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theme/themeOverride1.xml" ContentType="application/vnd.openxmlformats-officedocument.themeOverride+xml"/>
  <Override PartName="/ppt/charts/chart2.xml" ContentType="application/vnd.openxmlformats-officedocument.drawingml.chart+xml"/>
  <Override PartName="/ppt/theme/themeOverride2.xml" ContentType="application/vnd.openxmlformats-officedocument.themeOverride+xml"/>
  <Override PartName="/ppt/charts/chart3.xml" ContentType="application/vnd.openxmlformats-officedocument.drawingml.chart+xml"/>
  <Override PartName="/ppt/theme/themeOverride3.xml" ContentType="application/vnd.openxmlformats-officedocument.themeOverride+xml"/>
  <Override PartName="/ppt/charts/chart4.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4.xml" ContentType="application/vnd.openxmlformats-officedocument.themeOverr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5"/>
  </p:notesMasterIdLst>
  <p:sldIdLst>
    <p:sldId id="256" r:id="rId2"/>
    <p:sldId id="326" r:id="rId3"/>
    <p:sldId id="275" r:id="rId4"/>
    <p:sldId id="289" r:id="rId5"/>
    <p:sldId id="290" r:id="rId6"/>
    <p:sldId id="291" r:id="rId7"/>
    <p:sldId id="292" r:id="rId8"/>
    <p:sldId id="293" r:id="rId9"/>
    <p:sldId id="295" r:id="rId10"/>
    <p:sldId id="294" r:id="rId11"/>
    <p:sldId id="296" r:id="rId12"/>
    <p:sldId id="323" r:id="rId13"/>
    <p:sldId id="321" r:id="rId14"/>
    <p:sldId id="324" r:id="rId15"/>
    <p:sldId id="327" r:id="rId16"/>
    <p:sldId id="288" r:id="rId17"/>
    <p:sldId id="276" r:id="rId18"/>
    <p:sldId id="298" r:id="rId19"/>
    <p:sldId id="299" r:id="rId20"/>
    <p:sldId id="258" r:id="rId21"/>
    <p:sldId id="268" r:id="rId22"/>
    <p:sldId id="300" r:id="rId23"/>
    <p:sldId id="287" r:id="rId24"/>
  </p:sldIdLst>
  <p:sldSz cx="12192000" cy="6858000"/>
  <p:notesSz cx="6858000" cy="9144000"/>
  <p:defaultTex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Flávio Silva" initials="FS" lastIdx="1" clrIdx="0">
    <p:extLst>
      <p:ext uri="{19B8F6BF-5375-455C-9EA6-DF929625EA0E}">
        <p15:presenceInfo xmlns:p15="http://schemas.microsoft.com/office/powerpoint/2012/main" userId="S::flavio.silva@sistemafamasul.onmicrosoft.com::fd1ab6e4-136f-41f9-baae-a943e7df38c0" providerId="AD"/>
      </p:ext>
    </p:extLst>
  </p:cmAuthor>
  <p:cmAuthor id="2" name="Gabriel Reis" initials="GR" lastIdx="1" clrIdx="1">
    <p:extLst>
      <p:ext uri="{19B8F6BF-5375-455C-9EA6-DF929625EA0E}">
        <p15:presenceInfo xmlns:p15="http://schemas.microsoft.com/office/powerpoint/2012/main" userId="S::gabriel.reis@sistemafamasul.onmicrosoft.com::fed1c3a9-abe2-4417-a06a-fcf2980b657e"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Estilo Médio 2 - Ênfase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6544" autoAdjust="0"/>
    <p:restoredTop sz="94660"/>
  </p:normalViewPr>
  <p:slideViewPr>
    <p:cSldViewPr snapToGrid="0">
      <p:cViewPr varScale="1">
        <p:scale>
          <a:sx n="110" d="100"/>
          <a:sy n="110" d="100"/>
        </p:scale>
        <p:origin x="462" y="10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commentAuthors" Target="commentAuthor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presProps" Target="presProps.xml"/><Relationship Id="rId30"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2" Type="http://schemas.openxmlformats.org/officeDocument/2006/relationships/oleObject" Target="file:///C:\Users\gabriel.reis\Desktop\Acompanhamento_Safras\MILHO\2020\Milho_Dados%20Estatisticos%20SIGA_2020_tr&#234;s%20regi&#245;es.xlsx" TargetMode="External"/><Relationship Id="rId1" Type="http://schemas.openxmlformats.org/officeDocument/2006/relationships/themeOverride" Target="../theme/themeOverride1.xml"/></Relationships>
</file>

<file path=ppt/charts/_rels/chart2.xml.rels><?xml version="1.0" encoding="UTF-8" standalone="yes"?>
<Relationships xmlns="http://schemas.openxmlformats.org/package/2006/relationships"><Relationship Id="rId2" Type="http://schemas.openxmlformats.org/officeDocument/2006/relationships/oleObject" Target="file:///C:\Users\gabriel.reis\Desktop\Acompanhamento_Safras\MILHO\2020\Milho_Dados%20Estatisticos%20SIGA_2020_tr&#234;s%20regi&#245;es.xlsx" TargetMode="External"/><Relationship Id="rId1" Type="http://schemas.openxmlformats.org/officeDocument/2006/relationships/themeOverride" Target="../theme/themeOverride2.xml"/></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Worksheet.xlsx"/><Relationship Id="rId1" Type="http://schemas.openxmlformats.org/officeDocument/2006/relationships/themeOverride" Target="../theme/themeOverride3.xm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5.8742246808359808E-2"/>
          <c:y val="0.1233484109138014"/>
          <c:w val="0.90946523190894757"/>
          <c:h val="0.71223139043175188"/>
        </c:manualLayout>
      </c:layout>
      <c:barChart>
        <c:barDir val="col"/>
        <c:grouping val="clustered"/>
        <c:varyColors val="0"/>
        <c:ser>
          <c:idx val="0"/>
          <c:order val="0"/>
          <c:tx>
            <c:strRef>
              <c:f>'Evolução de Colheita do Milho'!$AO$55</c:f>
              <c:strCache>
                <c:ptCount val="1"/>
                <c:pt idx="0">
                  <c:v>14/ago</c:v>
                </c:pt>
              </c:strCache>
            </c:strRef>
          </c:tx>
          <c:spPr>
            <a:solidFill>
              <a:srgbClr val="FFC000"/>
            </a:solidFill>
            <a:ln>
              <a:noFill/>
            </a:ln>
            <a:effectLst>
              <a:softEdge rad="635000"/>
            </a:effectLst>
            <a:scene3d>
              <a:camera prst="orthographicFront"/>
              <a:lightRig rig="threePt" dir="t"/>
            </a:scene3d>
            <a:sp3d prstMaterial="metal">
              <a:bevelT w="488950" h="120650"/>
              <a:bevelB w="793750" h="260350"/>
            </a:sp3d>
          </c:spPr>
          <c:invertIfNegative val="0"/>
          <c:cat>
            <c:strRef>
              <c:f>'Evolução de Colheita do Milho'!$A$56:$A$65</c:f>
              <c:strCache>
                <c:ptCount val="10"/>
                <c:pt idx="0">
                  <c:v>Alcinópolis</c:v>
                </c:pt>
                <c:pt idx="1">
                  <c:v>Camapuã</c:v>
                </c:pt>
                <c:pt idx="2">
                  <c:v>Chapadão do Sul</c:v>
                </c:pt>
                <c:pt idx="3">
                  <c:v>Costa Rica</c:v>
                </c:pt>
                <c:pt idx="4">
                  <c:v>Coxim</c:v>
                </c:pt>
                <c:pt idx="5">
                  <c:v>Paraíso das Águas</c:v>
                </c:pt>
                <c:pt idx="6">
                  <c:v>Pedro Gomes</c:v>
                </c:pt>
                <c:pt idx="7">
                  <c:v>Rio Verde MT</c:v>
                </c:pt>
                <c:pt idx="8">
                  <c:v>São Gabriel do Oeste</c:v>
                </c:pt>
                <c:pt idx="9">
                  <c:v>Sonora</c:v>
                </c:pt>
              </c:strCache>
            </c:strRef>
          </c:cat>
          <c:val>
            <c:numRef>
              <c:f>'Evolução de Colheita do Milho'!$AO$56:$AO$65</c:f>
              <c:numCache>
                <c:formatCode>0.0%</c:formatCode>
                <c:ptCount val="10"/>
                <c:pt idx="0">
                  <c:v>0.98</c:v>
                </c:pt>
                <c:pt idx="1">
                  <c:v>0.1</c:v>
                </c:pt>
                <c:pt idx="2">
                  <c:v>0.8</c:v>
                </c:pt>
                <c:pt idx="3">
                  <c:v>0.85</c:v>
                </c:pt>
                <c:pt idx="4">
                  <c:v>0.8</c:v>
                </c:pt>
                <c:pt idx="5">
                  <c:v>0.5</c:v>
                </c:pt>
                <c:pt idx="6">
                  <c:v>0.15</c:v>
                </c:pt>
                <c:pt idx="7">
                  <c:v>0.6</c:v>
                </c:pt>
                <c:pt idx="8">
                  <c:v>0.4</c:v>
                </c:pt>
                <c:pt idx="9">
                  <c:v>0.9</c:v>
                </c:pt>
              </c:numCache>
            </c:numRef>
          </c:val>
          <c:extLst>
            <c:ext xmlns:c16="http://schemas.microsoft.com/office/drawing/2014/chart" uri="{C3380CC4-5D6E-409C-BE32-E72D297353CC}">
              <c16:uniqueId val="{00000000-E68E-4E86-A585-DA1C8F2EAD9B}"/>
            </c:ext>
          </c:extLst>
        </c:ser>
        <c:dLbls>
          <c:showLegendKey val="0"/>
          <c:showVal val="0"/>
          <c:showCatName val="0"/>
          <c:showSerName val="0"/>
          <c:showPercent val="0"/>
          <c:showBubbleSize val="0"/>
        </c:dLbls>
        <c:gapWidth val="42"/>
        <c:overlap val="-46"/>
        <c:axId val="455186944"/>
        <c:axId val="455181504"/>
      </c:barChart>
      <c:lineChart>
        <c:grouping val="standard"/>
        <c:varyColors val="0"/>
        <c:ser>
          <c:idx val="1"/>
          <c:order val="1"/>
          <c:tx>
            <c:strRef>
              <c:f>'Evolução de Colheita do Milho'!$BL$54:$BY$54</c:f>
              <c:strCache>
                <c:ptCount val="1"/>
                <c:pt idx="0">
                  <c:v>Média da Região Norte</c:v>
                </c:pt>
              </c:strCache>
            </c:strRef>
          </c:tx>
          <c:spPr>
            <a:ln w="31750"/>
          </c:spPr>
          <c:marker>
            <c:symbol val="none"/>
          </c:marker>
          <c:dLbls>
            <c:dLbl>
              <c:idx val="9"/>
              <c:layout>
                <c:manualLayout>
                  <c:x val="-4.6489108370627438E-3"/>
                  <c:y val="-1.764705678009995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68E-4E86-A585-DA1C8F2EAD9B}"/>
                </c:ext>
              </c:extLst>
            </c:dLbl>
            <c:dLbl>
              <c:idx val="21"/>
              <c:layout>
                <c:manualLayout>
                  <c:x val="0"/>
                  <c:y val="9.3666578203785715E-4"/>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68E-4E86-A585-DA1C8F2EAD9B}"/>
                </c:ext>
              </c:extLst>
            </c:dLbl>
            <c:dLbl>
              <c:idx val="29"/>
              <c:layout>
                <c:manualLayout>
                  <c:x val="0"/>
                  <c:y val="-2.324192728649328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68E-4E86-A585-DA1C8F2EAD9B}"/>
                </c:ext>
              </c:extLst>
            </c:dLbl>
            <c:spPr>
              <a:noFill/>
              <a:ln>
                <a:noFill/>
              </a:ln>
              <a:effectLst/>
            </c:spPr>
            <c:txPr>
              <a:bodyPr wrap="square" lIns="38100" tIns="19050" rIns="38100" bIns="19050" anchor="ctr">
                <a:spAutoFit/>
              </a:bodyPr>
              <a:lstStyle/>
              <a:p>
                <a:pPr>
                  <a:defRPr b="1"/>
                </a:pPr>
                <a:endParaRPr lang="pt-BR"/>
              </a:p>
            </c:txPr>
            <c:showLegendKey val="0"/>
            <c:showVal val="0"/>
            <c:showCatName val="0"/>
            <c:showSerName val="0"/>
            <c:showPercent val="0"/>
            <c:showBubbleSize val="0"/>
            <c:extLst>
              <c:ext xmlns:c15="http://schemas.microsoft.com/office/drawing/2012/chart" uri="{CE6537A1-D6FC-4f65-9D91-7224C49458BB}">
                <c15:showLeaderLines val="1"/>
              </c:ext>
            </c:extLst>
          </c:dLbls>
          <c:cat>
            <c:strRef>
              <c:f>'Evolução de Colheita do Milho'!$A$56:$A$65</c:f>
              <c:strCache>
                <c:ptCount val="10"/>
                <c:pt idx="0">
                  <c:v>Alcinópolis</c:v>
                </c:pt>
                <c:pt idx="1">
                  <c:v>Camapuã</c:v>
                </c:pt>
                <c:pt idx="2">
                  <c:v>Chapadão do Sul</c:v>
                </c:pt>
                <c:pt idx="3">
                  <c:v>Costa Rica</c:v>
                </c:pt>
                <c:pt idx="4">
                  <c:v>Coxim</c:v>
                </c:pt>
                <c:pt idx="5">
                  <c:v>Paraíso das Águas</c:v>
                </c:pt>
                <c:pt idx="6">
                  <c:v>Pedro Gomes</c:v>
                </c:pt>
                <c:pt idx="7">
                  <c:v>Rio Verde MT</c:v>
                </c:pt>
                <c:pt idx="8">
                  <c:v>São Gabriel do Oeste</c:v>
                </c:pt>
                <c:pt idx="9">
                  <c:v>Sonora</c:v>
                </c:pt>
              </c:strCache>
            </c:strRef>
          </c:cat>
          <c:val>
            <c:numRef>
              <c:f>'Evolução de Colheita do Milho'!$BW$56:$BW$65</c:f>
              <c:numCache>
                <c:formatCode>0.0%</c:formatCode>
                <c:ptCount val="10"/>
                <c:pt idx="0">
                  <c:v>0.64474493425076596</c:v>
                </c:pt>
                <c:pt idx="1">
                  <c:v>0.64474493425076596</c:v>
                </c:pt>
                <c:pt idx="2">
                  <c:v>0.64474493425076596</c:v>
                </c:pt>
                <c:pt idx="3">
                  <c:v>0.64474493425076596</c:v>
                </c:pt>
                <c:pt idx="4">
                  <c:v>0.64474493425076596</c:v>
                </c:pt>
                <c:pt idx="5">
                  <c:v>0.64474493425076596</c:v>
                </c:pt>
                <c:pt idx="6">
                  <c:v>0.64474493425076596</c:v>
                </c:pt>
                <c:pt idx="7">
                  <c:v>0.64474493425076596</c:v>
                </c:pt>
                <c:pt idx="8">
                  <c:v>0.64474493425076596</c:v>
                </c:pt>
                <c:pt idx="9">
                  <c:v>0.64474493425076596</c:v>
                </c:pt>
              </c:numCache>
            </c:numRef>
          </c:val>
          <c:smooth val="0"/>
          <c:extLst>
            <c:ext xmlns:c16="http://schemas.microsoft.com/office/drawing/2014/chart" uri="{C3380CC4-5D6E-409C-BE32-E72D297353CC}">
              <c16:uniqueId val="{00000004-E68E-4E86-A585-DA1C8F2EAD9B}"/>
            </c:ext>
          </c:extLst>
        </c:ser>
        <c:ser>
          <c:idx val="2"/>
          <c:order val="2"/>
          <c:tx>
            <c:strRef>
              <c:f>'Evolução de Colheita do Milho'!$AU$69:$BI$69</c:f>
              <c:strCache>
                <c:ptCount val="1"/>
                <c:pt idx="0">
                  <c:v>Média Ponderada MS</c:v>
                </c:pt>
              </c:strCache>
            </c:strRef>
          </c:tx>
          <c:spPr>
            <a:ln w="31750">
              <a:prstDash val="dash"/>
            </a:ln>
          </c:spPr>
          <c:marker>
            <c:symbol val="none"/>
          </c:marker>
          <c:dLbls>
            <c:dLbl>
              <c:idx val="9"/>
              <c:layout>
                <c:manualLayout>
                  <c:x val="-3.0993288928816802E-3"/>
                  <c:y val="1.3235292585074946E-2"/>
                </c:manualLayout>
              </c:layout>
              <c:numFmt formatCode="0.0%" sourceLinked="0"/>
              <c:spPr>
                <a:noFill/>
                <a:ln>
                  <a:noFill/>
                </a:ln>
                <a:effectLst/>
              </c:spPr>
              <c:txPr>
                <a:bodyPr wrap="square" lIns="38100" tIns="19050" rIns="38100" bIns="19050" anchor="ctr">
                  <a:spAutoFit/>
                </a:bodyPr>
                <a:lstStyle/>
                <a:p>
                  <a:pPr>
                    <a:defRPr b="1"/>
                  </a:pPr>
                  <a:endParaRPr lang="pt-BR"/>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68E-4E86-A585-DA1C8F2EAD9B}"/>
                </c:ext>
              </c:extLst>
            </c:dLbl>
            <c:spPr>
              <a:noFill/>
              <a:ln>
                <a:noFill/>
              </a:ln>
              <a:effectLst/>
            </c:spPr>
            <c:txPr>
              <a:bodyPr wrap="square" lIns="38100" tIns="19050" rIns="38100" bIns="19050" anchor="ctr">
                <a:spAutoFit/>
              </a:bodyPr>
              <a:lstStyle/>
              <a:p>
                <a:pPr>
                  <a:defRPr b="1"/>
                </a:pPr>
                <a:endParaRPr lang="pt-BR"/>
              </a:p>
            </c:txPr>
            <c:showLegendKey val="0"/>
            <c:showVal val="0"/>
            <c:showCatName val="0"/>
            <c:showSerName val="0"/>
            <c:showPercent val="0"/>
            <c:showBubbleSize val="0"/>
            <c:extLst>
              <c:ext xmlns:c15="http://schemas.microsoft.com/office/drawing/2012/chart" uri="{CE6537A1-D6FC-4f65-9D91-7224C49458BB}">
                <c15:showLeaderLines val="1"/>
              </c:ext>
            </c:extLst>
          </c:dLbls>
          <c:cat>
            <c:strRef>
              <c:f>'Evolução de Colheita do Milho'!$A$56:$A$65</c:f>
              <c:strCache>
                <c:ptCount val="10"/>
                <c:pt idx="0">
                  <c:v>Alcinópolis</c:v>
                </c:pt>
                <c:pt idx="1">
                  <c:v>Camapuã</c:v>
                </c:pt>
                <c:pt idx="2">
                  <c:v>Chapadão do Sul</c:v>
                </c:pt>
                <c:pt idx="3">
                  <c:v>Costa Rica</c:v>
                </c:pt>
                <c:pt idx="4">
                  <c:v>Coxim</c:v>
                </c:pt>
                <c:pt idx="5">
                  <c:v>Paraíso das Águas</c:v>
                </c:pt>
                <c:pt idx="6">
                  <c:v>Pedro Gomes</c:v>
                </c:pt>
                <c:pt idx="7">
                  <c:v>Rio Verde MT</c:v>
                </c:pt>
                <c:pt idx="8">
                  <c:v>São Gabriel do Oeste</c:v>
                </c:pt>
                <c:pt idx="9">
                  <c:v>Sonora</c:v>
                </c:pt>
              </c:strCache>
            </c:strRef>
          </c:cat>
          <c:val>
            <c:numRef>
              <c:f>'Evolução de Colheita do Milho'!$BF$71:$BF$80</c:f>
              <c:numCache>
                <c:formatCode>0.00%</c:formatCode>
                <c:ptCount val="10"/>
                <c:pt idx="0">
                  <c:v>0.38329657323540078</c:v>
                </c:pt>
                <c:pt idx="1">
                  <c:v>0.38329657323540078</c:v>
                </c:pt>
                <c:pt idx="2">
                  <c:v>0.38329657323540078</c:v>
                </c:pt>
                <c:pt idx="3">
                  <c:v>0.38329657323540078</c:v>
                </c:pt>
                <c:pt idx="4">
                  <c:v>0.38329657323540078</c:v>
                </c:pt>
                <c:pt idx="5">
                  <c:v>0.38329657323540078</c:v>
                </c:pt>
                <c:pt idx="6">
                  <c:v>0.38329657323540078</c:v>
                </c:pt>
                <c:pt idx="7">
                  <c:v>0.38329657323540078</c:v>
                </c:pt>
                <c:pt idx="8">
                  <c:v>0.38329657323540078</c:v>
                </c:pt>
                <c:pt idx="9">
                  <c:v>0.38329657323540078</c:v>
                </c:pt>
              </c:numCache>
            </c:numRef>
          </c:val>
          <c:smooth val="0"/>
          <c:extLst>
            <c:ext xmlns:c16="http://schemas.microsoft.com/office/drawing/2014/chart" uri="{C3380CC4-5D6E-409C-BE32-E72D297353CC}">
              <c16:uniqueId val="{00000006-E68E-4E86-A585-DA1C8F2EAD9B}"/>
            </c:ext>
          </c:extLst>
        </c:ser>
        <c:dLbls>
          <c:showLegendKey val="0"/>
          <c:showVal val="0"/>
          <c:showCatName val="0"/>
          <c:showSerName val="0"/>
          <c:showPercent val="0"/>
          <c:showBubbleSize val="0"/>
        </c:dLbls>
        <c:marker val="1"/>
        <c:smooth val="0"/>
        <c:axId val="455186944"/>
        <c:axId val="455181504"/>
      </c:lineChart>
      <c:catAx>
        <c:axId val="4551869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pt-BR"/>
          </a:p>
        </c:txPr>
        <c:crossAx val="455181504"/>
        <c:crosses val="autoZero"/>
        <c:auto val="1"/>
        <c:lblAlgn val="ctr"/>
        <c:lblOffset val="100"/>
        <c:noMultiLvlLbl val="0"/>
      </c:catAx>
      <c:valAx>
        <c:axId val="455181504"/>
        <c:scaling>
          <c:orientation val="minMax"/>
          <c:max val="1"/>
          <c:min val="0"/>
        </c:scaling>
        <c:delete val="0"/>
        <c:axPos val="l"/>
        <c:majorGridlines>
          <c:spPr>
            <a:ln w="3175" cap="flat" cmpd="sng" algn="ctr">
              <a:no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pt-BR"/>
          </a:p>
        </c:txPr>
        <c:crossAx val="455186944"/>
        <c:crosses val="autoZero"/>
        <c:crossBetween val="between"/>
      </c:valAx>
      <c:spPr>
        <a:noFill/>
        <a:ln>
          <a:noFill/>
        </a:ln>
        <a:effectLst/>
      </c:spPr>
    </c:plotArea>
    <c:legend>
      <c:legendPos val="r"/>
      <c:layout>
        <c:manualLayout>
          <c:xMode val="edge"/>
          <c:yMode val="edge"/>
          <c:x val="5.7617826589326975E-3"/>
          <c:y val="7.3766649020088129E-3"/>
          <c:w val="0.96957391554589367"/>
          <c:h val="5.6409736181434106E-2"/>
        </c:manualLayout>
      </c:layout>
      <c:overlay val="0"/>
      <c:txPr>
        <a:bodyPr/>
        <a:lstStyle/>
        <a:p>
          <a:pPr>
            <a:defRPr>
              <a:solidFill>
                <a:schemeClr val="tx1"/>
              </a:solidFill>
            </a:defRPr>
          </a:pPr>
          <a:endParaRPr lang="pt-BR"/>
        </a:p>
      </c:txPr>
    </c:legend>
    <c:plotVisOnly val="1"/>
    <c:dispBlanksAs val="gap"/>
    <c:showDLblsOverMax val="0"/>
  </c:chart>
  <c:spPr>
    <a:noFill/>
    <a:ln w="9525" cap="flat" cmpd="sng" algn="ctr">
      <a:noFill/>
      <a:round/>
    </a:ln>
    <a:effectLst/>
  </c:spPr>
  <c:txPr>
    <a:bodyPr/>
    <a:lstStyle/>
    <a:p>
      <a:pPr>
        <a:defRPr/>
      </a:pPr>
      <a:endParaRPr lang="pt-BR"/>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5.8742249197600918E-2"/>
          <c:y val="0.10570135808445805"/>
          <c:w val="0.90946523190894757"/>
          <c:h val="0.72751341199537456"/>
        </c:manualLayout>
      </c:layout>
      <c:barChart>
        <c:barDir val="col"/>
        <c:grouping val="clustered"/>
        <c:varyColors val="0"/>
        <c:ser>
          <c:idx val="0"/>
          <c:order val="0"/>
          <c:tx>
            <c:strRef>
              <c:f>'Evolução de Colheita do Milho'!$AO$41</c:f>
              <c:strCache>
                <c:ptCount val="1"/>
                <c:pt idx="0">
                  <c:v>14/ago</c:v>
                </c:pt>
              </c:strCache>
            </c:strRef>
          </c:tx>
          <c:spPr>
            <a:solidFill>
              <a:srgbClr val="FFC000"/>
            </a:solidFill>
            <a:ln>
              <a:noFill/>
            </a:ln>
            <a:effectLst>
              <a:softEdge rad="635000"/>
            </a:effectLst>
            <a:scene3d>
              <a:camera prst="orthographicFront"/>
              <a:lightRig rig="threePt" dir="t"/>
            </a:scene3d>
            <a:sp3d prstMaterial="metal">
              <a:bevelT w="488950" h="120650"/>
              <a:bevelB w="793750" h="260350"/>
            </a:sp3d>
          </c:spPr>
          <c:invertIfNegative val="0"/>
          <c:cat>
            <c:strRef>
              <c:f>'Evolução de Colheita do Milho'!$A$42:$A$48</c:f>
              <c:strCache>
                <c:ptCount val="7"/>
                <c:pt idx="0">
                  <c:v>Bandeirantes</c:v>
                </c:pt>
                <c:pt idx="1">
                  <c:v>Campo Grande</c:v>
                </c:pt>
                <c:pt idx="2">
                  <c:v>Jaraguari</c:v>
                </c:pt>
                <c:pt idx="3">
                  <c:v>Nova Alvorada do Sul</c:v>
                </c:pt>
                <c:pt idx="4">
                  <c:v>Rio Brilhante</c:v>
                </c:pt>
                <c:pt idx="5">
                  <c:v>Sidrolândia</c:v>
                </c:pt>
                <c:pt idx="6">
                  <c:v>Terenos</c:v>
                </c:pt>
              </c:strCache>
            </c:strRef>
          </c:cat>
          <c:val>
            <c:numRef>
              <c:f>'Evolução de Colheita do Milho'!$AO$42:$AO$48</c:f>
              <c:numCache>
                <c:formatCode>0%</c:formatCode>
                <c:ptCount val="7"/>
                <c:pt idx="0">
                  <c:v>0.4</c:v>
                </c:pt>
                <c:pt idx="1">
                  <c:v>0.26</c:v>
                </c:pt>
                <c:pt idx="2">
                  <c:v>0.15</c:v>
                </c:pt>
                <c:pt idx="3">
                  <c:v>0.3</c:v>
                </c:pt>
                <c:pt idx="4">
                  <c:v>0.45</c:v>
                </c:pt>
                <c:pt idx="5">
                  <c:v>0.48</c:v>
                </c:pt>
                <c:pt idx="6">
                  <c:v>0.12</c:v>
                </c:pt>
              </c:numCache>
            </c:numRef>
          </c:val>
          <c:extLst>
            <c:ext xmlns:c16="http://schemas.microsoft.com/office/drawing/2014/chart" uri="{C3380CC4-5D6E-409C-BE32-E72D297353CC}">
              <c16:uniqueId val="{00000000-E2B2-4E3E-9999-6D83B2F5BDA2}"/>
            </c:ext>
          </c:extLst>
        </c:ser>
        <c:dLbls>
          <c:showLegendKey val="0"/>
          <c:showVal val="0"/>
          <c:showCatName val="0"/>
          <c:showSerName val="0"/>
          <c:showPercent val="0"/>
          <c:showBubbleSize val="0"/>
        </c:dLbls>
        <c:gapWidth val="42"/>
        <c:overlap val="-46"/>
        <c:axId val="455178784"/>
        <c:axId val="455183136"/>
      </c:barChart>
      <c:lineChart>
        <c:grouping val="standard"/>
        <c:varyColors val="0"/>
        <c:ser>
          <c:idx val="1"/>
          <c:order val="1"/>
          <c:tx>
            <c:strRef>
              <c:f>'Evolução de Colheita do Milho'!$BL$40:$BY$40</c:f>
              <c:strCache>
                <c:ptCount val="1"/>
                <c:pt idx="0">
                  <c:v>Média da Região Centro</c:v>
                </c:pt>
              </c:strCache>
            </c:strRef>
          </c:tx>
          <c:spPr>
            <a:ln w="31750"/>
          </c:spPr>
          <c:marker>
            <c:symbol val="none"/>
          </c:marker>
          <c:dLbls>
            <c:dLbl>
              <c:idx val="6"/>
              <c:layout>
                <c:manualLayout>
                  <c:x val="-4.7494324031748187E-3"/>
                  <c:y val="-3.439523478100736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2B2-4E3E-9999-6D83B2F5BDA2}"/>
                </c:ext>
              </c:extLst>
            </c:dLbl>
            <c:dLbl>
              <c:idx val="20"/>
              <c:layout>
                <c:manualLayout>
                  <c:x val="0"/>
                  <c:y val="9.3666578203785715E-4"/>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2B2-4E3E-9999-6D83B2F5BDA2}"/>
                </c:ext>
              </c:extLst>
            </c:dLbl>
            <c:dLbl>
              <c:idx val="28"/>
              <c:layout>
                <c:manualLayout>
                  <c:x val="0"/>
                  <c:y val="-2.324192728649328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2B2-4E3E-9999-6D83B2F5BDA2}"/>
                </c:ext>
              </c:extLst>
            </c:dLbl>
            <c:spPr>
              <a:noFill/>
              <a:ln>
                <a:noFill/>
              </a:ln>
              <a:effectLst/>
            </c:spPr>
            <c:txPr>
              <a:bodyPr wrap="square" lIns="38100" tIns="19050" rIns="38100" bIns="19050" anchor="ctr">
                <a:spAutoFit/>
              </a:bodyPr>
              <a:lstStyle/>
              <a:p>
                <a:pPr>
                  <a:defRPr b="1"/>
                </a:pPr>
                <a:endParaRPr lang="pt-BR"/>
              </a:p>
            </c:txPr>
            <c:showLegendKey val="0"/>
            <c:showVal val="0"/>
            <c:showCatName val="0"/>
            <c:showSerName val="0"/>
            <c:showPercent val="0"/>
            <c:showBubbleSize val="0"/>
            <c:extLst>
              <c:ext xmlns:c15="http://schemas.microsoft.com/office/drawing/2012/chart" uri="{CE6537A1-D6FC-4f65-9D91-7224C49458BB}">
                <c15:showLeaderLines val="1"/>
              </c:ext>
            </c:extLst>
          </c:dLbls>
          <c:val>
            <c:numRef>
              <c:f>'Evolução de Colheita do Milho'!$BW$42:$BW$48</c:f>
              <c:numCache>
                <c:formatCode>0.0%</c:formatCode>
                <c:ptCount val="7"/>
                <c:pt idx="0">
                  <c:v>0.42269268096399554</c:v>
                </c:pt>
                <c:pt idx="1">
                  <c:v>0.42269268096399554</c:v>
                </c:pt>
                <c:pt idx="2">
                  <c:v>0.42269268096399554</c:v>
                </c:pt>
                <c:pt idx="3">
                  <c:v>0.42269268096399554</c:v>
                </c:pt>
                <c:pt idx="4">
                  <c:v>0.42269268096399554</c:v>
                </c:pt>
                <c:pt idx="5">
                  <c:v>0.42269268096399554</c:v>
                </c:pt>
                <c:pt idx="6">
                  <c:v>0.42269268096399554</c:v>
                </c:pt>
              </c:numCache>
            </c:numRef>
          </c:val>
          <c:smooth val="0"/>
          <c:extLst>
            <c:ext xmlns:c16="http://schemas.microsoft.com/office/drawing/2014/chart" uri="{C3380CC4-5D6E-409C-BE32-E72D297353CC}">
              <c16:uniqueId val="{00000004-E2B2-4E3E-9999-6D83B2F5BDA2}"/>
            </c:ext>
          </c:extLst>
        </c:ser>
        <c:ser>
          <c:idx val="2"/>
          <c:order val="2"/>
          <c:tx>
            <c:strRef>
              <c:f>'Evolução de Colheita do Milho'!$AU$69:$BI$69</c:f>
              <c:strCache>
                <c:ptCount val="1"/>
                <c:pt idx="0">
                  <c:v>Média Ponderada MS</c:v>
                </c:pt>
              </c:strCache>
            </c:strRef>
          </c:tx>
          <c:spPr>
            <a:ln w="31750">
              <a:prstDash val="dash"/>
            </a:ln>
          </c:spPr>
          <c:marker>
            <c:symbol val="none"/>
          </c:marker>
          <c:dLbls>
            <c:dLbl>
              <c:idx val="6"/>
              <c:layout>
                <c:manualLayout>
                  <c:x val="-4.7494657963294716E-3"/>
                  <c:y val="-1.285080617246640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2B2-4E3E-9999-6D83B2F5BDA2}"/>
                </c:ext>
              </c:extLst>
            </c:dLbl>
            <c:numFmt formatCode="0.0%" sourceLinked="0"/>
            <c:spPr>
              <a:noFill/>
              <a:ln>
                <a:noFill/>
              </a:ln>
              <a:effectLst/>
            </c:spPr>
            <c:txPr>
              <a:bodyPr wrap="square" lIns="38100" tIns="19050" rIns="38100" bIns="19050" anchor="ctr">
                <a:spAutoFit/>
              </a:bodyPr>
              <a:lstStyle/>
              <a:p>
                <a:pPr>
                  <a:defRPr b="1"/>
                </a:pPr>
                <a:endParaRPr lang="pt-BR"/>
              </a:p>
            </c:txPr>
            <c:showLegendKey val="0"/>
            <c:showVal val="0"/>
            <c:showCatName val="0"/>
            <c:showSerName val="0"/>
            <c:showPercent val="0"/>
            <c:showBubbleSize val="0"/>
            <c:extLst>
              <c:ext xmlns:c15="http://schemas.microsoft.com/office/drawing/2012/chart" uri="{CE6537A1-D6FC-4f65-9D91-7224C49458BB}">
                <c15:showLeaderLines val="1"/>
              </c:ext>
            </c:extLst>
          </c:dLbls>
          <c:cat>
            <c:strRef>
              <c:f>'Evolução de Colheita do Milho'!$A$42:$A$48</c:f>
              <c:strCache>
                <c:ptCount val="7"/>
                <c:pt idx="0">
                  <c:v>Bandeirantes</c:v>
                </c:pt>
                <c:pt idx="1">
                  <c:v>Campo Grande</c:v>
                </c:pt>
                <c:pt idx="2">
                  <c:v>Jaraguari</c:v>
                </c:pt>
                <c:pt idx="3">
                  <c:v>Nova Alvorada do Sul</c:v>
                </c:pt>
                <c:pt idx="4">
                  <c:v>Rio Brilhante</c:v>
                </c:pt>
                <c:pt idx="5">
                  <c:v>Sidrolândia</c:v>
                </c:pt>
                <c:pt idx="6">
                  <c:v>Terenos</c:v>
                </c:pt>
              </c:strCache>
            </c:strRef>
          </c:cat>
          <c:val>
            <c:numRef>
              <c:f>'Evolução de Colheita do Milho'!$BF$71:$BF$77</c:f>
              <c:numCache>
                <c:formatCode>0.00%</c:formatCode>
                <c:ptCount val="7"/>
                <c:pt idx="0">
                  <c:v>0.38329657323540078</c:v>
                </c:pt>
                <c:pt idx="1">
                  <c:v>0.38329657323540078</c:v>
                </c:pt>
                <c:pt idx="2">
                  <c:v>0.38329657323540078</c:v>
                </c:pt>
                <c:pt idx="3">
                  <c:v>0.38329657323540078</c:v>
                </c:pt>
                <c:pt idx="4">
                  <c:v>0.38329657323540078</c:v>
                </c:pt>
                <c:pt idx="5">
                  <c:v>0.38329657323540078</c:v>
                </c:pt>
                <c:pt idx="6">
                  <c:v>0.38329657323540078</c:v>
                </c:pt>
              </c:numCache>
            </c:numRef>
          </c:val>
          <c:smooth val="0"/>
          <c:extLst>
            <c:ext xmlns:c16="http://schemas.microsoft.com/office/drawing/2014/chart" uri="{C3380CC4-5D6E-409C-BE32-E72D297353CC}">
              <c16:uniqueId val="{00000006-E2B2-4E3E-9999-6D83B2F5BDA2}"/>
            </c:ext>
          </c:extLst>
        </c:ser>
        <c:dLbls>
          <c:showLegendKey val="0"/>
          <c:showVal val="0"/>
          <c:showCatName val="0"/>
          <c:showSerName val="0"/>
          <c:showPercent val="0"/>
          <c:showBubbleSize val="0"/>
        </c:dLbls>
        <c:marker val="1"/>
        <c:smooth val="0"/>
        <c:axId val="455178784"/>
        <c:axId val="455183136"/>
      </c:lineChart>
      <c:catAx>
        <c:axId val="4551787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solidFill>
                  <a:sysClr val="windowText" lastClr="000000"/>
                </a:solidFill>
              </a:defRPr>
            </a:pPr>
            <a:endParaRPr lang="pt-BR"/>
          </a:p>
        </c:txPr>
        <c:crossAx val="455183136"/>
        <c:crosses val="autoZero"/>
        <c:auto val="1"/>
        <c:lblAlgn val="ctr"/>
        <c:lblOffset val="100"/>
        <c:noMultiLvlLbl val="0"/>
      </c:catAx>
      <c:valAx>
        <c:axId val="455183136"/>
        <c:scaling>
          <c:orientation val="minMax"/>
          <c:min val="0"/>
        </c:scaling>
        <c:delete val="0"/>
        <c:axPos val="l"/>
        <c:majorGridlines>
          <c:spPr>
            <a:ln w="3175" cap="flat" cmpd="sng" algn="ctr">
              <a:solidFill>
                <a:schemeClr val="bg1">
                  <a:lumMod val="95000"/>
                </a:schemeClr>
              </a:solidFill>
              <a:round/>
            </a:ln>
            <a:effectLst/>
          </c:spPr>
        </c:majorGridlines>
        <c:numFmt formatCode="0%" sourceLinked="0"/>
        <c:majorTickMark val="none"/>
        <c:minorTickMark val="none"/>
        <c:tickLblPos val="nextTo"/>
        <c:spPr>
          <a:noFill/>
          <a:ln>
            <a:noFill/>
          </a:ln>
          <a:effectLst/>
        </c:spPr>
        <c:txPr>
          <a:bodyPr rot="-60000000" vert="horz"/>
          <a:lstStyle/>
          <a:p>
            <a:pPr>
              <a:defRPr>
                <a:solidFill>
                  <a:sysClr val="windowText" lastClr="000000"/>
                </a:solidFill>
              </a:defRPr>
            </a:pPr>
            <a:endParaRPr lang="pt-BR"/>
          </a:p>
        </c:txPr>
        <c:crossAx val="455178784"/>
        <c:crosses val="autoZero"/>
        <c:crossBetween val="between"/>
      </c:valAx>
      <c:spPr>
        <a:noFill/>
        <a:ln>
          <a:noFill/>
        </a:ln>
        <a:effectLst/>
      </c:spPr>
    </c:plotArea>
    <c:legend>
      <c:legendPos val="r"/>
      <c:layout>
        <c:manualLayout>
          <c:xMode val="edge"/>
          <c:yMode val="edge"/>
          <c:x val="1.2102647932417061E-2"/>
          <c:y val="7.3767560993003335E-3"/>
          <c:w val="0.96957391554589367"/>
          <c:h val="5.6409736181434106E-2"/>
        </c:manualLayout>
      </c:layout>
      <c:overlay val="0"/>
    </c:legend>
    <c:plotVisOnly val="1"/>
    <c:dispBlanksAs val="gap"/>
    <c:showDLblsOverMax val="0"/>
  </c:chart>
  <c:spPr>
    <a:noFill/>
    <a:ln w="9525" cap="flat" cmpd="sng" algn="ctr">
      <a:noFill/>
      <a:round/>
    </a:ln>
    <a:effectLst/>
  </c:spPr>
  <c:txPr>
    <a:bodyPr/>
    <a:lstStyle/>
    <a:p>
      <a:pPr>
        <a:defRPr>
          <a:solidFill>
            <a:sysClr val="windowText" lastClr="000000"/>
          </a:solidFill>
        </a:defRPr>
      </a:pPr>
      <a:endParaRPr lang="pt-BR"/>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4.3818668037692098E-2"/>
          <c:y val="8.4196342142659489E-2"/>
          <c:w val="0.91137842435807781"/>
          <c:h val="0.69593715419804303"/>
        </c:manualLayout>
      </c:layout>
      <c:barChart>
        <c:barDir val="col"/>
        <c:grouping val="clustered"/>
        <c:varyColors val="0"/>
        <c:ser>
          <c:idx val="0"/>
          <c:order val="0"/>
          <c:tx>
            <c:strRef>
              <c:f>'Evolução de Colheita do Milho'!$AO$4</c:f>
              <c:strCache>
                <c:ptCount val="1"/>
                <c:pt idx="0">
                  <c:v>14/ago</c:v>
                </c:pt>
              </c:strCache>
            </c:strRef>
          </c:tx>
          <c:spPr>
            <a:solidFill>
              <a:srgbClr val="FFC000"/>
            </a:solidFill>
            <a:ln>
              <a:noFill/>
            </a:ln>
            <a:effectLst>
              <a:softEdge rad="635000"/>
            </a:effectLst>
            <a:scene3d>
              <a:camera prst="orthographicFront"/>
              <a:lightRig rig="threePt" dir="t"/>
            </a:scene3d>
            <a:sp3d prstMaterial="metal">
              <a:bevelT w="488950" h="120650"/>
              <a:bevelB w="793750" h="260350"/>
            </a:sp3d>
          </c:spPr>
          <c:invertIfNegative val="0"/>
          <c:cat>
            <c:strRef>
              <c:f>'Evolução de Colheita do Milho'!$A$5:$A$34</c:f>
              <c:strCache>
                <c:ptCount val="30"/>
                <c:pt idx="0">
                  <c:v>Amambai</c:v>
                </c:pt>
                <c:pt idx="1">
                  <c:v>Anaurilândia</c:v>
                </c:pt>
                <c:pt idx="2">
                  <c:v>Antônio João</c:v>
                </c:pt>
                <c:pt idx="3">
                  <c:v>Aral Moreira</c:v>
                </c:pt>
                <c:pt idx="4">
                  <c:v>Batayporã</c:v>
                </c:pt>
                <c:pt idx="5">
                  <c:v>Bela Vista</c:v>
                </c:pt>
                <c:pt idx="6">
                  <c:v>Bonito</c:v>
                </c:pt>
                <c:pt idx="7">
                  <c:v>Caarapó</c:v>
                </c:pt>
                <c:pt idx="8">
                  <c:v>Coronel Sapucaia</c:v>
                </c:pt>
                <c:pt idx="9">
                  <c:v>Douradina</c:v>
                </c:pt>
                <c:pt idx="10">
                  <c:v>Dourados</c:v>
                </c:pt>
                <c:pt idx="11">
                  <c:v>Eldorado</c:v>
                </c:pt>
                <c:pt idx="12">
                  <c:v>Fátima do Sul</c:v>
                </c:pt>
                <c:pt idx="13">
                  <c:v>Guia Lopes da Laguna</c:v>
                </c:pt>
                <c:pt idx="14">
                  <c:v>Iguatemi</c:v>
                </c:pt>
                <c:pt idx="15">
                  <c:v>Itaporã</c:v>
                </c:pt>
                <c:pt idx="16">
                  <c:v>Itaquiraí</c:v>
                </c:pt>
                <c:pt idx="17">
                  <c:v>Ivinhema</c:v>
                </c:pt>
                <c:pt idx="18">
                  <c:v>Jardim</c:v>
                </c:pt>
                <c:pt idx="19">
                  <c:v>Jateí</c:v>
                </c:pt>
                <c:pt idx="20">
                  <c:v>Juti</c:v>
                </c:pt>
                <c:pt idx="21">
                  <c:v>Laguna Carapã</c:v>
                </c:pt>
                <c:pt idx="22">
                  <c:v>Maracaju</c:v>
                </c:pt>
                <c:pt idx="23">
                  <c:v>Mundo Novo</c:v>
                </c:pt>
                <c:pt idx="24">
                  <c:v>Naviraí</c:v>
                </c:pt>
                <c:pt idx="25">
                  <c:v>Nova Andradina</c:v>
                </c:pt>
                <c:pt idx="26">
                  <c:v>Ponta Porã</c:v>
                </c:pt>
                <c:pt idx="27">
                  <c:v>Sete Quedas</c:v>
                </c:pt>
                <c:pt idx="28">
                  <c:v>Tacuru</c:v>
                </c:pt>
                <c:pt idx="29">
                  <c:v>Vicentina</c:v>
                </c:pt>
              </c:strCache>
            </c:strRef>
          </c:cat>
          <c:val>
            <c:numRef>
              <c:f>'Evolução de Colheita do Milho'!$AO$5:$AO$34</c:f>
              <c:numCache>
                <c:formatCode>0%</c:formatCode>
                <c:ptCount val="30"/>
                <c:pt idx="0">
                  <c:v>0.25</c:v>
                </c:pt>
                <c:pt idx="1">
                  <c:v>0.25</c:v>
                </c:pt>
                <c:pt idx="2">
                  <c:v>0.27500000000000002</c:v>
                </c:pt>
                <c:pt idx="3">
                  <c:v>0.4</c:v>
                </c:pt>
                <c:pt idx="4">
                  <c:v>0.37</c:v>
                </c:pt>
                <c:pt idx="5">
                  <c:v>0.15</c:v>
                </c:pt>
                <c:pt idx="6">
                  <c:v>0.1</c:v>
                </c:pt>
                <c:pt idx="7">
                  <c:v>0.3</c:v>
                </c:pt>
                <c:pt idx="8">
                  <c:v>0.15</c:v>
                </c:pt>
                <c:pt idx="9">
                  <c:v>0.4</c:v>
                </c:pt>
                <c:pt idx="10">
                  <c:v>0.4</c:v>
                </c:pt>
                <c:pt idx="11">
                  <c:v>0.1</c:v>
                </c:pt>
                <c:pt idx="12">
                  <c:v>0.25</c:v>
                </c:pt>
                <c:pt idx="13">
                  <c:v>0.15</c:v>
                </c:pt>
                <c:pt idx="14">
                  <c:v>0.23</c:v>
                </c:pt>
                <c:pt idx="15">
                  <c:v>0.28000000000000003</c:v>
                </c:pt>
                <c:pt idx="16">
                  <c:v>0.26</c:v>
                </c:pt>
                <c:pt idx="17">
                  <c:v>0.6</c:v>
                </c:pt>
                <c:pt idx="18">
                  <c:v>0.08</c:v>
                </c:pt>
                <c:pt idx="19">
                  <c:v>0.35</c:v>
                </c:pt>
                <c:pt idx="20">
                  <c:v>0.4</c:v>
                </c:pt>
                <c:pt idx="21">
                  <c:v>0.55500000000000005</c:v>
                </c:pt>
                <c:pt idx="22">
                  <c:v>0.25</c:v>
                </c:pt>
                <c:pt idx="23">
                  <c:v>0.12</c:v>
                </c:pt>
                <c:pt idx="24">
                  <c:v>0.3</c:v>
                </c:pt>
                <c:pt idx="25">
                  <c:v>0.19</c:v>
                </c:pt>
                <c:pt idx="26">
                  <c:v>0.44500000000000001</c:v>
                </c:pt>
                <c:pt idx="27">
                  <c:v>0.1</c:v>
                </c:pt>
                <c:pt idx="28">
                  <c:v>0.08</c:v>
                </c:pt>
                <c:pt idx="29">
                  <c:v>0.3</c:v>
                </c:pt>
              </c:numCache>
            </c:numRef>
          </c:val>
          <c:extLst>
            <c:ext xmlns:c16="http://schemas.microsoft.com/office/drawing/2014/chart" uri="{C3380CC4-5D6E-409C-BE32-E72D297353CC}">
              <c16:uniqueId val="{00000000-85B7-4D0B-B5E7-B5F699151872}"/>
            </c:ext>
          </c:extLst>
        </c:ser>
        <c:dLbls>
          <c:showLegendKey val="0"/>
          <c:showVal val="0"/>
          <c:showCatName val="0"/>
          <c:showSerName val="0"/>
          <c:showPercent val="0"/>
          <c:showBubbleSize val="0"/>
        </c:dLbls>
        <c:gapWidth val="42"/>
        <c:overlap val="-46"/>
        <c:axId val="320787520"/>
        <c:axId val="320790784"/>
      </c:barChart>
      <c:lineChart>
        <c:grouping val="standard"/>
        <c:varyColors val="0"/>
        <c:ser>
          <c:idx val="1"/>
          <c:order val="1"/>
          <c:tx>
            <c:strRef>
              <c:f>'Evolução de Colheita do Milho'!$BL$3:$BY$3</c:f>
              <c:strCache>
                <c:ptCount val="1"/>
                <c:pt idx="0">
                  <c:v>Média da Região Sul</c:v>
                </c:pt>
              </c:strCache>
            </c:strRef>
          </c:tx>
          <c:spPr>
            <a:ln w="31750"/>
          </c:spPr>
          <c:marker>
            <c:symbol val="none"/>
          </c:marker>
          <c:dLbls>
            <c:dLbl>
              <c:idx val="28"/>
              <c:layout>
                <c:manualLayout>
                  <c:x val="3.1728693492565539E-2"/>
                  <c:y val="-4.9431556560793613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5B7-4D0B-B5E7-B5F699151872}"/>
                </c:ext>
              </c:extLst>
            </c:dLbl>
            <c:spPr>
              <a:noFill/>
              <a:ln>
                <a:noFill/>
              </a:ln>
              <a:effectLst/>
            </c:spPr>
            <c:txPr>
              <a:bodyPr wrap="square" lIns="38100" tIns="19050" rIns="38100" bIns="19050" anchor="ctr">
                <a:spAutoFit/>
              </a:bodyPr>
              <a:lstStyle/>
              <a:p>
                <a:pPr>
                  <a:defRPr b="1"/>
                </a:pPr>
                <a:endParaRPr lang="pt-BR"/>
              </a:p>
            </c:txPr>
            <c:showLegendKey val="0"/>
            <c:showVal val="0"/>
            <c:showCatName val="0"/>
            <c:showSerName val="0"/>
            <c:showPercent val="0"/>
            <c:showBubbleSize val="0"/>
            <c:extLst>
              <c:ext xmlns:c15="http://schemas.microsoft.com/office/drawing/2012/chart" uri="{CE6537A1-D6FC-4f65-9D91-7224C49458BB}">
                <c15:showLeaderLines val="1"/>
                <c15:leaderLines>
                  <c:spPr>
                    <a:ln>
                      <a:noFill/>
                    </a:ln>
                  </c:spPr>
                </c15:leaderLines>
              </c:ext>
            </c:extLst>
          </c:dLbls>
          <c:val>
            <c:numRef>
              <c:f>'Evolução de Colheita do Milho'!$BW$5:$BW$34</c:f>
              <c:numCache>
                <c:formatCode>0.0%</c:formatCode>
                <c:ptCount val="30"/>
                <c:pt idx="0">
                  <c:v>0.32412125095335104</c:v>
                </c:pt>
                <c:pt idx="1">
                  <c:v>0.32412125095335104</c:v>
                </c:pt>
                <c:pt idx="2">
                  <c:v>0.32412125095335104</c:v>
                </c:pt>
                <c:pt idx="3">
                  <c:v>0.32412125095335104</c:v>
                </c:pt>
                <c:pt idx="4">
                  <c:v>0.32412125095335104</c:v>
                </c:pt>
                <c:pt idx="5">
                  <c:v>0.32412125095335104</c:v>
                </c:pt>
                <c:pt idx="6">
                  <c:v>0.32412125095335104</c:v>
                </c:pt>
                <c:pt idx="7">
                  <c:v>0.32412125095335104</c:v>
                </c:pt>
                <c:pt idx="8">
                  <c:v>0.32412125095335104</c:v>
                </c:pt>
                <c:pt idx="9">
                  <c:v>0.32412125095335104</c:v>
                </c:pt>
                <c:pt idx="10">
                  <c:v>0.32412125095335104</c:v>
                </c:pt>
                <c:pt idx="11">
                  <c:v>0.32412125095335104</c:v>
                </c:pt>
                <c:pt idx="12">
                  <c:v>0.32412125095335104</c:v>
                </c:pt>
                <c:pt idx="13">
                  <c:v>0.32412125095335104</c:v>
                </c:pt>
                <c:pt idx="14">
                  <c:v>0.32412125095335104</c:v>
                </c:pt>
                <c:pt idx="15">
                  <c:v>0.32412125095335104</c:v>
                </c:pt>
                <c:pt idx="16">
                  <c:v>0.32412125095335104</c:v>
                </c:pt>
                <c:pt idx="17">
                  <c:v>0.32412125095335104</c:v>
                </c:pt>
                <c:pt idx="18">
                  <c:v>0.32412125095335104</c:v>
                </c:pt>
                <c:pt idx="19">
                  <c:v>0.32412125095335104</c:v>
                </c:pt>
                <c:pt idx="20">
                  <c:v>0.32412125095335104</c:v>
                </c:pt>
                <c:pt idx="21">
                  <c:v>0.32412125095335104</c:v>
                </c:pt>
                <c:pt idx="22">
                  <c:v>0.32412125095335104</c:v>
                </c:pt>
                <c:pt idx="23">
                  <c:v>0.32412125095335104</c:v>
                </c:pt>
                <c:pt idx="24">
                  <c:v>0.32412125095335104</c:v>
                </c:pt>
                <c:pt idx="25">
                  <c:v>0.32412125095335104</c:v>
                </c:pt>
                <c:pt idx="26">
                  <c:v>0.32412125095335104</c:v>
                </c:pt>
                <c:pt idx="27">
                  <c:v>0.32412125095335104</c:v>
                </c:pt>
                <c:pt idx="28">
                  <c:v>0.32412125095335104</c:v>
                </c:pt>
                <c:pt idx="29">
                  <c:v>0.32412125095335104</c:v>
                </c:pt>
              </c:numCache>
            </c:numRef>
          </c:val>
          <c:smooth val="0"/>
          <c:extLst>
            <c:ext xmlns:c16="http://schemas.microsoft.com/office/drawing/2014/chart" uri="{C3380CC4-5D6E-409C-BE32-E72D297353CC}">
              <c16:uniqueId val="{00000002-85B7-4D0B-B5E7-B5F699151872}"/>
            </c:ext>
          </c:extLst>
        </c:ser>
        <c:ser>
          <c:idx val="2"/>
          <c:order val="2"/>
          <c:tx>
            <c:strRef>
              <c:f>'Evolução de Colheita do Milho'!$AU$69:$BI$69</c:f>
              <c:strCache>
                <c:ptCount val="1"/>
                <c:pt idx="0">
                  <c:v>Média Ponderada MS</c:v>
                </c:pt>
              </c:strCache>
            </c:strRef>
          </c:tx>
          <c:spPr>
            <a:ln w="31750">
              <a:prstDash val="dash"/>
            </a:ln>
          </c:spPr>
          <c:marker>
            <c:symbol val="none"/>
          </c:marker>
          <c:dLbls>
            <c:dLbl>
              <c:idx val="29"/>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5B7-4D0B-B5E7-B5F699151872}"/>
                </c:ext>
              </c:extLst>
            </c:dLbl>
            <c:numFmt formatCode="0.0%" sourceLinked="0"/>
            <c:spPr>
              <a:noFill/>
              <a:ln>
                <a:noFill/>
              </a:ln>
              <a:effectLst/>
            </c:spPr>
            <c:txPr>
              <a:bodyPr wrap="square" lIns="38100" tIns="19050" rIns="38100" bIns="19050" anchor="ctr">
                <a:spAutoFit/>
              </a:bodyPr>
              <a:lstStyle/>
              <a:p>
                <a:pPr>
                  <a:defRPr b="1"/>
                </a:pPr>
                <a:endParaRPr lang="pt-BR"/>
              </a:p>
            </c:txPr>
            <c:showLegendKey val="0"/>
            <c:showVal val="0"/>
            <c:showCatName val="0"/>
            <c:showSerName val="0"/>
            <c:showPercent val="0"/>
            <c:showBubbleSize val="0"/>
            <c:extLst>
              <c:ext xmlns:c15="http://schemas.microsoft.com/office/drawing/2012/chart" uri="{CE6537A1-D6FC-4f65-9D91-7224C49458BB}">
                <c15:showLeaderLines val="1"/>
              </c:ext>
            </c:extLst>
          </c:dLbls>
          <c:val>
            <c:numRef>
              <c:f>'Evolução de Colheita do Milho'!$BF$71:$BF$100</c:f>
              <c:numCache>
                <c:formatCode>0.00%</c:formatCode>
                <c:ptCount val="30"/>
                <c:pt idx="0">
                  <c:v>0.38329657323540078</c:v>
                </c:pt>
                <c:pt idx="1">
                  <c:v>0.38329657323540078</c:v>
                </c:pt>
                <c:pt idx="2">
                  <c:v>0.38329657323540078</c:v>
                </c:pt>
                <c:pt idx="3">
                  <c:v>0.38329657323540078</c:v>
                </c:pt>
                <c:pt idx="4">
                  <c:v>0.38329657323540078</c:v>
                </c:pt>
                <c:pt idx="5">
                  <c:v>0.38329657323540078</c:v>
                </c:pt>
                <c:pt idx="6">
                  <c:v>0.38329657323540078</c:v>
                </c:pt>
                <c:pt idx="7">
                  <c:v>0.38329657323540078</c:v>
                </c:pt>
                <c:pt idx="8">
                  <c:v>0.38329657323540078</c:v>
                </c:pt>
                <c:pt idx="9">
                  <c:v>0.38329657323540078</c:v>
                </c:pt>
                <c:pt idx="10">
                  <c:v>0.38329657323540078</c:v>
                </c:pt>
                <c:pt idx="11">
                  <c:v>0.38329657323540078</c:v>
                </c:pt>
                <c:pt idx="12">
                  <c:v>0.38329657323540078</c:v>
                </c:pt>
                <c:pt idx="13">
                  <c:v>0.38329657323540078</c:v>
                </c:pt>
                <c:pt idx="14">
                  <c:v>0.38329657323540078</c:v>
                </c:pt>
                <c:pt idx="15">
                  <c:v>0.38329657323540078</c:v>
                </c:pt>
                <c:pt idx="16">
                  <c:v>0.38329657323540078</c:v>
                </c:pt>
                <c:pt idx="17">
                  <c:v>0.38329657323540078</c:v>
                </c:pt>
                <c:pt idx="18">
                  <c:v>0.38329657323540078</c:v>
                </c:pt>
                <c:pt idx="19">
                  <c:v>0.38329657323540078</c:v>
                </c:pt>
                <c:pt idx="20">
                  <c:v>0.38329657323540078</c:v>
                </c:pt>
                <c:pt idx="21">
                  <c:v>0.38329657323540078</c:v>
                </c:pt>
                <c:pt idx="22">
                  <c:v>0.38329657323540078</c:v>
                </c:pt>
                <c:pt idx="23">
                  <c:v>0.38329657323540078</c:v>
                </c:pt>
                <c:pt idx="24">
                  <c:v>0.38329657323540078</c:v>
                </c:pt>
                <c:pt idx="25">
                  <c:v>0.38329657323540078</c:v>
                </c:pt>
                <c:pt idx="26">
                  <c:v>0.38329657323540078</c:v>
                </c:pt>
                <c:pt idx="27">
                  <c:v>0.38329657323540078</c:v>
                </c:pt>
                <c:pt idx="28">
                  <c:v>0.38329657323540078</c:v>
                </c:pt>
                <c:pt idx="29">
                  <c:v>0.38329657323540078</c:v>
                </c:pt>
              </c:numCache>
            </c:numRef>
          </c:val>
          <c:smooth val="0"/>
          <c:extLst>
            <c:ext xmlns:c16="http://schemas.microsoft.com/office/drawing/2014/chart" uri="{C3380CC4-5D6E-409C-BE32-E72D297353CC}">
              <c16:uniqueId val="{00000004-85B7-4D0B-B5E7-B5F699151872}"/>
            </c:ext>
          </c:extLst>
        </c:ser>
        <c:dLbls>
          <c:showLegendKey val="0"/>
          <c:showVal val="0"/>
          <c:showCatName val="0"/>
          <c:showSerName val="0"/>
          <c:showPercent val="0"/>
          <c:showBubbleSize val="0"/>
        </c:dLbls>
        <c:marker val="1"/>
        <c:smooth val="0"/>
        <c:axId val="320787520"/>
        <c:axId val="320790784"/>
      </c:lineChart>
      <c:catAx>
        <c:axId val="3207875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pt-BR"/>
          </a:p>
        </c:txPr>
        <c:crossAx val="320790784"/>
        <c:crosses val="autoZero"/>
        <c:auto val="1"/>
        <c:lblAlgn val="ctr"/>
        <c:lblOffset val="100"/>
        <c:noMultiLvlLbl val="0"/>
      </c:catAx>
      <c:valAx>
        <c:axId val="320790784"/>
        <c:scaling>
          <c:orientation val="minMax"/>
          <c:min val="0"/>
        </c:scaling>
        <c:delete val="0"/>
        <c:axPos val="l"/>
        <c:majorGridlines>
          <c:spPr>
            <a:ln w="3175" cap="flat" cmpd="sng" algn="ctr">
              <a:solidFill>
                <a:schemeClr val="bg1">
                  <a:lumMod val="9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ysClr val="windowText" lastClr="000000"/>
                </a:solidFill>
                <a:latin typeface="+mn-lt"/>
                <a:ea typeface="+mn-ea"/>
                <a:cs typeface="+mn-cs"/>
              </a:defRPr>
            </a:pPr>
            <a:endParaRPr lang="pt-BR"/>
          </a:p>
        </c:txPr>
        <c:crossAx val="320787520"/>
        <c:crosses val="autoZero"/>
        <c:crossBetween val="between"/>
      </c:valAx>
      <c:spPr>
        <a:noFill/>
        <a:ln>
          <a:noFill/>
        </a:ln>
        <a:effectLst/>
      </c:spPr>
    </c:plotArea>
    <c:legend>
      <c:legendPos val="r"/>
      <c:layout>
        <c:manualLayout>
          <c:xMode val="edge"/>
          <c:yMode val="edge"/>
          <c:x val="2.8994659890347542E-3"/>
          <c:y val="2.714940668509257E-2"/>
          <c:w val="0.99088358861378634"/>
          <c:h val="5.6409736181434106E-2"/>
        </c:manualLayout>
      </c:layout>
      <c:overlay val="0"/>
      <c:txPr>
        <a:bodyPr/>
        <a:lstStyle/>
        <a:p>
          <a:pPr>
            <a:defRPr>
              <a:solidFill>
                <a:schemeClr val="tx1"/>
              </a:solidFill>
            </a:defRPr>
          </a:pPr>
          <a:endParaRPr lang="pt-BR"/>
        </a:p>
      </c:txPr>
    </c:legend>
    <c:plotVisOnly val="1"/>
    <c:dispBlanksAs val="gap"/>
    <c:showDLblsOverMax val="0"/>
  </c:chart>
  <c:spPr>
    <a:noFill/>
    <a:ln w="9525" cap="flat" cmpd="sng" algn="ctr">
      <a:noFill/>
      <a:round/>
    </a:ln>
    <a:effectLst/>
  </c:spPr>
  <c:txPr>
    <a:bodyPr/>
    <a:lstStyle/>
    <a:p>
      <a:pPr>
        <a:defRPr/>
      </a:pPr>
      <a:endParaRPr lang="pt-BR"/>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6.7074624653954182E-2"/>
          <c:y val="4.8062945534175096E-2"/>
          <c:w val="0.91223514279258155"/>
          <c:h val="0.81883357405768065"/>
        </c:manualLayout>
      </c:layout>
      <c:areaChart>
        <c:grouping val="standard"/>
        <c:varyColors val="0"/>
        <c:ser>
          <c:idx val="0"/>
          <c:order val="0"/>
          <c:tx>
            <c:strRef>
              <c:f>'Colheita-Milho'!$E$11</c:f>
              <c:strCache>
                <c:ptCount val="1"/>
                <c:pt idx="0">
                  <c:v>Mínimo - Máximo</c:v>
                </c:pt>
              </c:strCache>
            </c:strRef>
          </c:tx>
          <c:spPr>
            <a:solidFill>
              <a:schemeClr val="accent2"/>
            </a:solidFill>
            <a:ln>
              <a:noFill/>
            </a:ln>
            <a:effectLst/>
          </c:spPr>
          <c:cat>
            <c:numRef>
              <c:f>'Colheita-Milho'!$F$7:$V$7</c:f>
              <c:numCache>
                <c:formatCode>d\-mmm</c:formatCode>
                <c:ptCount val="17"/>
                <c:pt idx="0">
                  <c:v>43980</c:v>
                </c:pt>
                <c:pt idx="1">
                  <c:v>43987</c:v>
                </c:pt>
                <c:pt idx="2">
                  <c:v>43994</c:v>
                </c:pt>
                <c:pt idx="3">
                  <c:v>44001</c:v>
                </c:pt>
                <c:pt idx="4">
                  <c:v>44008</c:v>
                </c:pt>
                <c:pt idx="5">
                  <c:v>44015</c:v>
                </c:pt>
                <c:pt idx="6">
                  <c:v>44022</c:v>
                </c:pt>
                <c:pt idx="7">
                  <c:v>44029</c:v>
                </c:pt>
                <c:pt idx="8">
                  <c:v>44036</c:v>
                </c:pt>
                <c:pt idx="9">
                  <c:v>44043</c:v>
                </c:pt>
                <c:pt idx="10">
                  <c:v>44050</c:v>
                </c:pt>
                <c:pt idx="11">
                  <c:v>44057</c:v>
                </c:pt>
                <c:pt idx="12">
                  <c:v>44064</c:v>
                </c:pt>
                <c:pt idx="13">
                  <c:v>44071</c:v>
                </c:pt>
                <c:pt idx="14">
                  <c:v>44078</c:v>
                </c:pt>
                <c:pt idx="15">
                  <c:v>44085</c:v>
                </c:pt>
                <c:pt idx="16">
                  <c:v>44092</c:v>
                </c:pt>
              </c:numCache>
            </c:numRef>
          </c:cat>
          <c:val>
            <c:numRef>
              <c:f>'Colheita-Milho'!$F$11:$V$11</c:f>
              <c:numCache>
                <c:formatCode>0.0%</c:formatCode>
                <c:ptCount val="17"/>
                <c:pt idx="0">
                  <c:v>0</c:v>
                </c:pt>
                <c:pt idx="1">
                  <c:v>7.0000000000000001E-3</c:v>
                </c:pt>
                <c:pt idx="2">
                  <c:v>3.4000000000000002E-2</c:v>
                </c:pt>
                <c:pt idx="3">
                  <c:v>7.0960318974483932E-2</c:v>
                </c:pt>
                <c:pt idx="4">
                  <c:v>8.7702585046452772E-2</c:v>
                </c:pt>
                <c:pt idx="5">
                  <c:v>0.14499999999999999</c:v>
                </c:pt>
                <c:pt idx="6">
                  <c:v>0.22700000000000001</c:v>
                </c:pt>
                <c:pt idx="7">
                  <c:v>0.436</c:v>
                </c:pt>
                <c:pt idx="8">
                  <c:v>0.54900000000000004</c:v>
                </c:pt>
                <c:pt idx="9">
                  <c:v>0.68700000000000006</c:v>
                </c:pt>
                <c:pt idx="10">
                  <c:v>0.78900000000000003</c:v>
                </c:pt>
                <c:pt idx="11">
                  <c:v>0.92800000000000005</c:v>
                </c:pt>
                <c:pt idx="12">
                  <c:v>0.98199999999999998</c:v>
                </c:pt>
                <c:pt idx="13">
                  <c:v>1</c:v>
                </c:pt>
                <c:pt idx="14">
                  <c:v>1</c:v>
                </c:pt>
                <c:pt idx="15">
                  <c:v>1</c:v>
                </c:pt>
                <c:pt idx="16">
                  <c:v>1</c:v>
                </c:pt>
              </c:numCache>
            </c:numRef>
          </c:val>
          <c:extLst>
            <c:ext xmlns:c16="http://schemas.microsoft.com/office/drawing/2014/chart" uri="{C3380CC4-5D6E-409C-BE32-E72D297353CC}">
              <c16:uniqueId val="{00000000-6718-41CE-8A44-A79864F5C40B}"/>
            </c:ext>
          </c:extLst>
        </c:ser>
        <c:ser>
          <c:idx val="1"/>
          <c:order val="1"/>
          <c:tx>
            <c:strRef>
              <c:f>'Colheita-Milho'!$E$12</c:f>
              <c:strCache>
                <c:ptCount val="1"/>
                <c:pt idx="0">
                  <c:v>Minimo</c:v>
                </c:pt>
              </c:strCache>
            </c:strRef>
          </c:tx>
          <c:spPr>
            <a:solidFill>
              <a:schemeClr val="bg1"/>
            </a:solidFill>
            <a:ln>
              <a:noFill/>
            </a:ln>
            <a:effectLst/>
          </c:spPr>
          <c:cat>
            <c:numRef>
              <c:f>'Colheita-Milho'!$F$7:$V$7</c:f>
              <c:numCache>
                <c:formatCode>d\-mmm</c:formatCode>
                <c:ptCount val="17"/>
                <c:pt idx="0">
                  <c:v>43980</c:v>
                </c:pt>
                <c:pt idx="1">
                  <c:v>43987</c:v>
                </c:pt>
                <c:pt idx="2">
                  <c:v>43994</c:v>
                </c:pt>
                <c:pt idx="3">
                  <c:v>44001</c:v>
                </c:pt>
                <c:pt idx="4">
                  <c:v>44008</c:v>
                </c:pt>
                <c:pt idx="5">
                  <c:v>44015</c:v>
                </c:pt>
                <c:pt idx="6">
                  <c:v>44022</c:v>
                </c:pt>
                <c:pt idx="7">
                  <c:v>44029</c:v>
                </c:pt>
                <c:pt idx="8">
                  <c:v>44036</c:v>
                </c:pt>
                <c:pt idx="9">
                  <c:v>44043</c:v>
                </c:pt>
                <c:pt idx="10">
                  <c:v>44050</c:v>
                </c:pt>
                <c:pt idx="11">
                  <c:v>44057</c:v>
                </c:pt>
                <c:pt idx="12">
                  <c:v>44064</c:v>
                </c:pt>
                <c:pt idx="13">
                  <c:v>44071</c:v>
                </c:pt>
                <c:pt idx="14">
                  <c:v>44078</c:v>
                </c:pt>
                <c:pt idx="15">
                  <c:v>44085</c:v>
                </c:pt>
                <c:pt idx="16">
                  <c:v>44092</c:v>
                </c:pt>
              </c:numCache>
            </c:numRef>
          </c:cat>
          <c:val>
            <c:numRef>
              <c:f>'Colheita-Milho'!$F$12:$V$12</c:f>
              <c:numCache>
                <c:formatCode>0.0%</c:formatCode>
                <c:ptCount val="17"/>
                <c:pt idx="0">
                  <c:v>0</c:v>
                </c:pt>
                <c:pt idx="1">
                  <c:v>0</c:v>
                </c:pt>
                <c:pt idx="2">
                  <c:v>0</c:v>
                </c:pt>
                <c:pt idx="3">
                  <c:v>7.0000000000000001E-3</c:v>
                </c:pt>
                <c:pt idx="4">
                  <c:v>0.02</c:v>
                </c:pt>
                <c:pt idx="5">
                  <c:v>4.6459001958218303E-2</c:v>
                </c:pt>
                <c:pt idx="6">
                  <c:v>0.12369897959183675</c:v>
                </c:pt>
                <c:pt idx="7">
                  <c:v>0.216</c:v>
                </c:pt>
                <c:pt idx="8">
                  <c:v>0.29399999999999998</c:v>
                </c:pt>
                <c:pt idx="9">
                  <c:v>0.44500000000000001</c:v>
                </c:pt>
                <c:pt idx="10">
                  <c:v>0.53300000000000003</c:v>
                </c:pt>
                <c:pt idx="11">
                  <c:v>0.66300000000000003</c:v>
                </c:pt>
                <c:pt idx="12">
                  <c:v>0.79300000000000004</c:v>
                </c:pt>
                <c:pt idx="13">
                  <c:v>0.877</c:v>
                </c:pt>
                <c:pt idx="14">
                  <c:v>0.93</c:v>
                </c:pt>
                <c:pt idx="15">
                  <c:v>0.98</c:v>
                </c:pt>
                <c:pt idx="16">
                  <c:v>1</c:v>
                </c:pt>
              </c:numCache>
            </c:numRef>
          </c:val>
          <c:extLst>
            <c:ext xmlns:c16="http://schemas.microsoft.com/office/drawing/2014/chart" uri="{C3380CC4-5D6E-409C-BE32-E72D297353CC}">
              <c16:uniqueId val="{00000001-6718-41CE-8A44-A79864F5C40B}"/>
            </c:ext>
          </c:extLst>
        </c:ser>
        <c:dLbls>
          <c:showLegendKey val="0"/>
          <c:showVal val="0"/>
          <c:showCatName val="0"/>
          <c:showSerName val="0"/>
          <c:showPercent val="0"/>
          <c:showBubbleSize val="0"/>
        </c:dLbls>
        <c:axId val="1581734576"/>
        <c:axId val="1581725328"/>
      </c:areaChart>
      <c:lineChart>
        <c:grouping val="standard"/>
        <c:varyColors val="0"/>
        <c:ser>
          <c:idx val="2"/>
          <c:order val="2"/>
          <c:tx>
            <c:strRef>
              <c:f>'Colheita-Milho'!$E$10</c:f>
              <c:strCache>
                <c:ptCount val="1"/>
                <c:pt idx="0">
                  <c:v>Média dos últimos 5 anos</c:v>
                </c:pt>
              </c:strCache>
            </c:strRef>
          </c:tx>
          <c:spPr>
            <a:ln w="38100" cap="rnd">
              <a:solidFill>
                <a:schemeClr val="accent3"/>
              </a:solidFill>
              <a:prstDash val="dash"/>
              <a:round/>
            </a:ln>
            <a:effectLst/>
          </c:spPr>
          <c:marker>
            <c:symbol val="none"/>
          </c:marker>
          <c:dPt>
            <c:idx val="1"/>
            <c:marker>
              <c:symbol val="none"/>
            </c:marker>
            <c:bubble3D val="0"/>
            <c:extLst>
              <c:ext xmlns:c16="http://schemas.microsoft.com/office/drawing/2014/chart" uri="{C3380CC4-5D6E-409C-BE32-E72D297353CC}">
                <c16:uniqueId val="{00000002-6718-41CE-8A44-A79864F5C40B}"/>
              </c:ext>
            </c:extLst>
          </c:dPt>
          <c:dPt>
            <c:idx val="2"/>
            <c:marker>
              <c:symbol val="none"/>
            </c:marker>
            <c:bubble3D val="0"/>
            <c:extLst>
              <c:ext xmlns:c16="http://schemas.microsoft.com/office/drawing/2014/chart" uri="{C3380CC4-5D6E-409C-BE32-E72D297353CC}">
                <c16:uniqueId val="{00000003-6718-41CE-8A44-A79864F5C40B}"/>
              </c:ext>
            </c:extLst>
          </c:dPt>
          <c:dPt>
            <c:idx val="3"/>
            <c:marker>
              <c:symbol val="none"/>
            </c:marker>
            <c:bubble3D val="0"/>
            <c:extLst>
              <c:ext xmlns:c16="http://schemas.microsoft.com/office/drawing/2014/chart" uri="{C3380CC4-5D6E-409C-BE32-E72D297353CC}">
                <c16:uniqueId val="{00000004-6718-41CE-8A44-A79864F5C40B}"/>
              </c:ext>
            </c:extLst>
          </c:dPt>
          <c:dPt>
            <c:idx val="4"/>
            <c:marker>
              <c:symbol val="none"/>
            </c:marker>
            <c:bubble3D val="0"/>
            <c:extLst>
              <c:ext xmlns:c16="http://schemas.microsoft.com/office/drawing/2014/chart" uri="{C3380CC4-5D6E-409C-BE32-E72D297353CC}">
                <c16:uniqueId val="{00000005-6718-41CE-8A44-A79864F5C40B}"/>
              </c:ext>
            </c:extLst>
          </c:dPt>
          <c:dPt>
            <c:idx val="5"/>
            <c:marker>
              <c:symbol val="none"/>
            </c:marker>
            <c:bubble3D val="0"/>
            <c:extLst>
              <c:ext xmlns:c16="http://schemas.microsoft.com/office/drawing/2014/chart" uri="{C3380CC4-5D6E-409C-BE32-E72D297353CC}">
                <c16:uniqueId val="{00000006-6718-41CE-8A44-A79864F5C40B}"/>
              </c:ext>
            </c:extLst>
          </c:dPt>
          <c:dPt>
            <c:idx val="6"/>
            <c:marker>
              <c:symbol val="none"/>
            </c:marker>
            <c:bubble3D val="0"/>
            <c:extLst>
              <c:ext xmlns:c16="http://schemas.microsoft.com/office/drawing/2014/chart" uri="{C3380CC4-5D6E-409C-BE32-E72D297353CC}">
                <c16:uniqueId val="{00000007-6718-41CE-8A44-A79864F5C40B}"/>
              </c:ext>
            </c:extLst>
          </c:dPt>
          <c:dPt>
            <c:idx val="7"/>
            <c:marker>
              <c:symbol val="none"/>
            </c:marker>
            <c:bubble3D val="0"/>
            <c:extLst>
              <c:ext xmlns:c16="http://schemas.microsoft.com/office/drawing/2014/chart" uri="{C3380CC4-5D6E-409C-BE32-E72D297353CC}">
                <c16:uniqueId val="{00000008-6718-41CE-8A44-A79864F5C40B}"/>
              </c:ext>
            </c:extLst>
          </c:dPt>
          <c:dPt>
            <c:idx val="8"/>
            <c:marker>
              <c:symbol val="none"/>
            </c:marker>
            <c:bubble3D val="0"/>
            <c:extLst>
              <c:ext xmlns:c16="http://schemas.microsoft.com/office/drawing/2014/chart" uri="{C3380CC4-5D6E-409C-BE32-E72D297353CC}">
                <c16:uniqueId val="{00000009-6718-41CE-8A44-A79864F5C40B}"/>
              </c:ext>
            </c:extLst>
          </c:dPt>
          <c:dPt>
            <c:idx val="9"/>
            <c:marker>
              <c:symbol val="none"/>
            </c:marker>
            <c:bubble3D val="0"/>
            <c:extLst>
              <c:ext xmlns:c16="http://schemas.microsoft.com/office/drawing/2014/chart" uri="{C3380CC4-5D6E-409C-BE32-E72D297353CC}">
                <c16:uniqueId val="{0000000A-6718-41CE-8A44-A79864F5C40B}"/>
              </c:ext>
            </c:extLst>
          </c:dPt>
          <c:dPt>
            <c:idx val="10"/>
            <c:marker>
              <c:symbol val="none"/>
            </c:marker>
            <c:bubble3D val="0"/>
            <c:extLst>
              <c:ext xmlns:c16="http://schemas.microsoft.com/office/drawing/2014/chart" uri="{C3380CC4-5D6E-409C-BE32-E72D297353CC}">
                <c16:uniqueId val="{0000000B-6718-41CE-8A44-A79864F5C40B}"/>
              </c:ext>
            </c:extLst>
          </c:dPt>
          <c:dPt>
            <c:idx val="11"/>
            <c:marker>
              <c:symbol val="triangle"/>
              <c:size val="6"/>
              <c:spPr>
                <a:solidFill>
                  <a:schemeClr val="accent3"/>
                </a:solidFill>
                <a:ln>
                  <a:solidFill>
                    <a:schemeClr val="tx1"/>
                  </a:solidFill>
                </a:ln>
                <a:effectLst/>
              </c:spPr>
            </c:marker>
            <c:bubble3D val="0"/>
            <c:extLst>
              <c:ext xmlns:c16="http://schemas.microsoft.com/office/drawing/2014/chart" uri="{C3380CC4-5D6E-409C-BE32-E72D297353CC}">
                <c16:uniqueId val="{0000000C-6718-41CE-8A44-A79864F5C40B}"/>
              </c:ext>
            </c:extLst>
          </c:dPt>
          <c:dLbls>
            <c:dLbl>
              <c:idx val="11"/>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6718-41CE-8A44-A79864F5C40B}"/>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accent3"/>
                    </a:solidFill>
                    <a:latin typeface="+mn-lt"/>
                    <a:ea typeface="+mn-ea"/>
                    <a:cs typeface="+mn-cs"/>
                  </a:defRPr>
                </a:pPr>
                <a:endParaRPr lang="pt-BR"/>
              </a:p>
            </c:txPr>
            <c:showLegendKey val="0"/>
            <c:showVal val="0"/>
            <c:showCatName val="0"/>
            <c:showSerName val="0"/>
            <c:showPercent val="0"/>
            <c:showBubbleSize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numRef>
              <c:f>'Colheita-Milho'!$F$7:$V$7</c:f>
              <c:numCache>
                <c:formatCode>d\-mmm</c:formatCode>
                <c:ptCount val="17"/>
                <c:pt idx="0">
                  <c:v>43980</c:v>
                </c:pt>
                <c:pt idx="1">
                  <c:v>43987</c:v>
                </c:pt>
                <c:pt idx="2">
                  <c:v>43994</c:v>
                </c:pt>
                <c:pt idx="3">
                  <c:v>44001</c:v>
                </c:pt>
                <c:pt idx="4">
                  <c:v>44008</c:v>
                </c:pt>
                <c:pt idx="5">
                  <c:v>44015</c:v>
                </c:pt>
                <c:pt idx="6">
                  <c:v>44022</c:v>
                </c:pt>
                <c:pt idx="7">
                  <c:v>44029</c:v>
                </c:pt>
                <c:pt idx="8">
                  <c:v>44036</c:v>
                </c:pt>
                <c:pt idx="9">
                  <c:v>44043</c:v>
                </c:pt>
                <c:pt idx="10">
                  <c:v>44050</c:v>
                </c:pt>
                <c:pt idx="11">
                  <c:v>44057</c:v>
                </c:pt>
                <c:pt idx="12">
                  <c:v>44064</c:v>
                </c:pt>
                <c:pt idx="13">
                  <c:v>44071</c:v>
                </c:pt>
                <c:pt idx="14">
                  <c:v>44078</c:v>
                </c:pt>
                <c:pt idx="15">
                  <c:v>44085</c:v>
                </c:pt>
                <c:pt idx="16">
                  <c:v>44092</c:v>
                </c:pt>
              </c:numCache>
            </c:numRef>
          </c:cat>
          <c:val>
            <c:numRef>
              <c:f>'Colheita-Milho'!$F$10:$V$10</c:f>
              <c:numCache>
                <c:formatCode>0.0%</c:formatCode>
                <c:ptCount val="17"/>
                <c:pt idx="0">
                  <c:v>0</c:v>
                </c:pt>
                <c:pt idx="1">
                  <c:v>1.4E-3</c:v>
                </c:pt>
                <c:pt idx="2">
                  <c:v>7.4654035619552859E-3</c:v>
                </c:pt>
                <c:pt idx="3">
                  <c:v>3.3220635223468221E-2</c:v>
                </c:pt>
                <c:pt idx="4">
                  <c:v>5.0605823131739537E-2</c:v>
                </c:pt>
                <c:pt idx="5">
                  <c:v>9.022338381217683E-2</c:v>
                </c:pt>
                <c:pt idx="6">
                  <c:v>0.15523501645874255</c:v>
                </c:pt>
                <c:pt idx="7">
                  <c:v>0.27843479454357695</c:v>
                </c:pt>
                <c:pt idx="8">
                  <c:v>0.39914753205796955</c:v>
                </c:pt>
                <c:pt idx="9">
                  <c:v>0.54976326810047738</c:v>
                </c:pt>
                <c:pt idx="10">
                  <c:v>0.66237794074226508</c:v>
                </c:pt>
                <c:pt idx="11">
                  <c:v>0.78338291790800374</c:v>
                </c:pt>
                <c:pt idx="12">
                  <c:v>0.87849088119461294</c:v>
                </c:pt>
                <c:pt idx="13">
                  <c:v>0.9372165013573911</c:v>
                </c:pt>
                <c:pt idx="14">
                  <c:v>0.97098672458649948</c:v>
                </c:pt>
                <c:pt idx="15">
                  <c:v>0.99439999999999995</c:v>
                </c:pt>
                <c:pt idx="16">
                  <c:v>1</c:v>
                </c:pt>
              </c:numCache>
            </c:numRef>
          </c:val>
          <c:smooth val="0"/>
          <c:extLst>
            <c:ext xmlns:c16="http://schemas.microsoft.com/office/drawing/2014/chart" uri="{C3380CC4-5D6E-409C-BE32-E72D297353CC}">
              <c16:uniqueId val="{0000000D-6718-41CE-8A44-A79864F5C40B}"/>
            </c:ext>
          </c:extLst>
        </c:ser>
        <c:ser>
          <c:idx val="3"/>
          <c:order val="3"/>
          <c:tx>
            <c:strRef>
              <c:f>'Colheita-Milho'!$E$8</c:f>
              <c:strCache>
                <c:ptCount val="1"/>
                <c:pt idx="0">
                  <c:v>2ª Safra 2019/2020</c:v>
                </c:pt>
              </c:strCache>
            </c:strRef>
          </c:tx>
          <c:spPr>
            <a:ln w="38100" cap="rnd">
              <a:solidFill>
                <a:schemeClr val="accent4"/>
              </a:solidFill>
              <a:round/>
            </a:ln>
            <a:effectLst/>
          </c:spPr>
          <c:marker>
            <c:symbol val="none"/>
          </c:marker>
          <c:dPt>
            <c:idx val="0"/>
            <c:marker>
              <c:symbol val="none"/>
            </c:marker>
            <c:bubble3D val="0"/>
            <c:extLst>
              <c:ext xmlns:c16="http://schemas.microsoft.com/office/drawing/2014/chart" uri="{C3380CC4-5D6E-409C-BE32-E72D297353CC}">
                <c16:uniqueId val="{0000000E-6718-41CE-8A44-A79864F5C40B}"/>
              </c:ext>
            </c:extLst>
          </c:dPt>
          <c:dPt>
            <c:idx val="1"/>
            <c:marker>
              <c:symbol val="none"/>
            </c:marker>
            <c:bubble3D val="0"/>
            <c:extLst>
              <c:ext xmlns:c16="http://schemas.microsoft.com/office/drawing/2014/chart" uri="{C3380CC4-5D6E-409C-BE32-E72D297353CC}">
                <c16:uniqueId val="{0000000F-6718-41CE-8A44-A79864F5C40B}"/>
              </c:ext>
            </c:extLst>
          </c:dPt>
          <c:dPt>
            <c:idx val="2"/>
            <c:marker>
              <c:symbol val="none"/>
            </c:marker>
            <c:bubble3D val="0"/>
            <c:extLst>
              <c:ext xmlns:c16="http://schemas.microsoft.com/office/drawing/2014/chart" uri="{C3380CC4-5D6E-409C-BE32-E72D297353CC}">
                <c16:uniqueId val="{00000010-6718-41CE-8A44-A79864F5C40B}"/>
              </c:ext>
            </c:extLst>
          </c:dPt>
          <c:dPt>
            <c:idx val="3"/>
            <c:marker>
              <c:symbol val="none"/>
            </c:marker>
            <c:bubble3D val="0"/>
            <c:extLst>
              <c:ext xmlns:c16="http://schemas.microsoft.com/office/drawing/2014/chart" uri="{C3380CC4-5D6E-409C-BE32-E72D297353CC}">
                <c16:uniqueId val="{00000011-6718-41CE-8A44-A79864F5C40B}"/>
              </c:ext>
            </c:extLst>
          </c:dPt>
          <c:dPt>
            <c:idx val="4"/>
            <c:marker>
              <c:symbol val="none"/>
            </c:marker>
            <c:bubble3D val="0"/>
            <c:extLst>
              <c:ext xmlns:c16="http://schemas.microsoft.com/office/drawing/2014/chart" uri="{C3380CC4-5D6E-409C-BE32-E72D297353CC}">
                <c16:uniqueId val="{00000012-6718-41CE-8A44-A79864F5C40B}"/>
              </c:ext>
            </c:extLst>
          </c:dPt>
          <c:dPt>
            <c:idx val="5"/>
            <c:marker>
              <c:symbol val="none"/>
            </c:marker>
            <c:bubble3D val="0"/>
            <c:extLst>
              <c:ext xmlns:c16="http://schemas.microsoft.com/office/drawing/2014/chart" uri="{C3380CC4-5D6E-409C-BE32-E72D297353CC}">
                <c16:uniqueId val="{00000013-6718-41CE-8A44-A79864F5C40B}"/>
              </c:ext>
            </c:extLst>
          </c:dPt>
          <c:dPt>
            <c:idx val="6"/>
            <c:marker>
              <c:symbol val="none"/>
            </c:marker>
            <c:bubble3D val="0"/>
            <c:extLst>
              <c:ext xmlns:c16="http://schemas.microsoft.com/office/drawing/2014/chart" uri="{C3380CC4-5D6E-409C-BE32-E72D297353CC}">
                <c16:uniqueId val="{00000014-6718-41CE-8A44-A79864F5C40B}"/>
              </c:ext>
            </c:extLst>
          </c:dPt>
          <c:dPt>
            <c:idx val="7"/>
            <c:marker>
              <c:symbol val="none"/>
            </c:marker>
            <c:bubble3D val="0"/>
            <c:spPr>
              <a:ln w="38100" cap="rnd">
                <a:solidFill>
                  <a:schemeClr val="accent4"/>
                </a:solidFill>
                <a:round/>
              </a:ln>
              <a:effectLst/>
            </c:spPr>
            <c:extLst>
              <c:ext xmlns:c16="http://schemas.microsoft.com/office/drawing/2014/chart" uri="{C3380CC4-5D6E-409C-BE32-E72D297353CC}">
                <c16:uniqueId val="{00000016-6718-41CE-8A44-A79864F5C40B}"/>
              </c:ext>
            </c:extLst>
          </c:dPt>
          <c:dPt>
            <c:idx val="8"/>
            <c:marker>
              <c:symbol val="none"/>
            </c:marker>
            <c:bubble3D val="0"/>
            <c:extLst>
              <c:ext xmlns:c16="http://schemas.microsoft.com/office/drawing/2014/chart" uri="{C3380CC4-5D6E-409C-BE32-E72D297353CC}">
                <c16:uniqueId val="{00000017-6718-41CE-8A44-A79864F5C40B}"/>
              </c:ext>
            </c:extLst>
          </c:dPt>
          <c:dPt>
            <c:idx val="9"/>
            <c:marker>
              <c:symbol val="none"/>
            </c:marker>
            <c:bubble3D val="0"/>
            <c:extLst>
              <c:ext xmlns:c16="http://schemas.microsoft.com/office/drawing/2014/chart" uri="{C3380CC4-5D6E-409C-BE32-E72D297353CC}">
                <c16:uniqueId val="{00000018-6718-41CE-8A44-A79864F5C40B}"/>
              </c:ext>
            </c:extLst>
          </c:dPt>
          <c:dPt>
            <c:idx val="10"/>
            <c:marker>
              <c:symbol val="none"/>
            </c:marker>
            <c:bubble3D val="0"/>
            <c:extLst>
              <c:ext xmlns:c16="http://schemas.microsoft.com/office/drawing/2014/chart" uri="{C3380CC4-5D6E-409C-BE32-E72D297353CC}">
                <c16:uniqueId val="{00000019-6718-41CE-8A44-A79864F5C40B}"/>
              </c:ext>
            </c:extLst>
          </c:dPt>
          <c:dPt>
            <c:idx val="11"/>
            <c:marker>
              <c:symbol val="square"/>
              <c:size val="6"/>
              <c:spPr>
                <a:solidFill>
                  <a:schemeClr val="accent4"/>
                </a:solidFill>
                <a:ln>
                  <a:solidFill>
                    <a:schemeClr val="tx1"/>
                  </a:solidFill>
                </a:ln>
                <a:effectLst/>
              </c:spPr>
            </c:marker>
            <c:bubble3D val="0"/>
            <c:extLst>
              <c:ext xmlns:c16="http://schemas.microsoft.com/office/drawing/2014/chart" uri="{C3380CC4-5D6E-409C-BE32-E72D297353CC}">
                <c16:uniqueId val="{0000001A-6718-41CE-8A44-A79864F5C40B}"/>
              </c:ext>
            </c:extLst>
          </c:dPt>
          <c:dLbls>
            <c:dLbl>
              <c:idx val="0"/>
              <c:delete val="1"/>
              <c:extLst>
                <c:ext xmlns:c15="http://schemas.microsoft.com/office/drawing/2012/chart" uri="{CE6537A1-D6FC-4f65-9D91-7224C49458BB}"/>
                <c:ext xmlns:c16="http://schemas.microsoft.com/office/drawing/2014/chart" uri="{C3380CC4-5D6E-409C-BE32-E72D297353CC}">
                  <c16:uniqueId val="{0000000E-6718-41CE-8A44-A79864F5C40B}"/>
                </c:ext>
              </c:extLst>
            </c:dLbl>
            <c:dLbl>
              <c:idx val="1"/>
              <c:delete val="1"/>
              <c:extLst>
                <c:ext xmlns:c15="http://schemas.microsoft.com/office/drawing/2012/chart" uri="{CE6537A1-D6FC-4f65-9D91-7224C49458BB}"/>
                <c:ext xmlns:c16="http://schemas.microsoft.com/office/drawing/2014/chart" uri="{C3380CC4-5D6E-409C-BE32-E72D297353CC}">
                  <c16:uniqueId val="{0000000F-6718-41CE-8A44-A79864F5C40B}"/>
                </c:ext>
              </c:extLst>
            </c:dLbl>
            <c:dLbl>
              <c:idx val="2"/>
              <c:delete val="1"/>
              <c:extLst>
                <c:ext xmlns:c15="http://schemas.microsoft.com/office/drawing/2012/chart" uri="{CE6537A1-D6FC-4f65-9D91-7224C49458BB}"/>
                <c:ext xmlns:c16="http://schemas.microsoft.com/office/drawing/2014/chart" uri="{C3380CC4-5D6E-409C-BE32-E72D297353CC}">
                  <c16:uniqueId val="{00000010-6718-41CE-8A44-A79864F5C40B}"/>
                </c:ext>
              </c:extLst>
            </c:dLbl>
            <c:dLbl>
              <c:idx val="3"/>
              <c:delete val="1"/>
              <c:extLst>
                <c:ext xmlns:c15="http://schemas.microsoft.com/office/drawing/2012/chart" uri="{CE6537A1-D6FC-4f65-9D91-7224C49458BB}"/>
                <c:ext xmlns:c16="http://schemas.microsoft.com/office/drawing/2014/chart" uri="{C3380CC4-5D6E-409C-BE32-E72D297353CC}">
                  <c16:uniqueId val="{00000011-6718-41CE-8A44-A79864F5C40B}"/>
                </c:ext>
              </c:extLst>
            </c:dLbl>
            <c:dLbl>
              <c:idx val="4"/>
              <c:delete val="1"/>
              <c:extLst>
                <c:ext xmlns:c15="http://schemas.microsoft.com/office/drawing/2012/chart" uri="{CE6537A1-D6FC-4f65-9D91-7224C49458BB}"/>
                <c:ext xmlns:c16="http://schemas.microsoft.com/office/drawing/2014/chart" uri="{C3380CC4-5D6E-409C-BE32-E72D297353CC}">
                  <c16:uniqueId val="{00000012-6718-41CE-8A44-A79864F5C40B}"/>
                </c:ext>
              </c:extLst>
            </c:dLbl>
            <c:dLbl>
              <c:idx val="5"/>
              <c:delete val="1"/>
              <c:extLst>
                <c:ext xmlns:c15="http://schemas.microsoft.com/office/drawing/2012/chart" uri="{CE6537A1-D6FC-4f65-9D91-7224C49458BB}"/>
                <c:ext xmlns:c16="http://schemas.microsoft.com/office/drawing/2014/chart" uri="{C3380CC4-5D6E-409C-BE32-E72D297353CC}">
                  <c16:uniqueId val="{00000013-6718-41CE-8A44-A79864F5C40B}"/>
                </c:ext>
              </c:extLst>
            </c:dLbl>
            <c:dLbl>
              <c:idx val="6"/>
              <c:delete val="1"/>
              <c:extLst>
                <c:ext xmlns:c15="http://schemas.microsoft.com/office/drawing/2012/chart" uri="{CE6537A1-D6FC-4f65-9D91-7224C49458BB}"/>
                <c:ext xmlns:c16="http://schemas.microsoft.com/office/drawing/2014/chart" uri="{C3380CC4-5D6E-409C-BE32-E72D297353CC}">
                  <c16:uniqueId val="{00000014-6718-41CE-8A44-A79864F5C40B}"/>
                </c:ext>
              </c:extLst>
            </c:dLbl>
            <c:dLbl>
              <c:idx val="7"/>
              <c:delete val="1"/>
              <c:extLst>
                <c:ext xmlns:c15="http://schemas.microsoft.com/office/drawing/2012/chart" uri="{CE6537A1-D6FC-4f65-9D91-7224C49458BB}"/>
                <c:ext xmlns:c16="http://schemas.microsoft.com/office/drawing/2014/chart" uri="{C3380CC4-5D6E-409C-BE32-E72D297353CC}">
                  <c16:uniqueId val="{00000016-6718-41CE-8A44-A79864F5C40B}"/>
                </c:ext>
              </c:extLst>
            </c:dLbl>
            <c:dLbl>
              <c:idx val="8"/>
              <c:delete val="1"/>
              <c:extLst>
                <c:ext xmlns:c15="http://schemas.microsoft.com/office/drawing/2012/chart" uri="{CE6537A1-D6FC-4f65-9D91-7224C49458BB}"/>
                <c:ext xmlns:c16="http://schemas.microsoft.com/office/drawing/2014/chart" uri="{C3380CC4-5D6E-409C-BE32-E72D297353CC}">
                  <c16:uniqueId val="{00000017-6718-41CE-8A44-A79864F5C40B}"/>
                </c:ext>
              </c:extLst>
            </c:dLbl>
            <c:dLbl>
              <c:idx val="9"/>
              <c:delete val="1"/>
              <c:extLst>
                <c:ext xmlns:c15="http://schemas.microsoft.com/office/drawing/2012/chart" uri="{CE6537A1-D6FC-4f65-9D91-7224C49458BB}"/>
                <c:ext xmlns:c16="http://schemas.microsoft.com/office/drawing/2014/chart" uri="{C3380CC4-5D6E-409C-BE32-E72D297353CC}">
                  <c16:uniqueId val="{00000018-6718-41CE-8A44-A79864F5C40B}"/>
                </c:ext>
              </c:extLst>
            </c:dLbl>
            <c:dLbl>
              <c:idx val="10"/>
              <c:delete val="1"/>
              <c:extLst>
                <c:ext xmlns:c15="http://schemas.microsoft.com/office/drawing/2012/chart" uri="{CE6537A1-D6FC-4f65-9D91-7224C49458BB}"/>
                <c:ext xmlns:c16="http://schemas.microsoft.com/office/drawing/2014/chart" uri="{C3380CC4-5D6E-409C-BE32-E72D297353CC}">
                  <c16:uniqueId val="{00000019-6718-41CE-8A44-A79864F5C40B}"/>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7030A0"/>
                    </a:solidFill>
                    <a:latin typeface="+mn-lt"/>
                    <a:ea typeface="+mn-ea"/>
                    <a:cs typeface="+mn-cs"/>
                  </a:defRPr>
                </a:pPr>
                <a:endParaRPr lang="pt-BR"/>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numRef>
              <c:f>'Colheita-Milho'!$F$7:$V$7</c:f>
              <c:numCache>
                <c:formatCode>d\-mmm</c:formatCode>
                <c:ptCount val="17"/>
                <c:pt idx="0">
                  <c:v>43980</c:v>
                </c:pt>
                <c:pt idx="1">
                  <c:v>43987</c:v>
                </c:pt>
                <c:pt idx="2">
                  <c:v>43994</c:v>
                </c:pt>
                <c:pt idx="3">
                  <c:v>44001</c:v>
                </c:pt>
                <c:pt idx="4">
                  <c:v>44008</c:v>
                </c:pt>
                <c:pt idx="5">
                  <c:v>44015</c:v>
                </c:pt>
                <c:pt idx="6">
                  <c:v>44022</c:v>
                </c:pt>
                <c:pt idx="7">
                  <c:v>44029</c:v>
                </c:pt>
                <c:pt idx="8">
                  <c:v>44036</c:v>
                </c:pt>
                <c:pt idx="9">
                  <c:v>44043</c:v>
                </c:pt>
                <c:pt idx="10">
                  <c:v>44050</c:v>
                </c:pt>
                <c:pt idx="11">
                  <c:v>44057</c:v>
                </c:pt>
                <c:pt idx="12">
                  <c:v>44064</c:v>
                </c:pt>
                <c:pt idx="13">
                  <c:v>44071</c:v>
                </c:pt>
                <c:pt idx="14">
                  <c:v>44078</c:v>
                </c:pt>
                <c:pt idx="15">
                  <c:v>44085</c:v>
                </c:pt>
                <c:pt idx="16">
                  <c:v>44092</c:v>
                </c:pt>
              </c:numCache>
            </c:numRef>
          </c:cat>
          <c:val>
            <c:numRef>
              <c:f>'Colheita-Milho'!$F$8:$U$8</c:f>
              <c:numCache>
                <c:formatCode>0.0%</c:formatCode>
                <c:ptCount val="16"/>
                <c:pt idx="0">
                  <c:v>0</c:v>
                </c:pt>
                <c:pt idx="1">
                  <c:v>0</c:v>
                </c:pt>
                <c:pt idx="2">
                  <c:v>0</c:v>
                </c:pt>
                <c:pt idx="3">
                  <c:v>2.9999999999999997E-4</c:v>
                </c:pt>
                <c:pt idx="4">
                  <c:v>4.3E-3</c:v>
                </c:pt>
                <c:pt idx="5">
                  <c:v>1.04E-2</c:v>
                </c:pt>
                <c:pt idx="6">
                  <c:v>2.1299999999999999E-2</c:v>
                </c:pt>
                <c:pt idx="7">
                  <c:v>5.0599999999999999E-2</c:v>
                </c:pt>
                <c:pt idx="8">
                  <c:v>8.4000000000000005E-2</c:v>
                </c:pt>
                <c:pt idx="9">
                  <c:v>0.1343</c:v>
                </c:pt>
                <c:pt idx="10">
                  <c:v>0.20499999999999999</c:v>
                </c:pt>
                <c:pt idx="11">
                  <c:v>0.38329999999999997</c:v>
                </c:pt>
              </c:numCache>
            </c:numRef>
          </c:val>
          <c:smooth val="0"/>
          <c:extLst>
            <c:ext xmlns:c16="http://schemas.microsoft.com/office/drawing/2014/chart" uri="{C3380CC4-5D6E-409C-BE32-E72D297353CC}">
              <c16:uniqueId val="{0000001B-6718-41CE-8A44-A79864F5C40B}"/>
            </c:ext>
          </c:extLst>
        </c:ser>
        <c:ser>
          <c:idx val="4"/>
          <c:order val="4"/>
          <c:tx>
            <c:strRef>
              <c:f>'Colheita-Milho'!$E$9</c:f>
              <c:strCache>
                <c:ptCount val="1"/>
                <c:pt idx="0">
                  <c:v>2ª Safra 2018/2019</c:v>
                </c:pt>
              </c:strCache>
            </c:strRef>
          </c:tx>
          <c:spPr>
            <a:ln w="38100" cap="rnd">
              <a:solidFill>
                <a:schemeClr val="accent5"/>
              </a:solidFill>
              <a:round/>
            </a:ln>
            <a:effectLst/>
          </c:spPr>
          <c:marker>
            <c:symbol val="none"/>
          </c:marker>
          <c:dPt>
            <c:idx val="0"/>
            <c:marker>
              <c:symbol val="none"/>
            </c:marker>
            <c:bubble3D val="0"/>
            <c:extLst>
              <c:ext xmlns:c16="http://schemas.microsoft.com/office/drawing/2014/chart" uri="{C3380CC4-5D6E-409C-BE32-E72D297353CC}">
                <c16:uniqueId val="{0000001C-6718-41CE-8A44-A79864F5C40B}"/>
              </c:ext>
            </c:extLst>
          </c:dPt>
          <c:dPt>
            <c:idx val="1"/>
            <c:marker>
              <c:symbol val="none"/>
            </c:marker>
            <c:bubble3D val="0"/>
            <c:extLst>
              <c:ext xmlns:c16="http://schemas.microsoft.com/office/drawing/2014/chart" uri="{C3380CC4-5D6E-409C-BE32-E72D297353CC}">
                <c16:uniqueId val="{0000001D-6718-41CE-8A44-A79864F5C40B}"/>
              </c:ext>
            </c:extLst>
          </c:dPt>
          <c:dPt>
            <c:idx val="2"/>
            <c:marker>
              <c:symbol val="none"/>
            </c:marker>
            <c:bubble3D val="0"/>
            <c:extLst>
              <c:ext xmlns:c16="http://schemas.microsoft.com/office/drawing/2014/chart" uri="{C3380CC4-5D6E-409C-BE32-E72D297353CC}">
                <c16:uniqueId val="{0000001E-6718-41CE-8A44-A79864F5C40B}"/>
              </c:ext>
            </c:extLst>
          </c:dPt>
          <c:dPt>
            <c:idx val="3"/>
            <c:marker>
              <c:symbol val="none"/>
            </c:marker>
            <c:bubble3D val="0"/>
            <c:extLst>
              <c:ext xmlns:c16="http://schemas.microsoft.com/office/drawing/2014/chart" uri="{C3380CC4-5D6E-409C-BE32-E72D297353CC}">
                <c16:uniqueId val="{0000001F-6718-41CE-8A44-A79864F5C40B}"/>
              </c:ext>
            </c:extLst>
          </c:dPt>
          <c:dPt>
            <c:idx val="4"/>
            <c:marker>
              <c:symbol val="none"/>
            </c:marker>
            <c:bubble3D val="0"/>
            <c:extLst>
              <c:ext xmlns:c16="http://schemas.microsoft.com/office/drawing/2014/chart" uri="{C3380CC4-5D6E-409C-BE32-E72D297353CC}">
                <c16:uniqueId val="{00000020-6718-41CE-8A44-A79864F5C40B}"/>
              </c:ext>
            </c:extLst>
          </c:dPt>
          <c:dPt>
            <c:idx val="5"/>
            <c:marker>
              <c:symbol val="none"/>
            </c:marker>
            <c:bubble3D val="0"/>
            <c:extLst>
              <c:ext xmlns:c16="http://schemas.microsoft.com/office/drawing/2014/chart" uri="{C3380CC4-5D6E-409C-BE32-E72D297353CC}">
                <c16:uniqueId val="{00000021-6718-41CE-8A44-A79864F5C40B}"/>
              </c:ext>
            </c:extLst>
          </c:dPt>
          <c:dPt>
            <c:idx val="6"/>
            <c:marker>
              <c:symbol val="none"/>
            </c:marker>
            <c:bubble3D val="0"/>
            <c:extLst>
              <c:ext xmlns:c16="http://schemas.microsoft.com/office/drawing/2014/chart" uri="{C3380CC4-5D6E-409C-BE32-E72D297353CC}">
                <c16:uniqueId val="{00000022-6718-41CE-8A44-A79864F5C40B}"/>
              </c:ext>
            </c:extLst>
          </c:dPt>
          <c:dPt>
            <c:idx val="7"/>
            <c:marker>
              <c:symbol val="none"/>
            </c:marker>
            <c:bubble3D val="0"/>
            <c:spPr>
              <a:ln w="38100" cap="rnd">
                <a:solidFill>
                  <a:schemeClr val="accent5"/>
                </a:solidFill>
                <a:round/>
              </a:ln>
              <a:effectLst/>
            </c:spPr>
            <c:extLst>
              <c:ext xmlns:c16="http://schemas.microsoft.com/office/drawing/2014/chart" uri="{C3380CC4-5D6E-409C-BE32-E72D297353CC}">
                <c16:uniqueId val="{00000024-6718-41CE-8A44-A79864F5C40B}"/>
              </c:ext>
            </c:extLst>
          </c:dPt>
          <c:dPt>
            <c:idx val="8"/>
            <c:marker>
              <c:symbol val="none"/>
            </c:marker>
            <c:bubble3D val="0"/>
            <c:extLst>
              <c:ext xmlns:c16="http://schemas.microsoft.com/office/drawing/2014/chart" uri="{C3380CC4-5D6E-409C-BE32-E72D297353CC}">
                <c16:uniqueId val="{00000025-6718-41CE-8A44-A79864F5C40B}"/>
              </c:ext>
            </c:extLst>
          </c:dPt>
          <c:dPt>
            <c:idx val="9"/>
            <c:marker>
              <c:symbol val="none"/>
            </c:marker>
            <c:bubble3D val="0"/>
            <c:extLst>
              <c:ext xmlns:c16="http://schemas.microsoft.com/office/drawing/2014/chart" uri="{C3380CC4-5D6E-409C-BE32-E72D297353CC}">
                <c16:uniqueId val="{00000026-6718-41CE-8A44-A79864F5C40B}"/>
              </c:ext>
            </c:extLst>
          </c:dPt>
          <c:dPt>
            <c:idx val="10"/>
            <c:marker>
              <c:symbol val="none"/>
            </c:marker>
            <c:bubble3D val="0"/>
            <c:extLst>
              <c:ext xmlns:c16="http://schemas.microsoft.com/office/drawing/2014/chart" uri="{C3380CC4-5D6E-409C-BE32-E72D297353CC}">
                <c16:uniqueId val="{00000027-6718-41CE-8A44-A79864F5C40B}"/>
              </c:ext>
            </c:extLst>
          </c:dPt>
          <c:dPt>
            <c:idx val="11"/>
            <c:marker>
              <c:symbol val="diamond"/>
              <c:size val="6"/>
              <c:spPr>
                <a:solidFill>
                  <a:schemeClr val="accent5"/>
                </a:solidFill>
                <a:ln>
                  <a:solidFill>
                    <a:schemeClr val="tx1"/>
                  </a:solidFill>
                </a:ln>
                <a:effectLst/>
              </c:spPr>
            </c:marker>
            <c:bubble3D val="0"/>
            <c:extLst>
              <c:ext xmlns:c16="http://schemas.microsoft.com/office/drawing/2014/chart" uri="{C3380CC4-5D6E-409C-BE32-E72D297353CC}">
                <c16:uniqueId val="{00000028-6718-41CE-8A44-A79864F5C40B}"/>
              </c:ext>
            </c:extLst>
          </c:dPt>
          <c:dPt>
            <c:idx val="12"/>
            <c:marker>
              <c:symbol val="none"/>
            </c:marker>
            <c:bubble3D val="0"/>
            <c:extLst>
              <c:ext xmlns:c16="http://schemas.microsoft.com/office/drawing/2014/chart" uri="{C3380CC4-5D6E-409C-BE32-E72D297353CC}">
                <c16:uniqueId val="{00000029-6718-41CE-8A44-A79864F5C40B}"/>
              </c:ext>
            </c:extLst>
          </c:dPt>
          <c:dLbls>
            <c:dLbl>
              <c:idx val="11"/>
              <c:layout>
                <c:manualLayout>
                  <c:x val="-3.9408866995073889E-3"/>
                  <c:y val="-4.201680672268907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28-6718-41CE-8A44-A79864F5C40B}"/>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rgbClr val="00B0F0"/>
                    </a:solidFill>
                    <a:latin typeface="+mn-lt"/>
                    <a:ea typeface="+mn-ea"/>
                    <a:cs typeface="+mn-cs"/>
                  </a:defRPr>
                </a:pPr>
                <a:endParaRPr lang="pt-BR"/>
              </a:p>
            </c:txPr>
            <c:showLegendKey val="0"/>
            <c:showVal val="0"/>
            <c:showCatName val="0"/>
            <c:showSerName val="0"/>
            <c:showPercent val="0"/>
            <c:showBubbleSize val="0"/>
            <c:extLst>
              <c:ext xmlns:c15="http://schemas.microsoft.com/office/drawing/2012/chart" uri="{CE6537A1-D6FC-4f65-9D91-7224C49458BB}">
                <c15:showLeaderLines val="0"/>
              </c:ext>
            </c:extLst>
          </c:dLbls>
          <c:cat>
            <c:numRef>
              <c:f>'Colheita-Milho'!$F$7:$V$7</c:f>
              <c:numCache>
                <c:formatCode>d\-mmm</c:formatCode>
                <c:ptCount val="17"/>
                <c:pt idx="0">
                  <c:v>43980</c:v>
                </c:pt>
                <c:pt idx="1">
                  <c:v>43987</c:v>
                </c:pt>
                <c:pt idx="2">
                  <c:v>43994</c:v>
                </c:pt>
                <c:pt idx="3">
                  <c:v>44001</c:v>
                </c:pt>
                <c:pt idx="4">
                  <c:v>44008</c:v>
                </c:pt>
                <c:pt idx="5">
                  <c:v>44015</c:v>
                </c:pt>
                <c:pt idx="6">
                  <c:v>44022</c:v>
                </c:pt>
                <c:pt idx="7">
                  <c:v>44029</c:v>
                </c:pt>
                <c:pt idx="8">
                  <c:v>44036</c:v>
                </c:pt>
                <c:pt idx="9">
                  <c:v>44043</c:v>
                </c:pt>
                <c:pt idx="10">
                  <c:v>44050</c:v>
                </c:pt>
                <c:pt idx="11">
                  <c:v>44057</c:v>
                </c:pt>
                <c:pt idx="12">
                  <c:v>44064</c:v>
                </c:pt>
                <c:pt idx="13">
                  <c:v>44071</c:v>
                </c:pt>
                <c:pt idx="14">
                  <c:v>44078</c:v>
                </c:pt>
                <c:pt idx="15">
                  <c:v>44085</c:v>
                </c:pt>
                <c:pt idx="16">
                  <c:v>44092</c:v>
                </c:pt>
              </c:numCache>
            </c:numRef>
          </c:cat>
          <c:val>
            <c:numRef>
              <c:f>'Colheita-Milho'!$F$9:$V$9</c:f>
              <c:numCache>
                <c:formatCode>0.0%</c:formatCode>
                <c:ptCount val="17"/>
                <c:pt idx="0">
                  <c:v>0</c:v>
                </c:pt>
                <c:pt idx="1">
                  <c:v>7.0000000000000001E-3</c:v>
                </c:pt>
                <c:pt idx="2">
                  <c:v>3.4000000000000002E-2</c:v>
                </c:pt>
                <c:pt idx="3">
                  <c:v>5.7000000000000002E-2</c:v>
                </c:pt>
                <c:pt idx="4">
                  <c:v>8.5000000000000006E-2</c:v>
                </c:pt>
                <c:pt idx="5">
                  <c:v>0.14499999999999999</c:v>
                </c:pt>
                <c:pt idx="6">
                  <c:v>0.22700000000000001</c:v>
                </c:pt>
                <c:pt idx="7">
                  <c:v>0.436</c:v>
                </c:pt>
                <c:pt idx="8">
                  <c:v>0.54900000000000004</c:v>
                </c:pt>
                <c:pt idx="9">
                  <c:v>0.68700000000000006</c:v>
                </c:pt>
                <c:pt idx="10">
                  <c:v>0.78900000000000003</c:v>
                </c:pt>
                <c:pt idx="11">
                  <c:v>0.92800000000000005</c:v>
                </c:pt>
                <c:pt idx="12">
                  <c:v>0.98199999999999998</c:v>
                </c:pt>
                <c:pt idx="13">
                  <c:v>1</c:v>
                </c:pt>
                <c:pt idx="14">
                  <c:v>1</c:v>
                </c:pt>
                <c:pt idx="15">
                  <c:v>1</c:v>
                </c:pt>
                <c:pt idx="16">
                  <c:v>1</c:v>
                </c:pt>
              </c:numCache>
            </c:numRef>
          </c:val>
          <c:smooth val="0"/>
          <c:extLst>
            <c:ext xmlns:c16="http://schemas.microsoft.com/office/drawing/2014/chart" uri="{C3380CC4-5D6E-409C-BE32-E72D297353CC}">
              <c16:uniqueId val="{0000002A-6718-41CE-8A44-A79864F5C40B}"/>
            </c:ext>
          </c:extLst>
        </c:ser>
        <c:dLbls>
          <c:showLegendKey val="0"/>
          <c:showVal val="0"/>
          <c:showCatName val="0"/>
          <c:showSerName val="0"/>
          <c:showPercent val="0"/>
          <c:showBubbleSize val="0"/>
        </c:dLbls>
        <c:marker val="1"/>
        <c:smooth val="0"/>
        <c:axId val="1581734576"/>
        <c:axId val="1581725328"/>
      </c:lineChart>
      <c:dateAx>
        <c:axId val="1581734576"/>
        <c:scaling>
          <c:orientation val="minMax"/>
        </c:scaling>
        <c:delete val="0"/>
        <c:axPos val="b"/>
        <c:numFmt formatCode="d\-mmm" sourceLinked="1"/>
        <c:majorTickMark val="out"/>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900" b="0" i="0" u="none" strike="noStrike" kern="1200" cap="none" spc="0" normalizeH="0" baseline="0">
                <a:solidFill>
                  <a:schemeClr val="tx1"/>
                </a:solidFill>
                <a:latin typeface="+mn-lt"/>
                <a:ea typeface="+mn-ea"/>
                <a:cs typeface="+mn-cs"/>
              </a:defRPr>
            </a:pPr>
            <a:endParaRPr lang="pt-BR"/>
          </a:p>
        </c:txPr>
        <c:crossAx val="1581725328"/>
        <c:crosses val="autoZero"/>
        <c:auto val="0"/>
        <c:lblOffset val="100"/>
        <c:baseTimeUnit val="days"/>
        <c:majorUnit val="7"/>
        <c:majorTimeUnit val="days"/>
      </c:dateAx>
      <c:valAx>
        <c:axId val="1581725328"/>
        <c:scaling>
          <c:orientation val="minMax"/>
          <c:max val="1"/>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pt-BR"/>
          </a:p>
        </c:txPr>
        <c:crossAx val="1581734576"/>
        <c:crosses val="autoZero"/>
        <c:crossBetween val="between"/>
      </c:valAx>
      <c:spPr>
        <a:noFill/>
        <a:ln>
          <a:noFill/>
        </a:ln>
        <a:effectLst/>
      </c:spPr>
    </c:plotArea>
    <c:legend>
      <c:legendPos val="t"/>
      <c:legendEntry>
        <c:idx val="1"/>
        <c:delete val="1"/>
      </c:legendEntry>
      <c:layout>
        <c:manualLayout>
          <c:xMode val="edge"/>
          <c:yMode val="edge"/>
          <c:x val="0.79295708726064418"/>
          <c:y val="0.47607049118860145"/>
          <c:w val="0.18813555202151455"/>
          <c:h val="0.34175853018372704"/>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pt-BR"/>
        </a:p>
      </c:txPr>
    </c:legend>
    <c:plotVisOnly val="1"/>
    <c:dispBlanksAs val="gap"/>
    <c:showDLblsOverMax val="0"/>
  </c:chart>
  <c:spPr>
    <a:noFill/>
    <a:ln w="9525" cap="flat" cmpd="sng" algn="ctr">
      <a:noFill/>
      <a:round/>
    </a:ln>
    <a:effectLst/>
  </c:spPr>
  <c:txPr>
    <a:bodyPr/>
    <a:lstStyle/>
    <a:p>
      <a:pPr>
        <a:defRPr>
          <a:solidFill>
            <a:schemeClr val="tx1"/>
          </a:solidFill>
        </a:defRPr>
      </a:pPr>
      <a:endParaRPr lang="pt-BR"/>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5">
  <cs:axisTitle>
    <cs:lnRef idx="0"/>
    <cs:fillRef idx="0"/>
    <cs:effectRef idx="0"/>
    <cs:fontRef idx="minor">
      <a:schemeClr val="tx1">
        <a:lumMod val="65000"/>
        <a:lumOff val="35000"/>
      </a:schemeClr>
    </cs:fontRef>
    <cs:defRPr sz="900"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b="0" kern="1200" cap="none" spc="0" normalizeH="0" baseline="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75000"/>
        <a:lumOff val="25000"/>
      </a:schemeClr>
    </cs:fontRef>
    <cs:spPr>
      <a:solidFill>
        <a:schemeClr val="dk1">
          <a:lumMod val="15000"/>
          <a:lumOff val="85000"/>
        </a:schemeClr>
      </a:solidFill>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38100"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8"/>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50000"/>
            <a:lumOff val="50000"/>
          </a:schemeClr>
        </a:solidFill>
        <a:prstDash val="dash"/>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w="9525" cap="flat" cmpd="sng" algn="ctr">
        <a:solidFill>
          <a:schemeClr val="tx1">
            <a:lumMod val="5000"/>
            <a:lumOff val="95000"/>
          </a:schemeClr>
        </a:solidFill>
        <a:round/>
      </a:ln>
    </cs:spPr>
  </cs:gridlineMinor>
  <cs:hiLoLine>
    <cs:lnRef idx="0"/>
    <cs:fillRef idx="0"/>
    <cs:effectRef idx="0"/>
    <cs:fontRef idx="minor">
      <a:schemeClr val="dk1"/>
    </cs:fontRef>
    <cs:spPr>
      <a:ln w="9525">
        <a:solidFill>
          <a:schemeClr val="tx1">
            <a:lumMod val="50000"/>
            <a:lumOff val="50000"/>
          </a:schemeClr>
        </a:solidFill>
        <a:prstDash val="dash"/>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65000"/>
        <a:lumOff val="35000"/>
      </a:schemeClr>
    </cs:fontRef>
    <cs:defRPr sz="2000" b="0" kern="1200" cap="none" spc="0" normalizeH="0" baseline="0"/>
  </cs:title>
  <cs:trendline>
    <cs:lnRef idx="0">
      <cs:styleClr val="auto"/>
    </cs:lnRef>
    <cs:fillRef idx="0"/>
    <cs:effectRef idx="0"/>
    <cs:fontRef idx="minor">
      <a:schemeClr val="dk1"/>
    </cs:fontRef>
    <cs:spPr>
      <a:ln w="19050" cap="rnd">
        <a:solidFill>
          <a:schemeClr val="phClr"/>
        </a:solidFill>
        <a:round/>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dk1"/>
    </cs:fontRef>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Cabeçalh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pt-BR"/>
          </a:p>
        </p:txBody>
      </p:sp>
      <p:sp>
        <p:nvSpPr>
          <p:cNvPr id="3" name="Espaço Reservado para Dat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3D20B68-D13A-4FC2-AB2E-1C951116F6EC}" type="datetimeFigureOut">
              <a:rPr lang="pt-BR" smtClean="0"/>
              <a:t>18/08/2020</a:t>
            </a:fld>
            <a:endParaRPr lang="pt-BR"/>
          </a:p>
        </p:txBody>
      </p:sp>
      <p:sp>
        <p:nvSpPr>
          <p:cNvPr id="4" name="Espaço Reservado para Imagem de Slide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pt-BR"/>
          </a:p>
        </p:txBody>
      </p:sp>
      <p:sp>
        <p:nvSpPr>
          <p:cNvPr id="5" name="Espaço Reservado para Anotaçõ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6" name="Espaço Reservado para Rodapé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pt-BR"/>
          </a:p>
        </p:txBody>
      </p:sp>
      <p:sp>
        <p:nvSpPr>
          <p:cNvPr id="7" name="Espaço Reservado para Número de Slide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D0DC6CC-A5F7-416D-BC2E-B22010A7D936}" type="slidenum">
              <a:rPr lang="pt-BR" smtClean="0"/>
              <a:t>‹nº›</a:t>
            </a:fld>
            <a:endParaRPr lang="pt-BR"/>
          </a:p>
        </p:txBody>
      </p:sp>
    </p:spTree>
    <p:extLst>
      <p:ext uri="{BB962C8B-B14F-4D97-AF65-F5344CB8AC3E}">
        <p14:creationId xmlns:p14="http://schemas.microsoft.com/office/powerpoint/2010/main" val="11887117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Slide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327184E-9812-406A-827E-6EF0219C8A8F}"/>
              </a:ext>
            </a:extLst>
          </p:cNvPr>
          <p:cNvSpPr>
            <a:spLocks noGrp="1"/>
          </p:cNvSpPr>
          <p:nvPr>
            <p:ph type="ctrTitle"/>
          </p:nvPr>
        </p:nvSpPr>
        <p:spPr>
          <a:xfrm>
            <a:off x="1524000" y="1122363"/>
            <a:ext cx="9144000" cy="2387600"/>
          </a:xfrm>
        </p:spPr>
        <p:txBody>
          <a:bodyPr anchor="b"/>
          <a:lstStyle>
            <a:lvl1pPr algn="ctr">
              <a:defRPr sz="6000"/>
            </a:lvl1pPr>
          </a:lstStyle>
          <a:p>
            <a:r>
              <a:rPr lang="pt-BR"/>
              <a:t>Clique para editar o título Mestre</a:t>
            </a:r>
          </a:p>
        </p:txBody>
      </p:sp>
      <p:sp>
        <p:nvSpPr>
          <p:cNvPr id="3" name="Subtítulo 2">
            <a:extLst>
              <a:ext uri="{FF2B5EF4-FFF2-40B4-BE49-F238E27FC236}">
                <a16:creationId xmlns:a16="http://schemas.microsoft.com/office/drawing/2014/main" id="{004EEC22-4574-428B-960B-DEAA3CF59139}"/>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pt-BR"/>
              <a:t>Clique para editar o estilo do subtítulo Mestre</a:t>
            </a:r>
          </a:p>
        </p:txBody>
      </p:sp>
      <p:sp>
        <p:nvSpPr>
          <p:cNvPr id="4" name="Espaço Reservado para Data 3">
            <a:extLst>
              <a:ext uri="{FF2B5EF4-FFF2-40B4-BE49-F238E27FC236}">
                <a16:creationId xmlns:a16="http://schemas.microsoft.com/office/drawing/2014/main" id="{9FAE72E6-CE39-412F-AC59-5A4020758569}"/>
              </a:ext>
            </a:extLst>
          </p:cNvPr>
          <p:cNvSpPr>
            <a:spLocks noGrp="1"/>
          </p:cNvSpPr>
          <p:nvPr>
            <p:ph type="dt" sz="half" idx="10"/>
          </p:nvPr>
        </p:nvSpPr>
        <p:spPr/>
        <p:txBody>
          <a:bodyPr/>
          <a:lstStyle/>
          <a:p>
            <a:fld id="{B915F373-3113-4E76-9F76-48E86B68F188}" type="datetimeFigureOut">
              <a:rPr lang="pt-BR" smtClean="0"/>
              <a:t>18/08/2020</a:t>
            </a:fld>
            <a:endParaRPr lang="pt-BR"/>
          </a:p>
        </p:txBody>
      </p:sp>
      <p:sp>
        <p:nvSpPr>
          <p:cNvPr id="5" name="Espaço Reservado para Rodapé 4">
            <a:extLst>
              <a:ext uri="{FF2B5EF4-FFF2-40B4-BE49-F238E27FC236}">
                <a16:creationId xmlns:a16="http://schemas.microsoft.com/office/drawing/2014/main" id="{5939C87B-98FF-4726-82DD-341DD0370007}"/>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D360D3D6-2410-424F-A1DB-995FD3F23361}"/>
              </a:ext>
            </a:extLst>
          </p:cNvPr>
          <p:cNvSpPr>
            <a:spLocks noGrp="1"/>
          </p:cNvSpPr>
          <p:nvPr>
            <p:ph type="sldNum" sz="quarter" idx="12"/>
          </p:nvPr>
        </p:nvSpPr>
        <p:spPr/>
        <p:txBody>
          <a:bodyPr/>
          <a:lstStyle/>
          <a:p>
            <a:fld id="{F52B3E3E-F26A-4209-A53E-ECEA4A9EF25E}" type="slidenum">
              <a:rPr lang="pt-BR" smtClean="0"/>
              <a:t>‹nº›</a:t>
            </a:fld>
            <a:endParaRPr lang="pt-BR"/>
          </a:p>
        </p:txBody>
      </p:sp>
    </p:spTree>
    <p:extLst>
      <p:ext uri="{BB962C8B-B14F-4D97-AF65-F5344CB8AC3E}">
        <p14:creationId xmlns:p14="http://schemas.microsoft.com/office/powerpoint/2010/main" val="46183767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e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2D2482F2-5096-4580-B6AC-65E4473C900E}"/>
              </a:ext>
            </a:extLst>
          </p:cNvPr>
          <p:cNvSpPr>
            <a:spLocks noGrp="1"/>
          </p:cNvSpPr>
          <p:nvPr>
            <p:ph type="title"/>
          </p:nvPr>
        </p:nvSpPr>
        <p:spPr/>
        <p:txBody>
          <a:bodyPr/>
          <a:lstStyle/>
          <a:p>
            <a:r>
              <a:rPr lang="pt-BR"/>
              <a:t>Clique para editar o título Mestre</a:t>
            </a:r>
          </a:p>
        </p:txBody>
      </p:sp>
      <p:sp>
        <p:nvSpPr>
          <p:cNvPr id="3" name="Espaço Reservado para Texto Vertical 2">
            <a:extLst>
              <a:ext uri="{FF2B5EF4-FFF2-40B4-BE49-F238E27FC236}">
                <a16:creationId xmlns:a16="http://schemas.microsoft.com/office/drawing/2014/main" id="{BA644C8E-F7C7-4598-BF67-B195DB9F021C}"/>
              </a:ext>
            </a:extLst>
          </p:cNvPr>
          <p:cNvSpPr>
            <a:spLocks noGrp="1"/>
          </p:cNvSpPr>
          <p:nvPr>
            <p:ph type="body" orient="vert" idx="1"/>
          </p:nvPr>
        </p:nvSpPr>
        <p:spPr/>
        <p:txBody>
          <a:bodyPr vert="eaVert"/>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54C7C5B3-71FA-4B51-A4D6-317BBA3194FB}"/>
              </a:ext>
            </a:extLst>
          </p:cNvPr>
          <p:cNvSpPr>
            <a:spLocks noGrp="1"/>
          </p:cNvSpPr>
          <p:nvPr>
            <p:ph type="dt" sz="half" idx="10"/>
          </p:nvPr>
        </p:nvSpPr>
        <p:spPr/>
        <p:txBody>
          <a:bodyPr/>
          <a:lstStyle/>
          <a:p>
            <a:fld id="{B915F373-3113-4E76-9F76-48E86B68F188}" type="datetimeFigureOut">
              <a:rPr lang="pt-BR" smtClean="0"/>
              <a:t>18/08/2020</a:t>
            </a:fld>
            <a:endParaRPr lang="pt-BR"/>
          </a:p>
        </p:txBody>
      </p:sp>
      <p:sp>
        <p:nvSpPr>
          <p:cNvPr id="5" name="Espaço Reservado para Rodapé 4">
            <a:extLst>
              <a:ext uri="{FF2B5EF4-FFF2-40B4-BE49-F238E27FC236}">
                <a16:creationId xmlns:a16="http://schemas.microsoft.com/office/drawing/2014/main" id="{F8CEFE1F-ABF6-46D7-839F-D911D5BD114D}"/>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90B79817-26B0-475F-945E-555C8F5EC8D6}"/>
              </a:ext>
            </a:extLst>
          </p:cNvPr>
          <p:cNvSpPr>
            <a:spLocks noGrp="1"/>
          </p:cNvSpPr>
          <p:nvPr>
            <p:ph type="sldNum" sz="quarter" idx="12"/>
          </p:nvPr>
        </p:nvSpPr>
        <p:spPr/>
        <p:txBody>
          <a:bodyPr/>
          <a:lstStyle/>
          <a:p>
            <a:fld id="{F52B3E3E-F26A-4209-A53E-ECEA4A9EF25E}" type="slidenum">
              <a:rPr lang="pt-BR" smtClean="0"/>
              <a:t>‹nº›</a:t>
            </a:fld>
            <a:endParaRPr lang="pt-BR"/>
          </a:p>
        </p:txBody>
      </p:sp>
    </p:spTree>
    <p:extLst>
      <p:ext uri="{BB962C8B-B14F-4D97-AF65-F5344CB8AC3E}">
        <p14:creationId xmlns:p14="http://schemas.microsoft.com/office/powerpoint/2010/main" val="108452532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exto e Título Vertical">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CC3803A3-51C7-4DFC-9A26-1F1172735344}"/>
              </a:ext>
            </a:extLst>
          </p:cNvPr>
          <p:cNvSpPr>
            <a:spLocks noGrp="1"/>
          </p:cNvSpPr>
          <p:nvPr>
            <p:ph type="title" orient="vert"/>
          </p:nvPr>
        </p:nvSpPr>
        <p:spPr>
          <a:xfrm>
            <a:off x="8724900" y="365125"/>
            <a:ext cx="2628900" cy="5811838"/>
          </a:xfrm>
        </p:spPr>
        <p:txBody>
          <a:bodyPr vert="eaVert"/>
          <a:lstStyle/>
          <a:p>
            <a:r>
              <a:rPr lang="pt-BR"/>
              <a:t>Clique para editar o título Mestre</a:t>
            </a:r>
          </a:p>
        </p:txBody>
      </p:sp>
      <p:sp>
        <p:nvSpPr>
          <p:cNvPr id="3" name="Espaço Reservado para Texto Vertical 2">
            <a:extLst>
              <a:ext uri="{FF2B5EF4-FFF2-40B4-BE49-F238E27FC236}">
                <a16:creationId xmlns:a16="http://schemas.microsoft.com/office/drawing/2014/main" id="{51BCDA33-83C5-4DFA-BA5F-4382D419E04F}"/>
              </a:ext>
            </a:extLst>
          </p:cNvPr>
          <p:cNvSpPr>
            <a:spLocks noGrp="1"/>
          </p:cNvSpPr>
          <p:nvPr>
            <p:ph type="body" orient="vert" idx="1"/>
          </p:nvPr>
        </p:nvSpPr>
        <p:spPr>
          <a:xfrm>
            <a:off x="838200" y="365125"/>
            <a:ext cx="7734300" cy="5811838"/>
          </a:xfrm>
        </p:spPr>
        <p:txBody>
          <a:bodyPr vert="eaVert"/>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E8EBC8A4-4F2D-4064-BFEA-09BD907DFDB8}"/>
              </a:ext>
            </a:extLst>
          </p:cNvPr>
          <p:cNvSpPr>
            <a:spLocks noGrp="1"/>
          </p:cNvSpPr>
          <p:nvPr>
            <p:ph type="dt" sz="half" idx="10"/>
          </p:nvPr>
        </p:nvSpPr>
        <p:spPr/>
        <p:txBody>
          <a:bodyPr/>
          <a:lstStyle/>
          <a:p>
            <a:fld id="{B915F373-3113-4E76-9F76-48E86B68F188}" type="datetimeFigureOut">
              <a:rPr lang="pt-BR" smtClean="0"/>
              <a:t>18/08/2020</a:t>
            </a:fld>
            <a:endParaRPr lang="pt-BR"/>
          </a:p>
        </p:txBody>
      </p:sp>
      <p:sp>
        <p:nvSpPr>
          <p:cNvPr id="5" name="Espaço Reservado para Rodapé 4">
            <a:extLst>
              <a:ext uri="{FF2B5EF4-FFF2-40B4-BE49-F238E27FC236}">
                <a16:creationId xmlns:a16="http://schemas.microsoft.com/office/drawing/2014/main" id="{2B980CBC-2EE3-4033-995D-F65437728294}"/>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4DC47609-1315-42CB-B4CB-FBF5FB44CE08}"/>
              </a:ext>
            </a:extLst>
          </p:cNvPr>
          <p:cNvSpPr>
            <a:spLocks noGrp="1"/>
          </p:cNvSpPr>
          <p:nvPr>
            <p:ph type="sldNum" sz="quarter" idx="12"/>
          </p:nvPr>
        </p:nvSpPr>
        <p:spPr/>
        <p:txBody>
          <a:bodyPr/>
          <a:lstStyle/>
          <a:p>
            <a:fld id="{F52B3E3E-F26A-4209-A53E-ECEA4A9EF25E}" type="slidenum">
              <a:rPr lang="pt-BR" smtClean="0"/>
              <a:t>‹nº›</a:t>
            </a:fld>
            <a:endParaRPr lang="pt-BR"/>
          </a:p>
        </p:txBody>
      </p:sp>
    </p:spTree>
    <p:extLst>
      <p:ext uri="{BB962C8B-B14F-4D97-AF65-F5344CB8AC3E}">
        <p14:creationId xmlns:p14="http://schemas.microsoft.com/office/powerpoint/2010/main" val="33566511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e Conteúd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754411D-11C7-4E26-9A5B-3678A7264AE4}"/>
              </a:ext>
            </a:extLst>
          </p:cNvPr>
          <p:cNvSpPr>
            <a:spLocks noGrp="1"/>
          </p:cNvSpPr>
          <p:nvPr>
            <p:ph type="title"/>
          </p:nvPr>
        </p:nvSpPr>
        <p:spPr/>
        <p:txBody>
          <a:bodyPr/>
          <a:lstStyle/>
          <a:p>
            <a:r>
              <a:rPr lang="pt-BR"/>
              <a:t>Clique para editar o título Mestre</a:t>
            </a:r>
          </a:p>
        </p:txBody>
      </p:sp>
      <p:sp>
        <p:nvSpPr>
          <p:cNvPr id="3" name="Espaço Reservado para Conteúdo 2">
            <a:extLst>
              <a:ext uri="{FF2B5EF4-FFF2-40B4-BE49-F238E27FC236}">
                <a16:creationId xmlns:a16="http://schemas.microsoft.com/office/drawing/2014/main" id="{DF3AD913-738E-431A-ADAF-ED238A0B9363}"/>
              </a:ext>
            </a:extLst>
          </p:cNvPr>
          <p:cNvSpPr>
            <a:spLocks noGrp="1"/>
          </p:cNvSpPr>
          <p:nvPr>
            <p:ph idx="1"/>
          </p:nvPr>
        </p:nvSpPr>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BC6B9856-1CF0-4A15-BA21-A9F12D425859}"/>
              </a:ext>
            </a:extLst>
          </p:cNvPr>
          <p:cNvSpPr>
            <a:spLocks noGrp="1"/>
          </p:cNvSpPr>
          <p:nvPr>
            <p:ph type="dt" sz="half" idx="10"/>
          </p:nvPr>
        </p:nvSpPr>
        <p:spPr/>
        <p:txBody>
          <a:bodyPr/>
          <a:lstStyle/>
          <a:p>
            <a:fld id="{B915F373-3113-4E76-9F76-48E86B68F188}" type="datetimeFigureOut">
              <a:rPr lang="pt-BR" smtClean="0"/>
              <a:t>18/08/2020</a:t>
            </a:fld>
            <a:endParaRPr lang="pt-BR"/>
          </a:p>
        </p:txBody>
      </p:sp>
      <p:sp>
        <p:nvSpPr>
          <p:cNvPr id="5" name="Espaço Reservado para Rodapé 4">
            <a:extLst>
              <a:ext uri="{FF2B5EF4-FFF2-40B4-BE49-F238E27FC236}">
                <a16:creationId xmlns:a16="http://schemas.microsoft.com/office/drawing/2014/main" id="{2CE8288F-52F6-47D7-B57F-782E722D81A6}"/>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18090C32-CB06-46DF-8850-B6F280099537}"/>
              </a:ext>
            </a:extLst>
          </p:cNvPr>
          <p:cNvSpPr>
            <a:spLocks noGrp="1"/>
          </p:cNvSpPr>
          <p:nvPr>
            <p:ph type="sldNum" sz="quarter" idx="12"/>
          </p:nvPr>
        </p:nvSpPr>
        <p:spPr/>
        <p:txBody>
          <a:bodyPr/>
          <a:lstStyle/>
          <a:p>
            <a:fld id="{F52B3E3E-F26A-4209-A53E-ECEA4A9EF25E}" type="slidenum">
              <a:rPr lang="pt-BR" smtClean="0"/>
              <a:t>‹nº›</a:t>
            </a:fld>
            <a:endParaRPr lang="pt-BR"/>
          </a:p>
        </p:txBody>
      </p:sp>
    </p:spTree>
    <p:extLst>
      <p:ext uri="{BB962C8B-B14F-4D97-AF65-F5344CB8AC3E}">
        <p14:creationId xmlns:p14="http://schemas.microsoft.com/office/powerpoint/2010/main" val="221465574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Cabeçalho da Seçã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2D4EB5A-C52B-44D9-BC76-C27F9EDF11B2}"/>
              </a:ext>
            </a:extLst>
          </p:cNvPr>
          <p:cNvSpPr>
            <a:spLocks noGrp="1"/>
          </p:cNvSpPr>
          <p:nvPr>
            <p:ph type="title"/>
          </p:nvPr>
        </p:nvSpPr>
        <p:spPr>
          <a:xfrm>
            <a:off x="831850" y="1709738"/>
            <a:ext cx="10515600" cy="2852737"/>
          </a:xfrm>
        </p:spPr>
        <p:txBody>
          <a:bodyPr anchor="b"/>
          <a:lstStyle>
            <a:lvl1pPr>
              <a:defRPr sz="6000"/>
            </a:lvl1pPr>
          </a:lstStyle>
          <a:p>
            <a:r>
              <a:rPr lang="pt-BR"/>
              <a:t>Clique para editar o título Mestre</a:t>
            </a:r>
          </a:p>
        </p:txBody>
      </p:sp>
      <p:sp>
        <p:nvSpPr>
          <p:cNvPr id="3" name="Espaço Reservado para Texto 2">
            <a:extLst>
              <a:ext uri="{FF2B5EF4-FFF2-40B4-BE49-F238E27FC236}">
                <a16:creationId xmlns:a16="http://schemas.microsoft.com/office/drawing/2014/main" id="{3882A38C-CB55-49A5-9F46-28549942866D}"/>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pt-BR"/>
              <a:t>Clique para editar os estilos de texto Mestres</a:t>
            </a:r>
          </a:p>
        </p:txBody>
      </p:sp>
      <p:sp>
        <p:nvSpPr>
          <p:cNvPr id="4" name="Espaço Reservado para Data 3">
            <a:extLst>
              <a:ext uri="{FF2B5EF4-FFF2-40B4-BE49-F238E27FC236}">
                <a16:creationId xmlns:a16="http://schemas.microsoft.com/office/drawing/2014/main" id="{270FC540-8E81-4089-AD22-4EC30C49DB6A}"/>
              </a:ext>
            </a:extLst>
          </p:cNvPr>
          <p:cNvSpPr>
            <a:spLocks noGrp="1"/>
          </p:cNvSpPr>
          <p:nvPr>
            <p:ph type="dt" sz="half" idx="10"/>
          </p:nvPr>
        </p:nvSpPr>
        <p:spPr/>
        <p:txBody>
          <a:bodyPr/>
          <a:lstStyle/>
          <a:p>
            <a:fld id="{B915F373-3113-4E76-9F76-48E86B68F188}" type="datetimeFigureOut">
              <a:rPr lang="pt-BR" smtClean="0"/>
              <a:t>18/08/2020</a:t>
            </a:fld>
            <a:endParaRPr lang="pt-BR"/>
          </a:p>
        </p:txBody>
      </p:sp>
      <p:sp>
        <p:nvSpPr>
          <p:cNvPr id="5" name="Espaço Reservado para Rodapé 4">
            <a:extLst>
              <a:ext uri="{FF2B5EF4-FFF2-40B4-BE49-F238E27FC236}">
                <a16:creationId xmlns:a16="http://schemas.microsoft.com/office/drawing/2014/main" id="{A54EF4EE-CC91-4D1E-A067-3D11FFF91EB4}"/>
              </a:ext>
            </a:extLst>
          </p:cNvPr>
          <p:cNvSpPr>
            <a:spLocks noGrp="1"/>
          </p:cNvSpPr>
          <p:nvPr>
            <p:ph type="ftr" sz="quarter" idx="11"/>
          </p:nvPr>
        </p:nvSpPr>
        <p:spPr/>
        <p:txBody>
          <a:bodyPr/>
          <a:lstStyle/>
          <a:p>
            <a:endParaRPr lang="pt-BR"/>
          </a:p>
        </p:txBody>
      </p:sp>
      <p:sp>
        <p:nvSpPr>
          <p:cNvPr id="6" name="Espaço Reservado para Número de Slide 5">
            <a:extLst>
              <a:ext uri="{FF2B5EF4-FFF2-40B4-BE49-F238E27FC236}">
                <a16:creationId xmlns:a16="http://schemas.microsoft.com/office/drawing/2014/main" id="{64B219B1-3C0F-4B18-8E76-8205DEFA7DC4}"/>
              </a:ext>
            </a:extLst>
          </p:cNvPr>
          <p:cNvSpPr>
            <a:spLocks noGrp="1"/>
          </p:cNvSpPr>
          <p:nvPr>
            <p:ph type="sldNum" sz="quarter" idx="12"/>
          </p:nvPr>
        </p:nvSpPr>
        <p:spPr/>
        <p:txBody>
          <a:bodyPr/>
          <a:lstStyle/>
          <a:p>
            <a:fld id="{F52B3E3E-F26A-4209-A53E-ECEA4A9EF25E}" type="slidenum">
              <a:rPr lang="pt-BR" smtClean="0"/>
              <a:t>‹nº›</a:t>
            </a:fld>
            <a:endParaRPr lang="pt-BR"/>
          </a:p>
        </p:txBody>
      </p:sp>
    </p:spTree>
    <p:extLst>
      <p:ext uri="{BB962C8B-B14F-4D97-AF65-F5344CB8AC3E}">
        <p14:creationId xmlns:p14="http://schemas.microsoft.com/office/powerpoint/2010/main" val="333690489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uas Partes de Conteúd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5A381CA3-22E1-4C5D-9943-C8661D82F1CD}"/>
              </a:ext>
            </a:extLst>
          </p:cNvPr>
          <p:cNvSpPr>
            <a:spLocks noGrp="1"/>
          </p:cNvSpPr>
          <p:nvPr>
            <p:ph type="title"/>
          </p:nvPr>
        </p:nvSpPr>
        <p:spPr/>
        <p:txBody>
          <a:bodyPr/>
          <a:lstStyle/>
          <a:p>
            <a:r>
              <a:rPr lang="pt-BR"/>
              <a:t>Clique para editar o título Mestre</a:t>
            </a:r>
          </a:p>
        </p:txBody>
      </p:sp>
      <p:sp>
        <p:nvSpPr>
          <p:cNvPr id="3" name="Espaço Reservado para Conteúdo 2">
            <a:extLst>
              <a:ext uri="{FF2B5EF4-FFF2-40B4-BE49-F238E27FC236}">
                <a16:creationId xmlns:a16="http://schemas.microsoft.com/office/drawing/2014/main" id="{A058B5F8-4093-4CE4-A978-3200317520FE}"/>
              </a:ext>
            </a:extLst>
          </p:cNvPr>
          <p:cNvSpPr>
            <a:spLocks noGrp="1"/>
          </p:cNvSpPr>
          <p:nvPr>
            <p:ph sz="half" idx="1"/>
          </p:nvPr>
        </p:nvSpPr>
        <p:spPr>
          <a:xfrm>
            <a:off x="838200" y="1825625"/>
            <a:ext cx="5181600" cy="4351338"/>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Conteúdo 3">
            <a:extLst>
              <a:ext uri="{FF2B5EF4-FFF2-40B4-BE49-F238E27FC236}">
                <a16:creationId xmlns:a16="http://schemas.microsoft.com/office/drawing/2014/main" id="{97C7F0BB-76E5-4F06-AE8A-FFA174763F68}"/>
              </a:ext>
            </a:extLst>
          </p:cNvPr>
          <p:cNvSpPr>
            <a:spLocks noGrp="1"/>
          </p:cNvSpPr>
          <p:nvPr>
            <p:ph sz="half" idx="2"/>
          </p:nvPr>
        </p:nvSpPr>
        <p:spPr>
          <a:xfrm>
            <a:off x="6172200" y="1825625"/>
            <a:ext cx="5181600" cy="4351338"/>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Data 4">
            <a:extLst>
              <a:ext uri="{FF2B5EF4-FFF2-40B4-BE49-F238E27FC236}">
                <a16:creationId xmlns:a16="http://schemas.microsoft.com/office/drawing/2014/main" id="{ED770CD9-D7EC-4B13-B5FF-138C6104C79D}"/>
              </a:ext>
            </a:extLst>
          </p:cNvPr>
          <p:cNvSpPr>
            <a:spLocks noGrp="1"/>
          </p:cNvSpPr>
          <p:nvPr>
            <p:ph type="dt" sz="half" idx="10"/>
          </p:nvPr>
        </p:nvSpPr>
        <p:spPr/>
        <p:txBody>
          <a:bodyPr/>
          <a:lstStyle/>
          <a:p>
            <a:fld id="{B915F373-3113-4E76-9F76-48E86B68F188}" type="datetimeFigureOut">
              <a:rPr lang="pt-BR" smtClean="0"/>
              <a:t>18/08/2020</a:t>
            </a:fld>
            <a:endParaRPr lang="pt-BR"/>
          </a:p>
        </p:txBody>
      </p:sp>
      <p:sp>
        <p:nvSpPr>
          <p:cNvPr id="6" name="Espaço Reservado para Rodapé 5">
            <a:extLst>
              <a:ext uri="{FF2B5EF4-FFF2-40B4-BE49-F238E27FC236}">
                <a16:creationId xmlns:a16="http://schemas.microsoft.com/office/drawing/2014/main" id="{FAE50931-0A93-41AF-AF62-6598715F31CE}"/>
              </a:ext>
            </a:extLst>
          </p:cNvPr>
          <p:cNvSpPr>
            <a:spLocks noGrp="1"/>
          </p:cNvSpPr>
          <p:nvPr>
            <p:ph type="ftr" sz="quarter" idx="11"/>
          </p:nvPr>
        </p:nvSpPr>
        <p:spPr/>
        <p:txBody>
          <a:bodyPr/>
          <a:lstStyle/>
          <a:p>
            <a:endParaRPr lang="pt-BR"/>
          </a:p>
        </p:txBody>
      </p:sp>
      <p:sp>
        <p:nvSpPr>
          <p:cNvPr id="7" name="Espaço Reservado para Número de Slide 6">
            <a:extLst>
              <a:ext uri="{FF2B5EF4-FFF2-40B4-BE49-F238E27FC236}">
                <a16:creationId xmlns:a16="http://schemas.microsoft.com/office/drawing/2014/main" id="{85324A61-49E9-4884-8D4D-F9D5F201F220}"/>
              </a:ext>
            </a:extLst>
          </p:cNvPr>
          <p:cNvSpPr>
            <a:spLocks noGrp="1"/>
          </p:cNvSpPr>
          <p:nvPr>
            <p:ph type="sldNum" sz="quarter" idx="12"/>
          </p:nvPr>
        </p:nvSpPr>
        <p:spPr/>
        <p:txBody>
          <a:bodyPr/>
          <a:lstStyle/>
          <a:p>
            <a:fld id="{F52B3E3E-F26A-4209-A53E-ECEA4A9EF25E}" type="slidenum">
              <a:rPr lang="pt-BR" smtClean="0"/>
              <a:t>‹nº›</a:t>
            </a:fld>
            <a:endParaRPr lang="pt-BR"/>
          </a:p>
        </p:txBody>
      </p:sp>
    </p:spTree>
    <p:extLst>
      <p:ext uri="{BB962C8B-B14F-4D97-AF65-F5344CB8AC3E}">
        <p14:creationId xmlns:p14="http://schemas.microsoft.com/office/powerpoint/2010/main" val="66319292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çã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012CEBAA-BAC7-444C-AD09-BBC9AC005BAD}"/>
              </a:ext>
            </a:extLst>
          </p:cNvPr>
          <p:cNvSpPr>
            <a:spLocks noGrp="1"/>
          </p:cNvSpPr>
          <p:nvPr>
            <p:ph type="title"/>
          </p:nvPr>
        </p:nvSpPr>
        <p:spPr>
          <a:xfrm>
            <a:off x="839788" y="365125"/>
            <a:ext cx="10515600" cy="1325563"/>
          </a:xfrm>
        </p:spPr>
        <p:txBody>
          <a:bodyPr/>
          <a:lstStyle/>
          <a:p>
            <a:r>
              <a:rPr lang="pt-BR"/>
              <a:t>Clique para editar o título Mestre</a:t>
            </a:r>
          </a:p>
        </p:txBody>
      </p:sp>
      <p:sp>
        <p:nvSpPr>
          <p:cNvPr id="3" name="Espaço Reservado para Texto 2">
            <a:extLst>
              <a:ext uri="{FF2B5EF4-FFF2-40B4-BE49-F238E27FC236}">
                <a16:creationId xmlns:a16="http://schemas.microsoft.com/office/drawing/2014/main" id="{5C90D577-C892-46C6-8B63-737E554F24B0}"/>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t-BR"/>
              <a:t>Clique para editar os estilos de texto Mestres</a:t>
            </a:r>
          </a:p>
        </p:txBody>
      </p:sp>
      <p:sp>
        <p:nvSpPr>
          <p:cNvPr id="4" name="Espaço Reservado para Conteúdo 3">
            <a:extLst>
              <a:ext uri="{FF2B5EF4-FFF2-40B4-BE49-F238E27FC236}">
                <a16:creationId xmlns:a16="http://schemas.microsoft.com/office/drawing/2014/main" id="{2AED5C5F-494F-4CF4-9374-8A34DB0F63AC}"/>
              </a:ext>
            </a:extLst>
          </p:cNvPr>
          <p:cNvSpPr>
            <a:spLocks noGrp="1"/>
          </p:cNvSpPr>
          <p:nvPr>
            <p:ph sz="half" idx="2"/>
          </p:nvPr>
        </p:nvSpPr>
        <p:spPr>
          <a:xfrm>
            <a:off x="839788" y="2505075"/>
            <a:ext cx="5157787" cy="3684588"/>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Texto 4">
            <a:extLst>
              <a:ext uri="{FF2B5EF4-FFF2-40B4-BE49-F238E27FC236}">
                <a16:creationId xmlns:a16="http://schemas.microsoft.com/office/drawing/2014/main" id="{84E4FC13-D691-45B3-9027-D84596C3DBC2}"/>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t-BR"/>
              <a:t>Clique para editar os estilos de texto Mestres</a:t>
            </a:r>
          </a:p>
        </p:txBody>
      </p:sp>
      <p:sp>
        <p:nvSpPr>
          <p:cNvPr id="6" name="Espaço Reservado para Conteúdo 5">
            <a:extLst>
              <a:ext uri="{FF2B5EF4-FFF2-40B4-BE49-F238E27FC236}">
                <a16:creationId xmlns:a16="http://schemas.microsoft.com/office/drawing/2014/main" id="{8AC9FFAE-8CC6-4042-9FCE-E014FB026709}"/>
              </a:ext>
            </a:extLst>
          </p:cNvPr>
          <p:cNvSpPr>
            <a:spLocks noGrp="1"/>
          </p:cNvSpPr>
          <p:nvPr>
            <p:ph sz="quarter" idx="4"/>
          </p:nvPr>
        </p:nvSpPr>
        <p:spPr>
          <a:xfrm>
            <a:off x="6172200" y="2505075"/>
            <a:ext cx="5183188" cy="3684588"/>
          </a:xfrm>
        </p:spPr>
        <p:txBody>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7" name="Espaço Reservado para Data 6">
            <a:extLst>
              <a:ext uri="{FF2B5EF4-FFF2-40B4-BE49-F238E27FC236}">
                <a16:creationId xmlns:a16="http://schemas.microsoft.com/office/drawing/2014/main" id="{3C7C80D9-8C60-4600-9DB4-3B7FBAF00EAB}"/>
              </a:ext>
            </a:extLst>
          </p:cNvPr>
          <p:cNvSpPr>
            <a:spLocks noGrp="1"/>
          </p:cNvSpPr>
          <p:nvPr>
            <p:ph type="dt" sz="half" idx="10"/>
          </p:nvPr>
        </p:nvSpPr>
        <p:spPr/>
        <p:txBody>
          <a:bodyPr/>
          <a:lstStyle/>
          <a:p>
            <a:fld id="{B915F373-3113-4E76-9F76-48E86B68F188}" type="datetimeFigureOut">
              <a:rPr lang="pt-BR" smtClean="0"/>
              <a:t>18/08/2020</a:t>
            </a:fld>
            <a:endParaRPr lang="pt-BR"/>
          </a:p>
        </p:txBody>
      </p:sp>
      <p:sp>
        <p:nvSpPr>
          <p:cNvPr id="8" name="Espaço Reservado para Rodapé 7">
            <a:extLst>
              <a:ext uri="{FF2B5EF4-FFF2-40B4-BE49-F238E27FC236}">
                <a16:creationId xmlns:a16="http://schemas.microsoft.com/office/drawing/2014/main" id="{B0DBC086-E57F-4FBF-A3E3-3DD182F31542}"/>
              </a:ext>
            </a:extLst>
          </p:cNvPr>
          <p:cNvSpPr>
            <a:spLocks noGrp="1"/>
          </p:cNvSpPr>
          <p:nvPr>
            <p:ph type="ftr" sz="quarter" idx="11"/>
          </p:nvPr>
        </p:nvSpPr>
        <p:spPr/>
        <p:txBody>
          <a:bodyPr/>
          <a:lstStyle/>
          <a:p>
            <a:endParaRPr lang="pt-BR"/>
          </a:p>
        </p:txBody>
      </p:sp>
      <p:sp>
        <p:nvSpPr>
          <p:cNvPr id="9" name="Espaço Reservado para Número de Slide 8">
            <a:extLst>
              <a:ext uri="{FF2B5EF4-FFF2-40B4-BE49-F238E27FC236}">
                <a16:creationId xmlns:a16="http://schemas.microsoft.com/office/drawing/2014/main" id="{89736ECE-ADC5-4939-8676-2F626DF456F6}"/>
              </a:ext>
            </a:extLst>
          </p:cNvPr>
          <p:cNvSpPr>
            <a:spLocks noGrp="1"/>
          </p:cNvSpPr>
          <p:nvPr>
            <p:ph type="sldNum" sz="quarter" idx="12"/>
          </p:nvPr>
        </p:nvSpPr>
        <p:spPr/>
        <p:txBody>
          <a:bodyPr/>
          <a:lstStyle/>
          <a:p>
            <a:fld id="{F52B3E3E-F26A-4209-A53E-ECEA4A9EF25E}" type="slidenum">
              <a:rPr lang="pt-BR" smtClean="0"/>
              <a:t>‹nº›</a:t>
            </a:fld>
            <a:endParaRPr lang="pt-BR"/>
          </a:p>
        </p:txBody>
      </p:sp>
    </p:spTree>
    <p:extLst>
      <p:ext uri="{BB962C8B-B14F-4D97-AF65-F5344CB8AC3E}">
        <p14:creationId xmlns:p14="http://schemas.microsoft.com/office/powerpoint/2010/main" val="157715667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ment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477DF82-0885-41C3-9899-2F17FA43DF83}"/>
              </a:ext>
            </a:extLst>
          </p:cNvPr>
          <p:cNvSpPr>
            <a:spLocks noGrp="1"/>
          </p:cNvSpPr>
          <p:nvPr>
            <p:ph type="title"/>
          </p:nvPr>
        </p:nvSpPr>
        <p:spPr/>
        <p:txBody>
          <a:bodyPr/>
          <a:lstStyle/>
          <a:p>
            <a:r>
              <a:rPr lang="pt-BR"/>
              <a:t>Clique para editar o título Mestre</a:t>
            </a:r>
          </a:p>
        </p:txBody>
      </p:sp>
      <p:sp>
        <p:nvSpPr>
          <p:cNvPr id="3" name="Espaço Reservado para Data 2">
            <a:extLst>
              <a:ext uri="{FF2B5EF4-FFF2-40B4-BE49-F238E27FC236}">
                <a16:creationId xmlns:a16="http://schemas.microsoft.com/office/drawing/2014/main" id="{25046D37-17F9-45C2-BB35-81C89233D2E7}"/>
              </a:ext>
            </a:extLst>
          </p:cNvPr>
          <p:cNvSpPr>
            <a:spLocks noGrp="1"/>
          </p:cNvSpPr>
          <p:nvPr>
            <p:ph type="dt" sz="half" idx="10"/>
          </p:nvPr>
        </p:nvSpPr>
        <p:spPr/>
        <p:txBody>
          <a:bodyPr/>
          <a:lstStyle/>
          <a:p>
            <a:fld id="{B915F373-3113-4E76-9F76-48E86B68F188}" type="datetimeFigureOut">
              <a:rPr lang="pt-BR" smtClean="0"/>
              <a:t>18/08/2020</a:t>
            </a:fld>
            <a:endParaRPr lang="pt-BR"/>
          </a:p>
        </p:txBody>
      </p:sp>
      <p:sp>
        <p:nvSpPr>
          <p:cNvPr id="4" name="Espaço Reservado para Rodapé 3">
            <a:extLst>
              <a:ext uri="{FF2B5EF4-FFF2-40B4-BE49-F238E27FC236}">
                <a16:creationId xmlns:a16="http://schemas.microsoft.com/office/drawing/2014/main" id="{FA473FE6-BFCA-480C-81EC-98F32CF02C80}"/>
              </a:ext>
            </a:extLst>
          </p:cNvPr>
          <p:cNvSpPr>
            <a:spLocks noGrp="1"/>
          </p:cNvSpPr>
          <p:nvPr>
            <p:ph type="ftr" sz="quarter" idx="11"/>
          </p:nvPr>
        </p:nvSpPr>
        <p:spPr/>
        <p:txBody>
          <a:bodyPr/>
          <a:lstStyle/>
          <a:p>
            <a:endParaRPr lang="pt-BR"/>
          </a:p>
        </p:txBody>
      </p:sp>
      <p:sp>
        <p:nvSpPr>
          <p:cNvPr id="5" name="Espaço Reservado para Número de Slide 4">
            <a:extLst>
              <a:ext uri="{FF2B5EF4-FFF2-40B4-BE49-F238E27FC236}">
                <a16:creationId xmlns:a16="http://schemas.microsoft.com/office/drawing/2014/main" id="{9458DC8B-9585-4AA4-B9D7-41ABC9E41552}"/>
              </a:ext>
            </a:extLst>
          </p:cNvPr>
          <p:cNvSpPr>
            <a:spLocks noGrp="1"/>
          </p:cNvSpPr>
          <p:nvPr>
            <p:ph type="sldNum" sz="quarter" idx="12"/>
          </p:nvPr>
        </p:nvSpPr>
        <p:spPr/>
        <p:txBody>
          <a:bodyPr/>
          <a:lstStyle/>
          <a:p>
            <a:fld id="{F52B3E3E-F26A-4209-A53E-ECEA4A9EF25E}" type="slidenum">
              <a:rPr lang="pt-BR" smtClean="0"/>
              <a:t>‹nº›</a:t>
            </a:fld>
            <a:endParaRPr lang="pt-BR"/>
          </a:p>
        </p:txBody>
      </p:sp>
    </p:spTree>
    <p:extLst>
      <p:ext uri="{BB962C8B-B14F-4D97-AF65-F5344CB8AC3E}">
        <p14:creationId xmlns:p14="http://schemas.microsoft.com/office/powerpoint/2010/main" val="264136167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m Branco">
    <p:spTree>
      <p:nvGrpSpPr>
        <p:cNvPr id="1" name=""/>
        <p:cNvGrpSpPr/>
        <p:nvPr/>
      </p:nvGrpSpPr>
      <p:grpSpPr>
        <a:xfrm>
          <a:off x="0" y="0"/>
          <a:ext cx="0" cy="0"/>
          <a:chOff x="0" y="0"/>
          <a:chExt cx="0" cy="0"/>
        </a:xfrm>
      </p:grpSpPr>
      <p:sp>
        <p:nvSpPr>
          <p:cNvPr id="2" name="Espaço Reservado para Data 1">
            <a:extLst>
              <a:ext uri="{FF2B5EF4-FFF2-40B4-BE49-F238E27FC236}">
                <a16:creationId xmlns:a16="http://schemas.microsoft.com/office/drawing/2014/main" id="{538AE982-1F00-40EA-B058-97DBB0E07DCE}"/>
              </a:ext>
            </a:extLst>
          </p:cNvPr>
          <p:cNvSpPr>
            <a:spLocks noGrp="1"/>
          </p:cNvSpPr>
          <p:nvPr>
            <p:ph type="dt" sz="half" idx="10"/>
          </p:nvPr>
        </p:nvSpPr>
        <p:spPr/>
        <p:txBody>
          <a:bodyPr/>
          <a:lstStyle/>
          <a:p>
            <a:fld id="{B915F373-3113-4E76-9F76-48E86B68F188}" type="datetimeFigureOut">
              <a:rPr lang="pt-BR" smtClean="0"/>
              <a:t>18/08/2020</a:t>
            </a:fld>
            <a:endParaRPr lang="pt-BR"/>
          </a:p>
        </p:txBody>
      </p:sp>
      <p:sp>
        <p:nvSpPr>
          <p:cNvPr id="3" name="Espaço Reservado para Rodapé 2">
            <a:extLst>
              <a:ext uri="{FF2B5EF4-FFF2-40B4-BE49-F238E27FC236}">
                <a16:creationId xmlns:a16="http://schemas.microsoft.com/office/drawing/2014/main" id="{73EBE8D2-9676-4073-BDD4-9A5998B3D138}"/>
              </a:ext>
            </a:extLst>
          </p:cNvPr>
          <p:cNvSpPr>
            <a:spLocks noGrp="1"/>
          </p:cNvSpPr>
          <p:nvPr>
            <p:ph type="ftr" sz="quarter" idx="11"/>
          </p:nvPr>
        </p:nvSpPr>
        <p:spPr/>
        <p:txBody>
          <a:bodyPr/>
          <a:lstStyle/>
          <a:p>
            <a:endParaRPr lang="pt-BR"/>
          </a:p>
        </p:txBody>
      </p:sp>
      <p:sp>
        <p:nvSpPr>
          <p:cNvPr id="4" name="Espaço Reservado para Número de Slide 3">
            <a:extLst>
              <a:ext uri="{FF2B5EF4-FFF2-40B4-BE49-F238E27FC236}">
                <a16:creationId xmlns:a16="http://schemas.microsoft.com/office/drawing/2014/main" id="{2C4A0C73-F39B-4524-A80D-1ABCBFF815E1}"/>
              </a:ext>
            </a:extLst>
          </p:cNvPr>
          <p:cNvSpPr>
            <a:spLocks noGrp="1"/>
          </p:cNvSpPr>
          <p:nvPr>
            <p:ph type="sldNum" sz="quarter" idx="12"/>
          </p:nvPr>
        </p:nvSpPr>
        <p:spPr/>
        <p:txBody>
          <a:bodyPr/>
          <a:lstStyle/>
          <a:p>
            <a:fld id="{F52B3E3E-F26A-4209-A53E-ECEA4A9EF25E}" type="slidenum">
              <a:rPr lang="pt-BR" smtClean="0"/>
              <a:t>‹nº›</a:t>
            </a:fld>
            <a:endParaRPr lang="pt-BR"/>
          </a:p>
        </p:txBody>
      </p:sp>
    </p:spTree>
    <p:extLst>
      <p:ext uri="{BB962C8B-B14F-4D97-AF65-F5344CB8AC3E}">
        <p14:creationId xmlns:p14="http://schemas.microsoft.com/office/powerpoint/2010/main" val="101038402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údo com Legenda">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C498F3E-4E08-4DFA-9CA5-32A689953EF2}"/>
              </a:ext>
            </a:extLst>
          </p:cNvPr>
          <p:cNvSpPr>
            <a:spLocks noGrp="1"/>
          </p:cNvSpPr>
          <p:nvPr>
            <p:ph type="title"/>
          </p:nvPr>
        </p:nvSpPr>
        <p:spPr>
          <a:xfrm>
            <a:off x="839788" y="457200"/>
            <a:ext cx="3932237" cy="1600200"/>
          </a:xfrm>
        </p:spPr>
        <p:txBody>
          <a:bodyPr anchor="b"/>
          <a:lstStyle>
            <a:lvl1pPr>
              <a:defRPr sz="3200"/>
            </a:lvl1pPr>
          </a:lstStyle>
          <a:p>
            <a:r>
              <a:rPr lang="pt-BR"/>
              <a:t>Clique para editar o título Mestre</a:t>
            </a:r>
          </a:p>
        </p:txBody>
      </p:sp>
      <p:sp>
        <p:nvSpPr>
          <p:cNvPr id="3" name="Espaço Reservado para Conteúdo 2">
            <a:extLst>
              <a:ext uri="{FF2B5EF4-FFF2-40B4-BE49-F238E27FC236}">
                <a16:creationId xmlns:a16="http://schemas.microsoft.com/office/drawing/2014/main" id="{15F500CE-372C-42FF-BFD3-E0BD7B6C4F35}"/>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Texto 3">
            <a:extLst>
              <a:ext uri="{FF2B5EF4-FFF2-40B4-BE49-F238E27FC236}">
                <a16:creationId xmlns:a16="http://schemas.microsoft.com/office/drawing/2014/main" id="{05E88949-C663-4C87-9F50-6BCFCB58F89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pt-BR"/>
              <a:t>Clique para editar os estilos de texto Mestres</a:t>
            </a:r>
          </a:p>
        </p:txBody>
      </p:sp>
      <p:sp>
        <p:nvSpPr>
          <p:cNvPr id="5" name="Espaço Reservado para Data 4">
            <a:extLst>
              <a:ext uri="{FF2B5EF4-FFF2-40B4-BE49-F238E27FC236}">
                <a16:creationId xmlns:a16="http://schemas.microsoft.com/office/drawing/2014/main" id="{E9FE3438-40AB-4CD5-B427-7DD815CECD53}"/>
              </a:ext>
            </a:extLst>
          </p:cNvPr>
          <p:cNvSpPr>
            <a:spLocks noGrp="1"/>
          </p:cNvSpPr>
          <p:nvPr>
            <p:ph type="dt" sz="half" idx="10"/>
          </p:nvPr>
        </p:nvSpPr>
        <p:spPr/>
        <p:txBody>
          <a:bodyPr/>
          <a:lstStyle/>
          <a:p>
            <a:fld id="{B915F373-3113-4E76-9F76-48E86B68F188}" type="datetimeFigureOut">
              <a:rPr lang="pt-BR" smtClean="0"/>
              <a:t>18/08/2020</a:t>
            </a:fld>
            <a:endParaRPr lang="pt-BR"/>
          </a:p>
        </p:txBody>
      </p:sp>
      <p:sp>
        <p:nvSpPr>
          <p:cNvPr id="6" name="Espaço Reservado para Rodapé 5">
            <a:extLst>
              <a:ext uri="{FF2B5EF4-FFF2-40B4-BE49-F238E27FC236}">
                <a16:creationId xmlns:a16="http://schemas.microsoft.com/office/drawing/2014/main" id="{CC99ADD3-3C89-4094-92A3-CBA77D5B7735}"/>
              </a:ext>
            </a:extLst>
          </p:cNvPr>
          <p:cNvSpPr>
            <a:spLocks noGrp="1"/>
          </p:cNvSpPr>
          <p:nvPr>
            <p:ph type="ftr" sz="quarter" idx="11"/>
          </p:nvPr>
        </p:nvSpPr>
        <p:spPr/>
        <p:txBody>
          <a:bodyPr/>
          <a:lstStyle/>
          <a:p>
            <a:endParaRPr lang="pt-BR"/>
          </a:p>
        </p:txBody>
      </p:sp>
      <p:sp>
        <p:nvSpPr>
          <p:cNvPr id="7" name="Espaço Reservado para Número de Slide 6">
            <a:extLst>
              <a:ext uri="{FF2B5EF4-FFF2-40B4-BE49-F238E27FC236}">
                <a16:creationId xmlns:a16="http://schemas.microsoft.com/office/drawing/2014/main" id="{57981D30-F3B1-407C-8807-6DD06ABBC474}"/>
              </a:ext>
            </a:extLst>
          </p:cNvPr>
          <p:cNvSpPr>
            <a:spLocks noGrp="1"/>
          </p:cNvSpPr>
          <p:nvPr>
            <p:ph type="sldNum" sz="quarter" idx="12"/>
          </p:nvPr>
        </p:nvSpPr>
        <p:spPr/>
        <p:txBody>
          <a:bodyPr/>
          <a:lstStyle/>
          <a:p>
            <a:fld id="{F52B3E3E-F26A-4209-A53E-ECEA4A9EF25E}" type="slidenum">
              <a:rPr lang="pt-BR" smtClean="0"/>
              <a:t>‹nº›</a:t>
            </a:fld>
            <a:endParaRPr lang="pt-BR"/>
          </a:p>
        </p:txBody>
      </p:sp>
    </p:spTree>
    <p:extLst>
      <p:ext uri="{BB962C8B-B14F-4D97-AF65-F5344CB8AC3E}">
        <p14:creationId xmlns:p14="http://schemas.microsoft.com/office/powerpoint/2010/main" val="75077836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m com Legenda">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F1A4773B-97AB-4896-A805-05441295BFF1}"/>
              </a:ext>
            </a:extLst>
          </p:cNvPr>
          <p:cNvSpPr>
            <a:spLocks noGrp="1"/>
          </p:cNvSpPr>
          <p:nvPr>
            <p:ph type="title"/>
          </p:nvPr>
        </p:nvSpPr>
        <p:spPr>
          <a:xfrm>
            <a:off x="839788" y="457200"/>
            <a:ext cx="3932237" cy="1600200"/>
          </a:xfrm>
        </p:spPr>
        <p:txBody>
          <a:bodyPr anchor="b"/>
          <a:lstStyle>
            <a:lvl1pPr>
              <a:defRPr sz="3200"/>
            </a:lvl1pPr>
          </a:lstStyle>
          <a:p>
            <a:r>
              <a:rPr lang="pt-BR"/>
              <a:t>Clique para editar o título Mestre</a:t>
            </a:r>
          </a:p>
        </p:txBody>
      </p:sp>
      <p:sp>
        <p:nvSpPr>
          <p:cNvPr id="3" name="Espaço Reservado para Imagem 2">
            <a:extLst>
              <a:ext uri="{FF2B5EF4-FFF2-40B4-BE49-F238E27FC236}">
                <a16:creationId xmlns:a16="http://schemas.microsoft.com/office/drawing/2014/main" id="{6B0B7CFB-09FF-4BEE-BF2B-A13CCC2A225F}"/>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pt-BR"/>
          </a:p>
        </p:txBody>
      </p:sp>
      <p:sp>
        <p:nvSpPr>
          <p:cNvPr id="4" name="Espaço Reservado para Texto 3">
            <a:extLst>
              <a:ext uri="{FF2B5EF4-FFF2-40B4-BE49-F238E27FC236}">
                <a16:creationId xmlns:a16="http://schemas.microsoft.com/office/drawing/2014/main" id="{C2137F9E-D8F4-4348-8DF7-EFD40E4A830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pt-BR"/>
              <a:t>Clique para editar os estilos de texto Mestres</a:t>
            </a:r>
          </a:p>
        </p:txBody>
      </p:sp>
      <p:sp>
        <p:nvSpPr>
          <p:cNvPr id="5" name="Espaço Reservado para Data 4">
            <a:extLst>
              <a:ext uri="{FF2B5EF4-FFF2-40B4-BE49-F238E27FC236}">
                <a16:creationId xmlns:a16="http://schemas.microsoft.com/office/drawing/2014/main" id="{234C7BB0-E0C6-4236-8B0E-C10263A17EA6}"/>
              </a:ext>
            </a:extLst>
          </p:cNvPr>
          <p:cNvSpPr>
            <a:spLocks noGrp="1"/>
          </p:cNvSpPr>
          <p:nvPr>
            <p:ph type="dt" sz="half" idx="10"/>
          </p:nvPr>
        </p:nvSpPr>
        <p:spPr/>
        <p:txBody>
          <a:bodyPr/>
          <a:lstStyle/>
          <a:p>
            <a:fld id="{B915F373-3113-4E76-9F76-48E86B68F188}" type="datetimeFigureOut">
              <a:rPr lang="pt-BR" smtClean="0"/>
              <a:t>18/08/2020</a:t>
            </a:fld>
            <a:endParaRPr lang="pt-BR"/>
          </a:p>
        </p:txBody>
      </p:sp>
      <p:sp>
        <p:nvSpPr>
          <p:cNvPr id="6" name="Espaço Reservado para Rodapé 5">
            <a:extLst>
              <a:ext uri="{FF2B5EF4-FFF2-40B4-BE49-F238E27FC236}">
                <a16:creationId xmlns:a16="http://schemas.microsoft.com/office/drawing/2014/main" id="{26FB5154-5E78-4EB5-8C3C-035986ECCB86}"/>
              </a:ext>
            </a:extLst>
          </p:cNvPr>
          <p:cNvSpPr>
            <a:spLocks noGrp="1"/>
          </p:cNvSpPr>
          <p:nvPr>
            <p:ph type="ftr" sz="quarter" idx="11"/>
          </p:nvPr>
        </p:nvSpPr>
        <p:spPr/>
        <p:txBody>
          <a:bodyPr/>
          <a:lstStyle/>
          <a:p>
            <a:endParaRPr lang="pt-BR"/>
          </a:p>
        </p:txBody>
      </p:sp>
      <p:sp>
        <p:nvSpPr>
          <p:cNvPr id="7" name="Espaço Reservado para Número de Slide 6">
            <a:extLst>
              <a:ext uri="{FF2B5EF4-FFF2-40B4-BE49-F238E27FC236}">
                <a16:creationId xmlns:a16="http://schemas.microsoft.com/office/drawing/2014/main" id="{A60F7602-1185-4089-B9A2-B25E400A2BF9}"/>
              </a:ext>
            </a:extLst>
          </p:cNvPr>
          <p:cNvSpPr>
            <a:spLocks noGrp="1"/>
          </p:cNvSpPr>
          <p:nvPr>
            <p:ph type="sldNum" sz="quarter" idx="12"/>
          </p:nvPr>
        </p:nvSpPr>
        <p:spPr/>
        <p:txBody>
          <a:bodyPr/>
          <a:lstStyle/>
          <a:p>
            <a:fld id="{F52B3E3E-F26A-4209-A53E-ECEA4A9EF25E}" type="slidenum">
              <a:rPr lang="pt-BR" smtClean="0"/>
              <a:t>‹nº›</a:t>
            </a:fld>
            <a:endParaRPr lang="pt-BR"/>
          </a:p>
        </p:txBody>
      </p:sp>
    </p:spTree>
    <p:extLst>
      <p:ext uri="{BB962C8B-B14F-4D97-AF65-F5344CB8AC3E}">
        <p14:creationId xmlns:p14="http://schemas.microsoft.com/office/powerpoint/2010/main" val="310179755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Título 1">
            <a:extLst>
              <a:ext uri="{FF2B5EF4-FFF2-40B4-BE49-F238E27FC236}">
                <a16:creationId xmlns:a16="http://schemas.microsoft.com/office/drawing/2014/main" id="{548211A9-219D-4C97-8C79-CF517D34D9A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pt-BR"/>
              <a:t>Clique para editar o título Mestre</a:t>
            </a:r>
          </a:p>
        </p:txBody>
      </p:sp>
      <p:sp>
        <p:nvSpPr>
          <p:cNvPr id="3" name="Espaço Reservado para Texto 2">
            <a:extLst>
              <a:ext uri="{FF2B5EF4-FFF2-40B4-BE49-F238E27FC236}">
                <a16:creationId xmlns:a16="http://schemas.microsoft.com/office/drawing/2014/main" id="{9B2D5727-B021-4959-9FAA-496891DFB13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pt-BR"/>
              <a:t>Clique para editar os estilos de texto Mestres</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a:extLst>
              <a:ext uri="{FF2B5EF4-FFF2-40B4-BE49-F238E27FC236}">
                <a16:creationId xmlns:a16="http://schemas.microsoft.com/office/drawing/2014/main" id="{71C6B594-5CF8-490C-809D-DCC7B7C6B9D2}"/>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915F373-3113-4E76-9F76-48E86B68F188}" type="datetimeFigureOut">
              <a:rPr lang="pt-BR" smtClean="0"/>
              <a:t>18/08/2020</a:t>
            </a:fld>
            <a:endParaRPr lang="pt-BR"/>
          </a:p>
        </p:txBody>
      </p:sp>
      <p:sp>
        <p:nvSpPr>
          <p:cNvPr id="5" name="Espaço Reservado para Rodapé 4">
            <a:extLst>
              <a:ext uri="{FF2B5EF4-FFF2-40B4-BE49-F238E27FC236}">
                <a16:creationId xmlns:a16="http://schemas.microsoft.com/office/drawing/2014/main" id="{430CA421-ED63-4CF0-8BD1-78C0ECFF3E8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pt-BR"/>
          </a:p>
        </p:txBody>
      </p:sp>
      <p:sp>
        <p:nvSpPr>
          <p:cNvPr id="6" name="Espaço Reservado para Número de Slide 5">
            <a:extLst>
              <a:ext uri="{FF2B5EF4-FFF2-40B4-BE49-F238E27FC236}">
                <a16:creationId xmlns:a16="http://schemas.microsoft.com/office/drawing/2014/main" id="{27B60DB1-19C3-4C6E-A865-C4A91B1A345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52B3E3E-F26A-4209-A53E-ECEA4A9EF25E}" type="slidenum">
              <a:rPr lang="pt-BR" smtClean="0"/>
              <a:t>‹nº›</a:t>
            </a:fld>
            <a:endParaRPr lang="pt-BR"/>
          </a:p>
        </p:txBody>
      </p:sp>
    </p:spTree>
    <p:extLst>
      <p:ext uri="{BB962C8B-B14F-4D97-AF65-F5344CB8AC3E}">
        <p14:creationId xmlns:p14="http://schemas.microsoft.com/office/powerpoint/2010/main" val="244307374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image" Target="../media/image11.png"/><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0.png"/><Relationship Id="rId1" Type="http://schemas.openxmlformats.org/officeDocument/2006/relationships/slideLayout" Target="../slideLayouts/slideLayout2.xml"/><Relationship Id="rId4" Type="http://schemas.openxmlformats.org/officeDocument/2006/relationships/chart" Target="../charts/chart1.xml"/></Relationships>
</file>

<file path=ppt/slides/_rels/slide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0.png"/><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0.png"/><Relationship Id="rId1" Type="http://schemas.openxmlformats.org/officeDocument/2006/relationships/slideLayout" Target="../slideLayouts/slideLayout2.xml"/><Relationship Id="rId4" Type="http://schemas.openxmlformats.org/officeDocument/2006/relationships/chart" Target="../charts/chart3.xml"/></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0.png"/><Relationship Id="rId1" Type="http://schemas.openxmlformats.org/officeDocument/2006/relationships/slideLayout" Target="../slideLayouts/slideLayout2.xml"/><Relationship Id="rId4" Type="http://schemas.openxmlformats.org/officeDocument/2006/relationships/chart" Target="../charts/chart4.xml"/></Relationships>
</file>

<file path=ppt/slides/_rels/slide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2.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2.png"/></Relationships>
</file>

<file path=ppt/slides/_rels/slide19.xml.rels><?xml version="1.0" encoding="UTF-8" standalone="yes"?>
<Relationships xmlns="http://schemas.openxmlformats.org/package/2006/relationships"><Relationship Id="rId3" Type="http://schemas.openxmlformats.org/officeDocument/2006/relationships/image" Target="../media/image28.gif"/><Relationship Id="rId2" Type="http://schemas.openxmlformats.org/officeDocument/2006/relationships/image" Target="../media/image22.png"/><Relationship Id="rId1" Type="http://schemas.openxmlformats.org/officeDocument/2006/relationships/slideLayout" Target="../slideLayouts/slideLayout2.xml"/><Relationship Id="rId4" Type="http://schemas.openxmlformats.org/officeDocument/2006/relationships/image" Target="../media/image29.gif"/></Relationships>
</file>

<file path=ppt/slides/_rels/slide2.xml.rels><?xml version="1.0" encoding="UTF-8" standalone="yes"?>
<Relationships xmlns="http://schemas.openxmlformats.org/package/2006/relationships"><Relationship Id="rId8" Type="http://schemas.openxmlformats.org/officeDocument/2006/relationships/image" Target="../media/image9.jpg"/><Relationship Id="rId3" Type="http://schemas.openxmlformats.org/officeDocument/2006/relationships/image" Target="../media/image4.png"/><Relationship Id="rId7" Type="http://schemas.openxmlformats.org/officeDocument/2006/relationships/image" Target="../media/image8.jpg"/><Relationship Id="rId2" Type="http://schemas.openxmlformats.org/officeDocument/2006/relationships/image" Target="../media/image3.png"/><Relationship Id="rId1" Type="http://schemas.openxmlformats.org/officeDocument/2006/relationships/slideLayout" Target="../slideLayouts/slideLayout2.xml"/><Relationship Id="rId6" Type="http://schemas.openxmlformats.org/officeDocument/2006/relationships/image" Target="../media/image7.png"/><Relationship Id="rId5" Type="http://schemas.openxmlformats.org/officeDocument/2006/relationships/image" Target="../media/image6.emf"/><Relationship Id="rId4" Type="http://schemas.openxmlformats.org/officeDocument/2006/relationships/image" Target="../media/image5.emf"/><Relationship Id="rId9" Type="http://schemas.openxmlformats.org/officeDocument/2006/relationships/image" Target="../media/image10.png"/></Relationships>
</file>

<file path=ppt/slides/_rels/slide20.xml.rels><?xml version="1.0" encoding="UTF-8" standalone="yes"?>
<Relationships xmlns="http://schemas.openxmlformats.org/package/2006/relationships"><Relationship Id="rId8" Type="http://schemas.openxmlformats.org/officeDocument/2006/relationships/hyperlink" Target="mailto:tamiris.souza@senarms.org.br" TargetMode="External"/><Relationship Id="rId3" Type="http://schemas.openxmlformats.org/officeDocument/2006/relationships/hyperlink" Target="mailto:bruna.dias@famasul.com.br" TargetMode="External"/><Relationship Id="rId7" Type="http://schemas.openxmlformats.org/officeDocument/2006/relationships/hyperlink" Target="mailto:assistentetecnico@aprosojams.org.br" TargetMode="External"/><Relationship Id="rId2" Type="http://schemas.openxmlformats.org/officeDocument/2006/relationships/image" Target="../media/image30.png"/><Relationship Id="rId1" Type="http://schemas.openxmlformats.org/officeDocument/2006/relationships/slideLayout" Target="../slideLayouts/slideLayout7.xml"/><Relationship Id="rId6" Type="http://schemas.openxmlformats.org/officeDocument/2006/relationships/hyperlink" Target="mailto:clovis@senarms.org.br" TargetMode="External"/><Relationship Id="rId5" Type="http://schemas.openxmlformats.org/officeDocument/2006/relationships/hyperlink" Target="mailto:economia@aprosojams.org.br" TargetMode="External"/><Relationship Id="rId4" Type="http://schemas.openxmlformats.org/officeDocument/2006/relationships/hyperlink" Target="mailto:eliamar@senarms.org.br" TargetMode="External"/><Relationship Id="rId9" Type="http://schemas.openxmlformats.org/officeDocument/2006/relationships/hyperlink" Target="mailto:projetosigams@aprosojams.org.br" TargetMode="External"/></Relationships>
</file>

<file path=ppt/slides/_rels/slide2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12.emf"/><Relationship Id="rId2" Type="http://schemas.openxmlformats.org/officeDocument/2006/relationships/image" Target="../media/image11.png"/><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4.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11.png"/><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5.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image" Target="../media/image11.png"/><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6.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image" Target="../media/image11.png"/><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7.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1.png"/><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8.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1.png"/><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9.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image" Target="../media/image11.png"/><Relationship Id="rId1" Type="http://schemas.openxmlformats.org/officeDocument/2006/relationships/slideLayout" Target="../slideLayouts/slideLayout2.xml"/><Relationship Id="rId4" Type="http://schemas.openxmlformats.org/officeDocument/2006/relationships/image" Target="../media/image3.pn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6" name="CaixaDeTexto 5">
            <a:extLst>
              <a:ext uri="{FF2B5EF4-FFF2-40B4-BE49-F238E27FC236}">
                <a16:creationId xmlns:a16="http://schemas.microsoft.com/office/drawing/2014/main" id="{25D0A887-E75F-488F-B5E6-9FD986FA951E}"/>
              </a:ext>
            </a:extLst>
          </p:cNvPr>
          <p:cNvSpPr txBox="1"/>
          <p:nvPr/>
        </p:nvSpPr>
        <p:spPr>
          <a:xfrm>
            <a:off x="2820099" y="6550223"/>
            <a:ext cx="6551802" cy="307777"/>
          </a:xfrm>
          <a:prstGeom prst="rect">
            <a:avLst/>
          </a:prstGeom>
          <a:noFill/>
        </p:spPr>
        <p:txBody>
          <a:bodyPr wrap="square" rtlCol="0">
            <a:spAutoFit/>
          </a:bodyPr>
          <a:lstStyle/>
          <a:p>
            <a:pPr algn="ctr"/>
            <a:r>
              <a:rPr lang="pt-BR" sz="1400" b="1" dirty="0">
                <a:solidFill>
                  <a:schemeClr val="bg1"/>
                </a:solidFill>
                <a:latin typeface="+mj-lt"/>
              </a:rPr>
              <a:t>Ed. nº 00/2020 </a:t>
            </a:r>
            <a:r>
              <a:rPr lang="pt-BR" sz="1400" dirty="0">
                <a:solidFill>
                  <a:schemeClr val="bg1"/>
                </a:solidFill>
                <a:latin typeface="+mj-lt"/>
              </a:rPr>
              <a:t>| </a:t>
            </a:r>
            <a:r>
              <a:rPr lang="pt-BR" sz="1400" b="1" dirty="0">
                <a:solidFill>
                  <a:schemeClr val="bg1"/>
                </a:solidFill>
                <a:latin typeface="+mj-lt"/>
              </a:rPr>
              <a:t>Março </a:t>
            </a:r>
            <a:endParaRPr lang="pt-BR" sz="1400" dirty="0">
              <a:solidFill>
                <a:schemeClr val="bg1"/>
              </a:solidFill>
              <a:latin typeface="+mj-lt"/>
            </a:endParaRPr>
          </a:p>
        </p:txBody>
      </p:sp>
      <p:pic>
        <p:nvPicPr>
          <p:cNvPr id="3" name="Imagem 2">
            <a:extLst>
              <a:ext uri="{FF2B5EF4-FFF2-40B4-BE49-F238E27FC236}">
                <a16:creationId xmlns:a16="http://schemas.microsoft.com/office/drawing/2014/main" id="{A32C3ADE-C4E8-4A88-ACB5-F4991080CE7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1999" cy="6858000"/>
          </a:xfrm>
          <a:prstGeom prst="rect">
            <a:avLst/>
          </a:prstGeom>
        </p:spPr>
      </p:pic>
    </p:spTree>
    <p:extLst>
      <p:ext uri="{BB962C8B-B14F-4D97-AF65-F5344CB8AC3E}">
        <p14:creationId xmlns:p14="http://schemas.microsoft.com/office/powerpoint/2010/main" val="88869530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Imagem 8">
            <a:extLst>
              <a:ext uri="{FF2B5EF4-FFF2-40B4-BE49-F238E27FC236}">
                <a16:creationId xmlns:a16="http://schemas.microsoft.com/office/drawing/2014/main" id="{B9B22B34-68BD-4184-9E4A-8B42CA47B75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9190" y="3047"/>
            <a:ext cx="12186584" cy="6854953"/>
          </a:xfrm>
          <a:prstGeom prst="rect">
            <a:avLst/>
          </a:prstGeom>
        </p:spPr>
      </p:pic>
      <p:sp>
        <p:nvSpPr>
          <p:cNvPr id="8" name="CaixaDeTexto 7">
            <a:extLst>
              <a:ext uri="{FF2B5EF4-FFF2-40B4-BE49-F238E27FC236}">
                <a16:creationId xmlns:a16="http://schemas.microsoft.com/office/drawing/2014/main" id="{9225033B-2ACE-40C0-A258-509A9435EDCF}"/>
              </a:ext>
            </a:extLst>
          </p:cNvPr>
          <p:cNvSpPr txBox="1"/>
          <p:nvPr/>
        </p:nvSpPr>
        <p:spPr>
          <a:xfrm>
            <a:off x="3667386" y="6550223"/>
            <a:ext cx="6551802" cy="307777"/>
          </a:xfrm>
          <a:prstGeom prst="rect">
            <a:avLst/>
          </a:prstGeom>
          <a:noFill/>
        </p:spPr>
        <p:txBody>
          <a:bodyPr wrap="square" rtlCol="0">
            <a:spAutoFit/>
          </a:bodyPr>
          <a:lstStyle/>
          <a:p>
            <a:pPr algn="ctr"/>
            <a:r>
              <a:rPr lang="pt-BR" sz="1400" b="1" dirty="0">
                <a:solidFill>
                  <a:schemeClr val="bg1"/>
                </a:solidFill>
                <a:latin typeface="+mj-lt"/>
              </a:rPr>
              <a:t>Ed. nº 371/2020| Agosto</a:t>
            </a:r>
          </a:p>
        </p:txBody>
      </p:sp>
      <p:pic>
        <p:nvPicPr>
          <p:cNvPr id="4" name="Imagem 3">
            <a:extLst>
              <a:ext uri="{FF2B5EF4-FFF2-40B4-BE49-F238E27FC236}">
                <a16:creationId xmlns:a16="http://schemas.microsoft.com/office/drawing/2014/main" id="{B71E09F5-3CC5-4A3C-AC06-75AAD27BB088}"/>
              </a:ext>
            </a:extLst>
          </p:cNvPr>
          <p:cNvPicPr>
            <a:picLocks noChangeAspect="1"/>
          </p:cNvPicPr>
          <p:nvPr/>
        </p:nvPicPr>
        <p:blipFill rotWithShape="1">
          <a:blip r:embed="rId3"/>
          <a:srcRect l="1434" t="3142" r="1087" b="1647"/>
          <a:stretch/>
        </p:blipFill>
        <p:spPr>
          <a:xfrm>
            <a:off x="296220" y="2117886"/>
            <a:ext cx="1579598" cy="1480991"/>
          </a:xfrm>
          <a:prstGeom prst="rect">
            <a:avLst/>
          </a:prstGeom>
        </p:spPr>
      </p:pic>
      <p:sp>
        <p:nvSpPr>
          <p:cNvPr id="7" name="CaixaDeTexto 6">
            <a:extLst>
              <a:ext uri="{FF2B5EF4-FFF2-40B4-BE49-F238E27FC236}">
                <a16:creationId xmlns:a16="http://schemas.microsoft.com/office/drawing/2014/main" id="{0B9B9ADC-265A-4BE3-BDB0-36F95AC42521}"/>
              </a:ext>
            </a:extLst>
          </p:cNvPr>
          <p:cNvSpPr txBox="1"/>
          <p:nvPr/>
        </p:nvSpPr>
        <p:spPr>
          <a:xfrm>
            <a:off x="109057" y="302004"/>
            <a:ext cx="1812022" cy="954107"/>
          </a:xfrm>
          <a:prstGeom prst="rect">
            <a:avLst/>
          </a:prstGeom>
          <a:noFill/>
        </p:spPr>
        <p:txBody>
          <a:bodyPr wrap="square" rtlCol="0">
            <a:spAutoFit/>
          </a:bodyPr>
          <a:lstStyle/>
          <a:p>
            <a:pPr algn="ctr"/>
            <a:r>
              <a:rPr lang="pt-BR" sz="2800" b="1" dirty="0">
                <a:solidFill>
                  <a:schemeClr val="bg1"/>
                </a:solidFill>
              </a:rPr>
              <a:t>2ª Safra de Milho</a:t>
            </a:r>
            <a:endParaRPr lang="pt-BR" sz="2800" dirty="0">
              <a:solidFill>
                <a:schemeClr val="bg1"/>
              </a:solidFill>
              <a:latin typeface="+mj-lt"/>
            </a:endParaRPr>
          </a:p>
        </p:txBody>
      </p:sp>
      <p:pic>
        <p:nvPicPr>
          <p:cNvPr id="10" name="Imagem 9" descr="Uma imagem contendo comida&#10;&#10;Descrição gerada automaticamente">
            <a:extLst>
              <a:ext uri="{FF2B5EF4-FFF2-40B4-BE49-F238E27FC236}">
                <a16:creationId xmlns:a16="http://schemas.microsoft.com/office/drawing/2014/main" id="{6C9726C3-888E-4EF0-80D4-F7A5F16523EF}"/>
              </a:ext>
            </a:extLst>
          </p:cNvPr>
          <p:cNvPicPr>
            <a:picLocks noChangeAspect="1"/>
          </p:cNvPicPr>
          <p:nvPr/>
        </p:nvPicPr>
        <p:blipFill>
          <a:blip r:embed="rId4">
            <a:alphaModFix amt="20000"/>
            <a:extLst>
              <a:ext uri="{28A0092B-C50C-407E-A947-70E740481C1C}">
                <a14:useLocalDpi xmlns:a14="http://schemas.microsoft.com/office/drawing/2010/main" val="0"/>
              </a:ext>
            </a:extLst>
          </a:blip>
          <a:stretch>
            <a:fillRect/>
          </a:stretch>
        </p:blipFill>
        <p:spPr>
          <a:xfrm>
            <a:off x="3920607" y="1597377"/>
            <a:ext cx="6045360" cy="2816588"/>
          </a:xfrm>
          <a:prstGeom prst="rect">
            <a:avLst/>
          </a:prstGeom>
        </p:spPr>
      </p:pic>
      <p:sp>
        <p:nvSpPr>
          <p:cNvPr id="12" name="CaixaDeTexto 11">
            <a:extLst>
              <a:ext uri="{FF2B5EF4-FFF2-40B4-BE49-F238E27FC236}">
                <a16:creationId xmlns:a16="http://schemas.microsoft.com/office/drawing/2014/main" id="{6199CFD2-15E3-4A5B-A727-6C7558AB756F}"/>
              </a:ext>
            </a:extLst>
          </p:cNvPr>
          <p:cNvSpPr txBox="1"/>
          <p:nvPr/>
        </p:nvSpPr>
        <p:spPr>
          <a:xfrm>
            <a:off x="1921079" y="0"/>
            <a:ext cx="10270921" cy="4639796"/>
          </a:xfrm>
          <a:prstGeom prst="rect">
            <a:avLst/>
          </a:prstGeom>
          <a:noFill/>
        </p:spPr>
        <p:txBody>
          <a:bodyPr wrap="square" rtlCol="0">
            <a:spAutoFit/>
          </a:bodyPr>
          <a:lstStyle/>
          <a:p>
            <a:pPr algn="just"/>
            <a:r>
              <a:rPr lang="pt-BR" sz="1500" b="1" dirty="0">
                <a:solidFill>
                  <a:schemeClr val="accent6">
                    <a:lumMod val="50000"/>
                  </a:schemeClr>
                </a:solidFill>
                <a:latin typeface="+mj-lt"/>
              </a:rPr>
              <a:t>Região Sudeste</a:t>
            </a:r>
          </a:p>
          <a:p>
            <a:pPr algn="just">
              <a:lnSpc>
                <a:spcPct val="150000"/>
              </a:lnSpc>
            </a:pPr>
            <a:r>
              <a:rPr lang="pt-BR" sz="1450" u="sng" dirty="0">
                <a:latin typeface="+mj-lt"/>
              </a:rPr>
              <a:t>Municípios:</a:t>
            </a:r>
            <a:r>
              <a:rPr lang="pt-BR" sz="1450" dirty="0">
                <a:latin typeface="+mj-lt"/>
              </a:rPr>
              <a:t> Naviraí, </a:t>
            </a:r>
            <a:r>
              <a:rPr lang="pt-BR" sz="1450" dirty="0" err="1">
                <a:latin typeface="+mj-lt"/>
              </a:rPr>
              <a:t>Itaquiraí</a:t>
            </a:r>
            <a:r>
              <a:rPr lang="pt-BR" sz="1450" dirty="0">
                <a:latin typeface="+mj-lt"/>
              </a:rPr>
              <a:t>, </a:t>
            </a:r>
            <a:r>
              <a:rPr lang="pt-BR" sz="1450" dirty="0" err="1">
                <a:latin typeface="+mj-lt"/>
              </a:rPr>
              <a:t>Batayporã</a:t>
            </a:r>
            <a:r>
              <a:rPr lang="pt-BR" sz="1450" dirty="0">
                <a:latin typeface="+mj-lt"/>
              </a:rPr>
              <a:t>, Nova Andradina, </a:t>
            </a:r>
            <a:r>
              <a:rPr lang="pt-BR" sz="1450" dirty="0" err="1">
                <a:latin typeface="+mj-lt"/>
              </a:rPr>
              <a:t>Jateí</a:t>
            </a:r>
            <a:r>
              <a:rPr lang="pt-BR" sz="1450" dirty="0">
                <a:latin typeface="+mj-lt"/>
              </a:rPr>
              <a:t>, Eldorado, </a:t>
            </a:r>
            <a:r>
              <a:rPr lang="pt-BR" sz="1450" dirty="0" err="1">
                <a:latin typeface="+mj-lt"/>
              </a:rPr>
              <a:t>Anaurilândia</a:t>
            </a:r>
            <a:r>
              <a:rPr lang="pt-BR" sz="1450" dirty="0">
                <a:latin typeface="+mj-lt"/>
              </a:rPr>
              <a:t>, Iguatemi, Novo Horizonte do Sul, Bataguassu, Mundo Novo, </a:t>
            </a:r>
            <a:r>
              <a:rPr lang="pt-BR" sz="1450" dirty="0" err="1">
                <a:latin typeface="+mj-lt"/>
              </a:rPr>
              <a:t>Taquarussu</a:t>
            </a:r>
            <a:r>
              <a:rPr lang="pt-BR" sz="1450" dirty="0">
                <a:latin typeface="+mj-lt"/>
              </a:rPr>
              <a:t> e </a:t>
            </a:r>
            <a:r>
              <a:rPr lang="pt-BR" sz="1450" dirty="0" err="1">
                <a:latin typeface="+mj-lt"/>
              </a:rPr>
              <a:t>Japorã</a:t>
            </a:r>
            <a:r>
              <a:rPr lang="pt-BR" sz="1450" dirty="0">
                <a:latin typeface="+mj-lt"/>
              </a:rPr>
              <a:t>.</a:t>
            </a:r>
          </a:p>
          <a:p>
            <a:pPr algn="just">
              <a:lnSpc>
                <a:spcPct val="150000"/>
              </a:lnSpc>
            </a:pPr>
            <a:r>
              <a:rPr lang="pt-BR" sz="1450" u="sng" dirty="0">
                <a:latin typeface="+mj-lt"/>
              </a:rPr>
              <a:t>Precipitação:</a:t>
            </a:r>
            <a:r>
              <a:rPr lang="pt-BR" sz="1450" dirty="0">
                <a:latin typeface="+mj-lt"/>
              </a:rPr>
              <a:t> ocorreram precipitações entre os dias 10 e 16 de agosto, nas propriedades acompanhadas, com registro de 120 mm no município de Naviraí, 100 mm em </a:t>
            </a:r>
            <a:r>
              <a:rPr lang="pt-BR" sz="1450" dirty="0" err="1">
                <a:latin typeface="+mj-lt"/>
              </a:rPr>
              <a:t>Itaquiraí</a:t>
            </a:r>
            <a:r>
              <a:rPr lang="pt-BR" sz="1450" dirty="0">
                <a:latin typeface="+mj-lt"/>
              </a:rPr>
              <a:t> e 115 mm em Nova Andradina.</a:t>
            </a:r>
          </a:p>
          <a:p>
            <a:pPr algn="just">
              <a:lnSpc>
                <a:spcPct val="150000"/>
              </a:lnSpc>
            </a:pPr>
            <a:r>
              <a:rPr lang="pt-BR" sz="1450" u="sng" dirty="0" err="1">
                <a:latin typeface="+mj-lt"/>
              </a:rPr>
              <a:t>Estadio</a:t>
            </a:r>
            <a:r>
              <a:rPr lang="pt-BR" sz="1450" u="sng" dirty="0">
                <a:latin typeface="+mj-lt"/>
              </a:rPr>
              <a:t> de desenvolvimento fenológico:</a:t>
            </a:r>
            <a:r>
              <a:rPr lang="pt-BR" sz="1450" dirty="0">
                <a:latin typeface="+mj-lt"/>
              </a:rPr>
              <a:t> entre R4 e R6.</a:t>
            </a:r>
          </a:p>
          <a:p>
            <a:pPr algn="just">
              <a:lnSpc>
                <a:spcPct val="150000"/>
              </a:lnSpc>
            </a:pPr>
            <a:r>
              <a:rPr lang="pt-BR" sz="1450" u="sng" dirty="0">
                <a:latin typeface="+mj-lt"/>
              </a:rPr>
              <a:t>Situação da Lavoura:</a:t>
            </a:r>
            <a:r>
              <a:rPr lang="pt-BR" sz="1450" dirty="0">
                <a:latin typeface="+mj-lt"/>
              </a:rPr>
              <a:t> as pragas, plantas daninhas e doenças estão sob controle no momento. </a:t>
            </a:r>
            <a:r>
              <a:rPr lang="pt-BR" sz="1450" dirty="0">
                <a:solidFill>
                  <a:schemeClr val="tx1">
                    <a:lumMod val="95000"/>
                    <a:lumOff val="5000"/>
                  </a:schemeClr>
                </a:solidFill>
                <a:latin typeface="+mj-lt"/>
              </a:rPr>
              <a:t>Com relação a colheita do milho, o municípios de Naviraí e </a:t>
            </a:r>
            <a:r>
              <a:rPr lang="pt-BR" sz="1450" dirty="0" err="1">
                <a:solidFill>
                  <a:schemeClr val="tx1">
                    <a:lumMod val="95000"/>
                    <a:lumOff val="5000"/>
                  </a:schemeClr>
                </a:solidFill>
                <a:latin typeface="+mj-lt"/>
              </a:rPr>
              <a:t>Anaurilândia</a:t>
            </a:r>
            <a:r>
              <a:rPr lang="pt-BR" sz="1450" dirty="0">
                <a:solidFill>
                  <a:schemeClr val="tx1">
                    <a:lumMod val="95000"/>
                    <a:lumOff val="5000"/>
                  </a:schemeClr>
                </a:solidFill>
                <a:latin typeface="+mj-lt"/>
              </a:rPr>
              <a:t> possuem uma área colhida considerável</a:t>
            </a:r>
            <a:r>
              <a:rPr lang="pt-BR" sz="1450" dirty="0">
                <a:latin typeface="+mj-lt"/>
              </a:rPr>
              <a:t>. </a:t>
            </a:r>
            <a:r>
              <a:rPr lang="pt-BR" sz="1450" dirty="0">
                <a:solidFill>
                  <a:schemeClr val="tx1">
                    <a:lumMod val="95000"/>
                    <a:lumOff val="5000"/>
                  </a:schemeClr>
                </a:solidFill>
                <a:latin typeface="+mj-lt"/>
              </a:rPr>
              <a:t>A </a:t>
            </a:r>
            <a:r>
              <a:rPr lang="pt-BR" sz="1450" dirty="0">
                <a:latin typeface="+mj-lt"/>
              </a:rPr>
              <a:t>chegada da chuva fez vários produtores pararem de colher, darão retorno a colheita assim que a umidade abaixar.</a:t>
            </a:r>
            <a:r>
              <a:rPr lang="pt-BR" sz="1450" dirty="0">
                <a:solidFill>
                  <a:schemeClr val="tx1">
                    <a:lumMod val="95000"/>
                    <a:lumOff val="5000"/>
                  </a:schemeClr>
                </a:solidFill>
                <a:latin typeface="+mj-lt"/>
              </a:rPr>
              <a:t> </a:t>
            </a:r>
          </a:p>
          <a:p>
            <a:pPr algn="just">
              <a:lnSpc>
                <a:spcPct val="150000"/>
              </a:lnSpc>
            </a:pPr>
            <a:r>
              <a:rPr lang="pt-BR" sz="1450" u="sng" dirty="0">
                <a:latin typeface="+mj-lt"/>
              </a:rPr>
              <a:t>Clima:</a:t>
            </a:r>
            <a:r>
              <a:rPr lang="pt-BR" sz="1450" dirty="0">
                <a:latin typeface="+mj-lt"/>
              </a:rPr>
              <a:t>  no final de semana a região enfrentou mudança climática, várias ventanias, redução da temperatura e chuva, a ventania não provocou nenhum dano na região. Na última semana do mês de agosto há previsão chuva na região, de no máximo 5 mm.</a:t>
            </a:r>
          </a:p>
          <a:p>
            <a:pPr algn="just">
              <a:lnSpc>
                <a:spcPct val="150000"/>
              </a:lnSpc>
            </a:pPr>
            <a:r>
              <a:rPr lang="pt-BR" sz="1450" u="sng" dirty="0">
                <a:latin typeface="+mj-lt"/>
              </a:rPr>
              <a:t>Expectativa dos Produtores:</a:t>
            </a:r>
            <a:r>
              <a:rPr lang="pt-BR" sz="1450" dirty="0">
                <a:latin typeface="+mj-lt"/>
              </a:rPr>
              <a:t> as produtividades alcançadas nas áreas de sequeiro na região estão na </a:t>
            </a:r>
            <a:r>
              <a:rPr lang="pt-BR" sz="1450" b="1" u="sng" dirty="0">
                <a:latin typeface="+mj-lt"/>
              </a:rPr>
              <a:t>abaixo da média</a:t>
            </a:r>
            <a:r>
              <a:rPr lang="pt-BR" sz="1450" b="1" dirty="0">
                <a:latin typeface="+mj-lt"/>
              </a:rPr>
              <a:t> </a:t>
            </a:r>
            <a:r>
              <a:rPr lang="pt-BR" sz="1450" dirty="0">
                <a:latin typeface="+mj-lt"/>
              </a:rPr>
              <a:t>estadual prevista pela Aprosoja/MS mas ainda dependem de finalização das colheitas que ainda estão bastante atrasadas comparativamente com outros anos. Com a intensificação das colheitas a produtividade desses municípios deve ficar na média estadual.</a:t>
            </a:r>
          </a:p>
        </p:txBody>
      </p:sp>
    </p:spTree>
    <p:extLst>
      <p:ext uri="{BB962C8B-B14F-4D97-AF65-F5344CB8AC3E}">
        <p14:creationId xmlns:p14="http://schemas.microsoft.com/office/powerpoint/2010/main" val="374689225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m 4" descr="Tela de vídeo game&#10;&#10;Descrição gerada automaticamente">
            <a:extLst>
              <a:ext uri="{FF2B5EF4-FFF2-40B4-BE49-F238E27FC236}">
                <a16:creationId xmlns:a16="http://schemas.microsoft.com/office/drawing/2014/main" id="{AED08BBD-778D-4145-84D6-408F490210E2}"/>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21529"/>
            <a:ext cx="12189631" cy="6858000"/>
          </a:xfrm>
          <a:prstGeom prst="rect">
            <a:avLst/>
          </a:prstGeom>
        </p:spPr>
      </p:pic>
      <p:sp>
        <p:nvSpPr>
          <p:cNvPr id="8" name="CaixaDeTexto 7">
            <a:extLst>
              <a:ext uri="{FF2B5EF4-FFF2-40B4-BE49-F238E27FC236}">
                <a16:creationId xmlns:a16="http://schemas.microsoft.com/office/drawing/2014/main" id="{467F70B4-AB57-404B-A9FB-0B1F281369C6}"/>
              </a:ext>
            </a:extLst>
          </p:cNvPr>
          <p:cNvSpPr txBox="1"/>
          <p:nvPr/>
        </p:nvSpPr>
        <p:spPr>
          <a:xfrm>
            <a:off x="2953249" y="6550223"/>
            <a:ext cx="6551802" cy="307777"/>
          </a:xfrm>
          <a:prstGeom prst="rect">
            <a:avLst/>
          </a:prstGeom>
          <a:noFill/>
        </p:spPr>
        <p:txBody>
          <a:bodyPr wrap="square" rtlCol="0">
            <a:spAutoFit/>
          </a:bodyPr>
          <a:lstStyle/>
          <a:p>
            <a:pPr algn="ctr"/>
            <a:r>
              <a:rPr lang="pt-BR" sz="1400" b="1" dirty="0">
                <a:solidFill>
                  <a:schemeClr val="bg1"/>
                </a:solidFill>
                <a:latin typeface="+mj-lt"/>
              </a:rPr>
              <a:t>Ed. nº 371/2020| Agosto</a:t>
            </a:r>
          </a:p>
        </p:txBody>
      </p:sp>
      <p:pic>
        <p:nvPicPr>
          <p:cNvPr id="10" name="Imagem 9" descr="Uma imagem contendo comida&#10;&#10;Descrição gerada automaticamente">
            <a:extLst>
              <a:ext uri="{FF2B5EF4-FFF2-40B4-BE49-F238E27FC236}">
                <a16:creationId xmlns:a16="http://schemas.microsoft.com/office/drawing/2014/main" id="{AC47BB30-6B1A-4AD6-A06E-AD373A69F22E}"/>
              </a:ext>
            </a:extLst>
          </p:cNvPr>
          <p:cNvPicPr>
            <a:picLocks noChangeAspect="1"/>
          </p:cNvPicPr>
          <p:nvPr/>
        </p:nvPicPr>
        <p:blipFill>
          <a:blip r:embed="rId3">
            <a:alphaModFix amt="20000"/>
            <a:extLst>
              <a:ext uri="{28A0092B-C50C-407E-A947-70E740481C1C}">
                <a14:useLocalDpi xmlns:a14="http://schemas.microsoft.com/office/drawing/2010/main" val="0"/>
              </a:ext>
            </a:extLst>
          </a:blip>
          <a:stretch>
            <a:fillRect/>
          </a:stretch>
        </p:blipFill>
        <p:spPr>
          <a:xfrm>
            <a:off x="3096352" y="2523909"/>
            <a:ext cx="6045360" cy="2816588"/>
          </a:xfrm>
          <a:prstGeom prst="rect">
            <a:avLst/>
          </a:prstGeom>
        </p:spPr>
      </p:pic>
      <p:sp>
        <p:nvSpPr>
          <p:cNvPr id="11" name="CaixaDeTexto 10">
            <a:extLst>
              <a:ext uri="{FF2B5EF4-FFF2-40B4-BE49-F238E27FC236}">
                <a16:creationId xmlns:a16="http://schemas.microsoft.com/office/drawing/2014/main" id="{A5DF0183-2232-4CDA-9E66-14F0C6117353}"/>
              </a:ext>
            </a:extLst>
          </p:cNvPr>
          <p:cNvSpPr txBox="1"/>
          <p:nvPr/>
        </p:nvSpPr>
        <p:spPr>
          <a:xfrm>
            <a:off x="1048623" y="790963"/>
            <a:ext cx="10361057" cy="523220"/>
          </a:xfrm>
          <a:prstGeom prst="rect">
            <a:avLst/>
          </a:prstGeom>
          <a:noFill/>
        </p:spPr>
        <p:txBody>
          <a:bodyPr wrap="square" rtlCol="0">
            <a:spAutoFit/>
          </a:bodyPr>
          <a:lstStyle/>
          <a:p>
            <a:pPr algn="ctr"/>
            <a:r>
              <a:rPr lang="pt-BR" sz="2800" b="1" dirty="0">
                <a:solidFill>
                  <a:schemeClr val="bg1"/>
                </a:solidFill>
              </a:rPr>
              <a:t>Colheita do Milho 2ª Safra 2019/2020</a:t>
            </a:r>
            <a:endParaRPr lang="pt-BR" sz="2800" dirty="0">
              <a:solidFill>
                <a:schemeClr val="bg1"/>
              </a:solidFill>
              <a:latin typeface="+mj-lt"/>
            </a:endParaRPr>
          </a:p>
        </p:txBody>
      </p:sp>
      <p:sp>
        <p:nvSpPr>
          <p:cNvPr id="2" name="Retângulo 1">
            <a:extLst>
              <a:ext uri="{FF2B5EF4-FFF2-40B4-BE49-F238E27FC236}">
                <a16:creationId xmlns:a16="http://schemas.microsoft.com/office/drawing/2014/main" id="{9A96B064-ECDA-44EB-9FEB-152A923612E1}"/>
              </a:ext>
            </a:extLst>
          </p:cNvPr>
          <p:cNvSpPr/>
          <p:nvPr/>
        </p:nvSpPr>
        <p:spPr>
          <a:xfrm>
            <a:off x="161294" y="2175907"/>
            <a:ext cx="4407822" cy="3248646"/>
          </a:xfrm>
          <a:prstGeom prst="rect">
            <a:avLst/>
          </a:prstGeom>
        </p:spPr>
        <p:txBody>
          <a:bodyPr wrap="square">
            <a:spAutoFit/>
          </a:bodyPr>
          <a:lstStyle/>
          <a:p>
            <a:pPr>
              <a:lnSpc>
                <a:spcPct val="115000"/>
              </a:lnSpc>
              <a:spcAft>
                <a:spcPts val="0"/>
              </a:spcAft>
            </a:pPr>
            <a:r>
              <a:rPr lang="pt-BR" sz="1450" b="1" dirty="0">
                <a:latin typeface="+mj-lt"/>
                <a:ea typeface="Times New Roman" panose="02020603050405020304" pitchFamily="18" charset="0"/>
                <a:cs typeface="Times New Roman" panose="02020603050405020304" pitchFamily="18" charset="0"/>
              </a:rPr>
              <a:t>Evolução da colheita do Milho 2ª Safra</a:t>
            </a:r>
            <a:endParaRPr lang="pt-BR" sz="1450" dirty="0">
              <a:latin typeface="+mj-lt"/>
              <a:ea typeface="Calibri" panose="020F0502020204030204" pitchFamily="34" charset="0"/>
              <a:cs typeface="Times New Roman" panose="02020603050405020304" pitchFamily="18" charset="0"/>
            </a:endParaRPr>
          </a:p>
          <a:p>
            <a:pPr>
              <a:lnSpc>
                <a:spcPct val="115000"/>
              </a:lnSpc>
              <a:spcAft>
                <a:spcPts val="0"/>
              </a:spcAft>
            </a:pPr>
            <a:r>
              <a:rPr lang="pt-BR" sz="1450" dirty="0">
                <a:latin typeface="+mj-lt"/>
                <a:ea typeface="Times New Roman" panose="02020603050405020304" pitchFamily="18" charset="0"/>
                <a:cs typeface="Times New Roman" panose="02020603050405020304" pitchFamily="18" charset="0"/>
              </a:rPr>
              <a:t> </a:t>
            </a:r>
            <a:endParaRPr lang="pt-BR" sz="1450" dirty="0">
              <a:latin typeface="+mj-lt"/>
              <a:ea typeface="Calibri" panose="020F0502020204030204" pitchFamily="34" charset="0"/>
              <a:cs typeface="Times New Roman" panose="02020603050405020304" pitchFamily="18" charset="0"/>
            </a:endParaRPr>
          </a:p>
          <a:p>
            <a:pPr indent="539750" algn="just">
              <a:lnSpc>
                <a:spcPct val="150000"/>
              </a:lnSpc>
              <a:spcAft>
                <a:spcPts val="1000"/>
              </a:spcAft>
            </a:pPr>
            <a:r>
              <a:rPr lang="pt-BR" sz="1450" dirty="0">
                <a:latin typeface="+mj-lt"/>
                <a:ea typeface="Times New Roman" panose="02020603050405020304" pitchFamily="18" charset="0"/>
                <a:cs typeface="Times New Roman" panose="02020603050405020304" pitchFamily="18" charset="0"/>
              </a:rPr>
              <a:t>Nos </a:t>
            </a:r>
            <a:r>
              <a:rPr lang="pt-BR" sz="1450" b="1" dirty="0">
                <a:latin typeface="+mj-lt"/>
                <a:ea typeface="Times New Roman" panose="02020603050405020304" pitchFamily="18" charset="0"/>
                <a:cs typeface="Times New Roman" panose="02020603050405020304" pitchFamily="18" charset="0"/>
              </a:rPr>
              <a:t>gráficos 1, 2</a:t>
            </a:r>
            <a:r>
              <a:rPr lang="pt-BR" sz="1450" dirty="0">
                <a:latin typeface="+mj-lt"/>
                <a:ea typeface="Times New Roman" panose="02020603050405020304" pitchFamily="18" charset="0"/>
                <a:cs typeface="Times New Roman" panose="02020603050405020304" pitchFamily="18" charset="0"/>
              </a:rPr>
              <a:t> </a:t>
            </a:r>
            <a:r>
              <a:rPr lang="pt-BR" sz="1450" b="1" dirty="0">
                <a:latin typeface="+mj-lt"/>
                <a:ea typeface="Times New Roman" panose="02020603050405020304" pitchFamily="18" charset="0"/>
                <a:cs typeface="Times New Roman" panose="02020603050405020304" pitchFamily="18" charset="0"/>
              </a:rPr>
              <a:t>e 3</a:t>
            </a:r>
            <a:r>
              <a:rPr lang="pt-BR" sz="1450" dirty="0">
                <a:latin typeface="+mj-lt"/>
                <a:ea typeface="Times New Roman" panose="02020603050405020304" pitchFamily="18" charset="0"/>
                <a:cs typeface="Times New Roman" panose="02020603050405020304" pitchFamily="18" charset="0"/>
              </a:rPr>
              <a:t>, pode ser verificada a evolução da colheita do milho, nas regiões norte, centro e sul do estado, conforme consultas realizadas pelos técnicos com produtores, sindicatos rurais e/ou empresas de assistências técnicas dos municípios. Com base nas informações levantadas, na </a:t>
            </a:r>
            <a:r>
              <a:rPr lang="pt-BR" sz="1450" b="1" dirty="0">
                <a:latin typeface="+mj-lt"/>
                <a:ea typeface="Times New Roman" panose="02020603050405020304" pitchFamily="18" charset="0"/>
                <a:cs typeface="Times New Roman" panose="02020603050405020304" pitchFamily="18" charset="0"/>
              </a:rPr>
              <a:t>data de</a:t>
            </a:r>
            <a:r>
              <a:rPr lang="pt-BR" sz="1450" dirty="0">
                <a:latin typeface="+mj-lt"/>
                <a:ea typeface="Times New Roman" panose="02020603050405020304" pitchFamily="18" charset="0"/>
                <a:cs typeface="Times New Roman" panose="02020603050405020304" pitchFamily="18" charset="0"/>
              </a:rPr>
              <a:t> </a:t>
            </a:r>
            <a:r>
              <a:rPr lang="pt-BR" sz="1450" b="1" dirty="0">
                <a:latin typeface="+mj-lt"/>
                <a:ea typeface="Times New Roman" panose="02020603050405020304" pitchFamily="18" charset="0"/>
                <a:cs typeface="Times New Roman" panose="02020603050405020304" pitchFamily="18" charset="0"/>
              </a:rPr>
              <a:t>14/08/2020</a:t>
            </a:r>
            <a:r>
              <a:rPr lang="pt-BR" sz="1450" dirty="0">
                <a:latin typeface="+mj-lt"/>
                <a:ea typeface="Times New Roman" panose="02020603050405020304" pitchFamily="18" charset="0"/>
                <a:cs typeface="Times New Roman" panose="02020603050405020304" pitchFamily="18" charset="0"/>
              </a:rPr>
              <a:t>, a área colhida de milho 2ª safra acompanhada pelo Projeto SIGA MS alcançou </a:t>
            </a:r>
            <a:r>
              <a:rPr lang="pt-BR" sz="1450" b="1" dirty="0">
                <a:latin typeface="+mj-lt"/>
                <a:ea typeface="Times New Roman" panose="02020603050405020304" pitchFamily="18" charset="0"/>
                <a:cs typeface="Times New Roman" panose="02020603050405020304" pitchFamily="18" charset="0"/>
              </a:rPr>
              <a:t>38,3%.</a:t>
            </a:r>
            <a:endParaRPr lang="pt-BR" sz="1450" dirty="0">
              <a:latin typeface="+mj-lt"/>
              <a:ea typeface="Calibri" panose="020F0502020204030204" pitchFamily="34" charset="0"/>
              <a:cs typeface="Times New Roman" panose="02020603050405020304" pitchFamily="18" charset="0"/>
            </a:endParaRPr>
          </a:p>
        </p:txBody>
      </p:sp>
      <p:sp>
        <p:nvSpPr>
          <p:cNvPr id="3" name="Retângulo 2">
            <a:extLst>
              <a:ext uri="{FF2B5EF4-FFF2-40B4-BE49-F238E27FC236}">
                <a16:creationId xmlns:a16="http://schemas.microsoft.com/office/drawing/2014/main" id="{13B5A22D-36D5-4D01-A53A-F7A1D1C361BF}"/>
              </a:ext>
            </a:extLst>
          </p:cNvPr>
          <p:cNvSpPr/>
          <p:nvPr/>
        </p:nvSpPr>
        <p:spPr>
          <a:xfrm>
            <a:off x="5882151" y="2135267"/>
            <a:ext cx="4994444" cy="392159"/>
          </a:xfrm>
          <a:prstGeom prst="rect">
            <a:avLst/>
          </a:prstGeom>
        </p:spPr>
        <p:txBody>
          <a:bodyPr wrap="none">
            <a:spAutoFit/>
          </a:bodyPr>
          <a:lstStyle/>
          <a:p>
            <a:pPr algn="ctr">
              <a:lnSpc>
                <a:spcPct val="115000"/>
              </a:lnSpc>
              <a:spcAft>
                <a:spcPts val="0"/>
              </a:spcAft>
            </a:pPr>
            <a:r>
              <a:rPr lang="pt-BR" b="1" dirty="0">
                <a:latin typeface="+mj-lt"/>
                <a:ea typeface="Times New Roman" panose="02020603050405020304" pitchFamily="18" charset="0"/>
                <a:cs typeface="Times New Roman" panose="02020603050405020304" pitchFamily="18" charset="0"/>
              </a:rPr>
              <a:t>Gráfico 1 - </a:t>
            </a:r>
            <a:r>
              <a:rPr lang="pt-BR" dirty="0">
                <a:latin typeface="+mj-lt"/>
                <a:ea typeface="Times New Roman" panose="02020603050405020304" pitchFamily="18" charset="0"/>
                <a:cs typeface="Times New Roman" panose="02020603050405020304" pitchFamily="18" charset="0"/>
              </a:rPr>
              <a:t>Colheita do milho na região norte de MS</a:t>
            </a:r>
            <a:endParaRPr lang="pt-BR" dirty="0">
              <a:latin typeface="+mj-lt"/>
              <a:ea typeface="Calibri" panose="020F0502020204030204" pitchFamily="34" charset="0"/>
              <a:cs typeface="Times New Roman" panose="02020603050405020304" pitchFamily="18" charset="0"/>
            </a:endParaRPr>
          </a:p>
        </p:txBody>
      </p:sp>
      <p:sp>
        <p:nvSpPr>
          <p:cNvPr id="12" name="Retângulo 11">
            <a:extLst>
              <a:ext uri="{FF2B5EF4-FFF2-40B4-BE49-F238E27FC236}">
                <a16:creationId xmlns:a16="http://schemas.microsoft.com/office/drawing/2014/main" id="{AAD16BBA-BEDC-470C-BCC6-D875C69F5C02}"/>
              </a:ext>
            </a:extLst>
          </p:cNvPr>
          <p:cNvSpPr/>
          <p:nvPr/>
        </p:nvSpPr>
        <p:spPr>
          <a:xfrm>
            <a:off x="5717632" y="6009920"/>
            <a:ext cx="6096000" cy="241348"/>
          </a:xfrm>
          <a:prstGeom prst="rect">
            <a:avLst/>
          </a:prstGeom>
        </p:spPr>
        <p:txBody>
          <a:bodyPr>
            <a:spAutoFit/>
          </a:bodyPr>
          <a:lstStyle/>
          <a:p>
            <a:pPr algn="ctr">
              <a:lnSpc>
                <a:spcPct val="115000"/>
              </a:lnSpc>
              <a:spcAft>
                <a:spcPts val="0"/>
              </a:spcAft>
            </a:pPr>
            <a:r>
              <a:rPr lang="pt-BR" sz="900" b="1" dirty="0">
                <a:latin typeface="+mj-lt"/>
                <a:ea typeface="Times New Roman" panose="02020603050405020304" pitchFamily="18" charset="0"/>
                <a:cs typeface="Times New Roman" panose="02020603050405020304" pitchFamily="18" charset="0"/>
              </a:rPr>
              <a:t>Fonte: </a:t>
            </a:r>
            <a:r>
              <a:rPr lang="pt-BR" sz="900" dirty="0">
                <a:latin typeface="+mj-lt"/>
                <a:ea typeface="Times New Roman" panose="02020603050405020304" pitchFamily="18" charset="0"/>
                <a:cs typeface="Times New Roman" panose="02020603050405020304" pitchFamily="18" charset="0"/>
              </a:rPr>
              <a:t>APROSOJA-MS/ Sistema Famasul </a:t>
            </a:r>
            <a:r>
              <a:rPr lang="pt-BR" sz="900" b="1" dirty="0">
                <a:latin typeface="+mj-lt"/>
                <a:ea typeface="Times New Roman" panose="02020603050405020304" pitchFamily="18" charset="0"/>
                <a:cs typeface="Times New Roman" panose="02020603050405020304" pitchFamily="18" charset="0"/>
              </a:rPr>
              <a:t>Elaboração: </a:t>
            </a:r>
            <a:r>
              <a:rPr lang="pt-BR" sz="900" dirty="0">
                <a:latin typeface="+mj-lt"/>
                <a:ea typeface="Times New Roman" panose="02020603050405020304" pitchFamily="18" charset="0"/>
                <a:cs typeface="Times New Roman" panose="02020603050405020304" pitchFamily="18" charset="0"/>
              </a:rPr>
              <a:t>APROSOJA-MS/Sistema Famasul</a:t>
            </a:r>
            <a:endParaRPr lang="pt-BR" sz="900" dirty="0">
              <a:effectLst/>
              <a:latin typeface="+mj-lt"/>
              <a:ea typeface="Calibri" panose="020F0502020204030204" pitchFamily="34" charset="0"/>
              <a:cs typeface="Times New Roman" panose="02020603050405020304" pitchFamily="18" charset="0"/>
            </a:endParaRPr>
          </a:p>
        </p:txBody>
      </p:sp>
      <p:graphicFrame>
        <p:nvGraphicFramePr>
          <p:cNvPr id="16" name="Gráfico 15">
            <a:extLst>
              <a:ext uri="{FF2B5EF4-FFF2-40B4-BE49-F238E27FC236}">
                <a16:creationId xmlns:a16="http://schemas.microsoft.com/office/drawing/2014/main" id="{00000000-0008-0000-0200-00000B000000}"/>
              </a:ext>
            </a:extLst>
          </p:cNvPr>
          <p:cNvGraphicFramePr>
            <a:graphicFrameLocks/>
          </p:cNvGraphicFramePr>
          <p:nvPr>
            <p:extLst>
              <p:ext uri="{D42A27DB-BD31-4B8C-83A1-F6EECF244321}">
                <p14:modId xmlns:p14="http://schemas.microsoft.com/office/powerpoint/2010/main" val="376183579"/>
              </p:ext>
            </p:extLst>
          </p:nvPr>
        </p:nvGraphicFramePr>
        <p:xfrm>
          <a:off x="4569116" y="2531924"/>
          <a:ext cx="7657071" cy="3719344"/>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37371505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m 4" descr="Tela de vídeo game&#10;&#10;Descrição gerada automaticamente">
            <a:extLst>
              <a:ext uri="{FF2B5EF4-FFF2-40B4-BE49-F238E27FC236}">
                <a16:creationId xmlns:a16="http://schemas.microsoft.com/office/drawing/2014/main" id="{AED08BBD-778D-4145-84D6-408F490210E2}"/>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2189631" cy="6858000"/>
          </a:xfrm>
          <a:prstGeom prst="rect">
            <a:avLst/>
          </a:prstGeom>
        </p:spPr>
      </p:pic>
      <p:sp>
        <p:nvSpPr>
          <p:cNvPr id="6" name="CaixaDeTexto 5">
            <a:extLst>
              <a:ext uri="{FF2B5EF4-FFF2-40B4-BE49-F238E27FC236}">
                <a16:creationId xmlns:a16="http://schemas.microsoft.com/office/drawing/2014/main" id="{FECA09C3-3335-4C31-8F03-ACD5014AF76F}"/>
              </a:ext>
            </a:extLst>
          </p:cNvPr>
          <p:cNvSpPr txBox="1"/>
          <p:nvPr/>
        </p:nvSpPr>
        <p:spPr>
          <a:xfrm>
            <a:off x="1048623" y="790963"/>
            <a:ext cx="10361057" cy="523220"/>
          </a:xfrm>
          <a:prstGeom prst="rect">
            <a:avLst/>
          </a:prstGeom>
          <a:noFill/>
        </p:spPr>
        <p:txBody>
          <a:bodyPr wrap="square" rtlCol="0">
            <a:spAutoFit/>
          </a:bodyPr>
          <a:lstStyle/>
          <a:p>
            <a:pPr algn="ctr"/>
            <a:r>
              <a:rPr lang="pt-BR" sz="2800" b="1" dirty="0">
                <a:solidFill>
                  <a:schemeClr val="bg1"/>
                </a:solidFill>
              </a:rPr>
              <a:t>Colheita do Milho 2ª Safra 2019/2020</a:t>
            </a:r>
            <a:endParaRPr lang="pt-BR" sz="2800" dirty="0">
              <a:solidFill>
                <a:schemeClr val="bg1"/>
              </a:solidFill>
              <a:latin typeface="+mj-lt"/>
            </a:endParaRPr>
          </a:p>
        </p:txBody>
      </p:sp>
      <p:sp>
        <p:nvSpPr>
          <p:cNvPr id="8" name="CaixaDeTexto 7">
            <a:extLst>
              <a:ext uri="{FF2B5EF4-FFF2-40B4-BE49-F238E27FC236}">
                <a16:creationId xmlns:a16="http://schemas.microsoft.com/office/drawing/2014/main" id="{467F70B4-AB57-404B-A9FB-0B1F281369C6}"/>
              </a:ext>
            </a:extLst>
          </p:cNvPr>
          <p:cNvSpPr txBox="1"/>
          <p:nvPr/>
        </p:nvSpPr>
        <p:spPr>
          <a:xfrm>
            <a:off x="2953249" y="6550223"/>
            <a:ext cx="6551802" cy="307777"/>
          </a:xfrm>
          <a:prstGeom prst="rect">
            <a:avLst/>
          </a:prstGeom>
          <a:noFill/>
        </p:spPr>
        <p:txBody>
          <a:bodyPr wrap="square" rtlCol="0">
            <a:spAutoFit/>
          </a:bodyPr>
          <a:lstStyle/>
          <a:p>
            <a:pPr algn="ctr"/>
            <a:r>
              <a:rPr lang="pt-BR" sz="1400" b="1" dirty="0">
                <a:solidFill>
                  <a:schemeClr val="bg1"/>
                </a:solidFill>
                <a:latin typeface="+mj-lt"/>
              </a:rPr>
              <a:t>Ed. nº 371/2020| Agosto</a:t>
            </a:r>
          </a:p>
        </p:txBody>
      </p:sp>
      <p:pic>
        <p:nvPicPr>
          <p:cNvPr id="10" name="Imagem 9" descr="Uma imagem contendo comida&#10;&#10;Descrição gerada automaticamente">
            <a:extLst>
              <a:ext uri="{FF2B5EF4-FFF2-40B4-BE49-F238E27FC236}">
                <a16:creationId xmlns:a16="http://schemas.microsoft.com/office/drawing/2014/main" id="{AC47BB30-6B1A-4AD6-A06E-AD373A69F22E}"/>
              </a:ext>
            </a:extLst>
          </p:cNvPr>
          <p:cNvPicPr>
            <a:picLocks noChangeAspect="1"/>
          </p:cNvPicPr>
          <p:nvPr/>
        </p:nvPicPr>
        <p:blipFill>
          <a:blip r:embed="rId3">
            <a:alphaModFix amt="20000"/>
            <a:extLst>
              <a:ext uri="{28A0092B-C50C-407E-A947-70E740481C1C}">
                <a14:useLocalDpi xmlns:a14="http://schemas.microsoft.com/office/drawing/2010/main" val="0"/>
              </a:ext>
            </a:extLst>
          </a:blip>
          <a:stretch>
            <a:fillRect/>
          </a:stretch>
        </p:blipFill>
        <p:spPr>
          <a:xfrm>
            <a:off x="3096352" y="2523909"/>
            <a:ext cx="6045360" cy="2816588"/>
          </a:xfrm>
          <a:prstGeom prst="rect">
            <a:avLst/>
          </a:prstGeom>
        </p:spPr>
      </p:pic>
      <p:sp>
        <p:nvSpPr>
          <p:cNvPr id="3" name="Retângulo 2">
            <a:extLst>
              <a:ext uri="{FF2B5EF4-FFF2-40B4-BE49-F238E27FC236}">
                <a16:creationId xmlns:a16="http://schemas.microsoft.com/office/drawing/2014/main" id="{6CDBBA52-FF22-44DE-B52D-638FF67C2412}"/>
              </a:ext>
            </a:extLst>
          </p:cNvPr>
          <p:cNvSpPr/>
          <p:nvPr/>
        </p:nvSpPr>
        <p:spPr>
          <a:xfrm>
            <a:off x="3550945" y="2222936"/>
            <a:ext cx="5087739" cy="369332"/>
          </a:xfrm>
          <a:prstGeom prst="rect">
            <a:avLst/>
          </a:prstGeom>
        </p:spPr>
        <p:txBody>
          <a:bodyPr wrap="none">
            <a:spAutoFit/>
          </a:bodyPr>
          <a:lstStyle/>
          <a:p>
            <a:r>
              <a:rPr lang="pt-BR" b="1" dirty="0">
                <a:latin typeface="+mj-lt"/>
                <a:ea typeface="Times New Roman" panose="02020603050405020304" pitchFamily="18" charset="0"/>
              </a:rPr>
              <a:t>Gráfico 2 -</a:t>
            </a:r>
            <a:r>
              <a:rPr lang="pt-BR" dirty="0">
                <a:latin typeface="+mj-lt"/>
                <a:ea typeface="Times New Roman" panose="02020603050405020304" pitchFamily="18" charset="0"/>
              </a:rPr>
              <a:t> Colheita do milho na região centro de MS</a:t>
            </a:r>
            <a:endParaRPr lang="pt-BR" dirty="0">
              <a:latin typeface="+mj-lt"/>
            </a:endParaRPr>
          </a:p>
        </p:txBody>
      </p:sp>
      <p:sp>
        <p:nvSpPr>
          <p:cNvPr id="11" name="Retângulo 10">
            <a:extLst>
              <a:ext uri="{FF2B5EF4-FFF2-40B4-BE49-F238E27FC236}">
                <a16:creationId xmlns:a16="http://schemas.microsoft.com/office/drawing/2014/main" id="{37DE3759-7F49-411A-ACD1-BC1C27EA4E9C}"/>
              </a:ext>
            </a:extLst>
          </p:cNvPr>
          <p:cNvSpPr/>
          <p:nvPr/>
        </p:nvSpPr>
        <p:spPr>
          <a:xfrm>
            <a:off x="3096352" y="5946363"/>
            <a:ext cx="6096000" cy="241348"/>
          </a:xfrm>
          <a:prstGeom prst="rect">
            <a:avLst/>
          </a:prstGeom>
        </p:spPr>
        <p:txBody>
          <a:bodyPr>
            <a:spAutoFit/>
          </a:bodyPr>
          <a:lstStyle/>
          <a:p>
            <a:pPr algn="ctr">
              <a:lnSpc>
                <a:spcPct val="115000"/>
              </a:lnSpc>
              <a:spcAft>
                <a:spcPts val="0"/>
              </a:spcAft>
            </a:pPr>
            <a:r>
              <a:rPr lang="pt-BR" sz="900" b="1" dirty="0">
                <a:latin typeface="+mj-lt"/>
                <a:ea typeface="Times New Roman" panose="02020603050405020304" pitchFamily="18" charset="0"/>
                <a:cs typeface="Times New Roman" panose="02020603050405020304" pitchFamily="18" charset="0"/>
              </a:rPr>
              <a:t>Fonte: </a:t>
            </a:r>
            <a:r>
              <a:rPr lang="pt-BR" sz="900" dirty="0">
                <a:latin typeface="+mj-lt"/>
                <a:ea typeface="Times New Roman" panose="02020603050405020304" pitchFamily="18" charset="0"/>
                <a:cs typeface="Times New Roman" panose="02020603050405020304" pitchFamily="18" charset="0"/>
              </a:rPr>
              <a:t>APROSOJA-MS/ Sistema Famasul </a:t>
            </a:r>
            <a:r>
              <a:rPr lang="pt-BR" sz="900" b="1" dirty="0">
                <a:latin typeface="+mj-lt"/>
                <a:ea typeface="Times New Roman" panose="02020603050405020304" pitchFamily="18" charset="0"/>
                <a:cs typeface="Times New Roman" panose="02020603050405020304" pitchFamily="18" charset="0"/>
              </a:rPr>
              <a:t>Elaboração: </a:t>
            </a:r>
            <a:r>
              <a:rPr lang="pt-BR" sz="900" dirty="0">
                <a:latin typeface="+mj-lt"/>
                <a:ea typeface="Times New Roman" panose="02020603050405020304" pitchFamily="18" charset="0"/>
                <a:cs typeface="Times New Roman" panose="02020603050405020304" pitchFamily="18" charset="0"/>
              </a:rPr>
              <a:t>APROSOJA-MS/Sistema Famasul</a:t>
            </a:r>
            <a:endParaRPr lang="pt-BR" sz="900" dirty="0">
              <a:effectLst/>
              <a:latin typeface="+mj-lt"/>
              <a:ea typeface="Calibri" panose="020F0502020204030204" pitchFamily="34" charset="0"/>
              <a:cs typeface="Times New Roman" panose="02020603050405020304" pitchFamily="18" charset="0"/>
            </a:endParaRPr>
          </a:p>
        </p:txBody>
      </p:sp>
      <p:graphicFrame>
        <p:nvGraphicFramePr>
          <p:cNvPr id="15" name="Gráfico 14">
            <a:extLst>
              <a:ext uri="{FF2B5EF4-FFF2-40B4-BE49-F238E27FC236}">
                <a16:creationId xmlns:a16="http://schemas.microsoft.com/office/drawing/2014/main" id="{00000000-0008-0000-0200-00000A000000}"/>
              </a:ext>
            </a:extLst>
          </p:cNvPr>
          <p:cNvGraphicFramePr>
            <a:graphicFrameLocks/>
          </p:cNvGraphicFramePr>
          <p:nvPr>
            <p:extLst>
              <p:ext uri="{D42A27DB-BD31-4B8C-83A1-F6EECF244321}">
                <p14:modId xmlns:p14="http://schemas.microsoft.com/office/powerpoint/2010/main" val="1536871696"/>
              </p:ext>
            </p:extLst>
          </p:nvPr>
        </p:nvGraphicFramePr>
        <p:xfrm>
          <a:off x="1873977" y="2717074"/>
          <a:ext cx="8540750" cy="3349963"/>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88986611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m 4" descr="Tela de vídeo game&#10;&#10;Descrição gerada automaticamente">
            <a:extLst>
              <a:ext uri="{FF2B5EF4-FFF2-40B4-BE49-F238E27FC236}">
                <a16:creationId xmlns:a16="http://schemas.microsoft.com/office/drawing/2014/main" id="{AED08BBD-778D-4145-84D6-408F490210E2}"/>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2189631" cy="6858000"/>
          </a:xfrm>
          <a:prstGeom prst="rect">
            <a:avLst/>
          </a:prstGeom>
        </p:spPr>
      </p:pic>
      <p:sp>
        <p:nvSpPr>
          <p:cNvPr id="8" name="CaixaDeTexto 7">
            <a:extLst>
              <a:ext uri="{FF2B5EF4-FFF2-40B4-BE49-F238E27FC236}">
                <a16:creationId xmlns:a16="http://schemas.microsoft.com/office/drawing/2014/main" id="{467F70B4-AB57-404B-A9FB-0B1F281369C6}"/>
              </a:ext>
            </a:extLst>
          </p:cNvPr>
          <p:cNvSpPr txBox="1"/>
          <p:nvPr/>
        </p:nvSpPr>
        <p:spPr>
          <a:xfrm>
            <a:off x="2953249" y="6550223"/>
            <a:ext cx="6551802" cy="307777"/>
          </a:xfrm>
          <a:prstGeom prst="rect">
            <a:avLst/>
          </a:prstGeom>
          <a:noFill/>
        </p:spPr>
        <p:txBody>
          <a:bodyPr wrap="square" rtlCol="0">
            <a:spAutoFit/>
          </a:bodyPr>
          <a:lstStyle/>
          <a:p>
            <a:pPr algn="ctr"/>
            <a:r>
              <a:rPr lang="pt-BR" sz="1400" b="1" dirty="0">
                <a:solidFill>
                  <a:schemeClr val="bg1"/>
                </a:solidFill>
                <a:latin typeface="+mj-lt"/>
              </a:rPr>
              <a:t>Ed. nº 371/2020| Agosto</a:t>
            </a:r>
          </a:p>
        </p:txBody>
      </p:sp>
      <p:pic>
        <p:nvPicPr>
          <p:cNvPr id="10" name="Imagem 9" descr="Uma imagem contendo comida&#10;&#10;Descrição gerada automaticamente">
            <a:extLst>
              <a:ext uri="{FF2B5EF4-FFF2-40B4-BE49-F238E27FC236}">
                <a16:creationId xmlns:a16="http://schemas.microsoft.com/office/drawing/2014/main" id="{AC47BB30-6B1A-4AD6-A06E-AD373A69F22E}"/>
              </a:ext>
            </a:extLst>
          </p:cNvPr>
          <p:cNvPicPr>
            <a:picLocks noChangeAspect="1"/>
          </p:cNvPicPr>
          <p:nvPr/>
        </p:nvPicPr>
        <p:blipFill>
          <a:blip r:embed="rId3">
            <a:alphaModFix amt="20000"/>
            <a:extLst>
              <a:ext uri="{28A0092B-C50C-407E-A947-70E740481C1C}">
                <a14:useLocalDpi xmlns:a14="http://schemas.microsoft.com/office/drawing/2010/main" val="0"/>
              </a:ext>
            </a:extLst>
          </a:blip>
          <a:stretch>
            <a:fillRect/>
          </a:stretch>
        </p:blipFill>
        <p:spPr>
          <a:xfrm>
            <a:off x="3096352" y="2523909"/>
            <a:ext cx="6045360" cy="2816588"/>
          </a:xfrm>
          <a:prstGeom prst="rect">
            <a:avLst/>
          </a:prstGeom>
        </p:spPr>
      </p:pic>
      <p:sp>
        <p:nvSpPr>
          <p:cNvPr id="11" name="CaixaDeTexto 10">
            <a:extLst>
              <a:ext uri="{FF2B5EF4-FFF2-40B4-BE49-F238E27FC236}">
                <a16:creationId xmlns:a16="http://schemas.microsoft.com/office/drawing/2014/main" id="{4D528B04-D8C0-4D63-B75F-7A67B4F58D1B}"/>
              </a:ext>
            </a:extLst>
          </p:cNvPr>
          <p:cNvSpPr txBox="1"/>
          <p:nvPr/>
        </p:nvSpPr>
        <p:spPr>
          <a:xfrm>
            <a:off x="1048623" y="790963"/>
            <a:ext cx="10361057" cy="523220"/>
          </a:xfrm>
          <a:prstGeom prst="rect">
            <a:avLst/>
          </a:prstGeom>
          <a:noFill/>
        </p:spPr>
        <p:txBody>
          <a:bodyPr wrap="square" rtlCol="0">
            <a:spAutoFit/>
          </a:bodyPr>
          <a:lstStyle/>
          <a:p>
            <a:pPr algn="ctr"/>
            <a:r>
              <a:rPr lang="pt-BR" sz="2800" b="1" dirty="0">
                <a:solidFill>
                  <a:schemeClr val="bg1"/>
                </a:solidFill>
              </a:rPr>
              <a:t>Colheita do Milho 2ª Safra 2019/2020</a:t>
            </a:r>
            <a:endParaRPr lang="pt-BR" sz="2800" dirty="0">
              <a:solidFill>
                <a:schemeClr val="bg1"/>
              </a:solidFill>
              <a:latin typeface="+mj-lt"/>
            </a:endParaRPr>
          </a:p>
        </p:txBody>
      </p:sp>
      <p:sp>
        <p:nvSpPr>
          <p:cNvPr id="2" name="Retângulo 1">
            <a:extLst>
              <a:ext uri="{FF2B5EF4-FFF2-40B4-BE49-F238E27FC236}">
                <a16:creationId xmlns:a16="http://schemas.microsoft.com/office/drawing/2014/main" id="{AD2B7954-223A-429E-9408-5621974331E9}"/>
              </a:ext>
            </a:extLst>
          </p:cNvPr>
          <p:cNvSpPr/>
          <p:nvPr/>
        </p:nvSpPr>
        <p:spPr>
          <a:xfrm>
            <a:off x="3751332" y="2141604"/>
            <a:ext cx="4735399" cy="392159"/>
          </a:xfrm>
          <a:prstGeom prst="rect">
            <a:avLst/>
          </a:prstGeom>
        </p:spPr>
        <p:txBody>
          <a:bodyPr wrap="none">
            <a:spAutoFit/>
          </a:bodyPr>
          <a:lstStyle/>
          <a:p>
            <a:pPr algn="ctr">
              <a:lnSpc>
                <a:spcPct val="115000"/>
              </a:lnSpc>
              <a:spcAft>
                <a:spcPts val="0"/>
              </a:spcAft>
            </a:pPr>
            <a:r>
              <a:rPr lang="pt-BR" b="1" dirty="0">
                <a:latin typeface="+mj-lt"/>
                <a:ea typeface="Times New Roman" panose="02020603050405020304" pitchFamily="18" charset="0"/>
                <a:cs typeface="Times New Roman" panose="02020603050405020304" pitchFamily="18" charset="0"/>
              </a:rPr>
              <a:t>Gráfico 3 - </a:t>
            </a:r>
            <a:r>
              <a:rPr lang="pt-BR" dirty="0">
                <a:latin typeface="+mj-lt"/>
                <a:ea typeface="Times New Roman" panose="02020603050405020304" pitchFamily="18" charset="0"/>
                <a:cs typeface="Times New Roman" panose="02020603050405020304" pitchFamily="18" charset="0"/>
              </a:rPr>
              <a:t>Colheita do milho na região sul de MS</a:t>
            </a:r>
            <a:endParaRPr lang="pt-BR" dirty="0">
              <a:latin typeface="+mj-lt"/>
              <a:ea typeface="Calibri" panose="020F0502020204030204" pitchFamily="34" charset="0"/>
              <a:cs typeface="Times New Roman" panose="02020603050405020304" pitchFamily="18" charset="0"/>
            </a:endParaRPr>
          </a:p>
        </p:txBody>
      </p:sp>
      <p:sp>
        <p:nvSpPr>
          <p:cNvPr id="3" name="Retângulo 2">
            <a:extLst>
              <a:ext uri="{FF2B5EF4-FFF2-40B4-BE49-F238E27FC236}">
                <a16:creationId xmlns:a16="http://schemas.microsoft.com/office/drawing/2014/main" id="{E79B1C4A-3841-4F53-A5F0-4635C8CD38D0}"/>
              </a:ext>
            </a:extLst>
          </p:cNvPr>
          <p:cNvSpPr/>
          <p:nvPr/>
        </p:nvSpPr>
        <p:spPr>
          <a:xfrm>
            <a:off x="489874" y="5703443"/>
            <a:ext cx="11209882" cy="727187"/>
          </a:xfrm>
          <a:prstGeom prst="rect">
            <a:avLst/>
          </a:prstGeom>
        </p:spPr>
        <p:txBody>
          <a:bodyPr wrap="square">
            <a:spAutoFit/>
          </a:bodyPr>
          <a:lstStyle/>
          <a:p>
            <a:pPr marL="90170" indent="449580" algn="just">
              <a:lnSpc>
                <a:spcPct val="150000"/>
              </a:lnSpc>
              <a:spcAft>
                <a:spcPts val="0"/>
              </a:spcAft>
            </a:pPr>
            <a:r>
              <a:rPr lang="pt-BR" sz="1450" dirty="0">
                <a:latin typeface="+mj-lt"/>
                <a:ea typeface="Times New Roman" panose="02020603050405020304" pitchFamily="18" charset="0"/>
                <a:cs typeface="Times New Roman" panose="02020603050405020304" pitchFamily="18" charset="0"/>
              </a:rPr>
              <a:t>A região norte está com a colheita mais avançada, com média de 64,5%, enquanto a região centro está com 42,3% e a região sul com 32,4% de média. A área colhida até o momento, conforme estimativa do Projeto SIGA, é de aproximadamente </a:t>
            </a:r>
            <a:r>
              <a:rPr lang="pt-BR" sz="1450" b="1" dirty="0">
                <a:latin typeface="+mj-lt"/>
                <a:ea typeface="Times New Roman" panose="02020603050405020304" pitchFamily="18" charset="0"/>
                <a:cs typeface="Times New Roman" panose="02020603050405020304" pitchFamily="18" charset="0"/>
              </a:rPr>
              <a:t>725.701</a:t>
            </a:r>
            <a:r>
              <a:rPr lang="pt-BR" sz="1450" dirty="0">
                <a:latin typeface="+mj-lt"/>
                <a:ea typeface="Times New Roman" panose="02020603050405020304" pitchFamily="18" charset="0"/>
                <a:cs typeface="Times New Roman" panose="02020603050405020304" pitchFamily="18" charset="0"/>
              </a:rPr>
              <a:t> hectares.</a:t>
            </a:r>
            <a:endParaRPr lang="pt-BR" sz="1450" dirty="0">
              <a:latin typeface="+mj-lt"/>
              <a:ea typeface="Calibri" panose="020F0502020204030204" pitchFamily="34" charset="0"/>
              <a:cs typeface="Times New Roman" panose="02020603050405020304" pitchFamily="18" charset="0"/>
            </a:endParaRPr>
          </a:p>
        </p:txBody>
      </p:sp>
      <p:sp>
        <p:nvSpPr>
          <p:cNvPr id="13" name="Retângulo 12">
            <a:extLst>
              <a:ext uri="{FF2B5EF4-FFF2-40B4-BE49-F238E27FC236}">
                <a16:creationId xmlns:a16="http://schemas.microsoft.com/office/drawing/2014/main" id="{DD80E6CC-5EF2-4284-AABC-88D0AA98E8E4}"/>
              </a:ext>
            </a:extLst>
          </p:cNvPr>
          <p:cNvSpPr/>
          <p:nvPr/>
        </p:nvSpPr>
        <p:spPr>
          <a:xfrm>
            <a:off x="3071031" y="5522973"/>
            <a:ext cx="6096000" cy="241348"/>
          </a:xfrm>
          <a:prstGeom prst="rect">
            <a:avLst/>
          </a:prstGeom>
        </p:spPr>
        <p:txBody>
          <a:bodyPr>
            <a:spAutoFit/>
          </a:bodyPr>
          <a:lstStyle/>
          <a:p>
            <a:pPr algn="ctr">
              <a:lnSpc>
                <a:spcPct val="115000"/>
              </a:lnSpc>
              <a:spcAft>
                <a:spcPts val="0"/>
              </a:spcAft>
            </a:pPr>
            <a:r>
              <a:rPr lang="pt-BR" sz="900" b="1" dirty="0">
                <a:latin typeface="+mj-lt"/>
                <a:ea typeface="Times New Roman" panose="02020603050405020304" pitchFamily="18" charset="0"/>
                <a:cs typeface="Times New Roman" panose="02020603050405020304" pitchFamily="18" charset="0"/>
              </a:rPr>
              <a:t>Fonte: </a:t>
            </a:r>
            <a:r>
              <a:rPr lang="pt-BR" sz="900" dirty="0">
                <a:latin typeface="+mj-lt"/>
                <a:ea typeface="Times New Roman" panose="02020603050405020304" pitchFamily="18" charset="0"/>
                <a:cs typeface="Times New Roman" panose="02020603050405020304" pitchFamily="18" charset="0"/>
              </a:rPr>
              <a:t>APROSOJA-MS/ Sistema Famasul </a:t>
            </a:r>
            <a:r>
              <a:rPr lang="pt-BR" sz="900" b="1" dirty="0">
                <a:latin typeface="+mj-lt"/>
                <a:ea typeface="Times New Roman" panose="02020603050405020304" pitchFamily="18" charset="0"/>
                <a:cs typeface="Times New Roman" panose="02020603050405020304" pitchFamily="18" charset="0"/>
              </a:rPr>
              <a:t>Elaboração: </a:t>
            </a:r>
            <a:r>
              <a:rPr lang="pt-BR" sz="900" dirty="0">
                <a:latin typeface="+mj-lt"/>
                <a:ea typeface="Times New Roman" panose="02020603050405020304" pitchFamily="18" charset="0"/>
                <a:cs typeface="Times New Roman" panose="02020603050405020304" pitchFamily="18" charset="0"/>
              </a:rPr>
              <a:t>APROSOJA-MS/Sistema Famasul</a:t>
            </a:r>
            <a:endParaRPr lang="pt-BR" sz="900" dirty="0">
              <a:effectLst/>
              <a:latin typeface="+mj-lt"/>
              <a:ea typeface="Calibri" panose="020F0502020204030204" pitchFamily="34" charset="0"/>
              <a:cs typeface="Times New Roman" panose="02020603050405020304" pitchFamily="18" charset="0"/>
            </a:endParaRPr>
          </a:p>
        </p:txBody>
      </p:sp>
      <p:graphicFrame>
        <p:nvGraphicFramePr>
          <p:cNvPr id="16" name="Gráfico 15">
            <a:extLst>
              <a:ext uri="{FF2B5EF4-FFF2-40B4-BE49-F238E27FC236}">
                <a16:creationId xmlns:a16="http://schemas.microsoft.com/office/drawing/2014/main" id="{00000000-0008-0000-0200-000009000000}"/>
              </a:ext>
            </a:extLst>
          </p:cNvPr>
          <p:cNvGraphicFramePr>
            <a:graphicFrameLocks/>
          </p:cNvGraphicFramePr>
          <p:nvPr>
            <p:extLst>
              <p:ext uri="{D42A27DB-BD31-4B8C-83A1-F6EECF244321}">
                <p14:modId xmlns:p14="http://schemas.microsoft.com/office/powerpoint/2010/main" val="2561068939"/>
              </p:ext>
            </p:extLst>
          </p:nvPr>
        </p:nvGraphicFramePr>
        <p:xfrm>
          <a:off x="2016791" y="2499522"/>
          <a:ext cx="8156048" cy="3164444"/>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13726380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m 4" descr="Tela de vídeo game&#10;&#10;Descrição gerada automaticamente">
            <a:extLst>
              <a:ext uri="{FF2B5EF4-FFF2-40B4-BE49-F238E27FC236}">
                <a16:creationId xmlns:a16="http://schemas.microsoft.com/office/drawing/2014/main" id="{AED08BBD-778D-4145-84D6-408F490210E2}"/>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2189631" cy="6858000"/>
          </a:xfrm>
          <a:prstGeom prst="rect">
            <a:avLst/>
          </a:prstGeom>
        </p:spPr>
      </p:pic>
      <p:sp>
        <p:nvSpPr>
          <p:cNvPr id="8" name="CaixaDeTexto 7">
            <a:extLst>
              <a:ext uri="{FF2B5EF4-FFF2-40B4-BE49-F238E27FC236}">
                <a16:creationId xmlns:a16="http://schemas.microsoft.com/office/drawing/2014/main" id="{467F70B4-AB57-404B-A9FB-0B1F281369C6}"/>
              </a:ext>
            </a:extLst>
          </p:cNvPr>
          <p:cNvSpPr txBox="1"/>
          <p:nvPr/>
        </p:nvSpPr>
        <p:spPr>
          <a:xfrm>
            <a:off x="2953249" y="6550223"/>
            <a:ext cx="6551802" cy="307777"/>
          </a:xfrm>
          <a:prstGeom prst="rect">
            <a:avLst/>
          </a:prstGeom>
          <a:noFill/>
        </p:spPr>
        <p:txBody>
          <a:bodyPr wrap="square" rtlCol="0">
            <a:spAutoFit/>
          </a:bodyPr>
          <a:lstStyle/>
          <a:p>
            <a:pPr algn="ctr"/>
            <a:r>
              <a:rPr lang="pt-BR" sz="1400" b="1" dirty="0">
                <a:solidFill>
                  <a:schemeClr val="bg1"/>
                </a:solidFill>
                <a:latin typeface="+mj-lt"/>
              </a:rPr>
              <a:t>Ed. nº 371/2020| Agosto</a:t>
            </a:r>
          </a:p>
        </p:txBody>
      </p:sp>
      <p:pic>
        <p:nvPicPr>
          <p:cNvPr id="10" name="Imagem 9" descr="Uma imagem contendo comida&#10;&#10;Descrição gerada automaticamente">
            <a:extLst>
              <a:ext uri="{FF2B5EF4-FFF2-40B4-BE49-F238E27FC236}">
                <a16:creationId xmlns:a16="http://schemas.microsoft.com/office/drawing/2014/main" id="{AC47BB30-6B1A-4AD6-A06E-AD373A69F22E}"/>
              </a:ext>
            </a:extLst>
          </p:cNvPr>
          <p:cNvPicPr>
            <a:picLocks noChangeAspect="1"/>
          </p:cNvPicPr>
          <p:nvPr/>
        </p:nvPicPr>
        <p:blipFill>
          <a:blip r:embed="rId3">
            <a:alphaModFix amt="20000"/>
            <a:extLst>
              <a:ext uri="{28A0092B-C50C-407E-A947-70E740481C1C}">
                <a14:useLocalDpi xmlns:a14="http://schemas.microsoft.com/office/drawing/2010/main" val="0"/>
              </a:ext>
            </a:extLst>
          </a:blip>
          <a:stretch>
            <a:fillRect/>
          </a:stretch>
        </p:blipFill>
        <p:spPr>
          <a:xfrm>
            <a:off x="3073320" y="2552484"/>
            <a:ext cx="6045360" cy="2816588"/>
          </a:xfrm>
          <a:prstGeom prst="rect">
            <a:avLst/>
          </a:prstGeom>
        </p:spPr>
      </p:pic>
      <p:sp>
        <p:nvSpPr>
          <p:cNvPr id="11" name="CaixaDeTexto 10">
            <a:extLst>
              <a:ext uri="{FF2B5EF4-FFF2-40B4-BE49-F238E27FC236}">
                <a16:creationId xmlns:a16="http://schemas.microsoft.com/office/drawing/2014/main" id="{4D528B04-D8C0-4D63-B75F-7A67B4F58D1B}"/>
              </a:ext>
            </a:extLst>
          </p:cNvPr>
          <p:cNvSpPr txBox="1"/>
          <p:nvPr/>
        </p:nvSpPr>
        <p:spPr>
          <a:xfrm>
            <a:off x="1048623" y="790963"/>
            <a:ext cx="10361057" cy="523220"/>
          </a:xfrm>
          <a:prstGeom prst="rect">
            <a:avLst/>
          </a:prstGeom>
          <a:noFill/>
        </p:spPr>
        <p:txBody>
          <a:bodyPr wrap="square" rtlCol="0">
            <a:spAutoFit/>
          </a:bodyPr>
          <a:lstStyle/>
          <a:p>
            <a:pPr algn="ctr"/>
            <a:r>
              <a:rPr lang="pt-BR" sz="2800" b="1" dirty="0">
                <a:solidFill>
                  <a:schemeClr val="bg1"/>
                </a:solidFill>
              </a:rPr>
              <a:t>Colheita do Milho 2ª Safra 2019/2020</a:t>
            </a:r>
            <a:endParaRPr lang="pt-BR" sz="2800" dirty="0">
              <a:solidFill>
                <a:schemeClr val="bg1"/>
              </a:solidFill>
              <a:latin typeface="+mj-lt"/>
            </a:endParaRPr>
          </a:p>
        </p:txBody>
      </p:sp>
      <p:sp>
        <p:nvSpPr>
          <p:cNvPr id="4" name="Retângulo 3">
            <a:extLst>
              <a:ext uri="{FF2B5EF4-FFF2-40B4-BE49-F238E27FC236}">
                <a16:creationId xmlns:a16="http://schemas.microsoft.com/office/drawing/2014/main" id="{CEC659B5-3431-41E1-9827-240124F962C4}"/>
              </a:ext>
            </a:extLst>
          </p:cNvPr>
          <p:cNvSpPr/>
          <p:nvPr/>
        </p:nvSpPr>
        <p:spPr>
          <a:xfrm>
            <a:off x="15081" y="1960440"/>
            <a:ext cx="3877649" cy="4743671"/>
          </a:xfrm>
          <a:prstGeom prst="rect">
            <a:avLst/>
          </a:prstGeom>
        </p:spPr>
        <p:txBody>
          <a:bodyPr wrap="square">
            <a:spAutoFit/>
          </a:bodyPr>
          <a:lstStyle/>
          <a:p>
            <a:pPr marL="90170" indent="449580" algn="just">
              <a:lnSpc>
                <a:spcPct val="150000"/>
              </a:lnSpc>
              <a:spcAft>
                <a:spcPts val="0"/>
              </a:spcAft>
            </a:pPr>
            <a:r>
              <a:rPr lang="pt-BR" sz="1450" dirty="0">
                <a:solidFill>
                  <a:srgbClr val="000000"/>
                </a:solidFill>
                <a:latin typeface="+mj-lt"/>
                <a:ea typeface="Times New Roman" panose="02020603050405020304" pitchFamily="18" charset="0"/>
                <a:cs typeface="Times New Roman" panose="02020603050405020304" pitchFamily="18" charset="0"/>
              </a:rPr>
              <a:t>No </a:t>
            </a:r>
            <a:r>
              <a:rPr lang="pt-BR" sz="1450" b="1" dirty="0">
                <a:solidFill>
                  <a:srgbClr val="000000"/>
                </a:solidFill>
                <a:latin typeface="+mj-lt"/>
                <a:ea typeface="Times New Roman" panose="02020603050405020304" pitchFamily="18" charset="0"/>
                <a:cs typeface="Times New Roman" panose="02020603050405020304" pitchFamily="18" charset="0"/>
              </a:rPr>
              <a:t>gráfico</a:t>
            </a:r>
            <a:r>
              <a:rPr lang="pt-BR" sz="1450" b="1" i="1" dirty="0">
                <a:solidFill>
                  <a:srgbClr val="000000"/>
                </a:solidFill>
                <a:latin typeface="+mj-lt"/>
                <a:ea typeface="Times New Roman" panose="02020603050405020304" pitchFamily="18" charset="0"/>
                <a:cs typeface="Times New Roman" panose="02020603050405020304" pitchFamily="18" charset="0"/>
              </a:rPr>
              <a:t> </a:t>
            </a:r>
            <a:r>
              <a:rPr lang="pt-BR" sz="1450" b="1" dirty="0">
                <a:solidFill>
                  <a:srgbClr val="000000"/>
                </a:solidFill>
                <a:latin typeface="+mj-lt"/>
                <a:ea typeface="Times New Roman" panose="02020603050405020304" pitchFamily="18" charset="0"/>
                <a:cs typeface="Times New Roman" panose="02020603050405020304" pitchFamily="18" charset="0"/>
              </a:rPr>
              <a:t>4</a:t>
            </a:r>
            <a:r>
              <a:rPr lang="pt-BR" sz="1450" b="1" i="1" dirty="0">
                <a:solidFill>
                  <a:srgbClr val="000000"/>
                </a:solidFill>
                <a:latin typeface="+mj-lt"/>
                <a:ea typeface="Times New Roman" panose="02020603050405020304" pitchFamily="18" charset="0"/>
                <a:cs typeface="Times New Roman" panose="02020603050405020304" pitchFamily="18" charset="0"/>
              </a:rPr>
              <a:t> </a:t>
            </a:r>
            <a:r>
              <a:rPr lang="pt-BR" sz="1450" dirty="0">
                <a:solidFill>
                  <a:srgbClr val="000000"/>
                </a:solidFill>
                <a:latin typeface="+mj-lt"/>
                <a:ea typeface="Times New Roman" panose="02020603050405020304" pitchFamily="18" charset="0"/>
                <a:cs typeface="Times New Roman" panose="02020603050405020304" pitchFamily="18" charset="0"/>
              </a:rPr>
              <a:t>visualiza-se a evolução da colheita para o mesmo período, nas safras 2018/19 e 2019/20 no estado do Mato Grosso do Sul, em comparação com a média, máxima e mínima dos últimos 5 anos.</a:t>
            </a:r>
          </a:p>
          <a:p>
            <a:pPr marL="90170" indent="449580" algn="just">
              <a:lnSpc>
                <a:spcPct val="150000"/>
              </a:lnSpc>
            </a:pPr>
            <a:r>
              <a:rPr lang="pt-BR" sz="1450" dirty="0">
                <a:latin typeface="+mj-lt"/>
              </a:rPr>
              <a:t>A porcentagem de área colhida na safra 2019/2020, encontra-se inferior em aproximadamente 54,50%, em relação à safra 2018/2019, para a data de 14 de agosto.</a:t>
            </a:r>
          </a:p>
          <a:p>
            <a:pPr marL="90170" indent="449580" algn="just">
              <a:lnSpc>
                <a:spcPct val="150000"/>
              </a:lnSpc>
            </a:pPr>
            <a:r>
              <a:rPr lang="pt-BR" sz="1450" dirty="0">
                <a:latin typeface="+mj-lt"/>
              </a:rPr>
              <a:t>Com o final de semana chuvoso e possibilidade da semana ser chuvosa na região sul do estado, a Aprosoja/MS avaliou e foi reajustado a estimava da data de encerramento da colheita para 18 de setembro.</a:t>
            </a:r>
          </a:p>
        </p:txBody>
      </p:sp>
      <p:sp>
        <p:nvSpPr>
          <p:cNvPr id="6" name="Retângulo 5">
            <a:extLst>
              <a:ext uri="{FF2B5EF4-FFF2-40B4-BE49-F238E27FC236}">
                <a16:creationId xmlns:a16="http://schemas.microsoft.com/office/drawing/2014/main" id="{4ACD8128-2F05-49BA-9111-FA100B11A234}"/>
              </a:ext>
            </a:extLst>
          </p:cNvPr>
          <p:cNvSpPr/>
          <p:nvPr/>
        </p:nvSpPr>
        <p:spPr>
          <a:xfrm>
            <a:off x="4591440" y="2186338"/>
            <a:ext cx="7781925" cy="369332"/>
          </a:xfrm>
          <a:prstGeom prst="rect">
            <a:avLst/>
          </a:prstGeom>
        </p:spPr>
        <p:txBody>
          <a:bodyPr wrap="square">
            <a:spAutoFit/>
          </a:bodyPr>
          <a:lstStyle/>
          <a:p>
            <a:r>
              <a:rPr lang="pt-BR" b="1" dirty="0">
                <a:latin typeface="+mj-lt"/>
                <a:ea typeface="Times New Roman" panose="02020603050405020304" pitchFamily="18" charset="0"/>
              </a:rPr>
              <a:t>Gráfico 4 -</a:t>
            </a:r>
            <a:r>
              <a:rPr lang="pt-BR" b="1" i="1" dirty="0">
                <a:latin typeface="+mj-lt"/>
                <a:ea typeface="Times New Roman" panose="02020603050405020304" pitchFamily="18" charset="0"/>
              </a:rPr>
              <a:t> </a:t>
            </a:r>
            <a:r>
              <a:rPr lang="pt-BR" dirty="0">
                <a:latin typeface="+mj-lt"/>
                <a:ea typeface="Times New Roman" panose="02020603050405020304" pitchFamily="18" charset="0"/>
              </a:rPr>
              <a:t>Evolução da colheita de milho no estado nas últimas 5 safras</a:t>
            </a:r>
            <a:endParaRPr lang="pt-BR" dirty="0">
              <a:latin typeface="+mj-lt"/>
            </a:endParaRPr>
          </a:p>
        </p:txBody>
      </p:sp>
      <p:sp>
        <p:nvSpPr>
          <p:cNvPr id="13" name="Retângulo 12">
            <a:extLst>
              <a:ext uri="{FF2B5EF4-FFF2-40B4-BE49-F238E27FC236}">
                <a16:creationId xmlns:a16="http://schemas.microsoft.com/office/drawing/2014/main" id="{7EEC495D-5DCF-4570-87A3-8FF7039BEA72}"/>
              </a:ext>
            </a:extLst>
          </p:cNvPr>
          <p:cNvSpPr/>
          <p:nvPr/>
        </p:nvSpPr>
        <p:spPr>
          <a:xfrm>
            <a:off x="4846318" y="6271263"/>
            <a:ext cx="6096000" cy="241348"/>
          </a:xfrm>
          <a:prstGeom prst="rect">
            <a:avLst/>
          </a:prstGeom>
        </p:spPr>
        <p:txBody>
          <a:bodyPr>
            <a:spAutoFit/>
          </a:bodyPr>
          <a:lstStyle/>
          <a:p>
            <a:pPr algn="ctr">
              <a:lnSpc>
                <a:spcPct val="115000"/>
              </a:lnSpc>
              <a:spcAft>
                <a:spcPts val="0"/>
              </a:spcAft>
            </a:pPr>
            <a:r>
              <a:rPr lang="pt-BR" sz="900" b="1" dirty="0">
                <a:latin typeface="+mj-lt"/>
                <a:ea typeface="Times New Roman" panose="02020603050405020304" pitchFamily="18" charset="0"/>
                <a:cs typeface="Times New Roman" panose="02020603050405020304" pitchFamily="18" charset="0"/>
              </a:rPr>
              <a:t>Fonte: </a:t>
            </a:r>
            <a:r>
              <a:rPr lang="pt-BR" sz="900" dirty="0">
                <a:latin typeface="+mj-lt"/>
                <a:ea typeface="Times New Roman" panose="02020603050405020304" pitchFamily="18" charset="0"/>
                <a:cs typeface="Times New Roman" panose="02020603050405020304" pitchFamily="18" charset="0"/>
              </a:rPr>
              <a:t>APROSOJA-MS/ Sistema Famasul </a:t>
            </a:r>
            <a:r>
              <a:rPr lang="pt-BR" sz="900" b="1" dirty="0">
                <a:latin typeface="+mj-lt"/>
                <a:ea typeface="Times New Roman" panose="02020603050405020304" pitchFamily="18" charset="0"/>
                <a:cs typeface="Times New Roman" panose="02020603050405020304" pitchFamily="18" charset="0"/>
              </a:rPr>
              <a:t>Elaboração: </a:t>
            </a:r>
            <a:r>
              <a:rPr lang="pt-BR" sz="900" dirty="0">
                <a:latin typeface="+mj-lt"/>
                <a:ea typeface="Times New Roman" panose="02020603050405020304" pitchFamily="18" charset="0"/>
                <a:cs typeface="Times New Roman" panose="02020603050405020304" pitchFamily="18" charset="0"/>
              </a:rPr>
              <a:t>APROSOJA-MS/Sistema Famasul</a:t>
            </a:r>
            <a:endParaRPr lang="pt-BR" sz="900" dirty="0">
              <a:effectLst/>
              <a:latin typeface="+mj-lt"/>
              <a:ea typeface="Calibri" panose="020F0502020204030204" pitchFamily="34" charset="0"/>
              <a:cs typeface="Times New Roman" panose="02020603050405020304" pitchFamily="18" charset="0"/>
            </a:endParaRPr>
          </a:p>
        </p:txBody>
      </p:sp>
      <p:graphicFrame>
        <p:nvGraphicFramePr>
          <p:cNvPr id="17" name="Gráfico 16">
            <a:extLst>
              <a:ext uri="{FF2B5EF4-FFF2-40B4-BE49-F238E27FC236}">
                <a16:creationId xmlns:a16="http://schemas.microsoft.com/office/drawing/2014/main" id="{D4481817-DD1D-44B4-B288-E056981A48D6}"/>
              </a:ext>
            </a:extLst>
          </p:cNvPr>
          <p:cNvGraphicFramePr>
            <a:graphicFrameLocks/>
          </p:cNvGraphicFramePr>
          <p:nvPr>
            <p:extLst>
              <p:ext uri="{D42A27DB-BD31-4B8C-83A1-F6EECF244321}">
                <p14:modId xmlns:p14="http://schemas.microsoft.com/office/powerpoint/2010/main" val="2245776221"/>
              </p:ext>
            </p:extLst>
          </p:nvPr>
        </p:nvGraphicFramePr>
        <p:xfrm>
          <a:off x="3907812" y="2552484"/>
          <a:ext cx="8162268" cy="385702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28359302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m 4" descr="Tela de vídeo game&#10;&#10;Descrição gerada automaticamente">
            <a:extLst>
              <a:ext uri="{FF2B5EF4-FFF2-40B4-BE49-F238E27FC236}">
                <a16:creationId xmlns:a16="http://schemas.microsoft.com/office/drawing/2014/main" id="{AED08BBD-778D-4145-84D6-408F490210E2}"/>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2189631" cy="6858000"/>
          </a:xfrm>
          <a:prstGeom prst="rect">
            <a:avLst/>
          </a:prstGeom>
        </p:spPr>
      </p:pic>
      <p:sp>
        <p:nvSpPr>
          <p:cNvPr id="6" name="CaixaDeTexto 5">
            <a:extLst>
              <a:ext uri="{FF2B5EF4-FFF2-40B4-BE49-F238E27FC236}">
                <a16:creationId xmlns:a16="http://schemas.microsoft.com/office/drawing/2014/main" id="{FECA09C3-3335-4C31-8F03-ACD5014AF76F}"/>
              </a:ext>
            </a:extLst>
          </p:cNvPr>
          <p:cNvSpPr txBox="1"/>
          <p:nvPr/>
        </p:nvSpPr>
        <p:spPr>
          <a:xfrm>
            <a:off x="1048623" y="790963"/>
            <a:ext cx="10361057" cy="523220"/>
          </a:xfrm>
          <a:prstGeom prst="rect">
            <a:avLst/>
          </a:prstGeom>
          <a:noFill/>
        </p:spPr>
        <p:txBody>
          <a:bodyPr wrap="square" rtlCol="0">
            <a:spAutoFit/>
          </a:bodyPr>
          <a:lstStyle/>
          <a:p>
            <a:pPr algn="ctr"/>
            <a:r>
              <a:rPr lang="pt-BR" sz="2800" b="1" dirty="0">
                <a:solidFill>
                  <a:schemeClr val="bg1"/>
                </a:solidFill>
              </a:rPr>
              <a:t>Estimativa 2ª Safra de Milho 2019/2020</a:t>
            </a:r>
            <a:endParaRPr lang="pt-BR" sz="2800" dirty="0">
              <a:solidFill>
                <a:schemeClr val="bg1"/>
              </a:solidFill>
              <a:latin typeface="+mj-lt"/>
            </a:endParaRPr>
          </a:p>
        </p:txBody>
      </p:sp>
      <p:sp>
        <p:nvSpPr>
          <p:cNvPr id="8" name="CaixaDeTexto 7">
            <a:extLst>
              <a:ext uri="{FF2B5EF4-FFF2-40B4-BE49-F238E27FC236}">
                <a16:creationId xmlns:a16="http://schemas.microsoft.com/office/drawing/2014/main" id="{467F70B4-AB57-404B-A9FB-0B1F281369C6}"/>
              </a:ext>
            </a:extLst>
          </p:cNvPr>
          <p:cNvSpPr txBox="1"/>
          <p:nvPr/>
        </p:nvSpPr>
        <p:spPr>
          <a:xfrm>
            <a:off x="2953249" y="6550223"/>
            <a:ext cx="6551802" cy="307777"/>
          </a:xfrm>
          <a:prstGeom prst="rect">
            <a:avLst/>
          </a:prstGeom>
          <a:noFill/>
        </p:spPr>
        <p:txBody>
          <a:bodyPr wrap="square" rtlCol="0">
            <a:spAutoFit/>
          </a:bodyPr>
          <a:lstStyle/>
          <a:p>
            <a:pPr algn="ctr"/>
            <a:r>
              <a:rPr lang="pt-BR" sz="1400" b="1" dirty="0">
                <a:solidFill>
                  <a:schemeClr val="bg1"/>
                </a:solidFill>
                <a:latin typeface="+mj-lt"/>
              </a:rPr>
              <a:t>Ed. nº 371/2020| Agosto</a:t>
            </a:r>
          </a:p>
        </p:txBody>
      </p:sp>
      <p:pic>
        <p:nvPicPr>
          <p:cNvPr id="10" name="Imagem 9" descr="Uma imagem contendo comida&#10;&#10;Descrição gerada automaticamente">
            <a:extLst>
              <a:ext uri="{FF2B5EF4-FFF2-40B4-BE49-F238E27FC236}">
                <a16:creationId xmlns:a16="http://schemas.microsoft.com/office/drawing/2014/main" id="{AC47BB30-6B1A-4AD6-A06E-AD373A69F22E}"/>
              </a:ext>
            </a:extLst>
          </p:cNvPr>
          <p:cNvPicPr>
            <a:picLocks noChangeAspect="1"/>
          </p:cNvPicPr>
          <p:nvPr/>
        </p:nvPicPr>
        <p:blipFill>
          <a:blip r:embed="rId3">
            <a:alphaModFix amt="20000"/>
            <a:extLst>
              <a:ext uri="{28A0092B-C50C-407E-A947-70E740481C1C}">
                <a14:useLocalDpi xmlns:a14="http://schemas.microsoft.com/office/drawing/2010/main" val="0"/>
              </a:ext>
            </a:extLst>
          </a:blip>
          <a:stretch>
            <a:fillRect/>
          </a:stretch>
        </p:blipFill>
        <p:spPr>
          <a:xfrm>
            <a:off x="3096352" y="2523909"/>
            <a:ext cx="6045360" cy="2816588"/>
          </a:xfrm>
          <a:prstGeom prst="rect">
            <a:avLst/>
          </a:prstGeom>
        </p:spPr>
      </p:pic>
      <p:sp>
        <p:nvSpPr>
          <p:cNvPr id="7" name="CaixaDeTexto 6">
            <a:extLst>
              <a:ext uri="{FF2B5EF4-FFF2-40B4-BE49-F238E27FC236}">
                <a16:creationId xmlns:a16="http://schemas.microsoft.com/office/drawing/2014/main" id="{2066037E-519C-4C03-BCC0-AC1E5BA0328B}"/>
              </a:ext>
            </a:extLst>
          </p:cNvPr>
          <p:cNvSpPr txBox="1"/>
          <p:nvPr/>
        </p:nvSpPr>
        <p:spPr>
          <a:xfrm>
            <a:off x="0" y="2212501"/>
            <a:ext cx="12035246" cy="4889800"/>
          </a:xfrm>
          <a:prstGeom prst="rect">
            <a:avLst/>
          </a:prstGeom>
          <a:noFill/>
        </p:spPr>
        <p:txBody>
          <a:bodyPr wrap="square" rtlCol="0">
            <a:spAutoFit/>
          </a:bodyPr>
          <a:lstStyle/>
          <a:p>
            <a:pPr indent="450000" algn="just">
              <a:lnSpc>
                <a:spcPct val="150000"/>
              </a:lnSpc>
            </a:pPr>
            <a:r>
              <a:rPr lang="pt-BR" sz="1450" dirty="0">
                <a:latin typeface="+mj-lt"/>
              </a:rPr>
              <a:t>A estimativa de produção do milho 2ª safra para Mato Grosso do Sul continua a mesma dos boletins anteriores apurando-se uma área plantada de 1,895 milhão de hectares para 2ª safra de milho 2019/2020.</a:t>
            </a:r>
          </a:p>
          <a:p>
            <a:pPr indent="450000" algn="just">
              <a:lnSpc>
                <a:spcPct val="150000"/>
              </a:lnSpc>
            </a:pPr>
            <a:r>
              <a:rPr lang="pt-BR" sz="1450" dirty="0">
                <a:latin typeface="+mj-lt"/>
              </a:rPr>
              <a:t>A estimativa de produtividade está mantida em 76 </a:t>
            </a:r>
            <a:r>
              <a:rPr lang="pt-BR" sz="1450" dirty="0" err="1">
                <a:latin typeface="+mj-lt"/>
              </a:rPr>
              <a:t>sc</a:t>
            </a:r>
            <a:r>
              <a:rPr lang="pt-BR" sz="1450" dirty="0">
                <a:latin typeface="+mj-lt"/>
              </a:rPr>
              <a:t>/ha diante da ausência de alterações significativas na colheita até o momento, gerando uma produção estimada de 8,650 milhões de toneladas na safra 2019/2020.</a:t>
            </a:r>
          </a:p>
          <a:p>
            <a:pPr indent="450000" algn="just"/>
            <a:endParaRPr lang="pt-BR" sz="1450" dirty="0">
              <a:latin typeface="+mj-lt"/>
            </a:endParaRPr>
          </a:p>
          <a:p>
            <a:pPr indent="450000" algn="just">
              <a:lnSpc>
                <a:spcPct val="150000"/>
              </a:lnSpc>
            </a:pPr>
            <a:r>
              <a:rPr lang="pt-BR" sz="1450" b="1" dirty="0">
                <a:latin typeface="+mj-lt"/>
              </a:rPr>
              <a:t>Alguns fatores devem ser observados:</a:t>
            </a:r>
          </a:p>
          <a:p>
            <a:pPr indent="450000" algn="just">
              <a:lnSpc>
                <a:spcPct val="150000"/>
              </a:lnSpc>
            </a:pPr>
            <a:r>
              <a:rPr lang="pt-BR" sz="1450" b="1" dirty="0">
                <a:latin typeface="+mj-lt"/>
              </a:rPr>
              <a:t>1 – </a:t>
            </a:r>
            <a:r>
              <a:rPr lang="pt-BR" sz="1450" dirty="0">
                <a:latin typeface="+mj-lt"/>
              </a:rPr>
              <a:t>A colheita do milho está bastante demorada nesta safra, o que poderá fazer com que a colheita se encerre apenas em final de setembro de 2020;</a:t>
            </a:r>
          </a:p>
          <a:p>
            <a:pPr indent="450000" algn="just">
              <a:lnSpc>
                <a:spcPct val="150000"/>
              </a:lnSpc>
            </a:pPr>
            <a:r>
              <a:rPr lang="pt-BR" sz="1450" b="1" dirty="0">
                <a:latin typeface="+mj-lt"/>
              </a:rPr>
              <a:t>2 –</a:t>
            </a:r>
            <a:r>
              <a:rPr lang="pt-BR" sz="1450" dirty="0">
                <a:latin typeface="+mj-lt"/>
              </a:rPr>
              <a:t> A umidade o observada até o momento tem levado produtores a adotar uma colheita em período mais quente, o que não influi na qualidade dos grãos mas que influi na rentabilidade ao produtor junto aos compradores;</a:t>
            </a:r>
          </a:p>
          <a:p>
            <a:pPr indent="450000" algn="just">
              <a:lnSpc>
                <a:spcPct val="150000"/>
              </a:lnSpc>
            </a:pPr>
            <a:r>
              <a:rPr lang="pt-BR" sz="1450" b="1" dirty="0">
                <a:latin typeface="+mj-lt"/>
              </a:rPr>
              <a:t>3 –</a:t>
            </a:r>
            <a:r>
              <a:rPr lang="pt-BR" sz="1450" dirty="0">
                <a:latin typeface="+mj-lt"/>
              </a:rPr>
              <a:t> Mato Grosso do Sul está com sua produção de milho 2ª safra em bom andamento, apenas com o percalço de dificuldade da colheita pela umidade, o que deverá levar a uma produção próxima da estimativa hoje estabelecida.</a:t>
            </a:r>
          </a:p>
          <a:p>
            <a:pPr indent="450000" algn="just"/>
            <a:endParaRPr lang="pt-BR" sz="1450" dirty="0">
              <a:latin typeface="+mj-lt"/>
            </a:endParaRPr>
          </a:p>
          <a:p>
            <a:pPr indent="450000" algn="just"/>
            <a:endParaRPr lang="pt-BR" sz="1450" dirty="0">
              <a:latin typeface="+mj-lt"/>
            </a:endParaRPr>
          </a:p>
          <a:p>
            <a:pPr indent="450000" algn="just"/>
            <a:endParaRPr lang="pt-BR" sz="1450" dirty="0">
              <a:latin typeface="+mj-lt"/>
            </a:endParaRPr>
          </a:p>
          <a:p>
            <a:pPr indent="450000" algn="just"/>
            <a:endParaRPr lang="pt-BR" sz="1450" dirty="0">
              <a:latin typeface="+mj-lt"/>
            </a:endParaRPr>
          </a:p>
          <a:p>
            <a:pPr indent="450000" algn="just"/>
            <a:endParaRPr lang="pt-BR" sz="1450" dirty="0">
              <a:latin typeface="+mj-lt"/>
            </a:endParaRPr>
          </a:p>
        </p:txBody>
      </p:sp>
    </p:spTree>
    <p:extLst>
      <p:ext uri="{BB962C8B-B14F-4D97-AF65-F5344CB8AC3E}">
        <p14:creationId xmlns:p14="http://schemas.microsoft.com/office/powerpoint/2010/main" val="362364923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6" name="CaixaDeTexto 5">
            <a:extLst>
              <a:ext uri="{FF2B5EF4-FFF2-40B4-BE49-F238E27FC236}">
                <a16:creationId xmlns:a16="http://schemas.microsoft.com/office/drawing/2014/main" id="{25D0A887-E75F-488F-B5E6-9FD986FA951E}"/>
              </a:ext>
            </a:extLst>
          </p:cNvPr>
          <p:cNvSpPr txBox="1"/>
          <p:nvPr/>
        </p:nvSpPr>
        <p:spPr>
          <a:xfrm>
            <a:off x="2820099" y="6550223"/>
            <a:ext cx="6551802" cy="307777"/>
          </a:xfrm>
          <a:prstGeom prst="rect">
            <a:avLst/>
          </a:prstGeom>
          <a:noFill/>
        </p:spPr>
        <p:txBody>
          <a:bodyPr wrap="square" rtlCol="0">
            <a:spAutoFit/>
          </a:bodyPr>
          <a:lstStyle/>
          <a:p>
            <a:pPr algn="ctr"/>
            <a:r>
              <a:rPr lang="pt-BR" sz="1400" b="1" dirty="0">
                <a:solidFill>
                  <a:schemeClr val="bg1"/>
                </a:solidFill>
                <a:latin typeface="+mj-lt"/>
              </a:rPr>
              <a:t>Ed. nº 00/2020 </a:t>
            </a:r>
            <a:r>
              <a:rPr lang="pt-BR" sz="1400" dirty="0">
                <a:solidFill>
                  <a:schemeClr val="bg1"/>
                </a:solidFill>
                <a:latin typeface="+mj-lt"/>
              </a:rPr>
              <a:t>| </a:t>
            </a:r>
            <a:r>
              <a:rPr lang="pt-BR" sz="1400" b="1" dirty="0">
                <a:solidFill>
                  <a:schemeClr val="bg1"/>
                </a:solidFill>
                <a:latin typeface="+mj-lt"/>
              </a:rPr>
              <a:t>Março </a:t>
            </a:r>
            <a:endParaRPr lang="pt-BR" sz="1400" dirty="0">
              <a:solidFill>
                <a:schemeClr val="bg1"/>
              </a:solidFill>
              <a:latin typeface="+mj-lt"/>
            </a:endParaRPr>
          </a:p>
        </p:txBody>
      </p:sp>
      <p:pic>
        <p:nvPicPr>
          <p:cNvPr id="3" name="Imagem 2">
            <a:extLst>
              <a:ext uri="{FF2B5EF4-FFF2-40B4-BE49-F238E27FC236}">
                <a16:creationId xmlns:a16="http://schemas.microsoft.com/office/drawing/2014/main" id="{A32C3ADE-C4E8-4A88-ACB5-F4991080CE7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1999" cy="6857999"/>
          </a:xfrm>
          <a:prstGeom prst="rect">
            <a:avLst/>
          </a:prstGeom>
        </p:spPr>
      </p:pic>
      <p:sp>
        <p:nvSpPr>
          <p:cNvPr id="11" name="CaixaDeTexto 10">
            <a:extLst>
              <a:ext uri="{FF2B5EF4-FFF2-40B4-BE49-F238E27FC236}">
                <a16:creationId xmlns:a16="http://schemas.microsoft.com/office/drawing/2014/main" id="{9C5CEB7D-5E50-4CED-89ED-F92BBD6DF1E9}"/>
              </a:ext>
            </a:extLst>
          </p:cNvPr>
          <p:cNvSpPr txBox="1"/>
          <p:nvPr/>
        </p:nvSpPr>
        <p:spPr>
          <a:xfrm>
            <a:off x="1113318" y="5132917"/>
            <a:ext cx="2008223" cy="830997"/>
          </a:xfrm>
          <a:prstGeom prst="rect">
            <a:avLst/>
          </a:prstGeom>
          <a:noFill/>
        </p:spPr>
        <p:txBody>
          <a:bodyPr wrap="square" rtlCol="0">
            <a:spAutoFit/>
          </a:bodyPr>
          <a:lstStyle/>
          <a:p>
            <a:pPr algn="ctr"/>
            <a:r>
              <a:rPr lang="pt-BR" sz="2400" b="1" dirty="0">
                <a:solidFill>
                  <a:schemeClr val="bg1"/>
                </a:solidFill>
                <a:latin typeface="+mj-lt"/>
              </a:rPr>
              <a:t>1,895</a:t>
            </a:r>
          </a:p>
          <a:p>
            <a:pPr algn="ctr"/>
            <a:r>
              <a:rPr lang="pt-BR" sz="2400" b="1" dirty="0">
                <a:solidFill>
                  <a:schemeClr val="bg1"/>
                </a:solidFill>
                <a:latin typeface="+mj-lt"/>
              </a:rPr>
              <a:t>Milhão de ha</a:t>
            </a:r>
          </a:p>
        </p:txBody>
      </p:sp>
      <p:sp>
        <p:nvSpPr>
          <p:cNvPr id="12" name="CaixaDeTexto 11">
            <a:extLst>
              <a:ext uri="{FF2B5EF4-FFF2-40B4-BE49-F238E27FC236}">
                <a16:creationId xmlns:a16="http://schemas.microsoft.com/office/drawing/2014/main" id="{C91B1F56-36AF-42D3-975E-BF1FFEFDC092}"/>
              </a:ext>
            </a:extLst>
          </p:cNvPr>
          <p:cNvSpPr txBox="1"/>
          <p:nvPr/>
        </p:nvSpPr>
        <p:spPr>
          <a:xfrm>
            <a:off x="3499444" y="5134612"/>
            <a:ext cx="1786270" cy="830997"/>
          </a:xfrm>
          <a:prstGeom prst="rect">
            <a:avLst/>
          </a:prstGeom>
          <a:noFill/>
        </p:spPr>
        <p:txBody>
          <a:bodyPr wrap="square" rtlCol="0">
            <a:spAutoFit/>
          </a:bodyPr>
          <a:lstStyle/>
          <a:p>
            <a:pPr algn="ctr"/>
            <a:r>
              <a:rPr lang="pt-BR" sz="2400" b="1" dirty="0">
                <a:solidFill>
                  <a:schemeClr val="bg1"/>
                </a:solidFill>
                <a:latin typeface="+mj-lt"/>
              </a:rPr>
              <a:t>76</a:t>
            </a:r>
          </a:p>
          <a:p>
            <a:pPr algn="ctr"/>
            <a:r>
              <a:rPr lang="pt-BR" sz="2400" b="1" dirty="0" err="1">
                <a:solidFill>
                  <a:schemeClr val="bg1"/>
                </a:solidFill>
                <a:latin typeface="+mj-lt"/>
              </a:rPr>
              <a:t>Sc</a:t>
            </a:r>
            <a:r>
              <a:rPr lang="pt-BR" sz="2400" b="1" dirty="0">
                <a:solidFill>
                  <a:schemeClr val="bg1"/>
                </a:solidFill>
                <a:latin typeface="+mj-lt"/>
              </a:rPr>
              <a:t>/ha</a:t>
            </a:r>
          </a:p>
        </p:txBody>
      </p:sp>
      <p:sp>
        <p:nvSpPr>
          <p:cNvPr id="17" name="CaixaDeTexto 16">
            <a:extLst>
              <a:ext uri="{FF2B5EF4-FFF2-40B4-BE49-F238E27FC236}">
                <a16:creationId xmlns:a16="http://schemas.microsoft.com/office/drawing/2014/main" id="{DC2C02C1-4F0D-4EA2-9394-40AECFF5C752}"/>
              </a:ext>
            </a:extLst>
          </p:cNvPr>
          <p:cNvSpPr txBox="1"/>
          <p:nvPr/>
        </p:nvSpPr>
        <p:spPr>
          <a:xfrm>
            <a:off x="1113319" y="3147421"/>
            <a:ext cx="2024164" cy="830997"/>
          </a:xfrm>
          <a:prstGeom prst="rect">
            <a:avLst/>
          </a:prstGeom>
          <a:noFill/>
        </p:spPr>
        <p:txBody>
          <a:bodyPr wrap="square" rtlCol="0">
            <a:spAutoFit/>
          </a:bodyPr>
          <a:lstStyle/>
          <a:p>
            <a:pPr algn="ctr"/>
            <a:r>
              <a:rPr lang="pt-BR" sz="2400" b="1" dirty="0">
                <a:solidFill>
                  <a:schemeClr val="bg1"/>
                </a:solidFill>
                <a:latin typeface="+mj-lt"/>
              </a:rPr>
              <a:t>3,389 </a:t>
            </a:r>
          </a:p>
          <a:p>
            <a:pPr algn="ctr"/>
            <a:r>
              <a:rPr lang="pt-BR" sz="2400" b="1" dirty="0">
                <a:solidFill>
                  <a:schemeClr val="bg1"/>
                </a:solidFill>
                <a:latin typeface="+mj-lt"/>
              </a:rPr>
              <a:t>Milhões de ha</a:t>
            </a:r>
          </a:p>
        </p:txBody>
      </p:sp>
      <p:sp>
        <p:nvSpPr>
          <p:cNvPr id="19" name="CaixaDeTexto 18">
            <a:extLst>
              <a:ext uri="{FF2B5EF4-FFF2-40B4-BE49-F238E27FC236}">
                <a16:creationId xmlns:a16="http://schemas.microsoft.com/office/drawing/2014/main" id="{4076C9A4-9A24-4939-A355-A21471892AB4}"/>
              </a:ext>
            </a:extLst>
          </p:cNvPr>
          <p:cNvSpPr txBox="1"/>
          <p:nvPr/>
        </p:nvSpPr>
        <p:spPr>
          <a:xfrm>
            <a:off x="3261550" y="3147421"/>
            <a:ext cx="2024164" cy="830997"/>
          </a:xfrm>
          <a:prstGeom prst="rect">
            <a:avLst/>
          </a:prstGeom>
          <a:noFill/>
        </p:spPr>
        <p:txBody>
          <a:bodyPr wrap="square" rtlCol="0">
            <a:spAutoFit/>
          </a:bodyPr>
          <a:lstStyle/>
          <a:p>
            <a:pPr algn="ctr"/>
            <a:r>
              <a:rPr lang="pt-BR" sz="2400" b="1" dirty="0">
                <a:solidFill>
                  <a:schemeClr val="bg1"/>
                </a:solidFill>
                <a:latin typeface="+mj-lt"/>
              </a:rPr>
              <a:t>55,7</a:t>
            </a:r>
          </a:p>
          <a:p>
            <a:pPr algn="ctr"/>
            <a:r>
              <a:rPr lang="pt-BR" sz="2400" b="1" dirty="0" err="1">
                <a:solidFill>
                  <a:schemeClr val="bg1"/>
                </a:solidFill>
                <a:latin typeface="+mj-lt"/>
              </a:rPr>
              <a:t>Sc</a:t>
            </a:r>
            <a:r>
              <a:rPr lang="pt-BR" sz="2400" b="1" dirty="0">
                <a:solidFill>
                  <a:schemeClr val="bg1"/>
                </a:solidFill>
                <a:latin typeface="+mj-lt"/>
              </a:rPr>
              <a:t>/ha</a:t>
            </a:r>
          </a:p>
        </p:txBody>
      </p:sp>
      <p:sp>
        <p:nvSpPr>
          <p:cNvPr id="20" name="CaixaDeTexto 19">
            <a:extLst>
              <a:ext uri="{FF2B5EF4-FFF2-40B4-BE49-F238E27FC236}">
                <a16:creationId xmlns:a16="http://schemas.microsoft.com/office/drawing/2014/main" id="{CBB48FAB-AAD0-4273-BAE6-F2061D8590AC}"/>
              </a:ext>
            </a:extLst>
          </p:cNvPr>
          <p:cNvSpPr txBox="1"/>
          <p:nvPr/>
        </p:nvSpPr>
        <p:spPr>
          <a:xfrm>
            <a:off x="5093518" y="3158265"/>
            <a:ext cx="2125289" cy="830997"/>
          </a:xfrm>
          <a:prstGeom prst="rect">
            <a:avLst/>
          </a:prstGeom>
          <a:noFill/>
        </p:spPr>
        <p:txBody>
          <a:bodyPr wrap="square" rtlCol="0">
            <a:spAutoFit/>
          </a:bodyPr>
          <a:lstStyle/>
          <a:p>
            <a:pPr algn="ctr"/>
            <a:r>
              <a:rPr lang="pt-BR" sz="2400" b="1" dirty="0">
                <a:solidFill>
                  <a:schemeClr val="bg1"/>
                </a:solidFill>
                <a:latin typeface="+mj-lt"/>
              </a:rPr>
              <a:t>11,325</a:t>
            </a:r>
          </a:p>
          <a:p>
            <a:pPr algn="ctr"/>
            <a:r>
              <a:rPr lang="pt-BR" sz="2400" b="1" dirty="0">
                <a:solidFill>
                  <a:schemeClr val="bg1"/>
                </a:solidFill>
                <a:latin typeface="+mj-lt"/>
              </a:rPr>
              <a:t>Milhões de Ton.</a:t>
            </a:r>
          </a:p>
        </p:txBody>
      </p:sp>
      <p:sp>
        <p:nvSpPr>
          <p:cNvPr id="21" name="CaixaDeTexto 20">
            <a:extLst>
              <a:ext uri="{FF2B5EF4-FFF2-40B4-BE49-F238E27FC236}">
                <a16:creationId xmlns:a16="http://schemas.microsoft.com/office/drawing/2014/main" id="{414D4891-6E1C-47CB-91DF-2598E5B77578}"/>
              </a:ext>
            </a:extLst>
          </p:cNvPr>
          <p:cNvSpPr txBox="1"/>
          <p:nvPr/>
        </p:nvSpPr>
        <p:spPr>
          <a:xfrm>
            <a:off x="6906287" y="3166016"/>
            <a:ext cx="2125289" cy="461665"/>
          </a:xfrm>
          <a:prstGeom prst="rect">
            <a:avLst/>
          </a:prstGeom>
          <a:noFill/>
        </p:spPr>
        <p:txBody>
          <a:bodyPr wrap="square" rtlCol="0">
            <a:spAutoFit/>
          </a:bodyPr>
          <a:lstStyle/>
          <a:p>
            <a:pPr algn="ctr"/>
            <a:r>
              <a:rPr lang="pt-BR" sz="2400" b="1" dirty="0">
                <a:solidFill>
                  <a:schemeClr val="bg1"/>
                </a:solidFill>
                <a:latin typeface="+mj-lt"/>
              </a:rPr>
              <a:t>R$ 116,75/</a:t>
            </a:r>
            <a:r>
              <a:rPr lang="pt-BR" sz="2400" b="1" dirty="0" err="1">
                <a:solidFill>
                  <a:schemeClr val="bg1"/>
                </a:solidFill>
                <a:latin typeface="+mj-lt"/>
              </a:rPr>
              <a:t>sc</a:t>
            </a:r>
            <a:endParaRPr lang="pt-BR" sz="2400" b="1" dirty="0">
              <a:solidFill>
                <a:schemeClr val="bg1"/>
              </a:solidFill>
              <a:latin typeface="+mj-lt"/>
            </a:endParaRPr>
          </a:p>
        </p:txBody>
      </p:sp>
      <p:sp>
        <p:nvSpPr>
          <p:cNvPr id="22" name="CaixaDeTexto 21">
            <a:extLst>
              <a:ext uri="{FF2B5EF4-FFF2-40B4-BE49-F238E27FC236}">
                <a16:creationId xmlns:a16="http://schemas.microsoft.com/office/drawing/2014/main" id="{9D32D8F5-5EF7-4BC5-A044-9BFB277FAD99}"/>
              </a:ext>
            </a:extLst>
          </p:cNvPr>
          <p:cNvSpPr txBox="1"/>
          <p:nvPr/>
        </p:nvSpPr>
        <p:spPr>
          <a:xfrm>
            <a:off x="8953392" y="3212183"/>
            <a:ext cx="2125289" cy="830997"/>
          </a:xfrm>
          <a:prstGeom prst="rect">
            <a:avLst/>
          </a:prstGeom>
          <a:noFill/>
        </p:spPr>
        <p:txBody>
          <a:bodyPr wrap="square" rtlCol="0">
            <a:spAutoFit/>
          </a:bodyPr>
          <a:lstStyle/>
          <a:p>
            <a:pPr algn="ctr"/>
            <a:r>
              <a:rPr lang="pt-BR" sz="2400" b="1" dirty="0">
                <a:solidFill>
                  <a:schemeClr val="bg1"/>
                </a:solidFill>
                <a:latin typeface="+mj-lt"/>
              </a:rPr>
              <a:t>95,70%</a:t>
            </a:r>
          </a:p>
          <a:p>
            <a:pPr algn="ctr"/>
            <a:r>
              <a:rPr lang="pt-BR" sz="2400" b="1" dirty="0">
                <a:solidFill>
                  <a:schemeClr val="bg1"/>
                </a:solidFill>
                <a:latin typeface="+mj-lt"/>
              </a:rPr>
              <a:t>Safra 2019/20</a:t>
            </a:r>
          </a:p>
        </p:txBody>
      </p:sp>
      <p:sp>
        <p:nvSpPr>
          <p:cNvPr id="23" name="CaixaDeTexto 22">
            <a:extLst>
              <a:ext uri="{FF2B5EF4-FFF2-40B4-BE49-F238E27FC236}">
                <a16:creationId xmlns:a16="http://schemas.microsoft.com/office/drawing/2014/main" id="{0F671F19-E0ED-445A-88D8-17DC1052501D}"/>
              </a:ext>
            </a:extLst>
          </p:cNvPr>
          <p:cNvSpPr txBox="1"/>
          <p:nvPr/>
        </p:nvSpPr>
        <p:spPr>
          <a:xfrm>
            <a:off x="6906288" y="5219757"/>
            <a:ext cx="2125289" cy="461665"/>
          </a:xfrm>
          <a:prstGeom prst="rect">
            <a:avLst/>
          </a:prstGeom>
          <a:noFill/>
        </p:spPr>
        <p:txBody>
          <a:bodyPr wrap="square" rtlCol="0">
            <a:spAutoFit/>
          </a:bodyPr>
          <a:lstStyle/>
          <a:p>
            <a:pPr algn="ctr"/>
            <a:r>
              <a:rPr lang="pt-BR" sz="2400" b="1" dirty="0">
                <a:solidFill>
                  <a:schemeClr val="bg1"/>
                </a:solidFill>
                <a:latin typeface="+mj-lt"/>
              </a:rPr>
              <a:t>R$ 41,56/</a:t>
            </a:r>
            <a:r>
              <a:rPr lang="pt-BR" sz="2400" b="1" dirty="0" err="1">
                <a:solidFill>
                  <a:schemeClr val="bg1"/>
                </a:solidFill>
                <a:latin typeface="+mj-lt"/>
              </a:rPr>
              <a:t>sc</a:t>
            </a:r>
            <a:r>
              <a:rPr lang="pt-BR" sz="2400" b="1" dirty="0">
                <a:solidFill>
                  <a:schemeClr val="bg1"/>
                </a:solidFill>
                <a:latin typeface="+mj-lt"/>
              </a:rPr>
              <a:t>*</a:t>
            </a:r>
          </a:p>
        </p:txBody>
      </p:sp>
      <p:sp>
        <p:nvSpPr>
          <p:cNvPr id="24" name="CaixaDeTexto 23">
            <a:extLst>
              <a:ext uri="{FF2B5EF4-FFF2-40B4-BE49-F238E27FC236}">
                <a16:creationId xmlns:a16="http://schemas.microsoft.com/office/drawing/2014/main" id="{73643828-7E37-4700-8DA7-248B9A67C8C4}"/>
              </a:ext>
            </a:extLst>
          </p:cNvPr>
          <p:cNvSpPr txBox="1"/>
          <p:nvPr/>
        </p:nvSpPr>
        <p:spPr>
          <a:xfrm>
            <a:off x="8953391" y="5261672"/>
            <a:ext cx="2125289" cy="830997"/>
          </a:xfrm>
          <a:prstGeom prst="rect">
            <a:avLst/>
          </a:prstGeom>
          <a:noFill/>
        </p:spPr>
        <p:txBody>
          <a:bodyPr wrap="square" rtlCol="0">
            <a:spAutoFit/>
          </a:bodyPr>
          <a:lstStyle/>
          <a:p>
            <a:pPr algn="ctr"/>
            <a:r>
              <a:rPr lang="pt-BR" sz="2400" b="1" dirty="0">
                <a:solidFill>
                  <a:schemeClr val="bg1"/>
                </a:solidFill>
                <a:latin typeface="+mj-lt"/>
              </a:rPr>
              <a:t>53,25%</a:t>
            </a:r>
          </a:p>
          <a:p>
            <a:pPr algn="ctr"/>
            <a:r>
              <a:rPr lang="pt-BR" sz="2400" b="1" dirty="0">
                <a:solidFill>
                  <a:schemeClr val="bg1"/>
                </a:solidFill>
                <a:latin typeface="+mj-lt"/>
              </a:rPr>
              <a:t>Safra 2020</a:t>
            </a:r>
          </a:p>
        </p:txBody>
      </p:sp>
      <p:sp>
        <p:nvSpPr>
          <p:cNvPr id="25" name="CaixaDeTexto 24">
            <a:extLst>
              <a:ext uri="{FF2B5EF4-FFF2-40B4-BE49-F238E27FC236}">
                <a16:creationId xmlns:a16="http://schemas.microsoft.com/office/drawing/2014/main" id="{80C7EA3C-6233-423F-9528-85EB54FFA544}"/>
              </a:ext>
            </a:extLst>
          </p:cNvPr>
          <p:cNvSpPr txBox="1"/>
          <p:nvPr/>
        </p:nvSpPr>
        <p:spPr>
          <a:xfrm>
            <a:off x="5093517" y="5145456"/>
            <a:ext cx="2125289" cy="830997"/>
          </a:xfrm>
          <a:prstGeom prst="rect">
            <a:avLst/>
          </a:prstGeom>
          <a:noFill/>
        </p:spPr>
        <p:txBody>
          <a:bodyPr wrap="square" rtlCol="0">
            <a:spAutoFit/>
          </a:bodyPr>
          <a:lstStyle/>
          <a:p>
            <a:pPr algn="ctr"/>
            <a:r>
              <a:rPr lang="pt-BR" sz="2400" b="1" dirty="0">
                <a:solidFill>
                  <a:schemeClr val="bg1"/>
                </a:solidFill>
                <a:latin typeface="+mj-lt"/>
              </a:rPr>
              <a:t>8,650</a:t>
            </a:r>
          </a:p>
          <a:p>
            <a:pPr algn="ctr"/>
            <a:r>
              <a:rPr lang="pt-BR" sz="2400" b="1" dirty="0">
                <a:solidFill>
                  <a:schemeClr val="bg1"/>
                </a:solidFill>
                <a:latin typeface="+mj-lt"/>
              </a:rPr>
              <a:t>Milhões de Ton.</a:t>
            </a:r>
          </a:p>
        </p:txBody>
      </p:sp>
      <p:sp>
        <p:nvSpPr>
          <p:cNvPr id="2" name="CaixaDeTexto 1">
            <a:extLst>
              <a:ext uri="{FF2B5EF4-FFF2-40B4-BE49-F238E27FC236}">
                <a16:creationId xmlns:a16="http://schemas.microsoft.com/office/drawing/2014/main" id="{DF2C16B6-AA1D-4BC5-A87A-2138EE36AFEB}"/>
              </a:ext>
            </a:extLst>
          </p:cNvPr>
          <p:cNvSpPr txBox="1"/>
          <p:nvPr/>
        </p:nvSpPr>
        <p:spPr>
          <a:xfrm>
            <a:off x="6156161" y="6144285"/>
            <a:ext cx="3305643" cy="307777"/>
          </a:xfrm>
          <a:prstGeom prst="rect">
            <a:avLst/>
          </a:prstGeom>
          <a:noFill/>
        </p:spPr>
        <p:txBody>
          <a:bodyPr wrap="square" rtlCol="0">
            <a:spAutoFit/>
          </a:bodyPr>
          <a:lstStyle/>
          <a:p>
            <a:pPr algn="ctr"/>
            <a:r>
              <a:rPr lang="pt-BR" sz="1400" b="1" dirty="0">
                <a:solidFill>
                  <a:schemeClr val="bg1"/>
                </a:solidFill>
                <a:latin typeface="+mj-lt"/>
              </a:rPr>
              <a:t>*Preço disponível</a:t>
            </a:r>
          </a:p>
        </p:txBody>
      </p:sp>
    </p:spTree>
    <p:extLst>
      <p:ext uri="{BB962C8B-B14F-4D97-AF65-F5344CB8AC3E}">
        <p14:creationId xmlns:p14="http://schemas.microsoft.com/office/powerpoint/2010/main" val="149343578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m 4" descr="Uma imagem contendo comida, flor, frutas&#10;&#10;Descrição gerada automaticamente">
            <a:extLst>
              <a:ext uri="{FF2B5EF4-FFF2-40B4-BE49-F238E27FC236}">
                <a16:creationId xmlns:a16="http://schemas.microsoft.com/office/drawing/2014/main" id="{3DB1B766-E776-43B0-9D72-13A3BF1DC06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369" y="0"/>
            <a:ext cx="12189631" cy="6858000"/>
          </a:xfrm>
          <a:prstGeom prst="rect">
            <a:avLst/>
          </a:prstGeom>
        </p:spPr>
      </p:pic>
      <p:sp>
        <p:nvSpPr>
          <p:cNvPr id="6" name="CaixaDeTexto 5">
            <a:extLst>
              <a:ext uri="{FF2B5EF4-FFF2-40B4-BE49-F238E27FC236}">
                <a16:creationId xmlns:a16="http://schemas.microsoft.com/office/drawing/2014/main" id="{5D61FF6D-D2C4-4744-9122-3140BB327348}"/>
              </a:ext>
            </a:extLst>
          </p:cNvPr>
          <p:cNvSpPr txBox="1"/>
          <p:nvPr/>
        </p:nvSpPr>
        <p:spPr>
          <a:xfrm>
            <a:off x="109057" y="302004"/>
            <a:ext cx="1812022" cy="523220"/>
          </a:xfrm>
          <a:prstGeom prst="rect">
            <a:avLst/>
          </a:prstGeom>
          <a:noFill/>
        </p:spPr>
        <p:txBody>
          <a:bodyPr wrap="square" rtlCol="0">
            <a:spAutoFit/>
          </a:bodyPr>
          <a:lstStyle/>
          <a:p>
            <a:r>
              <a:rPr lang="pt-BR" sz="2800" b="1" dirty="0">
                <a:solidFill>
                  <a:schemeClr val="bg1"/>
                </a:solidFill>
                <a:latin typeface="+mj-lt"/>
              </a:rPr>
              <a:t>Clima</a:t>
            </a:r>
            <a:endParaRPr lang="pt-BR" sz="2800" dirty="0">
              <a:solidFill>
                <a:schemeClr val="bg1"/>
              </a:solidFill>
              <a:latin typeface="+mj-lt"/>
            </a:endParaRPr>
          </a:p>
        </p:txBody>
      </p:sp>
      <p:sp>
        <p:nvSpPr>
          <p:cNvPr id="9" name="CaixaDeTexto 8">
            <a:extLst>
              <a:ext uri="{FF2B5EF4-FFF2-40B4-BE49-F238E27FC236}">
                <a16:creationId xmlns:a16="http://schemas.microsoft.com/office/drawing/2014/main" id="{FC340BC5-08D9-4BBC-A593-E3DD887A9BD9}"/>
              </a:ext>
            </a:extLst>
          </p:cNvPr>
          <p:cNvSpPr txBox="1"/>
          <p:nvPr/>
        </p:nvSpPr>
        <p:spPr>
          <a:xfrm>
            <a:off x="3667387" y="6550223"/>
            <a:ext cx="6551802" cy="307777"/>
          </a:xfrm>
          <a:prstGeom prst="rect">
            <a:avLst/>
          </a:prstGeom>
          <a:noFill/>
        </p:spPr>
        <p:txBody>
          <a:bodyPr wrap="square" rtlCol="0">
            <a:spAutoFit/>
          </a:bodyPr>
          <a:lstStyle/>
          <a:p>
            <a:pPr algn="ctr"/>
            <a:r>
              <a:rPr lang="pt-BR" sz="1400" b="1" dirty="0">
                <a:solidFill>
                  <a:schemeClr val="bg1"/>
                </a:solidFill>
                <a:latin typeface="+mj-lt"/>
              </a:rPr>
              <a:t>Ed. nº 371/2020| Agosto</a:t>
            </a:r>
          </a:p>
        </p:txBody>
      </p:sp>
      <p:sp>
        <p:nvSpPr>
          <p:cNvPr id="10" name="CaixaDeTexto 1">
            <a:extLst>
              <a:ext uri="{FF2B5EF4-FFF2-40B4-BE49-F238E27FC236}">
                <a16:creationId xmlns:a16="http://schemas.microsoft.com/office/drawing/2014/main" id="{CD22BC43-5774-4081-8AD5-5B344D2FDB30}"/>
              </a:ext>
            </a:extLst>
          </p:cNvPr>
          <p:cNvSpPr txBox="1"/>
          <p:nvPr/>
        </p:nvSpPr>
        <p:spPr>
          <a:xfrm>
            <a:off x="5063258" y="210404"/>
            <a:ext cx="3760060"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b="1" dirty="0">
                <a:solidFill>
                  <a:schemeClr val="accent6">
                    <a:lumMod val="50000"/>
                  </a:schemeClr>
                </a:solidFill>
                <a:latin typeface="+mj-lt"/>
              </a:rPr>
              <a:t>Condições para Colheita</a:t>
            </a:r>
          </a:p>
        </p:txBody>
      </p:sp>
      <p:sp>
        <p:nvSpPr>
          <p:cNvPr id="2" name="Retângulo 1">
            <a:extLst>
              <a:ext uri="{FF2B5EF4-FFF2-40B4-BE49-F238E27FC236}">
                <a16:creationId xmlns:a16="http://schemas.microsoft.com/office/drawing/2014/main" id="{A84DBE9A-3ADD-4B40-9303-61814ACCB3B2}"/>
              </a:ext>
            </a:extLst>
          </p:cNvPr>
          <p:cNvSpPr/>
          <p:nvPr/>
        </p:nvSpPr>
        <p:spPr>
          <a:xfrm>
            <a:off x="2708218" y="566529"/>
            <a:ext cx="8470140" cy="1295868"/>
          </a:xfrm>
          <a:prstGeom prst="rect">
            <a:avLst/>
          </a:prstGeom>
        </p:spPr>
        <p:txBody>
          <a:bodyPr wrap="square">
            <a:spAutoFit/>
          </a:bodyPr>
          <a:lstStyle/>
          <a:p>
            <a:pPr indent="450000" algn="just">
              <a:lnSpc>
                <a:spcPct val="150000"/>
              </a:lnSpc>
            </a:pPr>
            <a:r>
              <a:rPr lang="pt-BR" dirty="0">
                <a:latin typeface="+mj-lt"/>
              </a:rPr>
              <a:t>Na </a:t>
            </a:r>
            <a:r>
              <a:rPr lang="pt-BR" b="1" dirty="0">
                <a:latin typeface="+mj-lt"/>
              </a:rPr>
              <a:t>Figura 1</a:t>
            </a:r>
            <a:r>
              <a:rPr lang="pt-BR" dirty="0">
                <a:latin typeface="+mj-lt"/>
              </a:rPr>
              <a:t>, de acordo com o modelo </a:t>
            </a:r>
            <a:r>
              <a:rPr lang="pt-BR" dirty="0" err="1">
                <a:latin typeface="+mj-lt"/>
              </a:rPr>
              <a:t>Agritempo</a:t>
            </a:r>
            <a:r>
              <a:rPr lang="pt-BR" dirty="0">
                <a:latin typeface="+mj-lt"/>
              </a:rPr>
              <a:t> (Sistema de Monitoramento Agro Meteorológico), a partir da data de </a:t>
            </a:r>
            <a:r>
              <a:rPr lang="pt-BR" b="1" dirty="0">
                <a:latin typeface="+mj-lt"/>
              </a:rPr>
              <a:t>16/08/2020</a:t>
            </a:r>
            <a:r>
              <a:rPr lang="pt-BR" dirty="0">
                <a:latin typeface="+mj-lt"/>
              </a:rPr>
              <a:t>, em Mato Grosso do Sul, há condições razoáveis a desfavoráveis para realizar a colheita.</a:t>
            </a:r>
          </a:p>
        </p:txBody>
      </p:sp>
      <p:sp>
        <p:nvSpPr>
          <p:cNvPr id="3" name="Retângulo 2">
            <a:extLst>
              <a:ext uri="{FF2B5EF4-FFF2-40B4-BE49-F238E27FC236}">
                <a16:creationId xmlns:a16="http://schemas.microsoft.com/office/drawing/2014/main" id="{B8922868-000F-4998-8576-971C95F3770B}"/>
              </a:ext>
            </a:extLst>
          </p:cNvPr>
          <p:cNvSpPr/>
          <p:nvPr/>
        </p:nvSpPr>
        <p:spPr>
          <a:xfrm>
            <a:off x="3834328" y="1966463"/>
            <a:ext cx="6705601" cy="369332"/>
          </a:xfrm>
          <a:prstGeom prst="rect">
            <a:avLst/>
          </a:prstGeom>
        </p:spPr>
        <p:txBody>
          <a:bodyPr wrap="square">
            <a:spAutoFit/>
          </a:bodyPr>
          <a:lstStyle/>
          <a:p>
            <a:r>
              <a:rPr lang="pt-BR" b="1" dirty="0">
                <a:solidFill>
                  <a:schemeClr val="accent6">
                    <a:lumMod val="50000"/>
                  </a:schemeClr>
                </a:solidFill>
                <a:latin typeface="+mj-lt"/>
              </a:rPr>
              <a:t>Figura 1 </a:t>
            </a:r>
            <a:r>
              <a:rPr lang="pt-BR" dirty="0">
                <a:solidFill>
                  <a:schemeClr val="accent6">
                    <a:lumMod val="50000"/>
                  </a:schemeClr>
                </a:solidFill>
                <a:latin typeface="+mj-lt"/>
              </a:rPr>
              <a:t>– Condições para colheita a partir de 16 de agosto de 2020.</a:t>
            </a:r>
          </a:p>
        </p:txBody>
      </p:sp>
      <p:sp>
        <p:nvSpPr>
          <p:cNvPr id="11" name="Retângulo 10">
            <a:extLst>
              <a:ext uri="{FF2B5EF4-FFF2-40B4-BE49-F238E27FC236}">
                <a16:creationId xmlns:a16="http://schemas.microsoft.com/office/drawing/2014/main" id="{2AB98862-BE23-436C-8974-40013798A211}"/>
              </a:ext>
            </a:extLst>
          </p:cNvPr>
          <p:cNvSpPr/>
          <p:nvPr/>
        </p:nvSpPr>
        <p:spPr>
          <a:xfrm>
            <a:off x="6248400" y="6258161"/>
            <a:ext cx="1423788" cy="215444"/>
          </a:xfrm>
          <a:prstGeom prst="rect">
            <a:avLst/>
          </a:prstGeom>
        </p:spPr>
        <p:txBody>
          <a:bodyPr wrap="none">
            <a:spAutoFit/>
          </a:bodyPr>
          <a:lstStyle/>
          <a:p>
            <a:r>
              <a:rPr lang="pt-BR" sz="800" b="1" dirty="0">
                <a:latin typeface="+mj-lt"/>
                <a:ea typeface="Calibri" panose="020F0502020204030204" pitchFamily="34" charset="0"/>
              </a:rPr>
              <a:t>Fonte: </a:t>
            </a:r>
            <a:r>
              <a:rPr lang="pt-BR" sz="800" dirty="0">
                <a:latin typeface="+mj-lt"/>
                <a:ea typeface="Calibri" panose="020F0502020204030204" pitchFamily="34" charset="0"/>
              </a:rPr>
              <a:t>www.agritempo.gov.br</a:t>
            </a:r>
            <a:endParaRPr lang="pt-BR" sz="800" dirty="0">
              <a:latin typeface="+mj-lt"/>
            </a:endParaRPr>
          </a:p>
        </p:txBody>
      </p:sp>
      <p:sp>
        <p:nvSpPr>
          <p:cNvPr id="4" name="AutoShape 2">
            <a:extLst>
              <a:ext uri="{FF2B5EF4-FFF2-40B4-BE49-F238E27FC236}">
                <a16:creationId xmlns:a16="http://schemas.microsoft.com/office/drawing/2014/main" id="{EC41E7E3-47EB-4BF1-9DE3-CAEAECAF2455}"/>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pic>
        <p:nvPicPr>
          <p:cNvPr id="7" name="Picture 2">
            <a:extLst>
              <a:ext uri="{FF2B5EF4-FFF2-40B4-BE49-F238E27FC236}">
                <a16:creationId xmlns:a16="http://schemas.microsoft.com/office/drawing/2014/main" id="{994716C8-0B91-4256-828B-C3B6781DFAF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000" t="7981" r="3714" b="4857"/>
          <a:stretch/>
        </p:blipFill>
        <p:spPr bwMode="auto">
          <a:xfrm>
            <a:off x="4108237" y="2303307"/>
            <a:ext cx="5704114" cy="39548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4607866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8">
            <a:extLst>
              <a:ext uri="{FF2B5EF4-FFF2-40B4-BE49-F238E27FC236}">
                <a16:creationId xmlns:a16="http://schemas.microsoft.com/office/drawing/2014/main" id="{AB77DFBD-4107-4EA8-992B-31C6A65F602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2221" t="7675" r="4858" b="4705"/>
          <a:stretch/>
        </p:blipFill>
        <p:spPr bwMode="auto">
          <a:xfrm>
            <a:off x="6707167" y="4282408"/>
            <a:ext cx="3206755" cy="2267815"/>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6">
            <a:extLst>
              <a:ext uri="{FF2B5EF4-FFF2-40B4-BE49-F238E27FC236}">
                <a16:creationId xmlns:a16="http://schemas.microsoft.com/office/drawing/2014/main" id="{BADFA774-1B2E-4F0D-B4E8-D9134AC8F75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21" t="7981" r="4858" b="4095"/>
          <a:stretch/>
        </p:blipFill>
        <p:spPr bwMode="auto">
          <a:xfrm>
            <a:off x="3335383" y="4252730"/>
            <a:ext cx="3206755" cy="2275704"/>
          </a:xfrm>
          <a:prstGeom prst="rect">
            <a:avLst/>
          </a:prstGeom>
          <a:noFill/>
          <a:extLst>
            <a:ext uri="{909E8E84-426E-40DD-AFC4-6F175D3DCCD1}">
              <a14:hiddenFill xmlns:a14="http://schemas.microsoft.com/office/drawing/2010/main">
                <a:solidFill>
                  <a:srgbClr val="FFFFFF"/>
                </a:solidFill>
              </a14:hiddenFill>
            </a:ext>
          </a:extLst>
        </p:spPr>
      </p:pic>
      <p:pic>
        <p:nvPicPr>
          <p:cNvPr id="5" name="Imagem 4" descr="Uma imagem contendo comida, flor, frutas&#10;&#10;Descrição gerada automaticamente">
            <a:extLst>
              <a:ext uri="{FF2B5EF4-FFF2-40B4-BE49-F238E27FC236}">
                <a16:creationId xmlns:a16="http://schemas.microsoft.com/office/drawing/2014/main" id="{3DB1B766-E776-43B0-9D72-13A3BF1DC06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369" y="0"/>
            <a:ext cx="12189631" cy="6858000"/>
          </a:xfrm>
          <a:prstGeom prst="rect">
            <a:avLst/>
          </a:prstGeom>
        </p:spPr>
      </p:pic>
      <p:sp>
        <p:nvSpPr>
          <p:cNvPr id="6" name="CaixaDeTexto 5">
            <a:extLst>
              <a:ext uri="{FF2B5EF4-FFF2-40B4-BE49-F238E27FC236}">
                <a16:creationId xmlns:a16="http://schemas.microsoft.com/office/drawing/2014/main" id="{5D61FF6D-D2C4-4744-9122-3140BB327348}"/>
              </a:ext>
            </a:extLst>
          </p:cNvPr>
          <p:cNvSpPr txBox="1"/>
          <p:nvPr/>
        </p:nvSpPr>
        <p:spPr>
          <a:xfrm>
            <a:off x="109057" y="302004"/>
            <a:ext cx="1812022" cy="523220"/>
          </a:xfrm>
          <a:prstGeom prst="rect">
            <a:avLst/>
          </a:prstGeom>
          <a:noFill/>
        </p:spPr>
        <p:txBody>
          <a:bodyPr wrap="square" rtlCol="0">
            <a:spAutoFit/>
          </a:bodyPr>
          <a:lstStyle/>
          <a:p>
            <a:r>
              <a:rPr lang="pt-BR" sz="2800" b="1" dirty="0">
                <a:solidFill>
                  <a:schemeClr val="bg1"/>
                </a:solidFill>
                <a:latin typeface="+mj-lt"/>
              </a:rPr>
              <a:t>Clima</a:t>
            </a:r>
            <a:endParaRPr lang="pt-BR" sz="2800" dirty="0">
              <a:solidFill>
                <a:schemeClr val="bg1"/>
              </a:solidFill>
              <a:latin typeface="+mj-lt"/>
            </a:endParaRPr>
          </a:p>
        </p:txBody>
      </p:sp>
      <p:sp>
        <p:nvSpPr>
          <p:cNvPr id="9" name="CaixaDeTexto 8">
            <a:extLst>
              <a:ext uri="{FF2B5EF4-FFF2-40B4-BE49-F238E27FC236}">
                <a16:creationId xmlns:a16="http://schemas.microsoft.com/office/drawing/2014/main" id="{FC340BC5-08D9-4BBC-A593-E3DD887A9BD9}"/>
              </a:ext>
            </a:extLst>
          </p:cNvPr>
          <p:cNvSpPr txBox="1"/>
          <p:nvPr/>
        </p:nvSpPr>
        <p:spPr>
          <a:xfrm>
            <a:off x="3667387" y="6550223"/>
            <a:ext cx="6551802" cy="307777"/>
          </a:xfrm>
          <a:prstGeom prst="rect">
            <a:avLst/>
          </a:prstGeom>
          <a:noFill/>
        </p:spPr>
        <p:txBody>
          <a:bodyPr wrap="square" rtlCol="0">
            <a:spAutoFit/>
          </a:bodyPr>
          <a:lstStyle/>
          <a:p>
            <a:pPr algn="ctr"/>
            <a:r>
              <a:rPr lang="pt-BR" sz="1400" b="1" dirty="0">
                <a:solidFill>
                  <a:schemeClr val="bg1"/>
                </a:solidFill>
                <a:latin typeface="+mj-lt"/>
              </a:rPr>
              <a:t>Ed. nº 371/2020| Agosto</a:t>
            </a:r>
          </a:p>
        </p:txBody>
      </p:sp>
      <p:sp>
        <p:nvSpPr>
          <p:cNvPr id="10" name="CaixaDeTexto 1">
            <a:extLst>
              <a:ext uri="{FF2B5EF4-FFF2-40B4-BE49-F238E27FC236}">
                <a16:creationId xmlns:a16="http://schemas.microsoft.com/office/drawing/2014/main" id="{CD22BC43-5774-4081-8AD5-5B344D2FDB30}"/>
              </a:ext>
            </a:extLst>
          </p:cNvPr>
          <p:cNvSpPr txBox="1"/>
          <p:nvPr/>
        </p:nvSpPr>
        <p:spPr>
          <a:xfrm>
            <a:off x="4458300" y="78491"/>
            <a:ext cx="4969975"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b="1" dirty="0">
                <a:solidFill>
                  <a:schemeClr val="accent6">
                    <a:lumMod val="50000"/>
                  </a:schemeClr>
                </a:solidFill>
                <a:latin typeface="+mj-lt"/>
              </a:rPr>
              <a:t>Previsão do tempo para o Mato Grosso do Sul</a:t>
            </a:r>
          </a:p>
        </p:txBody>
      </p:sp>
      <p:sp>
        <p:nvSpPr>
          <p:cNvPr id="2" name="Retângulo 1">
            <a:extLst>
              <a:ext uri="{FF2B5EF4-FFF2-40B4-BE49-F238E27FC236}">
                <a16:creationId xmlns:a16="http://schemas.microsoft.com/office/drawing/2014/main" id="{A84DBE9A-3ADD-4B40-9303-61814ACCB3B2}"/>
              </a:ext>
            </a:extLst>
          </p:cNvPr>
          <p:cNvSpPr/>
          <p:nvPr/>
        </p:nvSpPr>
        <p:spPr>
          <a:xfrm>
            <a:off x="2279009" y="470332"/>
            <a:ext cx="9680895" cy="1295868"/>
          </a:xfrm>
          <a:prstGeom prst="rect">
            <a:avLst/>
          </a:prstGeom>
        </p:spPr>
        <p:txBody>
          <a:bodyPr wrap="square">
            <a:spAutoFit/>
          </a:bodyPr>
          <a:lstStyle/>
          <a:p>
            <a:pPr indent="450000" algn="just">
              <a:lnSpc>
                <a:spcPct val="150000"/>
              </a:lnSpc>
            </a:pPr>
            <a:r>
              <a:rPr lang="pt-BR" dirty="0">
                <a:latin typeface="+mj-lt"/>
              </a:rPr>
              <a:t>De acordo com o modelo </a:t>
            </a:r>
            <a:r>
              <a:rPr lang="pt-BR" dirty="0" err="1">
                <a:latin typeface="+mj-lt"/>
              </a:rPr>
              <a:t>Agritempo</a:t>
            </a:r>
            <a:r>
              <a:rPr lang="pt-BR" dirty="0">
                <a:latin typeface="+mj-lt"/>
              </a:rPr>
              <a:t> (Sistema de Monitoramento Agro Meteorológico), a previsão do tempo indica que a partir do dia 18 de agosto, as chuvas alcançarão a marca de no máximo 80 mm no estado.</a:t>
            </a:r>
          </a:p>
        </p:txBody>
      </p:sp>
      <p:sp>
        <p:nvSpPr>
          <p:cNvPr id="3" name="Retângulo 2">
            <a:extLst>
              <a:ext uri="{FF2B5EF4-FFF2-40B4-BE49-F238E27FC236}">
                <a16:creationId xmlns:a16="http://schemas.microsoft.com/office/drawing/2014/main" id="{B8922868-000F-4998-8576-971C95F3770B}"/>
              </a:ext>
            </a:extLst>
          </p:cNvPr>
          <p:cNvSpPr/>
          <p:nvPr/>
        </p:nvSpPr>
        <p:spPr>
          <a:xfrm>
            <a:off x="3335384" y="1532000"/>
            <a:ext cx="7744375" cy="369332"/>
          </a:xfrm>
          <a:prstGeom prst="rect">
            <a:avLst/>
          </a:prstGeom>
        </p:spPr>
        <p:txBody>
          <a:bodyPr wrap="square">
            <a:spAutoFit/>
          </a:bodyPr>
          <a:lstStyle/>
          <a:p>
            <a:r>
              <a:rPr lang="pt-BR" b="1" dirty="0">
                <a:solidFill>
                  <a:schemeClr val="accent6">
                    <a:lumMod val="50000"/>
                  </a:schemeClr>
                </a:solidFill>
                <a:latin typeface="+mj-lt"/>
              </a:rPr>
              <a:t>Figura 2 - </a:t>
            </a:r>
            <a:r>
              <a:rPr lang="pt-BR" dirty="0">
                <a:solidFill>
                  <a:schemeClr val="accent6">
                    <a:lumMod val="50000"/>
                  </a:schemeClr>
                </a:solidFill>
                <a:latin typeface="+mj-lt"/>
              </a:rPr>
              <a:t>Previsão do tempo para o período de 18 a 21 de agosto de 2020.</a:t>
            </a:r>
          </a:p>
        </p:txBody>
      </p:sp>
      <p:sp>
        <p:nvSpPr>
          <p:cNvPr id="8" name="AutoShape 6">
            <a:extLst>
              <a:ext uri="{FF2B5EF4-FFF2-40B4-BE49-F238E27FC236}">
                <a16:creationId xmlns:a16="http://schemas.microsoft.com/office/drawing/2014/main" id="{B9D692FD-2B01-4354-AC98-C1870E77F806}"/>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 name="Retângulo 11">
            <a:extLst>
              <a:ext uri="{FF2B5EF4-FFF2-40B4-BE49-F238E27FC236}">
                <a16:creationId xmlns:a16="http://schemas.microsoft.com/office/drawing/2014/main" id="{AC1095CB-73CC-4EBB-AF2D-9720C15E6D9C}"/>
              </a:ext>
            </a:extLst>
          </p:cNvPr>
          <p:cNvSpPr/>
          <p:nvPr/>
        </p:nvSpPr>
        <p:spPr>
          <a:xfrm>
            <a:off x="5995273" y="6415091"/>
            <a:ext cx="1423788" cy="215444"/>
          </a:xfrm>
          <a:prstGeom prst="rect">
            <a:avLst/>
          </a:prstGeom>
        </p:spPr>
        <p:txBody>
          <a:bodyPr wrap="none">
            <a:spAutoFit/>
          </a:bodyPr>
          <a:lstStyle/>
          <a:p>
            <a:r>
              <a:rPr lang="pt-BR" sz="800" b="1" dirty="0">
                <a:latin typeface="+mj-lt"/>
                <a:ea typeface="Calibri" panose="020F0502020204030204" pitchFamily="34" charset="0"/>
              </a:rPr>
              <a:t>Fonte: </a:t>
            </a:r>
            <a:r>
              <a:rPr lang="pt-BR" sz="800" dirty="0">
                <a:latin typeface="+mj-lt"/>
                <a:ea typeface="Calibri" panose="020F0502020204030204" pitchFamily="34" charset="0"/>
              </a:rPr>
              <a:t>www.agritempo.gov.br</a:t>
            </a:r>
            <a:endParaRPr lang="pt-BR" sz="800" dirty="0">
              <a:latin typeface="+mj-lt"/>
            </a:endParaRPr>
          </a:p>
        </p:txBody>
      </p:sp>
      <p:pic>
        <p:nvPicPr>
          <p:cNvPr id="4" name="Picture 2">
            <a:extLst>
              <a:ext uri="{FF2B5EF4-FFF2-40B4-BE49-F238E27FC236}">
                <a16:creationId xmlns:a16="http://schemas.microsoft.com/office/drawing/2014/main" id="{C14D6B1A-B9DB-4F19-AA5A-90302BBF4644}"/>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2221" t="7981" r="5086" b="4247"/>
          <a:stretch/>
        </p:blipFill>
        <p:spPr bwMode="auto">
          <a:xfrm>
            <a:off x="3335384" y="1922041"/>
            <a:ext cx="3206755" cy="2277361"/>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
            <a:extLst>
              <a:ext uri="{FF2B5EF4-FFF2-40B4-BE49-F238E27FC236}">
                <a16:creationId xmlns:a16="http://schemas.microsoft.com/office/drawing/2014/main" id="{AA123A44-7EFC-4081-84F4-A7287A8B6EEC}"/>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1682" t="7829" r="5444" b="4400"/>
          <a:stretch/>
        </p:blipFill>
        <p:spPr bwMode="auto">
          <a:xfrm>
            <a:off x="6644640" y="1929458"/>
            <a:ext cx="3206755" cy="227294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4211784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m 4" descr="Uma imagem contendo comida, flor, frutas&#10;&#10;Descrição gerada automaticamente">
            <a:extLst>
              <a:ext uri="{FF2B5EF4-FFF2-40B4-BE49-F238E27FC236}">
                <a16:creationId xmlns:a16="http://schemas.microsoft.com/office/drawing/2014/main" id="{3DB1B766-E776-43B0-9D72-13A3BF1DC06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2189631" cy="6858000"/>
          </a:xfrm>
          <a:prstGeom prst="rect">
            <a:avLst/>
          </a:prstGeom>
        </p:spPr>
      </p:pic>
      <p:sp>
        <p:nvSpPr>
          <p:cNvPr id="6" name="CaixaDeTexto 5">
            <a:extLst>
              <a:ext uri="{FF2B5EF4-FFF2-40B4-BE49-F238E27FC236}">
                <a16:creationId xmlns:a16="http://schemas.microsoft.com/office/drawing/2014/main" id="{5D61FF6D-D2C4-4744-9122-3140BB327348}"/>
              </a:ext>
            </a:extLst>
          </p:cNvPr>
          <p:cNvSpPr txBox="1"/>
          <p:nvPr/>
        </p:nvSpPr>
        <p:spPr>
          <a:xfrm>
            <a:off x="109057" y="302004"/>
            <a:ext cx="1812022" cy="523220"/>
          </a:xfrm>
          <a:prstGeom prst="rect">
            <a:avLst/>
          </a:prstGeom>
          <a:noFill/>
        </p:spPr>
        <p:txBody>
          <a:bodyPr wrap="square" rtlCol="0">
            <a:spAutoFit/>
          </a:bodyPr>
          <a:lstStyle/>
          <a:p>
            <a:r>
              <a:rPr lang="pt-BR" sz="2800" b="1" dirty="0">
                <a:solidFill>
                  <a:schemeClr val="bg1"/>
                </a:solidFill>
                <a:latin typeface="+mj-lt"/>
              </a:rPr>
              <a:t>Clima</a:t>
            </a:r>
            <a:endParaRPr lang="pt-BR" sz="2800" dirty="0">
              <a:solidFill>
                <a:schemeClr val="bg1"/>
              </a:solidFill>
              <a:latin typeface="+mj-lt"/>
            </a:endParaRPr>
          </a:p>
        </p:txBody>
      </p:sp>
      <p:sp>
        <p:nvSpPr>
          <p:cNvPr id="9" name="CaixaDeTexto 8">
            <a:extLst>
              <a:ext uri="{FF2B5EF4-FFF2-40B4-BE49-F238E27FC236}">
                <a16:creationId xmlns:a16="http://schemas.microsoft.com/office/drawing/2014/main" id="{FC340BC5-08D9-4BBC-A593-E3DD887A9BD9}"/>
              </a:ext>
            </a:extLst>
          </p:cNvPr>
          <p:cNvSpPr txBox="1"/>
          <p:nvPr/>
        </p:nvSpPr>
        <p:spPr>
          <a:xfrm>
            <a:off x="3667387" y="6550223"/>
            <a:ext cx="6551802" cy="307777"/>
          </a:xfrm>
          <a:prstGeom prst="rect">
            <a:avLst/>
          </a:prstGeom>
          <a:noFill/>
        </p:spPr>
        <p:txBody>
          <a:bodyPr wrap="square" rtlCol="0">
            <a:spAutoFit/>
          </a:bodyPr>
          <a:lstStyle/>
          <a:p>
            <a:pPr algn="ctr"/>
            <a:r>
              <a:rPr lang="pt-BR" sz="1400" b="1" dirty="0">
                <a:solidFill>
                  <a:schemeClr val="bg1"/>
                </a:solidFill>
                <a:latin typeface="+mj-lt"/>
              </a:rPr>
              <a:t>Ed. nº 371/2020| Agosto</a:t>
            </a:r>
          </a:p>
        </p:txBody>
      </p:sp>
      <p:sp>
        <p:nvSpPr>
          <p:cNvPr id="10" name="CaixaDeTexto 1">
            <a:extLst>
              <a:ext uri="{FF2B5EF4-FFF2-40B4-BE49-F238E27FC236}">
                <a16:creationId xmlns:a16="http://schemas.microsoft.com/office/drawing/2014/main" id="{CD22BC43-5774-4081-8AD5-5B344D2FDB30}"/>
              </a:ext>
            </a:extLst>
          </p:cNvPr>
          <p:cNvSpPr txBox="1"/>
          <p:nvPr/>
        </p:nvSpPr>
        <p:spPr>
          <a:xfrm>
            <a:off x="4345864" y="76209"/>
            <a:ext cx="5194845"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pt-BR" sz="2000" b="1" dirty="0">
                <a:solidFill>
                  <a:schemeClr val="accent6">
                    <a:lumMod val="50000"/>
                  </a:schemeClr>
                </a:solidFill>
                <a:latin typeface="+mj-lt"/>
              </a:rPr>
              <a:t>Previsão do tempo estendida para América do Sul</a:t>
            </a:r>
          </a:p>
        </p:txBody>
      </p:sp>
      <p:sp>
        <p:nvSpPr>
          <p:cNvPr id="2" name="Retângulo 1">
            <a:extLst>
              <a:ext uri="{FF2B5EF4-FFF2-40B4-BE49-F238E27FC236}">
                <a16:creationId xmlns:a16="http://schemas.microsoft.com/office/drawing/2014/main" id="{A84DBE9A-3ADD-4B40-9303-61814ACCB3B2}"/>
              </a:ext>
            </a:extLst>
          </p:cNvPr>
          <p:cNvSpPr/>
          <p:nvPr/>
        </p:nvSpPr>
        <p:spPr>
          <a:xfrm>
            <a:off x="2279009" y="470332"/>
            <a:ext cx="9680895" cy="1295868"/>
          </a:xfrm>
          <a:prstGeom prst="rect">
            <a:avLst/>
          </a:prstGeom>
        </p:spPr>
        <p:txBody>
          <a:bodyPr wrap="square">
            <a:spAutoFit/>
          </a:bodyPr>
          <a:lstStyle/>
          <a:p>
            <a:pPr indent="450000" algn="just">
              <a:lnSpc>
                <a:spcPct val="150000"/>
              </a:lnSpc>
            </a:pPr>
            <a:r>
              <a:rPr lang="pt-BR" dirty="0">
                <a:latin typeface="+mj-lt"/>
              </a:rPr>
              <a:t>De acordo com o modelo do NOAA (</a:t>
            </a:r>
            <a:r>
              <a:rPr lang="pt-BR" dirty="0" err="1">
                <a:latin typeface="+mj-lt"/>
              </a:rPr>
              <a:t>National</a:t>
            </a:r>
            <a:r>
              <a:rPr lang="pt-BR" dirty="0">
                <a:latin typeface="+mj-lt"/>
              </a:rPr>
              <a:t> </a:t>
            </a:r>
            <a:r>
              <a:rPr lang="pt-BR" dirty="0" err="1">
                <a:latin typeface="+mj-lt"/>
              </a:rPr>
              <a:t>Oceanic</a:t>
            </a:r>
            <a:r>
              <a:rPr lang="pt-BR" dirty="0">
                <a:latin typeface="+mj-lt"/>
              </a:rPr>
              <a:t> </a:t>
            </a:r>
            <a:r>
              <a:rPr lang="pt-BR" dirty="0" err="1">
                <a:latin typeface="+mj-lt"/>
              </a:rPr>
              <a:t>and</a:t>
            </a:r>
            <a:r>
              <a:rPr lang="pt-BR" dirty="0">
                <a:latin typeface="+mj-lt"/>
              </a:rPr>
              <a:t> </a:t>
            </a:r>
            <a:r>
              <a:rPr lang="pt-BR" dirty="0" err="1">
                <a:latin typeface="+mj-lt"/>
              </a:rPr>
              <a:t>Atmosferic</a:t>
            </a:r>
            <a:r>
              <a:rPr lang="pt-BR" dirty="0">
                <a:latin typeface="+mj-lt"/>
              </a:rPr>
              <a:t> </a:t>
            </a:r>
            <a:r>
              <a:rPr lang="pt-BR" dirty="0" err="1">
                <a:latin typeface="+mj-lt"/>
              </a:rPr>
              <a:t>Administration</a:t>
            </a:r>
            <a:r>
              <a:rPr lang="pt-BR" dirty="0">
                <a:latin typeface="+mj-lt"/>
              </a:rPr>
              <a:t>), a previsão do tempo estendida indica que nos próximos 15 dias, há previsão de chuva nas regiões centro e sul do estado.</a:t>
            </a:r>
          </a:p>
        </p:txBody>
      </p:sp>
      <p:sp>
        <p:nvSpPr>
          <p:cNvPr id="3" name="Retângulo 2">
            <a:extLst>
              <a:ext uri="{FF2B5EF4-FFF2-40B4-BE49-F238E27FC236}">
                <a16:creationId xmlns:a16="http://schemas.microsoft.com/office/drawing/2014/main" id="{B8922868-000F-4998-8576-971C95F3770B}"/>
              </a:ext>
            </a:extLst>
          </p:cNvPr>
          <p:cNvSpPr/>
          <p:nvPr/>
        </p:nvSpPr>
        <p:spPr>
          <a:xfrm>
            <a:off x="3126859" y="1653628"/>
            <a:ext cx="7632853" cy="369332"/>
          </a:xfrm>
          <a:prstGeom prst="rect">
            <a:avLst/>
          </a:prstGeom>
        </p:spPr>
        <p:txBody>
          <a:bodyPr wrap="square">
            <a:spAutoFit/>
          </a:bodyPr>
          <a:lstStyle/>
          <a:p>
            <a:pPr algn="ctr"/>
            <a:r>
              <a:rPr lang="pt-BR" b="1" dirty="0">
                <a:solidFill>
                  <a:schemeClr val="accent6">
                    <a:lumMod val="50000"/>
                  </a:schemeClr>
                </a:solidFill>
                <a:latin typeface="+mj-lt"/>
              </a:rPr>
              <a:t>Figura 3 </a:t>
            </a:r>
            <a:r>
              <a:rPr lang="pt-BR" dirty="0">
                <a:solidFill>
                  <a:schemeClr val="accent6">
                    <a:lumMod val="50000"/>
                  </a:schemeClr>
                </a:solidFill>
                <a:latin typeface="+mj-lt"/>
              </a:rPr>
              <a:t>- Previsão do tempo estendida – 17 a 30 de agosto de 2020.</a:t>
            </a:r>
          </a:p>
        </p:txBody>
      </p:sp>
      <p:sp>
        <p:nvSpPr>
          <p:cNvPr id="12" name="Retângulo 11">
            <a:extLst>
              <a:ext uri="{FF2B5EF4-FFF2-40B4-BE49-F238E27FC236}">
                <a16:creationId xmlns:a16="http://schemas.microsoft.com/office/drawing/2014/main" id="{AC1095CB-73CC-4EBB-AF2D-9720C15E6D9C}"/>
              </a:ext>
            </a:extLst>
          </p:cNvPr>
          <p:cNvSpPr/>
          <p:nvPr/>
        </p:nvSpPr>
        <p:spPr>
          <a:xfrm>
            <a:off x="6204943" y="6369028"/>
            <a:ext cx="1476686" cy="215444"/>
          </a:xfrm>
          <a:prstGeom prst="rect">
            <a:avLst/>
          </a:prstGeom>
        </p:spPr>
        <p:txBody>
          <a:bodyPr wrap="none">
            <a:spAutoFit/>
          </a:bodyPr>
          <a:lstStyle/>
          <a:p>
            <a:r>
              <a:rPr lang="pt-BR" sz="800" b="1" dirty="0">
                <a:latin typeface="+mj-lt"/>
                <a:ea typeface="Calibri" panose="020F0502020204030204" pitchFamily="34" charset="0"/>
              </a:rPr>
              <a:t>Fonte: </a:t>
            </a:r>
            <a:r>
              <a:rPr lang="pt-BR" sz="800" dirty="0">
                <a:latin typeface="+mj-lt"/>
                <a:ea typeface="Calibri" panose="020F0502020204030204" pitchFamily="34" charset="0"/>
              </a:rPr>
              <a:t>www.cpc.ncep.noaa.gov</a:t>
            </a:r>
            <a:endParaRPr lang="pt-BR" sz="800" dirty="0">
              <a:latin typeface="+mj-lt"/>
            </a:endParaRPr>
          </a:p>
        </p:txBody>
      </p:sp>
      <p:pic>
        <p:nvPicPr>
          <p:cNvPr id="4" name="Picture 2">
            <a:extLst>
              <a:ext uri="{FF2B5EF4-FFF2-40B4-BE49-F238E27FC236}">
                <a16:creationId xmlns:a16="http://schemas.microsoft.com/office/drawing/2014/main" id="{1EE0943B-CD3F-4426-B5E1-D1E7BC3ADF8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5323" b="4511"/>
          <a:stretch/>
        </p:blipFill>
        <p:spPr bwMode="auto">
          <a:xfrm>
            <a:off x="2604606" y="2006577"/>
            <a:ext cx="4514850" cy="4354286"/>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4">
            <a:extLst>
              <a:ext uri="{FF2B5EF4-FFF2-40B4-BE49-F238E27FC236}">
                <a16:creationId xmlns:a16="http://schemas.microsoft.com/office/drawing/2014/main" id="{9D69FB34-90BC-4BD8-9178-2E9DE042689C}"/>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5503" b="4331"/>
          <a:stretch/>
        </p:blipFill>
        <p:spPr bwMode="auto">
          <a:xfrm>
            <a:off x="7237484" y="2033382"/>
            <a:ext cx="4514850" cy="43542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0619528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 name="Imagem 388" descr="Uma imagem contendo comida&#10;&#10;Descrição gerada automaticamente">
            <a:extLst>
              <a:ext uri="{FF2B5EF4-FFF2-40B4-BE49-F238E27FC236}">
                <a16:creationId xmlns:a16="http://schemas.microsoft.com/office/drawing/2014/main" id="{D7EF5DC3-F517-4CAA-80DB-DD68D614AEF5}"/>
              </a:ext>
            </a:extLst>
          </p:cNvPr>
          <p:cNvPicPr>
            <a:picLocks noChangeAspect="1"/>
          </p:cNvPicPr>
          <p:nvPr/>
        </p:nvPicPr>
        <p:blipFill>
          <a:blip r:embed="rId2">
            <a:alphaModFix amt="20000"/>
            <a:extLst>
              <a:ext uri="{28A0092B-C50C-407E-A947-70E740481C1C}">
                <a14:useLocalDpi xmlns:a14="http://schemas.microsoft.com/office/drawing/2010/main" val="0"/>
              </a:ext>
            </a:extLst>
          </a:blip>
          <a:stretch>
            <a:fillRect/>
          </a:stretch>
        </p:blipFill>
        <p:spPr>
          <a:xfrm>
            <a:off x="4006555" y="1648069"/>
            <a:ext cx="6045360" cy="2816588"/>
          </a:xfrm>
          <a:prstGeom prst="rect">
            <a:avLst/>
          </a:prstGeom>
        </p:spPr>
      </p:pic>
      <p:pic>
        <p:nvPicPr>
          <p:cNvPr id="5" name="Imagem 4" descr="Uma imagem contendo comida, frutas&#10;&#10;Descrição gerada automaticamente">
            <a:extLst>
              <a:ext uri="{FF2B5EF4-FFF2-40B4-BE49-F238E27FC236}">
                <a16:creationId xmlns:a16="http://schemas.microsoft.com/office/drawing/2014/main" id="{6461C6F2-6D08-4CD1-A42F-2E751F7FC17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281" y="0"/>
            <a:ext cx="12192000" cy="6922818"/>
          </a:xfrm>
          <a:prstGeom prst="rect">
            <a:avLst/>
          </a:prstGeom>
        </p:spPr>
      </p:pic>
      <p:sp>
        <p:nvSpPr>
          <p:cNvPr id="6" name="CaixaDeTexto 5">
            <a:extLst>
              <a:ext uri="{FF2B5EF4-FFF2-40B4-BE49-F238E27FC236}">
                <a16:creationId xmlns:a16="http://schemas.microsoft.com/office/drawing/2014/main" id="{B9F57DD7-3697-4D1D-BB83-FAA82CC3D0ED}"/>
              </a:ext>
            </a:extLst>
          </p:cNvPr>
          <p:cNvSpPr txBox="1"/>
          <p:nvPr/>
        </p:nvSpPr>
        <p:spPr>
          <a:xfrm>
            <a:off x="3675861" y="6624215"/>
            <a:ext cx="6551802" cy="307777"/>
          </a:xfrm>
          <a:prstGeom prst="rect">
            <a:avLst/>
          </a:prstGeom>
          <a:noFill/>
        </p:spPr>
        <p:txBody>
          <a:bodyPr wrap="square" rtlCol="0">
            <a:spAutoFit/>
          </a:bodyPr>
          <a:lstStyle/>
          <a:p>
            <a:pPr algn="ctr"/>
            <a:r>
              <a:rPr lang="pt-BR" sz="1400" b="1" dirty="0">
                <a:solidFill>
                  <a:schemeClr val="bg1"/>
                </a:solidFill>
                <a:latin typeface="+mj-lt"/>
              </a:rPr>
              <a:t>Ed. nº 371/2020| Agosto</a:t>
            </a:r>
          </a:p>
        </p:txBody>
      </p:sp>
      <p:sp>
        <p:nvSpPr>
          <p:cNvPr id="7" name="CaixaDeTexto 6">
            <a:extLst>
              <a:ext uri="{FF2B5EF4-FFF2-40B4-BE49-F238E27FC236}">
                <a16:creationId xmlns:a16="http://schemas.microsoft.com/office/drawing/2014/main" id="{69DEDCFB-9C85-4F1F-889D-2D82EF39F805}"/>
              </a:ext>
            </a:extLst>
          </p:cNvPr>
          <p:cNvSpPr txBox="1"/>
          <p:nvPr/>
        </p:nvSpPr>
        <p:spPr>
          <a:xfrm>
            <a:off x="109057" y="302004"/>
            <a:ext cx="1812022" cy="3970318"/>
          </a:xfrm>
          <a:prstGeom prst="rect">
            <a:avLst/>
          </a:prstGeom>
          <a:noFill/>
        </p:spPr>
        <p:txBody>
          <a:bodyPr wrap="square" rtlCol="0">
            <a:spAutoFit/>
          </a:bodyPr>
          <a:lstStyle/>
          <a:p>
            <a:pPr algn="ctr"/>
            <a:endParaRPr lang="pt-BR" sz="2800" b="1" dirty="0">
              <a:solidFill>
                <a:schemeClr val="bg1"/>
              </a:solidFill>
            </a:endParaRPr>
          </a:p>
          <a:p>
            <a:pPr algn="ctr"/>
            <a:r>
              <a:rPr lang="pt-BR" sz="2800" b="1" dirty="0">
                <a:solidFill>
                  <a:schemeClr val="bg1"/>
                </a:solidFill>
              </a:rPr>
              <a:t>Circular 371/2020</a:t>
            </a:r>
          </a:p>
          <a:p>
            <a:pPr algn="ctr"/>
            <a:endParaRPr lang="pt-BR" sz="2800" b="1" dirty="0">
              <a:solidFill>
                <a:schemeClr val="bg1"/>
              </a:solidFill>
            </a:endParaRPr>
          </a:p>
          <a:p>
            <a:pPr algn="ctr"/>
            <a:endParaRPr lang="pt-BR" sz="2800" b="1" dirty="0">
              <a:solidFill>
                <a:schemeClr val="bg1"/>
              </a:solidFill>
            </a:endParaRPr>
          </a:p>
          <a:p>
            <a:pPr algn="ctr"/>
            <a:endParaRPr lang="pt-BR" sz="2800" b="1" dirty="0">
              <a:solidFill>
                <a:schemeClr val="bg1"/>
              </a:solidFill>
            </a:endParaRPr>
          </a:p>
          <a:p>
            <a:pPr algn="ctr"/>
            <a:r>
              <a:rPr lang="pt-BR" sz="2800" b="1" dirty="0">
                <a:solidFill>
                  <a:schemeClr val="bg1"/>
                </a:solidFill>
              </a:rPr>
              <a:t>2ª Safra Milho</a:t>
            </a:r>
          </a:p>
          <a:p>
            <a:pPr algn="ctr"/>
            <a:r>
              <a:rPr lang="pt-BR" sz="2800" b="1" dirty="0">
                <a:solidFill>
                  <a:schemeClr val="bg1"/>
                </a:solidFill>
              </a:rPr>
              <a:t>2019/2020</a:t>
            </a:r>
          </a:p>
        </p:txBody>
      </p:sp>
      <p:sp>
        <p:nvSpPr>
          <p:cNvPr id="9" name="CaixaDeTexto 8">
            <a:extLst>
              <a:ext uri="{FF2B5EF4-FFF2-40B4-BE49-F238E27FC236}">
                <a16:creationId xmlns:a16="http://schemas.microsoft.com/office/drawing/2014/main" id="{1A81F583-939E-49A0-8BA5-B58A5704416D}"/>
              </a:ext>
            </a:extLst>
          </p:cNvPr>
          <p:cNvSpPr txBox="1"/>
          <p:nvPr/>
        </p:nvSpPr>
        <p:spPr>
          <a:xfrm>
            <a:off x="1972682" y="-7479"/>
            <a:ext cx="5096238" cy="6751913"/>
          </a:xfrm>
          <a:prstGeom prst="rect">
            <a:avLst/>
          </a:prstGeom>
          <a:noFill/>
        </p:spPr>
        <p:txBody>
          <a:bodyPr wrap="square" rtlCol="0">
            <a:spAutoFit/>
          </a:bodyPr>
          <a:lstStyle/>
          <a:p>
            <a:pPr indent="450000" algn="just">
              <a:lnSpc>
                <a:spcPct val="150000"/>
              </a:lnSpc>
            </a:pPr>
            <a:r>
              <a:rPr lang="pt-BR" sz="1450" dirty="0">
                <a:latin typeface="+mj-lt"/>
              </a:rPr>
              <a:t>Na segunda semana do mês de agosto deu-se continuidade ao levantamento da estimativa da produtividade do milho 2ª safra 2019/2020. Neste período, foram contatadas empresas de assistência técnica, produtores rurais, sindicatos rurais e empresas privadas dos principais municípios produtores de soja e milho do Mato Grosso do Sul. As principais informações levantadas referem-se às situações das lavoura, clima e colheita, além de informações econômicas.</a:t>
            </a:r>
          </a:p>
          <a:p>
            <a:pPr indent="450000" algn="just">
              <a:lnSpc>
                <a:spcPct val="150000"/>
              </a:lnSpc>
            </a:pPr>
            <a:r>
              <a:rPr lang="pt-BR" sz="1450" dirty="0">
                <a:latin typeface="+mj-lt"/>
              </a:rPr>
              <a:t>A área plantada de milho 2ª safra de Mato Grosso do Sul está confirmada em </a:t>
            </a:r>
            <a:r>
              <a:rPr lang="pt-BR" sz="1450" b="1" dirty="0">
                <a:latin typeface="+mj-lt"/>
              </a:rPr>
              <a:t>1,895 milhão de hectares, </a:t>
            </a:r>
            <a:r>
              <a:rPr lang="pt-BR" sz="1450" dirty="0">
                <a:latin typeface="+mj-lt"/>
              </a:rPr>
              <a:t>com uma redução de 12,79%. comparando com a área da safra 2018/2019, que foi 2,173 milhão de hectares. A produtividade continua estimada em </a:t>
            </a:r>
            <a:r>
              <a:rPr lang="pt-BR" sz="1450" b="1" dirty="0">
                <a:latin typeface="+mj-lt"/>
              </a:rPr>
              <a:t>76 </a:t>
            </a:r>
            <a:r>
              <a:rPr lang="pt-BR" sz="1450" b="1" dirty="0" err="1">
                <a:latin typeface="+mj-lt"/>
              </a:rPr>
              <a:t>sc</a:t>
            </a:r>
            <a:r>
              <a:rPr lang="pt-BR" sz="1450" b="1" dirty="0">
                <a:latin typeface="+mj-lt"/>
              </a:rPr>
              <a:t>/ha</a:t>
            </a:r>
            <a:r>
              <a:rPr lang="pt-BR" sz="1450" dirty="0">
                <a:latin typeface="+mj-lt"/>
              </a:rPr>
              <a:t>, gerando a projeção de uma produção estimada em </a:t>
            </a:r>
            <a:r>
              <a:rPr lang="pt-BR" sz="1450" b="1" dirty="0">
                <a:latin typeface="+mj-lt"/>
              </a:rPr>
              <a:t>8,650 milhões de toneladas</a:t>
            </a:r>
            <a:r>
              <a:rPr lang="pt-BR" sz="1450" dirty="0">
                <a:latin typeface="+mj-lt"/>
              </a:rPr>
              <a:t>. </a:t>
            </a:r>
          </a:p>
          <a:p>
            <a:pPr indent="450000" algn="just">
              <a:lnSpc>
                <a:spcPct val="150000"/>
              </a:lnSpc>
            </a:pPr>
            <a:r>
              <a:rPr lang="pt-BR" sz="1450" dirty="0">
                <a:latin typeface="+mj-lt"/>
              </a:rPr>
              <a:t>Com as chuvas no final de semana e previsão de uma semana inteira chuvosa nas regiões oeste, centro, sul, sudoeste, sudeste e sul-fronteira, aonde está a maior concentração da produção do estado cerca de 60%, foi reajustado a previsão de encerramento da colheita, ganhando mais uma semana, encerrando no dia 18 de setembro.</a:t>
            </a:r>
          </a:p>
        </p:txBody>
      </p:sp>
      <p:sp>
        <p:nvSpPr>
          <p:cNvPr id="11" name="CaixaDeTexto 1">
            <a:extLst>
              <a:ext uri="{FF2B5EF4-FFF2-40B4-BE49-F238E27FC236}">
                <a16:creationId xmlns:a16="http://schemas.microsoft.com/office/drawing/2014/main" id="{314A3F9D-F13A-47CF-A464-4996B94555FF}"/>
              </a:ext>
            </a:extLst>
          </p:cNvPr>
          <p:cNvSpPr txBox="1"/>
          <p:nvPr/>
        </p:nvSpPr>
        <p:spPr>
          <a:xfrm>
            <a:off x="7546406" y="798511"/>
            <a:ext cx="3760060" cy="400110"/>
          </a:xfrm>
          <a:prstGeom prst="rect">
            <a:avLst/>
          </a:prstGeom>
          <a:noFill/>
        </p:spPr>
        <p:txBody>
          <a:bodyPr wrap="square" rtlCol="0">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pt-BR" sz="2000" b="1" dirty="0">
                <a:solidFill>
                  <a:schemeClr val="accent6">
                    <a:lumMod val="50000"/>
                  </a:schemeClr>
                </a:solidFill>
                <a:latin typeface="+mj-lt"/>
              </a:rPr>
              <a:t>Mapa 1 </a:t>
            </a:r>
            <a:r>
              <a:rPr lang="pt-BR" sz="2000" dirty="0">
                <a:solidFill>
                  <a:schemeClr val="accent6">
                    <a:lumMod val="50000"/>
                  </a:schemeClr>
                </a:solidFill>
                <a:latin typeface="+mj-lt"/>
              </a:rPr>
              <a:t>– Regiões acompanhadas.</a:t>
            </a:r>
          </a:p>
        </p:txBody>
      </p:sp>
      <p:grpSp>
        <p:nvGrpSpPr>
          <p:cNvPr id="885" name="Group 878">
            <a:extLst>
              <a:ext uri="{FF2B5EF4-FFF2-40B4-BE49-F238E27FC236}">
                <a16:creationId xmlns:a16="http://schemas.microsoft.com/office/drawing/2014/main" id="{F77A50CF-D539-40B8-B371-03043E10608C}"/>
              </a:ext>
            </a:extLst>
          </p:cNvPr>
          <p:cNvGrpSpPr>
            <a:grpSpLocks noChangeAspect="1"/>
          </p:cNvGrpSpPr>
          <p:nvPr/>
        </p:nvGrpSpPr>
        <p:grpSpPr bwMode="auto">
          <a:xfrm>
            <a:off x="7028845" y="1558680"/>
            <a:ext cx="3903722" cy="3752423"/>
            <a:chOff x="3498" y="377"/>
            <a:chExt cx="3509" cy="3373"/>
          </a:xfrm>
        </p:grpSpPr>
        <p:grpSp>
          <p:nvGrpSpPr>
            <p:cNvPr id="887" name="Group 1079">
              <a:extLst>
                <a:ext uri="{FF2B5EF4-FFF2-40B4-BE49-F238E27FC236}">
                  <a16:creationId xmlns:a16="http://schemas.microsoft.com/office/drawing/2014/main" id="{0E60B517-16F0-4C90-80A2-B6765247E21C}"/>
                </a:ext>
              </a:extLst>
            </p:cNvPr>
            <p:cNvGrpSpPr>
              <a:grpSpLocks/>
            </p:cNvGrpSpPr>
            <p:nvPr/>
          </p:nvGrpSpPr>
          <p:grpSpPr bwMode="auto">
            <a:xfrm>
              <a:off x="3498" y="377"/>
              <a:ext cx="3509" cy="3373"/>
              <a:chOff x="3498" y="377"/>
              <a:chExt cx="3509" cy="3373"/>
            </a:xfrm>
          </p:grpSpPr>
          <p:sp>
            <p:nvSpPr>
              <p:cNvPr id="1121" name="Freeform 879">
                <a:extLst>
                  <a:ext uri="{FF2B5EF4-FFF2-40B4-BE49-F238E27FC236}">
                    <a16:creationId xmlns:a16="http://schemas.microsoft.com/office/drawing/2014/main" id="{C86F8A8F-A201-43A8-A38D-09CDB4B2B98D}"/>
                  </a:ext>
                </a:extLst>
              </p:cNvPr>
              <p:cNvSpPr>
                <a:spLocks/>
              </p:cNvSpPr>
              <p:nvPr/>
            </p:nvSpPr>
            <p:spPr bwMode="auto">
              <a:xfrm>
                <a:off x="3498" y="377"/>
                <a:ext cx="511" cy="1463"/>
              </a:xfrm>
              <a:custGeom>
                <a:avLst/>
                <a:gdLst>
                  <a:gd name="T0" fmla="*/ 79 w 511"/>
                  <a:gd name="T1" fmla="*/ 18 h 1463"/>
                  <a:gd name="T2" fmla="*/ 79 w 511"/>
                  <a:gd name="T3" fmla="*/ 37 h 1463"/>
                  <a:gd name="T4" fmla="*/ 84 w 511"/>
                  <a:gd name="T5" fmla="*/ 59 h 1463"/>
                  <a:gd name="T6" fmla="*/ 82 w 511"/>
                  <a:gd name="T7" fmla="*/ 66 h 1463"/>
                  <a:gd name="T8" fmla="*/ 82 w 511"/>
                  <a:gd name="T9" fmla="*/ 77 h 1463"/>
                  <a:gd name="T10" fmla="*/ 79 w 511"/>
                  <a:gd name="T11" fmla="*/ 90 h 1463"/>
                  <a:gd name="T12" fmla="*/ 85 w 511"/>
                  <a:gd name="T13" fmla="*/ 99 h 1463"/>
                  <a:gd name="T14" fmla="*/ 86 w 511"/>
                  <a:gd name="T15" fmla="*/ 113 h 1463"/>
                  <a:gd name="T16" fmla="*/ 97 w 511"/>
                  <a:gd name="T17" fmla="*/ 123 h 1463"/>
                  <a:gd name="T18" fmla="*/ 95 w 511"/>
                  <a:gd name="T19" fmla="*/ 130 h 1463"/>
                  <a:gd name="T20" fmla="*/ 103 w 511"/>
                  <a:gd name="T21" fmla="*/ 142 h 1463"/>
                  <a:gd name="T22" fmla="*/ 97 w 511"/>
                  <a:gd name="T23" fmla="*/ 147 h 1463"/>
                  <a:gd name="T24" fmla="*/ 97 w 511"/>
                  <a:gd name="T25" fmla="*/ 157 h 1463"/>
                  <a:gd name="T26" fmla="*/ 98 w 511"/>
                  <a:gd name="T27" fmla="*/ 168 h 1463"/>
                  <a:gd name="T28" fmla="*/ 110 w 511"/>
                  <a:gd name="T29" fmla="*/ 171 h 1463"/>
                  <a:gd name="T30" fmla="*/ 113 w 511"/>
                  <a:gd name="T31" fmla="*/ 181 h 1463"/>
                  <a:gd name="T32" fmla="*/ 123 w 511"/>
                  <a:gd name="T33" fmla="*/ 211 h 1463"/>
                  <a:gd name="T34" fmla="*/ 127 w 511"/>
                  <a:gd name="T35" fmla="*/ 216 h 1463"/>
                  <a:gd name="T36" fmla="*/ 137 w 511"/>
                  <a:gd name="T37" fmla="*/ 227 h 1463"/>
                  <a:gd name="T38" fmla="*/ 144 w 511"/>
                  <a:gd name="T39" fmla="*/ 236 h 1463"/>
                  <a:gd name="T40" fmla="*/ 151 w 511"/>
                  <a:gd name="T41" fmla="*/ 240 h 1463"/>
                  <a:gd name="T42" fmla="*/ 153 w 511"/>
                  <a:gd name="T43" fmla="*/ 252 h 1463"/>
                  <a:gd name="T44" fmla="*/ 163 w 511"/>
                  <a:gd name="T45" fmla="*/ 255 h 1463"/>
                  <a:gd name="T46" fmla="*/ 168 w 511"/>
                  <a:gd name="T47" fmla="*/ 271 h 1463"/>
                  <a:gd name="T48" fmla="*/ 173 w 511"/>
                  <a:gd name="T49" fmla="*/ 276 h 1463"/>
                  <a:gd name="T50" fmla="*/ 183 w 511"/>
                  <a:gd name="T51" fmla="*/ 274 h 1463"/>
                  <a:gd name="T52" fmla="*/ 192 w 511"/>
                  <a:gd name="T53" fmla="*/ 277 h 1463"/>
                  <a:gd name="T54" fmla="*/ 195 w 511"/>
                  <a:gd name="T55" fmla="*/ 288 h 1463"/>
                  <a:gd name="T56" fmla="*/ 215 w 511"/>
                  <a:gd name="T57" fmla="*/ 288 h 1463"/>
                  <a:gd name="T58" fmla="*/ 224 w 511"/>
                  <a:gd name="T59" fmla="*/ 301 h 1463"/>
                  <a:gd name="T60" fmla="*/ 230 w 511"/>
                  <a:gd name="T61" fmla="*/ 318 h 1463"/>
                  <a:gd name="T62" fmla="*/ 251 w 511"/>
                  <a:gd name="T63" fmla="*/ 318 h 1463"/>
                  <a:gd name="T64" fmla="*/ 261 w 511"/>
                  <a:gd name="T65" fmla="*/ 329 h 1463"/>
                  <a:gd name="T66" fmla="*/ 267 w 511"/>
                  <a:gd name="T67" fmla="*/ 337 h 1463"/>
                  <a:gd name="T68" fmla="*/ 279 w 511"/>
                  <a:gd name="T69" fmla="*/ 340 h 1463"/>
                  <a:gd name="T70" fmla="*/ 290 w 511"/>
                  <a:gd name="T71" fmla="*/ 340 h 1463"/>
                  <a:gd name="T72" fmla="*/ 371 w 511"/>
                  <a:gd name="T73" fmla="*/ 361 h 1463"/>
                  <a:gd name="T74" fmla="*/ 371 w 511"/>
                  <a:gd name="T75" fmla="*/ 370 h 1463"/>
                  <a:gd name="T76" fmla="*/ 368 w 511"/>
                  <a:gd name="T77" fmla="*/ 375 h 1463"/>
                  <a:gd name="T78" fmla="*/ 371 w 511"/>
                  <a:gd name="T79" fmla="*/ 378 h 1463"/>
                  <a:gd name="T80" fmla="*/ 371 w 511"/>
                  <a:gd name="T81" fmla="*/ 386 h 1463"/>
                  <a:gd name="T82" fmla="*/ 371 w 511"/>
                  <a:gd name="T83" fmla="*/ 396 h 1463"/>
                  <a:gd name="T84" fmla="*/ 382 w 511"/>
                  <a:gd name="T85" fmla="*/ 410 h 1463"/>
                  <a:gd name="T86" fmla="*/ 396 w 511"/>
                  <a:gd name="T87" fmla="*/ 432 h 1463"/>
                  <a:gd name="T88" fmla="*/ 436 w 511"/>
                  <a:gd name="T89" fmla="*/ 544 h 1463"/>
                  <a:gd name="T90" fmla="*/ 495 w 511"/>
                  <a:gd name="T91" fmla="*/ 636 h 1463"/>
                  <a:gd name="T92" fmla="*/ 500 w 511"/>
                  <a:gd name="T93" fmla="*/ 638 h 1463"/>
                  <a:gd name="T94" fmla="*/ 506 w 511"/>
                  <a:gd name="T95" fmla="*/ 644 h 1463"/>
                  <a:gd name="T96" fmla="*/ 467 w 511"/>
                  <a:gd name="T97" fmla="*/ 652 h 1463"/>
                  <a:gd name="T98" fmla="*/ 406 w 511"/>
                  <a:gd name="T99" fmla="*/ 969 h 1463"/>
                  <a:gd name="T100" fmla="*/ 409 w 511"/>
                  <a:gd name="T101" fmla="*/ 978 h 1463"/>
                  <a:gd name="T102" fmla="*/ 340 w 511"/>
                  <a:gd name="T103" fmla="*/ 1386 h 1463"/>
                  <a:gd name="T104" fmla="*/ 316 w 511"/>
                  <a:gd name="T105" fmla="*/ 1412 h 1463"/>
                  <a:gd name="T106" fmla="*/ 292 w 511"/>
                  <a:gd name="T107" fmla="*/ 1416 h 1463"/>
                  <a:gd name="T108" fmla="*/ 272 w 511"/>
                  <a:gd name="T109" fmla="*/ 1423 h 1463"/>
                  <a:gd name="T110" fmla="*/ 255 w 511"/>
                  <a:gd name="T111" fmla="*/ 1443 h 1463"/>
                  <a:gd name="T112" fmla="*/ 227 w 511"/>
                  <a:gd name="T113" fmla="*/ 1461 h 1463"/>
                  <a:gd name="T114" fmla="*/ 223 w 511"/>
                  <a:gd name="T115" fmla="*/ 1433 h 1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1" h="1463">
                    <a:moveTo>
                      <a:pt x="80" y="0"/>
                    </a:moveTo>
                    <a:lnTo>
                      <a:pt x="80" y="1"/>
                    </a:lnTo>
                    <a:lnTo>
                      <a:pt x="82" y="6"/>
                    </a:lnTo>
                    <a:lnTo>
                      <a:pt x="82" y="8"/>
                    </a:lnTo>
                    <a:lnTo>
                      <a:pt x="81" y="12"/>
                    </a:lnTo>
                    <a:lnTo>
                      <a:pt x="79" y="15"/>
                    </a:lnTo>
                    <a:lnTo>
                      <a:pt x="79" y="18"/>
                    </a:lnTo>
                    <a:lnTo>
                      <a:pt x="82" y="23"/>
                    </a:lnTo>
                    <a:lnTo>
                      <a:pt x="83" y="29"/>
                    </a:lnTo>
                    <a:lnTo>
                      <a:pt x="83" y="33"/>
                    </a:lnTo>
                    <a:lnTo>
                      <a:pt x="85" y="34"/>
                    </a:lnTo>
                    <a:lnTo>
                      <a:pt x="86" y="36"/>
                    </a:lnTo>
                    <a:lnTo>
                      <a:pt x="83" y="38"/>
                    </a:lnTo>
                    <a:lnTo>
                      <a:pt x="79" y="37"/>
                    </a:lnTo>
                    <a:lnTo>
                      <a:pt x="79" y="40"/>
                    </a:lnTo>
                    <a:lnTo>
                      <a:pt x="79" y="43"/>
                    </a:lnTo>
                    <a:lnTo>
                      <a:pt x="77" y="48"/>
                    </a:lnTo>
                    <a:lnTo>
                      <a:pt x="78" y="53"/>
                    </a:lnTo>
                    <a:lnTo>
                      <a:pt x="80" y="56"/>
                    </a:lnTo>
                    <a:lnTo>
                      <a:pt x="84" y="58"/>
                    </a:lnTo>
                    <a:lnTo>
                      <a:pt x="84" y="59"/>
                    </a:lnTo>
                    <a:lnTo>
                      <a:pt x="83" y="60"/>
                    </a:lnTo>
                    <a:lnTo>
                      <a:pt x="82" y="62"/>
                    </a:lnTo>
                    <a:lnTo>
                      <a:pt x="82" y="63"/>
                    </a:lnTo>
                    <a:lnTo>
                      <a:pt x="84" y="62"/>
                    </a:lnTo>
                    <a:lnTo>
                      <a:pt x="84" y="64"/>
                    </a:lnTo>
                    <a:lnTo>
                      <a:pt x="82" y="65"/>
                    </a:lnTo>
                    <a:lnTo>
                      <a:pt x="82" y="66"/>
                    </a:lnTo>
                    <a:lnTo>
                      <a:pt x="84" y="67"/>
                    </a:lnTo>
                    <a:lnTo>
                      <a:pt x="85" y="68"/>
                    </a:lnTo>
                    <a:lnTo>
                      <a:pt x="84" y="69"/>
                    </a:lnTo>
                    <a:lnTo>
                      <a:pt x="82" y="71"/>
                    </a:lnTo>
                    <a:lnTo>
                      <a:pt x="83" y="72"/>
                    </a:lnTo>
                    <a:lnTo>
                      <a:pt x="82" y="75"/>
                    </a:lnTo>
                    <a:lnTo>
                      <a:pt x="82" y="77"/>
                    </a:lnTo>
                    <a:lnTo>
                      <a:pt x="82" y="78"/>
                    </a:lnTo>
                    <a:lnTo>
                      <a:pt x="81" y="83"/>
                    </a:lnTo>
                    <a:lnTo>
                      <a:pt x="84" y="83"/>
                    </a:lnTo>
                    <a:lnTo>
                      <a:pt x="85" y="84"/>
                    </a:lnTo>
                    <a:lnTo>
                      <a:pt x="84" y="85"/>
                    </a:lnTo>
                    <a:lnTo>
                      <a:pt x="82" y="89"/>
                    </a:lnTo>
                    <a:lnTo>
                      <a:pt x="79" y="90"/>
                    </a:lnTo>
                    <a:lnTo>
                      <a:pt x="81" y="92"/>
                    </a:lnTo>
                    <a:lnTo>
                      <a:pt x="81" y="94"/>
                    </a:lnTo>
                    <a:lnTo>
                      <a:pt x="79" y="97"/>
                    </a:lnTo>
                    <a:lnTo>
                      <a:pt x="79" y="99"/>
                    </a:lnTo>
                    <a:lnTo>
                      <a:pt x="79" y="100"/>
                    </a:lnTo>
                    <a:lnTo>
                      <a:pt x="81" y="101"/>
                    </a:lnTo>
                    <a:lnTo>
                      <a:pt x="85" y="99"/>
                    </a:lnTo>
                    <a:lnTo>
                      <a:pt x="86" y="101"/>
                    </a:lnTo>
                    <a:lnTo>
                      <a:pt x="86" y="102"/>
                    </a:lnTo>
                    <a:lnTo>
                      <a:pt x="85" y="105"/>
                    </a:lnTo>
                    <a:lnTo>
                      <a:pt x="84" y="107"/>
                    </a:lnTo>
                    <a:lnTo>
                      <a:pt x="84" y="111"/>
                    </a:lnTo>
                    <a:lnTo>
                      <a:pt x="85" y="112"/>
                    </a:lnTo>
                    <a:lnTo>
                      <a:pt x="86" y="113"/>
                    </a:lnTo>
                    <a:lnTo>
                      <a:pt x="89" y="113"/>
                    </a:lnTo>
                    <a:lnTo>
                      <a:pt x="90" y="113"/>
                    </a:lnTo>
                    <a:lnTo>
                      <a:pt x="89" y="114"/>
                    </a:lnTo>
                    <a:lnTo>
                      <a:pt x="90" y="117"/>
                    </a:lnTo>
                    <a:lnTo>
                      <a:pt x="91" y="119"/>
                    </a:lnTo>
                    <a:lnTo>
                      <a:pt x="95" y="120"/>
                    </a:lnTo>
                    <a:lnTo>
                      <a:pt x="97" y="123"/>
                    </a:lnTo>
                    <a:lnTo>
                      <a:pt x="99" y="121"/>
                    </a:lnTo>
                    <a:lnTo>
                      <a:pt x="100" y="122"/>
                    </a:lnTo>
                    <a:lnTo>
                      <a:pt x="99" y="124"/>
                    </a:lnTo>
                    <a:lnTo>
                      <a:pt x="99" y="126"/>
                    </a:lnTo>
                    <a:lnTo>
                      <a:pt x="98" y="126"/>
                    </a:lnTo>
                    <a:lnTo>
                      <a:pt x="96" y="128"/>
                    </a:lnTo>
                    <a:lnTo>
                      <a:pt x="95" y="130"/>
                    </a:lnTo>
                    <a:lnTo>
                      <a:pt x="96" y="135"/>
                    </a:lnTo>
                    <a:lnTo>
                      <a:pt x="96" y="137"/>
                    </a:lnTo>
                    <a:lnTo>
                      <a:pt x="97" y="139"/>
                    </a:lnTo>
                    <a:lnTo>
                      <a:pt x="101" y="139"/>
                    </a:lnTo>
                    <a:lnTo>
                      <a:pt x="102" y="139"/>
                    </a:lnTo>
                    <a:lnTo>
                      <a:pt x="103" y="141"/>
                    </a:lnTo>
                    <a:lnTo>
                      <a:pt x="103" y="142"/>
                    </a:lnTo>
                    <a:lnTo>
                      <a:pt x="102" y="142"/>
                    </a:lnTo>
                    <a:lnTo>
                      <a:pt x="97" y="142"/>
                    </a:lnTo>
                    <a:lnTo>
                      <a:pt x="96" y="142"/>
                    </a:lnTo>
                    <a:lnTo>
                      <a:pt x="96" y="143"/>
                    </a:lnTo>
                    <a:lnTo>
                      <a:pt x="96" y="146"/>
                    </a:lnTo>
                    <a:lnTo>
                      <a:pt x="96" y="147"/>
                    </a:lnTo>
                    <a:lnTo>
                      <a:pt x="97" y="147"/>
                    </a:lnTo>
                    <a:lnTo>
                      <a:pt x="100" y="147"/>
                    </a:lnTo>
                    <a:lnTo>
                      <a:pt x="101" y="147"/>
                    </a:lnTo>
                    <a:lnTo>
                      <a:pt x="101" y="148"/>
                    </a:lnTo>
                    <a:lnTo>
                      <a:pt x="99" y="150"/>
                    </a:lnTo>
                    <a:lnTo>
                      <a:pt x="96" y="151"/>
                    </a:lnTo>
                    <a:lnTo>
                      <a:pt x="96" y="153"/>
                    </a:lnTo>
                    <a:lnTo>
                      <a:pt x="97" y="157"/>
                    </a:lnTo>
                    <a:lnTo>
                      <a:pt x="95" y="160"/>
                    </a:lnTo>
                    <a:lnTo>
                      <a:pt x="95" y="161"/>
                    </a:lnTo>
                    <a:lnTo>
                      <a:pt x="96" y="163"/>
                    </a:lnTo>
                    <a:lnTo>
                      <a:pt x="99" y="164"/>
                    </a:lnTo>
                    <a:lnTo>
                      <a:pt x="99" y="164"/>
                    </a:lnTo>
                    <a:lnTo>
                      <a:pt x="99" y="166"/>
                    </a:lnTo>
                    <a:lnTo>
                      <a:pt x="98" y="168"/>
                    </a:lnTo>
                    <a:lnTo>
                      <a:pt x="98" y="171"/>
                    </a:lnTo>
                    <a:lnTo>
                      <a:pt x="99" y="174"/>
                    </a:lnTo>
                    <a:lnTo>
                      <a:pt x="100" y="174"/>
                    </a:lnTo>
                    <a:lnTo>
                      <a:pt x="102" y="175"/>
                    </a:lnTo>
                    <a:lnTo>
                      <a:pt x="104" y="174"/>
                    </a:lnTo>
                    <a:lnTo>
                      <a:pt x="106" y="173"/>
                    </a:lnTo>
                    <a:lnTo>
                      <a:pt x="110" y="171"/>
                    </a:lnTo>
                    <a:lnTo>
                      <a:pt x="112" y="171"/>
                    </a:lnTo>
                    <a:lnTo>
                      <a:pt x="113" y="171"/>
                    </a:lnTo>
                    <a:lnTo>
                      <a:pt x="115" y="172"/>
                    </a:lnTo>
                    <a:lnTo>
                      <a:pt x="116" y="173"/>
                    </a:lnTo>
                    <a:lnTo>
                      <a:pt x="116" y="175"/>
                    </a:lnTo>
                    <a:lnTo>
                      <a:pt x="116" y="177"/>
                    </a:lnTo>
                    <a:lnTo>
                      <a:pt x="113" y="181"/>
                    </a:lnTo>
                    <a:lnTo>
                      <a:pt x="111" y="184"/>
                    </a:lnTo>
                    <a:lnTo>
                      <a:pt x="111" y="191"/>
                    </a:lnTo>
                    <a:lnTo>
                      <a:pt x="111" y="202"/>
                    </a:lnTo>
                    <a:lnTo>
                      <a:pt x="112" y="204"/>
                    </a:lnTo>
                    <a:lnTo>
                      <a:pt x="117" y="208"/>
                    </a:lnTo>
                    <a:lnTo>
                      <a:pt x="118" y="208"/>
                    </a:lnTo>
                    <a:lnTo>
                      <a:pt x="123" y="211"/>
                    </a:lnTo>
                    <a:lnTo>
                      <a:pt x="125" y="211"/>
                    </a:lnTo>
                    <a:lnTo>
                      <a:pt x="126" y="213"/>
                    </a:lnTo>
                    <a:lnTo>
                      <a:pt x="125" y="216"/>
                    </a:lnTo>
                    <a:lnTo>
                      <a:pt x="125" y="217"/>
                    </a:lnTo>
                    <a:lnTo>
                      <a:pt x="126" y="218"/>
                    </a:lnTo>
                    <a:lnTo>
                      <a:pt x="127" y="217"/>
                    </a:lnTo>
                    <a:lnTo>
                      <a:pt x="127" y="216"/>
                    </a:lnTo>
                    <a:lnTo>
                      <a:pt x="129" y="216"/>
                    </a:lnTo>
                    <a:lnTo>
                      <a:pt x="130" y="219"/>
                    </a:lnTo>
                    <a:lnTo>
                      <a:pt x="131" y="222"/>
                    </a:lnTo>
                    <a:lnTo>
                      <a:pt x="133" y="223"/>
                    </a:lnTo>
                    <a:lnTo>
                      <a:pt x="133" y="225"/>
                    </a:lnTo>
                    <a:lnTo>
                      <a:pt x="136" y="226"/>
                    </a:lnTo>
                    <a:lnTo>
                      <a:pt x="137" y="227"/>
                    </a:lnTo>
                    <a:lnTo>
                      <a:pt x="137" y="228"/>
                    </a:lnTo>
                    <a:lnTo>
                      <a:pt x="137" y="229"/>
                    </a:lnTo>
                    <a:lnTo>
                      <a:pt x="138" y="229"/>
                    </a:lnTo>
                    <a:lnTo>
                      <a:pt x="141" y="231"/>
                    </a:lnTo>
                    <a:lnTo>
                      <a:pt x="143" y="233"/>
                    </a:lnTo>
                    <a:lnTo>
                      <a:pt x="144" y="234"/>
                    </a:lnTo>
                    <a:lnTo>
                      <a:pt x="144" y="236"/>
                    </a:lnTo>
                    <a:lnTo>
                      <a:pt x="143" y="237"/>
                    </a:lnTo>
                    <a:lnTo>
                      <a:pt x="143" y="237"/>
                    </a:lnTo>
                    <a:lnTo>
                      <a:pt x="144" y="239"/>
                    </a:lnTo>
                    <a:lnTo>
                      <a:pt x="145" y="240"/>
                    </a:lnTo>
                    <a:lnTo>
                      <a:pt x="149" y="240"/>
                    </a:lnTo>
                    <a:lnTo>
                      <a:pt x="150" y="240"/>
                    </a:lnTo>
                    <a:lnTo>
                      <a:pt x="151" y="240"/>
                    </a:lnTo>
                    <a:lnTo>
                      <a:pt x="151" y="244"/>
                    </a:lnTo>
                    <a:lnTo>
                      <a:pt x="151" y="245"/>
                    </a:lnTo>
                    <a:lnTo>
                      <a:pt x="155" y="247"/>
                    </a:lnTo>
                    <a:lnTo>
                      <a:pt x="156" y="248"/>
                    </a:lnTo>
                    <a:lnTo>
                      <a:pt x="154" y="250"/>
                    </a:lnTo>
                    <a:lnTo>
                      <a:pt x="153" y="251"/>
                    </a:lnTo>
                    <a:lnTo>
                      <a:pt x="153" y="252"/>
                    </a:lnTo>
                    <a:lnTo>
                      <a:pt x="153" y="253"/>
                    </a:lnTo>
                    <a:lnTo>
                      <a:pt x="156" y="254"/>
                    </a:lnTo>
                    <a:lnTo>
                      <a:pt x="158" y="254"/>
                    </a:lnTo>
                    <a:lnTo>
                      <a:pt x="159" y="253"/>
                    </a:lnTo>
                    <a:lnTo>
                      <a:pt x="161" y="253"/>
                    </a:lnTo>
                    <a:lnTo>
                      <a:pt x="162" y="254"/>
                    </a:lnTo>
                    <a:lnTo>
                      <a:pt x="163" y="255"/>
                    </a:lnTo>
                    <a:lnTo>
                      <a:pt x="161" y="259"/>
                    </a:lnTo>
                    <a:lnTo>
                      <a:pt x="162" y="264"/>
                    </a:lnTo>
                    <a:lnTo>
                      <a:pt x="165" y="265"/>
                    </a:lnTo>
                    <a:lnTo>
                      <a:pt x="166" y="265"/>
                    </a:lnTo>
                    <a:lnTo>
                      <a:pt x="168" y="266"/>
                    </a:lnTo>
                    <a:lnTo>
                      <a:pt x="168" y="268"/>
                    </a:lnTo>
                    <a:lnTo>
                      <a:pt x="168" y="271"/>
                    </a:lnTo>
                    <a:lnTo>
                      <a:pt x="168" y="272"/>
                    </a:lnTo>
                    <a:lnTo>
                      <a:pt x="168" y="273"/>
                    </a:lnTo>
                    <a:lnTo>
                      <a:pt x="171" y="273"/>
                    </a:lnTo>
                    <a:lnTo>
                      <a:pt x="172" y="275"/>
                    </a:lnTo>
                    <a:lnTo>
                      <a:pt x="172" y="275"/>
                    </a:lnTo>
                    <a:lnTo>
                      <a:pt x="172" y="276"/>
                    </a:lnTo>
                    <a:lnTo>
                      <a:pt x="173" y="276"/>
                    </a:lnTo>
                    <a:lnTo>
                      <a:pt x="175" y="276"/>
                    </a:lnTo>
                    <a:lnTo>
                      <a:pt x="175" y="277"/>
                    </a:lnTo>
                    <a:lnTo>
                      <a:pt x="175" y="276"/>
                    </a:lnTo>
                    <a:lnTo>
                      <a:pt x="176" y="275"/>
                    </a:lnTo>
                    <a:lnTo>
                      <a:pt x="178" y="275"/>
                    </a:lnTo>
                    <a:lnTo>
                      <a:pt x="181" y="275"/>
                    </a:lnTo>
                    <a:lnTo>
                      <a:pt x="183" y="274"/>
                    </a:lnTo>
                    <a:lnTo>
                      <a:pt x="183" y="274"/>
                    </a:lnTo>
                    <a:lnTo>
                      <a:pt x="184" y="275"/>
                    </a:lnTo>
                    <a:lnTo>
                      <a:pt x="183" y="277"/>
                    </a:lnTo>
                    <a:lnTo>
                      <a:pt x="183" y="278"/>
                    </a:lnTo>
                    <a:lnTo>
                      <a:pt x="184" y="278"/>
                    </a:lnTo>
                    <a:lnTo>
                      <a:pt x="187" y="279"/>
                    </a:lnTo>
                    <a:lnTo>
                      <a:pt x="192" y="277"/>
                    </a:lnTo>
                    <a:lnTo>
                      <a:pt x="193" y="277"/>
                    </a:lnTo>
                    <a:lnTo>
                      <a:pt x="194" y="278"/>
                    </a:lnTo>
                    <a:lnTo>
                      <a:pt x="196" y="280"/>
                    </a:lnTo>
                    <a:lnTo>
                      <a:pt x="197" y="282"/>
                    </a:lnTo>
                    <a:lnTo>
                      <a:pt x="196" y="284"/>
                    </a:lnTo>
                    <a:lnTo>
                      <a:pt x="195" y="287"/>
                    </a:lnTo>
                    <a:lnTo>
                      <a:pt x="195" y="288"/>
                    </a:lnTo>
                    <a:lnTo>
                      <a:pt x="196" y="290"/>
                    </a:lnTo>
                    <a:lnTo>
                      <a:pt x="199" y="292"/>
                    </a:lnTo>
                    <a:lnTo>
                      <a:pt x="201" y="292"/>
                    </a:lnTo>
                    <a:lnTo>
                      <a:pt x="205" y="292"/>
                    </a:lnTo>
                    <a:lnTo>
                      <a:pt x="208" y="291"/>
                    </a:lnTo>
                    <a:lnTo>
                      <a:pt x="213" y="289"/>
                    </a:lnTo>
                    <a:lnTo>
                      <a:pt x="215" y="288"/>
                    </a:lnTo>
                    <a:lnTo>
                      <a:pt x="216" y="289"/>
                    </a:lnTo>
                    <a:lnTo>
                      <a:pt x="216" y="291"/>
                    </a:lnTo>
                    <a:lnTo>
                      <a:pt x="215" y="296"/>
                    </a:lnTo>
                    <a:lnTo>
                      <a:pt x="216" y="299"/>
                    </a:lnTo>
                    <a:lnTo>
                      <a:pt x="218" y="302"/>
                    </a:lnTo>
                    <a:lnTo>
                      <a:pt x="220" y="302"/>
                    </a:lnTo>
                    <a:lnTo>
                      <a:pt x="224" y="301"/>
                    </a:lnTo>
                    <a:lnTo>
                      <a:pt x="227" y="302"/>
                    </a:lnTo>
                    <a:lnTo>
                      <a:pt x="228" y="302"/>
                    </a:lnTo>
                    <a:lnTo>
                      <a:pt x="230" y="310"/>
                    </a:lnTo>
                    <a:lnTo>
                      <a:pt x="230" y="313"/>
                    </a:lnTo>
                    <a:lnTo>
                      <a:pt x="228" y="316"/>
                    </a:lnTo>
                    <a:lnTo>
                      <a:pt x="230" y="317"/>
                    </a:lnTo>
                    <a:lnTo>
                      <a:pt x="230" y="318"/>
                    </a:lnTo>
                    <a:lnTo>
                      <a:pt x="233" y="318"/>
                    </a:lnTo>
                    <a:lnTo>
                      <a:pt x="238" y="320"/>
                    </a:lnTo>
                    <a:lnTo>
                      <a:pt x="241" y="322"/>
                    </a:lnTo>
                    <a:lnTo>
                      <a:pt x="242" y="322"/>
                    </a:lnTo>
                    <a:lnTo>
                      <a:pt x="247" y="319"/>
                    </a:lnTo>
                    <a:lnTo>
                      <a:pt x="249" y="318"/>
                    </a:lnTo>
                    <a:lnTo>
                      <a:pt x="251" y="318"/>
                    </a:lnTo>
                    <a:lnTo>
                      <a:pt x="251" y="317"/>
                    </a:lnTo>
                    <a:lnTo>
                      <a:pt x="254" y="317"/>
                    </a:lnTo>
                    <a:lnTo>
                      <a:pt x="255" y="319"/>
                    </a:lnTo>
                    <a:lnTo>
                      <a:pt x="257" y="320"/>
                    </a:lnTo>
                    <a:lnTo>
                      <a:pt x="258" y="323"/>
                    </a:lnTo>
                    <a:lnTo>
                      <a:pt x="260" y="328"/>
                    </a:lnTo>
                    <a:lnTo>
                      <a:pt x="261" y="329"/>
                    </a:lnTo>
                    <a:lnTo>
                      <a:pt x="261" y="330"/>
                    </a:lnTo>
                    <a:lnTo>
                      <a:pt x="261" y="331"/>
                    </a:lnTo>
                    <a:lnTo>
                      <a:pt x="261" y="332"/>
                    </a:lnTo>
                    <a:lnTo>
                      <a:pt x="261" y="334"/>
                    </a:lnTo>
                    <a:lnTo>
                      <a:pt x="261" y="335"/>
                    </a:lnTo>
                    <a:lnTo>
                      <a:pt x="265" y="336"/>
                    </a:lnTo>
                    <a:lnTo>
                      <a:pt x="267" y="337"/>
                    </a:lnTo>
                    <a:lnTo>
                      <a:pt x="268" y="337"/>
                    </a:lnTo>
                    <a:lnTo>
                      <a:pt x="270" y="336"/>
                    </a:lnTo>
                    <a:lnTo>
                      <a:pt x="273" y="338"/>
                    </a:lnTo>
                    <a:lnTo>
                      <a:pt x="274" y="337"/>
                    </a:lnTo>
                    <a:lnTo>
                      <a:pt x="275" y="338"/>
                    </a:lnTo>
                    <a:lnTo>
                      <a:pt x="278" y="340"/>
                    </a:lnTo>
                    <a:lnTo>
                      <a:pt x="279" y="340"/>
                    </a:lnTo>
                    <a:lnTo>
                      <a:pt x="279" y="340"/>
                    </a:lnTo>
                    <a:lnTo>
                      <a:pt x="280" y="344"/>
                    </a:lnTo>
                    <a:lnTo>
                      <a:pt x="281" y="344"/>
                    </a:lnTo>
                    <a:lnTo>
                      <a:pt x="282" y="344"/>
                    </a:lnTo>
                    <a:lnTo>
                      <a:pt x="286" y="343"/>
                    </a:lnTo>
                    <a:lnTo>
                      <a:pt x="288" y="343"/>
                    </a:lnTo>
                    <a:lnTo>
                      <a:pt x="290" y="340"/>
                    </a:lnTo>
                    <a:lnTo>
                      <a:pt x="292" y="340"/>
                    </a:lnTo>
                    <a:lnTo>
                      <a:pt x="329" y="316"/>
                    </a:lnTo>
                    <a:lnTo>
                      <a:pt x="385" y="365"/>
                    </a:lnTo>
                    <a:lnTo>
                      <a:pt x="382" y="364"/>
                    </a:lnTo>
                    <a:lnTo>
                      <a:pt x="378" y="363"/>
                    </a:lnTo>
                    <a:lnTo>
                      <a:pt x="373" y="363"/>
                    </a:lnTo>
                    <a:lnTo>
                      <a:pt x="371" y="361"/>
                    </a:lnTo>
                    <a:lnTo>
                      <a:pt x="368" y="361"/>
                    </a:lnTo>
                    <a:lnTo>
                      <a:pt x="367" y="363"/>
                    </a:lnTo>
                    <a:lnTo>
                      <a:pt x="366" y="364"/>
                    </a:lnTo>
                    <a:lnTo>
                      <a:pt x="367" y="365"/>
                    </a:lnTo>
                    <a:lnTo>
                      <a:pt x="370" y="367"/>
                    </a:lnTo>
                    <a:lnTo>
                      <a:pt x="371" y="368"/>
                    </a:lnTo>
                    <a:lnTo>
                      <a:pt x="371" y="370"/>
                    </a:lnTo>
                    <a:lnTo>
                      <a:pt x="372" y="370"/>
                    </a:lnTo>
                    <a:lnTo>
                      <a:pt x="372" y="371"/>
                    </a:lnTo>
                    <a:lnTo>
                      <a:pt x="372" y="371"/>
                    </a:lnTo>
                    <a:lnTo>
                      <a:pt x="372" y="371"/>
                    </a:lnTo>
                    <a:lnTo>
                      <a:pt x="368" y="373"/>
                    </a:lnTo>
                    <a:lnTo>
                      <a:pt x="368" y="374"/>
                    </a:lnTo>
                    <a:lnTo>
                      <a:pt x="368" y="375"/>
                    </a:lnTo>
                    <a:lnTo>
                      <a:pt x="369" y="375"/>
                    </a:lnTo>
                    <a:lnTo>
                      <a:pt x="374" y="374"/>
                    </a:lnTo>
                    <a:lnTo>
                      <a:pt x="375" y="375"/>
                    </a:lnTo>
                    <a:lnTo>
                      <a:pt x="372" y="378"/>
                    </a:lnTo>
                    <a:lnTo>
                      <a:pt x="371" y="377"/>
                    </a:lnTo>
                    <a:lnTo>
                      <a:pt x="370" y="378"/>
                    </a:lnTo>
                    <a:lnTo>
                      <a:pt x="371" y="378"/>
                    </a:lnTo>
                    <a:lnTo>
                      <a:pt x="374" y="378"/>
                    </a:lnTo>
                    <a:lnTo>
                      <a:pt x="375" y="379"/>
                    </a:lnTo>
                    <a:lnTo>
                      <a:pt x="375" y="380"/>
                    </a:lnTo>
                    <a:lnTo>
                      <a:pt x="374" y="382"/>
                    </a:lnTo>
                    <a:lnTo>
                      <a:pt x="371" y="383"/>
                    </a:lnTo>
                    <a:lnTo>
                      <a:pt x="371" y="384"/>
                    </a:lnTo>
                    <a:lnTo>
                      <a:pt x="371" y="386"/>
                    </a:lnTo>
                    <a:lnTo>
                      <a:pt x="373" y="387"/>
                    </a:lnTo>
                    <a:lnTo>
                      <a:pt x="375" y="385"/>
                    </a:lnTo>
                    <a:lnTo>
                      <a:pt x="375" y="385"/>
                    </a:lnTo>
                    <a:lnTo>
                      <a:pt x="376" y="386"/>
                    </a:lnTo>
                    <a:lnTo>
                      <a:pt x="375" y="392"/>
                    </a:lnTo>
                    <a:lnTo>
                      <a:pt x="372" y="395"/>
                    </a:lnTo>
                    <a:lnTo>
                      <a:pt x="371" y="396"/>
                    </a:lnTo>
                    <a:lnTo>
                      <a:pt x="372" y="399"/>
                    </a:lnTo>
                    <a:lnTo>
                      <a:pt x="375" y="402"/>
                    </a:lnTo>
                    <a:lnTo>
                      <a:pt x="375" y="405"/>
                    </a:lnTo>
                    <a:lnTo>
                      <a:pt x="378" y="406"/>
                    </a:lnTo>
                    <a:lnTo>
                      <a:pt x="380" y="406"/>
                    </a:lnTo>
                    <a:lnTo>
                      <a:pt x="381" y="406"/>
                    </a:lnTo>
                    <a:lnTo>
                      <a:pt x="382" y="410"/>
                    </a:lnTo>
                    <a:lnTo>
                      <a:pt x="386" y="420"/>
                    </a:lnTo>
                    <a:lnTo>
                      <a:pt x="389" y="420"/>
                    </a:lnTo>
                    <a:lnTo>
                      <a:pt x="389" y="420"/>
                    </a:lnTo>
                    <a:lnTo>
                      <a:pt x="391" y="423"/>
                    </a:lnTo>
                    <a:lnTo>
                      <a:pt x="392" y="428"/>
                    </a:lnTo>
                    <a:lnTo>
                      <a:pt x="394" y="431"/>
                    </a:lnTo>
                    <a:lnTo>
                      <a:pt x="396" y="432"/>
                    </a:lnTo>
                    <a:lnTo>
                      <a:pt x="398" y="431"/>
                    </a:lnTo>
                    <a:lnTo>
                      <a:pt x="402" y="436"/>
                    </a:lnTo>
                    <a:lnTo>
                      <a:pt x="399" y="454"/>
                    </a:lnTo>
                    <a:lnTo>
                      <a:pt x="414" y="468"/>
                    </a:lnTo>
                    <a:lnTo>
                      <a:pt x="414" y="477"/>
                    </a:lnTo>
                    <a:lnTo>
                      <a:pt x="398" y="477"/>
                    </a:lnTo>
                    <a:lnTo>
                      <a:pt x="436" y="544"/>
                    </a:lnTo>
                    <a:lnTo>
                      <a:pt x="439" y="552"/>
                    </a:lnTo>
                    <a:lnTo>
                      <a:pt x="449" y="570"/>
                    </a:lnTo>
                    <a:lnTo>
                      <a:pt x="460" y="606"/>
                    </a:lnTo>
                    <a:lnTo>
                      <a:pt x="489" y="635"/>
                    </a:lnTo>
                    <a:lnTo>
                      <a:pt x="492" y="633"/>
                    </a:lnTo>
                    <a:lnTo>
                      <a:pt x="494" y="634"/>
                    </a:lnTo>
                    <a:lnTo>
                      <a:pt x="495" y="636"/>
                    </a:lnTo>
                    <a:lnTo>
                      <a:pt x="495" y="636"/>
                    </a:lnTo>
                    <a:lnTo>
                      <a:pt x="498" y="634"/>
                    </a:lnTo>
                    <a:lnTo>
                      <a:pt x="498" y="633"/>
                    </a:lnTo>
                    <a:lnTo>
                      <a:pt x="499" y="633"/>
                    </a:lnTo>
                    <a:lnTo>
                      <a:pt x="501" y="636"/>
                    </a:lnTo>
                    <a:lnTo>
                      <a:pt x="501" y="637"/>
                    </a:lnTo>
                    <a:lnTo>
                      <a:pt x="500" y="638"/>
                    </a:lnTo>
                    <a:lnTo>
                      <a:pt x="500" y="639"/>
                    </a:lnTo>
                    <a:lnTo>
                      <a:pt x="502" y="639"/>
                    </a:lnTo>
                    <a:lnTo>
                      <a:pt x="502" y="640"/>
                    </a:lnTo>
                    <a:lnTo>
                      <a:pt x="503" y="640"/>
                    </a:lnTo>
                    <a:lnTo>
                      <a:pt x="502" y="642"/>
                    </a:lnTo>
                    <a:lnTo>
                      <a:pt x="504" y="643"/>
                    </a:lnTo>
                    <a:lnTo>
                      <a:pt x="506" y="644"/>
                    </a:lnTo>
                    <a:lnTo>
                      <a:pt x="509" y="646"/>
                    </a:lnTo>
                    <a:lnTo>
                      <a:pt x="509" y="645"/>
                    </a:lnTo>
                    <a:lnTo>
                      <a:pt x="510" y="646"/>
                    </a:lnTo>
                    <a:lnTo>
                      <a:pt x="510" y="647"/>
                    </a:lnTo>
                    <a:lnTo>
                      <a:pt x="511" y="648"/>
                    </a:lnTo>
                    <a:lnTo>
                      <a:pt x="492" y="650"/>
                    </a:lnTo>
                    <a:lnTo>
                      <a:pt x="467" y="652"/>
                    </a:lnTo>
                    <a:lnTo>
                      <a:pt x="378" y="931"/>
                    </a:lnTo>
                    <a:lnTo>
                      <a:pt x="399" y="931"/>
                    </a:lnTo>
                    <a:lnTo>
                      <a:pt x="399" y="964"/>
                    </a:lnTo>
                    <a:lnTo>
                      <a:pt x="401" y="964"/>
                    </a:lnTo>
                    <a:lnTo>
                      <a:pt x="402" y="965"/>
                    </a:lnTo>
                    <a:lnTo>
                      <a:pt x="405" y="968"/>
                    </a:lnTo>
                    <a:lnTo>
                      <a:pt x="406" y="969"/>
                    </a:lnTo>
                    <a:lnTo>
                      <a:pt x="406" y="971"/>
                    </a:lnTo>
                    <a:lnTo>
                      <a:pt x="408" y="973"/>
                    </a:lnTo>
                    <a:lnTo>
                      <a:pt x="408" y="974"/>
                    </a:lnTo>
                    <a:lnTo>
                      <a:pt x="407" y="975"/>
                    </a:lnTo>
                    <a:lnTo>
                      <a:pt x="407" y="977"/>
                    </a:lnTo>
                    <a:lnTo>
                      <a:pt x="409" y="978"/>
                    </a:lnTo>
                    <a:lnTo>
                      <a:pt x="409" y="978"/>
                    </a:lnTo>
                    <a:lnTo>
                      <a:pt x="407" y="980"/>
                    </a:lnTo>
                    <a:lnTo>
                      <a:pt x="404" y="985"/>
                    </a:lnTo>
                    <a:lnTo>
                      <a:pt x="402" y="988"/>
                    </a:lnTo>
                    <a:lnTo>
                      <a:pt x="371" y="988"/>
                    </a:lnTo>
                    <a:lnTo>
                      <a:pt x="277" y="1186"/>
                    </a:lnTo>
                    <a:lnTo>
                      <a:pt x="223" y="1295"/>
                    </a:lnTo>
                    <a:lnTo>
                      <a:pt x="340" y="1386"/>
                    </a:lnTo>
                    <a:lnTo>
                      <a:pt x="338" y="1392"/>
                    </a:lnTo>
                    <a:lnTo>
                      <a:pt x="333" y="1398"/>
                    </a:lnTo>
                    <a:lnTo>
                      <a:pt x="327" y="1405"/>
                    </a:lnTo>
                    <a:lnTo>
                      <a:pt x="322" y="1415"/>
                    </a:lnTo>
                    <a:lnTo>
                      <a:pt x="320" y="1416"/>
                    </a:lnTo>
                    <a:lnTo>
                      <a:pt x="320" y="1416"/>
                    </a:lnTo>
                    <a:lnTo>
                      <a:pt x="316" y="1412"/>
                    </a:lnTo>
                    <a:lnTo>
                      <a:pt x="310" y="1408"/>
                    </a:lnTo>
                    <a:lnTo>
                      <a:pt x="307" y="1406"/>
                    </a:lnTo>
                    <a:lnTo>
                      <a:pt x="302" y="1406"/>
                    </a:lnTo>
                    <a:lnTo>
                      <a:pt x="300" y="1406"/>
                    </a:lnTo>
                    <a:lnTo>
                      <a:pt x="297" y="1407"/>
                    </a:lnTo>
                    <a:lnTo>
                      <a:pt x="294" y="1411"/>
                    </a:lnTo>
                    <a:lnTo>
                      <a:pt x="292" y="1416"/>
                    </a:lnTo>
                    <a:lnTo>
                      <a:pt x="292" y="1419"/>
                    </a:lnTo>
                    <a:lnTo>
                      <a:pt x="289" y="1420"/>
                    </a:lnTo>
                    <a:lnTo>
                      <a:pt x="286" y="1423"/>
                    </a:lnTo>
                    <a:lnTo>
                      <a:pt x="285" y="1423"/>
                    </a:lnTo>
                    <a:lnTo>
                      <a:pt x="279" y="1422"/>
                    </a:lnTo>
                    <a:lnTo>
                      <a:pt x="276" y="1423"/>
                    </a:lnTo>
                    <a:lnTo>
                      <a:pt x="272" y="1423"/>
                    </a:lnTo>
                    <a:lnTo>
                      <a:pt x="268" y="1423"/>
                    </a:lnTo>
                    <a:lnTo>
                      <a:pt x="265" y="1426"/>
                    </a:lnTo>
                    <a:lnTo>
                      <a:pt x="264" y="1429"/>
                    </a:lnTo>
                    <a:lnTo>
                      <a:pt x="263" y="1433"/>
                    </a:lnTo>
                    <a:lnTo>
                      <a:pt x="261" y="1440"/>
                    </a:lnTo>
                    <a:lnTo>
                      <a:pt x="259" y="1443"/>
                    </a:lnTo>
                    <a:lnTo>
                      <a:pt x="255" y="1443"/>
                    </a:lnTo>
                    <a:lnTo>
                      <a:pt x="247" y="1443"/>
                    </a:lnTo>
                    <a:lnTo>
                      <a:pt x="244" y="1443"/>
                    </a:lnTo>
                    <a:lnTo>
                      <a:pt x="241" y="1444"/>
                    </a:lnTo>
                    <a:lnTo>
                      <a:pt x="238" y="1447"/>
                    </a:lnTo>
                    <a:lnTo>
                      <a:pt x="235" y="1450"/>
                    </a:lnTo>
                    <a:lnTo>
                      <a:pt x="230" y="1459"/>
                    </a:lnTo>
                    <a:lnTo>
                      <a:pt x="227" y="1461"/>
                    </a:lnTo>
                    <a:lnTo>
                      <a:pt x="223" y="1462"/>
                    </a:lnTo>
                    <a:lnTo>
                      <a:pt x="221" y="1463"/>
                    </a:lnTo>
                    <a:lnTo>
                      <a:pt x="216" y="1462"/>
                    </a:lnTo>
                    <a:lnTo>
                      <a:pt x="215" y="1463"/>
                    </a:lnTo>
                    <a:lnTo>
                      <a:pt x="215" y="1463"/>
                    </a:lnTo>
                    <a:lnTo>
                      <a:pt x="221" y="1447"/>
                    </a:lnTo>
                    <a:lnTo>
                      <a:pt x="223" y="1433"/>
                    </a:lnTo>
                    <a:lnTo>
                      <a:pt x="223" y="1392"/>
                    </a:lnTo>
                    <a:lnTo>
                      <a:pt x="216" y="1326"/>
                    </a:lnTo>
                    <a:lnTo>
                      <a:pt x="181" y="1305"/>
                    </a:lnTo>
                    <a:lnTo>
                      <a:pt x="166" y="1298"/>
                    </a:lnTo>
                    <a:lnTo>
                      <a:pt x="59" y="1245"/>
                    </a:lnTo>
                    <a:lnTo>
                      <a:pt x="0" y="121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22" name="Freeform 880">
                <a:extLst>
                  <a:ext uri="{FF2B5EF4-FFF2-40B4-BE49-F238E27FC236}">
                    <a16:creationId xmlns:a16="http://schemas.microsoft.com/office/drawing/2014/main" id="{862E5D32-C38A-4417-A2A2-3194B2B1B413}"/>
                  </a:ext>
                </a:extLst>
              </p:cNvPr>
              <p:cNvSpPr>
                <a:spLocks/>
              </p:cNvSpPr>
              <p:nvPr/>
            </p:nvSpPr>
            <p:spPr bwMode="auto">
              <a:xfrm>
                <a:off x="3707" y="1844"/>
                <a:ext cx="820" cy="907"/>
              </a:xfrm>
              <a:custGeom>
                <a:avLst/>
                <a:gdLst>
                  <a:gd name="T0" fmla="*/ 1 w 820"/>
                  <a:gd name="T1" fmla="*/ 28 h 907"/>
                  <a:gd name="T2" fmla="*/ 31 w 820"/>
                  <a:gd name="T3" fmla="*/ 40 h 907"/>
                  <a:gd name="T4" fmla="*/ 62 w 820"/>
                  <a:gd name="T5" fmla="*/ 101 h 907"/>
                  <a:gd name="T6" fmla="*/ 72 w 820"/>
                  <a:gd name="T7" fmla="*/ 174 h 907"/>
                  <a:gd name="T8" fmla="*/ 76 w 820"/>
                  <a:gd name="T9" fmla="*/ 226 h 907"/>
                  <a:gd name="T10" fmla="*/ 122 w 820"/>
                  <a:gd name="T11" fmla="*/ 233 h 907"/>
                  <a:gd name="T12" fmla="*/ 96 w 820"/>
                  <a:gd name="T13" fmla="*/ 270 h 907"/>
                  <a:gd name="T14" fmla="*/ 104 w 820"/>
                  <a:gd name="T15" fmla="*/ 307 h 907"/>
                  <a:gd name="T16" fmla="*/ 138 w 820"/>
                  <a:gd name="T17" fmla="*/ 331 h 907"/>
                  <a:gd name="T18" fmla="*/ 127 w 820"/>
                  <a:gd name="T19" fmla="*/ 371 h 907"/>
                  <a:gd name="T20" fmla="*/ 135 w 820"/>
                  <a:gd name="T21" fmla="*/ 444 h 907"/>
                  <a:gd name="T22" fmla="*/ 132 w 820"/>
                  <a:gd name="T23" fmla="*/ 489 h 907"/>
                  <a:gd name="T24" fmla="*/ 98 w 820"/>
                  <a:gd name="T25" fmla="*/ 561 h 907"/>
                  <a:gd name="T26" fmla="*/ 102 w 820"/>
                  <a:gd name="T27" fmla="*/ 611 h 907"/>
                  <a:gd name="T28" fmla="*/ 97 w 820"/>
                  <a:gd name="T29" fmla="*/ 665 h 907"/>
                  <a:gd name="T30" fmla="*/ 84 w 820"/>
                  <a:gd name="T31" fmla="*/ 712 h 907"/>
                  <a:gd name="T32" fmla="*/ 97 w 820"/>
                  <a:gd name="T33" fmla="*/ 743 h 907"/>
                  <a:gd name="T34" fmla="*/ 68 w 820"/>
                  <a:gd name="T35" fmla="*/ 800 h 907"/>
                  <a:gd name="T36" fmla="*/ 94 w 820"/>
                  <a:gd name="T37" fmla="*/ 814 h 907"/>
                  <a:gd name="T38" fmla="*/ 120 w 820"/>
                  <a:gd name="T39" fmla="*/ 835 h 907"/>
                  <a:gd name="T40" fmla="*/ 154 w 820"/>
                  <a:gd name="T41" fmla="*/ 843 h 907"/>
                  <a:gd name="T42" fmla="*/ 183 w 820"/>
                  <a:gd name="T43" fmla="*/ 830 h 907"/>
                  <a:gd name="T44" fmla="*/ 195 w 820"/>
                  <a:gd name="T45" fmla="*/ 817 h 907"/>
                  <a:gd name="T46" fmla="*/ 237 w 820"/>
                  <a:gd name="T47" fmla="*/ 828 h 907"/>
                  <a:gd name="T48" fmla="*/ 246 w 820"/>
                  <a:gd name="T49" fmla="*/ 838 h 907"/>
                  <a:gd name="T50" fmla="*/ 271 w 820"/>
                  <a:gd name="T51" fmla="*/ 853 h 907"/>
                  <a:gd name="T52" fmla="*/ 297 w 820"/>
                  <a:gd name="T53" fmla="*/ 860 h 907"/>
                  <a:gd name="T54" fmla="*/ 311 w 820"/>
                  <a:gd name="T55" fmla="*/ 864 h 907"/>
                  <a:gd name="T56" fmla="*/ 328 w 820"/>
                  <a:gd name="T57" fmla="*/ 866 h 907"/>
                  <a:gd name="T58" fmla="*/ 340 w 820"/>
                  <a:gd name="T59" fmla="*/ 875 h 907"/>
                  <a:gd name="T60" fmla="*/ 354 w 820"/>
                  <a:gd name="T61" fmla="*/ 878 h 907"/>
                  <a:gd name="T62" fmla="*/ 369 w 820"/>
                  <a:gd name="T63" fmla="*/ 873 h 907"/>
                  <a:gd name="T64" fmla="*/ 380 w 820"/>
                  <a:gd name="T65" fmla="*/ 879 h 907"/>
                  <a:gd name="T66" fmla="*/ 403 w 820"/>
                  <a:gd name="T67" fmla="*/ 872 h 907"/>
                  <a:gd name="T68" fmla="*/ 417 w 820"/>
                  <a:gd name="T69" fmla="*/ 876 h 907"/>
                  <a:gd name="T70" fmla="*/ 431 w 820"/>
                  <a:gd name="T71" fmla="*/ 878 h 907"/>
                  <a:gd name="T72" fmla="*/ 456 w 820"/>
                  <a:gd name="T73" fmla="*/ 881 h 907"/>
                  <a:gd name="T74" fmla="*/ 476 w 820"/>
                  <a:gd name="T75" fmla="*/ 882 h 907"/>
                  <a:gd name="T76" fmla="*/ 501 w 820"/>
                  <a:gd name="T77" fmla="*/ 882 h 907"/>
                  <a:gd name="T78" fmla="*/ 527 w 820"/>
                  <a:gd name="T79" fmla="*/ 887 h 907"/>
                  <a:gd name="T80" fmla="*/ 548 w 820"/>
                  <a:gd name="T81" fmla="*/ 890 h 907"/>
                  <a:gd name="T82" fmla="*/ 571 w 820"/>
                  <a:gd name="T83" fmla="*/ 901 h 907"/>
                  <a:gd name="T84" fmla="*/ 585 w 820"/>
                  <a:gd name="T85" fmla="*/ 883 h 907"/>
                  <a:gd name="T86" fmla="*/ 596 w 820"/>
                  <a:gd name="T87" fmla="*/ 885 h 907"/>
                  <a:gd name="T88" fmla="*/ 607 w 820"/>
                  <a:gd name="T89" fmla="*/ 883 h 907"/>
                  <a:gd name="T90" fmla="*/ 620 w 820"/>
                  <a:gd name="T91" fmla="*/ 879 h 907"/>
                  <a:gd name="T92" fmla="*/ 626 w 820"/>
                  <a:gd name="T93" fmla="*/ 872 h 907"/>
                  <a:gd name="T94" fmla="*/ 642 w 820"/>
                  <a:gd name="T95" fmla="*/ 886 h 907"/>
                  <a:gd name="T96" fmla="*/ 649 w 820"/>
                  <a:gd name="T97" fmla="*/ 881 h 907"/>
                  <a:gd name="T98" fmla="*/ 665 w 820"/>
                  <a:gd name="T99" fmla="*/ 869 h 907"/>
                  <a:gd name="T100" fmla="*/ 682 w 820"/>
                  <a:gd name="T101" fmla="*/ 861 h 907"/>
                  <a:gd name="T102" fmla="*/ 690 w 820"/>
                  <a:gd name="T103" fmla="*/ 842 h 907"/>
                  <a:gd name="T104" fmla="*/ 703 w 820"/>
                  <a:gd name="T105" fmla="*/ 821 h 907"/>
                  <a:gd name="T106" fmla="*/ 723 w 820"/>
                  <a:gd name="T107" fmla="*/ 812 h 907"/>
                  <a:gd name="T108" fmla="*/ 739 w 820"/>
                  <a:gd name="T109" fmla="*/ 814 h 907"/>
                  <a:gd name="T110" fmla="*/ 751 w 820"/>
                  <a:gd name="T111" fmla="*/ 818 h 907"/>
                  <a:gd name="T112" fmla="*/ 761 w 820"/>
                  <a:gd name="T113" fmla="*/ 832 h 907"/>
                  <a:gd name="T114" fmla="*/ 768 w 820"/>
                  <a:gd name="T115" fmla="*/ 853 h 907"/>
                  <a:gd name="T116" fmla="*/ 782 w 820"/>
                  <a:gd name="T117" fmla="*/ 868 h 907"/>
                  <a:gd name="T118" fmla="*/ 813 w 820"/>
                  <a:gd name="T119" fmla="*/ 879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0" h="907">
                    <a:moveTo>
                      <a:pt x="1" y="0"/>
                    </a:moveTo>
                    <a:lnTo>
                      <a:pt x="0" y="3"/>
                    </a:lnTo>
                    <a:lnTo>
                      <a:pt x="0" y="5"/>
                    </a:lnTo>
                    <a:lnTo>
                      <a:pt x="1" y="7"/>
                    </a:lnTo>
                    <a:lnTo>
                      <a:pt x="2" y="7"/>
                    </a:lnTo>
                    <a:lnTo>
                      <a:pt x="4" y="7"/>
                    </a:lnTo>
                    <a:lnTo>
                      <a:pt x="10" y="7"/>
                    </a:lnTo>
                    <a:lnTo>
                      <a:pt x="13" y="7"/>
                    </a:lnTo>
                    <a:lnTo>
                      <a:pt x="18" y="11"/>
                    </a:lnTo>
                    <a:lnTo>
                      <a:pt x="19" y="14"/>
                    </a:lnTo>
                    <a:lnTo>
                      <a:pt x="18" y="16"/>
                    </a:lnTo>
                    <a:lnTo>
                      <a:pt x="15" y="18"/>
                    </a:lnTo>
                    <a:lnTo>
                      <a:pt x="11" y="20"/>
                    </a:lnTo>
                    <a:lnTo>
                      <a:pt x="9" y="20"/>
                    </a:lnTo>
                    <a:lnTo>
                      <a:pt x="6" y="21"/>
                    </a:lnTo>
                    <a:lnTo>
                      <a:pt x="3" y="25"/>
                    </a:lnTo>
                    <a:lnTo>
                      <a:pt x="1" y="28"/>
                    </a:lnTo>
                    <a:lnTo>
                      <a:pt x="1" y="29"/>
                    </a:lnTo>
                    <a:lnTo>
                      <a:pt x="0" y="31"/>
                    </a:lnTo>
                    <a:lnTo>
                      <a:pt x="1" y="39"/>
                    </a:lnTo>
                    <a:lnTo>
                      <a:pt x="2" y="42"/>
                    </a:lnTo>
                    <a:lnTo>
                      <a:pt x="4" y="44"/>
                    </a:lnTo>
                    <a:lnTo>
                      <a:pt x="6" y="45"/>
                    </a:lnTo>
                    <a:lnTo>
                      <a:pt x="7" y="46"/>
                    </a:lnTo>
                    <a:lnTo>
                      <a:pt x="9" y="46"/>
                    </a:lnTo>
                    <a:lnTo>
                      <a:pt x="11" y="46"/>
                    </a:lnTo>
                    <a:lnTo>
                      <a:pt x="12" y="45"/>
                    </a:lnTo>
                    <a:lnTo>
                      <a:pt x="14" y="42"/>
                    </a:lnTo>
                    <a:lnTo>
                      <a:pt x="16" y="39"/>
                    </a:lnTo>
                    <a:lnTo>
                      <a:pt x="18" y="38"/>
                    </a:lnTo>
                    <a:lnTo>
                      <a:pt x="21" y="37"/>
                    </a:lnTo>
                    <a:lnTo>
                      <a:pt x="24" y="37"/>
                    </a:lnTo>
                    <a:lnTo>
                      <a:pt x="28" y="38"/>
                    </a:lnTo>
                    <a:lnTo>
                      <a:pt x="31" y="40"/>
                    </a:lnTo>
                    <a:lnTo>
                      <a:pt x="32" y="42"/>
                    </a:lnTo>
                    <a:lnTo>
                      <a:pt x="33" y="42"/>
                    </a:lnTo>
                    <a:lnTo>
                      <a:pt x="33" y="47"/>
                    </a:lnTo>
                    <a:lnTo>
                      <a:pt x="31" y="59"/>
                    </a:lnTo>
                    <a:lnTo>
                      <a:pt x="31" y="60"/>
                    </a:lnTo>
                    <a:lnTo>
                      <a:pt x="28" y="66"/>
                    </a:lnTo>
                    <a:lnTo>
                      <a:pt x="28" y="69"/>
                    </a:lnTo>
                    <a:lnTo>
                      <a:pt x="30" y="74"/>
                    </a:lnTo>
                    <a:lnTo>
                      <a:pt x="32" y="83"/>
                    </a:lnTo>
                    <a:lnTo>
                      <a:pt x="35" y="88"/>
                    </a:lnTo>
                    <a:lnTo>
                      <a:pt x="40" y="95"/>
                    </a:lnTo>
                    <a:lnTo>
                      <a:pt x="44" y="97"/>
                    </a:lnTo>
                    <a:lnTo>
                      <a:pt x="49" y="99"/>
                    </a:lnTo>
                    <a:lnTo>
                      <a:pt x="53" y="100"/>
                    </a:lnTo>
                    <a:lnTo>
                      <a:pt x="56" y="101"/>
                    </a:lnTo>
                    <a:lnTo>
                      <a:pt x="60" y="101"/>
                    </a:lnTo>
                    <a:lnTo>
                      <a:pt x="62" y="101"/>
                    </a:lnTo>
                    <a:lnTo>
                      <a:pt x="66" y="107"/>
                    </a:lnTo>
                    <a:lnTo>
                      <a:pt x="69" y="112"/>
                    </a:lnTo>
                    <a:lnTo>
                      <a:pt x="70" y="114"/>
                    </a:lnTo>
                    <a:lnTo>
                      <a:pt x="72" y="115"/>
                    </a:lnTo>
                    <a:lnTo>
                      <a:pt x="73" y="119"/>
                    </a:lnTo>
                    <a:lnTo>
                      <a:pt x="73" y="121"/>
                    </a:lnTo>
                    <a:lnTo>
                      <a:pt x="73" y="124"/>
                    </a:lnTo>
                    <a:lnTo>
                      <a:pt x="65" y="136"/>
                    </a:lnTo>
                    <a:lnTo>
                      <a:pt x="64" y="138"/>
                    </a:lnTo>
                    <a:lnTo>
                      <a:pt x="64" y="143"/>
                    </a:lnTo>
                    <a:lnTo>
                      <a:pt x="63" y="149"/>
                    </a:lnTo>
                    <a:lnTo>
                      <a:pt x="63" y="151"/>
                    </a:lnTo>
                    <a:lnTo>
                      <a:pt x="65" y="156"/>
                    </a:lnTo>
                    <a:lnTo>
                      <a:pt x="69" y="167"/>
                    </a:lnTo>
                    <a:lnTo>
                      <a:pt x="70" y="170"/>
                    </a:lnTo>
                    <a:lnTo>
                      <a:pt x="71" y="172"/>
                    </a:lnTo>
                    <a:lnTo>
                      <a:pt x="72" y="174"/>
                    </a:lnTo>
                    <a:lnTo>
                      <a:pt x="71" y="176"/>
                    </a:lnTo>
                    <a:lnTo>
                      <a:pt x="68" y="180"/>
                    </a:lnTo>
                    <a:lnTo>
                      <a:pt x="66" y="183"/>
                    </a:lnTo>
                    <a:lnTo>
                      <a:pt x="65" y="189"/>
                    </a:lnTo>
                    <a:lnTo>
                      <a:pt x="65" y="190"/>
                    </a:lnTo>
                    <a:lnTo>
                      <a:pt x="67" y="194"/>
                    </a:lnTo>
                    <a:lnTo>
                      <a:pt x="70" y="197"/>
                    </a:lnTo>
                    <a:lnTo>
                      <a:pt x="74" y="200"/>
                    </a:lnTo>
                    <a:lnTo>
                      <a:pt x="81" y="202"/>
                    </a:lnTo>
                    <a:lnTo>
                      <a:pt x="83" y="203"/>
                    </a:lnTo>
                    <a:lnTo>
                      <a:pt x="83" y="204"/>
                    </a:lnTo>
                    <a:lnTo>
                      <a:pt x="80" y="212"/>
                    </a:lnTo>
                    <a:lnTo>
                      <a:pt x="80" y="214"/>
                    </a:lnTo>
                    <a:lnTo>
                      <a:pt x="76" y="219"/>
                    </a:lnTo>
                    <a:lnTo>
                      <a:pt x="76" y="221"/>
                    </a:lnTo>
                    <a:lnTo>
                      <a:pt x="76" y="224"/>
                    </a:lnTo>
                    <a:lnTo>
                      <a:pt x="76" y="226"/>
                    </a:lnTo>
                    <a:lnTo>
                      <a:pt x="76" y="228"/>
                    </a:lnTo>
                    <a:lnTo>
                      <a:pt x="78" y="229"/>
                    </a:lnTo>
                    <a:lnTo>
                      <a:pt x="79" y="229"/>
                    </a:lnTo>
                    <a:lnTo>
                      <a:pt x="84" y="229"/>
                    </a:lnTo>
                    <a:lnTo>
                      <a:pt x="87" y="230"/>
                    </a:lnTo>
                    <a:lnTo>
                      <a:pt x="90" y="229"/>
                    </a:lnTo>
                    <a:lnTo>
                      <a:pt x="91" y="228"/>
                    </a:lnTo>
                    <a:lnTo>
                      <a:pt x="97" y="216"/>
                    </a:lnTo>
                    <a:lnTo>
                      <a:pt x="99" y="214"/>
                    </a:lnTo>
                    <a:lnTo>
                      <a:pt x="100" y="212"/>
                    </a:lnTo>
                    <a:lnTo>
                      <a:pt x="102" y="212"/>
                    </a:lnTo>
                    <a:lnTo>
                      <a:pt x="104" y="212"/>
                    </a:lnTo>
                    <a:lnTo>
                      <a:pt x="107" y="214"/>
                    </a:lnTo>
                    <a:lnTo>
                      <a:pt x="108" y="215"/>
                    </a:lnTo>
                    <a:lnTo>
                      <a:pt x="111" y="222"/>
                    </a:lnTo>
                    <a:lnTo>
                      <a:pt x="116" y="227"/>
                    </a:lnTo>
                    <a:lnTo>
                      <a:pt x="122" y="233"/>
                    </a:lnTo>
                    <a:lnTo>
                      <a:pt x="124" y="236"/>
                    </a:lnTo>
                    <a:lnTo>
                      <a:pt x="125" y="242"/>
                    </a:lnTo>
                    <a:lnTo>
                      <a:pt x="128" y="245"/>
                    </a:lnTo>
                    <a:lnTo>
                      <a:pt x="128" y="247"/>
                    </a:lnTo>
                    <a:lnTo>
                      <a:pt x="127" y="249"/>
                    </a:lnTo>
                    <a:lnTo>
                      <a:pt x="124" y="249"/>
                    </a:lnTo>
                    <a:lnTo>
                      <a:pt x="111" y="247"/>
                    </a:lnTo>
                    <a:lnTo>
                      <a:pt x="106" y="246"/>
                    </a:lnTo>
                    <a:lnTo>
                      <a:pt x="102" y="246"/>
                    </a:lnTo>
                    <a:lnTo>
                      <a:pt x="98" y="248"/>
                    </a:lnTo>
                    <a:lnTo>
                      <a:pt x="96" y="249"/>
                    </a:lnTo>
                    <a:lnTo>
                      <a:pt x="93" y="254"/>
                    </a:lnTo>
                    <a:lnTo>
                      <a:pt x="87" y="266"/>
                    </a:lnTo>
                    <a:lnTo>
                      <a:pt x="87" y="267"/>
                    </a:lnTo>
                    <a:lnTo>
                      <a:pt x="88" y="269"/>
                    </a:lnTo>
                    <a:lnTo>
                      <a:pt x="93" y="270"/>
                    </a:lnTo>
                    <a:lnTo>
                      <a:pt x="96" y="270"/>
                    </a:lnTo>
                    <a:lnTo>
                      <a:pt x="99" y="269"/>
                    </a:lnTo>
                    <a:lnTo>
                      <a:pt x="104" y="269"/>
                    </a:lnTo>
                    <a:lnTo>
                      <a:pt x="110" y="266"/>
                    </a:lnTo>
                    <a:lnTo>
                      <a:pt x="112" y="266"/>
                    </a:lnTo>
                    <a:lnTo>
                      <a:pt x="115" y="266"/>
                    </a:lnTo>
                    <a:lnTo>
                      <a:pt x="117" y="267"/>
                    </a:lnTo>
                    <a:lnTo>
                      <a:pt x="119" y="269"/>
                    </a:lnTo>
                    <a:lnTo>
                      <a:pt x="123" y="273"/>
                    </a:lnTo>
                    <a:lnTo>
                      <a:pt x="128" y="277"/>
                    </a:lnTo>
                    <a:lnTo>
                      <a:pt x="129" y="279"/>
                    </a:lnTo>
                    <a:lnTo>
                      <a:pt x="130" y="281"/>
                    </a:lnTo>
                    <a:lnTo>
                      <a:pt x="130" y="283"/>
                    </a:lnTo>
                    <a:lnTo>
                      <a:pt x="128" y="289"/>
                    </a:lnTo>
                    <a:lnTo>
                      <a:pt x="126" y="293"/>
                    </a:lnTo>
                    <a:lnTo>
                      <a:pt x="118" y="297"/>
                    </a:lnTo>
                    <a:lnTo>
                      <a:pt x="112" y="303"/>
                    </a:lnTo>
                    <a:lnTo>
                      <a:pt x="104" y="307"/>
                    </a:lnTo>
                    <a:lnTo>
                      <a:pt x="101" y="310"/>
                    </a:lnTo>
                    <a:lnTo>
                      <a:pt x="101" y="311"/>
                    </a:lnTo>
                    <a:lnTo>
                      <a:pt x="102" y="313"/>
                    </a:lnTo>
                    <a:lnTo>
                      <a:pt x="104" y="314"/>
                    </a:lnTo>
                    <a:lnTo>
                      <a:pt x="107" y="314"/>
                    </a:lnTo>
                    <a:lnTo>
                      <a:pt x="111" y="314"/>
                    </a:lnTo>
                    <a:lnTo>
                      <a:pt x="113" y="313"/>
                    </a:lnTo>
                    <a:lnTo>
                      <a:pt x="116" y="314"/>
                    </a:lnTo>
                    <a:lnTo>
                      <a:pt x="120" y="318"/>
                    </a:lnTo>
                    <a:lnTo>
                      <a:pt x="121" y="321"/>
                    </a:lnTo>
                    <a:lnTo>
                      <a:pt x="123" y="326"/>
                    </a:lnTo>
                    <a:lnTo>
                      <a:pt x="125" y="329"/>
                    </a:lnTo>
                    <a:lnTo>
                      <a:pt x="127" y="331"/>
                    </a:lnTo>
                    <a:lnTo>
                      <a:pt x="129" y="333"/>
                    </a:lnTo>
                    <a:lnTo>
                      <a:pt x="132" y="333"/>
                    </a:lnTo>
                    <a:lnTo>
                      <a:pt x="135" y="332"/>
                    </a:lnTo>
                    <a:lnTo>
                      <a:pt x="138" y="331"/>
                    </a:lnTo>
                    <a:lnTo>
                      <a:pt x="141" y="328"/>
                    </a:lnTo>
                    <a:lnTo>
                      <a:pt x="143" y="327"/>
                    </a:lnTo>
                    <a:lnTo>
                      <a:pt x="145" y="328"/>
                    </a:lnTo>
                    <a:lnTo>
                      <a:pt x="147" y="331"/>
                    </a:lnTo>
                    <a:lnTo>
                      <a:pt x="147" y="333"/>
                    </a:lnTo>
                    <a:lnTo>
                      <a:pt x="145" y="337"/>
                    </a:lnTo>
                    <a:lnTo>
                      <a:pt x="145" y="339"/>
                    </a:lnTo>
                    <a:lnTo>
                      <a:pt x="146" y="343"/>
                    </a:lnTo>
                    <a:lnTo>
                      <a:pt x="148" y="345"/>
                    </a:lnTo>
                    <a:lnTo>
                      <a:pt x="148" y="346"/>
                    </a:lnTo>
                    <a:lnTo>
                      <a:pt x="144" y="351"/>
                    </a:lnTo>
                    <a:lnTo>
                      <a:pt x="138" y="357"/>
                    </a:lnTo>
                    <a:lnTo>
                      <a:pt x="138" y="359"/>
                    </a:lnTo>
                    <a:lnTo>
                      <a:pt x="136" y="362"/>
                    </a:lnTo>
                    <a:lnTo>
                      <a:pt x="135" y="365"/>
                    </a:lnTo>
                    <a:lnTo>
                      <a:pt x="131" y="369"/>
                    </a:lnTo>
                    <a:lnTo>
                      <a:pt x="127" y="371"/>
                    </a:lnTo>
                    <a:lnTo>
                      <a:pt x="127" y="373"/>
                    </a:lnTo>
                    <a:lnTo>
                      <a:pt x="127" y="376"/>
                    </a:lnTo>
                    <a:lnTo>
                      <a:pt x="128" y="383"/>
                    </a:lnTo>
                    <a:lnTo>
                      <a:pt x="129" y="385"/>
                    </a:lnTo>
                    <a:lnTo>
                      <a:pt x="131" y="387"/>
                    </a:lnTo>
                    <a:lnTo>
                      <a:pt x="132" y="391"/>
                    </a:lnTo>
                    <a:lnTo>
                      <a:pt x="135" y="394"/>
                    </a:lnTo>
                    <a:lnTo>
                      <a:pt x="136" y="397"/>
                    </a:lnTo>
                    <a:lnTo>
                      <a:pt x="136" y="397"/>
                    </a:lnTo>
                    <a:lnTo>
                      <a:pt x="133" y="401"/>
                    </a:lnTo>
                    <a:lnTo>
                      <a:pt x="132" y="405"/>
                    </a:lnTo>
                    <a:lnTo>
                      <a:pt x="130" y="410"/>
                    </a:lnTo>
                    <a:lnTo>
                      <a:pt x="129" y="414"/>
                    </a:lnTo>
                    <a:lnTo>
                      <a:pt x="131" y="425"/>
                    </a:lnTo>
                    <a:lnTo>
                      <a:pt x="135" y="434"/>
                    </a:lnTo>
                    <a:lnTo>
                      <a:pt x="135" y="437"/>
                    </a:lnTo>
                    <a:lnTo>
                      <a:pt x="135" y="444"/>
                    </a:lnTo>
                    <a:lnTo>
                      <a:pt x="134" y="448"/>
                    </a:lnTo>
                    <a:lnTo>
                      <a:pt x="133" y="452"/>
                    </a:lnTo>
                    <a:lnTo>
                      <a:pt x="132" y="453"/>
                    </a:lnTo>
                    <a:lnTo>
                      <a:pt x="128" y="455"/>
                    </a:lnTo>
                    <a:lnTo>
                      <a:pt x="122" y="460"/>
                    </a:lnTo>
                    <a:lnTo>
                      <a:pt x="114" y="465"/>
                    </a:lnTo>
                    <a:lnTo>
                      <a:pt x="108" y="469"/>
                    </a:lnTo>
                    <a:lnTo>
                      <a:pt x="105" y="472"/>
                    </a:lnTo>
                    <a:lnTo>
                      <a:pt x="104" y="473"/>
                    </a:lnTo>
                    <a:lnTo>
                      <a:pt x="104" y="474"/>
                    </a:lnTo>
                    <a:lnTo>
                      <a:pt x="104" y="476"/>
                    </a:lnTo>
                    <a:lnTo>
                      <a:pt x="109" y="481"/>
                    </a:lnTo>
                    <a:lnTo>
                      <a:pt x="113" y="484"/>
                    </a:lnTo>
                    <a:lnTo>
                      <a:pt x="118" y="486"/>
                    </a:lnTo>
                    <a:lnTo>
                      <a:pt x="121" y="486"/>
                    </a:lnTo>
                    <a:lnTo>
                      <a:pt x="126" y="488"/>
                    </a:lnTo>
                    <a:lnTo>
                      <a:pt x="132" y="489"/>
                    </a:lnTo>
                    <a:lnTo>
                      <a:pt x="133" y="489"/>
                    </a:lnTo>
                    <a:lnTo>
                      <a:pt x="133" y="490"/>
                    </a:lnTo>
                    <a:lnTo>
                      <a:pt x="134" y="492"/>
                    </a:lnTo>
                    <a:lnTo>
                      <a:pt x="133" y="496"/>
                    </a:lnTo>
                    <a:lnTo>
                      <a:pt x="131" y="503"/>
                    </a:lnTo>
                    <a:lnTo>
                      <a:pt x="129" y="504"/>
                    </a:lnTo>
                    <a:lnTo>
                      <a:pt x="124" y="509"/>
                    </a:lnTo>
                    <a:lnTo>
                      <a:pt x="118" y="517"/>
                    </a:lnTo>
                    <a:lnTo>
                      <a:pt x="114" y="521"/>
                    </a:lnTo>
                    <a:lnTo>
                      <a:pt x="111" y="524"/>
                    </a:lnTo>
                    <a:lnTo>
                      <a:pt x="110" y="531"/>
                    </a:lnTo>
                    <a:lnTo>
                      <a:pt x="102" y="546"/>
                    </a:lnTo>
                    <a:lnTo>
                      <a:pt x="102" y="548"/>
                    </a:lnTo>
                    <a:lnTo>
                      <a:pt x="103" y="552"/>
                    </a:lnTo>
                    <a:lnTo>
                      <a:pt x="102" y="554"/>
                    </a:lnTo>
                    <a:lnTo>
                      <a:pt x="100" y="559"/>
                    </a:lnTo>
                    <a:lnTo>
                      <a:pt x="98" y="561"/>
                    </a:lnTo>
                    <a:lnTo>
                      <a:pt x="93" y="567"/>
                    </a:lnTo>
                    <a:lnTo>
                      <a:pt x="90" y="568"/>
                    </a:lnTo>
                    <a:lnTo>
                      <a:pt x="89" y="569"/>
                    </a:lnTo>
                    <a:lnTo>
                      <a:pt x="87" y="572"/>
                    </a:lnTo>
                    <a:lnTo>
                      <a:pt x="87" y="573"/>
                    </a:lnTo>
                    <a:lnTo>
                      <a:pt x="85" y="578"/>
                    </a:lnTo>
                    <a:lnTo>
                      <a:pt x="84" y="583"/>
                    </a:lnTo>
                    <a:lnTo>
                      <a:pt x="86" y="590"/>
                    </a:lnTo>
                    <a:lnTo>
                      <a:pt x="89" y="594"/>
                    </a:lnTo>
                    <a:lnTo>
                      <a:pt x="92" y="596"/>
                    </a:lnTo>
                    <a:lnTo>
                      <a:pt x="99" y="598"/>
                    </a:lnTo>
                    <a:lnTo>
                      <a:pt x="104" y="601"/>
                    </a:lnTo>
                    <a:lnTo>
                      <a:pt x="107" y="604"/>
                    </a:lnTo>
                    <a:lnTo>
                      <a:pt x="107" y="605"/>
                    </a:lnTo>
                    <a:lnTo>
                      <a:pt x="107" y="606"/>
                    </a:lnTo>
                    <a:lnTo>
                      <a:pt x="107" y="607"/>
                    </a:lnTo>
                    <a:lnTo>
                      <a:pt x="102" y="611"/>
                    </a:lnTo>
                    <a:lnTo>
                      <a:pt x="97" y="616"/>
                    </a:lnTo>
                    <a:lnTo>
                      <a:pt x="95" y="620"/>
                    </a:lnTo>
                    <a:lnTo>
                      <a:pt x="95" y="622"/>
                    </a:lnTo>
                    <a:lnTo>
                      <a:pt x="99" y="631"/>
                    </a:lnTo>
                    <a:lnTo>
                      <a:pt x="102" y="635"/>
                    </a:lnTo>
                    <a:lnTo>
                      <a:pt x="111" y="640"/>
                    </a:lnTo>
                    <a:lnTo>
                      <a:pt x="114" y="642"/>
                    </a:lnTo>
                    <a:lnTo>
                      <a:pt x="117" y="643"/>
                    </a:lnTo>
                    <a:lnTo>
                      <a:pt x="119" y="644"/>
                    </a:lnTo>
                    <a:lnTo>
                      <a:pt x="120" y="645"/>
                    </a:lnTo>
                    <a:lnTo>
                      <a:pt x="121" y="647"/>
                    </a:lnTo>
                    <a:lnTo>
                      <a:pt x="120" y="649"/>
                    </a:lnTo>
                    <a:lnTo>
                      <a:pt x="117" y="651"/>
                    </a:lnTo>
                    <a:lnTo>
                      <a:pt x="114" y="654"/>
                    </a:lnTo>
                    <a:lnTo>
                      <a:pt x="109" y="658"/>
                    </a:lnTo>
                    <a:lnTo>
                      <a:pt x="104" y="660"/>
                    </a:lnTo>
                    <a:lnTo>
                      <a:pt x="97" y="665"/>
                    </a:lnTo>
                    <a:lnTo>
                      <a:pt x="95" y="666"/>
                    </a:lnTo>
                    <a:lnTo>
                      <a:pt x="94" y="669"/>
                    </a:lnTo>
                    <a:lnTo>
                      <a:pt x="94" y="672"/>
                    </a:lnTo>
                    <a:lnTo>
                      <a:pt x="94" y="674"/>
                    </a:lnTo>
                    <a:lnTo>
                      <a:pt x="96" y="676"/>
                    </a:lnTo>
                    <a:lnTo>
                      <a:pt x="99" y="678"/>
                    </a:lnTo>
                    <a:lnTo>
                      <a:pt x="104" y="680"/>
                    </a:lnTo>
                    <a:lnTo>
                      <a:pt x="108" y="680"/>
                    </a:lnTo>
                    <a:lnTo>
                      <a:pt x="109" y="681"/>
                    </a:lnTo>
                    <a:lnTo>
                      <a:pt x="110" y="683"/>
                    </a:lnTo>
                    <a:lnTo>
                      <a:pt x="107" y="692"/>
                    </a:lnTo>
                    <a:lnTo>
                      <a:pt x="103" y="698"/>
                    </a:lnTo>
                    <a:lnTo>
                      <a:pt x="102" y="701"/>
                    </a:lnTo>
                    <a:lnTo>
                      <a:pt x="99" y="705"/>
                    </a:lnTo>
                    <a:lnTo>
                      <a:pt x="97" y="707"/>
                    </a:lnTo>
                    <a:lnTo>
                      <a:pt x="92" y="710"/>
                    </a:lnTo>
                    <a:lnTo>
                      <a:pt x="84" y="712"/>
                    </a:lnTo>
                    <a:lnTo>
                      <a:pt x="83" y="714"/>
                    </a:lnTo>
                    <a:lnTo>
                      <a:pt x="83" y="714"/>
                    </a:lnTo>
                    <a:lnTo>
                      <a:pt x="85" y="715"/>
                    </a:lnTo>
                    <a:lnTo>
                      <a:pt x="90" y="717"/>
                    </a:lnTo>
                    <a:lnTo>
                      <a:pt x="96" y="721"/>
                    </a:lnTo>
                    <a:lnTo>
                      <a:pt x="106" y="725"/>
                    </a:lnTo>
                    <a:lnTo>
                      <a:pt x="107" y="728"/>
                    </a:lnTo>
                    <a:lnTo>
                      <a:pt x="107" y="729"/>
                    </a:lnTo>
                    <a:lnTo>
                      <a:pt x="105" y="731"/>
                    </a:lnTo>
                    <a:lnTo>
                      <a:pt x="100" y="731"/>
                    </a:lnTo>
                    <a:lnTo>
                      <a:pt x="97" y="734"/>
                    </a:lnTo>
                    <a:lnTo>
                      <a:pt x="94" y="736"/>
                    </a:lnTo>
                    <a:lnTo>
                      <a:pt x="93" y="737"/>
                    </a:lnTo>
                    <a:lnTo>
                      <a:pt x="93" y="738"/>
                    </a:lnTo>
                    <a:lnTo>
                      <a:pt x="93" y="739"/>
                    </a:lnTo>
                    <a:lnTo>
                      <a:pt x="97" y="741"/>
                    </a:lnTo>
                    <a:lnTo>
                      <a:pt x="97" y="743"/>
                    </a:lnTo>
                    <a:lnTo>
                      <a:pt x="97" y="745"/>
                    </a:lnTo>
                    <a:lnTo>
                      <a:pt x="97" y="747"/>
                    </a:lnTo>
                    <a:lnTo>
                      <a:pt x="96" y="750"/>
                    </a:lnTo>
                    <a:lnTo>
                      <a:pt x="94" y="757"/>
                    </a:lnTo>
                    <a:lnTo>
                      <a:pt x="90" y="764"/>
                    </a:lnTo>
                    <a:lnTo>
                      <a:pt x="87" y="768"/>
                    </a:lnTo>
                    <a:lnTo>
                      <a:pt x="86" y="770"/>
                    </a:lnTo>
                    <a:lnTo>
                      <a:pt x="86" y="772"/>
                    </a:lnTo>
                    <a:lnTo>
                      <a:pt x="87" y="779"/>
                    </a:lnTo>
                    <a:lnTo>
                      <a:pt x="84" y="783"/>
                    </a:lnTo>
                    <a:lnTo>
                      <a:pt x="82" y="785"/>
                    </a:lnTo>
                    <a:lnTo>
                      <a:pt x="76" y="787"/>
                    </a:lnTo>
                    <a:lnTo>
                      <a:pt x="71" y="790"/>
                    </a:lnTo>
                    <a:lnTo>
                      <a:pt x="69" y="792"/>
                    </a:lnTo>
                    <a:lnTo>
                      <a:pt x="67" y="795"/>
                    </a:lnTo>
                    <a:lnTo>
                      <a:pt x="67" y="797"/>
                    </a:lnTo>
                    <a:lnTo>
                      <a:pt x="68" y="800"/>
                    </a:lnTo>
                    <a:lnTo>
                      <a:pt x="75" y="803"/>
                    </a:lnTo>
                    <a:lnTo>
                      <a:pt x="76" y="804"/>
                    </a:lnTo>
                    <a:lnTo>
                      <a:pt x="77" y="805"/>
                    </a:lnTo>
                    <a:lnTo>
                      <a:pt x="77" y="807"/>
                    </a:lnTo>
                    <a:lnTo>
                      <a:pt x="76" y="811"/>
                    </a:lnTo>
                    <a:lnTo>
                      <a:pt x="75" y="812"/>
                    </a:lnTo>
                    <a:lnTo>
                      <a:pt x="74" y="817"/>
                    </a:lnTo>
                    <a:lnTo>
                      <a:pt x="76" y="816"/>
                    </a:lnTo>
                    <a:lnTo>
                      <a:pt x="79" y="815"/>
                    </a:lnTo>
                    <a:lnTo>
                      <a:pt x="80" y="817"/>
                    </a:lnTo>
                    <a:lnTo>
                      <a:pt x="83" y="817"/>
                    </a:lnTo>
                    <a:lnTo>
                      <a:pt x="86" y="816"/>
                    </a:lnTo>
                    <a:lnTo>
                      <a:pt x="87" y="813"/>
                    </a:lnTo>
                    <a:lnTo>
                      <a:pt x="89" y="814"/>
                    </a:lnTo>
                    <a:lnTo>
                      <a:pt x="91" y="816"/>
                    </a:lnTo>
                    <a:lnTo>
                      <a:pt x="92" y="816"/>
                    </a:lnTo>
                    <a:lnTo>
                      <a:pt x="94" y="814"/>
                    </a:lnTo>
                    <a:lnTo>
                      <a:pt x="96" y="814"/>
                    </a:lnTo>
                    <a:lnTo>
                      <a:pt x="97" y="815"/>
                    </a:lnTo>
                    <a:lnTo>
                      <a:pt x="97" y="817"/>
                    </a:lnTo>
                    <a:lnTo>
                      <a:pt x="98" y="821"/>
                    </a:lnTo>
                    <a:lnTo>
                      <a:pt x="99" y="823"/>
                    </a:lnTo>
                    <a:lnTo>
                      <a:pt x="100" y="824"/>
                    </a:lnTo>
                    <a:lnTo>
                      <a:pt x="104" y="824"/>
                    </a:lnTo>
                    <a:lnTo>
                      <a:pt x="104" y="825"/>
                    </a:lnTo>
                    <a:lnTo>
                      <a:pt x="104" y="826"/>
                    </a:lnTo>
                    <a:lnTo>
                      <a:pt x="101" y="828"/>
                    </a:lnTo>
                    <a:lnTo>
                      <a:pt x="100" y="830"/>
                    </a:lnTo>
                    <a:lnTo>
                      <a:pt x="100" y="831"/>
                    </a:lnTo>
                    <a:lnTo>
                      <a:pt x="107" y="831"/>
                    </a:lnTo>
                    <a:lnTo>
                      <a:pt x="111" y="832"/>
                    </a:lnTo>
                    <a:lnTo>
                      <a:pt x="118" y="831"/>
                    </a:lnTo>
                    <a:lnTo>
                      <a:pt x="118" y="831"/>
                    </a:lnTo>
                    <a:lnTo>
                      <a:pt x="120" y="835"/>
                    </a:lnTo>
                    <a:lnTo>
                      <a:pt x="122" y="834"/>
                    </a:lnTo>
                    <a:lnTo>
                      <a:pt x="126" y="834"/>
                    </a:lnTo>
                    <a:lnTo>
                      <a:pt x="128" y="837"/>
                    </a:lnTo>
                    <a:lnTo>
                      <a:pt x="130" y="837"/>
                    </a:lnTo>
                    <a:lnTo>
                      <a:pt x="131" y="836"/>
                    </a:lnTo>
                    <a:lnTo>
                      <a:pt x="129" y="835"/>
                    </a:lnTo>
                    <a:lnTo>
                      <a:pt x="134" y="833"/>
                    </a:lnTo>
                    <a:lnTo>
                      <a:pt x="136" y="833"/>
                    </a:lnTo>
                    <a:lnTo>
                      <a:pt x="141" y="830"/>
                    </a:lnTo>
                    <a:lnTo>
                      <a:pt x="143" y="830"/>
                    </a:lnTo>
                    <a:lnTo>
                      <a:pt x="145" y="831"/>
                    </a:lnTo>
                    <a:lnTo>
                      <a:pt x="146" y="831"/>
                    </a:lnTo>
                    <a:lnTo>
                      <a:pt x="146" y="834"/>
                    </a:lnTo>
                    <a:lnTo>
                      <a:pt x="148" y="837"/>
                    </a:lnTo>
                    <a:lnTo>
                      <a:pt x="151" y="838"/>
                    </a:lnTo>
                    <a:lnTo>
                      <a:pt x="152" y="840"/>
                    </a:lnTo>
                    <a:lnTo>
                      <a:pt x="154" y="843"/>
                    </a:lnTo>
                    <a:lnTo>
                      <a:pt x="155" y="842"/>
                    </a:lnTo>
                    <a:lnTo>
                      <a:pt x="156" y="842"/>
                    </a:lnTo>
                    <a:lnTo>
                      <a:pt x="157" y="840"/>
                    </a:lnTo>
                    <a:lnTo>
                      <a:pt x="159" y="838"/>
                    </a:lnTo>
                    <a:lnTo>
                      <a:pt x="160" y="835"/>
                    </a:lnTo>
                    <a:lnTo>
                      <a:pt x="164" y="832"/>
                    </a:lnTo>
                    <a:lnTo>
                      <a:pt x="165" y="832"/>
                    </a:lnTo>
                    <a:lnTo>
                      <a:pt x="169" y="834"/>
                    </a:lnTo>
                    <a:lnTo>
                      <a:pt x="171" y="836"/>
                    </a:lnTo>
                    <a:lnTo>
                      <a:pt x="172" y="836"/>
                    </a:lnTo>
                    <a:lnTo>
                      <a:pt x="174" y="836"/>
                    </a:lnTo>
                    <a:lnTo>
                      <a:pt x="178" y="838"/>
                    </a:lnTo>
                    <a:lnTo>
                      <a:pt x="180" y="836"/>
                    </a:lnTo>
                    <a:lnTo>
                      <a:pt x="182" y="835"/>
                    </a:lnTo>
                    <a:lnTo>
                      <a:pt x="182" y="834"/>
                    </a:lnTo>
                    <a:lnTo>
                      <a:pt x="183" y="831"/>
                    </a:lnTo>
                    <a:lnTo>
                      <a:pt x="183" y="830"/>
                    </a:lnTo>
                    <a:lnTo>
                      <a:pt x="182" y="829"/>
                    </a:lnTo>
                    <a:lnTo>
                      <a:pt x="181" y="828"/>
                    </a:lnTo>
                    <a:lnTo>
                      <a:pt x="180" y="828"/>
                    </a:lnTo>
                    <a:lnTo>
                      <a:pt x="180" y="827"/>
                    </a:lnTo>
                    <a:lnTo>
                      <a:pt x="182" y="823"/>
                    </a:lnTo>
                    <a:lnTo>
                      <a:pt x="183" y="821"/>
                    </a:lnTo>
                    <a:lnTo>
                      <a:pt x="185" y="821"/>
                    </a:lnTo>
                    <a:lnTo>
                      <a:pt x="189" y="826"/>
                    </a:lnTo>
                    <a:lnTo>
                      <a:pt x="190" y="827"/>
                    </a:lnTo>
                    <a:lnTo>
                      <a:pt x="191" y="826"/>
                    </a:lnTo>
                    <a:lnTo>
                      <a:pt x="191" y="824"/>
                    </a:lnTo>
                    <a:lnTo>
                      <a:pt x="192" y="823"/>
                    </a:lnTo>
                    <a:lnTo>
                      <a:pt x="193" y="822"/>
                    </a:lnTo>
                    <a:lnTo>
                      <a:pt x="195" y="822"/>
                    </a:lnTo>
                    <a:lnTo>
                      <a:pt x="196" y="821"/>
                    </a:lnTo>
                    <a:lnTo>
                      <a:pt x="196" y="820"/>
                    </a:lnTo>
                    <a:lnTo>
                      <a:pt x="195" y="817"/>
                    </a:lnTo>
                    <a:lnTo>
                      <a:pt x="195" y="817"/>
                    </a:lnTo>
                    <a:lnTo>
                      <a:pt x="199" y="817"/>
                    </a:lnTo>
                    <a:lnTo>
                      <a:pt x="203" y="816"/>
                    </a:lnTo>
                    <a:lnTo>
                      <a:pt x="208" y="822"/>
                    </a:lnTo>
                    <a:lnTo>
                      <a:pt x="209" y="822"/>
                    </a:lnTo>
                    <a:lnTo>
                      <a:pt x="211" y="822"/>
                    </a:lnTo>
                    <a:lnTo>
                      <a:pt x="214" y="824"/>
                    </a:lnTo>
                    <a:lnTo>
                      <a:pt x="216" y="823"/>
                    </a:lnTo>
                    <a:lnTo>
                      <a:pt x="218" y="824"/>
                    </a:lnTo>
                    <a:lnTo>
                      <a:pt x="221" y="823"/>
                    </a:lnTo>
                    <a:lnTo>
                      <a:pt x="224" y="824"/>
                    </a:lnTo>
                    <a:lnTo>
                      <a:pt x="229" y="821"/>
                    </a:lnTo>
                    <a:lnTo>
                      <a:pt x="232" y="820"/>
                    </a:lnTo>
                    <a:lnTo>
                      <a:pt x="235" y="819"/>
                    </a:lnTo>
                    <a:lnTo>
                      <a:pt x="236" y="820"/>
                    </a:lnTo>
                    <a:lnTo>
                      <a:pt x="235" y="824"/>
                    </a:lnTo>
                    <a:lnTo>
                      <a:pt x="237" y="828"/>
                    </a:lnTo>
                    <a:lnTo>
                      <a:pt x="235" y="831"/>
                    </a:lnTo>
                    <a:lnTo>
                      <a:pt x="238" y="831"/>
                    </a:lnTo>
                    <a:lnTo>
                      <a:pt x="238" y="831"/>
                    </a:lnTo>
                    <a:lnTo>
                      <a:pt x="238" y="834"/>
                    </a:lnTo>
                    <a:lnTo>
                      <a:pt x="238" y="835"/>
                    </a:lnTo>
                    <a:lnTo>
                      <a:pt x="241" y="835"/>
                    </a:lnTo>
                    <a:lnTo>
                      <a:pt x="242" y="835"/>
                    </a:lnTo>
                    <a:lnTo>
                      <a:pt x="242" y="836"/>
                    </a:lnTo>
                    <a:lnTo>
                      <a:pt x="240" y="838"/>
                    </a:lnTo>
                    <a:lnTo>
                      <a:pt x="240" y="838"/>
                    </a:lnTo>
                    <a:lnTo>
                      <a:pt x="242" y="837"/>
                    </a:lnTo>
                    <a:lnTo>
                      <a:pt x="243" y="837"/>
                    </a:lnTo>
                    <a:lnTo>
                      <a:pt x="244" y="838"/>
                    </a:lnTo>
                    <a:lnTo>
                      <a:pt x="242" y="839"/>
                    </a:lnTo>
                    <a:lnTo>
                      <a:pt x="243" y="840"/>
                    </a:lnTo>
                    <a:lnTo>
                      <a:pt x="244" y="840"/>
                    </a:lnTo>
                    <a:lnTo>
                      <a:pt x="246" y="838"/>
                    </a:lnTo>
                    <a:lnTo>
                      <a:pt x="247" y="838"/>
                    </a:lnTo>
                    <a:lnTo>
                      <a:pt x="247" y="839"/>
                    </a:lnTo>
                    <a:lnTo>
                      <a:pt x="246" y="842"/>
                    </a:lnTo>
                    <a:lnTo>
                      <a:pt x="246" y="844"/>
                    </a:lnTo>
                    <a:lnTo>
                      <a:pt x="245" y="846"/>
                    </a:lnTo>
                    <a:lnTo>
                      <a:pt x="245" y="848"/>
                    </a:lnTo>
                    <a:lnTo>
                      <a:pt x="246" y="850"/>
                    </a:lnTo>
                    <a:lnTo>
                      <a:pt x="249" y="853"/>
                    </a:lnTo>
                    <a:lnTo>
                      <a:pt x="249" y="854"/>
                    </a:lnTo>
                    <a:lnTo>
                      <a:pt x="250" y="854"/>
                    </a:lnTo>
                    <a:lnTo>
                      <a:pt x="252" y="853"/>
                    </a:lnTo>
                    <a:lnTo>
                      <a:pt x="255" y="855"/>
                    </a:lnTo>
                    <a:lnTo>
                      <a:pt x="258" y="854"/>
                    </a:lnTo>
                    <a:lnTo>
                      <a:pt x="261" y="855"/>
                    </a:lnTo>
                    <a:lnTo>
                      <a:pt x="262" y="855"/>
                    </a:lnTo>
                    <a:lnTo>
                      <a:pt x="266" y="855"/>
                    </a:lnTo>
                    <a:lnTo>
                      <a:pt x="271" y="853"/>
                    </a:lnTo>
                    <a:lnTo>
                      <a:pt x="273" y="852"/>
                    </a:lnTo>
                    <a:lnTo>
                      <a:pt x="273" y="850"/>
                    </a:lnTo>
                    <a:lnTo>
                      <a:pt x="273" y="850"/>
                    </a:lnTo>
                    <a:lnTo>
                      <a:pt x="276" y="852"/>
                    </a:lnTo>
                    <a:lnTo>
                      <a:pt x="277" y="855"/>
                    </a:lnTo>
                    <a:lnTo>
                      <a:pt x="280" y="857"/>
                    </a:lnTo>
                    <a:lnTo>
                      <a:pt x="283" y="857"/>
                    </a:lnTo>
                    <a:lnTo>
                      <a:pt x="283" y="857"/>
                    </a:lnTo>
                    <a:lnTo>
                      <a:pt x="286" y="855"/>
                    </a:lnTo>
                    <a:lnTo>
                      <a:pt x="286" y="856"/>
                    </a:lnTo>
                    <a:lnTo>
                      <a:pt x="286" y="858"/>
                    </a:lnTo>
                    <a:lnTo>
                      <a:pt x="287" y="859"/>
                    </a:lnTo>
                    <a:lnTo>
                      <a:pt x="290" y="859"/>
                    </a:lnTo>
                    <a:lnTo>
                      <a:pt x="290" y="860"/>
                    </a:lnTo>
                    <a:lnTo>
                      <a:pt x="292" y="859"/>
                    </a:lnTo>
                    <a:lnTo>
                      <a:pt x="295" y="858"/>
                    </a:lnTo>
                    <a:lnTo>
                      <a:pt x="297" y="860"/>
                    </a:lnTo>
                    <a:lnTo>
                      <a:pt x="299" y="859"/>
                    </a:lnTo>
                    <a:lnTo>
                      <a:pt x="300" y="858"/>
                    </a:lnTo>
                    <a:lnTo>
                      <a:pt x="300" y="859"/>
                    </a:lnTo>
                    <a:lnTo>
                      <a:pt x="300" y="860"/>
                    </a:lnTo>
                    <a:lnTo>
                      <a:pt x="301" y="861"/>
                    </a:lnTo>
                    <a:lnTo>
                      <a:pt x="302" y="862"/>
                    </a:lnTo>
                    <a:lnTo>
                      <a:pt x="303" y="861"/>
                    </a:lnTo>
                    <a:lnTo>
                      <a:pt x="302" y="859"/>
                    </a:lnTo>
                    <a:lnTo>
                      <a:pt x="304" y="858"/>
                    </a:lnTo>
                    <a:lnTo>
                      <a:pt x="305" y="858"/>
                    </a:lnTo>
                    <a:lnTo>
                      <a:pt x="306" y="859"/>
                    </a:lnTo>
                    <a:lnTo>
                      <a:pt x="307" y="860"/>
                    </a:lnTo>
                    <a:lnTo>
                      <a:pt x="308" y="860"/>
                    </a:lnTo>
                    <a:lnTo>
                      <a:pt x="309" y="861"/>
                    </a:lnTo>
                    <a:lnTo>
                      <a:pt x="309" y="862"/>
                    </a:lnTo>
                    <a:lnTo>
                      <a:pt x="311" y="863"/>
                    </a:lnTo>
                    <a:lnTo>
                      <a:pt x="311" y="864"/>
                    </a:lnTo>
                    <a:lnTo>
                      <a:pt x="312" y="862"/>
                    </a:lnTo>
                    <a:lnTo>
                      <a:pt x="313" y="862"/>
                    </a:lnTo>
                    <a:lnTo>
                      <a:pt x="314" y="862"/>
                    </a:lnTo>
                    <a:lnTo>
                      <a:pt x="315" y="862"/>
                    </a:lnTo>
                    <a:lnTo>
                      <a:pt x="314" y="864"/>
                    </a:lnTo>
                    <a:lnTo>
                      <a:pt x="314" y="865"/>
                    </a:lnTo>
                    <a:lnTo>
                      <a:pt x="314" y="866"/>
                    </a:lnTo>
                    <a:lnTo>
                      <a:pt x="315" y="866"/>
                    </a:lnTo>
                    <a:lnTo>
                      <a:pt x="317" y="862"/>
                    </a:lnTo>
                    <a:lnTo>
                      <a:pt x="318" y="862"/>
                    </a:lnTo>
                    <a:lnTo>
                      <a:pt x="321" y="863"/>
                    </a:lnTo>
                    <a:lnTo>
                      <a:pt x="322" y="862"/>
                    </a:lnTo>
                    <a:lnTo>
                      <a:pt x="326" y="865"/>
                    </a:lnTo>
                    <a:lnTo>
                      <a:pt x="327" y="865"/>
                    </a:lnTo>
                    <a:lnTo>
                      <a:pt x="326" y="866"/>
                    </a:lnTo>
                    <a:lnTo>
                      <a:pt x="328" y="867"/>
                    </a:lnTo>
                    <a:lnTo>
                      <a:pt x="328" y="866"/>
                    </a:lnTo>
                    <a:lnTo>
                      <a:pt x="330" y="866"/>
                    </a:lnTo>
                    <a:lnTo>
                      <a:pt x="331" y="866"/>
                    </a:lnTo>
                    <a:lnTo>
                      <a:pt x="331" y="867"/>
                    </a:lnTo>
                    <a:lnTo>
                      <a:pt x="333" y="867"/>
                    </a:lnTo>
                    <a:lnTo>
                      <a:pt x="333" y="868"/>
                    </a:lnTo>
                    <a:lnTo>
                      <a:pt x="335" y="869"/>
                    </a:lnTo>
                    <a:lnTo>
                      <a:pt x="335" y="870"/>
                    </a:lnTo>
                    <a:lnTo>
                      <a:pt x="334" y="871"/>
                    </a:lnTo>
                    <a:lnTo>
                      <a:pt x="333" y="875"/>
                    </a:lnTo>
                    <a:lnTo>
                      <a:pt x="337" y="874"/>
                    </a:lnTo>
                    <a:lnTo>
                      <a:pt x="337" y="875"/>
                    </a:lnTo>
                    <a:lnTo>
                      <a:pt x="335" y="876"/>
                    </a:lnTo>
                    <a:lnTo>
                      <a:pt x="335" y="877"/>
                    </a:lnTo>
                    <a:lnTo>
                      <a:pt x="337" y="877"/>
                    </a:lnTo>
                    <a:lnTo>
                      <a:pt x="338" y="876"/>
                    </a:lnTo>
                    <a:lnTo>
                      <a:pt x="339" y="875"/>
                    </a:lnTo>
                    <a:lnTo>
                      <a:pt x="340" y="875"/>
                    </a:lnTo>
                    <a:lnTo>
                      <a:pt x="341" y="877"/>
                    </a:lnTo>
                    <a:lnTo>
                      <a:pt x="342" y="878"/>
                    </a:lnTo>
                    <a:lnTo>
                      <a:pt x="342" y="878"/>
                    </a:lnTo>
                    <a:lnTo>
                      <a:pt x="342" y="875"/>
                    </a:lnTo>
                    <a:lnTo>
                      <a:pt x="343" y="875"/>
                    </a:lnTo>
                    <a:lnTo>
                      <a:pt x="348" y="877"/>
                    </a:lnTo>
                    <a:lnTo>
                      <a:pt x="348" y="876"/>
                    </a:lnTo>
                    <a:lnTo>
                      <a:pt x="349" y="876"/>
                    </a:lnTo>
                    <a:lnTo>
                      <a:pt x="350" y="878"/>
                    </a:lnTo>
                    <a:lnTo>
                      <a:pt x="351" y="878"/>
                    </a:lnTo>
                    <a:lnTo>
                      <a:pt x="351" y="876"/>
                    </a:lnTo>
                    <a:lnTo>
                      <a:pt x="352" y="876"/>
                    </a:lnTo>
                    <a:lnTo>
                      <a:pt x="353" y="876"/>
                    </a:lnTo>
                    <a:lnTo>
                      <a:pt x="352" y="877"/>
                    </a:lnTo>
                    <a:lnTo>
                      <a:pt x="352" y="877"/>
                    </a:lnTo>
                    <a:lnTo>
                      <a:pt x="352" y="878"/>
                    </a:lnTo>
                    <a:lnTo>
                      <a:pt x="354" y="878"/>
                    </a:lnTo>
                    <a:lnTo>
                      <a:pt x="355" y="879"/>
                    </a:lnTo>
                    <a:lnTo>
                      <a:pt x="356" y="880"/>
                    </a:lnTo>
                    <a:lnTo>
                      <a:pt x="357" y="882"/>
                    </a:lnTo>
                    <a:lnTo>
                      <a:pt x="359" y="883"/>
                    </a:lnTo>
                    <a:lnTo>
                      <a:pt x="361" y="881"/>
                    </a:lnTo>
                    <a:lnTo>
                      <a:pt x="361" y="880"/>
                    </a:lnTo>
                    <a:lnTo>
                      <a:pt x="360" y="879"/>
                    </a:lnTo>
                    <a:lnTo>
                      <a:pt x="360" y="879"/>
                    </a:lnTo>
                    <a:lnTo>
                      <a:pt x="362" y="877"/>
                    </a:lnTo>
                    <a:lnTo>
                      <a:pt x="363" y="876"/>
                    </a:lnTo>
                    <a:lnTo>
                      <a:pt x="363" y="876"/>
                    </a:lnTo>
                    <a:lnTo>
                      <a:pt x="364" y="876"/>
                    </a:lnTo>
                    <a:lnTo>
                      <a:pt x="365" y="876"/>
                    </a:lnTo>
                    <a:lnTo>
                      <a:pt x="366" y="876"/>
                    </a:lnTo>
                    <a:lnTo>
                      <a:pt x="366" y="874"/>
                    </a:lnTo>
                    <a:lnTo>
                      <a:pt x="366" y="873"/>
                    </a:lnTo>
                    <a:lnTo>
                      <a:pt x="369" y="873"/>
                    </a:lnTo>
                    <a:lnTo>
                      <a:pt x="369" y="871"/>
                    </a:lnTo>
                    <a:lnTo>
                      <a:pt x="371" y="871"/>
                    </a:lnTo>
                    <a:lnTo>
                      <a:pt x="371" y="872"/>
                    </a:lnTo>
                    <a:lnTo>
                      <a:pt x="371" y="873"/>
                    </a:lnTo>
                    <a:lnTo>
                      <a:pt x="372" y="873"/>
                    </a:lnTo>
                    <a:lnTo>
                      <a:pt x="372" y="873"/>
                    </a:lnTo>
                    <a:lnTo>
                      <a:pt x="374" y="874"/>
                    </a:lnTo>
                    <a:lnTo>
                      <a:pt x="376" y="875"/>
                    </a:lnTo>
                    <a:lnTo>
                      <a:pt x="377" y="876"/>
                    </a:lnTo>
                    <a:lnTo>
                      <a:pt x="376" y="878"/>
                    </a:lnTo>
                    <a:lnTo>
                      <a:pt x="377" y="879"/>
                    </a:lnTo>
                    <a:lnTo>
                      <a:pt x="378" y="878"/>
                    </a:lnTo>
                    <a:lnTo>
                      <a:pt x="379" y="876"/>
                    </a:lnTo>
                    <a:lnTo>
                      <a:pt x="379" y="876"/>
                    </a:lnTo>
                    <a:lnTo>
                      <a:pt x="380" y="877"/>
                    </a:lnTo>
                    <a:lnTo>
                      <a:pt x="379" y="879"/>
                    </a:lnTo>
                    <a:lnTo>
                      <a:pt x="380" y="879"/>
                    </a:lnTo>
                    <a:lnTo>
                      <a:pt x="385" y="880"/>
                    </a:lnTo>
                    <a:lnTo>
                      <a:pt x="386" y="879"/>
                    </a:lnTo>
                    <a:lnTo>
                      <a:pt x="387" y="880"/>
                    </a:lnTo>
                    <a:lnTo>
                      <a:pt x="388" y="881"/>
                    </a:lnTo>
                    <a:lnTo>
                      <a:pt x="389" y="883"/>
                    </a:lnTo>
                    <a:lnTo>
                      <a:pt x="390" y="884"/>
                    </a:lnTo>
                    <a:lnTo>
                      <a:pt x="393" y="885"/>
                    </a:lnTo>
                    <a:lnTo>
                      <a:pt x="393" y="885"/>
                    </a:lnTo>
                    <a:lnTo>
                      <a:pt x="395" y="884"/>
                    </a:lnTo>
                    <a:lnTo>
                      <a:pt x="397" y="883"/>
                    </a:lnTo>
                    <a:lnTo>
                      <a:pt x="403" y="880"/>
                    </a:lnTo>
                    <a:lnTo>
                      <a:pt x="403" y="875"/>
                    </a:lnTo>
                    <a:lnTo>
                      <a:pt x="407" y="876"/>
                    </a:lnTo>
                    <a:lnTo>
                      <a:pt x="407" y="875"/>
                    </a:lnTo>
                    <a:lnTo>
                      <a:pt x="404" y="874"/>
                    </a:lnTo>
                    <a:lnTo>
                      <a:pt x="403" y="873"/>
                    </a:lnTo>
                    <a:lnTo>
                      <a:pt x="403" y="872"/>
                    </a:lnTo>
                    <a:lnTo>
                      <a:pt x="405" y="871"/>
                    </a:lnTo>
                    <a:lnTo>
                      <a:pt x="406" y="869"/>
                    </a:lnTo>
                    <a:lnTo>
                      <a:pt x="407" y="869"/>
                    </a:lnTo>
                    <a:lnTo>
                      <a:pt x="406" y="872"/>
                    </a:lnTo>
                    <a:lnTo>
                      <a:pt x="407" y="872"/>
                    </a:lnTo>
                    <a:lnTo>
                      <a:pt x="407" y="872"/>
                    </a:lnTo>
                    <a:lnTo>
                      <a:pt x="408" y="870"/>
                    </a:lnTo>
                    <a:lnTo>
                      <a:pt x="408" y="869"/>
                    </a:lnTo>
                    <a:lnTo>
                      <a:pt x="409" y="868"/>
                    </a:lnTo>
                    <a:lnTo>
                      <a:pt x="413" y="869"/>
                    </a:lnTo>
                    <a:lnTo>
                      <a:pt x="414" y="870"/>
                    </a:lnTo>
                    <a:lnTo>
                      <a:pt x="414" y="871"/>
                    </a:lnTo>
                    <a:lnTo>
                      <a:pt x="413" y="873"/>
                    </a:lnTo>
                    <a:lnTo>
                      <a:pt x="414" y="873"/>
                    </a:lnTo>
                    <a:lnTo>
                      <a:pt x="414" y="874"/>
                    </a:lnTo>
                    <a:lnTo>
                      <a:pt x="415" y="876"/>
                    </a:lnTo>
                    <a:lnTo>
                      <a:pt x="417" y="876"/>
                    </a:lnTo>
                    <a:lnTo>
                      <a:pt x="417" y="879"/>
                    </a:lnTo>
                    <a:lnTo>
                      <a:pt x="417" y="879"/>
                    </a:lnTo>
                    <a:lnTo>
                      <a:pt x="420" y="877"/>
                    </a:lnTo>
                    <a:lnTo>
                      <a:pt x="422" y="878"/>
                    </a:lnTo>
                    <a:lnTo>
                      <a:pt x="423" y="877"/>
                    </a:lnTo>
                    <a:lnTo>
                      <a:pt x="422" y="876"/>
                    </a:lnTo>
                    <a:lnTo>
                      <a:pt x="423" y="876"/>
                    </a:lnTo>
                    <a:lnTo>
                      <a:pt x="424" y="875"/>
                    </a:lnTo>
                    <a:lnTo>
                      <a:pt x="424" y="876"/>
                    </a:lnTo>
                    <a:lnTo>
                      <a:pt x="424" y="876"/>
                    </a:lnTo>
                    <a:lnTo>
                      <a:pt x="424" y="877"/>
                    </a:lnTo>
                    <a:lnTo>
                      <a:pt x="426" y="877"/>
                    </a:lnTo>
                    <a:lnTo>
                      <a:pt x="427" y="877"/>
                    </a:lnTo>
                    <a:lnTo>
                      <a:pt x="428" y="875"/>
                    </a:lnTo>
                    <a:lnTo>
                      <a:pt x="428" y="875"/>
                    </a:lnTo>
                    <a:lnTo>
                      <a:pt x="430" y="876"/>
                    </a:lnTo>
                    <a:lnTo>
                      <a:pt x="431" y="878"/>
                    </a:lnTo>
                    <a:lnTo>
                      <a:pt x="432" y="878"/>
                    </a:lnTo>
                    <a:lnTo>
                      <a:pt x="434" y="876"/>
                    </a:lnTo>
                    <a:lnTo>
                      <a:pt x="436" y="875"/>
                    </a:lnTo>
                    <a:lnTo>
                      <a:pt x="438" y="874"/>
                    </a:lnTo>
                    <a:lnTo>
                      <a:pt x="441" y="876"/>
                    </a:lnTo>
                    <a:lnTo>
                      <a:pt x="444" y="876"/>
                    </a:lnTo>
                    <a:lnTo>
                      <a:pt x="448" y="875"/>
                    </a:lnTo>
                    <a:lnTo>
                      <a:pt x="450" y="875"/>
                    </a:lnTo>
                    <a:lnTo>
                      <a:pt x="451" y="876"/>
                    </a:lnTo>
                    <a:lnTo>
                      <a:pt x="448" y="877"/>
                    </a:lnTo>
                    <a:lnTo>
                      <a:pt x="447" y="880"/>
                    </a:lnTo>
                    <a:lnTo>
                      <a:pt x="448" y="881"/>
                    </a:lnTo>
                    <a:lnTo>
                      <a:pt x="450" y="882"/>
                    </a:lnTo>
                    <a:lnTo>
                      <a:pt x="452" y="884"/>
                    </a:lnTo>
                    <a:lnTo>
                      <a:pt x="455" y="884"/>
                    </a:lnTo>
                    <a:lnTo>
                      <a:pt x="455" y="883"/>
                    </a:lnTo>
                    <a:lnTo>
                      <a:pt x="456" y="881"/>
                    </a:lnTo>
                    <a:lnTo>
                      <a:pt x="457" y="881"/>
                    </a:lnTo>
                    <a:lnTo>
                      <a:pt x="458" y="882"/>
                    </a:lnTo>
                    <a:lnTo>
                      <a:pt x="459" y="885"/>
                    </a:lnTo>
                    <a:lnTo>
                      <a:pt x="460" y="885"/>
                    </a:lnTo>
                    <a:lnTo>
                      <a:pt x="462" y="883"/>
                    </a:lnTo>
                    <a:lnTo>
                      <a:pt x="463" y="883"/>
                    </a:lnTo>
                    <a:lnTo>
                      <a:pt x="465" y="882"/>
                    </a:lnTo>
                    <a:lnTo>
                      <a:pt x="468" y="883"/>
                    </a:lnTo>
                    <a:lnTo>
                      <a:pt x="469" y="882"/>
                    </a:lnTo>
                    <a:lnTo>
                      <a:pt x="469" y="881"/>
                    </a:lnTo>
                    <a:lnTo>
                      <a:pt x="469" y="877"/>
                    </a:lnTo>
                    <a:lnTo>
                      <a:pt x="469" y="876"/>
                    </a:lnTo>
                    <a:lnTo>
                      <a:pt x="472" y="877"/>
                    </a:lnTo>
                    <a:lnTo>
                      <a:pt x="473" y="876"/>
                    </a:lnTo>
                    <a:lnTo>
                      <a:pt x="474" y="878"/>
                    </a:lnTo>
                    <a:lnTo>
                      <a:pt x="474" y="880"/>
                    </a:lnTo>
                    <a:lnTo>
                      <a:pt x="476" y="882"/>
                    </a:lnTo>
                    <a:lnTo>
                      <a:pt x="476" y="881"/>
                    </a:lnTo>
                    <a:lnTo>
                      <a:pt x="477" y="879"/>
                    </a:lnTo>
                    <a:lnTo>
                      <a:pt x="481" y="878"/>
                    </a:lnTo>
                    <a:lnTo>
                      <a:pt x="486" y="879"/>
                    </a:lnTo>
                    <a:lnTo>
                      <a:pt x="486" y="877"/>
                    </a:lnTo>
                    <a:lnTo>
                      <a:pt x="487" y="877"/>
                    </a:lnTo>
                    <a:lnTo>
                      <a:pt x="490" y="879"/>
                    </a:lnTo>
                    <a:lnTo>
                      <a:pt x="494" y="876"/>
                    </a:lnTo>
                    <a:lnTo>
                      <a:pt x="495" y="873"/>
                    </a:lnTo>
                    <a:lnTo>
                      <a:pt x="496" y="873"/>
                    </a:lnTo>
                    <a:lnTo>
                      <a:pt x="499" y="876"/>
                    </a:lnTo>
                    <a:lnTo>
                      <a:pt x="500" y="876"/>
                    </a:lnTo>
                    <a:lnTo>
                      <a:pt x="500" y="877"/>
                    </a:lnTo>
                    <a:lnTo>
                      <a:pt x="498" y="879"/>
                    </a:lnTo>
                    <a:lnTo>
                      <a:pt x="500" y="880"/>
                    </a:lnTo>
                    <a:lnTo>
                      <a:pt x="500" y="881"/>
                    </a:lnTo>
                    <a:lnTo>
                      <a:pt x="501" y="882"/>
                    </a:lnTo>
                    <a:lnTo>
                      <a:pt x="504" y="882"/>
                    </a:lnTo>
                    <a:lnTo>
                      <a:pt x="506" y="883"/>
                    </a:lnTo>
                    <a:lnTo>
                      <a:pt x="507" y="883"/>
                    </a:lnTo>
                    <a:lnTo>
                      <a:pt x="507" y="881"/>
                    </a:lnTo>
                    <a:lnTo>
                      <a:pt x="510" y="881"/>
                    </a:lnTo>
                    <a:lnTo>
                      <a:pt x="512" y="880"/>
                    </a:lnTo>
                    <a:lnTo>
                      <a:pt x="513" y="880"/>
                    </a:lnTo>
                    <a:lnTo>
                      <a:pt x="514" y="884"/>
                    </a:lnTo>
                    <a:lnTo>
                      <a:pt x="514" y="886"/>
                    </a:lnTo>
                    <a:lnTo>
                      <a:pt x="517" y="888"/>
                    </a:lnTo>
                    <a:lnTo>
                      <a:pt x="519" y="888"/>
                    </a:lnTo>
                    <a:lnTo>
                      <a:pt x="521" y="886"/>
                    </a:lnTo>
                    <a:lnTo>
                      <a:pt x="524" y="887"/>
                    </a:lnTo>
                    <a:lnTo>
                      <a:pt x="524" y="886"/>
                    </a:lnTo>
                    <a:lnTo>
                      <a:pt x="525" y="886"/>
                    </a:lnTo>
                    <a:lnTo>
                      <a:pt x="526" y="886"/>
                    </a:lnTo>
                    <a:lnTo>
                      <a:pt x="527" y="887"/>
                    </a:lnTo>
                    <a:lnTo>
                      <a:pt x="530" y="887"/>
                    </a:lnTo>
                    <a:lnTo>
                      <a:pt x="531" y="888"/>
                    </a:lnTo>
                    <a:lnTo>
                      <a:pt x="530" y="888"/>
                    </a:lnTo>
                    <a:lnTo>
                      <a:pt x="530" y="889"/>
                    </a:lnTo>
                    <a:lnTo>
                      <a:pt x="532" y="890"/>
                    </a:lnTo>
                    <a:lnTo>
                      <a:pt x="534" y="892"/>
                    </a:lnTo>
                    <a:lnTo>
                      <a:pt x="536" y="892"/>
                    </a:lnTo>
                    <a:lnTo>
                      <a:pt x="537" y="891"/>
                    </a:lnTo>
                    <a:lnTo>
                      <a:pt x="536" y="888"/>
                    </a:lnTo>
                    <a:lnTo>
                      <a:pt x="537" y="886"/>
                    </a:lnTo>
                    <a:lnTo>
                      <a:pt x="541" y="883"/>
                    </a:lnTo>
                    <a:lnTo>
                      <a:pt x="542" y="883"/>
                    </a:lnTo>
                    <a:lnTo>
                      <a:pt x="543" y="883"/>
                    </a:lnTo>
                    <a:lnTo>
                      <a:pt x="545" y="884"/>
                    </a:lnTo>
                    <a:lnTo>
                      <a:pt x="546" y="886"/>
                    </a:lnTo>
                    <a:lnTo>
                      <a:pt x="546" y="888"/>
                    </a:lnTo>
                    <a:lnTo>
                      <a:pt x="548" y="890"/>
                    </a:lnTo>
                    <a:lnTo>
                      <a:pt x="548" y="892"/>
                    </a:lnTo>
                    <a:lnTo>
                      <a:pt x="546" y="895"/>
                    </a:lnTo>
                    <a:lnTo>
                      <a:pt x="546" y="897"/>
                    </a:lnTo>
                    <a:lnTo>
                      <a:pt x="546" y="897"/>
                    </a:lnTo>
                    <a:lnTo>
                      <a:pt x="550" y="899"/>
                    </a:lnTo>
                    <a:lnTo>
                      <a:pt x="552" y="900"/>
                    </a:lnTo>
                    <a:lnTo>
                      <a:pt x="552" y="901"/>
                    </a:lnTo>
                    <a:lnTo>
                      <a:pt x="554" y="903"/>
                    </a:lnTo>
                    <a:lnTo>
                      <a:pt x="555" y="903"/>
                    </a:lnTo>
                    <a:lnTo>
                      <a:pt x="555" y="902"/>
                    </a:lnTo>
                    <a:lnTo>
                      <a:pt x="556" y="901"/>
                    </a:lnTo>
                    <a:lnTo>
                      <a:pt x="558" y="903"/>
                    </a:lnTo>
                    <a:lnTo>
                      <a:pt x="559" y="905"/>
                    </a:lnTo>
                    <a:lnTo>
                      <a:pt x="562" y="907"/>
                    </a:lnTo>
                    <a:lnTo>
                      <a:pt x="566" y="907"/>
                    </a:lnTo>
                    <a:lnTo>
                      <a:pt x="569" y="905"/>
                    </a:lnTo>
                    <a:lnTo>
                      <a:pt x="571" y="901"/>
                    </a:lnTo>
                    <a:lnTo>
                      <a:pt x="572" y="900"/>
                    </a:lnTo>
                    <a:lnTo>
                      <a:pt x="575" y="900"/>
                    </a:lnTo>
                    <a:lnTo>
                      <a:pt x="577" y="900"/>
                    </a:lnTo>
                    <a:lnTo>
                      <a:pt x="578" y="900"/>
                    </a:lnTo>
                    <a:lnTo>
                      <a:pt x="579" y="899"/>
                    </a:lnTo>
                    <a:lnTo>
                      <a:pt x="579" y="898"/>
                    </a:lnTo>
                    <a:lnTo>
                      <a:pt x="579" y="897"/>
                    </a:lnTo>
                    <a:lnTo>
                      <a:pt x="576" y="894"/>
                    </a:lnTo>
                    <a:lnTo>
                      <a:pt x="577" y="893"/>
                    </a:lnTo>
                    <a:lnTo>
                      <a:pt x="579" y="891"/>
                    </a:lnTo>
                    <a:lnTo>
                      <a:pt x="577" y="888"/>
                    </a:lnTo>
                    <a:lnTo>
                      <a:pt x="579" y="885"/>
                    </a:lnTo>
                    <a:lnTo>
                      <a:pt x="582" y="882"/>
                    </a:lnTo>
                    <a:lnTo>
                      <a:pt x="585" y="881"/>
                    </a:lnTo>
                    <a:lnTo>
                      <a:pt x="586" y="882"/>
                    </a:lnTo>
                    <a:lnTo>
                      <a:pt x="584" y="883"/>
                    </a:lnTo>
                    <a:lnTo>
                      <a:pt x="585" y="883"/>
                    </a:lnTo>
                    <a:lnTo>
                      <a:pt x="584" y="884"/>
                    </a:lnTo>
                    <a:lnTo>
                      <a:pt x="586" y="884"/>
                    </a:lnTo>
                    <a:lnTo>
                      <a:pt x="586" y="885"/>
                    </a:lnTo>
                    <a:lnTo>
                      <a:pt x="585" y="886"/>
                    </a:lnTo>
                    <a:lnTo>
                      <a:pt x="585" y="886"/>
                    </a:lnTo>
                    <a:lnTo>
                      <a:pt x="586" y="888"/>
                    </a:lnTo>
                    <a:lnTo>
                      <a:pt x="588" y="888"/>
                    </a:lnTo>
                    <a:lnTo>
                      <a:pt x="589" y="888"/>
                    </a:lnTo>
                    <a:lnTo>
                      <a:pt x="589" y="889"/>
                    </a:lnTo>
                    <a:lnTo>
                      <a:pt x="590" y="889"/>
                    </a:lnTo>
                    <a:lnTo>
                      <a:pt x="591" y="889"/>
                    </a:lnTo>
                    <a:lnTo>
                      <a:pt x="592" y="886"/>
                    </a:lnTo>
                    <a:lnTo>
                      <a:pt x="593" y="887"/>
                    </a:lnTo>
                    <a:lnTo>
                      <a:pt x="593" y="886"/>
                    </a:lnTo>
                    <a:lnTo>
                      <a:pt x="593" y="886"/>
                    </a:lnTo>
                    <a:lnTo>
                      <a:pt x="595" y="886"/>
                    </a:lnTo>
                    <a:lnTo>
                      <a:pt x="596" y="885"/>
                    </a:lnTo>
                    <a:lnTo>
                      <a:pt x="596" y="883"/>
                    </a:lnTo>
                    <a:lnTo>
                      <a:pt x="594" y="883"/>
                    </a:lnTo>
                    <a:lnTo>
                      <a:pt x="594" y="883"/>
                    </a:lnTo>
                    <a:lnTo>
                      <a:pt x="594" y="882"/>
                    </a:lnTo>
                    <a:lnTo>
                      <a:pt x="597" y="881"/>
                    </a:lnTo>
                    <a:lnTo>
                      <a:pt x="598" y="882"/>
                    </a:lnTo>
                    <a:lnTo>
                      <a:pt x="599" y="883"/>
                    </a:lnTo>
                    <a:lnTo>
                      <a:pt x="600" y="883"/>
                    </a:lnTo>
                    <a:lnTo>
                      <a:pt x="600" y="883"/>
                    </a:lnTo>
                    <a:lnTo>
                      <a:pt x="600" y="881"/>
                    </a:lnTo>
                    <a:lnTo>
                      <a:pt x="600" y="880"/>
                    </a:lnTo>
                    <a:lnTo>
                      <a:pt x="602" y="879"/>
                    </a:lnTo>
                    <a:lnTo>
                      <a:pt x="603" y="880"/>
                    </a:lnTo>
                    <a:lnTo>
                      <a:pt x="605" y="881"/>
                    </a:lnTo>
                    <a:lnTo>
                      <a:pt x="606" y="883"/>
                    </a:lnTo>
                    <a:lnTo>
                      <a:pt x="607" y="882"/>
                    </a:lnTo>
                    <a:lnTo>
                      <a:pt x="607" y="883"/>
                    </a:lnTo>
                    <a:lnTo>
                      <a:pt x="608" y="883"/>
                    </a:lnTo>
                    <a:lnTo>
                      <a:pt x="608" y="884"/>
                    </a:lnTo>
                    <a:lnTo>
                      <a:pt x="607" y="886"/>
                    </a:lnTo>
                    <a:lnTo>
                      <a:pt x="608" y="887"/>
                    </a:lnTo>
                    <a:lnTo>
                      <a:pt x="609" y="888"/>
                    </a:lnTo>
                    <a:lnTo>
                      <a:pt x="613" y="890"/>
                    </a:lnTo>
                    <a:lnTo>
                      <a:pt x="614" y="887"/>
                    </a:lnTo>
                    <a:lnTo>
                      <a:pt x="616" y="886"/>
                    </a:lnTo>
                    <a:lnTo>
                      <a:pt x="617" y="886"/>
                    </a:lnTo>
                    <a:lnTo>
                      <a:pt x="617" y="885"/>
                    </a:lnTo>
                    <a:lnTo>
                      <a:pt x="617" y="884"/>
                    </a:lnTo>
                    <a:lnTo>
                      <a:pt x="617" y="883"/>
                    </a:lnTo>
                    <a:lnTo>
                      <a:pt x="619" y="883"/>
                    </a:lnTo>
                    <a:lnTo>
                      <a:pt x="620" y="883"/>
                    </a:lnTo>
                    <a:lnTo>
                      <a:pt x="620" y="883"/>
                    </a:lnTo>
                    <a:lnTo>
                      <a:pt x="620" y="881"/>
                    </a:lnTo>
                    <a:lnTo>
                      <a:pt x="620" y="879"/>
                    </a:lnTo>
                    <a:lnTo>
                      <a:pt x="620" y="879"/>
                    </a:lnTo>
                    <a:lnTo>
                      <a:pt x="622" y="878"/>
                    </a:lnTo>
                    <a:lnTo>
                      <a:pt x="623" y="879"/>
                    </a:lnTo>
                    <a:lnTo>
                      <a:pt x="624" y="876"/>
                    </a:lnTo>
                    <a:lnTo>
                      <a:pt x="624" y="876"/>
                    </a:lnTo>
                    <a:lnTo>
                      <a:pt x="624" y="875"/>
                    </a:lnTo>
                    <a:lnTo>
                      <a:pt x="621" y="875"/>
                    </a:lnTo>
                    <a:lnTo>
                      <a:pt x="621" y="874"/>
                    </a:lnTo>
                    <a:lnTo>
                      <a:pt x="620" y="872"/>
                    </a:lnTo>
                    <a:lnTo>
                      <a:pt x="620" y="871"/>
                    </a:lnTo>
                    <a:lnTo>
                      <a:pt x="621" y="871"/>
                    </a:lnTo>
                    <a:lnTo>
                      <a:pt x="622" y="873"/>
                    </a:lnTo>
                    <a:lnTo>
                      <a:pt x="623" y="872"/>
                    </a:lnTo>
                    <a:lnTo>
                      <a:pt x="624" y="872"/>
                    </a:lnTo>
                    <a:lnTo>
                      <a:pt x="624" y="872"/>
                    </a:lnTo>
                    <a:lnTo>
                      <a:pt x="625" y="871"/>
                    </a:lnTo>
                    <a:lnTo>
                      <a:pt x="626" y="872"/>
                    </a:lnTo>
                    <a:lnTo>
                      <a:pt x="627" y="873"/>
                    </a:lnTo>
                    <a:lnTo>
                      <a:pt x="627" y="873"/>
                    </a:lnTo>
                    <a:lnTo>
                      <a:pt x="628" y="872"/>
                    </a:lnTo>
                    <a:lnTo>
                      <a:pt x="630" y="873"/>
                    </a:lnTo>
                    <a:lnTo>
                      <a:pt x="630" y="875"/>
                    </a:lnTo>
                    <a:lnTo>
                      <a:pt x="629" y="876"/>
                    </a:lnTo>
                    <a:lnTo>
                      <a:pt x="630" y="877"/>
                    </a:lnTo>
                    <a:lnTo>
                      <a:pt x="629" y="878"/>
                    </a:lnTo>
                    <a:lnTo>
                      <a:pt x="630" y="879"/>
                    </a:lnTo>
                    <a:lnTo>
                      <a:pt x="631" y="883"/>
                    </a:lnTo>
                    <a:lnTo>
                      <a:pt x="632" y="883"/>
                    </a:lnTo>
                    <a:lnTo>
                      <a:pt x="634" y="884"/>
                    </a:lnTo>
                    <a:lnTo>
                      <a:pt x="635" y="884"/>
                    </a:lnTo>
                    <a:lnTo>
                      <a:pt x="637" y="886"/>
                    </a:lnTo>
                    <a:lnTo>
                      <a:pt x="638" y="886"/>
                    </a:lnTo>
                    <a:lnTo>
                      <a:pt x="641" y="887"/>
                    </a:lnTo>
                    <a:lnTo>
                      <a:pt x="642" y="886"/>
                    </a:lnTo>
                    <a:lnTo>
                      <a:pt x="643" y="887"/>
                    </a:lnTo>
                    <a:lnTo>
                      <a:pt x="643" y="889"/>
                    </a:lnTo>
                    <a:lnTo>
                      <a:pt x="645" y="890"/>
                    </a:lnTo>
                    <a:lnTo>
                      <a:pt x="645" y="890"/>
                    </a:lnTo>
                    <a:lnTo>
                      <a:pt x="647" y="891"/>
                    </a:lnTo>
                    <a:lnTo>
                      <a:pt x="647" y="890"/>
                    </a:lnTo>
                    <a:lnTo>
                      <a:pt x="649" y="890"/>
                    </a:lnTo>
                    <a:lnTo>
                      <a:pt x="648" y="889"/>
                    </a:lnTo>
                    <a:lnTo>
                      <a:pt x="648" y="888"/>
                    </a:lnTo>
                    <a:lnTo>
                      <a:pt x="648" y="886"/>
                    </a:lnTo>
                    <a:lnTo>
                      <a:pt x="648" y="886"/>
                    </a:lnTo>
                    <a:lnTo>
                      <a:pt x="647" y="886"/>
                    </a:lnTo>
                    <a:lnTo>
                      <a:pt x="647" y="884"/>
                    </a:lnTo>
                    <a:lnTo>
                      <a:pt x="646" y="883"/>
                    </a:lnTo>
                    <a:lnTo>
                      <a:pt x="647" y="883"/>
                    </a:lnTo>
                    <a:lnTo>
                      <a:pt x="648" y="881"/>
                    </a:lnTo>
                    <a:lnTo>
                      <a:pt x="649" y="881"/>
                    </a:lnTo>
                    <a:lnTo>
                      <a:pt x="651" y="882"/>
                    </a:lnTo>
                    <a:lnTo>
                      <a:pt x="652" y="883"/>
                    </a:lnTo>
                    <a:lnTo>
                      <a:pt x="653" y="883"/>
                    </a:lnTo>
                    <a:lnTo>
                      <a:pt x="654" y="882"/>
                    </a:lnTo>
                    <a:lnTo>
                      <a:pt x="655" y="881"/>
                    </a:lnTo>
                    <a:lnTo>
                      <a:pt x="656" y="880"/>
                    </a:lnTo>
                    <a:lnTo>
                      <a:pt x="657" y="880"/>
                    </a:lnTo>
                    <a:lnTo>
                      <a:pt x="658" y="879"/>
                    </a:lnTo>
                    <a:lnTo>
                      <a:pt x="662" y="877"/>
                    </a:lnTo>
                    <a:lnTo>
                      <a:pt x="662" y="876"/>
                    </a:lnTo>
                    <a:lnTo>
                      <a:pt x="660" y="874"/>
                    </a:lnTo>
                    <a:lnTo>
                      <a:pt x="660" y="873"/>
                    </a:lnTo>
                    <a:lnTo>
                      <a:pt x="660" y="873"/>
                    </a:lnTo>
                    <a:lnTo>
                      <a:pt x="663" y="873"/>
                    </a:lnTo>
                    <a:lnTo>
                      <a:pt x="665" y="872"/>
                    </a:lnTo>
                    <a:lnTo>
                      <a:pt x="664" y="869"/>
                    </a:lnTo>
                    <a:lnTo>
                      <a:pt x="665" y="869"/>
                    </a:lnTo>
                    <a:lnTo>
                      <a:pt x="667" y="872"/>
                    </a:lnTo>
                    <a:lnTo>
                      <a:pt x="667" y="871"/>
                    </a:lnTo>
                    <a:lnTo>
                      <a:pt x="668" y="870"/>
                    </a:lnTo>
                    <a:lnTo>
                      <a:pt x="669" y="869"/>
                    </a:lnTo>
                    <a:lnTo>
                      <a:pt x="672" y="869"/>
                    </a:lnTo>
                    <a:lnTo>
                      <a:pt x="672" y="868"/>
                    </a:lnTo>
                    <a:lnTo>
                      <a:pt x="672" y="866"/>
                    </a:lnTo>
                    <a:lnTo>
                      <a:pt x="672" y="865"/>
                    </a:lnTo>
                    <a:lnTo>
                      <a:pt x="675" y="864"/>
                    </a:lnTo>
                    <a:lnTo>
                      <a:pt x="675" y="866"/>
                    </a:lnTo>
                    <a:lnTo>
                      <a:pt x="677" y="866"/>
                    </a:lnTo>
                    <a:lnTo>
                      <a:pt x="679" y="865"/>
                    </a:lnTo>
                    <a:lnTo>
                      <a:pt x="680" y="862"/>
                    </a:lnTo>
                    <a:lnTo>
                      <a:pt x="681" y="862"/>
                    </a:lnTo>
                    <a:lnTo>
                      <a:pt x="682" y="862"/>
                    </a:lnTo>
                    <a:lnTo>
                      <a:pt x="682" y="862"/>
                    </a:lnTo>
                    <a:lnTo>
                      <a:pt x="682" y="861"/>
                    </a:lnTo>
                    <a:lnTo>
                      <a:pt x="682" y="859"/>
                    </a:lnTo>
                    <a:lnTo>
                      <a:pt x="684" y="858"/>
                    </a:lnTo>
                    <a:lnTo>
                      <a:pt x="684" y="857"/>
                    </a:lnTo>
                    <a:lnTo>
                      <a:pt x="683" y="856"/>
                    </a:lnTo>
                    <a:lnTo>
                      <a:pt x="684" y="855"/>
                    </a:lnTo>
                    <a:lnTo>
                      <a:pt x="682" y="852"/>
                    </a:lnTo>
                    <a:lnTo>
                      <a:pt x="682" y="851"/>
                    </a:lnTo>
                    <a:lnTo>
                      <a:pt x="686" y="849"/>
                    </a:lnTo>
                    <a:lnTo>
                      <a:pt x="687" y="848"/>
                    </a:lnTo>
                    <a:lnTo>
                      <a:pt x="691" y="847"/>
                    </a:lnTo>
                    <a:lnTo>
                      <a:pt x="693" y="846"/>
                    </a:lnTo>
                    <a:lnTo>
                      <a:pt x="693" y="845"/>
                    </a:lnTo>
                    <a:lnTo>
                      <a:pt x="693" y="845"/>
                    </a:lnTo>
                    <a:lnTo>
                      <a:pt x="691" y="846"/>
                    </a:lnTo>
                    <a:lnTo>
                      <a:pt x="690" y="843"/>
                    </a:lnTo>
                    <a:lnTo>
                      <a:pt x="689" y="842"/>
                    </a:lnTo>
                    <a:lnTo>
                      <a:pt x="690" y="842"/>
                    </a:lnTo>
                    <a:lnTo>
                      <a:pt x="694" y="842"/>
                    </a:lnTo>
                    <a:lnTo>
                      <a:pt x="695" y="842"/>
                    </a:lnTo>
                    <a:lnTo>
                      <a:pt x="695" y="839"/>
                    </a:lnTo>
                    <a:lnTo>
                      <a:pt x="696" y="838"/>
                    </a:lnTo>
                    <a:lnTo>
                      <a:pt x="698" y="838"/>
                    </a:lnTo>
                    <a:lnTo>
                      <a:pt x="699" y="838"/>
                    </a:lnTo>
                    <a:lnTo>
                      <a:pt x="698" y="838"/>
                    </a:lnTo>
                    <a:lnTo>
                      <a:pt x="697" y="837"/>
                    </a:lnTo>
                    <a:lnTo>
                      <a:pt x="696" y="835"/>
                    </a:lnTo>
                    <a:lnTo>
                      <a:pt x="696" y="835"/>
                    </a:lnTo>
                    <a:lnTo>
                      <a:pt x="695" y="834"/>
                    </a:lnTo>
                    <a:lnTo>
                      <a:pt x="696" y="833"/>
                    </a:lnTo>
                    <a:lnTo>
                      <a:pt x="696" y="831"/>
                    </a:lnTo>
                    <a:lnTo>
                      <a:pt x="697" y="830"/>
                    </a:lnTo>
                    <a:lnTo>
                      <a:pt x="700" y="824"/>
                    </a:lnTo>
                    <a:lnTo>
                      <a:pt x="703" y="823"/>
                    </a:lnTo>
                    <a:lnTo>
                      <a:pt x="703" y="821"/>
                    </a:lnTo>
                    <a:lnTo>
                      <a:pt x="703" y="820"/>
                    </a:lnTo>
                    <a:lnTo>
                      <a:pt x="705" y="820"/>
                    </a:lnTo>
                    <a:lnTo>
                      <a:pt x="708" y="818"/>
                    </a:lnTo>
                    <a:lnTo>
                      <a:pt x="710" y="819"/>
                    </a:lnTo>
                    <a:lnTo>
                      <a:pt x="710" y="819"/>
                    </a:lnTo>
                    <a:lnTo>
                      <a:pt x="712" y="818"/>
                    </a:lnTo>
                    <a:lnTo>
                      <a:pt x="713" y="819"/>
                    </a:lnTo>
                    <a:lnTo>
                      <a:pt x="717" y="818"/>
                    </a:lnTo>
                    <a:lnTo>
                      <a:pt x="716" y="817"/>
                    </a:lnTo>
                    <a:lnTo>
                      <a:pt x="717" y="815"/>
                    </a:lnTo>
                    <a:lnTo>
                      <a:pt x="717" y="814"/>
                    </a:lnTo>
                    <a:lnTo>
                      <a:pt x="719" y="813"/>
                    </a:lnTo>
                    <a:lnTo>
                      <a:pt x="720" y="813"/>
                    </a:lnTo>
                    <a:lnTo>
                      <a:pt x="722" y="814"/>
                    </a:lnTo>
                    <a:lnTo>
                      <a:pt x="723" y="814"/>
                    </a:lnTo>
                    <a:lnTo>
                      <a:pt x="722" y="813"/>
                    </a:lnTo>
                    <a:lnTo>
                      <a:pt x="723" y="812"/>
                    </a:lnTo>
                    <a:lnTo>
                      <a:pt x="724" y="812"/>
                    </a:lnTo>
                    <a:lnTo>
                      <a:pt x="725" y="814"/>
                    </a:lnTo>
                    <a:lnTo>
                      <a:pt x="727" y="814"/>
                    </a:lnTo>
                    <a:lnTo>
                      <a:pt x="727" y="814"/>
                    </a:lnTo>
                    <a:lnTo>
                      <a:pt x="727" y="811"/>
                    </a:lnTo>
                    <a:lnTo>
                      <a:pt x="728" y="811"/>
                    </a:lnTo>
                    <a:lnTo>
                      <a:pt x="729" y="815"/>
                    </a:lnTo>
                    <a:lnTo>
                      <a:pt x="731" y="814"/>
                    </a:lnTo>
                    <a:lnTo>
                      <a:pt x="732" y="813"/>
                    </a:lnTo>
                    <a:lnTo>
                      <a:pt x="733" y="814"/>
                    </a:lnTo>
                    <a:lnTo>
                      <a:pt x="735" y="815"/>
                    </a:lnTo>
                    <a:lnTo>
                      <a:pt x="736" y="815"/>
                    </a:lnTo>
                    <a:lnTo>
                      <a:pt x="736" y="814"/>
                    </a:lnTo>
                    <a:lnTo>
                      <a:pt x="736" y="814"/>
                    </a:lnTo>
                    <a:lnTo>
                      <a:pt x="737" y="814"/>
                    </a:lnTo>
                    <a:lnTo>
                      <a:pt x="737" y="813"/>
                    </a:lnTo>
                    <a:lnTo>
                      <a:pt x="739" y="814"/>
                    </a:lnTo>
                    <a:lnTo>
                      <a:pt x="739" y="814"/>
                    </a:lnTo>
                    <a:lnTo>
                      <a:pt x="741" y="814"/>
                    </a:lnTo>
                    <a:lnTo>
                      <a:pt x="741" y="812"/>
                    </a:lnTo>
                    <a:lnTo>
                      <a:pt x="744" y="813"/>
                    </a:lnTo>
                    <a:lnTo>
                      <a:pt x="747" y="811"/>
                    </a:lnTo>
                    <a:lnTo>
                      <a:pt x="748" y="813"/>
                    </a:lnTo>
                    <a:lnTo>
                      <a:pt x="749" y="813"/>
                    </a:lnTo>
                    <a:lnTo>
                      <a:pt x="750" y="812"/>
                    </a:lnTo>
                    <a:lnTo>
                      <a:pt x="751" y="811"/>
                    </a:lnTo>
                    <a:lnTo>
                      <a:pt x="752" y="814"/>
                    </a:lnTo>
                    <a:lnTo>
                      <a:pt x="753" y="815"/>
                    </a:lnTo>
                    <a:lnTo>
                      <a:pt x="753" y="816"/>
                    </a:lnTo>
                    <a:lnTo>
                      <a:pt x="754" y="817"/>
                    </a:lnTo>
                    <a:lnTo>
                      <a:pt x="754" y="817"/>
                    </a:lnTo>
                    <a:lnTo>
                      <a:pt x="754" y="818"/>
                    </a:lnTo>
                    <a:lnTo>
                      <a:pt x="753" y="818"/>
                    </a:lnTo>
                    <a:lnTo>
                      <a:pt x="751" y="818"/>
                    </a:lnTo>
                    <a:lnTo>
                      <a:pt x="751" y="819"/>
                    </a:lnTo>
                    <a:lnTo>
                      <a:pt x="751" y="820"/>
                    </a:lnTo>
                    <a:lnTo>
                      <a:pt x="752" y="821"/>
                    </a:lnTo>
                    <a:lnTo>
                      <a:pt x="753" y="822"/>
                    </a:lnTo>
                    <a:lnTo>
                      <a:pt x="754" y="822"/>
                    </a:lnTo>
                    <a:lnTo>
                      <a:pt x="755" y="823"/>
                    </a:lnTo>
                    <a:lnTo>
                      <a:pt x="757" y="823"/>
                    </a:lnTo>
                    <a:lnTo>
                      <a:pt x="757" y="824"/>
                    </a:lnTo>
                    <a:lnTo>
                      <a:pt x="756" y="824"/>
                    </a:lnTo>
                    <a:lnTo>
                      <a:pt x="756" y="825"/>
                    </a:lnTo>
                    <a:lnTo>
                      <a:pt x="755" y="825"/>
                    </a:lnTo>
                    <a:lnTo>
                      <a:pt x="756" y="827"/>
                    </a:lnTo>
                    <a:lnTo>
                      <a:pt x="758" y="828"/>
                    </a:lnTo>
                    <a:lnTo>
                      <a:pt x="757" y="828"/>
                    </a:lnTo>
                    <a:lnTo>
                      <a:pt x="757" y="829"/>
                    </a:lnTo>
                    <a:lnTo>
                      <a:pt x="760" y="831"/>
                    </a:lnTo>
                    <a:lnTo>
                      <a:pt x="761" y="832"/>
                    </a:lnTo>
                    <a:lnTo>
                      <a:pt x="760" y="833"/>
                    </a:lnTo>
                    <a:lnTo>
                      <a:pt x="761" y="834"/>
                    </a:lnTo>
                    <a:lnTo>
                      <a:pt x="762" y="835"/>
                    </a:lnTo>
                    <a:lnTo>
                      <a:pt x="762" y="837"/>
                    </a:lnTo>
                    <a:lnTo>
                      <a:pt x="760" y="840"/>
                    </a:lnTo>
                    <a:lnTo>
                      <a:pt x="761" y="841"/>
                    </a:lnTo>
                    <a:lnTo>
                      <a:pt x="760" y="842"/>
                    </a:lnTo>
                    <a:lnTo>
                      <a:pt x="761" y="843"/>
                    </a:lnTo>
                    <a:lnTo>
                      <a:pt x="762" y="843"/>
                    </a:lnTo>
                    <a:lnTo>
                      <a:pt x="762" y="844"/>
                    </a:lnTo>
                    <a:lnTo>
                      <a:pt x="763" y="846"/>
                    </a:lnTo>
                    <a:lnTo>
                      <a:pt x="763" y="848"/>
                    </a:lnTo>
                    <a:lnTo>
                      <a:pt x="765" y="849"/>
                    </a:lnTo>
                    <a:lnTo>
                      <a:pt x="764" y="851"/>
                    </a:lnTo>
                    <a:lnTo>
                      <a:pt x="767" y="852"/>
                    </a:lnTo>
                    <a:lnTo>
                      <a:pt x="767" y="852"/>
                    </a:lnTo>
                    <a:lnTo>
                      <a:pt x="768" y="853"/>
                    </a:lnTo>
                    <a:lnTo>
                      <a:pt x="769" y="852"/>
                    </a:lnTo>
                    <a:lnTo>
                      <a:pt x="770" y="852"/>
                    </a:lnTo>
                    <a:lnTo>
                      <a:pt x="771" y="853"/>
                    </a:lnTo>
                    <a:lnTo>
                      <a:pt x="771" y="855"/>
                    </a:lnTo>
                    <a:lnTo>
                      <a:pt x="772" y="855"/>
                    </a:lnTo>
                    <a:lnTo>
                      <a:pt x="772" y="855"/>
                    </a:lnTo>
                    <a:lnTo>
                      <a:pt x="772" y="857"/>
                    </a:lnTo>
                    <a:lnTo>
                      <a:pt x="775" y="859"/>
                    </a:lnTo>
                    <a:lnTo>
                      <a:pt x="776" y="862"/>
                    </a:lnTo>
                    <a:lnTo>
                      <a:pt x="775" y="862"/>
                    </a:lnTo>
                    <a:lnTo>
                      <a:pt x="775" y="862"/>
                    </a:lnTo>
                    <a:lnTo>
                      <a:pt x="779" y="863"/>
                    </a:lnTo>
                    <a:lnTo>
                      <a:pt x="779" y="865"/>
                    </a:lnTo>
                    <a:lnTo>
                      <a:pt x="779" y="865"/>
                    </a:lnTo>
                    <a:lnTo>
                      <a:pt x="781" y="866"/>
                    </a:lnTo>
                    <a:lnTo>
                      <a:pt x="781" y="868"/>
                    </a:lnTo>
                    <a:lnTo>
                      <a:pt x="782" y="868"/>
                    </a:lnTo>
                    <a:lnTo>
                      <a:pt x="782" y="869"/>
                    </a:lnTo>
                    <a:lnTo>
                      <a:pt x="784" y="869"/>
                    </a:lnTo>
                    <a:lnTo>
                      <a:pt x="784" y="871"/>
                    </a:lnTo>
                    <a:lnTo>
                      <a:pt x="786" y="869"/>
                    </a:lnTo>
                    <a:lnTo>
                      <a:pt x="790" y="870"/>
                    </a:lnTo>
                    <a:lnTo>
                      <a:pt x="796" y="874"/>
                    </a:lnTo>
                    <a:lnTo>
                      <a:pt x="797" y="874"/>
                    </a:lnTo>
                    <a:lnTo>
                      <a:pt x="798" y="876"/>
                    </a:lnTo>
                    <a:lnTo>
                      <a:pt x="800" y="877"/>
                    </a:lnTo>
                    <a:lnTo>
                      <a:pt x="801" y="879"/>
                    </a:lnTo>
                    <a:lnTo>
                      <a:pt x="802" y="878"/>
                    </a:lnTo>
                    <a:lnTo>
                      <a:pt x="803" y="877"/>
                    </a:lnTo>
                    <a:lnTo>
                      <a:pt x="804" y="879"/>
                    </a:lnTo>
                    <a:lnTo>
                      <a:pt x="807" y="880"/>
                    </a:lnTo>
                    <a:lnTo>
                      <a:pt x="809" y="879"/>
                    </a:lnTo>
                    <a:lnTo>
                      <a:pt x="810" y="879"/>
                    </a:lnTo>
                    <a:lnTo>
                      <a:pt x="813" y="879"/>
                    </a:lnTo>
                    <a:lnTo>
                      <a:pt x="815" y="879"/>
                    </a:lnTo>
                    <a:lnTo>
                      <a:pt x="817" y="879"/>
                    </a:lnTo>
                    <a:lnTo>
                      <a:pt x="818" y="879"/>
                    </a:lnTo>
                    <a:lnTo>
                      <a:pt x="820" y="88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23" name="Freeform 881">
                <a:extLst>
                  <a:ext uri="{FF2B5EF4-FFF2-40B4-BE49-F238E27FC236}">
                    <a16:creationId xmlns:a16="http://schemas.microsoft.com/office/drawing/2014/main" id="{E7EA2021-789A-4AF3-8514-4B4448CE6683}"/>
                  </a:ext>
                </a:extLst>
              </p:cNvPr>
              <p:cNvSpPr>
                <a:spLocks/>
              </p:cNvSpPr>
              <p:nvPr/>
            </p:nvSpPr>
            <p:spPr bwMode="auto">
              <a:xfrm>
                <a:off x="4526" y="2727"/>
                <a:ext cx="838" cy="1023"/>
              </a:xfrm>
              <a:custGeom>
                <a:avLst/>
                <a:gdLst>
                  <a:gd name="T0" fmla="*/ 6 w 838"/>
                  <a:gd name="T1" fmla="*/ 10 h 1023"/>
                  <a:gd name="T2" fmla="*/ 20 w 838"/>
                  <a:gd name="T3" fmla="*/ 15 h 1023"/>
                  <a:gd name="T4" fmla="*/ 29 w 838"/>
                  <a:gd name="T5" fmla="*/ 17 h 1023"/>
                  <a:gd name="T6" fmla="*/ 39 w 838"/>
                  <a:gd name="T7" fmla="*/ 17 h 1023"/>
                  <a:gd name="T8" fmla="*/ 50 w 838"/>
                  <a:gd name="T9" fmla="*/ 12 h 1023"/>
                  <a:gd name="T10" fmla="*/ 63 w 838"/>
                  <a:gd name="T11" fmla="*/ 17 h 1023"/>
                  <a:gd name="T12" fmla="*/ 87 w 838"/>
                  <a:gd name="T13" fmla="*/ 17 h 1023"/>
                  <a:gd name="T14" fmla="*/ 103 w 838"/>
                  <a:gd name="T15" fmla="*/ 14 h 1023"/>
                  <a:gd name="T16" fmla="*/ 134 w 838"/>
                  <a:gd name="T17" fmla="*/ 14 h 1023"/>
                  <a:gd name="T18" fmla="*/ 168 w 838"/>
                  <a:gd name="T19" fmla="*/ 21 h 1023"/>
                  <a:gd name="T20" fmla="*/ 180 w 838"/>
                  <a:gd name="T21" fmla="*/ 44 h 1023"/>
                  <a:gd name="T22" fmla="*/ 194 w 838"/>
                  <a:gd name="T23" fmla="*/ 59 h 1023"/>
                  <a:gd name="T24" fmla="*/ 211 w 838"/>
                  <a:gd name="T25" fmla="*/ 78 h 1023"/>
                  <a:gd name="T26" fmla="*/ 204 w 838"/>
                  <a:gd name="T27" fmla="*/ 98 h 1023"/>
                  <a:gd name="T28" fmla="*/ 228 w 838"/>
                  <a:gd name="T29" fmla="*/ 134 h 1023"/>
                  <a:gd name="T30" fmla="*/ 259 w 838"/>
                  <a:gd name="T31" fmla="*/ 163 h 1023"/>
                  <a:gd name="T32" fmla="*/ 263 w 838"/>
                  <a:gd name="T33" fmla="*/ 197 h 1023"/>
                  <a:gd name="T34" fmla="*/ 262 w 838"/>
                  <a:gd name="T35" fmla="*/ 221 h 1023"/>
                  <a:gd name="T36" fmla="*/ 246 w 838"/>
                  <a:gd name="T37" fmla="*/ 243 h 1023"/>
                  <a:gd name="T38" fmla="*/ 248 w 838"/>
                  <a:gd name="T39" fmla="*/ 277 h 1023"/>
                  <a:gd name="T40" fmla="*/ 249 w 838"/>
                  <a:gd name="T41" fmla="*/ 296 h 1023"/>
                  <a:gd name="T42" fmla="*/ 259 w 838"/>
                  <a:gd name="T43" fmla="*/ 314 h 1023"/>
                  <a:gd name="T44" fmla="*/ 259 w 838"/>
                  <a:gd name="T45" fmla="*/ 334 h 1023"/>
                  <a:gd name="T46" fmla="*/ 270 w 838"/>
                  <a:gd name="T47" fmla="*/ 371 h 1023"/>
                  <a:gd name="T48" fmla="*/ 294 w 838"/>
                  <a:gd name="T49" fmla="*/ 389 h 1023"/>
                  <a:gd name="T50" fmla="*/ 294 w 838"/>
                  <a:gd name="T51" fmla="*/ 413 h 1023"/>
                  <a:gd name="T52" fmla="*/ 294 w 838"/>
                  <a:gd name="T53" fmla="*/ 435 h 1023"/>
                  <a:gd name="T54" fmla="*/ 297 w 838"/>
                  <a:gd name="T55" fmla="*/ 464 h 1023"/>
                  <a:gd name="T56" fmla="*/ 295 w 838"/>
                  <a:gd name="T57" fmla="*/ 505 h 1023"/>
                  <a:gd name="T58" fmla="*/ 292 w 838"/>
                  <a:gd name="T59" fmla="*/ 534 h 1023"/>
                  <a:gd name="T60" fmla="*/ 296 w 838"/>
                  <a:gd name="T61" fmla="*/ 571 h 1023"/>
                  <a:gd name="T62" fmla="*/ 314 w 838"/>
                  <a:gd name="T63" fmla="*/ 590 h 1023"/>
                  <a:gd name="T64" fmla="*/ 327 w 838"/>
                  <a:gd name="T65" fmla="*/ 617 h 1023"/>
                  <a:gd name="T66" fmla="*/ 337 w 838"/>
                  <a:gd name="T67" fmla="*/ 629 h 1023"/>
                  <a:gd name="T68" fmla="*/ 338 w 838"/>
                  <a:gd name="T69" fmla="*/ 658 h 1023"/>
                  <a:gd name="T70" fmla="*/ 335 w 838"/>
                  <a:gd name="T71" fmla="*/ 706 h 1023"/>
                  <a:gd name="T72" fmla="*/ 353 w 838"/>
                  <a:gd name="T73" fmla="*/ 731 h 1023"/>
                  <a:gd name="T74" fmla="*/ 369 w 838"/>
                  <a:gd name="T75" fmla="*/ 737 h 1023"/>
                  <a:gd name="T76" fmla="*/ 403 w 838"/>
                  <a:gd name="T77" fmla="*/ 734 h 1023"/>
                  <a:gd name="T78" fmla="*/ 438 w 838"/>
                  <a:gd name="T79" fmla="*/ 739 h 1023"/>
                  <a:gd name="T80" fmla="*/ 460 w 838"/>
                  <a:gd name="T81" fmla="*/ 739 h 1023"/>
                  <a:gd name="T82" fmla="*/ 483 w 838"/>
                  <a:gd name="T83" fmla="*/ 733 h 1023"/>
                  <a:gd name="T84" fmla="*/ 501 w 838"/>
                  <a:gd name="T85" fmla="*/ 738 h 1023"/>
                  <a:gd name="T86" fmla="*/ 534 w 838"/>
                  <a:gd name="T87" fmla="*/ 725 h 1023"/>
                  <a:gd name="T88" fmla="*/ 555 w 838"/>
                  <a:gd name="T89" fmla="*/ 724 h 1023"/>
                  <a:gd name="T90" fmla="*/ 562 w 838"/>
                  <a:gd name="T91" fmla="*/ 706 h 1023"/>
                  <a:gd name="T92" fmla="*/ 587 w 838"/>
                  <a:gd name="T93" fmla="*/ 704 h 1023"/>
                  <a:gd name="T94" fmla="*/ 604 w 838"/>
                  <a:gd name="T95" fmla="*/ 693 h 1023"/>
                  <a:gd name="T96" fmla="*/ 624 w 838"/>
                  <a:gd name="T97" fmla="*/ 683 h 1023"/>
                  <a:gd name="T98" fmla="*/ 651 w 838"/>
                  <a:gd name="T99" fmla="*/ 676 h 1023"/>
                  <a:gd name="T100" fmla="*/ 673 w 838"/>
                  <a:gd name="T101" fmla="*/ 672 h 1023"/>
                  <a:gd name="T102" fmla="*/ 699 w 838"/>
                  <a:gd name="T103" fmla="*/ 675 h 1023"/>
                  <a:gd name="T104" fmla="*/ 719 w 838"/>
                  <a:gd name="T105" fmla="*/ 690 h 1023"/>
                  <a:gd name="T106" fmla="*/ 742 w 838"/>
                  <a:gd name="T107" fmla="*/ 699 h 1023"/>
                  <a:gd name="T108" fmla="*/ 771 w 838"/>
                  <a:gd name="T109" fmla="*/ 727 h 1023"/>
                  <a:gd name="T110" fmla="*/ 803 w 838"/>
                  <a:gd name="T111" fmla="*/ 745 h 1023"/>
                  <a:gd name="T112" fmla="*/ 821 w 838"/>
                  <a:gd name="T113" fmla="*/ 768 h 1023"/>
                  <a:gd name="T114" fmla="*/ 801 w 838"/>
                  <a:gd name="T115" fmla="*/ 812 h 1023"/>
                  <a:gd name="T116" fmla="*/ 821 w 838"/>
                  <a:gd name="T117" fmla="*/ 859 h 1023"/>
                  <a:gd name="T118" fmla="*/ 829 w 838"/>
                  <a:gd name="T119" fmla="*/ 910 h 1023"/>
                  <a:gd name="T120" fmla="*/ 811 w 838"/>
                  <a:gd name="T121" fmla="*/ 987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1023">
                    <a:moveTo>
                      <a:pt x="1" y="0"/>
                    </a:moveTo>
                    <a:lnTo>
                      <a:pt x="1" y="1"/>
                    </a:lnTo>
                    <a:lnTo>
                      <a:pt x="0" y="2"/>
                    </a:lnTo>
                    <a:lnTo>
                      <a:pt x="1" y="3"/>
                    </a:lnTo>
                    <a:lnTo>
                      <a:pt x="0" y="3"/>
                    </a:lnTo>
                    <a:lnTo>
                      <a:pt x="1" y="4"/>
                    </a:lnTo>
                    <a:lnTo>
                      <a:pt x="2" y="6"/>
                    </a:lnTo>
                    <a:lnTo>
                      <a:pt x="3" y="7"/>
                    </a:lnTo>
                    <a:lnTo>
                      <a:pt x="4" y="7"/>
                    </a:lnTo>
                    <a:lnTo>
                      <a:pt x="5" y="8"/>
                    </a:lnTo>
                    <a:lnTo>
                      <a:pt x="5" y="9"/>
                    </a:lnTo>
                    <a:lnTo>
                      <a:pt x="6" y="10"/>
                    </a:lnTo>
                    <a:lnTo>
                      <a:pt x="8" y="10"/>
                    </a:lnTo>
                    <a:lnTo>
                      <a:pt x="8" y="12"/>
                    </a:lnTo>
                    <a:lnTo>
                      <a:pt x="10" y="14"/>
                    </a:lnTo>
                    <a:lnTo>
                      <a:pt x="11" y="14"/>
                    </a:lnTo>
                    <a:lnTo>
                      <a:pt x="13" y="12"/>
                    </a:lnTo>
                    <a:lnTo>
                      <a:pt x="14" y="14"/>
                    </a:lnTo>
                    <a:lnTo>
                      <a:pt x="17" y="11"/>
                    </a:lnTo>
                    <a:lnTo>
                      <a:pt x="18" y="11"/>
                    </a:lnTo>
                    <a:lnTo>
                      <a:pt x="18" y="12"/>
                    </a:lnTo>
                    <a:lnTo>
                      <a:pt x="19" y="12"/>
                    </a:lnTo>
                    <a:lnTo>
                      <a:pt x="19" y="14"/>
                    </a:lnTo>
                    <a:lnTo>
                      <a:pt x="20" y="15"/>
                    </a:lnTo>
                    <a:lnTo>
                      <a:pt x="21" y="14"/>
                    </a:lnTo>
                    <a:lnTo>
                      <a:pt x="22" y="14"/>
                    </a:lnTo>
                    <a:lnTo>
                      <a:pt x="23" y="14"/>
                    </a:lnTo>
                    <a:lnTo>
                      <a:pt x="25" y="14"/>
                    </a:lnTo>
                    <a:lnTo>
                      <a:pt x="25" y="15"/>
                    </a:lnTo>
                    <a:lnTo>
                      <a:pt x="25" y="16"/>
                    </a:lnTo>
                    <a:lnTo>
                      <a:pt x="25" y="17"/>
                    </a:lnTo>
                    <a:lnTo>
                      <a:pt x="26" y="17"/>
                    </a:lnTo>
                    <a:lnTo>
                      <a:pt x="27" y="17"/>
                    </a:lnTo>
                    <a:lnTo>
                      <a:pt x="28" y="17"/>
                    </a:lnTo>
                    <a:lnTo>
                      <a:pt x="29" y="18"/>
                    </a:lnTo>
                    <a:lnTo>
                      <a:pt x="29" y="17"/>
                    </a:lnTo>
                    <a:lnTo>
                      <a:pt x="31" y="17"/>
                    </a:lnTo>
                    <a:lnTo>
                      <a:pt x="31" y="16"/>
                    </a:lnTo>
                    <a:lnTo>
                      <a:pt x="32" y="16"/>
                    </a:lnTo>
                    <a:lnTo>
                      <a:pt x="32" y="17"/>
                    </a:lnTo>
                    <a:lnTo>
                      <a:pt x="32" y="17"/>
                    </a:lnTo>
                    <a:lnTo>
                      <a:pt x="34" y="16"/>
                    </a:lnTo>
                    <a:lnTo>
                      <a:pt x="36" y="15"/>
                    </a:lnTo>
                    <a:lnTo>
                      <a:pt x="36" y="16"/>
                    </a:lnTo>
                    <a:lnTo>
                      <a:pt x="37" y="17"/>
                    </a:lnTo>
                    <a:lnTo>
                      <a:pt x="37" y="16"/>
                    </a:lnTo>
                    <a:lnTo>
                      <a:pt x="38" y="17"/>
                    </a:lnTo>
                    <a:lnTo>
                      <a:pt x="39" y="17"/>
                    </a:lnTo>
                    <a:lnTo>
                      <a:pt x="41" y="17"/>
                    </a:lnTo>
                    <a:lnTo>
                      <a:pt x="42" y="16"/>
                    </a:lnTo>
                    <a:lnTo>
                      <a:pt x="44" y="16"/>
                    </a:lnTo>
                    <a:lnTo>
                      <a:pt x="45" y="13"/>
                    </a:lnTo>
                    <a:lnTo>
                      <a:pt x="45" y="12"/>
                    </a:lnTo>
                    <a:lnTo>
                      <a:pt x="47" y="13"/>
                    </a:lnTo>
                    <a:lnTo>
                      <a:pt x="46" y="11"/>
                    </a:lnTo>
                    <a:lnTo>
                      <a:pt x="49" y="11"/>
                    </a:lnTo>
                    <a:lnTo>
                      <a:pt x="49" y="10"/>
                    </a:lnTo>
                    <a:lnTo>
                      <a:pt x="49" y="10"/>
                    </a:lnTo>
                    <a:lnTo>
                      <a:pt x="50" y="11"/>
                    </a:lnTo>
                    <a:lnTo>
                      <a:pt x="50" y="12"/>
                    </a:lnTo>
                    <a:lnTo>
                      <a:pt x="52" y="11"/>
                    </a:lnTo>
                    <a:lnTo>
                      <a:pt x="53" y="12"/>
                    </a:lnTo>
                    <a:lnTo>
                      <a:pt x="53" y="13"/>
                    </a:lnTo>
                    <a:lnTo>
                      <a:pt x="55" y="13"/>
                    </a:lnTo>
                    <a:lnTo>
                      <a:pt x="56" y="14"/>
                    </a:lnTo>
                    <a:lnTo>
                      <a:pt x="58" y="15"/>
                    </a:lnTo>
                    <a:lnTo>
                      <a:pt x="58" y="16"/>
                    </a:lnTo>
                    <a:lnTo>
                      <a:pt x="59" y="16"/>
                    </a:lnTo>
                    <a:lnTo>
                      <a:pt x="60" y="17"/>
                    </a:lnTo>
                    <a:lnTo>
                      <a:pt x="62" y="16"/>
                    </a:lnTo>
                    <a:lnTo>
                      <a:pt x="62" y="17"/>
                    </a:lnTo>
                    <a:lnTo>
                      <a:pt x="63" y="17"/>
                    </a:lnTo>
                    <a:lnTo>
                      <a:pt x="64" y="16"/>
                    </a:lnTo>
                    <a:lnTo>
                      <a:pt x="66" y="17"/>
                    </a:lnTo>
                    <a:lnTo>
                      <a:pt x="70" y="17"/>
                    </a:lnTo>
                    <a:lnTo>
                      <a:pt x="70" y="16"/>
                    </a:lnTo>
                    <a:lnTo>
                      <a:pt x="73" y="13"/>
                    </a:lnTo>
                    <a:lnTo>
                      <a:pt x="73" y="13"/>
                    </a:lnTo>
                    <a:lnTo>
                      <a:pt x="74" y="14"/>
                    </a:lnTo>
                    <a:lnTo>
                      <a:pt x="75" y="13"/>
                    </a:lnTo>
                    <a:lnTo>
                      <a:pt x="80" y="14"/>
                    </a:lnTo>
                    <a:lnTo>
                      <a:pt x="81" y="16"/>
                    </a:lnTo>
                    <a:lnTo>
                      <a:pt x="84" y="15"/>
                    </a:lnTo>
                    <a:lnTo>
                      <a:pt x="87" y="17"/>
                    </a:lnTo>
                    <a:lnTo>
                      <a:pt x="91" y="17"/>
                    </a:lnTo>
                    <a:lnTo>
                      <a:pt x="91" y="17"/>
                    </a:lnTo>
                    <a:lnTo>
                      <a:pt x="94" y="17"/>
                    </a:lnTo>
                    <a:lnTo>
                      <a:pt x="94" y="18"/>
                    </a:lnTo>
                    <a:lnTo>
                      <a:pt x="94" y="19"/>
                    </a:lnTo>
                    <a:lnTo>
                      <a:pt x="94" y="20"/>
                    </a:lnTo>
                    <a:lnTo>
                      <a:pt x="95" y="21"/>
                    </a:lnTo>
                    <a:lnTo>
                      <a:pt x="98" y="20"/>
                    </a:lnTo>
                    <a:lnTo>
                      <a:pt x="98" y="17"/>
                    </a:lnTo>
                    <a:lnTo>
                      <a:pt x="99" y="17"/>
                    </a:lnTo>
                    <a:lnTo>
                      <a:pt x="99" y="16"/>
                    </a:lnTo>
                    <a:lnTo>
                      <a:pt x="103" y="14"/>
                    </a:lnTo>
                    <a:lnTo>
                      <a:pt x="104" y="15"/>
                    </a:lnTo>
                    <a:lnTo>
                      <a:pt x="106" y="14"/>
                    </a:lnTo>
                    <a:lnTo>
                      <a:pt x="108" y="14"/>
                    </a:lnTo>
                    <a:lnTo>
                      <a:pt x="108" y="14"/>
                    </a:lnTo>
                    <a:lnTo>
                      <a:pt x="109" y="17"/>
                    </a:lnTo>
                    <a:lnTo>
                      <a:pt x="113" y="19"/>
                    </a:lnTo>
                    <a:lnTo>
                      <a:pt x="115" y="18"/>
                    </a:lnTo>
                    <a:lnTo>
                      <a:pt x="118" y="18"/>
                    </a:lnTo>
                    <a:lnTo>
                      <a:pt x="121" y="20"/>
                    </a:lnTo>
                    <a:lnTo>
                      <a:pt x="122" y="16"/>
                    </a:lnTo>
                    <a:lnTo>
                      <a:pt x="129" y="14"/>
                    </a:lnTo>
                    <a:lnTo>
                      <a:pt x="134" y="14"/>
                    </a:lnTo>
                    <a:lnTo>
                      <a:pt x="135" y="14"/>
                    </a:lnTo>
                    <a:lnTo>
                      <a:pt x="136" y="14"/>
                    </a:lnTo>
                    <a:lnTo>
                      <a:pt x="140" y="16"/>
                    </a:lnTo>
                    <a:lnTo>
                      <a:pt x="143" y="17"/>
                    </a:lnTo>
                    <a:lnTo>
                      <a:pt x="146" y="16"/>
                    </a:lnTo>
                    <a:lnTo>
                      <a:pt x="158" y="16"/>
                    </a:lnTo>
                    <a:lnTo>
                      <a:pt x="161" y="14"/>
                    </a:lnTo>
                    <a:lnTo>
                      <a:pt x="162" y="15"/>
                    </a:lnTo>
                    <a:lnTo>
                      <a:pt x="163" y="17"/>
                    </a:lnTo>
                    <a:lnTo>
                      <a:pt x="166" y="17"/>
                    </a:lnTo>
                    <a:lnTo>
                      <a:pt x="166" y="17"/>
                    </a:lnTo>
                    <a:lnTo>
                      <a:pt x="168" y="21"/>
                    </a:lnTo>
                    <a:lnTo>
                      <a:pt x="168" y="21"/>
                    </a:lnTo>
                    <a:lnTo>
                      <a:pt x="168" y="24"/>
                    </a:lnTo>
                    <a:lnTo>
                      <a:pt x="169" y="24"/>
                    </a:lnTo>
                    <a:lnTo>
                      <a:pt x="169" y="28"/>
                    </a:lnTo>
                    <a:lnTo>
                      <a:pt x="170" y="31"/>
                    </a:lnTo>
                    <a:lnTo>
                      <a:pt x="170" y="31"/>
                    </a:lnTo>
                    <a:lnTo>
                      <a:pt x="170" y="33"/>
                    </a:lnTo>
                    <a:lnTo>
                      <a:pt x="170" y="34"/>
                    </a:lnTo>
                    <a:lnTo>
                      <a:pt x="173" y="41"/>
                    </a:lnTo>
                    <a:lnTo>
                      <a:pt x="176" y="41"/>
                    </a:lnTo>
                    <a:lnTo>
                      <a:pt x="178" y="42"/>
                    </a:lnTo>
                    <a:lnTo>
                      <a:pt x="180" y="44"/>
                    </a:lnTo>
                    <a:lnTo>
                      <a:pt x="180" y="45"/>
                    </a:lnTo>
                    <a:lnTo>
                      <a:pt x="184" y="46"/>
                    </a:lnTo>
                    <a:lnTo>
                      <a:pt x="185" y="50"/>
                    </a:lnTo>
                    <a:lnTo>
                      <a:pt x="184" y="51"/>
                    </a:lnTo>
                    <a:lnTo>
                      <a:pt x="184" y="52"/>
                    </a:lnTo>
                    <a:lnTo>
                      <a:pt x="183" y="54"/>
                    </a:lnTo>
                    <a:lnTo>
                      <a:pt x="188" y="57"/>
                    </a:lnTo>
                    <a:lnTo>
                      <a:pt x="188" y="60"/>
                    </a:lnTo>
                    <a:lnTo>
                      <a:pt x="189" y="60"/>
                    </a:lnTo>
                    <a:lnTo>
                      <a:pt x="191" y="60"/>
                    </a:lnTo>
                    <a:lnTo>
                      <a:pt x="191" y="59"/>
                    </a:lnTo>
                    <a:lnTo>
                      <a:pt x="194" y="59"/>
                    </a:lnTo>
                    <a:lnTo>
                      <a:pt x="197" y="59"/>
                    </a:lnTo>
                    <a:lnTo>
                      <a:pt x="198" y="59"/>
                    </a:lnTo>
                    <a:lnTo>
                      <a:pt x="201" y="59"/>
                    </a:lnTo>
                    <a:lnTo>
                      <a:pt x="204" y="59"/>
                    </a:lnTo>
                    <a:lnTo>
                      <a:pt x="206" y="61"/>
                    </a:lnTo>
                    <a:lnTo>
                      <a:pt x="208" y="61"/>
                    </a:lnTo>
                    <a:lnTo>
                      <a:pt x="209" y="63"/>
                    </a:lnTo>
                    <a:lnTo>
                      <a:pt x="208" y="67"/>
                    </a:lnTo>
                    <a:lnTo>
                      <a:pt x="211" y="69"/>
                    </a:lnTo>
                    <a:lnTo>
                      <a:pt x="211" y="70"/>
                    </a:lnTo>
                    <a:lnTo>
                      <a:pt x="210" y="76"/>
                    </a:lnTo>
                    <a:lnTo>
                      <a:pt x="211" y="78"/>
                    </a:lnTo>
                    <a:lnTo>
                      <a:pt x="211" y="81"/>
                    </a:lnTo>
                    <a:lnTo>
                      <a:pt x="211" y="85"/>
                    </a:lnTo>
                    <a:lnTo>
                      <a:pt x="210" y="88"/>
                    </a:lnTo>
                    <a:lnTo>
                      <a:pt x="211" y="90"/>
                    </a:lnTo>
                    <a:lnTo>
                      <a:pt x="211" y="91"/>
                    </a:lnTo>
                    <a:lnTo>
                      <a:pt x="210" y="91"/>
                    </a:lnTo>
                    <a:lnTo>
                      <a:pt x="208" y="92"/>
                    </a:lnTo>
                    <a:lnTo>
                      <a:pt x="207" y="93"/>
                    </a:lnTo>
                    <a:lnTo>
                      <a:pt x="207" y="94"/>
                    </a:lnTo>
                    <a:lnTo>
                      <a:pt x="206" y="95"/>
                    </a:lnTo>
                    <a:lnTo>
                      <a:pt x="205" y="96"/>
                    </a:lnTo>
                    <a:lnTo>
                      <a:pt x="204" y="98"/>
                    </a:lnTo>
                    <a:lnTo>
                      <a:pt x="204" y="100"/>
                    </a:lnTo>
                    <a:lnTo>
                      <a:pt x="206" y="101"/>
                    </a:lnTo>
                    <a:lnTo>
                      <a:pt x="206" y="102"/>
                    </a:lnTo>
                    <a:lnTo>
                      <a:pt x="206" y="108"/>
                    </a:lnTo>
                    <a:lnTo>
                      <a:pt x="207" y="110"/>
                    </a:lnTo>
                    <a:lnTo>
                      <a:pt x="210" y="114"/>
                    </a:lnTo>
                    <a:lnTo>
                      <a:pt x="211" y="119"/>
                    </a:lnTo>
                    <a:lnTo>
                      <a:pt x="213" y="123"/>
                    </a:lnTo>
                    <a:lnTo>
                      <a:pt x="217" y="130"/>
                    </a:lnTo>
                    <a:lnTo>
                      <a:pt x="221" y="132"/>
                    </a:lnTo>
                    <a:lnTo>
                      <a:pt x="227" y="134"/>
                    </a:lnTo>
                    <a:lnTo>
                      <a:pt x="228" y="134"/>
                    </a:lnTo>
                    <a:lnTo>
                      <a:pt x="229" y="138"/>
                    </a:lnTo>
                    <a:lnTo>
                      <a:pt x="229" y="141"/>
                    </a:lnTo>
                    <a:lnTo>
                      <a:pt x="232" y="143"/>
                    </a:lnTo>
                    <a:lnTo>
                      <a:pt x="234" y="146"/>
                    </a:lnTo>
                    <a:lnTo>
                      <a:pt x="240" y="148"/>
                    </a:lnTo>
                    <a:lnTo>
                      <a:pt x="242" y="151"/>
                    </a:lnTo>
                    <a:lnTo>
                      <a:pt x="247" y="154"/>
                    </a:lnTo>
                    <a:lnTo>
                      <a:pt x="248" y="155"/>
                    </a:lnTo>
                    <a:lnTo>
                      <a:pt x="252" y="156"/>
                    </a:lnTo>
                    <a:lnTo>
                      <a:pt x="256" y="160"/>
                    </a:lnTo>
                    <a:lnTo>
                      <a:pt x="258" y="162"/>
                    </a:lnTo>
                    <a:lnTo>
                      <a:pt x="259" y="163"/>
                    </a:lnTo>
                    <a:lnTo>
                      <a:pt x="260" y="172"/>
                    </a:lnTo>
                    <a:lnTo>
                      <a:pt x="262" y="173"/>
                    </a:lnTo>
                    <a:lnTo>
                      <a:pt x="263" y="175"/>
                    </a:lnTo>
                    <a:lnTo>
                      <a:pt x="262" y="179"/>
                    </a:lnTo>
                    <a:lnTo>
                      <a:pt x="262" y="182"/>
                    </a:lnTo>
                    <a:lnTo>
                      <a:pt x="263" y="184"/>
                    </a:lnTo>
                    <a:lnTo>
                      <a:pt x="265" y="188"/>
                    </a:lnTo>
                    <a:lnTo>
                      <a:pt x="265" y="189"/>
                    </a:lnTo>
                    <a:lnTo>
                      <a:pt x="263" y="190"/>
                    </a:lnTo>
                    <a:lnTo>
                      <a:pt x="263" y="193"/>
                    </a:lnTo>
                    <a:lnTo>
                      <a:pt x="263" y="195"/>
                    </a:lnTo>
                    <a:lnTo>
                      <a:pt x="263" y="197"/>
                    </a:lnTo>
                    <a:lnTo>
                      <a:pt x="263" y="200"/>
                    </a:lnTo>
                    <a:lnTo>
                      <a:pt x="262" y="203"/>
                    </a:lnTo>
                    <a:lnTo>
                      <a:pt x="262" y="207"/>
                    </a:lnTo>
                    <a:lnTo>
                      <a:pt x="262" y="208"/>
                    </a:lnTo>
                    <a:lnTo>
                      <a:pt x="263" y="209"/>
                    </a:lnTo>
                    <a:lnTo>
                      <a:pt x="263" y="209"/>
                    </a:lnTo>
                    <a:lnTo>
                      <a:pt x="260" y="211"/>
                    </a:lnTo>
                    <a:lnTo>
                      <a:pt x="260" y="215"/>
                    </a:lnTo>
                    <a:lnTo>
                      <a:pt x="260" y="216"/>
                    </a:lnTo>
                    <a:lnTo>
                      <a:pt x="258" y="217"/>
                    </a:lnTo>
                    <a:lnTo>
                      <a:pt x="258" y="217"/>
                    </a:lnTo>
                    <a:lnTo>
                      <a:pt x="262" y="221"/>
                    </a:lnTo>
                    <a:lnTo>
                      <a:pt x="257" y="221"/>
                    </a:lnTo>
                    <a:lnTo>
                      <a:pt x="254" y="222"/>
                    </a:lnTo>
                    <a:lnTo>
                      <a:pt x="253" y="224"/>
                    </a:lnTo>
                    <a:lnTo>
                      <a:pt x="253" y="227"/>
                    </a:lnTo>
                    <a:lnTo>
                      <a:pt x="252" y="227"/>
                    </a:lnTo>
                    <a:lnTo>
                      <a:pt x="249" y="231"/>
                    </a:lnTo>
                    <a:lnTo>
                      <a:pt x="246" y="232"/>
                    </a:lnTo>
                    <a:lnTo>
                      <a:pt x="247" y="233"/>
                    </a:lnTo>
                    <a:lnTo>
                      <a:pt x="248" y="236"/>
                    </a:lnTo>
                    <a:lnTo>
                      <a:pt x="245" y="238"/>
                    </a:lnTo>
                    <a:lnTo>
                      <a:pt x="246" y="240"/>
                    </a:lnTo>
                    <a:lnTo>
                      <a:pt x="246" y="243"/>
                    </a:lnTo>
                    <a:lnTo>
                      <a:pt x="243" y="247"/>
                    </a:lnTo>
                    <a:lnTo>
                      <a:pt x="244" y="253"/>
                    </a:lnTo>
                    <a:lnTo>
                      <a:pt x="242" y="255"/>
                    </a:lnTo>
                    <a:lnTo>
                      <a:pt x="241" y="257"/>
                    </a:lnTo>
                    <a:lnTo>
                      <a:pt x="242" y="261"/>
                    </a:lnTo>
                    <a:lnTo>
                      <a:pt x="243" y="263"/>
                    </a:lnTo>
                    <a:lnTo>
                      <a:pt x="242" y="267"/>
                    </a:lnTo>
                    <a:lnTo>
                      <a:pt x="243" y="269"/>
                    </a:lnTo>
                    <a:lnTo>
                      <a:pt x="244" y="271"/>
                    </a:lnTo>
                    <a:lnTo>
                      <a:pt x="247" y="272"/>
                    </a:lnTo>
                    <a:lnTo>
                      <a:pt x="248" y="275"/>
                    </a:lnTo>
                    <a:lnTo>
                      <a:pt x="248" y="277"/>
                    </a:lnTo>
                    <a:lnTo>
                      <a:pt x="247" y="279"/>
                    </a:lnTo>
                    <a:lnTo>
                      <a:pt x="247" y="279"/>
                    </a:lnTo>
                    <a:lnTo>
                      <a:pt x="247" y="282"/>
                    </a:lnTo>
                    <a:lnTo>
                      <a:pt x="249" y="283"/>
                    </a:lnTo>
                    <a:lnTo>
                      <a:pt x="249" y="286"/>
                    </a:lnTo>
                    <a:lnTo>
                      <a:pt x="249" y="287"/>
                    </a:lnTo>
                    <a:lnTo>
                      <a:pt x="249" y="289"/>
                    </a:lnTo>
                    <a:lnTo>
                      <a:pt x="247" y="291"/>
                    </a:lnTo>
                    <a:lnTo>
                      <a:pt x="247" y="292"/>
                    </a:lnTo>
                    <a:lnTo>
                      <a:pt x="249" y="293"/>
                    </a:lnTo>
                    <a:lnTo>
                      <a:pt x="249" y="295"/>
                    </a:lnTo>
                    <a:lnTo>
                      <a:pt x="249" y="296"/>
                    </a:lnTo>
                    <a:lnTo>
                      <a:pt x="249" y="298"/>
                    </a:lnTo>
                    <a:lnTo>
                      <a:pt x="249" y="299"/>
                    </a:lnTo>
                    <a:lnTo>
                      <a:pt x="252" y="299"/>
                    </a:lnTo>
                    <a:lnTo>
                      <a:pt x="252" y="300"/>
                    </a:lnTo>
                    <a:lnTo>
                      <a:pt x="254" y="300"/>
                    </a:lnTo>
                    <a:lnTo>
                      <a:pt x="252" y="303"/>
                    </a:lnTo>
                    <a:lnTo>
                      <a:pt x="254" y="306"/>
                    </a:lnTo>
                    <a:lnTo>
                      <a:pt x="256" y="307"/>
                    </a:lnTo>
                    <a:lnTo>
                      <a:pt x="258" y="311"/>
                    </a:lnTo>
                    <a:lnTo>
                      <a:pt x="259" y="312"/>
                    </a:lnTo>
                    <a:lnTo>
                      <a:pt x="259" y="314"/>
                    </a:lnTo>
                    <a:lnTo>
                      <a:pt x="259" y="314"/>
                    </a:lnTo>
                    <a:lnTo>
                      <a:pt x="259" y="315"/>
                    </a:lnTo>
                    <a:lnTo>
                      <a:pt x="257" y="315"/>
                    </a:lnTo>
                    <a:lnTo>
                      <a:pt x="254" y="317"/>
                    </a:lnTo>
                    <a:lnTo>
                      <a:pt x="255" y="318"/>
                    </a:lnTo>
                    <a:lnTo>
                      <a:pt x="255" y="319"/>
                    </a:lnTo>
                    <a:lnTo>
                      <a:pt x="256" y="320"/>
                    </a:lnTo>
                    <a:lnTo>
                      <a:pt x="256" y="320"/>
                    </a:lnTo>
                    <a:lnTo>
                      <a:pt x="255" y="324"/>
                    </a:lnTo>
                    <a:lnTo>
                      <a:pt x="252" y="331"/>
                    </a:lnTo>
                    <a:lnTo>
                      <a:pt x="254" y="331"/>
                    </a:lnTo>
                    <a:lnTo>
                      <a:pt x="256" y="334"/>
                    </a:lnTo>
                    <a:lnTo>
                      <a:pt x="259" y="334"/>
                    </a:lnTo>
                    <a:lnTo>
                      <a:pt x="263" y="338"/>
                    </a:lnTo>
                    <a:lnTo>
                      <a:pt x="264" y="341"/>
                    </a:lnTo>
                    <a:lnTo>
                      <a:pt x="264" y="341"/>
                    </a:lnTo>
                    <a:lnTo>
                      <a:pt x="263" y="343"/>
                    </a:lnTo>
                    <a:lnTo>
                      <a:pt x="264" y="345"/>
                    </a:lnTo>
                    <a:lnTo>
                      <a:pt x="264" y="352"/>
                    </a:lnTo>
                    <a:lnTo>
                      <a:pt x="262" y="355"/>
                    </a:lnTo>
                    <a:lnTo>
                      <a:pt x="263" y="356"/>
                    </a:lnTo>
                    <a:lnTo>
                      <a:pt x="263" y="358"/>
                    </a:lnTo>
                    <a:lnTo>
                      <a:pt x="269" y="364"/>
                    </a:lnTo>
                    <a:lnTo>
                      <a:pt x="270" y="370"/>
                    </a:lnTo>
                    <a:lnTo>
                      <a:pt x="270" y="371"/>
                    </a:lnTo>
                    <a:lnTo>
                      <a:pt x="270" y="375"/>
                    </a:lnTo>
                    <a:lnTo>
                      <a:pt x="270" y="376"/>
                    </a:lnTo>
                    <a:lnTo>
                      <a:pt x="270" y="384"/>
                    </a:lnTo>
                    <a:lnTo>
                      <a:pt x="272" y="384"/>
                    </a:lnTo>
                    <a:lnTo>
                      <a:pt x="274" y="383"/>
                    </a:lnTo>
                    <a:lnTo>
                      <a:pt x="276" y="383"/>
                    </a:lnTo>
                    <a:lnTo>
                      <a:pt x="280" y="380"/>
                    </a:lnTo>
                    <a:lnTo>
                      <a:pt x="283" y="381"/>
                    </a:lnTo>
                    <a:lnTo>
                      <a:pt x="288" y="385"/>
                    </a:lnTo>
                    <a:lnTo>
                      <a:pt x="290" y="386"/>
                    </a:lnTo>
                    <a:lnTo>
                      <a:pt x="293" y="386"/>
                    </a:lnTo>
                    <a:lnTo>
                      <a:pt x="294" y="389"/>
                    </a:lnTo>
                    <a:lnTo>
                      <a:pt x="292" y="391"/>
                    </a:lnTo>
                    <a:lnTo>
                      <a:pt x="294" y="392"/>
                    </a:lnTo>
                    <a:lnTo>
                      <a:pt x="294" y="393"/>
                    </a:lnTo>
                    <a:lnTo>
                      <a:pt x="293" y="395"/>
                    </a:lnTo>
                    <a:lnTo>
                      <a:pt x="293" y="396"/>
                    </a:lnTo>
                    <a:lnTo>
                      <a:pt x="296" y="399"/>
                    </a:lnTo>
                    <a:lnTo>
                      <a:pt x="297" y="400"/>
                    </a:lnTo>
                    <a:lnTo>
                      <a:pt x="300" y="402"/>
                    </a:lnTo>
                    <a:lnTo>
                      <a:pt x="301" y="403"/>
                    </a:lnTo>
                    <a:lnTo>
                      <a:pt x="300" y="407"/>
                    </a:lnTo>
                    <a:lnTo>
                      <a:pt x="297" y="411"/>
                    </a:lnTo>
                    <a:lnTo>
                      <a:pt x="294" y="413"/>
                    </a:lnTo>
                    <a:lnTo>
                      <a:pt x="293" y="413"/>
                    </a:lnTo>
                    <a:lnTo>
                      <a:pt x="291" y="413"/>
                    </a:lnTo>
                    <a:lnTo>
                      <a:pt x="293" y="415"/>
                    </a:lnTo>
                    <a:lnTo>
                      <a:pt x="294" y="418"/>
                    </a:lnTo>
                    <a:lnTo>
                      <a:pt x="295" y="420"/>
                    </a:lnTo>
                    <a:lnTo>
                      <a:pt x="294" y="423"/>
                    </a:lnTo>
                    <a:lnTo>
                      <a:pt x="295" y="426"/>
                    </a:lnTo>
                    <a:lnTo>
                      <a:pt x="298" y="427"/>
                    </a:lnTo>
                    <a:lnTo>
                      <a:pt x="300" y="428"/>
                    </a:lnTo>
                    <a:lnTo>
                      <a:pt x="301" y="430"/>
                    </a:lnTo>
                    <a:lnTo>
                      <a:pt x="297" y="433"/>
                    </a:lnTo>
                    <a:lnTo>
                      <a:pt x="294" y="435"/>
                    </a:lnTo>
                    <a:lnTo>
                      <a:pt x="290" y="436"/>
                    </a:lnTo>
                    <a:lnTo>
                      <a:pt x="290" y="437"/>
                    </a:lnTo>
                    <a:lnTo>
                      <a:pt x="288" y="438"/>
                    </a:lnTo>
                    <a:lnTo>
                      <a:pt x="287" y="439"/>
                    </a:lnTo>
                    <a:lnTo>
                      <a:pt x="287" y="441"/>
                    </a:lnTo>
                    <a:lnTo>
                      <a:pt x="290" y="448"/>
                    </a:lnTo>
                    <a:lnTo>
                      <a:pt x="287" y="453"/>
                    </a:lnTo>
                    <a:lnTo>
                      <a:pt x="287" y="455"/>
                    </a:lnTo>
                    <a:lnTo>
                      <a:pt x="290" y="456"/>
                    </a:lnTo>
                    <a:lnTo>
                      <a:pt x="294" y="458"/>
                    </a:lnTo>
                    <a:lnTo>
                      <a:pt x="296" y="460"/>
                    </a:lnTo>
                    <a:lnTo>
                      <a:pt x="297" y="464"/>
                    </a:lnTo>
                    <a:lnTo>
                      <a:pt x="299" y="465"/>
                    </a:lnTo>
                    <a:lnTo>
                      <a:pt x="301" y="467"/>
                    </a:lnTo>
                    <a:lnTo>
                      <a:pt x="302" y="469"/>
                    </a:lnTo>
                    <a:lnTo>
                      <a:pt x="302" y="474"/>
                    </a:lnTo>
                    <a:lnTo>
                      <a:pt x="306" y="475"/>
                    </a:lnTo>
                    <a:lnTo>
                      <a:pt x="308" y="476"/>
                    </a:lnTo>
                    <a:lnTo>
                      <a:pt x="309" y="479"/>
                    </a:lnTo>
                    <a:lnTo>
                      <a:pt x="307" y="486"/>
                    </a:lnTo>
                    <a:lnTo>
                      <a:pt x="305" y="489"/>
                    </a:lnTo>
                    <a:lnTo>
                      <a:pt x="304" y="493"/>
                    </a:lnTo>
                    <a:lnTo>
                      <a:pt x="299" y="500"/>
                    </a:lnTo>
                    <a:lnTo>
                      <a:pt x="295" y="505"/>
                    </a:lnTo>
                    <a:lnTo>
                      <a:pt x="291" y="510"/>
                    </a:lnTo>
                    <a:lnTo>
                      <a:pt x="293" y="513"/>
                    </a:lnTo>
                    <a:lnTo>
                      <a:pt x="292" y="520"/>
                    </a:lnTo>
                    <a:lnTo>
                      <a:pt x="291" y="522"/>
                    </a:lnTo>
                    <a:lnTo>
                      <a:pt x="287" y="521"/>
                    </a:lnTo>
                    <a:lnTo>
                      <a:pt x="285" y="521"/>
                    </a:lnTo>
                    <a:lnTo>
                      <a:pt x="285" y="524"/>
                    </a:lnTo>
                    <a:lnTo>
                      <a:pt x="286" y="527"/>
                    </a:lnTo>
                    <a:lnTo>
                      <a:pt x="287" y="527"/>
                    </a:lnTo>
                    <a:lnTo>
                      <a:pt x="288" y="527"/>
                    </a:lnTo>
                    <a:lnTo>
                      <a:pt x="290" y="532"/>
                    </a:lnTo>
                    <a:lnTo>
                      <a:pt x="292" y="534"/>
                    </a:lnTo>
                    <a:lnTo>
                      <a:pt x="292" y="541"/>
                    </a:lnTo>
                    <a:lnTo>
                      <a:pt x="295" y="542"/>
                    </a:lnTo>
                    <a:lnTo>
                      <a:pt x="294" y="545"/>
                    </a:lnTo>
                    <a:lnTo>
                      <a:pt x="297" y="549"/>
                    </a:lnTo>
                    <a:lnTo>
                      <a:pt x="296" y="550"/>
                    </a:lnTo>
                    <a:lnTo>
                      <a:pt x="297" y="553"/>
                    </a:lnTo>
                    <a:lnTo>
                      <a:pt x="297" y="555"/>
                    </a:lnTo>
                    <a:lnTo>
                      <a:pt x="301" y="560"/>
                    </a:lnTo>
                    <a:lnTo>
                      <a:pt x="299" y="562"/>
                    </a:lnTo>
                    <a:lnTo>
                      <a:pt x="300" y="566"/>
                    </a:lnTo>
                    <a:lnTo>
                      <a:pt x="299" y="568"/>
                    </a:lnTo>
                    <a:lnTo>
                      <a:pt x="296" y="571"/>
                    </a:lnTo>
                    <a:lnTo>
                      <a:pt x="296" y="575"/>
                    </a:lnTo>
                    <a:lnTo>
                      <a:pt x="297" y="578"/>
                    </a:lnTo>
                    <a:lnTo>
                      <a:pt x="297" y="582"/>
                    </a:lnTo>
                    <a:lnTo>
                      <a:pt x="295" y="585"/>
                    </a:lnTo>
                    <a:lnTo>
                      <a:pt x="297" y="586"/>
                    </a:lnTo>
                    <a:lnTo>
                      <a:pt x="298" y="587"/>
                    </a:lnTo>
                    <a:lnTo>
                      <a:pt x="299" y="586"/>
                    </a:lnTo>
                    <a:lnTo>
                      <a:pt x="308" y="584"/>
                    </a:lnTo>
                    <a:lnTo>
                      <a:pt x="308" y="586"/>
                    </a:lnTo>
                    <a:lnTo>
                      <a:pt x="308" y="588"/>
                    </a:lnTo>
                    <a:lnTo>
                      <a:pt x="313" y="590"/>
                    </a:lnTo>
                    <a:lnTo>
                      <a:pt x="314" y="590"/>
                    </a:lnTo>
                    <a:lnTo>
                      <a:pt x="315" y="592"/>
                    </a:lnTo>
                    <a:lnTo>
                      <a:pt x="316" y="593"/>
                    </a:lnTo>
                    <a:lnTo>
                      <a:pt x="319" y="592"/>
                    </a:lnTo>
                    <a:lnTo>
                      <a:pt x="319" y="593"/>
                    </a:lnTo>
                    <a:lnTo>
                      <a:pt x="323" y="596"/>
                    </a:lnTo>
                    <a:lnTo>
                      <a:pt x="323" y="599"/>
                    </a:lnTo>
                    <a:lnTo>
                      <a:pt x="323" y="600"/>
                    </a:lnTo>
                    <a:lnTo>
                      <a:pt x="322" y="606"/>
                    </a:lnTo>
                    <a:lnTo>
                      <a:pt x="322" y="607"/>
                    </a:lnTo>
                    <a:lnTo>
                      <a:pt x="325" y="607"/>
                    </a:lnTo>
                    <a:lnTo>
                      <a:pt x="328" y="610"/>
                    </a:lnTo>
                    <a:lnTo>
                      <a:pt x="327" y="617"/>
                    </a:lnTo>
                    <a:lnTo>
                      <a:pt x="326" y="618"/>
                    </a:lnTo>
                    <a:lnTo>
                      <a:pt x="327" y="620"/>
                    </a:lnTo>
                    <a:lnTo>
                      <a:pt x="327" y="621"/>
                    </a:lnTo>
                    <a:lnTo>
                      <a:pt x="328" y="622"/>
                    </a:lnTo>
                    <a:lnTo>
                      <a:pt x="330" y="623"/>
                    </a:lnTo>
                    <a:lnTo>
                      <a:pt x="331" y="624"/>
                    </a:lnTo>
                    <a:lnTo>
                      <a:pt x="333" y="622"/>
                    </a:lnTo>
                    <a:lnTo>
                      <a:pt x="336" y="622"/>
                    </a:lnTo>
                    <a:lnTo>
                      <a:pt x="337" y="621"/>
                    </a:lnTo>
                    <a:lnTo>
                      <a:pt x="339" y="624"/>
                    </a:lnTo>
                    <a:lnTo>
                      <a:pt x="336" y="627"/>
                    </a:lnTo>
                    <a:lnTo>
                      <a:pt x="337" y="629"/>
                    </a:lnTo>
                    <a:lnTo>
                      <a:pt x="335" y="631"/>
                    </a:lnTo>
                    <a:lnTo>
                      <a:pt x="335" y="633"/>
                    </a:lnTo>
                    <a:lnTo>
                      <a:pt x="334" y="635"/>
                    </a:lnTo>
                    <a:lnTo>
                      <a:pt x="336" y="639"/>
                    </a:lnTo>
                    <a:lnTo>
                      <a:pt x="336" y="641"/>
                    </a:lnTo>
                    <a:lnTo>
                      <a:pt x="335" y="642"/>
                    </a:lnTo>
                    <a:lnTo>
                      <a:pt x="336" y="645"/>
                    </a:lnTo>
                    <a:lnTo>
                      <a:pt x="339" y="647"/>
                    </a:lnTo>
                    <a:lnTo>
                      <a:pt x="340" y="654"/>
                    </a:lnTo>
                    <a:lnTo>
                      <a:pt x="341" y="655"/>
                    </a:lnTo>
                    <a:lnTo>
                      <a:pt x="339" y="656"/>
                    </a:lnTo>
                    <a:lnTo>
                      <a:pt x="338" y="658"/>
                    </a:lnTo>
                    <a:lnTo>
                      <a:pt x="336" y="662"/>
                    </a:lnTo>
                    <a:lnTo>
                      <a:pt x="332" y="667"/>
                    </a:lnTo>
                    <a:lnTo>
                      <a:pt x="333" y="669"/>
                    </a:lnTo>
                    <a:lnTo>
                      <a:pt x="335" y="669"/>
                    </a:lnTo>
                    <a:lnTo>
                      <a:pt x="337" y="672"/>
                    </a:lnTo>
                    <a:lnTo>
                      <a:pt x="337" y="682"/>
                    </a:lnTo>
                    <a:lnTo>
                      <a:pt x="338" y="683"/>
                    </a:lnTo>
                    <a:lnTo>
                      <a:pt x="337" y="686"/>
                    </a:lnTo>
                    <a:lnTo>
                      <a:pt x="338" y="688"/>
                    </a:lnTo>
                    <a:lnTo>
                      <a:pt x="339" y="689"/>
                    </a:lnTo>
                    <a:lnTo>
                      <a:pt x="338" y="703"/>
                    </a:lnTo>
                    <a:lnTo>
                      <a:pt x="335" y="706"/>
                    </a:lnTo>
                    <a:lnTo>
                      <a:pt x="335" y="709"/>
                    </a:lnTo>
                    <a:lnTo>
                      <a:pt x="338" y="710"/>
                    </a:lnTo>
                    <a:lnTo>
                      <a:pt x="339" y="712"/>
                    </a:lnTo>
                    <a:lnTo>
                      <a:pt x="342" y="713"/>
                    </a:lnTo>
                    <a:lnTo>
                      <a:pt x="340" y="719"/>
                    </a:lnTo>
                    <a:lnTo>
                      <a:pt x="342" y="718"/>
                    </a:lnTo>
                    <a:lnTo>
                      <a:pt x="345" y="720"/>
                    </a:lnTo>
                    <a:lnTo>
                      <a:pt x="346" y="722"/>
                    </a:lnTo>
                    <a:lnTo>
                      <a:pt x="345" y="727"/>
                    </a:lnTo>
                    <a:lnTo>
                      <a:pt x="348" y="729"/>
                    </a:lnTo>
                    <a:lnTo>
                      <a:pt x="352" y="730"/>
                    </a:lnTo>
                    <a:lnTo>
                      <a:pt x="353" y="731"/>
                    </a:lnTo>
                    <a:lnTo>
                      <a:pt x="352" y="733"/>
                    </a:lnTo>
                    <a:lnTo>
                      <a:pt x="355" y="733"/>
                    </a:lnTo>
                    <a:lnTo>
                      <a:pt x="355" y="734"/>
                    </a:lnTo>
                    <a:lnTo>
                      <a:pt x="356" y="733"/>
                    </a:lnTo>
                    <a:lnTo>
                      <a:pt x="358" y="732"/>
                    </a:lnTo>
                    <a:lnTo>
                      <a:pt x="358" y="731"/>
                    </a:lnTo>
                    <a:lnTo>
                      <a:pt x="359" y="731"/>
                    </a:lnTo>
                    <a:lnTo>
                      <a:pt x="363" y="731"/>
                    </a:lnTo>
                    <a:lnTo>
                      <a:pt x="363" y="734"/>
                    </a:lnTo>
                    <a:lnTo>
                      <a:pt x="364" y="735"/>
                    </a:lnTo>
                    <a:lnTo>
                      <a:pt x="366" y="735"/>
                    </a:lnTo>
                    <a:lnTo>
                      <a:pt x="369" y="737"/>
                    </a:lnTo>
                    <a:lnTo>
                      <a:pt x="371" y="740"/>
                    </a:lnTo>
                    <a:lnTo>
                      <a:pt x="374" y="740"/>
                    </a:lnTo>
                    <a:lnTo>
                      <a:pt x="376" y="741"/>
                    </a:lnTo>
                    <a:lnTo>
                      <a:pt x="377" y="742"/>
                    </a:lnTo>
                    <a:lnTo>
                      <a:pt x="380" y="741"/>
                    </a:lnTo>
                    <a:lnTo>
                      <a:pt x="385" y="733"/>
                    </a:lnTo>
                    <a:lnTo>
                      <a:pt x="387" y="730"/>
                    </a:lnTo>
                    <a:lnTo>
                      <a:pt x="388" y="727"/>
                    </a:lnTo>
                    <a:lnTo>
                      <a:pt x="390" y="728"/>
                    </a:lnTo>
                    <a:lnTo>
                      <a:pt x="394" y="728"/>
                    </a:lnTo>
                    <a:lnTo>
                      <a:pt x="398" y="731"/>
                    </a:lnTo>
                    <a:lnTo>
                      <a:pt x="403" y="734"/>
                    </a:lnTo>
                    <a:lnTo>
                      <a:pt x="405" y="737"/>
                    </a:lnTo>
                    <a:lnTo>
                      <a:pt x="408" y="737"/>
                    </a:lnTo>
                    <a:lnTo>
                      <a:pt x="408" y="738"/>
                    </a:lnTo>
                    <a:lnTo>
                      <a:pt x="410" y="739"/>
                    </a:lnTo>
                    <a:lnTo>
                      <a:pt x="411" y="738"/>
                    </a:lnTo>
                    <a:lnTo>
                      <a:pt x="413" y="741"/>
                    </a:lnTo>
                    <a:lnTo>
                      <a:pt x="415" y="742"/>
                    </a:lnTo>
                    <a:lnTo>
                      <a:pt x="418" y="744"/>
                    </a:lnTo>
                    <a:lnTo>
                      <a:pt x="420" y="745"/>
                    </a:lnTo>
                    <a:lnTo>
                      <a:pt x="436" y="745"/>
                    </a:lnTo>
                    <a:lnTo>
                      <a:pt x="438" y="741"/>
                    </a:lnTo>
                    <a:lnTo>
                      <a:pt x="438" y="739"/>
                    </a:lnTo>
                    <a:lnTo>
                      <a:pt x="439" y="738"/>
                    </a:lnTo>
                    <a:lnTo>
                      <a:pt x="442" y="738"/>
                    </a:lnTo>
                    <a:lnTo>
                      <a:pt x="444" y="739"/>
                    </a:lnTo>
                    <a:lnTo>
                      <a:pt x="446" y="738"/>
                    </a:lnTo>
                    <a:lnTo>
                      <a:pt x="447" y="741"/>
                    </a:lnTo>
                    <a:lnTo>
                      <a:pt x="449" y="741"/>
                    </a:lnTo>
                    <a:lnTo>
                      <a:pt x="452" y="739"/>
                    </a:lnTo>
                    <a:lnTo>
                      <a:pt x="453" y="739"/>
                    </a:lnTo>
                    <a:lnTo>
                      <a:pt x="456" y="738"/>
                    </a:lnTo>
                    <a:lnTo>
                      <a:pt x="457" y="736"/>
                    </a:lnTo>
                    <a:lnTo>
                      <a:pt x="459" y="738"/>
                    </a:lnTo>
                    <a:lnTo>
                      <a:pt x="460" y="739"/>
                    </a:lnTo>
                    <a:lnTo>
                      <a:pt x="465" y="738"/>
                    </a:lnTo>
                    <a:lnTo>
                      <a:pt x="468" y="736"/>
                    </a:lnTo>
                    <a:lnTo>
                      <a:pt x="469" y="734"/>
                    </a:lnTo>
                    <a:lnTo>
                      <a:pt x="470" y="733"/>
                    </a:lnTo>
                    <a:lnTo>
                      <a:pt x="471" y="734"/>
                    </a:lnTo>
                    <a:lnTo>
                      <a:pt x="473" y="734"/>
                    </a:lnTo>
                    <a:lnTo>
                      <a:pt x="478" y="727"/>
                    </a:lnTo>
                    <a:lnTo>
                      <a:pt x="478" y="729"/>
                    </a:lnTo>
                    <a:lnTo>
                      <a:pt x="480" y="731"/>
                    </a:lnTo>
                    <a:lnTo>
                      <a:pt x="481" y="731"/>
                    </a:lnTo>
                    <a:lnTo>
                      <a:pt x="481" y="731"/>
                    </a:lnTo>
                    <a:lnTo>
                      <a:pt x="483" y="733"/>
                    </a:lnTo>
                    <a:lnTo>
                      <a:pt x="485" y="737"/>
                    </a:lnTo>
                    <a:lnTo>
                      <a:pt x="487" y="736"/>
                    </a:lnTo>
                    <a:lnTo>
                      <a:pt x="488" y="737"/>
                    </a:lnTo>
                    <a:lnTo>
                      <a:pt x="490" y="738"/>
                    </a:lnTo>
                    <a:lnTo>
                      <a:pt x="491" y="738"/>
                    </a:lnTo>
                    <a:lnTo>
                      <a:pt x="493" y="735"/>
                    </a:lnTo>
                    <a:lnTo>
                      <a:pt x="492" y="738"/>
                    </a:lnTo>
                    <a:lnTo>
                      <a:pt x="493" y="739"/>
                    </a:lnTo>
                    <a:lnTo>
                      <a:pt x="495" y="740"/>
                    </a:lnTo>
                    <a:lnTo>
                      <a:pt x="497" y="741"/>
                    </a:lnTo>
                    <a:lnTo>
                      <a:pt x="498" y="741"/>
                    </a:lnTo>
                    <a:lnTo>
                      <a:pt x="501" y="738"/>
                    </a:lnTo>
                    <a:lnTo>
                      <a:pt x="501" y="736"/>
                    </a:lnTo>
                    <a:lnTo>
                      <a:pt x="504" y="737"/>
                    </a:lnTo>
                    <a:lnTo>
                      <a:pt x="507" y="735"/>
                    </a:lnTo>
                    <a:lnTo>
                      <a:pt x="509" y="732"/>
                    </a:lnTo>
                    <a:lnTo>
                      <a:pt x="511" y="731"/>
                    </a:lnTo>
                    <a:lnTo>
                      <a:pt x="515" y="731"/>
                    </a:lnTo>
                    <a:lnTo>
                      <a:pt x="523" y="726"/>
                    </a:lnTo>
                    <a:lnTo>
                      <a:pt x="524" y="725"/>
                    </a:lnTo>
                    <a:lnTo>
                      <a:pt x="525" y="725"/>
                    </a:lnTo>
                    <a:lnTo>
                      <a:pt x="525" y="726"/>
                    </a:lnTo>
                    <a:lnTo>
                      <a:pt x="529" y="727"/>
                    </a:lnTo>
                    <a:lnTo>
                      <a:pt x="534" y="725"/>
                    </a:lnTo>
                    <a:lnTo>
                      <a:pt x="535" y="726"/>
                    </a:lnTo>
                    <a:lnTo>
                      <a:pt x="536" y="727"/>
                    </a:lnTo>
                    <a:lnTo>
                      <a:pt x="538" y="728"/>
                    </a:lnTo>
                    <a:lnTo>
                      <a:pt x="544" y="728"/>
                    </a:lnTo>
                    <a:lnTo>
                      <a:pt x="545" y="727"/>
                    </a:lnTo>
                    <a:lnTo>
                      <a:pt x="548" y="728"/>
                    </a:lnTo>
                    <a:lnTo>
                      <a:pt x="549" y="729"/>
                    </a:lnTo>
                    <a:lnTo>
                      <a:pt x="549" y="727"/>
                    </a:lnTo>
                    <a:lnTo>
                      <a:pt x="550" y="727"/>
                    </a:lnTo>
                    <a:lnTo>
                      <a:pt x="552" y="727"/>
                    </a:lnTo>
                    <a:lnTo>
                      <a:pt x="555" y="727"/>
                    </a:lnTo>
                    <a:lnTo>
                      <a:pt x="555" y="724"/>
                    </a:lnTo>
                    <a:lnTo>
                      <a:pt x="555" y="723"/>
                    </a:lnTo>
                    <a:lnTo>
                      <a:pt x="555" y="722"/>
                    </a:lnTo>
                    <a:lnTo>
                      <a:pt x="554" y="720"/>
                    </a:lnTo>
                    <a:lnTo>
                      <a:pt x="552" y="719"/>
                    </a:lnTo>
                    <a:lnTo>
                      <a:pt x="556" y="716"/>
                    </a:lnTo>
                    <a:lnTo>
                      <a:pt x="556" y="715"/>
                    </a:lnTo>
                    <a:lnTo>
                      <a:pt x="555" y="714"/>
                    </a:lnTo>
                    <a:lnTo>
                      <a:pt x="554" y="713"/>
                    </a:lnTo>
                    <a:lnTo>
                      <a:pt x="555" y="711"/>
                    </a:lnTo>
                    <a:lnTo>
                      <a:pt x="560" y="710"/>
                    </a:lnTo>
                    <a:lnTo>
                      <a:pt x="560" y="708"/>
                    </a:lnTo>
                    <a:lnTo>
                      <a:pt x="562" y="706"/>
                    </a:lnTo>
                    <a:lnTo>
                      <a:pt x="564" y="705"/>
                    </a:lnTo>
                    <a:lnTo>
                      <a:pt x="565" y="706"/>
                    </a:lnTo>
                    <a:lnTo>
                      <a:pt x="569" y="705"/>
                    </a:lnTo>
                    <a:lnTo>
                      <a:pt x="569" y="700"/>
                    </a:lnTo>
                    <a:lnTo>
                      <a:pt x="573" y="700"/>
                    </a:lnTo>
                    <a:lnTo>
                      <a:pt x="573" y="700"/>
                    </a:lnTo>
                    <a:lnTo>
                      <a:pt x="574" y="702"/>
                    </a:lnTo>
                    <a:lnTo>
                      <a:pt x="577" y="704"/>
                    </a:lnTo>
                    <a:lnTo>
                      <a:pt x="579" y="703"/>
                    </a:lnTo>
                    <a:lnTo>
                      <a:pt x="581" y="704"/>
                    </a:lnTo>
                    <a:lnTo>
                      <a:pt x="583" y="703"/>
                    </a:lnTo>
                    <a:lnTo>
                      <a:pt x="587" y="704"/>
                    </a:lnTo>
                    <a:lnTo>
                      <a:pt x="587" y="701"/>
                    </a:lnTo>
                    <a:lnTo>
                      <a:pt x="587" y="700"/>
                    </a:lnTo>
                    <a:lnTo>
                      <a:pt x="588" y="699"/>
                    </a:lnTo>
                    <a:lnTo>
                      <a:pt x="588" y="698"/>
                    </a:lnTo>
                    <a:lnTo>
                      <a:pt x="589" y="697"/>
                    </a:lnTo>
                    <a:lnTo>
                      <a:pt x="590" y="695"/>
                    </a:lnTo>
                    <a:lnTo>
                      <a:pt x="592" y="694"/>
                    </a:lnTo>
                    <a:lnTo>
                      <a:pt x="594" y="694"/>
                    </a:lnTo>
                    <a:lnTo>
                      <a:pt x="598" y="696"/>
                    </a:lnTo>
                    <a:lnTo>
                      <a:pt x="600" y="696"/>
                    </a:lnTo>
                    <a:lnTo>
                      <a:pt x="602" y="696"/>
                    </a:lnTo>
                    <a:lnTo>
                      <a:pt x="604" y="693"/>
                    </a:lnTo>
                    <a:lnTo>
                      <a:pt x="605" y="693"/>
                    </a:lnTo>
                    <a:lnTo>
                      <a:pt x="606" y="692"/>
                    </a:lnTo>
                    <a:lnTo>
                      <a:pt x="609" y="691"/>
                    </a:lnTo>
                    <a:lnTo>
                      <a:pt x="608" y="689"/>
                    </a:lnTo>
                    <a:lnTo>
                      <a:pt x="611" y="687"/>
                    </a:lnTo>
                    <a:lnTo>
                      <a:pt x="612" y="687"/>
                    </a:lnTo>
                    <a:lnTo>
                      <a:pt x="614" y="688"/>
                    </a:lnTo>
                    <a:lnTo>
                      <a:pt x="616" y="687"/>
                    </a:lnTo>
                    <a:lnTo>
                      <a:pt x="617" y="689"/>
                    </a:lnTo>
                    <a:lnTo>
                      <a:pt x="619" y="686"/>
                    </a:lnTo>
                    <a:lnTo>
                      <a:pt x="623" y="686"/>
                    </a:lnTo>
                    <a:lnTo>
                      <a:pt x="624" y="683"/>
                    </a:lnTo>
                    <a:lnTo>
                      <a:pt x="625" y="682"/>
                    </a:lnTo>
                    <a:lnTo>
                      <a:pt x="629" y="684"/>
                    </a:lnTo>
                    <a:lnTo>
                      <a:pt x="630" y="686"/>
                    </a:lnTo>
                    <a:lnTo>
                      <a:pt x="631" y="687"/>
                    </a:lnTo>
                    <a:lnTo>
                      <a:pt x="635" y="686"/>
                    </a:lnTo>
                    <a:lnTo>
                      <a:pt x="636" y="688"/>
                    </a:lnTo>
                    <a:lnTo>
                      <a:pt x="641" y="686"/>
                    </a:lnTo>
                    <a:lnTo>
                      <a:pt x="645" y="686"/>
                    </a:lnTo>
                    <a:lnTo>
                      <a:pt x="645" y="686"/>
                    </a:lnTo>
                    <a:lnTo>
                      <a:pt x="648" y="686"/>
                    </a:lnTo>
                    <a:lnTo>
                      <a:pt x="651" y="682"/>
                    </a:lnTo>
                    <a:lnTo>
                      <a:pt x="651" y="676"/>
                    </a:lnTo>
                    <a:lnTo>
                      <a:pt x="653" y="673"/>
                    </a:lnTo>
                    <a:lnTo>
                      <a:pt x="655" y="672"/>
                    </a:lnTo>
                    <a:lnTo>
                      <a:pt x="659" y="670"/>
                    </a:lnTo>
                    <a:lnTo>
                      <a:pt x="659" y="668"/>
                    </a:lnTo>
                    <a:lnTo>
                      <a:pt x="662" y="664"/>
                    </a:lnTo>
                    <a:lnTo>
                      <a:pt x="663" y="665"/>
                    </a:lnTo>
                    <a:lnTo>
                      <a:pt x="664" y="666"/>
                    </a:lnTo>
                    <a:lnTo>
                      <a:pt x="666" y="666"/>
                    </a:lnTo>
                    <a:lnTo>
                      <a:pt x="669" y="667"/>
                    </a:lnTo>
                    <a:lnTo>
                      <a:pt x="669" y="667"/>
                    </a:lnTo>
                    <a:lnTo>
                      <a:pt x="671" y="669"/>
                    </a:lnTo>
                    <a:lnTo>
                      <a:pt x="673" y="672"/>
                    </a:lnTo>
                    <a:lnTo>
                      <a:pt x="676" y="672"/>
                    </a:lnTo>
                    <a:lnTo>
                      <a:pt x="679" y="671"/>
                    </a:lnTo>
                    <a:lnTo>
                      <a:pt x="682" y="673"/>
                    </a:lnTo>
                    <a:lnTo>
                      <a:pt x="685" y="673"/>
                    </a:lnTo>
                    <a:lnTo>
                      <a:pt x="688" y="681"/>
                    </a:lnTo>
                    <a:lnTo>
                      <a:pt x="692" y="681"/>
                    </a:lnTo>
                    <a:lnTo>
                      <a:pt x="693" y="679"/>
                    </a:lnTo>
                    <a:lnTo>
                      <a:pt x="694" y="677"/>
                    </a:lnTo>
                    <a:lnTo>
                      <a:pt x="696" y="677"/>
                    </a:lnTo>
                    <a:lnTo>
                      <a:pt x="697" y="676"/>
                    </a:lnTo>
                    <a:lnTo>
                      <a:pt x="698" y="675"/>
                    </a:lnTo>
                    <a:lnTo>
                      <a:pt x="699" y="675"/>
                    </a:lnTo>
                    <a:lnTo>
                      <a:pt x="699" y="677"/>
                    </a:lnTo>
                    <a:lnTo>
                      <a:pt x="700" y="679"/>
                    </a:lnTo>
                    <a:lnTo>
                      <a:pt x="705" y="681"/>
                    </a:lnTo>
                    <a:lnTo>
                      <a:pt x="707" y="682"/>
                    </a:lnTo>
                    <a:lnTo>
                      <a:pt x="707" y="684"/>
                    </a:lnTo>
                    <a:lnTo>
                      <a:pt x="704" y="688"/>
                    </a:lnTo>
                    <a:lnTo>
                      <a:pt x="704" y="691"/>
                    </a:lnTo>
                    <a:lnTo>
                      <a:pt x="710" y="689"/>
                    </a:lnTo>
                    <a:lnTo>
                      <a:pt x="711" y="689"/>
                    </a:lnTo>
                    <a:lnTo>
                      <a:pt x="715" y="689"/>
                    </a:lnTo>
                    <a:lnTo>
                      <a:pt x="717" y="689"/>
                    </a:lnTo>
                    <a:lnTo>
                      <a:pt x="719" y="690"/>
                    </a:lnTo>
                    <a:lnTo>
                      <a:pt x="721" y="690"/>
                    </a:lnTo>
                    <a:lnTo>
                      <a:pt x="724" y="690"/>
                    </a:lnTo>
                    <a:lnTo>
                      <a:pt x="726" y="693"/>
                    </a:lnTo>
                    <a:lnTo>
                      <a:pt x="727" y="695"/>
                    </a:lnTo>
                    <a:lnTo>
                      <a:pt x="728" y="696"/>
                    </a:lnTo>
                    <a:lnTo>
                      <a:pt x="731" y="694"/>
                    </a:lnTo>
                    <a:lnTo>
                      <a:pt x="733" y="695"/>
                    </a:lnTo>
                    <a:lnTo>
                      <a:pt x="734" y="693"/>
                    </a:lnTo>
                    <a:lnTo>
                      <a:pt x="735" y="691"/>
                    </a:lnTo>
                    <a:lnTo>
                      <a:pt x="738" y="693"/>
                    </a:lnTo>
                    <a:lnTo>
                      <a:pt x="738" y="696"/>
                    </a:lnTo>
                    <a:lnTo>
                      <a:pt x="742" y="699"/>
                    </a:lnTo>
                    <a:lnTo>
                      <a:pt x="745" y="699"/>
                    </a:lnTo>
                    <a:lnTo>
                      <a:pt x="748" y="700"/>
                    </a:lnTo>
                    <a:lnTo>
                      <a:pt x="756" y="702"/>
                    </a:lnTo>
                    <a:lnTo>
                      <a:pt x="762" y="704"/>
                    </a:lnTo>
                    <a:lnTo>
                      <a:pt x="763" y="706"/>
                    </a:lnTo>
                    <a:lnTo>
                      <a:pt x="765" y="707"/>
                    </a:lnTo>
                    <a:lnTo>
                      <a:pt x="766" y="710"/>
                    </a:lnTo>
                    <a:lnTo>
                      <a:pt x="766" y="712"/>
                    </a:lnTo>
                    <a:lnTo>
                      <a:pt x="766" y="713"/>
                    </a:lnTo>
                    <a:lnTo>
                      <a:pt x="769" y="720"/>
                    </a:lnTo>
                    <a:lnTo>
                      <a:pt x="771" y="725"/>
                    </a:lnTo>
                    <a:lnTo>
                      <a:pt x="771" y="727"/>
                    </a:lnTo>
                    <a:lnTo>
                      <a:pt x="772" y="727"/>
                    </a:lnTo>
                    <a:lnTo>
                      <a:pt x="777" y="728"/>
                    </a:lnTo>
                    <a:lnTo>
                      <a:pt x="778" y="729"/>
                    </a:lnTo>
                    <a:lnTo>
                      <a:pt x="780" y="732"/>
                    </a:lnTo>
                    <a:lnTo>
                      <a:pt x="783" y="737"/>
                    </a:lnTo>
                    <a:lnTo>
                      <a:pt x="786" y="740"/>
                    </a:lnTo>
                    <a:lnTo>
                      <a:pt x="790" y="741"/>
                    </a:lnTo>
                    <a:lnTo>
                      <a:pt x="790" y="741"/>
                    </a:lnTo>
                    <a:lnTo>
                      <a:pt x="794" y="745"/>
                    </a:lnTo>
                    <a:lnTo>
                      <a:pt x="796" y="746"/>
                    </a:lnTo>
                    <a:lnTo>
                      <a:pt x="797" y="746"/>
                    </a:lnTo>
                    <a:lnTo>
                      <a:pt x="803" y="745"/>
                    </a:lnTo>
                    <a:lnTo>
                      <a:pt x="810" y="746"/>
                    </a:lnTo>
                    <a:lnTo>
                      <a:pt x="811" y="748"/>
                    </a:lnTo>
                    <a:lnTo>
                      <a:pt x="812" y="748"/>
                    </a:lnTo>
                    <a:lnTo>
                      <a:pt x="810" y="751"/>
                    </a:lnTo>
                    <a:lnTo>
                      <a:pt x="810" y="754"/>
                    </a:lnTo>
                    <a:lnTo>
                      <a:pt x="812" y="755"/>
                    </a:lnTo>
                    <a:lnTo>
                      <a:pt x="813" y="757"/>
                    </a:lnTo>
                    <a:lnTo>
                      <a:pt x="814" y="758"/>
                    </a:lnTo>
                    <a:lnTo>
                      <a:pt x="816" y="763"/>
                    </a:lnTo>
                    <a:lnTo>
                      <a:pt x="818" y="765"/>
                    </a:lnTo>
                    <a:lnTo>
                      <a:pt x="819" y="767"/>
                    </a:lnTo>
                    <a:lnTo>
                      <a:pt x="821" y="768"/>
                    </a:lnTo>
                    <a:lnTo>
                      <a:pt x="823" y="769"/>
                    </a:lnTo>
                    <a:lnTo>
                      <a:pt x="824" y="772"/>
                    </a:lnTo>
                    <a:lnTo>
                      <a:pt x="825" y="772"/>
                    </a:lnTo>
                    <a:lnTo>
                      <a:pt x="824" y="775"/>
                    </a:lnTo>
                    <a:lnTo>
                      <a:pt x="819" y="782"/>
                    </a:lnTo>
                    <a:lnTo>
                      <a:pt x="817" y="785"/>
                    </a:lnTo>
                    <a:lnTo>
                      <a:pt x="810" y="789"/>
                    </a:lnTo>
                    <a:lnTo>
                      <a:pt x="807" y="791"/>
                    </a:lnTo>
                    <a:lnTo>
                      <a:pt x="804" y="794"/>
                    </a:lnTo>
                    <a:lnTo>
                      <a:pt x="802" y="799"/>
                    </a:lnTo>
                    <a:lnTo>
                      <a:pt x="801" y="803"/>
                    </a:lnTo>
                    <a:lnTo>
                      <a:pt x="801" y="812"/>
                    </a:lnTo>
                    <a:lnTo>
                      <a:pt x="802" y="813"/>
                    </a:lnTo>
                    <a:lnTo>
                      <a:pt x="804" y="817"/>
                    </a:lnTo>
                    <a:lnTo>
                      <a:pt x="805" y="819"/>
                    </a:lnTo>
                    <a:lnTo>
                      <a:pt x="806" y="820"/>
                    </a:lnTo>
                    <a:lnTo>
                      <a:pt x="807" y="824"/>
                    </a:lnTo>
                    <a:lnTo>
                      <a:pt x="807" y="831"/>
                    </a:lnTo>
                    <a:lnTo>
                      <a:pt x="809" y="834"/>
                    </a:lnTo>
                    <a:lnTo>
                      <a:pt x="810" y="836"/>
                    </a:lnTo>
                    <a:lnTo>
                      <a:pt x="809" y="847"/>
                    </a:lnTo>
                    <a:lnTo>
                      <a:pt x="809" y="849"/>
                    </a:lnTo>
                    <a:lnTo>
                      <a:pt x="812" y="851"/>
                    </a:lnTo>
                    <a:lnTo>
                      <a:pt x="821" y="859"/>
                    </a:lnTo>
                    <a:lnTo>
                      <a:pt x="826" y="862"/>
                    </a:lnTo>
                    <a:lnTo>
                      <a:pt x="830" y="869"/>
                    </a:lnTo>
                    <a:lnTo>
                      <a:pt x="832" y="874"/>
                    </a:lnTo>
                    <a:lnTo>
                      <a:pt x="834" y="882"/>
                    </a:lnTo>
                    <a:lnTo>
                      <a:pt x="837" y="891"/>
                    </a:lnTo>
                    <a:lnTo>
                      <a:pt x="838" y="895"/>
                    </a:lnTo>
                    <a:lnTo>
                      <a:pt x="838" y="897"/>
                    </a:lnTo>
                    <a:lnTo>
                      <a:pt x="837" y="900"/>
                    </a:lnTo>
                    <a:lnTo>
                      <a:pt x="832" y="905"/>
                    </a:lnTo>
                    <a:lnTo>
                      <a:pt x="831" y="907"/>
                    </a:lnTo>
                    <a:lnTo>
                      <a:pt x="831" y="909"/>
                    </a:lnTo>
                    <a:lnTo>
                      <a:pt x="829" y="910"/>
                    </a:lnTo>
                    <a:lnTo>
                      <a:pt x="826" y="918"/>
                    </a:lnTo>
                    <a:lnTo>
                      <a:pt x="824" y="921"/>
                    </a:lnTo>
                    <a:lnTo>
                      <a:pt x="822" y="924"/>
                    </a:lnTo>
                    <a:lnTo>
                      <a:pt x="819" y="927"/>
                    </a:lnTo>
                    <a:lnTo>
                      <a:pt x="810" y="938"/>
                    </a:lnTo>
                    <a:lnTo>
                      <a:pt x="807" y="943"/>
                    </a:lnTo>
                    <a:lnTo>
                      <a:pt x="807" y="948"/>
                    </a:lnTo>
                    <a:lnTo>
                      <a:pt x="804" y="955"/>
                    </a:lnTo>
                    <a:lnTo>
                      <a:pt x="803" y="965"/>
                    </a:lnTo>
                    <a:lnTo>
                      <a:pt x="805" y="971"/>
                    </a:lnTo>
                    <a:lnTo>
                      <a:pt x="808" y="977"/>
                    </a:lnTo>
                    <a:lnTo>
                      <a:pt x="811" y="987"/>
                    </a:lnTo>
                    <a:lnTo>
                      <a:pt x="812" y="994"/>
                    </a:lnTo>
                    <a:lnTo>
                      <a:pt x="811" y="1004"/>
                    </a:lnTo>
                    <a:lnTo>
                      <a:pt x="809" y="1014"/>
                    </a:lnTo>
                    <a:lnTo>
                      <a:pt x="809" y="1020"/>
                    </a:lnTo>
                    <a:lnTo>
                      <a:pt x="809" y="102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24" name="Freeform 882">
                <a:extLst>
                  <a:ext uri="{FF2B5EF4-FFF2-40B4-BE49-F238E27FC236}">
                    <a16:creationId xmlns:a16="http://schemas.microsoft.com/office/drawing/2014/main" id="{00CC35CF-4B91-43EC-BECC-B16E576C0CD4}"/>
                  </a:ext>
                </a:extLst>
              </p:cNvPr>
              <p:cNvSpPr>
                <a:spLocks/>
              </p:cNvSpPr>
              <p:nvPr/>
            </p:nvSpPr>
            <p:spPr bwMode="auto">
              <a:xfrm>
                <a:off x="3498" y="1592"/>
                <a:ext cx="223" cy="252"/>
              </a:xfrm>
              <a:custGeom>
                <a:avLst/>
                <a:gdLst>
                  <a:gd name="T0" fmla="*/ 0 w 223"/>
                  <a:gd name="T1" fmla="*/ 0 h 252"/>
                  <a:gd name="T2" fmla="*/ 59 w 223"/>
                  <a:gd name="T3" fmla="*/ 30 h 252"/>
                  <a:gd name="T4" fmla="*/ 166 w 223"/>
                  <a:gd name="T5" fmla="*/ 83 h 252"/>
                  <a:gd name="T6" fmla="*/ 181 w 223"/>
                  <a:gd name="T7" fmla="*/ 90 h 252"/>
                  <a:gd name="T8" fmla="*/ 216 w 223"/>
                  <a:gd name="T9" fmla="*/ 111 h 252"/>
                  <a:gd name="T10" fmla="*/ 223 w 223"/>
                  <a:gd name="T11" fmla="*/ 177 h 252"/>
                  <a:gd name="T12" fmla="*/ 223 w 223"/>
                  <a:gd name="T13" fmla="*/ 218 h 252"/>
                  <a:gd name="T14" fmla="*/ 221 w 223"/>
                  <a:gd name="T15" fmla="*/ 232 h 252"/>
                  <a:gd name="T16" fmla="*/ 215 w 223"/>
                  <a:gd name="T17" fmla="*/ 248 h 252"/>
                  <a:gd name="T18" fmla="*/ 210 w 223"/>
                  <a:gd name="T19" fmla="*/ 25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3" h="252">
                    <a:moveTo>
                      <a:pt x="0" y="0"/>
                    </a:moveTo>
                    <a:lnTo>
                      <a:pt x="59" y="30"/>
                    </a:lnTo>
                    <a:lnTo>
                      <a:pt x="166" y="83"/>
                    </a:lnTo>
                    <a:lnTo>
                      <a:pt x="181" y="90"/>
                    </a:lnTo>
                    <a:lnTo>
                      <a:pt x="216" y="111"/>
                    </a:lnTo>
                    <a:lnTo>
                      <a:pt x="223" y="177"/>
                    </a:lnTo>
                    <a:lnTo>
                      <a:pt x="223" y="218"/>
                    </a:lnTo>
                    <a:lnTo>
                      <a:pt x="221" y="232"/>
                    </a:lnTo>
                    <a:lnTo>
                      <a:pt x="215" y="248"/>
                    </a:lnTo>
                    <a:lnTo>
                      <a:pt x="210" y="25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25" name="Freeform 883">
                <a:extLst>
                  <a:ext uri="{FF2B5EF4-FFF2-40B4-BE49-F238E27FC236}">
                    <a16:creationId xmlns:a16="http://schemas.microsoft.com/office/drawing/2014/main" id="{053AB290-C387-41E8-8CFE-806CD6DF1020}"/>
                  </a:ext>
                </a:extLst>
              </p:cNvPr>
              <p:cNvSpPr>
                <a:spLocks/>
              </p:cNvSpPr>
              <p:nvPr/>
            </p:nvSpPr>
            <p:spPr bwMode="auto">
              <a:xfrm>
                <a:off x="5791" y="377"/>
                <a:ext cx="1216" cy="1185"/>
              </a:xfrm>
              <a:custGeom>
                <a:avLst/>
                <a:gdLst>
                  <a:gd name="T0" fmla="*/ 1161 w 1216"/>
                  <a:gd name="T1" fmla="*/ 947 h 1185"/>
                  <a:gd name="T2" fmla="*/ 1144 w 1216"/>
                  <a:gd name="T3" fmla="*/ 1020 h 1185"/>
                  <a:gd name="T4" fmla="*/ 1067 w 1216"/>
                  <a:gd name="T5" fmla="*/ 1053 h 1185"/>
                  <a:gd name="T6" fmla="*/ 1023 w 1216"/>
                  <a:gd name="T7" fmla="*/ 1116 h 1185"/>
                  <a:gd name="T8" fmla="*/ 981 w 1216"/>
                  <a:gd name="T9" fmla="*/ 1172 h 1185"/>
                  <a:gd name="T10" fmla="*/ 948 w 1216"/>
                  <a:gd name="T11" fmla="*/ 1144 h 1185"/>
                  <a:gd name="T12" fmla="*/ 932 w 1216"/>
                  <a:gd name="T13" fmla="*/ 1116 h 1185"/>
                  <a:gd name="T14" fmla="*/ 903 w 1216"/>
                  <a:gd name="T15" fmla="*/ 1102 h 1185"/>
                  <a:gd name="T16" fmla="*/ 865 w 1216"/>
                  <a:gd name="T17" fmla="*/ 1087 h 1185"/>
                  <a:gd name="T18" fmla="*/ 836 w 1216"/>
                  <a:gd name="T19" fmla="*/ 1082 h 1185"/>
                  <a:gd name="T20" fmla="*/ 808 w 1216"/>
                  <a:gd name="T21" fmla="*/ 1064 h 1185"/>
                  <a:gd name="T22" fmla="*/ 779 w 1216"/>
                  <a:gd name="T23" fmla="*/ 1050 h 1185"/>
                  <a:gd name="T24" fmla="*/ 759 w 1216"/>
                  <a:gd name="T25" fmla="*/ 1045 h 1185"/>
                  <a:gd name="T26" fmla="*/ 725 w 1216"/>
                  <a:gd name="T27" fmla="*/ 1034 h 1185"/>
                  <a:gd name="T28" fmla="*/ 694 w 1216"/>
                  <a:gd name="T29" fmla="*/ 1033 h 1185"/>
                  <a:gd name="T30" fmla="*/ 654 w 1216"/>
                  <a:gd name="T31" fmla="*/ 1019 h 1185"/>
                  <a:gd name="T32" fmla="*/ 631 w 1216"/>
                  <a:gd name="T33" fmla="*/ 1012 h 1185"/>
                  <a:gd name="T34" fmla="*/ 606 w 1216"/>
                  <a:gd name="T35" fmla="*/ 997 h 1185"/>
                  <a:gd name="T36" fmla="*/ 580 w 1216"/>
                  <a:gd name="T37" fmla="*/ 984 h 1185"/>
                  <a:gd name="T38" fmla="*/ 561 w 1216"/>
                  <a:gd name="T39" fmla="*/ 964 h 1185"/>
                  <a:gd name="T40" fmla="*/ 537 w 1216"/>
                  <a:gd name="T41" fmla="*/ 962 h 1185"/>
                  <a:gd name="T42" fmla="*/ 514 w 1216"/>
                  <a:gd name="T43" fmla="*/ 957 h 1185"/>
                  <a:gd name="T44" fmla="*/ 491 w 1216"/>
                  <a:gd name="T45" fmla="*/ 947 h 1185"/>
                  <a:gd name="T46" fmla="*/ 469 w 1216"/>
                  <a:gd name="T47" fmla="*/ 928 h 1185"/>
                  <a:gd name="T48" fmla="*/ 454 w 1216"/>
                  <a:gd name="T49" fmla="*/ 912 h 1185"/>
                  <a:gd name="T50" fmla="*/ 433 w 1216"/>
                  <a:gd name="T51" fmla="*/ 907 h 1185"/>
                  <a:gd name="T52" fmla="*/ 382 w 1216"/>
                  <a:gd name="T53" fmla="*/ 895 h 1185"/>
                  <a:gd name="T54" fmla="*/ 368 w 1216"/>
                  <a:gd name="T55" fmla="*/ 884 h 1185"/>
                  <a:gd name="T56" fmla="*/ 348 w 1216"/>
                  <a:gd name="T57" fmla="*/ 858 h 1185"/>
                  <a:gd name="T58" fmla="*/ 280 w 1216"/>
                  <a:gd name="T59" fmla="*/ 840 h 1185"/>
                  <a:gd name="T60" fmla="*/ 222 w 1216"/>
                  <a:gd name="T61" fmla="*/ 843 h 1185"/>
                  <a:gd name="T62" fmla="*/ 175 w 1216"/>
                  <a:gd name="T63" fmla="*/ 833 h 1185"/>
                  <a:gd name="T64" fmla="*/ 133 w 1216"/>
                  <a:gd name="T65" fmla="*/ 806 h 1185"/>
                  <a:gd name="T66" fmla="*/ 147 w 1216"/>
                  <a:gd name="T67" fmla="*/ 755 h 1185"/>
                  <a:gd name="T68" fmla="*/ 195 w 1216"/>
                  <a:gd name="T69" fmla="*/ 686 h 1185"/>
                  <a:gd name="T70" fmla="*/ 99 w 1216"/>
                  <a:gd name="T71" fmla="*/ 690 h 1185"/>
                  <a:gd name="T72" fmla="*/ 59 w 1216"/>
                  <a:gd name="T73" fmla="*/ 643 h 1185"/>
                  <a:gd name="T74" fmla="*/ 73 w 1216"/>
                  <a:gd name="T75" fmla="*/ 537 h 1185"/>
                  <a:gd name="T76" fmla="*/ 38 w 1216"/>
                  <a:gd name="T77" fmla="*/ 460 h 1185"/>
                  <a:gd name="T78" fmla="*/ 21 w 1216"/>
                  <a:gd name="T79" fmla="*/ 436 h 1185"/>
                  <a:gd name="T80" fmla="*/ 3 w 1216"/>
                  <a:gd name="T81" fmla="*/ 410 h 1185"/>
                  <a:gd name="T82" fmla="*/ 3 w 1216"/>
                  <a:gd name="T83" fmla="*/ 377 h 1185"/>
                  <a:gd name="T84" fmla="*/ 3 w 1216"/>
                  <a:gd name="T85" fmla="*/ 361 h 1185"/>
                  <a:gd name="T86" fmla="*/ 4 w 1216"/>
                  <a:gd name="T87" fmla="*/ 337 h 1185"/>
                  <a:gd name="T88" fmla="*/ 16 w 1216"/>
                  <a:gd name="T89" fmla="*/ 299 h 1185"/>
                  <a:gd name="T90" fmla="*/ 19 w 1216"/>
                  <a:gd name="T91" fmla="*/ 284 h 1185"/>
                  <a:gd name="T92" fmla="*/ 20 w 1216"/>
                  <a:gd name="T93" fmla="*/ 271 h 1185"/>
                  <a:gd name="T94" fmla="*/ 23 w 1216"/>
                  <a:gd name="T95" fmla="*/ 243 h 1185"/>
                  <a:gd name="T96" fmla="*/ 38 w 1216"/>
                  <a:gd name="T97" fmla="*/ 208 h 1185"/>
                  <a:gd name="T98" fmla="*/ 51 w 1216"/>
                  <a:gd name="T99" fmla="*/ 189 h 1185"/>
                  <a:gd name="T100" fmla="*/ 62 w 1216"/>
                  <a:gd name="T101" fmla="*/ 170 h 1185"/>
                  <a:gd name="T102" fmla="*/ 72 w 1216"/>
                  <a:gd name="T103" fmla="*/ 160 h 1185"/>
                  <a:gd name="T104" fmla="*/ 78 w 1216"/>
                  <a:gd name="T105" fmla="*/ 149 h 1185"/>
                  <a:gd name="T106" fmla="*/ 79 w 1216"/>
                  <a:gd name="T107" fmla="*/ 133 h 1185"/>
                  <a:gd name="T108" fmla="*/ 88 w 1216"/>
                  <a:gd name="T109" fmla="*/ 103 h 1185"/>
                  <a:gd name="T110" fmla="*/ 100 w 1216"/>
                  <a:gd name="T111" fmla="*/ 77 h 1185"/>
                  <a:gd name="T112" fmla="*/ 116 w 1216"/>
                  <a:gd name="T113" fmla="*/ 68 h 1185"/>
                  <a:gd name="T114" fmla="*/ 128 w 1216"/>
                  <a:gd name="T115" fmla="*/ 61 h 1185"/>
                  <a:gd name="T116" fmla="*/ 142 w 1216"/>
                  <a:gd name="T117" fmla="*/ 47 h 1185"/>
                  <a:gd name="T118" fmla="*/ 168 w 1216"/>
                  <a:gd name="T119" fmla="*/ 30 h 1185"/>
                  <a:gd name="T120" fmla="*/ 196 w 1216"/>
                  <a:gd name="T121" fmla="*/ 12 h 1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16" h="1185">
                    <a:moveTo>
                      <a:pt x="1216" y="895"/>
                    </a:moveTo>
                    <a:lnTo>
                      <a:pt x="1214" y="896"/>
                    </a:lnTo>
                    <a:lnTo>
                      <a:pt x="1210" y="899"/>
                    </a:lnTo>
                    <a:lnTo>
                      <a:pt x="1206" y="899"/>
                    </a:lnTo>
                    <a:lnTo>
                      <a:pt x="1202" y="900"/>
                    </a:lnTo>
                    <a:lnTo>
                      <a:pt x="1198" y="902"/>
                    </a:lnTo>
                    <a:lnTo>
                      <a:pt x="1197" y="905"/>
                    </a:lnTo>
                    <a:lnTo>
                      <a:pt x="1190" y="928"/>
                    </a:lnTo>
                    <a:lnTo>
                      <a:pt x="1180" y="939"/>
                    </a:lnTo>
                    <a:lnTo>
                      <a:pt x="1178" y="940"/>
                    </a:lnTo>
                    <a:lnTo>
                      <a:pt x="1177" y="940"/>
                    </a:lnTo>
                    <a:lnTo>
                      <a:pt x="1165" y="944"/>
                    </a:lnTo>
                    <a:lnTo>
                      <a:pt x="1161" y="947"/>
                    </a:lnTo>
                    <a:lnTo>
                      <a:pt x="1160" y="954"/>
                    </a:lnTo>
                    <a:lnTo>
                      <a:pt x="1165" y="966"/>
                    </a:lnTo>
                    <a:lnTo>
                      <a:pt x="1164" y="976"/>
                    </a:lnTo>
                    <a:lnTo>
                      <a:pt x="1165" y="978"/>
                    </a:lnTo>
                    <a:lnTo>
                      <a:pt x="1167" y="979"/>
                    </a:lnTo>
                    <a:lnTo>
                      <a:pt x="1167" y="985"/>
                    </a:lnTo>
                    <a:lnTo>
                      <a:pt x="1166" y="988"/>
                    </a:lnTo>
                    <a:lnTo>
                      <a:pt x="1164" y="991"/>
                    </a:lnTo>
                    <a:lnTo>
                      <a:pt x="1156" y="1006"/>
                    </a:lnTo>
                    <a:lnTo>
                      <a:pt x="1150" y="1016"/>
                    </a:lnTo>
                    <a:lnTo>
                      <a:pt x="1148" y="1017"/>
                    </a:lnTo>
                    <a:lnTo>
                      <a:pt x="1146" y="1019"/>
                    </a:lnTo>
                    <a:lnTo>
                      <a:pt x="1144" y="1020"/>
                    </a:lnTo>
                    <a:lnTo>
                      <a:pt x="1135" y="1025"/>
                    </a:lnTo>
                    <a:lnTo>
                      <a:pt x="1132" y="1029"/>
                    </a:lnTo>
                    <a:lnTo>
                      <a:pt x="1129" y="1032"/>
                    </a:lnTo>
                    <a:lnTo>
                      <a:pt x="1104" y="1031"/>
                    </a:lnTo>
                    <a:lnTo>
                      <a:pt x="1094" y="1031"/>
                    </a:lnTo>
                    <a:lnTo>
                      <a:pt x="1092" y="1032"/>
                    </a:lnTo>
                    <a:lnTo>
                      <a:pt x="1091" y="1033"/>
                    </a:lnTo>
                    <a:lnTo>
                      <a:pt x="1090" y="1033"/>
                    </a:lnTo>
                    <a:lnTo>
                      <a:pt x="1091" y="1037"/>
                    </a:lnTo>
                    <a:lnTo>
                      <a:pt x="1092" y="1043"/>
                    </a:lnTo>
                    <a:lnTo>
                      <a:pt x="1091" y="1045"/>
                    </a:lnTo>
                    <a:lnTo>
                      <a:pt x="1088" y="1047"/>
                    </a:lnTo>
                    <a:lnTo>
                      <a:pt x="1067" y="1053"/>
                    </a:lnTo>
                    <a:lnTo>
                      <a:pt x="1066" y="1053"/>
                    </a:lnTo>
                    <a:lnTo>
                      <a:pt x="1062" y="1058"/>
                    </a:lnTo>
                    <a:lnTo>
                      <a:pt x="1062" y="1065"/>
                    </a:lnTo>
                    <a:lnTo>
                      <a:pt x="1061" y="1070"/>
                    </a:lnTo>
                    <a:lnTo>
                      <a:pt x="1060" y="1074"/>
                    </a:lnTo>
                    <a:lnTo>
                      <a:pt x="1050" y="1084"/>
                    </a:lnTo>
                    <a:lnTo>
                      <a:pt x="1047" y="1085"/>
                    </a:lnTo>
                    <a:lnTo>
                      <a:pt x="1043" y="1085"/>
                    </a:lnTo>
                    <a:lnTo>
                      <a:pt x="1031" y="1097"/>
                    </a:lnTo>
                    <a:lnTo>
                      <a:pt x="1026" y="1105"/>
                    </a:lnTo>
                    <a:lnTo>
                      <a:pt x="1023" y="1112"/>
                    </a:lnTo>
                    <a:lnTo>
                      <a:pt x="1023" y="1114"/>
                    </a:lnTo>
                    <a:lnTo>
                      <a:pt x="1023" y="1116"/>
                    </a:lnTo>
                    <a:lnTo>
                      <a:pt x="1022" y="1120"/>
                    </a:lnTo>
                    <a:lnTo>
                      <a:pt x="1012" y="1140"/>
                    </a:lnTo>
                    <a:lnTo>
                      <a:pt x="1010" y="1143"/>
                    </a:lnTo>
                    <a:lnTo>
                      <a:pt x="1008" y="1146"/>
                    </a:lnTo>
                    <a:lnTo>
                      <a:pt x="1006" y="1154"/>
                    </a:lnTo>
                    <a:lnTo>
                      <a:pt x="1008" y="1156"/>
                    </a:lnTo>
                    <a:lnTo>
                      <a:pt x="1009" y="1158"/>
                    </a:lnTo>
                    <a:lnTo>
                      <a:pt x="1022" y="1168"/>
                    </a:lnTo>
                    <a:lnTo>
                      <a:pt x="1027" y="1175"/>
                    </a:lnTo>
                    <a:lnTo>
                      <a:pt x="1027" y="1181"/>
                    </a:lnTo>
                    <a:lnTo>
                      <a:pt x="1026" y="1181"/>
                    </a:lnTo>
                    <a:lnTo>
                      <a:pt x="1020" y="1185"/>
                    </a:lnTo>
                    <a:lnTo>
                      <a:pt x="981" y="1172"/>
                    </a:lnTo>
                    <a:lnTo>
                      <a:pt x="979" y="1168"/>
                    </a:lnTo>
                    <a:lnTo>
                      <a:pt x="976" y="1166"/>
                    </a:lnTo>
                    <a:lnTo>
                      <a:pt x="974" y="1161"/>
                    </a:lnTo>
                    <a:lnTo>
                      <a:pt x="969" y="1160"/>
                    </a:lnTo>
                    <a:lnTo>
                      <a:pt x="960" y="1157"/>
                    </a:lnTo>
                    <a:lnTo>
                      <a:pt x="960" y="1152"/>
                    </a:lnTo>
                    <a:lnTo>
                      <a:pt x="960" y="1148"/>
                    </a:lnTo>
                    <a:lnTo>
                      <a:pt x="954" y="1149"/>
                    </a:lnTo>
                    <a:lnTo>
                      <a:pt x="951" y="1149"/>
                    </a:lnTo>
                    <a:lnTo>
                      <a:pt x="952" y="1147"/>
                    </a:lnTo>
                    <a:lnTo>
                      <a:pt x="953" y="1145"/>
                    </a:lnTo>
                    <a:lnTo>
                      <a:pt x="950" y="1143"/>
                    </a:lnTo>
                    <a:lnTo>
                      <a:pt x="948" y="1144"/>
                    </a:lnTo>
                    <a:lnTo>
                      <a:pt x="947" y="1144"/>
                    </a:lnTo>
                    <a:lnTo>
                      <a:pt x="940" y="1144"/>
                    </a:lnTo>
                    <a:lnTo>
                      <a:pt x="940" y="1143"/>
                    </a:lnTo>
                    <a:lnTo>
                      <a:pt x="942" y="1140"/>
                    </a:lnTo>
                    <a:lnTo>
                      <a:pt x="943" y="1139"/>
                    </a:lnTo>
                    <a:lnTo>
                      <a:pt x="946" y="1136"/>
                    </a:lnTo>
                    <a:lnTo>
                      <a:pt x="943" y="1136"/>
                    </a:lnTo>
                    <a:lnTo>
                      <a:pt x="940" y="1128"/>
                    </a:lnTo>
                    <a:lnTo>
                      <a:pt x="938" y="1127"/>
                    </a:lnTo>
                    <a:lnTo>
                      <a:pt x="936" y="1126"/>
                    </a:lnTo>
                    <a:lnTo>
                      <a:pt x="935" y="1123"/>
                    </a:lnTo>
                    <a:lnTo>
                      <a:pt x="935" y="1121"/>
                    </a:lnTo>
                    <a:lnTo>
                      <a:pt x="932" y="1116"/>
                    </a:lnTo>
                    <a:lnTo>
                      <a:pt x="930" y="1116"/>
                    </a:lnTo>
                    <a:lnTo>
                      <a:pt x="929" y="1113"/>
                    </a:lnTo>
                    <a:lnTo>
                      <a:pt x="927" y="1114"/>
                    </a:lnTo>
                    <a:lnTo>
                      <a:pt x="925" y="1114"/>
                    </a:lnTo>
                    <a:lnTo>
                      <a:pt x="925" y="1112"/>
                    </a:lnTo>
                    <a:lnTo>
                      <a:pt x="925" y="1112"/>
                    </a:lnTo>
                    <a:lnTo>
                      <a:pt x="921" y="1110"/>
                    </a:lnTo>
                    <a:lnTo>
                      <a:pt x="916" y="1107"/>
                    </a:lnTo>
                    <a:lnTo>
                      <a:pt x="916" y="1105"/>
                    </a:lnTo>
                    <a:lnTo>
                      <a:pt x="914" y="1104"/>
                    </a:lnTo>
                    <a:lnTo>
                      <a:pt x="912" y="1105"/>
                    </a:lnTo>
                    <a:lnTo>
                      <a:pt x="909" y="1105"/>
                    </a:lnTo>
                    <a:lnTo>
                      <a:pt x="903" y="1102"/>
                    </a:lnTo>
                    <a:lnTo>
                      <a:pt x="900" y="1102"/>
                    </a:lnTo>
                    <a:lnTo>
                      <a:pt x="895" y="1099"/>
                    </a:lnTo>
                    <a:lnTo>
                      <a:pt x="892" y="1095"/>
                    </a:lnTo>
                    <a:lnTo>
                      <a:pt x="883" y="1095"/>
                    </a:lnTo>
                    <a:lnTo>
                      <a:pt x="882" y="1095"/>
                    </a:lnTo>
                    <a:lnTo>
                      <a:pt x="879" y="1095"/>
                    </a:lnTo>
                    <a:lnTo>
                      <a:pt x="877" y="1094"/>
                    </a:lnTo>
                    <a:lnTo>
                      <a:pt x="876" y="1093"/>
                    </a:lnTo>
                    <a:lnTo>
                      <a:pt x="874" y="1088"/>
                    </a:lnTo>
                    <a:lnTo>
                      <a:pt x="868" y="1086"/>
                    </a:lnTo>
                    <a:lnTo>
                      <a:pt x="868" y="1085"/>
                    </a:lnTo>
                    <a:lnTo>
                      <a:pt x="866" y="1086"/>
                    </a:lnTo>
                    <a:lnTo>
                      <a:pt x="865" y="1087"/>
                    </a:lnTo>
                    <a:lnTo>
                      <a:pt x="864" y="1085"/>
                    </a:lnTo>
                    <a:lnTo>
                      <a:pt x="861" y="1084"/>
                    </a:lnTo>
                    <a:lnTo>
                      <a:pt x="858" y="1083"/>
                    </a:lnTo>
                    <a:lnTo>
                      <a:pt x="856" y="1086"/>
                    </a:lnTo>
                    <a:lnTo>
                      <a:pt x="853" y="1087"/>
                    </a:lnTo>
                    <a:lnTo>
                      <a:pt x="851" y="1088"/>
                    </a:lnTo>
                    <a:lnTo>
                      <a:pt x="850" y="1088"/>
                    </a:lnTo>
                    <a:lnTo>
                      <a:pt x="849" y="1087"/>
                    </a:lnTo>
                    <a:lnTo>
                      <a:pt x="848" y="1088"/>
                    </a:lnTo>
                    <a:lnTo>
                      <a:pt x="847" y="1090"/>
                    </a:lnTo>
                    <a:lnTo>
                      <a:pt x="844" y="1088"/>
                    </a:lnTo>
                    <a:lnTo>
                      <a:pt x="837" y="1085"/>
                    </a:lnTo>
                    <a:lnTo>
                      <a:pt x="836" y="1082"/>
                    </a:lnTo>
                    <a:lnTo>
                      <a:pt x="835" y="1080"/>
                    </a:lnTo>
                    <a:lnTo>
                      <a:pt x="833" y="1080"/>
                    </a:lnTo>
                    <a:lnTo>
                      <a:pt x="833" y="1081"/>
                    </a:lnTo>
                    <a:lnTo>
                      <a:pt x="827" y="1075"/>
                    </a:lnTo>
                    <a:lnTo>
                      <a:pt x="823" y="1074"/>
                    </a:lnTo>
                    <a:lnTo>
                      <a:pt x="824" y="1071"/>
                    </a:lnTo>
                    <a:lnTo>
                      <a:pt x="825" y="1069"/>
                    </a:lnTo>
                    <a:lnTo>
                      <a:pt x="823" y="1067"/>
                    </a:lnTo>
                    <a:lnTo>
                      <a:pt x="821" y="1067"/>
                    </a:lnTo>
                    <a:lnTo>
                      <a:pt x="814" y="1068"/>
                    </a:lnTo>
                    <a:lnTo>
                      <a:pt x="811" y="1068"/>
                    </a:lnTo>
                    <a:lnTo>
                      <a:pt x="809" y="1067"/>
                    </a:lnTo>
                    <a:lnTo>
                      <a:pt x="808" y="1064"/>
                    </a:lnTo>
                    <a:lnTo>
                      <a:pt x="806" y="1065"/>
                    </a:lnTo>
                    <a:lnTo>
                      <a:pt x="798" y="1068"/>
                    </a:lnTo>
                    <a:lnTo>
                      <a:pt x="797" y="1068"/>
                    </a:lnTo>
                    <a:lnTo>
                      <a:pt x="799" y="1064"/>
                    </a:lnTo>
                    <a:lnTo>
                      <a:pt x="798" y="1063"/>
                    </a:lnTo>
                    <a:lnTo>
                      <a:pt x="796" y="1062"/>
                    </a:lnTo>
                    <a:lnTo>
                      <a:pt x="796" y="1059"/>
                    </a:lnTo>
                    <a:lnTo>
                      <a:pt x="795" y="1057"/>
                    </a:lnTo>
                    <a:lnTo>
                      <a:pt x="786" y="1057"/>
                    </a:lnTo>
                    <a:lnTo>
                      <a:pt x="785" y="1057"/>
                    </a:lnTo>
                    <a:lnTo>
                      <a:pt x="785" y="1056"/>
                    </a:lnTo>
                    <a:lnTo>
                      <a:pt x="784" y="1055"/>
                    </a:lnTo>
                    <a:lnTo>
                      <a:pt x="779" y="1050"/>
                    </a:lnTo>
                    <a:lnTo>
                      <a:pt x="781" y="1049"/>
                    </a:lnTo>
                    <a:lnTo>
                      <a:pt x="779" y="1047"/>
                    </a:lnTo>
                    <a:lnTo>
                      <a:pt x="777" y="1048"/>
                    </a:lnTo>
                    <a:lnTo>
                      <a:pt x="775" y="1044"/>
                    </a:lnTo>
                    <a:lnTo>
                      <a:pt x="773" y="1044"/>
                    </a:lnTo>
                    <a:lnTo>
                      <a:pt x="771" y="1046"/>
                    </a:lnTo>
                    <a:lnTo>
                      <a:pt x="771" y="1047"/>
                    </a:lnTo>
                    <a:lnTo>
                      <a:pt x="768" y="1047"/>
                    </a:lnTo>
                    <a:lnTo>
                      <a:pt x="765" y="1044"/>
                    </a:lnTo>
                    <a:lnTo>
                      <a:pt x="764" y="1042"/>
                    </a:lnTo>
                    <a:lnTo>
                      <a:pt x="761" y="1043"/>
                    </a:lnTo>
                    <a:lnTo>
                      <a:pt x="760" y="1043"/>
                    </a:lnTo>
                    <a:lnTo>
                      <a:pt x="759" y="1045"/>
                    </a:lnTo>
                    <a:lnTo>
                      <a:pt x="754" y="1041"/>
                    </a:lnTo>
                    <a:lnTo>
                      <a:pt x="752" y="1040"/>
                    </a:lnTo>
                    <a:lnTo>
                      <a:pt x="751" y="1040"/>
                    </a:lnTo>
                    <a:lnTo>
                      <a:pt x="749" y="1042"/>
                    </a:lnTo>
                    <a:lnTo>
                      <a:pt x="744" y="1043"/>
                    </a:lnTo>
                    <a:lnTo>
                      <a:pt x="741" y="1040"/>
                    </a:lnTo>
                    <a:lnTo>
                      <a:pt x="741" y="1040"/>
                    </a:lnTo>
                    <a:lnTo>
                      <a:pt x="740" y="1037"/>
                    </a:lnTo>
                    <a:lnTo>
                      <a:pt x="737" y="1038"/>
                    </a:lnTo>
                    <a:lnTo>
                      <a:pt x="736" y="1037"/>
                    </a:lnTo>
                    <a:lnTo>
                      <a:pt x="730" y="1033"/>
                    </a:lnTo>
                    <a:lnTo>
                      <a:pt x="727" y="1034"/>
                    </a:lnTo>
                    <a:lnTo>
                      <a:pt x="725" y="1034"/>
                    </a:lnTo>
                    <a:lnTo>
                      <a:pt x="725" y="1035"/>
                    </a:lnTo>
                    <a:lnTo>
                      <a:pt x="723" y="1034"/>
                    </a:lnTo>
                    <a:lnTo>
                      <a:pt x="720" y="1033"/>
                    </a:lnTo>
                    <a:lnTo>
                      <a:pt x="720" y="1032"/>
                    </a:lnTo>
                    <a:lnTo>
                      <a:pt x="718" y="1030"/>
                    </a:lnTo>
                    <a:lnTo>
                      <a:pt x="709" y="1030"/>
                    </a:lnTo>
                    <a:lnTo>
                      <a:pt x="709" y="1028"/>
                    </a:lnTo>
                    <a:lnTo>
                      <a:pt x="708" y="1030"/>
                    </a:lnTo>
                    <a:lnTo>
                      <a:pt x="702" y="1028"/>
                    </a:lnTo>
                    <a:lnTo>
                      <a:pt x="701" y="1030"/>
                    </a:lnTo>
                    <a:lnTo>
                      <a:pt x="700" y="1032"/>
                    </a:lnTo>
                    <a:lnTo>
                      <a:pt x="695" y="1033"/>
                    </a:lnTo>
                    <a:lnTo>
                      <a:pt x="694" y="1033"/>
                    </a:lnTo>
                    <a:lnTo>
                      <a:pt x="693" y="1032"/>
                    </a:lnTo>
                    <a:lnTo>
                      <a:pt x="690" y="1033"/>
                    </a:lnTo>
                    <a:lnTo>
                      <a:pt x="689" y="1033"/>
                    </a:lnTo>
                    <a:lnTo>
                      <a:pt x="689" y="1032"/>
                    </a:lnTo>
                    <a:lnTo>
                      <a:pt x="682" y="1028"/>
                    </a:lnTo>
                    <a:lnTo>
                      <a:pt x="678" y="1030"/>
                    </a:lnTo>
                    <a:lnTo>
                      <a:pt x="675" y="1033"/>
                    </a:lnTo>
                    <a:lnTo>
                      <a:pt x="660" y="1024"/>
                    </a:lnTo>
                    <a:lnTo>
                      <a:pt x="657" y="1025"/>
                    </a:lnTo>
                    <a:lnTo>
                      <a:pt x="653" y="1022"/>
                    </a:lnTo>
                    <a:lnTo>
                      <a:pt x="652" y="1020"/>
                    </a:lnTo>
                    <a:lnTo>
                      <a:pt x="653" y="1019"/>
                    </a:lnTo>
                    <a:lnTo>
                      <a:pt x="654" y="1019"/>
                    </a:lnTo>
                    <a:lnTo>
                      <a:pt x="651" y="1017"/>
                    </a:lnTo>
                    <a:lnTo>
                      <a:pt x="651" y="1019"/>
                    </a:lnTo>
                    <a:lnTo>
                      <a:pt x="650" y="1019"/>
                    </a:lnTo>
                    <a:lnTo>
                      <a:pt x="644" y="1019"/>
                    </a:lnTo>
                    <a:lnTo>
                      <a:pt x="644" y="1018"/>
                    </a:lnTo>
                    <a:lnTo>
                      <a:pt x="644" y="1016"/>
                    </a:lnTo>
                    <a:lnTo>
                      <a:pt x="644" y="1016"/>
                    </a:lnTo>
                    <a:lnTo>
                      <a:pt x="642" y="1016"/>
                    </a:lnTo>
                    <a:lnTo>
                      <a:pt x="640" y="1016"/>
                    </a:lnTo>
                    <a:lnTo>
                      <a:pt x="637" y="1014"/>
                    </a:lnTo>
                    <a:lnTo>
                      <a:pt x="637" y="1014"/>
                    </a:lnTo>
                    <a:lnTo>
                      <a:pt x="638" y="1011"/>
                    </a:lnTo>
                    <a:lnTo>
                      <a:pt x="631" y="1012"/>
                    </a:lnTo>
                    <a:lnTo>
                      <a:pt x="630" y="1011"/>
                    </a:lnTo>
                    <a:lnTo>
                      <a:pt x="624" y="1006"/>
                    </a:lnTo>
                    <a:lnTo>
                      <a:pt x="623" y="1008"/>
                    </a:lnTo>
                    <a:lnTo>
                      <a:pt x="623" y="1009"/>
                    </a:lnTo>
                    <a:lnTo>
                      <a:pt x="618" y="1007"/>
                    </a:lnTo>
                    <a:lnTo>
                      <a:pt x="619" y="1005"/>
                    </a:lnTo>
                    <a:lnTo>
                      <a:pt x="615" y="1005"/>
                    </a:lnTo>
                    <a:lnTo>
                      <a:pt x="616" y="1003"/>
                    </a:lnTo>
                    <a:lnTo>
                      <a:pt x="616" y="1002"/>
                    </a:lnTo>
                    <a:lnTo>
                      <a:pt x="608" y="997"/>
                    </a:lnTo>
                    <a:lnTo>
                      <a:pt x="607" y="997"/>
                    </a:lnTo>
                    <a:lnTo>
                      <a:pt x="606" y="997"/>
                    </a:lnTo>
                    <a:lnTo>
                      <a:pt x="606" y="997"/>
                    </a:lnTo>
                    <a:lnTo>
                      <a:pt x="597" y="999"/>
                    </a:lnTo>
                    <a:lnTo>
                      <a:pt x="596" y="996"/>
                    </a:lnTo>
                    <a:lnTo>
                      <a:pt x="597" y="995"/>
                    </a:lnTo>
                    <a:lnTo>
                      <a:pt x="599" y="993"/>
                    </a:lnTo>
                    <a:lnTo>
                      <a:pt x="596" y="992"/>
                    </a:lnTo>
                    <a:lnTo>
                      <a:pt x="592" y="993"/>
                    </a:lnTo>
                    <a:lnTo>
                      <a:pt x="593" y="993"/>
                    </a:lnTo>
                    <a:lnTo>
                      <a:pt x="594" y="994"/>
                    </a:lnTo>
                    <a:lnTo>
                      <a:pt x="591" y="995"/>
                    </a:lnTo>
                    <a:lnTo>
                      <a:pt x="584" y="989"/>
                    </a:lnTo>
                    <a:lnTo>
                      <a:pt x="584" y="987"/>
                    </a:lnTo>
                    <a:lnTo>
                      <a:pt x="582" y="987"/>
                    </a:lnTo>
                    <a:lnTo>
                      <a:pt x="580" y="984"/>
                    </a:lnTo>
                    <a:lnTo>
                      <a:pt x="579" y="982"/>
                    </a:lnTo>
                    <a:lnTo>
                      <a:pt x="575" y="981"/>
                    </a:lnTo>
                    <a:lnTo>
                      <a:pt x="576" y="978"/>
                    </a:lnTo>
                    <a:lnTo>
                      <a:pt x="576" y="978"/>
                    </a:lnTo>
                    <a:lnTo>
                      <a:pt x="572" y="971"/>
                    </a:lnTo>
                    <a:lnTo>
                      <a:pt x="571" y="971"/>
                    </a:lnTo>
                    <a:lnTo>
                      <a:pt x="568" y="971"/>
                    </a:lnTo>
                    <a:lnTo>
                      <a:pt x="568" y="970"/>
                    </a:lnTo>
                    <a:lnTo>
                      <a:pt x="565" y="967"/>
                    </a:lnTo>
                    <a:lnTo>
                      <a:pt x="562" y="968"/>
                    </a:lnTo>
                    <a:lnTo>
                      <a:pt x="561" y="968"/>
                    </a:lnTo>
                    <a:lnTo>
                      <a:pt x="561" y="967"/>
                    </a:lnTo>
                    <a:lnTo>
                      <a:pt x="561" y="964"/>
                    </a:lnTo>
                    <a:lnTo>
                      <a:pt x="558" y="964"/>
                    </a:lnTo>
                    <a:lnTo>
                      <a:pt x="555" y="961"/>
                    </a:lnTo>
                    <a:lnTo>
                      <a:pt x="552" y="964"/>
                    </a:lnTo>
                    <a:lnTo>
                      <a:pt x="550" y="964"/>
                    </a:lnTo>
                    <a:lnTo>
                      <a:pt x="550" y="966"/>
                    </a:lnTo>
                    <a:lnTo>
                      <a:pt x="547" y="964"/>
                    </a:lnTo>
                    <a:lnTo>
                      <a:pt x="543" y="960"/>
                    </a:lnTo>
                    <a:lnTo>
                      <a:pt x="544" y="963"/>
                    </a:lnTo>
                    <a:lnTo>
                      <a:pt x="544" y="964"/>
                    </a:lnTo>
                    <a:lnTo>
                      <a:pt x="541" y="963"/>
                    </a:lnTo>
                    <a:lnTo>
                      <a:pt x="539" y="966"/>
                    </a:lnTo>
                    <a:lnTo>
                      <a:pt x="537" y="963"/>
                    </a:lnTo>
                    <a:lnTo>
                      <a:pt x="537" y="962"/>
                    </a:lnTo>
                    <a:lnTo>
                      <a:pt x="532" y="963"/>
                    </a:lnTo>
                    <a:lnTo>
                      <a:pt x="531" y="963"/>
                    </a:lnTo>
                    <a:lnTo>
                      <a:pt x="531" y="962"/>
                    </a:lnTo>
                    <a:lnTo>
                      <a:pt x="530" y="961"/>
                    </a:lnTo>
                    <a:lnTo>
                      <a:pt x="527" y="961"/>
                    </a:lnTo>
                    <a:lnTo>
                      <a:pt x="527" y="962"/>
                    </a:lnTo>
                    <a:lnTo>
                      <a:pt x="523" y="967"/>
                    </a:lnTo>
                    <a:lnTo>
                      <a:pt x="521" y="965"/>
                    </a:lnTo>
                    <a:lnTo>
                      <a:pt x="523" y="963"/>
                    </a:lnTo>
                    <a:lnTo>
                      <a:pt x="521" y="961"/>
                    </a:lnTo>
                    <a:lnTo>
                      <a:pt x="522" y="958"/>
                    </a:lnTo>
                    <a:lnTo>
                      <a:pt x="515" y="956"/>
                    </a:lnTo>
                    <a:lnTo>
                      <a:pt x="514" y="957"/>
                    </a:lnTo>
                    <a:lnTo>
                      <a:pt x="513" y="957"/>
                    </a:lnTo>
                    <a:lnTo>
                      <a:pt x="512" y="957"/>
                    </a:lnTo>
                    <a:lnTo>
                      <a:pt x="511" y="955"/>
                    </a:lnTo>
                    <a:lnTo>
                      <a:pt x="510" y="953"/>
                    </a:lnTo>
                    <a:lnTo>
                      <a:pt x="509" y="954"/>
                    </a:lnTo>
                    <a:lnTo>
                      <a:pt x="506" y="951"/>
                    </a:lnTo>
                    <a:lnTo>
                      <a:pt x="503" y="953"/>
                    </a:lnTo>
                    <a:lnTo>
                      <a:pt x="501" y="954"/>
                    </a:lnTo>
                    <a:lnTo>
                      <a:pt x="495" y="953"/>
                    </a:lnTo>
                    <a:lnTo>
                      <a:pt x="491" y="949"/>
                    </a:lnTo>
                    <a:lnTo>
                      <a:pt x="492" y="947"/>
                    </a:lnTo>
                    <a:lnTo>
                      <a:pt x="492" y="947"/>
                    </a:lnTo>
                    <a:lnTo>
                      <a:pt x="491" y="947"/>
                    </a:lnTo>
                    <a:lnTo>
                      <a:pt x="489" y="947"/>
                    </a:lnTo>
                    <a:lnTo>
                      <a:pt x="484" y="941"/>
                    </a:lnTo>
                    <a:lnTo>
                      <a:pt x="486" y="941"/>
                    </a:lnTo>
                    <a:lnTo>
                      <a:pt x="485" y="939"/>
                    </a:lnTo>
                    <a:lnTo>
                      <a:pt x="483" y="940"/>
                    </a:lnTo>
                    <a:lnTo>
                      <a:pt x="484" y="937"/>
                    </a:lnTo>
                    <a:lnTo>
                      <a:pt x="485" y="934"/>
                    </a:lnTo>
                    <a:lnTo>
                      <a:pt x="482" y="931"/>
                    </a:lnTo>
                    <a:lnTo>
                      <a:pt x="482" y="933"/>
                    </a:lnTo>
                    <a:lnTo>
                      <a:pt x="477" y="930"/>
                    </a:lnTo>
                    <a:lnTo>
                      <a:pt x="474" y="930"/>
                    </a:lnTo>
                    <a:lnTo>
                      <a:pt x="472" y="927"/>
                    </a:lnTo>
                    <a:lnTo>
                      <a:pt x="469" y="928"/>
                    </a:lnTo>
                    <a:lnTo>
                      <a:pt x="467" y="929"/>
                    </a:lnTo>
                    <a:lnTo>
                      <a:pt x="463" y="926"/>
                    </a:lnTo>
                    <a:lnTo>
                      <a:pt x="464" y="924"/>
                    </a:lnTo>
                    <a:lnTo>
                      <a:pt x="461" y="923"/>
                    </a:lnTo>
                    <a:lnTo>
                      <a:pt x="462" y="922"/>
                    </a:lnTo>
                    <a:lnTo>
                      <a:pt x="459" y="922"/>
                    </a:lnTo>
                    <a:lnTo>
                      <a:pt x="459" y="918"/>
                    </a:lnTo>
                    <a:lnTo>
                      <a:pt x="459" y="917"/>
                    </a:lnTo>
                    <a:lnTo>
                      <a:pt x="458" y="916"/>
                    </a:lnTo>
                    <a:lnTo>
                      <a:pt x="457" y="916"/>
                    </a:lnTo>
                    <a:lnTo>
                      <a:pt x="455" y="914"/>
                    </a:lnTo>
                    <a:lnTo>
                      <a:pt x="455" y="912"/>
                    </a:lnTo>
                    <a:lnTo>
                      <a:pt x="454" y="912"/>
                    </a:lnTo>
                    <a:lnTo>
                      <a:pt x="454" y="912"/>
                    </a:lnTo>
                    <a:lnTo>
                      <a:pt x="453" y="909"/>
                    </a:lnTo>
                    <a:lnTo>
                      <a:pt x="451" y="909"/>
                    </a:lnTo>
                    <a:lnTo>
                      <a:pt x="446" y="910"/>
                    </a:lnTo>
                    <a:lnTo>
                      <a:pt x="445" y="911"/>
                    </a:lnTo>
                    <a:lnTo>
                      <a:pt x="444" y="910"/>
                    </a:lnTo>
                    <a:lnTo>
                      <a:pt x="444" y="909"/>
                    </a:lnTo>
                    <a:lnTo>
                      <a:pt x="443" y="909"/>
                    </a:lnTo>
                    <a:lnTo>
                      <a:pt x="441" y="910"/>
                    </a:lnTo>
                    <a:lnTo>
                      <a:pt x="441" y="909"/>
                    </a:lnTo>
                    <a:lnTo>
                      <a:pt x="441" y="909"/>
                    </a:lnTo>
                    <a:lnTo>
                      <a:pt x="437" y="907"/>
                    </a:lnTo>
                    <a:lnTo>
                      <a:pt x="433" y="907"/>
                    </a:lnTo>
                    <a:lnTo>
                      <a:pt x="423" y="906"/>
                    </a:lnTo>
                    <a:lnTo>
                      <a:pt x="420" y="903"/>
                    </a:lnTo>
                    <a:lnTo>
                      <a:pt x="418" y="901"/>
                    </a:lnTo>
                    <a:lnTo>
                      <a:pt x="417" y="902"/>
                    </a:lnTo>
                    <a:lnTo>
                      <a:pt x="405" y="902"/>
                    </a:lnTo>
                    <a:lnTo>
                      <a:pt x="403" y="904"/>
                    </a:lnTo>
                    <a:lnTo>
                      <a:pt x="403" y="905"/>
                    </a:lnTo>
                    <a:lnTo>
                      <a:pt x="399" y="906"/>
                    </a:lnTo>
                    <a:lnTo>
                      <a:pt x="393" y="902"/>
                    </a:lnTo>
                    <a:lnTo>
                      <a:pt x="388" y="901"/>
                    </a:lnTo>
                    <a:lnTo>
                      <a:pt x="386" y="899"/>
                    </a:lnTo>
                    <a:lnTo>
                      <a:pt x="383" y="899"/>
                    </a:lnTo>
                    <a:lnTo>
                      <a:pt x="382" y="895"/>
                    </a:lnTo>
                    <a:lnTo>
                      <a:pt x="379" y="895"/>
                    </a:lnTo>
                    <a:lnTo>
                      <a:pt x="381" y="894"/>
                    </a:lnTo>
                    <a:lnTo>
                      <a:pt x="381" y="893"/>
                    </a:lnTo>
                    <a:lnTo>
                      <a:pt x="379" y="889"/>
                    </a:lnTo>
                    <a:lnTo>
                      <a:pt x="375" y="889"/>
                    </a:lnTo>
                    <a:lnTo>
                      <a:pt x="373" y="888"/>
                    </a:lnTo>
                    <a:lnTo>
                      <a:pt x="373" y="888"/>
                    </a:lnTo>
                    <a:lnTo>
                      <a:pt x="374" y="887"/>
                    </a:lnTo>
                    <a:lnTo>
                      <a:pt x="372" y="886"/>
                    </a:lnTo>
                    <a:lnTo>
                      <a:pt x="371" y="885"/>
                    </a:lnTo>
                    <a:lnTo>
                      <a:pt x="370" y="885"/>
                    </a:lnTo>
                    <a:lnTo>
                      <a:pt x="370" y="884"/>
                    </a:lnTo>
                    <a:lnTo>
                      <a:pt x="368" y="884"/>
                    </a:lnTo>
                    <a:lnTo>
                      <a:pt x="369" y="883"/>
                    </a:lnTo>
                    <a:lnTo>
                      <a:pt x="369" y="882"/>
                    </a:lnTo>
                    <a:lnTo>
                      <a:pt x="366" y="880"/>
                    </a:lnTo>
                    <a:lnTo>
                      <a:pt x="360" y="874"/>
                    </a:lnTo>
                    <a:lnTo>
                      <a:pt x="361" y="873"/>
                    </a:lnTo>
                    <a:lnTo>
                      <a:pt x="361" y="871"/>
                    </a:lnTo>
                    <a:lnTo>
                      <a:pt x="358" y="871"/>
                    </a:lnTo>
                    <a:lnTo>
                      <a:pt x="356" y="870"/>
                    </a:lnTo>
                    <a:lnTo>
                      <a:pt x="355" y="868"/>
                    </a:lnTo>
                    <a:lnTo>
                      <a:pt x="355" y="867"/>
                    </a:lnTo>
                    <a:lnTo>
                      <a:pt x="355" y="864"/>
                    </a:lnTo>
                    <a:lnTo>
                      <a:pt x="349" y="860"/>
                    </a:lnTo>
                    <a:lnTo>
                      <a:pt x="348" y="858"/>
                    </a:lnTo>
                    <a:lnTo>
                      <a:pt x="339" y="843"/>
                    </a:lnTo>
                    <a:lnTo>
                      <a:pt x="334" y="842"/>
                    </a:lnTo>
                    <a:lnTo>
                      <a:pt x="328" y="840"/>
                    </a:lnTo>
                    <a:lnTo>
                      <a:pt x="317" y="837"/>
                    </a:lnTo>
                    <a:lnTo>
                      <a:pt x="308" y="833"/>
                    </a:lnTo>
                    <a:lnTo>
                      <a:pt x="308" y="832"/>
                    </a:lnTo>
                    <a:lnTo>
                      <a:pt x="304" y="829"/>
                    </a:lnTo>
                    <a:lnTo>
                      <a:pt x="295" y="829"/>
                    </a:lnTo>
                    <a:lnTo>
                      <a:pt x="294" y="830"/>
                    </a:lnTo>
                    <a:lnTo>
                      <a:pt x="292" y="831"/>
                    </a:lnTo>
                    <a:lnTo>
                      <a:pt x="289" y="832"/>
                    </a:lnTo>
                    <a:lnTo>
                      <a:pt x="281" y="839"/>
                    </a:lnTo>
                    <a:lnTo>
                      <a:pt x="280" y="840"/>
                    </a:lnTo>
                    <a:lnTo>
                      <a:pt x="279" y="843"/>
                    </a:lnTo>
                    <a:lnTo>
                      <a:pt x="276" y="843"/>
                    </a:lnTo>
                    <a:lnTo>
                      <a:pt x="268" y="842"/>
                    </a:lnTo>
                    <a:lnTo>
                      <a:pt x="265" y="842"/>
                    </a:lnTo>
                    <a:lnTo>
                      <a:pt x="265" y="843"/>
                    </a:lnTo>
                    <a:lnTo>
                      <a:pt x="261" y="845"/>
                    </a:lnTo>
                    <a:lnTo>
                      <a:pt x="257" y="842"/>
                    </a:lnTo>
                    <a:lnTo>
                      <a:pt x="244" y="839"/>
                    </a:lnTo>
                    <a:lnTo>
                      <a:pt x="242" y="838"/>
                    </a:lnTo>
                    <a:lnTo>
                      <a:pt x="240" y="838"/>
                    </a:lnTo>
                    <a:lnTo>
                      <a:pt x="234" y="840"/>
                    </a:lnTo>
                    <a:lnTo>
                      <a:pt x="225" y="843"/>
                    </a:lnTo>
                    <a:lnTo>
                      <a:pt x="222" y="843"/>
                    </a:lnTo>
                    <a:lnTo>
                      <a:pt x="220" y="842"/>
                    </a:lnTo>
                    <a:lnTo>
                      <a:pt x="219" y="842"/>
                    </a:lnTo>
                    <a:lnTo>
                      <a:pt x="212" y="843"/>
                    </a:lnTo>
                    <a:lnTo>
                      <a:pt x="208" y="841"/>
                    </a:lnTo>
                    <a:lnTo>
                      <a:pt x="205" y="839"/>
                    </a:lnTo>
                    <a:lnTo>
                      <a:pt x="202" y="839"/>
                    </a:lnTo>
                    <a:lnTo>
                      <a:pt x="196" y="839"/>
                    </a:lnTo>
                    <a:lnTo>
                      <a:pt x="191" y="836"/>
                    </a:lnTo>
                    <a:lnTo>
                      <a:pt x="186" y="833"/>
                    </a:lnTo>
                    <a:lnTo>
                      <a:pt x="182" y="834"/>
                    </a:lnTo>
                    <a:lnTo>
                      <a:pt x="179" y="835"/>
                    </a:lnTo>
                    <a:lnTo>
                      <a:pt x="175" y="833"/>
                    </a:lnTo>
                    <a:lnTo>
                      <a:pt x="175" y="833"/>
                    </a:lnTo>
                    <a:lnTo>
                      <a:pt x="174" y="833"/>
                    </a:lnTo>
                    <a:lnTo>
                      <a:pt x="171" y="833"/>
                    </a:lnTo>
                    <a:lnTo>
                      <a:pt x="170" y="830"/>
                    </a:lnTo>
                    <a:lnTo>
                      <a:pt x="159" y="824"/>
                    </a:lnTo>
                    <a:lnTo>
                      <a:pt x="142" y="822"/>
                    </a:lnTo>
                    <a:lnTo>
                      <a:pt x="141" y="821"/>
                    </a:lnTo>
                    <a:lnTo>
                      <a:pt x="141" y="819"/>
                    </a:lnTo>
                    <a:lnTo>
                      <a:pt x="141" y="816"/>
                    </a:lnTo>
                    <a:lnTo>
                      <a:pt x="142" y="812"/>
                    </a:lnTo>
                    <a:lnTo>
                      <a:pt x="139" y="810"/>
                    </a:lnTo>
                    <a:lnTo>
                      <a:pt x="136" y="810"/>
                    </a:lnTo>
                    <a:lnTo>
                      <a:pt x="131" y="810"/>
                    </a:lnTo>
                    <a:lnTo>
                      <a:pt x="133" y="806"/>
                    </a:lnTo>
                    <a:lnTo>
                      <a:pt x="134" y="804"/>
                    </a:lnTo>
                    <a:lnTo>
                      <a:pt x="131" y="799"/>
                    </a:lnTo>
                    <a:lnTo>
                      <a:pt x="128" y="796"/>
                    </a:lnTo>
                    <a:lnTo>
                      <a:pt x="126" y="795"/>
                    </a:lnTo>
                    <a:lnTo>
                      <a:pt x="126" y="791"/>
                    </a:lnTo>
                    <a:lnTo>
                      <a:pt x="125" y="788"/>
                    </a:lnTo>
                    <a:lnTo>
                      <a:pt x="124" y="787"/>
                    </a:lnTo>
                    <a:lnTo>
                      <a:pt x="120" y="783"/>
                    </a:lnTo>
                    <a:lnTo>
                      <a:pt x="122" y="779"/>
                    </a:lnTo>
                    <a:lnTo>
                      <a:pt x="129" y="770"/>
                    </a:lnTo>
                    <a:lnTo>
                      <a:pt x="141" y="766"/>
                    </a:lnTo>
                    <a:lnTo>
                      <a:pt x="144" y="757"/>
                    </a:lnTo>
                    <a:lnTo>
                      <a:pt x="147" y="755"/>
                    </a:lnTo>
                    <a:lnTo>
                      <a:pt x="148" y="752"/>
                    </a:lnTo>
                    <a:lnTo>
                      <a:pt x="156" y="747"/>
                    </a:lnTo>
                    <a:lnTo>
                      <a:pt x="159" y="732"/>
                    </a:lnTo>
                    <a:lnTo>
                      <a:pt x="191" y="726"/>
                    </a:lnTo>
                    <a:lnTo>
                      <a:pt x="194" y="721"/>
                    </a:lnTo>
                    <a:lnTo>
                      <a:pt x="196" y="716"/>
                    </a:lnTo>
                    <a:lnTo>
                      <a:pt x="199" y="713"/>
                    </a:lnTo>
                    <a:lnTo>
                      <a:pt x="206" y="707"/>
                    </a:lnTo>
                    <a:lnTo>
                      <a:pt x="208" y="699"/>
                    </a:lnTo>
                    <a:lnTo>
                      <a:pt x="208" y="698"/>
                    </a:lnTo>
                    <a:lnTo>
                      <a:pt x="205" y="694"/>
                    </a:lnTo>
                    <a:lnTo>
                      <a:pt x="198" y="688"/>
                    </a:lnTo>
                    <a:lnTo>
                      <a:pt x="195" y="686"/>
                    </a:lnTo>
                    <a:lnTo>
                      <a:pt x="192" y="685"/>
                    </a:lnTo>
                    <a:lnTo>
                      <a:pt x="182" y="681"/>
                    </a:lnTo>
                    <a:lnTo>
                      <a:pt x="160" y="683"/>
                    </a:lnTo>
                    <a:lnTo>
                      <a:pt x="158" y="683"/>
                    </a:lnTo>
                    <a:lnTo>
                      <a:pt x="156" y="682"/>
                    </a:lnTo>
                    <a:lnTo>
                      <a:pt x="138" y="677"/>
                    </a:lnTo>
                    <a:lnTo>
                      <a:pt x="133" y="676"/>
                    </a:lnTo>
                    <a:lnTo>
                      <a:pt x="127" y="676"/>
                    </a:lnTo>
                    <a:lnTo>
                      <a:pt x="114" y="679"/>
                    </a:lnTo>
                    <a:lnTo>
                      <a:pt x="103" y="685"/>
                    </a:lnTo>
                    <a:lnTo>
                      <a:pt x="102" y="687"/>
                    </a:lnTo>
                    <a:lnTo>
                      <a:pt x="100" y="688"/>
                    </a:lnTo>
                    <a:lnTo>
                      <a:pt x="99" y="690"/>
                    </a:lnTo>
                    <a:lnTo>
                      <a:pt x="95" y="699"/>
                    </a:lnTo>
                    <a:lnTo>
                      <a:pt x="93" y="699"/>
                    </a:lnTo>
                    <a:lnTo>
                      <a:pt x="90" y="698"/>
                    </a:lnTo>
                    <a:lnTo>
                      <a:pt x="87" y="695"/>
                    </a:lnTo>
                    <a:lnTo>
                      <a:pt x="76" y="695"/>
                    </a:lnTo>
                    <a:lnTo>
                      <a:pt x="65" y="684"/>
                    </a:lnTo>
                    <a:lnTo>
                      <a:pt x="64" y="682"/>
                    </a:lnTo>
                    <a:lnTo>
                      <a:pt x="63" y="681"/>
                    </a:lnTo>
                    <a:lnTo>
                      <a:pt x="62" y="675"/>
                    </a:lnTo>
                    <a:lnTo>
                      <a:pt x="62" y="665"/>
                    </a:lnTo>
                    <a:lnTo>
                      <a:pt x="61" y="661"/>
                    </a:lnTo>
                    <a:lnTo>
                      <a:pt x="59" y="655"/>
                    </a:lnTo>
                    <a:lnTo>
                      <a:pt x="59" y="643"/>
                    </a:lnTo>
                    <a:lnTo>
                      <a:pt x="51" y="618"/>
                    </a:lnTo>
                    <a:lnTo>
                      <a:pt x="51" y="613"/>
                    </a:lnTo>
                    <a:lnTo>
                      <a:pt x="51" y="609"/>
                    </a:lnTo>
                    <a:lnTo>
                      <a:pt x="48" y="599"/>
                    </a:lnTo>
                    <a:lnTo>
                      <a:pt x="45" y="585"/>
                    </a:lnTo>
                    <a:lnTo>
                      <a:pt x="47" y="581"/>
                    </a:lnTo>
                    <a:lnTo>
                      <a:pt x="52" y="576"/>
                    </a:lnTo>
                    <a:lnTo>
                      <a:pt x="62" y="575"/>
                    </a:lnTo>
                    <a:lnTo>
                      <a:pt x="69" y="574"/>
                    </a:lnTo>
                    <a:lnTo>
                      <a:pt x="74" y="571"/>
                    </a:lnTo>
                    <a:lnTo>
                      <a:pt x="76" y="567"/>
                    </a:lnTo>
                    <a:lnTo>
                      <a:pt x="76" y="544"/>
                    </a:lnTo>
                    <a:lnTo>
                      <a:pt x="73" y="537"/>
                    </a:lnTo>
                    <a:lnTo>
                      <a:pt x="70" y="535"/>
                    </a:lnTo>
                    <a:lnTo>
                      <a:pt x="69" y="534"/>
                    </a:lnTo>
                    <a:lnTo>
                      <a:pt x="63" y="523"/>
                    </a:lnTo>
                    <a:lnTo>
                      <a:pt x="50" y="515"/>
                    </a:lnTo>
                    <a:lnTo>
                      <a:pt x="52" y="508"/>
                    </a:lnTo>
                    <a:lnTo>
                      <a:pt x="49" y="504"/>
                    </a:lnTo>
                    <a:lnTo>
                      <a:pt x="49" y="500"/>
                    </a:lnTo>
                    <a:lnTo>
                      <a:pt x="48" y="498"/>
                    </a:lnTo>
                    <a:lnTo>
                      <a:pt x="45" y="495"/>
                    </a:lnTo>
                    <a:lnTo>
                      <a:pt x="48" y="481"/>
                    </a:lnTo>
                    <a:lnTo>
                      <a:pt x="37" y="464"/>
                    </a:lnTo>
                    <a:lnTo>
                      <a:pt x="38" y="461"/>
                    </a:lnTo>
                    <a:lnTo>
                      <a:pt x="38" y="460"/>
                    </a:lnTo>
                    <a:lnTo>
                      <a:pt x="34" y="453"/>
                    </a:lnTo>
                    <a:lnTo>
                      <a:pt x="34" y="451"/>
                    </a:lnTo>
                    <a:lnTo>
                      <a:pt x="31" y="450"/>
                    </a:lnTo>
                    <a:lnTo>
                      <a:pt x="31" y="447"/>
                    </a:lnTo>
                    <a:lnTo>
                      <a:pt x="28" y="444"/>
                    </a:lnTo>
                    <a:lnTo>
                      <a:pt x="27" y="444"/>
                    </a:lnTo>
                    <a:lnTo>
                      <a:pt x="27" y="445"/>
                    </a:lnTo>
                    <a:lnTo>
                      <a:pt x="26" y="443"/>
                    </a:lnTo>
                    <a:lnTo>
                      <a:pt x="25" y="442"/>
                    </a:lnTo>
                    <a:lnTo>
                      <a:pt x="22" y="440"/>
                    </a:lnTo>
                    <a:lnTo>
                      <a:pt x="22" y="439"/>
                    </a:lnTo>
                    <a:lnTo>
                      <a:pt x="22" y="438"/>
                    </a:lnTo>
                    <a:lnTo>
                      <a:pt x="21" y="436"/>
                    </a:lnTo>
                    <a:lnTo>
                      <a:pt x="17" y="434"/>
                    </a:lnTo>
                    <a:lnTo>
                      <a:pt x="5" y="429"/>
                    </a:lnTo>
                    <a:lnTo>
                      <a:pt x="6" y="426"/>
                    </a:lnTo>
                    <a:lnTo>
                      <a:pt x="4" y="424"/>
                    </a:lnTo>
                    <a:lnTo>
                      <a:pt x="4" y="422"/>
                    </a:lnTo>
                    <a:lnTo>
                      <a:pt x="4" y="421"/>
                    </a:lnTo>
                    <a:lnTo>
                      <a:pt x="3" y="420"/>
                    </a:lnTo>
                    <a:lnTo>
                      <a:pt x="1" y="419"/>
                    </a:lnTo>
                    <a:lnTo>
                      <a:pt x="3" y="417"/>
                    </a:lnTo>
                    <a:lnTo>
                      <a:pt x="4" y="415"/>
                    </a:lnTo>
                    <a:lnTo>
                      <a:pt x="3" y="413"/>
                    </a:lnTo>
                    <a:lnTo>
                      <a:pt x="2" y="411"/>
                    </a:lnTo>
                    <a:lnTo>
                      <a:pt x="3" y="410"/>
                    </a:lnTo>
                    <a:lnTo>
                      <a:pt x="4" y="409"/>
                    </a:lnTo>
                    <a:lnTo>
                      <a:pt x="2" y="408"/>
                    </a:lnTo>
                    <a:lnTo>
                      <a:pt x="2" y="404"/>
                    </a:lnTo>
                    <a:lnTo>
                      <a:pt x="0" y="404"/>
                    </a:lnTo>
                    <a:lnTo>
                      <a:pt x="1" y="402"/>
                    </a:lnTo>
                    <a:lnTo>
                      <a:pt x="0" y="399"/>
                    </a:lnTo>
                    <a:lnTo>
                      <a:pt x="0" y="392"/>
                    </a:lnTo>
                    <a:lnTo>
                      <a:pt x="1" y="390"/>
                    </a:lnTo>
                    <a:lnTo>
                      <a:pt x="0" y="388"/>
                    </a:lnTo>
                    <a:lnTo>
                      <a:pt x="1" y="385"/>
                    </a:lnTo>
                    <a:lnTo>
                      <a:pt x="0" y="383"/>
                    </a:lnTo>
                    <a:lnTo>
                      <a:pt x="3" y="382"/>
                    </a:lnTo>
                    <a:lnTo>
                      <a:pt x="3" y="377"/>
                    </a:lnTo>
                    <a:lnTo>
                      <a:pt x="4" y="377"/>
                    </a:lnTo>
                    <a:lnTo>
                      <a:pt x="4" y="376"/>
                    </a:lnTo>
                    <a:lnTo>
                      <a:pt x="3" y="375"/>
                    </a:lnTo>
                    <a:lnTo>
                      <a:pt x="3" y="373"/>
                    </a:lnTo>
                    <a:lnTo>
                      <a:pt x="3" y="373"/>
                    </a:lnTo>
                    <a:lnTo>
                      <a:pt x="4" y="372"/>
                    </a:lnTo>
                    <a:lnTo>
                      <a:pt x="3" y="370"/>
                    </a:lnTo>
                    <a:lnTo>
                      <a:pt x="3" y="369"/>
                    </a:lnTo>
                    <a:lnTo>
                      <a:pt x="3" y="368"/>
                    </a:lnTo>
                    <a:lnTo>
                      <a:pt x="3" y="367"/>
                    </a:lnTo>
                    <a:lnTo>
                      <a:pt x="0" y="363"/>
                    </a:lnTo>
                    <a:lnTo>
                      <a:pt x="3" y="361"/>
                    </a:lnTo>
                    <a:lnTo>
                      <a:pt x="3" y="361"/>
                    </a:lnTo>
                    <a:lnTo>
                      <a:pt x="2" y="359"/>
                    </a:lnTo>
                    <a:lnTo>
                      <a:pt x="2" y="358"/>
                    </a:lnTo>
                    <a:lnTo>
                      <a:pt x="2" y="356"/>
                    </a:lnTo>
                    <a:lnTo>
                      <a:pt x="3" y="353"/>
                    </a:lnTo>
                    <a:lnTo>
                      <a:pt x="3" y="352"/>
                    </a:lnTo>
                    <a:lnTo>
                      <a:pt x="1" y="352"/>
                    </a:lnTo>
                    <a:lnTo>
                      <a:pt x="3" y="348"/>
                    </a:lnTo>
                    <a:lnTo>
                      <a:pt x="4" y="345"/>
                    </a:lnTo>
                    <a:lnTo>
                      <a:pt x="3" y="343"/>
                    </a:lnTo>
                    <a:lnTo>
                      <a:pt x="3" y="340"/>
                    </a:lnTo>
                    <a:lnTo>
                      <a:pt x="3" y="339"/>
                    </a:lnTo>
                    <a:lnTo>
                      <a:pt x="4" y="338"/>
                    </a:lnTo>
                    <a:lnTo>
                      <a:pt x="4" y="337"/>
                    </a:lnTo>
                    <a:lnTo>
                      <a:pt x="3" y="335"/>
                    </a:lnTo>
                    <a:lnTo>
                      <a:pt x="6" y="331"/>
                    </a:lnTo>
                    <a:lnTo>
                      <a:pt x="10" y="320"/>
                    </a:lnTo>
                    <a:lnTo>
                      <a:pt x="10" y="319"/>
                    </a:lnTo>
                    <a:lnTo>
                      <a:pt x="10" y="315"/>
                    </a:lnTo>
                    <a:lnTo>
                      <a:pt x="9" y="315"/>
                    </a:lnTo>
                    <a:lnTo>
                      <a:pt x="7" y="313"/>
                    </a:lnTo>
                    <a:lnTo>
                      <a:pt x="9" y="312"/>
                    </a:lnTo>
                    <a:lnTo>
                      <a:pt x="8" y="307"/>
                    </a:lnTo>
                    <a:lnTo>
                      <a:pt x="10" y="307"/>
                    </a:lnTo>
                    <a:lnTo>
                      <a:pt x="12" y="302"/>
                    </a:lnTo>
                    <a:lnTo>
                      <a:pt x="15" y="299"/>
                    </a:lnTo>
                    <a:lnTo>
                      <a:pt x="16" y="299"/>
                    </a:lnTo>
                    <a:lnTo>
                      <a:pt x="15" y="299"/>
                    </a:lnTo>
                    <a:lnTo>
                      <a:pt x="14" y="298"/>
                    </a:lnTo>
                    <a:lnTo>
                      <a:pt x="16" y="297"/>
                    </a:lnTo>
                    <a:lnTo>
                      <a:pt x="18" y="296"/>
                    </a:lnTo>
                    <a:lnTo>
                      <a:pt x="17" y="294"/>
                    </a:lnTo>
                    <a:lnTo>
                      <a:pt x="17" y="293"/>
                    </a:lnTo>
                    <a:lnTo>
                      <a:pt x="17" y="289"/>
                    </a:lnTo>
                    <a:lnTo>
                      <a:pt x="18" y="289"/>
                    </a:lnTo>
                    <a:lnTo>
                      <a:pt x="19" y="288"/>
                    </a:lnTo>
                    <a:lnTo>
                      <a:pt x="20" y="292"/>
                    </a:lnTo>
                    <a:lnTo>
                      <a:pt x="22" y="288"/>
                    </a:lnTo>
                    <a:lnTo>
                      <a:pt x="21" y="284"/>
                    </a:lnTo>
                    <a:lnTo>
                      <a:pt x="19" y="284"/>
                    </a:lnTo>
                    <a:lnTo>
                      <a:pt x="18" y="284"/>
                    </a:lnTo>
                    <a:lnTo>
                      <a:pt x="19" y="283"/>
                    </a:lnTo>
                    <a:lnTo>
                      <a:pt x="23" y="282"/>
                    </a:lnTo>
                    <a:lnTo>
                      <a:pt x="23" y="279"/>
                    </a:lnTo>
                    <a:lnTo>
                      <a:pt x="20" y="280"/>
                    </a:lnTo>
                    <a:lnTo>
                      <a:pt x="19" y="276"/>
                    </a:lnTo>
                    <a:lnTo>
                      <a:pt x="20" y="276"/>
                    </a:lnTo>
                    <a:lnTo>
                      <a:pt x="21" y="275"/>
                    </a:lnTo>
                    <a:lnTo>
                      <a:pt x="21" y="272"/>
                    </a:lnTo>
                    <a:lnTo>
                      <a:pt x="19" y="271"/>
                    </a:lnTo>
                    <a:lnTo>
                      <a:pt x="18" y="271"/>
                    </a:lnTo>
                    <a:lnTo>
                      <a:pt x="19" y="271"/>
                    </a:lnTo>
                    <a:lnTo>
                      <a:pt x="20" y="271"/>
                    </a:lnTo>
                    <a:lnTo>
                      <a:pt x="19" y="268"/>
                    </a:lnTo>
                    <a:lnTo>
                      <a:pt x="18" y="268"/>
                    </a:lnTo>
                    <a:lnTo>
                      <a:pt x="14" y="264"/>
                    </a:lnTo>
                    <a:lnTo>
                      <a:pt x="15" y="263"/>
                    </a:lnTo>
                    <a:lnTo>
                      <a:pt x="14" y="262"/>
                    </a:lnTo>
                    <a:lnTo>
                      <a:pt x="17" y="259"/>
                    </a:lnTo>
                    <a:lnTo>
                      <a:pt x="15" y="257"/>
                    </a:lnTo>
                    <a:lnTo>
                      <a:pt x="13" y="257"/>
                    </a:lnTo>
                    <a:lnTo>
                      <a:pt x="13" y="253"/>
                    </a:lnTo>
                    <a:lnTo>
                      <a:pt x="17" y="251"/>
                    </a:lnTo>
                    <a:lnTo>
                      <a:pt x="17" y="247"/>
                    </a:lnTo>
                    <a:lnTo>
                      <a:pt x="21" y="244"/>
                    </a:lnTo>
                    <a:lnTo>
                      <a:pt x="23" y="243"/>
                    </a:lnTo>
                    <a:lnTo>
                      <a:pt x="23" y="242"/>
                    </a:lnTo>
                    <a:lnTo>
                      <a:pt x="22" y="237"/>
                    </a:lnTo>
                    <a:lnTo>
                      <a:pt x="26" y="236"/>
                    </a:lnTo>
                    <a:lnTo>
                      <a:pt x="27" y="235"/>
                    </a:lnTo>
                    <a:lnTo>
                      <a:pt x="29" y="230"/>
                    </a:lnTo>
                    <a:lnTo>
                      <a:pt x="31" y="228"/>
                    </a:lnTo>
                    <a:lnTo>
                      <a:pt x="33" y="222"/>
                    </a:lnTo>
                    <a:lnTo>
                      <a:pt x="33" y="220"/>
                    </a:lnTo>
                    <a:lnTo>
                      <a:pt x="34" y="220"/>
                    </a:lnTo>
                    <a:lnTo>
                      <a:pt x="35" y="220"/>
                    </a:lnTo>
                    <a:lnTo>
                      <a:pt x="35" y="217"/>
                    </a:lnTo>
                    <a:lnTo>
                      <a:pt x="34" y="215"/>
                    </a:lnTo>
                    <a:lnTo>
                      <a:pt x="38" y="208"/>
                    </a:lnTo>
                    <a:lnTo>
                      <a:pt x="39" y="206"/>
                    </a:lnTo>
                    <a:lnTo>
                      <a:pt x="39" y="206"/>
                    </a:lnTo>
                    <a:lnTo>
                      <a:pt x="39" y="199"/>
                    </a:lnTo>
                    <a:lnTo>
                      <a:pt x="42" y="197"/>
                    </a:lnTo>
                    <a:lnTo>
                      <a:pt x="44" y="198"/>
                    </a:lnTo>
                    <a:lnTo>
                      <a:pt x="45" y="199"/>
                    </a:lnTo>
                    <a:lnTo>
                      <a:pt x="46" y="195"/>
                    </a:lnTo>
                    <a:lnTo>
                      <a:pt x="46" y="195"/>
                    </a:lnTo>
                    <a:lnTo>
                      <a:pt x="47" y="195"/>
                    </a:lnTo>
                    <a:lnTo>
                      <a:pt x="48" y="195"/>
                    </a:lnTo>
                    <a:lnTo>
                      <a:pt x="49" y="192"/>
                    </a:lnTo>
                    <a:lnTo>
                      <a:pt x="52" y="192"/>
                    </a:lnTo>
                    <a:lnTo>
                      <a:pt x="51" y="189"/>
                    </a:lnTo>
                    <a:lnTo>
                      <a:pt x="50" y="188"/>
                    </a:lnTo>
                    <a:lnTo>
                      <a:pt x="52" y="187"/>
                    </a:lnTo>
                    <a:lnTo>
                      <a:pt x="57" y="179"/>
                    </a:lnTo>
                    <a:lnTo>
                      <a:pt x="56" y="178"/>
                    </a:lnTo>
                    <a:lnTo>
                      <a:pt x="55" y="177"/>
                    </a:lnTo>
                    <a:lnTo>
                      <a:pt x="57" y="175"/>
                    </a:lnTo>
                    <a:lnTo>
                      <a:pt x="55" y="174"/>
                    </a:lnTo>
                    <a:lnTo>
                      <a:pt x="60" y="171"/>
                    </a:lnTo>
                    <a:lnTo>
                      <a:pt x="61" y="172"/>
                    </a:lnTo>
                    <a:lnTo>
                      <a:pt x="62" y="173"/>
                    </a:lnTo>
                    <a:lnTo>
                      <a:pt x="64" y="171"/>
                    </a:lnTo>
                    <a:lnTo>
                      <a:pt x="63" y="171"/>
                    </a:lnTo>
                    <a:lnTo>
                      <a:pt x="62" y="170"/>
                    </a:lnTo>
                    <a:lnTo>
                      <a:pt x="65" y="169"/>
                    </a:lnTo>
                    <a:lnTo>
                      <a:pt x="69" y="168"/>
                    </a:lnTo>
                    <a:lnTo>
                      <a:pt x="68" y="167"/>
                    </a:lnTo>
                    <a:lnTo>
                      <a:pt x="66" y="165"/>
                    </a:lnTo>
                    <a:lnTo>
                      <a:pt x="69" y="166"/>
                    </a:lnTo>
                    <a:lnTo>
                      <a:pt x="69" y="166"/>
                    </a:lnTo>
                    <a:lnTo>
                      <a:pt x="69" y="165"/>
                    </a:lnTo>
                    <a:lnTo>
                      <a:pt x="68" y="162"/>
                    </a:lnTo>
                    <a:lnTo>
                      <a:pt x="71" y="164"/>
                    </a:lnTo>
                    <a:lnTo>
                      <a:pt x="72" y="164"/>
                    </a:lnTo>
                    <a:lnTo>
                      <a:pt x="72" y="163"/>
                    </a:lnTo>
                    <a:lnTo>
                      <a:pt x="72" y="160"/>
                    </a:lnTo>
                    <a:lnTo>
                      <a:pt x="72" y="160"/>
                    </a:lnTo>
                    <a:lnTo>
                      <a:pt x="74" y="161"/>
                    </a:lnTo>
                    <a:lnTo>
                      <a:pt x="76" y="162"/>
                    </a:lnTo>
                    <a:lnTo>
                      <a:pt x="75" y="161"/>
                    </a:lnTo>
                    <a:lnTo>
                      <a:pt x="75" y="159"/>
                    </a:lnTo>
                    <a:lnTo>
                      <a:pt x="76" y="159"/>
                    </a:lnTo>
                    <a:lnTo>
                      <a:pt x="77" y="159"/>
                    </a:lnTo>
                    <a:lnTo>
                      <a:pt x="77" y="157"/>
                    </a:lnTo>
                    <a:lnTo>
                      <a:pt x="79" y="159"/>
                    </a:lnTo>
                    <a:lnTo>
                      <a:pt x="79" y="157"/>
                    </a:lnTo>
                    <a:lnTo>
                      <a:pt x="82" y="156"/>
                    </a:lnTo>
                    <a:lnTo>
                      <a:pt x="81" y="151"/>
                    </a:lnTo>
                    <a:lnTo>
                      <a:pt x="78" y="151"/>
                    </a:lnTo>
                    <a:lnTo>
                      <a:pt x="78" y="149"/>
                    </a:lnTo>
                    <a:lnTo>
                      <a:pt x="78" y="148"/>
                    </a:lnTo>
                    <a:lnTo>
                      <a:pt x="80" y="148"/>
                    </a:lnTo>
                    <a:lnTo>
                      <a:pt x="79" y="145"/>
                    </a:lnTo>
                    <a:lnTo>
                      <a:pt x="78" y="146"/>
                    </a:lnTo>
                    <a:lnTo>
                      <a:pt x="75" y="147"/>
                    </a:lnTo>
                    <a:lnTo>
                      <a:pt x="76" y="144"/>
                    </a:lnTo>
                    <a:lnTo>
                      <a:pt x="78" y="143"/>
                    </a:lnTo>
                    <a:lnTo>
                      <a:pt x="76" y="139"/>
                    </a:lnTo>
                    <a:lnTo>
                      <a:pt x="79" y="139"/>
                    </a:lnTo>
                    <a:lnTo>
                      <a:pt x="79" y="135"/>
                    </a:lnTo>
                    <a:lnTo>
                      <a:pt x="82" y="134"/>
                    </a:lnTo>
                    <a:lnTo>
                      <a:pt x="80" y="133"/>
                    </a:lnTo>
                    <a:lnTo>
                      <a:pt x="79" y="133"/>
                    </a:lnTo>
                    <a:lnTo>
                      <a:pt x="79" y="132"/>
                    </a:lnTo>
                    <a:lnTo>
                      <a:pt x="80" y="132"/>
                    </a:lnTo>
                    <a:lnTo>
                      <a:pt x="82" y="133"/>
                    </a:lnTo>
                    <a:lnTo>
                      <a:pt x="81" y="130"/>
                    </a:lnTo>
                    <a:lnTo>
                      <a:pt x="85" y="123"/>
                    </a:lnTo>
                    <a:lnTo>
                      <a:pt x="84" y="122"/>
                    </a:lnTo>
                    <a:lnTo>
                      <a:pt x="82" y="121"/>
                    </a:lnTo>
                    <a:lnTo>
                      <a:pt x="82" y="110"/>
                    </a:lnTo>
                    <a:lnTo>
                      <a:pt x="84" y="109"/>
                    </a:lnTo>
                    <a:lnTo>
                      <a:pt x="85" y="112"/>
                    </a:lnTo>
                    <a:lnTo>
                      <a:pt x="87" y="106"/>
                    </a:lnTo>
                    <a:lnTo>
                      <a:pt x="86" y="104"/>
                    </a:lnTo>
                    <a:lnTo>
                      <a:pt x="88" y="103"/>
                    </a:lnTo>
                    <a:lnTo>
                      <a:pt x="91" y="101"/>
                    </a:lnTo>
                    <a:lnTo>
                      <a:pt x="90" y="100"/>
                    </a:lnTo>
                    <a:lnTo>
                      <a:pt x="92" y="96"/>
                    </a:lnTo>
                    <a:lnTo>
                      <a:pt x="90" y="97"/>
                    </a:lnTo>
                    <a:lnTo>
                      <a:pt x="89" y="97"/>
                    </a:lnTo>
                    <a:lnTo>
                      <a:pt x="92" y="92"/>
                    </a:lnTo>
                    <a:lnTo>
                      <a:pt x="89" y="89"/>
                    </a:lnTo>
                    <a:lnTo>
                      <a:pt x="93" y="88"/>
                    </a:lnTo>
                    <a:lnTo>
                      <a:pt x="93" y="85"/>
                    </a:lnTo>
                    <a:lnTo>
                      <a:pt x="96" y="84"/>
                    </a:lnTo>
                    <a:lnTo>
                      <a:pt x="98" y="83"/>
                    </a:lnTo>
                    <a:lnTo>
                      <a:pt x="99" y="78"/>
                    </a:lnTo>
                    <a:lnTo>
                      <a:pt x="100" y="77"/>
                    </a:lnTo>
                    <a:lnTo>
                      <a:pt x="99" y="75"/>
                    </a:lnTo>
                    <a:lnTo>
                      <a:pt x="98" y="75"/>
                    </a:lnTo>
                    <a:lnTo>
                      <a:pt x="100" y="74"/>
                    </a:lnTo>
                    <a:lnTo>
                      <a:pt x="100" y="74"/>
                    </a:lnTo>
                    <a:lnTo>
                      <a:pt x="100" y="73"/>
                    </a:lnTo>
                    <a:lnTo>
                      <a:pt x="100" y="71"/>
                    </a:lnTo>
                    <a:lnTo>
                      <a:pt x="100" y="69"/>
                    </a:lnTo>
                    <a:lnTo>
                      <a:pt x="101" y="66"/>
                    </a:lnTo>
                    <a:lnTo>
                      <a:pt x="103" y="68"/>
                    </a:lnTo>
                    <a:lnTo>
                      <a:pt x="105" y="67"/>
                    </a:lnTo>
                    <a:lnTo>
                      <a:pt x="107" y="69"/>
                    </a:lnTo>
                    <a:lnTo>
                      <a:pt x="110" y="69"/>
                    </a:lnTo>
                    <a:lnTo>
                      <a:pt x="116" y="68"/>
                    </a:lnTo>
                    <a:lnTo>
                      <a:pt x="120" y="71"/>
                    </a:lnTo>
                    <a:lnTo>
                      <a:pt x="121" y="70"/>
                    </a:lnTo>
                    <a:lnTo>
                      <a:pt x="120" y="66"/>
                    </a:lnTo>
                    <a:lnTo>
                      <a:pt x="121" y="66"/>
                    </a:lnTo>
                    <a:lnTo>
                      <a:pt x="125" y="67"/>
                    </a:lnTo>
                    <a:lnTo>
                      <a:pt x="124" y="65"/>
                    </a:lnTo>
                    <a:lnTo>
                      <a:pt x="124" y="63"/>
                    </a:lnTo>
                    <a:lnTo>
                      <a:pt x="127" y="64"/>
                    </a:lnTo>
                    <a:lnTo>
                      <a:pt x="127" y="65"/>
                    </a:lnTo>
                    <a:lnTo>
                      <a:pt x="127" y="67"/>
                    </a:lnTo>
                    <a:lnTo>
                      <a:pt x="129" y="65"/>
                    </a:lnTo>
                    <a:lnTo>
                      <a:pt x="129" y="64"/>
                    </a:lnTo>
                    <a:lnTo>
                      <a:pt x="128" y="61"/>
                    </a:lnTo>
                    <a:lnTo>
                      <a:pt x="126" y="59"/>
                    </a:lnTo>
                    <a:lnTo>
                      <a:pt x="137" y="59"/>
                    </a:lnTo>
                    <a:lnTo>
                      <a:pt x="136" y="57"/>
                    </a:lnTo>
                    <a:lnTo>
                      <a:pt x="134" y="57"/>
                    </a:lnTo>
                    <a:lnTo>
                      <a:pt x="136" y="53"/>
                    </a:lnTo>
                    <a:lnTo>
                      <a:pt x="129" y="47"/>
                    </a:lnTo>
                    <a:lnTo>
                      <a:pt x="133" y="46"/>
                    </a:lnTo>
                    <a:lnTo>
                      <a:pt x="134" y="43"/>
                    </a:lnTo>
                    <a:lnTo>
                      <a:pt x="137" y="44"/>
                    </a:lnTo>
                    <a:lnTo>
                      <a:pt x="137" y="46"/>
                    </a:lnTo>
                    <a:lnTo>
                      <a:pt x="137" y="48"/>
                    </a:lnTo>
                    <a:lnTo>
                      <a:pt x="138" y="48"/>
                    </a:lnTo>
                    <a:lnTo>
                      <a:pt x="142" y="47"/>
                    </a:lnTo>
                    <a:lnTo>
                      <a:pt x="144" y="46"/>
                    </a:lnTo>
                    <a:lnTo>
                      <a:pt x="145" y="41"/>
                    </a:lnTo>
                    <a:lnTo>
                      <a:pt x="151" y="38"/>
                    </a:lnTo>
                    <a:lnTo>
                      <a:pt x="153" y="36"/>
                    </a:lnTo>
                    <a:lnTo>
                      <a:pt x="151" y="36"/>
                    </a:lnTo>
                    <a:lnTo>
                      <a:pt x="151" y="35"/>
                    </a:lnTo>
                    <a:lnTo>
                      <a:pt x="155" y="31"/>
                    </a:lnTo>
                    <a:lnTo>
                      <a:pt x="159" y="33"/>
                    </a:lnTo>
                    <a:lnTo>
                      <a:pt x="162" y="33"/>
                    </a:lnTo>
                    <a:lnTo>
                      <a:pt x="164" y="30"/>
                    </a:lnTo>
                    <a:lnTo>
                      <a:pt x="165" y="28"/>
                    </a:lnTo>
                    <a:lnTo>
                      <a:pt x="167" y="30"/>
                    </a:lnTo>
                    <a:lnTo>
                      <a:pt x="168" y="30"/>
                    </a:lnTo>
                    <a:lnTo>
                      <a:pt x="170" y="27"/>
                    </a:lnTo>
                    <a:lnTo>
                      <a:pt x="175" y="29"/>
                    </a:lnTo>
                    <a:lnTo>
                      <a:pt x="177" y="29"/>
                    </a:lnTo>
                    <a:lnTo>
                      <a:pt x="177" y="28"/>
                    </a:lnTo>
                    <a:lnTo>
                      <a:pt x="178" y="26"/>
                    </a:lnTo>
                    <a:lnTo>
                      <a:pt x="178" y="24"/>
                    </a:lnTo>
                    <a:lnTo>
                      <a:pt x="181" y="23"/>
                    </a:lnTo>
                    <a:lnTo>
                      <a:pt x="187" y="16"/>
                    </a:lnTo>
                    <a:lnTo>
                      <a:pt x="189" y="19"/>
                    </a:lnTo>
                    <a:lnTo>
                      <a:pt x="190" y="19"/>
                    </a:lnTo>
                    <a:lnTo>
                      <a:pt x="193" y="16"/>
                    </a:lnTo>
                    <a:lnTo>
                      <a:pt x="196" y="16"/>
                    </a:lnTo>
                    <a:lnTo>
                      <a:pt x="196" y="12"/>
                    </a:lnTo>
                    <a:lnTo>
                      <a:pt x="196" y="9"/>
                    </a:lnTo>
                    <a:lnTo>
                      <a:pt x="199" y="2"/>
                    </a:lnTo>
                    <a:lnTo>
                      <a:pt x="203" y="2"/>
                    </a:lnTo>
                    <a:lnTo>
                      <a:pt x="206" y="2"/>
                    </a:lnTo>
                    <a:lnTo>
                      <a:pt x="206"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26" name="Freeform 884">
                <a:extLst>
                  <a:ext uri="{FF2B5EF4-FFF2-40B4-BE49-F238E27FC236}">
                    <a16:creationId xmlns:a16="http://schemas.microsoft.com/office/drawing/2014/main" id="{2CC03B72-1DB3-4E99-B762-3C94955395ED}"/>
                  </a:ext>
                </a:extLst>
              </p:cNvPr>
              <p:cNvSpPr>
                <a:spLocks/>
              </p:cNvSpPr>
              <p:nvPr/>
            </p:nvSpPr>
            <p:spPr bwMode="auto">
              <a:xfrm>
                <a:off x="6725" y="1272"/>
                <a:ext cx="282" cy="539"/>
              </a:xfrm>
              <a:custGeom>
                <a:avLst/>
                <a:gdLst>
                  <a:gd name="T0" fmla="*/ 250 w 282"/>
                  <a:gd name="T1" fmla="*/ 412 h 539"/>
                  <a:gd name="T2" fmla="*/ 233 w 282"/>
                  <a:gd name="T3" fmla="*/ 415 h 539"/>
                  <a:gd name="T4" fmla="*/ 228 w 282"/>
                  <a:gd name="T5" fmla="*/ 417 h 539"/>
                  <a:gd name="T6" fmla="*/ 211 w 282"/>
                  <a:gd name="T7" fmla="*/ 423 h 539"/>
                  <a:gd name="T8" fmla="*/ 197 w 282"/>
                  <a:gd name="T9" fmla="*/ 427 h 539"/>
                  <a:gd name="T10" fmla="*/ 186 w 282"/>
                  <a:gd name="T11" fmla="*/ 442 h 539"/>
                  <a:gd name="T12" fmla="*/ 174 w 282"/>
                  <a:gd name="T13" fmla="*/ 450 h 539"/>
                  <a:gd name="T14" fmla="*/ 136 w 282"/>
                  <a:gd name="T15" fmla="*/ 472 h 539"/>
                  <a:gd name="T16" fmla="*/ 106 w 282"/>
                  <a:gd name="T17" fmla="*/ 478 h 539"/>
                  <a:gd name="T18" fmla="*/ 95 w 282"/>
                  <a:gd name="T19" fmla="*/ 486 h 539"/>
                  <a:gd name="T20" fmla="*/ 75 w 282"/>
                  <a:gd name="T21" fmla="*/ 497 h 539"/>
                  <a:gd name="T22" fmla="*/ 68 w 282"/>
                  <a:gd name="T23" fmla="*/ 499 h 539"/>
                  <a:gd name="T24" fmla="*/ 58 w 282"/>
                  <a:gd name="T25" fmla="*/ 502 h 539"/>
                  <a:gd name="T26" fmla="*/ 47 w 282"/>
                  <a:gd name="T27" fmla="*/ 509 h 539"/>
                  <a:gd name="T28" fmla="*/ 41 w 282"/>
                  <a:gd name="T29" fmla="*/ 516 h 539"/>
                  <a:gd name="T30" fmla="*/ 20 w 282"/>
                  <a:gd name="T31" fmla="*/ 537 h 539"/>
                  <a:gd name="T32" fmla="*/ 12 w 282"/>
                  <a:gd name="T33" fmla="*/ 524 h 539"/>
                  <a:gd name="T34" fmla="*/ 16 w 282"/>
                  <a:gd name="T35" fmla="*/ 514 h 539"/>
                  <a:gd name="T36" fmla="*/ 11 w 282"/>
                  <a:gd name="T37" fmla="*/ 488 h 539"/>
                  <a:gd name="T38" fmla="*/ 19 w 282"/>
                  <a:gd name="T39" fmla="*/ 469 h 539"/>
                  <a:gd name="T40" fmla="*/ 11 w 282"/>
                  <a:gd name="T41" fmla="*/ 447 h 539"/>
                  <a:gd name="T42" fmla="*/ 6 w 282"/>
                  <a:gd name="T43" fmla="*/ 415 h 539"/>
                  <a:gd name="T44" fmla="*/ 7 w 282"/>
                  <a:gd name="T45" fmla="*/ 400 h 539"/>
                  <a:gd name="T46" fmla="*/ 1 w 282"/>
                  <a:gd name="T47" fmla="*/ 386 h 539"/>
                  <a:gd name="T48" fmla="*/ 10 w 282"/>
                  <a:gd name="T49" fmla="*/ 359 h 539"/>
                  <a:gd name="T50" fmla="*/ 14 w 282"/>
                  <a:gd name="T51" fmla="*/ 355 h 539"/>
                  <a:gd name="T52" fmla="*/ 25 w 282"/>
                  <a:gd name="T53" fmla="*/ 329 h 539"/>
                  <a:gd name="T54" fmla="*/ 40 w 282"/>
                  <a:gd name="T55" fmla="*/ 328 h 539"/>
                  <a:gd name="T56" fmla="*/ 50 w 282"/>
                  <a:gd name="T57" fmla="*/ 328 h 539"/>
                  <a:gd name="T58" fmla="*/ 50 w 282"/>
                  <a:gd name="T59" fmla="*/ 312 h 539"/>
                  <a:gd name="T60" fmla="*/ 35 w 282"/>
                  <a:gd name="T61" fmla="*/ 291 h 539"/>
                  <a:gd name="T62" fmla="*/ 37 w 282"/>
                  <a:gd name="T63" fmla="*/ 283 h 539"/>
                  <a:gd name="T64" fmla="*/ 86 w 282"/>
                  <a:gd name="T65" fmla="*/ 290 h 539"/>
                  <a:gd name="T66" fmla="*/ 93 w 282"/>
                  <a:gd name="T67" fmla="*/ 280 h 539"/>
                  <a:gd name="T68" fmla="*/ 74 w 282"/>
                  <a:gd name="T69" fmla="*/ 261 h 539"/>
                  <a:gd name="T70" fmla="*/ 76 w 282"/>
                  <a:gd name="T71" fmla="*/ 248 h 539"/>
                  <a:gd name="T72" fmla="*/ 89 w 282"/>
                  <a:gd name="T73" fmla="*/ 221 h 539"/>
                  <a:gd name="T74" fmla="*/ 92 w 282"/>
                  <a:gd name="T75" fmla="*/ 210 h 539"/>
                  <a:gd name="T76" fmla="*/ 113 w 282"/>
                  <a:gd name="T77" fmla="*/ 190 h 539"/>
                  <a:gd name="T78" fmla="*/ 127 w 282"/>
                  <a:gd name="T79" fmla="*/ 175 h 539"/>
                  <a:gd name="T80" fmla="*/ 132 w 282"/>
                  <a:gd name="T81" fmla="*/ 158 h 539"/>
                  <a:gd name="T82" fmla="*/ 157 w 282"/>
                  <a:gd name="T83" fmla="*/ 150 h 539"/>
                  <a:gd name="T84" fmla="*/ 156 w 282"/>
                  <a:gd name="T85" fmla="*/ 138 h 539"/>
                  <a:gd name="T86" fmla="*/ 160 w 282"/>
                  <a:gd name="T87" fmla="*/ 136 h 539"/>
                  <a:gd name="T88" fmla="*/ 198 w 282"/>
                  <a:gd name="T89" fmla="*/ 134 h 539"/>
                  <a:gd name="T90" fmla="*/ 212 w 282"/>
                  <a:gd name="T91" fmla="*/ 124 h 539"/>
                  <a:gd name="T92" fmla="*/ 216 w 282"/>
                  <a:gd name="T93" fmla="*/ 121 h 539"/>
                  <a:gd name="T94" fmla="*/ 232 w 282"/>
                  <a:gd name="T95" fmla="*/ 93 h 539"/>
                  <a:gd name="T96" fmla="*/ 231 w 282"/>
                  <a:gd name="T97" fmla="*/ 83 h 539"/>
                  <a:gd name="T98" fmla="*/ 226 w 282"/>
                  <a:gd name="T99" fmla="*/ 59 h 539"/>
                  <a:gd name="T100" fmla="*/ 243 w 282"/>
                  <a:gd name="T101" fmla="*/ 45 h 539"/>
                  <a:gd name="T102" fmla="*/ 246 w 282"/>
                  <a:gd name="T103" fmla="*/ 44 h 539"/>
                  <a:gd name="T104" fmla="*/ 264 w 282"/>
                  <a:gd name="T105" fmla="*/ 7 h 539"/>
                  <a:gd name="T106" fmla="*/ 276 w 282"/>
                  <a:gd name="T107" fmla="*/ 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2" h="539">
                    <a:moveTo>
                      <a:pt x="282" y="435"/>
                    </a:moveTo>
                    <a:lnTo>
                      <a:pt x="268" y="420"/>
                    </a:lnTo>
                    <a:lnTo>
                      <a:pt x="250" y="412"/>
                    </a:lnTo>
                    <a:lnTo>
                      <a:pt x="243" y="410"/>
                    </a:lnTo>
                    <a:lnTo>
                      <a:pt x="237" y="412"/>
                    </a:lnTo>
                    <a:lnTo>
                      <a:pt x="233" y="415"/>
                    </a:lnTo>
                    <a:lnTo>
                      <a:pt x="232" y="416"/>
                    </a:lnTo>
                    <a:lnTo>
                      <a:pt x="228" y="417"/>
                    </a:lnTo>
                    <a:lnTo>
                      <a:pt x="228" y="417"/>
                    </a:lnTo>
                    <a:lnTo>
                      <a:pt x="224" y="417"/>
                    </a:lnTo>
                    <a:lnTo>
                      <a:pt x="223" y="417"/>
                    </a:lnTo>
                    <a:lnTo>
                      <a:pt x="211" y="423"/>
                    </a:lnTo>
                    <a:lnTo>
                      <a:pt x="205" y="424"/>
                    </a:lnTo>
                    <a:lnTo>
                      <a:pt x="199" y="425"/>
                    </a:lnTo>
                    <a:lnTo>
                      <a:pt x="197" y="427"/>
                    </a:lnTo>
                    <a:lnTo>
                      <a:pt x="195" y="429"/>
                    </a:lnTo>
                    <a:lnTo>
                      <a:pt x="192" y="432"/>
                    </a:lnTo>
                    <a:lnTo>
                      <a:pt x="186" y="442"/>
                    </a:lnTo>
                    <a:lnTo>
                      <a:pt x="185" y="443"/>
                    </a:lnTo>
                    <a:lnTo>
                      <a:pt x="182" y="445"/>
                    </a:lnTo>
                    <a:lnTo>
                      <a:pt x="174" y="450"/>
                    </a:lnTo>
                    <a:lnTo>
                      <a:pt x="164" y="462"/>
                    </a:lnTo>
                    <a:lnTo>
                      <a:pt x="154" y="467"/>
                    </a:lnTo>
                    <a:lnTo>
                      <a:pt x="136" y="472"/>
                    </a:lnTo>
                    <a:lnTo>
                      <a:pt x="111" y="476"/>
                    </a:lnTo>
                    <a:lnTo>
                      <a:pt x="109" y="477"/>
                    </a:lnTo>
                    <a:lnTo>
                      <a:pt x="106" y="478"/>
                    </a:lnTo>
                    <a:lnTo>
                      <a:pt x="102" y="481"/>
                    </a:lnTo>
                    <a:lnTo>
                      <a:pt x="97" y="485"/>
                    </a:lnTo>
                    <a:lnTo>
                      <a:pt x="95" y="486"/>
                    </a:lnTo>
                    <a:lnTo>
                      <a:pt x="85" y="489"/>
                    </a:lnTo>
                    <a:lnTo>
                      <a:pt x="82" y="491"/>
                    </a:lnTo>
                    <a:lnTo>
                      <a:pt x="75" y="497"/>
                    </a:lnTo>
                    <a:lnTo>
                      <a:pt x="74" y="498"/>
                    </a:lnTo>
                    <a:lnTo>
                      <a:pt x="73" y="498"/>
                    </a:lnTo>
                    <a:lnTo>
                      <a:pt x="68" y="499"/>
                    </a:lnTo>
                    <a:lnTo>
                      <a:pt x="63" y="499"/>
                    </a:lnTo>
                    <a:lnTo>
                      <a:pt x="58" y="500"/>
                    </a:lnTo>
                    <a:lnTo>
                      <a:pt x="58" y="502"/>
                    </a:lnTo>
                    <a:lnTo>
                      <a:pt x="57" y="504"/>
                    </a:lnTo>
                    <a:lnTo>
                      <a:pt x="50" y="508"/>
                    </a:lnTo>
                    <a:lnTo>
                      <a:pt x="47" y="509"/>
                    </a:lnTo>
                    <a:lnTo>
                      <a:pt x="47" y="510"/>
                    </a:lnTo>
                    <a:lnTo>
                      <a:pt x="43" y="515"/>
                    </a:lnTo>
                    <a:lnTo>
                      <a:pt x="41" y="516"/>
                    </a:lnTo>
                    <a:lnTo>
                      <a:pt x="40" y="516"/>
                    </a:lnTo>
                    <a:lnTo>
                      <a:pt x="33" y="517"/>
                    </a:lnTo>
                    <a:lnTo>
                      <a:pt x="20" y="537"/>
                    </a:lnTo>
                    <a:lnTo>
                      <a:pt x="19" y="539"/>
                    </a:lnTo>
                    <a:lnTo>
                      <a:pt x="15" y="534"/>
                    </a:lnTo>
                    <a:lnTo>
                      <a:pt x="12" y="524"/>
                    </a:lnTo>
                    <a:lnTo>
                      <a:pt x="13" y="521"/>
                    </a:lnTo>
                    <a:lnTo>
                      <a:pt x="15" y="517"/>
                    </a:lnTo>
                    <a:lnTo>
                      <a:pt x="16" y="514"/>
                    </a:lnTo>
                    <a:lnTo>
                      <a:pt x="17" y="503"/>
                    </a:lnTo>
                    <a:lnTo>
                      <a:pt x="11" y="489"/>
                    </a:lnTo>
                    <a:lnTo>
                      <a:pt x="11" y="488"/>
                    </a:lnTo>
                    <a:lnTo>
                      <a:pt x="11" y="487"/>
                    </a:lnTo>
                    <a:lnTo>
                      <a:pt x="14" y="479"/>
                    </a:lnTo>
                    <a:lnTo>
                      <a:pt x="19" y="469"/>
                    </a:lnTo>
                    <a:lnTo>
                      <a:pt x="19" y="466"/>
                    </a:lnTo>
                    <a:lnTo>
                      <a:pt x="20" y="463"/>
                    </a:lnTo>
                    <a:lnTo>
                      <a:pt x="11" y="447"/>
                    </a:lnTo>
                    <a:lnTo>
                      <a:pt x="12" y="434"/>
                    </a:lnTo>
                    <a:lnTo>
                      <a:pt x="9" y="421"/>
                    </a:lnTo>
                    <a:lnTo>
                      <a:pt x="6" y="415"/>
                    </a:lnTo>
                    <a:lnTo>
                      <a:pt x="5" y="414"/>
                    </a:lnTo>
                    <a:lnTo>
                      <a:pt x="2" y="408"/>
                    </a:lnTo>
                    <a:lnTo>
                      <a:pt x="7" y="400"/>
                    </a:lnTo>
                    <a:lnTo>
                      <a:pt x="0" y="392"/>
                    </a:lnTo>
                    <a:lnTo>
                      <a:pt x="0" y="388"/>
                    </a:lnTo>
                    <a:lnTo>
                      <a:pt x="1" y="386"/>
                    </a:lnTo>
                    <a:lnTo>
                      <a:pt x="3" y="384"/>
                    </a:lnTo>
                    <a:lnTo>
                      <a:pt x="4" y="370"/>
                    </a:lnTo>
                    <a:lnTo>
                      <a:pt x="10" y="359"/>
                    </a:lnTo>
                    <a:lnTo>
                      <a:pt x="13" y="357"/>
                    </a:lnTo>
                    <a:lnTo>
                      <a:pt x="14" y="356"/>
                    </a:lnTo>
                    <a:lnTo>
                      <a:pt x="14" y="355"/>
                    </a:lnTo>
                    <a:lnTo>
                      <a:pt x="17" y="349"/>
                    </a:lnTo>
                    <a:lnTo>
                      <a:pt x="23" y="335"/>
                    </a:lnTo>
                    <a:lnTo>
                      <a:pt x="25" y="329"/>
                    </a:lnTo>
                    <a:lnTo>
                      <a:pt x="32" y="326"/>
                    </a:lnTo>
                    <a:lnTo>
                      <a:pt x="35" y="325"/>
                    </a:lnTo>
                    <a:lnTo>
                      <a:pt x="40" y="328"/>
                    </a:lnTo>
                    <a:lnTo>
                      <a:pt x="42" y="330"/>
                    </a:lnTo>
                    <a:lnTo>
                      <a:pt x="46" y="330"/>
                    </a:lnTo>
                    <a:lnTo>
                      <a:pt x="50" y="328"/>
                    </a:lnTo>
                    <a:lnTo>
                      <a:pt x="52" y="323"/>
                    </a:lnTo>
                    <a:lnTo>
                      <a:pt x="51" y="316"/>
                    </a:lnTo>
                    <a:lnTo>
                      <a:pt x="50" y="312"/>
                    </a:lnTo>
                    <a:lnTo>
                      <a:pt x="49" y="309"/>
                    </a:lnTo>
                    <a:lnTo>
                      <a:pt x="45" y="304"/>
                    </a:lnTo>
                    <a:lnTo>
                      <a:pt x="35" y="291"/>
                    </a:lnTo>
                    <a:lnTo>
                      <a:pt x="35" y="288"/>
                    </a:lnTo>
                    <a:lnTo>
                      <a:pt x="35" y="284"/>
                    </a:lnTo>
                    <a:lnTo>
                      <a:pt x="37" y="283"/>
                    </a:lnTo>
                    <a:lnTo>
                      <a:pt x="40" y="279"/>
                    </a:lnTo>
                    <a:lnTo>
                      <a:pt x="47" y="277"/>
                    </a:lnTo>
                    <a:lnTo>
                      <a:pt x="86" y="290"/>
                    </a:lnTo>
                    <a:lnTo>
                      <a:pt x="92" y="286"/>
                    </a:lnTo>
                    <a:lnTo>
                      <a:pt x="93" y="286"/>
                    </a:lnTo>
                    <a:lnTo>
                      <a:pt x="93" y="280"/>
                    </a:lnTo>
                    <a:lnTo>
                      <a:pt x="88" y="273"/>
                    </a:lnTo>
                    <a:lnTo>
                      <a:pt x="75" y="263"/>
                    </a:lnTo>
                    <a:lnTo>
                      <a:pt x="74" y="261"/>
                    </a:lnTo>
                    <a:lnTo>
                      <a:pt x="72" y="259"/>
                    </a:lnTo>
                    <a:lnTo>
                      <a:pt x="74" y="251"/>
                    </a:lnTo>
                    <a:lnTo>
                      <a:pt x="76" y="248"/>
                    </a:lnTo>
                    <a:lnTo>
                      <a:pt x="78" y="245"/>
                    </a:lnTo>
                    <a:lnTo>
                      <a:pt x="88" y="225"/>
                    </a:lnTo>
                    <a:lnTo>
                      <a:pt x="89" y="221"/>
                    </a:lnTo>
                    <a:lnTo>
                      <a:pt x="89" y="219"/>
                    </a:lnTo>
                    <a:lnTo>
                      <a:pt x="89" y="217"/>
                    </a:lnTo>
                    <a:lnTo>
                      <a:pt x="92" y="210"/>
                    </a:lnTo>
                    <a:lnTo>
                      <a:pt x="97" y="202"/>
                    </a:lnTo>
                    <a:lnTo>
                      <a:pt x="109" y="190"/>
                    </a:lnTo>
                    <a:lnTo>
                      <a:pt x="113" y="190"/>
                    </a:lnTo>
                    <a:lnTo>
                      <a:pt x="116" y="189"/>
                    </a:lnTo>
                    <a:lnTo>
                      <a:pt x="126" y="179"/>
                    </a:lnTo>
                    <a:lnTo>
                      <a:pt x="127" y="175"/>
                    </a:lnTo>
                    <a:lnTo>
                      <a:pt x="128" y="170"/>
                    </a:lnTo>
                    <a:lnTo>
                      <a:pt x="128" y="163"/>
                    </a:lnTo>
                    <a:lnTo>
                      <a:pt x="132" y="158"/>
                    </a:lnTo>
                    <a:lnTo>
                      <a:pt x="133" y="158"/>
                    </a:lnTo>
                    <a:lnTo>
                      <a:pt x="154" y="152"/>
                    </a:lnTo>
                    <a:lnTo>
                      <a:pt x="157" y="150"/>
                    </a:lnTo>
                    <a:lnTo>
                      <a:pt x="158" y="148"/>
                    </a:lnTo>
                    <a:lnTo>
                      <a:pt x="157" y="142"/>
                    </a:lnTo>
                    <a:lnTo>
                      <a:pt x="156" y="138"/>
                    </a:lnTo>
                    <a:lnTo>
                      <a:pt x="157" y="138"/>
                    </a:lnTo>
                    <a:lnTo>
                      <a:pt x="158" y="137"/>
                    </a:lnTo>
                    <a:lnTo>
                      <a:pt x="160" y="136"/>
                    </a:lnTo>
                    <a:lnTo>
                      <a:pt x="170" y="136"/>
                    </a:lnTo>
                    <a:lnTo>
                      <a:pt x="195" y="137"/>
                    </a:lnTo>
                    <a:lnTo>
                      <a:pt x="198" y="134"/>
                    </a:lnTo>
                    <a:lnTo>
                      <a:pt x="201" y="130"/>
                    </a:lnTo>
                    <a:lnTo>
                      <a:pt x="210" y="125"/>
                    </a:lnTo>
                    <a:lnTo>
                      <a:pt x="212" y="124"/>
                    </a:lnTo>
                    <a:lnTo>
                      <a:pt x="214" y="122"/>
                    </a:lnTo>
                    <a:lnTo>
                      <a:pt x="214" y="122"/>
                    </a:lnTo>
                    <a:lnTo>
                      <a:pt x="216" y="121"/>
                    </a:lnTo>
                    <a:lnTo>
                      <a:pt x="222" y="111"/>
                    </a:lnTo>
                    <a:lnTo>
                      <a:pt x="230" y="96"/>
                    </a:lnTo>
                    <a:lnTo>
                      <a:pt x="232" y="93"/>
                    </a:lnTo>
                    <a:lnTo>
                      <a:pt x="233" y="90"/>
                    </a:lnTo>
                    <a:lnTo>
                      <a:pt x="233" y="84"/>
                    </a:lnTo>
                    <a:lnTo>
                      <a:pt x="231" y="83"/>
                    </a:lnTo>
                    <a:lnTo>
                      <a:pt x="230" y="81"/>
                    </a:lnTo>
                    <a:lnTo>
                      <a:pt x="231" y="71"/>
                    </a:lnTo>
                    <a:lnTo>
                      <a:pt x="226" y="59"/>
                    </a:lnTo>
                    <a:lnTo>
                      <a:pt x="227" y="52"/>
                    </a:lnTo>
                    <a:lnTo>
                      <a:pt x="231" y="49"/>
                    </a:lnTo>
                    <a:lnTo>
                      <a:pt x="243" y="45"/>
                    </a:lnTo>
                    <a:lnTo>
                      <a:pt x="244" y="45"/>
                    </a:lnTo>
                    <a:lnTo>
                      <a:pt x="244" y="45"/>
                    </a:lnTo>
                    <a:lnTo>
                      <a:pt x="246" y="44"/>
                    </a:lnTo>
                    <a:lnTo>
                      <a:pt x="256" y="33"/>
                    </a:lnTo>
                    <a:lnTo>
                      <a:pt x="263" y="10"/>
                    </a:lnTo>
                    <a:lnTo>
                      <a:pt x="264" y="7"/>
                    </a:lnTo>
                    <a:lnTo>
                      <a:pt x="268" y="5"/>
                    </a:lnTo>
                    <a:lnTo>
                      <a:pt x="272" y="4"/>
                    </a:lnTo>
                    <a:lnTo>
                      <a:pt x="276" y="4"/>
                    </a:lnTo>
                    <a:lnTo>
                      <a:pt x="280" y="1"/>
                    </a:lnTo>
                    <a:lnTo>
                      <a:pt x="282"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27" name="Freeform 885">
                <a:extLst>
                  <a:ext uri="{FF2B5EF4-FFF2-40B4-BE49-F238E27FC236}">
                    <a16:creationId xmlns:a16="http://schemas.microsoft.com/office/drawing/2014/main" id="{48C8F429-F8F7-446B-AA2C-2E33DAFD6983}"/>
                  </a:ext>
                </a:extLst>
              </p:cNvPr>
              <p:cNvSpPr>
                <a:spLocks/>
              </p:cNvSpPr>
              <p:nvPr/>
            </p:nvSpPr>
            <p:spPr bwMode="auto">
              <a:xfrm>
                <a:off x="4566" y="377"/>
                <a:ext cx="1431" cy="568"/>
              </a:xfrm>
              <a:custGeom>
                <a:avLst/>
                <a:gdLst>
                  <a:gd name="T0" fmla="*/ 1400 w 1431"/>
                  <a:gd name="T1" fmla="*/ 29 h 568"/>
                  <a:gd name="T2" fmla="*/ 1362 w 1431"/>
                  <a:gd name="T3" fmla="*/ 48 h 568"/>
                  <a:gd name="T4" fmla="*/ 1349 w 1431"/>
                  <a:gd name="T5" fmla="*/ 63 h 568"/>
                  <a:gd name="T6" fmla="*/ 1325 w 1431"/>
                  <a:gd name="T7" fmla="*/ 74 h 568"/>
                  <a:gd name="T8" fmla="*/ 1311 w 1431"/>
                  <a:gd name="T9" fmla="*/ 104 h 568"/>
                  <a:gd name="T10" fmla="*/ 1301 w 1431"/>
                  <a:gd name="T11" fmla="*/ 139 h 568"/>
                  <a:gd name="T12" fmla="*/ 1300 w 1431"/>
                  <a:gd name="T13" fmla="*/ 159 h 568"/>
                  <a:gd name="T14" fmla="*/ 1287 w 1431"/>
                  <a:gd name="T15" fmla="*/ 170 h 568"/>
                  <a:gd name="T16" fmla="*/ 1272 w 1431"/>
                  <a:gd name="T17" fmla="*/ 195 h 568"/>
                  <a:gd name="T18" fmla="*/ 1254 w 1431"/>
                  <a:gd name="T19" fmla="*/ 230 h 568"/>
                  <a:gd name="T20" fmla="*/ 1244 w 1431"/>
                  <a:gd name="T21" fmla="*/ 268 h 568"/>
                  <a:gd name="T22" fmla="*/ 1245 w 1431"/>
                  <a:gd name="T23" fmla="*/ 292 h 568"/>
                  <a:gd name="T24" fmla="*/ 1234 w 1431"/>
                  <a:gd name="T25" fmla="*/ 315 h 568"/>
                  <a:gd name="T26" fmla="*/ 1227 w 1431"/>
                  <a:gd name="T27" fmla="*/ 358 h 568"/>
                  <a:gd name="T28" fmla="*/ 1225 w 1431"/>
                  <a:gd name="T29" fmla="*/ 383 h 568"/>
                  <a:gd name="T30" fmla="*/ 1228 w 1431"/>
                  <a:gd name="T31" fmla="*/ 420 h 568"/>
                  <a:gd name="T32" fmla="*/ 1256 w 1431"/>
                  <a:gd name="T33" fmla="*/ 450 h 568"/>
                  <a:gd name="T34" fmla="*/ 1301 w 1431"/>
                  <a:gd name="T35" fmla="*/ 544 h 568"/>
                  <a:gd name="T36" fmla="*/ 1188 w 1431"/>
                  <a:gd name="T37" fmla="*/ 553 h 568"/>
                  <a:gd name="T38" fmla="*/ 1144 w 1431"/>
                  <a:gd name="T39" fmla="*/ 546 h 568"/>
                  <a:gd name="T40" fmla="*/ 1107 w 1431"/>
                  <a:gd name="T41" fmla="*/ 559 h 568"/>
                  <a:gd name="T42" fmla="*/ 1062 w 1431"/>
                  <a:gd name="T43" fmla="*/ 540 h 568"/>
                  <a:gd name="T44" fmla="*/ 1025 w 1431"/>
                  <a:gd name="T45" fmla="*/ 550 h 568"/>
                  <a:gd name="T46" fmla="*/ 990 w 1431"/>
                  <a:gd name="T47" fmla="*/ 539 h 568"/>
                  <a:gd name="T48" fmla="*/ 976 w 1431"/>
                  <a:gd name="T49" fmla="*/ 523 h 568"/>
                  <a:gd name="T50" fmla="*/ 960 w 1431"/>
                  <a:gd name="T51" fmla="*/ 517 h 568"/>
                  <a:gd name="T52" fmla="*/ 929 w 1431"/>
                  <a:gd name="T53" fmla="*/ 517 h 568"/>
                  <a:gd name="T54" fmla="*/ 944 w 1431"/>
                  <a:gd name="T55" fmla="*/ 468 h 568"/>
                  <a:gd name="T56" fmla="*/ 974 w 1431"/>
                  <a:gd name="T57" fmla="*/ 419 h 568"/>
                  <a:gd name="T58" fmla="*/ 1030 w 1431"/>
                  <a:gd name="T59" fmla="*/ 223 h 568"/>
                  <a:gd name="T60" fmla="*/ 963 w 1431"/>
                  <a:gd name="T61" fmla="*/ 282 h 568"/>
                  <a:gd name="T62" fmla="*/ 918 w 1431"/>
                  <a:gd name="T63" fmla="*/ 326 h 568"/>
                  <a:gd name="T64" fmla="*/ 887 w 1431"/>
                  <a:gd name="T65" fmla="*/ 354 h 568"/>
                  <a:gd name="T66" fmla="*/ 847 w 1431"/>
                  <a:gd name="T67" fmla="*/ 385 h 568"/>
                  <a:gd name="T68" fmla="*/ 813 w 1431"/>
                  <a:gd name="T69" fmla="*/ 389 h 568"/>
                  <a:gd name="T70" fmla="*/ 748 w 1431"/>
                  <a:gd name="T71" fmla="*/ 384 h 568"/>
                  <a:gd name="T72" fmla="*/ 729 w 1431"/>
                  <a:gd name="T73" fmla="*/ 354 h 568"/>
                  <a:gd name="T74" fmla="*/ 694 w 1431"/>
                  <a:gd name="T75" fmla="*/ 330 h 568"/>
                  <a:gd name="T76" fmla="*/ 644 w 1431"/>
                  <a:gd name="T77" fmla="*/ 333 h 568"/>
                  <a:gd name="T78" fmla="*/ 599 w 1431"/>
                  <a:gd name="T79" fmla="*/ 345 h 568"/>
                  <a:gd name="T80" fmla="*/ 560 w 1431"/>
                  <a:gd name="T81" fmla="*/ 382 h 568"/>
                  <a:gd name="T82" fmla="*/ 498 w 1431"/>
                  <a:gd name="T83" fmla="*/ 389 h 568"/>
                  <a:gd name="T84" fmla="*/ 475 w 1431"/>
                  <a:gd name="T85" fmla="*/ 395 h 568"/>
                  <a:gd name="T86" fmla="*/ 449 w 1431"/>
                  <a:gd name="T87" fmla="*/ 395 h 568"/>
                  <a:gd name="T88" fmla="*/ 411 w 1431"/>
                  <a:gd name="T89" fmla="*/ 398 h 568"/>
                  <a:gd name="T90" fmla="*/ 394 w 1431"/>
                  <a:gd name="T91" fmla="*/ 387 h 568"/>
                  <a:gd name="T92" fmla="*/ 377 w 1431"/>
                  <a:gd name="T93" fmla="*/ 374 h 568"/>
                  <a:gd name="T94" fmla="*/ 362 w 1431"/>
                  <a:gd name="T95" fmla="*/ 361 h 568"/>
                  <a:gd name="T96" fmla="*/ 322 w 1431"/>
                  <a:gd name="T97" fmla="*/ 347 h 568"/>
                  <a:gd name="T98" fmla="*/ 295 w 1431"/>
                  <a:gd name="T99" fmla="*/ 343 h 568"/>
                  <a:gd name="T100" fmla="*/ 261 w 1431"/>
                  <a:gd name="T101" fmla="*/ 326 h 568"/>
                  <a:gd name="T102" fmla="*/ 242 w 1431"/>
                  <a:gd name="T103" fmla="*/ 310 h 568"/>
                  <a:gd name="T104" fmla="*/ 232 w 1431"/>
                  <a:gd name="T105" fmla="*/ 285 h 568"/>
                  <a:gd name="T106" fmla="*/ 200 w 1431"/>
                  <a:gd name="T107" fmla="*/ 275 h 568"/>
                  <a:gd name="T108" fmla="*/ 168 w 1431"/>
                  <a:gd name="T109" fmla="*/ 267 h 568"/>
                  <a:gd name="T110" fmla="*/ 129 w 1431"/>
                  <a:gd name="T111" fmla="*/ 251 h 568"/>
                  <a:gd name="T112" fmla="*/ 101 w 1431"/>
                  <a:gd name="T113" fmla="*/ 242 h 568"/>
                  <a:gd name="T114" fmla="*/ 67 w 1431"/>
                  <a:gd name="T115" fmla="*/ 231 h 568"/>
                  <a:gd name="T116" fmla="*/ 53 w 1431"/>
                  <a:gd name="T117" fmla="*/ 214 h 568"/>
                  <a:gd name="T118" fmla="*/ 8 w 1431"/>
                  <a:gd name="T119" fmla="*/ 201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1" h="568">
                    <a:moveTo>
                      <a:pt x="1431" y="0"/>
                    </a:moveTo>
                    <a:lnTo>
                      <a:pt x="1431" y="2"/>
                    </a:lnTo>
                    <a:lnTo>
                      <a:pt x="1428" y="2"/>
                    </a:lnTo>
                    <a:lnTo>
                      <a:pt x="1424" y="2"/>
                    </a:lnTo>
                    <a:lnTo>
                      <a:pt x="1421" y="9"/>
                    </a:lnTo>
                    <a:lnTo>
                      <a:pt x="1421" y="12"/>
                    </a:lnTo>
                    <a:lnTo>
                      <a:pt x="1421" y="16"/>
                    </a:lnTo>
                    <a:lnTo>
                      <a:pt x="1418" y="16"/>
                    </a:lnTo>
                    <a:lnTo>
                      <a:pt x="1415" y="19"/>
                    </a:lnTo>
                    <a:lnTo>
                      <a:pt x="1414" y="19"/>
                    </a:lnTo>
                    <a:lnTo>
                      <a:pt x="1412" y="16"/>
                    </a:lnTo>
                    <a:lnTo>
                      <a:pt x="1406" y="23"/>
                    </a:lnTo>
                    <a:lnTo>
                      <a:pt x="1403" y="24"/>
                    </a:lnTo>
                    <a:lnTo>
                      <a:pt x="1403" y="26"/>
                    </a:lnTo>
                    <a:lnTo>
                      <a:pt x="1402" y="28"/>
                    </a:lnTo>
                    <a:lnTo>
                      <a:pt x="1402" y="29"/>
                    </a:lnTo>
                    <a:lnTo>
                      <a:pt x="1400" y="29"/>
                    </a:lnTo>
                    <a:lnTo>
                      <a:pt x="1395" y="27"/>
                    </a:lnTo>
                    <a:lnTo>
                      <a:pt x="1393" y="30"/>
                    </a:lnTo>
                    <a:lnTo>
                      <a:pt x="1392" y="30"/>
                    </a:lnTo>
                    <a:lnTo>
                      <a:pt x="1390" y="28"/>
                    </a:lnTo>
                    <a:lnTo>
                      <a:pt x="1389" y="30"/>
                    </a:lnTo>
                    <a:lnTo>
                      <a:pt x="1387" y="33"/>
                    </a:lnTo>
                    <a:lnTo>
                      <a:pt x="1384" y="33"/>
                    </a:lnTo>
                    <a:lnTo>
                      <a:pt x="1380" y="31"/>
                    </a:lnTo>
                    <a:lnTo>
                      <a:pt x="1376" y="35"/>
                    </a:lnTo>
                    <a:lnTo>
                      <a:pt x="1376" y="36"/>
                    </a:lnTo>
                    <a:lnTo>
                      <a:pt x="1378" y="36"/>
                    </a:lnTo>
                    <a:lnTo>
                      <a:pt x="1376" y="38"/>
                    </a:lnTo>
                    <a:lnTo>
                      <a:pt x="1370" y="41"/>
                    </a:lnTo>
                    <a:lnTo>
                      <a:pt x="1369" y="46"/>
                    </a:lnTo>
                    <a:lnTo>
                      <a:pt x="1367" y="47"/>
                    </a:lnTo>
                    <a:lnTo>
                      <a:pt x="1363" y="48"/>
                    </a:lnTo>
                    <a:lnTo>
                      <a:pt x="1362" y="48"/>
                    </a:lnTo>
                    <a:lnTo>
                      <a:pt x="1362" y="46"/>
                    </a:lnTo>
                    <a:lnTo>
                      <a:pt x="1362" y="44"/>
                    </a:lnTo>
                    <a:lnTo>
                      <a:pt x="1359" y="43"/>
                    </a:lnTo>
                    <a:lnTo>
                      <a:pt x="1358" y="46"/>
                    </a:lnTo>
                    <a:lnTo>
                      <a:pt x="1354" y="47"/>
                    </a:lnTo>
                    <a:lnTo>
                      <a:pt x="1361" y="53"/>
                    </a:lnTo>
                    <a:lnTo>
                      <a:pt x="1359" y="57"/>
                    </a:lnTo>
                    <a:lnTo>
                      <a:pt x="1361" y="57"/>
                    </a:lnTo>
                    <a:lnTo>
                      <a:pt x="1362" y="59"/>
                    </a:lnTo>
                    <a:lnTo>
                      <a:pt x="1351" y="59"/>
                    </a:lnTo>
                    <a:lnTo>
                      <a:pt x="1353" y="61"/>
                    </a:lnTo>
                    <a:lnTo>
                      <a:pt x="1354" y="64"/>
                    </a:lnTo>
                    <a:lnTo>
                      <a:pt x="1354" y="65"/>
                    </a:lnTo>
                    <a:lnTo>
                      <a:pt x="1352" y="67"/>
                    </a:lnTo>
                    <a:lnTo>
                      <a:pt x="1352" y="65"/>
                    </a:lnTo>
                    <a:lnTo>
                      <a:pt x="1352" y="64"/>
                    </a:lnTo>
                    <a:lnTo>
                      <a:pt x="1349" y="63"/>
                    </a:lnTo>
                    <a:lnTo>
                      <a:pt x="1349" y="65"/>
                    </a:lnTo>
                    <a:lnTo>
                      <a:pt x="1350" y="67"/>
                    </a:lnTo>
                    <a:lnTo>
                      <a:pt x="1346" y="66"/>
                    </a:lnTo>
                    <a:lnTo>
                      <a:pt x="1345" y="66"/>
                    </a:lnTo>
                    <a:lnTo>
                      <a:pt x="1346" y="70"/>
                    </a:lnTo>
                    <a:lnTo>
                      <a:pt x="1345" y="71"/>
                    </a:lnTo>
                    <a:lnTo>
                      <a:pt x="1341" y="68"/>
                    </a:lnTo>
                    <a:lnTo>
                      <a:pt x="1335" y="69"/>
                    </a:lnTo>
                    <a:lnTo>
                      <a:pt x="1332" y="69"/>
                    </a:lnTo>
                    <a:lnTo>
                      <a:pt x="1330" y="67"/>
                    </a:lnTo>
                    <a:lnTo>
                      <a:pt x="1328" y="68"/>
                    </a:lnTo>
                    <a:lnTo>
                      <a:pt x="1326" y="66"/>
                    </a:lnTo>
                    <a:lnTo>
                      <a:pt x="1325" y="69"/>
                    </a:lnTo>
                    <a:lnTo>
                      <a:pt x="1325" y="71"/>
                    </a:lnTo>
                    <a:lnTo>
                      <a:pt x="1325" y="73"/>
                    </a:lnTo>
                    <a:lnTo>
                      <a:pt x="1325" y="74"/>
                    </a:lnTo>
                    <a:lnTo>
                      <a:pt x="1325" y="74"/>
                    </a:lnTo>
                    <a:lnTo>
                      <a:pt x="1323" y="75"/>
                    </a:lnTo>
                    <a:lnTo>
                      <a:pt x="1324" y="75"/>
                    </a:lnTo>
                    <a:lnTo>
                      <a:pt x="1325" y="77"/>
                    </a:lnTo>
                    <a:lnTo>
                      <a:pt x="1324" y="78"/>
                    </a:lnTo>
                    <a:lnTo>
                      <a:pt x="1323" y="83"/>
                    </a:lnTo>
                    <a:lnTo>
                      <a:pt x="1321" y="84"/>
                    </a:lnTo>
                    <a:lnTo>
                      <a:pt x="1318" y="85"/>
                    </a:lnTo>
                    <a:lnTo>
                      <a:pt x="1318" y="88"/>
                    </a:lnTo>
                    <a:lnTo>
                      <a:pt x="1314" y="89"/>
                    </a:lnTo>
                    <a:lnTo>
                      <a:pt x="1317" y="92"/>
                    </a:lnTo>
                    <a:lnTo>
                      <a:pt x="1314" y="97"/>
                    </a:lnTo>
                    <a:lnTo>
                      <a:pt x="1315" y="97"/>
                    </a:lnTo>
                    <a:lnTo>
                      <a:pt x="1317" y="96"/>
                    </a:lnTo>
                    <a:lnTo>
                      <a:pt x="1315" y="100"/>
                    </a:lnTo>
                    <a:lnTo>
                      <a:pt x="1316" y="101"/>
                    </a:lnTo>
                    <a:lnTo>
                      <a:pt x="1313" y="103"/>
                    </a:lnTo>
                    <a:lnTo>
                      <a:pt x="1311" y="104"/>
                    </a:lnTo>
                    <a:lnTo>
                      <a:pt x="1312" y="106"/>
                    </a:lnTo>
                    <a:lnTo>
                      <a:pt x="1310" y="112"/>
                    </a:lnTo>
                    <a:lnTo>
                      <a:pt x="1309" y="109"/>
                    </a:lnTo>
                    <a:lnTo>
                      <a:pt x="1307" y="110"/>
                    </a:lnTo>
                    <a:lnTo>
                      <a:pt x="1307" y="121"/>
                    </a:lnTo>
                    <a:lnTo>
                      <a:pt x="1309" y="122"/>
                    </a:lnTo>
                    <a:lnTo>
                      <a:pt x="1310" y="123"/>
                    </a:lnTo>
                    <a:lnTo>
                      <a:pt x="1306" y="130"/>
                    </a:lnTo>
                    <a:lnTo>
                      <a:pt x="1307" y="133"/>
                    </a:lnTo>
                    <a:lnTo>
                      <a:pt x="1305" y="132"/>
                    </a:lnTo>
                    <a:lnTo>
                      <a:pt x="1304" y="132"/>
                    </a:lnTo>
                    <a:lnTo>
                      <a:pt x="1304" y="133"/>
                    </a:lnTo>
                    <a:lnTo>
                      <a:pt x="1305" y="133"/>
                    </a:lnTo>
                    <a:lnTo>
                      <a:pt x="1307" y="134"/>
                    </a:lnTo>
                    <a:lnTo>
                      <a:pt x="1304" y="135"/>
                    </a:lnTo>
                    <a:lnTo>
                      <a:pt x="1304" y="139"/>
                    </a:lnTo>
                    <a:lnTo>
                      <a:pt x="1301" y="139"/>
                    </a:lnTo>
                    <a:lnTo>
                      <a:pt x="1303" y="143"/>
                    </a:lnTo>
                    <a:lnTo>
                      <a:pt x="1301" y="144"/>
                    </a:lnTo>
                    <a:lnTo>
                      <a:pt x="1300" y="147"/>
                    </a:lnTo>
                    <a:lnTo>
                      <a:pt x="1303" y="146"/>
                    </a:lnTo>
                    <a:lnTo>
                      <a:pt x="1304" y="145"/>
                    </a:lnTo>
                    <a:lnTo>
                      <a:pt x="1305" y="148"/>
                    </a:lnTo>
                    <a:lnTo>
                      <a:pt x="1303" y="148"/>
                    </a:lnTo>
                    <a:lnTo>
                      <a:pt x="1303" y="149"/>
                    </a:lnTo>
                    <a:lnTo>
                      <a:pt x="1303" y="151"/>
                    </a:lnTo>
                    <a:lnTo>
                      <a:pt x="1306" y="151"/>
                    </a:lnTo>
                    <a:lnTo>
                      <a:pt x="1307" y="156"/>
                    </a:lnTo>
                    <a:lnTo>
                      <a:pt x="1304" y="157"/>
                    </a:lnTo>
                    <a:lnTo>
                      <a:pt x="1304" y="159"/>
                    </a:lnTo>
                    <a:lnTo>
                      <a:pt x="1302" y="157"/>
                    </a:lnTo>
                    <a:lnTo>
                      <a:pt x="1302" y="159"/>
                    </a:lnTo>
                    <a:lnTo>
                      <a:pt x="1301" y="159"/>
                    </a:lnTo>
                    <a:lnTo>
                      <a:pt x="1300" y="159"/>
                    </a:lnTo>
                    <a:lnTo>
                      <a:pt x="1300" y="161"/>
                    </a:lnTo>
                    <a:lnTo>
                      <a:pt x="1301" y="162"/>
                    </a:lnTo>
                    <a:lnTo>
                      <a:pt x="1299" y="161"/>
                    </a:lnTo>
                    <a:lnTo>
                      <a:pt x="1297" y="160"/>
                    </a:lnTo>
                    <a:lnTo>
                      <a:pt x="1297" y="160"/>
                    </a:lnTo>
                    <a:lnTo>
                      <a:pt x="1297" y="163"/>
                    </a:lnTo>
                    <a:lnTo>
                      <a:pt x="1297" y="164"/>
                    </a:lnTo>
                    <a:lnTo>
                      <a:pt x="1296" y="164"/>
                    </a:lnTo>
                    <a:lnTo>
                      <a:pt x="1293" y="162"/>
                    </a:lnTo>
                    <a:lnTo>
                      <a:pt x="1294" y="165"/>
                    </a:lnTo>
                    <a:lnTo>
                      <a:pt x="1294" y="166"/>
                    </a:lnTo>
                    <a:lnTo>
                      <a:pt x="1294" y="166"/>
                    </a:lnTo>
                    <a:lnTo>
                      <a:pt x="1291" y="165"/>
                    </a:lnTo>
                    <a:lnTo>
                      <a:pt x="1293" y="167"/>
                    </a:lnTo>
                    <a:lnTo>
                      <a:pt x="1294" y="168"/>
                    </a:lnTo>
                    <a:lnTo>
                      <a:pt x="1290" y="169"/>
                    </a:lnTo>
                    <a:lnTo>
                      <a:pt x="1287" y="170"/>
                    </a:lnTo>
                    <a:lnTo>
                      <a:pt x="1288" y="171"/>
                    </a:lnTo>
                    <a:lnTo>
                      <a:pt x="1289" y="171"/>
                    </a:lnTo>
                    <a:lnTo>
                      <a:pt x="1287" y="173"/>
                    </a:lnTo>
                    <a:lnTo>
                      <a:pt x="1286" y="172"/>
                    </a:lnTo>
                    <a:lnTo>
                      <a:pt x="1285" y="171"/>
                    </a:lnTo>
                    <a:lnTo>
                      <a:pt x="1280" y="174"/>
                    </a:lnTo>
                    <a:lnTo>
                      <a:pt x="1282" y="175"/>
                    </a:lnTo>
                    <a:lnTo>
                      <a:pt x="1280" y="177"/>
                    </a:lnTo>
                    <a:lnTo>
                      <a:pt x="1281" y="178"/>
                    </a:lnTo>
                    <a:lnTo>
                      <a:pt x="1282" y="179"/>
                    </a:lnTo>
                    <a:lnTo>
                      <a:pt x="1277" y="187"/>
                    </a:lnTo>
                    <a:lnTo>
                      <a:pt x="1275" y="188"/>
                    </a:lnTo>
                    <a:lnTo>
                      <a:pt x="1276" y="189"/>
                    </a:lnTo>
                    <a:lnTo>
                      <a:pt x="1277" y="192"/>
                    </a:lnTo>
                    <a:lnTo>
                      <a:pt x="1274" y="192"/>
                    </a:lnTo>
                    <a:lnTo>
                      <a:pt x="1273" y="195"/>
                    </a:lnTo>
                    <a:lnTo>
                      <a:pt x="1272" y="195"/>
                    </a:lnTo>
                    <a:lnTo>
                      <a:pt x="1271" y="195"/>
                    </a:lnTo>
                    <a:lnTo>
                      <a:pt x="1271" y="195"/>
                    </a:lnTo>
                    <a:lnTo>
                      <a:pt x="1270" y="199"/>
                    </a:lnTo>
                    <a:lnTo>
                      <a:pt x="1269" y="198"/>
                    </a:lnTo>
                    <a:lnTo>
                      <a:pt x="1267" y="197"/>
                    </a:lnTo>
                    <a:lnTo>
                      <a:pt x="1264" y="199"/>
                    </a:lnTo>
                    <a:lnTo>
                      <a:pt x="1264" y="206"/>
                    </a:lnTo>
                    <a:lnTo>
                      <a:pt x="1264" y="206"/>
                    </a:lnTo>
                    <a:lnTo>
                      <a:pt x="1263" y="208"/>
                    </a:lnTo>
                    <a:lnTo>
                      <a:pt x="1259" y="215"/>
                    </a:lnTo>
                    <a:lnTo>
                      <a:pt x="1260" y="217"/>
                    </a:lnTo>
                    <a:lnTo>
                      <a:pt x="1260" y="220"/>
                    </a:lnTo>
                    <a:lnTo>
                      <a:pt x="1259" y="220"/>
                    </a:lnTo>
                    <a:lnTo>
                      <a:pt x="1258" y="220"/>
                    </a:lnTo>
                    <a:lnTo>
                      <a:pt x="1258" y="222"/>
                    </a:lnTo>
                    <a:lnTo>
                      <a:pt x="1256" y="228"/>
                    </a:lnTo>
                    <a:lnTo>
                      <a:pt x="1254" y="230"/>
                    </a:lnTo>
                    <a:lnTo>
                      <a:pt x="1252" y="235"/>
                    </a:lnTo>
                    <a:lnTo>
                      <a:pt x="1251" y="236"/>
                    </a:lnTo>
                    <a:lnTo>
                      <a:pt x="1247" y="237"/>
                    </a:lnTo>
                    <a:lnTo>
                      <a:pt x="1248" y="242"/>
                    </a:lnTo>
                    <a:lnTo>
                      <a:pt x="1248" y="243"/>
                    </a:lnTo>
                    <a:lnTo>
                      <a:pt x="1246" y="244"/>
                    </a:lnTo>
                    <a:lnTo>
                      <a:pt x="1242" y="247"/>
                    </a:lnTo>
                    <a:lnTo>
                      <a:pt x="1242" y="251"/>
                    </a:lnTo>
                    <a:lnTo>
                      <a:pt x="1238" y="253"/>
                    </a:lnTo>
                    <a:lnTo>
                      <a:pt x="1238" y="257"/>
                    </a:lnTo>
                    <a:lnTo>
                      <a:pt x="1240" y="257"/>
                    </a:lnTo>
                    <a:lnTo>
                      <a:pt x="1242" y="259"/>
                    </a:lnTo>
                    <a:lnTo>
                      <a:pt x="1239" y="262"/>
                    </a:lnTo>
                    <a:lnTo>
                      <a:pt x="1240" y="263"/>
                    </a:lnTo>
                    <a:lnTo>
                      <a:pt x="1239" y="264"/>
                    </a:lnTo>
                    <a:lnTo>
                      <a:pt x="1243" y="268"/>
                    </a:lnTo>
                    <a:lnTo>
                      <a:pt x="1244" y="268"/>
                    </a:lnTo>
                    <a:lnTo>
                      <a:pt x="1245" y="271"/>
                    </a:lnTo>
                    <a:lnTo>
                      <a:pt x="1244" y="271"/>
                    </a:lnTo>
                    <a:lnTo>
                      <a:pt x="1243" y="271"/>
                    </a:lnTo>
                    <a:lnTo>
                      <a:pt x="1244" y="271"/>
                    </a:lnTo>
                    <a:lnTo>
                      <a:pt x="1246" y="272"/>
                    </a:lnTo>
                    <a:lnTo>
                      <a:pt x="1246" y="275"/>
                    </a:lnTo>
                    <a:lnTo>
                      <a:pt x="1245" y="276"/>
                    </a:lnTo>
                    <a:lnTo>
                      <a:pt x="1244" y="276"/>
                    </a:lnTo>
                    <a:lnTo>
                      <a:pt x="1245" y="280"/>
                    </a:lnTo>
                    <a:lnTo>
                      <a:pt x="1248" y="279"/>
                    </a:lnTo>
                    <a:lnTo>
                      <a:pt x="1248" y="282"/>
                    </a:lnTo>
                    <a:lnTo>
                      <a:pt x="1244" y="283"/>
                    </a:lnTo>
                    <a:lnTo>
                      <a:pt x="1243" y="284"/>
                    </a:lnTo>
                    <a:lnTo>
                      <a:pt x="1244" y="284"/>
                    </a:lnTo>
                    <a:lnTo>
                      <a:pt x="1246" y="284"/>
                    </a:lnTo>
                    <a:lnTo>
                      <a:pt x="1247" y="288"/>
                    </a:lnTo>
                    <a:lnTo>
                      <a:pt x="1245" y="292"/>
                    </a:lnTo>
                    <a:lnTo>
                      <a:pt x="1244" y="288"/>
                    </a:lnTo>
                    <a:lnTo>
                      <a:pt x="1243" y="289"/>
                    </a:lnTo>
                    <a:lnTo>
                      <a:pt x="1242" y="289"/>
                    </a:lnTo>
                    <a:lnTo>
                      <a:pt x="1242" y="293"/>
                    </a:lnTo>
                    <a:lnTo>
                      <a:pt x="1242" y="294"/>
                    </a:lnTo>
                    <a:lnTo>
                      <a:pt x="1243" y="296"/>
                    </a:lnTo>
                    <a:lnTo>
                      <a:pt x="1241" y="297"/>
                    </a:lnTo>
                    <a:lnTo>
                      <a:pt x="1239" y="298"/>
                    </a:lnTo>
                    <a:lnTo>
                      <a:pt x="1240" y="299"/>
                    </a:lnTo>
                    <a:lnTo>
                      <a:pt x="1241" y="299"/>
                    </a:lnTo>
                    <a:lnTo>
                      <a:pt x="1240" y="299"/>
                    </a:lnTo>
                    <a:lnTo>
                      <a:pt x="1237" y="302"/>
                    </a:lnTo>
                    <a:lnTo>
                      <a:pt x="1235" y="307"/>
                    </a:lnTo>
                    <a:lnTo>
                      <a:pt x="1233" y="307"/>
                    </a:lnTo>
                    <a:lnTo>
                      <a:pt x="1234" y="312"/>
                    </a:lnTo>
                    <a:lnTo>
                      <a:pt x="1232" y="313"/>
                    </a:lnTo>
                    <a:lnTo>
                      <a:pt x="1234" y="315"/>
                    </a:lnTo>
                    <a:lnTo>
                      <a:pt x="1235" y="315"/>
                    </a:lnTo>
                    <a:lnTo>
                      <a:pt x="1235" y="319"/>
                    </a:lnTo>
                    <a:lnTo>
                      <a:pt x="1235" y="320"/>
                    </a:lnTo>
                    <a:lnTo>
                      <a:pt x="1231" y="331"/>
                    </a:lnTo>
                    <a:lnTo>
                      <a:pt x="1228" y="335"/>
                    </a:lnTo>
                    <a:lnTo>
                      <a:pt x="1229" y="337"/>
                    </a:lnTo>
                    <a:lnTo>
                      <a:pt x="1229" y="338"/>
                    </a:lnTo>
                    <a:lnTo>
                      <a:pt x="1228" y="339"/>
                    </a:lnTo>
                    <a:lnTo>
                      <a:pt x="1228" y="340"/>
                    </a:lnTo>
                    <a:lnTo>
                      <a:pt x="1228" y="343"/>
                    </a:lnTo>
                    <a:lnTo>
                      <a:pt x="1229" y="345"/>
                    </a:lnTo>
                    <a:lnTo>
                      <a:pt x="1228" y="348"/>
                    </a:lnTo>
                    <a:lnTo>
                      <a:pt x="1226" y="352"/>
                    </a:lnTo>
                    <a:lnTo>
                      <a:pt x="1228" y="352"/>
                    </a:lnTo>
                    <a:lnTo>
                      <a:pt x="1228" y="353"/>
                    </a:lnTo>
                    <a:lnTo>
                      <a:pt x="1227" y="356"/>
                    </a:lnTo>
                    <a:lnTo>
                      <a:pt x="1227" y="358"/>
                    </a:lnTo>
                    <a:lnTo>
                      <a:pt x="1227" y="359"/>
                    </a:lnTo>
                    <a:lnTo>
                      <a:pt x="1228" y="361"/>
                    </a:lnTo>
                    <a:lnTo>
                      <a:pt x="1228" y="361"/>
                    </a:lnTo>
                    <a:lnTo>
                      <a:pt x="1225" y="363"/>
                    </a:lnTo>
                    <a:lnTo>
                      <a:pt x="1228" y="367"/>
                    </a:lnTo>
                    <a:lnTo>
                      <a:pt x="1228" y="368"/>
                    </a:lnTo>
                    <a:lnTo>
                      <a:pt x="1228" y="369"/>
                    </a:lnTo>
                    <a:lnTo>
                      <a:pt x="1228" y="370"/>
                    </a:lnTo>
                    <a:lnTo>
                      <a:pt x="1229" y="372"/>
                    </a:lnTo>
                    <a:lnTo>
                      <a:pt x="1228" y="373"/>
                    </a:lnTo>
                    <a:lnTo>
                      <a:pt x="1228" y="373"/>
                    </a:lnTo>
                    <a:lnTo>
                      <a:pt x="1228" y="375"/>
                    </a:lnTo>
                    <a:lnTo>
                      <a:pt x="1229" y="376"/>
                    </a:lnTo>
                    <a:lnTo>
                      <a:pt x="1229" y="377"/>
                    </a:lnTo>
                    <a:lnTo>
                      <a:pt x="1228" y="377"/>
                    </a:lnTo>
                    <a:lnTo>
                      <a:pt x="1228" y="382"/>
                    </a:lnTo>
                    <a:lnTo>
                      <a:pt x="1225" y="383"/>
                    </a:lnTo>
                    <a:lnTo>
                      <a:pt x="1226" y="385"/>
                    </a:lnTo>
                    <a:lnTo>
                      <a:pt x="1225" y="388"/>
                    </a:lnTo>
                    <a:lnTo>
                      <a:pt x="1226" y="390"/>
                    </a:lnTo>
                    <a:lnTo>
                      <a:pt x="1225" y="392"/>
                    </a:lnTo>
                    <a:lnTo>
                      <a:pt x="1225" y="399"/>
                    </a:lnTo>
                    <a:lnTo>
                      <a:pt x="1226" y="402"/>
                    </a:lnTo>
                    <a:lnTo>
                      <a:pt x="1225" y="404"/>
                    </a:lnTo>
                    <a:lnTo>
                      <a:pt x="1227" y="404"/>
                    </a:lnTo>
                    <a:lnTo>
                      <a:pt x="1227" y="408"/>
                    </a:lnTo>
                    <a:lnTo>
                      <a:pt x="1229" y="409"/>
                    </a:lnTo>
                    <a:lnTo>
                      <a:pt x="1228" y="410"/>
                    </a:lnTo>
                    <a:lnTo>
                      <a:pt x="1227" y="411"/>
                    </a:lnTo>
                    <a:lnTo>
                      <a:pt x="1228" y="413"/>
                    </a:lnTo>
                    <a:lnTo>
                      <a:pt x="1229" y="415"/>
                    </a:lnTo>
                    <a:lnTo>
                      <a:pt x="1228" y="417"/>
                    </a:lnTo>
                    <a:lnTo>
                      <a:pt x="1226" y="419"/>
                    </a:lnTo>
                    <a:lnTo>
                      <a:pt x="1228" y="420"/>
                    </a:lnTo>
                    <a:lnTo>
                      <a:pt x="1229" y="421"/>
                    </a:lnTo>
                    <a:lnTo>
                      <a:pt x="1229" y="422"/>
                    </a:lnTo>
                    <a:lnTo>
                      <a:pt x="1229" y="424"/>
                    </a:lnTo>
                    <a:lnTo>
                      <a:pt x="1231" y="426"/>
                    </a:lnTo>
                    <a:lnTo>
                      <a:pt x="1230" y="429"/>
                    </a:lnTo>
                    <a:lnTo>
                      <a:pt x="1242" y="434"/>
                    </a:lnTo>
                    <a:lnTo>
                      <a:pt x="1246" y="436"/>
                    </a:lnTo>
                    <a:lnTo>
                      <a:pt x="1247" y="438"/>
                    </a:lnTo>
                    <a:lnTo>
                      <a:pt x="1247" y="439"/>
                    </a:lnTo>
                    <a:lnTo>
                      <a:pt x="1247" y="440"/>
                    </a:lnTo>
                    <a:lnTo>
                      <a:pt x="1250" y="442"/>
                    </a:lnTo>
                    <a:lnTo>
                      <a:pt x="1251" y="443"/>
                    </a:lnTo>
                    <a:lnTo>
                      <a:pt x="1252" y="445"/>
                    </a:lnTo>
                    <a:lnTo>
                      <a:pt x="1252" y="444"/>
                    </a:lnTo>
                    <a:lnTo>
                      <a:pt x="1253" y="444"/>
                    </a:lnTo>
                    <a:lnTo>
                      <a:pt x="1256" y="447"/>
                    </a:lnTo>
                    <a:lnTo>
                      <a:pt x="1256" y="450"/>
                    </a:lnTo>
                    <a:lnTo>
                      <a:pt x="1259" y="451"/>
                    </a:lnTo>
                    <a:lnTo>
                      <a:pt x="1259" y="453"/>
                    </a:lnTo>
                    <a:lnTo>
                      <a:pt x="1263" y="460"/>
                    </a:lnTo>
                    <a:lnTo>
                      <a:pt x="1263" y="461"/>
                    </a:lnTo>
                    <a:lnTo>
                      <a:pt x="1262" y="464"/>
                    </a:lnTo>
                    <a:lnTo>
                      <a:pt x="1273" y="481"/>
                    </a:lnTo>
                    <a:lnTo>
                      <a:pt x="1270" y="495"/>
                    </a:lnTo>
                    <a:lnTo>
                      <a:pt x="1273" y="498"/>
                    </a:lnTo>
                    <a:lnTo>
                      <a:pt x="1274" y="500"/>
                    </a:lnTo>
                    <a:lnTo>
                      <a:pt x="1274" y="504"/>
                    </a:lnTo>
                    <a:lnTo>
                      <a:pt x="1277" y="508"/>
                    </a:lnTo>
                    <a:lnTo>
                      <a:pt x="1275" y="515"/>
                    </a:lnTo>
                    <a:lnTo>
                      <a:pt x="1288" y="523"/>
                    </a:lnTo>
                    <a:lnTo>
                      <a:pt x="1294" y="534"/>
                    </a:lnTo>
                    <a:lnTo>
                      <a:pt x="1295" y="535"/>
                    </a:lnTo>
                    <a:lnTo>
                      <a:pt x="1298" y="537"/>
                    </a:lnTo>
                    <a:lnTo>
                      <a:pt x="1301" y="544"/>
                    </a:lnTo>
                    <a:lnTo>
                      <a:pt x="1301" y="567"/>
                    </a:lnTo>
                    <a:lnTo>
                      <a:pt x="1297" y="567"/>
                    </a:lnTo>
                    <a:lnTo>
                      <a:pt x="1266" y="568"/>
                    </a:lnTo>
                    <a:lnTo>
                      <a:pt x="1257" y="568"/>
                    </a:lnTo>
                    <a:lnTo>
                      <a:pt x="1253" y="567"/>
                    </a:lnTo>
                    <a:lnTo>
                      <a:pt x="1250" y="565"/>
                    </a:lnTo>
                    <a:lnTo>
                      <a:pt x="1249" y="562"/>
                    </a:lnTo>
                    <a:lnTo>
                      <a:pt x="1246" y="558"/>
                    </a:lnTo>
                    <a:lnTo>
                      <a:pt x="1245" y="559"/>
                    </a:lnTo>
                    <a:lnTo>
                      <a:pt x="1244" y="559"/>
                    </a:lnTo>
                    <a:lnTo>
                      <a:pt x="1240" y="557"/>
                    </a:lnTo>
                    <a:lnTo>
                      <a:pt x="1239" y="556"/>
                    </a:lnTo>
                    <a:lnTo>
                      <a:pt x="1230" y="554"/>
                    </a:lnTo>
                    <a:lnTo>
                      <a:pt x="1204" y="548"/>
                    </a:lnTo>
                    <a:lnTo>
                      <a:pt x="1190" y="550"/>
                    </a:lnTo>
                    <a:lnTo>
                      <a:pt x="1189" y="552"/>
                    </a:lnTo>
                    <a:lnTo>
                      <a:pt x="1188" y="553"/>
                    </a:lnTo>
                    <a:lnTo>
                      <a:pt x="1186" y="554"/>
                    </a:lnTo>
                    <a:lnTo>
                      <a:pt x="1180" y="553"/>
                    </a:lnTo>
                    <a:lnTo>
                      <a:pt x="1178" y="553"/>
                    </a:lnTo>
                    <a:lnTo>
                      <a:pt x="1173" y="553"/>
                    </a:lnTo>
                    <a:lnTo>
                      <a:pt x="1170" y="554"/>
                    </a:lnTo>
                    <a:lnTo>
                      <a:pt x="1159" y="547"/>
                    </a:lnTo>
                    <a:lnTo>
                      <a:pt x="1156" y="547"/>
                    </a:lnTo>
                    <a:lnTo>
                      <a:pt x="1156" y="545"/>
                    </a:lnTo>
                    <a:lnTo>
                      <a:pt x="1153" y="548"/>
                    </a:lnTo>
                    <a:lnTo>
                      <a:pt x="1153" y="544"/>
                    </a:lnTo>
                    <a:lnTo>
                      <a:pt x="1150" y="546"/>
                    </a:lnTo>
                    <a:lnTo>
                      <a:pt x="1149" y="545"/>
                    </a:lnTo>
                    <a:lnTo>
                      <a:pt x="1149" y="544"/>
                    </a:lnTo>
                    <a:lnTo>
                      <a:pt x="1149" y="544"/>
                    </a:lnTo>
                    <a:lnTo>
                      <a:pt x="1146" y="544"/>
                    </a:lnTo>
                    <a:lnTo>
                      <a:pt x="1145" y="544"/>
                    </a:lnTo>
                    <a:lnTo>
                      <a:pt x="1144" y="546"/>
                    </a:lnTo>
                    <a:lnTo>
                      <a:pt x="1140" y="547"/>
                    </a:lnTo>
                    <a:lnTo>
                      <a:pt x="1140" y="548"/>
                    </a:lnTo>
                    <a:lnTo>
                      <a:pt x="1140" y="550"/>
                    </a:lnTo>
                    <a:lnTo>
                      <a:pt x="1139" y="550"/>
                    </a:lnTo>
                    <a:lnTo>
                      <a:pt x="1137" y="550"/>
                    </a:lnTo>
                    <a:lnTo>
                      <a:pt x="1136" y="554"/>
                    </a:lnTo>
                    <a:lnTo>
                      <a:pt x="1136" y="558"/>
                    </a:lnTo>
                    <a:lnTo>
                      <a:pt x="1133" y="561"/>
                    </a:lnTo>
                    <a:lnTo>
                      <a:pt x="1132" y="564"/>
                    </a:lnTo>
                    <a:lnTo>
                      <a:pt x="1131" y="567"/>
                    </a:lnTo>
                    <a:lnTo>
                      <a:pt x="1128" y="565"/>
                    </a:lnTo>
                    <a:lnTo>
                      <a:pt x="1125" y="567"/>
                    </a:lnTo>
                    <a:lnTo>
                      <a:pt x="1119" y="565"/>
                    </a:lnTo>
                    <a:lnTo>
                      <a:pt x="1118" y="562"/>
                    </a:lnTo>
                    <a:lnTo>
                      <a:pt x="1113" y="561"/>
                    </a:lnTo>
                    <a:lnTo>
                      <a:pt x="1111" y="559"/>
                    </a:lnTo>
                    <a:lnTo>
                      <a:pt x="1107" y="559"/>
                    </a:lnTo>
                    <a:lnTo>
                      <a:pt x="1099" y="556"/>
                    </a:lnTo>
                    <a:lnTo>
                      <a:pt x="1097" y="557"/>
                    </a:lnTo>
                    <a:lnTo>
                      <a:pt x="1095" y="557"/>
                    </a:lnTo>
                    <a:lnTo>
                      <a:pt x="1095" y="556"/>
                    </a:lnTo>
                    <a:lnTo>
                      <a:pt x="1094" y="552"/>
                    </a:lnTo>
                    <a:lnTo>
                      <a:pt x="1091" y="552"/>
                    </a:lnTo>
                    <a:lnTo>
                      <a:pt x="1089" y="554"/>
                    </a:lnTo>
                    <a:lnTo>
                      <a:pt x="1087" y="555"/>
                    </a:lnTo>
                    <a:lnTo>
                      <a:pt x="1084" y="554"/>
                    </a:lnTo>
                    <a:lnTo>
                      <a:pt x="1081" y="555"/>
                    </a:lnTo>
                    <a:lnTo>
                      <a:pt x="1081" y="552"/>
                    </a:lnTo>
                    <a:lnTo>
                      <a:pt x="1073" y="548"/>
                    </a:lnTo>
                    <a:lnTo>
                      <a:pt x="1073" y="546"/>
                    </a:lnTo>
                    <a:lnTo>
                      <a:pt x="1072" y="545"/>
                    </a:lnTo>
                    <a:lnTo>
                      <a:pt x="1070" y="540"/>
                    </a:lnTo>
                    <a:lnTo>
                      <a:pt x="1064" y="542"/>
                    </a:lnTo>
                    <a:lnTo>
                      <a:pt x="1062" y="540"/>
                    </a:lnTo>
                    <a:lnTo>
                      <a:pt x="1050" y="540"/>
                    </a:lnTo>
                    <a:lnTo>
                      <a:pt x="1050" y="544"/>
                    </a:lnTo>
                    <a:lnTo>
                      <a:pt x="1049" y="544"/>
                    </a:lnTo>
                    <a:lnTo>
                      <a:pt x="1046" y="545"/>
                    </a:lnTo>
                    <a:lnTo>
                      <a:pt x="1043" y="546"/>
                    </a:lnTo>
                    <a:lnTo>
                      <a:pt x="1043" y="547"/>
                    </a:lnTo>
                    <a:lnTo>
                      <a:pt x="1043" y="548"/>
                    </a:lnTo>
                    <a:lnTo>
                      <a:pt x="1042" y="549"/>
                    </a:lnTo>
                    <a:lnTo>
                      <a:pt x="1038" y="551"/>
                    </a:lnTo>
                    <a:lnTo>
                      <a:pt x="1038" y="552"/>
                    </a:lnTo>
                    <a:lnTo>
                      <a:pt x="1037" y="556"/>
                    </a:lnTo>
                    <a:lnTo>
                      <a:pt x="1034" y="553"/>
                    </a:lnTo>
                    <a:lnTo>
                      <a:pt x="1028" y="553"/>
                    </a:lnTo>
                    <a:lnTo>
                      <a:pt x="1028" y="551"/>
                    </a:lnTo>
                    <a:lnTo>
                      <a:pt x="1028" y="550"/>
                    </a:lnTo>
                    <a:lnTo>
                      <a:pt x="1026" y="549"/>
                    </a:lnTo>
                    <a:lnTo>
                      <a:pt x="1025" y="550"/>
                    </a:lnTo>
                    <a:lnTo>
                      <a:pt x="1022" y="551"/>
                    </a:lnTo>
                    <a:lnTo>
                      <a:pt x="1021" y="550"/>
                    </a:lnTo>
                    <a:lnTo>
                      <a:pt x="1019" y="548"/>
                    </a:lnTo>
                    <a:lnTo>
                      <a:pt x="1008" y="550"/>
                    </a:lnTo>
                    <a:lnTo>
                      <a:pt x="1003" y="550"/>
                    </a:lnTo>
                    <a:lnTo>
                      <a:pt x="1001" y="549"/>
                    </a:lnTo>
                    <a:lnTo>
                      <a:pt x="998" y="548"/>
                    </a:lnTo>
                    <a:lnTo>
                      <a:pt x="998" y="546"/>
                    </a:lnTo>
                    <a:lnTo>
                      <a:pt x="996" y="542"/>
                    </a:lnTo>
                    <a:lnTo>
                      <a:pt x="994" y="542"/>
                    </a:lnTo>
                    <a:lnTo>
                      <a:pt x="994" y="540"/>
                    </a:lnTo>
                    <a:lnTo>
                      <a:pt x="993" y="540"/>
                    </a:lnTo>
                    <a:lnTo>
                      <a:pt x="993" y="541"/>
                    </a:lnTo>
                    <a:lnTo>
                      <a:pt x="993" y="540"/>
                    </a:lnTo>
                    <a:lnTo>
                      <a:pt x="992" y="539"/>
                    </a:lnTo>
                    <a:lnTo>
                      <a:pt x="991" y="539"/>
                    </a:lnTo>
                    <a:lnTo>
                      <a:pt x="990" y="539"/>
                    </a:lnTo>
                    <a:lnTo>
                      <a:pt x="990" y="537"/>
                    </a:lnTo>
                    <a:lnTo>
                      <a:pt x="989" y="537"/>
                    </a:lnTo>
                    <a:lnTo>
                      <a:pt x="988" y="538"/>
                    </a:lnTo>
                    <a:lnTo>
                      <a:pt x="986" y="535"/>
                    </a:lnTo>
                    <a:lnTo>
                      <a:pt x="987" y="534"/>
                    </a:lnTo>
                    <a:lnTo>
                      <a:pt x="987" y="533"/>
                    </a:lnTo>
                    <a:lnTo>
                      <a:pt x="984" y="533"/>
                    </a:lnTo>
                    <a:lnTo>
                      <a:pt x="984" y="533"/>
                    </a:lnTo>
                    <a:lnTo>
                      <a:pt x="983" y="534"/>
                    </a:lnTo>
                    <a:lnTo>
                      <a:pt x="981" y="531"/>
                    </a:lnTo>
                    <a:lnTo>
                      <a:pt x="981" y="530"/>
                    </a:lnTo>
                    <a:lnTo>
                      <a:pt x="981" y="528"/>
                    </a:lnTo>
                    <a:lnTo>
                      <a:pt x="979" y="526"/>
                    </a:lnTo>
                    <a:lnTo>
                      <a:pt x="977" y="526"/>
                    </a:lnTo>
                    <a:lnTo>
                      <a:pt x="977" y="527"/>
                    </a:lnTo>
                    <a:lnTo>
                      <a:pt x="977" y="526"/>
                    </a:lnTo>
                    <a:lnTo>
                      <a:pt x="976" y="523"/>
                    </a:lnTo>
                    <a:lnTo>
                      <a:pt x="974" y="524"/>
                    </a:lnTo>
                    <a:lnTo>
                      <a:pt x="973" y="525"/>
                    </a:lnTo>
                    <a:lnTo>
                      <a:pt x="973" y="523"/>
                    </a:lnTo>
                    <a:lnTo>
                      <a:pt x="973" y="522"/>
                    </a:lnTo>
                    <a:lnTo>
                      <a:pt x="972" y="522"/>
                    </a:lnTo>
                    <a:lnTo>
                      <a:pt x="970" y="523"/>
                    </a:lnTo>
                    <a:lnTo>
                      <a:pt x="970" y="521"/>
                    </a:lnTo>
                    <a:lnTo>
                      <a:pt x="970" y="520"/>
                    </a:lnTo>
                    <a:lnTo>
                      <a:pt x="966" y="518"/>
                    </a:lnTo>
                    <a:lnTo>
                      <a:pt x="967" y="516"/>
                    </a:lnTo>
                    <a:lnTo>
                      <a:pt x="963" y="519"/>
                    </a:lnTo>
                    <a:lnTo>
                      <a:pt x="962" y="519"/>
                    </a:lnTo>
                    <a:lnTo>
                      <a:pt x="961" y="517"/>
                    </a:lnTo>
                    <a:lnTo>
                      <a:pt x="961" y="515"/>
                    </a:lnTo>
                    <a:lnTo>
                      <a:pt x="960" y="516"/>
                    </a:lnTo>
                    <a:lnTo>
                      <a:pt x="961" y="517"/>
                    </a:lnTo>
                    <a:lnTo>
                      <a:pt x="960" y="517"/>
                    </a:lnTo>
                    <a:lnTo>
                      <a:pt x="959" y="517"/>
                    </a:lnTo>
                    <a:lnTo>
                      <a:pt x="958" y="516"/>
                    </a:lnTo>
                    <a:lnTo>
                      <a:pt x="956" y="513"/>
                    </a:lnTo>
                    <a:lnTo>
                      <a:pt x="950" y="511"/>
                    </a:lnTo>
                    <a:lnTo>
                      <a:pt x="947" y="513"/>
                    </a:lnTo>
                    <a:lnTo>
                      <a:pt x="948" y="514"/>
                    </a:lnTo>
                    <a:lnTo>
                      <a:pt x="948" y="515"/>
                    </a:lnTo>
                    <a:lnTo>
                      <a:pt x="946" y="514"/>
                    </a:lnTo>
                    <a:lnTo>
                      <a:pt x="945" y="513"/>
                    </a:lnTo>
                    <a:lnTo>
                      <a:pt x="944" y="514"/>
                    </a:lnTo>
                    <a:lnTo>
                      <a:pt x="939" y="516"/>
                    </a:lnTo>
                    <a:lnTo>
                      <a:pt x="936" y="514"/>
                    </a:lnTo>
                    <a:lnTo>
                      <a:pt x="936" y="513"/>
                    </a:lnTo>
                    <a:lnTo>
                      <a:pt x="935" y="514"/>
                    </a:lnTo>
                    <a:lnTo>
                      <a:pt x="933" y="516"/>
                    </a:lnTo>
                    <a:lnTo>
                      <a:pt x="930" y="515"/>
                    </a:lnTo>
                    <a:lnTo>
                      <a:pt x="929" y="517"/>
                    </a:lnTo>
                    <a:lnTo>
                      <a:pt x="928" y="516"/>
                    </a:lnTo>
                    <a:lnTo>
                      <a:pt x="928" y="514"/>
                    </a:lnTo>
                    <a:lnTo>
                      <a:pt x="930" y="511"/>
                    </a:lnTo>
                    <a:lnTo>
                      <a:pt x="930" y="510"/>
                    </a:lnTo>
                    <a:lnTo>
                      <a:pt x="928" y="509"/>
                    </a:lnTo>
                    <a:lnTo>
                      <a:pt x="929" y="507"/>
                    </a:lnTo>
                    <a:lnTo>
                      <a:pt x="925" y="500"/>
                    </a:lnTo>
                    <a:lnTo>
                      <a:pt x="927" y="497"/>
                    </a:lnTo>
                    <a:lnTo>
                      <a:pt x="926" y="495"/>
                    </a:lnTo>
                    <a:lnTo>
                      <a:pt x="929" y="492"/>
                    </a:lnTo>
                    <a:lnTo>
                      <a:pt x="929" y="491"/>
                    </a:lnTo>
                    <a:lnTo>
                      <a:pt x="929" y="489"/>
                    </a:lnTo>
                    <a:lnTo>
                      <a:pt x="932" y="486"/>
                    </a:lnTo>
                    <a:lnTo>
                      <a:pt x="932" y="482"/>
                    </a:lnTo>
                    <a:lnTo>
                      <a:pt x="942" y="471"/>
                    </a:lnTo>
                    <a:lnTo>
                      <a:pt x="943" y="469"/>
                    </a:lnTo>
                    <a:lnTo>
                      <a:pt x="944" y="468"/>
                    </a:lnTo>
                    <a:lnTo>
                      <a:pt x="945" y="465"/>
                    </a:lnTo>
                    <a:lnTo>
                      <a:pt x="946" y="461"/>
                    </a:lnTo>
                    <a:lnTo>
                      <a:pt x="949" y="458"/>
                    </a:lnTo>
                    <a:lnTo>
                      <a:pt x="951" y="455"/>
                    </a:lnTo>
                    <a:lnTo>
                      <a:pt x="951" y="454"/>
                    </a:lnTo>
                    <a:lnTo>
                      <a:pt x="951" y="452"/>
                    </a:lnTo>
                    <a:lnTo>
                      <a:pt x="954" y="444"/>
                    </a:lnTo>
                    <a:lnTo>
                      <a:pt x="956" y="441"/>
                    </a:lnTo>
                    <a:lnTo>
                      <a:pt x="958" y="440"/>
                    </a:lnTo>
                    <a:lnTo>
                      <a:pt x="959" y="438"/>
                    </a:lnTo>
                    <a:lnTo>
                      <a:pt x="959" y="437"/>
                    </a:lnTo>
                    <a:lnTo>
                      <a:pt x="962" y="434"/>
                    </a:lnTo>
                    <a:lnTo>
                      <a:pt x="966" y="432"/>
                    </a:lnTo>
                    <a:lnTo>
                      <a:pt x="967" y="429"/>
                    </a:lnTo>
                    <a:lnTo>
                      <a:pt x="968" y="424"/>
                    </a:lnTo>
                    <a:lnTo>
                      <a:pt x="973" y="420"/>
                    </a:lnTo>
                    <a:lnTo>
                      <a:pt x="974" y="419"/>
                    </a:lnTo>
                    <a:lnTo>
                      <a:pt x="986" y="415"/>
                    </a:lnTo>
                    <a:lnTo>
                      <a:pt x="989" y="411"/>
                    </a:lnTo>
                    <a:lnTo>
                      <a:pt x="992" y="410"/>
                    </a:lnTo>
                    <a:lnTo>
                      <a:pt x="998" y="413"/>
                    </a:lnTo>
                    <a:lnTo>
                      <a:pt x="1001" y="411"/>
                    </a:lnTo>
                    <a:lnTo>
                      <a:pt x="1007" y="411"/>
                    </a:lnTo>
                    <a:lnTo>
                      <a:pt x="1015" y="411"/>
                    </a:lnTo>
                    <a:lnTo>
                      <a:pt x="1018" y="408"/>
                    </a:lnTo>
                    <a:lnTo>
                      <a:pt x="1020" y="407"/>
                    </a:lnTo>
                    <a:lnTo>
                      <a:pt x="1022" y="408"/>
                    </a:lnTo>
                    <a:lnTo>
                      <a:pt x="1025" y="409"/>
                    </a:lnTo>
                    <a:lnTo>
                      <a:pt x="1032" y="407"/>
                    </a:lnTo>
                    <a:lnTo>
                      <a:pt x="1042" y="233"/>
                    </a:lnTo>
                    <a:lnTo>
                      <a:pt x="1040" y="232"/>
                    </a:lnTo>
                    <a:lnTo>
                      <a:pt x="1037" y="230"/>
                    </a:lnTo>
                    <a:lnTo>
                      <a:pt x="1036" y="225"/>
                    </a:lnTo>
                    <a:lnTo>
                      <a:pt x="1030" y="223"/>
                    </a:lnTo>
                    <a:lnTo>
                      <a:pt x="1019" y="224"/>
                    </a:lnTo>
                    <a:lnTo>
                      <a:pt x="1014" y="229"/>
                    </a:lnTo>
                    <a:lnTo>
                      <a:pt x="1013" y="229"/>
                    </a:lnTo>
                    <a:lnTo>
                      <a:pt x="1009" y="229"/>
                    </a:lnTo>
                    <a:lnTo>
                      <a:pt x="1008" y="230"/>
                    </a:lnTo>
                    <a:lnTo>
                      <a:pt x="1007" y="233"/>
                    </a:lnTo>
                    <a:lnTo>
                      <a:pt x="1007" y="236"/>
                    </a:lnTo>
                    <a:lnTo>
                      <a:pt x="1004" y="238"/>
                    </a:lnTo>
                    <a:lnTo>
                      <a:pt x="998" y="248"/>
                    </a:lnTo>
                    <a:lnTo>
                      <a:pt x="993" y="248"/>
                    </a:lnTo>
                    <a:lnTo>
                      <a:pt x="989" y="248"/>
                    </a:lnTo>
                    <a:lnTo>
                      <a:pt x="983" y="251"/>
                    </a:lnTo>
                    <a:lnTo>
                      <a:pt x="977" y="268"/>
                    </a:lnTo>
                    <a:lnTo>
                      <a:pt x="977" y="272"/>
                    </a:lnTo>
                    <a:lnTo>
                      <a:pt x="978" y="277"/>
                    </a:lnTo>
                    <a:lnTo>
                      <a:pt x="967" y="281"/>
                    </a:lnTo>
                    <a:lnTo>
                      <a:pt x="963" y="282"/>
                    </a:lnTo>
                    <a:lnTo>
                      <a:pt x="959" y="285"/>
                    </a:lnTo>
                    <a:lnTo>
                      <a:pt x="956" y="290"/>
                    </a:lnTo>
                    <a:lnTo>
                      <a:pt x="954" y="292"/>
                    </a:lnTo>
                    <a:lnTo>
                      <a:pt x="949" y="296"/>
                    </a:lnTo>
                    <a:lnTo>
                      <a:pt x="943" y="302"/>
                    </a:lnTo>
                    <a:lnTo>
                      <a:pt x="942" y="305"/>
                    </a:lnTo>
                    <a:lnTo>
                      <a:pt x="941" y="306"/>
                    </a:lnTo>
                    <a:lnTo>
                      <a:pt x="939" y="308"/>
                    </a:lnTo>
                    <a:lnTo>
                      <a:pt x="937" y="309"/>
                    </a:lnTo>
                    <a:lnTo>
                      <a:pt x="937" y="310"/>
                    </a:lnTo>
                    <a:lnTo>
                      <a:pt x="936" y="313"/>
                    </a:lnTo>
                    <a:lnTo>
                      <a:pt x="931" y="316"/>
                    </a:lnTo>
                    <a:lnTo>
                      <a:pt x="929" y="318"/>
                    </a:lnTo>
                    <a:lnTo>
                      <a:pt x="928" y="319"/>
                    </a:lnTo>
                    <a:lnTo>
                      <a:pt x="927" y="321"/>
                    </a:lnTo>
                    <a:lnTo>
                      <a:pt x="919" y="323"/>
                    </a:lnTo>
                    <a:lnTo>
                      <a:pt x="918" y="326"/>
                    </a:lnTo>
                    <a:lnTo>
                      <a:pt x="916" y="326"/>
                    </a:lnTo>
                    <a:lnTo>
                      <a:pt x="914" y="327"/>
                    </a:lnTo>
                    <a:lnTo>
                      <a:pt x="911" y="326"/>
                    </a:lnTo>
                    <a:lnTo>
                      <a:pt x="909" y="325"/>
                    </a:lnTo>
                    <a:lnTo>
                      <a:pt x="896" y="329"/>
                    </a:lnTo>
                    <a:lnTo>
                      <a:pt x="894" y="330"/>
                    </a:lnTo>
                    <a:lnTo>
                      <a:pt x="891" y="333"/>
                    </a:lnTo>
                    <a:lnTo>
                      <a:pt x="890" y="338"/>
                    </a:lnTo>
                    <a:lnTo>
                      <a:pt x="886" y="341"/>
                    </a:lnTo>
                    <a:lnTo>
                      <a:pt x="885" y="340"/>
                    </a:lnTo>
                    <a:lnTo>
                      <a:pt x="882" y="344"/>
                    </a:lnTo>
                    <a:lnTo>
                      <a:pt x="882" y="347"/>
                    </a:lnTo>
                    <a:lnTo>
                      <a:pt x="884" y="348"/>
                    </a:lnTo>
                    <a:lnTo>
                      <a:pt x="884" y="351"/>
                    </a:lnTo>
                    <a:lnTo>
                      <a:pt x="885" y="351"/>
                    </a:lnTo>
                    <a:lnTo>
                      <a:pt x="886" y="351"/>
                    </a:lnTo>
                    <a:lnTo>
                      <a:pt x="887" y="354"/>
                    </a:lnTo>
                    <a:lnTo>
                      <a:pt x="885" y="357"/>
                    </a:lnTo>
                    <a:lnTo>
                      <a:pt x="885" y="364"/>
                    </a:lnTo>
                    <a:lnTo>
                      <a:pt x="876" y="375"/>
                    </a:lnTo>
                    <a:lnTo>
                      <a:pt x="876" y="378"/>
                    </a:lnTo>
                    <a:lnTo>
                      <a:pt x="876" y="379"/>
                    </a:lnTo>
                    <a:lnTo>
                      <a:pt x="874" y="382"/>
                    </a:lnTo>
                    <a:lnTo>
                      <a:pt x="874" y="387"/>
                    </a:lnTo>
                    <a:lnTo>
                      <a:pt x="871" y="388"/>
                    </a:lnTo>
                    <a:lnTo>
                      <a:pt x="865" y="386"/>
                    </a:lnTo>
                    <a:lnTo>
                      <a:pt x="860" y="386"/>
                    </a:lnTo>
                    <a:lnTo>
                      <a:pt x="859" y="388"/>
                    </a:lnTo>
                    <a:lnTo>
                      <a:pt x="857" y="387"/>
                    </a:lnTo>
                    <a:lnTo>
                      <a:pt x="856" y="388"/>
                    </a:lnTo>
                    <a:lnTo>
                      <a:pt x="855" y="386"/>
                    </a:lnTo>
                    <a:lnTo>
                      <a:pt x="850" y="388"/>
                    </a:lnTo>
                    <a:lnTo>
                      <a:pt x="848" y="385"/>
                    </a:lnTo>
                    <a:lnTo>
                      <a:pt x="847" y="385"/>
                    </a:lnTo>
                    <a:lnTo>
                      <a:pt x="846" y="385"/>
                    </a:lnTo>
                    <a:lnTo>
                      <a:pt x="845" y="387"/>
                    </a:lnTo>
                    <a:lnTo>
                      <a:pt x="843" y="385"/>
                    </a:lnTo>
                    <a:lnTo>
                      <a:pt x="842" y="383"/>
                    </a:lnTo>
                    <a:lnTo>
                      <a:pt x="837" y="384"/>
                    </a:lnTo>
                    <a:lnTo>
                      <a:pt x="836" y="384"/>
                    </a:lnTo>
                    <a:lnTo>
                      <a:pt x="833" y="383"/>
                    </a:lnTo>
                    <a:lnTo>
                      <a:pt x="831" y="382"/>
                    </a:lnTo>
                    <a:lnTo>
                      <a:pt x="825" y="383"/>
                    </a:lnTo>
                    <a:lnTo>
                      <a:pt x="823" y="385"/>
                    </a:lnTo>
                    <a:lnTo>
                      <a:pt x="822" y="387"/>
                    </a:lnTo>
                    <a:lnTo>
                      <a:pt x="821" y="386"/>
                    </a:lnTo>
                    <a:lnTo>
                      <a:pt x="820" y="386"/>
                    </a:lnTo>
                    <a:lnTo>
                      <a:pt x="819" y="387"/>
                    </a:lnTo>
                    <a:lnTo>
                      <a:pt x="816" y="389"/>
                    </a:lnTo>
                    <a:lnTo>
                      <a:pt x="815" y="389"/>
                    </a:lnTo>
                    <a:lnTo>
                      <a:pt x="813" y="389"/>
                    </a:lnTo>
                    <a:lnTo>
                      <a:pt x="804" y="392"/>
                    </a:lnTo>
                    <a:lnTo>
                      <a:pt x="802" y="395"/>
                    </a:lnTo>
                    <a:lnTo>
                      <a:pt x="801" y="398"/>
                    </a:lnTo>
                    <a:lnTo>
                      <a:pt x="792" y="402"/>
                    </a:lnTo>
                    <a:lnTo>
                      <a:pt x="784" y="404"/>
                    </a:lnTo>
                    <a:lnTo>
                      <a:pt x="783" y="403"/>
                    </a:lnTo>
                    <a:lnTo>
                      <a:pt x="781" y="405"/>
                    </a:lnTo>
                    <a:lnTo>
                      <a:pt x="779" y="406"/>
                    </a:lnTo>
                    <a:lnTo>
                      <a:pt x="776" y="406"/>
                    </a:lnTo>
                    <a:lnTo>
                      <a:pt x="771" y="407"/>
                    </a:lnTo>
                    <a:lnTo>
                      <a:pt x="768" y="406"/>
                    </a:lnTo>
                    <a:lnTo>
                      <a:pt x="765" y="406"/>
                    </a:lnTo>
                    <a:lnTo>
                      <a:pt x="761" y="404"/>
                    </a:lnTo>
                    <a:lnTo>
                      <a:pt x="758" y="405"/>
                    </a:lnTo>
                    <a:lnTo>
                      <a:pt x="757" y="402"/>
                    </a:lnTo>
                    <a:lnTo>
                      <a:pt x="743" y="394"/>
                    </a:lnTo>
                    <a:lnTo>
                      <a:pt x="748" y="384"/>
                    </a:lnTo>
                    <a:lnTo>
                      <a:pt x="745" y="383"/>
                    </a:lnTo>
                    <a:lnTo>
                      <a:pt x="745" y="381"/>
                    </a:lnTo>
                    <a:lnTo>
                      <a:pt x="744" y="381"/>
                    </a:lnTo>
                    <a:lnTo>
                      <a:pt x="744" y="380"/>
                    </a:lnTo>
                    <a:lnTo>
                      <a:pt x="746" y="378"/>
                    </a:lnTo>
                    <a:lnTo>
                      <a:pt x="745" y="377"/>
                    </a:lnTo>
                    <a:lnTo>
                      <a:pt x="743" y="375"/>
                    </a:lnTo>
                    <a:lnTo>
                      <a:pt x="743" y="371"/>
                    </a:lnTo>
                    <a:lnTo>
                      <a:pt x="745" y="371"/>
                    </a:lnTo>
                    <a:lnTo>
                      <a:pt x="745" y="370"/>
                    </a:lnTo>
                    <a:lnTo>
                      <a:pt x="745" y="368"/>
                    </a:lnTo>
                    <a:lnTo>
                      <a:pt x="736" y="365"/>
                    </a:lnTo>
                    <a:lnTo>
                      <a:pt x="736" y="365"/>
                    </a:lnTo>
                    <a:lnTo>
                      <a:pt x="735" y="361"/>
                    </a:lnTo>
                    <a:lnTo>
                      <a:pt x="732" y="360"/>
                    </a:lnTo>
                    <a:lnTo>
                      <a:pt x="732" y="357"/>
                    </a:lnTo>
                    <a:lnTo>
                      <a:pt x="729" y="354"/>
                    </a:lnTo>
                    <a:lnTo>
                      <a:pt x="725" y="354"/>
                    </a:lnTo>
                    <a:lnTo>
                      <a:pt x="723" y="353"/>
                    </a:lnTo>
                    <a:lnTo>
                      <a:pt x="721" y="353"/>
                    </a:lnTo>
                    <a:lnTo>
                      <a:pt x="709" y="351"/>
                    </a:lnTo>
                    <a:lnTo>
                      <a:pt x="707" y="347"/>
                    </a:lnTo>
                    <a:lnTo>
                      <a:pt x="705" y="344"/>
                    </a:lnTo>
                    <a:lnTo>
                      <a:pt x="705" y="343"/>
                    </a:lnTo>
                    <a:lnTo>
                      <a:pt x="706" y="343"/>
                    </a:lnTo>
                    <a:lnTo>
                      <a:pt x="705" y="342"/>
                    </a:lnTo>
                    <a:lnTo>
                      <a:pt x="704" y="341"/>
                    </a:lnTo>
                    <a:lnTo>
                      <a:pt x="706" y="337"/>
                    </a:lnTo>
                    <a:lnTo>
                      <a:pt x="702" y="336"/>
                    </a:lnTo>
                    <a:lnTo>
                      <a:pt x="703" y="333"/>
                    </a:lnTo>
                    <a:lnTo>
                      <a:pt x="699" y="333"/>
                    </a:lnTo>
                    <a:lnTo>
                      <a:pt x="698" y="333"/>
                    </a:lnTo>
                    <a:lnTo>
                      <a:pt x="696" y="332"/>
                    </a:lnTo>
                    <a:lnTo>
                      <a:pt x="694" y="330"/>
                    </a:lnTo>
                    <a:lnTo>
                      <a:pt x="687" y="330"/>
                    </a:lnTo>
                    <a:lnTo>
                      <a:pt x="684" y="330"/>
                    </a:lnTo>
                    <a:lnTo>
                      <a:pt x="682" y="330"/>
                    </a:lnTo>
                    <a:lnTo>
                      <a:pt x="680" y="329"/>
                    </a:lnTo>
                    <a:lnTo>
                      <a:pt x="678" y="330"/>
                    </a:lnTo>
                    <a:lnTo>
                      <a:pt x="672" y="333"/>
                    </a:lnTo>
                    <a:lnTo>
                      <a:pt x="668" y="330"/>
                    </a:lnTo>
                    <a:lnTo>
                      <a:pt x="666" y="331"/>
                    </a:lnTo>
                    <a:lnTo>
                      <a:pt x="666" y="328"/>
                    </a:lnTo>
                    <a:lnTo>
                      <a:pt x="666" y="327"/>
                    </a:lnTo>
                    <a:lnTo>
                      <a:pt x="664" y="328"/>
                    </a:lnTo>
                    <a:lnTo>
                      <a:pt x="660" y="324"/>
                    </a:lnTo>
                    <a:lnTo>
                      <a:pt x="657" y="328"/>
                    </a:lnTo>
                    <a:lnTo>
                      <a:pt x="649" y="333"/>
                    </a:lnTo>
                    <a:lnTo>
                      <a:pt x="645" y="334"/>
                    </a:lnTo>
                    <a:lnTo>
                      <a:pt x="645" y="333"/>
                    </a:lnTo>
                    <a:lnTo>
                      <a:pt x="644" y="333"/>
                    </a:lnTo>
                    <a:lnTo>
                      <a:pt x="640" y="335"/>
                    </a:lnTo>
                    <a:lnTo>
                      <a:pt x="637" y="337"/>
                    </a:lnTo>
                    <a:lnTo>
                      <a:pt x="636" y="336"/>
                    </a:lnTo>
                    <a:lnTo>
                      <a:pt x="629" y="334"/>
                    </a:lnTo>
                    <a:lnTo>
                      <a:pt x="629" y="337"/>
                    </a:lnTo>
                    <a:lnTo>
                      <a:pt x="628" y="337"/>
                    </a:lnTo>
                    <a:lnTo>
                      <a:pt x="623" y="340"/>
                    </a:lnTo>
                    <a:lnTo>
                      <a:pt x="620" y="339"/>
                    </a:lnTo>
                    <a:lnTo>
                      <a:pt x="618" y="341"/>
                    </a:lnTo>
                    <a:lnTo>
                      <a:pt x="612" y="340"/>
                    </a:lnTo>
                    <a:lnTo>
                      <a:pt x="612" y="339"/>
                    </a:lnTo>
                    <a:lnTo>
                      <a:pt x="610" y="337"/>
                    </a:lnTo>
                    <a:lnTo>
                      <a:pt x="610" y="340"/>
                    </a:lnTo>
                    <a:lnTo>
                      <a:pt x="610" y="340"/>
                    </a:lnTo>
                    <a:lnTo>
                      <a:pt x="604" y="344"/>
                    </a:lnTo>
                    <a:lnTo>
                      <a:pt x="602" y="346"/>
                    </a:lnTo>
                    <a:lnTo>
                      <a:pt x="599" y="345"/>
                    </a:lnTo>
                    <a:lnTo>
                      <a:pt x="598" y="344"/>
                    </a:lnTo>
                    <a:lnTo>
                      <a:pt x="595" y="346"/>
                    </a:lnTo>
                    <a:lnTo>
                      <a:pt x="589" y="347"/>
                    </a:lnTo>
                    <a:lnTo>
                      <a:pt x="586" y="353"/>
                    </a:lnTo>
                    <a:lnTo>
                      <a:pt x="587" y="357"/>
                    </a:lnTo>
                    <a:lnTo>
                      <a:pt x="586" y="358"/>
                    </a:lnTo>
                    <a:lnTo>
                      <a:pt x="584" y="361"/>
                    </a:lnTo>
                    <a:lnTo>
                      <a:pt x="586" y="363"/>
                    </a:lnTo>
                    <a:lnTo>
                      <a:pt x="584" y="364"/>
                    </a:lnTo>
                    <a:lnTo>
                      <a:pt x="585" y="366"/>
                    </a:lnTo>
                    <a:lnTo>
                      <a:pt x="577" y="368"/>
                    </a:lnTo>
                    <a:lnTo>
                      <a:pt x="571" y="373"/>
                    </a:lnTo>
                    <a:lnTo>
                      <a:pt x="571" y="373"/>
                    </a:lnTo>
                    <a:lnTo>
                      <a:pt x="567" y="373"/>
                    </a:lnTo>
                    <a:lnTo>
                      <a:pt x="559" y="379"/>
                    </a:lnTo>
                    <a:lnTo>
                      <a:pt x="559" y="382"/>
                    </a:lnTo>
                    <a:lnTo>
                      <a:pt x="560" y="382"/>
                    </a:lnTo>
                    <a:lnTo>
                      <a:pt x="557" y="385"/>
                    </a:lnTo>
                    <a:lnTo>
                      <a:pt x="551" y="386"/>
                    </a:lnTo>
                    <a:lnTo>
                      <a:pt x="549" y="386"/>
                    </a:lnTo>
                    <a:lnTo>
                      <a:pt x="548" y="386"/>
                    </a:lnTo>
                    <a:lnTo>
                      <a:pt x="546" y="386"/>
                    </a:lnTo>
                    <a:lnTo>
                      <a:pt x="545" y="387"/>
                    </a:lnTo>
                    <a:lnTo>
                      <a:pt x="542" y="391"/>
                    </a:lnTo>
                    <a:lnTo>
                      <a:pt x="533" y="388"/>
                    </a:lnTo>
                    <a:lnTo>
                      <a:pt x="528" y="389"/>
                    </a:lnTo>
                    <a:lnTo>
                      <a:pt x="524" y="387"/>
                    </a:lnTo>
                    <a:lnTo>
                      <a:pt x="522" y="385"/>
                    </a:lnTo>
                    <a:lnTo>
                      <a:pt x="507" y="385"/>
                    </a:lnTo>
                    <a:lnTo>
                      <a:pt x="506" y="385"/>
                    </a:lnTo>
                    <a:lnTo>
                      <a:pt x="505" y="387"/>
                    </a:lnTo>
                    <a:lnTo>
                      <a:pt x="502" y="387"/>
                    </a:lnTo>
                    <a:lnTo>
                      <a:pt x="497" y="387"/>
                    </a:lnTo>
                    <a:lnTo>
                      <a:pt x="498" y="389"/>
                    </a:lnTo>
                    <a:lnTo>
                      <a:pt x="497" y="389"/>
                    </a:lnTo>
                    <a:lnTo>
                      <a:pt x="494" y="388"/>
                    </a:lnTo>
                    <a:lnTo>
                      <a:pt x="492" y="391"/>
                    </a:lnTo>
                    <a:lnTo>
                      <a:pt x="491" y="392"/>
                    </a:lnTo>
                    <a:lnTo>
                      <a:pt x="490" y="392"/>
                    </a:lnTo>
                    <a:lnTo>
                      <a:pt x="489" y="391"/>
                    </a:lnTo>
                    <a:lnTo>
                      <a:pt x="489" y="392"/>
                    </a:lnTo>
                    <a:lnTo>
                      <a:pt x="488" y="395"/>
                    </a:lnTo>
                    <a:lnTo>
                      <a:pt x="486" y="395"/>
                    </a:lnTo>
                    <a:lnTo>
                      <a:pt x="487" y="397"/>
                    </a:lnTo>
                    <a:lnTo>
                      <a:pt x="481" y="394"/>
                    </a:lnTo>
                    <a:lnTo>
                      <a:pt x="478" y="393"/>
                    </a:lnTo>
                    <a:lnTo>
                      <a:pt x="478" y="394"/>
                    </a:lnTo>
                    <a:lnTo>
                      <a:pt x="478" y="395"/>
                    </a:lnTo>
                    <a:lnTo>
                      <a:pt x="478" y="395"/>
                    </a:lnTo>
                    <a:lnTo>
                      <a:pt x="476" y="393"/>
                    </a:lnTo>
                    <a:lnTo>
                      <a:pt x="475" y="395"/>
                    </a:lnTo>
                    <a:lnTo>
                      <a:pt x="475" y="395"/>
                    </a:lnTo>
                    <a:lnTo>
                      <a:pt x="474" y="395"/>
                    </a:lnTo>
                    <a:lnTo>
                      <a:pt x="474" y="396"/>
                    </a:lnTo>
                    <a:lnTo>
                      <a:pt x="471" y="395"/>
                    </a:lnTo>
                    <a:lnTo>
                      <a:pt x="470" y="398"/>
                    </a:lnTo>
                    <a:lnTo>
                      <a:pt x="466" y="396"/>
                    </a:lnTo>
                    <a:lnTo>
                      <a:pt x="464" y="396"/>
                    </a:lnTo>
                    <a:lnTo>
                      <a:pt x="464" y="397"/>
                    </a:lnTo>
                    <a:lnTo>
                      <a:pt x="463" y="398"/>
                    </a:lnTo>
                    <a:lnTo>
                      <a:pt x="461" y="397"/>
                    </a:lnTo>
                    <a:lnTo>
                      <a:pt x="460" y="397"/>
                    </a:lnTo>
                    <a:lnTo>
                      <a:pt x="459" y="399"/>
                    </a:lnTo>
                    <a:lnTo>
                      <a:pt x="457" y="397"/>
                    </a:lnTo>
                    <a:lnTo>
                      <a:pt x="456" y="399"/>
                    </a:lnTo>
                    <a:lnTo>
                      <a:pt x="454" y="397"/>
                    </a:lnTo>
                    <a:lnTo>
                      <a:pt x="452" y="394"/>
                    </a:lnTo>
                    <a:lnTo>
                      <a:pt x="449" y="395"/>
                    </a:lnTo>
                    <a:lnTo>
                      <a:pt x="446" y="393"/>
                    </a:lnTo>
                    <a:lnTo>
                      <a:pt x="444" y="395"/>
                    </a:lnTo>
                    <a:lnTo>
                      <a:pt x="443" y="395"/>
                    </a:lnTo>
                    <a:lnTo>
                      <a:pt x="442" y="392"/>
                    </a:lnTo>
                    <a:lnTo>
                      <a:pt x="436" y="393"/>
                    </a:lnTo>
                    <a:lnTo>
                      <a:pt x="435" y="399"/>
                    </a:lnTo>
                    <a:lnTo>
                      <a:pt x="435" y="399"/>
                    </a:lnTo>
                    <a:lnTo>
                      <a:pt x="429" y="402"/>
                    </a:lnTo>
                    <a:lnTo>
                      <a:pt x="428" y="402"/>
                    </a:lnTo>
                    <a:lnTo>
                      <a:pt x="424" y="401"/>
                    </a:lnTo>
                    <a:lnTo>
                      <a:pt x="423" y="399"/>
                    </a:lnTo>
                    <a:lnTo>
                      <a:pt x="423" y="397"/>
                    </a:lnTo>
                    <a:lnTo>
                      <a:pt x="415" y="399"/>
                    </a:lnTo>
                    <a:lnTo>
                      <a:pt x="414" y="399"/>
                    </a:lnTo>
                    <a:lnTo>
                      <a:pt x="413" y="397"/>
                    </a:lnTo>
                    <a:lnTo>
                      <a:pt x="412" y="396"/>
                    </a:lnTo>
                    <a:lnTo>
                      <a:pt x="411" y="398"/>
                    </a:lnTo>
                    <a:lnTo>
                      <a:pt x="410" y="396"/>
                    </a:lnTo>
                    <a:lnTo>
                      <a:pt x="412" y="395"/>
                    </a:lnTo>
                    <a:lnTo>
                      <a:pt x="412" y="395"/>
                    </a:lnTo>
                    <a:lnTo>
                      <a:pt x="410" y="395"/>
                    </a:lnTo>
                    <a:lnTo>
                      <a:pt x="409" y="395"/>
                    </a:lnTo>
                    <a:lnTo>
                      <a:pt x="409" y="394"/>
                    </a:lnTo>
                    <a:lnTo>
                      <a:pt x="409" y="393"/>
                    </a:lnTo>
                    <a:lnTo>
                      <a:pt x="406" y="390"/>
                    </a:lnTo>
                    <a:lnTo>
                      <a:pt x="405" y="391"/>
                    </a:lnTo>
                    <a:lnTo>
                      <a:pt x="405" y="388"/>
                    </a:lnTo>
                    <a:lnTo>
                      <a:pt x="402" y="391"/>
                    </a:lnTo>
                    <a:lnTo>
                      <a:pt x="402" y="392"/>
                    </a:lnTo>
                    <a:lnTo>
                      <a:pt x="401" y="390"/>
                    </a:lnTo>
                    <a:lnTo>
                      <a:pt x="400" y="388"/>
                    </a:lnTo>
                    <a:lnTo>
                      <a:pt x="397" y="388"/>
                    </a:lnTo>
                    <a:lnTo>
                      <a:pt x="396" y="386"/>
                    </a:lnTo>
                    <a:lnTo>
                      <a:pt x="394" y="387"/>
                    </a:lnTo>
                    <a:lnTo>
                      <a:pt x="389" y="388"/>
                    </a:lnTo>
                    <a:lnTo>
                      <a:pt x="388" y="385"/>
                    </a:lnTo>
                    <a:lnTo>
                      <a:pt x="390" y="386"/>
                    </a:lnTo>
                    <a:lnTo>
                      <a:pt x="391" y="385"/>
                    </a:lnTo>
                    <a:lnTo>
                      <a:pt x="391" y="384"/>
                    </a:lnTo>
                    <a:lnTo>
                      <a:pt x="387" y="380"/>
                    </a:lnTo>
                    <a:lnTo>
                      <a:pt x="385" y="378"/>
                    </a:lnTo>
                    <a:lnTo>
                      <a:pt x="383" y="378"/>
                    </a:lnTo>
                    <a:lnTo>
                      <a:pt x="383" y="379"/>
                    </a:lnTo>
                    <a:lnTo>
                      <a:pt x="382" y="381"/>
                    </a:lnTo>
                    <a:lnTo>
                      <a:pt x="380" y="378"/>
                    </a:lnTo>
                    <a:lnTo>
                      <a:pt x="381" y="382"/>
                    </a:lnTo>
                    <a:lnTo>
                      <a:pt x="378" y="378"/>
                    </a:lnTo>
                    <a:lnTo>
                      <a:pt x="379" y="377"/>
                    </a:lnTo>
                    <a:lnTo>
                      <a:pt x="376" y="377"/>
                    </a:lnTo>
                    <a:lnTo>
                      <a:pt x="377" y="375"/>
                    </a:lnTo>
                    <a:lnTo>
                      <a:pt x="377" y="374"/>
                    </a:lnTo>
                    <a:lnTo>
                      <a:pt x="374" y="372"/>
                    </a:lnTo>
                    <a:lnTo>
                      <a:pt x="375" y="371"/>
                    </a:lnTo>
                    <a:lnTo>
                      <a:pt x="374" y="370"/>
                    </a:lnTo>
                    <a:lnTo>
                      <a:pt x="372" y="371"/>
                    </a:lnTo>
                    <a:lnTo>
                      <a:pt x="371" y="371"/>
                    </a:lnTo>
                    <a:lnTo>
                      <a:pt x="371" y="368"/>
                    </a:lnTo>
                    <a:lnTo>
                      <a:pt x="370" y="366"/>
                    </a:lnTo>
                    <a:lnTo>
                      <a:pt x="371" y="365"/>
                    </a:lnTo>
                    <a:lnTo>
                      <a:pt x="369" y="362"/>
                    </a:lnTo>
                    <a:lnTo>
                      <a:pt x="368" y="364"/>
                    </a:lnTo>
                    <a:lnTo>
                      <a:pt x="367" y="363"/>
                    </a:lnTo>
                    <a:lnTo>
                      <a:pt x="367" y="364"/>
                    </a:lnTo>
                    <a:lnTo>
                      <a:pt x="366" y="365"/>
                    </a:lnTo>
                    <a:lnTo>
                      <a:pt x="364" y="364"/>
                    </a:lnTo>
                    <a:lnTo>
                      <a:pt x="364" y="362"/>
                    </a:lnTo>
                    <a:lnTo>
                      <a:pt x="361" y="364"/>
                    </a:lnTo>
                    <a:lnTo>
                      <a:pt x="362" y="361"/>
                    </a:lnTo>
                    <a:lnTo>
                      <a:pt x="363" y="360"/>
                    </a:lnTo>
                    <a:lnTo>
                      <a:pt x="357" y="360"/>
                    </a:lnTo>
                    <a:lnTo>
                      <a:pt x="359" y="356"/>
                    </a:lnTo>
                    <a:lnTo>
                      <a:pt x="356" y="355"/>
                    </a:lnTo>
                    <a:lnTo>
                      <a:pt x="349" y="357"/>
                    </a:lnTo>
                    <a:lnTo>
                      <a:pt x="347" y="356"/>
                    </a:lnTo>
                    <a:lnTo>
                      <a:pt x="344" y="358"/>
                    </a:lnTo>
                    <a:lnTo>
                      <a:pt x="343" y="359"/>
                    </a:lnTo>
                    <a:lnTo>
                      <a:pt x="340" y="357"/>
                    </a:lnTo>
                    <a:lnTo>
                      <a:pt x="340" y="358"/>
                    </a:lnTo>
                    <a:lnTo>
                      <a:pt x="334" y="358"/>
                    </a:lnTo>
                    <a:lnTo>
                      <a:pt x="333" y="351"/>
                    </a:lnTo>
                    <a:lnTo>
                      <a:pt x="332" y="351"/>
                    </a:lnTo>
                    <a:lnTo>
                      <a:pt x="331" y="349"/>
                    </a:lnTo>
                    <a:lnTo>
                      <a:pt x="326" y="347"/>
                    </a:lnTo>
                    <a:lnTo>
                      <a:pt x="323" y="344"/>
                    </a:lnTo>
                    <a:lnTo>
                      <a:pt x="322" y="347"/>
                    </a:lnTo>
                    <a:lnTo>
                      <a:pt x="321" y="349"/>
                    </a:lnTo>
                    <a:lnTo>
                      <a:pt x="319" y="347"/>
                    </a:lnTo>
                    <a:lnTo>
                      <a:pt x="319" y="346"/>
                    </a:lnTo>
                    <a:lnTo>
                      <a:pt x="319" y="347"/>
                    </a:lnTo>
                    <a:lnTo>
                      <a:pt x="318" y="347"/>
                    </a:lnTo>
                    <a:lnTo>
                      <a:pt x="317" y="346"/>
                    </a:lnTo>
                    <a:lnTo>
                      <a:pt x="316" y="345"/>
                    </a:lnTo>
                    <a:lnTo>
                      <a:pt x="312" y="344"/>
                    </a:lnTo>
                    <a:lnTo>
                      <a:pt x="309" y="344"/>
                    </a:lnTo>
                    <a:lnTo>
                      <a:pt x="306" y="344"/>
                    </a:lnTo>
                    <a:lnTo>
                      <a:pt x="304" y="344"/>
                    </a:lnTo>
                    <a:lnTo>
                      <a:pt x="304" y="343"/>
                    </a:lnTo>
                    <a:lnTo>
                      <a:pt x="304" y="342"/>
                    </a:lnTo>
                    <a:lnTo>
                      <a:pt x="302" y="343"/>
                    </a:lnTo>
                    <a:lnTo>
                      <a:pt x="300" y="343"/>
                    </a:lnTo>
                    <a:lnTo>
                      <a:pt x="295" y="340"/>
                    </a:lnTo>
                    <a:lnTo>
                      <a:pt x="295" y="343"/>
                    </a:lnTo>
                    <a:lnTo>
                      <a:pt x="291" y="341"/>
                    </a:lnTo>
                    <a:lnTo>
                      <a:pt x="291" y="339"/>
                    </a:lnTo>
                    <a:lnTo>
                      <a:pt x="291" y="338"/>
                    </a:lnTo>
                    <a:lnTo>
                      <a:pt x="288" y="338"/>
                    </a:lnTo>
                    <a:lnTo>
                      <a:pt x="288" y="336"/>
                    </a:lnTo>
                    <a:lnTo>
                      <a:pt x="283" y="330"/>
                    </a:lnTo>
                    <a:lnTo>
                      <a:pt x="281" y="331"/>
                    </a:lnTo>
                    <a:lnTo>
                      <a:pt x="278" y="329"/>
                    </a:lnTo>
                    <a:lnTo>
                      <a:pt x="276" y="331"/>
                    </a:lnTo>
                    <a:lnTo>
                      <a:pt x="275" y="332"/>
                    </a:lnTo>
                    <a:lnTo>
                      <a:pt x="272" y="333"/>
                    </a:lnTo>
                    <a:lnTo>
                      <a:pt x="271" y="331"/>
                    </a:lnTo>
                    <a:lnTo>
                      <a:pt x="269" y="333"/>
                    </a:lnTo>
                    <a:lnTo>
                      <a:pt x="269" y="330"/>
                    </a:lnTo>
                    <a:lnTo>
                      <a:pt x="265" y="331"/>
                    </a:lnTo>
                    <a:lnTo>
                      <a:pt x="261" y="330"/>
                    </a:lnTo>
                    <a:lnTo>
                      <a:pt x="261" y="326"/>
                    </a:lnTo>
                    <a:lnTo>
                      <a:pt x="262" y="326"/>
                    </a:lnTo>
                    <a:lnTo>
                      <a:pt x="257" y="324"/>
                    </a:lnTo>
                    <a:lnTo>
                      <a:pt x="257" y="324"/>
                    </a:lnTo>
                    <a:lnTo>
                      <a:pt x="255" y="325"/>
                    </a:lnTo>
                    <a:lnTo>
                      <a:pt x="255" y="323"/>
                    </a:lnTo>
                    <a:lnTo>
                      <a:pt x="255" y="322"/>
                    </a:lnTo>
                    <a:lnTo>
                      <a:pt x="254" y="322"/>
                    </a:lnTo>
                    <a:lnTo>
                      <a:pt x="253" y="321"/>
                    </a:lnTo>
                    <a:lnTo>
                      <a:pt x="253" y="320"/>
                    </a:lnTo>
                    <a:lnTo>
                      <a:pt x="253" y="319"/>
                    </a:lnTo>
                    <a:lnTo>
                      <a:pt x="251" y="319"/>
                    </a:lnTo>
                    <a:lnTo>
                      <a:pt x="247" y="318"/>
                    </a:lnTo>
                    <a:lnTo>
                      <a:pt x="247" y="316"/>
                    </a:lnTo>
                    <a:lnTo>
                      <a:pt x="250" y="316"/>
                    </a:lnTo>
                    <a:lnTo>
                      <a:pt x="246" y="313"/>
                    </a:lnTo>
                    <a:lnTo>
                      <a:pt x="244" y="313"/>
                    </a:lnTo>
                    <a:lnTo>
                      <a:pt x="242" y="310"/>
                    </a:lnTo>
                    <a:lnTo>
                      <a:pt x="240" y="310"/>
                    </a:lnTo>
                    <a:lnTo>
                      <a:pt x="240" y="304"/>
                    </a:lnTo>
                    <a:lnTo>
                      <a:pt x="239" y="304"/>
                    </a:lnTo>
                    <a:lnTo>
                      <a:pt x="235" y="306"/>
                    </a:lnTo>
                    <a:lnTo>
                      <a:pt x="233" y="302"/>
                    </a:lnTo>
                    <a:lnTo>
                      <a:pt x="234" y="297"/>
                    </a:lnTo>
                    <a:lnTo>
                      <a:pt x="235" y="297"/>
                    </a:lnTo>
                    <a:lnTo>
                      <a:pt x="237" y="296"/>
                    </a:lnTo>
                    <a:lnTo>
                      <a:pt x="235" y="295"/>
                    </a:lnTo>
                    <a:lnTo>
                      <a:pt x="234" y="295"/>
                    </a:lnTo>
                    <a:lnTo>
                      <a:pt x="235" y="295"/>
                    </a:lnTo>
                    <a:lnTo>
                      <a:pt x="236" y="294"/>
                    </a:lnTo>
                    <a:lnTo>
                      <a:pt x="235" y="291"/>
                    </a:lnTo>
                    <a:lnTo>
                      <a:pt x="236" y="287"/>
                    </a:lnTo>
                    <a:lnTo>
                      <a:pt x="233" y="286"/>
                    </a:lnTo>
                    <a:lnTo>
                      <a:pt x="235" y="285"/>
                    </a:lnTo>
                    <a:lnTo>
                      <a:pt x="232" y="285"/>
                    </a:lnTo>
                    <a:lnTo>
                      <a:pt x="227" y="282"/>
                    </a:lnTo>
                    <a:lnTo>
                      <a:pt x="226" y="281"/>
                    </a:lnTo>
                    <a:lnTo>
                      <a:pt x="223" y="278"/>
                    </a:lnTo>
                    <a:lnTo>
                      <a:pt x="223" y="280"/>
                    </a:lnTo>
                    <a:lnTo>
                      <a:pt x="223" y="282"/>
                    </a:lnTo>
                    <a:lnTo>
                      <a:pt x="218" y="281"/>
                    </a:lnTo>
                    <a:lnTo>
                      <a:pt x="215" y="278"/>
                    </a:lnTo>
                    <a:lnTo>
                      <a:pt x="213" y="276"/>
                    </a:lnTo>
                    <a:lnTo>
                      <a:pt x="211" y="270"/>
                    </a:lnTo>
                    <a:lnTo>
                      <a:pt x="209" y="271"/>
                    </a:lnTo>
                    <a:lnTo>
                      <a:pt x="212" y="275"/>
                    </a:lnTo>
                    <a:lnTo>
                      <a:pt x="211" y="276"/>
                    </a:lnTo>
                    <a:lnTo>
                      <a:pt x="209" y="278"/>
                    </a:lnTo>
                    <a:lnTo>
                      <a:pt x="207" y="275"/>
                    </a:lnTo>
                    <a:lnTo>
                      <a:pt x="206" y="274"/>
                    </a:lnTo>
                    <a:lnTo>
                      <a:pt x="205" y="269"/>
                    </a:lnTo>
                    <a:lnTo>
                      <a:pt x="200" y="275"/>
                    </a:lnTo>
                    <a:lnTo>
                      <a:pt x="198" y="274"/>
                    </a:lnTo>
                    <a:lnTo>
                      <a:pt x="197" y="271"/>
                    </a:lnTo>
                    <a:lnTo>
                      <a:pt x="195" y="270"/>
                    </a:lnTo>
                    <a:lnTo>
                      <a:pt x="193" y="273"/>
                    </a:lnTo>
                    <a:lnTo>
                      <a:pt x="193" y="275"/>
                    </a:lnTo>
                    <a:lnTo>
                      <a:pt x="192" y="273"/>
                    </a:lnTo>
                    <a:lnTo>
                      <a:pt x="191" y="271"/>
                    </a:lnTo>
                    <a:lnTo>
                      <a:pt x="189" y="270"/>
                    </a:lnTo>
                    <a:lnTo>
                      <a:pt x="188" y="272"/>
                    </a:lnTo>
                    <a:lnTo>
                      <a:pt x="186" y="276"/>
                    </a:lnTo>
                    <a:lnTo>
                      <a:pt x="184" y="271"/>
                    </a:lnTo>
                    <a:lnTo>
                      <a:pt x="182" y="269"/>
                    </a:lnTo>
                    <a:lnTo>
                      <a:pt x="181" y="271"/>
                    </a:lnTo>
                    <a:lnTo>
                      <a:pt x="177" y="274"/>
                    </a:lnTo>
                    <a:lnTo>
                      <a:pt x="174" y="270"/>
                    </a:lnTo>
                    <a:lnTo>
                      <a:pt x="169" y="269"/>
                    </a:lnTo>
                    <a:lnTo>
                      <a:pt x="168" y="267"/>
                    </a:lnTo>
                    <a:lnTo>
                      <a:pt x="161" y="263"/>
                    </a:lnTo>
                    <a:lnTo>
                      <a:pt x="157" y="264"/>
                    </a:lnTo>
                    <a:lnTo>
                      <a:pt x="157" y="265"/>
                    </a:lnTo>
                    <a:lnTo>
                      <a:pt x="156" y="267"/>
                    </a:lnTo>
                    <a:lnTo>
                      <a:pt x="152" y="262"/>
                    </a:lnTo>
                    <a:lnTo>
                      <a:pt x="151" y="266"/>
                    </a:lnTo>
                    <a:lnTo>
                      <a:pt x="142" y="257"/>
                    </a:lnTo>
                    <a:lnTo>
                      <a:pt x="143" y="255"/>
                    </a:lnTo>
                    <a:lnTo>
                      <a:pt x="143" y="254"/>
                    </a:lnTo>
                    <a:lnTo>
                      <a:pt x="141" y="252"/>
                    </a:lnTo>
                    <a:lnTo>
                      <a:pt x="135" y="252"/>
                    </a:lnTo>
                    <a:lnTo>
                      <a:pt x="132" y="256"/>
                    </a:lnTo>
                    <a:lnTo>
                      <a:pt x="130" y="254"/>
                    </a:lnTo>
                    <a:lnTo>
                      <a:pt x="132" y="251"/>
                    </a:lnTo>
                    <a:lnTo>
                      <a:pt x="133" y="249"/>
                    </a:lnTo>
                    <a:lnTo>
                      <a:pt x="129" y="250"/>
                    </a:lnTo>
                    <a:lnTo>
                      <a:pt x="129" y="251"/>
                    </a:lnTo>
                    <a:lnTo>
                      <a:pt x="128" y="254"/>
                    </a:lnTo>
                    <a:lnTo>
                      <a:pt x="126" y="254"/>
                    </a:lnTo>
                    <a:lnTo>
                      <a:pt x="123" y="249"/>
                    </a:lnTo>
                    <a:lnTo>
                      <a:pt x="123" y="248"/>
                    </a:lnTo>
                    <a:lnTo>
                      <a:pt x="123" y="244"/>
                    </a:lnTo>
                    <a:lnTo>
                      <a:pt x="120" y="247"/>
                    </a:lnTo>
                    <a:lnTo>
                      <a:pt x="113" y="240"/>
                    </a:lnTo>
                    <a:lnTo>
                      <a:pt x="110" y="242"/>
                    </a:lnTo>
                    <a:lnTo>
                      <a:pt x="112" y="244"/>
                    </a:lnTo>
                    <a:lnTo>
                      <a:pt x="112" y="245"/>
                    </a:lnTo>
                    <a:lnTo>
                      <a:pt x="107" y="247"/>
                    </a:lnTo>
                    <a:lnTo>
                      <a:pt x="105" y="244"/>
                    </a:lnTo>
                    <a:lnTo>
                      <a:pt x="106" y="242"/>
                    </a:lnTo>
                    <a:lnTo>
                      <a:pt x="106" y="241"/>
                    </a:lnTo>
                    <a:lnTo>
                      <a:pt x="105" y="242"/>
                    </a:lnTo>
                    <a:lnTo>
                      <a:pt x="102" y="244"/>
                    </a:lnTo>
                    <a:lnTo>
                      <a:pt x="101" y="242"/>
                    </a:lnTo>
                    <a:lnTo>
                      <a:pt x="102" y="241"/>
                    </a:lnTo>
                    <a:lnTo>
                      <a:pt x="107" y="239"/>
                    </a:lnTo>
                    <a:lnTo>
                      <a:pt x="94" y="238"/>
                    </a:lnTo>
                    <a:lnTo>
                      <a:pt x="91" y="236"/>
                    </a:lnTo>
                    <a:lnTo>
                      <a:pt x="89" y="238"/>
                    </a:lnTo>
                    <a:lnTo>
                      <a:pt x="89" y="240"/>
                    </a:lnTo>
                    <a:lnTo>
                      <a:pt x="89" y="242"/>
                    </a:lnTo>
                    <a:lnTo>
                      <a:pt x="85" y="244"/>
                    </a:lnTo>
                    <a:lnTo>
                      <a:pt x="78" y="235"/>
                    </a:lnTo>
                    <a:lnTo>
                      <a:pt x="78" y="235"/>
                    </a:lnTo>
                    <a:lnTo>
                      <a:pt x="80" y="232"/>
                    </a:lnTo>
                    <a:lnTo>
                      <a:pt x="75" y="233"/>
                    </a:lnTo>
                    <a:lnTo>
                      <a:pt x="73" y="234"/>
                    </a:lnTo>
                    <a:lnTo>
                      <a:pt x="71" y="233"/>
                    </a:lnTo>
                    <a:lnTo>
                      <a:pt x="68" y="232"/>
                    </a:lnTo>
                    <a:lnTo>
                      <a:pt x="68" y="230"/>
                    </a:lnTo>
                    <a:lnTo>
                      <a:pt x="67" y="231"/>
                    </a:lnTo>
                    <a:lnTo>
                      <a:pt x="65" y="236"/>
                    </a:lnTo>
                    <a:lnTo>
                      <a:pt x="64" y="234"/>
                    </a:lnTo>
                    <a:lnTo>
                      <a:pt x="64" y="230"/>
                    </a:lnTo>
                    <a:lnTo>
                      <a:pt x="64" y="228"/>
                    </a:lnTo>
                    <a:lnTo>
                      <a:pt x="61" y="228"/>
                    </a:lnTo>
                    <a:lnTo>
                      <a:pt x="61" y="229"/>
                    </a:lnTo>
                    <a:lnTo>
                      <a:pt x="59" y="230"/>
                    </a:lnTo>
                    <a:lnTo>
                      <a:pt x="58" y="230"/>
                    </a:lnTo>
                    <a:lnTo>
                      <a:pt x="58" y="225"/>
                    </a:lnTo>
                    <a:lnTo>
                      <a:pt x="54" y="227"/>
                    </a:lnTo>
                    <a:lnTo>
                      <a:pt x="54" y="220"/>
                    </a:lnTo>
                    <a:lnTo>
                      <a:pt x="55" y="218"/>
                    </a:lnTo>
                    <a:lnTo>
                      <a:pt x="56" y="217"/>
                    </a:lnTo>
                    <a:lnTo>
                      <a:pt x="54" y="217"/>
                    </a:lnTo>
                    <a:lnTo>
                      <a:pt x="51" y="218"/>
                    </a:lnTo>
                    <a:lnTo>
                      <a:pt x="51" y="215"/>
                    </a:lnTo>
                    <a:lnTo>
                      <a:pt x="53" y="214"/>
                    </a:lnTo>
                    <a:lnTo>
                      <a:pt x="57" y="213"/>
                    </a:lnTo>
                    <a:lnTo>
                      <a:pt x="53" y="207"/>
                    </a:lnTo>
                    <a:lnTo>
                      <a:pt x="46" y="205"/>
                    </a:lnTo>
                    <a:lnTo>
                      <a:pt x="40" y="199"/>
                    </a:lnTo>
                    <a:lnTo>
                      <a:pt x="38" y="199"/>
                    </a:lnTo>
                    <a:lnTo>
                      <a:pt x="39" y="203"/>
                    </a:lnTo>
                    <a:lnTo>
                      <a:pt x="39" y="205"/>
                    </a:lnTo>
                    <a:lnTo>
                      <a:pt x="37" y="206"/>
                    </a:lnTo>
                    <a:lnTo>
                      <a:pt x="35" y="201"/>
                    </a:lnTo>
                    <a:lnTo>
                      <a:pt x="33" y="199"/>
                    </a:lnTo>
                    <a:lnTo>
                      <a:pt x="31" y="200"/>
                    </a:lnTo>
                    <a:lnTo>
                      <a:pt x="29" y="199"/>
                    </a:lnTo>
                    <a:lnTo>
                      <a:pt x="23" y="202"/>
                    </a:lnTo>
                    <a:lnTo>
                      <a:pt x="16" y="199"/>
                    </a:lnTo>
                    <a:lnTo>
                      <a:pt x="11" y="197"/>
                    </a:lnTo>
                    <a:lnTo>
                      <a:pt x="9" y="200"/>
                    </a:lnTo>
                    <a:lnTo>
                      <a:pt x="8" y="201"/>
                    </a:lnTo>
                    <a:lnTo>
                      <a:pt x="8" y="200"/>
                    </a:lnTo>
                    <a:lnTo>
                      <a:pt x="6" y="200"/>
                    </a:lnTo>
                    <a:lnTo>
                      <a:pt x="2" y="202"/>
                    </a:lnTo>
                    <a:lnTo>
                      <a:pt x="0" y="20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28" name="Freeform 886">
                <a:extLst>
                  <a:ext uri="{FF2B5EF4-FFF2-40B4-BE49-F238E27FC236}">
                    <a16:creationId xmlns:a16="http://schemas.microsoft.com/office/drawing/2014/main" id="{8B1095D2-5FF9-4B28-9746-005EAED23A5A}"/>
                  </a:ext>
                </a:extLst>
              </p:cNvPr>
              <p:cNvSpPr>
                <a:spLocks/>
              </p:cNvSpPr>
              <p:nvPr/>
            </p:nvSpPr>
            <p:spPr bwMode="auto">
              <a:xfrm>
                <a:off x="3575" y="377"/>
                <a:ext cx="993" cy="509"/>
              </a:xfrm>
              <a:custGeom>
                <a:avLst/>
                <a:gdLst>
                  <a:gd name="T0" fmla="*/ 978 w 993"/>
                  <a:gd name="T1" fmla="*/ 206 h 509"/>
                  <a:gd name="T2" fmla="*/ 960 w 993"/>
                  <a:gd name="T3" fmla="*/ 216 h 509"/>
                  <a:gd name="T4" fmla="*/ 944 w 993"/>
                  <a:gd name="T5" fmla="*/ 219 h 509"/>
                  <a:gd name="T6" fmla="*/ 936 w 993"/>
                  <a:gd name="T7" fmla="*/ 228 h 509"/>
                  <a:gd name="T8" fmla="*/ 924 w 993"/>
                  <a:gd name="T9" fmla="*/ 243 h 509"/>
                  <a:gd name="T10" fmla="*/ 905 w 993"/>
                  <a:gd name="T11" fmla="*/ 242 h 509"/>
                  <a:gd name="T12" fmla="*/ 877 w 993"/>
                  <a:gd name="T13" fmla="*/ 260 h 509"/>
                  <a:gd name="T14" fmla="*/ 856 w 993"/>
                  <a:gd name="T15" fmla="*/ 259 h 509"/>
                  <a:gd name="T16" fmla="*/ 838 w 993"/>
                  <a:gd name="T17" fmla="*/ 247 h 509"/>
                  <a:gd name="T18" fmla="*/ 825 w 993"/>
                  <a:gd name="T19" fmla="*/ 259 h 509"/>
                  <a:gd name="T20" fmla="*/ 794 w 993"/>
                  <a:gd name="T21" fmla="*/ 265 h 509"/>
                  <a:gd name="T22" fmla="*/ 775 w 993"/>
                  <a:gd name="T23" fmla="*/ 264 h 509"/>
                  <a:gd name="T24" fmla="*/ 769 w 993"/>
                  <a:gd name="T25" fmla="*/ 270 h 509"/>
                  <a:gd name="T26" fmla="*/ 748 w 993"/>
                  <a:gd name="T27" fmla="*/ 261 h 509"/>
                  <a:gd name="T28" fmla="*/ 725 w 993"/>
                  <a:gd name="T29" fmla="*/ 271 h 509"/>
                  <a:gd name="T30" fmla="*/ 709 w 993"/>
                  <a:gd name="T31" fmla="*/ 290 h 509"/>
                  <a:gd name="T32" fmla="*/ 697 w 993"/>
                  <a:gd name="T33" fmla="*/ 310 h 509"/>
                  <a:gd name="T34" fmla="*/ 692 w 993"/>
                  <a:gd name="T35" fmla="*/ 330 h 509"/>
                  <a:gd name="T36" fmla="*/ 680 w 993"/>
                  <a:gd name="T37" fmla="*/ 347 h 509"/>
                  <a:gd name="T38" fmla="*/ 641 w 993"/>
                  <a:gd name="T39" fmla="*/ 368 h 509"/>
                  <a:gd name="T40" fmla="*/ 634 w 993"/>
                  <a:gd name="T41" fmla="*/ 398 h 509"/>
                  <a:gd name="T42" fmla="*/ 615 w 993"/>
                  <a:gd name="T43" fmla="*/ 420 h 509"/>
                  <a:gd name="T44" fmla="*/ 593 w 993"/>
                  <a:gd name="T45" fmla="*/ 444 h 509"/>
                  <a:gd name="T46" fmla="*/ 564 w 993"/>
                  <a:gd name="T47" fmla="*/ 451 h 509"/>
                  <a:gd name="T48" fmla="*/ 524 w 993"/>
                  <a:gd name="T49" fmla="*/ 464 h 509"/>
                  <a:gd name="T50" fmla="*/ 506 w 993"/>
                  <a:gd name="T51" fmla="*/ 473 h 509"/>
                  <a:gd name="T52" fmla="*/ 489 w 993"/>
                  <a:gd name="T53" fmla="*/ 478 h 509"/>
                  <a:gd name="T54" fmla="*/ 463 w 993"/>
                  <a:gd name="T55" fmla="*/ 484 h 509"/>
                  <a:gd name="T56" fmla="*/ 448 w 993"/>
                  <a:gd name="T57" fmla="*/ 488 h 509"/>
                  <a:gd name="T58" fmla="*/ 411 w 993"/>
                  <a:gd name="T59" fmla="*/ 492 h 509"/>
                  <a:gd name="T60" fmla="*/ 384 w 993"/>
                  <a:gd name="T61" fmla="*/ 471 h 509"/>
                  <a:gd name="T62" fmla="*/ 363 w 993"/>
                  <a:gd name="T63" fmla="*/ 446 h 509"/>
                  <a:gd name="T64" fmla="*/ 344 w 993"/>
                  <a:gd name="T65" fmla="*/ 434 h 509"/>
                  <a:gd name="T66" fmla="*/ 343 w 993"/>
                  <a:gd name="T67" fmla="*/ 411 h 509"/>
                  <a:gd name="T68" fmla="*/ 334 w 993"/>
                  <a:gd name="T69" fmla="*/ 398 h 509"/>
                  <a:gd name="T70" fmla="*/ 329 w 993"/>
                  <a:gd name="T71" fmla="*/ 370 h 509"/>
                  <a:gd name="T72" fmla="*/ 299 w 993"/>
                  <a:gd name="T73" fmla="*/ 357 h 509"/>
                  <a:gd name="T74" fmla="*/ 198 w 993"/>
                  <a:gd name="T75" fmla="*/ 338 h 509"/>
                  <a:gd name="T76" fmla="*/ 182 w 993"/>
                  <a:gd name="T77" fmla="*/ 323 h 509"/>
                  <a:gd name="T78" fmla="*/ 156 w 993"/>
                  <a:gd name="T79" fmla="*/ 318 h 509"/>
                  <a:gd name="T80" fmla="*/ 139 w 993"/>
                  <a:gd name="T81" fmla="*/ 299 h 509"/>
                  <a:gd name="T82" fmla="*/ 119 w 993"/>
                  <a:gd name="T83" fmla="*/ 289 h 509"/>
                  <a:gd name="T84" fmla="*/ 109 w 993"/>
                  <a:gd name="T85" fmla="*/ 278 h 509"/>
                  <a:gd name="T86" fmla="*/ 94 w 993"/>
                  <a:gd name="T87" fmla="*/ 273 h 509"/>
                  <a:gd name="T88" fmla="*/ 85 w 993"/>
                  <a:gd name="T89" fmla="*/ 257 h 509"/>
                  <a:gd name="T90" fmla="*/ 74 w 993"/>
                  <a:gd name="T91" fmla="*/ 244 h 509"/>
                  <a:gd name="T92" fmla="*/ 64 w 993"/>
                  <a:gd name="T93" fmla="*/ 231 h 509"/>
                  <a:gd name="T94" fmla="*/ 53 w 993"/>
                  <a:gd name="T95" fmla="*/ 220 h 509"/>
                  <a:gd name="T96" fmla="*/ 35 w 993"/>
                  <a:gd name="T97" fmla="*/ 202 h 509"/>
                  <a:gd name="T98" fmla="*/ 34 w 993"/>
                  <a:gd name="T99" fmla="*/ 171 h 509"/>
                  <a:gd name="T100" fmla="*/ 19 w 993"/>
                  <a:gd name="T101" fmla="*/ 163 h 509"/>
                  <a:gd name="T102" fmla="*/ 24 w 993"/>
                  <a:gd name="T103" fmla="*/ 148 h 509"/>
                  <a:gd name="T104" fmla="*/ 24 w 993"/>
                  <a:gd name="T105" fmla="*/ 138 h 509"/>
                  <a:gd name="T106" fmla="*/ 22 w 993"/>
                  <a:gd name="T107" fmla="*/ 125 h 509"/>
                  <a:gd name="T108" fmla="*/ 12 w 993"/>
                  <a:gd name="T109" fmla="*/ 113 h 509"/>
                  <a:gd name="T110" fmla="*/ 8 w 993"/>
                  <a:gd name="T111" fmla="*/ 99 h 509"/>
                  <a:gd name="T112" fmla="*/ 5 w 993"/>
                  <a:gd name="T113" fmla="*/ 89 h 509"/>
                  <a:gd name="T114" fmla="*/ 5 w 993"/>
                  <a:gd name="T115" fmla="*/ 66 h 509"/>
                  <a:gd name="T116" fmla="*/ 2 w 993"/>
                  <a:gd name="T117" fmla="*/ 40 h 509"/>
                  <a:gd name="T118" fmla="*/ 2 w 993"/>
                  <a:gd name="T119" fmla="*/ 16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3" h="509">
                    <a:moveTo>
                      <a:pt x="991" y="202"/>
                    </a:moveTo>
                    <a:lnTo>
                      <a:pt x="992" y="204"/>
                    </a:lnTo>
                    <a:lnTo>
                      <a:pt x="993" y="206"/>
                    </a:lnTo>
                    <a:lnTo>
                      <a:pt x="991" y="207"/>
                    </a:lnTo>
                    <a:lnTo>
                      <a:pt x="989" y="205"/>
                    </a:lnTo>
                    <a:lnTo>
                      <a:pt x="986" y="205"/>
                    </a:lnTo>
                    <a:lnTo>
                      <a:pt x="983" y="207"/>
                    </a:lnTo>
                    <a:lnTo>
                      <a:pt x="981" y="209"/>
                    </a:lnTo>
                    <a:lnTo>
                      <a:pt x="980" y="208"/>
                    </a:lnTo>
                    <a:lnTo>
                      <a:pt x="978" y="206"/>
                    </a:lnTo>
                    <a:lnTo>
                      <a:pt x="975" y="209"/>
                    </a:lnTo>
                    <a:lnTo>
                      <a:pt x="972" y="206"/>
                    </a:lnTo>
                    <a:lnTo>
                      <a:pt x="971" y="212"/>
                    </a:lnTo>
                    <a:lnTo>
                      <a:pt x="970" y="216"/>
                    </a:lnTo>
                    <a:lnTo>
                      <a:pt x="967" y="214"/>
                    </a:lnTo>
                    <a:lnTo>
                      <a:pt x="966" y="213"/>
                    </a:lnTo>
                    <a:lnTo>
                      <a:pt x="965" y="215"/>
                    </a:lnTo>
                    <a:lnTo>
                      <a:pt x="963" y="217"/>
                    </a:lnTo>
                    <a:lnTo>
                      <a:pt x="962" y="216"/>
                    </a:lnTo>
                    <a:lnTo>
                      <a:pt x="960" y="216"/>
                    </a:lnTo>
                    <a:lnTo>
                      <a:pt x="960" y="217"/>
                    </a:lnTo>
                    <a:lnTo>
                      <a:pt x="962" y="223"/>
                    </a:lnTo>
                    <a:lnTo>
                      <a:pt x="956" y="220"/>
                    </a:lnTo>
                    <a:lnTo>
                      <a:pt x="956" y="219"/>
                    </a:lnTo>
                    <a:lnTo>
                      <a:pt x="956" y="220"/>
                    </a:lnTo>
                    <a:lnTo>
                      <a:pt x="956" y="223"/>
                    </a:lnTo>
                    <a:lnTo>
                      <a:pt x="951" y="223"/>
                    </a:lnTo>
                    <a:lnTo>
                      <a:pt x="951" y="222"/>
                    </a:lnTo>
                    <a:lnTo>
                      <a:pt x="949" y="220"/>
                    </a:lnTo>
                    <a:lnTo>
                      <a:pt x="944" y="219"/>
                    </a:lnTo>
                    <a:lnTo>
                      <a:pt x="942" y="220"/>
                    </a:lnTo>
                    <a:lnTo>
                      <a:pt x="943" y="225"/>
                    </a:lnTo>
                    <a:lnTo>
                      <a:pt x="943" y="226"/>
                    </a:lnTo>
                    <a:lnTo>
                      <a:pt x="942" y="225"/>
                    </a:lnTo>
                    <a:lnTo>
                      <a:pt x="941" y="223"/>
                    </a:lnTo>
                    <a:lnTo>
                      <a:pt x="939" y="224"/>
                    </a:lnTo>
                    <a:lnTo>
                      <a:pt x="940" y="226"/>
                    </a:lnTo>
                    <a:lnTo>
                      <a:pt x="942" y="230"/>
                    </a:lnTo>
                    <a:lnTo>
                      <a:pt x="937" y="228"/>
                    </a:lnTo>
                    <a:lnTo>
                      <a:pt x="936" y="228"/>
                    </a:lnTo>
                    <a:lnTo>
                      <a:pt x="935" y="229"/>
                    </a:lnTo>
                    <a:lnTo>
                      <a:pt x="935" y="230"/>
                    </a:lnTo>
                    <a:lnTo>
                      <a:pt x="937" y="231"/>
                    </a:lnTo>
                    <a:lnTo>
                      <a:pt x="933" y="231"/>
                    </a:lnTo>
                    <a:lnTo>
                      <a:pt x="929" y="231"/>
                    </a:lnTo>
                    <a:lnTo>
                      <a:pt x="931" y="233"/>
                    </a:lnTo>
                    <a:lnTo>
                      <a:pt x="931" y="236"/>
                    </a:lnTo>
                    <a:lnTo>
                      <a:pt x="929" y="240"/>
                    </a:lnTo>
                    <a:lnTo>
                      <a:pt x="925" y="241"/>
                    </a:lnTo>
                    <a:lnTo>
                      <a:pt x="924" y="243"/>
                    </a:lnTo>
                    <a:lnTo>
                      <a:pt x="918" y="240"/>
                    </a:lnTo>
                    <a:lnTo>
                      <a:pt x="914" y="244"/>
                    </a:lnTo>
                    <a:lnTo>
                      <a:pt x="914" y="247"/>
                    </a:lnTo>
                    <a:lnTo>
                      <a:pt x="908" y="246"/>
                    </a:lnTo>
                    <a:lnTo>
                      <a:pt x="908" y="249"/>
                    </a:lnTo>
                    <a:lnTo>
                      <a:pt x="904" y="245"/>
                    </a:lnTo>
                    <a:lnTo>
                      <a:pt x="901" y="244"/>
                    </a:lnTo>
                    <a:lnTo>
                      <a:pt x="902" y="243"/>
                    </a:lnTo>
                    <a:lnTo>
                      <a:pt x="904" y="243"/>
                    </a:lnTo>
                    <a:lnTo>
                      <a:pt x="905" y="242"/>
                    </a:lnTo>
                    <a:lnTo>
                      <a:pt x="900" y="240"/>
                    </a:lnTo>
                    <a:lnTo>
                      <a:pt x="897" y="241"/>
                    </a:lnTo>
                    <a:lnTo>
                      <a:pt x="897" y="245"/>
                    </a:lnTo>
                    <a:lnTo>
                      <a:pt x="888" y="249"/>
                    </a:lnTo>
                    <a:lnTo>
                      <a:pt x="887" y="251"/>
                    </a:lnTo>
                    <a:lnTo>
                      <a:pt x="886" y="254"/>
                    </a:lnTo>
                    <a:lnTo>
                      <a:pt x="881" y="256"/>
                    </a:lnTo>
                    <a:lnTo>
                      <a:pt x="880" y="256"/>
                    </a:lnTo>
                    <a:lnTo>
                      <a:pt x="879" y="257"/>
                    </a:lnTo>
                    <a:lnTo>
                      <a:pt x="877" y="260"/>
                    </a:lnTo>
                    <a:lnTo>
                      <a:pt x="876" y="261"/>
                    </a:lnTo>
                    <a:lnTo>
                      <a:pt x="874" y="260"/>
                    </a:lnTo>
                    <a:lnTo>
                      <a:pt x="873" y="258"/>
                    </a:lnTo>
                    <a:lnTo>
                      <a:pt x="867" y="261"/>
                    </a:lnTo>
                    <a:lnTo>
                      <a:pt x="866" y="263"/>
                    </a:lnTo>
                    <a:lnTo>
                      <a:pt x="863" y="266"/>
                    </a:lnTo>
                    <a:lnTo>
                      <a:pt x="859" y="264"/>
                    </a:lnTo>
                    <a:lnTo>
                      <a:pt x="859" y="261"/>
                    </a:lnTo>
                    <a:lnTo>
                      <a:pt x="859" y="257"/>
                    </a:lnTo>
                    <a:lnTo>
                      <a:pt x="856" y="259"/>
                    </a:lnTo>
                    <a:lnTo>
                      <a:pt x="854" y="260"/>
                    </a:lnTo>
                    <a:lnTo>
                      <a:pt x="852" y="257"/>
                    </a:lnTo>
                    <a:lnTo>
                      <a:pt x="852" y="254"/>
                    </a:lnTo>
                    <a:lnTo>
                      <a:pt x="851" y="254"/>
                    </a:lnTo>
                    <a:lnTo>
                      <a:pt x="850" y="256"/>
                    </a:lnTo>
                    <a:lnTo>
                      <a:pt x="850" y="257"/>
                    </a:lnTo>
                    <a:lnTo>
                      <a:pt x="847" y="255"/>
                    </a:lnTo>
                    <a:lnTo>
                      <a:pt x="842" y="253"/>
                    </a:lnTo>
                    <a:lnTo>
                      <a:pt x="839" y="253"/>
                    </a:lnTo>
                    <a:lnTo>
                      <a:pt x="838" y="247"/>
                    </a:lnTo>
                    <a:lnTo>
                      <a:pt x="835" y="251"/>
                    </a:lnTo>
                    <a:lnTo>
                      <a:pt x="832" y="251"/>
                    </a:lnTo>
                    <a:lnTo>
                      <a:pt x="835" y="254"/>
                    </a:lnTo>
                    <a:lnTo>
                      <a:pt x="836" y="256"/>
                    </a:lnTo>
                    <a:lnTo>
                      <a:pt x="833" y="256"/>
                    </a:lnTo>
                    <a:lnTo>
                      <a:pt x="832" y="259"/>
                    </a:lnTo>
                    <a:lnTo>
                      <a:pt x="829" y="257"/>
                    </a:lnTo>
                    <a:lnTo>
                      <a:pt x="827" y="261"/>
                    </a:lnTo>
                    <a:lnTo>
                      <a:pt x="825" y="259"/>
                    </a:lnTo>
                    <a:lnTo>
                      <a:pt x="825" y="259"/>
                    </a:lnTo>
                    <a:lnTo>
                      <a:pt x="820" y="261"/>
                    </a:lnTo>
                    <a:lnTo>
                      <a:pt x="817" y="263"/>
                    </a:lnTo>
                    <a:lnTo>
                      <a:pt x="814" y="262"/>
                    </a:lnTo>
                    <a:lnTo>
                      <a:pt x="808" y="260"/>
                    </a:lnTo>
                    <a:lnTo>
                      <a:pt x="804" y="262"/>
                    </a:lnTo>
                    <a:lnTo>
                      <a:pt x="805" y="264"/>
                    </a:lnTo>
                    <a:lnTo>
                      <a:pt x="806" y="267"/>
                    </a:lnTo>
                    <a:lnTo>
                      <a:pt x="802" y="266"/>
                    </a:lnTo>
                    <a:lnTo>
                      <a:pt x="797" y="267"/>
                    </a:lnTo>
                    <a:lnTo>
                      <a:pt x="794" y="265"/>
                    </a:lnTo>
                    <a:lnTo>
                      <a:pt x="791" y="267"/>
                    </a:lnTo>
                    <a:lnTo>
                      <a:pt x="790" y="265"/>
                    </a:lnTo>
                    <a:lnTo>
                      <a:pt x="789" y="264"/>
                    </a:lnTo>
                    <a:lnTo>
                      <a:pt x="785" y="263"/>
                    </a:lnTo>
                    <a:lnTo>
                      <a:pt x="784" y="264"/>
                    </a:lnTo>
                    <a:lnTo>
                      <a:pt x="783" y="265"/>
                    </a:lnTo>
                    <a:lnTo>
                      <a:pt x="783" y="268"/>
                    </a:lnTo>
                    <a:lnTo>
                      <a:pt x="780" y="265"/>
                    </a:lnTo>
                    <a:lnTo>
                      <a:pt x="776" y="261"/>
                    </a:lnTo>
                    <a:lnTo>
                      <a:pt x="775" y="264"/>
                    </a:lnTo>
                    <a:lnTo>
                      <a:pt x="777" y="265"/>
                    </a:lnTo>
                    <a:lnTo>
                      <a:pt x="778" y="266"/>
                    </a:lnTo>
                    <a:lnTo>
                      <a:pt x="776" y="270"/>
                    </a:lnTo>
                    <a:lnTo>
                      <a:pt x="774" y="265"/>
                    </a:lnTo>
                    <a:lnTo>
                      <a:pt x="773" y="263"/>
                    </a:lnTo>
                    <a:lnTo>
                      <a:pt x="770" y="263"/>
                    </a:lnTo>
                    <a:lnTo>
                      <a:pt x="770" y="264"/>
                    </a:lnTo>
                    <a:lnTo>
                      <a:pt x="770" y="265"/>
                    </a:lnTo>
                    <a:lnTo>
                      <a:pt x="773" y="267"/>
                    </a:lnTo>
                    <a:lnTo>
                      <a:pt x="769" y="270"/>
                    </a:lnTo>
                    <a:lnTo>
                      <a:pt x="765" y="268"/>
                    </a:lnTo>
                    <a:lnTo>
                      <a:pt x="765" y="264"/>
                    </a:lnTo>
                    <a:lnTo>
                      <a:pt x="764" y="264"/>
                    </a:lnTo>
                    <a:lnTo>
                      <a:pt x="761" y="261"/>
                    </a:lnTo>
                    <a:lnTo>
                      <a:pt x="759" y="262"/>
                    </a:lnTo>
                    <a:lnTo>
                      <a:pt x="756" y="264"/>
                    </a:lnTo>
                    <a:lnTo>
                      <a:pt x="756" y="262"/>
                    </a:lnTo>
                    <a:lnTo>
                      <a:pt x="757" y="261"/>
                    </a:lnTo>
                    <a:lnTo>
                      <a:pt x="752" y="261"/>
                    </a:lnTo>
                    <a:lnTo>
                      <a:pt x="748" y="261"/>
                    </a:lnTo>
                    <a:lnTo>
                      <a:pt x="747" y="260"/>
                    </a:lnTo>
                    <a:lnTo>
                      <a:pt x="746" y="257"/>
                    </a:lnTo>
                    <a:lnTo>
                      <a:pt x="743" y="257"/>
                    </a:lnTo>
                    <a:lnTo>
                      <a:pt x="739" y="257"/>
                    </a:lnTo>
                    <a:lnTo>
                      <a:pt x="738" y="263"/>
                    </a:lnTo>
                    <a:lnTo>
                      <a:pt x="737" y="264"/>
                    </a:lnTo>
                    <a:lnTo>
                      <a:pt x="735" y="264"/>
                    </a:lnTo>
                    <a:lnTo>
                      <a:pt x="729" y="264"/>
                    </a:lnTo>
                    <a:lnTo>
                      <a:pt x="729" y="269"/>
                    </a:lnTo>
                    <a:lnTo>
                      <a:pt x="725" y="271"/>
                    </a:lnTo>
                    <a:lnTo>
                      <a:pt x="726" y="274"/>
                    </a:lnTo>
                    <a:lnTo>
                      <a:pt x="728" y="275"/>
                    </a:lnTo>
                    <a:lnTo>
                      <a:pt x="726" y="279"/>
                    </a:lnTo>
                    <a:lnTo>
                      <a:pt x="720" y="282"/>
                    </a:lnTo>
                    <a:lnTo>
                      <a:pt x="717" y="283"/>
                    </a:lnTo>
                    <a:lnTo>
                      <a:pt x="716" y="286"/>
                    </a:lnTo>
                    <a:lnTo>
                      <a:pt x="716" y="287"/>
                    </a:lnTo>
                    <a:lnTo>
                      <a:pt x="717" y="290"/>
                    </a:lnTo>
                    <a:lnTo>
                      <a:pt x="715" y="292"/>
                    </a:lnTo>
                    <a:lnTo>
                      <a:pt x="709" y="290"/>
                    </a:lnTo>
                    <a:lnTo>
                      <a:pt x="699" y="292"/>
                    </a:lnTo>
                    <a:lnTo>
                      <a:pt x="698" y="299"/>
                    </a:lnTo>
                    <a:lnTo>
                      <a:pt x="694" y="303"/>
                    </a:lnTo>
                    <a:lnTo>
                      <a:pt x="697" y="306"/>
                    </a:lnTo>
                    <a:lnTo>
                      <a:pt x="697" y="306"/>
                    </a:lnTo>
                    <a:lnTo>
                      <a:pt x="701" y="306"/>
                    </a:lnTo>
                    <a:lnTo>
                      <a:pt x="703" y="309"/>
                    </a:lnTo>
                    <a:lnTo>
                      <a:pt x="701" y="312"/>
                    </a:lnTo>
                    <a:lnTo>
                      <a:pt x="698" y="311"/>
                    </a:lnTo>
                    <a:lnTo>
                      <a:pt x="697" y="310"/>
                    </a:lnTo>
                    <a:lnTo>
                      <a:pt x="694" y="313"/>
                    </a:lnTo>
                    <a:lnTo>
                      <a:pt x="699" y="317"/>
                    </a:lnTo>
                    <a:lnTo>
                      <a:pt x="701" y="318"/>
                    </a:lnTo>
                    <a:lnTo>
                      <a:pt x="701" y="320"/>
                    </a:lnTo>
                    <a:lnTo>
                      <a:pt x="697" y="323"/>
                    </a:lnTo>
                    <a:lnTo>
                      <a:pt x="697" y="323"/>
                    </a:lnTo>
                    <a:lnTo>
                      <a:pt x="691" y="323"/>
                    </a:lnTo>
                    <a:lnTo>
                      <a:pt x="690" y="326"/>
                    </a:lnTo>
                    <a:lnTo>
                      <a:pt x="690" y="327"/>
                    </a:lnTo>
                    <a:lnTo>
                      <a:pt x="692" y="330"/>
                    </a:lnTo>
                    <a:lnTo>
                      <a:pt x="690" y="333"/>
                    </a:lnTo>
                    <a:lnTo>
                      <a:pt x="688" y="332"/>
                    </a:lnTo>
                    <a:lnTo>
                      <a:pt x="685" y="331"/>
                    </a:lnTo>
                    <a:lnTo>
                      <a:pt x="683" y="336"/>
                    </a:lnTo>
                    <a:lnTo>
                      <a:pt x="684" y="339"/>
                    </a:lnTo>
                    <a:lnTo>
                      <a:pt x="685" y="340"/>
                    </a:lnTo>
                    <a:lnTo>
                      <a:pt x="683" y="344"/>
                    </a:lnTo>
                    <a:lnTo>
                      <a:pt x="682" y="345"/>
                    </a:lnTo>
                    <a:lnTo>
                      <a:pt x="681" y="345"/>
                    </a:lnTo>
                    <a:lnTo>
                      <a:pt x="680" y="347"/>
                    </a:lnTo>
                    <a:lnTo>
                      <a:pt x="679" y="352"/>
                    </a:lnTo>
                    <a:lnTo>
                      <a:pt x="670" y="354"/>
                    </a:lnTo>
                    <a:lnTo>
                      <a:pt x="667" y="353"/>
                    </a:lnTo>
                    <a:lnTo>
                      <a:pt x="665" y="352"/>
                    </a:lnTo>
                    <a:lnTo>
                      <a:pt x="662" y="356"/>
                    </a:lnTo>
                    <a:lnTo>
                      <a:pt x="651" y="360"/>
                    </a:lnTo>
                    <a:lnTo>
                      <a:pt x="649" y="364"/>
                    </a:lnTo>
                    <a:lnTo>
                      <a:pt x="648" y="367"/>
                    </a:lnTo>
                    <a:lnTo>
                      <a:pt x="642" y="368"/>
                    </a:lnTo>
                    <a:lnTo>
                      <a:pt x="641" y="368"/>
                    </a:lnTo>
                    <a:lnTo>
                      <a:pt x="640" y="369"/>
                    </a:lnTo>
                    <a:lnTo>
                      <a:pt x="638" y="372"/>
                    </a:lnTo>
                    <a:lnTo>
                      <a:pt x="634" y="372"/>
                    </a:lnTo>
                    <a:lnTo>
                      <a:pt x="637" y="378"/>
                    </a:lnTo>
                    <a:lnTo>
                      <a:pt x="634" y="382"/>
                    </a:lnTo>
                    <a:lnTo>
                      <a:pt x="635" y="385"/>
                    </a:lnTo>
                    <a:lnTo>
                      <a:pt x="638" y="386"/>
                    </a:lnTo>
                    <a:lnTo>
                      <a:pt x="643" y="382"/>
                    </a:lnTo>
                    <a:lnTo>
                      <a:pt x="644" y="385"/>
                    </a:lnTo>
                    <a:lnTo>
                      <a:pt x="634" y="398"/>
                    </a:lnTo>
                    <a:lnTo>
                      <a:pt x="633" y="399"/>
                    </a:lnTo>
                    <a:lnTo>
                      <a:pt x="632" y="402"/>
                    </a:lnTo>
                    <a:lnTo>
                      <a:pt x="632" y="406"/>
                    </a:lnTo>
                    <a:lnTo>
                      <a:pt x="626" y="410"/>
                    </a:lnTo>
                    <a:lnTo>
                      <a:pt x="624" y="411"/>
                    </a:lnTo>
                    <a:lnTo>
                      <a:pt x="622" y="411"/>
                    </a:lnTo>
                    <a:lnTo>
                      <a:pt x="618" y="416"/>
                    </a:lnTo>
                    <a:lnTo>
                      <a:pt x="618" y="417"/>
                    </a:lnTo>
                    <a:lnTo>
                      <a:pt x="618" y="419"/>
                    </a:lnTo>
                    <a:lnTo>
                      <a:pt x="615" y="420"/>
                    </a:lnTo>
                    <a:lnTo>
                      <a:pt x="612" y="420"/>
                    </a:lnTo>
                    <a:lnTo>
                      <a:pt x="611" y="425"/>
                    </a:lnTo>
                    <a:lnTo>
                      <a:pt x="608" y="436"/>
                    </a:lnTo>
                    <a:lnTo>
                      <a:pt x="605" y="437"/>
                    </a:lnTo>
                    <a:lnTo>
                      <a:pt x="602" y="435"/>
                    </a:lnTo>
                    <a:lnTo>
                      <a:pt x="599" y="437"/>
                    </a:lnTo>
                    <a:lnTo>
                      <a:pt x="598" y="438"/>
                    </a:lnTo>
                    <a:lnTo>
                      <a:pt x="595" y="438"/>
                    </a:lnTo>
                    <a:lnTo>
                      <a:pt x="594" y="442"/>
                    </a:lnTo>
                    <a:lnTo>
                      <a:pt x="593" y="444"/>
                    </a:lnTo>
                    <a:lnTo>
                      <a:pt x="590" y="444"/>
                    </a:lnTo>
                    <a:lnTo>
                      <a:pt x="587" y="446"/>
                    </a:lnTo>
                    <a:lnTo>
                      <a:pt x="586" y="448"/>
                    </a:lnTo>
                    <a:lnTo>
                      <a:pt x="585" y="453"/>
                    </a:lnTo>
                    <a:lnTo>
                      <a:pt x="581" y="453"/>
                    </a:lnTo>
                    <a:lnTo>
                      <a:pt x="578" y="454"/>
                    </a:lnTo>
                    <a:lnTo>
                      <a:pt x="578" y="454"/>
                    </a:lnTo>
                    <a:lnTo>
                      <a:pt x="577" y="457"/>
                    </a:lnTo>
                    <a:lnTo>
                      <a:pt x="571" y="454"/>
                    </a:lnTo>
                    <a:lnTo>
                      <a:pt x="564" y="451"/>
                    </a:lnTo>
                    <a:lnTo>
                      <a:pt x="562" y="454"/>
                    </a:lnTo>
                    <a:lnTo>
                      <a:pt x="560" y="456"/>
                    </a:lnTo>
                    <a:lnTo>
                      <a:pt x="555" y="455"/>
                    </a:lnTo>
                    <a:lnTo>
                      <a:pt x="553" y="455"/>
                    </a:lnTo>
                    <a:lnTo>
                      <a:pt x="542" y="461"/>
                    </a:lnTo>
                    <a:lnTo>
                      <a:pt x="535" y="460"/>
                    </a:lnTo>
                    <a:lnTo>
                      <a:pt x="530" y="458"/>
                    </a:lnTo>
                    <a:lnTo>
                      <a:pt x="530" y="461"/>
                    </a:lnTo>
                    <a:lnTo>
                      <a:pt x="527" y="461"/>
                    </a:lnTo>
                    <a:lnTo>
                      <a:pt x="524" y="464"/>
                    </a:lnTo>
                    <a:lnTo>
                      <a:pt x="520" y="462"/>
                    </a:lnTo>
                    <a:lnTo>
                      <a:pt x="522" y="466"/>
                    </a:lnTo>
                    <a:lnTo>
                      <a:pt x="522" y="468"/>
                    </a:lnTo>
                    <a:lnTo>
                      <a:pt x="527" y="468"/>
                    </a:lnTo>
                    <a:lnTo>
                      <a:pt x="528" y="471"/>
                    </a:lnTo>
                    <a:lnTo>
                      <a:pt x="519" y="470"/>
                    </a:lnTo>
                    <a:lnTo>
                      <a:pt x="515" y="474"/>
                    </a:lnTo>
                    <a:lnTo>
                      <a:pt x="510" y="472"/>
                    </a:lnTo>
                    <a:lnTo>
                      <a:pt x="506" y="471"/>
                    </a:lnTo>
                    <a:lnTo>
                      <a:pt x="506" y="473"/>
                    </a:lnTo>
                    <a:lnTo>
                      <a:pt x="506" y="475"/>
                    </a:lnTo>
                    <a:lnTo>
                      <a:pt x="502" y="474"/>
                    </a:lnTo>
                    <a:lnTo>
                      <a:pt x="504" y="471"/>
                    </a:lnTo>
                    <a:lnTo>
                      <a:pt x="504" y="470"/>
                    </a:lnTo>
                    <a:lnTo>
                      <a:pt x="499" y="472"/>
                    </a:lnTo>
                    <a:lnTo>
                      <a:pt x="496" y="470"/>
                    </a:lnTo>
                    <a:lnTo>
                      <a:pt x="494" y="473"/>
                    </a:lnTo>
                    <a:lnTo>
                      <a:pt x="492" y="474"/>
                    </a:lnTo>
                    <a:lnTo>
                      <a:pt x="489" y="475"/>
                    </a:lnTo>
                    <a:lnTo>
                      <a:pt x="489" y="478"/>
                    </a:lnTo>
                    <a:lnTo>
                      <a:pt x="482" y="478"/>
                    </a:lnTo>
                    <a:lnTo>
                      <a:pt x="481" y="481"/>
                    </a:lnTo>
                    <a:lnTo>
                      <a:pt x="480" y="480"/>
                    </a:lnTo>
                    <a:lnTo>
                      <a:pt x="477" y="482"/>
                    </a:lnTo>
                    <a:lnTo>
                      <a:pt x="474" y="480"/>
                    </a:lnTo>
                    <a:lnTo>
                      <a:pt x="473" y="479"/>
                    </a:lnTo>
                    <a:lnTo>
                      <a:pt x="470" y="476"/>
                    </a:lnTo>
                    <a:lnTo>
                      <a:pt x="467" y="476"/>
                    </a:lnTo>
                    <a:lnTo>
                      <a:pt x="463" y="483"/>
                    </a:lnTo>
                    <a:lnTo>
                      <a:pt x="463" y="484"/>
                    </a:lnTo>
                    <a:lnTo>
                      <a:pt x="460" y="485"/>
                    </a:lnTo>
                    <a:lnTo>
                      <a:pt x="457" y="482"/>
                    </a:lnTo>
                    <a:lnTo>
                      <a:pt x="456" y="485"/>
                    </a:lnTo>
                    <a:lnTo>
                      <a:pt x="456" y="486"/>
                    </a:lnTo>
                    <a:lnTo>
                      <a:pt x="456" y="486"/>
                    </a:lnTo>
                    <a:lnTo>
                      <a:pt x="453" y="488"/>
                    </a:lnTo>
                    <a:lnTo>
                      <a:pt x="453" y="488"/>
                    </a:lnTo>
                    <a:lnTo>
                      <a:pt x="453" y="490"/>
                    </a:lnTo>
                    <a:lnTo>
                      <a:pt x="452" y="489"/>
                    </a:lnTo>
                    <a:lnTo>
                      <a:pt x="448" y="488"/>
                    </a:lnTo>
                    <a:lnTo>
                      <a:pt x="441" y="495"/>
                    </a:lnTo>
                    <a:lnTo>
                      <a:pt x="437" y="497"/>
                    </a:lnTo>
                    <a:lnTo>
                      <a:pt x="437" y="501"/>
                    </a:lnTo>
                    <a:lnTo>
                      <a:pt x="438" y="504"/>
                    </a:lnTo>
                    <a:lnTo>
                      <a:pt x="435" y="509"/>
                    </a:lnTo>
                    <a:lnTo>
                      <a:pt x="431" y="507"/>
                    </a:lnTo>
                    <a:lnTo>
                      <a:pt x="424" y="499"/>
                    </a:lnTo>
                    <a:lnTo>
                      <a:pt x="424" y="495"/>
                    </a:lnTo>
                    <a:lnTo>
                      <a:pt x="424" y="490"/>
                    </a:lnTo>
                    <a:lnTo>
                      <a:pt x="411" y="492"/>
                    </a:lnTo>
                    <a:lnTo>
                      <a:pt x="400" y="488"/>
                    </a:lnTo>
                    <a:lnTo>
                      <a:pt x="401" y="485"/>
                    </a:lnTo>
                    <a:lnTo>
                      <a:pt x="401" y="482"/>
                    </a:lnTo>
                    <a:lnTo>
                      <a:pt x="393" y="478"/>
                    </a:lnTo>
                    <a:lnTo>
                      <a:pt x="393" y="477"/>
                    </a:lnTo>
                    <a:lnTo>
                      <a:pt x="392" y="477"/>
                    </a:lnTo>
                    <a:lnTo>
                      <a:pt x="390" y="471"/>
                    </a:lnTo>
                    <a:lnTo>
                      <a:pt x="386" y="471"/>
                    </a:lnTo>
                    <a:lnTo>
                      <a:pt x="384" y="471"/>
                    </a:lnTo>
                    <a:lnTo>
                      <a:pt x="384" y="471"/>
                    </a:lnTo>
                    <a:lnTo>
                      <a:pt x="382" y="465"/>
                    </a:lnTo>
                    <a:lnTo>
                      <a:pt x="377" y="466"/>
                    </a:lnTo>
                    <a:lnTo>
                      <a:pt x="370" y="467"/>
                    </a:lnTo>
                    <a:lnTo>
                      <a:pt x="367" y="457"/>
                    </a:lnTo>
                    <a:lnTo>
                      <a:pt x="370" y="457"/>
                    </a:lnTo>
                    <a:lnTo>
                      <a:pt x="371" y="457"/>
                    </a:lnTo>
                    <a:lnTo>
                      <a:pt x="372" y="454"/>
                    </a:lnTo>
                    <a:lnTo>
                      <a:pt x="368" y="453"/>
                    </a:lnTo>
                    <a:lnTo>
                      <a:pt x="366" y="451"/>
                    </a:lnTo>
                    <a:lnTo>
                      <a:pt x="363" y="446"/>
                    </a:lnTo>
                    <a:lnTo>
                      <a:pt x="365" y="445"/>
                    </a:lnTo>
                    <a:lnTo>
                      <a:pt x="367" y="444"/>
                    </a:lnTo>
                    <a:lnTo>
                      <a:pt x="364" y="444"/>
                    </a:lnTo>
                    <a:lnTo>
                      <a:pt x="364" y="443"/>
                    </a:lnTo>
                    <a:lnTo>
                      <a:pt x="363" y="438"/>
                    </a:lnTo>
                    <a:lnTo>
                      <a:pt x="355" y="430"/>
                    </a:lnTo>
                    <a:lnTo>
                      <a:pt x="353" y="431"/>
                    </a:lnTo>
                    <a:lnTo>
                      <a:pt x="353" y="433"/>
                    </a:lnTo>
                    <a:lnTo>
                      <a:pt x="346" y="436"/>
                    </a:lnTo>
                    <a:lnTo>
                      <a:pt x="344" y="434"/>
                    </a:lnTo>
                    <a:lnTo>
                      <a:pt x="342" y="435"/>
                    </a:lnTo>
                    <a:lnTo>
                      <a:pt x="342" y="431"/>
                    </a:lnTo>
                    <a:lnTo>
                      <a:pt x="336" y="430"/>
                    </a:lnTo>
                    <a:lnTo>
                      <a:pt x="338" y="425"/>
                    </a:lnTo>
                    <a:lnTo>
                      <a:pt x="337" y="421"/>
                    </a:lnTo>
                    <a:lnTo>
                      <a:pt x="338" y="416"/>
                    </a:lnTo>
                    <a:lnTo>
                      <a:pt x="341" y="415"/>
                    </a:lnTo>
                    <a:lnTo>
                      <a:pt x="342" y="415"/>
                    </a:lnTo>
                    <a:lnTo>
                      <a:pt x="341" y="413"/>
                    </a:lnTo>
                    <a:lnTo>
                      <a:pt x="343" y="411"/>
                    </a:lnTo>
                    <a:lnTo>
                      <a:pt x="342" y="410"/>
                    </a:lnTo>
                    <a:lnTo>
                      <a:pt x="342" y="408"/>
                    </a:lnTo>
                    <a:lnTo>
                      <a:pt x="339" y="405"/>
                    </a:lnTo>
                    <a:lnTo>
                      <a:pt x="339" y="402"/>
                    </a:lnTo>
                    <a:lnTo>
                      <a:pt x="338" y="402"/>
                    </a:lnTo>
                    <a:lnTo>
                      <a:pt x="337" y="402"/>
                    </a:lnTo>
                    <a:lnTo>
                      <a:pt x="337" y="400"/>
                    </a:lnTo>
                    <a:lnTo>
                      <a:pt x="337" y="399"/>
                    </a:lnTo>
                    <a:lnTo>
                      <a:pt x="336" y="399"/>
                    </a:lnTo>
                    <a:lnTo>
                      <a:pt x="334" y="398"/>
                    </a:lnTo>
                    <a:lnTo>
                      <a:pt x="335" y="394"/>
                    </a:lnTo>
                    <a:lnTo>
                      <a:pt x="336" y="393"/>
                    </a:lnTo>
                    <a:lnTo>
                      <a:pt x="335" y="392"/>
                    </a:lnTo>
                    <a:lnTo>
                      <a:pt x="333" y="392"/>
                    </a:lnTo>
                    <a:lnTo>
                      <a:pt x="329" y="381"/>
                    </a:lnTo>
                    <a:lnTo>
                      <a:pt x="331" y="381"/>
                    </a:lnTo>
                    <a:lnTo>
                      <a:pt x="328" y="376"/>
                    </a:lnTo>
                    <a:lnTo>
                      <a:pt x="329" y="371"/>
                    </a:lnTo>
                    <a:lnTo>
                      <a:pt x="329" y="371"/>
                    </a:lnTo>
                    <a:lnTo>
                      <a:pt x="329" y="370"/>
                    </a:lnTo>
                    <a:lnTo>
                      <a:pt x="325" y="366"/>
                    </a:lnTo>
                    <a:lnTo>
                      <a:pt x="325" y="361"/>
                    </a:lnTo>
                    <a:lnTo>
                      <a:pt x="325" y="357"/>
                    </a:lnTo>
                    <a:lnTo>
                      <a:pt x="318" y="351"/>
                    </a:lnTo>
                    <a:lnTo>
                      <a:pt x="315" y="352"/>
                    </a:lnTo>
                    <a:lnTo>
                      <a:pt x="313" y="354"/>
                    </a:lnTo>
                    <a:lnTo>
                      <a:pt x="312" y="354"/>
                    </a:lnTo>
                    <a:lnTo>
                      <a:pt x="308" y="365"/>
                    </a:lnTo>
                    <a:lnTo>
                      <a:pt x="303" y="361"/>
                    </a:lnTo>
                    <a:lnTo>
                      <a:pt x="299" y="357"/>
                    </a:lnTo>
                    <a:lnTo>
                      <a:pt x="252" y="316"/>
                    </a:lnTo>
                    <a:lnTo>
                      <a:pt x="215" y="340"/>
                    </a:lnTo>
                    <a:lnTo>
                      <a:pt x="214" y="340"/>
                    </a:lnTo>
                    <a:lnTo>
                      <a:pt x="211" y="343"/>
                    </a:lnTo>
                    <a:lnTo>
                      <a:pt x="209" y="343"/>
                    </a:lnTo>
                    <a:lnTo>
                      <a:pt x="206" y="344"/>
                    </a:lnTo>
                    <a:lnTo>
                      <a:pt x="205" y="344"/>
                    </a:lnTo>
                    <a:lnTo>
                      <a:pt x="202" y="340"/>
                    </a:lnTo>
                    <a:lnTo>
                      <a:pt x="201" y="340"/>
                    </a:lnTo>
                    <a:lnTo>
                      <a:pt x="198" y="338"/>
                    </a:lnTo>
                    <a:lnTo>
                      <a:pt x="196" y="338"/>
                    </a:lnTo>
                    <a:lnTo>
                      <a:pt x="193" y="336"/>
                    </a:lnTo>
                    <a:lnTo>
                      <a:pt x="191" y="337"/>
                    </a:lnTo>
                    <a:lnTo>
                      <a:pt x="188" y="336"/>
                    </a:lnTo>
                    <a:lnTo>
                      <a:pt x="184" y="335"/>
                    </a:lnTo>
                    <a:lnTo>
                      <a:pt x="184" y="333"/>
                    </a:lnTo>
                    <a:lnTo>
                      <a:pt x="184" y="331"/>
                    </a:lnTo>
                    <a:lnTo>
                      <a:pt x="183" y="328"/>
                    </a:lnTo>
                    <a:lnTo>
                      <a:pt x="183" y="327"/>
                    </a:lnTo>
                    <a:lnTo>
                      <a:pt x="182" y="323"/>
                    </a:lnTo>
                    <a:lnTo>
                      <a:pt x="181" y="320"/>
                    </a:lnTo>
                    <a:lnTo>
                      <a:pt x="179" y="319"/>
                    </a:lnTo>
                    <a:lnTo>
                      <a:pt x="177" y="318"/>
                    </a:lnTo>
                    <a:lnTo>
                      <a:pt x="174" y="317"/>
                    </a:lnTo>
                    <a:lnTo>
                      <a:pt x="172" y="318"/>
                    </a:lnTo>
                    <a:lnTo>
                      <a:pt x="170" y="319"/>
                    </a:lnTo>
                    <a:lnTo>
                      <a:pt x="169" y="319"/>
                    </a:lnTo>
                    <a:lnTo>
                      <a:pt x="165" y="322"/>
                    </a:lnTo>
                    <a:lnTo>
                      <a:pt x="161" y="320"/>
                    </a:lnTo>
                    <a:lnTo>
                      <a:pt x="156" y="318"/>
                    </a:lnTo>
                    <a:lnTo>
                      <a:pt x="154" y="317"/>
                    </a:lnTo>
                    <a:lnTo>
                      <a:pt x="152" y="314"/>
                    </a:lnTo>
                    <a:lnTo>
                      <a:pt x="152" y="313"/>
                    </a:lnTo>
                    <a:lnTo>
                      <a:pt x="152" y="309"/>
                    </a:lnTo>
                    <a:lnTo>
                      <a:pt x="150" y="302"/>
                    </a:lnTo>
                    <a:lnTo>
                      <a:pt x="148" y="301"/>
                    </a:lnTo>
                    <a:lnTo>
                      <a:pt x="145" y="302"/>
                    </a:lnTo>
                    <a:lnTo>
                      <a:pt x="143" y="302"/>
                    </a:lnTo>
                    <a:lnTo>
                      <a:pt x="141" y="302"/>
                    </a:lnTo>
                    <a:lnTo>
                      <a:pt x="139" y="299"/>
                    </a:lnTo>
                    <a:lnTo>
                      <a:pt x="138" y="296"/>
                    </a:lnTo>
                    <a:lnTo>
                      <a:pt x="138" y="289"/>
                    </a:lnTo>
                    <a:lnTo>
                      <a:pt x="136" y="289"/>
                    </a:lnTo>
                    <a:lnTo>
                      <a:pt x="133" y="290"/>
                    </a:lnTo>
                    <a:lnTo>
                      <a:pt x="131" y="291"/>
                    </a:lnTo>
                    <a:lnTo>
                      <a:pt x="129" y="291"/>
                    </a:lnTo>
                    <a:lnTo>
                      <a:pt x="128" y="292"/>
                    </a:lnTo>
                    <a:lnTo>
                      <a:pt x="124" y="292"/>
                    </a:lnTo>
                    <a:lnTo>
                      <a:pt x="122" y="291"/>
                    </a:lnTo>
                    <a:lnTo>
                      <a:pt x="119" y="289"/>
                    </a:lnTo>
                    <a:lnTo>
                      <a:pt x="118" y="288"/>
                    </a:lnTo>
                    <a:lnTo>
                      <a:pt x="119" y="287"/>
                    </a:lnTo>
                    <a:lnTo>
                      <a:pt x="119" y="285"/>
                    </a:lnTo>
                    <a:lnTo>
                      <a:pt x="119" y="285"/>
                    </a:lnTo>
                    <a:lnTo>
                      <a:pt x="119" y="284"/>
                    </a:lnTo>
                    <a:lnTo>
                      <a:pt x="120" y="282"/>
                    </a:lnTo>
                    <a:lnTo>
                      <a:pt x="118" y="278"/>
                    </a:lnTo>
                    <a:lnTo>
                      <a:pt x="117" y="278"/>
                    </a:lnTo>
                    <a:lnTo>
                      <a:pt x="111" y="278"/>
                    </a:lnTo>
                    <a:lnTo>
                      <a:pt x="109" y="278"/>
                    </a:lnTo>
                    <a:lnTo>
                      <a:pt x="107" y="277"/>
                    </a:lnTo>
                    <a:lnTo>
                      <a:pt x="106" y="275"/>
                    </a:lnTo>
                    <a:lnTo>
                      <a:pt x="106" y="274"/>
                    </a:lnTo>
                    <a:lnTo>
                      <a:pt x="104" y="275"/>
                    </a:lnTo>
                    <a:lnTo>
                      <a:pt x="101" y="275"/>
                    </a:lnTo>
                    <a:lnTo>
                      <a:pt x="99" y="275"/>
                    </a:lnTo>
                    <a:lnTo>
                      <a:pt x="98" y="276"/>
                    </a:lnTo>
                    <a:lnTo>
                      <a:pt x="96" y="276"/>
                    </a:lnTo>
                    <a:lnTo>
                      <a:pt x="95" y="275"/>
                    </a:lnTo>
                    <a:lnTo>
                      <a:pt x="94" y="273"/>
                    </a:lnTo>
                    <a:lnTo>
                      <a:pt x="92" y="272"/>
                    </a:lnTo>
                    <a:lnTo>
                      <a:pt x="91" y="271"/>
                    </a:lnTo>
                    <a:lnTo>
                      <a:pt x="91" y="266"/>
                    </a:lnTo>
                    <a:lnTo>
                      <a:pt x="89" y="265"/>
                    </a:lnTo>
                    <a:lnTo>
                      <a:pt x="88" y="264"/>
                    </a:lnTo>
                    <a:lnTo>
                      <a:pt x="85" y="264"/>
                    </a:lnTo>
                    <a:lnTo>
                      <a:pt x="85" y="262"/>
                    </a:lnTo>
                    <a:lnTo>
                      <a:pt x="84" y="260"/>
                    </a:lnTo>
                    <a:lnTo>
                      <a:pt x="84" y="259"/>
                    </a:lnTo>
                    <a:lnTo>
                      <a:pt x="85" y="257"/>
                    </a:lnTo>
                    <a:lnTo>
                      <a:pt x="85" y="254"/>
                    </a:lnTo>
                    <a:lnTo>
                      <a:pt x="81" y="254"/>
                    </a:lnTo>
                    <a:lnTo>
                      <a:pt x="81" y="254"/>
                    </a:lnTo>
                    <a:lnTo>
                      <a:pt x="79" y="254"/>
                    </a:lnTo>
                    <a:lnTo>
                      <a:pt x="76" y="253"/>
                    </a:lnTo>
                    <a:lnTo>
                      <a:pt x="77" y="251"/>
                    </a:lnTo>
                    <a:lnTo>
                      <a:pt x="77" y="250"/>
                    </a:lnTo>
                    <a:lnTo>
                      <a:pt x="78" y="249"/>
                    </a:lnTo>
                    <a:lnTo>
                      <a:pt x="79" y="248"/>
                    </a:lnTo>
                    <a:lnTo>
                      <a:pt x="74" y="244"/>
                    </a:lnTo>
                    <a:lnTo>
                      <a:pt x="74" y="240"/>
                    </a:lnTo>
                    <a:lnTo>
                      <a:pt x="74" y="240"/>
                    </a:lnTo>
                    <a:lnTo>
                      <a:pt x="72" y="239"/>
                    </a:lnTo>
                    <a:lnTo>
                      <a:pt x="70" y="239"/>
                    </a:lnTo>
                    <a:lnTo>
                      <a:pt x="68" y="239"/>
                    </a:lnTo>
                    <a:lnTo>
                      <a:pt x="67" y="237"/>
                    </a:lnTo>
                    <a:lnTo>
                      <a:pt x="67" y="236"/>
                    </a:lnTo>
                    <a:lnTo>
                      <a:pt x="67" y="234"/>
                    </a:lnTo>
                    <a:lnTo>
                      <a:pt x="66" y="233"/>
                    </a:lnTo>
                    <a:lnTo>
                      <a:pt x="64" y="231"/>
                    </a:lnTo>
                    <a:lnTo>
                      <a:pt x="62" y="230"/>
                    </a:lnTo>
                    <a:lnTo>
                      <a:pt x="61" y="230"/>
                    </a:lnTo>
                    <a:lnTo>
                      <a:pt x="60" y="228"/>
                    </a:lnTo>
                    <a:lnTo>
                      <a:pt x="59" y="226"/>
                    </a:lnTo>
                    <a:lnTo>
                      <a:pt x="59" y="226"/>
                    </a:lnTo>
                    <a:lnTo>
                      <a:pt x="58" y="225"/>
                    </a:lnTo>
                    <a:lnTo>
                      <a:pt x="56" y="225"/>
                    </a:lnTo>
                    <a:lnTo>
                      <a:pt x="55" y="223"/>
                    </a:lnTo>
                    <a:lnTo>
                      <a:pt x="54" y="222"/>
                    </a:lnTo>
                    <a:lnTo>
                      <a:pt x="53" y="220"/>
                    </a:lnTo>
                    <a:lnTo>
                      <a:pt x="52" y="216"/>
                    </a:lnTo>
                    <a:lnTo>
                      <a:pt x="50" y="216"/>
                    </a:lnTo>
                    <a:lnTo>
                      <a:pt x="48" y="216"/>
                    </a:lnTo>
                    <a:lnTo>
                      <a:pt x="48" y="213"/>
                    </a:lnTo>
                    <a:lnTo>
                      <a:pt x="48" y="211"/>
                    </a:lnTo>
                    <a:lnTo>
                      <a:pt x="46" y="211"/>
                    </a:lnTo>
                    <a:lnTo>
                      <a:pt x="41" y="208"/>
                    </a:lnTo>
                    <a:lnTo>
                      <a:pt x="40" y="207"/>
                    </a:lnTo>
                    <a:lnTo>
                      <a:pt x="35" y="204"/>
                    </a:lnTo>
                    <a:lnTo>
                      <a:pt x="35" y="202"/>
                    </a:lnTo>
                    <a:lnTo>
                      <a:pt x="34" y="191"/>
                    </a:lnTo>
                    <a:lnTo>
                      <a:pt x="34" y="188"/>
                    </a:lnTo>
                    <a:lnTo>
                      <a:pt x="34" y="184"/>
                    </a:lnTo>
                    <a:lnTo>
                      <a:pt x="36" y="180"/>
                    </a:lnTo>
                    <a:lnTo>
                      <a:pt x="39" y="176"/>
                    </a:lnTo>
                    <a:lnTo>
                      <a:pt x="40" y="175"/>
                    </a:lnTo>
                    <a:lnTo>
                      <a:pt x="39" y="173"/>
                    </a:lnTo>
                    <a:lnTo>
                      <a:pt x="38" y="172"/>
                    </a:lnTo>
                    <a:lnTo>
                      <a:pt x="36" y="171"/>
                    </a:lnTo>
                    <a:lnTo>
                      <a:pt x="34" y="171"/>
                    </a:lnTo>
                    <a:lnTo>
                      <a:pt x="33" y="171"/>
                    </a:lnTo>
                    <a:lnTo>
                      <a:pt x="30" y="172"/>
                    </a:lnTo>
                    <a:lnTo>
                      <a:pt x="29" y="172"/>
                    </a:lnTo>
                    <a:lnTo>
                      <a:pt x="27" y="173"/>
                    </a:lnTo>
                    <a:lnTo>
                      <a:pt x="24" y="174"/>
                    </a:lnTo>
                    <a:lnTo>
                      <a:pt x="22" y="174"/>
                    </a:lnTo>
                    <a:lnTo>
                      <a:pt x="21" y="171"/>
                    </a:lnTo>
                    <a:lnTo>
                      <a:pt x="22" y="168"/>
                    </a:lnTo>
                    <a:lnTo>
                      <a:pt x="22" y="164"/>
                    </a:lnTo>
                    <a:lnTo>
                      <a:pt x="19" y="163"/>
                    </a:lnTo>
                    <a:lnTo>
                      <a:pt x="19" y="161"/>
                    </a:lnTo>
                    <a:lnTo>
                      <a:pt x="18" y="160"/>
                    </a:lnTo>
                    <a:lnTo>
                      <a:pt x="20" y="157"/>
                    </a:lnTo>
                    <a:lnTo>
                      <a:pt x="20" y="157"/>
                    </a:lnTo>
                    <a:lnTo>
                      <a:pt x="20" y="155"/>
                    </a:lnTo>
                    <a:lnTo>
                      <a:pt x="19" y="153"/>
                    </a:lnTo>
                    <a:lnTo>
                      <a:pt x="19" y="151"/>
                    </a:lnTo>
                    <a:lnTo>
                      <a:pt x="21" y="151"/>
                    </a:lnTo>
                    <a:lnTo>
                      <a:pt x="22" y="149"/>
                    </a:lnTo>
                    <a:lnTo>
                      <a:pt x="24" y="148"/>
                    </a:lnTo>
                    <a:lnTo>
                      <a:pt x="22" y="147"/>
                    </a:lnTo>
                    <a:lnTo>
                      <a:pt x="21" y="147"/>
                    </a:lnTo>
                    <a:lnTo>
                      <a:pt x="19" y="146"/>
                    </a:lnTo>
                    <a:lnTo>
                      <a:pt x="19" y="143"/>
                    </a:lnTo>
                    <a:lnTo>
                      <a:pt x="20" y="142"/>
                    </a:lnTo>
                    <a:lnTo>
                      <a:pt x="22" y="142"/>
                    </a:lnTo>
                    <a:lnTo>
                      <a:pt x="25" y="142"/>
                    </a:lnTo>
                    <a:lnTo>
                      <a:pt x="26" y="141"/>
                    </a:lnTo>
                    <a:lnTo>
                      <a:pt x="26" y="139"/>
                    </a:lnTo>
                    <a:lnTo>
                      <a:pt x="24" y="138"/>
                    </a:lnTo>
                    <a:lnTo>
                      <a:pt x="22" y="138"/>
                    </a:lnTo>
                    <a:lnTo>
                      <a:pt x="21" y="138"/>
                    </a:lnTo>
                    <a:lnTo>
                      <a:pt x="19" y="137"/>
                    </a:lnTo>
                    <a:lnTo>
                      <a:pt x="19" y="135"/>
                    </a:lnTo>
                    <a:lnTo>
                      <a:pt x="18" y="130"/>
                    </a:lnTo>
                    <a:lnTo>
                      <a:pt x="19" y="128"/>
                    </a:lnTo>
                    <a:lnTo>
                      <a:pt x="21" y="127"/>
                    </a:lnTo>
                    <a:lnTo>
                      <a:pt x="21" y="126"/>
                    </a:lnTo>
                    <a:lnTo>
                      <a:pt x="22" y="126"/>
                    </a:lnTo>
                    <a:lnTo>
                      <a:pt x="22" y="125"/>
                    </a:lnTo>
                    <a:lnTo>
                      <a:pt x="22" y="123"/>
                    </a:lnTo>
                    <a:lnTo>
                      <a:pt x="23" y="122"/>
                    </a:lnTo>
                    <a:lnTo>
                      <a:pt x="20" y="122"/>
                    </a:lnTo>
                    <a:lnTo>
                      <a:pt x="18" y="120"/>
                    </a:lnTo>
                    <a:lnTo>
                      <a:pt x="16" y="119"/>
                    </a:lnTo>
                    <a:lnTo>
                      <a:pt x="15" y="119"/>
                    </a:lnTo>
                    <a:lnTo>
                      <a:pt x="14" y="117"/>
                    </a:lnTo>
                    <a:lnTo>
                      <a:pt x="13" y="116"/>
                    </a:lnTo>
                    <a:lnTo>
                      <a:pt x="13" y="114"/>
                    </a:lnTo>
                    <a:lnTo>
                      <a:pt x="12" y="113"/>
                    </a:lnTo>
                    <a:lnTo>
                      <a:pt x="11" y="113"/>
                    </a:lnTo>
                    <a:lnTo>
                      <a:pt x="9" y="113"/>
                    </a:lnTo>
                    <a:lnTo>
                      <a:pt x="8" y="112"/>
                    </a:lnTo>
                    <a:lnTo>
                      <a:pt x="8" y="109"/>
                    </a:lnTo>
                    <a:lnTo>
                      <a:pt x="7" y="107"/>
                    </a:lnTo>
                    <a:lnTo>
                      <a:pt x="8" y="106"/>
                    </a:lnTo>
                    <a:lnTo>
                      <a:pt x="8" y="105"/>
                    </a:lnTo>
                    <a:lnTo>
                      <a:pt x="9" y="102"/>
                    </a:lnTo>
                    <a:lnTo>
                      <a:pt x="9" y="101"/>
                    </a:lnTo>
                    <a:lnTo>
                      <a:pt x="8" y="99"/>
                    </a:lnTo>
                    <a:lnTo>
                      <a:pt x="5" y="100"/>
                    </a:lnTo>
                    <a:lnTo>
                      <a:pt x="4" y="101"/>
                    </a:lnTo>
                    <a:lnTo>
                      <a:pt x="3" y="99"/>
                    </a:lnTo>
                    <a:lnTo>
                      <a:pt x="2" y="98"/>
                    </a:lnTo>
                    <a:lnTo>
                      <a:pt x="2" y="97"/>
                    </a:lnTo>
                    <a:lnTo>
                      <a:pt x="3" y="95"/>
                    </a:lnTo>
                    <a:lnTo>
                      <a:pt x="4" y="94"/>
                    </a:lnTo>
                    <a:lnTo>
                      <a:pt x="3" y="92"/>
                    </a:lnTo>
                    <a:lnTo>
                      <a:pt x="2" y="90"/>
                    </a:lnTo>
                    <a:lnTo>
                      <a:pt x="5" y="89"/>
                    </a:lnTo>
                    <a:lnTo>
                      <a:pt x="7" y="85"/>
                    </a:lnTo>
                    <a:lnTo>
                      <a:pt x="7" y="84"/>
                    </a:lnTo>
                    <a:lnTo>
                      <a:pt x="5" y="83"/>
                    </a:lnTo>
                    <a:lnTo>
                      <a:pt x="5" y="78"/>
                    </a:lnTo>
                    <a:lnTo>
                      <a:pt x="5" y="75"/>
                    </a:lnTo>
                    <a:lnTo>
                      <a:pt x="6" y="72"/>
                    </a:lnTo>
                    <a:lnTo>
                      <a:pt x="5" y="71"/>
                    </a:lnTo>
                    <a:lnTo>
                      <a:pt x="5" y="70"/>
                    </a:lnTo>
                    <a:lnTo>
                      <a:pt x="8" y="68"/>
                    </a:lnTo>
                    <a:lnTo>
                      <a:pt x="5" y="66"/>
                    </a:lnTo>
                    <a:lnTo>
                      <a:pt x="7" y="62"/>
                    </a:lnTo>
                    <a:lnTo>
                      <a:pt x="5" y="62"/>
                    </a:lnTo>
                    <a:lnTo>
                      <a:pt x="7" y="58"/>
                    </a:lnTo>
                    <a:lnTo>
                      <a:pt x="4" y="56"/>
                    </a:lnTo>
                    <a:lnTo>
                      <a:pt x="2" y="54"/>
                    </a:lnTo>
                    <a:lnTo>
                      <a:pt x="1" y="53"/>
                    </a:lnTo>
                    <a:lnTo>
                      <a:pt x="0" y="48"/>
                    </a:lnTo>
                    <a:lnTo>
                      <a:pt x="2" y="44"/>
                    </a:lnTo>
                    <a:lnTo>
                      <a:pt x="2" y="42"/>
                    </a:lnTo>
                    <a:lnTo>
                      <a:pt x="2" y="40"/>
                    </a:lnTo>
                    <a:lnTo>
                      <a:pt x="3" y="37"/>
                    </a:lnTo>
                    <a:lnTo>
                      <a:pt x="5" y="38"/>
                    </a:lnTo>
                    <a:lnTo>
                      <a:pt x="6" y="38"/>
                    </a:lnTo>
                    <a:lnTo>
                      <a:pt x="9" y="35"/>
                    </a:lnTo>
                    <a:lnTo>
                      <a:pt x="8" y="34"/>
                    </a:lnTo>
                    <a:lnTo>
                      <a:pt x="6" y="33"/>
                    </a:lnTo>
                    <a:lnTo>
                      <a:pt x="5" y="23"/>
                    </a:lnTo>
                    <a:lnTo>
                      <a:pt x="3" y="20"/>
                    </a:lnTo>
                    <a:lnTo>
                      <a:pt x="2" y="18"/>
                    </a:lnTo>
                    <a:lnTo>
                      <a:pt x="2" y="16"/>
                    </a:lnTo>
                    <a:lnTo>
                      <a:pt x="3" y="15"/>
                    </a:lnTo>
                    <a:lnTo>
                      <a:pt x="4" y="13"/>
                    </a:lnTo>
                    <a:lnTo>
                      <a:pt x="5" y="8"/>
                    </a:lnTo>
                    <a:lnTo>
                      <a:pt x="5" y="6"/>
                    </a:lnTo>
                    <a:lnTo>
                      <a:pt x="4" y="4"/>
                    </a:lnTo>
                    <a:lnTo>
                      <a:pt x="3"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29" name="Freeform 887">
                <a:extLst>
                  <a:ext uri="{FF2B5EF4-FFF2-40B4-BE49-F238E27FC236}">
                    <a16:creationId xmlns:a16="http://schemas.microsoft.com/office/drawing/2014/main" id="{7476EB43-216C-4C02-8211-A64624587FE0}"/>
                  </a:ext>
                </a:extLst>
              </p:cNvPr>
              <p:cNvSpPr>
                <a:spLocks noEditPoints="1"/>
              </p:cNvSpPr>
              <p:nvPr/>
            </p:nvSpPr>
            <p:spPr bwMode="auto">
              <a:xfrm>
                <a:off x="5326" y="2842"/>
                <a:ext cx="1681" cy="908"/>
              </a:xfrm>
              <a:custGeom>
                <a:avLst/>
                <a:gdLst>
                  <a:gd name="T0" fmla="*/ 980 w 1681"/>
                  <a:gd name="T1" fmla="*/ 9 h 908"/>
                  <a:gd name="T2" fmla="*/ 1036 w 1681"/>
                  <a:gd name="T3" fmla="*/ 36 h 908"/>
                  <a:gd name="T4" fmla="*/ 1056 w 1681"/>
                  <a:gd name="T5" fmla="*/ 48 h 908"/>
                  <a:gd name="T6" fmla="*/ 1103 w 1681"/>
                  <a:gd name="T7" fmla="*/ 45 h 908"/>
                  <a:gd name="T8" fmla="*/ 1122 w 1681"/>
                  <a:gd name="T9" fmla="*/ 64 h 908"/>
                  <a:gd name="T10" fmla="*/ 1152 w 1681"/>
                  <a:gd name="T11" fmla="*/ 60 h 908"/>
                  <a:gd name="T12" fmla="*/ 1186 w 1681"/>
                  <a:gd name="T13" fmla="*/ 75 h 908"/>
                  <a:gd name="T14" fmla="*/ 1238 w 1681"/>
                  <a:gd name="T15" fmla="*/ 57 h 908"/>
                  <a:gd name="T16" fmla="*/ 1277 w 1681"/>
                  <a:gd name="T17" fmla="*/ 64 h 908"/>
                  <a:gd name="T18" fmla="*/ 1306 w 1681"/>
                  <a:gd name="T19" fmla="*/ 64 h 908"/>
                  <a:gd name="T20" fmla="*/ 1343 w 1681"/>
                  <a:gd name="T21" fmla="*/ 94 h 908"/>
                  <a:gd name="T22" fmla="*/ 1417 w 1681"/>
                  <a:gd name="T23" fmla="*/ 116 h 908"/>
                  <a:gd name="T24" fmla="*/ 1444 w 1681"/>
                  <a:gd name="T25" fmla="*/ 122 h 908"/>
                  <a:gd name="T26" fmla="*/ 1492 w 1681"/>
                  <a:gd name="T27" fmla="*/ 147 h 908"/>
                  <a:gd name="T28" fmla="*/ 1505 w 1681"/>
                  <a:gd name="T29" fmla="*/ 158 h 908"/>
                  <a:gd name="T30" fmla="*/ 1505 w 1681"/>
                  <a:gd name="T31" fmla="*/ 184 h 908"/>
                  <a:gd name="T32" fmla="*/ 1528 w 1681"/>
                  <a:gd name="T33" fmla="*/ 188 h 908"/>
                  <a:gd name="T34" fmla="*/ 1572 w 1681"/>
                  <a:gd name="T35" fmla="*/ 165 h 908"/>
                  <a:gd name="T36" fmla="*/ 1611 w 1681"/>
                  <a:gd name="T37" fmla="*/ 168 h 908"/>
                  <a:gd name="T38" fmla="*/ 1625 w 1681"/>
                  <a:gd name="T39" fmla="*/ 181 h 908"/>
                  <a:gd name="T40" fmla="*/ 1649 w 1681"/>
                  <a:gd name="T41" fmla="*/ 181 h 908"/>
                  <a:gd name="T42" fmla="*/ 1666 w 1681"/>
                  <a:gd name="T43" fmla="*/ 168 h 908"/>
                  <a:gd name="T44" fmla="*/ 9 w 1681"/>
                  <a:gd name="T45" fmla="*/ 907 h 908"/>
                  <a:gd name="T46" fmla="*/ 11 w 1681"/>
                  <a:gd name="T47" fmla="*/ 892 h 908"/>
                  <a:gd name="T48" fmla="*/ 6 w 1681"/>
                  <a:gd name="T49" fmla="*/ 856 h 908"/>
                  <a:gd name="T50" fmla="*/ 4 w 1681"/>
                  <a:gd name="T51" fmla="*/ 840 h 908"/>
                  <a:gd name="T52" fmla="*/ 21 w 1681"/>
                  <a:gd name="T53" fmla="*/ 809 h 908"/>
                  <a:gd name="T54" fmla="*/ 28 w 1681"/>
                  <a:gd name="T55" fmla="*/ 800 h 908"/>
                  <a:gd name="T56" fmla="*/ 37 w 1681"/>
                  <a:gd name="T57" fmla="*/ 784 h 908"/>
                  <a:gd name="T58" fmla="*/ 34 w 1681"/>
                  <a:gd name="T59" fmla="*/ 767 h 908"/>
                  <a:gd name="T60" fmla="*/ 12 w 1681"/>
                  <a:gd name="T61" fmla="*/ 736 h 908"/>
                  <a:gd name="T62" fmla="*/ 9 w 1681"/>
                  <a:gd name="T63" fmla="*/ 719 h 908"/>
                  <a:gd name="T64" fmla="*/ 5 w 1681"/>
                  <a:gd name="T65" fmla="*/ 703 h 908"/>
                  <a:gd name="T66" fmla="*/ 0 w 1681"/>
                  <a:gd name="T67" fmla="*/ 688 h 908"/>
                  <a:gd name="T68" fmla="*/ 15 w 1681"/>
                  <a:gd name="T69" fmla="*/ 671 h 908"/>
                  <a:gd name="T70" fmla="*/ 25 w 1681"/>
                  <a:gd name="T71" fmla="*/ 658 h 908"/>
                  <a:gd name="T72" fmla="*/ 92 w 1681"/>
                  <a:gd name="T73" fmla="*/ 621 h 908"/>
                  <a:gd name="T74" fmla="*/ 111 w 1681"/>
                  <a:gd name="T75" fmla="*/ 571 h 908"/>
                  <a:gd name="T76" fmla="*/ 111 w 1681"/>
                  <a:gd name="T77" fmla="*/ 546 h 908"/>
                  <a:gd name="T78" fmla="*/ 134 w 1681"/>
                  <a:gd name="T79" fmla="*/ 478 h 908"/>
                  <a:gd name="T80" fmla="*/ 156 w 1681"/>
                  <a:gd name="T81" fmla="*/ 397 h 908"/>
                  <a:gd name="T82" fmla="*/ 225 w 1681"/>
                  <a:gd name="T83" fmla="*/ 368 h 908"/>
                  <a:gd name="T84" fmla="*/ 268 w 1681"/>
                  <a:gd name="T85" fmla="*/ 325 h 908"/>
                  <a:gd name="T86" fmla="*/ 291 w 1681"/>
                  <a:gd name="T87" fmla="*/ 270 h 908"/>
                  <a:gd name="T88" fmla="*/ 305 w 1681"/>
                  <a:gd name="T89" fmla="*/ 199 h 908"/>
                  <a:gd name="T90" fmla="*/ 329 w 1681"/>
                  <a:gd name="T91" fmla="*/ 174 h 908"/>
                  <a:gd name="T92" fmla="*/ 344 w 1681"/>
                  <a:gd name="T93" fmla="*/ 155 h 908"/>
                  <a:gd name="T94" fmla="*/ 397 w 1681"/>
                  <a:gd name="T95" fmla="*/ 126 h 908"/>
                  <a:gd name="T96" fmla="*/ 420 w 1681"/>
                  <a:gd name="T97" fmla="*/ 110 h 908"/>
                  <a:gd name="T98" fmla="*/ 517 w 1681"/>
                  <a:gd name="T99" fmla="*/ 57 h 908"/>
                  <a:gd name="T100" fmla="*/ 551 w 1681"/>
                  <a:gd name="T101" fmla="*/ 46 h 908"/>
                  <a:gd name="T102" fmla="*/ 582 w 1681"/>
                  <a:gd name="T103" fmla="*/ 23 h 908"/>
                  <a:gd name="T104" fmla="*/ 630 w 1681"/>
                  <a:gd name="T105" fmla="*/ 38 h 908"/>
                  <a:gd name="T106" fmla="*/ 677 w 1681"/>
                  <a:gd name="T107" fmla="*/ 40 h 908"/>
                  <a:gd name="T108" fmla="*/ 746 w 1681"/>
                  <a:gd name="T109" fmla="*/ 21 h 908"/>
                  <a:gd name="T110" fmla="*/ 773 w 1681"/>
                  <a:gd name="T111" fmla="*/ 43 h 908"/>
                  <a:gd name="T112" fmla="*/ 800 w 1681"/>
                  <a:gd name="T113" fmla="*/ 40 h 908"/>
                  <a:gd name="T114" fmla="*/ 838 w 1681"/>
                  <a:gd name="T115" fmla="*/ 47 h 908"/>
                  <a:gd name="T116" fmla="*/ 893 w 1681"/>
                  <a:gd name="T117" fmla="*/ 43 h 908"/>
                  <a:gd name="T118" fmla="*/ 905 w 1681"/>
                  <a:gd name="T119" fmla="*/ 64 h 908"/>
                  <a:gd name="T120" fmla="*/ 926 w 1681"/>
                  <a:gd name="T121" fmla="*/ 34 h 908"/>
                  <a:gd name="T122" fmla="*/ 941 w 1681"/>
                  <a:gd name="T123" fmla="*/ 1 h 908"/>
                  <a:gd name="T124" fmla="*/ 958 w 1681"/>
                  <a:gd name="T125" fmla="*/ 2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1" h="908">
                    <a:moveTo>
                      <a:pt x="968" y="7"/>
                    </a:moveTo>
                    <a:lnTo>
                      <a:pt x="971" y="9"/>
                    </a:lnTo>
                    <a:lnTo>
                      <a:pt x="973" y="9"/>
                    </a:lnTo>
                    <a:lnTo>
                      <a:pt x="974" y="9"/>
                    </a:lnTo>
                    <a:lnTo>
                      <a:pt x="978" y="9"/>
                    </a:lnTo>
                    <a:lnTo>
                      <a:pt x="980" y="9"/>
                    </a:lnTo>
                    <a:lnTo>
                      <a:pt x="982" y="9"/>
                    </a:lnTo>
                    <a:lnTo>
                      <a:pt x="995" y="12"/>
                    </a:lnTo>
                    <a:lnTo>
                      <a:pt x="1011" y="19"/>
                    </a:lnTo>
                    <a:lnTo>
                      <a:pt x="1016" y="20"/>
                    </a:lnTo>
                    <a:lnTo>
                      <a:pt x="1019" y="21"/>
                    </a:lnTo>
                    <a:lnTo>
                      <a:pt x="1036" y="36"/>
                    </a:lnTo>
                    <a:lnTo>
                      <a:pt x="1040" y="40"/>
                    </a:lnTo>
                    <a:lnTo>
                      <a:pt x="1041" y="40"/>
                    </a:lnTo>
                    <a:lnTo>
                      <a:pt x="1043" y="42"/>
                    </a:lnTo>
                    <a:lnTo>
                      <a:pt x="1048" y="47"/>
                    </a:lnTo>
                    <a:lnTo>
                      <a:pt x="1050" y="47"/>
                    </a:lnTo>
                    <a:lnTo>
                      <a:pt x="1056" y="48"/>
                    </a:lnTo>
                    <a:lnTo>
                      <a:pt x="1059" y="49"/>
                    </a:lnTo>
                    <a:lnTo>
                      <a:pt x="1091" y="41"/>
                    </a:lnTo>
                    <a:lnTo>
                      <a:pt x="1099" y="43"/>
                    </a:lnTo>
                    <a:lnTo>
                      <a:pt x="1101" y="43"/>
                    </a:lnTo>
                    <a:lnTo>
                      <a:pt x="1102" y="45"/>
                    </a:lnTo>
                    <a:lnTo>
                      <a:pt x="1103" y="45"/>
                    </a:lnTo>
                    <a:lnTo>
                      <a:pt x="1107" y="46"/>
                    </a:lnTo>
                    <a:lnTo>
                      <a:pt x="1109" y="52"/>
                    </a:lnTo>
                    <a:lnTo>
                      <a:pt x="1111" y="61"/>
                    </a:lnTo>
                    <a:lnTo>
                      <a:pt x="1114" y="64"/>
                    </a:lnTo>
                    <a:lnTo>
                      <a:pt x="1117" y="64"/>
                    </a:lnTo>
                    <a:lnTo>
                      <a:pt x="1122" y="64"/>
                    </a:lnTo>
                    <a:lnTo>
                      <a:pt x="1129" y="61"/>
                    </a:lnTo>
                    <a:lnTo>
                      <a:pt x="1129" y="61"/>
                    </a:lnTo>
                    <a:lnTo>
                      <a:pt x="1133" y="60"/>
                    </a:lnTo>
                    <a:lnTo>
                      <a:pt x="1138" y="59"/>
                    </a:lnTo>
                    <a:lnTo>
                      <a:pt x="1139" y="59"/>
                    </a:lnTo>
                    <a:lnTo>
                      <a:pt x="1152" y="60"/>
                    </a:lnTo>
                    <a:lnTo>
                      <a:pt x="1156" y="61"/>
                    </a:lnTo>
                    <a:lnTo>
                      <a:pt x="1157" y="61"/>
                    </a:lnTo>
                    <a:lnTo>
                      <a:pt x="1168" y="71"/>
                    </a:lnTo>
                    <a:lnTo>
                      <a:pt x="1181" y="76"/>
                    </a:lnTo>
                    <a:lnTo>
                      <a:pt x="1184" y="75"/>
                    </a:lnTo>
                    <a:lnTo>
                      <a:pt x="1186" y="75"/>
                    </a:lnTo>
                    <a:lnTo>
                      <a:pt x="1195" y="72"/>
                    </a:lnTo>
                    <a:lnTo>
                      <a:pt x="1199" y="73"/>
                    </a:lnTo>
                    <a:lnTo>
                      <a:pt x="1207" y="74"/>
                    </a:lnTo>
                    <a:lnTo>
                      <a:pt x="1219" y="68"/>
                    </a:lnTo>
                    <a:lnTo>
                      <a:pt x="1229" y="57"/>
                    </a:lnTo>
                    <a:lnTo>
                      <a:pt x="1238" y="57"/>
                    </a:lnTo>
                    <a:lnTo>
                      <a:pt x="1248" y="64"/>
                    </a:lnTo>
                    <a:lnTo>
                      <a:pt x="1254" y="63"/>
                    </a:lnTo>
                    <a:lnTo>
                      <a:pt x="1254" y="63"/>
                    </a:lnTo>
                    <a:lnTo>
                      <a:pt x="1256" y="61"/>
                    </a:lnTo>
                    <a:lnTo>
                      <a:pt x="1260" y="60"/>
                    </a:lnTo>
                    <a:lnTo>
                      <a:pt x="1277" y="64"/>
                    </a:lnTo>
                    <a:lnTo>
                      <a:pt x="1282" y="65"/>
                    </a:lnTo>
                    <a:lnTo>
                      <a:pt x="1288" y="67"/>
                    </a:lnTo>
                    <a:lnTo>
                      <a:pt x="1293" y="65"/>
                    </a:lnTo>
                    <a:lnTo>
                      <a:pt x="1298" y="64"/>
                    </a:lnTo>
                    <a:lnTo>
                      <a:pt x="1299" y="63"/>
                    </a:lnTo>
                    <a:lnTo>
                      <a:pt x="1306" y="64"/>
                    </a:lnTo>
                    <a:lnTo>
                      <a:pt x="1314" y="71"/>
                    </a:lnTo>
                    <a:lnTo>
                      <a:pt x="1316" y="76"/>
                    </a:lnTo>
                    <a:lnTo>
                      <a:pt x="1319" y="81"/>
                    </a:lnTo>
                    <a:lnTo>
                      <a:pt x="1329" y="88"/>
                    </a:lnTo>
                    <a:lnTo>
                      <a:pt x="1339" y="90"/>
                    </a:lnTo>
                    <a:lnTo>
                      <a:pt x="1343" y="94"/>
                    </a:lnTo>
                    <a:lnTo>
                      <a:pt x="1344" y="94"/>
                    </a:lnTo>
                    <a:lnTo>
                      <a:pt x="1350" y="98"/>
                    </a:lnTo>
                    <a:lnTo>
                      <a:pt x="1353" y="100"/>
                    </a:lnTo>
                    <a:lnTo>
                      <a:pt x="1370" y="103"/>
                    </a:lnTo>
                    <a:lnTo>
                      <a:pt x="1394" y="106"/>
                    </a:lnTo>
                    <a:lnTo>
                      <a:pt x="1417" y="116"/>
                    </a:lnTo>
                    <a:lnTo>
                      <a:pt x="1421" y="116"/>
                    </a:lnTo>
                    <a:lnTo>
                      <a:pt x="1427" y="112"/>
                    </a:lnTo>
                    <a:lnTo>
                      <a:pt x="1428" y="113"/>
                    </a:lnTo>
                    <a:lnTo>
                      <a:pt x="1435" y="114"/>
                    </a:lnTo>
                    <a:lnTo>
                      <a:pt x="1442" y="122"/>
                    </a:lnTo>
                    <a:lnTo>
                      <a:pt x="1444" y="122"/>
                    </a:lnTo>
                    <a:lnTo>
                      <a:pt x="1450" y="119"/>
                    </a:lnTo>
                    <a:lnTo>
                      <a:pt x="1453" y="118"/>
                    </a:lnTo>
                    <a:lnTo>
                      <a:pt x="1464" y="118"/>
                    </a:lnTo>
                    <a:lnTo>
                      <a:pt x="1485" y="133"/>
                    </a:lnTo>
                    <a:lnTo>
                      <a:pt x="1489" y="144"/>
                    </a:lnTo>
                    <a:lnTo>
                      <a:pt x="1492" y="147"/>
                    </a:lnTo>
                    <a:lnTo>
                      <a:pt x="1493" y="147"/>
                    </a:lnTo>
                    <a:lnTo>
                      <a:pt x="1493" y="147"/>
                    </a:lnTo>
                    <a:lnTo>
                      <a:pt x="1494" y="149"/>
                    </a:lnTo>
                    <a:lnTo>
                      <a:pt x="1496" y="154"/>
                    </a:lnTo>
                    <a:lnTo>
                      <a:pt x="1501" y="156"/>
                    </a:lnTo>
                    <a:lnTo>
                      <a:pt x="1505" y="158"/>
                    </a:lnTo>
                    <a:lnTo>
                      <a:pt x="1506" y="160"/>
                    </a:lnTo>
                    <a:lnTo>
                      <a:pt x="1506" y="164"/>
                    </a:lnTo>
                    <a:lnTo>
                      <a:pt x="1506" y="164"/>
                    </a:lnTo>
                    <a:lnTo>
                      <a:pt x="1501" y="179"/>
                    </a:lnTo>
                    <a:lnTo>
                      <a:pt x="1501" y="181"/>
                    </a:lnTo>
                    <a:lnTo>
                      <a:pt x="1505" y="184"/>
                    </a:lnTo>
                    <a:lnTo>
                      <a:pt x="1508" y="183"/>
                    </a:lnTo>
                    <a:lnTo>
                      <a:pt x="1512" y="181"/>
                    </a:lnTo>
                    <a:lnTo>
                      <a:pt x="1521" y="182"/>
                    </a:lnTo>
                    <a:lnTo>
                      <a:pt x="1524" y="184"/>
                    </a:lnTo>
                    <a:lnTo>
                      <a:pt x="1525" y="185"/>
                    </a:lnTo>
                    <a:lnTo>
                      <a:pt x="1528" y="188"/>
                    </a:lnTo>
                    <a:lnTo>
                      <a:pt x="1533" y="188"/>
                    </a:lnTo>
                    <a:lnTo>
                      <a:pt x="1541" y="185"/>
                    </a:lnTo>
                    <a:lnTo>
                      <a:pt x="1556" y="162"/>
                    </a:lnTo>
                    <a:lnTo>
                      <a:pt x="1561" y="161"/>
                    </a:lnTo>
                    <a:lnTo>
                      <a:pt x="1567" y="161"/>
                    </a:lnTo>
                    <a:lnTo>
                      <a:pt x="1572" y="165"/>
                    </a:lnTo>
                    <a:lnTo>
                      <a:pt x="1579" y="168"/>
                    </a:lnTo>
                    <a:lnTo>
                      <a:pt x="1583" y="171"/>
                    </a:lnTo>
                    <a:lnTo>
                      <a:pt x="1584" y="172"/>
                    </a:lnTo>
                    <a:lnTo>
                      <a:pt x="1598" y="164"/>
                    </a:lnTo>
                    <a:lnTo>
                      <a:pt x="1607" y="168"/>
                    </a:lnTo>
                    <a:lnTo>
                      <a:pt x="1611" y="168"/>
                    </a:lnTo>
                    <a:lnTo>
                      <a:pt x="1613" y="168"/>
                    </a:lnTo>
                    <a:lnTo>
                      <a:pt x="1618" y="171"/>
                    </a:lnTo>
                    <a:lnTo>
                      <a:pt x="1618" y="173"/>
                    </a:lnTo>
                    <a:lnTo>
                      <a:pt x="1618" y="177"/>
                    </a:lnTo>
                    <a:lnTo>
                      <a:pt x="1622" y="179"/>
                    </a:lnTo>
                    <a:lnTo>
                      <a:pt x="1625" y="181"/>
                    </a:lnTo>
                    <a:lnTo>
                      <a:pt x="1629" y="181"/>
                    </a:lnTo>
                    <a:lnTo>
                      <a:pt x="1632" y="179"/>
                    </a:lnTo>
                    <a:lnTo>
                      <a:pt x="1636" y="178"/>
                    </a:lnTo>
                    <a:lnTo>
                      <a:pt x="1642" y="180"/>
                    </a:lnTo>
                    <a:lnTo>
                      <a:pt x="1646" y="181"/>
                    </a:lnTo>
                    <a:lnTo>
                      <a:pt x="1649" y="181"/>
                    </a:lnTo>
                    <a:lnTo>
                      <a:pt x="1653" y="180"/>
                    </a:lnTo>
                    <a:lnTo>
                      <a:pt x="1661" y="181"/>
                    </a:lnTo>
                    <a:lnTo>
                      <a:pt x="1664" y="177"/>
                    </a:lnTo>
                    <a:lnTo>
                      <a:pt x="1664" y="173"/>
                    </a:lnTo>
                    <a:lnTo>
                      <a:pt x="1665" y="169"/>
                    </a:lnTo>
                    <a:lnTo>
                      <a:pt x="1666" y="168"/>
                    </a:lnTo>
                    <a:lnTo>
                      <a:pt x="1674" y="165"/>
                    </a:lnTo>
                    <a:lnTo>
                      <a:pt x="1677" y="164"/>
                    </a:lnTo>
                    <a:lnTo>
                      <a:pt x="1681" y="164"/>
                    </a:lnTo>
                    <a:lnTo>
                      <a:pt x="1681" y="164"/>
                    </a:lnTo>
                    <a:moveTo>
                      <a:pt x="9" y="908"/>
                    </a:moveTo>
                    <a:lnTo>
                      <a:pt x="9" y="907"/>
                    </a:lnTo>
                    <a:lnTo>
                      <a:pt x="10" y="905"/>
                    </a:lnTo>
                    <a:lnTo>
                      <a:pt x="10" y="899"/>
                    </a:lnTo>
                    <a:lnTo>
                      <a:pt x="11" y="894"/>
                    </a:lnTo>
                    <a:lnTo>
                      <a:pt x="11" y="894"/>
                    </a:lnTo>
                    <a:lnTo>
                      <a:pt x="11" y="892"/>
                    </a:lnTo>
                    <a:lnTo>
                      <a:pt x="11" y="892"/>
                    </a:lnTo>
                    <a:lnTo>
                      <a:pt x="11" y="889"/>
                    </a:lnTo>
                    <a:lnTo>
                      <a:pt x="12" y="879"/>
                    </a:lnTo>
                    <a:lnTo>
                      <a:pt x="11" y="872"/>
                    </a:lnTo>
                    <a:lnTo>
                      <a:pt x="11" y="871"/>
                    </a:lnTo>
                    <a:lnTo>
                      <a:pt x="8" y="862"/>
                    </a:lnTo>
                    <a:lnTo>
                      <a:pt x="6" y="856"/>
                    </a:lnTo>
                    <a:lnTo>
                      <a:pt x="4" y="854"/>
                    </a:lnTo>
                    <a:lnTo>
                      <a:pt x="4" y="852"/>
                    </a:lnTo>
                    <a:lnTo>
                      <a:pt x="4" y="850"/>
                    </a:lnTo>
                    <a:lnTo>
                      <a:pt x="4" y="846"/>
                    </a:lnTo>
                    <a:lnTo>
                      <a:pt x="4" y="843"/>
                    </a:lnTo>
                    <a:lnTo>
                      <a:pt x="4" y="840"/>
                    </a:lnTo>
                    <a:lnTo>
                      <a:pt x="7" y="832"/>
                    </a:lnTo>
                    <a:lnTo>
                      <a:pt x="7" y="831"/>
                    </a:lnTo>
                    <a:lnTo>
                      <a:pt x="8" y="828"/>
                    </a:lnTo>
                    <a:lnTo>
                      <a:pt x="10" y="823"/>
                    </a:lnTo>
                    <a:lnTo>
                      <a:pt x="19" y="812"/>
                    </a:lnTo>
                    <a:lnTo>
                      <a:pt x="21" y="809"/>
                    </a:lnTo>
                    <a:lnTo>
                      <a:pt x="21" y="809"/>
                    </a:lnTo>
                    <a:lnTo>
                      <a:pt x="24" y="805"/>
                    </a:lnTo>
                    <a:lnTo>
                      <a:pt x="24" y="805"/>
                    </a:lnTo>
                    <a:lnTo>
                      <a:pt x="25" y="804"/>
                    </a:lnTo>
                    <a:lnTo>
                      <a:pt x="26" y="802"/>
                    </a:lnTo>
                    <a:lnTo>
                      <a:pt x="28" y="800"/>
                    </a:lnTo>
                    <a:lnTo>
                      <a:pt x="30" y="795"/>
                    </a:lnTo>
                    <a:lnTo>
                      <a:pt x="31" y="794"/>
                    </a:lnTo>
                    <a:lnTo>
                      <a:pt x="32" y="792"/>
                    </a:lnTo>
                    <a:lnTo>
                      <a:pt x="33" y="790"/>
                    </a:lnTo>
                    <a:lnTo>
                      <a:pt x="35" y="787"/>
                    </a:lnTo>
                    <a:lnTo>
                      <a:pt x="37" y="784"/>
                    </a:lnTo>
                    <a:lnTo>
                      <a:pt x="37" y="784"/>
                    </a:lnTo>
                    <a:lnTo>
                      <a:pt x="38" y="782"/>
                    </a:lnTo>
                    <a:lnTo>
                      <a:pt x="38" y="780"/>
                    </a:lnTo>
                    <a:lnTo>
                      <a:pt x="37" y="776"/>
                    </a:lnTo>
                    <a:lnTo>
                      <a:pt x="34" y="768"/>
                    </a:lnTo>
                    <a:lnTo>
                      <a:pt x="34" y="767"/>
                    </a:lnTo>
                    <a:lnTo>
                      <a:pt x="32" y="758"/>
                    </a:lnTo>
                    <a:lnTo>
                      <a:pt x="32" y="757"/>
                    </a:lnTo>
                    <a:lnTo>
                      <a:pt x="26" y="748"/>
                    </a:lnTo>
                    <a:lnTo>
                      <a:pt x="24" y="746"/>
                    </a:lnTo>
                    <a:lnTo>
                      <a:pt x="21" y="744"/>
                    </a:lnTo>
                    <a:lnTo>
                      <a:pt x="12" y="736"/>
                    </a:lnTo>
                    <a:lnTo>
                      <a:pt x="10" y="734"/>
                    </a:lnTo>
                    <a:lnTo>
                      <a:pt x="9" y="732"/>
                    </a:lnTo>
                    <a:lnTo>
                      <a:pt x="9" y="727"/>
                    </a:lnTo>
                    <a:lnTo>
                      <a:pt x="9" y="725"/>
                    </a:lnTo>
                    <a:lnTo>
                      <a:pt x="10" y="720"/>
                    </a:lnTo>
                    <a:lnTo>
                      <a:pt x="9" y="719"/>
                    </a:lnTo>
                    <a:lnTo>
                      <a:pt x="8" y="717"/>
                    </a:lnTo>
                    <a:lnTo>
                      <a:pt x="8" y="716"/>
                    </a:lnTo>
                    <a:lnTo>
                      <a:pt x="7" y="713"/>
                    </a:lnTo>
                    <a:lnTo>
                      <a:pt x="7" y="710"/>
                    </a:lnTo>
                    <a:lnTo>
                      <a:pt x="7" y="709"/>
                    </a:lnTo>
                    <a:lnTo>
                      <a:pt x="5" y="703"/>
                    </a:lnTo>
                    <a:lnTo>
                      <a:pt x="4" y="702"/>
                    </a:lnTo>
                    <a:lnTo>
                      <a:pt x="4" y="702"/>
                    </a:lnTo>
                    <a:lnTo>
                      <a:pt x="3" y="698"/>
                    </a:lnTo>
                    <a:lnTo>
                      <a:pt x="2" y="696"/>
                    </a:lnTo>
                    <a:lnTo>
                      <a:pt x="1" y="690"/>
                    </a:lnTo>
                    <a:lnTo>
                      <a:pt x="0" y="688"/>
                    </a:lnTo>
                    <a:lnTo>
                      <a:pt x="2" y="683"/>
                    </a:lnTo>
                    <a:lnTo>
                      <a:pt x="5" y="679"/>
                    </a:lnTo>
                    <a:lnTo>
                      <a:pt x="6" y="678"/>
                    </a:lnTo>
                    <a:lnTo>
                      <a:pt x="7" y="676"/>
                    </a:lnTo>
                    <a:lnTo>
                      <a:pt x="10" y="674"/>
                    </a:lnTo>
                    <a:lnTo>
                      <a:pt x="15" y="671"/>
                    </a:lnTo>
                    <a:lnTo>
                      <a:pt x="17" y="670"/>
                    </a:lnTo>
                    <a:lnTo>
                      <a:pt x="17" y="669"/>
                    </a:lnTo>
                    <a:lnTo>
                      <a:pt x="19" y="667"/>
                    </a:lnTo>
                    <a:lnTo>
                      <a:pt x="21" y="664"/>
                    </a:lnTo>
                    <a:lnTo>
                      <a:pt x="24" y="661"/>
                    </a:lnTo>
                    <a:lnTo>
                      <a:pt x="25" y="658"/>
                    </a:lnTo>
                    <a:lnTo>
                      <a:pt x="31" y="654"/>
                    </a:lnTo>
                    <a:lnTo>
                      <a:pt x="41" y="652"/>
                    </a:lnTo>
                    <a:lnTo>
                      <a:pt x="42" y="651"/>
                    </a:lnTo>
                    <a:lnTo>
                      <a:pt x="45" y="650"/>
                    </a:lnTo>
                    <a:lnTo>
                      <a:pt x="76" y="628"/>
                    </a:lnTo>
                    <a:lnTo>
                      <a:pt x="92" y="621"/>
                    </a:lnTo>
                    <a:lnTo>
                      <a:pt x="100" y="612"/>
                    </a:lnTo>
                    <a:lnTo>
                      <a:pt x="103" y="609"/>
                    </a:lnTo>
                    <a:lnTo>
                      <a:pt x="104" y="605"/>
                    </a:lnTo>
                    <a:lnTo>
                      <a:pt x="113" y="581"/>
                    </a:lnTo>
                    <a:lnTo>
                      <a:pt x="111" y="571"/>
                    </a:lnTo>
                    <a:lnTo>
                      <a:pt x="111" y="571"/>
                    </a:lnTo>
                    <a:lnTo>
                      <a:pt x="110" y="563"/>
                    </a:lnTo>
                    <a:lnTo>
                      <a:pt x="111" y="559"/>
                    </a:lnTo>
                    <a:lnTo>
                      <a:pt x="112" y="557"/>
                    </a:lnTo>
                    <a:lnTo>
                      <a:pt x="111" y="556"/>
                    </a:lnTo>
                    <a:lnTo>
                      <a:pt x="110" y="554"/>
                    </a:lnTo>
                    <a:lnTo>
                      <a:pt x="111" y="546"/>
                    </a:lnTo>
                    <a:lnTo>
                      <a:pt x="115" y="529"/>
                    </a:lnTo>
                    <a:lnTo>
                      <a:pt x="124" y="512"/>
                    </a:lnTo>
                    <a:lnTo>
                      <a:pt x="125" y="496"/>
                    </a:lnTo>
                    <a:lnTo>
                      <a:pt x="128" y="488"/>
                    </a:lnTo>
                    <a:lnTo>
                      <a:pt x="133" y="481"/>
                    </a:lnTo>
                    <a:lnTo>
                      <a:pt x="134" y="478"/>
                    </a:lnTo>
                    <a:lnTo>
                      <a:pt x="134" y="471"/>
                    </a:lnTo>
                    <a:lnTo>
                      <a:pt x="137" y="453"/>
                    </a:lnTo>
                    <a:lnTo>
                      <a:pt x="144" y="436"/>
                    </a:lnTo>
                    <a:lnTo>
                      <a:pt x="145" y="421"/>
                    </a:lnTo>
                    <a:lnTo>
                      <a:pt x="154" y="399"/>
                    </a:lnTo>
                    <a:lnTo>
                      <a:pt x="156" y="397"/>
                    </a:lnTo>
                    <a:lnTo>
                      <a:pt x="162" y="393"/>
                    </a:lnTo>
                    <a:lnTo>
                      <a:pt x="162" y="393"/>
                    </a:lnTo>
                    <a:lnTo>
                      <a:pt x="163" y="393"/>
                    </a:lnTo>
                    <a:lnTo>
                      <a:pt x="176" y="394"/>
                    </a:lnTo>
                    <a:lnTo>
                      <a:pt x="200" y="382"/>
                    </a:lnTo>
                    <a:lnTo>
                      <a:pt x="225" y="368"/>
                    </a:lnTo>
                    <a:lnTo>
                      <a:pt x="241" y="363"/>
                    </a:lnTo>
                    <a:lnTo>
                      <a:pt x="244" y="362"/>
                    </a:lnTo>
                    <a:lnTo>
                      <a:pt x="244" y="361"/>
                    </a:lnTo>
                    <a:lnTo>
                      <a:pt x="248" y="357"/>
                    </a:lnTo>
                    <a:lnTo>
                      <a:pt x="261" y="340"/>
                    </a:lnTo>
                    <a:lnTo>
                      <a:pt x="268" y="325"/>
                    </a:lnTo>
                    <a:lnTo>
                      <a:pt x="269" y="321"/>
                    </a:lnTo>
                    <a:lnTo>
                      <a:pt x="271" y="316"/>
                    </a:lnTo>
                    <a:lnTo>
                      <a:pt x="280" y="292"/>
                    </a:lnTo>
                    <a:lnTo>
                      <a:pt x="291" y="274"/>
                    </a:lnTo>
                    <a:lnTo>
                      <a:pt x="291" y="272"/>
                    </a:lnTo>
                    <a:lnTo>
                      <a:pt x="291" y="270"/>
                    </a:lnTo>
                    <a:lnTo>
                      <a:pt x="301" y="257"/>
                    </a:lnTo>
                    <a:lnTo>
                      <a:pt x="303" y="209"/>
                    </a:lnTo>
                    <a:lnTo>
                      <a:pt x="303" y="206"/>
                    </a:lnTo>
                    <a:lnTo>
                      <a:pt x="302" y="205"/>
                    </a:lnTo>
                    <a:lnTo>
                      <a:pt x="302" y="204"/>
                    </a:lnTo>
                    <a:lnTo>
                      <a:pt x="305" y="199"/>
                    </a:lnTo>
                    <a:lnTo>
                      <a:pt x="310" y="194"/>
                    </a:lnTo>
                    <a:lnTo>
                      <a:pt x="311" y="188"/>
                    </a:lnTo>
                    <a:lnTo>
                      <a:pt x="313" y="184"/>
                    </a:lnTo>
                    <a:lnTo>
                      <a:pt x="321" y="178"/>
                    </a:lnTo>
                    <a:lnTo>
                      <a:pt x="325" y="176"/>
                    </a:lnTo>
                    <a:lnTo>
                      <a:pt x="329" y="174"/>
                    </a:lnTo>
                    <a:lnTo>
                      <a:pt x="333" y="169"/>
                    </a:lnTo>
                    <a:lnTo>
                      <a:pt x="334" y="167"/>
                    </a:lnTo>
                    <a:lnTo>
                      <a:pt x="334" y="164"/>
                    </a:lnTo>
                    <a:lnTo>
                      <a:pt x="339" y="158"/>
                    </a:lnTo>
                    <a:lnTo>
                      <a:pt x="341" y="157"/>
                    </a:lnTo>
                    <a:lnTo>
                      <a:pt x="344" y="155"/>
                    </a:lnTo>
                    <a:lnTo>
                      <a:pt x="365" y="147"/>
                    </a:lnTo>
                    <a:lnTo>
                      <a:pt x="379" y="137"/>
                    </a:lnTo>
                    <a:lnTo>
                      <a:pt x="384" y="136"/>
                    </a:lnTo>
                    <a:lnTo>
                      <a:pt x="389" y="133"/>
                    </a:lnTo>
                    <a:lnTo>
                      <a:pt x="396" y="126"/>
                    </a:lnTo>
                    <a:lnTo>
                      <a:pt x="397" y="126"/>
                    </a:lnTo>
                    <a:lnTo>
                      <a:pt x="399" y="125"/>
                    </a:lnTo>
                    <a:lnTo>
                      <a:pt x="401" y="123"/>
                    </a:lnTo>
                    <a:lnTo>
                      <a:pt x="411" y="121"/>
                    </a:lnTo>
                    <a:lnTo>
                      <a:pt x="417" y="112"/>
                    </a:lnTo>
                    <a:lnTo>
                      <a:pt x="419" y="111"/>
                    </a:lnTo>
                    <a:lnTo>
                      <a:pt x="420" y="110"/>
                    </a:lnTo>
                    <a:lnTo>
                      <a:pt x="432" y="105"/>
                    </a:lnTo>
                    <a:lnTo>
                      <a:pt x="469" y="92"/>
                    </a:lnTo>
                    <a:lnTo>
                      <a:pt x="486" y="89"/>
                    </a:lnTo>
                    <a:lnTo>
                      <a:pt x="489" y="86"/>
                    </a:lnTo>
                    <a:lnTo>
                      <a:pt x="494" y="83"/>
                    </a:lnTo>
                    <a:lnTo>
                      <a:pt x="517" y="57"/>
                    </a:lnTo>
                    <a:lnTo>
                      <a:pt x="526" y="44"/>
                    </a:lnTo>
                    <a:lnTo>
                      <a:pt x="530" y="51"/>
                    </a:lnTo>
                    <a:lnTo>
                      <a:pt x="534" y="60"/>
                    </a:lnTo>
                    <a:lnTo>
                      <a:pt x="539" y="53"/>
                    </a:lnTo>
                    <a:lnTo>
                      <a:pt x="548" y="48"/>
                    </a:lnTo>
                    <a:lnTo>
                      <a:pt x="551" y="46"/>
                    </a:lnTo>
                    <a:lnTo>
                      <a:pt x="554" y="43"/>
                    </a:lnTo>
                    <a:lnTo>
                      <a:pt x="561" y="37"/>
                    </a:lnTo>
                    <a:lnTo>
                      <a:pt x="565" y="34"/>
                    </a:lnTo>
                    <a:lnTo>
                      <a:pt x="577" y="25"/>
                    </a:lnTo>
                    <a:lnTo>
                      <a:pt x="580" y="24"/>
                    </a:lnTo>
                    <a:lnTo>
                      <a:pt x="582" y="23"/>
                    </a:lnTo>
                    <a:lnTo>
                      <a:pt x="603" y="20"/>
                    </a:lnTo>
                    <a:lnTo>
                      <a:pt x="606" y="22"/>
                    </a:lnTo>
                    <a:lnTo>
                      <a:pt x="611" y="23"/>
                    </a:lnTo>
                    <a:lnTo>
                      <a:pt x="620" y="30"/>
                    </a:lnTo>
                    <a:lnTo>
                      <a:pt x="627" y="37"/>
                    </a:lnTo>
                    <a:lnTo>
                      <a:pt x="630" y="38"/>
                    </a:lnTo>
                    <a:lnTo>
                      <a:pt x="637" y="39"/>
                    </a:lnTo>
                    <a:lnTo>
                      <a:pt x="649" y="33"/>
                    </a:lnTo>
                    <a:lnTo>
                      <a:pt x="663" y="36"/>
                    </a:lnTo>
                    <a:lnTo>
                      <a:pt x="664" y="37"/>
                    </a:lnTo>
                    <a:lnTo>
                      <a:pt x="668" y="37"/>
                    </a:lnTo>
                    <a:lnTo>
                      <a:pt x="677" y="40"/>
                    </a:lnTo>
                    <a:lnTo>
                      <a:pt x="689" y="47"/>
                    </a:lnTo>
                    <a:lnTo>
                      <a:pt x="692" y="47"/>
                    </a:lnTo>
                    <a:lnTo>
                      <a:pt x="697" y="47"/>
                    </a:lnTo>
                    <a:lnTo>
                      <a:pt x="713" y="40"/>
                    </a:lnTo>
                    <a:lnTo>
                      <a:pt x="739" y="23"/>
                    </a:lnTo>
                    <a:lnTo>
                      <a:pt x="746" y="21"/>
                    </a:lnTo>
                    <a:lnTo>
                      <a:pt x="749" y="22"/>
                    </a:lnTo>
                    <a:lnTo>
                      <a:pt x="754" y="30"/>
                    </a:lnTo>
                    <a:lnTo>
                      <a:pt x="765" y="40"/>
                    </a:lnTo>
                    <a:lnTo>
                      <a:pt x="767" y="41"/>
                    </a:lnTo>
                    <a:lnTo>
                      <a:pt x="768" y="42"/>
                    </a:lnTo>
                    <a:lnTo>
                      <a:pt x="773" y="43"/>
                    </a:lnTo>
                    <a:lnTo>
                      <a:pt x="774" y="44"/>
                    </a:lnTo>
                    <a:lnTo>
                      <a:pt x="782" y="50"/>
                    </a:lnTo>
                    <a:lnTo>
                      <a:pt x="784" y="49"/>
                    </a:lnTo>
                    <a:lnTo>
                      <a:pt x="787" y="48"/>
                    </a:lnTo>
                    <a:lnTo>
                      <a:pt x="789" y="47"/>
                    </a:lnTo>
                    <a:lnTo>
                      <a:pt x="800" y="40"/>
                    </a:lnTo>
                    <a:lnTo>
                      <a:pt x="805" y="39"/>
                    </a:lnTo>
                    <a:lnTo>
                      <a:pt x="809" y="38"/>
                    </a:lnTo>
                    <a:lnTo>
                      <a:pt x="810" y="38"/>
                    </a:lnTo>
                    <a:lnTo>
                      <a:pt x="810" y="38"/>
                    </a:lnTo>
                    <a:lnTo>
                      <a:pt x="816" y="40"/>
                    </a:lnTo>
                    <a:lnTo>
                      <a:pt x="838" y="47"/>
                    </a:lnTo>
                    <a:lnTo>
                      <a:pt x="865" y="50"/>
                    </a:lnTo>
                    <a:lnTo>
                      <a:pt x="868" y="49"/>
                    </a:lnTo>
                    <a:lnTo>
                      <a:pt x="871" y="47"/>
                    </a:lnTo>
                    <a:lnTo>
                      <a:pt x="876" y="43"/>
                    </a:lnTo>
                    <a:lnTo>
                      <a:pt x="888" y="42"/>
                    </a:lnTo>
                    <a:lnTo>
                      <a:pt x="893" y="43"/>
                    </a:lnTo>
                    <a:lnTo>
                      <a:pt x="897" y="51"/>
                    </a:lnTo>
                    <a:lnTo>
                      <a:pt x="898" y="58"/>
                    </a:lnTo>
                    <a:lnTo>
                      <a:pt x="898" y="63"/>
                    </a:lnTo>
                    <a:lnTo>
                      <a:pt x="900" y="67"/>
                    </a:lnTo>
                    <a:lnTo>
                      <a:pt x="902" y="66"/>
                    </a:lnTo>
                    <a:lnTo>
                      <a:pt x="905" y="64"/>
                    </a:lnTo>
                    <a:lnTo>
                      <a:pt x="911" y="60"/>
                    </a:lnTo>
                    <a:lnTo>
                      <a:pt x="918" y="57"/>
                    </a:lnTo>
                    <a:lnTo>
                      <a:pt x="928" y="54"/>
                    </a:lnTo>
                    <a:lnTo>
                      <a:pt x="926" y="37"/>
                    </a:lnTo>
                    <a:lnTo>
                      <a:pt x="926" y="36"/>
                    </a:lnTo>
                    <a:lnTo>
                      <a:pt x="926" y="34"/>
                    </a:lnTo>
                    <a:lnTo>
                      <a:pt x="928" y="28"/>
                    </a:lnTo>
                    <a:lnTo>
                      <a:pt x="930" y="22"/>
                    </a:lnTo>
                    <a:lnTo>
                      <a:pt x="931" y="18"/>
                    </a:lnTo>
                    <a:lnTo>
                      <a:pt x="932" y="13"/>
                    </a:lnTo>
                    <a:lnTo>
                      <a:pt x="937" y="5"/>
                    </a:lnTo>
                    <a:lnTo>
                      <a:pt x="941" y="1"/>
                    </a:lnTo>
                    <a:lnTo>
                      <a:pt x="947" y="0"/>
                    </a:lnTo>
                    <a:lnTo>
                      <a:pt x="949" y="0"/>
                    </a:lnTo>
                    <a:lnTo>
                      <a:pt x="953" y="1"/>
                    </a:lnTo>
                    <a:lnTo>
                      <a:pt x="953" y="1"/>
                    </a:lnTo>
                    <a:lnTo>
                      <a:pt x="957" y="2"/>
                    </a:lnTo>
                    <a:lnTo>
                      <a:pt x="958" y="2"/>
                    </a:lnTo>
                    <a:lnTo>
                      <a:pt x="968" y="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30" name="Freeform 888">
                <a:extLst>
                  <a:ext uri="{FF2B5EF4-FFF2-40B4-BE49-F238E27FC236}">
                    <a16:creationId xmlns:a16="http://schemas.microsoft.com/office/drawing/2014/main" id="{FA7A5ED4-A520-4FF1-96A4-745D82215AE2}"/>
                  </a:ext>
                </a:extLst>
              </p:cNvPr>
              <p:cNvSpPr>
                <a:spLocks/>
              </p:cNvSpPr>
              <p:nvPr/>
            </p:nvSpPr>
            <p:spPr bwMode="auto">
              <a:xfrm>
                <a:off x="5851" y="1682"/>
                <a:ext cx="1156" cy="1348"/>
              </a:xfrm>
              <a:custGeom>
                <a:avLst/>
                <a:gdLst>
                  <a:gd name="T0" fmla="*/ 1139 w 1156"/>
                  <a:gd name="T1" fmla="*/ 1333 h 1348"/>
                  <a:gd name="T2" fmla="*/ 1111 w 1156"/>
                  <a:gd name="T3" fmla="*/ 1338 h 1348"/>
                  <a:gd name="T4" fmla="*/ 1093 w 1156"/>
                  <a:gd name="T5" fmla="*/ 1331 h 1348"/>
                  <a:gd name="T6" fmla="*/ 1054 w 1156"/>
                  <a:gd name="T7" fmla="*/ 1328 h 1348"/>
                  <a:gd name="T8" fmla="*/ 1003 w 1156"/>
                  <a:gd name="T9" fmla="*/ 1348 h 1348"/>
                  <a:gd name="T10" fmla="*/ 976 w 1156"/>
                  <a:gd name="T11" fmla="*/ 1341 h 1348"/>
                  <a:gd name="T12" fmla="*/ 971 w 1156"/>
                  <a:gd name="T13" fmla="*/ 1314 h 1348"/>
                  <a:gd name="T14" fmla="*/ 939 w 1156"/>
                  <a:gd name="T15" fmla="*/ 1278 h 1348"/>
                  <a:gd name="T16" fmla="*/ 902 w 1156"/>
                  <a:gd name="T17" fmla="*/ 1272 h 1348"/>
                  <a:gd name="T18" fmla="*/ 819 w 1156"/>
                  <a:gd name="T19" fmla="*/ 1254 h 1348"/>
                  <a:gd name="T20" fmla="*/ 781 w 1156"/>
                  <a:gd name="T21" fmla="*/ 1224 h 1348"/>
                  <a:gd name="T22" fmla="*/ 735 w 1156"/>
                  <a:gd name="T23" fmla="*/ 1220 h 1348"/>
                  <a:gd name="T24" fmla="*/ 694 w 1156"/>
                  <a:gd name="T25" fmla="*/ 1228 h 1348"/>
                  <a:gd name="T26" fmla="*/ 643 w 1156"/>
                  <a:gd name="T27" fmla="*/ 1231 h 1348"/>
                  <a:gd name="T28" fmla="*/ 604 w 1156"/>
                  <a:gd name="T29" fmla="*/ 1221 h 1348"/>
                  <a:gd name="T30" fmla="*/ 582 w 1156"/>
                  <a:gd name="T31" fmla="*/ 1206 h 1348"/>
                  <a:gd name="T32" fmla="*/ 531 w 1156"/>
                  <a:gd name="T33" fmla="*/ 1208 h 1348"/>
                  <a:gd name="T34" fmla="*/ 494 w 1156"/>
                  <a:gd name="T35" fmla="*/ 1181 h 1348"/>
                  <a:gd name="T36" fmla="*/ 449 w 1156"/>
                  <a:gd name="T37" fmla="*/ 1169 h 1348"/>
                  <a:gd name="T38" fmla="*/ 428 w 1156"/>
                  <a:gd name="T39" fmla="*/ 1161 h 1348"/>
                  <a:gd name="T40" fmla="*/ 405 w 1156"/>
                  <a:gd name="T41" fmla="*/ 1182 h 1348"/>
                  <a:gd name="T42" fmla="*/ 386 w 1156"/>
                  <a:gd name="T43" fmla="*/ 1220 h 1348"/>
                  <a:gd name="T44" fmla="*/ 368 w 1156"/>
                  <a:gd name="T45" fmla="*/ 1203 h 1348"/>
                  <a:gd name="T46" fmla="*/ 291 w 1156"/>
                  <a:gd name="T47" fmla="*/ 1200 h 1348"/>
                  <a:gd name="T48" fmla="*/ 262 w 1156"/>
                  <a:gd name="T49" fmla="*/ 1208 h 1348"/>
                  <a:gd name="T50" fmla="*/ 240 w 1156"/>
                  <a:gd name="T51" fmla="*/ 1200 h 1348"/>
                  <a:gd name="T52" fmla="*/ 167 w 1156"/>
                  <a:gd name="T53" fmla="*/ 1207 h 1348"/>
                  <a:gd name="T54" fmla="*/ 112 w 1156"/>
                  <a:gd name="T55" fmla="*/ 1199 h 1348"/>
                  <a:gd name="T56" fmla="*/ 57 w 1156"/>
                  <a:gd name="T57" fmla="*/ 1183 h 1348"/>
                  <a:gd name="T58" fmla="*/ 23 w 1156"/>
                  <a:gd name="T59" fmla="*/ 1208 h 1348"/>
                  <a:gd name="T60" fmla="*/ 0 w 1156"/>
                  <a:gd name="T61" fmla="*/ 1194 h 1348"/>
                  <a:gd name="T62" fmla="*/ 67 w 1156"/>
                  <a:gd name="T63" fmla="*/ 1141 h 1348"/>
                  <a:gd name="T64" fmla="*/ 153 w 1156"/>
                  <a:gd name="T65" fmla="*/ 1086 h 1348"/>
                  <a:gd name="T66" fmla="*/ 215 w 1156"/>
                  <a:gd name="T67" fmla="*/ 1056 h 1348"/>
                  <a:gd name="T68" fmla="*/ 265 w 1156"/>
                  <a:gd name="T69" fmla="*/ 1028 h 1348"/>
                  <a:gd name="T70" fmla="*/ 323 w 1156"/>
                  <a:gd name="T71" fmla="*/ 967 h 1348"/>
                  <a:gd name="T72" fmla="*/ 360 w 1156"/>
                  <a:gd name="T73" fmla="*/ 901 h 1348"/>
                  <a:gd name="T74" fmla="*/ 395 w 1156"/>
                  <a:gd name="T75" fmla="*/ 855 h 1348"/>
                  <a:gd name="T76" fmla="*/ 437 w 1156"/>
                  <a:gd name="T77" fmla="*/ 820 h 1348"/>
                  <a:gd name="T78" fmla="*/ 440 w 1156"/>
                  <a:gd name="T79" fmla="*/ 770 h 1348"/>
                  <a:gd name="T80" fmla="*/ 470 w 1156"/>
                  <a:gd name="T81" fmla="*/ 735 h 1348"/>
                  <a:gd name="T82" fmla="*/ 504 w 1156"/>
                  <a:gd name="T83" fmla="*/ 696 h 1348"/>
                  <a:gd name="T84" fmla="*/ 534 w 1156"/>
                  <a:gd name="T85" fmla="*/ 630 h 1348"/>
                  <a:gd name="T86" fmla="*/ 521 w 1156"/>
                  <a:gd name="T87" fmla="*/ 580 h 1348"/>
                  <a:gd name="T88" fmla="*/ 551 w 1156"/>
                  <a:gd name="T89" fmla="*/ 563 h 1348"/>
                  <a:gd name="T90" fmla="*/ 591 w 1156"/>
                  <a:gd name="T91" fmla="*/ 504 h 1348"/>
                  <a:gd name="T92" fmla="*/ 629 w 1156"/>
                  <a:gd name="T93" fmla="*/ 463 h 1348"/>
                  <a:gd name="T94" fmla="*/ 629 w 1156"/>
                  <a:gd name="T95" fmla="*/ 423 h 1348"/>
                  <a:gd name="T96" fmla="*/ 652 w 1156"/>
                  <a:gd name="T97" fmla="*/ 355 h 1348"/>
                  <a:gd name="T98" fmla="*/ 700 w 1156"/>
                  <a:gd name="T99" fmla="*/ 301 h 1348"/>
                  <a:gd name="T100" fmla="*/ 728 w 1156"/>
                  <a:gd name="T101" fmla="*/ 274 h 1348"/>
                  <a:gd name="T102" fmla="*/ 756 w 1156"/>
                  <a:gd name="T103" fmla="*/ 237 h 1348"/>
                  <a:gd name="T104" fmla="*/ 829 w 1156"/>
                  <a:gd name="T105" fmla="*/ 221 h 1348"/>
                  <a:gd name="T106" fmla="*/ 873 w 1156"/>
                  <a:gd name="T107" fmla="*/ 177 h 1348"/>
                  <a:gd name="T108" fmla="*/ 893 w 1156"/>
                  <a:gd name="T109" fmla="*/ 129 h 1348"/>
                  <a:gd name="T110" fmla="*/ 921 w 1156"/>
                  <a:gd name="T111" fmla="*/ 99 h 1348"/>
                  <a:gd name="T112" fmla="*/ 947 w 1156"/>
                  <a:gd name="T113" fmla="*/ 88 h 1348"/>
                  <a:gd name="T114" fmla="*/ 976 w 1156"/>
                  <a:gd name="T115" fmla="*/ 71 h 1348"/>
                  <a:gd name="T116" fmla="*/ 1048 w 1156"/>
                  <a:gd name="T117" fmla="*/ 40 h 1348"/>
                  <a:gd name="T118" fmla="*/ 1073 w 1156"/>
                  <a:gd name="T119" fmla="*/ 15 h 1348"/>
                  <a:gd name="T120" fmla="*/ 1106 w 1156"/>
                  <a:gd name="T121" fmla="*/ 6 h 1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6" h="1348">
                    <a:moveTo>
                      <a:pt x="1156" y="1324"/>
                    </a:moveTo>
                    <a:lnTo>
                      <a:pt x="1156" y="1324"/>
                    </a:lnTo>
                    <a:lnTo>
                      <a:pt x="1152" y="1324"/>
                    </a:lnTo>
                    <a:lnTo>
                      <a:pt x="1149" y="1325"/>
                    </a:lnTo>
                    <a:lnTo>
                      <a:pt x="1141" y="1328"/>
                    </a:lnTo>
                    <a:lnTo>
                      <a:pt x="1140" y="1329"/>
                    </a:lnTo>
                    <a:lnTo>
                      <a:pt x="1139" y="1333"/>
                    </a:lnTo>
                    <a:lnTo>
                      <a:pt x="1139" y="1337"/>
                    </a:lnTo>
                    <a:lnTo>
                      <a:pt x="1136" y="1341"/>
                    </a:lnTo>
                    <a:lnTo>
                      <a:pt x="1128" y="1340"/>
                    </a:lnTo>
                    <a:lnTo>
                      <a:pt x="1124" y="1341"/>
                    </a:lnTo>
                    <a:lnTo>
                      <a:pt x="1121" y="1341"/>
                    </a:lnTo>
                    <a:lnTo>
                      <a:pt x="1117" y="1340"/>
                    </a:lnTo>
                    <a:lnTo>
                      <a:pt x="1111" y="1338"/>
                    </a:lnTo>
                    <a:lnTo>
                      <a:pt x="1107" y="1339"/>
                    </a:lnTo>
                    <a:lnTo>
                      <a:pt x="1104" y="1341"/>
                    </a:lnTo>
                    <a:lnTo>
                      <a:pt x="1100" y="1341"/>
                    </a:lnTo>
                    <a:lnTo>
                      <a:pt x="1097" y="1339"/>
                    </a:lnTo>
                    <a:lnTo>
                      <a:pt x="1093" y="1337"/>
                    </a:lnTo>
                    <a:lnTo>
                      <a:pt x="1093" y="1333"/>
                    </a:lnTo>
                    <a:lnTo>
                      <a:pt x="1093" y="1331"/>
                    </a:lnTo>
                    <a:lnTo>
                      <a:pt x="1088" y="1328"/>
                    </a:lnTo>
                    <a:lnTo>
                      <a:pt x="1086" y="1328"/>
                    </a:lnTo>
                    <a:lnTo>
                      <a:pt x="1082" y="1328"/>
                    </a:lnTo>
                    <a:lnTo>
                      <a:pt x="1073" y="1324"/>
                    </a:lnTo>
                    <a:lnTo>
                      <a:pt x="1059" y="1332"/>
                    </a:lnTo>
                    <a:lnTo>
                      <a:pt x="1058" y="1331"/>
                    </a:lnTo>
                    <a:lnTo>
                      <a:pt x="1054" y="1328"/>
                    </a:lnTo>
                    <a:lnTo>
                      <a:pt x="1047" y="1325"/>
                    </a:lnTo>
                    <a:lnTo>
                      <a:pt x="1042" y="1321"/>
                    </a:lnTo>
                    <a:lnTo>
                      <a:pt x="1036" y="1321"/>
                    </a:lnTo>
                    <a:lnTo>
                      <a:pt x="1031" y="1322"/>
                    </a:lnTo>
                    <a:lnTo>
                      <a:pt x="1016" y="1345"/>
                    </a:lnTo>
                    <a:lnTo>
                      <a:pt x="1008" y="1348"/>
                    </a:lnTo>
                    <a:lnTo>
                      <a:pt x="1003" y="1348"/>
                    </a:lnTo>
                    <a:lnTo>
                      <a:pt x="1000" y="1345"/>
                    </a:lnTo>
                    <a:lnTo>
                      <a:pt x="999" y="1344"/>
                    </a:lnTo>
                    <a:lnTo>
                      <a:pt x="996" y="1342"/>
                    </a:lnTo>
                    <a:lnTo>
                      <a:pt x="987" y="1341"/>
                    </a:lnTo>
                    <a:lnTo>
                      <a:pt x="983" y="1343"/>
                    </a:lnTo>
                    <a:lnTo>
                      <a:pt x="980" y="1344"/>
                    </a:lnTo>
                    <a:lnTo>
                      <a:pt x="976" y="1341"/>
                    </a:lnTo>
                    <a:lnTo>
                      <a:pt x="976" y="1339"/>
                    </a:lnTo>
                    <a:lnTo>
                      <a:pt x="981" y="1324"/>
                    </a:lnTo>
                    <a:lnTo>
                      <a:pt x="981" y="1324"/>
                    </a:lnTo>
                    <a:lnTo>
                      <a:pt x="981" y="1320"/>
                    </a:lnTo>
                    <a:lnTo>
                      <a:pt x="980" y="1318"/>
                    </a:lnTo>
                    <a:lnTo>
                      <a:pt x="976" y="1316"/>
                    </a:lnTo>
                    <a:lnTo>
                      <a:pt x="971" y="1314"/>
                    </a:lnTo>
                    <a:lnTo>
                      <a:pt x="969" y="1309"/>
                    </a:lnTo>
                    <a:lnTo>
                      <a:pt x="968" y="1307"/>
                    </a:lnTo>
                    <a:lnTo>
                      <a:pt x="968" y="1307"/>
                    </a:lnTo>
                    <a:lnTo>
                      <a:pt x="967" y="1307"/>
                    </a:lnTo>
                    <a:lnTo>
                      <a:pt x="964" y="1304"/>
                    </a:lnTo>
                    <a:lnTo>
                      <a:pt x="960" y="1293"/>
                    </a:lnTo>
                    <a:lnTo>
                      <a:pt x="939" y="1278"/>
                    </a:lnTo>
                    <a:lnTo>
                      <a:pt x="928" y="1278"/>
                    </a:lnTo>
                    <a:lnTo>
                      <a:pt x="925" y="1279"/>
                    </a:lnTo>
                    <a:lnTo>
                      <a:pt x="919" y="1282"/>
                    </a:lnTo>
                    <a:lnTo>
                      <a:pt x="917" y="1282"/>
                    </a:lnTo>
                    <a:lnTo>
                      <a:pt x="910" y="1274"/>
                    </a:lnTo>
                    <a:lnTo>
                      <a:pt x="903" y="1273"/>
                    </a:lnTo>
                    <a:lnTo>
                      <a:pt x="902" y="1272"/>
                    </a:lnTo>
                    <a:lnTo>
                      <a:pt x="896" y="1276"/>
                    </a:lnTo>
                    <a:lnTo>
                      <a:pt x="892" y="1276"/>
                    </a:lnTo>
                    <a:lnTo>
                      <a:pt x="869" y="1266"/>
                    </a:lnTo>
                    <a:lnTo>
                      <a:pt x="845" y="1263"/>
                    </a:lnTo>
                    <a:lnTo>
                      <a:pt x="828" y="1260"/>
                    </a:lnTo>
                    <a:lnTo>
                      <a:pt x="825" y="1258"/>
                    </a:lnTo>
                    <a:lnTo>
                      <a:pt x="819" y="1254"/>
                    </a:lnTo>
                    <a:lnTo>
                      <a:pt x="818" y="1254"/>
                    </a:lnTo>
                    <a:lnTo>
                      <a:pt x="814" y="1250"/>
                    </a:lnTo>
                    <a:lnTo>
                      <a:pt x="804" y="1248"/>
                    </a:lnTo>
                    <a:lnTo>
                      <a:pt x="794" y="1241"/>
                    </a:lnTo>
                    <a:lnTo>
                      <a:pt x="791" y="1236"/>
                    </a:lnTo>
                    <a:lnTo>
                      <a:pt x="789" y="1231"/>
                    </a:lnTo>
                    <a:lnTo>
                      <a:pt x="781" y="1224"/>
                    </a:lnTo>
                    <a:lnTo>
                      <a:pt x="774" y="1223"/>
                    </a:lnTo>
                    <a:lnTo>
                      <a:pt x="773" y="1224"/>
                    </a:lnTo>
                    <a:lnTo>
                      <a:pt x="768" y="1225"/>
                    </a:lnTo>
                    <a:lnTo>
                      <a:pt x="763" y="1227"/>
                    </a:lnTo>
                    <a:lnTo>
                      <a:pt x="757" y="1225"/>
                    </a:lnTo>
                    <a:lnTo>
                      <a:pt x="752" y="1224"/>
                    </a:lnTo>
                    <a:lnTo>
                      <a:pt x="735" y="1220"/>
                    </a:lnTo>
                    <a:lnTo>
                      <a:pt x="731" y="1221"/>
                    </a:lnTo>
                    <a:lnTo>
                      <a:pt x="729" y="1223"/>
                    </a:lnTo>
                    <a:lnTo>
                      <a:pt x="729" y="1223"/>
                    </a:lnTo>
                    <a:lnTo>
                      <a:pt x="723" y="1224"/>
                    </a:lnTo>
                    <a:lnTo>
                      <a:pt x="713" y="1217"/>
                    </a:lnTo>
                    <a:lnTo>
                      <a:pt x="704" y="1217"/>
                    </a:lnTo>
                    <a:lnTo>
                      <a:pt x="694" y="1228"/>
                    </a:lnTo>
                    <a:lnTo>
                      <a:pt x="682" y="1234"/>
                    </a:lnTo>
                    <a:lnTo>
                      <a:pt x="674" y="1233"/>
                    </a:lnTo>
                    <a:lnTo>
                      <a:pt x="670" y="1232"/>
                    </a:lnTo>
                    <a:lnTo>
                      <a:pt x="661" y="1235"/>
                    </a:lnTo>
                    <a:lnTo>
                      <a:pt x="659" y="1235"/>
                    </a:lnTo>
                    <a:lnTo>
                      <a:pt x="656" y="1236"/>
                    </a:lnTo>
                    <a:lnTo>
                      <a:pt x="643" y="1231"/>
                    </a:lnTo>
                    <a:lnTo>
                      <a:pt x="632" y="1221"/>
                    </a:lnTo>
                    <a:lnTo>
                      <a:pt x="631" y="1221"/>
                    </a:lnTo>
                    <a:lnTo>
                      <a:pt x="627" y="1220"/>
                    </a:lnTo>
                    <a:lnTo>
                      <a:pt x="614" y="1219"/>
                    </a:lnTo>
                    <a:lnTo>
                      <a:pt x="613" y="1219"/>
                    </a:lnTo>
                    <a:lnTo>
                      <a:pt x="608" y="1220"/>
                    </a:lnTo>
                    <a:lnTo>
                      <a:pt x="604" y="1221"/>
                    </a:lnTo>
                    <a:lnTo>
                      <a:pt x="604" y="1221"/>
                    </a:lnTo>
                    <a:lnTo>
                      <a:pt x="597" y="1224"/>
                    </a:lnTo>
                    <a:lnTo>
                      <a:pt x="592" y="1224"/>
                    </a:lnTo>
                    <a:lnTo>
                      <a:pt x="589" y="1224"/>
                    </a:lnTo>
                    <a:lnTo>
                      <a:pt x="586" y="1221"/>
                    </a:lnTo>
                    <a:lnTo>
                      <a:pt x="584" y="1212"/>
                    </a:lnTo>
                    <a:lnTo>
                      <a:pt x="582" y="1206"/>
                    </a:lnTo>
                    <a:lnTo>
                      <a:pt x="578" y="1205"/>
                    </a:lnTo>
                    <a:lnTo>
                      <a:pt x="577" y="1205"/>
                    </a:lnTo>
                    <a:lnTo>
                      <a:pt x="576" y="1203"/>
                    </a:lnTo>
                    <a:lnTo>
                      <a:pt x="574" y="1203"/>
                    </a:lnTo>
                    <a:lnTo>
                      <a:pt x="566" y="1201"/>
                    </a:lnTo>
                    <a:lnTo>
                      <a:pt x="534" y="1209"/>
                    </a:lnTo>
                    <a:lnTo>
                      <a:pt x="531" y="1208"/>
                    </a:lnTo>
                    <a:lnTo>
                      <a:pt x="525" y="1207"/>
                    </a:lnTo>
                    <a:lnTo>
                      <a:pt x="523" y="1207"/>
                    </a:lnTo>
                    <a:lnTo>
                      <a:pt x="518" y="1202"/>
                    </a:lnTo>
                    <a:lnTo>
                      <a:pt x="516" y="1200"/>
                    </a:lnTo>
                    <a:lnTo>
                      <a:pt x="515" y="1200"/>
                    </a:lnTo>
                    <a:lnTo>
                      <a:pt x="511" y="1196"/>
                    </a:lnTo>
                    <a:lnTo>
                      <a:pt x="494" y="1181"/>
                    </a:lnTo>
                    <a:lnTo>
                      <a:pt x="491" y="1180"/>
                    </a:lnTo>
                    <a:lnTo>
                      <a:pt x="486" y="1179"/>
                    </a:lnTo>
                    <a:lnTo>
                      <a:pt x="470" y="1172"/>
                    </a:lnTo>
                    <a:lnTo>
                      <a:pt x="457" y="1169"/>
                    </a:lnTo>
                    <a:lnTo>
                      <a:pt x="455" y="1169"/>
                    </a:lnTo>
                    <a:lnTo>
                      <a:pt x="453" y="1169"/>
                    </a:lnTo>
                    <a:lnTo>
                      <a:pt x="449" y="1169"/>
                    </a:lnTo>
                    <a:lnTo>
                      <a:pt x="448" y="1169"/>
                    </a:lnTo>
                    <a:lnTo>
                      <a:pt x="446" y="1169"/>
                    </a:lnTo>
                    <a:lnTo>
                      <a:pt x="443" y="1167"/>
                    </a:lnTo>
                    <a:lnTo>
                      <a:pt x="433" y="1162"/>
                    </a:lnTo>
                    <a:lnTo>
                      <a:pt x="432" y="1162"/>
                    </a:lnTo>
                    <a:lnTo>
                      <a:pt x="428" y="1161"/>
                    </a:lnTo>
                    <a:lnTo>
                      <a:pt x="428" y="1161"/>
                    </a:lnTo>
                    <a:lnTo>
                      <a:pt x="424" y="1160"/>
                    </a:lnTo>
                    <a:lnTo>
                      <a:pt x="422" y="1160"/>
                    </a:lnTo>
                    <a:lnTo>
                      <a:pt x="416" y="1161"/>
                    </a:lnTo>
                    <a:lnTo>
                      <a:pt x="412" y="1165"/>
                    </a:lnTo>
                    <a:lnTo>
                      <a:pt x="407" y="1173"/>
                    </a:lnTo>
                    <a:lnTo>
                      <a:pt x="406" y="1178"/>
                    </a:lnTo>
                    <a:lnTo>
                      <a:pt x="405" y="1182"/>
                    </a:lnTo>
                    <a:lnTo>
                      <a:pt x="403" y="1188"/>
                    </a:lnTo>
                    <a:lnTo>
                      <a:pt x="401" y="1194"/>
                    </a:lnTo>
                    <a:lnTo>
                      <a:pt x="401" y="1196"/>
                    </a:lnTo>
                    <a:lnTo>
                      <a:pt x="401" y="1197"/>
                    </a:lnTo>
                    <a:lnTo>
                      <a:pt x="403" y="1214"/>
                    </a:lnTo>
                    <a:lnTo>
                      <a:pt x="393" y="1217"/>
                    </a:lnTo>
                    <a:lnTo>
                      <a:pt x="386" y="1220"/>
                    </a:lnTo>
                    <a:lnTo>
                      <a:pt x="380" y="1224"/>
                    </a:lnTo>
                    <a:lnTo>
                      <a:pt x="377" y="1226"/>
                    </a:lnTo>
                    <a:lnTo>
                      <a:pt x="375" y="1227"/>
                    </a:lnTo>
                    <a:lnTo>
                      <a:pt x="373" y="1223"/>
                    </a:lnTo>
                    <a:lnTo>
                      <a:pt x="373" y="1218"/>
                    </a:lnTo>
                    <a:lnTo>
                      <a:pt x="372" y="1211"/>
                    </a:lnTo>
                    <a:lnTo>
                      <a:pt x="368" y="1203"/>
                    </a:lnTo>
                    <a:lnTo>
                      <a:pt x="363" y="1202"/>
                    </a:lnTo>
                    <a:lnTo>
                      <a:pt x="351" y="1203"/>
                    </a:lnTo>
                    <a:lnTo>
                      <a:pt x="346" y="1207"/>
                    </a:lnTo>
                    <a:lnTo>
                      <a:pt x="343" y="1209"/>
                    </a:lnTo>
                    <a:lnTo>
                      <a:pt x="340" y="1210"/>
                    </a:lnTo>
                    <a:lnTo>
                      <a:pt x="313" y="1207"/>
                    </a:lnTo>
                    <a:lnTo>
                      <a:pt x="291" y="1200"/>
                    </a:lnTo>
                    <a:lnTo>
                      <a:pt x="285" y="1198"/>
                    </a:lnTo>
                    <a:lnTo>
                      <a:pt x="285" y="1198"/>
                    </a:lnTo>
                    <a:lnTo>
                      <a:pt x="284" y="1198"/>
                    </a:lnTo>
                    <a:lnTo>
                      <a:pt x="280" y="1199"/>
                    </a:lnTo>
                    <a:lnTo>
                      <a:pt x="275" y="1200"/>
                    </a:lnTo>
                    <a:lnTo>
                      <a:pt x="264" y="1207"/>
                    </a:lnTo>
                    <a:lnTo>
                      <a:pt x="262" y="1208"/>
                    </a:lnTo>
                    <a:lnTo>
                      <a:pt x="259" y="1209"/>
                    </a:lnTo>
                    <a:lnTo>
                      <a:pt x="257" y="1210"/>
                    </a:lnTo>
                    <a:lnTo>
                      <a:pt x="249" y="1204"/>
                    </a:lnTo>
                    <a:lnTo>
                      <a:pt x="248" y="1203"/>
                    </a:lnTo>
                    <a:lnTo>
                      <a:pt x="243" y="1202"/>
                    </a:lnTo>
                    <a:lnTo>
                      <a:pt x="242" y="1201"/>
                    </a:lnTo>
                    <a:lnTo>
                      <a:pt x="240" y="1200"/>
                    </a:lnTo>
                    <a:lnTo>
                      <a:pt x="229" y="1190"/>
                    </a:lnTo>
                    <a:lnTo>
                      <a:pt x="224" y="1182"/>
                    </a:lnTo>
                    <a:lnTo>
                      <a:pt x="221" y="1181"/>
                    </a:lnTo>
                    <a:lnTo>
                      <a:pt x="214" y="1183"/>
                    </a:lnTo>
                    <a:lnTo>
                      <a:pt x="188" y="1200"/>
                    </a:lnTo>
                    <a:lnTo>
                      <a:pt x="172" y="1207"/>
                    </a:lnTo>
                    <a:lnTo>
                      <a:pt x="167" y="1207"/>
                    </a:lnTo>
                    <a:lnTo>
                      <a:pt x="164" y="1207"/>
                    </a:lnTo>
                    <a:lnTo>
                      <a:pt x="152" y="1200"/>
                    </a:lnTo>
                    <a:lnTo>
                      <a:pt x="143" y="1197"/>
                    </a:lnTo>
                    <a:lnTo>
                      <a:pt x="139" y="1197"/>
                    </a:lnTo>
                    <a:lnTo>
                      <a:pt x="138" y="1196"/>
                    </a:lnTo>
                    <a:lnTo>
                      <a:pt x="124" y="1193"/>
                    </a:lnTo>
                    <a:lnTo>
                      <a:pt x="112" y="1199"/>
                    </a:lnTo>
                    <a:lnTo>
                      <a:pt x="105" y="1198"/>
                    </a:lnTo>
                    <a:lnTo>
                      <a:pt x="102" y="1197"/>
                    </a:lnTo>
                    <a:lnTo>
                      <a:pt x="95" y="1190"/>
                    </a:lnTo>
                    <a:lnTo>
                      <a:pt x="86" y="1183"/>
                    </a:lnTo>
                    <a:lnTo>
                      <a:pt x="81" y="1182"/>
                    </a:lnTo>
                    <a:lnTo>
                      <a:pt x="78" y="1180"/>
                    </a:lnTo>
                    <a:lnTo>
                      <a:pt x="57" y="1183"/>
                    </a:lnTo>
                    <a:lnTo>
                      <a:pt x="55" y="1184"/>
                    </a:lnTo>
                    <a:lnTo>
                      <a:pt x="52" y="1185"/>
                    </a:lnTo>
                    <a:lnTo>
                      <a:pt x="40" y="1194"/>
                    </a:lnTo>
                    <a:lnTo>
                      <a:pt x="36" y="1197"/>
                    </a:lnTo>
                    <a:lnTo>
                      <a:pt x="29" y="1203"/>
                    </a:lnTo>
                    <a:lnTo>
                      <a:pt x="26" y="1206"/>
                    </a:lnTo>
                    <a:lnTo>
                      <a:pt x="23" y="1208"/>
                    </a:lnTo>
                    <a:lnTo>
                      <a:pt x="14" y="1213"/>
                    </a:lnTo>
                    <a:lnTo>
                      <a:pt x="9" y="1220"/>
                    </a:lnTo>
                    <a:lnTo>
                      <a:pt x="5" y="1211"/>
                    </a:lnTo>
                    <a:lnTo>
                      <a:pt x="1" y="1204"/>
                    </a:lnTo>
                    <a:lnTo>
                      <a:pt x="0" y="1200"/>
                    </a:lnTo>
                    <a:lnTo>
                      <a:pt x="0" y="1200"/>
                    </a:lnTo>
                    <a:lnTo>
                      <a:pt x="0" y="1194"/>
                    </a:lnTo>
                    <a:lnTo>
                      <a:pt x="11" y="1177"/>
                    </a:lnTo>
                    <a:lnTo>
                      <a:pt x="22" y="1168"/>
                    </a:lnTo>
                    <a:lnTo>
                      <a:pt x="40" y="1161"/>
                    </a:lnTo>
                    <a:lnTo>
                      <a:pt x="43" y="1157"/>
                    </a:lnTo>
                    <a:lnTo>
                      <a:pt x="43" y="1154"/>
                    </a:lnTo>
                    <a:lnTo>
                      <a:pt x="47" y="1150"/>
                    </a:lnTo>
                    <a:lnTo>
                      <a:pt x="67" y="1141"/>
                    </a:lnTo>
                    <a:lnTo>
                      <a:pt x="94" y="1133"/>
                    </a:lnTo>
                    <a:lnTo>
                      <a:pt x="106" y="1128"/>
                    </a:lnTo>
                    <a:lnTo>
                      <a:pt x="107" y="1128"/>
                    </a:lnTo>
                    <a:lnTo>
                      <a:pt x="107" y="1127"/>
                    </a:lnTo>
                    <a:lnTo>
                      <a:pt x="114" y="1117"/>
                    </a:lnTo>
                    <a:lnTo>
                      <a:pt x="131" y="1101"/>
                    </a:lnTo>
                    <a:lnTo>
                      <a:pt x="153" y="1086"/>
                    </a:lnTo>
                    <a:lnTo>
                      <a:pt x="158" y="1084"/>
                    </a:lnTo>
                    <a:lnTo>
                      <a:pt x="163" y="1083"/>
                    </a:lnTo>
                    <a:lnTo>
                      <a:pt x="175" y="1074"/>
                    </a:lnTo>
                    <a:lnTo>
                      <a:pt x="191" y="1069"/>
                    </a:lnTo>
                    <a:lnTo>
                      <a:pt x="205" y="1059"/>
                    </a:lnTo>
                    <a:lnTo>
                      <a:pt x="209" y="1058"/>
                    </a:lnTo>
                    <a:lnTo>
                      <a:pt x="215" y="1056"/>
                    </a:lnTo>
                    <a:lnTo>
                      <a:pt x="224" y="1048"/>
                    </a:lnTo>
                    <a:lnTo>
                      <a:pt x="236" y="1044"/>
                    </a:lnTo>
                    <a:lnTo>
                      <a:pt x="248" y="1038"/>
                    </a:lnTo>
                    <a:lnTo>
                      <a:pt x="257" y="1036"/>
                    </a:lnTo>
                    <a:lnTo>
                      <a:pt x="260" y="1034"/>
                    </a:lnTo>
                    <a:lnTo>
                      <a:pt x="264" y="1032"/>
                    </a:lnTo>
                    <a:lnTo>
                      <a:pt x="265" y="1028"/>
                    </a:lnTo>
                    <a:lnTo>
                      <a:pt x="266" y="1026"/>
                    </a:lnTo>
                    <a:lnTo>
                      <a:pt x="276" y="1019"/>
                    </a:lnTo>
                    <a:lnTo>
                      <a:pt x="297" y="1000"/>
                    </a:lnTo>
                    <a:lnTo>
                      <a:pt x="301" y="993"/>
                    </a:lnTo>
                    <a:lnTo>
                      <a:pt x="304" y="990"/>
                    </a:lnTo>
                    <a:lnTo>
                      <a:pt x="310" y="986"/>
                    </a:lnTo>
                    <a:lnTo>
                      <a:pt x="323" y="967"/>
                    </a:lnTo>
                    <a:lnTo>
                      <a:pt x="334" y="929"/>
                    </a:lnTo>
                    <a:lnTo>
                      <a:pt x="336" y="924"/>
                    </a:lnTo>
                    <a:lnTo>
                      <a:pt x="339" y="921"/>
                    </a:lnTo>
                    <a:lnTo>
                      <a:pt x="353" y="905"/>
                    </a:lnTo>
                    <a:lnTo>
                      <a:pt x="356" y="904"/>
                    </a:lnTo>
                    <a:lnTo>
                      <a:pt x="358" y="904"/>
                    </a:lnTo>
                    <a:lnTo>
                      <a:pt x="360" y="901"/>
                    </a:lnTo>
                    <a:lnTo>
                      <a:pt x="364" y="899"/>
                    </a:lnTo>
                    <a:lnTo>
                      <a:pt x="371" y="891"/>
                    </a:lnTo>
                    <a:lnTo>
                      <a:pt x="389" y="876"/>
                    </a:lnTo>
                    <a:lnTo>
                      <a:pt x="391" y="868"/>
                    </a:lnTo>
                    <a:lnTo>
                      <a:pt x="391" y="866"/>
                    </a:lnTo>
                    <a:lnTo>
                      <a:pt x="391" y="862"/>
                    </a:lnTo>
                    <a:lnTo>
                      <a:pt x="395" y="855"/>
                    </a:lnTo>
                    <a:lnTo>
                      <a:pt x="401" y="844"/>
                    </a:lnTo>
                    <a:lnTo>
                      <a:pt x="405" y="842"/>
                    </a:lnTo>
                    <a:lnTo>
                      <a:pt x="410" y="837"/>
                    </a:lnTo>
                    <a:lnTo>
                      <a:pt x="426" y="833"/>
                    </a:lnTo>
                    <a:lnTo>
                      <a:pt x="428" y="830"/>
                    </a:lnTo>
                    <a:lnTo>
                      <a:pt x="430" y="827"/>
                    </a:lnTo>
                    <a:lnTo>
                      <a:pt x="437" y="820"/>
                    </a:lnTo>
                    <a:lnTo>
                      <a:pt x="449" y="797"/>
                    </a:lnTo>
                    <a:lnTo>
                      <a:pt x="449" y="793"/>
                    </a:lnTo>
                    <a:lnTo>
                      <a:pt x="449" y="790"/>
                    </a:lnTo>
                    <a:lnTo>
                      <a:pt x="444" y="783"/>
                    </a:lnTo>
                    <a:lnTo>
                      <a:pt x="443" y="779"/>
                    </a:lnTo>
                    <a:lnTo>
                      <a:pt x="442" y="775"/>
                    </a:lnTo>
                    <a:lnTo>
                      <a:pt x="440" y="770"/>
                    </a:lnTo>
                    <a:lnTo>
                      <a:pt x="427" y="759"/>
                    </a:lnTo>
                    <a:lnTo>
                      <a:pt x="425" y="754"/>
                    </a:lnTo>
                    <a:lnTo>
                      <a:pt x="430" y="745"/>
                    </a:lnTo>
                    <a:lnTo>
                      <a:pt x="436" y="735"/>
                    </a:lnTo>
                    <a:lnTo>
                      <a:pt x="442" y="731"/>
                    </a:lnTo>
                    <a:lnTo>
                      <a:pt x="446" y="730"/>
                    </a:lnTo>
                    <a:lnTo>
                      <a:pt x="470" y="735"/>
                    </a:lnTo>
                    <a:lnTo>
                      <a:pt x="483" y="729"/>
                    </a:lnTo>
                    <a:lnTo>
                      <a:pt x="485" y="727"/>
                    </a:lnTo>
                    <a:lnTo>
                      <a:pt x="491" y="717"/>
                    </a:lnTo>
                    <a:lnTo>
                      <a:pt x="495" y="714"/>
                    </a:lnTo>
                    <a:lnTo>
                      <a:pt x="500" y="710"/>
                    </a:lnTo>
                    <a:lnTo>
                      <a:pt x="503" y="700"/>
                    </a:lnTo>
                    <a:lnTo>
                      <a:pt x="504" y="696"/>
                    </a:lnTo>
                    <a:lnTo>
                      <a:pt x="505" y="691"/>
                    </a:lnTo>
                    <a:lnTo>
                      <a:pt x="509" y="680"/>
                    </a:lnTo>
                    <a:lnTo>
                      <a:pt x="525" y="666"/>
                    </a:lnTo>
                    <a:lnTo>
                      <a:pt x="527" y="662"/>
                    </a:lnTo>
                    <a:lnTo>
                      <a:pt x="528" y="659"/>
                    </a:lnTo>
                    <a:lnTo>
                      <a:pt x="530" y="643"/>
                    </a:lnTo>
                    <a:lnTo>
                      <a:pt x="534" y="630"/>
                    </a:lnTo>
                    <a:lnTo>
                      <a:pt x="532" y="628"/>
                    </a:lnTo>
                    <a:lnTo>
                      <a:pt x="532" y="628"/>
                    </a:lnTo>
                    <a:lnTo>
                      <a:pt x="527" y="613"/>
                    </a:lnTo>
                    <a:lnTo>
                      <a:pt x="521" y="600"/>
                    </a:lnTo>
                    <a:lnTo>
                      <a:pt x="522" y="593"/>
                    </a:lnTo>
                    <a:lnTo>
                      <a:pt x="521" y="583"/>
                    </a:lnTo>
                    <a:lnTo>
                      <a:pt x="521" y="580"/>
                    </a:lnTo>
                    <a:lnTo>
                      <a:pt x="522" y="574"/>
                    </a:lnTo>
                    <a:lnTo>
                      <a:pt x="526" y="572"/>
                    </a:lnTo>
                    <a:lnTo>
                      <a:pt x="536" y="573"/>
                    </a:lnTo>
                    <a:lnTo>
                      <a:pt x="544" y="570"/>
                    </a:lnTo>
                    <a:lnTo>
                      <a:pt x="548" y="568"/>
                    </a:lnTo>
                    <a:lnTo>
                      <a:pt x="549" y="566"/>
                    </a:lnTo>
                    <a:lnTo>
                      <a:pt x="551" y="563"/>
                    </a:lnTo>
                    <a:lnTo>
                      <a:pt x="559" y="560"/>
                    </a:lnTo>
                    <a:lnTo>
                      <a:pt x="565" y="548"/>
                    </a:lnTo>
                    <a:lnTo>
                      <a:pt x="566" y="538"/>
                    </a:lnTo>
                    <a:lnTo>
                      <a:pt x="574" y="523"/>
                    </a:lnTo>
                    <a:lnTo>
                      <a:pt x="586" y="508"/>
                    </a:lnTo>
                    <a:lnTo>
                      <a:pt x="588" y="507"/>
                    </a:lnTo>
                    <a:lnTo>
                      <a:pt x="591" y="504"/>
                    </a:lnTo>
                    <a:lnTo>
                      <a:pt x="611" y="504"/>
                    </a:lnTo>
                    <a:lnTo>
                      <a:pt x="628" y="494"/>
                    </a:lnTo>
                    <a:lnTo>
                      <a:pt x="629" y="491"/>
                    </a:lnTo>
                    <a:lnTo>
                      <a:pt x="631" y="488"/>
                    </a:lnTo>
                    <a:lnTo>
                      <a:pt x="633" y="470"/>
                    </a:lnTo>
                    <a:lnTo>
                      <a:pt x="631" y="466"/>
                    </a:lnTo>
                    <a:lnTo>
                      <a:pt x="629" y="463"/>
                    </a:lnTo>
                    <a:lnTo>
                      <a:pt x="626" y="454"/>
                    </a:lnTo>
                    <a:lnTo>
                      <a:pt x="625" y="441"/>
                    </a:lnTo>
                    <a:lnTo>
                      <a:pt x="628" y="428"/>
                    </a:lnTo>
                    <a:lnTo>
                      <a:pt x="628" y="428"/>
                    </a:lnTo>
                    <a:lnTo>
                      <a:pt x="628" y="425"/>
                    </a:lnTo>
                    <a:lnTo>
                      <a:pt x="628" y="425"/>
                    </a:lnTo>
                    <a:lnTo>
                      <a:pt x="629" y="423"/>
                    </a:lnTo>
                    <a:lnTo>
                      <a:pt x="625" y="413"/>
                    </a:lnTo>
                    <a:lnTo>
                      <a:pt x="627" y="400"/>
                    </a:lnTo>
                    <a:lnTo>
                      <a:pt x="641" y="368"/>
                    </a:lnTo>
                    <a:lnTo>
                      <a:pt x="642" y="365"/>
                    </a:lnTo>
                    <a:lnTo>
                      <a:pt x="645" y="362"/>
                    </a:lnTo>
                    <a:lnTo>
                      <a:pt x="649" y="358"/>
                    </a:lnTo>
                    <a:lnTo>
                      <a:pt x="652" y="355"/>
                    </a:lnTo>
                    <a:lnTo>
                      <a:pt x="653" y="355"/>
                    </a:lnTo>
                    <a:lnTo>
                      <a:pt x="671" y="342"/>
                    </a:lnTo>
                    <a:lnTo>
                      <a:pt x="681" y="334"/>
                    </a:lnTo>
                    <a:lnTo>
                      <a:pt x="683" y="331"/>
                    </a:lnTo>
                    <a:lnTo>
                      <a:pt x="684" y="328"/>
                    </a:lnTo>
                    <a:lnTo>
                      <a:pt x="697" y="305"/>
                    </a:lnTo>
                    <a:lnTo>
                      <a:pt x="700" y="301"/>
                    </a:lnTo>
                    <a:lnTo>
                      <a:pt x="703" y="297"/>
                    </a:lnTo>
                    <a:lnTo>
                      <a:pt x="715" y="290"/>
                    </a:lnTo>
                    <a:lnTo>
                      <a:pt x="715" y="290"/>
                    </a:lnTo>
                    <a:lnTo>
                      <a:pt x="719" y="288"/>
                    </a:lnTo>
                    <a:lnTo>
                      <a:pt x="720" y="287"/>
                    </a:lnTo>
                    <a:lnTo>
                      <a:pt x="722" y="285"/>
                    </a:lnTo>
                    <a:lnTo>
                      <a:pt x="728" y="274"/>
                    </a:lnTo>
                    <a:lnTo>
                      <a:pt x="735" y="261"/>
                    </a:lnTo>
                    <a:lnTo>
                      <a:pt x="738" y="258"/>
                    </a:lnTo>
                    <a:lnTo>
                      <a:pt x="740" y="256"/>
                    </a:lnTo>
                    <a:lnTo>
                      <a:pt x="741" y="255"/>
                    </a:lnTo>
                    <a:lnTo>
                      <a:pt x="745" y="247"/>
                    </a:lnTo>
                    <a:lnTo>
                      <a:pt x="748" y="244"/>
                    </a:lnTo>
                    <a:lnTo>
                      <a:pt x="756" y="237"/>
                    </a:lnTo>
                    <a:lnTo>
                      <a:pt x="757" y="237"/>
                    </a:lnTo>
                    <a:lnTo>
                      <a:pt x="763" y="235"/>
                    </a:lnTo>
                    <a:lnTo>
                      <a:pt x="768" y="232"/>
                    </a:lnTo>
                    <a:lnTo>
                      <a:pt x="792" y="227"/>
                    </a:lnTo>
                    <a:lnTo>
                      <a:pt x="822" y="223"/>
                    </a:lnTo>
                    <a:lnTo>
                      <a:pt x="826" y="221"/>
                    </a:lnTo>
                    <a:lnTo>
                      <a:pt x="829" y="221"/>
                    </a:lnTo>
                    <a:lnTo>
                      <a:pt x="839" y="217"/>
                    </a:lnTo>
                    <a:lnTo>
                      <a:pt x="851" y="209"/>
                    </a:lnTo>
                    <a:lnTo>
                      <a:pt x="864" y="199"/>
                    </a:lnTo>
                    <a:lnTo>
                      <a:pt x="866" y="195"/>
                    </a:lnTo>
                    <a:lnTo>
                      <a:pt x="869" y="192"/>
                    </a:lnTo>
                    <a:lnTo>
                      <a:pt x="872" y="180"/>
                    </a:lnTo>
                    <a:lnTo>
                      <a:pt x="873" y="177"/>
                    </a:lnTo>
                    <a:lnTo>
                      <a:pt x="874" y="173"/>
                    </a:lnTo>
                    <a:lnTo>
                      <a:pt x="874" y="173"/>
                    </a:lnTo>
                    <a:lnTo>
                      <a:pt x="876" y="169"/>
                    </a:lnTo>
                    <a:lnTo>
                      <a:pt x="876" y="168"/>
                    </a:lnTo>
                    <a:lnTo>
                      <a:pt x="881" y="157"/>
                    </a:lnTo>
                    <a:lnTo>
                      <a:pt x="893" y="134"/>
                    </a:lnTo>
                    <a:lnTo>
                      <a:pt x="893" y="129"/>
                    </a:lnTo>
                    <a:lnTo>
                      <a:pt x="894" y="127"/>
                    </a:lnTo>
                    <a:lnTo>
                      <a:pt x="907" y="107"/>
                    </a:lnTo>
                    <a:lnTo>
                      <a:pt x="914" y="106"/>
                    </a:lnTo>
                    <a:lnTo>
                      <a:pt x="915" y="106"/>
                    </a:lnTo>
                    <a:lnTo>
                      <a:pt x="917" y="105"/>
                    </a:lnTo>
                    <a:lnTo>
                      <a:pt x="921" y="100"/>
                    </a:lnTo>
                    <a:lnTo>
                      <a:pt x="921" y="99"/>
                    </a:lnTo>
                    <a:lnTo>
                      <a:pt x="924" y="98"/>
                    </a:lnTo>
                    <a:lnTo>
                      <a:pt x="931" y="94"/>
                    </a:lnTo>
                    <a:lnTo>
                      <a:pt x="932" y="92"/>
                    </a:lnTo>
                    <a:lnTo>
                      <a:pt x="932" y="90"/>
                    </a:lnTo>
                    <a:lnTo>
                      <a:pt x="937" y="89"/>
                    </a:lnTo>
                    <a:lnTo>
                      <a:pt x="942" y="89"/>
                    </a:lnTo>
                    <a:lnTo>
                      <a:pt x="947" y="88"/>
                    </a:lnTo>
                    <a:lnTo>
                      <a:pt x="948" y="88"/>
                    </a:lnTo>
                    <a:lnTo>
                      <a:pt x="949" y="87"/>
                    </a:lnTo>
                    <a:lnTo>
                      <a:pt x="956" y="81"/>
                    </a:lnTo>
                    <a:lnTo>
                      <a:pt x="959" y="79"/>
                    </a:lnTo>
                    <a:lnTo>
                      <a:pt x="969" y="76"/>
                    </a:lnTo>
                    <a:lnTo>
                      <a:pt x="971" y="75"/>
                    </a:lnTo>
                    <a:lnTo>
                      <a:pt x="976" y="71"/>
                    </a:lnTo>
                    <a:lnTo>
                      <a:pt x="980" y="68"/>
                    </a:lnTo>
                    <a:lnTo>
                      <a:pt x="983" y="67"/>
                    </a:lnTo>
                    <a:lnTo>
                      <a:pt x="985" y="66"/>
                    </a:lnTo>
                    <a:lnTo>
                      <a:pt x="1010" y="62"/>
                    </a:lnTo>
                    <a:lnTo>
                      <a:pt x="1028" y="57"/>
                    </a:lnTo>
                    <a:lnTo>
                      <a:pt x="1038" y="52"/>
                    </a:lnTo>
                    <a:lnTo>
                      <a:pt x="1048" y="40"/>
                    </a:lnTo>
                    <a:lnTo>
                      <a:pt x="1056" y="35"/>
                    </a:lnTo>
                    <a:lnTo>
                      <a:pt x="1059" y="33"/>
                    </a:lnTo>
                    <a:lnTo>
                      <a:pt x="1060" y="32"/>
                    </a:lnTo>
                    <a:lnTo>
                      <a:pt x="1066" y="22"/>
                    </a:lnTo>
                    <a:lnTo>
                      <a:pt x="1069" y="19"/>
                    </a:lnTo>
                    <a:lnTo>
                      <a:pt x="1071" y="17"/>
                    </a:lnTo>
                    <a:lnTo>
                      <a:pt x="1073" y="15"/>
                    </a:lnTo>
                    <a:lnTo>
                      <a:pt x="1079" y="14"/>
                    </a:lnTo>
                    <a:lnTo>
                      <a:pt x="1085" y="13"/>
                    </a:lnTo>
                    <a:lnTo>
                      <a:pt x="1097" y="7"/>
                    </a:lnTo>
                    <a:lnTo>
                      <a:pt x="1098" y="7"/>
                    </a:lnTo>
                    <a:lnTo>
                      <a:pt x="1102" y="7"/>
                    </a:lnTo>
                    <a:lnTo>
                      <a:pt x="1102" y="7"/>
                    </a:lnTo>
                    <a:lnTo>
                      <a:pt x="1106" y="6"/>
                    </a:lnTo>
                    <a:lnTo>
                      <a:pt x="1107" y="5"/>
                    </a:lnTo>
                    <a:lnTo>
                      <a:pt x="1111" y="2"/>
                    </a:lnTo>
                    <a:lnTo>
                      <a:pt x="1117" y="0"/>
                    </a:lnTo>
                    <a:lnTo>
                      <a:pt x="1124" y="2"/>
                    </a:lnTo>
                    <a:lnTo>
                      <a:pt x="1142" y="10"/>
                    </a:lnTo>
                    <a:lnTo>
                      <a:pt x="1156" y="2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31" name="Freeform 889">
                <a:extLst>
                  <a:ext uri="{FF2B5EF4-FFF2-40B4-BE49-F238E27FC236}">
                    <a16:creationId xmlns:a16="http://schemas.microsoft.com/office/drawing/2014/main" id="{35D9C0E5-EA9E-4E22-829D-25EEAF095D9B}"/>
                  </a:ext>
                </a:extLst>
              </p:cNvPr>
              <p:cNvSpPr>
                <a:spLocks/>
              </p:cNvSpPr>
              <p:nvPr/>
            </p:nvSpPr>
            <p:spPr bwMode="auto">
              <a:xfrm>
                <a:off x="5687" y="1524"/>
                <a:ext cx="483" cy="626"/>
              </a:xfrm>
              <a:custGeom>
                <a:avLst/>
                <a:gdLst>
                  <a:gd name="T0" fmla="*/ 256 w 483"/>
                  <a:gd name="T1" fmla="*/ 48 h 626"/>
                  <a:gd name="T2" fmla="*/ 266 w 483"/>
                  <a:gd name="T3" fmla="*/ 53 h 626"/>
                  <a:gd name="T4" fmla="*/ 283 w 483"/>
                  <a:gd name="T5" fmla="*/ 54 h 626"/>
                  <a:gd name="T6" fmla="*/ 300 w 483"/>
                  <a:gd name="T7" fmla="*/ 52 h 626"/>
                  <a:gd name="T8" fmla="*/ 314 w 483"/>
                  <a:gd name="T9" fmla="*/ 49 h 626"/>
                  <a:gd name="T10" fmla="*/ 324 w 483"/>
                  <a:gd name="T11" fmla="*/ 58 h 626"/>
                  <a:gd name="T12" fmla="*/ 348 w 483"/>
                  <a:gd name="T13" fmla="*/ 42 h 626"/>
                  <a:gd name="T14" fmla="*/ 390 w 483"/>
                  <a:gd name="T15" fmla="*/ 9 h 626"/>
                  <a:gd name="T16" fmla="*/ 410 w 483"/>
                  <a:gd name="T17" fmla="*/ 40 h 626"/>
                  <a:gd name="T18" fmla="*/ 417 w 483"/>
                  <a:gd name="T19" fmla="*/ 68 h 626"/>
                  <a:gd name="T20" fmla="*/ 431 w 483"/>
                  <a:gd name="T21" fmla="*/ 89 h 626"/>
                  <a:gd name="T22" fmla="*/ 400 w 483"/>
                  <a:gd name="T23" fmla="*/ 99 h 626"/>
                  <a:gd name="T24" fmla="*/ 383 w 483"/>
                  <a:gd name="T25" fmla="*/ 123 h 626"/>
                  <a:gd name="T26" fmla="*/ 373 w 483"/>
                  <a:gd name="T27" fmla="*/ 162 h 626"/>
                  <a:gd name="T28" fmla="*/ 321 w 483"/>
                  <a:gd name="T29" fmla="*/ 182 h 626"/>
                  <a:gd name="T30" fmla="*/ 313 w 483"/>
                  <a:gd name="T31" fmla="*/ 202 h 626"/>
                  <a:gd name="T32" fmla="*/ 331 w 483"/>
                  <a:gd name="T33" fmla="*/ 244 h 626"/>
                  <a:gd name="T34" fmla="*/ 335 w 483"/>
                  <a:gd name="T35" fmla="*/ 279 h 626"/>
                  <a:gd name="T36" fmla="*/ 321 w 483"/>
                  <a:gd name="T37" fmla="*/ 306 h 626"/>
                  <a:gd name="T38" fmla="*/ 331 w 483"/>
                  <a:gd name="T39" fmla="*/ 339 h 626"/>
                  <a:gd name="T40" fmla="*/ 336 w 483"/>
                  <a:gd name="T41" fmla="*/ 391 h 626"/>
                  <a:gd name="T42" fmla="*/ 370 w 483"/>
                  <a:gd name="T43" fmla="*/ 426 h 626"/>
                  <a:gd name="T44" fmla="*/ 395 w 483"/>
                  <a:gd name="T45" fmla="*/ 454 h 626"/>
                  <a:gd name="T46" fmla="*/ 416 w 483"/>
                  <a:gd name="T47" fmla="*/ 479 h 626"/>
                  <a:gd name="T48" fmla="*/ 440 w 483"/>
                  <a:gd name="T49" fmla="*/ 518 h 626"/>
                  <a:gd name="T50" fmla="*/ 454 w 483"/>
                  <a:gd name="T51" fmla="*/ 547 h 626"/>
                  <a:gd name="T52" fmla="*/ 465 w 483"/>
                  <a:gd name="T53" fmla="*/ 570 h 626"/>
                  <a:gd name="T54" fmla="*/ 479 w 483"/>
                  <a:gd name="T55" fmla="*/ 588 h 626"/>
                  <a:gd name="T56" fmla="*/ 483 w 483"/>
                  <a:gd name="T57" fmla="*/ 609 h 626"/>
                  <a:gd name="T58" fmla="*/ 469 w 483"/>
                  <a:gd name="T59" fmla="*/ 623 h 626"/>
                  <a:gd name="T60" fmla="*/ 438 w 483"/>
                  <a:gd name="T61" fmla="*/ 604 h 626"/>
                  <a:gd name="T62" fmla="*/ 413 w 483"/>
                  <a:gd name="T63" fmla="*/ 589 h 626"/>
                  <a:gd name="T64" fmla="*/ 378 w 483"/>
                  <a:gd name="T65" fmla="*/ 557 h 626"/>
                  <a:gd name="T66" fmla="*/ 346 w 483"/>
                  <a:gd name="T67" fmla="*/ 532 h 626"/>
                  <a:gd name="T68" fmla="*/ 320 w 483"/>
                  <a:gd name="T69" fmla="*/ 506 h 626"/>
                  <a:gd name="T70" fmla="*/ 289 w 483"/>
                  <a:gd name="T71" fmla="*/ 479 h 626"/>
                  <a:gd name="T72" fmla="*/ 273 w 483"/>
                  <a:gd name="T73" fmla="*/ 461 h 626"/>
                  <a:gd name="T74" fmla="*/ 261 w 483"/>
                  <a:gd name="T75" fmla="*/ 442 h 626"/>
                  <a:gd name="T76" fmla="*/ 247 w 483"/>
                  <a:gd name="T77" fmla="*/ 434 h 626"/>
                  <a:gd name="T78" fmla="*/ 231 w 483"/>
                  <a:gd name="T79" fmla="*/ 418 h 626"/>
                  <a:gd name="T80" fmla="*/ 217 w 483"/>
                  <a:gd name="T81" fmla="*/ 403 h 626"/>
                  <a:gd name="T82" fmla="*/ 195 w 483"/>
                  <a:gd name="T83" fmla="*/ 391 h 626"/>
                  <a:gd name="T84" fmla="*/ 175 w 483"/>
                  <a:gd name="T85" fmla="*/ 372 h 626"/>
                  <a:gd name="T86" fmla="*/ 173 w 483"/>
                  <a:gd name="T87" fmla="*/ 340 h 626"/>
                  <a:gd name="T88" fmla="*/ 156 w 483"/>
                  <a:gd name="T89" fmla="*/ 315 h 626"/>
                  <a:gd name="T90" fmla="*/ 138 w 483"/>
                  <a:gd name="T91" fmla="*/ 294 h 626"/>
                  <a:gd name="T92" fmla="*/ 128 w 483"/>
                  <a:gd name="T93" fmla="*/ 272 h 626"/>
                  <a:gd name="T94" fmla="*/ 107 w 483"/>
                  <a:gd name="T95" fmla="*/ 260 h 626"/>
                  <a:gd name="T96" fmla="*/ 94 w 483"/>
                  <a:gd name="T97" fmla="*/ 241 h 626"/>
                  <a:gd name="T98" fmla="*/ 83 w 483"/>
                  <a:gd name="T99" fmla="*/ 222 h 626"/>
                  <a:gd name="T100" fmla="*/ 67 w 483"/>
                  <a:gd name="T101" fmla="*/ 205 h 626"/>
                  <a:gd name="T102" fmla="*/ 50 w 483"/>
                  <a:gd name="T103" fmla="*/ 190 h 626"/>
                  <a:gd name="T104" fmla="*/ 41 w 483"/>
                  <a:gd name="T105" fmla="*/ 170 h 626"/>
                  <a:gd name="T106" fmla="*/ 25 w 483"/>
                  <a:gd name="T107" fmla="*/ 155 h 626"/>
                  <a:gd name="T108" fmla="*/ 13 w 483"/>
                  <a:gd name="T109" fmla="*/ 136 h 626"/>
                  <a:gd name="T110" fmla="*/ 4 w 483"/>
                  <a:gd name="T111" fmla="*/ 120 h 626"/>
                  <a:gd name="T112" fmla="*/ 1 w 483"/>
                  <a:gd name="T113" fmla="*/ 106 h 626"/>
                  <a:gd name="T114" fmla="*/ 5 w 483"/>
                  <a:gd name="T115" fmla="*/ 96 h 626"/>
                  <a:gd name="T116" fmla="*/ 3 w 483"/>
                  <a:gd name="T117" fmla="*/ 76 h 626"/>
                  <a:gd name="T118" fmla="*/ 59 w 483"/>
                  <a:gd name="T119" fmla="*/ 24 h 626"/>
                  <a:gd name="T120" fmla="*/ 163 w 483"/>
                  <a:gd name="T121" fmla="*/ 21 h 626"/>
                  <a:gd name="T122" fmla="*/ 204 w 483"/>
                  <a:gd name="T123" fmla="*/ 13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3" h="626">
                    <a:moveTo>
                      <a:pt x="242" y="40"/>
                    </a:moveTo>
                    <a:lnTo>
                      <a:pt x="243" y="40"/>
                    </a:lnTo>
                    <a:lnTo>
                      <a:pt x="245" y="40"/>
                    </a:lnTo>
                    <a:lnTo>
                      <a:pt x="245" y="40"/>
                    </a:lnTo>
                    <a:lnTo>
                      <a:pt x="246" y="39"/>
                    </a:lnTo>
                    <a:lnTo>
                      <a:pt x="247" y="38"/>
                    </a:lnTo>
                    <a:lnTo>
                      <a:pt x="248" y="38"/>
                    </a:lnTo>
                    <a:lnTo>
                      <a:pt x="248" y="38"/>
                    </a:lnTo>
                    <a:lnTo>
                      <a:pt x="249" y="39"/>
                    </a:lnTo>
                    <a:lnTo>
                      <a:pt x="250" y="39"/>
                    </a:lnTo>
                    <a:lnTo>
                      <a:pt x="250" y="40"/>
                    </a:lnTo>
                    <a:lnTo>
                      <a:pt x="251" y="40"/>
                    </a:lnTo>
                    <a:lnTo>
                      <a:pt x="251" y="41"/>
                    </a:lnTo>
                    <a:lnTo>
                      <a:pt x="252" y="41"/>
                    </a:lnTo>
                    <a:lnTo>
                      <a:pt x="252" y="41"/>
                    </a:lnTo>
                    <a:lnTo>
                      <a:pt x="253" y="41"/>
                    </a:lnTo>
                    <a:lnTo>
                      <a:pt x="254" y="42"/>
                    </a:lnTo>
                    <a:lnTo>
                      <a:pt x="254" y="43"/>
                    </a:lnTo>
                    <a:lnTo>
                      <a:pt x="255" y="43"/>
                    </a:lnTo>
                    <a:lnTo>
                      <a:pt x="255" y="45"/>
                    </a:lnTo>
                    <a:lnTo>
                      <a:pt x="256" y="45"/>
                    </a:lnTo>
                    <a:lnTo>
                      <a:pt x="257" y="46"/>
                    </a:lnTo>
                    <a:lnTo>
                      <a:pt x="257" y="47"/>
                    </a:lnTo>
                    <a:lnTo>
                      <a:pt x="257" y="48"/>
                    </a:lnTo>
                    <a:lnTo>
                      <a:pt x="256" y="48"/>
                    </a:lnTo>
                    <a:lnTo>
                      <a:pt x="256" y="48"/>
                    </a:lnTo>
                    <a:lnTo>
                      <a:pt x="257" y="48"/>
                    </a:lnTo>
                    <a:lnTo>
                      <a:pt x="258" y="49"/>
                    </a:lnTo>
                    <a:lnTo>
                      <a:pt x="258" y="50"/>
                    </a:lnTo>
                    <a:lnTo>
                      <a:pt x="259" y="50"/>
                    </a:lnTo>
                    <a:lnTo>
                      <a:pt x="259" y="49"/>
                    </a:lnTo>
                    <a:lnTo>
                      <a:pt x="259" y="49"/>
                    </a:lnTo>
                    <a:lnTo>
                      <a:pt x="260" y="49"/>
                    </a:lnTo>
                    <a:lnTo>
                      <a:pt x="261" y="49"/>
                    </a:lnTo>
                    <a:lnTo>
                      <a:pt x="262" y="49"/>
                    </a:lnTo>
                    <a:lnTo>
                      <a:pt x="262" y="50"/>
                    </a:lnTo>
                    <a:lnTo>
                      <a:pt x="263" y="51"/>
                    </a:lnTo>
                    <a:lnTo>
                      <a:pt x="263" y="52"/>
                    </a:lnTo>
                    <a:lnTo>
                      <a:pt x="263" y="52"/>
                    </a:lnTo>
                    <a:lnTo>
                      <a:pt x="264" y="52"/>
                    </a:lnTo>
                    <a:lnTo>
                      <a:pt x="264" y="53"/>
                    </a:lnTo>
                    <a:lnTo>
                      <a:pt x="265" y="53"/>
                    </a:lnTo>
                    <a:lnTo>
                      <a:pt x="265" y="52"/>
                    </a:lnTo>
                    <a:lnTo>
                      <a:pt x="266" y="52"/>
                    </a:lnTo>
                    <a:lnTo>
                      <a:pt x="266" y="53"/>
                    </a:lnTo>
                    <a:lnTo>
                      <a:pt x="265" y="53"/>
                    </a:lnTo>
                    <a:lnTo>
                      <a:pt x="265" y="54"/>
                    </a:lnTo>
                    <a:lnTo>
                      <a:pt x="266" y="54"/>
                    </a:lnTo>
                    <a:lnTo>
                      <a:pt x="266" y="53"/>
                    </a:lnTo>
                    <a:lnTo>
                      <a:pt x="266" y="53"/>
                    </a:lnTo>
                    <a:lnTo>
                      <a:pt x="266" y="54"/>
                    </a:lnTo>
                    <a:lnTo>
                      <a:pt x="266" y="53"/>
                    </a:lnTo>
                    <a:lnTo>
                      <a:pt x="266" y="54"/>
                    </a:lnTo>
                    <a:lnTo>
                      <a:pt x="267" y="54"/>
                    </a:lnTo>
                    <a:lnTo>
                      <a:pt x="267" y="55"/>
                    </a:lnTo>
                    <a:lnTo>
                      <a:pt x="268" y="55"/>
                    </a:lnTo>
                    <a:lnTo>
                      <a:pt x="269" y="55"/>
                    </a:lnTo>
                    <a:lnTo>
                      <a:pt x="269" y="55"/>
                    </a:lnTo>
                    <a:lnTo>
                      <a:pt x="269" y="55"/>
                    </a:lnTo>
                    <a:lnTo>
                      <a:pt x="270" y="55"/>
                    </a:lnTo>
                    <a:lnTo>
                      <a:pt x="271" y="55"/>
                    </a:lnTo>
                    <a:lnTo>
                      <a:pt x="272" y="55"/>
                    </a:lnTo>
                    <a:lnTo>
                      <a:pt x="273" y="55"/>
                    </a:lnTo>
                    <a:lnTo>
                      <a:pt x="273" y="55"/>
                    </a:lnTo>
                    <a:lnTo>
                      <a:pt x="275" y="54"/>
                    </a:lnTo>
                    <a:lnTo>
                      <a:pt x="276" y="54"/>
                    </a:lnTo>
                    <a:lnTo>
                      <a:pt x="276" y="55"/>
                    </a:lnTo>
                    <a:lnTo>
                      <a:pt x="277" y="55"/>
                    </a:lnTo>
                    <a:lnTo>
                      <a:pt x="279" y="53"/>
                    </a:lnTo>
                    <a:lnTo>
                      <a:pt x="279" y="53"/>
                    </a:lnTo>
                    <a:lnTo>
                      <a:pt x="280" y="53"/>
                    </a:lnTo>
                    <a:lnTo>
                      <a:pt x="281" y="52"/>
                    </a:lnTo>
                    <a:lnTo>
                      <a:pt x="282" y="52"/>
                    </a:lnTo>
                    <a:lnTo>
                      <a:pt x="282" y="53"/>
                    </a:lnTo>
                    <a:lnTo>
                      <a:pt x="283" y="53"/>
                    </a:lnTo>
                    <a:lnTo>
                      <a:pt x="283" y="54"/>
                    </a:lnTo>
                    <a:lnTo>
                      <a:pt x="283" y="53"/>
                    </a:lnTo>
                    <a:lnTo>
                      <a:pt x="283" y="54"/>
                    </a:lnTo>
                    <a:lnTo>
                      <a:pt x="284" y="55"/>
                    </a:lnTo>
                    <a:lnTo>
                      <a:pt x="285" y="55"/>
                    </a:lnTo>
                    <a:lnTo>
                      <a:pt x="286" y="55"/>
                    </a:lnTo>
                    <a:lnTo>
                      <a:pt x="286" y="55"/>
                    </a:lnTo>
                    <a:lnTo>
                      <a:pt x="287" y="55"/>
                    </a:lnTo>
                    <a:lnTo>
                      <a:pt x="288" y="55"/>
                    </a:lnTo>
                    <a:lnTo>
                      <a:pt x="289" y="55"/>
                    </a:lnTo>
                    <a:lnTo>
                      <a:pt x="290" y="55"/>
                    </a:lnTo>
                    <a:lnTo>
                      <a:pt x="290" y="55"/>
                    </a:lnTo>
                    <a:lnTo>
                      <a:pt x="290" y="55"/>
                    </a:lnTo>
                    <a:lnTo>
                      <a:pt x="291" y="55"/>
                    </a:lnTo>
                    <a:lnTo>
                      <a:pt x="292" y="55"/>
                    </a:lnTo>
                    <a:lnTo>
                      <a:pt x="293" y="55"/>
                    </a:lnTo>
                    <a:lnTo>
                      <a:pt x="293" y="54"/>
                    </a:lnTo>
                    <a:lnTo>
                      <a:pt x="293" y="55"/>
                    </a:lnTo>
                    <a:lnTo>
                      <a:pt x="294" y="54"/>
                    </a:lnTo>
                    <a:lnTo>
                      <a:pt x="294" y="55"/>
                    </a:lnTo>
                    <a:lnTo>
                      <a:pt x="295" y="55"/>
                    </a:lnTo>
                    <a:lnTo>
                      <a:pt x="295" y="54"/>
                    </a:lnTo>
                    <a:lnTo>
                      <a:pt x="296" y="54"/>
                    </a:lnTo>
                    <a:lnTo>
                      <a:pt x="297" y="54"/>
                    </a:lnTo>
                    <a:lnTo>
                      <a:pt x="297" y="54"/>
                    </a:lnTo>
                    <a:lnTo>
                      <a:pt x="298" y="53"/>
                    </a:lnTo>
                    <a:lnTo>
                      <a:pt x="299" y="53"/>
                    </a:lnTo>
                    <a:lnTo>
                      <a:pt x="299" y="52"/>
                    </a:lnTo>
                    <a:lnTo>
                      <a:pt x="300" y="52"/>
                    </a:lnTo>
                    <a:lnTo>
                      <a:pt x="300" y="52"/>
                    </a:lnTo>
                    <a:lnTo>
                      <a:pt x="301" y="52"/>
                    </a:lnTo>
                    <a:lnTo>
                      <a:pt x="302" y="52"/>
                    </a:lnTo>
                    <a:lnTo>
                      <a:pt x="303" y="52"/>
                    </a:lnTo>
                    <a:lnTo>
                      <a:pt x="303" y="52"/>
                    </a:lnTo>
                    <a:lnTo>
                      <a:pt x="304" y="52"/>
                    </a:lnTo>
                    <a:lnTo>
                      <a:pt x="304" y="52"/>
                    </a:lnTo>
                    <a:lnTo>
                      <a:pt x="304" y="52"/>
                    </a:lnTo>
                    <a:lnTo>
                      <a:pt x="304" y="52"/>
                    </a:lnTo>
                    <a:lnTo>
                      <a:pt x="305" y="52"/>
                    </a:lnTo>
                    <a:lnTo>
                      <a:pt x="306" y="52"/>
                    </a:lnTo>
                    <a:lnTo>
                      <a:pt x="307" y="52"/>
                    </a:lnTo>
                    <a:lnTo>
                      <a:pt x="307" y="51"/>
                    </a:lnTo>
                    <a:lnTo>
                      <a:pt x="309" y="51"/>
                    </a:lnTo>
                    <a:lnTo>
                      <a:pt x="310" y="51"/>
                    </a:lnTo>
                    <a:lnTo>
                      <a:pt x="310" y="50"/>
                    </a:lnTo>
                    <a:lnTo>
                      <a:pt x="310" y="50"/>
                    </a:lnTo>
                    <a:lnTo>
                      <a:pt x="310" y="49"/>
                    </a:lnTo>
                    <a:lnTo>
                      <a:pt x="311" y="48"/>
                    </a:lnTo>
                    <a:lnTo>
                      <a:pt x="311" y="48"/>
                    </a:lnTo>
                    <a:lnTo>
                      <a:pt x="312" y="48"/>
                    </a:lnTo>
                    <a:lnTo>
                      <a:pt x="313" y="48"/>
                    </a:lnTo>
                    <a:lnTo>
                      <a:pt x="313" y="48"/>
                    </a:lnTo>
                    <a:lnTo>
                      <a:pt x="314" y="48"/>
                    </a:lnTo>
                    <a:lnTo>
                      <a:pt x="314" y="48"/>
                    </a:lnTo>
                    <a:lnTo>
                      <a:pt x="314" y="49"/>
                    </a:lnTo>
                    <a:lnTo>
                      <a:pt x="314" y="49"/>
                    </a:lnTo>
                    <a:lnTo>
                      <a:pt x="315" y="50"/>
                    </a:lnTo>
                    <a:lnTo>
                      <a:pt x="316" y="50"/>
                    </a:lnTo>
                    <a:lnTo>
                      <a:pt x="315" y="51"/>
                    </a:lnTo>
                    <a:lnTo>
                      <a:pt x="314" y="51"/>
                    </a:lnTo>
                    <a:lnTo>
                      <a:pt x="315" y="51"/>
                    </a:lnTo>
                    <a:lnTo>
                      <a:pt x="315" y="52"/>
                    </a:lnTo>
                    <a:lnTo>
                      <a:pt x="315" y="52"/>
                    </a:lnTo>
                    <a:lnTo>
                      <a:pt x="316" y="52"/>
                    </a:lnTo>
                    <a:lnTo>
                      <a:pt x="317" y="52"/>
                    </a:lnTo>
                    <a:lnTo>
                      <a:pt x="317" y="52"/>
                    </a:lnTo>
                    <a:lnTo>
                      <a:pt x="317" y="53"/>
                    </a:lnTo>
                    <a:lnTo>
                      <a:pt x="318" y="53"/>
                    </a:lnTo>
                    <a:lnTo>
                      <a:pt x="319" y="54"/>
                    </a:lnTo>
                    <a:lnTo>
                      <a:pt x="320" y="54"/>
                    </a:lnTo>
                    <a:lnTo>
                      <a:pt x="320" y="55"/>
                    </a:lnTo>
                    <a:lnTo>
                      <a:pt x="320" y="55"/>
                    </a:lnTo>
                    <a:lnTo>
                      <a:pt x="321" y="55"/>
                    </a:lnTo>
                    <a:lnTo>
                      <a:pt x="321" y="57"/>
                    </a:lnTo>
                    <a:lnTo>
                      <a:pt x="321" y="57"/>
                    </a:lnTo>
                    <a:lnTo>
                      <a:pt x="321" y="58"/>
                    </a:lnTo>
                    <a:lnTo>
                      <a:pt x="322" y="58"/>
                    </a:lnTo>
                    <a:lnTo>
                      <a:pt x="323" y="58"/>
                    </a:lnTo>
                    <a:lnTo>
                      <a:pt x="324" y="58"/>
                    </a:lnTo>
                    <a:lnTo>
                      <a:pt x="324" y="58"/>
                    </a:lnTo>
                    <a:lnTo>
                      <a:pt x="324" y="58"/>
                    </a:lnTo>
                    <a:lnTo>
                      <a:pt x="325" y="58"/>
                    </a:lnTo>
                    <a:lnTo>
                      <a:pt x="326" y="58"/>
                    </a:lnTo>
                    <a:lnTo>
                      <a:pt x="327" y="59"/>
                    </a:lnTo>
                    <a:lnTo>
                      <a:pt x="328" y="60"/>
                    </a:lnTo>
                    <a:lnTo>
                      <a:pt x="328" y="60"/>
                    </a:lnTo>
                    <a:lnTo>
                      <a:pt x="329" y="60"/>
                    </a:lnTo>
                    <a:lnTo>
                      <a:pt x="330" y="61"/>
                    </a:lnTo>
                    <a:lnTo>
                      <a:pt x="331" y="61"/>
                    </a:lnTo>
                    <a:lnTo>
                      <a:pt x="331" y="62"/>
                    </a:lnTo>
                    <a:lnTo>
                      <a:pt x="332" y="62"/>
                    </a:lnTo>
                    <a:lnTo>
                      <a:pt x="333" y="62"/>
                    </a:lnTo>
                    <a:lnTo>
                      <a:pt x="334" y="62"/>
                    </a:lnTo>
                    <a:lnTo>
                      <a:pt x="334" y="62"/>
                    </a:lnTo>
                    <a:lnTo>
                      <a:pt x="335" y="61"/>
                    </a:lnTo>
                    <a:lnTo>
                      <a:pt x="336" y="59"/>
                    </a:lnTo>
                    <a:lnTo>
                      <a:pt x="336" y="58"/>
                    </a:lnTo>
                    <a:lnTo>
                      <a:pt x="338" y="58"/>
                    </a:lnTo>
                    <a:lnTo>
                      <a:pt x="339" y="55"/>
                    </a:lnTo>
                    <a:lnTo>
                      <a:pt x="339" y="52"/>
                    </a:lnTo>
                    <a:lnTo>
                      <a:pt x="340" y="50"/>
                    </a:lnTo>
                    <a:lnTo>
                      <a:pt x="341" y="49"/>
                    </a:lnTo>
                    <a:lnTo>
                      <a:pt x="342" y="48"/>
                    </a:lnTo>
                    <a:lnTo>
                      <a:pt x="344" y="47"/>
                    </a:lnTo>
                    <a:lnTo>
                      <a:pt x="345" y="45"/>
                    </a:lnTo>
                    <a:lnTo>
                      <a:pt x="347" y="43"/>
                    </a:lnTo>
                    <a:lnTo>
                      <a:pt x="348" y="42"/>
                    </a:lnTo>
                    <a:lnTo>
                      <a:pt x="348" y="42"/>
                    </a:lnTo>
                    <a:lnTo>
                      <a:pt x="349" y="41"/>
                    </a:lnTo>
                    <a:lnTo>
                      <a:pt x="350" y="39"/>
                    </a:lnTo>
                    <a:lnTo>
                      <a:pt x="351" y="38"/>
                    </a:lnTo>
                    <a:lnTo>
                      <a:pt x="352" y="37"/>
                    </a:lnTo>
                    <a:lnTo>
                      <a:pt x="354" y="36"/>
                    </a:lnTo>
                    <a:lnTo>
                      <a:pt x="355" y="35"/>
                    </a:lnTo>
                    <a:lnTo>
                      <a:pt x="359" y="17"/>
                    </a:lnTo>
                    <a:lnTo>
                      <a:pt x="360" y="16"/>
                    </a:lnTo>
                    <a:lnTo>
                      <a:pt x="362" y="13"/>
                    </a:lnTo>
                    <a:lnTo>
                      <a:pt x="362" y="10"/>
                    </a:lnTo>
                    <a:lnTo>
                      <a:pt x="363" y="8"/>
                    </a:lnTo>
                    <a:lnTo>
                      <a:pt x="364" y="7"/>
                    </a:lnTo>
                    <a:lnTo>
                      <a:pt x="369" y="7"/>
                    </a:lnTo>
                    <a:lnTo>
                      <a:pt x="369" y="6"/>
                    </a:lnTo>
                    <a:lnTo>
                      <a:pt x="373" y="4"/>
                    </a:lnTo>
                    <a:lnTo>
                      <a:pt x="376" y="3"/>
                    </a:lnTo>
                    <a:lnTo>
                      <a:pt x="381" y="3"/>
                    </a:lnTo>
                    <a:lnTo>
                      <a:pt x="384" y="2"/>
                    </a:lnTo>
                    <a:lnTo>
                      <a:pt x="389" y="0"/>
                    </a:lnTo>
                    <a:lnTo>
                      <a:pt x="390" y="1"/>
                    </a:lnTo>
                    <a:lnTo>
                      <a:pt x="390" y="3"/>
                    </a:lnTo>
                    <a:lnTo>
                      <a:pt x="390" y="6"/>
                    </a:lnTo>
                    <a:lnTo>
                      <a:pt x="390" y="7"/>
                    </a:lnTo>
                    <a:lnTo>
                      <a:pt x="389" y="8"/>
                    </a:lnTo>
                    <a:lnTo>
                      <a:pt x="390" y="9"/>
                    </a:lnTo>
                    <a:lnTo>
                      <a:pt x="391" y="9"/>
                    </a:lnTo>
                    <a:lnTo>
                      <a:pt x="391" y="10"/>
                    </a:lnTo>
                    <a:lnTo>
                      <a:pt x="390" y="12"/>
                    </a:lnTo>
                    <a:lnTo>
                      <a:pt x="390" y="13"/>
                    </a:lnTo>
                    <a:lnTo>
                      <a:pt x="392" y="13"/>
                    </a:lnTo>
                    <a:lnTo>
                      <a:pt x="393" y="14"/>
                    </a:lnTo>
                    <a:lnTo>
                      <a:pt x="394" y="19"/>
                    </a:lnTo>
                    <a:lnTo>
                      <a:pt x="396" y="19"/>
                    </a:lnTo>
                    <a:lnTo>
                      <a:pt x="398" y="20"/>
                    </a:lnTo>
                    <a:lnTo>
                      <a:pt x="398" y="21"/>
                    </a:lnTo>
                    <a:lnTo>
                      <a:pt x="399" y="23"/>
                    </a:lnTo>
                    <a:lnTo>
                      <a:pt x="400" y="24"/>
                    </a:lnTo>
                    <a:lnTo>
                      <a:pt x="401" y="24"/>
                    </a:lnTo>
                    <a:lnTo>
                      <a:pt x="400" y="26"/>
                    </a:lnTo>
                    <a:lnTo>
                      <a:pt x="404" y="28"/>
                    </a:lnTo>
                    <a:lnTo>
                      <a:pt x="404" y="29"/>
                    </a:lnTo>
                    <a:lnTo>
                      <a:pt x="406" y="30"/>
                    </a:lnTo>
                    <a:lnTo>
                      <a:pt x="407" y="31"/>
                    </a:lnTo>
                    <a:lnTo>
                      <a:pt x="409" y="31"/>
                    </a:lnTo>
                    <a:lnTo>
                      <a:pt x="410" y="31"/>
                    </a:lnTo>
                    <a:lnTo>
                      <a:pt x="409" y="32"/>
                    </a:lnTo>
                    <a:lnTo>
                      <a:pt x="409" y="34"/>
                    </a:lnTo>
                    <a:lnTo>
                      <a:pt x="411" y="35"/>
                    </a:lnTo>
                    <a:lnTo>
                      <a:pt x="413" y="35"/>
                    </a:lnTo>
                    <a:lnTo>
                      <a:pt x="413" y="36"/>
                    </a:lnTo>
                    <a:lnTo>
                      <a:pt x="410" y="40"/>
                    </a:lnTo>
                    <a:lnTo>
                      <a:pt x="410" y="44"/>
                    </a:lnTo>
                    <a:lnTo>
                      <a:pt x="410" y="45"/>
                    </a:lnTo>
                    <a:lnTo>
                      <a:pt x="411" y="45"/>
                    </a:lnTo>
                    <a:lnTo>
                      <a:pt x="411" y="45"/>
                    </a:lnTo>
                    <a:lnTo>
                      <a:pt x="411" y="46"/>
                    </a:lnTo>
                    <a:lnTo>
                      <a:pt x="411" y="47"/>
                    </a:lnTo>
                    <a:lnTo>
                      <a:pt x="413" y="47"/>
                    </a:lnTo>
                    <a:lnTo>
                      <a:pt x="414" y="48"/>
                    </a:lnTo>
                    <a:lnTo>
                      <a:pt x="414" y="52"/>
                    </a:lnTo>
                    <a:lnTo>
                      <a:pt x="413" y="52"/>
                    </a:lnTo>
                    <a:lnTo>
                      <a:pt x="413" y="54"/>
                    </a:lnTo>
                    <a:lnTo>
                      <a:pt x="412" y="56"/>
                    </a:lnTo>
                    <a:lnTo>
                      <a:pt x="413" y="57"/>
                    </a:lnTo>
                    <a:lnTo>
                      <a:pt x="414" y="57"/>
                    </a:lnTo>
                    <a:lnTo>
                      <a:pt x="414" y="58"/>
                    </a:lnTo>
                    <a:lnTo>
                      <a:pt x="414" y="60"/>
                    </a:lnTo>
                    <a:lnTo>
                      <a:pt x="415" y="61"/>
                    </a:lnTo>
                    <a:lnTo>
                      <a:pt x="415" y="62"/>
                    </a:lnTo>
                    <a:lnTo>
                      <a:pt x="416" y="63"/>
                    </a:lnTo>
                    <a:lnTo>
                      <a:pt x="417" y="64"/>
                    </a:lnTo>
                    <a:lnTo>
                      <a:pt x="417" y="64"/>
                    </a:lnTo>
                    <a:lnTo>
                      <a:pt x="419" y="64"/>
                    </a:lnTo>
                    <a:lnTo>
                      <a:pt x="419" y="65"/>
                    </a:lnTo>
                    <a:lnTo>
                      <a:pt x="417" y="66"/>
                    </a:lnTo>
                    <a:lnTo>
                      <a:pt x="417" y="67"/>
                    </a:lnTo>
                    <a:lnTo>
                      <a:pt x="417" y="68"/>
                    </a:lnTo>
                    <a:lnTo>
                      <a:pt x="417" y="69"/>
                    </a:lnTo>
                    <a:lnTo>
                      <a:pt x="418" y="69"/>
                    </a:lnTo>
                    <a:lnTo>
                      <a:pt x="418" y="70"/>
                    </a:lnTo>
                    <a:lnTo>
                      <a:pt x="419" y="71"/>
                    </a:lnTo>
                    <a:lnTo>
                      <a:pt x="421" y="72"/>
                    </a:lnTo>
                    <a:lnTo>
                      <a:pt x="421" y="72"/>
                    </a:lnTo>
                    <a:lnTo>
                      <a:pt x="423" y="72"/>
                    </a:lnTo>
                    <a:lnTo>
                      <a:pt x="424" y="73"/>
                    </a:lnTo>
                    <a:lnTo>
                      <a:pt x="424" y="75"/>
                    </a:lnTo>
                    <a:lnTo>
                      <a:pt x="425" y="79"/>
                    </a:lnTo>
                    <a:lnTo>
                      <a:pt x="426" y="79"/>
                    </a:lnTo>
                    <a:lnTo>
                      <a:pt x="427" y="81"/>
                    </a:lnTo>
                    <a:lnTo>
                      <a:pt x="428" y="82"/>
                    </a:lnTo>
                    <a:lnTo>
                      <a:pt x="428" y="82"/>
                    </a:lnTo>
                    <a:lnTo>
                      <a:pt x="429" y="83"/>
                    </a:lnTo>
                    <a:lnTo>
                      <a:pt x="429" y="83"/>
                    </a:lnTo>
                    <a:lnTo>
                      <a:pt x="429" y="84"/>
                    </a:lnTo>
                    <a:lnTo>
                      <a:pt x="429" y="85"/>
                    </a:lnTo>
                    <a:lnTo>
                      <a:pt x="430" y="85"/>
                    </a:lnTo>
                    <a:lnTo>
                      <a:pt x="431" y="84"/>
                    </a:lnTo>
                    <a:lnTo>
                      <a:pt x="431" y="85"/>
                    </a:lnTo>
                    <a:lnTo>
                      <a:pt x="431" y="86"/>
                    </a:lnTo>
                    <a:lnTo>
                      <a:pt x="431" y="86"/>
                    </a:lnTo>
                    <a:lnTo>
                      <a:pt x="431" y="87"/>
                    </a:lnTo>
                    <a:lnTo>
                      <a:pt x="431" y="88"/>
                    </a:lnTo>
                    <a:lnTo>
                      <a:pt x="431" y="89"/>
                    </a:lnTo>
                    <a:lnTo>
                      <a:pt x="431" y="89"/>
                    </a:lnTo>
                    <a:lnTo>
                      <a:pt x="428" y="89"/>
                    </a:lnTo>
                    <a:lnTo>
                      <a:pt x="426" y="89"/>
                    </a:lnTo>
                    <a:lnTo>
                      <a:pt x="426" y="90"/>
                    </a:lnTo>
                    <a:lnTo>
                      <a:pt x="425" y="90"/>
                    </a:lnTo>
                    <a:lnTo>
                      <a:pt x="425" y="91"/>
                    </a:lnTo>
                    <a:lnTo>
                      <a:pt x="424" y="91"/>
                    </a:lnTo>
                    <a:lnTo>
                      <a:pt x="424" y="92"/>
                    </a:lnTo>
                    <a:lnTo>
                      <a:pt x="421" y="93"/>
                    </a:lnTo>
                    <a:lnTo>
                      <a:pt x="419" y="93"/>
                    </a:lnTo>
                    <a:lnTo>
                      <a:pt x="418" y="94"/>
                    </a:lnTo>
                    <a:lnTo>
                      <a:pt x="415" y="94"/>
                    </a:lnTo>
                    <a:lnTo>
                      <a:pt x="414" y="94"/>
                    </a:lnTo>
                    <a:lnTo>
                      <a:pt x="412" y="94"/>
                    </a:lnTo>
                    <a:lnTo>
                      <a:pt x="410" y="94"/>
                    </a:lnTo>
                    <a:lnTo>
                      <a:pt x="410" y="94"/>
                    </a:lnTo>
                    <a:lnTo>
                      <a:pt x="409" y="94"/>
                    </a:lnTo>
                    <a:lnTo>
                      <a:pt x="407" y="95"/>
                    </a:lnTo>
                    <a:lnTo>
                      <a:pt x="407" y="95"/>
                    </a:lnTo>
                    <a:lnTo>
                      <a:pt x="405" y="96"/>
                    </a:lnTo>
                    <a:lnTo>
                      <a:pt x="403" y="96"/>
                    </a:lnTo>
                    <a:lnTo>
                      <a:pt x="403" y="96"/>
                    </a:lnTo>
                    <a:lnTo>
                      <a:pt x="403" y="96"/>
                    </a:lnTo>
                    <a:lnTo>
                      <a:pt x="401" y="97"/>
                    </a:lnTo>
                    <a:lnTo>
                      <a:pt x="400" y="98"/>
                    </a:lnTo>
                    <a:lnTo>
                      <a:pt x="400" y="99"/>
                    </a:lnTo>
                    <a:lnTo>
                      <a:pt x="400" y="100"/>
                    </a:lnTo>
                    <a:lnTo>
                      <a:pt x="399" y="100"/>
                    </a:lnTo>
                    <a:lnTo>
                      <a:pt x="397" y="102"/>
                    </a:lnTo>
                    <a:lnTo>
                      <a:pt x="397" y="103"/>
                    </a:lnTo>
                    <a:lnTo>
                      <a:pt x="396" y="103"/>
                    </a:lnTo>
                    <a:lnTo>
                      <a:pt x="397" y="105"/>
                    </a:lnTo>
                    <a:lnTo>
                      <a:pt x="395" y="106"/>
                    </a:lnTo>
                    <a:lnTo>
                      <a:pt x="393" y="109"/>
                    </a:lnTo>
                    <a:lnTo>
                      <a:pt x="393" y="110"/>
                    </a:lnTo>
                    <a:lnTo>
                      <a:pt x="393" y="111"/>
                    </a:lnTo>
                    <a:lnTo>
                      <a:pt x="392" y="113"/>
                    </a:lnTo>
                    <a:lnTo>
                      <a:pt x="391" y="114"/>
                    </a:lnTo>
                    <a:lnTo>
                      <a:pt x="391" y="114"/>
                    </a:lnTo>
                    <a:lnTo>
                      <a:pt x="391" y="115"/>
                    </a:lnTo>
                    <a:lnTo>
                      <a:pt x="390" y="115"/>
                    </a:lnTo>
                    <a:lnTo>
                      <a:pt x="390" y="116"/>
                    </a:lnTo>
                    <a:lnTo>
                      <a:pt x="389" y="117"/>
                    </a:lnTo>
                    <a:lnTo>
                      <a:pt x="388" y="118"/>
                    </a:lnTo>
                    <a:lnTo>
                      <a:pt x="388" y="120"/>
                    </a:lnTo>
                    <a:lnTo>
                      <a:pt x="387" y="120"/>
                    </a:lnTo>
                    <a:lnTo>
                      <a:pt x="386" y="120"/>
                    </a:lnTo>
                    <a:lnTo>
                      <a:pt x="386" y="120"/>
                    </a:lnTo>
                    <a:lnTo>
                      <a:pt x="385" y="120"/>
                    </a:lnTo>
                    <a:lnTo>
                      <a:pt x="384" y="121"/>
                    </a:lnTo>
                    <a:lnTo>
                      <a:pt x="384" y="122"/>
                    </a:lnTo>
                    <a:lnTo>
                      <a:pt x="383" y="123"/>
                    </a:lnTo>
                    <a:lnTo>
                      <a:pt x="383" y="126"/>
                    </a:lnTo>
                    <a:lnTo>
                      <a:pt x="383" y="127"/>
                    </a:lnTo>
                    <a:lnTo>
                      <a:pt x="383" y="127"/>
                    </a:lnTo>
                    <a:lnTo>
                      <a:pt x="382" y="128"/>
                    </a:lnTo>
                    <a:lnTo>
                      <a:pt x="381" y="130"/>
                    </a:lnTo>
                    <a:lnTo>
                      <a:pt x="381" y="131"/>
                    </a:lnTo>
                    <a:lnTo>
                      <a:pt x="382" y="132"/>
                    </a:lnTo>
                    <a:lnTo>
                      <a:pt x="382" y="133"/>
                    </a:lnTo>
                    <a:lnTo>
                      <a:pt x="382" y="134"/>
                    </a:lnTo>
                    <a:lnTo>
                      <a:pt x="382" y="135"/>
                    </a:lnTo>
                    <a:lnTo>
                      <a:pt x="381" y="138"/>
                    </a:lnTo>
                    <a:lnTo>
                      <a:pt x="380" y="138"/>
                    </a:lnTo>
                    <a:lnTo>
                      <a:pt x="380" y="139"/>
                    </a:lnTo>
                    <a:lnTo>
                      <a:pt x="381" y="141"/>
                    </a:lnTo>
                    <a:lnTo>
                      <a:pt x="380" y="145"/>
                    </a:lnTo>
                    <a:lnTo>
                      <a:pt x="379" y="146"/>
                    </a:lnTo>
                    <a:lnTo>
                      <a:pt x="377" y="148"/>
                    </a:lnTo>
                    <a:lnTo>
                      <a:pt x="376" y="150"/>
                    </a:lnTo>
                    <a:lnTo>
                      <a:pt x="376" y="152"/>
                    </a:lnTo>
                    <a:lnTo>
                      <a:pt x="376" y="152"/>
                    </a:lnTo>
                    <a:lnTo>
                      <a:pt x="375" y="152"/>
                    </a:lnTo>
                    <a:lnTo>
                      <a:pt x="375" y="153"/>
                    </a:lnTo>
                    <a:lnTo>
                      <a:pt x="374" y="156"/>
                    </a:lnTo>
                    <a:lnTo>
                      <a:pt x="374" y="158"/>
                    </a:lnTo>
                    <a:lnTo>
                      <a:pt x="373" y="161"/>
                    </a:lnTo>
                    <a:lnTo>
                      <a:pt x="373" y="162"/>
                    </a:lnTo>
                    <a:lnTo>
                      <a:pt x="373" y="162"/>
                    </a:lnTo>
                    <a:lnTo>
                      <a:pt x="372" y="164"/>
                    </a:lnTo>
                    <a:lnTo>
                      <a:pt x="372" y="164"/>
                    </a:lnTo>
                    <a:lnTo>
                      <a:pt x="366" y="165"/>
                    </a:lnTo>
                    <a:lnTo>
                      <a:pt x="363" y="166"/>
                    </a:lnTo>
                    <a:lnTo>
                      <a:pt x="361" y="167"/>
                    </a:lnTo>
                    <a:lnTo>
                      <a:pt x="359" y="168"/>
                    </a:lnTo>
                    <a:lnTo>
                      <a:pt x="356" y="169"/>
                    </a:lnTo>
                    <a:lnTo>
                      <a:pt x="352" y="169"/>
                    </a:lnTo>
                    <a:lnTo>
                      <a:pt x="352" y="168"/>
                    </a:lnTo>
                    <a:lnTo>
                      <a:pt x="350" y="168"/>
                    </a:lnTo>
                    <a:lnTo>
                      <a:pt x="348" y="168"/>
                    </a:lnTo>
                    <a:lnTo>
                      <a:pt x="347" y="168"/>
                    </a:lnTo>
                    <a:lnTo>
                      <a:pt x="346" y="168"/>
                    </a:lnTo>
                    <a:lnTo>
                      <a:pt x="343" y="168"/>
                    </a:lnTo>
                    <a:lnTo>
                      <a:pt x="341" y="168"/>
                    </a:lnTo>
                    <a:lnTo>
                      <a:pt x="340" y="168"/>
                    </a:lnTo>
                    <a:lnTo>
                      <a:pt x="335" y="169"/>
                    </a:lnTo>
                    <a:lnTo>
                      <a:pt x="331" y="171"/>
                    </a:lnTo>
                    <a:lnTo>
                      <a:pt x="330" y="172"/>
                    </a:lnTo>
                    <a:lnTo>
                      <a:pt x="328" y="174"/>
                    </a:lnTo>
                    <a:lnTo>
                      <a:pt x="328" y="174"/>
                    </a:lnTo>
                    <a:lnTo>
                      <a:pt x="326" y="176"/>
                    </a:lnTo>
                    <a:lnTo>
                      <a:pt x="324" y="179"/>
                    </a:lnTo>
                    <a:lnTo>
                      <a:pt x="323" y="180"/>
                    </a:lnTo>
                    <a:lnTo>
                      <a:pt x="321" y="182"/>
                    </a:lnTo>
                    <a:lnTo>
                      <a:pt x="320" y="182"/>
                    </a:lnTo>
                    <a:lnTo>
                      <a:pt x="318" y="183"/>
                    </a:lnTo>
                    <a:lnTo>
                      <a:pt x="318" y="184"/>
                    </a:lnTo>
                    <a:lnTo>
                      <a:pt x="316" y="185"/>
                    </a:lnTo>
                    <a:lnTo>
                      <a:pt x="313" y="186"/>
                    </a:lnTo>
                    <a:lnTo>
                      <a:pt x="307" y="192"/>
                    </a:lnTo>
                    <a:lnTo>
                      <a:pt x="304" y="194"/>
                    </a:lnTo>
                    <a:lnTo>
                      <a:pt x="304" y="195"/>
                    </a:lnTo>
                    <a:lnTo>
                      <a:pt x="302" y="196"/>
                    </a:lnTo>
                    <a:lnTo>
                      <a:pt x="300" y="196"/>
                    </a:lnTo>
                    <a:lnTo>
                      <a:pt x="298" y="196"/>
                    </a:lnTo>
                    <a:lnTo>
                      <a:pt x="297" y="196"/>
                    </a:lnTo>
                    <a:lnTo>
                      <a:pt x="297" y="196"/>
                    </a:lnTo>
                    <a:lnTo>
                      <a:pt x="297" y="197"/>
                    </a:lnTo>
                    <a:lnTo>
                      <a:pt x="298" y="200"/>
                    </a:lnTo>
                    <a:lnTo>
                      <a:pt x="299" y="202"/>
                    </a:lnTo>
                    <a:lnTo>
                      <a:pt x="300" y="205"/>
                    </a:lnTo>
                    <a:lnTo>
                      <a:pt x="302" y="206"/>
                    </a:lnTo>
                    <a:lnTo>
                      <a:pt x="303" y="207"/>
                    </a:lnTo>
                    <a:lnTo>
                      <a:pt x="304" y="207"/>
                    </a:lnTo>
                    <a:lnTo>
                      <a:pt x="306" y="206"/>
                    </a:lnTo>
                    <a:lnTo>
                      <a:pt x="307" y="205"/>
                    </a:lnTo>
                    <a:lnTo>
                      <a:pt x="309" y="206"/>
                    </a:lnTo>
                    <a:lnTo>
                      <a:pt x="310" y="205"/>
                    </a:lnTo>
                    <a:lnTo>
                      <a:pt x="312" y="203"/>
                    </a:lnTo>
                    <a:lnTo>
                      <a:pt x="313" y="202"/>
                    </a:lnTo>
                    <a:lnTo>
                      <a:pt x="316" y="202"/>
                    </a:lnTo>
                    <a:lnTo>
                      <a:pt x="316" y="201"/>
                    </a:lnTo>
                    <a:lnTo>
                      <a:pt x="317" y="200"/>
                    </a:lnTo>
                    <a:lnTo>
                      <a:pt x="317" y="200"/>
                    </a:lnTo>
                    <a:lnTo>
                      <a:pt x="318" y="200"/>
                    </a:lnTo>
                    <a:lnTo>
                      <a:pt x="319" y="200"/>
                    </a:lnTo>
                    <a:lnTo>
                      <a:pt x="319" y="203"/>
                    </a:lnTo>
                    <a:lnTo>
                      <a:pt x="320" y="203"/>
                    </a:lnTo>
                    <a:lnTo>
                      <a:pt x="321" y="207"/>
                    </a:lnTo>
                    <a:lnTo>
                      <a:pt x="322" y="210"/>
                    </a:lnTo>
                    <a:lnTo>
                      <a:pt x="323" y="213"/>
                    </a:lnTo>
                    <a:lnTo>
                      <a:pt x="323" y="214"/>
                    </a:lnTo>
                    <a:lnTo>
                      <a:pt x="324" y="215"/>
                    </a:lnTo>
                    <a:lnTo>
                      <a:pt x="326" y="217"/>
                    </a:lnTo>
                    <a:lnTo>
                      <a:pt x="328" y="219"/>
                    </a:lnTo>
                    <a:lnTo>
                      <a:pt x="328" y="220"/>
                    </a:lnTo>
                    <a:lnTo>
                      <a:pt x="327" y="224"/>
                    </a:lnTo>
                    <a:lnTo>
                      <a:pt x="326" y="226"/>
                    </a:lnTo>
                    <a:lnTo>
                      <a:pt x="326" y="227"/>
                    </a:lnTo>
                    <a:lnTo>
                      <a:pt x="328" y="231"/>
                    </a:lnTo>
                    <a:lnTo>
                      <a:pt x="328" y="235"/>
                    </a:lnTo>
                    <a:lnTo>
                      <a:pt x="329" y="238"/>
                    </a:lnTo>
                    <a:lnTo>
                      <a:pt x="331" y="239"/>
                    </a:lnTo>
                    <a:lnTo>
                      <a:pt x="331" y="240"/>
                    </a:lnTo>
                    <a:lnTo>
                      <a:pt x="331" y="241"/>
                    </a:lnTo>
                    <a:lnTo>
                      <a:pt x="331" y="244"/>
                    </a:lnTo>
                    <a:lnTo>
                      <a:pt x="331" y="246"/>
                    </a:lnTo>
                    <a:lnTo>
                      <a:pt x="331" y="249"/>
                    </a:lnTo>
                    <a:lnTo>
                      <a:pt x="332" y="251"/>
                    </a:lnTo>
                    <a:lnTo>
                      <a:pt x="331" y="253"/>
                    </a:lnTo>
                    <a:lnTo>
                      <a:pt x="331" y="254"/>
                    </a:lnTo>
                    <a:lnTo>
                      <a:pt x="335" y="255"/>
                    </a:lnTo>
                    <a:lnTo>
                      <a:pt x="335" y="257"/>
                    </a:lnTo>
                    <a:lnTo>
                      <a:pt x="335" y="260"/>
                    </a:lnTo>
                    <a:lnTo>
                      <a:pt x="335" y="261"/>
                    </a:lnTo>
                    <a:lnTo>
                      <a:pt x="334" y="262"/>
                    </a:lnTo>
                    <a:lnTo>
                      <a:pt x="333" y="263"/>
                    </a:lnTo>
                    <a:lnTo>
                      <a:pt x="331" y="264"/>
                    </a:lnTo>
                    <a:lnTo>
                      <a:pt x="331" y="265"/>
                    </a:lnTo>
                    <a:lnTo>
                      <a:pt x="330" y="267"/>
                    </a:lnTo>
                    <a:lnTo>
                      <a:pt x="330" y="268"/>
                    </a:lnTo>
                    <a:lnTo>
                      <a:pt x="331" y="269"/>
                    </a:lnTo>
                    <a:lnTo>
                      <a:pt x="331" y="270"/>
                    </a:lnTo>
                    <a:lnTo>
                      <a:pt x="335" y="271"/>
                    </a:lnTo>
                    <a:lnTo>
                      <a:pt x="335" y="271"/>
                    </a:lnTo>
                    <a:lnTo>
                      <a:pt x="336" y="272"/>
                    </a:lnTo>
                    <a:lnTo>
                      <a:pt x="336" y="274"/>
                    </a:lnTo>
                    <a:lnTo>
                      <a:pt x="336" y="275"/>
                    </a:lnTo>
                    <a:lnTo>
                      <a:pt x="336" y="277"/>
                    </a:lnTo>
                    <a:lnTo>
                      <a:pt x="335" y="278"/>
                    </a:lnTo>
                    <a:lnTo>
                      <a:pt x="335" y="278"/>
                    </a:lnTo>
                    <a:lnTo>
                      <a:pt x="335" y="279"/>
                    </a:lnTo>
                    <a:lnTo>
                      <a:pt x="335" y="280"/>
                    </a:lnTo>
                    <a:lnTo>
                      <a:pt x="335" y="281"/>
                    </a:lnTo>
                    <a:lnTo>
                      <a:pt x="337" y="283"/>
                    </a:lnTo>
                    <a:lnTo>
                      <a:pt x="338" y="283"/>
                    </a:lnTo>
                    <a:lnTo>
                      <a:pt x="338" y="284"/>
                    </a:lnTo>
                    <a:lnTo>
                      <a:pt x="338" y="285"/>
                    </a:lnTo>
                    <a:lnTo>
                      <a:pt x="338" y="286"/>
                    </a:lnTo>
                    <a:lnTo>
                      <a:pt x="335" y="287"/>
                    </a:lnTo>
                    <a:lnTo>
                      <a:pt x="333" y="287"/>
                    </a:lnTo>
                    <a:lnTo>
                      <a:pt x="331" y="288"/>
                    </a:lnTo>
                    <a:lnTo>
                      <a:pt x="329" y="289"/>
                    </a:lnTo>
                    <a:lnTo>
                      <a:pt x="328" y="288"/>
                    </a:lnTo>
                    <a:lnTo>
                      <a:pt x="328" y="288"/>
                    </a:lnTo>
                    <a:lnTo>
                      <a:pt x="324" y="288"/>
                    </a:lnTo>
                    <a:lnTo>
                      <a:pt x="323" y="289"/>
                    </a:lnTo>
                    <a:lnTo>
                      <a:pt x="321" y="291"/>
                    </a:lnTo>
                    <a:lnTo>
                      <a:pt x="319" y="293"/>
                    </a:lnTo>
                    <a:lnTo>
                      <a:pt x="317" y="296"/>
                    </a:lnTo>
                    <a:lnTo>
                      <a:pt x="316" y="298"/>
                    </a:lnTo>
                    <a:lnTo>
                      <a:pt x="316" y="300"/>
                    </a:lnTo>
                    <a:lnTo>
                      <a:pt x="316" y="303"/>
                    </a:lnTo>
                    <a:lnTo>
                      <a:pt x="317" y="305"/>
                    </a:lnTo>
                    <a:lnTo>
                      <a:pt x="317" y="306"/>
                    </a:lnTo>
                    <a:lnTo>
                      <a:pt x="320" y="306"/>
                    </a:lnTo>
                    <a:lnTo>
                      <a:pt x="321" y="305"/>
                    </a:lnTo>
                    <a:lnTo>
                      <a:pt x="321" y="306"/>
                    </a:lnTo>
                    <a:lnTo>
                      <a:pt x="322" y="307"/>
                    </a:lnTo>
                    <a:lnTo>
                      <a:pt x="323" y="307"/>
                    </a:lnTo>
                    <a:lnTo>
                      <a:pt x="327" y="307"/>
                    </a:lnTo>
                    <a:lnTo>
                      <a:pt x="328" y="308"/>
                    </a:lnTo>
                    <a:lnTo>
                      <a:pt x="328" y="309"/>
                    </a:lnTo>
                    <a:lnTo>
                      <a:pt x="328" y="310"/>
                    </a:lnTo>
                    <a:lnTo>
                      <a:pt x="328" y="310"/>
                    </a:lnTo>
                    <a:lnTo>
                      <a:pt x="328" y="312"/>
                    </a:lnTo>
                    <a:lnTo>
                      <a:pt x="328" y="313"/>
                    </a:lnTo>
                    <a:lnTo>
                      <a:pt x="328" y="314"/>
                    </a:lnTo>
                    <a:lnTo>
                      <a:pt x="328" y="314"/>
                    </a:lnTo>
                    <a:lnTo>
                      <a:pt x="331" y="315"/>
                    </a:lnTo>
                    <a:lnTo>
                      <a:pt x="331" y="317"/>
                    </a:lnTo>
                    <a:lnTo>
                      <a:pt x="332" y="322"/>
                    </a:lnTo>
                    <a:lnTo>
                      <a:pt x="332" y="323"/>
                    </a:lnTo>
                    <a:lnTo>
                      <a:pt x="335" y="324"/>
                    </a:lnTo>
                    <a:lnTo>
                      <a:pt x="335" y="326"/>
                    </a:lnTo>
                    <a:lnTo>
                      <a:pt x="335" y="327"/>
                    </a:lnTo>
                    <a:lnTo>
                      <a:pt x="335" y="329"/>
                    </a:lnTo>
                    <a:lnTo>
                      <a:pt x="335" y="330"/>
                    </a:lnTo>
                    <a:lnTo>
                      <a:pt x="335" y="331"/>
                    </a:lnTo>
                    <a:lnTo>
                      <a:pt x="337" y="333"/>
                    </a:lnTo>
                    <a:lnTo>
                      <a:pt x="337" y="334"/>
                    </a:lnTo>
                    <a:lnTo>
                      <a:pt x="335" y="334"/>
                    </a:lnTo>
                    <a:lnTo>
                      <a:pt x="335" y="335"/>
                    </a:lnTo>
                    <a:lnTo>
                      <a:pt x="331" y="339"/>
                    </a:lnTo>
                    <a:lnTo>
                      <a:pt x="329" y="341"/>
                    </a:lnTo>
                    <a:lnTo>
                      <a:pt x="328" y="345"/>
                    </a:lnTo>
                    <a:lnTo>
                      <a:pt x="326" y="346"/>
                    </a:lnTo>
                    <a:lnTo>
                      <a:pt x="325" y="348"/>
                    </a:lnTo>
                    <a:lnTo>
                      <a:pt x="324" y="349"/>
                    </a:lnTo>
                    <a:lnTo>
                      <a:pt x="324" y="351"/>
                    </a:lnTo>
                    <a:lnTo>
                      <a:pt x="322" y="353"/>
                    </a:lnTo>
                    <a:lnTo>
                      <a:pt x="321" y="355"/>
                    </a:lnTo>
                    <a:lnTo>
                      <a:pt x="321" y="356"/>
                    </a:lnTo>
                    <a:lnTo>
                      <a:pt x="321" y="358"/>
                    </a:lnTo>
                    <a:lnTo>
                      <a:pt x="322" y="359"/>
                    </a:lnTo>
                    <a:lnTo>
                      <a:pt x="324" y="365"/>
                    </a:lnTo>
                    <a:lnTo>
                      <a:pt x="324" y="366"/>
                    </a:lnTo>
                    <a:lnTo>
                      <a:pt x="327" y="371"/>
                    </a:lnTo>
                    <a:lnTo>
                      <a:pt x="326" y="373"/>
                    </a:lnTo>
                    <a:lnTo>
                      <a:pt x="327" y="376"/>
                    </a:lnTo>
                    <a:lnTo>
                      <a:pt x="328" y="378"/>
                    </a:lnTo>
                    <a:lnTo>
                      <a:pt x="330" y="380"/>
                    </a:lnTo>
                    <a:lnTo>
                      <a:pt x="331" y="382"/>
                    </a:lnTo>
                    <a:lnTo>
                      <a:pt x="331" y="384"/>
                    </a:lnTo>
                    <a:lnTo>
                      <a:pt x="333" y="386"/>
                    </a:lnTo>
                    <a:lnTo>
                      <a:pt x="333" y="386"/>
                    </a:lnTo>
                    <a:lnTo>
                      <a:pt x="334" y="387"/>
                    </a:lnTo>
                    <a:lnTo>
                      <a:pt x="334" y="388"/>
                    </a:lnTo>
                    <a:lnTo>
                      <a:pt x="335" y="389"/>
                    </a:lnTo>
                    <a:lnTo>
                      <a:pt x="336" y="391"/>
                    </a:lnTo>
                    <a:lnTo>
                      <a:pt x="337" y="392"/>
                    </a:lnTo>
                    <a:lnTo>
                      <a:pt x="337" y="393"/>
                    </a:lnTo>
                    <a:lnTo>
                      <a:pt x="337" y="393"/>
                    </a:lnTo>
                    <a:lnTo>
                      <a:pt x="338" y="394"/>
                    </a:lnTo>
                    <a:lnTo>
                      <a:pt x="338" y="396"/>
                    </a:lnTo>
                    <a:lnTo>
                      <a:pt x="339" y="396"/>
                    </a:lnTo>
                    <a:lnTo>
                      <a:pt x="341" y="398"/>
                    </a:lnTo>
                    <a:lnTo>
                      <a:pt x="343" y="402"/>
                    </a:lnTo>
                    <a:lnTo>
                      <a:pt x="343" y="403"/>
                    </a:lnTo>
                    <a:lnTo>
                      <a:pt x="345" y="405"/>
                    </a:lnTo>
                    <a:lnTo>
                      <a:pt x="347" y="408"/>
                    </a:lnTo>
                    <a:lnTo>
                      <a:pt x="348" y="409"/>
                    </a:lnTo>
                    <a:lnTo>
                      <a:pt x="350" y="410"/>
                    </a:lnTo>
                    <a:lnTo>
                      <a:pt x="352" y="411"/>
                    </a:lnTo>
                    <a:lnTo>
                      <a:pt x="354" y="414"/>
                    </a:lnTo>
                    <a:lnTo>
                      <a:pt x="355" y="415"/>
                    </a:lnTo>
                    <a:lnTo>
                      <a:pt x="359" y="417"/>
                    </a:lnTo>
                    <a:lnTo>
                      <a:pt x="360" y="417"/>
                    </a:lnTo>
                    <a:lnTo>
                      <a:pt x="361" y="418"/>
                    </a:lnTo>
                    <a:lnTo>
                      <a:pt x="363" y="419"/>
                    </a:lnTo>
                    <a:lnTo>
                      <a:pt x="366" y="421"/>
                    </a:lnTo>
                    <a:lnTo>
                      <a:pt x="367" y="422"/>
                    </a:lnTo>
                    <a:lnTo>
                      <a:pt x="369" y="424"/>
                    </a:lnTo>
                    <a:lnTo>
                      <a:pt x="369" y="424"/>
                    </a:lnTo>
                    <a:lnTo>
                      <a:pt x="369" y="425"/>
                    </a:lnTo>
                    <a:lnTo>
                      <a:pt x="370" y="426"/>
                    </a:lnTo>
                    <a:lnTo>
                      <a:pt x="370" y="428"/>
                    </a:lnTo>
                    <a:lnTo>
                      <a:pt x="371" y="430"/>
                    </a:lnTo>
                    <a:lnTo>
                      <a:pt x="372" y="430"/>
                    </a:lnTo>
                    <a:lnTo>
                      <a:pt x="373" y="432"/>
                    </a:lnTo>
                    <a:lnTo>
                      <a:pt x="373" y="434"/>
                    </a:lnTo>
                    <a:lnTo>
                      <a:pt x="376" y="436"/>
                    </a:lnTo>
                    <a:lnTo>
                      <a:pt x="377" y="436"/>
                    </a:lnTo>
                    <a:lnTo>
                      <a:pt x="378" y="438"/>
                    </a:lnTo>
                    <a:lnTo>
                      <a:pt x="379" y="439"/>
                    </a:lnTo>
                    <a:lnTo>
                      <a:pt x="379" y="441"/>
                    </a:lnTo>
                    <a:lnTo>
                      <a:pt x="382" y="443"/>
                    </a:lnTo>
                    <a:lnTo>
                      <a:pt x="383" y="444"/>
                    </a:lnTo>
                    <a:lnTo>
                      <a:pt x="384" y="444"/>
                    </a:lnTo>
                    <a:lnTo>
                      <a:pt x="384" y="445"/>
                    </a:lnTo>
                    <a:lnTo>
                      <a:pt x="385" y="447"/>
                    </a:lnTo>
                    <a:lnTo>
                      <a:pt x="386" y="447"/>
                    </a:lnTo>
                    <a:lnTo>
                      <a:pt x="386" y="448"/>
                    </a:lnTo>
                    <a:lnTo>
                      <a:pt x="386" y="448"/>
                    </a:lnTo>
                    <a:lnTo>
                      <a:pt x="386" y="449"/>
                    </a:lnTo>
                    <a:lnTo>
                      <a:pt x="386" y="450"/>
                    </a:lnTo>
                    <a:lnTo>
                      <a:pt x="388" y="450"/>
                    </a:lnTo>
                    <a:lnTo>
                      <a:pt x="390" y="450"/>
                    </a:lnTo>
                    <a:lnTo>
                      <a:pt x="391" y="451"/>
                    </a:lnTo>
                    <a:lnTo>
                      <a:pt x="393" y="451"/>
                    </a:lnTo>
                    <a:lnTo>
                      <a:pt x="393" y="451"/>
                    </a:lnTo>
                    <a:lnTo>
                      <a:pt x="395" y="454"/>
                    </a:lnTo>
                    <a:lnTo>
                      <a:pt x="396" y="454"/>
                    </a:lnTo>
                    <a:lnTo>
                      <a:pt x="396" y="455"/>
                    </a:lnTo>
                    <a:lnTo>
                      <a:pt x="397" y="455"/>
                    </a:lnTo>
                    <a:lnTo>
                      <a:pt x="397" y="457"/>
                    </a:lnTo>
                    <a:lnTo>
                      <a:pt x="399" y="458"/>
                    </a:lnTo>
                    <a:lnTo>
                      <a:pt x="400" y="460"/>
                    </a:lnTo>
                    <a:lnTo>
                      <a:pt x="400" y="460"/>
                    </a:lnTo>
                    <a:lnTo>
                      <a:pt x="402" y="462"/>
                    </a:lnTo>
                    <a:lnTo>
                      <a:pt x="402" y="463"/>
                    </a:lnTo>
                    <a:lnTo>
                      <a:pt x="404" y="465"/>
                    </a:lnTo>
                    <a:lnTo>
                      <a:pt x="404" y="466"/>
                    </a:lnTo>
                    <a:lnTo>
                      <a:pt x="404" y="468"/>
                    </a:lnTo>
                    <a:lnTo>
                      <a:pt x="404" y="469"/>
                    </a:lnTo>
                    <a:lnTo>
                      <a:pt x="406" y="469"/>
                    </a:lnTo>
                    <a:lnTo>
                      <a:pt x="407" y="470"/>
                    </a:lnTo>
                    <a:lnTo>
                      <a:pt x="407" y="472"/>
                    </a:lnTo>
                    <a:lnTo>
                      <a:pt x="407" y="472"/>
                    </a:lnTo>
                    <a:lnTo>
                      <a:pt x="407" y="473"/>
                    </a:lnTo>
                    <a:lnTo>
                      <a:pt x="408" y="475"/>
                    </a:lnTo>
                    <a:lnTo>
                      <a:pt x="408" y="476"/>
                    </a:lnTo>
                    <a:lnTo>
                      <a:pt x="409" y="477"/>
                    </a:lnTo>
                    <a:lnTo>
                      <a:pt x="410" y="478"/>
                    </a:lnTo>
                    <a:lnTo>
                      <a:pt x="412" y="478"/>
                    </a:lnTo>
                    <a:lnTo>
                      <a:pt x="413" y="479"/>
                    </a:lnTo>
                    <a:lnTo>
                      <a:pt x="415" y="479"/>
                    </a:lnTo>
                    <a:lnTo>
                      <a:pt x="416" y="479"/>
                    </a:lnTo>
                    <a:lnTo>
                      <a:pt x="417" y="480"/>
                    </a:lnTo>
                    <a:lnTo>
                      <a:pt x="421" y="484"/>
                    </a:lnTo>
                    <a:lnTo>
                      <a:pt x="421" y="486"/>
                    </a:lnTo>
                    <a:lnTo>
                      <a:pt x="422" y="486"/>
                    </a:lnTo>
                    <a:lnTo>
                      <a:pt x="422" y="489"/>
                    </a:lnTo>
                    <a:lnTo>
                      <a:pt x="422" y="489"/>
                    </a:lnTo>
                    <a:lnTo>
                      <a:pt x="422" y="491"/>
                    </a:lnTo>
                    <a:lnTo>
                      <a:pt x="423" y="492"/>
                    </a:lnTo>
                    <a:lnTo>
                      <a:pt x="424" y="493"/>
                    </a:lnTo>
                    <a:lnTo>
                      <a:pt x="425" y="497"/>
                    </a:lnTo>
                    <a:lnTo>
                      <a:pt x="425" y="498"/>
                    </a:lnTo>
                    <a:lnTo>
                      <a:pt x="426" y="498"/>
                    </a:lnTo>
                    <a:lnTo>
                      <a:pt x="428" y="499"/>
                    </a:lnTo>
                    <a:lnTo>
                      <a:pt x="429" y="500"/>
                    </a:lnTo>
                    <a:lnTo>
                      <a:pt x="430" y="500"/>
                    </a:lnTo>
                    <a:lnTo>
                      <a:pt x="432" y="503"/>
                    </a:lnTo>
                    <a:lnTo>
                      <a:pt x="434" y="505"/>
                    </a:lnTo>
                    <a:lnTo>
                      <a:pt x="434" y="506"/>
                    </a:lnTo>
                    <a:lnTo>
                      <a:pt x="435" y="507"/>
                    </a:lnTo>
                    <a:lnTo>
                      <a:pt x="436" y="508"/>
                    </a:lnTo>
                    <a:lnTo>
                      <a:pt x="437" y="508"/>
                    </a:lnTo>
                    <a:lnTo>
                      <a:pt x="437" y="509"/>
                    </a:lnTo>
                    <a:lnTo>
                      <a:pt x="438" y="510"/>
                    </a:lnTo>
                    <a:lnTo>
                      <a:pt x="438" y="512"/>
                    </a:lnTo>
                    <a:lnTo>
                      <a:pt x="439" y="517"/>
                    </a:lnTo>
                    <a:lnTo>
                      <a:pt x="440" y="518"/>
                    </a:lnTo>
                    <a:lnTo>
                      <a:pt x="440" y="519"/>
                    </a:lnTo>
                    <a:lnTo>
                      <a:pt x="441" y="520"/>
                    </a:lnTo>
                    <a:lnTo>
                      <a:pt x="441" y="521"/>
                    </a:lnTo>
                    <a:lnTo>
                      <a:pt x="441" y="524"/>
                    </a:lnTo>
                    <a:lnTo>
                      <a:pt x="442" y="524"/>
                    </a:lnTo>
                    <a:lnTo>
                      <a:pt x="443" y="525"/>
                    </a:lnTo>
                    <a:lnTo>
                      <a:pt x="443" y="527"/>
                    </a:lnTo>
                    <a:lnTo>
                      <a:pt x="445" y="527"/>
                    </a:lnTo>
                    <a:lnTo>
                      <a:pt x="445" y="530"/>
                    </a:lnTo>
                    <a:lnTo>
                      <a:pt x="446" y="531"/>
                    </a:lnTo>
                    <a:lnTo>
                      <a:pt x="445" y="532"/>
                    </a:lnTo>
                    <a:lnTo>
                      <a:pt x="446" y="534"/>
                    </a:lnTo>
                    <a:lnTo>
                      <a:pt x="448" y="536"/>
                    </a:lnTo>
                    <a:lnTo>
                      <a:pt x="448" y="537"/>
                    </a:lnTo>
                    <a:lnTo>
                      <a:pt x="448" y="538"/>
                    </a:lnTo>
                    <a:lnTo>
                      <a:pt x="449" y="538"/>
                    </a:lnTo>
                    <a:lnTo>
                      <a:pt x="450" y="539"/>
                    </a:lnTo>
                    <a:lnTo>
                      <a:pt x="451" y="539"/>
                    </a:lnTo>
                    <a:lnTo>
                      <a:pt x="452" y="541"/>
                    </a:lnTo>
                    <a:lnTo>
                      <a:pt x="452" y="541"/>
                    </a:lnTo>
                    <a:lnTo>
                      <a:pt x="452" y="541"/>
                    </a:lnTo>
                    <a:lnTo>
                      <a:pt x="453" y="543"/>
                    </a:lnTo>
                    <a:lnTo>
                      <a:pt x="452" y="544"/>
                    </a:lnTo>
                    <a:lnTo>
                      <a:pt x="453" y="546"/>
                    </a:lnTo>
                    <a:lnTo>
                      <a:pt x="454" y="546"/>
                    </a:lnTo>
                    <a:lnTo>
                      <a:pt x="454" y="547"/>
                    </a:lnTo>
                    <a:lnTo>
                      <a:pt x="455" y="548"/>
                    </a:lnTo>
                    <a:lnTo>
                      <a:pt x="455" y="548"/>
                    </a:lnTo>
                    <a:lnTo>
                      <a:pt x="456" y="551"/>
                    </a:lnTo>
                    <a:lnTo>
                      <a:pt x="457" y="552"/>
                    </a:lnTo>
                    <a:lnTo>
                      <a:pt x="457" y="556"/>
                    </a:lnTo>
                    <a:lnTo>
                      <a:pt x="458" y="557"/>
                    </a:lnTo>
                    <a:lnTo>
                      <a:pt x="459" y="558"/>
                    </a:lnTo>
                    <a:lnTo>
                      <a:pt x="459" y="558"/>
                    </a:lnTo>
                    <a:lnTo>
                      <a:pt x="459" y="559"/>
                    </a:lnTo>
                    <a:lnTo>
                      <a:pt x="459" y="560"/>
                    </a:lnTo>
                    <a:lnTo>
                      <a:pt x="459" y="561"/>
                    </a:lnTo>
                    <a:lnTo>
                      <a:pt x="459" y="561"/>
                    </a:lnTo>
                    <a:lnTo>
                      <a:pt x="460" y="562"/>
                    </a:lnTo>
                    <a:lnTo>
                      <a:pt x="460" y="564"/>
                    </a:lnTo>
                    <a:lnTo>
                      <a:pt x="459" y="565"/>
                    </a:lnTo>
                    <a:lnTo>
                      <a:pt x="459" y="565"/>
                    </a:lnTo>
                    <a:lnTo>
                      <a:pt x="459" y="566"/>
                    </a:lnTo>
                    <a:lnTo>
                      <a:pt x="459" y="567"/>
                    </a:lnTo>
                    <a:lnTo>
                      <a:pt x="460" y="568"/>
                    </a:lnTo>
                    <a:lnTo>
                      <a:pt x="461" y="568"/>
                    </a:lnTo>
                    <a:lnTo>
                      <a:pt x="462" y="569"/>
                    </a:lnTo>
                    <a:lnTo>
                      <a:pt x="462" y="569"/>
                    </a:lnTo>
                    <a:lnTo>
                      <a:pt x="463" y="569"/>
                    </a:lnTo>
                    <a:lnTo>
                      <a:pt x="464" y="570"/>
                    </a:lnTo>
                    <a:lnTo>
                      <a:pt x="465" y="569"/>
                    </a:lnTo>
                    <a:lnTo>
                      <a:pt x="465" y="570"/>
                    </a:lnTo>
                    <a:lnTo>
                      <a:pt x="466" y="570"/>
                    </a:lnTo>
                    <a:lnTo>
                      <a:pt x="466" y="572"/>
                    </a:lnTo>
                    <a:lnTo>
                      <a:pt x="466" y="572"/>
                    </a:lnTo>
                    <a:lnTo>
                      <a:pt x="467" y="572"/>
                    </a:lnTo>
                    <a:lnTo>
                      <a:pt x="469" y="571"/>
                    </a:lnTo>
                    <a:lnTo>
                      <a:pt x="469" y="572"/>
                    </a:lnTo>
                    <a:lnTo>
                      <a:pt x="469" y="573"/>
                    </a:lnTo>
                    <a:lnTo>
                      <a:pt x="471" y="573"/>
                    </a:lnTo>
                    <a:lnTo>
                      <a:pt x="471" y="575"/>
                    </a:lnTo>
                    <a:lnTo>
                      <a:pt x="472" y="576"/>
                    </a:lnTo>
                    <a:lnTo>
                      <a:pt x="472" y="576"/>
                    </a:lnTo>
                    <a:lnTo>
                      <a:pt x="472" y="578"/>
                    </a:lnTo>
                    <a:lnTo>
                      <a:pt x="472" y="579"/>
                    </a:lnTo>
                    <a:lnTo>
                      <a:pt x="473" y="580"/>
                    </a:lnTo>
                    <a:lnTo>
                      <a:pt x="474" y="581"/>
                    </a:lnTo>
                    <a:lnTo>
                      <a:pt x="475" y="581"/>
                    </a:lnTo>
                    <a:lnTo>
                      <a:pt x="474" y="582"/>
                    </a:lnTo>
                    <a:lnTo>
                      <a:pt x="473" y="582"/>
                    </a:lnTo>
                    <a:lnTo>
                      <a:pt x="473" y="582"/>
                    </a:lnTo>
                    <a:lnTo>
                      <a:pt x="474" y="583"/>
                    </a:lnTo>
                    <a:lnTo>
                      <a:pt x="476" y="584"/>
                    </a:lnTo>
                    <a:lnTo>
                      <a:pt x="476" y="585"/>
                    </a:lnTo>
                    <a:lnTo>
                      <a:pt x="476" y="585"/>
                    </a:lnTo>
                    <a:lnTo>
                      <a:pt x="476" y="588"/>
                    </a:lnTo>
                    <a:lnTo>
                      <a:pt x="478" y="588"/>
                    </a:lnTo>
                    <a:lnTo>
                      <a:pt x="479" y="588"/>
                    </a:lnTo>
                    <a:lnTo>
                      <a:pt x="479" y="588"/>
                    </a:lnTo>
                    <a:lnTo>
                      <a:pt x="480" y="589"/>
                    </a:lnTo>
                    <a:lnTo>
                      <a:pt x="479" y="590"/>
                    </a:lnTo>
                    <a:lnTo>
                      <a:pt x="481" y="591"/>
                    </a:lnTo>
                    <a:lnTo>
                      <a:pt x="481" y="592"/>
                    </a:lnTo>
                    <a:lnTo>
                      <a:pt x="480" y="593"/>
                    </a:lnTo>
                    <a:lnTo>
                      <a:pt x="480" y="594"/>
                    </a:lnTo>
                    <a:lnTo>
                      <a:pt x="481" y="594"/>
                    </a:lnTo>
                    <a:lnTo>
                      <a:pt x="482" y="594"/>
                    </a:lnTo>
                    <a:lnTo>
                      <a:pt x="482" y="595"/>
                    </a:lnTo>
                    <a:lnTo>
                      <a:pt x="481" y="596"/>
                    </a:lnTo>
                    <a:lnTo>
                      <a:pt x="481" y="597"/>
                    </a:lnTo>
                    <a:lnTo>
                      <a:pt x="480" y="599"/>
                    </a:lnTo>
                    <a:lnTo>
                      <a:pt x="478" y="600"/>
                    </a:lnTo>
                    <a:lnTo>
                      <a:pt x="479" y="601"/>
                    </a:lnTo>
                    <a:lnTo>
                      <a:pt x="480" y="601"/>
                    </a:lnTo>
                    <a:lnTo>
                      <a:pt x="481" y="600"/>
                    </a:lnTo>
                    <a:lnTo>
                      <a:pt x="482" y="600"/>
                    </a:lnTo>
                    <a:lnTo>
                      <a:pt x="483" y="602"/>
                    </a:lnTo>
                    <a:lnTo>
                      <a:pt x="483" y="602"/>
                    </a:lnTo>
                    <a:lnTo>
                      <a:pt x="483" y="603"/>
                    </a:lnTo>
                    <a:lnTo>
                      <a:pt x="483" y="603"/>
                    </a:lnTo>
                    <a:lnTo>
                      <a:pt x="483" y="604"/>
                    </a:lnTo>
                    <a:lnTo>
                      <a:pt x="482" y="606"/>
                    </a:lnTo>
                    <a:lnTo>
                      <a:pt x="483" y="608"/>
                    </a:lnTo>
                    <a:lnTo>
                      <a:pt x="483" y="609"/>
                    </a:lnTo>
                    <a:lnTo>
                      <a:pt x="483" y="610"/>
                    </a:lnTo>
                    <a:lnTo>
                      <a:pt x="483" y="611"/>
                    </a:lnTo>
                    <a:lnTo>
                      <a:pt x="483" y="612"/>
                    </a:lnTo>
                    <a:lnTo>
                      <a:pt x="483" y="612"/>
                    </a:lnTo>
                    <a:lnTo>
                      <a:pt x="482" y="613"/>
                    </a:lnTo>
                    <a:lnTo>
                      <a:pt x="482" y="613"/>
                    </a:lnTo>
                    <a:lnTo>
                      <a:pt x="483" y="614"/>
                    </a:lnTo>
                    <a:lnTo>
                      <a:pt x="482" y="616"/>
                    </a:lnTo>
                    <a:lnTo>
                      <a:pt x="481" y="616"/>
                    </a:lnTo>
                    <a:lnTo>
                      <a:pt x="479" y="617"/>
                    </a:lnTo>
                    <a:lnTo>
                      <a:pt x="479" y="617"/>
                    </a:lnTo>
                    <a:lnTo>
                      <a:pt x="478" y="618"/>
                    </a:lnTo>
                    <a:lnTo>
                      <a:pt x="479" y="619"/>
                    </a:lnTo>
                    <a:lnTo>
                      <a:pt x="479" y="620"/>
                    </a:lnTo>
                    <a:lnTo>
                      <a:pt x="480" y="620"/>
                    </a:lnTo>
                    <a:lnTo>
                      <a:pt x="481" y="620"/>
                    </a:lnTo>
                    <a:lnTo>
                      <a:pt x="480" y="622"/>
                    </a:lnTo>
                    <a:lnTo>
                      <a:pt x="479" y="624"/>
                    </a:lnTo>
                    <a:lnTo>
                      <a:pt x="478" y="624"/>
                    </a:lnTo>
                    <a:lnTo>
                      <a:pt x="479" y="625"/>
                    </a:lnTo>
                    <a:lnTo>
                      <a:pt x="478" y="626"/>
                    </a:lnTo>
                    <a:lnTo>
                      <a:pt x="476" y="625"/>
                    </a:lnTo>
                    <a:lnTo>
                      <a:pt x="473" y="624"/>
                    </a:lnTo>
                    <a:lnTo>
                      <a:pt x="472" y="624"/>
                    </a:lnTo>
                    <a:lnTo>
                      <a:pt x="469" y="623"/>
                    </a:lnTo>
                    <a:lnTo>
                      <a:pt x="469" y="623"/>
                    </a:lnTo>
                    <a:lnTo>
                      <a:pt x="468" y="620"/>
                    </a:lnTo>
                    <a:lnTo>
                      <a:pt x="467" y="620"/>
                    </a:lnTo>
                    <a:lnTo>
                      <a:pt x="467" y="619"/>
                    </a:lnTo>
                    <a:lnTo>
                      <a:pt x="465" y="620"/>
                    </a:lnTo>
                    <a:lnTo>
                      <a:pt x="464" y="619"/>
                    </a:lnTo>
                    <a:lnTo>
                      <a:pt x="463" y="619"/>
                    </a:lnTo>
                    <a:lnTo>
                      <a:pt x="462" y="618"/>
                    </a:lnTo>
                    <a:lnTo>
                      <a:pt x="462" y="618"/>
                    </a:lnTo>
                    <a:lnTo>
                      <a:pt x="461" y="618"/>
                    </a:lnTo>
                    <a:lnTo>
                      <a:pt x="460" y="617"/>
                    </a:lnTo>
                    <a:lnTo>
                      <a:pt x="459" y="617"/>
                    </a:lnTo>
                    <a:lnTo>
                      <a:pt x="459" y="614"/>
                    </a:lnTo>
                    <a:lnTo>
                      <a:pt x="455" y="611"/>
                    </a:lnTo>
                    <a:lnTo>
                      <a:pt x="454" y="611"/>
                    </a:lnTo>
                    <a:lnTo>
                      <a:pt x="453" y="611"/>
                    </a:lnTo>
                    <a:lnTo>
                      <a:pt x="452" y="610"/>
                    </a:lnTo>
                    <a:lnTo>
                      <a:pt x="450" y="610"/>
                    </a:lnTo>
                    <a:lnTo>
                      <a:pt x="446" y="607"/>
                    </a:lnTo>
                    <a:lnTo>
                      <a:pt x="444" y="607"/>
                    </a:lnTo>
                    <a:lnTo>
                      <a:pt x="444" y="607"/>
                    </a:lnTo>
                    <a:lnTo>
                      <a:pt x="443" y="607"/>
                    </a:lnTo>
                    <a:lnTo>
                      <a:pt x="442" y="607"/>
                    </a:lnTo>
                    <a:lnTo>
                      <a:pt x="441" y="606"/>
                    </a:lnTo>
                    <a:lnTo>
                      <a:pt x="441" y="605"/>
                    </a:lnTo>
                    <a:lnTo>
                      <a:pt x="439" y="604"/>
                    </a:lnTo>
                    <a:lnTo>
                      <a:pt x="438" y="604"/>
                    </a:lnTo>
                    <a:lnTo>
                      <a:pt x="435" y="604"/>
                    </a:lnTo>
                    <a:lnTo>
                      <a:pt x="434" y="603"/>
                    </a:lnTo>
                    <a:lnTo>
                      <a:pt x="434" y="603"/>
                    </a:lnTo>
                    <a:lnTo>
                      <a:pt x="433" y="603"/>
                    </a:lnTo>
                    <a:lnTo>
                      <a:pt x="432" y="602"/>
                    </a:lnTo>
                    <a:lnTo>
                      <a:pt x="431" y="602"/>
                    </a:lnTo>
                    <a:lnTo>
                      <a:pt x="429" y="601"/>
                    </a:lnTo>
                    <a:lnTo>
                      <a:pt x="428" y="598"/>
                    </a:lnTo>
                    <a:lnTo>
                      <a:pt x="428" y="596"/>
                    </a:lnTo>
                    <a:lnTo>
                      <a:pt x="427" y="596"/>
                    </a:lnTo>
                    <a:lnTo>
                      <a:pt x="426" y="596"/>
                    </a:lnTo>
                    <a:lnTo>
                      <a:pt x="424" y="596"/>
                    </a:lnTo>
                    <a:lnTo>
                      <a:pt x="423" y="596"/>
                    </a:lnTo>
                    <a:lnTo>
                      <a:pt x="421" y="596"/>
                    </a:lnTo>
                    <a:lnTo>
                      <a:pt x="422" y="594"/>
                    </a:lnTo>
                    <a:lnTo>
                      <a:pt x="422" y="593"/>
                    </a:lnTo>
                    <a:lnTo>
                      <a:pt x="421" y="593"/>
                    </a:lnTo>
                    <a:lnTo>
                      <a:pt x="419" y="593"/>
                    </a:lnTo>
                    <a:lnTo>
                      <a:pt x="419" y="593"/>
                    </a:lnTo>
                    <a:lnTo>
                      <a:pt x="418" y="592"/>
                    </a:lnTo>
                    <a:lnTo>
                      <a:pt x="418" y="590"/>
                    </a:lnTo>
                    <a:lnTo>
                      <a:pt x="417" y="589"/>
                    </a:lnTo>
                    <a:lnTo>
                      <a:pt x="416" y="589"/>
                    </a:lnTo>
                    <a:lnTo>
                      <a:pt x="414" y="589"/>
                    </a:lnTo>
                    <a:lnTo>
                      <a:pt x="414" y="589"/>
                    </a:lnTo>
                    <a:lnTo>
                      <a:pt x="413" y="589"/>
                    </a:lnTo>
                    <a:lnTo>
                      <a:pt x="411" y="589"/>
                    </a:lnTo>
                    <a:lnTo>
                      <a:pt x="410" y="589"/>
                    </a:lnTo>
                    <a:lnTo>
                      <a:pt x="408" y="587"/>
                    </a:lnTo>
                    <a:lnTo>
                      <a:pt x="407" y="586"/>
                    </a:lnTo>
                    <a:lnTo>
                      <a:pt x="406" y="586"/>
                    </a:lnTo>
                    <a:lnTo>
                      <a:pt x="405" y="584"/>
                    </a:lnTo>
                    <a:lnTo>
                      <a:pt x="403" y="581"/>
                    </a:lnTo>
                    <a:lnTo>
                      <a:pt x="402" y="579"/>
                    </a:lnTo>
                    <a:lnTo>
                      <a:pt x="401" y="579"/>
                    </a:lnTo>
                    <a:lnTo>
                      <a:pt x="400" y="579"/>
                    </a:lnTo>
                    <a:lnTo>
                      <a:pt x="399" y="577"/>
                    </a:lnTo>
                    <a:lnTo>
                      <a:pt x="398" y="577"/>
                    </a:lnTo>
                    <a:lnTo>
                      <a:pt x="397" y="576"/>
                    </a:lnTo>
                    <a:lnTo>
                      <a:pt x="393" y="574"/>
                    </a:lnTo>
                    <a:lnTo>
                      <a:pt x="392" y="573"/>
                    </a:lnTo>
                    <a:lnTo>
                      <a:pt x="392" y="569"/>
                    </a:lnTo>
                    <a:lnTo>
                      <a:pt x="391" y="569"/>
                    </a:lnTo>
                    <a:lnTo>
                      <a:pt x="390" y="568"/>
                    </a:lnTo>
                    <a:lnTo>
                      <a:pt x="388" y="566"/>
                    </a:lnTo>
                    <a:lnTo>
                      <a:pt x="384" y="562"/>
                    </a:lnTo>
                    <a:lnTo>
                      <a:pt x="383" y="562"/>
                    </a:lnTo>
                    <a:lnTo>
                      <a:pt x="382" y="561"/>
                    </a:lnTo>
                    <a:lnTo>
                      <a:pt x="381" y="559"/>
                    </a:lnTo>
                    <a:lnTo>
                      <a:pt x="380" y="558"/>
                    </a:lnTo>
                    <a:lnTo>
                      <a:pt x="378" y="558"/>
                    </a:lnTo>
                    <a:lnTo>
                      <a:pt x="378" y="557"/>
                    </a:lnTo>
                    <a:lnTo>
                      <a:pt x="378" y="556"/>
                    </a:lnTo>
                    <a:lnTo>
                      <a:pt x="379" y="555"/>
                    </a:lnTo>
                    <a:lnTo>
                      <a:pt x="379" y="555"/>
                    </a:lnTo>
                    <a:lnTo>
                      <a:pt x="379" y="554"/>
                    </a:lnTo>
                    <a:lnTo>
                      <a:pt x="378" y="553"/>
                    </a:lnTo>
                    <a:lnTo>
                      <a:pt x="376" y="552"/>
                    </a:lnTo>
                    <a:lnTo>
                      <a:pt x="375" y="552"/>
                    </a:lnTo>
                    <a:lnTo>
                      <a:pt x="372" y="551"/>
                    </a:lnTo>
                    <a:lnTo>
                      <a:pt x="371" y="549"/>
                    </a:lnTo>
                    <a:lnTo>
                      <a:pt x="369" y="548"/>
                    </a:lnTo>
                    <a:lnTo>
                      <a:pt x="369" y="548"/>
                    </a:lnTo>
                    <a:lnTo>
                      <a:pt x="368" y="547"/>
                    </a:lnTo>
                    <a:lnTo>
                      <a:pt x="366" y="547"/>
                    </a:lnTo>
                    <a:lnTo>
                      <a:pt x="365" y="546"/>
                    </a:lnTo>
                    <a:lnTo>
                      <a:pt x="363" y="544"/>
                    </a:lnTo>
                    <a:lnTo>
                      <a:pt x="362" y="544"/>
                    </a:lnTo>
                    <a:lnTo>
                      <a:pt x="360" y="542"/>
                    </a:lnTo>
                    <a:lnTo>
                      <a:pt x="358" y="541"/>
                    </a:lnTo>
                    <a:lnTo>
                      <a:pt x="357" y="540"/>
                    </a:lnTo>
                    <a:lnTo>
                      <a:pt x="357" y="539"/>
                    </a:lnTo>
                    <a:lnTo>
                      <a:pt x="355" y="538"/>
                    </a:lnTo>
                    <a:lnTo>
                      <a:pt x="351" y="537"/>
                    </a:lnTo>
                    <a:lnTo>
                      <a:pt x="350" y="536"/>
                    </a:lnTo>
                    <a:lnTo>
                      <a:pt x="348" y="533"/>
                    </a:lnTo>
                    <a:lnTo>
                      <a:pt x="348" y="532"/>
                    </a:lnTo>
                    <a:lnTo>
                      <a:pt x="346" y="532"/>
                    </a:lnTo>
                    <a:lnTo>
                      <a:pt x="345" y="531"/>
                    </a:lnTo>
                    <a:lnTo>
                      <a:pt x="345" y="529"/>
                    </a:lnTo>
                    <a:lnTo>
                      <a:pt x="343" y="527"/>
                    </a:lnTo>
                    <a:lnTo>
                      <a:pt x="342" y="526"/>
                    </a:lnTo>
                    <a:lnTo>
                      <a:pt x="342" y="525"/>
                    </a:lnTo>
                    <a:lnTo>
                      <a:pt x="338" y="525"/>
                    </a:lnTo>
                    <a:lnTo>
                      <a:pt x="338" y="525"/>
                    </a:lnTo>
                    <a:lnTo>
                      <a:pt x="337" y="524"/>
                    </a:lnTo>
                    <a:lnTo>
                      <a:pt x="335" y="523"/>
                    </a:lnTo>
                    <a:lnTo>
                      <a:pt x="335" y="523"/>
                    </a:lnTo>
                    <a:lnTo>
                      <a:pt x="334" y="522"/>
                    </a:lnTo>
                    <a:lnTo>
                      <a:pt x="333" y="522"/>
                    </a:lnTo>
                    <a:lnTo>
                      <a:pt x="332" y="521"/>
                    </a:lnTo>
                    <a:lnTo>
                      <a:pt x="331" y="516"/>
                    </a:lnTo>
                    <a:lnTo>
                      <a:pt x="330" y="515"/>
                    </a:lnTo>
                    <a:lnTo>
                      <a:pt x="329" y="515"/>
                    </a:lnTo>
                    <a:lnTo>
                      <a:pt x="328" y="513"/>
                    </a:lnTo>
                    <a:lnTo>
                      <a:pt x="323" y="513"/>
                    </a:lnTo>
                    <a:lnTo>
                      <a:pt x="322" y="513"/>
                    </a:lnTo>
                    <a:lnTo>
                      <a:pt x="322" y="512"/>
                    </a:lnTo>
                    <a:lnTo>
                      <a:pt x="321" y="511"/>
                    </a:lnTo>
                    <a:lnTo>
                      <a:pt x="323" y="510"/>
                    </a:lnTo>
                    <a:lnTo>
                      <a:pt x="323" y="509"/>
                    </a:lnTo>
                    <a:lnTo>
                      <a:pt x="321" y="509"/>
                    </a:lnTo>
                    <a:lnTo>
                      <a:pt x="321" y="508"/>
                    </a:lnTo>
                    <a:lnTo>
                      <a:pt x="320" y="506"/>
                    </a:lnTo>
                    <a:lnTo>
                      <a:pt x="319" y="504"/>
                    </a:lnTo>
                    <a:lnTo>
                      <a:pt x="317" y="503"/>
                    </a:lnTo>
                    <a:lnTo>
                      <a:pt x="317" y="502"/>
                    </a:lnTo>
                    <a:lnTo>
                      <a:pt x="317" y="500"/>
                    </a:lnTo>
                    <a:lnTo>
                      <a:pt x="317" y="500"/>
                    </a:lnTo>
                    <a:lnTo>
                      <a:pt x="314" y="499"/>
                    </a:lnTo>
                    <a:lnTo>
                      <a:pt x="314" y="498"/>
                    </a:lnTo>
                    <a:lnTo>
                      <a:pt x="314" y="497"/>
                    </a:lnTo>
                    <a:lnTo>
                      <a:pt x="314" y="496"/>
                    </a:lnTo>
                    <a:lnTo>
                      <a:pt x="312" y="494"/>
                    </a:lnTo>
                    <a:lnTo>
                      <a:pt x="311" y="494"/>
                    </a:lnTo>
                    <a:lnTo>
                      <a:pt x="308" y="493"/>
                    </a:lnTo>
                    <a:lnTo>
                      <a:pt x="307" y="493"/>
                    </a:lnTo>
                    <a:lnTo>
                      <a:pt x="306" y="491"/>
                    </a:lnTo>
                    <a:lnTo>
                      <a:pt x="304" y="489"/>
                    </a:lnTo>
                    <a:lnTo>
                      <a:pt x="303" y="489"/>
                    </a:lnTo>
                    <a:lnTo>
                      <a:pt x="300" y="489"/>
                    </a:lnTo>
                    <a:lnTo>
                      <a:pt x="297" y="486"/>
                    </a:lnTo>
                    <a:lnTo>
                      <a:pt x="294" y="483"/>
                    </a:lnTo>
                    <a:lnTo>
                      <a:pt x="293" y="483"/>
                    </a:lnTo>
                    <a:lnTo>
                      <a:pt x="293" y="482"/>
                    </a:lnTo>
                    <a:lnTo>
                      <a:pt x="292" y="482"/>
                    </a:lnTo>
                    <a:lnTo>
                      <a:pt x="291" y="480"/>
                    </a:lnTo>
                    <a:lnTo>
                      <a:pt x="290" y="479"/>
                    </a:lnTo>
                    <a:lnTo>
                      <a:pt x="290" y="479"/>
                    </a:lnTo>
                    <a:lnTo>
                      <a:pt x="289" y="479"/>
                    </a:lnTo>
                    <a:lnTo>
                      <a:pt x="288" y="480"/>
                    </a:lnTo>
                    <a:lnTo>
                      <a:pt x="287" y="481"/>
                    </a:lnTo>
                    <a:lnTo>
                      <a:pt x="286" y="481"/>
                    </a:lnTo>
                    <a:lnTo>
                      <a:pt x="285" y="480"/>
                    </a:lnTo>
                    <a:lnTo>
                      <a:pt x="285" y="479"/>
                    </a:lnTo>
                    <a:lnTo>
                      <a:pt x="285" y="479"/>
                    </a:lnTo>
                    <a:lnTo>
                      <a:pt x="285" y="478"/>
                    </a:lnTo>
                    <a:lnTo>
                      <a:pt x="285" y="477"/>
                    </a:lnTo>
                    <a:lnTo>
                      <a:pt x="284" y="476"/>
                    </a:lnTo>
                    <a:lnTo>
                      <a:pt x="283" y="475"/>
                    </a:lnTo>
                    <a:lnTo>
                      <a:pt x="283" y="474"/>
                    </a:lnTo>
                    <a:lnTo>
                      <a:pt x="282" y="473"/>
                    </a:lnTo>
                    <a:lnTo>
                      <a:pt x="281" y="473"/>
                    </a:lnTo>
                    <a:lnTo>
                      <a:pt x="280" y="472"/>
                    </a:lnTo>
                    <a:lnTo>
                      <a:pt x="279" y="471"/>
                    </a:lnTo>
                    <a:lnTo>
                      <a:pt x="278" y="471"/>
                    </a:lnTo>
                    <a:lnTo>
                      <a:pt x="277" y="470"/>
                    </a:lnTo>
                    <a:lnTo>
                      <a:pt x="277" y="469"/>
                    </a:lnTo>
                    <a:lnTo>
                      <a:pt x="276" y="468"/>
                    </a:lnTo>
                    <a:lnTo>
                      <a:pt x="276" y="467"/>
                    </a:lnTo>
                    <a:lnTo>
                      <a:pt x="276" y="466"/>
                    </a:lnTo>
                    <a:lnTo>
                      <a:pt x="276" y="465"/>
                    </a:lnTo>
                    <a:lnTo>
                      <a:pt x="276" y="464"/>
                    </a:lnTo>
                    <a:lnTo>
                      <a:pt x="275" y="464"/>
                    </a:lnTo>
                    <a:lnTo>
                      <a:pt x="273" y="462"/>
                    </a:lnTo>
                    <a:lnTo>
                      <a:pt x="273" y="461"/>
                    </a:lnTo>
                    <a:lnTo>
                      <a:pt x="273" y="459"/>
                    </a:lnTo>
                    <a:lnTo>
                      <a:pt x="273" y="458"/>
                    </a:lnTo>
                    <a:lnTo>
                      <a:pt x="272" y="457"/>
                    </a:lnTo>
                    <a:lnTo>
                      <a:pt x="270" y="454"/>
                    </a:lnTo>
                    <a:lnTo>
                      <a:pt x="269" y="453"/>
                    </a:lnTo>
                    <a:lnTo>
                      <a:pt x="268" y="452"/>
                    </a:lnTo>
                    <a:lnTo>
                      <a:pt x="268" y="451"/>
                    </a:lnTo>
                    <a:lnTo>
                      <a:pt x="267" y="450"/>
                    </a:lnTo>
                    <a:lnTo>
                      <a:pt x="267" y="449"/>
                    </a:lnTo>
                    <a:lnTo>
                      <a:pt x="266" y="448"/>
                    </a:lnTo>
                    <a:lnTo>
                      <a:pt x="266" y="448"/>
                    </a:lnTo>
                    <a:lnTo>
                      <a:pt x="266" y="447"/>
                    </a:lnTo>
                    <a:lnTo>
                      <a:pt x="266" y="446"/>
                    </a:lnTo>
                    <a:lnTo>
                      <a:pt x="266" y="446"/>
                    </a:lnTo>
                    <a:lnTo>
                      <a:pt x="266" y="445"/>
                    </a:lnTo>
                    <a:lnTo>
                      <a:pt x="266" y="445"/>
                    </a:lnTo>
                    <a:lnTo>
                      <a:pt x="266" y="445"/>
                    </a:lnTo>
                    <a:lnTo>
                      <a:pt x="266" y="444"/>
                    </a:lnTo>
                    <a:lnTo>
                      <a:pt x="265" y="444"/>
                    </a:lnTo>
                    <a:lnTo>
                      <a:pt x="265" y="443"/>
                    </a:lnTo>
                    <a:lnTo>
                      <a:pt x="264" y="443"/>
                    </a:lnTo>
                    <a:lnTo>
                      <a:pt x="263" y="443"/>
                    </a:lnTo>
                    <a:lnTo>
                      <a:pt x="262" y="443"/>
                    </a:lnTo>
                    <a:lnTo>
                      <a:pt x="262" y="442"/>
                    </a:lnTo>
                    <a:lnTo>
                      <a:pt x="262" y="442"/>
                    </a:lnTo>
                    <a:lnTo>
                      <a:pt x="261" y="442"/>
                    </a:lnTo>
                    <a:lnTo>
                      <a:pt x="260" y="442"/>
                    </a:lnTo>
                    <a:lnTo>
                      <a:pt x="260" y="441"/>
                    </a:lnTo>
                    <a:lnTo>
                      <a:pt x="259" y="441"/>
                    </a:lnTo>
                    <a:lnTo>
                      <a:pt x="259" y="441"/>
                    </a:lnTo>
                    <a:lnTo>
                      <a:pt x="259" y="441"/>
                    </a:lnTo>
                    <a:lnTo>
                      <a:pt x="258" y="441"/>
                    </a:lnTo>
                    <a:lnTo>
                      <a:pt x="257" y="441"/>
                    </a:lnTo>
                    <a:lnTo>
                      <a:pt x="256" y="441"/>
                    </a:lnTo>
                    <a:lnTo>
                      <a:pt x="256" y="441"/>
                    </a:lnTo>
                    <a:lnTo>
                      <a:pt x="255" y="441"/>
                    </a:lnTo>
                    <a:lnTo>
                      <a:pt x="255" y="441"/>
                    </a:lnTo>
                    <a:lnTo>
                      <a:pt x="254" y="441"/>
                    </a:lnTo>
                    <a:lnTo>
                      <a:pt x="253" y="441"/>
                    </a:lnTo>
                    <a:lnTo>
                      <a:pt x="253" y="441"/>
                    </a:lnTo>
                    <a:lnTo>
                      <a:pt x="252" y="441"/>
                    </a:lnTo>
                    <a:lnTo>
                      <a:pt x="252" y="440"/>
                    </a:lnTo>
                    <a:lnTo>
                      <a:pt x="252" y="440"/>
                    </a:lnTo>
                    <a:lnTo>
                      <a:pt x="252" y="439"/>
                    </a:lnTo>
                    <a:lnTo>
                      <a:pt x="252" y="438"/>
                    </a:lnTo>
                    <a:lnTo>
                      <a:pt x="252" y="438"/>
                    </a:lnTo>
                    <a:lnTo>
                      <a:pt x="251" y="438"/>
                    </a:lnTo>
                    <a:lnTo>
                      <a:pt x="251" y="437"/>
                    </a:lnTo>
                    <a:lnTo>
                      <a:pt x="250" y="436"/>
                    </a:lnTo>
                    <a:lnTo>
                      <a:pt x="249" y="435"/>
                    </a:lnTo>
                    <a:lnTo>
                      <a:pt x="248" y="434"/>
                    </a:lnTo>
                    <a:lnTo>
                      <a:pt x="247" y="434"/>
                    </a:lnTo>
                    <a:lnTo>
                      <a:pt x="246" y="434"/>
                    </a:lnTo>
                    <a:lnTo>
                      <a:pt x="245" y="434"/>
                    </a:lnTo>
                    <a:lnTo>
                      <a:pt x="245" y="434"/>
                    </a:lnTo>
                    <a:lnTo>
                      <a:pt x="243" y="432"/>
                    </a:lnTo>
                    <a:lnTo>
                      <a:pt x="243" y="431"/>
                    </a:lnTo>
                    <a:lnTo>
                      <a:pt x="242" y="431"/>
                    </a:lnTo>
                    <a:lnTo>
                      <a:pt x="242" y="430"/>
                    </a:lnTo>
                    <a:lnTo>
                      <a:pt x="242" y="429"/>
                    </a:lnTo>
                    <a:lnTo>
                      <a:pt x="241" y="427"/>
                    </a:lnTo>
                    <a:lnTo>
                      <a:pt x="239" y="427"/>
                    </a:lnTo>
                    <a:lnTo>
                      <a:pt x="238" y="426"/>
                    </a:lnTo>
                    <a:lnTo>
                      <a:pt x="238" y="425"/>
                    </a:lnTo>
                    <a:lnTo>
                      <a:pt x="238" y="424"/>
                    </a:lnTo>
                    <a:lnTo>
                      <a:pt x="238" y="423"/>
                    </a:lnTo>
                    <a:lnTo>
                      <a:pt x="237" y="423"/>
                    </a:lnTo>
                    <a:lnTo>
                      <a:pt x="236" y="423"/>
                    </a:lnTo>
                    <a:lnTo>
                      <a:pt x="236" y="422"/>
                    </a:lnTo>
                    <a:lnTo>
                      <a:pt x="235" y="423"/>
                    </a:lnTo>
                    <a:lnTo>
                      <a:pt x="235" y="424"/>
                    </a:lnTo>
                    <a:lnTo>
                      <a:pt x="234" y="424"/>
                    </a:lnTo>
                    <a:lnTo>
                      <a:pt x="234" y="423"/>
                    </a:lnTo>
                    <a:lnTo>
                      <a:pt x="234" y="421"/>
                    </a:lnTo>
                    <a:lnTo>
                      <a:pt x="234" y="420"/>
                    </a:lnTo>
                    <a:lnTo>
                      <a:pt x="233" y="420"/>
                    </a:lnTo>
                    <a:lnTo>
                      <a:pt x="233" y="419"/>
                    </a:lnTo>
                    <a:lnTo>
                      <a:pt x="231" y="418"/>
                    </a:lnTo>
                    <a:lnTo>
                      <a:pt x="231" y="417"/>
                    </a:lnTo>
                    <a:lnTo>
                      <a:pt x="231" y="417"/>
                    </a:lnTo>
                    <a:lnTo>
                      <a:pt x="231" y="416"/>
                    </a:lnTo>
                    <a:lnTo>
                      <a:pt x="231" y="415"/>
                    </a:lnTo>
                    <a:lnTo>
                      <a:pt x="231" y="414"/>
                    </a:lnTo>
                    <a:lnTo>
                      <a:pt x="230" y="414"/>
                    </a:lnTo>
                    <a:lnTo>
                      <a:pt x="229" y="414"/>
                    </a:lnTo>
                    <a:lnTo>
                      <a:pt x="229" y="414"/>
                    </a:lnTo>
                    <a:lnTo>
                      <a:pt x="228" y="414"/>
                    </a:lnTo>
                    <a:lnTo>
                      <a:pt x="228" y="413"/>
                    </a:lnTo>
                    <a:lnTo>
                      <a:pt x="228" y="411"/>
                    </a:lnTo>
                    <a:lnTo>
                      <a:pt x="229" y="411"/>
                    </a:lnTo>
                    <a:lnTo>
                      <a:pt x="228" y="410"/>
                    </a:lnTo>
                    <a:lnTo>
                      <a:pt x="228" y="410"/>
                    </a:lnTo>
                    <a:lnTo>
                      <a:pt x="227" y="410"/>
                    </a:lnTo>
                    <a:lnTo>
                      <a:pt x="226" y="411"/>
                    </a:lnTo>
                    <a:lnTo>
                      <a:pt x="225" y="410"/>
                    </a:lnTo>
                    <a:lnTo>
                      <a:pt x="225" y="410"/>
                    </a:lnTo>
                    <a:lnTo>
                      <a:pt x="224" y="409"/>
                    </a:lnTo>
                    <a:lnTo>
                      <a:pt x="224" y="408"/>
                    </a:lnTo>
                    <a:lnTo>
                      <a:pt x="223" y="407"/>
                    </a:lnTo>
                    <a:lnTo>
                      <a:pt x="222" y="406"/>
                    </a:lnTo>
                    <a:lnTo>
                      <a:pt x="221" y="405"/>
                    </a:lnTo>
                    <a:lnTo>
                      <a:pt x="220" y="404"/>
                    </a:lnTo>
                    <a:lnTo>
                      <a:pt x="218" y="403"/>
                    </a:lnTo>
                    <a:lnTo>
                      <a:pt x="217" y="403"/>
                    </a:lnTo>
                    <a:lnTo>
                      <a:pt x="216" y="403"/>
                    </a:lnTo>
                    <a:lnTo>
                      <a:pt x="215" y="402"/>
                    </a:lnTo>
                    <a:lnTo>
                      <a:pt x="214" y="401"/>
                    </a:lnTo>
                    <a:lnTo>
                      <a:pt x="212" y="402"/>
                    </a:lnTo>
                    <a:lnTo>
                      <a:pt x="211" y="402"/>
                    </a:lnTo>
                    <a:lnTo>
                      <a:pt x="211" y="401"/>
                    </a:lnTo>
                    <a:lnTo>
                      <a:pt x="210" y="401"/>
                    </a:lnTo>
                    <a:lnTo>
                      <a:pt x="209" y="400"/>
                    </a:lnTo>
                    <a:lnTo>
                      <a:pt x="208" y="400"/>
                    </a:lnTo>
                    <a:lnTo>
                      <a:pt x="207" y="399"/>
                    </a:lnTo>
                    <a:lnTo>
                      <a:pt x="207" y="399"/>
                    </a:lnTo>
                    <a:lnTo>
                      <a:pt x="206" y="399"/>
                    </a:lnTo>
                    <a:lnTo>
                      <a:pt x="205" y="398"/>
                    </a:lnTo>
                    <a:lnTo>
                      <a:pt x="206" y="396"/>
                    </a:lnTo>
                    <a:lnTo>
                      <a:pt x="205" y="395"/>
                    </a:lnTo>
                    <a:lnTo>
                      <a:pt x="204" y="396"/>
                    </a:lnTo>
                    <a:lnTo>
                      <a:pt x="204" y="396"/>
                    </a:lnTo>
                    <a:lnTo>
                      <a:pt x="203" y="396"/>
                    </a:lnTo>
                    <a:lnTo>
                      <a:pt x="202" y="396"/>
                    </a:lnTo>
                    <a:lnTo>
                      <a:pt x="201" y="395"/>
                    </a:lnTo>
                    <a:lnTo>
                      <a:pt x="200" y="394"/>
                    </a:lnTo>
                    <a:lnTo>
                      <a:pt x="197" y="393"/>
                    </a:lnTo>
                    <a:lnTo>
                      <a:pt x="197" y="393"/>
                    </a:lnTo>
                    <a:lnTo>
                      <a:pt x="196" y="393"/>
                    </a:lnTo>
                    <a:lnTo>
                      <a:pt x="195" y="392"/>
                    </a:lnTo>
                    <a:lnTo>
                      <a:pt x="195" y="391"/>
                    </a:lnTo>
                    <a:lnTo>
                      <a:pt x="194" y="390"/>
                    </a:lnTo>
                    <a:lnTo>
                      <a:pt x="194" y="389"/>
                    </a:lnTo>
                    <a:lnTo>
                      <a:pt x="194" y="389"/>
                    </a:lnTo>
                    <a:lnTo>
                      <a:pt x="193" y="389"/>
                    </a:lnTo>
                    <a:lnTo>
                      <a:pt x="193" y="389"/>
                    </a:lnTo>
                    <a:lnTo>
                      <a:pt x="192" y="389"/>
                    </a:lnTo>
                    <a:lnTo>
                      <a:pt x="191" y="388"/>
                    </a:lnTo>
                    <a:lnTo>
                      <a:pt x="190" y="387"/>
                    </a:lnTo>
                    <a:lnTo>
                      <a:pt x="190" y="386"/>
                    </a:lnTo>
                    <a:lnTo>
                      <a:pt x="190" y="386"/>
                    </a:lnTo>
                    <a:lnTo>
                      <a:pt x="189" y="385"/>
                    </a:lnTo>
                    <a:lnTo>
                      <a:pt x="188" y="384"/>
                    </a:lnTo>
                    <a:lnTo>
                      <a:pt x="186" y="384"/>
                    </a:lnTo>
                    <a:lnTo>
                      <a:pt x="186" y="383"/>
                    </a:lnTo>
                    <a:lnTo>
                      <a:pt x="186" y="382"/>
                    </a:lnTo>
                    <a:lnTo>
                      <a:pt x="185" y="381"/>
                    </a:lnTo>
                    <a:lnTo>
                      <a:pt x="185" y="380"/>
                    </a:lnTo>
                    <a:lnTo>
                      <a:pt x="183" y="379"/>
                    </a:lnTo>
                    <a:lnTo>
                      <a:pt x="181" y="379"/>
                    </a:lnTo>
                    <a:lnTo>
                      <a:pt x="180" y="378"/>
                    </a:lnTo>
                    <a:lnTo>
                      <a:pt x="180" y="377"/>
                    </a:lnTo>
                    <a:lnTo>
                      <a:pt x="179" y="375"/>
                    </a:lnTo>
                    <a:lnTo>
                      <a:pt x="179" y="373"/>
                    </a:lnTo>
                    <a:lnTo>
                      <a:pt x="178" y="372"/>
                    </a:lnTo>
                    <a:lnTo>
                      <a:pt x="176" y="372"/>
                    </a:lnTo>
                    <a:lnTo>
                      <a:pt x="175" y="372"/>
                    </a:lnTo>
                    <a:lnTo>
                      <a:pt x="175" y="371"/>
                    </a:lnTo>
                    <a:lnTo>
                      <a:pt x="173" y="369"/>
                    </a:lnTo>
                    <a:lnTo>
                      <a:pt x="173" y="365"/>
                    </a:lnTo>
                    <a:lnTo>
                      <a:pt x="173" y="363"/>
                    </a:lnTo>
                    <a:lnTo>
                      <a:pt x="173" y="362"/>
                    </a:lnTo>
                    <a:lnTo>
                      <a:pt x="173" y="361"/>
                    </a:lnTo>
                    <a:lnTo>
                      <a:pt x="173" y="360"/>
                    </a:lnTo>
                    <a:lnTo>
                      <a:pt x="172" y="358"/>
                    </a:lnTo>
                    <a:lnTo>
                      <a:pt x="172" y="357"/>
                    </a:lnTo>
                    <a:lnTo>
                      <a:pt x="170" y="357"/>
                    </a:lnTo>
                    <a:lnTo>
                      <a:pt x="169" y="356"/>
                    </a:lnTo>
                    <a:lnTo>
                      <a:pt x="169" y="355"/>
                    </a:lnTo>
                    <a:lnTo>
                      <a:pt x="168" y="354"/>
                    </a:lnTo>
                    <a:lnTo>
                      <a:pt x="168" y="353"/>
                    </a:lnTo>
                    <a:lnTo>
                      <a:pt x="168" y="352"/>
                    </a:lnTo>
                    <a:lnTo>
                      <a:pt x="168" y="351"/>
                    </a:lnTo>
                    <a:lnTo>
                      <a:pt x="169" y="350"/>
                    </a:lnTo>
                    <a:lnTo>
                      <a:pt x="169" y="349"/>
                    </a:lnTo>
                    <a:lnTo>
                      <a:pt x="169" y="348"/>
                    </a:lnTo>
                    <a:lnTo>
                      <a:pt x="169" y="345"/>
                    </a:lnTo>
                    <a:lnTo>
                      <a:pt x="169" y="345"/>
                    </a:lnTo>
                    <a:lnTo>
                      <a:pt x="170" y="344"/>
                    </a:lnTo>
                    <a:lnTo>
                      <a:pt x="170" y="342"/>
                    </a:lnTo>
                    <a:lnTo>
                      <a:pt x="170" y="341"/>
                    </a:lnTo>
                    <a:lnTo>
                      <a:pt x="172" y="341"/>
                    </a:lnTo>
                    <a:lnTo>
                      <a:pt x="173" y="340"/>
                    </a:lnTo>
                    <a:lnTo>
                      <a:pt x="172" y="339"/>
                    </a:lnTo>
                    <a:lnTo>
                      <a:pt x="170" y="338"/>
                    </a:lnTo>
                    <a:lnTo>
                      <a:pt x="170" y="337"/>
                    </a:lnTo>
                    <a:lnTo>
                      <a:pt x="169" y="333"/>
                    </a:lnTo>
                    <a:lnTo>
                      <a:pt x="169" y="332"/>
                    </a:lnTo>
                    <a:lnTo>
                      <a:pt x="168" y="331"/>
                    </a:lnTo>
                    <a:lnTo>
                      <a:pt x="168" y="331"/>
                    </a:lnTo>
                    <a:lnTo>
                      <a:pt x="166" y="328"/>
                    </a:lnTo>
                    <a:lnTo>
                      <a:pt x="166" y="328"/>
                    </a:lnTo>
                    <a:lnTo>
                      <a:pt x="164" y="327"/>
                    </a:lnTo>
                    <a:lnTo>
                      <a:pt x="164" y="326"/>
                    </a:lnTo>
                    <a:lnTo>
                      <a:pt x="164" y="325"/>
                    </a:lnTo>
                    <a:lnTo>
                      <a:pt x="164" y="324"/>
                    </a:lnTo>
                    <a:lnTo>
                      <a:pt x="163" y="323"/>
                    </a:lnTo>
                    <a:lnTo>
                      <a:pt x="163" y="322"/>
                    </a:lnTo>
                    <a:lnTo>
                      <a:pt x="162" y="322"/>
                    </a:lnTo>
                    <a:lnTo>
                      <a:pt x="162" y="321"/>
                    </a:lnTo>
                    <a:lnTo>
                      <a:pt x="161" y="320"/>
                    </a:lnTo>
                    <a:lnTo>
                      <a:pt x="160" y="320"/>
                    </a:lnTo>
                    <a:lnTo>
                      <a:pt x="159" y="320"/>
                    </a:lnTo>
                    <a:lnTo>
                      <a:pt x="159" y="320"/>
                    </a:lnTo>
                    <a:lnTo>
                      <a:pt x="159" y="319"/>
                    </a:lnTo>
                    <a:lnTo>
                      <a:pt x="159" y="317"/>
                    </a:lnTo>
                    <a:lnTo>
                      <a:pt x="158" y="317"/>
                    </a:lnTo>
                    <a:lnTo>
                      <a:pt x="156" y="315"/>
                    </a:lnTo>
                    <a:lnTo>
                      <a:pt x="156" y="315"/>
                    </a:lnTo>
                    <a:lnTo>
                      <a:pt x="155" y="314"/>
                    </a:lnTo>
                    <a:lnTo>
                      <a:pt x="153" y="313"/>
                    </a:lnTo>
                    <a:lnTo>
                      <a:pt x="152" y="312"/>
                    </a:lnTo>
                    <a:lnTo>
                      <a:pt x="152" y="311"/>
                    </a:lnTo>
                    <a:lnTo>
                      <a:pt x="151" y="311"/>
                    </a:lnTo>
                    <a:lnTo>
                      <a:pt x="150" y="311"/>
                    </a:lnTo>
                    <a:lnTo>
                      <a:pt x="149" y="310"/>
                    </a:lnTo>
                    <a:lnTo>
                      <a:pt x="149" y="310"/>
                    </a:lnTo>
                    <a:lnTo>
                      <a:pt x="148" y="310"/>
                    </a:lnTo>
                    <a:lnTo>
                      <a:pt x="146" y="310"/>
                    </a:lnTo>
                    <a:lnTo>
                      <a:pt x="145" y="310"/>
                    </a:lnTo>
                    <a:lnTo>
                      <a:pt x="145" y="309"/>
                    </a:lnTo>
                    <a:lnTo>
                      <a:pt x="145" y="308"/>
                    </a:lnTo>
                    <a:lnTo>
                      <a:pt x="145" y="306"/>
                    </a:lnTo>
                    <a:lnTo>
                      <a:pt x="145" y="304"/>
                    </a:lnTo>
                    <a:lnTo>
                      <a:pt x="145" y="303"/>
                    </a:lnTo>
                    <a:lnTo>
                      <a:pt x="144" y="303"/>
                    </a:lnTo>
                    <a:lnTo>
                      <a:pt x="143" y="303"/>
                    </a:lnTo>
                    <a:lnTo>
                      <a:pt x="143" y="302"/>
                    </a:lnTo>
                    <a:lnTo>
                      <a:pt x="142" y="301"/>
                    </a:lnTo>
                    <a:lnTo>
                      <a:pt x="142" y="300"/>
                    </a:lnTo>
                    <a:lnTo>
                      <a:pt x="142" y="300"/>
                    </a:lnTo>
                    <a:lnTo>
                      <a:pt x="140" y="297"/>
                    </a:lnTo>
                    <a:lnTo>
                      <a:pt x="140" y="296"/>
                    </a:lnTo>
                    <a:lnTo>
                      <a:pt x="139" y="296"/>
                    </a:lnTo>
                    <a:lnTo>
                      <a:pt x="138" y="294"/>
                    </a:lnTo>
                    <a:lnTo>
                      <a:pt x="138" y="293"/>
                    </a:lnTo>
                    <a:lnTo>
                      <a:pt x="137" y="292"/>
                    </a:lnTo>
                    <a:lnTo>
                      <a:pt x="137" y="291"/>
                    </a:lnTo>
                    <a:lnTo>
                      <a:pt x="136" y="291"/>
                    </a:lnTo>
                    <a:lnTo>
                      <a:pt x="136" y="289"/>
                    </a:lnTo>
                    <a:lnTo>
                      <a:pt x="136" y="288"/>
                    </a:lnTo>
                    <a:lnTo>
                      <a:pt x="135" y="288"/>
                    </a:lnTo>
                    <a:lnTo>
                      <a:pt x="135" y="286"/>
                    </a:lnTo>
                    <a:lnTo>
                      <a:pt x="135" y="285"/>
                    </a:lnTo>
                    <a:lnTo>
                      <a:pt x="135" y="284"/>
                    </a:lnTo>
                    <a:lnTo>
                      <a:pt x="135" y="283"/>
                    </a:lnTo>
                    <a:lnTo>
                      <a:pt x="135" y="283"/>
                    </a:lnTo>
                    <a:lnTo>
                      <a:pt x="134" y="282"/>
                    </a:lnTo>
                    <a:lnTo>
                      <a:pt x="134" y="281"/>
                    </a:lnTo>
                    <a:lnTo>
                      <a:pt x="134" y="279"/>
                    </a:lnTo>
                    <a:lnTo>
                      <a:pt x="134" y="279"/>
                    </a:lnTo>
                    <a:lnTo>
                      <a:pt x="134" y="278"/>
                    </a:lnTo>
                    <a:lnTo>
                      <a:pt x="134" y="277"/>
                    </a:lnTo>
                    <a:lnTo>
                      <a:pt x="133" y="276"/>
                    </a:lnTo>
                    <a:lnTo>
                      <a:pt x="132" y="276"/>
                    </a:lnTo>
                    <a:lnTo>
                      <a:pt x="131" y="275"/>
                    </a:lnTo>
                    <a:lnTo>
                      <a:pt x="131" y="275"/>
                    </a:lnTo>
                    <a:lnTo>
                      <a:pt x="131" y="273"/>
                    </a:lnTo>
                    <a:lnTo>
                      <a:pt x="130" y="273"/>
                    </a:lnTo>
                    <a:lnTo>
                      <a:pt x="129" y="272"/>
                    </a:lnTo>
                    <a:lnTo>
                      <a:pt x="128" y="272"/>
                    </a:lnTo>
                    <a:lnTo>
                      <a:pt x="128" y="272"/>
                    </a:lnTo>
                    <a:lnTo>
                      <a:pt x="128" y="271"/>
                    </a:lnTo>
                    <a:lnTo>
                      <a:pt x="125" y="271"/>
                    </a:lnTo>
                    <a:lnTo>
                      <a:pt x="125" y="270"/>
                    </a:lnTo>
                    <a:lnTo>
                      <a:pt x="124" y="270"/>
                    </a:lnTo>
                    <a:lnTo>
                      <a:pt x="123" y="269"/>
                    </a:lnTo>
                    <a:lnTo>
                      <a:pt x="121" y="269"/>
                    </a:lnTo>
                    <a:lnTo>
                      <a:pt x="121" y="268"/>
                    </a:lnTo>
                    <a:lnTo>
                      <a:pt x="121" y="268"/>
                    </a:lnTo>
                    <a:lnTo>
                      <a:pt x="120" y="267"/>
                    </a:lnTo>
                    <a:lnTo>
                      <a:pt x="120" y="266"/>
                    </a:lnTo>
                    <a:lnTo>
                      <a:pt x="118" y="264"/>
                    </a:lnTo>
                    <a:lnTo>
                      <a:pt x="118" y="263"/>
                    </a:lnTo>
                    <a:lnTo>
                      <a:pt x="118" y="262"/>
                    </a:lnTo>
                    <a:lnTo>
                      <a:pt x="117" y="262"/>
                    </a:lnTo>
                    <a:lnTo>
                      <a:pt x="116" y="262"/>
                    </a:lnTo>
                    <a:lnTo>
                      <a:pt x="114" y="260"/>
                    </a:lnTo>
                    <a:lnTo>
                      <a:pt x="114" y="260"/>
                    </a:lnTo>
                    <a:lnTo>
                      <a:pt x="113" y="259"/>
                    </a:lnTo>
                    <a:lnTo>
                      <a:pt x="112" y="258"/>
                    </a:lnTo>
                    <a:lnTo>
                      <a:pt x="111" y="258"/>
                    </a:lnTo>
                    <a:lnTo>
                      <a:pt x="111" y="258"/>
                    </a:lnTo>
                    <a:lnTo>
                      <a:pt x="110" y="259"/>
                    </a:lnTo>
                    <a:lnTo>
                      <a:pt x="109" y="259"/>
                    </a:lnTo>
                    <a:lnTo>
                      <a:pt x="108" y="260"/>
                    </a:lnTo>
                    <a:lnTo>
                      <a:pt x="107" y="260"/>
                    </a:lnTo>
                    <a:lnTo>
                      <a:pt x="107" y="259"/>
                    </a:lnTo>
                    <a:lnTo>
                      <a:pt x="107" y="258"/>
                    </a:lnTo>
                    <a:lnTo>
                      <a:pt x="106" y="257"/>
                    </a:lnTo>
                    <a:lnTo>
                      <a:pt x="105" y="256"/>
                    </a:lnTo>
                    <a:lnTo>
                      <a:pt x="104" y="255"/>
                    </a:lnTo>
                    <a:lnTo>
                      <a:pt x="102" y="255"/>
                    </a:lnTo>
                    <a:lnTo>
                      <a:pt x="102" y="254"/>
                    </a:lnTo>
                    <a:lnTo>
                      <a:pt x="101" y="253"/>
                    </a:lnTo>
                    <a:lnTo>
                      <a:pt x="100" y="253"/>
                    </a:lnTo>
                    <a:lnTo>
                      <a:pt x="100" y="252"/>
                    </a:lnTo>
                    <a:lnTo>
                      <a:pt x="100" y="251"/>
                    </a:lnTo>
                    <a:lnTo>
                      <a:pt x="100" y="250"/>
                    </a:lnTo>
                    <a:lnTo>
                      <a:pt x="100" y="249"/>
                    </a:lnTo>
                    <a:lnTo>
                      <a:pt x="100" y="248"/>
                    </a:lnTo>
                    <a:lnTo>
                      <a:pt x="100" y="247"/>
                    </a:lnTo>
                    <a:lnTo>
                      <a:pt x="100" y="246"/>
                    </a:lnTo>
                    <a:lnTo>
                      <a:pt x="99" y="246"/>
                    </a:lnTo>
                    <a:lnTo>
                      <a:pt x="98" y="245"/>
                    </a:lnTo>
                    <a:lnTo>
                      <a:pt x="97" y="245"/>
                    </a:lnTo>
                    <a:lnTo>
                      <a:pt x="97" y="244"/>
                    </a:lnTo>
                    <a:lnTo>
                      <a:pt x="97" y="243"/>
                    </a:lnTo>
                    <a:lnTo>
                      <a:pt x="96" y="243"/>
                    </a:lnTo>
                    <a:lnTo>
                      <a:pt x="96" y="242"/>
                    </a:lnTo>
                    <a:lnTo>
                      <a:pt x="95" y="242"/>
                    </a:lnTo>
                    <a:lnTo>
                      <a:pt x="94" y="241"/>
                    </a:lnTo>
                    <a:lnTo>
                      <a:pt x="94" y="241"/>
                    </a:lnTo>
                    <a:lnTo>
                      <a:pt x="93" y="241"/>
                    </a:lnTo>
                    <a:lnTo>
                      <a:pt x="92" y="240"/>
                    </a:lnTo>
                    <a:lnTo>
                      <a:pt x="91" y="238"/>
                    </a:lnTo>
                    <a:lnTo>
                      <a:pt x="90" y="237"/>
                    </a:lnTo>
                    <a:lnTo>
                      <a:pt x="90" y="236"/>
                    </a:lnTo>
                    <a:lnTo>
                      <a:pt x="89" y="236"/>
                    </a:lnTo>
                    <a:lnTo>
                      <a:pt x="89" y="234"/>
                    </a:lnTo>
                    <a:lnTo>
                      <a:pt x="88" y="234"/>
                    </a:lnTo>
                    <a:lnTo>
                      <a:pt x="87" y="233"/>
                    </a:lnTo>
                    <a:lnTo>
                      <a:pt x="87" y="232"/>
                    </a:lnTo>
                    <a:lnTo>
                      <a:pt x="87" y="231"/>
                    </a:lnTo>
                    <a:lnTo>
                      <a:pt x="87" y="231"/>
                    </a:lnTo>
                    <a:lnTo>
                      <a:pt x="88" y="230"/>
                    </a:lnTo>
                    <a:lnTo>
                      <a:pt x="88" y="229"/>
                    </a:lnTo>
                    <a:lnTo>
                      <a:pt x="87" y="229"/>
                    </a:lnTo>
                    <a:lnTo>
                      <a:pt x="87" y="228"/>
                    </a:lnTo>
                    <a:lnTo>
                      <a:pt x="87" y="227"/>
                    </a:lnTo>
                    <a:lnTo>
                      <a:pt x="86" y="227"/>
                    </a:lnTo>
                    <a:lnTo>
                      <a:pt x="86" y="227"/>
                    </a:lnTo>
                    <a:lnTo>
                      <a:pt x="86" y="226"/>
                    </a:lnTo>
                    <a:lnTo>
                      <a:pt x="86" y="225"/>
                    </a:lnTo>
                    <a:lnTo>
                      <a:pt x="85" y="224"/>
                    </a:lnTo>
                    <a:lnTo>
                      <a:pt x="84" y="224"/>
                    </a:lnTo>
                    <a:lnTo>
                      <a:pt x="83" y="224"/>
                    </a:lnTo>
                    <a:lnTo>
                      <a:pt x="83" y="223"/>
                    </a:lnTo>
                    <a:lnTo>
                      <a:pt x="83" y="222"/>
                    </a:lnTo>
                    <a:lnTo>
                      <a:pt x="83" y="222"/>
                    </a:lnTo>
                    <a:lnTo>
                      <a:pt x="83" y="220"/>
                    </a:lnTo>
                    <a:lnTo>
                      <a:pt x="82" y="219"/>
                    </a:lnTo>
                    <a:lnTo>
                      <a:pt x="81" y="219"/>
                    </a:lnTo>
                    <a:lnTo>
                      <a:pt x="81" y="218"/>
                    </a:lnTo>
                    <a:lnTo>
                      <a:pt x="80" y="217"/>
                    </a:lnTo>
                    <a:lnTo>
                      <a:pt x="80" y="217"/>
                    </a:lnTo>
                    <a:lnTo>
                      <a:pt x="78" y="216"/>
                    </a:lnTo>
                    <a:lnTo>
                      <a:pt x="77" y="216"/>
                    </a:lnTo>
                    <a:lnTo>
                      <a:pt x="76" y="215"/>
                    </a:lnTo>
                    <a:lnTo>
                      <a:pt x="76" y="214"/>
                    </a:lnTo>
                    <a:lnTo>
                      <a:pt x="77" y="214"/>
                    </a:lnTo>
                    <a:lnTo>
                      <a:pt x="77" y="213"/>
                    </a:lnTo>
                    <a:lnTo>
                      <a:pt x="76" y="212"/>
                    </a:lnTo>
                    <a:lnTo>
                      <a:pt x="76" y="210"/>
                    </a:lnTo>
                    <a:lnTo>
                      <a:pt x="76" y="209"/>
                    </a:lnTo>
                    <a:lnTo>
                      <a:pt x="75" y="208"/>
                    </a:lnTo>
                    <a:lnTo>
                      <a:pt x="73" y="208"/>
                    </a:lnTo>
                    <a:lnTo>
                      <a:pt x="73" y="208"/>
                    </a:lnTo>
                    <a:lnTo>
                      <a:pt x="71" y="206"/>
                    </a:lnTo>
                    <a:lnTo>
                      <a:pt x="71" y="203"/>
                    </a:lnTo>
                    <a:lnTo>
                      <a:pt x="70" y="203"/>
                    </a:lnTo>
                    <a:lnTo>
                      <a:pt x="69" y="203"/>
                    </a:lnTo>
                    <a:lnTo>
                      <a:pt x="69" y="203"/>
                    </a:lnTo>
                    <a:lnTo>
                      <a:pt x="68" y="205"/>
                    </a:lnTo>
                    <a:lnTo>
                      <a:pt x="67" y="205"/>
                    </a:lnTo>
                    <a:lnTo>
                      <a:pt x="66" y="205"/>
                    </a:lnTo>
                    <a:lnTo>
                      <a:pt x="63" y="205"/>
                    </a:lnTo>
                    <a:lnTo>
                      <a:pt x="63" y="204"/>
                    </a:lnTo>
                    <a:lnTo>
                      <a:pt x="63" y="203"/>
                    </a:lnTo>
                    <a:lnTo>
                      <a:pt x="62" y="203"/>
                    </a:lnTo>
                    <a:lnTo>
                      <a:pt x="61" y="203"/>
                    </a:lnTo>
                    <a:lnTo>
                      <a:pt x="60" y="202"/>
                    </a:lnTo>
                    <a:lnTo>
                      <a:pt x="59" y="202"/>
                    </a:lnTo>
                    <a:lnTo>
                      <a:pt x="59" y="202"/>
                    </a:lnTo>
                    <a:lnTo>
                      <a:pt x="57" y="201"/>
                    </a:lnTo>
                    <a:lnTo>
                      <a:pt x="56" y="201"/>
                    </a:lnTo>
                    <a:lnTo>
                      <a:pt x="56" y="200"/>
                    </a:lnTo>
                    <a:lnTo>
                      <a:pt x="56" y="200"/>
                    </a:lnTo>
                    <a:lnTo>
                      <a:pt x="55" y="200"/>
                    </a:lnTo>
                    <a:lnTo>
                      <a:pt x="54" y="199"/>
                    </a:lnTo>
                    <a:lnTo>
                      <a:pt x="54" y="198"/>
                    </a:lnTo>
                    <a:lnTo>
                      <a:pt x="53" y="196"/>
                    </a:lnTo>
                    <a:lnTo>
                      <a:pt x="52" y="196"/>
                    </a:lnTo>
                    <a:lnTo>
                      <a:pt x="52" y="195"/>
                    </a:lnTo>
                    <a:lnTo>
                      <a:pt x="52" y="194"/>
                    </a:lnTo>
                    <a:lnTo>
                      <a:pt x="52" y="193"/>
                    </a:lnTo>
                    <a:lnTo>
                      <a:pt x="51" y="193"/>
                    </a:lnTo>
                    <a:lnTo>
                      <a:pt x="52" y="192"/>
                    </a:lnTo>
                    <a:lnTo>
                      <a:pt x="52" y="191"/>
                    </a:lnTo>
                    <a:lnTo>
                      <a:pt x="51" y="191"/>
                    </a:lnTo>
                    <a:lnTo>
                      <a:pt x="50" y="190"/>
                    </a:lnTo>
                    <a:lnTo>
                      <a:pt x="49" y="189"/>
                    </a:lnTo>
                    <a:lnTo>
                      <a:pt x="49" y="189"/>
                    </a:lnTo>
                    <a:lnTo>
                      <a:pt x="49" y="188"/>
                    </a:lnTo>
                    <a:lnTo>
                      <a:pt x="49" y="187"/>
                    </a:lnTo>
                    <a:lnTo>
                      <a:pt x="48" y="187"/>
                    </a:lnTo>
                    <a:lnTo>
                      <a:pt x="48" y="186"/>
                    </a:lnTo>
                    <a:lnTo>
                      <a:pt x="48" y="186"/>
                    </a:lnTo>
                    <a:lnTo>
                      <a:pt x="47" y="185"/>
                    </a:lnTo>
                    <a:lnTo>
                      <a:pt x="47" y="184"/>
                    </a:lnTo>
                    <a:lnTo>
                      <a:pt x="46" y="183"/>
                    </a:lnTo>
                    <a:lnTo>
                      <a:pt x="47" y="183"/>
                    </a:lnTo>
                    <a:lnTo>
                      <a:pt x="47" y="183"/>
                    </a:lnTo>
                    <a:lnTo>
                      <a:pt x="48" y="181"/>
                    </a:lnTo>
                    <a:lnTo>
                      <a:pt x="47" y="180"/>
                    </a:lnTo>
                    <a:lnTo>
                      <a:pt x="46" y="179"/>
                    </a:lnTo>
                    <a:lnTo>
                      <a:pt x="45" y="179"/>
                    </a:lnTo>
                    <a:lnTo>
                      <a:pt x="45" y="179"/>
                    </a:lnTo>
                    <a:lnTo>
                      <a:pt x="45" y="178"/>
                    </a:lnTo>
                    <a:lnTo>
                      <a:pt x="45" y="176"/>
                    </a:lnTo>
                    <a:lnTo>
                      <a:pt x="45" y="176"/>
                    </a:lnTo>
                    <a:lnTo>
                      <a:pt x="45" y="175"/>
                    </a:lnTo>
                    <a:lnTo>
                      <a:pt x="45" y="173"/>
                    </a:lnTo>
                    <a:lnTo>
                      <a:pt x="45" y="172"/>
                    </a:lnTo>
                    <a:lnTo>
                      <a:pt x="43" y="171"/>
                    </a:lnTo>
                    <a:lnTo>
                      <a:pt x="42" y="171"/>
                    </a:lnTo>
                    <a:lnTo>
                      <a:pt x="41" y="170"/>
                    </a:lnTo>
                    <a:lnTo>
                      <a:pt x="41" y="169"/>
                    </a:lnTo>
                    <a:lnTo>
                      <a:pt x="42" y="169"/>
                    </a:lnTo>
                    <a:lnTo>
                      <a:pt x="42" y="169"/>
                    </a:lnTo>
                    <a:lnTo>
                      <a:pt x="41" y="168"/>
                    </a:lnTo>
                    <a:lnTo>
                      <a:pt x="39" y="166"/>
                    </a:lnTo>
                    <a:lnTo>
                      <a:pt x="38" y="166"/>
                    </a:lnTo>
                    <a:lnTo>
                      <a:pt x="38" y="165"/>
                    </a:lnTo>
                    <a:lnTo>
                      <a:pt x="38" y="164"/>
                    </a:lnTo>
                    <a:lnTo>
                      <a:pt x="38" y="163"/>
                    </a:lnTo>
                    <a:lnTo>
                      <a:pt x="38" y="162"/>
                    </a:lnTo>
                    <a:lnTo>
                      <a:pt x="37" y="162"/>
                    </a:lnTo>
                    <a:lnTo>
                      <a:pt x="36" y="162"/>
                    </a:lnTo>
                    <a:lnTo>
                      <a:pt x="36" y="161"/>
                    </a:lnTo>
                    <a:lnTo>
                      <a:pt x="35" y="160"/>
                    </a:lnTo>
                    <a:lnTo>
                      <a:pt x="35" y="161"/>
                    </a:lnTo>
                    <a:lnTo>
                      <a:pt x="33" y="162"/>
                    </a:lnTo>
                    <a:lnTo>
                      <a:pt x="32" y="162"/>
                    </a:lnTo>
                    <a:lnTo>
                      <a:pt x="32" y="162"/>
                    </a:lnTo>
                    <a:lnTo>
                      <a:pt x="31" y="161"/>
                    </a:lnTo>
                    <a:lnTo>
                      <a:pt x="30" y="160"/>
                    </a:lnTo>
                    <a:lnTo>
                      <a:pt x="29" y="160"/>
                    </a:lnTo>
                    <a:lnTo>
                      <a:pt x="28" y="158"/>
                    </a:lnTo>
                    <a:lnTo>
                      <a:pt x="28" y="158"/>
                    </a:lnTo>
                    <a:lnTo>
                      <a:pt x="27" y="157"/>
                    </a:lnTo>
                    <a:lnTo>
                      <a:pt x="26" y="156"/>
                    </a:lnTo>
                    <a:lnTo>
                      <a:pt x="25" y="155"/>
                    </a:lnTo>
                    <a:lnTo>
                      <a:pt x="26" y="155"/>
                    </a:lnTo>
                    <a:lnTo>
                      <a:pt x="25" y="154"/>
                    </a:lnTo>
                    <a:lnTo>
                      <a:pt x="25" y="153"/>
                    </a:lnTo>
                    <a:lnTo>
                      <a:pt x="25" y="152"/>
                    </a:lnTo>
                    <a:lnTo>
                      <a:pt x="25" y="152"/>
                    </a:lnTo>
                    <a:lnTo>
                      <a:pt x="25" y="151"/>
                    </a:lnTo>
                    <a:lnTo>
                      <a:pt x="25" y="150"/>
                    </a:lnTo>
                    <a:lnTo>
                      <a:pt x="23" y="149"/>
                    </a:lnTo>
                    <a:lnTo>
                      <a:pt x="22" y="148"/>
                    </a:lnTo>
                    <a:lnTo>
                      <a:pt x="21" y="148"/>
                    </a:lnTo>
                    <a:lnTo>
                      <a:pt x="21" y="147"/>
                    </a:lnTo>
                    <a:lnTo>
                      <a:pt x="21" y="147"/>
                    </a:lnTo>
                    <a:lnTo>
                      <a:pt x="21" y="145"/>
                    </a:lnTo>
                    <a:lnTo>
                      <a:pt x="21" y="145"/>
                    </a:lnTo>
                    <a:lnTo>
                      <a:pt x="19" y="144"/>
                    </a:lnTo>
                    <a:lnTo>
                      <a:pt x="19" y="143"/>
                    </a:lnTo>
                    <a:lnTo>
                      <a:pt x="18" y="141"/>
                    </a:lnTo>
                    <a:lnTo>
                      <a:pt x="18" y="140"/>
                    </a:lnTo>
                    <a:lnTo>
                      <a:pt x="18" y="139"/>
                    </a:lnTo>
                    <a:lnTo>
                      <a:pt x="19" y="138"/>
                    </a:lnTo>
                    <a:lnTo>
                      <a:pt x="18" y="138"/>
                    </a:lnTo>
                    <a:lnTo>
                      <a:pt x="16" y="137"/>
                    </a:lnTo>
                    <a:lnTo>
                      <a:pt x="15" y="136"/>
                    </a:lnTo>
                    <a:lnTo>
                      <a:pt x="14" y="136"/>
                    </a:lnTo>
                    <a:lnTo>
                      <a:pt x="14" y="137"/>
                    </a:lnTo>
                    <a:lnTo>
                      <a:pt x="13" y="136"/>
                    </a:lnTo>
                    <a:lnTo>
                      <a:pt x="13" y="135"/>
                    </a:lnTo>
                    <a:lnTo>
                      <a:pt x="13" y="134"/>
                    </a:lnTo>
                    <a:lnTo>
                      <a:pt x="14" y="134"/>
                    </a:lnTo>
                    <a:lnTo>
                      <a:pt x="14" y="134"/>
                    </a:lnTo>
                    <a:lnTo>
                      <a:pt x="15" y="133"/>
                    </a:lnTo>
                    <a:lnTo>
                      <a:pt x="15" y="132"/>
                    </a:lnTo>
                    <a:lnTo>
                      <a:pt x="14" y="131"/>
                    </a:lnTo>
                    <a:lnTo>
                      <a:pt x="15" y="131"/>
                    </a:lnTo>
                    <a:lnTo>
                      <a:pt x="14" y="131"/>
                    </a:lnTo>
                    <a:lnTo>
                      <a:pt x="14" y="130"/>
                    </a:lnTo>
                    <a:lnTo>
                      <a:pt x="14" y="128"/>
                    </a:lnTo>
                    <a:lnTo>
                      <a:pt x="13" y="127"/>
                    </a:lnTo>
                    <a:lnTo>
                      <a:pt x="13" y="127"/>
                    </a:lnTo>
                    <a:lnTo>
                      <a:pt x="14" y="127"/>
                    </a:lnTo>
                    <a:lnTo>
                      <a:pt x="12" y="124"/>
                    </a:lnTo>
                    <a:lnTo>
                      <a:pt x="12" y="124"/>
                    </a:lnTo>
                    <a:lnTo>
                      <a:pt x="11" y="123"/>
                    </a:lnTo>
                    <a:lnTo>
                      <a:pt x="11" y="122"/>
                    </a:lnTo>
                    <a:lnTo>
                      <a:pt x="11" y="123"/>
                    </a:lnTo>
                    <a:lnTo>
                      <a:pt x="10" y="122"/>
                    </a:lnTo>
                    <a:lnTo>
                      <a:pt x="9" y="122"/>
                    </a:lnTo>
                    <a:lnTo>
                      <a:pt x="8" y="121"/>
                    </a:lnTo>
                    <a:lnTo>
                      <a:pt x="7" y="121"/>
                    </a:lnTo>
                    <a:lnTo>
                      <a:pt x="7" y="121"/>
                    </a:lnTo>
                    <a:lnTo>
                      <a:pt x="6" y="120"/>
                    </a:lnTo>
                    <a:lnTo>
                      <a:pt x="4" y="120"/>
                    </a:lnTo>
                    <a:lnTo>
                      <a:pt x="3" y="120"/>
                    </a:lnTo>
                    <a:lnTo>
                      <a:pt x="3" y="119"/>
                    </a:lnTo>
                    <a:lnTo>
                      <a:pt x="4" y="118"/>
                    </a:lnTo>
                    <a:lnTo>
                      <a:pt x="3" y="117"/>
                    </a:lnTo>
                    <a:lnTo>
                      <a:pt x="2" y="117"/>
                    </a:lnTo>
                    <a:lnTo>
                      <a:pt x="1" y="117"/>
                    </a:lnTo>
                    <a:lnTo>
                      <a:pt x="1" y="116"/>
                    </a:lnTo>
                    <a:lnTo>
                      <a:pt x="1" y="115"/>
                    </a:lnTo>
                    <a:lnTo>
                      <a:pt x="2" y="114"/>
                    </a:lnTo>
                    <a:lnTo>
                      <a:pt x="2" y="114"/>
                    </a:lnTo>
                    <a:lnTo>
                      <a:pt x="1" y="113"/>
                    </a:lnTo>
                    <a:lnTo>
                      <a:pt x="1" y="113"/>
                    </a:lnTo>
                    <a:lnTo>
                      <a:pt x="0" y="112"/>
                    </a:lnTo>
                    <a:lnTo>
                      <a:pt x="1" y="111"/>
                    </a:lnTo>
                    <a:lnTo>
                      <a:pt x="1" y="111"/>
                    </a:lnTo>
                    <a:lnTo>
                      <a:pt x="2" y="110"/>
                    </a:lnTo>
                    <a:lnTo>
                      <a:pt x="3" y="110"/>
                    </a:lnTo>
                    <a:lnTo>
                      <a:pt x="3" y="110"/>
                    </a:lnTo>
                    <a:lnTo>
                      <a:pt x="2" y="109"/>
                    </a:lnTo>
                    <a:lnTo>
                      <a:pt x="1" y="109"/>
                    </a:lnTo>
                    <a:lnTo>
                      <a:pt x="1" y="109"/>
                    </a:lnTo>
                    <a:lnTo>
                      <a:pt x="1" y="108"/>
                    </a:lnTo>
                    <a:lnTo>
                      <a:pt x="1" y="107"/>
                    </a:lnTo>
                    <a:lnTo>
                      <a:pt x="0" y="107"/>
                    </a:lnTo>
                    <a:lnTo>
                      <a:pt x="1" y="107"/>
                    </a:lnTo>
                    <a:lnTo>
                      <a:pt x="1" y="106"/>
                    </a:lnTo>
                    <a:lnTo>
                      <a:pt x="2" y="107"/>
                    </a:lnTo>
                    <a:lnTo>
                      <a:pt x="3" y="107"/>
                    </a:lnTo>
                    <a:lnTo>
                      <a:pt x="3" y="106"/>
                    </a:lnTo>
                    <a:lnTo>
                      <a:pt x="3" y="105"/>
                    </a:lnTo>
                    <a:lnTo>
                      <a:pt x="4" y="105"/>
                    </a:lnTo>
                    <a:lnTo>
                      <a:pt x="4" y="104"/>
                    </a:lnTo>
                    <a:lnTo>
                      <a:pt x="4" y="103"/>
                    </a:lnTo>
                    <a:lnTo>
                      <a:pt x="4" y="103"/>
                    </a:lnTo>
                    <a:lnTo>
                      <a:pt x="4" y="101"/>
                    </a:lnTo>
                    <a:lnTo>
                      <a:pt x="4" y="100"/>
                    </a:lnTo>
                    <a:lnTo>
                      <a:pt x="4" y="101"/>
                    </a:lnTo>
                    <a:lnTo>
                      <a:pt x="5" y="100"/>
                    </a:lnTo>
                    <a:lnTo>
                      <a:pt x="5" y="100"/>
                    </a:lnTo>
                    <a:lnTo>
                      <a:pt x="4" y="100"/>
                    </a:lnTo>
                    <a:lnTo>
                      <a:pt x="4" y="99"/>
                    </a:lnTo>
                    <a:lnTo>
                      <a:pt x="3" y="99"/>
                    </a:lnTo>
                    <a:lnTo>
                      <a:pt x="3" y="98"/>
                    </a:lnTo>
                    <a:lnTo>
                      <a:pt x="3" y="96"/>
                    </a:lnTo>
                    <a:lnTo>
                      <a:pt x="3" y="96"/>
                    </a:lnTo>
                    <a:lnTo>
                      <a:pt x="4" y="96"/>
                    </a:lnTo>
                    <a:lnTo>
                      <a:pt x="4" y="96"/>
                    </a:lnTo>
                    <a:lnTo>
                      <a:pt x="5" y="96"/>
                    </a:lnTo>
                    <a:lnTo>
                      <a:pt x="6" y="97"/>
                    </a:lnTo>
                    <a:lnTo>
                      <a:pt x="7" y="96"/>
                    </a:lnTo>
                    <a:lnTo>
                      <a:pt x="6" y="96"/>
                    </a:lnTo>
                    <a:lnTo>
                      <a:pt x="5" y="96"/>
                    </a:lnTo>
                    <a:lnTo>
                      <a:pt x="5" y="95"/>
                    </a:lnTo>
                    <a:lnTo>
                      <a:pt x="5" y="94"/>
                    </a:lnTo>
                    <a:lnTo>
                      <a:pt x="6" y="94"/>
                    </a:lnTo>
                    <a:lnTo>
                      <a:pt x="6" y="93"/>
                    </a:lnTo>
                    <a:lnTo>
                      <a:pt x="7" y="93"/>
                    </a:lnTo>
                    <a:lnTo>
                      <a:pt x="7" y="91"/>
                    </a:lnTo>
                    <a:lnTo>
                      <a:pt x="6" y="90"/>
                    </a:lnTo>
                    <a:lnTo>
                      <a:pt x="6" y="89"/>
                    </a:lnTo>
                    <a:lnTo>
                      <a:pt x="7" y="88"/>
                    </a:lnTo>
                    <a:lnTo>
                      <a:pt x="8" y="88"/>
                    </a:lnTo>
                    <a:lnTo>
                      <a:pt x="7" y="86"/>
                    </a:lnTo>
                    <a:lnTo>
                      <a:pt x="7" y="86"/>
                    </a:lnTo>
                    <a:lnTo>
                      <a:pt x="7" y="85"/>
                    </a:lnTo>
                    <a:lnTo>
                      <a:pt x="7" y="84"/>
                    </a:lnTo>
                    <a:lnTo>
                      <a:pt x="7" y="83"/>
                    </a:lnTo>
                    <a:lnTo>
                      <a:pt x="7" y="83"/>
                    </a:lnTo>
                    <a:lnTo>
                      <a:pt x="7" y="83"/>
                    </a:lnTo>
                    <a:lnTo>
                      <a:pt x="6" y="82"/>
                    </a:lnTo>
                    <a:lnTo>
                      <a:pt x="5" y="79"/>
                    </a:lnTo>
                    <a:lnTo>
                      <a:pt x="4" y="79"/>
                    </a:lnTo>
                    <a:lnTo>
                      <a:pt x="4" y="78"/>
                    </a:lnTo>
                    <a:lnTo>
                      <a:pt x="5" y="78"/>
                    </a:lnTo>
                    <a:lnTo>
                      <a:pt x="5" y="77"/>
                    </a:lnTo>
                    <a:lnTo>
                      <a:pt x="5" y="76"/>
                    </a:lnTo>
                    <a:lnTo>
                      <a:pt x="4" y="76"/>
                    </a:lnTo>
                    <a:lnTo>
                      <a:pt x="3" y="76"/>
                    </a:lnTo>
                    <a:lnTo>
                      <a:pt x="2" y="75"/>
                    </a:lnTo>
                    <a:lnTo>
                      <a:pt x="6" y="72"/>
                    </a:lnTo>
                    <a:lnTo>
                      <a:pt x="6" y="69"/>
                    </a:lnTo>
                    <a:lnTo>
                      <a:pt x="11" y="68"/>
                    </a:lnTo>
                    <a:lnTo>
                      <a:pt x="14" y="67"/>
                    </a:lnTo>
                    <a:lnTo>
                      <a:pt x="17" y="65"/>
                    </a:lnTo>
                    <a:lnTo>
                      <a:pt x="18" y="64"/>
                    </a:lnTo>
                    <a:lnTo>
                      <a:pt x="18" y="61"/>
                    </a:lnTo>
                    <a:lnTo>
                      <a:pt x="24" y="60"/>
                    </a:lnTo>
                    <a:lnTo>
                      <a:pt x="26" y="58"/>
                    </a:lnTo>
                    <a:lnTo>
                      <a:pt x="28" y="57"/>
                    </a:lnTo>
                    <a:lnTo>
                      <a:pt x="27" y="55"/>
                    </a:lnTo>
                    <a:lnTo>
                      <a:pt x="31" y="52"/>
                    </a:lnTo>
                    <a:lnTo>
                      <a:pt x="34" y="49"/>
                    </a:lnTo>
                    <a:lnTo>
                      <a:pt x="36" y="47"/>
                    </a:lnTo>
                    <a:lnTo>
                      <a:pt x="38" y="45"/>
                    </a:lnTo>
                    <a:lnTo>
                      <a:pt x="39" y="45"/>
                    </a:lnTo>
                    <a:lnTo>
                      <a:pt x="42" y="45"/>
                    </a:lnTo>
                    <a:lnTo>
                      <a:pt x="45" y="45"/>
                    </a:lnTo>
                    <a:lnTo>
                      <a:pt x="46" y="45"/>
                    </a:lnTo>
                    <a:lnTo>
                      <a:pt x="49" y="42"/>
                    </a:lnTo>
                    <a:lnTo>
                      <a:pt x="52" y="39"/>
                    </a:lnTo>
                    <a:lnTo>
                      <a:pt x="52" y="38"/>
                    </a:lnTo>
                    <a:lnTo>
                      <a:pt x="52" y="34"/>
                    </a:lnTo>
                    <a:lnTo>
                      <a:pt x="56" y="28"/>
                    </a:lnTo>
                    <a:lnTo>
                      <a:pt x="59" y="24"/>
                    </a:lnTo>
                    <a:lnTo>
                      <a:pt x="61" y="21"/>
                    </a:lnTo>
                    <a:lnTo>
                      <a:pt x="62" y="19"/>
                    </a:lnTo>
                    <a:lnTo>
                      <a:pt x="67" y="27"/>
                    </a:lnTo>
                    <a:lnTo>
                      <a:pt x="69" y="31"/>
                    </a:lnTo>
                    <a:lnTo>
                      <a:pt x="70" y="32"/>
                    </a:lnTo>
                    <a:lnTo>
                      <a:pt x="73" y="35"/>
                    </a:lnTo>
                    <a:lnTo>
                      <a:pt x="77" y="34"/>
                    </a:lnTo>
                    <a:lnTo>
                      <a:pt x="80" y="34"/>
                    </a:lnTo>
                    <a:lnTo>
                      <a:pt x="81" y="35"/>
                    </a:lnTo>
                    <a:lnTo>
                      <a:pt x="83" y="36"/>
                    </a:lnTo>
                    <a:lnTo>
                      <a:pt x="85" y="35"/>
                    </a:lnTo>
                    <a:lnTo>
                      <a:pt x="87" y="34"/>
                    </a:lnTo>
                    <a:lnTo>
                      <a:pt x="89" y="32"/>
                    </a:lnTo>
                    <a:lnTo>
                      <a:pt x="90" y="31"/>
                    </a:lnTo>
                    <a:lnTo>
                      <a:pt x="90" y="31"/>
                    </a:lnTo>
                    <a:lnTo>
                      <a:pt x="92" y="32"/>
                    </a:lnTo>
                    <a:lnTo>
                      <a:pt x="93" y="31"/>
                    </a:lnTo>
                    <a:lnTo>
                      <a:pt x="95" y="31"/>
                    </a:lnTo>
                    <a:lnTo>
                      <a:pt x="147" y="21"/>
                    </a:lnTo>
                    <a:lnTo>
                      <a:pt x="150" y="20"/>
                    </a:lnTo>
                    <a:lnTo>
                      <a:pt x="150" y="19"/>
                    </a:lnTo>
                    <a:lnTo>
                      <a:pt x="151" y="19"/>
                    </a:lnTo>
                    <a:lnTo>
                      <a:pt x="153" y="20"/>
                    </a:lnTo>
                    <a:lnTo>
                      <a:pt x="156" y="20"/>
                    </a:lnTo>
                    <a:lnTo>
                      <a:pt x="161" y="20"/>
                    </a:lnTo>
                    <a:lnTo>
                      <a:pt x="163" y="21"/>
                    </a:lnTo>
                    <a:lnTo>
                      <a:pt x="166" y="21"/>
                    </a:lnTo>
                    <a:lnTo>
                      <a:pt x="168" y="21"/>
                    </a:lnTo>
                    <a:lnTo>
                      <a:pt x="169" y="21"/>
                    </a:lnTo>
                    <a:lnTo>
                      <a:pt x="169" y="6"/>
                    </a:lnTo>
                    <a:lnTo>
                      <a:pt x="173" y="6"/>
                    </a:lnTo>
                    <a:lnTo>
                      <a:pt x="175" y="5"/>
                    </a:lnTo>
                    <a:lnTo>
                      <a:pt x="176" y="4"/>
                    </a:lnTo>
                    <a:lnTo>
                      <a:pt x="178" y="3"/>
                    </a:lnTo>
                    <a:lnTo>
                      <a:pt x="180" y="3"/>
                    </a:lnTo>
                    <a:lnTo>
                      <a:pt x="181" y="5"/>
                    </a:lnTo>
                    <a:lnTo>
                      <a:pt x="183" y="4"/>
                    </a:lnTo>
                    <a:lnTo>
                      <a:pt x="187" y="6"/>
                    </a:lnTo>
                    <a:lnTo>
                      <a:pt x="190" y="7"/>
                    </a:lnTo>
                    <a:lnTo>
                      <a:pt x="193" y="7"/>
                    </a:lnTo>
                    <a:lnTo>
                      <a:pt x="197" y="7"/>
                    </a:lnTo>
                    <a:lnTo>
                      <a:pt x="199" y="8"/>
                    </a:lnTo>
                    <a:lnTo>
                      <a:pt x="201" y="8"/>
                    </a:lnTo>
                    <a:lnTo>
                      <a:pt x="200" y="8"/>
                    </a:lnTo>
                    <a:lnTo>
                      <a:pt x="201" y="10"/>
                    </a:lnTo>
                    <a:lnTo>
                      <a:pt x="201" y="10"/>
                    </a:lnTo>
                    <a:lnTo>
                      <a:pt x="202" y="10"/>
                    </a:lnTo>
                    <a:lnTo>
                      <a:pt x="202" y="11"/>
                    </a:lnTo>
                    <a:lnTo>
                      <a:pt x="202" y="12"/>
                    </a:lnTo>
                    <a:lnTo>
                      <a:pt x="203" y="12"/>
                    </a:lnTo>
                    <a:lnTo>
                      <a:pt x="203" y="13"/>
                    </a:lnTo>
                    <a:lnTo>
                      <a:pt x="204" y="13"/>
                    </a:lnTo>
                    <a:lnTo>
                      <a:pt x="206" y="14"/>
                    </a:lnTo>
                    <a:lnTo>
                      <a:pt x="207" y="14"/>
                    </a:lnTo>
                    <a:lnTo>
                      <a:pt x="209" y="16"/>
                    </a:lnTo>
                    <a:lnTo>
                      <a:pt x="211" y="17"/>
                    </a:lnTo>
                    <a:lnTo>
                      <a:pt x="212" y="18"/>
                    </a:lnTo>
                    <a:lnTo>
                      <a:pt x="215" y="20"/>
                    </a:lnTo>
                    <a:lnTo>
                      <a:pt x="216" y="21"/>
                    </a:lnTo>
                    <a:lnTo>
                      <a:pt x="218" y="23"/>
                    </a:lnTo>
                    <a:lnTo>
                      <a:pt x="221" y="25"/>
                    </a:lnTo>
                    <a:lnTo>
                      <a:pt x="222" y="25"/>
                    </a:lnTo>
                    <a:lnTo>
                      <a:pt x="224" y="25"/>
                    </a:lnTo>
                    <a:lnTo>
                      <a:pt x="224" y="27"/>
                    </a:lnTo>
                    <a:lnTo>
                      <a:pt x="225" y="28"/>
                    </a:lnTo>
                    <a:lnTo>
                      <a:pt x="228" y="28"/>
                    </a:lnTo>
                    <a:lnTo>
                      <a:pt x="232" y="29"/>
                    </a:lnTo>
                    <a:lnTo>
                      <a:pt x="234" y="30"/>
                    </a:lnTo>
                    <a:lnTo>
                      <a:pt x="235" y="31"/>
                    </a:lnTo>
                    <a:lnTo>
                      <a:pt x="238" y="32"/>
                    </a:lnTo>
                    <a:lnTo>
                      <a:pt x="238" y="33"/>
                    </a:lnTo>
                    <a:lnTo>
                      <a:pt x="239" y="34"/>
                    </a:lnTo>
                    <a:lnTo>
                      <a:pt x="241" y="35"/>
                    </a:lnTo>
                    <a:lnTo>
                      <a:pt x="242" y="38"/>
                    </a:lnTo>
                    <a:lnTo>
                      <a:pt x="242" y="40"/>
                    </a:lnTo>
                    <a:close/>
                  </a:path>
                </a:pathLst>
              </a:custGeom>
              <a:solidFill>
                <a:srgbClr val="00A9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32" name="Freeform 890">
                <a:extLst>
                  <a:ext uri="{FF2B5EF4-FFF2-40B4-BE49-F238E27FC236}">
                    <a16:creationId xmlns:a16="http://schemas.microsoft.com/office/drawing/2014/main" id="{FA4A0454-69B9-49C3-902B-599D49AD3249}"/>
                  </a:ext>
                </a:extLst>
              </p:cNvPr>
              <p:cNvSpPr>
                <a:spLocks/>
              </p:cNvSpPr>
              <p:nvPr/>
            </p:nvSpPr>
            <p:spPr bwMode="auto">
              <a:xfrm>
                <a:off x="5926" y="1524"/>
                <a:ext cx="244" cy="626"/>
              </a:xfrm>
              <a:custGeom>
                <a:avLst/>
                <a:gdLst>
                  <a:gd name="T0" fmla="*/ 15 w 244"/>
                  <a:gd name="T1" fmla="*/ 42 h 626"/>
                  <a:gd name="T2" fmla="*/ 22 w 244"/>
                  <a:gd name="T3" fmla="*/ 49 h 626"/>
                  <a:gd name="T4" fmla="*/ 27 w 244"/>
                  <a:gd name="T5" fmla="*/ 54 h 626"/>
                  <a:gd name="T6" fmla="*/ 38 w 244"/>
                  <a:gd name="T7" fmla="*/ 55 h 626"/>
                  <a:gd name="T8" fmla="*/ 50 w 244"/>
                  <a:gd name="T9" fmla="*/ 55 h 626"/>
                  <a:gd name="T10" fmla="*/ 60 w 244"/>
                  <a:gd name="T11" fmla="*/ 53 h 626"/>
                  <a:gd name="T12" fmla="*/ 71 w 244"/>
                  <a:gd name="T13" fmla="*/ 51 h 626"/>
                  <a:gd name="T14" fmla="*/ 76 w 244"/>
                  <a:gd name="T15" fmla="*/ 51 h 626"/>
                  <a:gd name="T16" fmla="*/ 84 w 244"/>
                  <a:gd name="T17" fmla="*/ 58 h 626"/>
                  <a:gd name="T18" fmla="*/ 96 w 244"/>
                  <a:gd name="T19" fmla="*/ 61 h 626"/>
                  <a:gd name="T20" fmla="*/ 113 w 244"/>
                  <a:gd name="T21" fmla="*/ 37 h 626"/>
                  <a:gd name="T22" fmla="*/ 151 w 244"/>
                  <a:gd name="T23" fmla="*/ 3 h 626"/>
                  <a:gd name="T24" fmla="*/ 162 w 244"/>
                  <a:gd name="T25" fmla="*/ 24 h 626"/>
                  <a:gd name="T26" fmla="*/ 172 w 244"/>
                  <a:gd name="T27" fmla="*/ 45 h 626"/>
                  <a:gd name="T28" fmla="*/ 178 w 244"/>
                  <a:gd name="T29" fmla="*/ 64 h 626"/>
                  <a:gd name="T30" fmla="*/ 188 w 244"/>
                  <a:gd name="T31" fmla="*/ 81 h 626"/>
                  <a:gd name="T32" fmla="*/ 187 w 244"/>
                  <a:gd name="T33" fmla="*/ 89 h 626"/>
                  <a:gd name="T34" fmla="*/ 166 w 244"/>
                  <a:gd name="T35" fmla="*/ 96 h 626"/>
                  <a:gd name="T36" fmla="*/ 153 w 244"/>
                  <a:gd name="T37" fmla="*/ 113 h 626"/>
                  <a:gd name="T38" fmla="*/ 144 w 244"/>
                  <a:gd name="T39" fmla="*/ 127 h 626"/>
                  <a:gd name="T40" fmla="*/ 137 w 244"/>
                  <a:gd name="T41" fmla="*/ 152 h 626"/>
                  <a:gd name="T42" fmla="*/ 113 w 244"/>
                  <a:gd name="T43" fmla="*/ 168 h 626"/>
                  <a:gd name="T44" fmla="*/ 81 w 244"/>
                  <a:gd name="T45" fmla="*/ 182 h 626"/>
                  <a:gd name="T46" fmla="*/ 63 w 244"/>
                  <a:gd name="T47" fmla="*/ 206 h 626"/>
                  <a:gd name="T48" fmla="*/ 82 w 244"/>
                  <a:gd name="T49" fmla="*/ 207 h 626"/>
                  <a:gd name="T50" fmla="*/ 92 w 244"/>
                  <a:gd name="T51" fmla="*/ 244 h 626"/>
                  <a:gd name="T52" fmla="*/ 92 w 244"/>
                  <a:gd name="T53" fmla="*/ 270 h 626"/>
                  <a:gd name="T54" fmla="*/ 96 w 244"/>
                  <a:gd name="T55" fmla="*/ 287 h 626"/>
                  <a:gd name="T56" fmla="*/ 82 w 244"/>
                  <a:gd name="T57" fmla="*/ 305 h 626"/>
                  <a:gd name="T58" fmla="*/ 96 w 244"/>
                  <a:gd name="T59" fmla="*/ 324 h 626"/>
                  <a:gd name="T60" fmla="*/ 83 w 244"/>
                  <a:gd name="T61" fmla="*/ 353 h 626"/>
                  <a:gd name="T62" fmla="*/ 95 w 244"/>
                  <a:gd name="T63" fmla="*/ 388 h 626"/>
                  <a:gd name="T64" fmla="*/ 115 w 244"/>
                  <a:gd name="T65" fmla="*/ 414 h 626"/>
                  <a:gd name="T66" fmla="*/ 137 w 244"/>
                  <a:gd name="T67" fmla="*/ 436 h 626"/>
                  <a:gd name="T68" fmla="*/ 152 w 244"/>
                  <a:gd name="T69" fmla="*/ 451 h 626"/>
                  <a:gd name="T70" fmla="*/ 167 w 244"/>
                  <a:gd name="T71" fmla="*/ 469 h 626"/>
                  <a:gd name="T72" fmla="*/ 183 w 244"/>
                  <a:gd name="T73" fmla="*/ 489 h 626"/>
                  <a:gd name="T74" fmla="*/ 198 w 244"/>
                  <a:gd name="T75" fmla="*/ 509 h 626"/>
                  <a:gd name="T76" fmla="*/ 209 w 244"/>
                  <a:gd name="T77" fmla="*/ 536 h 626"/>
                  <a:gd name="T78" fmla="*/ 218 w 244"/>
                  <a:gd name="T79" fmla="*/ 552 h 626"/>
                  <a:gd name="T80" fmla="*/ 223 w 244"/>
                  <a:gd name="T81" fmla="*/ 569 h 626"/>
                  <a:gd name="T82" fmla="*/ 233 w 244"/>
                  <a:gd name="T83" fmla="*/ 578 h 626"/>
                  <a:gd name="T84" fmla="*/ 240 w 244"/>
                  <a:gd name="T85" fmla="*/ 590 h 626"/>
                  <a:gd name="T86" fmla="*/ 244 w 244"/>
                  <a:gd name="T87" fmla="*/ 602 h 626"/>
                  <a:gd name="T88" fmla="*/ 240 w 244"/>
                  <a:gd name="T89" fmla="*/ 617 h 626"/>
                  <a:gd name="T90" fmla="*/ 228 w 244"/>
                  <a:gd name="T91" fmla="*/ 620 h 626"/>
                  <a:gd name="T92" fmla="*/ 205 w 244"/>
                  <a:gd name="T93" fmla="*/ 607 h 626"/>
                  <a:gd name="T94" fmla="*/ 188 w 244"/>
                  <a:gd name="T95" fmla="*/ 596 h 626"/>
                  <a:gd name="T96" fmla="*/ 172 w 244"/>
                  <a:gd name="T97" fmla="*/ 589 h 626"/>
                  <a:gd name="T98" fmla="*/ 151 w 244"/>
                  <a:gd name="T99" fmla="*/ 568 h 626"/>
                  <a:gd name="T100" fmla="*/ 132 w 244"/>
                  <a:gd name="T101" fmla="*/ 549 h 626"/>
                  <a:gd name="T102" fmla="*/ 107 w 244"/>
                  <a:gd name="T103" fmla="*/ 532 h 626"/>
                  <a:gd name="T104" fmla="*/ 89 w 244"/>
                  <a:gd name="T105" fmla="*/ 513 h 626"/>
                  <a:gd name="T106" fmla="*/ 75 w 244"/>
                  <a:gd name="T107" fmla="*/ 497 h 626"/>
                  <a:gd name="T108" fmla="*/ 51 w 244"/>
                  <a:gd name="T109" fmla="*/ 479 h 626"/>
                  <a:gd name="T110" fmla="*/ 39 w 244"/>
                  <a:gd name="T111" fmla="*/ 471 h 626"/>
                  <a:gd name="T112" fmla="*/ 29 w 244"/>
                  <a:gd name="T113" fmla="*/ 451 h 626"/>
                  <a:gd name="T114" fmla="*/ 23 w 244"/>
                  <a:gd name="T115" fmla="*/ 442 h 626"/>
                  <a:gd name="T116" fmla="*/ 13 w 244"/>
                  <a:gd name="T117" fmla="*/ 441 h 626"/>
                  <a:gd name="T118" fmla="*/ 3 w 244"/>
                  <a:gd name="T119" fmla="*/ 431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4" h="626">
                    <a:moveTo>
                      <a:pt x="3" y="40"/>
                    </a:moveTo>
                    <a:lnTo>
                      <a:pt x="4" y="40"/>
                    </a:lnTo>
                    <a:lnTo>
                      <a:pt x="6" y="40"/>
                    </a:lnTo>
                    <a:lnTo>
                      <a:pt x="6" y="40"/>
                    </a:lnTo>
                    <a:lnTo>
                      <a:pt x="7" y="39"/>
                    </a:lnTo>
                    <a:lnTo>
                      <a:pt x="8" y="38"/>
                    </a:lnTo>
                    <a:lnTo>
                      <a:pt x="9" y="38"/>
                    </a:lnTo>
                    <a:lnTo>
                      <a:pt x="9" y="38"/>
                    </a:lnTo>
                    <a:lnTo>
                      <a:pt x="10" y="39"/>
                    </a:lnTo>
                    <a:lnTo>
                      <a:pt x="11" y="39"/>
                    </a:lnTo>
                    <a:lnTo>
                      <a:pt x="11" y="40"/>
                    </a:lnTo>
                    <a:lnTo>
                      <a:pt x="12" y="40"/>
                    </a:lnTo>
                    <a:lnTo>
                      <a:pt x="12" y="41"/>
                    </a:lnTo>
                    <a:lnTo>
                      <a:pt x="13" y="41"/>
                    </a:lnTo>
                    <a:lnTo>
                      <a:pt x="13" y="41"/>
                    </a:lnTo>
                    <a:lnTo>
                      <a:pt x="14" y="41"/>
                    </a:lnTo>
                    <a:lnTo>
                      <a:pt x="15" y="42"/>
                    </a:lnTo>
                    <a:lnTo>
                      <a:pt x="15" y="43"/>
                    </a:lnTo>
                    <a:lnTo>
                      <a:pt x="16" y="43"/>
                    </a:lnTo>
                    <a:lnTo>
                      <a:pt x="16" y="45"/>
                    </a:lnTo>
                    <a:lnTo>
                      <a:pt x="17" y="45"/>
                    </a:lnTo>
                    <a:lnTo>
                      <a:pt x="18" y="46"/>
                    </a:lnTo>
                    <a:lnTo>
                      <a:pt x="18" y="47"/>
                    </a:lnTo>
                    <a:lnTo>
                      <a:pt x="18" y="48"/>
                    </a:lnTo>
                    <a:lnTo>
                      <a:pt x="17" y="48"/>
                    </a:lnTo>
                    <a:lnTo>
                      <a:pt x="17" y="48"/>
                    </a:lnTo>
                    <a:lnTo>
                      <a:pt x="18" y="48"/>
                    </a:lnTo>
                    <a:lnTo>
                      <a:pt x="19" y="49"/>
                    </a:lnTo>
                    <a:lnTo>
                      <a:pt x="19" y="50"/>
                    </a:lnTo>
                    <a:lnTo>
                      <a:pt x="20" y="50"/>
                    </a:lnTo>
                    <a:lnTo>
                      <a:pt x="20" y="49"/>
                    </a:lnTo>
                    <a:lnTo>
                      <a:pt x="20" y="49"/>
                    </a:lnTo>
                    <a:lnTo>
                      <a:pt x="21" y="49"/>
                    </a:lnTo>
                    <a:lnTo>
                      <a:pt x="22" y="49"/>
                    </a:lnTo>
                    <a:lnTo>
                      <a:pt x="23" y="49"/>
                    </a:lnTo>
                    <a:lnTo>
                      <a:pt x="23" y="50"/>
                    </a:lnTo>
                    <a:lnTo>
                      <a:pt x="24" y="51"/>
                    </a:lnTo>
                    <a:lnTo>
                      <a:pt x="24" y="52"/>
                    </a:lnTo>
                    <a:lnTo>
                      <a:pt x="24" y="52"/>
                    </a:lnTo>
                    <a:lnTo>
                      <a:pt x="25" y="52"/>
                    </a:lnTo>
                    <a:lnTo>
                      <a:pt x="25" y="53"/>
                    </a:lnTo>
                    <a:lnTo>
                      <a:pt x="26" y="53"/>
                    </a:lnTo>
                    <a:lnTo>
                      <a:pt x="26" y="52"/>
                    </a:lnTo>
                    <a:lnTo>
                      <a:pt x="27" y="52"/>
                    </a:lnTo>
                    <a:lnTo>
                      <a:pt x="27" y="53"/>
                    </a:lnTo>
                    <a:lnTo>
                      <a:pt x="26" y="53"/>
                    </a:lnTo>
                    <a:lnTo>
                      <a:pt x="26" y="54"/>
                    </a:lnTo>
                    <a:lnTo>
                      <a:pt x="27" y="54"/>
                    </a:lnTo>
                    <a:lnTo>
                      <a:pt x="27" y="53"/>
                    </a:lnTo>
                    <a:lnTo>
                      <a:pt x="27" y="53"/>
                    </a:lnTo>
                    <a:lnTo>
                      <a:pt x="27" y="54"/>
                    </a:lnTo>
                    <a:lnTo>
                      <a:pt x="27" y="53"/>
                    </a:lnTo>
                    <a:lnTo>
                      <a:pt x="27" y="54"/>
                    </a:lnTo>
                    <a:lnTo>
                      <a:pt x="28" y="54"/>
                    </a:lnTo>
                    <a:lnTo>
                      <a:pt x="28" y="55"/>
                    </a:lnTo>
                    <a:lnTo>
                      <a:pt x="29" y="55"/>
                    </a:lnTo>
                    <a:lnTo>
                      <a:pt x="30" y="55"/>
                    </a:lnTo>
                    <a:lnTo>
                      <a:pt x="30" y="55"/>
                    </a:lnTo>
                    <a:lnTo>
                      <a:pt x="30" y="55"/>
                    </a:lnTo>
                    <a:lnTo>
                      <a:pt x="31" y="55"/>
                    </a:lnTo>
                    <a:lnTo>
                      <a:pt x="32" y="55"/>
                    </a:lnTo>
                    <a:lnTo>
                      <a:pt x="33" y="55"/>
                    </a:lnTo>
                    <a:lnTo>
                      <a:pt x="34" y="55"/>
                    </a:lnTo>
                    <a:lnTo>
                      <a:pt x="34" y="55"/>
                    </a:lnTo>
                    <a:lnTo>
                      <a:pt x="36" y="54"/>
                    </a:lnTo>
                    <a:lnTo>
                      <a:pt x="37" y="54"/>
                    </a:lnTo>
                    <a:lnTo>
                      <a:pt x="37" y="55"/>
                    </a:lnTo>
                    <a:lnTo>
                      <a:pt x="38" y="55"/>
                    </a:lnTo>
                    <a:lnTo>
                      <a:pt x="40" y="53"/>
                    </a:lnTo>
                    <a:lnTo>
                      <a:pt x="40" y="53"/>
                    </a:lnTo>
                    <a:lnTo>
                      <a:pt x="41" y="53"/>
                    </a:lnTo>
                    <a:lnTo>
                      <a:pt x="42" y="52"/>
                    </a:lnTo>
                    <a:lnTo>
                      <a:pt x="43" y="52"/>
                    </a:lnTo>
                    <a:lnTo>
                      <a:pt x="43" y="53"/>
                    </a:lnTo>
                    <a:lnTo>
                      <a:pt x="44" y="53"/>
                    </a:lnTo>
                    <a:lnTo>
                      <a:pt x="44" y="54"/>
                    </a:lnTo>
                    <a:lnTo>
                      <a:pt x="44" y="53"/>
                    </a:lnTo>
                    <a:lnTo>
                      <a:pt x="44" y="54"/>
                    </a:lnTo>
                    <a:lnTo>
                      <a:pt x="45" y="55"/>
                    </a:lnTo>
                    <a:lnTo>
                      <a:pt x="46" y="55"/>
                    </a:lnTo>
                    <a:lnTo>
                      <a:pt x="47" y="55"/>
                    </a:lnTo>
                    <a:lnTo>
                      <a:pt x="47" y="55"/>
                    </a:lnTo>
                    <a:lnTo>
                      <a:pt x="48" y="55"/>
                    </a:lnTo>
                    <a:lnTo>
                      <a:pt x="49" y="55"/>
                    </a:lnTo>
                    <a:lnTo>
                      <a:pt x="50" y="55"/>
                    </a:lnTo>
                    <a:lnTo>
                      <a:pt x="51" y="55"/>
                    </a:lnTo>
                    <a:lnTo>
                      <a:pt x="51" y="55"/>
                    </a:lnTo>
                    <a:lnTo>
                      <a:pt x="51" y="55"/>
                    </a:lnTo>
                    <a:lnTo>
                      <a:pt x="52" y="55"/>
                    </a:lnTo>
                    <a:lnTo>
                      <a:pt x="53" y="55"/>
                    </a:lnTo>
                    <a:lnTo>
                      <a:pt x="54" y="55"/>
                    </a:lnTo>
                    <a:lnTo>
                      <a:pt x="54" y="54"/>
                    </a:lnTo>
                    <a:lnTo>
                      <a:pt x="54" y="55"/>
                    </a:lnTo>
                    <a:lnTo>
                      <a:pt x="55" y="54"/>
                    </a:lnTo>
                    <a:lnTo>
                      <a:pt x="55" y="55"/>
                    </a:lnTo>
                    <a:lnTo>
                      <a:pt x="56" y="55"/>
                    </a:lnTo>
                    <a:lnTo>
                      <a:pt x="56" y="54"/>
                    </a:lnTo>
                    <a:lnTo>
                      <a:pt x="57" y="54"/>
                    </a:lnTo>
                    <a:lnTo>
                      <a:pt x="58" y="54"/>
                    </a:lnTo>
                    <a:lnTo>
                      <a:pt x="58" y="54"/>
                    </a:lnTo>
                    <a:lnTo>
                      <a:pt x="59" y="53"/>
                    </a:lnTo>
                    <a:lnTo>
                      <a:pt x="60" y="53"/>
                    </a:lnTo>
                    <a:lnTo>
                      <a:pt x="60" y="52"/>
                    </a:lnTo>
                    <a:lnTo>
                      <a:pt x="61" y="52"/>
                    </a:lnTo>
                    <a:lnTo>
                      <a:pt x="61" y="52"/>
                    </a:lnTo>
                    <a:lnTo>
                      <a:pt x="62" y="52"/>
                    </a:lnTo>
                    <a:lnTo>
                      <a:pt x="63" y="52"/>
                    </a:lnTo>
                    <a:lnTo>
                      <a:pt x="64" y="52"/>
                    </a:lnTo>
                    <a:lnTo>
                      <a:pt x="64" y="52"/>
                    </a:lnTo>
                    <a:lnTo>
                      <a:pt x="65" y="52"/>
                    </a:lnTo>
                    <a:lnTo>
                      <a:pt x="65" y="52"/>
                    </a:lnTo>
                    <a:lnTo>
                      <a:pt x="65" y="52"/>
                    </a:lnTo>
                    <a:lnTo>
                      <a:pt x="65" y="52"/>
                    </a:lnTo>
                    <a:lnTo>
                      <a:pt x="66" y="52"/>
                    </a:lnTo>
                    <a:lnTo>
                      <a:pt x="67" y="52"/>
                    </a:lnTo>
                    <a:lnTo>
                      <a:pt x="68" y="52"/>
                    </a:lnTo>
                    <a:lnTo>
                      <a:pt x="68" y="51"/>
                    </a:lnTo>
                    <a:lnTo>
                      <a:pt x="70" y="51"/>
                    </a:lnTo>
                    <a:lnTo>
                      <a:pt x="71" y="51"/>
                    </a:lnTo>
                    <a:lnTo>
                      <a:pt x="71" y="50"/>
                    </a:lnTo>
                    <a:lnTo>
                      <a:pt x="71" y="50"/>
                    </a:lnTo>
                    <a:lnTo>
                      <a:pt x="71" y="49"/>
                    </a:lnTo>
                    <a:lnTo>
                      <a:pt x="72" y="48"/>
                    </a:lnTo>
                    <a:lnTo>
                      <a:pt x="72" y="48"/>
                    </a:lnTo>
                    <a:lnTo>
                      <a:pt x="73" y="48"/>
                    </a:lnTo>
                    <a:lnTo>
                      <a:pt x="74" y="48"/>
                    </a:lnTo>
                    <a:lnTo>
                      <a:pt x="74" y="48"/>
                    </a:lnTo>
                    <a:lnTo>
                      <a:pt x="75" y="48"/>
                    </a:lnTo>
                    <a:lnTo>
                      <a:pt x="75" y="48"/>
                    </a:lnTo>
                    <a:lnTo>
                      <a:pt x="75" y="49"/>
                    </a:lnTo>
                    <a:lnTo>
                      <a:pt x="75" y="49"/>
                    </a:lnTo>
                    <a:lnTo>
                      <a:pt x="76" y="50"/>
                    </a:lnTo>
                    <a:lnTo>
                      <a:pt x="77" y="50"/>
                    </a:lnTo>
                    <a:lnTo>
                      <a:pt x="76" y="51"/>
                    </a:lnTo>
                    <a:lnTo>
                      <a:pt x="75" y="51"/>
                    </a:lnTo>
                    <a:lnTo>
                      <a:pt x="76" y="51"/>
                    </a:lnTo>
                    <a:lnTo>
                      <a:pt x="76" y="52"/>
                    </a:lnTo>
                    <a:lnTo>
                      <a:pt x="76" y="52"/>
                    </a:lnTo>
                    <a:lnTo>
                      <a:pt x="77" y="52"/>
                    </a:lnTo>
                    <a:lnTo>
                      <a:pt x="78" y="52"/>
                    </a:lnTo>
                    <a:lnTo>
                      <a:pt x="78" y="52"/>
                    </a:lnTo>
                    <a:lnTo>
                      <a:pt x="78" y="53"/>
                    </a:lnTo>
                    <a:lnTo>
                      <a:pt x="79" y="53"/>
                    </a:lnTo>
                    <a:lnTo>
                      <a:pt x="80" y="54"/>
                    </a:lnTo>
                    <a:lnTo>
                      <a:pt x="81" y="54"/>
                    </a:lnTo>
                    <a:lnTo>
                      <a:pt x="81" y="55"/>
                    </a:lnTo>
                    <a:lnTo>
                      <a:pt x="81" y="55"/>
                    </a:lnTo>
                    <a:lnTo>
                      <a:pt x="82" y="55"/>
                    </a:lnTo>
                    <a:lnTo>
                      <a:pt x="82" y="57"/>
                    </a:lnTo>
                    <a:lnTo>
                      <a:pt x="82" y="57"/>
                    </a:lnTo>
                    <a:lnTo>
                      <a:pt x="82" y="58"/>
                    </a:lnTo>
                    <a:lnTo>
                      <a:pt x="83" y="58"/>
                    </a:lnTo>
                    <a:lnTo>
                      <a:pt x="84" y="58"/>
                    </a:lnTo>
                    <a:lnTo>
                      <a:pt x="85" y="58"/>
                    </a:lnTo>
                    <a:lnTo>
                      <a:pt x="85" y="58"/>
                    </a:lnTo>
                    <a:lnTo>
                      <a:pt x="85" y="58"/>
                    </a:lnTo>
                    <a:lnTo>
                      <a:pt x="86" y="58"/>
                    </a:lnTo>
                    <a:lnTo>
                      <a:pt x="87" y="58"/>
                    </a:lnTo>
                    <a:lnTo>
                      <a:pt x="88" y="59"/>
                    </a:lnTo>
                    <a:lnTo>
                      <a:pt x="89" y="60"/>
                    </a:lnTo>
                    <a:lnTo>
                      <a:pt x="89" y="60"/>
                    </a:lnTo>
                    <a:lnTo>
                      <a:pt x="90" y="60"/>
                    </a:lnTo>
                    <a:lnTo>
                      <a:pt x="91" y="61"/>
                    </a:lnTo>
                    <a:lnTo>
                      <a:pt x="92" y="61"/>
                    </a:lnTo>
                    <a:lnTo>
                      <a:pt x="92" y="62"/>
                    </a:lnTo>
                    <a:lnTo>
                      <a:pt x="93" y="62"/>
                    </a:lnTo>
                    <a:lnTo>
                      <a:pt x="94" y="62"/>
                    </a:lnTo>
                    <a:lnTo>
                      <a:pt x="95" y="62"/>
                    </a:lnTo>
                    <a:lnTo>
                      <a:pt x="95" y="62"/>
                    </a:lnTo>
                    <a:lnTo>
                      <a:pt x="96" y="61"/>
                    </a:lnTo>
                    <a:lnTo>
                      <a:pt x="97" y="59"/>
                    </a:lnTo>
                    <a:lnTo>
                      <a:pt x="97" y="58"/>
                    </a:lnTo>
                    <a:lnTo>
                      <a:pt x="99" y="58"/>
                    </a:lnTo>
                    <a:lnTo>
                      <a:pt x="100" y="55"/>
                    </a:lnTo>
                    <a:lnTo>
                      <a:pt x="100" y="52"/>
                    </a:lnTo>
                    <a:lnTo>
                      <a:pt x="101" y="50"/>
                    </a:lnTo>
                    <a:lnTo>
                      <a:pt x="102" y="49"/>
                    </a:lnTo>
                    <a:lnTo>
                      <a:pt x="103" y="48"/>
                    </a:lnTo>
                    <a:lnTo>
                      <a:pt x="105" y="47"/>
                    </a:lnTo>
                    <a:lnTo>
                      <a:pt x="106" y="45"/>
                    </a:lnTo>
                    <a:lnTo>
                      <a:pt x="108" y="43"/>
                    </a:lnTo>
                    <a:lnTo>
                      <a:pt x="109" y="42"/>
                    </a:lnTo>
                    <a:lnTo>
                      <a:pt x="109" y="42"/>
                    </a:lnTo>
                    <a:lnTo>
                      <a:pt x="110" y="41"/>
                    </a:lnTo>
                    <a:lnTo>
                      <a:pt x="111" y="39"/>
                    </a:lnTo>
                    <a:lnTo>
                      <a:pt x="112" y="38"/>
                    </a:lnTo>
                    <a:lnTo>
                      <a:pt x="113" y="37"/>
                    </a:lnTo>
                    <a:lnTo>
                      <a:pt x="115" y="36"/>
                    </a:lnTo>
                    <a:lnTo>
                      <a:pt x="116" y="35"/>
                    </a:lnTo>
                    <a:lnTo>
                      <a:pt x="120" y="17"/>
                    </a:lnTo>
                    <a:lnTo>
                      <a:pt x="121" y="16"/>
                    </a:lnTo>
                    <a:lnTo>
                      <a:pt x="123" y="13"/>
                    </a:lnTo>
                    <a:lnTo>
                      <a:pt x="123" y="10"/>
                    </a:lnTo>
                    <a:lnTo>
                      <a:pt x="124" y="8"/>
                    </a:lnTo>
                    <a:lnTo>
                      <a:pt x="125" y="7"/>
                    </a:lnTo>
                    <a:lnTo>
                      <a:pt x="130" y="7"/>
                    </a:lnTo>
                    <a:lnTo>
                      <a:pt x="130" y="6"/>
                    </a:lnTo>
                    <a:lnTo>
                      <a:pt x="134" y="4"/>
                    </a:lnTo>
                    <a:lnTo>
                      <a:pt x="137" y="3"/>
                    </a:lnTo>
                    <a:lnTo>
                      <a:pt x="142" y="3"/>
                    </a:lnTo>
                    <a:lnTo>
                      <a:pt x="145" y="2"/>
                    </a:lnTo>
                    <a:lnTo>
                      <a:pt x="150" y="0"/>
                    </a:lnTo>
                    <a:lnTo>
                      <a:pt x="151" y="1"/>
                    </a:lnTo>
                    <a:lnTo>
                      <a:pt x="151" y="3"/>
                    </a:lnTo>
                    <a:lnTo>
                      <a:pt x="151" y="6"/>
                    </a:lnTo>
                    <a:lnTo>
                      <a:pt x="151" y="7"/>
                    </a:lnTo>
                    <a:lnTo>
                      <a:pt x="150" y="8"/>
                    </a:lnTo>
                    <a:lnTo>
                      <a:pt x="151" y="9"/>
                    </a:lnTo>
                    <a:lnTo>
                      <a:pt x="152" y="9"/>
                    </a:lnTo>
                    <a:lnTo>
                      <a:pt x="152" y="10"/>
                    </a:lnTo>
                    <a:lnTo>
                      <a:pt x="151" y="12"/>
                    </a:lnTo>
                    <a:lnTo>
                      <a:pt x="151" y="13"/>
                    </a:lnTo>
                    <a:lnTo>
                      <a:pt x="153" y="13"/>
                    </a:lnTo>
                    <a:lnTo>
                      <a:pt x="154" y="14"/>
                    </a:lnTo>
                    <a:lnTo>
                      <a:pt x="155" y="19"/>
                    </a:lnTo>
                    <a:lnTo>
                      <a:pt x="157" y="19"/>
                    </a:lnTo>
                    <a:lnTo>
                      <a:pt x="159" y="20"/>
                    </a:lnTo>
                    <a:lnTo>
                      <a:pt x="159" y="21"/>
                    </a:lnTo>
                    <a:lnTo>
                      <a:pt x="160" y="23"/>
                    </a:lnTo>
                    <a:lnTo>
                      <a:pt x="161" y="24"/>
                    </a:lnTo>
                    <a:lnTo>
                      <a:pt x="162" y="24"/>
                    </a:lnTo>
                    <a:lnTo>
                      <a:pt x="161" y="26"/>
                    </a:lnTo>
                    <a:lnTo>
                      <a:pt x="165" y="28"/>
                    </a:lnTo>
                    <a:lnTo>
                      <a:pt x="165" y="29"/>
                    </a:lnTo>
                    <a:lnTo>
                      <a:pt x="167" y="30"/>
                    </a:lnTo>
                    <a:lnTo>
                      <a:pt x="168" y="31"/>
                    </a:lnTo>
                    <a:lnTo>
                      <a:pt x="170" y="31"/>
                    </a:lnTo>
                    <a:lnTo>
                      <a:pt x="171" y="31"/>
                    </a:lnTo>
                    <a:lnTo>
                      <a:pt x="170" y="32"/>
                    </a:lnTo>
                    <a:lnTo>
                      <a:pt x="170" y="34"/>
                    </a:lnTo>
                    <a:lnTo>
                      <a:pt x="172" y="35"/>
                    </a:lnTo>
                    <a:lnTo>
                      <a:pt x="174" y="35"/>
                    </a:lnTo>
                    <a:lnTo>
                      <a:pt x="174" y="36"/>
                    </a:lnTo>
                    <a:lnTo>
                      <a:pt x="171" y="40"/>
                    </a:lnTo>
                    <a:lnTo>
                      <a:pt x="171" y="44"/>
                    </a:lnTo>
                    <a:lnTo>
                      <a:pt x="171" y="45"/>
                    </a:lnTo>
                    <a:lnTo>
                      <a:pt x="172" y="45"/>
                    </a:lnTo>
                    <a:lnTo>
                      <a:pt x="172" y="45"/>
                    </a:lnTo>
                    <a:lnTo>
                      <a:pt x="172" y="46"/>
                    </a:lnTo>
                    <a:lnTo>
                      <a:pt x="172" y="47"/>
                    </a:lnTo>
                    <a:lnTo>
                      <a:pt x="174" y="47"/>
                    </a:lnTo>
                    <a:lnTo>
                      <a:pt x="175" y="48"/>
                    </a:lnTo>
                    <a:lnTo>
                      <a:pt x="175" y="52"/>
                    </a:lnTo>
                    <a:lnTo>
                      <a:pt x="174" y="52"/>
                    </a:lnTo>
                    <a:lnTo>
                      <a:pt x="174" y="54"/>
                    </a:lnTo>
                    <a:lnTo>
                      <a:pt x="173" y="56"/>
                    </a:lnTo>
                    <a:lnTo>
                      <a:pt x="174" y="57"/>
                    </a:lnTo>
                    <a:lnTo>
                      <a:pt x="175" y="57"/>
                    </a:lnTo>
                    <a:lnTo>
                      <a:pt x="175" y="58"/>
                    </a:lnTo>
                    <a:lnTo>
                      <a:pt x="175" y="60"/>
                    </a:lnTo>
                    <a:lnTo>
                      <a:pt x="176" y="61"/>
                    </a:lnTo>
                    <a:lnTo>
                      <a:pt x="176" y="62"/>
                    </a:lnTo>
                    <a:lnTo>
                      <a:pt x="177" y="63"/>
                    </a:lnTo>
                    <a:lnTo>
                      <a:pt x="178" y="64"/>
                    </a:lnTo>
                    <a:lnTo>
                      <a:pt x="178" y="64"/>
                    </a:lnTo>
                    <a:lnTo>
                      <a:pt x="180" y="64"/>
                    </a:lnTo>
                    <a:lnTo>
                      <a:pt x="180" y="65"/>
                    </a:lnTo>
                    <a:lnTo>
                      <a:pt x="178" y="66"/>
                    </a:lnTo>
                    <a:lnTo>
                      <a:pt x="178" y="67"/>
                    </a:lnTo>
                    <a:lnTo>
                      <a:pt x="178" y="68"/>
                    </a:lnTo>
                    <a:lnTo>
                      <a:pt x="178" y="69"/>
                    </a:lnTo>
                    <a:lnTo>
                      <a:pt x="179" y="69"/>
                    </a:lnTo>
                    <a:lnTo>
                      <a:pt x="179" y="70"/>
                    </a:lnTo>
                    <a:lnTo>
                      <a:pt x="180" y="71"/>
                    </a:lnTo>
                    <a:lnTo>
                      <a:pt x="182" y="72"/>
                    </a:lnTo>
                    <a:lnTo>
                      <a:pt x="182" y="72"/>
                    </a:lnTo>
                    <a:lnTo>
                      <a:pt x="184" y="72"/>
                    </a:lnTo>
                    <a:lnTo>
                      <a:pt x="185" y="73"/>
                    </a:lnTo>
                    <a:lnTo>
                      <a:pt x="185" y="75"/>
                    </a:lnTo>
                    <a:lnTo>
                      <a:pt x="186" y="79"/>
                    </a:lnTo>
                    <a:lnTo>
                      <a:pt x="187" y="79"/>
                    </a:lnTo>
                    <a:lnTo>
                      <a:pt x="188" y="81"/>
                    </a:lnTo>
                    <a:lnTo>
                      <a:pt x="189" y="82"/>
                    </a:lnTo>
                    <a:lnTo>
                      <a:pt x="189" y="82"/>
                    </a:lnTo>
                    <a:lnTo>
                      <a:pt x="190" y="83"/>
                    </a:lnTo>
                    <a:lnTo>
                      <a:pt x="190" y="83"/>
                    </a:lnTo>
                    <a:lnTo>
                      <a:pt x="190" y="84"/>
                    </a:lnTo>
                    <a:lnTo>
                      <a:pt x="190" y="85"/>
                    </a:lnTo>
                    <a:lnTo>
                      <a:pt x="191" y="85"/>
                    </a:lnTo>
                    <a:lnTo>
                      <a:pt x="192" y="84"/>
                    </a:lnTo>
                    <a:lnTo>
                      <a:pt x="192" y="85"/>
                    </a:lnTo>
                    <a:lnTo>
                      <a:pt x="192" y="86"/>
                    </a:lnTo>
                    <a:lnTo>
                      <a:pt x="192" y="86"/>
                    </a:lnTo>
                    <a:lnTo>
                      <a:pt x="192" y="87"/>
                    </a:lnTo>
                    <a:lnTo>
                      <a:pt x="192" y="88"/>
                    </a:lnTo>
                    <a:lnTo>
                      <a:pt x="192" y="89"/>
                    </a:lnTo>
                    <a:lnTo>
                      <a:pt x="192" y="89"/>
                    </a:lnTo>
                    <a:lnTo>
                      <a:pt x="189" y="89"/>
                    </a:lnTo>
                    <a:lnTo>
                      <a:pt x="187" y="89"/>
                    </a:lnTo>
                    <a:lnTo>
                      <a:pt x="187" y="90"/>
                    </a:lnTo>
                    <a:lnTo>
                      <a:pt x="186" y="90"/>
                    </a:lnTo>
                    <a:lnTo>
                      <a:pt x="186" y="91"/>
                    </a:lnTo>
                    <a:lnTo>
                      <a:pt x="185" y="91"/>
                    </a:lnTo>
                    <a:lnTo>
                      <a:pt x="185" y="92"/>
                    </a:lnTo>
                    <a:lnTo>
                      <a:pt x="182" y="93"/>
                    </a:lnTo>
                    <a:lnTo>
                      <a:pt x="180" y="93"/>
                    </a:lnTo>
                    <a:lnTo>
                      <a:pt x="179" y="94"/>
                    </a:lnTo>
                    <a:lnTo>
                      <a:pt x="176" y="94"/>
                    </a:lnTo>
                    <a:lnTo>
                      <a:pt x="175" y="94"/>
                    </a:lnTo>
                    <a:lnTo>
                      <a:pt x="173" y="94"/>
                    </a:lnTo>
                    <a:lnTo>
                      <a:pt x="171" y="94"/>
                    </a:lnTo>
                    <a:lnTo>
                      <a:pt x="171" y="94"/>
                    </a:lnTo>
                    <a:lnTo>
                      <a:pt x="170" y="94"/>
                    </a:lnTo>
                    <a:lnTo>
                      <a:pt x="168" y="95"/>
                    </a:lnTo>
                    <a:lnTo>
                      <a:pt x="168" y="95"/>
                    </a:lnTo>
                    <a:lnTo>
                      <a:pt x="166" y="96"/>
                    </a:lnTo>
                    <a:lnTo>
                      <a:pt x="164" y="96"/>
                    </a:lnTo>
                    <a:lnTo>
                      <a:pt x="164" y="96"/>
                    </a:lnTo>
                    <a:lnTo>
                      <a:pt x="164" y="96"/>
                    </a:lnTo>
                    <a:lnTo>
                      <a:pt x="162" y="97"/>
                    </a:lnTo>
                    <a:lnTo>
                      <a:pt x="161" y="98"/>
                    </a:lnTo>
                    <a:lnTo>
                      <a:pt x="161" y="99"/>
                    </a:lnTo>
                    <a:lnTo>
                      <a:pt x="161" y="100"/>
                    </a:lnTo>
                    <a:lnTo>
                      <a:pt x="160" y="100"/>
                    </a:lnTo>
                    <a:lnTo>
                      <a:pt x="158" y="102"/>
                    </a:lnTo>
                    <a:lnTo>
                      <a:pt x="158" y="103"/>
                    </a:lnTo>
                    <a:lnTo>
                      <a:pt x="157" y="103"/>
                    </a:lnTo>
                    <a:lnTo>
                      <a:pt x="158" y="105"/>
                    </a:lnTo>
                    <a:lnTo>
                      <a:pt x="156" y="106"/>
                    </a:lnTo>
                    <a:lnTo>
                      <a:pt x="154" y="109"/>
                    </a:lnTo>
                    <a:lnTo>
                      <a:pt x="154" y="110"/>
                    </a:lnTo>
                    <a:lnTo>
                      <a:pt x="154" y="111"/>
                    </a:lnTo>
                    <a:lnTo>
                      <a:pt x="153" y="113"/>
                    </a:lnTo>
                    <a:lnTo>
                      <a:pt x="152" y="114"/>
                    </a:lnTo>
                    <a:lnTo>
                      <a:pt x="152" y="114"/>
                    </a:lnTo>
                    <a:lnTo>
                      <a:pt x="152" y="115"/>
                    </a:lnTo>
                    <a:lnTo>
                      <a:pt x="151" y="115"/>
                    </a:lnTo>
                    <a:lnTo>
                      <a:pt x="151" y="116"/>
                    </a:lnTo>
                    <a:lnTo>
                      <a:pt x="150" y="117"/>
                    </a:lnTo>
                    <a:lnTo>
                      <a:pt x="149" y="118"/>
                    </a:lnTo>
                    <a:lnTo>
                      <a:pt x="149" y="120"/>
                    </a:lnTo>
                    <a:lnTo>
                      <a:pt x="148" y="120"/>
                    </a:lnTo>
                    <a:lnTo>
                      <a:pt x="147" y="120"/>
                    </a:lnTo>
                    <a:lnTo>
                      <a:pt x="147" y="120"/>
                    </a:lnTo>
                    <a:lnTo>
                      <a:pt x="146" y="120"/>
                    </a:lnTo>
                    <a:lnTo>
                      <a:pt x="145" y="121"/>
                    </a:lnTo>
                    <a:lnTo>
                      <a:pt x="145" y="122"/>
                    </a:lnTo>
                    <a:lnTo>
                      <a:pt x="144" y="123"/>
                    </a:lnTo>
                    <a:lnTo>
                      <a:pt x="144" y="126"/>
                    </a:lnTo>
                    <a:lnTo>
                      <a:pt x="144" y="127"/>
                    </a:lnTo>
                    <a:lnTo>
                      <a:pt x="144" y="127"/>
                    </a:lnTo>
                    <a:lnTo>
                      <a:pt x="143" y="128"/>
                    </a:lnTo>
                    <a:lnTo>
                      <a:pt x="142" y="130"/>
                    </a:lnTo>
                    <a:lnTo>
                      <a:pt x="142" y="131"/>
                    </a:lnTo>
                    <a:lnTo>
                      <a:pt x="143" y="132"/>
                    </a:lnTo>
                    <a:lnTo>
                      <a:pt x="143" y="133"/>
                    </a:lnTo>
                    <a:lnTo>
                      <a:pt x="143" y="134"/>
                    </a:lnTo>
                    <a:lnTo>
                      <a:pt x="143" y="135"/>
                    </a:lnTo>
                    <a:lnTo>
                      <a:pt x="142" y="138"/>
                    </a:lnTo>
                    <a:lnTo>
                      <a:pt x="141" y="138"/>
                    </a:lnTo>
                    <a:lnTo>
                      <a:pt x="141" y="139"/>
                    </a:lnTo>
                    <a:lnTo>
                      <a:pt x="142" y="141"/>
                    </a:lnTo>
                    <a:lnTo>
                      <a:pt x="141" y="145"/>
                    </a:lnTo>
                    <a:lnTo>
                      <a:pt x="140" y="146"/>
                    </a:lnTo>
                    <a:lnTo>
                      <a:pt x="138" y="148"/>
                    </a:lnTo>
                    <a:lnTo>
                      <a:pt x="137" y="150"/>
                    </a:lnTo>
                    <a:lnTo>
                      <a:pt x="137" y="152"/>
                    </a:lnTo>
                    <a:lnTo>
                      <a:pt x="137" y="152"/>
                    </a:lnTo>
                    <a:lnTo>
                      <a:pt x="136" y="152"/>
                    </a:lnTo>
                    <a:lnTo>
                      <a:pt x="136" y="153"/>
                    </a:lnTo>
                    <a:lnTo>
                      <a:pt x="135" y="156"/>
                    </a:lnTo>
                    <a:lnTo>
                      <a:pt x="135" y="158"/>
                    </a:lnTo>
                    <a:lnTo>
                      <a:pt x="134" y="161"/>
                    </a:lnTo>
                    <a:lnTo>
                      <a:pt x="134" y="162"/>
                    </a:lnTo>
                    <a:lnTo>
                      <a:pt x="134" y="162"/>
                    </a:lnTo>
                    <a:lnTo>
                      <a:pt x="133" y="164"/>
                    </a:lnTo>
                    <a:lnTo>
                      <a:pt x="133" y="164"/>
                    </a:lnTo>
                    <a:lnTo>
                      <a:pt x="127" y="165"/>
                    </a:lnTo>
                    <a:lnTo>
                      <a:pt x="124" y="166"/>
                    </a:lnTo>
                    <a:lnTo>
                      <a:pt x="122" y="167"/>
                    </a:lnTo>
                    <a:lnTo>
                      <a:pt x="120" y="168"/>
                    </a:lnTo>
                    <a:lnTo>
                      <a:pt x="117" y="169"/>
                    </a:lnTo>
                    <a:lnTo>
                      <a:pt x="113" y="169"/>
                    </a:lnTo>
                    <a:lnTo>
                      <a:pt x="113" y="168"/>
                    </a:lnTo>
                    <a:lnTo>
                      <a:pt x="111" y="168"/>
                    </a:lnTo>
                    <a:lnTo>
                      <a:pt x="109" y="168"/>
                    </a:lnTo>
                    <a:lnTo>
                      <a:pt x="108" y="168"/>
                    </a:lnTo>
                    <a:lnTo>
                      <a:pt x="107" y="168"/>
                    </a:lnTo>
                    <a:lnTo>
                      <a:pt x="104" y="168"/>
                    </a:lnTo>
                    <a:lnTo>
                      <a:pt x="102" y="168"/>
                    </a:lnTo>
                    <a:lnTo>
                      <a:pt x="101" y="168"/>
                    </a:lnTo>
                    <a:lnTo>
                      <a:pt x="96" y="169"/>
                    </a:lnTo>
                    <a:lnTo>
                      <a:pt x="92" y="171"/>
                    </a:lnTo>
                    <a:lnTo>
                      <a:pt x="91" y="172"/>
                    </a:lnTo>
                    <a:lnTo>
                      <a:pt x="89" y="174"/>
                    </a:lnTo>
                    <a:lnTo>
                      <a:pt x="89" y="174"/>
                    </a:lnTo>
                    <a:lnTo>
                      <a:pt x="87" y="176"/>
                    </a:lnTo>
                    <a:lnTo>
                      <a:pt x="85" y="179"/>
                    </a:lnTo>
                    <a:lnTo>
                      <a:pt x="84" y="180"/>
                    </a:lnTo>
                    <a:lnTo>
                      <a:pt x="82" y="182"/>
                    </a:lnTo>
                    <a:lnTo>
                      <a:pt x="81" y="182"/>
                    </a:lnTo>
                    <a:lnTo>
                      <a:pt x="79" y="183"/>
                    </a:lnTo>
                    <a:lnTo>
                      <a:pt x="79" y="184"/>
                    </a:lnTo>
                    <a:lnTo>
                      <a:pt x="77" y="185"/>
                    </a:lnTo>
                    <a:lnTo>
                      <a:pt x="74" y="186"/>
                    </a:lnTo>
                    <a:lnTo>
                      <a:pt x="68" y="192"/>
                    </a:lnTo>
                    <a:lnTo>
                      <a:pt x="65" y="194"/>
                    </a:lnTo>
                    <a:lnTo>
                      <a:pt x="65" y="195"/>
                    </a:lnTo>
                    <a:lnTo>
                      <a:pt x="63" y="196"/>
                    </a:lnTo>
                    <a:lnTo>
                      <a:pt x="61" y="196"/>
                    </a:lnTo>
                    <a:lnTo>
                      <a:pt x="59" y="196"/>
                    </a:lnTo>
                    <a:lnTo>
                      <a:pt x="58" y="196"/>
                    </a:lnTo>
                    <a:lnTo>
                      <a:pt x="58" y="196"/>
                    </a:lnTo>
                    <a:lnTo>
                      <a:pt x="58" y="197"/>
                    </a:lnTo>
                    <a:lnTo>
                      <a:pt x="59" y="200"/>
                    </a:lnTo>
                    <a:lnTo>
                      <a:pt x="60" y="202"/>
                    </a:lnTo>
                    <a:lnTo>
                      <a:pt x="61" y="205"/>
                    </a:lnTo>
                    <a:lnTo>
                      <a:pt x="63" y="206"/>
                    </a:lnTo>
                    <a:lnTo>
                      <a:pt x="64" y="207"/>
                    </a:lnTo>
                    <a:lnTo>
                      <a:pt x="65" y="207"/>
                    </a:lnTo>
                    <a:lnTo>
                      <a:pt x="67" y="206"/>
                    </a:lnTo>
                    <a:lnTo>
                      <a:pt x="68" y="205"/>
                    </a:lnTo>
                    <a:lnTo>
                      <a:pt x="70" y="206"/>
                    </a:lnTo>
                    <a:lnTo>
                      <a:pt x="71" y="205"/>
                    </a:lnTo>
                    <a:lnTo>
                      <a:pt x="73" y="203"/>
                    </a:lnTo>
                    <a:lnTo>
                      <a:pt x="74" y="202"/>
                    </a:lnTo>
                    <a:lnTo>
                      <a:pt x="77" y="202"/>
                    </a:lnTo>
                    <a:lnTo>
                      <a:pt x="77" y="201"/>
                    </a:lnTo>
                    <a:lnTo>
                      <a:pt x="78" y="200"/>
                    </a:lnTo>
                    <a:lnTo>
                      <a:pt x="78" y="200"/>
                    </a:lnTo>
                    <a:lnTo>
                      <a:pt x="79" y="200"/>
                    </a:lnTo>
                    <a:lnTo>
                      <a:pt x="80" y="200"/>
                    </a:lnTo>
                    <a:lnTo>
                      <a:pt x="80" y="203"/>
                    </a:lnTo>
                    <a:lnTo>
                      <a:pt x="81" y="203"/>
                    </a:lnTo>
                    <a:lnTo>
                      <a:pt x="82" y="207"/>
                    </a:lnTo>
                    <a:lnTo>
                      <a:pt x="83" y="210"/>
                    </a:lnTo>
                    <a:lnTo>
                      <a:pt x="84" y="213"/>
                    </a:lnTo>
                    <a:lnTo>
                      <a:pt x="84" y="214"/>
                    </a:lnTo>
                    <a:lnTo>
                      <a:pt x="85" y="215"/>
                    </a:lnTo>
                    <a:lnTo>
                      <a:pt x="87" y="217"/>
                    </a:lnTo>
                    <a:lnTo>
                      <a:pt x="89" y="219"/>
                    </a:lnTo>
                    <a:lnTo>
                      <a:pt x="89" y="220"/>
                    </a:lnTo>
                    <a:lnTo>
                      <a:pt x="88" y="224"/>
                    </a:lnTo>
                    <a:lnTo>
                      <a:pt x="87" y="226"/>
                    </a:lnTo>
                    <a:lnTo>
                      <a:pt x="87" y="227"/>
                    </a:lnTo>
                    <a:lnTo>
                      <a:pt x="89" y="231"/>
                    </a:lnTo>
                    <a:lnTo>
                      <a:pt x="89" y="235"/>
                    </a:lnTo>
                    <a:lnTo>
                      <a:pt x="90" y="238"/>
                    </a:lnTo>
                    <a:lnTo>
                      <a:pt x="92" y="239"/>
                    </a:lnTo>
                    <a:lnTo>
                      <a:pt x="92" y="240"/>
                    </a:lnTo>
                    <a:lnTo>
                      <a:pt x="92" y="241"/>
                    </a:lnTo>
                    <a:lnTo>
                      <a:pt x="92" y="244"/>
                    </a:lnTo>
                    <a:lnTo>
                      <a:pt x="92" y="246"/>
                    </a:lnTo>
                    <a:lnTo>
                      <a:pt x="92" y="249"/>
                    </a:lnTo>
                    <a:lnTo>
                      <a:pt x="93" y="251"/>
                    </a:lnTo>
                    <a:lnTo>
                      <a:pt x="92" y="253"/>
                    </a:lnTo>
                    <a:lnTo>
                      <a:pt x="92" y="254"/>
                    </a:lnTo>
                    <a:lnTo>
                      <a:pt x="96" y="255"/>
                    </a:lnTo>
                    <a:lnTo>
                      <a:pt x="96" y="257"/>
                    </a:lnTo>
                    <a:lnTo>
                      <a:pt x="96" y="260"/>
                    </a:lnTo>
                    <a:lnTo>
                      <a:pt x="96" y="261"/>
                    </a:lnTo>
                    <a:lnTo>
                      <a:pt x="95" y="262"/>
                    </a:lnTo>
                    <a:lnTo>
                      <a:pt x="94" y="263"/>
                    </a:lnTo>
                    <a:lnTo>
                      <a:pt x="92" y="264"/>
                    </a:lnTo>
                    <a:lnTo>
                      <a:pt x="92" y="265"/>
                    </a:lnTo>
                    <a:lnTo>
                      <a:pt x="91" y="267"/>
                    </a:lnTo>
                    <a:lnTo>
                      <a:pt x="91" y="268"/>
                    </a:lnTo>
                    <a:lnTo>
                      <a:pt x="92" y="269"/>
                    </a:lnTo>
                    <a:lnTo>
                      <a:pt x="92" y="270"/>
                    </a:lnTo>
                    <a:lnTo>
                      <a:pt x="96" y="271"/>
                    </a:lnTo>
                    <a:lnTo>
                      <a:pt x="96" y="271"/>
                    </a:lnTo>
                    <a:lnTo>
                      <a:pt x="97" y="272"/>
                    </a:lnTo>
                    <a:lnTo>
                      <a:pt x="97" y="274"/>
                    </a:lnTo>
                    <a:lnTo>
                      <a:pt x="97" y="275"/>
                    </a:lnTo>
                    <a:lnTo>
                      <a:pt x="97" y="277"/>
                    </a:lnTo>
                    <a:lnTo>
                      <a:pt x="96" y="278"/>
                    </a:lnTo>
                    <a:lnTo>
                      <a:pt x="96" y="278"/>
                    </a:lnTo>
                    <a:lnTo>
                      <a:pt x="96" y="279"/>
                    </a:lnTo>
                    <a:lnTo>
                      <a:pt x="96" y="280"/>
                    </a:lnTo>
                    <a:lnTo>
                      <a:pt x="96" y="281"/>
                    </a:lnTo>
                    <a:lnTo>
                      <a:pt x="98" y="283"/>
                    </a:lnTo>
                    <a:lnTo>
                      <a:pt x="99" y="283"/>
                    </a:lnTo>
                    <a:lnTo>
                      <a:pt x="99" y="284"/>
                    </a:lnTo>
                    <a:lnTo>
                      <a:pt x="99" y="285"/>
                    </a:lnTo>
                    <a:lnTo>
                      <a:pt x="99" y="286"/>
                    </a:lnTo>
                    <a:lnTo>
                      <a:pt x="96" y="287"/>
                    </a:lnTo>
                    <a:lnTo>
                      <a:pt x="94" y="287"/>
                    </a:lnTo>
                    <a:lnTo>
                      <a:pt x="92" y="288"/>
                    </a:lnTo>
                    <a:lnTo>
                      <a:pt x="90" y="289"/>
                    </a:lnTo>
                    <a:lnTo>
                      <a:pt x="89" y="288"/>
                    </a:lnTo>
                    <a:lnTo>
                      <a:pt x="89" y="288"/>
                    </a:lnTo>
                    <a:lnTo>
                      <a:pt x="85" y="288"/>
                    </a:lnTo>
                    <a:lnTo>
                      <a:pt x="84" y="289"/>
                    </a:lnTo>
                    <a:lnTo>
                      <a:pt x="82" y="291"/>
                    </a:lnTo>
                    <a:lnTo>
                      <a:pt x="80" y="293"/>
                    </a:lnTo>
                    <a:lnTo>
                      <a:pt x="78" y="296"/>
                    </a:lnTo>
                    <a:lnTo>
                      <a:pt x="77" y="298"/>
                    </a:lnTo>
                    <a:lnTo>
                      <a:pt x="77" y="300"/>
                    </a:lnTo>
                    <a:lnTo>
                      <a:pt x="77" y="303"/>
                    </a:lnTo>
                    <a:lnTo>
                      <a:pt x="78" y="305"/>
                    </a:lnTo>
                    <a:lnTo>
                      <a:pt x="78" y="306"/>
                    </a:lnTo>
                    <a:lnTo>
                      <a:pt x="81" y="306"/>
                    </a:lnTo>
                    <a:lnTo>
                      <a:pt x="82" y="305"/>
                    </a:lnTo>
                    <a:lnTo>
                      <a:pt x="82" y="306"/>
                    </a:lnTo>
                    <a:lnTo>
                      <a:pt x="83" y="307"/>
                    </a:lnTo>
                    <a:lnTo>
                      <a:pt x="84" y="307"/>
                    </a:lnTo>
                    <a:lnTo>
                      <a:pt x="88" y="307"/>
                    </a:lnTo>
                    <a:lnTo>
                      <a:pt x="89" y="308"/>
                    </a:lnTo>
                    <a:lnTo>
                      <a:pt x="89" y="309"/>
                    </a:lnTo>
                    <a:lnTo>
                      <a:pt x="89" y="310"/>
                    </a:lnTo>
                    <a:lnTo>
                      <a:pt x="89" y="310"/>
                    </a:lnTo>
                    <a:lnTo>
                      <a:pt x="89" y="312"/>
                    </a:lnTo>
                    <a:lnTo>
                      <a:pt x="89" y="313"/>
                    </a:lnTo>
                    <a:lnTo>
                      <a:pt x="89" y="314"/>
                    </a:lnTo>
                    <a:lnTo>
                      <a:pt x="89" y="314"/>
                    </a:lnTo>
                    <a:lnTo>
                      <a:pt x="92" y="315"/>
                    </a:lnTo>
                    <a:lnTo>
                      <a:pt x="92" y="317"/>
                    </a:lnTo>
                    <a:lnTo>
                      <a:pt x="93" y="322"/>
                    </a:lnTo>
                    <a:lnTo>
                      <a:pt x="93" y="323"/>
                    </a:lnTo>
                    <a:lnTo>
                      <a:pt x="96" y="324"/>
                    </a:lnTo>
                    <a:lnTo>
                      <a:pt x="96" y="326"/>
                    </a:lnTo>
                    <a:lnTo>
                      <a:pt x="96" y="327"/>
                    </a:lnTo>
                    <a:lnTo>
                      <a:pt x="96" y="329"/>
                    </a:lnTo>
                    <a:lnTo>
                      <a:pt x="96" y="330"/>
                    </a:lnTo>
                    <a:lnTo>
                      <a:pt x="96" y="331"/>
                    </a:lnTo>
                    <a:lnTo>
                      <a:pt x="98" y="333"/>
                    </a:lnTo>
                    <a:lnTo>
                      <a:pt x="98" y="334"/>
                    </a:lnTo>
                    <a:lnTo>
                      <a:pt x="96" y="334"/>
                    </a:lnTo>
                    <a:lnTo>
                      <a:pt x="96" y="335"/>
                    </a:lnTo>
                    <a:lnTo>
                      <a:pt x="92" y="339"/>
                    </a:lnTo>
                    <a:lnTo>
                      <a:pt x="90" y="341"/>
                    </a:lnTo>
                    <a:lnTo>
                      <a:pt x="89" y="345"/>
                    </a:lnTo>
                    <a:lnTo>
                      <a:pt x="87" y="346"/>
                    </a:lnTo>
                    <a:lnTo>
                      <a:pt x="86" y="348"/>
                    </a:lnTo>
                    <a:lnTo>
                      <a:pt x="85" y="349"/>
                    </a:lnTo>
                    <a:lnTo>
                      <a:pt x="85" y="351"/>
                    </a:lnTo>
                    <a:lnTo>
                      <a:pt x="83" y="353"/>
                    </a:lnTo>
                    <a:lnTo>
                      <a:pt x="82" y="355"/>
                    </a:lnTo>
                    <a:lnTo>
                      <a:pt x="82" y="356"/>
                    </a:lnTo>
                    <a:lnTo>
                      <a:pt x="82" y="358"/>
                    </a:lnTo>
                    <a:lnTo>
                      <a:pt x="83" y="359"/>
                    </a:lnTo>
                    <a:lnTo>
                      <a:pt x="85" y="365"/>
                    </a:lnTo>
                    <a:lnTo>
                      <a:pt x="85" y="366"/>
                    </a:lnTo>
                    <a:lnTo>
                      <a:pt x="88" y="371"/>
                    </a:lnTo>
                    <a:lnTo>
                      <a:pt x="87" y="373"/>
                    </a:lnTo>
                    <a:lnTo>
                      <a:pt x="88" y="376"/>
                    </a:lnTo>
                    <a:lnTo>
                      <a:pt x="89" y="378"/>
                    </a:lnTo>
                    <a:lnTo>
                      <a:pt x="91" y="380"/>
                    </a:lnTo>
                    <a:lnTo>
                      <a:pt x="92" y="382"/>
                    </a:lnTo>
                    <a:lnTo>
                      <a:pt x="92" y="384"/>
                    </a:lnTo>
                    <a:lnTo>
                      <a:pt x="94" y="386"/>
                    </a:lnTo>
                    <a:lnTo>
                      <a:pt x="94" y="386"/>
                    </a:lnTo>
                    <a:lnTo>
                      <a:pt x="95" y="387"/>
                    </a:lnTo>
                    <a:lnTo>
                      <a:pt x="95" y="388"/>
                    </a:lnTo>
                    <a:lnTo>
                      <a:pt x="96" y="389"/>
                    </a:lnTo>
                    <a:lnTo>
                      <a:pt x="97" y="391"/>
                    </a:lnTo>
                    <a:lnTo>
                      <a:pt x="98" y="392"/>
                    </a:lnTo>
                    <a:lnTo>
                      <a:pt x="98" y="393"/>
                    </a:lnTo>
                    <a:lnTo>
                      <a:pt x="98" y="393"/>
                    </a:lnTo>
                    <a:lnTo>
                      <a:pt x="99" y="394"/>
                    </a:lnTo>
                    <a:lnTo>
                      <a:pt x="99" y="396"/>
                    </a:lnTo>
                    <a:lnTo>
                      <a:pt x="100" y="396"/>
                    </a:lnTo>
                    <a:lnTo>
                      <a:pt x="102" y="398"/>
                    </a:lnTo>
                    <a:lnTo>
                      <a:pt x="104" y="402"/>
                    </a:lnTo>
                    <a:lnTo>
                      <a:pt x="104" y="403"/>
                    </a:lnTo>
                    <a:lnTo>
                      <a:pt x="106" y="405"/>
                    </a:lnTo>
                    <a:lnTo>
                      <a:pt x="108" y="408"/>
                    </a:lnTo>
                    <a:lnTo>
                      <a:pt x="109" y="409"/>
                    </a:lnTo>
                    <a:lnTo>
                      <a:pt x="111" y="410"/>
                    </a:lnTo>
                    <a:lnTo>
                      <a:pt x="113" y="411"/>
                    </a:lnTo>
                    <a:lnTo>
                      <a:pt x="115" y="414"/>
                    </a:lnTo>
                    <a:lnTo>
                      <a:pt x="116" y="415"/>
                    </a:lnTo>
                    <a:lnTo>
                      <a:pt x="120" y="417"/>
                    </a:lnTo>
                    <a:lnTo>
                      <a:pt x="121" y="417"/>
                    </a:lnTo>
                    <a:lnTo>
                      <a:pt x="122" y="418"/>
                    </a:lnTo>
                    <a:lnTo>
                      <a:pt x="124" y="419"/>
                    </a:lnTo>
                    <a:lnTo>
                      <a:pt x="127" y="421"/>
                    </a:lnTo>
                    <a:lnTo>
                      <a:pt x="128" y="422"/>
                    </a:lnTo>
                    <a:lnTo>
                      <a:pt x="130" y="424"/>
                    </a:lnTo>
                    <a:lnTo>
                      <a:pt x="130" y="424"/>
                    </a:lnTo>
                    <a:lnTo>
                      <a:pt x="130" y="425"/>
                    </a:lnTo>
                    <a:lnTo>
                      <a:pt x="131" y="426"/>
                    </a:lnTo>
                    <a:lnTo>
                      <a:pt x="131" y="428"/>
                    </a:lnTo>
                    <a:lnTo>
                      <a:pt x="132" y="430"/>
                    </a:lnTo>
                    <a:lnTo>
                      <a:pt x="133" y="430"/>
                    </a:lnTo>
                    <a:lnTo>
                      <a:pt x="134" y="432"/>
                    </a:lnTo>
                    <a:lnTo>
                      <a:pt x="134" y="434"/>
                    </a:lnTo>
                    <a:lnTo>
                      <a:pt x="137" y="436"/>
                    </a:lnTo>
                    <a:lnTo>
                      <a:pt x="138" y="436"/>
                    </a:lnTo>
                    <a:lnTo>
                      <a:pt x="139" y="438"/>
                    </a:lnTo>
                    <a:lnTo>
                      <a:pt x="140" y="439"/>
                    </a:lnTo>
                    <a:lnTo>
                      <a:pt x="140" y="441"/>
                    </a:lnTo>
                    <a:lnTo>
                      <a:pt x="143" y="443"/>
                    </a:lnTo>
                    <a:lnTo>
                      <a:pt x="144" y="444"/>
                    </a:lnTo>
                    <a:lnTo>
                      <a:pt x="145" y="444"/>
                    </a:lnTo>
                    <a:lnTo>
                      <a:pt x="145" y="445"/>
                    </a:lnTo>
                    <a:lnTo>
                      <a:pt x="146" y="447"/>
                    </a:lnTo>
                    <a:lnTo>
                      <a:pt x="147" y="447"/>
                    </a:lnTo>
                    <a:lnTo>
                      <a:pt x="147" y="448"/>
                    </a:lnTo>
                    <a:lnTo>
                      <a:pt x="147" y="448"/>
                    </a:lnTo>
                    <a:lnTo>
                      <a:pt x="147" y="449"/>
                    </a:lnTo>
                    <a:lnTo>
                      <a:pt x="147" y="450"/>
                    </a:lnTo>
                    <a:lnTo>
                      <a:pt x="149" y="450"/>
                    </a:lnTo>
                    <a:lnTo>
                      <a:pt x="151" y="450"/>
                    </a:lnTo>
                    <a:lnTo>
                      <a:pt x="152" y="451"/>
                    </a:lnTo>
                    <a:lnTo>
                      <a:pt x="154" y="451"/>
                    </a:lnTo>
                    <a:lnTo>
                      <a:pt x="154" y="451"/>
                    </a:lnTo>
                    <a:lnTo>
                      <a:pt x="156" y="454"/>
                    </a:lnTo>
                    <a:lnTo>
                      <a:pt x="157" y="454"/>
                    </a:lnTo>
                    <a:lnTo>
                      <a:pt x="157" y="455"/>
                    </a:lnTo>
                    <a:lnTo>
                      <a:pt x="158" y="455"/>
                    </a:lnTo>
                    <a:lnTo>
                      <a:pt x="158" y="457"/>
                    </a:lnTo>
                    <a:lnTo>
                      <a:pt x="160" y="458"/>
                    </a:lnTo>
                    <a:lnTo>
                      <a:pt x="161" y="460"/>
                    </a:lnTo>
                    <a:lnTo>
                      <a:pt x="161" y="460"/>
                    </a:lnTo>
                    <a:lnTo>
                      <a:pt x="163" y="462"/>
                    </a:lnTo>
                    <a:lnTo>
                      <a:pt x="163" y="463"/>
                    </a:lnTo>
                    <a:lnTo>
                      <a:pt x="165" y="465"/>
                    </a:lnTo>
                    <a:lnTo>
                      <a:pt x="165" y="466"/>
                    </a:lnTo>
                    <a:lnTo>
                      <a:pt x="165" y="468"/>
                    </a:lnTo>
                    <a:lnTo>
                      <a:pt x="165" y="469"/>
                    </a:lnTo>
                    <a:lnTo>
                      <a:pt x="167" y="469"/>
                    </a:lnTo>
                    <a:lnTo>
                      <a:pt x="168" y="470"/>
                    </a:lnTo>
                    <a:lnTo>
                      <a:pt x="168" y="472"/>
                    </a:lnTo>
                    <a:lnTo>
                      <a:pt x="168" y="472"/>
                    </a:lnTo>
                    <a:lnTo>
                      <a:pt x="168" y="473"/>
                    </a:lnTo>
                    <a:lnTo>
                      <a:pt x="169" y="475"/>
                    </a:lnTo>
                    <a:lnTo>
                      <a:pt x="169" y="476"/>
                    </a:lnTo>
                    <a:lnTo>
                      <a:pt x="170" y="477"/>
                    </a:lnTo>
                    <a:lnTo>
                      <a:pt x="171" y="478"/>
                    </a:lnTo>
                    <a:lnTo>
                      <a:pt x="173" y="478"/>
                    </a:lnTo>
                    <a:lnTo>
                      <a:pt x="174" y="479"/>
                    </a:lnTo>
                    <a:lnTo>
                      <a:pt x="176" y="479"/>
                    </a:lnTo>
                    <a:lnTo>
                      <a:pt x="177" y="479"/>
                    </a:lnTo>
                    <a:lnTo>
                      <a:pt x="178" y="480"/>
                    </a:lnTo>
                    <a:lnTo>
                      <a:pt x="182" y="484"/>
                    </a:lnTo>
                    <a:lnTo>
                      <a:pt x="182" y="486"/>
                    </a:lnTo>
                    <a:lnTo>
                      <a:pt x="183" y="486"/>
                    </a:lnTo>
                    <a:lnTo>
                      <a:pt x="183" y="489"/>
                    </a:lnTo>
                    <a:lnTo>
                      <a:pt x="183" y="489"/>
                    </a:lnTo>
                    <a:lnTo>
                      <a:pt x="183" y="491"/>
                    </a:lnTo>
                    <a:lnTo>
                      <a:pt x="184" y="492"/>
                    </a:lnTo>
                    <a:lnTo>
                      <a:pt x="185" y="493"/>
                    </a:lnTo>
                    <a:lnTo>
                      <a:pt x="186" y="497"/>
                    </a:lnTo>
                    <a:lnTo>
                      <a:pt x="186" y="498"/>
                    </a:lnTo>
                    <a:lnTo>
                      <a:pt x="187" y="498"/>
                    </a:lnTo>
                    <a:lnTo>
                      <a:pt x="189" y="499"/>
                    </a:lnTo>
                    <a:lnTo>
                      <a:pt x="190" y="500"/>
                    </a:lnTo>
                    <a:lnTo>
                      <a:pt x="191" y="500"/>
                    </a:lnTo>
                    <a:lnTo>
                      <a:pt x="193" y="503"/>
                    </a:lnTo>
                    <a:lnTo>
                      <a:pt x="195" y="505"/>
                    </a:lnTo>
                    <a:lnTo>
                      <a:pt x="195" y="506"/>
                    </a:lnTo>
                    <a:lnTo>
                      <a:pt x="196" y="507"/>
                    </a:lnTo>
                    <a:lnTo>
                      <a:pt x="197" y="508"/>
                    </a:lnTo>
                    <a:lnTo>
                      <a:pt x="198" y="508"/>
                    </a:lnTo>
                    <a:lnTo>
                      <a:pt x="198" y="509"/>
                    </a:lnTo>
                    <a:lnTo>
                      <a:pt x="199" y="510"/>
                    </a:lnTo>
                    <a:lnTo>
                      <a:pt x="199" y="512"/>
                    </a:lnTo>
                    <a:lnTo>
                      <a:pt x="200" y="517"/>
                    </a:lnTo>
                    <a:lnTo>
                      <a:pt x="201" y="518"/>
                    </a:lnTo>
                    <a:lnTo>
                      <a:pt x="201" y="519"/>
                    </a:lnTo>
                    <a:lnTo>
                      <a:pt x="202" y="520"/>
                    </a:lnTo>
                    <a:lnTo>
                      <a:pt x="202" y="521"/>
                    </a:lnTo>
                    <a:lnTo>
                      <a:pt x="202" y="524"/>
                    </a:lnTo>
                    <a:lnTo>
                      <a:pt x="203" y="524"/>
                    </a:lnTo>
                    <a:lnTo>
                      <a:pt x="204" y="525"/>
                    </a:lnTo>
                    <a:lnTo>
                      <a:pt x="204" y="527"/>
                    </a:lnTo>
                    <a:lnTo>
                      <a:pt x="206" y="527"/>
                    </a:lnTo>
                    <a:lnTo>
                      <a:pt x="206" y="530"/>
                    </a:lnTo>
                    <a:lnTo>
                      <a:pt x="207" y="531"/>
                    </a:lnTo>
                    <a:lnTo>
                      <a:pt x="206" y="532"/>
                    </a:lnTo>
                    <a:lnTo>
                      <a:pt x="207" y="534"/>
                    </a:lnTo>
                    <a:lnTo>
                      <a:pt x="209" y="536"/>
                    </a:lnTo>
                    <a:lnTo>
                      <a:pt x="209" y="537"/>
                    </a:lnTo>
                    <a:lnTo>
                      <a:pt x="209" y="538"/>
                    </a:lnTo>
                    <a:lnTo>
                      <a:pt x="210" y="538"/>
                    </a:lnTo>
                    <a:lnTo>
                      <a:pt x="211" y="539"/>
                    </a:lnTo>
                    <a:lnTo>
                      <a:pt x="212" y="539"/>
                    </a:lnTo>
                    <a:lnTo>
                      <a:pt x="213" y="541"/>
                    </a:lnTo>
                    <a:lnTo>
                      <a:pt x="213" y="541"/>
                    </a:lnTo>
                    <a:lnTo>
                      <a:pt x="213" y="541"/>
                    </a:lnTo>
                    <a:lnTo>
                      <a:pt x="214" y="543"/>
                    </a:lnTo>
                    <a:lnTo>
                      <a:pt x="213" y="544"/>
                    </a:lnTo>
                    <a:lnTo>
                      <a:pt x="214" y="546"/>
                    </a:lnTo>
                    <a:lnTo>
                      <a:pt x="215" y="546"/>
                    </a:lnTo>
                    <a:lnTo>
                      <a:pt x="215" y="547"/>
                    </a:lnTo>
                    <a:lnTo>
                      <a:pt x="216" y="548"/>
                    </a:lnTo>
                    <a:lnTo>
                      <a:pt x="216" y="548"/>
                    </a:lnTo>
                    <a:lnTo>
                      <a:pt x="217" y="551"/>
                    </a:lnTo>
                    <a:lnTo>
                      <a:pt x="218" y="552"/>
                    </a:lnTo>
                    <a:lnTo>
                      <a:pt x="218" y="556"/>
                    </a:lnTo>
                    <a:lnTo>
                      <a:pt x="219" y="557"/>
                    </a:lnTo>
                    <a:lnTo>
                      <a:pt x="220" y="558"/>
                    </a:lnTo>
                    <a:lnTo>
                      <a:pt x="220" y="558"/>
                    </a:lnTo>
                    <a:lnTo>
                      <a:pt x="220" y="559"/>
                    </a:lnTo>
                    <a:lnTo>
                      <a:pt x="220" y="560"/>
                    </a:lnTo>
                    <a:lnTo>
                      <a:pt x="220" y="561"/>
                    </a:lnTo>
                    <a:lnTo>
                      <a:pt x="220" y="561"/>
                    </a:lnTo>
                    <a:lnTo>
                      <a:pt x="221" y="562"/>
                    </a:lnTo>
                    <a:lnTo>
                      <a:pt x="221" y="564"/>
                    </a:lnTo>
                    <a:lnTo>
                      <a:pt x="220" y="565"/>
                    </a:lnTo>
                    <a:lnTo>
                      <a:pt x="220" y="565"/>
                    </a:lnTo>
                    <a:lnTo>
                      <a:pt x="220" y="566"/>
                    </a:lnTo>
                    <a:lnTo>
                      <a:pt x="220" y="567"/>
                    </a:lnTo>
                    <a:lnTo>
                      <a:pt x="221" y="568"/>
                    </a:lnTo>
                    <a:lnTo>
                      <a:pt x="222" y="568"/>
                    </a:lnTo>
                    <a:lnTo>
                      <a:pt x="223" y="569"/>
                    </a:lnTo>
                    <a:lnTo>
                      <a:pt x="223" y="569"/>
                    </a:lnTo>
                    <a:lnTo>
                      <a:pt x="224" y="569"/>
                    </a:lnTo>
                    <a:lnTo>
                      <a:pt x="225" y="570"/>
                    </a:lnTo>
                    <a:lnTo>
                      <a:pt x="226" y="569"/>
                    </a:lnTo>
                    <a:lnTo>
                      <a:pt x="226" y="570"/>
                    </a:lnTo>
                    <a:lnTo>
                      <a:pt x="227" y="570"/>
                    </a:lnTo>
                    <a:lnTo>
                      <a:pt x="227" y="572"/>
                    </a:lnTo>
                    <a:lnTo>
                      <a:pt x="227" y="572"/>
                    </a:lnTo>
                    <a:lnTo>
                      <a:pt x="228" y="572"/>
                    </a:lnTo>
                    <a:lnTo>
                      <a:pt x="230" y="571"/>
                    </a:lnTo>
                    <a:lnTo>
                      <a:pt x="230" y="572"/>
                    </a:lnTo>
                    <a:lnTo>
                      <a:pt x="230" y="573"/>
                    </a:lnTo>
                    <a:lnTo>
                      <a:pt x="232" y="573"/>
                    </a:lnTo>
                    <a:lnTo>
                      <a:pt x="232" y="575"/>
                    </a:lnTo>
                    <a:lnTo>
                      <a:pt x="233" y="576"/>
                    </a:lnTo>
                    <a:lnTo>
                      <a:pt x="233" y="576"/>
                    </a:lnTo>
                    <a:lnTo>
                      <a:pt x="233" y="578"/>
                    </a:lnTo>
                    <a:lnTo>
                      <a:pt x="233" y="579"/>
                    </a:lnTo>
                    <a:lnTo>
                      <a:pt x="234" y="580"/>
                    </a:lnTo>
                    <a:lnTo>
                      <a:pt x="235" y="581"/>
                    </a:lnTo>
                    <a:lnTo>
                      <a:pt x="236" y="581"/>
                    </a:lnTo>
                    <a:lnTo>
                      <a:pt x="235" y="582"/>
                    </a:lnTo>
                    <a:lnTo>
                      <a:pt x="234" y="582"/>
                    </a:lnTo>
                    <a:lnTo>
                      <a:pt x="234" y="582"/>
                    </a:lnTo>
                    <a:lnTo>
                      <a:pt x="235" y="583"/>
                    </a:lnTo>
                    <a:lnTo>
                      <a:pt x="237" y="584"/>
                    </a:lnTo>
                    <a:lnTo>
                      <a:pt x="237" y="585"/>
                    </a:lnTo>
                    <a:lnTo>
                      <a:pt x="237" y="585"/>
                    </a:lnTo>
                    <a:lnTo>
                      <a:pt x="237" y="588"/>
                    </a:lnTo>
                    <a:lnTo>
                      <a:pt x="239" y="588"/>
                    </a:lnTo>
                    <a:lnTo>
                      <a:pt x="240" y="588"/>
                    </a:lnTo>
                    <a:lnTo>
                      <a:pt x="240" y="588"/>
                    </a:lnTo>
                    <a:lnTo>
                      <a:pt x="241" y="589"/>
                    </a:lnTo>
                    <a:lnTo>
                      <a:pt x="240" y="590"/>
                    </a:lnTo>
                    <a:lnTo>
                      <a:pt x="242" y="591"/>
                    </a:lnTo>
                    <a:lnTo>
                      <a:pt x="242" y="592"/>
                    </a:lnTo>
                    <a:lnTo>
                      <a:pt x="241" y="593"/>
                    </a:lnTo>
                    <a:lnTo>
                      <a:pt x="241" y="594"/>
                    </a:lnTo>
                    <a:lnTo>
                      <a:pt x="242" y="594"/>
                    </a:lnTo>
                    <a:lnTo>
                      <a:pt x="243" y="594"/>
                    </a:lnTo>
                    <a:lnTo>
                      <a:pt x="243" y="595"/>
                    </a:lnTo>
                    <a:lnTo>
                      <a:pt x="242" y="596"/>
                    </a:lnTo>
                    <a:lnTo>
                      <a:pt x="242" y="597"/>
                    </a:lnTo>
                    <a:lnTo>
                      <a:pt x="241" y="599"/>
                    </a:lnTo>
                    <a:lnTo>
                      <a:pt x="239" y="600"/>
                    </a:lnTo>
                    <a:lnTo>
                      <a:pt x="240" y="601"/>
                    </a:lnTo>
                    <a:lnTo>
                      <a:pt x="241" y="601"/>
                    </a:lnTo>
                    <a:lnTo>
                      <a:pt x="242" y="600"/>
                    </a:lnTo>
                    <a:lnTo>
                      <a:pt x="243" y="600"/>
                    </a:lnTo>
                    <a:lnTo>
                      <a:pt x="244" y="602"/>
                    </a:lnTo>
                    <a:lnTo>
                      <a:pt x="244" y="602"/>
                    </a:lnTo>
                    <a:lnTo>
                      <a:pt x="244" y="603"/>
                    </a:lnTo>
                    <a:lnTo>
                      <a:pt x="244" y="603"/>
                    </a:lnTo>
                    <a:lnTo>
                      <a:pt x="244" y="604"/>
                    </a:lnTo>
                    <a:lnTo>
                      <a:pt x="243" y="606"/>
                    </a:lnTo>
                    <a:lnTo>
                      <a:pt x="244" y="608"/>
                    </a:lnTo>
                    <a:lnTo>
                      <a:pt x="244" y="609"/>
                    </a:lnTo>
                    <a:lnTo>
                      <a:pt x="244" y="610"/>
                    </a:lnTo>
                    <a:lnTo>
                      <a:pt x="244" y="611"/>
                    </a:lnTo>
                    <a:lnTo>
                      <a:pt x="244" y="612"/>
                    </a:lnTo>
                    <a:lnTo>
                      <a:pt x="244" y="612"/>
                    </a:lnTo>
                    <a:lnTo>
                      <a:pt x="243" y="613"/>
                    </a:lnTo>
                    <a:lnTo>
                      <a:pt x="243" y="613"/>
                    </a:lnTo>
                    <a:lnTo>
                      <a:pt x="244" y="614"/>
                    </a:lnTo>
                    <a:lnTo>
                      <a:pt x="243" y="616"/>
                    </a:lnTo>
                    <a:lnTo>
                      <a:pt x="242" y="616"/>
                    </a:lnTo>
                    <a:lnTo>
                      <a:pt x="240" y="617"/>
                    </a:lnTo>
                    <a:lnTo>
                      <a:pt x="240" y="617"/>
                    </a:lnTo>
                    <a:lnTo>
                      <a:pt x="239" y="618"/>
                    </a:lnTo>
                    <a:lnTo>
                      <a:pt x="240" y="619"/>
                    </a:lnTo>
                    <a:lnTo>
                      <a:pt x="240" y="620"/>
                    </a:lnTo>
                    <a:lnTo>
                      <a:pt x="241" y="620"/>
                    </a:lnTo>
                    <a:lnTo>
                      <a:pt x="242" y="620"/>
                    </a:lnTo>
                    <a:lnTo>
                      <a:pt x="241" y="622"/>
                    </a:lnTo>
                    <a:lnTo>
                      <a:pt x="240" y="624"/>
                    </a:lnTo>
                    <a:lnTo>
                      <a:pt x="239" y="624"/>
                    </a:lnTo>
                    <a:lnTo>
                      <a:pt x="240" y="625"/>
                    </a:lnTo>
                    <a:lnTo>
                      <a:pt x="239" y="626"/>
                    </a:lnTo>
                    <a:lnTo>
                      <a:pt x="237" y="625"/>
                    </a:lnTo>
                    <a:lnTo>
                      <a:pt x="234" y="624"/>
                    </a:lnTo>
                    <a:lnTo>
                      <a:pt x="233" y="624"/>
                    </a:lnTo>
                    <a:lnTo>
                      <a:pt x="230" y="623"/>
                    </a:lnTo>
                    <a:lnTo>
                      <a:pt x="230" y="623"/>
                    </a:lnTo>
                    <a:lnTo>
                      <a:pt x="229" y="620"/>
                    </a:lnTo>
                    <a:lnTo>
                      <a:pt x="228" y="620"/>
                    </a:lnTo>
                    <a:lnTo>
                      <a:pt x="228" y="619"/>
                    </a:lnTo>
                    <a:lnTo>
                      <a:pt x="226" y="620"/>
                    </a:lnTo>
                    <a:lnTo>
                      <a:pt x="225" y="619"/>
                    </a:lnTo>
                    <a:lnTo>
                      <a:pt x="224" y="619"/>
                    </a:lnTo>
                    <a:lnTo>
                      <a:pt x="223" y="618"/>
                    </a:lnTo>
                    <a:lnTo>
                      <a:pt x="223" y="618"/>
                    </a:lnTo>
                    <a:lnTo>
                      <a:pt x="222" y="618"/>
                    </a:lnTo>
                    <a:lnTo>
                      <a:pt x="221" y="617"/>
                    </a:lnTo>
                    <a:lnTo>
                      <a:pt x="220" y="617"/>
                    </a:lnTo>
                    <a:lnTo>
                      <a:pt x="220" y="614"/>
                    </a:lnTo>
                    <a:lnTo>
                      <a:pt x="216" y="611"/>
                    </a:lnTo>
                    <a:lnTo>
                      <a:pt x="215" y="611"/>
                    </a:lnTo>
                    <a:lnTo>
                      <a:pt x="214" y="611"/>
                    </a:lnTo>
                    <a:lnTo>
                      <a:pt x="213" y="610"/>
                    </a:lnTo>
                    <a:lnTo>
                      <a:pt x="211" y="610"/>
                    </a:lnTo>
                    <a:lnTo>
                      <a:pt x="207" y="607"/>
                    </a:lnTo>
                    <a:lnTo>
                      <a:pt x="205" y="607"/>
                    </a:lnTo>
                    <a:lnTo>
                      <a:pt x="205" y="607"/>
                    </a:lnTo>
                    <a:lnTo>
                      <a:pt x="204" y="607"/>
                    </a:lnTo>
                    <a:lnTo>
                      <a:pt x="203" y="607"/>
                    </a:lnTo>
                    <a:lnTo>
                      <a:pt x="202" y="606"/>
                    </a:lnTo>
                    <a:lnTo>
                      <a:pt x="202" y="605"/>
                    </a:lnTo>
                    <a:lnTo>
                      <a:pt x="200" y="604"/>
                    </a:lnTo>
                    <a:lnTo>
                      <a:pt x="199" y="604"/>
                    </a:lnTo>
                    <a:lnTo>
                      <a:pt x="196" y="604"/>
                    </a:lnTo>
                    <a:lnTo>
                      <a:pt x="195" y="603"/>
                    </a:lnTo>
                    <a:lnTo>
                      <a:pt x="195" y="603"/>
                    </a:lnTo>
                    <a:lnTo>
                      <a:pt x="194" y="603"/>
                    </a:lnTo>
                    <a:lnTo>
                      <a:pt x="193" y="602"/>
                    </a:lnTo>
                    <a:lnTo>
                      <a:pt x="192" y="602"/>
                    </a:lnTo>
                    <a:lnTo>
                      <a:pt x="190" y="601"/>
                    </a:lnTo>
                    <a:lnTo>
                      <a:pt x="189" y="598"/>
                    </a:lnTo>
                    <a:lnTo>
                      <a:pt x="189" y="596"/>
                    </a:lnTo>
                    <a:lnTo>
                      <a:pt x="188" y="596"/>
                    </a:lnTo>
                    <a:lnTo>
                      <a:pt x="187" y="596"/>
                    </a:lnTo>
                    <a:lnTo>
                      <a:pt x="185" y="596"/>
                    </a:lnTo>
                    <a:lnTo>
                      <a:pt x="184" y="596"/>
                    </a:lnTo>
                    <a:lnTo>
                      <a:pt x="182" y="596"/>
                    </a:lnTo>
                    <a:lnTo>
                      <a:pt x="183" y="594"/>
                    </a:lnTo>
                    <a:lnTo>
                      <a:pt x="183" y="593"/>
                    </a:lnTo>
                    <a:lnTo>
                      <a:pt x="182" y="593"/>
                    </a:lnTo>
                    <a:lnTo>
                      <a:pt x="180" y="593"/>
                    </a:lnTo>
                    <a:lnTo>
                      <a:pt x="180" y="593"/>
                    </a:lnTo>
                    <a:lnTo>
                      <a:pt x="179" y="592"/>
                    </a:lnTo>
                    <a:lnTo>
                      <a:pt x="179" y="590"/>
                    </a:lnTo>
                    <a:lnTo>
                      <a:pt x="178" y="589"/>
                    </a:lnTo>
                    <a:lnTo>
                      <a:pt x="177" y="589"/>
                    </a:lnTo>
                    <a:lnTo>
                      <a:pt x="175" y="589"/>
                    </a:lnTo>
                    <a:lnTo>
                      <a:pt x="175" y="589"/>
                    </a:lnTo>
                    <a:lnTo>
                      <a:pt x="174" y="589"/>
                    </a:lnTo>
                    <a:lnTo>
                      <a:pt x="172" y="589"/>
                    </a:lnTo>
                    <a:lnTo>
                      <a:pt x="171" y="589"/>
                    </a:lnTo>
                    <a:lnTo>
                      <a:pt x="169" y="587"/>
                    </a:lnTo>
                    <a:lnTo>
                      <a:pt x="168" y="586"/>
                    </a:lnTo>
                    <a:lnTo>
                      <a:pt x="167" y="586"/>
                    </a:lnTo>
                    <a:lnTo>
                      <a:pt x="166" y="584"/>
                    </a:lnTo>
                    <a:lnTo>
                      <a:pt x="164" y="581"/>
                    </a:lnTo>
                    <a:lnTo>
                      <a:pt x="163" y="579"/>
                    </a:lnTo>
                    <a:lnTo>
                      <a:pt x="162" y="579"/>
                    </a:lnTo>
                    <a:lnTo>
                      <a:pt x="161" y="579"/>
                    </a:lnTo>
                    <a:lnTo>
                      <a:pt x="160" y="577"/>
                    </a:lnTo>
                    <a:lnTo>
                      <a:pt x="159" y="577"/>
                    </a:lnTo>
                    <a:lnTo>
                      <a:pt x="158" y="576"/>
                    </a:lnTo>
                    <a:lnTo>
                      <a:pt x="154" y="574"/>
                    </a:lnTo>
                    <a:lnTo>
                      <a:pt x="153" y="573"/>
                    </a:lnTo>
                    <a:lnTo>
                      <a:pt x="153" y="569"/>
                    </a:lnTo>
                    <a:lnTo>
                      <a:pt x="152" y="569"/>
                    </a:lnTo>
                    <a:lnTo>
                      <a:pt x="151" y="568"/>
                    </a:lnTo>
                    <a:lnTo>
                      <a:pt x="149" y="566"/>
                    </a:lnTo>
                    <a:lnTo>
                      <a:pt x="145" y="562"/>
                    </a:lnTo>
                    <a:lnTo>
                      <a:pt x="144" y="562"/>
                    </a:lnTo>
                    <a:lnTo>
                      <a:pt x="143" y="561"/>
                    </a:lnTo>
                    <a:lnTo>
                      <a:pt x="142" y="559"/>
                    </a:lnTo>
                    <a:lnTo>
                      <a:pt x="141" y="558"/>
                    </a:lnTo>
                    <a:lnTo>
                      <a:pt x="139" y="558"/>
                    </a:lnTo>
                    <a:lnTo>
                      <a:pt x="139" y="557"/>
                    </a:lnTo>
                    <a:lnTo>
                      <a:pt x="139" y="556"/>
                    </a:lnTo>
                    <a:lnTo>
                      <a:pt x="140" y="555"/>
                    </a:lnTo>
                    <a:lnTo>
                      <a:pt x="140" y="555"/>
                    </a:lnTo>
                    <a:lnTo>
                      <a:pt x="140" y="554"/>
                    </a:lnTo>
                    <a:lnTo>
                      <a:pt x="139" y="553"/>
                    </a:lnTo>
                    <a:lnTo>
                      <a:pt x="137" y="552"/>
                    </a:lnTo>
                    <a:lnTo>
                      <a:pt x="136" y="552"/>
                    </a:lnTo>
                    <a:lnTo>
                      <a:pt x="133" y="551"/>
                    </a:lnTo>
                    <a:lnTo>
                      <a:pt x="132" y="549"/>
                    </a:lnTo>
                    <a:lnTo>
                      <a:pt x="130" y="548"/>
                    </a:lnTo>
                    <a:lnTo>
                      <a:pt x="130" y="548"/>
                    </a:lnTo>
                    <a:lnTo>
                      <a:pt x="129" y="547"/>
                    </a:lnTo>
                    <a:lnTo>
                      <a:pt x="127" y="547"/>
                    </a:lnTo>
                    <a:lnTo>
                      <a:pt x="126" y="546"/>
                    </a:lnTo>
                    <a:lnTo>
                      <a:pt x="124" y="544"/>
                    </a:lnTo>
                    <a:lnTo>
                      <a:pt x="123" y="544"/>
                    </a:lnTo>
                    <a:lnTo>
                      <a:pt x="121" y="542"/>
                    </a:lnTo>
                    <a:lnTo>
                      <a:pt x="119" y="541"/>
                    </a:lnTo>
                    <a:lnTo>
                      <a:pt x="118" y="540"/>
                    </a:lnTo>
                    <a:lnTo>
                      <a:pt x="118" y="539"/>
                    </a:lnTo>
                    <a:lnTo>
                      <a:pt x="116" y="538"/>
                    </a:lnTo>
                    <a:lnTo>
                      <a:pt x="112" y="537"/>
                    </a:lnTo>
                    <a:lnTo>
                      <a:pt x="111" y="536"/>
                    </a:lnTo>
                    <a:lnTo>
                      <a:pt x="109" y="533"/>
                    </a:lnTo>
                    <a:lnTo>
                      <a:pt x="109" y="532"/>
                    </a:lnTo>
                    <a:lnTo>
                      <a:pt x="107" y="532"/>
                    </a:lnTo>
                    <a:lnTo>
                      <a:pt x="106" y="531"/>
                    </a:lnTo>
                    <a:lnTo>
                      <a:pt x="106" y="529"/>
                    </a:lnTo>
                    <a:lnTo>
                      <a:pt x="104" y="527"/>
                    </a:lnTo>
                    <a:lnTo>
                      <a:pt x="103" y="526"/>
                    </a:lnTo>
                    <a:lnTo>
                      <a:pt x="103" y="525"/>
                    </a:lnTo>
                    <a:lnTo>
                      <a:pt x="99" y="525"/>
                    </a:lnTo>
                    <a:lnTo>
                      <a:pt x="99" y="525"/>
                    </a:lnTo>
                    <a:lnTo>
                      <a:pt x="98" y="524"/>
                    </a:lnTo>
                    <a:lnTo>
                      <a:pt x="96" y="523"/>
                    </a:lnTo>
                    <a:lnTo>
                      <a:pt x="96" y="523"/>
                    </a:lnTo>
                    <a:lnTo>
                      <a:pt x="95" y="522"/>
                    </a:lnTo>
                    <a:lnTo>
                      <a:pt x="94" y="522"/>
                    </a:lnTo>
                    <a:lnTo>
                      <a:pt x="93" y="521"/>
                    </a:lnTo>
                    <a:lnTo>
                      <a:pt x="92" y="516"/>
                    </a:lnTo>
                    <a:lnTo>
                      <a:pt x="91" y="515"/>
                    </a:lnTo>
                    <a:lnTo>
                      <a:pt x="90" y="515"/>
                    </a:lnTo>
                    <a:lnTo>
                      <a:pt x="89" y="513"/>
                    </a:lnTo>
                    <a:lnTo>
                      <a:pt x="84" y="513"/>
                    </a:lnTo>
                    <a:lnTo>
                      <a:pt x="83" y="513"/>
                    </a:lnTo>
                    <a:lnTo>
                      <a:pt x="83" y="512"/>
                    </a:lnTo>
                    <a:lnTo>
                      <a:pt x="82" y="511"/>
                    </a:lnTo>
                    <a:lnTo>
                      <a:pt x="84" y="510"/>
                    </a:lnTo>
                    <a:lnTo>
                      <a:pt x="84" y="509"/>
                    </a:lnTo>
                    <a:lnTo>
                      <a:pt x="82" y="509"/>
                    </a:lnTo>
                    <a:lnTo>
                      <a:pt x="82" y="508"/>
                    </a:lnTo>
                    <a:lnTo>
                      <a:pt x="81" y="506"/>
                    </a:lnTo>
                    <a:lnTo>
                      <a:pt x="80" y="504"/>
                    </a:lnTo>
                    <a:lnTo>
                      <a:pt x="78" y="503"/>
                    </a:lnTo>
                    <a:lnTo>
                      <a:pt x="78" y="502"/>
                    </a:lnTo>
                    <a:lnTo>
                      <a:pt x="78" y="500"/>
                    </a:lnTo>
                    <a:lnTo>
                      <a:pt x="78" y="500"/>
                    </a:lnTo>
                    <a:lnTo>
                      <a:pt x="75" y="499"/>
                    </a:lnTo>
                    <a:lnTo>
                      <a:pt x="75" y="498"/>
                    </a:lnTo>
                    <a:lnTo>
                      <a:pt x="75" y="497"/>
                    </a:lnTo>
                    <a:lnTo>
                      <a:pt x="75" y="496"/>
                    </a:lnTo>
                    <a:lnTo>
                      <a:pt x="73" y="494"/>
                    </a:lnTo>
                    <a:lnTo>
                      <a:pt x="72" y="494"/>
                    </a:lnTo>
                    <a:lnTo>
                      <a:pt x="69" y="493"/>
                    </a:lnTo>
                    <a:lnTo>
                      <a:pt x="68" y="493"/>
                    </a:lnTo>
                    <a:lnTo>
                      <a:pt x="67" y="491"/>
                    </a:lnTo>
                    <a:lnTo>
                      <a:pt x="65" y="489"/>
                    </a:lnTo>
                    <a:lnTo>
                      <a:pt x="64" y="489"/>
                    </a:lnTo>
                    <a:lnTo>
                      <a:pt x="61" y="489"/>
                    </a:lnTo>
                    <a:lnTo>
                      <a:pt x="58" y="486"/>
                    </a:lnTo>
                    <a:lnTo>
                      <a:pt x="55" y="483"/>
                    </a:lnTo>
                    <a:lnTo>
                      <a:pt x="54" y="483"/>
                    </a:lnTo>
                    <a:lnTo>
                      <a:pt x="54" y="482"/>
                    </a:lnTo>
                    <a:lnTo>
                      <a:pt x="53" y="482"/>
                    </a:lnTo>
                    <a:lnTo>
                      <a:pt x="52" y="480"/>
                    </a:lnTo>
                    <a:lnTo>
                      <a:pt x="51" y="479"/>
                    </a:lnTo>
                    <a:lnTo>
                      <a:pt x="51" y="479"/>
                    </a:lnTo>
                    <a:lnTo>
                      <a:pt x="50" y="479"/>
                    </a:lnTo>
                    <a:lnTo>
                      <a:pt x="49" y="480"/>
                    </a:lnTo>
                    <a:lnTo>
                      <a:pt x="48" y="481"/>
                    </a:lnTo>
                    <a:lnTo>
                      <a:pt x="47" y="481"/>
                    </a:lnTo>
                    <a:lnTo>
                      <a:pt x="46" y="480"/>
                    </a:lnTo>
                    <a:lnTo>
                      <a:pt x="46" y="479"/>
                    </a:lnTo>
                    <a:lnTo>
                      <a:pt x="46" y="479"/>
                    </a:lnTo>
                    <a:lnTo>
                      <a:pt x="46" y="478"/>
                    </a:lnTo>
                    <a:lnTo>
                      <a:pt x="46" y="477"/>
                    </a:lnTo>
                    <a:lnTo>
                      <a:pt x="45" y="476"/>
                    </a:lnTo>
                    <a:lnTo>
                      <a:pt x="44" y="475"/>
                    </a:lnTo>
                    <a:lnTo>
                      <a:pt x="44" y="474"/>
                    </a:lnTo>
                    <a:lnTo>
                      <a:pt x="43" y="473"/>
                    </a:lnTo>
                    <a:lnTo>
                      <a:pt x="42" y="473"/>
                    </a:lnTo>
                    <a:lnTo>
                      <a:pt x="41" y="472"/>
                    </a:lnTo>
                    <a:lnTo>
                      <a:pt x="40" y="471"/>
                    </a:lnTo>
                    <a:lnTo>
                      <a:pt x="39" y="471"/>
                    </a:lnTo>
                    <a:lnTo>
                      <a:pt x="38" y="470"/>
                    </a:lnTo>
                    <a:lnTo>
                      <a:pt x="38" y="469"/>
                    </a:lnTo>
                    <a:lnTo>
                      <a:pt x="37" y="468"/>
                    </a:lnTo>
                    <a:lnTo>
                      <a:pt x="37" y="467"/>
                    </a:lnTo>
                    <a:lnTo>
                      <a:pt x="37" y="466"/>
                    </a:lnTo>
                    <a:lnTo>
                      <a:pt x="37" y="465"/>
                    </a:lnTo>
                    <a:lnTo>
                      <a:pt x="37" y="464"/>
                    </a:lnTo>
                    <a:lnTo>
                      <a:pt x="36" y="464"/>
                    </a:lnTo>
                    <a:lnTo>
                      <a:pt x="34" y="462"/>
                    </a:lnTo>
                    <a:lnTo>
                      <a:pt x="34" y="461"/>
                    </a:lnTo>
                    <a:lnTo>
                      <a:pt x="34" y="459"/>
                    </a:lnTo>
                    <a:lnTo>
                      <a:pt x="34" y="458"/>
                    </a:lnTo>
                    <a:lnTo>
                      <a:pt x="33" y="457"/>
                    </a:lnTo>
                    <a:lnTo>
                      <a:pt x="31" y="454"/>
                    </a:lnTo>
                    <a:lnTo>
                      <a:pt x="30" y="453"/>
                    </a:lnTo>
                    <a:lnTo>
                      <a:pt x="29" y="452"/>
                    </a:lnTo>
                    <a:lnTo>
                      <a:pt x="29" y="451"/>
                    </a:lnTo>
                    <a:lnTo>
                      <a:pt x="28" y="450"/>
                    </a:lnTo>
                    <a:lnTo>
                      <a:pt x="28" y="449"/>
                    </a:lnTo>
                    <a:lnTo>
                      <a:pt x="27" y="448"/>
                    </a:lnTo>
                    <a:lnTo>
                      <a:pt x="27" y="448"/>
                    </a:lnTo>
                    <a:lnTo>
                      <a:pt x="27" y="447"/>
                    </a:lnTo>
                    <a:lnTo>
                      <a:pt x="27" y="446"/>
                    </a:lnTo>
                    <a:lnTo>
                      <a:pt x="27" y="446"/>
                    </a:lnTo>
                    <a:lnTo>
                      <a:pt x="27" y="445"/>
                    </a:lnTo>
                    <a:lnTo>
                      <a:pt x="27" y="445"/>
                    </a:lnTo>
                    <a:lnTo>
                      <a:pt x="27" y="445"/>
                    </a:lnTo>
                    <a:lnTo>
                      <a:pt x="27" y="444"/>
                    </a:lnTo>
                    <a:lnTo>
                      <a:pt x="26" y="444"/>
                    </a:lnTo>
                    <a:lnTo>
                      <a:pt x="26" y="443"/>
                    </a:lnTo>
                    <a:lnTo>
                      <a:pt x="25" y="443"/>
                    </a:lnTo>
                    <a:lnTo>
                      <a:pt x="24" y="443"/>
                    </a:lnTo>
                    <a:lnTo>
                      <a:pt x="23" y="443"/>
                    </a:lnTo>
                    <a:lnTo>
                      <a:pt x="23" y="442"/>
                    </a:lnTo>
                    <a:lnTo>
                      <a:pt x="23" y="442"/>
                    </a:lnTo>
                    <a:lnTo>
                      <a:pt x="22" y="442"/>
                    </a:lnTo>
                    <a:lnTo>
                      <a:pt x="21" y="442"/>
                    </a:lnTo>
                    <a:lnTo>
                      <a:pt x="21" y="441"/>
                    </a:lnTo>
                    <a:lnTo>
                      <a:pt x="20" y="441"/>
                    </a:lnTo>
                    <a:lnTo>
                      <a:pt x="20" y="441"/>
                    </a:lnTo>
                    <a:lnTo>
                      <a:pt x="20" y="441"/>
                    </a:lnTo>
                    <a:lnTo>
                      <a:pt x="19" y="441"/>
                    </a:lnTo>
                    <a:lnTo>
                      <a:pt x="18" y="441"/>
                    </a:lnTo>
                    <a:lnTo>
                      <a:pt x="17" y="441"/>
                    </a:lnTo>
                    <a:lnTo>
                      <a:pt x="17" y="441"/>
                    </a:lnTo>
                    <a:lnTo>
                      <a:pt x="16" y="441"/>
                    </a:lnTo>
                    <a:lnTo>
                      <a:pt x="16" y="441"/>
                    </a:lnTo>
                    <a:lnTo>
                      <a:pt x="15" y="441"/>
                    </a:lnTo>
                    <a:lnTo>
                      <a:pt x="14" y="441"/>
                    </a:lnTo>
                    <a:lnTo>
                      <a:pt x="14" y="441"/>
                    </a:lnTo>
                    <a:lnTo>
                      <a:pt x="13" y="441"/>
                    </a:lnTo>
                    <a:lnTo>
                      <a:pt x="13" y="440"/>
                    </a:lnTo>
                    <a:lnTo>
                      <a:pt x="13" y="440"/>
                    </a:lnTo>
                    <a:lnTo>
                      <a:pt x="13" y="439"/>
                    </a:lnTo>
                    <a:lnTo>
                      <a:pt x="13" y="438"/>
                    </a:lnTo>
                    <a:lnTo>
                      <a:pt x="13" y="438"/>
                    </a:lnTo>
                    <a:lnTo>
                      <a:pt x="12" y="438"/>
                    </a:lnTo>
                    <a:lnTo>
                      <a:pt x="12" y="437"/>
                    </a:lnTo>
                    <a:lnTo>
                      <a:pt x="11" y="436"/>
                    </a:lnTo>
                    <a:lnTo>
                      <a:pt x="10" y="435"/>
                    </a:lnTo>
                    <a:lnTo>
                      <a:pt x="9" y="434"/>
                    </a:lnTo>
                    <a:lnTo>
                      <a:pt x="8" y="434"/>
                    </a:lnTo>
                    <a:lnTo>
                      <a:pt x="7" y="434"/>
                    </a:lnTo>
                    <a:lnTo>
                      <a:pt x="6" y="434"/>
                    </a:lnTo>
                    <a:lnTo>
                      <a:pt x="6" y="434"/>
                    </a:lnTo>
                    <a:lnTo>
                      <a:pt x="4" y="432"/>
                    </a:lnTo>
                    <a:lnTo>
                      <a:pt x="4" y="431"/>
                    </a:lnTo>
                    <a:lnTo>
                      <a:pt x="3" y="431"/>
                    </a:lnTo>
                    <a:lnTo>
                      <a:pt x="3" y="430"/>
                    </a:lnTo>
                    <a:lnTo>
                      <a:pt x="3" y="429"/>
                    </a:lnTo>
                    <a:lnTo>
                      <a:pt x="2" y="427"/>
                    </a:lnTo>
                    <a:lnTo>
                      <a:pt x="0" y="42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33" name="Freeform 891">
                <a:extLst>
                  <a:ext uri="{FF2B5EF4-FFF2-40B4-BE49-F238E27FC236}">
                    <a16:creationId xmlns:a16="http://schemas.microsoft.com/office/drawing/2014/main" id="{492947DC-F6CD-4138-B95E-E20F67AFC6F9}"/>
                  </a:ext>
                </a:extLst>
              </p:cNvPr>
              <p:cNvSpPr>
                <a:spLocks/>
              </p:cNvSpPr>
              <p:nvPr/>
            </p:nvSpPr>
            <p:spPr bwMode="auto">
              <a:xfrm>
                <a:off x="5687" y="1527"/>
                <a:ext cx="242" cy="424"/>
              </a:xfrm>
              <a:custGeom>
                <a:avLst/>
                <a:gdLst>
                  <a:gd name="T0" fmla="*/ 235 w 242"/>
                  <a:gd name="T1" fmla="*/ 421 h 424"/>
                  <a:gd name="T2" fmla="*/ 231 w 242"/>
                  <a:gd name="T3" fmla="*/ 413 h 424"/>
                  <a:gd name="T4" fmla="*/ 228 w 242"/>
                  <a:gd name="T5" fmla="*/ 407 h 424"/>
                  <a:gd name="T6" fmla="*/ 221 w 242"/>
                  <a:gd name="T7" fmla="*/ 402 h 424"/>
                  <a:gd name="T8" fmla="*/ 210 w 242"/>
                  <a:gd name="T9" fmla="*/ 398 h 424"/>
                  <a:gd name="T10" fmla="*/ 204 w 242"/>
                  <a:gd name="T11" fmla="*/ 393 h 424"/>
                  <a:gd name="T12" fmla="*/ 194 w 242"/>
                  <a:gd name="T13" fmla="*/ 387 h 424"/>
                  <a:gd name="T14" fmla="*/ 189 w 242"/>
                  <a:gd name="T15" fmla="*/ 382 h 424"/>
                  <a:gd name="T16" fmla="*/ 180 w 242"/>
                  <a:gd name="T17" fmla="*/ 374 h 424"/>
                  <a:gd name="T18" fmla="*/ 173 w 242"/>
                  <a:gd name="T19" fmla="*/ 359 h 424"/>
                  <a:gd name="T20" fmla="*/ 168 w 242"/>
                  <a:gd name="T21" fmla="*/ 349 h 424"/>
                  <a:gd name="T22" fmla="*/ 172 w 242"/>
                  <a:gd name="T23" fmla="*/ 338 h 424"/>
                  <a:gd name="T24" fmla="*/ 166 w 242"/>
                  <a:gd name="T25" fmla="*/ 325 h 424"/>
                  <a:gd name="T26" fmla="*/ 160 w 242"/>
                  <a:gd name="T27" fmla="*/ 317 h 424"/>
                  <a:gd name="T28" fmla="*/ 152 w 242"/>
                  <a:gd name="T29" fmla="*/ 309 h 424"/>
                  <a:gd name="T30" fmla="*/ 145 w 242"/>
                  <a:gd name="T31" fmla="*/ 305 h 424"/>
                  <a:gd name="T32" fmla="*/ 140 w 242"/>
                  <a:gd name="T33" fmla="*/ 294 h 424"/>
                  <a:gd name="T34" fmla="*/ 135 w 242"/>
                  <a:gd name="T35" fmla="*/ 285 h 424"/>
                  <a:gd name="T36" fmla="*/ 134 w 242"/>
                  <a:gd name="T37" fmla="*/ 275 h 424"/>
                  <a:gd name="T38" fmla="*/ 128 w 242"/>
                  <a:gd name="T39" fmla="*/ 269 h 424"/>
                  <a:gd name="T40" fmla="*/ 120 w 242"/>
                  <a:gd name="T41" fmla="*/ 263 h 424"/>
                  <a:gd name="T42" fmla="*/ 111 w 242"/>
                  <a:gd name="T43" fmla="*/ 255 h 424"/>
                  <a:gd name="T44" fmla="*/ 104 w 242"/>
                  <a:gd name="T45" fmla="*/ 252 h 424"/>
                  <a:gd name="T46" fmla="*/ 100 w 242"/>
                  <a:gd name="T47" fmla="*/ 244 h 424"/>
                  <a:gd name="T48" fmla="*/ 94 w 242"/>
                  <a:gd name="T49" fmla="*/ 238 h 424"/>
                  <a:gd name="T50" fmla="*/ 87 w 242"/>
                  <a:gd name="T51" fmla="*/ 230 h 424"/>
                  <a:gd name="T52" fmla="*/ 86 w 242"/>
                  <a:gd name="T53" fmla="*/ 224 h 424"/>
                  <a:gd name="T54" fmla="*/ 82 w 242"/>
                  <a:gd name="T55" fmla="*/ 216 h 424"/>
                  <a:gd name="T56" fmla="*/ 77 w 242"/>
                  <a:gd name="T57" fmla="*/ 210 h 424"/>
                  <a:gd name="T58" fmla="*/ 69 w 242"/>
                  <a:gd name="T59" fmla="*/ 200 h 424"/>
                  <a:gd name="T60" fmla="*/ 60 w 242"/>
                  <a:gd name="T61" fmla="*/ 199 h 424"/>
                  <a:gd name="T62" fmla="*/ 53 w 242"/>
                  <a:gd name="T63" fmla="*/ 193 h 424"/>
                  <a:gd name="T64" fmla="*/ 49 w 242"/>
                  <a:gd name="T65" fmla="*/ 186 h 424"/>
                  <a:gd name="T66" fmla="*/ 47 w 242"/>
                  <a:gd name="T67" fmla="*/ 180 h 424"/>
                  <a:gd name="T68" fmla="*/ 45 w 242"/>
                  <a:gd name="T69" fmla="*/ 172 h 424"/>
                  <a:gd name="T70" fmla="*/ 39 w 242"/>
                  <a:gd name="T71" fmla="*/ 163 h 424"/>
                  <a:gd name="T72" fmla="*/ 35 w 242"/>
                  <a:gd name="T73" fmla="*/ 158 h 424"/>
                  <a:gd name="T74" fmla="*/ 26 w 242"/>
                  <a:gd name="T75" fmla="*/ 153 h 424"/>
                  <a:gd name="T76" fmla="*/ 22 w 242"/>
                  <a:gd name="T77" fmla="*/ 145 h 424"/>
                  <a:gd name="T78" fmla="*/ 18 w 242"/>
                  <a:gd name="T79" fmla="*/ 136 h 424"/>
                  <a:gd name="T80" fmla="*/ 14 w 242"/>
                  <a:gd name="T81" fmla="*/ 131 h 424"/>
                  <a:gd name="T82" fmla="*/ 13 w 242"/>
                  <a:gd name="T83" fmla="*/ 124 h 424"/>
                  <a:gd name="T84" fmla="*/ 7 w 242"/>
                  <a:gd name="T85" fmla="*/ 118 h 424"/>
                  <a:gd name="T86" fmla="*/ 1 w 242"/>
                  <a:gd name="T87" fmla="*/ 113 h 424"/>
                  <a:gd name="T88" fmla="*/ 3 w 242"/>
                  <a:gd name="T89" fmla="*/ 107 h 424"/>
                  <a:gd name="T90" fmla="*/ 2 w 242"/>
                  <a:gd name="T91" fmla="*/ 104 h 424"/>
                  <a:gd name="T92" fmla="*/ 4 w 242"/>
                  <a:gd name="T93" fmla="*/ 98 h 424"/>
                  <a:gd name="T94" fmla="*/ 4 w 242"/>
                  <a:gd name="T95" fmla="*/ 93 h 424"/>
                  <a:gd name="T96" fmla="*/ 7 w 242"/>
                  <a:gd name="T97" fmla="*/ 90 h 424"/>
                  <a:gd name="T98" fmla="*/ 7 w 242"/>
                  <a:gd name="T99" fmla="*/ 80 h 424"/>
                  <a:gd name="T100" fmla="*/ 4 w 242"/>
                  <a:gd name="T101" fmla="*/ 73 h 424"/>
                  <a:gd name="T102" fmla="*/ 24 w 242"/>
                  <a:gd name="T103" fmla="*/ 57 h 424"/>
                  <a:gd name="T104" fmla="*/ 45 w 242"/>
                  <a:gd name="T105" fmla="*/ 42 h 424"/>
                  <a:gd name="T106" fmla="*/ 67 w 242"/>
                  <a:gd name="T107" fmla="*/ 24 h 424"/>
                  <a:gd name="T108" fmla="*/ 89 w 242"/>
                  <a:gd name="T109" fmla="*/ 29 h 424"/>
                  <a:gd name="T110" fmla="*/ 153 w 242"/>
                  <a:gd name="T111" fmla="*/ 17 h 424"/>
                  <a:gd name="T112" fmla="*/ 176 w 242"/>
                  <a:gd name="T113" fmla="*/ 1 h 424"/>
                  <a:gd name="T114" fmla="*/ 201 w 242"/>
                  <a:gd name="T115" fmla="*/ 5 h 424"/>
                  <a:gd name="T116" fmla="*/ 206 w 242"/>
                  <a:gd name="T117" fmla="*/ 11 h 424"/>
                  <a:gd name="T118" fmla="*/ 224 w 242"/>
                  <a:gd name="T119" fmla="*/ 22 h 424"/>
                  <a:gd name="T120" fmla="*/ 241 w 242"/>
                  <a:gd name="T121" fmla="*/ 3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2" h="424">
                    <a:moveTo>
                      <a:pt x="239" y="424"/>
                    </a:moveTo>
                    <a:lnTo>
                      <a:pt x="238" y="423"/>
                    </a:lnTo>
                    <a:lnTo>
                      <a:pt x="238" y="422"/>
                    </a:lnTo>
                    <a:lnTo>
                      <a:pt x="238" y="421"/>
                    </a:lnTo>
                    <a:lnTo>
                      <a:pt x="238" y="420"/>
                    </a:lnTo>
                    <a:lnTo>
                      <a:pt x="237" y="420"/>
                    </a:lnTo>
                    <a:lnTo>
                      <a:pt x="236" y="420"/>
                    </a:lnTo>
                    <a:lnTo>
                      <a:pt x="236" y="419"/>
                    </a:lnTo>
                    <a:lnTo>
                      <a:pt x="235" y="420"/>
                    </a:lnTo>
                    <a:lnTo>
                      <a:pt x="235" y="421"/>
                    </a:lnTo>
                    <a:lnTo>
                      <a:pt x="234" y="421"/>
                    </a:lnTo>
                    <a:lnTo>
                      <a:pt x="234" y="420"/>
                    </a:lnTo>
                    <a:lnTo>
                      <a:pt x="234" y="418"/>
                    </a:lnTo>
                    <a:lnTo>
                      <a:pt x="234" y="417"/>
                    </a:lnTo>
                    <a:lnTo>
                      <a:pt x="233" y="417"/>
                    </a:lnTo>
                    <a:lnTo>
                      <a:pt x="233" y="416"/>
                    </a:lnTo>
                    <a:lnTo>
                      <a:pt x="231" y="415"/>
                    </a:lnTo>
                    <a:lnTo>
                      <a:pt x="231" y="414"/>
                    </a:lnTo>
                    <a:lnTo>
                      <a:pt x="231" y="414"/>
                    </a:lnTo>
                    <a:lnTo>
                      <a:pt x="231" y="413"/>
                    </a:lnTo>
                    <a:lnTo>
                      <a:pt x="231" y="412"/>
                    </a:lnTo>
                    <a:lnTo>
                      <a:pt x="231" y="411"/>
                    </a:lnTo>
                    <a:lnTo>
                      <a:pt x="230" y="411"/>
                    </a:lnTo>
                    <a:lnTo>
                      <a:pt x="229" y="411"/>
                    </a:lnTo>
                    <a:lnTo>
                      <a:pt x="229" y="411"/>
                    </a:lnTo>
                    <a:lnTo>
                      <a:pt x="228" y="411"/>
                    </a:lnTo>
                    <a:lnTo>
                      <a:pt x="228" y="410"/>
                    </a:lnTo>
                    <a:lnTo>
                      <a:pt x="228" y="408"/>
                    </a:lnTo>
                    <a:lnTo>
                      <a:pt x="229" y="408"/>
                    </a:lnTo>
                    <a:lnTo>
                      <a:pt x="228" y="407"/>
                    </a:lnTo>
                    <a:lnTo>
                      <a:pt x="228" y="407"/>
                    </a:lnTo>
                    <a:lnTo>
                      <a:pt x="227" y="407"/>
                    </a:lnTo>
                    <a:lnTo>
                      <a:pt x="226" y="408"/>
                    </a:lnTo>
                    <a:lnTo>
                      <a:pt x="225" y="407"/>
                    </a:lnTo>
                    <a:lnTo>
                      <a:pt x="225" y="407"/>
                    </a:lnTo>
                    <a:lnTo>
                      <a:pt x="224" y="406"/>
                    </a:lnTo>
                    <a:lnTo>
                      <a:pt x="224" y="405"/>
                    </a:lnTo>
                    <a:lnTo>
                      <a:pt x="223" y="404"/>
                    </a:lnTo>
                    <a:lnTo>
                      <a:pt x="222" y="403"/>
                    </a:lnTo>
                    <a:lnTo>
                      <a:pt x="221" y="402"/>
                    </a:lnTo>
                    <a:lnTo>
                      <a:pt x="220" y="401"/>
                    </a:lnTo>
                    <a:lnTo>
                      <a:pt x="218" y="400"/>
                    </a:lnTo>
                    <a:lnTo>
                      <a:pt x="217" y="400"/>
                    </a:lnTo>
                    <a:lnTo>
                      <a:pt x="216" y="400"/>
                    </a:lnTo>
                    <a:lnTo>
                      <a:pt x="215" y="399"/>
                    </a:lnTo>
                    <a:lnTo>
                      <a:pt x="214" y="398"/>
                    </a:lnTo>
                    <a:lnTo>
                      <a:pt x="212" y="399"/>
                    </a:lnTo>
                    <a:lnTo>
                      <a:pt x="211" y="399"/>
                    </a:lnTo>
                    <a:lnTo>
                      <a:pt x="211" y="398"/>
                    </a:lnTo>
                    <a:lnTo>
                      <a:pt x="210" y="398"/>
                    </a:lnTo>
                    <a:lnTo>
                      <a:pt x="209" y="397"/>
                    </a:lnTo>
                    <a:lnTo>
                      <a:pt x="208" y="397"/>
                    </a:lnTo>
                    <a:lnTo>
                      <a:pt x="207" y="396"/>
                    </a:lnTo>
                    <a:lnTo>
                      <a:pt x="207" y="396"/>
                    </a:lnTo>
                    <a:lnTo>
                      <a:pt x="206" y="396"/>
                    </a:lnTo>
                    <a:lnTo>
                      <a:pt x="205" y="395"/>
                    </a:lnTo>
                    <a:lnTo>
                      <a:pt x="206" y="393"/>
                    </a:lnTo>
                    <a:lnTo>
                      <a:pt x="205" y="392"/>
                    </a:lnTo>
                    <a:lnTo>
                      <a:pt x="204" y="393"/>
                    </a:lnTo>
                    <a:lnTo>
                      <a:pt x="204" y="393"/>
                    </a:lnTo>
                    <a:lnTo>
                      <a:pt x="203" y="393"/>
                    </a:lnTo>
                    <a:lnTo>
                      <a:pt x="202" y="393"/>
                    </a:lnTo>
                    <a:lnTo>
                      <a:pt x="201" y="392"/>
                    </a:lnTo>
                    <a:lnTo>
                      <a:pt x="200" y="391"/>
                    </a:lnTo>
                    <a:lnTo>
                      <a:pt x="197" y="390"/>
                    </a:lnTo>
                    <a:lnTo>
                      <a:pt x="197" y="390"/>
                    </a:lnTo>
                    <a:lnTo>
                      <a:pt x="196" y="390"/>
                    </a:lnTo>
                    <a:lnTo>
                      <a:pt x="195" y="389"/>
                    </a:lnTo>
                    <a:lnTo>
                      <a:pt x="195" y="388"/>
                    </a:lnTo>
                    <a:lnTo>
                      <a:pt x="194" y="387"/>
                    </a:lnTo>
                    <a:lnTo>
                      <a:pt x="194" y="386"/>
                    </a:lnTo>
                    <a:lnTo>
                      <a:pt x="194" y="386"/>
                    </a:lnTo>
                    <a:lnTo>
                      <a:pt x="193" y="386"/>
                    </a:lnTo>
                    <a:lnTo>
                      <a:pt x="193" y="386"/>
                    </a:lnTo>
                    <a:lnTo>
                      <a:pt x="192" y="386"/>
                    </a:lnTo>
                    <a:lnTo>
                      <a:pt x="191" y="385"/>
                    </a:lnTo>
                    <a:lnTo>
                      <a:pt x="190" y="384"/>
                    </a:lnTo>
                    <a:lnTo>
                      <a:pt x="190" y="383"/>
                    </a:lnTo>
                    <a:lnTo>
                      <a:pt x="190" y="383"/>
                    </a:lnTo>
                    <a:lnTo>
                      <a:pt x="189" y="382"/>
                    </a:lnTo>
                    <a:lnTo>
                      <a:pt x="188" y="381"/>
                    </a:lnTo>
                    <a:lnTo>
                      <a:pt x="186" y="381"/>
                    </a:lnTo>
                    <a:lnTo>
                      <a:pt x="186" y="380"/>
                    </a:lnTo>
                    <a:lnTo>
                      <a:pt x="186" y="379"/>
                    </a:lnTo>
                    <a:lnTo>
                      <a:pt x="185" y="378"/>
                    </a:lnTo>
                    <a:lnTo>
                      <a:pt x="185" y="377"/>
                    </a:lnTo>
                    <a:lnTo>
                      <a:pt x="183" y="376"/>
                    </a:lnTo>
                    <a:lnTo>
                      <a:pt x="181" y="376"/>
                    </a:lnTo>
                    <a:lnTo>
                      <a:pt x="180" y="375"/>
                    </a:lnTo>
                    <a:lnTo>
                      <a:pt x="180" y="374"/>
                    </a:lnTo>
                    <a:lnTo>
                      <a:pt x="179" y="372"/>
                    </a:lnTo>
                    <a:lnTo>
                      <a:pt x="179" y="370"/>
                    </a:lnTo>
                    <a:lnTo>
                      <a:pt x="178" y="369"/>
                    </a:lnTo>
                    <a:lnTo>
                      <a:pt x="176" y="369"/>
                    </a:lnTo>
                    <a:lnTo>
                      <a:pt x="175" y="369"/>
                    </a:lnTo>
                    <a:lnTo>
                      <a:pt x="175" y="368"/>
                    </a:lnTo>
                    <a:lnTo>
                      <a:pt x="173" y="366"/>
                    </a:lnTo>
                    <a:lnTo>
                      <a:pt x="173" y="362"/>
                    </a:lnTo>
                    <a:lnTo>
                      <a:pt x="173" y="360"/>
                    </a:lnTo>
                    <a:lnTo>
                      <a:pt x="173" y="359"/>
                    </a:lnTo>
                    <a:lnTo>
                      <a:pt x="173" y="358"/>
                    </a:lnTo>
                    <a:lnTo>
                      <a:pt x="173" y="357"/>
                    </a:lnTo>
                    <a:lnTo>
                      <a:pt x="172" y="355"/>
                    </a:lnTo>
                    <a:lnTo>
                      <a:pt x="172" y="354"/>
                    </a:lnTo>
                    <a:lnTo>
                      <a:pt x="170" y="354"/>
                    </a:lnTo>
                    <a:lnTo>
                      <a:pt x="169" y="353"/>
                    </a:lnTo>
                    <a:lnTo>
                      <a:pt x="169" y="352"/>
                    </a:lnTo>
                    <a:lnTo>
                      <a:pt x="168" y="351"/>
                    </a:lnTo>
                    <a:lnTo>
                      <a:pt x="168" y="350"/>
                    </a:lnTo>
                    <a:lnTo>
                      <a:pt x="168" y="349"/>
                    </a:lnTo>
                    <a:lnTo>
                      <a:pt x="168" y="348"/>
                    </a:lnTo>
                    <a:lnTo>
                      <a:pt x="169" y="347"/>
                    </a:lnTo>
                    <a:lnTo>
                      <a:pt x="169" y="346"/>
                    </a:lnTo>
                    <a:lnTo>
                      <a:pt x="169" y="345"/>
                    </a:lnTo>
                    <a:lnTo>
                      <a:pt x="169" y="342"/>
                    </a:lnTo>
                    <a:lnTo>
                      <a:pt x="169" y="342"/>
                    </a:lnTo>
                    <a:lnTo>
                      <a:pt x="170" y="341"/>
                    </a:lnTo>
                    <a:lnTo>
                      <a:pt x="170" y="339"/>
                    </a:lnTo>
                    <a:lnTo>
                      <a:pt x="170" y="338"/>
                    </a:lnTo>
                    <a:lnTo>
                      <a:pt x="172" y="338"/>
                    </a:lnTo>
                    <a:lnTo>
                      <a:pt x="173" y="337"/>
                    </a:lnTo>
                    <a:lnTo>
                      <a:pt x="172" y="336"/>
                    </a:lnTo>
                    <a:lnTo>
                      <a:pt x="170" y="335"/>
                    </a:lnTo>
                    <a:lnTo>
                      <a:pt x="170" y="334"/>
                    </a:lnTo>
                    <a:lnTo>
                      <a:pt x="169" y="330"/>
                    </a:lnTo>
                    <a:lnTo>
                      <a:pt x="169" y="329"/>
                    </a:lnTo>
                    <a:lnTo>
                      <a:pt x="168" y="328"/>
                    </a:lnTo>
                    <a:lnTo>
                      <a:pt x="168" y="328"/>
                    </a:lnTo>
                    <a:lnTo>
                      <a:pt x="166" y="325"/>
                    </a:lnTo>
                    <a:lnTo>
                      <a:pt x="166" y="325"/>
                    </a:lnTo>
                    <a:lnTo>
                      <a:pt x="164" y="324"/>
                    </a:lnTo>
                    <a:lnTo>
                      <a:pt x="164" y="323"/>
                    </a:lnTo>
                    <a:lnTo>
                      <a:pt x="164" y="322"/>
                    </a:lnTo>
                    <a:lnTo>
                      <a:pt x="164" y="321"/>
                    </a:lnTo>
                    <a:lnTo>
                      <a:pt x="163" y="320"/>
                    </a:lnTo>
                    <a:lnTo>
                      <a:pt x="163" y="319"/>
                    </a:lnTo>
                    <a:lnTo>
                      <a:pt x="162" y="319"/>
                    </a:lnTo>
                    <a:lnTo>
                      <a:pt x="162" y="318"/>
                    </a:lnTo>
                    <a:lnTo>
                      <a:pt x="161" y="317"/>
                    </a:lnTo>
                    <a:lnTo>
                      <a:pt x="160" y="317"/>
                    </a:lnTo>
                    <a:lnTo>
                      <a:pt x="159" y="317"/>
                    </a:lnTo>
                    <a:lnTo>
                      <a:pt x="159" y="317"/>
                    </a:lnTo>
                    <a:lnTo>
                      <a:pt x="159" y="316"/>
                    </a:lnTo>
                    <a:lnTo>
                      <a:pt x="159" y="314"/>
                    </a:lnTo>
                    <a:lnTo>
                      <a:pt x="158" y="314"/>
                    </a:lnTo>
                    <a:lnTo>
                      <a:pt x="156" y="312"/>
                    </a:lnTo>
                    <a:lnTo>
                      <a:pt x="156" y="312"/>
                    </a:lnTo>
                    <a:lnTo>
                      <a:pt x="155" y="311"/>
                    </a:lnTo>
                    <a:lnTo>
                      <a:pt x="153" y="310"/>
                    </a:lnTo>
                    <a:lnTo>
                      <a:pt x="152" y="309"/>
                    </a:lnTo>
                    <a:lnTo>
                      <a:pt x="152" y="308"/>
                    </a:lnTo>
                    <a:lnTo>
                      <a:pt x="151" y="308"/>
                    </a:lnTo>
                    <a:lnTo>
                      <a:pt x="150" y="308"/>
                    </a:lnTo>
                    <a:lnTo>
                      <a:pt x="149" y="307"/>
                    </a:lnTo>
                    <a:lnTo>
                      <a:pt x="149" y="307"/>
                    </a:lnTo>
                    <a:lnTo>
                      <a:pt x="148" y="307"/>
                    </a:lnTo>
                    <a:lnTo>
                      <a:pt x="146" y="307"/>
                    </a:lnTo>
                    <a:lnTo>
                      <a:pt x="145" y="307"/>
                    </a:lnTo>
                    <a:lnTo>
                      <a:pt x="145" y="306"/>
                    </a:lnTo>
                    <a:lnTo>
                      <a:pt x="145" y="305"/>
                    </a:lnTo>
                    <a:lnTo>
                      <a:pt x="145" y="303"/>
                    </a:lnTo>
                    <a:lnTo>
                      <a:pt x="145" y="301"/>
                    </a:lnTo>
                    <a:lnTo>
                      <a:pt x="145" y="300"/>
                    </a:lnTo>
                    <a:lnTo>
                      <a:pt x="144" y="300"/>
                    </a:lnTo>
                    <a:lnTo>
                      <a:pt x="143" y="300"/>
                    </a:lnTo>
                    <a:lnTo>
                      <a:pt x="143" y="299"/>
                    </a:lnTo>
                    <a:lnTo>
                      <a:pt x="142" y="298"/>
                    </a:lnTo>
                    <a:lnTo>
                      <a:pt x="142" y="297"/>
                    </a:lnTo>
                    <a:lnTo>
                      <a:pt x="142" y="297"/>
                    </a:lnTo>
                    <a:lnTo>
                      <a:pt x="140" y="294"/>
                    </a:lnTo>
                    <a:lnTo>
                      <a:pt x="140" y="293"/>
                    </a:lnTo>
                    <a:lnTo>
                      <a:pt x="139" y="293"/>
                    </a:lnTo>
                    <a:lnTo>
                      <a:pt x="138" y="291"/>
                    </a:lnTo>
                    <a:lnTo>
                      <a:pt x="138" y="290"/>
                    </a:lnTo>
                    <a:lnTo>
                      <a:pt x="137" y="289"/>
                    </a:lnTo>
                    <a:lnTo>
                      <a:pt x="137" y="288"/>
                    </a:lnTo>
                    <a:lnTo>
                      <a:pt x="136" y="288"/>
                    </a:lnTo>
                    <a:lnTo>
                      <a:pt x="136" y="286"/>
                    </a:lnTo>
                    <a:lnTo>
                      <a:pt x="136" y="285"/>
                    </a:lnTo>
                    <a:lnTo>
                      <a:pt x="135" y="285"/>
                    </a:lnTo>
                    <a:lnTo>
                      <a:pt x="135" y="283"/>
                    </a:lnTo>
                    <a:lnTo>
                      <a:pt x="135" y="282"/>
                    </a:lnTo>
                    <a:lnTo>
                      <a:pt x="135" y="281"/>
                    </a:lnTo>
                    <a:lnTo>
                      <a:pt x="135" y="280"/>
                    </a:lnTo>
                    <a:lnTo>
                      <a:pt x="135" y="280"/>
                    </a:lnTo>
                    <a:lnTo>
                      <a:pt x="134" y="279"/>
                    </a:lnTo>
                    <a:lnTo>
                      <a:pt x="134" y="278"/>
                    </a:lnTo>
                    <a:lnTo>
                      <a:pt x="134" y="276"/>
                    </a:lnTo>
                    <a:lnTo>
                      <a:pt x="134" y="276"/>
                    </a:lnTo>
                    <a:lnTo>
                      <a:pt x="134" y="275"/>
                    </a:lnTo>
                    <a:lnTo>
                      <a:pt x="134" y="274"/>
                    </a:lnTo>
                    <a:lnTo>
                      <a:pt x="133" y="273"/>
                    </a:lnTo>
                    <a:lnTo>
                      <a:pt x="132" y="273"/>
                    </a:lnTo>
                    <a:lnTo>
                      <a:pt x="131" y="272"/>
                    </a:lnTo>
                    <a:lnTo>
                      <a:pt x="131" y="272"/>
                    </a:lnTo>
                    <a:lnTo>
                      <a:pt x="131" y="270"/>
                    </a:lnTo>
                    <a:lnTo>
                      <a:pt x="130" y="270"/>
                    </a:lnTo>
                    <a:lnTo>
                      <a:pt x="129" y="269"/>
                    </a:lnTo>
                    <a:lnTo>
                      <a:pt x="128" y="269"/>
                    </a:lnTo>
                    <a:lnTo>
                      <a:pt x="128" y="269"/>
                    </a:lnTo>
                    <a:lnTo>
                      <a:pt x="128" y="268"/>
                    </a:lnTo>
                    <a:lnTo>
                      <a:pt x="125" y="268"/>
                    </a:lnTo>
                    <a:lnTo>
                      <a:pt x="125" y="267"/>
                    </a:lnTo>
                    <a:lnTo>
                      <a:pt x="124" y="267"/>
                    </a:lnTo>
                    <a:lnTo>
                      <a:pt x="123" y="266"/>
                    </a:lnTo>
                    <a:lnTo>
                      <a:pt x="121" y="266"/>
                    </a:lnTo>
                    <a:lnTo>
                      <a:pt x="121" y="265"/>
                    </a:lnTo>
                    <a:lnTo>
                      <a:pt x="121" y="265"/>
                    </a:lnTo>
                    <a:lnTo>
                      <a:pt x="120" y="264"/>
                    </a:lnTo>
                    <a:lnTo>
                      <a:pt x="120" y="263"/>
                    </a:lnTo>
                    <a:lnTo>
                      <a:pt x="118" y="261"/>
                    </a:lnTo>
                    <a:lnTo>
                      <a:pt x="118" y="260"/>
                    </a:lnTo>
                    <a:lnTo>
                      <a:pt x="118" y="259"/>
                    </a:lnTo>
                    <a:lnTo>
                      <a:pt x="117" y="259"/>
                    </a:lnTo>
                    <a:lnTo>
                      <a:pt x="116" y="259"/>
                    </a:lnTo>
                    <a:lnTo>
                      <a:pt x="114" y="257"/>
                    </a:lnTo>
                    <a:lnTo>
                      <a:pt x="114" y="257"/>
                    </a:lnTo>
                    <a:lnTo>
                      <a:pt x="113" y="256"/>
                    </a:lnTo>
                    <a:lnTo>
                      <a:pt x="112" y="255"/>
                    </a:lnTo>
                    <a:lnTo>
                      <a:pt x="111" y="255"/>
                    </a:lnTo>
                    <a:lnTo>
                      <a:pt x="111" y="255"/>
                    </a:lnTo>
                    <a:lnTo>
                      <a:pt x="110" y="256"/>
                    </a:lnTo>
                    <a:lnTo>
                      <a:pt x="109" y="256"/>
                    </a:lnTo>
                    <a:lnTo>
                      <a:pt x="108" y="257"/>
                    </a:lnTo>
                    <a:lnTo>
                      <a:pt x="107" y="257"/>
                    </a:lnTo>
                    <a:lnTo>
                      <a:pt x="107" y="256"/>
                    </a:lnTo>
                    <a:lnTo>
                      <a:pt x="107" y="255"/>
                    </a:lnTo>
                    <a:lnTo>
                      <a:pt x="106" y="254"/>
                    </a:lnTo>
                    <a:lnTo>
                      <a:pt x="105" y="253"/>
                    </a:lnTo>
                    <a:lnTo>
                      <a:pt x="104" y="252"/>
                    </a:lnTo>
                    <a:lnTo>
                      <a:pt x="102" y="252"/>
                    </a:lnTo>
                    <a:lnTo>
                      <a:pt x="102" y="251"/>
                    </a:lnTo>
                    <a:lnTo>
                      <a:pt x="101" y="250"/>
                    </a:lnTo>
                    <a:lnTo>
                      <a:pt x="100" y="250"/>
                    </a:lnTo>
                    <a:lnTo>
                      <a:pt x="100" y="249"/>
                    </a:lnTo>
                    <a:lnTo>
                      <a:pt x="100" y="248"/>
                    </a:lnTo>
                    <a:lnTo>
                      <a:pt x="100" y="247"/>
                    </a:lnTo>
                    <a:lnTo>
                      <a:pt x="100" y="246"/>
                    </a:lnTo>
                    <a:lnTo>
                      <a:pt x="100" y="245"/>
                    </a:lnTo>
                    <a:lnTo>
                      <a:pt x="100" y="244"/>
                    </a:lnTo>
                    <a:lnTo>
                      <a:pt x="100" y="243"/>
                    </a:lnTo>
                    <a:lnTo>
                      <a:pt x="99" y="243"/>
                    </a:lnTo>
                    <a:lnTo>
                      <a:pt x="98" y="242"/>
                    </a:lnTo>
                    <a:lnTo>
                      <a:pt x="97" y="242"/>
                    </a:lnTo>
                    <a:lnTo>
                      <a:pt x="97" y="241"/>
                    </a:lnTo>
                    <a:lnTo>
                      <a:pt x="97" y="240"/>
                    </a:lnTo>
                    <a:lnTo>
                      <a:pt x="96" y="240"/>
                    </a:lnTo>
                    <a:lnTo>
                      <a:pt x="96" y="239"/>
                    </a:lnTo>
                    <a:lnTo>
                      <a:pt x="95" y="239"/>
                    </a:lnTo>
                    <a:lnTo>
                      <a:pt x="94" y="238"/>
                    </a:lnTo>
                    <a:lnTo>
                      <a:pt x="94" y="238"/>
                    </a:lnTo>
                    <a:lnTo>
                      <a:pt x="93" y="238"/>
                    </a:lnTo>
                    <a:lnTo>
                      <a:pt x="92" y="237"/>
                    </a:lnTo>
                    <a:lnTo>
                      <a:pt x="91" y="235"/>
                    </a:lnTo>
                    <a:lnTo>
                      <a:pt x="90" y="234"/>
                    </a:lnTo>
                    <a:lnTo>
                      <a:pt x="90" y="233"/>
                    </a:lnTo>
                    <a:lnTo>
                      <a:pt x="89" y="233"/>
                    </a:lnTo>
                    <a:lnTo>
                      <a:pt x="89" y="231"/>
                    </a:lnTo>
                    <a:lnTo>
                      <a:pt x="88" y="231"/>
                    </a:lnTo>
                    <a:lnTo>
                      <a:pt x="87" y="230"/>
                    </a:lnTo>
                    <a:lnTo>
                      <a:pt x="87" y="229"/>
                    </a:lnTo>
                    <a:lnTo>
                      <a:pt x="87" y="228"/>
                    </a:lnTo>
                    <a:lnTo>
                      <a:pt x="87" y="228"/>
                    </a:lnTo>
                    <a:lnTo>
                      <a:pt x="88" y="227"/>
                    </a:lnTo>
                    <a:lnTo>
                      <a:pt x="88" y="226"/>
                    </a:lnTo>
                    <a:lnTo>
                      <a:pt x="87" y="226"/>
                    </a:lnTo>
                    <a:lnTo>
                      <a:pt x="87" y="225"/>
                    </a:lnTo>
                    <a:lnTo>
                      <a:pt x="87" y="224"/>
                    </a:lnTo>
                    <a:lnTo>
                      <a:pt x="86" y="224"/>
                    </a:lnTo>
                    <a:lnTo>
                      <a:pt x="86" y="224"/>
                    </a:lnTo>
                    <a:lnTo>
                      <a:pt x="86" y="223"/>
                    </a:lnTo>
                    <a:lnTo>
                      <a:pt x="86" y="222"/>
                    </a:lnTo>
                    <a:lnTo>
                      <a:pt x="85" y="221"/>
                    </a:lnTo>
                    <a:lnTo>
                      <a:pt x="84" y="221"/>
                    </a:lnTo>
                    <a:lnTo>
                      <a:pt x="83" y="221"/>
                    </a:lnTo>
                    <a:lnTo>
                      <a:pt x="83" y="220"/>
                    </a:lnTo>
                    <a:lnTo>
                      <a:pt x="83" y="219"/>
                    </a:lnTo>
                    <a:lnTo>
                      <a:pt x="83" y="219"/>
                    </a:lnTo>
                    <a:lnTo>
                      <a:pt x="83" y="217"/>
                    </a:lnTo>
                    <a:lnTo>
                      <a:pt x="82" y="216"/>
                    </a:lnTo>
                    <a:lnTo>
                      <a:pt x="81" y="216"/>
                    </a:lnTo>
                    <a:lnTo>
                      <a:pt x="81" y="215"/>
                    </a:lnTo>
                    <a:lnTo>
                      <a:pt x="80" y="214"/>
                    </a:lnTo>
                    <a:lnTo>
                      <a:pt x="80" y="214"/>
                    </a:lnTo>
                    <a:lnTo>
                      <a:pt x="78" y="213"/>
                    </a:lnTo>
                    <a:lnTo>
                      <a:pt x="77" y="213"/>
                    </a:lnTo>
                    <a:lnTo>
                      <a:pt x="76" y="212"/>
                    </a:lnTo>
                    <a:lnTo>
                      <a:pt x="76" y="211"/>
                    </a:lnTo>
                    <a:lnTo>
                      <a:pt x="77" y="211"/>
                    </a:lnTo>
                    <a:lnTo>
                      <a:pt x="77" y="210"/>
                    </a:lnTo>
                    <a:lnTo>
                      <a:pt x="76" y="209"/>
                    </a:lnTo>
                    <a:lnTo>
                      <a:pt x="76" y="207"/>
                    </a:lnTo>
                    <a:lnTo>
                      <a:pt x="76" y="206"/>
                    </a:lnTo>
                    <a:lnTo>
                      <a:pt x="75" y="205"/>
                    </a:lnTo>
                    <a:lnTo>
                      <a:pt x="73" y="205"/>
                    </a:lnTo>
                    <a:lnTo>
                      <a:pt x="73" y="205"/>
                    </a:lnTo>
                    <a:lnTo>
                      <a:pt x="71" y="203"/>
                    </a:lnTo>
                    <a:lnTo>
                      <a:pt x="71" y="200"/>
                    </a:lnTo>
                    <a:lnTo>
                      <a:pt x="70" y="200"/>
                    </a:lnTo>
                    <a:lnTo>
                      <a:pt x="69" y="200"/>
                    </a:lnTo>
                    <a:lnTo>
                      <a:pt x="69" y="200"/>
                    </a:lnTo>
                    <a:lnTo>
                      <a:pt x="68" y="202"/>
                    </a:lnTo>
                    <a:lnTo>
                      <a:pt x="67" y="202"/>
                    </a:lnTo>
                    <a:lnTo>
                      <a:pt x="66" y="202"/>
                    </a:lnTo>
                    <a:lnTo>
                      <a:pt x="63" y="202"/>
                    </a:lnTo>
                    <a:lnTo>
                      <a:pt x="63" y="201"/>
                    </a:lnTo>
                    <a:lnTo>
                      <a:pt x="63" y="200"/>
                    </a:lnTo>
                    <a:lnTo>
                      <a:pt x="62" y="200"/>
                    </a:lnTo>
                    <a:lnTo>
                      <a:pt x="61" y="200"/>
                    </a:lnTo>
                    <a:lnTo>
                      <a:pt x="60" y="199"/>
                    </a:lnTo>
                    <a:lnTo>
                      <a:pt x="59" y="199"/>
                    </a:lnTo>
                    <a:lnTo>
                      <a:pt x="59" y="199"/>
                    </a:lnTo>
                    <a:lnTo>
                      <a:pt x="57" y="198"/>
                    </a:lnTo>
                    <a:lnTo>
                      <a:pt x="56" y="198"/>
                    </a:lnTo>
                    <a:lnTo>
                      <a:pt x="56" y="197"/>
                    </a:lnTo>
                    <a:lnTo>
                      <a:pt x="56" y="197"/>
                    </a:lnTo>
                    <a:lnTo>
                      <a:pt x="55" y="197"/>
                    </a:lnTo>
                    <a:lnTo>
                      <a:pt x="54" y="196"/>
                    </a:lnTo>
                    <a:lnTo>
                      <a:pt x="54" y="195"/>
                    </a:lnTo>
                    <a:lnTo>
                      <a:pt x="53" y="193"/>
                    </a:lnTo>
                    <a:lnTo>
                      <a:pt x="52" y="193"/>
                    </a:lnTo>
                    <a:lnTo>
                      <a:pt x="52" y="192"/>
                    </a:lnTo>
                    <a:lnTo>
                      <a:pt x="52" y="191"/>
                    </a:lnTo>
                    <a:lnTo>
                      <a:pt x="52" y="190"/>
                    </a:lnTo>
                    <a:lnTo>
                      <a:pt x="51" y="190"/>
                    </a:lnTo>
                    <a:lnTo>
                      <a:pt x="52" y="189"/>
                    </a:lnTo>
                    <a:lnTo>
                      <a:pt x="52" y="188"/>
                    </a:lnTo>
                    <a:lnTo>
                      <a:pt x="51" y="188"/>
                    </a:lnTo>
                    <a:lnTo>
                      <a:pt x="50" y="187"/>
                    </a:lnTo>
                    <a:lnTo>
                      <a:pt x="49" y="186"/>
                    </a:lnTo>
                    <a:lnTo>
                      <a:pt x="49" y="186"/>
                    </a:lnTo>
                    <a:lnTo>
                      <a:pt x="49" y="185"/>
                    </a:lnTo>
                    <a:lnTo>
                      <a:pt x="49" y="184"/>
                    </a:lnTo>
                    <a:lnTo>
                      <a:pt x="48" y="184"/>
                    </a:lnTo>
                    <a:lnTo>
                      <a:pt x="48" y="183"/>
                    </a:lnTo>
                    <a:lnTo>
                      <a:pt x="48" y="183"/>
                    </a:lnTo>
                    <a:lnTo>
                      <a:pt x="47" y="182"/>
                    </a:lnTo>
                    <a:lnTo>
                      <a:pt x="47" y="181"/>
                    </a:lnTo>
                    <a:lnTo>
                      <a:pt x="46" y="180"/>
                    </a:lnTo>
                    <a:lnTo>
                      <a:pt x="47" y="180"/>
                    </a:lnTo>
                    <a:lnTo>
                      <a:pt x="47" y="180"/>
                    </a:lnTo>
                    <a:lnTo>
                      <a:pt x="48" y="178"/>
                    </a:lnTo>
                    <a:lnTo>
                      <a:pt x="47" y="177"/>
                    </a:lnTo>
                    <a:lnTo>
                      <a:pt x="46" y="176"/>
                    </a:lnTo>
                    <a:lnTo>
                      <a:pt x="45" y="176"/>
                    </a:lnTo>
                    <a:lnTo>
                      <a:pt x="45" y="176"/>
                    </a:lnTo>
                    <a:lnTo>
                      <a:pt x="45" y="175"/>
                    </a:lnTo>
                    <a:lnTo>
                      <a:pt x="45" y="173"/>
                    </a:lnTo>
                    <a:lnTo>
                      <a:pt x="45" y="173"/>
                    </a:lnTo>
                    <a:lnTo>
                      <a:pt x="45" y="172"/>
                    </a:lnTo>
                    <a:lnTo>
                      <a:pt x="45" y="170"/>
                    </a:lnTo>
                    <a:lnTo>
                      <a:pt x="45" y="169"/>
                    </a:lnTo>
                    <a:lnTo>
                      <a:pt x="43" y="168"/>
                    </a:lnTo>
                    <a:lnTo>
                      <a:pt x="42" y="168"/>
                    </a:lnTo>
                    <a:lnTo>
                      <a:pt x="41" y="167"/>
                    </a:lnTo>
                    <a:lnTo>
                      <a:pt x="41" y="166"/>
                    </a:lnTo>
                    <a:lnTo>
                      <a:pt x="42" y="166"/>
                    </a:lnTo>
                    <a:lnTo>
                      <a:pt x="42" y="166"/>
                    </a:lnTo>
                    <a:lnTo>
                      <a:pt x="41" y="165"/>
                    </a:lnTo>
                    <a:lnTo>
                      <a:pt x="39" y="163"/>
                    </a:lnTo>
                    <a:lnTo>
                      <a:pt x="38" y="163"/>
                    </a:lnTo>
                    <a:lnTo>
                      <a:pt x="38" y="162"/>
                    </a:lnTo>
                    <a:lnTo>
                      <a:pt x="38" y="161"/>
                    </a:lnTo>
                    <a:lnTo>
                      <a:pt x="38" y="160"/>
                    </a:lnTo>
                    <a:lnTo>
                      <a:pt x="38" y="159"/>
                    </a:lnTo>
                    <a:lnTo>
                      <a:pt x="37" y="159"/>
                    </a:lnTo>
                    <a:lnTo>
                      <a:pt x="36" y="159"/>
                    </a:lnTo>
                    <a:lnTo>
                      <a:pt x="36" y="158"/>
                    </a:lnTo>
                    <a:lnTo>
                      <a:pt x="35" y="157"/>
                    </a:lnTo>
                    <a:lnTo>
                      <a:pt x="35" y="158"/>
                    </a:lnTo>
                    <a:lnTo>
                      <a:pt x="33" y="159"/>
                    </a:lnTo>
                    <a:lnTo>
                      <a:pt x="32" y="159"/>
                    </a:lnTo>
                    <a:lnTo>
                      <a:pt x="32" y="159"/>
                    </a:lnTo>
                    <a:lnTo>
                      <a:pt x="31" y="158"/>
                    </a:lnTo>
                    <a:lnTo>
                      <a:pt x="30" y="157"/>
                    </a:lnTo>
                    <a:lnTo>
                      <a:pt x="29" y="157"/>
                    </a:lnTo>
                    <a:lnTo>
                      <a:pt x="28" y="155"/>
                    </a:lnTo>
                    <a:lnTo>
                      <a:pt x="28" y="155"/>
                    </a:lnTo>
                    <a:lnTo>
                      <a:pt x="27" y="154"/>
                    </a:lnTo>
                    <a:lnTo>
                      <a:pt x="26" y="153"/>
                    </a:lnTo>
                    <a:lnTo>
                      <a:pt x="25" y="152"/>
                    </a:lnTo>
                    <a:lnTo>
                      <a:pt x="26" y="152"/>
                    </a:lnTo>
                    <a:lnTo>
                      <a:pt x="25" y="151"/>
                    </a:lnTo>
                    <a:lnTo>
                      <a:pt x="25" y="150"/>
                    </a:lnTo>
                    <a:lnTo>
                      <a:pt x="25" y="149"/>
                    </a:lnTo>
                    <a:lnTo>
                      <a:pt x="25" y="149"/>
                    </a:lnTo>
                    <a:lnTo>
                      <a:pt x="25" y="148"/>
                    </a:lnTo>
                    <a:lnTo>
                      <a:pt x="25" y="147"/>
                    </a:lnTo>
                    <a:lnTo>
                      <a:pt x="23" y="146"/>
                    </a:lnTo>
                    <a:lnTo>
                      <a:pt x="22" y="145"/>
                    </a:lnTo>
                    <a:lnTo>
                      <a:pt x="21" y="145"/>
                    </a:lnTo>
                    <a:lnTo>
                      <a:pt x="21" y="144"/>
                    </a:lnTo>
                    <a:lnTo>
                      <a:pt x="21" y="144"/>
                    </a:lnTo>
                    <a:lnTo>
                      <a:pt x="21" y="142"/>
                    </a:lnTo>
                    <a:lnTo>
                      <a:pt x="21" y="142"/>
                    </a:lnTo>
                    <a:lnTo>
                      <a:pt x="19" y="141"/>
                    </a:lnTo>
                    <a:lnTo>
                      <a:pt x="19" y="140"/>
                    </a:lnTo>
                    <a:lnTo>
                      <a:pt x="18" y="138"/>
                    </a:lnTo>
                    <a:lnTo>
                      <a:pt x="18" y="137"/>
                    </a:lnTo>
                    <a:lnTo>
                      <a:pt x="18" y="136"/>
                    </a:lnTo>
                    <a:lnTo>
                      <a:pt x="19" y="135"/>
                    </a:lnTo>
                    <a:lnTo>
                      <a:pt x="18" y="135"/>
                    </a:lnTo>
                    <a:lnTo>
                      <a:pt x="16" y="134"/>
                    </a:lnTo>
                    <a:lnTo>
                      <a:pt x="15" y="133"/>
                    </a:lnTo>
                    <a:lnTo>
                      <a:pt x="14" y="133"/>
                    </a:lnTo>
                    <a:lnTo>
                      <a:pt x="14" y="134"/>
                    </a:lnTo>
                    <a:lnTo>
                      <a:pt x="13" y="133"/>
                    </a:lnTo>
                    <a:lnTo>
                      <a:pt x="13" y="132"/>
                    </a:lnTo>
                    <a:lnTo>
                      <a:pt x="13" y="131"/>
                    </a:lnTo>
                    <a:lnTo>
                      <a:pt x="14" y="131"/>
                    </a:lnTo>
                    <a:lnTo>
                      <a:pt x="14" y="131"/>
                    </a:lnTo>
                    <a:lnTo>
                      <a:pt x="15" y="130"/>
                    </a:lnTo>
                    <a:lnTo>
                      <a:pt x="15" y="129"/>
                    </a:lnTo>
                    <a:lnTo>
                      <a:pt x="14" y="128"/>
                    </a:lnTo>
                    <a:lnTo>
                      <a:pt x="15" y="128"/>
                    </a:lnTo>
                    <a:lnTo>
                      <a:pt x="14" y="128"/>
                    </a:lnTo>
                    <a:lnTo>
                      <a:pt x="14" y="127"/>
                    </a:lnTo>
                    <a:lnTo>
                      <a:pt x="14" y="125"/>
                    </a:lnTo>
                    <a:lnTo>
                      <a:pt x="13" y="124"/>
                    </a:lnTo>
                    <a:lnTo>
                      <a:pt x="13" y="124"/>
                    </a:lnTo>
                    <a:lnTo>
                      <a:pt x="14" y="124"/>
                    </a:lnTo>
                    <a:lnTo>
                      <a:pt x="12" y="121"/>
                    </a:lnTo>
                    <a:lnTo>
                      <a:pt x="12" y="121"/>
                    </a:lnTo>
                    <a:lnTo>
                      <a:pt x="11" y="120"/>
                    </a:lnTo>
                    <a:lnTo>
                      <a:pt x="11" y="119"/>
                    </a:lnTo>
                    <a:lnTo>
                      <a:pt x="11" y="120"/>
                    </a:lnTo>
                    <a:lnTo>
                      <a:pt x="10" y="119"/>
                    </a:lnTo>
                    <a:lnTo>
                      <a:pt x="9" y="119"/>
                    </a:lnTo>
                    <a:lnTo>
                      <a:pt x="8" y="118"/>
                    </a:lnTo>
                    <a:lnTo>
                      <a:pt x="7" y="118"/>
                    </a:lnTo>
                    <a:lnTo>
                      <a:pt x="7" y="118"/>
                    </a:lnTo>
                    <a:lnTo>
                      <a:pt x="6" y="117"/>
                    </a:lnTo>
                    <a:lnTo>
                      <a:pt x="4" y="117"/>
                    </a:lnTo>
                    <a:lnTo>
                      <a:pt x="3" y="117"/>
                    </a:lnTo>
                    <a:lnTo>
                      <a:pt x="3" y="116"/>
                    </a:lnTo>
                    <a:lnTo>
                      <a:pt x="4" y="115"/>
                    </a:lnTo>
                    <a:lnTo>
                      <a:pt x="3" y="114"/>
                    </a:lnTo>
                    <a:lnTo>
                      <a:pt x="2" y="114"/>
                    </a:lnTo>
                    <a:lnTo>
                      <a:pt x="1" y="114"/>
                    </a:lnTo>
                    <a:lnTo>
                      <a:pt x="1" y="113"/>
                    </a:lnTo>
                    <a:lnTo>
                      <a:pt x="1" y="112"/>
                    </a:lnTo>
                    <a:lnTo>
                      <a:pt x="2" y="111"/>
                    </a:lnTo>
                    <a:lnTo>
                      <a:pt x="2" y="111"/>
                    </a:lnTo>
                    <a:lnTo>
                      <a:pt x="1" y="110"/>
                    </a:lnTo>
                    <a:lnTo>
                      <a:pt x="1" y="110"/>
                    </a:lnTo>
                    <a:lnTo>
                      <a:pt x="0" y="109"/>
                    </a:lnTo>
                    <a:lnTo>
                      <a:pt x="1" y="108"/>
                    </a:lnTo>
                    <a:lnTo>
                      <a:pt x="1" y="108"/>
                    </a:lnTo>
                    <a:lnTo>
                      <a:pt x="2" y="107"/>
                    </a:lnTo>
                    <a:lnTo>
                      <a:pt x="3" y="107"/>
                    </a:lnTo>
                    <a:lnTo>
                      <a:pt x="3" y="107"/>
                    </a:lnTo>
                    <a:lnTo>
                      <a:pt x="2" y="106"/>
                    </a:lnTo>
                    <a:lnTo>
                      <a:pt x="1" y="106"/>
                    </a:lnTo>
                    <a:lnTo>
                      <a:pt x="1" y="106"/>
                    </a:lnTo>
                    <a:lnTo>
                      <a:pt x="1" y="105"/>
                    </a:lnTo>
                    <a:lnTo>
                      <a:pt x="1" y="104"/>
                    </a:lnTo>
                    <a:lnTo>
                      <a:pt x="0" y="104"/>
                    </a:lnTo>
                    <a:lnTo>
                      <a:pt x="1" y="104"/>
                    </a:lnTo>
                    <a:lnTo>
                      <a:pt x="1" y="103"/>
                    </a:lnTo>
                    <a:lnTo>
                      <a:pt x="2" y="104"/>
                    </a:lnTo>
                    <a:lnTo>
                      <a:pt x="3" y="104"/>
                    </a:lnTo>
                    <a:lnTo>
                      <a:pt x="3" y="103"/>
                    </a:lnTo>
                    <a:lnTo>
                      <a:pt x="3" y="102"/>
                    </a:lnTo>
                    <a:lnTo>
                      <a:pt x="4" y="102"/>
                    </a:lnTo>
                    <a:lnTo>
                      <a:pt x="4" y="101"/>
                    </a:lnTo>
                    <a:lnTo>
                      <a:pt x="4" y="100"/>
                    </a:lnTo>
                    <a:lnTo>
                      <a:pt x="4" y="100"/>
                    </a:lnTo>
                    <a:lnTo>
                      <a:pt x="4" y="98"/>
                    </a:lnTo>
                    <a:lnTo>
                      <a:pt x="4" y="97"/>
                    </a:lnTo>
                    <a:lnTo>
                      <a:pt x="4" y="98"/>
                    </a:lnTo>
                    <a:lnTo>
                      <a:pt x="5" y="97"/>
                    </a:lnTo>
                    <a:lnTo>
                      <a:pt x="5" y="97"/>
                    </a:lnTo>
                    <a:lnTo>
                      <a:pt x="4" y="97"/>
                    </a:lnTo>
                    <a:lnTo>
                      <a:pt x="4" y="96"/>
                    </a:lnTo>
                    <a:lnTo>
                      <a:pt x="3" y="96"/>
                    </a:lnTo>
                    <a:lnTo>
                      <a:pt x="3" y="95"/>
                    </a:lnTo>
                    <a:lnTo>
                      <a:pt x="3" y="93"/>
                    </a:lnTo>
                    <a:lnTo>
                      <a:pt x="3" y="93"/>
                    </a:lnTo>
                    <a:lnTo>
                      <a:pt x="4" y="93"/>
                    </a:lnTo>
                    <a:lnTo>
                      <a:pt x="4" y="93"/>
                    </a:lnTo>
                    <a:lnTo>
                      <a:pt x="5" y="93"/>
                    </a:lnTo>
                    <a:lnTo>
                      <a:pt x="6" y="94"/>
                    </a:lnTo>
                    <a:lnTo>
                      <a:pt x="7" y="93"/>
                    </a:lnTo>
                    <a:lnTo>
                      <a:pt x="6" y="93"/>
                    </a:lnTo>
                    <a:lnTo>
                      <a:pt x="5" y="93"/>
                    </a:lnTo>
                    <a:lnTo>
                      <a:pt x="5" y="92"/>
                    </a:lnTo>
                    <a:lnTo>
                      <a:pt x="5" y="91"/>
                    </a:lnTo>
                    <a:lnTo>
                      <a:pt x="6" y="91"/>
                    </a:lnTo>
                    <a:lnTo>
                      <a:pt x="6" y="90"/>
                    </a:lnTo>
                    <a:lnTo>
                      <a:pt x="7" y="90"/>
                    </a:lnTo>
                    <a:lnTo>
                      <a:pt x="7" y="88"/>
                    </a:lnTo>
                    <a:lnTo>
                      <a:pt x="6" y="87"/>
                    </a:lnTo>
                    <a:lnTo>
                      <a:pt x="6" y="86"/>
                    </a:lnTo>
                    <a:lnTo>
                      <a:pt x="7" y="85"/>
                    </a:lnTo>
                    <a:lnTo>
                      <a:pt x="8" y="85"/>
                    </a:lnTo>
                    <a:lnTo>
                      <a:pt x="7" y="83"/>
                    </a:lnTo>
                    <a:lnTo>
                      <a:pt x="7" y="83"/>
                    </a:lnTo>
                    <a:lnTo>
                      <a:pt x="7" y="82"/>
                    </a:lnTo>
                    <a:lnTo>
                      <a:pt x="7" y="81"/>
                    </a:lnTo>
                    <a:lnTo>
                      <a:pt x="7" y="80"/>
                    </a:lnTo>
                    <a:lnTo>
                      <a:pt x="7" y="80"/>
                    </a:lnTo>
                    <a:lnTo>
                      <a:pt x="7" y="80"/>
                    </a:lnTo>
                    <a:lnTo>
                      <a:pt x="6" y="79"/>
                    </a:lnTo>
                    <a:lnTo>
                      <a:pt x="5" y="76"/>
                    </a:lnTo>
                    <a:lnTo>
                      <a:pt x="4" y="76"/>
                    </a:lnTo>
                    <a:lnTo>
                      <a:pt x="4" y="75"/>
                    </a:lnTo>
                    <a:lnTo>
                      <a:pt x="5" y="75"/>
                    </a:lnTo>
                    <a:lnTo>
                      <a:pt x="5" y="74"/>
                    </a:lnTo>
                    <a:lnTo>
                      <a:pt x="5" y="73"/>
                    </a:lnTo>
                    <a:lnTo>
                      <a:pt x="4" y="73"/>
                    </a:lnTo>
                    <a:lnTo>
                      <a:pt x="3" y="73"/>
                    </a:lnTo>
                    <a:lnTo>
                      <a:pt x="2" y="72"/>
                    </a:lnTo>
                    <a:lnTo>
                      <a:pt x="6" y="69"/>
                    </a:lnTo>
                    <a:lnTo>
                      <a:pt x="6" y="66"/>
                    </a:lnTo>
                    <a:lnTo>
                      <a:pt x="11" y="65"/>
                    </a:lnTo>
                    <a:lnTo>
                      <a:pt x="14" y="64"/>
                    </a:lnTo>
                    <a:lnTo>
                      <a:pt x="17" y="62"/>
                    </a:lnTo>
                    <a:lnTo>
                      <a:pt x="18" y="61"/>
                    </a:lnTo>
                    <a:lnTo>
                      <a:pt x="18" y="58"/>
                    </a:lnTo>
                    <a:lnTo>
                      <a:pt x="24" y="57"/>
                    </a:lnTo>
                    <a:lnTo>
                      <a:pt x="26" y="55"/>
                    </a:lnTo>
                    <a:lnTo>
                      <a:pt x="28" y="54"/>
                    </a:lnTo>
                    <a:lnTo>
                      <a:pt x="27" y="52"/>
                    </a:lnTo>
                    <a:lnTo>
                      <a:pt x="31" y="49"/>
                    </a:lnTo>
                    <a:lnTo>
                      <a:pt x="34" y="46"/>
                    </a:lnTo>
                    <a:lnTo>
                      <a:pt x="36" y="44"/>
                    </a:lnTo>
                    <a:lnTo>
                      <a:pt x="38" y="42"/>
                    </a:lnTo>
                    <a:lnTo>
                      <a:pt x="39" y="42"/>
                    </a:lnTo>
                    <a:lnTo>
                      <a:pt x="42" y="42"/>
                    </a:lnTo>
                    <a:lnTo>
                      <a:pt x="45" y="42"/>
                    </a:lnTo>
                    <a:lnTo>
                      <a:pt x="46" y="42"/>
                    </a:lnTo>
                    <a:lnTo>
                      <a:pt x="49" y="39"/>
                    </a:lnTo>
                    <a:lnTo>
                      <a:pt x="52" y="36"/>
                    </a:lnTo>
                    <a:lnTo>
                      <a:pt x="52" y="35"/>
                    </a:lnTo>
                    <a:lnTo>
                      <a:pt x="52" y="31"/>
                    </a:lnTo>
                    <a:lnTo>
                      <a:pt x="56" y="25"/>
                    </a:lnTo>
                    <a:lnTo>
                      <a:pt x="59" y="21"/>
                    </a:lnTo>
                    <a:lnTo>
                      <a:pt x="61" y="18"/>
                    </a:lnTo>
                    <a:lnTo>
                      <a:pt x="62" y="16"/>
                    </a:lnTo>
                    <a:lnTo>
                      <a:pt x="67" y="24"/>
                    </a:lnTo>
                    <a:lnTo>
                      <a:pt x="69" y="28"/>
                    </a:lnTo>
                    <a:lnTo>
                      <a:pt x="70" y="29"/>
                    </a:lnTo>
                    <a:lnTo>
                      <a:pt x="73" y="32"/>
                    </a:lnTo>
                    <a:lnTo>
                      <a:pt x="77" y="31"/>
                    </a:lnTo>
                    <a:lnTo>
                      <a:pt x="80" y="31"/>
                    </a:lnTo>
                    <a:lnTo>
                      <a:pt x="81" y="32"/>
                    </a:lnTo>
                    <a:lnTo>
                      <a:pt x="83" y="33"/>
                    </a:lnTo>
                    <a:lnTo>
                      <a:pt x="85" y="32"/>
                    </a:lnTo>
                    <a:lnTo>
                      <a:pt x="87" y="31"/>
                    </a:lnTo>
                    <a:lnTo>
                      <a:pt x="89" y="29"/>
                    </a:lnTo>
                    <a:lnTo>
                      <a:pt x="90" y="28"/>
                    </a:lnTo>
                    <a:lnTo>
                      <a:pt x="90" y="28"/>
                    </a:lnTo>
                    <a:lnTo>
                      <a:pt x="92" y="29"/>
                    </a:lnTo>
                    <a:lnTo>
                      <a:pt x="93" y="28"/>
                    </a:lnTo>
                    <a:lnTo>
                      <a:pt x="95" y="28"/>
                    </a:lnTo>
                    <a:lnTo>
                      <a:pt x="147" y="18"/>
                    </a:lnTo>
                    <a:lnTo>
                      <a:pt x="150" y="17"/>
                    </a:lnTo>
                    <a:lnTo>
                      <a:pt x="150" y="16"/>
                    </a:lnTo>
                    <a:lnTo>
                      <a:pt x="151" y="16"/>
                    </a:lnTo>
                    <a:lnTo>
                      <a:pt x="153" y="17"/>
                    </a:lnTo>
                    <a:lnTo>
                      <a:pt x="156" y="17"/>
                    </a:lnTo>
                    <a:lnTo>
                      <a:pt x="161" y="17"/>
                    </a:lnTo>
                    <a:lnTo>
                      <a:pt x="163" y="18"/>
                    </a:lnTo>
                    <a:lnTo>
                      <a:pt x="166" y="18"/>
                    </a:lnTo>
                    <a:lnTo>
                      <a:pt x="168" y="18"/>
                    </a:lnTo>
                    <a:lnTo>
                      <a:pt x="169" y="18"/>
                    </a:lnTo>
                    <a:lnTo>
                      <a:pt x="169" y="3"/>
                    </a:lnTo>
                    <a:lnTo>
                      <a:pt x="173" y="3"/>
                    </a:lnTo>
                    <a:lnTo>
                      <a:pt x="175" y="2"/>
                    </a:lnTo>
                    <a:lnTo>
                      <a:pt x="176" y="1"/>
                    </a:lnTo>
                    <a:lnTo>
                      <a:pt x="178" y="0"/>
                    </a:lnTo>
                    <a:lnTo>
                      <a:pt x="180" y="0"/>
                    </a:lnTo>
                    <a:lnTo>
                      <a:pt x="181" y="2"/>
                    </a:lnTo>
                    <a:lnTo>
                      <a:pt x="183" y="1"/>
                    </a:lnTo>
                    <a:lnTo>
                      <a:pt x="187" y="3"/>
                    </a:lnTo>
                    <a:lnTo>
                      <a:pt x="190" y="4"/>
                    </a:lnTo>
                    <a:lnTo>
                      <a:pt x="193" y="4"/>
                    </a:lnTo>
                    <a:lnTo>
                      <a:pt x="197" y="4"/>
                    </a:lnTo>
                    <a:lnTo>
                      <a:pt x="199" y="5"/>
                    </a:lnTo>
                    <a:lnTo>
                      <a:pt x="201" y="5"/>
                    </a:lnTo>
                    <a:lnTo>
                      <a:pt x="200" y="5"/>
                    </a:lnTo>
                    <a:lnTo>
                      <a:pt x="201" y="7"/>
                    </a:lnTo>
                    <a:lnTo>
                      <a:pt x="201" y="7"/>
                    </a:lnTo>
                    <a:lnTo>
                      <a:pt x="202" y="7"/>
                    </a:lnTo>
                    <a:lnTo>
                      <a:pt x="202" y="8"/>
                    </a:lnTo>
                    <a:lnTo>
                      <a:pt x="202" y="9"/>
                    </a:lnTo>
                    <a:lnTo>
                      <a:pt x="203" y="9"/>
                    </a:lnTo>
                    <a:lnTo>
                      <a:pt x="203" y="10"/>
                    </a:lnTo>
                    <a:lnTo>
                      <a:pt x="204" y="10"/>
                    </a:lnTo>
                    <a:lnTo>
                      <a:pt x="206" y="11"/>
                    </a:lnTo>
                    <a:lnTo>
                      <a:pt x="207" y="11"/>
                    </a:lnTo>
                    <a:lnTo>
                      <a:pt x="209" y="13"/>
                    </a:lnTo>
                    <a:lnTo>
                      <a:pt x="211" y="14"/>
                    </a:lnTo>
                    <a:lnTo>
                      <a:pt x="212" y="15"/>
                    </a:lnTo>
                    <a:lnTo>
                      <a:pt x="215" y="17"/>
                    </a:lnTo>
                    <a:lnTo>
                      <a:pt x="216" y="18"/>
                    </a:lnTo>
                    <a:lnTo>
                      <a:pt x="218" y="20"/>
                    </a:lnTo>
                    <a:lnTo>
                      <a:pt x="221" y="22"/>
                    </a:lnTo>
                    <a:lnTo>
                      <a:pt x="222" y="22"/>
                    </a:lnTo>
                    <a:lnTo>
                      <a:pt x="224" y="22"/>
                    </a:lnTo>
                    <a:lnTo>
                      <a:pt x="224" y="24"/>
                    </a:lnTo>
                    <a:lnTo>
                      <a:pt x="225" y="25"/>
                    </a:lnTo>
                    <a:lnTo>
                      <a:pt x="228" y="25"/>
                    </a:lnTo>
                    <a:lnTo>
                      <a:pt x="232" y="26"/>
                    </a:lnTo>
                    <a:lnTo>
                      <a:pt x="234" y="27"/>
                    </a:lnTo>
                    <a:lnTo>
                      <a:pt x="235" y="28"/>
                    </a:lnTo>
                    <a:lnTo>
                      <a:pt x="238" y="29"/>
                    </a:lnTo>
                    <a:lnTo>
                      <a:pt x="238" y="30"/>
                    </a:lnTo>
                    <a:lnTo>
                      <a:pt x="239" y="31"/>
                    </a:lnTo>
                    <a:lnTo>
                      <a:pt x="241" y="32"/>
                    </a:lnTo>
                    <a:lnTo>
                      <a:pt x="242" y="35"/>
                    </a:lnTo>
                    <a:lnTo>
                      <a:pt x="242" y="3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34" name="Freeform 892">
                <a:extLst>
                  <a:ext uri="{FF2B5EF4-FFF2-40B4-BE49-F238E27FC236}">
                    <a16:creationId xmlns:a16="http://schemas.microsoft.com/office/drawing/2014/main" id="{16EFD65F-B48F-4B0E-9053-6DCB7256AAA5}"/>
                  </a:ext>
                </a:extLst>
              </p:cNvPr>
              <p:cNvSpPr>
                <a:spLocks/>
              </p:cNvSpPr>
              <p:nvPr/>
            </p:nvSpPr>
            <p:spPr bwMode="auto">
              <a:xfrm>
                <a:off x="5386" y="889"/>
                <a:ext cx="417" cy="268"/>
              </a:xfrm>
              <a:custGeom>
                <a:avLst/>
                <a:gdLst>
                  <a:gd name="T0" fmla="*/ 272 w 417"/>
                  <a:gd name="T1" fmla="*/ 222 h 268"/>
                  <a:gd name="T2" fmla="*/ 253 w 417"/>
                  <a:gd name="T3" fmla="*/ 225 h 268"/>
                  <a:gd name="T4" fmla="*/ 241 w 417"/>
                  <a:gd name="T5" fmla="*/ 231 h 268"/>
                  <a:gd name="T6" fmla="*/ 230 w 417"/>
                  <a:gd name="T7" fmla="*/ 230 h 268"/>
                  <a:gd name="T8" fmla="*/ 214 w 417"/>
                  <a:gd name="T9" fmla="*/ 229 h 268"/>
                  <a:gd name="T10" fmla="*/ 199 w 417"/>
                  <a:gd name="T11" fmla="*/ 230 h 268"/>
                  <a:gd name="T12" fmla="*/ 188 w 417"/>
                  <a:gd name="T13" fmla="*/ 231 h 268"/>
                  <a:gd name="T14" fmla="*/ 183 w 417"/>
                  <a:gd name="T15" fmla="*/ 240 h 268"/>
                  <a:gd name="T16" fmla="*/ 170 w 417"/>
                  <a:gd name="T17" fmla="*/ 240 h 268"/>
                  <a:gd name="T18" fmla="*/ 161 w 417"/>
                  <a:gd name="T19" fmla="*/ 238 h 268"/>
                  <a:gd name="T20" fmla="*/ 144 w 417"/>
                  <a:gd name="T21" fmla="*/ 242 h 268"/>
                  <a:gd name="T22" fmla="*/ 138 w 417"/>
                  <a:gd name="T23" fmla="*/ 250 h 268"/>
                  <a:gd name="T24" fmla="*/ 124 w 417"/>
                  <a:gd name="T25" fmla="*/ 258 h 268"/>
                  <a:gd name="T26" fmla="*/ 104 w 417"/>
                  <a:gd name="T27" fmla="*/ 259 h 268"/>
                  <a:gd name="T28" fmla="*/ 81 w 417"/>
                  <a:gd name="T29" fmla="*/ 261 h 268"/>
                  <a:gd name="T30" fmla="*/ 64 w 417"/>
                  <a:gd name="T31" fmla="*/ 245 h 268"/>
                  <a:gd name="T32" fmla="*/ 54 w 417"/>
                  <a:gd name="T33" fmla="*/ 257 h 268"/>
                  <a:gd name="T34" fmla="*/ 48 w 417"/>
                  <a:gd name="T35" fmla="*/ 214 h 268"/>
                  <a:gd name="T36" fmla="*/ 25 w 417"/>
                  <a:gd name="T37" fmla="*/ 180 h 268"/>
                  <a:gd name="T38" fmla="*/ 32 w 417"/>
                  <a:gd name="T39" fmla="*/ 158 h 268"/>
                  <a:gd name="T40" fmla="*/ 27 w 417"/>
                  <a:gd name="T41" fmla="*/ 120 h 268"/>
                  <a:gd name="T42" fmla="*/ 9 w 417"/>
                  <a:gd name="T43" fmla="*/ 83 h 268"/>
                  <a:gd name="T44" fmla="*/ 21 w 417"/>
                  <a:gd name="T45" fmla="*/ 78 h 268"/>
                  <a:gd name="T46" fmla="*/ 34 w 417"/>
                  <a:gd name="T47" fmla="*/ 81 h 268"/>
                  <a:gd name="T48" fmla="*/ 44 w 417"/>
                  <a:gd name="T49" fmla="*/ 76 h 268"/>
                  <a:gd name="T50" fmla="*/ 51 w 417"/>
                  <a:gd name="T51" fmla="*/ 69 h 268"/>
                  <a:gd name="T52" fmla="*/ 54 w 417"/>
                  <a:gd name="T53" fmla="*/ 62 h 268"/>
                  <a:gd name="T54" fmla="*/ 58 w 417"/>
                  <a:gd name="T55" fmla="*/ 57 h 268"/>
                  <a:gd name="T56" fmla="*/ 62 w 417"/>
                  <a:gd name="T57" fmla="*/ 33 h 268"/>
                  <a:gd name="T58" fmla="*/ 71 w 417"/>
                  <a:gd name="T59" fmla="*/ 22 h 268"/>
                  <a:gd name="T60" fmla="*/ 87 w 417"/>
                  <a:gd name="T61" fmla="*/ 13 h 268"/>
                  <a:gd name="T62" fmla="*/ 98 w 417"/>
                  <a:gd name="T63" fmla="*/ 13 h 268"/>
                  <a:gd name="T64" fmla="*/ 107 w 417"/>
                  <a:gd name="T65" fmla="*/ 3 h 268"/>
                  <a:gd name="T66" fmla="*/ 122 w 417"/>
                  <a:gd name="T67" fmla="*/ 4 h 268"/>
                  <a:gd name="T68" fmla="*/ 139 w 417"/>
                  <a:gd name="T69" fmla="*/ 6 h 268"/>
                  <a:gd name="T70" fmla="*/ 150 w 417"/>
                  <a:gd name="T71" fmla="*/ 9 h 268"/>
                  <a:gd name="T72" fmla="*/ 160 w 417"/>
                  <a:gd name="T73" fmla="*/ 19 h 268"/>
                  <a:gd name="T74" fmla="*/ 170 w 417"/>
                  <a:gd name="T75" fmla="*/ 28 h 268"/>
                  <a:gd name="T76" fmla="*/ 179 w 417"/>
                  <a:gd name="T77" fmla="*/ 36 h 268"/>
                  <a:gd name="T78" fmla="*/ 207 w 417"/>
                  <a:gd name="T79" fmla="*/ 38 h 268"/>
                  <a:gd name="T80" fmla="*/ 226 w 417"/>
                  <a:gd name="T81" fmla="*/ 34 h 268"/>
                  <a:gd name="T82" fmla="*/ 243 w 417"/>
                  <a:gd name="T83" fmla="*/ 28 h 268"/>
                  <a:gd name="T84" fmla="*/ 255 w 417"/>
                  <a:gd name="T85" fmla="*/ 38 h 268"/>
                  <a:gd name="T86" fmla="*/ 274 w 417"/>
                  <a:gd name="T87" fmla="*/ 41 h 268"/>
                  <a:gd name="T88" fmla="*/ 297 w 417"/>
                  <a:gd name="T89" fmla="*/ 51 h 268"/>
                  <a:gd name="T90" fmla="*/ 312 w 417"/>
                  <a:gd name="T91" fmla="*/ 51 h 268"/>
                  <a:gd name="T92" fmla="*/ 320 w 417"/>
                  <a:gd name="T93" fmla="*/ 37 h 268"/>
                  <a:gd name="T94" fmla="*/ 328 w 417"/>
                  <a:gd name="T95" fmla="*/ 32 h 268"/>
                  <a:gd name="T96" fmla="*/ 348 w 417"/>
                  <a:gd name="T97" fmla="*/ 42 h 268"/>
                  <a:gd name="T98" fmla="*/ 370 w 417"/>
                  <a:gd name="T99" fmla="*/ 38 h 268"/>
                  <a:gd name="T100" fmla="*/ 395 w 417"/>
                  <a:gd name="T101" fmla="*/ 39 h 268"/>
                  <a:gd name="T102" fmla="*/ 415 w 417"/>
                  <a:gd name="T103" fmla="*/ 84 h 268"/>
                  <a:gd name="T104" fmla="*/ 403 w 417"/>
                  <a:gd name="T105" fmla="*/ 107 h 268"/>
                  <a:gd name="T106" fmla="*/ 377 w 417"/>
                  <a:gd name="T107" fmla="*/ 127 h 268"/>
                  <a:gd name="T108" fmla="*/ 356 w 417"/>
                  <a:gd name="T109" fmla="*/ 123 h 268"/>
                  <a:gd name="T110" fmla="*/ 364 w 417"/>
                  <a:gd name="T111" fmla="*/ 133 h 268"/>
                  <a:gd name="T112" fmla="*/ 350 w 417"/>
                  <a:gd name="T113" fmla="*/ 144 h 268"/>
                  <a:gd name="T114" fmla="*/ 324 w 417"/>
                  <a:gd name="T115" fmla="*/ 146 h 268"/>
                  <a:gd name="T116" fmla="*/ 317 w 417"/>
                  <a:gd name="T117" fmla="*/ 158 h 268"/>
                  <a:gd name="T118" fmla="*/ 320 w 417"/>
                  <a:gd name="T119" fmla="*/ 188 h 268"/>
                  <a:gd name="T120" fmla="*/ 317 w 417"/>
                  <a:gd name="T121" fmla="*/ 207 h 268"/>
                  <a:gd name="T122" fmla="*/ 297 w 417"/>
                  <a:gd name="T123" fmla="*/ 21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7" h="268">
                    <a:moveTo>
                      <a:pt x="296" y="211"/>
                    </a:moveTo>
                    <a:lnTo>
                      <a:pt x="295" y="212"/>
                    </a:lnTo>
                    <a:lnTo>
                      <a:pt x="294" y="211"/>
                    </a:lnTo>
                    <a:lnTo>
                      <a:pt x="292" y="211"/>
                    </a:lnTo>
                    <a:lnTo>
                      <a:pt x="290" y="211"/>
                    </a:lnTo>
                    <a:lnTo>
                      <a:pt x="289" y="213"/>
                    </a:lnTo>
                    <a:lnTo>
                      <a:pt x="289" y="214"/>
                    </a:lnTo>
                    <a:lnTo>
                      <a:pt x="288" y="215"/>
                    </a:lnTo>
                    <a:lnTo>
                      <a:pt x="284" y="216"/>
                    </a:lnTo>
                    <a:lnTo>
                      <a:pt x="281" y="216"/>
                    </a:lnTo>
                    <a:lnTo>
                      <a:pt x="280" y="217"/>
                    </a:lnTo>
                    <a:lnTo>
                      <a:pt x="279" y="216"/>
                    </a:lnTo>
                    <a:lnTo>
                      <a:pt x="277" y="218"/>
                    </a:lnTo>
                    <a:lnTo>
                      <a:pt x="277" y="218"/>
                    </a:lnTo>
                    <a:lnTo>
                      <a:pt x="277" y="219"/>
                    </a:lnTo>
                    <a:lnTo>
                      <a:pt x="275" y="220"/>
                    </a:lnTo>
                    <a:lnTo>
                      <a:pt x="274" y="221"/>
                    </a:lnTo>
                    <a:lnTo>
                      <a:pt x="274" y="221"/>
                    </a:lnTo>
                    <a:lnTo>
                      <a:pt x="273" y="223"/>
                    </a:lnTo>
                    <a:lnTo>
                      <a:pt x="273" y="222"/>
                    </a:lnTo>
                    <a:lnTo>
                      <a:pt x="272" y="222"/>
                    </a:lnTo>
                    <a:lnTo>
                      <a:pt x="271" y="222"/>
                    </a:lnTo>
                    <a:lnTo>
                      <a:pt x="271" y="224"/>
                    </a:lnTo>
                    <a:lnTo>
                      <a:pt x="270" y="224"/>
                    </a:lnTo>
                    <a:lnTo>
                      <a:pt x="269" y="223"/>
                    </a:lnTo>
                    <a:lnTo>
                      <a:pt x="268" y="223"/>
                    </a:lnTo>
                    <a:lnTo>
                      <a:pt x="268" y="224"/>
                    </a:lnTo>
                    <a:lnTo>
                      <a:pt x="266" y="224"/>
                    </a:lnTo>
                    <a:lnTo>
                      <a:pt x="265" y="223"/>
                    </a:lnTo>
                    <a:lnTo>
                      <a:pt x="264" y="224"/>
                    </a:lnTo>
                    <a:lnTo>
                      <a:pt x="262" y="224"/>
                    </a:lnTo>
                    <a:lnTo>
                      <a:pt x="261" y="224"/>
                    </a:lnTo>
                    <a:lnTo>
                      <a:pt x="260" y="224"/>
                    </a:lnTo>
                    <a:lnTo>
                      <a:pt x="260" y="225"/>
                    </a:lnTo>
                    <a:lnTo>
                      <a:pt x="260" y="224"/>
                    </a:lnTo>
                    <a:lnTo>
                      <a:pt x="259" y="225"/>
                    </a:lnTo>
                    <a:lnTo>
                      <a:pt x="258" y="225"/>
                    </a:lnTo>
                    <a:lnTo>
                      <a:pt x="257" y="225"/>
                    </a:lnTo>
                    <a:lnTo>
                      <a:pt x="256" y="226"/>
                    </a:lnTo>
                    <a:lnTo>
                      <a:pt x="255" y="225"/>
                    </a:lnTo>
                    <a:lnTo>
                      <a:pt x="254" y="225"/>
                    </a:lnTo>
                    <a:lnTo>
                      <a:pt x="253" y="225"/>
                    </a:lnTo>
                    <a:lnTo>
                      <a:pt x="253" y="225"/>
                    </a:lnTo>
                    <a:lnTo>
                      <a:pt x="251" y="226"/>
                    </a:lnTo>
                    <a:lnTo>
                      <a:pt x="251" y="227"/>
                    </a:lnTo>
                    <a:lnTo>
                      <a:pt x="250" y="227"/>
                    </a:lnTo>
                    <a:lnTo>
                      <a:pt x="250" y="226"/>
                    </a:lnTo>
                    <a:lnTo>
                      <a:pt x="249" y="227"/>
                    </a:lnTo>
                    <a:lnTo>
                      <a:pt x="250" y="228"/>
                    </a:lnTo>
                    <a:lnTo>
                      <a:pt x="249" y="228"/>
                    </a:lnTo>
                    <a:lnTo>
                      <a:pt x="247" y="228"/>
                    </a:lnTo>
                    <a:lnTo>
                      <a:pt x="246" y="228"/>
                    </a:lnTo>
                    <a:lnTo>
                      <a:pt x="246" y="228"/>
                    </a:lnTo>
                    <a:lnTo>
                      <a:pt x="246" y="229"/>
                    </a:lnTo>
                    <a:lnTo>
                      <a:pt x="246" y="229"/>
                    </a:lnTo>
                    <a:lnTo>
                      <a:pt x="246" y="228"/>
                    </a:lnTo>
                    <a:lnTo>
                      <a:pt x="245" y="229"/>
                    </a:lnTo>
                    <a:lnTo>
                      <a:pt x="244" y="229"/>
                    </a:lnTo>
                    <a:lnTo>
                      <a:pt x="244" y="228"/>
                    </a:lnTo>
                    <a:lnTo>
                      <a:pt x="243" y="228"/>
                    </a:lnTo>
                    <a:lnTo>
                      <a:pt x="243" y="228"/>
                    </a:lnTo>
                    <a:lnTo>
                      <a:pt x="242" y="228"/>
                    </a:lnTo>
                    <a:lnTo>
                      <a:pt x="241" y="231"/>
                    </a:lnTo>
                    <a:lnTo>
                      <a:pt x="240" y="231"/>
                    </a:lnTo>
                    <a:lnTo>
                      <a:pt x="240" y="232"/>
                    </a:lnTo>
                    <a:lnTo>
                      <a:pt x="240" y="232"/>
                    </a:lnTo>
                    <a:lnTo>
                      <a:pt x="239" y="232"/>
                    </a:lnTo>
                    <a:lnTo>
                      <a:pt x="240" y="231"/>
                    </a:lnTo>
                    <a:lnTo>
                      <a:pt x="239" y="230"/>
                    </a:lnTo>
                    <a:lnTo>
                      <a:pt x="238" y="230"/>
                    </a:lnTo>
                    <a:lnTo>
                      <a:pt x="238" y="231"/>
                    </a:lnTo>
                    <a:lnTo>
                      <a:pt x="237" y="231"/>
                    </a:lnTo>
                    <a:lnTo>
                      <a:pt x="236" y="231"/>
                    </a:lnTo>
                    <a:lnTo>
                      <a:pt x="236" y="232"/>
                    </a:lnTo>
                    <a:lnTo>
                      <a:pt x="235" y="232"/>
                    </a:lnTo>
                    <a:lnTo>
                      <a:pt x="235" y="232"/>
                    </a:lnTo>
                    <a:lnTo>
                      <a:pt x="234" y="233"/>
                    </a:lnTo>
                    <a:lnTo>
                      <a:pt x="234" y="232"/>
                    </a:lnTo>
                    <a:lnTo>
                      <a:pt x="233" y="233"/>
                    </a:lnTo>
                    <a:lnTo>
                      <a:pt x="233" y="232"/>
                    </a:lnTo>
                    <a:lnTo>
                      <a:pt x="232" y="232"/>
                    </a:lnTo>
                    <a:lnTo>
                      <a:pt x="233" y="232"/>
                    </a:lnTo>
                    <a:lnTo>
                      <a:pt x="232" y="230"/>
                    </a:lnTo>
                    <a:lnTo>
                      <a:pt x="230" y="230"/>
                    </a:lnTo>
                    <a:lnTo>
                      <a:pt x="229" y="230"/>
                    </a:lnTo>
                    <a:lnTo>
                      <a:pt x="229" y="231"/>
                    </a:lnTo>
                    <a:lnTo>
                      <a:pt x="229" y="231"/>
                    </a:lnTo>
                    <a:lnTo>
                      <a:pt x="228" y="230"/>
                    </a:lnTo>
                    <a:lnTo>
                      <a:pt x="227" y="230"/>
                    </a:lnTo>
                    <a:lnTo>
                      <a:pt x="226" y="229"/>
                    </a:lnTo>
                    <a:lnTo>
                      <a:pt x="224" y="229"/>
                    </a:lnTo>
                    <a:lnTo>
                      <a:pt x="223" y="229"/>
                    </a:lnTo>
                    <a:lnTo>
                      <a:pt x="222" y="229"/>
                    </a:lnTo>
                    <a:lnTo>
                      <a:pt x="222" y="228"/>
                    </a:lnTo>
                    <a:lnTo>
                      <a:pt x="221" y="228"/>
                    </a:lnTo>
                    <a:lnTo>
                      <a:pt x="221" y="228"/>
                    </a:lnTo>
                    <a:lnTo>
                      <a:pt x="220" y="228"/>
                    </a:lnTo>
                    <a:lnTo>
                      <a:pt x="219" y="228"/>
                    </a:lnTo>
                    <a:lnTo>
                      <a:pt x="219" y="228"/>
                    </a:lnTo>
                    <a:lnTo>
                      <a:pt x="217" y="228"/>
                    </a:lnTo>
                    <a:lnTo>
                      <a:pt x="216" y="228"/>
                    </a:lnTo>
                    <a:lnTo>
                      <a:pt x="215" y="228"/>
                    </a:lnTo>
                    <a:lnTo>
                      <a:pt x="214" y="228"/>
                    </a:lnTo>
                    <a:lnTo>
                      <a:pt x="215" y="229"/>
                    </a:lnTo>
                    <a:lnTo>
                      <a:pt x="214" y="229"/>
                    </a:lnTo>
                    <a:lnTo>
                      <a:pt x="213" y="229"/>
                    </a:lnTo>
                    <a:lnTo>
                      <a:pt x="212" y="228"/>
                    </a:lnTo>
                    <a:lnTo>
                      <a:pt x="212" y="228"/>
                    </a:lnTo>
                    <a:lnTo>
                      <a:pt x="212" y="228"/>
                    </a:lnTo>
                    <a:lnTo>
                      <a:pt x="209" y="228"/>
                    </a:lnTo>
                    <a:lnTo>
                      <a:pt x="209" y="228"/>
                    </a:lnTo>
                    <a:lnTo>
                      <a:pt x="208" y="228"/>
                    </a:lnTo>
                    <a:lnTo>
                      <a:pt x="208" y="229"/>
                    </a:lnTo>
                    <a:lnTo>
                      <a:pt x="207" y="229"/>
                    </a:lnTo>
                    <a:lnTo>
                      <a:pt x="205" y="229"/>
                    </a:lnTo>
                    <a:lnTo>
                      <a:pt x="205" y="230"/>
                    </a:lnTo>
                    <a:lnTo>
                      <a:pt x="205" y="231"/>
                    </a:lnTo>
                    <a:lnTo>
                      <a:pt x="204" y="232"/>
                    </a:lnTo>
                    <a:lnTo>
                      <a:pt x="204" y="231"/>
                    </a:lnTo>
                    <a:lnTo>
                      <a:pt x="203" y="232"/>
                    </a:lnTo>
                    <a:lnTo>
                      <a:pt x="202" y="232"/>
                    </a:lnTo>
                    <a:lnTo>
                      <a:pt x="202" y="232"/>
                    </a:lnTo>
                    <a:lnTo>
                      <a:pt x="202" y="232"/>
                    </a:lnTo>
                    <a:lnTo>
                      <a:pt x="201" y="232"/>
                    </a:lnTo>
                    <a:lnTo>
                      <a:pt x="199" y="231"/>
                    </a:lnTo>
                    <a:lnTo>
                      <a:pt x="199" y="230"/>
                    </a:lnTo>
                    <a:lnTo>
                      <a:pt x="199" y="229"/>
                    </a:lnTo>
                    <a:lnTo>
                      <a:pt x="198" y="229"/>
                    </a:lnTo>
                    <a:lnTo>
                      <a:pt x="198" y="228"/>
                    </a:lnTo>
                    <a:lnTo>
                      <a:pt x="197" y="228"/>
                    </a:lnTo>
                    <a:lnTo>
                      <a:pt x="196" y="228"/>
                    </a:lnTo>
                    <a:lnTo>
                      <a:pt x="197" y="229"/>
                    </a:lnTo>
                    <a:lnTo>
                      <a:pt x="197" y="230"/>
                    </a:lnTo>
                    <a:lnTo>
                      <a:pt x="197" y="229"/>
                    </a:lnTo>
                    <a:lnTo>
                      <a:pt x="196" y="228"/>
                    </a:lnTo>
                    <a:lnTo>
                      <a:pt x="194" y="231"/>
                    </a:lnTo>
                    <a:lnTo>
                      <a:pt x="193" y="230"/>
                    </a:lnTo>
                    <a:lnTo>
                      <a:pt x="193" y="229"/>
                    </a:lnTo>
                    <a:lnTo>
                      <a:pt x="192" y="228"/>
                    </a:lnTo>
                    <a:lnTo>
                      <a:pt x="192" y="229"/>
                    </a:lnTo>
                    <a:lnTo>
                      <a:pt x="191" y="230"/>
                    </a:lnTo>
                    <a:lnTo>
                      <a:pt x="192" y="231"/>
                    </a:lnTo>
                    <a:lnTo>
                      <a:pt x="191" y="231"/>
                    </a:lnTo>
                    <a:lnTo>
                      <a:pt x="191" y="232"/>
                    </a:lnTo>
                    <a:lnTo>
                      <a:pt x="191" y="231"/>
                    </a:lnTo>
                    <a:lnTo>
                      <a:pt x="189" y="232"/>
                    </a:lnTo>
                    <a:lnTo>
                      <a:pt x="188" y="231"/>
                    </a:lnTo>
                    <a:lnTo>
                      <a:pt x="188" y="231"/>
                    </a:lnTo>
                    <a:lnTo>
                      <a:pt x="188" y="232"/>
                    </a:lnTo>
                    <a:lnTo>
                      <a:pt x="186" y="232"/>
                    </a:lnTo>
                    <a:lnTo>
                      <a:pt x="186" y="233"/>
                    </a:lnTo>
                    <a:lnTo>
                      <a:pt x="187" y="234"/>
                    </a:lnTo>
                    <a:lnTo>
                      <a:pt x="186" y="235"/>
                    </a:lnTo>
                    <a:lnTo>
                      <a:pt x="186" y="235"/>
                    </a:lnTo>
                    <a:lnTo>
                      <a:pt x="185" y="235"/>
                    </a:lnTo>
                    <a:lnTo>
                      <a:pt x="185" y="236"/>
                    </a:lnTo>
                    <a:lnTo>
                      <a:pt x="184" y="237"/>
                    </a:lnTo>
                    <a:lnTo>
                      <a:pt x="183" y="236"/>
                    </a:lnTo>
                    <a:lnTo>
                      <a:pt x="183" y="235"/>
                    </a:lnTo>
                    <a:lnTo>
                      <a:pt x="182" y="235"/>
                    </a:lnTo>
                    <a:lnTo>
                      <a:pt x="181" y="235"/>
                    </a:lnTo>
                    <a:lnTo>
                      <a:pt x="180" y="236"/>
                    </a:lnTo>
                    <a:lnTo>
                      <a:pt x="181" y="238"/>
                    </a:lnTo>
                    <a:lnTo>
                      <a:pt x="181" y="238"/>
                    </a:lnTo>
                    <a:lnTo>
                      <a:pt x="181" y="239"/>
                    </a:lnTo>
                    <a:lnTo>
                      <a:pt x="182" y="238"/>
                    </a:lnTo>
                    <a:lnTo>
                      <a:pt x="183" y="239"/>
                    </a:lnTo>
                    <a:lnTo>
                      <a:pt x="183" y="240"/>
                    </a:lnTo>
                    <a:lnTo>
                      <a:pt x="182" y="240"/>
                    </a:lnTo>
                    <a:lnTo>
                      <a:pt x="182" y="241"/>
                    </a:lnTo>
                    <a:lnTo>
                      <a:pt x="181" y="241"/>
                    </a:lnTo>
                    <a:lnTo>
                      <a:pt x="181" y="241"/>
                    </a:lnTo>
                    <a:lnTo>
                      <a:pt x="181" y="242"/>
                    </a:lnTo>
                    <a:lnTo>
                      <a:pt x="181" y="242"/>
                    </a:lnTo>
                    <a:lnTo>
                      <a:pt x="179" y="243"/>
                    </a:lnTo>
                    <a:lnTo>
                      <a:pt x="179" y="244"/>
                    </a:lnTo>
                    <a:lnTo>
                      <a:pt x="178" y="244"/>
                    </a:lnTo>
                    <a:lnTo>
                      <a:pt x="177" y="243"/>
                    </a:lnTo>
                    <a:lnTo>
                      <a:pt x="176" y="242"/>
                    </a:lnTo>
                    <a:lnTo>
                      <a:pt x="176" y="243"/>
                    </a:lnTo>
                    <a:lnTo>
                      <a:pt x="174" y="243"/>
                    </a:lnTo>
                    <a:lnTo>
                      <a:pt x="174" y="243"/>
                    </a:lnTo>
                    <a:lnTo>
                      <a:pt x="173" y="243"/>
                    </a:lnTo>
                    <a:lnTo>
                      <a:pt x="172" y="242"/>
                    </a:lnTo>
                    <a:lnTo>
                      <a:pt x="173" y="241"/>
                    </a:lnTo>
                    <a:lnTo>
                      <a:pt x="174" y="240"/>
                    </a:lnTo>
                    <a:lnTo>
                      <a:pt x="174" y="239"/>
                    </a:lnTo>
                    <a:lnTo>
                      <a:pt x="171" y="239"/>
                    </a:lnTo>
                    <a:lnTo>
                      <a:pt x="170" y="240"/>
                    </a:lnTo>
                    <a:lnTo>
                      <a:pt x="170" y="239"/>
                    </a:lnTo>
                    <a:lnTo>
                      <a:pt x="169" y="240"/>
                    </a:lnTo>
                    <a:lnTo>
                      <a:pt x="168" y="238"/>
                    </a:lnTo>
                    <a:lnTo>
                      <a:pt x="169" y="238"/>
                    </a:lnTo>
                    <a:lnTo>
                      <a:pt x="167" y="238"/>
                    </a:lnTo>
                    <a:lnTo>
                      <a:pt x="167" y="237"/>
                    </a:lnTo>
                    <a:lnTo>
                      <a:pt x="167" y="238"/>
                    </a:lnTo>
                    <a:lnTo>
                      <a:pt x="166" y="238"/>
                    </a:lnTo>
                    <a:lnTo>
                      <a:pt x="164" y="238"/>
                    </a:lnTo>
                    <a:lnTo>
                      <a:pt x="165" y="238"/>
                    </a:lnTo>
                    <a:lnTo>
                      <a:pt x="165" y="239"/>
                    </a:lnTo>
                    <a:lnTo>
                      <a:pt x="165" y="240"/>
                    </a:lnTo>
                    <a:lnTo>
                      <a:pt x="166" y="240"/>
                    </a:lnTo>
                    <a:lnTo>
                      <a:pt x="166" y="241"/>
                    </a:lnTo>
                    <a:lnTo>
                      <a:pt x="166" y="242"/>
                    </a:lnTo>
                    <a:lnTo>
                      <a:pt x="165" y="242"/>
                    </a:lnTo>
                    <a:lnTo>
                      <a:pt x="164" y="241"/>
                    </a:lnTo>
                    <a:lnTo>
                      <a:pt x="163" y="241"/>
                    </a:lnTo>
                    <a:lnTo>
                      <a:pt x="163" y="239"/>
                    </a:lnTo>
                    <a:lnTo>
                      <a:pt x="161" y="238"/>
                    </a:lnTo>
                    <a:lnTo>
                      <a:pt x="161" y="238"/>
                    </a:lnTo>
                    <a:lnTo>
                      <a:pt x="160" y="237"/>
                    </a:lnTo>
                    <a:lnTo>
                      <a:pt x="158" y="236"/>
                    </a:lnTo>
                    <a:lnTo>
                      <a:pt x="157" y="236"/>
                    </a:lnTo>
                    <a:lnTo>
                      <a:pt x="157" y="235"/>
                    </a:lnTo>
                    <a:lnTo>
                      <a:pt x="157" y="234"/>
                    </a:lnTo>
                    <a:lnTo>
                      <a:pt x="157" y="235"/>
                    </a:lnTo>
                    <a:lnTo>
                      <a:pt x="155" y="234"/>
                    </a:lnTo>
                    <a:lnTo>
                      <a:pt x="154" y="233"/>
                    </a:lnTo>
                    <a:lnTo>
                      <a:pt x="152" y="234"/>
                    </a:lnTo>
                    <a:lnTo>
                      <a:pt x="151" y="234"/>
                    </a:lnTo>
                    <a:lnTo>
                      <a:pt x="150" y="234"/>
                    </a:lnTo>
                    <a:lnTo>
                      <a:pt x="149" y="235"/>
                    </a:lnTo>
                    <a:lnTo>
                      <a:pt x="150" y="235"/>
                    </a:lnTo>
                    <a:lnTo>
                      <a:pt x="150" y="237"/>
                    </a:lnTo>
                    <a:lnTo>
                      <a:pt x="149" y="237"/>
                    </a:lnTo>
                    <a:lnTo>
                      <a:pt x="148" y="238"/>
                    </a:lnTo>
                    <a:lnTo>
                      <a:pt x="147" y="238"/>
                    </a:lnTo>
                    <a:lnTo>
                      <a:pt x="147" y="239"/>
                    </a:lnTo>
                    <a:lnTo>
                      <a:pt x="143" y="241"/>
                    </a:lnTo>
                    <a:lnTo>
                      <a:pt x="144" y="241"/>
                    </a:lnTo>
                    <a:lnTo>
                      <a:pt x="144" y="242"/>
                    </a:lnTo>
                    <a:lnTo>
                      <a:pt x="143" y="242"/>
                    </a:lnTo>
                    <a:lnTo>
                      <a:pt x="143" y="242"/>
                    </a:lnTo>
                    <a:lnTo>
                      <a:pt x="143" y="242"/>
                    </a:lnTo>
                    <a:lnTo>
                      <a:pt x="144" y="242"/>
                    </a:lnTo>
                    <a:lnTo>
                      <a:pt x="144" y="242"/>
                    </a:lnTo>
                    <a:lnTo>
                      <a:pt x="144" y="243"/>
                    </a:lnTo>
                    <a:lnTo>
                      <a:pt x="144" y="244"/>
                    </a:lnTo>
                    <a:lnTo>
                      <a:pt x="143" y="244"/>
                    </a:lnTo>
                    <a:lnTo>
                      <a:pt x="142" y="243"/>
                    </a:lnTo>
                    <a:lnTo>
                      <a:pt x="142" y="242"/>
                    </a:lnTo>
                    <a:lnTo>
                      <a:pt x="141" y="242"/>
                    </a:lnTo>
                    <a:lnTo>
                      <a:pt x="140" y="244"/>
                    </a:lnTo>
                    <a:lnTo>
                      <a:pt x="140" y="245"/>
                    </a:lnTo>
                    <a:lnTo>
                      <a:pt x="138" y="245"/>
                    </a:lnTo>
                    <a:lnTo>
                      <a:pt x="137" y="245"/>
                    </a:lnTo>
                    <a:lnTo>
                      <a:pt x="138" y="246"/>
                    </a:lnTo>
                    <a:lnTo>
                      <a:pt x="136" y="246"/>
                    </a:lnTo>
                    <a:lnTo>
                      <a:pt x="136" y="248"/>
                    </a:lnTo>
                    <a:lnTo>
                      <a:pt x="138" y="248"/>
                    </a:lnTo>
                    <a:lnTo>
                      <a:pt x="137" y="249"/>
                    </a:lnTo>
                    <a:lnTo>
                      <a:pt x="138" y="250"/>
                    </a:lnTo>
                    <a:lnTo>
                      <a:pt x="137" y="250"/>
                    </a:lnTo>
                    <a:lnTo>
                      <a:pt x="138" y="251"/>
                    </a:lnTo>
                    <a:lnTo>
                      <a:pt x="138" y="252"/>
                    </a:lnTo>
                    <a:lnTo>
                      <a:pt x="137" y="252"/>
                    </a:lnTo>
                    <a:lnTo>
                      <a:pt x="136" y="252"/>
                    </a:lnTo>
                    <a:lnTo>
                      <a:pt x="135" y="252"/>
                    </a:lnTo>
                    <a:lnTo>
                      <a:pt x="136" y="252"/>
                    </a:lnTo>
                    <a:lnTo>
                      <a:pt x="134" y="252"/>
                    </a:lnTo>
                    <a:lnTo>
                      <a:pt x="133" y="252"/>
                    </a:lnTo>
                    <a:lnTo>
                      <a:pt x="133" y="252"/>
                    </a:lnTo>
                    <a:lnTo>
                      <a:pt x="131" y="252"/>
                    </a:lnTo>
                    <a:lnTo>
                      <a:pt x="129" y="252"/>
                    </a:lnTo>
                    <a:lnTo>
                      <a:pt x="129" y="252"/>
                    </a:lnTo>
                    <a:lnTo>
                      <a:pt x="129" y="253"/>
                    </a:lnTo>
                    <a:lnTo>
                      <a:pt x="128" y="255"/>
                    </a:lnTo>
                    <a:lnTo>
                      <a:pt x="127" y="255"/>
                    </a:lnTo>
                    <a:lnTo>
                      <a:pt x="126" y="255"/>
                    </a:lnTo>
                    <a:lnTo>
                      <a:pt x="126" y="256"/>
                    </a:lnTo>
                    <a:lnTo>
                      <a:pt x="126" y="256"/>
                    </a:lnTo>
                    <a:lnTo>
                      <a:pt x="125" y="258"/>
                    </a:lnTo>
                    <a:lnTo>
                      <a:pt x="124" y="258"/>
                    </a:lnTo>
                    <a:lnTo>
                      <a:pt x="123" y="259"/>
                    </a:lnTo>
                    <a:lnTo>
                      <a:pt x="123" y="259"/>
                    </a:lnTo>
                    <a:lnTo>
                      <a:pt x="123" y="260"/>
                    </a:lnTo>
                    <a:lnTo>
                      <a:pt x="120" y="263"/>
                    </a:lnTo>
                    <a:lnTo>
                      <a:pt x="119" y="263"/>
                    </a:lnTo>
                    <a:lnTo>
                      <a:pt x="118" y="262"/>
                    </a:lnTo>
                    <a:lnTo>
                      <a:pt x="117" y="261"/>
                    </a:lnTo>
                    <a:lnTo>
                      <a:pt x="116" y="260"/>
                    </a:lnTo>
                    <a:lnTo>
                      <a:pt x="116" y="259"/>
                    </a:lnTo>
                    <a:lnTo>
                      <a:pt x="116" y="260"/>
                    </a:lnTo>
                    <a:lnTo>
                      <a:pt x="113" y="260"/>
                    </a:lnTo>
                    <a:lnTo>
                      <a:pt x="112" y="260"/>
                    </a:lnTo>
                    <a:lnTo>
                      <a:pt x="112" y="261"/>
                    </a:lnTo>
                    <a:lnTo>
                      <a:pt x="111" y="260"/>
                    </a:lnTo>
                    <a:lnTo>
                      <a:pt x="109" y="259"/>
                    </a:lnTo>
                    <a:lnTo>
                      <a:pt x="109" y="260"/>
                    </a:lnTo>
                    <a:lnTo>
                      <a:pt x="107" y="259"/>
                    </a:lnTo>
                    <a:lnTo>
                      <a:pt x="106" y="260"/>
                    </a:lnTo>
                    <a:lnTo>
                      <a:pt x="105" y="259"/>
                    </a:lnTo>
                    <a:lnTo>
                      <a:pt x="105" y="260"/>
                    </a:lnTo>
                    <a:lnTo>
                      <a:pt x="104" y="259"/>
                    </a:lnTo>
                    <a:lnTo>
                      <a:pt x="103" y="262"/>
                    </a:lnTo>
                    <a:lnTo>
                      <a:pt x="102" y="261"/>
                    </a:lnTo>
                    <a:lnTo>
                      <a:pt x="102" y="261"/>
                    </a:lnTo>
                    <a:lnTo>
                      <a:pt x="100" y="262"/>
                    </a:lnTo>
                    <a:lnTo>
                      <a:pt x="101" y="263"/>
                    </a:lnTo>
                    <a:lnTo>
                      <a:pt x="99" y="263"/>
                    </a:lnTo>
                    <a:lnTo>
                      <a:pt x="98" y="266"/>
                    </a:lnTo>
                    <a:lnTo>
                      <a:pt x="97" y="266"/>
                    </a:lnTo>
                    <a:lnTo>
                      <a:pt x="97" y="267"/>
                    </a:lnTo>
                    <a:lnTo>
                      <a:pt x="95" y="267"/>
                    </a:lnTo>
                    <a:lnTo>
                      <a:pt x="95" y="268"/>
                    </a:lnTo>
                    <a:lnTo>
                      <a:pt x="94" y="267"/>
                    </a:lnTo>
                    <a:lnTo>
                      <a:pt x="92" y="266"/>
                    </a:lnTo>
                    <a:lnTo>
                      <a:pt x="92" y="266"/>
                    </a:lnTo>
                    <a:lnTo>
                      <a:pt x="90" y="266"/>
                    </a:lnTo>
                    <a:lnTo>
                      <a:pt x="90" y="266"/>
                    </a:lnTo>
                    <a:lnTo>
                      <a:pt x="88" y="266"/>
                    </a:lnTo>
                    <a:lnTo>
                      <a:pt x="88" y="266"/>
                    </a:lnTo>
                    <a:lnTo>
                      <a:pt x="87" y="266"/>
                    </a:lnTo>
                    <a:lnTo>
                      <a:pt x="82" y="261"/>
                    </a:lnTo>
                    <a:lnTo>
                      <a:pt x="81" y="261"/>
                    </a:lnTo>
                    <a:lnTo>
                      <a:pt x="81" y="260"/>
                    </a:lnTo>
                    <a:lnTo>
                      <a:pt x="80" y="259"/>
                    </a:lnTo>
                    <a:lnTo>
                      <a:pt x="78" y="259"/>
                    </a:lnTo>
                    <a:lnTo>
                      <a:pt x="78" y="257"/>
                    </a:lnTo>
                    <a:lnTo>
                      <a:pt x="76" y="257"/>
                    </a:lnTo>
                    <a:lnTo>
                      <a:pt x="74" y="256"/>
                    </a:lnTo>
                    <a:lnTo>
                      <a:pt x="74" y="256"/>
                    </a:lnTo>
                    <a:lnTo>
                      <a:pt x="73" y="254"/>
                    </a:lnTo>
                    <a:lnTo>
                      <a:pt x="71" y="253"/>
                    </a:lnTo>
                    <a:lnTo>
                      <a:pt x="71" y="252"/>
                    </a:lnTo>
                    <a:lnTo>
                      <a:pt x="71" y="252"/>
                    </a:lnTo>
                    <a:lnTo>
                      <a:pt x="70" y="251"/>
                    </a:lnTo>
                    <a:lnTo>
                      <a:pt x="69" y="251"/>
                    </a:lnTo>
                    <a:lnTo>
                      <a:pt x="67" y="250"/>
                    </a:lnTo>
                    <a:lnTo>
                      <a:pt x="67" y="249"/>
                    </a:lnTo>
                    <a:lnTo>
                      <a:pt x="67" y="248"/>
                    </a:lnTo>
                    <a:lnTo>
                      <a:pt x="67" y="248"/>
                    </a:lnTo>
                    <a:lnTo>
                      <a:pt x="67" y="247"/>
                    </a:lnTo>
                    <a:lnTo>
                      <a:pt x="66" y="245"/>
                    </a:lnTo>
                    <a:lnTo>
                      <a:pt x="65" y="245"/>
                    </a:lnTo>
                    <a:lnTo>
                      <a:pt x="64" y="245"/>
                    </a:lnTo>
                    <a:lnTo>
                      <a:pt x="63" y="245"/>
                    </a:lnTo>
                    <a:lnTo>
                      <a:pt x="62" y="245"/>
                    </a:lnTo>
                    <a:lnTo>
                      <a:pt x="62" y="246"/>
                    </a:lnTo>
                    <a:lnTo>
                      <a:pt x="61" y="248"/>
                    </a:lnTo>
                    <a:lnTo>
                      <a:pt x="61" y="249"/>
                    </a:lnTo>
                    <a:lnTo>
                      <a:pt x="62" y="250"/>
                    </a:lnTo>
                    <a:lnTo>
                      <a:pt x="61" y="252"/>
                    </a:lnTo>
                    <a:lnTo>
                      <a:pt x="61" y="252"/>
                    </a:lnTo>
                    <a:lnTo>
                      <a:pt x="60" y="252"/>
                    </a:lnTo>
                    <a:lnTo>
                      <a:pt x="59" y="252"/>
                    </a:lnTo>
                    <a:lnTo>
                      <a:pt x="58" y="252"/>
                    </a:lnTo>
                    <a:lnTo>
                      <a:pt x="58" y="253"/>
                    </a:lnTo>
                    <a:lnTo>
                      <a:pt x="58" y="254"/>
                    </a:lnTo>
                    <a:lnTo>
                      <a:pt x="57" y="255"/>
                    </a:lnTo>
                    <a:lnTo>
                      <a:pt x="57" y="256"/>
                    </a:lnTo>
                    <a:lnTo>
                      <a:pt x="57" y="256"/>
                    </a:lnTo>
                    <a:lnTo>
                      <a:pt x="56" y="256"/>
                    </a:lnTo>
                    <a:lnTo>
                      <a:pt x="56" y="257"/>
                    </a:lnTo>
                    <a:lnTo>
                      <a:pt x="55" y="256"/>
                    </a:lnTo>
                    <a:lnTo>
                      <a:pt x="54" y="257"/>
                    </a:lnTo>
                    <a:lnTo>
                      <a:pt x="54" y="257"/>
                    </a:lnTo>
                    <a:lnTo>
                      <a:pt x="53" y="257"/>
                    </a:lnTo>
                    <a:lnTo>
                      <a:pt x="54" y="255"/>
                    </a:lnTo>
                    <a:lnTo>
                      <a:pt x="54" y="253"/>
                    </a:lnTo>
                    <a:lnTo>
                      <a:pt x="54" y="252"/>
                    </a:lnTo>
                    <a:lnTo>
                      <a:pt x="54" y="251"/>
                    </a:lnTo>
                    <a:lnTo>
                      <a:pt x="54" y="249"/>
                    </a:lnTo>
                    <a:lnTo>
                      <a:pt x="54" y="246"/>
                    </a:lnTo>
                    <a:lnTo>
                      <a:pt x="54" y="244"/>
                    </a:lnTo>
                    <a:lnTo>
                      <a:pt x="52" y="242"/>
                    </a:lnTo>
                    <a:lnTo>
                      <a:pt x="53" y="240"/>
                    </a:lnTo>
                    <a:lnTo>
                      <a:pt x="52" y="238"/>
                    </a:lnTo>
                    <a:lnTo>
                      <a:pt x="51" y="237"/>
                    </a:lnTo>
                    <a:lnTo>
                      <a:pt x="51" y="233"/>
                    </a:lnTo>
                    <a:lnTo>
                      <a:pt x="53" y="231"/>
                    </a:lnTo>
                    <a:lnTo>
                      <a:pt x="54" y="228"/>
                    </a:lnTo>
                    <a:lnTo>
                      <a:pt x="53" y="226"/>
                    </a:lnTo>
                    <a:lnTo>
                      <a:pt x="51" y="224"/>
                    </a:lnTo>
                    <a:lnTo>
                      <a:pt x="50" y="221"/>
                    </a:lnTo>
                    <a:lnTo>
                      <a:pt x="50" y="218"/>
                    </a:lnTo>
                    <a:lnTo>
                      <a:pt x="49" y="216"/>
                    </a:lnTo>
                    <a:lnTo>
                      <a:pt x="48" y="214"/>
                    </a:lnTo>
                    <a:lnTo>
                      <a:pt x="48" y="212"/>
                    </a:lnTo>
                    <a:lnTo>
                      <a:pt x="50" y="211"/>
                    </a:lnTo>
                    <a:lnTo>
                      <a:pt x="50" y="208"/>
                    </a:lnTo>
                    <a:lnTo>
                      <a:pt x="50" y="206"/>
                    </a:lnTo>
                    <a:lnTo>
                      <a:pt x="48" y="203"/>
                    </a:lnTo>
                    <a:lnTo>
                      <a:pt x="49" y="199"/>
                    </a:lnTo>
                    <a:lnTo>
                      <a:pt x="50" y="197"/>
                    </a:lnTo>
                    <a:lnTo>
                      <a:pt x="50" y="194"/>
                    </a:lnTo>
                    <a:lnTo>
                      <a:pt x="49" y="191"/>
                    </a:lnTo>
                    <a:lnTo>
                      <a:pt x="48" y="189"/>
                    </a:lnTo>
                    <a:lnTo>
                      <a:pt x="47" y="189"/>
                    </a:lnTo>
                    <a:lnTo>
                      <a:pt x="44" y="189"/>
                    </a:lnTo>
                    <a:lnTo>
                      <a:pt x="43" y="188"/>
                    </a:lnTo>
                    <a:lnTo>
                      <a:pt x="41" y="188"/>
                    </a:lnTo>
                    <a:lnTo>
                      <a:pt x="39" y="187"/>
                    </a:lnTo>
                    <a:lnTo>
                      <a:pt x="36" y="186"/>
                    </a:lnTo>
                    <a:lnTo>
                      <a:pt x="36" y="183"/>
                    </a:lnTo>
                    <a:lnTo>
                      <a:pt x="33" y="180"/>
                    </a:lnTo>
                    <a:lnTo>
                      <a:pt x="30" y="180"/>
                    </a:lnTo>
                    <a:lnTo>
                      <a:pt x="27" y="179"/>
                    </a:lnTo>
                    <a:lnTo>
                      <a:pt x="25" y="180"/>
                    </a:lnTo>
                    <a:lnTo>
                      <a:pt x="21" y="180"/>
                    </a:lnTo>
                    <a:lnTo>
                      <a:pt x="19" y="182"/>
                    </a:lnTo>
                    <a:lnTo>
                      <a:pt x="17" y="183"/>
                    </a:lnTo>
                    <a:lnTo>
                      <a:pt x="15" y="183"/>
                    </a:lnTo>
                    <a:lnTo>
                      <a:pt x="13" y="183"/>
                    </a:lnTo>
                    <a:lnTo>
                      <a:pt x="13" y="185"/>
                    </a:lnTo>
                    <a:lnTo>
                      <a:pt x="0" y="187"/>
                    </a:lnTo>
                    <a:lnTo>
                      <a:pt x="8" y="181"/>
                    </a:lnTo>
                    <a:lnTo>
                      <a:pt x="9" y="180"/>
                    </a:lnTo>
                    <a:lnTo>
                      <a:pt x="12" y="179"/>
                    </a:lnTo>
                    <a:lnTo>
                      <a:pt x="16" y="176"/>
                    </a:lnTo>
                    <a:lnTo>
                      <a:pt x="17" y="173"/>
                    </a:lnTo>
                    <a:lnTo>
                      <a:pt x="19" y="172"/>
                    </a:lnTo>
                    <a:lnTo>
                      <a:pt x="21" y="171"/>
                    </a:lnTo>
                    <a:lnTo>
                      <a:pt x="23" y="170"/>
                    </a:lnTo>
                    <a:lnTo>
                      <a:pt x="24" y="169"/>
                    </a:lnTo>
                    <a:lnTo>
                      <a:pt x="25" y="168"/>
                    </a:lnTo>
                    <a:lnTo>
                      <a:pt x="27" y="166"/>
                    </a:lnTo>
                    <a:lnTo>
                      <a:pt x="29" y="163"/>
                    </a:lnTo>
                    <a:lnTo>
                      <a:pt x="30" y="161"/>
                    </a:lnTo>
                    <a:lnTo>
                      <a:pt x="32" y="158"/>
                    </a:lnTo>
                    <a:lnTo>
                      <a:pt x="32" y="156"/>
                    </a:lnTo>
                    <a:lnTo>
                      <a:pt x="32" y="156"/>
                    </a:lnTo>
                    <a:lnTo>
                      <a:pt x="30" y="154"/>
                    </a:lnTo>
                    <a:lnTo>
                      <a:pt x="30" y="152"/>
                    </a:lnTo>
                    <a:lnTo>
                      <a:pt x="29" y="152"/>
                    </a:lnTo>
                    <a:lnTo>
                      <a:pt x="30" y="149"/>
                    </a:lnTo>
                    <a:lnTo>
                      <a:pt x="30" y="149"/>
                    </a:lnTo>
                    <a:lnTo>
                      <a:pt x="29" y="148"/>
                    </a:lnTo>
                    <a:lnTo>
                      <a:pt x="29" y="147"/>
                    </a:lnTo>
                    <a:lnTo>
                      <a:pt x="27" y="145"/>
                    </a:lnTo>
                    <a:lnTo>
                      <a:pt x="27" y="142"/>
                    </a:lnTo>
                    <a:lnTo>
                      <a:pt x="27" y="141"/>
                    </a:lnTo>
                    <a:lnTo>
                      <a:pt x="27" y="139"/>
                    </a:lnTo>
                    <a:lnTo>
                      <a:pt x="27" y="138"/>
                    </a:lnTo>
                    <a:lnTo>
                      <a:pt x="27" y="136"/>
                    </a:lnTo>
                    <a:lnTo>
                      <a:pt x="29" y="132"/>
                    </a:lnTo>
                    <a:lnTo>
                      <a:pt x="29" y="130"/>
                    </a:lnTo>
                    <a:lnTo>
                      <a:pt x="27" y="128"/>
                    </a:lnTo>
                    <a:lnTo>
                      <a:pt x="26" y="127"/>
                    </a:lnTo>
                    <a:lnTo>
                      <a:pt x="26" y="121"/>
                    </a:lnTo>
                    <a:lnTo>
                      <a:pt x="27" y="120"/>
                    </a:lnTo>
                    <a:lnTo>
                      <a:pt x="27" y="118"/>
                    </a:lnTo>
                    <a:lnTo>
                      <a:pt x="26" y="117"/>
                    </a:lnTo>
                    <a:lnTo>
                      <a:pt x="27" y="117"/>
                    </a:lnTo>
                    <a:lnTo>
                      <a:pt x="26" y="114"/>
                    </a:lnTo>
                    <a:lnTo>
                      <a:pt x="27" y="111"/>
                    </a:lnTo>
                    <a:lnTo>
                      <a:pt x="27" y="110"/>
                    </a:lnTo>
                    <a:lnTo>
                      <a:pt x="26" y="107"/>
                    </a:lnTo>
                    <a:lnTo>
                      <a:pt x="26" y="105"/>
                    </a:lnTo>
                    <a:lnTo>
                      <a:pt x="26" y="103"/>
                    </a:lnTo>
                    <a:lnTo>
                      <a:pt x="24" y="101"/>
                    </a:lnTo>
                    <a:lnTo>
                      <a:pt x="22" y="100"/>
                    </a:lnTo>
                    <a:lnTo>
                      <a:pt x="21" y="99"/>
                    </a:lnTo>
                    <a:lnTo>
                      <a:pt x="19" y="95"/>
                    </a:lnTo>
                    <a:lnTo>
                      <a:pt x="18" y="94"/>
                    </a:lnTo>
                    <a:lnTo>
                      <a:pt x="16" y="93"/>
                    </a:lnTo>
                    <a:lnTo>
                      <a:pt x="14" y="92"/>
                    </a:lnTo>
                    <a:lnTo>
                      <a:pt x="12" y="90"/>
                    </a:lnTo>
                    <a:lnTo>
                      <a:pt x="12" y="88"/>
                    </a:lnTo>
                    <a:lnTo>
                      <a:pt x="12" y="86"/>
                    </a:lnTo>
                    <a:lnTo>
                      <a:pt x="11" y="84"/>
                    </a:lnTo>
                    <a:lnTo>
                      <a:pt x="9" y="83"/>
                    </a:lnTo>
                    <a:lnTo>
                      <a:pt x="8" y="83"/>
                    </a:lnTo>
                    <a:lnTo>
                      <a:pt x="8" y="81"/>
                    </a:lnTo>
                    <a:lnTo>
                      <a:pt x="5" y="78"/>
                    </a:lnTo>
                    <a:lnTo>
                      <a:pt x="3" y="78"/>
                    </a:lnTo>
                    <a:lnTo>
                      <a:pt x="0" y="77"/>
                    </a:lnTo>
                    <a:lnTo>
                      <a:pt x="2" y="76"/>
                    </a:lnTo>
                    <a:lnTo>
                      <a:pt x="3" y="76"/>
                    </a:lnTo>
                    <a:lnTo>
                      <a:pt x="5" y="76"/>
                    </a:lnTo>
                    <a:lnTo>
                      <a:pt x="6" y="76"/>
                    </a:lnTo>
                    <a:lnTo>
                      <a:pt x="9" y="77"/>
                    </a:lnTo>
                    <a:lnTo>
                      <a:pt x="9" y="78"/>
                    </a:lnTo>
                    <a:lnTo>
                      <a:pt x="10" y="77"/>
                    </a:lnTo>
                    <a:lnTo>
                      <a:pt x="12" y="77"/>
                    </a:lnTo>
                    <a:lnTo>
                      <a:pt x="12" y="77"/>
                    </a:lnTo>
                    <a:lnTo>
                      <a:pt x="13" y="77"/>
                    </a:lnTo>
                    <a:lnTo>
                      <a:pt x="15" y="77"/>
                    </a:lnTo>
                    <a:lnTo>
                      <a:pt x="16" y="77"/>
                    </a:lnTo>
                    <a:lnTo>
                      <a:pt x="16" y="77"/>
                    </a:lnTo>
                    <a:lnTo>
                      <a:pt x="19" y="77"/>
                    </a:lnTo>
                    <a:lnTo>
                      <a:pt x="19" y="78"/>
                    </a:lnTo>
                    <a:lnTo>
                      <a:pt x="21" y="78"/>
                    </a:lnTo>
                    <a:lnTo>
                      <a:pt x="22" y="78"/>
                    </a:lnTo>
                    <a:lnTo>
                      <a:pt x="23" y="77"/>
                    </a:lnTo>
                    <a:lnTo>
                      <a:pt x="23" y="78"/>
                    </a:lnTo>
                    <a:lnTo>
                      <a:pt x="22" y="80"/>
                    </a:lnTo>
                    <a:lnTo>
                      <a:pt x="22" y="80"/>
                    </a:lnTo>
                    <a:lnTo>
                      <a:pt x="23" y="80"/>
                    </a:lnTo>
                    <a:lnTo>
                      <a:pt x="23" y="80"/>
                    </a:lnTo>
                    <a:lnTo>
                      <a:pt x="24" y="80"/>
                    </a:lnTo>
                    <a:lnTo>
                      <a:pt x="26" y="80"/>
                    </a:lnTo>
                    <a:lnTo>
                      <a:pt x="26" y="81"/>
                    </a:lnTo>
                    <a:lnTo>
                      <a:pt x="27" y="82"/>
                    </a:lnTo>
                    <a:lnTo>
                      <a:pt x="28" y="83"/>
                    </a:lnTo>
                    <a:lnTo>
                      <a:pt x="29" y="83"/>
                    </a:lnTo>
                    <a:lnTo>
                      <a:pt x="29" y="82"/>
                    </a:lnTo>
                    <a:lnTo>
                      <a:pt x="30" y="82"/>
                    </a:lnTo>
                    <a:lnTo>
                      <a:pt x="30" y="83"/>
                    </a:lnTo>
                    <a:lnTo>
                      <a:pt x="31" y="83"/>
                    </a:lnTo>
                    <a:lnTo>
                      <a:pt x="32" y="82"/>
                    </a:lnTo>
                    <a:lnTo>
                      <a:pt x="33" y="80"/>
                    </a:lnTo>
                    <a:lnTo>
                      <a:pt x="34" y="80"/>
                    </a:lnTo>
                    <a:lnTo>
                      <a:pt x="34" y="81"/>
                    </a:lnTo>
                    <a:lnTo>
                      <a:pt x="34" y="83"/>
                    </a:lnTo>
                    <a:lnTo>
                      <a:pt x="36" y="82"/>
                    </a:lnTo>
                    <a:lnTo>
                      <a:pt x="36" y="81"/>
                    </a:lnTo>
                    <a:lnTo>
                      <a:pt x="36" y="80"/>
                    </a:lnTo>
                    <a:lnTo>
                      <a:pt x="36" y="80"/>
                    </a:lnTo>
                    <a:lnTo>
                      <a:pt x="36" y="79"/>
                    </a:lnTo>
                    <a:lnTo>
                      <a:pt x="36" y="80"/>
                    </a:lnTo>
                    <a:lnTo>
                      <a:pt x="39" y="81"/>
                    </a:lnTo>
                    <a:lnTo>
                      <a:pt x="40" y="81"/>
                    </a:lnTo>
                    <a:lnTo>
                      <a:pt x="40" y="81"/>
                    </a:lnTo>
                    <a:lnTo>
                      <a:pt x="42" y="83"/>
                    </a:lnTo>
                    <a:lnTo>
                      <a:pt x="43" y="83"/>
                    </a:lnTo>
                    <a:lnTo>
                      <a:pt x="43" y="82"/>
                    </a:lnTo>
                    <a:lnTo>
                      <a:pt x="43" y="81"/>
                    </a:lnTo>
                    <a:lnTo>
                      <a:pt x="42" y="80"/>
                    </a:lnTo>
                    <a:lnTo>
                      <a:pt x="43" y="80"/>
                    </a:lnTo>
                    <a:lnTo>
                      <a:pt x="43" y="79"/>
                    </a:lnTo>
                    <a:lnTo>
                      <a:pt x="43" y="78"/>
                    </a:lnTo>
                    <a:lnTo>
                      <a:pt x="45" y="78"/>
                    </a:lnTo>
                    <a:lnTo>
                      <a:pt x="45" y="77"/>
                    </a:lnTo>
                    <a:lnTo>
                      <a:pt x="44" y="76"/>
                    </a:lnTo>
                    <a:lnTo>
                      <a:pt x="43" y="76"/>
                    </a:lnTo>
                    <a:lnTo>
                      <a:pt x="43" y="75"/>
                    </a:lnTo>
                    <a:lnTo>
                      <a:pt x="43" y="74"/>
                    </a:lnTo>
                    <a:lnTo>
                      <a:pt x="44" y="74"/>
                    </a:lnTo>
                    <a:lnTo>
                      <a:pt x="47" y="76"/>
                    </a:lnTo>
                    <a:lnTo>
                      <a:pt x="47" y="76"/>
                    </a:lnTo>
                    <a:lnTo>
                      <a:pt x="48" y="76"/>
                    </a:lnTo>
                    <a:lnTo>
                      <a:pt x="49" y="76"/>
                    </a:lnTo>
                    <a:lnTo>
                      <a:pt x="50" y="76"/>
                    </a:lnTo>
                    <a:lnTo>
                      <a:pt x="50" y="76"/>
                    </a:lnTo>
                    <a:lnTo>
                      <a:pt x="51" y="76"/>
                    </a:lnTo>
                    <a:lnTo>
                      <a:pt x="51" y="73"/>
                    </a:lnTo>
                    <a:lnTo>
                      <a:pt x="50" y="73"/>
                    </a:lnTo>
                    <a:lnTo>
                      <a:pt x="50" y="73"/>
                    </a:lnTo>
                    <a:lnTo>
                      <a:pt x="50" y="72"/>
                    </a:lnTo>
                    <a:lnTo>
                      <a:pt x="52" y="71"/>
                    </a:lnTo>
                    <a:lnTo>
                      <a:pt x="53" y="70"/>
                    </a:lnTo>
                    <a:lnTo>
                      <a:pt x="53" y="69"/>
                    </a:lnTo>
                    <a:lnTo>
                      <a:pt x="53" y="69"/>
                    </a:lnTo>
                    <a:lnTo>
                      <a:pt x="52" y="69"/>
                    </a:lnTo>
                    <a:lnTo>
                      <a:pt x="51" y="69"/>
                    </a:lnTo>
                    <a:lnTo>
                      <a:pt x="50" y="70"/>
                    </a:lnTo>
                    <a:lnTo>
                      <a:pt x="50" y="71"/>
                    </a:lnTo>
                    <a:lnTo>
                      <a:pt x="49" y="71"/>
                    </a:lnTo>
                    <a:lnTo>
                      <a:pt x="49" y="69"/>
                    </a:lnTo>
                    <a:lnTo>
                      <a:pt x="49" y="67"/>
                    </a:lnTo>
                    <a:lnTo>
                      <a:pt x="50" y="66"/>
                    </a:lnTo>
                    <a:lnTo>
                      <a:pt x="50" y="66"/>
                    </a:lnTo>
                    <a:lnTo>
                      <a:pt x="50" y="66"/>
                    </a:lnTo>
                    <a:lnTo>
                      <a:pt x="51" y="66"/>
                    </a:lnTo>
                    <a:lnTo>
                      <a:pt x="52" y="66"/>
                    </a:lnTo>
                    <a:lnTo>
                      <a:pt x="52" y="66"/>
                    </a:lnTo>
                    <a:lnTo>
                      <a:pt x="51" y="65"/>
                    </a:lnTo>
                    <a:lnTo>
                      <a:pt x="51" y="64"/>
                    </a:lnTo>
                    <a:lnTo>
                      <a:pt x="51" y="63"/>
                    </a:lnTo>
                    <a:lnTo>
                      <a:pt x="52" y="63"/>
                    </a:lnTo>
                    <a:lnTo>
                      <a:pt x="53" y="65"/>
                    </a:lnTo>
                    <a:lnTo>
                      <a:pt x="54" y="65"/>
                    </a:lnTo>
                    <a:lnTo>
                      <a:pt x="54" y="64"/>
                    </a:lnTo>
                    <a:lnTo>
                      <a:pt x="54" y="63"/>
                    </a:lnTo>
                    <a:lnTo>
                      <a:pt x="54" y="62"/>
                    </a:lnTo>
                    <a:lnTo>
                      <a:pt x="54" y="62"/>
                    </a:lnTo>
                    <a:lnTo>
                      <a:pt x="55" y="62"/>
                    </a:lnTo>
                    <a:lnTo>
                      <a:pt x="56" y="63"/>
                    </a:lnTo>
                    <a:lnTo>
                      <a:pt x="56" y="63"/>
                    </a:lnTo>
                    <a:lnTo>
                      <a:pt x="58" y="66"/>
                    </a:lnTo>
                    <a:lnTo>
                      <a:pt x="58" y="65"/>
                    </a:lnTo>
                    <a:lnTo>
                      <a:pt x="58" y="64"/>
                    </a:lnTo>
                    <a:lnTo>
                      <a:pt x="58" y="63"/>
                    </a:lnTo>
                    <a:lnTo>
                      <a:pt x="57" y="60"/>
                    </a:lnTo>
                    <a:lnTo>
                      <a:pt x="55" y="60"/>
                    </a:lnTo>
                    <a:lnTo>
                      <a:pt x="55" y="59"/>
                    </a:lnTo>
                    <a:lnTo>
                      <a:pt x="56" y="59"/>
                    </a:lnTo>
                    <a:lnTo>
                      <a:pt x="56" y="58"/>
                    </a:lnTo>
                    <a:lnTo>
                      <a:pt x="55" y="58"/>
                    </a:lnTo>
                    <a:lnTo>
                      <a:pt x="54" y="58"/>
                    </a:lnTo>
                    <a:lnTo>
                      <a:pt x="53" y="57"/>
                    </a:lnTo>
                    <a:lnTo>
                      <a:pt x="53" y="56"/>
                    </a:lnTo>
                    <a:lnTo>
                      <a:pt x="53" y="56"/>
                    </a:lnTo>
                    <a:lnTo>
                      <a:pt x="54" y="56"/>
                    </a:lnTo>
                    <a:lnTo>
                      <a:pt x="54" y="56"/>
                    </a:lnTo>
                    <a:lnTo>
                      <a:pt x="57" y="57"/>
                    </a:lnTo>
                    <a:lnTo>
                      <a:pt x="58" y="57"/>
                    </a:lnTo>
                    <a:lnTo>
                      <a:pt x="57" y="56"/>
                    </a:lnTo>
                    <a:lnTo>
                      <a:pt x="57" y="56"/>
                    </a:lnTo>
                    <a:lnTo>
                      <a:pt x="57" y="55"/>
                    </a:lnTo>
                    <a:lnTo>
                      <a:pt x="57" y="54"/>
                    </a:lnTo>
                    <a:lnTo>
                      <a:pt x="57" y="53"/>
                    </a:lnTo>
                    <a:lnTo>
                      <a:pt x="57" y="52"/>
                    </a:lnTo>
                    <a:lnTo>
                      <a:pt x="56" y="52"/>
                    </a:lnTo>
                    <a:lnTo>
                      <a:pt x="56" y="52"/>
                    </a:lnTo>
                    <a:lnTo>
                      <a:pt x="57" y="49"/>
                    </a:lnTo>
                    <a:lnTo>
                      <a:pt x="57" y="49"/>
                    </a:lnTo>
                    <a:lnTo>
                      <a:pt x="57" y="47"/>
                    </a:lnTo>
                    <a:lnTo>
                      <a:pt x="57" y="45"/>
                    </a:lnTo>
                    <a:lnTo>
                      <a:pt x="57" y="45"/>
                    </a:lnTo>
                    <a:lnTo>
                      <a:pt x="56" y="45"/>
                    </a:lnTo>
                    <a:lnTo>
                      <a:pt x="55" y="45"/>
                    </a:lnTo>
                    <a:lnTo>
                      <a:pt x="54" y="44"/>
                    </a:lnTo>
                    <a:lnTo>
                      <a:pt x="55" y="43"/>
                    </a:lnTo>
                    <a:lnTo>
                      <a:pt x="61" y="38"/>
                    </a:lnTo>
                    <a:lnTo>
                      <a:pt x="61" y="34"/>
                    </a:lnTo>
                    <a:lnTo>
                      <a:pt x="61" y="33"/>
                    </a:lnTo>
                    <a:lnTo>
                      <a:pt x="62" y="33"/>
                    </a:lnTo>
                    <a:lnTo>
                      <a:pt x="64" y="35"/>
                    </a:lnTo>
                    <a:lnTo>
                      <a:pt x="65" y="35"/>
                    </a:lnTo>
                    <a:lnTo>
                      <a:pt x="64" y="33"/>
                    </a:lnTo>
                    <a:lnTo>
                      <a:pt x="65" y="32"/>
                    </a:lnTo>
                    <a:lnTo>
                      <a:pt x="66" y="32"/>
                    </a:lnTo>
                    <a:lnTo>
                      <a:pt x="66" y="30"/>
                    </a:lnTo>
                    <a:lnTo>
                      <a:pt x="65" y="29"/>
                    </a:lnTo>
                    <a:lnTo>
                      <a:pt x="66" y="28"/>
                    </a:lnTo>
                    <a:lnTo>
                      <a:pt x="67" y="28"/>
                    </a:lnTo>
                    <a:lnTo>
                      <a:pt x="67" y="30"/>
                    </a:lnTo>
                    <a:lnTo>
                      <a:pt x="68" y="30"/>
                    </a:lnTo>
                    <a:lnTo>
                      <a:pt x="69" y="29"/>
                    </a:lnTo>
                    <a:lnTo>
                      <a:pt x="67" y="28"/>
                    </a:lnTo>
                    <a:lnTo>
                      <a:pt x="67" y="27"/>
                    </a:lnTo>
                    <a:lnTo>
                      <a:pt x="68" y="27"/>
                    </a:lnTo>
                    <a:lnTo>
                      <a:pt x="69" y="26"/>
                    </a:lnTo>
                    <a:lnTo>
                      <a:pt x="71" y="27"/>
                    </a:lnTo>
                    <a:lnTo>
                      <a:pt x="71" y="27"/>
                    </a:lnTo>
                    <a:lnTo>
                      <a:pt x="71" y="25"/>
                    </a:lnTo>
                    <a:lnTo>
                      <a:pt x="70" y="23"/>
                    </a:lnTo>
                    <a:lnTo>
                      <a:pt x="71" y="22"/>
                    </a:lnTo>
                    <a:lnTo>
                      <a:pt x="71" y="22"/>
                    </a:lnTo>
                    <a:lnTo>
                      <a:pt x="71" y="21"/>
                    </a:lnTo>
                    <a:lnTo>
                      <a:pt x="72" y="20"/>
                    </a:lnTo>
                    <a:lnTo>
                      <a:pt x="73" y="19"/>
                    </a:lnTo>
                    <a:lnTo>
                      <a:pt x="74" y="18"/>
                    </a:lnTo>
                    <a:lnTo>
                      <a:pt x="75" y="18"/>
                    </a:lnTo>
                    <a:lnTo>
                      <a:pt x="76" y="18"/>
                    </a:lnTo>
                    <a:lnTo>
                      <a:pt x="77" y="18"/>
                    </a:lnTo>
                    <a:lnTo>
                      <a:pt x="78" y="18"/>
                    </a:lnTo>
                    <a:lnTo>
                      <a:pt x="79" y="18"/>
                    </a:lnTo>
                    <a:lnTo>
                      <a:pt x="80" y="17"/>
                    </a:lnTo>
                    <a:lnTo>
                      <a:pt x="81" y="17"/>
                    </a:lnTo>
                    <a:lnTo>
                      <a:pt x="81" y="16"/>
                    </a:lnTo>
                    <a:lnTo>
                      <a:pt x="83" y="16"/>
                    </a:lnTo>
                    <a:lnTo>
                      <a:pt x="84" y="16"/>
                    </a:lnTo>
                    <a:lnTo>
                      <a:pt x="85" y="15"/>
                    </a:lnTo>
                    <a:lnTo>
                      <a:pt x="85" y="14"/>
                    </a:lnTo>
                    <a:lnTo>
                      <a:pt x="85" y="13"/>
                    </a:lnTo>
                    <a:lnTo>
                      <a:pt x="85" y="14"/>
                    </a:lnTo>
                    <a:lnTo>
                      <a:pt x="86" y="14"/>
                    </a:lnTo>
                    <a:lnTo>
                      <a:pt x="87" y="13"/>
                    </a:lnTo>
                    <a:lnTo>
                      <a:pt x="88" y="13"/>
                    </a:lnTo>
                    <a:lnTo>
                      <a:pt x="88" y="13"/>
                    </a:lnTo>
                    <a:lnTo>
                      <a:pt x="89" y="14"/>
                    </a:lnTo>
                    <a:lnTo>
                      <a:pt x="90" y="14"/>
                    </a:lnTo>
                    <a:lnTo>
                      <a:pt x="89" y="12"/>
                    </a:lnTo>
                    <a:lnTo>
                      <a:pt x="90" y="11"/>
                    </a:lnTo>
                    <a:lnTo>
                      <a:pt x="91" y="11"/>
                    </a:lnTo>
                    <a:lnTo>
                      <a:pt x="91" y="11"/>
                    </a:lnTo>
                    <a:lnTo>
                      <a:pt x="91" y="12"/>
                    </a:lnTo>
                    <a:lnTo>
                      <a:pt x="91" y="13"/>
                    </a:lnTo>
                    <a:lnTo>
                      <a:pt x="92" y="14"/>
                    </a:lnTo>
                    <a:lnTo>
                      <a:pt x="92" y="14"/>
                    </a:lnTo>
                    <a:lnTo>
                      <a:pt x="93" y="13"/>
                    </a:lnTo>
                    <a:lnTo>
                      <a:pt x="93" y="12"/>
                    </a:lnTo>
                    <a:lnTo>
                      <a:pt x="92" y="11"/>
                    </a:lnTo>
                    <a:lnTo>
                      <a:pt x="94" y="10"/>
                    </a:lnTo>
                    <a:lnTo>
                      <a:pt x="95" y="11"/>
                    </a:lnTo>
                    <a:lnTo>
                      <a:pt x="95" y="11"/>
                    </a:lnTo>
                    <a:lnTo>
                      <a:pt x="96" y="13"/>
                    </a:lnTo>
                    <a:lnTo>
                      <a:pt x="97" y="13"/>
                    </a:lnTo>
                    <a:lnTo>
                      <a:pt x="98" y="13"/>
                    </a:lnTo>
                    <a:lnTo>
                      <a:pt x="98" y="12"/>
                    </a:lnTo>
                    <a:lnTo>
                      <a:pt x="99" y="11"/>
                    </a:lnTo>
                    <a:lnTo>
                      <a:pt x="98" y="11"/>
                    </a:lnTo>
                    <a:lnTo>
                      <a:pt x="97" y="10"/>
                    </a:lnTo>
                    <a:lnTo>
                      <a:pt x="98" y="9"/>
                    </a:lnTo>
                    <a:lnTo>
                      <a:pt x="98" y="9"/>
                    </a:lnTo>
                    <a:lnTo>
                      <a:pt x="98" y="10"/>
                    </a:lnTo>
                    <a:lnTo>
                      <a:pt x="98" y="11"/>
                    </a:lnTo>
                    <a:lnTo>
                      <a:pt x="99" y="11"/>
                    </a:lnTo>
                    <a:lnTo>
                      <a:pt x="100" y="10"/>
                    </a:lnTo>
                    <a:lnTo>
                      <a:pt x="101" y="9"/>
                    </a:lnTo>
                    <a:lnTo>
                      <a:pt x="102" y="7"/>
                    </a:lnTo>
                    <a:lnTo>
                      <a:pt x="103" y="7"/>
                    </a:lnTo>
                    <a:lnTo>
                      <a:pt x="105" y="6"/>
                    </a:lnTo>
                    <a:lnTo>
                      <a:pt x="105" y="4"/>
                    </a:lnTo>
                    <a:lnTo>
                      <a:pt x="105" y="6"/>
                    </a:lnTo>
                    <a:lnTo>
                      <a:pt x="106" y="6"/>
                    </a:lnTo>
                    <a:lnTo>
                      <a:pt x="107" y="6"/>
                    </a:lnTo>
                    <a:lnTo>
                      <a:pt x="107" y="5"/>
                    </a:lnTo>
                    <a:lnTo>
                      <a:pt x="107" y="4"/>
                    </a:lnTo>
                    <a:lnTo>
                      <a:pt x="107" y="3"/>
                    </a:lnTo>
                    <a:lnTo>
                      <a:pt x="109" y="3"/>
                    </a:lnTo>
                    <a:lnTo>
                      <a:pt x="109" y="4"/>
                    </a:lnTo>
                    <a:lnTo>
                      <a:pt x="109" y="4"/>
                    </a:lnTo>
                    <a:lnTo>
                      <a:pt x="109" y="6"/>
                    </a:lnTo>
                    <a:lnTo>
                      <a:pt x="109" y="5"/>
                    </a:lnTo>
                    <a:lnTo>
                      <a:pt x="109" y="4"/>
                    </a:lnTo>
                    <a:lnTo>
                      <a:pt x="109" y="4"/>
                    </a:lnTo>
                    <a:lnTo>
                      <a:pt x="110" y="3"/>
                    </a:lnTo>
                    <a:lnTo>
                      <a:pt x="112" y="4"/>
                    </a:lnTo>
                    <a:lnTo>
                      <a:pt x="112" y="4"/>
                    </a:lnTo>
                    <a:lnTo>
                      <a:pt x="113" y="4"/>
                    </a:lnTo>
                    <a:lnTo>
                      <a:pt x="114" y="3"/>
                    </a:lnTo>
                    <a:lnTo>
                      <a:pt x="116" y="1"/>
                    </a:lnTo>
                    <a:lnTo>
                      <a:pt x="118" y="2"/>
                    </a:lnTo>
                    <a:lnTo>
                      <a:pt x="117" y="2"/>
                    </a:lnTo>
                    <a:lnTo>
                      <a:pt x="119" y="4"/>
                    </a:lnTo>
                    <a:lnTo>
                      <a:pt x="119" y="4"/>
                    </a:lnTo>
                    <a:lnTo>
                      <a:pt x="119" y="4"/>
                    </a:lnTo>
                    <a:lnTo>
                      <a:pt x="120" y="3"/>
                    </a:lnTo>
                    <a:lnTo>
                      <a:pt x="121" y="3"/>
                    </a:lnTo>
                    <a:lnTo>
                      <a:pt x="122" y="4"/>
                    </a:lnTo>
                    <a:lnTo>
                      <a:pt x="122" y="4"/>
                    </a:lnTo>
                    <a:lnTo>
                      <a:pt x="124" y="2"/>
                    </a:lnTo>
                    <a:lnTo>
                      <a:pt x="126" y="2"/>
                    </a:lnTo>
                    <a:lnTo>
                      <a:pt x="127" y="3"/>
                    </a:lnTo>
                    <a:lnTo>
                      <a:pt x="128" y="3"/>
                    </a:lnTo>
                    <a:lnTo>
                      <a:pt x="129" y="3"/>
                    </a:lnTo>
                    <a:lnTo>
                      <a:pt x="128" y="2"/>
                    </a:lnTo>
                    <a:lnTo>
                      <a:pt x="127" y="2"/>
                    </a:lnTo>
                    <a:lnTo>
                      <a:pt x="127" y="1"/>
                    </a:lnTo>
                    <a:lnTo>
                      <a:pt x="127" y="1"/>
                    </a:lnTo>
                    <a:lnTo>
                      <a:pt x="129" y="1"/>
                    </a:lnTo>
                    <a:lnTo>
                      <a:pt x="129" y="0"/>
                    </a:lnTo>
                    <a:lnTo>
                      <a:pt x="132" y="1"/>
                    </a:lnTo>
                    <a:lnTo>
                      <a:pt x="133" y="1"/>
                    </a:lnTo>
                    <a:lnTo>
                      <a:pt x="133" y="1"/>
                    </a:lnTo>
                    <a:lnTo>
                      <a:pt x="135" y="1"/>
                    </a:lnTo>
                    <a:lnTo>
                      <a:pt x="136" y="3"/>
                    </a:lnTo>
                    <a:lnTo>
                      <a:pt x="136" y="4"/>
                    </a:lnTo>
                    <a:lnTo>
                      <a:pt x="137" y="4"/>
                    </a:lnTo>
                    <a:lnTo>
                      <a:pt x="138" y="5"/>
                    </a:lnTo>
                    <a:lnTo>
                      <a:pt x="139" y="6"/>
                    </a:lnTo>
                    <a:lnTo>
                      <a:pt x="140" y="6"/>
                    </a:lnTo>
                    <a:lnTo>
                      <a:pt x="140" y="5"/>
                    </a:lnTo>
                    <a:lnTo>
                      <a:pt x="140" y="4"/>
                    </a:lnTo>
                    <a:lnTo>
                      <a:pt x="140" y="4"/>
                    </a:lnTo>
                    <a:lnTo>
                      <a:pt x="140" y="3"/>
                    </a:lnTo>
                    <a:lnTo>
                      <a:pt x="142" y="4"/>
                    </a:lnTo>
                    <a:lnTo>
                      <a:pt x="142" y="5"/>
                    </a:lnTo>
                    <a:lnTo>
                      <a:pt x="142" y="6"/>
                    </a:lnTo>
                    <a:lnTo>
                      <a:pt x="141" y="7"/>
                    </a:lnTo>
                    <a:lnTo>
                      <a:pt x="142" y="7"/>
                    </a:lnTo>
                    <a:lnTo>
                      <a:pt x="143" y="7"/>
                    </a:lnTo>
                    <a:lnTo>
                      <a:pt x="143" y="6"/>
                    </a:lnTo>
                    <a:lnTo>
                      <a:pt x="144" y="6"/>
                    </a:lnTo>
                    <a:lnTo>
                      <a:pt x="145" y="5"/>
                    </a:lnTo>
                    <a:lnTo>
                      <a:pt x="146" y="4"/>
                    </a:lnTo>
                    <a:lnTo>
                      <a:pt x="146" y="6"/>
                    </a:lnTo>
                    <a:lnTo>
                      <a:pt x="147" y="7"/>
                    </a:lnTo>
                    <a:lnTo>
                      <a:pt x="149" y="7"/>
                    </a:lnTo>
                    <a:lnTo>
                      <a:pt x="150" y="7"/>
                    </a:lnTo>
                    <a:lnTo>
                      <a:pt x="150" y="8"/>
                    </a:lnTo>
                    <a:lnTo>
                      <a:pt x="150" y="9"/>
                    </a:lnTo>
                    <a:lnTo>
                      <a:pt x="150" y="10"/>
                    </a:lnTo>
                    <a:lnTo>
                      <a:pt x="150" y="11"/>
                    </a:lnTo>
                    <a:lnTo>
                      <a:pt x="152" y="10"/>
                    </a:lnTo>
                    <a:lnTo>
                      <a:pt x="153" y="10"/>
                    </a:lnTo>
                    <a:lnTo>
                      <a:pt x="153" y="12"/>
                    </a:lnTo>
                    <a:lnTo>
                      <a:pt x="153" y="13"/>
                    </a:lnTo>
                    <a:lnTo>
                      <a:pt x="154" y="13"/>
                    </a:lnTo>
                    <a:lnTo>
                      <a:pt x="154" y="11"/>
                    </a:lnTo>
                    <a:lnTo>
                      <a:pt x="155" y="11"/>
                    </a:lnTo>
                    <a:lnTo>
                      <a:pt x="156" y="11"/>
                    </a:lnTo>
                    <a:lnTo>
                      <a:pt x="155" y="12"/>
                    </a:lnTo>
                    <a:lnTo>
                      <a:pt x="156" y="13"/>
                    </a:lnTo>
                    <a:lnTo>
                      <a:pt x="157" y="16"/>
                    </a:lnTo>
                    <a:lnTo>
                      <a:pt x="157" y="16"/>
                    </a:lnTo>
                    <a:lnTo>
                      <a:pt x="157" y="14"/>
                    </a:lnTo>
                    <a:lnTo>
                      <a:pt x="158" y="14"/>
                    </a:lnTo>
                    <a:lnTo>
                      <a:pt x="160" y="16"/>
                    </a:lnTo>
                    <a:lnTo>
                      <a:pt x="161" y="17"/>
                    </a:lnTo>
                    <a:lnTo>
                      <a:pt x="161" y="18"/>
                    </a:lnTo>
                    <a:lnTo>
                      <a:pt x="160" y="18"/>
                    </a:lnTo>
                    <a:lnTo>
                      <a:pt x="160" y="19"/>
                    </a:lnTo>
                    <a:lnTo>
                      <a:pt x="161" y="20"/>
                    </a:lnTo>
                    <a:lnTo>
                      <a:pt x="162" y="21"/>
                    </a:lnTo>
                    <a:lnTo>
                      <a:pt x="162" y="22"/>
                    </a:lnTo>
                    <a:lnTo>
                      <a:pt x="163" y="22"/>
                    </a:lnTo>
                    <a:lnTo>
                      <a:pt x="164" y="21"/>
                    </a:lnTo>
                    <a:lnTo>
                      <a:pt x="164" y="21"/>
                    </a:lnTo>
                    <a:lnTo>
                      <a:pt x="165" y="21"/>
                    </a:lnTo>
                    <a:lnTo>
                      <a:pt x="167" y="21"/>
                    </a:lnTo>
                    <a:lnTo>
                      <a:pt x="167" y="21"/>
                    </a:lnTo>
                    <a:lnTo>
                      <a:pt x="167" y="22"/>
                    </a:lnTo>
                    <a:lnTo>
                      <a:pt x="167" y="22"/>
                    </a:lnTo>
                    <a:lnTo>
                      <a:pt x="166" y="22"/>
                    </a:lnTo>
                    <a:lnTo>
                      <a:pt x="166" y="23"/>
                    </a:lnTo>
                    <a:lnTo>
                      <a:pt x="167" y="24"/>
                    </a:lnTo>
                    <a:lnTo>
                      <a:pt x="167" y="25"/>
                    </a:lnTo>
                    <a:lnTo>
                      <a:pt x="167" y="26"/>
                    </a:lnTo>
                    <a:lnTo>
                      <a:pt x="168" y="26"/>
                    </a:lnTo>
                    <a:lnTo>
                      <a:pt x="168" y="25"/>
                    </a:lnTo>
                    <a:lnTo>
                      <a:pt x="169" y="25"/>
                    </a:lnTo>
                    <a:lnTo>
                      <a:pt x="170" y="26"/>
                    </a:lnTo>
                    <a:lnTo>
                      <a:pt x="170" y="28"/>
                    </a:lnTo>
                    <a:lnTo>
                      <a:pt x="171" y="28"/>
                    </a:lnTo>
                    <a:lnTo>
                      <a:pt x="171" y="27"/>
                    </a:lnTo>
                    <a:lnTo>
                      <a:pt x="172" y="27"/>
                    </a:lnTo>
                    <a:lnTo>
                      <a:pt x="171" y="28"/>
                    </a:lnTo>
                    <a:lnTo>
                      <a:pt x="172" y="28"/>
                    </a:lnTo>
                    <a:lnTo>
                      <a:pt x="173" y="29"/>
                    </a:lnTo>
                    <a:lnTo>
                      <a:pt x="173" y="28"/>
                    </a:lnTo>
                    <a:lnTo>
                      <a:pt x="173" y="28"/>
                    </a:lnTo>
                    <a:lnTo>
                      <a:pt x="174" y="28"/>
                    </a:lnTo>
                    <a:lnTo>
                      <a:pt x="174" y="28"/>
                    </a:lnTo>
                    <a:lnTo>
                      <a:pt x="174" y="28"/>
                    </a:lnTo>
                    <a:lnTo>
                      <a:pt x="174" y="30"/>
                    </a:lnTo>
                    <a:lnTo>
                      <a:pt x="174" y="30"/>
                    </a:lnTo>
                    <a:lnTo>
                      <a:pt x="176" y="30"/>
                    </a:lnTo>
                    <a:lnTo>
                      <a:pt x="176" y="31"/>
                    </a:lnTo>
                    <a:lnTo>
                      <a:pt x="176" y="32"/>
                    </a:lnTo>
                    <a:lnTo>
                      <a:pt x="177" y="34"/>
                    </a:lnTo>
                    <a:lnTo>
                      <a:pt x="177" y="35"/>
                    </a:lnTo>
                    <a:lnTo>
                      <a:pt x="178" y="35"/>
                    </a:lnTo>
                    <a:lnTo>
                      <a:pt x="178" y="36"/>
                    </a:lnTo>
                    <a:lnTo>
                      <a:pt x="179" y="36"/>
                    </a:lnTo>
                    <a:lnTo>
                      <a:pt x="181" y="37"/>
                    </a:lnTo>
                    <a:lnTo>
                      <a:pt x="181" y="38"/>
                    </a:lnTo>
                    <a:lnTo>
                      <a:pt x="182" y="38"/>
                    </a:lnTo>
                    <a:lnTo>
                      <a:pt x="184" y="38"/>
                    </a:lnTo>
                    <a:lnTo>
                      <a:pt x="186" y="38"/>
                    </a:lnTo>
                    <a:lnTo>
                      <a:pt x="187" y="38"/>
                    </a:lnTo>
                    <a:lnTo>
                      <a:pt x="188" y="38"/>
                    </a:lnTo>
                    <a:lnTo>
                      <a:pt x="189" y="38"/>
                    </a:lnTo>
                    <a:lnTo>
                      <a:pt x="191" y="38"/>
                    </a:lnTo>
                    <a:lnTo>
                      <a:pt x="192" y="38"/>
                    </a:lnTo>
                    <a:lnTo>
                      <a:pt x="195" y="37"/>
                    </a:lnTo>
                    <a:lnTo>
                      <a:pt x="197" y="37"/>
                    </a:lnTo>
                    <a:lnTo>
                      <a:pt x="198" y="36"/>
                    </a:lnTo>
                    <a:lnTo>
                      <a:pt x="199" y="36"/>
                    </a:lnTo>
                    <a:lnTo>
                      <a:pt x="202" y="38"/>
                    </a:lnTo>
                    <a:lnTo>
                      <a:pt x="202" y="40"/>
                    </a:lnTo>
                    <a:lnTo>
                      <a:pt x="203" y="40"/>
                    </a:lnTo>
                    <a:lnTo>
                      <a:pt x="204" y="39"/>
                    </a:lnTo>
                    <a:lnTo>
                      <a:pt x="204" y="38"/>
                    </a:lnTo>
                    <a:lnTo>
                      <a:pt x="205" y="38"/>
                    </a:lnTo>
                    <a:lnTo>
                      <a:pt x="207" y="38"/>
                    </a:lnTo>
                    <a:lnTo>
                      <a:pt x="207" y="39"/>
                    </a:lnTo>
                    <a:lnTo>
                      <a:pt x="207" y="41"/>
                    </a:lnTo>
                    <a:lnTo>
                      <a:pt x="211" y="41"/>
                    </a:lnTo>
                    <a:lnTo>
                      <a:pt x="214" y="41"/>
                    </a:lnTo>
                    <a:lnTo>
                      <a:pt x="215" y="42"/>
                    </a:lnTo>
                    <a:lnTo>
                      <a:pt x="215" y="42"/>
                    </a:lnTo>
                    <a:lnTo>
                      <a:pt x="216" y="44"/>
                    </a:lnTo>
                    <a:lnTo>
                      <a:pt x="217" y="44"/>
                    </a:lnTo>
                    <a:lnTo>
                      <a:pt x="218" y="43"/>
                    </a:lnTo>
                    <a:lnTo>
                      <a:pt x="217" y="41"/>
                    </a:lnTo>
                    <a:lnTo>
                      <a:pt x="218" y="40"/>
                    </a:lnTo>
                    <a:lnTo>
                      <a:pt x="218" y="39"/>
                    </a:lnTo>
                    <a:lnTo>
                      <a:pt x="220" y="39"/>
                    </a:lnTo>
                    <a:lnTo>
                      <a:pt x="222" y="37"/>
                    </a:lnTo>
                    <a:lnTo>
                      <a:pt x="222" y="36"/>
                    </a:lnTo>
                    <a:lnTo>
                      <a:pt x="223" y="35"/>
                    </a:lnTo>
                    <a:lnTo>
                      <a:pt x="223" y="34"/>
                    </a:lnTo>
                    <a:lnTo>
                      <a:pt x="224" y="34"/>
                    </a:lnTo>
                    <a:lnTo>
                      <a:pt x="225" y="35"/>
                    </a:lnTo>
                    <a:lnTo>
                      <a:pt x="225" y="34"/>
                    </a:lnTo>
                    <a:lnTo>
                      <a:pt x="226" y="34"/>
                    </a:lnTo>
                    <a:lnTo>
                      <a:pt x="228" y="33"/>
                    </a:lnTo>
                    <a:lnTo>
                      <a:pt x="228" y="32"/>
                    </a:lnTo>
                    <a:lnTo>
                      <a:pt x="229" y="32"/>
                    </a:lnTo>
                    <a:lnTo>
                      <a:pt x="229" y="32"/>
                    </a:lnTo>
                    <a:lnTo>
                      <a:pt x="230" y="28"/>
                    </a:lnTo>
                    <a:lnTo>
                      <a:pt x="232" y="28"/>
                    </a:lnTo>
                    <a:lnTo>
                      <a:pt x="233" y="29"/>
                    </a:lnTo>
                    <a:lnTo>
                      <a:pt x="233" y="29"/>
                    </a:lnTo>
                    <a:lnTo>
                      <a:pt x="233" y="28"/>
                    </a:lnTo>
                    <a:lnTo>
                      <a:pt x="234" y="28"/>
                    </a:lnTo>
                    <a:lnTo>
                      <a:pt x="235" y="28"/>
                    </a:lnTo>
                    <a:lnTo>
                      <a:pt x="235" y="29"/>
                    </a:lnTo>
                    <a:lnTo>
                      <a:pt x="236" y="28"/>
                    </a:lnTo>
                    <a:lnTo>
                      <a:pt x="238" y="28"/>
                    </a:lnTo>
                    <a:lnTo>
                      <a:pt x="238" y="29"/>
                    </a:lnTo>
                    <a:lnTo>
                      <a:pt x="239" y="28"/>
                    </a:lnTo>
                    <a:lnTo>
                      <a:pt x="240" y="29"/>
                    </a:lnTo>
                    <a:lnTo>
                      <a:pt x="240" y="29"/>
                    </a:lnTo>
                    <a:lnTo>
                      <a:pt x="242" y="28"/>
                    </a:lnTo>
                    <a:lnTo>
                      <a:pt x="243" y="29"/>
                    </a:lnTo>
                    <a:lnTo>
                      <a:pt x="243" y="28"/>
                    </a:lnTo>
                    <a:lnTo>
                      <a:pt x="243" y="29"/>
                    </a:lnTo>
                    <a:lnTo>
                      <a:pt x="243" y="30"/>
                    </a:lnTo>
                    <a:lnTo>
                      <a:pt x="244" y="30"/>
                    </a:lnTo>
                    <a:lnTo>
                      <a:pt x="245" y="30"/>
                    </a:lnTo>
                    <a:lnTo>
                      <a:pt x="245" y="29"/>
                    </a:lnTo>
                    <a:lnTo>
                      <a:pt x="246" y="28"/>
                    </a:lnTo>
                    <a:lnTo>
                      <a:pt x="246" y="29"/>
                    </a:lnTo>
                    <a:lnTo>
                      <a:pt x="247" y="29"/>
                    </a:lnTo>
                    <a:lnTo>
                      <a:pt x="247" y="30"/>
                    </a:lnTo>
                    <a:lnTo>
                      <a:pt x="248" y="29"/>
                    </a:lnTo>
                    <a:lnTo>
                      <a:pt x="250" y="29"/>
                    </a:lnTo>
                    <a:lnTo>
                      <a:pt x="249" y="28"/>
                    </a:lnTo>
                    <a:lnTo>
                      <a:pt x="250" y="28"/>
                    </a:lnTo>
                    <a:lnTo>
                      <a:pt x="251" y="29"/>
                    </a:lnTo>
                    <a:lnTo>
                      <a:pt x="252" y="31"/>
                    </a:lnTo>
                    <a:lnTo>
                      <a:pt x="251" y="31"/>
                    </a:lnTo>
                    <a:lnTo>
                      <a:pt x="252" y="32"/>
                    </a:lnTo>
                    <a:lnTo>
                      <a:pt x="253" y="35"/>
                    </a:lnTo>
                    <a:lnTo>
                      <a:pt x="253" y="36"/>
                    </a:lnTo>
                    <a:lnTo>
                      <a:pt x="254" y="37"/>
                    </a:lnTo>
                    <a:lnTo>
                      <a:pt x="255" y="38"/>
                    </a:lnTo>
                    <a:lnTo>
                      <a:pt x="256" y="37"/>
                    </a:lnTo>
                    <a:lnTo>
                      <a:pt x="259" y="38"/>
                    </a:lnTo>
                    <a:lnTo>
                      <a:pt x="259" y="39"/>
                    </a:lnTo>
                    <a:lnTo>
                      <a:pt x="260" y="40"/>
                    </a:lnTo>
                    <a:lnTo>
                      <a:pt x="260" y="40"/>
                    </a:lnTo>
                    <a:lnTo>
                      <a:pt x="260" y="42"/>
                    </a:lnTo>
                    <a:lnTo>
                      <a:pt x="261" y="42"/>
                    </a:lnTo>
                    <a:lnTo>
                      <a:pt x="260" y="42"/>
                    </a:lnTo>
                    <a:lnTo>
                      <a:pt x="260" y="44"/>
                    </a:lnTo>
                    <a:lnTo>
                      <a:pt x="261" y="44"/>
                    </a:lnTo>
                    <a:lnTo>
                      <a:pt x="261" y="42"/>
                    </a:lnTo>
                    <a:lnTo>
                      <a:pt x="263" y="43"/>
                    </a:lnTo>
                    <a:lnTo>
                      <a:pt x="263" y="42"/>
                    </a:lnTo>
                    <a:lnTo>
                      <a:pt x="264" y="42"/>
                    </a:lnTo>
                    <a:lnTo>
                      <a:pt x="264" y="43"/>
                    </a:lnTo>
                    <a:lnTo>
                      <a:pt x="266" y="43"/>
                    </a:lnTo>
                    <a:lnTo>
                      <a:pt x="267" y="44"/>
                    </a:lnTo>
                    <a:lnTo>
                      <a:pt x="268" y="42"/>
                    </a:lnTo>
                    <a:lnTo>
                      <a:pt x="270" y="41"/>
                    </a:lnTo>
                    <a:lnTo>
                      <a:pt x="271" y="40"/>
                    </a:lnTo>
                    <a:lnTo>
                      <a:pt x="274" y="41"/>
                    </a:lnTo>
                    <a:lnTo>
                      <a:pt x="274" y="42"/>
                    </a:lnTo>
                    <a:lnTo>
                      <a:pt x="274" y="42"/>
                    </a:lnTo>
                    <a:lnTo>
                      <a:pt x="274" y="43"/>
                    </a:lnTo>
                    <a:lnTo>
                      <a:pt x="274" y="44"/>
                    </a:lnTo>
                    <a:lnTo>
                      <a:pt x="275" y="44"/>
                    </a:lnTo>
                    <a:lnTo>
                      <a:pt x="275" y="45"/>
                    </a:lnTo>
                    <a:lnTo>
                      <a:pt x="274" y="45"/>
                    </a:lnTo>
                    <a:lnTo>
                      <a:pt x="276" y="45"/>
                    </a:lnTo>
                    <a:lnTo>
                      <a:pt x="277" y="45"/>
                    </a:lnTo>
                    <a:lnTo>
                      <a:pt x="278" y="45"/>
                    </a:lnTo>
                    <a:lnTo>
                      <a:pt x="281" y="45"/>
                    </a:lnTo>
                    <a:lnTo>
                      <a:pt x="281" y="45"/>
                    </a:lnTo>
                    <a:lnTo>
                      <a:pt x="285" y="47"/>
                    </a:lnTo>
                    <a:lnTo>
                      <a:pt x="286" y="47"/>
                    </a:lnTo>
                    <a:lnTo>
                      <a:pt x="288" y="47"/>
                    </a:lnTo>
                    <a:lnTo>
                      <a:pt x="288" y="47"/>
                    </a:lnTo>
                    <a:lnTo>
                      <a:pt x="291" y="47"/>
                    </a:lnTo>
                    <a:lnTo>
                      <a:pt x="292" y="49"/>
                    </a:lnTo>
                    <a:lnTo>
                      <a:pt x="293" y="49"/>
                    </a:lnTo>
                    <a:lnTo>
                      <a:pt x="296" y="50"/>
                    </a:lnTo>
                    <a:lnTo>
                      <a:pt x="297" y="51"/>
                    </a:lnTo>
                    <a:lnTo>
                      <a:pt x="298" y="50"/>
                    </a:lnTo>
                    <a:lnTo>
                      <a:pt x="298" y="52"/>
                    </a:lnTo>
                    <a:lnTo>
                      <a:pt x="299" y="53"/>
                    </a:lnTo>
                    <a:lnTo>
                      <a:pt x="301" y="54"/>
                    </a:lnTo>
                    <a:lnTo>
                      <a:pt x="302" y="54"/>
                    </a:lnTo>
                    <a:lnTo>
                      <a:pt x="302" y="55"/>
                    </a:lnTo>
                    <a:lnTo>
                      <a:pt x="303" y="55"/>
                    </a:lnTo>
                    <a:lnTo>
                      <a:pt x="305" y="56"/>
                    </a:lnTo>
                    <a:lnTo>
                      <a:pt x="305" y="55"/>
                    </a:lnTo>
                    <a:lnTo>
                      <a:pt x="306" y="55"/>
                    </a:lnTo>
                    <a:lnTo>
                      <a:pt x="307" y="55"/>
                    </a:lnTo>
                    <a:lnTo>
                      <a:pt x="308" y="55"/>
                    </a:lnTo>
                    <a:lnTo>
                      <a:pt x="308" y="54"/>
                    </a:lnTo>
                    <a:lnTo>
                      <a:pt x="308" y="53"/>
                    </a:lnTo>
                    <a:lnTo>
                      <a:pt x="309" y="55"/>
                    </a:lnTo>
                    <a:lnTo>
                      <a:pt x="310" y="55"/>
                    </a:lnTo>
                    <a:lnTo>
                      <a:pt x="310" y="54"/>
                    </a:lnTo>
                    <a:lnTo>
                      <a:pt x="312" y="53"/>
                    </a:lnTo>
                    <a:lnTo>
                      <a:pt x="312" y="53"/>
                    </a:lnTo>
                    <a:lnTo>
                      <a:pt x="312" y="52"/>
                    </a:lnTo>
                    <a:lnTo>
                      <a:pt x="312" y="51"/>
                    </a:lnTo>
                    <a:lnTo>
                      <a:pt x="312" y="50"/>
                    </a:lnTo>
                    <a:lnTo>
                      <a:pt x="313" y="50"/>
                    </a:lnTo>
                    <a:lnTo>
                      <a:pt x="313" y="49"/>
                    </a:lnTo>
                    <a:lnTo>
                      <a:pt x="314" y="49"/>
                    </a:lnTo>
                    <a:lnTo>
                      <a:pt x="315" y="49"/>
                    </a:lnTo>
                    <a:lnTo>
                      <a:pt x="315" y="48"/>
                    </a:lnTo>
                    <a:lnTo>
                      <a:pt x="315" y="46"/>
                    </a:lnTo>
                    <a:lnTo>
                      <a:pt x="316" y="45"/>
                    </a:lnTo>
                    <a:lnTo>
                      <a:pt x="315" y="45"/>
                    </a:lnTo>
                    <a:lnTo>
                      <a:pt x="315" y="44"/>
                    </a:lnTo>
                    <a:lnTo>
                      <a:pt x="316" y="44"/>
                    </a:lnTo>
                    <a:lnTo>
                      <a:pt x="317" y="43"/>
                    </a:lnTo>
                    <a:lnTo>
                      <a:pt x="315" y="42"/>
                    </a:lnTo>
                    <a:lnTo>
                      <a:pt x="315" y="42"/>
                    </a:lnTo>
                    <a:lnTo>
                      <a:pt x="316" y="42"/>
                    </a:lnTo>
                    <a:lnTo>
                      <a:pt x="317" y="42"/>
                    </a:lnTo>
                    <a:lnTo>
                      <a:pt x="317" y="40"/>
                    </a:lnTo>
                    <a:lnTo>
                      <a:pt x="317" y="38"/>
                    </a:lnTo>
                    <a:lnTo>
                      <a:pt x="318" y="38"/>
                    </a:lnTo>
                    <a:lnTo>
                      <a:pt x="320" y="38"/>
                    </a:lnTo>
                    <a:lnTo>
                      <a:pt x="320" y="37"/>
                    </a:lnTo>
                    <a:lnTo>
                      <a:pt x="320" y="36"/>
                    </a:lnTo>
                    <a:lnTo>
                      <a:pt x="319" y="35"/>
                    </a:lnTo>
                    <a:lnTo>
                      <a:pt x="320" y="35"/>
                    </a:lnTo>
                    <a:lnTo>
                      <a:pt x="321" y="35"/>
                    </a:lnTo>
                    <a:lnTo>
                      <a:pt x="322" y="35"/>
                    </a:lnTo>
                    <a:lnTo>
                      <a:pt x="322" y="34"/>
                    </a:lnTo>
                    <a:lnTo>
                      <a:pt x="322" y="34"/>
                    </a:lnTo>
                    <a:lnTo>
                      <a:pt x="323" y="34"/>
                    </a:lnTo>
                    <a:lnTo>
                      <a:pt x="324" y="34"/>
                    </a:lnTo>
                    <a:lnTo>
                      <a:pt x="324" y="33"/>
                    </a:lnTo>
                    <a:lnTo>
                      <a:pt x="324" y="32"/>
                    </a:lnTo>
                    <a:lnTo>
                      <a:pt x="325" y="32"/>
                    </a:lnTo>
                    <a:lnTo>
                      <a:pt x="325" y="32"/>
                    </a:lnTo>
                    <a:lnTo>
                      <a:pt x="326" y="32"/>
                    </a:lnTo>
                    <a:lnTo>
                      <a:pt x="326" y="32"/>
                    </a:lnTo>
                    <a:lnTo>
                      <a:pt x="326" y="32"/>
                    </a:lnTo>
                    <a:lnTo>
                      <a:pt x="326" y="32"/>
                    </a:lnTo>
                    <a:lnTo>
                      <a:pt x="327" y="32"/>
                    </a:lnTo>
                    <a:lnTo>
                      <a:pt x="328" y="32"/>
                    </a:lnTo>
                    <a:lnTo>
                      <a:pt x="329" y="32"/>
                    </a:lnTo>
                    <a:lnTo>
                      <a:pt x="328" y="32"/>
                    </a:lnTo>
                    <a:lnTo>
                      <a:pt x="328" y="33"/>
                    </a:lnTo>
                    <a:lnTo>
                      <a:pt x="329" y="33"/>
                    </a:lnTo>
                    <a:lnTo>
                      <a:pt x="330" y="34"/>
                    </a:lnTo>
                    <a:lnTo>
                      <a:pt x="330" y="33"/>
                    </a:lnTo>
                    <a:lnTo>
                      <a:pt x="331" y="32"/>
                    </a:lnTo>
                    <a:lnTo>
                      <a:pt x="332" y="32"/>
                    </a:lnTo>
                    <a:lnTo>
                      <a:pt x="333" y="35"/>
                    </a:lnTo>
                    <a:lnTo>
                      <a:pt x="333" y="35"/>
                    </a:lnTo>
                    <a:lnTo>
                      <a:pt x="333" y="36"/>
                    </a:lnTo>
                    <a:lnTo>
                      <a:pt x="336" y="33"/>
                    </a:lnTo>
                    <a:lnTo>
                      <a:pt x="336" y="35"/>
                    </a:lnTo>
                    <a:lnTo>
                      <a:pt x="336" y="35"/>
                    </a:lnTo>
                    <a:lnTo>
                      <a:pt x="337" y="35"/>
                    </a:lnTo>
                    <a:lnTo>
                      <a:pt x="338" y="35"/>
                    </a:lnTo>
                    <a:lnTo>
                      <a:pt x="339" y="35"/>
                    </a:lnTo>
                    <a:lnTo>
                      <a:pt x="340" y="35"/>
                    </a:lnTo>
                    <a:lnTo>
                      <a:pt x="341" y="36"/>
                    </a:lnTo>
                    <a:lnTo>
                      <a:pt x="343" y="37"/>
                    </a:lnTo>
                    <a:lnTo>
                      <a:pt x="343" y="38"/>
                    </a:lnTo>
                    <a:lnTo>
                      <a:pt x="348" y="41"/>
                    </a:lnTo>
                    <a:lnTo>
                      <a:pt x="348" y="42"/>
                    </a:lnTo>
                    <a:lnTo>
                      <a:pt x="349" y="42"/>
                    </a:lnTo>
                    <a:lnTo>
                      <a:pt x="350" y="42"/>
                    </a:lnTo>
                    <a:lnTo>
                      <a:pt x="351" y="42"/>
                    </a:lnTo>
                    <a:lnTo>
                      <a:pt x="352" y="42"/>
                    </a:lnTo>
                    <a:lnTo>
                      <a:pt x="353" y="42"/>
                    </a:lnTo>
                    <a:lnTo>
                      <a:pt x="354" y="42"/>
                    </a:lnTo>
                    <a:lnTo>
                      <a:pt x="356" y="41"/>
                    </a:lnTo>
                    <a:lnTo>
                      <a:pt x="357" y="41"/>
                    </a:lnTo>
                    <a:lnTo>
                      <a:pt x="358" y="41"/>
                    </a:lnTo>
                    <a:lnTo>
                      <a:pt x="360" y="41"/>
                    </a:lnTo>
                    <a:lnTo>
                      <a:pt x="360" y="41"/>
                    </a:lnTo>
                    <a:lnTo>
                      <a:pt x="361" y="41"/>
                    </a:lnTo>
                    <a:lnTo>
                      <a:pt x="362" y="41"/>
                    </a:lnTo>
                    <a:lnTo>
                      <a:pt x="363" y="41"/>
                    </a:lnTo>
                    <a:lnTo>
                      <a:pt x="364" y="41"/>
                    </a:lnTo>
                    <a:lnTo>
                      <a:pt x="364" y="42"/>
                    </a:lnTo>
                    <a:lnTo>
                      <a:pt x="365" y="42"/>
                    </a:lnTo>
                    <a:lnTo>
                      <a:pt x="366" y="41"/>
                    </a:lnTo>
                    <a:lnTo>
                      <a:pt x="368" y="41"/>
                    </a:lnTo>
                    <a:lnTo>
                      <a:pt x="370" y="40"/>
                    </a:lnTo>
                    <a:lnTo>
                      <a:pt x="370" y="38"/>
                    </a:lnTo>
                    <a:lnTo>
                      <a:pt x="372" y="38"/>
                    </a:lnTo>
                    <a:lnTo>
                      <a:pt x="373" y="38"/>
                    </a:lnTo>
                    <a:lnTo>
                      <a:pt x="374" y="38"/>
                    </a:lnTo>
                    <a:lnTo>
                      <a:pt x="375" y="38"/>
                    </a:lnTo>
                    <a:lnTo>
                      <a:pt x="376" y="38"/>
                    </a:lnTo>
                    <a:lnTo>
                      <a:pt x="377" y="38"/>
                    </a:lnTo>
                    <a:lnTo>
                      <a:pt x="378" y="37"/>
                    </a:lnTo>
                    <a:lnTo>
                      <a:pt x="379" y="37"/>
                    </a:lnTo>
                    <a:lnTo>
                      <a:pt x="380" y="37"/>
                    </a:lnTo>
                    <a:lnTo>
                      <a:pt x="380" y="36"/>
                    </a:lnTo>
                    <a:lnTo>
                      <a:pt x="381" y="37"/>
                    </a:lnTo>
                    <a:lnTo>
                      <a:pt x="381" y="37"/>
                    </a:lnTo>
                    <a:lnTo>
                      <a:pt x="383" y="36"/>
                    </a:lnTo>
                    <a:lnTo>
                      <a:pt x="384" y="36"/>
                    </a:lnTo>
                    <a:lnTo>
                      <a:pt x="384" y="36"/>
                    </a:lnTo>
                    <a:lnTo>
                      <a:pt x="385" y="36"/>
                    </a:lnTo>
                    <a:lnTo>
                      <a:pt x="387" y="36"/>
                    </a:lnTo>
                    <a:lnTo>
                      <a:pt x="388" y="37"/>
                    </a:lnTo>
                    <a:lnTo>
                      <a:pt x="388" y="38"/>
                    </a:lnTo>
                    <a:lnTo>
                      <a:pt x="390" y="38"/>
                    </a:lnTo>
                    <a:lnTo>
                      <a:pt x="395" y="39"/>
                    </a:lnTo>
                    <a:lnTo>
                      <a:pt x="408" y="40"/>
                    </a:lnTo>
                    <a:lnTo>
                      <a:pt x="408" y="41"/>
                    </a:lnTo>
                    <a:lnTo>
                      <a:pt x="410" y="42"/>
                    </a:lnTo>
                    <a:lnTo>
                      <a:pt x="410" y="42"/>
                    </a:lnTo>
                    <a:lnTo>
                      <a:pt x="410" y="44"/>
                    </a:lnTo>
                    <a:lnTo>
                      <a:pt x="410" y="47"/>
                    </a:lnTo>
                    <a:lnTo>
                      <a:pt x="410" y="49"/>
                    </a:lnTo>
                    <a:lnTo>
                      <a:pt x="410" y="50"/>
                    </a:lnTo>
                    <a:lnTo>
                      <a:pt x="410" y="56"/>
                    </a:lnTo>
                    <a:lnTo>
                      <a:pt x="410" y="56"/>
                    </a:lnTo>
                    <a:lnTo>
                      <a:pt x="410" y="60"/>
                    </a:lnTo>
                    <a:lnTo>
                      <a:pt x="412" y="63"/>
                    </a:lnTo>
                    <a:lnTo>
                      <a:pt x="415" y="66"/>
                    </a:lnTo>
                    <a:lnTo>
                      <a:pt x="415" y="66"/>
                    </a:lnTo>
                    <a:lnTo>
                      <a:pt x="415" y="67"/>
                    </a:lnTo>
                    <a:lnTo>
                      <a:pt x="415" y="68"/>
                    </a:lnTo>
                    <a:lnTo>
                      <a:pt x="414" y="71"/>
                    </a:lnTo>
                    <a:lnTo>
                      <a:pt x="415" y="73"/>
                    </a:lnTo>
                    <a:lnTo>
                      <a:pt x="415" y="77"/>
                    </a:lnTo>
                    <a:lnTo>
                      <a:pt x="415" y="80"/>
                    </a:lnTo>
                    <a:lnTo>
                      <a:pt x="415" y="84"/>
                    </a:lnTo>
                    <a:lnTo>
                      <a:pt x="415" y="85"/>
                    </a:lnTo>
                    <a:lnTo>
                      <a:pt x="416" y="87"/>
                    </a:lnTo>
                    <a:lnTo>
                      <a:pt x="416" y="87"/>
                    </a:lnTo>
                    <a:lnTo>
                      <a:pt x="417" y="90"/>
                    </a:lnTo>
                    <a:lnTo>
                      <a:pt x="417" y="92"/>
                    </a:lnTo>
                    <a:lnTo>
                      <a:pt x="416" y="93"/>
                    </a:lnTo>
                    <a:lnTo>
                      <a:pt x="416" y="94"/>
                    </a:lnTo>
                    <a:lnTo>
                      <a:pt x="415" y="95"/>
                    </a:lnTo>
                    <a:lnTo>
                      <a:pt x="414" y="96"/>
                    </a:lnTo>
                    <a:lnTo>
                      <a:pt x="412" y="97"/>
                    </a:lnTo>
                    <a:lnTo>
                      <a:pt x="412" y="97"/>
                    </a:lnTo>
                    <a:lnTo>
                      <a:pt x="411" y="98"/>
                    </a:lnTo>
                    <a:lnTo>
                      <a:pt x="410" y="100"/>
                    </a:lnTo>
                    <a:lnTo>
                      <a:pt x="409" y="101"/>
                    </a:lnTo>
                    <a:lnTo>
                      <a:pt x="409" y="101"/>
                    </a:lnTo>
                    <a:lnTo>
                      <a:pt x="408" y="104"/>
                    </a:lnTo>
                    <a:lnTo>
                      <a:pt x="407" y="104"/>
                    </a:lnTo>
                    <a:lnTo>
                      <a:pt x="406" y="105"/>
                    </a:lnTo>
                    <a:lnTo>
                      <a:pt x="405" y="106"/>
                    </a:lnTo>
                    <a:lnTo>
                      <a:pt x="404" y="107"/>
                    </a:lnTo>
                    <a:lnTo>
                      <a:pt x="403" y="107"/>
                    </a:lnTo>
                    <a:lnTo>
                      <a:pt x="402" y="107"/>
                    </a:lnTo>
                    <a:lnTo>
                      <a:pt x="401" y="107"/>
                    </a:lnTo>
                    <a:lnTo>
                      <a:pt x="400" y="107"/>
                    </a:lnTo>
                    <a:lnTo>
                      <a:pt x="399" y="107"/>
                    </a:lnTo>
                    <a:lnTo>
                      <a:pt x="398" y="107"/>
                    </a:lnTo>
                    <a:lnTo>
                      <a:pt x="398" y="108"/>
                    </a:lnTo>
                    <a:lnTo>
                      <a:pt x="397" y="111"/>
                    </a:lnTo>
                    <a:lnTo>
                      <a:pt x="396" y="111"/>
                    </a:lnTo>
                    <a:lnTo>
                      <a:pt x="395" y="112"/>
                    </a:lnTo>
                    <a:lnTo>
                      <a:pt x="395" y="112"/>
                    </a:lnTo>
                    <a:lnTo>
                      <a:pt x="393" y="114"/>
                    </a:lnTo>
                    <a:lnTo>
                      <a:pt x="392" y="115"/>
                    </a:lnTo>
                    <a:lnTo>
                      <a:pt x="391" y="115"/>
                    </a:lnTo>
                    <a:lnTo>
                      <a:pt x="391" y="115"/>
                    </a:lnTo>
                    <a:lnTo>
                      <a:pt x="390" y="116"/>
                    </a:lnTo>
                    <a:lnTo>
                      <a:pt x="389" y="116"/>
                    </a:lnTo>
                    <a:lnTo>
                      <a:pt x="388" y="120"/>
                    </a:lnTo>
                    <a:lnTo>
                      <a:pt x="386" y="122"/>
                    </a:lnTo>
                    <a:lnTo>
                      <a:pt x="382" y="125"/>
                    </a:lnTo>
                    <a:lnTo>
                      <a:pt x="380" y="125"/>
                    </a:lnTo>
                    <a:lnTo>
                      <a:pt x="377" y="127"/>
                    </a:lnTo>
                    <a:lnTo>
                      <a:pt x="377" y="127"/>
                    </a:lnTo>
                    <a:lnTo>
                      <a:pt x="376" y="127"/>
                    </a:lnTo>
                    <a:lnTo>
                      <a:pt x="375" y="127"/>
                    </a:lnTo>
                    <a:lnTo>
                      <a:pt x="374" y="127"/>
                    </a:lnTo>
                    <a:lnTo>
                      <a:pt x="372" y="127"/>
                    </a:lnTo>
                    <a:lnTo>
                      <a:pt x="370" y="127"/>
                    </a:lnTo>
                    <a:lnTo>
                      <a:pt x="370" y="125"/>
                    </a:lnTo>
                    <a:lnTo>
                      <a:pt x="369" y="125"/>
                    </a:lnTo>
                    <a:lnTo>
                      <a:pt x="368" y="125"/>
                    </a:lnTo>
                    <a:lnTo>
                      <a:pt x="367" y="125"/>
                    </a:lnTo>
                    <a:lnTo>
                      <a:pt x="366" y="125"/>
                    </a:lnTo>
                    <a:lnTo>
                      <a:pt x="365" y="125"/>
                    </a:lnTo>
                    <a:lnTo>
                      <a:pt x="365" y="124"/>
                    </a:lnTo>
                    <a:lnTo>
                      <a:pt x="364" y="123"/>
                    </a:lnTo>
                    <a:lnTo>
                      <a:pt x="362" y="121"/>
                    </a:lnTo>
                    <a:lnTo>
                      <a:pt x="360" y="121"/>
                    </a:lnTo>
                    <a:lnTo>
                      <a:pt x="359" y="121"/>
                    </a:lnTo>
                    <a:lnTo>
                      <a:pt x="358" y="121"/>
                    </a:lnTo>
                    <a:lnTo>
                      <a:pt x="357" y="122"/>
                    </a:lnTo>
                    <a:lnTo>
                      <a:pt x="357" y="123"/>
                    </a:lnTo>
                    <a:lnTo>
                      <a:pt x="356" y="123"/>
                    </a:lnTo>
                    <a:lnTo>
                      <a:pt x="355" y="123"/>
                    </a:lnTo>
                    <a:lnTo>
                      <a:pt x="354" y="123"/>
                    </a:lnTo>
                    <a:lnTo>
                      <a:pt x="353" y="123"/>
                    </a:lnTo>
                    <a:lnTo>
                      <a:pt x="353" y="123"/>
                    </a:lnTo>
                    <a:lnTo>
                      <a:pt x="350" y="125"/>
                    </a:lnTo>
                    <a:lnTo>
                      <a:pt x="350" y="125"/>
                    </a:lnTo>
                    <a:lnTo>
                      <a:pt x="350" y="125"/>
                    </a:lnTo>
                    <a:lnTo>
                      <a:pt x="350" y="126"/>
                    </a:lnTo>
                    <a:lnTo>
                      <a:pt x="351" y="126"/>
                    </a:lnTo>
                    <a:lnTo>
                      <a:pt x="352" y="127"/>
                    </a:lnTo>
                    <a:lnTo>
                      <a:pt x="353" y="127"/>
                    </a:lnTo>
                    <a:lnTo>
                      <a:pt x="356" y="128"/>
                    </a:lnTo>
                    <a:lnTo>
                      <a:pt x="357" y="130"/>
                    </a:lnTo>
                    <a:lnTo>
                      <a:pt x="358" y="131"/>
                    </a:lnTo>
                    <a:lnTo>
                      <a:pt x="360" y="132"/>
                    </a:lnTo>
                    <a:lnTo>
                      <a:pt x="360" y="132"/>
                    </a:lnTo>
                    <a:lnTo>
                      <a:pt x="360" y="132"/>
                    </a:lnTo>
                    <a:lnTo>
                      <a:pt x="361" y="133"/>
                    </a:lnTo>
                    <a:lnTo>
                      <a:pt x="362" y="133"/>
                    </a:lnTo>
                    <a:lnTo>
                      <a:pt x="363" y="133"/>
                    </a:lnTo>
                    <a:lnTo>
                      <a:pt x="364" y="133"/>
                    </a:lnTo>
                    <a:lnTo>
                      <a:pt x="364" y="134"/>
                    </a:lnTo>
                    <a:lnTo>
                      <a:pt x="364" y="135"/>
                    </a:lnTo>
                    <a:lnTo>
                      <a:pt x="365" y="135"/>
                    </a:lnTo>
                    <a:lnTo>
                      <a:pt x="365" y="135"/>
                    </a:lnTo>
                    <a:lnTo>
                      <a:pt x="366" y="135"/>
                    </a:lnTo>
                    <a:lnTo>
                      <a:pt x="367" y="137"/>
                    </a:lnTo>
                    <a:lnTo>
                      <a:pt x="369" y="138"/>
                    </a:lnTo>
                    <a:lnTo>
                      <a:pt x="370" y="138"/>
                    </a:lnTo>
                    <a:lnTo>
                      <a:pt x="370" y="138"/>
                    </a:lnTo>
                    <a:lnTo>
                      <a:pt x="370" y="139"/>
                    </a:lnTo>
                    <a:lnTo>
                      <a:pt x="370" y="140"/>
                    </a:lnTo>
                    <a:lnTo>
                      <a:pt x="364" y="147"/>
                    </a:lnTo>
                    <a:lnTo>
                      <a:pt x="362" y="146"/>
                    </a:lnTo>
                    <a:lnTo>
                      <a:pt x="361" y="146"/>
                    </a:lnTo>
                    <a:lnTo>
                      <a:pt x="360" y="146"/>
                    </a:lnTo>
                    <a:lnTo>
                      <a:pt x="359" y="146"/>
                    </a:lnTo>
                    <a:lnTo>
                      <a:pt x="358" y="146"/>
                    </a:lnTo>
                    <a:lnTo>
                      <a:pt x="357" y="147"/>
                    </a:lnTo>
                    <a:lnTo>
                      <a:pt x="354" y="146"/>
                    </a:lnTo>
                    <a:lnTo>
                      <a:pt x="352" y="144"/>
                    </a:lnTo>
                    <a:lnTo>
                      <a:pt x="350" y="144"/>
                    </a:lnTo>
                    <a:lnTo>
                      <a:pt x="349" y="144"/>
                    </a:lnTo>
                    <a:lnTo>
                      <a:pt x="347" y="143"/>
                    </a:lnTo>
                    <a:lnTo>
                      <a:pt x="346" y="142"/>
                    </a:lnTo>
                    <a:lnTo>
                      <a:pt x="345" y="141"/>
                    </a:lnTo>
                    <a:lnTo>
                      <a:pt x="344" y="140"/>
                    </a:lnTo>
                    <a:lnTo>
                      <a:pt x="343" y="140"/>
                    </a:lnTo>
                    <a:lnTo>
                      <a:pt x="341" y="140"/>
                    </a:lnTo>
                    <a:lnTo>
                      <a:pt x="339" y="141"/>
                    </a:lnTo>
                    <a:lnTo>
                      <a:pt x="339" y="142"/>
                    </a:lnTo>
                    <a:lnTo>
                      <a:pt x="338" y="142"/>
                    </a:lnTo>
                    <a:lnTo>
                      <a:pt x="337" y="142"/>
                    </a:lnTo>
                    <a:lnTo>
                      <a:pt x="336" y="142"/>
                    </a:lnTo>
                    <a:lnTo>
                      <a:pt x="335" y="142"/>
                    </a:lnTo>
                    <a:lnTo>
                      <a:pt x="333" y="144"/>
                    </a:lnTo>
                    <a:lnTo>
                      <a:pt x="333" y="143"/>
                    </a:lnTo>
                    <a:lnTo>
                      <a:pt x="331" y="144"/>
                    </a:lnTo>
                    <a:lnTo>
                      <a:pt x="328" y="145"/>
                    </a:lnTo>
                    <a:lnTo>
                      <a:pt x="328" y="145"/>
                    </a:lnTo>
                    <a:lnTo>
                      <a:pt x="327" y="145"/>
                    </a:lnTo>
                    <a:lnTo>
                      <a:pt x="326" y="145"/>
                    </a:lnTo>
                    <a:lnTo>
                      <a:pt x="324" y="146"/>
                    </a:lnTo>
                    <a:lnTo>
                      <a:pt x="325" y="147"/>
                    </a:lnTo>
                    <a:lnTo>
                      <a:pt x="324" y="147"/>
                    </a:lnTo>
                    <a:lnTo>
                      <a:pt x="323" y="148"/>
                    </a:lnTo>
                    <a:lnTo>
                      <a:pt x="322" y="148"/>
                    </a:lnTo>
                    <a:lnTo>
                      <a:pt x="322" y="149"/>
                    </a:lnTo>
                    <a:lnTo>
                      <a:pt x="322" y="151"/>
                    </a:lnTo>
                    <a:lnTo>
                      <a:pt x="321" y="151"/>
                    </a:lnTo>
                    <a:lnTo>
                      <a:pt x="320" y="151"/>
                    </a:lnTo>
                    <a:lnTo>
                      <a:pt x="320" y="152"/>
                    </a:lnTo>
                    <a:lnTo>
                      <a:pt x="319" y="152"/>
                    </a:lnTo>
                    <a:lnTo>
                      <a:pt x="319" y="152"/>
                    </a:lnTo>
                    <a:lnTo>
                      <a:pt x="318" y="152"/>
                    </a:lnTo>
                    <a:lnTo>
                      <a:pt x="318" y="153"/>
                    </a:lnTo>
                    <a:lnTo>
                      <a:pt x="317" y="154"/>
                    </a:lnTo>
                    <a:lnTo>
                      <a:pt x="316" y="154"/>
                    </a:lnTo>
                    <a:lnTo>
                      <a:pt x="316" y="155"/>
                    </a:lnTo>
                    <a:lnTo>
                      <a:pt x="315" y="156"/>
                    </a:lnTo>
                    <a:lnTo>
                      <a:pt x="315" y="156"/>
                    </a:lnTo>
                    <a:lnTo>
                      <a:pt x="316" y="158"/>
                    </a:lnTo>
                    <a:lnTo>
                      <a:pt x="317" y="157"/>
                    </a:lnTo>
                    <a:lnTo>
                      <a:pt x="317" y="158"/>
                    </a:lnTo>
                    <a:lnTo>
                      <a:pt x="318" y="159"/>
                    </a:lnTo>
                    <a:lnTo>
                      <a:pt x="319" y="160"/>
                    </a:lnTo>
                    <a:lnTo>
                      <a:pt x="319" y="161"/>
                    </a:lnTo>
                    <a:lnTo>
                      <a:pt x="320" y="163"/>
                    </a:lnTo>
                    <a:lnTo>
                      <a:pt x="320" y="163"/>
                    </a:lnTo>
                    <a:lnTo>
                      <a:pt x="321" y="164"/>
                    </a:lnTo>
                    <a:lnTo>
                      <a:pt x="322" y="166"/>
                    </a:lnTo>
                    <a:lnTo>
                      <a:pt x="322" y="167"/>
                    </a:lnTo>
                    <a:lnTo>
                      <a:pt x="322" y="169"/>
                    </a:lnTo>
                    <a:lnTo>
                      <a:pt x="322" y="169"/>
                    </a:lnTo>
                    <a:lnTo>
                      <a:pt x="322" y="170"/>
                    </a:lnTo>
                    <a:lnTo>
                      <a:pt x="322" y="171"/>
                    </a:lnTo>
                    <a:lnTo>
                      <a:pt x="324" y="173"/>
                    </a:lnTo>
                    <a:lnTo>
                      <a:pt x="326" y="174"/>
                    </a:lnTo>
                    <a:lnTo>
                      <a:pt x="327" y="176"/>
                    </a:lnTo>
                    <a:lnTo>
                      <a:pt x="328" y="177"/>
                    </a:lnTo>
                    <a:lnTo>
                      <a:pt x="328" y="180"/>
                    </a:lnTo>
                    <a:lnTo>
                      <a:pt x="328" y="180"/>
                    </a:lnTo>
                    <a:lnTo>
                      <a:pt x="328" y="181"/>
                    </a:lnTo>
                    <a:lnTo>
                      <a:pt x="320" y="187"/>
                    </a:lnTo>
                    <a:lnTo>
                      <a:pt x="320" y="188"/>
                    </a:lnTo>
                    <a:lnTo>
                      <a:pt x="320" y="189"/>
                    </a:lnTo>
                    <a:lnTo>
                      <a:pt x="321" y="189"/>
                    </a:lnTo>
                    <a:lnTo>
                      <a:pt x="321" y="191"/>
                    </a:lnTo>
                    <a:lnTo>
                      <a:pt x="322" y="191"/>
                    </a:lnTo>
                    <a:lnTo>
                      <a:pt x="323" y="193"/>
                    </a:lnTo>
                    <a:lnTo>
                      <a:pt x="323" y="194"/>
                    </a:lnTo>
                    <a:lnTo>
                      <a:pt x="323" y="195"/>
                    </a:lnTo>
                    <a:lnTo>
                      <a:pt x="324" y="197"/>
                    </a:lnTo>
                    <a:lnTo>
                      <a:pt x="324" y="198"/>
                    </a:lnTo>
                    <a:lnTo>
                      <a:pt x="325" y="199"/>
                    </a:lnTo>
                    <a:lnTo>
                      <a:pt x="326" y="200"/>
                    </a:lnTo>
                    <a:lnTo>
                      <a:pt x="326" y="200"/>
                    </a:lnTo>
                    <a:lnTo>
                      <a:pt x="322" y="203"/>
                    </a:lnTo>
                    <a:lnTo>
                      <a:pt x="322" y="204"/>
                    </a:lnTo>
                    <a:lnTo>
                      <a:pt x="321" y="204"/>
                    </a:lnTo>
                    <a:lnTo>
                      <a:pt x="320" y="204"/>
                    </a:lnTo>
                    <a:lnTo>
                      <a:pt x="319" y="204"/>
                    </a:lnTo>
                    <a:lnTo>
                      <a:pt x="318" y="205"/>
                    </a:lnTo>
                    <a:lnTo>
                      <a:pt x="318" y="206"/>
                    </a:lnTo>
                    <a:lnTo>
                      <a:pt x="317" y="207"/>
                    </a:lnTo>
                    <a:lnTo>
                      <a:pt x="317" y="207"/>
                    </a:lnTo>
                    <a:lnTo>
                      <a:pt x="316" y="208"/>
                    </a:lnTo>
                    <a:lnTo>
                      <a:pt x="315" y="209"/>
                    </a:lnTo>
                    <a:lnTo>
                      <a:pt x="313" y="210"/>
                    </a:lnTo>
                    <a:lnTo>
                      <a:pt x="312" y="210"/>
                    </a:lnTo>
                    <a:lnTo>
                      <a:pt x="310" y="211"/>
                    </a:lnTo>
                    <a:lnTo>
                      <a:pt x="309" y="211"/>
                    </a:lnTo>
                    <a:lnTo>
                      <a:pt x="308" y="211"/>
                    </a:lnTo>
                    <a:lnTo>
                      <a:pt x="306" y="211"/>
                    </a:lnTo>
                    <a:lnTo>
                      <a:pt x="305" y="212"/>
                    </a:lnTo>
                    <a:lnTo>
                      <a:pt x="305" y="213"/>
                    </a:lnTo>
                    <a:lnTo>
                      <a:pt x="305" y="214"/>
                    </a:lnTo>
                    <a:lnTo>
                      <a:pt x="304" y="214"/>
                    </a:lnTo>
                    <a:lnTo>
                      <a:pt x="304" y="213"/>
                    </a:lnTo>
                    <a:lnTo>
                      <a:pt x="304" y="212"/>
                    </a:lnTo>
                    <a:lnTo>
                      <a:pt x="303" y="211"/>
                    </a:lnTo>
                    <a:lnTo>
                      <a:pt x="302" y="210"/>
                    </a:lnTo>
                    <a:lnTo>
                      <a:pt x="302" y="210"/>
                    </a:lnTo>
                    <a:lnTo>
                      <a:pt x="302" y="209"/>
                    </a:lnTo>
                    <a:lnTo>
                      <a:pt x="299" y="208"/>
                    </a:lnTo>
                    <a:lnTo>
                      <a:pt x="298" y="209"/>
                    </a:lnTo>
                    <a:lnTo>
                      <a:pt x="297" y="210"/>
                    </a:lnTo>
                    <a:lnTo>
                      <a:pt x="296" y="211"/>
                    </a:lnTo>
                    <a:close/>
                  </a:path>
                </a:pathLst>
              </a:custGeom>
              <a:solidFill>
                <a:srgbClr val="00A9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35" name="Freeform 893">
                <a:extLst>
                  <a:ext uri="{FF2B5EF4-FFF2-40B4-BE49-F238E27FC236}">
                    <a16:creationId xmlns:a16="http://schemas.microsoft.com/office/drawing/2014/main" id="{D8EF5E7E-0C26-4F05-9A3F-C11C57733D06}"/>
                  </a:ext>
                </a:extLst>
              </p:cNvPr>
              <p:cNvSpPr>
                <a:spLocks/>
              </p:cNvSpPr>
              <p:nvPr/>
            </p:nvSpPr>
            <p:spPr bwMode="auto">
              <a:xfrm>
                <a:off x="5386" y="889"/>
                <a:ext cx="340" cy="268"/>
              </a:xfrm>
              <a:custGeom>
                <a:avLst/>
                <a:gdLst>
                  <a:gd name="T0" fmla="*/ 274 w 340"/>
                  <a:gd name="T1" fmla="*/ 221 h 268"/>
                  <a:gd name="T2" fmla="*/ 260 w 340"/>
                  <a:gd name="T3" fmla="*/ 225 h 268"/>
                  <a:gd name="T4" fmla="*/ 247 w 340"/>
                  <a:gd name="T5" fmla="*/ 228 h 268"/>
                  <a:gd name="T6" fmla="*/ 240 w 340"/>
                  <a:gd name="T7" fmla="*/ 231 h 268"/>
                  <a:gd name="T8" fmla="*/ 229 w 340"/>
                  <a:gd name="T9" fmla="*/ 230 h 268"/>
                  <a:gd name="T10" fmla="*/ 215 w 340"/>
                  <a:gd name="T11" fmla="*/ 228 h 268"/>
                  <a:gd name="T12" fmla="*/ 204 w 340"/>
                  <a:gd name="T13" fmla="*/ 231 h 268"/>
                  <a:gd name="T14" fmla="*/ 194 w 340"/>
                  <a:gd name="T15" fmla="*/ 231 h 268"/>
                  <a:gd name="T16" fmla="*/ 186 w 340"/>
                  <a:gd name="T17" fmla="*/ 235 h 268"/>
                  <a:gd name="T18" fmla="*/ 182 w 340"/>
                  <a:gd name="T19" fmla="*/ 241 h 268"/>
                  <a:gd name="T20" fmla="*/ 174 w 340"/>
                  <a:gd name="T21" fmla="*/ 239 h 268"/>
                  <a:gd name="T22" fmla="*/ 166 w 340"/>
                  <a:gd name="T23" fmla="*/ 242 h 268"/>
                  <a:gd name="T24" fmla="*/ 150 w 340"/>
                  <a:gd name="T25" fmla="*/ 234 h 268"/>
                  <a:gd name="T26" fmla="*/ 144 w 340"/>
                  <a:gd name="T27" fmla="*/ 244 h 268"/>
                  <a:gd name="T28" fmla="*/ 138 w 340"/>
                  <a:gd name="T29" fmla="*/ 252 h 268"/>
                  <a:gd name="T30" fmla="*/ 125 w 340"/>
                  <a:gd name="T31" fmla="*/ 258 h 268"/>
                  <a:gd name="T32" fmla="*/ 109 w 340"/>
                  <a:gd name="T33" fmla="*/ 260 h 268"/>
                  <a:gd name="T34" fmla="*/ 94 w 340"/>
                  <a:gd name="T35" fmla="*/ 267 h 268"/>
                  <a:gd name="T36" fmla="*/ 73 w 340"/>
                  <a:gd name="T37" fmla="*/ 254 h 268"/>
                  <a:gd name="T38" fmla="*/ 61 w 340"/>
                  <a:gd name="T39" fmla="*/ 248 h 268"/>
                  <a:gd name="T40" fmla="*/ 54 w 340"/>
                  <a:gd name="T41" fmla="*/ 257 h 268"/>
                  <a:gd name="T42" fmla="*/ 51 w 340"/>
                  <a:gd name="T43" fmla="*/ 224 h 268"/>
                  <a:gd name="T44" fmla="*/ 43 w 340"/>
                  <a:gd name="T45" fmla="*/ 188 h 268"/>
                  <a:gd name="T46" fmla="*/ 9 w 340"/>
                  <a:gd name="T47" fmla="*/ 180 h 268"/>
                  <a:gd name="T48" fmla="*/ 29 w 340"/>
                  <a:gd name="T49" fmla="*/ 152 h 268"/>
                  <a:gd name="T50" fmla="*/ 27 w 340"/>
                  <a:gd name="T51" fmla="*/ 118 h 268"/>
                  <a:gd name="T52" fmla="*/ 12 w 340"/>
                  <a:gd name="T53" fmla="*/ 88 h 268"/>
                  <a:gd name="T54" fmla="*/ 12 w 340"/>
                  <a:gd name="T55" fmla="*/ 77 h 268"/>
                  <a:gd name="T56" fmla="*/ 26 w 340"/>
                  <a:gd name="T57" fmla="*/ 81 h 268"/>
                  <a:gd name="T58" fmla="*/ 36 w 340"/>
                  <a:gd name="T59" fmla="*/ 79 h 268"/>
                  <a:gd name="T60" fmla="*/ 43 w 340"/>
                  <a:gd name="T61" fmla="*/ 75 h 268"/>
                  <a:gd name="T62" fmla="*/ 53 w 340"/>
                  <a:gd name="T63" fmla="*/ 69 h 268"/>
                  <a:gd name="T64" fmla="*/ 52 w 340"/>
                  <a:gd name="T65" fmla="*/ 63 h 268"/>
                  <a:gd name="T66" fmla="*/ 56 w 340"/>
                  <a:gd name="T67" fmla="*/ 59 h 268"/>
                  <a:gd name="T68" fmla="*/ 56 w 340"/>
                  <a:gd name="T69" fmla="*/ 52 h 268"/>
                  <a:gd name="T70" fmla="*/ 64 w 340"/>
                  <a:gd name="T71" fmla="*/ 33 h 268"/>
                  <a:gd name="T72" fmla="*/ 70 w 340"/>
                  <a:gd name="T73" fmla="*/ 23 h 268"/>
                  <a:gd name="T74" fmla="*/ 85 w 340"/>
                  <a:gd name="T75" fmla="*/ 15 h 268"/>
                  <a:gd name="T76" fmla="*/ 92 w 340"/>
                  <a:gd name="T77" fmla="*/ 14 h 268"/>
                  <a:gd name="T78" fmla="*/ 98 w 340"/>
                  <a:gd name="T79" fmla="*/ 11 h 268"/>
                  <a:gd name="T80" fmla="*/ 109 w 340"/>
                  <a:gd name="T81" fmla="*/ 6 h 268"/>
                  <a:gd name="T82" fmla="*/ 122 w 340"/>
                  <a:gd name="T83" fmla="*/ 4 h 268"/>
                  <a:gd name="T84" fmla="*/ 136 w 340"/>
                  <a:gd name="T85" fmla="*/ 3 h 268"/>
                  <a:gd name="T86" fmla="*/ 144 w 340"/>
                  <a:gd name="T87" fmla="*/ 6 h 268"/>
                  <a:gd name="T88" fmla="*/ 155 w 340"/>
                  <a:gd name="T89" fmla="*/ 11 h 268"/>
                  <a:gd name="T90" fmla="*/ 164 w 340"/>
                  <a:gd name="T91" fmla="*/ 21 h 268"/>
                  <a:gd name="T92" fmla="*/ 171 w 340"/>
                  <a:gd name="T93" fmla="*/ 28 h 268"/>
                  <a:gd name="T94" fmla="*/ 177 w 340"/>
                  <a:gd name="T95" fmla="*/ 35 h 268"/>
                  <a:gd name="T96" fmla="*/ 199 w 340"/>
                  <a:gd name="T97" fmla="*/ 36 h 268"/>
                  <a:gd name="T98" fmla="*/ 217 w 340"/>
                  <a:gd name="T99" fmla="*/ 41 h 268"/>
                  <a:gd name="T100" fmla="*/ 232 w 340"/>
                  <a:gd name="T101" fmla="*/ 28 h 268"/>
                  <a:gd name="T102" fmla="*/ 243 w 340"/>
                  <a:gd name="T103" fmla="*/ 30 h 268"/>
                  <a:gd name="T104" fmla="*/ 253 w 340"/>
                  <a:gd name="T105" fmla="*/ 36 h 268"/>
                  <a:gd name="T106" fmla="*/ 264 w 340"/>
                  <a:gd name="T107" fmla="*/ 43 h 268"/>
                  <a:gd name="T108" fmla="*/ 281 w 340"/>
                  <a:gd name="T109" fmla="*/ 45 h 268"/>
                  <a:gd name="T110" fmla="*/ 303 w 340"/>
                  <a:gd name="T111" fmla="*/ 55 h 268"/>
                  <a:gd name="T112" fmla="*/ 313 w 340"/>
                  <a:gd name="T113" fmla="*/ 49 h 268"/>
                  <a:gd name="T114" fmla="*/ 320 w 340"/>
                  <a:gd name="T115" fmla="*/ 38 h 268"/>
                  <a:gd name="T116" fmla="*/ 326 w 340"/>
                  <a:gd name="T117" fmla="*/ 32 h 268"/>
                  <a:gd name="T118" fmla="*/ 336 w 340"/>
                  <a:gd name="T119" fmla="*/ 3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0" h="268">
                    <a:moveTo>
                      <a:pt x="296" y="211"/>
                    </a:moveTo>
                    <a:lnTo>
                      <a:pt x="295" y="212"/>
                    </a:lnTo>
                    <a:lnTo>
                      <a:pt x="294" y="211"/>
                    </a:lnTo>
                    <a:lnTo>
                      <a:pt x="292" y="211"/>
                    </a:lnTo>
                    <a:lnTo>
                      <a:pt x="290" y="211"/>
                    </a:lnTo>
                    <a:lnTo>
                      <a:pt x="289" y="213"/>
                    </a:lnTo>
                    <a:lnTo>
                      <a:pt x="289" y="214"/>
                    </a:lnTo>
                    <a:lnTo>
                      <a:pt x="288" y="215"/>
                    </a:lnTo>
                    <a:lnTo>
                      <a:pt x="284" y="216"/>
                    </a:lnTo>
                    <a:lnTo>
                      <a:pt x="281" y="216"/>
                    </a:lnTo>
                    <a:lnTo>
                      <a:pt x="280" y="217"/>
                    </a:lnTo>
                    <a:lnTo>
                      <a:pt x="279" y="216"/>
                    </a:lnTo>
                    <a:lnTo>
                      <a:pt x="277" y="218"/>
                    </a:lnTo>
                    <a:lnTo>
                      <a:pt x="277" y="218"/>
                    </a:lnTo>
                    <a:lnTo>
                      <a:pt x="277" y="219"/>
                    </a:lnTo>
                    <a:lnTo>
                      <a:pt x="275" y="220"/>
                    </a:lnTo>
                    <a:lnTo>
                      <a:pt x="274" y="221"/>
                    </a:lnTo>
                    <a:lnTo>
                      <a:pt x="274" y="221"/>
                    </a:lnTo>
                    <a:lnTo>
                      <a:pt x="273" y="223"/>
                    </a:lnTo>
                    <a:lnTo>
                      <a:pt x="273" y="222"/>
                    </a:lnTo>
                    <a:lnTo>
                      <a:pt x="272" y="222"/>
                    </a:lnTo>
                    <a:lnTo>
                      <a:pt x="271" y="222"/>
                    </a:lnTo>
                    <a:lnTo>
                      <a:pt x="271" y="224"/>
                    </a:lnTo>
                    <a:lnTo>
                      <a:pt x="270" y="224"/>
                    </a:lnTo>
                    <a:lnTo>
                      <a:pt x="269" y="223"/>
                    </a:lnTo>
                    <a:lnTo>
                      <a:pt x="268" y="223"/>
                    </a:lnTo>
                    <a:lnTo>
                      <a:pt x="268" y="224"/>
                    </a:lnTo>
                    <a:lnTo>
                      <a:pt x="266" y="224"/>
                    </a:lnTo>
                    <a:lnTo>
                      <a:pt x="265" y="223"/>
                    </a:lnTo>
                    <a:lnTo>
                      <a:pt x="264" y="224"/>
                    </a:lnTo>
                    <a:lnTo>
                      <a:pt x="262" y="224"/>
                    </a:lnTo>
                    <a:lnTo>
                      <a:pt x="261" y="224"/>
                    </a:lnTo>
                    <a:lnTo>
                      <a:pt x="260" y="224"/>
                    </a:lnTo>
                    <a:lnTo>
                      <a:pt x="260" y="225"/>
                    </a:lnTo>
                    <a:lnTo>
                      <a:pt x="260" y="224"/>
                    </a:lnTo>
                    <a:lnTo>
                      <a:pt x="259" y="225"/>
                    </a:lnTo>
                    <a:lnTo>
                      <a:pt x="258" y="225"/>
                    </a:lnTo>
                    <a:lnTo>
                      <a:pt x="257" y="225"/>
                    </a:lnTo>
                    <a:lnTo>
                      <a:pt x="256" y="226"/>
                    </a:lnTo>
                    <a:lnTo>
                      <a:pt x="255" y="225"/>
                    </a:lnTo>
                    <a:lnTo>
                      <a:pt x="254" y="225"/>
                    </a:lnTo>
                    <a:lnTo>
                      <a:pt x="253" y="225"/>
                    </a:lnTo>
                    <a:lnTo>
                      <a:pt x="253" y="225"/>
                    </a:lnTo>
                    <a:lnTo>
                      <a:pt x="251" y="226"/>
                    </a:lnTo>
                    <a:lnTo>
                      <a:pt x="251" y="227"/>
                    </a:lnTo>
                    <a:lnTo>
                      <a:pt x="250" y="227"/>
                    </a:lnTo>
                    <a:lnTo>
                      <a:pt x="250" y="226"/>
                    </a:lnTo>
                    <a:lnTo>
                      <a:pt x="249" y="227"/>
                    </a:lnTo>
                    <a:lnTo>
                      <a:pt x="250" y="228"/>
                    </a:lnTo>
                    <a:lnTo>
                      <a:pt x="249" y="228"/>
                    </a:lnTo>
                    <a:lnTo>
                      <a:pt x="247" y="228"/>
                    </a:lnTo>
                    <a:lnTo>
                      <a:pt x="246" y="228"/>
                    </a:lnTo>
                    <a:lnTo>
                      <a:pt x="246" y="228"/>
                    </a:lnTo>
                    <a:lnTo>
                      <a:pt x="246" y="229"/>
                    </a:lnTo>
                    <a:lnTo>
                      <a:pt x="246" y="229"/>
                    </a:lnTo>
                    <a:lnTo>
                      <a:pt x="246" y="228"/>
                    </a:lnTo>
                    <a:lnTo>
                      <a:pt x="245" y="229"/>
                    </a:lnTo>
                    <a:lnTo>
                      <a:pt x="244" y="229"/>
                    </a:lnTo>
                    <a:lnTo>
                      <a:pt x="244" y="228"/>
                    </a:lnTo>
                    <a:lnTo>
                      <a:pt x="243" y="228"/>
                    </a:lnTo>
                    <a:lnTo>
                      <a:pt x="243" y="228"/>
                    </a:lnTo>
                    <a:lnTo>
                      <a:pt x="242" y="228"/>
                    </a:lnTo>
                    <a:lnTo>
                      <a:pt x="241" y="231"/>
                    </a:lnTo>
                    <a:lnTo>
                      <a:pt x="240" y="231"/>
                    </a:lnTo>
                    <a:lnTo>
                      <a:pt x="240" y="232"/>
                    </a:lnTo>
                    <a:lnTo>
                      <a:pt x="240" y="232"/>
                    </a:lnTo>
                    <a:lnTo>
                      <a:pt x="239" y="232"/>
                    </a:lnTo>
                    <a:lnTo>
                      <a:pt x="240" y="231"/>
                    </a:lnTo>
                    <a:lnTo>
                      <a:pt x="239" y="230"/>
                    </a:lnTo>
                    <a:lnTo>
                      <a:pt x="238" y="230"/>
                    </a:lnTo>
                    <a:lnTo>
                      <a:pt x="238" y="231"/>
                    </a:lnTo>
                    <a:lnTo>
                      <a:pt x="237" y="231"/>
                    </a:lnTo>
                    <a:lnTo>
                      <a:pt x="236" y="231"/>
                    </a:lnTo>
                    <a:lnTo>
                      <a:pt x="236" y="232"/>
                    </a:lnTo>
                    <a:lnTo>
                      <a:pt x="235" y="232"/>
                    </a:lnTo>
                    <a:lnTo>
                      <a:pt x="235" y="232"/>
                    </a:lnTo>
                    <a:lnTo>
                      <a:pt x="234" y="233"/>
                    </a:lnTo>
                    <a:lnTo>
                      <a:pt x="234" y="232"/>
                    </a:lnTo>
                    <a:lnTo>
                      <a:pt x="233" y="233"/>
                    </a:lnTo>
                    <a:lnTo>
                      <a:pt x="233" y="232"/>
                    </a:lnTo>
                    <a:lnTo>
                      <a:pt x="232" y="232"/>
                    </a:lnTo>
                    <a:lnTo>
                      <a:pt x="233" y="232"/>
                    </a:lnTo>
                    <a:lnTo>
                      <a:pt x="232" y="230"/>
                    </a:lnTo>
                    <a:lnTo>
                      <a:pt x="230" y="230"/>
                    </a:lnTo>
                    <a:lnTo>
                      <a:pt x="229" y="230"/>
                    </a:lnTo>
                    <a:lnTo>
                      <a:pt x="229" y="231"/>
                    </a:lnTo>
                    <a:lnTo>
                      <a:pt x="229" y="231"/>
                    </a:lnTo>
                    <a:lnTo>
                      <a:pt x="228" y="230"/>
                    </a:lnTo>
                    <a:lnTo>
                      <a:pt x="227" y="230"/>
                    </a:lnTo>
                    <a:lnTo>
                      <a:pt x="226" y="229"/>
                    </a:lnTo>
                    <a:lnTo>
                      <a:pt x="224" y="229"/>
                    </a:lnTo>
                    <a:lnTo>
                      <a:pt x="223" y="229"/>
                    </a:lnTo>
                    <a:lnTo>
                      <a:pt x="222" y="229"/>
                    </a:lnTo>
                    <a:lnTo>
                      <a:pt x="222" y="228"/>
                    </a:lnTo>
                    <a:lnTo>
                      <a:pt x="221" y="228"/>
                    </a:lnTo>
                    <a:lnTo>
                      <a:pt x="221" y="228"/>
                    </a:lnTo>
                    <a:lnTo>
                      <a:pt x="220" y="228"/>
                    </a:lnTo>
                    <a:lnTo>
                      <a:pt x="219" y="228"/>
                    </a:lnTo>
                    <a:lnTo>
                      <a:pt x="219" y="228"/>
                    </a:lnTo>
                    <a:lnTo>
                      <a:pt x="217" y="228"/>
                    </a:lnTo>
                    <a:lnTo>
                      <a:pt x="216" y="228"/>
                    </a:lnTo>
                    <a:lnTo>
                      <a:pt x="215" y="228"/>
                    </a:lnTo>
                    <a:lnTo>
                      <a:pt x="214" y="228"/>
                    </a:lnTo>
                    <a:lnTo>
                      <a:pt x="215" y="229"/>
                    </a:lnTo>
                    <a:lnTo>
                      <a:pt x="214" y="229"/>
                    </a:lnTo>
                    <a:lnTo>
                      <a:pt x="213" y="229"/>
                    </a:lnTo>
                    <a:lnTo>
                      <a:pt x="212" y="228"/>
                    </a:lnTo>
                    <a:lnTo>
                      <a:pt x="212" y="228"/>
                    </a:lnTo>
                    <a:lnTo>
                      <a:pt x="212" y="228"/>
                    </a:lnTo>
                    <a:lnTo>
                      <a:pt x="209" y="228"/>
                    </a:lnTo>
                    <a:lnTo>
                      <a:pt x="209" y="228"/>
                    </a:lnTo>
                    <a:lnTo>
                      <a:pt x="208" y="228"/>
                    </a:lnTo>
                    <a:lnTo>
                      <a:pt x="208" y="229"/>
                    </a:lnTo>
                    <a:lnTo>
                      <a:pt x="207" y="229"/>
                    </a:lnTo>
                    <a:lnTo>
                      <a:pt x="205" y="229"/>
                    </a:lnTo>
                    <a:lnTo>
                      <a:pt x="205" y="230"/>
                    </a:lnTo>
                    <a:lnTo>
                      <a:pt x="205" y="231"/>
                    </a:lnTo>
                    <a:lnTo>
                      <a:pt x="204" y="232"/>
                    </a:lnTo>
                    <a:lnTo>
                      <a:pt x="204" y="231"/>
                    </a:lnTo>
                    <a:lnTo>
                      <a:pt x="203" y="232"/>
                    </a:lnTo>
                    <a:lnTo>
                      <a:pt x="202" y="232"/>
                    </a:lnTo>
                    <a:lnTo>
                      <a:pt x="202" y="232"/>
                    </a:lnTo>
                    <a:lnTo>
                      <a:pt x="202" y="232"/>
                    </a:lnTo>
                    <a:lnTo>
                      <a:pt x="201" y="232"/>
                    </a:lnTo>
                    <a:lnTo>
                      <a:pt x="199" y="231"/>
                    </a:lnTo>
                    <a:lnTo>
                      <a:pt x="199" y="230"/>
                    </a:lnTo>
                    <a:lnTo>
                      <a:pt x="199" y="229"/>
                    </a:lnTo>
                    <a:lnTo>
                      <a:pt x="198" y="229"/>
                    </a:lnTo>
                    <a:lnTo>
                      <a:pt x="198" y="228"/>
                    </a:lnTo>
                    <a:lnTo>
                      <a:pt x="197" y="228"/>
                    </a:lnTo>
                    <a:lnTo>
                      <a:pt x="196" y="228"/>
                    </a:lnTo>
                    <a:lnTo>
                      <a:pt x="197" y="229"/>
                    </a:lnTo>
                    <a:lnTo>
                      <a:pt x="197" y="230"/>
                    </a:lnTo>
                    <a:lnTo>
                      <a:pt x="197" y="229"/>
                    </a:lnTo>
                    <a:lnTo>
                      <a:pt x="196" y="228"/>
                    </a:lnTo>
                    <a:lnTo>
                      <a:pt x="194" y="231"/>
                    </a:lnTo>
                    <a:lnTo>
                      <a:pt x="193" y="230"/>
                    </a:lnTo>
                    <a:lnTo>
                      <a:pt x="193" y="229"/>
                    </a:lnTo>
                    <a:lnTo>
                      <a:pt x="192" y="228"/>
                    </a:lnTo>
                    <a:lnTo>
                      <a:pt x="192" y="229"/>
                    </a:lnTo>
                    <a:lnTo>
                      <a:pt x="191" y="230"/>
                    </a:lnTo>
                    <a:lnTo>
                      <a:pt x="192" y="231"/>
                    </a:lnTo>
                    <a:lnTo>
                      <a:pt x="191" y="231"/>
                    </a:lnTo>
                    <a:lnTo>
                      <a:pt x="191" y="232"/>
                    </a:lnTo>
                    <a:lnTo>
                      <a:pt x="191" y="231"/>
                    </a:lnTo>
                    <a:lnTo>
                      <a:pt x="189" y="232"/>
                    </a:lnTo>
                    <a:lnTo>
                      <a:pt x="188" y="231"/>
                    </a:lnTo>
                    <a:lnTo>
                      <a:pt x="188" y="231"/>
                    </a:lnTo>
                    <a:lnTo>
                      <a:pt x="188" y="232"/>
                    </a:lnTo>
                    <a:lnTo>
                      <a:pt x="186" y="232"/>
                    </a:lnTo>
                    <a:lnTo>
                      <a:pt x="186" y="233"/>
                    </a:lnTo>
                    <a:lnTo>
                      <a:pt x="187" y="234"/>
                    </a:lnTo>
                    <a:lnTo>
                      <a:pt x="186" y="235"/>
                    </a:lnTo>
                    <a:lnTo>
                      <a:pt x="186" y="235"/>
                    </a:lnTo>
                    <a:lnTo>
                      <a:pt x="185" y="235"/>
                    </a:lnTo>
                    <a:lnTo>
                      <a:pt x="185" y="236"/>
                    </a:lnTo>
                    <a:lnTo>
                      <a:pt x="184" y="237"/>
                    </a:lnTo>
                    <a:lnTo>
                      <a:pt x="183" y="236"/>
                    </a:lnTo>
                    <a:lnTo>
                      <a:pt x="183" y="235"/>
                    </a:lnTo>
                    <a:lnTo>
                      <a:pt x="182" y="235"/>
                    </a:lnTo>
                    <a:lnTo>
                      <a:pt x="181" y="235"/>
                    </a:lnTo>
                    <a:lnTo>
                      <a:pt x="180" y="236"/>
                    </a:lnTo>
                    <a:lnTo>
                      <a:pt x="181" y="238"/>
                    </a:lnTo>
                    <a:lnTo>
                      <a:pt x="181" y="238"/>
                    </a:lnTo>
                    <a:lnTo>
                      <a:pt x="181" y="239"/>
                    </a:lnTo>
                    <a:lnTo>
                      <a:pt x="182" y="238"/>
                    </a:lnTo>
                    <a:lnTo>
                      <a:pt x="183" y="239"/>
                    </a:lnTo>
                    <a:lnTo>
                      <a:pt x="183" y="240"/>
                    </a:lnTo>
                    <a:lnTo>
                      <a:pt x="182" y="240"/>
                    </a:lnTo>
                    <a:lnTo>
                      <a:pt x="182" y="241"/>
                    </a:lnTo>
                    <a:lnTo>
                      <a:pt x="181" y="241"/>
                    </a:lnTo>
                    <a:lnTo>
                      <a:pt x="181" y="241"/>
                    </a:lnTo>
                    <a:lnTo>
                      <a:pt x="181" y="242"/>
                    </a:lnTo>
                    <a:lnTo>
                      <a:pt x="181" y="242"/>
                    </a:lnTo>
                    <a:lnTo>
                      <a:pt x="179" y="243"/>
                    </a:lnTo>
                    <a:lnTo>
                      <a:pt x="179" y="244"/>
                    </a:lnTo>
                    <a:lnTo>
                      <a:pt x="178" y="244"/>
                    </a:lnTo>
                    <a:lnTo>
                      <a:pt x="177" y="243"/>
                    </a:lnTo>
                    <a:lnTo>
                      <a:pt x="176" y="242"/>
                    </a:lnTo>
                    <a:lnTo>
                      <a:pt x="176" y="243"/>
                    </a:lnTo>
                    <a:lnTo>
                      <a:pt x="174" y="243"/>
                    </a:lnTo>
                    <a:lnTo>
                      <a:pt x="174" y="243"/>
                    </a:lnTo>
                    <a:lnTo>
                      <a:pt x="173" y="243"/>
                    </a:lnTo>
                    <a:lnTo>
                      <a:pt x="172" y="242"/>
                    </a:lnTo>
                    <a:lnTo>
                      <a:pt x="173" y="241"/>
                    </a:lnTo>
                    <a:lnTo>
                      <a:pt x="174" y="240"/>
                    </a:lnTo>
                    <a:lnTo>
                      <a:pt x="174" y="239"/>
                    </a:lnTo>
                    <a:lnTo>
                      <a:pt x="171" y="239"/>
                    </a:lnTo>
                    <a:lnTo>
                      <a:pt x="170" y="240"/>
                    </a:lnTo>
                    <a:lnTo>
                      <a:pt x="170" y="239"/>
                    </a:lnTo>
                    <a:lnTo>
                      <a:pt x="169" y="240"/>
                    </a:lnTo>
                    <a:lnTo>
                      <a:pt x="168" y="238"/>
                    </a:lnTo>
                    <a:lnTo>
                      <a:pt x="169" y="238"/>
                    </a:lnTo>
                    <a:lnTo>
                      <a:pt x="167" y="238"/>
                    </a:lnTo>
                    <a:lnTo>
                      <a:pt x="167" y="237"/>
                    </a:lnTo>
                    <a:lnTo>
                      <a:pt x="167" y="238"/>
                    </a:lnTo>
                    <a:lnTo>
                      <a:pt x="166" y="238"/>
                    </a:lnTo>
                    <a:lnTo>
                      <a:pt x="164" y="238"/>
                    </a:lnTo>
                    <a:lnTo>
                      <a:pt x="165" y="238"/>
                    </a:lnTo>
                    <a:lnTo>
                      <a:pt x="165" y="239"/>
                    </a:lnTo>
                    <a:lnTo>
                      <a:pt x="165" y="240"/>
                    </a:lnTo>
                    <a:lnTo>
                      <a:pt x="166" y="240"/>
                    </a:lnTo>
                    <a:lnTo>
                      <a:pt x="166" y="241"/>
                    </a:lnTo>
                    <a:lnTo>
                      <a:pt x="166" y="242"/>
                    </a:lnTo>
                    <a:lnTo>
                      <a:pt x="165" y="242"/>
                    </a:lnTo>
                    <a:lnTo>
                      <a:pt x="164" y="241"/>
                    </a:lnTo>
                    <a:lnTo>
                      <a:pt x="163" y="241"/>
                    </a:lnTo>
                    <a:lnTo>
                      <a:pt x="163" y="239"/>
                    </a:lnTo>
                    <a:lnTo>
                      <a:pt x="161" y="238"/>
                    </a:lnTo>
                    <a:lnTo>
                      <a:pt x="161" y="238"/>
                    </a:lnTo>
                    <a:lnTo>
                      <a:pt x="160" y="237"/>
                    </a:lnTo>
                    <a:lnTo>
                      <a:pt x="158" y="236"/>
                    </a:lnTo>
                    <a:lnTo>
                      <a:pt x="157" y="236"/>
                    </a:lnTo>
                    <a:lnTo>
                      <a:pt x="157" y="235"/>
                    </a:lnTo>
                    <a:lnTo>
                      <a:pt x="157" y="234"/>
                    </a:lnTo>
                    <a:lnTo>
                      <a:pt x="157" y="235"/>
                    </a:lnTo>
                    <a:lnTo>
                      <a:pt x="155" y="234"/>
                    </a:lnTo>
                    <a:lnTo>
                      <a:pt x="154" y="233"/>
                    </a:lnTo>
                    <a:lnTo>
                      <a:pt x="152" y="234"/>
                    </a:lnTo>
                    <a:lnTo>
                      <a:pt x="151" y="234"/>
                    </a:lnTo>
                    <a:lnTo>
                      <a:pt x="150" y="234"/>
                    </a:lnTo>
                    <a:lnTo>
                      <a:pt x="149" y="235"/>
                    </a:lnTo>
                    <a:lnTo>
                      <a:pt x="150" y="235"/>
                    </a:lnTo>
                    <a:lnTo>
                      <a:pt x="150" y="237"/>
                    </a:lnTo>
                    <a:lnTo>
                      <a:pt x="149" y="237"/>
                    </a:lnTo>
                    <a:lnTo>
                      <a:pt x="148" y="238"/>
                    </a:lnTo>
                    <a:lnTo>
                      <a:pt x="147" y="238"/>
                    </a:lnTo>
                    <a:lnTo>
                      <a:pt x="147" y="239"/>
                    </a:lnTo>
                    <a:lnTo>
                      <a:pt x="143" y="241"/>
                    </a:lnTo>
                    <a:lnTo>
                      <a:pt x="144" y="241"/>
                    </a:lnTo>
                    <a:lnTo>
                      <a:pt x="144" y="242"/>
                    </a:lnTo>
                    <a:lnTo>
                      <a:pt x="143" y="242"/>
                    </a:lnTo>
                    <a:lnTo>
                      <a:pt x="143" y="242"/>
                    </a:lnTo>
                    <a:lnTo>
                      <a:pt x="143" y="242"/>
                    </a:lnTo>
                    <a:lnTo>
                      <a:pt x="144" y="242"/>
                    </a:lnTo>
                    <a:lnTo>
                      <a:pt x="144" y="242"/>
                    </a:lnTo>
                    <a:lnTo>
                      <a:pt x="144" y="243"/>
                    </a:lnTo>
                    <a:lnTo>
                      <a:pt x="144" y="244"/>
                    </a:lnTo>
                    <a:lnTo>
                      <a:pt x="143" y="244"/>
                    </a:lnTo>
                    <a:lnTo>
                      <a:pt x="142" y="243"/>
                    </a:lnTo>
                    <a:lnTo>
                      <a:pt x="142" y="242"/>
                    </a:lnTo>
                    <a:lnTo>
                      <a:pt x="141" y="242"/>
                    </a:lnTo>
                    <a:lnTo>
                      <a:pt x="140" y="244"/>
                    </a:lnTo>
                    <a:lnTo>
                      <a:pt x="140" y="245"/>
                    </a:lnTo>
                    <a:lnTo>
                      <a:pt x="138" y="245"/>
                    </a:lnTo>
                    <a:lnTo>
                      <a:pt x="137" y="245"/>
                    </a:lnTo>
                    <a:lnTo>
                      <a:pt x="138" y="246"/>
                    </a:lnTo>
                    <a:lnTo>
                      <a:pt x="136" y="246"/>
                    </a:lnTo>
                    <a:lnTo>
                      <a:pt x="136" y="248"/>
                    </a:lnTo>
                    <a:lnTo>
                      <a:pt x="138" y="248"/>
                    </a:lnTo>
                    <a:lnTo>
                      <a:pt x="137" y="249"/>
                    </a:lnTo>
                    <a:lnTo>
                      <a:pt x="138" y="250"/>
                    </a:lnTo>
                    <a:lnTo>
                      <a:pt x="137" y="250"/>
                    </a:lnTo>
                    <a:lnTo>
                      <a:pt x="138" y="251"/>
                    </a:lnTo>
                    <a:lnTo>
                      <a:pt x="138" y="252"/>
                    </a:lnTo>
                    <a:lnTo>
                      <a:pt x="137" y="252"/>
                    </a:lnTo>
                    <a:lnTo>
                      <a:pt x="136" y="252"/>
                    </a:lnTo>
                    <a:lnTo>
                      <a:pt x="135" y="252"/>
                    </a:lnTo>
                    <a:lnTo>
                      <a:pt x="136" y="252"/>
                    </a:lnTo>
                    <a:lnTo>
                      <a:pt x="134" y="252"/>
                    </a:lnTo>
                    <a:lnTo>
                      <a:pt x="133" y="252"/>
                    </a:lnTo>
                    <a:lnTo>
                      <a:pt x="133" y="252"/>
                    </a:lnTo>
                    <a:lnTo>
                      <a:pt x="131" y="252"/>
                    </a:lnTo>
                    <a:lnTo>
                      <a:pt x="129" y="252"/>
                    </a:lnTo>
                    <a:lnTo>
                      <a:pt x="129" y="252"/>
                    </a:lnTo>
                    <a:lnTo>
                      <a:pt x="129" y="253"/>
                    </a:lnTo>
                    <a:lnTo>
                      <a:pt x="128" y="255"/>
                    </a:lnTo>
                    <a:lnTo>
                      <a:pt x="127" y="255"/>
                    </a:lnTo>
                    <a:lnTo>
                      <a:pt x="126" y="255"/>
                    </a:lnTo>
                    <a:lnTo>
                      <a:pt x="126" y="256"/>
                    </a:lnTo>
                    <a:lnTo>
                      <a:pt x="126" y="256"/>
                    </a:lnTo>
                    <a:lnTo>
                      <a:pt x="125" y="258"/>
                    </a:lnTo>
                    <a:lnTo>
                      <a:pt x="124" y="258"/>
                    </a:lnTo>
                    <a:lnTo>
                      <a:pt x="123" y="259"/>
                    </a:lnTo>
                    <a:lnTo>
                      <a:pt x="123" y="259"/>
                    </a:lnTo>
                    <a:lnTo>
                      <a:pt x="123" y="260"/>
                    </a:lnTo>
                    <a:lnTo>
                      <a:pt x="120" y="263"/>
                    </a:lnTo>
                    <a:lnTo>
                      <a:pt x="119" y="263"/>
                    </a:lnTo>
                    <a:lnTo>
                      <a:pt x="118" y="262"/>
                    </a:lnTo>
                    <a:lnTo>
                      <a:pt x="117" y="261"/>
                    </a:lnTo>
                    <a:lnTo>
                      <a:pt x="116" y="260"/>
                    </a:lnTo>
                    <a:lnTo>
                      <a:pt x="116" y="259"/>
                    </a:lnTo>
                    <a:lnTo>
                      <a:pt x="116" y="260"/>
                    </a:lnTo>
                    <a:lnTo>
                      <a:pt x="113" y="260"/>
                    </a:lnTo>
                    <a:lnTo>
                      <a:pt x="112" y="260"/>
                    </a:lnTo>
                    <a:lnTo>
                      <a:pt x="112" y="261"/>
                    </a:lnTo>
                    <a:lnTo>
                      <a:pt x="111" y="260"/>
                    </a:lnTo>
                    <a:lnTo>
                      <a:pt x="109" y="259"/>
                    </a:lnTo>
                    <a:lnTo>
                      <a:pt x="109" y="260"/>
                    </a:lnTo>
                    <a:lnTo>
                      <a:pt x="107" y="259"/>
                    </a:lnTo>
                    <a:lnTo>
                      <a:pt x="106" y="260"/>
                    </a:lnTo>
                    <a:lnTo>
                      <a:pt x="105" y="259"/>
                    </a:lnTo>
                    <a:lnTo>
                      <a:pt x="105" y="260"/>
                    </a:lnTo>
                    <a:lnTo>
                      <a:pt x="104" y="259"/>
                    </a:lnTo>
                    <a:lnTo>
                      <a:pt x="103" y="262"/>
                    </a:lnTo>
                    <a:lnTo>
                      <a:pt x="102" y="261"/>
                    </a:lnTo>
                    <a:lnTo>
                      <a:pt x="102" y="261"/>
                    </a:lnTo>
                    <a:lnTo>
                      <a:pt x="100" y="262"/>
                    </a:lnTo>
                    <a:lnTo>
                      <a:pt x="101" y="263"/>
                    </a:lnTo>
                    <a:lnTo>
                      <a:pt x="99" y="263"/>
                    </a:lnTo>
                    <a:lnTo>
                      <a:pt x="98" y="266"/>
                    </a:lnTo>
                    <a:lnTo>
                      <a:pt x="97" y="266"/>
                    </a:lnTo>
                    <a:lnTo>
                      <a:pt x="97" y="267"/>
                    </a:lnTo>
                    <a:lnTo>
                      <a:pt x="95" y="267"/>
                    </a:lnTo>
                    <a:lnTo>
                      <a:pt x="95" y="268"/>
                    </a:lnTo>
                    <a:lnTo>
                      <a:pt x="94" y="267"/>
                    </a:lnTo>
                    <a:lnTo>
                      <a:pt x="92" y="266"/>
                    </a:lnTo>
                    <a:lnTo>
                      <a:pt x="92" y="266"/>
                    </a:lnTo>
                    <a:lnTo>
                      <a:pt x="90" y="266"/>
                    </a:lnTo>
                    <a:lnTo>
                      <a:pt x="90" y="266"/>
                    </a:lnTo>
                    <a:lnTo>
                      <a:pt x="88" y="266"/>
                    </a:lnTo>
                    <a:lnTo>
                      <a:pt x="88" y="266"/>
                    </a:lnTo>
                    <a:lnTo>
                      <a:pt x="87" y="266"/>
                    </a:lnTo>
                    <a:lnTo>
                      <a:pt x="82" y="261"/>
                    </a:lnTo>
                    <a:lnTo>
                      <a:pt x="81" y="261"/>
                    </a:lnTo>
                    <a:lnTo>
                      <a:pt x="81" y="260"/>
                    </a:lnTo>
                    <a:lnTo>
                      <a:pt x="80" y="259"/>
                    </a:lnTo>
                    <a:lnTo>
                      <a:pt x="78" y="259"/>
                    </a:lnTo>
                    <a:lnTo>
                      <a:pt x="78" y="257"/>
                    </a:lnTo>
                    <a:lnTo>
                      <a:pt x="76" y="257"/>
                    </a:lnTo>
                    <a:lnTo>
                      <a:pt x="74" y="256"/>
                    </a:lnTo>
                    <a:lnTo>
                      <a:pt x="74" y="256"/>
                    </a:lnTo>
                    <a:lnTo>
                      <a:pt x="73" y="254"/>
                    </a:lnTo>
                    <a:lnTo>
                      <a:pt x="71" y="253"/>
                    </a:lnTo>
                    <a:lnTo>
                      <a:pt x="71" y="252"/>
                    </a:lnTo>
                    <a:lnTo>
                      <a:pt x="71" y="252"/>
                    </a:lnTo>
                    <a:lnTo>
                      <a:pt x="70" y="251"/>
                    </a:lnTo>
                    <a:lnTo>
                      <a:pt x="69" y="251"/>
                    </a:lnTo>
                    <a:lnTo>
                      <a:pt x="67" y="250"/>
                    </a:lnTo>
                    <a:lnTo>
                      <a:pt x="67" y="249"/>
                    </a:lnTo>
                    <a:lnTo>
                      <a:pt x="67" y="248"/>
                    </a:lnTo>
                    <a:lnTo>
                      <a:pt x="67" y="248"/>
                    </a:lnTo>
                    <a:lnTo>
                      <a:pt x="67" y="247"/>
                    </a:lnTo>
                    <a:lnTo>
                      <a:pt x="66" y="245"/>
                    </a:lnTo>
                    <a:lnTo>
                      <a:pt x="65" y="245"/>
                    </a:lnTo>
                    <a:lnTo>
                      <a:pt x="64" y="245"/>
                    </a:lnTo>
                    <a:lnTo>
                      <a:pt x="63" y="245"/>
                    </a:lnTo>
                    <a:lnTo>
                      <a:pt x="62" y="245"/>
                    </a:lnTo>
                    <a:lnTo>
                      <a:pt x="62" y="246"/>
                    </a:lnTo>
                    <a:lnTo>
                      <a:pt x="61" y="248"/>
                    </a:lnTo>
                    <a:lnTo>
                      <a:pt x="61" y="249"/>
                    </a:lnTo>
                    <a:lnTo>
                      <a:pt x="62" y="250"/>
                    </a:lnTo>
                    <a:lnTo>
                      <a:pt x="61" y="252"/>
                    </a:lnTo>
                    <a:lnTo>
                      <a:pt x="61" y="252"/>
                    </a:lnTo>
                    <a:lnTo>
                      <a:pt x="60" y="252"/>
                    </a:lnTo>
                    <a:lnTo>
                      <a:pt x="59" y="252"/>
                    </a:lnTo>
                    <a:lnTo>
                      <a:pt x="58" y="252"/>
                    </a:lnTo>
                    <a:lnTo>
                      <a:pt x="58" y="253"/>
                    </a:lnTo>
                    <a:lnTo>
                      <a:pt x="58" y="254"/>
                    </a:lnTo>
                    <a:lnTo>
                      <a:pt x="57" y="255"/>
                    </a:lnTo>
                    <a:lnTo>
                      <a:pt x="57" y="256"/>
                    </a:lnTo>
                    <a:lnTo>
                      <a:pt x="57" y="256"/>
                    </a:lnTo>
                    <a:lnTo>
                      <a:pt x="56" y="256"/>
                    </a:lnTo>
                    <a:lnTo>
                      <a:pt x="56" y="257"/>
                    </a:lnTo>
                    <a:lnTo>
                      <a:pt x="55" y="256"/>
                    </a:lnTo>
                    <a:lnTo>
                      <a:pt x="54" y="257"/>
                    </a:lnTo>
                    <a:lnTo>
                      <a:pt x="54" y="257"/>
                    </a:lnTo>
                    <a:lnTo>
                      <a:pt x="53" y="257"/>
                    </a:lnTo>
                    <a:lnTo>
                      <a:pt x="54" y="255"/>
                    </a:lnTo>
                    <a:lnTo>
                      <a:pt x="54" y="253"/>
                    </a:lnTo>
                    <a:lnTo>
                      <a:pt x="54" y="252"/>
                    </a:lnTo>
                    <a:lnTo>
                      <a:pt x="54" y="251"/>
                    </a:lnTo>
                    <a:lnTo>
                      <a:pt x="54" y="249"/>
                    </a:lnTo>
                    <a:lnTo>
                      <a:pt x="54" y="246"/>
                    </a:lnTo>
                    <a:lnTo>
                      <a:pt x="54" y="244"/>
                    </a:lnTo>
                    <a:lnTo>
                      <a:pt x="52" y="242"/>
                    </a:lnTo>
                    <a:lnTo>
                      <a:pt x="53" y="240"/>
                    </a:lnTo>
                    <a:lnTo>
                      <a:pt x="52" y="238"/>
                    </a:lnTo>
                    <a:lnTo>
                      <a:pt x="51" y="237"/>
                    </a:lnTo>
                    <a:lnTo>
                      <a:pt x="51" y="233"/>
                    </a:lnTo>
                    <a:lnTo>
                      <a:pt x="53" y="231"/>
                    </a:lnTo>
                    <a:lnTo>
                      <a:pt x="54" y="228"/>
                    </a:lnTo>
                    <a:lnTo>
                      <a:pt x="53" y="226"/>
                    </a:lnTo>
                    <a:lnTo>
                      <a:pt x="51" y="224"/>
                    </a:lnTo>
                    <a:lnTo>
                      <a:pt x="50" y="221"/>
                    </a:lnTo>
                    <a:lnTo>
                      <a:pt x="50" y="218"/>
                    </a:lnTo>
                    <a:lnTo>
                      <a:pt x="49" y="216"/>
                    </a:lnTo>
                    <a:lnTo>
                      <a:pt x="48" y="214"/>
                    </a:lnTo>
                    <a:lnTo>
                      <a:pt x="48" y="212"/>
                    </a:lnTo>
                    <a:lnTo>
                      <a:pt x="50" y="211"/>
                    </a:lnTo>
                    <a:lnTo>
                      <a:pt x="50" y="208"/>
                    </a:lnTo>
                    <a:lnTo>
                      <a:pt x="50" y="206"/>
                    </a:lnTo>
                    <a:lnTo>
                      <a:pt x="48" y="203"/>
                    </a:lnTo>
                    <a:lnTo>
                      <a:pt x="49" y="199"/>
                    </a:lnTo>
                    <a:lnTo>
                      <a:pt x="50" y="197"/>
                    </a:lnTo>
                    <a:lnTo>
                      <a:pt x="50" y="194"/>
                    </a:lnTo>
                    <a:lnTo>
                      <a:pt x="49" y="191"/>
                    </a:lnTo>
                    <a:lnTo>
                      <a:pt x="48" y="189"/>
                    </a:lnTo>
                    <a:lnTo>
                      <a:pt x="47" y="189"/>
                    </a:lnTo>
                    <a:lnTo>
                      <a:pt x="44" y="189"/>
                    </a:lnTo>
                    <a:lnTo>
                      <a:pt x="43" y="188"/>
                    </a:lnTo>
                    <a:lnTo>
                      <a:pt x="41" y="188"/>
                    </a:lnTo>
                    <a:lnTo>
                      <a:pt x="39" y="187"/>
                    </a:lnTo>
                    <a:lnTo>
                      <a:pt x="36" y="186"/>
                    </a:lnTo>
                    <a:lnTo>
                      <a:pt x="36" y="183"/>
                    </a:lnTo>
                    <a:lnTo>
                      <a:pt x="33" y="180"/>
                    </a:lnTo>
                    <a:lnTo>
                      <a:pt x="30" y="180"/>
                    </a:lnTo>
                    <a:lnTo>
                      <a:pt x="27" y="179"/>
                    </a:lnTo>
                    <a:lnTo>
                      <a:pt x="25" y="180"/>
                    </a:lnTo>
                    <a:lnTo>
                      <a:pt x="21" y="180"/>
                    </a:lnTo>
                    <a:lnTo>
                      <a:pt x="19" y="182"/>
                    </a:lnTo>
                    <a:lnTo>
                      <a:pt x="17" y="183"/>
                    </a:lnTo>
                    <a:lnTo>
                      <a:pt x="15" y="183"/>
                    </a:lnTo>
                    <a:lnTo>
                      <a:pt x="13" y="183"/>
                    </a:lnTo>
                    <a:lnTo>
                      <a:pt x="13" y="185"/>
                    </a:lnTo>
                    <a:lnTo>
                      <a:pt x="0" y="187"/>
                    </a:lnTo>
                    <a:lnTo>
                      <a:pt x="8" y="181"/>
                    </a:lnTo>
                    <a:lnTo>
                      <a:pt x="9" y="180"/>
                    </a:lnTo>
                    <a:lnTo>
                      <a:pt x="12" y="179"/>
                    </a:lnTo>
                    <a:lnTo>
                      <a:pt x="16" y="176"/>
                    </a:lnTo>
                    <a:lnTo>
                      <a:pt x="17" y="173"/>
                    </a:lnTo>
                    <a:lnTo>
                      <a:pt x="19" y="172"/>
                    </a:lnTo>
                    <a:lnTo>
                      <a:pt x="21" y="171"/>
                    </a:lnTo>
                    <a:lnTo>
                      <a:pt x="23" y="170"/>
                    </a:lnTo>
                    <a:lnTo>
                      <a:pt x="24" y="169"/>
                    </a:lnTo>
                    <a:lnTo>
                      <a:pt x="25" y="168"/>
                    </a:lnTo>
                    <a:lnTo>
                      <a:pt x="27" y="166"/>
                    </a:lnTo>
                    <a:lnTo>
                      <a:pt x="29" y="163"/>
                    </a:lnTo>
                    <a:lnTo>
                      <a:pt x="30" y="161"/>
                    </a:lnTo>
                    <a:lnTo>
                      <a:pt x="32" y="158"/>
                    </a:lnTo>
                    <a:lnTo>
                      <a:pt x="32" y="156"/>
                    </a:lnTo>
                    <a:lnTo>
                      <a:pt x="32" y="156"/>
                    </a:lnTo>
                    <a:lnTo>
                      <a:pt x="30" y="154"/>
                    </a:lnTo>
                    <a:lnTo>
                      <a:pt x="30" y="152"/>
                    </a:lnTo>
                    <a:lnTo>
                      <a:pt x="29" y="152"/>
                    </a:lnTo>
                    <a:lnTo>
                      <a:pt x="30" y="149"/>
                    </a:lnTo>
                    <a:lnTo>
                      <a:pt x="30" y="149"/>
                    </a:lnTo>
                    <a:lnTo>
                      <a:pt x="29" y="148"/>
                    </a:lnTo>
                    <a:lnTo>
                      <a:pt x="29" y="147"/>
                    </a:lnTo>
                    <a:lnTo>
                      <a:pt x="27" y="145"/>
                    </a:lnTo>
                    <a:lnTo>
                      <a:pt x="27" y="142"/>
                    </a:lnTo>
                    <a:lnTo>
                      <a:pt x="27" y="141"/>
                    </a:lnTo>
                    <a:lnTo>
                      <a:pt x="27" y="139"/>
                    </a:lnTo>
                    <a:lnTo>
                      <a:pt x="27" y="138"/>
                    </a:lnTo>
                    <a:lnTo>
                      <a:pt x="27" y="136"/>
                    </a:lnTo>
                    <a:lnTo>
                      <a:pt x="29" y="132"/>
                    </a:lnTo>
                    <a:lnTo>
                      <a:pt x="29" y="130"/>
                    </a:lnTo>
                    <a:lnTo>
                      <a:pt x="27" y="128"/>
                    </a:lnTo>
                    <a:lnTo>
                      <a:pt x="26" y="127"/>
                    </a:lnTo>
                    <a:lnTo>
                      <a:pt x="26" y="121"/>
                    </a:lnTo>
                    <a:lnTo>
                      <a:pt x="27" y="120"/>
                    </a:lnTo>
                    <a:lnTo>
                      <a:pt x="27" y="118"/>
                    </a:lnTo>
                    <a:lnTo>
                      <a:pt x="26" y="117"/>
                    </a:lnTo>
                    <a:lnTo>
                      <a:pt x="27" y="117"/>
                    </a:lnTo>
                    <a:lnTo>
                      <a:pt x="26" y="114"/>
                    </a:lnTo>
                    <a:lnTo>
                      <a:pt x="27" y="111"/>
                    </a:lnTo>
                    <a:lnTo>
                      <a:pt x="27" y="110"/>
                    </a:lnTo>
                    <a:lnTo>
                      <a:pt x="26" y="107"/>
                    </a:lnTo>
                    <a:lnTo>
                      <a:pt x="26" y="105"/>
                    </a:lnTo>
                    <a:lnTo>
                      <a:pt x="26" y="103"/>
                    </a:lnTo>
                    <a:lnTo>
                      <a:pt x="24" y="101"/>
                    </a:lnTo>
                    <a:lnTo>
                      <a:pt x="22" y="100"/>
                    </a:lnTo>
                    <a:lnTo>
                      <a:pt x="21" y="99"/>
                    </a:lnTo>
                    <a:lnTo>
                      <a:pt x="19" y="95"/>
                    </a:lnTo>
                    <a:lnTo>
                      <a:pt x="18" y="94"/>
                    </a:lnTo>
                    <a:lnTo>
                      <a:pt x="16" y="93"/>
                    </a:lnTo>
                    <a:lnTo>
                      <a:pt x="14" y="92"/>
                    </a:lnTo>
                    <a:lnTo>
                      <a:pt x="12" y="90"/>
                    </a:lnTo>
                    <a:lnTo>
                      <a:pt x="12" y="88"/>
                    </a:lnTo>
                    <a:lnTo>
                      <a:pt x="12" y="86"/>
                    </a:lnTo>
                    <a:lnTo>
                      <a:pt x="11" y="84"/>
                    </a:lnTo>
                    <a:lnTo>
                      <a:pt x="9" y="83"/>
                    </a:lnTo>
                    <a:lnTo>
                      <a:pt x="8" y="83"/>
                    </a:lnTo>
                    <a:lnTo>
                      <a:pt x="8" y="81"/>
                    </a:lnTo>
                    <a:lnTo>
                      <a:pt x="5" y="78"/>
                    </a:lnTo>
                    <a:lnTo>
                      <a:pt x="3" y="78"/>
                    </a:lnTo>
                    <a:lnTo>
                      <a:pt x="0" y="77"/>
                    </a:lnTo>
                    <a:lnTo>
                      <a:pt x="2" y="76"/>
                    </a:lnTo>
                    <a:lnTo>
                      <a:pt x="3" y="76"/>
                    </a:lnTo>
                    <a:lnTo>
                      <a:pt x="5" y="76"/>
                    </a:lnTo>
                    <a:lnTo>
                      <a:pt x="6" y="76"/>
                    </a:lnTo>
                    <a:lnTo>
                      <a:pt x="9" y="77"/>
                    </a:lnTo>
                    <a:lnTo>
                      <a:pt x="9" y="78"/>
                    </a:lnTo>
                    <a:lnTo>
                      <a:pt x="10" y="77"/>
                    </a:lnTo>
                    <a:lnTo>
                      <a:pt x="12" y="77"/>
                    </a:lnTo>
                    <a:lnTo>
                      <a:pt x="12" y="77"/>
                    </a:lnTo>
                    <a:lnTo>
                      <a:pt x="13" y="77"/>
                    </a:lnTo>
                    <a:lnTo>
                      <a:pt x="15" y="77"/>
                    </a:lnTo>
                    <a:lnTo>
                      <a:pt x="16" y="77"/>
                    </a:lnTo>
                    <a:lnTo>
                      <a:pt x="16" y="77"/>
                    </a:lnTo>
                    <a:lnTo>
                      <a:pt x="19" y="77"/>
                    </a:lnTo>
                    <a:lnTo>
                      <a:pt x="19" y="78"/>
                    </a:lnTo>
                    <a:lnTo>
                      <a:pt x="21" y="78"/>
                    </a:lnTo>
                    <a:lnTo>
                      <a:pt x="22" y="78"/>
                    </a:lnTo>
                    <a:lnTo>
                      <a:pt x="23" y="77"/>
                    </a:lnTo>
                    <a:lnTo>
                      <a:pt x="23" y="78"/>
                    </a:lnTo>
                    <a:lnTo>
                      <a:pt x="22" y="80"/>
                    </a:lnTo>
                    <a:lnTo>
                      <a:pt x="22" y="80"/>
                    </a:lnTo>
                    <a:lnTo>
                      <a:pt x="23" y="80"/>
                    </a:lnTo>
                    <a:lnTo>
                      <a:pt x="23" y="80"/>
                    </a:lnTo>
                    <a:lnTo>
                      <a:pt x="24" y="80"/>
                    </a:lnTo>
                    <a:lnTo>
                      <a:pt x="26" y="80"/>
                    </a:lnTo>
                    <a:lnTo>
                      <a:pt x="26" y="81"/>
                    </a:lnTo>
                    <a:lnTo>
                      <a:pt x="27" y="82"/>
                    </a:lnTo>
                    <a:lnTo>
                      <a:pt x="28" y="83"/>
                    </a:lnTo>
                    <a:lnTo>
                      <a:pt x="29" y="83"/>
                    </a:lnTo>
                    <a:lnTo>
                      <a:pt x="29" y="82"/>
                    </a:lnTo>
                    <a:lnTo>
                      <a:pt x="30" y="82"/>
                    </a:lnTo>
                    <a:lnTo>
                      <a:pt x="30" y="83"/>
                    </a:lnTo>
                    <a:lnTo>
                      <a:pt x="31" y="83"/>
                    </a:lnTo>
                    <a:lnTo>
                      <a:pt x="32" y="82"/>
                    </a:lnTo>
                    <a:lnTo>
                      <a:pt x="33" y="80"/>
                    </a:lnTo>
                    <a:lnTo>
                      <a:pt x="34" y="80"/>
                    </a:lnTo>
                    <a:lnTo>
                      <a:pt x="34" y="81"/>
                    </a:lnTo>
                    <a:lnTo>
                      <a:pt x="34" y="83"/>
                    </a:lnTo>
                    <a:lnTo>
                      <a:pt x="36" y="82"/>
                    </a:lnTo>
                    <a:lnTo>
                      <a:pt x="36" y="81"/>
                    </a:lnTo>
                    <a:lnTo>
                      <a:pt x="36" y="80"/>
                    </a:lnTo>
                    <a:lnTo>
                      <a:pt x="36" y="80"/>
                    </a:lnTo>
                    <a:lnTo>
                      <a:pt x="36" y="79"/>
                    </a:lnTo>
                    <a:lnTo>
                      <a:pt x="36" y="80"/>
                    </a:lnTo>
                    <a:lnTo>
                      <a:pt x="39" y="81"/>
                    </a:lnTo>
                    <a:lnTo>
                      <a:pt x="40" y="81"/>
                    </a:lnTo>
                    <a:lnTo>
                      <a:pt x="40" y="81"/>
                    </a:lnTo>
                    <a:lnTo>
                      <a:pt x="42" y="83"/>
                    </a:lnTo>
                    <a:lnTo>
                      <a:pt x="43" y="83"/>
                    </a:lnTo>
                    <a:lnTo>
                      <a:pt x="43" y="82"/>
                    </a:lnTo>
                    <a:lnTo>
                      <a:pt x="43" y="81"/>
                    </a:lnTo>
                    <a:lnTo>
                      <a:pt x="42" y="80"/>
                    </a:lnTo>
                    <a:lnTo>
                      <a:pt x="43" y="80"/>
                    </a:lnTo>
                    <a:lnTo>
                      <a:pt x="43" y="79"/>
                    </a:lnTo>
                    <a:lnTo>
                      <a:pt x="43" y="78"/>
                    </a:lnTo>
                    <a:lnTo>
                      <a:pt x="45" y="78"/>
                    </a:lnTo>
                    <a:lnTo>
                      <a:pt x="45" y="77"/>
                    </a:lnTo>
                    <a:lnTo>
                      <a:pt x="44" y="76"/>
                    </a:lnTo>
                    <a:lnTo>
                      <a:pt x="43" y="76"/>
                    </a:lnTo>
                    <a:lnTo>
                      <a:pt x="43" y="75"/>
                    </a:lnTo>
                    <a:lnTo>
                      <a:pt x="43" y="74"/>
                    </a:lnTo>
                    <a:lnTo>
                      <a:pt x="44" y="74"/>
                    </a:lnTo>
                    <a:lnTo>
                      <a:pt x="47" y="76"/>
                    </a:lnTo>
                    <a:lnTo>
                      <a:pt x="47" y="76"/>
                    </a:lnTo>
                    <a:lnTo>
                      <a:pt x="48" y="76"/>
                    </a:lnTo>
                    <a:lnTo>
                      <a:pt x="49" y="76"/>
                    </a:lnTo>
                    <a:lnTo>
                      <a:pt x="50" y="76"/>
                    </a:lnTo>
                    <a:lnTo>
                      <a:pt x="50" y="76"/>
                    </a:lnTo>
                    <a:lnTo>
                      <a:pt x="51" y="76"/>
                    </a:lnTo>
                    <a:lnTo>
                      <a:pt x="51" y="73"/>
                    </a:lnTo>
                    <a:lnTo>
                      <a:pt x="50" y="73"/>
                    </a:lnTo>
                    <a:lnTo>
                      <a:pt x="50" y="73"/>
                    </a:lnTo>
                    <a:lnTo>
                      <a:pt x="50" y="72"/>
                    </a:lnTo>
                    <a:lnTo>
                      <a:pt x="52" y="71"/>
                    </a:lnTo>
                    <a:lnTo>
                      <a:pt x="53" y="70"/>
                    </a:lnTo>
                    <a:lnTo>
                      <a:pt x="53" y="69"/>
                    </a:lnTo>
                    <a:lnTo>
                      <a:pt x="53" y="69"/>
                    </a:lnTo>
                    <a:lnTo>
                      <a:pt x="52" y="69"/>
                    </a:lnTo>
                    <a:lnTo>
                      <a:pt x="51" y="69"/>
                    </a:lnTo>
                    <a:lnTo>
                      <a:pt x="50" y="70"/>
                    </a:lnTo>
                    <a:lnTo>
                      <a:pt x="50" y="71"/>
                    </a:lnTo>
                    <a:lnTo>
                      <a:pt x="49" y="71"/>
                    </a:lnTo>
                    <a:lnTo>
                      <a:pt x="49" y="69"/>
                    </a:lnTo>
                    <a:lnTo>
                      <a:pt x="49" y="67"/>
                    </a:lnTo>
                    <a:lnTo>
                      <a:pt x="50" y="66"/>
                    </a:lnTo>
                    <a:lnTo>
                      <a:pt x="50" y="66"/>
                    </a:lnTo>
                    <a:lnTo>
                      <a:pt x="50" y="66"/>
                    </a:lnTo>
                    <a:lnTo>
                      <a:pt x="51" y="66"/>
                    </a:lnTo>
                    <a:lnTo>
                      <a:pt x="52" y="66"/>
                    </a:lnTo>
                    <a:lnTo>
                      <a:pt x="52" y="66"/>
                    </a:lnTo>
                    <a:lnTo>
                      <a:pt x="51" y="65"/>
                    </a:lnTo>
                    <a:lnTo>
                      <a:pt x="51" y="64"/>
                    </a:lnTo>
                    <a:lnTo>
                      <a:pt x="51" y="63"/>
                    </a:lnTo>
                    <a:lnTo>
                      <a:pt x="52" y="63"/>
                    </a:lnTo>
                    <a:lnTo>
                      <a:pt x="53" y="65"/>
                    </a:lnTo>
                    <a:lnTo>
                      <a:pt x="54" y="65"/>
                    </a:lnTo>
                    <a:lnTo>
                      <a:pt x="54" y="64"/>
                    </a:lnTo>
                    <a:lnTo>
                      <a:pt x="54" y="63"/>
                    </a:lnTo>
                    <a:lnTo>
                      <a:pt x="54" y="62"/>
                    </a:lnTo>
                    <a:lnTo>
                      <a:pt x="54" y="62"/>
                    </a:lnTo>
                    <a:lnTo>
                      <a:pt x="55" y="62"/>
                    </a:lnTo>
                    <a:lnTo>
                      <a:pt x="56" y="63"/>
                    </a:lnTo>
                    <a:lnTo>
                      <a:pt x="56" y="63"/>
                    </a:lnTo>
                    <a:lnTo>
                      <a:pt x="58" y="66"/>
                    </a:lnTo>
                    <a:lnTo>
                      <a:pt x="58" y="65"/>
                    </a:lnTo>
                    <a:lnTo>
                      <a:pt x="58" y="64"/>
                    </a:lnTo>
                    <a:lnTo>
                      <a:pt x="58" y="63"/>
                    </a:lnTo>
                    <a:lnTo>
                      <a:pt x="57" y="60"/>
                    </a:lnTo>
                    <a:lnTo>
                      <a:pt x="55" y="60"/>
                    </a:lnTo>
                    <a:lnTo>
                      <a:pt x="55" y="59"/>
                    </a:lnTo>
                    <a:lnTo>
                      <a:pt x="56" y="59"/>
                    </a:lnTo>
                    <a:lnTo>
                      <a:pt x="56" y="58"/>
                    </a:lnTo>
                    <a:lnTo>
                      <a:pt x="55" y="58"/>
                    </a:lnTo>
                    <a:lnTo>
                      <a:pt x="54" y="58"/>
                    </a:lnTo>
                    <a:lnTo>
                      <a:pt x="53" y="57"/>
                    </a:lnTo>
                    <a:lnTo>
                      <a:pt x="53" y="56"/>
                    </a:lnTo>
                    <a:lnTo>
                      <a:pt x="53" y="56"/>
                    </a:lnTo>
                    <a:lnTo>
                      <a:pt x="54" y="56"/>
                    </a:lnTo>
                    <a:lnTo>
                      <a:pt x="54" y="56"/>
                    </a:lnTo>
                    <a:lnTo>
                      <a:pt x="57" y="57"/>
                    </a:lnTo>
                    <a:lnTo>
                      <a:pt x="58" y="57"/>
                    </a:lnTo>
                    <a:lnTo>
                      <a:pt x="57" y="56"/>
                    </a:lnTo>
                    <a:lnTo>
                      <a:pt x="57" y="56"/>
                    </a:lnTo>
                    <a:lnTo>
                      <a:pt x="57" y="55"/>
                    </a:lnTo>
                    <a:lnTo>
                      <a:pt x="57" y="54"/>
                    </a:lnTo>
                    <a:lnTo>
                      <a:pt x="57" y="53"/>
                    </a:lnTo>
                    <a:lnTo>
                      <a:pt x="57" y="52"/>
                    </a:lnTo>
                    <a:lnTo>
                      <a:pt x="56" y="52"/>
                    </a:lnTo>
                    <a:lnTo>
                      <a:pt x="56" y="52"/>
                    </a:lnTo>
                    <a:lnTo>
                      <a:pt x="57" y="49"/>
                    </a:lnTo>
                    <a:lnTo>
                      <a:pt x="57" y="49"/>
                    </a:lnTo>
                    <a:lnTo>
                      <a:pt x="57" y="47"/>
                    </a:lnTo>
                    <a:lnTo>
                      <a:pt x="57" y="45"/>
                    </a:lnTo>
                    <a:lnTo>
                      <a:pt x="57" y="45"/>
                    </a:lnTo>
                    <a:lnTo>
                      <a:pt x="56" y="45"/>
                    </a:lnTo>
                    <a:lnTo>
                      <a:pt x="55" y="45"/>
                    </a:lnTo>
                    <a:lnTo>
                      <a:pt x="54" y="44"/>
                    </a:lnTo>
                    <a:lnTo>
                      <a:pt x="55" y="43"/>
                    </a:lnTo>
                    <a:lnTo>
                      <a:pt x="61" y="38"/>
                    </a:lnTo>
                    <a:lnTo>
                      <a:pt x="61" y="34"/>
                    </a:lnTo>
                    <a:lnTo>
                      <a:pt x="61" y="33"/>
                    </a:lnTo>
                    <a:lnTo>
                      <a:pt x="62" y="33"/>
                    </a:lnTo>
                    <a:lnTo>
                      <a:pt x="64" y="35"/>
                    </a:lnTo>
                    <a:lnTo>
                      <a:pt x="65" y="35"/>
                    </a:lnTo>
                    <a:lnTo>
                      <a:pt x="64" y="33"/>
                    </a:lnTo>
                    <a:lnTo>
                      <a:pt x="65" y="32"/>
                    </a:lnTo>
                    <a:lnTo>
                      <a:pt x="66" y="32"/>
                    </a:lnTo>
                    <a:lnTo>
                      <a:pt x="66" y="30"/>
                    </a:lnTo>
                    <a:lnTo>
                      <a:pt x="65" y="29"/>
                    </a:lnTo>
                    <a:lnTo>
                      <a:pt x="66" y="28"/>
                    </a:lnTo>
                    <a:lnTo>
                      <a:pt x="67" y="28"/>
                    </a:lnTo>
                    <a:lnTo>
                      <a:pt x="67" y="30"/>
                    </a:lnTo>
                    <a:lnTo>
                      <a:pt x="68" y="30"/>
                    </a:lnTo>
                    <a:lnTo>
                      <a:pt x="69" y="29"/>
                    </a:lnTo>
                    <a:lnTo>
                      <a:pt x="67" y="28"/>
                    </a:lnTo>
                    <a:lnTo>
                      <a:pt x="67" y="27"/>
                    </a:lnTo>
                    <a:lnTo>
                      <a:pt x="68" y="27"/>
                    </a:lnTo>
                    <a:lnTo>
                      <a:pt x="69" y="26"/>
                    </a:lnTo>
                    <a:lnTo>
                      <a:pt x="71" y="27"/>
                    </a:lnTo>
                    <a:lnTo>
                      <a:pt x="71" y="27"/>
                    </a:lnTo>
                    <a:lnTo>
                      <a:pt x="71" y="25"/>
                    </a:lnTo>
                    <a:lnTo>
                      <a:pt x="70" y="23"/>
                    </a:lnTo>
                    <a:lnTo>
                      <a:pt x="71" y="22"/>
                    </a:lnTo>
                    <a:lnTo>
                      <a:pt x="71" y="22"/>
                    </a:lnTo>
                    <a:lnTo>
                      <a:pt x="71" y="21"/>
                    </a:lnTo>
                    <a:lnTo>
                      <a:pt x="72" y="20"/>
                    </a:lnTo>
                    <a:lnTo>
                      <a:pt x="73" y="19"/>
                    </a:lnTo>
                    <a:lnTo>
                      <a:pt x="74" y="18"/>
                    </a:lnTo>
                    <a:lnTo>
                      <a:pt x="75" y="18"/>
                    </a:lnTo>
                    <a:lnTo>
                      <a:pt x="76" y="18"/>
                    </a:lnTo>
                    <a:lnTo>
                      <a:pt x="77" y="18"/>
                    </a:lnTo>
                    <a:lnTo>
                      <a:pt x="78" y="18"/>
                    </a:lnTo>
                    <a:lnTo>
                      <a:pt x="79" y="18"/>
                    </a:lnTo>
                    <a:lnTo>
                      <a:pt x="80" y="17"/>
                    </a:lnTo>
                    <a:lnTo>
                      <a:pt x="81" y="17"/>
                    </a:lnTo>
                    <a:lnTo>
                      <a:pt x="81" y="16"/>
                    </a:lnTo>
                    <a:lnTo>
                      <a:pt x="83" y="16"/>
                    </a:lnTo>
                    <a:lnTo>
                      <a:pt x="84" y="16"/>
                    </a:lnTo>
                    <a:lnTo>
                      <a:pt x="85" y="15"/>
                    </a:lnTo>
                    <a:lnTo>
                      <a:pt x="85" y="14"/>
                    </a:lnTo>
                    <a:lnTo>
                      <a:pt x="85" y="13"/>
                    </a:lnTo>
                    <a:lnTo>
                      <a:pt x="85" y="14"/>
                    </a:lnTo>
                    <a:lnTo>
                      <a:pt x="86" y="14"/>
                    </a:lnTo>
                    <a:lnTo>
                      <a:pt x="87" y="13"/>
                    </a:lnTo>
                    <a:lnTo>
                      <a:pt x="88" y="13"/>
                    </a:lnTo>
                    <a:lnTo>
                      <a:pt x="88" y="13"/>
                    </a:lnTo>
                    <a:lnTo>
                      <a:pt x="89" y="14"/>
                    </a:lnTo>
                    <a:lnTo>
                      <a:pt x="90" y="14"/>
                    </a:lnTo>
                    <a:lnTo>
                      <a:pt x="89" y="12"/>
                    </a:lnTo>
                    <a:lnTo>
                      <a:pt x="90" y="11"/>
                    </a:lnTo>
                    <a:lnTo>
                      <a:pt x="91" y="11"/>
                    </a:lnTo>
                    <a:lnTo>
                      <a:pt x="91" y="11"/>
                    </a:lnTo>
                    <a:lnTo>
                      <a:pt x="91" y="12"/>
                    </a:lnTo>
                    <a:lnTo>
                      <a:pt x="91" y="13"/>
                    </a:lnTo>
                    <a:lnTo>
                      <a:pt x="92" y="14"/>
                    </a:lnTo>
                    <a:lnTo>
                      <a:pt x="92" y="14"/>
                    </a:lnTo>
                    <a:lnTo>
                      <a:pt x="93" y="13"/>
                    </a:lnTo>
                    <a:lnTo>
                      <a:pt x="93" y="12"/>
                    </a:lnTo>
                    <a:lnTo>
                      <a:pt x="92" y="11"/>
                    </a:lnTo>
                    <a:lnTo>
                      <a:pt x="94" y="10"/>
                    </a:lnTo>
                    <a:lnTo>
                      <a:pt x="95" y="11"/>
                    </a:lnTo>
                    <a:lnTo>
                      <a:pt x="95" y="11"/>
                    </a:lnTo>
                    <a:lnTo>
                      <a:pt x="96" y="13"/>
                    </a:lnTo>
                    <a:lnTo>
                      <a:pt x="97" y="13"/>
                    </a:lnTo>
                    <a:lnTo>
                      <a:pt x="98" y="13"/>
                    </a:lnTo>
                    <a:lnTo>
                      <a:pt x="98" y="12"/>
                    </a:lnTo>
                    <a:lnTo>
                      <a:pt x="99" y="11"/>
                    </a:lnTo>
                    <a:lnTo>
                      <a:pt x="98" y="11"/>
                    </a:lnTo>
                    <a:lnTo>
                      <a:pt x="97" y="10"/>
                    </a:lnTo>
                    <a:lnTo>
                      <a:pt x="98" y="9"/>
                    </a:lnTo>
                    <a:lnTo>
                      <a:pt x="98" y="9"/>
                    </a:lnTo>
                    <a:lnTo>
                      <a:pt x="98" y="10"/>
                    </a:lnTo>
                    <a:lnTo>
                      <a:pt x="98" y="11"/>
                    </a:lnTo>
                    <a:lnTo>
                      <a:pt x="99" y="11"/>
                    </a:lnTo>
                    <a:lnTo>
                      <a:pt x="100" y="10"/>
                    </a:lnTo>
                    <a:lnTo>
                      <a:pt x="101" y="9"/>
                    </a:lnTo>
                    <a:lnTo>
                      <a:pt x="102" y="7"/>
                    </a:lnTo>
                    <a:lnTo>
                      <a:pt x="103" y="7"/>
                    </a:lnTo>
                    <a:lnTo>
                      <a:pt x="105" y="6"/>
                    </a:lnTo>
                    <a:lnTo>
                      <a:pt x="105" y="4"/>
                    </a:lnTo>
                    <a:lnTo>
                      <a:pt x="105" y="6"/>
                    </a:lnTo>
                    <a:lnTo>
                      <a:pt x="106" y="6"/>
                    </a:lnTo>
                    <a:lnTo>
                      <a:pt x="107" y="6"/>
                    </a:lnTo>
                    <a:lnTo>
                      <a:pt x="107" y="5"/>
                    </a:lnTo>
                    <a:lnTo>
                      <a:pt x="107" y="4"/>
                    </a:lnTo>
                    <a:lnTo>
                      <a:pt x="107" y="3"/>
                    </a:lnTo>
                    <a:lnTo>
                      <a:pt x="109" y="3"/>
                    </a:lnTo>
                    <a:lnTo>
                      <a:pt x="109" y="4"/>
                    </a:lnTo>
                    <a:lnTo>
                      <a:pt x="109" y="4"/>
                    </a:lnTo>
                    <a:lnTo>
                      <a:pt x="109" y="6"/>
                    </a:lnTo>
                    <a:lnTo>
                      <a:pt x="109" y="5"/>
                    </a:lnTo>
                    <a:lnTo>
                      <a:pt x="109" y="4"/>
                    </a:lnTo>
                    <a:lnTo>
                      <a:pt x="109" y="4"/>
                    </a:lnTo>
                    <a:lnTo>
                      <a:pt x="110" y="3"/>
                    </a:lnTo>
                    <a:lnTo>
                      <a:pt x="112" y="4"/>
                    </a:lnTo>
                    <a:lnTo>
                      <a:pt x="112" y="4"/>
                    </a:lnTo>
                    <a:lnTo>
                      <a:pt x="113" y="4"/>
                    </a:lnTo>
                    <a:lnTo>
                      <a:pt x="114" y="3"/>
                    </a:lnTo>
                    <a:lnTo>
                      <a:pt x="116" y="1"/>
                    </a:lnTo>
                    <a:lnTo>
                      <a:pt x="118" y="2"/>
                    </a:lnTo>
                    <a:lnTo>
                      <a:pt x="117" y="2"/>
                    </a:lnTo>
                    <a:lnTo>
                      <a:pt x="119" y="4"/>
                    </a:lnTo>
                    <a:lnTo>
                      <a:pt x="119" y="4"/>
                    </a:lnTo>
                    <a:lnTo>
                      <a:pt x="119" y="4"/>
                    </a:lnTo>
                    <a:lnTo>
                      <a:pt x="120" y="3"/>
                    </a:lnTo>
                    <a:lnTo>
                      <a:pt x="121" y="3"/>
                    </a:lnTo>
                    <a:lnTo>
                      <a:pt x="122" y="4"/>
                    </a:lnTo>
                    <a:lnTo>
                      <a:pt x="122" y="4"/>
                    </a:lnTo>
                    <a:lnTo>
                      <a:pt x="124" y="2"/>
                    </a:lnTo>
                    <a:lnTo>
                      <a:pt x="126" y="2"/>
                    </a:lnTo>
                    <a:lnTo>
                      <a:pt x="127" y="3"/>
                    </a:lnTo>
                    <a:lnTo>
                      <a:pt x="128" y="3"/>
                    </a:lnTo>
                    <a:lnTo>
                      <a:pt x="129" y="3"/>
                    </a:lnTo>
                    <a:lnTo>
                      <a:pt x="128" y="2"/>
                    </a:lnTo>
                    <a:lnTo>
                      <a:pt x="127" y="2"/>
                    </a:lnTo>
                    <a:lnTo>
                      <a:pt x="127" y="1"/>
                    </a:lnTo>
                    <a:lnTo>
                      <a:pt x="127" y="1"/>
                    </a:lnTo>
                    <a:lnTo>
                      <a:pt x="129" y="1"/>
                    </a:lnTo>
                    <a:lnTo>
                      <a:pt x="129" y="0"/>
                    </a:lnTo>
                    <a:lnTo>
                      <a:pt x="132" y="1"/>
                    </a:lnTo>
                    <a:lnTo>
                      <a:pt x="133" y="1"/>
                    </a:lnTo>
                    <a:lnTo>
                      <a:pt x="133" y="1"/>
                    </a:lnTo>
                    <a:lnTo>
                      <a:pt x="135" y="1"/>
                    </a:lnTo>
                    <a:lnTo>
                      <a:pt x="136" y="3"/>
                    </a:lnTo>
                    <a:lnTo>
                      <a:pt x="136" y="4"/>
                    </a:lnTo>
                    <a:lnTo>
                      <a:pt x="137" y="4"/>
                    </a:lnTo>
                    <a:lnTo>
                      <a:pt x="138" y="5"/>
                    </a:lnTo>
                    <a:lnTo>
                      <a:pt x="139" y="6"/>
                    </a:lnTo>
                    <a:lnTo>
                      <a:pt x="140" y="6"/>
                    </a:lnTo>
                    <a:lnTo>
                      <a:pt x="140" y="5"/>
                    </a:lnTo>
                    <a:lnTo>
                      <a:pt x="140" y="4"/>
                    </a:lnTo>
                    <a:lnTo>
                      <a:pt x="140" y="4"/>
                    </a:lnTo>
                    <a:lnTo>
                      <a:pt x="140" y="3"/>
                    </a:lnTo>
                    <a:lnTo>
                      <a:pt x="142" y="4"/>
                    </a:lnTo>
                    <a:lnTo>
                      <a:pt x="142" y="5"/>
                    </a:lnTo>
                    <a:lnTo>
                      <a:pt x="142" y="6"/>
                    </a:lnTo>
                    <a:lnTo>
                      <a:pt x="141" y="7"/>
                    </a:lnTo>
                    <a:lnTo>
                      <a:pt x="142" y="7"/>
                    </a:lnTo>
                    <a:lnTo>
                      <a:pt x="143" y="7"/>
                    </a:lnTo>
                    <a:lnTo>
                      <a:pt x="143" y="6"/>
                    </a:lnTo>
                    <a:lnTo>
                      <a:pt x="144" y="6"/>
                    </a:lnTo>
                    <a:lnTo>
                      <a:pt x="145" y="5"/>
                    </a:lnTo>
                    <a:lnTo>
                      <a:pt x="146" y="4"/>
                    </a:lnTo>
                    <a:lnTo>
                      <a:pt x="146" y="6"/>
                    </a:lnTo>
                    <a:lnTo>
                      <a:pt x="147" y="7"/>
                    </a:lnTo>
                    <a:lnTo>
                      <a:pt x="149" y="7"/>
                    </a:lnTo>
                    <a:lnTo>
                      <a:pt x="150" y="7"/>
                    </a:lnTo>
                    <a:lnTo>
                      <a:pt x="150" y="8"/>
                    </a:lnTo>
                    <a:lnTo>
                      <a:pt x="150" y="9"/>
                    </a:lnTo>
                    <a:lnTo>
                      <a:pt x="150" y="10"/>
                    </a:lnTo>
                    <a:lnTo>
                      <a:pt x="150" y="11"/>
                    </a:lnTo>
                    <a:lnTo>
                      <a:pt x="152" y="10"/>
                    </a:lnTo>
                    <a:lnTo>
                      <a:pt x="153" y="10"/>
                    </a:lnTo>
                    <a:lnTo>
                      <a:pt x="153" y="12"/>
                    </a:lnTo>
                    <a:lnTo>
                      <a:pt x="153" y="13"/>
                    </a:lnTo>
                    <a:lnTo>
                      <a:pt x="154" y="13"/>
                    </a:lnTo>
                    <a:lnTo>
                      <a:pt x="154" y="11"/>
                    </a:lnTo>
                    <a:lnTo>
                      <a:pt x="155" y="11"/>
                    </a:lnTo>
                    <a:lnTo>
                      <a:pt x="156" y="11"/>
                    </a:lnTo>
                    <a:lnTo>
                      <a:pt x="155" y="12"/>
                    </a:lnTo>
                    <a:lnTo>
                      <a:pt x="156" y="13"/>
                    </a:lnTo>
                    <a:lnTo>
                      <a:pt x="157" y="16"/>
                    </a:lnTo>
                    <a:lnTo>
                      <a:pt x="157" y="16"/>
                    </a:lnTo>
                    <a:lnTo>
                      <a:pt x="157" y="14"/>
                    </a:lnTo>
                    <a:lnTo>
                      <a:pt x="158" y="14"/>
                    </a:lnTo>
                    <a:lnTo>
                      <a:pt x="160" y="16"/>
                    </a:lnTo>
                    <a:lnTo>
                      <a:pt x="161" y="17"/>
                    </a:lnTo>
                    <a:lnTo>
                      <a:pt x="161" y="18"/>
                    </a:lnTo>
                    <a:lnTo>
                      <a:pt x="160" y="18"/>
                    </a:lnTo>
                    <a:lnTo>
                      <a:pt x="160" y="19"/>
                    </a:lnTo>
                    <a:lnTo>
                      <a:pt x="161" y="20"/>
                    </a:lnTo>
                    <a:lnTo>
                      <a:pt x="162" y="21"/>
                    </a:lnTo>
                    <a:lnTo>
                      <a:pt x="162" y="22"/>
                    </a:lnTo>
                    <a:lnTo>
                      <a:pt x="163" y="22"/>
                    </a:lnTo>
                    <a:lnTo>
                      <a:pt x="164" y="21"/>
                    </a:lnTo>
                    <a:lnTo>
                      <a:pt x="164" y="21"/>
                    </a:lnTo>
                    <a:lnTo>
                      <a:pt x="165" y="21"/>
                    </a:lnTo>
                    <a:lnTo>
                      <a:pt x="167" y="21"/>
                    </a:lnTo>
                    <a:lnTo>
                      <a:pt x="167" y="21"/>
                    </a:lnTo>
                    <a:lnTo>
                      <a:pt x="167" y="22"/>
                    </a:lnTo>
                    <a:lnTo>
                      <a:pt x="167" y="22"/>
                    </a:lnTo>
                    <a:lnTo>
                      <a:pt x="166" y="22"/>
                    </a:lnTo>
                    <a:lnTo>
                      <a:pt x="166" y="23"/>
                    </a:lnTo>
                    <a:lnTo>
                      <a:pt x="167" y="24"/>
                    </a:lnTo>
                    <a:lnTo>
                      <a:pt x="167" y="25"/>
                    </a:lnTo>
                    <a:lnTo>
                      <a:pt x="167" y="26"/>
                    </a:lnTo>
                    <a:lnTo>
                      <a:pt x="168" y="26"/>
                    </a:lnTo>
                    <a:lnTo>
                      <a:pt x="168" y="25"/>
                    </a:lnTo>
                    <a:lnTo>
                      <a:pt x="169" y="25"/>
                    </a:lnTo>
                    <a:lnTo>
                      <a:pt x="170" y="26"/>
                    </a:lnTo>
                    <a:lnTo>
                      <a:pt x="170" y="28"/>
                    </a:lnTo>
                    <a:lnTo>
                      <a:pt x="171" y="28"/>
                    </a:lnTo>
                    <a:lnTo>
                      <a:pt x="171" y="27"/>
                    </a:lnTo>
                    <a:lnTo>
                      <a:pt x="172" y="27"/>
                    </a:lnTo>
                    <a:lnTo>
                      <a:pt x="171" y="28"/>
                    </a:lnTo>
                    <a:lnTo>
                      <a:pt x="172" y="28"/>
                    </a:lnTo>
                    <a:lnTo>
                      <a:pt x="173" y="29"/>
                    </a:lnTo>
                    <a:lnTo>
                      <a:pt x="173" y="28"/>
                    </a:lnTo>
                    <a:lnTo>
                      <a:pt x="173" y="28"/>
                    </a:lnTo>
                    <a:lnTo>
                      <a:pt x="174" y="28"/>
                    </a:lnTo>
                    <a:lnTo>
                      <a:pt x="174" y="28"/>
                    </a:lnTo>
                    <a:lnTo>
                      <a:pt x="174" y="28"/>
                    </a:lnTo>
                    <a:lnTo>
                      <a:pt x="174" y="30"/>
                    </a:lnTo>
                    <a:lnTo>
                      <a:pt x="174" y="30"/>
                    </a:lnTo>
                    <a:lnTo>
                      <a:pt x="176" y="30"/>
                    </a:lnTo>
                    <a:lnTo>
                      <a:pt x="176" y="31"/>
                    </a:lnTo>
                    <a:lnTo>
                      <a:pt x="176" y="32"/>
                    </a:lnTo>
                    <a:lnTo>
                      <a:pt x="177" y="34"/>
                    </a:lnTo>
                    <a:lnTo>
                      <a:pt x="177" y="35"/>
                    </a:lnTo>
                    <a:lnTo>
                      <a:pt x="178" y="35"/>
                    </a:lnTo>
                    <a:lnTo>
                      <a:pt x="178" y="36"/>
                    </a:lnTo>
                    <a:lnTo>
                      <a:pt x="179" y="36"/>
                    </a:lnTo>
                    <a:lnTo>
                      <a:pt x="181" y="37"/>
                    </a:lnTo>
                    <a:lnTo>
                      <a:pt x="181" y="38"/>
                    </a:lnTo>
                    <a:lnTo>
                      <a:pt x="182" y="38"/>
                    </a:lnTo>
                    <a:lnTo>
                      <a:pt x="184" y="38"/>
                    </a:lnTo>
                    <a:lnTo>
                      <a:pt x="186" y="38"/>
                    </a:lnTo>
                    <a:lnTo>
                      <a:pt x="187" y="38"/>
                    </a:lnTo>
                    <a:lnTo>
                      <a:pt x="188" y="38"/>
                    </a:lnTo>
                    <a:lnTo>
                      <a:pt x="189" y="38"/>
                    </a:lnTo>
                    <a:lnTo>
                      <a:pt x="191" y="38"/>
                    </a:lnTo>
                    <a:lnTo>
                      <a:pt x="192" y="38"/>
                    </a:lnTo>
                    <a:lnTo>
                      <a:pt x="195" y="37"/>
                    </a:lnTo>
                    <a:lnTo>
                      <a:pt x="197" y="37"/>
                    </a:lnTo>
                    <a:lnTo>
                      <a:pt x="198" y="36"/>
                    </a:lnTo>
                    <a:lnTo>
                      <a:pt x="199" y="36"/>
                    </a:lnTo>
                    <a:lnTo>
                      <a:pt x="202" y="38"/>
                    </a:lnTo>
                    <a:lnTo>
                      <a:pt x="202" y="40"/>
                    </a:lnTo>
                    <a:lnTo>
                      <a:pt x="203" y="40"/>
                    </a:lnTo>
                    <a:lnTo>
                      <a:pt x="204" y="39"/>
                    </a:lnTo>
                    <a:lnTo>
                      <a:pt x="204" y="38"/>
                    </a:lnTo>
                    <a:lnTo>
                      <a:pt x="205" y="38"/>
                    </a:lnTo>
                    <a:lnTo>
                      <a:pt x="207" y="38"/>
                    </a:lnTo>
                    <a:lnTo>
                      <a:pt x="207" y="39"/>
                    </a:lnTo>
                    <a:lnTo>
                      <a:pt x="207" y="41"/>
                    </a:lnTo>
                    <a:lnTo>
                      <a:pt x="211" y="41"/>
                    </a:lnTo>
                    <a:lnTo>
                      <a:pt x="214" y="41"/>
                    </a:lnTo>
                    <a:lnTo>
                      <a:pt x="215" y="42"/>
                    </a:lnTo>
                    <a:lnTo>
                      <a:pt x="215" y="42"/>
                    </a:lnTo>
                    <a:lnTo>
                      <a:pt x="216" y="44"/>
                    </a:lnTo>
                    <a:lnTo>
                      <a:pt x="217" y="44"/>
                    </a:lnTo>
                    <a:lnTo>
                      <a:pt x="218" y="43"/>
                    </a:lnTo>
                    <a:lnTo>
                      <a:pt x="217" y="41"/>
                    </a:lnTo>
                    <a:lnTo>
                      <a:pt x="218" y="40"/>
                    </a:lnTo>
                    <a:lnTo>
                      <a:pt x="218" y="39"/>
                    </a:lnTo>
                    <a:lnTo>
                      <a:pt x="220" y="39"/>
                    </a:lnTo>
                    <a:lnTo>
                      <a:pt x="222" y="37"/>
                    </a:lnTo>
                    <a:lnTo>
                      <a:pt x="222" y="36"/>
                    </a:lnTo>
                    <a:lnTo>
                      <a:pt x="223" y="35"/>
                    </a:lnTo>
                    <a:lnTo>
                      <a:pt x="223" y="34"/>
                    </a:lnTo>
                    <a:lnTo>
                      <a:pt x="224" y="34"/>
                    </a:lnTo>
                    <a:lnTo>
                      <a:pt x="225" y="35"/>
                    </a:lnTo>
                    <a:lnTo>
                      <a:pt x="225" y="34"/>
                    </a:lnTo>
                    <a:lnTo>
                      <a:pt x="226" y="34"/>
                    </a:lnTo>
                    <a:lnTo>
                      <a:pt x="228" y="33"/>
                    </a:lnTo>
                    <a:lnTo>
                      <a:pt x="228" y="32"/>
                    </a:lnTo>
                    <a:lnTo>
                      <a:pt x="229" y="32"/>
                    </a:lnTo>
                    <a:lnTo>
                      <a:pt x="229" y="32"/>
                    </a:lnTo>
                    <a:lnTo>
                      <a:pt x="230" y="28"/>
                    </a:lnTo>
                    <a:lnTo>
                      <a:pt x="232" y="28"/>
                    </a:lnTo>
                    <a:lnTo>
                      <a:pt x="233" y="29"/>
                    </a:lnTo>
                    <a:lnTo>
                      <a:pt x="233" y="29"/>
                    </a:lnTo>
                    <a:lnTo>
                      <a:pt x="233" y="28"/>
                    </a:lnTo>
                    <a:lnTo>
                      <a:pt x="234" y="28"/>
                    </a:lnTo>
                    <a:lnTo>
                      <a:pt x="235" y="28"/>
                    </a:lnTo>
                    <a:lnTo>
                      <a:pt x="235" y="29"/>
                    </a:lnTo>
                    <a:lnTo>
                      <a:pt x="236" y="28"/>
                    </a:lnTo>
                    <a:lnTo>
                      <a:pt x="238" y="28"/>
                    </a:lnTo>
                    <a:lnTo>
                      <a:pt x="238" y="29"/>
                    </a:lnTo>
                    <a:lnTo>
                      <a:pt x="239" y="28"/>
                    </a:lnTo>
                    <a:lnTo>
                      <a:pt x="240" y="29"/>
                    </a:lnTo>
                    <a:lnTo>
                      <a:pt x="240" y="29"/>
                    </a:lnTo>
                    <a:lnTo>
                      <a:pt x="242" y="28"/>
                    </a:lnTo>
                    <a:lnTo>
                      <a:pt x="243" y="29"/>
                    </a:lnTo>
                    <a:lnTo>
                      <a:pt x="243" y="28"/>
                    </a:lnTo>
                    <a:lnTo>
                      <a:pt x="243" y="29"/>
                    </a:lnTo>
                    <a:lnTo>
                      <a:pt x="243" y="30"/>
                    </a:lnTo>
                    <a:lnTo>
                      <a:pt x="244" y="30"/>
                    </a:lnTo>
                    <a:lnTo>
                      <a:pt x="245" y="30"/>
                    </a:lnTo>
                    <a:lnTo>
                      <a:pt x="245" y="29"/>
                    </a:lnTo>
                    <a:lnTo>
                      <a:pt x="246" y="28"/>
                    </a:lnTo>
                    <a:lnTo>
                      <a:pt x="246" y="29"/>
                    </a:lnTo>
                    <a:lnTo>
                      <a:pt x="247" y="29"/>
                    </a:lnTo>
                    <a:lnTo>
                      <a:pt x="247" y="30"/>
                    </a:lnTo>
                    <a:lnTo>
                      <a:pt x="248" y="29"/>
                    </a:lnTo>
                    <a:lnTo>
                      <a:pt x="250" y="29"/>
                    </a:lnTo>
                    <a:lnTo>
                      <a:pt x="249" y="28"/>
                    </a:lnTo>
                    <a:lnTo>
                      <a:pt x="250" y="28"/>
                    </a:lnTo>
                    <a:lnTo>
                      <a:pt x="251" y="29"/>
                    </a:lnTo>
                    <a:lnTo>
                      <a:pt x="252" y="31"/>
                    </a:lnTo>
                    <a:lnTo>
                      <a:pt x="251" y="31"/>
                    </a:lnTo>
                    <a:lnTo>
                      <a:pt x="252" y="32"/>
                    </a:lnTo>
                    <a:lnTo>
                      <a:pt x="253" y="35"/>
                    </a:lnTo>
                    <a:lnTo>
                      <a:pt x="253" y="36"/>
                    </a:lnTo>
                    <a:lnTo>
                      <a:pt x="254" y="37"/>
                    </a:lnTo>
                    <a:lnTo>
                      <a:pt x="255" y="38"/>
                    </a:lnTo>
                    <a:lnTo>
                      <a:pt x="256" y="37"/>
                    </a:lnTo>
                    <a:lnTo>
                      <a:pt x="259" y="38"/>
                    </a:lnTo>
                    <a:lnTo>
                      <a:pt x="259" y="39"/>
                    </a:lnTo>
                    <a:lnTo>
                      <a:pt x="260" y="40"/>
                    </a:lnTo>
                    <a:lnTo>
                      <a:pt x="260" y="40"/>
                    </a:lnTo>
                    <a:lnTo>
                      <a:pt x="260" y="42"/>
                    </a:lnTo>
                    <a:lnTo>
                      <a:pt x="261" y="42"/>
                    </a:lnTo>
                    <a:lnTo>
                      <a:pt x="260" y="42"/>
                    </a:lnTo>
                    <a:lnTo>
                      <a:pt x="260" y="44"/>
                    </a:lnTo>
                    <a:lnTo>
                      <a:pt x="261" y="44"/>
                    </a:lnTo>
                    <a:lnTo>
                      <a:pt x="261" y="42"/>
                    </a:lnTo>
                    <a:lnTo>
                      <a:pt x="263" y="43"/>
                    </a:lnTo>
                    <a:lnTo>
                      <a:pt x="263" y="42"/>
                    </a:lnTo>
                    <a:lnTo>
                      <a:pt x="264" y="42"/>
                    </a:lnTo>
                    <a:lnTo>
                      <a:pt x="264" y="43"/>
                    </a:lnTo>
                    <a:lnTo>
                      <a:pt x="266" y="43"/>
                    </a:lnTo>
                    <a:lnTo>
                      <a:pt x="267" y="44"/>
                    </a:lnTo>
                    <a:lnTo>
                      <a:pt x="268" y="42"/>
                    </a:lnTo>
                    <a:lnTo>
                      <a:pt x="270" y="41"/>
                    </a:lnTo>
                    <a:lnTo>
                      <a:pt x="271" y="40"/>
                    </a:lnTo>
                    <a:lnTo>
                      <a:pt x="274" y="41"/>
                    </a:lnTo>
                    <a:lnTo>
                      <a:pt x="274" y="42"/>
                    </a:lnTo>
                    <a:lnTo>
                      <a:pt x="274" y="42"/>
                    </a:lnTo>
                    <a:lnTo>
                      <a:pt x="274" y="43"/>
                    </a:lnTo>
                    <a:lnTo>
                      <a:pt x="274" y="44"/>
                    </a:lnTo>
                    <a:lnTo>
                      <a:pt x="275" y="44"/>
                    </a:lnTo>
                    <a:lnTo>
                      <a:pt x="275" y="45"/>
                    </a:lnTo>
                    <a:lnTo>
                      <a:pt x="274" y="45"/>
                    </a:lnTo>
                    <a:lnTo>
                      <a:pt x="276" y="45"/>
                    </a:lnTo>
                    <a:lnTo>
                      <a:pt x="277" y="45"/>
                    </a:lnTo>
                    <a:lnTo>
                      <a:pt x="278" y="45"/>
                    </a:lnTo>
                    <a:lnTo>
                      <a:pt x="281" y="45"/>
                    </a:lnTo>
                    <a:lnTo>
                      <a:pt x="281" y="45"/>
                    </a:lnTo>
                    <a:lnTo>
                      <a:pt x="285" y="47"/>
                    </a:lnTo>
                    <a:lnTo>
                      <a:pt x="286" y="47"/>
                    </a:lnTo>
                    <a:lnTo>
                      <a:pt x="288" y="47"/>
                    </a:lnTo>
                    <a:lnTo>
                      <a:pt x="288" y="47"/>
                    </a:lnTo>
                    <a:lnTo>
                      <a:pt x="291" y="47"/>
                    </a:lnTo>
                    <a:lnTo>
                      <a:pt x="292" y="49"/>
                    </a:lnTo>
                    <a:lnTo>
                      <a:pt x="293" y="49"/>
                    </a:lnTo>
                    <a:lnTo>
                      <a:pt x="296" y="50"/>
                    </a:lnTo>
                    <a:lnTo>
                      <a:pt x="297" y="51"/>
                    </a:lnTo>
                    <a:lnTo>
                      <a:pt x="298" y="50"/>
                    </a:lnTo>
                    <a:lnTo>
                      <a:pt x="298" y="52"/>
                    </a:lnTo>
                    <a:lnTo>
                      <a:pt x="299" y="53"/>
                    </a:lnTo>
                    <a:lnTo>
                      <a:pt x="301" y="54"/>
                    </a:lnTo>
                    <a:lnTo>
                      <a:pt x="302" y="54"/>
                    </a:lnTo>
                    <a:lnTo>
                      <a:pt x="302" y="55"/>
                    </a:lnTo>
                    <a:lnTo>
                      <a:pt x="303" y="55"/>
                    </a:lnTo>
                    <a:lnTo>
                      <a:pt x="305" y="56"/>
                    </a:lnTo>
                    <a:lnTo>
                      <a:pt x="305" y="55"/>
                    </a:lnTo>
                    <a:lnTo>
                      <a:pt x="306" y="55"/>
                    </a:lnTo>
                    <a:lnTo>
                      <a:pt x="307" y="55"/>
                    </a:lnTo>
                    <a:lnTo>
                      <a:pt x="308" y="55"/>
                    </a:lnTo>
                    <a:lnTo>
                      <a:pt x="308" y="54"/>
                    </a:lnTo>
                    <a:lnTo>
                      <a:pt x="308" y="53"/>
                    </a:lnTo>
                    <a:lnTo>
                      <a:pt x="309" y="55"/>
                    </a:lnTo>
                    <a:lnTo>
                      <a:pt x="310" y="55"/>
                    </a:lnTo>
                    <a:lnTo>
                      <a:pt x="310" y="54"/>
                    </a:lnTo>
                    <a:lnTo>
                      <a:pt x="312" y="53"/>
                    </a:lnTo>
                    <a:lnTo>
                      <a:pt x="312" y="53"/>
                    </a:lnTo>
                    <a:lnTo>
                      <a:pt x="312" y="52"/>
                    </a:lnTo>
                    <a:lnTo>
                      <a:pt x="312" y="51"/>
                    </a:lnTo>
                    <a:lnTo>
                      <a:pt x="312" y="50"/>
                    </a:lnTo>
                    <a:lnTo>
                      <a:pt x="313" y="50"/>
                    </a:lnTo>
                    <a:lnTo>
                      <a:pt x="313" y="49"/>
                    </a:lnTo>
                    <a:lnTo>
                      <a:pt x="314" y="49"/>
                    </a:lnTo>
                    <a:lnTo>
                      <a:pt x="315" y="49"/>
                    </a:lnTo>
                    <a:lnTo>
                      <a:pt x="315" y="48"/>
                    </a:lnTo>
                    <a:lnTo>
                      <a:pt x="315" y="46"/>
                    </a:lnTo>
                    <a:lnTo>
                      <a:pt x="316" y="45"/>
                    </a:lnTo>
                    <a:lnTo>
                      <a:pt x="315" y="45"/>
                    </a:lnTo>
                    <a:lnTo>
                      <a:pt x="315" y="44"/>
                    </a:lnTo>
                    <a:lnTo>
                      <a:pt x="316" y="44"/>
                    </a:lnTo>
                    <a:lnTo>
                      <a:pt x="317" y="43"/>
                    </a:lnTo>
                    <a:lnTo>
                      <a:pt x="315" y="42"/>
                    </a:lnTo>
                    <a:lnTo>
                      <a:pt x="315" y="42"/>
                    </a:lnTo>
                    <a:lnTo>
                      <a:pt x="316" y="42"/>
                    </a:lnTo>
                    <a:lnTo>
                      <a:pt x="317" y="42"/>
                    </a:lnTo>
                    <a:lnTo>
                      <a:pt x="317" y="40"/>
                    </a:lnTo>
                    <a:lnTo>
                      <a:pt x="317" y="38"/>
                    </a:lnTo>
                    <a:lnTo>
                      <a:pt x="318" y="38"/>
                    </a:lnTo>
                    <a:lnTo>
                      <a:pt x="320" y="38"/>
                    </a:lnTo>
                    <a:lnTo>
                      <a:pt x="320" y="37"/>
                    </a:lnTo>
                    <a:lnTo>
                      <a:pt x="320" y="36"/>
                    </a:lnTo>
                    <a:lnTo>
                      <a:pt x="319" y="35"/>
                    </a:lnTo>
                    <a:lnTo>
                      <a:pt x="320" y="35"/>
                    </a:lnTo>
                    <a:lnTo>
                      <a:pt x="321" y="35"/>
                    </a:lnTo>
                    <a:lnTo>
                      <a:pt x="322" y="35"/>
                    </a:lnTo>
                    <a:lnTo>
                      <a:pt x="322" y="34"/>
                    </a:lnTo>
                    <a:lnTo>
                      <a:pt x="322" y="34"/>
                    </a:lnTo>
                    <a:lnTo>
                      <a:pt x="323" y="34"/>
                    </a:lnTo>
                    <a:lnTo>
                      <a:pt x="324" y="34"/>
                    </a:lnTo>
                    <a:lnTo>
                      <a:pt x="324" y="33"/>
                    </a:lnTo>
                    <a:lnTo>
                      <a:pt x="324" y="32"/>
                    </a:lnTo>
                    <a:lnTo>
                      <a:pt x="325" y="32"/>
                    </a:lnTo>
                    <a:lnTo>
                      <a:pt x="325" y="32"/>
                    </a:lnTo>
                    <a:lnTo>
                      <a:pt x="326" y="32"/>
                    </a:lnTo>
                    <a:lnTo>
                      <a:pt x="326" y="32"/>
                    </a:lnTo>
                    <a:lnTo>
                      <a:pt x="326" y="32"/>
                    </a:lnTo>
                    <a:lnTo>
                      <a:pt x="326" y="32"/>
                    </a:lnTo>
                    <a:lnTo>
                      <a:pt x="327" y="32"/>
                    </a:lnTo>
                    <a:lnTo>
                      <a:pt x="328" y="32"/>
                    </a:lnTo>
                    <a:lnTo>
                      <a:pt x="329" y="32"/>
                    </a:lnTo>
                    <a:lnTo>
                      <a:pt x="328" y="32"/>
                    </a:lnTo>
                    <a:lnTo>
                      <a:pt x="328" y="33"/>
                    </a:lnTo>
                    <a:lnTo>
                      <a:pt x="329" y="33"/>
                    </a:lnTo>
                    <a:lnTo>
                      <a:pt x="330" y="34"/>
                    </a:lnTo>
                    <a:lnTo>
                      <a:pt x="330" y="33"/>
                    </a:lnTo>
                    <a:lnTo>
                      <a:pt x="331" y="32"/>
                    </a:lnTo>
                    <a:lnTo>
                      <a:pt x="332" y="32"/>
                    </a:lnTo>
                    <a:lnTo>
                      <a:pt x="333" y="35"/>
                    </a:lnTo>
                    <a:lnTo>
                      <a:pt x="333" y="35"/>
                    </a:lnTo>
                    <a:lnTo>
                      <a:pt x="333" y="36"/>
                    </a:lnTo>
                    <a:lnTo>
                      <a:pt x="336" y="33"/>
                    </a:lnTo>
                    <a:lnTo>
                      <a:pt x="336" y="35"/>
                    </a:lnTo>
                    <a:lnTo>
                      <a:pt x="336" y="35"/>
                    </a:lnTo>
                    <a:lnTo>
                      <a:pt x="337" y="35"/>
                    </a:lnTo>
                    <a:lnTo>
                      <a:pt x="338" y="35"/>
                    </a:lnTo>
                    <a:lnTo>
                      <a:pt x="339" y="35"/>
                    </a:lnTo>
                    <a:lnTo>
                      <a:pt x="340" y="3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36" name="Freeform 894">
                <a:extLst>
                  <a:ext uri="{FF2B5EF4-FFF2-40B4-BE49-F238E27FC236}">
                    <a16:creationId xmlns:a16="http://schemas.microsoft.com/office/drawing/2014/main" id="{63E733C9-0A54-4DC4-B8E2-D6EB94FBBD13}"/>
                  </a:ext>
                </a:extLst>
              </p:cNvPr>
              <p:cNvSpPr>
                <a:spLocks/>
              </p:cNvSpPr>
              <p:nvPr/>
            </p:nvSpPr>
            <p:spPr bwMode="auto">
              <a:xfrm>
                <a:off x="5682" y="924"/>
                <a:ext cx="121" cy="179"/>
              </a:xfrm>
              <a:custGeom>
                <a:avLst/>
                <a:gdLst>
                  <a:gd name="T0" fmla="*/ 52 w 121"/>
                  <a:gd name="T1" fmla="*/ 6 h 179"/>
                  <a:gd name="T2" fmla="*/ 56 w 121"/>
                  <a:gd name="T3" fmla="*/ 7 h 179"/>
                  <a:gd name="T4" fmla="*/ 62 w 121"/>
                  <a:gd name="T5" fmla="*/ 6 h 179"/>
                  <a:gd name="T6" fmla="*/ 67 w 121"/>
                  <a:gd name="T7" fmla="*/ 6 h 179"/>
                  <a:gd name="T8" fmla="*/ 72 w 121"/>
                  <a:gd name="T9" fmla="*/ 6 h 179"/>
                  <a:gd name="T10" fmla="*/ 78 w 121"/>
                  <a:gd name="T11" fmla="*/ 3 h 179"/>
                  <a:gd name="T12" fmla="*/ 83 w 121"/>
                  <a:gd name="T13" fmla="*/ 2 h 179"/>
                  <a:gd name="T14" fmla="*/ 87 w 121"/>
                  <a:gd name="T15" fmla="*/ 1 h 179"/>
                  <a:gd name="T16" fmla="*/ 92 w 121"/>
                  <a:gd name="T17" fmla="*/ 2 h 179"/>
                  <a:gd name="T18" fmla="*/ 112 w 121"/>
                  <a:gd name="T19" fmla="*/ 6 h 179"/>
                  <a:gd name="T20" fmla="*/ 114 w 121"/>
                  <a:gd name="T21" fmla="*/ 14 h 179"/>
                  <a:gd name="T22" fmla="*/ 116 w 121"/>
                  <a:gd name="T23" fmla="*/ 28 h 179"/>
                  <a:gd name="T24" fmla="*/ 118 w 121"/>
                  <a:gd name="T25" fmla="*/ 36 h 179"/>
                  <a:gd name="T26" fmla="*/ 119 w 121"/>
                  <a:gd name="T27" fmla="*/ 50 h 179"/>
                  <a:gd name="T28" fmla="*/ 120 w 121"/>
                  <a:gd name="T29" fmla="*/ 58 h 179"/>
                  <a:gd name="T30" fmla="*/ 116 w 121"/>
                  <a:gd name="T31" fmla="*/ 62 h 179"/>
                  <a:gd name="T32" fmla="*/ 112 w 121"/>
                  <a:gd name="T33" fmla="*/ 69 h 179"/>
                  <a:gd name="T34" fmla="*/ 107 w 121"/>
                  <a:gd name="T35" fmla="*/ 72 h 179"/>
                  <a:gd name="T36" fmla="*/ 102 w 121"/>
                  <a:gd name="T37" fmla="*/ 72 h 179"/>
                  <a:gd name="T38" fmla="*/ 99 w 121"/>
                  <a:gd name="T39" fmla="*/ 77 h 179"/>
                  <a:gd name="T40" fmla="*/ 94 w 121"/>
                  <a:gd name="T41" fmla="*/ 81 h 179"/>
                  <a:gd name="T42" fmla="*/ 84 w 121"/>
                  <a:gd name="T43" fmla="*/ 90 h 179"/>
                  <a:gd name="T44" fmla="*/ 78 w 121"/>
                  <a:gd name="T45" fmla="*/ 92 h 179"/>
                  <a:gd name="T46" fmla="*/ 72 w 121"/>
                  <a:gd name="T47" fmla="*/ 90 h 179"/>
                  <a:gd name="T48" fmla="*/ 68 w 121"/>
                  <a:gd name="T49" fmla="*/ 88 h 179"/>
                  <a:gd name="T50" fmla="*/ 61 w 121"/>
                  <a:gd name="T51" fmla="*/ 87 h 179"/>
                  <a:gd name="T52" fmla="*/ 57 w 121"/>
                  <a:gd name="T53" fmla="*/ 88 h 179"/>
                  <a:gd name="T54" fmla="*/ 54 w 121"/>
                  <a:gd name="T55" fmla="*/ 91 h 179"/>
                  <a:gd name="T56" fmla="*/ 61 w 121"/>
                  <a:gd name="T57" fmla="*/ 95 h 179"/>
                  <a:gd name="T58" fmla="*/ 65 w 121"/>
                  <a:gd name="T59" fmla="*/ 98 h 179"/>
                  <a:gd name="T60" fmla="*/ 68 w 121"/>
                  <a:gd name="T61" fmla="*/ 100 h 179"/>
                  <a:gd name="T62" fmla="*/ 73 w 121"/>
                  <a:gd name="T63" fmla="*/ 103 h 179"/>
                  <a:gd name="T64" fmla="*/ 68 w 121"/>
                  <a:gd name="T65" fmla="*/ 112 h 179"/>
                  <a:gd name="T66" fmla="*/ 62 w 121"/>
                  <a:gd name="T67" fmla="*/ 111 h 179"/>
                  <a:gd name="T68" fmla="*/ 53 w 121"/>
                  <a:gd name="T69" fmla="*/ 109 h 179"/>
                  <a:gd name="T70" fmla="*/ 47 w 121"/>
                  <a:gd name="T71" fmla="*/ 105 h 179"/>
                  <a:gd name="T72" fmla="*/ 41 w 121"/>
                  <a:gd name="T73" fmla="*/ 107 h 179"/>
                  <a:gd name="T74" fmla="*/ 35 w 121"/>
                  <a:gd name="T75" fmla="*/ 109 h 179"/>
                  <a:gd name="T76" fmla="*/ 28 w 121"/>
                  <a:gd name="T77" fmla="*/ 111 h 179"/>
                  <a:gd name="T78" fmla="*/ 26 w 121"/>
                  <a:gd name="T79" fmla="*/ 114 h 179"/>
                  <a:gd name="T80" fmla="*/ 23 w 121"/>
                  <a:gd name="T81" fmla="*/ 117 h 179"/>
                  <a:gd name="T82" fmla="*/ 20 w 121"/>
                  <a:gd name="T83" fmla="*/ 119 h 179"/>
                  <a:gd name="T84" fmla="*/ 21 w 121"/>
                  <a:gd name="T85" fmla="*/ 122 h 179"/>
                  <a:gd name="T86" fmla="*/ 24 w 121"/>
                  <a:gd name="T87" fmla="*/ 128 h 179"/>
                  <a:gd name="T88" fmla="*/ 26 w 121"/>
                  <a:gd name="T89" fmla="*/ 134 h 179"/>
                  <a:gd name="T90" fmla="*/ 30 w 121"/>
                  <a:gd name="T91" fmla="*/ 139 h 179"/>
                  <a:gd name="T92" fmla="*/ 32 w 121"/>
                  <a:gd name="T93" fmla="*/ 146 h 179"/>
                  <a:gd name="T94" fmla="*/ 25 w 121"/>
                  <a:gd name="T95" fmla="*/ 156 h 179"/>
                  <a:gd name="T96" fmla="*/ 28 w 121"/>
                  <a:gd name="T97" fmla="*/ 162 h 179"/>
                  <a:gd name="T98" fmla="*/ 26 w 121"/>
                  <a:gd name="T99" fmla="*/ 168 h 179"/>
                  <a:gd name="T100" fmla="*/ 22 w 121"/>
                  <a:gd name="T101" fmla="*/ 170 h 179"/>
                  <a:gd name="T102" fmla="*/ 19 w 121"/>
                  <a:gd name="T103" fmla="*/ 174 h 179"/>
                  <a:gd name="T104" fmla="*/ 12 w 121"/>
                  <a:gd name="T105" fmla="*/ 176 h 179"/>
                  <a:gd name="T106" fmla="*/ 8 w 121"/>
                  <a:gd name="T107" fmla="*/ 179 h 179"/>
                  <a:gd name="T108" fmla="*/ 6 w 121"/>
                  <a:gd name="T109" fmla="*/ 175 h 179"/>
                  <a:gd name="T110" fmla="*/ 0 w 121"/>
                  <a:gd name="T111" fmla="*/ 17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 h="179">
                    <a:moveTo>
                      <a:pt x="44" y="0"/>
                    </a:moveTo>
                    <a:lnTo>
                      <a:pt x="45" y="1"/>
                    </a:lnTo>
                    <a:lnTo>
                      <a:pt x="47" y="2"/>
                    </a:lnTo>
                    <a:lnTo>
                      <a:pt x="47" y="3"/>
                    </a:lnTo>
                    <a:lnTo>
                      <a:pt x="52" y="6"/>
                    </a:lnTo>
                    <a:lnTo>
                      <a:pt x="52" y="7"/>
                    </a:lnTo>
                    <a:lnTo>
                      <a:pt x="53" y="7"/>
                    </a:lnTo>
                    <a:lnTo>
                      <a:pt x="54" y="7"/>
                    </a:lnTo>
                    <a:lnTo>
                      <a:pt x="55" y="7"/>
                    </a:lnTo>
                    <a:lnTo>
                      <a:pt x="56" y="7"/>
                    </a:lnTo>
                    <a:lnTo>
                      <a:pt x="57" y="7"/>
                    </a:lnTo>
                    <a:lnTo>
                      <a:pt x="58" y="7"/>
                    </a:lnTo>
                    <a:lnTo>
                      <a:pt x="60" y="6"/>
                    </a:lnTo>
                    <a:lnTo>
                      <a:pt x="61" y="6"/>
                    </a:lnTo>
                    <a:lnTo>
                      <a:pt x="62" y="6"/>
                    </a:lnTo>
                    <a:lnTo>
                      <a:pt x="64" y="6"/>
                    </a:lnTo>
                    <a:lnTo>
                      <a:pt x="64" y="6"/>
                    </a:lnTo>
                    <a:lnTo>
                      <a:pt x="65" y="6"/>
                    </a:lnTo>
                    <a:lnTo>
                      <a:pt x="66" y="6"/>
                    </a:lnTo>
                    <a:lnTo>
                      <a:pt x="67" y="6"/>
                    </a:lnTo>
                    <a:lnTo>
                      <a:pt x="68" y="6"/>
                    </a:lnTo>
                    <a:lnTo>
                      <a:pt x="68" y="7"/>
                    </a:lnTo>
                    <a:lnTo>
                      <a:pt x="69" y="7"/>
                    </a:lnTo>
                    <a:lnTo>
                      <a:pt x="70" y="6"/>
                    </a:lnTo>
                    <a:lnTo>
                      <a:pt x="72" y="6"/>
                    </a:lnTo>
                    <a:lnTo>
                      <a:pt x="74" y="5"/>
                    </a:lnTo>
                    <a:lnTo>
                      <a:pt x="74" y="3"/>
                    </a:lnTo>
                    <a:lnTo>
                      <a:pt x="76" y="3"/>
                    </a:lnTo>
                    <a:lnTo>
                      <a:pt x="77" y="3"/>
                    </a:lnTo>
                    <a:lnTo>
                      <a:pt x="78" y="3"/>
                    </a:lnTo>
                    <a:lnTo>
                      <a:pt x="79" y="3"/>
                    </a:lnTo>
                    <a:lnTo>
                      <a:pt x="80" y="3"/>
                    </a:lnTo>
                    <a:lnTo>
                      <a:pt x="81" y="3"/>
                    </a:lnTo>
                    <a:lnTo>
                      <a:pt x="82" y="2"/>
                    </a:lnTo>
                    <a:lnTo>
                      <a:pt x="83" y="2"/>
                    </a:lnTo>
                    <a:lnTo>
                      <a:pt x="84" y="2"/>
                    </a:lnTo>
                    <a:lnTo>
                      <a:pt x="84" y="1"/>
                    </a:lnTo>
                    <a:lnTo>
                      <a:pt x="85" y="2"/>
                    </a:lnTo>
                    <a:lnTo>
                      <a:pt x="85" y="2"/>
                    </a:lnTo>
                    <a:lnTo>
                      <a:pt x="87" y="1"/>
                    </a:lnTo>
                    <a:lnTo>
                      <a:pt x="88" y="1"/>
                    </a:lnTo>
                    <a:lnTo>
                      <a:pt x="88" y="1"/>
                    </a:lnTo>
                    <a:lnTo>
                      <a:pt x="89" y="1"/>
                    </a:lnTo>
                    <a:lnTo>
                      <a:pt x="91" y="1"/>
                    </a:lnTo>
                    <a:lnTo>
                      <a:pt x="92" y="2"/>
                    </a:lnTo>
                    <a:lnTo>
                      <a:pt x="92" y="3"/>
                    </a:lnTo>
                    <a:lnTo>
                      <a:pt x="94" y="3"/>
                    </a:lnTo>
                    <a:lnTo>
                      <a:pt x="99" y="4"/>
                    </a:lnTo>
                    <a:lnTo>
                      <a:pt x="112" y="5"/>
                    </a:lnTo>
                    <a:lnTo>
                      <a:pt x="112" y="6"/>
                    </a:lnTo>
                    <a:lnTo>
                      <a:pt x="114" y="7"/>
                    </a:lnTo>
                    <a:lnTo>
                      <a:pt x="114" y="7"/>
                    </a:lnTo>
                    <a:lnTo>
                      <a:pt x="114" y="9"/>
                    </a:lnTo>
                    <a:lnTo>
                      <a:pt x="114" y="12"/>
                    </a:lnTo>
                    <a:lnTo>
                      <a:pt x="114" y="14"/>
                    </a:lnTo>
                    <a:lnTo>
                      <a:pt x="114" y="15"/>
                    </a:lnTo>
                    <a:lnTo>
                      <a:pt x="114" y="21"/>
                    </a:lnTo>
                    <a:lnTo>
                      <a:pt x="114" y="21"/>
                    </a:lnTo>
                    <a:lnTo>
                      <a:pt x="114" y="25"/>
                    </a:lnTo>
                    <a:lnTo>
                      <a:pt x="116" y="28"/>
                    </a:lnTo>
                    <a:lnTo>
                      <a:pt x="119" y="31"/>
                    </a:lnTo>
                    <a:lnTo>
                      <a:pt x="119" y="31"/>
                    </a:lnTo>
                    <a:lnTo>
                      <a:pt x="119" y="32"/>
                    </a:lnTo>
                    <a:lnTo>
                      <a:pt x="119" y="33"/>
                    </a:lnTo>
                    <a:lnTo>
                      <a:pt x="118" y="36"/>
                    </a:lnTo>
                    <a:lnTo>
                      <a:pt x="119" y="38"/>
                    </a:lnTo>
                    <a:lnTo>
                      <a:pt x="119" y="42"/>
                    </a:lnTo>
                    <a:lnTo>
                      <a:pt x="119" y="45"/>
                    </a:lnTo>
                    <a:lnTo>
                      <a:pt x="119" y="49"/>
                    </a:lnTo>
                    <a:lnTo>
                      <a:pt x="119" y="50"/>
                    </a:lnTo>
                    <a:lnTo>
                      <a:pt x="120" y="52"/>
                    </a:lnTo>
                    <a:lnTo>
                      <a:pt x="120" y="52"/>
                    </a:lnTo>
                    <a:lnTo>
                      <a:pt x="121" y="55"/>
                    </a:lnTo>
                    <a:lnTo>
                      <a:pt x="121" y="57"/>
                    </a:lnTo>
                    <a:lnTo>
                      <a:pt x="120" y="58"/>
                    </a:lnTo>
                    <a:lnTo>
                      <a:pt x="120" y="59"/>
                    </a:lnTo>
                    <a:lnTo>
                      <a:pt x="119" y="60"/>
                    </a:lnTo>
                    <a:lnTo>
                      <a:pt x="118" y="61"/>
                    </a:lnTo>
                    <a:lnTo>
                      <a:pt x="116" y="62"/>
                    </a:lnTo>
                    <a:lnTo>
                      <a:pt x="116" y="62"/>
                    </a:lnTo>
                    <a:lnTo>
                      <a:pt x="115" y="63"/>
                    </a:lnTo>
                    <a:lnTo>
                      <a:pt x="114" y="65"/>
                    </a:lnTo>
                    <a:lnTo>
                      <a:pt x="113" y="66"/>
                    </a:lnTo>
                    <a:lnTo>
                      <a:pt x="113" y="66"/>
                    </a:lnTo>
                    <a:lnTo>
                      <a:pt x="112" y="69"/>
                    </a:lnTo>
                    <a:lnTo>
                      <a:pt x="111" y="69"/>
                    </a:lnTo>
                    <a:lnTo>
                      <a:pt x="110" y="70"/>
                    </a:lnTo>
                    <a:lnTo>
                      <a:pt x="109" y="71"/>
                    </a:lnTo>
                    <a:lnTo>
                      <a:pt x="108" y="72"/>
                    </a:lnTo>
                    <a:lnTo>
                      <a:pt x="107" y="72"/>
                    </a:lnTo>
                    <a:lnTo>
                      <a:pt x="106" y="72"/>
                    </a:lnTo>
                    <a:lnTo>
                      <a:pt x="105" y="72"/>
                    </a:lnTo>
                    <a:lnTo>
                      <a:pt x="104" y="72"/>
                    </a:lnTo>
                    <a:lnTo>
                      <a:pt x="103" y="72"/>
                    </a:lnTo>
                    <a:lnTo>
                      <a:pt x="102" y="72"/>
                    </a:lnTo>
                    <a:lnTo>
                      <a:pt x="102" y="73"/>
                    </a:lnTo>
                    <a:lnTo>
                      <a:pt x="101" y="76"/>
                    </a:lnTo>
                    <a:lnTo>
                      <a:pt x="100" y="76"/>
                    </a:lnTo>
                    <a:lnTo>
                      <a:pt x="99" y="77"/>
                    </a:lnTo>
                    <a:lnTo>
                      <a:pt x="99" y="77"/>
                    </a:lnTo>
                    <a:lnTo>
                      <a:pt x="97" y="79"/>
                    </a:lnTo>
                    <a:lnTo>
                      <a:pt x="96" y="80"/>
                    </a:lnTo>
                    <a:lnTo>
                      <a:pt x="95" y="80"/>
                    </a:lnTo>
                    <a:lnTo>
                      <a:pt x="95" y="80"/>
                    </a:lnTo>
                    <a:lnTo>
                      <a:pt x="94" y="81"/>
                    </a:lnTo>
                    <a:lnTo>
                      <a:pt x="93" y="81"/>
                    </a:lnTo>
                    <a:lnTo>
                      <a:pt x="92" y="85"/>
                    </a:lnTo>
                    <a:lnTo>
                      <a:pt x="90" y="87"/>
                    </a:lnTo>
                    <a:lnTo>
                      <a:pt x="86" y="90"/>
                    </a:lnTo>
                    <a:lnTo>
                      <a:pt x="84" y="90"/>
                    </a:lnTo>
                    <a:lnTo>
                      <a:pt x="81" y="92"/>
                    </a:lnTo>
                    <a:lnTo>
                      <a:pt x="81" y="92"/>
                    </a:lnTo>
                    <a:lnTo>
                      <a:pt x="80" y="92"/>
                    </a:lnTo>
                    <a:lnTo>
                      <a:pt x="79" y="92"/>
                    </a:lnTo>
                    <a:lnTo>
                      <a:pt x="78" y="92"/>
                    </a:lnTo>
                    <a:lnTo>
                      <a:pt x="76" y="92"/>
                    </a:lnTo>
                    <a:lnTo>
                      <a:pt x="74" y="92"/>
                    </a:lnTo>
                    <a:lnTo>
                      <a:pt x="74" y="90"/>
                    </a:lnTo>
                    <a:lnTo>
                      <a:pt x="73" y="90"/>
                    </a:lnTo>
                    <a:lnTo>
                      <a:pt x="72" y="90"/>
                    </a:lnTo>
                    <a:lnTo>
                      <a:pt x="71" y="90"/>
                    </a:lnTo>
                    <a:lnTo>
                      <a:pt x="70" y="90"/>
                    </a:lnTo>
                    <a:lnTo>
                      <a:pt x="69" y="90"/>
                    </a:lnTo>
                    <a:lnTo>
                      <a:pt x="69" y="89"/>
                    </a:lnTo>
                    <a:lnTo>
                      <a:pt x="68" y="88"/>
                    </a:lnTo>
                    <a:lnTo>
                      <a:pt x="66" y="86"/>
                    </a:lnTo>
                    <a:lnTo>
                      <a:pt x="64" y="86"/>
                    </a:lnTo>
                    <a:lnTo>
                      <a:pt x="63" y="86"/>
                    </a:lnTo>
                    <a:lnTo>
                      <a:pt x="62" y="86"/>
                    </a:lnTo>
                    <a:lnTo>
                      <a:pt x="61" y="87"/>
                    </a:lnTo>
                    <a:lnTo>
                      <a:pt x="61" y="88"/>
                    </a:lnTo>
                    <a:lnTo>
                      <a:pt x="60" y="88"/>
                    </a:lnTo>
                    <a:lnTo>
                      <a:pt x="59" y="88"/>
                    </a:lnTo>
                    <a:lnTo>
                      <a:pt x="58" y="88"/>
                    </a:lnTo>
                    <a:lnTo>
                      <a:pt x="57" y="88"/>
                    </a:lnTo>
                    <a:lnTo>
                      <a:pt x="57" y="88"/>
                    </a:lnTo>
                    <a:lnTo>
                      <a:pt x="54" y="90"/>
                    </a:lnTo>
                    <a:lnTo>
                      <a:pt x="54" y="90"/>
                    </a:lnTo>
                    <a:lnTo>
                      <a:pt x="54" y="90"/>
                    </a:lnTo>
                    <a:lnTo>
                      <a:pt x="54" y="91"/>
                    </a:lnTo>
                    <a:lnTo>
                      <a:pt x="55" y="91"/>
                    </a:lnTo>
                    <a:lnTo>
                      <a:pt x="56" y="92"/>
                    </a:lnTo>
                    <a:lnTo>
                      <a:pt x="57" y="92"/>
                    </a:lnTo>
                    <a:lnTo>
                      <a:pt x="60" y="93"/>
                    </a:lnTo>
                    <a:lnTo>
                      <a:pt x="61" y="95"/>
                    </a:lnTo>
                    <a:lnTo>
                      <a:pt x="62" y="96"/>
                    </a:lnTo>
                    <a:lnTo>
                      <a:pt x="64" y="97"/>
                    </a:lnTo>
                    <a:lnTo>
                      <a:pt x="64" y="97"/>
                    </a:lnTo>
                    <a:lnTo>
                      <a:pt x="64" y="97"/>
                    </a:lnTo>
                    <a:lnTo>
                      <a:pt x="65" y="98"/>
                    </a:lnTo>
                    <a:lnTo>
                      <a:pt x="66" y="98"/>
                    </a:lnTo>
                    <a:lnTo>
                      <a:pt x="67" y="98"/>
                    </a:lnTo>
                    <a:lnTo>
                      <a:pt x="68" y="98"/>
                    </a:lnTo>
                    <a:lnTo>
                      <a:pt x="68" y="99"/>
                    </a:lnTo>
                    <a:lnTo>
                      <a:pt x="68" y="100"/>
                    </a:lnTo>
                    <a:lnTo>
                      <a:pt x="69" y="100"/>
                    </a:lnTo>
                    <a:lnTo>
                      <a:pt x="69" y="100"/>
                    </a:lnTo>
                    <a:lnTo>
                      <a:pt x="70" y="100"/>
                    </a:lnTo>
                    <a:lnTo>
                      <a:pt x="71" y="102"/>
                    </a:lnTo>
                    <a:lnTo>
                      <a:pt x="73" y="103"/>
                    </a:lnTo>
                    <a:lnTo>
                      <a:pt x="74" y="103"/>
                    </a:lnTo>
                    <a:lnTo>
                      <a:pt x="74" y="103"/>
                    </a:lnTo>
                    <a:lnTo>
                      <a:pt x="74" y="104"/>
                    </a:lnTo>
                    <a:lnTo>
                      <a:pt x="74" y="105"/>
                    </a:lnTo>
                    <a:lnTo>
                      <a:pt x="68" y="112"/>
                    </a:lnTo>
                    <a:lnTo>
                      <a:pt x="66" y="111"/>
                    </a:lnTo>
                    <a:lnTo>
                      <a:pt x="65" y="111"/>
                    </a:lnTo>
                    <a:lnTo>
                      <a:pt x="64" y="111"/>
                    </a:lnTo>
                    <a:lnTo>
                      <a:pt x="63" y="111"/>
                    </a:lnTo>
                    <a:lnTo>
                      <a:pt x="62" y="111"/>
                    </a:lnTo>
                    <a:lnTo>
                      <a:pt x="61" y="112"/>
                    </a:lnTo>
                    <a:lnTo>
                      <a:pt x="58" y="111"/>
                    </a:lnTo>
                    <a:lnTo>
                      <a:pt x="56" y="109"/>
                    </a:lnTo>
                    <a:lnTo>
                      <a:pt x="54" y="109"/>
                    </a:lnTo>
                    <a:lnTo>
                      <a:pt x="53" y="109"/>
                    </a:lnTo>
                    <a:lnTo>
                      <a:pt x="51" y="108"/>
                    </a:lnTo>
                    <a:lnTo>
                      <a:pt x="50" y="107"/>
                    </a:lnTo>
                    <a:lnTo>
                      <a:pt x="49" y="106"/>
                    </a:lnTo>
                    <a:lnTo>
                      <a:pt x="48" y="105"/>
                    </a:lnTo>
                    <a:lnTo>
                      <a:pt x="47" y="105"/>
                    </a:lnTo>
                    <a:lnTo>
                      <a:pt x="45" y="105"/>
                    </a:lnTo>
                    <a:lnTo>
                      <a:pt x="43" y="106"/>
                    </a:lnTo>
                    <a:lnTo>
                      <a:pt x="43" y="107"/>
                    </a:lnTo>
                    <a:lnTo>
                      <a:pt x="42" y="107"/>
                    </a:lnTo>
                    <a:lnTo>
                      <a:pt x="41" y="107"/>
                    </a:lnTo>
                    <a:lnTo>
                      <a:pt x="40" y="107"/>
                    </a:lnTo>
                    <a:lnTo>
                      <a:pt x="39" y="107"/>
                    </a:lnTo>
                    <a:lnTo>
                      <a:pt x="37" y="109"/>
                    </a:lnTo>
                    <a:lnTo>
                      <a:pt x="37" y="108"/>
                    </a:lnTo>
                    <a:lnTo>
                      <a:pt x="35" y="109"/>
                    </a:lnTo>
                    <a:lnTo>
                      <a:pt x="32" y="110"/>
                    </a:lnTo>
                    <a:lnTo>
                      <a:pt x="32" y="110"/>
                    </a:lnTo>
                    <a:lnTo>
                      <a:pt x="31" y="110"/>
                    </a:lnTo>
                    <a:lnTo>
                      <a:pt x="30" y="110"/>
                    </a:lnTo>
                    <a:lnTo>
                      <a:pt x="28" y="111"/>
                    </a:lnTo>
                    <a:lnTo>
                      <a:pt x="29" y="112"/>
                    </a:lnTo>
                    <a:lnTo>
                      <a:pt x="28" y="112"/>
                    </a:lnTo>
                    <a:lnTo>
                      <a:pt x="27" y="113"/>
                    </a:lnTo>
                    <a:lnTo>
                      <a:pt x="26" y="113"/>
                    </a:lnTo>
                    <a:lnTo>
                      <a:pt x="26" y="114"/>
                    </a:lnTo>
                    <a:lnTo>
                      <a:pt x="26" y="116"/>
                    </a:lnTo>
                    <a:lnTo>
                      <a:pt x="25" y="116"/>
                    </a:lnTo>
                    <a:lnTo>
                      <a:pt x="24" y="116"/>
                    </a:lnTo>
                    <a:lnTo>
                      <a:pt x="24" y="117"/>
                    </a:lnTo>
                    <a:lnTo>
                      <a:pt x="23" y="117"/>
                    </a:lnTo>
                    <a:lnTo>
                      <a:pt x="23" y="117"/>
                    </a:lnTo>
                    <a:lnTo>
                      <a:pt x="22" y="117"/>
                    </a:lnTo>
                    <a:lnTo>
                      <a:pt x="22" y="118"/>
                    </a:lnTo>
                    <a:lnTo>
                      <a:pt x="21" y="119"/>
                    </a:lnTo>
                    <a:lnTo>
                      <a:pt x="20" y="119"/>
                    </a:lnTo>
                    <a:lnTo>
                      <a:pt x="20" y="120"/>
                    </a:lnTo>
                    <a:lnTo>
                      <a:pt x="19" y="121"/>
                    </a:lnTo>
                    <a:lnTo>
                      <a:pt x="19" y="121"/>
                    </a:lnTo>
                    <a:lnTo>
                      <a:pt x="20" y="123"/>
                    </a:lnTo>
                    <a:lnTo>
                      <a:pt x="21" y="122"/>
                    </a:lnTo>
                    <a:lnTo>
                      <a:pt x="21" y="123"/>
                    </a:lnTo>
                    <a:lnTo>
                      <a:pt x="22" y="124"/>
                    </a:lnTo>
                    <a:lnTo>
                      <a:pt x="23" y="125"/>
                    </a:lnTo>
                    <a:lnTo>
                      <a:pt x="23" y="126"/>
                    </a:lnTo>
                    <a:lnTo>
                      <a:pt x="24" y="128"/>
                    </a:lnTo>
                    <a:lnTo>
                      <a:pt x="24" y="128"/>
                    </a:lnTo>
                    <a:lnTo>
                      <a:pt x="25" y="129"/>
                    </a:lnTo>
                    <a:lnTo>
                      <a:pt x="26" y="131"/>
                    </a:lnTo>
                    <a:lnTo>
                      <a:pt x="26" y="132"/>
                    </a:lnTo>
                    <a:lnTo>
                      <a:pt x="26" y="134"/>
                    </a:lnTo>
                    <a:lnTo>
                      <a:pt x="26" y="134"/>
                    </a:lnTo>
                    <a:lnTo>
                      <a:pt x="26" y="135"/>
                    </a:lnTo>
                    <a:lnTo>
                      <a:pt x="26" y="136"/>
                    </a:lnTo>
                    <a:lnTo>
                      <a:pt x="28" y="138"/>
                    </a:lnTo>
                    <a:lnTo>
                      <a:pt x="30" y="139"/>
                    </a:lnTo>
                    <a:lnTo>
                      <a:pt x="31" y="141"/>
                    </a:lnTo>
                    <a:lnTo>
                      <a:pt x="32" y="142"/>
                    </a:lnTo>
                    <a:lnTo>
                      <a:pt x="32" y="145"/>
                    </a:lnTo>
                    <a:lnTo>
                      <a:pt x="32" y="145"/>
                    </a:lnTo>
                    <a:lnTo>
                      <a:pt x="32" y="146"/>
                    </a:lnTo>
                    <a:lnTo>
                      <a:pt x="24" y="152"/>
                    </a:lnTo>
                    <a:lnTo>
                      <a:pt x="24" y="153"/>
                    </a:lnTo>
                    <a:lnTo>
                      <a:pt x="24" y="154"/>
                    </a:lnTo>
                    <a:lnTo>
                      <a:pt x="25" y="154"/>
                    </a:lnTo>
                    <a:lnTo>
                      <a:pt x="25" y="156"/>
                    </a:lnTo>
                    <a:lnTo>
                      <a:pt x="26" y="156"/>
                    </a:lnTo>
                    <a:lnTo>
                      <a:pt x="27" y="158"/>
                    </a:lnTo>
                    <a:lnTo>
                      <a:pt x="27" y="159"/>
                    </a:lnTo>
                    <a:lnTo>
                      <a:pt x="27" y="160"/>
                    </a:lnTo>
                    <a:lnTo>
                      <a:pt x="28" y="162"/>
                    </a:lnTo>
                    <a:lnTo>
                      <a:pt x="28" y="163"/>
                    </a:lnTo>
                    <a:lnTo>
                      <a:pt x="29" y="164"/>
                    </a:lnTo>
                    <a:lnTo>
                      <a:pt x="30" y="165"/>
                    </a:lnTo>
                    <a:lnTo>
                      <a:pt x="30" y="165"/>
                    </a:lnTo>
                    <a:lnTo>
                      <a:pt x="26" y="168"/>
                    </a:lnTo>
                    <a:lnTo>
                      <a:pt x="26" y="169"/>
                    </a:lnTo>
                    <a:lnTo>
                      <a:pt x="25" y="169"/>
                    </a:lnTo>
                    <a:lnTo>
                      <a:pt x="24" y="169"/>
                    </a:lnTo>
                    <a:lnTo>
                      <a:pt x="23" y="169"/>
                    </a:lnTo>
                    <a:lnTo>
                      <a:pt x="22" y="170"/>
                    </a:lnTo>
                    <a:lnTo>
                      <a:pt x="22" y="171"/>
                    </a:lnTo>
                    <a:lnTo>
                      <a:pt x="21" y="172"/>
                    </a:lnTo>
                    <a:lnTo>
                      <a:pt x="21" y="172"/>
                    </a:lnTo>
                    <a:lnTo>
                      <a:pt x="20" y="173"/>
                    </a:lnTo>
                    <a:lnTo>
                      <a:pt x="19" y="174"/>
                    </a:lnTo>
                    <a:lnTo>
                      <a:pt x="17" y="175"/>
                    </a:lnTo>
                    <a:lnTo>
                      <a:pt x="16" y="175"/>
                    </a:lnTo>
                    <a:lnTo>
                      <a:pt x="14" y="176"/>
                    </a:lnTo>
                    <a:lnTo>
                      <a:pt x="13" y="176"/>
                    </a:lnTo>
                    <a:lnTo>
                      <a:pt x="12" y="176"/>
                    </a:lnTo>
                    <a:lnTo>
                      <a:pt x="10" y="176"/>
                    </a:lnTo>
                    <a:lnTo>
                      <a:pt x="9" y="177"/>
                    </a:lnTo>
                    <a:lnTo>
                      <a:pt x="9" y="178"/>
                    </a:lnTo>
                    <a:lnTo>
                      <a:pt x="9" y="179"/>
                    </a:lnTo>
                    <a:lnTo>
                      <a:pt x="8" y="179"/>
                    </a:lnTo>
                    <a:lnTo>
                      <a:pt x="8" y="178"/>
                    </a:lnTo>
                    <a:lnTo>
                      <a:pt x="8" y="177"/>
                    </a:lnTo>
                    <a:lnTo>
                      <a:pt x="7" y="176"/>
                    </a:lnTo>
                    <a:lnTo>
                      <a:pt x="6" y="175"/>
                    </a:lnTo>
                    <a:lnTo>
                      <a:pt x="6" y="175"/>
                    </a:lnTo>
                    <a:lnTo>
                      <a:pt x="6" y="174"/>
                    </a:lnTo>
                    <a:lnTo>
                      <a:pt x="3" y="173"/>
                    </a:lnTo>
                    <a:lnTo>
                      <a:pt x="2" y="174"/>
                    </a:lnTo>
                    <a:lnTo>
                      <a:pt x="1" y="175"/>
                    </a:lnTo>
                    <a:lnTo>
                      <a:pt x="0" y="17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37" name="Freeform 895">
                <a:extLst>
                  <a:ext uri="{FF2B5EF4-FFF2-40B4-BE49-F238E27FC236}">
                    <a16:creationId xmlns:a16="http://schemas.microsoft.com/office/drawing/2014/main" id="{E0EC84A0-8AAC-4E7E-9BAA-FC7176D26A8B}"/>
                  </a:ext>
                </a:extLst>
              </p:cNvPr>
              <p:cNvSpPr>
                <a:spLocks/>
              </p:cNvSpPr>
              <p:nvPr/>
            </p:nvSpPr>
            <p:spPr bwMode="auto">
              <a:xfrm>
                <a:off x="6452" y="1686"/>
                <a:ext cx="293" cy="240"/>
              </a:xfrm>
              <a:custGeom>
                <a:avLst/>
                <a:gdLst>
                  <a:gd name="T0" fmla="*/ 251 w 293"/>
                  <a:gd name="T1" fmla="*/ 12 h 240"/>
                  <a:gd name="T2" fmla="*/ 258 w 293"/>
                  <a:gd name="T3" fmla="*/ 10 h 240"/>
                  <a:gd name="T4" fmla="*/ 266 w 293"/>
                  <a:gd name="T5" fmla="*/ 10 h 240"/>
                  <a:gd name="T6" fmla="*/ 273 w 293"/>
                  <a:gd name="T7" fmla="*/ 4 h 240"/>
                  <a:gd name="T8" fmla="*/ 278 w 293"/>
                  <a:gd name="T9" fmla="*/ 0 h 240"/>
                  <a:gd name="T10" fmla="*/ 284 w 293"/>
                  <a:gd name="T11" fmla="*/ 18 h 240"/>
                  <a:gd name="T12" fmla="*/ 288 w 293"/>
                  <a:gd name="T13" fmla="*/ 41 h 240"/>
                  <a:gd name="T14" fmla="*/ 292 w 293"/>
                  <a:gd name="T15" fmla="*/ 55 h 240"/>
                  <a:gd name="T16" fmla="*/ 283 w 293"/>
                  <a:gd name="T17" fmla="*/ 72 h 240"/>
                  <a:gd name="T18" fmla="*/ 289 w 293"/>
                  <a:gd name="T19" fmla="*/ 87 h 240"/>
                  <a:gd name="T20" fmla="*/ 285 w 293"/>
                  <a:gd name="T21" fmla="*/ 109 h 240"/>
                  <a:gd name="T22" fmla="*/ 292 w 293"/>
                  <a:gd name="T23" fmla="*/ 125 h 240"/>
                  <a:gd name="T24" fmla="*/ 289 w 293"/>
                  <a:gd name="T25" fmla="*/ 134 h 240"/>
                  <a:gd name="T26" fmla="*/ 278 w 293"/>
                  <a:gd name="T27" fmla="*/ 160 h 240"/>
                  <a:gd name="T28" fmla="*/ 268 w 293"/>
                  <a:gd name="T29" fmla="*/ 188 h 240"/>
                  <a:gd name="T30" fmla="*/ 252 w 293"/>
                  <a:gd name="T31" fmla="*/ 203 h 240"/>
                  <a:gd name="T32" fmla="*/ 244 w 293"/>
                  <a:gd name="T33" fmla="*/ 209 h 240"/>
                  <a:gd name="T34" fmla="*/ 236 w 293"/>
                  <a:gd name="T35" fmla="*/ 214 h 240"/>
                  <a:gd name="T36" fmla="*/ 219 w 293"/>
                  <a:gd name="T37" fmla="*/ 220 h 240"/>
                  <a:gd name="T38" fmla="*/ 187 w 293"/>
                  <a:gd name="T39" fmla="*/ 224 h 240"/>
                  <a:gd name="T40" fmla="*/ 148 w 293"/>
                  <a:gd name="T41" fmla="*/ 239 h 240"/>
                  <a:gd name="T42" fmla="*/ 141 w 293"/>
                  <a:gd name="T43" fmla="*/ 227 h 240"/>
                  <a:gd name="T44" fmla="*/ 131 w 293"/>
                  <a:gd name="T45" fmla="*/ 220 h 240"/>
                  <a:gd name="T46" fmla="*/ 114 w 293"/>
                  <a:gd name="T47" fmla="*/ 213 h 240"/>
                  <a:gd name="T48" fmla="*/ 86 w 293"/>
                  <a:gd name="T49" fmla="*/ 193 h 240"/>
                  <a:gd name="T50" fmla="*/ 64 w 293"/>
                  <a:gd name="T51" fmla="*/ 177 h 240"/>
                  <a:gd name="T52" fmla="*/ 54 w 293"/>
                  <a:gd name="T53" fmla="*/ 169 h 240"/>
                  <a:gd name="T54" fmla="*/ 48 w 293"/>
                  <a:gd name="T55" fmla="*/ 159 h 240"/>
                  <a:gd name="T56" fmla="*/ 42 w 293"/>
                  <a:gd name="T57" fmla="*/ 154 h 240"/>
                  <a:gd name="T58" fmla="*/ 34 w 293"/>
                  <a:gd name="T59" fmla="*/ 147 h 240"/>
                  <a:gd name="T60" fmla="*/ 28 w 293"/>
                  <a:gd name="T61" fmla="*/ 141 h 240"/>
                  <a:gd name="T62" fmla="*/ 24 w 293"/>
                  <a:gd name="T63" fmla="*/ 135 h 240"/>
                  <a:gd name="T64" fmla="*/ 20 w 293"/>
                  <a:gd name="T65" fmla="*/ 127 h 240"/>
                  <a:gd name="T66" fmla="*/ 15 w 293"/>
                  <a:gd name="T67" fmla="*/ 125 h 240"/>
                  <a:gd name="T68" fmla="*/ 13 w 293"/>
                  <a:gd name="T69" fmla="*/ 120 h 240"/>
                  <a:gd name="T70" fmla="*/ 5 w 293"/>
                  <a:gd name="T71" fmla="*/ 114 h 240"/>
                  <a:gd name="T72" fmla="*/ 1 w 293"/>
                  <a:gd name="T73" fmla="*/ 108 h 240"/>
                  <a:gd name="T74" fmla="*/ 5 w 293"/>
                  <a:gd name="T75" fmla="*/ 96 h 240"/>
                  <a:gd name="T76" fmla="*/ 11 w 293"/>
                  <a:gd name="T77" fmla="*/ 93 h 240"/>
                  <a:gd name="T78" fmla="*/ 20 w 293"/>
                  <a:gd name="T79" fmla="*/ 87 h 240"/>
                  <a:gd name="T80" fmla="*/ 52 w 293"/>
                  <a:gd name="T81" fmla="*/ 76 h 240"/>
                  <a:gd name="T82" fmla="*/ 65 w 293"/>
                  <a:gd name="T83" fmla="*/ 74 h 240"/>
                  <a:gd name="T84" fmla="*/ 80 w 293"/>
                  <a:gd name="T85" fmla="*/ 73 h 240"/>
                  <a:gd name="T86" fmla="*/ 92 w 293"/>
                  <a:gd name="T87" fmla="*/ 74 h 240"/>
                  <a:gd name="T88" fmla="*/ 100 w 293"/>
                  <a:gd name="T89" fmla="*/ 66 h 240"/>
                  <a:gd name="T90" fmla="*/ 107 w 293"/>
                  <a:gd name="T91" fmla="*/ 62 h 240"/>
                  <a:gd name="T92" fmla="*/ 113 w 293"/>
                  <a:gd name="T93" fmla="*/ 52 h 240"/>
                  <a:gd name="T94" fmla="*/ 126 w 293"/>
                  <a:gd name="T95" fmla="*/ 46 h 240"/>
                  <a:gd name="T96" fmla="*/ 132 w 293"/>
                  <a:gd name="T97" fmla="*/ 37 h 240"/>
                  <a:gd name="T98" fmla="*/ 142 w 293"/>
                  <a:gd name="T99" fmla="*/ 31 h 240"/>
                  <a:gd name="T100" fmla="*/ 155 w 293"/>
                  <a:gd name="T101" fmla="*/ 26 h 240"/>
                  <a:gd name="T102" fmla="*/ 164 w 293"/>
                  <a:gd name="T103" fmla="*/ 28 h 240"/>
                  <a:gd name="T104" fmla="*/ 174 w 293"/>
                  <a:gd name="T105" fmla="*/ 24 h 240"/>
                  <a:gd name="T106" fmla="*/ 189 w 293"/>
                  <a:gd name="T107" fmla="*/ 27 h 240"/>
                  <a:gd name="T108" fmla="*/ 206 w 293"/>
                  <a:gd name="T109" fmla="*/ 28 h 240"/>
                  <a:gd name="T110" fmla="*/ 218 w 293"/>
                  <a:gd name="T111" fmla="*/ 32 h 240"/>
                  <a:gd name="T112" fmla="*/ 229 w 293"/>
                  <a:gd name="T113" fmla="*/ 27 h 240"/>
                  <a:gd name="T114" fmla="*/ 232 w 293"/>
                  <a:gd name="T115" fmla="*/ 23 h 240"/>
                  <a:gd name="T116" fmla="*/ 236 w 293"/>
                  <a:gd name="T117" fmla="*/ 17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3" h="240">
                    <a:moveTo>
                      <a:pt x="243" y="14"/>
                    </a:moveTo>
                    <a:lnTo>
                      <a:pt x="243" y="13"/>
                    </a:lnTo>
                    <a:lnTo>
                      <a:pt x="245" y="13"/>
                    </a:lnTo>
                    <a:lnTo>
                      <a:pt x="247" y="12"/>
                    </a:lnTo>
                    <a:lnTo>
                      <a:pt x="248" y="12"/>
                    </a:lnTo>
                    <a:lnTo>
                      <a:pt x="249" y="12"/>
                    </a:lnTo>
                    <a:lnTo>
                      <a:pt x="251" y="12"/>
                    </a:lnTo>
                    <a:lnTo>
                      <a:pt x="251" y="11"/>
                    </a:lnTo>
                    <a:lnTo>
                      <a:pt x="252" y="11"/>
                    </a:lnTo>
                    <a:lnTo>
                      <a:pt x="253" y="11"/>
                    </a:lnTo>
                    <a:lnTo>
                      <a:pt x="254" y="12"/>
                    </a:lnTo>
                    <a:lnTo>
                      <a:pt x="255" y="12"/>
                    </a:lnTo>
                    <a:lnTo>
                      <a:pt x="256" y="10"/>
                    </a:lnTo>
                    <a:lnTo>
                      <a:pt x="258" y="10"/>
                    </a:lnTo>
                    <a:lnTo>
                      <a:pt x="259" y="10"/>
                    </a:lnTo>
                    <a:lnTo>
                      <a:pt x="259" y="11"/>
                    </a:lnTo>
                    <a:lnTo>
                      <a:pt x="260" y="10"/>
                    </a:lnTo>
                    <a:lnTo>
                      <a:pt x="262" y="11"/>
                    </a:lnTo>
                    <a:lnTo>
                      <a:pt x="263" y="11"/>
                    </a:lnTo>
                    <a:lnTo>
                      <a:pt x="264" y="10"/>
                    </a:lnTo>
                    <a:lnTo>
                      <a:pt x="266" y="10"/>
                    </a:lnTo>
                    <a:lnTo>
                      <a:pt x="267" y="10"/>
                    </a:lnTo>
                    <a:lnTo>
                      <a:pt x="269" y="8"/>
                    </a:lnTo>
                    <a:lnTo>
                      <a:pt x="270" y="8"/>
                    </a:lnTo>
                    <a:lnTo>
                      <a:pt x="271" y="7"/>
                    </a:lnTo>
                    <a:lnTo>
                      <a:pt x="271" y="7"/>
                    </a:lnTo>
                    <a:lnTo>
                      <a:pt x="272" y="6"/>
                    </a:lnTo>
                    <a:lnTo>
                      <a:pt x="273" y="4"/>
                    </a:lnTo>
                    <a:lnTo>
                      <a:pt x="274" y="4"/>
                    </a:lnTo>
                    <a:lnTo>
                      <a:pt x="274" y="3"/>
                    </a:lnTo>
                    <a:lnTo>
                      <a:pt x="275" y="3"/>
                    </a:lnTo>
                    <a:lnTo>
                      <a:pt x="276" y="2"/>
                    </a:lnTo>
                    <a:lnTo>
                      <a:pt x="278" y="0"/>
                    </a:lnTo>
                    <a:lnTo>
                      <a:pt x="278" y="0"/>
                    </a:lnTo>
                    <a:lnTo>
                      <a:pt x="278" y="0"/>
                    </a:lnTo>
                    <a:lnTo>
                      <a:pt x="279" y="0"/>
                    </a:lnTo>
                    <a:lnTo>
                      <a:pt x="281" y="3"/>
                    </a:lnTo>
                    <a:lnTo>
                      <a:pt x="282" y="6"/>
                    </a:lnTo>
                    <a:lnTo>
                      <a:pt x="282" y="7"/>
                    </a:lnTo>
                    <a:lnTo>
                      <a:pt x="282" y="10"/>
                    </a:lnTo>
                    <a:lnTo>
                      <a:pt x="283" y="17"/>
                    </a:lnTo>
                    <a:lnTo>
                      <a:pt x="284" y="18"/>
                    </a:lnTo>
                    <a:lnTo>
                      <a:pt x="285" y="20"/>
                    </a:lnTo>
                    <a:lnTo>
                      <a:pt x="284" y="26"/>
                    </a:lnTo>
                    <a:lnTo>
                      <a:pt x="283" y="28"/>
                    </a:lnTo>
                    <a:lnTo>
                      <a:pt x="283" y="31"/>
                    </a:lnTo>
                    <a:lnTo>
                      <a:pt x="284" y="34"/>
                    </a:lnTo>
                    <a:lnTo>
                      <a:pt x="286" y="39"/>
                    </a:lnTo>
                    <a:lnTo>
                      <a:pt x="288" y="41"/>
                    </a:lnTo>
                    <a:lnTo>
                      <a:pt x="289" y="42"/>
                    </a:lnTo>
                    <a:lnTo>
                      <a:pt x="291" y="47"/>
                    </a:lnTo>
                    <a:lnTo>
                      <a:pt x="291" y="48"/>
                    </a:lnTo>
                    <a:lnTo>
                      <a:pt x="293" y="49"/>
                    </a:lnTo>
                    <a:lnTo>
                      <a:pt x="293" y="52"/>
                    </a:lnTo>
                    <a:lnTo>
                      <a:pt x="293" y="54"/>
                    </a:lnTo>
                    <a:lnTo>
                      <a:pt x="292" y="55"/>
                    </a:lnTo>
                    <a:lnTo>
                      <a:pt x="291" y="57"/>
                    </a:lnTo>
                    <a:lnTo>
                      <a:pt x="288" y="62"/>
                    </a:lnTo>
                    <a:lnTo>
                      <a:pt x="287" y="62"/>
                    </a:lnTo>
                    <a:lnTo>
                      <a:pt x="286" y="65"/>
                    </a:lnTo>
                    <a:lnTo>
                      <a:pt x="285" y="69"/>
                    </a:lnTo>
                    <a:lnTo>
                      <a:pt x="284" y="71"/>
                    </a:lnTo>
                    <a:lnTo>
                      <a:pt x="283" y="72"/>
                    </a:lnTo>
                    <a:lnTo>
                      <a:pt x="283" y="74"/>
                    </a:lnTo>
                    <a:lnTo>
                      <a:pt x="283" y="76"/>
                    </a:lnTo>
                    <a:lnTo>
                      <a:pt x="284" y="78"/>
                    </a:lnTo>
                    <a:lnTo>
                      <a:pt x="286" y="81"/>
                    </a:lnTo>
                    <a:lnTo>
                      <a:pt x="289" y="85"/>
                    </a:lnTo>
                    <a:lnTo>
                      <a:pt x="289" y="85"/>
                    </a:lnTo>
                    <a:lnTo>
                      <a:pt x="289" y="87"/>
                    </a:lnTo>
                    <a:lnTo>
                      <a:pt x="290" y="89"/>
                    </a:lnTo>
                    <a:lnTo>
                      <a:pt x="290" y="90"/>
                    </a:lnTo>
                    <a:lnTo>
                      <a:pt x="290" y="96"/>
                    </a:lnTo>
                    <a:lnTo>
                      <a:pt x="289" y="100"/>
                    </a:lnTo>
                    <a:lnTo>
                      <a:pt x="288" y="103"/>
                    </a:lnTo>
                    <a:lnTo>
                      <a:pt x="285" y="107"/>
                    </a:lnTo>
                    <a:lnTo>
                      <a:pt x="285" y="109"/>
                    </a:lnTo>
                    <a:lnTo>
                      <a:pt x="285" y="110"/>
                    </a:lnTo>
                    <a:lnTo>
                      <a:pt x="286" y="111"/>
                    </a:lnTo>
                    <a:lnTo>
                      <a:pt x="286" y="115"/>
                    </a:lnTo>
                    <a:lnTo>
                      <a:pt x="288" y="120"/>
                    </a:lnTo>
                    <a:lnTo>
                      <a:pt x="290" y="123"/>
                    </a:lnTo>
                    <a:lnTo>
                      <a:pt x="290" y="124"/>
                    </a:lnTo>
                    <a:lnTo>
                      <a:pt x="292" y="125"/>
                    </a:lnTo>
                    <a:lnTo>
                      <a:pt x="292" y="129"/>
                    </a:lnTo>
                    <a:lnTo>
                      <a:pt x="292" y="130"/>
                    </a:lnTo>
                    <a:lnTo>
                      <a:pt x="291" y="131"/>
                    </a:lnTo>
                    <a:lnTo>
                      <a:pt x="291" y="131"/>
                    </a:lnTo>
                    <a:lnTo>
                      <a:pt x="289" y="133"/>
                    </a:lnTo>
                    <a:lnTo>
                      <a:pt x="289" y="134"/>
                    </a:lnTo>
                    <a:lnTo>
                      <a:pt x="289" y="134"/>
                    </a:lnTo>
                    <a:lnTo>
                      <a:pt x="286" y="139"/>
                    </a:lnTo>
                    <a:lnTo>
                      <a:pt x="285" y="141"/>
                    </a:lnTo>
                    <a:lnTo>
                      <a:pt x="284" y="144"/>
                    </a:lnTo>
                    <a:lnTo>
                      <a:pt x="283" y="145"/>
                    </a:lnTo>
                    <a:lnTo>
                      <a:pt x="279" y="153"/>
                    </a:lnTo>
                    <a:lnTo>
                      <a:pt x="278" y="159"/>
                    </a:lnTo>
                    <a:lnTo>
                      <a:pt x="278" y="160"/>
                    </a:lnTo>
                    <a:lnTo>
                      <a:pt x="276" y="162"/>
                    </a:lnTo>
                    <a:lnTo>
                      <a:pt x="276" y="163"/>
                    </a:lnTo>
                    <a:lnTo>
                      <a:pt x="275" y="165"/>
                    </a:lnTo>
                    <a:lnTo>
                      <a:pt x="272" y="173"/>
                    </a:lnTo>
                    <a:lnTo>
                      <a:pt x="269" y="183"/>
                    </a:lnTo>
                    <a:lnTo>
                      <a:pt x="268" y="188"/>
                    </a:lnTo>
                    <a:lnTo>
                      <a:pt x="268" y="188"/>
                    </a:lnTo>
                    <a:lnTo>
                      <a:pt x="267" y="189"/>
                    </a:lnTo>
                    <a:lnTo>
                      <a:pt x="265" y="193"/>
                    </a:lnTo>
                    <a:lnTo>
                      <a:pt x="263" y="195"/>
                    </a:lnTo>
                    <a:lnTo>
                      <a:pt x="258" y="199"/>
                    </a:lnTo>
                    <a:lnTo>
                      <a:pt x="257" y="200"/>
                    </a:lnTo>
                    <a:lnTo>
                      <a:pt x="253" y="203"/>
                    </a:lnTo>
                    <a:lnTo>
                      <a:pt x="252" y="203"/>
                    </a:lnTo>
                    <a:lnTo>
                      <a:pt x="252" y="203"/>
                    </a:lnTo>
                    <a:lnTo>
                      <a:pt x="251" y="203"/>
                    </a:lnTo>
                    <a:lnTo>
                      <a:pt x="249" y="205"/>
                    </a:lnTo>
                    <a:lnTo>
                      <a:pt x="246" y="208"/>
                    </a:lnTo>
                    <a:lnTo>
                      <a:pt x="245" y="208"/>
                    </a:lnTo>
                    <a:lnTo>
                      <a:pt x="244" y="209"/>
                    </a:lnTo>
                    <a:lnTo>
                      <a:pt x="244" y="209"/>
                    </a:lnTo>
                    <a:lnTo>
                      <a:pt x="244" y="209"/>
                    </a:lnTo>
                    <a:lnTo>
                      <a:pt x="244" y="209"/>
                    </a:lnTo>
                    <a:lnTo>
                      <a:pt x="244" y="209"/>
                    </a:lnTo>
                    <a:lnTo>
                      <a:pt x="243" y="210"/>
                    </a:lnTo>
                    <a:lnTo>
                      <a:pt x="242" y="210"/>
                    </a:lnTo>
                    <a:lnTo>
                      <a:pt x="240" y="212"/>
                    </a:lnTo>
                    <a:lnTo>
                      <a:pt x="236" y="214"/>
                    </a:lnTo>
                    <a:lnTo>
                      <a:pt x="234" y="215"/>
                    </a:lnTo>
                    <a:lnTo>
                      <a:pt x="232" y="216"/>
                    </a:lnTo>
                    <a:lnTo>
                      <a:pt x="231" y="217"/>
                    </a:lnTo>
                    <a:lnTo>
                      <a:pt x="224" y="218"/>
                    </a:lnTo>
                    <a:lnTo>
                      <a:pt x="224" y="218"/>
                    </a:lnTo>
                    <a:lnTo>
                      <a:pt x="223" y="219"/>
                    </a:lnTo>
                    <a:lnTo>
                      <a:pt x="219" y="220"/>
                    </a:lnTo>
                    <a:lnTo>
                      <a:pt x="217" y="220"/>
                    </a:lnTo>
                    <a:lnTo>
                      <a:pt x="217" y="220"/>
                    </a:lnTo>
                    <a:lnTo>
                      <a:pt x="216" y="220"/>
                    </a:lnTo>
                    <a:lnTo>
                      <a:pt x="215" y="220"/>
                    </a:lnTo>
                    <a:lnTo>
                      <a:pt x="208" y="221"/>
                    </a:lnTo>
                    <a:lnTo>
                      <a:pt x="190" y="224"/>
                    </a:lnTo>
                    <a:lnTo>
                      <a:pt x="187" y="224"/>
                    </a:lnTo>
                    <a:lnTo>
                      <a:pt x="183" y="225"/>
                    </a:lnTo>
                    <a:lnTo>
                      <a:pt x="177" y="226"/>
                    </a:lnTo>
                    <a:lnTo>
                      <a:pt x="167" y="228"/>
                    </a:lnTo>
                    <a:lnTo>
                      <a:pt x="162" y="230"/>
                    </a:lnTo>
                    <a:lnTo>
                      <a:pt x="156" y="233"/>
                    </a:lnTo>
                    <a:lnTo>
                      <a:pt x="152" y="235"/>
                    </a:lnTo>
                    <a:lnTo>
                      <a:pt x="148" y="239"/>
                    </a:lnTo>
                    <a:lnTo>
                      <a:pt x="147" y="239"/>
                    </a:lnTo>
                    <a:lnTo>
                      <a:pt x="147" y="240"/>
                    </a:lnTo>
                    <a:lnTo>
                      <a:pt x="147" y="240"/>
                    </a:lnTo>
                    <a:lnTo>
                      <a:pt x="144" y="237"/>
                    </a:lnTo>
                    <a:lnTo>
                      <a:pt x="141" y="234"/>
                    </a:lnTo>
                    <a:lnTo>
                      <a:pt x="141" y="231"/>
                    </a:lnTo>
                    <a:lnTo>
                      <a:pt x="141" y="227"/>
                    </a:lnTo>
                    <a:lnTo>
                      <a:pt x="141" y="227"/>
                    </a:lnTo>
                    <a:lnTo>
                      <a:pt x="139" y="226"/>
                    </a:lnTo>
                    <a:lnTo>
                      <a:pt x="138" y="225"/>
                    </a:lnTo>
                    <a:lnTo>
                      <a:pt x="138" y="224"/>
                    </a:lnTo>
                    <a:lnTo>
                      <a:pt x="135" y="224"/>
                    </a:lnTo>
                    <a:lnTo>
                      <a:pt x="134" y="224"/>
                    </a:lnTo>
                    <a:lnTo>
                      <a:pt x="131" y="220"/>
                    </a:lnTo>
                    <a:lnTo>
                      <a:pt x="128" y="219"/>
                    </a:lnTo>
                    <a:lnTo>
                      <a:pt x="124" y="216"/>
                    </a:lnTo>
                    <a:lnTo>
                      <a:pt x="122" y="215"/>
                    </a:lnTo>
                    <a:lnTo>
                      <a:pt x="117" y="214"/>
                    </a:lnTo>
                    <a:lnTo>
                      <a:pt x="116" y="214"/>
                    </a:lnTo>
                    <a:lnTo>
                      <a:pt x="115" y="214"/>
                    </a:lnTo>
                    <a:lnTo>
                      <a:pt x="114" y="213"/>
                    </a:lnTo>
                    <a:lnTo>
                      <a:pt x="111" y="209"/>
                    </a:lnTo>
                    <a:lnTo>
                      <a:pt x="107" y="204"/>
                    </a:lnTo>
                    <a:lnTo>
                      <a:pt x="106" y="203"/>
                    </a:lnTo>
                    <a:lnTo>
                      <a:pt x="101" y="200"/>
                    </a:lnTo>
                    <a:lnTo>
                      <a:pt x="100" y="198"/>
                    </a:lnTo>
                    <a:lnTo>
                      <a:pt x="91" y="196"/>
                    </a:lnTo>
                    <a:lnTo>
                      <a:pt x="86" y="193"/>
                    </a:lnTo>
                    <a:lnTo>
                      <a:pt x="83" y="192"/>
                    </a:lnTo>
                    <a:lnTo>
                      <a:pt x="79" y="191"/>
                    </a:lnTo>
                    <a:lnTo>
                      <a:pt x="79" y="189"/>
                    </a:lnTo>
                    <a:lnTo>
                      <a:pt x="76" y="187"/>
                    </a:lnTo>
                    <a:lnTo>
                      <a:pt x="69" y="183"/>
                    </a:lnTo>
                    <a:lnTo>
                      <a:pt x="68" y="180"/>
                    </a:lnTo>
                    <a:lnTo>
                      <a:pt x="64" y="177"/>
                    </a:lnTo>
                    <a:lnTo>
                      <a:pt x="62" y="176"/>
                    </a:lnTo>
                    <a:lnTo>
                      <a:pt x="62" y="176"/>
                    </a:lnTo>
                    <a:lnTo>
                      <a:pt x="60" y="175"/>
                    </a:lnTo>
                    <a:lnTo>
                      <a:pt x="59" y="173"/>
                    </a:lnTo>
                    <a:lnTo>
                      <a:pt x="59" y="172"/>
                    </a:lnTo>
                    <a:lnTo>
                      <a:pt x="57" y="171"/>
                    </a:lnTo>
                    <a:lnTo>
                      <a:pt x="54" y="169"/>
                    </a:lnTo>
                    <a:lnTo>
                      <a:pt x="53" y="169"/>
                    </a:lnTo>
                    <a:lnTo>
                      <a:pt x="52" y="165"/>
                    </a:lnTo>
                    <a:lnTo>
                      <a:pt x="52" y="164"/>
                    </a:lnTo>
                    <a:lnTo>
                      <a:pt x="50" y="163"/>
                    </a:lnTo>
                    <a:lnTo>
                      <a:pt x="49" y="161"/>
                    </a:lnTo>
                    <a:lnTo>
                      <a:pt x="48" y="160"/>
                    </a:lnTo>
                    <a:lnTo>
                      <a:pt x="48" y="159"/>
                    </a:lnTo>
                    <a:lnTo>
                      <a:pt x="47" y="158"/>
                    </a:lnTo>
                    <a:lnTo>
                      <a:pt x="46" y="157"/>
                    </a:lnTo>
                    <a:lnTo>
                      <a:pt x="45" y="156"/>
                    </a:lnTo>
                    <a:lnTo>
                      <a:pt x="45" y="155"/>
                    </a:lnTo>
                    <a:lnTo>
                      <a:pt x="44" y="155"/>
                    </a:lnTo>
                    <a:lnTo>
                      <a:pt x="44" y="155"/>
                    </a:lnTo>
                    <a:lnTo>
                      <a:pt x="42" y="154"/>
                    </a:lnTo>
                    <a:lnTo>
                      <a:pt x="41" y="155"/>
                    </a:lnTo>
                    <a:lnTo>
                      <a:pt x="41" y="154"/>
                    </a:lnTo>
                    <a:lnTo>
                      <a:pt x="39" y="154"/>
                    </a:lnTo>
                    <a:lnTo>
                      <a:pt x="39" y="154"/>
                    </a:lnTo>
                    <a:lnTo>
                      <a:pt x="39" y="152"/>
                    </a:lnTo>
                    <a:lnTo>
                      <a:pt x="34" y="147"/>
                    </a:lnTo>
                    <a:lnTo>
                      <a:pt x="34" y="147"/>
                    </a:lnTo>
                    <a:lnTo>
                      <a:pt x="33" y="145"/>
                    </a:lnTo>
                    <a:lnTo>
                      <a:pt x="31" y="145"/>
                    </a:lnTo>
                    <a:lnTo>
                      <a:pt x="31" y="144"/>
                    </a:lnTo>
                    <a:lnTo>
                      <a:pt x="31" y="143"/>
                    </a:lnTo>
                    <a:lnTo>
                      <a:pt x="31" y="142"/>
                    </a:lnTo>
                    <a:lnTo>
                      <a:pt x="31" y="141"/>
                    </a:lnTo>
                    <a:lnTo>
                      <a:pt x="28" y="141"/>
                    </a:lnTo>
                    <a:lnTo>
                      <a:pt x="28" y="140"/>
                    </a:lnTo>
                    <a:lnTo>
                      <a:pt x="28" y="139"/>
                    </a:lnTo>
                    <a:lnTo>
                      <a:pt x="28" y="138"/>
                    </a:lnTo>
                    <a:lnTo>
                      <a:pt x="28" y="138"/>
                    </a:lnTo>
                    <a:lnTo>
                      <a:pt x="26" y="137"/>
                    </a:lnTo>
                    <a:lnTo>
                      <a:pt x="26" y="136"/>
                    </a:lnTo>
                    <a:lnTo>
                      <a:pt x="24" y="135"/>
                    </a:lnTo>
                    <a:lnTo>
                      <a:pt x="26" y="133"/>
                    </a:lnTo>
                    <a:lnTo>
                      <a:pt x="24" y="132"/>
                    </a:lnTo>
                    <a:lnTo>
                      <a:pt x="24" y="131"/>
                    </a:lnTo>
                    <a:lnTo>
                      <a:pt x="22" y="131"/>
                    </a:lnTo>
                    <a:lnTo>
                      <a:pt x="21" y="130"/>
                    </a:lnTo>
                    <a:lnTo>
                      <a:pt x="21" y="127"/>
                    </a:lnTo>
                    <a:lnTo>
                      <a:pt x="20" y="127"/>
                    </a:lnTo>
                    <a:lnTo>
                      <a:pt x="19" y="127"/>
                    </a:lnTo>
                    <a:lnTo>
                      <a:pt x="18" y="128"/>
                    </a:lnTo>
                    <a:lnTo>
                      <a:pt x="17" y="127"/>
                    </a:lnTo>
                    <a:lnTo>
                      <a:pt x="17" y="127"/>
                    </a:lnTo>
                    <a:lnTo>
                      <a:pt x="17" y="127"/>
                    </a:lnTo>
                    <a:lnTo>
                      <a:pt x="16" y="126"/>
                    </a:lnTo>
                    <a:lnTo>
                      <a:pt x="15" y="125"/>
                    </a:lnTo>
                    <a:lnTo>
                      <a:pt x="15" y="124"/>
                    </a:lnTo>
                    <a:lnTo>
                      <a:pt x="16" y="124"/>
                    </a:lnTo>
                    <a:lnTo>
                      <a:pt x="16" y="124"/>
                    </a:lnTo>
                    <a:lnTo>
                      <a:pt x="15" y="123"/>
                    </a:lnTo>
                    <a:lnTo>
                      <a:pt x="14" y="121"/>
                    </a:lnTo>
                    <a:lnTo>
                      <a:pt x="14" y="121"/>
                    </a:lnTo>
                    <a:lnTo>
                      <a:pt x="13" y="120"/>
                    </a:lnTo>
                    <a:lnTo>
                      <a:pt x="11" y="118"/>
                    </a:lnTo>
                    <a:lnTo>
                      <a:pt x="10" y="118"/>
                    </a:lnTo>
                    <a:lnTo>
                      <a:pt x="10" y="118"/>
                    </a:lnTo>
                    <a:lnTo>
                      <a:pt x="9" y="115"/>
                    </a:lnTo>
                    <a:lnTo>
                      <a:pt x="7" y="114"/>
                    </a:lnTo>
                    <a:lnTo>
                      <a:pt x="7" y="114"/>
                    </a:lnTo>
                    <a:lnTo>
                      <a:pt x="5" y="114"/>
                    </a:lnTo>
                    <a:lnTo>
                      <a:pt x="4" y="114"/>
                    </a:lnTo>
                    <a:lnTo>
                      <a:pt x="4" y="113"/>
                    </a:lnTo>
                    <a:lnTo>
                      <a:pt x="2" y="111"/>
                    </a:lnTo>
                    <a:lnTo>
                      <a:pt x="2" y="110"/>
                    </a:lnTo>
                    <a:lnTo>
                      <a:pt x="0" y="110"/>
                    </a:lnTo>
                    <a:lnTo>
                      <a:pt x="0" y="109"/>
                    </a:lnTo>
                    <a:lnTo>
                      <a:pt x="1" y="108"/>
                    </a:lnTo>
                    <a:lnTo>
                      <a:pt x="1" y="103"/>
                    </a:lnTo>
                    <a:lnTo>
                      <a:pt x="2" y="101"/>
                    </a:lnTo>
                    <a:lnTo>
                      <a:pt x="2" y="100"/>
                    </a:lnTo>
                    <a:lnTo>
                      <a:pt x="3" y="99"/>
                    </a:lnTo>
                    <a:lnTo>
                      <a:pt x="4" y="98"/>
                    </a:lnTo>
                    <a:lnTo>
                      <a:pt x="5" y="96"/>
                    </a:lnTo>
                    <a:lnTo>
                      <a:pt x="5" y="96"/>
                    </a:lnTo>
                    <a:lnTo>
                      <a:pt x="6" y="95"/>
                    </a:lnTo>
                    <a:lnTo>
                      <a:pt x="6" y="94"/>
                    </a:lnTo>
                    <a:lnTo>
                      <a:pt x="7" y="94"/>
                    </a:lnTo>
                    <a:lnTo>
                      <a:pt x="8" y="93"/>
                    </a:lnTo>
                    <a:lnTo>
                      <a:pt x="9" y="93"/>
                    </a:lnTo>
                    <a:lnTo>
                      <a:pt x="10" y="93"/>
                    </a:lnTo>
                    <a:lnTo>
                      <a:pt x="11" y="93"/>
                    </a:lnTo>
                    <a:lnTo>
                      <a:pt x="12" y="93"/>
                    </a:lnTo>
                    <a:lnTo>
                      <a:pt x="13" y="93"/>
                    </a:lnTo>
                    <a:lnTo>
                      <a:pt x="14" y="91"/>
                    </a:lnTo>
                    <a:lnTo>
                      <a:pt x="16" y="89"/>
                    </a:lnTo>
                    <a:lnTo>
                      <a:pt x="17" y="89"/>
                    </a:lnTo>
                    <a:lnTo>
                      <a:pt x="19" y="87"/>
                    </a:lnTo>
                    <a:lnTo>
                      <a:pt x="20" y="87"/>
                    </a:lnTo>
                    <a:lnTo>
                      <a:pt x="21" y="85"/>
                    </a:lnTo>
                    <a:lnTo>
                      <a:pt x="21" y="84"/>
                    </a:lnTo>
                    <a:lnTo>
                      <a:pt x="21" y="82"/>
                    </a:lnTo>
                    <a:lnTo>
                      <a:pt x="45" y="78"/>
                    </a:lnTo>
                    <a:lnTo>
                      <a:pt x="47" y="76"/>
                    </a:lnTo>
                    <a:lnTo>
                      <a:pt x="48" y="76"/>
                    </a:lnTo>
                    <a:lnTo>
                      <a:pt x="52" y="76"/>
                    </a:lnTo>
                    <a:lnTo>
                      <a:pt x="52" y="76"/>
                    </a:lnTo>
                    <a:lnTo>
                      <a:pt x="55" y="75"/>
                    </a:lnTo>
                    <a:lnTo>
                      <a:pt x="57" y="75"/>
                    </a:lnTo>
                    <a:lnTo>
                      <a:pt x="59" y="75"/>
                    </a:lnTo>
                    <a:lnTo>
                      <a:pt x="62" y="74"/>
                    </a:lnTo>
                    <a:lnTo>
                      <a:pt x="64" y="74"/>
                    </a:lnTo>
                    <a:lnTo>
                      <a:pt x="65" y="74"/>
                    </a:lnTo>
                    <a:lnTo>
                      <a:pt x="67" y="74"/>
                    </a:lnTo>
                    <a:lnTo>
                      <a:pt x="69" y="74"/>
                    </a:lnTo>
                    <a:lnTo>
                      <a:pt x="69" y="73"/>
                    </a:lnTo>
                    <a:lnTo>
                      <a:pt x="72" y="72"/>
                    </a:lnTo>
                    <a:lnTo>
                      <a:pt x="73" y="72"/>
                    </a:lnTo>
                    <a:lnTo>
                      <a:pt x="77" y="73"/>
                    </a:lnTo>
                    <a:lnTo>
                      <a:pt x="80" y="73"/>
                    </a:lnTo>
                    <a:lnTo>
                      <a:pt x="82" y="73"/>
                    </a:lnTo>
                    <a:lnTo>
                      <a:pt x="85" y="73"/>
                    </a:lnTo>
                    <a:lnTo>
                      <a:pt x="89" y="72"/>
                    </a:lnTo>
                    <a:lnTo>
                      <a:pt x="90" y="72"/>
                    </a:lnTo>
                    <a:lnTo>
                      <a:pt x="90" y="72"/>
                    </a:lnTo>
                    <a:lnTo>
                      <a:pt x="92" y="72"/>
                    </a:lnTo>
                    <a:lnTo>
                      <a:pt x="92" y="74"/>
                    </a:lnTo>
                    <a:lnTo>
                      <a:pt x="94" y="73"/>
                    </a:lnTo>
                    <a:lnTo>
                      <a:pt x="95" y="72"/>
                    </a:lnTo>
                    <a:lnTo>
                      <a:pt x="96" y="72"/>
                    </a:lnTo>
                    <a:lnTo>
                      <a:pt x="96" y="69"/>
                    </a:lnTo>
                    <a:lnTo>
                      <a:pt x="98" y="69"/>
                    </a:lnTo>
                    <a:lnTo>
                      <a:pt x="99" y="67"/>
                    </a:lnTo>
                    <a:lnTo>
                      <a:pt x="100" y="66"/>
                    </a:lnTo>
                    <a:lnTo>
                      <a:pt x="100" y="65"/>
                    </a:lnTo>
                    <a:lnTo>
                      <a:pt x="102" y="65"/>
                    </a:lnTo>
                    <a:lnTo>
                      <a:pt x="103" y="65"/>
                    </a:lnTo>
                    <a:lnTo>
                      <a:pt x="104" y="65"/>
                    </a:lnTo>
                    <a:lnTo>
                      <a:pt x="106" y="63"/>
                    </a:lnTo>
                    <a:lnTo>
                      <a:pt x="107" y="62"/>
                    </a:lnTo>
                    <a:lnTo>
                      <a:pt x="107" y="62"/>
                    </a:lnTo>
                    <a:lnTo>
                      <a:pt x="108" y="61"/>
                    </a:lnTo>
                    <a:lnTo>
                      <a:pt x="110" y="59"/>
                    </a:lnTo>
                    <a:lnTo>
                      <a:pt x="110" y="58"/>
                    </a:lnTo>
                    <a:lnTo>
                      <a:pt x="113" y="55"/>
                    </a:lnTo>
                    <a:lnTo>
                      <a:pt x="112" y="54"/>
                    </a:lnTo>
                    <a:lnTo>
                      <a:pt x="112" y="53"/>
                    </a:lnTo>
                    <a:lnTo>
                      <a:pt x="113" y="52"/>
                    </a:lnTo>
                    <a:lnTo>
                      <a:pt x="114" y="49"/>
                    </a:lnTo>
                    <a:lnTo>
                      <a:pt x="117" y="48"/>
                    </a:lnTo>
                    <a:lnTo>
                      <a:pt x="118" y="48"/>
                    </a:lnTo>
                    <a:lnTo>
                      <a:pt x="121" y="48"/>
                    </a:lnTo>
                    <a:lnTo>
                      <a:pt x="122" y="48"/>
                    </a:lnTo>
                    <a:lnTo>
                      <a:pt x="124" y="48"/>
                    </a:lnTo>
                    <a:lnTo>
                      <a:pt x="126" y="46"/>
                    </a:lnTo>
                    <a:lnTo>
                      <a:pt x="127" y="45"/>
                    </a:lnTo>
                    <a:lnTo>
                      <a:pt x="128" y="43"/>
                    </a:lnTo>
                    <a:lnTo>
                      <a:pt x="129" y="42"/>
                    </a:lnTo>
                    <a:lnTo>
                      <a:pt x="130" y="41"/>
                    </a:lnTo>
                    <a:lnTo>
                      <a:pt x="130" y="40"/>
                    </a:lnTo>
                    <a:lnTo>
                      <a:pt x="130" y="39"/>
                    </a:lnTo>
                    <a:lnTo>
                      <a:pt x="132" y="37"/>
                    </a:lnTo>
                    <a:lnTo>
                      <a:pt x="133" y="37"/>
                    </a:lnTo>
                    <a:lnTo>
                      <a:pt x="134" y="35"/>
                    </a:lnTo>
                    <a:lnTo>
                      <a:pt x="135" y="33"/>
                    </a:lnTo>
                    <a:lnTo>
                      <a:pt x="136" y="32"/>
                    </a:lnTo>
                    <a:lnTo>
                      <a:pt x="138" y="32"/>
                    </a:lnTo>
                    <a:lnTo>
                      <a:pt x="140" y="31"/>
                    </a:lnTo>
                    <a:lnTo>
                      <a:pt x="142" y="31"/>
                    </a:lnTo>
                    <a:lnTo>
                      <a:pt x="145" y="32"/>
                    </a:lnTo>
                    <a:lnTo>
                      <a:pt x="148" y="32"/>
                    </a:lnTo>
                    <a:lnTo>
                      <a:pt x="148" y="32"/>
                    </a:lnTo>
                    <a:lnTo>
                      <a:pt x="151" y="30"/>
                    </a:lnTo>
                    <a:lnTo>
                      <a:pt x="154" y="27"/>
                    </a:lnTo>
                    <a:lnTo>
                      <a:pt x="154" y="27"/>
                    </a:lnTo>
                    <a:lnTo>
                      <a:pt x="155" y="26"/>
                    </a:lnTo>
                    <a:lnTo>
                      <a:pt x="158" y="25"/>
                    </a:lnTo>
                    <a:lnTo>
                      <a:pt x="158" y="25"/>
                    </a:lnTo>
                    <a:lnTo>
                      <a:pt x="159" y="25"/>
                    </a:lnTo>
                    <a:lnTo>
                      <a:pt x="161" y="26"/>
                    </a:lnTo>
                    <a:lnTo>
                      <a:pt x="162" y="27"/>
                    </a:lnTo>
                    <a:lnTo>
                      <a:pt x="163" y="28"/>
                    </a:lnTo>
                    <a:lnTo>
                      <a:pt x="164" y="28"/>
                    </a:lnTo>
                    <a:lnTo>
                      <a:pt x="165" y="28"/>
                    </a:lnTo>
                    <a:lnTo>
                      <a:pt x="167" y="27"/>
                    </a:lnTo>
                    <a:lnTo>
                      <a:pt x="168" y="26"/>
                    </a:lnTo>
                    <a:lnTo>
                      <a:pt x="171" y="26"/>
                    </a:lnTo>
                    <a:lnTo>
                      <a:pt x="172" y="25"/>
                    </a:lnTo>
                    <a:lnTo>
                      <a:pt x="173" y="24"/>
                    </a:lnTo>
                    <a:lnTo>
                      <a:pt x="174" y="24"/>
                    </a:lnTo>
                    <a:lnTo>
                      <a:pt x="176" y="24"/>
                    </a:lnTo>
                    <a:lnTo>
                      <a:pt x="177" y="24"/>
                    </a:lnTo>
                    <a:lnTo>
                      <a:pt x="182" y="28"/>
                    </a:lnTo>
                    <a:lnTo>
                      <a:pt x="182" y="29"/>
                    </a:lnTo>
                    <a:lnTo>
                      <a:pt x="185" y="29"/>
                    </a:lnTo>
                    <a:lnTo>
                      <a:pt x="188" y="27"/>
                    </a:lnTo>
                    <a:lnTo>
                      <a:pt x="189" y="27"/>
                    </a:lnTo>
                    <a:lnTo>
                      <a:pt x="190" y="28"/>
                    </a:lnTo>
                    <a:lnTo>
                      <a:pt x="192" y="31"/>
                    </a:lnTo>
                    <a:lnTo>
                      <a:pt x="193" y="31"/>
                    </a:lnTo>
                    <a:lnTo>
                      <a:pt x="194" y="31"/>
                    </a:lnTo>
                    <a:lnTo>
                      <a:pt x="195" y="31"/>
                    </a:lnTo>
                    <a:lnTo>
                      <a:pt x="200" y="29"/>
                    </a:lnTo>
                    <a:lnTo>
                      <a:pt x="206" y="28"/>
                    </a:lnTo>
                    <a:lnTo>
                      <a:pt x="207" y="27"/>
                    </a:lnTo>
                    <a:lnTo>
                      <a:pt x="210" y="27"/>
                    </a:lnTo>
                    <a:lnTo>
                      <a:pt x="211" y="27"/>
                    </a:lnTo>
                    <a:lnTo>
                      <a:pt x="212" y="28"/>
                    </a:lnTo>
                    <a:lnTo>
                      <a:pt x="215" y="31"/>
                    </a:lnTo>
                    <a:lnTo>
                      <a:pt x="217" y="32"/>
                    </a:lnTo>
                    <a:lnTo>
                      <a:pt x="218" y="32"/>
                    </a:lnTo>
                    <a:lnTo>
                      <a:pt x="220" y="32"/>
                    </a:lnTo>
                    <a:lnTo>
                      <a:pt x="220" y="32"/>
                    </a:lnTo>
                    <a:lnTo>
                      <a:pt x="224" y="31"/>
                    </a:lnTo>
                    <a:lnTo>
                      <a:pt x="224" y="31"/>
                    </a:lnTo>
                    <a:lnTo>
                      <a:pt x="226" y="30"/>
                    </a:lnTo>
                    <a:lnTo>
                      <a:pt x="227" y="29"/>
                    </a:lnTo>
                    <a:lnTo>
                      <a:pt x="229" y="27"/>
                    </a:lnTo>
                    <a:lnTo>
                      <a:pt x="229" y="27"/>
                    </a:lnTo>
                    <a:lnTo>
                      <a:pt x="228" y="26"/>
                    </a:lnTo>
                    <a:lnTo>
                      <a:pt x="229" y="25"/>
                    </a:lnTo>
                    <a:lnTo>
                      <a:pt x="230" y="24"/>
                    </a:lnTo>
                    <a:lnTo>
                      <a:pt x="231" y="24"/>
                    </a:lnTo>
                    <a:lnTo>
                      <a:pt x="231" y="24"/>
                    </a:lnTo>
                    <a:lnTo>
                      <a:pt x="232" y="23"/>
                    </a:lnTo>
                    <a:lnTo>
                      <a:pt x="233" y="22"/>
                    </a:lnTo>
                    <a:lnTo>
                      <a:pt x="233" y="21"/>
                    </a:lnTo>
                    <a:lnTo>
                      <a:pt x="234" y="21"/>
                    </a:lnTo>
                    <a:lnTo>
                      <a:pt x="234" y="20"/>
                    </a:lnTo>
                    <a:lnTo>
                      <a:pt x="234" y="19"/>
                    </a:lnTo>
                    <a:lnTo>
                      <a:pt x="234" y="18"/>
                    </a:lnTo>
                    <a:lnTo>
                      <a:pt x="236" y="17"/>
                    </a:lnTo>
                    <a:lnTo>
                      <a:pt x="237" y="16"/>
                    </a:lnTo>
                    <a:lnTo>
                      <a:pt x="238" y="14"/>
                    </a:lnTo>
                    <a:lnTo>
                      <a:pt x="241" y="14"/>
                    </a:lnTo>
                    <a:lnTo>
                      <a:pt x="243" y="14"/>
                    </a:lnTo>
                    <a:close/>
                  </a:path>
                </a:pathLst>
              </a:custGeom>
              <a:solidFill>
                <a:srgbClr val="00A9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38" name="Freeform 896">
                <a:extLst>
                  <a:ext uri="{FF2B5EF4-FFF2-40B4-BE49-F238E27FC236}">
                    <a16:creationId xmlns:a16="http://schemas.microsoft.com/office/drawing/2014/main" id="{FC9136CB-DF36-4AC7-AB8C-1CE8C8CA23D1}"/>
                  </a:ext>
                </a:extLst>
              </p:cNvPr>
              <p:cNvSpPr>
                <a:spLocks/>
              </p:cNvSpPr>
              <p:nvPr/>
            </p:nvSpPr>
            <p:spPr bwMode="auto">
              <a:xfrm>
                <a:off x="6452" y="1686"/>
                <a:ext cx="293" cy="240"/>
              </a:xfrm>
              <a:custGeom>
                <a:avLst/>
                <a:gdLst>
                  <a:gd name="T0" fmla="*/ 251 w 293"/>
                  <a:gd name="T1" fmla="*/ 12 h 240"/>
                  <a:gd name="T2" fmla="*/ 258 w 293"/>
                  <a:gd name="T3" fmla="*/ 10 h 240"/>
                  <a:gd name="T4" fmla="*/ 266 w 293"/>
                  <a:gd name="T5" fmla="*/ 10 h 240"/>
                  <a:gd name="T6" fmla="*/ 273 w 293"/>
                  <a:gd name="T7" fmla="*/ 4 h 240"/>
                  <a:gd name="T8" fmla="*/ 278 w 293"/>
                  <a:gd name="T9" fmla="*/ 0 h 240"/>
                  <a:gd name="T10" fmla="*/ 284 w 293"/>
                  <a:gd name="T11" fmla="*/ 18 h 240"/>
                  <a:gd name="T12" fmla="*/ 288 w 293"/>
                  <a:gd name="T13" fmla="*/ 41 h 240"/>
                  <a:gd name="T14" fmla="*/ 292 w 293"/>
                  <a:gd name="T15" fmla="*/ 55 h 240"/>
                  <a:gd name="T16" fmla="*/ 283 w 293"/>
                  <a:gd name="T17" fmla="*/ 72 h 240"/>
                  <a:gd name="T18" fmla="*/ 289 w 293"/>
                  <a:gd name="T19" fmla="*/ 87 h 240"/>
                  <a:gd name="T20" fmla="*/ 285 w 293"/>
                  <a:gd name="T21" fmla="*/ 109 h 240"/>
                  <a:gd name="T22" fmla="*/ 292 w 293"/>
                  <a:gd name="T23" fmla="*/ 125 h 240"/>
                  <a:gd name="T24" fmla="*/ 289 w 293"/>
                  <a:gd name="T25" fmla="*/ 134 h 240"/>
                  <a:gd name="T26" fmla="*/ 278 w 293"/>
                  <a:gd name="T27" fmla="*/ 160 h 240"/>
                  <a:gd name="T28" fmla="*/ 268 w 293"/>
                  <a:gd name="T29" fmla="*/ 188 h 240"/>
                  <a:gd name="T30" fmla="*/ 252 w 293"/>
                  <a:gd name="T31" fmla="*/ 203 h 240"/>
                  <a:gd name="T32" fmla="*/ 244 w 293"/>
                  <a:gd name="T33" fmla="*/ 209 h 240"/>
                  <a:gd name="T34" fmla="*/ 236 w 293"/>
                  <a:gd name="T35" fmla="*/ 214 h 240"/>
                  <a:gd name="T36" fmla="*/ 219 w 293"/>
                  <a:gd name="T37" fmla="*/ 220 h 240"/>
                  <a:gd name="T38" fmla="*/ 187 w 293"/>
                  <a:gd name="T39" fmla="*/ 224 h 240"/>
                  <a:gd name="T40" fmla="*/ 148 w 293"/>
                  <a:gd name="T41" fmla="*/ 239 h 240"/>
                  <a:gd name="T42" fmla="*/ 141 w 293"/>
                  <a:gd name="T43" fmla="*/ 227 h 240"/>
                  <a:gd name="T44" fmla="*/ 131 w 293"/>
                  <a:gd name="T45" fmla="*/ 220 h 240"/>
                  <a:gd name="T46" fmla="*/ 114 w 293"/>
                  <a:gd name="T47" fmla="*/ 213 h 240"/>
                  <a:gd name="T48" fmla="*/ 86 w 293"/>
                  <a:gd name="T49" fmla="*/ 193 h 240"/>
                  <a:gd name="T50" fmla="*/ 64 w 293"/>
                  <a:gd name="T51" fmla="*/ 177 h 240"/>
                  <a:gd name="T52" fmla="*/ 54 w 293"/>
                  <a:gd name="T53" fmla="*/ 169 h 240"/>
                  <a:gd name="T54" fmla="*/ 48 w 293"/>
                  <a:gd name="T55" fmla="*/ 159 h 240"/>
                  <a:gd name="T56" fmla="*/ 42 w 293"/>
                  <a:gd name="T57" fmla="*/ 154 h 240"/>
                  <a:gd name="T58" fmla="*/ 34 w 293"/>
                  <a:gd name="T59" fmla="*/ 147 h 240"/>
                  <a:gd name="T60" fmla="*/ 28 w 293"/>
                  <a:gd name="T61" fmla="*/ 141 h 240"/>
                  <a:gd name="T62" fmla="*/ 24 w 293"/>
                  <a:gd name="T63" fmla="*/ 135 h 240"/>
                  <a:gd name="T64" fmla="*/ 20 w 293"/>
                  <a:gd name="T65" fmla="*/ 127 h 240"/>
                  <a:gd name="T66" fmla="*/ 15 w 293"/>
                  <a:gd name="T67" fmla="*/ 125 h 240"/>
                  <a:gd name="T68" fmla="*/ 13 w 293"/>
                  <a:gd name="T69" fmla="*/ 120 h 240"/>
                  <a:gd name="T70" fmla="*/ 5 w 293"/>
                  <a:gd name="T71" fmla="*/ 114 h 240"/>
                  <a:gd name="T72" fmla="*/ 1 w 293"/>
                  <a:gd name="T73" fmla="*/ 108 h 240"/>
                  <a:gd name="T74" fmla="*/ 5 w 293"/>
                  <a:gd name="T75" fmla="*/ 96 h 240"/>
                  <a:gd name="T76" fmla="*/ 11 w 293"/>
                  <a:gd name="T77" fmla="*/ 93 h 240"/>
                  <a:gd name="T78" fmla="*/ 20 w 293"/>
                  <a:gd name="T79" fmla="*/ 87 h 240"/>
                  <a:gd name="T80" fmla="*/ 52 w 293"/>
                  <a:gd name="T81" fmla="*/ 76 h 240"/>
                  <a:gd name="T82" fmla="*/ 65 w 293"/>
                  <a:gd name="T83" fmla="*/ 74 h 240"/>
                  <a:gd name="T84" fmla="*/ 80 w 293"/>
                  <a:gd name="T85" fmla="*/ 73 h 240"/>
                  <a:gd name="T86" fmla="*/ 92 w 293"/>
                  <a:gd name="T87" fmla="*/ 74 h 240"/>
                  <a:gd name="T88" fmla="*/ 100 w 293"/>
                  <a:gd name="T89" fmla="*/ 66 h 240"/>
                  <a:gd name="T90" fmla="*/ 107 w 293"/>
                  <a:gd name="T91" fmla="*/ 62 h 240"/>
                  <a:gd name="T92" fmla="*/ 113 w 293"/>
                  <a:gd name="T93" fmla="*/ 52 h 240"/>
                  <a:gd name="T94" fmla="*/ 126 w 293"/>
                  <a:gd name="T95" fmla="*/ 46 h 240"/>
                  <a:gd name="T96" fmla="*/ 132 w 293"/>
                  <a:gd name="T97" fmla="*/ 37 h 240"/>
                  <a:gd name="T98" fmla="*/ 142 w 293"/>
                  <a:gd name="T99" fmla="*/ 31 h 240"/>
                  <a:gd name="T100" fmla="*/ 155 w 293"/>
                  <a:gd name="T101" fmla="*/ 26 h 240"/>
                  <a:gd name="T102" fmla="*/ 164 w 293"/>
                  <a:gd name="T103" fmla="*/ 28 h 240"/>
                  <a:gd name="T104" fmla="*/ 174 w 293"/>
                  <a:gd name="T105" fmla="*/ 24 h 240"/>
                  <a:gd name="T106" fmla="*/ 189 w 293"/>
                  <a:gd name="T107" fmla="*/ 27 h 240"/>
                  <a:gd name="T108" fmla="*/ 206 w 293"/>
                  <a:gd name="T109" fmla="*/ 28 h 240"/>
                  <a:gd name="T110" fmla="*/ 218 w 293"/>
                  <a:gd name="T111" fmla="*/ 32 h 240"/>
                  <a:gd name="T112" fmla="*/ 229 w 293"/>
                  <a:gd name="T113" fmla="*/ 27 h 240"/>
                  <a:gd name="T114" fmla="*/ 232 w 293"/>
                  <a:gd name="T115" fmla="*/ 23 h 240"/>
                  <a:gd name="T116" fmla="*/ 236 w 293"/>
                  <a:gd name="T117" fmla="*/ 17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3" h="240">
                    <a:moveTo>
                      <a:pt x="243" y="14"/>
                    </a:moveTo>
                    <a:lnTo>
                      <a:pt x="243" y="13"/>
                    </a:lnTo>
                    <a:lnTo>
                      <a:pt x="245" y="13"/>
                    </a:lnTo>
                    <a:lnTo>
                      <a:pt x="247" y="12"/>
                    </a:lnTo>
                    <a:lnTo>
                      <a:pt x="248" y="12"/>
                    </a:lnTo>
                    <a:lnTo>
                      <a:pt x="249" y="12"/>
                    </a:lnTo>
                    <a:lnTo>
                      <a:pt x="251" y="12"/>
                    </a:lnTo>
                    <a:lnTo>
                      <a:pt x="251" y="11"/>
                    </a:lnTo>
                    <a:lnTo>
                      <a:pt x="252" y="11"/>
                    </a:lnTo>
                    <a:lnTo>
                      <a:pt x="253" y="11"/>
                    </a:lnTo>
                    <a:lnTo>
                      <a:pt x="254" y="12"/>
                    </a:lnTo>
                    <a:lnTo>
                      <a:pt x="255" y="12"/>
                    </a:lnTo>
                    <a:lnTo>
                      <a:pt x="256" y="10"/>
                    </a:lnTo>
                    <a:lnTo>
                      <a:pt x="258" y="10"/>
                    </a:lnTo>
                    <a:lnTo>
                      <a:pt x="259" y="10"/>
                    </a:lnTo>
                    <a:lnTo>
                      <a:pt x="259" y="11"/>
                    </a:lnTo>
                    <a:lnTo>
                      <a:pt x="260" y="10"/>
                    </a:lnTo>
                    <a:lnTo>
                      <a:pt x="262" y="11"/>
                    </a:lnTo>
                    <a:lnTo>
                      <a:pt x="263" y="11"/>
                    </a:lnTo>
                    <a:lnTo>
                      <a:pt x="264" y="10"/>
                    </a:lnTo>
                    <a:lnTo>
                      <a:pt x="266" y="10"/>
                    </a:lnTo>
                    <a:lnTo>
                      <a:pt x="267" y="10"/>
                    </a:lnTo>
                    <a:lnTo>
                      <a:pt x="269" y="8"/>
                    </a:lnTo>
                    <a:lnTo>
                      <a:pt x="270" y="8"/>
                    </a:lnTo>
                    <a:lnTo>
                      <a:pt x="271" y="7"/>
                    </a:lnTo>
                    <a:lnTo>
                      <a:pt x="271" y="7"/>
                    </a:lnTo>
                    <a:lnTo>
                      <a:pt x="272" y="6"/>
                    </a:lnTo>
                    <a:lnTo>
                      <a:pt x="273" y="4"/>
                    </a:lnTo>
                    <a:lnTo>
                      <a:pt x="274" y="4"/>
                    </a:lnTo>
                    <a:lnTo>
                      <a:pt x="274" y="3"/>
                    </a:lnTo>
                    <a:lnTo>
                      <a:pt x="275" y="3"/>
                    </a:lnTo>
                    <a:lnTo>
                      <a:pt x="276" y="2"/>
                    </a:lnTo>
                    <a:lnTo>
                      <a:pt x="278" y="0"/>
                    </a:lnTo>
                    <a:lnTo>
                      <a:pt x="278" y="0"/>
                    </a:lnTo>
                    <a:lnTo>
                      <a:pt x="278" y="0"/>
                    </a:lnTo>
                    <a:lnTo>
                      <a:pt x="279" y="0"/>
                    </a:lnTo>
                    <a:lnTo>
                      <a:pt x="281" y="3"/>
                    </a:lnTo>
                    <a:lnTo>
                      <a:pt x="282" y="6"/>
                    </a:lnTo>
                    <a:lnTo>
                      <a:pt x="282" y="7"/>
                    </a:lnTo>
                    <a:lnTo>
                      <a:pt x="282" y="10"/>
                    </a:lnTo>
                    <a:lnTo>
                      <a:pt x="283" y="17"/>
                    </a:lnTo>
                    <a:lnTo>
                      <a:pt x="284" y="18"/>
                    </a:lnTo>
                    <a:lnTo>
                      <a:pt x="285" y="20"/>
                    </a:lnTo>
                    <a:lnTo>
                      <a:pt x="284" y="26"/>
                    </a:lnTo>
                    <a:lnTo>
                      <a:pt x="283" y="28"/>
                    </a:lnTo>
                    <a:lnTo>
                      <a:pt x="283" y="31"/>
                    </a:lnTo>
                    <a:lnTo>
                      <a:pt x="284" y="34"/>
                    </a:lnTo>
                    <a:lnTo>
                      <a:pt x="286" y="39"/>
                    </a:lnTo>
                    <a:lnTo>
                      <a:pt x="288" y="41"/>
                    </a:lnTo>
                    <a:lnTo>
                      <a:pt x="289" y="42"/>
                    </a:lnTo>
                    <a:lnTo>
                      <a:pt x="291" y="47"/>
                    </a:lnTo>
                    <a:lnTo>
                      <a:pt x="291" y="48"/>
                    </a:lnTo>
                    <a:lnTo>
                      <a:pt x="293" y="49"/>
                    </a:lnTo>
                    <a:lnTo>
                      <a:pt x="293" y="52"/>
                    </a:lnTo>
                    <a:lnTo>
                      <a:pt x="293" y="54"/>
                    </a:lnTo>
                    <a:lnTo>
                      <a:pt x="292" y="55"/>
                    </a:lnTo>
                    <a:lnTo>
                      <a:pt x="291" y="57"/>
                    </a:lnTo>
                    <a:lnTo>
                      <a:pt x="288" y="62"/>
                    </a:lnTo>
                    <a:lnTo>
                      <a:pt x="287" y="62"/>
                    </a:lnTo>
                    <a:lnTo>
                      <a:pt x="286" y="65"/>
                    </a:lnTo>
                    <a:lnTo>
                      <a:pt x="285" y="69"/>
                    </a:lnTo>
                    <a:lnTo>
                      <a:pt x="284" y="71"/>
                    </a:lnTo>
                    <a:lnTo>
                      <a:pt x="283" y="72"/>
                    </a:lnTo>
                    <a:lnTo>
                      <a:pt x="283" y="74"/>
                    </a:lnTo>
                    <a:lnTo>
                      <a:pt x="283" y="76"/>
                    </a:lnTo>
                    <a:lnTo>
                      <a:pt x="284" y="78"/>
                    </a:lnTo>
                    <a:lnTo>
                      <a:pt x="286" y="81"/>
                    </a:lnTo>
                    <a:lnTo>
                      <a:pt x="289" y="85"/>
                    </a:lnTo>
                    <a:lnTo>
                      <a:pt x="289" y="85"/>
                    </a:lnTo>
                    <a:lnTo>
                      <a:pt x="289" y="87"/>
                    </a:lnTo>
                    <a:lnTo>
                      <a:pt x="290" y="89"/>
                    </a:lnTo>
                    <a:lnTo>
                      <a:pt x="290" y="90"/>
                    </a:lnTo>
                    <a:lnTo>
                      <a:pt x="290" y="96"/>
                    </a:lnTo>
                    <a:lnTo>
                      <a:pt x="289" y="100"/>
                    </a:lnTo>
                    <a:lnTo>
                      <a:pt x="288" y="103"/>
                    </a:lnTo>
                    <a:lnTo>
                      <a:pt x="285" y="107"/>
                    </a:lnTo>
                    <a:lnTo>
                      <a:pt x="285" y="109"/>
                    </a:lnTo>
                    <a:lnTo>
                      <a:pt x="285" y="110"/>
                    </a:lnTo>
                    <a:lnTo>
                      <a:pt x="286" y="111"/>
                    </a:lnTo>
                    <a:lnTo>
                      <a:pt x="286" y="115"/>
                    </a:lnTo>
                    <a:lnTo>
                      <a:pt x="288" y="120"/>
                    </a:lnTo>
                    <a:lnTo>
                      <a:pt x="290" y="123"/>
                    </a:lnTo>
                    <a:lnTo>
                      <a:pt x="290" y="124"/>
                    </a:lnTo>
                    <a:lnTo>
                      <a:pt x="292" y="125"/>
                    </a:lnTo>
                    <a:lnTo>
                      <a:pt x="292" y="129"/>
                    </a:lnTo>
                    <a:lnTo>
                      <a:pt x="292" y="130"/>
                    </a:lnTo>
                    <a:lnTo>
                      <a:pt x="291" y="131"/>
                    </a:lnTo>
                    <a:lnTo>
                      <a:pt x="291" y="131"/>
                    </a:lnTo>
                    <a:lnTo>
                      <a:pt x="289" y="133"/>
                    </a:lnTo>
                    <a:lnTo>
                      <a:pt x="289" y="134"/>
                    </a:lnTo>
                    <a:lnTo>
                      <a:pt x="289" y="134"/>
                    </a:lnTo>
                    <a:lnTo>
                      <a:pt x="286" y="139"/>
                    </a:lnTo>
                    <a:lnTo>
                      <a:pt x="285" y="141"/>
                    </a:lnTo>
                    <a:lnTo>
                      <a:pt x="284" y="144"/>
                    </a:lnTo>
                    <a:lnTo>
                      <a:pt x="283" y="145"/>
                    </a:lnTo>
                    <a:lnTo>
                      <a:pt x="279" y="153"/>
                    </a:lnTo>
                    <a:lnTo>
                      <a:pt x="278" y="159"/>
                    </a:lnTo>
                    <a:lnTo>
                      <a:pt x="278" y="160"/>
                    </a:lnTo>
                    <a:lnTo>
                      <a:pt x="276" y="162"/>
                    </a:lnTo>
                    <a:lnTo>
                      <a:pt x="276" y="163"/>
                    </a:lnTo>
                    <a:lnTo>
                      <a:pt x="275" y="165"/>
                    </a:lnTo>
                    <a:lnTo>
                      <a:pt x="272" y="173"/>
                    </a:lnTo>
                    <a:lnTo>
                      <a:pt x="269" y="183"/>
                    </a:lnTo>
                    <a:lnTo>
                      <a:pt x="268" y="188"/>
                    </a:lnTo>
                    <a:lnTo>
                      <a:pt x="268" y="188"/>
                    </a:lnTo>
                    <a:lnTo>
                      <a:pt x="267" y="189"/>
                    </a:lnTo>
                    <a:lnTo>
                      <a:pt x="265" y="193"/>
                    </a:lnTo>
                    <a:lnTo>
                      <a:pt x="263" y="195"/>
                    </a:lnTo>
                    <a:lnTo>
                      <a:pt x="258" y="199"/>
                    </a:lnTo>
                    <a:lnTo>
                      <a:pt x="257" y="200"/>
                    </a:lnTo>
                    <a:lnTo>
                      <a:pt x="253" y="203"/>
                    </a:lnTo>
                    <a:lnTo>
                      <a:pt x="252" y="203"/>
                    </a:lnTo>
                    <a:lnTo>
                      <a:pt x="252" y="203"/>
                    </a:lnTo>
                    <a:lnTo>
                      <a:pt x="251" y="203"/>
                    </a:lnTo>
                    <a:lnTo>
                      <a:pt x="249" y="205"/>
                    </a:lnTo>
                    <a:lnTo>
                      <a:pt x="246" y="208"/>
                    </a:lnTo>
                    <a:lnTo>
                      <a:pt x="245" y="208"/>
                    </a:lnTo>
                    <a:lnTo>
                      <a:pt x="244" y="209"/>
                    </a:lnTo>
                    <a:lnTo>
                      <a:pt x="244" y="209"/>
                    </a:lnTo>
                    <a:lnTo>
                      <a:pt x="244" y="209"/>
                    </a:lnTo>
                    <a:lnTo>
                      <a:pt x="244" y="209"/>
                    </a:lnTo>
                    <a:lnTo>
                      <a:pt x="244" y="209"/>
                    </a:lnTo>
                    <a:lnTo>
                      <a:pt x="243" y="210"/>
                    </a:lnTo>
                    <a:lnTo>
                      <a:pt x="242" y="210"/>
                    </a:lnTo>
                    <a:lnTo>
                      <a:pt x="240" y="212"/>
                    </a:lnTo>
                    <a:lnTo>
                      <a:pt x="236" y="214"/>
                    </a:lnTo>
                    <a:lnTo>
                      <a:pt x="234" y="215"/>
                    </a:lnTo>
                    <a:lnTo>
                      <a:pt x="232" y="216"/>
                    </a:lnTo>
                    <a:lnTo>
                      <a:pt x="231" y="217"/>
                    </a:lnTo>
                    <a:lnTo>
                      <a:pt x="224" y="218"/>
                    </a:lnTo>
                    <a:lnTo>
                      <a:pt x="224" y="218"/>
                    </a:lnTo>
                    <a:lnTo>
                      <a:pt x="223" y="219"/>
                    </a:lnTo>
                    <a:lnTo>
                      <a:pt x="219" y="220"/>
                    </a:lnTo>
                    <a:lnTo>
                      <a:pt x="217" y="220"/>
                    </a:lnTo>
                    <a:lnTo>
                      <a:pt x="217" y="220"/>
                    </a:lnTo>
                    <a:lnTo>
                      <a:pt x="216" y="220"/>
                    </a:lnTo>
                    <a:lnTo>
                      <a:pt x="215" y="220"/>
                    </a:lnTo>
                    <a:lnTo>
                      <a:pt x="208" y="221"/>
                    </a:lnTo>
                    <a:lnTo>
                      <a:pt x="190" y="224"/>
                    </a:lnTo>
                    <a:lnTo>
                      <a:pt x="187" y="224"/>
                    </a:lnTo>
                    <a:lnTo>
                      <a:pt x="183" y="225"/>
                    </a:lnTo>
                    <a:lnTo>
                      <a:pt x="177" y="226"/>
                    </a:lnTo>
                    <a:lnTo>
                      <a:pt x="167" y="228"/>
                    </a:lnTo>
                    <a:lnTo>
                      <a:pt x="162" y="230"/>
                    </a:lnTo>
                    <a:lnTo>
                      <a:pt x="156" y="233"/>
                    </a:lnTo>
                    <a:lnTo>
                      <a:pt x="152" y="235"/>
                    </a:lnTo>
                    <a:lnTo>
                      <a:pt x="148" y="239"/>
                    </a:lnTo>
                    <a:lnTo>
                      <a:pt x="147" y="239"/>
                    </a:lnTo>
                    <a:lnTo>
                      <a:pt x="147" y="240"/>
                    </a:lnTo>
                    <a:lnTo>
                      <a:pt x="147" y="240"/>
                    </a:lnTo>
                    <a:lnTo>
                      <a:pt x="144" y="237"/>
                    </a:lnTo>
                    <a:lnTo>
                      <a:pt x="141" y="234"/>
                    </a:lnTo>
                    <a:lnTo>
                      <a:pt x="141" y="231"/>
                    </a:lnTo>
                    <a:lnTo>
                      <a:pt x="141" y="227"/>
                    </a:lnTo>
                    <a:lnTo>
                      <a:pt x="141" y="227"/>
                    </a:lnTo>
                    <a:lnTo>
                      <a:pt x="139" y="226"/>
                    </a:lnTo>
                    <a:lnTo>
                      <a:pt x="138" y="225"/>
                    </a:lnTo>
                    <a:lnTo>
                      <a:pt x="138" y="224"/>
                    </a:lnTo>
                    <a:lnTo>
                      <a:pt x="135" y="224"/>
                    </a:lnTo>
                    <a:lnTo>
                      <a:pt x="134" y="224"/>
                    </a:lnTo>
                    <a:lnTo>
                      <a:pt x="131" y="220"/>
                    </a:lnTo>
                    <a:lnTo>
                      <a:pt x="128" y="219"/>
                    </a:lnTo>
                    <a:lnTo>
                      <a:pt x="124" y="216"/>
                    </a:lnTo>
                    <a:lnTo>
                      <a:pt x="122" y="215"/>
                    </a:lnTo>
                    <a:lnTo>
                      <a:pt x="117" y="214"/>
                    </a:lnTo>
                    <a:lnTo>
                      <a:pt x="116" y="214"/>
                    </a:lnTo>
                    <a:lnTo>
                      <a:pt x="115" y="214"/>
                    </a:lnTo>
                    <a:lnTo>
                      <a:pt x="114" y="213"/>
                    </a:lnTo>
                    <a:lnTo>
                      <a:pt x="111" y="209"/>
                    </a:lnTo>
                    <a:lnTo>
                      <a:pt x="107" y="204"/>
                    </a:lnTo>
                    <a:lnTo>
                      <a:pt x="106" y="203"/>
                    </a:lnTo>
                    <a:lnTo>
                      <a:pt x="101" y="200"/>
                    </a:lnTo>
                    <a:lnTo>
                      <a:pt x="100" y="198"/>
                    </a:lnTo>
                    <a:lnTo>
                      <a:pt x="91" y="196"/>
                    </a:lnTo>
                    <a:lnTo>
                      <a:pt x="86" y="193"/>
                    </a:lnTo>
                    <a:lnTo>
                      <a:pt x="83" y="192"/>
                    </a:lnTo>
                    <a:lnTo>
                      <a:pt x="79" y="191"/>
                    </a:lnTo>
                    <a:lnTo>
                      <a:pt x="79" y="189"/>
                    </a:lnTo>
                    <a:lnTo>
                      <a:pt x="76" y="187"/>
                    </a:lnTo>
                    <a:lnTo>
                      <a:pt x="69" y="183"/>
                    </a:lnTo>
                    <a:lnTo>
                      <a:pt x="68" y="180"/>
                    </a:lnTo>
                    <a:lnTo>
                      <a:pt x="64" y="177"/>
                    </a:lnTo>
                    <a:lnTo>
                      <a:pt x="62" y="176"/>
                    </a:lnTo>
                    <a:lnTo>
                      <a:pt x="62" y="176"/>
                    </a:lnTo>
                    <a:lnTo>
                      <a:pt x="60" y="175"/>
                    </a:lnTo>
                    <a:lnTo>
                      <a:pt x="59" y="173"/>
                    </a:lnTo>
                    <a:lnTo>
                      <a:pt x="59" y="172"/>
                    </a:lnTo>
                    <a:lnTo>
                      <a:pt x="57" y="171"/>
                    </a:lnTo>
                    <a:lnTo>
                      <a:pt x="54" y="169"/>
                    </a:lnTo>
                    <a:lnTo>
                      <a:pt x="53" y="169"/>
                    </a:lnTo>
                    <a:lnTo>
                      <a:pt x="52" y="165"/>
                    </a:lnTo>
                    <a:lnTo>
                      <a:pt x="52" y="164"/>
                    </a:lnTo>
                    <a:lnTo>
                      <a:pt x="50" y="163"/>
                    </a:lnTo>
                    <a:lnTo>
                      <a:pt x="49" y="161"/>
                    </a:lnTo>
                    <a:lnTo>
                      <a:pt x="48" y="160"/>
                    </a:lnTo>
                    <a:lnTo>
                      <a:pt x="48" y="159"/>
                    </a:lnTo>
                    <a:lnTo>
                      <a:pt x="47" y="158"/>
                    </a:lnTo>
                    <a:lnTo>
                      <a:pt x="46" y="157"/>
                    </a:lnTo>
                    <a:lnTo>
                      <a:pt x="45" y="156"/>
                    </a:lnTo>
                    <a:lnTo>
                      <a:pt x="45" y="155"/>
                    </a:lnTo>
                    <a:lnTo>
                      <a:pt x="44" y="155"/>
                    </a:lnTo>
                    <a:lnTo>
                      <a:pt x="44" y="155"/>
                    </a:lnTo>
                    <a:lnTo>
                      <a:pt x="42" y="154"/>
                    </a:lnTo>
                    <a:lnTo>
                      <a:pt x="41" y="155"/>
                    </a:lnTo>
                    <a:lnTo>
                      <a:pt x="41" y="154"/>
                    </a:lnTo>
                    <a:lnTo>
                      <a:pt x="39" y="154"/>
                    </a:lnTo>
                    <a:lnTo>
                      <a:pt x="39" y="154"/>
                    </a:lnTo>
                    <a:lnTo>
                      <a:pt x="39" y="152"/>
                    </a:lnTo>
                    <a:lnTo>
                      <a:pt x="34" y="147"/>
                    </a:lnTo>
                    <a:lnTo>
                      <a:pt x="34" y="147"/>
                    </a:lnTo>
                    <a:lnTo>
                      <a:pt x="33" y="145"/>
                    </a:lnTo>
                    <a:lnTo>
                      <a:pt x="31" y="145"/>
                    </a:lnTo>
                    <a:lnTo>
                      <a:pt x="31" y="144"/>
                    </a:lnTo>
                    <a:lnTo>
                      <a:pt x="31" y="143"/>
                    </a:lnTo>
                    <a:lnTo>
                      <a:pt x="31" y="142"/>
                    </a:lnTo>
                    <a:lnTo>
                      <a:pt x="31" y="141"/>
                    </a:lnTo>
                    <a:lnTo>
                      <a:pt x="28" y="141"/>
                    </a:lnTo>
                    <a:lnTo>
                      <a:pt x="28" y="140"/>
                    </a:lnTo>
                    <a:lnTo>
                      <a:pt x="28" y="139"/>
                    </a:lnTo>
                    <a:lnTo>
                      <a:pt x="28" y="138"/>
                    </a:lnTo>
                    <a:lnTo>
                      <a:pt x="28" y="138"/>
                    </a:lnTo>
                    <a:lnTo>
                      <a:pt x="26" y="137"/>
                    </a:lnTo>
                    <a:lnTo>
                      <a:pt x="26" y="136"/>
                    </a:lnTo>
                    <a:lnTo>
                      <a:pt x="24" y="135"/>
                    </a:lnTo>
                    <a:lnTo>
                      <a:pt x="26" y="133"/>
                    </a:lnTo>
                    <a:lnTo>
                      <a:pt x="24" y="132"/>
                    </a:lnTo>
                    <a:lnTo>
                      <a:pt x="24" y="131"/>
                    </a:lnTo>
                    <a:lnTo>
                      <a:pt x="22" y="131"/>
                    </a:lnTo>
                    <a:lnTo>
                      <a:pt x="21" y="130"/>
                    </a:lnTo>
                    <a:lnTo>
                      <a:pt x="21" y="127"/>
                    </a:lnTo>
                    <a:lnTo>
                      <a:pt x="20" y="127"/>
                    </a:lnTo>
                    <a:lnTo>
                      <a:pt x="19" y="127"/>
                    </a:lnTo>
                    <a:lnTo>
                      <a:pt x="18" y="128"/>
                    </a:lnTo>
                    <a:lnTo>
                      <a:pt x="17" y="127"/>
                    </a:lnTo>
                    <a:lnTo>
                      <a:pt x="17" y="127"/>
                    </a:lnTo>
                    <a:lnTo>
                      <a:pt x="17" y="127"/>
                    </a:lnTo>
                    <a:lnTo>
                      <a:pt x="16" y="126"/>
                    </a:lnTo>
                    <a:lnTo>
                      <a:pt x="15" y="125"/>
                    </a:lnTo>
                    <a:lnTo>
                      <a:pt x="15" y="124"/>
                    </a:lnTo>
                    <a:lnTo>
                      <a:pt x="16" y="124"/>
                    </a:lnTo>
                    <a:lnTo>
                      <a:pt x="16" y="124"/>
                    </a:lnTo>
                    <a:lnTo>
                      <a:pt x="15" y="123"/>
                    </a:lnTo>
                    <a:lnTo>
                      <a:pt x="14" y="121"/>
                    </a:lnTo>
                    <a:lnTo>
                      <a:pt x="14" y="121"/>
                    </a:lnTo>
                    <a:lnTo>
                      <a:pt x="13" y="120"/>
                    </a:lnTo>
                    <a:lnTo>
                      <a:pt x="11" y="118"/>
                    </a:lnTo>
                    <a:lnTo>
                      <a:pt x="10" y="118"/>
                    </a:lnTo>
                    <a:lnTo>
                      <a:pt x="10" y="118"/>
                    </a:lnTo>
                    <a:lnTo>
                      <a:pt x="9" y="115"/>
                    </a:lnTo>
                    <a:lnTo>
                      <a:pt x="7" y="114"/>
                    </a:lnTo>
                    <a:lnTo>
                      <a:pt x="7" y="114"/>
                    </a:lnTo>
                    <a:lnTo>
                      <a:pt x="5" y="114"/>
                    </a:lnTo>
                    <a:lnTo>
                      <a:pt x="4" y="114"/>
                    </a:lnTo>
                    <a:lnTo>
                      <a:pt x="4" y="113"/>
                    </a:lnTo>
                    <a:lnTo>
                      <a:pt x="2" y="111"/>
                    </a:lnTo>
                    <a:lnTo>
                      <a:pt x="2" y="110"/>
                    </a:lnTo>
                    <a:lnTo>
                      <a:pt x="0" y="110"/>
                    </a:lnTo>
                    <a:lnTo>
                      <a:pt x="0" y="109"/>
                    </a:lnTo>
                    <a:lnTo>
                      <a:pt x="1" y="108"/>
                    </a:lnTo>
                    <a:lnTo>
                      <a:pt x="1" y="103"/>
                    </a:lnTo>
                    <a:lnTo>
                      <a:pt x="2" y="101"/>
                    </a:lnTo>
                    <a:lnTo>
                      <a:pt x="2" y="100"/>
                    </a:lnTo>
                    <a:lnTo>
                      <a:pt x="3" y="99"/>
                    </a:lnTo>
                    <a:lnTo>
                      <a:pt x="4" y="98"/>
                    </a:lnTo>
                    <a:lnTo>
                      <a:pt x="5" y="96"/>
                    </a:lnTo>
                    <a:lnTo>
                      <a:pt x="5" y="96"/>
                    </a:lnTo>
                    <a:lnTo>
                      <a:pt x="6" y="95"/>
                    </a:lnTo>
                    <a:lnTo>
                      <a:pt x="6" y="94"/>
                    </a:lnTo>
                    <a:lnTo>
                      <a:pt x="7" y="94"/>
                    </a:lnTo>
                    <a:lnTo>
                      <a:pt x="8" y="93"/>
                    </a:lnTo>
                    <a:lnTo>
                      <a:pt x="9" y="93"/>
                    </a:lnTo>
                    <a:lnTo>
                      <a:pt x="10" y="93"/>
                    </a:lnTo>
                    <a:lnTo>
                      <a:pt x="11" y="93"/>
                    </a:lnTo>
                    <a:lnTo>
                      <a:pt x="12" y="93"/>
                    </a:lnTo>
                    <a:lnTo>
                      <a:pt x="13" y="93"/>
                    </a:lnTo>
                    <a:lnTo>
                      <a:pt x="14" y="91"/>
                    </a:lnTo>
                    <a:lnTo>
                      <a:pt x="16" y="89"/>
                    </a:lnTo>
                    <a:lnTo>
                      <a:pt x="17" y="89"/>
                    </a:lnTo>
                    <a:lnTo>
                      <a:pt x="19" y="87"/>
                    </a:lnTo>
                    <a:lnTo>
                      <a:pt x="20" y="87"/>
                    </a:lnTo>
                    <a:lnTo>
                      <a:pt x="21" y="85"/>
                    </a:lnTo>
                    <a:lnTo>
                      <a:pt x="21" y="84"/>
                    </a:lnTo>
                    <a:lnTo>
                      <a:pt x="21" y="82"/>
                    </a:lnTo>
                    <a:lnTo>
                      <a:pt x="45" y="78"/>
                    </a:lnTo>
                    <a:lnTo>
                      <a:pt x="47" y="76"/>
                    </a:lnTo>
                    <a:lnTo>
                      <a:pt x="48" y="76"/>
                    </a:lnTo>
                    <a:lnTo>
                      <a:pt x="52" y="76"/>
                    </a:lnTo>
                    <a:lnTo>
                      <a:pt x="52" y="76"/>
                    </a:lnTo>
                    <a:lnTo>
                      <a:pt x="55" y="75"/>
                    </a:lnTo>
                    <a:lnTo>
                      <a:pt x="57" y="75"/>
                    </a:lnTo>
                    <a:lnTo>
                      <a:pt x="59" y="75"/>
                    </a:lnTo>
                    <a:lnTo>
                      <a:pt x="62" y="74"/>
                    </a:lnTo>
                    <a:lnTo>
                      <a:pt x="64" y="74"/>
                    </a:lnTo>
                    <a:lnTo>
                      <a:pt x="65" y="74"/>
                    </a:lnTo>
                    <a:lnTo>
                      <a:pt x="67" y="74"/>
                    </a:lnTo>
                    <a:lnTo>
                      <a:pt x="69" y="74"/>
                    </a:lnTo>
                    <a:lnTo>
                      <a:pt x="69" y="73"/>
                    </a:lnTo>
                    <a:lnTo>
                      <a:pt x="72" y="72"/>
                    </a:lnTo>
                    <a:lnTo>
                      <a:pt x="73" y="72"/>
                    </a:lnTo>
                    <a:lnTo>
                      <a:pt x="77" y="73"/>
                    </a:lnTo>
                    <a:lnTo>
                      <a:pt x="80" y="73"/>
                    </a:lnTo>
                    <a:lnTo>
                      <a:pt x="82" y="73"/>
                    </a:lnTo>
                    <a:lnTo>
                      <a:pt x="85" y="73"/>
                    </a:lnTo>
                    <a:lnTo>
                      <a:pt x="89" y="72"/>
                    </a:lnTo>
                    <a:lnTo>
                      <a:pt x="90" y="72"/>
                    </a:lnTo>
                    <a:lnTo>
                      <a:pt x="90" y="72"/>
                    </a:lnTo>
                    <a:lnTo>
                      <a:pt x="92" y="72"/>
                    </a:lnTo>
                    <a:lnTo>
                      <a:pt x="92" y="74"/>
                    </a:lnTo>
                    <a:lnTo>
                      <a:pt x="94" y="73"/>
                    </a:lnTo>
                    <a:lnTo>
                      <a:pt x="95" y="72"/>
                    </a:lnTo>
                    <a:lnTo>
                      <a:pt x="96" y="72"/>
                    </a:lnTo>
                    <a:lnTo>
                      <a:pt x="96" y="69"/>
                    </a:lnTo>
                    <a:lnTo>
                      <a:pt x="98" y="69"/>
                    </a:lnTo>
                    <a:lnTo>
                      <a:pt x="99" y="67"/>
                    </a:lnTo>
                    <a:lnTo>
                      <a:pt x="100" y="66"/>
                    </a:lnTo>
                    <a:lnTo>
                      <a:pt x="100" y="65"/>
                    </a:lnTo>
                    <a:lnTo>
                      <a:pt x="102" y="65"/>
                    </a:lnTo>
                    <a:lnTo>
                      <a:pt x="103" y="65"/>
                    </a:lnTo>
                    <a:lnTo>
                      <a:pt x="104" y="65"/>
                    </a:lnTo>
                    <a:lnTo>
                      <a:pt x="106" y="63"/>
                    </a:lnTo>
                    <a:lnTo>
                      <a:pt x="107" y="62"/>
                    </a:lnTo>
                    <a:lnTo>
                      <a:pt x="107" y="62"/>
                    </a:lnTo>
                    <a:lnTo>
                      <a:pt x="108" y="61"/>
                    </a:lnTo>
                    <a:lnTo>
                      <a:pt x="110" y="59"/>
                    </a:lnTo>
                    <a:lnTo>
                      <a:pt x="110" y="58"/>
                    </a:lnTo>
                    <a:lnTo>
                      <a:pt x="113" y="55"/>
                    </a:lnTo>
                    <a:lnTo>
                      <a:pt x="112" y="54"/>
                    </a:lnTo>
                    <a:lnTo>
                      <a:pt x="112" y="53"/>
                    </a:lnTo>
                    <a:lnTo>
                      <a:pt x="113" y="52"/>
                    </a:lnTo>
                    <a:lnTo>
                      <a:pt x="114" y="49"/>
                    </a:lnTo>
                    <a:lnTo>
                      <a:pt x="117" y="48"/>
                    </a:lnTo>
                    <a:lnTo>
                      <a:pt x="118" y="48"/>
                    </a:lnTo>
                    <a:lnTo>
                      <a:pt x="121" y="48"/>
                    </a:lnTo>
                    <a:lnTo>
                      <a:pt x="122" y="48"/>
                    </a:lnTo>
                    <a:lnTo>
                      <a:pt x="124" y="48"/>
                    </a:lnTo>
                    <a:lnTo>
                      <a:pt x="126" y="46"/>
                    </a:lnTo>
                    <a:lnTo>
                      <a:pt x="127" y="45"/>
                    </a:lnTo>
                    <a:lnTo>
                      <a:pt x="128" y="43"/>
                    </a:lnTo>
                    <a:lnTo>
                      <a:pt x="129" y="42"/>
                    </a:lnTo>
                    <a:lnTo>
                      <a:pt x="130" y="41"/>
                    </a:lnTo>
                    <a:lnTo>
                      <a:pt x="130" y="40"/>
                    </a:lnTo>
                    <a:lnTo>
                      <a:pt x="130" y="39"/>
                    </a:lnTo>
                    <a:lnTo>
                      <a:pt x="132" y="37"/>
                    </a:lnTo>
                    <a:lnTo>
                      <a:pt x="133" y="37"/>
                    </a:lnTo>
                    <a:lnTo>
                      <a:pt x="134" y="35"/>
                    </a:lnTo>
                    <a:lnTo>
                      <a:pt x="135" y="33"/>
                    </a:lnTo>
                    <a:lnTo>
                      <a:pt x="136" y="32"/>
                    </a:lnTo>
                    <a:lnTo>
                      <a:pt x="138" y="32"/>
                    </a:lnTo>
                    <a:lnTo>
                      <a:pt x="140" y="31"/>
                    </a:lnTo>
                    <a:lnTo>
                      <a:pt x="142" y="31"/>
                    </a:lnTo>
                    <a:lnTo>
                      <a:pt x="145" y="32"/>
                    </a:lnTo>
                    <a:lnTo>
                      <a:pt x="148" y="32"/>
                    </a:lnTo>
                    <a:lnTo>
                      <a:pt x="148" y="32"/>
                    </a:lnTo>
                    <a:lnTo>
                      <a:pt x="151" y="30"/>
                    </a:lnTo>
                    <a:lnTo>
                      <a:pt x="154" y="27"/>
                    </a:lnTo>
                    <a:lnTo>
                      <a:pt x="154" y="27"/>
                    </a:lnTo>
                    <a:lnTo>
                      <a:pt x="155" y="26"/>
                    </a:lnTo>
                    <a:lnTo>
                      <a:pt x="158" y="25"/>
                    </a:lnTo>
                    <a:lnTo>
                      <a:pt x="158" y="25"/>
                    </a:lnTo>
                    <a:lnTo>
                      <a:pt x="159" y="25"/>
                    </a:lnTo>
                    <a:lnTo>
                      <a:pt x="161" y="26"/>
                    </a:lnTo>
                    <a:lnTo>
                      <a:pt x="162" y="27"/>
                    </a:lnTo>
                    <a:lnTo>
                      <a:pt x="163" y="28"/>
                    </a:lnTo>
                    <a:lnTo>
                      <a:pt x="164" y="28"/>
                    </a:lnTo>
                    <a:lnTo>
                      <a:pt x="165" y="28"/>
                    </a:lnTo>
                    <a:lnTo>
                      <a:pt x="167" y="27"/>
                    </a:lnTo>
                    <a:lnTo>
                      <a:pt x="168" y="26"/>
                    </a:lnTo>
                    <a:lnTo>
                      <a:pt x="171" y="26"/>
                    </a:lnTo>
                    <a:lnTo>
                      <a:pt x="172" y="25"/>
                    </a:lnTo>
                    <a:lnTo>
                      <a:pt x="173" y="24"/>
                    </a:lnTo>
                    <a:lnTo>
                      <a:pt x="174" y="24"/>
                    </a:lnTo>
                    <a:lnTo>
                      <a:pt x="176" y="24"/>
                    </a:lnTo>
                    <a:lnTo>
                      <a:pt x="177" y="24"/>
                    </a:lnTo>
                    <a:lnTo>
                      <a:pt x="182" y="28"/>
                    </a:lnTo>
                    <a:lnTo>
                      <a:pt x="182" y="29"/>
                    </a:lnTo>
                    <a:lnTo>
                      <a:pt x="185" y="29"/>
                    </a:lnTo>
                    <a:lnTo>
                      <a:pt x="188" y="27"/>
                    </a:lnTo>
                    <a:lnTo>
                      <a:pt x="189" y="27"/>
                    </a:lnTo>
                    <a:lnTo>
                      <a:pt x="190" y="28"/>
                    </a:lnTo>
                    <a:lnTo>
                      <a:pt x="192" y="31"/>
                    </a:lnTo>
                    <a:lnTo>
                      <a:pt x="193" y="31"/>
                    </a:lnTo>
                    <a:lnTo>
                      <a:pt x="194" y="31"/>
                    </a:lnTo>
                    <a:lnTo>
                      <a:pt x="195" y="31"/>
                    </a:lnTo>
                    <a:lnTo>
                      <a:pt x="200" y="29"/>
                    </a:lnTo>
                    <a:lnTo>
                      <a:pt x="206" y="28"/>
                    </a:lnTo>
                    <a:lnTo>
                      <a:pt x="207" y="27"/>
                    </a:lnTo>
                    <a:lnTo>
                      <a:pt x="210" y="27"/>
                    </a:lnTo>
                    <a:lnTo>
                      <a:pt x="211" y="27"/>
                    </a:lnTo>
                    <a:lnTo>
                      <a:pt x="212" y="28"/>
                    </a:lnTo>
                    <a:lnTo>
                      <a:pt x="215" y="31"/>
                    </a:lnTo>
                    <a:lnTo>
                      <a:pt x="217" y="32"/>
                    </a:lnTo>
                    <a:lnTo>
                      <a:pt x="218" y="32"/>
                    </a:lnTo>
                    <a:lnTo>
                      <a:pt x="220" y="32"/>
                    </a:lnTo>
                    <a:lnTo>
                      <a:pt x="220" y="32"/>
                    </a:lnTo>
                    <a:lnTo>
                      <a:pt x="224" y="31"/>
                    </a:lnTo>
                    <a:lnTo>
                      <a:pt x="224" y="31"/>
                    </a:lnTo>
                    <a:lnTo>
                      <a:pt x="226" y="30"/>
                    </a:lnTo>
                    <a:lnTo>
                      <a:pt x="227" y="29"/>
                    </a:lnTo>
                    <a:lnTo>
                      <a:pt x="229" y="27"/>
                    </a:lnTo>
                    <a:lnTo>
                      <a:pt x="229" y="27"/>
                    </a:lnTo>
                    <a:lnTo>
                      <a:pt x="228" y="26"/>
                    </a:lnTo>
                    <a:lnTo>
                      <a:pt x="229" y="25"/>
                    </a:lnTo>
                    <a:lnTo>
                      <a:pt x="230" y="24"/>
                    </a:lnTo>
                    <a:lnTo>
                      <a:pt x="231" y="24"/>
                    </a:lnTo>
                    <a:lnTo>
                      <a:pt x="231" y="24"/>
                    </a:lnTo>
                    <a:lnTo>
                      <a:pt x="232" y="23"/>
                    </a:lnTo>
                    <a:lnTo>
                      <a:pt x="233" y="22"/>
                    </a:lnTo>
                    <a:lnTo>
                      <a:pt x="233" y="21"/>
                    </a:lnTo>
                    <a:lnTo>
                      <a:pt x="234" y="21"/>
                    </a:lnTo>
                    <a:lnTo>
                      <a:pt x="234" y="20"/>
                    </a:lnTo>
                    <a:lnTo>
                      <a:pt x="234" y="19"/>
                    </a:lnTo>
                    <a:lnTo>
                      <a:pt x="234" y="18"/>
                    </a:lnTo>
                    <a:lnTo>
                      <a:pt x="236" y="17"/>
                    </a:lnTo>
                    <a:lnTo>
                      <a:pt x="237" y="16"/>
                    </a:lnTo>
                    <a:lnTo>
                      <a:pt x="238" y="14"/>
                    </a:lnTo>
                    <a:lnTo>
                      <a:pt x="241" y="14"/>
                    </a:lnTo>
                    <a:lnTo>
                      <a:pt x="243" y="1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39" name="Freeform 897">
                <a:extLst>
                  <a:ext uri="{FF2B5EF4-FFF2-40B4-BE49-F238E27FC236}">
                    <a16:creationId xmlns:a16="http://schemas.microsoft.com/office/drawing/2014/main" id="{D55281D0-9D98-41D5-9FEF-A5F53C5EB501}"/>
                  </a:ext>
                </a:extLst>
              </p:cNvPr>
              <p:cNvSpPr>
                <a:spLocks/>
              </p:cNvSpPr>
              <p:nvPr/>
            </p:nvSpPr>
            <p:spPr bwMode="auto">
              <a:xfrm>
                <a:off x="6066" y="1242"/>
                <a:ext cx="449" cy="268"/>
              </a:xfrm>
              <a:custGeom>
                <a:avLst/>
                <a:gdLst>
                  <a:gd name="T0" fmla="*/ 432 w 449"/>
                  <a:gd name="T1" fmla="*/ 165 h 268"/>
                  <a:gd name="T2" fmla="*/ 448 w 449"/>
                  <a:gd name="T3" fmla="*/ 175 h 268"/>
                  <a:gd name="T4" fmla="*/ 443 w 449"/>
                  <a:gd name="T5" fmla="*/ 200 h 268"/>
                  <a:gd name="T6" fmla="*/ 436 w 449"/>
                  <a:gd name="T7" fmla="*/ 227 h 268"/>
                  <a:gd name="T8" fmla="*/ 409 w 449"/>
                  <a:gd name="T9" fmla="*/ 223 h 268"/>
                  <a:gd name="T10" fmla="*/ 385 w 449"/>
                  <a:gd name="T11" fmla="*/ 213 h 268"/>
                  <a:gd name="T12" fmla="*/ 356 w 449"/>
                  <a:gd name="T13" fmla="*/ 202 h 268"/>
                  <a:gd name="T14" fmla="*/ 331 w 449"/>
                  <a:gd name="T15" fmla="*/ 208 h 268"/>
                  <a:gd name="T16" fmla="*/ 278 w 449"/>
                  <a:gd name="T17" fmla="*/ 196 h 268"/>
                  <a:gd name="T18" fmla="*/ 252 w 449"/>
                  <a:gd name="T19" fmla="*/ 192 h 268"/>
                  <a:gd name="T20" fmla="*/ 232 w 449"/>
                  <a:gd name="T21" fmla="*/ 210 h 268"/>
                  <a:gd name="T22" fmla="*/ 211 w 449"/>
                  <a:gd name="T23" fmla="*/ 209 h 268"/>
                  <a:gd name="T24" fmla="*/ 186 w 449"/>
                  <a:gd name="T25" fmla="*/ 193 h 268"/>
                  <a:gd name="T26" fmla="*/ 174 w 449"/>
                  <a:gd name="T27" fmla="*/ 203 h 268"/>
                  <a:gd name="T28" fmla="*/ 162 w 449"/>
                  <a:gd name="T29" fmla="*/ 206 h 268"/>
                  <a:gd name="T30" fmla="*/ 176 w 449"/>
                  <a:gd name="T31" fmla="*/ 228 h 268"/>
                  <a:gd name="T32" fmla="*/ 197 w 449"/>
                  <a:gd name="T33" fmla="*/ 239 h 268"/>
                  <a:gd name="T34" fmla="*/ 218 w 449"/>
                  <a:gd name="T35" fmla="*/ 246 h 268"/>
                  <a:gd name="T36" fmla="*/ 194 w 449"/>
                  <a:gd name="T37" fmla="*/ 260 h 268"/>
                  <a:gd name="T38" fmla="*/ 168 w 449"/>
                  <a:gd name="T39" fmla="*/ 258 h 268"/>
                  <a:gd name="T40" fmla="*/ 149 w 449"/>
                  <a:gd name="T41" fmla="*/ 266 h 268"/>
                  <a:gd name="T42" fmla="*/ 125 w 449"/>
                  <a:gd name="T43" fmla="*/ 264 h 268"/>
                  <a:gd name="T44" fmla="*/ 97 w 449"/>
                  <a:gd name="T45" fmla="*/ 254 h 268"/>
                  <a:gd name="T46" fmla="*/ 76 w 449"/>
                  <a:gd name="T47" fmla="*/ 251 h 268"/>
                  <a:gd name="T48" fmla="*/ 64 w 449"/>
                  <a:gd name="T49" fmla="*/ 251 h 268"/>
                  <a:gd name="T50" fmla="*/ 48 w 449"/>
                  <a:gd name="T51" fmla="*/ 221 h 268"/>
                  <a:gd name="T52" fmla="*/ 25 w 449"/>
                  <a:gd name="T53" fmla="*/ 130 h 268"/>
                  <a:gd name="T54" fmla="*/ 15 w 449"/>
                  <a:gd name="T55" fmla="*/ 123 h 268"/>
                  <a:gd name="T56" fmla="*/ 9 w 449"/>
                  <a:gd name="T57" fmla="*/ 111 h 268"/>
                  <a:gd name="T58" fmla="*/ 2 w 449"/>
                  <a:gd name="T59" fmla="*/ 102 h 268"/>
                  <a:gd name="T60" fmla="*/ 34 w 449"/>
                  <a:gd name="T61" fmla="*/ 91 h 268"/>
                  <a:gd name="T62" fmla="*/ 55 w 449"/>
                  <a:gd name="T63" fmla="*/ 75 h 268"/>
                  <a:gd name="T64" fmla="*/ 58 w 449"/>
                  <a:gd name="T65" fmla="*/ 13 h 268"/>
                  <a:gd name="T66" fmla="*/ 78 w 449"/>
                  <a:gd name="T67" fmla="*/ 1 h 268"/>
                  <a:gd name="T68" fmla="*/ 87 w 449"/>
                  <a:gd name="T69" fmla="*/ 12 h 268"/>
                  <a:gd name="T70" fmla="*/ 97 w 449"/>
                  <a:gd name="T71" fmla="*/ 20 h 268"/>
                  <a:gd name="T72" fmla="*/ 105 w 449"/>
                  <a:gd name="T73" fmla="*/ 29 h 268"/>
                  <a:gd name="T74" fmla="*/ 113 w 449"/>
                  <a:gd name="T75" fmla="*/ 37 h 268"/>
                  <a:gd name="T76" fmla="*/ 124 w 449"/>
                  <a:gd name="T77" fmla="*/ 41 h 268"/>
                  <a:gd name="T78" fmla="*/ 138 w 449"/>
                  <a:gd name="T79" fmla="*/ 37 h 268"/>
                  <a:gd name="T80" fmla="*/ 155 w 449"/>
                  <a:gd name="T81" fmla="*/ 42 h 268"/>
                  <a:gd name="T82" fmla="*/ 172 w 449"/>
                  <a:gd name="T83" fmla="*/ 44 h 268"/>
                  <a:gd name="T84" fmla="*/ 183 w 449"/>
                  <a:gd name="T85" fmla="*/ 51 h 268"/>
                  <a:gd name="T86" fmla="*/ 187 w 449"/>
                  <a:gd name="T87" fmla="*/ 59 h 268"/>
                  <a:gd name="T88" fmla="*/ 199 w 449"/>
                  <a:gd name="T89" fmla="*/ 65 h 268"/>
                  <a:gd name="T90" fmla="*/ 209 w 449"/>
                  <a:gd name="T91" fmla="*/ 71 h 268"/>
                  <a:gd name="T92" fmla="*/ 212 w 449"/>
                  <a:gd name="T93" fmla="*/ 80 h 268"/>
                  <a:gd name="T94" fmla="*/ 224 w 449"/>
                  <a:gd name="T95" fmla="*/ 89 h 268"/>
                  <a:gd name="T96" fmla="*/ 238 w 449"/>
                  <a:gd name="T97" fmla="*/ 92 h 268"/>
                  <a:gd name="T98" fmla="*/ 247 w 449"/>
                  <a:gd name="T99" fmla="*/ 99 h 268"/>
                  <a:gd name="T100" fmla="*/ 265 w 449"/>
                  <a:gd name="T101" fmla="*/ 101 h 268"/>
                  <a:gd name="T102" fmla="*/ 277 w 449"/>
                  <a:gd name="T103" fmla="*/ 99 h 268"/>
                  <a:gd name="T104" fmla="*/ 289 w 449"/>
                  <a:gd name="T105" fmla="*/ 102 h 268"/>
                  <a:gd name="T106" fmla="*/ 304 w 449"/>
                  <a:gd name="T107" fmla="*/ 120 h 268"/>
                  <a:gd name="T108" fmla="*/ 321 w 449"/>
                  <a:gd name="T109" fmla="*/ 127 h 268"/>
                  <a:gd name="T110" fmla="*/ 333 w 449"/>
                  <a:gd name="T111" fmla="*/ 133 h 268"/>
                  <a:gd name="T112" fmla="*/ 351 w 449"/>
                  <a:gd name="T113" fmla="*/ 144 h 268"/>
                  <a:gd name="T114" fmla="*/ 363 w 449"/>
                  <a:gd name="T115" fmla="*/ 151 h 268"/>
                  <a:gd name="T116" fmla="*/ 372 w 449"/>
                  <a:gd name="T117" fmla="*/ 154 h 268"/>
                  <a:gd name="T118" fmla="*/ 377 w 449"/>
                  <a:gd name="T119" fmla="*/ 154 h 268"/>
                  <a:gd name="T120" fmla="*/ 394 w 449"/>
                  <a:gd name="T121" fmla="*/ 16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 h="268">
                    <a:moveTo>
                      <a:pt x="406" y="165"/>
                    </a:moveTo>
                    <a:lnTo>
                      <a:pt x="407" y="164"/>
                    </a:lnTo>
                    <a:lnTo>
                      <a:pt x="407" y="163"/>
                    </a:lnTo>
                    <a:lnTo>
                      <a:pt x="409" y="165"/>
                    </a:lnTo>
                    <a:lnTo>
                      <a:pt x="411" y="166"/>
                    </a:lnTo>
                    <a:lnTo>
                      <a:pt x="414" y="168"/>
                    </a:lnTo>
                    <a:lnTo>
                      <a:pt x="418" y="167"/>
                    </a:lnTo>
                    <a:lnTo>
                      <a:pt x="420" y="169"/>
                    </a:lnTo>
                    <a:lnTo>
                      <a:pt x="422" y="168"/>
                    </a:lnTo>
                    <a:lnTo>
                      <a:pt x="424" y="168"/>
                    </a:lnTo>
                    <a:lnTo>
                      <a:pt x="425" y="167"/>
                    </a:lnTo>
                    <a:lnTo>
                      <a:pt x="427" y="163"/>
                    </a:lnTo>
                    <a:lnTo>
                      <a:pt x="430" y="164"/>
                    </a:lnTo>
                    <a:lnTo>
                      <a:pt x="432" y="165"/>
                    </a:lnTo>
                    <a:lnTo>
                      <a:pt x="433" y="163"/>
                    </a:lnTo>
                    <a:lnTo>
                      <a:pt x="434" y="163"/>
                    </a:lnTo>
                    <a:lnTo>
                      <a:pt x="434" y="165"/>
                    </a:lnTo>
                    <a:lnTo>
                      <a:pt x="437" y="166"/>
                    </a:lnTo>
                    <a:lnTo>
                      <a:pt x="438" y="165"/>
                    </a:lnTo>
                    <a:lnTo>
                      <a:pt x="441" y="166"/>
                    </a:lnTo>
                    <a:lnTo>
                      <a:pt x="443" y="165"/>
                    </a:lnTo>
                    <a:lnTo>
                      <a:pt x="445" y="168"/>
                    </a:lnTo>
                    <a:lnTo>
                      <a:pt x="446" y="169"/>
                    </a:lnTo>
                    <a:lnTo>
                      <a:pt x="449" y="170"/>
                    </a:lnTo>
                    <a:lnTo>
                      <a:pt x="449" y="172"/>
                    </a:lnTo>
                    <a:lnTo>
                      <a:pt x="448" y="172"/>
                    </a:lnTo>
                    <a:lnTo>
                      <a:pt x="448" y="173"/>
                    </a:lnTo>
                    <a:lnTo>
                      <a:pt x="448" y="175"/>
                    </a:lnTo>
                    <a:lnTo>
                      <a:pt x="447" y="176"/>
                    </a:lnTo>
                    <a:lnTo>
                      <a:pt x="446" y="178"/>
                    </a:lnTo>
                    <a:lnTo>
                      <a:pt x="445" y="180"/>
                    </a:lnTo>
                    <a:lnTo>
                      <a:pt x="445" y="183"/>
                    </a:lnTo>
                    <a:lnTo>
                      <a:pt x="443" y="185"/>
                    </a:lnTo>
                    <a:lnTo>
                      <a:pt x="443" y="188"/>
                    </a:lnTo>
                    <a:lnTo>
                      <a:pt x="444" y="189"/>
                    </a:lnTo>
                    <a:lnTo>
                      <a:pt x="444" y="189"/>
                    </a:lnTo>
                    <a:lnTo>
                      <a:pt x="443" y="191"/>
                    </a:lnTo>
                    <a:lnTo>
                      <a:pt x="444" y="192"/>
                    </a:lnTo>
                    <a:lnTo>
                      <a:pt x="443" y="196"/>
                    </a:lnTo>
                    <a:lnTo>
                      <a:pt x="444" y="198"/>
                    </a:lnTo>
                    <a:lnTo>
                      <a:pt x="443" y="199"/>
                    </a:lnTo>
                    <a:lnTo>
                      <a:pt x="443" y="200"/>
                    </a:lnTo>
                    <a:lnTo>
                      <a:pt x="442" y="200"/>
                    </a:lnTo>
                    <a:lnTo>
                      <a:pt x="441" y="203"/>
                    </a:lnTo>
                    <a:lnTo>
                      <a:pt x="441" y="203"/>
                    </a:lnTo>
                    <a:lnTo>
                      <a:pt x="440" y="206"/>
                    </a:lnTo>
                    <a:lnTo>
                      <a:pt x="439" y="207"/>
                    </a:lnTo>
                    <a:lnTo>
                      <a:pt x="438" y="209"/>
                    </a:lnTo>
                    <a:lnTo>
                      <a:pt x="438" y="211"/>
                    </a:lnTo>
                    <a:lnTo>
                      <a:pt x="437" y="213"/>
                    </a:lnTo>
                    <a:lnTo>
                      <a:pt x="435" y="214"/>
                    </a:lnTo>
                    <a:lnTo>
                      <a:pt x="436" y="217"/>
                    </a:lnTo>
                    <a:lnTo>
                      <a:pt x="436" y="220"/>
                    </a:lnTo>
                    <a:lnTo>
                      <a:pt x="435" y="223"/>
                    </a:lnTo>
                    <a:lnTo>
                      <a:pt x="435" y="225"/>
                    </a:lnTo>
                    <a:lnTo>
                      <a:pt x="436" y="227"/>
                    </a:lnTo>
                    <a:lnTo>
                      <a:pt x="438" y="227"/>
                    </a:lnTo>
                    <a:lnTo>
                      <a:pt x="438" y="228"/>
                    </a:lnTo>
                    <a:lnTo>
                      <a:pt x="436" y="229"/>
                    </a:lnTo>
                    <a:lnTo>
                      <a:pt x="434" y="229"/>
                    </a:lnTo>
                    <a:lnTo>
                      <a:pt x="433" y="228"/>
                    </a:lnTo>
                    <a:lnTo>
                      <a:pt x="430" y="226"/>
                    </a:lnTo>
                    <a:lnTo>
                      <a:pt x="427" y="224"/>
                    </a:lnTo>
                    <a:lnTo>
                      <a:pt x="423" y="222"/>
                    </a:lnTo>
                    <a:lnTo>
                      <a:pt x="421" y="223"/>
                    </a:lnTo>
                    <a:lnTo>
                      <a:pt x="419" y="223"/>
                    </a:lnTo>
                    <a:lnTo>
                      <a:pt x="417" y="223"/>
                    </a:lnTo>
                    <a:lnTo>
                      <a:pt x="416" y="224"/>
                    </a:lnTo>
                    <a:lnTo>
                      <a:pt x="413" y="225"/>
                    </a:lnTo>
                    <a:lnTo>
                      <a:pt x="409" y="223"/>
                    </a:lnTo>
                    <a:lnTo>
                      <a:pt x="407" y="223"/>
                    </a:lnTo>
                    <a:lnTo>
                      <a:pt x="406" y="223"/>
                    </a:lnTo>
                    <a:lnTo>
                      <a:pt x="403" y="222"/>
                    </a:lnTo>
                    <a:lnTo>
                      <a:pt x="403" y="219"/>
                    </a:lnTo>
                    <a:lnTo>
                      <a:pt x="401" y="218"/>
                    </a:lnTo>
                    <a:lnTo>
                      <a:pt x="399" y="218"/>
                    </a:lnTo>
                    <a:lnTo>
                      <a:pt x="397" y="216"/>
                    </a:lnTo>
                    <a:lnTo>
                      <a:pt x="395" y="216"/>
                    </a:lnTo>
                    <a:lnTo>
                      <a:pt x="393" y="216"/>
                    </a:lnTo>
                    <a:lnTo>
                      <a:pt x="393" y="216"/>
                    </a:lnTo>
                    <a:lnTo>
                      <a:pt x="392" y="215"/>
                    </a:lnTo>
                    <a:lnTo>
                      <a:pt x="390" y="213"/>
                    </a:lnTo>
                    <a:lnTo>
                      <a:pt x="389" y="213"/>
                    </a:lnTo>
                    <a:lnTo>
                      <a:pt x="385" y="213"/>
                    </a:lnTo>
                    <a:lnTo>
                      <a:pt x="382" y="210"/>
                    </a:lnTo>
                    <a:lnTo>
                      <a:pt x="380" y="211"/>
                    </a:lnTo>
                    <a:lnTo>
                      <a:pt x="377" y="212"/>
                    </a:lnTo>
                    <a:lnTo>
                      <a:pt x="375" y="211"/>
                    </a:lnTo>
                    <a:lnTo>
                      <a:pt x="371" y="208"/>
                    </a:lnTo>
                    <a:lnTo>
                      <a:pt x="370" y="209"/>
                    </a:lnTo>
                    <a:lnTo>
                      <a:pt x="369" y="208"/>
                    </a:lnTo>
                    <a:lnTo>
                      <a:pt x="366" y="207"/>
                    </a:lnTo>
                    <a:lnTo>
                      <a:pt x="364" y="206"/>
                    </a:lnTo>
                    <a:lnTo>
                      <a:pt x="363" y="206"/>
                    </a:lnTo>
                    <a:lnTo>
                      <a:pt x="362" y="204"/>
                    </a:lnTo>
                    <a:lnTo>
                      <a:pt x="360" y="203"/>
                    </a:lnTo>
                    <a:lnTo>
                      <a:pt x="358" y="203"/>
                    </a:lnTo>
                    <a:lnTo>
                      <a:pt x="356" y="202"/>
                    </a:lnTo>
                    <a:lnTo>
                      <a:pt x="353" y="202"/>
                    </a:lnTo>
                    <a:lnTo>
                      <a:pt x="348" y="203"/>
                    </a:lnTo>
                    <a:lnTo>
                      <a:pt x="346" y="202"/>
                    </a:lnTo>
                    <a:lnTo>
                      <a:pt x="345" y="203"/>
                    </a:lnTo>
                    <a:lnTo>
                      <a:pt x="341" y="203"/>
                    </a:lnTo>
                    <a:lnTo>
                      <a:pt x="339" y="203"/>
                    </a:lnTo>
                    <a:lnTo>
                      <a:pt x="338" y="203"/>
                    </a:lnTo>
                    <a:lnTo>
                      <a:pt x="338" y="204"/>
                    </a:lnTo>
                    <a:lnTo>
                      <a:pt x="336" y="206"/>
                    </a:lnTo>
                    <a:lnTo>
                      <a:pt x="337" y="210"/>
                    </a:lnTo>
                    <a:lnTo>
                      <a:pt x="335" y="209"/>
                    </a:lnTo>
                    <a:lnTo>
                      <a:pt x="334" y="209"/>
                    </a:lnTo>
                    <a:lnTo>
                      <a:pt x="333" y="209"/>
                    </a:lnTo>
                    <a:lnTo>
                      <a:pt x="331" y="208"/>
                    </a:lnTo>
                    <a:lnTo>
                      <a:pt x="329" y="206"/>
                    </a:lnTo>
                    <a:lnTo>
                      <a:pt x="327" y="206"/>
                    </a:lnTo>
                    <a:lnTo>
                      <a:pt x="326" y="205"/>
                    </a:lnTo>
                    <a:lnTo>
                      <a:pt x="322" y="205"/>
                    </a:lnTo>
                    <a:lnTo>
                      <a:pt x="319" y="204"/>
                    </a:lnTo>
                    <a:lnTo>
                      <a:pt x="315" y="203"/>
                    </a:lnTo>
                    <a:lnTo>
                      <a:pt x="314" y="203"/>
                    </a:lnTo>
                    <a:lnTo>
                      <a:pt x="312" y="203"/>
                    </a:lnTo>
                    <a:lnTo>
                      <a:pt x="310" y="203"/>
                    </a:lnTo>
                    <a:lnTo>
                      <a:pt x="310" y="203"/>
                    </a:lnTo>
                    <a:lnTo>
                      <a:pt x="281" y="199"/>
                    </a:lnTo>
                    <a:lnTo>
                      <a:pt x="280" y="199"/>
                    </a:lnTo>
                    <a:lnTo>
                      <a:pt x="279" y="198"/>
                    </a:lnTo>
                    <a:lnTo>
                      <a:pt x="278" y="196"/>
                    </a:lnTo>
                    <a:lnTo>
                      <a:pt x="274" y="196"/>
                    </a:lnTo>
                    <a:lnTo>
                      <a:pt x="272" y="195"/>
                    </a:lnTo>
                    <a:lnTo>
                      <a:pt x="269" y="194"/>
                    </a:lnTo>
                    <a:lnTo>
                      <a:pt x="269" y="193"/>
                    </a:lnTo>
                    <a:lnTo>
                      <a:pt x="268" y="194"/>
                    </a:lnTo>
                    <a:lnTo>
                      <a:pt x="267" y="192"/>
                    </a:lnTo>
                    <a:lnTo>
                      <a:pt x="263" y="190"/>
                    </a:lnTo>
                    <a:lnTo>
                      <a:pt x="262" y="190"/>
                    </a:lnTo>
                    <a:lnTo>
                      <a:pt x="262" y="191"/>
                    </a:lnTo>
                    <a:lnTo>
                      <a:pt x="258" y="191"/>
                    </a:lnTo>
                    <a:lnTo>
                      <a:pt x="257" y="192"/>
                    </a:lnTo>
                    <a:lnTo>
                      <a:pt x="254" y="192"/>
                    </a:lnTo>
                    <a:lnTo>
                      <a:pt x="252" y="192"/>
                    </a:lnTo>
                    <a:lnTo>
                      <a:pt x="252" y="192"/>
                    </a:lnTo>
                    <a:lnTo>
                      <a:pt x="246" y="193"/>
                    </a:lnTo>
                    <a:lnTo>
                      <a:pt x="245" y="194"/>
                    </a:lnTo>
                    <a:lnTo>
                      <a:pt x="245" y="196"/>
                    </a:lnTo>
                    <a:lnTo>
                      <a:pt x="241" y="198"/>
                    </a:lnTo>
                    <a:lnTo>
                      <a:pt x="240" y="199"/>
                    </a:lnTo>
                    <a:lnTo>
                      <a:pt x="238" y="201"/>
                    </a:lnTo>
                    <a:lnTo>
                      <a:pt x="236" y="203"/>
                    </a:lnTo>
                    <a:lnTo>
                      <a:pt x="234" y="204"/>
                    </a:lnTo>
                    <a:lnTo>
                      <a:pt x="234" y="204"/>
                    </a:lnTo>
                    <a:lnTo>
                      <a:pt x="233" y="205"/>
                    </a:lnTo>
                    <a:lnTo>
                      <a:pt x="233" y="207"/>
                    </a:lnTo>
                    <a:lnTo>
                      <a:pt x="232" y="208"/>
                    </a:lnTo>
                    <a:lnTo>
                      <a:pt x="232" y="209"/>
                    </a:lnTo>
                    <a:lnTo>
                      <a:pt x="232" y="210"/>
                    </a:lnTo>
                    <a:lnTo>
                      <a:pt x="231" y="212"/>
                    </a:lnTo>
                    <a:lnTo>
                      <a:pt x="231" y="213"/>
                    </a:lnTo>
                    <a:lnTo>
                      <a:pt x="231" y="215"/>
                    </a:lnTo>
                    <a:lnTo>
                      <a:pt x="230" y="215"/>
                    </a:lnTo>
                    <a:lnTo>
                      <a:pt x="225" y="216"/>
                    </a:lnTo>
                    <a:lnTo>
                      <a:pt x="224" y="216"/>
                    </a:lnTo>
                    <a:lnTo>
                      <a:pt x="224" y="218"/>
                    </a:lnTo>
                    <a:lnTo>
                      <a:pt x="223" y="218"/>
                    </a:lnTo>
                    <a:lnTo>
                      <a:pt x="221" y="219"/>
                    </a:lnTo>
                    <a:lnTo>
                      <a:pt x="217" y="217"/>
                    </a:lnTo>
                    <a:lnTo>
                      <a:pt x="216" y="216"/>
                    </a:lnTo>
                    <a:lnTo>
                      <a:pt x="214" y="213"/>
                    </a:lnTo>
                    <a:lnTo>
                      <a:pt x="212" y="211"/>
                    </a:lnTo>
                    <a:lnTo>
                      <a:pt x="211" y="209"/>
                    </a:lnTo>
                    <a:lnTo>
                      <a:pt x="210" y="208"/>
                    </a:lnTo>
                    <a:lnTo>
                      <a:pt x="209" y="206"/>
                    </a:lnTo>
                    <a:lnTo>
                      <a:pt x="207" y="205"/>
                    </a:lnTo>
                    <a:lnTo>
                      <a:pt x="206" y="205"/>
                    </a:lnTo>
                    <a:lnTo>
                      <a:pt x="201" y="202"/>
                    </a:lnTo>
                    <a:lnTo>
                      <a:pt x="200" y="201"/>
                    </a:lnTo>
                    <a:lnTo>
                      <a:pt x="200" y="200"/>
                    </a:lnTo>
                    <a:lnTo>
                      <a:pt x="200" y="200"/>
                    </a:lnTo>
                    <a:lnTo>
                      <a:pt x="199" y="199"/>
                    </a:lnTo>
                    <a:lnTo>
                      <a:pt x="197" y="198"/>
                    </a:lnTo>
                    <a:lnTo>
                      <a:pt x="194" y="197"/>
                    </a:lnTo>
                    <a:lnTo>
                      <a:pt x="192" y="196"/>
                    </a:lnTo>
                    <a:lnTo>
                      <a:pt x="190" y="196"/>
                    </a:lnTo>
                    <a:lnTo>
                      <a:pt x="186" y="193"/>
                    </a:lnTo>
                    <a:lnTo>
                      <a:pt x="186" y="194"/>
                    </a:lnTo>
                    <a:lnTo>
                      <a:pt x="184" y="194"/>
                    </a:lnTo>
                    <a:lnTo>
                      <a:pt x="183" y="194"/>
                    </a:lnTo>
                    <a:lnTo>
                      <a:pt x="182" y="193"/>
                    </a:lnTo>
                    <a:lnTo>
                      <a:pt x="181" y="193"/>
                    </a:lnTo>
                    <a:lnTo>
                      <a:pt x="181" y="195"/>
                    </a:lnTo>
                    <a:lnTo>
                      <a:pt x="180" y="196"/>
                    </a:lnTo>
                    <a:lnTo>
                      <a:pt x="179" y="196"/>
                    </a:lnTo>
                    <a:lnTo>
                      <a:pt x="179" y="196"/>
                    </a:lnTo>
                    <a:lnTo>
                      <a:pt x="177" y="197"/>
                    </a:lnTo>
                    <a:lnTo>
                      <a:pt x="174" y="199"/>
                    </a:lnTo>
                    <a:lnTo>
                      <a:pt x="174" y="201"/>
                    </a:lnTo>
                    <a:lnTo>
                      <a:pt x="174" y="202"/>
                    </a:lnTo>
                    <a:lnTo>
                      <a:pt x="174" y="203"/>
                    </a:lnTo>
                    <a:lnTo>
                      <a:pt x="173" y="203"/>
                    </a:lnTo>
                    <a:lnTo>
                      <a:pt x="172" y="203"/>
                    </a:lnTo>
                    <a:lnTo>
                      <a:pt x="172" y="203"/>
                    </a:lnTo>
                    <a:lnTo>
                      <a:pt x="172" y="203"/>
                    </a:lnTo>
                    <a:lnTo>
                      <a:pt x="171" y="203"/>
                    </a:lnTo>
                    <a:lnTo>
                      <a:pt x="169" y="203"/>
                    </a:lnTo>
                    <a:lnTo>
                      <a:pt x="168" y="203"/>
                    </a:lnTo>
                    <a:lnTo>
                      <a:pt x="167" y="203"/>
                    </a:lnTo>
                    <a:lnTo>
                      <a:pt x="166" y="203"/>
                    </a:lnTo>
                    <a:lnTo>
                      <a:pt x="166" y="203"/>
                    </a:lnTo>
                    <a:lnTo>
                      <a:pt x="165" y="204"/>
                    </a:lnTo>
                    <a:lnTo>
                      <a:pt x="165" y="205"/>
                    </a:lnTo>
                    <a:lnTo>
                      <a:pt x="165" y="206"/>
                    </a:lnTo>
                    <a:lnTo>
                      <a:pt x="162" y="206"/>
                    </a:lnTo>
                    <a:lnTo>
                      <a:pt x="162" y="207"/>
                    </a:lnTo>
                    <a:lnTo>
                      <a:pt x="161" y="208"/>
                    </a:lnTo>
                    <a:lnTo>
                      <a:pt x="160" y="209"/>
                    </a:lnTo>
                    <a:lnTo>
                      <a:pt x="160" y="209"/>
                    </a:lnTo>
                    <a:lnTo>
                      <a:pt x="160" y="210"/>
                    </a:lnTo>
                    <a:lnTo>
                      <a:pt x="164" y="212"/>
                    </a:lnTo>
                    <a:lnTo>
                      <a:pt x="166" y="213"/>
                    </a:lnTo>
                    <a:lnTo>
                      <a:pt x="168" y="214"/>
                    </a:lnTo>
                    <a:lnTo>
                      <a:pt x="169" y="215"/>
                    </a:lnTo>
                    <a:lnTo>
                      <a:pt x="169" y="216"/>
                    </a:lnTo>
                    <a:lnTo>
                      <a:pt x="170" y="217"/>
                    </a:lnTo>
                    <a:lnTo>
                      <a:pt x="172" y="223"/>
                    </a:lnTo>
                    <a:lnTo>
                      <a:pt x="175" y="227"/>
                    </a:lnTo>
                    <a:lnTo>
                      <a:pt x="176" y="228"/>
                    </a:lnTo>
                    <a:lnTo>
                      <a:pt x="177" y="230"/>
                    </a:lnTo>
                    <a:lnTo>
                      <a:pt x="178" y="232"/>
                    </a:lnTo>
                    <a:lnTo>
                      <a:pt x="179" y="233"/>
                    </a:lnTo>
                    <a:lnTo>
                      <a:pt x="181" y="233"/>
                    </a:lnTo>
                    <a:lnTo>
                      <a:pt x="182" y="234"/>
                    </a:lnTo>
                    <a:lnTo>
                      <a:pt x="183" y="234"/>
                    </a:lnTo>
                    <a:lnTo>
                      <a:pt x="183" y="236"/>
                    </a:lnTo>
                    <a:lnTo>
                      <a:pt x="184" y="239"/>
                    </a:lnTo>
                    <a:lnTo>
                      <a:pt x="186" y="240"/>
                    </a:lnTo>
                    <a:lnTo>
                      <a:pt x="187" y="240"/>
                    </a:lnTo>
                    <a:lnTo>
                      <a:pt x="190" y="239"/>
                    </a:lnTo>
                    <a:lnTo>
                      <a:pt x="193" y="240"/>
                    </a:lnTo>
                    <a:lnTo>
                      <a:pt x="195" y="240"/>
                    </a:lnTo>
                    <a:lnTo>
                      <a:pt x="197" y="239"/>
                    </a:lnTo>
                    <a:lnTo>
                      <a:pt x="198" y="238"/>
                    </a:lnTo>
                    <a:lnTo>
                      <a:pt x="201" y="238"/>
                    </a:lnTo>
                    <a:lnTo>
                      <a:pt x="204" y="237"/>
                    </a:lnTo>
                    <a:lnTo>
                      <a:pt x="207" y="237"/>
                    </a:lnTo>
                    <a:lnTo>
                      <a:pt x="210" y="238"/>
                    </a:lnTo>
                    <a:lnTo>
                      <a:pt x="211" y="238"/>
                    </a:lnTo>
                    <a:lnTo>
                      <a:pt x="213" y="240"/>
                    </a:lnTo>
                    <a:lnTo>
                      <a:pt x="215" y="242"/>
                    </a:lnTo>
                    <a:lnTo>
                      <a:pt x="217" y="243"/>
                    </a:lnTo>
                    <a:lnTo>
                      <a:pt x="217" y="242"/>
                    </a:lnTo>
                    <a:lnTo>
                      <a:pt x="219" y="243"/>
                    </a:lnTo>
                    <a:lnTo>
                      <a:pt x="219" y="244"/>
                    </a:lnTo>
                    <a:lnTo>
                      <a:pt x="219" y="245"/>
                    </a:lnTo>
                    <a:lnTo>
                      <a:pt x="218" y="246"/>
                    </a:lnTo>
                    <a:lnTo>
                      <a:pt x="218" y="248"/>
                    </a:lnTo>
                    <a:lnTo>
                      <a:pt x="217" y="249"/>
                    </a:lnTo>
                    <a:lnTo>
                      <a:pt x="217" y="250"/>
                    </a:lnTo>
                    <a:lnTo>
                      <a:pt x="215" y="251"/>
                    </a:lnTo>
                    <a:lnTo>
                      <a:pt x="214" y="251"/>
                    </a:lnTo>
                    <a:lnTo>
                      <a:pt x="214" y="254"/>
                    </a:lnTo>
                    <a:lnTo>
                      <a:pt x="213" y="256"/>
                    </a:lnTo>
                    <a:lnTo>
                      <a:pt x="211" y="258"/>
                    </a:lnTo>
                    <a:lnTo>
                      <a:pt x="209" y="259"/>
                    </a:lnTo>
                    <a:lnTo>
                      <a:pt x="208" y="259"/>
                    </a:lnTo>
                    <a:lnTo>
                      <a:pt x="207" y="260"/>
                    </a:lnTo>
                    <a:lnTo>
                      <a:pt x="202" y="260"/>
                    </a:lnTo>
                    <a:lnTo>
                      <a:pt x="200" y="260"/>
                    </a:lnTo>
                    <a:lnTo>
                      <a:pt x="194" y="260"/>
                    </a:lnTo>
                    <a:lnTo>
                      <a:pt x="191" y="259"/>
                    </a:lnTo>
                    <a:lnTo>
                      <a:pt x="190" y="258"/>
                    </a:lnTo>
                    <a:lnTo>
                      <a:pt x="188" y="256"/>
                    </a:lnTo>
                    <a:lnTo>
                      <a:pt x="182" y="253"/>
                    </a:lnTo>
                    <a:lnTo>
                      <a:pt x="181" y="252"/>
                    </a:lnTo>
                    <a:lnTo>
                      <a:pt x="180" y="251"/>
                    </a:lnTo>
                    <a:lnTo>
                      <a:pt x="177" y="251"/>
                    </a:lnTo>
                    <a:lnTo>
                      <a:pt x="175" y="251"/>
                    </a:lnTo>
                    <a:lnTo>
                      <a:pt x="172" y="252"/>
                    </a:lnTo>
                    <a:lnTo>
                      <a:pt x="170" y="254"/>
                    </a:lnTo>
                    <a:lnTo>
                      <a:pt x="169" y="254"/>
                    </a:lnTo>
                    <a:lnTo>
                      <a:pt x="169" y="255"/>
                    </a:lnTo>
                    <a:lnTo>
                      <a:pt x="168" y="256"/>
                    </a:lnTo>
                    <a:lnTo>
                      <a:pt x="168" y="258"/>
                    </a:lnTo>
                    <a:lnTo>
                      <a:pt x="168" y="262"/>
                    </a:lnTo>
                    <a:lnTo>
                      <a:pt x="169" y="265"/>
                    </a:lnTo>
                    <a:lnTo>
                      <a:pt x="167" y="265"/>
                    </a:lnTo>
                    <a:lnTo>
                      <a:pt x="165" y="268"/>
                    </a:lnTo>
                    <a:lnTo>
                      <a:pt x="162" y="268"/>
                    </a:lnTo>
                    <a:lnTo>
                      <a:pt x="161" y="268"/>
                    </a:lnTo>
                    <a:lnTo>
                      <a:pt x="159" y="268"/>
                    </a:lnTo>
                    <a:lnTo>
                      <a:pt x="159" y="268"/>
                    </a:lnTo>
                    <a:lnTo>
                      <a:pt x="155" y="267"/>
                    </a:lnTo>
                    <a:lnTo>
                      <a:pt x="154" y="266"/>
                    </a:lnTo>
                    <a:lnTo>
                      <a:pt x="153" y="266"/>
                    </a:lnTo>
                    <a:lnTo>
                      <a:pt x="151" y="266"/>
                    </a:lnTo>
                    <a:lnTo>
                      <a:pt x="150" y="266"/>
                    </a:lnTo>
                    <a:lnTo>
                      <a:pt x="149" y="266"/>
                    </a:lnTo>
                    <a:lnTo>
                      <a:pt x="148" y="265"/>
                    </a:lnTo>
                    <a:lnTo>
                      <a:pt x="146" y="265"/>
                    </a:lnTo>
                    <a:lnTo>
                      <a:pt x="145" y="264"/>
                    </a:lnTo>
                    <a:lnTo>
                      <a:pt x="142" y="263"/>
                    </a:lnTo>
                    <a:lnTo>
                      <a:pt x="139" y="263"/>
                    </a:lnTo>
                    <a:lnTo>
                      <a:pt x="138" y="263"/>
                    </a:lnTo>
                    <a:lnTo>
                      <a:pt x="136" y="263"/>
                    </a:lnTo>
                    <a:lnTo>
                      <a:pt x="136" y="264"/>
                    </a:lnTo>
                    <a:lnTo>
                      <a:pt x="135" y="264"/>
                    </a:lnTo>
                    <a:lnTo>
                      <a:pt x="134" y="263"/>
                    </a:lnTo>
                    <a:lnTo>
                      <a:pt x="132" y="263"/>
                    </a:lnTo>
                    <a:lnTo>
                      <a:pt x="130" y="263"/>
                    </a:lnTo>
                    <a:lnTo>
                      <a:pt x="128" y="264"/>
                    </a:lnTo>
                    <a:lnTo>
                      <a:pt x="125" y="264"/>
                    </a:lnTo>
                    <a:lnTo>
                      <a:pt x="123" y="264"/>
                    </a:lnTo>
                    <a:lnTo>
                      <a:pt x="121" y="264"/>
                    </a:lnTo>
                    <a:lnTo>
                      <a:pt x="117" y="265"/>
                    </a:lnTo>
                    <a:lnTo>
                      <a:pt x="116" y="265"/>
                    </a:lnTo>
                    <a:lnTo>
                      <a:pt x="115" y="265"/>
                    </a:lnTo>
                    <a:lnTo>
                      <a:pt x="114" y="264"/>
                    </a:lnTo>
                    <a:lnTo>
                      <a:pt x="110" y="261"/>
                    </a:lnTo>
                    <a:lnTo>
                      <a:pt x="109" y="261"/>
                    </a:lnTo>
                    <a:lnTo>
                      <a:pt x="107" y="261"/>
                    </a:lnTo>
                    <a:lnTo>
                      <a:pt x="106" y="260"/>
                    </a:lnTo>
                    <a:lnTo>
                      <a:pt x="105" y="259"/>
                    </a:lnTo>
                    <a:lnTo>
                      <a:pt x="101" y="257"/>
                    </a:lnTo>
                    <a:lnTo>
                      <a:pt x="100" y="256"/>
                    </a:lnTo>
                    <a:lnTo>
                      <a:pt x="97" y="254"/>
                    </a:lnTo>
                    <a:lnTo>
                      <a:pt x="94" y="254"/>
                    </a:lnTo>
                    <a:lnTo>
                      <a:pt x="93" y="252"/>
                    </a:lnTo>
                    <a:lnTo>
                      <a:pt x="89" y="251"/>
                    </a:lnTo>
                    <a:lnTo>
                      <a:pt x="87" y="251"/>
                    </a:lnTo>
                    <a:lnTo>
                      <a:pt x="86" y="251"/>
                    </a:lnTo>
                    <a:lnTo>
                      <a:pt x="85" y="251"/>
                    </a:lnTo>
                    <a:lnTo>
                      <a:pt x="83" y="251"/>
                    </a:lnTo>
                    <a:lnTo>
                      <a:pt x="82" y="251"/>
                    </a:lnTo>
                    <a:lnTo>
                      <a:pt x="81" y="251"/>
                    </a:lnTo>
                    <a:lnTo>
                      <a:pt x="80" y="252"/>
                    </a:lnTo>
                    <a:lnTo>
                      <a:pt x="79" y="251"/>
                    </a:lnTo>
                    <a:lnTo>
                      <a:pt x="78" y="252"/>
                    </a:lnTo>
                    <a:lnTo>
                      <a:pt x="77" y="251"/>
                    </a:lnTo>
                    <a:lnTo>
                      <a:pt x="76" y="251"/>
                    </a:lnTo>
                    <a:lnTo>
                      <a:pt x="76" y="251"/>
                    </a:lnTo>
                    <a:lnTo>
                      <a:pt x="75" y="251"/>
                    </a:lnTo>
                    <a:lnTo>
                      <a:pt x="74" y="250"/>
                    </a:lnTo>
                    <a:lnTo>
                      <a:pt x="73" y="251"/>
                    </a:lnTo>
                    <a:lnTo>
                      <a:pt x="72" y="251"/>
                    </a:lnTo>
                    <a:lnTo>
                      <a:pt x="71" y="251"/>
                    </a:lnTo>
                    <a:lnTo>
                      <a:pt x="70" y="251"/>
                    </a:lnTo>
                    <a:lnTo>
                      <a:pt x="69" y="251"/>
                    </a:lnTo>
                    <a:lnTo>
                      <a:pt x="69" y="251"/>
                    </a:lnTo>
                    <a:lnTo>
                      <a:pt x="68" y="251"/>
                    </a:lnTo>
                    <a:lnTo>
                      <a:pt x="67" y="252"/>
                    </a:lnTo>
                    <a:lnTo>
                      <a:pt x="67" y="251"/>
                    </a:lnTo>
                    <a:lnTo>
                      <a:pt x="66" y="251"/>
                    </a:lnTo>
                    <a:lnTo>
                      <a:pt x="64" y="251"/>
                    </a:lnTo>
                    <a:lnTo>
                      <a:pt x="61" y="251"/>
                    </a:lnTo>
                    <a:lnTo>
                      <a:pt x="57" y="250"/>
                    </a:lnTo>
                    <a:lnTo>
                      <a:pt x="56" y="249"/>
                    </a:lnTo>
                    <a:lnTo>
                      <a:pt x="55" y="245"/>
                    </a:lnTo>
                    <a:lnTo>
                      <a:pt x="54" y="242"/>
                    </a:lnTo>
                    <a:lnTo>
                      <a:pt x="53" y="241"/>
                    </a:lnTo>
                    <a:lnTo>
                      <a:pt x="52" y="240"/>
                    </a:lnTo>
                    <a:lnTo>
                      <a:pt x="51" y="239"/>
                    </a:lnTo>
                    <a:lnTo>
                      <a:pt x="51" y="238"/>
                    </a:lnTo>
                    <a:lnTo>
                      <a:pt x="50" y="233"/>
                    </a:lnTo>
                    <a:lnTo>
                      <a:pt x="49" y="229"/>
                    </a:lnTo>
                    <a:lnTo>
                      <a:pt x="48" y="227"/>
                    </a:lnTo>
                    <a:lnTo>
                      <a:pt x="47" y="224"/>
                    </a:lnTo>
                    <a:lnTo>
                      <a:pt x="48" y="221"/>
                    </a:lnTo>
                    <a:lnTo>
                      <a:pt x="47" y="217"/>
                    </a:lnTo>
                    <a:lnTo>
                      <a:pt x="47" y="216"/>
                    </a:lnTo>
                    <a:lnTo>
                      <a:pt x="45" y="216"/>
                    </a:lnTo>
                    <a:lnTo>
                      <a:pt x="44" y="216"/>
                    </a:lnTo>
                    <a:lnTo>
                      <a:pt x="42" y="216"/>
                    </a:lnTo>
                    <a:lnTo>
                      <a:pt x="41" y="216"/>
                    </a:lnTo>
                    <a:lnTo>
                      <a:pt x="24" y="204"/>
                    </a:lnTo>
                    <a:lnTo>
                      <a:pt x="31" y="136"/>
                    </a:lnTo>
                    <a:lnTo>
                      <a:pt x="31" y="135"/>
                    </a:lnTo>
                    <a:lnTo>
                      <a:pt x="30" y="134"/>
                    </a:lnTo>
                    <a:lnTo>
                      <a:pt x="28" y="133"/>
                    </a:lnTo>
                    <a:lnTo>
                      <a:pt x="27" y="133"/>
                    </a:lnTo>
                    <a:lnTo>
                      <a:pt x="27" y="132"/>
                    </a:lnTo>
                    <a:lnTo>
                      <a:pt x="25" y="130"/>
                    </a:lnTo>
                    <a:lnTo>
                      <a:pt x="24" y="129"/>
                    </a:lnTo>
                    <a:lnTo>
                      <a:pt x="23" y="128"/>
                    </a:lnTo>
                    <a:lnTo>
                      <a:pt x="21" y="128"/>
                    </a:lnTo>
                    <a:lnTo>
                      <a:pt x="20" y="127"/>
                    </a:lnTo>
                    <a:lnTo>
                      <a:pt x="18" y="128"/>
                    </a:lnTo>
                    <a:lnTo>
                      <a:pt x="18" y="127"/>
                    </a:lnTo>
                    <a:lnTo>
                      <a:pt x="19" y="127"/>
                    </a:lnTo>
                    <a:lnTo>
                      <a:pt x="18" y="127"/>
                    </a:lnTo>
                    <a:lnTo>
                      <a:pt x="18" y="126"/>
                    </a:lnTo>
                    <a:lnTo>
                      <a:pt x="17" y="126"/>
                    </a:lnTo>
                    <a:lnTo>
                      <a:pt x="16" y="125"/>
                    </a:lnTo>
                    <a:lnTo>
                      <a:pt x="14" y="124"/>
                    </a:lnTo>
                    <a:lnTo>
                      <a:pt x="15" y="123"/>
                    </a:lnTo>
                    <a:lnTo>
                      <a:pt x="15" y="123"/>
                    </a:lnTo>
                    <a:lnTo>
                      <a:pt x="15" y="122"/>
                    </a:lnTo>
                    <a:lnTo>
                      <a:pt x="15" y="121"/>
                    </a:lnTo>
                    <a:lnTo>
                      <a:pt x="14" y="121"/>
                    </a:lnTo>
                    <a:lnTo>
                      <a:pt x="13" y="121"/>
                    </a:lnTo>
                    <a:lnTo>
                      <a:pt x="12" y="121"/>
                    </a:lnTo>
                    <a:lnTo>
                      <a:pt x="11" y="119"/>
                    </a:lnTo>
                    <a:lnTo>
                      <a:pt x="10" y="119"/>
                    </a:lnTo>
                    <a:lnTo>
                      <a:pt x="10" y="118"/>
                    </a:lnTo>
                    <a:lnTo>
                      <a:pt x="10" y="116"/>
                    </a:lnTo>
                    <a:lnTo>
                      <a:pt x="9" y="116"/>
                    </a:lnTo>
                    <a:lnTo>
                      <a:pt x="9" y="114"/>
                    </a:lnTo>
                    <a:lnTo>
                      <a:pt x="8" y="113"/>
                    </a:lnTo>
                    <a:lnTo>
                      <a:pt x="8" y="112"/>
                    </a:lnTo>
                    <a:lnTo>
                      <a:pt x="9" y="111"/>
                    </a:lnTo>
                    <a:lnTo>
                      <a:pt x="9" y="109"/>
                    </a:lnTo>
                    <a:lnTo>
                      <a:pt x="6" y="107"/>
                    </a:lnTo>
                    <a:lnTo>
                      <a:pt x="7" y="107"/>
                    </a:lnTo>
                    <a:lnTo>
                      <a:pt x="7" y="106"/>
                    </a:lnTo>
                    <a:lnTo>
                      <a:pt x="8" y="106"/>
                    </a:lnTo>
                    <a:lnTo>
                      <a:pt x="8" y="105"/>
                    </a:lnTo>
                    <a:lnTo>
                      <a:pt x="7" y="104"/>
                    </a:lnTo>
                    <a:lnTo>
                      <a:pt x="7" y="103"/>
                    </a:lnTo>
                    <a:lnTo>
                      <a:pt x="6" y="103"/>
                    </a:lnTo>
                    <a:lnTo>
                      <a:pt x="6" y="102"/>
                    </a:lnTo>
                    <a:lnTo>
                      <a:pt x="4" y="103"/>
                    </a:lnTo>
                    <a:lnTo>
                      <a:pt x="3" y="103"/>
                    </a:lnTo>
                    <a:lnTo>
                      <a:pt x="2" y="103"/>
                    </a:lnTo>
                    <a:lnTo>
                      <a:pt x="2" y="102"/>
                    </a:lnTo>
                    <a:lnTo>
                      <a:pt x="1" y="103"/>
                    </a:lnTo>
                    <a:lnTo>
                      <a:pt x="0" y="103"/>
                    </a:lnTo>
                    <a:lnTo>
                      <a:pt x="0" y="102"/>
                    </a:lnTo>
                    <a:lnTo>
                      <a:pt x="13" y="86"/>
                    </a:lnTo>
                    <a:lnTo>
                      <a:pt x="26" y="69"/>
                    </a:lnTo>
                    <a:lnTo>
                      <a:pt x="35" y="77"/>
                    </a:lnTo>
                    <a:lnTo>
                      <a:pt x="34" y="78"/>
                    </a:lnTo>
                    <a:lnTo>
                      <a:pt x="33" y="80"/>
                    </a:lnTo>
                    <a:lnTo>
                      <a:pt x="34" y="82"/>
                    </a:lnTo>
                    <a:lnTo>
                      <a:pt x="35" y="82"/>
                    </a:lnTo>
                    <a:lnTo>
                      <a:pt x="34" y="84"/>
                    </a:lnTo>
                    <a:lnTo>
                      <a:pt x="38" y="83"/>
                    </a:lnTo>
                    <a:lnTo>
                      <a:pt x="35" y="89"/>
                    </a:lnTo>
                    <a:lnTo>
                      <a:pt x="34" y="91"/>
                    </a:lnTo>
                    <a:lnTo>
                      <a:pt x="47" y="92"/>
                    </a:lnTo>
                    <a:lnTo>
                      <a:pt x="49" y="93"/>
                    </a:lnTo>
                    <a:lnTo>
                      <a:pt x="51" y="94"/>
                    </a:lnTo>
                    <a:lnTo>
                      <a:pt x="52" y="95"/>
                    </a:lnTo>
                    <a:lnTo>
                      <a:pt x="54" y="96"/>
                    </a:lnTo>
                    <a:lnTo>
                      <a:pt x="53" y="94"/>
                    </a:lnTo>
                    <a:lnTo>
                      <a:pt x="47" y="81"/>
                    </a:lnTo>
                    <a:lnTo>
                      <a:pt x="47" y="78"/>
                    </a:lnTo>
                    <a:lnTo>
                      <a:pt x="46" y="76"/>
                    </a:lnTo>
                    <a:lnTo>
                      <a:pt x="51" y="75"/>
                    </a:lnTo>
                    <a:lnTo>
                      <a:pt x="54" y="75"/>
                    </a:lnTo>
                    <a:lnTo>
                      <a:pt x="57" y="76"/>
                    </a:lnTo>
                    <a:lnTo>
                      <a:pt x="56" y="75"/>
                    </a:lnTo>
                    <a:lnTo>
                      <a:pt x="55" y="75"/>
                    </a:lnTo>
                    <a:lnTo>
                      <a:pt x="54" y="75"/>
                    </a:lnTo>
                    <a:lnTo>
                      <a:pt x="53" y="68"/>
                    </a:lnTo>
                    <a:lnTo>
                      <a:pt x="45" y="59"/>
                    </a:lnTo>
                    <a:lnTo>
                      <a:pt x="52" y="53"/>
                    </a:lnTo>
                    <a:lnTo>
                      <a:pt x="54" y="50"/>
                    </a:lnTo>
                    <a:lnTo>
                      <a:pt x="49" y="47"/>
                    </a:lnTo>
                    <a:lnTo>
                      <a:pt x="50" y="46"/>
                    </a:lnTo>
                    <a:lnTo>
                      <a:pt x="52" y="44"/>
                    </a:lnTo>
                    <a:lnTo>
                      <a:pt x="55" y="40"/>
                    </a:lnTo>
                    <a:lnTo>
                      <a:pt x="50" y="19"/>
                    </a:lnTo>
                    <a:lnTo>
                      <a:pt x="54" y="17"/>
                    </a:lnTo>
                    <a:lnTo>
                      <a:pt x="55" y="16"/>
                    </a:lnTo>
                    <a:lnTo>
                      <a:pt x="58" y="14"/>
                    </a:lnTo>
                    <a:lnTo>
                      <a:pt x="58" y="13"/>
                    </a:lnTo>
                    <a:lnTo>
                      <a:pt x="59" y="13"/>
                    </a:lnTo>
                    <a:lnTo>
                      <a:pt x="60" y="12"/>
                    </a:lnTo>
                    <a:lnTo>
                      <a:pt x="62" y="11"/>
                    </a:lnTo>
                    <a:lnTo>
                      <a:pt x="63" y="10"/>
                    </a:lnTo>
                    <a:lnTo>
                      <a:pt x="65" y="11"/>
                    </a:lnTo>
                    <a:lnTo>
                      <a:pt x="66" y="10"/>
                    </a:lnTo>
                    <a:lnTo>
                      <a:pt x="68" y="9"/>
                    </a:lnTo>
                    <a:lnTo>
                      <a:pt x="71" y="6"/>
                    </a:lnTo>
                    <a:lnTo>
                      <a:pt x="72" y="6"/>
                    </a:lnTo>
                    <a:lnTo>
                      <a:pt x="73" y="6"/>
                    </a:lnTo>
                    <a:lnTo>
                      <a:pt x="74" y="4"/>
                    </a:lnTo>
                    <a:lnTo>
                      <a:pt x="76" y="2"/>
                    </a:lnTo>
                    <a:lnTo>
                      <a:pt x="77" y="1"/>
                    </a:lnTo>
                    <a:lnTo>
                      <a:pt x="78" y="1"/>
                    </a:lnTo>
                    <a:lnTo>
                      <a:pt x="79" y="0"/>
                    </a:lnTo>
                    <a:lnTo>
                      <a:pt x="80" y="1"/>
                    </a:lnTo>
                    <a:lnTo>
                      <a:pt x="80" y="2"/>
                    </a:lnTo>
                    <a:lnTo>
                      <a:pt x="81" y="3"/>
                    </a:lnTo>
                    <a:lnTo>
                      <a:pt x="81" y="3"/>
                    </a:lnTo>
                    <a:lnTo>
                      <a:pt x="80" y="4"/>
                    </a:lnTo>
                    <a:lnTo>
                      <a:pt x="80" y="6"/>
                    </a:lnTo>
                    <a:lnTo>
                      <a:pt x="82" y="6"/>
                    </a:lnTo>
                    <a:lnTo>
                      <a:pt x="83" y="6"/>
                    </a:lnTo>
                    <a:lnTo>
                      <a:pt x="84" y="6"/>
                    </a:lnTo>
                    <a:lnTo>
                      <a:pt x="86" y="6"/>
                    </a:lnTo>
                    <a:lnTo>
                      <a:pt x="85" y="9"/>
                    </a:lnTo>
                    <a:lnTo>
                      <a:pt x="86" y="12"/>
                    </a:lnTo>
                    <a:lnTo>
                      <a:pt x="87" y="12"/>
                    </a:lnTo>
                    <a:lnTo>
                      <a:pt x="88" y="12"/>
                    </a:lnTo>
                    <a:lnTo>
                      <a:pt x="90" y="13"/>
                    </a:lnTo>
                    <a:lnTo>
                      <a:pt x="90" y="14"/>
                    </a:lnTo>
                    <a:lnTo>
                      <a:pt x="91" y="16"/>
                    </a:lnTo>
                    <a:lnTo>
                      <a:pt x="93" y="16"/>
                    </a:lnTo>
                    <a:lnTo>
                      <a:pt x="93" y="17"/>
                    </a:lnTo>
                    <a:lnTo>
                      <a:pt x="93" y="17"/>
                    </a:lnTo>
                    <a:lnTo>
                      <a:pt x="94" y="17"/>
                    </a:lnTo>
                    <a:lnTo>
                      <a:pt x="93" y="19"/>
                    </a:lnTo>
                    <a:lnTo>
                      <a:pt x="95" y="19"/>
                    </a:lnTo>
                    <a:lnTo>
                      <a:pt x="95" y="20"/>
                    </a:lnTo>
                    <a:lnTo>
                      <a:pt x="95" y="20"/>
                    </a:lnTo>
                    <a:lnTo>
                      <a:pt x="95" y="21"/>
                    </a:lnTo>
                    <a:lnTo>
                      <a:pt x="97" y="20"/>
                    </a:lnTo>
                    <a:lnTo>
                      <a:pt x="97" y="21"/>
                    </a:lnTo>
                    <a:lnTo>
                      <a:pt x="98" y="22"/>
                    </a:lnTo>
                    <a:lnTo>
                      <a:pt x="99" y="22"/>
                    </a:lnTo>
                    <a:lnTo>
                      <a:pt x="97" y="24"/>
                    </a:lnTo>
                    <a:lnTo>
                      <a:pt x="99" y="25"/>
                    </a:lnTo>
                    <a:lnTo>
                      <a:pt x="99" y="24"/>
                    </a:lnTo>
                    <a:lnTo>
                      <a:pt x="100" y="24"/>
                    </a:lnTo>
                    <a:lnTo>
                      <a:pt x="102" y="24"/>
                    </a:lnTo>
                    <a:lnTo>
                      <a:pt x="103" y="24"/>
                    </a:lnTo>
                    <a:lnTo>
                      <a:pt x="104" y="24"/>
                    </a:lnTo>
                    <a:lnTo>
                      <a:pt x="104" y="24"/>
                    </a:lnTo>
                    <a:lnTo>
                      <a:pt x="105" y="27"/>
                    </a:lnTo>
                    <a:lnTo>
                      <a:pt x="106" y="29"/>
                    </a:lnTo>
                    <a:lnTo>
                      <a:pt x="105" y="29"/>
                    </a:lnTo>
                    <a:lnTo>
                      <a:pt x="104" y="30"/>
                    </a:lnTo>
                    <a:lnTo>
                      <a:pt x="105" y="31"/>
                    </a:lnTo>
                    <a:lnTo>
                      <a:pt x="107" y="31"/>
                    </a:lnTo>
                    <a:lnTo>
                      <a:pt x="108" y="32"/>
                    </a:lnTo>
                    <a:lnTo>
                      <a:pt x="107" y="34"/>
                    </a:lnTo>
                    <a:lnTo>
                      <a:pt x="108" y="34"/>
                    </a:lnTo>
                    <a:lnTo>
                      <a:pt x="109" y="34"/>
                    </a:lnTo>
                    <a:lnTo>
                      <a:pt x="109" y="34"/>
                    </a:lnTo>
                    <a:lnTo>
                      <a:pt x="110" y="34"/>
                    </a:lnTo>
                    <a:lnTo>
                      <a:pt x="111" y="34"/>
                    </a:lnTo>
                    <a:lnTo>
                      <a:pt x="112" y="35"/>
                    </a:lnTo>
                    <a:lnTo>
                      <a:pt x="112" y="36"/>
                    </a:lnTo>
                    <a:lnTo>
                      <a:pt x="113" y="36"/>
                    </a:lnTo>
                    <a:lnTo>
                      <a:pt x="113" y="37"/>
                    </a:lnTo>
                    <a:lnTo>
                      <a:pt x="114" y="37"/>
                    </a:lnTo>
                    <a:lnTo>
                      <a:pt x="114" y="37"/>
                    </a:lnTo>
                    <a:lnTo>
                      <a:pt x="116" y="38"/>
                    </a:lnTo>
                    <a:lnTo>
                      <a:pt x="117" y="38"/>
                    </a:lnTo>
                    <a:lnTo>
                      <a:pt x="117" y="38"/>
                    </a:lnTo>
                    <a:lnTo>
                      <a:pt x="117" y="37"/>
                    </a:lnTo>
                    <a:lnTo>
                      <a:pt x="118" y="37"/>
                    </a:lnTo>
                    <a:lnTo>
                      <a:pt x="118" y="38"/>
                    </a:lnTo>
                    <a:lnTo>
                      <a:pt x="121" y="39"/>
                    </a:lnTo>
                    <a:lnTo>
                      <a:pt x="121" y="40"/>
                    </a:lnTo>
                    <a:lnTo>
                      <a:pt x="122" y="40"/>
                    </a:lnTo>
                    <a:lnTo>
                      <a:pt x="123" y="41"/>
                    </a:lnTo>
                    <a:lnTo>
                      <a:pt x="124" y="41"/>
                    </a:lnTo>
                    <a:lnTo>
                      <a:pt x="124" y="41"/>
                    </a:lnTo>
                    <a:lnTo>
                      <a:pt x="125" y="41"/>
                    </a:lnTo>
                    <a:lnTo>
                      <a:pt x="127" y="40"/>
                    </a:lnTo>
                    <a:lnTo>
                      <a:pt x="128" y="40"/>
                    </a:lnTo>
                    <a:lnTo>
                      <a:pt x="129" y="37"/>
                    </a:lnTo>
                    <a:lnTo>
                      <a:pt x="131" y="37"/>
                    </a:lnTo>
                    <a:lnTo>
                      <a:pt x="131" y="37"/>
                    </a:lnTo>
                    <a:lnTo>
                      <a:pt x="132" y="36"/>
                    </a:lnTo>
                    <a:lnTo>
                      <a:pt x="133" y="36"/>
                    </a:lnTo>
                    <a:lnTo>
                      <a:pt x="134" y="37"/>
                    </a:lnTo>
                    <a:lnTo>
                      <a:pt x="135" y="37"/>
                    </a:lnTo>
                    <a:lnTo>
                      <a:pt x="135" y="37"/>
                    </a:lnTo>
                    <a:lnTo>
                      <a:pt x="136" y="37"/>
                    </a:lnTo>
                    <a:lnTo>
                      <a:pt x="137" y="37"/>
                    </a:lnTo>
                    <a:lnTo>
                      <a:pt x="138" y="37"/>
                    </a:lnTo>
                    <a:lnTo>
                      <a:pt x="141" y="37"/>
                    </a:lnTo>
                    <a:lnTo>
                      <a:pt x="142" y="37"/>
                    </a:lnTo>
                    <a:lnTo>
                      <a:pt x="142" y="37"/>
                    </a:lnTo>
                    <a:lnTo>
                      <a:pt x="142" y="37"/>
                    </a:lnTo>
                    <a:lnTo>
                      <a:pt x="142" y="36"/>
                    </a:lnTo>
                    <a:lnTo>
                      <a:pt x="143" y="37"/>
                    </a:lnTo>
                    <a:lnTo>
                      <a:pt x="144" y="37"/>
                    </a:lnTo>
                    <a:lnTo>
                      <a:pt x="145" y="39"/>
                    </a:lnTo>
                    <a:lnTo>
                      <a:pt x="148" y="41"/>
                    </a:lnTo>
                    <a:lnTo>
                      <a:pt x="150" y="41"/>
                    </a:lnTo>
                    <a:lnTo>
                      <a:pt x="151" y="41"/>
                    </a:lnTo>
                    <a:lnTo>
                      <a:pt x="152" y="41"/>
                    </a:lnTo>
                    <a:lnTo>
                      <a:pt x="154" y="42"/>
                    </a:lnTo>
                    <a:lnTo>
                      <a:pt x="155" y="42"/>
                    </a:lnTo>
                    <a:lnTo>
                      <a:pt x="159" y="42"/>
                    </a:lnTo>
                    <a:lnTo>
                      <a:pt x="161" y="43"/>
                    </a:lnTo>
                    <a:lnTo>
                      <a:pt x="162" y="42"/>
                    </a:lnTo>
                    <a:lnTo>
                      <a:pt x="166" y="44"/>
                    </a:lnTo>
                    <a:lnTo>
                      <a:pt x="166" y="44"/>
                    </a:lnTo>
                    <a:lnTo>
                      <a:pt x="166" y="45"/>
                    </a:lnTo>
                    <a:lnTo>
                      <a:pt x="166" y="46"/>
                    </a:lnTo>
                    <a:lnTo>
                      <a:pt x="166" y="45"/>
                    </a:lnTo>
                    <a:lnTo>
                      <a:pt x="169" y="44"/>
                    </a:lnTo>
                    <a:lnTo>
                      <a:pt x="169" y="46"/>
                    </a:lnTo>
                    <a:lnTo>
                      <a:pt x="170" y="46"/>
                    </a:lnTo>
                    <a:lnTo>
                      <a:pt x="170" y="45"/>
                    </a:lnTo>
                    <a:lnTo>
                      <a:pt x="172" y="45"/>
                    </a:lnTo>
                    <a:lnTo>
                      <a:pt x="172" y="44"/>
                    </a:lnTo>
                    <a:lnTo>
                      <a:pt x="175" y="44"/>
                    </a:lnTo>
                    <a:lnTo>
                      <a:pt x="175" y="44"/>
                    </a:lnTo>
                    <a:lnTo>
                      <a:pt x="176" y="44"/>
                    </a:lnTo>
                    <a:lnTo>
                      <a:pt x="177" y="45"/>
                    </a:lnTo>
                    <a:lnTo>
                      <a:pt x="177" y="44"/>
                    </a:lnTo>
                    <a:lnTo>
                      <a:pt x="178" y="45"/>
                    </a:lnTo>
                    <a:lnTo>
                      <a:pt x="178" y="47"/>
                    </a:lnTo>
                    <a:lnTo>
                      <a:pt x="178" y="47"/>
                    </a:lnTo>
                    <a:lnTo>
                      <a:pt x="179" y="47"/>
                    </a:lnTo>
                    <a:lnTo>
                      <a:pt x="181" y="48"/>
                    </a:lnTo>
                    <a:lnTo>
                      <a:pt x="181" y="51"/>
                    </a:lnTo>
                    <a:lnTo>
                      <a:pt x="183" y="51"/>
                    </a:lnTo>
                    <a:lnTo>
                      <a:pt x="183" y="51"/>
                    </a:lnTo>
                    <a:lnTo>
                      <a:pt x="183" y="51"/>
                    </a:lnTo>
                    <a:lnTo>
                      <a:pt x="183" y="52"/>
                    </a:lnTo>
                    <a:lnTo>
                      <a:pt x="184" y="52"/>
                    </a:lnTo>
                    <a:lnTo>
                      <a:pt x="185" y="54"/>
                    </a:lnTo>
                    <a:lnTo>
                      <a:pt x="185" y="54"/>
                    </a:lnTo>
                    <a:lnTo>
                      <a:pt x="184" y="54"/>
                    </a:lnTo>
                    <a:lnTo>
                      <a:pt x="184" y="55"/>
                    </a:lnTo>
                    <a:lnTo>
                      <a:pt x="184" y="57"/>
                    </a:lnTo>
                    <a:lnTo>
                      <a:pt x="186" y="57"/>
                    </a:lnTo>
                    <a:lnTo>
                      <a:pt x="186" y="57"/>
                    </a:lnTo>
                    <a:lnTo>
                      <a:pt x="187" y="58"/>
                    </a:lnTo>
                    <a:lnTo>
                      <a:pt x="186" y="58"/>
                    </a:lnTo>
                    <a:lnTo>
                      <a:pt x="187" y="58"/>
                    </a:lnTo>
                    <a:lnTo>
                      <a:pt x="186" y="58"/>
                    </a:lnTo>
                    <a:lnTo>
                      <a:pt x="187" y="59"/>
                    </a:lnTo>
                    <a:lnTo>
                      <a:pt x="188" y="58"/>
                    </a:lnTo>
                    <a:lnTo>
                      <a:pt x="189" y="59"/>
                    </a:lnTo>
                    <a:lnTo>
                      <a:pt x="188" y="60"/>
                    </a:lnTo>
                    <a:lnTo>
                      <a:pt x="188" y="61"/>
                    </a:lnTo>
                    <a:lnTo>
                      <a:pt x="188" y="61"/>
                    </a:lnTo>
                    <a:lnTo>
                      <a:pt x="190" y="63"/>
                    </a:lnTo>
                    <a:lnTo>
                      <a:pt x="192" y="64"/>
                    </a:lnTo>
                    <a:lnTo>
                      <a:pt x="194" y="64"/>
                    </a:lnTo>
                    <a:lnTo>
                      <a:pt x="195" y="63"/>
                    </a:lnTo>
                    <a:lnTo>
                      <a:pt x="196" y="62"/>
                    </a:lnTo>
                    <a:lnTo>
                      <a:pt x="197" y="64"/>
                    </a:lnTo>
                    <a:lnTo>
                      <a:pt x="198" y="65"/>
                    </a:lnTo>
                    <a:lnTo>
                      <a:pt x="199" y="66"/>
                    </a:lnTo>
                    <a:lnTo>
                      <a:pt x="199" y="65"/>
                    </a:lnTo>
                    <a:lnTo>
                      <a:pt x="200" y="66"/>
                    </a:lnTo>
                    <a:lnTo>
                      <a:pt x="200" y="65"/>
                    </a:lnTo>
                    <a:lnTo>
                      <a:pt x="202" y="65"/>
                    </a:lnTo>
                    <a:lnTo>
                      <a:pt x="203" y="66"/>
                    </a:lnTo>
                    <a:lnTo>
                      <a:pt x="203" y="67"/>
                    </a:lnTo>
                    <a:lnTo>
                      <a:pt x="204" y="66"/>
                    </a:lnTo>
                    <a:lnTo>
                      <a:pt x="205" y="67"/>
                    </a:lnTo>
                    <a:lnTo>
                      <a:pt x="207" y="68"/>
                    </a:lnTo>
                    <a:lnTo>
                      <a:pt x="207" y="66"/>
                    </a:lnTo>
                    <a:lnTo>
                      <a:pt x="208" y="68"/>
                    </a:lnTo>
                    <a:lnTo>
                      <a:pt x="207" y="68"/>
                    </a:lnTo>
                    <a:lnTo>
                      <a:pt x="208" y="68"/>
                    </a:lnTo>
                    <a:lnTo>
                      <a:pt x="209" y="69"/>
                    </a:lnTo>
                    <a:lnTo>
                      <a:pt x="209" y="71"/>
                    </a:lnTo>
                    <a:lnTo>
                      <a:pt x="209" y="74"/>
                    </a:lnTo>
                    <a:lnTo>
                      <a:pt x="208" y="75"/>
                    </a:lnTo>
                    <a:lnTo>
                      <a:pt x="209" y="75"/>
                    </a:lnTo>
                    <a:lnTo>
                      <a:pt x="209" y="75"/>
                    </a:lnTo>
                    <a:lnTo>
                      <a:pt x="210" y="75"/>
                    </a:lnTo>
                    <a:lnTo>
                      <a:pt x="210" y="75"/>
                    </a:lnTo>
                    <a:lnTo>
                      <a:pt x="210" y="76"/>
                    </a:lnTo>
                    <a:lnTo>
                      <a:pt x="210" y="76"/>
                    </a:lnTo>
                    <a:lnTo>
                      <a:pt x="210" y="77"/>
                    </a:lnTo>
                    <a:lnTo>
                      <a:pt x="209" y="77"/>
                    </a:lnTo>
                    <a:lnTo>
                      <a:pt x="210" y="78"/>
                    </a:lnTo>
                    <a:lnTo>
                      <a:pt x="210" y="78"/>
                    </a:lnTo>
                    <a:lnTo>
                      <a:pt x="211" y="78"/>
                    </a:lnTo>
                    <a:lnTo>
                      <a:pt x="212" y="80"/>
                    </a:lnTo>
                    <a:lnTo>
                      <a:pt x="214" y="82"/>
                    </a:lnTo>
                    <a:lnTo>
                      <a:pt x="214" y="81"/>
                    </a:lnTo>
                    <a:lnTo>
                      <a:pt x="215" y="82"/>
                    </a:lnTo>
                    <a:lnTo>
                      <a:pt x="216" y="82"/>
                    </a:lnTo>
                    <a:lnTo>
                      <a:pt x="217" y="82"/>
                    </a:lnTo>
                    <a:lnTo>
                      <a:pt x="216" y="84"/>
                    </a:lnTo>
                    <a:lnTo>
                      <a:pt x="215" y="85"/>
                    </a:lnTo>
                    <a:lnTo>
                      <a:pt x="215" y="85"/>
                    </a:lnTo>
                    <a:lnTo>
                      <a:pt x="217" y="85"/>
                    </a:lnTo>
                    <a:lnTo>
                      <a:pt x="217" y="86"/>
                    </a:lnTo>
                    <a:lnTo>
                      <a:pt x="220" y="89"/>
                    </a:lnTo>
                    <a:lnTo>
                      <a:pt x="221" y="88"/>
                    </a:lnTo>
                    <a:lnTo>
                      <a:pt x="223" y="89"/>
                    </a:lnTo>
                    <a:lnTo>
                      <a:pt x="224" y="89"/>
                    </a:lnTo>
                    <a:lnTo>
                      <a:pt x="226" y="89"/>
                    </a:lnTo>
                    <a:lnTo>
                      <a:pt x="227" y="89"/>
                    </a:lnTo>
                    <a:lnTo>
                      <a:pt x="228" y="89"/>
                    </a:lnTo>
                    <a:lnTo>
                      <a:pt x="229" y="88"/>
                    </a:lnTo>
                    <a:lnTo>
                      <a:pt x="229" y="87"/>
                    </a:lnTo>
                    <a:lnTo>
                      <a:pt x="231" y="86"/>
                    </a:lnTo>
                    <a:lnTo>
                      <a:pt x="233" y="89"/>
                    </a:lnTo>
                    <a:lnTo>
                      <a:pt x="235" y="88"/>
                    </a:lnTo>
                    <a:lnTo>
                      <a:pt x="235" y="89"/>
                    </a:lnTo>
                    <a:lnTo>
                      <a:pt x="236" y="92"/>
                    </a:lnTo>
                    <a:lnTo>
                      <a:pt x="237" y="92"/>
                    </a:lnTo>
                    <a:lnTo>
                      <a:pt x="237" y="92"/>
                    </a:lnTo>
                    <a:lnTo>
                      <a:pt x="238" y="92"/>
                    </a:lnTo>
                    <a:lnTo>
                      <a:pt x="238" y="92"/>
                    </a:lnTo>
                    <a:lnTo>
                      <a:pt x="238" y="92"/>
                    </a:lnTo>
                    <a:lnTo>
                      <a:pt x="239" y="92"/>
                    </a:lnTo>
                    <a:lnTo>
                      <a:pt x="241" y="92"/>
                    </a:lnTo>
                    <a:lnTo>
                      <a:pt x="241" y="92"/>
                    </a:lnTo>
                    <a:lnTo>
                      <a:pt x="242" y="93"/>
                    </a:lnTo>
                    <a:lnTo>
                      <a:pt x="244" y="94"/>
                    </a:lnTo>
                    <a:lnTo>
                      <a:pt x="245" y="93"/>
                    </a:lnTo>
                    <a:lnTo>
                      <a:pt x="246" y="94"/>
                    </a:lnTo>
                    <a:lnTo>
                      <a:pt x="246" y="95"/>
                    </a:lnTo>
                    <a:lnTo>
                      <a:pt x="246" y="96"/>
                    </a:lnTo>
                    <a:lnTo>
                      <a:pt x="248" y="96"/>
                    </a:lnTo>
                    <a:lnTo>
                      <a:pt x="248" y="98"/>
                    </a:lnTo>
                    <a:lnTo>
                      <a:pt x="248" y="99"/>
                    </a:lnTo>
                    <a:lnTo>
                      <a:pt x="247" y="99"/>
                    </a:lnTo>
                    <a:lnTo>
                      <a:pt x="245" y="100"/>
                    </a:lnTo>
                    <a:lnTo>
                      <a:pt x="247" y="101"/>
                    </a:lnTo>
                    <a:lnTo>
                      <a:pt x="248" y="102"/>
                    </a:lnTo>
                    <a:lnTo>
                      <a:pt x="248" y="101"/>
                    </a:lnTo>
                    <a:lnTo>
                      <a:pt x="248" y="100"/>
                    </a:lnTo>
                    <a:lnTo>
                      <a:pt x="251" y="99"/>
                    </a:lnTo>
                    <a:lnTo>
                      <a:pt x="252" y="96"/>
                    </a:lnTo>
                    <a:lnTo>
                      <a:pt x="255" y="96"/>
                    </a:lnTo>
                    <a:lnTo>
                      <a:pt x="256" y="98"/>
                    </a:lnTo>
                    <a:lnTo>
                      <a:pt x="259" y="98"/>
                    </a:lnTo>
                    <a:lnTo>
                      <a:pt x="262" y="97"/>
                    </a:lnTo>
                    <a:lnTo>
                      <a:pt x="263" y="99"/>
                    </a:lnTo>
                    <a:lnTo>
                      <a:pt x="264" y="101"/>
                    </a:lnTo>
                    <a:lnTo>
                      <a:pt x="265" y="101"/>
                    </a:lnTo>
                    <a:lnTo>
                      <a:pt x="265" y="99"/>
                    </a:lnTo>
                    <a:lnTo>
                      <a:pt x="267" y="99"/>
                    </a:lnTo>
                    <a:lnTo>
                      <a:pt x="269" y="99"/>
                    </a:lnTo>
                    <a:lnTo>
                      <a:pt x="267" y="98"/>
                    </a:lnTo>
                    <a:lnTo>
                      <a:pt x="268" y="95"/>
                    </a:lnTo>
                    <a:lnTo>
                      <a:pt x="269" y="96"/>
                    </a:lnTo>
                    <a:lnTo>
                      <a:pt x="269" y="96"/>
                    </a:lnTo>
                    <a:lnTo>
                      <a:pt x="270" y="96"/>
                    </a:lnTo>
                    <a:lnTo>
                      <a:pt x="272" y="100"/>
                    </a:lnTo>
                    <a:lnTo>
                      <a:pt x="275" y="101"/>
                    </a:lnTo>
                    <a:lnTo>
                      <a:pt x="276" y="100"/>
                    </a:lnTo>
                    <a:lnTo>
                      <a:pt x="274" y="99"/>
                    </a:lnTo>
                    <a:lnTo>
                      <a:pt x="275" y="99"/>
                    </a:lnTo>
                    <a:lnTo>
                      <a:pt x="277" y="99"/>
                    </a:lnTo>
                    <a:lnTo>
                      <a:pt x="279" y="97"/>
                    </a:lnTo>
                    <a:lnTo>
                      <a:pt x="279" y="96"/>
                    </a:lnTo>
                    <a:lnTo>
                      <a:pt x="279" y="96"/>
                    </a:lnTo>
                    <a:lnTo>
                      <a:pt x="282" y="97"/>
                    </a:lnTo>
                    <a:lnTo>
                      <a:pt x="283" y="98"/>
                    </a:lnTo>
                    <a:lnTo>
                      <a:pt x="283" y="99"/>
                    </a:lnTo>
                    <a:lnTo>
                      <a:pt x="283" y="99"/>
                    </a:lnTo>
                    <a:lnTo>
                      <a:pt x="284" y="99"/>
                    </a:lnTo>
                    <a:lnTo>
                      <a:pt x="285" y="99"/>
                    </a:lnTo>
                    <a:lnTo>
                      <a:pt x="286" y="99"/>
                    </a:lnTo>
                    <a:lnTo>
                      <a:pt x="286" y="99"/>
                    </a:lnTo>
                    <a:lnTo>
                      <a:pt x="285" y="100"/>
                    </a:lnTo>
                    <a:lnTo>
                      <a:pt x="286" y="103"/>
                    </a:lnTo>
                    <a:lnTo>
                      <a:pt x="289" y="102"/>
                    </a:lnTo>
                    <a:lnTo>
                      <a:pt x="290" y="103"/>
                    </a:lnTo>
                    <a:lnTo>
                      <a:pt x="291" y="104"/>
                    </a:lnTo>
                    <a:lnTo>
                      <a:pt x="293" y="106"/>
                    </a:lnTo>
                    <a:lnTo>
                      <a:pt x="296" y="107"/>
                    </a:lnTo>
                    <a:lnTo>
                      <a:pt x="296" y="106"/>
                    </a:lnTo>
                    <a:lnTo>
                      <a:pt x="297" y="106"/>
                    </a:lnTo>
                    <a:lnTo>
                      <a:pt x="299" y="109"/>
                    </a:lnTo>
                    <a:lnTo>
                      <a:pt x="300" y="112"/>
                    </a:lnTo>
                    <a:lnTo>
                      <a:pt x="301" y="112"/>
                    </a:lnTo>
                    <a:lnTo>
                      <a:pt x="301" y="113"/>
                    </a:lnTo>
                    <a:lnTo>
                      <a:pt x="300" y="116"/>
                    </a:lnTo>
                    <a:lnTo>
                      <a:pt x="302" y="116"/>
                    </a:lnTo>
                    <a:lnTo>
                      <a:pt x="304" y="117"/>
                    </a:lnTo>
                    <a:lnTo>
                      <a:pt x="304" y="120"/>
                    </a:lnTo>
                    <a:lnTo>
                      <a:pt x="306" y="120"/>
                    </a:lnTo>
                    <a:lnTo>
                      <a:pt x="307" y="122"/>
                    </a:lnTo>
                    <a:lnTo>
                      <a:pt x="309" y="122"/>
                    </a:lnTo>
                    <a:lnTo>
                      <a:pt x="309" y="124"/>
                    </a:lnTo>
                    <a:lnTo>
                      <a:pt x="312" y="127"/>
                    </a:lnTo>
                    <a:lnTo>
                      <a:pt x="312" y="128"/>
                    </a:lnTo>
                    <a:lnTo>
                      <a:pt x="314" y="130"/>
                    </a:lnTo>
                    <a:lnTo>
                      <a:pt x="316" y="131"/>
                    </a:lnTo>
                    <a:lnTo>
                      <a:pt x="317" y="131"/>
                    </a:lnTo>
                    <a:lnTo>
                      <a:pt x="318" y="129"/>
                    </a:lnTo>
                    <a:lnTo>
                      <a:pt x="318" y="128"/>
                    </a:lnTo>
                    <a:lnTo>
                      <a:pt x="317" y="128"/>
                    </a:lnTo>
                    <a:lnTo>
                      <a:pt x="319" y="127"/>
                    </a:lnTo>
                    <a:lnTo>
                      <a:pt x="321" y="127"/>
                    </a:lnTo>
                    <a:lnTo>
                      <a:pt x="322" y="128"/>
                    </a:lnTo>
                    <a:lnTo>
                      <a:pt x="324" y="128"/>
                    </a:lnTo>
                    <a:lnTo>
                      <a:pt x="324" y="129"/>
                    </a:lnTo>
                    <a:lnTo>
                      <a:pt x="323" y="129"/>
                    </a:lnTo>
                    <a:lnTo>
                      <a:pt x="322" y="130"/>
                    </a:lnTo>
                    <a:lnTo>
                      <a:pt x="321" y="131"/>
                    </a:lnTo>
                    <a:lnTo>
                      <a:pt x="321" y="133"/>
                    </a:lnTo>
                    <a:lnTo>
                      <a:pt x="321" y="134"/>
                    </a:lnTo>
                    <a:lnTo>
                      <a:pt x="323" y="133"/>
                    </a:lnTo>
                    <a:lnTo>
                      <a:pt x="324" y="133"/>
                    </a:lnTo>
                    <a:lnTo>
                      <a:pt x="326" y="132"/>
                    </a:lnTo>
                    <a:lnTo>
                      <a:pt x="328" y="132"/>
                    </a:lnTo>
                    <a:lnTo>
                      <a:pt x="331" y="132"/>
                    </a:lnTo>
                    <a:lnTo>
                      <a:pt x="333" y="133"/>
                    </a:lnTo>
                    <a:lnTo>
                      <a:pt x="334" y="134"/>
                    </a:lnTo>
                    <a:lnTo>
                      <a:pt x="336" y="135"/>
                    </a:lnTo>
                    <a:lnTo>
                      <a:pt x="338" y="136"/>
                    </a:lnTo>
                    <a:lnTo>
                      <a:pt x="341" y="137"/>
                    </a:lnTo>
                    <a:lnTo>
                      <a:pt x="341" y="138"/>
                    </a:lnTo>
                    <a:lnTo>
                      <a:pt x="340" y="139"/>
                    </a:lnTo>
                    <a:lnTo>
                      <a:pt x="340" y="140"/>
                    </a:lnTo>
                    <a:lnTo>
                      <a:pt x="344" y="140"/>
                    </a:lnTo>
                    <a:lnTo>
                      <a:pt x="343" y="142"/>
                    </a:lnTo>
                    <a:lnTo>
                      <a:pt x="345" y="144"/>
                    </a:lnTo>
                    <a:lnTo>
                      <a:pt x="347" y="144"/>
                    </a:lnTo>
                    <a:lnTo>
                      <a:pt x="348" y="142"/>
                    </a:lnTo>
                    <a:lnTo>
                      <a:pt x="349" y="142"/>
                    </a:lnTo>
                    <a:lnTo>
                      <a:pt x="351" y="144"/>
                    </a:lnTo>
                    <a:lnTo>
                      <a:pt x="352" y="144"/>
                    </a:lnTo>
                    <a:lnTo>
                      <a:pt x="354" y="145"/>
                    </a:lnTo>
                    <a:lnTo>
                      <a:pt x="355" y="147"/>
                    </a:lnTo>
                    <a:lnTo>
                      <a:pt x="358" y="146"/>
                    </a:lnTo>
                    <a:lnTo>
                      <a:pt x="362" y="146"/>
                    </a:lnTo>
                    <a:lnTo>
                      <a:pt x="363" y="147"/>
                    </a:lnTo>
                    <a:lnTo>
                      <a:pt x="364" y="147"/>
                    </a:lnTo>
                    <a:lnTo>
                      <a:pt x="364" y="147"/>
                    </a:lnTo>
                    <a:lnTo>
                      <a:pt x="362" y="147"/>
                    </a:lnTo>
                    <a:lnTo>
                      <a:pt x="361" y="148"/>
                    </a:lnTo>
                    <a:lnTo>
                      <a:pt x="362" y="149"/>
                    </a:lnTo>
                    <a:lnTo>
                      <a:pt x="362" y="151"/>
                    </a:lnTo>
                    <a:lnTo>
                      <a:pt x="363" y="151"/>
                    </a:lnTo>
                    <a:lnTo>
                      <a:pt x="363" y="151"/>
                    </a:lnTo>
                    <a:lnTo>
                      <a:pt x="364" y="152"/>
                    </a:lnTo>
                    <a:lnTo>
                      <a:pt x="365" y="152"/>
                    </a:lnTo>
                    <a:lnTo>
                      <a:pt x="365" y="151"/>
                    </a:lnTo>
                    <a:lnTo>
                      <a:pt x="366" y="151"/>
                    </a:lnTo>
                    <a:lnTo>
                      <a:pt x="367" y="151"/>
                    </a:lnTo>
                    <a:lnTo>
                      <a:pt x="368" y="151"/>
                    </a:lnTo>
                    <a:lnTo>
                      <a:pt x="369" y="151"/>
                    </a:lnTo>
                    <a:lnTo>
                      <a:pt x="369" y="153"/>
                    </a:lnTo>
                    <a:lnTo>
                      <a:pt x="369" y="154"/>
                    </a:lnTo>
                    <a:lnTo>
                      <a:pt x="369" y="154"/>
                    </a:lnTo>
                    <a:lnTo>
                      <a:pt x="370" y="154"/>
                    </a:lnTo>
                    <a:lnTo>
                      <a:pt x="371" y="154"/>
                    </a:lnTo>
                    <a:lnTo>
                      <a:pt x="372" y="154"/>
                    </a:lnTo>
                    <a:lnTo>
                      <a:pt x="372" y="154"/>
                    </a:lnTo>
                    <a:lnTo>
                      <a:pt x="373" y="154"/>
                    </a:lnTo>
                    <a:lnTo>
                      <a:pt x="374" y="154"/>
                    </a:lnTo>
                    <a:lnTo>
                      <a:pt x="375" y="154"/>
                    </a:lnTo>
                    <a:lnTo>
                      <a:pt x="375" y="154"/>
                    </a:lnTo>
                    <a:lnTo>
                      <a:pt x="376" y="153"/>
                    </a:lnTo>
                    <a:lnTo>
                      <a:pt x="376" y="153"/>
                    </a:lnTo>
                    <a:lnTo>
                      <a:pt x="377" y="153"/>
                    </a:lnTo>
                    <a:lnTo>
                      <a:pt x="378" y="154"/>
                    </a:lnTo>
                    <a:lnTo>
                      <a:pt x="379" y="154"/>
                    </a:lnTo>
                    <a:lnTo>
                      <a:pt x="379" y="154"/>
                    </a:lnTo>
                    <a:lnTo>
                      <a:pt x="379" y="155"/>
                    </a:lnTo>
                    <a:lnTo>
                      <a:pt x="379" y="155"/>
                    </a:lnTo>
                    <a:lnTo>
                      <a:pt x="378" y="155"/>
                    </a:lnTo>
                    <a:lnTo>
                      <a:pt x="377" y="154"/>
                    </a:lnTo>
                    <a:lnTo>
                      <a:pt x="377" y="155"/>
                    </a:lnTo>
                    <a:lnTo>
                      <a:pt x="376" y="155"/>
                    </a:lnTo>
                    <a:lnTo>
                      <a:pt x="377" y="156"/>
                    </a:lnTo>
                    <a:lnTo>
                      <a:pt x="378" y="157"/>
                    </a:lnTo>
                    <a:lnTo>
                      <a:pt x="379" y="157"/>
                    </a:lnTo>
                    <a:lnTo>
                      <a:pt x="379" y="158"/>
                    </a:lnTo>
                    <a:lnTo>
                      <a:pt x="381" y="160"/>
                    </a:lnTo>
                    <a:lnTo>
                      <a:pt x="382" y="160"/>
                    </a:lnTo>
                    <a:lnTo>
                      <a:pt x="383" y="160"/>
                    </a:lnTo>
                    <a:lnTo>
                      <a:pt x="384" y="159"/>
                    </a:lnTo>
                    <a:lnTo>
                      <a:pt x="386" y="161"/>
                    </a:lnTo>
                    <a:lnTo>
                      <a:pt x="389" y="161"/>
                    </a:lnTo>
                    <a:lnTo>
                      <a:pt x="391" y="163"/>
                    </a:lnTo>
                    <a:lnTo>
                      <a:pt x="394" y="165"/>
                    </a:lnTo>
                    <a:lnTo>
                      <a:pt x="398" y="166"/>
                    </a:lnTo>
                    <a:lnTo>
                      <a:pt x="400" y="168"/>
                    </a:lnTo>
                    <a:lnTo>
                      <a:pt x="403" y="167"/>
                    </a:lnTo>
                    <a:lnTo>
                      <a:pt x="404" y="165"/>
                    </a:lnTo>
                    <a:lnTo>
                      <a:pt x="406" y="165"/>
                    </a:lnTo>
                    <a:close/>
                  </a:path>
                </a:pathLst>
              </a:custGeom>
              <a:solidFill>
                <a:srgbClr val="00A9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40" name="Freeform 898">
                <a:extLst>
                  <a:ext uri="{FF2B5EF4-FFF2-40B4-BE49-F238E27FC236}">
                    <a16:creationId xmlns:a16="http://schemas.microsoft.com/office/drawing/2014/main" id="{A3119574-1A80-43A9-A2EA-DEB64FA76E34}"/>
                  </a:ext>
                </a:extLst>
              </p:cNvPr>
              <p:cNvSpPr>
                <a:spLocks/>
              </p:cNvSpPr>
              <p:nvPr/>
            </p:nvSpPr>
            <p:spPr bwMode="auto">
              <a:xfrm>
                <a:off x="6066" y="1242"/>
                <a:ext cx="449" cy="268"/>
              </a:xfrm>
              <a:custGeom>
                <a:avLst/>
                <a:gdLst>
                  <a:gd name="T0" fmla="*/ 432 w 449"/>
                  <a:gd name="T1" fmla="*/ 165 h 268"/>
                  <a:gd name="T2" fmla="*/ 448 w 449"/>
                  <a:gd name="T3" fmla="*/ 175 h 268"/>
                  <a:gd name="T4" fmla="*/ 443 w 449"/>
                  <a:gd name="T5" fmla="*/ 200 h 268"/>
                  <a:gd name="T6" fmla="*/ 436 w 449"/>
                  <a:gd name="T7" fmla="*/ 227 h 268"/>
                  <a:gd name="T8" fmla="*/ 409 w 449"/>
                  <a:gd name="T9" fmla="*/ 223 h 268"/>
                  <a:gd name="T10" fmla="*/ 385 w 449"/>
                  <a:gd name="T11" fmla="*/ 213 h 268"/>
                  <a:gd name="T12" fmla="*/ 356 w 449"/>
                  <a:gd name="T13" fmla="*/ 202 h 268"/>
                  <a:gd name="T14" fmla="*/ 331 w 449"/>
                  <a:gd name="T15" fmla="*/ 208 h 268"/>
                  <a:gd name="T16" fmla="*/ 278 w 449"/>
                  <a:gd name="T17" fmla="*/ 196 h 268"/>
                  <a:gd name="T18" fmla="*/ 252 w 449"/>
                  <a:gd name="T19" fmla="*/ 192 h 268"/>
                  <a:gd name="T20" fmla="*/ 232 w 449"/>
                  <a:gd name="T21" fmla="*/ 210 h 268"/>
                  <a:gd name="T22" fmla="*/ 211 w 449"/>
                  <a:gd name="T23" fmla="*/ 209 h 268"/>
                  <a:gd name="T24" fmla="*/ 186 w 449"/>
                  <a:gd name="T25" fmla="*/ 193 h 268"/>
                  <a:gd name="T26" fmla="*/ 174 w 449"/>
                  <a:gd name="T27" fmla="*/ 203 h 268"/>
                  <a:gd name="T28" fmla="*/ 162 w 449"/>
                  <a:gd name="T29" fmla="*/ 206 h 268"/>
                  <a:gd name="T30" fmla="*/ 176 w 449"/>
                  <a:gd name="T31" fmla="*/ 228 h 268"/>
                  <a:gd name="T32" fmla="*/ 197 w 449"/>
                  <a:gd name="T33" fmla="*/ 239 h 268"/>
                  <a:gd name="T34" fmla="*/ 218 w 449"/>
                  <a:gd name="T35" fmla="*/ 246 h 268"/>
                  <a:gd name="T36" fmla="*/ 194 w 449"/>
                  <a:gd name="T37" fmla="*/ 260 h 268"/>
                  <a:gd name="T38" fmla="*/ 168 w 449"/>
                  <a:gd name="T39" fmla="*/ 258 h 268"/>
                  <a:gd name="T40" fmla="*/ 149 w 449"/>
                  <a:gd name="T41" fmla="*/ 266 h 268"/>
                  <a:gd name="T42" fmla="*/ 125 w 449"/>
                  <a:gd name="T43" fmla="*/ 264 h 268"/>
                  <a:gd name="T44" fmla="*/ 97 w 449"/>
                  <a:gd name="T45" fmla="*/ 254 h 268"/>
                  <a:gd name="T46" fmla="*/ 76 w 449"/>
                  <a:gd name="T47" fmla="*/ 251 h 268"/>
                  <a:gd name="T48" fmla="*/ 64 w 449"/>
                  <a:gd name="T49" fmla="*/ 251 h 268"/>
                  <a:gd name="T50" fmla="*/ 48 w 449"/>
                  <a:gd name="T51" fmla="*/ 221 h 268"/>
                  <a:gd name="T52" fmla="*/ 25 w 449"/>
                  <a:gd name="T53" fmla="*/ 130 h 268"/>
                  <a:gd name="T54" fmla="*/ 15 w 449"/>
                  <a:gd name="T55" fmla="*/ 123 h 268"/>
                  <a:gd name="T56" fmla="*/ 9 w 449"/>
                  <a:gd name="T57" fmla="*/ 111 h 268"/>
                  <a:gd name="T58" fmla="*/ 2 w 449"/>
                  <a:gd name="T59" fmla="*/ 102 h 268"/>
                  <a:gd name="T60" fmla="*/ 34 w 449"/>
                  <a:gd name="T61" fmla="*/ 91 h 268"/>
                  <a:gd name="T62" fmla="*/ 55 w 449"/>
                  <a:gd name="T63" fmla="*/ 75 h 268"/>
                  <a:gd name="T64" fmla="*/ 58 w 449"/>
                  <a:gd name="T65" fmla="*/ 13 h 268"/>
                  <a:gd name="T66" fmla="*/ 78 w 449"/>
                  <a:gd name="T67" fmla="*/ 1 h 268"/>
                  <a:gd name="T68" fmla="*/ 87 w 449"/>
                  <a:gd name="T69" fmla="*/ 12 h 268"/>
                  <a:gd name="T70" fmla="*/ 97 w 449"/>
                  <a:gd name="T71" fmla="*/ 20 h 268"/>
                  <a:gd name="T72" fmla="*/ 105 w 449"/>
                  <a:gd name="T73" fmla="*/ 29 h 268"/>
                  <a:gd name="T74" fmla="*/ 113 w 449"/>
                  <a:gd name="T75" fmla="*/ 37 h 268"/>
                  <a:gd name="T76" fmla="*/ 124 w 449"/>
                  <a:gd name="T77" fmla="*/ 41 h 268"/>
                  <a:gd name="T78" fmla="*/ 138 w 449"/>
                  <a:gd name="T79" fmla="*/ 37 h 268"/>
                  <a:gd name="T80" fmla="*/ 155 w 449"/>
                  <a:gd name="T81" fmla="*/ 42 h 268"/>
                  <a:gd name="T82" fmla="*/ 172 w 449"/>
                  <a:gd name="T83" fmla="*/ 44 h 268"/>
                  <a:gd name="T84" fmla="*/ 183 w 449"/>
                  <a:gd name="T85" fmla="*/ 51 h 268"/>
                  <a:gd name="T86" fmla="*/ 187 w 449"/>
                  <a:gd name="T87" fmla="*/ 59 h 268"/>
                  <a:gd name="T88" fmla="*/ 199 w 449"/>
                  <a:gd name="T89" fmla="*/ 65 h 268"/>
                  <a:gd name="T90" fmla="*/ 209 w 449"/>
                  <a:gd name="T91" fmla="*/ 71 h 268"/>
                  <a:gd name="T92" fmla="*/ 212 w 449"/>
                  <a:gd name="T93" fmla="*/ 80 h 268"/>
                  <a:gd name="T94" fmla="*/ 224 w 449"/>
                  <a:gd name="T95" fmla="*/ 89 h 268"/>
                  <a:gd name="T96" fmla="*/ 238 w 449"/>
                  <a:gd name="T97" fmla="*/ 92 h 268"/>
                  <a:gd name="T98" fmla="*/ 247 w 449"/>
                  <a:gd name="T99" fmla="*/ 99 h 268"/>
                  <a:gd name="T100" fmla="*/ 265 w 449"/>
                  <a:gd name="T101" fmla="*/ 101 h 268"/>
                  <a:gd name="T102" fmla="*/ 277 w 449"/>
                  <a:gd name="T103" fmla="*/ 99 h 268"/>
                  <a:gd name="T104" fmla="*/ 289 w 449"/>
                  <a:gd name="T105" fmla="*/ 102 h 268"/>
                  <a:gd name="T106" fmla="*/ 304 w 449"/>
                  <a:gd name="T107" fmla="*/ 120 h 268"/>
                  <a:gd name="T108" fmla="*/ 321 w 449"/>
                  <a:gd name="T109" fmla="*/ 127 h 268"/>
                  <a:gd name="T110" fmla="*/ 333 w 449"/>
                  <a:gd name="T111" fmla="*/ 133 h 268"/>
                  <a:gd name="T112" fmla="*/ 351 w 449"/>
                  <a:gd name="T113" fmla="*/ 144 h 268"/>
                  <a:gd name="T114" fmla="*/ 363 w 449"/>
                  <a:gd name="T115" fmla="*/ 151 h 268"/>
                  <a:gd name="T116" fmla="*/ 372 w 449"/>
                  <a:gd name="T117" fmla="*/ 154 h 268"/>
                  <a:gd name="T118" fmla="*/ 377 w 449"/>
                  <a:gd name="T119" fmla="*/ 154 h 268"/>
                  <a:gd name="T120" fmla="*/ 394 w 449"/>
                  <a:gd name="T121" fmla="*/ 16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9" h="268">
                    <a:moveTo>
                      <a:pt x="406" y="165"/>
                    </a:moveTo>
                    <a:lnTo>
                      <a:pt x="407" y="164"/>
                    </a:lnTo>
                    <a:lnTo>
                      <a:pt x="407" y="163"/>
                    </a:lnTo>
                    <a:lnTo>
                      <a:pt x="409" y="165"/>
                    </a:lnTo>
                    <a:lnTo>
                      <a:pt x="411" y="166"/>
                    </a:lnTo>
                    <a:lnTo>
                      <a:pt x="414" y="168"/>
                    </a:lnTo>
                    <a:lnTo>
                      <a:pt x="418" y="167"/>
                    </a:lnTo>
                    <a:lnTo>
                      <a:pt x="420" y="169"/>
                    </a:lnTo>
                    <a:lnTo>
                      <a:pt x="422" y="168"/>
                    </a:lnTo>
                    <a:lnTo>
                      <a:pt x="424" y="168"/>
                    </a:lnTo>
                    <a:lnTo>
                      <a:pt x="425" y="167"/>
                    </a:lnTo>
                    <a:lnTo>
                      <a:pt x="427" y="163"/>
                    </a:lnTo>
                    <a:lnTo>
                      <a:pt x="430" y="164"/>
                    </a:lnTo>
                    <a:lnTo>
                      <a:pt x="432" y="165"/>
                    </a:lnTo>
                    <a:lnTo>
                      <a:pt x="433" y="163"/>
                    </a:lnTo>
                    <a:lnTo>
                      <a:pt x="434" y="163"/>
                    </a:lnTo>
                    <a:lnTo>
                      <a:pt x="434" y="165"/>
                    </a:lnTo>
                    <a:lnTo>
                      <a:pt x="437" y="166"/>
                    </a:lnTo>
                    <a:lnTo>
                      <a:pt x="438" y="165"/>
                    </a:lnTo>
                    <a:lnTo>
                      <a:pt x="441" y="166"/>
                    </a:lnTo>
                    <a:lnTo>
                      <a:pt x="443" y="165"/>
                    </a:lnTo>
                    <a:lnTo>
                      <a:pt x="445" y="168"/>
                    </a:lnTo>
                    <a:lnTo>
                      <a:pt x="446" y="169"/>
                    </a:lnTo>
                    <a:lnTo>
                      <a:pt x="449" y="170"/>
                    </a:lnTo>
                    <a:lnTo>
                      <a:pt x="449" y="172"/>
                    </a:lnTo>
                    <a:lnTo>
                      <a:pt x="448" y="172"/>
                    </a:lnTo>
                    <a:lnTo>
                      <a:pt x="448" y="173"/>
                    </a:lnTo>
                    <a:lnTo>
                      <a:pt x="448" y="175"/>
                    </a:lnTo>
                    <a:lnTo>
                      <a:pt x="447" y="176"/>
                    </a:lnTo>
                    <a:lnTo>
                      <a:pt x="446" y="178"/>
                    </a:lnTo>
                    <a:lnTo>
                      <a:pt x="445" y="180"/>
                    </a:lnTo>
                    <a:lnTo>
                      <a:pt x="445" y="183"/>
                    </a:lnTo>
                    <a:lnTo>
                      <a:pt x="443" y="185"/>
                    </a:lnTo>
                    <a:lnTo>
                      <a:pt x="443" y="188"/>
                    </a:lnTo>
                    <a:lnTo>
                      <a:pt x="444" y="189"/>
                    </a:lnTo>
                    <a:lnTo>
                      <a:pt x="444" y="189"/>
                    </a:lnTo>
                    <a:lnTo>
                      <a:pt x="443" y="191"/>
                    </a:lnTo>
                    <a:lnTo>
                      <a:pt x="444" y="192"/>
                    </a:lnTo>
                    <a:lnTo>
                      <a:pt x="443" y="196"/>
                    </a:lnTo>
                    <a:lnTo>
                      <a:pt x="444" y="198"/>
                    </a:lnTo>
                    <a:lnTo>
                      <a:pt x="443" y="199"/>
                    </a:lnTo>
                    <a:lnTo>
                      <a:pt x="443" y="200"/>
                    </a:lnTo>
                    <a:lnTo>
                      <a:pt x="442" y="200"/>
                    </a:lnTo>
                    <a:lnTo>
                      <a:pt x="441" y="203"/>
                    </a:lnTo>
                    <a:lnTo>
                      <a:pt x="441" y="203"/>
                    </a:lnTo>
                    <a:lnTo>
                      <a:pt x="440" y="206"/>
                    </a:lnTo>
                    <a:lnTo>
                      <a:pt x="439" y="207"/>
                    </a:lnTo>
                    <a:lnTo>
                      <a:pt x="438" y="209"/>
                    </a:lnTo>
                    <a:lnTo>
                      <a:pt x="438" y="211"/>
                    </a:lnTo>
                    <a:lnTo>
                      <a:pt x="437" y="213"/>
                    </a:lnTo>
                    <a:lnTo>
                      <a:pt x="435" y="214"/>
                    </a:lnTo>
                    <a:lnTo>
                      <a:pt x="436" y="217"/>
                    </a:lnTo>
                    <a:lnTo>
                      <a:pt x="436" y="220"/>
                    </a:lnTo>
                    <a:lnTo>
                      <a:pt x="435" y="223"/>
                    </a:lnTo>
                    <a:lnTo>
                      <a:pt x="435" y="225"/>
                    </a:lnTo>
                    <a:lnTo>
                      <a:pt x="436" y="227"/>
                    </a:lnTo>
                    <a:lnTo>
                      <a:pt x="438" y="227"/>
                    </a:lnTo>
                    <a:lnTo>
                      <a:pt x="438" y="228"/>
                    </a:lnTo>
                    <a:lnTo>
                      <a:pt x="436" y="229"/>
                    </a:lnTo>
                    <a:lnTo>
                      <a:pt x="434" y="229"/>
                    </a:lnTo>
                    <a:lnTo>
                      <a:pt x="433" y="228"/>
                    </a:lnTo>
                    <a:lnTo>
                      <a:pt x="430" y="226"/>
                    </a:lnTo>
                    <a:lnTo>
                      <a:pt x="427" y="224"/>
                    </a:lnTo>
                    <a:lnTo>
                      <a:pt x="423" y="222"/>
                    </a:lnTo>
                    <a:lnTo>
                      <a:pt x="421" y="223"/>
                    </a:lnTo>
                    <a:lnTo>
                      <a:pt x="419" y="223"/>
                    </a:lnTo>
                    <a:lnTo>
                      <a:pt x="417" y="223"/>
                    </a:lnTo>
                    <a:lnTo>
                      <a:pt x="416" y="224"/>
                    </a:lnTo>
                    <a:lnTo>
                      <a:pt x="413" y="225"/>
                    </a:lnTo>
                    <a:lnTo>
                      <a:pt x="409" y="223"/>
                    </a:lnTo>
                    <a:lnTo>
                      <a:pt x="407" y="223"/>
                    </a:lnTo>
                    <a:lnTo>
                      <a:pt x="406" y="223"/>
                    </a:lnTo>
                    <a:lnTo>
                      <a:pt x="403" y="222"/>
                    </a:lnTo>
                    <a:lnTo>
                      <a:pt x="403" y="219"/>
                    </a:lnTo>
                    <a:lnTo>
                      <a:pt x="401" y="218"/>
                    </a:lnTo>
                    <a:lnTo>
                      <a:pt x="399" y="218"/>
                    </a:lnTo>
                    <a:lnTo>
                      <a:pt x="397" y="216"/>
                    </a:lnTo>
                    <a:lnTo>
                      <a:pt x="395" y="216"/>
                    </a:lnTo>
                    <a:lnTo>
                      <a:pt x="393" y="216"/>
                    </a:lnTo>
                    <a:lnTo>
                      <a:pt x="393" y="216"/>
                    </a:lnTo>
                    <a:lnTo>
                      <a:pt x="392" y="215"/>
                    </a:lnTo>
                    <a:lnTo>
                      <a:pt x="390" y="213"/>
                    </a:lnTo>
                    <a:lnTo>
                      <a:pt x="389" y="213"/>
                    </a:lnTo>
                    <a:lnTo>
                      <a:pt x="385" y="213"/>
                    </a:lnTo>
                    <a:lnTo>
                      <a:pt x="382" y="210"/>
                    </a:lnTo>
                    <a:lnTo>
                      <a:pt x="380" y="211"/>
                    </a:lnTo>
                    <a:lnTo>
                      <a:pt x="377" y="212"/>
                    </a:lnTo>
                    <a:lnTo>
                      <a:pt x="375" y="211"/>
                    </a:lnTo>
                    <a:lnTo>
                      <a:pt x="371" y="208"/>
                    </a:lnTo>
                    <a:lnTo>
                      <a:pt x="370" y="209"/>
                    </a:lnTo>
                    <a:lnTo>
                      <a:pt x="369" y="208"/>
                    </a:lnTo>
                    <a:lnTo>
                      <a:pt x="366" y="207"/>
                    </a:lnTo>
                    <a:lnTo>
                      <a:pt x="364" y="206"/>
                    </a:lnTo>
                    <a:lnTo>
                      <a:pt x="363" y="206"/>
                    </a:lnTo>
                    <a:lnTo>
                      <a:pt x="362" y="204"/>
                    </a:lnTo>
                    <a:lnTo>
                      <a:pt x="360" y="203"/>
                    </a:lnTo>
                    <a:lnTo>
                      <a:pt x="358" y="203"/>
                    </a:lnTo>
                    <a:lnTo>
                      <a:pt x="356" y="202"/>
                    </a:lnTo>
                    <a:lnTo>
                      <a:pt x="353" y="202"/>
                    </a:lnTo>
                    <a:lnTo>
                      <a:pt x="348" y="203"/>
                    </a:lnTo>
                    <a:lnTo>
                      <a:pt x="346" y="202"/>
                    </a:lnTo>
                    <a:lnTo>
                      <a:pt x="345" y="203"/>
                    </a:lnTo>
                    <a:lnTo>
                      <a:pt x="341" y="203"/>
                    </a:lnTo>
                    <a:lnTo>
                      <a:pt x="339" y="203"/>
                    </a:lnTo>
                    <a:lnTo>
                      <a:pt x="338" y="203"/>
                    </a:lnTo>
                    <a:lnTo>
                      <a:pt x="338" y="204"/>
                    </a:lnTo>
                    <a:lnTo>
                      <a:pt x="336" y="206"/>
                    </a:lnTo>
                    <a:lnTo>
                      <a:pt x="337" y="210"/>
                    </a:lnTo>
                    <a:lnTo>
                      <a:pt x="335" y="209"/>
                    </a:lnTo>
                    <a:lnTo>
                      <a:pt x="334" y="209"/>
                    </a:lnTo>
                    <a:lnTo>
                      <a:pt x="333" y="209"/>
                    </a:lnTo>
                    <a:lnTo>
                      <a:pt x="331" y="208"/>
                    </a:lnTo>
                    <a:lnTo>
                      <a:pt x="329" y="206"/>
                    </a:lnTo>
                    <a:lnTo>
                      <a:pt x="327" y="206"/>
                    </a:lnTo>
                    <a:lnTo>
                      <a:pt x="326" y="205"/>
                    </a:lnTo>
                    <a:lnTo>
                      <a:pt x="322" y="205"/>
                    </a:lnTo>
                    <a:lnTo>
                      <a:pt x="319" y="204"/>
                    </a:lnTo>
                    <a:lnTo>
                      <a:pt x="315" y="203"/>
                    </a:lnTo>
                    <a:lnTo>
                      <a:pt x="314" y="203"/>
                    </a:lnTo>
                    <a:lnTo>
                      <a:pt x="312" y="203"/>
                    </a:lnTo>
                    <a:lnTo>
                      <a:pt x="310" y="203"/>
                    </a:lnTo>
                    <a:lnTo>
                      <a:pt x="310" y="203"/>
                    </a:lnTo>
                    <a:lnTo>
                      <a:pt x="281" y="199"/>
                    </a:lnTo>
                    <a:lnTo>
                      <a:pt x="280" y="199"/>
                    </a:lnTo>
                    <a:lnTo>
                      <a:pt x="279" y="198"/>
                    </a:lnTo>
                    <a:lnTo>
                      <a:pt x="278" y="196"/>
                    </a:lnTo>
                    <a:lnTo>
                      <a:pt x="274" y="196"/>
                    </a:lnTo>
                    <a:lnTo>
                      <a:pt x="272" y="195"/>
                    </a:lnTo>
                    <a:lnTo>
                      <a:pt x="269" y="194"/>
                    </a:lnTo>
                    <a:lnTo>
                      <a:pt x="269" y="193"/>
                    </a:lnTo>
                    <a:lnTo>
                      <a:pt x="268" y="194"/>
                    </a:lnTo>
                    <a:lnTo>
                      <a:pt x="267" y="192"/>
                    </a:lnTo>
                    <a:lnTo>
                      <a:pt x="263" y="190"/>
                    </a:lnTo>
                    <a:lnTo>
                      <a:pt x="262" y="190"/>
                    </a:lnTo>
                    <a:lnTo>
                      <a:pt x="262" y="191"/>
                    </a:lnTo>
                    <a:lnTo>
                      <a:pt x="258" y="191"/>
                    </a:lnTo>
                    <a:lnTo>
                      <a:pt x="257" y="192"/>
                    </a:lnTo>
                    <a:lnTo>
                      <a:pt x="254" y="192"/>
                    </a:lnTo>
                    <a:lnTo>
                      <a:pt x="252" y="192"/>
                    </a:lnTo>
                    <a:lnTo>
                      <a:pt x="252" y="192"/>
                    </a:lnTo>
                    <a:lnTo>
                      <a:pt x="246" y="193"/>
                    </a:lnTo>
                    <a:lnTo>
                      <a:pt x="245" y="194"/>
                    </a:lnTo>
                    <a:lnTo>
                      <a:pt x="245" y="196"/>
                    </a:lnTo>
                    <a:lnTo>
                      <a:pt x="241" y="198"/>
                    </a:lnTo>
                    <a:lnTo>
                      <a:pt x="240" y="199"/>
                    </a:lnTo>
                    <a:lnTo>
                      <a:pt x="238" y="201"/>
                    </a:lnTo>
                    <a:lnTo>
                      <a:pt x="236" y="203"/>
                    </a:lnTo>
                    <a:lnTo>
                      <a:pt x="234" y="204"/>
                    </a:lnTo>
                    <a:lnTo>
                      <a:pt x="234" y="204"/>
                    </a:lnTo>
                    <a:lnTo>
                      <a:pt x="233" y="205"/>
                    </a:lnTo>
                    <a:lnTo>
                      <a:pt x="233" y="207"/>
                    </a:lnTo>
                    <a:lnTo>
                      <a:pt x="232" y="208"/>
                    </a:lnTo>
                    <a:lnTo>
                      <a:pt x="232" y="209"/>
                    </a:lnTo>
                    <a:lnTo>
                      <a:pt x="232" y="210"/>
                    </a:lnTo>
                    <a:lnTo>
                      <a:pt x="231" y="212"/>
                    </a:lnTo>
                    <a:lnTo>
                      <a:pt x="231" y="213"/>
                    </a:lnTo>
                    <a:lnTo>
                      <a:pt x="231" y="215"/>
                    </a:lnTo>
                    <a:lnTo>
                      <a:pt x="230" y="215"/>
                    </a:lnTo>
                    <a:lnTo>
                      <a:pt x="225" y="216"/>
                    </a:lnTo>
                    <a:lnTo>
                      <a:pt x="224" y="216"/>
                    </a:lnTo>
                    <a:lnTo>
                      <a:pt x="224" y="218"/>
                    </a:lnTo>
                    <a:lnTo>
                      <a:pt x="223" y="218"/>
                    </a:lnTo>
                    <a:lnTo>
                      <a:pt x="221" y="219"/>
                    </a:lnTo>
                    <a:lnTo>
                      <a:pt x="217" y="217"/>
                    </a:lnTo>
                    <a:lnTo>
                      <a:pt x="216" y="216"/>
                    </a:lnTo>
                    <a:lnTo>
                      <a:pt x="214" y="213"/>
                    </a:lnTo>
                    <a:lnTo>
                      <a:pt x="212" y="211"/>
                    </a:lnTo>
                    <a:lnTo>
                      <a:pt x="211" y="209"/>
                    </a:lnTo>
                    <a:lnTo>
                      <a:pt x="210" y="208"/>
                    </a:lnTo>
                    <a:lnTo>
                      <a:pt x="209" y="206"/>
                    </a:lnTo>
                    <a:lnTo>
                      <a:pt x="207" y="205"/>
                    </a:lnTo>
                    <a:lnTo>
                      <a:pt x="206" y="205"/>
                    </a:lnTo>
                    <a:lnTo>
                      <a:pt x="201" y="202"/>
                    </a:lnTo>
                    <a:lnTo>
                      <a:pt x="200" y="201"/>
                    </a:lnTo>
                    <a:lnTo>
                      <a:pt x="200" y="200"/>
                    </a:lnTo>
                    <a:lnTo>
                      <a:pt x="200" y="200"/>
                    </a:lnTo>
                    <a:lnTo>
                      <a:pt x="199" y="199"/>
                    </a:lnTo>
                    <a:lnTo>
                      <a:pt x="197" y="198"/>
                    </a:lnTo>
                    <a:lnTo>
                      <a:pt x="194" y="197"/>
                    </a:lnTo>
                    <a:lnTo>
                      <a:pt x="192" y="196"/>
                    </a:lnTo>
                    <a:lnTo>
                      <a:pt x="190" y="196"/>
                    </a:lnTo>
                    <a:lnTo>
                      <a:pt x="186" y="193"/>
                    </a:lnTo>
                    <a:lnTo>
                      <a:pt x="186" y="194"/>
                    </a:lnTo>
                    <a:lnTo>
                      <a:pt x="184" y="194"/>
                    </a:lnTo>
                    <a:lnTo>
                      <a:pt x="183" y="194"/>
                    </a:lnTo>
                    <a:lnTo>
                      <a:pt x="182" y="193"/>
                    </a:lnTo>
                    <a:lnTo>
                      <a:pt x="181" y="193"/>
                    </a:lnTo>
                    <a:lnTo>
                      <a:pt x="181" y="195"/>
                    </a:lnTo>
                    <a:lnTo>
                      <a:pt x="180" y="196"/>
                    </a:lnTo>
                    <a:lnTo>
                      <a:pt x="179" y="196"/>
                    </a:lnTo>
                    <a:lnTo>
                      <a:pt x="179" y="196"/>
                    </a:lnTo>
                    <a:lnTo>
                      <a:pt x="177" y="197"/>
                    </a:lnTo>
                    <a:lnTo>
                      <a:pt x="174" y="199"/>
                    </a:lnTo>
                    <a:lnTo>
                      <a:pt x="174" y="201"/>
                    </a:lnTo>
                    <a:lnTo>
                      <a:pt x="174" y="202"/>
                    </a:lnTo>
                    <a:lnTo>
                      <a:pt x="174" y="203"/>
                    </a:lnTo>
                    <a:lnTo>
                      <a:pt x="173" y="203"/>
                    </a:lnTo>
                    <a:lnTo>
                      <a:pt x="172" y="203"/>
                    </a:lnTo>
                    <a:lnTo>
                      <a:pt x="172" y="203"/>
                    </a:lnTo>
                    <a:lnTo>
                      <a:pt x="172" y="203"/>
                    </a:lnTo>
                    <a:lnTo>
                      <a:pt x="171" y="203"/>
                    </a:lnTo>
                    <a:lnTo>
                      <a:pt x="169" y="203"/>
                    </a:lnTo>
                    <a:lnTo>
                      <a:pt x="168" y="203"/>
                    </a:lnTo>
                    <a:lnTo>
                      <a:pt x="167" y="203"/>
                    </a:lnTo>
                    <a:lnTo>
                      <a:pt x="166" y="203"/>
                    </a:lnTo>
                    <a:lnTo>
                      <a:pt x="166" y="203"/>
                    </a:lnTo>
                    <a:lnTo>
                      <a:pt x="165" y="204"/>
                    </a:lnTo>
                    <a:lnTo>
                      <a:pt x="165" y="205"/>
                    </a:lnTo>
                    <a:lnTo>
                      <a:pt x="165" y="206"/>
                    </a:lnTo>
                    <a:lnTo>
                      <a:pt x="162" y="206"/>
                    </a:lnTo>
                    <a:lnTo>
                      <a:pt x="162" y="207"/>
                    </a:lnTo>
                    <a:lnTo>
                      <a:pt x="161" y="208"/>
                    </a:lnTo>
                    <a:lnTo>
                      <a:pt x="160" y="209"/>
                    </a:lnTo>
                    <a:lnTo>
                      <a:pt x="160" y="209"/>
                    </a:lnTo>
                    <a:lnTo>
                      <a:pt x="160" y="210"/>
                    </a:lnTo>
                    <a:lnTo>
                      <a:pt x="164" y="212"/>
                    </a:lnTo>
                    <a:lnTo>
                      <a:pt x="166" y="213"/>
                    </a:lnTo>
                    <a:lnTo>
                      <a:pt x="168" y="214"/>
                    </a:lnTo>
                    <a:lnTo>
                      <a:pt x="169" y="215"/>
                    </a:lnTo>
                    <a:lnTo>
                      <a:pt x="169" y="216"/>
                    </a:lnTo>
                    <a:lnTo>
                      <a:pt x="170" y="217"/>
                    </a:lnTo>
                    <a:lnTo>
                      <a:pt x="172" y="223"/>
                    </a:lnTo>
                    <a:lnTo>
                      <a:pt x="175" y="227"/>
                    </a:lnTo>
                    <a:lnTo>
                      <a:pt x="176" y="228"/>
                    </a:lnTo>
                    <a:lnTo>
                      <a:pt x="177" y="230"/>
                    </a:lnTo>
                    <a:lnTo>
                      <a:pt x="178" y="232"/>
                    </a:lnTo>
                    <a:lnTo>
                      <a:pt x="179" y="233"/>
                    </a:lnTo>
                    <a:lnTo>
                      <a:pt x="181" y="233"/>
                    </a:lnTo>
                    <a:lnTo>
                      <a:pt x="182" y="234"/>
                    </a:lnTo>
                    <a:lnTo>
                      <a:pt x="183" y="234"/>
                    </a:lnTo>
                    <a:lnTo>
                      <a:pt x="183" y="236"/>
                    </a:lnTo>
                    <a:lnTo>
                      <a:pt x="184" y="239"/>
                    </a:lnTo>
                    <a:lnTo>
                      <a:pt x="186" y="240"/>
                    </a:lnTo>
                    <a:lnTo>
                      <a:pt x="187" y="240"/>
                    </a:lnTo>
                    <a:lnTo>
                      <a:pt x="190" y="239"/>
                    </a:lnTo>
                    <a:lnTo>
                      <a:pt x="193" y="240"/>
                    </a:lnTo>
                    <a:lnTo>
                      <a:pt x="195" y="240"/>
                    </a:lnTo>
                    <a:lnTo>
                      <a:pt x="197" y="239"/>
                    </a:lnTo>
                    <a:lnTo>
                      <a:pt x="198" y="238"/>
                    </a:lnTo>
                    <a:lnTo>
                      <a:pt x="201" y="238"/>
                    </a:lnTo>
                    <a:lnTo>
                      <a:pt x="204" y="237"/>
                    </a:lnTo>
                    <a:lnTo>
                      <a:pt x="207" y="237"/>
                    </a:lnTo>
                    <a:lnTo>
                      <a:pt x="210" y="238"/>
                    </a:lnTo>
                    <a:lnTo>
                      <a:pt x="211" y="238"/>
                    </a:lnTo>
                    <a:lnTo>
                      <a:pt x="213" y="240"/>
                    </a:lnTo>
                    <a:lnTo>
                      <a:pt x="215" y="242"/>
                    </a:lnTo>
                    <a:lnTo>
                      <a:pt x="217" y="243"/>
                    </a:lnTo>
                    <a:lnTo>
                      <a:pt x="217" y="242"/>
                    </a:lnTo>
                    <a:lnTo>
                      <a:pt x="219" y="243"/>
                    </a:lnTo>
                    <a:lnTo>
                      <a:pt x="219" y="244"/>
                    </a:lnTo>
                    <a:lnTo>
                      <a:pt x="219" y="245"/>
                    </a:lnTo>
                    <a:lnTo>
                      <a:pt x="218" y="246"/>
                    </a:lnTo>
                    <a:lnTo>
                      <a:pt x="218" y="248"/>
                    </a:lnTo>
                    <a:lnTo>
                      <a:pt x="217" y="249"/>
                    </a:lnTo>
                    <a:lnTo>
                      <a:pt x="217" y="250"/>
                    </a:lnTo>
                    <a:lnTo>
                      <a:pt x="215" y="251"/>
                    </a:lnTo>
                    <a:lnTo>
                      <a:pt x="214" y="251"/>
                    </a:lnTo>
                    <a:lnTo>
                      <a:pt x="214" y="254"/>
                    </a:lnTo>
                    <a:lnTo>
                      <a:pt x="213" y="256"/>
                    </a:lnTo>
                    <a:lnTo>
                      <a:pt x="211" y="258"/>
                    </a:lnTo>
                    <a:lnTo>
                      <a:pt x="209" y="259"/>
                    </a:lnTo>
                    <a:lnTo>
                      <a:pt x="208" y="259"/>
                    </a:lnTo>
                    <a:lnTo>
                      <a:pt x="207" y="260"/>
                    </a:lnTo>
                    <a:lnTo>
                      <a:pt x="202" y="260"/>
                    </a:lnTo>
                    <a:lnTo>
                      <a:pt x="200" y="260"/>
                    </a:lnTo>
                    <a:lnTo>
                      <a:pt x="194" y="260"/>
                    </a:lnTo>
                    <a:lnTo>
                      <a:pt x="191" y="259"/>
                    </a:lnTo>
                    <a:lnTo>
                      <a:pt x="190" y="258"/>
                    </a:lnTo>
                    <a:lnTo>
                      <a:pt x="188" y="256"/>
                    </a:lnTo>
                    <a:lnTo>
                      <a:pt x="182" y="253"/>
                    </a:lnTo>
                    <a:lnTo>
                      <a:pt x="181" y="252"/>
                    </a:lnTo>
                    <a:lnTo>
                      <a:pt x="180" y="251"/>
                    </a:lnTo>
                    <a:lnTo>
                      <a:pt x="177" y="251"/>
                    </a:lnTo>
                    <a:lnTo>
                      <a:pt x="175" y="251"/>
                    </a:lnTo>
                    <a:lnTo>
                      <a:pt x="172" y="252"/>
                    </a:lnTo>
                    <a:lnTo>
                      <a:pt x="170" y="254"/>
                    </a:lnTo>
                    <a:lnTo>
                      <a:pt x="169" y="254"/>
                    </a:lnTo>
                    <a:lnTo>
                      <a:pt x="169" y="255"/>
                    </a:lnTo>
                    <a:lnTo>
                      <a:pt x="168" y="256"/>
                    </a:lnTo>
                    <a:lnTo>
                      <a:pt x="168" y="258"/>
                    </a:lnTo>
                    <a:lnTo>
                      <a:pt x="168" y="262"/>
                    </a:lnTo>
                    <a:lnTo>
                      <a:pt x="169" y="265"/>
                    </a:lnTo>
                    <a:lnTo>
                      <a:pt x="167" y="265"/>
                    </a:lnTo>
                    <a:lnTo>
                      <a:pt x="165" y="268"/>
                    </a:lnTo>
                    <a:lnTo>
                      <a:pt x="162" y="268"/>
                    </a:lnTo>
                    <a:lnTo>
                      <a:pt x="161" y="268"/>
                    </a:lnTo>
                    <a:lnTo>
                      <a:pt x="159" y="268"/>
                    </a:lnTo>
                    <a:lnTo>
                      <a:pt x="159" y="268"/>
                    </a:lnTo>
                    <a:lnTo>
                      <a:pt x="155" y="267"/>
                    </a:lnTo>
                    <a:lnTo>
                      <a:pt x="154" y="266"/>
                    </a:lnTo>
                    <a:lnTo>
                      <a:pt x="153" y="266"/>
                    </a:lnTo>
                    <a:lnTo>
                      <a:pt x="151" y="266"/>
                    </a:lnTo>
                    <a:lnTo>
                      <a:pt x="150" y="266"/>
                    </a:lnTo>
                    <a:lnTo>
                      <a:pt x="149" y="266"/>
                    </a:lnTo>
                    <a:lnTo>
                      <a:pt x="148" y="265"/>
                    </a:lnTo>
                    <a:lnTo>
                      <a:pt x="146" y="265"/>
                    </a:lnTo>
                    <a:lnTo>
                      <a:pt x="145" y="264"/>
                    </a:lnTo>
                    <a:lnTo>
                      <a:pt x="142" y="263"/>
                    </a:lnTo>
                    <a:lnTo>
                      <a:pt x="139" y="263"/>
                    </a:lnTo>
                    <a:lnTo>
                      <a:pt x="138" y="263"/>
                    </a:lnTo>
                    <a:lnTo>
                      <a:pt x="136" y="263"/>
                    </a:lnTo>
                    <a:lnTo>
                      <a:pt x="136" y="264"/>
                    </a:lnTo>
                    <a:lnTo>
                      <a:pt x="135" y="264"/>
                    </a:lnTo>
                    <a:lnTo>
                      <a:pt x="134" y="263"/>
                    </a:lnTo>
                    <a:lnTo>
                      <a:pt x="132" y="263"/>
                    </a:lnTo>
                    <a:lnTo>
                      <a:pt x="130" y="263"/>
                    </a:lnTo>
                    <a:lnTo>
                      <a:pt x="128" y="264"/>
                    </a:lnTo>
                    <a:lnTo>
                      <a:pt x="125" y="264"/>
                    </a:lnTo>
                    <a:lnTo>
                      <a:pt x="123" y="264"/>
                    </a:lnTo>
                    <a:lnTo>
                      <a:pt x="121" y="264"/>
                    </a:lnTo>
                    <a:lnTo>
                      <a:pt x="117" y="265"/>
                    </a:lnTo>
                    <a:lnTo>
                      <a:pt x="116" y="265"/>
                    </a:lnTo>
                    <a:lnTo>
                      <a:pt x="115" y="265"/>
                    </a:lnTo>
                    <a:lnTo>
                      <a:pt x="114" y="264"/>
                    </a:lnTo>
                    <a:lnTo>
                      <a:pt x="110" y="261"/>
                    </a:lnTo>
                    <a:lnTo>
                      <a:pt x="109" y="261"/>
                    </a:lnTo>
                    <a:lnTo>
                      <a:pt x="107" y="261"/>
                    </a:lnTo>
                    <a:lnTo>
                      <a:pt x="106" y="260"/>
                    </a:lnTo>
                    <a:lnTo>
                      <a:pt x="105" y="259"/>
                    </a:lnTo>
                    <a:lnTo>
                      <a:pt x="101" y="257"/>
                    </a:lnTo>
                    <a:lnTo>
                      <a:pt x="100" y="256"/>
                    </a:lnTo>
                    <a:lnTo>
                      <a:pt x="97" y="254"/>
                    </a:lnTo>
                    <a:lnTo>
                      <a:pt x="94" y="254"/>
                    </a:lnTo>
                    <a:lnTo>
                      <a:pt x="93" y="252"/>
                    </a:lnTo>
                    <a:lnTo>
                      <a:pt x="89" y="251"/>
                    </a:lnTo>
                    <a:lnTo>
                      <a:pt x="87" y="251"/>
                    </a:lnTo>
                    <a:lnTo>
                      <a:pt x="86" y="251"/>
                    </a:lnTo>
                    <a:lnTo>
                      <a:pt x="85" y="251"/>
                    </a:lnTo>
                    <a:lnTo>
                      <a:pt x="83" y="251"/>
                    </a:lnTo>
                    <a:lnTo>
                      <a:pt x="82" y="251"/>
                    </a:lnTo>
                    <a:lnTo>
                      <a:pt x="81" y="251"/>
                    </a:lnTo>
                    <a:lnTo>
                      <a:pt x="80" y="252"/>
                    </a:lnTo>
                    <a:lnTo>
                      <a:pt x="79" y="251"/>
                    </a:lnTo>
                    <a:lnTo>
                      <a:pt x="78" y="252"/>
                    </a:lnTo>
                    <a:lnTo>
                      <a:pt x="77" y="251"/>
                    </a:lnTo>
                    <a:lnTo>
                      <a:pt x="76" y="251"/>
                    </a:lnTo>
                    <a:lnTo>
                      <a:pt x="76" y="251"/>
                    </a:lnTo>
                    <a:lnTo>
                      <a:pt x="75" y="251"/>
                    </a:lnTo>
                    <a:lnTo>
                      <a:pt x="74" y="250"/>
                    </a:lnTo>
                    <a:lnTo>
                      <a:pt x="73" y="251"/>
                    </a:lnTo>
                    <a:lnTo>
                      <a:pt x="72" y="251"/>
                    </a:lnTo>
                    <a:lnTo>
                      <a:pt x="71" y="251"/>
                    </a:lnTo>
                    <a:lnTo>
                      <a:pt x="70" y="251"/>
                    </a:lnTo>
                    <a:lnTo>
                      <a:pt x="69" y="251"/>
                    </a:lnTo>
                    <a:lnTo>
                      <a:pt x="69" y="251"/>
                    </a:lnTo>
                    <a:lnTo>
                      <a:pt x="68" y="251"/>
                    </a:lnTo>
                    <a:lnTo>
                      <a:pt x="67" y="252"/>
                    </a:lnTo>
                    <a:lnTo>
                      <a:pt x="67" y="251"/>
                    </a:lnTo>
                    <a:lnTo>
                      <a:pt x="66" y="251"/>
                    </a:lnTo>
                    <a:lnTo>
                      <a:pt x="64" y="251"/>
                    </a:lnTo>
                    <a:lnTo>
                      <a:pt x="61" y="251"/>
                    </a:lnTo>
                    <a:lnTo>
                      <a:pt x="57" y="250"/>
                    </a:lnTo>
                    <a:lnTo>
                      <a:pt x="56" y="249"/>
                    </a:lnTo>
                    <a:lnTo>
                      <a:pt x="55" y="245"/>
                    </a:lnTo>
                    <a:lnTo>
                      <a:pt x="54" y="242"/>
                    </a:lnTo>
                    <a:lnTo>
                      <a:pt x="53" y="241"/>
                    </a:lnTo>
                    <a:lnTo>
                      <a:pt x="52" y="240"/>
                    </a:lnTo>
                    <a:lnTo>
                      <a:pt x="51" y="239"/>
                    </a:lnTo>
                    <a:lnTo>
                      <a:pt x="51" y="238"/>
                    </a:lnTo>
                    <a:lnTo>
                      <a:pt x="50" y="233"/>
                    </a:lnTo>
                    <a:lnTo>
                      <a:pt x="49" y="229"/>
                    </a:lnTo>
                    <a:lnTo>
                      <a:pt x="48" y="227"/>
                    </a:lnTo>
                    <a:lnTo>
                      <a:pt x="47" y="224"/>
                    </a:lnTo>
                    <a:lnTo>
                      <a:pt x="48" y="221"/>
                    </a:lnTo>
                    <a:lnTo>
                      <a:pt x="47" y="217"/>
                    </a:lnTo>
                    <a:lnTo>
                      <a:pt x="47" y="216"/>
                    </a:lnTo>
                    <a:lnTo>
                      <a:pt x="45" y="216"/>
                    </a:lnTo>
                    <a:lnTo>
                      <a:pt x="44" y="216"/>
                    </a:lnTo>
                    <a:lnTo>
                      <a:pt x="42" y="216"/>
                    </a:lnTo>
                    <a:lnTo>
                      <a:pt x="41" y="216"/>
                    </a:lnTo>
                    <a:lnTo>
                      <a:pt x="24" y="204"/>
                    </a:lnTo>
                    <a:lnTo>
                      <a:pt x="31" y="136"/>
                    </a:lnTo>
                    <a:lnTo>
                      <a:pt x="31" y="135"/>
                    </a:lnTo>
                    <a:lnTo>
                      <a:pt x="30" y="134"/>
                    </a:lnTo>
                    <a:lnTo>
                      <a:pt x="28" y="133"/>
                    </a:lnTo>
                    <a:lnTo>
                      <a:pt x="27" y="133"/>
                    </a:lnTo>
                    <a:lnTo>
                      <a:pt x="27" y="132"/>
                    </a:lnTo>
                    <a:lnTo>
                      <a:pt x="25" y="130"/>
                    </a:lnTo>
                    <a:lnTo>
                      <a:pt x="24" y="129"/>
                    </a:lnTo>
                    <a:lnTo>
                      <a:pt x="23" y="128"/>
                    </a:lnTo>
                    <a:lnTo>
                      <a:pt x="21" y="128"/>
                    </a:lnTo>
                    <a:lnTo>
                      <a:pt x="20" y="127"/>
                    </a:lnTo>
                    <a:lnTo>
                      <a:pt x="18" y="128"/>
                    </a:lnTo>
                    <a:lnTo>
                      <a:pt x="18" y="127"/>
                    </a:lnTo>
                    <a:lnTo>
                      <a:pt x="19" y="127"/>
                    </a:lnTo>
                    <a:lnTo>
                      <a:pt x="18" y="127"/>
                    </a:lnTo>
                    <a:lnTo>
                      <a:pt x="18" y="126"/>
                    </a:lnTo>
                    <a:lnTo>
                      <a:pt x="17" y="126"/>
                    </a:lnTo>
                    <a:lnTo>
                      <a:pt x="16" y="125"/>
                    </a:lnTo>
                    <a:lnTo>
                      <a:pt x="14" y="124"/>
                    </a:lnTo>
                    <a:lnTo>
                      <a:pt x="15" y="123"/>
                    </a:lnTo>
                    <a:lnTo>
                      <a:pt x="15" y="123"/>
                    </a:lnTo>
                    <a:lnTo>
                      <a:pt x="15" y="122"/>
                    </a:lnTo>
                    <a:lnTo>
                      <a:pt x="15" y="121"/>
                    </a:lnTo>
                    <a:lnTo>
                      <a:pt x="14" y="121"/>
                    </a:lnTo>
                    <a:lnTo>
                      <a:pt x="13" y="121"/>
                    </a:lnTo>
                    <a:lnTo>
                      <a:pt x="12" y="121"/>
                    </a:lnTo>
                    <a:lnTo>
                      <a:pt x="11" y="119"/>
                    </a:lnTo>
                    <a:lnTo>
                      <a:pt x="10" y="119"/>
                    </a:lnTo>
                    <a:lnTo>
                      <a:pt x="10" y="118"/>
                    </a:lnTo>
                    <a:lnTo>
                      <a:pt x="10" y="116"/>
                    </a:lnTo>
                    <a:lnTo>
                      <a:pt x="9" y="116"/>
                    </a:lnTo>
                    <a:lnTo>
                      <a:pt x="9" y="114"/>
                    </a:lnTo>
                    <a:lnTo>
                      <a:pt x="8" y="113"/>
                    </a:lnTo>
                    <a:lnTo>
                      <a:pt x="8" y="112"/>
                    </a:lnTo>
                    <a:lnTo>
                      <a:pt x="9" y="111"/>
                    </a:lnTo>
                    <a:lnTo>
                      <a:pt x="9" y="109"/>
                    </a:lnTo>
                    <a:lnTo>
                      <a:pt x="6" y="107"/>
                    </a:lnTo>
                    <a:lnTo>
                      <a:pt x="7" y="107"/>
                    </a:lnTo>
                    <a:lnTo>
                      <a:pt x="7" y="106"/>
                    </a:lnTo>
                    <a:lnTo>
                      <a:pt x="8" y="106"/>
                    </a:lnTo>
                    <a:lnTo>
                      <a:pt x="8" y="105"/>
                    </a:lnTo>
                    <a:lnTo>
                      <a:pt x="7" y="104"/>
                    </a:lnTo>
                    <a:lnTo>
                      <a:pt x="7" y="103"/>
                    </a:lnTo>
                    <a:lnTo>
                      <a:pt x="6" y="103"/>
                    </a:lnTo>
                    <a:lnTo>
                      <a:pt x="6" y="102"/>
                    </a:lnTo>
                    <a:lnTo>
                      <a:pt x="4" y="103"/>
                    </a:lnTo>
                    <a:lnTo>
                      <a:pt x="3" y="103"/>
                    </a:lnTo>
                    <a:lnTo>
                      <a:pt x="2" y="103"/>
                    </a:lnTo>
                    <a:lnTo>
                      <a:pt x="2" y="102"/>
                    </a:lnTo>
                    <a:lnTo>
                      <a:pt x="1" y="103"/>
                    </a:lnTo>
                    <a:lnTo>
                      <a:pt x="0" y="103"/>
                    </a:lnTo>
                    <a:lnTo>
                      <a:pt x="0" y="102"/>
                    </a:lnTo>
                    <a:lnTo>
                      <a:pt x="13" y="86"/>
                    </a:lnTo>
                    <a:lnTo>
                      <a:pt x="26" y="69"/>
                    </a:lnTo>
                    <a:lnTo>
                      <a:pt x="35" y="77"/>
                    </a:lnTo>
                    <a:lnTo>
                      <a:pt x="34" y="78"/>
                    </a:lnTo>
                    <a:lnTo>
                      <a:pt x="33" y="80"/>
                    </a:lnTo>
                    <a:lnTo>
                      <a:pt x="34" y="82"/>
                    </a:lnTo>
                    <a:lnTo>
                      <a:pt x="35" y="82"/>
                    </a:lnTo>
                    <a:lnTo>
                      <a:pt x="34" y="84"/>
                    </a:lnTo>
                    <a:lnTo>
                      <a:pt x="38" y="83"/>
                    </a:lnTo>
                    <a:lnTo>
                      <a:pt x="35" y="89"/>
                    </a:lnTo>
                    <a:lnTo>
                      <a:pt x="34" y="91"/>
                    </a:lnTo>
                    <a:lnTo>
                      <a:pt x="47" y="92"/>
                    </a:lnTo>
                    <a:lnTo>
                      <a:pt x="49" y="93"/>
                    </a:lnTo>
                    <a:lnTo>
                      <a:pt x="51" y="94"/>
                    </a:lnTo>
                    <a:lnTo>
                      <a:pt x="52" y="95"/>
                    </a:lnTo>
                    <a:lnTo>
                      <a:pt x="54" y="96"/>
                    </a:lnTo>
                    <a:lnTo>
                      <a:pt x="53" y="94"/>
                    </a:lnTo>
                    <a:lnTo>
                      <a:pt x="47" y="81"/>
                    </a:lnTo>
                    <a:lnTo>
                      <a:pt x="47" y="78"/>
                    </a:lnTo>
                    <a:lnTo>
                      <a:pt x="46" y="76"/>
                    </a:lnTo>
                    <a:lnTo>
                      <a:pt x="51" y="75"/>
                    </a:lnTo>
                    <a:lnTo>
                      <a:pt x="54" y="75"/>
                    </a:lnTo>
                    <a:lnTo>
                      <a:pt x="57" y="76"/>
                    </a:lnTo>
                    <a:lnTo>
                      <a:pt x="56" y="75"/>
                    </a:lnTo>
                    <a:lnTo>
                      <a:pt x="55" y="75"/>
                    </a:lnTo>
                    <a:lnTo>
                      <a:pt x="54" y="75"/>
                    </a:lnTo>
                    <a:lnTo>
                      <a:pt x="53" y="68"/>
                    </a:lnTo>
                    <a:lnTo>
                      <a:pt x="45" y="59"/>
                    </a:lnTo>
                    <a:lnTo>
                      <a:pt x="52" y="53"/>
                    </a:lnTo>
                    <a:lnTo>
                      <a:pt x="54" y="50"/>
                    </a:lnTo>
                    <a:lnTo>
                      <a:pt x="49" y="47"/>
                    </a:lnTo>
                    <a:lnTo>
                      <a:pt x="50" y="46"/>
                    </a:lnTo>
                    <a:lnTo>
                      <a:pt x="52" y="44"/>
                    </a:lnTo>
                    <a:lnTo>
                      <a:pt x="55" y="40"/>
                    </a:lnTo>
                    <a:lnTo>
                      <a:pt x="50" y="19"/>
                    </a:lnTo>
                    <a:lnTo>
                      <a:pt x="54" y="17"/>
                    </a:lnTo>
                    <a:lnTo>
                      <a:pt x="55" y="16"/>
                    </a:lnTo>
                    <a:lnTo>
                      <a:pt x="58" y="14"/>
                    </a:lnTo>
                    <a:lnTo>
                      <a:pt x="58" y="13"/>
                    </a:lnTo>
                    <a:lnTo>
                      <a:pt x="59" y="13"/>
                    </a:lnTo>
                    <a:lnTo>
                      <a:pt x="60" y="12"/>
                    </a:lnTo>
                    <a:lnTo>
                      <a:pt x="62" y="11"/>
                    </a:lnTo>
                    <a:lnTo>
                      <a:pt x="63" y="10"/>
                    </a:lnTo>
                    <a:lnTo>
                      <a:pt x="65" y="11"/>
                    </a:lnTo>
                    <a:lnTo>
                      <a:pt x="66" y="10"/>
                    </a:lnTo>
                    <a:lnTo>
                      <a:pt x="68" y="9"/>
                    </a:lnTo>
                    <a:lnTo>
                      <a:pt x="71" y="6"/>
                    </a:lnTo>
                    <a:lnTo>
                      <a:pt x="72" y="6"/>
                    </a:lnTo>
                    <a:lnTo>
                      <a:pt x="73" y="6"/>
                    </a:lnTo>
                    <a:lnTo>
                      <a:pt x="74" y="4"/>
                    </a:lnTo>
                    <a:lnTo>
                      <a:pt x="76" y="2"/>
                    </a:lnTo>
                    <a:lnTo>
                      <a:pt x="77" y="1"/>
                    </a:lnTo>
                    <a:lnTo>
                      <a:pt x="78" y="1"/>
                    </a:lnTo>
                    <a:lnTo>
                      <a:pt x="79" y="0"/>
                    </a:lnTo>
                    <a:lnTo>
                      <a:pt x="80" y="1"/>
                    </a:lnTo>
                    <a:lnTo>
                      <a:pt x="80" y="2"/>
                    </a:lnTo>
                    <a:lnTo>
                      <a:pt x="81" y="3"/>
                    </a:lnTo>
                    <a:lnTo>
                      <a:pt x="81" y="3"/>
                    </a:lnTo>
                    <a:lnTo>
                      <a:pt x="80" y="4"/>
                    </a:lnTo>
                    <a:lnTo>
                      <a:pt x="80" y="6"/>
                    </a:lnTo>
                    <a:lnTo>
                      <a:pt x="82" y="6"/>
                    </a:lnTo>
                    <a:lnTo>
                      <a:pt x="83" y="6"/>
                    </a:lnTo>
                    <a:lnTo>
                      <a:pt x="84" y="6"/>
                    </a:lnTo>
                    <a:lnTo>
                      <a:pt x="86" y="6"/>
                    </a:lnTo>
                    <a:lnTo>
                      <a:pt x="85" y="9"/>
                    </a:lnTo>
                    <a:lnTo>
                      <a:pt x="86" y="12"/>
                    </a:lnTo>
                    <a:lnTo>
                      <a:pt x="87" y="12"/>
                    </a:lnTo>
                    <a:lnTo>
                      <a:pt x="88" y="12"/>
                    </a:lnTo>
                    <a:lnTo>
                      <a:pt x="90" y="13"/>
                    </a:lnTo>
                    <a:lnTo>
                      <a:pt x="90" y="14"/>
                    </a:lnTo>
                    <a:lnTo>
                      <a:pt x="91" y="16"/>
                    </a:lnTo>
                    <a:lnTo>
                      <a:pt x="93" y="16"/>
                    </a:lnTo>
                    <a:lnTo>
                      <a:pt x="93" y="17"/>
                    </a:lnTo>
                    <a:lnTo>
                      <a:pt x="93" y="17"/>
                    </a:lnTo>
                    <a:lnTo>
                      <a:pt x="94" y="17"/>
                    </a:lnTo>
                    <a:lnTo>
                      <a:pt x="93" y="19"/>
                    </a:lnTo>
                    <a:lnTo>
                      <a:pt x="95" y="19"/>
                    </a:lnTo>
                    <a:lnTo>
                      <a:pt x="95" y="20"/>
                    </a:lnTo>
                    <a:lnTo>
                      <a:pt x="95" y="20"/>
                    </a:lnTo>
                    <a:lnTo>
                      <a:pt x="95" y="21"/>
                    </a:lnTo>
                    <a:lnTo>
                      <a:pt x="97" y="20"/>
                    </a:lnTo>
                    <a:lnTo>
                      <a:pt x="97" y="21"/>
                    </a:lnTo>
                    <a:lnTo>
                      <a:pt x="98" y="22"/>
                    </a:lnTo>
                    <a:lnTo>
                      <a:pt x="99" y="22"/>
                    </a:lnTo>
                    <a:lnTo>
                      <a:pt x="97" y="24"/>
                    </a:lnTo>
                    <a:lnTo>
                      <a:pt x="99" y="25"/>
                    </a:lnTo>
                    <a:lnTo>
                      <a:pt x="99" y="24"/>
                    </a:lnTo>
                    <a:lnTo>
                      <a:pt x="100" y="24"/>
                    </a:lnTo>
                    <a:lnTo>
                      <a:pt x="102" y="24"/>
                    </a:lnTo>
                    <a:lnTo>
                      <a:pt x="103" y="24"/>
                    </a:lnTo>
                    <a:lnTo>
                      <a:pt x="104" y="24"/>
                    </a:lnTo>
                    <a:lnTo>
                      <a:pt x="104" y="24"/>
                    </a:lnTo>
                    <a:lnTo>
                      <a:pt x="105" y="27"/>
                    </a:lnTo>
                    <a:lnTo>
                      <a:pt x="106" y="29"/>
                    </a:lnTo>
                    <a:lnTo>
                      <a:pt x="105" y="29"/>
                    </a:lnTo>
                    <a:lnTo>
                      <a:pt x="104" y="30"/>
                    </a:lnTo>
                    <a:lnTo>
                      <a:pt x="105" y="31"/>
                    </a:lnTo>
                    <a:lnTo>
                      <a:pt x="107" y="31"/>
                    </a:lnTo>
                    <a:lnTo>
                      <a:pt x="108" y="32"/>
                    </a:lnTo>
                    <a:lnTo>
                      <a:pt x="107" y="34"/>
                    </a:lnTo>
                    <a:lnTo>
                      <a:pt x="108" y="34"/>
                    </a:lnTo>
                    <a:lnTo>
                      <a:pt x="109" y="34"/>
                    </a:lnTo>
                    <a:lnTo>
                      <a:pt x="109" y="34"/>
                    </a:lnTo>
                    <a:lnTo>
                      <a:pt x="110" y="34"/>
                    </a:lnTo>
                    <a:lnTo>
                      <a:pt x="111" y="34"/>
                    </a:lnTo>
                    <a:lnTo>
                      <a:pt x="112" y="35"/>
                    </a:lnTo>
                    <a:lnTo>
                      <a:pt x="112" y="36"/>
                    </a:lnTo>
                    <a:lnTo>
                      <a:pt x="113" y="36"/>
                    </a:lnTo>
                    <a:lnTo>
                      <a:pt x="113" y="37"/>
                    </a:lnTo>
                    <a:lnTo>
                      <a:pt x="114" y="37"/>
                    </a:lnTo>
                    <a:lnTo>
                      <a:pt x="114" y="37"/>
                    </a:lnTo>
                    <a:lnTo>
                      <a:pt x="116" y="38"/>
                    </a:lnTo>
                    <a:lnTo>
                      <a:pt x="117" y="38"/>
                    </a:lnTo>
                    <a:lnTo>
                      <a:pt x="117" y="38"/>
                    </a:lnTo>
                    <a:lnTo>
                      <a:pt x="117" y="37"/>
                    </a:lnTo>
                    <a:lnTo>
                      <a:pt x="118" y="37"/>
                    </a:lnTo>
                    <a:lnTo>
                      <a:pt x="118" y="38"/>
                    </a:lnTo>
                    <a:lnTo>
                      <a:pt x="121" y="39"/>
                    </a:lnTo>
                    <a:lnTo>
                      <a:pt x="121" y="40"/>
                    </a:lnTo>
                    <a:lnTo>
                      <a:pt x="122" y="40"/>
                    </a:lnTo>
                    <a:lnTo>
                      <a:pt x="123" y="41"/>
                    </a:lnTo>
                    <a:lnTo>
                      <a:pt x="124" y="41"/>
                    </a:lnTo>
                    <a:lnTo>
                      <a:pt x="124" y="41"/>
                    </a:lnTo>
                    <a:lnTo>
                      <a:pt x="125" y="41"/>
                    </a:lnTo>
                    <a:lnTo>
                      <a:pt x="127" y="40"/>
                    </a:lnTo>
                    <a:lnTo>
                      <a:pt x="128" y="40"/>
                    </a:lnTo>
                    <a:lnTo>
                      <a:pt x="129" y="37"/>
                    </a:lnTo>
                    <a:lnTo>
                      <a:pt x="131" y="37"/>
                    </a:lnTo>
                    <a:lnTo>
                      <a:pt x="131" y="37"/>
                    </a:lnTo>
                    <a:lnTo>
                      <a:pt x="132" y="36"/>
                    </a:lnTo>
                    <a:lnTo>
                      <a:pt x="133" y="36"/>
                    </a:lnTo>
                    <a:lnTo>
                      <a:pt x="134" y="37"/>
                    </a:lnTo>
                    <a:lnTo>
                      <a:pt x="135" y="37"/>
                    </a:lnTo>
                    <a:lnTo>
                      <a:pt x="135" y="37"/>
                    </a:lnTo>
                    <a:lnTo>
                      <a:pt x="136" y="37"/>
                    </a:lnTo>
                    <a:lnTo>
                      <a:pt x="137" y="37"/>
                    </a:lnTo>
                    <a:lnTo>
                      <a:pt x="138" y="37"/>
                    </a:lnTo>
                    <a:lnTo>
                      <a:pt x="141" y="37"/>
                    </a:lnTo>
                    <a:lnTo>
                      <a:pt x="142" y="37"/>
                    </a:lnTo>
                    <a:lnTo>
                      <a:pt x="142" y="37"/>
                    </a:lnTo>
                    <a:lnTo>
                      <a:pt x="142" y="37"/>
                    </a:lnTo>
                    <a:lnTo>
                      <a:pt x="142" y="36"/>
                    </a:lnTo>
                    <a:lnTo>
                      <a:pt x="143" y="37"/>
                    </a:lnTo>
                    <a:lnTo>
                      <a:pt x="144" y="37"/>
                    </a:lnTo>
                    <a:lnTo>
                      <a:pt x="145" y="39"/>
                    </a:lnTo>
                    <a:lnTo>
                      <a:pt x="148" y="41"/>
                    </a:lnTo>
                    <a:lnTo>
                      <a:pt x="150" y="41"/>
                    </a:lnTo>
                    <a:lnTo>
                      <a:pt x="151" y="41"/>
                    </a:lnTo>
                    <a:lnTo>
                      <a:pt x="152" y="41"/>
                    </a:lnTo>
                    <a:lnTo>
                      <a:pt x="154" y="42"/>
                    </a:lnTo>
                    <a:lnTo>
                      <a:pt x="155" y="42"/>
                    </a:lnTo>
                    <a:lnTo>
                      <a:pt x="159" y="42"/>
                    </a:lnTo>
                    <a:lnTo>
                      <a:pt x="161" y="43"/>
                    </a:lnTo>
                    <a:lnTo>
                      <a:pt x="162" y="42"/>
                    </a:lnTo>
                    <a:lnTo>
                      <a:pt x="166" y="44"/>
                    </a:lnTo>
                    <a:lnTo>
                      <a:pt x="166" y="44"/>
                    </a:lnTo>
                    <a:lnTo>
                      <a:pt x="166" y="45"/>
                    </a:lnTo>
                    <a:lnTo>
                      <a:pt x="166" y="46"/>
                    </a:lnTo>
                    <a:lnTo>
                      <a:pt x="166" y="45"/>
                    </a:lnTo>
                    <a:lnTo>
                      <a:pt x="169" y="44"/>
                    </a:lnTo>
                    <a:lnTo>
                      <a:pt x="169" y="46"/>
                    </a:lnTo>
                    <a:lnTo>
                      <a:pt x="170" y="46"/>
                    </a:lnTo>
                    <a:lnTo>
                      <a:pt x="170" y="45"/>
                    </a:lnTo>
                    <a:lnTo>
                      <a:pt x="172" y="45"/>
                    </a:lnTo>
                    <a:lnTo>
                      <a:pt x="172" y="44"/>
                    </a:lnTo>
                    <a:lnTo>
                      <a:pt x="175" y="44"/>
                    </a:lnTo>
                    <a:lnTo>
                      <a:pt x="175" y="44"/>
                    </a:lnTo>
                    <a:lnTo>
                      <a:pt x="176" y="44"/>
                    </a:lnTo>
                    <a:lnTo>
                      <a:pt x="177" y="45"/>
                    </a:lnTo>
                    <a:lnTo>
                      <a:pt x="177" y="44"/>
                    </a:lnTo>
                    <a:lnTo>
                      <a:pt x="178" y="45"/>
                    </a:lnTo>
                    <a:lnTo>
                      <a:pt x="178" y="47"/>
                    </a:lnTo>
                    <a:lnTo>
                      <a:pt x="178" y="47"/>
                    </a:lnTo>
                    <a:lnTo>
                      <a:pt x="179" y="47"/>
                    </a:lnTo>
                    <a:lnTo>
                      <a:pt x="181" y="48"/>
                    </a:lnTo>
                    <a:lnTo>
                      <a:pt x="181" y="51"/>
                    </a:lnTo>
                    <a:lnTo>
                      <a:pt x="183" y="51"/>
                    </a:lnTo>
                    <a:lnTo>
                      <a:pt x="183" y="51"/>
                    </a:lnTo>
                    <a:lnTo>
                      <a:pt x="183" y="51"/>
                    </a:lnTo>
                    <a:lnTo>
                      <a:pt x="183" y="52"/>
                    </a:lnTo>
                    <a:lnTo>
                      <a:pt x="184" y="52"/>
                    </a:lnTo>
                    <a:lnTo>
                      <a:pt x="185" y="54"/>
                    </a:lnTo>
                    <a:lnTo>
                      <a:pt x="185" y="54"/>
                    </a:lnTo>
                    <a:lnTo>
                      <a:pt x="184" y="54"/>
                    </a:lnTo>
                    <a:lnTo>
                      <a:pt x="184" y="55"/>
                    </a:lnTo>
                    <a:lnTo>
                      <a:pt x="184" y="57"/>
                    </a:lnTo>
                    <a:lnTo>
                      <a:pt x="186" y="57"/>
                    </a:lnTo>
                    <a:lnTo>
                      <a:pt x="186" y="57"/>
                    </a:lnTo>
                    <a:lnTo>
                      <a:pt x="187" y="58"/>
                    </a:lnTo>
                    <a:lnTo>
                      <a:pt x="186" y="58"/>
                    </a:lnTo>
                    <a:lnTo>
                      <a:pt x="187" y="58"/>
                    </a:lnTo>
                    <a:lnTo>
                      <a:pt x="186" y="58"/>
                    </a:lnTo>
                    <a:lnTo>
                      <a:pt x="187" y="59"/>
                    </a:lnTo>
                    <a:lnTo>
                      <a:pt x="188" y="58"/>
                    </a:lnTo>
                    <a:lnTo>
                      <a:pt x="189" y="59"/>
                    </a:lnTo>
                    <a:lnTo>
                      <a:pt x="188" y="60"/>
                    </a:lnTo>
                    <a:lnTo>
                      <a:pt x="188" y="61"/>
                    </a:lnTo>
                    <a:lnTo>
                      <a:pt x="188" y="61"/>
                    </a:lnTo>
                    <a:lnTo>
                      <a:pt x="190" y="63"/>
                    </a:lnTo>
                    <a:lnTo>
                      <a:pt x="192" y="64"/>
                    </a:lnTo>
                    <a:lnTo>
                      <a:pt x="194" y="64"/>
                    </a:lnTo>
                    <a:lnTo>
                      <a:pt x="195" y="63"/>
                    </a:lnTo>
                    <a:lnTo>
                      <a:pt x="196" y="62"/>
                    </a:lnTo>
                    <a:lnTo>
                      <a:pt x="197" y="64"/>
                    </a:lnTo>
                    <a:lnTo>
                      <a:pt x="198" y="65"/>
                    </a:lnTo>
                    <a:lnTo>
                      <a:pt x="199" y="66"/>
                    </a:lnTo>
                    <a:lnTo>
                      <a:pt x="199" y="65"/>
                    </a:lnTo>
                    <a:lnTo>
                      <a:pt x="200" y="66"/>
                    </a:lnTo>
                    <a:lnTo>
                      <a:pt x="200" y="65"/>
                    </a:lnTo>
                    <a:lnTo>
                      <a:pt x="202" y="65"/>
                    </a:lnTo>
                    <a:lnTo>
                      <a:pt x="203" y="66"/>
                    </a:lnTo>
                    <a:lnTo>
                      <a:pt x="203" y="67"/>
                    </a:lnTo>
                    <a:lnTo>
                      <a:pt x="204" y="66"/>
                    </a:lnTo>
                    <a:lnTo>
                      <a:pt x="205" y="67"/>
                    </a:lnTo>
                    <a:lnTo>
                      <a:pt x="207" y="68"/>
                    </a:lnTo>
                    <a:lnTo>
                      <a:pt x="207" y="66"/>
                    </a:lnTo>
                    <a:lnTo>
                      <a:pt x="208" y="68"/>
                    </a:lnTo>
                    <a:lnTo>
                      <a:pt x="207" y="68"/>
                    </a:lnTo>
                    <a:lnTo>
                      <a:pt x="208" y="68"/>
                    </a:lnTo>
                    <a:lnTo>
                      <a:pt x="209" y="69"/>
                    </a:lnTo>
                    <a:lnTo>
                      <a:pt x="209" y="71"/>
                    </a:lnTo>
                    <a:lnTo>
                      <a:pt x="209" y="74"/>
                    </a:lnTo>
                    <a:lnTo>
                      <a:pt x="208" y="75"/>
                    </a:lnTo>
                    <a:lnTo>
                      <a:pt x="209" y="75"/>
                    </a:lnTo>
                    <a:lnTo>
                      <a:pt x="209" y="75"/>
                    </a:lnTo>
                    <a:lnTo>
                      <a:pt x="210" y="75"/>
                    </a:lnTo>
                    <a:lnTo>
                      <a:pt x="210" y="75"/>
                    </a:lnTo>
                    <a:lnTo>
                      <a:pt x="210" y="76"/>
                    </a:lnTo>
                    <a:lnTo>
                      <a:pt x="210" y="76"/>
                    </a:lnTo>
                    <a:lnTo>
                      <a:pt x="210" y="77"/>
                    </a:lnTo>
                    <a:lnTo>
                      <a:pt x="209" y="77"/>
                    </a:lnTo>
                    <a:lnTo>
                      <a:pt x="210" y="78"/>
                    </a:lnTo>
                    <a:lnTo>
                      <a:pt x="210" y="78"/>
                    </a:lnTo>
                    <a:lnTo>
                      <a:pt x="211" y="78"/>
                    </a:lnTo>
                    <a:lnTo>
                      <a:pt x="212" y="80"/>
                    </a:lnTo>
                    <a:lnTo>
                      <a:pt x="214" y="82"/>
                    </a:lnTo>
                    <a:lnTo>
                      <a:pt x="214" y="81"/>
                    </a:lnTo>
                    <a:lnTo>
                      <a:pt x="215" y="82"/>
                    </a:lnTo>
                    <a:lnTo>
                      <a:pt x="216" y="82"/>
                    </a:lnTo>
                    <a:lnTo>
                      <a:pt x="217" y="82"/>
                    </a:lnTo>
                    <a:lnTo>
                      <a:pt x="216" y="84"/>
                    </a:lnTo>
                    <a:lnTo>
                      <a:pt x="215" y="85"/>
                    </a:lnTo>
                    <a:lnTo>
                      <a:pt x="215" y="85"/>
                    </a:lnTo>
                    <a:lnTo>
                      <a:pt x="217" y="85"/>
                    </a:lnTo>
                    <a:lnTo>
                      <a:pt x="217" y="86"/>
                    </a:lnTo>
                    <a:lnTo>
                      <a:pt x="220" y="89"/>
                    </a:lnTo>
                    <a:lnTo>
                      <a:pt x="221" y="88"/>
                    </a:lnTo>
                    <a:lnTo>
                      <a:pt x="223" y="89"/>
                    </a:lnTo>
                    <a:lnTo>
                      <a:pt x="224" y="89"/>
                    </a:lnTo>
                    <a:lnTo>
                      <a:pt x="226" y="89"/>
                    </a:lnTo>
                    <a:lnTo>
                      <a:pt x="227" y="89"/>
                    </a:lnTo>
                    <a:lnTo>
                      <a:pt x="228" y="89"/>
                    </a:lnTo>
                    <a:lnTo>
                      <a:pt x="229" y="88"/>
                    </a:lnTo>
                    <a:lnTo>
                      <a:pt x="229" y="87"/>
                    </a:lnTo>
                    <a:lnTo>
                      <a:pt x="231" y="86"/>
                    </a:lnTo>
                    <a:lnTo>
                      <a:pt x="233" y="89"/>
                    </a:lnTo>
                    <a:lnTo>
                      <a:pt x="235" y="88"/>
                    </a:lnTo>
                    <a:lnTo>
                      <a:pt x="235" y="89"/>
                    </a:lnTo>
                    <a:lnTo>
                      <a:pt x="236" y="92"/>
                    </a:lnTo>
                    <a:lnTo>
                      <a:pt x="237" y="92"/>
                    </a:lnTo>
                    <a:lnTo>
                      <a:pt x="237" y="92"/>
                    </a:lnTo>
                    <a:lnTo>
                      <a:pt x="238" y="92"/>
                    </a:lnTo>
                    <a:lnTo>
                      <a:pt x="238" y="92"/>
                    </a:lnTo>
                    <a:lnTo>
                      <a:pt x="238" y="92"/>
                    </a:lnTo>
                    <a:lnTo>
                      <a:pt x="239" y="92"/>
                    </a:lnTo>
                    <a:lnTo>
                      <a:pt x="241" y="92"/>
                    </a:lnTo>
                    <a:lnTo>
                      <a:pt x="241" y="92"/>
                    </a:lnTo>
                    <a:lnTo>
                      <a:pt x="242" y="93"/>
                    </a:lnTo>
                    <a:lnTo>
                      <a:pt x="244" y="94"/>
                    </a:lnTo>
                    <a:lnTo>
                      <a:pt x="245" y="93"/>
                    </a:lnTo>
                    <a:lnTo>
                      <a:pt x="246" y="94"/>
                    </a:lnTo>
                    <a:lnTo>
                      <a:pt x="246" y="95"/>
                    </a:lnTo>
                    <a:lnTo>
                      <a:pt x="246" y="96"/>
                    </a:lnTo>
                    <a:lnTo>
                      <a:pt x="248" y="96"/>
                    </a:lnTo>
                    <a:lnTo>
                      <a:pt x="248" y="98"/>
                    </a:lnTo>
                    <a:lnTo>
                      <a:pt x="248" y="99"/>
                    </a:lnTo>
                    <a:lnTo>
                      <a:pt x="247" y="99"/>
                    </a:lnTo>
                    <a:lnTo>
                      <a:pt x="245" y="100"/>
                    </a:lnTo>
                    <a:lnTo>
                      <a:pt x="247" y="101"/>
                    </a:lnTo>
                    <a:lnTo>
                      <a:pt x="248" y="102"/>
                    </a:lnTo>
                    <a:lnTo>
                      <a:pt x="248" y="101"/>
                    </a:lnTo>
                    <a:lnTo>
                      <a:pt x="248" y="100"/>
                    </a:lnTo>
                    <a:lnTo>
                      <a:pt x="251" y="99"/>
                    </a:lnTo>
                    <a:lnTo>
                      <a:pt x="252" y="96"/>
                    </a:lnTo>
                    <a:lnTo>
                      <a:pt x="255" y="96"/>
                    </a:lnTo>
                    <a:lnTo>
                      <a:pt x="256" y="98"/>
                    </a:lnTo>
                    <a:lnTo>
                      <a:pt x="259" y="98"/>
                    </a:lnTo>
                    <a:lnTo>
                      <a:pt x="262" y="97"/>
                    </a:lnTo>
                    <a:lnTo>
                      <a:pt x="263" y="99"/>
                    </a:lnTo>
                    <a:lnTo>
                      <a:pt x="264" y="101"/>
                    </a:lnTo>
                    <a:lnTo>
                      <a:pt x="265" y="101"/>
                    </a:lnTo>
                    <a:lnTo>
                      <a:pt x="265" y="99"/>
                    </a:lnTo>
                    <a:lnTo>
                      <a:pt x="267" y="99"/>
                    </a:lnTo>
                    <a:lnTo>
                      <a:pt x="269" y="99"/>
                    </a:lnTo>
                    <a:lnTo>
                      <a:pt x="267" y="98"/>
                    </a:lnTo>
                    <a:lnTo>
                      <a:pt x="268" y="95"/>
                    </a:lnTo>
                    <a:lnTo>
                      <a:pt x="269" y="96"/>
                    </a:lnTo>
                    <a:lnTo>
                      <a:pt x="269" y="96"/>
                    </a:lnTo>
                    <a:lnTo>
                      <a:pt x="270" y="96"/>
                    </a:lnTo>
                    <a:lnTo>
                      <a:pt x="272" y="100"/>
                    </a:lnTo>
                    <a:lnTo>
                      <a:pt x="275" y="101"/>
                    </a:lnTo>
                    <a:lnTo>
                      <a:pt x="276" y="100"/>
                    </a:lnTo>
                    <a:lnTo>
                      <a:pt x="274" y="99"/>
                    </a:lnTo>
                    <a:lnTo>
                      <a:pt x="275" y="99"/>
                    </a:lnTo>
                    <a:lnTo>
                      <a:pt x="277" y="99"/>
                    </a:lnTo>
                    <a:lnTo>
                      <a:pt x="279" y="97"/>
                    </a:lnTo>
                    <a:lnTo>
                      <a:pt x="279" y="96"/>
                    </a:lnTo>
                    <a:lnTo>
                      <a:pt x="279" y="96"/>
                    </a:lnTo>
                    <a:lnTo>
                      <a:pt x="282" y="97"/>
                    </a:lnTo>
                    <a:lnTo>
                      <a:pt x="283" y="98"/>
                    </a:lnTo>
                    <a:lnTo>
                      <a:pt x="283" y="99"/>
                    </a:lnTo>
                    <a:lnTo>
                      <a:pt x="283" y="99"/>
                    </a:lnTo>
                    <a:lnTo>
                      <a:pt x="284" y="99"/>
                    </a:lnTo>
                    <a:lnTo>
                      <a:pt x="285" y="99"/>
                    </a:lnTo>
                    <a:lnTo>
                      <a:pt x="286" y="99"/>
                    </a:lnTo>
                    <a:lnTo>
                      <a:pt x="286" y="99"/>
                    </a:lnTo>
                    <a:lnTo>
                      <a:pt x="285" y="100"/>
                    </a:lnTo>
                    <a:lnTo>
                      <a:pt x="286" y="103"/>
                    </a:lnTo>
                    <a:lnTo>
                      <a:pt x="289" y="102"/>
                    </a:lnTo>
                    <a:lnTo>
                      <a:pt x="290" y="103"/>
                    </a:lnTo>
                    <a:lnTo>
                      <a:pt x="291" y="104"/>
                    </a:lnTo>
                    <a:lnTo>
                      <a:pt x="293" y="106"/>
                    </a:lnTo>
                    <a:lnTo>
                      <a:pt x="296" y="107"/>
                    </a:lnTo>
                    <a:lnTo>
                      <a:pt x="296" y="106"/>
                    </a:lnTo>
                    <a:lnTo>
                      <a:pt x="297" y="106"/>
                    </a:lnTo>
                    <a:lnTo>
                      <a:pt x="299" y="109"/>
                    </a:lnTo>
                    <a:lnTo>
                      <a:pt x="300" y="112"/>
                    </a:lnTo>
                    <a:lnTo>
                      <a:pt x="301" y="112"/>
                    </a:lnTo>
                    <a:lnTo>
                      <a:pt x="301" y="113"/>
                    </a:lnTo>
                    <a:lnTo>
                      <a:pt x="300" y="116"/>
                    </a:lnTo>
                    <a:lnTo>
                      <a:pt x="302" y="116"/>
                    </a:lnTo>
                    <a:lnTo>
                      <a:pt x="304" y="117"/>
                    </a:lnTo>
                    <a:lnTo>
                      <a:pt x="304" y="120"/>
                    </a:lnTo>
                    <a:lnTo>
                      <a:pt x="306" y="120"/>
                    </a:lnTo>
                    <a:lnTo>
                      <a:pt x="307" y="122"/>
                    </a:lnTo>
                    <a:lnTo>
                      <a:pt x="309" y="122"/>
                    </a:lnTo>
                    <a:lnTo>
                      <a:pt x="309" y="124"/>
                    </a:lnTo>
                    <a:lnTo>
                      <a:pt x="312" y="127"/>
                    </a:lnTo>
                    <a:lnTo>
                      <a:pt x="312" y="128"/>
                    </a:lnTo>
                    <a:lnTo>
                      <a:pt x="314" y="130"/>
                    </a:lnTo>
                    <a:lnTo>
                      <a:pt x="316" y="131"/>
                    </a:lnTo>
                    <a:lnTo>
                      <a:pt x="317" y="131"/>
                    </a:lnTo>
                    <a:lnTo>
                      <a:pt x="318" y="129"/>
                    </a:lnTo>
                    <a:lnTo>
                      <a:pt x="318" y="128"/>
                    </a:lnTo>
                    <a:lnTo>
                      <a:pt x="317" y="128"/>
                    </a:lnTo>
                    <a:lnTo>
                      <a:pt x="319" y="127"/>
                    </a:lnTo>
                    <a:lnTo>
                      <a:pt x="321" y="127"/>
                    </a:lnTo>
                    <a:lnTo>
                      <a:pt x="322" y="128"/>
                    </a:lnTo>
                    <a:lnTo>
                      <a:pt x="324" y="128"/>
                    </a:lnTo>
                    <a:lnTo>
                      <a:pt x="324" y="129"/>
                    </a:lnTo>
                    <a:lnTo>
                      <a:pt x="323" y="129"/>
                    </a:lnTo>
                    <a:lnTo>
                      <a:pt x="322" y="130"/>
                    </a:lnTo>
                    <a:lnTo>
                      <a:pt x="321" y="131"/>
                    </a:lnTo>
                    <a:lnTo>
                      <a:pt x="321" y="133"/>
                    </a:lnTo>
                    <a:lnTo>
                      <a:pt x="321" y="134"/>
                    </a:lnTo>
                    <a:lnTo>
                      <a:pt x="323" y="133"/>
                    </a:lnTo>
                    <a:lnTo>
                      <a:pt x="324" y="133"/>
                    </a:lnTo>
                    <a:lnTo>
                      <a:pt x="326" y="132"/>
                    </a:lnTo>
                    <a:lnTo>
                      <a:pt x="328" y="132"/>
                    </a:lnTo>
                    <a:lnTo>
                      <a:pt x="331" y="132"/>
                    </a:lnTo>
                    <a:lnTo>
                      <a:pt x="333" y="133"/>
                    </a:lnTo>
                    <a:lnTo>
                      <a:pt x="334" y="134"/>
                    </a:lnTo>
                    <a:lnTo>
                      <a:pt x="336" y="135"/>
                    </a:lnTo>
                    <a:lnTo>
                      <a:pt x="338" y="136"/>
                    </a:lnTo>
                    <a:lnTo>
                      <a:pt x="341" y="137"/>
                    </a:lnTo>
                    <a:lnTo>
                      <a:pt x="341" y="138"/>
                    </a:lnTo>
                    <a:lnTo>
                      <a:pt x="340" y="139"/>
                    </a:lnTo>
                    <a:lnTo>
                      <a:pt x="340" y="140"/>
                    </a:lnTo>
                    <a:lnTo>
                      <a:pt x="344" y="140"/>
                    </a:lnTo>
                    <a:lnTo>
                      <a:pt x="343" y="142"/>
                    </a:lnTo>
                    <a:lnTo>
                      <a:pt x="345" y="144"/>
                    </a:lnTo>
                    <a:lnTo>
                      <a:pt x="347" y="144"/>
                    </a:lnTo>
                    <a:lnTo>
                      <a:pt x="348" y="142"/>
                    </a:lnTo>
                    <a:lnTo>
                      <a:pt x="349" y="142"/>
                    </a:lnTo>
                    <a:lnTo>
                      <a:pt x="351" y="144"/>
                    </a:lnTo>
                    <a:lnTo>
                      <a:pt x="352" y="144"/>
                    </a:lnTo>
                    <a:lnTo>
                      <a:pt x="354" y="145"/>
                    </a:lnTo>
                    <a:lnTo>
                      <a:pt x="355" y="147"/>
                    </a:lnTo>
                    <a:lnTo>
                      <a:pt x="358" y="146"/>
                    </a:lnTo>
                    <a:lnTo>
                      <a:pt x="362" y="146"/>
                    </a:lnTo>
                    <a:lnTo>
                      <a:pt x="363" y="147"/>
                    </a:lnTo>
                    <a:lnTo>
                      <a:pt x="364" y="147"/>
                    </a:lnTo>
                    <a:lnTo>
                      <a:pt x="364" y="147"/>
                    </a:lnTo>
                    <a:lnTo>
                      <a:pt x="362" y="147"/>
                    </a:lnTo>
                    <a:lnTo>
                      <a:pt x="361" y="148"/>
                    </a:lnTo>
                    <a:lnTo>
                      <a:pt x="362" y="149"/>
                    </a:lnTo>
                    <a:lnTo>
                      <a:pt x="362" y="151"/>
                    </a:lnTo>
                    <a:lnTo>
                      <a:pt x="363" y="151"/>
                    </a:lnTo>
                    <a:lnTo>
                      <a:pt x="363" y="151"/>
                    </a:lnTo>
                    <a:lnTo>
                      <a:pt x="364" y="152"/>
                    </a:lnTo>
                    <a:lnTo>
                      <a:pt x="365" y="152"/>
                    </a:lnTo>
                    <a:lnTo>
                      <a:pt x="365" y="151"/>
                    </a:lnTo>
                    <a:lnTo>
                      <a:pt x="366" y="151"/>
                    </a:lnTo>
                    <a:lnTo>
                      <a:pt x="367" y="151"/>
                    </a:lnTo>
                    <a:lnTo>
                      <a:pt x="368" y="151"/>
                    </a:lnTo>
                    <a:lnTo>
                      <a:pt x="369" y="151"/>
                    </a:lnTo>
                    <a:lnTo>
                      <a:pt x="369" y="153"/>
                    </a:lnTo>
                    <a:lnTo>
                      <a:pt x="369" y="154"/>
                    </a:lnTo>
                    <a:lnTo>
                      <a:pt x="369" y="154"/>
                    </a:lnTo>
                    <a:lnTo>
                      <a:pt x="370" y="154"/>
                    </a:lnTo>
                    <a:lnTo>
                      <a:pt x="371" y="154"/>
                    </a:lnTo>
                    <a:lnTo>
                      <a:pt x="372" y="154"/>
                    </a:lnTo>
                    <a:lnTo>
                      <a:pt x="372" y="154"/>
                    </a:lnTo>
                    <a:lnTo>
                      <a:pt x="373" y="154"/>
                    </a:lnTo>
                    <a:lnTo>
                      <a:pt x="374" y="154"/>
                    </a:lnTo>
                    <a:lnTo>
                      <a:pt x="375" y="154"/>
                    </a:lnTo>
                    <a:lnTo>
                      <a:pt x="375" y="154"/>
                    </a:lnTo>
                    <a:lnTo>
                      <a:pt x="376" y="153"/>
                    </a:lnTo>
                    <a:lnTo>
                      <a:pt x="376" y="153"/>
                    </a:lnTo>
                    <a:lnTo>
                      <a:pt x="377" y="153"/>
                    </a:lnTo>
                    <a:lnTo>
                      <a:pt x="378" y="154"/>
                    </a:lnTo>
                    <a:lnTo>
                      <a:pt x="379" y="154"/>
                    </a:lnTo>
                    <a:lnTo>
                      <a:pt x="379" y="154"/>
                    </a:lnTo>
                    <a:lnTo>
                      <a:pt x="379" y="155"/>
                    </a:lnTo>
                    <a:lnTo>
                      <a:pt x="379" y="155"/>
                    </a:lnTo>
                    <a:lnTo>
                      <a:pt x="378" y="155"/>
                    </a:lnTo>
                    <a:lnTo>
                      <a:pt x="377" y="154"/>
                    </a:lnTo>
                    <a:lnTo>
                      <a:pt x="377" y="155"/>
                    </a:lnTo>
                    <a:lnTo>
                      <a:pt x="376" y="155"/>
                    </a:lnTo>
                    <a:lnTo>
                      <a:pt x="377" y="156"/>
                    </a:lnTo>
                    <a:lnTo>
                      <a:pt x="378" y="157"/>
                    </a:lnTo>
                    <a:lnTo>
                      <a:pt x="379" y="157"/>
                    </a:lnTo>
                    <a:lnTo>
                      <a:pt x="379" y="158"/>
                    </a:lnTo>
                    <a:lnTo>
                      <a:pt x="381" y="160"/>
                    </a:lnTo>
                    <a:lnTo>
                      <a:pt x="382" y="160"/>
                    </a:lnTo>
                    <a:lnTo>
                      <a:pt x="383" y="160"/>
                    </a:lnTo>
                    <a:lnTo>
                      <a:pt x="384" y="159"/>
                    </a:lnTo>
                    <a:lnTo>
                      <a:pt x="386" y="161"/>
                    </a:lnTo>
                    <a:lnTo>
                      <a:pt x="389" y="161"/>
                    </a:lnTo>
                    <a:lnTo>
                      <a:pt x="391" y="163"/>
                    </a:lnTo>
                    <a:lnTo>
                      <a:pt x="394" y="165"/>
                    </a:lnTo>
                    <a:lnTo>
                      <a:pt x="398" y="166"/>
                    </a:lnTo>
                    <a:lnTo>
                      <a:pt x="400" y="168"/>
                    </a:lnTo>
                    <a:lnTo>
                      <a:pt x="403" y="167"/>
                    </a:lnTo>
                    <a:lnTo>
                      <a:pt x="404" y="165"/>
                    </a:lnTo>
                    <a:lnTo>
                      <a:pt x="406" y="16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41" name="Freeform 899">
                <a:extLst>
                  <a:ext uri="{FF2B5EF4-FFF2-40B4-BE49-F238E27FC236}">
                    <a16:creationId xmlns:a16="http://schemas.microsoft.com/office/drawing/2014/main" id="{D17363EF-487C-45FB-B8F6-FEDE89093B99}"/>
                  </a:ext>
                </a:extLst>
              </p:cNvPr>
              <p:cNvSpPr>
                <a:spLocks/>
              </p:cNvSpPr>
              <p:nvPr/>
            </p:nvSpPr>
            <p:spPr bwMode="auto">
              <a:xfrm>
                <a:off x="5873" y="1187"/>
                <a:ext cx="273" cy="398"/>
              </a:xfrm>
              <a:custGeom>
                <a:avLst/>
                <a:gdLst>
                  <a:gd name="T0" fmla="*/ 239 w 273"/>
                  <a:gd name="T1" fmla="*/ 131 h 398"/>
                  <a:gd name="T2" fmla="*/ 227 w 273"/>
                  <a:gd name="T3" fmla="*/ 139 h 398"/>
                  <a:gd name="T4" fmla="*/ 195 w 273"/>
                  <a:gd name="T5" fmla="*/ 158 h 398"/>
                  <a:gd name="T6" fmla="*/ 202 w 273"/>
                  <a:gd name="T7" fmla="*/ 164 h 398"/>
                  <a:gd name="T8" fmla="*/ 207 w 273"/>
                  <a:gd name="T9" fmla="*/ 176 h 398"/>
                  <a:gd name="T10" fmla="*/ 211 w 273"/>
                  <a:gd name="T11" fmla="*/ 183 h 398"/>
                  <a:gd name="T12" fmla="*/ 217 w 273"/>
                  <a:gd name="T13" fmla="*/ 259 h 398"/>
                  <a:gd name="T14" fmla="*/ 244 w 273"/>
                  <a:gd name="T15" fmla="*/ 293 h 398"/>
                  <a:gd name="T16" fmla="*/ 260 w 273"/>
                  <a:gd name="T17" fmla="*/ 307 h 398"/>
                  <a:gd name="T18" fmla="*/ 259 w 273"/>
                  <a:gd name="T19" fmla="*/ 319 h 398"/>
                  <a:gd name="T20" fmla="*/ 255 w 273"/>
                  <a:gd name="T21" fmla="*/ 323 h 398"/>
                  <a:gd name="T22" fmla="*/ 250 w 273"/>
                  <a:gd name="T23" fmla="*/ 330 h 398"/>
                  <a:gd name="T24" fmla="*/ 248 w 273"/>
                  <a:gd name="T25" fmla="*/ 344 h 398"/>
                  <a:gd name="T26" fmla="*/ 248 w 273"/>
                  <a:gd name="T27" fmla="*/ 354 h 398"/>
                  <a:gd name="T28" fmla="*/ 249 w 273"/>
                  <a:gd name="T29" fmla="*/ 363 h 398"/>
                  <a:gd name="T30" fmla="*/ 247 w 273"/>
                  <a:gd name="T31" fmla="*/ 373 h 398"/>
                  <a:gd name="T32" fmla="*/ 242 w 273"/>
                  <a:gd name="T33" fmla="*/ 381 h 398"/>
                  <a:gd name="T34" fmla="*/ 232 w 273"/>
                  <a:gd name="T35" fmla="*/ 397 h 398"/>
                  <a:gd name="T36" fmla="*/ 227 w 273"/>
                  <a:gd name="T37" fmla="*/ 384 h 398"/>
                  <a:gd name="T38" fmla="*/ 223 w 273"/>
                  <a:gd name="T39" fmla="*/ 369 h 398"/>
                  <a:gd name="T40" fmla="*/ 212 w 273"/>
                  <a:gd name="T41" fmla="*/ 357 h 398"/>
                  <a:gd name="T42" fmla="*/ 204 w 273"/>
                  <a:gd name="T43" fmla="*/ 343 h 398"/>
                  <a:gd name="T44" fmla="*/ 204 w 273"/>
                  <a:gd name="T45" fmla="*/ 333 h 398"/>
                  <a:gd name="T46" fmla="*/ 197 w 273"/>
                  <a:gd name="T47" fmla="*/ 324 h 398"/>
                  <a:gd name="T48" fmla="*/ 186 w 273"/>
                  <a:gd name="T49" fmla="*/ 320 h 398"/>
                  <a:gd name="T50" fmla="*/ 172 w 273"/>
                  <a:gd name="T51" fmla="*/ 313 h 398"/>
                  <a:gd name="T52" fmla="*/ 159 w 273"/>
                  <a:gd name="T53" fmla="*/ 303 h 398"/>
                  <a:gd name="T54" fmla="*/ 152 w 273"/>
                  <a:gd name="T55" fmla="*/ 291 h 398"/>
                  <a:gd name="T56" fmla="*/ 140 w 273"/>
                  <a:gd name="T57" fmla="*/ 278 h 398"/>
                  <a:gd name="T58" fmla="*/ 125 w 273"/>
                  <a:gd name="T59" fmla="*/ 277 h 398"/>
                  <a:gd name="T60" fmla="*/ 109 w 273"/>
                  <a:gd name="T61" fmla="*/ 274 h 398"/>
                  <a:gd name="T62" fmla="*/ 101 w 273"/>
                  <a:gd name="T63" fmla="*/ 270 h 398"/>
                  <a:gd name="T64" fmla="*/ 89 w 273"/>
                  <a:gd name="T65" fmla="*/ 265 h 398"/>
                  <a:gd name="T66" fmla="*/ 80 w 273"/>
                  <a:gd name="T67" fmla="*/ 264 h 398"/>
                  <a:gd name="T68" fmla="*/ 63 w 273"/>
                  <a:gd name="T69" fmla="*/ 264 h 398"/>
                  <a:gd name="T70" fmla="*/ 57 w 273"/>
                  <a:gd name="T71" fmla="*/ 254 h 398"/>
                  <a:gd name="T72" fmla="*/ 52 w 273"/>
                  <a:gd name="T73" fmla="*/ 243 h 398"/>
                  <a:gd name="T74" fmla="*/ 49 w 273"/>
                  <a:gd name="T75" fmla="*/ 233 h 398"/>
                  <a:gd name="T76" fmla="*/ 46 w 273"/>
                  <a:gd name="T77" fmla="*/ 227 h 398"/>
                  <a:gd name="T78" fmla="*/ 35 w 273"/>
                  <a:gd name="T79" fmla="*/ 220 h 398"/>
                  <a:gd name="T80" fmla="*/ 77 w 273"/>
                  <a:gd name="T81" fmla="*/ 188 h 398"/>
                  <a:gd name="T82" fmla="*/ 40 w 273"/>
                  <a:gd name="T83" fmla="*/ 78 h 398"/>
                  <a:gd name="T84" fmla="*/ 2 w 273"/>
                  <a:gd name="T85" fmla="*/ 74 h 398"/>
                  <a:gd name="T86" fmla="*/ 3 w 273"/>
                  <a:gd name="T87" fmla="*/ 64 h 398"/>
                  <a:gd name="T88" fmla="*/ 6 w 273"/>
                  <a:gd name="T89" fmla="*/ 48 h 398"/>
                  <a:gd name="T90" fmla="*/ 14 w 273"/>
                  <a:gd name="T91" fmla="*/ 37 h 398"/>
                  <a:gd name="T92" fmla="*/ 31 w 273"/>
                  <a:gd name="T93" fmla="*/ 20 h 398"/>
                  <a:gd name="T94" fmla="*/ 47 w 273"/>
                  <a:gd name="T95" fmla="*/ 9 h 398"/>
                  <a:gd name="T96" fmla="*/ 60 w 273"/>
                  <a:gd name="T97" fmla="*/ 13 h 398"/>
                  <a:gd name="T98" fmla="*/ 93 w 273"/>
                  <a:gd name="T99" fmla="*/ 23 h 398"/>
                  <a:gd name="T100" fmla="*/ 114 w 273"/>
                  <a:gd name="T101" fmla="*/ 29 h 398"/>
                  <a:gd name="T102" fmla="*/ 145 w 273"/>
                  <a:gd name="T103" fmla="*/ 33 h 398"/>
                  <a:gd name="T104" fmla="*/ 169 w 273"/>
                  <a:gd name="T105" fmla="*/ 30 h 398"/>
                  <a:gd name="T106" fmla="*/ 184 w 273"/>
                  <a:gd name="T107" fmla="*/ 33 h 398"/>
                  <a:gd name="T108" fmla="*/ 197 w 273"/>
                  <a:gd name="T109" fmla="*/ 32 h 398"/>
                  <a:gd name="T110" fmla="*/ 213 w 273"/>
                  <a:gd name="T111" fmla="*/ 19 h 398"/>
                  <a:gd name="T112" fmla="*/ 226 w 273"/>
                  <a:gd name="T113" fmla="*/ 24 h 398"/>
                  <a:gd name="T114" fmla="*/ 238 w 273"/>
                  <a:gd name="T115" fmla="*/ 27 h 398"/>
                  <a:gd name="T116" fmla="*/ 255 w 273"/>
                  <a:gd name="T117" fmla="*/ 32 h 398"/>
                  <a:gd name="T118" fmla="*/ 263 w 273"/>
                  <a:gd name="T119" fmla="*/ 45 h 398"/>
                  <a:gd name="T120" fmla="*/ 271 w 273"/>
                  <a:gd name="T121" fmla="*/ 56 h 398"/>
                  <a:gd name="T122" fmla="*/ 253 w 273"/>
                  <a:gd name="T123" fmla="*/ 67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3" h="398">
                    <a:moveTo>
                      <a:pt x="242" y="102"/>
                    </a:moveTo>
                    <a:lnTo>
                      <a:pt x="247" y="105"/>
                    </a:lnTo>
                    <a:lnTo>
                      <a:pt x="245" y="108"/>
                    </a:lnTo>
                    <a:lnTo>
                      <a:pt x="238" y="114"/>
                    </a:lnTo>
                    <a:lnTo>
                      <a:pt x="246" y="123"/>
                    </a:lnTo>
                    <a:lnTo>
                      <a:pt x="247" y="130"/>
                    </a:lnTo>
                    <a:lnTo>
                      <a:pt x="248" y="130"/>
                    </a:lnTo>
                    <a:lnTo>
                      <a:pt x="249" y="130"/>
                    </a:lnTo>
                    <a:lnTo>
                      <a:pt x="250" y="131"/>
                    </a:lnTo>
                    <a:lnTo>
                      <a:pt x="247" y="130"/>
                    </a:lnTo>
                    <a:lnTo>
                      <a:pt x="244" y="130"/>
                    </a:lnTo>
                    <a:lnTo>
                      <a:pt x="239" y="131"/>
                    </a:lnTo>
                    <a:lnTo>
                      <a:pt x="240" y="133"/>
                    </a:lnTo>
                    <a:lnTo>
                      <a:pt x="240" y="136"/>
                    </a:lnTo>
                    <a:lnTo>
                      <a:pt x="246" y="149"/>
                    </a:lnTo>
                    <a:lnTo>
                      <a:pt x="247" y="151"/>
                    </a:lnTo>
                    <a:lnTo>
                      <a:pt x="245" y="150"/>
                    </a:lnTo>
                    <a:lnTo>
                      <a:pt x="244" y="149"/>
                    </a:lnTo>
                    <a:lnTo>
                      <a:pt x="242" y="148"/>
                    </a:lnTo>
                    <a:lnTo>
                      <a:pt x="240" y="147"/>
                    </a:lnTo>
                    <a:lnTo>
                      <a:pt x="227" y="146"/>
                    </a:lnTo>
                    <a:lnTo>
                      <a:pt x="228" y="144"/>
                    </a:lnTo>
                    <a:lnTo>
                      <a:pt x="231" y="138"/>
                    </a:lnTo>
                    <a:lnTo>
                      <a:pt x="227" y="139"/>
                    </a:lnTo>
                    <a:lnTo>
                      <a:pt x="228" y="137"/>
                    </a:lnTo>
                    <a:lnTo>
                      <a:pt x="227" y="137"/>
                    </a:lnTo>
                    <a:lnTo>
                      <a:pt x="226" y="135"/>
                    </a:lnTo>
                    <a:lnTo>
                      <a:pt x="227" y="133"/>
                    </a:lnTo>
                    <a:lnTo>
                      <a:pt x="228" y="132"/>
                    </a:lnTo>
                    <a:lnTo>
                      <a:pt x="219" y="124"/>
                    </a:lnTo>
                    <a:lnTo>
                      <a:pt x="206" y="141"/>
                    </a:lnTo>
                    <a:lnTo>
                      <a:pt x="193" y="157"/>
                    </a:lnTo>
                    <a:lnTo>
                      <a:pt x="193" y="158"/>
                    </a:lnTo>
                    <a:lnTo>
                      <a:pt x="194" y="158"/>
                    </a:lnTo>
                    <a:lnTo>
                      <a:pt x="195" y="157"/>
                    </a:lnTo>
                    <a:lnTo>
                      <a:pt x="195" y="158"/>
                    </a:lnTo>
                    <a:lnTo>
                      <a:pt x="196" y="158"/>
                    </a:lnTo>
                    <a:lnTo>
                      <a:pt x="197" y="158"/>
                    </a:lnTo>
                    <a:lnTo>
                      <a:pt x="199" y="157"/>
                    </a:lnTo>
                    <a:lnTo>
                      <a:pt x="199" y="158"/>
                    </a:lnTo>
                    <a:lnTo>
                      <a:pt x="200" y="158"/>
                    </a:lnTo>
                    <a:lnTo>
                      <a:pt x="200" y="159"/>
                    </a:lnTo>
                    <a:lnTo>
                      <a:pt x="201" y="160"/>
                    </a:lnTo>
                    <a:lnTo>
                      <a:pt x="201" y="161"/>
                    </a:lnTo>
                    <a:lnTo>
                      <a:pt x="200" y="161"/>
                    </a:lnTo>
                    <a:lnTo>
                      <a:pt x="200" y="162"/>
                    </a:lnTo>
                    <a:lnTo>
                      <a:pt x="199" y="162"/>
                    </a:lnTo>
                    <a:lnTo>
                      <a:pt x="202" y="164"/>
                    </a:lnTo>
                    <a:lnTo>
                      <a:pt x="202" y="166"/>
                    </a:lnTo>
                    <a:lnTo>
                      <a:pt x="201" y="167"/>
                    </a:lnTo>
                    <a:lnTo>
                      <a:pt x="201" y="168"/>
                    </a:lnTo>
                    <a:lnTo>
                      <a:pt x="202" y="169"/>
                    </a:lnTo>
                    <a:lnTo>
                      <a:pt x="202" y="171"/>
                    </a:lnTo>
                    <a:lnTo>
                      <a:pt x="203" y="171"/>
                    </a:lnTo>
                    <a:lnTo>
                      <a:pt x="203" y="173"/>
                    </a:lnTo>
                    <a:lnTo>
                      <a:pt x="203" y="174"/>
                    </a:lnTo>
                    <a:lnTo>
                      <a:pt x="204" y="174"/>
                    </a:lnTo>
                    <a:lnTo>
                      <a:pt x="205" y="176"/>
                    </a:lnTo>
                    <a:lnTo>
                      <a:pt x="206" y="176"/>
                    </a:lnTo>
                    <a:lnTo>
                      <a:pt x="207" y="176"/>
                    </a:lnTo>
                    <a:lnTo>
                      <a:pt x="208" y="176"/>
                    </a:lnTo>
                    <a:lnTo>
                      <a:pt x="208" y="177"/>
                    </a:lnTo>
                    <a:lnTo>
                      <a:pt x="208" y="178"/>
                    </a:lnTo>
                    <a:lnTo>
                      <a:pt x="208" y="178"/>
                    </a:lnTo>
                    <a:lnTo>
                      <a:pt x="207" y="179"/>
                    </a:lnTo>
                    <a:lnTo>
                      <a:pt x="209" y="180"/>
                    </a:lnTo>
                    <a:lnTo>
                      <a:pt x="210" y="181"/>
                    </a:lnTo>
                    <a:lnTo>
                      <a:pt x="211" y="181"/>
                    </a:lnTo>
                    <a:lnTo>
                      <a:pt x="211" y="182"/>
                    </a:lnTo>
                    <a:lnTo>
                      <a:pt x="212" y="182"/>
                    </a:lnTo>
                    <a:lnTo>
                      <a:pt x="211" y="182"/>
                    </a:lnTo>
                    <a:lnTo>
                      <a:pt x="211" y="183"/>
                    </a:lnTo>
                    <a:lnTo>
                      <a:pt x="213" y="182"/>
                    </a:lnTo>
                    <a:lnTo>
                      <a:pt x="214" y="183"/>
                    </a:lnTo>
                    <a:lnTo>
                      <a:pt x="216" y="183"/>
                    </a:lnTo>
                    <a:lnTo>
                      <a:pt x="217" y="184"/>
                    </a:lnTo>
                    <a:lnTo>
                      <a:pt x="218" y="185"/>
                    </a:lnTo>
                    <a:lnTo>
                      <a:pt x="220" y="187"/>
                    </a:lnTo>
                    <a:lnTo>
                      <a:pt x="220" y="188"/>
                    </a:lnTo>
                    <a:lnTo>
                      <a:pt x="221" y="188"/>
                    </a:lnTo>
                    <a:lnTo>
                      <a:pt x="223" y="189"/>
                    </a:lnTo>
                    <a:lnTo>
                      <a:pt x="224" y="190"/>
                    </a:lnTo>
                    <a:lnTo>
                      <a:pt x="224" y="191"/>
                    </a:lnTo>
                    <a:lnTo>
                      <a:pt x="217" y="259"/>
                    </a:lnTo>
                    <a:lnTo>
                      <a:pt x="234" y="271"/>
                    </a:lnTo>
                    <a:lnTo>
                      <a:pt x="235" y="271"/>
                    </a:lnTo>
                    <a:lnTo>
                      <a:pt x="237" y="271"/>
                    </a:lnTo>
                    <a:lnTo>
                      <a:pt x="238" y="271"/>
                    </a:lnTo>
                    <a:lnTo>
                      <a:pt x="240" y="271"/>
                    </a:lnTo>
                    <a:lnTo>
                      <a:pt x="240" y="272"/>
                    </a:lnTo>
                    <a:lnTo>
                      <a:pt x="241" y="276"/>
                    </a:lnTo>
                    <a:lnTo>
                      <a:pt x="240" y="279"/>
                    </a:lnTo>
                    <a:lnTo>
                      <a:pt x="241" y="282"/>
                    </a:lnTo>
                    <a:lnTo>
                      <a:pt x="242" y="284"/>
                    </a:lnTo>
                    <a:lnTo>
                      <a:pt x="243" y="288"/>
                    </a:lnTo>
                    <a:lnTo>
                      <a:pt x="244" y="293"/>
                    </a:lnTo>
                    <a:lnTo>
                      <a:pt x="244" y="294"/>
                    </a:lnTo>
                    <a:lnTo>
                      <a:pt x="245" y="295"/>
                    </a:lnTo>
                    <a:lnTo>
                      <a:pt x="246" y="296"/>
                    </a:lnTo>
                    <a:lnTo>
                      <a:pt x="247" y="297"/>
                    </a:lnTo>
                    <a:lnTo>
                      <a:pt x="248" y="300"/>
                    </a:lnTo>
                    <a:lnTo>
                      <a:pt x="249" y="304"/>
                    </a:lnTo>
                    <a:lnTo>
                      <a:pt x="250" y="305"/>
                    </a:lnTo>
                    <a:lnTo>
                      <a:pt x="254" y="306"/>
                    </a:lnTo>
                    <a:lnTo>
                      <a:pt x="257" y="306"/>
                    </a:lnTo>
                    <a:lnTo>
                      <a:pt x="259" y="306"/>
                    </a:lnTo>
                    <a:lnTo>
                      <a:pt x="260" y="306"/>
                    </a:lnTo>
                    <a:lnTo>
                      <a:pt x="260" y="307"/>
                    </a:lnTo>
                    <a:lnTo>
                      <a:pt x="260" y="308"/>
                    </a:lnTo>
                    <a:lnTo>
                      <a:pt x="260" y="309"/>
                    </a:lnTo>
                    <a:lnTo>
                      <a:pt x="261" y="309"/>
                    </a:lnTo>
                    <a:lnTo>
                      <a:pt x="261" y="309"/>
                    </a:lnTo>
                    <a:lnTo>
                      <a:pt x="261" y="310"/>
                    </a:lnTo>
                    <a:lnTo>
                      <a:pt x="262" y="310"/>
                    </a:lnTo>
                    <a:lnTo>
                      <a:pt x="261" y="312"/>
                    </a:lnTo>
                    <a:lnTo>
                      <a:pt x="259" y="313"/>
                    </a:lnTo>
                    <a:lnTo>
                      <a:pt x="259" y="313"/>
                    </a:lnTo>
                    <a:lnTo>
                      <a:pt x="259" y="314"/>
                    </a:lnTo>
                    <a:lnTo>
                      <a:pt x="259" y="316"/>
                    </a:lnTo>
                    <a:lnTo>
                      <a:pt x="259" y="319"/>
                    </a:lnTo>
                    <a:lnTo>
                      <a:pt x="259" y="320"/>
                    </a:lnTo>
                    <a:lnTo>
                      <a:pt x="258" y="320"/>
                    </a:lnTo>
                    <a:lnTo>
                      <a:pt x="258" y="319"/>
                    </a:lnTo>
                    <a:lnTo>
                      <a:pt x="257" y="318"/>
                    </a:lnTo>
                    <a:lnTo>
                      <a:pt x="257" y="319"/>
                    </a:lnTo>
                    <a:lnTo>
                      <a:pt x="256" y="320"/>
                    </a:lnTo>
                    <a:lnTo>
                      <a:pt x="256" y="320"/>
                    </a:lnTo>
                    <a:lnTo>
                      <a:pt x="256" y="321"/>
                    </a:lnTo>
                    <a:lnTo>
                      <a:pt x="256" y="322"/>
                    </a:lnTo>
                    <a:lnTo>
                      <a:pt x="255" y="322"/>
                    </a:lnTo>
                    <a:lnTo>
                      <a:pt x="255" y="323"/>
                    </a:lnTo>
                    <a:lnTo>
                      <a:pt x="255" y="323"/>
                    </a:lnTo>
                    <a:lnTo>
                      <a:pt x="256" y="323"/>
                    </a:lnTo>
                    <a:lnTo>
                      <a:pt x="256" y="324"/>
                    </a:lnTo>
                    <a:lnTo>
                      <a:pt x="257" y="324"/>
                    </a:lnTo>
                    <a:lnTo>
                      <a:pt x="257" y="325"/>
                    </a:lnTo>
                    <a:lnTo>
                      <a:pt x="256" y="326"/>
                    </a:lnTo>
                    <a:lnTo>
                      <a:pt x="254" y="325"/>
                    </a:lnTo>
                    <a:lnTo>
                      <a:pt x="253" y="326"/>
                    </a:lnTo>
                    <a:lnTo>
                      <a:pt x="252" y="326"/>
                    </a:lnTo>
                    <a:lnTo>
                      <a:pt x="252" y="327"/>
                    </a:lnTo>
                    <a:lnTo>
                      <a:pt x="251" y="329"/>
                    </a:lnTo>
                    <a:lnTo>
                      <a:pt x="251" y="330"/>
                    </a:lnTo>
                    <a:lnTo>
                      <a:pt x="250" y="330"/>
                    </a:lnTo>
                    <a:lnTo>
                      <a:pt x="249" y="330"/>
                    </a:lnTo>
                    <a:lnTo>
                      <a:pt x="249" y="332"/>
                    </a:lnTo>
                    <a:lnTo>
                      <a:pt x="249" y="333"/>
                    </a:lnTo>
                    <a:lnTo>
                      <a:pt x="249" y="337"/>
                    </a:lnTo>
                    <a:lnTo>
                      <a:pt x="250" y="337"/>
                    </a:lnTo>
                    <a:lnTo>
                      <a:pt x="249" y="339"/>
                    </a:lnTo>
                    <a:lnTo>
                      <a:pt x="250" y="340"/>
                    </a:lnTo>
                    <a:lnTo>
                      <a:pt x="249" y="342"/>
                    </a:lnTo>
                    <a:lnTo>
                      <a:pt x="248" y="341"/>
                    </a:lnTo>
                    <a:lnTo>
                      <a:pt x="247" y="341"/>
                    </a:lnTo>
                    <a:lnTo>
                      <a:pt x="247" y="343"/>
                    </a:lnTo>
                    <a:lnTo>
                      <a:pt x="248" y="344"/>
                    </a:lnTo>
                    <a:lnTo>
                      <a:pt x="248" y="344"/>
                    </a:lnTo>
                    <a:lnTo>
                      <a:pt x="248" y="346"/>
                    </a:lnTo>
                    <a:lnTo>
                      <a:pt x="248" y="347"/>
                    </a:lnTo>
                    <a:lnTo>
                      <a:pt x="248" y="347"/>
                    </a:lnTo>
                    <a:lnTo>
                      <a:pt x="249" y="347"/>
                    </a:lnTo>
                    <a:lnTo>
                      <a:pt x="251" y="348"/>
                    </a:lnTo>
                    <a:lnTo>
                      <a:pt x="251" y="349"/>
                    </a:lnTo>
                    <a:lnTo>
                      <a:pt x="251" y="350"/>
                    </a:lnTo>
                    <a:lnTo>
                      <a:pt x="248" y="351"/>
                    </a:lnTo>
                    <a:lnTo>
                      <a:pt x="248" y="351"/>
                    </a:lnTo>
                    <a:lnTo>
                      <a:pt x="248" y="352"/>
                    </a:lnTo>
                    <a:lnTo>
                      <a:pt x="248" y="354"/>
                    </a:lnTo>
                    <a:lnTo>
                      <a:pt x="248" y="355"/>
                    </a:lnTo>
                    <a:lnTo>
                      <a:pt x="248" y="358"/>
                    </a:lnTo>
                    <a:lnTo>
                      <a:pt x="249" y="358"/>
                    </a:lnTo>
                    <a:lnTo>
                      <a:pt x="251" y="358"/>
                    </a:lnTo>
                    <a:lnTo>
                      <a:pt x="252" y="358"/>
                    </a:lnTo>
                    <a:lnTo>
                      <a:pt x="253" y="358"/>
                    </a:lnTo>
                    <a:lnTo>
                      <a:pt x="253" y="359"/>
                    </a:lnTo>
                    <a:lnTo>
                      <a:pt x="252" y="360"/>
                    </a:lnTo>
                    <a:lnTo>
                      <a:pt x="252" y="361"/>
                    </a:lnTo>
                    <a:lnTo>
                      <a:pt x="251" y="361"/>
                    </a:lnTo>
                    <a:lnTo>
                      <a:pt x="250" y="362"/>
                    </a:lnTo>
                    <a:lnTo>
                      <a:pt x="249" y="363"/>
                    </a:lnTo>
                    <a:lnTo>
                      <a:pt x="249" y="364"/>
                    </a:lnTo>
                    <a:lnTo>
                      <a:pt x="250" y="367"/>
                    </a:lnTo>
                    <a:lnTo>
                      <a:pt x="249" y="368"/>
                    </a:lnTo>
                    <a:lnTo>
                      <a:pt x="248" y="368"/>
                    </a:lnTo>
                    <a:lnTo>
                      <a:pt x="247" y="368"/>
                    </a:lnTo>
                    <a:lnTo>
                      <a:pt x="247" y="368"/>
                    </a:lnTo>
                    <a:lnTo>
                      <a:pt x="247" y="369"/>
                    </a:lnTo>
                    <a:lnTo>
                      <a:pt x="248" y="370"/>
                    </a:lnTo>
                    <a:lnTo>
                      <a:pt x="248" y="371"/>
                    </a:lnTo>
                    <a:lnTo>
                      <a:pt x="248" y="371"/>
                    </a:lnTo>
                    <a:lnTo>
                      <a:pt x="248" y="373"/>
                    </a:lnTo>
                    <a:lnTo>
                      <a:pt x="247" y="373"/>
                    </a:lnTo>
                    <a:lnTo>
                      <a:pt x="246" y="373"/>
                    </a:lnTo>
                    <a:lnTo>
                      <a:pt x="245" y="373"/>
                    </a:lnTo>
                    <a:lnTo>
                      <a:pt x="245" y="374"/>
                    </a:lnTo>
                    <a:lnTo>
                      <a:pt x="245" y="374"/>
                    </a:lnTo>
                    <a:lnTo>
                      <a:pt x="244" y="375"/>
                    </a:lnTo>
                    <a:lnTo>
                      <a:pt x="245" y="376"/>
                    </a:lnTo>
                    <a:lnTo>
                      <a:pt x="244" y="376"/>
                    </a:lnTo>
                    <a:lnTo>
                      <a:pt x="243" y="375"/>
                    </a:lnTo>
                    <a:lnTo>
                      <a:pt x="242" y="376"/>
                    </a:lnTo>
                    <a:lnTo>
                      <a:pt x="242" y="378"/>
                    </a:lnTo>
                    <a:lnTo>
                      <a:pt x="242" y="380"/>
                    </a:lnTo>
                    <a:lnTo>
                      <a:pt x="242" y="381"/>
                    </a:lnTo>
                    <a:lnTo>
                      <a:pt x="242" y="383"/>
                    </a:lnTo>
                    <a:lnTo>
                      <a:pt x="242" y="385"/>
                    </a:lnTo>
                    <a:lnTo>
                      <a:pt x="241" y="385"/>
                    </a:lnTo>
                    <a:lnTo>
                      <a:pt x="241" y="386"/>
                    </a:lnTo>
                    <a:lnTo>
                      <a:pt x="241" y="389"/>
                    </a:lnTo>
                    <a:lnTo>
                      <a:pt x="238" y="389"/>
                    </a:lnTo>
                    <a:lnTo>
                      <a:pt x="236" y="392"/>
                    </a:lnTo>
                    <a:lnTo>
                      <a:pt x="236" y="393"/>
                    </a:lnTo>
                    <a:lnTo>
                      <a:pt x="234" y="393"/>
                    </a:lnTo>
                    <a:lnTo>
                      <a:pt x="235" y="395"/>
                    </a:lnTo>
                    <a:lnTo>
                      <a:pt x="234" y="395"/>
                    </a:lnTo>
                    <a:lnTo>
                      <a:pt x="232" y="397"/>
                    </a:lnTo>
                    <a:lnTo>
                      <a:pt x="231" y="398"/>
                    </a:lnTo>
                    <a:lnTo>
                      <a:pt x="229" y="397"/>
                    </a:lnTo>
                    <a:lnTo>
                      <a:pt x="228" y="397"/>
                    </a:lnTo>
                    <a:lnTo>
                      <a:pt x="228" y="395"/>
                    </a:lnTo>
                    <a:lnTo>
                      <a:pt x="228" y="394"/>
                    </a:lnTo>
                    <a:lnTo>
                      <a:pt x="227" y="394"/>
                    </a:lnTo>
                    <a:lnTo>
                      <a:pt x="226" y="393"/>
                    </a:lnTo>
                    <a:lnTo>
                      <a:pt x="227" y="391"/>
                    </a:lnTo>
                    <a:lnTo>
                      <a:pt x="227" y="389"/>
                    </a:lnTo>
                    <a:lnTo>
                      <a:pt x="228" y="389"/>
                    </a:lnTo>
                    <a:lnTo>
                      <a:pt x="228" y="385"/>
                    </a:lnTo>
                    <a:lnTo>
                      <a:pt x="227" y="384"/>
                    </a:lnTo>
                    <a:lnTo>
                      <a:pt x="225" y="384"/>
                    </a:lnTo>
                    <a:lnTo>
                      <a:pt x="225" y="383"/>
                    </a:lnTo>
                    <a:lnTo>
                      <a:pt x="225" y="382"/>
                    </a:lnTo>
                    <a:lnTo>
                      <a:pt x="225" y="382"/>
                    </a:lnTo>
                    <a:lnTo>
                      <a:pt x="224" y="382"/>
                    </a:lnTo>
                    <a:lnTo>
                      <a:pt x="224" y="381"/>
                    </a:lnTo>
                    <a:lnTo>
                      <a:pt x="224" y="377"/>
                    </a:lnTo>
                    <a:lnTo>
                      <a:pt x="227" y="373"/>
                    </a:lnTo>
                    <a:lnTo>
                      <a:pt x="227" y="372"/>
                    </a:lnTo>
                    <a:lnTo>
                      <a:pt x="225" y="372"/>
                    </a:lnTo>
                    <a:lnTo>
                      <a:pt x="223" y="371"/>
                    </a:lnTo>
                    <a:lnTo>
                      <a:pt x="223" y="369"/>
                    </a:lnTo>
                    <a:lnTo>
                      <a:pt x="224" y="368"/>
                    </a:lnTo>
                    <a:lnTo>
                      <a:pt x="223" y="368"/>
                    </a:lnTo>
                    <a:lnTo>
                      <a:pt x="221" y="368"/>
                    </a:lnTo>
                    <a:lnTo>
                      <a:pt x="220" y="367"/>
                    </a:lnTo>
                    <a:lnTo>
                      <a:pt x="218" y="366"/>
                    </a:lnTo>
                    <a:lnTo>
                      <a:pt x="218" y="365"/>
                    </a:lnTo>
                    <a:lnTo>
                      <a:pt x="214" y="363"/>
                    </a:lnTo>
                    <a:lnTo>
                      <a:pt x="215" y="361"/>
                    </a:lnTo>
                    <a:lnTo>
                      <a:pt x="214" y="361"/>
                    </a:lnTo>
                    <a:lnTo>
                      <a:pt x="213" y="360"/>
                    </a:lnTo>
                    <a:lnTo>
                      <a:pt x="212" y="358"/>
                    </a:lnTo>
                    <a:lnTo>
                      <a:pt x="212" y="357"/>
                    </a:lnTo>
                    <a:lnTo>
                      <a:pt x="210" y="356"/>
                    </a:lnTo>
                    <a:lnTo>
                      <a:pt x="208" y="356"/>
                    </a:lnTo>
                    <a:lnTo>
                      <a:pt x="207" y="351"/>
                    </a:lnTo>
                    <a:lnTo>
                      <a:pt x="206" y="350"/>
                    </a:lnTo>
                    <a:lnTo>
                      <a:pt x="204" y="350"/>
                    </a:lnTo>
                    <a:lnTo>
                      <a:pt x="204" y="349"/>
                    </a:lnTo>
                    <a:lnTo>
                      <a:pt x="205" y="347"/>
                    </a:lnTo>
                    <a:lnTo>
                      <a:pt x="205" y="346"/>
                    </a:lnTo>
                    <a:lnTo>
                      <a:pt x="204" y="346"/>
                    </a:lnTo>
                    <a:lnTo>
                      <a:pt x="203" y="345"/>
                    </a:lnTo>
                    <a:lnTo>
                      <a:pt x="204" y="344"/>
                    </a:lnTo>
                    <a:lnTo>
                      <a:pt x="204" y="343"/>
                    </a:lnTo>
                    <a:lnTo>
                      <a:pt x="204" y="340"/>
                    </a:lnTo>
                    <a:lnTo>
                      <a:pt x="204" y="338"/>
                    </a:lnTo>
                    <a:lnTo>
                      <a:pt x="204" y="337"/>
                    </a:lnTo>
                    <a:lnTo>
                      <a:pt x="205" y="337"/>
                    </a:lnTo>
                    <a:lnTo>
                      <a:pt x="206" y="337"/>
                    </a:lnTo>
                    <a:lnTo>
                      <a:pt x="205" y="335"/>
                    </a:lnTo>
                    <a:lnTo>
                      <a:pt x="206" y="334"/>
                    </a:lnTo>
                    <a:lnTo>
                      <a:pt x="207" y="334"/>
                    </a:lnTo>
                    <a:lnTo>
                      <a:pt x="207" y="333"/>
                    </a:lnTo>
                    <a:lnTo>
                      <a:pt x="207" y="333"/>
                    </a:lnTo>
                    <a:lnTo>
                      <a:pt x="207" y="332"/>
                    </a:lnTo>
                    <a:lnTo>
                      <a:pt x="204" y="333"/>
                    </a:lnTo>
                    <a:lnTo>
                      <a:pt x="204" y="333"/>
                    </a:lnTo>
                    <a:lnTo>
                      <a:pt x="203" y="333"/>
                    </a:lnTo>
                    <a:lnTo>
                      <a:pt x="201" y="332"/>
                    </a:lnTo>
                    <a:lnTo>
                      <a:pt x="200" y="330"/>
                    </a:lnTo>
                    <a:lnTo>
                      <a:pt x="201" y="330"/>
                    </a:lnTo>
                    <a:lnTo>
                      <a:pt x="200" y="329"/>
                    </a:lnTo>
                    <a:lnTo>
                      <a:pt x="200" y="328"/>
                    </a:lnTo>
                    <a:lnTo>
                      <a:pt x="199" y="328"/>
                    </a:lnTo>
                    <a:lnTo>
                      <a:pt x="198" y="326"/>
                    </a:lnTo>
                    <a:lnTo>
                      <a:pt x="198" y="325"/>
                    </a:lnTo>
                    <a:lnTo>
                      <a:pt x="197" y="325"/>
                    </a:lnTo>
                    <a:lnTo>
                      <a:pt x="197" y="324"/>
                    </a:lnTo>
                    <a:lnTo>
                      <a:pt x="196" y="323"/>
                    </a:lnTo>
                    <a:lnTo>
                      <a:pt x="193" y="323"/>
                    </a:lnTo>
                    <a:lnTo>
                      <a:pt x="192" y="323"/>
                    </a:lnTo>
                    <a:lnTo>
                      <a:pt x="192" y="323"/>
                    </a:lnTo>
                    <a:lnTo>
                      <a:pt x="191" y="322"/>
                    </a:lnTo>
                    <a:lnTo>
                      <a:pt x="190" y="320"/>
                    </a:lnTo>
                    <a:lnTo>
                      <a:pt x="190" y="320"/>
                    </a:lnTo>
                    <a:lnTo>
                      <a:pt x="190" y="321"/>
                    </a:lnTo>
                    <a:lnTo>
                      <a:pt x="189" y="321"/>
                    </a:lnTo>
                    <a:lnTo>
                      <a:pt x="188" y="322"/>
                    </a:lnTo>
                    <a:lnTo>
                      <a:pt x="186" y="320"/>
                    </a:lnTo>
                    <a:lnTo>
                      <a:pt x="186" y="320"/>
                    </a:lnTo>
                    <a:lnTo>
                      <a:pt x="189" y="317"/>
                    </a:lnTo>
                    <a:lnTo>
                      <a:pt x="188" y="317"/>
                    </a:lnTo>
                    <a:lnTo>
                      <a:pt x="187" y="317"/>
                    </a:lnTo>
                    <a:lnTo>
                      <a:pt x="186" y="316"/>
                    </a:lnTo>
                    <a:lnTo>
                      <a:pt x="184" y="314"/>
                    </a:lnTo>
                    <a:lnTo>
                      <a:pt x="183" y="313"/>
                    </a:lnTo>
                    <a:lnTo>
                      <a:pt x="180" y="313"/>
                    </a:lnTo>
                    <a:lnTo>
                      <a:pt x="179" y="313"/>
                    </a:lnTo>
                    <a:lnTo>
                      <a:pt x="175" y="314"/>
                    </a:lnTo>
                    <a:lnTo>
                      <a:pt x="173" y="313"/>
                    </a:lnTo>
                    <a:lnTo>
                      <a:pt x="172" y="313"/>
                    </a:lnTo>
                    <a:lnTo>
                      <a:pt x="172" y="313"/>
                    </a:lnTo>
                    <a:lnTo>
                      <a:pt x="173" y="312"/>
                    </a:lnTo>
                    <a:lnTo>
                      <a:pt x="171" y="311"/>
                    </a:lnTo>
                    <a:lnTo>
                      <a:pt x="170" y="310"/>
                    </a:lnTo>
                    <a:lnTo>
                      <a:pt x="169" y="311"/>
                    </a:lnTo>
                    <a:lnTo>
                      <a:pt x="166" y="311"/>
                    </a:lnTo>
                    <a:lnTo>
                      <a:pt x="165" y="309"/>
                    </a:lnTo>
                    <a:lnTo>
                      <a:pt x="164" y="308"/>
                    </a:lnTo>
                    <a:lnTo>
                      <a:pt x="162" y="306"/>
                    </a:lnTo>
                    <a:lnTo>
                      <a:pt x="162" y="305"/>
                    </a:lnTo>
                    <a:lnTo>
                      <a:pt x="160" y="305"/>
                    </a:lnTo>
                    <a:lnTo>
                      <a:pt x="159" y="304"/>
                    </a:lnTo>
                    <a:lnTo>
                      <a:pt x="159" y="303"/>
                    </a:lnTo>
                    <a:lnTo>
                      <a:pt x="159" y="302"/>
                    </a:lnTo>
                    <a:lnTo>
                      <a:pt x="159" y="300"/>
                    </a:lnTo>
                    <a:lnTo>
                      <a:pt x="158" y="299"/>
                    </a:lnTo>
                    <a:lnTo>
                      <a:pt x="157" y="299"/>
                    </a:lnTo>
                    <a:lnTo>
                      <a:pt x="156" y="297"/>
                    </a:lnTo>
                    <a:lnTo>
                      <a:pt x="157" y="295"/>
                    </a:lnTo>
                    <a:lnTo>
                      <a:pt x="156" y="295"/>
                    </a:lnTo>
                    <a:lnTo>
                      <a:pt x="156" y="293"/>
                    </a:lnTo>
                    <a:lnTo>
                      <a:pt x="155" y="292"/>
                    </a:lnTo>
                    <a:lnTo>
                      <a:pt x="155" y="292"/>
                    </a:lnTo>
                    <a:lnTo>
                      <a:pt x="154" y="291"/>
                    </a:lnTo>
                    <a:lnTo>
                      <a:pt x="152" y="291"/>
                    </a:lnTo>
                    <a:lnTo>
                      <a:pt x="152" y="290"/>
                    </a:lnTo>
                    <a:lnTo>
                      <a:pt x="152" y="290"/>
                    </a:lnTo>
                    <a:lnTo>
                      <a:pt x="151" y="288"/>
                    </a:lnTo>
                    <a:lnTo>
                      <a:pt x="149" y="286"/>
                    </a:lnTo>
                    <a:lnTo>
                      <a:pt x="149" y="284"/>
                    </a:lnTo>
                    <a:lnTo>
                      <a:pt x="149" y="284"/>
                    </a:lnTo>
                    <a:lnTo>
                      <a:pt x="147" y="282"/>
                    </a:lnTo>
                    <a:lnTo>
                      <a:pt x="146" y="282"/>
                    </a:lnTo>
                    <a:lnTo>
                      <a:pt x="144" y="281"/>
                    </a:lnTo>
                    <a:lnTo>
                      <a:pt x="143" y="279"/>
                    </a:lnTo>
                    <a:lnTo>
                      <a:pt x="142" y="279"/>
                    </a:lnTo>
                    <a:lnTo>
                      <a:pt x="140" y="278"/>
                    </a:lnTo>
                    <a:lnTo>
                      <a:pt x="138" y="279"/>
                    </a:lnTo>
                    <a:lnTo>
                      <a:pt x="137" y="278"/>
                    </a:lnTo>
                    <a:lnTo>
                      <a:pt x="136" y="278"/>
                    </a:lnTo>
                    <a:lnTo>
                      <a:pt x="133" y="280"/>
                    </a:lnTo>
                    <a:lnTo>
                      <a:pt x="131" y="279"/>
                    </a:lnTo>
                    <a:lnTo>
                      <a:pt x="130" y="278"/>
                    </a:lnTo>
                    <a:lnTo>
                      <a:pt x="128" y="281"/>
                    </a:lnTo>
                    <a:lnTo>
                      <a:pt x="127" y="281"/>
                    </a:lnTo>
                    <a:lnTo>
                      <a:pt x="126" y="279"/>
                    </a:lnTo>
                    <a:lnTo>
                      <a:pt x="128" y="278"/>
                    </a:lnTo>
                    <a:lnTo>
                      <a:pt x="126" y="278"/>
                    </a:lnTo>
                    <a:lnTo>
                      <a:pt x="125" y="277"/>
                    </a:lnTo>
                    <a:lnTo>
                      <a:pt x="124" y="278"/>
                    </a:lnTo>
                    <a:lnTo>
                      <a:pt x="124" y="277"/>
                    </a:lnTo>
                    <a:lnTo>
                      <a:pt x="121" y="276"/>
                    </a:lnTo>
                    <a:lnTo>
                      <a:pt x="121" y="278"/>
                    </a:lnTo>
                    <a:lnTo>
                      <a:pt x="120" y="278"/>
                    </a:lnTo>
                    <a:lnTo>
                      <a:pt x="118" y="275"/>
                    </a:lnTo>
                    <a:lnTo>
                      <a:pt x="117" y="275"/>
                    </a:lnTo>
                    <a:lnTo>
                      <a:pt x="116" y="274"/>
                    </a:lnTo>
                    <a:lnTo>
                      <a:pt x="114" y="274"/>
                    </a:lnTo>
                    <a:lnTo>
                      <a:pt x="112" y="273"/>
                    </a:lnTo>
                    <a:lnTo>
                      <a:pt x="110" y="273"/>
                    </a:lnTo>
                    <a:lnTo>
                      <a:pt x="109" y="274"/>
                    </a:lnTo>
                    <a:lnTo>
                      <a:pt x="107" y="273"/>
                    </a:lnTo>
                    <a:lnTo>
                      <a:pt x="107" y="273"/>
                    </a:lnTo>
                    <a:lnTo>
                      <a:pt x="106" y="272"/>
                    </a:lnTo>
                    <a:lnTo>
                      <a:pt x="104" y="274"/>
                    </a:lnTo>
                    <a:lnTo>
                      <a:pt x="104" y="271"/>
                    </a:lnTo>
                    <a:lnTo>
                      <a:pt x="104" y="271"/>
                    </a:lnTo>
                    <a:lnTo>
                      <a:pt x="104" y="270"/>
                    </a:lnTo>
                    <a:lnTo>
                      <a:pt x="104" y="270"/>
                    </a:lnTo>
                    <a:lnTo>
                      <a:pt x="103" y="268"/>
                    </a:lnTo>
                    <a:lnTo>
                      <a:pt x="101" y="268"/>
                    </a:lnTo>
                    <a:lnTo>
                      <a:pt x="100" y="269"/>
                    </a:lnTo>
                    <a:lnTo>
                      <a:pt x="101" y="270"/>
                    </a:lnTo>
                    <a:lnTo>
                      <a:pt x="101" y="271"/>
                    </a:lnTo>
                    <a:lnTo>
                      <a:pt x="100" y="270"/>
                    </a:lnTo>
                    <a:lnTo>
                      <a:pt x="97" y="268"/>
                    </a:lnTo>
                    <a:lnTo>
                      <a:pt x="97" y="268"/>
                    </a:lnTo>
                    <a:lnTo>
                      <a:pt x="96" y="268"/>
                    </a:lnTo>
                    <a:lnTo>
                      <a:pt x="94" y="268"/>
                    </a:lnTo>
                    <a:lnTo>
                      <a:pt x="93" y="268"/>
                    </a:lnTo>
                    <a:lnTo>
                      <a:pt x="92" y="266"/>
                    </a:lnTo>
                    <a:lnTo>
                      <a:pt x="90" y="267"/>
                    </a:lnTo>
                    <a:lnTo>
                      <a:pt x="90" y="266"/>
                    </a:lnTo>
                    <a:lnTo>
                      <a:pt x="89" y="266"/>
                    </a:lnTo>
                    <a:lnTo>
                      <a:pt x="89" y="265"/>
                    </a:lnTo>
                    <a:lnTo>
                      <a:pt x="88" y="267"/>
                    </a:lnTo>
                    <a:lnTo>
                      <a:pt x="87" y="266"/>
                    </a:lnTo>
                    <a:lnTo>
                      <a:pt x="87" y="264"/>
                    </a:lnTo>
                    <a:lnTo>
                      <a:pt x="87" y="264"/>
                    </a:lnTo>
                    <a:lnTo>
                      <a:pt x="87" y="263"/>
                    </a:lnTo>
                    <a:lnTo>
                      <a:pt x="85" y="264"/>
                    </a:lnTo>
                    <a:lnTo>
                      <a:pt x="84" y="264"/>
                    </a:lnTo>
                    <a:lnTo>
                      <a:pt x="84" y="264"/>
                    </a:lnTo>
                    <a:lnTo>
                      <a:pt x="83" y="264"/>
                    </a:lnTo>
                    <a:lnTo>
                      <a:pt x="82" y="265"/>
                    </a:lnTo>
                    <a:lnTo>
                      <a:pt x="80" y="266"/>
                    </a:lnTo>
                    <a:lnTo>
                      <a:pt x="80" y="264"/>
                    </a:lnTo>
                    <a:lnTo>
                      <a:pt x="78" y="267"/>
                    </a:lnTo>
                    <a:lnTo>
                      <a:pt x="76" y="268"/>
                    </a:lnTo>
                    <a:lnTo>
                      <a:pt x="74" y="268"/>
                    </a:lnTo>
                    <a:lnTo>
                      <a:pt x="71" y="269"/>
                    </a:lnTo>
                    <a:lnTo>
                      <a:pt x="69" y="269"/>
                    </a:lnTo>
                    <a:lnTo>
                      <a:pt x="69" y="269"/>
                    </a:lnTo>
                    <a:lnTo>
                      <a:pt x="68" y="269"/>
                    </a:lnTo>
                    <a:lnTo>
                      <a:pt x="67" y="269"/>
                    </a:lnTo>
                    <a:lnTo>
                      <a:pt x="66" y="270"/>
                    </a:lnTo>
                    <a:lnTo>
                      <a:pt x="66" y="268"/>
                    </a:lnTo>
                    <a:lnTo>
                      <a:pt x="64" y="264"/>
                    </a:lnTo>
                    <a:lnTo>
                      <a:pt x="63" y="264"/>
                    </a:lnTo>
                    <a:lnTo>
                      <a:pt x="62" y="262"/>
                    </a:lnTo>
                    <a:lnTo>
                      <a:pt x="60" y="262"/>
                    </a:lnTo>
                    <a:lnTo>
                      <a:pt x="59" y="261"/>
                    </a:lnTo>
                    <a:lnTo>
                      <a:pt x="59" y="260"/>
                    </a:lnTo>
                    <a:lnTo>
                      <a:pt x="60" y="260"/>
                    </a:lnTo>
                    <a:lnTo>
                      <a:pt x="61" y="261"/>
                    </a:lnTo>
                    <a:lnTo>
                      <a:pt x="62" y="259"/>
                    </a:lnTo>
                    <a:lnTo>
                      <a:pt x="61" y="258"/>
                    </a:lnTo>
                    <a:lnTo>
                      <a:pt x="59" y="258"/>
                    </a:lnTo>
                    <a:lnTo>
                      <a:pt x="59" y="256"/>
                    </a:lnTo>
                    <a:lnTo>
                      <a:pt x="58" y="255"/>
                    </a:lnTo>
                    <a:lnTo>
                      <a:pt x="57" y="254"/>
                    </a:lnTo>
                    <a:lnTo>
                      <a:pt x="55" y="254"/>
                    </a:lnTo>
                    <a:lnTo>
                      <a:pt x="55" y="253"/>
                    </a:lnTo>
                    <a:lnTo>
                      <a:pt x="56" y="251"/>
                    </a:lnTo>
                    <a:lnTo>
                      <a:pt x="54" y="248"/>
                    </a:lnTo>
                    <a:lnTo>
                      <a:pt x="53" y="247"/>
                    </a:lnTo>
                    <a:lnTo>
                      <a:pt x="52" y="247"/>
                    </a:lnTo>
                    <a:lnTo>
                      <a:pt x="51" y="247"/>
                    </a:lnTo>
                    <a:lnTo>
                      <a:pt x="52" y="247"/>
                    </a:lnTo>
                    <a:lnTo>
                      <a:pt x="52" y="246"/>
                    </a:lnTo>
                    <a:lnTo>
                      <a:pt x="52" y="244"/>
                    </a:lnTo>
                    <a:lnTo>
                      <a:pt x="51" y="242"/>
                    </a:lnTo>
                    <a:lnTo>
                      <a:pt x="52" y="243"/>
                    </a:lnTo>
                    <a:lnTo>
                      <a:pt x="52" y="240"/>
                    </a:lnTo>
                    <a:lnTo>
                      <a:pt x="51" y="239"/>
                    </a:lnTo>
                    <a:lnTo>
                      <a:pt x="51" y="240"/>
                    </a:lnTo>
                    <a:lnTo>
                      <a:pt x="50" y="240"/>
                    </a:lnTo>
                    <a:lnTo>
                      <a:pt x="49" y="240"/>
                    </a:lnTo>
                    <a:lnTo>
                      <a:pt x="49" y="239"/>
                    </a:lnTo>
                    <a:lnTo>
                      <a:pt x="49" y="238"/>
                    </a:lnTo>
                    <a:lnTo>
                      <a:pt x="50" y="236"/>
                    </a:lnTo>
                    <a:lnTo>
                      <a:pt x="50" y="235"/>
                    </a:lnTo>
                    <a:lnTo>
                      <a:pt x="51" y="234"/>
                    </a:lnTo>
                    <a:lnTo>
                      <a:pt x="49" y="234"/>
                    </a:lnTo>
                    <a:lnTo>
                      <a:pt x="49" y="233"/>
                    </a:lnTo>
                    <a:lnTo>
                      <a:pt x="49" y="232"/>
                    </a:lnTo>
                    <a:lnTo>
                      <a:pt x="49" y="232"/>
                    </a:lnTo>
                    <a:lnTo>
                      <a:pt x="48" y="233"/>
                    </a:lnTo>
                    <a:lnTo>
                      <a:pt x="48" y="230"/>
                    </a:lnTo>
                    <a:lnTo>
                      <a:pt x="49" y="230"/>
                    </a:lnTo>
                    <a:lnTo>
                      <a:pt x="49" y="230"/>
                    </a:lnTo>
                    <a:lnTo>
                      <a:pt x="49" y="230"/>
                    </a:lnTo>
                    <a:lnTo>
                      <a:pt x="49" y="229"/>
                    </a:lnTo>
                    <a:lnTo>
                      <a:pt x="49" y="227"/>
                    </a:lnTo>
                    <a:lnTo>
                      <a:pt x="49" y="227"/>
                    </a:lnTo>
                    <a:lnTo>
                      <a:pt x="47" y="227"/>
                    </a:lnTo>
                    <a:lnTo>
                      <a:pt x="46" y="227"/>
                    </a:lnTo>
                    <a:lnTo>
                      <a:pt x="45" y="227"/>
                    </a:lnTo>
                    <a:lnTo>
                      <a:pt x="44" y="227"/>
                    </a:lnTo>
                    <a:lnTo>
                      <a:pt x="43" y="226"/>
                    </a:lnTo>
                    <a:lnTo>
                      <a:pt x="42" y="227"/>
                    </a:lnTo>
                    <a:lnTo>
                      <a:pt x="40" y="224"/>
                    </a:lnTo>
                    <a:lnTo>
                      <a:pt x="38" y="225"/>
                    </a:lnTo>
                    <a:lnTo>
                      <a:pt x="37" y="224"/>
                    </a:lnTo>
                    <a:lnTo>
                      <a:pt x="37" y="223"/>
                    </a:lnTo>
                    <a:lnTo>
                      <a:pt x="37" y="222"/>
                    </a:lnTo>
                    <a:lnTo>
                      <a:pt x="37" y="220"/>
                    </a:lnTo>
                    <a:lnTo>
                      <a:pt x="35" y="220"/>
                    </a:lnTo>
                    <a:lnTo>
                      <a:pt x="35" y="220"/>
                    </a:lnTo>
                    <a:lnTo>
                      <a:pt x="35" y="219"/>
                    </a:lnTo>
                    <a:lnTo>
                      <a:pt x="35" y="218"/>
                    </a:lnTo>
                    <a:lnTo>
                      <a:pt x="40" y="215"/>
                    </a:lnTo>
                    <a:lnTo>
                      <a:pt x="45" y="213"/>
                    </a:lnTo>
                    <a:lnTo>
                      <a:pt x="49" y="209"/>
                    </a:lnTo>
                    <a:lnTo>
                      <a:pt x="52" y="206"/>
                    </a:lnTo>
                    <a:lnTo>
                      <a:pt x="56" y="203"/>
                    </a:lnTo>
                    <a:lnTo>
                      <a:pt x="61" y="202"/>
                    </a:lnTo>
                    <a:lnTo>
                      <a:pt x="66" y="199"/>
                    </a:lnTo>
                    <a:lnTo>
                      <a:pt x="69" y="194"/>
                    </a:lnTo>
                    <a:lnTo>
                      <a:pt x="71" y="190"/>
                    </a:lnTo>
                    <a:lnTo>
                      <a:pt x="77" y="188"/>
                    </a:lnTo>
                    <a:lnTo>
                      <a:pt x="80" y="183"/>
                    </a:lnTo>
                    <a:lnTo>
                      <a:pt x="83" y="180"/>
                    </a:lnTo>
                    <a:lnTo>
                      <a:pt x="93" y="171"/>
                    </a:lnTo>
                    <a:lnTo>
                      <a:pt x="93" y="155"/>
                    </a:lnTo>
                    <a:lnTo>
                      <a:pt x="94" y="148"/>
                    </a:lnTo>
                    <a:lnTo>
                      <a:pt x="97" y="134"/>
                    </a:lnTo>
                    <a:lnTo>
                      <a:pt x="76" y="117"/>
                    </a:lnTo>
                    <a:lnTo>
                      <a:pt x="66" y="72"/>
                    </a:lnTo>
                    <a:lnTo>
                      <a:pt x="59" y="71"/>
                    </a:lnTo>
                    <a:lnTo>
                      <a:pt x="52" y="72"/>
                    </a:lnTo>
                    <a:lnTo>
                      <a:pt x="44" y="75"/>
                    </a:lnTo>
                    <a:lnTo>
                      <a:pt x="40" y="78"/>
                    </a:lnTo>
                    <a:lnTo>
                      <a:pt x="38" y="79"/>
                    </a:lnTo>
                    <a:lnTo>
                      <a:pt x="25" y="79"/>
                    </a:lnTo>
                    <a:lnTo>
                      <a:pt x="14" y="79"/>
                    </a:lnTo>
                    <a:lnTo>
                      <a:pt x="7" y="80"/>
                    </a:lnTo>
                    <a:lnTo>
                      <a:pt x="4" y="78"/>
                    </a:lnTo>
                    <a:lnTo>
                      <a:pt x="4" y="78"/>
                    </a:lnTo>
                    <a:lnTo>
                      <a:pt x="3" y="77"/>
                    </a:lnTo>
                    <a:lnTo>
                      <a:pt x="2" y="77"/>
                    </a:lnTo>
                    <a:lnTo>
                      <a:pt x="0" y="76"/>
                    </a:lnTo>
                    <a:lnTo>
                      <a:pt x="1" y="75"/>
                    </a:lnTo>
                    <a:lnTo>
                      <a:pt x="2" y="75"/>
                    </a:lnTo>
                    <a:lnTo>
                      <a:pt x="2" y="74"/>
                    </a:lnTo>
                    <a:lnTo>
                      <a:pt x="3" y="72"/>
                    </a:lnTo>
                    <a:lnTo>
                      <a:pt x="4" y="73"/>
                    </a:lnTo>
                    <a:lnTo>
                      <a:pt x="4" y="71"/>
                    </a:lnTo>
                    <a:lnTo>
                      <a:pt x="4" y="71"/>
                    </a:lnTo>
                    <a:lnTo>
                      <a:pt x="4" y="71"/>
                    </a:lnTo>
                    <a:lnTo>
                      <a:pt x="4" y="70"/>
                    </a:lnTo>
                    <a:lnTo>
                      <a:pt x="5" y="69"/>
                    </a:lnTo>
                    <a:lnTo>
                      <a:pt x="4" y="68"/>
                    </a:lnTo>
                    <a:lnTo>
                      <a:pt x="4" y="67"/>
                    </a:lnTo>
                    <a:lnTo>
                      <a:pt x="4" y="65"/>
                    </a:lnTo>
                    <a:lnTo>
                      <a:pt x="3" y="65"/>
                    </a:lnTo>
                    <a:lnTo>
                      <a:pt x="3" y="64"/>
                    </a:lnTo>
                    <a:lnTo>
                      <a:pt x="3" y="64"/>
                    </a:lnTo>
                    <a:lnTo>
                      <a:pt x="4" y="64"/>
                    </a:lnTo>
                    <a:lnTo>
                      <a:pt x="5" y="63"/>
                    </a:lnTo>
                    <a:lnTo>
                      <a:pt x="4" y="61"/>
                    </a:lnTo>
                    <a:lnTo>
                      <a:pt x="5" y="61"/>
                    </a:lnTo>
                    <a:lnTo>
                      <a:pt x="6" y="61"/>
                    </a:lnTo>
                    <a:lnTo>
                      <a:pt x="7" y="55"/>
                    </a:lnTo>
                    <a:lnTo>
                      <a:pt x="7" y="54"/>
                    </a:lnTo>
                    <a:lnTo>
                      <a:pt x="6" y="52"/>
                    </a:lnTo>
                    <a:lnTo>
                      <a:pt x="6" y="51"/>
                    </a:lnTo>
                    <a:lnTo>
                      <a:pt x="5" y="50"/>
                    </a:lnTo>
                    <a:lnTo>
                      <a:pt x="6" y="48"/>
                    </a:lnTo>
                    <a:lnTo>
                      <a:pt x="5" y="47"/>
                    </a:lnTo>
                    <a:lnTo>
                      <a:pt x="6" y="46"/>
                    </a:lnTo>
                    <a:lnTo>
                      <a:pt x="7" y="45"/>
                    </a:lnTo>
                    <a:lnTo>
                      <a:pt x="7" y="44"/>
                    </a:lnTo>
                    <a:lnTo>
                      <a:pt x="8" y="44"/>
                    </a:lnTo>
                    <a:lnTo>
                      <a:pt x="11" y="41"/>
                    </a:lnTo>
                    <a:lnTo>
                      <a:pt x="11" y="41"/>
                    </a:lnTo>
                    <a:lnTo>
                      <a:pt x="11" y="40"/>
                    </a:lnTo>
                    <a:lnTo>
                      <a:pt x="11" y="40"/>
                    </a:lnTo>
                    <a:lnTo>
                      <a:pt x="12" y="39"/>
                    </a:lnTo>
                    <a:lnTo>
                      <a:pt x="13" y="37"/>
                    </a:lnTo>
                    <a:lnTo>
                      <a:pt x="14" y="37"/>
                    </a:lnTo>
                    <a:lnTo>
                      <a:pt x="14" y="34"/>
                    </a:lnTo>
                    <a:lnTo>
                      <a:pt x="16" y="25"/>
                    </a:lnTo>
                    <a:lnTo>
                      <a:pt x="17" y="24"/>
                    </a:lnTo>
                    <a:lnTo>
                      <a:pt x="21" y="23"/>
                    </a:lnTo>
                    <a:lnTo>
                      <a:pt x="23" y="23"/>
                    </a:lnTo>
                    <a:lnTo>
                      <a:pt x="25" y="24"/>
                    </a:lnTo>
                    <a:lnTo>
                      <a:pt x="25" y="24"/>
                    </a:lnTo>
                    <a:lnTo>
                      <a:pt x="26" y="23"/>
                    </a:lnTo>
                    <a:lnTo>
                      <a:pt x="28" y="23"/>
                    </a:lnTo>
                    <a:lnTo>
                      <a:pt x="28" y="23"/>
                    </a:lnTo>
                    <a:lnTo>
                      <a:pt x="30" y="22"/>
                    </a:lnTo>
                    <a:lnTo>
                      <a:pt x="31" y="20"/>
                    </a:lnTo>
                    <a:lnTo>
                      <a:pt x="32" y="20"/>
                    </a:lnTo>
                    <a:lnTo>
                      <a:pt x="33" y="19"/>
                    </a:lnTo>
                    <a:lnTo>
                      <a:pt x="35" y="17"/>
                    </a:lnTo>
                    <a:lnTo>
                      <a:pt x="39" y="16"/>
                    </a:lnTo>
                    <a:lnTo>
                      <a:pt x="40" y="16"/>
                    </a:lnTo>
                    <a:lnTo>
                      <a:pt x="41" y="16"/>
                    </a:lnTo>
                    <a:lnTo>
                      <a:pt x="42" y="13"/>
                    </a:lnTo>
                    <a:lnTo>
                      <a:pt x="43" y="12"/>
                    </a:lnTo>
                    <a:lnTo>
                      <a:pt x="44" y="11"/>
                    </a:lnTo>
                    <a:lnTo>
                      <a:pt x="45" y="9"/>
                    </a:lnTo>
                    <a:lnTo>
                      <a:pt x="46" y="9"/>
                    </a:lnTo>
                    <a:lnTo>
                      <a:pt x="47" y="9"/>
                    </a:lnTo>
                    <a:lnTo>
                      <a:pt x="49" y="8"/>
                    </a:lnTo>
                    <a:lnTo>
                      <a:pt x="51" y="6"/>
                    </a:lnTo>
                    <a:lnTo>
                      <a:pt x="52" y="6"/>
                    </a:lnTo>
                    <a:lnTo>
                      <a:pt x="56" y="3"/>
                    </a:lnTo>
                    <a:lnTo>
                      <a:pt x="57" y="0"/>
                    </a:lnTo>
                    <a:lnTo>
                      <a:pt x="59" y="1"/>
                    </a:lnTo>
                    <a:lnTo>
                      <a:pt x="60" y="3"/>
                    </a:lnTo>
                    <a:lnTo>
                      <a:pt x="60" y="6"/>
                    </a:lnTo>
                    <a:lnTo>
                      <a:pt x="59" y="9"/>
                    </a:lnTo>
                    <a:lnTo>
                      <a:pt x="58" y="11"/>
                    </a:lnTo>
                    <a:lnTo>
                      <a:pt x="59" y="12"/>
                    </a:lnTo>
                    <a:lnTo>
                      <a:pt x="60" y="13"/>
                    </a:lnTo>
                    <a:lnTo>
                      <a:pt x="63" y="13"/>
                    </a:lnTo>
                    <a:lnTo>
                      <a:pt x="69" y="14"/>
                    </a:lnTo>
                    <a:lnTo>
                      <a:pt x="76" y="13"/>
                    </a:lnTo>
                    <a:lnTo>
                      <a:pt x="77" y="14"/>
                    </a:lnTo>
                    <a:lnTo>
                      <a:pt x="78" y="15"/>
                    </a:lnTo>
                    <a:lnTo>
                      <a:pt x="81" y="16"/>
                    </a:lnTo>
                    <a:lnTo>
                      <a:pt x="83" y="18"/>
                    </a:lnTo>
                    <a:lnTo>
                      <a:pt x="85" y="20"/>
                    </a:lnTo>
                    <a:lnTo>
                      <a:pt x="87" y="20"/>
                    </a:lnTo>
                    <a:lnTo>
                      <a:pt x="89" y="23"/>
                    </a:lnTo>
                    <a:lnTo>
                      <a:pt x="90" y="23"/>
                    </a:lnTo>
                    <a:lnTo>
                      <a:pt x="93" y="23"/>
                    </a:lnTo>
                    <a:lnTo>
                      <a:pt x="94" y="24"/>
                    </a:lnTo>
                    <a:lnTo>
                      <a:pt x="97" y="25"/>
                    </a:lnTo>
                    <a:lnTo>
                      <a:pt x="100" y="25"/>
                    </a:lnTo>
                    <a:lnTo>
                      <a:pt x="101" y="24"/>
                    </a:lnTo>
                    <a:lnTo>
                      <a:pt x="102" y="24"/>
                    </a:lnTo>
                    <a:lnTo>
                      <a:pt x="103" y="24"/>
                    </a:lnTo>
                    <a:lnTo>
                      <a:pt x="104" y="23"/>
                    </a:lnTo>
                    <a:lnTo>
                      <a:pt x="106" y="24"/>
                    </a:lnTo>
                    <a:lnTo>
                      <a:pt x="111" y="27"/>
                    </a:lnTo>
                    <a:lnTo>
                      <a:pt x="112" y="28"/>
                    </a:lnTo>
                    <a:lnTo>
                      <a:pt x="114" y="28"/>
                    </a:lnTo>
                    <a:lnTo>
                      <a:pt x="114" y="29"/>
                    </a:lnTo>
                    <a:lnTo>
                      <a:pt x="121" y="29"/>
                    </a:lnTo>
                    <a:lnTo>
                      <a:pt x="123" y="29"/>
                    </a:lnTo>
                    <a:lnTo>
                      <a:pt x="124" y="30"/>
                    </a:lnTo>
                    <a:lnTo>
                      <a:pt x="128" y="33"/>
                    </a:lnTo>
                    <a:lnTo>
                      <a:pt x="131" y="33"/>
                    </a:lnTo>
                    <a:lnTo>
                      <a:pt x="135" y="33"/>
                    </a:lnTo>
                    <a:lnTo>
                      <a:pt x="135" y="33"/>
                    </a:lnTo>
                    <a:lnTo>
                      <a:pt x="136" y="33"/>
                    </a:lnTo>
                    <a:lnTo>
                      <a:pt x="138" y="32"/>
                    </a:lnTo>
                    <a:lnTo>
                      <a:pt x="141" y="33"/>
                    </a:lnTo>
                    <a:lnTo>
                      <a:pt x="142" y="33"/>
                    </a:lnTo>
                    <a:lnTo>
                      <a:pt x="145" y="33"/>
                    </a:lnTo>
                    <a:lnTo>
                      <a:pt x="148" y="32"/>
                    </a:lnTo>
                    <a:lnTo>
                      <a:pt x="149" y="31"/>
                    </a:lnTo>
                    <a:lnTo>
                      <a:pt x="151" y="31"/>
                    </a:lnTo>
                    <a:lnTo>
                      <a:pt x="152" y="30"/>
                    </a:lnTo>
                    <a:lnTo>
                      <a:pt x="155" y="29"/>
                    </a:lnTo>
                    <a:lnTo>
                      <a:pt x="155" y="28"/>
                    </a:lnTo>
                    <a:lnTo>
                      <a:pt x="159" y="28"/>
                    </a:lnTo>
                    <a:lnTo>
                      <a:pt x="160" y="28"/>
                    </a:lnTo>
                    <a:lnTo>
                      <a:pt x="161" y="28"/>
                    </a:lnTo>
                    <a:lnTo>
                      <a:pt x="165" y="30"/>
                    </a:lnTo>
                    <a:lnTo>
                      <a:pt x="167" y="30"/>
                    </a:lnTo>
                    <a:lnTo>
                      <a:pt x="169" y="30"/>
                    </a:lnTo>
                    <a:lnTo>
                      <a:pt x="171" y="31"/>
                    </a:lnTo>
                    <a:lnTo>
                      <a:pt x="175" y="32"/>
                    </a:lnTo>
                    <a:lnTo>
                      <a:pt x="176" y="33"/>
                    </a:lnTo>
                    <a:lnTo>
                      <a:pt x="178" y="33"/>
                    </a:lnTo>
                    <a:lnTo>
                      <a:pt x="178" y="34"/>
                    </a:lnTo>
                    <a:lnTo>
                      <a:pt x="179" y="35"/>
                    </a:lnTo>
                    <a:lnTo>
                      <a:pt x="180" y="35"/>
                    </a:lnTo>
                    <a:lnTo>
                      <a:pt x="181" y="34"/>
                    </a:lnTo>
                    <a:lnTo>
                      <a:pt x="180" y="33"/>
                    </a:lnTo>
                    <a:lnTo>
                      <a:pt x="181" y="33"/>
                    </a:lnTo>
                    <a:lnTo>
                      <a:pt x="183" y="33"/>
                    </a:lnTo>
                    <a:lnTo>
                      <a:pt x="184" y="33"/>
                    </a:lnTo>
                    <a:lnTo>
                      <a:pt x="186" y="33"/>
                    </a:lnTo>
                    <a:lnTo>
                      <a:pt x="187" y="33"/>
                    </a:lnTo>
                    <a:lnTo>
                      <a:pt x="189" y="32"/>
                    </a:lnTo>
                    <a:lnTo>
                      <a:pt x="190" y="33"/>
                    </a:lnTo>
                    <a:lnTo>
                      <a:pt x="191" y="32"/>
                    </a:lnTo>
                    <a:lnTo>
                      <a:pt x="191" y="33"/>
                    </a:lnTo>
                    <a:lnTo>
                      <a:pt x="193" y="33"/>
                    </a:lnTo>
                    <a:lnTo>
                      <a:pt x="193" y="33"/>
                    </a:lnTo>
                    <a:lnTo>
                      <a:pt x="194" y="33"/>
                    </a:lnTo>
                    <a:lnTo>
                      <a:pt x="196" y="33"/>
                    </a:lnTo>
                    <a:lnTo>
                      <a:pt x="197" y="32"/>
                    </a:lnTo>
                    <a:lnTo>
                      <a:pt x="197" y="32"/>
                    </a:lnTo>
                    <a:lnTo>
                      <a:pt x="198" y="30"/>
                    </a:lnTo>
                    <a:lnTo>
                      <a:pt x="199" y="29"/>
                    </a:lnTo>
                    <a:lnTo>
                      <a:pt x="202" y="27"/>
                    </a:lnTo>
                    <a:lnTo>
                      <a:pt x="203" y="26"/>
                    </a:lnTo>
                    <a:lnTo>
                      <a:pt x="204" y="27"/>
                    </a:lnTo>
                    <a:lnTo>
                      <a:pt x="206" y="23"/>
                    </a:lnTo>
                    <a:lnTo>
                      <a:pt x="207" y="22"/>
                    </a:lnTo>
                    <a:lnTo>
                      <a:pt x="208" y="22"/>
                    </a:lnTo>
                    <a:lnTo>
                      <a:pt x="209" y="22"/>
                    </a:lnTo>
                    <a:lnTo>
                      <a:pt x="210" y="20"/>
                    </a:lnTo>
                    <a:lnTo>
                      <a:pt x="212" y="20"/>
                    </a:lnTo>
                    <a:lnTo>
                      <a:pt x="213" y="19"/>
                    </a:lnTo>
                    <a:lnTo>
                      <a:pt x="214" y="19"/>
                    </a:lnTo>
                    <a:lnTo>
                      <a:pt x="216" y="19"/>
                    </a:lnTo>
                    <a:lnTo>
                      <a:pt x="217" y="19"/>
                    </a:lnTo>
                    <a:lnTo>
                      <a:pt x="217" y="20"/>
                    </a:lnTo>
                    <a:lnTo>
                      <a:pt x="218" y="20"/>
                    </a:lnTo>
                    <a:lnTo>
                      <a:pt x="220" y="20"/>
                    </a:lnTo>
                    <a:lnTo>
                      <a:pt x="221" y="20"/>
                    </a:lnTo>
                    <a:lnTo>
                      <a:pt x="222" y="19"/>
                    </a:lnTo>
                    <a:lnTo>
                      <a:pt x="223" y="20"/>
                    </a:lnTo>
                    <a:lnTo>
                      <a:pt x="226" y="22"/>
                    </a:lnTo>
                    <a:lnTo>
                      <a:pt x="226" y="23"/>
                    </a:lnTo>
                    <a:lnTo>
                      <a:pt x="226" y="24"/>
                    </a:lnTo>
                    <a:lnTo>
                      <a:pt x="228" y="24"/>
                    </a:lnTo>
                    <a:lnTo>
                      <a:pt x="228" y="24"/>
                    </a:lnTo>
                    <a:lnTo>
                      <a:pt x="230" y="24"/>
                    </a:lnTo>
                    <a:lnTo>
                      <a:pt x="231" y="26"/>
                    </a:lnTo>
                    <a:lnTo>
                      <a:pt x="232" y="26"/>
                    </a:lnTo>
                    <a:lnTo>
                      <a:pt x="233" y="26"/>
                    </a:lnTo>
                    <a:lnTo>
                      <a:pt x="234" y="26"/>
                    </a:lnTo>
                    <a:lnTo>
                      <a:pt x="235" y="27"/>
                    </a:lnTo>
                    <a:lnTo>
                      <a:pt x="237" y="27"/>
                    </a:lnTo>
                    <a:lnTo>
                      <a:pt x="238" y="27"/>
                    </a:lnTo>
                    <a:lnTo>
                      <a:pt x="238" y="28"/>
                    </a:lnTo>
                    <a:lnTo>
                      <a:pt x="238" y="27"/>
                    </a:lnTo>
                    <a:lnTo>
                      <a:pt x="240" y="29"/>
                    </a:lnTo>
                    <a:lnTo>
                      <a:pt x="242" y="29"/>
                    </a:lnTo>
                    <a:lnTo>
                      <a:pt x="245" y="30"/>
                    </a:lnTo>
                    <a:lnTo>
                      <a:pt x="246" y="31"/>
                    </a:lnTo>
                    <a:lnTo>
                      <a:pt x="247" y="30"/>
                    </a:lnTo>
                    <a:lnTo>
                      <a:pt x="248" y="31"/>
                    </a:lnTo>
                    <a:lnTo>
                      <a:pt x="248" y="31"/>
                    </a:lnTo>
                    <a:lnTo>
                      <a:pt x="249" y="31"/>
                    </a:lnTo>
                    <a:lnTo>
                      <a:pt x="250" y="31"/>
                    </a:lnTo>
                    <a:lnTo>
                      <a:pt x="251" y="31"/>
                    </a:lnTo>
                    <a:lnTo>
                      <a:pt x="253" y="32"/>
                    </a:lnTo>
                    <a:lnTo>
                      <a:pt x="255" y="32"/>
                    </a:lnTo>
                    <a:lnTo>
                      <a:pt x="256" y="33"/>
                    </a:lnTo>
                    <a:lnTo>
                      <a:pt x="257" y="33"/>
                    </a:lnTo>
                    <a:lnTo>
                      <a:pt x="258" y="35"/>
                    </a:lnTo>
                    <a:lnTo>
                      <a:pt x="259" y="36"/>
                    </a:lnTo>
                    <a:lnTo>
                      <a:pt x="259" y="37"/>
                    </a:lnTo>
                    <a:lnTo>
                      <a:pt x="260" y="38"/>
                    </a:lnTo>
                    <a:lnTo>
                      <a:pt x="261" y="38"/>
                    </a:lnTo>
                    <a:lnTo>
                      <a:pt x="262" y="40"/>
                    </a:lnTo>
                    <a:lnTo>
                      <a:pt x="261" y="41"/>
                    </a:lnTo>
                    <a:lnTo>
                      <a:pt x="262" y="43"/>
                    </a:lnTo>
                    <a:lnTo>
                      <a:pt x="263" y="44"/>
                    </a:lnTo>
                    <a:lnTo>
                      <a:pt x="263" y="45"/>
                    </a:lnTo>
                    <a:lnTo>
                      <a:pt x="265" y="47"/>
                    </a:lnTo>
                    <a:lnTo>
                      <a:pt x="265" y="47"/>
                    </a:lnTo>
                    <a:lnTo>
                      <a:pt x="266" y="50"/>
                    </a:lnTo>
                    <a:lnTo>
                      <a:pt x="267" y="51"/>
                    </a:lnTo>
                    <a:lnTo>
                      <a:pt x="268" y="51"/>
                    </a:lnTo>
                    <a:lnTo>
                      <a:pt x="271" y="52"/>
                    </a:lnTo>
                    <a:lnTo>
                      <a:pt x="273" y="54"/>
                    </a:lnTo>
                    <a:lnTo>
                      <a:pt x="273" y="55"/>
                    </a:lnTo>
                    <a:lnTo>
                      <a:pt x="273" y="57"/>
                    </a:lnTo>
                    <a:lnTo>
                      <a:pt x="273" y="56"/>
                    </a:lnTo>
                    <a:lnTo>
                      <a:pt x="272" y="55"/>
                    </a:lnTo>
                    <a:lnTo>
                      <a:pt x="271" y="56"/>
                    </a:lnTo>
                    <a:lnTo>
                      <a:pt x="270" y="56"/>
                    </a:lnTo>
                    <a:lnTo>
                      <a:pt x="269" y="57"/>
                    </a:lnTo>
                    <a:lnTo>
                      <a:pt x="267" y="59"/>
                    </a:lnTo>
                    <a:lnTo>
                      <a:pt x="266" y="61"/>
                    </a:lnTo>
                    <a:lnTo>
                      <a:pt x="265" y="61"/>
                    </a:lnTo>
                    <a:lnTo>
                      <a:pt x="264" y="61"/>
                    </a:lnTo>
                    <a:lnTo>
                      <a:pt x="261" y="64"/>
                    </a:lnTo>
                    <a:lnTo>
                      <a:pt x="259" y="65"/>
                    </a:lnTo>
                    <a:lnTo>
                      <a:pt x="258" y="66"/>
                    </a:lnTo>
                    <a:lnTo>
                      <a:pt x="256" y="65"/>
                    </a:lnTo>
                    <a:lnTo>
                      <a:pt x="255" y="66"/>
                    </a:lnTo>
                    <a:lnTo>
                      <a:pt x="253" y="67"/>
                    </a:lnTo>
                    <a:lnTo>
                      <a:pt x="252" y="68"/>
                    </a:lnTo>
                    <a:lnTo>
                      <a:pt x="251" y="68"/>
                    </a:lnTo>
                    <a:lnTo>
                      <a:pt x="251" y="69"/>
                    </a:lnTo>
                    <a:lnTo>
                      <a:pt x="248" y="71"/>
                    </a:lnTo>
                    <a:lnTo>
                      <a:pt x="247" y="72"/>
                    </a:lnTo>
                    <a:lnTo>
                      <a:pt x="243" y="74"/>
                    </a:lnTo>
                    <a:lnTo>
                      <a:pt x="248" y="95"/>
                    </a:lnTo>
                    <a:lnTo>
                      <a:pt x="245" y="99"/>
                    </a:lnTo>
                    <a:lnTo>
                      <a:pt x="243" y="101"/>
                    </a:lnTo>
                    <a:lnTo>
                      <a:pt x="242" y="102"/>
                    </a:lnTo>
                    <a:close/>
                  </a:path>
                </a:pathLst>
              </a:custGeom>
              <a:solidFill>
                <a:srgbClr val="00A9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42" name="Freeform 900">
                <a:extLst>
                  <a:ext uri="{FF2B5EF4-FFF2-40B4-BE49-F238E27FC236}">
                    <a16:creationId xmlns:a16="http://schemas.microsoft.com/office/drawing/2014/main" id="{8DB949CF-7241-4F37-A51F-00EE113EDEDC}"/>
                  </a:ext>
                </a:extLst>
              </p:cNvPr>
              <p:cNvSpPr>
                <a:spLocks/>
              </p:cNvSpPr>
              <p:nvPr/>
            </p:nvSpPr>
            <p:spPr bwMode="auto">
              <a:xfrm>
                <a:off x="5873" y="1187"/>
                <a:ext cx="273" cy="398"/>
              </a:xfrm>
              <a:custGeom>
                <a:avLst/>
                <a:gdLst>
                  <a:gd name="T0" fmla="*/ 239 w 273"/>
                  <a:gd name="T1" fmla="*/ 131 h 398"/>
                  <a:gd name="T2" fmla="*/ 227 w 273"/>
                  <a:gd name="T3" fmla="*/ 139 h 398"/>
                  <a:gd name="T4" fmla="*/ 195 w 273"/>
                  <a:gd name="T5" fmla="*/ 158 h 398"/>
                  <a:gd name="T6" fmla="*/ 202 w 273"/>
                  <a:gd name="T7" fmla="*/ 164 h 398"/>
                  <a:gd name="T8" fmla="*/ 207 w 273"/>
                  <a:gd name="T9" fmla="*/ 176 h 398"/>
                  <a:gd name="T10" fmla="*/ 211 w 273"/>
                  <a:gd name="T11" fmla="*/ 183 h 398"/>
                  <a:gd name="T12" fmla="*/ 217 w 273"/>
                  <a:gd name="T13" fmla="*/ 259 h 398"/>
                  <a:gd name="T14" fmla="*/ 244 w 273"/>
                  <a:gd name="T15" fmla="*/ 293 h 398"/>
                  <a:gd name="T16" fmla="*/ 260 w 273"/>
                  <a:gd name="T17" fmla="*/ 307 h 398"/>
                  <a:gd name="T18" fmla="*/ 259 w 273"/>
                  <a:gd name="T19" fmla="*/ 319 h 398"/>
                  <a:gd name="T20" fmla="*/ 255 w 273"/>
                  <a:gd name="T21" fmla="*/ 323 h 398"/>
                  <a:gd name="T22" fmla="*/ 250 w 273"/>
                  <a:gd name="T23" fmla="*/ 330 h 398"/>
                  <a:gd name="T24" fmla="*/ 248 w 273"/>
                  <a:gd name="T25" fmla="*/ 344 h 398"/>
                  <a:gd name="T26" fmla="*/ 248 w 273"/>
                  <a:gd name="T27" fmla="*/ 354 h 398"/>
                  <a:gd name="T28" fmla="*/ 249 w 273"/>
                  <a:gd name="T29" fmla="*/ 363 h 398"/>
                  <a:gd name="T30" fmla="*/ 247 w 273"/>
                  <a:gd name="T31" fmla="*/ 373 h 398"/>
                  <a:gd name="T32" fmla="*/ 242 w 273"/>
                  <a:gd name="T33" fmla="*/ 381 h 398"/>
                  <a:gd name="T34" fmla="*/ 232 w 273"/>
                  <a:gd name="T35" fmla="*/ 397 h 398"/>
                  <a:gd name="T36" fmla="*/ 227 w 273"/>
                  <a:gd name="T37" fmla="*/ 384 h 398"/>
                  <a:gd name="T38" fmla="*/ 223 w 273"/>
                  <a:gd name="T39" fmla="*/ 369 h 398"/>
                  <a:gd name="T40" fmla="*/ 212 w 273"/>
                  <a:gd name="T41" fmla="*/ 357 h 398"/>
                  <a:gd name="T42" fmla="*/ 204 w 273"/>
                  <a:gd name="T43" fmla="*/ 343 h 398"/>
                  <a:gd name="T44" fmla="*/ 204 w 273"/>
                  <a:gd name="T45" fmla="*/ 333 h 398"/>
                  <a:gd name="T46" fmla="*/ 197 w 273"/>
                  <a:gd name="T47" fmla="*/ 324 h 398"/>
                  <a:gd name="T48" fmla="*/ 186 w 273"/>
                  <a:gd name="T49" fmla="*/ 320 h 398"/>
                  <a:gd name="T50" fmla="*/ 172 w 273"/>
                  <a:gd name="T51" fmla="*/ 313 h 398"/>
                  <a:gd name="T52" fmla="*/ 159 w 273"/>
                  <a:gd name="T53" fmla="*/ 303 h 398"/>
                  <a:gd name="T54" fmla="*/ 152 w 273"/>
                  <a:gd name="T55" fmla="*/ 291 h 398"/>
                  <a:gd name="T56" fmla="*/ 140 w 273"/>
                  <a:gd name="T57" fmla="*/ 278 h 398"/>
                  <a:gd name="T58" fmla="*/ 125 w 273"/>
                  <a:gd name="T59" fmla="*/ 277 h 398"/>
                  <a:gd name="T60" fmla="*/ 109 w 273"/>
                  <a:gd name="T61" fmla="*/ 274 h 398"/>
                  <a:gd name="T62" fmla="*/ 101 w 273"/>
                  <a:gd name="T63" fmla="*/ 270 h 398"/>
                  <a:gd name="T64" fmla="*/ 89 w 273"/>
                  <a:gd name="T65" fmla="*/ 265 h 398"/>
                  <a:gd name="T66" fmla="*/ 80 w 273"/>
                  <a:gd name="T67" fmla="*/ 264 h 398"/>
                  <a:gd name="T68" fmla="*/ 63 w 273"/>
                  <a:gd name="T69" fmla="*/ 264 h 398"/>
                  <a:gd name="T70" fmla="*/ 57 w 273"/>
                  <a:gd name="T71" fmla="*/ 254 h 398"/>
                  <a:gd name="T72" fmla="*/ 52 w 273"/>
                  <a:gd name="T73" fmla="*/ 243 h 398"/>
                  <a:gd name="T74" fmla="*/ 49 w 273"/>
                  <a:gd name="T75" fmla="*/ 233 h 398"/>
                  <a:gd name="T76" fmla="*/ 46 w 273"/>
                  <a:gd name="T77" fmla="*/ 227 h 398"/>
                  <a:gd name="T78" fmla="*/ 35 w 273"/>
                  <a:gd name="T79" fmla="*/ 220 h 398"/>
                  <a:gd name="T80" fmla="*/ 77 w 273"/>
                  <a:gd name="T81" fmla="*/ 188 h 398"/>
                  <a:gd name="T82" fmla="*/ 40 w 273"/>
                  <a:gd name="T83" fmla="*/ 78 h 398"/>
                  <a:gd name="T84" fmla="*/ 2 w 273"/>
                  <a:gd name="T85" fmla="*/ 74 h 398"/>
                  <a:gd name="T86" fmla="*/ 3 w 273"/>
                  <a:gd name="T87" fmla="*/ 64 h 398"/>
                  <a:gd name="T88" fmla="*/ 6 w 273"/>
                  <a:gd name="T89" fmla="*/ 48 h 398"/>
                  <a:gd name="T90" fmla="*/ 14 w 273"/>
                  <a:gd name="T91" fmla="*/ 37 h 398"/>
                  <a:gd name="T92" fmla="*/ 31 w 273"/>
                  <a:gd name="T93" fmla="*/ 20 h 398"/>
                  <a:gd name="T94" fmla="*/ 47 w 273"/>
                  <a:gd name="T95" fmla="*/ 9 h 398"/>
                  <a:gd name="T96" fmla="*/ 60 w 273"/>
                  <a:gd name="T97" fmla="*/ 13 h 398"/>
                  <a:gd name="T98" fmla="*/ 93 w 273"/>
                  <a:gd name="T99" fmla="*/ 23 h 398"/>
                  <a:gd name="T100" fmla="*/ 114 w 273"/>
                  <a:gd name="T101" fmla="*/ 29 h 398"/>
                  <a:gd name="T102" fmla="*/ 145 w 273"/>
                  <a:gd name="T103" fmla="*/ 33 h 398"/>
                  <a:gd name="T104" fmla="*/ 169 w 273"/>
                  <a:gd name="T105" fmla="*/ 30 h 398"/>
                  <a:gd name="T106" fmla="*/ 184 w 273"/>
                  <a:gd name="T107" fmla="*/ 33 h 398"/>
                  <a:gd name="T108" fmla="*/ 197 w 273"/>
                  <a:gd name="T109" fmla="*/ 32 h 398"/>
                  <a:gd name="T110" fmla="*/ 213 w 273"/>
                  <a:gd name="T111" fmla="*/ 19 h 398"/>
                  <a:gd name="T112" fmla="*/ 226 w 273"/>
                  <a:gd name="T113" fmla="*/ 24 h 398"/>
                  <a:gd name="T114" fmla="*/ 238 w 273"/>
                  <a:gd name="T115" fmla="*/ 27 h 398"/>
                  <a:gd name="T116" fmla="*/ 255 w 273"/>
                  <a:gd name="T117" fmla="*/ 32 h 398"/>
                  <a:gd name="T118" fmla="*/ 263 w 273"/>
                  <a:gd name="T119" fmla="*/ 45 h 398"/>
                  <a:gd name="T120" fmla="*/ 271 w 273"/>
                  <a:gd name="T121" fmla="*/ 56 h 398"/>
                  <a:gd name="T122" fmla="*/ 253 w 273"/>
                  <a:gd name="T123" fmla="*/ 67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3" h="398">
                    <a:moveTo>
                      <a:pt x="242" y="102"/>
                    </a:moveTo>
                    <a:lnTo>
                      <a:pt x="247" y="105"/>
                    </a:lnTo>
                    <a:lnTo>
                      <a:pt x="245" y="108"/>
                    </a:lnTo>
                    <a:lnTo>
                      <a:pt x="238" y="114"/>
                    </a:lnTo>
                    <a:lnTo>
                      <a:pt x="246" y="123"/>
                    </a:lnTo>
                    <a:lnTo>
                      <a:pt x="247" y="130"/>
                    </a:lnTo>
                    <a:lnTo>
                      <a:pt x="248" y="130"/>
                    </a:lnTo>
                    <a:lnTo>
                      <a:pt x="249" y="130"/>
                    </a:lnTo>
                    <a:lnTo>
                      <a:pt x="250" y="131"/>
                    </a:lnTo>
                    <a:lnTo>
                      <a:pt x="247" y="130"/>
                    </a:lnTo>
                    <a:lnTo>
                      <a:pt x="244" y="130"/>
                    </a:lnTo>
                    <a:lnTo>
                      <a:pt x="239" y="131"/>
                    </a:lnTo>
                    <a:lnTo>
                      <a:pt x="240" y="133"/>
                    </a:lnTo>
                    <a:lnTo>
                      <a:pt x="240" y="136"/>
                    </a:lnTo>
                    <a:lnTo>
                      <a:pt x="246" y="149"/>
                    </a:lnTo>
                    <a:lnTo>
                      <a:pt x="247" y="151"/>
                    </a:lnTo>
                    <a:lnTo>
                      <a:pt x="245" y="150"/>
                    </a:lnTo>
                    <a:lnTo>
                      <a:pt x="244" y="149"/>
                    </a:lnTo>
                    <a:lnTo>
                      <a:pt x="242" y="148"/>
                    </a:lnTo>
                    <a:lnTo>
                      <a:pt x="240" y="147"/>
                    </a:lnTo>
                    <a:lnTo>
                      <a:pt x="227" y="146"/>
                    </a:lnTo>
                    <a:lnTo>
                      <a:pt x="228" y="144"/>
                    </a:lnTo>
                    <a:lnTo>
                      <a:pt x="231" y="138"/>
                    </a:lnTo>
                    <a:lnTo>
                      <a:pt x="227" y="139"/>
                    </a:lnTo>
                    <a:lnTo>
                      <a:pt x="228" y="137"/>
                    </a:lnTo>
                    <a:lnTo>
                      <a:pt x="227" y="137"/>
                    </a:lnTo>
                    <a:lnTo>
                      <a:pt x="226" y="135"/>
                    </a:lnTo>
                    <a:lnTo>
                      <a:pt x="227" y="133"/>
                    </a:lnTo>
                    <a:lnTo>
                      <a:pt x="228" y="132"/>
                    </a:lnTo>
                    <a:lnTo>
                      <a:pt x="219" y="124"/>
                    </a:lnTo>
                    <a:lnTo>
                      <a:pt x="206" y="141"/>
                    </a:lnTo>
                    <a:lnTo>
                      <a:pt x="193" y="157"/>
                    </a:lnTo>
                    <a:lnTo>
                      <a:pt x="193" y="158"/>
                    </a:lnTo>
                    <a:lnTo>
                      <a:pt x="194" y="158"/>
                    </a:lnTo>
                    <a:lnTo>
                      <a:pt x="195" y="157"/>
                    </a:lnTo>
                    <a:lnTo>
                      <a:pt x="195" y="158"/>
                    </a:lnTo>
                    <a:lnTo>
                      <a:pt x="196" y="158"/>
                    </a:lnTo>
                    <a:lnTo>
                      <a:pt x="197" y="158"/>
                    </a:lnTo>
                    <a:lnTo>
                      <a:pt x="199" y="157"/>
                    </a:lnTo>
                    <a:lnTo>
                      <a:pt x="199" y="158"/>
                    </a:lnTo>
                    <a:lnTo>
                      <a:pt x="200" y="158"/>
                    </a:lnTo>
                    <a:lnTo>
                      <a:pt x="200" y="159"/>
                    </a:lnTo>
                    <a:lnTo>
                      <a:pt x="201" y="160"/>
                    </a:lnTo>
                    <a:lnTo>
                      <a:pt x="201" y="161"/>
                    </a:lnTo>
                    <a:lnTo>
                      <a:pt x="200" y="161"/>
                    </a:lnTo>
                    <a:lnTo>
                      <a:pt x="200" y="162"/>
                    </a:lnTo>
                    <a:lnTo>
                      <a:pt x="199" y="162"/>
                    </a:lnTo>
                    <a:lnTo>
                      <a:pt x="202" y="164"/>
                    </a:lnTo>
                    <a:lnTo>
                      <a:pt x="202" y="166"/>
                    </a:lnTo>
                    <a:lnTo>
                      <a:pt x="201" y="167"/>
                    </a:lnTo>
                    <a:lnTo>
                      <a:pt x="201" y="168"/>
                    </a:lnTo>
                    <a:lnTo>
                      <a:pt x="202" y="169"/>
                    </a:lnTo>
                    <a:lnTo>
                      <a:pt x="202" y="171"/>
                    </a:lnTo>
                    <a:lnTo>
                      <a:pt x="203" y="171"/>
                    </a:lnTo>
                    <a:lnTo>
                      <a:pt x="203" y="173"/>
                    </a:lnTo>
                    <a:lnTo>
                      <a:pt x="203" y="174"/>
                    </a:lnTo>
                    <a:lnTo>
                      <a:pt x="204" y="174"/>
                    </a:lnTo>
                    <a:lnTo>
                      <a:pt x="205" y="176"/>
                    </a:lnTo>
                    <a:lnTo>
                      <a:pt x="206" y="176"/>
                    </a:lnTo>
                    <a:lnTo>
                      <a:pt x="207" y="176"/>
                    </a:lnTo>
                    <a:lnTo>
                      <a:pt x="208" y="176"/>
                    </a:lnTo>
                    <a:lnTo>
                      <a:pt x="208" y="177"/>
                    </a:lnTo>
                    <a:lnTo>
                      <a:pt x="208" y="178"/>
                    </a:lnTo>
                    <a:lnTo>
                      <a:pt x="208" y="178"/>
                    </a:lnTo>
                    <a:lnTo>
                      <a:pt x="207" y="179"/>
                    </a:lnTo>
                    <a:lnTo>
                      <a:pt x="209" y="180"/>
                    </a:lnTo>
                    <a:lnTo>
                      <a:pt x="210" y="181"/>
                    </a:lnTo>
                    <a:lnTo>
                      <a:pt x="211" y="181"/>
                    </a:lnTo>
                    <a:lnTo>
                      <a:pt x="211" y="182"/>
                    </a:lnTo>
                    <a:lnTo>
                      <a:pt x="212" y="182"/>
                    </a:lnTo>
                    <a:lnTo>
                      <a:pt x="211" y="182"/>
                    </a:lnTo>
                    <a:lnTo>
                      <a:pt x="211" y="183"/>
                    </a:lnTo>
                    <a:lnTo>
                      <a:pt x="213" y="182"/>
                    </a:lnTo>
                    <a:lnTo>
                      <a:pt x="214" y="183"/>
                    </a:lnTo>
                    <a:lnTo>
                      <a:pt x="216" y="183"/>
                    </a:lnTo>
                    <a:lnTo>
                      <a:pt x="217" y="184"/>
                    </a:lnTo>
                    <a:lnTo>
                      <a:pt x="218" y="185"/>
                    </a:lnTo>
                    <a:lnTo>
                      <a:pt x="220" y="187"/>
                    </a:lnTo>
                    <a:lnTo>
                      <a:pt x="220" y="188"/>
                    </a:lnTo>
                    <a:lnTo>
                      <a:pt x="221" y="188"/>
                    </a:lnTo>
                    <a:lnTo>
                      <a:pt x="223" y="189"/>
                    </a:lnTo>
                    <a:lnTo>
                      <a:pt x="224" y="190"/>
                    </a:lnTo>
                    <a:lnTo>
                      <a:pt x="224" y="191"/>
                    </a:lnTo>
                    <a:lnTo>
                      <a:pt x="217" y="259"/>
                    </a:lnTo>
                    <a:lnTo>
                      <a:pt x="234" y="271"/>
                    </a:lnTo>
                    <a:lnTo>
                      <a:pt x="235" y="271"/>
                    </a:lnTo>
                    <a:lnTo>
                      <a:pt x="237" y="271"/>
                    </a:lnTo>
                    <a:lnTo>
                      <a:pt x="238" y="271"/>
                    </a:lnTo>
                    <a:lnTo>
                      <a:pt x="240" y="271"/>
                    </a:lnTo>
                    <a:lnTo>
                      <a:pt x="240" y="272"/>
                    </a:lnTo>
                    <a:lnTo>
                      <a:pt x="241" y="276"/>
                    </a:lnTo>
                    <a:lnTo>
                      <a:pt x="240" y="279"/>
                    </a:lnTo>
                    <a:lnTo>
                      <a:pt x="241" y="282"/>
                    </a:lnTo>
                    <a:lnTo>
                      <a:pt x="242" y="284"/>
                    </a:lnTo>
                    <a:lnTo>
                      <a:pt x="243" y="288"/>
                    </a:lnTo>
                    <a:lnTo>
                      <a:pt x="244" y="293"/>
                    </a:lnTo>
                    <a:lnTo>
                      <a:pt x="244" y="294"/>
                    </a:lnTo>
                    <a:lnTo>
                      <a:pt x="245" y="295"/>
                    </a:lnTo>
                    <a:lnTo>
                      <a:pt x="246" y="296"/>
                    </a:lnTo>
                    <a:lnTo>
                      <a:pt x="247" y="297"/>
                    </a:lnTo>
                    <a:lnTo>
                      <a:pt x="248" y="300"/>
                    </a:lnTo>
                    <a:lnTo>
                      <a:pt x="249" y="304"/>
                    </a:lnTo>
                    <a:lnTo>
                      <a:pt x="250" y="305"/>
                    </a:lnTo>
                    <a:lnTo>
                      <a:pt x="254" y="306"/>
                    </a:lnTo>
                    <a:lnTo>
                      <a:pt x="257" y="306"/>
                    </a:lnTo>
                    <a:lnTo>
                      <a:pt x="259" y="306"/>
                    </a:lnTo>
                    <a:lnTo>
                      <a:pt x="260" y="306"/>
                    </a:lnTo>
                    <a:lnTo>
                      <a:pt x="260" y="307"/>
                    </a:lnTo>
                    <a:lnTo>
                      <a:pt x="260" y="308"/>
                    </a:lnTo>
                    <a:lnTo>
                      <a:pt x="260" y="309"/>
                    </a:lnTo>
                    <a:lnTo>
                      <a:pt x="261" y="309"/>
                    </a:lnTo>
                    <a:lnTo>
                      <a:pt x="261" y="309"/>
                    </a:lnTo>
                    <a:lnTo>
                      <a:pt x="261" y="310"/>
                    </a:lnTo>
                    <a:lnTo>
                      <a:pt x="262" y="310"/>
                    </a:lnTo>
                    <a:lnTo>
                      <a:pt x="261" y="312"/>
                    </a:lnTo>
                    <a:lnTo>
                      <a:pt x="259" y="313"/>
                    </a:lnTo>
                    <a:lnTo>
                      <a:pt x="259" y="313"/>
                    </a:lnTo>
                    <a:lnTo>
                      <a:pt x="259" y="314"/>
                    </a:lnTo>
                    <a:lnTo>
                      <a:pt x="259" y="316"/>
                    </a:lnTo>
                    <a:lnTo>
                      <a:pt x="259" y="319"/>
                    </a:lnTo>
                    <a:lnTo>
                      <a:pt x="259" y="320"/>
                    </a:lnTo>
                    <a:lnTo>
                      <a:pt x="258" y="320"/>
                    </a:lnTo>
                    <a:lnTo>
                      <a:pt x="258" y="319"/>
                    </a:lnTo>
                    <a:lnTo>
                      <a:pt x="257" y="318"/>
                    </a:lnTo>
                    <a:lnTo>
                      <a:pt x="257" y="319"/>
                    </a:lnTo>
                    <a:lnTo>
                      <a:pt x="256" y="320"/>
                    </a:lnTo>
                    <a:lnTo>
                      <a:pt x="256" y="320"/>
                    </a:lnTo>
                    <a:lnTo>
                      <a:pt x="256" y="321"/>
                    </a:lnTo>
                    <a:lnTo>
                      <a:pt x="256" y="322"/>
                    </a:lnTo>
                    <a:lnTo>
                      <a:pt x="255" y="322"/>
                    </a:lnTo>
                    <a:lnTo>
                      <a:pt x="255" y="323"/>
                    </a:lnTo>
                    <a:lnTo>
                      <a:pt x="255" y="323"/>
                    </a:lnTo>
                    <a:lnTo>
                      <a:pt x="256" y="323"/>
                    </a:lnTo>
                    <a:lnTo>
                      <a:pt x="256" y="324"/>
                    </a:lnTo>
                    <a:lnTo>
                      <a:pt x="257" y="324"/>
                    </a:lnTo>
                    <a:lnTo>
                      <a:pt x="257" y="325"/>
                    </a:lnTo>
                    <a:lnTo>
                      <a:pt x="256" y="326"/>
                    </a:lnTo>
                    <a:lnTo>
                      <a:pt x="254" y="325"/>
                    </a:lnTo>
                    <a:lnTo>
                      <a:pt x="253" y="326"/>
                    </a:lnTo>
                    <a:lnTo>
                      <a:pt x="252" y="326"/>
                    </a:lnTo>
                    <a:lnTo>
                      <a:pt x="252" y="327"/>
                    </a:lnTo>
                    <a:lnTo>
                      <a:pt x="251" y="329"/>
                    </a:lnTo>
                    <a:lnTo>
                      <a:pt x="251" y="330"/>
                    </a:lnTo>
                    <a:lnTo>
                      <a:pt x="250" y="330"/>
                    </a:lnTo>
                    <a:lnTo>
                      <a:pt x="249" y="330"/>
                    </a:lnTo>
                    <a:lnTo>
                      <a:pt x="249" y="332"/>
                    </a:lnTo>
                    <a:lnTo>
                      <a:pt x="249" y="333"/>
                    </a:lnTo>
                    <a:lnTo>
                      <a:pt x="249" y="337"/>
                    </a:lnTo>
                    <a:lnTo>
                      <a:pt x="250" y="337"/>
                    </a:lnTo>
                    <a:lnTo>
                      <a:pt x="249" y="339"/>
                    </a:lnTo>
                    <a:lnTo>
                      <a:pt x="250" y="340"/>
                    </a:lnTo>
                    <a:lnTo>
                      <a:pt x="249" y="342"/>
                    </a:lnTo>
                    <a:lnTo>
                      <a:pt x="248" y="341"/>
                    </a:lnTo>
                    <a:lnTo>
                      <a:pt x="247" y="341"/>
                    </a:lnTo>
                    <a:lnTo>
                      <a:pt x="247" y="343"/>
                    </a:lnTo>
                    <a:lnTo>
                      <a:pt x="248" y="344"/>
                    </a:lnTo>
                    <a:lnTo>
                      <a:pt x="248" y="344"/>
                    </a:lnTo>
                    <a:lnTo>
                      <a:pt x="248" y="346"/>
                    </a:lnTo>
                    <a:lnTo>
                      <a:pt x="248" y="347"/>
                    </a:lnTo>
                    <a:lnTo>
                      <a:pt x="248" y="347"/>
                    </a:lnTo>
                    <a:lnTo>
                      <a:pt x="249" y="347"/>
                    </a:lnTo>
                    <a:lnTo>
                      <a:pt x="251" y="348"/>
                    </a:lnTo>
                    <a:lnTo>
                      <a:pt x="251" y="349"/>
                    </a:lnTo>
                    <a:lnTo>
                      <a:pt x="251" y="350"/>
                    </a:lnTo>
                    <a:lnTo>
                      <a:pt x="248" y="351"/>
                    </a:lnTo>
                    <a:lnTo>
                      <a:pt x="248" y="351"/>
                    </a:lnTo>
                    <a:lnTo>
                      <a:pt x="248" y="352"/>
                    </a:lnTo>
                    <a:lnTo>
                      <a:pt x="248" y="354"/>
                    </a:lnTo>
                    <a:lnTo>
                      <a:pt x="248" y="355"/>
                    </a:lnTo>
                    <a:lnTo>
                      <a:pt x="248" y="358"/>
                    </a:lnTo>
                    <a:lnTo>
                      <a:pt x="249" y="358"/>
                    </a:lnTo>
                    <a:lnTo>
                      <a:pt x="251" y="358"/>
                    </a:lnTo>
                    <a:lnTo>
                      <a:pt x="252" y="358"/>
                    </a:lnTo>
                    <a:lnTo>
                      <a:pt x="253" y="358"/>
                    </a:lnTo>
                    <a:lnTo>
                      <a:pt x="253" y="359"/>
                    </a:lnTo>
                    <a:lnTo>
                      <a:pt x="252" y="360"/>
                    </a:lnTo>
                    <a:lnTo>
                      <a:pt x="252" y="361"/>
                    </a:lnTo>
                    <a:lnTo>
                      <a:pt x="251" y="361"/>
                    </a:lnTo>
                    <a:lnTo>
                      <a:pt x="250" y="362"/>
                    </a:lnTo>
                    <a:lnTo>
                      <a:pt x="249" y="363"/>
                    </a:lnTo>
                    <a:lnTo>
                      <a:pt x="249" y="364"/>
                    </a:lnTo>
                    <a:lnTo>
                      <a:pt x="250" y="367"/>
                    </a:lnTo>
                    <a:lnTo>
                      <a:pt x="249" y="368"/>
                    </a:lnTo>
                    <a:lnTo>
                      <a:pt x="248" y="368"/>
                    </a:lnTo>
                    <a:lnTo>
                      <a:pt x="247" y="368"/>
                    </a:lnTo>
                    <a:lnTo>
                      <a:pt x="247" y="368"/>
                    </a:lnTo>
                    <a:lnTo>
                      <a:pt x="247" y="369"/>
                    </a:lnTo>
                    <a:lnTo>
                      <a:pt x="248" y="370"/>
                    </a:lnTo>
                    <a:lnTo>
                      <a:pt x="248" y="371"/>
                    </a:lnTo>
                    <a:lnTo>
                      <a:pt x="248" y="371"/>
                    </a:lnTo>
                    <a:lnTo>
                      <a:pt x="248" y="373"/>
                    </a:lnTo>
                    <a:lnTo>
                      <a:pt x="247" y="373"/>
                    </a:lnTo>
                    <a:lnTo>
                      <a:pt x="246" y="373"/>
                    </a:lnTo>
                    <a:lnTo>
                      <a:pt x="245" y="373"/>
                    </a:lnTo>
                    <a:lnTo>
                      <a:pt x="245" y="374"/>
                    </a:lnTo>
                    <a:lnTo>
                      <a:pt x="245" y="374"/>
                    </a:lnTo>
                    <a:lnTo>
                      <a:pt x="244" y="375"/>
                    </a:lnTo>
                    <a:lnTo>
                      <a:pt x="245" y="376"/>
                    </a:lnTo>
                    <a:lnTo>
                      <a:pt x="244" y="376"/>
                    </a:lnTo>
                    <a:lnTo>
                      <a:pt x="243" y="375"/>
                    </a:lnTo>
                    <a:lnTo>
                      <a:pt x="242" y="376"/>
                    </a:lnTo>
                    <a:lnTo>
                      <a:pt x="242" y="378"/>
                    </a:lnTo>
                    <a:lnTo>
                      <a:pt x="242" y="380"/>
                    </a:lnTo>
                    <a:lnTo>
                      <a:pt x="242" y="381"/>
                    </a:lnTo>
                    <a:lnTo>
                      <a:pt x="242" y="383"/>
                    </a:lnTo>
                    <a:lnTo>
                      <a:pt x="242" y="385"/>
                    </a:lnTo>
                    <a:lnTo>
                      <a:pt x="241" y="385"/>
                    </a:lnTo>
                    <a:lnTo>
                      <a:pt x="241" y="386"/>
                    </a:lnTo>
                    <a:lnTo>
                      <a:pt x="241" y="389"/>
                    </a:lnTo>
                    <a:lnTo>
                      <a:pt x="238" y="389"/>
                    </a:lnTo>
                    <a:lnTo>
                      <a:pt x="236" y="392"/>
                    </a:lnTo>
                    <a:lnTo>
                      <a:pt x="236" y="393"/>
                    </a:lnTo>
                    <a:lnTo>
                      <a:pt x="234" y="393"/>
                    </a:lnTo>
                    <a:lnTo>
                      <a:pt x="235" y="395"/>
                    </a:lnTo>
                    <a:lnTo>
                      <a:pt x="234" y="395"/>
                    </a:lnTo>
                    <a:lnTo>
                      <a:pt x="232" y="397"/>
                    </a:lnTo>
                    <a:lnTo>
                      <a:pt x="231" y="398"/>
                    </a:lnTo>
                    <a:lnTo>
                      <a:pt x="229" y="397"/>
                    </a:lnTo>
                    <a:lnTo>
                      <a:pt x="228" y="397"/>
                    </a:lnTo>
                    <a:lnTo>
                      <a:pt x="228" y="395"/>
                    </a:lnTo>
                    <a:lnTo>
                      <a:pt x="228" y="394"/>
                    </a:lnTo>
                    <a:lnTo>
                      <a:pt x="227" y="394"/>
                    </a:lnTo>
                    <a:lnTo>
                      <a:pt x="226" y="393"/>
                    </a:lnTo>
                    <a:lnTo>
                      <a:pt x="227" y="391"/>
                    </a:lnTo>
                    <a:lnTo>
                      <a:pt x="227" y="389"/>
                    </a:lnTo>
                    <a:lnTo>
                      <a:pt x="228" y="389"/>
                    </a:lnTo>
                    <a:lnTo>
                      <a:pt x="228" y="385"/>
                    </a:lnTo>
                    <a:lnTo>
                      <a:pt x="227" y="384"/>
                    </a:lnTo>
                    <a:lnTo>
                      <a:pt x="225" y="384"/>
                    </a:lnTo>
                    <a:lnTo>
                      <a:pt x="225" y="383"/>
                    </a:lnTo>
                    <a:lnTo>
                      <a:pt x="225" y="382"/>
                    </a:lnTo>
                    <a:lnTo>
                      <a:pt x="225" y="382"/>
                    </a:lnTo>
                    <a:lnTo>
                      <a:pt x="224" y="382"/>
                    </a:lnTo>
                    <a:lnTo>
                      <a:pt x="224" y="381"/>
                    </a:lnTo>
                    <a:lnTo>
                      <a:pt x="224" y="377"/>
                    </a:lnTo>
                    <a:lnTo>
                      <a:pt x="227" y="373"/>
                    </a:lnTo>
                    <a:lnTo>
                      <a:pt x="227" y="372"/>
                    </a:lnTo>
                    <a:lnTo>
                      <a:pt x="225" y="372"/>
                    </a:lnTo>
                    <a:lnTo>
                      <a:pt x="223" y="371"/>
                    </a:lnTo>
                    <a:lnTo>
                      <a:pt x="223" y="369"/>
                    </a:lnTo>
                    <a:lnTo>
                      <a:pt x="224" y="368"/>
                    </a:lnTo>
                    <a:lnTo>
                      <a:pt x="223" y="368"/>
                    </a:lnTo>
                    <a:lnTo>
                      <a:pt x="221" y="368"/>
                    </a:lnTo>
                    <a:lnTo>
                      <a:pt x="220" y="367"/>
                    </a:lnTo>
                    <a:lnTo>
                      <a:pt x="218" y="366"/>
                    </a:lnTo>
                    <a:lnTo>
                      <a:pt x="218" y="365"/>
                    </a:lnTo>
                    <a:lnTo>
                      <a:pt x="214" y="363"/>
                    </a:lnTo>
                    <a:lnTo>
                      <a:pt x="215" y="361"/>
                    </a:lnTo>
                    <a:lnTo>
                      <a:pt x="214" y="361"/>
                    </a:lnTo>
                    <a:lnTo>
                      <a:pt x="213" y="360"/>
                    </a:lnTo>
                    <a:lnTo>
                      <a:pt x="212" y="358"/>
                    </a:lnTo>
                    <a:lnTo>
                      <a:pt x="212" y="357"/>
                    </a:lnTo>
                    <a:lnTo>
                      <a:pt x="210" y="356"/>
                    </a:lnTo>
                    <a:lnTo>
                      <a:pt x="208" y="356"/>
                    </a:lnTo>
                    <a:lnTo>
                      <a:pt x="207" y="351"/>
                    </a:lnTo>
                    <a:lnTo>
                      <a:pt x="206" y="350"/>
                    </a:lnTo>
                    <a:lnTo>
                      <a:pt x="204" y="350"/>
                    </a:lnTo>
                    <a:lnTo>
                      <a:pt x="204" y="349"/>
                    </a:lnTo>
                    <a:lnTo>
                      <a:pt x="205" y="347"/>
                    </a:lnTo>
                    <a:lnTo>
                      <a:pt x="205" y="346"/>
                    </a:lnTo>
                    <a:lnTo>
                      <a:pt x="204" y="346"/>
                    </a:lnTo>
                    <a:lnTo>
                      <a:pt x="203" y="345"/>
                    </a:lnTo>
                    <a:lnTo>
                      <a:pt x="204" y="344"/>
                    </a:lnTo>
                    <a:lnTo>
                      <a:pt x="204" y="343"/>
                    </a:lnTo>
                    <a:lnTo>
                      <a:pt x="204" y="340"/>
                    </a:lnTo>
                    <a:lnTo>
                      <a:pt x="204" y="338"/>
                    </a:lnTo>
                    <a:lnTo>
                      <a:pt x="204" y="337"/>
                    </a:lnTo>
                    <a:lnTo>
                      <a:pt x="205" y="337"/>
                    </a:lnTo>
                    <a:lnTo>
                      <a:pt x="206" y="337"/>
                    </a:lnTo>
                    <a:lnTo>
                      <a:pt x="205" y="335"/>
                    </a:lnTo>
                    <a:lnTo>
                      <a:pt x="206" y="334"/>
                    </a:lnTo>
                    <a:lnTo>
                      <a:pt x="207" y="334"/>
                    </a:lnTo>
                    <a:lnTo>
                      <a:pt x="207" y="333"/>
                    </a:lnTo>
                    <a:lnTo>
                      <a:pt x="207" y="333"/>
                    </a:lnTo>
                    <a:lnTo>
                      <a:pt x="207" y="332"/>
                    </a:lnTo>
                    <a:lnTo>
                      <a:pt x="204" y="333"/>
                    </a:lnTo>
                    <a:lnTo>
                      <a:pt x="204" y="333"/>
                    </a:lnTo>
                    <a:lnTo>
                      <a:pt x="203" y="333"/>
                    </a:lnTo>
                    <a:lnTo>
                      <a:pt x="201" y="332"/>
                    </a:lnTo>
                    <a:lnTo>
                      <a:pt x="200" y="330"/>
                    </a:lnTo>
                    <a:lnTo>
                      <a:pt x="201" y="330"/>
                    </a:lnTo>
                    <a:lnTo>
                      <a:pt x="200" y="329"/>
                    </a:lnTo>
                    <a:lnTo>
                      <a:pt x="200" y="328"/>
                    </a:lnTo>
                    <a:lnTo>
                      <a:pt x="199" y="328"/>
                    </a:lnTo>
                    <a:lnTo>
                      <a:pt x="198" y="326"/>
                    </a:lnTo>
                    <a:lnTo>
                      <a:pt x="198" y="325"/>
                    </a:lnTo>
                    <a:lnTo>
                      <a:pt x="197" y="325"/>
                    </a:lnTo>
                    <a:lnTo>
                      <a:pt x="197" y="324"/>
                    </a:lnTo>
                    <a:lnTo>
                      <a:pt x="196" y="323"/>
                    </a:lnTo>
                    <a:lnTo>
                      <a:pt x="193" y="323"/>
                    </a:lnTo>
                    <a:lnTo>
                      <a:pt x="192" y="323"/>
                    </a:lnTo>
                    <a:lnTo>
                      <a:pt x="192" y="323"/>
                    </a:lnTo>
                    <a:lnTo>
                      <a:pt x="191" y="322"/>
                    </a:lnTo>
                    <a:lnTo>
                      <a:pt x="190" y="320"/>
                    </a:lnTo>
                    <a:lnTo>
                      <a:pt x="190" y="320"/>
                    </a:lnTo>
                    <a:lnTo>
                      <a:pt x="190" y="321"/>
                    </a:lnTo>
                    <a:lnTo>
                      <a:pt x="189" y="321"/>
                    </a:lnTo>
                    <a:lnTo>
                      <a:pt x="188" y="322"/>
                    </a:lnTo>
                    <a:lnTo>
                      <a:pt x="186" y="320"/>
                    </a:lnTo>
                    <a:lnTo>
                      <a:pt x="186" y="320"/>
                    </a:lnTo>
                    <a:lnTo>
                      <a:pt x="189" y="317"/>
                    </a:lnTo>
                    <a:lnTo>
                      <a:pt x="188" y="317"/>
                    </a:lnTo>
                    <a:lnTo>
                      <a:pt x="187" y="317"/>
                    </a:lnTo>
                    <a:lnTo>
                      <a:pt x="186" y="316"/>
                    </a:lnTo>
                    <a:lnTo>
                      <a:pt x="184" y="314"/>
                    </a:lnTo>
                    <a:lnTo>
                      <a:pt x="183" y="313"/>
                    </a:lnTo>
                    <a:lnTo>
                      <a:pt x="180" y="313"/>
                    </a:lnTo>
                    <a:lnTo>
                      <a:pt x="179" y="313"/>
                    </a:lnTo>
                    <a:lnTo>
                      <a:pt x="175" y="314"/>
                    </a:lnTo>
                    <a:lnTo>
                      <a:pt x="173" y="313"/>
                    </a:lnTo>
                    <a:lnTo>
                      <a:pt x="172" y="313"/>
                    </a:lnTo>
                    <a:lnTo>
                      <a:pt x="172" y="313"/>
                    </a:lnTo>
                    <a:lnTo>
                      <a:pt x="173" y="312"/>
                    </a:lnTo>
                    <a:lnTo>
                      <a:pt x="171" y="311"/>
                    </a:lnTo>
                    <a:lnTo>
                      <a:pt x="170" y="310"/>
                    </a:lnTo>
                    <a:lnTo>
                      <a:pt x="169" y="311"/>
                    </a:lnTo>
                    <a:lnTo>
                      <a:pt x="166" y="311"/>
                    </a:lnTo>
                    <a:lnTo>
                      <a:pt x="165" y="309"/>
                    </a:lnTo>
                    <a:lnTo>
                      <a:pt x="164" y="308"/>
                    </a:lnTo>
                    <a:lnTo>
                      <a:pt x="162" y="306"/>
                    </a:lnTo>
                    <a:lnTo>
                      <a:pt x="162" y="305"/>
                    </a:lnTo>
                    <a:lnTo>
                      <a:pt x="160" y="305"/>
                    </a:lnTo>
                    <a:lnTo>
                      <a:pt x="159" y="304"/>
                    </a:lnTo>
                    <a:lnTo>
                      <a:pt x="159" y="303"/>
                    </a:lnTo>
                    <a:lnTo>
                      <a:pt x="159" y="302"/>
                    </a:lnTo>
                    <a:lnTo>
                      <a:pt x="159" y="300"/>
                    </a:lnTo>
                    <a:lnTo>
                      <a:pt x="158" y="299"/>
                    </a:lnTo>
                    <a:lnTo>
                      <a:pt x="157" y="299"/>
                    </a:lnTo>
                    <a:lnTo>
                      <a:pt x="156" y="297"/>
                    </a:lnTo>
                    <a:lnTo>
                      <a:pt x="157" y="295"/>
                    </a:lnTo>
                    <a:lnTo>
                      <a:pt x="156" y="295"/>
                    </a:lnTo>
                    <a:lnTo>
                      <a:pt x="156" y="293"/>
                    </a:lnTo>
                    <a:lnTo>
                      <a:pt x="155" y="292"/>
                    </a:lnTo>
                    <a:lnTo>
                      <a:pt x="155" y="292"/>
                    </a:lnTo>
                    <a:lnTo>
                      <a:pt x="154" y="291"/>
                    </a:lnTo>
                    <a:lnTo>
                      <a:pt x="152" y="291"/>
                    </a:lnTo>
                    <a:lnTo>
                      <a:pt x="152" y="290"/>
                    </a:lnTo>
                    <a:lnTo>
                      <a:pt x="152" y="290"/>
                    </a:lnTo>
                    <a:lnTo>
                      <a:pt x="151" y="288"/>
                    </a:lnTo>
                    <a:lnTo>
                      <a:pt x="149" y="286"/>
                    </a:lnTo>
                    <a:lnTo>
                      <a:pt x="149" y="284"/>
                    </a:lnTo>
                    <a:lnTo>
                      <a:pt x="149" y="284"/>
                    </a:lnTo>
                    <a:lnTo>
                      <a:pt x="147" y="282"/>
                    </a:lnTo>
                    <a:lnTo>
                      <a:pt x="146" y="282"/>
                    </a:lnTo>
                    <a:lnTo>
                      <a:pt x="144" y="281"/>
                    </a:lnTo>
                    <a:lnTo>
                      <a:pt x="143" y="279"/>
                    </a:lnTo>
                    <a:lnTo>
                      <a:pt x="142" y="279"/>
                    </a:lnTo>
                    <a:lnTo>
                      <a:pt x="140" y="278"/>
                    </a:lnTo>
                    <a:lnTo>
                      <a:pt x="138" y="279"/>
                    </a:lnTo>
                    <a:lnTo>
                      <a:pt x="137" y="278"/>
                    </a:lnTo>
                    <a:lnTo>
                      <a:pt x="136" y="278"/>
                    </a:lnTo>
                    <a:lnTo>
                      <a:pt x="133" y="280"/>
                    </a:lnTo>
                    <a:lnTo>
                      <a:pt x="131" y="279"/>
                    </a:lnTo>
                    <a:lnTo>
                      <a:pt x="130" y="278"/>
                    </a:lnTo>
                    <a:lnTo>
                      <a:pt x="128" y="281"/>
                    </a:lnTo>
                    <a:lnTo>
                      <a:pt x="127" y="281"/>
                    </a:lnTo>
                    <a:lnTo>
                      <a:pt x="126" y="279"/>
                    </a:lnTo>
                    <a:lnTo>
                      <a:pt x="128" y="278"/>
                    </a:lnTo>
                    <a:lnTo>
                      <a:pt x="126" y="278"/>
                    </a:lnTo>
                    <a:lnTo>
                      <a:pt x="125" y="277"/>
                    </a:lnTo>
                    <a:lnTo>
                      <a:pt x="124" y="278"/>
                    </a:lnTo>
                    <a:lnTo>
                      <a:pt x="124" y="277"/>
                    </a:lnTo>
                    <a:lnTo>
                      <a:pt x="121" y="276"/>
                    </a:lnTo>
                    <a:lnTo>
                      <a:pt x="121" y="278"/>
                    </a:lnTo>
                    <a:lnTo>
                      <a:pt x="120" y="278"/>
                    </a:lnTo>
                    <a:lnTo>
                      <a:pt x="118" y="275"/>
                    </a:lnTo>
                    <a:lnTo>
                      <a:pt x="117" y="275"/>
                    </a:lnTo>
                    <a:lnTo>
                      <a:pt x="116" y="274"/>
                    </a:lnTo>
                    <a:lnTo>
                      <a:pt x="114" y="274"/>
                    </a:lnTo>
                    <a:lnTo>
                      <a:pt x="112" y="273"/>
                    </a:lnTo>
                    <a:lnTo>
                      <a:pt x="110" y="273"/>
                    </a:lnTo>
                    <a:lnTo>
                      <a:pt x="109" y="274"/>
                    </a:lnTo>
                    <a:lnTo>
                      <a:pt x="107" y="273"/>
                    </a:lnTo>
                    <a:lnTo>
                      <a:pt x="107" y="273"/>
                    </a:lnTo>
                    <a:lnTo>
                      <a:pt x="106" y="272"/>
                    </a:lnTo>
                    <a:lnTo>
                      <a:pt x="104" y="274"/>
                    </a:lnTo>
                    <a:lnTo>
                      <a:pt x="104" y="271"/>
                    </a:lnTo>
                    <a:lnTo>
                      <a:pt x="104" y="271"/>
                    </a:lnTo>
                    <a:lnTo>
                      <a:pt x="104" y="270"/>
                    </a:lnTo>
                    <a:lnTo>
                      <a:pt x="104" y="270"/>
                    </a:lnTo>
                    <a:lnTo>
                      <a:pt x="103" y="268"/>
                    </a:lnTo>
                    <a:lnTo>
                      <a:pt x="101" y="268"/>
                    </a:lnTo>
                    <a:lnTo>
                      <a:pt x="100" y="269"/>
                    </a:lnTo>
                    <a:lnTo>
                      <a:pt x="101" y="270"/>
                    </a:lnTo>
                    <a:lnTo>
                      <a:pt x="101" y="271"/>
                    </a:lnTo>
                    <a:lnTo>
                      <a:pt x="100" y="270"/>
                    </a:lnTo>
                    <a:lnTo>
                      <a:pt x="97" y="268"/>
                    </a:lnTo>
                    <a:lnTo>
                      <a:pt x="97" y="268"/>
                    </a:lnTo>
                    <a:lnTo>
                      <a:pt x="96" y="268"/>
                    </a:lnTo>
                    <a:lnTo>
                      <a:pt x="94" y="268"/>
                    </a:lnTo>
                    <a:lnTo>
                      <a:pt x="93" y="268"/>
                    </a:lnTo>
                    <a:lnTo>
                      <a:pt x="92" y="266"/>
                    </a:lnTo>
                    <a:lnTo>
                      <a:pt x="90" y="267"/>
                    </a:lnTo>
                    <a:lnTo>
                      <a:pt x="90" y="266"/>
                    </a:lnTo>
                    <a:lnTo>
                      <a:pt x="89" y="266"/>
                    </a:lnTo>
                    <a:lnTo>
                      <a:pt x="89" y="265"/>
                    </a:lnTo>
                    <a:lnTo>
                      <a:pt x="88" y="267"/>
                    </a:lnTo>
                    <a:lnTo>
                      <a:pt x="87" y="266"/>
                    </a:lnTo>
                    <a:lnTo>
                      <a:pt x="87" y="264"/>
                    </a:lnTo>
                    <a:lnTo>
                      <a:pt x="87" y="264"/>
                    </a:lnTo>
                    <a:lnTo>
                      <a:pt x="87" y="263"/>
                    </a:lnTo>
                    <a:lnTo>
                      <a:pt x="85" y="264"/>
                    </a:lnTo>
                    <a:lnTo>
                      <a:pt x="84" y="264"/>
                    </a:lnTo>
                    <a:lnTo>
                      <a:pt x="84" y="264"/>
                    </a:lnTo>
                    <a:lnTo>
                      <a:pt x="83" y="264"/>
                    </a:lnTo>
                    <a:lnTo>
                      <a:pt x="82" y="265"/>
                    </a:lnTo>
                    <a:lnTo>
                      <a:pt x="80" y="266"/>
                    </a:lnTo>
                    <a:lnTo>
                      <a:pt x="80" y="264"/>
                    </a:lnTo>
                    <a:lnTo>
                      <a:pt x="78" y="267"/>
                    </a:lnTo>
                    <a:lnTo>
                      <a:pt x="76" y="268"/>
                    </a:lnTo>
                    <a:lnTo>
                      <a:pt x="74" y="268"/>
                    </a:lnTo>
                    <a:lnTo>
                      <a:pt x="71" y="269"/>
                    </a:lnTo>
                    <a:lnTo>
                      <a:pt x="69" y="269"/>
                    </a:lnTo>
                    <a:lnTo>
                      <a:pt x="69" y="269"/>
                    </a:lnTo>
                    <a:lnTo>
                      <a:pt x="68" y="269"/>
                    </a:lnTo>
                    <a:lnTo>
                      <a:pt x="67" y="269"/>
                    </a:lnTo>
                    <a:lnTo>
                      <a:pt x="66" y="270"/>
                    </a:lnTo>
                    <a:lnTo>
                      <a:pt x="66" y="268"/>
                    </a:lnTo>
                    <a:lnTo>
                      <a:pt x="64" y="264"/>
                    </a:lnTo>
                    <a:lnTo>
                      <a:pt x="63" y="264"/>
                    </a:lnTo>
                    <a:lnTo>
                      <a:pt x="62" y="262"/>
                    </a:lnTo>
                    <a:lnTo>
                      <a:pt x="60" y="262"/>
                    </a:lnTo>
                    <a:lnTo>
                      <a:pt x="59" y="261"/>
                    </a:lnTo>
                    <a:lnTo>
                      <a:pt x="59" y="260"/>
                    </a:lnTo>
                    <a:lnTo>
                      <a:pt x="60" y="260"/>
                    </a:lnTo>
                    <a:lnTo>
                      <a:pt x="61" y="261"/>
                    </a:lnTo>
                    <a:lnTo>
                      <a:pt x="62" y="259"/>
                    </a:lnTo>
                    <a:lnTo>
                      <a:pt x="61" y="258"/>
                    </a:lnTo>
                    <a:lnTo>
                      <a:pt x="59" y="258"/>
                    </a:lnTo>
                    <a:lnTo>
                      <a:pt x="59" y="256"/>
                    </a:lnTo>
                    <a:lnTo>
                      <a:pt x="58" y="255"/>
                    </a:lnTo>
                    <a:lnTo>
                      <a:pt x="57" y="254"/>
                    </a:lnTo>
                    <a:lnTo>
                      <a:pt x="55" y="254"/>
                    </a:lnTo>
                    <a:lnTo>
                      <a:pt x="55" y="253"/>
                    </a:lnTo>
                    <a:lnTo>
                      <a:pt x="56" y="251"/>
                    </a:lnTo>
                    <a:lnTo>
                      <a:pt x="54" y="248"/>
                    </a:lnTo>
                    <a:lnTo>
                      <a:pt x="53" y="247"/>
                    </a:lnTo>
                    <a:lnTo>
                      <a:pt x="52" y="247"/>
                    </a:lnTo>
                    <a:lnTo>
                      <a:pt x="51" y="247"/>
                    </a:lnTo>
                    <a:lnTo>
                      <a:pt x="52" y="247"/>
                    </a:lnTo>
                    <a:lnTo>
                      <a:pt x="52" y="246"/>
                    </a:lnTo>
                    <a:lnTo>
                      <a:pt x="52" y="244"/>
                    </a:lnTo>
                    <a:lnTo>
                      <a:pt x="51" y="242"/>
                    </a:lnTo>
                    <a:lnTo>
                      <a:pt x="52" y="243"/>
                    </a:lnTo>
                    <a:lnTo>
                      <a:pt x="52" y="240"/>
                    </a:lnTo>
                    <a:lnTo>
                      <a:pt x="51" y="239"/>
                    </a:lnTo>
                    <a:lnTo>
                      <a:pt x="51" y="240"/>
                    </a:lnTo>
                    <a:lnTo>
                      <a:pt x="50" y="240"/>
                    </a:lnTo>
                    <a:lnTo>
                      <a:pt x="49" y="240"/>
                    </a:lnTo>
                    <a:lnTo>
                      <a:pt x="49" y="239"/>
                    </a:lnTo>
                    <a:lnTo>
                      <a:pt x="49" y="238"/>
                    </a:lnTo>
                    <a:lnTo>
                      <a:pt x="50" y="236"/>
                    </a:lnTo>
                    <a:lnTo>
                      <a:pt x="50" y="235"/>
                    </a:lnTo>
                    <a:lnTo>
                      <a:pt x="51" y="234"/>
                    </a:lnTo>
                    <a:lnTo>
                      <a:pt x="49" y="234"/>
                    </a:lnTo>
                    <a:lnTo>
                      <a:pt x="49" y="233"/>
                    </a:lnTo>
                    <a:lnTo>
                      <a:pt x="49" y="232"/>
                    </a:lnTo>
                    <a:lnTo>
                      <a:pt x="49" y="232"/>
                    </a:lnTo>
                    <a:lnTo>
                      <a:pt x="48" y="233"/>
                    </a:lnTo>
                    <a:lnTo>
                      <a:pt x="48" y="230"/>
                    </a:lnTo>
                    <a:lnTo>
                      <a:pt x="49" y="230"/>
                    </a:lnTo>
                    <a:lnTo>
                      <a:pt x="49" y="230"/>
                    </a:lnTo>
                    <a:lnTo>
                      <a:pt x="49" y="230"/>
                    </a:lnTo>
                    <a:lnTo>
                      <a:pt x="49" y="229"/>
                    </a:lnTo>
                    <a:lnTo>
                      <a:pt x="49" y="227"/>
                    </a:lnTo>
                    <a:lnTo>
                      <a:pt x="49" y="227"/>
                    </a:lnTo>
                    <a:lnTo>
                      <a:pt x="47" y="227"/>
                    </a:lnTo>
                    <a:lnTo>
                      <a:pt x="46" y="227"/>
                    </a:lnTo>
                    <a:lnTo>
                      <a:pt x="45" y="227"/>
                    </a:lnTo>
                    <a:lnTo>
                      <a:pt x="44" y="227"/>
                    </a:lnTo>
                    <a:lnTo>
                      <a:pt x="43" y="226"/>
                    </a:lnTo>
                    <a:lnTo>
                      <a:pt x="42" y="227"/>
                    </a:lnTo>
                    <a:lnTo>
                      <a:pt x="40" y="224"/>
                    </a:lnTo>
                    <a:lnTo>
                      <a:pt x="38" y="225"/>
                    </a:lnTo>
                    <a:lnTo>
                      <a:pt x="37" y="224"/>
                    </a:lnTo>
                    <a:lnTo>
                      <a:pt x="37" y="223"/>
                    </a:lnTo>
                    <a:lnTo>
                      <a:pt x="37" y="222"/>
                    </a:lnTo>
                    <a:lnTo>
                      <a:pt x="37" y="220"/>
                    </a:lnTo>
                    <a:lnTo>
                      <a:pt x="35" y="220"/>
                    </a:lnTo>
                    <a:lnTo>
                      <a:pt x="35" y="220"/>
                    </a:lnTo>
                    <a:lnTo>
                      <a:pt x="35" y="219"/>
                    </a:lnTo>
                    <a:lnTo>
                      <a:pt x="35" y="218"/>
                    </a:lnTo>
                    <a:lnTo>
                      <a:pt x="40" y="215"/>
                    </a:lnTo>
                    <a:lnTo>
                      <a:pt x="45" y="213"/>
                    </a:lnTo>
                    <a:lnTo>
                      <a:pt x="49" y="209"/>
                    </a:lnTo>
                    <a:lnTo>
                      <a:pt x="52" y="206"/>
                    </a:lnTo>
                    <a:lnTo>
                      <a:pt x="56" y="203"/>
                    </a:lnTo>
                    <a:lnTo>
                      <a:pt x="61" y="202"/>
                    </a:lnTo>
                    <a:lnTo>
                      <a:pt x="66" y="199"/>
                    </a:lnTo>
                    <a:lnTo>
                      <a:pt x="69" y="194"/>
                    </a:lnTo>
                    <a:lnTo>
                      <a:pt x="71" y="190"/>
                    </a:lnTo>
                    <a:lnTo>
                      <a:pt x="77" y="188"/>
                    </a:lnTo>
                    <a:lnTo>
                      <a:pt x="80" y="183"/>
                    </a:lnTo>
                    <a:lnTo>
                      <a:pt x="83" y="180"/>
                    </a:lnTo>
                    <a:lnTo>
                      <a:pt x="93" y="171"/>
                    </a:lnTo>
                    <a:lnTo>
                      <a:pt x="93" y="155"/>
                    </a:lnTo>
                    <a:lnTo>
                      <a:pt x="94" y="148"/>
                    </a:lnTo>
                    <a:lnTo>
                      <a:pt x="97" y="134"/>
                    </a:lnTo>
                    <a:lnTo>
                      <a:pt x="76" y="117"/>
                    </a:lnTo>
                    <a:lnTo>
                      <a:pt x="66" y="72"/>
                    </a:lnTo>
                    <a:lnTo>
                      <a:pt x="59" y="71"/>
                    </a:lnTo>
                    <a:lnTo>
                      <a:pt x="52" y="72"/>
                    </a:lnTo>
                    <a:lnTo>
                      <a:pt x="44" y="75"/>
                    </a:lnTo>
                    <a:lnTo>
                      <a:pt x="40" y="78"/>
                    </a:lnTo>
                    <a:lnTo>
                      <a:pt x="38" y="79"/>
                    </a:lnTo>
                    <a:lnTo>
                      <a:pt x="25" y="79"/>
                    </a:lnTo>
                    <a:lnTo>
                      <a:pt x="14" y="79"/>
                    </a:lnTo>
                    <a:lnTo>
                      <a:pt x="7" y="80"/>
                    </a:lnTo>
                    <a:lnTo>
                      <a:pt x="4" y="78"/>
                    </a:lnTo>
                    <a:lnTo>
                      <a:pt x="4" y="78"/>
                    </a:lnTo>
                    <a:lnTo>
                      <a:pt x="3" y="77"/>
                    </a:lnTo>
                    <a:lnTo>
                      <a:pt x="2" y="77"/>
                    </a:lnTo>
                    <a:lnTo>
                      <a:pt x="0" y="76"/>
                    </a:lnTo>
                    <a:lnTo>
                      <a:pt x="1" y="75"/>
                    </a:lnTo>
                    <a:lnTo>
                      <a:pt x="2" y="75"/>
                    </a:lnTo>
                    <a:lnTo>
                      <a:pt x="2" y="74"/>
                    </a:lnTo>
                    <a:lnTo>
                      <a:pt x="3" y="72"/>
                    </a:lnTo>
                    <a:lnTo>
                      <a:pt x="4" y="73"/>
                    </a:lnTo>
                    <a:lnTo>
                      <a:pt x="4" y="71"/>
                    </a:lnTo>
                    <a:lnTo>
                      <a:pt x="4" y="71"/>
                    </a:lnTo>
                    <a:lnTo>
                      <a:pt x="4" y="71"/>
                    </a:lnTo>
                    <a:lnTo>
                      <a:pt x="4" y="70"/>
                    </a:lnTo>
                    <a:lnTo>
                      <a:pt x="5" y="69"/>
                    </a:lnTo>
                    <a:lnTo>
                      <a:pt x="4" y="68"/>
                    </a:lnTo>
                    <a:lnTo>
                      <a:pt x="4" y="67"/>
                    </a:lnTo>
                    <a:lnTo>
                      <a:pt x="4" y="65"/>
                    </a:lnTo>
                    <a:lnTo>
                      <a:pt x="3" y="65"/>
                    </a:lnTo>
                    <a:lnTo>
                      <a:pt x="3" y="64"/>
                    </a:lnTo>
                    <a:lnTo>
                      <a:pt x="3" y="64"/>
                    </a:lnTo>
                    <a:lnTo>
                      <a:pt x="4" y="64"/>
                    </a:lnTo>
                    <a:lnTo>
                      <a:pt x="5" y="63"/>
                    </a:lnTo>
                    <a:lnTo>
                      <a:pt x="4" y="61"/>
                    </a:lnTo>
                    <a:lnTo>
                      <a:pt x="5" y="61"/>
                    </a:lnTo>
                    <a:lnTo>
                      <a:pt x="6" y="61"/>
                    </a:lnTo>
                    <a:lnTo>
                      <a:pt x="7" y="55"/>
                    </a:lnTo>
                    <a:lnTo>
                      <a:pt x="7" y="54"/>
                    </a:lnTo>
                    <a:lnTo>
                      <a:pt x="6" y="52"/>
                    </a:lnTo>
                    <a:lnTo>
                      <a:pt x="6" y="51"/>
                    </a:lnTo>
                    <a:lnTo>
                      <a:pt x="5" y="50"/>
                    </a:lnTo>
                    <a:lnTo>
                      <a:pt x="6" y="48"/>
                    </a:lnTo>
                    <a:lnTo>
                      <a:pt x="5" y="47"/>
                    </a:lnTo>
                    <a:lnTo>
                      <a:pt x="6" y="46"/>
                    </a:lnTo>
                    <a:lnTo>
                      <a:pt x="7" y="45"/>
                    </a:lnTo>
                    <a:lnTo>
                      <a:pt x="7" y="44"/>
                    </a:lnTo>
                    <a:lnTo>
                      <a:pt x="8" y="44"/>
                    </a:lnTo>
                    <a:lnTo>
                      <a:pt x="11" y="41"/>
                    </a:lnTo>
                    <a:lnTo>
                      <a:pt x="11" y="41"/>
                    </a:lnTo>
                    <a:lnTo>
                      <a:pt x="11" y="40"/>
                    </a:lnTo>
                    <a:lnTo>
                      <a:pt x="11" y="40"/>
                    </a:lnTo>
                    <a:lnTo>
                      <a:pt x="12" y="39"/>
                    </a:lnTo>
                    <a:lnTo>
                      <a:pt x="13" y="37"/>
                    </a:lnTo>
                    <a:lnTo>
                      <a:pt x="14" y="37"/>
                    </a:lnTo>
                    <a:lnTo>
                      <a:pt x="14" y="34"/>
                    </a:lnTo>
                    <a:lnTo>
                      <a:pt x="16" y="25"/>
                    </a:lnTo>
                    <a:lnTo>
                      <a:pt x="17" y="24"/>
                    </a:lnTo>
                    <a:lnTo>
                      <a:pt x="21" y="23"/>
                    </a:lnTo>
                    <a:lnTo>
                      <a:pt x="23" y="23"/>
                    </a:lnTo>
                    <a:lnTo>
                      <a:pt x="25" y="24"/>
                    </a:lnTo>
                    <a:lnTo>
                      <a:pt x="25" y="24"/>
                    </a:lnTo>
                    <a:lnTo>
                      <a:pt x="26" y="23"/>
                    </a:lnTo>
                    <a:lnTo>
                      <a:pt x="28" y="23"/>
                    </a:lnTo>
                    <a:lnTo>
                      <a:pt x="28" y="23"/>
                    </a:lnTo>
                    <a:lnTo>
                      <a:pt x="30" y="22"/>
                    </a:lnTo>
                    <a:lnTo>
                      <a:pt x="31" y="20"/>
                    </a:lnTo>
                    <a:lnTo>
                      <a:pt x="32" y="20"/>
                    </a:lnTo>
                    <a:lnTo>
                      <a:pt x="33" y="19"/>
                    </a:lnTo>
                    <a:lnTo>
                      <a:pt x="35" y="17"/>
                    </a:lnTo>
                    <a:lnTo>
                      <a:pt x="39" y="16"/>
                    </a:lnTo>
                    <a:lnTo>
                      <a:pt x="40" y="16"/>
                    </a:lnTo>
                    <a:lnTo>
                      <a:pt x="41" y="16"/>
                    </a:lnTo>
                    <a:lnTo>
                      <a:pt x="42" y="13"/>
                    </a:lnTo>
                    <a:lnTo>
                      <a:pt x="43" y="12"/>
                    </a:lnTo>
                    <a:lnTo>
                      <a:pt x="44" y="11"/>
                    </a:lnTo>
                    <a:lnTo>
                      <a:pt x="45" y="9"/>
                    </a:lnTo>
                    <a:lnTo>
                      <a:pt x="46" y="9"/>
                    </a:lnTo>
                    <a:lnTo>
                      <a:pt x="47" y="9"/>
                    </a:lnTo>
                    <a:lnTo>
                      <a:pt x="49" y="8"/>
                    </a:lnTo>
                    <a:lnTo>
                      <a:pt x="51" y="6"/>
                    </a:lnTo>
                    <a:lnTo>
                      <a:pt x="52" y="6"/>
                    </a:lnTo>
                    <a:lnTo>
                      <a:pt x="56" y="3"/>
                    </a:lnTo>
                    <a:lnTo>
                      <a:pt x="57" y="0"/>
                    </a:lnTo>
                    <a:lnTo>
                      <a:pt x="59" y="1"/>
                    </a:lnTo>
                    <a:lnTo>
                      <a:pt x="60" y="3"/>
                    </a:lnTo>
                    <a:lnTo>
                      <a:pt x="60" y="6"/>
                    </a:lnTo>
                    <a:lnTo>
                      <a:pt x="59" y="9"/>
                    </a:lnTo>
                    <a:lnTo>
                      <a:pt x="58" y="11"/>
                    </a:lnTo>
                    <a:lnTo>
                      <a:pt x="59" y="12"/>
                    </a:lnTo>
                    <a:lnTo>
                      <a:pt x="60" y="13"/>
                    </a:lnTo>
                    <a:lnTo>
                      <a:pt x="63" y="13"/>
                    </a:lnTo>
                    <a:lnTo>
                      <a:pt x="69" y="14"/>
                    </a:lnTo>
                    <a:lnTo>
                      <a:pt x="76" y="13"/>
                    </a:lnTo>
                    <a:lnTo>
                      <a:pt x="77" y="14"/>
                    </a:lnTo>
                    <a:lnTo>
                      <a:pt x="78" y="15"/>
                    </a:lnTo>
                    <a:lnTo>
                      <a:pt x="81" y="16"/>
                    </a:lnTo>
                    <a:lnTo>
                      <a:pt x="83" y="18"/>
                    </a:lnTo>
                    <a:lnTo>
                      <a:pt x="85" y="20"/>
                    </a:lnTo>
                    <a:lnTo>
                      <a:pt x="87" y="20"/>
                    </a:lnTo>
                    <a:lnTo>
                      <a:pt x="89" y="23"/>
                    </a:lnTo>
                    <a:lnTo>
                      <a:pt x="90" y="23"/>
                    </a:lnTo>
                    <a:lnTo>
                      <a:pt x="93" y="23"/>
                    </a:lnTo>
                    <a:lnTo>
                      <a:pt x="94" y="24"/>
                    </a:lnTo>
                    <a:lnTo>
                      <a:pt x="97" y="25"/>
                    </a:lnTo>
                    <a:lnTo>
                      <a:pt x="100" y="25"/>
                    </a:lnTo>
                    <a:lnTo>
                      <a:pt x="101" y="24"/>
                    </a:lnTo>
                    <a:lnTo>
                      <a:pt x="102" y="24"/>
                    </a:lnTo>
                    <a:lnTo>
                      <a:pt x="103" y="24"/>
                    </a:lnTo>
                    <a:lnTo>
                      <a:pt x="104" y="23"/>
                    </a:lnTo>
                    <a:lnTo>
                      <a:pt x="106" y="24"/>
                    </a:lnTo>
                    <a:lnTo>
                      <a:pt x="111" y="27"/>
                    </a:lnTo>
                    <a:lnTo>
                      <a:pt x="112" y="28"/>
                    </a:lnTo>
                    <a:lnTo>
                      <a:pt x="114" y="28"/>
                    </a:lnTo>
                    <a:lnTo>
                      <a:pt x="114" y="29"/>
                    </a:lnTo>
                    <a:lnTo>
                      <a:pt x="121" y="29"/>
                    </a:lnTo>
                    <a:lnTo>
                      <a:pt x="123" y="29"/>
                    </a:lnTo>
                    <a:lnTo>
                      <a:pt x="124" y="30"/>
                    </a:lnTo>
                    <a:lnTo>
                      <a:pt x="128" y="33"/>
                    </a:lnTo>
                    <a:lnTo>
                      <a:pt x="131" y="33"/>
                    </a:lnTo>
                    <a:lnTo>
                      <a:pt x="135" y="33"/>
                    </a:lnTo>
                    <a:lnTo>
                      <a:pt x="135" y="33"/>
                    </a:lnTo>
                    <a:lnTo>
                      <a:pt x="136" y="33"/>
                    </a:lnTo>
                    <a:lnTo>
                      <a:pt x="138" y="32"/>
                    </a:lnTo>
                    <a:lnTo>
                      <a:pt x="141" y="33"/>
                    </a:lnTo>
                    <a:lnTo>
                      <a:pt x="142" y="33"/>
                    </a:lnTo>
                    <a:lnTo>
                      <a:pt x="145" y="33"/>
                    </a:lnTo>
                    <a:lnTo>
                      <a:pt x="148" y="32"/>
                    </a:lnTo>
                    <a:lnTo>
                      <a:pt x="149" y="31"/>
                    </a:lnTo>
                    <a:lnTo>
                      <a:pt x="151" y="31"/>
                    </a:lnTo>
                    <a:lnTo>
                      <a:pt x="152" y="30"/>
                    </a:lnTo>
                    <a:lnTo>
                      <a:pt x="155" y="29"/>
                    </a:lnTo>
                    <a:lnTo>
                      <a:pt x="155" y="28"/>
                    </a:lnTo>
                    <a:lnTo>
                      <a:pt x="159" y="28"/>
                    </a:lnTo>
                    <a:lnTo>
                      <a:pt x="160" y="28"/>
                    </a:lnTo>
                    <a:lnTo>
                      <a:pt x="161" y="28"/>
                    </a:lnTo>
                    <a:lnTo>
                      <a:pt x="165" y="30"/>
                    </a:lnTo>
                    <a:lnTo>
                      <a:pt x="167" y="30"/>
                    </a:lnTo>
                    <a:lnTo>
                      <a:pt x="169" y="30"/>
                    </a:lnTo>
                    <a:lnTo>
                      <a:pt x="171" y="31"/>
                    </a:lnTo>
                    <a:lnTo>
                      <a:pt x="175" y="32"/>
                    </a:lnTo>
                    <a:lnTo>
                      <a:pt x="176" y="33"/>
                    </a:lnTo>
                    <a:lnTo>
                      <a:pt x="178" y="33"/>
                    </a:lnTo>
                    <a:lnTo>
                      <a:pt x="178" y="34"/>
                    </a:lnTo>
                    <a:lnTo>
                      <a:pt x="179" y="35"/>
                    </a:lnTo>
                    <a:lnTo>
                      <a:pt x="180" y="35"/>
                    </a:lnTo>
                    <a:lnTo>
                      <a:pt x="181" y="34"/>
                    </a:lnTo>
                    <a:lnTo>
                      <a:pt x="180" y="33"/>
                    </a:lnTo>
                    <a:lnTo>
                      <a:pt x="181" y="33"/>
                    </a:lnTo>
                    <a:lnTo>
                      <a:pt x="183" y="33"/>
                    </a:lnTo>
                    <a:lnTo>
                      <a:pt x="184" y="33"/>
                    </a:lnTo>
                    <a:lnTo>
                      <a:pt x="186" y="33"/>
                    </a:lnTo>
                    <a:lnTo>
                      <a:pt x="187" y="33"/>
                    </a:lnTo>
                    <a:lnTo>
                      <a:pt x="189" y="32"/>
                    </a:lnTo>
                    <a:lnTo>
                      <a:pt x="190" y="33"/>
                    </a:lnTo>
                    <a:lnTo>
                      <a:pt x="191" y="32"/>
                    </a:lnTo>
                    <a:lnTo>
                      <a:pt x="191" y="33"/>
                    </a:lnTo>
                    <a:lnTo>
                      <a:pt x="193" y="33"/>
                    </a:lnTo>
                    <a:lnTo>
                      <a:pt x="193" y="33"/>
                    </a:lnTo>
                    <a:lnTo>
                      <a:pt x="194" y="33"/>
                    </a:lnTo>
                    <a:lnTo>
                      <a:pt x="196" y="33"/>
                    </a:lnTo>
                    <a:lnTo>
                      <a:pt x="197" y="32"/>
                    </a:lnTo>
                    <a:lnTo>
                      <a:pt x="197" y="32"/>
                    </a:lnTo>
                    <a:lnTo>
                      <a:pt x="198" y="30"/>
                    </a:lnTo>
                    <a:lnTo>
                      <a:pt x="199" y="29"/>
                    </a:lnTo>
                    <a:lnTo>
                      <a:pt x="202" y="27"/>
                    </a:lnTo>
                    <a:lnTo>
                      <a:pt x="203" y="26"/>
                    </a:lnTo>
                    <a:lnTo>
                      <a:pt x="204" y="27"/>
                    </a:lnTo>
                    <a:lnTo>
                      <a:pt x="206" y="23"/>
                    </a:lnTo>
                    <a:lnTo>
                      <a:pt x="207" y="22"/>
                    </a:lnTo>
                    <a:lnTo>
                      <a:pt x="208" y="22"/>
                    </a:lnTo>
                    <a:lnTo>
                      <a:pt x="209" y="22"/>
                    </a:lnTo>
                    <a:lnTo>
                      <a:pt x="210" y="20"/>
                    </a:lnTo>
                    <a:lnTo>
                      <a:pt x="212" y="20"/>
                    </a:lnTo>
                    <a:lnTo>
                      <a:pt x="213" y="19"/>
                    </a:lnTo>
                    <a:lnTo>
                      <a:pt x="214" y="19"/>
                    </a:lnTo>
                    <a:lnTo>
                      <a:pt x="216" y="19"/>
                    </a:lnTo>
                    <a:lnTo>
                      <a:pt x="217" y="19"/>
                    </a:lnTo>
                    <a:lnTo>
                      <a:pt x="217" y="20"/>
                    </a:lnTo>
                    <a:lnTo>
                      <a:pt x="218" y="20"/>
                    </a:lnTo>
                    <a:lnTo>
                      <a:pt x="220" y="20"/>
                    </a:lnTo>
                    <a:lnTo>
                      <a:pt x="221" y="20"/>
                    </a:lnTo>
                    <a:lnTo>
                      <a:pt x="222" y="19"/>
                    </a:lnTo>
                    <a:lnTo>
                      <a:pt x="223" y="20"/>
                    </a:lnTo>
                    <a:lnTo>
                      <a:pt x="226" y="22"/>
                    </a:lnTo>
                    <a:lnTo>
                      <a:pt x="226" y="23"/>
                    </a:lnTo>
                    <a:lnTo>
                      <a:pt x="226" y="24"/>
                    </a:lnTo>
                    <a:lnTo>
                      <a:pt x="228" y="24"/>
                    </a:lnTo>
                    <a:lnTo>
                      <a:pt x="228" y="24"/>
                    </a:lnTo>
                    <a:lnTo>
                      <a:pt x="230" y="24"/>
                    </a:lnTo>
                    <a:lnTo>
                      <a:pt x="231" y="26"/>
                    </a:lnTo>
                    <a:lnTo>
                      <a:pt x="232" y="26"/>
                    </a:lnTo>
                    <a:lnTo>
                      <a:pt x="233" y="26"/>
                    </a:lnTo>
                    <a:lnTo>
                      <a:pt x="234" y="26"/>
                    </a:lnTo>
                    <a:lnTo>
                      <a:pt x="235" y="27"/>
                    </a:lnTo>
                    <a:lnTo>
                      <a:pt x="237" y="27"/>
                    </a:lnTo>
                    <a:lnTo>
                      <a:pt x="238" y="27"/>
                    </a:lnTo>
                    <a:lnTo>
                      <a:pt x="238" y="28"/>
                    </a:lnTo>
                    <a:lnTo>
                      <a:pt x="238" y="27"/>
                    </a:lnTo>
                    <a:lnTo>
                      <a:pt x="240" y="29"/>
                    </a:lnTo>
                    <a:lnTo>
                      <a:pt x="242" y="29"/>
                    </a:lnTo>
                    <a:lnTo>
                      <a:pt x="245" y="30"/>
                    </a:lnTo>
                    <a:lnTo>
                      <a:pt x="246" y="31"/>
                    </a:lnTo>
                    <a:lnTo>
                      <a:pt x="247" y="30"/>
                    </a:lnTo>
                    <a:lnTo>
                      <a:pt x="248" y="31"/>
                    </a:lnTo>
                    <a:lnTo>
                      <a:pt x="248" y="31"/>
                    </a:lnTo>
                    <a:lnTo>
                      <a:pt x="249" y="31"/>
                    </a:lnTo>
                    <a:lnTo>
                      <a:pt x="250" y="31"/>
                    </a:lnTo>
                    <a:lnTo>
                      <a:pt x="251" y="31"/>
                    </a:lnTo>
                    <a:lnTo>
                      <a:pt x="253" y="32"/>
                    </a:lnTo>
                    <a:lnTo>
                      <a:pt x="255" y="32"/>
                    </a:lnTo>
                    <a:lnTo>
                      <a:pt x="256" y="33"/>
                    </a:lnTo>
                    <a:lnTo>
                      <a:pt x="257" y="33"/>
                    </a:lnTo>
                    <a:lnTo>
                      <a:pt x="258" y="35"/>
                    </a:lnTo>
                    <a:lnTo>
                      <a:pt x="259" y="36"/>
                    </a:lnTo>
                    <a:lnTo>
                      <a:pt x="259" y="37"/>
                    </a:lnTo>
                    <a:lnTo>
                      <a:pt x="260" y="38"/>
                    </a:lnTo>
                    <a:lnTo>
                      <a:pt x="261" y="38"/>
                    </a:lnTo>
                    <a:lnTo>
                      <a:pt x="262" y="40"/>
                    </a:lnTo>
                    <a:lnTo>
                      <a:pt x="261" y="41"/>
                    </a:lnTo>
                    <a:lnTo>
                      <a:pt x="262" y="43"/>
                    </a:lnTo>
                    <a:lnTo>
                      <a:pt x="263" y="44"/>
                    </a:lnTo>
                    <a:lnTo>
                      <a:pt x="263" y="45"/>
                    </a:lnTo>
                    <a:lnTo>
                      <a:pt x="265" y="47"/>
                    </a:lnTo>
                    <a:lnTo>
                      <a:pt x="265" y="47"/>
                    </a:lnTo>
                    <a:lnTo>
                      <a:pt x="266" y="50"/>
                    </a:lnTo>
                    <a:lnTo>
                      <a:pt x="267" y="51"/>
                    </a:lnTo>
                    <a:lnTo>
                      <a:pt x="268" y="51"/>
                    </a:lnTo>
                    <a:lnTo>
                      <a:pt x="271" y="52"/>
                    </a:lnTo>
                    <a:lnTo>
                      <a:pt x="273" y="54"/>
                    </a:lnTo>
                    <a:lnTo>
                      <a:pt x="273" y="55"/>
                    </a:lnTo>
                    <a:lnTo>
                      <a:pt x="273" y="57"/>
                    </a:lnTo>
                    <a:lnTo>
                      <a:pt x="273" y="56"/>
                    </a:lnTo>
                    <a:lnTo>
                      <a:pt x="272" y="55"/>
                    </a:lnTo>
                    <a:lnTo>
                      <a:pt x="271" y="56"/>
                    </a:lnTo>
                    <a:lnTo>
                      <a:pt x="270" y="56"/>
                    </a:lnTo>
                    <a:lnTo>
                      <a:pt x="269" y="57"/>
                    </a:lnTo>
                    <a:lnTo>
                      <a:pt x="267" y="59"/>
                    </a:lnTo>
                    <a:lnTo>
                      <a:pt x="266" y="61"/>
                    </a:lnTo>
                    <a:lnTo>
                      <a:pt x="265" y="61"/>
                    </a:lnTo>
                    <a:lnTo>
                      <a:pt x="264" y="61"/>
                    </a:lnTo>
                    <a:lnTo>
                      <a:pt x="261" y="64"/>
                    </a:lnTo>
                    <a:lnTo>
                      <a:pt x="259" y="65"/>
                    </a:lnTo>
                    <a:lnTo>
                      <a:pt x="258" y="66"/>
                    </a:lnTo>
                    <a:lnTo>
                      <a:pt x="256" y="65"/>
                    </a:lnTo>
                    <a:lnTo>
                      <a:pt x="255" y="66"/>
                    </a:lnTo>
                    <a:lnTo>
                      <a:pt x="253" y="67"/>
                    </a:lnTo>
                    <a:lnTo>
                      <a:pt x="252" y="68"/>
                    </a:lnTo>
                    <a:lnTo>
                      <a:pt x="251" y="68"/>
                    </a:lnTo>
                    <a:lnTo>
                      <a:pt x="251" y="69"/>
                    </a:lnTo>
                    <a:lnTo>
                      <a:pt x="248" y="71"/>
                    </a:lnTo>
                    <a:lnTo>
                      <a:pt x="247" y="72"/>
                    </a:lnTo>
                    <a:lnTo>
                      <a:pt x="243" y="74"/>
                    </a:lnTo>
                    <a:lnTo>
                      <a:pt x="248" y="95"/>
                    </a:lnTo>
                    <a:lnTo>
                      <a:pt x="245" y="99"/>
                    </a:lnTo>
                    <a:lnTo>
                      <a:pt x="243" y="101"/>
                    </a:lnTo>
                    <a:lnTo>
                      <a:pt x="242" y="10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43" name="Freeform 901">
                <a:extLst>
                  <a:ext uri="{FF2B5EF4-FFF2-40B4-BE49-F238E27FC236}">
                    <a16:creationId xmlns:a16="http://schemas.microsoft.com/office/drawing/2014/main" id="{2C630B2B-1DF2-4046-9526-D14CD7570E74}"/>
                  </a:ext>
                </a:extLst>
              </p:cNvPr>
              <p:cNvSpPr>
                <a:spLocks/>
              </p:cNvSpPr>
              <p:nvPr/>
            </p:nvSpPr>
            <p:spPr bwMode="auto">
              <a:xfrm>
                <a:off x="5650" y="931"/>
                <a:ext cx="349" cy="414"/>
              </a:xfrm>
              <a:custGeom>
                <a:avLst/>
                <a:gdLst>
                  <a:gd name="T0" fmla="*/ 265 w 349"/>
                  <a:gd name="T1" fmla="*/ 232 h 414"/>
                  <a:gd name="T2" fmla="*/ 275 w 349"/>
                  <a:gd name="T3" fmla="*/ 262 h 414"/>
                  <a:gd name="T4" fmla="*/ 254 w 349"/>
                  <a:gd name="T5" fmla="*/ 276 h 414"/>
                  <a:gd name="T6" fmla="*/ 234 w 349"/>
                  <a:gd name="T7" fmla="*/ 296 h 414"/>
                  <a:gd name="T8" fmla="*/ 229 w 349"/>
                  <a:gd name="T9" fmla="*/ 317 h 414"/>
                  <a:gd name="T10" fmla="*/ 227 w 349"/>
                  <a:gd name="T11" fmla="*/ 327 h 414"/>
                  <a:gd name="T12" fmla="*/ 223 w 349"/>
                  <a:gd name="T13" fmla="*/ 338 h 414"/>
                  <a:gd name="T14" fmla="*/ 217 w 349"/>
                  <a:gd name="T15" fmla="*/ 346 h 414"/>
                  <a:gd name="T16" fmla="*/ 203 w 349"/>
                  <a:gd name="T17" fmla="*/ 362 h 414"/>
                  <a:gd name="T18" fmla="*/ 187 w 349"/>
                  <a:gd name="T19" fmla="*/ 392 h 414"/>
                  <a:gd name="T20" fmla="*/ 172 w 349"/>
                  <a:gd name="T21" fmla="*/ 414 h 414"/>
                  <a:gd name="T22" fmla="*/ 171 w 349"/>
                  <a:gd name="T23" fmla="*/ 409 h 414"/>
                  <a:gd name="T24" fmla="*/ 166 w 349"/>
                  <a:gd name="T25" fmla="*/ 407 h 414"/>
                  <a:gd name="T26" fmla="*/ 162 w 349"/>
                  <a:gd name="T27" fmla="*/ 402 h 414"/>
                  <a:gd name="T28" fmla="*/ 156 w 349"/>
                  <a:gd name="T29" fmla="*/ 402 h 414"/>
                  <a:gd name="T30" fmla="*/ 148 w 349"/>
                  <a:gd name="T31" fmla="*/ 397 h 414"/>
                  <a:gd name="T32" fmla="*/ 138 w 349"/>
                  <a:gd name="T33" fmla="*/ 389 h 414"/>
                  <a:gd name="T34" fmla="*/ 131 w 349"/>
                  <a:gd name="T35" fmla="*/ 379 h 414"/>
                  <a:gd name="T36" fmla="*/ 116 w 349"/>
                  <a:gd name="T37" fmla="*/ 374 h 414"/>
                  <a:gd name="T38" fmla="*/ 75 w 349"/>
                  <a:gd name="T39" fmla="*/ 394 h 414"/>
                  <a:gd name="T40" fmla="*/ 53 w 349"/>
                  <a:gd name="T41" fmla="*/ 368 h 414"/>
                  <a:gd name="T42" fmla="*/ 94 w 349"/>
                  <a:gd name="T43" fmla="*/ 319 h 414"/>
                  <a:gd name="T44" fmla="*/ 86 w 349"/>
                  <a:gd name="T45" fmla="*/ 307 h 414"/>
                  <a:gd name="T46" fmla="*/ 88 w 349"/>
                  <a:gd name="T47" fmla="*/ 286 h 414"/>
                  <a:gd name="T48" fmla="*/ 81 w 349"/>
                  <a:gd name="T49" fmla="*/ 280 h 414"/>
                  <a:gd name="T50" fmla="*/ 69 w 349"/>
                  <a:gd name="T51" fmla="*/ 273 h 414"/>
                  <a:gd name="T52" fmla="*/ 52 w 349"/>
                  <a:gd name="T53" fmla="*/ 262 h 414"/>
                  <a:gd name="T54" fmla="*/ 46 w 349"/>
                  <a:gd name="T55" fmla="*/ 241 h 414"/>
                  <a:gd name="T56" fmla="*/ 33 w 349"/>
                  <a:gd name="T57" fmla="*/ 217 h 414"/>
                  <a:gd name="T58" fmla="*/ 12 w 349"/>
                  <a:gd name="T59" fmla="*/ 197 h 414"/>
                  <a:gd name="T60" fmla="*/ 9 w 349"/>
                  <a:gd name="T61" fmla="*/ 188 h 414"/>
                  <a:gd name="T62" fmla="*/ 2 w 349"/>
                  <a:gd name="T63" fmla="*/ 182 h 414"/>
                  <a:gd name="T64" fmla="*/ 13 w 349"/>
                  <a:gd name="T65" fmla="*/ 176 h 414"/>
                  <a:gd name="T66" fmla="*/ 35 w 349"/>
                  <a:gd name="T67" fmla="*/ 166 h 414"/>
                  <a:gd name="T68" fmla="*/ 48 w 349"/>
                  <a:gd name="T69" fmla="*/ 168 h 414"/>
                  <a:gd name="T70" fmla="*/ 61 w 349"/>
                  <a:gd name="T71" fmla="*/ 157 h 414"/>
                  <a:gd name="T72" fmla="*/ 64 w 349"/>
                  <a:gd name="T73" fmla="*/ 135 h 414"/>
                  <a:gd name="T74" fmla="*/ 54 w 349"/>
                  <a:gd name="T75" fmla="*/ 117 h 414"/>
                  <a:gd name="T76" fmla="*/ 57 w 349"/>
                  <a:gd name="T77" fmla="*/ 109 h 414"/>
                  <a:gd name="T78" fmla="*/ 71 w 349"/>
                  <a:gd name="T79" fmla="*/ 100 h 414"/>
                  <a:gd name="T80" fmla="*/ 90 w 349"/>
                  <a:gd name="T81" fmla="*/ 104 h 414"/>
                  <a:gd name="T82" fmla="*/ 101 w 349"/>
                  <a:gd name="T83" fmla="*/ 93 h 414"/>
                  <a:gd name="T84" fmla="*/ 88 w 349"/>
                  <a:gd name="T85" fmla="*/ 85 h 414"/>
                  <a:gd name="T86" fmla="*/ 96 w 349"/>
                  <a:gd name="T87" fmla="*/ 79 h 414"/>
                  <a:gd name="T88" fmla="*/ 113 w 349"/>
                  <a:gd name="T89" fmla="*/ 85 h 414"/>
                  <a:gd name="T90" fmla="*/ 133 w 349"/>
                  <a:gd name="T91" fmla="*/ 69 h 414"/>
                  <a:gd name="T92" fmla="*/ 146 w 349"/>
                  <a:gd name="T93" fmla="*/ 58 h 414"/>
                  <a:gd name="T94" fmla="*/ 151 w 349"/>
                  <a:gd name="T95" fmla="*/ 35 h 414"/>
                  <a:gd name="T96" fmla="*/ 146 w 349"/>
                  <a:gd name="T97" fmla="*/ 0 h 414"/>
                  <a:gd name="T98" fmla="*/ 164 w 349"/>
                  <a:gd name="T99" fmla="*/ 7 h 414"/>
                  <a:gd name="T100" fmla="*/ 217 w 349"/>
                  <a:gd name="T101" fmla="*/ 11 h 414"/>
                  <a:gd name="T102" fmla="*/ 187 w 349"/>
                  <a:gd name="T103" fmla="*/ 27 h 414"/>
                  <a:gd name="T104" fmla="*/ 200 w 349"/>
                  <a:gd name="T105" fmla="*/ 91 h 414"/>
                  <a:gd name="T106" fmla="*/ 211 w 349"/>
                  <a:gd name="T107" fmla="*/ 134 h 414"/>
                  <a:gd name="T108" fmla="*/ 237 w 349"/>
                  <a:gd name="T109" fmla="*/ 143 h 414"/>
                  <a:gd name="T110" fmla="*/ 283 w 349"/>
                  <a:gd name="T111" fmla="*/ 124 h 414"/>
                  <a:gd name="T112" fmla="*/ 337 w 349"/>
                  <a:gd name="T113" fmla="*/ 132 h 414"/>
                  <a:gd name="T114" fmla="*/ 345 w 349"/>
                  <a:gd name="T115" fmla="*/ 156 h 414"/>
                  <a:gd name="T116" fmla="*/ 304 w 349"/>
                  <a:gd name="T117" fmla="*/ 176 h 414"/>
                  <a:gd name="T118" fmla="*/ 285 w 349"/>
                  <a:gd name="T119" fmla="*/ 203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9" h="414">
                    <a:moveTo>
                      <a:pt x="285" y="205"/>
                    </a:moveTo>
                    <a:lnTo>
                      <a:pt x="283" y="210"/>
                    </a:lnTo>
                    <a:lnTo>
                      <a:pt x="282" y="212"/>
                    </a:lnTo>
                    <a:lnTo>
                      <a:pt x="281" y="213"/>
                    </a:lnTo>
                    <a:lnTo>
                      <a:pt x="279" y="214"/>
                    </a:lnTo>
                    <a:lnTo>
                      <a:pt x="276" y="214"/>
                    </a:lnTo>
                    <a:lnTo>
                      <a:pt x="273" y="214"/>
                    </a:lnTo>
                    <a:lnTo>
                      <a:pt x="271" y="215"/>
                    </a:lnTo>
                    <a:lnTo>
                      <a:pt x="270" y="217"/>
                    </a:lnTo>
                    <a:lnTo>
                      <a:pt x="265" y="222"/>
                    </a:lnTo>
                    <a:lnTo>
                      <a:pt x="265" y="224"/>
                    </a:lnTo>
                    <a:lnTo>
                      <a:pt x="262" y="225"/>
                    </a:lnTo>
                    <a:lnTo>
                      <a:pt x="261" y="229"/>
                    </a:lnTo>
                    <a:lnTo>
                      <a:pt x="263" y="231"/>
                    </a:lnTo>
                    <a:lnTo>
                      <a:pt x="265" y="232"/>
                    </a:lnTo>
                    <a:lnTo>
                      <a:pt x="266" y="234"/>
                    </a:lnTo>
                    <a:lnTo>
                      <a:pt x="267" y="237"/>
                    </a:lnTo>
                    <a:lnTo>
                      <a:pt x="267" y="241"/>
                    </a:lnTo>
                    <a:lnTo>
                      <a:pt x="268" y="243"/>
                    </a:lnTo>
                    <a:lnTo>
                      <a:pt x="272" y="245"/>
                    </a:lnTo>
                    <a:lnTo>
                      <a:pt x="273" y="247"/>
                    </a:lnTo>
                    <a:lnTo>
                      <a:pt x="275" y="250"/>
                    </a:lnTo>
                    <a:lnTo>
                      <a:pt x="273" y="253"/>
                    </a:lnTo>
                    <a:lnTo>
                      <a:pt x="272" y="255"/>
                    </a:lnTo>
                    <a:lnTo>
                      <a:pt x="272" y="256"/>
                    </a:lnTo>
                    <a:lnTo>
                      <a:pt x="273" y="257"/>
                    </a:lnTo>
                    <a:lnTo>
                      <a:pt x="278" y="256"/>
                    </a:lnTo>
                    <a:lnTo>
                      <a:pt x="280" y="256"/>
                    </a:lnTo>
                    <a:lnTo>
                      <a:pt x="279" y="259"/>
                    </a:lnTo>
                    <a:lnTo>
                      <a:pt x="275" y="262"/>
                    </a:lnTo>
                    <a:lnTo>
                      <a:pt x="274" y="262"/>
                    </a:lnTo>
                    <a:lnTo>
                      <a:pt x="272" y="264"/>
                    </a:lnTo>
                    <a:lnTo>
                      <a:pt x="270" y="265"/>
                    </a:lnTo>
                    <a:lnTo>
                      <a:pt x="269" y="265"/>
                    </a:lnTo>
                    <a:lnTo>
                      <a:pt x="268" y="265"/>
                    </a:lnTo>
                    <a:lnTo>
                      <a:pt x="267" y="267"/>
                    </a:lnTo>
                    <a:lnTo>
                      <a:pt x="266" y="268"/>
                    </a:lnTo>
                    <a:lnTo>
                      <a:pt x="265" y="269"/>
                    </a:lnTo>
                    <a:lnTo>
                      <a:pt x="264" y="272"/>
                    </a:lnTo>
                    <a:lnTo>
                      <a:pt x="263" y="272"/>
                    </a:lnTo>
                    <a:lnTo>
                      <a:pt x="262" y="272"/>
                    </a:lnTo>
                    <a:lnTo>
                      <a:pt x="258" y="273"/>
                    </a:lnTo>
                    <a:lnTo>
                      <a:pt x="256" y="275"/>
                    </a:lnTo>
                    <a:lnTo>
                      <a:pt x="255" y="276"/>
                    </a:lnTo>
                    <a:lnTo>
                      <a:pt x="254" y="276"/>
                    </a:lnTo>
                    <a:lnTo>
                      <a:pt x="253" y="278"/>
                    </a:lnTo>
                    <a:lnTo>
                      <a:pt x="251" y="279"/>
                    </a:lnTo>
                    <a:lnTo>
                      <a:pt x="251" y="279"/>
                    </a:lnTo>
                    <a:lnTo>
                      <a:pt x="249" y="279"/>
                    </a:lnTo>
                    <a:lnTo>
                      <a:pt x="248" y="280"/>
                    </a:lnTo>
                    <a:lnTo>
                      <a:pt x="248" y="280"/>
                    </a:lnTo>
                    <a:lnTo>
                      <a:pt x="246" y="279"/>
                    </a:lnTo>
                    <a:lnTo>
                      <a:pt x="244" y="279"/>
                    </a:lnTo>
                    <a:lnTo>
                      <a:pt x="240" y="280"/>
                    </a:lnTo>
                    <a:lnTo>
                      <a:pt x="239" y="281"/>
                    </a:lnTo>
                    <a:lnTo>
                      <a:pt x="237" y="290"/>
                    </a:lnTo>
                    <a:lnTo>
                      <a:pt x="237" y="293"/>
                    </a:lnTo>
                    <a:lnTo>
                      <a:pt x="236" y="293"/>
                    </a:lnTo>
                    <a:lnTo>
                      <a:pt x="235" y="295"/>
                    </a:lnTo>
                    <a:lnTo>
                      <a:pt x="234" y="296"/>
                    </a:lnTo>
                    <a:lnTo>
                      <a:pt x="234" y="296"/>
                    </a:lnTo>
                    <a:lnTo>
                      <a:pt x="234" y="297"/>
                    </a:lnTo>
                    <a:lnTo>
                      <a:pt x="234" y="297"/>
                    </a:lnTo>
                    <a:lnTo>
                      <a:pt x="231" y="300"/>
                    </a:lnTo>
                    <a:lnTo>
                      <a:pt x="230" y="300"/>
                    </a:lnTo>
                    <a:lnTo>
                      <a:pt x="230" y="301"/>
                    </a:lnTo>
                    <a:lnTo>
                      <a:pt x="229" y="302"/>
                    </a:lnTo>
                    <a:lnTo>
                      <a:pt x="228" y="303"/>
                    </a:lnTo>
                    <a:lnTo>
                      <a:pt x="229" y="304"/>
                    </a:lnTo>
                    <a:lnTo>
                      <a:pt x="228" y="306"/>
                    </a:lnTo>
                    <a:lnTo>
                      <a:pt x="229" y="307"/>
                    </a:lnTo>
                    <a:lnTo>
                      <a:pt x="229" y="308"/>
                    </a:lnTo>
                    <a:lnTo>
                      <a:pt x="230" y="310"/>
                    </a:lnTo>
                    <a:lnTo>
                      <a:pt x="230" y="311"/>
                    </a:lnTo>
                    <a:lnTo>
                      <a:pt x="229" y="317"/>
                    </a:lnTo>
                    <a:lnTo>
                      <a:pt x="228" y="317"/>
                    </a:lnTo>
                    <a:lnTo>
                      <a:pt x="227" y="317"/>
                    </a:lnTo>
                    <a:lnTo>
                      <a:pt x="228" y="319"/>
                    </a:lnTo>
                    <a:lnTo>
                      <a:pt x="227" y="320"/>
                    </a:lnTo>
                    <a:lnTo>
                      <a:pt x="226" y="320"/>
                    </a:lnTo>
                    <a:lnTo>
                      <a:pt x="226" y="320"/>
                    </a:lnTo>
                    <a:lnTo>
                      <a:pt x="226" y="321"/>
                    </a:lnTo>
                    <a:lnTo>
                      <a:pt x="227" y="321"/>
                    </a:lnTo>
                    <a:lnTo>
                      <a:pt x="227" y="323"/>
                    </a:lnTo>
                    <a:lnTo>
                      <a:pt x="227" y="324"/>
                    </a:lnTo>
                    <a:lnTo>
                      <a:pt x="228" y="325"/>
                    </a:lnTo>
                    <a:lnTo>
                      <a:pt x="227" y="326"/>
                    </a:lnTo>
                    <a:lnTo>
                      <a:pt x="227" y="327"/>
                    </a:lnTo>
                    <a:lnTo>
                      <a:pt x="227" y="327"/>
                    </a:lnTo>
                    <a:lnTo>
                      <a:pt x="227" y="327"/>
                    </a:lnTo>
                    <a:lnTo>
                      <a:pt x="227" y="329"/>
                    </a:lnTo>
                    <a:lnTo>
                      <a:pt x="226" y="328"/>
                    </a:lnTo>
                    <a:lnTo>
                      <a:pt x="225" y="330"/>
                    </a:lnTo>
                    <a:lnTo>
                      <a:pt x="225" y="331"/>
                    </a:lnTo>
                    <a:lnTo>
                      <a:pt x="224" y="331"/>
                    </a:lnTo>
                    <a:lnTo>
                      <a:pt x="223" y="332"/>
                    </a:lnTo>
                    <a:lnTo>
                      <a:pt x="225" y="333"/>
                    </a:lnTo>
                    <a:lnTo>
                      <a:pt x="226" y="333"/>
                    </a:lnTo>
                    <a:lnTo>
                      <a:pt x="227" y="334"/>
                    </a:lnTo>
                    <a:lnTo>
                      <a:pt x="227" y="334"/>
                    </a:lnTo>
                    <a:lnTo>
                      <a:pt x="226" y="335"/>
                    </a:lnTo>
                    <a:lnTo>
                      <a:pt x="225" y="335"/>
                    </a:lnTo>
                    <a:lnTo>
                      <a:pt x="224" y="336"/>
                    </a:lnTo>
                    <a:lnTo>
                      <a:pt x="224" y="338"/>
                    </a:lnTo>
                    <a:lnTo>
                      <a:pt x="223" y="338"/>
                    </a:lnTo>
                    <a:lnTo>
                      <a:pt x="223" y="338"/>
                    </a:lnTo>
                    <a:lnTo>
                      <a:pt x="222" y="338"/>
                    </a:lnTo>
                    <a:lnTo>
                      <a:pt x="222" y="338"/>
                    </a:lnTo>
                    <a:lnTo>
                      <a:pt x="221" y="338"/>
                    </a:lnTo>
                    <a:lnTo>
                      <a:pt x="220" y="339"/>
                    </a:lnTo>
                    <a:lnTo>
                      <a:pt x="220" y="340"/>
                    </a:lnTo>
                    <a:lnTo>
                      <a:pt x="221" y="340"/>
                    </a:lnTo>
                    <a:lnTo>
                      <a:pt x="220" y="341"/>
                    </a:lnTo>
                    <a:lnTo>
                      <a:pt x="220" y="341"/>
                    </a:lnTo>
                    <a:lnTo>
                      <a:pt x="220" y="343"/>
                    </a:lnTo>
                    <a:lnTo>
                      <a:pt x="218" y="344"/>
                    </a:lnTo>
                    <a:lnTo>
                      <a:pt x="217" y="344"/>
                    </a:lnTo>
                    <a:lnTo>
                      <a:pt x="217" y="345"/>
                    </a:lnTo>
                    <a:lnTo>
                      <a:pt x="217" y="345"/>
                    </a:lnTo>
                    <a:lnTo>
                      <a:pt x="217" y="346"/>
                    </a:lnTo>
                    <a:lnTo>
                      <a:pt x="216" y="346"/>
                    </a:lnTo>
                    <a:lnTo>
                      <a:pt x="215" y="347"/>
                    </a:lnTo>
                    <a:lnTo>
                      <a:pt x="214" y="348"/>
                    </a:lnTo>
                    <a:lnTo>
                      <a:pt x="214" y="348"/>
                    </a:lnTo>
                    <a:lnTo>
                      <a:pt x="212" y="350"/>
                    </a:lnTo>
                    <a:lnTo>
                      <a:pt x="211" y="352"/>
                    </a:lnTo>
                    <a:lnTo>
                      <a:pt x="210" y="353"/>
                    </a:lnTo>
                    <a:lnTo>
                      <a:pt x="210" y="355"/>
                    </a:lnTo>
                    <a:lnTo>
                      <a:pt x="209" y="355"/>
                    </a:lnTo>
                    <a:lnTo>
                      <a:pt x="209" y="356"/>
                    </a:lnTo>
                    <a:lnTo>
                      <a:pt x="208" y="356"/>
                    </a:lnTo>
                    <a:lnTo>
                      <a:pt x="207" y="359"/>
                    </a:lnTo>
                    <a:lnTo>
                      <a:pt x="206" y="359"/>
                    </a:lnTo>
                    <a:lnTo>
                      <a:pt x="205" y="361"/>
                    </a:lnTo>
                    <a:lnTo>
                      <a:pt x="203" y="362"/>
                    </a:lnTo>
                    <a:lnTo>
                      <a:pt x="200" y="367"/>
                    </a:lnTo>
                    <a:lnTo>
                      <a:pt x="199" y="369"/>
                    </a:lnTo>
                    <a:lnTo>
                      <a:pt x="193" y="374"/>
                    </a:lnTo>
                    <a:lnTo>
                      <a:pt x="192" y="376"/>
                    </a:lnTo>
                    <a:lnTo>
                      <a:pt x="191" y="376"/>
                    </a:lnTo>
                    <a:lnTo>
                      <a:pt x="190" y="377"/>
                    </a:lnTo>
                    <a:lnTo>
                      <a:pt x="189" y="380"/>
                    </a:lnTo>
                    <a:lnTo>
                      <a:pt x="189" y="383"/>
                    </a:lnTo>
                    <a:lnTo>
                      <a:pt x="187" y="383"/>
                    </a:lnTo>
                    <a:lnTo>
                      <a:pt x="186" y="384"/>
                    </a:lnTo>
                    <a:lnTo>
                      <a:pt x="186" y="385"/>
                    </a:lnTo>
                    <a:lnTo>
                      <a:pt x="186" y="387"/>
                    </a:lnTo>
                    <a:lnTo>
                      <a:pt x="185" y="387"/>
                    </a:lnTo>
                    <a:lnTo>
                      <a:pt x="185" y="388"/>
                    </a:lnTo>
                    <a:lnTo>
                      <a:pt x="187" y="392"/>
                    </a:lnTo>
                    <a:lnTo>
                      <a:pt x="185" y="394"/>
                    </a:lnTo>
                    <a:lnTo>
                      <a:pt x="183" y="397"/>
                    </a:lnTo>
                    <a:lnTo>
                      <a:pt x="183" y="399"/>
                    </a:lnTo>
                    <a:lnTo>
                      <a:pt x="182" y="401"/>
                    </a:lnTo>
                    <a:lnTo>
                      <a:pt x="179" y="407"/>
                    </a:lnTo>
                    <a:lnTo>
                      <a:pt x="177" y="407"/>
                    </a:lnTo>
                    <a:lnTo>
                      <a:pt x="176" y="408"/>
                    </a:lnTo>
                    <a:lnTo>
                      <a:pt x="175" y="410"/>
                    </a:lnTo>
                    <a:lnTo>
                      <a:pt x="175" y="414"/>
                    </a:lnTo>
                    <a:lnTo>
                      <a:pt x="175" y="414"/>
                    </a:lnTo>
                    <a:lnTo>
                      <a:pt x="174" y="414"/>
                    </a:lnTo>
                    <a:lnTo>
                      <a:pt x="173" y="414"/>
                    </a:lnTo>
                    <a:lnTo>
                      <a:pt x="173" y="413"/>
                    </a:lnTo>
                    <a:lnTo>
                      <a:pt x="172" y="413"/>
                    </a:lnTo>
                    <a:lnTo>
                      <a:pt x="172" y="414"/>
                    </a:lnTo>
                    <a:lnTo>
                      <a:pt x="171" y="414"/>
                    </a:lnTo>
                    <a:lnTo>
                      <a:pt x="171" y="412"/>
                    </a:lnTo>
                    <a:lnTo>
                      <a:pt x="170" y="412"/>
                    </a:lnTo>
                    <a:lnTo>
                      <a:pt x="169" y="412"/>
                    </a:lnTo>
                    <a:lnTo>
                      <a:pt x="169" y="411"/>
                    </a:lnTo>
                    <a:lnTo>
                      <a:pt x="170" y="410"/>
                    </a:lnTo>
                    <a:lnTo>
                      <a:pt x="171" y="410"/>
                    </a:lnTo>
                    <a:lnTo>
                      <a:pt x="172" y="411"/>
                    </a:lnTo>
                    <a:lnTo>
                      <a:pt x="172" y="412"/>
                    </a:lnTo>
                    <a:lnTo>
                      <a:pt x="172" y="410"/>
                    </a:lnTo>
                    <a:lnTo>
                      <a:pt x="172" y="410"/>
                    </a:lnTo>
                    <a:lnTo>
                      <a:pt x="172" y="410"/>
                    </a:lnTo>
                    <a:lnTo>
                      <a:pt x="172" y="408"/>
                    </a:lnTo>
                    <a:lnTo>
                      <a:pt x="172" y="408"/>
                    </a:lnTo>
                    <a:lnTo>
                      <a:pt x="171" y="409"/>
                    </a:lnTo>
                    <a:lnTo>
                      <a:pt x="171" y="408"/>
                    </a:lnTo>
                    <a:lnTo>
                      <a:pt x="171" y="409"/>
                    </a:lnTo>
                    <a:lnTo>
                      <a:pt x="170" y="408"/>
                    </a:lnTo>
                    <a:lnTo>
                      <a:pt x="169" y="409"/>
                    </a:lnTo>
                    <a:lnTo>
                      <a:pt x="169" y="408"/>
                    </a:lnTo>
                    <a:lnTo>
                      <a:pt x="168" y="407"/>
                    </a:lnTo>
                    <a:lnTo>
                      <a:pt x="169" y="409"/>
                    </a:lnTo>
                    <a:lnTo>
                      <a:pt x="168" y="410"/>
                    </a:lnTo>
                    <a:lnTo>
                      <a:pt x="168" y="409"/>
                    </a:lnTo>
                    <a:lnTo>
                      <a:pt x="168" y="408"/>
                    </a:lnTo>
                    <a:lnTo>
                      <a:pt x="168" y="408"/>
                    </a:lnTo>
                    <a:lnTo>
                      <a:pt x="168" y="409"/>
                    </a:lnTo>
                    <a:lnTo>
                      <a:pt x="167" y="408"/>
                    </a:lnTo>
                    <a:lnTo>
                      <a:pt x="168" y="407"/>
                    </a:lnTo>
                    <a:lnTo>
                      <a:pt x="166" y="407"/>
                    </a:lnTo>
                    <a:lnTo>
                      <a:pt x="166" y="408"/>
                    </a:lnTo>
                    <a:lnTo>
                      <a:pt x="165" y="407"/>
                    </a:lnTo>
                    <a:lnTo>
                      <a:pt x="165" y="407"/>
                    </a:lnTo>
                    <a:lnTo>
                      <a:pt x="165" y="407"/>
                    </a:lnTo>
                    <a:lnTo>
                      <a:pt x="165" y="407"/>
                    </a:lnTo>
                    <a:lnTo>
                      <a:pt x="165" y="406"/>
                    </a:lnTo>
                    <a:lnTo>
                      <a:pt x="165" y="405"/>
                    </a:lnTo>
                    <a:lnTo>
                      <a:pt x="165" y="403"/>
                    </a:lnTo>
                    <a:lnTo>
                      <a:pt x="165" y="404"/>
                    </a:lnTo>
                    <a:lnTo>
                      <a:pt x="163" y="404"/>
                    </a:lnTo>
                    <a:lnTo>
                      <a:pt x="162" y="403"/>
                    </a:lnTo>
                    <a:lnTo>
                      <a:pt x="163" y="403"/>
                    </a:lnTo>
                    <a:lnTo>
                      <a:pt x="163" y="403"/>
                    </a:lnTo>
                    <a:lnTo>
                      <a:pt x="163" y="402"/>
                    </a:lnTo>
                    <a:lnTo>
                      <a:pt x="162" y="402"/>
                    </a:lnTo>
                    <a:lnTo>
                      <a:pt x="162" y="403"/>
                    </a:lnTo>
                    <a:lnTo>
                      <a:pt x="162" y="402"/>
                    </a:lnTo>
                    <a:lnTo>
                      <a:pt x="162" y="401"/>
                    </a:lnTo>
                    <a:lnTo>
                      <a:pt x="161" y="400"/>
                    </a:lnTo>
                    <a:lnTo>
                      <a:pt x="160" y="401"/>
                    </a:lnTo>
                    <a:lnTo>
                      <a:pt x="159" y="401"/>
                    </a:lnTo>
                    <a:lnTo>
                      <a:pt x="160" y="402"/>
                    </a:lnTo>
                    <a:lnTo>
                      <a:pt x="159" y="402"/>
                    </a:lnTo>
                    <a:lnTo>
                      <a:pt x="159" y="401"/>
                    </a:lnTo>
                    <a:lnTo>
                      <a:pt x="158" y="402"/>
                    </a:lnTo>
                    <a:lnTo>
                      <a:pt x="158" y="401"/>
                    </a:lnTo>
                    <a:lnTo>
                      <a:pt x="157" y="402"/>
                    </a:lnTo>
                    <a:lnTo>
                      <a:pt x="157" y="401"/>
                    </a:lnTo>
                    <a:lnTo>
                      <a:pt x="156" y="400"/>
                    </a:lnTo>
                    <a:lnTo>
                      <a:pt x="156" y="402"/>
                    </a:lnTo>
                    <a:lnTo>
                      <a:pt x="155" y="400"/>
                    </a:lnTo>
                    <a:lnTo>
                      <a:pt x="156" y="400"/>
                    </a:lnTo>
                    <a:lnTo>
                      <a:pt x="155" y="400"/>
                    </a:lnTo>
                    <a:lnTo>
                      <a:pt x="155" y="399"/>
                    </a:lnTo>
                    <a:lnTo>
                      <a:pt x="154" y="400"/>
                    </a:lnTo>
                    <a:lnTo>
                      <a:pt x="153" y="400"/>
                    </a:lnTo>
                    <a:lnTo>
                      <a:pt x="151" y="398"/>
                    </a:lnTo>
                    <a:lnTo>
                      <a:pt x="151" y="397"/>
                    </a:lnTo>
                    <a:lnTo>
                      <a:pt x="151" y="396"/>
                    </a:lnTo>
                    <a:lnTo>
                      <a:pt x="151" y="397"/>
                    </a:lnTo>
                    <a:lnTo>
                      <a:pt x="151" y="398"/>
                    </a:lnTo>
                    <a:lnTo>
                      <a:pt x="151" y="398"/>
                    </a:lnTo>
                    <a:lnTo>
                      <a:pt x="150" y="397"/>
                    </a:lnTo>
                    <a:lnTo>
                      <a:pt x="150" y="398"/>
                    </a:lnTo>
                    <a:lnTo>
                      <a:pt x="148" y="397"/>
                    </a:lnTo>
                    <a:lnTo>
                      <a:pt x="148" y="397"/>
                    </a:lnTo>
                    <a:lnTo>
                      <a:pt x="148" y="396"/>
                    </a:lnTo>
                    <a:lnTo>
                      <a:pt x="147" y="396"/>
                    </a:lnTo>
                    <a:lnTo>
                      <a:pt x="147" y="397"/>
                    </a:lnTo>
                    <a:lnTo>
                      <a:pt x="144" y="396"/>
                    </a:lnTo>
                    <a:lnTo>
                      <a:pt x="144" y="394"/>
                    </a:lnTo>
                    <a:lnTo>
                      <a:pt x="143" y="393"/>
                    </a:lnTo>
                    <a:lnTo>
                      <a:pt x="141" y="393"/>
                    </a:lnTo>
                    <a:lnTo>
                      <a:pt x="141" y="392"/>
                    </a:lnTo>
                    <a:lnTo>
                      <a:pt x="141" y="392"/>
                    </a:lnTo>
                    <a:lnTo>
                      <a:pt x="141" y="391"/>
                    </a:lnTo>
                    <a:lnTo>
                      <a:pt x="140" y="389"/>
                    </a:lnTo>
                    <a:lnTo>
                      <a:pt x="139" y="389"/>
                    </a:lnTo>
                    <a:lnTo>
                      <a:pt x="140" y="389"/>
                    </a:lnTo>
                    <a:lnTo>
                      <a:pt x="138" y="389"/>
                    </a:lnTo>
                    <a:lnTo>
                      <a:pt x="138" y="388"/>
                    </a:lnTo>
                    <a:lnTo>
                      <a:pt x="137" y="387"/>
                    </a:lnTo>
                    <a:lnTo>
                      <a:pt x="136" y="387"/>
                    </a:lnTo>
                    <a:lnTo>
                      <a:pt x="136" y="389"/>
                    </a:lnTo>
                    <a:lnTo>
                      <a:pt x="135" y="388"/>
                    </a:lnTo>
                    <a:lnTo>
                      <a:pt x="134" y="387"/>
                    </a:lnTo>
                    <a:lnTo>
                      <a:pt x="134" y="386"/>
                    </a:lnTo>
                    <a:lnTo>
                      <a:pt x="134" y="385"/>
                    </a:lnTo>
                    <a:lnTo>
                      <a:pt x="133" y="386"/>
                    </a:lnTo>
                    <a:lnTo>
                      <a:pt x="133" y="383"/>
                    </a:lnTo>
                    <a:lnTo>
                      <a:pt x="132" y="382"/>
                    </a:lnTo>
                    <a:lnTo>
                      <a:pt x="132" y="381"/>
                    </a:lnTo>
                    <a:lnTo>
                      <a:pt x="132" y="380"/>
                    </a:lnTo>
                    <a:lnTo>
                      <a:pt x="131" y="379"/>
                    </a:lnTo>
                    <a:lnTo>
                      <a:pt x="131" y="379"/>
                    </a:lnTo>
                    <a:lnTo>
                      <a:pt x="130" y="379"/>
                    </a:lnTo>
                    <a:lnTo>
                      <a:pt x="128" y="378"/>
                    </a:lnTo>
                    <a:lnTo>
                      <a:pt x="127" y="376"/>
                    </a:lnTo>
                    <a:lnTo>
                      <a:pt x="126" y="375"/>
                    </a:lnTo>
                    <a:lnTo>
                      <a:pt x="124" y="375"/>
                    </a:lnTo>
                    <a:lnTo>
                      <a:pt x="123" y="373"/>
                    </a:lnTo>
                    <a:lnTo>
                      <a:pt x="122" y="375"/>
                    </a:lnTo>
                    <a:lnTo>
                      <a:pt x="121" y="374"/>
                    </a:lnTo>
                    <a:lnTo>
                      <a:pt x="121" y="376"/>
                    </a:lnTo>
                    <a:lnTo>
                      <a:pt x="119" y="376"/>
                    </a:lnTo>
                    <a:lnTo>
                      <a:pt x="119" y="373"/>
                    </a:lnTo>
                    <a:lnTo>
                      <a:pt x="118" y="372"/>
                    </a:lnTo>
                    <a:lnTo>
                      <a:pt x="117" y="372"/>
                    </a:lnTo>
                    <a:lnTo>
                      <a:pt x="116" y="373"/>
                    </a:lnTo>
                    <a:lnTo>
                      <a:pt x="116" y="374"/>
                    </a:lnTo>
                    <a:lnTo>
                      <a:pt x="115" y="375"/>
                    </a:lnTo>
                    <a:lnTo>
                      <a:pt x="114" y="374"/>
                    </a:lnTo>
                    <a:lnTo>
                      <a:pt x="113" y="374"/>
                    </a:lnTo>
                    <a:lnTo>
                      <a:pt x="113" y="374"/>
                    </a:lnTo>
                    <a:lnTo>
                      <a:pt x="111" y="375"/>
                    </a:lnTo>
                    <a:lnTo>
                      <a:pt x="108" y="376"/>
                    </a:lnTo>
                    <a:lnTo>
                      <a:pt x="106" y="379"/>
                    </a:lnTo>
                    <a:lnTo>
                      <a:pt x="105" y="380"/>
                    </a:lnTo>
                    <a:lnTo>
                      <a:pt x="102" y="382"/>
                    </a:lnTo>
                    <a:lnTo>
                      <a:pt x="100" y="384"/>
                    </a:lnTo>
                    <a:lnTo>
                      <a:pt x="98" y="385"/>
                    </a:lnTo>
                    <a:lnTo>
                      <a:pt x="96" y="386"/>
                    </a:lnTo>
                    <a:lnTo>
                      <a:pt x="84" y="396"/>
                    </a:lnTo>
                    <a:lnTo>
                      <a:pt x="77" y="395"/>
                    </a:lnTo>
                    <a:lnTo>
                      <a:pt x="75" y="394"/>
                    </a:lnTo>
                    <a:lnTo>
                      <a:pt x="75" y="393"/>
                    </a:lnTo>
                    <a:lnTo>
                      <a:pt x="73" y="390"/>
                    </a:lnTo>
                    <a:lnTo>
                      <a:pt x="72" y="388"/>
                    </a:lnTo>
                    <a:lnTo>
                      <a:pt x="72" y="386"/>
                    </a:lnTo>
                    <a:lnTo>
                      <a:pt x="70" y="384"/>
                    </a:lnTo>
                    <a:lnTo>
                      <a:pt x="62" y="376"/>
                    </a:lnTo>
                    <a:lnTo>
                      <a:pt x="61" y="376"/>
                    </a:lnTo>
                    <a:lnTo>
                      <a:pt x="58" y="376"/>
                    </a:lnTo>
                    <a:lnTo>
                      <a:pt x="55" y="376"/>
                    </a:lnTo>
                    <a:lnTo>
                      <a:pt x="54" y="376"/>
                    </a:lnTo>
                    <a:lnTo>
                      <a:pt x="53" y="376"/>
                    </a:lnTo>
                    <a:lnTo>
                      <a:pt x="54" y="374"/>
                    </a:lnTo>
                    <a:lnTo>
                      <a:pt x="54" y="372"/>
                    </a:lnTo>
                    <a:lnTo>
                      <a:pt x="54" y="370"/>
                    </a:lnTo>
                    <a:lnTo>
                      <a:pt x="53" y="368"/>
                    </a:lnTo>
                    <a:lnTo>
                      <a:pt x="52" y="366"/>
                    </a:lnTo>
                    <a:lnTo>
                      <a:pt x="51" y="365"/>
                    </a:lnTo>
                    <a:lnTo>
                      <a:pt x="49" y="365"/>
                    </a:lnTo>
                    <a:lnTo>
                      <a:pt x="47" y="365"/>
                    </a:lnTo>
                    <a:lnTo>
                      <a:pt x="44" y="363"/>
                    </a:lnTo>
                    <a:lnTo>
                      <a:pt x="41" y="361"/>
                    </a:lnTo>
                    <a:lnTo>
                      <a:pt x="40" y="359"/>
                    </a:lnTo>
                    <a:lnTo>
                      <a:pt x="39" y="356"/>
                    </a:lnTo>
                    <a:lnTo>
                      <a:pt x="39" y="352"/>
                    </a:lnTo>
                    <a:lnTo>
                      <a:pt x="100" y="324"/>
                    </a:lnTo>
                    <a:lnTo>
                      <a:pt x="97" y="324"/>
                    </a:lnTo>
                    <a:lnTo>
                      <a:pt x="97" y="322"/>
                    </a:lnTo>
                    <a:lnTo>
                      <a:pt x="96" y="320"/>
                    </a:lnTo>
                    <a:lnTo>
                      <a:pt x="95" y="320"/>
                    </a:lnTo>
                    <a:lnTo>
                      <a:pt x="94" y="319"/>
                    </a:lnTo>
                    <a:lnTo>
                      <a:pt x="94" y="318"/>
                    </a:lnTo>
                    <a:lnTo>
                      <a:pt x="93" y="318"/>
                    </a:lnTo>
                    <a:lnTo>
                      <a:pt x="93" y="317"/>
                    </a:lnTo>
                    <a:lnTo>
                      <a:pt x="93" y="314"/>
                    </a:lnTo>
                    <a:lnTo>
                      <a:pt x="92" y="314"/>
                    </a:lnTo>
                    <a:lnTo>
                      <a:pt x="90" y="313"/>
                    </a:lnTo>
                    <a:lnTo>
                      <a:pt x="89" y="313"/>
                    </a:lnTo>
                    <a:lnTo>
                      <a:pt x="89" y="311"/>
                    </a:lnTo>
                    <a:lnTo>
                      <a:pt x="88" y="311"/>
                    </a:lnTo>
                    <a:lnTo>
                      <a:pt x="88" y="310"/>
                    </a:lnTo>
                    <a:lnTo>
                      <a:pt x="86" y="310"/>
                    </a:lnTo>
                    <a:lnTo>
                      <a:pt x="86" y="310"/>
                    </a:lnTo>
                    <a:lnTo>
                      <a:pt x="86" y="309"/>
                    </a:lnTo>
                    <a:lnTo>
                      <a:pt x="86" y="307"/>
                    </a:lnTo>
                    <a:lnTo>
                      <a:pt x="86" y="307"/>
                    </a:lnTo>
                    <a:lnTo>
                      <a:pt x="85" y="304"/>
                    </a:lnTo>
                    <a:lnTo>
                      <a:pt x="85" y="303"/>
                    </a:lnTo>
                    <a:lnTo>
                      <a:pt x="86" y="300"/>
                    </a:lnTo>
                    <a:lnTo>
                      <a:pt x="86" y="297"/>
                    </a:lnTo>
                    <a:lnTo>
                      <a:pt x="89" y="296"/>
                    </a:lnTo>
                    <a:lnTo>
                      <a:pt x="87" y="295"/>
                    </a:lnTo>
                    <a:lnTo>
                      <a:pt x="88" y="292"/>
                    </a:lnTo>
                    <a:lnTo>
                      <a:pt x="90" y="291"/>
                    </a:lnTo>
                    <a:lnTo>
                      <a:pt x="89" y="290"/>
                    </a:lnTo>
                    <a:lnTo>
                      <a:pt x="89" y="289"/>
                    </a:lnTo>
                    <a:lnTo>
                      <a:pt x="88" y="289"/>
                    </a:lnTo>
                    <a:lnTo>
                      <a:pt x="88" y="289"/>
                    </a:lnTo>
                    <a:lnTo>
                      <a:pt x="88" y="288"/>
                    </a:lnTo>
                    <a:lnTo>
                      <a:pt x="88" y="287"/>
                    </a:lnTo>
                    <a:lnTo>
                      <a:pt x="88" y="286"/>
                    </a:lnTo>
                    <a:lnTo>
                      <a:pt x="89" y="286"/>
                    </a:lnTo>
                    <a:lnTo>
                      <a:pt x="89" y="286"/>
                    </a:lnTo>
                    <a:lnTo>
                      <a:pt x="89" y="285"/>
                    </a:lnTo>
                    <a:lnTo>
                      <a:pt x="88" y="285"/>
                    </a:lnTo>
                    <a:lnTo>
                      <a:pt x="88" y="284"/>
                    </a:lnTo>
                    <a:lnTo>
                      <a:pt x="87" y="284"/>
                    </a:lnTo>
                    <a:lnTo>
                      <a:pt x="87" y="283"/>
                    </a:lnTo>
                    <a:lnTo>
                      <a:pt x="86" y="283"/>
                    </a:lnTo>
                    <a:lnTo>
                      <a:pt x="86" y="283"/>
                    </a:lnTo>
                    <a:lnTo>
                      <a:pt x="85" y="283"/>
                    </a:lnTo>
                    <a:lnTo>
                      <a:pt x="84" y="282"/>
                    </a:lnTo>
                    <a:lnTo>
                      <a:pt x="83" y="282"/>
                    </a:lnTo>
                    <a:lnTo>
                      <a:pt x="82" y="281"/>
                    </a:lnTo>
                    <a:lnTo>
                      <a:pt x="82" y="280"/>
                    </a:lnTo>
                    <a:lnTo>
                      <a:pt x="81" y="280"/>
                    </a:lnTo>
                    <a:lnTo>
                      <a:pt x="80" y="280"/>
                    </a:lnTo>
                    <a:lnTo>
                      <a:pt x="80" y="279"/>
                    </a:lnTo>
                    <a:lnTo>
                      <a:pt x="79" y="279"/>
                    </a:lnTo>
                    <a:lnTo>
                      <a:pt x="79" y="279"/>
                    </a:lnTo>
                    <a:lnTo>
                      <a:pt x="78" y="279"/>
                    </a:lnTo>
                    <a:lnTo>
                      <a:pt x="78" y="279"/>
                    </a:lnTo>
                    <a:lnTo>
                      <a:pt x="77" y="278"/>
                    </a:lnTo>
                    <a:lnTo>
                      <a:pt x="76" y="277"/>
                    </a:lnTo>
                    <a:lnTo>
                      <a:pt x="75" y="276"/>
                    </a:lnTo>
                    <a:lnTo>
                      <a:pt x="73" y="275"/>
                    </a:lnTo>
                    <a:lnTo>
                      <a:pt x="72" y="274"/>
                    </a:lnTo>
                    <a:lnTo>
                      <a:pt x="72" y="273"/>
                    </a:lnTo>
                    <a:lnTo>
                      <a:pt x="71" y="273"/>
                    </a:lnTo>
                    <a:lnTo>
                      <a:pt x="70" y="273"/>
                    </a:lnTo>
                    <a:lnTo>
                      <a:pt x="69" y="273"/>
                    </a:lnTo>
                    <a:lnTo>
                      <a:pt x="68" y="273"/>
                    </a:lnTo>
                    <a:lnTo>
                      <a:pt x="66" y="274"/>
                    </a:lnTo>
                    <a:lnTo>
                      <a:pt x="65" y="274"/>
                    </a:lnTo>
                    <a:lnTo>
                      <a:pt x="65" y="274"/>
                    </a:lnTo>
                    <a:lnTo>
                      <a:pt x="64" y="274"/>
                    </a:lnTo>
                    <a:lnTo>
                      <a:pt x="63" y="274"/>
                    </a:lnTo>
                    <a:lnTo>
                      <a:pt x="63" y="272"/>
                    </a:lnTo>
                    <a:lnTo>
                      <a:pt x="62" y="263"/>
                    </a:lnTo>
                    <a:lnTo>
                      <a:pt x="61" y="263"/>
                    </a:lnTo>
                    <a:lnTo>
                      <a:pt x="59" y="264"/>
                    </a:lnTo>
                    <a:lnTo>
                      <a:pt x="58" y="264"/>
                    </a:lnTo>
                    <a:lnTo>
                      <a:pt x="56" y="264"/>
                    </a:lnTo>
                    <a:lnTo>
                      <a:pt x="55" y="263"/>
                    </a:lnTo>
                    <a:lnTo>
                      <a:pt x="53" y="263"/>
                    </a:lnTo>
                    <a:lnTo>
                      <a:pt x="52" y="262"/>
                    </a:lnTo>
                    <a:lnTo>
                      <a:pt x="50" y="261"/>
                    </a:lnTo>
                    <a:lnTo>
                      <a:pt x="49" y="260"/>
                    </a:lnTo>
                    <a:lnTo>
                      <a:pt x="48" y="258"/>
                    </a:lnTo>
                    <a:lnTo>
                      <a:pt x="48" y="257"/>
                    </a:lnTo>
                    <a:lnTo>
                      <a:pt x="49" y="256"/>
                    </a:lnTo>
                    <a:lnTo>
                      <a:pt x="50" y="253"/>
                    </a:lnTo>
                    <a:lnTo>
                      <a:pt x="51" y="252"/>
                    </a:lnTo>
                    <a:lnTo>
                      <a:pt x="50" y="252"/>
                    </a:lnTo>
                    <a:lnTo>
                      <a:pt x="49" y="251"/>
                    </a:lnTo>
                    <a:lnTo>
                      <a:pt x="47" y="249"/>
                    </a:lnTo>
                    <a:lnTo>
                      <a:pt x="47" y="248"/>
                    </a:lnTo>
                    <a:lnTo>
                      <a:pt x="47" y="247"/>
                    </a:lnTo>
                    <a:lnTo>
                      <a:pt x="46" y="245"/>
                    </a:lnTo>
                    <a:lnTo>
                      <a:pt x="45" y="245"/>
                    </a:lnTo>
                    <a:lnTo>
                      <a:pt x="46" y="241"/>
                    </a:lnTo>
                    <a:lnTo>
                      <a:pt x="46" y="241"/>
                    </a:lnTo>
                    <a:lnTo>
                      <a:pt x="45" y="241"/>
                    </a:lnTo>
                    <a:lnTo>
                      <a:pt x="44" y="238"/>
                    </a:lnTo>
                    <a:lnTo>
                      <a:pt x="44" y="237"/>
                    </a:lnTo>
                    <a:lnTo>
                      <a:pt x="42" y="236"/>
                    </a:lnTo>
                    <a:lnTo>
                      <a:pt x="42" y="235"/>
                    </a:lnTo>
                    <a:lnTo>
                      <a:pt x="42" y="234"/>
                    </a:lnTo>
                    <a:lnTo>
                      <a:pt x="41" y="234"/>
                    </a:lnTo>
                    <a:lnTo>
                      <a:pt x="41" y="233"/>
                    </a:lnTo>
                    <a:lnTo>
                      <a:pt x="41" y="232"/>
                    </a:lnTo>
                    <a:lnTo>
                      <a:pt x="41" y="231"/>
                    </a:lnTo>
                    <a:lnTo>
                      <a:pt x="40" y="230"/>
                    </a:lnTo>
                    <a:lnTo>
                      <a:pt x="34" y="217"/>
                    </a:lnTo>
                    <a:lnTo>
                      <a:pt x="34" y="217"/>
                    </a:lnTo>
                    <a:lnTo>
                      <a:pt x="33" y="217"/>
                    </a:lnTo>
                    <a:lnTo>
                      <a:pt x="32" y="216"/>
                    </a:lnTo>
                    <a:lnTo>
                      <a:pt x="31" y="215"/>
                    </a:lnTo>
                    <a:lnTo>
                      <a:pt x="31" y="215"/>
                    </a:lnTo>
                    <a:lnTo>
                      <a:pt x="30" y="215"/>
                    </a:lnTo>
                    <a:lnTo>
                      <a:pt x="28" y="215"/>
                    </a:lnTo>
                    <a:lnTo>
                      <a:pt x="27" y="214"/>
                    </a:lnTo>
                    <a:lnTo>
                      <a:pt x="27" y="214"/>
                    </a:lnTo>
                    <a:lnTo>
                      <a:pt x="27" y="214"/>
                    </a:lnTo>
                    <a:lnTo>
                      <a:pt x="26" y="213"/>
                    </a:lnTo>
                    <a:lnTo>
                      <a:pt x="25" y="212"/>
                    </a:lnTo>
                    <a:lnTo>
                      <a:pt x="24" y="211"/>
                    </a:lnTo>
                    <a:lnTo>
                      <a:pt x="13" y="199"/>
                    </a:lnTo>
                    <a:lnTo>
                      <a:pt x="13" y="198"/>
                    </a:lnTo>
                    <a:lnTo>
                      <a:pt x="13" y="197"/>
                    </a:lnTo>
                    <a:lnTo>
                      <a:pt x="12" y="197"/>
                    </a:lnTo>
                    <a:lnTo>
                      <a:pt x="11" y="197"/>
                    </a:lnTo>
                    <a:lnTo>
                      <a:pt x="11" y="196"/>
                    </a:lnTo>
                    <a:lnTo>
                      <a:pt x="10" y="196"/>
                    </a:lnTo>
                    <a:lnTo>
                      <a:pt x="10" y="196"/>
                    </a:lnTo>
                    <a:lnTo>
                      <a:pt x="10" y="196"/>
                    </a:lnTo>
                    <a:lnTo>
                      <a:pt x="9" y="196"/>
                    </a:lnTo>
                    <a:lnTo>
                      <a:pt x="9" y="195"/>
                    </a:lnTo>
                    <a:lnTo>
                      <a:pt x="9" y="194"/>
                    </a:lnTo>
                    <a:lnTo>
                      <a:pt x="10" y="193"/>
                    </a:lnTo>
                    <a:lnTo>
                      <a:pt x="10" y="192"/>
                    </a:lnTo>
                    <a:lnTo>
                      <a:pt x="10" y="190"/>
                    </a:lnTo>
                    <a:lnTo>
                      <a:pt x="10" y="190"/>
                    </a:lnTo>
                    <a:lnTo>
                      <a:pt x="10" y="189"/>
                    </a:lnTo>
                    <a:lnTo>
                      <a:pt x="9" y="189"/>
                    </a:lnTo>
                    <a:lnTo>
                      <a:pt x="9" y="188"/>
                    </a:lnTo>
                    <a:lnTo>
                      <a:pt x="8" y="187"/>
                    </a:lnTo>
                    <a:lnTo>
                      <a:pt x="7" y="186"/>
                    </a:lnTo>
                    <a:lnTo>
                      <a:pt x="7" y="186"/>
                    </a:lnTo>
                    <a:lnTo>
                      <a:pt x="6" y="185"/>
                    </a:lnTo>
                    <a:lnTo>
                      <a:pt x="4" y="185"/>
                    </a:lnTo>
                    <a:lnTo>
                      <a:pt x="3" y="185"/>
                    </a:lnTo>
                    <a:lnTo>
                      <a:pt x="3" y="184"/>
                    </a:lnTo>
                    <a:lnTo>
                      <a:pt x="3" y="184"/>
                    </a:lnTo>
                    <a:lnTo>
                      <a:pt x="2" y="184"/>
                    </a:lnTo>
                    <a:lnTo>
                      <a:pt x="2" y="183"/>
                    </a:lnTo>
                    <a:lnTo>
                      <a:pt x="1" y="183"/>
                    </a:lnTo>
                    <a:lnTo>
                      <a:pt x="1" y="182"/>
                    </a:lnTo>
                    <a:lnTo>
                      <a:pt x="0" y="182"/>
                    </a:lnTo>
                    <a:lnTo>
                      <a:pt x="1" y="181"/>
                    </a:lnTo>
                    <a:lnTo>
                      <a:pt x="2" y="182"/>
                    </a:lnTo>
                    <a:lnTo>
                      <a:pt x="4" y="182"/>
                    </a:lnTo>
                    <a:lnTo>
                      <a:pt x="4" y="181"/>
                    </a:lnTo>
                    <a:lnTo>
                      <a:pt x="5" y="181"/>
                    </a:lnTo>
                    <a:lnTo>
                      <a:pt x="6" y="182"/>
                    </a:lnTo>
                    <a:lnTo>
                      <a:pt x="7" y="182"/>
                    </a:lnTo>
                    <a:lnTo>
                      <a:pt x="7" y="180"/>
                    </a:lnTo>
                    <a:lnTo>
                      <a:pt x="8" y="180"/>
                    </a:lnTo>
                    <a:lnTo>
                      <a:pt x="9" y="180"/>
                    </a:lnTo>
                    <a:lnTo>
                      <a:pt x="9" y="181"/>
                    </a:lnTo>
                    <a:lnTo>
                      <a:pt x="10" y="179"/>
                    </a:lnTo>
                    <a:lnTo>
                      <a:pt x="10" y="179"/>
                    </a:lnTo>
                    <a:lnTo>
                      <a:pt x="11" y="178"/>
                    </a:lnTo>
                    <a:lnTo>
                      <a:pt x="13" y="177"/>
                    </a:lnTo>
                    <a:lnTo>
                      <a:pt x="13" y="176"/>
                    </a:lnTo>
                    <a:lnTo>
                      <a:pt x="13" y="176"/>
                    </a:lnTo>
                    <a:lnTo>
                      <a:pt x="15" y="174"/>
                    </a:lnTo>
                    <a:lnTo>
                      <a:pt x="16" y="175"/>
                    </a:lnTo>
                    <a:lnTo>
                      <a:pt x="17" y="174"/>
                    </a:lnTo>
                    <a:lnTo>
                      <a:pt x="20" y="174"/>
                    </a:lnTo>
                    <a:lnTo>
                      <a:pt x="24" y="173"/>
                    </a:lnTo>
                    <a:lnTo>
                      <a:pt x="25" y="172"/>
                    </a:lnTo>
                    <a:lnTo>
                      <a:pt x="25" y="171"/>
                    </a:lnTo>
                    <a:lnTo>
                      <a:pt x="26" y="169"/>
                    </a:lnTo>
                    <a:lnTo>
                      <a:pt x="28" y="169"/>
                    </a:lnTo>
                    <a:lnTo>
                      <a:pt x="30" y="169"/>
                    </a:lnTo>
                    <a:lnTo>
                      <a:pt x="31" y="170"/>
                    </a:lnTo>
                    <a:lnTo>
                      <a:pt x="32" y="169"/>
                    </a:lnTo>
                    <a:lnTo>
                      <a:pt x="33" y="168"/>
                    </a:lnTo>
                    <a:lnTo>
                      <a:pt x="34" y="167"/>
                    </a:lnTo>
                    <a:lnTo>
                      <a:pt x="35" y="166"/>
                    </a:lnTo>
                    <a:lnTo>
                      <a:pt x="38" y="167"/>
                    </a:lnTo>
                    <a:lnTo>
                      <a:pt x="38" y="168"/>
                    </a:lnTo>
                    <a:lnTo>
                      <a:pt x="38" y="168"/>
                    </a:lnTo>
                    <a:lnTo>
                      <a:pt x="39" y="169"/>
                    </a:lnTo>
                    <a:lnTo>
                      <a:pt x="40" y="170"/>
                    </a:lnTo>
                    <a:lnTo>
                      <a:pt x="40" y="171"/>
                    </a:lnTo>
                    <a:lnTo>
                      <a:pt x="40" y="172"/>
                    </a:lnTo>
                    <a:lnTo>
                      <a:pt x="41" y="172"/>
                    </a:lnTo>
                    <a:lnTo>
                      <a:pt x="41" y="171"/>
                    </a:lnTo>
                    <a:lnTo>
                      <a:pt x="41" y="170"/>
                    </a:lnTo>
                    <a:lnTo>
                      <a:pt x="42" y="169"/>
                    </a:lnTo>
                    <a:lnTo>
                      <a:pt x="44" y="169"/>
                    </a:lnTo>
                    <a:lnTo>
                      <a:pt x="45" y="169"/>
                    </a:lnTo>
                    <a:lnTo>
                      <a:pt x="46" y="169"/>
                    </a:lnTo>
                    <a:lnTo>
                      <a:pt x="48" y="168"/>
                    </a:lnTo>
                    <a:lnTo>
                      <a:pt x="49" y="168"/>
                    </a:lnTo>
                    <a:lnTo>
                      <a:pt x="51" y="167"/>
                    </a:lnTo>
                    <a:lnTo>
                      <a:pt x="52" y="166"/>
                    </a:lnTo>
                    <a:lnTo>
                      <a:pt x="53" y="165"/>
                    </a:lnTo>
                    <a:lnTo>
                      <a:pt x="53" y="165"/>
                    </a:lnTo>
                    <a:lnTo>
                      <a:pt x="54" y="164"/>
                    </a:lnTo>
                    <a:lnTo>
                      <a:pt x="54" y="163"/>
                    </a:lnTo>
                    <a:lnTo>
                      <a:pt x="55" y="162"/>
                    </a:lnTo>
                    <a:lnTo>
                      <a:pt x="56" y="162"/>
                    </a:lnTo>
                    <a:lnTo>
                      <a:pt x="57" y="162"/>
                    </a:lnTo>
                    <a:lnTo>
                      <a:pt x="58" y="162"/>
                    </a:lnTo>
                    <a:lnTo>
                      <a:pt x="58" y="161"/>
                    </a:lnTo>
                    <a:lnTo>
                      <a:pt x="62" y="158"/>
                    </a:lnTo>
                    <a:lnTo>
                      <a:pt x="62" y="158"/>
                    </a:lnTo>
                    <a:lnTo>
                      <a:pt x="61" y="157"/>
                    </a:lnTo>
                    <a:lnTo>
                      <a:pt x="60" y="156"/>
                    </a:lnTo>
                    <a:lnTo>
                      <a:pt x="60" y="155"/>
                    </a:lnTo>
                    <a:lnTo>
                      <a:pt x="59" y="153"/>
                    </a:lnTo>
                    <a:lnTo>
                      <a:pt x="59" y="152"/>
                    </a:lnTo>
                    <a:lnTo>
                      <a:pt x="59" y="151"/>
                    </a:lnTo>
                    <a:lnTo>
                      <a:pt x="58" y="149"/>
                    </a:lnTo>
                    <a:lnTo>
                      <a:pt x="57" y="149"/>
                    </a:lnTo>
                    <a:lnTo>
                      <a:pt x="57" y="147"/>
                    </a:lnTo>
                    <a:lnTo>
                      <a:pt x="56" y="147"/>
                    </a:lnTo>
                    <a:lnTo>
                      <a:pt x="56" y="146"/>
                    </a:lnTo>
                    <a:lnTo>
                      <a:pt x="56" y="145"/>
                    </a:lnTo>
                    <a:lnTo>
                      <a:pt x="64" y="139"/>
                    </a:lnTo>
                    <a:lnTo>
                      <a:pt x="64" y="138"/>
                    </a:lnTo>
                    <a:lnTo>
                      <a:pt x="64" y="138"/>
                    </a:lnTo>
                    <a:lnTo>
                      <a:pt x="64" y="135"/>
                    </a:lnTo>
                    <a:lnTo>
                      <a:pt x="63" y="134"/>
                    </a:lnTo>
                    <a:lnTo>
                      <a:pt x="62" y="132"/>
                    </a:lnTo>
                    <a:lnTo>
                      <a:pt x="60" y="131"/>
                    </a:lnTo>
                    <a:lnTo>
                      <a:pt x="58" y="129"/>
                    </a:lnTo>
                    <a:lnTo>
                      <a:pt x="58" y="128"/>
                    </a:lnTo>
                    <a:lnTo>
                      <a:pt x="58" y="127"/>
                    </a:lnTo>
                    <a:lnTo>
                      <a:pt x="58" y="127"/>
                    </a:lnTo>
                    <a:lnTo>
                      <a:pt x="58" y="125"/>
                    </a:lnTo>
                    <a:lnTo>
                      <a:pt x="58" y="124"/>
                    </a:lnTo>
                    <a:lnTo>
                      <a:pt x="57" y="122"/>
                    </a:lnTo>
                    <a:lnTo>
                      <a:pt x="56" y="121"/>
                    </a:lnTo>
                    <a:lnTo>
                      <a:pt x="56" y="121"/>
                    </a:lnTo>
                    <a:lnTo>
                      <a:pt x="55" y="119"/>
                    </a:lnTo>
                    <a:lnTo>
                      <a:pt x="55" y="118"/>
                    </a:lnTo>
                    <a:lnTo>
                      <a:pt x="54" y="117"/>
                    </a:lnTo>
                    <a:lnTo>
                      <a:pt x="53" y="116"/>
                    </a:lnTo>
                    <a:lnTo>
                      <a:pt x="53" y="115"/>
                    </a:lnTo>
                    <a:lnTo>
                      <a:pt x="52" y="116"/>
                    </a:lnTo>
                    <a:lnTo>
                      <a:pt x="51" y="114"/>
                    </a:lnTo>
                    <a:lnTo>
                      <a:pt x="51" y="114"/>
                    </a:lnTo>
                    <a:lnTo>
                      <a:pt x="52" y="113"/>
                    </a:lnTo>
                    <a:lnTo>
                      <a:pt x="52" y="112"/>
                    </a:lnTo>
                    <a:lnTo>
                      <a:pt x="53" y="112"/>
                    </a:lnTo>
                    <a:lnTo>
                      <a:pt x="54" y="111"/>
                    </a:lnTo>
                    <a:lnTo>
                      <a:pt x="54" y="110"/>
                    </a:lnTo>
                    <a:lnTo>
                      <a:pt x="55" y="110"/>
                    </a:lnTo>
                    <a:lnTo>
                      <a:pt x="55" y="110"/>
                    </a:lnTo>
                    <a:lnTo>
                      <a:pt x="56" y="110"/>
                    </a:lnTo>
                    <a:lnTo>
                      <a:pt x="56" y="109"/>
                    </a:lnTo>
                    <a:lnTo>
                      <a:pt x="57" y="109"/>
                    </a:lnTo>
                    <a:lnTo>
                      <a:pt x="58" y="109"/>
                    </a:lnTo>
                    <a:lnTo>
                      <a:pt x="58" y="107"/>
                    </a:lnTo>
                    <a:lnTo>
                      <a:pt x="58" y="106"/>
                    </a:lnTo>
                    <a:lnTo>
                      <a:pt x="59" y="106"/>
                    </a:lnTo>
                    <a:lnTo>
                      <a:pt x="60" y="105"/>
                    </a:lnTo>
                    <a:lnTo>
                      <a:pt x="61" y="105"/>
                    </a:lnTo>
                    <a:lnTo>
                      <a:pt x="60" y="104"/>
                    </a:lnTo>
                    <a:lnTo>
                      <a:pt x="62" y="103"/>
                    </a:lnTo>
                    <a:lnTo>
                      <a:pt x="63" y="103"/>
                    </a:lnTo>
                    <a:lnTo>
                      <a:pt x="64" y="103"/>
                    </a:lnTo>
                    <a:lnTo>
                      <a:pt x="64" y="103"/>
                    </a:lnTo>
                    <a:lnTo>
                      <a:pt x="67" y="102"/>
                    </a:lnTo>
                    <a:lnTo>
                      <a:pt x="69" y="101"/>
                    </a:lnTo>
                    <a:lnTo>
                      <a:pt x="69" y="102"/>
                    </a:lnTo>
                    <a:lnTo>
                      <a:pt x="71" y="100"/>
                    </a:lnTo>
                    <a:lnTo>
                      <a:pt x="72" y="100"/>
                    </a:lnTo>
                    <a:lnTo>
                      <a:pt x="73" y="100"/>
                    </a:lnTo>
                    <a:lnTo>
                      <a:pt x="74" y="100"/>
                    </a:lnTo>
                    <a:lnTo>
                      <a:pt x="75" y="100"/>
                    </a:lnTo>
                    <a:lnTo>
                      <a:pt x="75" y="99"/>
                    </a:lnTo>
                    <a:lnTo>
                      <a:pt x="77" y="98"/>
                    </a:lnTo>
                    <a:lnTo>
                      <a:pt x="79" y="98"/>
                    </a:lnTo>
                    <a:lnTo>
                      <a:pt x="80" y="98"/>
                    </a:lnTo>
                    <a:lnTo>
                      <a:pt x="81" y="99"/>
                    </a:lnTo>
                    <a:lnTo>
                      <a:pt x="82" y="100"/>
                    </a:lnTo>
                    <a:lnTo>
                      <a:pt x="83" y="101"/>
                    </a:lnTo>
                    <a:lnTo>
                      <a:pt x="85" y="102"/>
                    </a:lnTo>
                    <a:lnTo>
                      <a:pt x="86" y="102"/>
                    </a:lnTo>
                    <a:lnTo>
                      <a:pt x="88" y="102"/>
                    </a:lnTo>
                    <a:lnTo>
                      <a:pt x="90" y="104"/>
                    </a:lnTo>
                    <a:lnTo>
                      <a:pt x="93" y="105"/>
                    </a:lnTo>
                    <a:lnTo>
                      <a:pt x="94" y="104"/>
                    </a:lnTo>
                    <a:lnTo>
                      <a:pt x="95" y="104"/>
                    </a:lnTo>
                    <a:lnTo>
                      <a:pt x="96" y="104"/>
                    </a:lnTo>
                    <a:lnTo>
                      <a:pt x="97" y="104"/>
                    </a:lnTo>
                    <a:lnTo>
                      <a:pt x="98" y="104"/>
                    </a:lnTo>
                    <a:lnTo>
                      <a:pt x="100" y="105"/>
                    </a:lnTo>
                    <a:lnTo>
                      <a:pt x="106" y="98"/>
                    </a:lnTo>
                    <a:lnTo>
                      <a:pt x="106" y="97"/>
                    </a:lnTo>
                    <a:lnTo>
                      <a:pt x="106" y="96"/>
                    </a:lnTo>
                    <a:lnTo>
                      <a:pt x="106" y="96"/>
                    </a:lnTo>
                    <a:lnTo>
                      <a:pt x="105" y="96"/>
                    </a:lnTo>
                    <a:lnTo>
                      <a:pt x="103" y="95"/>
                    </a:lnTo>
                    <a:lnTo>
                      <a:pt x="102" y="93"/>
                    </a:lnTo>
                    <a:lnTo>
                      <a:pt x="101" y="93"/>
                    </a:lnTo>
                    <a:lnTo>
                      <a:pt x="101" y="93"/>
                    </a:lnTo>
                    <a:lnTo>
                      <a:pt x="100" y="93"/>
                    </a:lnTo>
                    <a:lnTo>
                      <a:pt x="100" y="92"/>
                    </a:lnTo>
                    <a:lnTo>
                      <a:pt x="100" y="91"/>
                    </a:lnTo>
                    <a:lnTo>
                      <a:pt x="99" y="91"/>
                    </a:lnTo>
                    <a:lnTo>
                      <a:pt x="98" y="91"/>
                    </a:lnTo>
                    <a:lnTo>
                      <a:pt x="97" y="91"/>
                    </a:lnTo>
                    <a:lnTo>
                      <a:pt x="96" y="90"/>
                    </a:lnTo>
                    <a:lnTo>
                      <a:pt x="96" y="90"/>
                    </a:lnTo>
                    <a:lnTo>
                      <a:pt x="96" y="90"/>
                    </a:lnTo>
                    <a:lnTo>
                      <a:pt x="94" y="89"/>
                    </a:lnTo>
                    <a:lnTo>
                      <a:pt x="93" y="88"/>
                    </a:lnTo>
                    <a:lnTo>
                      <a:pt x="92" y="86"/>
                    </a:lnTo>
                    <a:lnTo>
                      <a:pt x="89" y="85"/>
                    </a:lnTo>
                    <a:lnTo>
                      <a:pt x="88" y="85"/>
                    </a:lnTo>
                    <a:lnTo>
                      <a:pt x="87" y="84"/>
                    </a:lnTo>
                    <a:lnTo>
                      <a:pt x="86" y="84"/>
                    </a:lnTo>
                    <a:lnTo>
                      <a:pt x="86" y="83"/>
                    </a:lnTo>
                    <a:lnTo>
                      <a:pt x="86" y="83"/>
                    </a:lnTo>
                    <a:lnTo>
                      <a:pt x="86" y="83"/>
                    </a:lnTo>
                    <a:lnTo>
                      <a:pt x="89" y="81"/>
                    </a:lnTo>
                    <a:lnTo>
                      <a:pt x="89" y="81"/>
                    </a:lnTo>
                    <a:lnTo>
                      <a:pt x="90" y="81"/>
                    </a:lnTo>
                    <a:lnTo>
                      <a:pt x="91" y="81"/>
                    </a:lnTo>
                    <a:lnTo>
                      <a:pt x="92" y="81"/>
                    </a:lnTo>
                    <a:lnTo>
                      <a:pt x="93" y="81"/>
                    </a:lnTo>
                    <a:lnTo>
                      <a:pt x="93" y="80"/>
                    </a:lnTo>
                    <a:lnTo>
                      <a:pt x="94" y="79"/>
                    </a:lnTo>
                    <a:lnTo>
                      <a:pt x="95" y="79"/>
                    </a:lnTo>
                    <a:lnTo>
                      <a:pt x="96" y="79"/>
                    </a:lnTo>
                    <a:lnTo>
                      <a:pt x="98" y="79"/>
                    </a:lnTo>
                    <a:lnTo>
                      <a:pt x="100" y="81"/>
                    </a:lnTo>
                    <a:lnTo>
                      <a:pt x="101" y="82"/>
                    </a:lnTo>
                    <a:lnTo>
                      <a:pt x="101" y="83"/>
                    </a:lnTo>
                    <a:lnTo>
                      <a:pt x="102" y="83"/>
                    </a:lnTo>
                    <a:lnTo>
                      <a:pt x="103" y="83"/>
                    </a:lnTo>
                    <a:lnTo>
                      <a:pt x="104" y="83"/>
                    </a:lnTo>
                    <a:lnTo>
                      <a:pt x="105" y="83"/>
                    </a:lnTo>
                    <a:lnTo>
                      <a:pt x="106" y="83"/>
                    </a:lnTo>
                    <a:lnTo>
                      <a:pt x="106" y="85"/>
                    </a:lnTo>
                    <a:lnTo>
                      <a:pt x="108" y="85"/>
                    </a:lnTo>
                    <a:lnTo>
                      <a:pt x="110" y="85"/>
                    </a:lnTo>
                    <a:lnTo>
                      <a:pt x="111" y="85"/>
                    </a:lnTo>
                    <a:lnTo>
                      <a:pt x="112" y="85"/>
                    </a:lnTo>
                    <a:lnTo>
                      <a:pt x="113" y="85"/>
                    </a:lnTo>
                    <a:lnTo>
                      <a:pt x="113" y="85"/>
                    </a:lnTo>
                    <a:lnTo>
                      <a:pt x="116" y="83"/>
                    </a:lnTo>
                    <a:lnTo>
                      <a:pt x="118" y="83"/>
                    </a:lnTo>
                    <a:lnTo>
                      <a:pt x="122" y="80"/>
                    </a:lnTo>
                    <a:lnTo>
                      <a:pt x="124" y="78"/>
                    </a:lnTo>
                    <a:lnTo>
                      <a:pt x="125" y="74"/>
                    </a:lnTo>
                    <a:lnTo>
                      <a:pt x="126" y="74"/>
                    </a:lnTo>
                    <a:lnTo>
                      <a:pt x="127" y="73"/>
                    </a:lnTo>
                    <a:lnTo>
                      <a:pt x="127" y="73"/>
                    </a:lnTo>
                    <a:lnTo>
                      <a:pt x="128" y="73"/>
                    </a:lnTo>
                    <a:lnTo>
                      <a:pt x="129" y="72"/>
                    </a:lnTo>
                    <a:lnTo>
                      <a:pt x="131" y="70"/>
                    </a:lnTo>
                    <a:lnTo>
                      <a:pt x="131" y="70"/>
                    </a:lnTo>
                    <a:lnTo>
                      <a:pt x="132" y="69"/>
                    </a:lnTo>
                    <a:lnTo>
                      <a:pt x="133" y="69"/>
                    </a:lnTo>
                    <a:lnTo>
                      <a:pt x="134" y="66"/>
                    </a:lnTo>
                    <a:lnTo>
                      <a:pt x="134" y="65"/>
                    </a:lnTo>
                    <a:lnTo>
                      <a:pt x="135" y="65"/>
                    </a:lnTo>
                    <a:lnTo>
                      <a:pt x="136" y="65"/>
                    </a:lnTo>
                    <a:lnTo>
                      <a:pt x="137" y="65"/>
                    </a:lnTo>
                    <a:lnTo>
                      <a:pt x="138" y="65"/>
                    </a:lnTo>
                    <a:lnTo>
                      <a:pt x="139" y="65"/>
                    </a:lnTo>
                    <a:lnTo>
                      <a:pt x="140" y="65"/>
                    </a:lnTo>
                    <a:lnTo>
                      <a:pt x="141" y="64"/>
                    </a:lnTo>
                    <a:lnTo>
                      <a:pt x="142" y="63"/>
                    </a:lnTo>
                    <a:lnTo>
                      <a:pt x="143" y="62"/>
                    </a:lnTo>
                    <a:lnTo>
                      <a:pt x="144" y="62"/>
                    </a:lnTo>
                    <a:lnTo>
                      <a:pt x="145" y="59"/>
                    </a:lnTo>
                    <a:lnTo>
                      <a:pt x="145" y="59"/>
                    </a:lnTo>
                    <a:lnTo>
                      <a:pt x="146" y="58"/>
                    </a:lnTo>
                    <a:lnTo>
                      <a:pt x="147" y="56"/>
                    </a:lnTo>
                    <a:lnTo>
                      <a:pt x="148" y="55"/>
                    </a:lnTo>
                    <a:lnTo>
                      <a:pt x="148" y="55"/>
                    </a:lnTo>
                    <a:lnTo>
                      <a:pt x="150" y="54"/>
                    </a:lnTo>
                    <a:lnTo>
                      <a:pt x="151" y="53"/>
                    </a:lnTo>
                    <a:lnTo>
                      <a:pt x="152" y="52"/>
                    </a:lnTo>
                    <a:lnTo>
                      <a:pt x="152" y="51"/>
                    </a:lnTo>
                    <a:lnTo>
                      <a:pt x="153" y="50"/>
                    </a:lnTo>
                    <a:lnTo>
                      <a:pt x="153" y="48"/>
                    </a:lnTo>
                    <a:lnTo>
                      <a:pt x="152" y="45"/>
                    </a:lnTo>
                    <a:lnTo>
                      <a:pt x="152" y="45"/>
                    </a:lnTo>
                    <a:lnTo>
                      <a:pt x="151" y="43"/>
                    </a:lnTo>
                    <a:lnTo>
                      <a:pt x="151" y="42"/>
                    </a:lnTo>
                    <a:lnTo>
                      <a:pt x="151" y="38"/>
                    </a:lnTo>
                    <a:lnTo>
                      <a:pt x="151" y="35"/>
                    </a:lnTo>
                    <a:lnTo>
                      <a:pt x="151" y="31"/>
                    </a:lnTo>
                    <a:lnTo>
                      <a:pt x="150" y="29"/>
                    </a:lnTo>
                    <a:lnTo>
                      <a:pt x="151" y="26"/>
                    </a:lnTo>
                    <a:lnTo>
                      <a:pt x="151" y="25"/>
                    </a:lnTo>
                    <a:lnTo>
                      <a:pt x="151" y="24"/>
                    </a:lnTo>
                    <a:lnTo>
                      <a:pt x="151" y="24"/>
                    </a:lnTo>
                    <a:lnTo>
                      <a:pt x="148" y="21"/>
                    </a:lnTo>
                    <a:lnTo>
                      <a:pt x="146" y="18"/>
                    </a:lnTo>
                    <a:lnTo>
                      <a:pt x="146" y="14"/>
                    </a:lnTo>
                    <a:lnTo>
                      <a:pt x="146" y="14"/>
                    </a:lnTo>
                    <a:lnTo>
                      <a:pt x="146" y="8"/>
                    </a:lnTo>
                    <a:lnTo>
                      <a:pt x="146" y="7"/>
                    </a:lnTo>
                    <a:lnTo>
                      <a:pt x="146" y="5"/>
                    </a:lnTo>
                    <a:lnTo>
                      <a:pt x="146" y="2"/>
                    </a:lnTo>
                    <a:lnTo>
                      <a:pt x="146" y="0"/>
                    </a:lnTo>
                    <a:lnTo>
                      <a:pt x="146" y="0"/>
                    </a:lnTo>
                    <a:lnTo>
                      <a:pt x="148" y="0"/>
                    </a:lnTo>
                    <a:lnTo>
                      <a:pt x="148" y="0"/>
                    </a:lnTo>
                    <a:lnTo>
                      <a:pt x="149" y="1"/>
                    </a:lnTo>
                    <a:lnTo>
                      <a:pt x="155" y="2"/>
                    </a:lnTo>
                    <a:lnTo>
                      <a:pt x="156" y="3"/>
                    </a:lnTo>
                    <a:lnTo>
                      <a:pt x="158" y="4"/>
                    </a:lnTo>
                    <a:lnTo>
                      <a:pt x="158" y="4"/>
                    </a:lnTo>
                    <a:lnTo>
                      <a:pt x="160" y="6"/>
                    </a:lnTo>
                    <a:lnTo>
                      <a:pt x="161" y="5"/>
                    </a:lnTo>
                    <a:lnTo>
                      <a:pt x="161" y="4"/>
                    </a:lnTo>
                    <a:lnTo>
                      <a:pt x="162" y="4"/>
                    </a:lnTo>
                    <a:lnTo>
                      <a:pt x="162" y="5"/>
                    </a:lnTo>
                    <a:lnTo>
                      <a:pt x="162" y="6"/>
                    </a:lnTo>
                    <a:lnTo>
                      <a:pt x="164" y="7"/>
                    </a:lnTo>
                    <a:lnTo>
                      <a:pt x="164" y="9"/>
                    </a:lnTo>
                    <a:lnTo>
                      <a:pt x="165" y="10"/>
                    </a:lnTo>
                    <a:lnTo>
                      <a:pt x="165" y="10"/>
                    </a:lnTo>
                    <a:lnTo>
                      <a:pt x="165" y="11"/>
                    </a:lnTo>
                    <a:lnTo>
                      <a:pt x="169" y="13"/>
                    </a:lnTo>
                    <a:lnTo>
                      <a:pt x="170" y="13"/>
                    </a:lnTo>
                    <a:lnTo>
                      <a:pt x="170" y="14"/>
                    </a:lnTo>
                    <a:lnTo>
                      <a:pt x="172" y="14"/>
                    </a:lnTo>
                    <a:lnTo>
                      <a:pt x="172" y="14"/>
                    </a:lnTo>
                    <a:lnTo>
                      <a:pt x="173" y="14"/>
                    </a:lnTo>
                    <a:lnTo>
                      <a:pt x="181" y="14"/>
                    </a:lnTo>
                    <a:lnTo>
                      <a:pt x="182" y="13"/>
                    </a:lnTo>
                    <a:lnTo>
                      <a:pt x="215" y="10"/>
                    </a:lnTo>
                    <a:lnTo>
                      <a:pt x="216" y="10"/>
                    </a:lnTo>
                    <a:lnTo>
                      <a:pt x="217" y="11"/>
                    </a:lnTo>
                    <a:lnTo>
                      <a:pt x="216" y="12"/>
                    </a:lnTo>
                    <a:lnTo>
                      <a:pt x="216" y="15"/>
                    </a:lnTo>
                    <a:lnTo>
                      <a:pt x="214" y="17"/>
                    </a:lnTo>
                    <a:lnTo>
                      <a:pt x="213" y="19"/>
                    </a:lnTo>
                    <a:lnTo>
                      <a:pt x="212" y="20"/>
                    </a:lnTo>
                    <a:lnTo>
                      <a:pt x="209" y="21"/>
                    </a:lnTo>
                    <a:lnTo>
                      <a:pt x="203" y="21"/>
                    </a:lnTo>
                    <a:lnTo>
                      <a:pt x="199" y="21"/>
                    </a:lnTo>
                    <a:lnTo>
                      <a:pt x="197" y="21"/>
                    </a:lnTo>
                    <a:lnTo>
                      <a:pt x="196" y="21"/>
                    </a:lnTo>
                    <a:lnTo>
                      <a:pt x="194" y="21"/>
                    </a:lnTo>
                    <a:lnTo>
                      <a:pt x="192" y="23"/>
                    </a:lnTo>
                    <a:lnTo>
                      <a:pt x="189" y="24"/>
                    </a:lnTo>
                    <a:lnTo>
                      <a:pt x="188" y="26"/>
                    </a:lnTo>
                    <a:lnTo>
                      <a:pt x="187" y="27"/>
                    </a:lnTo>
                    <a:lnTo>
                      <a:pt x="186" y="30"/>
                    </a:lnTo>
                    <a:lnTo>
                      <a:pt x="186" y="31"/>
                    </a:lnTo>
                    <a:lnTo>
                      <a:pt x="186" y="32"/>
                    </a:lnTo>
                    <a:lnTo>
                      <a:pt x="186" y="37"/>
                    </a:lnTo>
                    <a:lnTo>
                      <a:pt x="189" y="44"/>
                    </a:lnTo>
                    <a:lnTo>
                      <a:pt x="189" y="46"/>
                    </a:lnTo>
                    <a:lnTo>
                      <a:pt x="190" y="52"/>
                    </a:lnTo>
                    <a:lnTo>
                      <a:pt x="192" y="55"/>
                    </a:lnTo>
                    <a:lnTo>
                      <a:pt x="192" y="59"/>
                    </a:lnTo>
                    <a:lnTo>
                      <a:pt x="191" y="62"/>
                    </a:lnTo>
                    <a:lnTo>
                      <a:pt x="192" y="65"/>
                    </a:lnTo>
                    <a:lnTo>
                      <a:pt x="194" y="72"/>
                    </a:lnTo>
                    <a:lnTo>
                      <a:pt x="196" y="79"/>
                    </a:lnTo>
                    <a:lnTo>
                      <a:pt x="199" y="90"/>
                    </a:lnTo>
                    <a:lnTo>
                      <a:pt x="200" y="91"/>
                    </a:lnTo>
                    <a:lnTo>
                      <a:pt x="200" y="92"/>
                    </a:lnTo>
                    <a:lnTo>
                      <a:pt x="199" y="94"/>
                    </a:lnTo>
                    <a:lnTo>
                      <a:pt x="199" y="96"/>
                    </a:lnTo>
                    <a:lnTo>
                      <a:pt x="199" y="101"/>
                    </a:lnTo>
                    <a:lnTo>
                      <a:pt x="200" y="104"/>
                    </a:lnTo>
                    <a:lnTo>
                      <a:pt x="201" y="107"/>
                    </a:lnTo>
                    <a:lnTo>
                      <a:pt x="203" y="110"/>
                    </a:lnTo>
                    <a:lnTo>
                      <a:pt x="203" y="112"/>
                    </a:lnTo>
                    <a:lnTo>
                      <a:pt x="203" y="114"/>
                    </a:lnTo>
                    <a:lnTo>
                      <a:pt x="203" y="117"/>
                    </a:lnTo>
                    <a:lnTo>
                      <a:pt x="203" y="120"/>
                    </a:lnTo>
                    <a:lnTo>
                      <a:pt x="203" y="124"/>
                    </a:lnTo>
                    <a:lnTo>
                      <a:pt x="203" y="128"/>
                    </a:lnTo>
                    <a:lnTo>
                      <a:pt x="204" y="129"/>
                    </a:lnTo>
                    <a:lnTo>
                      <a:pt x="211" y="134"/>
                    </a:lnTo>
                    <a:lnTo>
                      <a:pt x="215" y="138"/>
                    </a:lnTo>
                    <a:lnTo>
                      <a:pt x="216" y="141"/>
                    </a:lnTo>
                    <a:lnTo>
                      <a:pt x="217" y="141"/>
                    </a:lnTo>
                    <a:lnTo>
                      <a:pt x="219" y="142"/>
                    </a:lnTo>
                    <a:lnTo>
                      <a:pt x="223" y="141"/>
                    </a:lnTo>
                    <a:lnTo>
                      <a:pt x="224" y="142"/>
                    </a:lnTo>
                    <a:lnTo>
                      <a:pt x="227" y="142"/>
                    </a:lnTo>
                    <a:lnTo>
                      <a:pt x="229" y="142"/>
                    </a:lnTo>
                    <a:lnTo>
                      <a:pt x="231" y="144"/>
                    </a:lnTo>
                    <a:lnTo>
                      <a:pt x="233" y="145"/>
                    </a:lnTo>
                    <a:lnTo>
                      <a:pt x="234" y="145"/>
                    </a:lnTo>
                    <a:lnTo>
                      <a:pt x="234" y="145"/>
                    </a:lnTo>
                    <a:lnTo>
                      <a:pt x="236" y="145"/>
                    </a:lnTo>
                    <a:lnTo>
                      <a:pt x="237" y="145"/>
                    </a:lnTo>
                    <a:lnTo>
                      <a:pt x="237" y="143"/>
                    </a:lnTo>
                    <a:lnTo>
                      <a:pt x="238" y="141"/>
                    </a:lnTo>
                    <a:lnTo>
                      <a:pt x="240" y="137"/>
                    </a:lnTo>
                    <a:lnTo>
                      <a:pt x="241" y="134"/>
                    </a:lnTo>
                    <a:lnTo>
                      <a:pt x="244" y="133"/>
                    </a:lnTo>
                    <a:lnTo>
                      <a:pt x="248" y="130"/>
                    </a:lnTo>
                    <a:lnTo>
                      <a:pt x="251" y="128"/>
                    </a:lnTo>
                    <a:lnTo>
                      <a:pt x="253" y="127"/>
                    </a:lnTo>
                    <a:lnTo>
                      <a:pt x="255" y="125"/>
                    </a:lnTo>
                    <a:lnTo>
                      <a:pt x="257" y="125"/>
                    </a:lnTo>
                    <a:lnTo>
                      <a:pt x="261" y="123"/>
                    </a:lnTo>
                    <a:lnTo>
                      <a:pt x="266" y="122"/>
                    </a:lnTo>
                    <a:lnTo>
                      <a:pt x="268" y="122"/>
                    </a:lnTo>
                    <a:lnTo>
                      <a:pt x="274" y="122"/>
                    </a:lnTo>
                    <a:lnTo>
                      <a:pt x="276" y="123"/>
                    </a:lnTo>
                    <a:lnTo>
                      <a:pt x="283" y="124"/>
                    </a:lnTo>
                    <a:lnTo>
                      <a:pt x="285" y="124"/>
                    </a:lnTo>
                    <a:lnTo>
                      <a:pt x="288" y="126"/>
                    </a:lnTo>
                    <a:lnTo>
                      <a:pt x="292" y="127"/>
                    </a:lnTo>
                    <a:lnTo>
                      <a:pt x="299" y="130"/>
                    </a:lnTo>
                    <a:lnTo>
                      <a:pt x="300" y="130"/>
                    </a:lnTo>
                    <a:lnTo>
                      <a:pt x="307" y="128"/>
                    </a:lnTo>
                    <a:lnTo>
                      <a:pt x="310" y="128"/>
                    </a:lnTo>
                    <a:lnTo>
                      <a:pt x="313" y="128"/>
                    </a:lnTo>
                    <a:lnTo>
                      <a:pt x="320" y="127"/>
                    </a:lnTo>
                    <a:lnTo>
                      <a:pt x="322" y="127"/>
                    </a:lnTo>
                    <a:lnTo>
                      <a:pt x="325" y="128"/>
                    </a:lnTo>
                    <a:lnTo>
                      <a:pt x="329" y="129"/>
                    </a:lnTo>
                    <a:lnTo>
                      <a:pt x="333" y="130"/>
                    </a:lnTo>
                    <a:lnTo>
                      <a:pt x="334" y="131"/>
                    </a:lnTo>
                    <a:lnTo>
                      <a:pt x="337" y="132"/>
                    </a:lnTo>
                    <a:lnTo>
                      <a:pt x="341" y="135"/>
                    </a:lnTo>
                    <a:lnTo>
                      <a:pt x="344" y="138"/>
                    </a:lnTo>
                    <a:lnTo>
                      <a:pt x="346" y="141"/>
                    </a:lnTo>
                    <a:lnTo>
                      <a:pt x="347" y="141"/>
                    </a:lnTo>
                    <a:lnTo>
                      <a:pt x="347" y="142"/>
                    </a:lnTo>
                    <a:lnTo>
                      <a:pt x="348" y="143"/>
                    </a:lnTo>
                    <a:lnTo>
                      <a:pt x="348" y="144"/>
                    </a:lnTo>
                    <a:lnTo>
                      <a:pt x="348" y="145"/>
                    </a:lnTo>
                    <a:lnTo>
                      <a:pt x="349" y="148"/>
                    </a:lnTo>
                    <a:lnTo>
                      <a:pt x="349" y="148"/>
                    </a:lnTo>
                    <a:lnTo>
                      <a:pt x="349" y="150"/>
                    </a:lnTo>
                    <a:lnTo>
                      <a:pt x="348" y="152"/>
                    </a:lnTo>
                    <a:lnTo>
                      <a:pt x="348" y="152"/>
                    </a:lnTo>
                    <a:lnTo>
                      <a:pt x="347" y="154"/>
                    </a:lnTo>
                    <a:lnTo>
                      <a:pt x="345" y="156"/>
                    </a:lnTo>
                    <a:lnTo>
                      <a:pt x="344" y="158"/>
                    </a:lnTo>
                    <a:lnTo>
                      <a:pt x="338" y="161"/>
                    </a:lnTo>
                    <a:lnTo>
                      <a:pt x="337" y="162"/>
                    </a:lnTo>
                    <a:lnTo>
                      <a:pt x="337" y="163"/>
                    </a:lnTo>
                    <a:lnTo>
                      <a:pt x="334" y="169"/>
                    </a:lnTo>
                    <a:lnTo>
                      <a:pt x="334" y="170"/>
                    </a:lnTo>
                    <a:lnTo>
                      <a:pt x="332" y="172"/>
                    </a:lnTo>
                    <a:lnTo>
                      <a:pt x="331" y="172"/>
                    </a:lnTo>
                    <a:lnTo>
                      <a:pt x="330" y="173"/>
                    </a:lnTo>
                    <a:lnTo>
                      <a:pt x="328" y="173"/>
                    </a:lnTo>
                    <a:lnTo>
                      <a:pt x="320" y="174"/>
                    </a:lnTo>
                    <a:lnTo>
                      <a:pt x="315" y="176"/>
                    </a:lnTo>
                    <a:lnTo>
                      <a:pt x="312" y="176"/>
                    </a:lnTo>
                    <a:lnTo>
                      <a:pt x="310" y="176"/>
                    </a:lnTo>
                    <a:lnTo>
                      <a:pt x="304" y="176"/>
                    </a:lnTo>
                    <a:lnTo>
                      <a:pt x="301" y="176"/>
                    </a:lnTo>
                    <a:lnTo>
                      <a:pt x="300" y="177"/>
                    </a:lnTo>
                    <a:lnTo>
                      <a:pt x="299" y="178"/>
                    </a:lnTo>
                    <a:lnTo>
                      <a:pt x="299" y="179"/>
                    </a:lnTo>
                    <a:lnTo>
                      <a:pt x="298" y="184"/>
                    </a:lnTo>
                    <a:lnTo>
                      <a:pt x="298" y="186"/>
                    </a:lnTo>
                    <a:lnTo>
                      <a:pt x="298" y="190"/>
                    </a:lnTo>
                    <a:lnTo>
                      <a:pt x="298" y="192"/>
                    </a:lnTo>
                    <a:lnTo>
                      <a:pt x="297" y="193"/>
                    </a:lnTo>
                    <a:lnTo>
                      <a:pt x="296" y="194"/>
                    </a:lnTo>
                    <a:lnTo>
                      <a:pt x="295" y="195"/>
                    </a:lnTo>
                    <a:lnTo>
                      <a:pt x="292" y="196"/>
                    </a:lnTo>
                    <a:lnTo>
                      <a:pt x="289" y="198"/>
                    </a:lnTo>
                    <a:lnTo>
                      <a:pt x="286" y="202"/>
                    </a:lnTo>
                    <a:lnTo>
                      <a:pt x="285" y="203"/>
                    </a:lnTo>
                    <a:lnTo>
                      <a:pt x="285" y="205"/>
                    </a:lnTo>
                    <a:close/>
                  </a:path>
                </a:pathLst>
              </a:custGeom>
              <a:solidFill>
                <a:srgbClr val="00A9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44" name="Freeform 902">
                <a:extLst>
                  <a:ext uri="{FF2B5EF4-FFF2-40B4-BE49-F238E27FC236}">
                    <a16:creationId xmlns:a16="http://schemas.microsoft.com/office/drawing/2014/main" id="{0905D4F5-DED6-42FE-92CC-F1522FF3DF18}"/>
                  </a:ext>
                </a:extLst>
              </p:cNvPr>
              <p:cNvSpPr>
                <a:spLocks/>
              </p:cNvSpPr>
              <p:nvPr/>
            </p:nvSpPr>
            <p:spPr bwMode="auto">
              <a:xfrm>
                <a:off x="5650" y="931"/>
                <a:ext cx="349" cy="414"/>
              </a:xfrm>
              <a:custGeom>
                <a:avLst/>
                <a:gdLst>
                  <a:gd name="T0" fmla="*/ 265 w 349"/>
                  <a:gd name="T1" fmla="*/ 232 h 414"/>
                  <a:gd name="T2" fmla="*/ 275 w 349"/>
                  <a:gd name="T3" fmla="*/ 262 h 414"/>
                  <a:gd name="T4" fmla="*/ 254 w 349"/>
                  <a:gd name="T5" fmla="*/ 276 h 414"/>
                  <a:gd name="T6" fmla="*/ 234 w 349"/>
                  <a:gd name="T7" fmla="*/ 296 h 414"/>
                  <a:gd name="T8" fmla="*/ 229 w 349"/>
                  <a:gd name="T9" fmla="*/ 317 h 414"/>
                  <a:gd name="T10" fmla="*/ 227 w 349"/>
                  <a:gd name="T11" fmla="*/ 327 h 414"/>
                  <a:gd name="T12" fmla="*/ 223 w 349"/>
                  <a:gd name="T13" fmla="*/ 338 h 414"/>
                  <a:gd name="T14" fmla="*/ 217 w 349"/>
                  <a:gd name="T15" fmla="*/ 346 h 414"/>
                  <a:gd name="T16" fmla="*/ 203 w 349"/>
                  <a:gd name="T17" fmla="*/ 362 h 414"/>
                  <a:gd name="T18" fmla="*/ 187 w 349"/>
                  <a:gd name="T19" fmla="*/ 392 h 414"/>
                  <a:gd name="T20" fmla="*/ 172 w 349"/>
                  <a:gd name="T21" fmla="*/ 414 h 414"/>
                  <a:gd name="T22" fmla="*/ 171 w 349"/>
                  <a:gd name="T23" fmla="*/ 409 h 414"/>
                  <a:gd name="T24" fmla="*/ 166 w 349"/>
                  <a:gd name="T25" fmla="*/ 407 h 414"/>
                  <a:gd name="T26" fmla="*/ 162 w 349"/>
                  <a:gd name="T27" fmla="*/ 402 h 414"/>
                  <a:gd name="T28" fmla="*/ 156 w 349"/>
                  <a:gd name="T29" fmla="*/ 402 h 414"/>
                  <a:gd name="T30" fmla="*/ 148 w 349"/>
                  <a:gd name="T31" fmla="*/ 397 h 414"/>
                  <a:gd name="T32" fmla="*/ 138 w 349"/>
                  <a:gd name="T33" fmla="*/ 389 h 414"/>
                  <a:gd name="T34" fmla="*/ 131 w 349"/>
                  <a:gd name="T35" fmla="*/ 379 h 414"/>
                  <a:gd name="T36" fmla="*/ 116 w 349"/>
                  <a:gd name="T37" fmla="*/ 374 h 414"/>
                  <a:gd name="T38" fmla="*/ 75 w 349"/>
                  <a:gd name="T39" fmla="*/ 394 h 414"/>
                  <a:gd name="T40" fmla="*/ 53 w 349"/>
                  <a:gd name="T41" fmla="*/ 368 h 414"/>
                  <a:gd name="T42" fmla="*/ 94 w 349"/>
                  <a:gd name="T43" fmla="*/ 319 h 414"/>
                  <a:gd name="T44" fmla="*/ 86 w 349"/>
                  <a:gd name="T45" fmla="*/ 307 h 414"/>
                  <a:gd name="T46" fmla="*/ 88 w 349"/>
                  <a:gd name="T47" fmla="*/ 286 h 414"/>
                  <a:gd name="T48" fmla="*/ 81 w 349"/>
                  <a:gd name="T49" fmla="*/ 280 h 414"/>
                  <a:gd name="T50" fmla="*/ 69 w 349"/>
                  <a:gd name="T51" fmla="*/ 273 h 414"/>
                  <a:gd name="T52" fmla="*/ 52 w 349"/>
                  <a:gd name="T53" fmla="*/ 262 h 414"/>
                  <a:gd name="T54" fmla="*/ 46 w 349"/>
                  <a:gd name="T55" fmla="*/ 241 h 414"/>
                  <a:gd name="T56" fmla="*/ 33 w 349"/>
                  <a:gd name="T57" fmla="*/ 217 h 414"/>
                  <a:gd name="T58" fmla="*/ 12 w 349"/>
                  <a:gd name="T59" fmla="*/ 197 h 414"/>
                  <a:gd name="T60" fmla="*/ 9 w 349"/>
                  <a:gd name="T61" fmla="*/ 188 h 414"/>
                  <a:gd name="T62" fmla="*/ 2 w 349"/>
                  <a:gd name="T63" fmla="*/ 182 h 414"/>
                  <a:gd name="T64" fmla="*/ 13 w 349"/>
                  <a:gd name="T65" fmla="*/ 176 h 414"/>
                  <a:gd name="T66" fmla="*/ 35 w 349"/>
                  <a:gd name="T67" fmla="*/ 166 h 414"/>
                  <a:gd name="T68" fmla="*/ 48 w 349"/>
                  <a:gd name="T69" fmla="*/ 168 h 414"/>
                  <a:gd name="T70" fmla="*/ 61 w 349"/>
                  <a:gd name="T71" fmla="*/ 157 h 414"/>
                  <a:gd name="T72" fmla="*/ 64 w 349"/>
                  <a:gd name="T73" fmla="*/ 135 h 414"/>
                  <a:gd name="T74" fmla="*/ 54 w 349"/>
                  <a:gd name="T75" fmla="*/ 117 h 414"/>
                  <a:gd name="T76" fmla="*/ 57 w 349"/>
                  <a:gd name="T77" fmla="*/ 109 h 414"/>
                  <a:gd name="T78" fmla="*/ 71 w 349"/>
                  <a:gd name="T79" fmla="*/ 100 h 414"/>
                  <a:gd name="T80" fmla="*/ 90 w 349"/>
                  <a:gd name="T81" fmla="*/ 104 h 414"/>
                  <a:gd name="T82" fmla="*/ 101 w 349"/>
                  <a:gd name="T83" fmla="*/ 93 h 414"/>
                  <a:gd name="T84" fmla="*/ 88 w 349"/>
                  <a:gd name="T85" fmla="*/ 85 h 414"/>
                  <a:gd name="T86" fmla="*/ 96 w 349"/>
                  <a:gd name="T87" fmla="*/ 79 h 414"/>
                  <a:gd name="T88" fmla="*/ 113 w 349"/>
                  <a:gd name="T89" fmla="*/ 85 h 414"/>
                  <a:gd name="T90" fmla="*/ 133 w 349"/>
                  <a:gd name="T91" fmla="*/ 69 h 414"/>
                  <a:gd name="T92" fmla="*/ 146 w 349"/>
                  <a:gd name="T93" fmla="*/ 58 h 414"/>
                  <a:gd name="T94" fmla="*/ 151 w 349"/>
                  <a:gd name="T95" fmla="*/ 35 h 414"/>
                  <a:gd name="T96" fmla="*/ 146 w 349"/>
                  <a:gd name="T97" fmla="*/ 0 h 414"/>
                  <a:gd name="T98" fmla="*/ 164 w 349"/>
                  <a:gd name="T99" fmla="*/ 7 h 414"/>
                  <a:gd name="T100" fmla="*/ 217 w 349"/>
                  <a:gd name="T101" fmla="*/ 11 h 414"/>
                  <a:gd name="T102" fmla="*/ 187 w 349"/>
                  <a:gd name="T103" fmla="*/ 27 h 414"/>
                  <a:gd name="T104" fmla="*/ 200 w 349"/>
                  <a:gd name="T105" fmla="*/ 91 h 414"/>
                  <a:gd name="T106" fmla="*/ 211 w 349"/>
                  <a:gd name="T107" fmla="*/ 134 h 414"/>
                  <a:gd name="T108" fmla="*/ 237 w 349"/>
                  <a:gd name="T109" fmla="*/ 143 h 414"/>
                  <a:gd name="T110" fmla="*/ 283 w 349"/>
                  <a:gd name="T111" fmla="*/ 124 h 414"/>
                  <a:gd name="T112" fmla="*/ 337 w 349"/>
                  <a:gd name="T113" fmla="*/ 132 h 414"/>
                  <a:gd name="T114" fmla="*/ 345 w 349"/>
                  <a:gd name="T115" fmla="*/ 156 h 414"/>
                  <a:gd name="T116" fmla="*/ 304 w 349"/>
                  <a:gd name="T117" fmla="*/ 176 h 414"/>
                  <a:gd name="T118" fmla="*/ 285 w 349"/>
                  <a:gd name="T119" fmla="*/ 203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9" h="414">
                    <a:moveTo>
                      <a:pt x="285" y="205"/>
                    </a:moveTo>
                    <a:lnTo>
                      <a:pt x="283" y="210"/>
                    </a:lnTo>
                    <a:lnTo>
                      <a:pt x="282" y="212"/>
                    </a:lnTo>
                    <a:lnTo>
                      <a:pt x="281" y="213"/>
                    </a:lnTo>
                    <a:lnTo>
                      <a:pt x="279" y="214"/>
                    </a:lnTo>
                    <a:lnTo>
                      <a:pt x="276" y="214"/>
                    </a:lnTo>
                    <a:lnTo>
                      <a:pt x="273" y="214"/>
                    </a:lnTo>
                    <a:lnTo>
                      <a:pt x="271" y="215"/>
                    </a:lnTo>
                    <a:lnTo>
                      <a:pt x="270" y="217"/>
                    </a:lnTo>
                    <a:lnTo>
                      <a:pt x="265" y="222"/>
                    </a:lnTo>
                    <a:lnTo>
                      <a:pt x="265" y="224"/>
                    </a:lnTo>
                    <a:lnTo>
                      <a:pt x="262" y="225"/>
                    </a:lnTo>
                    <a:lnTo>
                      <a:pt x="261" y="229"/>
                    </a:lnTo>
                    <a:lnTo>
                      <a:pt x="263" y="231"/>
                    </a:lnTo>
                    <a:lnTo>
                      <a:pt x="265" y="232"/>
                    </a:lnTo>
                    <a:lnTo>
                      <a:pt x="266" y="234"/>
                    </a:lnTo>
                    <a:lnTo>
                      <a:pt x="267" y="237"/>
                    </a:lnTo>
                    <a:lnTo>
                      <a:pt x="267" y="241"/>
                    </a:lnTo>
                    <a:lnTo>
                      <a:pt x="268" y="243"/>
                    </a:lnTo>
                    <a:lnTo>
                      <a:pt x="272" y="245"/>
                    </a:lnTo>
                    <a:lnTo>
                      <a:pt x="273" y="247"/>
                    </a:lnTo>
                    <a:lnTo>
                      <a:pt x="275" y="250"/>
                    </a:lnTo>
                    <a:lnTo>
                      <a:pt x="273" y="253"/>
                    </a:lnTo>
                    <a:lnTo>
                      <a:pt x="272" y="255"/>
                    </a:lnTo>
                    <a:lnTo>
                      <a:pt x="272" y="256"/>
                    </a:lnTo>
                    <a:lnTo>
                      <a:pt x="273" y="257"/>
                    </a:lnTo>
                    <a:lnTo>
                      <a:pt x="278" y="256"/>
                    </a:lnTo>
                    <a:lnTo>
                      <a:pt x="280" y="256"/>
                    </a:lnTo>
                    <a:lnTo>
                      <a:pt x="279" y="259"/>
                    </a:lnTo>
                    <a:lnTo>
                      <a:pt x="275" y="262"/>
                    </a:lnTo>
                    <a:lnTo>
                      <a:pt x="274" y="262"/>
                    </a:lnTo>
                    <a:lnTo>
                      <a:pt x="272" y="264"/>
                    </a:lnTo>
                    <a:lnTo>
                      <a:pt x="270" y="265"/>
                    </a:lnTo>
                    <a:lnTo>
                      <a:pt x="269" y="265"/>
                    </a:lnTo>
                    <a:lnTo>
                      <a:pt x="268" y="265"/>
                    </a:lnTo>
                    <a:lnTo>
                      <a:pt x="267" y="267"/>
                    </a:lnTo>
                    <a:lnTo>
                      <a:pt x="266" y="268"/>
                    </a:lnTo>
                    <a:lnTo>
                      <a:pt x="265" y="269"/>
                    </a:lnTo>
                    <a:lnTo>
                      <a:pt x="264" y="272"/>
                    </a:lnTo>
                    <a:lnTo>
                      <a:pt x="263" y="272"/>
                    </a:lnTo>
                    <a:lnTo>
                      <a:pt x="262" y="272"/>
                    </a:lnTo>
                    <a:lnTo>
                      <a:pt x="258" y="273"/>
                    </a:lnTo>
                    <a:lnTo>
                      <a:pt x="256" y="275"/>
                    </a:lnTo>
                    <a:lnTo>
                      <a:pt x="255" y="276"/>
                    </a:lnTo>
                    <a:lnTo>
                      <a:pt x="254" y="276"/>
                    </a:lnTo>
                    <a:lnTo>
                      <a:pt x="253" y="278"/>
                    </a:lnTo>
                    <a:lnTo>
                      <a:pt x="251" y="279"/>
                    </a:lnTo>
                    <a:lnTo>
                      <a:pt x="251" y="279"/>
                    </a:lnTo>
                    <a:lnTo>
                      <a:pt x="249" y="279"/>
                    </a:lnTo>
                    <a:lnTo>
                      <a:pt x="248" y="280"/>
                    </a:lnTo>
                    <a:lnTo>
                      <a:pt x="248" y="280"/>
                    </a:lnTo>
                    <a:lnTo>
                      <a:pt x="246" y="279"/>
                    </a:lnTo>
                    <a:lnTo>
                      <a:pt x="244" y="279"/>
                    </a:lnTo>
                    <a:lnTo>
                      <a:pt x="240" y="280"/>
                    </a:lnTo>
                    <a:lnTo>
                      <a:pt x="239" y="281"/>
                    </a:lnTo>
                    <a:lnTo>
                      <a:pt x="237" y="290"/>
                    </a:lnTo>
                    <a:lnTo>
                      <a:pt x="237" y="293"/>
                    </a:lnTo>
                    <a:lnTo>
                      <a:pt x="236" y="293"/>
                    </a:lnTo>
                    <a:lnTo>
                      <a:pt x="235" y="295"/>
                    </a:lnTo>
                    <a:lnTo>
                      <a:pt x="234" y="296"/>
                    </a:lnTo>
                    <a:lnTo>
                      <a:pt x="234" y="296"/>
                    </a:lnTo>
                    <a:lnTo>
                      <a:pt x="234" y="297"/>
                    </a:lnTo>
                    <a:lnTo>
                      <a:pt x="234" y="297"/>
                    </a:lnTo>
                    <a:lnTo>
                      <a:pt x="231" y="300"/>
                    </a:lnTo>
                    <a:lnTo>
                      <a:pt x="230" y="300"/>
                    </a:lnTo>
                    <a:lnTo>
                      <a:pt x="230" y="301"/>
                    </a:lnTo>
                    <a:lnTo>
                      <a:pt x="229" y="302"/>
                    </a:lnTo>
                    <a:lnTo>
                      <a:pt x="228" y="303"/>
                    </a:lnTo>
                    <a:lnTo>
                      <a:pt x="229" y="304"/>
                    </a:lnTo>
                    <a:lnTo>
                      <a:pt x="228" y="306"/>
                    </a:lnTo>
                    <a:lnTo>
                      <a:pt x="229" y="307"/>
                    </a:lnTo>
                    <a:lnTo>
                      <a:pt x="229" y="308"/>
                    </a:lnTo>
                    <a:lnTo>
                      <a:pt x="230" y="310"/>
                    </a:lnTo>
                    <a:lnTo>
                      <a:pt x="230" y="311"/>
                    </a:lnTo>
                    <a:lnTo>
                      <a:pt x="229" y="317"/>
                    </a:lnTo>
                    <a:lnTo>
                      <a:pt x="228" y="317"/>
                    </a:lnTo>
                    <a:lnTo>
                      <a:pt x="227" y="317"/>
                    </a:lnTo>
                    <a:lnTo>
                      <a:pt x="228" y="319"/>
                    </a:lnTo>
                    <a:lnTo>
                      <a:pt x="227" y="320"/>
                    </a:lnTo>
                    <a:lnTo>
                      <a:pt x="226" y="320"/>
                    </a:lnTo>
                    <a:lnTo>
                      <a:pt x="226" y="320"/>
                    </a:lnTo>
                    <a:lnTo>
                      <a:pt x="226" y="321"/>
                    </a:lnTo>
                    <a:lnTo>
                      <a:pt x="227" y="321"/>
                    </a:lnTo>
                    <a:lnTo>
                      <a:pt x="227" y="323"/>
                    </a:lnTo>
                    <a:lnTo>
                      <a:pt x="227" y="324"/>
                    </a:lnTo>
                    <a:lnTo>
                      <a:pt x="228" y="325"/>
                    </a:lnTo>
                    <a:lnTo>
                      <a:pt x="227" y="326"/>
                    </a:lnTo>
                    <a:lnTo>
                      <a:pt x="227" y="327"/>
                    </a:lnTo>
                    <a:lnTo>
                      <a:pt x="227" y="327"/>
                    </a:lnTo>
                    <a:lnTo>
                      <a:pt x="227" y="327"/>
                    </a:lnTo>
                    <a:lnTo>
                      <a:pt x="227" y="329"/>
                    </a:lnTo>
                    <a:lnTo>
                      <a:pt x="226" y="328"/>
                    </a:lnTo>
                    <a:lnTo>
                      <a:pt x="225" y="330"/>
                    </a:lnTo>
                    <a:lnTo>
                      <a:pt x="225" y="331"/>
                    </a:lnTo>
                    <a:lnTo>
                      <a:pt x="224" y="331"/>
                    </a:lnTo>
                    <a:lnTo>
                      <a:pt x="223" y="332"/>
                    </a:lnTo>
                    <a:lnTo>
                      <a:pt x="225" y="333"/>
                    </a:lnTo>
                    <a:lnTo>
                      <a:pt x="226" y="333"/>
                    </a:lnTo>
                    <a:lnTo>
                      <a:pt x="227" y="334"/>
                    </a:lnTo>
                    <a:lnTo>
                      <a:pt x="227" y="334"/>
                    </a:lnTo>
                    <a:lnTo>
                      <a:pt x="226" y="335"/>
                    </a:lnTo>
                    <a:lnTo>
                      <a:pt x="225" y="335"/>
                    </a:lnTo>
                    <a:lnTo>
                      <a:pt x="224" y="336"/>
                    </a:lnTo>
                    <a:lnTo>
                      <a:pt x="224" y="338"/>
                    </a:lnTo>
                    <a:lnTo>
                      <a:pt x="223" y="338"/>
                    </a:lnTo>
                    <a:lnTo>
                      <a:pt x="223" y="338"/>
                    </a:lnTo>
                    <a:lnTo>
                      <a:pt x="222" y="338"/>
                    </a:lnTo>
                    <a:lnTo>
                      <a:pt x="222" y="338"/>
                    </a:lnTo>
                    <a:lnTo>
                      <a:pt x="221" y="338"/>
                    </a:lnTo>
                    <a:lnTo>
                      <a:pt x="220" y="339"/>
                    </a:lnTo>
                    <a:lnTo>
                      <a:pt x="220" y="340"/>
                    </a:lnTo>
                    <a:lnTo>
                      <a:pt x="221" y="340"/>
                    </a:lnTo>
                    <a:lnTo>
                      <a:pt x="220" y="341"/>
                    </a:lnTo>
                    <a:lnTo>
                      <a:pt x="220" y="341"/>
                    </a:lnTo>
                    <a:lnTo>
                      <a:pt x="220" y="343"/>
                    </a:lnTo>
                    <a:lnTo>
                      <a:pt x="218" y="344"/>
                    </a:lnTo>
                    <a:lnTo>
                      <a:pt x="217" y="344"/>
                    </a:lnTo>
                    <a:lnTo>
                      <a:pt x="217" y="345"/>
                    </a:lnTo>
                    <a:lnTo>
                      <a:pt x="217" y="345"/>
                    </a:lnTo>
                    <a:lnTo>
                      <a:pt x="217" y="346"/>
                    </a:lnTo>
                    <a:lnTo>
                      <a:pt x="216" y="346"/>
                    </a:lnTo>
                    <a:lnTo>
                      <a:pt x="215" y="347"/>
                    </a:lnTo>
                    <a:lnTo>
                      <a:pt x="214" y="348"/>
                    </a:lnTo>
                    <a:lnTo>
                      <a:pt x="214" y="348"/>
                    </a:lnTo>
                    <a:lnTo>
                      <a:pt x="212" y="350"/>
                    </a:lnTo>
                    <a:lnTo>
                      <a:pt x="211" y="352"/>
                    </a:lnTo>
                    <a:lnTo>
                      <a:pt x="210" y="353"/>
                    </a:lnTo>
                    <a:lnTo>
                      <a:pt x="210" y="355"/>
                    </a:lnTo>
                    <a:lnTo>
                      <a:pt x="209" y="355"/>
                    </a:lnTo>
                    <a:lnTo>
                      <a:pt x="209" y="356"/>
                    </a:lnTo>
                    <a:lnTo>
                      <a:pt x="208" y="356"/>
                    </a:lnTo>
                    <a:lnTo>
                      <a:pt x="207" y="359"/>
                    </a:lnTo>
                    <a:lnTo>
                      <a:pt x="206" y="359"/>
                    </a:lnTo>
                    <a:lnTo>
                      <a:pt x="205" y="361"/>
                    </a:lnTo>
                    <a:lnTo>
                      <a:pt x="203" y="362"/>
                    </a:lnTo>
                    <a:lnTo>
                      <a:pt x="200" y="367"/>
                    </a:lnTo>
                    <a:lnTo>
                      <a:pt x="199" y="369"/>
                    </a:lnTo>
                    <a:lnTo>
                      <a:pt x="193" y="374"/>
                    </a:lnTo>
                    <a:lnTo>
                      <a:pt x="192" y="376"/>
                    </a:lnTo>
                    <a:lnTo>
                      <a:pt x="191" y="376"/>
                    </a:lnTo>
                    <a:lnTo>
                      <a:pt x="190" y="377"/>
                    </a:lnTo>
                    <a:lnTo>
                      <a:pt x="189" y="380"/>
                    </a:lnTo>
                    <a:lnTo>
                      <a:pt x="189" y="383"/>
                    </a:lnTo>
                    <a:lnTo>
                      <a:pt x="187" y="383"/>
                    </a:lnTo>
                    <a:lnTo>
                      <a:pt x="186" y="384"/>
                    </a:lnTo>
                    <a:lnTo>
                      <a:pt x="186" y="385"/>
                    </a:lnTo>
                    <a:lnTo>
                      <a:pt x="186" y="387"/>
                    </a:lnTo>
                    <a:lnTo>
                      <a:pt x="185" y="387"/>
                    </a:lnTo>
                    <a:lnTo>
                      <a:pt x="185" y="388"/>
                    </a:lnTo>
                    <a:lnTo>
                      <a:pt x="187" y="392"/>
                    </a:lnTo>
                    <a:lnTo>
                      <a:pt x="185" y="394"/>
                    </a:lnTo>
                    <a:lnTo>
                      <a:pt x="183" y="397"/>
                    </a:lnTo>
                    <a:lnTo>
                      <a:pt x="183" y="399"/>
                    </a:lnTo>
                    <a:lnTo>
                      <a:pt x="182" y="401"/>
                    </a:lnTo>
                    <a:lnTo>
                      <a:pt x="179" y="407"/>
                    </a:lnTo>
                    <a:lnTo>
                      <a:pt x="177" y="407"/>
                    </a:lnTo>
                    <a:lnTo>
                      <a:pt x="176" y="408"/>
                    </a:lnTo>
                    <a:lnTo>
                      <a:pt x="175" y="410"/>
                    </a:lnTo>
                    <a:lnTo>
                      <a:pt x="175" y="414"/>
                    </a:lnTo>
                    <a:lnTo>
                      <a:pt x="175" y="414"/>
                    </a:lnTo>
                    <a:lnTo>
                      <a:pt x="174" y="414"/>
                    </a:lnTo>
                    <a:lnTo>
                      <a:pt x="173" y="414"/>
                    </a:lnTo>
                    <a:lnTo>
                      <a:pt x="173" y="413"/>
                    </a:lnTo>
                    <a:lnTo>
                      <a:pt x="172" y="413"/>
                    </a:lnTo>
                    <a:lnTo>
                      <a:pt x="172" y="414"/>
                    </a:lnTo>
                    <a:lnTo>
                      <a:pt x="171" y="414"/>
                    </a:lnTo>
                    <a:lnTo>
                      <a:pt x="171" y="412"/>
                    </a:lnTo>
                    <a:lnTo>
                      <a:pt x="170" y="412"/>
                    </a:lnTo>
                    <a:lnTo>
                      <a:pt x="169" y="412"/>
                    </a:lnTo>
                    <a:lnTo>
                      <a:pt x="169" y="411"/>
                    </a:lnTo>
                    <a:lnTo>
                      <a:pt x="170" y="410"/>
                    </a:lnTo>
                    <a:lnTo>
                      <a:pt x="171" y="410"/>
                    </a:lnTo>
                    <a:lnTo>
                      <a:pt x="172" y="411"/>
                    </a:lnTo>
                    <a:lnTo>
                      <a:pt x="172" y="412"/>
                    </a:lnTo>
                    <a:lnTo>
                      <a:pt x="172" y="410"/>
                    </a:lnTo>
                    <a:lnTo>
                      <a:pt x="172" y="410"/>
                    </a:lnTo>
                    <a:lnTo>
                      <a:pt x="172" y="410"/>
                    </a:lnTo>
                    <a:lnTo>
                      <a:pt x="172" y="408"/>
                    </a:lnTo>
                    <a:lnTo>
                      <a:pt x="172" y="408"/>
                    </a:lnTo>
                    <a:lnTo>
                      <a:pt x="171" y="409"/>
                    </a:lnTo>
                    <a:lnTo>
                      <a:pt x="171" y="408"/>
                    </a:lnTo>
                    <a:lnTo>
                      <a:pt x="171" y="409"/>
                    </a:lnTo>
                    <a:lnTo>
                      <a:pt x="170" y="408"/>
                    </a:lnTo>
                    <a:lnTo>
                      <a:pt x="169" y="409"/>
                    </a:lnTo>
                    <a:lnTo>
                      <a:pt x="169" y="408"/>
                    </a:lnTo>
                    <a:lnTo>
                      <a:pt x="168" y="407"/>
                    </a:lnTo>
                    <a:lnTo>
                      <a:pt x="169" y="409"/>
                    </a:lnTo>
                    <a:lnTo>
                      <a:pt x="168" y="410"/>
                    </a:lnTo>
                    <a:lnTo>
                      <a:pt x="168" y="409"/>
                    </a:lnTo>
                    <a:lnTo>
                      <a:pt x="168" y="408"/>
                    </a:lnTo>
                    <a:lnTo>
                      <a:pt x="168" y="408"/>
                    </a:lnTo>
                    <a:lnTo>
                      <a:pt x="168" y="409"/>
                    </a:lnTo>
                    <a:lnTo>
                      <a:pt x="167" y="408"/>
                    </a:lnTo>
                    <a:lnTo>
                      <a:pt x="168" y="407"/>
                    </a:lnTo>
                    <a:lnTo>
                      <a:pt x="166" y="407"/>
                    </a:lnTo>
                    <a:lnTo>
                      <a:pt x="166" y="408"/>
                    </a:lnTo>
                    <a:lnTo>
                      <a:pt x="165" y="407"/>
                    </a:lnTo>
                    <a:lnTo>
                      <a:pt x="165" y="407"/>
                    </a:lnTo>
                    <a:lnTo>
                      <a:pt x="165" y="407"/>
                    </a:lnTo>
                    <a:lnTo>
                      <a:pt x="165" y="407"/>
                    </a:lnTo>
                    <a:lnTo>
                      <a:pt x="165" y="406"/>
                    </a:lnTo>
                    <a:lnTo>
                      <a:pt x="165" y="405"/>
                    </a:lnTo>
                    <a:lnTo>
                      <a:pt x="165" y="403"/>
                    </a:lnTo>
                    <a:lnTo>
                      <a:pt x="165" y="404"/>
                    </a:lnTo>
                    <a:lnTo>
                      <a:pt x="163" y="404"/>
                    </a:lnTo>
                    <a:lnTo>
                      <a:pt x="162" y="403"/>
                    </a:lnTo>
                    <a:lnTo>
                      <a:pt x="163" y="403"/>
                    </a:lnTo>
                    <a:lnTo>
                      <a:pt x="163" y="403"/>
                    </a:lnTo>
                    <a:lnTo>
                      <a:pt x="163" y="402"/>
                    </a:lnTo>
                    <a:lnTo>
                      <a:pt x="162" y="402"/>
                    </a:lnTo>
                    <a:lnTo>
                      <a:pt x="162" y="403"/>
                    </a:lnTo>
                    <a:lnTo>
                      <a:pt x="162" y="402"/>
                    </a:lnTo>
                    <a:lnTo>
                      <a:pt x="162" y="401"/>
                    </a:lnTo>
                    <a:lnTo>
                      <a:pt x="161" y="400"/>
                    </a:lnTo>
                    <a:lnTo>
                      <a:pt x="160" y="401"/>
                    </a:lnTo>
                    <a:lnTo>
                      <a:pt x="159" y="401"/>
                    </a:lnTo>
                    <a:lnTo>
                      <a:pt x="160" y="402"/>
                    </a:lnTo>
                    <a:lnTo>
                      <a:pt x="159" y="402"/>
                    </a:lnTo>
                    <a:lnTo>
                      <a:pt x="159" y="401"/>
                    </a:lnTo>
                    <a:lnTo>
                      <a:pt x="158" y="402"/>
                    </a:lnTo>
                    <a:lnTo>
                      <a:pt x="158" y="401"/>
                    </a:lnTo>
                    <a:lnTo>
                      <a:pt x="157" y="402"/>
                    </a:lnTo>
                    <a:lnTo>
                      <a:pt x="157" y="401"/>
                    </a:lnTo>
                    <a:lnTo>
                      <a:pt x="156" y="400"/>
                    </a:lnTo>
                    <a:lnTo>
                      <a:pt x="156" y="402"/>
                    </a:lnTo>
                    <a:lnTo>
                      <a:pt x="155" y="400"/>
                    </a:lnTo>
                    <a:lnTo>
                      <a:pt x="156" y="400"/>
                    </a:lnTo>
                    <a:lnTo>
                      <a:pt x="155" y="400"/>
                    </a:lnTo>
                    <a:lnTo>
                      <a:pt x="155" y="399"/>
                    </a:lnTo>
                    <a:lnTo>
                      <a:pt x="154" y="400"/>
                    </a:lnTo>
                    <a:lnTo>
                      <a:pt x="153" y="400"/>
                    </a:lnTo>
                    <a:lnTo>
                      <a:pt x="151" y="398"/>
                    </a:lnTo>
                    <a:lnTo>
                      <a:pt x="151" y="397"/>
                    </a:lnTo>
                    <a:lnTo>
                      <a:pt x="151" y="396"/>
                    </a:lnTo>
                    <a:lnTo>
                      <a:pt x="151" y="397"/>
                    </a:lnTo>
                    <a:lnTo>
                      <a:pt x="151" y="398"/>
                    </a:lnTo>
                    <a:lnTo>
                      <a:pt x="151" y="398"/>
                    </a:lnTo>
                    <a:lnTo>
                      <a:pt x="150" y="397"/>
                    </a:lnTo>
                    <a:lnTo>
                      <a:pt x="150" y="398"/>
                    </a:lnTo>
                    <a:lnTo>
                      <a:pt x="148" y="397"/>
                    </a:lnTo>
                    <a:lnTo>
                      <a:pt x="148" y="397"/>
                    </a:lnTo>
                    <a:lnTo>
                      <a:pt x="148" y="396"/>
                    </a:lnTo>
                    <a:lnTo>
                      <a:pt x="147" y="396"/>
                    </a:lnTo>
                    <a:lnTo>
                      <a:pt x="147" y="397"/>
                    </a:lnTo>
                    <a:lnTo>
                      <a:pt x="144" y="396"/>
                    </a:lnTo>
                    <a:lnTo>
                      <a:pt x="144" y="394"/>
                    </a:lnTo>
                    <a:lnTo>
                      <a:pt x="143" y="393"/>
                    </a:lnTo>
                    <a:lnTo>
                      <a:pt x="141" y="393"/>
                    </a:lnTo>
                    <a:lnTo>
                      <a:pt x="141" y="392"/>
                    </a:lnTo>
                    <a:lnTo>
                      <a:pt x="141" y="392"/>
                    </a:lnTo>
                    <a:lnTo>
                      <a:pt x="141" y="391"/>
                    </a:lnTo>
                    <a:lnTo>
                      <a:pt x="140" y="389"/>
                    </a:lnTo>
                    <a:lnTo>
                      <a:pt x="139" y="389"/>
                    </a:lnTo>
                    <a:lnTo>
                      <a:pt x="140" y="389"/>
                    </a:lnTo>
                    <a:lnTo>
                      <a:pt x="138" y="389"/>
                    </a:lnTo>
                    <a:lnTo>
                      <a:pt x="138" y="388"/>
                    </a:lnTo>
                    <a:lnTo>
                      <a:pt x="137" y="387"/>
                    </a:lnTo>
                    <a:lnTo>
                      <a:pt x="136" y="387"/>
                    </a:lnTo>
                    <a:lnTo>
                      <a:pt x="136" y="389"/>
                    </a:lnTo>
                    <a:lnTo>
                      <a:pt x="135" y="388"/>
                    </a:lnTo>
                    <a:lnTo>
                      <a:pt x="134" y="387"/>
                    </a:lnTo>
                    <a:lnTo>
                      <a:pt x="134" y="386"/>
                    </a:lnTo>
                    <a:lnTo>
                      <a:pt x="134" y="385"/>
                    </a:lnTo>
                    <a:lnTo>
                      <a:pt x="133" y="386"/>
                    </a:lnTo>
                    <a:lnTo>
                      <a:pt x="133" y="383"/>
                    </a:lnTo>
                    <a:lnTo>
                      <a:pt x="132" y="382"/>
                    </a:lnTo>
                    <a:lnTo>
                      <a:pt x="132" y="381"/>
                    </a:lnTo>
                    <a:lnTo>
                      <a:pt x="132" y="380"/>
                    </a:lnTo>
                    <a:lnTo>
                      <a:pt x="131" y="379"/>
                    </a:lnTo>
                    <a:lnTo>
                      <a:pt x="131" y="379"/>
                    </a:lnTo>
                    <a:lnTo>
                      <a:pt x="130" y="379"/>
                    </a:lnTo>
                    <a:lnTo>
                      <a:pt x="128" y="378"/>
                    </a:lnTo>
                    <a:lnTo>
                      <a:pt x="127" y="376"/>
                    </a:lnTo>
                    <a:lnTo>
                      <a:pt x="126" y="375"/>
                    </a:lnTo>
                    <a:lnTo>
                      <a:pt x="124" y="375"/>
                    </a:lnTo>
                    <a:lnTo>
                      <a:pt x="123" y="373"/>
                    </a:lnTo>
                    <a:lnTo>
                      <a:pt x="122" y="375"/>
                    </a:lnTo>
                    <a:lnTo>
                      <a:pt x="121" y="374"/>
                    </a:lnTo>
                    <a:lnTo>
                      <a:pt x="121" y="376"/>
                    </a:lnTo>
                    <a:lnTo>
                      <a:pt x="119" y="376"/>
                    </a:lnTo>
                    <a:lnTo>
                      <a:pt x="119" y="373"/>
                    </a:lnTo>
                    <a:lnTo>
                      <a:pt x="118" y="372"/>
                    </a:lnTo>
                    <a:lnTo>
                      <a:pt x="117" y="372"/>
                    </a:lnTo>
                    <a:lnTo>
                      <a:pt x="116" y="373"/>
                    </a:lnTo>
                    <a:lnTo>
                      <a:pt x="116" y="374"/>
                    </a:lnTo>
                    <a:lnTo>
                      <a:pt x="115" y="375"/>
                    </a:lnTo>
                    <a:lnTo>
                      <a:pt x="114" y="374"/>
                    </a:lnTo>
                    <a:lnTo>
                      <a:pt x="113" y="374"/>
                    </a:lnTo>
                    <a:lnTo>
                      <a:pt x="113" y="374"/>
                    </a:lnTo>
                    <a:lnTo>
                      <a:pt x="111" y="375"/>
                    </a:lnTo>
                    <a:lnTo>
                      <a:pt x="108" y="376"/>
                    </a:lnTo>
                    <a:lnTo>
                      <a:pt x="106" y="379"/>
                    </a:lnTo>
                    <a:lnTo>
                      <a:pt x="105" y="380"/>
                    </a:lnTo>
                    <a:lnTo>
                      <a:pt x="102" y="382"/>
                    </a:lnTo>
                    <a:lnTo>
                      <a:pt x="100" y="384"/>
                    </a:lnTo>
                    <a:lnTo>
                      <a:pt x="98" y="385"/>
                    </a:lnTo>
                    <a:lnTo>
                      <a:pt x="96" y="386"/>
                    </a:lnTo>
                    <a:lnTo>
                      <a:pt x="84" y="396"/>
                    </a:lnTo>
                    <a:lnTo>
                      <a:pt x="77" y="395"/>
                    </a:lnTo>
                    <a:lnTo>
                      <a:pt x="75" y="394"/>
                    </a:lnTo>
                    <a:lnTo>
                      <a:pt x="75" y="393"/>
                    </a:lnTo>
                    <a:lnTo>
                      <a:pt x="73" y="390"/>
                    </a:lnTo>
                    <a:lnTo>
                      <a:pt x="72" y="388"/>
                    </a:lnTo>
                    <a:lnTo>
                      <a:pt x="72" y="386"/>
                    </a:lnTo>
                    <a:lnTo>
                      <a:pt x="70" y="384"/>
                    </a:lnTo>
                    <a:lnTo>
                      <a:pt x="62" y="376"/>
                    </a:lnTo>
                    <a:lnTo>
                      <a:pt x="61" y="376"/>
                    </a:lnTo>
                    <a:lnTo>
                      <a:pt x="58" y="376"/>
                    </a:lnTo>
                    <a:lnTo>
                      <a:pt x="55" y="376"/>
                    </a:lnTo>
                    <a:lnTo>
                      <a:pt x="54" y="376"/>
                    </a:lnTo>
                    <a:lnTo>
                      <a:pt x="53" y="376"/>
                    </a:lnTo>
                    <a:lnTo>
                      <a:pt x="54" y="374"/>
                    </a:lnTo>
                    <a:lnTo>
                      <a:pt x="54" y="372"/>
                    </a:lnTo>
                    <a:lnTo>
                      <a:pt x="54" y="370"/>
                    </a:lnTo>
                    <a:lnTo>
                      <a:pt x="53" y="368"/>
                    </a:lnTo>
                    <a:lnTo>
                      <a:pt x="52" y="366"/>
                    </a:lnTo>
                    <a:lnTo>
                      <a:pt x="51" y="365"/>
                    </a:lnTo>
                    <a:lnTo>
                      <a:pt x="49" y="365"/>
                    </a:lnTo>
                    <a:lnTo>
                      <a:pt x="47" y="365"/>
                    </a:lnTo>
                    <a:lnTo>
                      <a:pt x="44" y="363"/>
                    </a:lnTo>
                    <a:lnTo>
                      <a:pt x="41" y="361"/>
                    </a:lnTo>
                    <a:lnTo>
                      <a:pt x="40" y="359"/>
                    </a:lnTo>
                    <a:lnTo>
                      <a:pt x="39" y="356"/>
                    </a:lnTo>
                    <a:lnTo>
                      <a:pt x="39" y="352"/>
                    </a:lnTo>
                    <a:lnTo>
                      <a:pt x="100" y="324"/>
                    </a:lnTo>
                    <a:lnTo>
                      <a:pt x="97" y="324"/>
                    </a:lnTo>
                    <a:lnTo>
                      <a:pt x="97" y="322"/>
                    </a:lnTo>
                    <a:lnTo>
                      <a:pt x="96" y="320"/>
                    </a:lnTo>
                    <a:lnTo>
                      <a:pt x="95" y="320"/>
                    </a:lnTo>
                    <a:lnTo>
                      <a:pt x="94" y="319"/>
                    </a:lnTo>
                    <a:lnTo>
                      <a:pt x="94" y="318"/>
                    </a:lnTo>
                    <a:lnTo>
                      <a:pt x="93" y="318"/>
                    </a:lnTo>
                    <a:lnTo>
                      <a:pt x="93" y="317"/>
                    </a:lnTo>
                    <a:lnTo>
                      <a:pt x="93" y="314"/>
                    </a:lnTo>
                    <a:lnTo>
                      <a:pt x="92" y="314"/>
                    </a:lnTo>
                    <a:lnTo>
                      <a:pt x="90" y="313"/>
                    </a:lnTo>
                    <a:lnTo>
                      <a:pt x="89" y="313"/>
                    </a:lnTo>
                    <a:lnTo>
                      <a:pt x="89" y="311"/>
                    </a:lnTo>
                    <a:lnTo>
                      <a:pt x="88" y="311"/>
                    </a:lnTo>
                    <a:lnTo>
                      <a:pt x="88" y="310"/>
                    </a:lnTo>
                    <a:lnTo>
                      <a:pt x="86" y="310"/>
                    </a:lnTo>
                    <a:lnTo>
                      <a:pt x="86" y="310"/>
                    </a:lnTo>
                    <a:lnTo>
                      <a:pt x="86" y="309"/>
                    </a:lnTo>
                    <a:lnTo>
                      <a:pt x="86" y="307"/>
                    </a:lnTo>
                    <a:lnTo>
                      <a:pt x="86" y="307"/>
                    </a:lnTo>
                    <a:lnTo>
                      <a:pt x="85" y="304"/>
                    </a:lnTo>
                    <a:lnTo>
                      <a:pt x="85" y="303"/>
                    </a:lnTo>
                    <a:lnTo>
                      <a:pt x="86" y="300"/>
                    </a:lnTo>
                    <a:lnTo>
                      <a:pt x="86" y="297"/>
                    </a:lnTo>
                    <a:lnTo>
                      <a:pt x="89" y="296"/>
                    </a:lnTo>
                    <a:lnTo>
                      <a:pt x="87" y="295"/>
                    </a:lnTo>
                    <a:lnTo>
                      <a:pt x="88" y="292"/>
                    </a:lnTo>
                    <a:lnTo>
                      <a:pt x="90" y="291"/>
                    </a:lnTo>
                    <a:lnTo>
                      <a:pt x="89" y="290"/>
                    </a:lnTo>
                    <a:lnTo>
                      <a:pt x="89" y="289"/>
                    </a:lnTo>
                    <a:lnTo>
                      <a:pt x="88" y="289"/>
                    </a:lnTo>
                    <a:lnTo>
                      <a:pt x="88" y="289"/>
                    </a:lnTo>
                    <a:lnTo>
                      <a:pt x="88" y="288"/>
                    </a:lnTo>
                    <a:lnTo>
                      <a:pt x="88" y="287"/>
                    </a:lnTo>
                    <a:lnTo>
                      <a:pt x="88" y="286"/>
                    </a:lnTo>
                    <a:lnTo>
                      <a:pt x="89" y="286"/>
                    </a:lnTo>
                    <a:lnTo>
                      <a:pt x="89" y="286"/>
                    </a:lnTo>
                    <a:lnTo>
                      <a:pt x="89" y="285"/>
                    </a:lnTo>
                    <a:lnTo>
                      <a:pt x="88" y="285"/>
                    </a:lnTo>
                    <a:lnTo>
                      <a:pt x="88" y="284"/>
                    </a:lnTo>
                    <a:lnTo>
                      <a:pt x="87" y="284"/>
                    </a:lnTo>
                    <a:lnTo>
                      <a:pt x="87" y="283"/>
                    </a:lnTo>
                    <a:lnTo>
                      <a:pt x="86" y="283"/>
                    </a:lnTo>
                    <a:lnTo>
                      <a:pt x="86" y="283"/>
                    </a:lnTo>
                    <a:lnTo>
                      <a:pt x="85" y="283"/>
                    </a:lnTo>
                    <a:lnTo>
                      <a:pt x="84" y="282"/>
                    </a:lnTo>
                    <a:lnTo>
                      <a:pt x="83" y="282"/>
                    </a:lnTo>
                    <a:lnTo>
                      <a:pt x="82" y="281"/>
                    </a:lnTo>
                    <a:lnTo>
                      <a:pt x="82" y="280"/>
                    </a:lnTo>
                    <a:lnTo>
                      <a:pt x="81" y="280"/>
                    </a:lnTo>
                    <a:lnTo>
                      <a:pt x="80" y="280"/>
                    </a:lnTo>
                    <a:lnTo>
                      <a:pt x="80" y="279"/>
                    </a:lnTo>
                    <a:lnTo>
                      <a:pt x="79" y="279"/>
                    </a:lnTo>
                    <a:lnTo>
                      <a:pt x="79" y="279"/>
                    </a:lnTo>
                    <a:lnTo>
                      <a:pt x="78" y="279"/>
                    </a:lnTo>
                    <a:lnTo>
                      <a:pt x="78" y="279"/>
                    </a:lnTo>
                    <a:lnTo>
                      <a:pt x="77" y="278"/>
                    </a:lnTo>
                    <a:lnTo>
                      <a:pt x="76" y="277"/>
                    </a:lnTo>
                    <a:lnTo>
                      <a:pt x="75" y="276"/>
                    </a:lnTo>
                    <a:lnTo>
                      <a:pt x="73" y="275"/>
                    </a:lnTo>
                    <a:lnTo>
                      <a:pt x="72" y="274"/>
                    </a:lnTo>
                    <a:lnTo>
                      <a:pt x="72" y="273"/>
                    </a:lnTo>
                    <a:lnTo>
                      <a:pt x="71" y="273"/>
                    </a:lnTo>
                    <a:lnTo>
                      <a:pt x="70" y="273"/>
                    </a:lnTo>
                    <a:lnTo>
                      <a:pt x="69" y="273"/>
                    </a:lnTo>
                    <a:lnTo>
                      <a:pt x="68" y="273"/>
                    </a:lnTo>
                    <a:lnTo>
                      <a:pt x="66" y="274"/>
                    </a:lnTo>
                    <a:lnTo>
                      <a:pt x="65" y="274"/>
                    </a:lnTo>
                    <a:lnTo>
                      <a:pt x="65" y="274"/>
                    </a:lnTo>
                    <a:lnTo>
                      <a:pt x="64" y="274"/>
                    </a:lnTo>
                    <a:lnTo>
                      <a:pt x="63" y="274"/>
                    </a:lnTo>
                    <a:lnTo>
                      <a:pt x="63" y="272"/>
                    </a:lnTo>
                    <a:lnTo>
                      <a:pt x="62" y="263"/>
                    </a:lnTo>
                    <a:lnTo>
                      <a:pt x="61" y="263"/>
                    </a:lnTo>
                    <a:lnTo>
                      <a:pt x="59" y="264"/>
                    </a:lnTo>
                    <a:lnTo>
                      <a:pt x="58" y="264"/>
                    </a:lnTo>
                    <a:lnTo>
                      <a:pt x="56" y="264"/>
                    </a:lnTo>
                    <a:lnTo>
                      <a:pt x="55" y="263"/>
                    </a:lnTo>
                    <a:lnTo>
                      <a:pt x="53" y="263"/>
                    </a:lnTo>
                    <a:lnTo>
                      <a:pt x="52" y="262"/>
                    </a:lnTo>
                    <a:lnTo>
                      <a:pt x="50" y="261"/>
                    </a:lnTo>
                    <a:lnTo>
                      <a:pt x="49" y="260"/>
                    </a:lnTo>
                    <a:lnTo>
                      <a:pt x="48" y="258"/>
                    </a:lnTo>
                    <a:lnTo>
                      <a:pt x="48" y="257"/>
                    </a:lnTo>
                    <a:lnTo>
                      <a:pt x="49" y="256"/>
                    </a:lnTo>
                    <a:lnTo>
                      <a:pt x="50" y="253"/>
                    </a:lnTo>
                    <a:lnTo>
                      <a:pt x="51" y="252"/>
                    </a:lnTo>
                    <a:lnTo>
                      <a:pt x="50" y="252"/>
                    </a:lnTo>
                    <a:lnTo>
                      <a:pt x="49" y="251"/>
                    </a:lnTo>
                    <a:lnTo>
                      <a:pt x="47" y="249"/>
                    </a:lnTo>
                    <a:lnTo>
                      <a:pt x="47" y="248"/>
                    </a:lnTo>
                    <a:lnTo>
                      <a:pt x="47" y="247"/>
                    </a:lnTo>
                    <a:lnTo>
                      <a:pt x="46" y="245"/>
                    </a:lnTo>
                    <a:lnTo>
                      <a:pt x="45" y="245"/>
                    </a:lnTo>
                    <a:lnTo>
                      <a:pt x="46" y="241"/>
                    </a:lnTo>
                    <a:lnTo>
                      <a:pt x="46" y="241"/>
                    </a:lnTo>
                    <a:lnTo>
                      <a:pt x="45" y="241"/>
                    </a:lnTo>
                    <a:lnTo>
                      <a:pt x="44" y="238"/>
                    </a:lnTo>
                    <a:lnTo>
                      <a:pt x="44" y="237"/>
                    </a:lnTo>
                    <a:lnTo>
                      <a:pt x="42" y="236"/>
                    </a:lnTo>
                    <a:lnTo>
                      <a:pt x="42" y="235"/>
                    </a:lnTo>
                    <a:lnTo>
                      <a:pt x="42" y="234"/>
                    </a:lnTo>
                    <a:lnTo>
                      <a:pt x="41" y="234"/>
                    </a:lnTo>
                    <a:lnTo>
                      <a:pt x="41" y="233"/>
                    </a:lnTo>
                    <a:lnTo>
                      <a:pt x="41" y="232"/>
                    </a:lnTo>
                    <a:lnTo>
                      <a:pt x="41" y="231"/>
                    </a:lnTo>
                    <a:lnTo>
                      <a:pt x="40" y="230"/>
                    </a:lnTo>
                    <a:lnTo>
                      <a:pt x="34" y="217"/>
                    </a:lnTo>
                    <a:lnTo>
                      <a:pt x="34" y="217"/>
                    </a:lnTo>
                    <a:lnTo>
                      <a:pt x="33" y="217"/>
                    </a:lnTo>
                    <a:lnTo>
                      <a:pt x="32" y="216"/>
                    </a:lnTo>
                    <a:lnTo>
                      <a:pt x="31" y="215"/>
                    </a:lnTo>
                    <a:lnTo>
                      <a:pt x="31" y="215"/>
                    </a:lnTo>
                    <a:lnTo>
                      <a:pt x="30" y="215"/>
                    </a:lnTo>
                    <a:lnTo>
                      <a:pt x="28" y="215"/>
                    </a:lnTo>
                    <a:lnTo>
                      <a:pt x="27" y="214"/>
                    </a:lnTo>
                    <a:lnTo>
                      <a:pt x="27" y="214"/>
                    </a:lnTo>
                    <a:lnTo>
                      <a:pt x="27" y="214"/>
                    </a:lnTo>
                    <a:lnTo>
                      <a:pt x="26" y="213"/>
                    </a:lnTo>
                    <a:lnTo>
                      <a:pt x="25" y="212"/>
                    </a:lnTo>
                    <a:lnTo>
                      <a:pt x="24" y="211"/>
                    </a:lnTo>
                    <a:lnTo>
                      <a:pt x="13" y="199"/>
                    </a:lnTo>
                    <a:lnTo>
                      <a:pt x="13" y="198"/>
                    </a:lnTo>
                    <a:lnTo>
                      <a:pt x="13" y="197"/>
                    </a:lnTo>
                    <a:lnTo>
                      <a:pt x="12" y="197"/>
                    </a:lnTo>
                    <a:lnTo>
                      <a:pt x="11" y="197"/>
                    </a:lnTo>
                    <a:lnTo>
                      <a:pt x="11" y="196"/>
                    </a:lnTo>
                    <a:lnTo>
                      <a:pt x="10" y="196"/>
                    </a:lnTo>
                    <a:lnTo>
                      <a:pt x="10" y="196"/>
                    </a:lnTo>
                    <a:lnTo>
                      <a:pt x="10" y="196"/>
                    </a:lnTo>
                    <a:lnTo>
                      <a:pt x="9" y="196"/>
                    </a:lnTo>
                    <a:lnTo>
                      <a:pt x="9" y="195"/>
                    </a:lnTo>
                    <a:lnTo>
                      <a:pt x="9" y="194"/>
                    </a:lnTo>
                    <a:lnTo>
                      <a:pt x="10" y="193"/>
                    </a:lnTo>
                    <a:lnTo>
                      <a:pt x="10" y="192"/>
                    </a:lnTo>
                    <a:lnTo>
                      <a:pt x="10" y="190"/>
                    </a:lnTo>
                    <a:lnTo>
                      <a:pt x="10" y="190"/>
                    </a:lnTo>
                    <a:lnTo>
                      <a:pt x="10" y="189"/>
                    </a:lnTo>
                    <a:lnTo>
                      <a:pt x="9" y="189"/>
                    </a:lnTo>
                    <a:lnTo>
                      <a:pt x="9" y="188"/>
                    </a:lnTo>
                    <a:lnTo>
                      <a:pt x="8" y="187"/>
                    </a:lnTo>
                    <a:lnTo>
                      <a:pt x="7" y="186"/>
                    </a:lnTo>
                    <a:lnTo>
                      <a:pt x="7" y="186"/>
                    </a:lnTo>
                    <a:lnTo>
                      <a:pt x="6" y="185"/>
                    </a:lnTo>
                    <a:lnTo>
                      <a:pt x="4" y="185"/>
                    </a:lnTo>
                    <a:lnTo>
                      <a:pt x="3" y="185"/>
                    </a:lnTo>
                    <a:lnTo>
                      <a:pt x="3" y="184"/>
                    </a:lnTo>
                    <a:lnTo>
                      <a:pt x="3" y="184"/>
                    </a:lnTo>
                    <a:lnTo>
                      <a:pt x="2" y="184"/>
                    </a:lnTo>
                    <a:lnTo>
                      <a:pt x="2" y="183"/>
                    </a:lnTo>
                    <a:lnTo>
                      <a:pt x="1" y="183"/>
                    </a:lnTo>
                    <a:lnTo>
                      <a:pt x="1" y="182"/>
                    </a:lnTo>
                    <a:lnTo>
                      <a:pt x="0" y="182"/>
                    </a:lnTo>
                    <a:lnTo>
                      <a:pt x="1" y="181"/>
                    </a:lnTo>
                    <a:lnTo>
                      <a:pt x="2" y="182"/>
                    </a:lnTo>
                    <a:lnTo>
                      <a:pt x="4" y="182"/>
                    </a:lnTo>
                    <a:lnTo>
                      <a:pt x="4" y="181"/>
                    </a:lnTo>
                    <a:lnTo>
                      <a:pt x="5" y="181"/>
                    </a:lnTo>
                    <a:lnTo>
                      <a:pt x="6" y="182"/>
                    </a:lnTo>
                    <a:lnTo>
                      <a:pt x="7" y="182"/>
                    </a:lnTo>
                    <a:lnTo>
                      <a:pt x="7" y="180"/>
                    </a:lnTo>
                    <a:lnTo>
                      <a:pt x="8" y="180"/>
                    </a:lnTo>
                    <a:lnTo>
                      <a:pt x="9" y="180"/>
                    </a:lnTo>
                    <a:lnTo>
                      <a:pt x="9" y="181"/>
                    </a:lnTo>
                    <a:lnTo>
                      <a:pt x="10" y="179"/>
                    </a:lnTo>
                    <a:lnTo>
                      <a:pt x="10" y="179"/>
                    </a:lnTo>
                    <a:lnTo>
                      <a:pt x="11" y="178"/>
                    </a:lnTo>
                    <a:lnTo>
                      <a:pt x="13" y="177"/>
                    </a:lnTo>
                    <a:lnTo>
                      <a:pt x="13" y="176"/>
                    </a:lnTo>
                    <a:lnTo>
                      <a:pt x="13" y="176"/>
                    </a:lnTo>
                    <a:lnTo>
                      <a:pt x="15" y="174"/>
                    </a:lnTo>
                    <a:lnTo>
                      <a:pt x="16" y="175"/>
                    </a:lnTo>
                    <a:lnTo>
                      <a:pt x="17" y="174"/>
                    </a:lnTo>
                    <a:lnTo>
                      <a:pt x="20" y="174"/>
                    </a:lnTo>
                    <a:lnTo>
                      <a:pt x="24" y="173"/>
                    </a:lnTo>
                    <a:lnTo>
                      <a:pt x="25" y="172"/>
                    </a:lnTo>
                    <a:lnTo>
                      <a:pt x="25" y="171"/>
                    </a:lnTo>
                    <a:lnTo>
                      <a:pt x="26" y="169"/>
                    </a:lnTo>
                    <a:lnTo>
                      <a:pt x="28" y="169"/>
                    </a:lnTo>
                    <a:lnTo>
                      <a:pt x="30" y="169"/>
                    </a:lnTo>
                    <a:lnTo>
                      <a:pt x="31" y="170"/>
                    </a:lnTo>
                    <a:lnTo>
                      <a:pt x="32" y="169"/>
                    </a:lnTo>
                    <a:lnTo>
                      <a:pt x="33" y="168"/>
                    </a:lnTo>
                    <a:lnTo>
                      <a:pt x="34" y="167"/>
                    </a:lnTo>
                    <a:lnTo>
                      <a:pt x="35" y="166"/>
                    </a:lnTo>
                    <a:lnTo>
                      <a:pt x="38" y="167"/>
                    </a:lnTo>
                    <a:lnTo>
                      <a:pt x="38" y="168"/>
                    </a:lnTo>
                    <a:lnTo>
                      <a:pt x="38" y="168"/>
                    </a:lnTo>
                    <a:lnTo>
                      <a:pt x="39" y="169"/>
                    </a:lnTo>
                    <a:lnTo>
                      <a:pt x="40" y="170"/>
                    </a:lnTo>
                    <a:lnTo>
                      <a:pt x="40" y="171"/>
                    </a:lnTo>
                    <a:lnTo>
                      <a:pt x="40" y="172"/>
                    </a:lnTo>
                    <a:lnTo>
                      <a:pt x="41" y="172"/>
                    </a:lnTo>
                    <a:lnTo>
                      <a:pt x="41" y="171"/>
                    </a:lnTo>
                    <a:lnTo>
                      <a:pt x="41" y="170"/>
                    </a:lnTo>
                    <a:lnTo>
                      <a:pt x="42" y="169"/>
                    </a:lnTo>
                    <a:lnTo>
                      <a:pt x="44" y="169"/>
                    </a:lnTo>
                    <a:lnTo>
                      <a:pt x="45" y="169"/>
                    </a:lnTo>
                    <a:lnTo>
                      <a:pt x="46" y="169"/>
                    </a:lnTo>
                    <a:lnTo>
                      <a:pt x="48" y="168"/>
                    </a:lnTo>
                    <a:lnTo>
                      <a:pt x="49" y="168"/>
                    </a:lnTo>
                    <a:lnTo>
                      <a:pt x="51" y="167"/>
                    </a:lnTo>
                    <a:lnTo>
                      <a:pt x="52" y="166"/>
                    </a:lnTo>
                    <a:lnTo>
                      <a:pt x="53" y="165"/>
                    </a:lnTo>
                    <a:lnTo>
                      <a:pt x="53" y="165"/>
                    </a:lnTo>
                    <a:lnTo>
                      <a:pt x="54" y="164"/>
                    </a:lnTo>
                    <a:lnTo>
                      <a:pt x="54" y="163"/>
                    </a:lnTo>
                    <a:lnTo>
                      <a:pt x="55" y="162"/>
                    </a:lnTo>
                    <a:lnTo>
                      <a:pt x="56" y="162"/>
                    </a:lnTo>
                    <a:lnTo>
                      <a:pt x="57" y="162"/>
                    </a:lnTo>
                    <a:lnTo>
                      <a:pt x="58" y="162"/>
                    </a:lnTo>
                    <a:lnTo>
                      <a:pt x="58" y="161"/>
                    </a:lnTo>
                    <a:lnTo>
                      <a:pt x="62" y="158"/>
                    </a:lnTo>
                    <a:lnTo>
                      <a:pt x="62" y="158"/>
                    </a:lnTo>
                    <a:lnTo>
                      <a:pt x="61" y="157"/>
                    </a:lnTo>
                    <a:lnTo>
                      <a:pt x="60" y="156"/>
                    </a:lnTo>
                    <a:lnTo>
                      <a:pt x="60" y="155"/>
                    </a:lnTo>
                    <a:lnTo>
                      <a:pt x="59" y="153"/>
                    </a:lnTo>
                    <a:lnTo>
                      <a:pt x="59" y="152"/>
                    </a:lnTo>
                    <a:lnTo>
                      <a:pt x="59" y="151"/>
                    </a:lnTo>
                    <a:lnTo>
                      <a:pt x="58" y="149"/>
                    </a:lnTo>
                    <a:lnTo>
                      <a:pt x="57" y="149"/>
                    </a:lnTo>
                    <a:lnTo>
                      <a:pt x="57" y="147"/>
                    </a:lnTo>
                    <a:lnTo>
                      <a:pt x="56" y="147"/>
                    </a:lnTo>
                    <a:lnTo>
                      <a:pt x="56" y="146"/>
                    </a:lnTo>
                    <a:lnTo>
                      <a:pt x="56" y="145"/>
                    </a:lnTo>
                    <a:lnTo>
                      <a:pt x="64" y="139"/>
                    </a:lnTo>
                    <a:lnTo>
                      <a:pt x="64" y="138"/>
                    </a:lnTo>
                    <a:lnTo>
                      <a:pt x="64" y="138"/>
                    </a:lnTo>
                    <a:lnTo>
                      <a:pt x="64" y="135"/>
                    </a:lnTo>
                    <a:lnTo>
                      <a:pt x="63" y="134"/>
                    </a:lnTo>
                    <a:lnTo>
                      <a:pt x="62" y="132"/>
                    </a:lnTo>
                    <a:lnTo>
                      <a:pt x="60" y="131"/>
                    </a:lnTo>
                    <a:lnTo>
                      <a:pt x="58" y="129"/>
                    </a:lnTo>
                    <a:lnTo>
                      <a:pt x="58" y="128"/>
                    </a:lnTo>
                    <a:lnTo>
                      <a:pt x="58" y="127"/>
                    </a:lnTo>
                    <a:lnTo>
                      <a:pt x="58" y="127"/>
                    </a:lnTo>
                    <a:lnTo>
                      <a:pt x="58" y="125"/>
                    </a:lnTo>
                    <a:lnTo>
                      <a:pt x="58" y="124"/>
                    </a:lnTo>
                    <a:lnTo>
                      <a:pt x="57" y="122"/>
                    </a:lnTo>
                    <a:lnTo>
                      <a:pt x="56" y="121"/>
                    </a:lnTo>
                    <a:lnTo>
                      <a:pt x="56" y="121"/>
                    </a:lnTo>
                    <a:lnTo>
                      <a:pt x="55" y="119"/>
                    </a:lnTo>
                    <a:lnTo>
                      <a:pt x="55" y="118"/>
                    </a:lnTo>
                    <a:lnTo>
                      <a:pt x="54" y="117"/>
                    </a:lnTo>
                    <a:lnTo>
                      <a:pt x="53" y="116"/>
                    </a:lnTo>
                    <a:lnTo>
                      <a:pt x="53" y="115"/>
                    </a:lnTo>
                    <a:lnTo>
                      <a:pt x="52" y="116"/>
                    </a:lnTo>
                    <a:lnTo>
                      <a:pt x="51" y="114"/>
                    </a:lnTo>
                    <a:lnTo>
                      <a:pt x="51" y="114"/>
                    </a:lnTo>
                    <a:lnTo>
                      <a:pt x="52" y="113"/>
                    </a:lnTo>
                    <a:lnTo>
                      <a:pt x="52" y="112"/>
                    </a:lnTo>
                    <a:lnTo>
                      <a:pt x="53" y="112"/>
                    </a:lnTo>
                    <a:lnTo>
                      <a:pt x="54" y="111"/>
                    </a:lnTo>
                    <a:lnTo>
                      <a:pt x="54" y="110"/>
                    </a:lnTo>
                    <a:lnTo>
                      <a:pt x="55" y="110"/>
                    </a:lnTo>
                    <a:lnTo>
                      <a:pt x="55" y="110"/>
                    </a:lnTo>
                    <a:lnTo>
                      <a:pt x="56" y="110"/>
                    </a:lnTo>
                    <a:lnTo>
                      <a:pt x="56" y="109"/>
                    </a:lnTo>
                    <a:lnTo>
                      <a:pt x="57" y="109"/>
                    </a:lnTo>
                    <a:lnTo>
                      <a:pt x="58" y="109"/>
                    </a:lnTo>
                    <a:lnTo>
                      <a:pt x="58" y="107"/>
                    </a:lnTo>
                    <a:lnTo>
                      <a:pt x="58" y="106"/>
                    </a:lnTo>
                    <a:lnTo>
                      <a:pt x="59" y="106"/>
                    </a:lnTo>
                    <a:lnTo>
                      <a:pt x="60" y="105"/>
                    </a:lnTo>
                    <a:lnTo>
                      <a:pt x="61" y="105"/>
                    </a:lnTo>
                    <a:lnTo>
                      <a:pt x="60" y="104"/>
                    </a:lnTo>
                    <a:lnTo>
                      <a:pt x="62" y="103"/>
                    </a:lnTo>
                    <a:lnTo>
                      <a:pt x="63" y="103"/>
                    </a:lnTo>
                    <a:lnTo>
                      <a:pt x="64" y="103"/>
                    </a:lnTo>
                    <a:lnTo>
                      <a:pt x="64" y="103"/>
                    </a:lnTo>
                    <a:lnTo>
                      <a:pt x="67" y="102"/>
                    </a:lnTo>
                    <a:lnTo>
                      <a:pt x="69" y="101"/>
                    </a:lnTo>
                    <a:lnTo>
                      <a:pt x="69" y="102"/>
                    </a:lnTo>
                    <a:lnTo>
                      <a:pt x="71" y="100"/>
                    </a:lnTo>
                    <a:lnTo>
                      <a:pt x="72" y="100"/>
                    </a:lnTo>
                    <a:lnTo>
                      <a:pt x="73" y="100"/>
                    </a:lnTo>
                    <a:lnTo>
                      <a:pt x="74" y="100"/>
                    </a:lnTo>
                    <a:lnTo>
                      <a:pt x="75" y="100"/>
                    </a:lnTo>
                    <a:lnTo>
                      <a:pt x="75" y="99"/>
                    </a:lnTo>
                    <a:lnTo>
                      <a:pt x="77" y="98"/>
                    </a:lnTo>
                    <a:lnTo>
                      <a:pt x="79" y="98"/>
                    </a:lnTo>
                    <a:lnTo>
                      <a:pt x="80" y="98"/>
                    </a:lnTo>
                    <a:lnTo>
                      <a:pt x="81" y="99"/>
                    </a:lnTo>
                    <a:lnTo>
                      <a:pt x="82" y="100"/>
                    </a:lnTo>
                    <a:lnTo>
                      <a:pt x="83" y="101"/>
                    </a:lnTo>
                    <a:lnTo>
                      <a:pt x="85" y="102"/>
                    </a:lnTo>
                    <a:lnTo>
                      <a:pt x="86" y="102"/>
                    </a:lnTo>
                    <a:lnTo>
                      <a:pt x="88" y="102"/>
                    </a:lnTo>
                    <a:lnTo>
                      <a:pt x="90" y="104"/>
                    </a:lnTo>
                    <a:lnTo>
                      <a:pt x="93" y="105"/>
                    </a:lnTo>
                    <a:lnTo>
                      <a:pt x="94" y="104"/>
                    </a:lnTo>
                    <a:lnTo>
                      <a:pt x="95" y="104"/>
                    </a:lnTo>
                    <a:lnTo>
                      <a:pt x="96" y="104"/>
                    </a:lnTo>
                    <a:lnTo>
                      <a:pt x="97" y="104"/>
                    </a:lnTo>
                    <a:lnTo>
                      <a:pt x="98" y="104"/>
                    </a:lnTo>
                    <a:lnTo>
                      <a:pt x="100" y="105"/>
                    </a:lnTo>
                    <a:lnTo>
                      <a:pt x="106" y="98"/>
                    </a:lnTo>
                    <a:lnTo>
                      <a:pt x="106" y="97"/>
                    </a:lnTo>
                    <a:lnTo>
                      <a:pt x="106" y="96"/>
                    </a:lnTo>
                    <a:lnTo>
                      <a:pt x="106" y="96"/>
                    </a:lnTo>
                    <a:lnTo>
                      <a:pt x="105" y="96"/>
                    </a:lnTo>
                    <a:lnTo>
                      <a:pt x="103" y="95"/>
                    </a:lnTo>
                    <a:lnTo>
                      <a:pt x="102" y="93"/>
                    </a:lnTo>
                    <a:lnTo>
                      <a:pt x="101" y="93"/>
                    </a:lnTo>
                    <a:lnTo>
                      <a:pt x="101" y="93"/>
                    </a:lnTo>
                    <a:lnTo>
                      <a:pt x="100" y="93"/>
                    </a:lnTo>
                    <a:lnTo>
                      <a:pt x="100" y="92"/>
                    </a:lnTo>
                    <a:lnTo>
                      <a:pt x="100" y="91"/>
                    </a:lnTo>
                    <a:lnTo>
                      <a:pt x="99" y="91"/>
                    </a:lnTo>
                    <a:lnTo>
                      <a:pt x="98" y="91"/>
                    </a:lnTo>
                    <a:lnTo>
                      <a:pt x="97" y="91"/>
                    </a:lnTo>
                    <a:lnTo>
                      <a:pt x="96" y="90"/>
                    </a:lnTo>
                    <a:lnTo>
                      <a:pt x="96" y="90"/>
                    </a:lnTo>
                    <a:lnTo>
                      <a:pt x="96" y="90"/>
                    </a:lnTo>
                    <a:lnTo>
                      <a:pt x="94" y="89"/>
                    </a:lnTo>
                    <a:lnTo>
                      <a:pt x="93" y="88"/>
                    </a:lnTo>
                    <a:lnTo>
                      <a:pt x="92" y="86"/>
                    </a:lnTo>
                    <a:lnTo>
                      <a:pt x="89" y="85"/>
                    </a:lnTo>
                    <a:lnTo>
                      <a:pt x="88" y="85"/>
                    </a:lnTo>
                    <a:lnTo>
                      <a:pt x="87" y="84"/>
                    </a:lnTo>
                    <a:lnTo>
                      <a:pt x="86" y="84"/>
                    </a:lnTo>
                    <a:lnTo>
                      <a:pt x="86" y="83"/>
                    </a:lnTo>
                    <a:lnTo>
                      <a:pt x="86" y="83"/>
                    </a:lnTo>
                    <a:lnTo>
                      <a:pt x="86" y="83"/>
                    </a:lnTo>
                    <a:lnTo>
                      <a:pt x="89" y="81"/>
                    </a:lnTo>
                    <a:lnTo>
                      <a:pt x="89" y="81"/>
                    </a:lnTo>
                    <a:lnTo>
                      <a:pt x="90" y="81"/>
                    </a:lnTo>
                    <a:lnTo>
                      <a:pt x="91" y="81"/>
                    </a:lnTo>
                    <a:lnTo>
                      <a:pt x="92" y="81"/>
                    </a:lnTo>
                    <a:lnTo>
                      <a:pt x="93" y="81"/>
                    </a:lnTo>
                    <a:lnTo>
                      <a:pt x="93" y="80"/>
                    </a:lnTo>
                    <a:lnTo>
                      <a:pt x="94" y="79"/>
                    </a:lnTo>
                    <a:lnTo>
                      <a:pt x="95" y="79"/>
                    </a:lnTo>
                    <a:lnTo>
                      <a:pt x="96" y="79"/>
                    </a:lnTo>
                    <a:lnTo>
                      <a:pt x="98" y="79"/>
                    </a:lnTo>
                    <a:lnTo>
                      <a:pt x="100" y="81"/>
                    </a:lnTo>
                    <a:lnTo>
                      <a:pt x="101" y="82"/>
                    </a:lnTo>
                    <a:lnTo>
                      <a:pt x="101" y="83"/>
                    </a:lnTo>
                    <a:lnTo>
                      <a:pt x="102" y="83"/>
                    </a:lnTo>
                    <a:lnTo>
                      <a:pt x="103" y="83"/>
                    </a:lnTo>
                    <a:lnTo>
                      <a:pt x="104" y="83"/>
                    </a:lnTo>
                    <a:lnTo>
                      <a:pt x="105" y="83"/>
                    </a:lnTo>
                    <a:lnTo>
                      <a:pt x="106" y="83"/>
                    </a:lnTo>
                    <a:lnTo>
                      <a:pt x="106" y="85"/>
                    </a:lnTo>
                    <a:lnTo>
                      <a:pt x="108" y="85"/>
                    </a:lnTo>
                    <a:lnTo>
                      <a:pt x="110" y="85"/>
                    </a:lnTo>
                    <a:lnTo>
                      <a:pt x="111" y="85"/>
                    </a:lnTo>
                    <a:lnTo>
                      <a:pt x="112" y="85"/>
                    </a:lnTo>
                    <a:lnTo>
                      <a:pt x="113" y="85"/>
                    </a:lnTo>
                    <a:lnTo>
                      <a:pt x="113" y="85"/>
                    </a:lnTo>
                    <a:lnTo>
                      <a:pt x="116" y="83"/>
                    </a:lnTo>
                    <a:lnTo>
                      <a:pt x="118" y="83"/>
                    </a:lnTo>
                    <a:lnTo>
                      <a:pt x="122" y="80"/>
                    </a:lnTo>
                    <a:lnTo>
                      <a:pt x="124" y="78"/>
                    </a:lnTo>
                    <a:lnTo>
                      <a:pt x="125" y="74"/>
                    </a:lnTo>
                    <a:lnTo>
                      <a:pt x="126" y="74"/>
                    </a:lnTo>
                    <a:lnTo>
                      <a:pt x="127" y="73"/>
                    </a:lnTo>
                    <a:lnTo>
                      <a:pt x="127" y="73"/>
                    </a:lnTo>
                    <a:lnTo>
                      <a:pt x="128" y="73"/>
                    </a:lnTo>
                    <a:lnTo>
                      <a:pt x="129" y="72"/>
                    </a:lnTo>
                    <a:lnTo>
                      <a:pt x="131" y="70"/>
                    </a:lnTo>
                    <a:lnTo>
                      <a:pt x="131" y="70"/>
                    </a:lnTo>
                    <a:lnTo>
                      <a:pt x="132" y="69"/>
                    </a:lnTo>
                    <a:lnTo>
                      <a:pt x="133" y="69"/>
                    </a:lnTo>
                    <a:lnTo>
                      <a:pt x="134" y="66"/>
                    </a:lnTo>
                    <a:lnTo>
                      <a:pt x="134" y="65"/>
                    </a:lnTo>
                    <a:lnTo>
                      <a:pt x="135" y="65"/>
                    </a:lnTo>
                    <a:lnTo>
                      <a:pt x="136" y="65"/>
                    </a:lnTo>
                    <a:lnTo>
                      <a:pt x="137" y="65"/>
                    </a:lnTo>
                    <a:lnTo>
                      <a:pt x="138" y="65"/>
                    </a:lnTo>
                    <a:lnTo>
                      <a:pt x="139" y="65"/>
                    </a:lnTo>
                    <a:lnTo>
                      <a:pt x="140" y="65"/>
                    </a:lnTo>
                    <a:lnTo>
                      <a:pt x="141" y="64"/>
                    </a:lnTo>
                    <a:lnTo>
                      <a:pt x="142" y="63"/>
                    </a:lnTo>
                    <a:lnTo>
                      <a:pt x="143" y="62"/>
                    </a:lnTo>
                    <a:lnTo>
                      <a:pt x="144" y="62"/>
                    </a:lnTo>
                    <a:lnTo>
                      <a:pt x="145" y="59"/>
                    </a:lnTo>
                    <a:lnTo>
                      <a:pt x="145" y="59"/>
                    </a:lnTo>
                    <a:lnTo>
                      <a:pt x="146" y="58"/>
                    </a:lnTo>
                    <a:lnTo>
                      <a:pt x="147" y="56"/>
                    </a:lnTo>
                    <a:lnTo>
                      <a:pt x="148" y="55"/>
                    </a:lnTo>
                    <a:lnTo>
                      <a:pt x="148" y="55"/>
                    </a:lnTo>
                    <a:lnTo>
                      <a:pt x="150" y="54"/>
                    </a:lnTo>
                    <a:lnTo>
                      <a:pt x="151" y="53"/>
                    </a:lnTo>
                    <a:lnTo>
                      <a:pt x="152" y="52"/>
                    </a:lnTo>
                    <a:lnTo>
                      <a:pt x="152" y="51"/>
                    </a:lnTo>
                    <a:lnTo>
                      <a:pt x="153" y="50"/>
                    </a:lnTo>
                    <a:lnTo>
                      <a:pt x="153" y="48"/>
                    </a:lnTo>
                    <a:lnTo>
                      <a:pt x="152" y="45"/>
                    </a:lnTo>
                    <a:lnTo>
                      <a:pt x="152" y="45"/>
                    </a:lnTo>
                    <a:lnTo>
                      <a:pt x="151" y="43"/>
                    </a:lnTo>
                    <a:lnTo>
                      <a:pt x="151" y="42"/>
                    </a:lnTo>
                    <a:lnTo>
                      <a:pt x="151" y="38"/>
                    </a:lnTo>
                    <a:lnTo>
                      <a:pt x="151" y="35"/>
                    </a:lnTo>
                    <a:lnTo>
                      <a:pt x="151" y="31"/>
                    </a:lnTo>
                    <a:lnTo>
                      <a:pt x="150" y="29"/>
                    </a:lnTo>
                    <a:lnTo>
                      <a:pt x="151" y="26"/>
                    </a:lnTo>
                    <a:lnTo>
                      <a:pt x="151" y="25"/>
                    </a:lnTo>
                    <a:lnTo>
                      <a:pt x="151" y="24"/>
                    </a:lnTo>
                    <a:lnTo>
                      <a:pt x="151" y="24"/>
                    </a:lnTo>
                    <a:lnTo>
                      <a:pt x="148" y="21"/>
                    </a:lnTo>
                    <a:lnTo>
                      <a:pt x="146" y="18"/>
                    </a:lnTo>
                    <a:lnTo>
                      <a:pt x="146" y="14"/>
                    </a:lnTo>
                    <a:lnTo>
                      <a:pt x="146" y="14"/>
                    </a:lnTo>
                    <a:lnTo>
                      <a:pt x="146" y="8"/>
                    </a:lnTo>
                    <a:lnTo>
                      <a:pt x="146" y="7"/>
                    </a:lnTo>
                    <a:lnTo>
                      <a:pt x="146" y="5"/>
                    </a:lnTo>
                    <a:lnTo>
                      <a:pt x="146" y="2"/>
                    </a:lnTo>
                    <a:lnTo>
                      <a:pt x="146" y="0"/>
                    </a:lnTo>
                    <a:lnTo>
                      <a:pt x="146" y="0"/>
                    </a:lnTo>
                    <a:lnTo>
                      <a:pt x="148" y="0"/>
                    </a:lnTo>
                    <a:lnTo>
                      <a:pt x="148" y="0"/>
                    </a:lnTo>
                    <a:lnTo>
                      <a:pt x="149" y="1"/>
                    </a:lnTo>
                    <a:lnTo>
                      <a:pt x="155" y="2"/>
                    </a:lnTo>
                    <a:lnTo>
                      <a:pt x="156" y="3"/>
                    </a:lnTo>
                    <a:lnTo>
                      <a:pt x="158" y="4"/>
                    </a:lnTo>
                    <a:lnTo>
                      <a:pt x="158" y="4"/>
                    </a:lnTo>
                    <a:lnTo>
                      <a:pt x="160" y="6"/>
                    </a:lnTo>
                    <a:lnTo>
                      <a:pt x="161" y="5"/>
                    </a:lnTo>
                    <a:lnTo>
                      <a:pt x="161" y="4"/>
                    </a:lnTo>
                    <a:lnTo>
                      <a:pt x="162" y="4"/>
                    </a:lnTo>
                    <a:lnTo>
                      <a:pt x="162" y="5"/>
                    </a:lnTo>
                    <a:lnTo>
                      <a:pt x="162" y="6"/>
                    </a:lnTo>
                    <a:lnTo>
                      <a:pt x="164" y="7"/>
                    </a:lnTo>
                    <a:lnTo>
                      <a:pt x="164" y="9"/>
                    </a:lnTo>
                    <a:lnTo>
                      <a:pt x="165" y="10"/>
                    </a:lnTo>
                    <a:lnTo>
                      <a:pt x="165" y="10"/>
                    </a:lnTo>
                    <a:lnTo>
                      <a:pt x="165" y="11"/>
                    </a:lnTo>
                    <a:lnTo>
                      <a:pt x="169" y="13"/>
                    </a:lnTo>
                    <a:lnTo>
                      <a:pt x="170" y="13"/>
                    </a:lnTo>
                    <a:lnTo>
                      <a:pt x="170" y="14"/>
                    </a:lnTo>
                    <a:lnTo>
                      <a:pt x="172" y="14"/>
                    </a:lnTo>
                    <a:lnTo>
                      <a:pt x="172" y="14"/>
                    </a:lnTo>
                    <a:lnTo>
                      <a:pt x="173" y="14"/>
                    </a:lnTo>
                    <a:lnTo>
                      <a:pt x="181" y="14"/>
                    </a:lnTo>
                    <a:lnTo>
                      <a:pt x="182" y="13"/>
                    </a:lnTo>
                    <a:lnTo>
                      <a:pt x="215" y="10"/>
                    </a:lnTo>
                    <a:lnTo>
                      <a:pt x="216" y="10"/>
                    </a:lnTo>
                    <a:lnTo>
                      <a:pt x="217" y="11"/>
                    </a:lnTo>
                    <a:lnTo>
                      <a:pt x="216" y="12"/>
                    </a:lnTo>
                    <a:lnTo>
                      <a:pt x="216" y="15"/>
                    </a:lnTo>
                    <a:lnTo>
                      <a:pt x="214" y="17"/>
                    </a:lnTo>
                    <a:lnTo>
                      <a:pt x="213" y="19"/>
                    </a:lnTo>
                    <a:lnTo>
                      <a:pt x="212" y="20"/>
                    </a:lnTo>
                    <a:lnTo>
                      <a:pt x="209" y="21"/>
                    </a:lnTo>
                    <a:lnTo>
                      <a:pt x="203" y="21"/>
                    </a:lnTo>
                    <a:lnTo>
                      <a:pt x="199" y="21"/>
                    </a:lnTo>
                    <a:lnTo>
                      <a:pt x="197" y="21"/>
                    </a:lnTo>
                    <a:lnTo>
                      <a:pt x="196" y="21"/>
                    </a:lnTo>
                    <a:lnTo>
                      <a:pt x="194" y="21"/>
                    </a:lnTo>
                    <a:lnTo>
                      <a:pt x="192" y="23"/>
                    </a:lnTo>
                    <a:lnTo>
                      <a:pt x="189" y="24"/>
                    </a:lnTo>
                    <a:lnTo>
                      <a:pt x="188" y="26"/>
                    </a:lnTo>
                    <a:lnTo>
                      <a:pt x="187" y="27"/>
                    </a:lnTo>
                    <a:lnTo>
                      <a:pt x="186" y="30"/>
                    </a:lnTo>
                    <a:lnTo>
                      <a:pt x="186" y="31"/>
                    </a:lnTo>
                    <a:lnTo>
                      <a:pt x="186" y="32"/>
                    </a:lnTo>
                    <a:lnTo>
                      <a:pt x="186" y="37"/>
                    </a:lnTo>
                    <a:lnTo>
                      <a:pt x="189" y="44"/>
                    </a:lnTo>
                    <a:lnTo>
                      <a:pt x="189" y="46"/>
                    </a:lnTo>
                    <a:lnTo>
                      <a:pt x="190" y="52"/>
                    </a:lnTo>
                    <a:lnTo>
                      <a:pt x="192" y="55"/>
                    </a:lnTo>
                    <a:lnTo>
                      <a:pt x="192" y="59"/>
                    </a:lnTo>
                    <a:lnTo>
                      <a:pt x="191" y="62"/>
                    </a:lnTo>
                    <a:lnTo>
                      <a:pt x="192" y="65"/>
                    </a:lnTo>
                    <a:lnTo>
                      <a:pt x="194" y="72"/>
                    </a:lnTo>
                    <a:lnTo>
                      <a:pt x="196" y="79"/>
                    </a:lnTo>
                    <a:lnTo>
                      <a:pt x="199" y="90"/>
                    </a:lnTo>
                    <a:lnTo>
                      <a:pt x="200" y="91"/>
                    </a:lnTo>
                    <a:lnTo>
                      <a:pt x="200" y="92"/>
                    </a:lnTo>
                    <a:lnTo>
                      <a:pt x="199" y="94"/>
                    </a:lnTo>
                    <a:lnTo>
                      <a:pt x="199" y="96"/>
                    </a:lnTo>
                    <a:lnTo>
                      <a:pt x="199" y="101"/>
                    </a:lnTo>
                    <a:lnTo>
                      <a:pt x="200" y="104"/>
                    </a:lnTo>
                    <a:lnTo>
                      <a:pt x="201" y="107"/>
                    </a:lnTo>
                    <a:lnTo>
                      <a:pt x="203" y="110"/>
                    </a:lnTo>
                    <a:lnTo>
                      <a:pt x="203" y="112"/>
                    </a:lnTo>
                    <a:lnTo>
                      <a:pt x="203" y="114"/>
                    </a:lnTo>
                    <a:lnTo>
                      <a:pt x="203" y="117"/>
                    </a:lnTo>
                    <a:lnTo>
                      <a:pt x="203" y="120"/>
                    </a:lnTo>
                    <a:lnTo>
                      <a:pt x="203" y="124"/>
                    </a:lnTo>
                    <a:lnTo>
                      <a:pt x="203" y="128"/>
                    </a:lnTo>
                    <a:lnTo>
                      <a:pt x="204" y="129"/>
                    </a:lnTo>
                    <a:lnTo>
                      <a:pt x="211" y="134"/>
                    </a:lnTo>
                    <a:lnTo>
                      <a:pt x="215" y="138"/>
                    </a:lnTo>
                    <a:lnTo>
                      <a:pt x="216" y="141"/>
                    </a:lnTo>
                    <a:lnTo>
                      <a:pt x="217" y="141"/>
                    </a:lnTo>
                    <a:lnTo>
                      <a:pt x="219" y="142"/>
                    </a:lnTo>
                    <a:lnTo>
                      <a:pt x="223" y="141"/>
                    </a:lnTo>
                    <a:lnTo>
                      <a:pt x="224" y="142"/>
                    </a:lnTo>
                    <a:lnTo>
                      <a:pt x="227" y="142"/>
                    </a:lnTo>
                    <a:lnTo>
                      <a:pt x="229" y="142"/>
                    </a:lnTo>
                    <a:lnTo>
                      <a:pt x="231" y="144"/>
                    </a:lnTo>
                    <a:lnTo>
                      <a:pt x="233" y="145"/>
                    </a:lnTo>
                    <a:lnTo>
                      <a:pt x="234" y="145"/>
                    </a:lnTo>
                    <a:lnTo>
                      <a:pt x="234" y="145"/>
                    </a:lnTo>
                    <a:lnTo>
                      <a:pt x="236" y="145"/>
                    </a:lnTo>
                    <a:lnTo>
                      <a:pt x="237" y="145"/>
                    </a:lnTo>
                    <a:lnTo>
                      <a:pt x="237" y="143"/>
                    </a:lnTo>
                    <a:lnTo>
                      <a:pt x="238" y="141"/>
                    </a:lnTo>
                    <a:lnTo>
                      <a:pt x="240" y="137"/>
                    </a:lnTo>
                    <a:lnTo>
                      <a:pt x="241" y="134"/>
                    </a:lnTo>
                    <a:lnTo>
                      <a:pt x="244" y="133"/>
                    </a:lnTo>
                    <a:lnTo>
                      <a:pt x="248" y="130"/>
                    </a:lnTo>
                    <a:lnTo>
                      <a:pt x="251" y="128"/>
                    </a:lnTo>
                    <a:lnTo>
                      <a:pt x="253" y="127"/>
                    </a:lnTo>
                    <a:lnTo>
                      <a:pt x="255" y="125"/>
                    </a:lnTo>
                    <a:lnTo>
                      <a:pt x="257" y="125"/>
                    </a:lnTo>
                    <a:lnTo>
                      <a:pt x="261" y="123"/>
                    </a:lnTo>
                    <a:lnTo>
                      <a:pt x="266" y="122"/>
                    </a:lnTo>
                    <a:lnTo>
                      <a:pt x="268" y="122"/>
                    </a:lnTo>
                    <a:lnTo>
                      <a:pt x="274" y="122"/>
                    </a:lnTo>
                    <a:lnTo>
                      <a:pt x="276" y="123"/>
                    </a:lnTo>
                    <a:lnTo>
                      <a:pt x="283" y="124"/>
                    </a:lnTo>
                    <a:lnTo>
                      <a:pt x="285" y="124"/>
                    </a:lnTo>
                    <a:lnTo>
                      <a:pt x="288" y="126"/>
                    </a:lnTo>
                    <a:lnTo>
                      <a:pt x="292" y="127"/>
                    </a:lnTo>
                    <a:lnTo>
                      <a:pt x="299" y="130"/>
                    </a:lnTo>
                    <a:lnTo>
                      <a:pt x="300" y="130"/>
                    </a:lnTo>
                    <a:lnTo>
                      <a:pt x="307" y="128"/>
                    </a:lnTo>
                    <a:lnTo>
                      <a:pt x="310" y="128"/>
                    </a:lnTo>
                    <a:lnTo>
                      <a:pt x="313" y="128"/>
                    </a:lnTo>
                    <a:lnTo>
                      <a:pt x="320" y="127"/>
                    </a:lnTo>
                    <a:lnTo>
                      <a:pt x="322" y="127"/>
                    </a:lnTo>
                    <a:lnTo>
                      <a:pt x="325" y="128"/>
                    </a:lnTo>
                    <a:lnTo>
                      <a:pt x="329" y="129"/>
                    </a:lnTo>
                    <a:lnTo>
                      <a:pt x="333" y="130"/>
                    </a:lnTo>
                    <a:lnTo>
                      <a:pt x="334" y="131"/>
                    </a:lnTo>
                    <a:lnTo>
                      <a:pt x="337" y="132"/>
                    </a:lnTo>
                    <a:lnTo>
                      <a:pt x="341" y="135"/>
                    </a:lnTo>
                    <a:lnTo>
                      <a:pt x="344" y="138"/>
                    </a:lnTo>
                    <a:lnTo>
                      <a:pt x="346" y="141"/>
                    </a:lnTo>
                    <a:lnTo>
                      <a:pt x="347" y="141"/>
                    </a:lnTo>
                    <a:lnTo>
                      <a:pt x="347" y="142"/>
                    </a:lnTo>
                    <a:lnTo>
                      <a:pt x="348" y="143"/>
                    </a:lnTo>
                    <a:lnTo>
                      <a:pt x="348" y="144"/>
                    </a:lnTo>
                    <a:lnTo>
                      <a:pt x="348" y="145"/>
                    </a:lnTo>
                    <a:lnTo>
                      <a:pt x="349" y="148"/>
                    </a:lnTo>
                    <a:lnTo>
                      <a:pt x="349" y="148"/>
                    </a:lnTo>
                    <a:lnTo>
                      <a:pt x="349" y="150"/>
                    </a:lnTo>
                    <a:lnTo>
                      <a:pt x="348" y="152"/>
                    </a:lnTo>
                    <a:lnTo>
                      <a:pt x="348" y="152"/>
                    </a:lnTo>
                    <a:lnTo>
                      <a:pt x="347" y="154"/>
                    </a:lnTo>
                    <a:lnTo>
                      <a:pt x="345" y="156"/>
                    </a:lnTo>
                    <a:lnTo>
                      <a:pt x="344" y="158"/>
                    </a:lnTo>
                    <a:lnTo>
                      <a:pt x="338" y="161"/>
                    </a:lnTo>
                    <a:lnTo>
                      <a:pt x="337" y="162"/>
                    </a:lnTo>
                    <a:lnTo>
                      <a:pt x="337" y="163"/>
                    </a:lnTo>
                    <a:lnTo>
                      <a:pt x="334" y="169"/>
                    </a:lnTo>
                    <a:lnTo>
                      <a:pt x="334" y="170"/>
                    </a:lnTo>
                    <a:lnTo>
                      <a:pt x="332" y="172"/>
                    </a:lnTo>
                    <a:lnTo>
                      <a:pt x="331" y="172"/>
                    </a:lnTo>
                    <a:lnTo>
                      <a:pt x="330" y="173"/>
                    </a:lnTo>
                    <a:lnTo>
                      <a:pt x="328" y="173"/>
                    </a:lnTo>
                    <a:lnTo>
                      <a:pt x="320" y="174"/>
                    </a:lnTo>
                    <a:lnTo>
                      <a:pt x="315" y="176"/>
                    </a:lnTo>
                    <a:lnTo>
                      <a:pt x="312" y="176"/>
                    </a:lnTo>
                    <a:lnTo>
                      <a:pt x="310" y="176"/>
                    </a:lnTo>
                    <a:lnTo>
                      <a:pt x="304" y="176"/>
                    </a:lnTo>
                    <a:lnTo>
                      <a:pt x="301" y="176"/>
                    </a:lnTo>
                    <a:lnTo>
                      <a:pt x="300" y="177"/>
                    </a:lnTo>
                    <a:lnTo>
                      <a:pt x="299" y="178"/>
                    </a:lnTo>
                    <a:lnTo>
                      <a:pt x="299" y="179"/>
                    </a:lnTo>
                    <a:lnTo>
                      <a:pt x="298" y="184"/>
                    </a:lnTo>
                    <a:lnTo>
                      <a:pt x="298" y="186"/>
                    </a:lnTo>
                    <a:lnTo>
                      <a:pt x="298" y="190"/>
                    </a:lnTo>
                    <a:lnTo>
                      <a:pt x="298" y="192"/>
                    </a:lnTo>
                    <a:lnTo>
                      <a:pt x="297" y="193"/>
                    </a:lnTo>
                    <a:lnTo>
                      <a:pt x="296" y="194"/>
                    </a:lnTo>
                    <a:lnTo>
                      <a:pt x="295" y="195"/>
                    </a:lnTo>
                    <a:lnTo>
                      <a:pt x="292" y="196"/>
                    </a:lnTo>
                    <a:lnTo>
                      <a:pt x="289" y="198"/>
                    </a:lnTo>
                    <a:lnTo>
                      <a:pt x="286" y="202"/>
                    </a:lnTo>
                    <a:lnTo>
                      <a:pt x="285" y="203"/>
                    </a:lnTo>
                    <a:lnTo>
                      <a:pt x="285" y="20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45" name="Freeform 903">
                <a:extLst>
                  <a:ext uri="{FF2B5EF4-FFF2-40B4-BE49-F238E27FC236}">
                    <a16:creationId xmlns:a16="http://schemas.microsoft.com/office/drawing/2014/main" id="{812DEB05-9517-4AB2-A073-C0A4F07A701F}"/>
                  </a:ext>
                </a:extLst>
              </p:cNvPr>
              <p:cNvSpPr>
                <a:spLocks/>
              </p:cNvSpPr>
              <p:nvPr/>
            </p:nvSpPr>
            <p:spPr bwMode="auto">
              <a:xfrm>
                <a:off x="5306" y="1113"/>
                <a:ext cx="444" cy="281"/>
              </a:xfrm>
              <a:custGeom>
                <a:avLst/>
                <a:gdLst>
                  <a:gd name="T0" fmla="*/ 48 w 444"/>
                  <a:gd name="T1" fmla="*/ 136 h 281"/>
                  <a:gd name="T2" fmla="*/ 29 w 444"/>
                  <a:gd name="T3" fmla="*/ 125 h 281"/>
                  <a:gd name="T4" fmla="*/ 9 w 444"/>
                  <a:gd name="T5" fmla="*/ 116 h 281"/>
                  <a:gd name="T6" fmla="*/ 4 w 444"/>
                  <a:gd name="T7" fmla="*/ 105 h 281"/>
                  <a:gd name="T8" fmla="*/ 15 w 444"/>
                  <a:gd name="T9" fmla="*/ 90 h 281"/>
                  <a:gd name="T10" fmla="*/ 22 w 444"/>
                  <a:gd name="T11" fmla="*/ 80 h 281"/>
                  <a:gd name="T12" fmla="*/ 27 w 444"/>
                  <a:gd name="T13" fmla="*/ 67 h 281"/>
                  <a:gd name="T14" fmla="*/ 32 w 444"/>
                  <a:gd name="T15" fmla="*/ 56 h 281"/>
                  <a:gd name="T16" fmla="*/ 48 w 444"/>
                  <a:gd name="T17" fmla="*/ 56 h 281"/>
                  <a:gd name="T18" fmla="*/ 63 w 444"/>
                  <a:gd name="T19" fmla="*/ 62 h 281"/>
                  <a:gd name="T20" fmla="*/ 83 w 444"/>
                  <a:gd name="T21" fmla="*/ 60 h 281"/>
                  <a:gd name="T22" fmla="*/ 98 w 444"/>
                  <a:gd name="T23" fmla="*/ 50 h 281"/>
                  <a:gd name="T24" fmla="*/ 112 w 444"/>
                  <a:gd name="T25" fmla="*/ 40 h 281"/>
                  <a:gd name="T26" fmla="*/ 125 w 444"/>
                  <a:gd name="T27" fmla="*/ 32 h 281"/>
                  <a:gd name="T28" fmla="*/ 140 w 444"/>
                  <a:gd name="T29" fmla="*/ 28 h 281"/>
                  <a:gd name="T30" fmla="*/ 151 w 444"/>
                  <a:gd name="T31" fmla="*/ 29 h 281"/>
                  <a:gd name="T32" fmla="*/ 177 w 444"/>
                  <a:gd name="T33" fmla="*/ 43 h 281"/>
                  <a:gd name="T34" fmla="*/ 196 w 444"/>
                  <a:gd name="T35" fmla="*/ 35 h 281"/>
                  <a:gd name="T36" fmla="*/ 213 w 444"/>
                  <a:gd name="T37" fmla="*/ 28 h 281"/>
                  <a:gd name="T38" fmla="*/ 222 w 444"/>
                  <a:gd name="T39" fmla="*/ 19 h 281"/>
                  <a:gd name="T40" fmla="*/ 232 w 444"/>
                  <a:gd name="T41" fmla="*/ 10 h 281"/>
                  <a:gd name="T42" fmla="*/ 244 w 444"/>
                  <a:gd name="T43" fmla="*/ 14 h 281"/>
                  <a:gd name="T44" fmla="*/ 258 w 444"/>
                  <a:gd name="T45" fmla="*/ 20 h 281"/>
                  <a:gd name="T46" fmla="*/ 265 w 444"/>
                  <a:gd name="T47" fmla="*/ 12 h 281"/>
                  <a:gd name="T48" fmla="*/ 276 w 444"/>
                  <a:gd name="T49" fmla="*/ 4 h 281"/>
                  <a:gd name="T50" fmla="*/ 287 w 444"/>
                  <a:gd name="T51" fmla="*/ 5 h 281"/>
                  <a:gd name="T52" fmla="*/ 302 w 444"/>
                  <a:gd name="T53" fmla="*/ 5 h 281"/>
                  <a:gd name="T54" fmla="*/ 317 w 444"/>
                  <a:gd name="T55" fmla="*/ 7 h 281"/>
                  <a:gd name="T56" fmla="*/ 327 w 444"/>
                  <a:gd name="T57" fmla="*/ 4 h 281"/>
                  <a:gd name="T58" fmla="*/ 344 w 444"/>
                  <a:gd name="T59" fmla="*/ 0 h 281"/>
                  <a:gd name="T60" fmla="*/ 353 w 444"/>
                  <a:gd name="T61" fmla="*/ 13 h 281"/>
                  <a:gd name="T62" fmla="*/ 376 w 444"/>
                  <a:gd name="T63" fmla="*/ 34 h 281"/>
                  <a:gd name="T64" fmla="*/ 391 w 444"/>
                  <a:gd name="T65" fmla="*/ 67 h 281"/>
                  <a:gd name="T66" fmla="*/ 409 w 444"/>
                  <a:gd name="T67" fmla="*/ 92 h 281"/>
                  <a:gd name="T68" fmla="*/ 426 w 444"/>
                  <a:gd name="T69" fmla="*/ 99 h 281"/>
                  <a:gd name="T70" fmla="*/ 432 w 444"/>
                  <a:gd name="T71" fmla="*/ 110 h 281"/>
                  <a:gd name="T72" fmla="*/ 438 w 444"/>
                  <a:gd name="T73" fmla="*/ 136 h 281"/>
                  <a:gd name="T74" fmla="*/ 373 w 444"/>
                  <a:gd name="T75" fmla="*/ 199 h 281"/>
                  <a:gd name="T76" fmla="*/ 357 w 444"/>
                  <a:gd name="T77" fmla="*/ 207 h 281"/>
                  <a:gd name="T78" fmla="*/ 340 w 444"/>
                  <a:gd name="T79" fmla="*/ 224 h 281"/>
                  <a:gd name="T80" fmla="*/ 320 w 444"/>
                  <a:gd name="T81" fmla="*/ 232 h 281"/>
                  <a:gd name="T82" fmla="*/ 302 w 444"/>
                  <a:gd name="T83" fmla="*/ 238 h 281"/>
                  <a:gd name="T84" fmla="*/ 288 w 444"/>
                  <a:gd name="T85" fmla="*/ 227 h 281"/>
                  <a:gd name="T86" fmla="*/ 277 w 444"/>
                  <a:gd name="T87" fmla="*/ 235 h 281"/>
                  <a:gd name="T88" fmla="*/ 262 w 444"/>
                  <a:gd name="T89" fmla="*/ 242 h 281"/>
                  <a:gd name="T90" fmla="*/ 245 w 444"/>
                  <a:gd name="T91" fmla="*/ 237 h 281"/>
                  <a:gd name="T92" fmla="*/ 227 w 444"/>
                  <a:gd name="T93" fmla="*/ 241 h 281"/>
                  <a:gd name="T94" fmla="*/ 210 w 444"/>
                  <a:gd name="T95" fmla="*/ 244 h 281"/>
                  <a:gd name="T96" fmla="*/ 193 w 444"/>
                  <a:gd name="T97" fmla="*/ 239 h 281"/>
                  <a:gd name="T98" fmla="*/ 178 w 444"/>
                  <a:gd name="T99" fmla="*/ 244 h 281"/>
                  <a:gd name="T100" fmla="*/ 175 w 444"/>
                  <a:gd name="T101" fmla="*/ 257 h 281"/>
                  <a:gd name="T102" fmla="*/ 173 w 444"/>
                  <a:gd name="T103" fmla="*/ 271 h 281"/>
                  <a:gd name="T104" fmla="*/ 156 w 444"/>
                  <a:gd name="T105" fmla="*/ 281 h 281"/>
                  <a:gd name="T106" fmla="*/ 141 w 444"/>
                  <a:gd name="T107" fmla="*/ 276 h 281"/>
                  <a:gd name="T108" fmla="*/ 127 w 444"/>
                  <a:gd name="T109" fmla="*/ 266 h 281"/>
                  <a:gd name="T110" fmla="*/ 116 w 444"/>
                  <a:gd name="T111" fmla="*/ 254 h 281"/>
                  <a:gd name="T112" fmla="*/ 100 w 444"/>
                  <a:gd name="T113" fmla="*/ 245 h 281"/>
                  <a:gd name="T114" fmla="*/ 85 w 444"/>
                  <a:gd name="T115" fmla="*/ 235 h 281"/>
                  <a:gd name="T116" fmla="*/ 83 w 444"/>
                  <a:gd name="T117" fmla="*/ 211 h 281"/>
                  <a:gd name="T118" fmla="*/ 69 w 444"/>
                  <a:gd name="T119" fmla="*/ 183 h 281"/>
                  <a:gd name="T120" fmla="*/ 57 w 444"/>
                  <a:gd name="T121" fmla="*/ 16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4" h="281">
                    <a:moveTo>
                      <a:pt x="57" y="152"/>
                    </a:moveTo>
                    <a:lnTo>
                      <a:pt x="56" y="151"/>
                    </a:lnTo>
                    <a:lnTo>
                      <a:pt x="56" y="149"/>
                    </a:lnTo>
                    <a:lnTo>
                      <a:pt x="55" y="149"/>
                    </a:lnTo>
                    <a:lnTo>
                      <a:pt x="54" y="149"/>
                    </a:lnTo>
                    <a:lnTo>
                      <a:pt x="54" y="149"/>
                    </a:lnTo>
                    <a:lnTo>
                      <a:pt x="53" y="149"/>
                    </a:lnTo>
                    <a:lnTo>
                      <a:pt x="53" y="148"/>
                    </a:lnTo>
                    <a:lnTo>
                      <a:pt x="52" y="146"/>
                    </a:lnTo>
                    <a:lnTo>
                      <a:pt x="51" y="145"/>
                    </a:lnTo>
                    <a:lnTo>
                      <a:pt x="51" y="145"/>
                    </a:lnTo>
                    <a:lnTo>
                      <a:pt x="50" y="145"/>
                    </a:lnTo>
                    <a:lnTo>
                      <a:pt x="50" y="144"/>
                    </a:lnTo>
                    <a:lnTo>
                      <a:pt x="49" y="143"/>
                    </a:lnTo>
                    <a:lnTo>
                      <a:pt x="49" y="142"/>
                    </a:lnTo>
                    <a:lnTo>
                      <a:pt x="48" y="142"/>
                    </a:lnTo>
                    <a:lnTo>
                      <a:pt x="48" y="140"/>
                    </a:lnTo>
                    <a:lnTo>
                      <a:pt x="48" y="139"/>
                    </a:lnTo>
                    <a:lnTo>
                      <a:pt x="48" y="138"/>
                    </a:lnTo>
                    <a:lnTo>
                      <a:pt x="48" y="137"/>
                    </a:lnTo>
                    <a:lnTo>
                      <a:pt x="48" y="136"/>
                    </a:lnTo>
                    <a:lnTo>
                      <a:pt x="48" y="135"/>
                    </a:lnTo>
                    <a:lnTo>
                      <a:pt x="46" y="134"/>
                    </a:lnTo>
                    <a:lnTo>
                      <a:pt x="44" y="134"/>
                    </a:lnTo>
                    <a:lnTo>
                      <a:pt x="44" y="133"/>
                    </a:lnTo>
                    <a:lnTo>
                      <a:pt x="42" y="131"/>
                    </a:lnTo>
                    <a:lnTo>
                      <a:pt x="42" y="130"/>
                    </a:lnTo>
                    <a:lnTo>
                      <a:pt x="41" y="129"/>
                    </a:lnTo>
                    <a:lnTo>
                      <a:pt x="41" y="128"/>
                    </a:lnTo>
                    <a:lnTo>
                      <a:pt x="40" y="128"/>
                    </a:lnTo>
                    <a:lnTo>
                      <a:pt x="39" y="127"/>
                    </a:lnTo>
                    <a:lnTo>
                      <a:pt x="38" y="128"/>
                    </a:lnTo>
                    <a:lnTo>
                      <a:pt x="37" y="127"/>
                    </a:lnTo>
                    <a:lnTo>
                      <a:pt x="37" y="127"/>
                    </a:lnTo>
                    <a:lnTo>
                      <a:pt x="36" y="126"/>
                    </a:lnTo>
                    <a:lnTo>
                      <a:pt x="35" y="126"/>
                    </a:lnTo>
                    <a:lnTo>
                      <a:pt x="34" y="125"/>
                    </a:lnTo>
                    <a:lnTo>
                      <a:pt x="33" y="125"/>
                    </a:lnTo>
                    <a:lnTo>
                      <a:pt x="32" y="125"/>
                    </a:lnTo>
                    <a:lnTo>
                      <a:pt x="31" y="125"/>
                    </a:lnTo>
                    <a:lnTo>
                      <a:pt x="30" y="125"/>
                    </a:lnTo>
                    <a:lnTo>
                      <a:pt x="29" y="125"/>
                    </a:lnTo>
                    <a:lnTo>
                      <a:pt x="28" y="125"/>
                    </a:lnTo>
                    <a:lnTo>
                      <a:pt x="27" y="125"/>
                    </a:lnTo>
                    <a:lnTo>
                      <a:pt x="27" y="124"/>
                    </a:lnTo>
                    <a:lnTo>
                      <a:pt x="27" y="123"/>
                    </a:lnTo>
                    <a:lnTo>
                      <a:pt x="27" y="122"/>
                    </a:lnTo>
                    <a:lnTo>
                      <a:pt x="25" y="120"/>
                    </a:lnTo>
                    <a:lnTo>
                      <a:pt x="24" y="119"/>
                    </a:lnTo>
                    <a:lnTo>
                      <a:pt x="23" y="119"/>
                    </a:lnTo>
                    <a:lnTo>
                      <a:pt x="23" y="119"/>
                    </a:lnTo>
                    <a:lnTo>
                      <a:pt x="23" y="118"/>
                    </a:lnTo>
                    <a:lnTo>
                      <a:pt x="22" y="118"/>
                    </a:lnTo>
                    <a:lnTo>
                      <a:pt x="21" y="118"/>
                    </a:lnTo>
                    <a:lnTo>
                      <a:pt x="19" y="118"/>
                    </a:lnTo>
                    <a:lnTo>
                      <a:pt x="16" y="118"/>
                    </a:lnTo>
                    <a:lnTo>
                      <a:pt x="14" y="119"/>
                    </a:lnTo>
                    <a:lnTo>
                      <a:pt x="13" y="119"/>
                    </a:lnTo>
                    <a:lnTo>
                      <a:pt x="12" y="119"/>
                    </a:lnTo>
                    <a:lnTo>
                      <a:pt x="11" y="119"/>
                    </a:lnTo>
                    <a:lnTo>
                      <a:pt x="10" y="118"/>
                    </a:lnTo>
                    <a:lnTo>
                      <a:pt x="10" y="118"/>
                    </a:lnTo>
                    <a:lnTo>
                      <a:pt x="9" y="116"/>
                    </a:lnTo>
                    <a:lnTo>
                      <a:pt x="8" y="116"/>
                    </a:lnTo>
                    <a:lnTo>
                      <a:pt x="7" y="115"/>
                    </a:lnTo>
                    <a:lnTo>
                      <a:pt x="7" y="116"/>
                    </a:lnTo>
                    <a:lnTo>
                      <a:pt x="6" y="116"/>
                    </a:lnTo>
                    <a:lnTo>
                      <a:pt x="6" y="114"/>
                    </a:lnTo>
                    <a:lnTo>
                      <a:pt x="5" y="114"/>
                    </a:lnTo>
                    <a:lnTo>
                      <a:pt x="4" y="114"/>
                    </a:lnTo>
                    <a:lnTo>
                      <a:pt x="3" y="114"/>
                    </a:lnTo>
                    <a:lnTo>
                      <a:pt x="2" y="114"/>
                    </a:lnTo>
                    <a:lnTo>
                      <a:pt x="1" y="113"/>
                    </a:lnTo>
                    <a:lnTo>
                      <a:pt x="0" y="112"/>
                    </a:lnTo>
                    <a:lnTo>
                      <a:pt x="1" y="111"/>
                    </a:lnTo>
                    <a:lnTo>
                      <a:pt x="2" y="110"/>
                    </a:lnTo>
                    <a:lnTo>
                      <a:pt x="3" y="109"/>
                    </a:lnTo>
                    <a:lnTo>
                      <a:pt x="3" y="108"/>
                    </a:lnTo>
                    <a:lnTo>
                      <a:pt x="4" y="108"/>
                    </a:lnTo>
                    <a:lnTo>
                      <a:pt x="5" y="108"/>
                    </a:lnTo>
                    <a:lnTo>
                      <a:pt x="5" y="107"/>
                    </a:lnTo>
                    <a:lnTo>
                      <a:pt x="5" y="107"/>
                    </a:lnTo>
                    <a:lnTo>
                      <a:pt x="5" y="106"/>
                    </a:lnTo>
                    <a:lnTo>
                      <a:pt x="4" y="105"/>
                    </a:lnTo>
                    <a:lnTo>
                      <a:pt x="4" y="104"/>
                    </a:lnTo>
                    <a:lnTo>
                      <a:pt x="4" y="104"/>
                    </a:lnTo>
                    <a:lnTo>
                      <a:pt x="4" y="103"/>
                    </a:lnTo>
                    <a:lnTo>
                      <a:pt x="5" y="101"/>
                    </a:lnTo>
                    <a:lnTo>
                      <a:pt x="6" y="101"/>
                    </a:lnTo>
                    <a:lnTo>
                      <a:pt x="7" y="101"/>
                    </a:lnTo>
                    <a:lnTo>
                      <a:pt x="8" y="101"/>
                    </a:lnTo>
                    <a:lnTo>
                      <a:pt x="9" y="100"/>
                    </a:lnTo>
                    <a:lnTo>
                      <a:pt x="9" y="98"/>
                    </a:lnTo>
                    <a:lnTo>
                      <a:pt x="9" y="97"/>
                    </a:lnTo>
                    <a:lnTo>
                      <a:pt x="10" y="97"/>
                    </a:lnTo>
                    <a:lnTo>
                      <a:pt x="10" y="96"/>
                    </a:lnTo>
                    <a:lnTo>
                      <a:pt x="11" y="96"/>
                    </a:lnTo>
                    <a:lnTo>
                      <a:pt x="12" y="95"/>
                    </a:lnTo>
                    <a:lnTo>
                      <a:pt x="13" y="94"/>
                    </a:lnTo>
                    <a:lnTo>
                      <a:pt x="13" y="94"/>
                    </a:lnTo>
                    <a:lnTo>
                      <a:pt x="15" y="94"/>
                    </a:lnTo>
                    <a:lnTo>
                      <a:pt x="16" y="93"/>
                    </a:lnTo>
                    <a:lnTo>
                      <a:pt x="15" y="92"/>
                    </a:lnTo>
                    <a:lnTo>
                      <a:pt x="15" y="91"/>
                    </a:lnTo>
                    <a:lnTo>
                      <a:pt x="15" y="90"/>
                    </a:lnTo>
                    <a:lnTo>
                      <a:pt x="16" y="90"/>
                    </a:lnTo>
                    <a:lnTo>
                      <a:pt x="16" y="89"/>
                    </a:lnTo>
                    <a:lnTo>
                      <a:pt x="16" y="88"/>
                    </a:lnTo>
                    <a:lnTo>
                      <a:pt x="16" y="87"/>
                    </a:lnTo>
                    <a:lnTo>
                      <a:pt x="16" y="87"/>
                    </a:lnTo>
                    <a:lnTo>
                      <a:pt x="17" y="87"/>
                    </a:lnTo>
                    <a:lnTo>
                      <a:pt x="18" y="86"/>
                    </a:lnTo>
                    <a:lnTo>
                      <a:pt x="19" y="86"/>
                    </a:lnTo>
                    <a:lnTo>
                      <a:pt x="20" y="85"/>
                    </a:lnTo>
                    <a:lnTo>
                      <a:pt x="19" y="84"/>
                    </a:lnTo>
                    <a:lnTo>
                      <a:pt x="18" y="84"/>
                    </a:lnTo>
                    <a:lnTo>
                      <a:pt x="17" y="84"/>
                    </a:lnTo>
                    <a:lnTo>
                      <a:pt x="17" y="84"/>
                    </a:lnTo>
                    <a:lnTo>
                      <a:pt x="16" y="83"/>
                    </a:lnTo>
                    <a:lnTo>
                      <a:pt x="16" y="83"/>
                    </a:lnTo>
                    <a:lnTo>
                      <a:pt x="17" y="83"/>
                    </a:lnTo>
                    <a:lnTo>
                      <a:pt x="17" y="82"/>
                    </a:lnTo>
                    <a:lnTo>
                      <a:pt x="19" y="83"/>
                    </a:lnTo>
                    <a:lnTo>
                      <a:pt x="20" y="82"/>
                    </a:lnTo>
                    <a:lnTo>
                      <a:pt x="21" y="81"/>
                    </a:lnTo>
                    <a:lnTo>
                      <a:pt x="22" y="80"/>
                    </a:lnTo>
                    <a:lnTo>
                      <a:pt x="21" y="80"/>
                    </a:lnTo>
                    <a:lnTo>
                      <a:pt x="20" y="80"/>
                    </a:lnTo>
                    <a:lnTo>
                      <a:pt x="20" y="79"/>
                    </a:lnTo>
                    <a:lnTo>
                      <a:pt x="20" y="78"/>
                    </a:lnTo>
                    <a:lnTo>
                      <a:pt x="20" y="77"/>
                    </a:lnTo>
                    <a:lnTo>
                      <a:pt x="20" y="76"/>
                    </a:lnTo>
                    <a:lnTo>
                      <a:pt x="20" y="76"/>
                    </a:lnTo>
                    <a:lnTo>
                      <a:pt x="21" y="76"/>
                    </a:lnTo>
                    <a:lnTo>
                      <a:pt x="22" y="76"/>
                    </a:lnTo>
                    <a:lnTo>
                      <a:pt x="23" y="75"/>
                    </a:lnTo>
                    <a:lnTo>
                      <a:pt x="23" y="74"/>
                    </a:lnTo>
                    <a:lnTo>
                      <a:pt x="23" y="73"/>
                    </a:lnTo>
                    <a:lnTo>
                      <a:pt x="23" y="72"/>
                    </a:lnTo>
                    <a:lnTo>
                      <a:pt x="23" y="71"/>
                    </a:lnTo>
                    <a:lnTo>
                      <a:pt x="24" y="71"/>
                    </a:lnTo>
                    <a:lnTo>
                      <a:pt x="26" y="71"/>
                    </a:lnTo>
                    <a:lnTo>
                      <a:pt x="27" y="70"/>
                    </a:lnTo>
                    <a:lnTo>
                      <a:pt x="27" y="70"/>
                    </a:lnTo>
                    <a:lnTo>
                      <a:pt x="27" y="69"/>
                    </a:lnTo>
                    <a:lnTo>
                      <a:pt x="27" y="68"/>
                    </a:lnTo>
                    <a:lnTo>
                      <a:pt x="27" y="67"/>
                    </a:lnTo>
                    <a:lnTo>
                      <a:pt x="27" y="66"/>
                    </a:lnTo>
                    <a:lnTo>
                      <a:pt x="26" y="66"/>
                    </a:lnTo>
                    <a:lnTo>
                      <a:pt x="25" y="66"/>
                    </a:lnTo>
                    <a:lnTo>
                      <a:pt x="24" y="66"/>
                    </a:lnTo>
                    <a:lnTo>
                      <a:pt x="24" y="66"/>
                    </a:lnTo>
                    <a:lnTo>
                      <a:pt x="24" y="65"/>
                    </a:lnTo>
                    <a:lnTo>
                      <a:pt x="25" y="65"/>
                    </a:lnTo>
                    <a:lnTo>
                      <a:pt x="26" y="64"/>
                    </a:lnTo>
                    <a:lnTo>
                      <a:pt x="27" y="64"/>
                    </a:lnTo>
                    <a:lnTo>
                      <a:pt x="27" y="63"/>
                    </a:lnTo>
                    <a:lnTo>
                      <a:pt x="28" y="63"/>
                    </a:lnTo>
                    <a:lnTo>
                      <a:pt x="29" y="62"/>
                    </a:lnTo>
                    <a:lnTo>
                      <a:pt x="30" y="61"/>
                    </a:lnTo>
                    <a:lnTo>
                      <a:pt x="30" y="60"/>
                    </a:lnTo>
                    <a:lnTo>
                      <a:pt x="30" y="59"/>
                    </a:lnTo>
                    <a:lnTo>
                      <a:pt x="30" y="59"/>
                    </a:lnTo>
                    <a:lnTo>
                      <a:pt x="30" y="59"/>
                    </a:lnTo>
                    <a:lnTo>
                      <a:pt x="30" y="57"/>
                    </a:lnTo>
                    <a:lnTo>
                      <a:pt x="31" y="56"/>
                    </a:lnTo>
                    <a:lnTo>
                      <a:pt x="32" y="56"/>
                    </a:lnTo>
                    <a:lnTo>
                      <a:pt x="32" y="56"/>
                    </a:lnTo>
                    <a:lnTo>
                      <a:pt x="33" y="55"/>
                    </a:lnTo>
                    <a:lnTo>
                      <a:pt x="34" y="54"/>
                    </a:lnTo>
                    <a:lnTo>
                      <a:pt x="36" y="52"/>
                    </a:lnTo>
                    <a:lnTo>
                      <a:pt x="37" y="52"/>
                    </a:lnTo>
                    <a:lnTo>
                      <a:pt x="37" y="52"/>
                    </a:lnTo>
                    <a:lnTo>
                      <a:pt x="38" y="52"/>
                    </a:lnTo>
                    <a:lnTo>
                      <a:pt x="39" y="52"/>
                    </a:lnTo>
                    <a:lnTo>
                      <a:pt x="40" y="53"/>
                    </a:lnTo>
                    <a:lnTo>
                      <a:pt x="41" y="53"/>
                    </a:lnTo>
                    <a:lnTo>
                      <a:pt x="41" y="52"/>
                    </a:lnTo>
                    <a:lnTo>
                      <a:pt x="42" y="51"/>
                    </a:lnTo>
                    <a:lnTo>
                      <a:pt x="42" y="50"/>
                    </a:lnTo>
                    <a:lnTo>
                      <a:pt x="44" y="51"/>
                    </a:lnTo>
                    <a:lnTo>
                      <a:pt x="44" y="50"/>
                    </a:lnTo>
                    <a:lnTo>
                      <a:pt x="44" y="51"/>
                    </a:lnTo>
                    <a:lnTo>
                      <a:pt x="44" y="52"/>
                    </a:lnTo>
                    <a:lnTo>
                      <a:pt x="44" y="53"/>
                    </a:lnTo>
                    <a:lnTo>
                      <a:pt x="44" y="54"/>
                    </a:lnTo>
                    <a:lnTo>
                      <a:pt x="46" y="54"/>
                    </a:lnTo>
                    <a:lnTo>
                      <a:pt x="48" y="55"/>
                    </a:lnTo>
                    <a:lnTo>
                      <a:pt x="48" y="56"/>
                    </a:lnTo>
                    <a:lnTo>
                      <a:pt x="48" y="56"/>
                    </a:lnTo>
                    <a:lnTo>
                      <a:pt x="49" y="57"/>
                    </a:lnTo>
                    <a:lnTo>
                      <a:pt x="49" y="58"/>
                    </a:lnTo>
                    <a:lnTo>
                      <a:pt x="49" y="59"/>
                    </a:lnTo>
                    <a:lnTo>
                      <a:pt x="48" y="59"/>
                    </a:lnTo>
                    <a:lnTo>
                      <a:pt x="48" y="60"/>
                    </a:lnTo>
                    <a:lnTo>
                      <a:pt x="49" y="60"/>
                    </a:lnTo>
                    <a:lnTo>
                      <a:pt x="50" y="60"/>
                    </a:lnTo>
                    <a:lnTo>
                      <a:pt x="51" y="59"/>
                    </a:lnTo>
                    <a:lnTo>
                      <a:pt x="51" y="59"/>
                    </a:lnTo>
                    <a:lnTo>
                      <a:pt x="52" y="59"/>
                    </a:lnTo>
                    <a:lnTo>
                      <a:pt x="54" y="61"/>
                    </a:lnTo>
                    <a:lnTo>
                      <a:pt x="54" y="62"/>
                    </a:lnTo>
                    <a:lnTo>
                      <a:pt x="55" y="62"/>
                    </a:lnTo>
                    <a:lnTo>
                      <a:pt x="56" y="61"/>
                    </a:lnTo>
                    <a:lnTo>
                      <a:pt x="57" y="61"/>
                    </a:lnTo>
                    <a:lnTo>
                      <a:pt x="58" y="61"/>
                    </a:lnTo>
                    <a:lnTo>
                      <a:pt x="58" y="62"/>
                    </a:lnTo>
                    <a:lnTo>
                      <a:pt x="60" y="62"/>
                    </a:lnTo>
                    <a:lnTo>
                      <a:pt x="61" y="62"/>
                    </a:lnTo>
                    <a:lnTo>
                      <a:pt x="63" y="62"/>
                    </a:lnTo>
                    <a:lnTo>
                      <a:pt x="64" y="62"/>
                    </a:lnTo>
                    <a:lnTo>
                      <a:pt x="65" y="62"/>
                    </a:lnTo>
                    <a:lnTo>
                      <a:pt x="66" y="62"/>
                    </a:lnTo>
                    <a:lnTo>
                      <a:pt x="67" y="61"/>
                    </a:lnTo>
                    <a:lnTo>
                      <a:pt x="68" y="60"/>
                    </a:lnTo>
                    <a:lnTo>
                      <a:pt x="69" y="59"/>
                    </a:lnTo>
                    <a:lnTo>
                      <a:pt x="70" y="59"/>
                    </a:lnTo>
                    <a:lnTo>
                      <a:pt x="72" y="59"/>
                    </a:lnTo>
                    <a:lnTo>
                      <a:pt x="73" y="59"/>
                    </a:lnTo>
                    <a:lnTo>
                      <a:pt x="73" y="59"/>
                    </a:lnTo>
                    <a:lnTo>
                      <a:pt x="74" y="59"/>
                    </a:lnTo>
                    <a:lnTo>
                      <a:pt x="75" y="59"/>
                    </a:lnTo>
                    <a:lnTo>
                      <a:pt x="75" y="59"/>
                    </a:lnTo>
                    <a:lnTo>
                      <a:pt x="76" y="59"/>
                    </a:lnTo>
                    <a:lnTo>
                      <a:pt x="78" y="59"/>
                    </a:lnTo>
                    <a:lnTo>
                      <a:pt x="79" y="60"/>
                    </a:lnTo>
                    <a:lnTo>
                      <a:pt x="79" y="61"/>
                    </a:lnTo>
                    <a:lnTo>
                      <a:pt x="80" y="60"/>
                    </a:lnTo>
                    <a:lnTo>
                      <a:pt x="82" y="61"/>
                    </a:lnTo>
                    <a:lnTo>
                      <a:pt x="82" y="60"/>
                    </a:lnTo>
                    <a:lnTo>
                      <a:pt x="83" y="60"/>
                    </a:lnTo>
                    <a:lnTo>
                      <a:pt x="84" y="59"/>
                    </a:lnTo>
                    <a:lnTo>
                      <a:pt x="85" y="59"/>
                    </a:lnTo>
                    <a:lnTo>
                      <a:pt x="85" y="60"/>
                    </a:lnTo>
                    <a:lnTo>
                      <a:pt x="87" y="60"/>
                    </a:lnTo>
                    <a:lnTo>
                      <a:pt x="89" y="61"/>
                    </a:lnTo>
                    <a:lnTo>
                      <a:pt x="90" y="61"/>
                    </a:lnTo>
                    <a:lnTo>
                      <a:pt x="91" y="60"/>
                    </a:lnTo>
                    <a:lnTo>
                      <a:pt x="92" y="60"/>
                    </a:lnTo>
                    <a:lnTo>
                      <a:pt x="92" y="59"/>
                    </a:lnTo>
                    <a:lnTo>
                      <a:pt x="92" y="59"/>
                    </a:lnTo>
                    <a:lnTo>
                      <a:pt x="93" y="59"/>
                    </a:lnTo>
                    <a:lnTo>
                      <a:pt x="94" y="58"/>
                    </a:lnTo>
                    <a:lnTo>
                      <a:pt x="94" y="56"/>
                    </a:lnTo>
                    <a:lnTo>
                      <a:pt x="95" y="55"/>
                    </a:lnTo>
                    <a:lnTo>
                      <a:pt x="95" y="53"/>
                    </a:lnTo>
                    <a:lnTo>
                      <a:pt x="95" y="52"/>
                    </a:lnTo>
                    <a:lnTo>
                      <a:pt x="96" y="52"/>
                    </a:lnTo>
                    <a:lnTo>
                      <a:pt x="97" y="52"/>
                    </a:lnTo>
                    <a:lnTo>
                      <a:pt x="97" y="51"/>
                    </a:lnTo>
                    <a:lnTo>
                      <a:pt x="98" y="51"/>
                    </a:lnTo>
                    <a:lnTo>
                      <a:pt x="98" y="50"/>
                    </a:lnTo>
                    <a:lnTo>
                      <a:pt x="98" y="49"/>
                    </a:lnTo>
                    <a:lnTo>
                      <a:pt x="97" y="49"/>
                    </a:lnTo>
                    <a:lnTo>
                      <a:pt x="97" y="48"/>
                    </a:lnTo>
                    <a:lnTo>
                      <a:pt x="99" y="45"/>
                    </a:lnTo>
                    <a:lnTo>
                      <a:pt x="99" y="45"/>
                    </a:lnTo>
                    <a:lnTo>
                      <a:pt x="99" y="44"/>
                    </a:lnTo>
                    <a:lnTo>
                      <a:pt x="99" y="43"/>
                    </a:lnTo>
                    <a:lnTo>
                      <a:pt x="100" y="42"/>
                    </a:lnTo>
                    <a:lnTo>
                      <a:pt x="100" y="41"/>
                    </a:lnTo>
                    <a:lnTo>
                      <a:pt x="100" y="40"/>
                    </a:lnTo>
                    <a:lnTo>
                      <a:pt x="101" y="40"/>
                    </a:lnTo>
                    <a:lnTo>
                      <a:pt x="103" y="41"/>
                    </a:lnTo>
                    <a:lnTo>
                      <a:pt x="104" y="41"/>
                    </a:lnTo>
                    <a:lnTo>
                      <a:pt x="105" y="41"/>
                    </a:lnTo>
                    <a:lnTo>
                      <a:pt x="106" y="41"/>
                    </a:lnTo>
                    <a:lnTo>
                      <a:pt x="108" y="40"/>
                    </a:lnTo>
                    <a:lnTo>
                      <a:pt x="109" y="40"/>
                    </a:lnTo>
                    <a:lnTo>
                      <a:pt x="110" y="41"/>
                    </a:lnTo>
                    <a:lnTo>
                      <a:pt x="110" y="41"/>
                    </a:lnTo>
                    <a:lnTo>
                      <a:pt x="111" y="40"/>
                    </a:lnTo>
                    <a:lnTo>
                      <a:pt x="112" y="40"/>
                    </a:lnTo>
                    <a:lnTo>
                      <a:pt x="113" y="39"/>
                    </a:lnTo>
                    <a:lnTo>
                      <a:pt x="114" y="39"/>
                    </a:lnTo>
                    <a:lnTo>
                      <a:pt x="116" y="39"/>
                    </a:lnTo>
                    <a:lnTo>
                      <a:pt x="116" y="39"/>
                    </a:lnTo>
                    <a:lnTo>
                      <a:pt x="116" y="38"/>
                    </a:lnTo>
                    <a:lnTo>
                      <a:pt x="116" y="37"/>
                    </a:lnTo>
                    <a:lnTo>
                      <a:pt x="117" y="36"/>
                    </a:lnTo>
                    <a:lnTo>
                      <a:pt x="118" y="35"/>
                    </a:lnTo>
                    <a:lnTo>
                      <a:pt x="119" y="35"/>
                    </a:lnTo>
                    <a:lnTo>
                      <a:pt x="119" y="35"/>
                    </a:lnTo>
                    <a:lnTo>
                      <a:pt x="119" y="34"/>
                    </a:lnTo>
                    <a:lnTo>
                      <a:pt x="120" y="34"/>
                    </a:lnTo>
                    <a:lnTo>
                      <a:pt x="120" y="33"/>
                    </a:lnTo>
                    <a:lnTo>
                      <a:pt x="119" y="32"/>
                    </a:lnTo>
                    <a:lnTo>
                      <a:pt x="120" y="32"/>
                    </a:lnTo>
                    <a:lnTo>
                      <a:pt x="120" y="32"/>
                    </a:lnTo>
                    <a:lnTo>
                      <a:pt x="121" y="32"/>
                    </a:lnTo>
                    <a:lnTo>
                      <a:pt x="122" y="32"/>
                    </a:lnTo>
                    <a:lnTo>
                      <a:pt x="123" y="31"/>
                    </a:lnTo>
                    <a:lnTo>
                      <a:pt x="124" y="31"/>
                    </a:lnTo>
                    <a:lnTo>
                      <a:pt x="125" y="32"/>
                    </a:lnTo>
                    <a:lnTo>
                      <a:pt x="126" y="32"/>
                    </a:lnTo>
                    <a:lnTo>
                      <a:pt x="127" y="31"/>
                    </a:lnTo>
                    <a:lnTo>
                      <a:pt x="127" y="32"/>
                    </a:lnTo>
                    <a:lnTo>
                      <a:pt x="129" y="32"/>
                    </a:lnTo>
                    <a:lnTo>
                      <a:pt x="130" y="32"/>
                    </a:lnTo>
                    <a:lnTo>
                      <a:pt x="130" y="32"/>
                    </a:lnTo>
                    <a:lnTo>
                      <a:pt x="131" y="32"/>
                    </a:lnTo>
                    <a:lnTo>
                      <a:pt x="133" y="33"/>
                    </a:lnTo>
                    <a:lnTo>
                      <a:pt x="134" y="33"/>
                    </a:lnTo>
                    <a:lnTo>
                      <a:pt x="134" y="33"/>
                    </a:lnTo>
                    <a:lnTo>
                      <a:pt x="135" y="32"/>
                    </a:lnTo>
                    <a:lnTo>
                      <a:pt x="136" y="33"/>
                    </a:lnTo>
                    <a:lnTo>
                      <a:pt x="136" y="32"/>
                    </a:lnTo>
                    <a:lnTo>
                      <a:pt x="137" y="32"/>
                    </a:lnTo>
                    <a:lnTo>
                      <a:pt x="137" y="32"/>
                    </a:lnTo>
                    <a:lnTo>
                      <a:pt x="137" y="31"/>
                    </a:lnTo>
                    <a:lnTo>
                      <a:pt x="138" y="30"/>
                    </a:lnTo>
                    <a:lnTo>
                      <a:pt x="138" y="29"/>
                    </a:lnTo>
                    <a:lnTo>
                      <a:pt x="138" y="28"/>
                    </a:lnTo>
                    <a:lnTo>
                      <a:pt x="139" y="28"/>
                    </a:lnTo>
                    <a:lnTo>
                      <a:pt x="140" y="28"/>
                    </a:lnTo>
                    <a:lnTo>
                      <a:pt x="141" y="28"/>
                    </a:lnTo>
                    <a:lnTo>
                      <a:pt x="141" y="28"/>
                    </a:lnTo>
                    <a:lnTo>
                      <a:pt x="142" y="26"/>
                    </a:lnTo>
                    <a:lnTo>
                      <a:pt x="141" y="25"/>
                    </a:lnTo>
                    <a:lnTo>
                      <a:pt x="141" y="24"/>
                    </a:lnTo>
                    <a:lnTo>
                      <a:pt x="142" y="22"/>
                    </a:lnTo>
                    <a:lnTo>
                      <a:pt x="142" y="21"/>
                    </a:lnTo>
                    <a:lnTo>
                      <a:pt x="143" y="21"/>
                    </a:lnTo>
                    <a:lnTo>
                      <a:pt x="144" y="21"/>
                    </a:lnTo>
                    <a:lnTo>
                      <a:pt x="145" y="21"/>
                    </a:lnTo>
                    <a:lnTo>
                      <a:pt x="146" y="21"/>
                    </a:lnTo>
                    <a:lnTo>
                      <a:pt x="147" y="23"/>
                    </a:lnTo>
                    <a:lnTo>
                      <a:pt x="147" y="24"/>
                    </a:lnTo>
                    <a:lnTo>
                      <a:pt x="147" y="24"/>
                    </a:lnTo>
                    <a:lnTo>
                      <a:pt x="147" y="25"/>
                    </a:lnTo>
                    <a:lnTo>
                      <a:pt x="147" y="26"/>
                    </a:lnTo>
                    <a:lnTo>
                      <a:pt x="149" y="27"/>
                    </a:lnTo>
                    <a:lnTo>
                      <a:pt x="150" y="27"/>
                    </a:lnTo>
                    <a:lnTo>
                      <a:pt x="151" y="28"/>
                    </a:lnTo>
                    <a:lnTo>
                      <a:pt x="151" y="28"/>
                    </a:lnTo>
                    <a:lnTo>
                      <a:pt x="151" y="29"/>
                    </a:lnTo>
                    <a:lnTo>
                      <a:pt x="153" y="30"/>
                    </a:lnTo>
                    <a:lnTo>
                      <a:pt x="154" y="32"/>
                    </a:lnTo>
                    <a:lnTo>
                      <a:pt x="154" y="32"/>
                    </a:lnTo>
                    <a:lnTo>
                      <a:pt x="156" y="33"/>
                    </a:lnTo>
                    <a:lnTo>
                      <a:pt x="158" y="33"/>
                    </a:lnTo>
                    <a:lnTo>
                      <a:pt x="158" y="35"/>
                    </a:lnTo>
                    <a:lnTo>
                      <a:pt x="160" y="35"/>
                    </a:lnTo>
                    <a:lnTo>
                      <a:pt x="161" y="36"/>
                    </a:lnTo>
                    <a:lnTo>
                      <a:pt x="161" y="37"/>
                    </a:lnTo>
                    <a:lnTo>
                      <a:pt x="162" y="37"/>
                    </a:lnTo>
                    <a:lnTo>
                      <a:pt x="167" y="42"/>
                    </a:lnTo>
                    <a:lnTo>
                      <a:pt x="168" y="42"/>
                    </a:lnTo>
                    <a:lnTo>
                      <a:pt x="168" y="42"/>
                    </a:lnTo>
                    <a:lnTo>
                      <a:pt x="170" y="42"/>
                    </a:lnTo>
                    <a:lnTo>
                      <a:pt x="170" y="42"/>
                    </a:lnTo>
                    <a:lnTo>
                      <a:pt x="172" y="42"/>
                    </a:lnTo>
                    <a:lnTo>
                      <a:pt x="172" y="42"/>
                    </a:lnTo>
                    <a:lnTo>
                      <a:pt x="174" y="43"/>
                    </a:lnTo>
                    <a:lnTo>
                      <a:pt x="175" y="44"/>
                    </a:lnTo>
                    <a:lnTo>
                      <a:pt x="175" y="43"/>
                    </a:lnTo>
                    <a:lnTo>
                      <a:pt x="177" y="43"/>
                    </a:lnTo>
                    <a:lnTo>
                      <a:pt x="177" y="42"/>
                    </a:lnTo>
                    <a:lnTo>
                      <a:pt x="178" y="42"/>
                    </a:lnTo>
                    <a:lnTo>
                      <a:pt x="179" y="39"/>
                    </a:lnTo>
                    <a:lnTo>
                      <a:pt x="181" y="39"/>
                    </a:lnTo>
                    <a:lnTo>
                      <a:pt x="180" y="38"/>
                    </a:lnTo>
                    <a:lnTo>
                      <a:pt x="182" y="37"/>
                    </a:lnTo>
                    <a:lnTo>
                      <a:pt x="182" y="37"/>
                    </a:lnTo>
                    <a:lnTo>
                      <a:pt x="183" y="38"/>
                    </a:lnTo>
                    <a:lnTo>
                      <a:pt x="184" y="35"/>
                    </a:lnTo>
                    <a:lnTo>
                      <a:pt x="185" y="36"/>
                    </a:lnTo>
                    <a:lnTo>
                      <a:pt x="185" y="35"/>
                    </a:lnTo>
                    <a:lnTo>
                      <a:pt x="186" y="36"/>
                    </a:lnTo>
                    <a:lnTo>
                      <a:pt x="187" y="35"/>
                    </a:lnTo>
                    <a:lnTo>
                      <a:pt x="189" y="36"/>
                    </a:lnTo>
                    <a:lnTo>
                      <a:pt x="189" y="35"/>
                    </a:lnTo>
                    <a:lnTo>
                      <a:pt x="191" y="36"/>
                    </a:lnTo>
                    <a:lnTo>
                      <a:pt x="192" y="37"/>
                    </a:lnTo>
                    <a:lnTo>
                      <a:pt x="192" y="36"/>
                    </a:lnTo>
                    <a:lnTo>
                      <a:pt x="193" y="36"/>
                    </a:lnTo>
                    <a:lnTo>
                      <a:pt x="196" y="36"/>
                    </a:lnTo>
                    <a:lnTo>
                      <a:pt x="196" y="35"/>
                    </a:lnTo>
                    <a:lnTo>
                      <a:pt x="196" y="36"/>
                    </a:lnTo>
                    <a:lnTo>
                      <a:pt x="197" y="37"/>
                    </a:lnTo>
                    <a:lnTo>
                      <a:pt x="198" y="38"/>
                    </a:lnTo>
                    <a:lnTo>
                      <a:pt x="199" y="39"/>
                    </a:lnTo>
                    <a:lnTo>
                      <a:pt x="200" y="39"/>
                    </a:lnTo>
                    <a:lnTo>
                      <a:pt x="203" y="36"/>
                    </a:lnTo>
                    <a:lnTo>
                      <a:pt x="203" y="35"/>
                    </a:lnTo>
                    <a:lnTo>
                      <a:pt x="203" y="35"/>
                    </a:lnTo>
                    <a:lnTo>
                      <a:pt x="204" y="34"/>
                    </a:lnTo>
                    <a:lnTo>
                      <a:pt x="205" y="34"/>
                    </a:lnTo>
                    <a:lnTo>
                      <a:pt x="206" y="32"/>
                    </a:lnTo>
                    <a:lnTo>
                      <a:pt x="206" y="32"/>
                    </a:lnTo>
                    <a:lnTo>
                      <a:pt x="206" y="31"/>
                    </a:lnTo>
                    <a:lnTo>
                      <a:pt x="207" y="31"/>
                    </a:lnTo>
                    <a:lnTo>
                      <a:pt x="208" y="31"/>
                    </a:lnTo>
                    <a:lnTo>
                      <a:pt x="209" y="29"/>
                    </a:lnTo>
                    <a:lnTo>
                      <a:pt x="209" y="28"/>
                    </a:lnTo>
                    <a:lnTo>
                      <a:pt x="209" y="28"/>
                    </a:lnTo>
                    <a:lnTo>
                      <a:pt x="211" y="28"/>
                    </a:lnTo>
                    <a:lnTo>
                      <a:pt x="213" y="28"/>
                    </a:lnTo>
                    <a:lnTo>
                      <a:pt x="213" y="28"/>
                    </a:lnTo>
                    <a:lnTo>
                      <a:pt x="214" y="28"/>
                    </a:lnTo>
                    <a:lnTo>
                      <a:pt x="216" y="28"/>
                    </a:lnTo>
                    <a:lnTo>
                      <a:pt x="215" y="28"/>
                    </a:lnTo>
                    <a:lnTo>
                      <a:pt x="216" y="28"/>
                    </a:lnTo>
                    <a:lnTo>
                      <a:pt x="217" y="28"/>
                    </a:lnTo>
                    <a:lnTo>
                      <a:pt x="218" y="28"/>
                    </a:lnTo>
                    <a:lnTo>
                      <a:pt x="218" y="27"/>
                    </a:lnTo>
                    <a:lnTo>
                      <a:pt x="217" y="26"/>
                    </a:lnTo>
                    <a:lnTo>
                      <a:pt x="218" y="26"/>
                    </a:lnTo>
                    <a:lnTo>
                      <a:pt x="217" y="25"/>
                    </a:lnTo>
                    <a:lnTo>
                      <a:pt x="218" y="24"/>
                    </a:lnTo>
                    <a:lnTo>
                      <a:pt x="216" y="24"/>
                    </a:lnTo>
                    <a:lnTo>
                      <a:pt x="216" y="22"/>
                    </a:lnTo>
                    <a:lnTo>
                      <a:pt x="218" y="22"/>
                    </a:lnTo>
                    <a:lnTo>
                      <a:pt x="217" y="21"/>
                    </a:lnTo>
                    <a:lnTo>
                      <a:pt x="218" y="21"/>
                    </a:lnTo>
                    <a:lnTo>
                      <a:pt x="220" y="21"/>
                    </a:lnTo>
                    <a:lnTo>
                      <a:pt x="220" y="20"/>
                    </a:lnTo>
                    <a:lnTo>
                      <a:pt x="221" y="18"/>
                    </a:lnTo>
                    <a:lnTo>
                      <a:pt x="222" y="18"/>
                    </a:lnTo>
                    <a:lnTo>
                      <a:pt x="222" y="19"/>
                    </a:lnTo>
                    <a:lnTo>
                      <a:pt x="223" y="20"/>
                    </a:lnTo>
                    <a:lnTo>
                      <a:pt x="224" y="20"/>
                    </a:lnTo>
                    <a:lnTo>
                      <a:pt x="224" y="19"/>
                    </a:lnTo>
                    <a:lnTo>
                      <a:pt x="224" y="18"/>
                    </a:lnTo>
                    <a:lnTo>
                      <a:pt x="224" y="18"/>
                    </a:lnTo>
                    <a:lnTo>
                      <a:pt x="223" y="18"/>
                    </a:lnTo>
                    <a:lnTo>
                      <a:pt x="223" y="18"/>
                    </a:lnTo>
                    <a:lnTo>
                      <a:pt x="223" y="18"/>
                    </a:lnTo>
                    <a:lnTo>
                      <a:pt x="224" y="18"/>
                    </a:lnTo>
                    <a:lnTo>
                      <a:pt x="224" y="17"/>
                    </a:lnTo>
                    <a:lnTo>
                      <a:pt x="223" y="17"/>
                    </a:lnTo>
                    <a:lnTo>
                      <a:pt x="227" y="15"/>
                    </a:lnTo>
                    <a:lnTo>
                      <a:pt x="227" y="14"/>
                    </a:lnTo>
                    <a:lnTo>
                      <a:pt x="228" y="14"/>
                    </a:lnTo>
                    <a:lnTo>
                      <a:pt x="229" y="13"/>
                    </a:lnTo>
                    <a:lnTo>
                      <a:pt x="230" y="13"/>
                    </a:lnTo>
                    <a:lnTo>
                      <a:pt x="230" y="11"/>
                    </a:lnTo>
                    <a:lnTo>
                      <a:pt x="229" y="11"/>
                    </a:lnTo>
                    <a:lnTo>
                      <a:pt x="230" y="10"/>
                    </a:lnTo>
                    <a:lnTo>
                      <a:pt x="231" y="10"/>
                    </a:lnTo>
                    <a:lnTo>
                      <a:pt x="232" y="10"/>
                    </a:lnTo>
                    <a:lnTo>
                      <a:pt x="234" y="9"/>
                    </a:lnTo>
                    <a:lnTo>
                      <a:pt x="235" y="10"/>
                    </a:lnTo>
                    <a:lnTo>
                      <a:pt x="237" y="11"/>
                    </a:lnTo>
                    <a:lnTo>
                      <a:pt x="237" y="10"/>
                    </a:lnTo>
                    <a:lnTo>
                      <a:pt x="237" y="11"/>
                    </a:lnTo>
                    <a:lnTo>
                      <a:pt x="237" y="12"/>
                    </a:lnTo>
                    <a:lnTo>
                      <a:pt x="238" y="12"/>
                    </a:lnTo>
                    <a:lnTo>
                      <a:pt x="240" y="13"/>
                    </a:lnTo>
                    <a:lnTo>
                      <a:pt x="241" y="14"/>
                    </a:lnTo>
                    <a:lnTo>
                      <a:pt x="241" y="14"/>
                    </a:lnTo>
                    <a:lnTo>
                      <a:pt x="243" y="15"/>
                    </a:lnTo>
                    <a:lnTo>
                      <a:pt x="243" y="17"/>
                    </a:lnTo>
                    <a:lnTo>
                      <a:pt x="244" y="17"/>
                    </a:lnTo>
                    <a:lnTo>
                      <a:pt x="245" y="18"/>
                    </a:lnTo>
                    <a:lnTo>
                      <a:pt x="246" y="18"/>
                    </a:lnTo>
                    <a:lnTo>
                      <a:pt x="246" y="17"/>
                    </a:lnTo>
                    <a:lnTo>
                      <a:pt x="246" y="16"/>
                    </a:lnTo>
                    <a:lnTo>
                      <a:pt x="245" y="16"/>
                    </a:lnTo>
                    <a:lnTo>
                      <a:pt x="245" y="15"/>
                    </a:lnTo>
                    <a:lnTo>
                      <a:pt x="245" y="14"/>
                    </a:lnTo>
                    <a:lnTo>
                      <a:pt x="244" y="14"/>
                    </a:lnTo>
                    <a:lnTo>
                      <a:pt x="246" y="14"/>
                    </a:lnTo>
                    <a:lnTo>
                      <a:pt x="247" y="14"/>
                    </a:lnTo>
                    <a:lnTo>
                      <a:pt x="247" y="13"/>
                    </a:lnTo>
                    <a:lnTo>
                      <a:pt x="247" y="14"/>
                    </a:lnTo>
                    <a:lnTo>
                      <a:pt x="249" y="14"/>
                    </a:lnTo>
                    <a:lnTo>
                      <a:pt x="248" y="14"/>
                    </a:lnTo>
                    <a:lnTo>
                      <a:pt x="249" y="16"/>
                    </a:lnTo>
                    <a:lnTo>
                      <a:pt x="250" y="15"/>
                    </a:lnTo>
                    <a:lnTo>
                      <a:pt x="250" y="16"/>
                    </a:lnTo>
                    <a:lnTo>
                      <a:pt x="251" y="15"/>
                    </a:lnTo>
                    <a:lnTo>
                      <a:pt x="254" y="15"/>
                    </a:lnTo>
                    <a:lnTo>
                      <a:pt x="254" y="16"/>
                    </a:lnTo>
                    <a:lnTo>
                      <a:pt x="253" y="17"/>
                    </a:lnTo>
                    <a:lnTo>
                      <a:pt x="252" y="18"/>
                    </a:lnTo>
                    <a:lnTo>
                      <a:pt x="253" y="19"/>
                    </a:lnTo>
                    <a:lnTo>
                      <a:pt x="254" y="19"/>
                    </a:lnTo>
                    <a:lnTo>
                      <a:pt x="254" y="19"/>
                    </a:lnTo>
                    <a:lnTo>
                      <a:pt x="256" y="19"/>
                    </a:lnTo>
                    <a:lnTo>
                      <a:pt x="256" y="18"/>
                    </a:lnTo>
                    <a:lnTo>
                      <a:pt x="257" y="19"/>
                    </a:lnTo>
                    <a:lnTo>
                      <a:pt x="258" y="20"/>
                    </a:lnTo>
                    <a:lnTo>
                      <a:pt x="259" y="20"/>
                    </a:lnTo>
                    <a:lnTo>
                      <a:pt x="259" y="19"/>
                    </a:lnTo>
                    <a:lnTo>
                      <a:pt x="261" y="18"/>
                    </a:lnTo>
                    <a:lnTo>
                      <a:pt x="261" y="18"/>
                    </a:lnTo>
                    <a:lnTo>
                      <a:pt x="261" y="17"/>
                    </a:lnTo>
                    <a:lnTo>
                      <a:pt x="261" y="17"/>
                    </a:lnTo>
                    <a:lnTo>
                      <a:pt x="262" y="17"/>
                    </a:lnTo>
                    <a:lnTo>
                      <a:pt x="262" y="16"/>
                    </a:lnTo>
                    <a:lnTo>
                      <a:pt x="263" y="16"/>
                    </a:lnTo>
                    <a:lnTo>
                      <a:pt x="263" y="15"/>
                    </a:lnTo>
                    <a:lnTo>
                      <a:pt x="262" y="14"/>
                    </a:lnTo>
                    <a:lnTo>
                      <a:pt x="261" y="15"/>
                    </a:lnTo>
                    <a:lnTo>
                      <a:pt x="261" y="14"/>
                    </a:lnTo>
                    <a:lnTo>
                      <a:pt x="261" y="14"/>
                    </a:lnTo>
                    <a:lnTo>
                      <a:pt x="260" y="12"/>
                    </a:lnTo>
                    <a:lnTo>
                      <a:pt x="261" y="11"/>
                    </a:lnTo>
                    <a:lnTo>
                      <a:pt x="262" y="11"/>
                    </a:lnTo>
                    <a:lnTo>
                      <a:pt x="263" y="11"/>
                    </a:lnTo>
                    <a:lnTo>
                      <a:pt x="263" y="12"/>
                    </a:lnTo>
                    <a:lnTo>
                      <a:pt x="264" y="13"/>
                    </a:lnTo>
                    <a:lnTo>
                      <a:pt x="265" y="12"/>
                    </a:lnTo>
                    <a:lnTo>
                      <a:pt x="265" y="11"/>
                    </a:lnTo>
                    <a:lnTo>
                      <a:pt x="266" y="11"/>
                    </a:lnTo>
                    <a:lnTo>
                      <a:pt x="266" y="11"/>
                    </a:lnTo>
                    <a:lnTo>
                      <a:pt x="267" y="10"/>
                    </a:lnTo>
                    <a:lnTo>
                      <a:pt x="266" y="9"/>
                    </a:lnTo>
                    <a:lnTo>
                      <a:pt x="266" y="8"/>
                    </a:lnTo>
                    <a:lnTo>
                      <a:pt x="268" y="8"/>
                    </a:lnTo>
                    <a:lnTo>
                      <a:pt x="268" y="7"/>
                    </a:lnTo>
                    <a:lnTo>
                      <a:pt x="268" y="7"/>
                    </a:lnTo>
                    <a:lnTo>
                      <a:pt x="269" y="8"/>
                    </a:lnTo>
                    <a:lnTo>
                      <a:pt x="271" y="7"/>
                    </a:lnTo>
                    <a:lnTo>
                      <a:pt x="271" y="8"/>
                    </a:lnTo>
                    <a:lnTo>
                      <a:pt x="271" y="7"/>
                    </a:lnTo>
                    <a:lnTo>
                      <a:pt x="272" y="7"/>
                    </a:lnTo>
                    <a:lnTo>
                      <a:pt x="271" y="6"/>
                    </a:lnTo>
                    <a:lnTo>
                      <a:pt x="272" y="5"/>
                    </a:lnTo>
                    <a:lnTo>
                      <a:pt x="272" y="4"/>
                    </a:lnTo>
                    <a:lnTo>
                      <a:pt x="273" y="5"/>
                    </a:lnTo>
                    <a:lnTo>
                      <a:pt x="273" y="6"/>
                    </a:lnTo>
                    <a:lnTo>
                      <a:pt x="274" y="7"/>
                    </a:lnTo>
                    <a:lnTo>
                      <a:pt x="276" y="4"/>
                    </a:lnTo>
                    <a:lnTo>
                      <a:pt x="277" y="5"/>
                    </a:lnTo>
                    <a:lnTo>
                      <a:pt x="277" y="6"/>
                    </a:lnTo>
                    <a:lnTo>
                      <a:pt x="277" y="5"/>
                    </a:lnTo>
                    <a:lnTo>
                      <a:pt x="276" y="4"/>
                    </a:lnTo>
                    <a:lnTo>
                      <a:pt x="277" y="4"/>
                    </a:lnTo>
                    <a:lnTo>
                      <a:pt x="278" y="4"/>
                    </a:lnTo>
                    <a:lnTo>
                      <a:pt x="278" y="5"/>
                    </a:lnTo>
                    <a:lnTo>
                      <a:pt x="279" y="5"/>
                    </a:lnTo>
                    <a:lnTo>
                      <a:pt x="279" y="6"/>
                    </a:lnTo>
                    <a:lnTo>
                      <a:pt x="279" y="7"/>
                    </a:lnTo>
                    <a:lnTo>
                      <a:pt x="281" y="8"/>
                    </a:lnTo>
                    <a:lnTo>
                      <a:pt x="282" y="8"/>
                    </a:lnTo>
                    <a:lnTo>
                      <a:pt x="282" y="8"/>
                    </a:lnTo>
                    <a:lnTo>
                      <a:pt x="282" y="8"/>
                    </a:lnTo>
                    <a:lnTo>
                      <a:pt x="283" y="8"/>
                    </a:lnTo>
                    <a:lnTo>
                      <a:pt x="284" y="7"/>
                    </a:lnTo>
                    <a:lnTo>
                      <a:pt x="284" y="8"/>
                    </a:lnTo>
                    <a:lnTo>
                      <a:pt x="285" y="7"/>
                    </a:lnTo>
                    <a:lnTo>
                      <a:pt x="285" y="6"/>
                    </a:lnTo>
                    <a:lnTo>
                      <a:pt x="285" y="5"/>
                    </a:lnTo>
                    <a:lnTo>
                      <a:pt x="287" y="5"/>
                    </a:lnTo>
                    <a:lnTo>
                      <a:pt x="288" y="5"/>
                    </a:lnTo>
                    <a:lnTo>
                      <a:pt x="288" y="4"/>
                    </a:lnTo>
                    <a:lnTo>
                      <a:pt x="289" y="4"/>
                    </a:lnTo>
                    <a:lnTo>
                      <a:pt x="289" y="4"/>
                    </a:lnTo>
                    <a:lnTo>
                      <a:pt x="292" y="4"/>
                    </a:lnTo>
                    <a:lnTo>
                      <a:pt x="292" y="4"/>
                    </a:lnTo>
                    <a:lnTo>
                      <a:pt x="292" y="4"/>
                    </a:lnTo>
                    <a:lnTo>
                      <a:pt x="293" y="5"/>
                    </a:lnTo>
                    <a:lnTo>
                      <a:pt x="294" y="5"/>
                    </a:lnTo>
                    <a:lnTo>
                      <a:pt x="295" y="5"/>
                    </a:lnTo>
                    <a:lnTo>
                      <a:pt x="294" y="4"/>
                    </a:lnTo>
                    <a:lnTo>
                      <a:pt x="295" y="4"/>
                    </a:lnTo>
                    <a:lnTo>
                      <a:pt x="296" y="4"/>
                    </a:lnTo>
                    <a:lnTo>
                      <a:pt x="297" y="4"/>
                    </a:lnTo>
                    <a:lnTo>
                      <a:pt x="299" y="4"/>
                    </a:lnTo>
                    <a:lnTo>
                      <a:pt x="299" y="4"/>
                    </a:lnTo>
                    <a:lnTo>
                      <a:pt x="300" y="4"/>
                    </a:lnTo>
                    <a:lnTo>
                      <a:pt x="301" y="4"/>
                    </a:lnTo>
                    <a:lnTo>
                      <a:pt x="301" y="4"/>
                    </a:lnTo>
                    <a:lnTo>
                      <a:pt x="302" y="4"/>
                    </a:lnTo>
                    <a:lnTo>
                      <a:pt x="302" y="5"/>
                    </a:lnTo>
                    <a:lnTo>
                      <a:pt x="303" y="5"/>
                    </a:lnTo>
                    <a:lnTo>
                      <a:pt x="304" y="5"/>
                    </a:lnTo>
                    <a:lnTo>
                      <a:pt x="306" y="5"/>
                    </a:lnTo>
                    <a:lnTo>
                      <a:pt x="307" y="6"/>
                    </a:lnTo>
                    <a:lnTo>
                      <a:pt x="308" y="6"/>
                    </a:lnTo>
                    <a:lnTo>
                      <a:pt x="309" y="7"/>
                    </a:lnTo>
                    <a:lnTo>
                      <a:pt x="309" y="7"/>
                    </a:lnTo>
                    <a:lnTo>
                      <a:pt x="309" y="6"/>
                    </a:lnTo>
                    <a:lnTo>
                      <a:pt x="310" y="6"/>
                    </a:lnTo>
                    <a:lnTo>
                      <a:pt x="312" y="6"/>
                    </a:lnTo>
                    <a:lnTo>
                      <a:pt x="313" y="8"/>
                    </a:lnTo>
                    <a:lnTo>
                      <a:pt x="312" y="8"/>
                    </a:lnTo>
                    <a:lnTo>
                      <a:pt x="313" y="8"/>
                    </a:lnTo>
                    <a:lnTo>
                      <a:pt x="313" y="9"/>
                    </a:lnTo>
                    <a:lnTo>
                      <a:pt x="314" y="8"/>
                    </a:lnTo>
                    <a:lnTo>
                      <a:pt x="314" y="9"/>
                    </a:lnTo>
                    <a:lnTo>
                      <a:pt x="315" y="8"/>
                    </a:lnTo>
                    <a:lnTo>
                      <a:pt x="315" y="8"/>
                    </a:lnTo>
                    <a:lnTo>
                      <a:pt x="316" y="8"/>
                    </a:lnTo>
                    <a:lnTo>
                      <a:pt x="316" y="7"/>
                    </a:lnTo>
                    <a:lnTo>
                      <a:pt x="317" y="7"/>
                    </a:lnTo>
                    <a:lnTo>
                      <a:pt x="318" y="7"/>
                    </a:lnTo>
                    <a:lnTo>
                      <a:pt x="318" y="6"/>
                    </a:lnTo>
                    <a:lnTo>
                      <a:pt x="319" y="6"/>
                    </a:lnTo>
                    <a:lnTo>
                      <a:pt x="320" y="7"/>
                    </a:lnTo>
                    <a:lnTo>
                      <a:pt x="319" y="8"/>
                    </a:lnTo>
                    <a:lnTo>
                      <a:pt x="320" y="8"/>
                    </a:lnTo>
                    <a:lnTo>
                      <a:pt x="320" y="8"/>
                    </a:lnTo>
                    <a:lnTo>
                      <a:pt x="320" y="7"/>
                    </a:lnTo>
                    <a:lnTo>
                      <a:pt x="321" y="7"/>
                    </a:lnTo>
                    <a:lnTo>
                      <a:pt x="322" y="4"/>
                    </a:lnTo>
                    <a:lnTo>
                      <a:pt x="323" y="4"/>
                    </a:lnTo>
                    <a:lnTo>
                      <a:pt x="323" y="4"/>
                    </a:lnTo>
                    <a:lnTo>
                      <a:pt x="324" y="4"/>
                    </a:lnTo>
                    <a:lnTo>
                      <a:pt x="324" y="5"/>
                    </a:lnTo>
                    <a:lnTo>
                      <a:pt x="325" y="5"/>
                    </a:lnTo>
                    <a:lnTo>
                      <a:pt x="326" y="4"/>
                    </a:lnTo>
                    <a:lnTo>
                      <a:pt x="326" y="5"/>
                    </a:lnTo>
                    <a:lnTo>
                      <a:pt x="326" y="5"/>
                    </a:lnTo>
                    <a:lnTo>
                      <a:pt x="326" y="4"/>
                    </a:lnTo>
                    <a:lnTo>
                      <a:pt x="326" y="4"/>
                    </a:lnTo>
                    <a:lnTo>
                      <a:pt x="327" y="4"/>
                    </a:lnTo>
                    <a:lnTo>
                      <a:pt x="329" y="4"/>
                    </a:lnTo>
                    <a:lnTo>
                      <a:pt x="330" y="4"/>
                    </a:lnTo>
                    <a:lnTo>
                      <a:pt x="329" y="3"/>
                    </a:lnTo>
                    <a:lnTo>
                      <a:pt x="330" y="2"/>
                    </a:lnTo>
                    <a:lnTo>
                      <a:pt x="330" y="3"/>
                    </a:lnTo>
                    <a:lnTo>
                      <a:pt x="331" y="3"/>
                    </a:lnTo>
                    <a:lnTo>
                      <a:pt x="331" y="2"/>
                    </a:lnTo>
                    <a:lnTo>
                      <a:pt x="333" y="1"/>
                    </a:lnTo>
                    <a:lnTo>
                      <a:pt x="333" y="1"/>
                    </a:lnTo>
                    <a:lnTo>
                      <a:pt x="334" y="1"/>
                    </a:lnTo>
                    <a:lnTo>
                      <a:pt x="335" y="1"/>
                    </a:lnTo>
                    <a:lnTo>
                      <a:pt x="336" y="2"/>
                    </a:lnTo>
                    <a:lnTo>
                      <a:pt x="337" y="1"/>
                    </a:lnTo>
                    <a:lnTo>
                      <a:pt x="338" y="1"/>
                    </a:lnTo>
                    <a:lnTo>
                      <a:pt x="339" y="1"/>
                    </a:lnTo>
                    <a:lnTo>
                      <a:pt x="340" y="0"/>
                    </a:lnTo>
                    <a:lnTo>
                      <a:pt x="340" y="1"/>
                    </a:lnTo>
                    <a:lnTo>
                      <a:pt x="340" y="0"/>
                    </a:lnTo>
                    <a:lnTo>
                      <a:pt x="341" y="0"/>
                    </a:lnTo>
                    <a:lnTo>
                      <a:pt x="342" y="0"/>
                    </a:lnTo>
                    <a:lnTo>
                      <a:pt x="344" y="0"/>
                    </a:lnTo>
                    <a:lnTo>
                      <a:pt x="345" y="0"/>
                    </a:lnTo>
                    <a:lnTo>
                      <a:pt x="345" y="1"/>
                    </a:lnTo>
                    <a:lnTo>
                      <a:pt x="346" y="1"/>
                    </a:lnTo>
                    <a:lnTo>
                      <a:pt x="346" y="2"/>
                    </a:lnTo>
                    <a:lnTo>
                      <a:pt x="347" y="2"/>
                    </a:lnTo>
                    <a:lnTo>
                      <a:pt x="347" y="2"/>
                    </a:lnTo>
                    <a:lnTo>
                      <a:pt x="347" y="3"/>
                    </a:lnTo>
                    <a:lnTo>
                      <a:pt x="348" y="3"/>
                    </a:lnTo>
                    <a:lnTo>
                      <a:pt x="350" y="3"/>
                    </a:lnTo>
                    <a:lnTo>
                      <a:pt x="351" y="4"/>
                    </a:lnTo>
                    <a:lnTo>
                      <a:pt x="351" y="4"/>
                    </a:lnTo>
                    <a:lnTo>
                      <a:pt x="352" y="5"/>
                    </a:lnTo>
                    <a:lnTo>
                      <a:pt x="353" y="6"/>
                    </a:lnTo>
                    <a:lnTo>
                      <a:pt x="353" y="7"/>
                    </a:lnTo>
                    <a:lnTo>
                      <a:pt x="354" y="7"/>
                    </a:lnTo>
                    <a:lnTo>
                      <a:pt x="354" y="8"/>
                    </a:lnTo>
                    <a:lnTo>
                      <a:pt x="354" y="8"/>
                    </a:lnTo>
                    <a:lnTo>
                      <a:pt x="354" y="10"/>
                    </a:lnTo>
                    <a:lnTo>
                      <a:pt x="354" y="11"/>
                    </a:lnTo>
                    <a:lnTo>
                      <a:pt x="353" y="12"/>
                    </a:lnTo>
                    <a:lnTo>
                      <a:pt x="353" y="13"/>
                    </a:lnTo>
                    <a:lnTo>
                      <a:pt x="353" y="14"/>
                    </a:lnTo>
                    <a:lnTo>
                      <a:pt x="354" y="14"/>
                    </a:lnTo>
                    <a:lnTo>
                      <a:pt x="354" y="14"/>
                    </a:lnTo>
                    <a:lnTo>
                      <a:pt x="354" y="14"/>
                    </a:lnTo>
                    <a:lnTo>
                      <a:pt x="355" y="14"/>
                    </a:lnTo>
                    <a:lnTo>
                      <a:pt x="355" y="15"/>
                    </a:lnTo>
                    <a:lnTo>
                      <a:pt x="356" y="15"/>
                    </a:lnTo>
                    <a:lnTo>
                      <a:pt x="357" y="15"/>
                    </a:lnTo>
                    <a:lnTo>
                      <a:pt x="357" y="16"/>
                    </a:lnTo>
                    <a:lnTo>
                      <a:pt x="357" y="17"/>
                    </a:lnTo>
                    <a:lnTo>
                      <a:pt x="368" y="29"/>
                    </a:lnTo>
                    <a:lnTo>
                      <a:pt x="369" y="30"/>
                    </a:lnTo>
                    <a:lnTo>
                      <a:pt x="370" y="31"/>
                    </a:lnTo>
                    <a:lnTo>
                      <a:pt x="371" y="32"/>
                    </a:lnTo>
                    <a:lnTo>
                      <a:pt x="371" y="32"/>
                    </a:lnTo>
                    <a:lnTo>
                      <a:pt x="371" y="32"/>
                    </a:lnTo>
                    <a:lnTo>
                      <a:pt x="372" y="33"/>
                    </a:lnTo>
                    <a:lnTo>
                      <a:pt x="374" y="33"/>
                    </a:lnTo>
                    <a:lnTo>
                      <a:pt x="375" y="33"/>
                    </a:lnTo>
                    <a:lnTo>
                      <a:pt x="375" y="33"/>
                    </a:lnTo>
                    <a:lnTo>
                      <a:pt x="376" y="34"/>
                    </a:lnTo>
                    <a:lnTo>
                      <a:pt x="377" y="35"/>
                    </a:lnTo>
                    <a:lnTo>
                      <a:pt x="378" y="35"/>
                    </a:lnTo>
                    <a:lnTo>
                      <a:pt x="378" y="35"/>
                    </a:lnTo>
                    <a:lnTo>
                      <a:pt x="384" y="48"/>
                    </a:lnTo>
                    <a:lnTo>
                      <a:pt x="385" y="49"/>
                    </a:lnTo>
                    <a:lnTo>
                      <a:pt x="385" y="50"/>
                    </a:lnTo>
                    <a:lnTo>
                      <a:pt x="385" y="51"/>
                    </a:lnTo>
                    <a:lnTo>
                      <a:pt x="385" y="52"/>
                    </a:lnTo>
                    <a:lnTo>
                      <a:pt x="386" y="52"/>
                    </a:lnTo>
                    <a:lnTo>
                      <a:pt x="386" y="53"/>
                    </a:lnTo>
                    <a:lnTo>
                      <a:pt x="386" y="54"/>
                    </a:lnTo>
                    <a:lnTo>
                      <a:pt x="388" y="55"/>
                    </a:lnTo>
                    <a:lnTo>
                      <a:pt x="388" y="56"/>
                    </a:lnTo>
                    <a:lnTo>
                      <a:pt x="389" y="59"/>
                    </a:lnTo>
                    <a:lnTo>
                      <a:pt x="390" y="59"/>
                    </a:lnTo>
                    <a:lnTo>
                      <a:pt x="390" y="59"/>
                    </a:lnTo>
                    <a:lnTo>
                      <a:pt x="389" y="63"/>
                    </a:lnTo>
                    <a:lnTo>
                      <a:pt x="390" y="63"/>
                    </a:lnTo>
                    <a:lnTo>
                      <a:pt x="391" y="65"/>
                    </a:lnTo>
                    <a:lnTo>
                      <a:pt x="391" y="66"/>
                    </a:lnTo>
                    <a:lnTo>
                      <a:pt x="391" y="67"/>
                    </a:lnTo>
                    <a:lnTo>
                      <a:pt x="393" y="69"/>
                    </a:lnTo>
                    <a:lnTo>
                      <a:pt x="394" y="70"/>
                    </a:lnTo>
                    <a:lnTo>
                      <a:pt x="395" y="70"/>
                    </a:lnTo>
                    <a:lnTo>
                      <a:pt x="394" y="71"/>
                    </a:lnTo>
                    <a:lnTo>
                      <a:pt x="393" y="74"/>
                    </a:lnTo>
                    <a:lnTo>
                      <a:pt x="392" y="75"/>
                    </a:lnTo>
                    <a:lnTo>
                      <a:pt x="392" y="76"/>
                    </a:lnTo>
                    <a:lnTo>
                      <a:pt x="393" y="78"/>
                    </a:lnTo>
                    <a:lnTo>
                      <a:pt x="394" y="79"/>
                    </a:lnTo>
                    <a:lnTo>
                      <a:pt x="396" y="80"/>
                    </a:lnTo>
                    <a:lnTo>
                      <a:pt x="397" y="81"/>
                    </a:lnTo>
                    <a:lnTo>
                      <a:pt x="399" y="81"/>
                    </a:lnTo>
                    <a:lnTo>
                      <a:pt x="400" y="82"/>
                    </a:lnTo>
                    <a:lnTo>
                      <a:pt x="402" y="82"/>
                    </a:lnTo>
                    <a:lnTo>
                      <a:pt x="403" y="82"/>
                    </a:lnTo>
                    <a:lnTo>
                      <a:pt x="405" y="81"/>
                    </a:lnTo>
                    <a:lnTo>
                      <a:pt x="406" y="81"/>
                    </a:lnTo>
                    <a:lnTo>
                      <a:pt x="407" y="90"/>
                    </a:lnTo>
                    <a:lnTo>
                      <a:pt x="407" y="92"/>
                    </a:lnTo>
                    <a:lnTo>
                      <a:pt x="408" y="92"/>
                    </a:lnTo>
                    <a:lnTo>
                      <a:pt x="409" y="92"/>
                    </a:lnTo>
                    <a:lnTo>
                      <a:pt x="409" y="92"/>
                    </a:lnTo>
                    <a:lnTo>
                      <a:pt x="410" y="92"/>
                    </a:lnTo>
                    <a:lnTo>
                      <a:pt x="412" y="91"/>
                    </a:lnTo>
                    <a:lnTo>
                      <a:pt x="413" y="91"/>
                    </a:lnTo>
                    <a:lnTo>
                      <a:pt x="414" y="91"/>
                    </a:lnTo>
                    <a:lnTo>
                      <a:pt x="415" y="91"/>
                    </a:lnTo>
                    <a:lnTo>
                      <a:pt x="416" y="91"/>
                    </a:lnTo>
                    <a:lnTo>
                      <a:pt x="416" y="92"/>
                    </a:lnTo>
                    <a:lnTo>
                      <a:pt x="417" y="93"/>
                    </a:lnTo>
                    <a:lnTo>
                      <a:pt x="419" y="94"/>
                    </a:lnTo>
                    <a:lnTo>
                      <a:pt x="420" y="95"/>
                    </a:lnTo>
                    <a:lnTo>
                      <a:pt x="421" y="96"/>
                    </a:lnTo>
                    <a:lnTo>
                      <a:pt x="422" y="97"/>
                    </a:lnTo>
                    <a:lnTo>
                      <a:pt x="422" y="97"/>
                    </a:lnTo>
                    <a:lnTo>
                      <a:pt x="423" y="97"/>
                    </a:lnTo>
                    <a:lnTo>
                      <a:pt x="423" y="97"/>
                    </a:lnTo>
                    <a:lnTo>
                      <a:pt x="424" y="97"/>
                    </a:lnTo>
                    <a:lnTo>
                      <a:pt x="424" y="98"/>
                    </a:lnTo>
                    <a:lnTo>
                      <a:pt x="425" y="98"/>
                    </a:lnTo>
                    <a:lnTo>
                      <a:pt x="426" y="98"/>
                    </a:lnTo>
                    <a:lnTo>
                      <a:pt x="426" y="99"/>
                    </a:lnTo>
                    <a:lnTo>
                      <a:pt x="427" y="100"/>
                    </a:lnTo>
                    <a:lnTo>
                      <a:pt x="428" y="100"/>
                    </a:lnTo>
                    <a:lnTo>
                      <a:pt x="429" y="101"/>
                    </a:lnTo>
                    <a:lnTo>
                      <a:pt x="430" y="101"/>
                    </a:lnTo>
                    <a:lnTo>
                      <a:pt x="430" y="101"/>
                    </a:lnTo>
                    <a:lnTo>
                      <a:pt x="431" y="101"/>
                    </a:lnTo>
                    <a:lnTo>
                      <a:pt x="431" y="102"/>
                    </a:lnTo>
                    <a:lnTo>
                      <a:pt x="432" y="102"/>
                    </a:lnTo>
                    <a:lnTo>
                      <a:pt x="432" y="103"/>
                    </a:lnTo>
                    <a:lnTo>
                      <a:pt x="433" y="103"/>
                    </a:lnTo>
                    <a:lnTo>
                      <a:pt x="433" y="104"/>
                    </a:lnTo>
                    <a:lnTo>
                      <a:pt x="433" y="104"/>
                    </a:lnTo>
                    <a:lnTo>
                      <a:pt x="432" y="104"/>
                    </a:lnTo>
                    <a:lnTo>
                      <a:pt x="432" y="105"/>
                    </a:lnTo>
                    <a:lnTo>
                      <a:pt x="432" y="106"/>
                    </a:lnTo>
                    <a:lnTo>
                      <a:pt x="432" y="107"/>
                    </a:lnTo>
                    <a:lnTo>
                      <a:pt x="432" y="107"/>
                    </a:lnTo>
                    <a:lnTo>
                      <a:pt x="433" y="107"/>
                    </a:lnTo>
                    <a:lnTo>
                      <a:pt x="433" y="108"/>
                    </a:lnTo>
                    <a:lnTo>
                      <a:pt x="434" y="109"/>
                    </a:lnTo>
                    <a:lnTo>
                      <a:pt x="432" y="110"/>
                    </a:lnTo>
                    <a:lnTo>
                      <a:pt x="431" y="113"/>
                    </a:lnTo>
                    <a:lnTo>
                      <a:pt x="433" y="114"/>
                    </a:lnTo>
                    <a:lnTo>
                      <a:pt x="430" y="115"/>
                    </a:lnTo>
                    <a:lnTo>
                      <a:pt x="430" y="118"/>
                    </a:lnTo>
                    <a:lnTo>
                      <a:pt x="429" y="121"/>
                    </a:lnTo>
                    <a:lnTo>
                      <a:pt x="429" y="122"/>
                    </a:lnTo>
                    <a:lnTo>
                      <a:pt x="430" y="125"/>
                    </a:lnTo>
                    <a:lnTo>
                      <a:pt x="430" y="125"/>
                    </a:lnTo>
                    <a:lnTo>
                      <a:pt x="430" y="127"/>
                    </a:lnTo>
                    <a:lnTo>
                      <a:pt x="430" y="128"/>
                    </a:lnTo>
                    <a:lnTo>
                      <a:pt x="430" y="128"/>
                    </a:lnTo>
                    <a:lnTo>
                      <a:pt x="432" y="128"/>
                    </a:lnTo>
                    <a:lnTo>
                      <a:pt x="432" y="129"/>
                    </a:lnTo>
                    <a:lnTo>
                      <a:pt x="433" y="129"/>
                    </a:lnTo>
                    <a:lnTo>
                      <a:pt x="433" y="131"/>
                    </a:lnTo>
                    <a:lnTo>
                      <a:pt x="434" y="131"/>
                    </a:lnTo>
                    <a:lnTo>
                      <a:pt x="436" y="132"/>
                    </a:lnTo>
                    <a:lnTo>
                      <a:pt x="437" y="132"/>
                    </a:lnTo>
                    <a:lnTo>
                      <a:pt x="437" y="135"/>
                    </a:lnTo>
                    <a:lnTo>
                      <a:pt x="437" y="136"/>
                    </a:lnTo>
                    <a:lnTo>
                      <a:pt x="438" y="136"/>
                    </a:lnTo>
                    <a:lnTo>
                      <a:pt x="438" y="137"/>
                    </a:lnTo>
                    <a:lnTo>
                      <a:pt x="439" y="138"/>
                    </a:lnTo>
                    <a:lnTo>
                      <a:pt x="440" y="138"/>
                    </a:lnTo>
                    <a:lnTo>
                      <a:pt x="441" y="140"/>
                    </a:lnTo>
                    <a:lnTo>
                      <a:pt x="441" y="142"/>
                    </a:lnTo>
                    <a:lnTo>
                      <a:pt x="444" y="142"/>
                    </a:lnTo>
                    <a:lnTo>
                      <a:pt x="383" y="170"/>
                    </a:lnTo>
                    <a:lnTo>
                      <a:pt x="383" y="174"/>
                    </a:lnTo>
                    <a:lnTo>
                      <a:pt x="382" y="194"/>
                    </a:lnTo>
                    <a:lnTo>
                      <a:pt x="381" y="194"/>
                    </a:lnTo>
                    <a:lnTo>
                      <a:pt x="380" y="195"/>
                    </a:lnTo>
                    <a:lnTo>
                      <a:pt x="379" y="195"/>
                    </a:lnTo>
                    <a:lnTo>
                      <a:pt x="378" y="196"/>
                    </a:lnTo>
                    <a:lnTo>
                      <a:pt x="378" y="197"/>
                    </a:lnTo>
                    <a:lnTo>
                      <a:pt x="378" y="197"/>
                    </a:lnTo>
                    <a:lnTo>
                      <a:pt x="377" y="198"/>
                    </a:lnTo>
                    <a:lnTo>
                      <a:pt x="376" y="198"/>
                    </a:lnTo>
                    <a:lnTo>
                      <a:pt x="375" y="198"/>
                    </a:lnTo>
                    <a:lnTo>
                      <a:pt x="375" y="199"/>
                    </a:lnTo>
                    <a:lnTo>
                      <a:pt x="374" y="199"/>
                    </a:lnTo>
                    <a:lnTo>
                      <a:pt x="373" y="199"/>
                    </a:lnTo>
                    <a:lnTo>
                      <a:pt x="371" y="199"/>
                    </a:lnTo>
                    <a:lnTo>
                      <a:pt x="371" y="199"/>
                    </a:lnTo>
                    <a:lnTo>
                      <a:pt x="370" y="199"/>
                    </a:lnTo>
                    <a:lnTo>
                      <a:pt x="369" y="200"/>
                    </a:lnTo>
                    <a:lnTo>
                      <a:pt x="368" y="200"/>
                    </a:lnTo>
                    <a:lnTo>
                      <a:pt x="368" y="201"/>
                    </a:lnTo>
                    <a:lnTo>
                      <a:pt x="367" y="201"/>
                    </a:lnTo>
                    <a:lnTo>
                      <a:pt x="366" y="201"/>
                    </a:lnTo>
                    <a:lnTo>
                      <a:pt x="365" y="202"/>
                    </a:lnTo>
                    <a:lnTo>
                      <a:pt x="365" y="203"/>
                    </a:lnTo>
                    <a:lnTo>
                      <a:pt x="364" y="203"/>
                    </a:lnTo>
                    <a:lnTo>
                      <a:pt x="364" y="204"/>
                    </a:lnTo>
                    <a:lnTo>
                      <a:pt x="364" y="204"/>
                    </a:lnTo>
                    <a:lnTo>
                      <a:pt x="363" y="204"/>
                    </a:lnTo>
                    <a:lnTo>
                      <a:pt x="362" y="204"/>
                    </a:lnTo>
                    <a:lnTo>
                      <a:pt x="361" y="204"/>
                    </a:lnTo>
                    <a:lnTo>
                      <a:pt x="361" y="204"/>
                    </a:lnTo>
                    <a:lnTo>
                      <a:pt x="360" y="206"/>
                    </a:lnTo>
                    <a:lnTo>
                      <a:pt x="359" y="206"/>
                    </a:lnTo>
                    <a:lnTo>
                      <a:pt x="359" y="207"/>
                    </a:lnTo>
                    <a:lnTo>
                      <a:pt x="357" y="207"/>
                    </a:lnTo>
                    <a:lnTo>
                      <a:pt x="357" y="208"/>
                    </a:lnTo>
                    <a:lnTo>
                      <a:pt x="356" y="208"/>
                    </a:lnTo>
                    <a:lnTo>
                      <a:pt x="355" y="208"/>
                    </a:lnTo>
                    <a:lnTo>
                      <a:pt x="354" y="207"/>
                    </a:lnTo>
                    <a:lnTo>
                      <a:pt x="353" y="207"/>
                    </a:lnTo>
                    <a:lnTo>
                      <a:pt x="352" y="207"/>
                    </a:lnTo>
                    <a:lnTo>
                      <a:pt x="351" y="209"/>
                    </a:lnTo>
                    <a:lnTo>
                      <a:pt x="351" y="210"/>
                    </a:lnTo>
                    <a:lnTo>
                      <a:pt x="349" y="211"/>
                    </a:lnTo>
                    <a:lnTo>
                      <a:pt x="348" y="212"/>
                    </a:lnTo>
                    <a:lnTo>
                      <a:pt x="347" y="213"/>
                    </a:lnTo>
                    <a:lnTo>
                      <a:pt x="346" y="215"/>
                    </a:lnTo>
                    <a:lnTo>
                      <a:pt x="345" y="216"/>
                    </a:lnTo>
                    <a:lnTo>
                      <a:pt x="345" y="218"/>
                    </a:lnTo>
                    <a:lnTo>
                      <a:pt x="345" y="219"/>
                    </a:lnTo>
                    <a:lnTo>
                      <a:pt x="344" y="221"/>
                    </a:lnTo>
                    <a:lnTo>
                      <a:pt x="344" y="221"/>
                    </a:lnTo>
                    <a:lnTo>
                      <a:pt x="343" y="221"/>
                    </a:lnTo>
                    <a:lnTo>
                      <a:pt x="341" y="222"/>
                    </a:lnTo>
                    <a:lnTo>
                      <a:pt x="340" y="223"/>
                    </a:lnTo>
                    <a:lnTo>
                      <a:pt x="340" y="224"/>
                    </a:lnTo>
                    <a:lnTo>
                      <a:pt x="339" y="225"/>
                    </a:lnTo>
                    <a:lnTo>
                      <a:pt x="338" y="226"/>
                    </a:lnTo>
                    <a:lnTo>
                      <a:pt x="337" y="228"/>
                    </a:lnTo>
                    <a:lnTo>
                      <a:pt x="335" y="228"/>
                    </a:lnTo>
                    <a:lnTo>
                      <a:pt x="333" y="228"/>
                    </a:lnTo>
                    <a:lnTo>
                      <a:pt x="332" y="227"/>
                    </a:lnTo>
                    <a:lnTo>
                      <a:pt x="331" y="227"/>
                    </a:lnTo>
                    <a:lnTo>
                      <a:pt x="330" y="227"/>
                    </a:lnTo>
                    <a:lnTo>
                      <a:pt x="328" y="228"/>
                    </a:lnTo>
                    <a:lnTo>
                      <a:pt x="327" y="229"/>
                    </a:lnTo>
                    <a:lnTo>
                      <a:pt x="326" y="230"/>
                    </a:lnTo>
                    <a:lnTo>
                      <a:pt x="326" y="230"/>
                    </a:lnTo>
                    <a:lnTo>
                      <a:pt x="324" y="231"/>
                    </a:lnTo>
                    <a:lnTo>
                      <a:pt x="323" y="231"/>
                    </a:lnTo>
                    <a:lnTo>
                      <a:pt x="323" y="231"/>
                    </a:lnTo>
                    <a:lnTo>
                      <a:pt x="323" y="232"/>
                    </a:lnTo>
                    <a:lnTo>
                      <a:pt x="323" y="231"/>
                    </a:lnTo>
                    <a:lnTo>
                      <a:pt x="322" y="232"/>
                    </a:lnTo>
                    <a:lnTo>
                      <a:pt x="321" y="232"/>
                    </a:lnTo>
                    <a:lnTo>
                      <a:pt x="320" y="232"/>
                    </a:lnTo>
                    <a:lnTo>
                      <a:pt x="320" y="232"/>
                    </a:lnTo>
                    <a:lnTo>
                      <a:pt x="320" y="232"/>
                    </a:lnTo>
                    <a:lnTo>
                      <a:pt x="320" y="232"/>
                    </a:lnTo>
                    <a:lnTo>
                      <a:pt x="319" y="231"/>
                    </a:lnTo>
                    <a:lnTo>
                      <a:pt x="318" y="232"/>
                    </a:lnTo>
                    <a:lnTo>
                      <a:pt x="317" y="232"/>
                    </a:lnTo>
                    <a:lnTo>
                      <a:pt x="316" y="232"/>
                    </a:lnTo>
                    <a:lnTo>
                      <a:pt x="315" y="232"/>
                    </a:lnTo>
                    <a:lnTo>
                      <a:pt x="314" y="232"/>
                    </a:lnTo>
                    <a:lnTo>
                      <a:pt x="313" y="232"/>
                    </a:lnTo>
                    <a:lnTo>
                      <a:pt x="311" y="232"/>
                    </a:lnTo>
                    <a:lnTo>
                      <a:pt x="310" y="232"/>
                    </a:lnTo>
                    <a:lnTo>
                      <a:pt x="309" y="233"/>
                    </a:lnTo>
                    <a:lnTo>
                      <a:pt x="308" y="235"/>
                    </a:lnTo>
                    <a:lnTo>
                      <a:pt x="308" y="235"/>
                    </a:lnTo>
                    <a:lnTo>
                      <a:pt x="307" y="236"/>
                    </a:lnTo>
                    <a:lnTo>
                      <a:pt x="306" y="236"/>
                    </a:lnTo>
                    <a:lnTo>
                      <a:pt x="306" y="237"/>
                    </a:lnTo>
                    <a:lnTo>
                      <a:pt x="305" y="237"/>
                    </a:lnTo>
                    <a:lnTo>
                      <a:pt x="305" y="238"/>
                    </a:lnTo>
                    <a:lnTo>
                      <a:pt x="304" y="238"/>
                    </a:lnTo>
                    <a:lnTo>
                      <a:pt x="302" y="238"/>
                    </a:lnTo>
                    <a:lnTo>
                      <a:pt x="301" y="238"/>
                    </a:lnTo>
                    <a:lnTo>
                      <a:pt x="300" y="239"/>
                    </a:lnTo>
                    <a:lnTo>
                      <a:pt x="299" y="238"/>
                    </a:lnTo>
                    <a:lnTo>
                      <a:pt x="299" y="238"/>
                    </a:lnTo>
                    <a:lnTo>
                      <a:pt x="297" y="238"/>
                    </a:lnTo>
                    <a:lnTo>
                      <a:pt x="297" y="238"/>
                    </a:lnTo>
                    <a:lnTo>
                      <a:pt x="295" y="238"/>
                    </a:lnTo>
                    <a:lnTo>
                      <a:pt x="295" y="238"/>
                    </a:lnTo>
                    <a:lnTo>
                      <a:pt x="294" y="237"/>
                    </a:lnTo>
                    <a:lnTo>
                      <a:pt x="293" y="237"/>
                    </a:lnTo>
                    <a:lnTo>
                      <a:pt x="292" y="236"/>
                    </a:lnTo>
                    <a:lnTo>
                      <a:pt x="293" y="222"/>
                    </a:lnTo>
                    <a:lnTo>
                      <a:pt x="292" y="222"/>
                    </a:lnTo>
                    <a:lnTo>
                      <a:pt x="292" y="224"/>
                    </a:lnTo>
                    <a:lnTo>
                      <a:pt x="291" y="225"/>
                    </a:lnTo>
                    <a:lnTo>
                      <a:pt x="291" y="225"/>
                    </a:lnTo>
                    <a:lnTo>
                      <a:pt x="290" y="225"/>
                    </a:lnTo>
                    <a:lnTo>
                      <a:pt x="289" y="226"/>
                    </a:lnTo>
                    <a:lnTo>
                      <a:pt x="289" y="227"/>
                    </a:lnTo>
                    <a:lnTo>
                      <a:pt x="289" y="227"/>
                    </a:lnTo>
                    <a:lnTo>
                      <a:pt x="288" y="227"/>
                    </a:lnTo>
                    <a:lnTo>
                      <a:pt x="288" y="228"/>
                    </a:lnTo>
                    <a:lnTo>
                      <a:pt x="288" y="228"/>
                    </a:lnTo>
                    <a:lnTo>
                      <a:pt x="287" y="228"/>
                    </a:lnTo>
                    <a:lnTo>
                      <a:pt x="286" y="228"/>
                    </a:lnTo>
                    <a:lnTo>
                      <a:pt x="285" y="228"/>
                    </a:lnTo>
                    <a:lnTo>
                      <a:pt x="285" y="228"/>
                    </a:lnTo>
                    <a:lnTo>
                      <a:pt x="284" y="228"/>
                    </a:lnTo>
                    <a:lnTo>
                      <a:pt x="283" y="228"/>
                    </a:lnTo>
                    <a:lnTo>
                      <a:pt x="282" y="229"/>
                    </a:lnTo>
                    <a:lnTo>
                      <a:pt x="282" y="230"/>
                    </a:lnTo>
                    <a:lnTo>
                      <a:pt x="282" y="231"/>
                    </a:lnTo>
                    <a:lnTo>
                      <a:pt x="282" y="232"/>
                    </a:lnTo>
                    <a:lnTo>
                      <a:pt x="281" y="232"/>
                    </a:lnTo>
                    <a:lnTo>
                      <a:pt x="281" y="233"/>
                    </a:lnTo>
                    <a:lnTo>
                      <a:pt x="281" y="234"/>
                    </a:lnTo>
                    <a:lnTo>
                      <a:pt x="280" y="234"/>
                    </a:lnTo>
                    <a:lnTo>
                      <a:pt x="279" y="234"/>
                    </a:lnTo>
                    <a:lnTo>
                      <a:pt x="278" y="235"/>
                    </a:lnTo>
                    <a:lnTo>
                      <a:pt x="278" y="235"/>
                    </a:lnTo>
                    <a:lnTo>
                      <a:pt x="278" y="235"/>
                    </a:lnTo>
                    <a:lnTo>
                      <a:pt x="277" y="235"/>
                    </a:lnTo>
                    <a:lnTo>
                      <a:pt x="276" y="235"/>
                    </a:lnTo>
                    <a:lnTo>
                      <a:pt x="275" y="235"/>
                    </a:lnTo>
                    <a:lnTo>
                      <a:pt x="275" y="235"/>
                    </a:lnTo>
                    <a:lnTo>
                      <a:pt x="275" y="236"/>
                    </a:lnTo>
                    <a:lnTo>
                      <a:pt x="274" y="237"/>
                    </a:lnTo>
                    <a:lnTo>
                      <a:pt x="273" y="237"/>
                    </a:lnTo>
                    <a:lnTo>
                      <a:pt x="272" y="238"/>
                    </a:lnTo>
                    <a:lnTo>
                      <a:pt x="271" y="238"/>
                    </a:lnTo>
                    <a:lnTo>
                      <a:pt x="271" y="238"/>
                    </a:lnTo>
                    <a:lnTo>
                      <a:pt x="270" y="238"/>
                    </a:lnTo>
                    <a:lnTo>
                      <a:pt x="270" y="239"/>
                    </a:lnTo>
                    <a:lnTo>
                      <a:pt x="269" y="239"/>
                    </a:lnTo>
                    <a:lnTo>
                      <a:pt x="268" y="240"/>
                    </a:lnTo>
                    <a:lnTo>
                      <a:pt x="268" y="240"/>
                    </a:lnTo>
                    <a:lnTo>
                      <a:pt x="267" y="240"/>
                    </a:lnTo>
                    <a:lnTo>
                      <a:pt x="266" y="240"/>
                    </a:lnTo>
                    <a:lnTo>
                      <a:pt x="265" y="241"/>
                    </a:lnTo>
                    <a:lnTo>
                      <a:pt x="264" y="241"/>
                    </a:lnTo>
                    <a:lnTo>
                      <a:pt x="264" y="241"/>
                    </a:lnTo>
                    <a:lnTo>
                      <a:pt x="263" y="242"/>
                    </a:lnTo>
                    <a:lnTo>
                      <a:pt x="262" y="242"/>
                    </a:lnTo>
                    <a:lnTo>
                      <a:pt x="261" y="242"/>
                    </a:lnTo>
                    <a:lnTo>
                      <a:pt x="261" y="242"/>
                    </a:lnTo>
                    <a:lnTo>
                      <a:pt x="260" y="242"/>
                    </a:lnTo>
                    <a:lnTo>
                      <a:pt x="259" y="242"/>
                    </a:lnTo>
                    <a:lnTo>
                      <a:pt x="258" y="242"/>
                    </a:lnTo>
                    <a:lnTo>
                      <a:pt x="258" y="242"/>
                    </a:lnTo>
                    <a:lnTo>
                      <a:pt x="258" y="242"/>
                    </a:lnTo>
                    <a:lnTo>
                      <a:pt x="257" y="242"/>
                    </a:lnTo>
                    <a:lnTo>
                      <a:pt x="257" y="242"/>
                    </a:lnTo>
                    <a:lnTo>
                      <a:pt x="256" y="242"/>
                    </a:lnTo>
                    <a:lnTo>
                      <a:pt x="255" y="242"/>
                    </a:lnTo>
                    <a:lnTo>
                      <a:pt x="254" y="242"/>
                    </a:lnTo>
                    <a:lnTo>
                      <a:pt x="253" y="242"/>
                    </a:lnTo>
                    <a:lnTo>
                      <a:pt x="252" y="241"/>
                    </a:lnTo>
                    <a:lnTo>
                      <a:pt x="250" y="240"/>
                    </a:lnTo>
                    <a:lnTo>
                      <a:pt x="249" y="240"/>
                    </a:lnTo>
                    <a:lnTo>
                      <a:pt x="248" y="239"/>
                    </a:lnTo>
                    <a:lnTo>
                      <a:pt x="247" y="238"/>
                    </a:lnTo>
                    <a:lnTo>
                      <a:pt x="247" y="238"/>
                    </a:lnTo>
                    <a:lnTo>
                      <a:pt x="246" y="238"/>
                    </a:lnTo>
                    <a:lnTo>
                      <a:pt x="245" y="237"/>
                    </a:lnTo>
                    <a:lnTo>
                      <a:pt x="244" y="237"/>
                    </a:lnTo>
                    <a:lnTo>
                      <a:pt x="244" y="237"/>
                    </a:lnTo>
                    <a:lnTo>
                      <a:pt x="243" y="237"/>
                    </a:lnTo>
                    <a:lnTo>
                      <a:pt x="242" y="237"/>
                    </a:lnTo>
                    <a:lnTo>
                      <a:pt x="241" y="237"/>
                    </a:lnTo>
                    <a:lnTo>
                      <a:pt x="240" y="237"/>
                    </a:lnTo>
                    <a:lnTo>
                      <a:pt x="240" y="237"/>
                    </a:lnTo>
                    <a:lnTo>
                      <a:pt x="238" y="237"/>
                    </a:lnTo>
                    <a:lnTo>
                      <a:pt x="237" y="237"/>
                    </a:lnTo>
                    <a:lnTo>
                      <a:pt x="235" y="238"/>
                    </a:lnTo>
                    <a:lnTo>
                      <a:pt x="234" y="238"/>
                    </a:lnTo>
                    <a:lnTo>
                      <a:pt x="233" y="239"/>
                    </a:lnTo>
                    <a:lnTo>
                      <a:pt x="233" y="240"/>
                    </a:lnTo>
                    <a:lnTo>
                      <a:pt x="232" y="240"/>
                    </a:lnTo>
                    <a:lnTo>
                      <a:pt x="231" y="240"/>
                    </a:lnTo>
                    <a:lnTo>
                      <a:pt x="230" y="239"/>
                    </a:lnTo>
                    <a:lnTo>
                      <a:pt x="230" y="239"/>
                    </a:lnTo>
                    <a:lnTo>
                      <a:pt x="229" y="239"/>
                    </a:lnTo>
                    <a:lnTo>
                      <a:pt x="228" y="240"/>
                    </a:lnTo>
                    <a:lnTo>
                      <a:pt x="227" y="240"/>
                    </a:lnTo>
                    <a:lnTo>
                      <a:pt x="227" y="241"/>
                    </a:lnTo>
                    <a:lnTo>
                      <a:pt x="226" y="241"/>
                    </a:lnTo>
                    <a:lnTo>
                      <a:pt x="225" y="241"/>
                    </a:lnTo>
                    <a:lnTo>
                      <a:pt x="224" y="240"/>
                    </a:lnTo>
                    <a:lnTo>
                      <a:pt x="223" y="240"/>
                    </a:lnTo>
                    <a:lnTo>
                      <a:pt x="223" y="239"/>
                    </a:lnTo>
                    <a:lnTo>
                      <a:pt x="222" y="239"/>
                    </a:lnTo>
                    <a:lnTo>
                      <a:pt x="220" y="239"/>
                    </a:lnTo>
                    <a:lnTo>
                      <a:pt x="220" y="240"/>
                    </a:lnTo>
                    <a:lnTo>
                      <a:pt x="219" y="240"/>
                    </a:lnTo>
                    <a:lnTo>
                      <a:pt x="218" y="240"/>
                    </a:lnTo>
                    <a:lnTo>
                      <a:pt x="217" y="240"/>
                    </a:lnTo>
                    <a:lnTo>
                      <a:pt x="216" y="240"/>
                    </a:lnTo>
                    <a:lnTo>
                      <a:pt x="216" y="241"/>
                    </a:lnTo>
                    <a:lnTo>
                      <a:pt x="215" y="242"/>
                    </a:lnTo>
                    <a:lnTo>
                      <a:pt x="214" y="242"/>
                    </a:lnTo>
                    <a:lnTo>
                      <a:pt x="213" y="242"/>
                    </a:lnTo>
                    <a:lnTo>
                      <a:pt x="213" y="242"/>
                    </a:lnTo>
                    <a:lnTo>
                      <a:pt x="213" y="242"/>
                    </a:lnTo>
                    <a:lnTo>
                      <a:pt x="212" y="243"/>
                    </a:lnTo>
                    <a:lnTo>
                      <a:pt x="211" y="244"/>
                    </a:lnTo>
                    <a:lnTo>
                      <a:pt x="210" y="244"/>
                    </a:lnTo>
                    <a:lnTo>
                      <a:pt x="209" y="243"/>
                    </a:lnTo>
                    <a:lnTo>
                      <a:pt x="209" y="243"/>
                    </a:lnTo>
                    <a:lnTo>
                      <a:pt x="208" y="243"/>
                    </a:lnTo>
                    <a:lnTo>
                      <a:pt x="207" y="243"/>
                    </a:lnTo>
                    <a:lnTo>
                      <a:pt x="206" y="243"/>
                    </a:lnTo>
                    <a:lnTo>
                      <a:pt x="206" y="244"/>
                    </a:lnTo>
                    <a:lnTo>
                      <a:pt x="206" y="243"/>
                    </a:lnTo>
                    <a:lnTo>
                      <a:pt x="205" y="242"/>
                    </a:lnTo>
                    <a:lnTo>
                      <a:pt x="203" y="241"/>
                    </a:lnTo>
                    <a:lnTo>
                      <a:pt x="202" y="242"/>
                    </a:lnTo>
                    <a:lnTo>
                      <a:pt x="201" y="242"/>
                    </a:lnTo>
                    <a:lnTo>
                      <a:pt x="199" y="242"/>
                    </a:lnTo>
                    <a:lnTo>
                      <a:pt x="198" y="242"/>
                    </a:lnTo>
                    <a:lnTo>
                      <a:pt x="197" y="241"/>
                    </a:lnTo>
                    <a:lnTo>
                      <a:pt x="196" y="240"/>
                    </a:lnTo>
                    <a:lnTo>
                      <a:pt x="196" y="241"/>
                    </a:lnTo>
                    <a:lnTo>
                      <a:pt x="195" y="240"/>
                    </a:lnTo>
                    <a:lnTo>
                      <a:pt x="194" y="240"/>
                    </a:lnTo>
                    <a:lnTo>
                      <a:pt x="193" y="240"/>
                    </a:lnTo>
                    <a:lnTo>
                      <a:pt x="192" y="240"/>
                    </a:lnTo>
                    <a:lnTo>
                      <a:pt x="193" y="239"/>
                    </a:lnTo>
                    <a:lnTo>
                      <a:pt x="192" y="239"/>
                    </a:lnTo>
                    <a:lnTo>
                      <a:pt x="191" y="240"/>
                    </a:lnTo>
                    <a:lnTo>
                      <a:pt x="190" y="240"/>
                    </a:lnTo>
                    <a:lnTo>
                      <a:pt x="189" y="241"/>
                    </a:lnTo>
                    <a:lnTo>
                      <a:pt x="189" y="240"/>
                    </a:lnTo>
                    <a:lnTo>
                      <a:pt x="188" y="239"/>
                    </a:lnTo>
                    <a:lnTo>
                      <a:pt x="186" y="239"/>
                    </a:lnTo>
                    <a:lnTo>
                      <a:pt x="184" y="240"/>
                    </a:lnTo>
                    <a:lnTo>
                      <a:pt x="184" y="241"/>
                    </a:lnTo>
                    <a:lnTo>
                      <a:pt x="185" y="242"/>
                    </a:lnTo>
                    <a:lnTo>
                      <a:pt x="184" y="243"/>
                    </a:lnTo>
                    <a:lnTo>
                      <a:pt x="184" y="244"/>
                    </a:lnTo>
                    <a:lnTo>
                      <a:pt x="184" y="245"/>
                    </a:lnTo>
                    <a:lnTo>
                      <a:pt x="182" y="245"/>
                    </a:lnTo>
                    <a:lnTo>
                      <a:pt x="182" y="245"/>
                    </a:lnTo>
                    <a:lnTo>
                      <a:pt x="181" y="245"/>
                    </a:lnTo>
                    <a:lnTo>
                      <a:pt x="181" y="245"/>
                    </a:lnTo>
                    <a:lnTo>
                      <a:pt x="180" y="245"/>
                    </a:lnTo>
                    <a:lnTo>
                      <a:pt x="179" y="245"/>
                    </a:lnTo>
                    <a:lnTo>
                      <a:pt x="179" y="245"/>
                    </a:lnTo>
                    <a:lnTo>
                      <a:pt x="178" y="244"/>
                    </a:lnTo>
                    <a:lnTo>
                      <a:pt x="178" y="245"/>
                    </a:lnTo>
                    <a:lnTo>
                      <a:pt x="178" y="246"/>
                    </a:lnTo>
                    <a:lnTo>
                      <a:pt x="177" y="245"/>
                    </a:lnTo>
                    <a:lnTo>
                      <a:pt x="176" y="247"/>
                    </a:lnTo>
                    <a:lnTo>
                      <a:pt x="176" y="248"/>
                    </a:lnTo>
                    <a:lnTo>
                      <a:pt x="178" y="249"/>
                    </a:lnTo>
                    <a:lnTo>
                      <a:pt x="178" y="249"/>
                    </a:lnTo>
                    <a:lnTo>
                      <a:pt x="176" y="250"/>
                    </a:lnTo>
                    <a:lnTo>
                      <a:pt x="176" y="251"/>
                    </a:lnTo>
                    <a:lnTo>
                      <a:pt x="176" y="252"/>
                    </a:lnTo>
                    <a:lnTo>
                      <a:pt x="176" y="251"/>
                    </a:lnTo>
                    <a:lnTo>
                      <a:pt x="175" y="251"/>
                    </a:lnTo>
                    <a:lnTo>
                      <a:pt x="175" y="252"/>
                    </a:lnTo>
                    <a:lnTo>
                      <a:pt x="175" y="252"/>
                    </a:lnTo>
                    <a:lnTo>
                      <a:pt x="175" y="252"/>
                    </a:lnTo>
                    <a:lnTo>
                      <a:pt x="175" y="253"/>
                    </a:lnTo>
                    <a:lnTo>
                      <a:pt x="175" y="254"/>
                    </a:lnTo>
                    <a:lnTo>
                      <a:pt x="174" y="255"/>
                    </a:lnTo>
                    <a:lnTo>
                      <a:pt x="175" y="256"/>
                    </a:lnTo>
                    <a:lnTo>
                      <a:pt x="175" y="256"/>
                    </a:lnTo>
                    <a:lnTo>
                      <a:pt x="175" y="257"/>
                    </a:lnTo>
                    <a:lnTo>
                      <a:pt x="175" y="257"/>
                    </a:lnTo>
                    <a:lnTo>
                      <a:pt x="174" y="258"/>
                    </a:lnTo>
                    <a:lnTo>
                      <a:pt x="173" y="257"/>
                    </a:lnTo>
                    <a:lnTo>
                      <a:pt x="173" y="256"/>
                    </a:lnTo>
                    <a:lnTo>
                      <a:pt x="173" y="256"/>
                    </a:lnTo>
                    <a:lnTo>
                      <a:pt x="172" y="256"/>
                    </a:lnTo>
                    <a:lnTo>
                      <a:pt x="172" y="256"/>
                    </a:lnTo>
                    <a:lnTo>
                      <a:pt x="172" y="258"/>
                    </a:lnTo>
                    <a:lnTo>
                      <a:pt x="173" y="259"/>
                    </a:lnTo>
                    <a:lnTo>
                      <a:pt x="173" y="261"/>
                    </a:lnTo>
                    <a:lnTo>
                      <a:pt x="174" y="262"/>
                    </a:lnTo>
                    <a:lnTo>
                      <a:pt x="175" y="263"/>
                    </a:lnTo>
                    <a:lnTo>
                      <a:pt x="174" y="263"/>
                    </a:lnTo>
                    <a:lnTo>
                      <a:pt x="174" y="264"/>
                    </a:lnTo>
                    <a:lnTo>
                      <a:pt x="173" y="263"/>
                    </a:lnTo>
                    <a:lnTo>
                      <a:pt x="173" y="266"/>
                    </a:lnTo>
                    <a:lnTo>
                      <a:pt x="174" y="266"/>
                    </a:lnTo>
                    <a:lnTo>
                      <a:pt x="173" y="268"/>
                    </a:lnTo>
                    <a:lnTo>
                      <a:pt x="173" y="269"/>
                    </a:lnTo>
                    <a:lnTo>
                      <a:pt x="174" y="270"/>
                    </a:lnTo>
                    <a:lnTo>
                      <a:pt x="173" y="271"/>
                    </a:lnTo>
                    <a:lnTo>
                      <a:pt x="172" y="270"/>
                    </a:lnTo>
                    <a:lnTo>
                      <a:pt x="172" y="271"/>
                    </a:lnTo>
                    <a:lnTo>
                      <a:pt x="172" y="270"/>
                    </a:lnTo>
                    <a:lnTo>
                      <a:pt x="170" y="270"/>
                    </a:lnTo>
                    <a:lnTo>
                      <a:pt x="169" y="272"/>
                    </a:lnTo>
                    <a:lnTo>
                      <a:pt x="168" y="273"/>
                    </a:lnTo>
                    <a:lnTo>
                      <a:pt x="166" y="273"/>
                    </a:lnTo>
                    <a:lnTo>
                      <a:pt x="166" y="274"/>
                    </a:lnTo>
                    <a:lnTo>
                      <a:pt x="165" y="273"/>
                    </a:lnTo>
                    <a:lnTo>
                      <a:pt x="165" y="274"/>
                    </a:lnTo>
                    <a:lnTo>
                      <a:pt x="165" y="275"/>
                    </a:lnTo>
                    <a:lnTo>
                      <a:pt x="165" y="276"/>
                    </a:lnTo>
                    <a:lnTo>
                      <a:pt x="164" y="276"/>
                    </a:lnTo>
                    <a:lnTo>
                      <a:pt x="163" y="276"/>
                    </a:lnTo>
                    <a:lnTo>
                      <a:pt x="162" y="277"/>
                    </a:lnTo>
                    <a:lnTo>
                      <a:pt x="161" y="276"/>
                    </a:lnTo>
                    <a:lnTo>
                      <a:pt x="161" y="277"/>
                    </a:lnTo>
                    <a:lnTo>
                      <a:pt x="160" y="278"/>
                    </a:lnTo>
                    <a:lnTo>
                      <a:pt x="159" y="278"/>
                    </a:lnTo>
                    <a:lnTo>
                      <a:pt x="158" y="280"/>
                    </a:lnTo>
                    <a:lnTo>
                      <a:pt x="156" y="281"/>
                    </a:lnTo>
                    <a:lnTo>
                      <a:pt x="155" y="281"/>
                    </a:lnTo>
                    <a:lnTo>
                      <a:pt x="154" y="281"/>
                    </a:lnTo>
                    <a:lnTo>
                      <a:pt x="154" y="280"/>
                    </a:lnTo>
                    <a:lnTo>
                      <a:pt x="153" y="280"/>
                    </a:lnTo>
                    <a:lnTo>
                      <a:pt x="152" y="280"/>
                    </a:lnTo>
                    <a:lnTo>
                      <a:pt x="151" y="280"/>
                    </a:lnTo>
                    <a:lnTo>
                      <a:pt x="151" y="280"/>
                    </a:lnTo>
                    <a:lnTo>
                      <a:pt x="151" y="280"/>
                    </a:lnTo>
                    <a:lnTo>
                      <a:pt x="148" y="280"/>
                    </a:lnTo>
                    <a:lnTo>
                      <a:pt x="147" y="280"/>
                    </a:lnTo>
                    <a:lnTo>
                      <a:pt x="147" y="280"/>
                    </a:lnTo>
                    <a:lnTo>
                      <a:pt x="146" y="280"/>
                    </a:lnTo>
                    <a:lnTo>
                      <a:pt x="146" y="281"/>
                    </a:lnTo>
                    <a:lnTo>
                      <a:pt x="144" y="280"/>
                    </a:lnTo>
                    <a:lnTo>
                      <a:pt x="144" y="281"/>
                    </a:lnTo>
                    <a:lnTo>
                      <a:pt x="142" y="281"/>
                    </a:lnTo>
                    <a:lnTo>
                      <a:pt x="141" y="279"/>
                    </a:lnTo>
                    <a:lnTo>
                      <a:pt x="141" y="278"/>
                    </a:lnTo>
                    <a:lnTo>
                      <a:pt x="141" y="277"/>
                    </a:lnTo>
                    <a:lnTo>
                      <a:pt x="142" y="276"/>
                    </a:lnTo>
                    <a:lnTo>
                      <a:pt x="141" y="276"/>
                    </a:lnTo>
                    <a:lnTo>
                      <a:pt x="141" y="276"/>
                    </a:lnTo>
                    <a:lnTo>
                      <a:pt x="139" y="276"/>
                    </a:lnTo>
                    <a:lnTo>
                      <a:pt x="139" y="276"/>
                    </a:lnTo>
                    <a:lnTo>
                      <a:pt x="138" y="275"/>
                    </a:lnTo>
                    <a:lnTo>
                      <a:pt x="137" y="273"/>
                    </a:lnTo>
                    <a:lnTo>
                      <a:pt x="137" y="272"/>
                    </a:lnTo>
                    <a:lnTo>
                      <a:pt x="137" y="273"/>
                    </a:lnTo>
                    <a:lnTo>
                      <a:pt x="136" y="272"/>
                    </a:lnTo>
                    <a:lnTo>
                      <a:pt x="136" y="271"/>
                    </a:lnTo>
                    <a:lnTo>
                      <a:pt x="135" y="269"/>
                    </a:lnTo>
                    <a:lnTo>
                      <a:pt x="134" y="269"/>
                    </a:lnTo>
                    <a:lnTo>
                      <a:pt x="134" y="269"/>
                    </a:lnTo>
                    <a:lnTo>
                      <a:pt x="133" y="267"/>
                    </a:lnTo>
                    <a:lnTo>
                      <a:pt x="132" y="266"/>
                    </a:lnTo>
                    <a:lnTo>
                      <a:pt x="131" y="266"/>
                    </a:lnTo>
                    <a:lnTo>
                      <a:pt x="131" y="267"/>
                    </a:lnTo>
                    <a:lnTo>
                      <a:pt x="130" y="267"/>
                    </a:lnTo>
                    <a:lnTo>
                      <a:pt x="130" y="266"/>
                    </a:lnTo>
                    <a:lnTo>
                      <a:pt x="129" y="267"/>
                    </a:lnTo>
                    <a:lnTo>
                      <a:pt x="128" y="266"/>
                    </a:lnTo>
                    <a:lnTo>
                      <a:pt x="127" y="266"/>
                    </a:lnTo>
                    <a:lnTo>
                      <a:pt x="127" y="266"/>
                    </a:lnTo>
                    <a:lnTo>
                      <a:pt x="126" y="266"/>
                    </a:lnTo>
                    <a:lnTo>
                      <a:pt x="124" y="266"/>
                    </a:lnTo>
                    <a:lnTo>
                      <a:pt x="123" y="264"/>
                    </a:lnTo>
                    <a:lnTo>
                      <a:pt x="123" y="263"/>
                    </a:lnTo>
                    <a:lnTo>
                      <a:pt x="123" y="263"/>
                    </a:lnTo>
                    <a:lnTo>
                      <a:pt x="123" y="261"/>
                    </a:lnTo>
                    <a:lnTo>
                      <a:pt x="122" y="261"/>
                    </a:lnTo>
                    <a:lnTo>
                      <a:pt x="121" y="261"/>
                    </a:lnTo>
                    <a:lnTo>
                      <a:pt x="121" y="262"/>
                    </a:lnTo>
                    <a:lnTo>
                      <a:pt x="120" y="263"/>
                    </a:lnTo>
                    <a:lnTo>
                      <a:pt x="120" y="262"/>
                    </a:lnTo>
                    <a:lnTo>
                      <a:pt x="120" y="260"/>
                    </a:lnTo>
                    <a:lnTo>
                      <a:pt x="119" y="260"/>
                    </a:lnTo>
                    <a:lnTo>
                      <a:pt x="119" y="259"/>
                    </a:lnTo>
                    <a:lnTo>
                      <a:pt x="118" y="258"/>
                    </a:lnTo>
                    <a:lnTo>
                      <a:pt x="119" y="257"/>
                    </a:lnTo>
                    <a:lnTo>
                      <a:pt x="118" y="256"/>
                    </a:lnTo>
                    <a:lnTo>
                      <a:pt x="117" y="256"/>
                    </a:lnTo>
                    <a:lnTo>
                      <a:pt x="117" y="255"/>
                    </a:lnTo>
                    <a:lnTo>
                      <a:pt x="116" y="254"/>
                    </a:lnTo>
                    <a:lnTo>
                      <a:pt x="115" y="253"/>
                    </a:lnTo>
                    <a:lnTo>
                      <a:pt x="114" y="252"/>
                    </a:lnTo>
                    <a:lnTo>
                      <a:pt x="115" y="251"/>
                    </a:lnTo>
                    <a:lnTo>
                      <a:pt x="113" y="249"/>
                    </a:lnTo>
                    <a:lnTo>
                      <a:pt x="114" y="248"/>
                    </a:lnTo>
                    <a:lnTo>
                      <a:pt x="113" y="246"/>
                    </a:lnTo>
                    <a:lnTo>
                      <a:pt x="113" y="246"/>
                    </a:lnTo>
                    <a:lnTo>
                      <a:pt x="112" y="247"/>
                    </a:lnTo>
                    <a:lnTo>
                      <a:pt x="110" y="246"/>
                    </a:lnTo>
                    <a:lnTo>
                      <a:pt x="109" y="246"/>
                    </a:lnTo>
                    <a:lnTo>
                      <a:pt x="107" y="246"/>
                    </a:lnTo>
                    <a:lnTo>
                      <a:pt x="106" y="246"/>
                    </a:lnTo>
                    <a:lnTo>
                      <a:pt x="106" y="246"/>
                    </a:lnTo>
                    <a:lnTo>
                      <a:pt x="105" y="245"/>
                    </a:lnTo>
                    <a:lnTo>
                      <a:pt x="104" y="245"/>
                    </a:lnTo>
                    <a:lnTo>
                      <a:pt x="103" y="245"/>
                    </a:lnTo>
                    <a:lnTo>
                      <a:pt x="103" y="245"/>
                    </a:lnTo>
                    <a:lnTo>
                      <a:pt x="102" y="245"/>
                    </a:lnTo>
                    <a:lnTo>
                      <a:pt x="101" y="245"/>
                    </a:lnTo>
                    <a:lnTo>
                      <a:pt x="100" y="245"/>
                    </a:lnTo>
                    <a:lnTo>
                      <a:pt x="100" y="245"/>
                    </a:lnTo>
                    <a:lnTo>
                      <a:pt x="99" y="245"/>
                    </a:lnTo>
                    <a:lnTo>
                      <a:pt x="99" y="245"/>
                    </a:lnTo>
                    <a:lnTo>
                      <a:pt x="98" y="246"/>
                    </a:lnTo>
                    <a:lnTo>
                      <a:pt x="96" y="248"/>
                    </a:lnTo>
                    <a:lnTo>
                      <a:pt x="95" y="248"/>
                    </a:lnTo>
                    <a:lnTo>
                      <a:pt x="94" y="249"/>
                    </a:lnTo>
                    <a:lnTo>
                      <a:pt x="93" y="249"/>
                    </a:lnTo>
                    <a:lnTo>
                      <a:pt x="92" y="249"/>
                    </a:lnTo>
                    <a:lnTo>
                      <a:pt x="91" y="248"/>
                    </a:lnTo>
                    <a:lnTo>
                      <a:pt x="89" y="247"/>
                    </a:lnTo>
                    <a:lnTo>
                      <a:pt x="88" y="247"/>
                    </a:lnTo>
                    <a:lnTo>
                      <a:pt x="88" y="246"/>
                    </a:lnTo>
                    <a:lnTo>
                      <a:pt x="88" y="245"/>
                    </a:lnTo>
                    <a:lnTo>
                      <a:pt x="88" y="242"/>
                    </a:lnTo>
                    <a:lnTo>
                      <a:pt x="87" y="242"/>
                    </a:lnTo>
                    <a:lnTo>
                      <a:pt x="87" y="241"/>
                    </a:lnTo>
                    <a:lnTo>
                      <a:pt x="86" y="240"/>
                    </a:lnTo>
                    <a:lnTo>
                      <a:pt x="86" y="239"/>
                    </a:lnTo>
                    <a:lnTo>
                      <a:pt x="85" y="237"/>
                    </a:lnTo>
                    <a:lnTo>
                      <a:pt x="85" y="235"/>
                    </a:lnTo>
                    <a:lnTo>
                      <a:pt x="85" y="235"/>
                    </a:lnTo>
                    <a:lnTo>
                      <a:pt x="85" y="233"/>
                    </a:lnTo>
                    <a:lnTo>
                      <a:pt x="85" y="232"/>
                    </a:lnTo>
                    <a:lnTo>
                      <a:pt x="85" y="232"/>
                    </a:lnTo>
                    <a:lnTo>
                      <a:pt x="85" y="230"/>
                    </a:lnTo>
                    <a:lnTo>
                      <a:pt x="86" y="229"/>
                    </a:lnTo>
                    <a:lnTo>
                      <a:pt x="86" y="228"/>
                    </a:lnTo>
                    <a:lnTo>
                      <a:pt x="85" y="227"/>
                    </a:lnTo>
                    <a:lnTo>
                      <a:pt x="85" y="226"/>
                    </a:lnTo>
                    <a:lnTo>
                      <a:pt x="85" y="225"/>
                    </a:lnTo>
                    <a:lnTo>
                      <a:pt x="83" y="224"/>
                    </a:lnTo>
                    <a:lnTo>
                      <a:pt x="82" y="222"/>
                    </a:lnTo>
                    <a:lnTo>
                      <a:pt x="82" y="221"/>
                    </a:lnTo>
                    <a:lnTo>
                      <a:pt x="82" y="220"/>
                    </a:lnTo>
                    <a:lnTo>
                      <a:pt x="82" y="219"/>
                    </a:lnTo>
                    <a:lnTo>
                      <a:pt x="83" y="218"/>
                    </a:lnTo>
                    <a:lnTo>
                      <a:pt x="84" y="214"/>
                    </a:lnTo>
                    <a:lnTo>
                      <a:pt x="85" y="214"/>
                    </a:lnTo>
                    <a:lnTo>
                      <a:pt x="85" y="213"/>
                    </a:lnTo>
                    <a:lnTo>
                      <a:pt x="84" y="212"/>
                    </a:lnTo>
                    <a:lnTo>
                      <a:pt x="84" y="211"/>
                    </a:lnTo>
                    <a:lnTo>
                      <a:pt x="83" y="211"/>
                    </a:lnTo>
                    <a:lnTo>
                      <a:pt x="83" y="211"/>
                    </a:lnTo>
                    <a:lnTo>
                      <a:pt x="83" y="210"/>
                    </a:lnTo>
                    <a:lnTo>
                      <a:pt x="82" y="209"/>
                    </a:lnTo>
                    <a:lnTo>
                      <a:pt x="81" y="207"/>
                    </a:lnTo>
                    <a:lnTo>
                      <a:pt x="81" y="206"/>
                    </a:lnTo>
                    <a:lnTo>
                      <a:pt x="80" y="205"/>
                    </a:lnTo>
                    <a:lnTo>
                      <a:pt x="79" y="202"/>
                    </a:lnTo>
                    <a:lnTo>
                      <a:pt x="79" y="199"/>
                    </a:lnTo>
                    <a:lnTo>
                      <a:pt x="79" y="197"/>
                    </a:lnTo>
                    <a:lnTo>
                      <a:pt x="79" y="195"/>
                    </a:lnTo>
                    <a:lnTo>
                      <a:pt x="78" y="192"/>
                    </a:lnTo>
                    <a:lnTo>
                      <a:pt x="77" y="191"/>
                    </a:lnTo>
                    <a:lnTo>
                      <a:pt x="76" y="190"/>
                    </a:lnTo>
                    <a:lnTo>
                      <a:pt x="75" y="188"/>
                    </a:lnTo>
                    <a:lnTo>
                      <a:pt x="74" y="187"/>
                    </a:lnTo>
                    <a:lnTo>
                      <a:pt x="74" y="186"/>
                    </a:lnTo>
                    <a:lnTo>
                      <a:pt x="72" y="185"/>
                    </a:lnTo>
                    <a:lnTo>
                      <a:pt x="71" y="185"/>
                    </a:lnTo>
                    <a:lnTo>
                      <a:pt x="71" y="184"/>
                    </a:lnTo>
                    <a:lnTo>
                      <a:pt x="70" y="183"/>
                    </a:lnTo>
                    <a:lnTo>
                      <a:pt x="69" y="183"/>
                    </a:lnTo>
                    <a:lnTo>
                      <a:pt x="68" y="181"/>
                    </a:lnTo>
                    <a:lnTo>
                      <a:pt x="67" y="180"/>
                    </a:lnTo>
                    <a:lnTo>
                      <a:pt x="66" y="180"/>
                    </a:lnTo>
                    <a:lnTo>
                      <a:pt x="65" y="180"/>
                    </a:lnTo>
                    <a:lnTo>
                      <a:pt x="65" y="179"/>
                    </a:lnTo>
                    <a:lnTo>
                      <a:pt x="64" y="179"/>
                    </a:lnTo>
                    <a:lnTo>
                      <a:pt x="64" y="177"/>
                    </a:lnTo>
                    <a:lnTo>
                      <a:pt x="63" y="176"/>
                    </a:lnTo>
                    <a:lnTo>
                      <a:pt x="62" y="175"/>
                    </a:lnTo>
                    <a:lnTo>
                      <a:pt x="61" y="174"/>
                    </a:lnTo>
                    <a:lnTo>
                      <a:pt x="61" y="173"/>
                    </a:lnTo>
                    <a:lnTo>
                      <a:pt x="61" y="173"/>
                    </a:lnTo>
                    <a:lnTo>
                      <a:pt x="61" y="172"/>
                    </a:lnTo>
                    <a:lnTo>
                      <a:pt x="60" y="171"/>
                    </a:lnTo>
                    <a:lnTo>
                      <a:pt x="58" y="170"/>
                    </a:lnTo>
                    <a:lnTo>
                      <a:pt x="58" y="170"/>
                    </a:lnTo>
                    <a:lnTo>
                      <a:pt x="58" y="169"/>
                    </a:lnTo>
                    <a:lnTo>
                      <a:pt x="57" y="168"/>
                    </a:lnTo>
                    <a:lnTo>
                      <a:pt x="57" y="167"/>
                    </a:lnTo>
                    <a:lnTo>
                      <a:pt x="56" y="166"/>
                    </a:lnTo>
                    <a:lnTo>
                      <a:pt x="57" y="165"/>
                    </a:lnTo>
                    <a:lnTo>
                      <a:pt x="57" y="163"/>
                    </a:lnTo>
                    <a:lnTo>
                      <a:pt x="57" y="162"/>
                    </a:lnTo>
                    <a:lnTo>
                      <a:pt x="56" y="159"/>
                    </a:lnTo>
                    <a:lnTo>
                      <a:pt x="56" y="157"/>
                    </a:lnTo>
                    <a:lnTo>
                      <a:pt x="56" y="155"/>
                    </a:lnTo>
                    <a:lnTo>
                      <a:pt x="57" y="152"/>
                    </a:lnTo>
                    <a:lnTo>
                      <a:pt x="57" y="152"/>
                    </a:lnTo>
                    <a:close/>
                  </a:path>
                </a:pathLst>
              </a:custGeom>
              <a:solidFill>
                <a:srgbClr val="00A9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46" name="Freeform 904">
                <a:extLst>
                  <a:ext uri="{FF2B5EF4-FFF2-40B4-BE49-F238E27FC236}">
                    <a16:creationId xmlns:a16="http://schemas.microsoft.com/office/drawing/2014/main" id="{48A03AB1-766E-4210-AE01-6AD2307B540D}"/>
                  </a:ext>
                </a:extLst>
              </p:cNvPr>
              <p:cNvSpPr>
                <a:spLocks/>
              </p:cNvSpPr>
              <p:nvPr/>
            </p:nvSpPr>
            <p:spPr bwMode="auto">
              <a:xfrm>
                <a:off x="5306" y="1113"/>
                <a:ext cx="444" cy="244"/>
              </a:xfrm>
              <a:custGeom>
                <a:avLst/>
                <a:gdLst>
                  <a:gd name="T0" fmla="*/ 48 w 444"/>
                  <a:gd name="T1" fmla="*/ 140 h 244"/>
                  <a:gd name="T2" fmla="*/ 37 w 444"/>
                  <a:gd name="T3" fmla="*/ 127 h 244"/>
                  <a:gd name="T4" fmla="*/ 23 w 444"/>
                  <a:gd name="T5" fmla="*/ 119 h 244"/>
                  <a:gd name="T6" fmla="*/ 6 w 444"/>
                  <a:gd name="T7" fmla="*/ 114 h 244"/>
                  <a:gd name="T8" fmla="*/ 4 w 444"/>
                  <a:gd name="T9" fmla="*/ 104 h 244"/>
                  <a:gd name="T10" fmla="*/ 16 w 444"/>
                  <a:gd name="T11" fmla="*/ 93 h 244"/>
                  <a:gd name="T12" fmla="*/ 16 w 444"/>
                  <a:gd name="T13" fmla="*/ 83 h 244"/>
                  <a:gd name="T14" fmla="*/ 23 w 444"/>
                  <a:gd name="T15" fmla="*/ 75 h 244"/>
                  <a:gd name="T16" fmla="*/ 24 w 444"/>
                  <a:gd name="T17" fmla="*/ 65 h 244"/>
                  <a:gd name="T18" fmla="*/ 34 w 444"/>
                  <a:gd name="T19" fmla="*/ 54 h 244"/>
                  <a:gd name="T20" fmla="*/ 46 w 444"/>
                  <a:gd name="T21" fmla="*/ 54 h 244"/>
                  <a:gd name="T22" fmla="*/ 56 w 444"/>
                  <a:gd name="T23" fmla="*/ 61 h 244"/>
                  <a:gd name="T24" fmla="*/ 74 w 444"/>
                  <a:gd name="T25" fmla="*/ 59 h 244"/>
                  <a:gd name="T26" fmla="*/ 91 w 444"/>
                  <a:gd name="T27" fmla="*/ 60 h 244"/>
                  <a:gd name="T28" fmla="*/ 97 w 444"/>
                  <a:gd name="T29" fmla="*/ 48 h 244"/>
                  <a:gd name="T30" fmla="*/ 111 w 444"/>
                  <a:gd name="T31" fmla="*/ 40 h 244"/>
                  <a:gd name="T32" fmla="*/ 120 w 444"/>
                  <a:gd name="T33" fmla="*/ 32 h 244"/>
                  <a:gd name="T34" fmla="*/ 136 w 444"/>
                  <a:gd name="T35" fmla="*/ 33 h 244"/>
                  <a:gd name="T36" fmla="*/ 143 w 444"/>
                  <a:gd name="T37" fmla="*/ 21 h 244"/>
                  <a:gd name="T38" fmla="*/ 156 w 444"/>
                  <a:gd name="T39" fmla="*/ 33 h 244"/>
                  <a:gd name="T40" fmla="*/ 177 w 444"/>
                  <a:gd name="T41" fmla="*/ 43 h 244"/>
                  <a:gd name="T42" fmla="*/ 192 w 444"/>
                  <a:gd name="T43" fmla="*/ 37 h 244"/>
                  <a:gd name="T44" fmla="*/ 206 w 444"/>
                  <a:gd name="T45" fmla="*/ 31 h 244"/>
                  <a:gd name="T46" fmla="*/ 218 w 444"/>
                  <a:gd name="T47" fmla="*/ 26 h 244"/>
                  <a:gd name="T48" fmla="*/ 224 w 444"/>
                  <a:gd name="T49" fmla="*/ 18 h 244"/>
                  <a:gd name="T50" fmla="*/ 234 w 444"/>
                  <a:gd name="T51" fmla="*/ 9 h 244"/>
                  <a:gd name="T52" fmla="*/ 245 w 444"/>
                  <a:gd name="T53" fmla="*/ 16 h 244"/>
                  <a:gd name="T54" fmla="*/ 252 w 444"/>
                  <a:gd name="T55" fmla="*/ 18 h 244"/>
                  <a:gd name="T56" fmla="*/ 263 w 444"/>
                  <a:gd name="T57" fmla="*/ 15 h 244"/>
                  <a:gd name="T58" fmla="*/ 266 w 444"/>
                  <a:gd name="T59" fmla="*/ 8 h 244"/>
                  <a:gd name="T60" fmla="*/ 277 w 444"/>
                  <a:gd name="T61" fmla="*/ 6 h 244"/>
                  <a:gd name="T62" fmla="*/ 285 w 444"/>
                  <a:gd name="T63" fmla="*/ 6 h 244"/>
                  <a:gd name="T64" fmla="*/ 299 w 444"/>
                  <a:gd name="T65" fmla="*/ 4 h 244"/>
                  <a:gd name="T66" fmla="*/ 313 w 444"/>
                  <a:gd name="T67" fmla="*/ 8 h 244"/>
                  <a:gd name="T68" fmla="*/ 320 w 444"/>
                  <a:gd name="T69" fmla="*/ 8 h 244"/>
                  <a:gd name="T70" fmla="*/ 329 w 444"/>
                  <a:gd name="T71" fmla="*/ 3 h 244"/>
                  <a:gd name="T72" fmla="*/ 342 w 444"/>
                  <a:gd name="T73" fmla="*/ 0 h 244"/>
                  <a:gd name="T74" fmla="*/ 354 w 444"/>
                  <a:gd name="T75" fmla="*/ 8 h 244"/>
                  <a:gd name="T76" fmla="*/ 369 w 444"/>
                  <a:gd name="T77" fmla="*/ 30 h 244"/>
                  <a:gd name="T78" fmla="*/ 385 w 444"/>
                  <a:gd name="T79" fmla="*/ 52 h 244"/>
                  <a:gd name="T80" fmla="*/ 394 w 444"/>
                  <a:gd name="T81" fmla="*/ 71 h 244"/>
                  <a:gd name="T82" fmla="*/ 409 w 444"/>
                  <a:gd name="T83" fmla="*/ 92 h 244"/>
                  <a:gd name="T84" fmla="*/ 424 w 444"/>
                  <a:gd name="T85" fmla="*/ 97 h 244"/>
                  <a:gd name="T86" fmla="*/ 432 w 444"/>
                  <a:gd name="T87" fmla="*/ 104 h 244"/>
                  <a:gd name="T88" fmla="*/ 430 w 444"/>
                  <a:gd name="T89" fmla="*/ 127 h 244"/>
                  <a:gd name="T90" fmla="*/ 441 w 444"/>
                  <a:gd name="T91" fmla="*/ 142 h 244"/>
                  <a:gd name="T92" fmla="*/ 371 w 444"/>
                  <a:gd name="T93" fmla="*/ 199 h 244"/>
                  <a:gd name="T94" fmla="*/ 360 w 444"/>
                  <a:gd name="T95" fmla="*/ 206 h 244"/>
                  <a:gd name="T96" fmla="*/ 345 w 444"/>
                  <a:gd name="T97" fmla="*/ 218 h 244"/>
                  <a:gd name="T98" fmla="*/ 327 w 444"/>
                  <a:gd name="T99" fmla="*/ 229 h 244"/>
                  <a:gd name="T100" fmla="*/ 316 w 444"/>
                  <a:gd name="T101" fmla="*/ 232 h 244"/>
                  <a:gd name="T102" fmla="*/ 300 w 444"/>
                  <a:gd name="T103" fmla="*/ 239 h 244"/>
                  <a:gd name="T104" fmla="*/ 289 w 444"/>
                  <a:gd name="T105" fmla="*/ 227 h 244"/>
                  <a:gd name="T106" fmla="*/ 281 w 444"/>
                  <a:gd name="T107" fmla="*/ 234 h 244"/>
                  <a:gd name="T108" fmla="*/ 270 w 444"/>
                  <a:gd name="T109" fmla="*/ 239 h 244"/>
                  <a:gd name="T110" fmla="*/ 258 w 444"/>
                  <a:gd name="T111" fmla="*/ 242 h 244"/>
                  <a:gd name="T112" fmla="*/ 243 w 444"/>
                  <a:gd name="T113" fmla="*/ 237 h 244"/>
                  <a:gd name="T114" fmla="*/ 227 w 444"/>
                  <a:gd name="T115" fmla="*/ 240 h 244"/>
                  <a:gd name="T116" fmla="*/ 213 w 444"/>
                  <a:gd name="T117" fmla="*/ 242 h 244"/>
                  <a:gd name="T118" fmla="*/ 199 w 444"/>
                  <a:gd name="T119" fmla="*/ 2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4" h="244">
                    <a:moveTo>
                      <a:pt x="57" y="152"/>
                    </a:moveTo>
                    <a:lnTo>
                      <a:pt x="56" y="151"/>
                    </a:lnTo>
                    <a:lnTo>
                      <a:pt x="56" y="149"/>
                    </a:lnTo>
                    <a:lnTo>
                      <a:pt x="55" y="149"/>
                    </a:lnTo>
                    <a:lnTo>
                      <a:pt x="54" y="149"/>
                    </a:lnTo>
                    <a:lnTo>
                      <a:pt x="54" y="149"/>
                    </a:lnTo>
                    <a:lnTo>
                      <a:pt x="53" y="149"/>
                    </a:lnTo>
                    <a:lnTo>
                      <a:pt x="53" y="148"/>
                    </a:lnTo>
                    <a:lnTo>
                      <a:pt x="52" y="146"/>
                    </a:lnTo>
                    <a:lnTo>
                      <a:pt x="51" y="145"/>
                    </a:lnTo>
                    <a:lnTo>
                      <a:pt x="51" y="145"/>
                    </a:lnTo>
                    <a:lnTo>
                      <a:pt x="50" y="145"/>
                    </a:lnTo>
                    <a:lnTo>
                      <a:pt x="50" y="144"/>
                    </a:lnTo>
                    <a:lnTo>
                      <a:pt x="49" y="143"/>
                    </a:lnTo>
                    <a:lnTo>
                      <a:pt x="49" y="142"/>
                    </a:lnTo>
                    <a:lnTo>
                      <a:pt x="48" y="142"/>
                    </a:lnTo>
                    <a:lnTo>
                      <a:pt x="48" y="140"/>
                    </a:lnTo>
                    <a:lnTo>
                      <a:pt x="48" y="139"/>
                    </a:lnTo>
                    <a:lnTo>
                      <a:pt x="48" y="138"/>
                    </a:lnTo>
                    <a:lnTo>
                      <a:pt x="48" y="137"/>
                    </a:lnTo>
                    <a:lnTo>
                      <a:pt x="48" y="136"/>
                    </a:lnTo>
                    <a:lnTo>
                      <a:pt x="48" y="135"/>
                    </a:lnTo>
                    <a:lnTo>
                      <a:pt x="46" y="134"/>
                    </a:lnTo>
                    <a:lnTo>
                      <a:pt x="44" y="134"/>
                    </a:lnTo>
                    <a:lnTo>
                      <a:pt x="44" y="133"/>
                    </a:lnTo>
                    <a:lnTo>
                      <a:pt x="42" y="131"/>
                    </a:lnTo>
                    <a:lnTo>
                      <a:pt x="42" y="130"/>
                    </a:lnTo>
                    <a:lnTo>
                      <a:pt x="41" y="129"/>
                    </a:lnTo>
                    <a:lnTo>
                      <a:pt x="41" y="128"/>
                    </a:lnTo>
                    <a:lnTo>
                      <a:pt x="40" y="128"/>
                    </a:lnTo>
                    <a:lnTo>
                      <a:pt x="39" y="127"/>
                    </a:lnTo>
                    <a:lnTo>
                      <a:pt x="38" y="128"/>
                    </a:lnTo>
                    <a:lnTo>
                      <a:pt x="37" y="127"/>
                    </a:lnTo>
                    <a:lnTo>
                      <a:pt x="37" y="127"/>
                    </a:lnTo>
                    <a:lnTo>
                      <a:pt x="36" y="126"/>
                    </a:lnTo>
                    <a:lnTo>
                      <a:pt x="35" y="126"/>
                    </a:lnTo>
                    <a:lnTo>
                      <a:pt x="34" y="125"/>
                    </a:lnTo>
                    <a:lnTo>
                      <a:pt x="33" y="125"/>
                    </a:lnTo>
                    <a:lnTo>
                      <a:pt x="32" y="125"/>
                    </a:lnTo>
                    <a:lnTo>
                      <a:pt x="31" y="125"/>
                    </a:lnTo>
                    <a:lnTo>
                      <a:pt x="30" y="125"/>
                    </a:lnTo>
                    <a:lnTo>
                      <a:pt x="29" y="125"/>
                    </a:lnTo>
                    <a:lnTo>
                      <a:pt x="28" y="125"/>
                    </a:lnTo>
                    <a:lnTo>
                      <a:pt x="27" y="125"/>
                    </a:lnTo>
                    <a:lnTo>
                      <a:pt x="27" y="124"/>
                    </a:lnTo>
                    <a:lnTo>
                      <a:pt x="27" y="123"/>
                    </a:lnTo>
                    <a:lnTo>
                      <a:pt x="27" y="122"/>
                    </a:lnTo>
                    <a:lnTo>
                      <a:pt x="25" y="120"/>
                    </a:lnTo>
                    <a:lnTo>
                      <a:pt x="24" y="119"/>
                    </a:lnTo>
                    <a:lnTo>
                      <a:pt x="23" y="119"/>
                    </a:lnTo>
                    <a:lnTo>
                      <a:pt x="23" y="119"/>
                    </a:lnTo>
                    <a:lnTo>
                      <a:pt x="23" y="118"/>
                    </a:lnTo>
                    <a:lnTo>
                      <a:pt x="22" y="118"/>
                    </a:lnTo>
                    <a:lnTo>
                      <a:pt x="21" y="118"/>
                    </a:lnTo>
                    <a:lnTo>
                      <a:pt x="19" y="118"/>
                    </a:lnTo>
                    <a:lnTo>
                      <a:pt x="16" y="118"/>
                    </a:lnTo>
                    <a:lnTo>
                      <a:pt x="14" y="119"/>
                    </a:lnTo>
                    <a:lnTo>
                      <a:pt x="13" y="119"/>
                    </a:lnTo>
                    <a:lnTo>
                      <a:pt x="12" y="119"/>
                    </a:lnTo>
                    <a:lnTo>
                      <a:pt x="11" y="119"/>
                    </a:lnTo>
                    <a:lnTo>
                      <a:pt x="10" y="118"/>
                    </a:lnTo>
                    <a:lnTo>
                      <a:pt x="10" y="118"/>
                    </a:lnTo>
                    <a:lnTo>
                      <a:pt x="9" y="116"/>
                    </a:lnTo>
                    <a:lnTo>
                      <a:pt x="8" y="116"/>
                    </a:lnTo>
                    <a:lnTo>
                      <a:pt x="7" y="115"/>
                    </a:lnTo>
                    <a:lnTo>
                      <a:pt x="7" y="116"/>
                    </a:lnTo>
                    <a:lnTo>
                      <a:pt x="6" y="116"/>
                    </a:lnTo>
                    <a:lnTo>
                      <a:pt x="6" y="114"/>
                    </a:lnTo>
                    <a:lnTo>
                      <a:pt x="5" y="114"/>
                    </a:lnTo>
                    <a:lnTo>
                      <a:pt x="4" y="114"/>
                    </a:lnTo>
                    <a:lnTo>
                      <a:pt x="3" y="114"/>
                    </a:lnTo>
                    <a:lnTo>
                      <a:pt x="2" y="114"/>
                    </a:lnTo>
                    <a:lnTo>
                      <a:pt x="1" y="113"/>
                    </a:lnTo>
                    <a:lnTo>
                      <a:pt x="0" y="112"/>
                    </a:lnTo>
                    <a:lnTo>
                      <a:pt x="1" y="111"/>
                    </a:lnTo>
                    <a:lnTo>
                      <a:pt x="2" y="110"/>
                    </a:lnTo>
                    <a:lnTo>
                      <a:pt x="3" y="109"/>
                    </a:lnTo>
                    <a:lnTo>
                      <a:pt x="3" y="108"/>
                    </a:lnTo>
                    <a:lnTo>
                      <a:pt x="4" y="108"/>
                    </a:lnTo>
                    <a:lnTo>
                      <a:pt x="5" y="108"/>
                    </a:lnTo>
                    <a:lnTo>
                      <a:pt x="5" y="107"/>
                    </a:lnTo>
                    <a:lnTo>
                      <a:pt x="5" y="107"/>
                    </a:lnTo>
                    <a:lnTo>
                      <a:pt x="5" y="106"/>
                    </a:lnTo>
                    <a:lnTo>
                      <a:pt x="4" y="105"/>
                    </a:lnTo>
                    <a:lnTo>
                      <a:pt x="4" y="104"/>
                    </a:lnTo>
                    <a:lnTo>
                      <a:pt x="4" y="104"/>
                    </a:lnTo>
                    <a:lnTo>
                      <a:pt x="4" y="103"/>
                    </a:lnTo>
                    <a:lnTo>
                      <a:pt x="5" y="101"/>
                    </a:lnTo>
                    <a:lnTo>
                      <a:pt x="6" y="101"/>
                    </a:lnTo>
                    <a:lnTo>
                      <a:pt x="7" y="101"/>
                    </a:lnTo>
                    <a:lnTo>
                      <a:pt x="8" y="101"/>
                    </a:lnTo>
                    <a:lnTo>
                      <a:pt x="9" y="100"/>
                    </a:lnTo>
                    <a:lnTo>
                      <a:pt x="9" y="98"/>
                    </a:lnTo>
                    <a:lnTo>
                      <a:pt x="9" y="97"/>
                    </a:lnTo>
                    <a:lnTo>
                      <a:pt x="10" y="97"/>
                    </a:lnTo>
                    <a:lnTo>
                      <a:pt x="10" y="96"/>
                    </a:lnTo>
                    <a:lnTo>
                      <a:pt x="11" y="96"/>
                    </a:lnTo>
                    <a:lnTo>
                      <a:pt x="12" y="95"/>
                    </a:lnTo>
                    <a:lnTo>
                      <a:pt x="13" y="94"/>
                    </a:lnTo>
                    <a:lnTo>
                      <a:pt x="13" y="94"/>
                    </a:lnTo>
                    <a:lnTo>
                      <a:pt x="15" y="94"/>
                    </a:lnTo>
                    <a:lnTo>
                      <a:pt x="16" y="93"/>
                    </a:lnTo>
                    <a:lnTo>
                      <a:pt x="15" y="92"/>
                    </a:lnTo>
                    <a:lnTo>
                      <a:pt x="15" y="91"/>
                    </a:lnTo>
                    <a:lnTo>
                      <a:pt x="15" y="90"/>
                    </a:lnTo>
                    <a:lnTo>
                      <a:pt x="16" y="90"/>
                    </a:lnTo>
                    <a:lnTo>
                      <a:pt x="16" y="89"/>
                    </a:lnTo>
                    <a:lnTo>
                      <a:pt x="16" y="88"/>
                    </a:lnTo>
                    <a:lnTo>
                      <a:pt x="16" y="87"/>
                    </a:lnTo>
                    <a:lnTo>
                      <a:pt x="16" y="87"/>
                    </a:lnTo>
                    <a:lnTo>
                      <a:pt x="17" y="87"/>
                    </a:lnTo>
                    <a:lnTo>
                      <a:pt x="18" y="86"/>
                    </a:lnTo>
                    <a:lnTo>
                      <a:pt x="19" y="86"/>
                    </a:lnTo>
                    <a:lnTo>
                      <a:pt x="20" y="85"/>
                    </a:lnTo>
                    <a:lnTo>
                      <a:pt x="19" y="84"/>
                    </a:lnTo>
                    <a:lnTo>
                      <a:pt x="18" y="84"/>
                    </a:lnTo>
                    <a:lnTo>
                      <a:pt x="17" y="84"/>
                    </a:lnTo>
                    <a:lnTo>
                      <a:pt x="17" y="84"/>
                    </a:lnTo>
                    <a:lnTo>
                      <a:pt x="16" y="83"/>
                    </a:lnTo>
                    <a:lnTo>
                      <a:pt x="16" y="83"/>
                    </a:lnTo>
                    <a:lnTo>
                      <a:pt x="17" y="83"/>
                    </a:lnTo>
                    <a:lnTo>
                      <a:pt x="17" y="82"/>
                    </a:lnTo>
                    <a:lnTo>
                      <a:pt x="19" y="83"/>
                    </a:lnTo>
                    <a:lnTo>
                      <a:pt x="20" y="82"/>
                    </a:lnTo>
                    <a:lnTo>
                      <a:pt x="21" y="81"/>
                    </a:lnTo>
                    <a:lnTo>
                      <a:pt x="22" y="80"/>
                    </a:lnTo>
                    <a:lnTo>
                      <a:pt x="21" y="80"/>
                    </a:lnTo>
                    <a:lnTo>
                      <a:pt x="20" y="80"/>
                    </a:lnTo>
                    <a:lnTo>
                      <a:pt x="20" y="79"/>
                    </a:lnTo>
                    <a:lnTo>
                      <a:pt x="20" y="78"/>
                    </a:lnTo>
                    <a:lnTo>
                      <a:pt x="20" y="77"/>
                    </a:lnTo>
                    <a:lnTo>
                      <a:pt x="20" y="76"/>
                    </a:lnTo>
                    <a:lnTo>
                      <a:pt x="20" y="76"/>
                    </a:lnTo>
                    <a:lnTo>
                      <a:pt x="21" y="76"/>
                    </a:lnTo>
                    <a:lnTo>
                      <a:pt x="22" y="76"/>
                    </a:lnTo>
                    <a:lnTo>
                      <a:pt x="23" y="75"/>
                    </a:lnTo>
                    <a:lnTo>
                      <a:pt x="23" y="74"/>
                    </a:lnTo>
                    <a:lnTo>
                      <a:pt x="23" y="73"/>
                    </a:lnTo>
                    <a:lnTo>
                      <a:pt x="23" y="72"/>
                    </a:lnTo>
                    <a:lnTo>
                      <a:pt x="23" y="71"/>
                    </a:lnTo>
                    <a:lnTo>
                      <a:pt x="24" y="71"/>
                    </a:lnTo>
                    <a:lnTo>
                      <a:pt x="26" y="71"/>
                    </a:lnTo>
                    <a:lnTo>
                      <a:pt x="27" y="70"/>
                    </a:lnTo>
                    <a:lnTo>
                      <a:pt x="27" y="70"/>
                    </a:lnTo>
                    <a:lnTo>
                      <a:pt x="27" y="69"/>
                    </a:lnTo>
                    <a:lnTo>
                      <a:pt x="27" y="68"/>
                    </a:lnTo>
                    <a:lnTo>
                      <a:pt x="27" y="67"/>
                    </a:lnTo>
                    <a:lnTo>
                      <a:pt x="27" y="66"/>
                    </a:lnTo>
                    <a:lnTo>
                      <a:pt x="26" y="66"/>
                    </a:lnTo>
                    <a:lnTo>
                      <a:pt x="25" y="66"/>
                    </a:lnTo>
                    <a:lnTo>
                      <a:pt x="24" y="66"/>
                    </a:lnTo>
                    <a:lnTo>
                      <a:pt x="24" y="66"/>
                    </a:lnTo>
                    <a:lnTo>
                      <a:pt x="24" y="65"/>
                    </a:lnTo>
                    <a:lnTo>
                      <a:pt x="25" y="65"/>
                    </a:lnTo>
                    <a:lnTo>
                      <a:pt x="26" y="64"/>
                    </a:lnTo>
                    <a:lnTo>
                      <a:pt x="27" y="64"/>
                    </a:lnTo>
                    <a:lnTo>
                      <a:pt x="27" y="63"/>
                    </a:lnTo>
                    <a:lnTo>
                      <a:pt x="28" y="63"/>
                    </a:lnTo>
                    <a:lnTo>
                      <a:pt x="29" y="62"/>
                    </a:lnTo>
                    <a:lnTo>
                      <a:pt x="30" y="61"/>
                    </a:lnTo>
                    <a:lnTo>
                      <a:pt x="30" y="60"/>
                    </a:lnTo>
                    <a:lnTo>
                      <a:pt x="30" y="59"/>
                    </a:lnTo>
                    <a:lnTo>
                      <a:pt x="30" y="59"/>
                    </a:lnTo>
                    <a:lnTo>
                      <a:pt x="30" y="59"/>
                    </a:lnTo>
                    <a:lnTo>
                      <a:pt x="30" y="57"/>
                    </a:lnTo>
                    <a:lnTo>
                      <a:pt x="31" y="56"/>
                    </a:lnTo>
                    <a:lnTo>
                      <a:pt x="32" y="56"/>
                    </a:lnTo>
                    <a:lnTo>
                      <a:pt x="32" y="56"/>
                    </a:lnTo>
                    <a:lnTo>
                      <a:pt x="33" y="55"/>
                    </a:lnTo>
                    <a:lnTo>
                      <a:pt x="34" y="54"/>
                    </a:lnTo>
                    <a:lnTo>
                      <a:pt x="36" y="52"/>
                    </a:lnTo>
                    <a:lnTo>
                      <a:pt x="37" y="52"/>
                    </a:lnTo>
                    <a:lnTo>
                      <a:pt x="37" y="52"/>
                    </a:lnTo>
                    <a:lnTo>
                      <a:pt x="38" y="52"/>
                    </a:lnTo>
                    <a:lnTo>
                      <a:pt x="39" y="52"/>
                    </a:lnTo>
                    <a:lnTo>
                      <a:pt x="40" y="53"/>
                    </a:lnTo>
                    <a:lnTo>
                      <a:pt x="41" y="53"/>
                    </a:lnTo>
                    <a:lnTo>
                      <a:pt x="41" y="52"/>
                    </a:lnTo>
                    <a:lnTo>
                      <a:pt x="42" y="51"/>
                    </a:lnTo>
                    <a:lnTo>
                      <a:pt x="42" y="50"/>
                    </a:lnTo>
                    <a:lnTo>
                      <a:pt x="44" y="51"/>
                    </a:lnTo>
                    <a:lnTo>
                      <a:pt x="44" y="50"/>
                    </a:lnTo>
                    <a:lnTo>
                      <a:pt x="44" y="51"/>
                    </a:lnTo>
                    <a:lnTo>
                      <a:pt x="44" y="52"/>
                    </a:lnTo>
                    <a:lnTo>
                      <a:pt x="44" y="53"/>
                    </a:lnTo>
                    <a:lnTo>
                      <a:pt x="44" y="54"/>
                    </a:lnTo>
                    <a:lnTo>
                      <a:pt x="46" y="54"/>
                    </a:lnTo>
                    <a:lnTo>
                      <a:pt x="48" y="55"/>
                    </a:lnTo>
                    <a:lnTo>
                      <a:pt x="48" y="56"/>
                    </a:lnTo>
                    <a:lnTo>
                      <a:pt x="48" y="56"/>
                    </a:lnTo>
                    <a:lnTo>
                      <a:pt x="49" y="57"/>
                    </a:lnTo>
                    <a:lnTo>
                      <a:pt x="49" y="58"/>
                    </a:lnTo>
                    <a:lnTo>
                      <a:pt x="49" y="59"/>
                    </a:lnTo>
                    <a:lnTo>
                      <a:pt x="48" y="59"/>
                    </a:lnTo>
                    <a:lnTo>
                      <a:pt x="48" y="60"/>
                    </a:lnTo>
                    <a:lnTo>
                      <a:pt x="49" y="60"/>
                    </a:lnTo>
                    <a:lnTo>
                      <a:pt x="50" y="60"/>
                    </a:lnTo>
                    <a:lnTo>
                      <a:pt x="51" y="59"/>
                    </a:lnTo>
                    <a:lnTo>
                      <a:pt x="51" y="59"/>
                    </a:lnTo>
                    <a:lnTo>
                      <a:pt x="52" y="59"/>
                    </a:lnTo>
                    <a:lnTo>
                      <a:pt x="54" y="61"/>
                    </a:lnTo>
                    <a:lnTo>
                      <a:pt x="54" y="62"/>
                    </a:lnTo>
                    <a:lnTo>
                      <a:pt x="55" y="62"/>
                    </a:lnTo>
                    <a:lnTo>
                      <a:pt x="56" y="61"/>
                    </a:lnTo>
                    <a:lnTo>
                      <a:pt x="57" y="61"/>
                    </a:lnTo>
                    <a:lnTo>
                      <a:pt x="58" y="61"/>
                    </a:lnTo>
                    <a:lnTo>
                      <a:pt x="58" y="62"/>
                    </a:lnTo>
                    <a:lnTo>
                      <a:pt x="60" y="62"/>
                    </a:lnTo>
                    <a:lnTo>
                      <a:pt x="61" y="62"/>
                    </a:lnTo>
                    <a:lnTo>
                      <a:pt x="63" y="62"/>
                    </a:lnTo>
                    <a:lnTo>
                      <a:pt x="64" y="62"/>
                    </a:lnTo>
                    <a:lnTo>
                      <a:pt x="65" y="62"/>
                    </a:lnTo>
                    <a:lnTo>
                      <a:pt x="66" y="62"/>
                    </a:lnTo>
                    <a:lnTo>
                      <a:pt x="67" y="61"/>
                    </a:lnTo>
                    <a:lnTo>
                      <a:pt x="68" y="60"/>
                    </a:lnTo>
                    <a:lnTo>
                      <a:pt x="69" y="59"/>
                    </a:lnTo>
                    <a:lnTo>
                      <a:pt x="70" y="59"/>
                    </a:lnTo>
                    <a:lnTo>
                      <a:pt x="72" y="59"/>
                    </a:lnTo>
                    <a:lnTo>
                      <a:pt x="73" y="59"/>
                    </a:lnTo>
                    <a:lnTo>
                      <a:pt x="73" y="59"/>
                    </a:lnTo>
                    <a:lnTo>
                      <a:pt x="74" y="59"/>
                    </a:lnTo>
                    <a:lnTo>
                      <a:pt x="75" y="59"/>
                    </a:lnTo>
                    <a:lnTo>
                      <a:pt x="75" y="59"/>
                    </a:lnTo>
                    <a:lnTo>
                      <a:pt x="76" y="59"/>
                    </a:lnTo>
                    <a:lnTo>
                      <a:pt x="78" y="59"/>
                    </a:lnTo>
                    <a:lnTo>
                      <a:pt x="79" y="60"/>
                    </a:lnTo>
                    <a:lnTo>
                      <a:pt x="79" y="61"/>
                    </a:lnTo>
                    <a:lnTo>
                      <a:pt x="80" y="60"/>
                    </a:lnTo>
                    <a:lnTo>
                      <a:pt x="82" y="61"/>
                    </a:lnTo>
                    <a:lnTo>
                      <a:pt x="82" y="60"/>
                    </a:lnTo>
                    <a:lnTo>
                      <a:pt x="83" y="60"/>
                    </a:lnTo>
                    <a:lnTo>
                      <a:pt x="84" y="59"/>
                    </a:lnTo>
                    <a:lnTo>
                      <a:pt x="85" y="59"/>
                    </a:lnTo>
                    <a:lnTo>
                      <a:pt x="85" y="60"/>
                    </a:lnTo>
                    <a:lnTo>
                      <a:pt x="87" y="60"/>
                    </a:lnTo>
                    <a:lnTo>
                      <a:pt x="89" y="61"/>
                    </a:lnTo>
                    <a:lnTo>
                      <a:pt x="90" y="61"/>
                    </a:lnTo>
                    <a:lnTo>
                      <a:pt x="91" y="60"/>
                    </a:lnTo>
                    <a:lnTo>
                      <a:pt x="92" y="60"/>
                    </a:lnTo>
                    <a:lnTo>
                      <a:pt x="92" y="59"/>
                    </a:lnTo>
                    <a:lnTo>
                      <a:pt x="92" y="59"/>
                    </a:lnTo>
                    <a:lnTo>
                      <a:pt x="93" y="59"/>
                    </a:lnTo>
                    <a:lnTo>
                      <a:pt x="94" y="58"/>
                    </a:lnTo>
                    <a:lnTo>
                      <a:pt x="94" y="56"/>
                    </a:lnTo>
                    <a:lnTo>
                      <a:pt x="95" y="55"/>
                    </a:lnTo>
                    <a:lnTo>
                      <a:pt x="95" y="53"/>
                    </a:lnTo>
                    <a:lnTo>
                      <a:pt x="95" y="52"/>
                    </a:lnTo>
                    <a:lnTo>
                      <a:pt x="96" y="52"/>
                    </a:lnTo>
                    <a:lnTo>
                      <a:pt x="97" y="52"/>
                    </a:lnTo>
                    <a:lnTo>
                      <a:pt x="97" y="51"/>
                    </a:lnTo>
                    <a:lnTo>
                      <a:pt x="98" y="51"/>
                    </a:lnTo>
                    <a:lnTo>
                      <a:pt x="98" y="50"/>
                    </a:lnTo>
                    <a:lnTo>
                      <a:pt x="98" y="49"/>
                    </a:lnTo>
                    <a:lnTo>
                      <a:pt x="97" y="49"/>
                    </a:lnTo>
                    <a:lnTo>
                      <a:pt x="97" y="48"/>
                    </a:lnTo>
                    <a:lnTo>
                      <a:pt x="99" y="45"/>
                    </a:lnTo>
                    <a:lnTo>
                      <a:pt x="99" y="45"/>
                    </a:lnTo>
                    <a:lnTo>
                      <a:pt x="99" y="44"/>
                    </a:lnTo>
                    <a:lnTo>
                      <a:pt x="99" y="43"/>
                    </a:lnTo>
                    <a:lnTo>
                      <a:pt x="100" y="42"/>
                    </a:lnTo>
                    <a:lnTo>
                      <a:pt x="100" y="41"/>
                    </a:lnTo>
                    <a:lnTo>
                      <a:pt x="100" y="40"/>
                    </a:lnTo>
                    <a:lnTo>
                      <a:pt x="101" y="40"/>
                    </a:lnTo>
                    <a:lnTo>
                      <a:pt x="103" y="41"/>
                    </a:lnTo>
                    <a:lnTo>
                      <a:pt x="104" y="41"/>
                    </a:lnTo>
                    <a:lnTo>
                      <a:pt x="105" y="41"/>
                    </a:lnTo>
                    <a:lnTo>
                      <a:pt x="106" y="41"/>
                    </a:lnTo>
                    <a:lnTo>
                      <a:pt x="108" y="40"/>
                    </a:lnTo>
                    <a:lnTo>
                      <a:pt x="109" y="40"/>
                    </a:lnTo>
                    <a:lnTo>
                      <a:pt x="110" y="41"/>
                    </a:lnTo>
                    <a:lnTo>
                      <a:pt x="110" y="41"/>
                    </a:lnTo>
                    <a:lnTo>
                      <a:pt x="111" y="40"/>
                    </a:lnTo>
                    <a:lnTo>
                      <a:pt x="112" y="40"/>
                    </a:lnTo>
                    <a:lnTo>
                      <a:pt x="113" y="39"/>
                    </a:lnTo>
                    <a:lnTo>
                      <a:pt x="114" y="39"/>
                    </a:lnTo>
                    <a:lnTo>
                      <a:pt x="116" y="39"/>
                    </a:lnTo>
                    <a:lnTo>
                      <a:pt x="116" y="39"/>
                    </a:lnTo>
                    <a:lnTo>
                      <a:pt x="116" y="38"/>
                    </a:lnTo>
                    <a:lnTo>
                      <a:pt x="116" y="37"/>
                    </a:lnTo>
                    <a:lnTo>
                      <a:pt x="117" y="36"/>
                    </a:lnTo>
                    <a:lnTo>
                      <a:pt x="118" y="35"/>
                    </a:lnTo>
                    <a:lnTo>
                      <a:pt x="119" y="35"/>
                    </a:lnTo>
                    <a:lnTo>
                      <a:pt x="119" y="35"/>
                    </a:lnTo>
                    <a:lnTo>
                      <a:pt x="119" y="34"/>
                    </a:lnTo>
                    <a:lnTo>
                      <a:pt x="120" y="34"/>
                    </a:lnTo>
                    <a:lnTo>
                      <a:pt x="120" y="33"/>
                    </a:lnTo>
                    <a:lnTo>
                      <a:pt x="119" y="32"/>
                    </a:lnTo>
                    <a:lnTo>
                      <a:pt x="120" y="32"/>
                    </a:lnTo>
                    <a:lnTo>
                      <a:pt x="120" y="32"/>
                    </a:lnTo>
                    <a:lnTo>
                      <a:pt x="121" y="32"/>
                    </a:lnTo>
                    <a:lnTo>
                      <a:pt x="122" y="32"/>
                    </a:lnTo>
                    <a:lnTo>
                      <a:pt x="123" y="31"/>
                    </a:lnTo>
                    <a:lnTo>
                      <a:pt x="124" y="31"/>
                    </a:lnTo>
                    <a:lnTo>
                      <a:pt x="125" y="32"/>
                    </a:lnTo>
                    <a:lnTo>
                      <a:pt x="126" y="32"/>
                    </a:lnTo>
                    <a:lnTo>
                      <a:pt x="127" y="31"/>
                    </a:lnTo>
                    <a:lnTo>
                      <a:pt x="127" y="32"/>
                    </a:lnTo>
                    <a:lnTo>
                      <a:pt x="129" y="32"/>
                    </a:lnTo>
                    <a:lnTo>
                      <a:pt x="130" y="32"/>
                    </a:lnTo>
                    <a:lnTo>
                      <a:pt x="130" y="32"/>
                    </a:lnTo>
                    <a:lnTo>
                      <a:pt x="131" y="32"/>
                    </a:lnTo>
                    <a:lnTo>
                      <a:pt x="133" y="33"/>
                    </a:lnTo>
                    <a:lnTo>
                      <a:pt x="134" y="33"/>
                    </a:lnTo>
                    <a:lnTo>
                      <a:pt x="134" y="33"/>
                    </a:lnTo>
                    <a:lnTo>
                      <a:pt x="135" y="32"/>
                    </a:lnTo>
                    <a:lnTo>
                      <a:pt x="136" y="33"/>
                    </a:lnTo>
                    <a:lnTo>
                      <a:pt x="136" y="32"/>
                    </a:lnTo>
                    <a:lnTo>
                      <a:pt x="137" y="32"/>
                    </a:lnTo>
                    <a:lnTo>
                      <a:pt x="137" y="32"/>
                    </a:lnTo>
                    <a:lnTo>
                      <a:pt x="137" y="31"/>
                    </a:lnTo>
                    <a:lnTo>
                      <a:pt x="138" y="30"/>
                    </a:lnTo>
                    <a:lnTo>
                      <a:pt x="138" y="29"/>
                    </a:lnTo>
                    <a:lnTo>
                      <a:pt x="138" y="28"/>
                    </a:lnTo>
                    <a:lnTo>
                      <a:pt x="139" y="28"/>
                    </a:lnTo>
                    <a:lnTo>
                      <a:pt x="140" y="28"/>
                    </a:lnTo>
                    <a:lnTo>
                      <a:pt x="141" y="28"/>
                    </a:lnTo>
                    <a:lnTo>
                      <a:pt x="141" y="28"/>
                    </a:lnTo>
                    <a:lnTo>
                      <a:pt x="142" y="26"/>
                    </a:lnTo>
                    <a:lnTo>
                      <a:pt x="141" y="25"/>
                    </a:lnTo>
                    <a:lnTo>
                      <a:pt x="141" y="24"/>
                    </a:lnTo>
                    <a:lnTo>
                      <a:pt x="142" y="22"/>
                    </a:lnTo>
                    <a:lnTo>
                      <a:pt x="142" y="21"/>
                    </a:lnTo>
                    <a:lnTo>
                      <a:pt x="143" y="21"/>
                    </a:lnTo>
                    <a:lnTo>
                      <a:pt x="144" y="21"/>
                    </a:lnTo>
                    <a:lnTo>
                      <a:pt x="145" y="21"/>
                    </a:lnTo>
                    <a:lnTo>
                      <a:pt x="146" y="21"/>
                    </a:lnTo>
                    <a:lnTo>
                      <a:pt x="147" y="23"/>
                    </a:lnTo>
                    <a:lnTo>
                      <a:pt x="147" y="24"/>
                    </a:lnTo>
                    <a:lnTo>
                      <a:pt x="147" y="24"/>
                    </a:lnTo>
                    <a:lnTo>
                      <a:pt x="147" y="25"/>
                    </a:lnTo>
                    <a:lnTo>
                      <a:pt x="147" y="26"/>
                    </a:lnTo>
                    <a:lnTo>
                      <a:pt x="149" y="27"/>
                    </a:lnTo>
                    <a:lnTo>
                      <a:pt x="150" y="27"/>
                    </a:lnTo>
                    <a:lnTo>
                      <a:pt x="151" y="28"/>
                    </a:lnTo>
                    <a:lnTo>
                      <a:pt x="151" y="28"/>
                    </a:lnTo>
                    <a:lnTo>
                      <a:pt x="151" y="29"/>
                    </a:lnTo>
                    <a:lnTo>
                      <a:pt x="153" y="30"/>
                    </a:lnTo>
                    <a:lnTo>
                      <a:pt x="154" y="32"/>
                    </a:lnTo>
                    <a:lnTo>
                      <a:pt x="154" y="32"/>
                    </a:lnTo>
                    <a:lnTo>
                      <a:pt x="156" y="33"/>
                    </a:lnTo>
                    <a:lnTo>
                      <a:pt x="158" y="33"/>
                    </a:lnTo>
                    <a:lnTo>
                      <a:pt x="158" y="35"/>
                    </a:lnTo>
                    <a:lnTo>
                      <a:pt x="160" y="35"/>
                    </a:lnTo>
                    <a:lnTo>
                      <a:pt x="161" y="36"/>
                    </a:lnTo>
                    <a:lnTo>
                      <a:pt x="161" y="37"/>
                    </a:lnTo>
                    <a:lnTo>
                      <a:pt x="162" y="37"/>
                    </a:lnTo>
                    <a:lnTo>
                      <a:pt x="167" y="42"/>
                    </a:lnTo>
                    <a:lnTo>
                      <a:pt x="168" y="42"/>
                    </a:lnTo>
                    <a:lnTo>
                      <a:pt x="168" y="42"/>
                    </a:lnTo>
                    <a:lnTo>
                      <a:pt x="170" y="42"/>
                    </a:lnTo>
                    <a:lnTo>
                      <a:pt x="170" y="42"/>
                    </a:lnTo>
                    <a:lnTo>
                      <a:pt x="172" y="42"/>
                    </a:lnTo>
                    <a:lnTo>
                      <a:pt x="172" y="42"/>
                    </a:lnTo>
                    <a:lnTo>
                      <a:pt x="174" y="43"/>
                    </a:lnTo>
                    <a:lnTo>
                      <a:pt x="175" y="44"/>
                    </a:lnTo>
                    <a:lnTo>
                      <a:pt x="175" y="43"/>
                    </a:lnTo>
                    <a:lnTo>
                      <a:pt x="177" y="43"/>
                    </a:lnTo>
                    <a:lnTo>
                      <a:pt x="177" y="42"/>
                    </a:lnTo>
                    <a:lnTo>
                      <a:pt x="178" y="42"/>
                    </a:lnTo>
                    <a:lnTo>
                      <a:pt x="179" y="39"/>
                    </a:lnTo>
                    <a:lnTo>
                      <a:pt x="181" y="39"/>
                    </a:lnTo>
                    <a:lnTo>
                      <a:pt x="180" y="38"/>
                    </a:lnTo>
                    <a:lnTo>
                      <a:pt x="182" y="37"/>
                    </a:lnTo>
                    <a:lnTo>
                      <a:pt x="182" y="37"/>
                    </a:lnTo>
                    <a:lnTo>
                      <a:pt x="183" y="38"/>
                    </a:lnTo>
                    <a:lnTo>
                      <a:pt x="184" y="35"/>
                    </a:lnTo>
                    <a:lnTo>
                      <a:pt x="185" y="36"/>
                    </a:lnTo>
                    <a:lnTo>
                      <a:pt x="185" y="35"/>
                    </a:lnTo>
                    <a:lnTo>
                      <a:pt x="186" y="36"/>
                    </a:lnTo>
                    <a:lnTo>
                      <a:pt x="187" y="35"/>
                    </a:lnTo>
                    <a:lnTo>
                      <a:pt x="189" y="36"/>
                    </a:lnTo>
                    <a:lnTo>
                      <a:pt x="189" y="35"/>
                    </a:lnTo>
                    <a:lnTo>
                      <a:pt x="191" y="36"/>
                    </a:lnTo>
                    <a:lnTo>
                      <a:pt x="192" y="37"/>
                    </a:lnTo>
                    <a:lnTo>
                      <a:pt x="192" y="36"/>
                    </a:lnTo>
                    <a:lnTo>
                      <a:pt x="193" y="36"/>
                    </a:lnTo>
                    <a:lnTo>
                      <a:pt x="196" y="36"/>
                    </a:lnTo>
                    <a:lnTo>
                      <a:pt x="196" y="35"/>
                    </a:lnTo>
                    <a:lnTo>
                      <a:pt x="196" y="36"/>
                    </a:lnTo>
                    <a:lnTo>
                      <a:pt x="197" y="37"/>
                    </a:lnTo>
                    <a:lnTo>
                      <a:pt x="198" y="38"/>
                    </a:lnTo>
                    <a:lnTo>
                      <a:pt x="199" y="39"/>
                    </a:lnTo>
                    <a:lnTo>
                      <a:pt x="200" y="39"/>
                    </a:lnTo>
                    <a:lnTo>
                      <a:pt x="203" y="36"/>
                    </a:lnTo>
                    <a:lnTo>
                      <a:pt x="203" y="35"/>
                    </a:lnTo>
                    <a:lnTo>
                      <a:pt x="203" y="35"/>
                    </a:lnTo>
                    <a:lnTo>
                      <a:pt x="204" y="34"/>
                    </a:lnTo>
                    <a:lnTo>
                      <a:pt x="205" y="34"/>
                    </a:lnTo>
                    <a:lnTo>
                      <a:pt x="206" y="32"/>
                    </a:lnTo>
                    <a:lnTo>
                      <a:pt x="206" y="32"/>
                    </a:lnTo>
                    <a:lnTo>
                      <a:pt x="206" y="31"/>
                    </a:lnTo>
                    <a:lnTo>
                      <a:pt x="207" y="31"/>
                    </a:lnTo>
                    <a:lnTo>
                      <a:pt x="208" y="31"/>
                    </a:lnTo>
                    <a:lnTo>
                      <a:pt x="209" y="29"/>
                    </a:lnTo>
                    <a:lnTo>
                      <a:pt x="209" y="28"/>
                    </a:lnTo>
                    <a:lnTo>
                      <a:pt x="209" y="28"/>
                    </a:lnTo>
                    <a:lnTo>
                      <a:pt x="211" y="28"/>
                    </a:lnTo>
                    <a:lnTo>
                      <a:pt x="213" y="28"/>
                    </a:lnTo>
                    <a:lnTo>
                      <a:pt x="213" y="28"/>
                    </a:lnTo>
                    <a:lnTo>
                      <a:pt x="214" y="28"/>
                    </a:lnTo>
                    <a:lnTo>
                      <a:pt x="216" y="28"/>
                    </a:lnTo>
                    <a:lnTo>
                      <a:pt x="215" y="28"/>
                    </a:lnTo>
                    <a:lnTo>
                      <a:pt x="216" y="28"/>
                    </a:lnTo>
                    <a:lnTo>
                      <a:pt x="217" y="28"/>
                    </a:lnTo>
                    <a:lnTo>
                      <a:pt x="218" y="28"/>
                    </a:lnTo>
                    <a:lnTo>
                      <a:pt x="218" y="27"/>
                    </a:lnTo>
                    <a:lnTo>
                      <a:pt x="217" y="26"/>
                    </a:lnTo>
                    <a:lnTo>
                      <a:pt x="218" y="26"/>
                    </a:lnTo>
                    <a:lnTo>
                      <a:pt x="217" y="25"/>
                    </a:lnTo>
                    <a:lnTo>
                      <a:pt x="218" y="24"/>
                    </a:lnTo>
                    <a:lnTo>
                      <a:pt x="216" y="24"/>
                    </a:lnTo>
                    <a:lnTo>
                      <a:pt x="216" y="22"/>
                    </a:lnTo>
                    <a:lnTo>
                      <a:pt x="218" y="22"/>
                    </a:lnTo>
                    <a:lnTo>
                      <a:pt x="217" y="21"/>
                    </a:lnTo>
                    <a:lnTo>
                      <a:pt x="218" y="21"/>
                    </a:lnTo>
                    <a:lnTo>
                      <a:pt x="220" y="21"/>
                    </a:lnTo>
                    <a:lnTo>
                      <a:pt x="220" y="20"/>
                    </a:lnTo>
                    <a:lnTo>
                      <a:pt x="221" y="18"/>
                    </a:lnTo>
                    <a:lnTo>
                      <a:pt x="222" y="18"/>
                    </a:lnTo>
                    <a:lnTo>
                      <a:pt x="222" y="19"/>
                    </a:lnTo>
                    <a:lnTo>
                      <a:pt x="223" y="20"/>
                    </a:lnTo>
                    <a:lnTo>
                      <a:pt x="224" y="20"/>
                    </a:lnTo>
                    <a:lnTo>
                      <a:pt x="224" y="19"/>
                    </a:lnTo>
                    <a:lnTo>
                      <a:pt x="224" y="18"/>
                    </a:lnTo>
                    <a:lnTo>
                      <a:pt x="224" y="18"/>
                    </a:lnTo>
                    <a:lnTo>
                      <a:pt x="223" y="18"/>
                    </a:lnTo>
                    <a:lnTo>
                      <a:pt x="223" y="18"/>
                    </a:lnTo>
                    <a:lnTo>
                      <a:pt x="223" y="18"/>
                    </a:lnTo>
                    <a:lnTo>
                      <a:pt x="224" y="18"/>
                    </a:lnTo>
                    <a:lnTo>
                      <a:pt x="224" y="17"/>
                    </a:lnTo>
                    <a:lnTo>
                      <a:pt x="223" y="17"/>
                    </a:lnTo>
                    <a:lnTo>
                      <a:pt x="227" y="15"/>
                    </a:lnTo>
                    <a:lnTo>
                      <a:pt x="227" y="14"/>
                    </a:lnTo>
                    <a:lnTo>
                      <a:pt x="228" y="14"/>
                    </a:lnTo>
                    <a:lnTo>
                      <a:pt x="229" y="13"/>
                    </a:lnTo>
                    <a:lnTo>
                      <a:pt x="230" y="13"/>
                    </a:lnTo>
                    <a:lnTo>
                      <a:pt x="230" y="11"/>
                    </a:lnTo>
                    <a:lnTo>
                      <a:pt x="229" y="11"/>
                    </a:lnTo>
                    <a:lnTo>
                      <a:pt x="230" y="10"/>
                    </a:lnTo>
                    <a:lnTo>
                      <a:pt x="231" y="10"/>
                    </a:lnTo>
                    <a:lnTo>
                      <a:pt x="232" y="10"/>
                    </a:lnTo>
                    <a:lnTo>
                      <a:pt x="234" y="9"/>
                    </a:lnTo>
                    <a:lnTo>
                      <a:pt x="235" y="10"/>
                    </a:lnTo>
                    <a:lnTo>
                      <a:pt x="237" y="11"/>
                    </a:lnTo>
                    <a:lnTo>
                      <a:pt x="237" y="10"/>
                    </a:lnTo>
                    <a:lnTo>
                      <a:pt x="237" y="11"/>
                    </a:lnTo>
                    <a:lnTo>
                      <a:pt x="237" y="12"/>
                    </a:lnTo>
                    <a:lnTo>
                      <a:pt x="238" y="12"/>
                    </a:lnTo>
                    <a:lnTo>
                      <a:pt x="240" y="13"/>
                    </a:lnTo>
                    <a:lnTo>
                      <a:pt x="241" y="14"/>
                    </a:lnTo>
                    <a:lnTo>
                      <a:pt x="241" y="14"/>
                    </a:lnTo>
                    <a:lnTo>
                      <a:pt x="243" y="15"/>
                    </a:lnTo>
                    <a:lnTo>
                      <a:pt x="243" y="17"/>
                    </a:lnTo>
                    <a:lnTo>
                      <a:pt x="244" y="17"/>
                    </a:lnTo>
                    <a:lnTo>
                      <a:pt x="245" y="18"/>
                    </a:lnTo>
                    <a:lnTo>
                      <a:pt x="246" y="18"/>
                    </a:lnTo>
                    <a:lnTo>
                      <a:pt x="246" y="17"/>
                    </a:lnTo>
                    <a:lnTo>
                      <a:pt x="246" y="16"/>
                    </a:lnTo>
                    <a:lnTo>
                      <a:pt x="245" y="16"/>
                    </a:lnTo>
                    <a:lnTo>
                      <a:pt x="245" y="15"/>
                    </a:lnTo>
                    <a:lnTo>
                      <a:pt x="245" y="14"/>
                    </a:lnTo>
                    <a:lnTo>
                      <a:pt x="244" y="14"/>
                    </a:lnTo>
                    <a:lnTo>
                      <a:pt x="246" y="14"/>
                    </a:lnTo>
                    <a:lnTo>
                      <a:pt x="247" y="14"/>
                    </a:lnTo>
                    <a:lnTo>
                      <a:pt x="247" y="13"/>
                    </a:lnTo>
                    <a:lnTo>
                      <a:pt x="247" y="14"/>
                    </a:lnTo>
                    <a:lnTo>
                      <a:pt x="249" y="14"/>
                    </a:lnTo>
                    <a:lnTo>
                      <a:pt x="248" y="14"/>
                    </a:lnTo>
                    <a:lnTo>
                      <a:pt x="249" y="16"/>
                    </a:lnTo>
                    <a:lnTo>
                      <a:pt x="250" y="15"/>
                    </a:lnTo>
                    <a:lnTo>
                      <a:pt x="250" y="16"/>
                    </a:lnTo>
                    <a:lnTo>
                      <a:pt x="251" y="15"/>
                    </a:lnTo>
                    <a:lnTo>
                      <a:pt x="254" y="15"/>
                    </a:lnTo>
                    <a:lnTo>
                      <a:pt x="254" y="16"/>
                    </a:lnTo>
                    <a:lnTo>
                      <a:pt x="253" y="17"/>
                    </a:lnTo>
                    <a:lnTo>
                      <a:pt x="252" y="18"/>
                    </a:lnTo>
                    <a:lnTo>
                      <a:pt x="253" y="19"/>
                    </a:lnTo>
                    <a:lnTo>
                      <a:pt x="254" y="19"/>
                    </a:lnTo>
                    <a:lnTo>
                      <a:pt x="254" y="19"/>
                    </a:lnTo>
                    <a:lnTo>
                      <a:pt x="256" y="19"/>
                    </a:lnTo>
                    <a:lnTo>
                      <a:pt x="256" y="18"/>
                    </a:lnTo>
                    <a:lnTo>
                      <a:pt x="257" y="19"/>
                    </a:lnTo>
                    <a:lnTo>
                      <a:pt x="258" y="20"/>
                    </a:lnTo>
                    <a:lnTo>
                      <a:pt x="259" y="20"/>
                    </a:lnTo>
                    <a:lnTo>
                      <a:pt x="259" y="19"/>
                    </a:lnTo>
                    <a:lnTo>
                      <a:pt x="261" y="18"/>
                    </a:lnTo>
                    <a:lnTo>
                      <a:pt x="261" y="18"/>
                    </a:lnTo>
                    <a:lnTo>
                      <a:pt x="261" y="17"/>
                    </a:lnTo>
                    <a:lnTo>
                      <a:pt x="261" y="17"/>
                    </a:lnTo>
                    <a:lnTo>
                      <a:pt x="262" y="17"/>
                    </a:lnTo>
                    <a:lnTo>
                      <a:pt x="262" y="16"/>
                    </a:lnTo>
                    <a:lnTo>
                      <a:pt x="263" y="16"/>
                    </a:lnTo>
                    <a:lnTo>
                      <a:pt x="263" y="15"/>
                    </a:lnTo>
                    <a:lnTo>
                      <a:pt x="262" y="14"/>
                    </a:lnTo>
                    <a:lnTo>
                      <a:pt x="261" y="15"/>
                    </a:lnTo>
                    <a:lnTo>
                      <a:pt x="261" y="14"/>
                    </a:lnTo>
                    <a:lnTo>
                      <a:pt x="261" y="14"/>
                    </a:lnTo>
                    <a:lnTo>
                      <a:pt x="260" y="12"/>
                    </a:lnTo>
                    <a:lnTo>
                      <a:pt x="261" y="11"/>
                    </a:lnTo>
                    <a:lnTo>
                      <a:pt x="262" y="11"/>
                    </a:lnTo>
                    <a:lnTo>
                      <a:pt x="263" y="11"/>
                    </a:lnTo>
                    <a:lnTo>
                      <a:pt x="263" y="12"/>
                    </a:lnTo>
                    <a:lnTo>
                      <a:pt x="264" y="13"/>
                    </a:lnTo>
                    <a:lnTo>
                      <a:pt x="265" y="12"/>
                    </a:lnTo>
                    <a:lnTo>
                      <a:pt x="265" y="11"/>
                    </a:lnTo>
                    <a:lnTo>
                      <a:pt x="266" y="11"/>
                    </a:lnTo>
                    <a:lnTo>
                      <a:pt x="266" y="11"/>
                    </a:lnTo>
                    <a:lnTo>
                      <a:pt x="267" y="10"/>
                    </a:lnTo>
                    <a:lnTo>
                      <a:pt x="266" y="9"/>
                    </a:lnTo>
                    <a:lnTo>
                      <a:pt x="266" y="8"/>
                    </a:lnTo>
                    <a:lnTo>
                      <a:pt x="268" y="8"/>
                    </a:lnTo>
                    <a:lnTo>
                      <a:pt x="268" y="7"/>
                    </a:lnTo>
                    <a:lnTo>
                      <a:pt x="268" y="7"/>
                    </a:lnTo>
                    <a:lnTo>
                      <a:pt x="269" y="8"/>
                    </a:lnTo>
                    <a:lnTo>
                      <a:pt x="271" y="7"/>
                    </a:lnTo>
                    <a:lnTo>
                      <a:pt x="271" y="8"/>
                    </a:lnTo>
                    <a:lnTo>
                      <a:pt x="271" y="7"/>
                    </a:lnTo>
                    <a:lnTo>
                      <a:pt x="272" y="7"/>
                    </a:lnTo>
                    <a:lnTo>
                      <a:pt x="271" y="6"/>
                    </a:lnTo>
                    <a:lnTo>
                      <a:pt x="272" y="5"/>
                    </a:lnTo>
                    <a:lnTo>
                      <a:pt x="272" y="4"/>
                    </a:lnTo>
                    <a:lnTo>
                      <a:pt x="273" y="5"/>
                    </a:lnTo>
                    <a:lnTo>
                      <a:pt x="273" y="6"/>
                    </a:lnTo>
                    <a:lnTo>
                      <a:pt x="274" y="7"/>
                    </a:lnTo>
                    <a:lnTo>
                      <a:pt x="276" y="4"/>
                    </a:lnTo>
                    <a:lnTo>
                      <a:pt x="277" y="5"/>
                    </a:lnTo>
                    <a:lnTo>
                      <a:pt x="277" y="6"/>
                    </a:lnTo>
                    <a:lnTo>
                      <a:pt x="277" y="5"/>
                    </a:lnTo>
                    <a:lnTo>
                      <a:pt x="276" y="4"/>
                    </a:lnTo>
                    <a:lnTo>
                      <a:pt x="277" y="4"/>
                    </a:lnTo>
                    <a:lnTo>
                      <a:pt x="278" y="4"/>
                    </a:lnTo>
                    <a:lnTo>
                      <a:pt x="278" y="5"/>
                    </a:lnTo>
                    <a:lnTo>
                      <a:pt x="279" y="5"/>
                    </a:lnTo>
                    <a:lnTo>
                      <a:pt x="279" y="6"/>
                    </a:lnTo>
                    <a:lnTo>
                      <a:pt x="279" y="7"/>
                    </a:lnTo>
                    <a:lnTo>
                      <a:pt x="281" y="8"/>
                    </a:lnTo>
                    <a:lnTo>
                      <a:pt x="282" y="8"/>
                    </a:lnTo>
                    <a:lnTo>
                      <a:pt x="282" y="8"/>
                    </a:lnTo>
                    <a:lnTo>
                      <a:pt x="282" y="8"/>
                    </a:lnTo>
                    <a:lnTo>
                      <a:pt x="283" y="8"/>
                    </a:lnTo>
                    <a:lnTo>
                      <a:pt x="284" y="7"/>
                    </a:lnTo>
                    <a:lnTo>
                      <a:pt x="284" y="8"/>
                    </a:lnTo>
                    <a:lnTo>
                      <a:pt x="285" y="7"/>
                    </a:lnTo>
                    <a:lnTo>
                      <a:pt x="285" y="6"/>
                    </a:lnTo>
                    <a:lnTo>
                      <a:pt x="285" y="5"/>
                    </a:lnTo>
                    <a:lnTo>
                      <a:pt x="287" y="5"/>
                    </a:lnTo>
                    <a:lnTo>
                      <a:pt x="288" y="5"/>
                    </a:lnTo>
                    <a:lnTo>
                      <a:pt x="288" y="4"/>
                    </a:lnTo>
                    <a:lnTo>
                      <a:pt x="289" y="4"/>
                    </a:lnTo>
                    <a:lnTo>
                      <a:pt x="289" y="4"/>
                    </a:lnTo>
                    <a:lnTo>
                      <a:pt x="292" y="4"/>
                    </a:lnTo>
                    <a:lnTo>
                      <a:pt x="292" y="4"/>
                    </a:lnTo>
                    <a:lnTo>
                      <a:pt x="292" y="4"/>
                    </a:lnTo>
                    <a:lnTo>
                      <a:pt x="293" y="5"/>
                    </a:lnTo>
                    <a:lnTo>
                      <a:pt x="294" y="5"/>
                    </a:lnTo>
                    <a:lnTo>
                      <a:pt x="295" y="5"/>
                    </a:lnTo>
                    <a:lnTo>
                      <a:pt x="294" y="4"/>
                    </a:lnTo>
                    <a:lnTo>
                      <a:pt x="295" y="4"/>
                    </a:lnTo>
                    <a:lnTo>
                      <a:pt x="296" y="4"/>
                    </a:lnTo>
                    <a:lnTo>
                      <a:pt x="297" y="4"/>
                    </a:lnTo>
                    <a:lnTo>
                      <a:pt x="299" y="4"/>
                    </a:lnTo>
                    <a:lnTo>
                      <a:pt x="299" y="4"/>
                    </a:lnTo>
                    <a:lnTo>
                      <a:pt x="300" y="4"/>
                    </a:lnTo>
                    <a:lnTo>
                      <a:pt x="301" y="4"/>
                    </a:lnTo>
                    <a:lnTo>
                      <a:pt x="301" y="4"/>
                    </a:lnTo>
                    <a:lnTo>
                      <a:pt x="302" y="4"/>
                    </a:lnTo>
                    <a:lnTo>
                      <a:pt x="302" y="5"/>
                    </a:lnTo>
                    <a:lnTo>
                      <a:pt x="303" y="5"/>
                    </a:lnTo>
                    <a:lnTo>
                      <a:pt x="304" y="5"/>
                    </a:lnTo>
                    <a:lnTo>
                      <a:pt x="306" y="5"/>
                    </a:lnTo>
                    <a:lnTo>
                      <a:pt x="307" y="6"/>
                    </a:lnTo>
                    <a:lnTo>
                      <a:pt x="308" y="6"/>
                    </a:lnTo>
                    <a:lnTo>
                      <a:pt x="309" y="7"/>
                    </a:lnTo>
                    <a:lnTo>
                      <a:pt x="309" y="7"/>
                    </a:lnTo>
                    <a:lnTo>
                      <a:pt x="309" y="6"/>
                    </a:lnTo>
                    <a:lnTo>
                      <a:pt x="310" y="6"/>
                    </a:lnTo>
                    <a:lnTo>
                      <a:pt x="312" y="6"/>
                    </a:lnTo>
                    <a:lnTo>
                      <a:pt x="313" y="8"/>
                    </a:lnTo>
                    <a:lnTo>
                      <a:pt x="312" y="8"/>
                    </a:lnTo>
                    <a:lnTo>
                      <a:pt x="313" y="8"/>
                    </a:lnTo>
                    <a:lnTo>
                      <a:pt x="313" y="9"/>
                    </a:lnTo>
                    <a:lnTo>
                      <a:pt x="314" y="8"/>
                    </a:lnTo>
                    <a:lnTo>
                      <a:pt x="314" y="9"/>
                    </a:lnTo>
                    <a:lnTo>
                      <a:pt x="315" y="8"/>
                    </a:lnTo>
                    <a:lnTo>
                      <a:pt x="315" y="8"/>
                    </a:lnTo>
                    <a:lnTo>
                      <a:pt x="316" y="8"/>
                    </a:lnTo>
                    <a:lnTo>
                      <a:pt x="316" y="7"/>
                    </a:lnTo>
                    <a:lnTo>
                      <a:pt x="317" y="7"/>
                    </a:lnTo>
                    <a:lnTo>
                      <a:pt x="318" y="7"/>
                    </a:lnTo>
                    <a:lnTo>
                      <a:pt x="318" y="6"/>
                    </a:lnTo>
                    <a:lnTo>
                      <a:pt x="319" y="6"/>
                    </a:lnTo>
                    <a:lnTo>
                      <a:pt x="320" y="7"/>
                    </a:lnTo>
                    <a:lnTo>
                      <a:pt x="319" y="8"/>
                    </a:lnTo>
                    <a:lnTo>
                      <a:pt x="320" y="8"/>
                    </a:lnTo>
                    <a:lnTo>
                      <a:pt x="320" y="8"/>
                    </a:lnTo>
                    <a:lnTo>
                      <a:pt x="320" y="7"/>
                    </a:lnTo>
                    <a:lnTo>
                      <a:pt x="321" y="7"/>
                    </a:lnTo>
                    <a:lnTo>
                      <a:pt x="322" y="4"/>
                    </a:lnTo>
                    <a:lnTo>
                      <a:pt x="323" y="4"/>
                    </a:lnTo>
                    <a:lnTo>
                      <a:pt x="323" y="4"/>
                    </a:lnTo>
                    <a:lnTo>
                      <a:pt x="324" y="4"/>
                    </a:lnTo>
                    <a:lnTo>
                      <a:pt x="324" y="5"/>
                    </a:lnTo>
                    <a:lnTo>
                      <a:pt x="325" y="5"/>
                    </a:lnTo>
                    <a:lnTo>
                      <a:pt x="326" y="4"/>
                    </a:lnTo>
                    <a:lnTo>
                      <a:pt x="326" y="5"/>
                    </a:lnTo>
                    <a:lnTo>
                      <a:pt x="326" y="5"/>
                    </a:lnTo>
                    <a:lnTo>
                      <a:pt x="326" y="4"/>
                    </a:lnTo>
                    <a:lnTo>
                      <a:pt x="326" y="4"/>
                    </a:lnTo>
                    <a:lnTo>
                      <a:pt x="327" y="4"/>
                    </a:lnTo>
                    <a:lnTo>
                      <a:pt x="329" y="4"/>
                    </a:lnTo>
                    <a:lnTo>
                      <a:pt x="330" y="4"/>
                    </a:lnTo>
                    <a:lnTo>
                      <a:pt x="329" y="3"/>
                    </a:lnTo>
                    <a:lnTo>
                      <a:pt x="330" y="2"/>
                    </a:lnTo>
                    <a:lnTo>
                      <a:pt x="330" y="3"/>
                    </a:lnTo>
                    <a:lnTo>
                      <a:pt x="331" y="3"/>
                    </a:lnTo>
                    <a:lnTo>
                      <a:pt x="331" y="2"/>
                    </a:lnTo>
                    <a:lnTo>
                      <a:pt x="333" y="1"/>
                    </a:lnTo>
                    <a:lnTo>
                      <a:pt x="333" y="1"/>
                    </a:lnTo>
                    <a:lnTo>
                      <a:pt x="334" y="1"/>
                    </a:lnTo>
                    <a:lnTo>
                      <a:pt x="335" y="1"/>
                    </a:lnTo>
                    <a:lnTo>
                      <a:pt x="336" y="2"/>
                    </a:lnTo>
                    <a:lnTo>
                      <a:pt x="337" y="1"/>
                    </a:lnTo>
                    <a:lnTo>
                      <a:pt x="338" y="1"/>
                    </a:lnTo>
                    <a:lnTo>
                      <a:pt x="339" y="1"/>
                    </a:lnTo>
                    <a:lnTo>
                      <a:pt x="340" y="0"/>
                    </a:lnTo>
                    <a:lnTo>
                      <a:pt x="340" y="1"/>
                    </a:lnTo>
                    <a:lnTo>
                      <a:pt x="340" y="0"/>
                    </a:lnTo>
                    <a:lnTo>
                      <a:pt x="341" y="0"/>
                    </a:lnTo>
                    <a:lnTo>
                      <a:pt x="342" y="0"/>
                    </a:lnTo>
                    <a:lnTo>
                      <a:pt x="344" y="0"/>
                    </a:lnTo>
                    <a:lnTo>
                      <a:pt x="345" y="0"/>
                    </a:lnTo>
                    <a:lnTo>
                      <a:pt x="345" y="1"/>
                    </a:lnTo>
                    <a:lnTo>
                      <a:pt x="346" y="1"/>
                    </a:lnTo>
                    <a:lnTo>
                      <a:pt x="346" y="2"/>
                    </a:lnTo>
                    <a:lnTo>
                      <a:pt x="347" y="2"/>
                    </a:lnTo>
                    <a:lnTo>
                      <a:pt x="347" y="2"/>
                    </a:lnTo>
                    <a:lnTo>
                      <a:pt x="347" y="3"/>
                    </a:lnTo>
                    <a:lnTo>
                      <a:pt x="348" y="3"/>
                    </a:lnTo>
                    <a:lnTo>
                      <a:pt x="350" y="3"/>
                    </a:lnTo>
                    <a:lnTo>
                      <a:pt x="351" y="4"/>
                    </a:lnTo>
                    <a:lnTo>
                      <a:pt x="351" y="4"/>
                    </a:lnTo>
                    <a:lnTo>
                      <a:pt x="352" y="5"/>
                    </a:lnTo>
                    <a:lnTo>
                      <a:pt x="353" y="6"/>
                    </a:lnTo>
                    <a:lnTo>
                      <a:pt x="353" y="7"/>
                    </a:lnTo>
                    <a:lnTo>
                      <a:pt x="354" y="7"/>
                    </a:lnTo>
                    <a:lnTo>
                      <a:pt x="354" y="8"/>
                    </a:lnTo>
                    <a:lnTo>
                      <a:pt x="354" y="8"/>
                    </a:lnTo>
                    <a:lnTo>
                      <a:pt x="354" y="10"/>
                    </a:lnTo>
                    <a:lnTo>
                      <a:pt x="354" y="11"/>
                    </a:lnTo>
                    <a:lnTo>
                      <a:pt x="353" y="12"/>
                    </a:lnTo>
                    <a:lnTo>
                      <a:pt x="353" y="13"/>
                    </a:lnTo>
                    <a:lnTo>
                      <a:pt x="353" y="14"/>
                    </a:lnTo>
                    <a:lnTo>
                      <a:pt x="354" y="14"/>
                    </a:lnTo>
                    <a:lnTo>
                      <a:pt x="354" y="14"/>
                    </a:lnTo>
                    <a:lnTo>
                      <a:pt x="354" y="14"/>
                    </a:lnTo>
                    <a:lnTo>
                      <a:pt x="355" y="14"/>
                    </a:lnTo>
                    <a:lnTo>
                      <a:pt x="355" y="15"/>
                    </a:lnTo>
                    <a:lnTo>
                      <a:pt x="356" y="15"/>
                    </a:lnTo>
                    <a:lnTo>
                      <a:pt x="357" y="15"/>
                    </a:lnTo>
                    <a:lnTo>
                      <a:pt x="357" y="16"/>
                    </a:lnTo>
                    <a:lnTo>
                      <a:pt x="357" y="17"/>
                    </a:lnTo>
                    <a:lnTo>
                      <a:pt x="368" y="29"/>
                    </a:lnTo>
                    <a:lnTo>
                      <a:pt x="369" y="30"/>
                    </a:lnTo>
                    <a:lnTo>
                      <a:pt x="370" y="31"/>
                    </a:lnTo>
                    <a:lnTo>
                      <a:pt x="371" y="32"/>
                    </a:lnTo>
                    <a:lnTo>
                      <a:pt x="371" y="32"/>
                    </a:lnTo>
                    <a:lnTo>
                      <a:pt x="371" y="32"/>
                    </a:lnTo>
                    <a:lnTo>
                      <a:pt x="372" y="33"/>
                    </a:lnTo>
                    <a:lnTo>
                      <a:pt x="374" y="33"/>
                    </a:lnTo>
                    <a:lnTo>
                      <a:pt x="375" y="33"/>
                    </a:lnTo>
                    <a:lnTo>
                      <a:pt x="375" y="33"/>
                    </a:lnTo>
                    <a:lnTo>
                      <a:pt x="376" y="34"/>
                    </a:lnTo>
                    <a:lnTo>
                      <a:pt x="377" y="35"/>
                    </a:lnTo>
                    <a:lnTo>
                      <a:pt x="378" y="35"/>
                    </a:lnTo>
                    <a:lnTo>
                      <a:pt x="378" y="35"/>
                    </a:lnTo>
                    <a:lnTo>
                      <a:pt x="384" y="48"/>
                    </a:lnTo>
                    <a:lnTo>
                      <a:pt x="385" y="49"/>
                    </a:lnTo>
                    <a:lnTo>
                      <a:pt x="385" y="50"/>
                    </a:lnTo>
                    <a:lnTo>
                      <a:pt x="385" y="51"/>
                    </a:lnTo>
                    <a:lnTo>
                      <a:pt x="385" y="52"/>
                    </a:lnTo>
                    <a:lnTo>
                      <a:pt x="386" y="52"/>
                    </a:lnTo>
                    <a:lnTo>
                      <a:pt x="386" y="53"/>
                    </a:lnTo>
                    <a:lnTo>
                      <a:pt x="386" y="54"/>
                    </a:lnTo>
                    <a:lnTo>
                      <a:pt x="388" y="55"/>
                    </a:lnTo>
                    <a:lnTo>
                      <a:pt x="388" y="56"/>
                    </a:lnTo>
                    <a:lnTo>
                      <a:pt x="389" y="59"/>
                    </a:lnTo>
                    <a:lnTo>
                      <a:pt x="390" y="59"/>
                    </a:lnTo>
                    <a:lnTo>
                      <a:pt x="390" y="59"/>
                    </a:lnTo>
                    <a:lnTo>
                      <a:pt x="389" y="63"/>
                    </a:lnTo>
                    <a:lnTo>
                      <a:pt x="390" y="63"/>
                    </a:lnTo>
                    <a:lnTo>
                      <a:pt x="391" y="65"/>
                    </a:lnTo>
                    <a:lnTo>
                      <a:pt x="391" y="66"/>
                    </a:lnTo>
                    <a:lnTo>
                      <a:pt x="391" y="67"/>
                    </a:lnTo>
                    <a:lnTo>
                      <a:pt x="393" y="69"/>
                    </a:lnTo>
                    <a:lnTo>
                      <a:pt x="394" y="70"/>
                    </a:lnTo>
                    <a:lnTo>
                      <a:pt x="395" y="70"/>
                    </a:lnTo>
                    <a:lnTo>
                      <a:pt x="394" y="71"/>
                    </a:lnTo>
                    <a:lnTo>
                      <a:pt x="393" y="74"/>
                    </a:lnTo>
                    <a:lnTo>
                      <a:pt x="392" y="75"/>
                    </a:lnTo>
                    <a:lnTo>
                      <a:pt x="392" y="76"/>
                    </a:lnTo>
                    <a:lnTo>
                      <a:pt x="393" y="78"/>
                    </a:lnTo>
                    <a:lnTo>
                      <a:pt x="394" y="79"/>
                    </a:lnTo>
                    <a:lnTo>
                      <a:pt x="396" y="80"/>
                    </a:lnTo>
                    <a:lnTo>
                      <a:pt x="397" y="81"/>
                    </a:lnTo>
                    <a:lnTo>
                      <a:pt x="399" y="81"/>
                    </a:lnTo>
                    <a:lnTo>
                      <a:pt x="400" y="82"/>
                    </a:lnTo>
                    <a:lnTo>
                      <a:pt x="402" y="82"/>
                    </a:lnTo>
                    <a:lnTo>
                      <a:pt x="403" y="82"/>
                    </a:lnTo>
                    <a:lnTo>
                      <a:pt x="405" y="81"/>
                    </a:lnTo>
                    <a:lnTo>
                      <a:pt x="406" y="81"/>
                    </a:lnTo>
                    <a:lnTo>
                      <a:pt x="407" y="90"/>
                    </a:lnTo>
                    <a:lnTo>
                      <a:pt x="407" y="92"/>
                    </a:lnTo>
                    <a:lnTo>
                      <a:pt x="408" y="92"/>
                    </a:lnTo>
                    <a:lnTo>
                      <a:pt x="409" y="92"/>
                    </a:lnTo>
                    <a:lnTo>
                      <a:pt x="409" y="92"/>
                    </a:lnTo>
                    <a:lnTo>
                      <a:pt x="410" y="92"/>
                    </a:lnTo>
                    <a:lnTo>
                      <a:pt x="412" y="91"/>
                    </a:lnTo>
                    <a:lnTo>
                      <a:pt x="413" y="91"/>
                    </a:lnTo>
                    <a:lnTo>
                      <a:pt x="414" y="91"/>
                    </a:lnTo>
                    <a:lnTo>
                      <a:pt x="415" y="91"/>
                    </a:lnTo>
                    <a:lnTo>
                      <a:pt x="416" y="91"/>
                    </a:lnTo>
                    <a:lnTo>
                      <a:pt x="416" y="92"/>
                    </a:lnTo>
                    <a:lnTo>
                      <a:pt x="417" y="93"/>
                    </a:lnTo>
                    <a:lnTo>
                      <a:pt x="419" y="94"/>
                    </a:lnTo>
                    <a:lnTo>
                      <a:pt x="420" y="95"/>
                    </a:lnTo>
                    <a:lnTo>
                      <a:pt x="421" y="96"/>
                    </a:lnTo>
                    <a:lnTo>
                      <a:pt x="422" y="97"/>
                    </a:lnTo>
                    <a:lnTo>
                      <a:pt x="422" y="97"/>
                    </a:lnTo>
                    <a:lnTo>
                      <a:pt x="423" y="97"/>
                    </a:lnTo>
                    <a:lnTo>
                      <a:pt x="423" y="97"/>
                    </a:lnTo>
                    <a:lnTo>
                      <a:pt x="424" y="97"/>
                    </a:lnTo>
                    <a:lnTo>
                      <a:pt x="424" y="98"/>
                    </a:lnTo>
                    <a:lnTo>
                      <a:pt x="425" y="98"/>
                    </a:lnTo>
                    <a:lnTo>
                      <a:pt x="426" y="98"/>
                    </a:lnTo>
                    <a:lnTo>
                      <a:pt x="426" y="99"/>
                    </a:lnTo>
                    <a:lnTo>
                      <a:pt x="427" y="100"/>
                    </a:lnTo>
                    <a:lnTo>
                      <a:pt x="428" y="100"/>
                    </a:lnTo>
                    <a:lnTo>
                      <a:pt x="429" y="101"/>
                    </a:lnTo>
                    <a:lnTo>
                      <a:pt x="430" y="101"/>
                    </a:lnTo>
                    <a:lnTo>
                      <a:pt x="430" y="101"/>
                    </a:lnTo>
                    <a:lnTo>
                      <a:pt x="431" y="101"/>
                    </a:lnTo>
                    <a:lnTo>
                      <a:pt x="431" y="102"/>
                    </a:lnTo>
                    <a:lnTo>
                      <a:pt x="432" y="102"/>
                    </a:lnTo>
                    <a:lnTo>
                      <a:pt x="432" y="103"/>
                    </a:lnTo>
                    <a:lnTo>
                      <a:pt x="433" y="103"/>
                    </a:lnTo>
                    <a:lnTo>
                      <a:pt x="433" y="104"/>
                    </a:lnTo>
                    <a:lnTo>
                      <a:pt x="433" y="104"/>
                    </a:lnTo>
                    <a:lnTo>
                      <a:pt x="432" y="104"/>
                    </a:lnTo>
                    <a:lnTo>
                      <a:pt x="432" y="105"/>
                    </a:lnTo>
                    <a:lnTo>
                      <a:pt x="432" y="106"/>
                    </a:lnTo>
                    <a:lnTo>
                      <a:pt x="432" y="107"/>
                    </a:lnTo>
                    <a:lnTo>
                      <a:pt x="432" y="107"/>
                    </a:lnTo>
                    <a:lnTo>
                      <a:pt x="433" y="107"/>
                    </a:lnTo>
                    <a:lnTo>
                      <a:pt x="433" y="108"/>
                    </a:lnTo>
                    <a:lnTo>
                      <a:pt x="434" y="109"/>
                    </a:lnTo>
                    <a:lnTo>
                      <a:pt x="432" y="110"/>
                    </a:lnTo>
                    <a:lnTo>
                      <a:pt x="431" y="113"/>
                    </a:lnTo>
                    <a:lnTo>
                      <a:pt x="433" y="114"/>
                    </a:lnTo>
                    <a:lnTo>
                      <a:pt x="430" y="115"/>
                    </a:lnTo>
                    <a:lnTo>
                      <a:pt x="430" y="118"/>
                    </a:lnTo>
                    <a:lnTo>
                      <a:pt x="429" y="121"/>
                    </a:lnTo>
                    <a:lnTo>
                      <a:pt x="429" y="122"/>
                    </a:lnTo>
                    <a:lnTo>
                      <a:pt x="430" y="125"/>
                    </a:lnTo>
                    <a:lnTo>
                      <a:pt x="430" y="125"/>
                    </a:lnTo>
                    <a:lnTo>
                      <a:pt x="430" y="127"/>
                    </a:lnTo>
                    <a:lnTo>
                      <a:pt x="430" y="128"/>
                    </a:lnTo>
                    <a:lnTo>
                      <a:pt x="430" y="128"/>
                    </a:lnTo>
                    <a:lnTo>
                      <a:pt x="432" y="128"/>
                    </a:lnTo>
                    <a:lnTo>
                      <a:pt x="432" y="129"/>
                    </a:lnTo>
                    <a:lnTo>
                      <a:pt x="433" y="129"/>
                    </a:lnTo>
                    <a:lnTo>
                      <a:pt x="433" y="131"/>
                    </a:lnTo>
                    <a:lnTo>
                      <a:pt x="434" y="131"/>
                    </a:lnTo>
                    <a:lnTo>
                      <a:pt x="436" y="132"/>
                    </a:lnTo>
                    <a:lnTo>
                      <a:pt x="437" y="132"/>
                    </a:lnTo>
                    <a:lnTo>
                      <a:pt x="437" y="135"/>
                    </a:lnTo>
                    <a:lnTo>
                      <a:pt x="437" y="136"/>
                    </a:lnTo>
                    <a:lnTo>
                      <a:pt x="438" y="136"/>
                    </a:lnTo>
                    <a:lnTo>
                      <a:pt x="438" y="137"/>
                    </a:lnTo>
                    <a:lnTo>
                      <a:pt x="439" y="138"/>
                    </a:lnTo>
                    <a:lnTo>
                      <a:pt x="440" y="138"/>
                    </a:lnTo>
                    <a:lnTo>
                      <a:pt x="441" y="140"/>
                    </a:lnTo>
                    <a:lnTo>
                      <a:pt x="441" y="142"/>
                    </a:lnTo>
                    <a:lnTo>
                      <a:pt x="444" y="142"/>
                    </a:lnTo>
                    <a:lnTo>
                      <a:pt x="383" y="170"/>
                    </a:lnTo>
                    <a:lnTo>
                      <a:pt x="383" y="174"/>
                    </a:lnTo>
                    <a:lnTo>
                      <a:pt x="382" y="194"/>
                    </a:lnTo>
                    <a:lnTo>
                      <a:pt x="381" y="194"/>
                    </a:lnTo>
                    <a:lnTo>
                      <a:pt x="380" y="195"/>
                    </a:lnTo>
                    <a:lnTo>
                      <a:pt x="379" y="195"/>
                    </a:lnTo>
                    <a:lnTo>
                      <a:pt x="378" y="196"/>
                    </a:lnTo>
                    <a:lnTo>
                      <a:pt x="378" y="197"/>
                    </a:lnTo>
                    <a:lnTo>
                      <a:pt x="378" y="197"/>
                    </a:lnTo>
                    <a:lnTo>
                      <a:pt x="377" y="198"/>
                    </a:lnTo>
                    <a:lnTo>
                      <a:pt x="376" y="198"/>
                    </a:lnTo>
                    <a:lnTo>
                      <a:pt x="375" y="198"/>
                    </a:lnTo>
                    <a:lnTo>
                      <a:pt x="375" y="199"/>
                    </a:lnTo>
                    <a:lnTo>
                      <a:pt x="374" y="199"/>
                    </a:lnTo>
                    <a:lnTo>
                      <a:pt x="373" y="199"/>
                    </a:lnTo>
                    <a:lnTo>
                      <a:pt x="371" y="199"/>
                    </a:lnTo>
                    <a:lnTo>
                      <a:pt x="371" y="199"/>
                    </a:lnTo>
                    <a:lnTo>
                      <a:pt x="370" y="199"/>
                    </a:lnTo>
                    <a:lnTo>
                      <a:pt x="369" y="200"/>
                    </a:lnTo>
                    <a:lnTo>
                      <a:pt x="368" y="200"/>
                    </a:lnTo>
                    <a:lnTo>
                      <a:pt x="368" y="201"/>
                    </a:lnTo>
                    <a:lnTo>
                      <a:pt x="367" y="201"/>
                    </a:lnTo>
                    <a:lnTo>
                      <a:pt x="366" y="201"/>
                    </a:lnTo>
                    <a:lnTo>
                      <a:pt x="365" y="202"/>
                    </a:lnTo>
                    <a:lnTo>
                      <a:pt x="365" y="203"/>
                    </a:lnTo>
                    <a:lnTo>
                      <a:pt x="364" y="203"/>
                    </a:lnTo>
                    <a:lnTo>
                      <a:pt x="364" y="204"/>
                    </a:lnTo>
                    <a:lnTo>
                      <a:pt x="364" y="204"/>
                    </a:lnTo>
                    <a:lnTo>
                      <a:pt x="363" y="204"/>
                    </a:lnTo>
                    <a:lnTo>
                      <a:pt x="362" y="204"/>
                    </a:lnTo>
                    <a:lnTo>
                      <a:pt x="361" y="204"/>
                    </a:lnTo>
                    <a:lnTo>
                      <a:pt x="361" y="204"/>
                    </a:lnTo>
                    <a:lnTo>
                      <a:pt x="360" y="206"/>
                    </a:lnTo>
                    <a:lnTo>
                      <a:pt x="359" y="206"/>
                    </a:lnTo>
                    <a:lnTo>
                      <a:pt x="359" y="207"/>
                    </a:lnTo>
                    <a:lnTo>
                      <a:pt x="357" y="207"/>
                    </a:lnTo>
                    <a:lnTo>
                      <a:pt x="357" y="208"/>
                    </a:lnTo>
                    <a:lnTo>
                      <a:pt x="356" y="208"/>
                    </a:lnTo>
                    <a:lnTo>
                      <a:pt x="355" y="208"/>
                    </a:lnTo>
                    <a:lnTo>
                      <a:pt x="354" y="207"/>
                    </a:lnTo>
                    <a:lnTo>
                      <a:pt x="353" y="207"/>
                    </a:lnTo>
                    <a:lnTo>
                      <a:pt x="352" y="207"/>
                    </a:lnTo>
                    <a:lnTo>
                      <a:pt x="351" y="209"/>
                    </a:lnTo>
                    <a:lnTo>
                      <a:pt x="351" y="210"/>
                    </a:lnTo>
                    <a:lnTo>
                      <a:pt x="349" y="211"/>
                    </a:lnTo>
                    <a:lnTo>
                      <a:pt x="348" y="212"/>
                    </a:lnTo>
                    <a:lnTo>
                      <a:pt x="347" y="213"/>
                    </a:lnTo>
                    <a:lnTo>
                      <a:pt x="346" y="215"/>
                    </a:lnTo>
                    <a:lnTo>
                      <a:pt x="345" y="216"/>
                    </a:lnTo>
                    <a:lnTo>
                      <a:pt x="345" y="218"/>
                    </a:lnTo>
                    <a:lnTo>
                      <a:pt x="345" y="219"/>
                    </a:lnTo>
                    <a:lnTo>
                      <a:pt x="344" y="221"/>
                    </a:lnTo>
                    <a:lnTo>
                      <a:pt x="344" y="221"/>
                    </a:lnTo>
                    <a:lnTo>
                      <a:pt x="343" y="221"/>
                    </a:lnTo>
                    <a:lnTo>
                      <a:pt x="341" y="222"/>
                    </a:lnTo>
                    <a:lnTo>
                      <a:pt x="340" y="223"/>
                    </a:lnTo>
                    <a:lnTo>
                      <a:pt x="340" y="224"/>
                    </a:lnTo>
                    <a:lnTo>
                      <a:pt x="339" y="225"/>
                    </a:lnTo>
                    <a:lnTo>
                      <a:pt x="338" y="226"/>
                    </a:lnTo>
                    <a:lnTo>
                      <a:pt x="337" y="228"/>
                    </a:lnTo>
                    <a:lnTo>
                      <a:pt x="335" y="228"/>
                    </a:lnTo>
                    <a:lnTo>
                      <a:pt x="333" y="228"/>
                    </a:lnTo>
                    <a:lnTo>
                      <a:pt x="332" y="227"/>
                    </a:lnTo>
                    <a:lnTo>
                      <a:pt x="331" y="227"/>
                    </a:lnTo>
                    <a:lnTo>
                      <a:pt x="330" y="227"/>
                    </a:lnTo>
                    <a:lnTo>
                      <a:pt x="328" y="228"/>
                    </a:lnTo>
                    <a:lnTo>
                      <a:pt x="327" y="229"/>
                    </a:lnTo>
                    <a:lnTo>
                      <a:pt x="326" y="230"/>
                    </a:lnTo>
                    <a:lnTo>
                      <a:pt x="326" y="230"/>
                    </a:lnTo>
                    <a:lnTo>
                      <a:pt x="324" y="231"/>
                    </a:lnTo>
                    <a:lnTo>
                      <a:pt x="323" y="231"/>
                    </a:lnTo>
                    <a:lnTo>
                      <a:pt x="323" y="231"/>
                    </a:lnTo>
                    <a:lnTo>
                      <a:pt x="323" y="232"/>
                    </a:lnTo>
                    <a:lnTo>
                      <a:pt x="323" y="231"/>
                    </a:lnTo>
                    <a:lnTo>
                      <a:pt x="322" y="232"/>
                    </a:lnTo>
                    <a:lnTo>
                      <a:pt x="321" y="232"/>
                    </a:lnTo>
                    <a:lnTo>
                      <a:pt x="320" y="232"/>
                    </a:lnTo>
                    <a:lnTo>
                      <a:pt x="320" y="232"/>
                    </a:lnTo>
                    <a:lnTo>
                      <a:pt x="320" y="232"/>
                    </a:lnTo>
                    <a:lnTo>
                      <a:pt x="320" y="232"/>
                    </a:lnTo>
                    <a:lnTo>
                      <a:pt x="319" y="231"/>
                    </a:lnTo>
                    <a:lnTo>
                      <a:pt x="318" y="232"/>
                    </a:lnTo>
                    <a:lnTo>
                      <a:pt x="317" y="232"/>
                    </a:lnTo>
                    <a:lnTo>
                      <a:pt x="316" y="232"/>
                    </a:lnTo>
                    <a:lnTo>
                      <a:pt x="315" y="232"/>
                    </a:lnTo>
                    <a:lnTo>
                      <a:pt x="314" y="232"/>
                    </a:lnTo>
                    <a:lnTo>
                      <a:pt x="313" y="232"/>
                    </a:lnTo>
                    <a:lnTo>
                      <a:pt x="311" y="232"/>
                    </a:lnTo>
                    <a:lnTo>
                      <a:pt x="310" y="232"/>
                    </a:lnTo>
                    <a:lnTo>
                      <a:pt x="309" y="233"/>
                    </a:lnTo>
                    <a:lnTo>
                      <a:pt x="308" y="235"/>
                    </a:lnTo>
                    <a:lnTo>
                      <a:pt x="308" y="235"/>
                    </a:lnTo>
                    <a:lnTo>
                      <a:pt x="307" y="236"/>
                    </a:lnTo>
                    <a:lnTo>
                      <a:pt x="306" y="236"/>
                    </a:lnTo>
                    <a:lnTo>
                      <a:pt x="306" y="237"/>
                    </a:lnTo>
                    <a:lnTo>
                      <a:pt x="305" y="237"/>
                    </a:lnTo>
                    <a:lnTo>
                      <a:pt x="305" y="238"/>
                    </a:lnTo>
                    <a:lnTo>
                      <a:pt x="304" y="238"/>
                    </a:lnTo>
                    <a:lnTo>
                      <a:pt x="302" y="238"/>
                    </a:lnTo>
                    <a:lnTo>
                      <a:pt x="301" y="238"/>
                    </a:lnTo>
                    <a:lnTo>
                      <a:pt x="300" y="239"/>
                    </a:lnTo>
                    <a:lnTo>
                      <a:pt x="299" y="238"/>
                    </a:lnTo>
                    <a:lnTo>
                      <a:pt x="299" y="238"/>
                    </a:lnTo>
                    <a:lnTo>
                      <a:pt x="297" y="238"/>
                    </a:lnTo>
                    <a:lnTo>
                      <a:pt x="297" y="238"/>
                    </a:lnTo>
                    <a:lnTo>
                      <a:pt x="295" y="238"/>
                    </a:lnTo>
                    <a:lnTo>
                      <a:pt x="295" y="238"/>
                    </a:lnTo>
                    <a:lnTo>
                      <a:pt x="294" y="237"/>
                    </a:lnTo>
                    <a:lnTo>
                      <a:pt x="293" y="237"/>
                    </a:lnTo>
                    <a:lnTo>
                      <a:pt x="292" y="236"/>
                    </a:lnTo>
                    <a:lnTo>
                      <a:pt x="293" y="222"/>
                    </a:lnTo>
                    <a:lnTo>
                      <a:pt x="292" y="222"/>
                    </a:lnTo>
                    <a:lnTo>
                      <a:pt x="292" y="224"/>
                    </a:lnTo>
                    <a:lnTo>
                      <a:pt x="291" y="225"/>
                    </a:lnTo>
                    <a:lnTo>
                      <a:pt x="291" y="225"/>
                    </a:lnTo>
                    <a:lnTo>
                      <a:pt x="290" y="225"/>
                    </a:lnTo>
                    <a:lnTo>
                      <a:pt x="289" y="226"/>
                    </a:lnTo>
                    <a:lnTo>
                      <a:pt x="289" y="227"/>
                    </a:lnTo>
                    <a:lnTo>
                      <a:pt x="289" y="227"/>
                    </a:lnTo>
                    <a:lnTo>
                      <a:pt x="288" y="227"/>
                    </a:lnTo>
                    <a:lnTo>
                      <a:pt x="288" y="228"/>
                    </a:lnTo>
                    <a:lnTo>
                      <a:pt x="288" y="228"/>
                    </a:lnTo>
                    <a:lnTo>
                      <a:pt x="287" y="228"/>
                    </a:lnTo>
                    <a:lnTo>
                      <a:pt x="286" y="228"/>
                    </a:lnTo>
                    <a:lnTo>
                      <a:pt x="285" y="228"/>
                    </a:lnTo>
                    <a:lnTo>
                      <a:pt x="285" y="228"/>
                    </a:lnTo>
                    <a:lnTo>
                      <a:pt x="284" y="228"/>
                    </a:lnTo>
                    <a:lnTo>
                      <a:pt x="283" y="228"/>
                    </a:lnTo>
                    <a:lnTo>
                      <a:pt x="282" y="229"/>
                    </a:lnTo>
                    <a:lnTo>
                      <a:pt x="282" y="230"/>
                    </a:lnTo>
                    <a:lnTo>
                      <a:pt x="282" y="231"/>
                    </a:lnTo>
                    <a:lnTo>
                      <a:pt x="282" y="232"/>
                    </a:lnTo>
                    <a:lnTo>
                      <a:pt x="281" y="232"/>
                    </a:lnTo>
                    <a:lnTo>
                      <a:pt x="281" y="233"/>
                    </a:lnTo>
                    <a:lnTo>
                      <a:pt x="281" y="234"/>
                    </a:lnTo>
                    <a:lnTo>
                      <a:pt x="280" y="234"/>
                    </a:lnTo>
                    <a:lnTo>
                      <a:pt x="279" y="234"/>
                    </a:lnTo>
                    <a:lnTo>
                      <a:pt x="278" y="235"/>
                    </a:lnTo>
                    <a:lnTo>
                      <a:pt x="278" y="235"/>
                    </a:lnTo>
                    <a:lnTo>
                      <a:pt x="278" y="235"/>
                    </a:lnTo>
                    <a:lnTo>
                      <a:pt x="277" y="235"/>
                    </a:lnTo>
                    <a:lnTo>
                      <a:pt x="276" y="235"/>
                    </a:lnTo>
                    <a:lnTo>
                      <a:pt x="275" y="235"/>
                    </a:lnTo>
                    <a:lnTo>
                      <a:pt x="275" y="235"/>
                    </a:lnTo>
                    <a:lnTo>
                      <a:pt x="275" y="236"/>
                    </a:lnTo>
                    <a:lnTo>
                      <a:pt x="274" y="237"/>
                    </a:lnTo>
                    <a:lnTo>
                      <a:pt x="273" y="237"/>
                    </a:lnTo>
                    <a:lnTo>
                      <a:pt x="272" y="238"/>
                    </a:lnTo>
                    <a:lnTo>
                      <a:pt x="271" y="238"/>
                    </a:lnTo>
                    <a:lnTo>
                      <a:pt x="271" y="238"/>
                    </a:lnTo>
                    <a:lnTo>
                      <a:pt x="270" y="238"/>
                    </a:lnTo>
                    <a:lnTo>
                      <a:pt x="270" y="239"/>
                    </a:lnTo>
                    <a:lnTo>
                      <a:pt x="269" y="239"/>
                    </a:lnTo>
                    <a:lnTo>
                      <a:pt x="268" y="240"/>
                    </a:lnTo>
                    <a:lnTo>
                      <a:pt x="268" y="240"/>
                    </a:lnTo>
                    <a:lnTo>
                      <a:pt x="267" y="240"/>
                    </a:lnTo>
                    <a:lnTo>
                      <a:pt x="266" y="240"/>
                    </a:lnTo>
                    <a:lnTo>
                      <a:pt x="265" y="241"/>
                    </a:lnTo>
                    <a:lnTo>
                      <a:pt x="264" y="241"/>
                    </a:lnTo>
                    <a:lnTo>
                      <a:pt x="264" y="241"/>
                    </a:lnTo>
                    <a:lnTo>
                      <a:pt x="263" y="242"/>
                    </a:lnTo>
                    <a:lnTo>
                      <a:pt x="262" y="242"/>
                    </a:lnTo>
                    <a:lnTo>
                      <a:pt x="261" y="242"/>
                    </a:lnTo>
                    <a:lnTo>
                      <a:pt x="261" y="242"/>
                    </a:lnTo>
                    <a:lnTo>
                      <a:pt x="260" y="242"/>
                    </a:lnTo>
                    <a:lnTo>
                      <a:pt x="259" y="242"/>
                    </a:lnTo>
                    <a:lnTo>
                      <a:pt x="258" y="242"/>
                    </a:lnTo>
                    <a:lnTo>
                      <a:pt x="258" y="242"/>
                    </a:lnTo>
                    <a:lnTo>
                      <a:pt x="258" y="242"/>
                    </a:lnTo>
                    <a:lnTo>
                      <a:pt x="257" y="242"/>
                    </a:lnTo>
                    <a:lnTo>
                      <a:pt x="257" y="242"/>
                    </a:lnTo>
                    <a:lnTo>
                      <a:pt x="256" y="242"/>
                    </a:lnTo>
                    <a:lnTo>
                      <a:pt x="255" y="242"/>
                    </a:lnTo>
                    <a:lnTo>
                      <a:pt x="254" y="242"/>
                    </a:lnTo>
                    <a:lnTo>
                      <a:pt x="253" y="242"/>
                    </a:lnTo>
                    <a:lnTo>
                      <a:pt x="252" y="241"/>
                    </a:lnTo>
                    <a:lnTo>
                      <a:pt x="250" y="240"/>
                    </a:lnTo>
                    <a:lnTo>
                      <a:pt x="249" y="240"/>
                    </a:lnTo>
                    <a:lnTo>
                      <a:pt x="248" y="239"/>
                    </a:lnTo>
                    <a:lnTo>
                      <a:pt x="247" y="238"/>
                    </a:lnTo>
                    <a:lnTo>
                      <a:pt x="247" y="238"/>
                    </a:lnTo>
                    <a:lnTo>
                      <a:pt x="246" y="238"/>
                    </a:lnTo>
                    <a:lnTo>
                      <a:pt x="245" y="237"/>
                    </a:lnTo>
                    <a:lnTo>
                      <a:pt x="244" y="237"/>
                    </a:lnTo>
                    <a:lnTo>
                      <a:pt x="244" y="237"/>
                    </a:lnTo>
                    <a:lnTo>
                      <a:pt x="243" y="237"/>
                    </a:lnTo>
                    <a:lnTo>
                      <a:pt x="242" y="237"/>
                    </a:lnTo>
                    <a:lnTo>
                      <a:pt x="241" y="237"/>
                    </a:lnTo>
                    <a:lnTo>
                      <a:pt x="240" y="237"/>
                    </a:lnTo>
                    <a:lnTo>
                      <a:pt x="240" y="237"/>
                    </a:lnTo>
                    <a:lnTo>
                      <a:pt x="238" y="237"/>
                    </a:lnTo>
                    <a:lnTo>
                      <a:pt x="237" y="237"/>
                    </a:lnTo>
                    <a:lnTo>
                      <a:pt x="235" y="238"/>
                    </a:lnTo>
                    <a:lnTo>
                      <a:pt x="234" y="238"/>
                    </a:lnTo>
                    <a:lnTo>
                      <a:pt x="233" y="239"/>
                    </a:lnTo>
                    <a:lnTo>
                      <a:pt x="233" y="240"/>
                    </a:lnTo>
                    <a:lnTo>
                      <a:pt x="232" y="240"/>
                    </a:lnTo>
                    <a:lnTo>
                      <a:pt x="231" y="240"/>
                    </a:lnTo>
                    <a:lnTo>
                      <a:pt x="230" y="239"/>
                    </a:lnTo>
                    <a:lnTo>
                      <a:pt x="230" y="239"/>
                    </a:lnTo>
                    <a:lnTo>
                      <a:pt x="229" y="239"/>
                    </a:lnTo>
                    <a:lnTo>
                      <a:pt x="228" y="240"/>
                    </a:lnTo>
                    <a:lnTo>
                      <a:pt x="227" y="240"/>
                    </a:lnTo>
                    <a:lnTo>
                      <a:pt x="227" y="241"/>
                    </a:lnTo>
                    <a:lnTo>
                      <a:pt x="226" y="241"/>
                    </a:lnTo>
                    <a:lnTo>
                      <a:pt x="225" y="241"/>
                    </a:lnTo>
                    <a:lnTo>
                      <a:pt x="224" y="240"/>
                    </a:lnTo>
                    <a:lnTo>
                      <a:pt x="223" y="240"/>
                    </a:lnTo>
                    <a:lnTo>
                      <a:pt x="223" y="239"/>
                    </a:lnTo>
                    <a:lnTo>
                      <a:pt x="222" y="239"/>
                    </a:lnTo>
                    <a:lnTo>
                      <a:pt x="220" y="239"/>
                    </a:lnTo>
                    <a:lnTo>
                      <a:pt x="220" y="240"/>
                    </a:lnTo>
                    <a:lnTo>
                      <a:pt x="219" y="240"/>
                    </a:lnTo>
                    <a:lnTo>
                      <a:pt x="218" y="240"/>
                    </a:lnTo>
                    <a:lnTo>
                      <a:pt x="217" y="240"/>
                    </a:lnTo>
                    <a:lnTo>
                      <a:pt x="216" y="240"/>
                    </a:lnTo>
                    <a:lnTo>
                      <a:pt x="216" y="241"/>
                    </a:lnTo>
                    <a:lnTo>
                      <a:pt x="215" y="242"/>
                    </a:lnTo>
                    <a:lnTo>
                      <a:pt x="214" y="242"/>
                    </a:lnTo>
                    <a:lnTo>
                      <a:pt x="213" y="242"/>
                    </a:lnTo>
                    <a:lnTo>
                      <a:pt x="213" y="242"/>
                    </a:lnTo>
                    <a:lnTo>
                      <a:pt x="213" y="242"/>
                    </a:lnTo>
                    <a:lnTo>
                      <a:pt x="212" y="243"/>
                    </a:lnTo>
                    <a:lnTo>
                      <a:pt x="211" y="244"/>
                    </a:lnTo>
                    <a:lnTo>
                      <a:pt x="210" y="244"/>
                    </a:lnTo>
                    <a:lnTo>
                      <a:pt x="209" y="243"/>
                    </a:lnTo>
                    <a:lnTo>
                      <a:pt x="209" y="243"/>
                    </a:lnTo>
                    <a:lnTo>
                      <a:pt x="208" y="243"/>
                    </a:lnTo>
                    <a:lnTo>
                      <a:pt x="207" y="243"/>
                    </a:lnTo>
                    <a:lnTo>
                      <a:pt x="206" y="243"/>
                    </a:lnTo>
                    <a:lnTo>
                      <a:pt x="206" y="244"/>
                    </a:lnTo>
                    <a:lnTo>
                      <a:pt x="206" y="243"/>
                    </a:lnTo>
                    <a:lnTo>
                      <a:pt x="205" y="242"/>
                    </a:lnTo>
                    <a:lnTo>
                      <a:pt x="203" y="241"/>
                    </a:lnTo>
                    <a:lnTo>
                      <a:pt x="202" y="242"/>
                    </a:lnTo>
                    <a:lnTo>
                      <a:pt x="201" y="242"/>
                    </a:lnTo>
                    <a:lnTo>
                      <a:pt x="199" y="242"/>
                    </a:lnTo>
                    <a:lnTo>
                      <a:pt x="198" y="242"/>
                    </a:lnTo>
                    <a:lnTo>
                      <a:pt x="197" y="241"/>
                    </a:lnTo>
                    <a:lnTo>
                      <a:pt x="196" y="240"/>
                    </a:lnTo>
                    <a:lnTo>
                      <a:pt x="196" y="24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47" name="Freeform 905">
                <a:extLst>
                  <a:ext uri="{FF2B5EF4-FFF2-40B4-BE49-F238E27FC236}">
                    <a16:creationId xmlns:a16="http://schemas.microsoft.com/office/drawing/2014/main" id="{79DC329B-8F2F-4F69-A93A-FF14F57630FA}"/>
                  </a:ext>
                </a:extLst>
              </p:cNvPr>
              <p:cNvSpPr>
                <a:spLocks/>
              </p:cNvSpPr>
              <p:nvPr/>
            </p:nvSpPr>
            <p:spPr bwMode="auto">
              <a:xfrm>
                <a:off x="5362" y="1265"/>
                <a:ext cx="140" cy="129"/>
              </a:xfrm>
              <a:custGeom>
                <a:avLst/>
                <a:gdLst>
                  <a:gd name="T0" fmla="*/ 136 w 140"/>
                  <a:gd name="T1" fmla="*/ 88 h 129"/>
                  <a:gd name="T2" fmla="*/ 133 w 140"/>
                  <a:gd name="T3" fmla="*/ 89 h 129"/>
                  <a:gd name="T4" fmla="*/ 128 w 140"/>
                  <a:gd name="T5" fmla="*/ 89 h 129"/>
                  <a:gd name="T6" fmla="*/ 126 w 140"/>
                  <a:gd name="T7" fmla="*/ 93 h 129"/>
                  <a:gd name="T8" fmla="*/ 123 w 140"/>
                  <a:gd name="T9" fmla="*/ 93 h 129"/>
                  <a:gd name="T10" fmla="*/ 121 w 140"/>
                  <a:gd name="T11" fmla="*/ 93 h 129"/>
                  <a:gd name="T12" fmla="*/ 120 w 140"/>
                  <a:gd name="T13" fmla="*/ 98 h 129"/>
                  <a:gd name="T14" fmla="*/ 119 w 140"/>
                  <a:gd name="T15" fmla="*/ 100 h 129"/>
                  <a:gd name="T16" fmla="*/ 118 w 140"/>
                  <a:gd name="T17" fmla="*/ 103 h 129"/>
                  <a:gd name="T18" fmla="*/ 118 w 140"/>
                  <a:gd name="T19" fmla="*/ 106 h 129"/>
                  <a:gd name="T20" fmla="*/ 116 w 140"/>
                  <a:gd name="T21" fmla="*/ 104 h 129"/>
                  <a:gd name="T22" fmla="*/ 119 w 140"/>
                  <a:gd name="T23" fmla="*/ 111 h 129"/>
                  <a:gd name="T24" fmla="*/ 118 w 140"/>
                  <a:gd name="T25" fmla="*/ 114 h 129"/>
                  <a:gd name="T26" fmla="*/ 116 w 140"/>
                  <a:gd name="T27" fmla="*/ 118 h 129"/>
                  <a:gd name="T28" fmla="*/ 112 w 140"/>
                  <a:gd name="T29" fmla="*/ 121 h 129"/>
                  <a:gd name="T30" fmla="*/ 109 w 140"/>
                  <a:gd name="T31" fmla="*/ 123 h 129"/>
                  <a:gd name="T32" fmla="*/ 105 w 140"/>
                  <a:gd name="T33" fmla="*/ 124 h 129"/>
                  <a:gd name="T34" fmla="*/ 100 w 140"/>
                  <a:gd name="T35" fmla="*/ 129 h 129"/>
                  <a:gd name="T36" fmla="*/ 96 w 140"/>
                  <a:gd name="T37" fmla="*/ 128 h 129"/>
                  <a:gd name="T38" fmla="*/ 91 w 140"/>
                  <a:gd name="T39" fmla="*/ 128 h 129"/>
                  <a:gd name="T40" fmla="*/ 88 w 140"/>
                  <a:gd name="T41" fmla="*/ 129 h 129"/>
                  <a:gd name="T42" fmla="*/ 86 w 140"/>
                  <a:gd name="T43" fmla="*/ 124 h 129"/>
                  <a:gd name="T44" fmla="*/ 82 w 140"/>
                  <a:gd name="T45" fmla="*/ 123 h 129"/>
                  <a:gd name="T46" fmla="*/ 80 w 140"/>
                  <a:gd name="T47" fmla="*/ 119 h 129"/>
                  <a:gd name="T48" fmla="*/ 76 w 140"/>
                  <a:gd name="T49" fmla="*/ 114 h 129"/>
                  <a:gd name="T50" fmla="*/ 73 w 140"/>
                  <a:gd name="T51" fmla="*/ 115 h 129"/>
                  <a:gd name="T52" fmla="*/ 68 w 140"/>
                  <a:gd name="T53" fmla="*/ 114 h 129"/>
                  <a:gd name="T54" fmla="*/ 66 w 140"/>
                  <a:gd name="T55" fmla="*/ 109 h 129"/>
                  <a:gd name="T56" fmla="*/ 64 w 140"/>
                  <a:gd name="T57" fmla="*/ 108 h 129"/>
                  <a:gd name="T58" fmla="*/ 62 w 140"/>
                  <a:gd name="T59" fmla="*/ 104 h 129"/>
                  <a:gd name="T60" fmla="*/ 58 w 140"/>
                  <a:gd name="T61" fmla="*/ 100 h 129"/>
                  <a:gd name="T62" fmla="*/ 57 w 140"/>
                  <a:gd name="T63" fmla="*/ 94 h 129"/>
                  <a:gd name="T64" fmla="*/ 50 w 140"/>
                  <a:gd name="T65" fmla="*/ 94 h 129"/>
                  <a:gd name="T66" fmla="*/ 47 w 140"/>
                  <a:gd name="T67" fmla="*/ 93 h 129"/>
                  <a:gd name="T68" fmla="*/ 43 w 140"/>
                  <a:gd name="T69" fmla="*/ 93 h 129"/>
                  <a:gd name="T70" fmla="*/ 38 w 140"/>
                  <a:gd name="T71" fmla="*/ 97 h 129"/>
                  <a:gd name="T72" fmla="*/ 32 w 140"/>
                  <a:gd name="T73" fmla="*/ 95 h 129"/>
                  <a:gd name="T74" fmla="*/ 31 w 140"/>
                  <a:gd name="T75" fmla="*/ 89 h 129"/>
                  <a:gd name="T76" fmla="*/ 29 w 140"/>
                  <a:gd name="T77" fmla="*/ 83 h 129"/>
                  <a:gd name="T78" fmla="*/ 30 w 140"/>
                  <a:gd name="T79" fmla="*/ 77 h 129"/>
                  <a:gd name="T80" fmla="*/ 27 w 140"/>
                  <a:gd name="T81" fmla="*/ 72 h 129"/>
                  <a:gd name="T82" fmla="*/ 27 w 140"/>
                  <a:gd name="T83" fmla="*/ 66 h 129"/>
                  <a:gd name="T84" fmla="*/ 28 w 140"/>
                  <a:gd name="T85" fmla="*/ 59 h 129"/>
                  <a:gd name="T86" fmla="*/ 25 w 140"/>
                  <a:gd name="T87" fmla="*/ 55 h 129"/>
                  <a:gd name="T88" fmla="*/ 23 w 140"/>
                  <a:gd name="T89" fmla="*/ 45 h 129"/>
                  <a:gd name="T90" fmla="*/ 19 w 140"/>
                  <a:gd name="T91" fmla="*/ 36 h 129"/>
                  <a:gd name="T92" fmla="*/ 15 w 140"/>
                  <a:gd name="T93" fmla="*/ 32 h 129"/>
                  <a:gd name="T94" fmla="*/ 10 w 140"/>
                  <a:gd name="T95" fmla="*/ 28 h 129"/>
                  <a:gd name="T96" fmla="*/ 7 w 140"/>
                  <a:gd name="T97" fmla="*/ 24 h 129"/>
                  <a:gd name="T98" fmla="*/ 5 w 140"/>
                  <a:gd name="T99" fmla="*/ 20 h 129"/>
                  <a:gd name="T100" fmla="*/ 1 w 140"/>
                  <a:gd name="T101" fmla="*/ 16 h 129"/>
                  <a:gd name="T102" fmla="*/ 1 w 140"/>
                  <a:gd name="T103" fmla="*/ 10 h 129"/>
                  <a:gd name="T104" fmla="*/ 1 w 140"/>
                  <a:gd name="T105"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129">
                    <a:moveTo>
                      <a:pt x="140" y="89"/>
                    </a:moveTo>
                    <a:lnTo>
                      <a:pt x="139" y="88"/>
                    </a:lnTo>
                    <a:lnTo>
                      <a:pt x="138" y="88"/>
                    </a:lnTo>
                    <a:lnTo>
                      <a:pt x="137" y="88"/>
                    </a:lnTo>
                    <a:lnTo>
                      <a:pt x="136" y="88"/>
                    </a:lnTo>
                    <a:lnTo>
                      <a:pt x="137" y="87"/>
                    </a:lnTo>
                    <a:lnTo>
                      <a:pt x="136" y="87"/>
                    </a:lnTo>
                    <a:lnTo>
                      <a:pt x="135" y="88"/>
                    </a:lnTo>
                    <a:lnTo>
                      <a:pt x="134" y="88"/>
                    </a:lnTo>
                    <a:lnTo>
                      <a:pt x="133" y="89"/>
                    </a:lnTo>
                    <a:lnTo>
                      <a:pt x="133" y="88"/>
                    </a:lnTo>
                    <a:lnTo>
                      <a:pt x="132" y="87"/>
                    </a:lnTo>
                    <a:lnTo>
                      <a:pt x="130" y="87"/>
                    </a:lnTo>
                    <a:lnTo>
                      <a:pt x="128" y="88"/>
                    </a:lnTo>
                    <a:lnTo>
                      <a:pt x="128" y="89"/>
                    </a:lnTo>
                    <a:lnTo>
                      <a:pt x="129" y="90"/>
                    </a:lnTo>
                    <a:lnTo>
                      <a:pt x="128" y="91"/>
                    </a:lnTo>
                    <a:lnTo>
                      <a:pt x="128" y="92"/>
                    </a:lnTo>
                    <a:lnTo>
                      <a:pt x="128" y="93"/>
                    </a:lnTo>
                    <a:lnTo>
                      <a:pt x="126" y="93"/>
                    </a:lnTo>
                    <a:lnTo>
                      <a:pt x="126" y="93"/>
                    </a:lnTo>
                    <a:lnTo>
                      <a:pt x="125" y="93"/>
                    </a:lnTo>
                    <a:lnTo>
                      <a:pt x="125" y="93"/>
                    </a:lnTo>
                    <a:lnTo>
                      <a:pt x="124" y="93"/>
                    </a:lnTo>
                    <a:lnTo>
                      <a:pt x="123" y="93"/>
                    </a:lnTo>
                    <a:lnTo>
                      <a:pt x="123" y="93"/>
                    </a:lnTo>
                    <a:lnTo>
                      <a:pt x="122" y="92"/>
                    </a:lnTo>
                    <a:lnTo>
                      <a:pt x="122" y="93"/>
                    </a:lnTo>
                    <a:lnTo>
                      <a:pt x="122" y="94"/>
                    </a:lnTo>
                    <a:lnTo>
                      <a:pt x="121" y="93"/>
                    </a:lnTo>
                    <a:lnTo>
                      <a:pt x="120" y="95"/>
                    </a:lnTo>
                    <a:lnTo>
                      <a:pt x="120" y="96"/>
                    </a:lnTo>
                    <a:lnTo>
                      <a:pt x="122" y="97"/>
                    </a:lnTo>
                    <a:lnTo>
                      <a:pt x="122" y="97"/>
                    </a:lnTo>
                    <a:lnTo>
                      <a:pt x="120" y="98"/>
                    </a:lnTo>
                    <a:lnTo>
                      <a:pt x="120" y="99"/>
                    </a:lnTo>
                    <a:lnTo>
                      <a:pt x="120" y="100"/>
                    </a:lnTo>
                    <a:lnTo>
                      <a:pt x="120" y="99"/>
                    </a:lnTo>
                    <a:lnTo>
                      <a:pt x="119" y="99"/>
                    </a:lnTo>
                    <a:lnTo>
                      <a:pt x="119" y="100"/>
                    </a:lnTo>
                    <a:lnTo>
                      <a:pt x="119" y="100"/>
                    </a:lnTo>
                    <a:lnTo>
                      <a:pt x="119" y="100"/>
                    </a:lnTo>
                    <a:lnTo>
                      <a:pt x="119" y="101"/>
                    </a:lnTo>
                    <a:lnTo>
                      <a:pt x="119" y="102"/>
                    </a:lnTo>
                    <a:lnTo>
                      <a:pt x="118" y="103"/>
                    </a:lnTo>
                    <a:lnTo>
                      <a:pt x="119" y="104"/>
                    </a:lnTo>
                    <a:lnTo>
                      <a:pt x="119" y="104"/>
                    </a:lnTo>
                    <a:lnTo>
                      <a:pt x="119" y="105"/>
                    </a:lnTo>
                    <a:lnTo>
                      <a:pt x="119" y="105"/>
                    </a:lnTo>
                    <a:lnTo>
                      <a:pt x="118" y="106"/>
                    </a:lnTo>
                    <a:lnTo>
                      <a:pt x="117" y="105"/>
                    </a:lnTo>
                    <a:lnTo>
                      <a:pt x="117" y="104"/>
                    </a:lnTo>
                    <a:lnTo>
                      <a:pt x="117" y="104"/>
                    </a:lnTo>
                    <a:lnTo>
                      <a:pt x="116" y="104"/>
                    </a:lnTo>
                    <a:lnTo>
                      <a:pt x="116" y="104"/>
                    </a:lnTo>
                    <a:lnTo>
                      <a:pt x="116" y="106"/>
                    </a:lnTo>
                    <a:lnTo>
                      <a:pt x="117" y="107"/>
                    </a:lnTo>
                    <a:lnTo>
                      <a:pt x="117" y="109"/>
                    </a:lnTo>
                    <a:lnTo>
                      <a:pt x="118" y="110"/>
                    </a:lnTo>
                    <a:lnTo>
                      <a:pt x="119" y="111"/>
                    </a:lnTo>
                    <a:lnTo>
                      <a:pt x="118" y="111"/>
                    </a:lnTo>
                    <a:lnTo>
                      <a:pt x="118" y="112"/>
                    </a:lnTo>
                    <a:lnTo>
                      <a:pt x="117" y="111"/>
                    </a:lnTo>
                    <a:lnTo>
                      <a:pt x="117" y="114"/>
                    </a:lnTo>
                    <a:lnTo>
                      <a:pt x="118" y="114"/>
                    </a:lnTo>
                    <a:lnTo>
                      <a:pt x="117" y="116"/>
                    </a:lnTo>
                    <a:lnTo>
                      <a:pt x="117" y="117"/>
                    </a:lnTo>
                    <a:lnTo>
                      <a:pt x="118" y="118"/>
                    </a:lnTo>
                    <a:lnTo>
                      <a:pt x="117" y="119"/>
                    </a:lnTo>
                    <a:lnTo>
                      <a:pt x="116" y="118"/>
                    </a:lnTo>
                    <a:lnTo>
                      <a:pt x="116" y="119"/>
                    </a:lnTo>
                    <a:lnTo>
                      <a:pt x="116" y="118"/>
                    </a:lnTo>
                    <a:lnTo>
                      <a:pt x="114" y="118"/>
                    </a:lnTo>
                    <a:lnTo>
                      <a:pt x="113" y="120"/>
                    </a:lnTo>
                    <a:lnTo>
                      <a:pt x="112" y="121"/>
                    </a:lnTo>
                    <a:lnTo>
                      <a:pt x="110" y="121"/>
                    </a:lnTo>
                    <a:lnTo>
                      <a:pt x="110" y="122"/>
                    </a:lnTo>
                    <a:lnTo>
                      <a:pt x="109" y="121"/>
                    </a:lnTo>
                    <a:lnTo>
                      <a:pt x="109" y="122"/>
                    </a:lnTo>
                    <a:lnTo>
                      <a:pt x="109" y="123"/>
                    </a:lnTo>
                    <a:lnTo>
                      <a:pt x="109" y="124"/>
                    </a:lnTo>
                    <a:lnTo>
                      <a:pt x="108" y="124"/>
                    </a:lnTo>
                    <a:lnTo>
                      <a:pt x="107" y="124"/>
                    </a:lnTo>
                    <a:lnTo>
                      <a:pt x="106" y="125"/>
                    </a:lnTo>
                    <a:lnTo>
                      <a:pt x="105" y="124"/>
                    </a:lnTo>
                    <a:lnTo>
                      <a:pt x="105" y="125"/>
                    </a:lnTo>
                    <a:lnTo>
                      <a:pt x="104" y="126"/>
                    </a:lnTo>
                    <a:lnTo>
                      <a:pt x="103" y="126"/>
                    </a:lnTo>
                    <a:lnTo>
                      <a:pt x="102" y="128"/>
                    </a:lnTo>
                    <a:lnTo>
                      <a:pt x="100" y="129"/>
                    </a:lnTo>
                    <a:lnTo>
                      <a:pt x="99" y="129"/>
                    </a:lnTo>
                    <a:lnTo>
                      <a:pt x="98" y="129"/>
                    </a:lnTo>
                    <a:lnTo>
                      <a:pt x="98" y="128"/>
                    </a:lnTo>
                    <a:lnTo>
                      <a:pt x="97" y="128"/>
                    </a:lnTo>
                    <a:lnTo>
                      <a:pt x="96" y="128"/>
                    </a:lnTo>
                    <a:lnTo>
                      <a:pt x="95" y="128"/>
                    </a:lnTo>
                    <a:lnTo>
                      <a:pt x="95" y="128"/>
                    </a:lnTo>
                    <a:lnTo>
                      <a:pt x="95" y="128"/>
                    </a:lnTo>
                    <a:lnTo>
                      <a:pt x="92" y="128"/>
                    </a:lnTo>
                    <a:lnTo>
                      <a:pt x="91" y="128"/>
                    </a:lnTo>
                    <a:lnTo>
                      <a:pt x="91" y="128"/>
                    </a:lnTo>
                    <a:lnTo>
                      <a:pt x="90" y="128"/>
                    </a:lnTo>
                    <a:lnTo>
                      <a:pt x="90" y="129"/>
                    </a:lnTo>
                    <a:lnTo>
                      <a:pt x="88" y="128"/>
                    </a:lnTo>
                    <a:lnTo>
                      <a:pt x="88" y="129"/>
                    </a:lnTo>
                    <a:lnTo>
                      <a:pt x="86" y="129"/>
                    </a:lnTo>
                    <a:lnTo>
                      <a:pt x="85" y="127"/>
                    </a:lnTo>
                    <a:lnTo>
                      <a:pt x="85" y="126"/>
                    </a:lnTo>
                    <a:lnTo>
                      <a:pt x="85" y="125"/>
                    </a:lnTo>
                    <a:lnTo>
                      <a:pt x="86" y="124"/>
                    </a:lnTo>
                    <a:lnTo>
                      <a:pt x="85" y="124"/>
                    </a:lnTo>
                    <a:lnTo>
                      <a:pt x="85" y="124"/>
                    </a:lnTo>
                    <a:lnTo>
                      <a:pt x="83" y="124"/>
                    </a:lnTo>
                    <a:lnTo>
                      <a:pt x="83" y="124"/>
                    </a:lnTo>
                    <a:lnTo>
                      <a:pt x="82" y="123"/>
                    </a:lnTo>
                    <a:lnTo>
                      <a:pt x="81" y="121"/>
                    </a:lnTo>
                    <a:lnTo>
                      <a:pt x="81" y="120"/>
                    </a:lnTo>
                    <a:lnTo>
                      <a:pt x="81" y="121"/>
                    </a:lnTo>
                    <a:lnTo>
                      <a:pt x="80" y="120"/>
                    </a:lnTo>
                    <a:lnTo>
                      <a:pt x="80" y="119"/>
                    </a:lnTo>
                    <a:lnTo>
                      <a:pt x="79" y="117"/>
                    </a:lnTo>
                    <a:lnTo>
                      <a:pt x="78" y="117"/>
                    </a:lnTo>
                    <a:lnTo>
                      <a:pt x="78" y="117"/>
                    </a:lnTo>
                    <a:lnTo>
                      <a:pt x="77" y="115"/>
                    </a:lnTo>
                    <a:lnTo>
                      <a:pt x="76" y="114"/>
                    </a:lnTo>
                    <a:lnTo>
                      <a:pt x="75" y="114"/>
                    </a:lnTo>
                    <a:lnTo>
                      <a:pt x="75" y="115"/>
                    </a:lnTo>
                    <a:lnTo>
                      <a:pt x="74" y="115"/>
                    </a:lnTo>
                    <a:lnTo>
                      <a:pt x="74" y="114"/>
                    </a:lnTo>
                    <a:lnTo>
                      <a:pt x="73" y="115"/>
                    </a:lnTo>
                    <a:lnTo>
                      <a:pt x="72" y="114"/>
                    </a:lnTo>
                    <a:lnTo>
                      <a:pt x="71" y="114"/>
                    </a:lnTo>
                    <a:lnTo>
                      <a:pt x="71" y="114"/>
                    </a:lnTo>
                    <a:lnTo>
                      <a:pt x="70" y="114"/>
                    </a:lnTo>
                    <a:lnTo>
                      <a:pt x="68" y="114"/>
                    </a:lnTo>
                    <a:lnTo>
                      <a:pt x="67" y="112"/>
                    </a:lnTo>
                    <a:lnTo>
                      <a:pt x="67" y="111"/>
                    </a:lnTo>
                    <a:lnTo>
                      <a:pt x="67" y="111"/>
                    </a:lnTo>
                    <a:lnTo>
                      <a:pt x="67" y="109"/>
                    </a:lnTo>
                    <a:lnTo>
                      <a:pt x="66" y="109"/>
                    </a:lnTo>
                    <a:lnTo>
                      <a:pt x="65" y="109"/>
                    </a:lnTo>
                    <a:lnTo>
                      <a:pt x="65" y="110"/>
                    </a:lnTo>
                    <a:lnTo>
                      <a:pt x="64" y="111"/>
                    </a:lnTo>
                    <a:lnTo>
                      <a:pt x="64" y="110"/>
                    </a:lnTo>
                    <a:lnTo>
                      <a:pt x="64" y="108"/>
                    </a:lnTo>
                    <a:lnTo>
                      <a:pt x="63" y="108"/>
                    </a:lnTo>
                    <a:lnTo>
                      <a:pt x="63" y="107"/>
                    </a:lnTo>
                    <a:lnTo>
                      <a:pt x="62" y="106"/>
                    </a:lnTo>
                    <a:lnTo>
                      <a:pt x="63" y="105"/>
                    </a:lnTo>
                    <a:lnTo>
                      <a:pt x="62" y="104"/>
                    </a:lnTo>
                    <a:lnTo>
                      <a:pt x="61" y="104"/>
                    </a:lnTo>
                    <a:lnTo>
                      <a:pt x="61" y="103"/>
                    </a:lnTo>
                    <a:lnTo>
                      <a:pt x="60" y="102"/>
                    </a:lnTo>
                    <a:lnTo>
                      <a:pt x="59" y="101"/>
                    </a:lnTo>
                    <a:lnTo>
                      <a:pt x="58" y="100"/>
                    </a:lnTo>
                    <a:lnTo>
                      <a:pt x="59" y="99"/>
                    </a:lnTo>
                    <a:lnTo>
                      <a:pt x="57" y="97"/>
                    </a:lnTo>
                    <a:lnTo>
                      <a:pt x="58" y="96"/>
                    </a:lnTo>
                    <a:lnTo>
                      <a:pt x="57" y="94"/>
                    </a:lnTo>
                    <a:lnTo>
                      <a:pt x="57" y="94"/>
                    </a:lnTo>
                    <a:lnTo>
                      <a:pt x="56" y="95"/>
                    </a:lnTo>
                    <a:lnTo>
                      <a:pt x="54" y="94"/>
                    </a:lnTo>
                    <a:lnTo>
                      <a:pt x="53" y="94"/>
                    </a:lnTo>
                    <a:lnTo>
                      <a:pt x="51" y="94"/>
                    </a:lnTo>
                    <a:lnTo>
                      <a:pt x="50" y="94"/>
                    </a:lnTo>
                    <a:lnTo>
                      <a:pt x="50" y="94"/>
                    </a:lnTo>
                    <a:lnTo>
                      <a:pt x="49" y="93"/>
                    </a:lnTo>
                    <a:lnTo>
                      <a:pt x="48" y="93"/>
                    </a:lnTo>
                    <a:lnTo>
                      <a:pt x="47" y="93"/>
                    </a:lnTo>
                    <a:lnTo>
                      <a:pt x="47" y="93"/>
                    </a:lnTo>
                    <a:lnTo>
                      <a:pt x="46" y="93"/>
                    </a:lnTo>
                    <a:lnTo>
                      <a:pt x="45" y="93"/>
                    </a:lnTo>
                    <a:lnTo>
                      <a:pt x="44" y="93"/>
                    </a:lnTo>
                    <a:lnTo>
                      <a:pt x="44" y="93"/>
                    </a:lnTo>
                    <a:lnTo>
                      <a:pt x="43" y="93"/>
                    </a:lnTo>
                    <a:lnTo>
                      <a:pt x="43" y="93"/>
                    </a:lnTo>
                    <a:lnTo>
                      <a:pt x="42" y="94"/>
                    </a:lnTo>
                    <a:lnTo>
                      <a:pt x="40" y="96"/>
                    </a:lnTo>
                    <a:lnTo>
                      <a:pt x="39" y="96"/>
                    </a:lnTo>
                    <a:lnTo>
                      <a:pt x="38" y="97"/>
                    </a:lnTo>
                    <a:lnTo>
                      <a:pt x="37" y="97"/>
                    </a:lnTo>
                    <a:lnTo>
                      <a:pt x="36" y="97"/>
                    </a:lnTo>
                    <a:lnTo>
                      <a:pt x="35" y="96"/>
                    </a:lnTo>
                    <a:lnTo>
                      <a:pt x="33" y="95"/>
                    </a:lnTo>
                    <a:lnTo>
                      <a:pt x="32" y="95"/>
                    </a:lnTo>
                    <a:lnTo>
                      <a:pt x="32" y="94"/>
                    </a:lnTo>
                    <a:lnTo>
                      <a:pt x="32" y="93"/>
                    </a:lnTo>
                    <a:lnTo>
                      <a:pt x="32" y="90"/>
                    </a:lnTo>
                    <a:lnTo>
                      <a:pt x="31" y="90"/>
                    </a:lnTo>
                    <a:lnTo>
                      <a:pt x="31" y="89"/>
                    </a:lnTo>
                    <a:lnTo>
                      <a:pt x="30" y="88"/>
                    </a:lnTo>
                    <a:lnTo>
                      <a:pt x="30" y="87"/>
                    </a:lnTo>
                    <a:lnTo>
                      <a:pt x="29" y="85"/>
                    </a:lnTo>
                    <a:lnTo>
                      <a:pt x="29" y="83"/>
                    </a:lnTo>
                    <a:lnTo>
                      <a:pt x="29" y="83"/>
                    </a:lnTo>
                    <a:lnTo>
                      <a:pt x="29" y="81"/>
                    </a:lnTo>
                    <a:lnTo>
                      <a:pt x="29" y="80"/>
                    </a:lnTo>
                    <a:lnTo>
                      <a:pt x="29" y="80"/>
                    </a:lnTo>
                    <a:lnTo>
                      <a:pt x="29" y="78"/>
                    </a:lnTo>
                    <a:lnTo>
                      <a:pt x="30" y="77"/>
                    </a:lnTo>
                    <a:lnTo>
                      <a:pt x="30" y="76"/>
                    </a:lnTo>
                    <a:lnTo>
                      <a:pt x="29" y="75"/>
                    </a:lnTo>
                    <a:lnTo>
                      <a:pt x="29" y="74"/>
                    </a:lnTo>
                    <a:lnTo>
                      <a:pt x="29" y="73"/>
                    </a:lnTo>
                    <a:lnTo>
                      <a:pt x="27" y="72"/>
                    </a:lnTo>
                    <a:lnTo>
                      <a:pt x="26" y="70"/>
                    </a:lnTo>
                    <a:lnTo>
                      <a:pt x="26" y="69"/>
                    </a:lnTo>
                    <a:lnTo>
                      <a:pt x="26" y="68"/>
                    </a:lnTo>
                    <a:lnTo>
                      <a:pt x="26" y="67"/>
                    </a:lnTo>
                    <a:lnTo>
                      <a:pt x="27" y="66"/>
                    </a:lnTo>
                    <a:lnTo>
                      <a:pt x="28" y="62"/>
                    </a:lnTo>
                    <a:lnTo>
                      <a:pt x="29" y="62"/>
                    </a:lnTo>
                    <a:lnTo>
                      <a:pt x="29" y="61"/>
                    </a:lnTo>
                    <a:lnTo>
                      <a:pt x="28" y="60"/>
                    </a:lnTo>
                    <a:lnTo>
                      <a:pt x="28" y="59"/>
                    </a:lnTo>
                    <a:lnTo>
                      <a:pt x="27" y="59"/>
                    </a:lnTo>
                    <a:lnTo>
                      <a:pt x="27" y="59"/>
                    </a:lnTo>
                    <a:lnTo>
                      <a:pt x="27" y="58"/>
                    </a:lnTo>
                    <a:lnTo>
                      <a:pt x="26" y="57"/>
                    </a:lnTo>
                    <a:lnTo>
                      <a:pt x="25" y="55"/>
                    </a:lnTo>
                    <a:lnTo>
                      <a:pt x="25" y="54"/>
                    </a:lnTo>
                    <a:lnTo>
                      <a:pt x="24" y="53"/>
                    </a:lnTo>
                    <a:lnTo>
                      <a:pt x="23" y="50"/>
                    </a:lnTo>
                    <a:lnTo>
                      <a:pt x="23" y="47"/>
                    </a:lnTo>
                    <a:lnTo>
                      <a:pt x="23" y="45"/>
                    </a:lnTo>
                    <a:lnTo>
                      <a:pt x="23" y="43"/>
                    </a:lnTo>
                    <a:lnTo>
                      <a:pt x="22" y="40"/>
                    </a:lnTo>
                    <a:lnTo>
                      <a:pt x="21" y="39"/>
                    </a:lnTo>
                    <a:lnTo>
                      <a:pt x="20" y="38"/>
                    </a:lnTo>
                    <a:lnTo>
                      <a:pt x="19" y="36"/>
                    </a:lnTo>
                    <a:lnTo>
                      <a:pt x="18" y="35"/>
                    </a:lnTo>
                    <a:lnTo>
                      <a:pt x="18" y="34"/>
                    </a:lnTo>
                    <a:lnTo>
                      <a:pt x="16" y="33"/>
                    </a:lnTo>
                    <a:lnTo>
                      <a:pt x="15" y="33"/>
                    </a:lnTo>
                    <a:lnTo>
                      <a:pt x="15" y="32"/>
                    </a:lnTo>
                    <a:lnTo>
                      <a:pt x="14" y="31"/>
                    </a:lnTo>
                    <a:lnTo>
                      <a:pt x="13" y="31"/>
                    </a:lnTo>
                    <a:lnTo>
                      <a:pt x="12" y="29"/>
                    </a:lnTo>
                    <a:lnTo>
                      <a:pt x="11" y="28"/>
                    </a:lnTo>
                    <a:lnTo>
                      <a:pt x="10" y="28"/>
                    </a:lnTo>
                    <a:lnTo>
                      <a:pt x="9" y="28"/>
                    </a:lnTo>
                    <a:lnTo>
                      <a:pt x="9" y="27"/>
                    </a:lnTo>
                    <a:lnTo>
                      <a:pt x="8" y="27"/>
                    </a:lnTo>
                    <a:lnTo>
                      <a:pt x="8" y="25"/>
                    </a:lnTo>
                    <a:lnTo>
                      <a:pt x="7" y="24"/>
                    </a:lnTo>
                    <a:lnTo>
                      <a:pt x="6" y="23"/>
                    </a:lnTo>
                    <a:lnTo>
                      <a:pt x="5" y="22"/>
                    </a:lnTo>
                    <a:lnTo>
                      <a:pt x="5" y="21"/>
                    </a:lnTo>
                    <a:lnTo>
                      <a:pt x="5" y="21"/>
                    </a:lnTo>
                    <a:lnTo>
                      <a:pt x="5" y="20"/>
                    </a:lnTo>
                    <a:lnTo>
                      <a:pt x="4" y="19"/>
                    </a:lnTo>
                    <a:lnTo>
                      <a:pt x="2" y="18"/>
                    </a:lnTo>
                    <a:lnTo>
                      <a:pt x="2" y="18"/>
                    </a:lnTo>
                    <a:lnTo>
                      <a:pt x="2" y="17"/>
                    </a:lnTo>
                    <a:lnTo>
                      <a:pt x="1" y="16"/>
                    </a:lnTo>
                    <a:lnTo>
                      <a:pt x="1" y="15"/>
                    </a:lnTo>
                    <a:lnTo>
                      <a:pt x="0" y="14"/>
                    </a:lnTo>
                    <a:lnTo>
                      <a:pt x="1" y="13"/>
                    </a:lnTo>
                    <a:lnTo>
                      <a:pt x="1" y="11"/>
                    </a:lnTo>
                    <a:lnTo>
                      <a:pt x="1" y="10"/>
                    </a:lnTo>
                    <a:lnTo>
                      <a:pt x="0" y="7"/>
                    </a:lnTo>
                    <a:lnTo>
                      <a:pt x="0" y="5"/>
                    </a:lnTo>
                    <a:lnTo>
                      <a:pt x="0" y="3"/>
                    </a:lnTo>
                    <a:lnTo>
                      <a:pt x="1" y="0"/>
                    </a:lnTo>
                    <a:lnTo>
                      <a:pt x="1"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48" name="Freeform 906">
                <a:extLst>
                  <a:ext uri="{FF2B5EF4-FFF2-40B4-BE49-F238E27FC236}">
                    <a16:creationId xmlns:a16="http://schemas.microsoft.com/office/drawing/2014/main" id="{8C801804-8D38-4354-8683-0090DCDBEE01}"/>
                  </a:ext>
                </a:extLst>
              </p:cNvPr>
              <p:cNvSpPr>
                <a:spLocks/>
              </p:cNvSpPr>
              <p:nvPr/>
            </p:nvSpPr>
            <p:spPr bwMode="auto">
              <a:xfrm>
                <a:off x="6101" y="1432"/>
                <a:ext cx="441" cy="398"/>
              </a:xfrm>
              <a:custGeom>
                <a:avLst/>
                <a:gdLst>
                  <a:gd name="T0" fmla="*/ 20 w 441"/>
                  <a:gd name="T1" fmla="*/ 106 h 398"/>
                  <a:gd name="T2" fmla="*/ 21 w 441"/>
                  <a:gd name="T3" fmla="*/ 94 h 398"/>
                  <a:gd name="T4" fmla="*/ 28 w 441"/>
                  <a:gd name="T5" fmla="*/ 79 h 398"/>
                  <a:gd name="T6" fmla="*/ 31 w 441"/>
                  <a:gd name="T7" fmla="*/ 69 h 398"/>
                  <a:gd name="T8" fmla="*/ 37 w 441"/>
                  <a:gd name="T9" fmla="*/ 61 h 398"/>
                  <a:gd name="T10" fmla="*/ 54 w 441"/>
                  <a:gd name="T11" fmla="*/ 61 h 398"/>
                  <a:gd name="T12" fmla="*/ 88 w 441"/>
                  <a:gd name="T13" fmla="*/ 74 h 398"/>
                  <a:gd name="T14" fmla="*/ 115 w 441"/>
                  <a:gd name="T15" fmla="*/ 76 h 398"/>
                  <a:gd name="T16" fmla="*/ 134 w 441"/>
                  <a:gd name="T17" fmla="*/ 64 h 398"/>
                  <a:gd name="T18" fmla="*/ 174 w 441"/>
                  <a:gd name="T19" fmla="*/ 69 h 398"/>
                  <a:gd name="T20" fmla="*/ 178 w 441"/>
                  <a:gd name="T21" fmla="*/ 50 h 398"/>
                  <a:gd name="T22" fmla="*/ 147 w 441"/>
                  <a:gd name="T23" fmla="*/ 44 h 398"/>
                  <a:gd name="T24" fmla="*/ 125 w 441"/>
                  <a:gd name="T25" fmla="*/ 19 h 398"/>
                  <a:gd name="T26" fmla="*/ 138 w 441"/>
                  <a:gd name="T27" fmla="*/ 13 h 398"/>
                  <a:gd name="T28" fmla="*/ 155 w 441"/>
                  <a:gd name="T29" fmla="*/ 6 h 398"/>
                  <a:gd name="T30" fmla="*/ 181 w 441"/>
                  <a:gd name="T31" fmla="*/ 26 h 398"/>
                  <a:gd name="T32" fmla="*/ 199 w 441"/>
                  <a:gd name="T33" fmla="*/ 14 h 398"/>
                  <a:gd name="T34" fmla="*/ 228 w 441"/>
                  <a:gd name="T35" fmla="*/ 0 h 398"/>
                  <a:gd name="T36" fmla="*/ 281 w 441"/>
                  <a:gd name="T37" fmla="*/ 23 h 398"/>
                  <a:gd name="T38" fmla="*/ 289 w 441"/>
                  <a:gd name="T39" fmla="*/ 61 h 398"/>
                  <a:gd name="T40" fmla="*/ 295 w 441"/>
                  <a:gd name="T41" fmla="*/ 102 h 398"/>
                  <a:gd name="T42" fmla="*/ 309 w 441"/>
                  <a:gd name="T43" fmla="*/ 154 h 398"/>
                  <a:gd name="T44" fmla="*/ 318 w 441"/>
                  <a:gd name="T45" fmla="*/ 171 h 398"/>
                  <a:gd name="T46" fmla="*/ 340 w 441"/>
                  <a:gd name="T47" fmla="*/ 195 h 398"/>
                  <a:gd name="T48" fmla="*/ 353 w 441"/>
                  <a:gd name="T49" fmla="*/ 212 h 398"/>
                  <a:gd name="T50" fmla="*/ 371 w 441"/>
                  <a:gd name="T51" fmla="*/ 233 h 398"/>
                  <a:gd name="T52" fmla="*/ 385 w 441"/>
                  <a:gd name="T53" fmla="*/ 253 h 398"/>
                  <a:gd name="T54" fmla="*/ 393 w 441"/>
                  <a:gd name="T55" fmla="*/ 259 h 398"/>
                  <a:gd name="T56" fmla="*/ 399 w 441"/>
                  <a:gd name="T57" fmla="*/ 268 h 398"/>
                  <a:gd name="T58" fmla="*/ 406 w 441"/>
                  <a:gd name="T59" fmla="*/ 278 h 398"/>
                  <a:gd name="T60" fmla="*/ 416 w 441"/>
                  <a:gd name="T61" fmla="*/ 288 h 398"/>
                  <a:gd name="T62" fmla="*/ 426 w 441"/>
                  <a:gd name="T63" fmla="*/ 294 h 398"/>
                  <a:gd name="T64" fmla="*/ 431 w 441"/>
                  <a:gd name="T65" fmla="*/ 308 h 398"/>
                  <a:gd name="T66" fmla="*/ 436 w 441"/>
                  <a:gd name="T67" fmla="*/ 320 h 398"/>
                  <a:gd name="T68" fmla="*/ 424 w 441"/>
                  <a:gd name="T69" fmla="*/ 326 h 398"/>
                  <a:gd name="T70" fmla="*/ 372 w 441"/>
                  <a:gd name="T71" fmla="*/ 336 h 398"/>
                  <a:gd name="T72" fmla="*/ 357 w 441"/>
                  <a:gd name="T73" fmla="*/ 349 h 398"/>
                  <a:gd name="T74" fmla="*/ 344 w 441"/>
                  <a:gd name="T75" fmla="*/ 362 h 398"/>
                  <a:gd name="T76" fmla="*/ 326 w 441"/>
                  <a:gd name="T77" fmla="*/ 357 h 398"/>
                  <a:gd name="T78" fmla="*/ 322 w 441"/>
                  <a:gd name="T79" fmla="*/ 338 h 398"/>
                  <a:gd name="T80" fmla="*/ 312 w 441"/>
                  <a:gd name="T81" fmla="*/ 307 h 398"/>
                  <a:gd name="T82" fmla="*/ 267 w 441"/>
                  <a:gd name="T83" fmla="*/ 349 h 398"/>
                  <a:gd name="T84" fmla="*/ 244 w 441"/>
                  <a:gd name="T85" fmla="*/ 354 h 398"/>
                  <a:gd name="T86" fmla="*/ 208 w 441"/>
                  <a:gd name="T87" fmla="*/ 361 h 398"/>
                  <a:gd name="T88" fmla="*/ 193 w 441"/>
                  <a:gd name="T89" fmla="*/ 375 h 398"/>
                  <a:gd name="T90" fmla="*/ 178 w 441"/>
                  <a:gd name="T91" fmla="*/ 384 h 398"/>
                  <a:gd name="T92" fmla="*/ 169 w 441"/>
                  <a:gd name="T93" fmla="*/ 397 h 398"/>
                  <a:gd name="T94" fmla="*/ 155 w 441"/>
                  <a:gd name="T95" fmla="*/ 377 h 398"/>
                  <a:gd name="T96" fmla="*/ 137 w 441"/>
                  <a:gd name="T97" fmla="*/ 361 h 398"/>
                  <a:gd name="T98" fmla="*/ 132 w 441"/>
                  <a:gd name="T99" fmla="*/ 339 h 398"/>
                  <a:gd name="T100" fmla="*/ 128 w 441"/>
                  <a:gd name="T101" fmla="*/ 317 h 398"/>
                  <a:gd name="T102" fmla="*/ 128 w 441"/>
                  <a:gd name="T103" fmla="*/ 298 h 398"/>
                  <a:gd name="T104" fmla="*/ 115 w 441"/>
                  <a:gd name="T105" fmla="*/ 271 h 398"/>
                  <a:gd name="T106" fmla="*/ 97 w 441"/>
                  <a:gd name="T107" fmla="*/ 255 h 398"/>
                  <a:gd name="T108" fmla="*/ 85 w 441"/>
                  <a:gd name="T109" fmla="*/ 235 h 398"/>
                  <a:gd name="T110" fmla="*/ 75 w 441"/>
                  <a:gd name="T111" fmla="*/ 216 h 398"/>
                  <a:gd name="T112" fmla="*/ 62 w 441"/>
                  <a:gd name="T113" fmla="*/ 195 h 398"/>
                  <a:gd name="T114" fmla="*/ 43 w 441"/>
                  <a:gd name="T115" fmla="*/ 185 h 398"/>
                  <a:gd name="T116" fmla="*/ 25 w 441"/>
                  <a:gd name="T117" fmla="*/ 179 h 398"/>
                  <a:gd name="T118" fmla="*/ 15 w 441"/>
                  <a:gd name="T119" fmla="*/ 175 h 398"/>
                  <a:gd name="T120" fmla="*/ 3 w 441"/>
                  <a:gd name="T121" fmla="*/ 159 h 398"/>
                  <a:gd name="T122" fmla="*/ 8 w 441"/>
                  <a:gd name="T123" fmla="*/ 148 h 398"/>
                  <a:gd name="T124" fmla="*/ 17 w 441"/>
                  <a:gd name="T125" fmla="*/ 129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1" h="398">
                    <a:moveTo>
                      <a:pt x="21" y="119"/>
                    </a:moveTo>
                    <a:lnTo>
                      <a:pt x="21" y="118"/>
                    </a:lnTo>
                    <a:lnTo>
                      <a:pt x="22" y="117"/>
                    </a:lnTo>
                    <a:lnTo>
                      <a:pt x="23" y="116"/>
                    </a:lnTo>
                    <a:lnTo>
                      <a:pt x="24" y="116"/>
                    </a:lnTo>
                    <a:lnTo>
                      <a:pt x="24" y="115"/>
                    </a:lnTo>
                    <a:lnTo>
                      <a:pt x="25" y="114"/>
                    </a:lnTo>
                    <a:lnTo>
                      <a:pt x="25" y="113"/>
                    </a:lnTo>
                    <a:lnTo>
                      <a:pt x="24" y="113"/>
                    </a:lnTo>
                    <a:lnTo>
                      <a:pt x="23" y="113"/>
                    </a:lnTo>
                    <a:lnTo>
                      <a:pt x="21" y="113"/>
                    </a:lnTo>
                    <a:lnTo>
                      <a:pt x="20" y="113"/>
                    </a:lnTo>
                    <a:lnTo>
                      <a:pt x="20" y="110"/>
                    </a:lnTo>
                    <a:lnTo>
                      <a:pt x="20" y="109"/>
                    </a:lnTo>
                    <a:lnTo>
                      <a:pt x="20" y="107"/>
                    </a:lnTo>
                    <a:lnTo>
                      <a:pt x="20" y="106"/>
                    </a:lnTo>
                    <a:lnTo>
                      <a:pt x="20" y="106"/>
                    </a:lnTo>
                    <a:lnTo>
                      <a:pt x="23" y="105"/>
                    </a:lnTo>
                    <a:lnTo>
                      <a:pt x="23" y="104"/>
                    </a:lnTo>
                    <a:lnTo>
                      <a:pt x="23" y="103"/>
                    </a:lnTo>
                    <a:lnTo>
                      <a:pt x="21" y="102"/>
                    </a:lnTo>
                    <a:lnTo>
                      <a:pt x="20" y="102"/>
                    </a:lnTo>
                    <a:lnTo>
                      <a:pt x="20" y="102"/>
                    </a:lnTo>
                    <a:lnTo>
                      <a:pt x="20" y="101"/>
                    </a:lnTo>
                    <a:lnTo>
                      <a:pt x="20" y="99"/>
                    </a:lnTo>
                    <a:lnTo>
                      <a:pt x="20" y="99"/>
                    </a:lnTo>
                    <a:lnTo>
                      <a:pt x="19" y="98"/>
                    </a:lnTo>
                    <a:lnTo>
                      <a:pt x="19" y="96"/>
                    </a:lnTo>
                    <a:lnTo>
                      <a:pt x="20" y="96"/>
                    </a:lnTo>
                    <a:lnTo>
                      <a:pt x="21" y="97"/>
                    </a:lnTo>
                    <a:lnTo>
                      <a:pt x="22" y="95"/>
                    </a:lnTo>
                    <a:lnTo>
                      <a:pt x="21" y="94"/>
                    </a:lnTo>
                    <a:lnTo>
                      <a:pt x="22" y="92"/>
                    </a:lnTo>
                    <a:lnTo>
                      <a:pt x="21" y="92"/>
                    </a:lnTo>
                    <a:lnTo>
                      <a:pt x="21" y="88"/>
                    </a:lnTo>
                    <a:lnTo>
                      <a:pt x="21" y="87"/>
                    </a:lnTo>
                    <a:lnTo>
                      <a:pt x="21" y="85"/>
                    </a:lnTo>
                    <a:lnTo>
                      <a:pt x="22" y="85"/>
                    </a:lnTo>
                    <a:lnTo>
                      <a:pt x="23" y="85"/>
                    </a:lnTo>
                    <a:lnTo>
                      <a:pt x="23" y="84"/>
                    </a:lnTo>
                    <a:lnTo>
                      <a:pt x="24" y="82"/>
                    </a:lnTo>
                    <a:lnTo>
                      <a:pt x="24" y="81"/>
                    </a:lnTo>
                    <a:lnTo>
                      <a:pt x="25" y="81"/>
                    </a:lnTo>
                    <a:lnTo>
                      <a:pt x="26" y="80"/>
                    </a:lnTo>
                    <a:lnTo>
                      <a:pt x="28" y="81"/>
                    </a:lnTo>
                    <a:lnTo>
                      <a:pt x="29" y="80"/>
                    </a:lnTo>
                    <a:lnTo>
                      <a:pt x="29" y="79"/>
                    </a:lnTo>
                    <a:lnTo>
                      <a:pt x="28" y="79"/>
                    </a:lnTo>
                    <a:lnTo>
                      <a:pt x="28" y="78"/>
                    </a:lnTo>
                    <a:lnTo>
                      <a:pt x="27" y="78"/>
                    </a:lnTo>
                    <a:lnTo>
                      <a:pt x="27" y="78"/>
                    </a:lnTo>
                    <a:lnTo>
                      <a:pt x="27" y="77"/>
                    </a:lnTo>
                    <a:lnTo>
                      <a:pt x="28" y="77"/>
                    </a:lnTo>
                    <a:lnTo>
                      <a:pt x="28" y="76"/>
                    </a:lnTo>
                    <a:lnTo>
                      <a:pt x="28" y="75"/>
                    </a:lnTo>
                    <a:lnTo>
                      <a:pt x="28" y="75"/>
                    </a:lnTo>
                    <a:lnTo>
                      <a:pt x="29" y="74"/>
                    </a:lnTo>
                    <a:lnTo>
                      <a:pt x="29" y="73"/>
                    </a:lnTo>
                    <a:lnTo>
                      <a:pt x="30" y="74"/>
                    </a:lnTo>
                    <a:lnTo>
                      <a:pt x="30" y="75"/>
                    </a:lnTo>
                    <a:lnTo>
                      <a:pt x="31" y="75"/>
                    </a:lnTo>
                    <a:lnTo>
                      <a:pt x="31" y="74"/>
                    </a:lnTo>
                    <a:lnTo>
                      <a:pt x="31" y="71"/>
                    </a:lnTo>
                    <a:lnTo>
                      <a:pt x="31" y="69"/>
                    </a:lnTo>
                    <a:lnTo>
                      <a:pt x="31" y="68"/>
                    </a:lnTo>
                    <a:lnTo>
                      <a:pt x="31" y="68"/>
                    </a:lnTo>
                    <a:lnTo>
                      <a:pt x="33" y="67"/>
                    </a:lnTo>
                    <a:lnTo>
                      <a:pt x="34" y="65"/>
                    </a:lnTo>
                    <a:lnTo>
                      <a:pt x="33" y="65"/>
                    </a:lnTo>
                    <a:lnTo>
                      <a:pt x="33" y="64"/>
                    </a:lnTo>
                    <a:lnTo>
                      <a:pt x="33" y="64"/>
                    </a:lnTo>
                    <a:lnTo>
                      <a:pt x="32" y="64"/>
                    </a:lnTo>
                    <a:lnTo>
                      <a:pt x="32" y="63"/>
                    </a:lnTo>
                    <a:lnTo>
                      <a:pt x="32" y="62"/>
                    </a:lnTo>
                    <a:lnTo>
                      <a:pt x="33" y="61"/>
                    </a:lnTo>
                    <a:lnTo>
                      <a:pt x="34" y="61"/>
                    </a:lnTo>
                    <a:lnTo>
                      <a:pt x="34" y="61"/>
                    </a:lnTo>
                    <a:lnTo>
                      <a:pt x="35" y="61"/>
                    </a:lnTo>
                    <a:lnTo>
                      <a:pt x="36" y="61"/>
                    </a:lnTo>
                    <a:lnTo>
                      <a:pt x="37" y="61"/>
                    </a:lnTo>
                    <a:lnTo>
                      <a:pt x="38" y="61"/>
                    </a:lnTo>
                    <a:lnTo>
                      <a:pt x="39" y="60"/>
                    </a:lnTo>
                    <a:lnTo>
                      <a:pt x="40" y="61"/>
                    </a:lnTo>
                    <a:lnTo>
                      <a:pt x="41" y="61"/>
                    </a:lnTo>
                    <a:lnTo>
                      <a:pt x="41" y="61"/>
                    </a:lnTo>
                    <a:lnTo>
                      <a:pt x="42" y="61"/>
                    </a:lnTo>
                    <a:lnTo>
                      <a:pt x="43" y="62"/>
                    </a:lnTo>
                    <a:lnTo>
                      <a:pt x="44" y="61"/>
                    </a:lnTo>
                    <a:lnTo>
                      <a:pt x="45" y="62"/>
                    </a:lnTo>
                    <a:lnTo>
                      <a:pt x="46" y="61"/>
                    </a:lnTo>
                    <a:lnTo>
                      <a:pt x="47" y="61"/>
                    </a:lnTo>
                    <a:lnTo>
                      <a:pt x="48" y="61"/>
                    </a:lnTo>
                    <a:lnTo>
                      <a:pt x="50" y="61"/>
                    </a:lnTo>
                    <a:lnTo>
                      <a:pt x="51" y="61"/>
                    </a:lnTo>
                    <a:lnTo>
                      <a:pt x="52" y="61"/>
                    </a:lnTo>
                    <a:lnTo>
                      <a:pt x="54" y="61"/>
                    </a:lnTo>
                    <a:lnTo>
                      <a:pt x="58" y="62"/>
                    </a:lnTo>
                    <a:lnTo>
                      <a:pt x="59" y="64"/>
                    </a:lnTo>
                    <a:lnTo>
                      <a:pt x="62" y="64"/>
                    </a:lnTo>
                    <a:lnTo>
                      <a:pt x="65" y="66"/>
                    </a:lnTo>
                    <a:lnTo>
                      <a:pt x="66" y="67"/>
                    </a:lnTo>
                    <a:lnTo>
                      <a:pt x="70" y="69"/>
                    </a:lnTo>
                    <a:lnTo>
                      <a:pt x="71" y="70"/>
                    </a:lnTo>
                    <a:lnTo>
                      <a:pt x="72" y="71"/>
                    </a:lnTo>
                    <a:lnTo>
                      <a:pt x="74" y="71"/>
                    </a:lnTo>
                    <a:lnTo>
                      <a:pt x="75" y="71"/>
                    </a:lnTo>
                    <a:lnTo>
                      <a:pt x="79" y="74"/>
                    </a:lnTo>
                    <a:lnTo>
                      <a:pt x="80" y="75"/>
                    </a:lnTo>
                    <a:lnTo>
                      <a:pt x="81" y="75"/>
                    </a:lnTo>
                    <a:lnTo>
                      <a:pt x="82" y="75"/>
                    </a:lnTo>
                    <a:lnTo>
                      <a:pt x="86" y="74"/>
                    </a:lnTo>
                    <a:lnTo>
                      <a:pt x="88" y="74"/>
                    </a:lnTo>
                    <a:lnTo>
                      <a:pt x="90" y="74"/>
                    </a:lnTo>
                    <a:lnTo>
                      <a:pt x="93" y="74"/>
                    </a:lnTo>
                    <a:lnTo>
                      <a:pt x="95" y="73"/>
                    </a:lnTo>
                    <a:lnTo>
                      <a:pt x="97" y="73"/>
                    </a:lnTo>
                    <a:lnTo>
                      <a:pt x="99" y="73"/>
                    </a:lnTo>
                    <a:lnTo>
                      <a:pt x="100" y="74"/>
                    </a:lnTo>
                    <a:lnTo>
                      <a:pt x="101" y="74"/>
                    </a:lnTo>
                    <a:lnTo>
                      <a:pt x="101" y="73"/>
                    </a:lnTo>
                    <a:lnTo>
                      <a:pt x="103" y="73"/>
                    </a:lnTo>
                    <a:lnTo>
                      <a:pt x="104" y="73"/>
                    </a:lnTo>
                    <a:lnTo>
                      <a:pt x="107" y="73"/>
                    </a:lnTo>
                    <a:lnTo>
                      <a:pt x="110" y="74"/>
                    </a:lnTo>
                    <a:lnTo>
                      <a:pt x="111" y="75"/>
                    </a:lnTo>
                    <a:lnTo>
                      <a:pt x="113" y="75"/>
                    </a:lnTo>
                    <a:lnTo>
                      <a:pt x="114" y="76"/>
                    </a:lnTo>
                    <a:lnTo>
                      <a:pt x="115" y="76"/>
                    </a:lnTo>
                    <a:lnTo>
                      <a:pt x="116" y="76"/>
                    </a:lnTo>
                    <a:lnTo>
                      <a:pt x="118" y="76"/>
                    </a:lnTo>
                    <a:lnTo>
                      <a:pt x="119" y="76"/>
                    </a:lnTo>
                    <a:lnTo>
                      <a:pt x="120" y="77"/>
                    </a:lnTo>
                    <a:lnTo>
                      <a:pt x="124" y="78"/>
                    </a:lnTo>
                    <a:lnTo>
                      <a:pt x="124" y="78"/>
                    </a:lnTo>
                    <a:lnTo>
                      <a:pt x="126" y="78"/>
                    </a:lnTo>
                    <a:lnTo>
                      <a:pt x="127" y="78"/>
                    </a:lnTo>
                    <a:lnTo>
                      <a:pt x="130" y="78"/>
                    </a:lnTo>
                    <a:lnTo>
                      <a:pt x="132" y="75"/>
                    </a:lnTo>
                    <a:lnTo>
                      <a:pt x="134" y="75"/>
                    </a:lnTo>
                    <a:lnTo>
                      <a:pt x="133" y="72"/>
                    </a:lnTo>
                    <a:lnTo>
                      <a:pt x="133" y="68"/>
                    </a:lnTo>
                    <a:lnTo>
                      <a:pt x="133" y="66"/>
                    </a:lnTo>
                    <a:lnTo>
                      <a:pt x="134" y="65"/>
                    </a:lnTo>
                    <a:lnTo>
                      <a:pt x="134" y="64"/>
                    </a:lnTo>
                    <a:lnTo>
                      <a:pt x="135" y="64"/>
                    </a:lnTo>
                    <a:lnTo>
                      <a:pt x="137" y="62"/>
                    </a:lnTo>
                    <a:lnTo>
                      <a:pt x="140" y="61"/>
                    </a:lnTo>
                    <a:lnTo>
                      <a:pt x="142" y="61"/>
                    </a:lnTo>
                    <a:lnTo>
                      <a:pt x="145" y="61"/>
                    </a:lnTo>
                    <a:lnTo>
                      <a:pt x="146" y="62"/>
                    </a:lnTo>
                    <a:lnTo>
                      <a:pt x="147" y="63"/>
                    </a:lnTo>
                    <a:lnTo>
                      <a:pt x="153" y="66"/>
                    </a:lnTo>
                    <a:lnTo>
                      <a:pt x="155" y="68"/>
                    </a:lnTo>
                    <a:lnTo>
                      <a:pt x="156" y="69"/>
                    </a:lnTo>
                    <a:lnTo>
                      <a:pt x="159" y="70"/>
                    </a:lnTo>
                    <a:lnTo>
                      <a:pt x="165" y="70"/>
                    </a:lnTo>
                    <a:lnTo>
                      <a:pt x="167" y="70"/>
                    </a:lnTo>
                    <a:lnTo>
                      <a:pt x="172" y="70"/>
                    </a:lnTo>
                    <a:lnTo>
                      <a:pt x="173" y="69"/>
                    </a:lnTo>
                    <a:lnTo>
                      <a:pt x="174" y="69"/>
                    </a:lnTo>
                    <a:lnTo>
                      <a:pt x="176" y="68"/>
                    </a:lnTo>
                    <a:lnTo>
                      <a:pt x="178" y="66"/>
                    </a:lnTo>
                    <a:lnTo>
                      <a:pt x="179" y="64"/>
                    </a:lnTo>
                    <a:lnTo>
                      <a:pt x="179" y="61"/>
                    </a:lnTo>
                    <a:lnTo>
                      <a:pt x="180" y="61"/>
                    </a:lnTo>
                    <a:lnTo>
                      <a:pt x="182" y="60"/>
                    </a:lnTo>
                    <a:lnTo>
                      <a:pt x="182" y="59"/>
                    </a:lnTo>
                    <a:lnTo>
                      <a:pt x="183" y="58"/>
                    </a:lnTo>
                    <a:lnTo>
                      <a:pt x="183" y="56"/>
                    </a:lnTo>
                    <a:lnTo>
                      <a:pt x="184" y="55"/>
                    </a:lnTo>
                    <a:lnTo>
                      <a:pt x="184" y="54"/>
                    </a:lnTo>
                    <a:lnTo>
                      <a:pt x="184" y="53"/>
                    </a:lnTo>
                    <a:lnTo>
                      <a:pt x="182" y="52"/>
                    </a:lnTo>
                    <a:lnTo>
                      <a:pt x="182" y="53"/>
                    </a:lnTo>
                    <a:lnTo>
                      <a:pt x="180" y="52"/>
                    </a:lnTo>
                    <a:lnTo>
                      <a:pt x="178" y="50"/>
                    </a:lnTo>
                    <a:lnTo>
                      <a:pt x="176" y="48"/>
                    </a:lnTo>
                    <a:lnTo>
                      <a:pt x="175" y="48"/>
                    </a:lnTo>
                    <a:lnTo>
                      <a:pt x="172" y="47"/>
                    </a:lnTo>
                    <a:lnTo>
                      <a:pt x="169" y="47"/>
                    </a:lnTo>
                    <a:lnTo>
                      <a:pt x="166" y="48"/>
                    </a:lnTo>
                    <a:lnTo>
                      <a:pt x="163" y="48"/>
                    </a:lnTo>
                    <a:lnTo>
                      <a:pt x="162" y="49"/>
                    </a:lnTo>
                    <a:lnTo>
                      <a:pt x="160" y="50"/>
                    </a:lnTo>
                    <a:lnTo>
                      <a:pt x="158" y="50"/>
                    </a:lnTo>
                    <a:lnTo>
                      <a:pt x="155" y="49"/>
                    </a:lnTo>
                    <a:lnTo>
                      <a:pt x="152" y="50"/>
                    </a:lnTo>
                    <a:lnTo>
                      <a:pt x="151" y="50"/>
                    </a:lnTo>
                    <a:lnTo>
                      <a:pt x="149" y="49"/>
                    </a:lnTo>
                    <a:lnTo>
                      <a:pt x="148" y="46"/>
                    </a:lnTo>
                    <a:lnTo>
                      <a:pt x="148" y="44"/>
                    </a:lnTo>
                    <a:lnTo>
                      <a:pt x="147" y="44"/>
                    </a:lnTo>
                    <a:lnTo>
                      <a:pt x="146" y="43"/>
                    </a:lnTo>
                    <a:lnTo>
                      <a:pt x="144" y="43"/>
                    </a:lnTo>
                    <a:lnTo>
                      <a:pt x="143" y="42"/>
                    </a:lnTo>
                    <a:lnTo>
                      <a:pt x="142" y="40"/>
                    </a:lnTo>
                    <a:lnTo>
                      <a:pt x="141" y="38"/>
                    </a:lnTo>
                    <a:lnTo>
                      <a:pt x="140" y="37"/>
                    </a:lnTo>
                    <a:lnTo>
                      <a:pt x="137" y="33"/>
                    </a:lnTo>
                    <a:lnTo>
                      <a:pt x="135" y="27"/>
                    </a:lnTo>
                    <a:lnTo>
                      <a:pt x="134" y="26"/>
                    </a:lnTo>
                    <a:lnTo>
                      <a:pt x="134" y="25"/>
                    </a:lnTo>
                    <a:lnTo>
                      <a:pt x="133" y="24"/>
                    </a:lnTo>
                    <a:lnTo>
                      <a:pt x="131" y="23"/>
                    </a:lnTo>
                    <a:lnTo>
                      <a:pt x="129" y="22"/>
                    </a:lnTo>
                    <a:lnTo>
                      <a:pt x="125" y="20"/>
                    </a:lnTo>
                    <a:lnTo>
                      <a:pt x="125" y="19"/>
                    </a:lnTo>
                    <a:lnTo>
                      <a:pt x="125" y="19"/>
                    </a:lnTo>
                    <a:lnTo>
                      <a:pt x="126" y="18"/>
                    </a:lnTo>
                    <a:lnTo>
                      <a:pt x="127" y="17"/>
                    </a:lnTo>
                    <a:lnTo>
                      <a:pt x="127" y="16"/>
                    </a:lnTo>
                    <a:lnTo>
                      <a:pt x="130" y="16"/>
                    </a:lnTo>
                    <a:lnTo>
                      <a:pt x="130" y="15"/>
                    </a:lnTo>
                    <a:lnTo>
                      <a:pt x="130" y="14"/>
                    </a:lnTo>
                    <a:lnTo>
                      <a:pt x="131" y="13"/>
                    </a:lnTo>
                    <a:lnTo>
                      <a:pt x="131" y="13"/>
                    </a:lnTo>
                    <a:lnTo>
                      <a:pt x="132" y="13"/>
                    </a:lnTo>
                    <a:lnTo>
                      <a:pt x="133" y="13"/>
                    </a:lnTo>
                    <a:lnTo>
                      <a:pt x="134" y="13"/>
                    </a:lnTo>
                    <a:lnTo>
                      <a:pt x="136" y="13"/>
                    </a:lnTo>
                    <a:lnTo>
                      <a:pt x="137" y="13"/>
                    </a:lnTo>
                    <a:lnTo>
                      <a:pt x="137" y="13"/>
                    </a:lnTo>
                    <a:lnTo>
                      <a:pt x="137" y="13"/>
                    </a:lnTo>
                    <a:lnTo>
                      <a:pt x="138" y="13"/>
                    </a:lnTo>
                    <a:lnTo>
                      <a:pt x="139" y="13"/>
                    </a:lnTo>
                    <a:lnTo>
                      <a:pt x="139" y="12"/>
                    </a:lnTo>
                    <a:lnTo>
                      <a:pt x="139" y="11"/>
                    </a:lnTo>
                    <a:lnTo>
                      <a:pt x="139" y="9"/>
                    </a:lnTo>
                    <a:lnTo>
                      <a:pt x="142" y="7"/>
                    </a:lnTo>
                    <a:lnTo>
                      <a:pt x="144" y="6"/>
                    </a:lnTo>
                    <a:lnTo>
                      <a:pt x="144" y="6"/>
                    </a:lnTo>
                    <a:lnTo>
                      <a:pt x="145" y="6"/>
                    </a:lnTo>
                    <a:lnTo>
                      <a:pt x="146" y="5"/>
                    </a:lnTo>
                    <a:lnTo>
                      <a:pt x="146" y="3"/>
                    </a:lnTo>
                    <a:lnTo>
                      <a:pt x="147" y="3"/>
                    </a:lnTo>
                    <a:lnTo>
                      <a:pt x="148" y="4"/>
                    </a:lnTo>
                    <a:lnTo>
                      <a:pt x="149" y="4"/>
                    </a:lnTo>
                    <a:lnTo>
                      <a:pt x="151" y="4"/>
                    </a:lnTo>
                    <a:lnTo>
                      <a:pt x="151" y="3"/>
                    </a:lnTo>
                    <a:lnTo>
                      <a:pt x="155" y="6"/>
                    </a:lnTo>
                    <a:lnTo>
                      <a:pt x="157" y="6"/>
                    </a:lnTo>
                    <a:lnTo>
                      <a:pt x="159" y="7"/>
                    </a:lnTo>
                    <a:lnTo>
                      <a:pt x="162" y="8"/>
                    </a:lnTo>
                    <a:lnTo>
                      <a:pt x="164" y="9"/>
                    </a:lnTo>
                    <a:lnTo>
                      <a:pt x="165" y="10"/>
                    </a:lnTo>
                    <a:lnTo>
                      <a:pt x="165" y="10"/>
                    </a:lnTo>
                    <a:lnTo>
                      <a:pt x="165" y="11"/>
                    </a:lnTo>
                    <a:lnTo>
                      <a:pt x="166" y="12"/>
                    </a:lnTo>
                    <a:lnTo>
                      <a:pt x="171" y="15"/>
                    </a:lnTo>
                    <a:lnTo>
                      <a:pt x="172" y="15"/>
                    </a:lnTo>
                    <a:lnTo>
                      <a:pt x="174" y="16"/>
                    </a:lnTo>
                    <a:lnTo>
                      <a:pt x="175" y="18"/>
                    </a:lnTo>
                    <a:lnTo>
                      <a:pt x="176" y="19"/>
                    </a:lnTo>
                    <a:lnTo>
                      <a:pt x="177" y="21"/>
                    </a:lnTo>
                    <a:lnTo>
                      <a:pt x="179" y="23"/>
                    </a:lnTo>
                    <a:lnTo>
                      <a:pt x="181" y="26"/>
                    </a:lnTo>
                    <a:lnTo>
                      <a:pt x="182" y="27"/>
                    </a:lnTo>
                    <a:lnTo>
                      <a:pt x="186" y="29"/>
                    </a:lnTo>
                    <a:lnTo>
                      <a:pt x="188" y="28"/>
                    </a:lnTo>
                    <a:lnTo>
                      <a:pt x="189" y="28"/>
                    </a:lnTo>
                    <a:lnTo>
                      <a:pt x="189" y="26"/>
                    </a:lnTo>
                    <a:lnTo>
                      <a:pt x="190" y="26"/>
                    </a:lnTo>
                    <a:lnTo>
                      <a:pt x="195" y="25"/>
                    </a:lnTo>
                    <a:lnTo>
                      <a:pt x="196" y="25"/>
                    </a:lnTo>
                    <a:lnTo>
                      <a:pt x="196" y="23"/>
                    </a:lnTo>
                    <a:lnTo>
                      <a:pt x="196" y="22"/>
                    </a:lnTo>
                    <a:lnTo>
                      <a:pt x="197" y="20"/>
                    </a:lnTo>
                    <a:lnTo>
                      <a:pt x="197" y="19"/>
                    </a:lnTo>
                    <a:lnTo>
                      <a:pt x="197" y="18"/>
                    </a:lnTo>
                    <a:lnTo>
                      <a:pt x="198" y="17"/>
                    </a:lnTo>
                    <a:lnTo>
                      <a:pt x="198" y="15"/>
                    </a:lnTo>
                    <a:lnTo>
                      <a:pt x="199" y="14"/>
                    </a:lnTo>
                    <a:lnTo>
                      <a:pt x="199" y="14"/>
                    </a:lnTo>
                    <a:lnTo>
                      <a:pt x="201" y="13"/>
                    </a:lnTo>
                    <a:lnTo>
                      <a:pt x="203" y="11"/>
                    </a:lnTo>
                    <a:lnTo>
                      <a:pt x="205" y="9"/>
                    </a:lnTo>
                    <a:lnTo>
                      <a:pt x="206" y="8"/>
                    </a:lnTo>
                    <a:lnTo>
                      <a:pt x="210" y="6"/>
                    </a:lnTo>
                    <a:lnTo>
                      <a:pt x="210" y="4"/>
                    </a:lnTo>
                    <a:lnTo>
                      <a:pt x="211" y="3"/>
                    </a:lnTo>
                    <a:lnTo>
                      <a:pt x="217" y="2"/>
                    </a:lnTo>
                    <a:lnTo>
                      <a:pt x="217" y="2"/>
                    </a:lnTo>
                    <a:lnTo>
                      <a:pt x="219" y="2"/>
                    </a:lnTo>
                    <a:lnTo>
                      <a:pt x="222" y="2"/>
                    </a:lnTo>
                    <a:lnTo>
                      <a:pt x="223" y="1"/>
                    </a:lnTo>
                    <a:lnTo>
                      <a:pt x="227" y="1"/>
                    </a:lnTo>
                    <a:lnTo>
                      <a:pt x="227" y="0"/>
                    </a:lnTo>
                    <a:lnTo>
                      <a:pt x="228" y="0"/>
                    </a:lnTo>
                    <a:lnTo>
                      <a:pt x="232" y="2"/>
                    </a:lnTo>
                    <a:lnTo>
                      <a:pt x="233" y="4"/>
                    </a:lnTo>
                    <a:lnTo>
                      <a:pt x="234" y="3"/>
                    </a:lnTo>
                    <a:lnTo>
                      <a:pt x="234" y="4"/>
                    </a:lnTo>
                    <a:lnTo>
                      <a:pt x="237" y="5"/>
                    </a:lnTo>
                    <a:lnTo>
                      <a:pt x="239" y="6"/>
                    </a:lnTo>
                    <a:lnTo>
                      <a:pt x="243" y="6"/>
                    </a:lnTo>
                    <a:lnTo>
                      <a:pt x="244" y="8"/>
                    </a:lnTo>
                    <a:lnTo>
                      <a:pt x="245" y="9"/>
                    </a:lnTo>
                    <a:lnTo>
                      <a:pt x="246" y="9"/>
                    </a:lnTo>
                    <a:lnTo>
                      <a:pt x="275" y="13"/>
                    </a:lnTo>
                    <a:lnTo>
                      <a:pt x="272" y="17"/>
                    </a:lnTo>
                    <a:lnTo>
                      <a:pt x="272" y="18"/>
                    </a:lnTo>
                    <a:lnTo>
                      <a:pt x="273" y="20"/>
                    </a:lnTo>
                    <a:lnTo>
                      <a:pt x="279" y="21"/>
                    </a:lnTo>
                    <a:lnTo>
                      <a:pt x="281" y="23"/>
                    </a:lnTo>
                    <a:lnTo>
                      <a:pt x="282" y="26"/>
                    </a:lnTo>
                    <a:lnTo>
                      <a:pt x="284" y="30"/>
                    </a:lnTo>
                    <a:lnTo>
                      <a:pt x="283" y="33"/>
                    </a:lnTo>
                    <a:lnTo>
                      <a:pt x="282" y="34"/>
                    </a:lnTo>
                    <a:lnTo>
                      <a:pt x="280" y="35"/>
                    </a:lnTo>
                    <a:lnTo>
                      <a:pt x="278" y="37"/>
                    </a:lnTo>
                    <a:lnTo>
                      <a:pt x="277" y="40"/>
                    </a:lnTo>
                    <a:lnTo>
                      <a:pt x="278" y="44"/>
                    </a:lnTo>
                    <a:lnTo>
                      <a:pt x="279" y="45"/>
                    </a:lnTo>
                    <a:lnTo>
                      <a:pt x="282" y="49"/>
                    </a:lnTo>
                    <a:lnTo>
                      <a:pt x="286" y="51"/>
                    </a:lnTo>
                    <a:lnTo>
                      <a:pt x="286" y="52"/>
                    </a:lnTo>
                    <a:lnTo>
                      <a:pt x="284" y="55"/>
                    </a:lnTo>
                    <a:lnTo>
                      <a:pt x="285" y="57"/>
                    </a:lnTo>
                    <a:lnTo>
                      <a:pt x="288" y="59"/>
                    </a:lnTo>
                    <a:lnTo>
                      <a:pt x="289" y="61"/>
                    </a:lnTo>
                    <a:lnTo>
                      <a:pt x="289" y="66"/>
                    </a:lnTo>
                    <a:lnTo>
                      <a:pt x="289" y="68"/>
                    </a:lnTo>
                    <a:lnTo>
                      <a:pt x="289" y="72"/>
                    </a:lnTo>
                    <a:lnTo>
                      <a:pt x="290" y="75"/>
                    </a:lnTo>
                    <a:lnTo>
                      <a:pt x="290" y="77"/>
                    </a:lnTo>
                    <a:lnTo>
                      <a:pt x="291" y="79"/>
                    </a:lnTo>
                    <a:lnTo>
                      <a:pt x="292" y="81"/>
                    </a:lnTo>
                    <a:lnTo>
                      <a:pt x="292" y="83"/>
                    </a:lnTo>
                    <a:lnTo>
                      <a:pt x="293" y="87"/>
                    </a:lnTo>
                    <a:lnTo>
                      <a:pt x="293" y="88"/>
                    </a:lnTo>
                    <a:lnTo>
                      <a:pt x="292" y="90"/>
                    </a:lnTo>
                    <a:lnTo>
                      <a:pt x="291" y="90"/>
                    </a:lnTo>
                    <a:lnTo>
                      <a:pt x="291" y="92"/>
                    </a:lnTo>
                    <a:lnTo>
                      <a:pt x="292" y="95"/>
                    </a:lnTo>
                    <a:lnTo>
                      <a:pt x="292" y="97"/>
                    </a:lnTo>
                    <a:lnTo>
                      <a:pt x="295" y="102"/>
                    </a:lnTo>
                    <a:lnTo>
                      <a:pt x="296" y="104"/>
                    </a:lnTo>
                    <a:lnTo>
                      <a:pt x="299" y="105"/>
                    </a:lnTo>
                    <a:lnTo>
                      <a:pt x="300" y="106"/>
                    </a:lnTo>
                    <a:lnTo>
                      <a:pt x="301" y="107"/>
                    </a:lnTo>
                    <a:lnTo>
                      <a:pt x="309" y="119"/>
                    </a:lnTo>
                    <a:lnTo>
                      <a:pt x="313" y="125"/>
                    </a:lnTo>
                    <a:lnTo>
                      <a:pt x="310" y="131"/>
                    </a:lnTo>
                    <a:lnTo>
                      <a:pt x="311" y="134"/>
                    </a:lnTo>
                    <a:lnTo>
                      <a:pt x="311" y="135"/>
                    </a:lnTo>
                    <a:lnTo>
                      <a:pt x="311" y="136"/>
                    </a:lnTo>
                    <a:lnTo>
                      <a:pt x="310" y="140"/>
                    </a:lnTo>
                    <a:lnTo>
                      <a:pt x="310" y="142"/>
                    </a:lnTo>
                    <a:lnTo>
                      <a:pt x="308" y="145"/>
                    </a:lnTo>
                    <a:lnTo>
                      <a:pt x="308" y="147"/>
                    </a:lnTo>
                    <a:lnTo>
                      <a:pt x="309" y="153"/>
                    </a:lnTo>
                    <a:lnTo>
                      <a:pt x="309" y="154"/>
                    </a:lnTo>
                    <a:lnTo>
                      <a:pt x="309" y="155"/>
                    </a:lnTo>
                    <a:lnTo>
                      <a:pt x="307" y="157"/>
                    </a:lnTo>
                    <a:lnTo>
                      <a:pt x="307" y="157"/>
                    </a:lnTo>
                    <a:lnTo>
                      <a:pt x="306" y="158"/>
                    </a:lnTo>
                    <a:lnTo>
                      <a:pt x="306" y="159"/>
                    </a:lnTo>
                    <a:lnTo>
                      <a:pt x="307" y="159"/>
                    </a:lnTo>
                    <a:lnTo>
                      <a:pt x="309" y="159"/>
                    </a:lnTo>
                    <a:lnTo>
                      <a:pt x="310" y="160"/>
                    </a:lnTo>
                    <a:lnTo>
                      <a:pt x="313" y="161"/>
                    </a:lnTo>
                    <a:lnTo>
                      <a:pt x="314" y="164"/>
                    </a:lnTo>
                    <a:lnTo>
                      <a:pt x="315" y="165"/>
                    </a:lnTo>
                    <a:lnTo>
                      <a:pt x="315" y="168"/>
                    </a:lnTo>
                    <a:lnTo>
                      <a:pt x="315" y="168"/>
                    </a:lnTo>
                    <a:lnTo>
                      <a:pt x="317" y="170"/>
                    </a:lnTo>
                    <a:lnTo>
                      <a:pt x="317" y="170"/>
                    </a:lnTo>
                    <a:lnTo>
                      <a:pt x="318" y="171"/>
                    </a:lnTo>
                    <a:lnTo>
                      <a:pt x="322" y="171"/>
                    </a:lnTo>
                    <a:lnTo>
                      <a:pt x="325" y="174"/>
                    </a:lnTo>
                    <a:lnTo>
                      <a:pt x="326" y="175"/>
                    </a:lnTo>
                    <a:lnTo>
                      <a:pt x="327" y="178"/>
                    </a:lnTo>
                    <a:lnTo>
                      <a:pt x="327" y="179"/>
                    </a:lnTo>
                    <a:lnTo>
                      <a:pt x="328" y="180"/>
                    </a:lnTo>
                    <a:lnTo>
                      <a:pt x="329" y="180"/>
                    </a:lnTo>
                    <a:lnTo>
                      <a:pt x="332" y="179"/>
                    </a:lnTo>
                    <a:lnTo>
                      <a:pt x="334" y="180"/>
                    </a:lnTo>
                    <a:lnTo>
                      <a:pt x="337" y="184"/>
                    </a:lnTo>
                    <a:lnTo>
                      <a:pt x="338" y="185"/>
                    </a:lnTo>
                    <a:lnTo>
                      <a:pt x="338" y="187"/>
                    </a:lnTo>
                    <a:lnTo>
                      <a:pt x="340" y="189"/>
                    </a:lnTo>
                    <a:lnTo>
                      <a:pt x="341" y="192"/>
                    </a:lnTo>
                    <a:lnTo>
                      <a:pt x="341" y="192"/>
                    </a:lnTo>
                    <a:lnTo>
                      <a:pt x="340" y="195"/>
                    </a:lnTo>
                    <a:lnTo>
                      <a:pt x="340" y="196"/>
                    </a:lnTo>
                    <a:lnTo>
                      <a:pt x="341" y="197"/>
                    </a:lnTo>
                    <a:lnTo>
                      <a:pt x="341" y="197"/>
                    </a:lnTo>
                    <a:lnTo>
                      <a:pt x="344" y="196"/>
                    </a:lnTo>
                    <a:lnTo>
                      <a:pt x="344" y="196"/>
                    </a:lnTo>
                    <a:lnTo>
                      <a:pt x="345" y="197"/>
                    </a:lnTo>
                    <a:lnTo>
                      <a:pt x="346" y="199"/>
                    </a:lnTo>
                    <a:lnTo>
                      <a:pt x="346" y="200"/>
                    </a:lnTo>
                    <a:lnTo>
                      <a:pt x="349" y="203"/>
                    </a:lnTo>
                    <a:lnTo>
                      <a:pt x="350" y="204"/>
                    </a:lnTo>
                    <a:lnTo>
                      <a:pt x="350" y="206"/>
                    </a:lnTo>
                    <a:lnTo>
                      <a:pt x="350" y="207"/>
                    </a:lnTo>
                    <a:lnTo>
                      <a:pt x="351" y="208"/>
                    </a:lnTo>
                    <a:lnTo>
                      <a:pt x="351" y="209"/>
                    </a:lnTo>
                    <a:lnTo>
                      <a:pt x="353" y="212"/>
                    </a:lnTo>
                    <a:lnTo>
                      <a:pt x="353" y="212"/>
                    </a:lnTo>
                    <a:lnTo>
                      <a:pt x="353" y="216"/>
                    </a:lnTo>
                    <a:lnTo>
                      <a:pt x="353" y="216"/>
                    </a:lnTo>
                    <a:lnTo>
                      <a:pt x="354" y="217"/>
                    </a:lnTo>
                    <a:lnTo>
                      <a:pt x="356" y="218"/>
                    </a:lnTo>
                    <a:lnTo>
                      <a:pt x="358" y="219"/>
                    </a:lnTo>
                    <a:lnTo>
                      <a:pt x="359" y="219"/>
                    </a:lnTo>
                    <a:lnTo>
                      <a:pt x="360" y="221"/>
                    </a:lnTo>
                    <a:lnTo>
                      <a:pt x="360" y="223"/>
                    </a:lnTo>
                    <a:lnTo>
                      <a:pt x="361" y="224"/>
                    </a:lnTo>
                    <a:lnTo>
                      <a:pt x="363" y="225"/>
                    </a:lnTo>
                    <a:lnTo>
                      <a:pt x="364" y="225"/>
                    </a:lnTo>
                    <a:lnTo>
                      <a:pt x="365" y="229"/>
                    </a:lnTo>
                    <a:lnTo>
                      <a:pt x="366" y="230"/>
                    </a:lnTo>
                    <a:lnTo>
                      <a:pt x="368" y="230"/>
                    </a:lnTo>
                    <a:lnTo>
                      <a:pt x="369" y="231"/>
                    </a:lnTo>
                    <a:lnTo>
                      <a:pt x="371" y="233"/>
                    </a:lnTo>
                    <a:lnTo>
                      <a:pt x="373" y="235"/>
                    </a:lnTo>
                    <a:lnTo>
                      <a:pt x="374" y="237"/>
                    </a:lnTo>
                    <a:lnTo>
                      <a:pt x="377" y="238"/>
                    </a:lnTo>
                    <a:lnTo>
                      <a:pt x="379" y="240"/>
                    </a:lnTo>
                    <a:lnTo>
                      <a:pt x="380" y="240"/>
                    </a:lnTo>
                    <a:lnTo>
                      <a:pt x="382" y="240"/>
                    </a:lnTo>
                    <a:lnTo>
                      <a:pt x="383" y="240"/>
                    </a:lnTo>
                    <a:lnTo>
                      <a:pt x="385" y="240"/>
                    </a:lnTo>
                    <a:lnTo>
                      <a:pt x="385" y="241"/>
                    </a:lnTo>
                    <a:lnTo>
                      <a:pt x="385" y="242"/>
                    </a:lnTo>
                    <a:lnTo>
                      <a:pt x="385" y="244"/>
                    </a:lnTo>
                    <a:lnTo>
                      <a:pt x="385" y="246"/>
                    </a:lnTo>
                    <a:lnTo>
                      <a:pt x="385" y="247"/>
                    </a:lnTo>
                    <a:lnTo>
                      <a:pt x="385" y="249"/>
                    </a:lnTo>
                    <a:lnTo>
                      <a:pt x="385" y="251"/>
                    </a:lnTo>
                    <a:lnTo>
                      <a:pt x="385" y="253"/>
                    </a:lnTo>
                    <a:lnTo>
                      <a:pt x="385" y="254"/>
                    </a:lnTo>
                    <a:lnTo>
                      <a:pt x="385" y="256"/>
                    </a:lnTo>
                    <a:lnTo>
                      <a:pt x="386" y="257"/>
                    </a:lnTo>
                    <a:lnTo>
                      <a:pt x="387" y="257"/>
                    </a:lnTo>
                    <a:lnTo>
                      <a:pt x="389" y="254"/>
                    </a:lnTo>
                    <a:lnTo>
                      <a:pt x="390" y="254"/>
                    </a:lnTo>
                    <a:lnTo>
                      <a:pt x="391" y="254"/>
                    </a:lnTo>
                    <a:lnTo>
                      <a:pt x="392" y="254"/>
                    </a:lnTo>
                    <a:lnTo>
                      <a:pt x="392" y="254"/>
                    </a:lnTo>
                    <a:lnTo>
                      <a:pt x="394" y="254"/>
                    </a:lnTo>
                    <a:lnTo>
                      <a:pt x="395" y="254"/>
                    </a:lnTo>
                    <a:lnTo>
                      <a:pt x="395" y="254"/>
                    </a:lnTo>
                    <a:lnTo>
                      <a:pt x="394" y="255"/>
                    </a:lnTo>
                    <a:lnTo>
                      <a:pt x="393" y="256"/>
                    </a:lnTo>
                    <a:lnTo>
                      <a:pt x="393" y="257"/>
                    </a:lnTo>
                    <a:lnTo>
                      <a:pt x="393" y="259"/>
                    </a:lnTo>
                    <a:lnTo>
                      <a:pt x="393" y="260"/>
                    </a:lnTo>
                    <a:lnTo>
                      <a:pt x="392" y="260"/>
                    </a:lnTo>
                    <a:lnTo>
                      <a:pt x="392" y="261"/>
                    </a:lnTo>
                    <a:lnTo>
                      <a:pt x="393" y="261"/>
                    </a:lnTo>
                    <a:lnTo>
                      <a:pt x="395" y="263"/>
                    </a:lnTo>
                    <a:lnTo>
                      <a:pt x="396" y="264"/>
                    </a:lnTo>
                    <a:lnTo>
                      <a:pt x="394" y="264"/>
                    </a:lnTo>
                    <a:lnTo>
                      <a:pt x="394" y="266"/>
                    </a:lnTo>
                    <a:lnTo>
                      <a:pt x="395" y="266"/>
                    </a:lnTo>
                    <a:lnTo>
                      <a:pt x="396" y="266"/>
                    </a:lnTo>
                    <a:lnTo>
                      <a:pt x="396" y="264"/>
                    </a:lnTo>
                    <a:lnTo>
                      <a:pt x="397" y="264"/>
                    </a:lnTo>
                    <a:lnTo>
                      <a:pt x="398" y="264"/>
                    </a:lnTo>
                    <a:lnTo>
                      <a:pt x="398" y="266"/>
                    </a:lnTo>
                    <a:lnTo>
                      <a:pt x="399" y="267"/>
                    </a:lnTo>
                    <a:lnTo>
                      <a:pt x="399" y="268"/>
                    </a:lnTo>
                    <a:lnTo>
                      <a:pt x="401" y="268"/>
                    </a:lnTo>
                    <a:lnTo>
                      <a:pt x="402" y="269"/>
                    </a:lnTo>
                    <a:lnTo>
                      <a:pt x="403" y="269"/>
                    </a:lnTo>
                    <a:lnTo>
                      <a:pt x="404" y="268"/>
                    </a:lnTo>
                    <a:lnTo>
                      <a:pt x="405" y="268"/>
                    </a:lnTo>
                    <a:lnTo>
                      <a:pt x="405" y="269"/>
                    </a:lnTo>
                    <a:lnTo>
                      <a:pt x="404" y="270"/>
                    </a:lnTo>
                    <a:lnTo>
                      <a:pt x="403" y="271"/>
                    </a:lnTo>
                    <a:lnTo>
                      <a:pt x="404" y="271"/>
                    </a:lnTo>
                    <a:lnTo>
                      <a:pt x="404" y="273"/>
                    </a:lnTo>
                    <a:lnTo>
                      <a:pt x="406" y="274"/>
                    </a:lnTo>
                    <a:lnTo>
                      <a:pt x="406" y="275"/>
                    </a:lnTo>
                    <a:lnTo>
                      <a:pt x="406" y="276"/>
                    </a:lnTo>
                    <a:lnTo>
                      <a:pt x="406" y="277"/>
                    </a:lnTo>
                    <a:lnTo>
                      <a:pt x="406" y="277"/>
                    </a:lnTo>
                    <a:lnTo>
                      <a:pt x="406" y="278"/>
                    </a:lnTo>
                    <a:lnTo>
                      <a:pt x="406" y="278"/>
                    </a:lnTo>
                    <a:lnTo>
                      <a:pt x="406" y="280"/>
                    </a:lnTo>
                    <a:lnTo>
                      <a:pt x="407" y="281"/>
                    </a:lnTo>
                    <a:lnTo>
                      <a:pt x="408" y="283"/>
                    </a:lnTo>
                    <a:lnTo>
                      <a:pt x="409" y="284"/>
                    </a:lnTo>
                    <a:lnTo>
                      <a:pt x="410" y="283"/>
                    </a:lnTo>
                    <a:lnTo>
                      <a:pt x="410" y="283"/>
                    </a:lnTo>
                    <a:lnTo>
                      <a:pt x="411" y="284"/>
                    </a:lnTo>
                    <a:lnTo>
                      <a:pt x="410" y="285"/>
                    </a:lnTo>
                    <a:lnTo>
                      <a:pt x="410" y="285"/>
                    </a:lnTo>
                    <a:lnTo>
                      <a:pt x="411" y="286"/>
                    </a:lnTo>
                    <a:lnTo>
                      <a:pt x="412" y="286"/>
                    </a:lnTo>
                    <a:lnTo>
                      <a:pt x="414" y="286"/>
                    </a:lnTo>
                    <a:lnTo>
                      <a:pt x="415" y="287"/>
                    </a:lnTo>
                    <a:lnTo>
                      <a:pt x="415" y="288"/>
                    </a:lnTo>
                    <a:lnTo>
                      <a:pt x="416" y="288"/>
                    </a:lnTo>
                    <a:lnTo>
                      <a:pt x="417" y="288"/>
                    </a:lnTo>
                    <a:lnTo>
                      <a:pt x="416" y="290"/>
                    </a:lnTo>
                    <a:lnTo>
                      <a:pt x="416" y="292"/>
                    </a:lnTo>
                    <a:lnTo>
                      <a:pt x="416" y="292"/>
                    </a:lnTo>
                    <a:lnTo>
                      <a:pt x="418" y="292"/>
                    </a:lnTo>
                    <a:lnTo>
                      <a:pt x="420" y="292"/>
                    </a:lnTo>
                    <a:lnTo>
                      <a:pt x="420" y="293"/>
                    </a:lnTo>
                    <a:lnTo>
                      <a:pt x="420" y="294"/>
                    </a:lnTo>
                    <a:lnTo>
                      <a:pt x="420" y="295"/>
                    </a:lnTo>
                    <a:lnTo>
                      <a:pt x="420" y="295"/>
                    </a:lnTo>
                    <a:lnTo>
                      <a:pt x="420" y="296"/>
                    </a:lnTo>
                    <a:lnTo>
                      <a:pt x="422" y="296"/>
                    </a:lnTo>
                    <a:lnTo>
                      <a:pt x="423" y="295"/>
                    </a:lnTo>
                    <a:lnTo>
                      <a:pt x="423" y="294"/>
                    </a:lnTo>
                    <a:lnTo>
                      <a:pt x="424" y="293"/>
                    </a:lnTo>
                    <a:lnTo>
                      <a:pt x="426" y="294"/>
                    </a:lnTo>
                    <a:lnTo>
                      <a:pt x="427" y="294"/>
                    </a:lnTo>
                    <a:lnTo>
                      <a:pt x="427" y="295"/>
                    </a:lnTo>
                    <a:lnTo>
                      <a:pt x="427" y="296"/>
                    </a:lnTo>
                    <a:lnTo>
                      <a:pt x="427" y="297"/>
                    </a:lnTo>
                    <a:lnTo>
                      <a:pt x="427" y="299"/>
                    </a:lnTo>
                    <a:lnTo>
                      <a:pt x="428" y="300"/>
                    </a:lnTo>
                    <a:lnTo>
                      <a:pt x="428" y="302"/>
                    </a:lnTo>
                    <a:lnTo>
                      <a:pt x="427" y="302"/>
                    </a:lnTo>
                    <a:lnTo>
                      <a:pt x="427" y="303"/>
                    </a:lnTo>
                    <a:lnTo>
                      <a:pt x="426" y="305"/>
                    </a:lnTo>
                    <a:lnTo>
                      <a:pt x="426" y="306"/>
                    </a:lnTo>
                    <a:lnTo>
                      <a:pt x="426" y="306"/>
                    </a:lnTo>
                    <a:lnTo>
                      <a:pt x="428" y="306"/>
                    </a:lnTo>
                    <a:lnTo>
                      <a:pt x="429" y="306"/>
                    </a:lnTo>
                    <a:lnTo>
                      <a:pt x="430" y="307"/>
                    </a:lnTo>
                    <a:lnTo>
                      <a:pt x="431" y="308"/>
                    </a:lnTo>
                    <a:lnTo>
                      <a:pt x="432" y="309"/>
                    </a:lnTo>
                    <a:lnTo>
                      <a:pt x="432" y="310"/>
                    </a:lnTo>
                    <a:lnTo>
                      <a:pt x="433" y="312"/>
                    </a:lnTo>
                    <a:lnTo>
                      <a:pt x="433" y="313"/>
                    </a:lnTo>
                    <a:lnTo>
                      <a:pt x="432" y="313"/>
                    </a:lnTo>
                    <a:lnTo>
                      <a:pt x="432" y="315"/>
                    </a:lnTo>
                    <a:lnTo>
                      <a:pt x="432" y="316"/>
                    </a:lnTo>
                    <a:lnTo>
                      <a:pt x="432" y="316"/>
                    </a:lnTo>
                    <a:lnTo>
                      <a:pt x="433" y="317"/>
                    </a:lnTo>
                    <a:lnTo>
                      <a:pt x="434" y="316"/>
                    </a:lnTo>
                    <a:lnTo>
                      <a:pt x="435" y="316"/>
                    </a:lnTo>
                    <a:lnTo>
                      <a:pt x="436" y="316"/>
                    </a:lnTo>
                    <a:lnTo>
                      <a:pt x="437" y="316"/>
                    </a:lnTo>
                    <a:lnTo>
                      <a:pt x="436" y="317"/>
                    </a:lnTo>
                    <a:lnTo>
                      <a:pt x="437" y="319"/>
                    </a:lnTo>
                    <a:lnTo>
                      <a:pt x="436" y="320"/>
                    </a:lnTo>
                    <a:lnTo>
                      <a:pt x="436" y="321"/>
                    </a:lnTo>
                    <a:lnTo>
                      <a:pt x="436" y="322"/>
                    </a:lnTo>
                    <a:lnTo>
                      <a:pt x="436" y="323"/>
                    </a:lnTo>
                    <a:lnTo>
                      <a:pt x="436" y="323"/>
                    </a:lnTo>
                    <a:lnTo>
                      <a:pt x="437" y="323"/>
                    </a:lnTo>
                    <a:lnTo>
                      <a:pt x="437" y="323"/>
                    </a:lnTo>
                    <a:lnTo>
                      <a:pt x="440" y="323"/>
                    </a:lnTo>
                    <a:lnTo>
                      <a:pt x="441" y="324"/>
                    </a:lnTo>
                    <a:lnTo>
                      <a:pt x="441" y="326"/>
                    </a:lnTo>
                    <a:lnTo>
                      <a:pt x="441" y="326"/>
                    </a:lnTo>
                    <a:lnTo>
                      <a:pt x="440" y="326"/>
                    </a:lnTo>
                    <a:lnTo>
                      <a:pt x="436" y="327"/>
                    </a:lnTo>
                    <a:lnTo>
                      <a:pt x="433" y="327"/>
                    </a:lnTo>
                    <a:lnTo>
                      <a:pt x="431" y="327"/>
                    </a:lnTo>
                    <a:lnTo>
                      <a:pt x="428" y="327"/>
                    </a:lnTo>
                    <a:lnTo>
                      <a:pt x="424" y="326"/>
                    </a:lnTo>
                    <a:lnTo>
                      <a:pt x="423" y="326"/>
                    </a:lnTo>
                    <a:lnTo>
                      <a:pt x="420" y="327"/>
                    </a:lnTo>
                    <a:lnTo>
                      <a:pt x="420" y="328"/>
                    </a:lnTo>
                    <a:lnTo>
                      <a:pt x="418" y="328"/>
                    </a:lnTo>
                    <a:lnTo>
                      <a:pt x="416" y="328"/>
                    </a:lnTo>
                    <a:lnTo>
                      <a:pt x="415" y="328"/>
                    </a:lnTo>
                    <a:lnTo>
                      <a:pt x="413" y="328"/>
                    </a:lnTo>
                    <a:lnTo>
                      <a:pt x="410" y="329"/>
                    </a:lnTo>
                    <a:lnTo>
                      <a:pt x="408" y="329"/>
                    </a:lnTo>
                    <a:lnTo>
                      <a:pt x="406" y="329"/>
                    </a:lnTo>
                    <a:lnTo>
                      <a:pt x="403" y="330"/>
                    </a:lnTo>
                    <a:lnTo>
                      <a:pt x="403" y="330"/>
                    </a:lnTo>
                    <a:lnTo>
                      <a:pt x="399" y="330"/>
                    </a:lnTo>
                    <a:lnTo>
                      <a:pt x="398" y="330"/>
                    </a:lnTo>
                    <a:lnTo>
                      <a:pt x="396" y="332"/>
                    </a:lnTo>
                    <a:lnTo>
                      <a:pt x="372" y="336"/>
                    </a:lnTo>
                    <a:lnTo>
                      <a:pt x="372" y="338"/>
                    </a:lnTo>
                    <a:lnTo>
                      <a:pt x="372" y="339"/>
                    </a:lnTo>
                    <a:lnTo>
                      <a:pt x="371" y="341"/>
                    </a:lnTo>
                    <a:lnTo>
                      <a:pt x="370" y="341"/>
                    </a:lnTo>
                    <a:lnTo>
                      <a:pt x="368" y="343"/>
                    </a:lnTo>
                    <a:lnTo>
                      <a:pt x="367" y="343"/>
                    </a:lnTo>
                    <a:lnTo>
                      <a:pt x="365" y="345"/>
                    </a:lnTo>
                    <a:lnTo>
                      <a:pt x="364" y="347"/>
                    </a:lnTo>
                    <a:lnTo>
                      <a:pt x="363" y="347"/>
                    </a:lnTo>
                    <a:lnTo>
                      <a:pt x="362" y="347"/>
                    </a:lnTo>
                    <a:lnTo>
                      <a:pt x="361" y="347"/>
                    </a:lnTo>
                    <a:lnTo>
                      <a:pt x="360" y="347"/>
                    </a:lnTo>
                    <a:lnTo>
                      <a:pt x="359" y="347"/>
                    </a:lnTo>
                    <a:lnTo>
                      <a:pt x="358" y="348"/>
                    </a:lnTo>
                    <a:lnTo>
                      <a:pt x="357" y="348"/>
                    </a:lnTo>
                    <a:lnTo>
                      <a:pt x="357" y="349"/>
                    </a:lnTo>
                    <a:lnTo>
                      <a:pt x="356" y="350"/>
                    </a:lnTo>
                    <a:lnTo>
                      <a:pt x="356" y="350"/>
                    </a:lnTo>
                    <a:lnTo>
                      <a:pt x="355" y="352"/>
                    </a:lnTo>
                    <a:lnTo>
                      <a:pt x="354" y="353"/>
                    </a:lnTo>
                    <a:lnTo>
                      <a:pt x="353" y="354"/>
                    </a:lnTo>
                    <a:lnTo>
                      <a:pt x="353" y="355"/>
                    </a:lnTo>
                    <a:lnTo>
                      <a:pt x="352" y="357"/>
                    </a:lnTo>
                    <a:lnTo>
                      <a:pt x="352" y="362"/>
                    </a:lnTo>
                    <a:lnTo>
                      <a:pt x="351" y="363"/>
                    </a:lnTo>
                    <a:lnTo>
                      <a:pt x="351" y="364"/>
                    </a:lnTo>
                    <a:lnTo>
                      <a:pt x="350" y="363"/>
                    </a:lnTo>
                    <a:lnTo>
                      <a:pt x="349" y="363"/>
                    </a:lnTo>
                    <a:lnTo>
                      <a:pt x="348" y="363"/>
                    </a:lnTo>
                    <a:lnTo>
                      <a:pt x="346" y="362"/>
                    </a:lnTo>
                    <a:lnTo>
                      <a:pt x="345" y="363"/>
                    </a:lnTo>
                    <a:lnTo>
                      <a:pt x="344" y="362"/>
                    </a:lnTo>
                    <a:lnTo>
                      <a:pt x="344" y="362"/>
                    </a:lnTo>
                    <a:lnTo>
                      <a:pt x="341" y="361"/>
                    </a:lnTo>
                    <a:lnTo>
                      <a:pt x="341" y="360"/>
                    </a:lnTo>
                    <a:lnTo>
                      <a:pt x="340" y="360"/>
                    </a:lnTo>
                    <a:lnTo>
                      <a:pt x="339" y="360"/>
                    </a:lnTo>
                    <a:lnTo>
                      <a:pt x="337" y="360"/>
                    </a:lnTo>
                    <a:lnTo>
                      <a:pt x="337" y="359"/>
                    </a:lnTo>
                    <a:lnTo>
                      <a:pt x="335" y="357"/>
                    </a:lnTo>
                    <a:lnTo>
                      <a:pt x="334" y="357"/>
                    </a:lnTo>
                    <a:lnTo>
                      <a:pt x="333" y="357"/>
                    </a:lnTo>
                    <a:lnTo>
                      <a:pt x="331" y="357"/>
                    </a:lnTo>
                    <a:lnTo>
                      <a:pt x="330" y="357"/>
                    </a:lnTo>
                    <a:lnTo>
                      <a:pt x="330" y="357"/>
                    </a:lnTo>
                    <a:lnTo>
                      <a:pt x="327" y="357"/>
                    </a:lnTo>
                    <a:lnTo>
                      <a:pt x="327" y="357"/>
                    </a:lnTo>
                    <a:lnTo>
                      <a:pt x="326" y="357"/>
                    </a:lnTo>
                    <a:lnTo>
                      <a:pt x="326" y="357"/>
                    </a:lnTo>
                    <a:lnTo>
                      <a:pt x="325" y="357"/>
                    </a:lnTo>
                    <a:lnTo>
                      <a:pt x="324" y="357"/>
                    </a:lnTo>
                    <a:lnTo>
                      <a:pt x="323" y="354"/>
                    </a:lnTo>
                    <a:lnTo>
                      <a:pt x="323" y="353"/>
                    </a:lnTo>
                    <a:lnTo>
                      <a:pt x="323" y="352"/>
                    </a:lnTo>
                    <a:lnTo>
                      <a:pt x="321" y="351"/>
                    </a:lnTo>
                    <a:lnTo>
                      <a:pt x="320" y="350"/>
                    </a:lnTo>
                    <a:lnTo>
                      <a:pt x="320" y="350"/>
                    </a:lnTo>
                    <a:lnTo>
                      <a:pt x="322" y="345"/>
                    </a:lnTo>
                    <a:lnTo>
                      <a:pt x="322" y="343"/>
                    </a:lnTo>
                    <a:lnTo>
                      <a:pt x="321" y="342"/>
                    </a:lnTo>
                    <a:lnTo>
                      <a:pt x="321" y="341"/>
                    </a:lnTo>
                    <a:lnTo>
                      <a:pt x="321" y="340"/>
                    </a:lnTo>
                    <a:lnTo>
                      <a:pt x="322" y="339"/>
                    </a:lnTo>
                    <a:lnTo>
                      <a:pt x="322" y="338"/>
                    </a:lnTo>
                    <a:lnTo>
                      <a:pt x="320" y="334"/>
                    </a:lnTo>
                    <a:lnTo>
                      <a:pt x="319" y="333"/>
                    </a:lnTo>
                    <a:lnTo>
                      <a:pt x="319" y="333"/>
                    </a:lnTo>
                    <a:lnTo>
                      <a:pt x="319" y="332"/>
                    </a:lnTo>
                    <a:lnTo>
                      <a:pt x="320" y="332"/>
                    </a:lnTo>
                    <a:lnTo>
                      <a:pt x="319" y="329"/>
                    </a:lnTo>
                    <a:lnTo>
                      <a:pt x="320" y="327"/>
                    </a:lnTo>
                    <a:lnTo>
                      <a:pt x="319" y="324"/>
                    </a:lnTo>
                    <a:lnTo>
                      <a:pt x="317" y="321"/>
                    </a:lnTo>
                    <a:lnTo>
                      <a:pt x="315" y="319"/>
                    </a:lnTo>
                    <a:lnTo>
                      <a:pt x="315" y="317"/>
                    </a:lnTo>
                    <a:lnTo>
                      <a:pt x="315" y="316"/>
                    </a:lnTo>
                    <a:lnTo>
                      <a:pt x="313" y="312"/>
                    </a:lnTo>
                    <a:lnTo>
                      <a:pt x="313" y="312"/>
                    </a:lnTo>
                    <a:lnTo>
                      <a:pt x="312" y="308"/>
                    </a:lnTo>
                    <a:lnTo>
                      <a:pt x="312" y="307"/>
                    </a:lnTo>
                    <a:lnTo>
                      <a:pt x="312" y="308"/>
                    </a:lnTo>
                    <a:lnTo>
                      <a:pt x="286" y="342"/>
                    </a:lnTo>
                    <a:lnTo>
                      <a:pt x="285" y="344"/>
                    </a:lnTo>
                    <a:lnTo>
                      <a:pt x="285" y="345"/>
                    </a:lnTo>
                    <a:lnTo>
                      <a:pt x="284" y="345"/>
                    </a:lnTo>
                    <a:lnTo>
                      <a:pt x="282" y="345"/>
                    </a:lnTo>
                    <a:lnTo>
                      <a:pt x="282" y="346"/>
                    </a:lnTo>
                    <a:lnTo>
                      <a:pt x="280" y="346"/>
                    </a:lnTo>
                    <a:lnTo>
                      <a:pt x="278" y="344"/>
                    </a:lnTo>
                    <a:lnTo>
                      <a:pt x="275" y="344"/>
                    </a:lnTo>
                    <a:lnTo>
                      <a:pt x="275" y="344"/>
                    </a:lnTo>
                    <a:lnTo>
                      <a:pt x="274" y="345"/>
                    </a:lnTo>
                    <a:lnTo>
                      <a:pt x="272" y="347"/>
                    </a:lnTo>
                    <a:lnTo>
                      <a:pt x="268" y="348"/>
                    </a:lnTo>
                    <a:lnTo>
                      <a:pt x="268" y="348"/>
                    </a:lnTo>
                    <a:lnTo>
                      <a:pt x="267" y="349"/>
                    </a:lnTo>
                    <a:lnTo>
                      <a:pt x="265" y="352"/>
                    </a:lnTo>
                    <a:lnTo>
                      <a:pt x="264" y="354"/>
                    </a:lnTo>
                    <a:lnTo>
                      <a:pt x="261" y="353"/>
                    </a:lnTo>
                    <a:lnTo>
                      <a:pt x="260" y="353"/>
                    </a:lnTo>
                    <a:lnTo>
                      <a:pt x="258" y="353"/>
                    </a:lnTo>
                    <a:lnTo>
                      <a:pt x="258" y="353"/>
                    </a:lnTo>
                    <a:lnTo>
                      <a:pt x="256" y="354"/>
                    </a:lnTo>
                    <a:lnTo>
                      <a:pt x="255" y="354"/>
                    </a:lnTo>
                    <a:lnTo>
                      <a:pt x="253" y="354"/>
                    </a:lnTo>
                    <a:lnTo>
                      <a:pt x="252" y="355"/>
                    </a:lnTo>
                    <a:lnTo>
                      <a:pt x="251" y="354"/>
                    </a:lnTo>
                    <a:lnTo>
                      <a:pt x="250" y="354"/>
                    </a:lnTo>
                    <a:lnTo>
                      <a:pt x="248" y="354"/>
                    </a:lnTo>
                    <a:lnTo>
                      <a:pt x="245" y="353"/>
                    </a:lnTo>
                    <a:lnTo>
                      <a:pt x="244" y="354"/>
                    </a:lnTo>
                    <a:lnTo>
                      <a:pt x="244" y="354"/>
                    </a:lnTo>
                    <a:lnTo>
                      <a:pt x="243" y="354"/>
                    </a:lnTo>
                    <a:lnTo>
                      <a:pt x="240" y="354"/>
                    </a:lnTo>
                    <a:lnTo>
                      <a:pt x="237" y="354"/>
                    </a:lnTo>
                    <a:lnTo>
                      <a:pt x="234" y="352"/>
                    </a:lnTo>
                    <a:lnTo>
                      <a:pt x="230" y="352"/>
                    </a:lnTo>
                    <a:lnTo>
                      <a:pt x="230" y="353"/>
                    </a:lnTo>
                    <a:lnTo>
                      <a:pt x="227" y="354"/>
                    </a:lnTo>
                    <a:lnTo>
                      <a:pt x="225" y="354"/>
                    </a:lnTo>
                    <a:lnTo>
                      <a:pt x="224" y="354"/>
                    </a:lnTo>
                    <a:lnTo>
                      <a:pt x="223" y="354"/>
                    </a:lnTo>
                    <a:lnTo>
                      <a:pt x="221" y="354"/>
                    </a:lnTo>
                    <a:lnTo>
                      <a:pt x="217" y="357"/>
                    </a:lnTo>
                    <a:lnTo>
                      <a:pt x="216" y="357"/>
                    </a:lnTo>
                    <a:lnTo>
                      <a:pt x="213" y="360"/>
                    </a:lnTo>
                    <a:lnTo>
                      <a:pt x="211" y="360"/>
                    </a:lnTo>
                    <a:lnTo>
                      <a:pt x="208" y="361"/>
                    </a:lnTo>
                    <a:lnTo>
                      <a:pt x="207" y="360"/>
                    </a:lnTo>
                    <a:lnTo>
                      <a:pt x="206" y="361"/>
                    </a:lnTo>
                    <a:lnTo>
                      <a:pt x="204" y="362"/>
                    </a:lnTo>
                    <a:lnTo>
                      <a:pt x="203" y="363"/>
                    </a:lnTo>
                    <a:lnTo>
                      <a:pt x="201" y="364"/>
                    </a:lnTo>
                    <a:lnTo>
                      <a:pt x="200" y="366"/>
                    </a:lnTo>
                    <a:lnTo>
                      <a:pt x="199" y="367"/>
                    </a:lnTo>
                    <a:lnTo>
                      <a:pt x="199" y="370"/>
                    </a:lnTo>
                    <a:lnTo>
                      <a:pt x="197" y="372"/>
                    </a:lnTo>
                    <a:lnTo>
                      <a:pt x="196" y="373"/>
                    </a:lnTo>
                    <a:lnTo>
                      <a:pt x="196" y="373"/>
                    </a:lnTo>
                    <a:lnTo>
                      <a:pt x="195" y="374"/>
                    </a:lnTo>
                    <a:lnTo>
                      <a:pt x="194" y="375"/>
                    </a:lnTo>
                    <a:lnTo>
                      <a:pt x="193" y="374"/>
                    </a:lnTo>
                    <a:lnTo>
                      <a:pt x="193" y="374"/>
                    </a:lnTo>
                    <a:lnTo>
                      <a:pt x="193" y="375"/>
                    </a:lnTo>
                    <a:lnTo>
                      <a:pt x="192" y="375"/>
                    </a:lnTo>
                    <a:lnTo>
                      <a:pt x="191" y="375"/>
                    </a:lnTo>
                    <a:lnTo>
                      <a:pt x="190" y="375"/>
                    </a:lnTo>
                    <a:lnTo>
                      <a:pt x="190" y="376"/>
                    </a:lnTo>
                    <a:lnTo>
                      <a:pt x="189" y="376"/>
                    </a:lnTo>
                    <a:lnTo>
                      <a:pt x="189" y="377"/>
                    </a:lnTo>
                    <a:lnTo>
                      <a:pt x="187" y="378"/>
                    </a:lnTo>
                    <a:lnTo>
                      <a:pt x="186" y="378"/>
                    </a:lnTo>
                    <a:lnTo>
                      <a:pt x="185" y="377"/>
                    </a:lnTo>
                    <a:lnTo>
                      <a:pt x="183" y="378"/>
                    </a:lnTo>
                    <a:lnTo>
                      <a:pt x="182" y="379"/>
                    </a:lnTo>
                    <a:lnTo>
                      <a:pt x="180" y="379"/>
                    </a:lnTo>
                    <a:lnTo>
                      <a:pt x="179" y="381"/>
                    </a:lnTo>
                    <a:lnTo>
                      <a:pt x="179" y="381"/>
                    </a:lnTo>
                    <a:lnTo>
                      <a:pt x="178" y="383"/>
                    </a:lnTo>
                    <a:lnTo>
                      <a:pt x="178" y="384"/>
                    </a:lnTo>
                    <a:lnTo>
                      <a:pt x="177" y="384"/>
                    </a:lnTo>
                    <a:lnTo>
                      <a:pt x="176" y="385"/>
                    </a:lnTo>
                    <a:lnTo>
                      <a:pt x="175" y="387"/>
                    </a:lnTo>
                    <a:lnTo>
                      <a:pt x="175" y="388"/>
                    </a:lnTo>
                    <a:lnTo>
                      <a:pt x="175" y="388"/>
                    </a:lnTo>
                    <a:lnTo>
                      <a:pt x="175" y="389"/>
                    </a:lnTo>
                    <a:lnTo>
                      <a:pt x="174" y="390"/>
                    </a:lnTo>
                    <a:lnTo>
                      <a:pt x="175" y="391"/>
                    </a:lnTo>
                    <a:lnTo>
                      <a:pt x="175" y="393"/>
                    </a:lnTo>
                    <a:lnTo>
                      <a:pt x="174" y="393"/>
                    </a:lnTo>
                    <a:lnTo>
                      <a:pt x="173" y="394"/>
                    </a:lnTo>
                    <a:lnTo>
                      <a:pt x="174" y="395"/>
                    </a:lnTo>
                    <a:lnTo>
                      <a:pt x="172" y="395"/>
                    </a:lnTo>
                    <a:lnTo>
                      <a:pt x="172" y="395"/>
                    </a:lnTo>
                    <a:lnTo>
                      <a:pt x="170" y="397"/>
                    </a:lnTo>
                    <a:lnTo>
                      <a:pt x="169" y="397"/>
                    </a:lnTo>
                    <a:lnTo>
                      <a:pt x="169" y="398"/>
                    </a:lnTo>
                    <a:lnTo>
                      <a:pt x="168" y="398"/>
                    </a:lnTo>
                    <a:lnTo>
                      <a:pt x="168" y="396"/>
                    </a:lnTo>
                    <a:lnTo>
                      <a:pt x="167" y="395"/>
                    </a:lnTo>
                    <a:lnTo>
                      <a:pt x="166" y="395"/>
                    </a:lnTo>
                    <a:lnTo>
                      <a:pt x="165" y="395"/>
                    </a:lnTo>
                    <a:lnTo>
                      <a:pt x="165" y="392"/>
                    </a:lnTo>
                    <a:lnTo>
                      <a:pt x="165" y="392"/>
                    </a:lnTo>
                    <a:lnTo>
                      <a:pt x="160" y="390"/>
                    </a:lnTo>
                    <a:lnTo>
                      <a:pt x="158" y="388"/>
                    </a:lnTo>
                    <a:lnTo>
                      <a:pt x="157" y="388"/>
                    </a:lnTo>
                    <a:lnTo>
                      <a:pt x="157" y="385"/>
                    </a:lnTo>
                    <a:lnTo>
                      <a:pt x="156" y="384"/>
                    </a:lnTo>
                    <a:lnTo>
                      <a:pt x="155" y="383"/>
                    </a:lnTo>
                    <a:lnTo>
                      <a:pt x="155" y="379"/>
                    </a:lnTo>
                    <a:lnTo>
                      <a:pt x="155" y="377"/>
                    </a:lnTo>
                    <a:lnTo>
                      <a:pt x="154" y="376"/>
                    </a:lnTo>
                    <a:lnTo>
                      <a:pt x="153" y="376"/>
                    </a:lnTo>
                    <a:lnTo>
                      <a:pt x="151" y="375"/>
                    </a:lnTo>
                    <a:lnTo>
                      <a:pt x="148" y="374"/>
                    </a:lnTo>
                    <a:lnTo>
                      <a:pt x="148" y="373"/>
                    </a:lnTo>
                    <a:lnTo>
                      <a:pt x="149" y="368"/>
                    </a:lnTo>
                    <a:lnTo>
                      <a:pt x="148" y="368"/>
                    </a:lnTo>
                    <a:lnTo>
                      <a:pt x="148" y="368"/>
                    </a:lnTo>
                    <a:lnTo>
                      <a:pt x="147" y="368"/>
                    </a:lnTo>
                    <a:lnTo>
                      <a:pt x="145" y="366"/>
                    </a:lnTo>
                    <a:lnTo>
                      <a:pt x="144" y="365"/>
                    </a:lnTo>
                    <a:lnTo>
                      <a:pt x="142" y="365"/>
                    </a:lnTo>
                    <a:lnTo>
                      <a:pt x="141" y="365"/>
                    </a:lnTo>
                    <a:lnTo>
                      <a:pt x="140" y="363"/>
                    </a:lnTo>
                    <a:lnTo>
                      <a:pt x="138" y="361"/>
                    </a:lnTo>
                    <a:lnTo>
                      <a:pt x="137" y="361"/>
                    </a:lnTo>
                    <a:lnTo>
                      <a:pt x="136" y="360"/>
                    </a:lnTo>
                    <a:lnTo>
                      <a:pt x="136" y="358"/>
                    </a:lnTo>
                    <a:lnTo>
                      <a:pt x="134" y="357"/>
                    </a:lnTo>
                    <a:lnTo>
                      <a:pt x="134" y="355"/>
                    </a:lnTo>
                    <a:lnTo>
                      <a:pt x="134" y="353"/>
                    </a:lnTo>
                    <a:lnTo>
                      <a:pt x="135" y="352"/>
                    </a:lnTo>
                    <a:lnTo>
                      <a:pt x="136" y="351"/>
                    </a:lnTo>
                    <a:lnTo>
                      <a:pt x="136" y="350"/>
                    </a:lnTo>
                    <a:lnTo>
                      <a:pt x="136" y="350"/>
                    </a:lnTo>
                    <a:lnTo>
                      <a:pt x="135" y="349"/>
                    </a:lnTo>
                    <a:lnTo>
                      <a:pt x="134" y="347"/>
                    </a:lnTo>
                    <a:lnTo>
                      <a:pt x="134" y="346"/>
                    </a:lnTo>
                    <a:lnTo>
                      <a:pt x="133" y="345"/>
                    </a:lnTo>
                    <a:lnTo>
                      <a:pt x="132" y="344"/>
                    </a:lnTo>
                    <a:lnTo>
                      <a:pt x="131" y="342"/>
                    </a:lnTo>
                    <a:lnTo>
                      <a:pt x="132" y="339"/>
                    </a:lnTo>
                    <a:lnTo>
                      <a:pt x="132" y="337"/>
                    </a:lnTo>
                    <a:lnTo>
                      <a:pt x="131" y="334"/>
                    </a:lnTo>
                    <a:lnTo>
                      <a:pt x="131" y="333"/>
                    </a:lnTo>
                    <a:lnTo>
                      <a:pt x="130" y="331"/>
                    </a:lnTo>
                    <a:lnTo>
                      <a:pt x="129" y="331"/>
                    </a:lnTo>
                    <a:lnTo>
                      <a:pt x="127" y="330"/>
                    </a:lnTo>
                    <a:lnTo>
                      <a:pt x="127" y="329"/>
                    </a:lnTo>
                    <a:lnTo>
                      <a:pt x="126" y="328"/>
                    </a:lnTo>
                    <a:lnTo>
                      <a:pt x="126" y="327"/>
                    </a:lnTo>
                    <a:lnTo>
                      <a:pt x="126" y="324"/>
                    </a:lnTo>
                    <a:lnTo>
                      <a:pt x="127" y="323"/>
                    </a:lnTo>
                    <a:lnTo>
                      <a:pt x="126" y="321"/>
                    </a:lnTo>
                    <a:lnTo>
                      <a:pt x="126" y="320"/>
                    </a:lnTo>
                    <a:lnTo>
                      <a:pt x="126" y="319"/>
                    </a:lnTo>
                    <a:lnTo>
                      <a:pt x="126" y="318"/>
                    </a:lnTo>
                    <a:lnTo>
                      <a:pt x="128" y="317"/>
                    </a:lnTo>
                    <a:lnTo>
                      <a:pt x="129" y="316"/>
                    </a:lnTo>
                    <a:lnTo>
                      <a:pt x="129" y="315"/>
                    </a:lnTo>
                    <a:lnTo>
                      <a:pt x="129" y="314"/>
                    </a:lnTo>
                    <a:lnTo>
                      <a:pt x="127" y="313"/>
                    </a:lnTo>
                    <a:lnTo>
                      <a:pt x="127" y="312"/>
                    </a:lnTo>
                    <a:lnTo>
                      <a:pt x="127" y="312"/>
                    </a:lnTo>
                    <a:lnTo>
                      <a:pt x="127" y="311"/>
                    </a:lnTo>
                    <a:lnTo>
                      <a:pt x="126" y="309"/>
                    </a:lnTo>
                    <a:lnTo>
                      <a:pt x="127" y="309"/>
                    </a:lnTo>
                    <a:lnTo>
                      <a:pt x="129" y="308"/>
                    </a:lnTo>
                    <a:lnTo>
                      <a:pt x="129" y="307"/>
                    </a:lnTo>
                    <a:lnTo>
                      <a:pt x="130" y="305"/>
                    </a:lnTo>
                    <a:lnTo>
                      <a:pt x="131" y="302"/>
                    </a:lnTo>
                    <a:lnTo>
                      <a:pt x="130" y="301"/>
                    </a:lnTo>
                    <a:lnTo>
                      <a:pt x="129" y="300"/>
                    </a:lnTo>
                    <a:lnTo>
                      <a:pt x="128" y="298"/>
                    </a:lnTo>
                    <a:lnTo>
                      <a:pt x="128" y="297"/>
                    </a:lnTo>
                    <a:lnTo>
                      <a:pt x="129" y="295"/>
                    </a:lnTo>
                    <a:lnTo>
                      <a:pt x="130" y="293"/>
                    </a:lnTo>
                    <a:lnTo>
                      <a:pt x="130" y="290"/>
                    </a:lnTo>
                    <a:lnTo>
                      <a:pt x="130" y="288"/>
                    </a:lnTo>
                    <a:lnTo>
                      <a:pt x="129" y="288"/>
                    </a:lnTo>
                    <a:lnTo>
                      <a:pt x="125" y="285"/>
                    </a:lnTo>
                    <a:lnTo>
                      <a:pt x="125" y="283"/>
                    </a:lnTo>
                    <a:lnTo>
                      <a:pt x="120" y="279"/>
                    </a:lnTo>
                    <a:lnTo>
                      <a:pt x="120" y="278"/>
                    </a:lnTo>
                    <a:lnTo>
                      <a:pt x="117" y="276"/>
                    </a:lnTo>
                    <a:lnTo>
                      <a:pt x="117" y="275"/>
                    </a:lnTo>
                    <a:lnTo>
                      <a:pt x="117" y="274"/>
                    </a:lnTo>
                    <a:lnTo>
                      <a:pt x="117" y="273"/>
                    </a:lnTo>
                    <a:lnTo>
                      <a:pt x="116" y="272"/>
                    </a:lnTo>
                    <a:lnTo>
                      <a:pt x="115" y="271"/>
                    </a:lnTo>
                    <a:lnTo>
                      <a:pt x="113" y="271"/>
                    </a:lnTo>
                    <a:lnTo>
                      <a:pt x="110" y="266"/>
                    </a:lnTo>
                    <a:lnTo>
                      <a:pt x="107" y="264"/>
                    </a:lnTo>
                    <a:lnTo>
                      <a:pt x="107" y="264"/>
                    </a:lnTo>
                    <a:lnTo>
                      <a:pt x="104" y="264"/>
                    </a:lnTo>
                    <a:lnTo>
                      <a:pt x="103" y="261"/>
                    </a:lnTo>
                    <a:lnTo>
                      <a:pt x="103" y="261"/>
                    </a:lnTo>
                    <a:lnTo>
                      <a:pt x="103" y="260"/>
                    </a:lnTo>
                    <a:lnTo>
                      <a:pt x="103" y="260"/>
                    </a:lnTo>
                    <a:lnTo>
                      <a:pt x="103" y="259"/>
                    </a:lnTo>
                    <a:lnTo>
                      <a:pt x="103" y="258"/>
                    </a:lnTo>
                    <a:lnTo>
                      <a:pt x="100" y="259"/>
                    </a:lnTo>
                    <a:lnTo>
                      <a:pt x="99" y="258"/>
                    </a:lnTo>
                    <a:lnTo>
                      <a:pt x="99" y="257"/>
                    </a:lnTo>
                    <a:lnTo>
                      <a:pt x="97" y="256"/>
                    </a:lnTo>
                    <a:lnTo>
                      <a:pt x="97" y="255"/>
                    </a:lnTo>
                    <a:lnTo>
                      <a:pt x="95" y="253"/>
                    </a:lnTo>
                    <a:lnTo>
                      <a:pt x="94" y="252"/>
                    </a:lnTo>
                    <a:lnTo>
                      <a:pt x="94" y="251"/>
                    </a:lnTo>
                    <a:lnTo>
                      <a:pt x="95" y="250"/>
                    </a:lnTo>
                    <a:lnTo>
                      <a:pt x="96" y="248"/>
                    </a:lnTo>
                    <a:lnTo>
                      <a:pt x="93" y="245"/>
                    </a:lnTo>
                    <a:lnTo>
                      <a:pt x="91" y="244"/>
                    </a:lnTo>
                    <a:lnTo>
                      <a:pt x="90" y="243"/>
                    </a:lnTo>
                    <a:lnTo>
                      <a:pt x="90" y="241"/>
                    </a:lnTo>
                    <a:lnTo>
                      <a:pt x="90" y="240"/>
                    </a:lnTo>
                    <a:lnTo>
                      <a:pt x="90" y="239"/>
                    </a:lnTo>
                    <a:lnTo>
                      <a:pt x="91" y="238"/>
                    </a:lnTo>
                    <a:lnTo>
                      <a:pt x="91" y="237"/>
                    </a:lnTo>
                    <a:lnTo>
                      <a:pt x="90" y="237"/>
                    </a:lnTo>
                    <a:lnTo>
                      <a:pt x="89" y="236"/>
                    </a:lnTo>
                    <a:lnTo>
                      <a:pt x="85" y="235"/>
                    </a:lnTo>
                    <a:lnTo>
                      <a:pt x="84" y="235"/>
                    </a:lnTo>
                    <a:lnTo>
                      <a:pt x="83" y="234"/>
                    </a:lnTo>
                    <a:lnTo>
                      <a:pt x="83" y="233"/>
                    </a:lnTo>
                    <a:lnTo>
                      <a:pt x="81" y="230"/>
                    </a:lnTo>
                    <a:lnTo>
                      <a:pt x="79" y="229"/>
                    </a:lnTo>
                    <a:lnTo>
                      <a:pt x="78" y="228"/>
                    </a:lnTo>
                    <a:lnTo>
                      <a:pt x="78" y="227"/>
                    </a:lnTo>
                    <a:lnTo>
                      <a:pt x="79" y="226"/>
                    </a:lnTo>
                    <a:lnTo>
                      <a:pt x="79" y="225"/>
                    </a:lnTo>
                    <a:lnTo>
                      <a:pt x="79" y="224"/>
                    </a:lnTo>
                    <a:lnTo>
                      <a:pt x="79" y="223"/>
                    </a:lnTo>
                    <a:lnTo>
                      <a:pt x="78" y="222"/>
                    </a:lnTo>
                    <a:lnTo>
                      <a:pt x="78" y="219"/>
                    </a:lnTo>
                    <a:lnTo>
                      <a:pt x="77" y="218"/>
                    </a:lnTo>
                    <a:lnTo>
                      <a:pt x="76" y="218"/>
                    </a:lnTo>
                    <a:lnTo>
                      <a:pt x="75" y="216"/>
                    </a:lnTo>
                    <a:lnTo>
                      <a:pt x="74" y="216"/>
                    </a:lnTo>
                    <a:lnTo>
                      <a:pt x="75" y="214"/>
                    </a:lnTo>
                    <a:lnTo>
                      <a:pt x="76" y="213"/>
                    </a:lnTo>
                    <a:lnTo>
                      <a:pt x="76" y="206"/>
                    </a:lnTo>
                    <a:lnTo>
                      <a:pt x="74" y="206"/>
                    </a:lnTo>
                    <a:lnTo>
                      <a:pt x="72" y="203"/>
                    </a:lnTo>
                    <a:lnTo>
                      <a:pt x="72" y="202"/>
                    </a:lnTo>
                    <a:lnTo>
                      <a:pt x="72" y="200"/>
                    </a:lnTo>
                    <a:lnTo>
                      <a:pt x="72" y="199"/>
                    </a:lnTo>
                    <a:lnTo>
                      <a:pt x="69" y="199"/>
                    </a:lnTo>
                    <a:lnTo>
                      <a:pt x="68" y="198"/>
                    </a:lnTo>
                    <a:lnTo>
                      <a:pt x="66" y="197"/>
                    </a:lnTo>
                    <a:lnTo>
                      <a:pt x="65" y="195"/>
                    </a:lnTo>
                    <a:lnTo>
                      <a:pt x="63" y="195"/>
                    </a:lnTo>
                    <a:lnTo>
                      <a:pt x="62" y="195"/>
                    </a:lnTo>
                    <a:lnTo>
                      <a:pt x="62" y="195"/>
                    </a:lnTo>
                    <a:lnTo>
                      <a:pt x="62" y="195"/>
                    </a:lnTo>
                    <a:lnTo>
                      <a:pt x="62" y="194"/>
                    </a:lnTo>
                    <a:lnTo>
                      <a:pt x="63" y="192"/>
                    </a:lnTo>
                    <a:lnTo>
                      <a:pt x="63" y="192"/>
                    </a:lnTo>
                    <a:lnTo>
                      <a:pt x="62" y="191"/>
                    </a:lnTo>
                    <a:lnTo>
                      <a:pt x="60" y="191"/>
                    </a:lnTo>
                    <a:lnTo>
                      <a:pt x="58" y="189"/>
                    </a:lnTo>
                    <a:lnTo>
                      <a:pt x="57" y="189"/>
                    </a:lnTo>
                    <a:lnTo>
                      <a:pt x="56" y="188"/>
                    </a:lnTo>
                    <a:lnTo>
                      <a:pt x="55" y="188"/>
                    </a:lnTo>
                    <a:lnTo>
                      <a:pt x="50" y="187"/>
                    </a:lnTo>
                    <a:lnTo>
                      <a:pt x="48" y="187"/>
                    </a:lnTo>
                    <a:lnTo>
                      <a:pt x="47" y="188"/>
                    </a:lnTo>
                    <a:lnTo>
                      <a:pt x="45" y="187"/>
                    </a:lnTo>
                    <a:lnTo>
                      <a:pt x="45" y="186"/>
                    </a:lnTo>
                    <a:lnTo>
                      <a:pt x="43" y="185"/>
                    </a:lnTo>
                    <a:lnTo>
                      <a:pt x="40" y="185"/>
                    </a:lnTo>
                    <a:lnTo>
                      <a:pt x="39" y="185"/>
                    </a:lnTo>
                    <a:lnTo>
                      <a:pt x="38" y="186"/>
                    </a:lnTo>
                    <a:lnTo>
                      <a:pt x="38" y="187"/>
                    </a:lnTo>
                    <a:lnTo>
                      <a:pt x="36" y="188"/>
                    </a:lnTo>
                    <a:lnTo>
                      <a:pt x="35" y="189"/>
                    </a:lnTo>
                    <a:lnTo>
                      <a:pt x="34" y="189"/>
                    </a:lnTo>
                    <a:lnTo>
                      <a:pt x="34" y="188"/>
                    </a:lnTo>
                    <a:lnTo>
                      <a:pt x="33" y="188"/>
                    </a:lnTo>
                    <a:lnTo>
                      <a:pt x="31" y="185"/>
                    </a:lnTo>
                    <a:lnTo>
                      <a:pt x="30" y="184"/>
                    </a:lnTo>
                    <a:lnTo>
                      <a:pt x="29" y="182"/>
                    </a:lnTo>
                    <a:lnTo>
                      <a:pt x="28" y="181"/>
                    </a:lnTo>
                    <a:lnTo>
                      <a:pt x="27" y="180"/>
                    </a:lnTo>
                    <a:lnTo>
                      <a:pt x="27" y="179"/>
                    </a:lnTo>
                    <a:lnTo>
                      <a:pt x="25" y="179"/>
                    </a:lnTo>
                    <a:lnTo>
                      <a:pt x="24" y="179"/>
                    </a:lnTo>
                    <a:lnTo>
                      <a:pt x="24" y="179"/>
                    </a:lnTo>
                    <a:lnTo>
                      <a:pt x="23" y="179"/>
                    </a:lnTo>
                    <a:lnTo>
                      <a:pt x="21" y="180"/>
                    </a:lnTo>
                    <a:lnTo>
                      <a:pt x="20" y="180"/>
                    </a:lnTo>
                    <a:lnTo>
                      <a:pt x="20" y="180"/>
                    </a:lnTo>
                    <a:lnTo>
                      <a:pt x="18" y="179"/>
                    </a:lnTo>
                    <a:lnTo>
                      <a:pt x="17" y="178"/>
                    </a:lnTo>
                    <a:lnTo>
                      <a:pt x="17" y="178"/>
                    </a:lnTo>
                    <a:lnTo>
                      <a:pt x="17" y="177"/>
                    </a:lnTo>
                    <a:lnTo>
                      <a:pt x="17" y="176"/>
                    </a:lnTo>
                    <a:lnTo>
                      <a:pt x="16" y="177"/>
                    </a:lnTo>
                    <a:lnTo>
                      <a:pt x="15" y="177"/>
                    </a:lnTo>
                    <a:lnTo>
                      <a:pt x="15" y="176"/>
                    </a:lnTo>
                    <a:lnTo>
                      <a:pt x="15" y="175"/>
                    </a:lnTo>
                    <a:lnTo>
                      <a:pt x="15" y="175"/>
                    </a:lnTo>
                    <a:lnTo>
                      <a:pt x="14" y="174"/>
                    </a:lnTo>
                    <a:lnTo>
                      <a:pt x="14" y="174"/>
                    </a:lnTo>
                    <a:lnTo>
                      <a:pt x="13" y="173"/>
                    </a:lnTo>
                    <a:lnTo>
                      <a:pt x="12" y="171"/>
                    </a:lnTo>
                    <a:lnTo>
                      <a:pt x="11" y="171"/>
                    </a:lnTo>
                    <a:lnTo>
                      <a:pt x="10" y="167"/>
                    </a:lnTo>
                    <a:lnTo>
                      <a:pt x="10" y="165"/>
                    </a:lnTo>
                    <a:lnTo>
                      <a:pt x="9" y="164"/>
                    </a:lnTo>
                    <a:lnTo>
                      <a:pt x="7" y="164"/>
                    </a:lnTo>
                    <a:lnTo>
                      <a:pt x="7" y="164"/>
                    </a:lnTo>
                    <a:lnTo>
                      <a:pt x="5" y="163"/>
                    </a:lnTo>
                    <a:lnTo>
                      <a:pt x="4" y="162"/>
                    </a:lnTo>
                    <a:lnTo>
                      <a:pt x="4" y="161"/>
                    </a:lnTo>
                    <a:lnTo>
                      <a:pt x="3" y="161"/>
                    </a:lnTo>
                    <a:lnTo>
                      <a:pt x="3" y="160"/>
                    </a:lnTo>
                    <a:lnTo>
                      <a:pt x="3" y="159"/>
                    </a:lnTo>
                    <a:lnTo>
                      <a:pt x="3" y="158"/>
                    </a:lnTo>
                    <a:lnTo>
                      <a:pt x="5" y="157"/>
                    </a:lnTo>
                    <a:lnTo>
                      <a:pt x="5" y="156"/>
                    </a:lnTo>
                    <a:lnTo>
                      <a:pt x="3" y="156"/>
                    </a:lnTo>
                    <a:lnTo>
                      <a:pt x="3" y="156"/>
                    </a:lnTo>
                    <a:lnTo>
                      <a:pt x="2" y="155"/>
                    </a:lnTo>
                    <a:lnTo>
                      <a:pt x="1" y="154"/>
                    </a:lnTo>
                    <a:lnTo>
                      <a:pt x="1" y="153"/>
                    </a:lnTo>
                    <a:lnTo>
                      <a:pt x="0" y="152"/>
                    </a:lnTo>
                    <a:lnTo>
                      <a:pt x="1" y="152"/>
                    </a:lnTo>
                    <a:lnTo>
                      <a:pt x="3" y="153"/>
                    </a:lnTo>
                    <a:lnTo>
                      <a:pt x="4" y="152"/>
                    </a:lnTo>
                    <a:lnTo>
                      <a:pt x="6" y="150"/>
                    </a:lnTo>
                    <a:lnTo>
                      <a:pt x="7" y="150"/>
                    </a:lnTo>
                    <a:lnTo>
                      <a:pt x="6" y="148"/>
                    </a:lnTo>
                    <a:lnTo>
                      <a:pt x="8" y="148"/>
                    </a:lnTo>
                    <a:lnTo>
                      <a:pt x="8" y="147"/>
                    </a:lnTo>
                    <a:lnTo>
                      <a:pt x="10" y="144"/>
                    </a:lnTo>
                    <a:lnTo>
                      <a:pt x="13" y="144"/>
                    </a:lnTo>
                    <a:lnTo>
                      <a:pt x="13" y="141"/>
                    </a:lnTo>
                    <a:lnTo>
                      <a:pt x="13" y="140"/>
                    </a:lnTo>
                    <a:lnTo>
                      <a:pt x="14" y="140"/>
                    </a:lnTo>
                    <a:lnTo>
                      <a:pt x="14" y="138"/>
                    </a:lnTo>
                    <a:lnTo>
                      <a:pt x="14" y="136"/>
                    </a:lnTo>
                    <a:lnTo>
                      <a:pt x="14" y="135"/>
                    </a:lnTo>
                    <a:lnTo>
                      <a:pt x="14" y="133"/>
                    </a:lnTo>
                    <a:lnTo>
                      <a:pt x="14" y="131"/>
                    </a:lnTo>
                    <a:lnTo>
                      <a:pt x="15" y="130"/>
                    </a:lnTo>
                    <a:lnTo>
                      <a:pt x="16" y="131"/>
                    </a:lnTo>
                    <a:lnTo>
                      <a:pt x="17" y="131"/>
                    </a:lnTo>
                    <a:lnTo>
                      <a:pt x="16" y="130"/>
                    </a:lnTo>
                    <a:lnTo>
                      <a:pt x="17" y="129"/>
                    </a:lnTo>
                    <a:lnTo>
                      <a:pt x="17" y="129"/>
                    </a:lnTo>
                    <a:lnTo>
                      <a:pt x="17" y="128"/>
                    </a:lnTo>
                    <a:lnTo>
                      <a:pt x="18" y="128"/>
                    </a:lnTo>
                    <a:lnTo>
                      <a:pt x="19" y="128"/>
                    </a:lnTo>
                    <a:lnTo>
                      <a:pt x="20" y="128"/>
                    </a:lnTo>
                    <a:lnTo>
                      <a:pt x="20" y="126"/>
                    </a:lnTo>
                    <a:lnTo>
                      <a:pt x="20" y="126"/>
                    </a:lnTo>
                    <a:lnTo>
                      <a:pt x="20" y="125"/>
                    </a:lnTo>
                    <a:lnTo>
                      <a:pt x="19" y="124"/>
                    </a:lnTo>
                    <a:lnTo>
                      <a:pt x="19" y="123"/>
                    </a:lnTo>
                    <a:lnTo>
                      <a:pt x="19" y="123"/>
                    </a:lnTo>
                    <a:lnTo>
                      <a:pt x="20" y="123"/>
                    </a:lnTo>
                    <a:lnTo>
                      <a:pt x="21" y="123"/>
                    </a:lnTo>
                    <a:lnTo>
                      <a:pt x="22" y="122"/>
                    </a:lnTo>
                    <a:lnTo>
                      <a:pt x="21" y="119"/>
                    </a:lnTo>
                    <a:close/>
                  </a:path>
                </a:pathLst>
              </a:custGeom>
              <a:solidFill>
                <a:srgbClr val="00A9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49" name="Freeform 907">
                <a:extLst>
                  <a:ext uri="{FF2B5EF4-FFF2-40B4-BE49-F238E27FC236}">
                    <a16:creationId xmlns:a16="http://schemas.microsoft.com/office/drawing/2014/main" id="{BDAF36EB-3A26-412C-997F-2A93C1264B3D}"/>
                  </a:ext>
                </a:extLst>
              </p:cNvPr>
              <p:cNvSpPr>
                <a:spLocks/>
              </p:cNvSpPr>
              <p:nvPr/>
            </p:nvSpPr>
            <p:spPr bwMode="auto">
              <a:xfrm>
                <a:off x="6101" y="1432"/>
                <a:ext cx="441" cy="398"/>
              </a:xfrm>
              <a:custGeom>
                <a:avLst/>
                <a:gdLst>
                  <a:gd name="T0" fmla="*/ 20 w 441"/>
                  <a:gd name="T1" fmla="*/ 106 h 398"/>
                  <a:gd name="T2" fmla="*/ 21 w 441"/>
                  <a:gd name="T3" fmla="*/ 94 h 398"/>
                  <a:gd name="T4" fmla="*/ 28 w 441"/>
                  <a:gd name="T5" fmla="*/ 79 h 398"/>
                  <a:gd name="T6" fmla="*/ 31 w 441"/>
                  <a:gd name="T7" fmla="*/ 69 h 398"/>
                  <a:gd name="T8" fmla="*/ 37 w 441"/>
                  <a:gd name="T9" fmla="*/ 61 h 398"/>
                  <a:gd name="T10" fmla="*/ 54 w 441"/>
                  <a:gd name="T11" fmla="*/ 61 h 398"/>
                  <a:gd name="T12" fmla="*/ 88 w 441"/>
                  <a:gd name="T13" fmla="*/ 74 h 398"/>
                  <a:gd name="T14" fmla="*/ 115 w 441"/>
                  <a:gd name="T15" fmla="*/ 76 h 398"/>
                  <a:gd name="T16" fmla="*/ 134 w 441"/>
                  <a:gd name="T17" fmla="*/ 64 h 398"/>
                  <a:gd name="T18" fmla="*/ 174 w 441"/>
                  <a:gd name="T19" fmla="*/ 69 h 398"/>
                  <a:gd name="T20" fmla="*/ 178 w 441"/>
                  <a:gd name="T21" fmla="*/ 50 h 398"/>
                  <a:gd name="T22" fmla="*/ 147 w 441"/>
                  <a:gd name="T23" fmla="*/ 44 h 398"/>
                  <a:gd name="T24" fmla="*/ 125 w 441"/>
                  <a:gd name="T25" fmla="*/ 19 h 398"/>
                  <a:gd name="T26" fmla="*/ 138 w 441"/>
                  <a:gd name="T27" fmla="*/ 13 h 398"/>
                  <a:gd name="T28" fmla="*/ 155 w 441"/>
                  <a:gd name="T29" fmla="*/ 6 h 398"/>
                  <a:gd name="T30" fmla="*/ 181 w 441"/>
                  <a:gd name="T31" fmla="*/ 26 h 398"/>
                  <a:gd name="T32" fmla="*/ 199 w 441"/>
                  <a:gd name="T33" fmla="*/ 14 h 398"/>
                  <a:gd name="T34" fmla="*/ 228 w 441"/>
                  <a:gd name="T35" fmla="*/ 0 h 398"/>
                  <a:gd name="T36" fmla="*/ 281 w 441"/>
                  <a:gd name="T37" fmla="*/ 23 h 398"/>
                  <a:gd name="T38" fmla="*/ 289 w 441"/>
                  <a:gd name="T39" fmla="*/ 61 h 398"/>
                  <a:gd name="T40" fmla="*/ 295 w 441"/>
                  <a:gd name="T41" fmla="*/ 102 h 398"/>
                  <a:gd name="T42" fmla="*/ 309 w 441"/>
                  <a:gd name="T43" fmla="*/ 154 h 398"/>
                  <a:gd name="T44" fmla="*/ 318 w 441"/>
                  <a:gd name="T45" fmla="*/ 171 h 398"/>
                  <a:gd name="T46" fmla="*/ 340 w 441"/>
                  <a:gd name="T47" fmla="*/ 195 h 398"/>
                  <a:gd name="T48" fmla="*/ 353 w 441"/>
                  <a:gd name="T49" fmla="*/ 212 h 398"/>
                  <a:gd name="T50" fmla="*/ 371 w 441"/>
                  <a:gd name="T51" fmla="*/ 233 h 398"/>
                  <a:gd name="T52" fmla="*/ 385 w 441"/>
                  <a:gd name="T53" fmla="*/ 253 h 398"/>
                  <a:gd name="T54" fmla="*/ 393 w 441"/>
                  <a:gd name="T55" fmla="*/ 259 h 398"/>
                  <a:gd name="T56" fmla="*/ 399 w 441"/>
                  <a:gd name="T57" fmla="*/ 268 h 398"/>
                  <a:gd name="T58" fmla="*/ 406 w 441"/>
                  <a:gd name="T59" fmla="*/ 278 h 398"/>
                  <a:gd name="T60" fmla="*/ 416 w 441"/>
                  <a:gd name="T61" fmla="*/ 288 h 398"/>
                  <a:gd name="T62" fmla="*/ 426 w 441"/>
                  <a:gd name="T63" fmla="*/ 294 h 398"/>
                  <a:gd name="T64" fmla="*/ 431 w 441"/>
                  <a:gd name="T65" fmla="*/ 308 h 398"/>
                  <a:gd name="T66" fmla="*/ 436 w 441"/>
                  <a:gd name="T67" fmla="*/ 320 h 398"/>
                  <a:gd name="T68" fmla="*/ 424 w 441"/>
                  <a:gd name="T69" fmla="*/ 326 h 398"/>
                  <a:gd name="T70" fmla="*/ 372 w 441"/>
                  <a:gd name="T71" fmla="*/ 336 h 398"/>
                  <a:gd name="T72" fmla="*/ 357 w 441"/>
                  <a:gd name="T73" fmla="*/ 349 h 398"/>
                  <a:gd name="T74" fmla="*/ 344 w 441"/>
                  <a:gd name="T75" fmla="*/ 362 h 398"/>
                  <a:gd name="T76" fmla="*/ 326 w 441"/>
                  <a:gd name="T77" fmla="*/ 357 h 398"/>
                  <a:gd name="T78" fmla="*/ 322 w 441"/>
                  <a:gd name="T79" fmla="*/ 338 h 398"/>
                  <a:gd name="T80" fmla="*/ 312 w 441"/>
                  <a:gd name="T81" fmla="*/ 307 h 398"/>
                  <a:gd name="T82" fmla="*/ 267 w 441"/>
                  <a:gd name="T83" fmla="*/ 349 h 398"/>
                  <a:gd name="T84" fmla="*/ 244 w 441"/>
                  <a:gd name="T85" fmla="*/ 354 h 398"/>
                  <a:gd name="T86" fmla="*/ 208 w 441"/>
                  <a:gd name="T87" fmla="*/ 361 h 398"/>
                  <a:gd name="T88" fmla="*/ 193 w 441"/>
                  <a:gd name="T89" fmla="*/ 375 h 398"/>
                  <a:gd name="T90" fmla="*/ 178 w 441"/>
                  <a:gd name="T91" fmla="*/ 384 h 398"/>
                  <a:gd name="T92" fmla="*/ 169 w 441"/>
                  <a:gd name="T93" fmla="*/ 397 h 398"/>
                  <a:gd name="T94" fmla="*/ 155 w 441"/>
                  <a:gd name="T95" fmla="*/ 377 h 398"/>
                  <a:gd name="T96" fmla="*/ 137 w 441"/>
                  <a:gd name="T97" fmla="*/ 361 h 398"/>
                  <a:gd name="T98" fmla="*/ 132 w 441"/>
                  <a:gd name="T99" fmla="*/ 339 h 398"/>
                  <a:gd name="T100" fmla="*/ 128 w 441"/>
                  <a:gd name="T101" fmla="*/ 317 h 398"/>
                  <a:gd name="T102" fmla="*/ 128 w 441"/>
                  <a:gd name="T103" fmla="*/ 298 h 398"/>
                  <a:gd name="T104" fmla="*/ 115 w 441"/>
                  <a:gd name="T105" fmla="*/ 271 h 398"/>
                  <a:gd name="T106" fmla="*/ 97 w 441"/>
                  <a:gd name="T107" fmla="*/ 255 h 398"/>
                  <a:gd name="T108" fmla="*/ 85 w 441"/>
                  <a:gd name="T109" fmla="*/ 235 h 398"/>
                  <a:gd name="T110" fmla="*/ 75 w 441"/>
                  <a:gd name="T111" fmla="*/ 216 h 398"/>
                  <a:gd name="T112" fmla="*/ 62 w 441"/>
                  <a:gd name="T113" fmla="*/ 195 h 398"/>
                  <a:gd name="T114" fmla="*/ 43 w 441"/>
                  <a:gd name="T115" fmla="*/ 185 h 398"/>
                  <a:gd name="T116" fmla="*/ 25 w 441"/>
                  <a:gd name="T117" fmla="*/ 179 h 398"/>
                  <a:gd name="T118" fmla="*/ 15 w 441"/>
                  <a:gd name="T119" fmla="*/ 175 h 398"/>
                  <a:gd name="T120" fmla="*/ 3 w 441"/>
                  <a:gd name="T121" fmla="*/ 159 h 398"/>
                  <a:gd name="T122" fmla="*/ 8 w 441"/>
                  <a:gd name="T123" fmla="*/ 148 h 398"/>
                  <a:gd name="T124" fmla="*/ 17 w 441"/>
                  <a:gd name="T125" fmla="*/ 129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1" h="398">
                    <a:moveTo>
                      <a:pt x="21" y="119"/>
                    </a:moveTo>
                    <a:lnTo>
                      <a:pt x="21" y="118"/>
                    </a:lnTo>
                    <a:lnTo>
                      <a:pt x="22" y="117"/>
                    </a:lnTo>
                    <a:lnTo>
                      <a:pt x="23" y="116"/>
                    </a:lnTo>
                    <a:lnTo>
                      <a:pt x="24" y="116"/>
                    </a:lnTo>
                    <a:lnTo>
                      <a:pt x="24" y="115"/>
                    </a:lnTo>
                    <a:lnTo>
                      <a:pt x="25" y="114"/>
                    </a:lnTo>
                    <a:lnTo>
                      <a:pt x="25" y="113"/>
                    </a:lnTo>
                    <a:lnTo>
                      <a:pt x="24" y="113"/>
                    </a:lnTo>
                    <a:lnTo>
                      <a:pt x="23" y="113"/>
                    </a:lnTo>
                    <a:lnTo>
                      <a:pt x="21" y="113"/>
                    </a:lnTo>
                    <a:lnTo>
                      <a:pt x="20" y="113"/>
                    </a:lnTo>
                    <a:lnTo>
                      <a:pt x="20" y="110"/>
                    </a:lnTo>
                    <a:lnTo>
                      <a:pt x="20" y="109"/>
                    </a:lnTo>
                    <a:lnTo>
                      <a:pt x="20" y="107"/>
                    </a:lnTo>
                    <a:lnTo>
                      <a:pt x="20" y="106"/>
                    </a:lnTo>
                    <a:lnTo>
                      <a:pt x="20" y="106"/>
                    </a:lnTo>
                    <a:lnTo>
                      <a:pt x="23" y="105"/>
                    </a:lnTo>
                    <a:lnTo>
                      <a:pt x="23" y="104"/>
                    </a:lnTo>
                    <a:lnTo>
                      <a:pt x="23" y="103"/>
                    </a:lnTo>
                    <a:lnTo>
                      <a:pt x="21" y="102"/>
                    </a:lnTo>
                    <a:lnTo>
                      <a:pt x="20" y="102"/>
                    </a:lnTo>
                    <a:lnTo>
                      <a:pt x="20" y="102"/>
                    </a:lnTo>
                    <a:lnTo>
                      <a:pt x="20" y="101"/>
                    </a:lnTo>
                    <a:lnTo>
                      <a:pt x="20" y="99"/>
                    </a:lnTo>
                    <a:lnTo>
                      <a:pt x="20" y="99"/>
                    </a:lnTo>
                    <a:lnTo>
                      <a:pt x="19" y="98"/>
                    </a:lnTo>
                    <a:lnTo>
                      <a:pt x="19" y="96"/>
                    </a:lnTo>
                    <a:lnTo>
                      <a:pt x="20" y="96"/>
                    </a:lnTo>
                    <a:lnTo>
                      <a:pt x="21" y="97"/>
                    </a:lnTo>
                    <a:lnTo>
                      <a:pt x="22" y="95"/>
                    </a:lnTo>
                    <a:lnTo>
                      <a:pt x="21" y="94"/>
                    </a:lnTo>
                    <a:lnTo>
                      <a:pt x="22" y="92"/>
                    </a:lnTo>
                    <a:lnTo>
                      <a:pt x="21" y="92"/>
                    </a:lnTo>
                    <a:lnTo>
                      <a:pt x="21" y="88"/>
                    </a:lnTo>
                    <a:lnTo>
                      <a:pt x="21" y="87"/>
                    </a:lnTo>
                    <a:lnTo>
                      <a:pt x="21" y="85"/>
                    </a:lnTo>
                    <a:lnTo>
                      <a:pt x="22" y="85"/>
                    </a:lnTo>
                    <a:lnTo>
                      <a:pt x="23" y="85"/>
                    </a:lnTo>
                    <a:lnTo>
                      <a:pt x="23" y="84"/>
                    </a:lnTo>
                    <a:lnTo>
                      <a:pt x="24" y="82"/>
                    </a:lnTo>
                    <a:lnTo>
                      <a:pt x="24" y="81"/>
                    </a:lnTo>
                    <a:lnTo>
                      <a:pt x="25" y="81"/>
                    </a:lnTo>
                    <a:lnTo>
                      <a:pt x="26" y="80"/>
                    </a:lnTo>
                    <a:lnTo>
                      <a:pt x="28" y="81"/>
                    </a:lnTo>
                    <a:lnTo>
                      <a:pt x="29" y="80"/>
                    </a:lnTo>
                    <a:lnTo>
                      <a:pt x="29" y="79"/>
                    </a:lnTo>
                    <a:lnTo>
                      <a:pt x="28" y="79"/>
                    </a:lnTo>
                    <a:lnTo>
                      <a:pt x="28" y="78"/>
                    </a:lnTo>
                    <a:lnTo>
                      <a:pt x="27" y="78"/>
                    </a:lnTo>
                    <a:lnTo>
                      <a:pt x="27" y="78"/>
                    </a:lnTo>
                    <a:lnTo>
                      <a:pt x="27" y="77"/>
                    </a:lnTo>
                    <a:lnTo>
                      <a:pt x="28" y="77"/>
                    </a:lnTo>
                    <a:lnTo>
                      <a:pt x="28" y="76"/>
                    </a:lnTo>
                    <a:lnTo>
                      <a:pt x="28" y="75"/>
                    </a:lnTo>
                    <a:lnTo>
                      <a:pt x="28" y="75"/>
                    </a:lnTo>
                    <a:lnTo>
                      <a:pt x="29" y="74"/>
                    </a:lnTo>
                    <a:lnTo>
                      <a:pt x="29" y="73"/>
                    </a:lnTo>
                    <a:lnTo>
                      <a:pt x="30" y="74"/>
                    </a:lnTo>
                    <a:lnTo>
                      <a:pt x="30" y="75"/>
                    </a:lnTo>
                    <a:lnTo>
                      <a:pt x="31" y="75"/>
                    </a:lnTo>
                    <a:lnTo>
                      <a:pt x="31" y="74"/>
                    </a:lnTo>
                    <a:lnTo>
                      <a:pt x="31" y="71"/>
                    </a:lnTo>
                    <a:lnTo>
                      <a:pt x="31" y="69"/>
                    </a:lnTo>
                    <a:lnTo>
                      <a:pt x="31" y="68"/>
                    </a:lnTo>
                    <a:lnTo>
                      <a:pt x="31" y="68"/>
                    </a:lnTo>
                    <a:lnTo>
                      <a:pt x="33" y="67"/>
                    </a:lnTo>
                    <a:lnTo>
                      <a:pt x="34" y="65"/>
                    </a:lnTo>
                    <a:lnTo>
                      <a:pt x="33" y="65"/>
                    </a:lnTo>
                    <a:lnTo>
                      <a:pt x="33" y="64"/>
                    </a:lnTo>
                    <a:lnTo>
                      <a:pt x="33" y="64"/>
                    </a:lnTo>
                    <a:lnTo>
                      <a:pt x="32" y="64"/>
                    </a:lnTo>
                    <a:lnTo>
                      <a:pt x="32" y="63"/>
                    </a:lnTo>
                    <a:lnTo>
                      <a:pt x="32" y="62"/>
                    </a:lnTo>
                    <a:lnTo>
                      <a:pt x="33" y="61"/>
                    </a:lnTo>
                    <a:lnTo>
                      <a:pt x="34" y="61"/>
                    </a:lnTo>
                    <a:lnTo>
                      <a:pt x="34" y="61"/>
                    </a:lnTo>
                    <a:lnTo>
                      <a:pt x="35" y="61"/>
                    </a:lnTo>
                    <a:lnTo>
                      <a:pt x="36" y="61"/>
                    </a:lnTo>
                    <a:lnTo>
                      <a:pt x="37" y="61"/>
                    </a:lnTo>
                    <a:lnTo>
                      <a:pt x="38" y="61"/>
                    </a:lnTo>
                    <a:lnTo>
                      <a:pt x="39" y="60"/>
                    </a:lnTo>
                    <a:lnTo>
                      <a:pt x="40" y="61"/>
                    </a:lnTo>
                    <a:lnTo>
                      <a:pt x="41" y="61"/>
                    </a:lnTo>
                    <a:lnTo>
                      <a:pt x="41" y="61"/>
                    </a:lnTo>
                    <a:lnTo>
                      <a:pt x="42" y="61"/>
                    </a:lnTo>
                    <a:lnTo>
                      <a:pt x="43" y="62"/>
                    </a:lnTo>
                    <a:lnTo>
                      <a:pt x="44" y="61"/>
                    </a:lnTo>
                    <a:lnTo>
                      <a:pt x="45" y="62"/>
                    </a:lnTo>
                    <a:lnTo>
                      <a:pt x="46" y="61"/>
                    </a:lnTo>
                    <a:lnTo>
                      <a:pt x="47" y="61"/>
                    </a:lnTo>
                    <a:lnTo>
                      <a:pt x="48" y="61"/>
                    </a:lnTo>
                    <a:lnTo>
                      <a:pt x="50" y="61"/>
                    </a:lnTo>
                    <a:lnTo>
                      <a:pt x="51" y="61"/>
                    </a:lnTo>
                    <a:lnTo>
                      <a:pt x="52" y="61"/>
                    </a:lnTo>
                    <a:lnTo>
                      <a:pt x="54" y="61"/>
                    </a:lnTo>
                    <a:lnTo>
                      <a:pt x="58" y="62"/>
                    </a:lnTo>
                    <a:lnTo>
                      <a:pt x="59" y="64"/>
                    </a:lnTo>
                    <a:lnTo>
                      <a:pt x="62" y="64"/>
                    </a:lnTo>
                    <a:lnTo>
                      <a:pt x="65" y="66"/>
                    </a:lnTo>
                    <a:lnTo>
                      <a:pt x="66" y="67"/>
                    </a:lnTo>
                    <a:lnTo>
                      <a:pt x="70" y="69"/>
                    </a:lnTo>
                    <a:lnTo>
                      <a:pt x="71" y="70"/>
                    </a:lnTo>
                    <a:lnTo>
                      <a:pt x="72" y="71"/>
                    </a:lnTo>
                    <a:lnTo>
                      <a:pt x="74" y="71"/>
                    </a:lnTo>
                    <a:lnTo>
                      <a:pt x="75" y="71"/>
                    </a:lnTo>
                    <a:lnTo>
                      <a:pt x="79" y="74"/>
                    </a:lnTo>
                    <a:lnTo>
                      <a:pt x="80" y="75"/>
                    </a:lnTo>
                    <a:lnTo>
                      <a:pt x="81" y="75"/>
                    </a:lnTo>
                    <a:lnTo>
                      <a:pt x="82" y="75"/>
                    </a:lnTo>
                    <a:lnTo>
                      <a:pt x="86" y="74"/>
                    </a:lnTo>
                    <a:lnTo>
                      <a:pt x="88" y="74"/>
                    </a:lnTo>
                    <a:lnTo>
                      <a:pt x="90" y="74"/>
                    </a:lnTo>
                    <a:lnTo>
                      <a:pt x="93" y="74"/>
                    </a:lnTo>
                    <a:lnTo>
                      <a:pt x="95" y="73"/>
                    </a:lnTo>
                    <a:lnTo>
                      <a:pt x="97" y="73"/>
                    </a:lnTo>
                    <a:lnTo>
                      <a:pt x="99" y="73"/>
                    </a:lnTo>
                    <a:lnTo>
                      <a:pt x="100" y="74"/>
                    </a:lnTo>
                    <a:lnTo>
                      <a:pt x="101" y="74"/>
                    </a:lnTo>
                    <a:lnTo>
                      <a:pt x="101" y="73"/>
                    </a:lnTo>
                    <a:lnTo>
                      <a:pt x="103" y="73"/>
                    </a:lnTo>
                    <a:lnTo>
                      <a:pt x="104" y="73"/>
                    </a:lnTo>
                    <a:lnTo>
                      <a:pt x="107" y="73"/>
                    </a:lnTo>
                    <a:lnTo>
                      <a:pt x="110" y="74"/>
                    </a:lnTo>
                    <a:lnTo>
                      <a:pt x="111" y="75"/>
                    </a:lnTo>
                    <a:lnTo>
                      <a:pt x="113" y="75"/>
                    </a:lnTo>
                    <a:lnTo>
                      <a:pt x="114" y="76"/>
                    </a:lnTo>
                    <a:lnTo>
                      <a:pt x="115" y="76"/>
                    </a:lnTo>
                    <a:lnTo>
                      <a:pt x="116" y="76"/>
                    </a:lnTo>
                    <a:lnTo>
                      <a:pt x="118" y="76"/>
                    </a:lnTo>
                    <a:lnTo>
                      <a:pt x="119" y="76"/>
                    </a:lnTo>
                    <a:lnTo>
                      <a:pt x="120" y="77"/>
                    </a:lnTo>
                    <a:lnTo>
                      <a:pt x="124" y="78"/>
                    </a:lnTo>
                    <a:lnTo>
                      <a:pt x="124" y="78"/>
                    </a:lnTo>
                    <a:lnTo>
                      <a:pt x="126" y="78"/>
                    </a:lnTo>
                    <a:lnTo>
                      <a:pt x="127" y="78"/>
                    </a:lnTo>
                    <a:lnTo>
                      <a:pt x="130" y="78"/>
                    </a:lnTo>
                    <a:lnTo>
                      <a:pt x="132" y="75"/>
                    </a:lnTo>
                    <a:lnTo>
                      <a:pt x="134" y="75"/>
                    </a:lnTo>
                    <a:lnTo>
                      <a:pt x="133" y="72"/>
                    </a:lnTo>
                    <a:lnTo>
                      <a:pt x="133" y="68"/>
                    </a:lnTo>
                    <a:lnTo>
                      <a:pt x="133" y="66"/>
                    </a:lnTo>
                    <a:lnTo>
                      <a:pt x="134" y="65"/>
                    </a:lnTo>
                    <a:lnTo>
                      <a:pt x="134" y="64"/>
                    </a:lnTo>
                    <a:lnTo>
                      <a:pt x="135" y="64"/>
                    </a:lnTo>
                    <a:lnTo>
                      <a:pt x="137" y="62"/>
                    </a:lnTo>
                    <a:lnTo>
                      <a:pt x="140" y="61"/>
                    </a:lnTo>
                    <a:lnTo>
                      <a:pt x="142" y="61"/>
                    </a:lnTo>
                    <a:lnTo>
                      <a:pt x="145" y="61"/>
                    </a:lnTo>
                    <a:lnTo>
                      <a:pt x="146" y="62"/>
                    </a:lnTo>
                    <a:lnTo>
                      <a:pt x="147" y="63"/>
                    </a:lnTo>
                    <a:lnTo>
                      <a:pt x="153" y="66"/>
                    </a:lnTo>
                    <a:lnTo>
                      <a:pt x="155" y="68"/>
                    </a:lnTo>
                    <a:lnTo>
                      <a:pt x="156" y="69"/>
                    </a:lnTo>
                    <a:lnTo>
                      <a:pt x="159" y="70"/>
                    </a:lnTo>
                    <a:lnTo>
                      <a:pt x="165" y="70"/>
                    </a:lnTo>
                    <a:lnTo>
                      <a:pt x="167" y="70"/>
                    </a:lnTo>
                    <a:lnTo>
                      <a:pt x="172" y="70"/>
                    </a:lnTo>
                    <a:lnTo>
                      <a:pt x="173" y="69"/>
                    </a:lnTo>
                    <a:lnTo>
                      <a:pt x="174" y="69"/>
                    </a:lnTo>
                    <a:lnTo>
                      <a:pt x="176" y="68"/>
                    </a:lnTo>
                    <a:lnTo>
                      <a:pt x="178" y="66"/>
                    </a:lnTo>
                    <a:lnTo>
                      <a:pt x="179" y="64"/>
                    </a:lnTo>
                    <a:lnTo>
                      <a:pt x="179" y="61"/>
                    </a:lnTo>
                    <a:lnTo>
                      <a:pt x="180" y="61"/>
                    </a:lnTo>
                    <a:lnTo>
                      <a:pt x="182" y="60"/>
                    </a:lnTo>
                    <a:lnTo>
                      <a:pt x="182" y="59"/>
                    </a:lnTo>
                    <a:lnTo>
                      <a:pt x="183" y="58"/>
                    </a:lnTo>
                    <a:lnTo>
                      <a:pt x="183" y="56"/>
                    </a:lnTo>
                    <a:lnTo>
                      <a:pt x="184" y="55"/>
                    </a:lnTo>
                    <a:lnTo>
                      <a:pt x="184" y="54"/>
                    </a:lnTo>
                    <a:lnTo>
                      <a:pt x="184" y="53"/>
                    </a:lnTo>
                    <a:lnTo>
                      <a:pt x="182" y="52"/>
                    </a:lnTo>
                    <a:lnTo>
                      <a:pt x="182" y="53"/>
                    </a:lnTo>
                    <a:lnTo>
                      <a:pt x="180" y="52"/>
                    </a:lnTo>
                    <a:lnTo>
                      <a:pt x="178" y="50"/>
                    </a:lnTo>
                    <a:lnTo>
                      <a:pt x="176" y="48"/>
                    </a:lnTo>
                    <a:lnTo>
                      <a:pt x="175" y="48"/>
                    </a:lnTo>
                    <a:lnTo>
                      <a:pt x="172" y="47"/>
                    </a:lnTo>
                    <a:lnTo>
                      <a:pt x="169" y="47"/>
                    </a:lnTo>
                    <a:lnTo>
                      <a:pt x="166" y="48"/>
                    </a:lnTo>
                    <a:lnTo>
                      <a:pt x="163" y="48"/>
                    </a:lnTo>
                    <a:lnTo>
                      <a:pt x="162" y="49"/>
                    </a:lnTo>
                    <a:lnTo>
                      <a:pt x="160" y="50"/>
                    </a:lnTo>
                    <a:lnTo>
                      <a:pt x="158" y="50"/>
                    </a:lnTo>
                    <a:lnTo>
                      <a:pt x="155" y="49"/>
                    </a:lnTo>
                    <a:lnTo>
                      <a:pt x="152" y="50"/>
                    </a:lnTo>
                    <a:lnTo>
                      <a:pt x="151" y="50"/>
                    </a:lnTo>
                    <a:lnTo>
                      <a:pt x="149" y="49"/>
                    </a:lnTo>
                    <a:lnTo>
                      <a:pt x="148" y="46"/>
                    </a:lnTo>
                    <a:lnTo>
                      <a:pt x="148" y="44"/>
                    </a:lnTo>
                    <a:lnTo>
                      <a:pt x="147" y="44"/>
                    </a:lnTo>
                    <a:lnTo>
                      <a:pt x="146" y="43"/>
                    </a:lnTo>
                    <a:lnTo>
                      <a:pt x="144" y="43"/>
                    </a:lnTo>
                    <a:lnTo>
                      <a:pt x="143" y="42"/>
                    </a:lnTo>
                    <a:lnTo>
                      <a:pt x="142" y="40"/>
                    </a:lnTo>
                    <a:lnTo>
                      <a:pt x="141" y="38"/>
                    </a:lnTo>
                    <a:lnTo>
                      <a:pt x="140" y="37"/>
                    </a:lnTo>
                    <a:lnTo>
                      <a:pt x="137" y="33"/>
                    </a:lnTo>
                    <a:lnTo>
                      <a:pt x="135" y="27"/>
                    </a:lnTo>
                    <a:lnTo>
                      <a:pt x="134" y="26"/>
                    </a:lnTo>
                    <a:lnTo>
                      <a:pt x="134" y="25"/>
                    </a:lnTo>
                    <a:lnTo>
                      <a:pt x="133" y="24"/>
                    </a:lnTo>
                    <a:lnTo>
                      <a:pt x="131" y="23"/>
                    </a:lnTo>
                    <a:lnTo>
                      <a:pt x="129" y="22"/>
                    </a:lnTo>
                    <a:lnTo>
                      <a:pt x="125" y="20"/>
                    </a:lnTo>
                    <a:lnTo>
                      <a:pt x="125" y="19"/>
                    </a:lnTo>
                    <a:lnTo>
                      <a:pt x="125" y="19"/>
                    </a:lnTo>
                    <a:lnTo>
                      <a:pt x="126" y="18"/>
                    </a:lnTo>
                    <a:lnTo>
                      <a:pt x="127" y="17"/>
                    </a:lnTo>
                    <a:lnTo>
                      <a:pt x="127" y="16"/>
                    </a:lnTo>
                    <a:lnTo>
                      <a:pt x="130" y="16"/>
                    </a:lnTo>
                    <a:lnTo>
                      <a:pt x="130" y="15"/>
                    </a:lnTo>
                    <a:lnTo>
                      <a:pt x="130" y="14"/>
                    </a:lnTo>
                    <a:lnTo>
                      <a:pt x="131" y="13"/>
                    </a:lnTo>
                    <a:lnTo>
                      <a:pt x="131" y="13"/>
                    </a:lnTo>
                    <a:lnTo>
                      <a:pt x="132" y="13"/>
                    </a:lnTo>
                    <a:lnTo>
                      <a:pt x="133" y="13"/>
                    </a:lnTo>
                    <a:lnTo>
                      <a:pt x="134" y="13"/>
                    </a:lnTo>
                    <a:lnTo>
                      <a:pt x="136" y="13"/>
                    </a:lnTo>
                    <a:lnTo>
                      <a:pt x="137" y="13"/>
                    </a:lnTo>
                    <a:lnTo>
                      <a:pt x="137" y="13"/>
                    </a:lnTo>
                    <a:lnTo>
                      <a:pt x="137" y="13"/>
                    </a:lnTo>
                    <a:lnTo>
                      <a:pt x="138" y="13"/>
                    </a:lnTo>
                    <a:lnTo>
                      <a:pt x="139" y="13"/>
                    </a:lnTo>
                    <a:lnTo>
                      <a:pt x="139" y="12"/>
                    </a:lnTo>
                    <a:lnTo>
                      <a:pt x="139" y="11"/>
                    </a:lnTo>
                    <a:lnTo>
                      <a:pt x="139" y="9"/>
                    </a:lnTo>
                    <a:lnTo>
                      <a:pt x="142" y="7"/>
                    </a:lnTo>
                    <a:lnTo>
                      <a:pt x="144" y="6"/>
                    </a:lnTo>
                    <a:lnTo>
                      <a:pt x="144" y="6"/>
                    </a:lnTo>
                    <a:lnTo>
                      <a:pt x="145" y="6"/>
                    </a:lnTo>
                    <a:lnTo>
                      <a:pt x="146" y="5"/>
                    </a:lnTo>
                    <a:lnTo>
                      <a:pt x="146" y="3"/>
                    </a:lnTo>
                    <a:lnTo>
                      <a:pt x="147" y="3"/>
                    </a:lnTo>
                    <a:lnTo>
                      <a:pt x="148" y="4"/>
                    </a:lnTo>
                    <a:lnTo>
                      <a:pt x="149" y="4"/>
                    </a:lnTo>
                    <a:lnTo>
                      <a:pt x="151" y="4"/>
                    </a:lnTo>
                    <a:lnTo>
                      <a:pt x="151" y="3"/>
                    </a:lnTo>
                    <a:lnTo>
                      <a:pt x="155" y="6"/>
                    </a:lnTo>
                    <a:lnTo>
                      <a:pt x="157" y="6"/>
                    </a:lnTo>
                    <a:lnTo>
                      <a:pt x="159" y="7"/>
                    </a:lnTo>
                    <a:lnTo>
                      <a:pt x="162" y="8"/>
                    </a:lnTo>
                    <a:lnTo>
                      <a:pt x="164" y="9"/>
                    </a:lnTo>
                    <a:lnTo>
                      <a:pt x="165" y="10"/>
                    </a:lnTo>
                    <a:lnTo>
                      <a:pt x="165" y="10"/>
                    </a:lnTo>
                    <a:lnTo>
                      <a:pt x="165" y="11"/>
                    </a:lnTo>
                    <a:lnTo>
                      <a:pt x="166" y="12"/>
                    </a:lnTo>
                    <a:lnTo>
                      <a:pt x="171" y="15"/>
                    </a:lnTo>
                    <a:lnTo>
                      <a:pt x="172" y="15"/>
                    </a:lnTo>
                    <a:lnTo>
                      <a:pt x="174" y="16"/>
                    </a:lnTo>
                    <a:lnTo>
                      <a:pt x="175" y="18"/>
                    </a:lnTo>
                    <a:lnTo>
                      <a:pt x="176" y="19"/>
                    </a:lnTo>
                    <a:lnTo>
                      <a:pt x="177" y="21"/>
                    </a:lnTo>
                    <a:lnTo>
                      <a:pt x="179" y="23"/>
                    </a:lnTo>
                    <a:lnTo>
                      <a:pt x="181" y="26"/>
                    </a:lnTo>
                    <a:lnTo>
                      <a:pt x="182" y="27"/>
                    </a:lnTo>
                    <a:lnTo>
                      <a:pt x="186" y="29"/>
                    </a:lnTo>
                    <a:lnTo>
                      <a:pt x="188" y="28"/>
                    </a:lnTo>
                    <a:lnTo>
                      <a:pt x="189" y="28"/>
                    </a:lnTo>
                    <a:lnTo>
                      <a:pt x="189" y="26"/>
                    </a:lnTo>
                    <a:lnTo>
                      <a:pt x="190" y="26"/>
                    </a:lnTo>
                    <a:lnTo>
                      <a:pt x="195" y="25"/>
                    </a:lnTo>
                    <a:lnTo>
                      <a:pt x="196" y="25"/>
                    </a:lnTo>
                    <a:lnTo>
                      <a:pt x="196" y="23"/>
                    </a:lnTo>
                    <a:lnTo>
                      <a:pt x="196" y="22"/>
                    </a:lnTo>
                    <a:lnTo>
                      <a:pt x="197" y="20"/>
                    </a:lnTo>
                    <a:lnTo>
                      <a:pt x="197" y="19"/>
                    </a:lnTo>
                    <a:lnTo>
                      <a:pt x="197" y="18"/>
                    </a:lnTo>
                    <a:lnTo>
                      <a:pt x="198" y="17"/>
                    </a:lnTo>
                    <a:lnTo>
                      <a:pt x="198" y="15"/>
                    </a:lnTo>
                    <a:lnTo>
                      <a:pt x="199" y="14"/>
                    </a:lnTo>
                    <a:lnTo>
                      <a:pt x="199" y="14"/>
                    </a:lnTo>
                    <a:lnTo>
                      <a:pt x="201" y="13"/>
                    </a:lnTo>
                    <a:lnTo>
                      <a:pt x="203" y="11"/>
                    </a:lnTo>
                    <a:lnTo>
                      <a:pt x="205" y="9"/>
                    </a:lnTo>
                    <a:lnTo>
                      <a:pt x="206" y="8"/>
                    </a:lnTo>
                    <a:lnTo>
                      <a:pt x="210" y="6"/>
                    </a:lnTo>
                    <a:lnTo>
                      <a:pt x="210" y="4"/>
                    </a:lnTo>
                    <a:lnTo>
                      <a:pt x="211" y="3"/>
                    </a:lnTo>
                    <a:lnTo>
                      <a:pt x="217" y="2"/>
                    </a:lnTo>
                    <a:lnTo>
                      <a:pt x="217" y="2"/>
                    </a:lnTo>
                    <a:lnTo>
                      <a:pt x="219" y="2"/>
                    </a:lnTo>
                    <a:lnTo>
                      <a:pt x="222" y="2"/>
                    </a:lnTo>
                    <a:lnTo>
                      <a:pt x="223" y="1"/>
                    </a:lnTo>
                    <a:lnTo>
                      <a:pt x="227" y="1"/>
                    </a:lnTo>
                    <a:lnTo>
                      <a:pt x="227" y="0"/>
                    </a:lnTo>
                    <a:lnTo>
                      <a:pt x="228" y="0"/>
                    </a:lnTo>
                    <a:lnTo>
                      <a:pt x="232" y="2"/>
                    </a:lnTo>
                    <a:lnTo>
                      <a:pt x="233" y="4"/>
                    </a:lnTo>
                    <a:lnTo>
                      <a:pt x="234" y="3"/>
                    </a:lnTo>
                    <a:lnTo>
                      <a:pt x="234" y="4"/>
                    </a:lnTo>
                    <a:lnTo>
                      <a:pt x="237" y="5"/>
                    </a:lnTo>
                    <a:lnTo>
                      <a:pt x="239" y="6"/>
                    </a:lnTo>
                    <a:lnTo>
                      <a:pt x="243" y="6"/>
                    </a:lnTo>
                    <a:lnTo>
                      <a:pt x="244" y="8"/>
                    </a:lnTo>
                    <a:lnTo>
                      <a:pt x="245" y="9"/>
                    </a:lnTo>
                    <a:lnTo>
                      <a:pt x="246" y="9"/>
                    </a:lnTo>
                    <a:lnTo>
                      <a:pt x="275" y="13"/>
                    </a:lnTo>
                    <a:lnTo>
                      <a:pt x="272" y="17"/>
                    </a:lnTo>
                    <a:lnTo>
                      <a:pt x="272" y="18"/>
                    </a:lnTo>
                    <a:lnTo>
                      <a:pt x="273" y="20"/>
                    </a:lnTo>
                    <a:lnTo>
                      <a:pt x="279" y="21"/>
                    </a:lnTo>
                    <a:lnTo>
                      <a:pt x="281" y="23"/>
                    </a:lnTo>
                    <a:lnTo>
                      <a:pt x="282" y="26"/>
                    </a:lnTo>
                    <a:lnTo>
                      <a:pt x="284" y="30"/>
                    </a:lnTo>
                    <a:lnTo>
                      <a:pt x="283" y="33"/>
                    </a:lnTo>
                    <a:lnTo>
                      <a:pt x="282" y="34"/>
                    </a:lnTo>
                    <a:lnTo>
                      <a:pt x="280" y="35"/>
                    </a:lnTo>
                    <a:lnTo>
                      <a:pt x="278" y="37"/>
                    </a:lnTo>
                    <a:lnTo>
                      <a:pt x="277" y="40"/>
                    </a:lnTo>
                    <a:lnTo>
                      <a:pt x="278" y="44"/>
                    </a:lnTo>
                    <a:lnTo>
                      <a:pt x="279" y="45"/>
                    </a:lnTo>
                    <a:lnTo>
                      <a:pt x="282" y="49"/>
                    </a:lnTo>
                    <a:lnTo>
                      <a:pt x="286" y="51"/>
                    </a:lnTo>
                    <a:lnTo>
                      <a:pt x="286" y="52"/>
                    </a:lnTo>
                    <a:lnTo>
                      <a:pt x="284" y="55"/>
                    </a:lnTo>
                    <a:lnTo>
                      <a:pt x="285" y="57"/>
                    </a:lnTo>
                    <a:lnTo>
                      <a:pt x="288" y="59"/>
                    </a:lnTo>
                    <a:lnTo>
                      <a:pt x="289" y="61"/>
                    </a:lnTo>
                    <a:lnTo>
                      <a:pt x="289" y="66"/>
                    </a:lnTo>
                    <a:lnTo>
                      <a:pt x="289" y="68"/>
                    </a:lnTo>
                    <a:lnTo>
                      <a:pt x="289" y="72"/>
                    </a:lnTo>
                    <a:lnTo>
                      <a:pt x="290" y="75"/>
                    </a:lnTo>
                    <a:lnTo>
                      <a:pt x="290" y="77"/>
                    </a:lnTo>
                    <a:lnTo>
                      <a:pt x="291" y="79"/>
                    </a:lnTo>
                    <a:lnTo>
                      <a:pt x="292" y="81"/>
                    </a:lnTo>
                    <a:lnTo>
                      <a:pt x="292" y="83"/>
                    </a:lnTo>
                    <a:lnTo>
                      <a:pt x="293" y="87"/>
                    </a:lnTo>
                    <a:lnTo>
                      <a:pt x="293" y="88"/>
                    </a:lnTo>
                    <a:lnTo>
                      <a:pt x="292" y="90"/>
                    </a:lnTo>
                    <a:lnTo>
                      <a:pt x="291" y="90"/>
                    </a:lnTo>
                    <a:lnTo>
                      <a:pt x="291" y="92"/>
                    </a:lnTo>
                    <a:lnTo>
                      <a:pt x="292" y="95"/>
                    </a:lnTo>
                    <a:lnTo>
                      <a:pt x="292" y="97"/>
                    </a:lnTo>
                    <a:lnTo>
                      <a:pt x="295" y="102"/>
                    </a:lnTo>
                    <a:lnTo>
                      <a:pt x="296" y="104"/>
                    </a:lnTo>
                    <a:lnTo>
                      <a:pt x="299" y="105"/>
                    </a:lnTo>
                    <a:lnTo>
                      <a:pt x="300" y="106"/>
                    </a:lnTo>
                    <a:lnTo>
                      <a:pt x="301" y="107"/>
                    </a:lnTo>
                    <a:lnTo>
                      <a:pt x="309" y="119"/>
                    </a:lnTo>
                    <a:lnTo>
                      <a:pt x="313" y="125"/>
                    </a:lnTo>
                    <a:lnTo>
                      <a:pt x="310" y="131"/>
                    </a:lnTo>
                    <a:lnTo>
                      <a:pt x="311" y="134"/>
                    </a:lnTo>
                    <a:lnTo>
                      <a:pt x="311" y="135"/>
                    </a:lnTo>
                    <a:lnTo>
                      <a:pt x="311" y="136"/>
                    </a:lnTo>
                    <a:lnTo>
                      <a:pt x="310" y="140"/>
                    </a:lnTo>
                    <a:lnTo>
                      <a:pt x="310" y="142"/>
                    </a:lnTo>
                    <a:lnTo>
                      <a:pt x="308" y="145"/>
                    </a:lnTo>
                    <a:lnTo>
                      <a:pt x="308" y="147"/>
                    </a:lnTo>
                    <a:lnTo>
                      <a:pt x="309" y="153"/>
                    </a:lnTo>
                    <a:lnTo>
                      <a:pt x="309" y="154"/>
                    </a:lnTo>
                    <a:lnTo>
                      <a:pt x="309" y="155"/>
                    </a:lnTo>
                    <a:lnTo>
                      <a:pt x="307" y="157"/>
                    </a:lnTo>
                    <a:lnTo>
                      <a:pt x="307" y="157"/>
                    </a:lnTo>
                    <a:lnTo>
                      <a:pt x="306" y="158"/>
                    </a:lnTo>
                    <a:lnTo>
                      <a:pt x="306" y="159"/>
                    </a:lnTo>
                    <a:lnTo>
                      <a:pt x="307" y="159"/>
                    </a:lnTo>
                    <a:lnTo>
                      <a:pt x="309" y="159"/>
                    </a:lnTo>
                    <a:lnTo>
                      <a:pt x="310" y="160"/>
                    </a:lnTo>
                    <a:lnTo>
                      <a:pt x="313" y="161"/>
                    </a:lnTo>
                    <a:lnTo>
                      <a:pt x="314" y="164"/>
                    </a:lnTo>
                    <a:lnTo>
                      <a:pt x="315" y="165"/>
                    </a:lnTo>
                    <a:lnTo>
                      <a:pt x="315" y="168"/>
                    </a:lnTo>
                    <a:lnTo>
                      <a:pt x="315" y="168"/>
                    </a:lnTo>
                    <a:lnTo>
                      <a:pt x="317" y="170"/>
                    </a:lnTo>
                    <a:lnTo>
                      <a:pt x="317" y="170"/>
                    </a:lnTo>
                    <a:lnTo>
                      <a:pt x="318" y="171"/>
                    </a:lnTo>
                    <a:lnTo>
                      <a:pt x="322" y="171"/>
                    </a:lnTo>
                    <a:lnTo>
                      <a:pt x="325" y="174"/>
                    </a:lnTo>
                    <a:lnTo>
                      <a:pt x="326" y="175"/>
                    </a:lnTo>
                    <a:lnTo>
                      <a:pt x="327" y="178"/>
                    </a:lnTo>
                    <a:lnTo>
                      <a:pt x="327" y="179"/>
                    </a:lnTo>
                    <a:lnTo>
                      <a:pt x="328" y="180"/>
                    </a:lnTo>
                    <a:lnTo>
                      <a:pt x="329" y="180"/>
                    </a:lnTo>
                    <a:lnTo>
                      <a:pt x="332" y="179"/>
                    </a:lnTo>
                    <a:lnTo>
                      <a:pt x="334" y="180"/>
                    </a:lnTo>
                    <a:lnTo>
                      <a:pt x="337" y="184"/>
                    </a:lnTo>
                    <a:lnTo>
                      <a:pt x="338" y="185"/>
                    </a:lnTo>
                    <a:lnTo>
                      <a:pt x="338" y="187"/>
                    </a:lnTo>
                    <a:lnTo>
                      <a:pt x="340" y="189"/>
                    </a:lnTo>
                    <a:lnTo>
                      <a:pt x="341" y="192"/>
                    </a:lnTo>
                    <a:lnTo>
                      <a:pt x="341" y="192"/>
                    </a:lnTo>
                    <a:lnTo>
                      <a:pt x="340" y="195"/>
                    </a:lnTo>
                    <a:lnTo>
                      <a:pt x="340" y="196"/>
                    </a:lnTo>
                    <a:lnTo>
                      <a:pt x="341" y="197"/>
                    </a:lnTo>
                    <a:lnTo>
                      <a:pt x="341" y="197"/>
                    </a:lnTo>
                    <a:lnTo>
                      <a:pt x="344" y="196"/>
                    </a:lnTo>
                    <a:lnTo>
                      <a:pt x="344" y="196"/>
                    </a:lnTo>
                    <a:lnTo>
                      <a:pt x="345" y="197"/>
                    </a:lnTo>
                    <a:lnTo>
                      <a:pt x="346" y="199"/>
                    </a:lnTo>
                    <a:lnTo>
                      <a:pt x="346" y="200"/>
                    </a:lnTo>
                    <a:lnTo>
                      <a:pt x="349" y="203"/>
                    </a:lnTo>
                    <a:lnTo>
                      <a:pt x="350" y="204"/>
                    </a:lnTo>
                    <a:lnTo>
                      <a:pt x="350" y="206"/>
                    </a:lnTo>
                    <a:lnTo>
                      <a:pt x="350" y="207"/>
                    </a:lnTo>
                    <a:lnTo>
                      <a:pt x="351" y="208"/>
                    </a:lnTo>
                    <a:lnTo>
                      <a:pt x="351" y="209"/>
                    </a:lnTo>
                    <a:lnTo>
                      <a:pt x="353" y="212"/>
                    </a:lnTo>
                    <a:lnTo>
                      <a:pt x="353" y="212"/>
                    </a:lnTo>
                    <a:lnTo>
                      <a:pt x="353" y="216"/>
                    </a:lnTo>
                    <a:lnTo>
                      <a:pt x="353" y="216"/>
                    </a:lnTo>
                    <a:lnTo>
                      <a:pt x="354" y="217"/>
                    </a:lnTo>
                    <a:lnTo>
                      <a:pt x="356" y="218"/>
                    </a:lnTo>
                    <a:lnTo>
                      <a:pt x="358" y="219"/>
                    </a:lnTo>
                    <a:lnTo>
                      <a:pt x="359" y="219"/>
                    </a:lnTo>
                    <a:lnTo>
                      <a:pt x="360" y="221"/>
                    </a:lnTo>
                    <a:lnTo>
                      <a:pt x="360" y="223"/>
                    </a:lnTo>
                    <a:lnTo>
                      <a:pt x="361" y="224"/>
                    </a:lnTo>
                    <a:lnTo>
                      <a:pt x="363" y="225"/>
                    </a:lnTo>
                    <a:lnTo>
                      <a:pt x="364" y="225"/>
                    </a:lnTo>
                    <a:lnTo>
                      <a:pt x="365" y="229"/>
                    </a:lnTo>
                    <a:lnTo>
                      <a:pt x="366" y="230"/>
                    </a:lnTo>
                    <a:lnTo>
                      <a:pt x="368" y="230"/>
                    </a:lnTo>
                    <a:lnTo>
                      <a:pt x="369" y="231"/>
                    </a:lnTo>
                    <a:lnTo>
                      <a:pt x="371" y="233"/>
                    </a:lnTo>
                    <a:lnTo>
                      <a:pt x="373" y="235"/>
                    </a:lnTo>
                    <a:lnTo>
                      <a:pt x="374" y="237"/>
                    </a:lnTo>
                    <a:lnTo>
                      <a:pt x="377" y="238"/>
                    </a:lnTo>
                    <a:lnTo>
                      <a:pt x="379" y="240"/>
                    </a:lnTo>
                    <a:lnTo>
                      <a:pt x="380" y="240"/>
                    </a:lnTo>
                    <a:lnTo>
                      <a:pt x="382" y="240"/>
                    </a:lnTo>
                    <a:lnTo>
                      <a:pt x="383" y="240"/>
                    </a:lnTo>
                    <a:lnTo>
                      <a:pt x="385" y="240"/>
                    </a:lnTo>
                    <a:lnTo>
                      <a:pt x="385" y="241"/>
                    </a:lnTo>
                    <a:lnTo>
                      <a:pt x="385" y="242"/>
                    </a:lnTo>
                    <a:lnTo>
                      <a:pt x="385" y="244"/>
                    </a:lnTo>
                    <a:lnTo>
                      <a:pt x="385" y="246"/>
                    </a:lnTo>
                    <a:lnTo>
                      <a:pt x="385" y="247"/>
                    </a:lnTo>
                    <a:lnTo>
                      <a:pt x="385" y="249"/>
                    </a:lnTo>
                    <a:lnTo>
                      <a:pt x="385" y="251"/>
                    </a:lnTo>
                    <a:lnTo>
                      <a:pt x="385" y="253"/>
                    </a:lnTo>
                    <a:lnTo>
                      <a:pt x="385" y="254"/>
                    </a:lnTo>
                    <a:lnTo>
                      <a:pt x="385" y="256"/>
                    </a:lnTo>
                    <a:lnTo>
                      <a:pt x="386" y="257"/>
                    </a:lnTo>
                    <a:lnTo>
                      <a:pt x="387" y="257"/>
                    </a:lnTo>
                    <a:lnTo>
                      <a:pt x="389" y="254"/>
                    </a:lnTo>
                    <a:lnTo>
                      <a:pt x="390" y="254"/>
                    </a:lnTo>
                    <a:lnTo>
                      <a:pt x="391" y="254"/>
                    </a:lnTo>
                    <a:lnTo>
                      <a:pt x="392" y="254"/>
                    </a:lnTo>
                    <a:lnTo>
                      <a:pt x="392" y="254"/>
                    </a:lnTo>
                    <a:lnTo>
                      <a:pt x="394" y="254"/>
                    </a:lnTo>
                    <a:lnTo>
                      <a:pt x="395" y="254"/>
                    </a:lnTo>
                    <a:lnTo>
                      <a:pt x="395" y="254"/>
                    </a:lnTo>
                    <a:lnTo>
                      <a:pt x="394" y="255"/>
                    </a:lnTo>
                    <a:lnTo>
                      <a:pt x="393" y="256"/>
                    </a:lnTo>
                    <a:lnTo>
                      <a:pt x="393" y="257"/>
                    </a:lnTo>
                    <a:lnTo>
                      <a:pt x="393" y="259"/>
                    </a:lnTo>
                    <a:lnTo>
                      <a:pt x="393" y="260"/>
                    </a:lnTo>
                    <a:lnTo>
                      <a:pt x="392" y="260"/>
                    </a:lnTo>
                    <a:lnTo>
                      <a:pt x="392" y="261"/>
                    </a:lnTo>
                    <a:lnTo>
                      <a:pt x="393" y="261"/>
                    </a:lnTo>
                    <a:lnTo>
                      <a:pt x="395" y="263"/>
                    </a:lnTo>
                    <a:lnTo>
                      <a:pt x="396" y="264"/>
                    </a:lnTo>
                    <a:lnTo>
                      <a:pt x="394" y="264"/>
                    </a:lnTo>
                    <a:lnTo>
                      <a:pt x="394" y="266"/>
                    </a:lnTo>
                    <a:lnTo>
                      <a:pt x="395" y="266"/>
                    </a:lnTo>
                    <a:lnTo>
                      <a:pt x="396" y="266"/>
                    </a:lnTo>
                    <a:lnTo>
                      <a:pt x="396" y="264"/>
                    </a:lnTo>
                    <a:lnTo>
                      <a:pt x="397" y="264"/>
                    </a:lnTo>
                    <a:lnTo>
                      <a:pt x="398" y="264"/>
                    </a:lnTo>
                    <a:lnTo>
                      <a:pt x="398" y="266"/>
                    </a:lnTo>
                    <a:lnTo>
                      <a:pt x="399" y="267"/>
                    </a:lnTo>
                    <a:lnTo>
                      <a:pt x="399" y="268"/>
                    </a:lnTo>
                    <a:lnTo>
                      <a:pt x="401" y="268"/>
                    </a:lnTo>
                    <a:lnTo>
                      <a:pt x="402" y="269"/>
                    </a:lnTo>
                    <a:lnTo>
                      <a:pt x="403" y="269"/>
                    </a:lnTo>
                    <a:lnTo>
                      <a:pt x="404" y="268"/>
                    </a:lnTo>
                    <a:lnTo>
                      <a:pt x="405" y="268"/>
                    </a:lnTo>
                    <a:lnTo>
                      <a:pt x="405" y="269"/>
                    </a:lnTo>
                    <a:lnTo>
                      <a:pt x="404" y="270"/>
                    </a:lnTo>
                    <a:lnTo>
                      <a:pt x="403" y="271"/>
                    </a:lnTo>
                    <a:lnTo>
                      <a:pt x="404" y="271"/>
                    </a:lnTo>
                    <a:lnTo>
                      <a:pt x="404" y="273"/>
                    </a:lnTo>
                    <a:lnTo>
                      <a:pt x="406" y="274"/>
                    </a:lnTo>
                    <a:lnTo>
                      <a:pt x="406" y="275"/>
                    </a:lnTo>
                    <a:lnTo>
                      <a:pt x="406" y="276"/>
                    </a:lnTo>
                    <a:lnTo>
                      <a:pt x="406" y="277"/>
                    </a:lnTo>
                    <a:lnTo>
                      <a:pt x="406" y="277"/>
                    </a:lnTo>
                    <a:lnTo>
                      <a:pt x="406" y="278"/>
                    </a:lnTo>
                    <a:lnTo>
                      <a:pt x="406" y="278"/>
                    </a:lnTo>
                    <a:lnTo>
                      <a:pt x="406" y="280"/>
                    </a:lnTo>
                    <a:lnTo>
                      <a:pt x="407" y="281"/>
                    </a:lnTo>
                    <a:lnTo>
                      <a:pt x="408" y="283"/>
                    </a:lnTo>
                    <a:lnTo>
                      <a:pt x="409" y="284"/>
                    </a:lnTo>
                    <a:lnTo>
                      <a:pt x="410" y="283"/>
                    </a:lnTo>
                    <a:lnTo>
                      <a:pt x="410" y="283"/>
                    </a:lnTo>
                    <a:lnTo>
                      <a:pt x="411" y="284"/>
                    </a:lnTo>
                    <a:lnTo>
                      <a:pt x="410" y="285"/>
                    </a:lnTo>
                    <a:lnTo>
                      <a:pt x="410" y="285"/>
                    </a:lnTo>
                    <a:lnTo>
                      <a:pt x="411" y="286"/>
                    </a:lnTo>
                    <a:lnTo>
                      <a:pt x="412" y="286"/>
                    </a:lnTo>
                    <a:lnTo>
                      <a:pt x="414" y="286"/>
                    </a:lnTo>
                    <a:lnTo>
                      <a:pt x="415" y="287"/>
                    </a:lnTo>
                    <a:lnTo>
                      <a:pt x="415" y="288"/>
                    </a:lnTo>
                    <a:lnTo>
                      <a:pt x="416" y="288"/>
                    </a:lnTo>
                    <a:lnTo>
                      <a:pt x="417" y="288"/>
                    </a:lnTo>
                    <a:lnTo>
                      <a:pt x="416" y="290"/>
                    </a:lnTo>
                    <a:lnTo>
                      <a:pt x="416" y="292"/>
                    </a:lnTo>
                    <a:lnTo>
                      <a:pt x="416" y="292"/>
                    </a:lnTo>
                    <a:lnTo>
                      <a:pt x="418" y="292"/>
                    </a:lnTo>
                    <a:lnTo>
                      <a:pt x="420" y="292"/>
                    </a:lnTo>
                    <a:lnTo>
                      <a:pt x="420" y="293"/>
                    </a:lnTo>
                    <a:lnTo>
                      <a:pt x="420" y="294"/>
                    </a:lnTo>
                    <a:lnTo>
                      <a:pt x="420" y="295"/>
                    </a:lnTo>
                    <a:lnTo>
                      <a:pt x="420" y="295"/>
                    </a:lnTo>
                    <a:lnTo>
                      <a:pt x="420" y="296"/>
                    </a:lnTo>
                    <a:lnTo>
                      <a:pt x="422" y="296"/>
                    </a:lnTo>
                    <a:lnTo>
                      <a:pt x="423" y="295"/>
                    </a:lnTo>
                    <a:lnTo>
                      <a:pt x="423" y="294"/>
                    </a:lnTo>
                    <a:lnTo>
                      <a:pt x="424" y="293"/>
                    </a:lnTo>
                    <a:lnTo>
                      <a:pt x="426" y="294"/>
                    </a:lnTo>
                    <a:lnTo>
                      <a:pt x="427" y="294"/>
                    </a:lnTo>
                    <a:lnTo>
                      <a:pt x="427" y="295"/>
                    </a:lnTo>
                    <a:lnTo>
                      <a:pt x="427" y="296"/>
                    </a:lnTo>
                    <a:lnTo>
                      <a:pt x="427" y="297"/>
                    </a:lnTo>
                    <a:lnTo>
                      <a:pt x="427" y="299"/>
                    </a:lnTo>
                    <a:lnTo>
                      <a:pt x="428" y="300"/>
                    </a:lnTo>
                    <a:lnTo>
                      <a:pt x="428" y="302"/>
                    </a:lnTo>
                    <a:lnTo>
                      <a:pt x="427" y="302"/>
                    </a:lnTo>
                    <a:lnTo>
                      <a:pt x="427" y="303"/>
                    </a:lnTo>
                    <a:lnTo>
                      <a:pt x="426" y="305"/>
                    </a:lnTo>
                    <a:lnTo>
                      <a:pt x="426" y="306"/>
                    </a:lnTo>
                    <a:lnTo>
                      <a:pt x="426" y="306"/>
                    </a:lnTo>
                    <a:lnTo>
                      <a:pt x="428" y="306"/>
                    </a:lnTo>
                    <a:lnTo>
                      <a:pt x="429" y="306"/>
                    </a:lnTo>
                    <a:lnTo>
                      <a:pt x="430" y="307"/>
                    </a:lnTo>
                    <a:lnTo>
                      <a:pt x="431" y="308"/>
                    </a:lnTo>
                    <a:lnTo>
                      <a:pt x="432" y="309"/>
                    </a:lnTo>
                    <a:lnTo>
                      <a:pt x="432" y="310"/>
                    </a:lnTo>
                    <a:lnTo>
                      <a:pt x="433" y="312"/>
                    </a:lnTo>
                    <a:lnTo>
                      <a:pt x="433" y="313"/>
                    </a:lnTo>
                    <a:lnTo>
                      <a:pt x="432" y="313"/>
                    </a:lnTo>
                    <a:lnTo>
                      <a:pt x="432" y="315"/>
                    </a:lnTo>
                    <a:lnTo>
                      <a:pt x="432" y="316"/>
                    </a:lnTo>
                    <a:lnTo>
                      <a:pt x="432" y="316"/>
                    </a:lnTo>
                    <a:lnTo>
                      <a:pt x="433" y="317"/>
                    </a:lnTo>
                    <a:lnTo>
                      <a:pt x="434" y="316"/>
                    </a:lnTo>
                    <a:lnTo>
                      <a:pt x="435" y="316"/>
                    </a:lnTo>
                    <a:lnTo>
                      <a:pt x="436" y="316"/>
                    </a:lnTo>
                    <a:lnTo>
                      <a:pt x="437" y="316"/>
                    </a:lnTo>
                    <a:lnTo>
                      <a:pt x="436" y="317"/>
                    </a:lnTo>
                    <a:lnTo>
                      <a:pt x="437" y="319"/>
                    </a:lnTo>
                    <a:lnTo>
                      <a:pt x="436" y="320"/>
                    </a:lnTo>
                    <a:lnTo>
                      <a:pt x="436" y="321"/>
                    </a:lnTo>
                    <a:lnTo>
                      <a:pt x="436" y="322"/>
                    </a:lnTo>
                    <a:lnTo>
                      <a:pt x="436" y="323"/>
                    </a:lnTo>
                    <a:lnTo>
                      <a:pt x="436" y="323"/>
                    </a:lnTo>
                    <a:lnTo>
                      <a:pt x="437" y="323"/>
                    </a:lnTo>
                    <a:lnTo>
                      <a:pt x="437" y="323"/>
                    </a:lnTo>
                    <a:lnTo>
                      <a:pt x="440" y="323"/>
                    </a:lnTo>
                    <a:lnTo>
                      <a:pt x="441" y="324"/>
                    </a:lnTo>
                    <a:lnTo>
                      <a:pt x="441" y="326"/>
                    </a:lnTo>
                    <a:lnTo>
                      <a:pt x="441" y="326"/>
                    </a:lnTo>
                    <a:lnTo>
                      <a:pt x="440" y="326"/>
                    </a:lnTo>
                    <a:lnTo>
                      <a:pt x="436" y="327"/>
                    </a:lnTo>
                    <a:lnTo>
                      <a:pt x="433" y="327"/>
                    </a:lnTo>
                    <a:lnTo>
                      <a:pt x="431" y="327"/>
                    </a:lnTo>
                    <a:lnTo>
                      <a:pt x="428" y="327"/>
                    </a:lnTo>
                    <a:lnTo>
                      <a:pt x="424" y="326"/>
                    </a:lnTo>
                    <a:lnTo>
                      <a:pt x="423" y="326"/>
                    </a:lnTo>
                    <a:lnTo>
                      <a:pt x="420" y="327"/>
                    </a:lnTo>
                    <a:lnTo>
                      <a:pt x="420" y="328"/>
                    </a:lnTo>
                    <a:lnTo>
                      <a:pt x="418" y="328"/>
                    </a:lnTo>
                    <a:lnTo>
                      <a:pt x="416" y="328"/>
                    </a:lnTo>
                    <a:lnTo>
                      <a:pt x="415" y="328"/>
                    </a:lnTo>
                    <a:lnTo>
                      <a:pt x="413" y="328"/>
                    </a:lnTo>
                    <a:lnTo>
                      <a:pt x="410" y="329"/>
                    </a:lnTo>
                    <a:lnTo>
                      <a:pt x="408" y="329"/>
                    </a:lnTo>
                    <a:lnTo>
                      <a:pt x="406" y="329"/>
                    </a:lnTo>
                    <a:lnTo>
                      <a:pt x="403" y="330"/>
                    </a:lnTo>
                    <a:lnTo>
                      <a:pt x="403" y="330"/>
                    </a:lnTo>
                    <a:lnTo>
                      <a:pt x="399" y="330"/>
                    </a:lnTo>
                    <a:lnTo>
                      <a:pt x="398" y="330"/>
                    </a:lnTo>
                    <a:lnTo>
                      <a:pt x="396" y="332"/>
                    </a:lnTo>
                    <a:lnTo>
                      <a:pt x="372" y="336"/>
                    </a:lnTo>
                    <a:lnTo>
                      <a:pt x="372" y="338"/>
                    </a:lnTo>
                    <a:lnTo>
                      <a:pt x="372" y="339"/>
                    </a:lnTo>
                    <a:lnTo>
                      <a:pt x="371" y="341"/>
                    </a:lnTo>
                    <a:lnTo>
                      <a:pt x="370" y="341"/>
                    </a:lnTo>
                    <a:lnTo>
                      <a:pt x="368" y="343"/>
                    </a:lnTo>
                    <a:lnTo>
                      <a:pt x="367" y="343"/>
                    </a:lnTo>
                    <a:lnTo>
                      <a:pt x="365" y="345"/>
                    </a:lnTo>
                    <a:lnTo>
                      <a:pt x="364" y="347"/>
                    </a:lnTo>
                    <a:lnTo>
                      <a:pt x="363" y="347"/>
                    </a:lnTo>
                    <a:lnTo>
                      <a:pt x="362" y="347"/>
                    </a:lnTo>
                    <a:lnTo>
                      <a:pt x="361" y="347"/>
                    </a:lnTo>
                    <a:lnTo>
                      <a:pt x="360" y="347"/>
                    </a:lnTo>
                    <a:lnTo>
                      <a:pt x="359" y="347"/>
                    </a:lnTo>
                    <a:lnTo>
                      <a:pt x="358" y="348"/>
                    </a:lnTo>
                    <a:lnTo>
                      <a:pt x="357" y="348"/>
                    </a:lnTo>
                    <a:lnTo>
                      <a:pt x="357" y="349"/>
                    </a:lnTo>
                    <a:lnTo>
                      <a:pt x="356" y="350"/>
                    </a:lnTo>
                    <a:lnTo>
                      <a:pt x="356" y="350"/>
                    </a:lnTo>
                    <a:lnTo>
                      <a:pt x="355" y="352"/>
                    </a:lnTo>
                    <a:lnTo>
                      <a:pt x="354" y="353"/>
                    </a:lnTo>
                    <a:lnTo>
                      <a:pt x="353" y="354"/>
                    </a:lnTo>
                    <a:lnTo>
                      <a:pt x="353" y="355"/>
                    </a:lnTo>
                    <a:lnTo>
                      <a:pt x="352" y="357"/>
                    </a:lnTo>
                    <a:lnTo>
                      <a:pt x="352" y="362"/>
                    </a:lnTo>
                    <a:lnTo>
                      <a:pt x="351" y="363"/>
                    </a:lnTo>
                    <a:lnTo>
                      <a:pt x="351" y="364"/>
                    </a:lnTo>
                    <a:lnTo>
                      <a:pt x="350" y="363"/>
                    </a:lnTo>
                    <a:lnTo>
                      <a:pt x="349" y="363"/>
                    </a:lnTo>
                    <a:lnTo>
                      <a:pt x="348" y="363"/>
                    </a:lnTo>
                    <a:lnTo>
                      <a:pt x="346" y="362"/>
                    </a:lnTo>
                    <a:lnTo>
                      <a:pt x="345" y="363"/>
                    </a:lnTo>
                    <a:lnTo>
                      <a:pt x="344" y="362"/>
                    </a:lnTo>
                    <a:lnTo>
                      <a:pt x="344" y="362"/>
                    </a:lnTo>
                    <a:lnTo>
                      <a:pt x="341" y="361"/>
                    </a:lnTo>
                    <a:lnTo>
                      <a:pt x="341" y="360"/>
                    </a:lnTo>
                    <a:lnTo>
                      <a:pt x="340" y="360"/>
                    </a:lnTo>
                    <a:lnTo>
                      <a:pt x="339" y="360"/>
                    </a:lnTo>
                    <a:lnTo>
                      <a:pt x="337" y="360"/>
                    </a:lnTo>
                    <a:lnTo>
                      <a:pt x="337" y="359"/>
                    </a:lnTo>
                    <a:lnTo>
                      <a:pt x="335" y="357"/>
                    </a:lnTo>
                    <a:lnTo>
                      <a:pt x="334" y="357"/>
                    </a:lnTo>
                    <a:lnTo>
                      <a:pt x="333" y="357"/>
                    </a:lnTo>
                    <a:lnTo>
                      <a:pt x="331" y="357"/>
                    </a:lnTo>
                    <a:lnTo>
                      <a:pt x="330" y="357"/>
                    </a:lnTo>
                    <a:lnTo>
                      <a:pt x="330" y="357"/>
                    </a:lnTo>
                    <a:lnTo>
                      <a:pt x="327" y="357"/>
                    </a:lnTo>
                    <a:lnTo>
                      <a:pt x="327" y="357"/>
                    </a:lnTo>
                    <a:lnTo>
                      <a:pt x="326" y="357"/>
                    </a:lnTo>
                    <a:lnTo>
                      <a:pt x="326" y="357"/>
                    </a:lnTo>
                    <a:lnTo>
                      <a:pt x="325" y="357"/>
                    </a:lnTo>
                    <a:lnTo>
                      <a:pt x="324" y="357"/>
                    </a:lnTo>
                    <a:lnTo>
                      <a:pt x="323" y="354"/>
                    </a:lnTo>
                    <a:lnTo>
                      <a:pt x="323" y="353"/>
                    </a:lnTo>
                    <a:lnTo>
                      <a:pt x="323" y="352"/>
                    </a:lnTo>
                    <a:lnTo>
                      <a:pt x="321" y="351"/>
                    </a:lnTo>
                    <a:lnTo>
                      <a:pt x="320" y="350"/>
                    </a:lnTo>
                    <a:lnTo>
                      <a:pt x="320" y="350"/>
                    </a:lnTo>
                    <a:lnTo>
                      <a:pt x="322" y="345"/>
                    </a:lnTo>
                    <a:lnTo>
                      <a:pt x="322" y="343"/>
                    </a:lnTo>
                    <a:lnTo>
                      <a:pt x="321" y="342"/>
                    </a:lnTo>
                    <a:lnTo>
                      <a:pt x="321" y="341"/>
                    </a:lnTo>
                    <a:lnTo>
                      <a:pt x="321" y="340"/>
                    </a:lnTo>
                    <a:lnTo>
                      <a:pt x="322" y="339"/>
                    </a:lnTo>
                    <a:lnTo>
                      <a:pt x="322" y="338"/>
                    </a:lnTo>
                    <a:lnTo>
                      <a:pt x="320" y="334"/>
                    </a:lnTo>
                    <a:lnTo>
                      <a:pt x="319" y="333"/>
                    </a:lnTo>
                    <a:lnTo>
                      <a:pt x="319" y="333"/>
                    </a:lnTo>
                    <a:lnTo>
                      <a:pt x="319" y="332"/>
                    </a:lnTo>
                    <a:lnTo>
                      <a:pt x="320" y="332"/>
                    </a:lnTo>
                    <a:lnTo>
                      <a:pt x="319" y="329"/>
                    </a:lnTo>
                    <a:lnTo>
                      <a:pt x="320" y="327"/>
                    </a:lnTo>
                    <a:lnTo>
                      <a:pt x="319" y="324"/>
                    </a:lnTo>
                    <a:lnTo>
                      <a:pt x="317" y="321"/>
                    </a:lnTo>
                    <a:lnTo>
                      <a:pt x="315" y="319"/>
                    </a:lnTo>
                    <a:lnTo>
                      <a:pt x="315" y="317"/>
                    </a:lnTo>
                    <a:lnTo>
                      <a:pt x="315" y="316"/>
                    </a:lnTo>
                    <a:lnTo>
                      <a:pt x="313" y="312"/>
                    </a:lnTo>
                    <a:lnTo>
                      <a:pt x="313" y="312"/>
                    </a:lnTo>
                    <a:lnTo>
                      <a:pt x="312" y="308"/>
                    </a:lnTo>
                    <a:lnTo>
                      <a:pt x="312" y="307"/>
                    </a:lnTo>
                    <a:lnTo>
                      <a:pt x="312" y="308"/>
                    </a:lnTo>
                    <a:lnTo>
                      <a:pt x="286" y="342"/>
                    </a:lnTo>
                    <a:lnTo>
                      <a:pt x="285" y="344"/>
                    </a:lnTo>
                    <a:lnTo>
                      <a:pt x="285" y="345"/>
                    </a:lnTo>
                    <a:lnTo>
                      <a:pt x="284" y="345"/>
                    </a:lnTo>
                    <a:lnTo>
                      <a:pt x="282" y="345"/>
                    </a:lnTo>
                    <a:lnTo>
                      <a:pt x="282" y="346"/>
                    </a:lnTo>
                    <a:lnTo>
                      <a:pt x="280" y="346"/>
                    </a:lnTo>
                    <a:lnTo>
                      <a:pt x="278" y="344"/>
                    </a:lnTo>
                    <a:lnTo>
                      <a:pt x="275" y="344"/>
                    </a:lnTo>
                    <a:lnTo>
                      <a:pt x="275" y="344"/>
                    </a:lnTo>
                    <a:lnTo>
                      <a:pt x="274" y="345"/>
                    </a:lnTo>
                    <a:lnTo>
                      <a:pt x="272" y="347"/>
                    </a:lnTo>
                    <a:lnTo>
                      <a:pt x="268" y="348"/>
                    </a:lnTo>
                    <a:lnTo>
                      <a:pt x="268" y="348"/>
                    </a:lnTo>
                    <a:lnTo>
                      <a:pt x="267" y="349"/>
                    </a:lnTo>
                    <a:lnTo>
                      <a:pt x="265" y="352"/>
                    </a:lnTo>
                    <a:lnTo>
                      <a:pt x="264" y="354"/>
                    </a:lnTo>
                    <a:lnTo>
                      <a:pt x="261" y="353"/>
                    </a:lnTo>
                    <a:lnTo>
                      <a:pt x="260" y="353"/>
                    </a:lnTo>
                    <a:lnTo>
                      <a:pt x="258" y="353"/>
                    </a:lnTo>
                    <a:lnTo>
                      <a:pt x="258" y="353"/>
                    </a:lnTo>
                    <a:lnTo>
                      <a:pt x="256" y="354"/>
                    </a:lnTo>
                    <a:lnTo>
                      <a:pt x="255" y="354"/>
                    </a:lnTo>
                    <a:lnTo>
                      <a:pt x="253" y="354"/>
                    </a:lnTo>
                    <a:lnTo>
                      <a:pt x="252" y="355"/>
                    </a:lnTo>
                    <a:lnTo>
                      <a:pt x="251" y="354"/>
                    </a:lnTo>
                    <a:lnTo>
                      <a:pt x="250" y="354"/>
                    </a:lnTo>
                    <a:lnTo>
                      <a:pt x="248" y="354"/>
                    </a:lnTo>
                    <a:lnTo>
                      <a:pt x="245" y="353"/>
                    </a:lnTo>
                    <a:lnTo>
                      <a:pt x="244" y="354"/>
                    </a:lnTo>
                    <a:lnTo>
                      <a:pt x="244" y="354"/>
                    </a:lnTo>
                    <a:lnTo>
                      <a:pt x="243" y="354"/>
                    </a:lnTo>
                    <a:lnTo>
                      <a:pt x="240" y="354"/>
                    </a:lnTo>
                    <a:lnTo>
                      <a:pt x="237" y="354"/>
                    </a:lnTo>
                    <a:lnTo>
                      <a:pt x="234" y="352"/>
                    </a:lnTo>
                    <a:lnTo>
                      <a:pt x="230" y="352"/>
                    </a:lnTo>
                    <a:lnTo>
                      <a:pt x="230" y="353"/>
                    </a:lnTo>
                    <a:lnTo>
                      <a:pt x="227" y="354"/>
                    </a:lnTo>
                    <a:lnTo>
                      <a:pt x="225" y="354"/>
                    </a:lnTo>
                    <a:lnTo>
                      <a:pt x="224" y="354"/>
                    </a:lnTo>
                    <a:lnTo>
                      <a:pt x="223" y="354"/>
                    </a:lnTo>
                    <a:lnTo>
                      <a:pt x="221" y="354"/>
                    </a:lnTo>
                    <a:lnTo>
                      <a:pt x="217" y="357"/>
                    </a:lnTo>
                    <a:lnTo>
                      <a:pt x="216" y="357"/>
                    </a:lnTo>
                    <a:lnTo>
                      <a:pt x="213" y="360"/>
                    </a:lnTo>
                    <a:lnTo>
                      <a:pt x="211" y="360"/>
                    </a:lnTo>
                    <a:lnTo>
                      <a:pt x="208" y="361"/>
                    </a:lnTo>
                    <a:lnTo>
                      <a:pt x="207" y="360"/>
                    </a:lnTo>
                    <a:lnTo>
                      <a:pt x="206" y="361"/>
                    </a:lnTo>
                    <a:lnTo>
                      <a:pt x="204" y="362"/>
                    </a:lnTo>
                    <a:lnTo>
                      <a:pt x="203" y="363"/>
                    </a:lnTo>
                    <a:lnTo>
                      <a:pt x="201" y="364"/>
                    </a:lnTo>
                    <a:lnTo>
                      <a:pt x="200" y="366"/>
                    </a:lnTo>
                    <a:lnTo>
                      <a:pt x="199" y="367"/>
                    </a:lnTo>
                    <a:lnTo>
                      <a:pt x="199" y="370"/>
                    </a:lnTo>
                    <a:lnTo>
                      <a:pt x="197" y="372"/>
                    </a:lnTo>
                    <a:lnTo>
                      <a:pt x="196" y="373"/>
                    </a:lnTo>
                    <a:lnTo>
                      <a:pt x="196" y="373"/>
                    </a:lnTo>
                    <a:lnTo>
                      <a:pt x="195" y="374"/>
                    </a:lnTo>
                    <a:lnTo>
                      <a:pt x="194" y="375"/>
                    </a:lnTo>
                    <a:lnTo>
                      <a:pt x="193" y="374"/>
                    </a:lnTo>
                    <a:lnTo>
                      <a:pt x="193" y="374"/>
                    </a:lnTo>
                    <a:lnTo>
                      <a:pt x="193" y="375"/>
                    </a:lnTo>
                    <a:lnTo>
                      <a:pt x="192" y="375"/>
                    </a:lnTo>
                    <a:lnTo>
                      <a:pt x="191" y="375"/>
                    </a:lnTo>
                    <a:lnTo>
                      <a:pt x="190" y="375"/>
                    </a:lnTo>
                    <a:lnTo>
                      <a:pt x="190" y="376"/>
                    </a:lnTo>
                    <a:lnTo>
                      <a:pt x="189" y="376"/>
                    </a:lnTo>
                    <a:lnTo>
                      <a:pt x="189" y="377"/>
                    </a:lnTo>
                    <a:lnTo>
                      <a:pt x="187" y="378"/>
                    </a:lnTo>
                    <a:lnTo>
                      <a:pt x="186" y="378"/>
                    </a:lnTo>
                    <a:lnTo>
                      <a:pt x="185" y="377"/>
                    </a:lnTo>
                    <a:lnTo>
                      <a:pt x="183" y="378"/>
                    </a:lnTo>
                    <a:lnTo>
                      <a:pt x="182" y="379"/>
                    </a:lnTo>
                    <a:lnTo>
                      <a:pt x="180" y="379"/>
                    </a:lnTo>
                    <a:lnTo>
                      <a:pt x="179" y="381"/>
                    </a:lnTo>
                    <a:lnTo>
                      <a:pt x="179" y="381"/>
                    </a:lnTo>
                    <a:lnTo>
                      <a:pt x="178" y="383"/>
                    </a:lnTo>
                    <a:lnTo>
                      <a:pt x="178" y="384"/>
                    </a:lnTo>
                    <a:lnTo>
                      <a:pt x="177" y="384"/>
                    </a:lnTo>
                    <a:lnTo>
                      <a:pt x="176" y="385"/>
                    </a:lnTo>
                    <a:lnTo>
                      <a:pt x="175" y="387"/>
                    </a:lnTo>
                    <a:lnTo>
                      <a:pt x="175" y="388"/>
                    </a:lnTo>
                    <a:lnTo>
                      <a:pt x="175" y="388"/>
                    </a:lnTo>
                    <a:lnTo>
                      <a:pt x="175" y="389"/>
                    </a:lnTo>
                    <a:lnTo>
                      <a:pt x="174" y="390"/>
                    </a:lnTo>
                    <a:lnTo>
                      <a:pt x="175" y="391"/>
                    </a:lnTo>
                    <a:lnTo>
                      <a:pt x="175" y="393"/>
                    </a:lnTo>
                    <a:lnTo>
                      <a:pt x="174" y="393"/>
                    </a:lnTo>
                    <a:lnTo>
                      <a:pt x="173" y="394"/>
                    </a:lnTo>
                    <a:lnTo>
                      <a:pt x="174" y="395"/>
                    </a:lnTo>
                    <a:lnTo>
                      <a:pt x="172" y="395"/>
                    </a:lnTo>
                    <a:lnTo>
                      <a:pt x="172" y="395"/>
                    </a:lnTo>
                    <a:lnTo>
                      <a:pt x="170" y="397"/>
                    </a:lnTo>
                    <a:lnTo>
                      <a:pt x="169" y="397"/>
                    </a:lnTo>
                    <a:lnTo>
                      <a:pt x="169" y="398"/>
                    </a:lnTo>
                    <a:lnTo>
                      <a:pt x="168" y="398"/>
                    </a:lnTo>
                    <a:lnTo>
                      <a:pt x="168" y="396"/>
                    </a:lnTo>
                    <a:lnTo>
                      <a:pt x="167" y="395"/>
                    </a:lnTo>
                    <a:lnTo>
                      <a:pt x="166" y="395"/>
                    </a:lnTo>
                    <a:lnTo>
                      <a:pt x="165" y="395"/>
                    </a:lnTo>
                    <a:lnTo>
                      <a:pt x="165" y="392"/>
                    </a:lnTo>
                    <a:lnTo>
                      <a:pt x="165" y="392"/>
                    </a:lnTo>
                    <a:lnTo>
                      <a:pt x="160" y="390"/>
                    </a:lnTo>
                    <a:lnTo>
                      <a:pt x="158" y="388"/>
                    </a:lnTo>
                    <a:lnTo>
                      <a:pt x="157" y="388"/>
                    </a:lnTo>
                    <a:lnTo>
                      <a:pt x="157" y="385"/>
                    </a:lnTo>
                    <a:lnTo>
                      <a:pt x="156" y="384"/>
                    </a:lnTo>
                    <a:lnTo>
                      <a:pt x="155" y="383"/>
                    </a:lnTo>
                    <a:lnTo>
                      <a:pt x="155" y="379"/>
                    </a:lnTo>
                    <a:lnTo>
                      <a:pt x="155" y="377"/>
                    </a:lnTo>
                    <a:lnTo>
                      <a:pt x="154" y="376"/>
                    </a:lnTo>
                    <a:lnTo>
                      <a:pt x="153" y="376"/>
                    </a:lnTo>
                    <a:lnTo>
                      <a:pt x="151" y="375"/>
                    </a:lnTo>
                    <a:lnTo>
                      <a:pt x="148" y="374"/>
                    </a:lnTo>
                    <a:lnTo>
                      <a:pt x="148" y="373"/>
                    </a:lnTo>
                    <a:lnTo>
                      <a:pt x="149" y="368"/>
                    </a:lnTo>
                    <a:lnTo>
                      <a:pt x="148" y="368"/>
                    </a:lnTo>
                    <a:lnTo>
                      <a:pt x="148" y="368"/>
                    </a:lnTo>
                    <a:lnTo>
                      <a:pt x="147" y="368"/>
                    </a:lnTo>
                    <a:lnTo>
                      <a:pt x="145" y="366"/>
                    </a:lnTo>
                    <a:lnTo>
                      <a:pt x="144" y="365"/>
                    </a:lnTo>
                    <a:lnTo>
                      <a:pt x="142" y="365"/>
                    </a:lnTo>
                    <a:lnTo>
                      <a:pt x="141" y="365"/>
                    </a:lnTo>
                    <a:lnTo>
                      <a:pt x="140" y="363"/>
                    </a:lnTo>
                    <a:lnTo>
                      <a:pt x="138" y="361"/>
                    </a:lnTo>
                    <a:lnTo>
                      <a:pt x="137" y="361"/>
                    </a:lnTo>
                    <a:lnTo>
                      <a:pt x="136" y="360"/>
                    </a:lnTo>
                    <a:lnTo>
                      <a:pt x="136" y="358"/>
                    </a:lnTo>
                    <a:lnTo>
                      <a:pt x="134" y="357"/>
                    </a:lnTo>
                    <a:lnTo>
                      <a:pt x="134" y="355"/>
                    </a:lnTo>
                    <a:lnTo>
                      <a:pt x="134" y="353"/>
                    </a:lnTo>
                    <a:lnTo>
                      <a:pt x="135" y="352"/>
                    </a:lnTo>
                    <a:lnTo>
                      <a:pt x="136" y="351"/>
                    </a:lnTo>
                    <a:lnTo>
                      <a:pt x="136" y="350"/>
                    </a:lnTo>
                    <a:lnTo>
                      <a:pt x="136" y="350"/>
                    </a:lnTo>
                    <a:lnTo>
                      <a:pt x="135" y="349"/>
                    </a:lnTo>
                    <a:lnTo>
                      <a:pt x="134" y="347"/>
                    </a:lnTo>
                    <a:lnTo>
                      <a:pt x="134" y="346"/>
                    </a:lnTo>
                    <a:lnTo>
                      <a:pt x="133" y="345"/>
                    </a:lnTo>
                    <a:lnTo>
                      <a:pt x="132" y="344"/>
                    </a:lnTo>
                    <a:lnTo>
                      <a:pt x="131" y="342"/>
                    </a:lnTo>
                    <a:lnTo>
                      <a:pt x="132" y="339"/>
                    </a:lnTo>
                    <a:lnTo>
                      <a:pt x="132" y="337"/>
                    </a:lnTo>
                    <a:lnTo>
                      <a:pt x="131" y="334"/>
                    </a:lnTo>
                    <a:lnTo>
                      <a:pt x="131" y="333"/>
                    </a:lnTo>
                    <a:lnTo>
                      <a:pt x="130" y="331"/>
                    </a:lnTo>
                    <a:lnTo>
                      <a:pt x="129" y="331"/>
                    </a:lnTo>
                    <a:lnTo>
                      <a:pt x="127" y="330"/>
                    </a:lnTo>
                    <a:lnTo>
                      <a:pt x="127" y="329"/>
                    </a:lnTo>
                    <a:lnTo>
                      <a:pt x="126" y="328"/>
                    </a:lnTo>
                    <a:lnTo>
                      <a:pt x="126" y="327"/>
                    </a:lnTo>
                    <a:lnTo>
                      <a:pt x="126" y="324"/>
                    </a:lnTo>
                    <a:lnTo>
                      <a:pt x="127" y="323"/>
                    </a:lnTo>
                    <a:lnTo>
                      <a:pt x="126" y="321"/>
                    </a:lnTo>
                    <a:lnTo>
                      <a:pt x="126" y="320"/>
                    </a:lnTo>
                    <a:lnTo>
                      <a:pt x="126" y="319"/>
                    </a:lnTo>
                    <a:lnTo>
                      <a:pt x="126" y="318"/>
                    </a:lnTo>
                    <a:lnTo>
                      <a:pt x="128" y="317"/>
                    </a:lnTo>
                    <a:lnTo>
                      <a:pt x="129" y="316"/>
                    </a:lnTo>
                    <a:lnTo>
                      <a:pt x="129" y="315"/>
                    </a:lnTo>
                    <a:lnTo>
                      <a:pt x="129" y="314"/>
                    </a:lnTo>
                    <a:lnTo>
                      <a:pt x="127" y="313"/>
                    </a:lnTo>
                    <a:lnTo>
                      <a:pt x="127" y="312"/>
                    </a:lnTo>
                    <a:lnTo>
                      <a:pt x="127" y="312"/>
                    </a:lnTo>
                    <a:lnTo>
                      <a:pt x="127" y="311"/>
                    </a:lnTo>
                    <a:lnTo>
                      <a:pt x="126" y="309"/>
                    </a:lnTo>
                    <a:lnTo>
                      <a:pt x="127" y="309"/>
                    </a:lnTo>
                    <a:lnTo>
                      <a:pt x="129" y="308"/>
                    </a:lnTo>
                    <a:lnTo>
                      <a:pt x="129" y="307"/>
                    </a:lnTo>
                    <a:lnTo>
                      <a:pt x="130" y="305"/>
                    </a:lnTo>
                    <a:lnTo>
                      <a:pt x="131" y="302"/>
                    </a:lnTo>
                    <a:lnTo>
                      <a:pt x="130" y="301"/>
                    </a:lnTo>
                    <a:lnTo>
                      <a:pt x="129" y="300"/>
                    </a:lnTo>
                    <a:lnTo>
                      <a:pt x="128" y="298"/>
                    </a:lnTo>
                    <a:lnTo>
                      <a:pt x="128" y="297"/>
                    </a:lnTo>
                    <a:lnTo>
                      <a:pt x="129" y="295"/>
                    </a:lnTo>
                    <a:lnTo>
                      <a:pt x="130" y="293"/>
                    </a:lnTo>
                    <a:lnTo>
                      <a:pt x="130" y="290"/>
                    </a:lnTo>
                    <a:lnTo>
                      <a:pt x="130" y="288"/>
                    </a:lnTo>
                    <a:lnTo>
                      <a:pt x="129" y="288"/>
                    </a:lnTo>
                    <a:lnTo>
                      <a:pt x="125" y="285"/>
                    </a:lnTo>
                    <a:lnTo>
                      <a:pt x="125" y="283"/>
                    </a:lnTo>
                    <a:lnTo>
                      <a:pt x="120" y="279"/>
                    </a:lnTo>
                    <a:lnTo>
                      <a:pt x="120" y="278"/>
                    </a:lnTo>
                    <a:lnTo>
                      <a:pt x="117" y="276"/>
                    </a:lnTo>
                    <a:lnTo>
                      <a:pt x="117" y="275"/>
                    </a:lnTo>
                    <a:lnTo>
                      <a:pt x="117" y="274"/>
                    </a:lnTo>
                    <a:lnTo>
                      <a:pt x="117" y="273"/>
                    </a:lnTo>
                    <a:lnTo>
                      <a:pt x="116" y="272"/>
                    </a:lnTo>
                    <a:lnTo>
                      <a:pt x="115" y="271"/>
                    </a:lnTo>
                    <a:lnTo>
                      <a:pt x="113" y="271"/>
                    </a:lnTo>
                    <a:lnTo>
                      <a:pt x="110" y="266"/>
                    </a:lnTo>
                    <a:lnTo>
                      <a:pt x="107" y="264"/>
                    </a:lnTo>
                    <a:lnTo>
                      <a:pt x="107" y="264"/>
                    </a:lnTo>
                    <a:lnTo>
                      <a:pt x="104" y="264"/>
                    </a:lnTo>
                    <a:lnTo>
                      <a:pt x="103" y="261"/>
                    </a:lnTo>
                    <a:lnTo>
                      <a:pt x="103" y="261"/>
                    </a:lnTo>
                    <a:lnTo>
                      <a:pt x="103" y="260"/>
                    </a:lnTo>
                    <a:lnTo>
                      <a:pt x="103" y="260"/>
                    </a:lnTo>
                    <a:lnTo>
                      <a:pt x="103" y="259"/>
                    </a:lnTo>
                    <a:lnTo>
                      <a:pt x="103" y="258"/>
                    </a:lnTo>
                    <a:lnTo>
                      <a:pt x="100" y="259"/>
                    </a:lnTo>
                    <a:lnTo>
                      <a:pt x="99" y="258"/>
                    </a:lnTo>
                    <a:lnTo>
                      <a:pt x="99" y="257"/>
                    </a:lnTo>
                    <a:lnTo>
                      <a:pt x="97" y="256"/>
                    </a:lnTo>
                    <a:lnTo>
                      <a:pt x="97" y="255"/>
                    </a:lnTo>
                    <a:lnTo>
                      <a:pt x="95" y="253"/>
                    </a:lnTo>
                    <a:lnTo>
                      <a:pt x="94" y="252"/>
                    </a:lnTo>
                    <a:lnTo>
                      <a:pt x="94" y="251"/>
                    </a:lnTo>
                    <a:lnTo>
                      <a:pt x="95" y="250"/>
                    </a:lnTo>
                    <a:lnTo>
                      <a:pt x="96" y="248"/>
                    </a:lnTo>
                    <a:lnTo>
                      <a:pt x="93" y="245"/>
                    </a:lnTo>
                    <a:lnTo>
                      <a:pt x="91" y="244"/>
                    </a:lnTo>
                    <a:lnTo>
                      <a:pt x="90" y="243"/>
                    </a:lnTo>
                    <a:lnTo>
                      <a:pt x="90" y="241"/>
                    </a:lnTo>
                    <a:lnTo>
                      <a:pt x="90" y="240"/>
                    </a:lnTo>
                    <a:lnTo>
                      <a:pt x="90" y="239"/>
                    </a:lnTo>
                    <a:lnTo>
                      <a:pt x="91" y="238"/>
                    </a:lnTo>
                    <a:lnTo>
                      <a:pt x="91" y="237"/>
                    </a:lnTo>
                    <a:lnTo>
                      <a:pt x="90" y="237"/>
                    </a:lnTo>
                    <a:lnTo>
                      <a:pt x="89" y="236"/>
                    </a:lnTo>
                    <a:lnTo>
                      <a:pt x="85" y="235"/>
                    </a:lnTo>
                    <a:lnTo>
                      <a:pt x="84" y="235"/>
                    </a:lnTo>
                    <a:lnTo>
                      <a:pt x="83" y="234"/>
                    </a:lnTo>
                    <a:lnTo>
                      <a:pt x="83" y="233"/>
                    </a:lnTo>
                    <a:lnTo>
                      <a:pt x="81" y="230"/>
                    </a:lnTo>
                    <a:lnTo>
                      <a:pt x="79" y="229"/>
                    </a:lnTo>
                    <a:lnTo>
                      <a:pt x="78" y="228"/>
                    </a:lnTo>
                    <a:lnTo>
                      <a:pt x="78" y="227"/>
                    </a:lnTo>
                    <a:lnTo>
                      <a:pt x="79" y="226"/>
                    </a:lnTo>
                    <a:lnTo>
                      <a:pt x="79" y="225"/>
                    </a:lnTo>
                    <a:lnTo>
                      <a:pt x="79" y="224"/>
                    </a:lnTo>
                    <a:lnTo>
                      <a:pt x="79" y="223"/>
                    </a:lnTo>
                    <a:lnTo>
                      <a:pt x="78" y="222"/>
                    </a:lnTo>
                    <a:lnTo>
                      <a:pt x="78" y="219"/>
                    </a:lnTo>
                    <a:lnTo>
                      <a:pt x="77" y="218"/>
                    </a:lnTo>
                    <a:lnTo>
                      <a:pt x="76" y="218"/>
                    </a:lnTo>
                    <a:lnTo>
                      <a:pt x="75" y="216"/>
                    </a:lnTo>
                    <a:lnTo>
                      <a:pt x="74" y="216"/>
                    </a:lnTo>
                    <a:lnTo>
                      <a:pt x="75" y="214"/>
                    </a:lnTo>
                    <a:lnTo>
                      <a:pt x="76" y="213"/>
                    </a:lnTo>
                    <a:lnTo>
                      <a:pt x="76" y="206"/>
                    </a:lnTo>
                    <a:lnTo>
                      <a:pt x="74" y="206"/>
                    </a:lnTo>
                    <a:lnTo>
                      <a:pt x="72" y="203"/>
                    </a:lnTo>
                    <a:lnTo>
                      <a:pt x="72" y="202"/>
                    </a:lnTo>
                    <a:lnTo>
                      <a:pt x="72" y="200"/>
                    </a:lnTo>
                    <a:lnTo>
                      <a:pt x="72" y="199"/>
                    </a:lnTo>
                    <a:lnTo>
                      <a:pt x="69" y="199"/>
                    </a:lnTo>
                    <a:lnTo>
                      <a:pt x="68" y="198"/>
                    </a:lnTo>
                    <a:lnTo>
                      <a:pt x="66" y="197"/>
                    </a:lnTo>
                    <a:lnTo>
                      <a:pt x="65" y="195"/>
                    </a:lnTo>
                    <a:lnTo>
                      <a:pt x="63" y="195"/>
                    </a:lnTo>
                    <a:lnTo>
                      <a:pt x="62" y="195"/>
                    </a:lnTo>
                    <a:lnTo>
                      <a:pt x="62" y="195"/>
                    </a:lnTo>
                    <a:lnTo>
                      <a:pt x="62" y="195"/>
                    </a:lnTo>
                    <a:lnTo>
                      <a:pt x="62" y="194"/>
                    </a:lnTo>
                    <a:lnTo>
                      <a:pt x="63" y="192"/>
                    </a:lnTo>
                    <a:lnTo>
                      <a:pt x="63" y="192"/>
                    </a:lnTo>
                    <a:lnTo>
                      <a:pt x="62" y="191"/>
                    </a:lnTo>
                    <a:lnTo>
                      <a:pt x="60" y="191"/>
                    </a:lnTo>
                    <a:lnTo>
                      <a:pt x="58" y="189"/>
                    </a:lnTo>
                    <a:lnTo>
                      <a:pt x="57" y="189"/>
                    </a:lnTo>
                    <a:lnTo>
                      <a:pt x="56" y="188"/>
                    </a:lnTo>
                    <a:lnTo>
                      <a:pt x="55" y="188"/>
                    </a:lnTo>
                    <a:lnTo>
                      <a:pt x="50" y="187"/>
                    </a:lnTo>
                    <a:lnTo>
                      <a:pt x="48" y="187"/>
                    </a:lnTo>
                    <a:lnTo>
                      <a:pt x="47" y="188"/>
                    </a:lnTo>
                    <a:lnTo>
                      <a:pt x="45" y="187"/>
                    </a:lnTo>
                    <a:lnTo>
                      <a:pt x="45" y="186"/>
                    </a:lnTo>
                    <a:lnTo>
                      <a:pt x="43" y="185"/>
                    </a:lnTo>
                    <a:lnTo>
                      <a:pt x="40" y="185"/>
                    </a:lnTo>
                    <a:lnTo>
                      <a:pt x="39" y="185"/>
                    </a:lnTo>
                    <a:lnTo>
                      <a:pt x="38" y="186"/>
                    </a:lnTo>
                    <a:lnTo>
                      <a:pt x="38" y="187"/>
                    </a:lnTo>
                    <a:lnTo>
                      <a:pt x="36" y="188"/>
                    </a:lnTo>
                    <a:lnTo>
                      <a:pt x="35" y="189"/>
                    </a:lnTo>
                    <a:lnTo>
                      <a:pt x="34" y="189"/>
                    </a:lnTo>
                    <a:lnTo>
                      <a:pt x="34" y="188"/>
                    </a:lnTo>
                    <a:lnTo>
                      <a:pt x="33" y="188"/>
                    </a:lnTo>
                    <a:lnTo>
                      <a:pt x="31" y="185"/>
                    </a:lnTo>
                    <a:lnTo>
                      <a:pt x="30" y="184"/>
                    </a:lnTo>
                    <a:lnTo>
                      <a:pt x="29" y="182"/>
                    </a:lnTo>
                    <a:lnTo>
                      <a:pt x="28" y="181"/>
                    </a:lnTo>
                    <a:lnTo>
                      <a:pt x="27" y="180"/>
                    </a:lnTo>
                    <a:lnTo>
                      <a:pt x="27" y="179"/>
                    </a:lnTo>
                    <a:lnTo>
                      <a:pt x="25" y="179"/>
                    </a:lnTo>
                    <a:lnTo>
                      <a:pt x="24" y="179"/>
                    </a:lnTo>
                    <a:lnTo>
                      <a:pt x="24" y="179"/>
                    </a:lnTo>
                    <a:lnTo>
                      <a:pt x="23" y="179"/>
                    </a:lnTo>
                    <a:lnTo>
                      <a:pt x="21" y="180"/>
                    </a:lnTo>
                    <a:lnTo>
                      <a:pt x="20" y="180"/>
                    </a:lnTo>
                    <a:lnTo>
                      <a:pt x="20" y="180"/>
                    </a:lnTo>
                    <a:lnTo>
                      <a:pt x="18" y="179"/>
                    </a:lnTo>
                    <a:lnTo>
                      <a:pt x="17" y="178"/>
                    </a:lnTo>
                    <a:lnTo>
                      <a:pt x="17" y="178"/>
                    </a:lnTo>
                    <a:lnTo>
                      <a:pt x="17" y="177"/>
                    </a:lnTo>
                    <a:lnTo>
                      <a:pt x="17" y="176"/>
                    </a:lnTo>
                    <a:lnTo>
                      <a:pt x="16" y="177"/>
                    </a:lnTo>
                    <a:lnTo>
                      <a:pt x="15" y="177"/>
                    </a:lnTo>
                    <a:lnTo>
                      <a:pt x="15" y="176"/>
                    </a:lnTo>
                    <a:lnTo>
                      <a:pt x="15" y="175"/>
                    </a:lnTo>
                    <a:lnTo>
                      <a:pt x="15" y="175"/>
                    </a:lnTo>
                    <a:lnTo>
                      <a:pt x="14" y="174"/>
                    </a:lnTo>
                    <a:lnTo>
                      <a:pt x="14" y="174"/>
                    </a:lnTo>
                    <a:lnTo>
                      <a:pt x="13" y="173"/>
                    </a:lnTo>
                    <a:lnTo>
                      <a:pt x="12" y="171"/>
                    </a:lnTo>
                    <a:lnTo>
                      <a:pt x="11" y="171"/>
                    </a:lnTo>
                    <a:lnTo>
                      <a:pt x="10" y="167"/>
                    </a:lnTo>
                    <a:lnTo>
                      <a:pt x="10" y="165"/>
                    </a:lnTo>
                    <a:lnTo>
                      <a:pt x="9" y="164"/>
                    </a:lnTo>
                    <a:lnTo>
                      <a:pt x="7" y="164"/>
                    </a:lnTo>
                    <a:lnTo>
                      <a:pt x="7" y="164"/>
                    </a:lnTo>
                    <a:lnTo>
                      <a:pt x="5" y="163"/>
                    </a:lnTo>
                    <a:lnTo>
                      <a:pt x="4" y="162"/>
                    </a:lnTo>
                    <a:lnTo>
                      <a:pt x="4" y="161"/>
                    </a:lnTo>
                    <a:lnTo>
                      <a:pt x="3" y="161"/>
                    </a:lnTo>
                    <a:lnTo>
                      <a:pt x="3" y="160"/>
                    </a:lnTo>
                    <a:lnTo>
                      <a:pt x="3" y="159"/>
                    </a:lnTo>
                    <a:lnTo>
                      <a:pt x="3" y="158"/>
                    </a:lnTo>
                    <a:lnTo>
                      <a:pt x="5" y="157"/>
                    </a:lnTo>
                    <a:lnTo>
                      <a:pt x="5" y="156"/>
                    </a:lnTo>
                    <a:lnTo>
                      <a:pt x="3" y="156"/>
                    </a:lnTo>
                    <a:lnTo>
                      <a:pt x="3" y="156"/>
                    </a:lnTo>
                    <a:lnTo>
                      <a:pt x="2" y="155"/>
                    </a:lnTo>
                    <a:lnTo>
                      <a:pt x="1" y="154"/>
                    </a:lnTo>
                    <a:lnTo>
                      <a:pt x="1" y="153"/>
                    </a:lnTo>
                    <a:lnTo>
                      <a:pt x="0" y="152"/>
                    </a:lnTo>
                    <a:lnTo>
                      <a:pt x="1" y="152"/>
                    </a:lnTo>
                    <a:lnTo>
                      <a:pt x="3" y="153"/>
                    </a:lnTo>
                    <a:lnTo>
                      <a:pt x="4" y="152"/>
                    </a:lnTo>
                    <a:lnTo>
                      <a:pt x="6" y="150"/>
                    </a:lnTo>
                    <a:lnTo>
                      <a:pt x="7" y="150"/>
                    </a:lnTo>
                    <a:lnTo>
                      <a:pt x="6" y="148"/>
                    </a:lnTo>
                    <a:lnTo>
                      <a:pt x="8" y="148"/>
                    </a:lnTo>
                    <a:lnTo>
                      <a:pt x="8" y="147"/>
                    </a:lnTo>
                    <a:lnTo>
                      <a:pt x="10" y="144"/>
                    </a:lnTo>
                    <a:lnTo>
                      <a:pt x="13" y="144"/>
                    </a:lnTo>
                    <a:lnTo>
                      <a:pt x="13" y="141"/>
                    </a:lnTo>
                    <a:lnTo>
                      <a:pt x="13" y="140"/>
                    </a:lnTo>
                    <a:lnTo>
                      <a:pt x="14" y="140"/>
                    </a:lnTo>
                    <a:lnTo>
                      <a:pt x="14" y="138"/>
                    </a:lnTo>
                    <a:lnTo>
                      <a:pt x="14" y="136"/>
                    </a:lnTo>
                    <a:lnTo>
                      <a:pt x="14" y="135"/>
                    </a:lnTo>
                    <a:lnTo>
                      <a:pt x="14" y="133"/>
                    </a:lnTo>
                    <a:lnTo>
                      <a:pt x="14" y="131"/>
                    </a:lnTo>
                    <a:lnTo>
                      <a:pt x="15" y="130"/>
                    </a:lnTo>
                    <a:lnTo>
                      <a:pt x="16" y="131"/>
                    </a:lnTo>
                    <a:lnTo>
                      <a:pt x="17" y="131"/>
                    </a:lnTo>
                    <a:lnTo>
                      <a:pt x="16" y="130"/>
                    </a:lnTo>
                    <a:lnTo>
                      <a:pt x="17" y="129"/>
                    </a:lnTo>
                    <a:lnTo>
                      <a:pt x="17" y="129"/>
                    </a:lnTo>
                    <a:lnTo>
                      <a:pt x="17" y="128"/>
                    </a:lnTo>
                    <a:lnTo>
                      <a:pt x="18" y="128"/>
                    </a:lnTo>
                    <a:lnTo>
                      <a:pt x="19" y="128"/>
                    </a:lnTo>
                    <a:lnTo>
                      <a:pt x="20" y="128"/>
                    </a:lnTo>
                    <a:lnTo>
                      <a:pt x="20" y="126"/>
                    </a:lnTo>
                    <a:lnTo>
                      <a:pt x="20" y="126"/>
                    </a:lnTo>
                    <a:lnTo>
                      <a:pt x="20" y="125"/>
                    </a:lnTo>
                    <a:lnTo>
                      <a:pt x="19" y="124"/>
                    </a:lnTo>
                    <a:lnTo>
                      <a:pt x="19" y="123"/>
                    </a:lnTo>
                    <a:lnTo>
                      <a:pt x="19" y="123"/>
                    </a:lnTo>
                    <a:lnTo>
                      <a:pt x="20" y="123"/>
                    </a:lnTo>
                    <a:lnTo>
                      <a:pt x="21" y="123"/>
                    </a:lnTo>
                    <a:lnTo>
                      <a:pt x="22" y="122"/>
                    </a:lnTo>
                    <a:lnTo>
                      <a:pt x="21" y="11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50" name="Freeform 908">
                <a:extLst>
                  <a:ext uri="{FF2B5EF4-FFF2-40B4-BE49-F238E27FC236}">
                    <a16:creationId xmlns:a16="http://schemas.microsoft.com/office/drawing/2014/main" id="{40E41694-5DB3-4483-B3E9-E37A9E68433A}"/>
                  </a:ext>
                </a:extLst>
              </p:cNvPr>
              <p:cNvSpPr>
                <a:spLocks/>
              </p:cNvSpPr>
              <p:nvPr/>
            </p:nvSpPr>
            <p:spPr bwMode="auto">
              <a:xfrm>
                <a:off x="5626" y="1258"/>
                <a:ext cx="454" cy="341"/>
              </a:xfrm>
              <a:custGeom>
                <a:avLst/>
                <a:gdLst>
                  <a:gd name="T0" fmla="*/ 244 w 454"/>
                  <a:gd name="T1" fmla="*/ 16 h 341"/>
                  <a:gd name="T2" fmla="*/ 272 w 454"/>
                  <a:gd name="T3" fmla="*/ 8 h 341"/>
                  <a:gd name="T4" fmla="*/ 308 w 454"/>
                  <a:gd name="T5" fmla="*/ 131 h 341"/>
                  <a:gd name="T6" fmla="*/ 291 w 454"/>
                  <a:gd name="T7" fmla="*/ 156 h 341"/>
                  <a:gd name="T8" fmla="*/ 297 w 454"/>
                  <a:gd name="T9" fmla="*/ 165 h 341"/>
                  <a:gd name="T10" fmla="*/ 302 w 454"/>
                  <a:gd name="T11" fmla="*/ 182 h 341"/>
                  <a:gd name="T12" fmla="*/ 314 w 454"/>
                  <a:gd name="T13" fmla="*/ 198 h 341"/>
                  <a:gd name="T14" fmla="*/ 334 w 454"/>
                  <a:gd name="T15" fmla="*/ 195 h 341"/>
                  <a:gd name="T16" fmla="*/ 351 w 454"/>
                  <a:gd name="T17" fmla="*/ 199 h 341"/>
                  <a:gd name="T18" fmla="*/ 371 w 454"/>
                  <a:gd name="T19" fmla="*/ 206 h 341"/>
                  <a:gd name="T20" fmla="*/ 393 w 454"/>
                  <a:gd name="T21" fmla="*/ 211 h 341"/>
                  <a:gd name="T22" fmla="*/ 406 w 454"/>
                  <a:gd name="T23" fmla="*/ 229 h 341"/>
                  <a:gd name="T24" fmla="*/ 426 w 454"/>
                  <a:gd name="T25" fmla="*/ 242 h 341"/>
                  <a:gd name="T26" fmla="*/ 440 w 454"/>
                  <a:gd name="T27" fmla="*/ 252 h 341"/>
                  <a:gd name="T28" fmla="*/ 454 w 454"/>
                  <a:gd name="T29" fmla="*/ 263 h 341"/>
                  <a:gd name="T30" fmla="*/ 421 w 454"/>
                  <a:gd name="T31" fmla="*/ 282 h 341"/>
                  <a:gd name="T32" fmla="*/ 399 w 454"/>
                  <a:gd name="T33" fmla="*/ 324 h 341"/>
                  <a:gd name="T34" fmla="*/ 385 w 454"/>
                  <a:gd name="T35" fmla="*/ 324 h 341"/>
                  <a:gd name="T36" fmla="*/ 376 w 454"/>
                  <a:gd name="T37" fmla="*/ 318 h 341"/>
                  <a:gd name="T38" fmla="*/ 371 w 454"/>
                  <a:gd name="T39" fmla="*/ 317 h 341"/>
                  <a:gd name="T40" fmla="*/ 359 w 454"/>
                  <a:gd name="T41" fmla="*/ 319 h 341"/>
                  <a:gd name="T42" fmla="*/ 348 w 454"/>
                  <a:gd name="T43" fmla="*/ 321 h 341"/>
                  <a:gd name="T44" fmla="*/ 336 w 454"/>
                  <a:gd name="T45" fmla="*/ 320 h 341"/>
                  <a:gd name="T46" fmla="*/ 326 w 454"/>
                  <a:gd name="T47" fmla="*/ 320 h 341"/>
                  <a:gd name="T48" fmla="*/ 319 w 454"/>
                  <a:gd name="T49" fmla="*/ 316 h 341"/>
                  <a:gd name="T50" fmla="*/ 311 w 454"/>
                  <a:gd name="T51" fmla="*/ 306 h 341"/>
                  <a:gd name="T52" fmla="*/ 293 w 454"/>
                  <a:gd name="T53" fmla="*/ 295 h 341"/>
                  <a:gd name="T54" fmla="*/ 263 w 454"/>
                  <a:gd name="T55" fmla="*/ 278 h 341"/>
                  <a:gd name="T56" fmla="*/ 234 w 454"/>
                  <a:gd name="T57" fmla="*/ 272 h 341"/>
                  <a:gd name="T58" fmla="*/ 150 w 454"/>
                  <a:gd name="T59" fmla="*/ 298 h 341"/>
                  <a:gd name="T60" fmla="*/ 110 w 454"/>
                  <a:gd name="T61" fmla="*/ 308 h 341"/>
                  <a:gd name="T62" fmla="*/ 67 w 454"/>
                  <a:gd name="T63" fmla="*/ 335 h 341"/>
                  <a:gd name="T64" fmla="*/ 59 w 454"/>
                  <a:gd name="T65" fmla="*/ 329 h 341"/>
                  <a:gd name="T66" fmla="*/ 51 w 454"/>
                  <a:gd name="T67" fmla="*/ 318 h 341"/>
                  <a:gd name="T68" fmla="*/ 47 w 454"/>
                  <a:gd name="T69" fmla="*/ 305 h 341"/>
                  <a:gd name="T70" fmla="*/ 38 w 454"/>
                  <a:gd name="T71" fmla="*/ 293 h 341"/>
                  <a:gd name="T72" fmla="*/ 34 w 454"/>
                  <a:gd name="T73" fmla="*/ 276 h 341"/>
                  <a:gd name="T74" fmla="*/ 31 w 454"/>
                  <a:gd name="T75" fmla="*/ 263 h 341"/>
                  <a:gd name="T76" fmla="*/ 27 w 454"/>
                  <a:gd name="T77" fmla="*/ 248 h 341"/>
                  <a:gd name="T78" fmla="*/ 17 w 454"/>
                  <a:gd name="T79" fmla="*/ 233 h 341"/>
                  <a:gd name="T80" fmla="*/ 7 w 454"/>
                  <a:gd name="T81" fmla="*/ 218 h 341"/>
                  <a:gd name="T82" fmla="*/ 2 w 454"/>
                  <a:gd name="T83" fmla="*/ 204 h 341"/>
                  <a:gd name="T84" fmla="*/ 11 w 454"/>
                  <a:gd name="T85" fmla="*/ 193 h 341"/>
                  <a:gd name="T86" fmla="*/ 13 w 454"/>
                  <a:gd name="T87" fmla="*/ 179 h 341"/>
                  <a:gd name="T88" fmla="*/ 23 w 454"/>
                  <a:gd name="T89" fmla="*/ 171 h 341"/>
                  <a:gd name="T90" fmla="*/ 50 w 454"/>
                  <a:gd name="T91" fmla="*/ 169 h 341"/>
                  <a:gd name="T92" fmla="*/ 75 w 454"/>
                  <a:gd name="T93" fmla="*/ 171 h 341"/>
                  <a:gd name="T94" fmla="*/ 88 w 454"/>
                  <a:gd name="T95" fmla="*/ 157 h 341"/>
                  <a:gd name="T96" fmla="*/ 100 w 454"/>
                  <a:gd name="T97" fmla="*/ 131 h 341"/>
                  <a:gd name="T98" fmla="*/ 136 w 454"/>
                  <a:gd name="T99" fmla="*/ 107 h 341"/>
                  <a:gd name="T100" fmla="*/ 100 w 454"/>
                  <a:gd name="T101" fmla="*/ 97 h 341"/>
                  <a:gd name="T102" fmla="*/ 132 w 454"/>
                  <a:gd name="T103" fmla="*/ 49 h 341"/>
                  <a:gd name="T104" fmla="*/ 151 w 454"/>
                  <a:gd name="T105" fmla="*/ 49 h 341"/>
                  <a:gd name="T106" fmla="*/ 162 w 454"/>
                  <a:gd name="T107" fmla="*/ 62 h 341"/>
                  <a:gd name="T108" fmla="*/ 175 w 454"/>
                  <a:gd name="T109" fmla="*/ 71 h 341"/>
                  <a:gd name="T110" fmla="*/ 183 w 454"/>
                  <a:gd name="T111" fmla="*/ 74 h 341"/>
                  <a:gd name="T112" fmla="*/ 189 w 454"/>
                  <a:gd name="T113" fmla="*/ 79 h 341"/>
                  <a:gd name="T114" fmla="*/ 194 w 454"/>
                  <a:gd name="T115" fmla="*/ 81 h 341"/>
                  <a:gd name="T116" fmla="*/ 196 w 454"/>
                  <a:gd name="T117" fmla="*/ 87 h 341"/>
                  <a:gd name="T118" fmla="*/ 210 w 454"/>
                  <a:gd name="T119" fmla="*/ 6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4" h="341">
                    <a:moveTo>
                      <a:pt x="231" y="32"/>
                    </a:moveTo>
                    <a:lnTo>
                      <a:pt x="232" y="29"/>
                    </a:lnTo>
                    <a:lnTo>
                      <a:pt x="233" y="29"/>
                    </a:lnTo>
                    <a:lnTo>
                      <a:pt x="233" y="28"/>
                    </a:lnTo>
                    <a:lnTo>
                      <a:pt x="234" y="28"/>
                    </a:lnTo>
                    <a:lnTo>
                      <a:pt x="234" y="26"/>
                    </a:lnTo>
                    <a:lnTo>
                      <a:pt x="235" y="25"/>
                    </a:lnTo>
                    <a:lnTo>
                      <a:pt x="236" y="23"/>
                    </a:lnTo>
                    <a:lnTo>
                      <a:pt x="238" y="21"/>
                    </a:lnTo>
                    <a:lnTo>
                      <a:pt x="238" y="21"/>
                    </a:lnTo>
                    <a:lnTo>
                      <a:pt x="239" y="20"/>
                    </a:lnTo>
                    <a:lnTo>
                      <a:pt x="240" y="19"/>
                    </a:lnTo>
                    <a:lnTo>
                      <a:pt x="241" y="19"/>
                    </a:lnTo>
                    <a:lnTo>
                      <a:pt x="241" y="18"/>
                    </a:lnTo>
                    <a:lnTo>
                      <a:pt x="241" y="18"/>
                    </a:lnTo>
                    <a:lnTo>
                      <a:pt x="241" y="17"/>
                    </a:lnTo>
                    <a:lnTo>
                      <a:pt x="242" y="17"/>
                    </a:lnTo>
                    <a:lnTo>
                      <a:pt x="244" y="16"/>
                    </a:lnTo>
                    <a:lnTo>
                      <a:pt x="244" y="14"/>
                    </a:lnTo>
                    <a:lnTo>
                      <a:pt x="244" y="14"/>
                    </a:lnTo>
                    <a:lnTo>
                      <a:pt x="245" y="13"/>
                    </a:lnTo>
                    <a:lnTo>
                      <a:pt x="244" y="13"/>
                    </a:lnTo>
                    <a:lnTo>
                      <a:pt x="244" y="12"/>
                    </a:lnTo>
                    <a:lnTo>
                      <a:pt x="245" y="11"/>
                    </a:lnTo>
                    <a:lnTo>
                      <a:pt x="246" y="11"/>
                    </a:lnTo>
                    <a:lnTo>
                      <a:pt x="246" y="11"/>
                    </a:lnTo>
                    <a:lnTo>
                      <a:pt x="247" y="11"/>
                    </a:lnTo>
                    <a:lnTo>
                      <a:pt x="247" y="11"/>
                    </a:lnTo>
                    <a:lnTo>
                      <a:pt x="248" y="11"/>
                    </a:lnTo>
                    <a:lnTo>
                      <a:pt x="248" y="9"/>
                    </a:lnTo>
                    <a:lnTo>
                      <a:pt x="249" y="8"/>
                    </a:lnTo>
                    <a:lnTo>
                      <a:pt x="250" y="8"/>
                    </a:lnTo>
                    <a:lnTo>
                      <a:pt x="251" y="7"/>
                    </a:lnTo>
                    <a:lnTo>
                      <a:pt x="254" y="9"/>
                    </a:lnTo>
                    <a:lnTo>
                      <a:pt x="261" y="8"/>
                    </a:lnTo>
                    <a:lnTo>
                      <a:pt x="272" y="8"/>
                    </a:lnTo>
                    <a:lnTo>
                      <a:pt x="285" y="8"/>
                    </a:lnTo>
                    <a:lnTo>
                      <a:pt x="287" y="7"/>
                    </a:lnTo>
                    <a:lnTo>
                      <a:pt x="291" y="4"/>
                    </a:lnTo>
                    <a:lnTo>
                      <a:pt x="299" y="1"/>
                    </a:lnTo>
                    <a:lnTo>
                      <a:pt x="306" y="0"/>
                    </a:lnTo>
                    <a:lnTo>
                      <a:pt x="313" y="1"/>
                    </a:lnTo>
                    <a:lnTo>
                      <a:pt x="323" y="46"/>
                    </a:lnTo>
                    <a:lnTo>
                      <a:pt x="344" y="63"/>
                    </a:lnTo>
                    <a:lnTo>
                      <a:pt x="341" y="77"/>
                    </a:lnTo>
                    <a:lnTo>
                      <a:pt x="340" y="84"/>
                    </a:lnTo>
                    <a:lnTo>
                      <a:pt x="340" y="100"/>
                    </a:lnTo>
                    <a:lnTo>
                      <a:pt x="330" y="109"/>
                    </a:lnTo>
                    <a:lnTo>
                      <a:pt x="327" y="112"/>
                    </a:lnTo>
                    <a:lnTo>
                      <a:pt x="324" y="117"/>
                    </a:lnTo>
                    <a:lnTo>
                      <a:pt x="318" y="119"/>
                    </a:lnTo>
                    <a:lnTo>
                      <a:pt x="316" y="123"/>
                    </a:lnTo>
                    <a:lnTo>
                      <a:pt x="313" y="128"/>
                    </a:lnTo>
                    <a:lnTo>
                      <a:pt x="308" y="131"/>
                    </a:lnTo>
                    <a:lnTo>
                      <a:pt x="303" y="132"/>
                    </a:lnTo>
                    <a:lnTo>
                      <a:pt x="299" y="135"/>
                    </a:lnTo>
                    <a:lnTo>
                      <a:pt x="296" y="138"/>
                    </a:lnTo>
                    <a:lnTo>
                      <a:pt x="292" y="142"/>
                    </a:lnTo>
                    <a:lnTo>
                      <a:pt x="287" y="144"/>
                    </a:lnTo>
                    <a:lnTo>
                      <a:pt x="282" y="147"/>
                    </a:lnTo>
                    <a:lnTo>
                      <a:pt x="282" y="148"/>
                    </a:lnTo>
                    <a:lnTo>
                      <a:pt x="282" y="149"/>
                    </a:lnTo>
                    <a:lnTo>
                      <a:pt x="282" y="149"/>
                    </a:lnTo>
                    <a:lnTo>
                      <a:pt x="284" y="149"/>
                    </a:lnTo>
                    <a:lnTo>
                      <a:pt x="284" y="151"/>
                    </a:lnTo>
                    <a:lnTo>
                      <a:pt x="284" y="152"/>
                    </a:lnTo>
                    <a:lnTo>
                      <a:pt x="284" y="153"/>
                    </a:lnTo>
                    <a:lnTo>
                      <a:pt x="285" y="154"/>
                    </a:lnTo>
                    <a:lnTo>
                      <a:pt x="287" y="153"/>
                    </a:lnTo>
                    <a:lnTo>
                      <a:pt x="289" y="156"/>
                    </a:lnTo>
                    <a:lnTo>
                      <a:pt x="290" y="155"/>
                    </a:lnTo>
                    <a:lnTo>
                      <a:pt x="291" y="156"/>
                    </a:lnTo>
                    <a:lnTo>
                      <a:pt x="292" y="156"/>
                    </a:lnTo>
                    <a:lnTo>
                      <a:pt x="293" y="156"/>
                    </a:lnTo>
                    <a:lnTo>
                      <a:pt x="294" y="156"/>
                    </a:lnTo>
                    <a:lnTo>
                      <a:pt x="296" y="156"/>
                    </a:lnTo>
                    <a:lnTo>
                      <a:pt x="296" y="156"/>
                    </a:lnTo>
                    <a:lnTo>
                      <a:pt x="296" y="158"/>
                    </a:lnTo>
                    <a:lnTo>
                      <a:pt x="296" y="159"/>
                    </a:lnTo>
                    <a:lnTo>
                      <a:pt x="296" y="159"/>
                    </a:lnTo>
                    <a:lnTo>
                      <a:pt x="296" y="159"/>
                    </a:lnTo>
                    <a:lnTo>
                      <a:pt x="295" y="159"/>
                    </a:lnTo>
                    <a:lnTo>
                      <a:pt x="295" y="162"/>
                    </a:lnTo>
                    <a:lnTo>
                      <a:pt x="296" y="161"/>
                    </a:lnTo>
                    <a:lnTo>
                      <a:pt x="296" y="161"/>
                    </a:lnTo>
                    <a:lnTo>
                      <a:pt x="296" y="162"/>
                    </a:lnTo>
                    <a:lnTo>
                      <a:pt x="296" y="163"/>
                    </a:lnTo>
                    <a:lnTo>
                      <a:pt x="298" y="163"/>
                    </a:lnTo>
                    <a:lnTo>
                      <a:pt x="297" y="164"/>
                    </a:lnTo>
                    <a:lnTo>
                      <a:pt x="297" y="165"/>
                    </a:lnTo>
                    <a:lnTo>
                      <a:pt x="296" y="167"/>
                    </a:lnTo>
                    <a:lnTo>
                      <a:pt x="296" y="168"/>
                    </a:lnTo>
                    <a:lnTo>
                      <a:pt x="296" y="169"/>
                    </a:lnTo>
                    <a:lnTo>
                      <a:pt x="297" y="169"/>
                    </a:lnTo>
                    <a:lnTo>
                      <a:pt x="298" y="169"/>
                    </a:lnTo>
                    <a:lnTo>
                      <a:pt x="298" y="168"/>
                    </a:lnTo>
                    <a:lnTo>
                      <a:pt x="299" y="169"/>
                    </a:lnTo>
                    <a:lnTo>
                      <a:pt x="299" y="172"/>
                    </a:lnTo>
                    <a:lnTo>
                      <a:pt x="298" y="171"/>
                    </a:lnTo>
                    <a:lnTo>
                      <a:pt x="299" y="173"/>
                    </a:lnTo>
                    <a:lnTo>
                      <a:pt x="299" y="175"/>
                    </a:lnTo>
                    <a:lnTo>
                      <a:pt x="299" y="176"/>
                    </a:lnTo>
                    <a:lnTo>
                      <a:pt x="298" y="176"/>
                    </a:lnTo>
                    <a:lnTo>
                      <a:pt x="299" y="176"/>
                    </a:lnTo>
                    <a:lnTo>
                      <a:pt x="300" y="176"/>
                    </a:lnTo>
                    <a:lnTo>
                      <a:pt x="301" y="177"/>
                    </a:lnTo>
                    <a:lnTo>
                      <a:pt x="303" y="180"/>
                    </a:lnTo>
                    <a:lnTo>
                      <a:pt x="302" y="182"/>
                    </a:lnTo>
                    <a:lnTo>
                      <a:pt x="302" y="183"/>
                    </a:lnTo>
                    <a:lnTo>
                      <a:pt x="304" y="183"/>
                    </a:lnTo>
                    <a:lnTo>
                      <a:pt x="305" y="184"/>
                    </a:lnTo>
                    <a:lnTo>
                      <a:pt x="306" y="185"/>
                    </a:lnTo>
                    <a:lnTo>
                      <a:pt x="306" y="187"/>
                    </a:lnTo>
                    <a:lnTo>
                      <a:pt x="308" y="187"/>
                    </a:lnTo>
                    <a:lnTo>
                      <a:pt x="309" y="188"/>
                    </a:lnTo>
                    <a:lnTo>
                      <a:pt x="308" y="190"/>
                    </a:lnTo>
                    <a:lnTo>
                      <a:pt x="307" y="189"/>
                    </a:lnTo>
                    <a:lnTo>
                      <a:pt x="306" y="189"/>
                    </a:lnTo>
                    <a:lnTo>
                      <a:pt x="306" y="190"/>
                    </a:lnTo>
                    <a:lnTo>
                      <a:pt x="307" y="191"/>
                    </a:lnTo>
                    <a:lnTo>
                      <a:pt x="309" y="191"/>
                    </a:lnTo>
                    <a:lnTo>
                      <a:pt x="310" y="193"/>
                    </a:lnTo>
                    <a:lnTo>
                      <a:pt x="311" y="193"/>
                    </a:lnTo>
                    <a:lnTo>
                      <a:pt x="313" y="197"/>
                    </a:lnTo>
                    <a:lnTo>
                      <a:pt x="313" y="199"/>
                    </a:lnTo>
                    <a:lnTo>
                      <a:pt x="314" y="198"/>
                    </a:lnTo>
                    <a:lnTo>
                      <a:pt x="315" y="198"/>
                    </a:lnTo>
                    <a:lnTo>
                      <a:pt x="316" y="198"/>
                    </a:lnTo>
                    <a:lnTo>
                      <a:pt x="316" y="198"/>
                    </a:lnTo>
                    <a:lnTo>
                      <a:pt x="318" y="198"/>
                    </a:lnTo>
                    <a:lnTo>
                      <a:pt x="321" y="197"/>
                    </a:lnTo>
                    <a:lnTo>
                      <a:pt x="323" y="197"/>
                    </a:lnTo>
                    <a:lnTo>
                      <a:pt x="325" y="196"/>
                    </a:lnTo>
                    <a:lnTo>
                      <a:pt x="327" y="193"/>
                    </a:lnTo>
                    <a:lnTo>
                      <a:pt x="327" y="195"/>
                    </a:lnTo>
                    <a:lnTo>
                      <a:pt x="329" y="194"/>
                    </a:lnTo>
                    <a:lnTo>
                      <a:pt x="330" y="193"/>
                    </a:lnTo>
                    <a:lnTo>
                      <a:pt x="331" y="193"/>
                    </a:lnTo>
                    <a:lnTo>
                      <a:pt x="331" y="193"/>
                    </a:lnTo>
                    <a:lnTo>
                      <a:pt x="332" y="193"/>
                    </a:lnTo>
                    <a:lnTo>
                      <a:pt x="334" y="192"/>
                    </a:lnTo>
                    <a:lnTo>
                      <a:pt x="334" y="193"/>
                    </a:lnTo>
                    <a:lnTo>
                      <a:pt x="334" y="193"/>
                    </a:lnTo>
                    <a:lnTo>
                      <a:pt x="334" y="195"/>
                    </a:lnTo>
                    <a:lnTo>
                      <a:pt x="335" y="196"/>
                    </a:lnTo>
                    <a:lnTo>
                      <a:pt x="336" y="194"/>
                    </a:lnTo>
                    <a:lnTo>
                      <a:pt x="336" y="195"/>
                    </a:lnTo>
                    <a:lnTo>
                      <a:pt x="337" y="195"/>
                    </a:lnTo>
                    <a:lnTo>
                      <a:pt x="337" y="196"/>
                    </a:lnTo>
                    <a:lnTo>
                      <a:pt x="339" y="195"/>
                    </a:lnTo>
                    <a:lnTo>
                      <a:pt x="340" y="197"/>
                    </a:lnTo>
                    <a:lnTo>
                      <a:pt x="341" y="197"/>
                    </a:lnTo>
                    <a:lnTo>
                      <a:pt x="343" y="197"/>
                    </a:lnTo>
                    <a:lnTo>
                      <a:pt x="344" y="197"/>
                    </a:lnTo>
                    <a:lnTo>
                      <a:pt x="344" y="197"/>
                    </a:lnTo>
                    <a:lnTo>
                      <a:pt x="347" y="199"/>
                    </a:lnTo>
                    <a:lnTo>
                      <a:pt x="348" y="200"/>
                    </a:lnTo>
                    <a:lnTo>
                      <a:pt x="348" y="199"/>
                    </a:lnTo>
                    <a:lnTo>
                      <a:pt x="347" y="198"/>
                    </a:lnTo>
                    <a:lnTo>
                      <a:pt x="348" y="197"/>
                    </a:lnTo>
                    <a:lnTo>
                      <a:pt x="350" y="197"/>
                    </a:lnTo>
                    <a:lnTo>
                      <a:pt x="351" y="199"/>
                    </a:lnTo>
                    <a:lnTo>
                      <a:pt x="351" y="199"/>
                    </a:lnTo>
                    <a:lnTo>
                      <a:pt x="351" y="200"/>
                    </a:lnTo>
                    <a:lnTo>
                      <a:pt x="351" y="200"/>
                    </a:lnTo>
                    <a:lnTo>
                      <a:pt x="351" y="203"/>
                    </a:lnTo>
                    <a:lnTo>
                      <a:pt x="353" y="201"/>
                    </a:lnTo>
                    <a:lnTo>
                      <a:pt x="354" y="202"/>
                    </a:lnTo>
                    <a:lnTo>
                      <a:pt x="354" y="202"/>
                    </a:lnTo>
                    <a:lnTo>
                      <a:pt x="356" y="203"/>
                    </a:lnTo>
                    <a:lnTo>
                      <a:pt x="357" y="202"/>
                    </a:lnTo>
                    <a:lnTo>
                      <a:pt x="359" y="202"/>
                    </a:lnTo>
                    <a:lnTo>
                      <a:pt x="361" y="203"/>
                    </a:lnTo>
                    <a:lnTo>
                      <a:pt x="363" y="203"/>
                    </a:lnTo>
                    <a:lnTo>
                      <a:pt x="364" y="204"/>
                    </a:lnTo>
                    <a:lnTo>
                      <a:pt x="365" y="204"/>
                    </a:lnTo>
                    <a:lnTo>
                      <a:pt x="367" y="207"/>
                    </a:lnTo>
                    <a:lnTo>
                      <a:pt x="368" y="207"/>
                    </a:lnTo>
                    <a:lnTo>
                      <a:pt x="368" y="205"/>
                    </a:lnTo>
                    <a:lnTo>
                      <a:pt x="371" y="206"/>
                    </a:lnTo>
                    <a:lnTo>
                      <a:pt x="371" y="207"/>
                    </a:lnTo>
                    <a:lnTo>
                      <a:pt x="372" y="206"/>
                    </a:lnTo>
                    <a:lnTo>
                      <a:pt x="373" y="207"/>
                    </a:lnTo>
                    <a:lnTo>
                      <a:pt x="375" y="207"/>
                    </a:lnTo>
                    <a:lnTo>
                      <a:pt x="373" y="208"/>
                    </a:lnTo>
                    <a:lnTo>
                      <a:pt x="374" y="210"/>
                    </a:lnTo>
                    <a:lnTo>
                      <a:pt x="375" y="210"/>
                    </a:lnTo>
                    <a:lnTo>
                      <a:pt x="377" y="207"/>
                    </a:lnTo>
                    <a:lnTo>
                      <a:pt x="378" y="208"/>
                    </a:lnTo>
                    <a:lnTo>
                      <a:pt x="380" y="209"/>
                    </a:lnTo>
                    <a:lnTo>
                      <a:pt x="383" y="207"/>
                    </a:lnTo>
                    <a:lnTo>
                      <a:pt x="384" y="207"/>
                    </a:lnTo>
                    <a:lnTo>
                      <a:pt x="385" y="208"/>
                    </a:lnTo>
                    <a:lnTo>
                      <a:pt x="387" y="207"/>
                    </a:lnTo>
                    <a:lnTo>
                      <a:pt x="389" y="208"/>
                    </a:lnTo>
                    <a:lnTo>
                      <a:pt x="390" y="208"/>
                    </a:lnTo>
                    <a:lnTo>
                      <a:pt x="391" y="210"/>
                    </a:lnTo>
                    <a:lnTo>
                      <a:pt x="393" y="211"/>
                    </a:lnTo>
                    <a:lnTo>
                      <a:pt x="394" y="211"/>
                    </a:lnTo>
                    <a:lnTo>
                      <a:pt x="396" y="213"/>
                    </a:lnTo>
                    <a:lnTo>
                      <a:pt x="396" y="213"/>
                    </a:lnTo>
                    <a:lnTo>
                      <a:pt x="396" y="215"/>
                    </a:lnTo>
                    <a:lnTo>
                      <a:pt x="398" y="217"/>
                    </a:lnTo>
                    <a:lnTo>
                      <a:pt x="399" y="219"/>
                    </a:lnTo>
                    <a:lnTo>
                      <a:pt x="399" y="219"/>
                    </a:lnTo>
                    <a:lnTo>
                      <a:pt x="399" y="220"/>
                    </a:lnTo>
                    <a:lnTo>
                      <a:pt x="401" y="220"/>
                    </a:lnTo>
                    <a:lnTo>
                      <a:pt x="402" y="221"/>
                    </a:lnTo>
                    <a:lnTo>
                      <a:pt x="402" y="221"/>
                    </a:lnTo>
                    <a:lnTo>
                      <a:pt x="403" y="222"/>
                    </a:lnTo>
                    <a:lnTo>
                      <a:pt x="403" y="224"/>
                    </a:lnTo>
                    <a:lnTo>
                      <a:pt x="404" y="224"/>
                    </a:lnTo>
                    <a:lnTo>
                      <a:pt x="403" y="226"/>
                    </a:lnTo>
                    <a:lnTo>
                      <a:pt x="404" y="228"/>
                    </a:lnTo>
                    <a:lnTo>
                      <a:pt x="405" y="228"/>
                    </a:lnTo>
                    <a:lnTo>
                      <a:pt x="406" y="229"/>
                    </a:lnTo>
                    <a:lnTo>
                      <a:pt x="406" y="231"/>
                    </a:lnTo>
                    <a:lnTo>
                      <a:pt x="406" y="232"/>
                    </a:lnTo>
                    <a:lnTo>
                      <a:pt x="406" y="233"/>
                    </a:lnTo>
                    <a:lnTo>
                      <a:pt x="407" y="234"/>
                    </a:lnTo>
                    <a:lnTo>
                      <a:pt x="409" y="234"/>
                    </a:lnTo>
                    <a:lnTo>
                      <a:pt x="409" y="235"/>
                    </a:lnTo>
                    <a:lnTo>
                      <a:pt x="411" y="237"/>
                    </a:lnTo>
                    <a:lnTo>
                      <a:pt x="412" y="238"/>
                    </a:lnTo>
                    <a:lnTo>
                      <a:pt x="413" y="240"/>
                    </a:lnTo>
                    <a:lnTo>
                      <a:pt x="416" y="240"/>
                    </a:lnTo>
                    <a:lnTo>
                      <a:pt x="417" y="239"/>
                    </a:lnTo>
                    <a:lnTo>
                      <a:pt x="418" y="240"/>
                    </a:lnTo>
                    <a:lnTo>
                      <a:pt x="420" y="241"/>
                    </a:lnTo>
                    <a:lnTo>
                      <a:pt x="419" y="242"/>
                    </a:lnTo>
                    <a:lnTo>
                      <a:pt x="419" y="242"/>
                    </a:lnTo>
                    <a:lnTo>
                      <a:pt x="420" y="242"/>
                    </a:lnTo>
                    <a:lnTo>
                      <a:pt x="422" y="243"/>
                    </a:lnTo>
                    <a:lnTo>
                      <a:pt x="426" y="242"/>
                    </a:lnTo>
                    <a:lnTo>
                      <a:pt x="427" y="242"/>
                    </a:lnTo>
                    <a:lnTo>
                      <a:pt x="430" y="242"/>
                    </a:lnTo>
                    <a:lnTo>
                      <a:pt x="431" y="243"/>
                    </a:lnTo>
                    <a:lnTo>
                      <a:pt x="433" y="245"/>
                    </a:lnTo>
                    <a:lnTo>
                      <a:pt x="434" y="246"/>
                    </a:lnTo>
                    <a:lnTo>
                      <a:pt x="435" y="246"/>
                    </a:lnTo>
                    <a:lnTo>
                      <a:pt x="436" y="246"/>
                    </a:lnTo>
                    <a:lnTo>
                      <a:pt x="433" y="249"/>
                    </a:lnTo>
                    <a:lnTo>
                      <a:pt x="433" y="249"/>
                    </a:lnTo>
                    <a:lnTo>
                      <a:pt x="435" y="251"/>
                    </a:lnTo>
                    <a:lnTo>
                      <a:pt x="436" y="250"/>
                    </a:lnTo>
                    <a:lnTo>
                      <a:pt x="437" y="250"/>
                    </a:lnTo>
                    <a:lnTo>
                      <a:pt x="437" y="249"/>
                    </a:lnTo>
                    <a:lnTo>
                      <a:pt x="437" y="249"/>
                    </a:lnTo>
                    <a:lnTo>
                      <a:pt x="438" y="251"/>
                    </a:lnTo>
                    <a:lnTo>
                      <a:pt x="439" y="252"/>
                    </a:lnTo>
                    <a:lnTo>
                      <a:pt x="439" y="252"/>
                    </a:lnTo>
                    <a:lnTo>
                      <a:pt x="440" y="252"/>
                    </a:lnTo>
                    <a:lnTo>
                      <a:pt x="443" y="252"/>
                    </a:lnTo>
                    <a:lnTo>
                      <a:pt x="444" y="253"/>
                    </a:lnTo>
                    <a:lnTo>
                      <a:pt x="444" y="254"/>
                    </a:lnTo>
                    <a:lnTo>
                      <a:pt x="445" y="254"/>
                    </a:lnTo>
                    <a:lnTo>
                      <a:pt x="445" y="255"/>
                    </a:lnTo>
                    <a:lnTo>
                      <a:pt x="446" y="257"/>
                    </a:lnTo>
                    <a:lnTo>
                      <a:pt x="447" y="257"/>
                    </a:lnTo>
                    <a:lnTo>
                      <a:pt x="447" y="258"/>
                    </a:lnTo>
                    <a:lnTo>
                      <a:pt x="448" y="259"/>
                    </a:lnTo>
                    <a:lnTo>
                      <a:pt x="447" y="259"/>
                    </a:lnTo>
                    <a:lnTo>
                      <a:pt x="448" y="261"/>
                    </a:lnTo>
                    <a:lnTo>
                      <a:pt x="450" y="262"/>
                    </a:lnTo>
                    <a:lnTo>
                      <a:pt x="451" y="262"/>
                    </a:lnTo>
                    <a:lnTo>
                      <a:pt x="451" y="262"/>
                    </a:lnTo>
                    <a:lnTo>
                      <a:pt x="454" y="261"/>
                    </a:lnTo>
                    <a:lnTo>
                      <a:pt x="454" y="262"/>
                    </a:lnTo>
                    <a:lnTo>
                      <a:pt x="454" y="262"/>
                    </a:lnTo>
                    <a:lnTo>
                      <a:pt x="454" y="263"/>
                    </a:lnTo>
                    <a:lnTo>
                      <a:pt x="453" y="263"/>
                    </a:lnTo>
                    <a:lnTo>
                      <a:pt x="452" y="264"/>
                    </a:lnTo>
                    <a:lnTo>
                      <a:pt x="453" y="266"/>
                    </a:lnTo>
                    <a:lnTo>
                      <a:pt x="452" y="266"/>
                    </a:lnTo>
                    <a:lnTo>
                      <a:pt x="451" y="266"/>
                    </a:lnTo>
                    <a:lnTo>
                      <a:pt x="451" y="267"/>
                    </a:lnTo>
                    <a:lnTo>
                      <a:pt x="450" y="266"/>
                    </a:lnTo>
                    <a:lnTo>
                      <a:pt x="445" y="268"/>
                    </a:lnTo>
                    <a:lnTo>
                      <a:pt x="442" y="269"/>
                    </a:lnTo>
                    <a:lnTo>
                      <a:pt x="437" y="269"/>
                    </a:lnTo>
                    <a:lnTo>
                      <a:pt x="434" y="270"/>
                    </a:lnTo>
                    <a:lnTo>
                      <a:pt x="430" y="272"/>
                    </a:lnTo>
                    <a:lnTo>
                      <a:pt x="430" y="273"/>
                    </a:lnTo>
                    <a:lnTo>
                      <a:pt x="425" y="273"/>
                    </a:lnTo>
                    <a:lnTo>
                      <a:pt x="424" y="274"/>
                    </a:lnTo>
                    <a:lnTo>
                      <a:pt x="423" y="276"/>
                    </a:lnTo>
                    <a:lnTo>
                      <a:pt x="423" y="279"/>
                    </a:lnTo>
                    <a:lnTo>
                      <a:pt x="421" y="282"/>
                    </a:lnTo>
                    <a:lnTo>
                      <a:pt x="420" y="283"/>
                    </a:lnTo>
                    <a:lnTo>
                      <a:pt x="416" y="301"/>
                    </a:lnTo>
                    <a:lnTo>
                      <a:pt x="415" y="302"/>
                    </a:lnTo>
                    <a:lnTo>
                      <a:pt x="413" y="303"/>
                    </a:lnTo>
                    <a:lnTo>
                      <a:pt x="412" y="304"/>
                    </a:lnTo>
                    <a:lnTo>
                      <a:pt x="411" y="305"/>
                    </a:lnTo>
                    <a:lnTo>
                      <a:pt x="410" y="307"/>
                    </a:lnTo>
                    <a:lnTo>
                      <a:pt x="409" y="308"/>
                    </a:lnTo>
                    <a:lnTo>
                      <a:pt x="409" y="308"/>
                    </a:lnTo>
                    <a:lnTo>
                      <a:pt x="408" y="309"/>
                    </a:lnTo>
                    <a:lnTo>
                      <a:pt x="406" y="311"/>
                    </a:lnTo>
                    <a:lnTo>
                      <a:pt x="405" y="313"/>
                    </a:lnTo>
                    <a:lnTo>
                      <a:pt x="403" y="314"/>
                    </a:lnTo>
                    <a:lnTo>
                      <a:pt x="402" y="315"/>
                    </a:lnTo>
                    <a:lnTo>
                      <a:pt x="401" y="316"/>
                    </a:lnTo>
                    <a:lnTo>
                      <a:pt x="400" y="318"/>
                    </a:lnTo>
                    <a:lnTo>
                      <a:pt x="400" y="321"/>
                    </a:lnTo>
                    <a:lnTo>
                      <a:pt x="399" y="324"/>
                    </a:lnTo>
                    <a:lnTo>
                      <a:pt x="397" y="324"/>
                    </a:lnTo>
                    <a:lnTo>
                      <a:pt x="397" y="325"/>
                    </a:lnTo>
                    <a:lnTo>
                      <a:pt x="396" y="327"/>
                    </a:lnTo>
                    <a:lnTo>
                      <a:pt x="395" y="328"/>
                    </a:lnTo>
                    <a:lnTo>
                      <a:pt x="395" y="328"/>
                    </a:lnTo>
                    <a:lnTo>
                      <a:pt x="394" y="328"/>
                    </a:lnTo>
                    <a:lnTo>
                      <a:pt x="393" y="328"/>
                    </a:lnTo>
                    <a:lnTo>
                      <a:pt x="392" y="328"/>
                    </a:lnTo>
                    <a:lnTo>
                      <a:pt x="392" y="327"/>
                    </a:lnTo>
                    <a:lnTo>
                      <a:pt x="391" y="327"/>
                    </a:lnTo>
                    <a:lnTo>
                      <a:pt x="390" y="326"/>
                    </a:lnTo>
                    <a:lnTo>
                      <a:pt x="389" y="326"/>
                    </a:lnTo>
                    <a:lnTo>
                      <a:pt x="389" y="326"/>
                    </a:lnTo>
                    <a:lnTo>
                      <a:pt x="388" y="325"/>
                    </a:lnTo>
                    <a:lnTo>
                      <a:pt x="387" y="324"/>
                    </a:lnTo>
                    <a:lnTo>
                      <a:pt x="386" y="324"/>
                    </a:lnTo>
                    <a:lnTo>
                      <a:pt x="385" y="324"/>
                    </a:lnTo>
                    <a:lnTo>
                      <a:pt x="385" y="324"/>
                    </a:lnTo>
                    <a:lnTo>
                      <a:pt x="385" y="324"/>
                    </a:lnTo>
                    <a:lnTo>
                      <a:pt x="384" y="324"/>
                    </a:lnTo>
                    <a:lnTo>
                      <a:pt x="383" y="324"/>
                    </a:lnTo>
                    <a:lnTo>
                      <a:pt x="382" y="324"/>
                    </a:lnTo>
                    <a:lnTo>
                      <a:pt x="382" y="323"/>
                    </a:lnTo>
                    <a:lnTo>
                      <a:pt x="382" y="323"/>
                    </a:lnTo>
                    <a:lnTo>
                      <a:pt x="382" y="321"/>
                    </a:lnTo>
                    <a:lnTo>
                      <a:pt x="381" y="321"/>
                    </a:lnTo>
                    <a:lnTo>
                      <a:pt x="381" y="321"/>
                    </a:lnTo>
                    <a:lnTo>
                      <a:pt x="381" y="320"/>
                    </a:lnTo>
                    <a:lnTo>
                      <a:pt x="380" y="320"/>
                    </a:lnTo>
                    <a:lnTo>
                      <a:pt x="379" y="319"/>
                    </a:lnTo>
                    <a:lnTo>
                      <a:pt x="378" y="319"/>
                    </a:lnTo>
                    <a:lnTo>
                      <a:pt x="378" y="318"/>
                    </a:lnTo>
                    <a:lnTo>
                      <a:pt x="378" y="318"/>
                    </a:lnTo>
                    <a:lnTo>
                      <a:pt x="377" y="318"/>
                    </a:lnTo>
                    <a:lnTo>
                      <a:pt x="376" y="318"/>
                    </a:lnTo>
                    <a:lnTo>
                      <a:pt x="376" y="318"/>
                    </a:lnTo>
                    <a:lnTo>
                      <a:pt x="376" y="317"/>
                    </a:lnTo>
                    <a:lnTo>
                      <a:pt x="375" y="317"/>
                    </a:lnTo>
                    <a:lnTo>
                      <a:pt x="376" y="317"/>
                    </a:lnTo>
                    <a:lnTo>
                      <a:pt x="377" y="316"/>
                    </a:lnTo>
                    <a:lnTo>
                      <a:pt x="376" y="316"/>
                    </a:lnTo>
                    <a:lnTo>
                      <a:pt x="375" y="315"/>
                    </a:lnTo>
                    <a:lnTo>
                      <a:pt x="375" y="315"/>
                    </a:lnTo>
                    <a:lnTo>
                      <a:pt x="375" y="314"/>
                    </a:lnTo>
                    <a:lnTo>
                      <a:pt x="375" y="314"/>
                    </a:lnTo>
                    <a:lnTo>
                      <a:pt x="374" y="314"/>
                    </a:lnTo>
                    <a:lnTo>
                      <a:pt x="374" y="314"/>
                    </a:lnTo>
                    <a:lnTo>
                      <a:pt x="373" y="314"/>
                    </a:lnTo>
                    <a:lnTo>
                      <a:pt x="372" y="314"/>
                    </a:lnTo>
                    <a:lnTo>
                      <a:pt x="372" y="314"/>
                    </a:lnTo>
                    <a:lnTo>
                      <a:pt x="371" y="315"/>
                    </a:lnTo>
                    <a:lnTo>
                      <a:pt x="371" y="316"/>
                    </a:lnTo>
                    <a:lnTo>
                      <a:pt x="371" y="316"/>
                    </a:lnTo>
                    <a:lnTo>
                      <a:pt x="371" y="317"/>
                    </a:lnTo>
                    <a:lnTo>
                      <a:pt x="370" y="317"/>
                    </a:lnTo>
                    <a:lnTo>
                      <a:pt x="368" y="317"/>
                    </a:lnTo>
                    <a:lnTo>
                      <a:pt x="368" y="318"/>
                    </a:lnTo>
                    <a:lnTo>
                      <a:pt x="367" y="318"/>
                    </a:lnTo>
                    <a:lnTo>
                      <a:pt x="366" y="318"/>
                    </a:lnTo>
                    <a:lnTo>
                      <a:pt x="365" y="318"/>
                    </a:lnTo>
                    <a:lnTo>
                      <a:pt x="365" y="318"/>
                    </a:lnTo>
                    <a:lnTo>
                      <a:pt x="365" y="318"/>
                    </a:lnTo>
                    <a:lnTo>
                      <a:pt x="365" y="318"/>
                    </a:lnTo>
                    <a:lnTo>
                      <a:pt x="364" y="318"/>
                    </a:lnTo>
                    <a:lnTo>
                      <a:pt x="364" y="318"/>
                    </a:lnTo>
                    <a:lnTo>
                      <a:pt x="363" y="318"/>
                    </a:lnTo>
                    <a:lnTo>
                      <a:pt x="362" y="318"/>
                    </a:lnTo>
                    <a:lnTo>
                      <a:pt x="361" y="318"/>
                    </a:lnTo>
                    <a:lnTo>
                      <a:pt x="361" y="318"/>
                    </a:lnTo>
                    <a:lnTo>
                      <a:pt x="360" y="318"/>
                    </a:lnTo>
                    <a:lnTo>
                      <a:pt x="360" y="319"/>
                    </a:lnTo>
                    <a:lnTo>
                      <a:pt x="359" y="319"/>
                    </a:lnTo>
                    <a:lnTo>
                      <a:pt x="358" y="320"/>
                    </a:lnTo>
                    <a:lnTo>
                      <a:pt x="358" y="320"/>
                    </a:lnTo>
                    <a:lnTo>
                      <a:pt x="357" y="320"/>
                    </a:lnTo>
                    <a:lnTo>
                      <a:pt x="356" y="320"/>
                    </a:lnTo>
                    <a:lnTo>
                      <a:pt x="356" y="321"/>
                    </a:lnTo>
                    <a:lnTo>
                      <a:pt x="355" y="321"/>
                    </a:lnTo>
                    <a:lnTo>
                      <a:pt x="355" y="320"/>
                    </a:lnTo>
                    <a:lnTo>
                      <a:pt x="354" y="321"/>
                    </a:lnTo>
                    <a:lnTo>
                      <a:pt x="354" y="320"/>
                    </a:lnTo>
                    <a:lnTo>
                      <a:pt x="354" y="321"/>
                    </a:lnTo>
                    <a:lnTo>
                      <a:pt x="353" y="321"/>
                    </a:lnTo>
                    <a:lnTo>
                      <a:pt x="352" y="321"/>
                    </a:lnTo>
                    <a:lnTo>
                      <a:pt x="351" y="321"/>
                    </a:lnTo>
                    <a:lnTo>
                      <a:pt x="351" y="321"/>
                    </a:lnTo>
                    <a:lnTo>
                      <a:pt x="351" y="321"/>
                    </a:lnTo>
                    <a:lnTo>
                      <a:pt x="350" y="321"/>
                    </a:lnTo>
                    <a:lnTo>
                      <a:pt x="349" y="321"/>
                    </a:lnTo>
                    <a:lnTo>
                      <a:pt x="348" y="321"/>
                    </a:lnTo>
                    <a:lnTo>
                      <a:pt x="347" y="321"/>
                    </a:lnTo>
                    <a:lnTo>
                      <a:pt x="347" y="321"/>
                    </a:lnTo>
                    <a:lnTo>
                      <a:pt x="346" y="321"/>
                    </a:lnTo>
                    <a:lnTo>
                      <a:pt x="345" y="321"/>
                    </a:lnTo>
                    <a:lnTo>
                      <a:pt x="344" y="320"/>
                    </a:lnTo>
                    <a:lnTo>
                      <a:pt x="344" y="319"/>
                    </a:lnTo>
                    <a:lnTo>
                      <a:pt x="344" y="320"/>
                    </a:lnTo>
                    <a:lnTo>
                      <a:pt x="344" y="319"/>
                    </a:lnTo>
                    <a:lnTo>
                      <a:pt x="343" y="319"/>
                    </a:lnTo>
                    <a:lnTo>
                      <a:pt x="343" y="318"/>
                    </a:lnTo>
                    <a:lnTo>
                      <a:pt x="342" y="318"/>
                    </a:lnTo>
                    <a:lnTo>
                      <a:pt x="341" y="319"/>
                    </a:lnTo>
                    <a:lnTo>
                      <a:pt x="340" y="319"/>
                    </a:lnTo>
                    <a:lnTo>
                      <a:pt x="340" y="319"/>
                    </a:lnTo>
                    <a:lnTo>
                      <a:pt x="338" y="321"/>
                    </a:lnTo>
                    <a:lnTo>
                      <a:pt x="337" y="321"/>
                    </a:lnTo>
                    <a:lnTo>
                      <a:pt x="337" y="320"/>
                    </a:lnTo>
                    <a:lnTo>
                      <a:pt x="336" y="320"/>
                    </a:lnTo>
                    <a:lnTo>
                      <a:pt x="334" y="321"/>
                    </a:lnTo>
                    <a:lnTo>
                      <a:pt x="334" y="321"/>
                    </a:lnTo>
                    <a:lnTo>
                      <a:pt x="333" y="321"/>
                    </a:lnTo>
                    <a:lnTo>
                      <a:pt x="332" y="321"/>
                    </a:lnTo>
                    <a:lnTo>
                      <a:pt x="331" y="321"/>
                    </a:lnTo>
                    <a:lnTo>
                      <a:pt x="330" y="321"/>
                    </a:lnTo>
                    <a:lnTo>
                      <a:pt x="330" y="321"/>
                    </a:lnTo>
                    <a:lnTo>
                      <a:pt x="330" y="321"/>
                    </a:lnTo>
                    <a:lnTo>
                      <a:pt x="329" y="321"/>
                    </a:lnTo>
                    <a:lnTo>
                      <a:pt x="328" y="321"/>
                    </a:lnTo>
                    <a:lnTo>
                      <a:pt x="328" y="320"/>
                    </a:lnTo>
                    <a:lnTo>
                      <a:pt x="327" y="320"/>
                    </a:lnTo>
                    <a:lnTo>
                      <a:pt x="327" y="319"/>
                    </a:lnTo>
                    <a:lnTo>
                      <a:pt x="327" y="320"/>
                    </a:lnTo>
                    <a:lnTo>
                      <a:pt x="327" y="319"/>
                    </a:lnTo>
                    <a:lnTo>
                      <a:pt x="327" y="319"/>
                    </a:lnTo>
                    <a:lnTo>
                      <a:pt x="327" y="320"/>
                    </a:lnTo>
                    <a:lnTo>
                      <a:pt x="326" y="320"/>
                    </a:lnTo>
                    <a:lnTo>
                      <a:pt x="326" y="319"/>
                    </a:lnTo>
                    <a:lnTo>
                      <a:pt x="327" y="319"/>
                    </a:lnTo>
                    <a:lnTo>
                      <a:pt x="327" y="318"/>
                    </a:lnTo>
                    <a:lnTo>
                      <a:pt x="326" y="318"/>
                    </a:lnTo>
                    <a:lnTo>
                      <a:pt x="326" y="319"/>
                    </a:lnTo>
                    <a:lnTo>
                      <a:pt x="325" y="319"/>
                    </a:lnTo>
                    <a:lnTo>
                      <a:pt x="325" y="318"/>
                    </a:lnTo>
                    <a:lnTo>
                      <a:pt x="324" y="318"/>
                    </a:lnTo>
                    <a:lnTo>
                      <a:pt x="324" y="318"/>
                    </a:lnTo>
                    <a:lnTo>
                      <a:pt x="324" y="317"/>
                    </a:lnTo>
                    <a:lnTo>
                      <a:pt x="323" y="316"/>
                    </a:lnTo>
                    <a:lnTo>
                      <a:pt x="323" y="315"/>
                    </a:lnTo>
                    <a:lnTo>
                      <a:pt x="322" y="315"/>
                    </a:lnTo>
                    <a:lnTo>
                      <a:pt x="321" y="315"/>
                    </a:lnTo>
                    <a:lnTo>
                      <a:pt x="320" y="315"/>
                    </a:lnTo>
                    <a:lnTo>
                      <a:pt x="320" y="315"/>
                    </a:lnTo>
                    <a:lnTo>
                      <a:pt x="320" y="316"/>
                    </a:lnTo>
                    <a:lnTo>
                      <a:pt x="319" y="316"/>
                    </a:lnTo>
                    <a:lnTo>
                      <a:pt x="319" y="315"/>
                    </a:lnTo>
                    <a:lnTo>
                      <a:pt x="318" y="314"/>
                    </a:lnTo>
                    <a:lnTo>
                      <a:pt x="317" y="314"/>
                    </a:lnTo>
                    <a:lnTo>
                      <a:pt x="317" y="314"/>
                    </a:lnTo>
                    <a:lnTo>
                      <a:pt x="318" y="314"/>
                    </a:lnTo>
                    <a:lnTo>
                      <a:pt x="318" y="313"/>
                    </a:lnTo>
                    <a:lnTo>
                      <a:pt x="318" y="312"/>
                    </a:lnTo>
                    <a:lnTo>
                      <a:pt x="317" y="311"/>
                    </a:lnTo>
                    <a:lnTo>
                      <a:pt x="316" y="311"/>
                    </a:lnTo>
                    <a:lnTo>
                      <a:pt x="316" y="309"/>
                    </a:lnTo>
                    <a:lnTo>
                      <a:pt x="315" y="309"/>
                    </a:lnTo>
                    <a:lnTo>
                      <a:pt x="315" y="308"/>
                    </a:lnTo>
                    <a:lnTo>
                      <a:pt x="314" y="307"/>
                    </a:lnTo>
                    <a:lnTo>
                      <a:pt x="313" y="307"/>
                    </a:lnTo>
                    <a:lnTo>
                      <a:pt x="313" y="307"/>
                    </a:lnTo>
                    <a:lnTo>
                      <a:pt x="312" y="307"/>
                    </a:lnTo>
                    <a:lnTo>
                      <a:pt x="312" y="306"/>
                    </a:lnTo>
                    <a:lnTo>
                      <a:pt x="311" y="306"/>
                    </a:lnTo>
                    <a:lnTo>
                      <a:pt x="311" y="305"/>
                    </a:lnTo>
                    <a:lnTo>
                      <a:pt x="310" y="305"/>
                    </a:lnTo>
                    <a:lnTo>
                      <a:pt x="309" y="304"/>
                    </a:lnTo>
                    <a:lnTo>
                      <a:pt x="309" y="304"/>
                    </a:lnTo>
                    <a:lnTo>
                      <a:pt x="308" y="304"/>
                    </a:lnTo>
                    <a:lnTo>
                      <a:pt x="307" y="305"/>
                    </a:lnTo>
                    <a:lnTo>
                      <a:pt x="306" y="306"/>
                    </a:lnTo>
                    <a:lnTo>
                      <a:pt x="306" y="306"/>
                    </a:lnTo>
                    <a:lnTo>
                      <a:pt x="304" y="306"/>
                    </a:lnTo>
                    <a:lnTo>
                      <a:pt x="303" y="306"/>
                    </a:lnTo>
                    <a:lnTo>
                      <a:pt x="303" y="304"/>
                    </a:lnTo>
                    <a:lnTo>
                      <a:pt x="302" y="301"/>
                    </a:lnTo>
                    <a:lnTo>
                      <a:pt x="300" y="300"/>
                    </a:lnTo>
                    <a:lnTo>
                      <a:pt x="299" y="299"/>
                    </a:lnTo>
                    <a:lnTo>
                      <a:pt x="299" y="298"/>
                    </a:lnTo>
                    <a:lnTo>
                      <a:pt x="296" y="297"/>
                    </a:lnTo>
                    <a:lnTo>
                      <a:pt x="295" y="296"/>
                    </a:lnTo>
                    <a:lnTo>
                      <a:pt x="293" y="295"/>
                    </a:lnTo>
                    <a:lnTo>
                      <a:pt x="289" y="294"/>
                    </a:lnTo>
                    <a:lnTo>
                      <a:pt x="286" y="294"/>
                    </a:lnTo>
                    <a:lnTo>
                      <a:pt x="285" y="293"/>
                    </a:lnTo>
                    <a:lnTo>
                      <a:pt x="285" y="291"/>
                    </a:lnTo>
                    <a:lnTo>
                      <a:pt x="283" y="291"/>
                    </a:lnTo>
                    <a:lnTo>
                      <a:pt x="282" y="291"/>
                    </a:lnTo>
                    <a:lnTo>
                      <a:pt x="279" y="289"/>
                    </a:lnTo>
                    <a:lnTo>
                      <a:pt x="277" y="287"/>
                    </a:lnTo>
                    <a:lnTo>
                      <a:pt x="276" y="286"/>
                    </a:lnTo>
                    <a:lnTo>
                      <a:pt x="273" y="284"/>
                    </a:lnTo>
                    <a:lnTo>
                      <a:pt x="272" y="283"/>
                    </a:lnTo>
                    <a:lnTo>
                      <a:pt x="270" y="282"/>
                    </a:lnTo>
                    <a:lnTo>
                      <a:pt x="268" y="280"/>
                    </a:lnTo>
                    <a:lnTo>
                      <a:pt x="267" y="280"/>
                    </a:lnTo>
                    <a:lnTo>
                      <a:pt x="265" y="279"/>
                    </a:lnTo>
                    <a:lnTo>
                      <a:pt x="264" y="279"/>
                    </a:lnTo>
                    <a:lnTo>
                      <a:pt x="264" y="278"/>
                    </a:lnTo>
                    <a:lnTo>
                      <a:pt x="263" y="278"/>
                    </a:lnTo>
                    <a:lnTo>
                      <a:pt x="263" y="277"/>
                    </a:lnTo>
                    <a:lnTo>
                      <a:pt x="263" y="276"/>
                    </a:lnTo>
                    <a:lnTo>
                      <a:pt x="262" y="276"/>
                    </a:lnTo>
                    <a:lnTo>
                      <a:pt x="262" y="276"/>
                    </a:lnTo>
                    <a:lnTo>
                      <a:pt x="261" y="274"/>
                    </a:lnTo>
                    <a:lnTo>
                      <a:pt x="262" y="274"/>
                    </a:lnTo>
                    <a:lnTo>
                      <a:pt x="260" y="274"/>
                    </a:lnTo>
                    <a:lnTo>
                      <a:pt x="258" y="273"/>
                    </a:lnTo>
                    <a:lnTo>
                      <a:pt x="254" y="273"/>
                    </a:lnTo>
                    <a:lnTo>
                      <a:pt x="251" y="273"/>
                    </a:lnTo>
                    <a:lnTo>
                      <a:pt x="248" y="272"/>
                    </a:lnTo>
                    <a:lnTo>
                      <a:pt x="244" y="270"/>
                    </a:lnTo>
                    <a:lnTo>
                      <a:pt x="242" y="271"/>
                    </a:lnTo>
                    <a:lnTo>
                      <a:pt x="241" y="269"/>
                    </a:lnTo>
                    <a:lnTo>
                      <a:pt x="239" y="269"/>
                    </a:lnTo>
                    <a:lnTo>
                      <a:pt x="237" y="270"/>
                    </a:lnTo>
                    <a:lnTo>
                      <a:pt x="236" y="271"/>
                    </a:lnTo>
                    <a:lnTo>
                      <a:pt x="234" y="272"/>
                    </a:lnTo>
                    <a:lnTo>
                      <a:pt x="230" y="272"/>
                    </a:lnTo>
                    <a:lnTo>
                      <a:pt x="230" y="287"/>
                    </a:lnTo>
                    <a:lnTo>
                      <a:pt x="229" y="287"/>
                    </a:lnTo>
                    <a:lnTo>
                      <a:pt x="227" y="287"/>
                    </a:lnTo>
                    <a:lnTo>
                      <a:pt x="224" y="287"/>
                    </a:lnTo>
                    <a:lnTo>
                      <a:pt x="222" y="286"/>
                    </a:lnTo>
                    <a:lnTo>
                      <a:pt x="217" y="286"/>
                    </a:lnTo>
                    <a:lnTo>
                      <a:pt x="214" y="286"/>
                    </a:lnTo>
                    <a:lnTo>
                      <a:pt x="212" y="285"/>
                    </a:lnTo>
                    <a:lnTo>
                      <a:pt x="211" y="285"/>
                    </a:lnTo>
                    <a:lnTo>
                      <a:pt x="211" y="286"/>
                    </a:lnTo>
                    <a:lnTo>
                      <a:pt x="208" y="287"/>
                    </a:lnTo>
                    <a:lnTo>
                      <a:pt x="156" y="297"/>
                    </a:lnTo>
                    <a:lnTo>
                      <a:pt x="154" y="297"/>
                    </a:lnTo>
                    <a:lnTo>
                      <a:pt x="153" y="298"/>
                    </a:lnTo>
                    <a:lnTo>
                      <a:pt x="151" y="297"/>
                    </a:lnTo>
                    <a:lnTo>
                      <a:pt x="151" y="297"/>
                    </a:lnTo>
                    <a:lnTo>
                      <a:pt x="150" y="298"/>
                    </a:lnTo>
                    <a:lnTo>
                      <a:pt x="148" y="300"/>
                    </a:lnTo>
                    <a:lnTo>
                      <a:pt x="146" y="301"/>
                    </a:lnTo>
                    <a:lnTo>
                      <a:pt x="144" y="302"/>
                    </a:lnTo>
                    <a:lnTo>
                      <a:pt x="142" y="301"/>
                    </a:lnTo>
                    <a:lnTo>
                      <a:pt x="141" y="300"/>
                    </a:lnTo>
                    <a:lnTo>
                      <a:pt x="138" y="300"/>
                    </a:lnTo>
                    <a:lnTo>
                      <a:pt x="134" y="301"/>
                    </a:lnTo>
                    <a:lnTo>
                      <a:pt x="131" y="298"/>
                    </a:lnTo>
                    <a:lnTo>
                      <a:pt x="130" y="297"/>
                    </a:lnTo>
                    <a:lnTo>
                      <a:pt x="128" y="293"/>
                    </a:lnTo>
                    <a:lnTo>
                      <a:pt x="123" y="285"/>
                    </a:lnTo>
                    <a:lnTo>
                      <a:pt x="122" y="287"/>
                    </a:lnTo>
                    <a:lnTo>
                      <a:pt x="120" y="290"/>
                    </a:lnTo>
                    <a:lnTo>
                      <a:pt x="117" y="294"/>
                    </a:lnTo>
                    <a:lnTo>
                      <a:pt x="113" y="300"/>
                    </a:lnTo>
                    <a:lnTo>
                      <a:pt x="113" y="304"/>
                    </a:lnTo>
                    <a:lnTo>
                      <a:pt x="113" y="305"/>
                    </a:lnTo>
                    <a:lnTo>
                      <a:pt x="110" y="308"/>
                    </a:lnTo>
                    <a:lnTo>
                      <a:pt x="107" y="311"/>
                    </a:lnTo>
                    <a:lnTo>
                      <a:pt x="106" y="311"/>
                    </a:lnTo>
                    <a:lnTo>
                      <a:pt x="103" y="311"/>
                    </a:lnTo>
                    <a:lnTo>
                      <a:pt x="100" y="311"/>
                    </a:lnTo>
                    <a:lnTo>
                      <a:pt x="99" y="311"/>
                    </a:lnTo>
                    <a:lnTo>
                      <a:pt x="97" y="313"/>
                    </a:lnTo>
                    <a:lnTo>
                      <a:pt x="95" y="315"/>
                    </a:lnTo>
                    <a:lnTo>
                      <a:pt x="92" y="318"/>
                    </a:lnTo>
                    <a:lnTo>
                      <a:pt x="88" y="321"/>
                    </a:lnTo>
                    <a:lnTo>
                      <a:pt x="89" y="323"/>
                    </a:lnTo>
                    <a:lnTo>
                      <a:pt x="87" y="324"/>
                    </a:lnTo>
                    <a:lnTo>
                      <a:pt x="85" y="326"/>
                    </a:lnTo>
                    <a:lnTo>
                      <a:pt x="79" y="327"/>
                    </a:lnTo>
                    <a:lnTo>
                      <a:pt x="79" y="330"/>
                    </a:lnTo>
                    <a:lnTo>
                      <a:pt x="78" y="331"/>
                    </a:lnTo>
                    <a:lnTo>
                      <a:pt x="75" y="333"/>
                    </a:lnTo>
                    <a:lnTo>
                      <a:pt x="72" y="334"/>
                    </a:lnTo>
                    <a:lnTo>
                      <a:pt x="67" y="335"/>
                    </a:lnTo>
                    <a:lnTo>
                      <a:pt x="67" y="338"/>
                    </a:lnTo>
                    <a:lnTo>
                      <a:pt x="63" y="341"/>
                    </a:lnTo>
                    <a:lnTo>
                      <a:pt x="62" y="340"/>
                    </a:lnTo>
                    <a:lnTo>
                      <a:pt x="62" y="339"/>
                    </a:lnTo>
                    <a:lnTo>
                      <a:pt x="61" y="339"/>
                    </a:lnTo>
                    <a:lnTo>
                      <a:pt x="61" y="338"/>
                    </a:lnTo>
                    <a:lnTo>
                      <a:pt x="61" y="338"/>
                    </a:lnTo>
                    <a:lnTo>
                      <a:pt x="61" y="337"/>
                    </a:lnTo>
                    <a:lnTo>
                      <a:pt x="59" y="336"/>
                    </a:lnTo>
                    <a:lnTo>
                      <a:pt x="59" y="335"/>
                    </a:lnTo>
                    <a:lnTo>
                      <a:pt x="57" y="334"/>
                    </a:lnTo>
                    <a:lnTo>
                      <a:pt x="57" y="333"/>
                    </a:lnTo>
                    <a:lnTo>
                      <a:pt x="58" y="332"/>
                    </a:lnTo>
                    <a:lnTo>
                      <a:pt x="58" y="331"/>
                    </a:lnTo>
                    <a:lnTo>
                      <a:pt x="58" y="331"/>
                    </a:lnTo>
                    <a:lnTo>
                      <a:pt x="58" y="330"/>
                    </a:lnTo>
                    <a:lnTo>
                      <a:pt x="58" y="329"/>
                    </a:lnTo>
                    <a:lnTo>
                      <a:pt x="59" y="329"/>
                    </a:lnTo>
                    <a:lnTo>
                      <a:pt x="60" y="328"/>
                    </a:lnTo>
                    <a:lnTo>
                      <a:pt x="59" y="328"/>
                    </a:lnTo>
                    <a:lnTo>
                      <a:pt x="57" y="327"/>
                    </a:lnTo>
                    <a:lnTo>
                      <a:pt x="57" y="326"/>
                    </a:lnTo>
                    <a:lnTo>
                      <a:pt x="58" y="325"/>
                    </a:lnTo>
                    <a:lnTo>
                      <a:pt x="59" y="325"/>
                    </a:lnTo>
                    <a:lnTo>
                      <a:pt x="59" y="324"/>
                    </a:lnTo>
                    <a:lnTo>
                      <a:pt x="58" y="323"/>
                    </a:lnTo>
                    <a:lnTo>
                      <a:pt x="57" y="323"/>
                    </a:lnTo>
                    <a:lnTo>
                      <a:pt x="56" y="322"/>
                    </a:lnTo>
                    <a:lnTo>
                      <a:pt x="55" y="322"/>
                    </a:lnTo>
                    <a:lnTo>
                      <a:pt x="54" y="322"/>
                    </a:lnTo>
                    <a:lnTo>
                      <a:pt x="53" y="322"/>
                    </a:lnTo>
                    <a:lnTo>
                      <a:pt x="52" y="321"/>
                    </a:lnTo>
                    <a:lnTo>
                      <a:pt x="52" y="320"/>
                    </a:lnTo>
                    <a:lnTo>
                      <a:pt x="52" y="319"/>
                    </a:lnTo>
                    <a:lnTo>
                      <a:pt x="52" y="318"/>
                    </a:lnTo>
                    <a:lnTo>
                      <a:pt x="51" y="318"/>
                    </a:lnTo>
                    <a:lnTo>
                      <a:pt x="51" y="317"/>
                    </a:lnTo>
                    <a:lnTo>
                      <a:pt x="51" y="316"/>
                    </a:lnTo>
                    <a:lnTo>
                      <a:pt x="50" y="315"/>
                    </a:lnTo>
                    <a:lnTo>
                      <a:pt x="50" y="314"/>
                    </a:lnTo>
                    <a:lnTo>
                      <a:pt x="51" y="314"/>
                    </a:lnTo>
                    <a:lnTo>
                      <a:pt x="51" y="313"/>
                    </a:lnTo>
                    <a:lnTo>
                      <a:pt x="50" y="312"/>
                    </a:lnTo>
                    <a:lnTo>
                      <a:pt x="49" y="312"/>
                    </a:lnTo>
                    <a:lnTo>
                      <a:pt x="48" y="311"/>
                    </a:lnTo>
                    <a:lnTo>
                      <a:pt x="48" y="311"/>
                    </a:lnTo>
                    <a:lnTo>
                      <a:pt x="48" y="311"/>
                    </a:lnTo>
                    <a:lnTo>
                      <a:pt x="48" y="310"/>
                    </a:lnTo>
                    <a:lnTo>
                      <a:pt x="47" y="309"/>
                    </a:lnTo>
                    <a:lnTo>
                      <a:pt x="47" y="308"/>
                    </a:lnTo>
                    <a:lnTo>
                      <a:pt x="47" y="307"/>
                    </a:lnTo>
                    <a:lnTo>
                      <a:pt x="48" y="307"/>
                    </a:lnTo>
                    <a:lnTo>
                      <a:pt x="48" y="306"/>
                    </a:lnTo>
                    <a:lnTo>
                      <a:pt x="47" y="305"/>
                    </a:lnTo>
                    <a:lnTo>
                      <a:pt x="47" y="304"/>
                    </a:lnTo>
                    <a:lnTo>
                      <a:pt x="46" y="303"/>
                    </a:lnTo>
                    <a:lnTo>
                      <a:pt x="47" y="303"/>
                    </a:lnTo>
                    <a:lnTo>
                      <a:pt x="46" y="302"/>
                    </a:lnTo>
                    <a:lnTo>
                      <a:pt x="46" y="301"/>
                    </a:lnTo>
                    <a:lnTo>
                      <a:pt x="44" y="300"/>
                    </a:lnTo>
                    <a:lnTo>
                      <a:pt x="45" y="299"/>
                    </a:lnTo>
                    <a:lnTo>
                      <a:pt x="44" y="298"/>
                    </a:lnTo>
                    <a:lnTo>
                      <a:pt x="44" y="297"/>
                    </a:lnTo>
                    <a:lnTo>
                      <a:pt x="44" y="298"/>
                    </a:lnTo>
                    <a:lnTo>
                      <a:pt x="43" y="297"/>
                    </a:lnTo>
                    <a:lnTo>
                      <a:pt x="42" y="296"/>
                    </a:lnTo>
                    <a:lnTo>
                      <a:pt x="42" y="294"/>
                    </a:lnTo>
                    <a:lnTo>
                      <a:pt x="41" y="295"/>
                    </a:lnTo>
                    <a:lnTo>
                      <a:pt x="41" y="294"/>
                    </a:lnTo>
                    <a:lnTo>
                      <a:pt x="38" y="294"/>
                    </a:lnTo>
                    <a:lnTo>
                      <a:pt x="38" y="293"/>
                    </a:lnTo>
                    <a:lnTo>
                      <a:pt x="38" y="293"/>
                    </a:lnTo>
                    <a:lnTo>
                      <a:pt x="37" y="291"/>
                    </a:lnTo>
                    <a:lnTo>
                      <a:pt x="37" y="289"/>
                    </a:lnTo>
                    <a:lnTo>
                      <a:pt x="36" y="288"/>
                    </a:lnTo>
                    <a:lnTo>
                      <a:pt x="35" y="287"/>
                    </a:lnTo>
                    <a:lnTo>
                      <a:pt x="35" y="287"/>
                    </a:lnTo>
                    <a:lnTo>
                      <a:pt x="35" y="286"/>
                    </a:lnTo>
                    <a:lnTo>
                      <a:pt x="36" y="286"/>
                    </a:lnTo>
                    <a:lnTo>
                      <a:pt x="37" y="286"/>
                    </a:lnTo>
                    <a:lnTo>
                      <a:pt x="38" y="285"/>
                    </a:lnTo>
                    <a:lnTo>
                      <a:pt x="37" y="284"/>
                    </a:lnTo>
                    <a:lnTo>
                      <a:pt x="37" y="283"/>
                    </a:lnTo>
                    <a:lnTo>
                      <a:pt x="38" y="283"/>
                    </a:lnTo>
                    <a:lnTo>
                      <a:pt x="38" y="282"/>
                    </a:lnTo>
                    <a:lnTo>
                      <a:pt x="37" y="281"/>
                    </a:lnTo>
                    <a:lnTo>
                      <a:pt x="35" y="280"/>
                    </a:lnTo>
                    <a:lnTo>
                      <a:pt x="35" y="279"/>
                    </a:lnTo>
                    <a:lnTo>
                      <a:pt x="35" y="277"/>
                    </a:lnTo>
                    <a:lnTo>
                      <a:pt x="34" y="276"/>
                    </a:lnTo>
                    <a:lnTo>
                      <a:pt x="35" y="276"/>
                    </a:lnTo>
                    <a:lnTo>
                      <a:pt x="36" y="275"/>
                    </a:lnTo>
                    <a:lnTo>
                      <a:pt x="36" y="274"/>
                    </a:lnTo>
                    <a:lnTo>
                      <a:pt x="34" y="274"/>
                    </a:lnTo>
                    <a:lnTo>
                      <a:pt x="34" y="273"/>
                    </a:lnTo>
                    <a:lnTo>
                      <a:pt x="34" y="273"/>
                    </a:lnTo>
                    <a:lnTo>
                      <a:pt x="34" y="271"/>
                    </a:lnTo>
                    <a:lnTo>
                      <a:pt x="32" y="271"/>
                    </a:lnTo>
                    <a:lnTo>
                      <a:pt x="33" y="270"/>
                    </a:lnTo>
                    <a:lnTo>
                      <a:pt x="33" y="269"/>
                    </a:lnTo>
                    <a:lnTo>
                      <a:pt x="32" y="269"/>
                    </a:lnTo>
                    <a:lnTo>
                      <a:pt x="32" y="268"/>
                    </a:lnTo>
                    <a:lnTo>
                      <a:pt x="33" y="268"/>
                    </a:lnTo>
                    <a:lnTo>
                      <a:pt x="33" y="267"/>
                    </a:lnTo>
                    <a:lnTo>
                      <a:pt x="32" y="266"/>
                    </a:lnTo>
                    <a:lnTo>
                      <a:pt x="31" y="266"/>
                    </a:lnTo>
                    <a:lnTo>
                      <a:pt x="31" y="264"/>
                    </a:lnTo>
                    <a:lnTo>
                      <a:pt x="31" y="263"/>
                    </a:lnTo>
                    <a:lnTo>
                      <a:pt x="31" y="262"/>
                    </a:lnTo>
                    <a:lnTo>
                      <a:pt x="31" y="262"/>
                    </a:lnTo>
                    <a:lnTo>
                      <a:pt x="32" y="261"/>
                    </a:lnTo>
                    <a:lnTo>
                      <a:pt x="30" y="259"/>
                    </a:lnTo>
                    <a:lnTo>
                      <a:pt x="30" y="259"/>
                    </a:lnTo>
                    <a:lnTo>
                      <a:pt x="30" y="257"/>
                    </a:lnTo>
                    <a:lnTo>
                      <a:pt x="29" y="257"/>
                    </a:lnTo>
                    <a:lnTo>
                      <a:pt x="29" y="255"/>
                    </a:lnTo>
                    <a:lnTo>
                      <a:pt x="29" y="254"/>
                    </a:lnTo>
                    <a:lnTo>
                      <a:pt x="28" y="252"/>
                    </a:lnTo>
                    <a:lnTo>
                      <a:pt x="27" y="252"/>
                    </a:lnTo>
                    <a:lnTo>
                      <a:pt x="27" y="251"/>
                    </a:lnTo>
                    <a:lnTo>
                      <a:pt x="27" y="251"/>
                    </a:lnTo>
                    <a:lnTo>
                      <a:pt x="25" y="250"/>
                    </a:lnTo>
                    <a:lnTo>
                      <a:pt x="24" y="249"/>
                    </a:lnTo>
                    <a:lnTo>
                      <a:pt x="24" y="249"/>
                    </a:lnTo>
                    <a:lnTo>
                      <a:pt x="26" y="249"/>
                    </a:lnTo>
                    <a:lnTo>
                      <a:pt x="27" y="248"/>
                    </a:lnTo>
                    <a:lnTo>
                      <a:pt x="25" y="247"/>
                    </a:lnTo>
                    <a:lnTo>
                      <a:pt x="24" y="245"/>
                    </a:lnTo>
                    <a:lnTo>
                      <a:pt x="26" y="245"/>
                    </a:lnTo>
                    <a:lnTo>
                      <a:pt x="25" y="244"/>
                    </a:lnTo>
                    <a:lnTo>
                      <a:pt x="24" y="244"/>
                    </a:lnTo>
                    <a:lnTo>
                      <a:pt x="25" y="242"/>
                    </a:lnTo>
                    <a:lnTo>
                      <a:pt x="24" y="242"/>
                    </a:lnTo>
                    <a:lnTo>
                      <a:pt x="22" y="242"/>
                    </a:lnTo>
                    <a:lnTo>
                      <a:pt x="22" y="241"/>
                    </a:lnTo>
                    <a:lnTo>
                      <a:pt x="20" y="241"/>
                    </a:lnTo>
                    <a:lnTo>
                      <a:pt x="20" y="239"/>
                    </a:lnTo>
                    <a:lnTo>
                      <a:pt x="19" y="238"/>
                    </a:lnTo>
                    <a:lnTo>
                      <a:pt x="19" y="238"/>
                    </a:lnTo>
                    <a:lnTo>
                      <a:pt x="19" y="237"/>
                    </a:lnTo>
                    <a:lnTo>
                      <a:pt x="18" y="237"/>
                    </a:lnTo>
                    <a:lnTo>
                      <a:pt x="18" y="236"/>
                    </a:lnTo>
                    <a:lnTo>
                      <a:pt x="17" y="235"/>
                    </a:lnTo>
                    <a:lnTo>
                      <a:pt x="17" y="233"/>
                    </a:lnTo>
                    <a:lnTo>
                      <a:pt x="16" y="232"/>
                    </a:lnTo>
                    <a:lnTo>
                      <a:pt x="15" y="232"/>
                    </a:lnTo>
                    <a:lnTo>
                      <a:pt x="14" y="231"/>
                    </a:lnTo>
                    <a:lnTo>
                      <a:pt x="15" y="230"/>
                    </a:lnTo>
                    <a:lnTo>
                      <a:pt x="14" y="229"/>
                    </a:lnTo>
                    <a:lnTo>
                      <a:pt x="15" y="228"/>
                    </a:lnTo>
                    <a:lnTo>
                      <a:pt x="13" y="228"/>
                    </a:lnTo>
                    <a:lnTo>
                      <a:pt x="14" y="226"/>
                    </a:lnTo>
                    <a:lnTo>
                      <a:pt x="13" y="225"/>
                    </a:lnTo>
                    <a:lnTo>
                      <a:pt x="13" y="224"/>
                    </a:lnTo>
                    <a:lnTo>
                      <a:pt x="13" y="224"/>
                    </a:lnTo>
                    <a:lnTo>
                      <a:pt x="13" y="222"/>
                    </a:lnTo>
                    <a:lnTo>
                      <a:pt x="13" y="221"/>
                    </a:lnTo>
                    <a:lnTo>
                      <a:pt x="12" y="221"/>
                    </a:lnTo>
                    <a:lnTo>
                      <a:pt x="10" y="218"/>
                    </a:lnTo>
                    <a:lnTo>
                      <a:pt x="10" y="218"/>
                    </a:lnTo>
                    <a:lnTo>
                      <a:pt x="10" y="218"/>
                    </a:lnTo>
                    <a:lnTo>
                      <a:pt x="7" y="218"/>
                    </a:lnTo>
                    <a:lnTo>
                      <a:pt x="7" y="217"/>
                    </a:lnTo>
                    <a:lnTo>
                      <a:pt x="8" y="217"/>
                    </a:lnTo>
                    <a:lnTo>
                      <a:pt x="9" y="216"/>
                    </a:lnTo>
                    <a:lnTo>
                      <a:pt x="10" y="214"/>
                    </a:lnTo>
                    <a:lnTo>
                      <a:pt x="8" y="214"/>
                    </a:lnTo>
                    <a:lnTo>
                      <a:pt x="7" y="214"/>
                    </a:lnTo>
                    <a:lnTo>
                      <a:pt x="6" y="212"/>
                    </a:lnTo>
                    <a:lnTo>
                      <a:pt x="5" y="211"/>
                    </a:lnTo>
                    <a:lnTo>
                      <a:pt x="4" y="210"/>
                    </a:lnTo>
                    <a:lnTo>
                      <a:pt x="3" y="209"/>
                    </a:lnTo>
                    <a:lnTo>
                      <a:pt x="3" y="208"/>
                    </a:lnTo>
                    <a:lnTo>
                      <a:pt x="2" y="209"/>
                    </a:lnTo>
                    <a:lnTo>
                      <a:pt x="2" y="207"/>
                    </a:lnTo>
                    <a:lnTo>
                      <a:pt x="1" y="207"/>
                    </a:lnTo>
                    <a:lnTo>
                      <a:pt x="0" y="206"/>
                    </a:lnTo>
                    <a:lnTo>
                      <a:pt x="1" y="205"/>
                    </a:lnTo>
                    <a:lnTo>
                      <a:pt x="1" y="204"/>
                    </a:lnTo>
                    <a:lnTo>
                      <a:pt x="2" y="204"/>
                    </a:lnTo>
                    <a:lnTo>
                      <a:pt x="3" y="204"/>
                    </a:lnTo>
                    <a:lnTo>
                      <a:pt x="3" y="203"/>
                    </a:lnTo>
                    <a:lnTo>
                      <a:pt x="3" y="203"/>
                    </a:lnTo>
                    <a:lnTo>
                      <a:pt x="3" y="204"/>
                    </a:lnTo>
                    <a:lnTo>
                      <a:pt x="5" y="202"/>
                    </a:lnTo>
                    <a:lnTo>
                      <a:pt x="6" y="202"/>
                    </a:lnTo>
                    <a:lnTo>
                      <a:pt x="7" y="200"/>
                    </a:lnTo>
                    <a:lnTo>
                      <a:pt x="7" y="198"/>
                    </a:lnTo>
                    <a:lnTo>
                      <a:pt x="8" y="197"/>
                    </a:lnTo>
                    <a:lnTo>
                      <a:pt x="8" y="197"/>
                    </a:lnTo>
                    <a:lnTo>
                      <a:pt x="9" y="197"/>
                    </a:lnTo>
                    <a:lnTo>
                      <a:pt x="9" y="196"/>
                    </a:lnTo>
                    <a:lnTo>
                      <a:pt x="10" y="196"/>
                    </a:lnTo>
                    <a:lnTo>
                      <a:pt x="10" y="194"/>
                    </a:lnTo>
                    <a:lnTo>
                      <a:pt x="10" y="193"/>
                    </a:lnTo>
                    <a:lnTo>
                      <a:pt x="11" y="193"/>
                    </a:lnTo>
                    <a:lnTo>
                      <a:pt x="12" y="193"/>
                    </a:lnTo>
                    <a:lnTo>
                      <a:pt x="11" y="193"/>
                    </a:lnTo>
                    <a:lnTo>
                      <a:pt x="11" y="192"/>
                    </a:lnTo>
                    <a:lnTo>
                      <a:pt x="10" y="191"/>
                    </a:lnTo>
                    <a:lnTo>
                      <a:pt x="10" y="190"/>
                    </a:lnTo>
                    <a:lnTo>
                      <a:pt x="10" y="189"/>
                    </a:lnTo>
                    <a:lnTo>
                      <a:pt x="10" y="188"/>
                    </a:lnTo>
                    <a:lnTo>
                      <a:pt x="10" y="188"/>
                    </a:lnTo>
                    <a:lnTo>
                      <a:pt x="10" y="187"/>
                    </a:lnTo>
                    <a:lnTo>
                      <a:pt x="10" y="187"/>
                    </a:lnTo>
                    <a:lnTo>
                      <a:pt x="10" y="187"/>
                    </a:lnTo>
                    <a:lnTo>
                      <a:pt x="11" y="186"/>
                    </a:lnTo>
                    <a:lnTo>
                      <a:pt x="12" y="185"/>
                    </a:lnTo>
                    <a:lnTo>
                      <a:pt x="13" y="184"/>
                    </a:lnTo>
                    <a:lnTo>
                      <a:pt x="13" y="183"/>
                    </a:lnTo>
                    <a:lnTo>
                      <a:pt x="12" y="183"/>
                    </a:lnTo>
                    <a:lnTo>
                      <a:pt x="12" y="182"/>
                    </a:lnTo>
                    <a:lnTo>
                      <a:pt x="13" y="180"/>
                    </a:lnTo>
                    <a:lnTo>
                      <a:pt x="12" y="180"/>
                    </a:lnTo>
                    <a:lnTo>
                      <a:pt x="13" y="179"/>
                    </a:lnTo>
                    <a:lnTo>
                      <a:pt x="13" y="178"/>
                    </a:lnTo>
                    <a:lnTo>
                      <a:pt x="13" y="177"/>
                    </a:lnTo>
                    <a:lnTo>
                      <a:pt x="13" y="176"/>
                    </a:lnTo>
                    <a:lnTo>
                      <a:pt x="11" y="175"/>
                    </a:lnTo>
                    <a:lnTo>
                      <a:pt x="12" y="174"/>
                    </a:lnTo>
                    <a:lnTo>
                      <a:pt x="12" y="173"/>
                    </a:lnTo>
                    <a:lnTo>
                      <a:pt x="12" y="172"/>
                    </a:lnTo>
                    <a:lnTo>
                      <a:pt x="13" y="171"/>
                    </a:lnTo>
                    <a:lnTo>
                      <a:pt x="13" y="171"/>
                    </a:lnTo>
                    <a:lnTo>
                      <a:pt x="14" y="170"/>
                    </a:lnTo>
                    <a:lnTo>
                      <a:pt x="15" y="169"/>
                    </a:lnTo>
                    <a:lnTo>
                      <a:pt x="17" y="169"/>
                    </a:lnTo>
                    <a:lnTo>
                      <a:pt x="17" y="170"/>
                    </a:lnTo>
                    <a:lnTo>
                      <a:pt x="17" y="170"/>
                    </a:lnTo>
                    <a:lnTo>
                      <a:pt x="18" y="169"/>
                    </a:lnTo>
                    <a:lnTo>
                      <a:pt x="20" y="169"/>
                    </a:lnTo>
                    <a:lnTo>
                      <a:pt x="21" y="170"/>
                    </a:lnTo>
                    <a:lnTo>
                      <a:pt x="23" y="171"/>
                    </a:lnTo>
                    <a:lnTo>
                      <a:pt x="25" y="171"/>
                    </a:lnTo>
                    <a:lnTo>
                      <a:pt x="27" y="172"/>
                    </a:lnTo>
                    <a:lnTo>
                      <a:pt x="27" y="172"/>
                    </a:lnTo>
                    <a:lnTo>
                      <a:pt x="28" y="172"/>
                    </a:lnTo>
                    <a:lnTo>
                      <a:pt x="30" y="172"/>
                    </a:lnTo>
                    <a:lnTo>
                      <a:pt x="31" y="172"/>
                    </a:lnTo>
                    <a:lnTo>
                      <a:pt x="31" y="172"/>
                    </a:lnTo>
                    <a:lnTo>
                      <a:pt x="32" y="172"/>
                    </a:lnTo>
                    <a:lnTo>
                      <a:pt x="33" y="172"/>
                    </a:lnTo>
                    <a:lnTo>
                      <a:pt x="34" y="172"/>
                    </a:lnTo>
                    <a:lnTo>
                      <a:pt x="35" y="171"/>
                    </a:lnTo>
                    <a:lnTo>
                      <a:pt x="38" y="171"/>
                    </a:lnTo>
                    <a:lnTo>
                      <a:pt x="41" y="172"/>
                    </a:lnTo>
                    <a:lnTo>
                      <a:pt x="43" y="172"/>
                    </a:lnTo>
                    <a:lnTo>
                      <a:pt x="46" y="170"/>
                    </a:lnTo>
                    <a:lnTo>
                      <a:pt x="48" y="171"/>
                    </a:lnTo>
                    <a:lnTo>
                      <a:pt x="49" y="170"/>
                    </a:lnTo>
                    <a:lnTo>
                      <a:pt x="50" y="169"/>
                    </a:lnTo>
                    <a:lnTo>
                      <a:pt x="51" y="169"/>
                    </a:lnTo>
                    <a:lnTo>
                      <a:pt x="52" y="169"/>
                    </a:lnTo>
                    <a:lnTo>
                      <a:pt x="54" y="170"/>
                    </a:lnTo>
                    <a:lnTo>
                      <a:pt x="55" y="170"/>
                    </a:lnTo>
                    <a:lnTo>
                      <a:pt x="56" y="170"/>
                    </a:lnTo>
                    <a:lnTo>
                      <a:pt x="59" y="171"/>
                    </a:lnTo>
                    <a:lnTo>
                      <a:pt x="60" y="171"/>
                    </a:lnTo>
                    <a:lnTo>
                      <a:pt x="61" y="171"/>
                    </a:lnTo>
                    <a:lnTo>
                      <a:pt x="62" y="172"/>
                    </a:lnTo>
                    <a:lnTo>
                      <a:pt x="65" y="172"/>
                    </a:lnTo>
                    <a:lnTo>
                      <a:pt x="68" y="172"/>
                    </a:lnTo>
                    <a:lnTo>
                      <a:pt x="69" y="172"/>
                    </a:lnTo>
                    <a:lnTo>
                      <a:pt x="70" y="172"/>
                    </a:lnTo>
                    <a:lnTo>
                      <a:pt x="71" y="172"/>
                    </a:lnTo>
                    <a:lnTo>
                      <a:pt x="72" y="172"/>
                    </a:lnTo>
                    <a:lnTo>
                      <a:pt x="72" y="172"/>
                    </a:lnTo>
                    <a:lnTo>
                      <a:pt x="74" y="171"/>
                    </a:lnTo>
                    <a:lnTo>
                      <a:pt x="75" y="171"/>
                    </a:lnTo>
                    <a:lnTo>
                      <a:pt x="75" y="171"/>
                    </a:lnTo>
                    <a:lnTo>
                      <a:pt x="76" y="170"/>
                    </a:lnTo>
                    <a:lnTo>
                      <a:pt x="77" y="170"/>
                    </a:lnTo>
                    <a:lnTo>
                      <a:pt x="78" y="170"/>
                    </a:lnTo>
                    <a:lnTo>
                      <a:pt x="79" y="169"/>
                    </a:lnTo>
                    <a:lnTo>
                      <a:pt x="82" y="169"/>
                    </a:lnTo>
                    <a:lnTo>
                      <a:pt x="83" y="168"/>
                    </a:lnTo>
                    <a:lnTo>
                      <a:pt x="84" y="167"/>
                    </a:lnTo>
                    <a:lnTo>
                      <a:pt x="85" y="166"/>
                    </a:lnTo>
                    <a:lnTo>
                      <a:pt x="85" y="166"/>
                    </a:lnTo>
                    <a:lnTo>
                      <a:pt x="85" y="165"/>
                    </a:lnTo>
                    <a:lnTo>
                      <a:pt x="86" y="165"/>
                    </a:lnTo>
                    <a:lnTo>
                      <a:pt x="86" y="163"/>
                    </a:lnTo>
                    <a:lnTo>
                      <a:pt x="88" y="162"/>
                    </a:lnTo>
                    <a:lnTo>
                      <a:pt x="89" y="162"/>
                    </a:lnTo>
                    <a:lnTo>
                      <a:pt x="89" y="161"/>
                    </a:lnTo>
                    <a:lnTo>
                      <a:pt x="88" y="159"/>
                    </a:lnTo>
                    <a:lnTo>
                      <a:pt x="88" y="157"/>
                    </a:lnTo>
                    <a:lnTo>
                      <a:pt x="89" y="156"/>
                    </a:lnTo>
                    <a:lnTo>
                      <a:pt x="89" y="155"/>
                    </a:lnTo>
                    <a:lnTo>
                      <a:pt x="89" y="154"/>
                    </a:lnTo>
                    <a:lnTo>
                      <a:pt x="90" y="153"/>
                    </a:lnTo>
                    <a:lnTo>
                      <a:pt x="90" y="152"/>
                    </a:lnTo>
                    <a:lnTo>
                      <a:pt x="91" y="150"/>
                    </a:lnTo>
                    <a:lnTo>
                      <a:pt x="90" y="147"/>
                    </a:lnTo>
                    <a:lnTo>
                      <a:pt x="91" y="145"/>
                    </a:lnTo>
                    <a:lnTo>
                      <a:pt x="91" y="143"/>
                    </a:lnTo>
                    <a:lnTo>
                      <a:pt x="91" y="142"/>
                    </a:lnTo>
                    <a:lnTo>
                      <a:pt x="92" y="141"/>
                    </a:lnTo>
                    <a:lnTo>
                      <a:pt x="96" y="138"/>
                    </a:lnTo>
                    <a:lnTo>
                      <a:pt x="97" y="137"/>
                    </a:lnTo>
                    <a:lnTo>
                      <a:pt x="98" y="137"/>
                    </a:lnTo>
                    <a:lnTo>
                      <a:pt x="99" y="136"/>
                    </a:lnTo>
                    <a:lnTo>
                      <a:pt x="99" y="135"/>
                    </a:lnTo>
                    <a:lnTo>
                      <a:pt x="100" y="134"/>
                    </a:lnTo>
                    <a:lnTo>
                      <a:pt x="100" y="131"/>
                    </a:lnTo>
                    <a:lnTo>
                      <a:pt x="102" y="129"/>
                    </a:lnTo>
                    <a:lnTo>
                      <a:pt x="102" y="128"/>
                    </a:lnTo>
                    <a:lnTo>
                      <a:pt x="103" y="127"/>
                    </a:lnTo>
                    <a:lnTo>
                      <a:pt x="105" y="126"/>
                    </a:lnTo>
                    <a:lnTo>
                      <a:pt x="106" y="126"/>
                    </a:lnTo>
                    <a:lnTo>
                      <a:pt x="110" y="124"/>
                    </a:lnTo>
                    <a:lnTo>
                      <a:pt x="113" y="122"/>
                    </a:lnTo>
                    <a:lnTo>
                      <a:pt x="117" y="121"/>
                    </a:lnTo>
                    <a:lnTo>
                      <a:pt x="119" y="120"/>
                    </a:lnTo>
                    <a:lnTo>
                      <a:pt x="120" y="120"/>
                    </a:lnTo>
                    <a:lnTo>
                      <a:pt x="124" y="116"/>
                    </a:lnTo>
                    <a:lnTo>
                      <a:pt x="127" y="114"/>
                    </a:lnTo>
                    <a:lnTo>
                      <a:pt x="130" y="114"/>
                    </a:lnTo>
                    <a:lnTo>
                      <a:pt x="136" y="114"/>
                    </a:lnTo>
                    <a:lnTo>
                      <a:pt x="137" y="114"/>
                    </a:lnTo>
                    <a:lnTo>
                      <a:pt x="137" y="113"/>
                    </a:lnTo>
                    <a:lnTo>
                      <a:pt x="136" y="110"/>
                    </a:lnTo>
                    <a:lnTo>
                      <a:pt x="136" y="107"/>
                    </a:lnTo>
                    <a:lnTo>
                      <a:pt x="135" y="103"/>
                    </a:lnTo>
                    <a:lnTo>
                      <a:pt x="134" y="102"/>
                    </a:lnTo>
                    <a:lnTo>
                      <a:pt x="133" y="102"/>
                    </a:lnTo>
                    <a:lnTo>
                      <a:pt x="129" y="103"/>
                    </a:lnTo>
                    <a:lnTo>
                      <a:pt x="126" y="104"/>
                    </a:lnTo>
                    <a:lnTo>
                      <a:pt x="124" y="106"/>
                    </a:lnTo>
                    <a:lnTo>
                      <a:pt x="122" y="107"/>
                    </a:lnTo>
                    <a:lnTo>
                      <a:pt x="120" y="108"/>
                    </a:lnTo>
                    <a:lnTo>
                      <a:pt x="114" y="108"/>
                    </a:lnTo>
                    <a:lnTo>
                      <a:pt x="112" y="108"/>
                    </a:lnTo>
                    <a:lnTo>
                      <a:pt x="104" y="107"/>
                    </a:lnTo>
                    <a:lnTo>
                      <a:pt x="101" y="107"/>
                    </a:lnTo>
                    <a:lnTo>
                      <a:pt x="99" y="107"/>
                    </a:lnTo>
                    <a:lnTo>
                      <a:pt x="100" y="105"/>
                    </a:lnTo>
                    <a:lnTo>
                      <a:pt x="101" y="103"/>
                    </a:lnTo>
                    <a:lnTo>
                      <a:pt x="102" y="102"/>
                    </a:lnTo>
                    <a:lnTo>
                      <a:pt x="101" y="98"/>
                    </a:lnTo>
                    <a:lnTo>
                      <a:pt x="100" y="97"/>
                    </a:lnTo>
                    <a:lnTo>
                      <a:pt x="100" y="96"/>
                    </a:lnTo>
                    <a:lnTo>
                      <a:pt x="100" y="95"/>
                    </a:lnTo>
                    <a:lnTo>
                      <a:pt x="101" y="94"/>
                    </a:lnTo>
                    <a:lnTo>
                      <a:pt x="102" y="94"/>
                    </a:lnTo>
                    <a:lnTo>
                      <a:pt x="103" y="93"/>
                    </a:lnTo>
                    <a:lnTo>
                      <a:pt x="106" y="90"/>
                    </a:lnTo>
                    <a:lnTo>
                      <a:pt x="106" y="89"/>
                    </a:lnTo>
                    <a:lnTo>
                      <a:pt x="106" y="85"/>
                    </a:lnTo>
                    <a:lnTo>
                      <a:pt x="107" y="80"/>
                    </a:lnTo>
                    <a:lnTo>
                      <a:pt x="108" y="74"/>
                    </a:lnTo>
                    <a:lnTo>
                      <a:pt x="108" y="69"/>
                    </a:lnTo>
                    <a:lnTo>
                      <a:pt x="120" y="59"/>
                    </a:lnTo>
                    <a:lnTo>
                      <a:pt x="122" y="58"/>
                    </a:lnTo>
                    <a:lnTo>
                      <a:pt x="124" y="57"/>
                    </a:lnTo>
                    <a:lnTo>
                      <a:pt x="126" y="55"/>
                    </a:lnTo>
                    <a:lnTo>
                      <a:pt x="129" y="53"/>
                    </a:lnTo>
                    <a:lnTo>
                      <a:pt x="130" y="52"/>
                    </a:lnTo>
                    <a:lnTo>
                      <a:pt x="132" y="49"/>
                    </a:lnTo>
                    <a:lnTo>
                      <a:pt x="135" y="48"/>
                    </a:lnTo>
                    <a:lnTo>
                      <a:pt x="137" y="47"/>
                    </a:lnTo>
                    <a:lnTo>
                      <a:pt x="137" y="47"/>
                    </a:lnTo>
                    <a:lnTo>
                      <a:pt x="138" y="47"/>
                    </a:lnTo>
                    <a:lnTo>
                      <a:pt x="139" y="48"/>
                    </a:lnTo>
                    <a:lnTo>
                      <a:pt x="140" y="47"/>
                    </a:lnTo>
                    <a:lnTo>
                      <a:pt x="140" y="46"/>
                    </a:lnTo>
                    <a:lnTo>
                      <a:pt x="141" y="45"/>
                    </a:lnTo>
                    <a:lnTo>
                      <a:pt x="142" y="45"/>
                    </a:lnTo>
                    <a:lnTo>
                      <a:pt x="143" y="46"/>
                    </a:lnTo>
                    <a:lnTo>
                      <a:pt x="143" y="49"/>
                    </a:lnTo>
                    <a:lnTo>
                      <a:pt x="145" y="49"/>
                    </a:lnTo>
                    <a:lnTo>
                      <a:pt x="145" y="47"/>
                    </a:lnTo>
                    <a:lnTo>
                      <a:pt x="146" y="48"/>
                    </a:lnTo>
                    <a:lnTo>
                      <a:pt x="147" y="46"/>
                    </a:lnTo>
                    <a:lnTo>
                      <a:pt x="148" y="48"/>
                    </a:lnTo>
                    <a:lnTo>
                      <a:pt x="150" y="48"/>
                    </a:lnTo>
                    <a:lnTo>
                      <a:pt x="151" y="49"/>
                    </a:lnTo>
                    <a:lnTo>
                      <a:pt x="152" y="51"/>
                    </a:lnTo>
                    <a:lnTo>
                      <a:pt x="154" y="52"/>
                    </a:lnTo>
                    <a:lnTo>
                      <a:pt x="155" y="52"/>
                    </a:lnTo>
                    <a:lnTo>
                      <a:pt x="155" y="52"/>
                    </a:lnTo>
                    <a:lnTo>
                      <a:pt x="156" y="53"/>
                    </a:lnTo>
                    <a:lnTo>
                      <a:pt x="156" y="54"/>
                    </a:lnTo>
                    <a:lnTo>
                      <a:pt x="156" y="55"/>
                    </a:lnTo>
                    <a:lnTo>
                      <a:pt x="157" y="56"/>
                    </a:lnTo>
                    <a:lnTo>
                      <a:pt x="157" y="59"/>
                    </a:lnTo>
                    <a:lnTo>
                      <a:pt x="158" y="58"/>
                    </a:lnTo>
                    <a:lnTo>
                      <a:pt x="158" y="59"/>
                    </a:lnTo>
                    <a:lnTo>
                      <a:pt x="158" y="60"/>
                    </a:lnTo>
                    <a:lnTo>
                      <a:pt x="159" y="61"/>
                    </a:lnTo>
                    <a:lnTo>
                      <a:pt x="160" y="62"/>
                    </a:lnTo>
                    <a:lnTo>
                      <a:pt x="160" y="60"/>
                    </a:lnTo>
                    <a:lnTo>
                      <a:pt x="161" y="60"/>
                    </a:lnTo>
                    <a:lnTo>
                      <a:pt x="162" y="61"/>
                    </a:lnTo>
                    <a:lnTo>
                      <a:pt x="162" y="62"/>
                    </a:lnTo>
                    <a:lnTo>
                      <a:pt x="164" y="62"/>
                    </a:lnTo>
                    <a:lnTo>
                      <a:pt x="163" y="62"/>
                    </a:lnTo>
                    <a:lnTo>
                      <a:pt x="164" y="62"/>
                    </a:lnTo>
                    <a:lnTo>
                      <a:pt x="165" y="64"/>
                    </a:lnTo>
                    <a:lnTo>
                      <a:pt x="165" y="65"/>
                    </a:lnTo>
                    <a:lnTo>
                      <a:pt x="165" y="65"/>
                    </a:lnTo>
                    <a:lnTo>
                      <a:pt x="165" y="66"/>
                    </a:lnTo>
                    <a:lnTo>
                      <a:pt x="167" y="66"/>
                    </a:lnTo>
                    <a:lnTo>
                      <a:pt x="168" y="67"/>
                    </a:lnTo>
                    <a:lnTo>
                      <a:pt x="168" y="69"/>
                    </a:lnTo>
                    <a:lnTo>
                      <a:pt x="171" y="70"/>
                    </a:lnTo>
                    <a:lnTo>
                      <a:pt x="171" y="69"/>
                    </a:lnTo>
                    <a:lnTo>
                      <a:pt x="172" y="69"/>
                    </a:lnTo>
                    <a:lnTo>
                      <a:pt x="172" y="70"/>
                    </a:lnTo>
                    <a:lnTo>
                      <a:pt x="172" y="70"/>
                    </a:lnTo>
                    <a:lnTo>
                      <a:pt x="174" y="71"/>
                    </a:lnTo>
                    <a:lnTo>
                      <a:pt x="174" y="70"/>
                    </a:lnTo>
                    <a:lnTo>
                      <a:pt x="175" y="71"/>
                    </a:lnTo>
                    <a:lnTo>
                      <a:pt x="175" y="71"/>
                    </a:lnTo>
                    <a:lnTo>
                      <a:pt x="175" y="70"/>
                    </a:lnTo>
                    <a:lnTo>
                      <a:pt x="175" y="69"/>
                    </a:lnTo>
                    <a:lnTo>
                      <a:pt x="175" y="70"/>
                    </a:lnTo>
                    <a:lnTo>
                      <a:pt x="175" y="71"/>
                    </a:lnTo>
                    <a:lnTo>
                      <a:pt x="177" y="73"/>
                    </a:lnTo>
                    <a:lnTo>
                      <a:pt x="178" y="73"/>
                    </a:lnTo>
                    <a:lnTo>
                      <a:pt x="179" y="72"/>
                    </a:lnTo>
                    <a:lnTo>
                      <a:pt x="179" y="73"/>
                    </a:lnTo>
                    <a:lnTo>
                      <a:pt x="180" y="73"/>
                    </a:lnTo>
                    <a:lnTo>
                      <a:pt x="179" y="73"/>
                    </a:lnTo>
                    <a:lnTo>
                      <a:pt x="180" y="75"/>
                    </a:lnTo>
                    <a:lnTo>
                      <a:pt x="180" y="73"/>
                    </a:lnTo>
                    <a:lnTo>
                      <a:pt x="181" y="74"/>
                    </a:lnTo>
                    <a:lnTo>
                      <a:pt x="181" y="75"/>
                    </a:lnTo>
                    <a:lnTo>
                      <a:pt x="182" y="74"/>
                    </a:lnTo>
                    <a:lnTo>
                      <a:pt x="182" y="75"/>
                    </a:lnTo>
                    <a:lnTo>
                      <a:pt x="183" y="74"/>
                    </a:lnTo>
                    <a:lnTo>
                      <a:pt x="183" y="75"/>
                    </a:lnTo>
                    <a:lnTo>
                      <a:pt x="184" y="75"/>
                    </a:lnTo>
                    <a:lnTo>
                      <a:pt x="183" y="74"/>
                    </a:lnTo>
                    <a:lnTo>
                      <a:pt x="184" y="74"/>
                    </a:lnTo>
                    <a:lnTo>
                      <a:pt x="185" y="73"/>
                    </a:lnTo>
                    <a:lnTo>
                      <a:pt x="186" y="74"/>
                    </a:lnTo>
                    <a:lnTo>
                      <a:pt x="186" y="75"/>
                    </a:lnTo>
                    <a:lnTo>
                      <a:pt x="186" y="76"/>
                    </a:lnTo>
                    <a:lnTo>
                      <a:pt x="186" y="75"/>
                    </a:lnTo>
                    <a:lnTo>
                      <a:pt x="187" y="75"/>
                    </a:lnTo>
                    <a:lnTo>
                      <a:pt x="187" y="76"/>
                    </a:lnTo>
                    <a:lnTo>
                      <a:pt x="187" y="76"/>
                    </a:lnTo>
                    <a:lnTo>
                      <a:pt x="186" y="76"/>
                    </a:lnTo>
                    <a:lnTo>
                      <a:pt x="187" y="77"/>
                    </a:lnTo>
                    <a:lnTo>
                      <a:pt x="189" y="77"/>
                    </a:lnTo>
                    <a:lnTo>
                      <a:pt x="189" y="76"/>
                    </a:lnTo>
                    <a:lnTo>
                      <a:pt x="189" y="78"/>
                    </a:lnTo>
                    <a:lnTo>
                      <a:pt x="189" y="79"/>
                    </a:lnTo>
                    <a:lnTo>
                      <a:pt x="189" y="80"/>
                    </a:lnTo>
                    <a:lnTo>
                      <a:pt x="189" y="80"/>
                    </a:lnTo>
                    <a:lnTo>
                      <a:pt x="189" y="80"/>
                    </a:lnTo>
                    <a:lnTo>
                      <a:pt x="189" y="80"/>
                    </a:lnTo>
                    <a:lnTo>
                      <a:pt x="190" y="81"/>
                    </a:lnTo>
                    <a:lnTo>
                      <a:pt x="190" y="80"/>
                    </a:lnTo>
                    <a:lnTo>
                      <a:pt x="192" y="80"/>
                    </a:lnTo>
                    <a:lnTo>
                      <a:pt x="191" y="81"/>
                    </a:lnTo>
                    <a:lnTo>
                      <a:pt x="192" y="82"/>
                    </a:lnTo>
                    <a:lnTo>
                      <a:pt x="192" y="81"/>
                    </a:lnTo>
                    <a:lnTo>
                      <a:pt x="192" y="81"/>
                    </a:lnTo>
                    <a:lnTo>
                      <a:pt x="192" y="82"/>
                    </a:lnTo>
                    <a:lnTo>
                      <a:pt x="192" y="83"/>
                    </a:lnTo>
                    <a:lnTo>
                      <a:pt x="193" y="82"/>
                    </a:lnTo>
                    <a:lnTo>
                      <a:pt x="192" y="80"/>
                    </a:lnTo>
                    <a:lnTo>
                      <a:pt x="193" y="81"/>
                    </a:lnTo>
                    <a:lnTo>
                      <a:pt x="193" y="82"/>
                    </a:lnTo>
                    <a:lnTo>
                      <a:pt x="194" y="81"/>
                    </a:lnTo>
                    <a:lnTo>
                      <a:pt x="195" y="82"/>
                    </a:lnTo>
                    <a:lnTo>
                      <a:pt x="195" y="81"/>
                    </a:lnTo>
                    <a:lnTo>
                      <a:pt x="195" y="82"/>
                    </a:lnTo>
                    <a:lnTo>
                      <a:pt x="196" y="81"/>
                    </a:lnTo>
                    <a:lnTo>
                      <a:pt x="196" y="81"/>
                    </a:lnTo>
                    <a:lnTo>
                      <a:pt x="196" y="83"/>
                    </a:lnTo>
                    <a:lnTo>
                      <a:pt x="196" y="83"/>
                    </a:lnTo>
                    <a:lnTo>
                      <a:pt x="196" y="83"/>
                    </a:lnTo>
                    <a:lnTo>
                      <a:pt x="196" y="85"/>
                    </a:lnTo>
                    <a:lnTo>
                      <a:pt x="196" y="84"/>
                    </a:lnTo>
                    <a:lnTo>
                      <a:pt x="195" y="83"/>
                    </a:lnTo>
                    <a:lnTo>
                      <a:pt x="194" y="83"/>
                    </a:lnTo>
                    <a:lnTo>
                      <a:pt x="193" y="84"/>
                    </a:lnTo>
                    <a:lnTo>
                      <a:pt x="193" y="85"/>
                    </a:lnTo>
                    <a:lnTo>
                      <a:pt x="194" y="85"/>
                    </a:lnTo>
                    <a:lnTo>
                      <a:pt x="195" y="85"/>
                    </a:lnTo>
                    <a:lnTo>
                      <a:pt x="195" y="87"/>
                    </a:lnTo>
                    <a:lnTo>
                      <a:pt x="196" y="87"/>
                    </a:lnTo>
                    <a:lnTo>
                      <a:pt x="196" y="86"/>
                    </a:lnTo>
                    <a:lnTo>
                      <a:pt x="197" y="86"/>
                    </a:lnTo>
                    <a:lnTo>
                      <a:pt x="197" y="87"/>
                    </a:lnTo>
                    <a:lnTo>
                      <a:pt x="198" y="87"/>
                    </a:lnTo>
                    <a:lnTo>
                      <a:pt x="199" y="87"/>
                    </a:lnTo>
                    <a:lnTo>
                      <a:pt x="199" y="87"/>
                    </a:lnTo>
                    <a:lnTo>
                      <a:pt x="199" y="83"/>
                    </a:lnTo>
                    <a:lnTo>
                      <a:pt x="200" y="81"/>
                    </a:lnTo>
                    <a:lnTo>
                      <a:pt x="201" y="80"/>
                    </a:lnTo>
                    <a:lnTo>
                      <a:pt x="203" y="80"/>
                    </a:lnTo>
                    <a:lnTo>
                      <a:pt x="206" y="74"/>
                    </a:lnTo>
                    <a:lnTo>
                      <a:pt x="207" y="72"/>
                    </a:lnTo>
                    <a:lnTo>
                      <a:pt x="207" y="70"/>
                    </a:lnTo>
                    <a:lnTo>
                      <a:pt x="209" y="67"/>
                    </a:lnTo>
                    <a:lnTo>
                      <a:pt x="211" y="65"/>
                    </a:lnTo>
                    <a:lnTo>
                      <a:pt x="209" y="61"/>
                    </a:lnTo>
                    <a:lnTo>
                      <a:pt x="209" y="60"/>
                    </a:lnTo>
                    <a:lnTo>
                      <a:pt x="210" y="60"/>
                    </a:lnTo>
                    <a:lnTo>
                      <a:pt x="210" y="58"/>
                    </a:lnTo>
                    <a:lnTo>
                      <a:pt x="210" y="57"/>
                    </a:lnTo>
                    <a:lnTo>
                      <a:pt x="211" y="56"/>
                    </a:lnTo>
                    <a:lnTo>
                      <a:pt x="213" y="56"/>
                    </a:lnTo>
                    <a:lnTo>
                      <a:pt x="213" y="53"/>
                    </a:lnTo>
                    <a:lnTo>
                      <a:pt x="214" y="50"/>
                    </a:lnTo>
                    <a:lnTo>
                      <a:pt x="215" y="49"/>
                    </a:lnTo>
                    <a:lnTo>
                      <a:pt x="216" y="49"/>
                    </a:lnTo>
                    <a:lnTo>
                      <a:pt x="217" y="47"/>
                    </a:lnTo>
                    <a:lnTo>
                      <a:pt x="223" y="42"/>
                    </a:lnTo>
                    <a:lnTo>
                      <a:pt x="224" y="40"/>
                    </a:lnTo>
                    <a:lnTo>
                      <a:pt x="227" y="35"/>
                    </a:lnTo>
                    <a:lnTo>
                      <a:pt x="229" y="34"/>
                    </a:lnTo>
                    <a:lnTo>
                      <a:pt x="230" y="32"/>
                    </a:lnTo>
                    <a:lnTo>
                      <a:pt x="231" y="32"/>
                    </a:lnTo>
                    <a:close/>
                  </a:path>
                </a:pathLst>
              </a:custGeom>
              <a:solidFill>
                <a:srgbClr val="00A9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51" name="Freeform 909">
                <a:extLst>
                  <a:ext uri="{FF2B5EF4-FFF2-40B4-BE49-F238E27FC236}">
                    <a16:creationId xmlns:a16="http://schemas.microsoft.com/office/drawing/2014/main" id="{DE6B89AF-7A8E-4CBF-B541-2E5200D4C033}"/>
                  </a:ext>
                </a:extLst>
              </p:cNvPr>
              <p:cNvSpPr>
                <a:spLocks/>
              </p:cNvSpPr>
              <p:nvPr/>
            </p:nvSpPr>
            <p:spPr bwMode="auto">
              <a:xfrm>
                <a:off x="5626" y="1258"/>
                <a:ext cx="454" cy="341"/>
              </a:xfrm>
              <a:custGeom>
                <a:avLst/>
                <a:gdLst>
                  <a:gd name="T0" fmla="*/ 242 w 454"/>
                  <a:gd name="T1" fmla="*/ 17 h 341"/>
                  <a:gd name="T2" fmla="*/ 254 w 454"/>
                  <a:gd name="T3" fmla="*/ 9 h 341"/>
                  <a:gd name="T4" fmla="*/ 318 w 454"/>
                  <a:gd name="T5" fmla="*/ 119 h 341"/>
                  <a:gd name="T6" fmla="*/ 285 w 454"/>
                  <a:gd name="T7" fmla="*/ 154 h 341"/>
                  <a:gd name="T8" fmla="*/ 296 w 454"/>
                  <a:gd name="T9" fmla="*/ 161 h 341"/>
                  <a:gd name="T10" fmla="*/ 299 w 454"/>
                  <a:gd name="T11" fmla="*/ 176 h 341"/>
                  <a:gd name="T12" fmla="*/ 306 w 454"/>
                  <a:gd name="T13" fmla="*/ 190 h 341"/>
                  <a:gd name="T14" fmla="*/ 329 w 454"/>
                  <a:gd name="T15" fmla="*/ 194 h 341"/>
                  <a:gd name="T16" fmla="*/ 343 w 454"/>
                  <a:gd name="T17" fmla="*/ 197 h 341"/>
                  <a:gd name="T18" fmla="*/ 356 w 454"/>
                  <a:gd name="T19" fmla="*/ 203 h 341"/>
                  <a:gd name="T20" fmla="*/ 375 w 454"/>
                  <a:gd name="T21" fmla="*/ 210 h 341"/>
                  <a:gd name="T22" fmla="*/ 399 w 454"/>
                  <a:gd name="T23" fmla="*/ 219 h 341"/>
                  <a:gd name="T24" fmla="*/ 409 w 454"/>
                  <a:gd name="T25" fmla="*/ 234 h 341"/>
                  <a:gd name="T26" fmla="*/ 433 w 454"/>
                  <a:gd name="T27" fmla="*/ 245 h 341"/>
                  <a:gd name="T28" fmla="*/ 444 w 454"/>
                  <a:gd name="T29" fmla="*/ 254 h 341"/>
                  <a:gd name="T30" fmla="*/ 452 w 454"/>
                  <a:gd name="T31" fmla="*/ 264 h 341"/>
                  <a:gd name="T32" fmla="*/ 420 w 454"/>
                  <a:gd name="T33" fmla="*/ 283 h 341"/>
                  <a:gd name="T34" fmla="*/ 399 w 454"/>
                  <a:gd name="T35" fmla="*/ 324 h 341"/>
                  <a:gd name="T36" fmla="*/ 385 w 454"/>
                  <a:gd name="T37" fmla="*/ 324 h 341"/>
                  <a:gd name="T38" fmla="*/ 377 w 454"/>
                  <a:gd name="T39" fmla="*/ 318 h 341"/>
                  <a:gd name="T40" fmla="*/ 371 w 454"/>
                  <a:gd name="T41" fmla="*/ 315 h 341"/>
                  <a:gd name="T42" fmla="*/ 361 w 454"/>
                  <a:gd name="T43" fmla="*/ 318 h 341"/>
                  <a:gd name="T44" fmla="*/ 351 w 454"/>
                  <a:gd name="T45" fmla="*/ 321 h 341"/>
                  <a:gd name="T46" fmla="*/ 341 w 454"/>
                  <a:gd name="T47" fmla="*/ 319 h 341"/>
                  <a:gd name="T48" fmla="*/ 328 w 454"/>
                  <a:gd name="T49" fmla="*/ 320 h 341"/>
                  <a:gd name="T50" fmla="*/ 324 w 454"/>
                  <a:gd name="T51" fmla="*/ 317 h 341"/>
                  <a:gd name="T52" fmla="*/ 316 w 454"/>
                  <a:gd name="T53" fmla="*/ 311 h 341"/>
                  <a:gd name="T54" fmla="*/ 306 w 454"/>
                  <a:gd name="T55" fmla="*/ 306 h 341"/>
                  <a:gd name="T56" fmla="*/ 279 w 454"/>
                  <a:gd name="T57" fmla="*/ 289 h 341"/>
                  <a:gd name="T58" fmla="*/ 262 w 454"/>
                  <a:gd name="T59" fmla="*/ 274 h 341"/>
                  <a:gd name="T60" fmla="*/ 224 w 454"/>
                  <a:gd name="T61" fmla="*/ 287 h 341"/>
                  <a:gd name="T62" fmla="*/ 142 w 454"/>
                  <a:gd name="T63" fmla="*/ 301 h 341"/>
                  <a:gd name="T64" fmla="*/ 103 w 454"/>
                  <a:gd name="T65" fmla="*/ 311 h 341"/>
                  <a:gd name="T66" fmla="*/ 63 w 454"/>
                  <a:gd name="T67" fmla="*/ 341 h 341"/>
                  <a:gd name="T68" fmla="*/ 60 w 454"/>
                  <a:gd name="T69" fmla="*/ 328 h 341"/>
                  <a:gd name="T70" fmla="*/ 51 w 454"/>
                  <a:gd name="T71" fmla="*/ 318 h 341"/>
                  <a:gd name="T72" fmla="*/ 48 w 454"/>
                  <a:gd name="T73" fmla="*/ 306 h 341"/>
                  <a:gd name="T74" fmla="*/ 38 w 454"/>
                  <a:gd name="T75" fmla="*/ 294 h 341"/>
                  <a:gd name="T76" fmla="*/ 35 w 454"/>
                  <a:gd name="T77" fmla="*/ 280 h 341"/>
                  <a:gd name="T78" fmla="*/ 33 w 454"/>
                  <a:gd name="T79" fmla="*/ 267 h 341"/>
                  <a:gd name="T80" fmla="*/ 27 w 454"/>
                  <a:gd name="T81" fmla="*/ 251 h 341"/>
                  <a:gd name="T82" fmla="*/ 19 w 454"/>
                  <a:gd name="T83" fmla="*/ 238 h 341"/>
                  <a:gd name="T84" fmla="*/ 13 w 454"/>
                  <a:gd name="T85" fmla="*/ 224 h 341"/>
                  <a:gd name="T86" fmla="*/ 3 w 454"/>
                  <a:gd name="T87" fmla="*/ 209 h 341"/>
                  <a:gd name="T88" fmla="*/ 8 w 454"/>
                  <a:gd name="T89" fmla="*/ 197 h 341"/>
                  <a:gd name="T90" fmla="*/ 10 w 454"/>
                  <a:gd name="T91" fmla="*/ 187 h 341"/>
                  <a:gd name="T92" fmla="*/ 12 w 454"/>
                  <a:gd name="T93" fmla="*/ 172 h 341"/>
                  <a:gd name="T94" fmla="*/ 31 w 454"/>
                  <a:gd name="T95" fmla="*/ 172 h 341"/>
                  <a:gd name="T96" fmla="*/ 56 w 454"/>
                  <a:gd name="T97" fmla="*/ 170 h 341"/>
                  <a:gd name="T98" fmla="*/ 78 w 454"/>
                  <a:gd name="T99" fmla="*/ 170 h 341"/>
                  <a:gd name="T100" fmla="*/ 89 w 454"/>
                  <a:gd name="T101" fmla="*/ 154 h 341"/>
                  <a:gd name="T102" fmla="*/ 102 w 454"/>
                  <a:gd name="T103" fmla="*/ 128 h 341"/>
                  <a:gd name="T104" fmla="*/ 135 w 454"/>
                  <a:gd name="T105" fmla="*/ 103 h 341"/>
                  <a:gd name="T106" fmla="*/ 100 w 454"/>
                  <a:gd name="T107" fmla="*/ 97 h 341"/>
                  <a:gd name="T108" fmla="*/ 130 w 454"/>
                  <a:gd name="T109" fmla="*/ 52 h 341"/>
                  <a:gd name="T110" fmla="*/ 148 w 454"/>
                  <a:gd name="T111" fmla="*/ 48 h 341"/>
                  <a:gd name="T112" fmla="*/ 160 w 454"/>
                  <a:gd name="T113" fmla="*/ 60 h 341"/>
                  <a:gd name="T114" fmla="*/ 172 w 454"/>
                  <a:gd name="T115" fmla="*/ 70 h 341"/>
                  <a:gd name="T116" fmla="*/ 180 w 454"/>
                  <a:gd name="T117" fmla="*/ 73 h 341"/>
                  <a:gd name="T118" fmla="*/ 187 w 454"/>
                  <a:gd name="T119" fmla="*/ 76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4" h="341">
                    <a:moveTo>
                      <a:pt x="231" y="32"/>
                    </a:moveTo>
                    <a:lnTo>
                      <a:pt x="232" y="29"/>
                    </a:lnTo>
                    <a:lnTo>
                      <a:pt x="233" y="29"/>
                    </a:lnTo>
                    <a:lnTo>
                      <a:pt x="233" y="28"/>
                    </a:lnTo>
                    <a:lnTo>
                      <a:pt x="234" y="28"/>
                    </a:lnTo>
                    <a:lnTo>
                      <a:pt x="234" y="26"/>
                    </a:lnTo>
                    <a:lnTo>
                      <a:pt x="235" y="25"/>
                    </a:lnTo>
                    <a:lnTo>
                      <a:pt x="236" y="23"/>
                    </a:lnTo>
                    <a:lnTo>
                      <a:pt x="238" y="21"/>
                    </a:lnTo>
                    <a:lnTo>
                      <a:pt x="238" y="21"/>
                    </a:lnTo>
                    <a:lnTo>
                      <a:pt x="239" y="20"/>
                    </a:lnTo>
                    <a:lnTo>
                      <a:pt x="240" y="19"/>
                    </a:lnTo>
                    <a:lnTo>
                      <a:pt x="241" y="19"/>
                    </a:lnTo>
                    <a:lnTo>
                      <a:pt x="241" y="18"/>
                    </a:lnTo>
                    <a:lnTo>
                      <a:pt x="241" y="18"/>
                    </a:lnTo>
                    <a:lnTo>
                      <a:pt x="241" y="17"/>
                    </a:lnTo>
                    <a:lnTo>
                      <a:pt x="242" y="17"/>
                    </a:lnTo>
                    <a:lnTo>
                      <a:pt x="244" y="16"/>
                    </a:lnTo>
                    <a:lnTo>
                      <a:pt x="244" y="14"/>
                    </a:lnTo>
                    <a:lnTo>
                      <a:pt x="244" y="14"/>
                    </a:lnTo>
                    <a:lnTo>
                      <a:pt x="245" y="13"/>
                    </a:lnTo>
                    <a:lnTo>
                      <a:pt x="244" y="13"/>
                    </a:lnTo>
                    <a:lnTo>
                      <a:pt x="244" y="12"/>
                    </a:lnTo>
                    <a:lnTo>
                      <a:pt x="245" y="11"/>
                    </a:lnTo>
                    <a:lnTo>
                      <a:pt x="246" y="11"/>
                    </a:lnTo>
                    <a:lnTo>
                      <a:pt x="246" y="11"/>
                    </a:lnTo>
                    <a:lnTo>
                      <a:pt x="247" y="11"/>
                    </a:lnTo>
                    <a:lnTo>
                      <a:pt x="247" y="11"/>
                    </a:lnTo>
                    <a:lnTo>
                      <a:pt x="248" y="11"/>
                    </a:lnTo>
                    <a:lnTo>
                      <a:pt x="248" y="9"/>
                    </a:lnTo>
                    <a:lnTo>
                      <a:pt x="249" y="8"/>
                    </a:lnTo>
                    <a:lnTo>
                      <a:pt x="250" y="8"/>
                    </a:lnTo>
                    <a:lnTo>
                      <a:pt x="251" y="7"/>
                    </a:lnTo>
                    <a:lnTo>
                      <a:pt x="254" y="9"/>
                    </a:lnTo>
                    <a:lnTo>
                      <a:pt x="261" y="8"/>
                    </a:lnTo>
                    <a:lnTo>
                      <a:pt x="272" y="8"/>
                    </a:lnTo>
                    <a:lnTo>
                      <a:pt x="285" y="8"/>
                    </a:lnTo>
                    <a:lnTo>
                      <a:pt x="287" y="7"/>
                    </a:lnTo>
                    <a:lnTo>
                      <a:pt x="291" y="4"/>
                    </a:lnTo>
                    <a:lnTo>
                      <a:pt x="299" y="1"/>
                    </a:lnTo>
                    <a:lnTo>
                      <a:pt x="306" y="0"/>
                    </a:lnTo>
                    <a:lnTo>
                      <a:pt x="313" y="1"/>
                    </a:lnTo>
                    <a:lnTo>
                      <a:pt x="323" y="46"/>
                    </a:lnTo>
                    <a:lnTo>
                      <a:pt x="344" y="63"/>
                    </a:lnTo>
                    <a:lnTo>
                      <a:pt x="341" y="77"/>
                    </a:lnTo>
                    <a:lnTo>
                      <a:pt x="340" y="84"/>
                    </a:lnTo>
                    <a:lnTo>
                      <a:pt x="340" y="100"/>
                    </a:lnTo>
                    <a:lnTo>
                      <a:pt x="330" y="109"/>
                    </a:lnTo>
                    <a:lnTo>
                      <a:pt x="327" y="112"/>
                    </a:lnTo>
                    <a:lnTo>
                      <a:pt x="324" y="117"/>
                    </a:lnTo>
                    <a:lnTo>
                      <a:pt x="318" y="119"/>
                    </a:lnTo>
                    <a:lnTo>
                      <a:pt x="316" y="123"/>
                    </a:lnTo>
                    <a:lnTo>
                      <a:pt x="313" y="128"/>
                    </a:lnTo>
                    <a:lnTo>
                      <a:pt x="308" y="131"/>
                    </a:lnTo>
                    <a:lnTo>
                      <a:pt x="303" y="132"/>
                    </a:lnTo>
                    <a:lnTo>
                      <a:pt x="299" y="135"/>
                    </a:lnTo>
                    <a:lnTo>
                      <a:pt x="296" y="138"/>
                    </a:lnTo>
                    <a:lnTo>
                      <a:pt x="292" y="142"/>
                    </a:lnTo>
                    <a:lnTo>
                      <a:pt x="287" y="144"/>
                    </a:lnTo>
                    <a:lnTo>
                      <a:pt x="282" y="147"/>
                    </a:lnTo>
                    <a:lnTo>
                      <a:pt x="282" y="148"/>
                    </a:lnTo>
                    <a:lnTo>
                      <a:pt x="282" y="149"/>
                    </a:lnTo>
                    <a:lnTo>
                      <a:pt x="282" y="149"/>
                    </a:lnTo>
                    <a:lnTo>
                      <a:pt x="284" y="149"/>
                    </a:lnTo>
                    <a:lnTo>
                      <a:pt x="284" y="151"/>
                    </a:lnTo>
                    <a:lnTo>
                      <a:pt x="284" y="152"/>
                    </a:lnTo>
                    <a:lnTo>
                      <a:pt x="284" y="153"/>
                    </a:lnTo>
                    <a:lnTo>
                      <a:pt x="285" y="154"/>
                    </a:lnTo>
                    <a:lnTo>
                      <a:pt x="287" y="153"/>
                    </a:lnTo>
                    <a:lnTo>
                      <a:pt x="289" y="156"/>
                    </a:lnTo>
                    <a:lnTo>
                      <a:pt x="290" y="155"/>
                    </a:lnTo>
                    <a:lnTo>
                      <a:pt x="291" y="156"/>
                    </a:lnTo>
                    <a:lnTo>
                      <a:pt x="292" y="156"/>
                    </a:lnTo>
                    <a:lnTo>
                      <a:pt x="293" y="156"/>
                    </a:lnTo>
                    <a:lnTo>
                      <a:pt x="294" y="156"/>
                    </a:lnTo>
                    <a:lnTo>
                      <a:pt x="296" y="156"/>
                    </a:lnTo>
                    <a:lnTo>
                      <a:pt x="296" y="156"/>
                    </a:lnTo>
                    <a:lnTo>
                      <a:pt x="296" y="158"/>
                    </a:lnTo>
                    <a:lnTo>
                      <a:pt x="296" y="159"/>
                    </a:lnTo>
                    <a:lnTo>
                      <a:pt x="296" y="159"/>
                    </a:lnTo>
                    <a:lnTo>
                      <a:pt x="296" y="159"/>
                    </a:lnTo>
                    <a:lnTo>
                      <a:pt x="295" y="159"/>
                    </a:lnTo>
                    <a:lnTo>
                      <a:pt x="295" y="162"/>
                    </a:lnTo>
                    <a:lnTo>
                      <a:pt x="296" y="161"/>
                    </a:lnTo>
                    <a:lnTo>
                      <a:pt x="296" y="161"/>
                    </a:lnTo>
                    <a:lnTo>
                      <a:pt x="296" y="162"/>
                    </a:lnTo>
                    <a:lnTo>
                      <a:pt x="296" y="163"/>
                    </a:lnTo>
                    <a:lnTo>
                      <a:pt x="298" y="163"/>
                    </a:lnTo>
                    <a:lnTo>
                      <a:pt x="297" y="164"/>
                    </a:lnTo>
                    <a:lnTo>
                      <a:pt x="297" y="165"/>
                    </a:lnTo>
                    <a:lnTo>
                      <a:pt x="296" y="167"/>
                    </a:lnTo>
                    <a:lnTo>
                      <a:pt x="296" y="168"/>
                    </a:lnTo>
                    <a:lnTo>
                      <a:pt x="296" y="169"/>
                    </a:lnTo>
                    <a:lnTo>
                      <a:pt x="297" y="169"/>
                    </a:lnTo>
                    <a:lnTo>
                      <a:pt x="298" y="169"/>
                    </a:lnTo>
                    <a:lnTo>
                      <a:pt x="298" y="168"/>
                    </a:lnTo>
                    <a:lnTo>
                      <a:pt x="299" y="169"/>
                    </a:lnTo>
                    <a:lnTo>
                      <a:pt x="299" y="172"/>
                    </a:lnTo>
                    <a:lnTo>
                      <a:pt x="298" y="171"/>
                    </a:lnTo>
                    <a:lnTo>
                      <a:pt x="299" y="173"/>
                    </a:lnTo>
                    <a:lnTo>
                      <a:pt x="299" y="175"/>
                    </a:lnTo>
                    <a:lnTo>
                      <a:pt x="299" y="176"/>
                    </a:lnTo>
                    <a:lnTo>
                      <a:pt x="298" y="176"/>
                    </a:lnTo>
                    <a:lnTo>
                      <a:pt x="299" y="176"/>
                    </a:lnTo>
                    <a:lnTo>
                      <a:pt x="300" y="176"/>
                    </a:lnTo>
                    <a:lnTo>
                      <a:pt x="301" y="177"/>
                    </a:lnTo>
                    <a:lnTo>
                      <a:pt x="303" y="180"/>
                    </a:lnTo>
                    <a:lnTo>
                      <a:pt x="302" y="182"/>
                    </a:lnTo>
                    <a:lnTo>
                      <a:pt x="302" y="183"/>
                    </a:lnTo>
                    <a:lnTo>
                      <a:pt x="304" y="183"/>
                    </a:lnTo>
                    <a:lnTo>
                      <a:pt x="305" y="184"/>
                    </a:lnTo>
                    <a:lnTo>
                      <a:pt x="306" y="185"/>
                    </a:lnTo>
                    <a:lnTo>
                      <a:pt x="306" y="187"/>
                    </a:lnTo>
                    <a:lnTo>
                      <a:pt x="308" y="187"/>
                    </a:lnTo>
                    <a:lnTo>
                      <a:pt x="309" y="188"/>
                    </a:lnTo>
                    <a:lnTo>
                      <a:pt x="308" y="190"/>
                    </a:lnTo>
                    <a:lnTo>
                      <a:pt x="307" y="189"/>
                    </a:lnTo>
                    <a:lnTo>
                      <a:pt x="306" y="189"/>
                    </a:lnTo>
                    <a:lnTo>
                      <a:pt x="306" y="190"/>
                    </a:lnTo>
                    <a:lnTo>
                      <a:pt x="307" y="191"/>
                    </a:lnTo>
                    <a:lnTo>
                      <a:pt x="309" y="191"/>
                    </a:lnTo>
                    <a:lnTo>
                      <a:pt x="310" y="193"/>
                    </a:lnTo>
                    <a:lnTo>
                      <a:pt x="311" y="193"/>
                    </a:lnTo>
                    <a:lnTo>
                      <a:pt x="313" y="197"/>
                    </a:lnTo>
                    <a:lnTo>
                      <a:pt x="313" y="199"/>
                    </a:lnTo>
                    <a:lnTo>
                      <a:pt x="314" y="198"/>
                    </a:lnTo>
                    <a:lnTo>
                      <a:pt x="315" y="198"/>
                    </a:lnTo>
                    <a:lnTo>
                      <a:pt x="316" y="198"/>
                    </a:lnTo>
                    <a:lnTo>
                      <a:pt x="316" y="198"/>
                    </a:lnTo>
                    <a:lnTo>
                      <a:pt x="318" y="198"/>
                    </a:lnTo>
                    <a:lnTo>
                      <a:pt x="321" y="197"/>
                    </a:lnTo>
                    <a:lnTo>
                      <a:pt x="323" y="197"/>
                    </a:lnTo>
                    <a:lnTo>
                      <a:pt x="325" y="196"/>
                    </a:lnTo>
                    <a:lnTo>
                      <a:pt x="327" y="193"/>
                    </a:lnTo>
                    <a:lnTo>
                      <a:pt x="327" y="195"/>
                    </a:lnTo>
                    <a:lnTo>
                      <a:pt x="329" y="194"/>
                    </a:lnTo>
                    <a:lnTo>
                      <a:pt x="330" y="193"/>
                    </a:lnTo>
                    <a:lnTo>
                      <a:pt x="331" y="193"/>
                    </a:lnTo>
                    <a:lnTo>
                      <a:pt x="331" y="193"/>
                    </a:lnTo>
                    <a:lnTo>
                      <a:pt x="332" y="193"/>
                    </a:lnTo>
                    <a:lnTo>
                      <a:pt x="334" y="192"/>
                    </a:lnTo>
                    <a:lnTo>
                      <a:pt x="334" y="193"/>
                    </a:lnTo>
                    <a:lnTo>
                      <a:pt x="334" y="193"/>
                    </a:lnTo>
                    <a:lnTo>
                      <a:pt x="334" y="195"/>
                    </a:lnTo>
                    <a:lnTo>
                      <a:pt x="335" y="196"/>
                    </a:lnTo>
                    <a:lnTo>
                      <a:pt x="336" y="194"/>
                    </a:lnTo>
                    <a:lnTo>
                      <a:pt x="336" y="195"/>
                    </a:lnTo>
                    <a:lnTo>
                      <a:pt x="337" y="195"/>
                    </a:lnTo>
                    <a:lnTo>
                      <a:pt x="337" y="196"/>
                    </a:lnTo>
                    <a:lnTo>
                      <a:pt x="339" y="195"/>
                    </a:lnTo>
                    <a:lnTo>
                      <a:pt x="340" y="197"/>
                    </a:lnTo>
                    <a:lnTo>
                      <a:pt x="341" y="197"/>
                    </a:lnTo>
                    <a:lnTo>
                      <a:pt x="343" y="197"/>
                    </a:lnTo>
                    <a:lnTo>
                      <a:pt x="344" y="197"/>
                    </a:lnTo>
                    <a:lnTo>
                      <a:pt x="344" y="197"/>
                    </a:lnTo>
                    <a:lnTo>
                      <a:pt x="347" y="199"/>
                    </a:lnTo>
                    <a:lnTo>
                      <a:pt x="348" y="200"/>
                    </a:lnTo>
                    <a:lnTo>
                      <a:pt x="348" y="199"/>
                    </a:lnTo>
                    <a:lnTo>
                      <a:pt x="347" y="198"/>
                    </a:lnTo>
                    <a:lnTo>
                      <a:pt x="348" y="197"/>
                    </a:lnTo>
                    <a:lnTo>
                      <a:pt x="350" y="197"/>
                    </a:lnTo>
                    <a:lnTo>
                      <a:pt x="351" y="199"/>
                    </a:lnTo>
                    <a:lnTo>
                      <a:pt x="351" y="199"/>
                    </a:lnTo>
                    <a:lnTo>
                      <a:pt x="351" y="200"/>
                    </a:lnTo>
                    <a:lnTo>
                      <a:pt x="351" y="200"/>
                    </a:lnTo>
                    <a:lnTo>
                      <a:pt x="351" y="203"/>
                    </a:lnTo>
                    <a:lnTo>
                      <a:pt x="353" y="201"/>
                    </a:lnTo>
                    <a:lnTo>
                      <a:pt x="354" y="202"/>
                    </a:lnTo>
                    <a:lnTo>
                      <a:pt x="354" y="202"/>
                    </a:lnTo>
                    <a:lnTo>
                      <a:pt x="356" y="203"/>
                    </a:lnTo>
                    <a:lnTo>
                      <a:pt x="357" y="202"/>
                    </a:lnTo>
                    <a:lnTo>
                      <a:pt x="359" y="202"/>
                    </a:lnTo>
                    <a:lnTo>
                      <a:pt x="361" y="203"/>
                    </a:lnTo>
                    <a:lnTo>
                      <a:pt x="363" y="203"/>
                    </a:lnTo>
                    <a:lnTo>
                      <a:pt x="364" y="204"/>
                    </a:lnTo>
                    <a:lnTo>
                      <a:pt x="365" y="204"/>
                    </a:lnTo>
                    <a:lnTo>
                      <a:pt x="367" y="207"/>
                    </a:lnTo>
                    <a:lnTo>
                      <a:pt x="368" y="207"/>
                    </a:lnTo>
                    <a:lnTo>
                      <a:pt x="368" y="205"/>
                    </a:lnTo>
                    <a:lnTo>
                      <a:pt x="371" y="206"/>
                    </a:lnTo>
                    <a:lnTo>
                      <a:pt x="371" y="207"/>
                    </a:lnTo>
                    <a:lnTo>
                      <a:pt x="372" y="206"/>
                    </a:lnTo>
                    <a:lnTo>
                      <a:pt x="373" y="207"/>
                    </a:lnTo>
                    <a:lnTo>
                      <a:pt x="375" y="207"/>
                    </a:lnTo>
                    <a:lnTo>
                      <a:pt x="373" y="208"/>
                    </a:lnTo>
                    <a:lnTo>
                      <a:pt x="374" y="210"/>
                    </a:lnTo>
                    <a:lnTo>
                      <a:pt x="375" y="210"/>
                    </a:lnTo>
                    <a:lnTo>
                      <a:pt x="377" y="207"/>
                    </a:lnTo>
                    <a:lnTo>
                      <a:pt x="378" y="208"/>
                    </a:lnTo>
                    <a:lnTo>
                      <a:pt x="380" y="209"/>
                    </a:lnTo>
                    <a:lnTo>
                      <a:pt x="383" y="207"/>
                    </a:lnTo>
                    <a:lnTo>
                      <a:pt x="384" y="207"/>
                    </a:lnTo>
                    <a:lnTo>
                      <a:pt x="385" y="208"/>
                    </a:lnTo>
                    <a:lnTo>
                      <a:pt x="387" y="207"/>
                    </a:lnTo>
                    <a:lnTo>
                      <a:pt x="389" y="208"/>
                    </a:lnTo>
                    <a:lnTo>
                      <a:pt x="390" y="208"/>
                    </a:lnTo>
                    <a:lnTo>
                      <a:pt x="391" y="210"/>
                    </a:lnTo>
                    <a:lnTo>
                      <a:pt x="393" y="211"/>
                    </a:lnTo>
                    <a:lnTo>
                      <a:pt x="394" y="211"/>
                    </a:lnTo>
                    <a:lnTo>
                      <a:pt x="396" y="213"/>
                    </a:lnTo>
                    <a:lnTo>
                      <a:pt x="396" y="213"/>
                    </a:lnTo>
                    <a:lnTo>
                      <a:pt x="396" y="215"/>
                    </a:lnTo>
                    <a:lnTo>
                      <a:pt x="398" y="217"/>
                    </a:lnTo>
                    <a:lnTo>
                      <a:pt x="399" y="219"/>
                    </a:lnTo>
                    <a:lnTo>
                      <a:pt x="399" y="219"/>
                    </a:lnTo>
                    <a:lnTo>
                      <a:pt x="399" y="220"/>
                    </a:lnTo>
                    <a:lnTo>
                      <a:pt x="401" y="220"/>
                    </a:lnTo>
                    <a:lnTo>
                      <a:pt x="402" y="221"/>
                    </a:lnTo>
                    <a:lnTo>
                      <a:pt x="402" y="221"/>
                    </a:lnTo>
                    <a:lnTo>
                      <a:pt x="403" y="222"/>
                    </a:lnTo>
                    <a:lnTo>
                      <a:pt x="403" y="224"/>
                    </a:lnTo>
                    <a:lnTo>
                      <a:pt x="404" y="224"/>
                    </a:lnTo>
                    <a:lnTo>
                      <a:pt x="403" y="226"/>
                    </a:lnTo>
                    <a:lnTo>
                      <a:pt x="404" y="228"/>
                    </a:lnTo>
                    <a:lnTo>
                      <a:pt x="405" y="228"/>
                    </a:lnTo>
                    <a:lnTo>
                      <a:pt x="406" y="229"/>
                    </a:lnTo>
                    <a:lnTo>
                      <a:pt x="406" y="231"/>
                    </a:lnTo>
                    <a:lnTo>
                      <a:pt x="406" y="232"/>
                    </a:lnTo>
                    <a:lnTo>
                      <a:pt x="406" y="233"/>
                    </a:lnTo>
                    <a:lnTo>
                      <a:pt x="407" y="234"/>
                    </a:lnTo>
                    <a:lnTo>
                      <a:pt x="409" y="234"/>
                    </a:lnTo>
                    <a:lnTo>
                      <a:pt x="409" y="235"/>
                    </a:lnTo>
                    <a:lnTo>
                      <a:pt x="411" y="237"/>
                    </a:lnTo>
                    <a:lnTo>
                      <a:pt x="412" y="238"/>
                    </a:lnTo>
                    <a:lnTo>
                      <a:pt x="413" y="240"/>
                    </a:lnTo>
                    <a:lnTo>
                      <a:pt x="416" y="240"/>
                    </a:lnTo>
                    <a:lnTo>
                      <a:pt x="417" y="239"/>
                    </a:lnTo>
                    <a:lnTo>
                      <a:pt x="418" y="240"/>
                    </a:lnTo>
                    <a:lnTo>
                      <a:pt x="420" y="241"/>
                    </a:lnTo>
                    <a:lnTo>
                      <a:pt x="419" y="242"/>
                    </a:lnTo>
                    <a:lnTo>
                      <a:pt x="419" y="242"/>
                    </a:lnTo>
                    <a:lnTo>
                      <a:pt x="420" y="242"/>
                    </a:lnTo>
                    <a:lnTo>
                      <a:pt x="422" y="243"/>
                    </a:lnTo>
                    <a:lnTo>
                      <a:pt x="426" y="242"/>
                    </a:lnTo>
                    <a:lnTo>
                      <a:pt x="427" y="242"/>
                    </a:lnTo>
                    <a:lnTo>
                      <a:pt x="430" y="242"/>
                    </a:lnTo>
                    <a:lnTo>
                      <a:pt x="431" y="243"/>
                    </a:lnTo>
                    <a:lnTo>
                      <a:pt x="433" y="245"/>
                    </a:lnTo>
                    <a:lnTo>
                      <a:pt x="434" y="246"/>
                    </a:lnTo>
                    <a:lnTo>
                      <a:pt x="435" y="246"/>
                    </a:lnTo>
                    <a:lnTo>
                      <a:pt x="436" y="246"/>
                    </a:lnTo>
                    <a:lnTo>
                      <a:pt x="433" y="249"/>
                    </a:lnTo>
                    <a:lnTo>
                      <a:pt x="433" y="249"/>
                    </a:lnTo>
                    <a:lnTo>
                      <a:pt x="435" y="251"/>
                    </a:lnTo>
                    <a:lnTo>
                      <a:pt x="436" y="250"/>
                    </a:lnTo>
                    <a:lnTo>
                      <a:pt x="437" y="250"/>
                    </a:lnTo>
                    <a:lnTo>
                      <a:pt x="437" y="249"/>
                    </a:lnTo>
                    <a:lnTo>
                      <a:pt x="437" y="249"/>
                    </a:lnTo>
                    <a:lnTo>
                      <a:pt x="438" y="251"/>
                    </a:lnTo>
                    <a:lnTo>
                      <a:pt x="439" y="252"/>
                    </a:lnTo>
                    <a:lnTo>
                      <a:pt x="439" y="252"/>
                    </a:lnTo>
                    <a:lnTo>
                      <a:pt x="440" y="252"/>
                    </a:lnTo>
                    <a:lnTo>
                      <a:pt x="443" y="252"/>
                    </a:lnTo>
                    <a:lnTo>
                      <a:pt x="444" y="253"/>
                    </a:lnTo>
                    <a:lnTo>
                      <a:pt x="444" y="254"/>
                    </a:lnTo>
                    <a:lnTo>
                      <a:pt x="445" y="254"/>
                    </a:lnTo>
                    <a:lnTo>
                      <a:pt x="445" y="255"/>
                    </a:lnTo>
                    <a:lnTo>
                      <a:pt x="446" y="257"/>
                    </a:lnTo>
                    <a:lnTo>
                      <a:pt x="447" y="257"/>
                    </a:lnTo>
                    <a:lnTo>
                      <a:pt x="447" y="258"/>
                    </a:lnTo>
                    <a:lnTo>
                      <a:pt x="448" y="259"/>
                    </a:lnTo>
                    <a:lnTo>
                      <a:pt x="447" y="259"/>
                    </a:lnTo>
                    <a:lnTo>
                      <a:pt x="448" y="261"/>
                    </a:lnTo>
                    <a:lnTo>
                      <a:pt x="450" y="262"/>
                    </a:lnTo>
                    <a:lnTo>
                      <a:pt x="451" y="262"/>
                    </a:lnTo>
                    <a:lnTo>
                      <a:pt x="451" y="262"/>
                    </a:lnTo>
                    <a:lnTo>
                      <a:pt x="454" y="261"/>
                    </a:lnTo>
                    <a:lnTo>
                      <a:pt x="454" y="262"/>
                    </a:lnTo>
                    <a:lnTo>
                      <a:pt x="454" y="262"/>
                    </a:lnTo>
                    <a:lnTo>
                      <a:pt x="454" y="263"/>
                    </a:lnTo>
                    <a:lnTo>
                      <a:pt x="453" y="263"/>
                    </a:lnTo>
                    <a:lnTo>
                      <a:pt x="452" y="264"/>
                    </a:lnTo>
                    <a:lnTo>
                      <a:pt x="453" y="266"/>
                    </a:lnTo>
                    <a:lnTo>
                      <a:pt x="452" y="266"/>
                    </a:lnTo>
                    <a:lnTo>
                      <a:pt x="451" y="266"/>
                    </a:lnTo>
                    <a:lnTo>
                      <a:pt x="451" y="267"/>
                    </a:lnTo>
                    <a:lnTo>
                      <a:pt x="450" y="266"/>
                    </a:lnTo>
                    <a:lnTo>
                      <a:pt x="445" y="268"/>
                    </a:lnTo>
                    <a:lnTo>
                      <a:pt x="442" y="269"/>
                    </a:lnTo>
                    <a:lnTo>
                      <a:pt x="437" y="269"/>
                    </a:lnTo>
                    <a:lnTo>
                      <a:pt x="434" y="270"/>
                    </a:lnTo>
                    <a:lnTo>
                      <a:pt x="430" y="272"/>
                    </a:lnTo>
                    <a:lnTo>
                      <a:pt x="430" y="273"/>
                    </a:lnTo>
                    <a:lnTo>
                      <a:pt x="425" y="273"/>
                    </a:lnTo>
                    <a:lnTo>
                      <a:pt x="424" y="274"/>
                    </a:lnTo>
                    <a:lnTo>
                      <a:pt x="423" y="276"/>
                    </a:lnTo>
                    <a:lnTo>
                      <a:pt x="423" y="279"/>
                    </a:lnTo>
                    <a:lnTo>
                      <a:pt x="421" y="282"/>
                    </a:lnTo>
                    <a:lnTo>
                      <a:pt x="420" y="283"/>
                    </a:lnTo>
                    <a:lnTo>
                      <a:pt x="416" y="301"/>
                    </a:lnTo>
                    <a:lnTo>
                      <a:pt x="415" y="302"/>
                    </a:lnTo>
                    <a:lnTo>
                      <a:pt x="413" y="303"/>
                    </a:lnTo>
                    <a:lnTo>
                      <a:pt x="412" y="304"/>
                    </a:lnTo>
                    <a:lnTo>
                      <a:pt x="411" y="305"/>
                    </a:lnTo>
                    <a:lnTo>
                      <a:pt x="410" y="307"/>
                    </a:lnTo>
                    <a:lnTo>
                      <a:pt x="409" y="308"/>
                    </a:lnTo>
                    <a:lnTo>
                      <a:pt x="409" y="308"/>
                    </a:lnTo>
                    <a:lnTo>
                      <a:pt x="408" y="309"/>
                    </a:lnTo>
                    <a:lnTo>
                      <a:pt x="406" y="311"/>
                    </a:lnTo>
                    <a:lnTo>
                      <a:pt x="405" y="313"/>
                    </a:lnTo>
                    <a:lnTo>
                      <a:pt x="403" y="314"/>
                    </a:lnTo>
                    <a:lnTo>
                      <a:pt x="402" y="315"/>
                    </a:lnTo>
                    <a:lnTo>
                      <a:pt x="401" y="316"/>
                    </a:lnTo>
                    <a:lnTo>
                      <a:pt x="400" y="318"/>
                    </a:lnTo>
                    <a:lnTo>
                      <a:pt x="400" y="321"/>
                    </a:lnTo>
                    <a:lnTo>
                      <a:pt x="399" y="324"/>
                    </a:lnTo>
                    <a:lnTo>
                      <a:pt x="397" y="324"/>
                    </a:lnTo>
                    <a:lnTo>
                      <a:pt x="397" y="325"/>
                    </a:lnTo>
                    <a:lnTo>
                      <a:pt x="396" y="327"/>
                    </a:lnTo>
                    <a:lnTo>
                      <a:pt x="395" y="328"/>
                    </a:lnTo>
                    <a:lnTo>
                      <a:pt x="395" y="328"/>
                    </a:lnTo>
                    <a:lnTo>
                      <a:pt x="394" y="328"/>
                    </a:lnTo>
                    <a:lnTo>
                      <a:pt x="393" y="328"/>
                    </a:lnTo>
                    <a:lnTo>
                      <a:pt x="392" y="328"/>
                    </a:lnTo>
                    <a:lnTo>
                      <a:pt x="392" y="327"/>
                    </a:lnTo>
                    <a:lnTo>
                      <a:pt x="391" y="327"/>
                    </a:lnTo>
                    <a:lnTo>
                      <a:pt x="390" y="326"/>
                    </a:lnTo>
                    <a:lnTo>
                      <a:pt x="389" y="326"/>
                    </a:lnTo>
                    <a:lnTo>
                      <a:pt x="389" y="326"/>
                    </a:lnTo>
                    <a:lnTo>
                      <a:pt x="388" y="325"/>
                    </a:lnTo>
                    <a:lnTo>
                      <a:pt x="387" y="324"/>
                    </a:lnTo>
                    <a:lnTo>
                      <a:pt x="386" y="324"/>
                    </a:lnTo>
                    <a:lnTo>
                      <a:pt x="385" y="324"/>
                    </a:lnTo>
                    <a:lnTo>
                      <a:pt x="385" y="324"/>
                    </a:lnTo>
                    <a:lnTo>
                      <a:pt x="385" y="324"/>
                    </a:lnTo>
                    <a:lnTo>
                      <a:pt x="384" y="324"/>
                    </a:lnTo>
                    <a:lnTo>
                      <a:pt x="383" y="324"/>
                    </a:lnTo>
                    <a:lnTo>
                      <a:pt x="382" y="324"/>
                    </a:lnTo>
                    <a:lnTo>
                      <a:pt x="382" y="323"/>
                    </a:lnTo>
                    <a:lnTo>
                      <a:pt x="382" y="323"/>
                    </a:lnTo>
                    <a:lnTo>
                      <a:pt x="382" y="321"/>
                    </a:lnTo>
                    <a:lnTo>
                      <a:pt x="381" y="321"/>
                    </a:lnTo>
                    <a:lnTo>
                      <a:pt x="381" y="321"/>
                    </a:lnTo>
                    <a:lnTo>
                      <a:pt x="381" y="320"/>
                    </a:lnTo>
                    <a:lnTo>
                      <a:pt x="380" y="320"/>
                    </a:lnTo>
                    <a:lnTo>
                      <a:pt x="379" y="319"/>
                    </a:lnTo>
                    <a:lnTo>
                      <a:pt x="378" y="319"/>
                    </a:lnTo>
                    <a:lnTo>
                      <a:pt x="378" y="318"/>
                    </a:lnTo>
                    <a:lnTo>
                      <a:pt x="378" y="318"/>
                    </a:lnTo>
                    <a:lnTo>
                      <a:pt x="377" y="318"/>
                    </a:lnTo>
                    <a:lnTo>
                      <a:pt x="376" y="318"/>
                    </a:lnTo>
                    <a:lnTo>
                      <a:pt x="376" y="318"/>
                    </a:lnTo>
                    <a:lnTo>
                      <a:pt x="376" y="317"/>
                    </a:lnTo>
                    <a:lnTo>
                      <a:pt x="375" y="317"/>
                    </a:lnTo>
                    <a:lnTo>
                      <a:pt x="376" y="317"/>
                    </a:lnTo>
                    <a:lnTo>
                      <a:pt x="377" y="316"/>
                    </a:lnTo>
                    <a:lnTo>
                      <a:pt x="376" y="316"/>
                    </a:lnTo>
                    <a:lnTo>
                      <a:pt x="375" y="315"/>
                    </a:lnTo>
                    <a:lnTo>
                      <a:pt x="375" y="315"/>
                    </a:lnTo>
                    <a:lnTo>
                      <a:pt x="375" y="314"/>
                    </a:lnTo>
                    <a:lnTo>
                      <a:pt x="375" y="314"/>
                    </a:lnTo>
                    <a:lnTo>
                      <a:pt x="374" y="314"/>
                    </a:lnTo>
                    <a:lnTo>
                      <a:pt x="374" y="314"/>
                    </a:lnTo>
                    <a:lnTo>
                      <a:pt x="373" y="314"/>
                    </a:lnTo>
                    <a:lnTo>
                      <a:pt x="372" y="314"/>
                    </a:lnTo>
                    <a:lnTo>
                      <a:pt x="372" y="314"/>
                    </a:lnTo>
                    <a:lnTo>
                      <a:pt x="371" y="315"/>
                    </a:lnTo>
                    <a:lnTo>
                      <a:pt x="371" y="316"/>
                    </a:lnTo>
                    <a:lnTo>
                      <a:pt x="371" y="316"/>
                    </a:lnTo>
                    <a:lnTo>
                      <a:pt x="371" y="317"/>
                    </a:lnTo>
                    <a:lnTo>
                      <a:pt x="370" y="317"/>
                    </a:lnTo>
                    <a:lnTo>
                      <a:pt x="368" y="317"/>
                    </a:lnTo>
                    <a:lnTo>
                      <a:pt x="368" y="318"/>
                    </a:lnTo>
                    <a:lnTo>
                      <a:pt x="367" y="318"/>
                    </a:lnTo>
                    <a:lnTo>
                      <a:pt x="366" y="318"/>
                    </a:lnTo>
                    <a:lnTo>
                      <a:pt x="365" y="318"/>
                    </a:lnTo>
                    <a:lnTo>
                      <a:pt x="365" y="318"/>
                    </a:lnTo>
                    <a:lnTo>
                      <a:pt x="365" y="318"/>
                    </a:lnTo>
                    <a:lnTo>
                      <a:pt x="365" y="318"/>
                    </a:lnTo>
                    <a:lnTo>
                      <a:pt x="364" y="318"/>
                    </a:lnTo>
                    <a:lnTo>
                      <a:pt x="364" y="318"/>
                    </a:lnTo>
                    <a:lnTo>
                      <a:pt x="363" y="318"/>
                    </a:lnTo>
                    <a:lnTo>
                      <a:pt x="362" y="318"/>
                    </a:lnTo>
                    <a:lnTo>
                      <a:pt x="361" y="318"/>
                    </a:lnTo>
                    <a:lnTo>
                      <a:pt x="361" y="318"/>
                    </a:lnTo>
                    <a:lnTo>
                      <a:pt x="360" y="318"/>
                    </a:lnTo>
                    <a:lnTo>
                      <a:pt x="360" y="319"/>
                    </a:lnTo>
                    <a:lnTo>
                      <a:pt x="359" y="319"/>
                    </a:lnTo>
                    <a:lnTo>
                      <a:pt x="358" y="320"/>
                    </a:lnTo>
                    <a:lnTo>
                      <a:pt x="358" y="320"/>
                    </a:lnTo>
                    <a:lnTo>
                      <a:pt x="357" y="320"/>
                    </a:lnTo>
                    <a:lnTo>
                      <a:pt x="356" y="320"/>
                    </a:lnTo>
                    <a:lnTo>
                      <a:pt x="356" y="321"/>
                    </a:lnTo>
                    <a:lnTo>
                      <a:pt x="355" y="321"/>
                    </a:lnTo>
                    <a:lnTo>
                      <a:pt x="355" y="320"/>
                    </a:lnTo>
                    <a:lnTo>
                      <a:pt x="354" y="321"/>
                    </a:lnTo>
                    <a:lnTo>
                      <a:pt x="354" y="320"/>
                    </a:lnTo>
                    <a:lnTo>
                      <a:pt x="354" y="321"/>
                    </a:lnTo>
                    <a:lnTo>
                      <a:pt x="353" y="321"/>
                    </a:lnTo>
                    <a:lnTo>
                      <a:pt x="352" y="321"/>
                    </a:lnTo>
                    <a:lnTo>
                      <a:pt x="351" y="321"/>
                    </a:lnTo>
                    <a:lnTo>
                      <a:pt x="351" y="321"/>
                    </a:lnTo>
                    <a:lnTo>
                      <a:pt x="351" y="321"/>
                    </a:lnTo>
                    <a:lnTo>
                      <a:pt x="350" y="321"/>
                    </a:lnTo>
                    <a:lnTo>
                      <a:pt x="349" y="321"/>
                    </a:lnTo>
                    <a:lnTo>
                      <a:pt x="348" y="321"/>
                    </a:lnTo>
                    <a:lnTo>
                      <a:pt x="347" y="321"/>
                    </a:lnTo>
                    <a:lnTo>
                      <a:pt x="347" y="321"/>
                    </a:lnTo>
                    <a:lnTo>
                      <a:pt x="346" y="321"/>
                    </a:lnTo>
                    <a:lnTo>
                      <a:pt x="345" y="321"/>
                    </a:lnTo>
                    <a:lnTo>
                      <a:pt x="344" y="320"/>
                    </a:lnTo>
                    <a:lnTo>
                      <a:pt x="344" y="319"/>
                    </a:lnTo>
                    <a:lnTo>
                      <a:pt x="344" y="320"/>
                    </a:lnTo>
                    <a:lnTo>
                      <a:pt x="344" y="319"/>
                    </a:lnTo>
                    <a:lnTo>
                      <a:pt x="343" y="319"/>
                    </a:lnTo>
                    <a:lnTo>
                      <a:pt x="343" y="318"/>
                    </a:lnTo>
                    <a:lnTo>
                      <a:pt x="342" y="318"/>
                    </a:lnTo>
                    <a:lnTo>
                      <a:pt x="341" y="319"/>
                    </a:lnTo>
                    <a:lnTo>
                      <a:pt x="340" y="319"/>
                    </a:lnTo>
                    <a:lnTo>
                      <a:pt x="340" y="319"/>
                    </a:lnTo>
                    <a:lnTo>
                      <a:pt x="338" y="321"/>
                    </a:lnTo>
                    <a:lnTo>
                      <a:pt x="337" y="321"/>
                    </a:lnTo>
                    <a:lnTo>
                      <a:pt x="337" y="320"/>
                    </a:lnTo>
                    <a:lnTo>
                      <a:pt x="336" y="320"/>
                    </a:lnTo>
                    <a:lnTo>
                      <a:pt x="334" y="321"/>
                    </a:lnTo>
                    <a:lnTo>
                      <a:pt x="334" y="321"/>
                    </a:lnTo>
                    <a:lnTo>
                      <a:pt x="333" y="321"/>
                    </a:lnTo>
                    <a:lnTo>
                      <a:pt x="332" y="321"/>
                    </a:lnTo>
                    <a:lnTo>
                      <a:pt x="331" y="321"/>
                    </a:lnTo>
                    <a:lnTo>
                      <a:pt x="330" y="321"/>
                    </a:lnTo>
                    <a:lnTo>
                      <a:pt x="330" y="321"/>
                    </a:lnTo>
                    <a:lnTo>
                      <a:pt x="330" y="321"/>
                    </a:lnTo>
                    <a:lnTo>
                      <a:pt x="329" y="321"/>
                    </a:lnTo>
                    <a:lnTo>
                      <a:pt x="328" y="321"/>
                    </a:lnTo>
                    <a:lnTo>
                      <a:pt x="328" y="320"/>
                    </a:lnTo>
                    <a:lnTo>
                      <a:pt x="327" y="320"/>
                    </a:lnTo>
                    <a:lnTo>
                      <a:pt x="327" y="319"/>
                    </a:lnTo>
                    <a:lnTo>
                      <a:pt x="327" y="320"/>
                    </a:lnTo>
                    <a:lnTo>
                      <a:pt x="327" y="319"/>
                    </a:lnTo>
                    <a:lnTo>
                      <a:pt x="327" y="319"/>
                    </a:lnTo>
                    <a:lnTo>
                      <a:pt x="327" y="320"/>
                    </a:lnTo>
                    <a:lnTo>
                      <a:pt x="326" y="320"/>
                    </a:lnTo>
                    <a:lnTo>
                      <a:pt x="326" y="319"/>
                    </a:lnTo>
                    <a:lnTo>
                      <a:pt x="327" y="319"/>
                    </a:lnTo>
                    <a:lnTo>
                      <a:pt x="327" y="318"/>
                    </a:lnTo>
                    <a:lnTo>
                      <a:pt x="326" y="318"/>
                    </a:lnTo>
                    <a:lnTo>
                      <a:pt x="326" y="319"/>
                    </a:lnTo>
                    <a:lnTo>
                      <a:pt x="325" y="319"/>
                    </a:lnTo>
                    <a:lnTo>
                      <a:pt x="325" y="318"/>
                    </a:lnTo>
                    <a:lnTo>
                      <a:pt x="324" y="318"/>
                    </a:lnTo>
                    <a:lnTo>
                      <a:pt x="324" y="318"/>
                    </a:lnTo>
                    <a:lnTo>
                      <a:pt x="324" y="317"/>
                    </a:lnTo>
                    <a:lnTo>
                      <a:pt x="323" y="316"/>
                    </a:lnTo>
                    <a:lnTo>
                      <a:pt x="323" y="315"/>
                    </a:lnTo>
                    <a:lnTo>
                      <a:pt x="322" y="315"/>
                    </a:lnTo>
                    <a:lnTo>
                      <a:pt x="321" y="315"/>
                    </a:lnTo>
                    <a:lnTo>
                      <a:pt x="320" y="315"/>
                    </a:lnTo>
                    <a:lnTo>
                      <a:pt x="320" y="315"/>
                    </a:lnTo>
                    <a:lnTo>
                      <a:pt x="320" y="316"/>
                    </a:lnTo>
                    <a:lnTo>
                      <a:pt x="319" y="316"/>
                    </a:lnTo>
                    <a:lnTo>
                      <a:pt x="319" y="315"/>
                    </a:lnTo>
                    <a:lnTo>
                      <a:pt x="318" y="314"/>
                    </a:lnTo>
                    <a:lnTo>
                      <a:pt x="317" y="314"/>
                    </a:lnTo>
                    <a:lnTo>
                      <a:pt x="317" y="314"/>
                    </a:lnTo>
                    <a:lnTo>
                      <a:pt x="318" y="314"/>
                    </a:lnTo>
                    <a:lnTo>
                      <a:pt x="318" y="313"/>
                    </a:lnTo>
                    <a:lnTo>
                      <a:pt x="318" y="312"/>
                    </a:lnTo>
                    <a:lnTo>
                      <a:pt x="317" y="311"/>
                    </a:lnTo>
                    <a:lnTo>
                      <a:pt x="316" y="311"/>
                    </a:lnTo>
                    <a:lnTo>
                      <a:pt x="316" y="309"/>
                    </a:lnTo>
                    <a:lnTo>
                      <a:pt x="315" y="309"/>
                    </a:lnTo>
                    <a:lnTo>
                      <a:pt x="315" y="308"/>
                    </a:lnTo>
                    <a:lnTo>
                      <a:pt x="314" y="307"/>
                    </a:lnTo>
                    <a:lnTo>
                      <a:pt x="313" y="307"/>
                    </a:lnTo>
                    <a:lnTo>
                      <a:pt x="313" y="307"/>
                    </a:lnTo>
                    <a:lnTo>
                      <a:pt x="312" y="307"/>
                    </a:lnTo>
                    <a:lnTo>
                      <a:pt x="312" y="306"/>
                    </a:lnTo>
                    <a:lnTo>
                      <a:pt x="311" y="306"/>
                    </a:lnTo>
                    <a:lnTo>
                      <a:pt x="311" y="305"/>
                    </a:lnTo>
                    <a:lnTo>
                      <a:pt x="310" y="305"/>
                    </a:lnTo>
                    <a:lnTo>
                      <a:pt x="309" y="304"/>
                    </a:lnTo>
                    <a:lnTo>
                      <a:pt x="309" y="304"/>
                    </a:lnTo>
                    <a:lnTo>
                      <a:pt x="308" y="304"/>
                    </a:lnTo>
                    <a:lnTo>
                      <a:pt x="307" y="305"/>
                    </a:lnTo>
                    <a:lnTo>
                      <a:pt x="306" y="306"/>
                    </a:lnTo>
                    <a:lnTo>
                      <a:pt x="306" y="306"/>
                    </a:lnTo>
                    <a:lnTo>
                      <a:pt x="304" y="306"/>
                    </a:lnTo>
                    <a:lnTo>
                      <a:pt x="303" y="306"/>
                    </a:lnTo>
                    <a:lnTo>
                      <a:pt x="303" y="304"/>
                    </a:lnTo>
                    <a:lnTo>
                      <a:pt x="302" y="301"/>
                    </a:lnTo>
                    <a:lnTo>
                      <a:pt x="300" y="300"/>
                    </a:lnTo>
                    <a:lnTo>
                      <a:pt x="299" y="299"/>
                    </a:lnTo>
                    <a:lnTo>
                      <a:pt x="299" y="298"/>
                    </a:lnTo>
                    <a:lnTo>
                      <a:pt x="296" y="297"/>
                    </a:lnTo>
                    <a:lnTo>
                      <a:pt x="295" y="296"/>
                    </a:lnTo>
                    <a:lnTo>
                      <a:pt x="293" y="295"/>
                    </a:lnTo>
                    <a:lnTo>
                      <a:pt x="289" y="294"/>
                    </a:lnTo>
                    <a:lnTo>
                      <a:pt x="286" y="294"/>
                    </a:lnTo>
                    <a:lnTo>
                      <a:pt x="285" y="293"/>
                    </a:lnTo>
                    <a:lnTo>
                      <a:pt x="285" y="291"/>
                    </a:lnTo>
                    <a:lnTo>
                      <a:pt x="283" y="291"/>
                    </a:lnTo>
                    <a:lnTo>
                      <a:pt x="282" y="291"/>
                    </a:lnTo>
                    <a:lnTo>
                      <a:pt x="279" y="289"/>
                    </a:lnTo>
                    <a:lnTo>
                      <a:pt x="277" y="287"/>
                    </a:lnTo>
                    <a:lnTo>
                      <a:pt x="276" y="286"/>
                    </a:lnTo>
                    <a:lnTo>
                      <a:pt x="273" y="284"/>
                    </a:lnTo>
                    <a:lnTo>
                      <a:pt x="272" y="283"/>
                    </a:lnTo>
                    <a:lnTo>
                      <a:pt x="270" y="282"/>
                    </a:lnTo>
                    <a:lnTo>
                      <a:pt x="268" y="280"/>
                    </a:lnTo>
                    <a:lnTo>
                      <a:pt x="267" y="280"/>
                    </a:lnTo>
                    <a:lnTo>
                      <a:pt x="265" y="279"/>
                    </a:lnTo>
                    <a:lnTo>
                      <a:pt x="264" y="279"/>
                    </a:lnTo>
                    <a:lnTo>
                      <a:pt x="264" y="278"/>
                    </a:lnTo>
                    <a:lnTo>
                      <a:pt x="263" y="278"/>
                    </a:lnTo>
                    <a:lnTo>
                      <a:pt x="263" y="277"/>
                    </a:lnTo>
                    <a:lnTo>
                      <a:pt x="263" y="276"/>
                    </a:lnTo>
                    <a:lnTo>
                      <a:pt x="262" y="276"/>
                    </a:lnTo>
                    <a:lnTo>
                      <a:pt x="262" y="276"/>
                    </a:lnTo>
                    <a:lnTo>
                      <a:pt x="261" y="274"/>
                    </a:lnTo>
                    <a:lnTo>
                      <a:pt x="262" y="274"/>
                    </a:lnTo>
                    <a:lnTo>
                      <a:pt x="260" y="274"/>
                    </a:lnTo>
                    <a:lnTo>
                      <a:pt x="258" y="273"/>
                    </a:lnTo>
                    <a:lnTo>
                      <a:pt x="254" y="273"/>
                    </a:lnTo>
                    <a:lnTo>
                      <a:pt x="251" y="273"/>
                    </a:lnTo>
                    <a:lnTo>
                      <a:pt x="248" y="272"/>
                    </a:lnTo>
                    <a:lnTo>
                      <a:pt x="244" y="270"/>
                    </a:lnTo>
                    <a:lnTo>
                      <a:pt x="242" y="271"/>
                    </a:lnTo>
                    <a:lnTo>
                      <a:pt x="241" y="269"/>
                    </a:lnTo>
                    <a:lnTo>
                      <a:pt x="239" y="269"/>
                    </a:lnTo>
                    <a:lnTo>
                      <a:pt x="237" y="270"/>
                    </a:lnTo>
                    <a:lnTo>
                      <a:pt x="236" y="271"/>
                    </a:lnTo>
                    <a:lnTo>
                      <a:pt x="234" y="272"/>
                    </a:lnTo>
                    <a:lnTo>
                      <a:pt x="230" y="272"/>
                    </a:lnTo>
                    <a:lnTo>
                      <a:pt x="230" y="287"/>
                    </a:lnTo>
                    <a:lnTo>
                      <a:pt x="229" y="287"/>
                    </a:lnTo>
                    <a:lnTo>
                      <a:pt x="227" y="287"/>
                    </a:lnTo>
                    <a:lnTo>
                      <a:pt x="224" y="287"/>
                    </a:lnTo>
                    <a:lnTo>
                      <a:pt x="222" y="286"/>
                    </a:lnTo>
                    <a:lnTo>
                      <a:pt x="217" y="286"/>
                    </a:lnTo>
                    <a:lnTo>
                      <a:pt x="214" y="286"/>
                    </a:lnTo>
                    <a:lnTo>
                      <a:pt x="212" y="285"/>
                    </a:lnTo>
                    <a:lnTo>
                      <a:pt x="211" y="285"/>
                    </a:lnTo>
                    <a:lnTo>
                      <a:pt x="211" y="286"/>
                    </a:lnTo>
                    <a:lnTo>
                      <a:pt x="208" y="287"/>
                    </a:lnTo>
                    <a:lnTo>
                      <a:pt x="156" y="297"/>
                    </a:lnTo>
                    <a:lnTo>
                      <a:pt x="154" y="297"/>
                    </a:lnTo>
                    <a:lnTo>
                      <a:pt x="153" y="298"/>
                    </a:lnTo>
                    <a:lnTo>
                      <a:pt x="151" y="297"/>
                    </a:lnTo>
                    <a:lnTo>
                      <a:pt x="151" y="297"/>
                    </a:lnTo>
                    <a:lnTo>
                      <a:pt x="150" y="298"/>
                    </a:lnTo>
                    <a:lnTo>
                      <a:pt x="148" y="300"/>
                    </a:lnTo>
                    <a:lnTo>
                      <a:pt x="146" y="301"/>
                    </a:lnTo>
                    <a:lnTo>
                      <a:pt x="144" y="302"/>
                    </a:lnTo>
                    <a:lnTo>
                      <a:pt x="142" y="301"/>
                    </a:lnTo>
                    <a:lnTo>
                      <a:pt x="141" y="300"/>
                    </a:lnTo>
                    <a:lnTo>
                      <a:pt x="138" y="300"/>
                    </a:lnTo>
                    <a:lnTo>
                      <a:pt x="134" y="301"/>
                    </a:lnTo>
                    <a:lnTo>
                      <a:pt x="131" y="298"/>
                    </a:lnTo>
                    <a:lnTo>
                      <a:pt x="130" y="297"/>
                    </a:lnTo>
                    <a:lnTo>
                      <a:pt x="128" y="293"/>
                    </a:lnTo>
                    <a:lnTo>
                      <a:pt x="123" y="285"/>
                    </a:lnTo>
                    <a:lnTo>
                      <a:pt x="122" y="287"/>
                    </a:lnTo>
                    <a:lnTo>
                      <a:pt x="120" y="290"/>
                    </a:lnTo>
                    <a:lnTo>
                      <a:pt x="117" y="294"/>
                    </a:lnTo>
                    <a:lnTo>
                      <a:pt x="113" y="300"/>
                    </a:lnTo>
                    <a:lnTo>
                      <a:pt x="113" y="304"/>
                    </a:lnTo>
                    <a:lnTo>
                      <a:pt x="113" y="305"/>
                    </a:lnTo>
                    <a:lnTo>
                      <a:pt x="110" y="308"/>
                    </a:lnTo>
                    <a:lnTo>
                      <a:pt x="107" y="311"/>
                    </a:lnTo>
                    <a:lnTo>
                      <a:pt x="106" y="311"/>
                    </a:lnTo>
                    <a:lnTo>
                      <a:pt x="103" y="311"/>
                    </a:lnTo>
                    <a:lnTo>
                      <a:pt x="100" y="311"/>
                    </a:lnTo>
                    <a:lnTo>
                      <a:pt x="99" y="311"/>
                    </a:lnTo>
                    <a:lnTo>
                      <a:pt x="97" y="313"/>
                    </a:lnTo>
                    <a:lnTo>
                      <a:pt x="95" y="315"/>
                    </a:lnTo>
                    <a:lnTo>
                      <a:pt x="92" y="318"/>
                    </a:lnTo>
                    <a:lnTo>
                      <a:pt x="88" y="321"/>
                    </a:lnTo>
                    <a:lnTo>
                      <a:pt x="89" y="323"/>
                    </a:lnTo>
                    <a:lnTo>
                      <a:pt x="87" y="324"/>
                    </a:lnTo>
                    <a:lnTo>
                      <a:pt x="85" y="326"/>
                    </a:lnTo>
                    <a:lnTo>
                      <a:pt x="79" y="327"/>
                    </a:lnTo>
                    <a:lnTo>
                      <a:pt x="79" y="330"/>
                    </a:lnTo>
                    <a:lnTo>
                      <a:pt x="78" y="331"/>
                    </a:lnTo>
                    <a:lnTo>
                      <a:pt x="75" y="333"/>
                    </a:lnTo>
                    <a:lnTo>
                      <a:pt x="72" y="334"/>
                    </a:lnTo>
                    <a:lnTo>
                      <a:pt x="67" y="335"/>
                    </a:lnTo>
                    <a:lnTo>
                      <a:pt x="67" y="338"/>
                    </a:lnTo>
                    <a:lnTo>
                      <a:pt x="63" y="341"/>
                    </a:lnTo>
                    <a:lnTo>
                      <a:pt x="62" y="340"/>
                    </a:lnTo>
                    <a:lnTo>
                      <a:pt x="62" y="339"/>
                    </a:lnTo>
                    <a:lnTo>
                      <a:pt x="61" y="339"/>
                    </a:lnTo>
                    <a:lnTo>
                      <a:pt x="61" y="338"/>
                    </a:lnTo>
                    <a:lnTo>
                      <a:pt x="61" y="338"/>
                    </a:lnTo>
                    <a:lnTo>
                      <a:pt x="61" y="337"/>
                    </a:lnTo>
                    <a:lnTo>
                      <a:pt x="59" y="336"/>
                    </a:lnTo>
                    <a:lnTo>
                      <a:pt x="59" y="335"/>
                    </a:lnTo>
                    <a:lnTo>
                      <a:pt x="57" y="334"/>
                    </a:lnTo>
                    <a:lnTo>
                      <a:pt x="57" y="333"/>
                    </a:lnTo>
                    <a:lnTo>
                      <a:pt x="58" y="332"/>
                    </a:lnTo>
                    <a:lnTo>
                      <a:pt x="58" y="331"/>
                    </a:lnTo>
                    <a:lnTo>
                      <a:pt x="58" y="331"/>
                    </a:lnTo>
                    <a:lnTo>
                      <a:pt x="58" y="330"/>
                    </a:lnTo>
                    <a:lnTo>
                      <a:pt x="58" y="329"/>
                    </a:lnTo>
                    <a:lnTo>
                      <a:pt x="59" y="329"/>
                    </a:lnTo>
                    <a:lnTo>
                      <a:pt x="60" y="328"/>
                    </a:lnTo>
                    <a:lnTo>
                      <a:pt x="59" y="328"/>
                    </a:lnTo>
                    <a:lnTo>
                      <a:pt x="57" y="327"/>
                    </a:lnTo>
                    <a:lnTo>
                      <a:pt x="57" y="326"/>
                    </a:lnTo>
                    <a:lnTo>
                      <a:pt x="58" y="325"/>
                    </a:lnTo>
                    <a:lnTo>
                      <a:pt x="59" y="325"/>
                    </a:lnTo>
                    <a:lnTo>
                      <a:pt x="59" y="324"/>
                    </a:lnTo>
                    <a:lnTo>
                      <a:pt x="58" y="323"/>
                    </a:lnTo>
                    <a:lnTo>
                      <a:pt x="57" y="323"/>
                    </a:lnTo>
                    <a:lnTo>
                      <a:pt x="56" y="322"/>
                    </a:lnTo>
                    <a:lnTo>
                      <a:pt x="55" y="322"/>
                    </a:lnTo>
                    <a:lnTo>
                      <a:pt x="54" y="322"/>
                    </a:lnTo>
                    <a:lnTo>
                      <a:pt x="53" y="322"/>
                    </a:lnTo>
                    <a:lnTo>
                      <a:pt x="52" y="321"/>
                    </a:lnTo>
                    <a:lnTo>
                      <a:pt x="52" y="320"/>
                    </a:lnTo>
                    <a:lnTo>
                      <a:pt x="52" y="319"/>
                    </a:lnTo>
                    <a:lnTo>
                      <a:pt x="52" y="318"/>
                    </a:lnTo>
                    <a:lnTo>
                      <a:pt x="51" y="318"/>
                    </a:lnTo>
                    <a:lnTo>
                      <a:pt x="51" y="317"/>
                    </a:lnTo>
                    <a:lnTo>
                      <a:pt x="51" y="316"/>
                    </a:lnTo>
                    <a:lnTo>
                      <a:pt x="50" y="315"/>
                    </a:lnTo>
                    <a:lnTo>
                      <a:pt x="50" y="314"/>
                    </a:lnTo>
                    <a:lnTo>
                      <a:pt x="51" y="314"/>
                    </a:lnTo>
                    <a:lnTo>
                      <a:pt x="51" y="313"/>
                    </a:lnTo>
                    <a:lnTo>
                      <a:pt x="50" y="312"/>
                    </a:lnTo>
                    <a:lnTo>
                      <a:pt x="49" y="312"/>
                    </a:lnTo>
                    <a:lnTo>
                      <a:pt x="48" y="311"/>
                    </a:lnTo>
                    <a:lnTo>
                      <a:pt x="48" y="311"/>
                    </a:lnTo>
                    <a:lnTo>
                      <a:pt x="48" y="311"/>
                    </a:lnTo>
                    <a:lnTo>
                      <a:pt x="48" y="310"/>
                    </a:lnTo>
                    <a:lnTo>
                      <a:pt x="47" y="309"/>
                    </a:lnTo>
                    <a:lnTo>
                      <a:pt x="47" y="308"/>
                    </a:lnTo>
                    <a:lnTo>
                      <a:pt x="47" y="307"/>
                    </a:lnTo>
                    <a:lnTo>
                      <a:pt x="48" y="307"/>
                    </a:lnTo>
                    <a:lnTo>
                      <a:pt x="48" y="306"/>
                    </a:lnTo>
                    <a:lnTo>
                      <a:pt x="47" y="305"/>
                    </a:lnTo>
                    <a:lnTo>
                      <a:pt x="47" y="304"/>
                    </a:lnTo>
                    <a:lnTo>
                      <a:pt x="46" y="303"/>
                    </a:lnTo>
                    <a:lnTo>
                      <a:pt x="47" y="303"/>
                    </a:lnTo>
                    <a:lnTo>
                      <a:pt x="46" y="302"/>
                    </a:lnTo>
                    <a:lnTo>
                      <a:pt x="46" y="301"/>
                    </a:lnTo>
                    <a:lnTo>
                      <a:pt x="44" y="300"/>
                    </a:lnTo>
                    <a:lnTo>
                      <a:pt x="45" y="299"/>
                    </a:lnTo>
                    <a:lnTo>
                      <a:pt x="44" y="298"/>
                    </a:lnTo>
                    <a:lnTo>
                      <a:pt x="44" y="297"/>
                    </a:lnTo>
                    <a:lnTo>
                      <a:pt x="44" y="298"/>
                    </a:lnTo>
                    <a:lnTo>
                      <a:pt x="43" y="297"/>
                    </a:lnTo>
                    <a:lnTo>
                      <a:pt x="42" y="296"/>
                    </a:lnTo>
                    <a:lnTo>
                      <a:pt x="42" y="294"/>
                    </a:lnTo>
                    <a:lnTo>
                      <a:pt x="41" y="295"/>
                    </a:lnTo>
                    <a:lnTo>
                      <a:pt x="41" y="294"/>
                    </a:lnTo>
                    <a:lnTo>
                      <a:pt x="38" y="294"/>
                    </a:lnTo>
                    <a:lnTo>
                      <a:pt x="38" y="293"/>
                    </a:lnTo>
                    <a:lnTo>
                      <a:pt x="38" y="293"/>
                    </a:lnTo>
                    <a:lnTo>
                      <a:pt x="37" y="291"/>
                    </a:lnTo>
                    <a:lnTo>
                      <a:pt x="37" y="289"/>
                    </a:lnTo>
                    <a:lnTo>
                      <a:pt x="36" y="288"/>
                    </a:lnTo>
                    <a:lnTo>
                      <a:pt x="35" y="287"/>
                    </a:lnTo>
                    <a:lnTo>
                      <a:pt x="35" y="287"/>
                    </a:lnTo>
                    <a:lnTo>
                      <a:pt x="35" y="286"/>
                    </a:lnTo>
                    <a:lnTo>
                      <a:pt x="36" y="286"/>
                    </a:lnTo>
                    <a:lnTo>
                      <a:pt x="37" y="286"/>
                    </a:lnTo>
                    <a:lnTo>
                      <a:pt x="38" y="285"/>
                    </a:lnTo>
                    <a:lnTo>
                      <a:pt x="37" y="284"/>
                    </a:lnTo>
                    <a:lnTo>
                      <a:pt x="37" y="283"/>
                    </a:lnTo>
                    <a:lnTo>
                      <a:pt x="38" y="283"/>
                    </a:lnTo>
                    <a:lnTo>
                      <a:pt x="38" y="282"/>
                    </a:lnTo>
                    <a:lnTo>
                      <a:pt x="37" y="281"/>
                    </a:lnTo>
                    <a:lnTo>
                      <a:pt x="35" y="280"/>
                    </a:lnTo>
                    <a:lnTo>
                      <a:pt x="35" y="279"/>
                    </a:lnTo>
                    <a:lnTo>
                      <a:pt x="35" y="277"/>
                    </a:lnTo>
                    <a:lnTo>
                      <a:pt x="34" y="276"/>
                    </a:lnTo>
                    <a:lnTo>
                      <a:pt x="35" y="276"/>
                    </a:lnTo>
                    <a:lnTo>
                      <a:pt x="36" y="275"/>
                    </a:lnTo>
                    <a:lnTo>
                      <a:pt x="36" y="274"/>
                    </a:lnTo>
                    <a:lnTo>
                      <a:pt x="34" y="274"/>
                    </a:lnTo>
                    <a:lnTo>
                      <a:pt x="34" y="273"/>
                    </a:lnTo>
                    <a:lnTo>
                      <a:pt x="34" y="273"/>
                    </a:lnTo>
                    <a:lnTo>
                      <a:pt x="34" y="271"/>
                    </a:lnTo>
                    <a:lnTo>
                      <a:pt x="32" y="271"/>
                    </a:lnTo>
                    <a:lnTo>
                      <a:pt x="33" y="270"/>
                    </a:lnTo>
                    <a:lnTo>
                      <a:pt x="33" y="269"/>
                    </a:lnTo>
                    <a:lnTo>
                      <a:pt x="32" y="269"/>
                    </a:lnTo>
                    <a:lnTo>
                      <a:pt x="32" y="268"/>
                    </a:lnTo>
                    <a:lnTo>
                      <a:pt x="33" y="268"/>
                    </a:lnTo>
                    <a:lnTo>
                      <a:pt x="33" y="267"/>
                    </a:lnTo>
                    <a:lnTo>
                      <a:pt x="32" y="266"/>
                    </a:lnTo>
                    <a:lnTo>
                      <a:pt x="31" y="266"/>
                    </a:lnTo>
                    <a:lnTo>
                      <a:pt x="31" y="264"/>
                    </a:lnTo>
                    <a:lnTo>
                      <a:pt x="31" y="263"/>
                    </a:lnTo>
                    <a:lnTo>
                      <a:pt x="31" y="262"/>
                    </a:lnTo>
                    <a:lnTo>
                      <a:pt x="31" y="262"/>
                    </a:lnTo>
                    <a:lnTo>
                      <a:pt x="32" y="261"/>
                    </a:lnTo>
                    <a:lnTo>
                      <a:pt x="30" y="259"/>
                    </a:lnTo>
                    <a:lnTo>
                      <a:pt x="30" y="259"/>
                    </a:lnTo>
                    <a:lnTo>
                      <a:pt x="30" y="257"/>
                    </a:lnTo>
                    <a:lnTo>
                      <a:pt x="29" y="257"/>
                    </a:lnTo>
                    <a:lnTo>
                      <a:pt x="29" y="255"/>
                    </a:lnTo>
                    <a:lnTo>
                      <a:pt x="29" y="254"/>
                    </a:lnTo>
                    <a:lnTo>
                      <a:pt x="28" y="252"/>
                    </a:lnTo>
                    <a:lnTo>
                      <a:pt x="27" y="252"/>
                    </a:lnTo>
                    <a:lnTo>
                      <a:pt x="27" y="251"/>
                    </a:lnTo>
                    <a:lnTo>
                      <a:pt x="27" y="251"/>
                    </a:lnTo>
                    <a:lnTo>
                      <a:pt x="25" y="250"/>
                    </a:lnTo>
                    <a:lnTo>
                      <a:pt x="24" y="249"/>
                    </a:lnTo>
                    <a:lnTo>
                      <a:pt x="24" y="249"/>
                    </a:lnTo>
                    <a:lnTo>
                      <a:pt x="26" y="249"/>
                    </a:lnTo>
                    <a:lnTo>
                      <a:pt x="27" y="248"/>
                    </a:lnTo>
                    <a:lnTo>
                      <a:pt x="25" y="247"/>
                    </a:lnTo>
                    <a:lnTo>
                      <a:pt x="24" y="245"/>
                    </a:lnTo>
                    <a:lnTo>
                      <a:pt x="26" y="245"/>
                    </a:lnTo>
                    <a:lnTo>
                      <a:pt x="25" y="244"/>
                    </a:lnTo>
                    <a:lnTo>
                      <a:pt x="24" y="244"/>
                    </a:lnTo>
                    <a:lnTo>
                      <a:pt x="25" y="242"/>
                    </a:lnTo>
                    <a:lnTo>
                      <a:pt x="24" y="242"/>
                    </a:lnTo>
                    <a:lnTo>
                      <a:pt x="22" y="242"/>
                    </a:lnTo>
                    <a:lnTo>
                      <a:pt x="22" y="241"/>
                    </a:lnTo>
                    <a:lnTo>
                      <a:pt x="20" y="241"/>
                    </a:lnTo>
                    <a:lnTo>
                      <a:pt x="20" y="239"/>
                    </a:lnTo>
                    <a:lnTo>
                      <a:pt x="19" y="238"/>
                    </a:lnTo>
                    <a:lnTo>
                      <a:pt x="19" y="238"/>
                    </a:lnTo>
                    <a:lnTo>
                      <a:pt x="19" y="237"/>
                    </a:lnTo>
                    <a:lnTo>
                      <a:pt x="18" y="237"/>
                    </a:lnTo>
                    <a:lnTo>
                      <a:pt x="18" y="236"/>
                    </a:lnTo>
                    <a:lnTo>
                      <a:pt x="17" y="235"/>
                    </a:lnTo>
                    <a:lnTo>
                      <a:pt x="17" y="233"/>
                    </a:lnTo>
                    <a:lnTo>
                      <a:pt x="16" y="232"/>
                    </a:lnTo>
                    <a:lnTo>
                      <a:pt x="15" y="232"/>
                    </a:lnTo>
                    <a:lnTo>
                      <a:pt x="14" y="231"/>
                    </a:lnTo>
                    <a:lnTo>
                      <a:pt x="15" y="230"/>
                    </a:lnTo>
                    <a:lnTo>
                      <a:pt x="14" y="229"/>
                    </a:lnTo>
                    <a:lnTo>
                      <a:pt x="15" y="228"/>
                    </a:lnTo>
                    <a:lnTo>
                      <a:pt x="13" y="228"/>
                    </a:lnTo>
                    <a:lnTo>
                      <a:pt x="14" y="226"/>
                    </a:lnTo>
                    <a:lnTo>
                      <a:pt x="13" y="225"/>
                    </a:lnTo>
                    <a:lnTo>
                      <a:pt x="13" y="224"/>
                    </a:lnTo>
                    <a:lnTo>
                      <a:pt x="13" y="224"/>
                    </a:lnTo>
                    <a:lnTo>
                      <a:pt x="13" y="222"/>
                    </a:lnTo>
                    <a:lnTo>
                      <a:pt x="13" y="221"/>
                    </a:lnTo>
                    <a:lnTo>
                      <a:pt x="12" y="221"/>
                    </a:lnTo>
                    <a:lnTo>
                      <a:pt x="10" y="218"/>
                    </a:lnTo>
                    <a:lnTo>
                      <a:pt x="10" y="218"/>
                    </a:lnTo>
                    <a:lnTo>
                      <a:pt x="10" y="218"/>
                    </a:lnTo>
                    <a:lnTo>
                      <a:pt x="7" y="218"/>
                    </a:lnTo>
                    <a:lnTo>
                      <a:pt x="7" y="217"/>
                    </a:lnTo>
                    <a:lnTo>
                      <a:pt x="8" y="217"/>
                    </a:lnTo>
                    <a:lnTo>
                      <a:pt x="9" y="216"/>
                    </a:lnTo>
                    <a:lnTo>
                      <a:pt x="10" y="214"/>
                    </a:lnTo>
                    <a:lnTo>
                      <a:pt x="8" y="214"/>
                    </a:lnTo>
                    <a:lnTo>
                      <a:pt x="7" y="214"/>
                    </a:lnTo>
                    <a:lnTo>
                      <a:pt x="6" y="212"/>
                    </a:lnTo>
                    <a:lnTo>
                      <a:pt x="5" y="211"/>
                    </a:lnTo>
                    <a:lnTo>
                      <a:pt x="4" y="210"/>
                    </a:lnTo>
                    <a:lnTo>
                      <a:pt x="3" y="209"/>
                    </a:lnTo>
                    <a:lnTo>
                      <a:pt x="3" y="208"/>
                    </a:lnTo>
                    <a:lnTo>
                      <a:pt x="2" y="209"/>
                    </a:lnTo>
                    <a:lnTo>
                      <a:pt x="2" y="207"/>
                    </a:lnTo>
                    <a:lnTo>
                      <a:pt x="1" y="207"/>
                    </a:lnTo>
                    <a:lnTo>
                      <a:pt x="0" y="206"/>
                    </a:lnTo>
                    <a:lnTo>
                      <a:pt x="1" y="205"/>
                    </a:lnTo>
                    <a:lnTo>
                      <a:pt x="1" y="204"/>
                    </a:lnTo>
                    <a:lnTo>
                      <a:pt x="2" y="204"/>
                    </a:lnTo>
                    <a:lnTo>
                      <a:pt x="3" y="204"/>
                    </a:lnTo>
                    <a:lnTo>
                      <a:pt x="3" y="203"/>
                    </a:lnTo>
                    <a:lnTo>
                      <a:pt x="3" y="203"/>
                    </a:lnTo>
                    <a:lnTo>
                      <a:pt x="3" y="204"/>
                    </a:lnTo>
                    <a:lnTo>
                      <a:pt x="5" y="202"/>
                    </a:lnTo>
                    <a:lnTo>
                      <a:pt x="6" y="202"/>
                    </a:lnTo>
                    <a:lnTo>
                      <a:pt x="7" y="200"/>
                    </a:lnTo>
                    <a:lnTo>
                      <a:pt x="7" y="198"/>
                    </a:lnTo>
                    <a:lnTo>
                      <a:pt x="8" y="197"/>
                    </a:lnTo>
                    <a:lnTo>
                      <a:pt x="8" y="197"/>
                    </a:lnTo>
                    <a:lnTo>
                      <a:pt x="9" y="197"/>
                    </a:lnTo>
                    <a:lnTo>
                      <a:pt x="9" y="196"/>
                    </a:lnTo>
                    <a:lnTo>
                      <a:pt x="10" y="196"/>
                    </a:lnTo>
                    <a:lnTo>
                      <a:pt x="10" y="194"/>
                    </a:lnTo>
                    <a:lnTo>
                      <a:pt x="10" y="193"/>
                    </a:lnTo>
                    <a:lnTo>
                      <a:pt x="11" y="193"/>
                    </a:lnTo>
                    <a:lnTo>
                      <a:pt x="12" y="193"/>
                    </a:lnTo>
                    <a:lnTo>
                      <a:pt x="11" y="193"/>
                    </a:lnTo>
                    <a:lnTo>
                      <a:pt x="11" y="192"/>
                    </a:lnTo>
                    <a:lnTo>
                      <a:pt x="10" y="191"/>
                    </a:lnTo>
                    <a:lnTo>
                      <a:pt x="10" y="190"/>
                    </a:lnTo>
                    <a:lnTo>
                      <a:pt x="10" y="189"/>
                    </a:lnTo>
                    <a:lnTo>
                      <a:pt x="10" y="188"/>
                    </a:lnTo>
                    <a:lnTo>
                      <a:pt x="10" y="188"/>
                    </a:lnTo>
                    <a:lnTo>
                      <a:pt x="10" y="187"/>
                    </a:lnTo>
                    <a:lnTo>
                      <a:pt x="10" y="187"/>
                    </a:lnTo>
                    <a:lnTo>
                      <a:pt x="10" y="187"/>
                    </a:lnTo>
                    <a:lnTo>
                      <a:pt x="11" y="186"/>
                    </a:lnTo>
                    <a:lnTo>
                      <a:pt x="12" y="185"/>
                    </a:lnTo>
                    <a:lnTo>
                      <a:pt x="13" y="184"/>
                    </a:lnTo>
                    <a:lnTo>
                      <a:pt x="13" y="183"/>
                    </a:lnTo>
                    <a:lnTo>
                      <a:pt x="12" y="183"/>
                    </a:lnTo>
                    <a:lnTo>
                      <a:pt x="12" y="182"/>
                    </a:lnTo>
                    <a:lnTo>
                      <a:pt x="13" y="180"/>
                    </a:lnTo>
                    <a:lnTo>
                      <a:pt x="12" y="180"/>
                    </a:lnTo>
                    <a:lnTo>
                      <a:pt x="13" y="179"/>
                    </a:lnTo>
                    <a:lnTo>
                      <a:pt x="13" y="178"/>
                    </a:lnTo>
                    <a:lnTo>
                      <a:pt x="13" y="177"/>
                    </a:lnTo>
                    <a:lnTo>
                      <a:pt x="13" y="176"/>
                    </a:lnTo>
                    <a:lnTo>
                      <a:pt x="11" y="175"/>
                    </a:lnTo>
                    <a:lnTo>
                      <a:pt x="12" y="174"/>
                    </a:lnTo>
                    <a:lnTo>
                      <a:pt x="12" y="173"/>
                    </a:lnTo>
                    <a:lnTo>
                      <a:pt x="12" y="172"/>
                    </a:lnTo>
                    <a:lnTo>
                      <a:pt x="13" y="171"/>
                    </a:lnTo>
                    <a:lnTo>
                      <a:pt x="13" y="171"/>
                    </a:lnTo>
                    <a:lnTo>
                      <a:pt x="14" y="170"/>
                    </a:lnTo>
                    <a:lnTo>
                      <a:pt x="15" y="169"/>
                    </a:lnTo>
                    <a:lnTo>
                      <a:pt x="17" y="169"/>
                    </a:lnTo>
                    <a:lnTo>
                      <a:pt x="17" y="170"/>
                    </a:lnTo>
                    <a:lnTo>
                      <a:pt x="17" y="170"/>
                    </a:lnTo>
                    <a:lnTo>
                      <a:pt x="18" y="169"/>
                    </a:lnTo>
                    <a:lnTo>
                      <a:pt x="20" y="169"/>
                    </a:lnTo>
                    <a:lnTo>
                      <a:pt x="21" y="170"/>
                    </a:lnTo>
                    <a:lnTo>
                      <a:pt x="23" y="171"/>
                    </a:lnTo>
                    <a:lnTo>
                      <a:pt x="25" y="171"/>
                    </a:lnTo>
                    <a:lnTo>
                      <a:pt x="27" y="172"/>
                    </a:lnTo>
                    <a:lnTo>
                      <a:pt x="27" y="172"/>
                    </a:lnTo>
                    <a:lnTo>
                      <a:pt x="28" y="172"/>
                    </a:lnTo>
                    <a:lnTo>
                      <a:pt x="30" y="172"/>
                    </a:lnTo>
                    <a:lnTo>
                      <a:pt x="31" y="172"/>
                    </a:lnTo>
                    <a:lnTo>
                      <a:pt x="31" y="172"/>
                    </a:lnTo>
                    <a:lnTo>
                      <a:pt x="32" y="172"/>
                    </a:lnTo>
                    <a:lnTo>
                      <a:pt x="33" y="172"/>
                    </a:lnTo>
                    <a:lnTo>
                      <a:pt x="34" y="172"/>
                    </a:lnTo>
                    <a:lnTo>
                      <a:pt x="35" y="171"/>
                    </a:lnTo>
                    <a:lnTo>
                      <a:pt x="38" y="171"/>
                    </a:lnTo>
                    <a:lnTo>
                      <a:pt x="41" y="172"/>
                    </a:lnTo>
                    <a:lnTo>
                      <a:pt x="43" y="172"/>
                    </a:lnTo>
                    <a:lnTo>
                      <a:pt x="46" y="170"/>
                    </a:lnTo>
                    <a:lnTo>
                      <a:pt x="48" y="171"/>
                    </a:lnTo>
                    <a:lnTo>
                      <a:pt x="49" y="170"/>
                    </a:lnTo>
                    <a:lnTo>
                      <a:pt x="50" y="169"/>
                    </a:lnTo>
                    <a:lnTo>
                      <a:pt x="51" y="169"/>
                    </a:lnTo>
                    <a:lnTo>
                      <a:pt x="52" y="169"/>
                    </a:lnTo>
                    <a:lnTo>
                      <a:pt x="54" y="170"/>
                    </a:lnTo>
                    <a:lnTo>
                      <a:pt x="55" y="170"/>
                    </a:lnTo>
                    <a:lnTo>
                      <a:pt x="56" y="170"/>
                    </a:lnTo>
                    <a:lnTo>
                      <a:pt x="59" y="171"/>
                    </a:lnTo>
                    <a:lnTo>
                      <a:pt x="60" y="171"/>
                    </a:lnTo>
                    <a:lnTo>
                      <a:pt x="61" y="171"/>
                    </a:lnTo>
                    <a:lnTo>
                      <a:pt x="62" y="172"/>
                    </a:lnTo>
                    <a:lnTo>
                      <a:pt x="65" y="172"/>
                    </a:lnTo>
                    <a:lnTo>
                      <a:pt x="68" y="172"/>
                    </a:lnTo>
                    <a:lnTo>
                      <a:pt x="69" y="172"/>
                    </a:lnTo>
                    <a:lnTo>
                      <a:pt x="70" y="172"/>
                    </a:lnTo>
                    <a:lnTo>
                      <a:pt x="71" y="172"/>
                    </a:lnTo>
                    <a:lnTo>
                      <a:pt x="72" y="172"/>
                    </a:lnTo>
                    <a:lnTo>
                      <a:pt x="72" y="172"/>
                    </a:lnTo>
                    <a:lnTo>
                      <a:pt x="74" y="171"/>
                    </a:lnTo>
                    <a:lnTo>
                      <a:pt x="75" y="171"/>
                    </a:lnTo>
                    <a:lnTo>
                      <a:pt x="75" y="171"/>
                    </a:lnTo>
                    <a:lnTo>
                      <a:pt x="76" y="170"/>
                    </a:lnTo>
                    <a:lnTo>
                      <a:pt x="77" y="170"/>
                    </a:lnTo>
                    <a:lnTo>
                      <a:pt x="78" y="170"/>
                    </a:lnTo>
                    <a:lnTo>
                      <a:pt x="79" y="169"/>
                    </a:lnTo>
                    <a:lnTo>
                      <a:pt x="82" y="169"/>
                    </a:lnTo>
                    <a:lnTo>
                      <a:pt x="83" y="168"/>
                    </a:lnTo>
                    <a:lnTo>
                      <a:pt x="84" y="167"/>
                    </a:lnTo>
                    <a:lnTo>
                      <a:pt x="85" y="166"/>
                    </a:lnTo>
                    <a:lnTo>
                      <a:pt x="85" y="166"/>
                    </a:lnTo>
                    <a:lnTo>
                      <a:pt x="85" y="165"/>
                    </a:lnTo>
                    <a:lnTo>
                      <a:pt x="86" y="165"/>
                    </a:lnTo>
                    <a:lnTo>
                      <a:pt x="86" y="163"/>
                    </a:lnTo>
                    <a:lnTo>
                      <a:pt x="88" y="162"/>
                    </a:lnTo>
                    <a:lnTo>
                      <a:pt x="89" y="162"/>
                    </a:lnTo>
                    <a:lnTo>
                      <a:pt x="89" y="161"/>
                    </a:lnTo>
                    <a:lnTo>
                      <a:pt x="88" y="159"/>
                    </a:lnTo>
                    <a:lnTo>
                      <a:pt x="88" y="157"/>
                    </a:lnTo>
                    <a:lnTo>
                      <a:pt x="89" y="156"/>
                    </a:lnTo>
                    <a:lnTo>
                      <a:pt x="89" y="155"/>
                    </a:lnTo>
                    <a:lnTo>
                      <a:pt x="89" y="154"/>
                    </a:lnTo>
                    <a:lnTo>
                      <a:pt x="90" y="153"/>
                    </a:lnTo>
                    <a:lnTo>
                      <a:pt x="90" y="152"/>
                    </a:lnTo>
                    <a:lnTo>
                      <a:pt x="91" y="150"/>
                    </a:lnTo>
                    <a:lnTo>
                      <a:pt x="90" y="147"/>
                    </a:lnTo>
                    <a:lnTo>
                      <a:pt x="91" y="145"/>
                    </a:lnTo>
                    <a:lnTo>
                      <a:pt x="91" y="143"/>
                    </a:lnTo>
                    <a:lnTo>
                      <a:pt x="91" y="142"/>
                    </a:lnTo>
                    <a:lnTo>
                      <a:pt x="92" y="141"/>
                    </a:lnTo>
                    <a:lnTo>
                      <a:pt x="96" y="138"/>
                    </a:lnTo>
                    <a:lnTo>
                      <a:pt x="97" y="137"/>
                    </a:lnTo>
                    <a:lnTo>
                      <a:pt x="98" y="137"/>
                    </a:lnTo>
                    <a:lnTo>
                      <a:pt x="99" y="136"/>
                    </a:lnTo>
                    <a:lnTo>
                      <a:pt x="99" y="135"/>
                    </a:lnTo>
                    <a:lnTo>
                      <a:pt x="100" y="134"/>
                    </a:lnTo>
                    <a:lnTo>
                      <a:pt x="100" y="131"/>
                    </a:lnTo>
                    <a:lnTo>
                      <a:pt x="102" y="129"/>
                    </a:lnTo>
                    <a:lnTo>
                      <a:pt x="102" y="128"/>
                    </a:lnTo>
                    <a:lnTo>
                      <a:pt x="103" y="127"/>
                    </a:lnTo>
                    <a:lnTo>
                      <a:pt x="105" y="126"/>
                    </a:lnTo>
                    <a:lnTo>
                      <a:pt x="106" y="126"/>
                    </a:lnTo>
                    <a:lnTo>
                      <a:pt x="110" y="124"/>
                    </a:lnTo>
                    <a:lnTo>
                      <a:pt x="113" y="122"/>
                    </a:lnTo>
                    <a:lnTo>
                      <a:pt x="117" y="121"/>
                    </a:lnTo>
                    <a:lnTo>
                      <a:pt x="119" y="120"/>
                    </a:lnTo>
                    <a:lnTo>
                      <a:pt x="120" y="120"/>
                    </a:lnTo>
                    <a:lnTo>
                      <a:pt x="124" y="116"/>
                    </a:lnTo>
                    <a:lnTo>
                      <a:pt x="127" y="114"/>
                    </a:lnTo>
                    <a:lnTo>
                      <a:pt x="130" y="114"/>
                    </a:lnTo>
                    <a:lnTo>
                      <a:pt x="136" y="114"/>
                    </a:lnTo>
                    <a:lnTo>
                      <a:pt x="137" y="114"/>
                    </a:lnTo>
                    <a:lnTo>
                      <a:pt x="137" y="113"/>
                    </a:lnTo>
                    <a:lnTo>
                      <a:pt x="136" y="110"/>
                    </a:lnTo>
                    <a:lnTo>
                      <a:pt x="136" y="107"/>
                    </a:lnTo>
                    <a:lnTo>
                      <a:pt x="135" y="103"/>
                    </a:lnTo>
                    <a:lnTo>
                      <a:pt x="134" y="102"/>
                    </a:lnTo>
                    <a:lnTo>
                      <a:pt x="133" y="102"/>
                    </a:lnTo>
                    <a:lnTo>
                      <a:pt x="129" y="103"/>
                    </a:lnTo>
                    <a:lnTo>
                      <a:pt x="126" y="104"/>
                    </a:lnTo>
                    <a:lnTo>
                      <a:pt x="124" y="106"/>
                    </a:lnTo>
                    <a:lnTo>
                      <a:pt x="122" y="107"/>
                    </a:lnTo>
                    <a:lnTo>
                      <a:pt x="120" y="108"/>
                    </a:lnTo>
                    <a:lnTo>
                      <a:pt x="114" y="108"/>
                    </a:lnTo>
                    <a:lnTo>
                      <a:pt x="112" y="108"/>
                    </a:lnTo>
                    <a:lnTo>
                      <a:pt x="104" y="107"/>
                    </a:lnTo>
                    <a:lnTo>
                      <a:pt x="101" y="107"/>
                    </a:lnTo>
                    <a:lnTo>
                      <a:pt x="99" y="107"/>
                    </a:lnTo>
                    <a:lnTo>
                      <a:pt x="100" y="105"/>
                    </a:lnTo>
                    <a:lnTo>
                      <a:pt x="101" y="103"/>
                    </a:lnTo>
                    <a:lnTo>
                      <a:pt x="102" y="102"/>
                    </a:lnTo>
                    <a:lnTo>
                      <a:pt x="101" y="98"/>
                    </a:lnTo>
                    <a:lnTo>
                      <a:pt x="100" y="97"/>
                    </a:lnTo>
                    <a:lnTo>
                      <a:pt x="100" y="96"/>
                    </a:lnTo>
                    <a:lnTo>
                      <a:pt x="100" y="95"/>
                    </a:lnTo>
                    <a:lnTo>
                      <a:pt x="101" y="94"/>
                    </a:lnTo>
                    <a:lnTo>
                      <a:pt x="102" y="94"/>
                    </a:lnTo>
                    <a:lnTo>
                      <a:pt x="103" y="93"/>
                    </a:lnTo>
                    <a:lnTo>
                      <a:pt x="106" y="90"/>
                    </a:lnTo>
                    <a:lnTo>
                      <a:pt x="106" y="89"/>
                    </a:lnTo>
                    <a:lnTo>
                      <a:pt x="106" y="85"/>
                    </a:lnTo>
                    <a:lnTo>
                      <a:pt x="107" y="80"/>
                    </a:lnTo>
                    <a:lnTo>
                      <a:pt x="108" y="74"/>
                    </a:lnTo>
                    <a:lnTo>
                      <a:pt x="108" y="69"/>
                    </a:lnTo>
                    <a:lnTo>
                      <a:pt x="120" y="59"/>
                    </a:lnTo>
                    <a:lnTo>
                      <a:pt x="122" y="58"/>
                    </a:lnTo>
                    <a:lnTo>
                      <a:pt x="124" y="57"/>
                    </a:lnTo>
                    <a:lnTo>
                      <a:pt x="126" y="55"/>
                    </a:lnTo>
                    <a:lnTo>
                      <a:pt x="129" y="53"/>
                    </a:lnTo>
                    <a:lnTo>
                      <a:pt x="130" y="52"/>
                    </a:lnTo>
                    <a:lnTo>
                      <a:pt x="132" y="49"/>
                    </a:lnTo>
                    <a:lnTo>
                      <a:pt x="135" y="48"/>
                    </a:lnTo>
                    <a:lnTo>
                      <a:pt x="137" y="47"/>
                    </a:lnTo>
                    <a:lnTo>
                      <a:pt x="137" y="47"/>
                    </a:lnTo>
                    <a:lnTo>
                      <a:pt x="138" y="47"/>
                    </a:lnTo>
                    <a:lnTo>
                      <a:pt x="139" y="48"/>
                    </a:lnTo>
                    <a:lnTo>
                      <a:pt x="140" y="47"/>
                    </a:lnTo>
                    <a:lnTo>
                      <a:pt x="140" y="46"/>
                    </a:lnTo>
                    <a:lnTo>
                      <a:pt x="141" y="45"/>
                    </a:lnTo>
                    <a:lnTo>
                      <a:pt x="142" y="45"/>
                    </a:lnTo>
                    <a:lnTo>
                      <a:pt x="143" y="46"/>
                    </a:lnTo>
                    <a:lnTo>
                      <a:pt x="143" y="49"/>
                    </a:lnTo>
                    <a:lnTo>
                      <a:pt x="145" y="49"/>
                    </a:lnTo>
                    <a:lnTo>
                      <a:pt x="145" y="47"/>
                    </a:lnTo>
                    <a:lnTo>
                      <a:pt x="146" y="48"/>
                    </a:lnTo>
                    <a:lnTo>
                      <a:pt x="147" y="46"/>
                    </a:lnTo>
                    <a:lnTo>
                      <a:pt x="148" y="48"/>
                    </a:lnTo>
                    <a:lnTo>
                      <a:pt x="150" y="48"/>
                    </a:lnTo>
                    <a:lnTo>
                      <a:pt x="151" y="49"/>
                    </a:lnTo>
                    <a:lnTo>
                      <a:pt x="152" y="51"/>
                    </a:lnTo>
                    <a:lnTo>
                      <a:pt x="154" y="52"/>
                    </a:lnTo>
                    <a:lnTo>
                      <a:pt x="155" y="52"/>
                    </a:lnTo>
                    <a:lnTo>
                      <a:pt x="155" y="52"/>
                    </a:lnTo>
                    <a:lnTo>
                      <a:pt x="156" y="53"/>
                    </a:lnTo>
                    <a:lnTo>
                      <a:pt x="156" y="54"/>
                    </a:lnTo>
                    <a:lnTo>
                      <a:pt x="156" y="55"/>
                    </a:lnTo>
                    <a:lnTo>
                      <a:pt x="157" y="56"/>
                    </a:lnTo>
                    <a:lnTo>
                      <a:pt x="157" y="59"/>
                    </a:lnTo>
                    <a:lnTo>
                      <a:pt x="158" y="58"/>
                    </a:lnTo>
                    <a:lnTo>
                      <a:pt x="158" y="59"/>
                    </a:lnTo>
                    <a:lnTo>
                      <a:pt x="158" y="60"/>
                    </a:lnTo>
                    <a:lnTo>
                      <a:pt x="159" y="61"/>
                    </a:lnTo>
                    <a:lnTo>
                      <a:pt x="160" y="62"/>
                    </a:lnTo>
                    <a:lnTo>
                      <a:pt x="160" y="60"/>
                    </a:lnTo>
                    <a:lnTo>
                      <a:pt x="161" y="60"/>
                    </a:lnTo>
                    <a:lnTo>
                      <a:pt x="162" y="61"/>
                    </a:lnTo>
                    <a:lnTo>
                      <a:pt x="162" y="62"/>
                    </a:lnTo>
                    <a:lnTo>
                      <a:pt x="164" y="62"/>
                    </a:lnTo>
                    <a:lnTo>
                      <a:pt x="163" y="62"/>
                    </a:lnTo>
                    <a:lnTo>
                      <a:pt x="164" y="62"/>
                    </a:lnTo>
                    <a:lnTo>
                      <a:pt x="165" y="64"/>
                    </a:lnTo>
                    <a:lnTo>
                      <a:pt x="165" y="65"/>
                    </a:lnTo>
                    <a:lnTo>
                      <a:pt x="165" y="65"/>
                    </a:lnTo>
                    <a:lnTo>
                      <a:pt x="165" y="66"/>
                    </a:lnTo>
                    <a:lnTo>
                      <a:pt x="167" y="66"/>
                    </a:lnTo>
                    <a:lnTo>
                      <a:pt x="168" y="67"/>
                    </a:lnTo>
                    <a:lnTo>
                      <a:pt x="168" y="69"/>
                    </a:lnTo>
                    <a:lnTo>
                      <a:pt x="171" y="70"/>
                    </a:lnTo>
                    <a:lnTo>
                      <a:pt x="171" y="69"/>
                    </a:lnTo>
                    <a:lnTo>
                      <a:pt x="172" y="69"/>
                    </a:lnTo>
                    <a:lnTo>
                      <a:pt x="172" y="70"/>
                    </a:lnTo>
                    <a:lnTo>
                      <a:pt x="172" y="70"/>
                    </a:lnTo>
                    <a:lnTo>
                      <a:pt x="174" y="71"/>
                    </a:lnTo>
                    <a:lnTo>
                      <a:pt x="174" y="70"/>
                    </a:lnTo>
                    <a:lnTo>
                      <a:pt x="175" y="71"/>
                    </a:lnTo>
                    <a:lnTo>
                      <a:pt x="175" y="71"/>
                    </a:lnTo>
                    <a:lnTo>
                      <a:pt x="175" y="70"/>
                    </a:lnTo>
                    <a:lnTo>
                      <a:pt x="175" y="69"/>
                    </a:lnTo>
                    <a:lnTo>
                      <a:pt x="175" y="70"/>
                    </a:lnTo>
                    <a:lnTo>
                      <a:pt x="175" y="71"/>
                    </a:lnTo>
                    <a:lnTo>
                      <a:pt x="177" y="73"/>
                    </a:lnTo>
                    <a:lnTo>
                      <a:pt x="178" y="73"/>
                    </a:lnTo>
                    <a:lnTo>
                      <a:pt x="179" y="72"/>
                    </a:lnTo>
                    <a:lnTo>
                      <a:pt x="179" y="73"/>
                    </a:lnTo>
                    <a:lnTo>
                      <a:pt x="180" y="73"/>
                    </a:lnTo>
                    <a:lnTo>
                      <a:pt x="179" y="73"/>
                    </a:lnTo>
                    <a:lnTo>
                      <a:pt x="180" y="75"/>
                    </a:lnTo>
                    <a:lnTo>
                      <a:pt x="180" y="73"/>
                    </a:lnTo>
                    <a:lnTo>
                      <a:pt x="181" y="74"/>
                    </a:lnTo>
                    <a:lnTo>
                      <a:pt x="181" y="75"/>
                    </a:lnTo>
                    <a:lnTo>
                      <a:pt x="182" y="74"/>
                    </a:lnTo>
                    <a:lnTo>
                      <a:pt x="182" y="75"/>
                    </a:lnTo>
                    <a:lnTo>
                      <a:pt x="183" y="74"/>
                    </a:lnTo>
                    <a:lnTo>
                      <a:pt x="183" y="75"/>
                    </a:lnTo>
                    <a:lnTo>
                      <a:pt x="184" y="75"/>
                    </a:lnTo>
                    <a:lnTo>
                      <a:pt x="183" y="74"/>
                    </a:lnTo>
                    <a:lnTo>
                      <a:pt x="184" y="74"/>
                    </a:lnTo>
                    <a:lnTo>
                      <a:pt x="185" y="73"/>
                    </a:lnTo>
                    <a:lnTo>
                      <a:pt x="186" y="74"/>
                    </a:lnTo>
                    <a:lnTo>
                      <a:pt x="186" y="75"/>
                    </a:lnTo>
                    <a:lnTo>
                      <a:pt x="186" y="76"/>
                    </a:lnTo>
                    <a:lnTo>
                      <a:pt x="186" y="75"/>
                    </a:lnTo>
                    <a:lnTo>
                      <a:pt x="187" y="75"/>
                    </a:lnTo>
                    <a:lnTo>
                      <a:pt x="187" y="76"/>
                    </a:lnTo>
                    <a:lnTo>
                      <a:pt x="187" y="76"/>
                    </a:lnTo>
                    <a:lnTo>
                      <a:pt x="186" y="76"/>
                    </a:lnTo>
                    <a:lnTo>
                      <a:pt x="187" y="77"/>
                    </a:lnTo>
                    <a:lnTo>
                      <a:pt x="189" y="77"/>
                    </a:lnTo>
                    <a:lnTo>
                      <a:pt x="189" y="7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52" name="Freeform 910">
                <a:extLst>
                  <a:ext uri="{FF2B5EF4-FFF2-40B4-BE49-F238E27FC236}">
                    <a16:creationId xmlns:a16="http://schemas.microsoft.com/office/drawing/2014/main" id="{40C24D84-9CF8-4733-83FB-B41CE691228B}"/>
                  </a:ext>
                </a:extLst>
              </p:cNvPr>
              <p:cNvSpPr>
                <a:spLocks/>
              </p:cNvSpPr>
              <p:nvPr/>
            </p:nvSpPr>
            <p:spPr bwMode="auto">
              <a:xfrm>
                <a:off x="5815" y="1290"/>
                <a:ext cx="42" cy="55"/>
              </a:xfrm>
              <a:custGeom>
                <a:avLst/>
                <a:gdLst>
                  <a:gd name="T0" fmla="*/ 0 w 42"/>
                  <a:gd name="T1" fmla="*/ 46 h 55"/>
                  <a:gd name="T2" fmla="*/ 0 w 42"/>
                  <a:gd name="T3" fmla="*/ 48 h 55"/>
                  <a:gd name="T4" fmla="*/ 0 w 42"/>
                  <a:gd name="T5" fmla="*/ 48 h 55"/>
                  <a:gd name="T6" fmla="*/ 1 w 42"/>
                  <a:gd name="T7" fmla="*/ 49 h 55"/>
                  <a:gd name="T8" fmla="*/ 3 w 42"/>
                  <a:gd name="T9" fmla="*/ 48 h 55"/>
                  <a:gd name="T10" fmla="*/ 3 w 42"/>
                  <a:gd name="T11" fmla="*/ 50 h 55"/>
                  <a:gd name="T12" fmla="*/ 3 w 42"/>
                  <a:gd name="T13" fmla="*/ 49 h 55"/>
                  <a:gd name="T14" fmla="*/ 3 w 42"/>
                  <a:gd name="T15" fmla="*/ 51 h 55"/>
                  <a:gd name="T16" fmla="*/ 3 w 42"/>
                  <a:gd name="T17" fmla="*/ 48 h 55"/>
                  <a:gd name="T18" fmla="*/ 4 w 42"/>
                  <a:gd name="T19" fmla="*/ 50 h 55"/>
                  <a:gd name="T20" fmla="*/ 6 w 42"/>
                  <a:gd name="T21" fmla="*/ 50 h 55"/>
                  <a:gd name="T22" fmla="*/ 6 w 42"/>
                  <a:gd name="T23" fmla="*/ 50 h 55"/>
                  <a:gd name="T24" fmla="*/ 7 w 42"/>
                  <a:gd name="T25" fmla="*/ 49 h 55"/>
                  <a:gd name="T26" fmla="*/ 7 w 42"/>
                  <a:gd name="T27" fmla="*/ 51 h 55"/>
                  <a:gd name="T28" fmla="*/ 7 w 42"/>
                  <a:gd name="T29" fmla="*/ 53 h 55"/>
                  <a:gd name="T30" fmla="*/ 6 w 42"/>
                  <a:gd name="T31" fmla="*/ 51 h 55"/>
                  <a:gd name="T32" fmla="*/ 4 w 42"/>
                  <a:gd name="T33" fmla="*/ 52 h 55"/>
                  <a:gd name="T34" fmla="*/ 5 w 42"/>
                  <a:gd name="T35" fmla="*/ 53 h 55"/>
                  <a:gd name="T36" fmla="*/ 6 w 42"/>
                  <a:gd name="T37" fmla="*/ 55 h 55"/>
                  <a:gd name="T38" fmla="*/ 7 w 42"/>
                  <a:gd name="T39" fmla="*/ 54 h 55"/>
                  <a:gd name="T40" fmla="*/ 8 w 42"/>
                  <a:gd name="T41" fmla="*/ 55 h 55"/>
                  <a:gd name="T42" fmla="*/ 10 w 42"/>
                  <a:gd name="T43" fmla="*/ 55 h 55"/>
                  <a:gd name="T44" fmla="*/ 10 w 42"/>
                  <a:gd name="T45" fmla="*/ 51 h 55"/>
                  <a:gd name="T46" fmla="*/ 12 w 42"/>
                  <a:gd name="T47" fmla="*/ 48 h 55"/>
                  <a:gd name="T48" fmla="*/ 17 w 42"/>
                  <a:gd name="T49" fmla="*/ 42 h 55"/>
                  <a:gd name="T50" fmla="*/ 18 w 42"/>
                  <a:gd name="T51" fmla="*/ 38 h 55"/>
                  <a:gd name="T52" fmla="*/ 22 w 42"/>
                  <a:gd name="T53" fmla="*/ 33 h 55"/>
                  <a:gd name="T54" fmla="*/ 20 w 42"/>
                  <a:gd name="T55" fmla="*/ 28 h 55"/>
                  <a:gd name="T56" fmla="*/ 21 w 42"/>
                  <a:gd name="T57" fmla="*/ 26 h 55"/>
                  <a:gd name="T58" fmla="*/ 22 w 42"/>
                  <a:gd name="T59" fmla="*/ 24 h 55"/>
                  <a:gd name="T60" fmla="*/ 24 w 42"/>
                  <a:gd name="T61" fmla="*/ 21 h 55"/>
                  <a:gd name="T62" fmla="*/ 26 w 42"/>
                  <a:gd name="T63" fmla="*/ 17 h 55"/>
                  <a:gd name="T64" fmla="*/ 28 w 42"/>
                  <a:gd name="T65" fmla="*/ 15 h 55"/>
                  <a:gd name="T66" fmla="*/ 35 w 42"/>
                  <a:gd name="T67" fmla="*/ 8 h 55"/>
                  <a:gd name="T68" fmla="*/ 40 w 42"/>
                  <a:gd name="T69" fmla="*/ 2 h 55"/>
                  <a:gd name="T70" fmla="*/ 42 w 42"/>
                  <a:gd name="T7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 h="55">
                    <a:moveTo>
                      <a:pt x="0" y="44"/>
                    </a:moveTo>
                    <a:lnTo>
                      <a:pt x="0" y="46"/>
                    </a:lnTo>
                    <a:lnTo>
                      <a:pt x="0" y="47"/>
                    </a:lnTo>
                    <a:lnTo>
                      <a:pt x="0" y="48"/>
                    </a:lnTo>
                    <a:lnTo>
                      <a:pt x="0" y="48"/>
                    </a:lnTo>
                    <a:lnTo>
                      <a:pt x="0" y="48"/>
                    </a:lnTo>
                    <a:lnTo>
                      <a:pt x="0" y="48"/>
                    </a:lnTo>
                    <a:lnTo>
                      <a:pt x="1" y="49"/>
                    </a:lnTo>
                    <a:lnTo>
                      <a:pt x="1" y="48"/>
                    </a:lnTo>
                    <a:lnTo>
                      <a:pt x="3" y="48"/>
                    </a:lnTo>
                    <a:lnTo>
                      <a:pt x="2" y="49"/>
                    </a:lnTo>
                    <a:lnTo>
                      <a:pt x="3" y="50"/>
                    </a:lnTo>
                    <a:lnTo>
                      <a:pt x="3" y="49"/>
                    </a:lnTo>
                    <a:lnTo>
                      <a:pt x="3" y="49"/>
                    </a:lnTo>
                    <a:lnTo>
                      <a:pt x="3" y="50"/>
                    </a:lnTo>
                    <a:lnTo>
                      <a:pt x="3" y="51"/>
                    </a:lnTo>
                    <a:lnTo>
                      <a:pt x="4" y="50"/>
                    </a:lnTo>
                    <a:lnTo>
                      <a:pt x="3" y="48"/>
                    </a:lnTo>
                    <a:lnTo>
                      <a:pt x="4" y="49"/>
                    </a:lnTo>
                    <a:lnTo>
                      <a:pt x="4" y="50"/>
                    </a:lnTo>
                    <a:lnTo>
                      <a:pt x="5" y="49"/>
                    </a:lnTo>
                    <a:lnTo>
                      <a:pt x="6" y="50"/>
                    </a:lnTo>
                    <a:lnTo>
                      <a:pt x="6" y="49"/>
                    </a:lnTo>
                    <a:lnTo>
                      <a:pt x="6" y="50"/>
                    </a:lnTo>
                    <a:lnTo>
                      <a:pt x="7" y="49"/>
                    </a:lnTo>
                    <a:lnTo>
                      <a:pt x="7" y="49"/>
                    </a:lnTo>
                    <a:lnTo>
                      <a:pt x="7" y="51"/>
                    </a:lnTo>
                    <a:lnTo>
                      <a:pt x="7" y="51"/>
                    </a:lnTo>
                    <a:lnTo>
                      <a:pt x="7" y="51"/>
                    </a:lnTo>
                    <a:lnTo>
                      <a:pt x="7" y="53"/>
                    </a:lnTo>
                    <a:lnTo>
                      <a:pt x="7" y="52"/>
                    </a:lnTo>
                    <a:lnTo>
                      <a:pt x="6" y="51"/>
                    </a:lnTo>
                    <a:lnTo>
                      <a:pt x="5" y="51"/>
                    </a:lnTo>
                    <a:lnTo>
                      <a:pt x="4" y="52"/>
                    </a:lnTo>
                    <a:lnTo>
                      <a:pt x="4" y="53"/>
                    </a:lnTo>
                    <a:lnTo>
                      <a:pt x="5" y="53"/>
                    </a:lnTo>
                    <a:lnTo>
                      <a:pt x="6" y="53"/>
                    </a:lnTo>
                    <a:lnTo>
                      <a:pt x="6" y="55"/>
                    </a:lnTo>
                    <a:lnTo>
                      <a:pt x="7" y="55"/>
                    </a:lnTo>
                    <a:lnTo>
                      <a:pt x="7" y="54"/>
                    </a:lnTo>
                    <a:lnTo>
                      <a:pt x="8" y="54"/>
                    </a:lnTo>
                    <a:lnTo>
                      <a:pt x="8" y="55"/>
                    </a:lnTo>
                    <a:lnTo>
                      <a:pt x="9" y="55"/>
                    </a:lnTo>
                    <a:lnTo>
                      <a:pt x="10" y="55"/>
                    </a:lnTo>
                    <a:lnTo>
                      <a:pt x="10" y="55"/>
                    </a:lnTo>
                    <a:lnTo>
                      <a:pt x="10" y="51"/>
                    </a:lnTo>
                    <a:lnTo>
                      <a:pt x="11" y="49"/>
                    </a:lnTo>
                    <a:lnTo>
                      <a:pt x="12" y="48"/>
                    </a:lnTo>
                    <a:lnTo>
                      <a:pt x="14" y="48"/>
                    </a:lnTo>
                    <a:lnTo>
                      <a:pt x="17" y="42"/>
                    </a:lnTo>
                    <a:lnTo>
                      <a:pt x="18" y="40"/>
                    </a:lnTo>
                    <a:lnTo>
                      <a:pt x="18" y="38"/>
                    </a:lnTo>
                    <a:lnTo>
                      <a:pt x="20" y="35"/>
                    </a:lnTo>
                    <a:lnTo>
                      <a:pt x="22" y="33"/>
                    </a:lnTo>
                    <a:lnTo>
                      <a:pt x="20" y="29"/>
                    </a:lnTo>
                    <a:lnTo>
                      <a:pt x="20" y="28"/>
                    </a:lnTo>
                    <a:lnTo>
                      <a:pt x="21" y="28"/>
                    </a:lnTo>
                    <a:lnTo>
                      <a:pt x="21" y="26"/>
                    </a:lnTo>
                    <a:lnTo>
                      <a:pt x="21" y="25"/>
                    </a:lnTo>
                    <a:lnTo>
                      <a:pt x="22" y="24"/>
                    </a:lnTo>
                    <a:lnTo>
                      <a:pt x="24" y="24"/>
                    </a:lnTo>
                    <a:lnTo>
                      <a:pt x="24" y="21"/>
                    </a:lnTo>
                    <a:lnTo>
                      <a:pt x="25" y="18"/>
                    </a:lnTo>
                    <a:lnTo>
                      <a:pt x="26" y="17"/>
                    </a:lnTo>
                    <a:lnTo>
                      <a:pt x="27" y="17"/>
                    </a:lnTo>
                    <a:lnTo>
                      <a:pt x="28" y="15"/>
                    </a:lnTo>
                    <a:lnTo>
                      <a:pt x="34" y="10"/>
                    </a:lnTo>
                    <a:lnTo>
                      <a:pt x="35" y="8"/>
                    </a:lnTo>
                    <a:lnTo>
                      <a:pt x="38" y="3"/>
                    </a:lnTo>
                    <a:lnTo>
                      <a:pt x="40" y="2"/>
                    </a:lnTo>
                    <a:lnTo>
                      <a:pt x="41" y="0"/>
                    </a:lnTo>
                    <a:lnTo>
                      <a:pt x="42"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53" name="Freeform 911">
                <a:extLst>
                  <a:ext uri="{FF2B5EF4-FFF2-40B4-BE49-F238E27FC236}">
                    <a16:creationId xmlns:a16="http://schemas.microsoft.com/office/drawing/2014/main" id="{6DEB258A-8494-4313-BEB1-05DCBCF16B5B}"/>
                  </a:ext>
                </a:extLst>
              </p:cNvPr>
              <p:cNvSpPr>
                <a:spLocks/>
              </p:cNvSpPr>
              <p:nvPr/>
            </p:nvSpPr>
            <p:spPr bwMode="auto">
              <a:xfrm>
                <a:off x="6373" y="1410"/>
                <a:ext cx="404" cy="350"/>
              </a:xfrm>
              <a:custGeom>
                <a:avLst/>
                <a:gdLst>
                  <a:gd name="T0" fmla="*/ 20 w 404"/>
                  <a:gd name="T1" fmla="*/ 105 h 350"/>
                  <a:gd name="T2" fmla="*/ 10 w 404"/>
                  <a:gd name="T3" fmla="*/ 71 h 350"/>
                  <a:gd name="T4" fmla="*/ 0 w 404"/>
                  <a:gd name="T5" fmla="*/ 39 h 350"/>
                  <a:gd name="T6" fmla="*/ 28 w 404"/>
                  <a:gd name="T7" fmla="*/ 41 h 350"/>
                  <a:gd name="T8" fmla="*/ 55 w 404"/>
                  <a:gd name="T9" fmla="*/ 36 h 350"/>
                  <a:gd name="T10" fmla="*/ 85 w 404"/>
                  <a:gd name="T11" fmla="*/ 47 h 350"/>
                  <a:gd name="T12" fmla="*/ 110 w 404"/>
                  <a:gd name="T13" fmla="*/ 55 h 350"/>
                  <a:gd name="T14" fmla="*/ 129 w 404"/>
                  <a:gd name="T15" fmla="*/ 52 h 350"/>
                  <a:gd name="T16" fmla="*/ 136 w 404"/>
                  <a:gd name="T17" fmla="*/ 28 h 350"/>
                  <a:gd name="T18" fmla="*/ 142 w 404"/>
                  <a:gd name="T19" fmla="*/ 4 h 350"/>
                  <a:gd name="T20" fmla="*/ 162 w 404"/>
                  <a:gd name="T21" fmla="*/ 10 h 350"/>
                  <a:gd name="T22" fmla="*/ 177 w 404"/>
                  <a:gd name="T23" fmla="*/ 12 h 350"/>
                  <a:gd name="T24" fmla="*/ 190 w 404"/>
                  <a:gd name="T25" fmla="*/ 11 h 350"/>
                  <a:gd name="T26" fmla="*/ 197 w 404"/>
                  <a:gd name="T27" fmla="*/ 18 h 350"/>
                  <a:gd name="T28" fmla="*/ 209 w 404"/>
                  <a:gd name="T29" fmla="*/ 24 h 350"/>
                  <a:gd name="T30" fmla="*/ 217 w 404"/>
                  <a:gd name="T31" fmla="*/ 35 h 350"/>
                  <a:gd name="T32" fmla="*/ 243 w 404"/>
                  <a:gd name="T33" fmla="*/ 36 h 350"/>
                  <a:gd name="T34" fmla="*/ 248 w 404"/>
                  <a:gd name="T35" fmla="*/ 45 h 350"/>
                  <a:gd name="T36" fmla="*/ 258 w 404"/>
                  <a:gd name="T37" fmla="*/ 53 h 350"/>
                  <a:gd name="T38" fmla="*/ 275 w 404"/>
                  <a:gd name="T39" fmla="*/ 53 h 350"/>
                  <a:gd name="T40" fmla="*/ 288 w 404"/>
                  <a:gd name="T41" fmla="*/ 54 h 350"/>
                  <a:gd name="T42" fmla="*/ 308 w 404"/>
                  <a:gd name="T43" fmla="*/ 63 h 350"/>
                  <a:gd name="T44" fmla="*/ 326 w 404"/>
                  <a:gd name="T45" fmla="*/ 72 h 350"/>
                  <a:gd name="T46" fmla="*/ 341 w 404"/>
                  <a:gd name="T47" fmla="*/ 79 h 350"/>
                  <a:gd name="T48" fmla="*/ 353 w 404"/>
                  <a:gd name="T49" fmla="*/ 89 h 350"/>
                  <a:gd name="T50" fmla="*/ 361 w 404"/>
                  <a:gd name="T51" fmla="*/ 101 h 350"/>
                  <a:gd name="T52" fmla="*/ 359 w 404"/>
                  <a:gd name="T53" fmla="*/ 111 h 350"/>
                  <a:gd name="T54" fmla="*/ 374 w 404"/>
                  <a:gd name="T55" fmla="*/ 116 h 350"/>
                  <a:gd name="T56" fmla="*/ 385 w 404"/>
                  <a:gd name="T57" fmla="*/ 125 h 350"/>
                  <a:gd name="T58" fmla="*/ 399 w 404"/>
                  <a:gd name="T59" fmla="*/ 137 h 350"/>
                  <a:gd name="T60" fmla="*/ 390 w 404"/>
                  <a:gd name="T61" fmla="*/ 159 h 350"/>
                  <a:gd name="T62" fmla="*/ 399 w 404"/>
                  <a:gd name="T63" fmla="*/ 192 h 350"/>
                  <a:gd name="T64" fmla="*/ 376 w 404"/>
                  <a:gd name="T65" fmla="*/ 193 h 350"/>
                  <a:gd name="T66" fmla="*/ 366 w 404"/>
                  <a:gd name="T67" fmla="*/ 217 h 350"/>
                  <a:gd name="T68" fmla="*/ 351 w 404"/>
                  <a:gd name="T69" fmla="*/ 250 h 350"/>
                  <a:gd name="T70" fmla="*/ 355 w 404"/>
                  <a:gd name="T71" fmla="*/ 275 h 350"/>
                  <a:gd name="T72" fmla="*/ 343 w 404"/>
                  <a:gd name="T73" fmla="*/ 286 h 350"/>
                  <a:gd name="T74" fmla="*/ 328 w 404"/>
                  <a:gd name="T75" fmla="*/ 288 h 350"/>
                  <a:gd name="T76" fmla="*/ 312 w 404"/>
                  <a:gd name="T77" fmla="*/ 297 h 350"/>
                  <a:gd name="T78" fmla="*/ 299 w 404"/>
                  <a:gd name="T79" fmla="*/ 308 h 350"/>
                  <a:gd name="T80" fmla="*/ 271 w 404"/>
                  <a:gd name="T81" fmla="*/ 307 h 350"/>
                  <a:gd name="T82" fmla="*/ 246 w 404"/>
                  <a:gd name="T83" fmla="*/ 303 h 350"/>
                  <a:gd name="T84" fmla="*/ 224 w 404"/>
                  <a:gd name="T85" fmla="*/ 308 h 350"/>
                  <a:gd name="T86" fmla="*/ 206 w 404"/>
                  <a:gd name="T87" fmla="*/ 321 h 350"/>
                  <a:gd name="T88" fmla="*/ 187 w 404"/>
                  <a:gd name="T89" fmla="*/ 337 h 350"/>
                  <a:gd name="T90" fmla="*/ 173 w 404"/>
                  <a:gd name="T91" fmla="*/ 349 h 350"/>
                  <a:gd name="T92" fmla="*/ 164 w 404"/>
                  <a:gd name="T93" fmla="*/ 339 h 350"/>
                  <a:gd name="T94" fmla="*/ 159 w 404"/>
                  <a:gd name="T95" fmla="*/ 330 h 350"/>
                  <a:gd name="T96" fmla="*/ 155 w 404"/>
                  <a:gd name="T97" fmla="*/ 317 h 350"/>
                  <a:gd name="T98" fmla="*/ 144 w 404"/>
                  <a:gd name="T99" fmla="*/ 314 h 350"/>
                  <a:gd name="T100" fmla="*/ 138 w 404"/>
                  <a:gd name="T101" fmla="*/ 305 h 350"/>
                  <a:gd name="T102" fmla="*/ 131 w 404"/>
                  <a:gd name="T103" fmla="*/ 293 h 350"/>
                  <a:gd name="T104" fmla="*/ 124 w 404"/>
                  <a:gd name="T105" fmla="*/ 288 h 350"/>
                  <a:gd name="T106" fmla="*/ 123 w 404"/>
                  <a:gd name="T107" fmla="*/ 276 h 350"/>
                  <a:gd name="T108" fmla="*/ 113 w 404"/>
                  <a:gd name="T109" fmla="*/ 271 h 350"/>
                  <a:gd name="T110" fmla="*/ 99 w 404"/>
                  <a:gd name="T111" fmla="*/ 255 h 350"/>
                  <a:gd name="T112" fmla="*/ 81 w 404"/>
                  <a:gd name="T113" fmla="*/ 238 h 350"/>
                  <a:gd name="T114" fmla="*/ 72 w 404"/>
                  <a:gd name="T115" fmla="*/ 218 h 350"/>
                  <a:gd name="T116" fmla="*/ 56 w 404"/>
                  <a:gd name="T117" fmla="*/ 202 h 350"/>
                  <a:gd name="T118" fmla="*/ 38 w 404"/>
                  <a:gd name="T119" fmla="*/ 182 h 350"/>
                  <a:gd name="T120" fmla="*/ 39 w 404"/>
                  <a:gd name="T121" fmla="*/ 15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4" h="350">
                    <a:moveTo>
                      <a:pt x="37" y="141"/>
                    </a:moveTo>
                    <a:lnTo>
                      <a:pt x="29" y="129"/>
                    </a:lnTo>
                    <a:lnTo>
                      <a:pt x="28" y="128"/>
                    </a:lnTo>
                    <a:lnTo>
                      <a:pt x="27" y="127"/>
                    </a:lnTo>
                    <a:lnTo>
                      <a:pt x="24" y="126"/>
                    </a:lnTo>
                    <a:lnTo>
                      <a:pt x="23" y="124"/>
                    </a:lnTo>
                    <a:lnTo>
                      <a:pt x="20" y="119"/>
                    </a:lnTo>
                    <a:lnTo>
                      <a:pt x="20" y="117"/>
                    </a:lnTo>
                    <a:lnTo>
                      <a:pt x="19" y="114"/>
                    </a:lnTo>
                    <a:lnTo>
                      <a:pt x="19" y="112"/>
                    </a:lnTo>
                    <a:lnTo>
                      <a:pt x="20" y="112"/>
                    </a:lnTo>
                    <a:lnTo>
                      <a:pt x="21" y="110"/>
                    </a:lnTo>
                    <a:lnTo>
                      <a:pt x="21" y="109"/>
                    </a:lnTo>
                    <a:lnTo>
                      <a:pt x="20" y="105"/>
                    </a:lnTo>
                    <a:lnTo>
                      <a:pt x="20" y="103"/>
                    </a:lnTo>
                    <a:lnTo>
                      <a:pt x="19" y="101"/>
                    </a:lnTo>
                    <a:lnTo>
                      <a:pt x="18" y="99"/>
                    </a:lnTo>
                    <a:lnTo>
                      <a:pt x="18" y="97"/>
                    </a:lnTo>
                    <a:lnTo>
                      <a:pt x="17" y="94"/>
                    </a:lnTo>
                    <a:lnTo>
                      <a:pt x="17" y="90"/>
                    </a:lnTo>
                    <a:lnTo>
                      <a:pt x="17" y="88"/>
                    </a:lnTo>
                    <a:lnTo>
                      <a:pt x="17" y="83"/>
                    </a:lnTo>
                    <a:lnTo>
                      <a:pt x="16" y="81"/>
                    </a:lnTo>
                    <a:lnTo>
                      <a:pt x="13" y="79"/>
                    </a:lnTo>
                    <a:lnTo>
                      <a:pt x="12" y="77"/>
                    </a:lnTo>
                    <a:lnTo>
                      <a:pt x="14" y="74"/>
                    </a:lnTo>
                    <a:lnTo>
                      <a:pt x="14" y="73"/>
                    </a:lnTo>
                    <a:lnTo>
                      <a:pt x="10" y="71"/>
                    </a:lnTo>
                    <a:lnTo>
                      <a:pt x="7" y="67"/>
                    </a:lnTo>
                    <a:lnTo>
                      <a:pt x="6" y="66"/>
                    </a:lnTo>
                    <a:lnTo>
                      <a:pt x="5" y="62"/>
                    </a:lnTo>
                    <a:lnTo>
                      <a:pt x="6" y="59"/>
                    </a:lnTo>
                    <a:lnTo>
                      <a:pt x="8" y="57"/>
                    </a:lnTo>
                    <a:lnTo>
                      <a:pt x="10" y="56"/>
                    </a:lnTo>
                    <a:lnTo>
                      <a:pt x="11" y="55"/>
                    </a:lnTo>
                    <a:lnTo>
                      <a:pt x="12" y="52"/>
                    </a:lnTo>
                    <a:lnTo>
                      <a:pt x="10" y="48"/>
                    </a:lnTo>
                    <a:lnTo>
                      <a:pt x="9" y="45"/>
                    </a:lnTo>
                    <a:lnTo>
                      <a:pt x="7" y="43"/>
                    </a:lnTo>
                    <a:lnTo>
                      <a:pt x="1" y="42"/>
                    </a:lnTo>
                    <a:lnTo>
                      <a:pt x="0" y="40"/>
                    </a:lnTo>
                    <a:lnTo>
                      <a:pt x="0" y="39"/>
                    </a:lnTo>
                    <a:lnTo>
                      <a:pt x="3" y="35"/>
                    </a:lnTo>
                    <a:lnTo>
                      <a:pt x="3" y="35"/>
                    </a:lnTo>
                    <a:lnTo>
                      <a:pt x="5" y="35"/>
                    </a:lnTo>
                    <a:lnTo>
                      <a:pt x="7" y="35"/>
                    </a:lnTo>
                    <a:lnTo>
                      <a:pt x="8" y="35"/>
                    </a:lnTo>
                    <a:lnTo>
                      <a:pt x="12" y="36"/>
                    </a:lnTo>
                    <a:lnTo>
                      <a:pt x="15" y="37"/>
                    </a:lnTo>
                    <a:lnTo>
                      <a:pt x="19" y="37"/>
                    </a:lnTo>
                    <a:lnTo>
                      <a:pt x="20" y="38"/>
                    </a:lnTo>
                    <a:lnTo>
                      <a:pt x="22" y="38"/>
                    </a:lnTo>
                    <a:lnTo>
                      <a:pt x="24" y="40"/>
                    </a:lnTo>
                    <a:lnTo>
                      <a:pt x="26" y="41"/>
                    </a:lnTo>
                    <a:lnTo>
                      <a:pt x="27" y="41"/>
                    </a:lnTo>
                    <a:lnTo>
                      <a:pt x="28" y="41"/>
                    </a:lnTo>
                    <a:lnTo>
                      <a:pt x="30" y="42"/>
                    </a:lnTo>
                    <a:lnTo>
                      <a:pt x="29" y="38"/>
                    </a:lnTo>
                    <a:lnTo>
                      <a:pt x="31" y="36"/>
                    </a:lnTo>
                    <a:lnTo>
                      <a:pt x="31" y="35"/>
                    </a:lnTo>
                    <a:lnTo>
                      <a:pt x="32" y="35"/>
                    </a:lnTo>
                    <a:lnTo>
                      <a:pt x="34" y="35"/>
                    </a:lnTo>
                    <a:lnTo>
                      <a:pt x="38" y="35"/>
                    </a:lnTo>
                    <a:lnTo>
                      <a:pt x="39" y="34"/>
                    </a:lnTo>
                    <a:lnTo>
                      <a:pt x="41" y="35"/>
                    </a:lnTo>
                    <a:lnTo>
                      <a:pt x="46" y="34"/>
                    </a:lnTo>
                    <a:lnTo>
                      <a:pt x="49" y="34"/>
                    </a:lnTo>
                    <a:lnTo>
                      <a:pt x="51" y="35"/>
                    </a:lnTo>
                    <a:lnTo>
                      <a:pt x="53" y="35"/>
                    </a:lnTo>
                    <a:lnTo>
                      <a:pt x="55" y="36"/>
                    </a:lnTo>
                    <a:lnTo>
                      <a:pt x="56" y="38"/>
                    </a:lnTo>
                    <a:lnTo>
                      <a:pt x="57" y="38"/>
                    </a:lnTo>
                    <a:lnTo>
                      <a:pt x="59" y="39"/>
                    </a:lnTo>
                    <a:lnTo>
                      <a:pt x="62" y="40"/>
                    </a:lnTo>
                    <a:lnTo>
                      <a:pt x="63" y="41"/>
                    </a:lnTo>
                    <a:lnTo>
                      <a:pt x="64" y="40"/>
                    </a:lnTo>
                    <a:lnTo>
                      <a:pt x="68" y="43"/>
                    </a:lnTo>
                    <a:lnTo>
                      <a:pt x="70" y="44"/>
                    </a:lnTo>
                    <a:lnTo>
                      <a:pt x="73" y="43"/>
                    </a:lnTo>
                    <a:lnTo>
                      <a:pt x="75" y="42"/>
                    </a:lnTo>
                    <a:lnTo>
                      <a:pt x="78" y="45"/>
                    </a:lnTo>
                    <a:lnTo>
                      <a:pt x="82" y="45"/>
                    </a:lnTo>
                    <a:lnTo>
                      <a:pt x="83" y="45"/>
                    </a:lnTo>
                    <a:lnTo>
                      <a:pt x="85" y="47"/>
                    </a:lnTo>
                    <a:lnTo>
                      <a:pt x="86" y="48"/>
                    </a:lnTo>
                    <a:lnTo>
                      <a:pt x="86" y="48"/>
                    </a:lnTo>
                    <a:lnTo>
                      <a:pt x="88" y="48"/>
                    </a:lnTo>
                    <a:lnTo>
                      <a:pt x="90" y="48"/>
                    </a:lnTo>
                    <a:lnTo>
                      <a:pt x="92" y="50"/>
                    </a:lnTo>
                    <a:lnTo>
                      <a:pt x="94" y="50"/>
                    </a:lnTo>
                    <a:lnTo>
                      <a:pt x="96" y="51"/>
                    </a:lnTo>
                    <a:lnTo>
                      <a:pt x="96" y="54"/>
                    </a:lnTo>
                    <a:lnTo>
                      <a:pt x="99" y="55"/>
                    </a:lnTo>
                    <a:lnTo>
                      <a:pt x="100" y="55"/>
                    </a:lnTo>
                    <a:lnTo>
                      <a:pt x="102" y="55"/>
                    </a:lnTo>
                    <a:lnTo>
                      <a:pt x="106" y="57"/>
                    </a:lnTo>
                    <a:lnTo>
                      <a:pt x="109" y="56"/>
                    </a:lnTo>
                    <a:lnTo>
                      <a:pt x="110" y="55"/>
                    </a:lnTo>
                    <a:lnTo>
                      <a:pt x="112" y="55"/>
                    </a:lnTo>
                    <a:lnTo>
                      <a:pt x="114" y="55"/>
                    </a:lnTo>
                    <a:lnTo>
                      <a:pt x="116" y="54"/>
                    </a:lnTo>
                    <a:lnTo>
                      <a:pt x="120" y="56"/>
                    </a:lnTo>
                    <a:lnTo>
                      <a:pt x="123" y="58"/>
                    </a:lnTo>
                    <a:lnTo>
                      <a:pt x="126" y="60"/>
                    </a:lnTo>
                    <a:lnTo>
                      <a:pt x="127" y="61"/>
                    </a:lnTo>
                    <a:lnTo>
                      <a:pt x="129" y="61"/>
                    </a:lnTo>
                    <a:lnTo>
                      <a:pt x="131" y="60"/>
                    </a:lnTo>
                    <a:lnTo>
                      <a:pt x="131" y="59"/>
                    </a:lnTo>
                    <a:lnTo>
                      <a:pt x="129" y="59"/>
                    </a:lnTo>
                    <a:lnTo>
                      <a:pt x="128" y="57"/>
                    </a:lnTo>
                    <a:lnTo>
                      <a:pt x="128" y="55"/>
                    </a:lnTo>
                    <a:lnTo>
                      <a:pt x="129" y="52"/>
                    </a:lnTo>
                    <a:lnTo>
                      <a:pt x="129" y="49"/>
                    </a:lnTo>
                    <a:lnTo>
                      <a:pt x="128" y="46"/>
                    </a:lnTo>
                    <a:lnTo>
                      <a:pt x="130" y="45"/>
                    </a:lnTo>
                    <a:lnTo>
                      <a:pt x="131" y="43"/>
                    </a:lnTo>
                    <a:lnTo>
                      <a:pt x="131" y="41"/>
                    </a:lnTo>
                    <a:lnTo>
                      <a:pt x="132" y="39"/>
                    </a:lnTo>
                    <a:lnTo>
                      <a:pt x="133" y="38"/>
                    </a:lnTo>
                    <a:lnTo>
                      <a:pt x="134" y="35"/>
                    </a:lnTo>
                    <a:lnTo>
                      <a:pt x="134" y="35"/>
                    </a:lnTo>
                    <a:lnTo>
                      <a:pt x="135" y="32"/>
                    </a:lnTo>
                    <a:lnTo>
                      <a:pt x="136" y="32"/>
                    </a:lnTo>
                    <a:lnTo>
                      <a:pt x="136" y="31"/>
                    </a:lnTo>
                    <a:lnTo>
                      <a:pt x="137" y="30"/>
                    </a:lnTo>
                    <a:lnTo>
                      <a:pt x="136" y="28"/>
                    </a:lnTo>
                    <a:lnTo>
                      <a:pt x="137" y="24"/>
                    </a:lnTo>
                    <a:lnTo>
                      <a:pt x="136" y="23"/>
                    </a:lnTo>
                    <a:lnTo>
                      <a:pt x="137" y="21"/>
                    </a:lnTo>
                    <a:lnTo>
                      <a:pt x="137" y="21"/>
                    </a:lnTo>
                    <a:lnTo>
                      <a:pt x="136" y="20"/>
                    </a:lnTo>
                    <a:lnTo>
                      <a:pt x="136" y="17"/>
                    </a:lnTo>
                    <a:lnTo>
                      <a:pt x="138" y="15"/>
                    </a:lnTo>
                    <a:lnTo>
                      <a:pt x="138" y="12"/>
                    </a:lnTo>
                    <a:lnTo>
                      <a:pt x="139" y="10"/>
                    </a:lnTo>
                    <a:lnTo>
                      <a:pt x="140" y="8"/>
                    </a:lnTo>
                    <a:lnTo>
                      <a:pt x="141" y="7"/>
                    </a:lnTo>
                    <a:lnTo>
                      <a:pt x="141" y="5"/>
                    </a:lnTo>
                    <a:lnTo>
                      <a:pt x="141" y="4"/>
                    </a:lnTo>
                    <a:lnTo>
                      <a:pt x="142" y="4"/>
                    </a:lnTo>
                    <a:lnTo>
                      <a:pt x="142" y="2"/>
                    </a:lnTo>
                    <a:lnTo>
                      <a:pt x="143" y="1"/>
                    </a:lnTo>
                    <a:lnTo>
                      <a:pt x="148" y="0"/>
                    </a:lnTo>
                    <a:lnTo>
                      <a:pt x="149" y="1"/>
                    </a:lnTo>
                    <a:lnTo>
                      <a:pt x="151" y="4"/>
                    </a:lnTo>
                    <a:lnTo>
                      <a:pt x="152" y="4"/>
                    </a:lnTo>
                    <a:lnTo>
                      <a:pt x="155" y="5"/>
                    </a:lnTo>
                    <a:lnTo>
                      <a:pt x="156" y="4"/>
                    </a:lnTo>
                    <a:lnTo>
                      <a:pt x="158" y="4"/>
                    </a:lnTo>
                    <a:lnTo>
                      <a:pt x="158" y="4"/>
                    </a:lnTo>
                    <a:lnTo>
                      <a:pt x="158" y="7"/>
                    </a:lnTo>
                    <a:lnTo>
                      <a:pt x="159" y="8"/>
                    </a:lnTo>
                    <a:lnTo>
                      <a:pt x="160" y="10"/>
                    </a:lnTo>
                    <a:lnTo>
                      <a:pt x="162" y="10"/>
                    </a:lnTo>
                    <a:lnTo>
                      <a:pt x="163" y="10"/>
                    </a:lnTo>
                    <a:lnTo>
                      <a:pt x="165" y="9"/>
                    </a:lnTo>
                    <a:lnTo>
                      <a:pt x="167" y="9"/>
                    </a:lnTo>
                    <a:lnTo>
                      <a:pt x="168" y="9"/>
                    </a:lnTo>
                    <a:lnTo>
                      <a:pt x="168" y="7"/>
                    </a:lnTo>
                    <a:lnTo>
                      <a:pt x="168" y="7"/>
                    </a:lnTo>
                    <a:lnTo>
                      <a:pt x="169" y="7"/>
                    </a:lnTo>
                    <a:lnTo>
                      <a:pt x="170" y="7"/>
                    </a:lnTo>
                    <a:lnTo>
                      <a:pt x="171" y="7"/>
                    </a:lnTo>
                    <a:lnTo>
                      <a:pt x="172" y="8"/>
                    </a:lnTo>
                    <a:lnTo>
                      <a:pt x="172" y="10"/>
                    </a:lnTo>
                    <a:lnTo>
                      <a:pt x="175" y="10"/>
                    </a:lnTo>
                    <a:lnTo>
                      <a:pt x="175" y="11"/>
                    </a:lnTo>
                    <a:lnTo>
                      <a:pt x="177" y="12"/>
                    </a:lnTo>
                    <a:lnTo>
                      <a:pt x="178" y="11"/>
                    </a:lnTo>
                    <a:lnTo>
                      <a:pt x="178" y="10"/>
                    </a:lnTo>
                    <a:lnTo>
                      <a:pt x="179" y="10"/>
                    </a:lnTo>
                    <a:lnTo>
                      <a:pt x="181" y="10"/>
                    </a:lnTo>
                    <a:lnTo>
                      <a:pt x="182" y="9"/>
                    </a:lnTo>
                    <a:lnTo>
                      <a:pt x="182" y="9"/>
                    </a:lnTo>
                    <a:lnTo>
                      <a:pt x="183" y="10"/>
                    </a:lnTo>
                    <a:lnTo>
                      <a:pt x="183" y="12"/>
                    </a:lnTo>
                    <a:lnTo>
                      <a:pt x="183" y="13"/>
                    </a:lnTo>
                    <a:lnTo>
                      <a:pt x="186" y="14"/>
                    </a:lnTo>
                    <a:lnTo>
                      <a:pt x="186" y="14"/>
                    </a:lnTo>
                    <a:lnTo>
                      <a:pt x="189" y="14"/>
                    </a:lnTo>
                    <a:lnTo>
                      <a:pt x="189" y="11"/>
                    </a:lnTo>
                    <a:lnTo>
                      <a:pt x="190" y="11"/>
                    </a:lnTo>
                    <a:lnTo>
                      <a:pt x="191" y="11"/>
                    </a:lnTo>
                    <a:lnTo>
                      <a:pt x="193" y="12"/>
                    </a:lnTo>
                    <a:lnTo>
                      <a:pt x="194" y="13"/>
                    </a:lnTo>
                    <a:lnTo>
                      <a:pt x="194" y="14"/>
                    </a:lnTo>
                    <a:lnTo>
                      <a:pt x="194" y="14"/>
                    </a:lnTo>
                    <a:lnTo>
                      <a:pt x="195" y="15"/>
                    </a:lnTo>
                    <a:lnTo>
                      <a:pt x="196" y="14"/>
                    </a:lnTo>
                    <a:lnTo>
                      <a:pt x="197" y="14"/>
                    </a:lnTo>
                    <a:lnTo>
                      <a:pt x="199" y="16"/>
                    </a:lnTo>
                    <a:lnTo>
                      <a:pt x="199" y="17"/>
                    </a:lnTo>
                    <a:lnTo>
                      <a:pt x="199" y="17"/>
                    </a:lnTo>
                    <a:lnTo>
                      <a:pt x="197" y="17"/>
                    </a:lnTo>
                    <a:lnTo>
                      <a:pt x="196" y="17"/>
                    </a:lnTo>
                    <a:lnTo>
                      <a:pt x="197" y="18"/>
                    </a:lnTo>
                    <a:lnTo>
                      <a:pt x="197" y="19"/>
                    </a:lnTo>
                    <a:lnTo>
                      <a:pt x="198" y="19"/>
                    </a:lnTo>
                    <a:lnTo>
                      <a:pt x="199" y="20"/>
                    </a:lnTo>
                    <a:lnTo>
                      <a:pt x="199" y="20"/>
                    </a:lnTo>
                    <a:lnTo>
                      <a:pt x="200" y="21"/>
                    </a:lnTo>
                    <a:lnTo>
                      <a:pt x="201" y="21"/>
                    </a:lnTo>
                    <a:lnTo>
                      <a:pt x="201" y="21"/>
                    </a:lnTo>
                    <a:lnTo>
                      <a:pt x="202" y="21"/>
                    </a:lnTo>
                    <a:lnTo>
                      <a:pt x="202" y="22"/>
                    </a:lnTo>
                    <a:lnTo>
                      <a:pt x="202" y="23"/>
                    </a:lnTo>
                    <a:lnTo>
                      <a:pt x="203" y="24"/>
                    </a:lnTo>
                    <a:lnTo>
                      <a:pt x="203" y="24"/>
                    </a:lnTo>
                    <a:lnTo>
                      <a:pt x="205" y="24"/>
                    </a:lnTo>
                    <a:lnTo>
                      <a:pt x="209" y="24"/>
                    </a:lnTo>
                    <a:lnTo>
                      <a:pt x="211" y="23"/>
                    </a:lnTo>
                    <a:lnTo>
                      <a:pt x="212" y="24"/>
                    </a:lnTo>
                    <a:lnTo>
                      <a:pt x="213" y="25"/>
                    </a:lnTo>
                    <a:lnTo>
                      <a:pt x="214" y="26"/>
                    </a:lnTo>
                    <a:lnTo>
                      <a:pt x="214" y="28"/>
                    </a:lnTo>
                    <a:lnTo>
                      <a:pt x="215" y="28"/>
                    </a:lnTo>
                    <a:lnTo>
                      <a:pt x="214" y="29"/>
                    </a:lnTo>
                    <a:lnTo>
                      <a:pt x="216" y="31"/>
                    </a:lnTo>
                    <a:lnTo>
                      <a:pt x="217" y="31"/>
                    </a:lnTo>
                    <a:lnTo>
                      <a:pt x="217" y="33"/>
                    </a:lnTo>
                    <a:lnTo>
                      <a:pt x="214" y="35"/>
                    </a:lnTo>
                    <a:lnTo>
                      <a:pt x="215" y="35"/>
                    </a:lnTo>
                    <a:lnTo>
                      <a:pt x="216" y="35"/>
                    </a:lnTo>
                    <a:lnTo>
                      <a:pt x="217" y="35"/>
                    </a:lnTo>
                    <a:lnTo>
                      <a:pt x="220" y="35"/>
                    </a:lnTo>
                    <a:lnTo>
                      <a:pt x="221" y="34"/>
                    </a:lnTo>
                    <a:lnTo>
                      <a:pt x="223" y="33"/>
                    </a:lnTo>
                    <a:lnTo>
                      <a:pt x="225" y="32"/>
                    </a:lnTo>
                    <a:lnTo>
                      <a:pt x="226" y="33"/>
                    </a:lnTo>
                    <a:lnTo>
                      <a:pt x="227" y="34"/>
                    </a:lnTo>
                    <a:lnTo>
                      <a:pt x="227" y="35"/>
                    </a:lnTo>
                    <a:lnTo>
                      <a:pt x="229" y="35"/>
                    </a:lnTo>
                    <a:lnTo>
                      <a:pt x="232" y="35"/>
                    </a:lnTo>
                    <a:lnTo>
                      <a:pt x="234" y="34"/>
                    </a:lnTo>
                    <a:lnTo>
                      <a:pt x="235" y="34"/>
                    </a:lnTo>
                    <a:lnTo>
                      <a:pt x="239" y="34"/>
                    </a:lnTo>
                    <a:lnTo>
                      <a:pt x="241" y="34"/>
                    </a:lnTo>
                    <a:lnTo>
                      <a:pt x="243" y="36"/>
                    </a:lnTo>
                    <a:lnTo>
                      <a:pt x="242" y="37"/>
                    </a:lnTo>
                    <a:lnTo>
                      <a:pt x="242" y="38"/>
                    </a:lnTo>
                    <a:lnTo>
                      <a:pt x="242" y="38"/>
                    </a:lnTo>
                    <a:lnTo>
                      <a:pt x="241" y="40"/>
                    </a:lnTo>
                    <a:lnTo>
                      <a:pt x="241" y="41"/>
                    </a:lnTo>
                    <a:lnTo>
                      <a:pt x="241" y="42"/>
                    </a:lnTo>
                    <a:lnTo>
                      <a:pt x="241" y="42"/>
                    </a:lnTo>
                    <a:lnTo>
                      <a:pt x="242" y="42"/>
                    </a:lnTo>
                    <a:lnTo>
                      <a:pt x="244" y="42"/>
                    </a:lnTo>
                    <a:lnTo>
                      <a:pt x="244" y="42"/>
                    </a:lnTo>
                    <a:lnTo>
                      <a:pt x="245" y="42"/>
                    </a:lnTo>
                    <a:lnTo>
                      <a:pt x="245" y="44"/>
                    </a:lnTo>
                    <a:lnTo>
                      <a:pt x="246" y="45"/>
                    </a:lnTo>
                    <a:lnTo>
                      <a:pt x="248" y="45"/>
                    </a:lnTo>
                    <a:lnTo>
                      <a:pt x="248" y="45"/>
                    </a:lnTo>
                    <a:lnTo>
                      <a:pt x="248" y="46"/>
                    </a:lnTo>
                    <a:lnTo>
                      <a:pt x="248" y="47"/>
                    </a:lnTo>
                    <a:lnTo>
                      <a:pt x="248" y="48"/>
                    </a:lnTo>
                    <a:lnTo>
                      <a:pt x="250" y="48"/>
                    </a:lnTo>
                    <a:lnTo>
                      <a:pt x="251" y="48"/>
                    </a:lnTo>
                    <a:lnTo>
                      <a:pt x="252" y="47"/>
                    </a:lnTo>
                    <a:lnTo>
                      <a:pt x="253" y="47"/>
                    </a:lnTo>
                    <a:lnTo>
                      <a:pt x="253" y="48"/>
                    </a:lnTo>
                    <a:lnTo>
                      <a:pt x="253" y="48"/>
                    </a:lnTo>
                    <a:lnTo>
                      <a:pt x="254" y="52"/>
                    </a:lnTo>
                    <a:lnTo>
                      <a:pt x="255" y="52"/>
                    </a:lnTo>
                    <a:lnTo>
                      <a:pt x="255" y="52"/>
                    </a:lnTo>
                    <a:lnTo>
                      <a:pt x="258" y="53"/>
                    </a:lnTo>
                    <a:lnTo>
                      <a:pt x="260" y="54"/>
                    </a:lnTo>
                    <a:lnTo>
                      <a:pt x="262" y="55"/>
                    </a:lnTo>
                    <a:lnTo>
                      <a:pt x="263" y="55"/>
                    </a:lnTo>
                    <a:lnTo>
                      <a:pt x="265" y="57"/>
                    </a:lnTo>
                    <a:lnTo>
                      <a:pt x="265" y="57"/>
                    </a:lnTo>
                    <a:lnTo>
                      <a:pt x="266" y="55"/>
                    </a:lnTo>
                    <a:lnTo>
                      <a:pt x="267" y="54"/>
                    </a:lnTo>
                    <a:lnTo>
                      <a:pt x="268" y="54"/>
                    </a:lnTo>
                    <a:lnTo>
                      <a:pt x="268" y="55"/>
                    </a:lnTo>
                    <a:lnTo>
                      <a:pt x="269" y="55"/>
                    </a:lnTo>
                    <a:lnTo>
                      <a:pt x="270" y="55"/>
                    </a:lnTo>
                    <a:lnTo>
                      <a:pt x="274" y="54"/>
                    </a:lnTo>
                    <a:lnTo>
                      <a:pt x="274" y="53"/>
                    </a:lnTo>
                    <a:lnTo>
                      <a:pt x="275" y="53"/>
                    </a:lnTo>
                    <a:lnTo>
                      <a:pt x="275" y="52"/>
                    </a:lnTo>
                    <a:lnTo>
                      <a:pt x="275" y="52"/>
                    </a:lnTo>
                    <a:lnTo>
                      <a:pt x="275" y="51"/>
                    </a:lnTo>
                    <a:lnTo>
                      <a:pt x="276" y="51"/>
                    </a:lnTo>
                    <a:lnTo>
                      <a:pt x="277" y="51"/>
                    </a:lnTo>
                    <a:lnTo>
                      <a:pt x="279" y="51"/>
                    </a:lnTo>
                    <a:lnTo>
                      <a:pt x="281" y="53"/>
                    </a:lnTo>
                    <a:lnTo>
                      <a:pt x="282" y="54"/>
                    </a:lnTo>
                    <a:lnTo>
                      <a:pt x="283" y="54"/>
                    </a:lnTo>
                    <a:lnTo>
                      <a:pt x="284" y="52"/>
                    </a:lnTo>
                    <a:lnTo>
                      <a:pt x="285" y="52"/>
                    </a:lnTo>
                    <a:lnTo>
                      <a:pt x="286" y="52"/>
                    </a:lnTo>
                    <a:lnTo>
                      <a:pt x="286" y="53"/>
                    </a:lnTo>
                    <a:lnTo>
                      <a:pt x="288" y="54"/>
                    </a:lnTo>
                    <a:lnTo>
                      <a:pt x="289" y="55"/>
                    </a:lnTo>
                    <a:lnTo>
                      <a:pt x="292" y="55"/>
                    </a:lnTo>
                    <a:lnTo>
                      <a:pt x="292" y="56"/>
                    </a:lnTo>
                    <a:lnTo>
                      <a:pt x="292" y="57"/>
                    </a:lnTo>
                    <a:lnTo>
                      <a:pt x="294" y="61"/>
                    </a:lnTo>
                    <a:lnTo>
                      <a:pt x="295" y="62"/>
                    </a:lnTo>
                    <a:lnTo>
                      <a:pt x="296" y="61"/>
                    </a:lnTo>
                    <a:lnTo>
                      <a:pt x="297" y="62"/>
                    </a:lnTo>
                    <a:lnTo>
                      <a:pt x="299" y="62"/>
                    </a:lnTo>
                    <a:lnTo>
                      <a:pt x="299" y="63"/>
                    </a:lnTo>
                    <a:lnTo>
                      <a:pt x="302" y="62"/>
                    </a:lnTo>
                    <a:lnTo>
                      <a:pt x="304" y="62"/>
                    </a:lnTo>
                    <a:lnTo>
                      <a:pt x="305" y="63"/>
                    </a:lnTo>
                    <a:lnTo>
                      <a:pt x="308" y="63"/>
                    </a:lnTo>
                    <a:lnTo>
                      <a:pt x="309" y="62"/>
                    </a:lnTo>
                    <a:lnTo>
                      <a:pt x="310" y="63"/>
                    </a:lnTo>
                    <a:lnTo>
                      <a:pt x="312" y="64"/>
                    </a:lnTo>
                    <a:lnTo>
                      <a:pt x="313" y="66"/>
                    </a:lnTo>
                    <a:lnTo>
                      <a:pt x="314" y="67"/>
                    </a:lnTo>
                    <a:lnTo>
                      <a:pt x="317" y="68"/>
                    </a:lnTo>
                    <a:lnTo>
                      <a:pt x="317" y="69"/>
                    </a:lnTo>
                    <a:lnTo>
                      <a:pt x="318" y="69"/>
                    </a:lnTo>
                    <a:lnTo>
                      <a:pt x="321" y="69"/>
                    </a:lnTo>
                    <a:lnTo>
                      <a:pt x="322" y="71"/>
                    </a:lnTo>
                    <a:lnTo>
                      <a:pt x="323" y="71"/>
                    </a:lnTo>
                    <a:lnTo>
                      <a:pt x="323" y="71"/>
                    </a:lnTo>
                    <a:lnTo>
                      <a:pt x="324" y="72"/>
                    </a:lnTo>
                    <a:lnTo>
                      <a:pt x="326" y="72"/>
                    </a:lnTo>
                    <a:lnTo>
                      <a:pt x="327" y="72"/>
                    </a:lnTo>
                    <a:lnTo>
                      <a:pt x="329" y="71"/>
                    </a:lnTo>
                    <a:lnTo>
                      <a:pt x="330" y="71"/>
                    </a:lnTo>
                    <a:lnTo>
                      <a:pt x="331" y="71"/>
                    </a:lnTo>
                    <a:lnTo>
                      <a:pt x="332" y="72"/>
                    </a:lnTo>
                    <a:lnTo>
                      <a:pt x="333" y="72"/>
                    </a:lnTo>
                    <a:lnTo>
                      <a:pt x="334" y="72"/>
                    </a:lnTo>
                    <a:lnTo>
                      <a:pt x="334" y="72"/>
                    </a:lnTo>
                    <a:lnTo>
                      <a:pt x="334" y="74"/>
                    </a:lnTo>
                    <a:lnTo>
                      <a:pt x="336" y="75"/>
                    </a:lnTo>
                    <a:lnTo>
                      <a:pt x="337" y="76"/>
                    </a:lnTo>
                    <a:lnTo>
                      <a:pt x="338" y="77"/>
                    </a:lnTo>
                    <a:lnTo>
                      <a:pt x="340" y="78"/>
                    </a:lnTo>
                    <a:lnTo>
                      <a:pt x="341" y="79"/>
                    </a:lnTo>
                    <a:lnTo>
                      <a:pt x="341" y="79"/>
                    </a:lnTo>
                    <a:lnTo>
                      <a:pt x="342" y="79"/>
                    </a:lnTo>
                    <a:lnTo>
                      <a:pt x="343" y="79"/>
                    </a:lnTo>
                    <a:lnTo>
                      <a:pt x="343" y="81"/>
                    </a:lnTo>
                    <a:lnTo>
                      <a:pt x="344" y="82"/>
                    </a:lnTo>
                    <a:lnTo>
                      <a:pt x="344" y="82"/>
                    </a:lnTo>
                    <a:lnTo>
                      <a:pt x="347" y="81"/>
                    </a:lnTo>
                    <a:lnTo>
                      <a:pt x="348" y="83"/>
                    </a:lnTo>
                    <a:lnTo>
                      <a:pt x="350" y="83"/>
                    </a:lnTo>
                    <a:lnTo>
                      <a:pt x="351" y="84"/>
                    </a:lnTo>
                    <a:lnTo>
                      <a:pt x="351" y="86"/>
                    </a:lnTo>
                    <a:lnTo>
                      <a:pt x="352" y="86"/>
                    </a:lnTo>
                    <a:lnTo>
                      <a:pt x="353" y="88"/>
                    </a:lnTo>
                    <a:lnTo>
                      <a:pt x="353" y="89"/>
                    </a:lnTo>
                    <a:lnTo>
                      <a:pt x="353" y="91"/>
                    </a:lnTo>
                    <a:lnTo>
                      <a:pt x="353" y="93"/>
                    </a:lnTo>
                    <a:lnTo>
                      <a:pt x="353" y="94"/>
                    </a:lnTo>
                    <a:lnTo>
                      <a:pt x="354" y="94"/>
                    </a:lnTo>
                    <a:lnTo>
                      <a:pt x="354" y="94"/>
                    </a:lnTo>
                    <a:lnTo>
                      <a:pt x="356" y="94"/>
                    </a:lnTo>
                    <a:lnTo>
                      <a:pt x="358" y="94"/>
                    </a:lnTo>
                    <a:lnTo>
                      <a:pt x="358" y="95"/>
                    </a:lnTo>
                    <a:lnTo>
                      <a:pt x="358" y="96"/>
                    </a:lnTo>
                    <a:lnTo>
                      <a:pt x="358" y="98"/>
                    </a:lnTo>
                    <a:lnTo>
                      <a:pt x="359" y="100"/>
                    </a:lnTo>
                    <a:lnTo>
                      <a:pt x="360" y="100"/>
                    </a:lnTo>
                    <a:lnTo>
                      <a:pt x="360" y="100"/>
                    </a:lnTo>
                    <a:lnTo>
                      <a:pt x="361" y="101"/>
                    </a:lnTo>
                    <a:lnTo>
                      <a:pt x="361" y="102"/>
                    </a:lnTo>
                    <a:lnTo>
                      <a:pt x="361" y="103"/>
                    </a:lnTo>
                    <a:lnTo>
                      <a:pt x="363" y="103"/>
                    </a:lnTo>
                    <a:lnTo>
                      <a:pt x="364" y="103"/>
                    </a:lnTo>
                    <a:lnTo>
                      <a:pt x="363" y="106"/>
                    </a:lnTo>
                    <a:lnTo>
                      <a:pt x="362" y="107"/>
                    </a:lnTo>
                    <a:lnTo>
                      <a:pt x="361" y="107"/>
                    </a:lnTo>
                    <a:lnTo>
                      <a:pt x="361" y="107"/>
                    </a:lnTo>
                    <a:lnTo>
                      <a:pt x="359" y="107"/>
                    </a:lnTo>
                    <a:lnTo>
                      <a:pt x="359" y="108"/>
                    </a:lnTo>
                    <a:lnTo>
                      <a:pt x="358" y="110"/>
                    </a:lnTo>
                    <a:lnTo>
                      <a:pt x="358" y="110"/>
                    </a:lnTo>
                    <a:lnTo>
                      <a:pt x="358" y="111"/>
                    </a:lnTo>
                    <a:lnTo>
                      <a:pt x="359" y="111"/>
                    </a:lnTo>
                    <a:lnTo>
                      <a:pt x="361" y="111"/>
                    </a:lnTo>
                    <a:lnTo>
                      <a:pt x="363" y="111"/>
                    </a:lnTo>
                    <a:lnTo>
                      <a:pt x="365" y="112"/>
                    </a:lnTo>
                    <a:lnTo>
                      <a:pt x="366" y="110"/>
                    </a:lnTo>
                    <a:lnTo>
                      <a:pt x="368" y="110"/>
                    </a:lnTo>
                    <a:lnTo>
                      <a:pt x="369" y="110"/>
                    </a:lnTo>
                    <a:lnTo>
                      <a:pt x="370" y="113"/>
                    </a:lnTo>
                    <a:lnTo>
                      <a:pt x="370" y="114"/>
                    </a:lnTo>
                    <a:lnTo>
                      <a:pt x="369" y="116"/>
                    </a:lnTo>
                    <a:lnTo>
                      <a:pt x="370" y="117"/>
                    </a:lnTo>
                    <a:lnTo>
                      <a:pt x="372" y="116"/>
                    </a:lnTo>
                    <a:lnTo>
                      <a:pt x="372" y="117"/>
                    </a:lnTo>
                    <a:lnTo>
                      <a:pt x="373" y="117"/>
                    </a:lnTo>
                    <a:lnTo>
                      <a:pt x="374" y="116"/>
                    </a:lnTo>
                    <a:lnTo>
                      <a:pt x="376" y="115"/>
                    </a:lnTo>
                    <a:lnTo>
                      <a:pt x="377" y="115"/>
                    </a:lnTo>
                    <a:lnTo>
                      <a:pt x="378" y="115"/>
                    </a:lnTo>
                    <a:lnTo>
                      <a:pt x="378" y="116"/>
                    </a:lnTo>
                    <a:lnTo>
                      <a:pt x="378" y="117"/>
                    </a:lnTo>
                    <a:lnTo>
                      <a:pt x="377" y="118"/>
                    </a:lnTo>
                    <a:lnTo>
                      <a:pt x="377" y="119"/>
                    </a:lnTo>
                    <a:lnTo>
                      <a:pt x="377" y="121"/>
                    </a:lnTo>
                    <a:lnTo>
                      <a:pt x="377" y="123"/>
                    </a:lnTo>
                    <a:lnTo>
                      <a:pt x="378" y="124"/>
                    </a:lnTo>
                    <a:lnTo>
                      <a:pt x="379" y="124"/>
                    </a:lnTo>
                    <a:lnTo>
                      <a:pt x="379" y="125"/>
                    </a:lnTo>
                    <a:lnTo>
                      <a:pt x="382" y="125"/>
                    </a:lnTo>
                    <a:lnTo>
                      <a:pt x="385" y="125"/>
                    </a:lnTo>
                    <a:lnTo>
                      <a:pt x="388" y="127"/>
                    </a:lnTo>
                    <a:lnTo>
                      <a:pt x="390" y="128"/>
                    </a:lnTo>
                    <a:lnTo>
                      <a:pt x="391" y="128"/>
                    </a:lnTo>
                    <a:lnTo>
                      <a:pt x="392" y="129"/>
                    </a:lnTo>
                    <a:lnTo>
                      <a:pt x="392" y="129"/>
                    </a:lnTo>
                    <a:lnTo>
                      <a:pt x="392" y="131"/>
                    </a:lnTo>
                    <a:lnTo>
                      <a:pt x="393" y="132"/>
                    </a:lnTo>
                    <a:lnTo>
                      <a:pt x="394" y="133"/>
                    </a:lnTo>
                    <a:lnTo>
                      <a:pt x="394" y="134"/>
                    </a:lnTo>
                    <a:lnTo>
                      <a:pt x="396" y="133"/>
                    </a:lnTo>
                    <a:lnTo>
                      <a:pt x="396" y="134"/>
                    </a:lnTo>
                    <a:lnTo>
                      <a:pt x="397" y="135"/>
                    </a:lnTo>
                    <a:lnTo>
                      <a:pt x="399" y="136"/>
                    </a:lnTo>
                    <a:lnTo>
                      <a:pt x="399" y="137"/>
                    </a:lnTo>
                    <a:lnTo>
                      <a:pt x="399" y="138"/>
                    </a:lnTo>
                    <a:lnTo>
                      <a:pt x="399" y="139"/>
                    </a:lnTo>
                    <a:lnTo>
                      <a:pt x="397" y="139"/>
                    </a:lnTo>
                    <a:lnTo>
                      <a:pt x="392" y="141"/>
                    </a:lnTo>
                    <a:lnTo>
                      <a:pt x="389" y="143"/>
                    </a:lnTo>
                    <a:lnTo>
                      <a:pt x="387" y="145"/>
                    </a:lnTo>
                    <a:lnTo>
                      <a:pt x="387" y="146"/>
                    </a:lnTo>
                    <a:lnTo>
                      <a:pt x="386" y="147"/>
                    </a:lnTo>
                    <a:lnTo>
                      <a:pt x="387" y="153"/>
                    </a:lnTo>
                    <a:lnTo>
                      <a:pt x="388" y="155"/>
                    </a:lnTo>
                    <a:lnTo>
                      <a:pt x="389" y="156"/>
                    </a:lnTo>
                    <a:lnTo>
                      <a:pt x="389" y="157"/>
                    </a:lnTo>
                    <a:lnTo>
                      <a:pt x="390" y="158"/>
                    </a:lnTo>
                    <a:lnTo>
                      <a:pt x="390" y="159"/>
                    </a:lnTo>
                    <a:lnTo>
                      <a:pt x="391" y="159"/>
                    </a:lnTo>
                    <a:lnTo>
                      <a:pt x="395" y="164"/>
                    </a:lnTo>
                    <a:lnTo>
                      <a:pt x="399" y="169"/>
                    </a:lnTo>
                    <a:lnTo>
                      <a:pt x="399" y="169"/>
                    </a:lnTo>
                    <a:lnTo>
                      <a:pt x="400" y="171"/>
                    </a:lnTo>
                    <a:lnTo>
                      <a:pt x="403" y="175"/>
                    </a:lnTo>
                    <a:lnTo>
                      <a:pt x="403" y="178"/>
                    </a:lnTo>
                    <a:lnTo>
                      <a:pt x="404" y="183"/>
                    </a:lnTo>
                    <a:lnTo>
                      <a:pt x="404" y="186"/>
                    </a:lnTo>
                    <a:lnTo>
                      <a:pt x="403" y="187"/>
                    </a:lnTo>
                    <a:lnTo>
                      <a:pt x="403" y="188"/>
                    </a:lnTo>
                    <a:lnTo>
                      <a:pt x="402" y="190"/>
                    </a:lnTo>
                    <a:lnTo>
                      <a:pt x="400" y="191"/>
                    </a:lnTo>
                    <a:lnTo>
                      <a:pt x="399" y="192"/>
                    </a:lnTo>
                    <a:lnTo>
                      <a:pt x="398" y="192"/>
                    </a:lnTo>
                    <a:lnTo>
                      <a:pt x="396" y="192"/>
                    </a:lnTo>
                    <a:lnTo>
                      <a:pt x="394" y="192"/>
                    </a:lnTo>
                    <a:lnTo>
                      <a:pt x="392" y="191"/>
                    </a:lnTo>
                    <a:lnTo>
                      <a:pt x="392" y="190"/>
                    </a:lnTo>
                    <a:lnTo>
                      <a:pt x="390" y="189"/>
                    </a:lnTo>
                    <a:lnTo>
                      <a:pt x="387" y="188"/>
                    </a:lnTo>
                    <a:lnTo>
                      <a:pt x="383" y="187"/>
                    </a:lnTo>
                    <a:lnTo>
                      <a:pt x="382" y="188"/>
                    </a:lnTo>
                    <a:lnTo>
                      <a:pt x="381" y="188"/>
                    </a:lnTo>
                    <a:lnTo>
                      <a:pt x="379" y="189"/>
                    </a:lnTo>
                    <a:lnTo>
                      <a:pt x="378" y="190"/>
                    </a:lnTo>
                    <a:lnTo>
                      <a:pt x="376" y="191"/>
                    </a:lnTo>
                    <a:lnTo>
                      <a:pt x="376" y="193"/>
                    </a:lnTo>
                    <a:lnTo>
                      <a:pt x="375" y="198"/>
                    </a:lnTo>
                    <a:lnTo>
                      <a:pt x="375" y="200"/>
                    </a:lnTo>
                    <a:lnTo>
                      <a:pt x="372" y="203"/>
                    </a:lnTo>
                    <a:lnTo>
                      <a:pt x="372" y="203"/>
                    </a:lnTo>
                    <a:lnTo>
                      <a:pt x="372" y="205"/>
                    </a:lnTo>
                    <a:lnTo>
                      <a:pt x="370" y="207"/>
                    </a:lnTo>
                    <a:lnTo>
                      <a:pt x="370" y="208"/>
                    </a:lnTo>
                    <a:lnTo>
                      <a:pt x="369" y="209"/>
                    </a:lnTo>
                    <a:lnTo>
                      <a:pt x="368" y="212"/>
                    </a:lnTo>
                    <a:lnTo>
                      <a:pt x="368" y="213"/>
                    </a:lnTo>
                    <a:lnTo>
                      <a:pt x="368" y="214"/>
                    </a:lnTo>
                    <a:lnTo>
                      <a:pt x="367" y="214"/>
                    </a:lnTo>
                    <a:lnTo>
                      <a:pt x="366" y="215"/>
                    </a:lnTo>
                    <a:lnTo>
                      <a:pt x="366" y="217"/>
                    </a:lnTo>
                    <a:lnTo>
                      <a:pt x="365" y="218"/>
                    </a:lnTo>
                    <a:lnTo>
                      <a:pt x="362" y="221"/>
                    </a:lnTo>
                    <a:lnTo>
                      <a:pt x="361" y="221"/>
                    </a:lnTo>
                    <a:lnTo>
                      <a:pt x="360" y="226"/>
                    </a:lnTo>
                    <a:lnTo>
                      <a:pt x="358" y="230"/>
                    </a:lnTo>
                    <a:lnTo>
                      <a:pt x="355" y="232"/>
                    </a:lnTo>
                    <a:lnTo>
                      <a:pt x="355" y="234"/>
                    </a:lnTo>
                    <a:lnTo>
                      <a:pt x="354" y="240"/>
                    </a:lnTo>
                    <a:lnTo>
                      <a:pt x="354" y="244"/>
                    </a:lnTo>
                    <a:lnTo>
                      <a:pt x="354" y="246"/>
                    </a:lnTo>
                    <a:lnTo>
                      <a:pt x="354" y="247"/>
                    </a:lnTo>
                    <a:lnTo>
                      <a:pt x="354" y="248"/>
                    </a:lnTo>
                    <a:lnTo>
                      <a:pt x="352" y="249"/>
                    </a:lnTo>
                    <a:lnTo>
                      <a:pt x="351" y="250"/>
                    </a:lnTo>
                    <a:lnTo>
                      <a:pt x="351" y="253"/>
                    </a:lnTo>
                    <a:lnTo>
                      <a:pt x="352" y="254"/>
                    </a:lnTo>
                    <a:lnTo>
                      <a:pt x="353" y="255"/>
                    </a:lnTo>
                    <a:lnTo>
                      <a:pt x="356" y="258"/>
                    </a:lnTo>
                    <a:lnTo>
                      <a:pt x="358" y="259"/>
                    </a:lnTo>
                    <a:lnTo>
                      <a:pt x="359" y="262"/>
                    </a:lnTo>
                    <a:lnTo>
                      <a:pt x="359" y="263"/>
                    </a:lnTo>
                    <a:lnTo>
                      <a:pt x="359" y="264"/>
                    </a:lnTo>
                    <a:lnTo>
                      <a:pt x="358" y="266"/>
                    </a:lnTo>
                    <a:lnTo>
                      <a:pt x="355" y="268"/>
                    </a:lnTo>
                    <a:lnTo>
                      <a:pt x="354" y="271"/>
                    </a:lnTo>
                    <a:lnTo>
                      <a:pt x="354" y="272"/>
                    </a:lnTo>
                    <a:lnTo>
                      <a:pt x="354" y="274"/>
                    </a:lnTo>
                    <a:lnTo>
                      <a:pt x="355" y="275"/>
                    </a:lnTo>
                    <a:lnTo>
                      <a:pt x="357" y="276"/>
                    </a:lnTo>
                    <a:lnTo>
                      <a:pt x="355" y="278"/>
                    </a:lnTo>
                    <a:lnTo>
                      <a:pt x="354" y="279"/>
                    </a:lnTo>
                    <a:lnTo>
                      <a:pt x="353" y="279"/>
                    </a:lnTo>
                    <a:lnTo>
                      <a:pt x="353" y="280"/>
                    </a:lnTo>
                    <a:lnTo>
                      <a:pt x="352" y="280"/>
                    </a:lnTo>
                    <a:lnTo>
                      <a:pt x="351" y="282"/>
                    </a:lnTo>
                    <a:lnTo>
                      <a:pt x="350" y="283"/>
                    </a:lnTo>
                    <a:lnTo>
                      <a:pt x="350" y="283"/>
                    </a:lnTo>
                    <a:lnTo>
                      <a:pt x="349" y="284"/>
                    </a:lnTo>
                    <a:lnTo>
                      <a:pt x="348" y="284"/>
                    </a:lnTo>
                    <a:lnTo>
                      <a:pt x="346" y="286"/>
                    </a:lnTo>
                    <a:lnTo>
                      <a:pt x="345" y="286"/>
                    </a:lnTo>
                    <a:lnTo>
                      <a:pt x="343" y="286"/>
                    </a:lnTo>
                    <a:lnTo>
                      <a:pt x="342" y="287"/>
                    </a:lnTo>
                    <a:lnTo>
                      <a:pt x="341" y="287"/>
                    </a:lnTo>
                    <a:lnTo>
                      <a:pt x="339" y="286"/>
                    </a:lnTo>
                    <a:lnTo>
                      <a:pt x="338" y="287"/>
                    </a:lnTo>
                    <a:lnTo>
                      <a:pt x="338" y="286"/>
                    </a:lnTo>
                    <a:lnTo>
                      <a:pt x="337" y="286"/>
                    </a:lnTo>
                    <a:lnTo>
                      <a:pt x="335" y="286"/>
                    </a:lnTo>
                    <a:lnTo>
                      <a:pt x="334" y="288"/>
                    </a:lnTo>
                    <a:lnTo>
                      <a:pt x="333" y="288"/>
                    </a:lnTo>
                    <a:lnTo>
                      <a:pt x="332" y="287"/>
                    </a:lnTo>
                    <a:lnTo>
                      <a:pt x="331" y="287"/>
                    </a:lnTo>
                    <a:lnTo>
                      <a:pt x="330" y="287"/>
                    </a:lnTo>
                    <a:lnTo>
                      <a:pt x="330" y="288"/>
                    </a:lnTo>
                    <a:lnTo>
                      <a:pt x="328" y="288"/>
                    </a:lnTo>
                    <a:lnTo>
                      <a:pt x="327" y="288"/>
                    </a:lnTo>
                    <a:lnTo>
                      <a:pt x="326" y="288"/>
                    </a:lnTo>
                    <a:lnTo>
                      <a:pt x="324" y="289"/>
                    </a:lnTo>
                    <a:lnTo>
                      <a:pt x="322" y="289"/>
                    </a:lnTo>
                    <a:lnTo>
                      <a:pt x="322" y="290"/>
                    </a:lnTo>
                    <a:lnTo>
                      <a:pt x="320" y="290"/>
                    </a:lnTo>
                    <a:lnTo>
                      <a:pt x="317" y="290"/>
                    </a:lnTo>
                    <a:lnTo>
                      <a:pt x="316" y="292"/>
                    </a:lnTo>
                    <a:lnTo>
                      <a:pt x="315" y="293"/>
                    </a:lnTo>
                    <a:lnTo>
                      <a:pt x="313" y="294"/>
                    </a:lnTo>
                    <a:lnTo>
                      <a:pt x="313" y="295"/>
                    </a:lnTo>
                    <a:lnTo>
                      <a:pt x="313" y="296"/>
                    </a:lnTo>
                    <a:lnTo>
                      <a:pt x="313" y="297"/>
                    </a:lnTo>
                    <a:lnTo>
                      <a:pt x="312" y="297"/>
                    </a:lnTo>
                    <a:lnTo>
                      <a:pt x="312" y="298"/>
                    </a:lnTo>
                    <a:lnTo>
                      <a:pt x="311" y="299"/>
                    </a:lnTo>
                    <a:lnTo>
                      <a:pt x="310" y="300"/>
                    </a:lnTo>
                    <a:lnTo>
                      <a:pt x="310" y="300"/>
                    </a:lnTo>
                    <a:lnTo>
                      <a:pt x="309" y="300"/>
                    </a:lnTo>
                    <a:lnTo>
                      <a:pt x="308" y="301"/>
                    </a:lnTo>
                    <a:lnTo>
                      <a:pt x="307" y="302"/>
                    </a:lnTo>
                    <a:lnTo>
                      <a:pt x="308" y="303"/>
                    </a:lnTo>
                    <a:lnTo>
                      <a:pt x="308" y="303"/>
                    </a:lnTo>
                    <a:lnTo>
                      <a:pt x="306" y="305"/>
                    </a:lnTo>
                    <a:lnTo>
                      <a:pt x="305" y="306"/>
                    </a:lnTo>
                    <a:lnTo>
                      <a:pt x="303" y="307"/>
                    </a:lnTo>
                    <a:lnTo>
                      <a:pt x="303" y="307"/>
                    </a:lnTo>
                    <a:lnTo>
                      <a:pt x="299" y="308"/>
                    </a:lnTo>
                    <a:lnTo>
                      <a:pt x="299" y="308"/>
                    </a:lnTo>
                    <a:lnTo>
                      <a:pt x="297" y="308"/>
                    </a:lnTo>
                    <a:lnTo>
                      <a:pt x="296" y="308"/>
                    </a:lnTo>
                    <a:lnTo>
                      <a:pt x="294" y="307"/>
                    </a:lnTo>
                    <a:lnTo>
                      <a:pt x="291" y="304"/>
                    </a:lnTo>
                    <a:lnTo>
                      <a:pt x="290" y="303"/>
                    </a:lnTo>
                    <a:lnTo>
                      <a:pt x="289" y="303"/>
                    </a:lnTo>
                    <a:lnTo>
                      <a:pt x="286" y="303"/>
                    </a:lnTo>
                    <a:lnTo>
                      <a:pt x="285" y="304"/>
                    </a:lnTo>
                    <a:lnTo>
                      <a:pt x="279" y="305"/>
                    </a:lnTo>
                    <a:lnTo>
                      <a:pt x="274" y="307"/>
                    </a:lnTo>
                    <a:lnTo>
                      <a:pt x="273" y="307"/>
                    </a:lnTo>
                    <a:lnTo>
                      <a:pt x="272" y="307"/>
                    </a:lnTo>
                    <a:lnTo>
                      <a:pt x="271" y="307"/>
                    </a:lnTo>
                    <a:lnTo>
                      <a:pt x="269" y="304"/>
                    </a:lnTo>
                    <a:lnTo>
                      <a:pt x="268" y="303"/>
                    </a:lnTo>
                    <a:lnTo>
                      <a:pt x="267" y="303"/>
                    </a:lnTo>
                    <a:lnTo>
                      <a:pt x="264" y="305"/>
                    </a:lnTo>
                    <a:lnTo>
                      <a:pt x="261" y="305"/>
                    </a:lnTo>
                    <a:lnTo>
                      <a:pt x="261" y="304"/>
                    </a:lnTo>
                    <a:lnTo>
                      <a:pt x="256" y="300"/>
                    </a:lnTo>
                    <a:lnTo>
                      <a:pt x="255" y="300"/>
                    </a:lnTo>
                    <a:lnTo>
                      <a:pt x="253" y="300"/>
                    </a:lnTo>
                    <a:lnTo>
                      <a:pt x="252" y="300"/>
                    </a:lnTo>
                    <a:lnTo>
                      <a:pt x="251" y="301"/>
                    </a:lnTo>
                    <a:lnTo>
                      <a:pt x="250" y="302"/>
                    </a:lnTo>
                    <a:lnTo>
                      <a:pt x="247" y="302"/>
                    </a:lnTo>
                    <a:lnTo>
                      <a:pt x="246" y="303"/>
                    </a:lnTo>
                    <a:lnTo>
                      <a:pt x="244" y="304"/>
                    </a:lnTo>
                    <a:lnTo>
                      <a:pt x="243" y="304"/>
                    </a:lnTo>
                    <a:lnTo>
                      <a:pt x="242" y="304"/>
                    </a:lnTo>
                    <a:lnTo>
                      <a:pt x="241" y="303"/>
                    </a:lnTo>
                    <a:lnTo>
                      <a:pt x="240" y="302"/>
                    </a:lnTo>
                    <a:lnTo>
                      <a:pt x="238" y="301"/>
                    </a:lnTo>
                    <a:lnTo>
                      <a:pt x="237" y="301"/>
                    </a:lnTo>
                    <a:lnTo>
                      <a:pt x="237" y="301"/>
                    </a:lnTo>
                    <a:lnTo>
                      <a:pt x="234" y="302"/>
                    </a:lnTo>
                    <a:lnTo>
                      <a:pt x="233" y="303"/>
                    </a:lnTo>
                    <a:lnTo>
                      <a:pt x="230" y="306"/>
                    </a:lnTo>
                    <a:lnTo>
                      <a:pt x="227" y="308"/>
                    </a:lnTo>
                    <a:lnTo>
                      <a:pt x="227" y="308"/>
                    </a:lnTo>
                    <a:lnTo>
                      <a:pt x="224" y="308"/>
                    </a:lnTo>
                    <a:lnTo>
                      <a:pt x="221" y="307"/>
                    </a:lnTo>
                    <a:lnTo>
                      <a:pt x="219" y="307"/>
                    </a:lnTo>
                    <a:lnTo>
                      <a:pt x="217" y="308"/>
                    </a:lnTo>
                    <a:lnTo>
                      <a:pt x="215" y="308"/>
                    </a:lnTo>
                    <a:lnTo>
                      <a:pt x="214" y="309"/>
                    </a:lnTo>
                    <a:lnTo>
                      <a:pt x="213" y="311"/>
                    </a:lnTo>
                    <a:lnTo>
                      <a:pt x="212" y="313"/>
                    </a:lnTo>
                    <a:lnTo>
                      <a:pt x="211" y="313"/>
                    </a:lnTo>
                    <a:lnTo>
                      <a:pt x="209" y="315"/>
                    </a:lnTo>
                    <a:lnTo>
                      <a:pt x="209" y="316"/>
                    </a:lnTo>
                    <a:lnTo>
                      <a:pt x="209" y="317"/>
                    </a:lnTo>
                    <a:lnTo>
                      <a:pt x="208" y="318"/>
                    </a:lnTo>
                    <a:lnTo>
                      <a:pt x="207" y="319"/>
                    </a:lnTo>
                    <a:lnTo>
                      <a:pt x="206" y="321"/>
                    </a:lnTo>
                    <a:lnTo>
                      <a:pt x="205" y="322"/>
                    </a:lnTo>
                    <a:lnTo>
                      <a:pt x="203" y="324"/>
                    </a:lnTo>
                    <a:lnTo>
                      <a:pt x="201" y="324"/>
                    </a:lnTo>
                    <a:lnTo>
                      <a:pt x="200" y="324"/>
                    </a:lnTo>
                    <a:lnTo>
                      <a:pt x="197" y="324"/>
                    </a:lnTo>
                    <a:lnTo>
                      <a:pt x="196" y="324"/>
                    </a:lnTo>
                    <a:lnTo>
                      <a:pt x="193" y="325"/>
                    </a:lnTo>
                    <a:lnTo>
                      <a:pt x="192" y="328"/>
                    </a:lnTo>
                    <a:lnTo>
                      <a:pt x="191" y="329"/>
                    </a:lnTo>
                    <a:lnTo>
                      <a:pt x="191" y="330"/>
                    </a:lnTo>
                    <a:lnTo>
                      <a:pt x="192" y="331"/>
                    </a:lnTo>
                    <a:lnTo>
                      <a:pt x="189" y="334"/>
                    </a:lnTo>
                    <a:lnTo>
                      <a:pt x="189" y="335"/>
                    </a:lnTo>
                    <a:lnTo>
                      <a:pt x="187" y="337"/>
                    </a:lnTo>
                    <a:lnTo>
                      <a:pt x="186" y="338"/>
                    </a:lnTo>
                    <a:lnTo>
                      <a:pt x="186" y="338"/>
                    </a:lnTo>
                    <a:lnTo>
                      <a:pt x="185" y="339"/>
                    </a:lnTo>
                    <a:lnTo>
                      <a:pt x="183" y="341"/>
                    </a:lnTo>
                    <a:lnTo>
                      <a:pt x="182" y="341"/>
                    </a:lnTo>
                    <a:lnTo>
                      <a:pt x="181" y="341"/>
                    </a:lnTo>
                    <a:lnTo>
                      <a:pt x="179" y="341"/>
                    </a:lnTo>
                    <a:lnTo>
                      <a:pt x="179" y="342"/>
                    </a:lnTo>
                    <a:lnTo>
                      <a:pt x="178" y="343"/>
                    </a:lnTo>
                    <a:lnTo>
                      <a:pt x="177" y="345"/>
                    </a:lnTo>
                    <a:lnTo>
                      <a:pt x="175" y="345"/>
                    </a:lnTo>
                    <a:lnTo>
                      <a:pt x="175" y="348"/>
                    </a:lnTo>
                    <a:lnTo>
                      <a:pt x="174" y="348"/>
                    </a:lnTo>
                    <a:lnTo>
                      <a:pt x="173" y="349"/>
                    </a:lnTo>
                    <a:lnTo>
                      <a:pt x="171" y="350"/>
                    </a:lnTo>
                    <a:lnTo>
                      <a:pt x="171" y="348"/>
                    </a:lnTo>
                    <a:lnTo>
                      <a:pt x="169" y="348"/>
                    </a:lnTo>
                    <a:lnTo>
                      <a:pt x="169" y="346"/>
                    </a:lnTo>
                    <a:lnTo>
                      <a:pt x="168" y="345"/>
                    </a:lnTo>
                    <a:lnTo>
                      <a:pt x="165" y="345"/>
                    </a:lnTo>
                    <a:lnTo>
                      <a:pt x="165" y="345"/>
                    </a:lnTo>
                    <a:lnTo>
                      <a:pt x="164" y="345"/>
                    </a:lnTo>
                    <a:lnTo>
                      <a:pt x="164" y="345"/>
                    </a:lnTo>
                    <a:lnTo>
                      <a:pt x="164" y="344"/>
                    </a:lnTo>
                    <a:lnTo>
                      <a:pt x="164" y="343"/>
                    </a:lnTo>
                    <a:lnTo>
                      <a:pt x="164" y="342"/>
                    </a:lnTo>
                    <a:lnTo>
                      <a:pt x="165" y="341"/>
                    </a:lnTo>
                    <a:lnTo>
                      <a:pt x="164" y="339"/>
                    </a:lnTo>
                    <a:lnTo>
                      <a:pt x="165" y="338"/>
                    </a:lnTo>
                    <a:lnTo>
                      <a:pt x="164" y="338"/>
                    </a:lnTo>
                    <a:lnTo>
                      <a:pt x="163" y="338"/>
                    </a:lnTo>
                    <a:lnTo>
                      <a:pt x="162" y="338"/>
                    </a:lnTo>
                    <a:lnTo>
                      <a:pt x="161" y="339"/>
                    </a:lnTo>
                    <a:lnTo>
                      <a:pt x="160" y="338"/>
                    </a:lnTo>
                    <a:lnTo>
                      <a:pt x="160" y="338"/>
                    </a:lnTo>
                    <a:lnTo>
                      <a:pt x="160" y="337"/>
                    </a:lnTo>
                    <a:lnTo>
                      <a:pt x="160" y="335"/>
                    </a:lnTo>
                    <a:lnTo>
                      <a:pt x="161" y="335"/>
                    </a:lnTo>
                    <a:lnTo>
                      <a:pt x="161" y="334"/>
                    </a:lnTo>
                    <a:lnTo>
                      <a:pt x="160" y="332"/>
                    </a:lnTo>
                    <a:lnTo>
                      <a:pt x="160" y="331"/>
                    </a:lnTo>
                    <a:lnTo>
                      <a:pt x="159" y="330"/>
                    </a:lnTo>
                    <a:lnTo>
                      <a:pt x="158" y="329"/>
                    </a:lnTo>
                    <a:lnTo>
                      <a:pt x="157" y="328"/>
                    </a:lnTo>
                    <a:lnTo>
                      <a:pt x="156" y="328"/>
                    </a:lnTo>
                    <a:lnTo>
                      <a:pt x="154" y="328"/>
                    </a:lnTo>
                    <a:lnTo>
                      <a:pt x="154" y="328"/>
                    </a:lnTo>
                    <a:lnTo>
                      <a:pt x="154" y="327"/>
                    </a:lnTo>
                    <a:lnTo>
                      <a:pt x="155" y="325"/>
                    </a:lnTo>
                    <a:lnTo>
                      <a:pt x="155" y="324"/>
                    </a:lnTo>
                    <a:lnTo>
                      <a:pt x="156" y="324"/>
                    </a:lnTo>
                    <a:lnTo>
                      <a:pt x="156" y="322"/>
                    </a:lnTo>
                    <a:lnTo>
                      <a:pt x="155" y="321"/>
                    </a:lnTo>
                    <a:lnTo>
                      <a:pt x="155" y="319"/>
                    </a:lnTo>
                    <a:lnTo>
                      <a:pt x="155" y="318"/>
                    </a:lnTo>
                    <a:lnTo>
                      <a:pt x="155" y="317"/>
                    </a:lnTo>
                    <a:lnTo>
                      <a:pt x="155" y="316"/>
                    </a:lnTo>
                    <a:lnTo>
                      <a:pt x="154" y="316"/>
                    </a:lnTo>
                    <a:lnTo>
                      <a:pt x="152" y="315"/>
                    </a:lnTo>
                    <a:lnTo>
                      <a:pt x="151" y="316"/>
                    </a:lnTo>
                    <a:lnTo>
                      <a:pt x="151" y="317"/>
                    </a:lnTo>
                    <a:lnTo>
                      <a:pt x="150" y="318"/>
                    </a:lnTo>
                    <a:lnTo>
                      <a:pt x="148" y="318"/>
                    </a:lnTo>
                    <a:lnTo>
                      <a:pt x="148" y="317"/>
                    </a:lnTo>
                    <a:lnTo>
                      <a:pt x="148" y="317"/>
                    </a:lnTo>
                    <a:lnTo>
                      <a:pt x="148" y="316"/>
                    </a:lnTo>
                    <a:lnTo>
                      <a:pt x="148" y="315"/>
                    </a:lnTo>
                    <a:lnTo>
                      <a:pt x="148" y="314"/>
                    </a:lnTo>
                    <a:lnTo>
                      <a:pt x="146" y="314"/>
                    </a:lnTo>
                    <a:lnTo>
                      <a:pt x="144" y="314"/>
                    </a:lnTo>
                    <a:lnTo>
                      <a:pt x="144" y="314"/>
                    </a:lnTo>
                    <a:lnTo>
                      <a:pt x="144" y="312"/>
                    </a:lnTo>
                    <a:lnTo>
                      <a:pt x="145" y="310"/>
                    </a:lnTo>
                    <a:lnTo>
                      <a:pt x="144" y="310"/>
                    </a:lnTo>
                    <a:lnTo>
                      <a:pt x="143" y="310"/>
                    </a:lnTo>
                    <a:lnTo>
                      <a:pt x="143" y="309"/>
                    </a:lnTo>
                    <a:lnTo>
                      <a:pt x="142" y="308"/>
                    </a:lnTo>
                    <a:lnTo>
                      <a:pt x="140" y="308"/>
                    </a:lnTo>
                    <a:lnTo>
                      <a:pt x="139" y="308"/>
                    </a:lnTo>
                    <a:lnTo>
                      <a:pt x="138" y="307"/>
                    </a:lnTo>
                    <a:lnTo>
                      <a:pt x="138" y="307"/>
                    </a:lnTo>
                    <a:lnTo>
                      <a:pt x="139" y="306"/>
                    </a:lnTo>
                    <a:lnTo>
                      <a:pt x="138" y="305"/>
                    </a:lnTo>
                    <a:lnTo>
                      <a:pt x="138" y="305"/>
                    </a:lnTo>
                    <a:lnTo>
                      <a:pt x="137" y="306"/>
                    </a:lnTo>
                    <a:lnTo>
                      <a:pt x="136" y="305"/>
                    </a:lnTo>
                    <a:lnTo>
                      <a:pt x="135" y="303"/>
                    </a:lnTo>
                    <a:lnTo>
                      <a:pt x="134" y="302"/>
                    </a:lnTo>
                    <a:lnTo>
                      <a:pt x="134" y="300"/>
                    </a:lnTo>
                    <a:lnTo>
                      <a:pt x="134" y="300"/>
                    </a:lnTo>
                    <a:lnTo>
                      <a:pt x="134" y="299"/>
                    </a:lnTo>
                    <a:lnTo>
                      <a:pt x="134" y="299"/>
                    </a:lnTo>
                    <a:lnTo>
                      <a:pt x="134" y="298"/>
                    </a:lnTo>
                    <a:lnTo>
                      <a:pt x="134" y="297"/>
                    </a:lnTo>
                    <a:lnTo>
                      <a:pt x="134" y="296"/>
                    </a:lnTo>
                    <a:lnTo>
                      <a:pt x="132" y="295"/>
                    </a:lnTo>
                    <a:lnTo>
                      <a:pt x="132" y="293"/>
                    </a:lnTo>
                    <a:lnTo>
                      <a:pt x="131" y="293"/>
                    </a:lnTo>
                    <a:lnTo>
                      <a:pt x="132" y="292"/>
                    </a:lnTo>
                    <a:lnTo>
                      <a:pt x="133" y="291"/>
                    </a:lnTo>
                    <a:lnTo>
                      <a:pt x="133" y="290"/>
                    </a:lnTo>
                    <a:lnTo>
                      <a:pt x="132" y="290"/>
                    </a:lnTo>
                    <a:lnTo>
                      <a:pt x="131" y="291"/>
                    </a:lnTo>
                    <a:lnTo>
                      <a:pt x="130" y="291"/>
                    </a:lnTo>
                    <a:lnTo>
                      <a:pt x="129" y="290"/>
                    </a:lnTo>
                    <a:lnTo>
                      <a:pt x="127" y="290"/>
                    </a:lnTo>
                    <a:lnTo>
                      <a:pt x="127" y="289"/>
                    </a:lnTo>
                    <a:lnTo>
                      <a:pt x="126" y="288"/>
                    </a:lnTo>
                    <a:lnTo>
                      <a:pt x="126" y="286"/>
                    </a:lnTo>
                    <a:lnTo>
                      <a:pt x="125" y="286"/>
                    </a:lnTo>
                    <a:lnTo>
                      <a:pt x="124" y="286"/>
                    </a:lnTo>
                    <a:lnTo>
                      <a:pt x="124" y="288"/>
                    </a:lnTo>
                    <a:lnTo>
                      <a:pt x="123" y="288"/>
                    </a:lnTo>
                    <a:lnTo>
                      <a:pt x="122" y="288"/>
                    </a:lnTo>
                    <a:lnTo>
                      <a:pt x="122" y="286"/>
                    </a:lnTo>
                    <a:lnTo>
                      <a:pt x="124" y="286"/>
                    </a:lnTo>
                    <a:lnTo>
                      <a:pt x="123" y="285"/>
                    </a:lnTo>
                    <a:lnTo>
                      <a:pt x="121" y="283"/>
                    </a:lnTo>
                    <a:lnTo>
                      <a:pt x="120" y="283"/>
                    </a:lnTo>
                    <a:lnTo>
                      <a:pt x="120" y="282"/>
                    </a:lnTo>
                    <a:lnTo>
                      <a:pt x="121" y="282"/>
                    </a:lnTo>
                    <a:lnTo>
                      <a:pt x="121" y="281"/>
                    </a:lnTo>
                    <a:lnTo>
                      <a:pt x="121" y="279"/>
                    </a:lnTo>
                    <a:lnTo>
                      <a:pt x="121" y="278"/>
                    </a:lnTo>
                    <a:lnTo>
                      <a:pt x="122" y="277"/>
                    </a:lnTo>
                    <a:lnTo>
                      <a:pt x="123" y="276"/>
                    </a:lnTo>
                    <a:lnTo>
                      <a:pt x="123" y="276"/>
                    </a:lnTo>
                    <a:lnTo>
                      <a:pt x="122" y="276"/>
                    </a:lnTo>
                    <a:lnTo>
                      <a:pt x="120" y="276"/>
                    </a:lnTo>
                    <a:lnTo>
                      <a:pt x="120" y="276"/>
                    </a:lnTo>
                    <a:lnTo>
                      <a:pt x="119" y="276"/>
                    </a:lnTo>
                    <a:lnTo>
                      <a:pt x="118" y="276"/>
                    </a:lnTo>
                    <a:lnTo>
                      <a:pt x="117" y="276"/>
                    </a:lnTo>
                    <a:lnTo>
                      <a:pt x="115" y="279"/>
                    </a:lnTo>
                    <a:lnTo>
                      <a:pt x="114" y="279"/>
                    </a:lnTo>
                    <a:lnTo>
                      <a:pt x="113" y="278"/>
                    </a:lnTo>
                    <a:lnTo>
                      <a:pt x="113" y="276"/>
                    </a:lnTo>
                    <a:lnTo>
                      <a:pt x="113" y="275"/>
                    </a:lnTo>
                    <a:lnTo>
                      <a:pt x="113" y="273"/>
                    </a:lnTo>
                    <a:lnTo>
                      <a:pt x="113" y="271"/>
                    </a:lnTo>
                    <a:lnTo>
                      <a:pt x="113" y="269"/>
                    </a:lnTo>
                    <a:lnTo>
                      <a:pt x="113" y="268"/>
                    </a:lnTo>
                    <a:lnTo>
                      <a:pt x="113" y="266"/>
                    </a:lnTo>
                    <a:lnTo>
                      <a:pt x="113" y="264"/>
                    </a:lnTo>
                    <a:lnTo>
                      <a:pt x="113" y="263"/>
                    </a:lnTo>
                    <a:lnTo>
                      <a:pt x="113" y="262"/>
                    </a:lnTo>
                    <a:lnTo>
                      <a:pt x="111" y="262"/>
                    </a:lnTo>
                    <a:lnTo>
                      <a:pt x="110" y="262"/>
                    </a:lnTo>
                    <a:lnTo>
                      <a:pt x="108" y="262"/>
                    </a:lnTo>
                    <a:lnTo>
                      <a:pt x="107" y="262"/>
                    </a:lnTo>
                    <a:lnTo>
                      <a:pt x="105" y="260"/>
                    </a:lnTo>
                    <a:lnTo>
                      <a:pt x="102" y="259"/>
                    </a:lnTo>
                    <a:lnTo>
                      <a:pt x="101" y="257"/>
                    </a:lnTo>
                    <a:lnTo>
                      <a:pt x="99" y="255"/>
                    </a:lnTo>
                    <a:lnTo>
                      <a:pt x="97" y="253"/>
                    </a:lnTo>
                    <a:lnTo>
                      <a:pt x="96" y="252"/>
                    </a:lnTo>
                    <a:lnTo>
                      <a:pt x="94" y="252"/>
                    </a:lnTo>
                    <a:lnTo>
                      <a:pt x="93" y="251"/>
                    </a:lnTo>
                    <a:lnTo>
                      <a:pt x="92" y="247"/>
                    </a:lnTo>
                    <a:lnTo>
                      <a:pt x="91" y="247"/>
                    </a:lnTo>
                    <a:lnTo>
                      <a:pt x="89" y="246"/>
                    </a:lnTo>
                    <a:lnTo>
                      <a:pt x="88" y="245"/>
                    </a:lnTo>
                    <a:lnTo>
                      <a:pt x="88" y="243"/>
                    </a:lnTo>
                    <a:lnTo>
                      <a:pt x="87" y="241"/>
                    </a:lnTo>
                    <a:lnTo>
                      <a:pt x="86" y="241"/>
                    </a:lnTo>
                    <a:lnTo>
                      <a:pt x="84" y="240"/>
                    </a:lnTo>
                    <a:lnTo>
                      <a:pt x="82" y="239"/>
                    </a:lnTo>
                    <a:lnTo>
                      <a:pt x="81" y="238"/>
                    </a:lnTo>
                    <a:lnTo>
                      <a:pt x="81" y="238"/>
                    </a:lnTo>
                    <a:lnTo>
                      <a:pt x="81" y="234"/>
                    </a:lnTo>
                    <a:lnTo>
                      <a:pt x="81" y="234"/>
                    </a:lnTo>
                    <a:lnTo>
                      <a:pt x="79" y="231"/>
                    </a:lnTo>
                    <a:lnTo>
                      <a:pt x="79" y="230"/>
                    </a:lnTo>
                    <a:lnTo>
                      <a:pt x="78" y="229"/>
                    </a:lnTo>
                    <a:lnTo>
                      <a:pt x="78" y="228"/>
                    </a:lnTo>
                    <a:lnTo>
                      <a:pt x="78" y="226"/>
                    </a:lnTo>
                    <a:lnTo>
                      <a:pt x="77" y="225"/>
                    </a:lnTo>
                    <a:lnTo>
                      <a:pt x="74" y="222"/>
                    </a:lnTo>
                    <a:lnTo>
                      <a:pt x="74" y="221"/>
                    </a:lnTo>
                    <a:lnTo>
                      <a:pt x="73" y="219"/>
                    </a:lnTo>
                    <a:lnTo>
                      <a:pt x="72" y="218"/>
                    </a:lnTo>
                    <a:lnTo>
                      <a:pt x="72" y="218"/>
                    </a:lnTo>
                    <a:lnTo>
                      <a:pt x="69" y="219"/>
                    </a:lnTo>
                    <a:lnTo>
                      <a:pt x="69" y="219"/>
                    </a:lnTo>
                    <a:lnTo>
                      <a:pt x="68" y="218"/>
                    </a:lnTo>
                    <a:lnTo>
                      <a:pt x="68" y="217"/>
                    </a:lnTo>
                    <a:lnTo>
                      <a:pt x="69" y="214"/>
                    </a:lnTo>
                    <a:lnTo>
                      <a:pt x="69" y="214"/>
                    </a:lnTo>
                    <a:lnTo>
                      <a:pt x="68" y="211"/>
                    </a:lnTo>
                    <a:lnTo>
                      <a:pt x="66" y="209"/>
                    </a:lnTo>
                    <a:lnTo>
                      <a:pt x="66" y="207"/>
                    </a:lnTo>
                    <a:lnTo>
                      <a:pt x="65" y="206"/>
                    </a:lnTo>
                    <a:lnTo>
                      <a:pt x="62" y="202"/>
                    </a:lnTo>
                    <a:lnTo>
                      <a:pt x="60" y="201"/>
                    </a:lnTo>
                    <a:lnTo>
                      <a:pt x="57" y="202"/>
                    </a:lnTo>
                    <a:lnTo>
                      <a:pt x="56" y="202"/>
                    </a:lnTo>
                    <a:lnTo>
                      <a:pt x="55" y="201"/>
                    </a:lnTo>
                    <a:lnTo>
                      <a:pt x="55" y="200"/>
                    </a:lnTo>
                    <a:lnTo>
                      <a:pt x="54" y="197"/>
                    </a:lnTo>
                    <a:lnTo>
                      <a:pt x="53" y="196"/>
                    </a:lnTo>
                    <a:lnTo>
                      <a:pt x="50" y="193"/>
                    </a:lnTo>
                    <a:lnTo>
                      <a:pt x="46" y="193"/>
                    </a:lnTo>
                    <a:lnTo>
                      <a:pt x="45" y="192"/>
                    </a:lnTo>
                    <a:lnTo>
                      <a:pt x="45" y="192"/>
                    </a:lnTo>
                    <a:lnTo>
                      <a:pt x="43" y="190"/>
                    </a:lnTo>
                    <a:lnTo>
                      <a:pt x="43" y="190"/>
                    </a:lnTo>
                    <a:lnTo>
                      <a:pt x="43" y="187"/>
                    </a:lnTo>
                    <a:lnTo>
                      <a:pt x="42" y="186"/>
                    </a:lnTo>
                    <a:lnTo>
                      <a:pt x="41" y="183"/>
                    </a:lnTo>
                    <a:lnTo>
                      <a:pt x="38" y="182"/>
                    </a:lnTo>
                    <a:lnTo>
                      <a:pt x="37" y="181"/>
                    </a:lnTo>
                    <a:lnTo>
                      <a:pt x="35" y="181"/>
                    </a:lnTo>
                    <a:lnTo>
                      <a:pt x="34" y="181"/>
                    </a:lnTo>
                    <a:lnTo>
                      <a:pt x="34" y="180"/>
                    </a:lnTo>
                    <a:lnTo>
                      <a:pt x="35" y="179"/>
                    </a:lnTo>
                    <a:lnTo>
                      <a:pt x="35" y="179"/>
                    </a:lnTo>
                    <a:lnTo>
                      <a:pt x="37" y="177"/>
                    </a:lnTo>
                    <a:lnTo>
                      <a:pt x="37" y="176"/>
                    </a:lnTo>
                    <a:lnTo>
                      <a:pt x="37" y="175"/>
                    </a:lnTo>
                    <a:lnTo>
                      <a:pt x="36" y="169"/>
                    </a:lnTo>
                    <a:lnTo>
                      <a:pt x="36" y="167"/>
                    </a:lnTo>
                    <a:lnTo>
                      <a:pt x="38" y="164"/>
                    </a:lnTo>
                    <a:lnTo>
                      <a:pt x="38" y="162"/>
                    </a:lnTo>
                    <a:lnTo>
                      <a:pt x="39" y="158"/>
                    </a:lnTo>
                    <a:lnTo>
                      <a:pt x="39" y="157"/>
                    </a:lnTo>
                    <a:lnTo>
                      <a:pt x="39" y="156"/>
                    </a:lnTo>
                    <a:lnTo>
                      <a:pt x="38" y="153"/>
                    </a:lnTo>
                    <a:lnTo>
                      <a:pt x="41" y="147"/>
                    </a:lnTo>
                    <a:lnTo>
                      <a:pt x="37" y="141"/>
                    </a:lnTo>
                    <a:close/>
                  </a:path>
                </a:pathLst>
              </a:custGeom>
              <a:solidFill>
                <a:srgbClr val="00A9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54" name="Freeform 912">
                <a:extLst>
                  <a:ext uri="{FF2B5EF4-FFF2-40B4-BE49-F238E27FC236}">
                    <a16:creationId xmlns:a16="http://schemas.microsoft.com/office/drawing/2014/main" id="{D5AC5446-2732-4900-94FD-7CE7DE310BCA}"/>
                  </a:ext>
                </a:extLst>
              </p:cNvPr>
              <p:cNvSpPr>
                <a:spLocks/>
              </p:cNvSpPr>
              <p:nvPr/>
            </p:nvSpPr>
            <p:spPr bwMode="auto">
              <a:xfrm>
                <a:off x="6373" y="1410"/>
                <a:ext cx="404" cy="350"/>
              </a:xfrm>
              <a:custGeom>
                <a:avLst/>
                <a:gdLst>
                  <a:gd name="T0" fmla="*/ 20 w 404"/>
                  <a:gd name="T1" fmla="*/ 105 h 350"/>
                  <a:gd name="T2" fmla="*/ 10 w 404"/>
                  <a:gd name="T3" fmla="*/ 71 h 350"/>
                  <a:gd name="T4" fmla="*/ 0 w 404"/>
                  <a:gd name="T5" fmla="*/ 39 h 350"/>
                  <a:gd name="T6" fmla="*/ 28 w 404"/>
                  <a:gd name="T7" fmla="*/ 41 h 350"/>
                  <a:gd name="T8" fmla="*/ 55 w 404"/>
                  <a:gd name="T9" fmla="*/ 36 h 350"/>
                  <a:gd name="T10" fmla="*/ 85 w 404"/>
                  <a:gd name="T11" fmla="*/ 47 h 350"/>
                  <a:gd name="T12" fmla="*/ 110 w 404"/>
                  <a:gd name="T13" fmla="*/ 55 h 350"/>
                  <a:gd name="T14" fmla="*/ 129 w 404"/>
                  <a:gd name="T15" fmla="*/ 52 h 350"/>
                  <a:gd name="T16" fmla="*/ 136 w 404"/>
                  <a:gd name="T17" fmla="*/ 28 h 350"/>
                  <a:gd name="T18" fmla="*/ 142 w 404"/>
                  <a:gd name="T19" fmla="*/ 4 h 350"/>
                  <a:gd name="T20" fmla="*/ 162 w 404"/>
                  <a:gd name="T21" fmla="*/ 10 h 350"/>
                  <a:gd name="T22" fmla="*/ 177 w 404"/>
                  <a:gd name="T23" fmla="*/ 12 h 350"/>
                  <a:gd name="T24" fmla="*/ 190 w 404"/>
                  <a:gd name="T25" fmla="*/ 11 h 350"/>
                  <a:gd name="T26" fmla="*/ 197 w 404"/>
                  <a:gd name="T27" fmla="*/ 18 h 350"/>
                  <a:gd name="T28" fmla="*/ 209 w 404"/>
                  <a:gd name="T29" fmla="*/ 24 h 350"/>
                  <a:gd name="T30" fmla="*/ 217 w 404"/>
                  <a:gd name="T31" fmla="*/ 35 h 350"/>
                  <a:gd name="T32" fmla="*/ 243 w 404"/>
                  <a:gd name="T33" fmla="*/ 36 h 350"/>
                  <a:gd name="T34" fmla="*/ 248 w 404"/>
                  <a:gd name="T35" fmla="*/ 45 h 350"/>
                  <a:gd name="T36" fmla="*/ 258 w 404"/>
                  <a:gd name="T37" fmla="*/ 53 h 350"/>
                  <a:gd name="T38" fmla="*/ 275 w 404"/>
                  <a:gd name="T39" fmla="*/ 53 h 350"/>
                  <a:gd name="T40" fmla="*/ 288 w 404"/>
                  <a:gd name="T41" fmla="*/ 54 h 350"/>
                  <a:gd name="T42" fmla="*/ 308 w 404"/>
                  <a:gd name="T43" fmla="*/ 63 h 350"/>
                  <a:gd name="T44" fmla="*/ 326 w 404"/>
                  <a:gd name="T45" fmla="*/ 72 h 350"/>
                  <a:gd name="T46" fmla="*/ 341 w 404"/>
                  <a:gd name="T47" fmla="*/ 79 h 350"/>
                  <a:gd name="T48" fmla="*/ 353 w 404"/>
                  <a:gd name="T49" fmla="*/ 89 h 350"/>
                  <a:gd name="T50" fmla="*/ 361 w 404"/>
                  <a:gd name="T51" fmla="*/ 101 h 350"/>
                  <a:gd name="T52" fmla="*/ 359 w 404"/>
                  <a:gd name="T53" fmla="*/ 111 h 350"/>
                  <a:gd name="T54" fmla="*/ 374 w 404"/>
                  <a:gd name="T55" fmla="*/ 116 h 350"/>
                  <a:gd name="T56" fmla="*/ 385 w 404"/>
                  <a:gd name="T57" fmla="*/ 125 h 350"/>
                  <a:gd name="T58" fmla="*/ 399 w 404"/>
                  <a:gd name="T59" fmla="*/ 137 h 350"/>
                  <a:gd name="T60" fmla="*/ 390 w 404"/>
                  <a:gd name="T61" fmla="*/ 159 h 350"/>
                  <a:gd name="T62" fmla="*/ 399 w 404"/>
                  <a:gd name="T63" fmla="*/ 192 h 350"/>
                  <a:gd name="T64" fmla="*/ 376 w 404"/>
                  <a:gd name="T65" fmla="*/ 193 h 350"/>
                  <a:gd name="T66" fmla="*/ 366 w 404"/>
                  <a:gd name="T67" fmla="*/ 217 h 350"/>
                  <a:gd name="T68" fmla="*/ 351 w 404"/>
                  <a:gd name="T69" fmla="*/ 250 h 350"/>
                  <a:gd name="T70" fmla="*/ 355 w 404"/>
                  <a:gd name="T71" fmla="*/ 275 h 350"/>
                  <a:gd name="T72" fmla="*/ 343 w 404"/>
                  <a:gd name="T73" fmla="*/ 286 h 350"/>
                  <a:gd name="T74" fmla="*/ 328 w 404"/>
                  <a:gd name="T75" fmla="*/ 288 h 350"/>
                  <a:gd name="T76" fmla="*/ 312 w 404"/>
                  <a:gd name="T77" fmla="*/ 297 h 350"/>
                  <a:gd name="T78" fmla="*/ 299 w 404"/>
                  <a:gd name="T79" fmla="*/ 308 h 350"/>
                  <a:gd name="T80" fmla="*/ 271 w 404"/>
                  <a:gd name="T81" fmla="*/ 307 h 350"/>
                  <a:gd name="T82" fmla="*/ 246 w 404"/>
                  <a:gd name="T83" fmla="*/ 303 h 350"/>
                  <a:gd name="T84" fmla="*/ 224 w 404"/>
                  <a:gd name="T85" fmla="*/ 308 h 350"/>
                  <a:gd name="T86" fmla="*/ 206 w 404"/>
                  <a:gd name="T87" fmla="*/ 321 h 350"/>
                  <a:gd name="T88" fmla="*/ 187 w 404"/>
                  <a:gd name="T89" fmla="*/ 337 h 350"/>
                  <a:gd name="T90" fmla="*/ 173 w 404"/>
                  <a:gd name="T91" fmla="*/ 349 h 350"/>
                  <a:gd name="T92" fmla="*/ 164 w 404"/>
                  <a:gd name="T93" fmla="*/ 339 h 350"/>
                  <a:gd name="T94" fmla="*/ 159 w 404"/>
                  <a:gd name="T95" fmla="*/ 330 h 350"/>
                  <a:gd name="T96" fmla="*/ 155 w 404"/>
                  <a:gd name="T97" fmla="*/ 317 h 350"/>
                  <a:gd name="T98" fmla="*/ 144 w 404"/>
                  <a:gd name="T99" fmla="*/ 314 h 350"/>
                  <a:gd name="T100" fmla="*/ 138 w 404"/>
                  <a:gd name="T101" fmla="*/ 305 h 350"/>
                  <a:gd name="T102" fmla="*/ 131 w 404"/>
                  <a:gd name="T103" fmla="*/ 293 h 350"/>
                  <a:gd name="T104" fmla="*/ 124 w 404"/>
                  <a:gd name="T105" fmla="*/ 288 h 350"/>
                  <a:gd name="T106" fmla="*/ 123 w 404"/>
                  <a:gd name="T107" fmla="*/ 276 h 350"/>
                  <a:gd name="T108" fmla="*/ 113 w 404"/>
                  <a:gd name="T109" fmla="*/ 271 h 350"/>
                  <a:gd name="T110" fmla="*/ 99 w 404"/>
                  <a:gd name="T111" fmla="*/ 255 h 350"/>
                  <a:gd name="T112" fmla="*/ 81 w 404"/>
                  <a:gd name="T113" fmla="*/ 238 h 350"/>
                  <a:gd name="T114" fmla="*/ 72 w 404"/>
                  <a:gd name="T115" fmla="*/ 218 h 350"/>
                  <a:gd name="T116" fmla="*/ 56 w 404"/>
                  <a:gd name="T117" fmla="*/ 202 h 350"/>
                  <a:gd name="T118" fmla="*/ 38 w 404"/>
                  <a:gd name="T119" fmla="*/ 182 h 350"/>
                  <a:gd name="T120" fmla="*/ 39 w 404"/>
                  <a:gd name="T121" fmla="*/ 15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4" h="350">
                    <a:moveTo>
                      <a:pt x="37" y="141"/>
                    </a:moveTo>
                    <a:lnTo>
                      <a:pt x="29" y="129"/>
                    </a:lnTo>
                    <a:lnTo>
                      <a:pt x="28" y="128"/>
                    </a:lnTo>
                    <a:lnTo>
                      <a:pt x="27" y="127"/>
                    </a:lnTo>
                    <a:lnTo>
                      <a:pt x="24" y="126"/>
                    </a:lnTo>
                    <a:lnTo>
                      <a:pt x="23" y="124"/>
                    </a:lnTo>
                    <a:lnTo>
                      <a:pt x="20" y="119"/>
                    </a:lnTo>
                    <a:lnTo>
                      <a:pt x="20" y="117"/>
                    </a:lnTo>
                    <a:lnTo>
                      <a:pt x="19" y="114"/>
                    </a:lnTo>
                    <a:lnTo>
                      <a:pt x="19" y="112"/>
                    </a:lnTo>
                    <a:lnTo>
                      <a:pt x="20" y="112"/>
                    </a:lnTo>
                    <a:lnTo>
                      <a:pt x="21" y="110"/>
                    </a:lnTo>
                    <a:lnTo>
                      <a:pt x="21" y="109"/>
                    </a:lnTo>
                    <a:lnTo>
                      <a:pt x="20" y="105"/>
                    </a:lnTo>
                    <a:lnTo>
                      <a:pt x="20" y="103"/>
                    </a:lnTo>
                    <a:lnTo>
                      <a:pt x="19" y="101"/>
                    </a:lnTo>
                    <a:lnTo>
                      <a:pt x="18" y="99"/>
                    </a:lnTo>
                    <a:lnTo>
                      <a:pt x="18" y="97"/>
                    </a:lnTo>
                    <a:lnTo>
                      <a:pt x="17" y="94"/>
                    </a:lnTo>
                    <a:lnTo>
                      <a:pt x="17" y="90"/>
                    </a:lnTo>
                    <a:lnTo>
                      <a:pt x="17" y="88"/>
                    </a:lnTo>
                    <a:lnTo>
                      <a:pt x="17" y="83"/>
                    </a:lnTo>
                    <a:lnTo>
                      <a:pt x="16" y="81"/>
                    </a:lnTo>
                    <a:lnTo>
                      <a:pt x="13" y="79"/>
                    </a:lnTo>
                    <a:lnTo>
                      <a:pt x="12" y="77"/>
                    </a:lnTo>
                    <a:lnTo>
                      <a:pt x="14" y="74"/>
                    </a:lnTo>
                    <a:lnTo>
                      <a:pt x="14" y="73"/>
                    </a:lnTo>
                    <a:lnTo>
                      <a:pt x="10" y="71"/>
                    </a:lnTo>
                    <a:lnTo>
                      <a:pt x="7" y="67"/>
                    </a:lnTo>
                    <a:lnTo>
                      <a:pt x="6" y="66"/>
                    </a:lnTo>
                    <a:lnTo>
                      <a:pt x="5" y="62"/>
                    </a:lnTo>
                    <a:lnTo>
                      <a:pt x="6" y="59"/>
                    </a:lnTo>
                    <a:lnTo>
                      <a:pt x="8" y="57"/>
                    </a:lnTo>
                    <a:lnTo>
                      <a:pt x="10" y="56"/>
                    </a:lnTo>
                    <a:lnTo>
                      <a:pt x="11" y="55"/>
                    </a:lnTo>
                    <a:lnTo>
                      <a:pt x="12" y="52"/>
                    </a:lnTo>
                    <a:lnTo>
                      <a:pt x="10" y="48"/>
                    </a:lnTo>
                    <a:lnTo>
                      <a:pt x="9" y="45"/>
                    </a:lnTo>
                    <a:lnTo>
                      <a:pt x="7" y="43"/>
                    </a:lnTo>
                    <a:lnTo>
                      <a:pt x="1" y="42"/>
                    </a:lnTo>
                    <a:lnTo>
                      <a:pt x="0" y="40"/>
                    </a:lnTo>
                    <a:lnTo>
                      <a:pt x="0" y="39"/>
                    </a:lnTo>
                    <a:lnTo>
                      <a:pt x="3" y="35"/>
                    </a:lnTo>
                    <a:lnTo>
                      <a:pt x="3" y="35"/>
                    </a:lnTo>
                    <a:lnTo>
                      <a:pt x="5" y="35"/>
                    </a:lnTo>
                    <a:lnTo>
                      <a:pt x="7" y="35"/>
                    </a:lnTo>
                    <a:lnTo>
                      <a:pt x="8" y="35"/>
                    </a:lnTo>
                    <a:lnTo>
                      <a:pt x="12" y="36"/>
                    </a:lnTo>
                    <a:lnTo>
                      <a:pt x="15" y="37"/>
                    </a:lnTo>
                    <a:lnTo>
                      <a:pt x="19" y="37"/>
                    </a:lnTo>
                    <a:lnTo>
                      <a:pt x="20" y="38"/>
                    </a:lnTo>
                    <a:lnTo>
                      <a:pt x="22" y="38"/>
                    </a:lnTo>
                    <a:lnTo>
                      <a:pt x="24" y="40"/>
                    </a:lnTo>
                    <a:lnTo>
                      <a:pt x="26" y="41"/>
                    </a:lnTo>
                    <a:lnTo>
                      <a:pt x="27" y="41"/>
                    </a:lnTo>
                    <a:lnTo>
                      <a:pt x="28" y="41"/>
                    </a:lnTo>
                    <a:lnTo>
                      <a:pt x="30" y="42"/>
                    </a:lnTo>
                    <a:lnTo>
                      <a:pt x="29" y="38"/>
                    </a:lnTo>
                    <a:lnTo>
                      <a:pt x="31" y="36"/>
                    </a:lnTo>
                    <a:lnTo>
                      <a:pt x="31" y="35"/>
                    </a:lnTo>
                    <a:lnTo>
                      <a:pt x="32" y="35"/>
                    </a:lnTo>
                    <a:lnTo>
                      <a:pt x="34" y="35"/>
                    </a:lnTo>
                    <a:lnTo>
                      <a:pt x="38" y="35"/>
                    </a:lnTo>
                    <a:lnTo>
                      <a:pt x="39" y="34"/>
                    </a:lnTo>
                    <a:lnTo>
                      <a:pt x="41" y="35"/>
                    </a:lnTo>
                    <a:lnTo>
                      <a:pt x="46" y="34"/>
                    </a:lnTo>
                    <a:lnTo>
                      <a:pt x="49" y="34"/>
                    </a:lnTo>
                    <a:lnTo>
                      <a:pt x="51" y="35"/>
                    </a:lnTo>
                    <a:lnTo>
                      <a:pt x="53" y="35"/>
                    </a:lnTo>
                    <a:lnTo>
                      <a:pt x="55" y="36"/>
                    </a:lnTo>
                    <a:lnTo>
                      <a:pt x="56" y="38"/>
                    </a:lnTo>
                    <a:lnTo>
                      <a:pt x="57" y="38"/>
                    </a:lnTo>
                    <a:lnTo>
                      <a:pt x="59" y="39"/>
                    </a:lnTo>
                    <a:lnTo>
                      <a:pt x="62" y="40"/>
                    </a:lnTo>
                    <a:lnTo>
                      <a:pt x="63" y="41"/>
                    </a:lnTo>
                    <a:lnTo>
                      <a:pt x="64" y="40"/>
                    </a:lnTo>
                    <a:lnTo>
                      <a:pt x="68" y="43"/>
                    </a:lnTo>
                    <a:lnTo>
                      <a:pt x="70" y="44"/>
                    </a:lnTo>
                    <a:lnTo>
                      <a:pt x="73" y="43"/>
                    </a:lnTo>
                    <a:lnTo>
                      <a:pt x="75" y="42"/>
                    </a:lnTo>
                    <a:lnTo>
                      <a:pt x="78" y="45"/>
                    </a:lnTo>
                    <a:lnTo>
                      <a:pt x="82" y="45"/>
                    </a:lnTo>
                    <a:lnTo>
                      <a:pt x="83" y="45"/>
                    </a:lnTo>
                    <a:lnTo>
                      <a:pt x="85" y="47"/>
                    </a:lnTo>
                    <a:lnTo>
                      <a:pt x="86" y="48"/>
                    </a:lnTo>
                    <a:lnTo>
                      <a:pt x="86" y="48"/>
                    </a:lnTo>
                    <a:lnTo>
                      <a:pt x="88" y="48"/>
                    </a:lnTo>
                    <a:lnTo>
                      <a:pt x="90" y="48"/>
                    </a:lnTo>
                    <a:lnTo>
                      <a:pt x="92" y="50"/>
                    </a:lnTo>
                    <a:lnTo>
                      <a:pt x="94" y="50"/>
                    </a:lnTo>
                    <a:lnTo>
                      <a:pt x="96" y="51"/>
                    </a:lnTo>
                    <a:lnTo>
                      <a:pt x="96" y="54"/>
                    </a:lnTo>
                    <a:lnTo>
                      <a:pt x="99" y="55"/>
                    </a:lnTo>
                    <a:lnTo>
                      <a:pt x="100" y="55"/>
                    </a:lnTo>
                    <a:lnTo>
                      <a:pt x="102" y="55"/>
                    </a:lnTo>
                    <a:lnTo>
                      <a:pt x="106" y="57"/>
                    </a:lnTo>
                    <a:lnTo>
                      <a:pt x="109" y="56"/>
                    </a:lnTo>
                    <a:lnTo>
                      <a:pt x="110" y="55"/>
                    </a:lnTo>
                    <a:lnTo>
                      <a:pt x="112" y="55"/>
                    </a:lnTo>
                    <a:lnTo>
                      <a:pt x="114" y="55"/>
                    </a:lnTo>
                    <a:lnTo>
                      <a:pt x="116" y="54"/>
                    </a:lnTo>
                    <a:lnTo>
                      <a:pt x="120" y="56"/>
                    </a:lnTo>
                    <a:lnTo>
                      <a:pt x="123" y="58"/>
                    </a:lnTo>
                    <a:lnTo>
                      <a:pt x="126" y="60"/>
                    </a:lnTo>
                    <a:lnTo>
                      <a:pt x="127" y="61"/>
                    </a:lnTo>
                    <a:lnTo>
                      <a:pt x="129" y="61"/>
                    </a:lnTo>
                    <a:lnTo>
                      <a:pt x="131" y="60"/>
                    </a:lnTo>
                    <a:lnTo>
                      <a:pt x="131" y="59"/>
                    </a:lnTo>
                    <a:lnTo>
                      <a:pt x="129" y="59"/>
                    </a:lnTo>
                    <a:lnTo>
                      <a:pt x="128" y="57"/>
                    </a:lnTo>
                    <a:lnTo>
                      <a:pt x="128" y="55"/>
                    </a:lnTo>
                    <a:lnTo>
                      <a:pt x="129" y="52"/>
                    </a:lnTo>
                    <a:lnTo>
                      <a:pt x="129" y="49"/>
                    </a:lnTo>
                    <a:lnTo>
                      <a:pt x="128" y="46"/>
                    </a:lnTo>
                    <a:lnTo>
                      <a:pt x="130" y="45"/>
                    </a:lnTo>
                    <a:lnTo>
                      <a:pt x="131" y="43"/>
                    </a:lnTo>
                    <a:lnTo>
                      <a:pt x="131" y="41"/>
                    </a:lnTo>
                    <a:lnTo>
                      <a:pt x="132" y="39"/>
                    </a:lnTo>
                    <a:lnTo>
                      <a:pt x="133" y="38"/>
                    </a:lnTo>
                    <a:lnTo>
                      <a:pt x="134" y="35"/>
                    </a:lnTo>
                    <a:lnTo>
                      <a:pt x="134" y="35"/>
                    </a:lnTo>
                    <a:lnTo>
                      <a:pt x="135" y="32"/>
                    </a:lnTo>
                    <a:lnTo>
                      <a:pt x="136" y="32"/>
                    </a:lnTo>
                    <a:lnTo>
                      <a:pt x="136" y="31"/>
                    </a:lnTo>
                    <a:lnTo>
                      <a:pt x="137" y="30"/>
                    </a:lnTo>
                    <a:lnTo>
                      <a:pt x="136" y="28"/>
                    </a:lnTo>
                    <a:lnTo>
                      <a:pt x="137" y="24"/>
                    </a:lnTo>
                    <a:lnTo>
                      <a:pt x="136" y="23"/>
                    </a:lnTo>
                    <a:lnTo>
                      <a:pt x="137" y="21"/>
                    </a:lnTo>
                    <a:lnTo>
                      <a:pt x="137" y="21"/>
                    </a:lnTo>
                    <a:lnTo>
                      <a:pt x="136" y="20"/>
                    </a:lnTo>
                    <a:lnTo>
                      <a:pt x="136" y="17"/>
                    </a:lnTo>
                    <a:lnTo>
                      <a:pt x="138" y="15"/>
                    </a:lnTo>
                    <a:lnTo>
                      <a:pt x="138" y="12"/>
                    </a:lnTo>
                    <a:lnTo>
                      <a:pt x="139" y="10"/>
                    </a:lnTo>
                    <a:lnTo>
                      <a:pt x="140" y="8"/>
                    </a:lnTo>
                    <a:lnTo>
                      <a:pt x="141" y="7"/>
                    </a:lnTo>
                    <a:lnTo>
                      <a:pt x="141" y="5"/>
                    </a:lnTo>
                    <a:lnTo>
                      <a:pt x="141" y="4"/>
                    </a:lnTo>
                    <a:lnTo>
                      <a:pt x="142" y="4"/>
                    </a:lnTo>
                    <a:lnTo>
                      <a:pt x="142" y="2"/>
                    </a:lnTo>
                    <a:lnTo>
                      <a:pt x="143" y="1"/>
                    </a:lnTo>
                    <a:lnTo>
                      <a:pt x="148" y="0"/>
                    </a:lnTo>
                    <a:lnTo>
                      <a:pt x="149" y="1"/>
                    </a:lnTo>
                    <a:lnTo>
                      <a:pt x="151" y="4"/>
                    </a:lnTo>
                    <a:lnTo>
                      <a:pt x="152" y="4"/>
                    </a:lnTo>
                    <a:lnTo>
                      <a:pt x="155" y="5"/>
                    </a:lnTo>
                    <a:lnTo>
                      <a:pt x="156" y="4"/>
                    </a:lnTo>
                    <a:lnTo>
                      <a:pt x="158" y="4"/>
                    </a:lnTo>
                    <a:lnTo>
                      <a:pt x="158" y="4"/>
                    </a:lnTo>
                    <a:lnTo>
                      <a:pt x="158" y="7"/>
                    </a:lnTo>
                    <a:lnTo>
                      <a:pt x="159" y="8"/>
                    </a:lnTo>
                    <a:lnTo>
                      <a:pt x="160" y="10"/>
                    </a:lnTo>
                    <a:lnTo>
                      <a:pt x="162" y="10"/>
                    </a:lnTo>
                    <a:lnTo>
                      <a:pt x="163" y="10"/>
                    </a:lnTo>
                    <a:lnTo>
                      <a:pt x="165" y="9"/>
                    </a:lnTo>
                    <a:lnTo>
                      <a:pt x="167" y="9"/>
                    </a:lnTo>
                    <a:lnTo>
                      <a:pt x="168" y="9"/>
                    </a:lnTo>
                    <a:lnTo>
                      <a:pt x="168" y="7"/>
                    </a:lnTo>
                    <a:lnTo>
                      <a:pt x="168" y="7"/>
                    </a:lnTo>
                    <a:lnTo>
                      <a:pt x="169" y="7"/>
                    </a:lnTo>
                    <a:lnTo>
                      <a:pt x="170" y="7"/>
                    </a:lnTo>
                    <a:lnTo>
                      <a:pt x="171" y="7"/>
                    </a:lnTo>
                    <a:lnTo>
                      <a:pt x="172" y="8"/>
                    </a:lnTo>
                    <a:lnTo>
                      <a:pt x="172" y="10"/>
                    </a:lnTo>
                    <a:lnTo>
                      <a:pt x="175" y="10"/>
                    </a:lnTo>
                    <a:lnTo>
                      <a:pt x="175" y="11"/>
                    </a:lnTo>
                    <a:lnTo>
                      <a:pt x="177" y="12"/>
                    </a:lnTo>
                    <a:lnTo>
                      <a:pt x="178" y="11"/>
                    </a:lnTo>
                    <a:lnTo>
                      <a:pt x="178" y="10"/>
                    </a:lnTo>
                    <a:lnTo>
                      <a:pt x="179" y="10"/>
                    </a:lnTo>
                    <a:lnTo>
                      <a:pt x="181" y="10"/>
                    </a:lnTo>
                    <a:lnTo>
                      <a:pt x="182" y="9"/>
                    </a:lnTo>
                    <a:lnTo>
                      <a:pt x="182" y="9"/>
                    </a:lnTo>
                    <a:lnTo>
                      <a:pt x="183" y="10"/>
                    </a:lnTo>
                    <a:lnTo>
                      <a:pt x="183" y="12"/>
                    </a:lnTo>
                    <a:lnTo>
                      <a:pt x="183" y="13"/>
                    </a:lnTo>
                    <a:lnTo>
                      <a:pt x="186" y="14"/>
                    </a:lnTo>
                    <a:lnTo>
                      <a:pt x="186" y="14"/>
                    </a:lnTo>
                    <a:lnTo>
                      <a:pt x="189" y="14"/>
                    </a:lnTo>
                    <a:lnTo>
                      <a:pt x="189" y="11"/>
                    </a:lnTo>
                    <a:lnTo>
                      <a:pt x="190" y="11"/>
                    </a:lnTo>
                    <a:lnTo>
                      <a:pt x="191" y="11"/>
                    </a:lnTo>
                    <a:lnTo>
                      <a:pt x="193" y="12"/>
                    </a:lnTo>
                    <a:lnTo>
                      <a:pt x="194" y="13"/>
                    </a:lnTo>
                    <a:lnTo>
                      <a:pt x="194" y="14"/>
                    </a:lnTo>
                    <a:lnTo>
                      <a:pt x="194" y="14"/>
                    </a:lnTo>
                    <a:lnTo>
                      <a:pt x="195" y="15"/>
                    </a:lnTo>
                    <a:lnTo>
                      <a:pt x="196" y="14"/>
                    </a:lnTo>
                    <a:lnTo>
                      <a:pt x="197" y="14"/>
                    </a:lnTo>
                    <a:lnTo>
                      <a:pt x="199" y="16"/>
                    </a:lnTo>
                    <a:lnTo>
                      <a:pt x="199" y="17"/>
                    </a:lnTo>
                    <a:lnTo>
                      <a:pt x="199" y="17"/>
                    </a:lnTo>
                    <a:lnTo>
                      <a:pt x="197" y="17"/>
                    </a:lnTo>
                    <a:lnTo>
                      <a:pt x="196" y="17"/>
                    </a:lnTo>
                    <a:lnTo>
                      <a:pt x="197" y="18"/>
                    </a:lnTo>
                    <a:lnTo>
                      <a:pt x="197" y="19"/>
                    </a:lnTo>
                    <a:lnTo>
                      <a:pt x="198" y="19"/>
                    </a:lnTo>
                    <a:lnTo>
                      <a:pt x="199" y="20"/>
                    </a:lnTo>
                    <a:lnTo>
                      <a:pt x="199" y="20"/>
                    </a:lnTo>
                    <a:lnTo>
                      <a:pt x="200" y="21"/>
                    </a:lnTo>
                    <a:lnTo>
                      <a:pt x="201" y="21"/>
                    </a:lnTo>
                    <a:lnTo>
                      <a:pt x="201" y="21"/>
                    </a:lnTo>
                    <a:lnTo>
                      <a:pt x="202" y="21"/>
                    </a:lnTo>
                    <a:lnTo>
                      <a:pt x="202" y="22"/>
                    </a:lnTo>
                    <a:lnTo>
                      <a:pt x="202" y="23"/>
                    </a:lnTo>
                    <a:lnTo>
                      <a:pt x="203" y="24"/>
                    </a:lnTo>
                    <a:lnTo>
                      <a:pt x="203" y="24"/>
                    </a:lnTo>
                    <a:lnTo>
                      <a:pt x="205" y="24"/>
                    </a:lnTo>
                    <a:lnTo>
                      <a:pt x="209" y="24"/>
                    </a:lnTo>
                    <a:lnTo>
                      <a:pt x="211" y="23"/>
                    </a:lnTo>
                    <a:lnTo>
                      <a:pt x="212" y="24"/>
                    </a:lnTo>
                    <a:lnTo>
                      <a:pt x="213" y="25"/>
                    </a:lnTo>
                    <a:lnTo>
                      <a:pt x="214" y="26"/>
                    </a:lnTo>
                    <a:lnTo>
                      <a:pt x="214" y="28"/>
                    </a:lnTo>
                    <a:lnTo>
                      <a:pt x="215" y="28"/>
                    </a:lnTo>
                    <a:lnTo>
                      <a:pt x="214" y="29"/>
                    </a:lnTo>
                    <a:lnTo>
                      <a:pt x="216" y="31"/>
                    </a:lnTo>
                    <a:lnTo>
                      <a:pt x="217" y="31"/>
                    </a:lnTo>
                    <a:lnTo>
                      <a:pt x="217" y="33"/>
                    </a:lnTo>
                    <a:lnTo>
                      <a:pt x="214" y="35"/>
                    </a:lnTo>
                    <a:lnTo>
                      <a:pt x="215" y="35"/>
                    </a:lnTo>
                    <a:lnTo>
                      <a:pt x="216" y="35"/>
                    </a:lnTo>
                    <a:lnTo>
                      <a:pt x="217" y="35"/>
                    </a:lnTo>
                    <a:lnTo>
                      <a:pt x="220" y="35"/>
                    </a:lnTo>
                    <a:lnTo>
                      <a:pt x="221" y="34"/>
                    </a:lnTo>
                    <a:lnTo>
                      <a:pt x="223" y="33"/>
                    </a:lnTo>
                    <a:lnTo>
                      <a:pt x="225" y="32"/>
                    </a:lnTo>
                    <a:lnTo>
                      <a:pt x="226" y="33"/>
                    </a:lnTo>
                    <a:lnTo>
                      <a:pt x="227" y="34"/>
                    </a:lnTo>
                    <a:lnTo>
                      <a:pt x="227" y="35"/>
                    </a:lnTo>
                    <a:lnTo>
                      <a:pt x="229" y="35"/>
                    </a:lnTo>
                    <a:lnTo>
                      <a:pt x="232" y="35"/>
                    </a:lnTo>
                    <a:lnTo>
                      <a:pt x="234" y="34"/>
                    </a:lnTo>
                    <a:lnTo>
                      <a:pt x="235" y="34"/>
                    </a:lnTo>
                    <a:lnTo>
                      <a:pt x="239" y="34"/>
                    </a:lnTo>
                    <a:lnTo>
                      <a:pt x="241" y="34"/>
                    </a:lnTo>
                    <a:lnTo>
                      <a:pt x="243" y="36"/>
                    </a:lnTo>
                    <a:lnTo>
                      <a:pt x="242" y="37"/>
                    </a:lnTo>
                    <a:lnTo>
                      <a:pt x="242" y="38"/>
                    </a:lnTo>
                    <a:lnTo>
                      <a:pt x="242" y="38"/>
                    </a:lnTo>
                    <a:lnTo>
                      <a:pt x="241" y="40"/>
                    </a:lnTo>
                    <a:lnTo>
                      <a:pt x="241" y="41"/>
                    </a:lnTo>
                    <a:lnTo>
                      <a:pt x="241" y="42"/>
                    </a:lnTo>
                    <a:lnTo>
                      <a:pt x="241" y="42"/>
                    </a:lnTo>
                    <a:lnTo>
                      <a:pt x="242" y="42"/>
                    </a:lnTo>
                    <a:lnTo>
                      <a:pt x="244" y="42"/>
                    </a:lnTo>
                    <a:lnTo>
                      <a:pt x="244" y="42"/>
                    </a:lnTo>
                    <a:lnTo>
                      <a:pt x="245" y="42"/>
                    </a:lnTo>
                    <a:lnTo>
                      <a:pt x="245" y="44"/>
                    </a:lnTo>
                    <a:lnTo>
                      <a:pt x="246" y="45"/>
                    </a:lnTo>
                    <a:lnTo>
                      <a:pt x="248" y="45"/>
                    </a:lnTo>
                    <a:lnTo>
                      <a:pt x="248" y="45"/>
                    </a:lnTo>
                    <a:lnTo>
                      <a:pt x="248" y="46"/>
                    </a:lnTo>
                    <a:lnTo>
                      <a:pt x="248" y="47"/>
                    </a:lnTo>
                    <a:lnTo>
                      <a:pt x="248" y="48"/>
                    </a:lnTo>
                    <a:lnTo>
                      <a:pt x="250" y="48"/>
                    </a:lnTo>
                    <a:lnTo>
                      <a:pt x="251" y="48"/>
                    </a:lnTo>
                    <a:lnTo>
                      <a:pt x="252" y="47"/>
                    </a:lnTo>
                    <a:lnTo>
                      <a:pt x="253" y="47"/>
                    </a:lnTo>
                    <a:lnTo>
                      <a:pt x="253" y="48"/>
                    </a:lnTo>
                    <a:lnTo>
                      <a:pt x="253" y="48"/>
                    </a:lnTo>
                    <a:lnTo>
                      <a:pt x="254" y="52"/>
                    </a:lnTo>
                    <a:lnTo>
                      <a:pt x="255" y="52"/>
                    </a:lnTo>
                    <a:lnTo>
                      <a:pt x="255" y="52"/>
                    </a:lnTo>
                    <a:lnTo>
                      <a:pt x="258" y="53"/>
                    </a:lnTo>
                    <a:lnTo>
                      <a:pt x="260" y="54"/>
                    </a:lnTo>
                    <a:lnTo>
                      <a:pt x="262" y="55"/>
                    </a:lnTo>
                    <a:lnTo>
                      <a:pt x="263" y="55"/>
                    </a:lnTo>
                    <a:lnTo>
                      <a:pt x="265" y="57"/>
                    </a:lnTo>
                    <a:lnTo>
                      <a:pt x="265" y="57"/>
                    </a:lnTo>
                    <a:lnTo>
                      <a:pt x="266" y="55"/>
                    </a:lnTo>
                    <a:lnTo>
                      <a:pt x="267" y="54"/>
                    </a:lnTo>
                    <a:lnTo>
                      <a:pt x="268" y="54"/>
                    </a:lnTo>
                    <a:lnTo>
                      <a:pt x="268" y="55"/>
                    </a:lnTo>
                    <a:lnTo>
                      <a:pt x="269" y="55"/>
                    </a:lnTo>
                    <a:lnTo>
                      <a:pt x="270" y="55"/>
                    </a:lnTo>
                    <a:lnTo>
                      <a:pt x="274" y="54"/>
                    </a:lnTo>
                    <a:lnTo>
                      <a:pt x="274" y="53"/>
                    </a:lnTo>
                    <a:lnTo>
                      <a:pt x="275" y="53"/>
                    </a:lnTo>
                    <a:lnTo>
                      <a:pt x="275" y="52"/>
                    </a:lnTo>
                    <a:lnTo>
                      <a:pt x="275" y="52"/>
                    </a:lnTo>
                    <a:lnTo>
                      <a:pt x="275" y="51"/>
                    </a:lnTo>
                    <a:lnTo>
                      <a:pt x="276" y="51"/>
                    </a:lnTo>
                    <a:lnTo>
                      <a:pt x="277" y="51"/>
                    </a:lnTo>
                    <a:lnTo>
                      <a:pt x="279" y="51"/>
                    </a:lnTo>
                    <a:lnTo>
                      <a:pt x="281" y="53"/>
                    </a:lnTo>
                    <a:lnTo>
                      <a:pt x="282" y="54"/>
                    </a:lnTo>
                    <a:lnTo>
                      <a:pt x="283" y="54"/>
                    </a:lnTo>
                    <a:lnTo>
                      <a:pt x="284" y="52"/>
                    </a:lnTo>
                    <a:lnTo>
                      <a:pt x="285" y="52"/>
                    </a:lnTo>
                    <a:lnTo>
                      <a:pt x="286" y="52"/>
                    </a:lnTo>
                    <a:lnTo>
                      <a:pt x="286" y="53"/>
                    </a:lnTo>
                    <a:lnTo>
                      <a:pt x="288" y="54"/>
                    </a:lnTo>
                    <a:lnTo>
                      <a:pt x="289" y="55"/>
                    </a:lnTo>
                    <a:lnTo>
                      <a:pt x="292" y="55"/>
                    </a:lnTo>
                    <a:lnTo>
                      <a:pt x="292" y="56"/>
                    </a:lnTo>
                    <a:lnTo>
                      <a:pt x="292" y="57"/>
                    </a:lnTo>
                    <a:lnTo>
                      <a:pt x="294" y="61"/>
                    </a:lnTo>
                    <a:lnTo>
                      <a:pt x="295" y="62"/>
                    </a:lnTo>
                    <a:lnTo>
                      <a:pt x="296" y="61"/>
                    </a:lnTo>
                    <a:lnTo>
                      <a:pt x="297" y="62"/>
                    </a:lnTo>
                    <a:lnTo>
                      <a:pt x="299" y="62"/>
                    </a:lnTo>
                    <a:lnTo>
                      <a:pt x="299" y="63"/>
                    </a:lnTo>
                    <a:lnTo>
                      <a:pt x="302" y="62"/>
                    </a:lnTo>
                    <a:lnTo>
                      <a:pt x="304" y="62"/>
                    </a:lnTo>
                    <a:lnTo>
                      <a:pt x="305" y="63"/>
                    </a:lnTo>
                    <a:lnTo>
                      <a:pt x="308" y="63"/>
                    </a:lnTo>
                    <a:lnTo>
                      <a:pt x="309" y="62"/>
                    </a:lnTo>
                    <a:lnTo>
                      <a:pt x="310" y="63"/>
                    </a:lnTo>
                    <a:lnTo>
                      <a:pt x="312" y="64"/>
                    </a:lnTo>
                    <a:lnTo>
                      <a:pt x="313" y="66"/>
                    </a:lnTo>
                    <a:lnTo>
                      <a:pt x="314" y="67"/>
                    </a:lnTo>
                    <a:lnTo>
                      <a:pt x="317" y="68"/>
                    </a:lnTo>
                    <a:lnTo>
                      <a:pt x="317" y="69"/>
                    </a:lnTo>
                    <a:lnTo>
                      <a:pt x="318" y="69"/>
                    </a:lnTo>
                    <a:lnTo>
                      <a:pt x="321" y="69"/>
                    </a:lnTo>
                    <a:lnTo>
                      <a:pt x="322" y="71"/>
                    </a:lnTo>
                    <a:lnTo>
                      <a:pt x="323" y="71"/>
                    </a:lnTo>
                    <a:lnTo>
                      <a:pt x="323" y="71"/>
                    </a:lnTo>
                    <a:lnTo>
                      <a:pt x="324" y="72"/>
                    </a:lnTo>
                    <a:lnTo>
                      <a:pt x="326" y="72"/>
                    </a:lnTo>
                    <a:lnTo>
                      <a:pt x="327" y="72"/>
                    </a:lnTo>
                    <a:lnTo>
                      <a:pt x="329" y="71"/>
                    </a:lnTo>
                    <a:lnTo>
                      <a:pt x="330" y="71"/>
                    </a:lnTo>
                    <a:lnTo>
                      <a:pt x="331" y="71"/>
                    </a:lnTo>
                    <a:lnTo>
                      <a:pt x="332" y="72"/>
                    </a:lnTo>
                    <a:lnTo>
                      <a:pt x="333" y="72"/>
                    </a:lnTo>
                    <a:lnTo>
                      <a:pt x="334" y="72"/>
                    </a:lnTo>
                    <a:lnTo>
                      <a:pt x="334" y="72"/>
                    </a:lnTo>
                    <a:lnTo>
                      <a:pt x="334" y="74"/>
                    </a:lnTo>
                    <a:lnTo>
                      <a:pt x="336" y="75"/>
                    </a:lnTo>
                    <a:lnTo>
                      <a:pt x="337" y="76"/>
                    </a:lnTo>
                    <a:lnTo>
                      <a:pt x="338" y="77"/>
                    </a:lnTo>
                    <a:lnTo>
                      <a:pt x="340" y="78"/>
                    </a:lnTo>
                    <a:lnTo>
                      <a:pt x="341" y="79"/>
                    </a:lnTo>
                    <a:lnTo>
                      <a:pt x="341" y="79"/>
                    </a:lnTo>
                    <a:lnTo>
                      <a:pt x="342" y="79"/>
                    </a:lnTo>
                    <a:lnTo>
                      <a:pt x="343" y="79"/>
                    </a:lnTo>
                    <a:lnTo>
                      <a:pt x="343" y="81"/>
                    </a:lnTo>
                    <a:lnTo>
                      <a:pt x="344" y="82"/>
                    </a:lnTo>
                    <a:lnTo>
                      <a:pt x="344" y="82"/>
                    </a:lnTo>
                    <a:lnTo>
                      <a:pt x="347" y="81"/>
                    </a:lnTo>
                    <a:lnTo>
                      <a:pt x="348" y="83"/>
                    </a:lnTo>
                    <a:lnTo>
                      <a:pt x="350" y="83"/>
                    </a:lnTo>
                    <a:lnTo>
                      <a:pt x="351" y="84"/>
                    </a:lnTo>
                    <a:lnTo>
                      <a:pt x="351" y="86"/>
                    </a:lnTo>
                    <a:lnTo>
                      <a:pt x="352" y="86"/>
                    </a:lnTo>
                    <a:lnTo>
                      <a:pt x="353" y="88"/>
                    </a:lnTo>
                    <a:lnTo>
                      <a:pt x="353" y="89"/>
                    </a:lnTo>
                    <a:lnTo>
                      <a:pt x="353" y="91"/>
                    </a:lnTo>
                    <a:lnTo>
                      <a:pt x="353" y="93"/>
                    </a:lnTo>
                    <a:lnTo>
                      <a:pt x="353" y="94"/>
                    </a:lnTo>
                    <a:lnTo>
                      <a:pt x="354" y="94"/>
                    </a:lnTo>
                    <a:lnTo>
                      <a:pt x="354" y="94"/>
                    </a:lnTo>
                    <a:lnTo>
                      <a:pt x="356" y="94"/>
                    </a:lnTo>
                    <a:lnTo>
                      <a:pt x="358" y="94"/>
                    </a:lnTo>
                    <a:lnTo>
                      <a:pt x="358" y="95"/>
                    </a:lnTo>
                    <a:lnTo>
                      <a:pt x="358" y="96"/>
                    </a:lnTo>
                    <a:lnTo>
                      <a:pt x="358" y="98"/>
                    </a:lnTo>
                    <a:lnTo>
                      <a:pt x="359" y="100"/>
                    </a:lnTo>
                    <a:lnTo>
                      <a:pt x="360" y="100"/>
                    </a:lnTo>
                    <a:lnTo>
                      <a:pt x="360" y="100"/>
                    </a:lnTo>
                    <a:lnTo>
                      <a:pt x="361" y="101"/>
                    </a:lnTo>
                    <a:lnTo>
                      <a:pt x="361" y="102"/>
                    </a:lnTo>
                    <a:lnTo>
                      <a:pt x="361" y="103"/>
                    </a:lnTo>
                    <a:lnTo>
                      <a:pt x="363" y="103"/>
                    </a:lnTo>
                    <a:lnTo>
                      <a:pt x="364" y="103"/>
                    </a:lnTo>
                    <a:lnTo>
                      <a:pt x="363" y="106"/>
                    </a:lnTo>
                    <a:lnTo>
                      <a:pt x="362" y="107"/>
                    </a:lnTo>
                    <a:lnTo>
                      <a:pt x="361" y="107"/>
                    </a:lnTo>
                    <a:lnTo>
                      <a:pt x="361" y="107"/>
                    </a:lnTo>
                    <a:lnTo>
                      <a:pt x="359" y="107"/>
                    </a:lnTo>
                    <a:lnTo>
                      <a:pt x="359" y="108"/>
                    </a:lnTo>
                    <a:lnTo>
                      <a:pt x="358" y="110"/>
                    </a:lnTo>
                    <a:lnTo>
                      <a:pt x="358" y="110"/>
                    </a:lnTo>
                    <a:lnTo>
                      <a:pt x="358" y="111"/>
                    </a:lnTo>
                    <a:lnTo>
                      <a:pt x="359" y="111"/>
                    </a:lnTo>
                    <a:lnTo>
                      <a:pt x="361" y="111"/>
                    </a:lnTo>
                    <a:lnTo>
                      <a:pt x="363" y="111"/>
                    </a:lnTo>
                    <a:lnTo>
                      <a:pt x="365" y="112"/>
                    </a:lnTo>
                    <a:lnTo>
                      <a:pt x="366" y="110"/>
                    </a:lnTo>
                    <a:lnTo>
                      <a:pt x="368" y="110"/>
                    </a:lnTo>
                    <a:lnTo>
                      <a:pt x="369" y="110"/>
                    </a:lnTo>
                    <a:lnTo>
                      <a:pt x="370" y="113"/>
                    </a:lnTo>
                    <a:lnTo>
                      <a:pt x="370" y="114"/>
                    </a:lnTo>
                    <a:lnTo>
                      <a:pt x="369" y="116"/>
                    </a:lnTo>
                    <a:lnTo>
                      <a:pt x="370" y="117"/>
                    </a:lnTo>
                    <a:lnTo>
                      <a:pt x="372" y="116"/>
                    </a:lnTo>
                    <a:lnTo>
                      <a:pt x="372" y="117"/>
                    </a:lnTo>
                    <a:lnTo>
                      <a:pt x="373" y="117"/>
                    </a:lnTo>
                    <a:lnTo>
                      <a:pt x="374" y="116"/>
                    </a:lnTo>
                    <a:lnTo>
                      <a:pt x="376" y="115"/>
                    </a:lnTo>
                    <a:lnTo>
                      <a:pt x="377" y="115"/>
                    </a:lnTo>
                    <a:lnTo>
                      <a:pt x="378" y="115"/>
                    </a:lnTo>
                    <a:lnTo>
                      <a:pt x="378" y="116"/>
                    </a:lnTo>
                    <a:lnTo>
                      <a:pt x="378" y="117"/>
                    </a:lnTo>
                    <a:lnTo>
                      <a:pt x="377" y="118"/>
                    </a:lnTo>
                    <a:lnTo>
                      <a:pt x="377" y="119"/>
                    </a:lnTo>
                    <a:lnTo>
                      <a:pt x="377" y="121"/>
                    </a:lnTo>
                    <a:lnTo>
                      <a:pt x="377" y="123"/>
                    </a:lnTo>
                    <a:lnTo>
                      <a:pt x="378" y="124"/>
                    </a:lnTo>
                    <a:lnTo>
                      <a:pt x="379" y="124"/>
                    </a:lnTo>
                    <a:lnTo>
                      <a:pt x="379" y="125"/>
                    </a:lnTo>
                    <a:lnTo>
                      <a:pt x="382" y="125"/>
                    </a:lnTo>
                    <a:lnTo>
                      <a:pt x="385" y="125"/>
                    </a:lnTo>
                    <a:lnTo>
                      <a:pt x="388" y="127"/>
                    </a:lnTo>
                    <a:lnTo>
                      <a:pt x="390" y="128"/>
                    </a:lnTo>
                    <a:lnTo>
                      <a:pt x="391" y="128"/>
                    </a:lnTo>
                    <a:lnTo>
                      <a:pt x="392" y="129"/>
                    </a:lnTo>
                    <a:lnTo>
                      <a:pt x="392" y="129"/>
                    </a:lnTo>
                    <a:lnTo>
                      <a:pt x="392" y="131"/>
                    </a:lnTo>
                    <a:lnTo>
                      <a:pt x="393" y="132"/>
                    </a:lnTo>
                    <a:lnTo>
                      <a:pt x="394" y="133"/>
                    </a:lnTo>
                    <a:lnTo>
                      <a:pt x="394" y="134"/>
                    </a:lnTo>
                    <a:lnTo>
                      <a:pt x="396" y="133"/>
                    </a:lnTo>
                    <a:lnTo>
                      <a:pt x="396" y="134"/>
                    </a:lnTo>
                    <a:lnTo>
                      <a:pt x="397" y="135"/>
                    </a:lnTo>
                    <a:lnTo>
                      <a:pt x="399" y="136"/>
                    </a:lnTo>
                    <a:lnTo>
                      <a:pt x="399" y="137"/>
                    </a:lnTo>
                    <a:lnTo>
                      <a:pt x="399" y="138"/>
                    </a:lnTo>
                    <a:lnTo>
                      <a:pt x="399" y="139"/>
                    </a:lnTo>
                    <a:lnTo>
                      <a:pt x="397" y="139"/>
                    </a:lnTo>
                    <a:lnTo>
                      <a:pt x="392" y="141"/>
                    </a:lnTo>
                    <a:lnTo>
                      <a:pt x="389" y="143"/>
                    </a:lnTo>
                    <a:lnTo>
                      <a:pt x="387" y="145"/>
                    </a:lnTo>
                    <a:lnTo>
                      <a:pt x="387" y="146"/>
                    </a:lnTo>
                    <a:lnTo>
                      <a:pt x="386" y="147"/>
                    </a:lnTo>
                    <a:lnTo>
                      <a:pt x="387" y="153"/>
                    </a:lnTo>
                    <a:lnTo>
                      <a:pt x="388" y="155"/>
                    </a:lnTo>
                    <a:lnTo>
                      <a:pt x="389" y="156"/>
                    </a:lnTo>
                    <a:lnTo>
                      <a:pt x="389" y="157"/>
                    </a:lnTo>
                    <a:lnTo>
                      <a:pt x="390" y="158"/>
                    </a:lnTo>
                    <a:lnTo>
                      <a:pt x="390" y="159"/>
                    </a:lnTo>
                    <a:lnTo>
                      <a:pt x="391" y="159"/>
                    </a:lnTo>
                    <a:lnTo>
                      <a:pt x="395" y="164"/>
                    </a:lnTo>
                    <a:lnTo>
                      <a:pt x="399" y="169"/>
                    </a:lnTo>
                    <a:lnTo>
                      <a:pt x="399" y="169"/>
                    </a:lnTo>
                    <a:lnTo>
                      <a:pt x="400" y="171"/>
                    </a:lnTo>
                    <a:lnTo>
                      <a:pt x="403" y="175"/>
                    </a:lnTo>
                    <a:lnTo>
                      <a:pt x="403" y="178"/>
                    </a:lnTo>
                    <a:lnTo>
                      <a:pt x="404" y="183"/>
                    </a:lnTo>
                    <a:lnTo>
                      <a:pt x="404" y="186"/>
                    </a:lnTo>
                    <a:lnTo>
                      <a:pt x="403" y="187"/>
                    </a:lnTo>
                    <a:lnTo>
                      <a:pt x="403" y="188"/>
                    </a:lnTo>
                    <a:lnTo>
                      <a:pt x="402" y="190"/>
                    </a:lnTo>
                    <a:lnTo>
                      <a:pt x="400" y="191"/>
                    </a:lnTo>
                    <a:lnTo>
                      <a:pt x="399" y="192"/>
                    </a:lnTo>
                    <a:lnTo>
                      <a:pt x="398" y="192"/>
                    </a:lnTo>
                    <a:lnTo>
                      <a:pt x="396" y="192"/>
                    </a:lnTo>
                    <a:lnTo>
                      <a:pt x="394" y="192"/>
                    </a:lnTo>
                    <a:lnTo>
                      <a:pt x="392" y="191"/>
                    </a:lnTo>
                    <a:lnTo>
                      <a:pt x="392" y="190"/>
                    </a:lnTo>
                    <a:lnTo>
                      <a:pt x="390" y="189"/>
                    </a:lnTo>
                    <a:lnTo>
                      <a:pt x="387" y="188"/>
                    </a:lnTo>
                    <a:lnTo>
                      <a:pt x="383" y="187"/>
                    </a:lnTo>
                    <a:lnTo>
                      <a:pt x="382" y="188"/>
                    </a:lnTo>
                    <a:lnTo>
                      <a:pt x="381" y="188"/>
                    </a:lnTo>
                    <a:lnTo>
                      <a:pt x="379" y="189"/>
                    </a:lnTo>
                    <a:lnTo>
                      <a:pt x="378" y="190"/>
                    </a:lnTo>
                    <a:lnTo>
                      <a:pt x="376" y="191"/>
                    </a:lnTo>
                    <a:lnTo>
                      <a:pt x="376" y="193"/>
                    </a:lnTo>
                    <a:lnTo>
                      <a:pt x="375" y="198"/>
                    </a:lnTo>
                    <a:lnTo>
                      <a:pt x="375" y="200"/>
                    </a:lnTo>
                    <a:lnTo>
                      <a:pt x="372" y="203"/>
                    </a:lnTo>
                    <a:lnTo>
                      <a:pt x="372" y="203"/>
                    </a:lnTo>
                    <a:lnTo>
                      <a:pt x="372" y="205"/>
                    </a:lnTo>
                    <a:lnTo>
                      <a:pt x="370" y="207"/>
                    </a:lnTo>
                    <a:lnTo>
                      <a:pt x="370" y="208"/>
                    </a:lnTo>
                    <a:lnTo>
                      <a:pt x="369" y="209"/>
                    </a:lnTo>
                    <a:lnTo>
                      <a:pt x="368" y="212"/>
                    </a:lnTo>
                    <a:lnTo>
                      <a:pt x="368" y="213"/>
                    </a:lnTo>
                    <a:lnTo>
                      <a:pt x="368" y="214"/>
                    </a:lnTo>
                    <a:lnTo>
                      <a:pt x="367" y="214"/>
                    </a:lnTo>
                    <a:lnTo>
                      <a:pt x="366" y="215"/>
                    </a:lnTo>
                    <a:lnTo>
                      <a:pt x="366" y="217"/>
                    </a:lnTo>
                    <a:lnTo>
                      <a:pt x="365" y="218"/>
                    </a:lnTo>
                    <a:lnTo>
                      <a:pt x="362" y="221"/>
                    </a:lnTo>
                    <a:lnTo>
                      <a:pt x="361" y="221"/>
                    </a:lnTo>
                    <a:lnTo>
                      <a:pt x="360" y="226"/>
                    </a:lnTo>
                    <a:lnTo>
                      <a:pt x="358" y="230"/>
                    </a:lnTo>
                    <a:lnTo>
                      <a:pt x="355" y="232"/>
                    </a:lnTo>
                    <a:lnTo>
                      <a:pt x="355" y="234"/>
                    </a:lnTo>
                    <a:lnTo>
                      <a:pt x="354" y="240"/>
                    </a:lnTo>
                    <a:lnTo>
                      <a:pt x="354" y="244"/>
                    </a:lnTo>
                    <a:lnTo>
                      <a:pt x="354" y="246"/>
                    </a:lnTo>
                    <a:lnTo>
                      <a:pt x="354" y="247"/>
                    </a:lnTo>
                    <a:lnTo>
                      <a:pt x="354" y="248"/>
                    </a:lnTo>
                    <a:lnTo>
                      <a:pt x="352" y="249"/>
                    </a:lnTo>
                    <a:lnTo>
                      <a:pt x="351" y="250"/>
                    </a:lnTo>
                    <a:lnTo>
                      <a:pt x="351" y="253"/>
                    </a:lnTo>
                    <a:lnTo>
                      <a:pt x="352" y="254"/>
                    </a:lnTo>
                    <a:lnTo>
                      <a:pt x="353" y="255"/>
                    </a:lnTo>
                    <a:lnTo>
                      <a:pt x="356" y="258"/>
                    </a:lnTo>
                    <a:lnTo>
                      <a:pt x="358" y="259"/>
                    </a:lnTo>
                    <a:lnTo>
                      <a:pt x="359" y="262"/>
                    </a:lnTo>
                    <a:lnTo>
                      <a:pt x="359" y="263"/>
                    </a:lnTo>
                    <a:lnTo>
                      <a:pt x="359" y="264"/>
                    </a:lnTo>
                    <a:lnTo>
                      <a:pt x="358" y="266"/>
                    </a:lnTo>
                    <a:lnTo>
                      <a:pt x="355" y="268"/>
                    </a:lnTo>
                    <a:lnTo>
                      <a:pt x="354" y="271"/>
                    </a:lnTo>
                    <a:lnTo>
                      <a:pt x="354" y="272"/>
                    </a:lnTo>
                    <a:lnTo>
                      <a:pt x="354" y="274"/>
                    </a:lnTo>
                    <a:lnTo>
                      <a:pt x="355" y="275"/>
                    </a:lnTo>
                    <a:lnTo>
                      <a:pt x="357" y="276"/>
                    </a:lnTo>
                    <a:lnTo>
                      <a:pt x="355" y="278"/>
                    </a:lnTo>
                    <a:lnTo>
                      <a:pt x="354" y="279"/>
                    </a:lnTo>
                    <a:lnTo>
                      <a:pt x="353" y="279"/>
                    </a:lnTo>
                    <a:lnTo>
                      <a:pt x="353" y="280"/>
                    </a:lnTo>
                    <a:lnTo>
                      <a:pt x="352" y="280"/>
                    </a:lnTo>
                    <a:lnTo>
                      <a:pt x="351" y="282"/>
                    </a:lnTo>
                    <a:lnTo>
                      <a:pt x="350" y="283"/>
                    </a:lnTo>
                    <a:lnTo>
                      <a:pt x="350" y="283"/>
                    </a:lnTo>
                    <a:lnTo>
                      <a:pt x="349" y="284"/>
                    </a:lnTo>
                    <a:lnTo>
                      <a:pt x="348" y="284"/>
                    </a:lnTo>
                    <a:lnTo>
                      <a:pt x="346" y="286"/>
                    </a:lnTo>
                    <a:lnTo>
                      <a:pt x="345" y="286"/>
                    </a:lnTo>
                    <a:lnTo>
                      <a:pt x="343" y="286"/>
                    </a:lnTo>
                    <a:lnTo>
                      <a:pt x="342" y="287"/>
                    </a:lnTo>
                    <a:lnTo>
                      <a:pt x="341" y="287"/>
                    </a:lnTo>
                    <a:lnTo>
                      <a:pt x="339" y="286"/>
                    </a:lnTo>
                    <a:lnTo>
                      <a:pt x="338" y="287"/>
                    </a:lnTo>
                    <a:lnTo>
                      <a:pt x="338" y="286"/>
                    </a:lnTo>
                    <a:lnTo>
                      <a:pt x="337" y="286"/>
                    </a:lnTo>
                    <a:lnTo>
                      <a:pt x="335" y="286"/>
                    </a:lnTo>
                    <a:lnTo>
                      <a:pt x="334" y="288"/>
                    </a:lnTo>
                    <a:lnTo>
                      <a:pt x="333" y="288"/>
                    </a:lnTo>
                    <a:lnTo>
                      <a:pt x="332" y="287"/>
                    </a:lnTo>
                    <a:lnTo>
                      <a:pt x="331" y="287"/>
                    </a:lnTo>
                    <a:lnTo>
                      <a:pt x="330" y="287"/>
                    </a:lnTo>
                    <a:lnTo>
                      <a:pt x="330" y="288"/>
                    </a:lnTo>
                    <a:lnTo>
                      <a:pt x="328" y="288"/>
                    </a:lnTo>
                    <a:lnTo>
                      <a:pt x="327" y="288"/>
                    </a:lnTo>
                    <a:lnTo>
                      <a:pt x="326" y="288"/>
                    </a:lnTo>
                    <a:lnTo>
                      <a:pt x="324" y="289"/>
                    </a:lnTo>
                    <a:lnTo>
                      <a:pt x="322" y="289"/>
                    </a:lnTo>
                    <a:lnTo>
                      <a:pt x="322" y="290"/>
                    </a:lnTo>
                    <a:lnTo>
                      <a:pt x="320" y="290"/>
                    </a:lnTo>
                    <a:lnTo>
                      <a:pt x="317" y="290"/>
                    </a:lnTo>
                    <a:lnTo>
                      <a:pt x="316" y="292"/>
                    </a:lnTo>
                    <a:lnTo>
                      <a:pt x="315" y="293"/>
                    </a:lnTo>
                    <a:lnTo>
                      <a:pt x="313" y="294"/>
                    </a:lnTo>
                    <a:lnTo>
                      <a:pt x="313" y="295"/>
                    </a:lnTo>
                    <a:lnTo>
                      <a:pt x="313" y="296"/>
                    </a:lnTo>
                    <a:lnTo>
                      <a:pt x="313" y="297"/>
                    </a:lnTo>
                    <a:lnTo>
                      <a:pt x="312" y="297"/>
                    </a:lnTo>
                    <a:lnTo>
                      <a:pt x="312" y="298"/>
                    </a:lnTo>
                    <a:lnTo>
                      <a:pt x="311" y="299"/>
                    </a:lnTo>
                    <a:lnTo>
                      <a:pt x="310" y="300"/>
                    </a:lnTo>
                    <a:lnTo>
                      <a:pt x="310" y="300"/>
                    </a:lnTo>
                    <a:lnTo>
                      <a:pt x="309" y="300"/>
                    </a:lnTo>
                    <a:lnTo>
                      <a:pt x="308" y="301"/>
                    </a:lnTo>
                    <a:lnTo>
                      <a:pt x="307" y="302"/>
                    </a:lnTo>
                    <a:lnTo>
                      <a:pt x="308" y="303"/>
                    </a:lnTo>
                    <a:lnTo>
                      <a:pt x="308" y="303"/>
                    </a:lnTo>
                    <a:lnTo>
                      <a:pt x="306" y="305"/>
                    </a:lnTo>
                    <a:lnTo>
                      <a:pt x="305" y="306"/>
                    </a:lnTo>
                    <a:lnTo>
                      <a:pt x="303" y="307"/>
                    </a:lnTo>
                    <a:lnTo>
                      <a:pt x="303" y="307"/>
                    </a:lnTo>
                    <a:lnTo>
                      <a:pt x="299" y="308"/>
                    </a:lnTo>
                    <a:lnTo>
                      <a:pt x="299" y="308"/>
                    </a:lnTo>
                    <a:lnTo>
                      <a:pt x="297" y="308"/>
                    </a:lnTo>
                    <a:lnTo>
                      <a:pt x="296" y="308"/>
                    </a:lnTo>
                    <a:lnTo>
                      <a:pt x="294" y="307"/>
                    </a:lnTo>
                    <a:lnTo>
                      <a:pt x="291" y="304"/>
                    </a:lnTo>
                    <a:lnTo>
                      <a:pt x="290" y="303"/>
                    </a:lnTo>
                    <a:lnTo>
                      <a:pt x="289" y="303"/>
                    </a:lnTo>
                    <a:lnTo>
                      <a:pt x="286" y="303"/>
                    </a:lnTo>
                    <a:lnTo>
                      <a:pt x="285" y="304"/>
                    </a:lnTo>
                    <a:lnTo>
                      <a:pt x="279" y="305"/>
                    </a:lnTo>
                    <a:lnTo>
                      <a:pt x="274" y="307"/>
                    </a:lnTo>
                    <a:lnTo>
                      <a:pt x="273" y="307"/>
                    </a:lnTo>
                    <a:lnTo>
                      <a:pt x="272" y="307"/>
                    </a:lnTo>
                    <a:lnTo>
                      <a:pt x="271" y="307"/>
                    </a:lnTo>
                    <a:lnTo>
                      <a:pt x="269" y="304"/>
                    </a:lnTo>
                    <a:lnTo>
                      <a:pt x="268" y="303"/>
                    </a:lnTo>
                    <a:lnTo>
                      <a:pt x="267" y="303"/>
                    </a:lnTo>
                    <a:lnTo>
                      <a:pt x="264" y="305"/>
                    </a:lnTo>
                    <a:lnTo>
                      <a:pt x="261" y="305"/>
                    </a:lnTo>
                    <a:lnTo>
                      <a:pt x="261" y="304"/>
                    </a:lnTo>
                    <a:lnTo>
                      <a:pt x="256" y="300"/>
                    </a:lnTo>
                    <a:lnTo>
                      <a:pt x="255" y="300"/>
                    </a:lnTo>
                    <a:lnTo>
                      <a:pt x="253" y="300"/>
                    </a:lnTo>
                    <a:lnTo>
                      <a:pt x="252" y="300"/>
                    </a:lnTo>
                    <a:lnTo>
                      <a:pt x="251" y="301"/>
                    </a:lnTo>
                    <a:lnTo>
                      <a:pt x="250" y="302"/>
                    </a:lnTo>
                    <a:lnTo>
                      <a:pt x="247" y="302"/>
                    </a:lnTo>
                    <a:lnTo>
                      <a:pt x="246" y="303"/>
                    </a:lnTo>
                    <a:lnTo>
                      <a:pt x="244" y="304"/>
                    </a:lnTo>
                    <a:lnTo>
                      <a:pt x="243" y="304"/>
                    </a:lnTo>
                    <a:lnTo>
                      <a:pt x="242" y="304"/>
                    </a:lnTo>
                    <a:lnTo>
                      <a:pt x="241" y="303"/>
                    </a:lnTo>
                    <a:lnTo>
                      <a:pt x="240" y="302"/>
                    </a:lnTo>
                    <a:lnTo>
                      <a:pt x="238" y="301"/>
                    </a:lnTo>
                    <a:lnTo>
                      <a:pt x="237" y="301"/>
                    </a:lnTo>
                    <a:lnTo>
                      <a:pt x="237" y="301"/>
                    </a:lnTo>
                    <a:lnTo>
                      <a:pt x="234" y="302"/>
                    </a:lnTo>
                    <a:lnTo>
                      <a:pt x="233" y="303"/>
                    </a:lnTo>
                    <a:lnTo>
                      <a:pt x="230" y="306"/>
                    </a:lnTo>
                    <a:lnTo>
                      <a:pt x="227" y="308"/>
                    </a:lnTo>
                    <a:lnTo>
                      <a:pt x="227" y="308"/>
                    </a:lnTo>
                    <a:lnTo>
                      <a:pt x="224" y="308"/>
                    </a:lnTo>
                    <a:lnTo>
                      <a:pt x="221" y="307"/>
                    </a:lnTo>
                    <a:lnTo>
                      <a:pt x="219" y="307"/>
                    </a:lnTo>
                    <a:lnTo>
                      <a:pt x="217" y="308"/>
                    </a:lnTo>
                    <a:lnTo>
                      <a:pt x="215" y="308"/>
                    </a:lnTo>
                    <a:lnTo>
                      <a:pt x="214" y="309"/>
                    </a:lnTo>
                    <a:lnTo>
                      <a:pt x="213" y="311"/>
                    </a:lnTo>
                    <a:lnTo>
                      <a:pt x="212" y="313"/>
                    </a:lnTo>
                    <a:lnTo>
                      <a:pt x="211" y="313"/>
                    </a:lnTo>
                    <a:lnTo>
                      <a:pt x="209" y="315"/>
                    </a:lnTo>
                    <a:lnTo>
                      <a:pt x="209" y="316"/>
                    </a:lnTo>
                    <a:lnTo>
                      <a:pt x="209" y="317"/>
                    </a:lnTo>
                    <a:lnTo>
                      <a:pt x="208" y="318"/>
                    </a:lnTo>
                    <a:lnTo>
                      <a:pt x="207" y="319"/>
                    </a:lnTo>
                    <a:lnTo>
                      <a:pt x="206" y="321"/>
                    </a:lnTo>
                    <a:lnTo>
                      <a:pt x="205" y="322"/>
                    </a:lnTo>
                    <a:lnTo>
                      <a:pt x="203" y="324"/>
                    </a:lnTo>
                    <a:lnTo>
                      <a:pt x="201" y="324"/>
                    </a:lnTo>
                    <a:lnTo>
                      <a:pt x="200" y="324"/>
                    </a:lnTo>
                    <a:lnTo>
                      <a:pt x="197" y="324"/>
                    </a:lnTo>
                    <a:lnTo>
                      <a:pt x="196" y="324"/>
                    </a:lnTo>
                    <a:lnTo>
                      <a:pt x="193" y="325"/>
                    </a:lnTo>
                    <a:lnTo>
                      <a:pt x="192" y="328"/>
                    </a:lnTo>
                    <a:lnTo>
                      <a:pt x="191" y="329"/>
                    </a:lnTo>
                    <a:lnTo>
                      <a:pt x="191" y="330"/>
                    </a:lnTo>
                    <a:lnTo>
                      <a:pt x="192" y="331"/>
                    </a:lnTo>
                    <a:lnTo>
                      <a:pt x="189" y="334"/>
                    </a:lnTo>
                    <a:lnTo>
                      <a:pt x="189" y="335"/>
                    </a:lnTo>
                    <a:lnTo>
                      <a:pt x="187" y="337"/>
                    </a:lnTo>
                    <a:lnTo>
                      <a:pt x="186" y="338"/>
                    </a:lnTo>
                    <a:lnTo>
                      <a:pt x="186" y="338"/>
                    </a:lnTo>
                    <a:lnTo>
                      <a:pt x="185" y="339"/>
                    </a:lnTo>
                    <a:lnTo>
                      <a:pt x="183" y="341"/>
                    </a:lnTo>
                    <a:lnTo>
                      <a:pt x="182" y="341"/>
                    </a:lnTo>
                    <a:lnTo>
                      <a:pt x="181" y="341"/>
                    </a:lnTo>
                    <a:lnTo>
                      <a:pt x="179" y="341"/>
                    </a:lnTo>
                    <a:lnTo>
                      <a:pt x="179" y="342"/>
                    </a:lnTo>
                    <a:lnTo>
                      <a:pt x="178" y="343"/>
                    </a:lnTo>
                    <a:lnTo>
                      <a:pt x="177" y="345"/>
                    </a:lnTo>
                    <a:lnTo>
                      <a:pt x="175" y="345"/>
                    </a:lnTo>
                    <a:lnTo>
                      <a:pt x="175" y="348"/>
                    </a:lnTo>
                    <a:lnTo>
                      <a:pt x="174" y="348"/>
                    </a:lnTo>
                    <a:lnTo>
                      <a:pt x="173" y="349"/>
                    </a:lnTo>
                    <a:lnTo>
                      <a:pt x="171" y="350"/>
                    </a:lnTo>
                    <a:lnTo>
                      <a:pt x="171" y="348"/>
                    </a:lnTo>
                    <a:lnTo>
                      <a:pt x="169" y="348"/>
                    </a:lnTo>
                    <a:lnTo>
                      <a:pt x="169" y="346"/>
                    </a:lnTo>
                    <a:lnTo>
                      <a:pt x="168" y="345"/>
                    </a:lnTo>
                    <a:lnTo>
                      <a:pt x="165" y="345"/>
                    </a:lnTo>
                    <a:lnTo>
                      <a:pt x="165" y="345"/>
                    </a:lnTo>
                    <a:lnTo>
                      <a:pt x="164" y="345"/>
                    </a:lnTo>
                    <a:lnTo>
                      <a:pt x="164" y="345"/>
                    </a:lnTo>
                    <a:lnTo>
                      <a:pt x="164" y="344"/>
                    </a:lnTo>
                    <a:lnTo>
                      <a:pt x="164" y="343"/>
                    </a:lnTo>
                    <a:lnTo>
                      <a:pt x="164" y="342"/>
                    </a:lnTo>
                    <a:lnTo>
                      <a:pt x="165" y="341"/>
                    </a:lnTo>
                    <a:lnTo>
                      <a:pt x="164" y="339"/>
                    </a:lnTo>
                    <a:lnTo>
                      <a:pt x="165" y="338"/>
                    </a:lnTo>
                    <a:lnTo>
                      <a:pt x="164" y="338"/>
                    </a:lnTo>
                    <a:lnTo>
                      <a:pt x="163" y="338"/>
                    </a:lnTo>
                    <a:lnTo>
                      <a:pt x="162" y="338"/>
                    </a:lnTo>
                    <a:lnTo>
                      <a:pt x="161" y="339"/>
                    </a:lnTo>
                    <a:lnTo>
                      <a:pt x="160" y="338"/>
                    </a:lnTo>
                    <a:lnTo>
                      <a:pt x="160" y="338"/>
                    </a:lnTo>
                    <a:lnTo>
                      <a:pt x="160" y="337"/>
                    </a:lnTo>
                    <a:lnTo>
                      <a:pt x="160" y="335"/>
                    </a:lnTo>
                    <a:lnTo>
                      <a:pt x="161" y="335"/>
                    </a:lnTo>
                    <a:lnTo>
                      <a:pt x="161" y="334"/>
                    </a:lnTo>
                    <a:lnTo>
                      <a:pt x="160" y="332"/>
                    </a:lnTo>
                    <a:lnTo>
                      <a:pt x="160" y="331"/>
                    </a:lnTo>
                    <a:lnTo>
                      <a:pt x="159" y="330"/>
                    </a:lnTo>
                    <a:lnTo>
                      <a:pt x="158" y="329"/>
                    </a:lnTo>
                    <a:lnTo>
                      <a:pt x="157" y="328"/>
                    </a:lnTo>
                    <a:lnTo>
                      <a:pt x="156" y="328"/>
                    </a:lnTo>
                    <a:lnTo>
                      <a:pt x="154" y="328"/>
                    </a:lnTo>
                    <a:lnTo>
                      <a:pt x="154" y="328"/>
                    </a:lnTo>
                    <a:lnTo>
                      <a:pt x="154" y="327"/>
                    </a:lnTo>
                    <a:lnTo>
                      <a:pt x="155" y="325"/>
                    </a:lnTo>
                    <a:lnTo>
                      <a:pt x="155" y="324"/>
                    </a:lnTo>
                    <a:lnTo>
                      <a:pt x="156" y="324"/>
                    </a:lnTo>
                    <a:lnTo>
                      <a:pt x="156" y="322"/>
                    </a:lnTo>
                    <a:lnTo>
                      <a:pt x="155" y="321"/>
                    </a:lnTo>
                    <a:lnTo>
                      <a:pt x="155" y="319"/>
                    </a:lnTo>
                    <a:lnTo>
                      <a:pt x="155" y="318"/>
                    </a:lnTo>
                    <a:lnTo>
                      <a:pt x="155" y="317"/>
                    </a:lnTo>
                    <a:lnTo>
                      <a:pt x="155" y="316"/>
                    </a:lnTo>
                    <a:lnTo>
                      <a:pt x="154" y="316"/>
                    </a:lnTo>
                    <a:lnTo>
                      <a:pt x="152" y="315"/>
                    </a:lnTo>
                    <a:lnTo>
                      <a:pt x="151" y="316"/>
                    </a:lnTo>
                    <a:lnTo>
                      <a:pt x="151" y="317"/>
                    </a:lnTo>
                    <a:lnTo>
                      <a:pt x="150" y="318"/>
                    </a:lnTo>
                    <a:lnTo>
                      <a:pt x="148" y="318"/>
                    </a:lnTo>
                    <a:lnTo>
                      <a:pt x="148" y="317"/>
                    </a:lnTo>
                    <a:lnTo>
                      <a:pt x="148" y="317"/>
                    </a:lnTo>
                    <a:lnTo>
                      <a:pt x="148" y="316"/>
                    </a:lnTo>
                    <a:lnTo>
                      <a:pt x="148" y="315"/>
                    </a:lnTo>
                    <a:lnTo>
                      <a:pt x="148" y="314"/>
                    </a:lnTo>
                    <a:lnTo>
                      <a:pt x="146" y="314"/>
                    </a:lnTo>
                    <a:lnTo>
                      <a:pt x="144" y="314"/>
                    </a:lnTo>
                    <a:lnTo>
                      <a:pt x="144" y="314"/>
                    </a:lnTo>
                    <a:lnTo>
                      <a:pt x="144" y="312"/>
                    </a:lnTo>
                    <a:lnTo>
                      <a:pt x="145" y="310"/>
                    </a:lnTo>
                    <a:lnTo>
                      <a:pt x="144" y="310"/>
                    </a:lnTo>
                    <a:lnTo>
                      <a:pt x="143" y="310"/>
                    </a:lnTo>
                    <a:lnTo>
                      <a:pt x="143" y="309"/>
                    </a:lnTo>
                    <a:lnTo>
                      <a:pt x="142" y="308"/>
                    </a:lnTo>
                    <a:lnTo>
                      <a:pt x="140" y="308"/>
                    </a:lnTo>
                    <a:lnTo>
                      <a:pt x="139" y="308"/>
                    </a:lnTo>
                    <a:lnTo>
                      <a:pt x="138" y="307"/>
                    </a:lnTo>
                    <a:lnTo>
                      <a:pt x="138" y="307"/>
                    </a:lnTo>
                    <a:lnTo>
                      <a:pt x="139" y="306"/>
                    </a:lnTo>
                    <a:lnTo>
                      <a:pt x="138" y="305"/>
                    </a:lnTo>
                    <a:lnTo>
                      <a:pt x="138" y="305"/>
                    </a:lnTo>
                    <a:lnTo>
                      <a:pt x="137" y="306"/>
                    </a:lnTo>
                    <a:lnTo>
                      <a:pt x="136" y="305"/>
                    </a:lnTo>
                    <a:lnTo>
                      <a:pt x="135" y="303"/>
                    </a:lnTo>
                    <a:lnTo>
                      <a:pt x="134" y="302"/>
                    </a:lnTo>
                    <a:lnTo>
                      <a:pt x="134" y="300"/>
                    </a:lnTo>
                    <a:lnTo>
                      <a:pt x="134" y="300"/>
                    </a:lnTo>
                    <a:lnTo>
                      <a:pt x="134" y="299"/>
                    </a:lnTo>
                    <a:lnTo>
                      <a:pt x="134" y="299"/>
                    </a:lnTo>
                    <a:lnTo>
                      <a:pt x="134" y="298"/>
                    </a:lnTo>
                    <a:lnTo>
                      <a:pt x="134" y="297"/>
                    </a:lnTo>
                    <a:lnTo>
                      <a:pt x="134" y="296"/>
                    </a:lnTo>
                    <a:lnTo>
                      <a:pt x="132" y="295"/>
                    </a:lnTo>
                    <a:lnTo>
                      <a:pt x="132" y="293"/>
                    </a:lnTo>
                    <a:lnTo>
                      <a:pt x="131" y="293"/>
                    </a:lnTo>
                    <a:lnTo>
                      <a:pt x="132" y="292"/>
                    </a:lnTo>
                    <a:lnTo>
                      <a:pt x="133" y="291"/>
                    </a:lnTo>
                    <a:lnTo>
                      <a:pt x="133" y="290"/>
                    </a:lnTo>
                    <a:lnTo>
                      <a:pt x="132" y="290"/>
                    </a:lnTo>
                    <a:lnTo>
                      <a:pt x="131" y="291"/>
                    </a:lnTo>
                    <a:lnTo>
                      <a:pt x="130" y="291"/>
                    </a:lnTo>
                    <a:lnTo>
                      <a:pt x="129" y="290"/>
                    </a:lnTo>
                    <a:lnTo>
                      <a:pt x="127" y="290"/>
                    </a:lnTo>
                    <a:lnTo>
                      <a:pt x="127" y="289"/>
                    </a:lnTo>
                    <a:lnTo>
                      <a:pt x="126" y="288"/>
                    </a:lnTo>
                    <a:lnTo>
                      <a:pt x="126" y="286"/>
                    </a:lnTo>
                    <a:lnTo>
                      <a:pt x="125" y="286"/>
                    </a:lnTo>
                    <a:lnTo>
                      <a:pt x="124" y="286"/>
                    </a:lnTo>
                    <a:lnTo>
                      <a:pt x="124" y="288"/>
                    </a:lnTo>
                    <a:lnTo>
                      <a:pt x="123" y="288"/>
                    </a:lnTo>
                    <a:lnTo>
                      <a:pt x="122" y="288"/>
                    </a:lnTo>
                    <a:lnTo>
                      <a:pt x="122" y="286"/>
                    </a:lnTo>
                    <a:lnTo>
                      <a:pt x="124" y="286"/>
                    </a:lnTo>
                    <a:lnTo>
                      <a:pt x="123" y="285"/>
                    </a:lnTo>
                    <a:lnTo>
                      <a:pt x="121" y="283"/>
                    </a:lnTo>
                    <a:lnTo>
                      <a:pt x="120" y="283"/>
                    </a:lnTo>
                    <a:lnTo>
                      <a:pt x="120" y="282"/>
                    </a:lnTo>
                    <a:lnTo>
                      <a:pt x="121" y="282"/>
                    </a:lnTo>
                    <a:lnTo>
                      <a:pt x="121" y="281"/>
                    </a:lnTo>
                    <a:lnTo>
                      <a:pt x="121" y="279"/>
                    </a:lnTo>
                    <a:lnTo>
                      <a:pt x="121" y="278"/>
                    </a:lnTo>
                    <a:lnTo>
                      <a:pt x="122" y="277"/>
                    </a:lnTo>
                    <a:lnTo>
                      <a:pt x="123" y="276"/>
                    </a:lnTo>
                    <a:lnTo>
                      <a:pt x="123" y="276"/>
                    </a:lnTo>
                    <a:lnTo>
                      <a:pt x="122" y="276"/>
                    </a:lnTo>
                    <a:lnTo>
                      <a:pt x="120" y="276"/>
                    </a:lnTo>
                    <a:lnTo>
                      <a:pt x="120" y="276"/>
                    </a:lnTo>
                    <a:lnTo>
                      <a:pt x="119" y="276"/>
                    </a:lnTo>
                    <a:lnTo>
                      <a:pt x="118" y="276"/>
                    </a:lnTo>
                    <a:lnTo>
                      <a:pt x="117" y="276"/>
                    </a:lnTo>
                    <a:lnTo>
                      <a:pt x="115" y="279"/>
                    </a:lnTo>
                    <a:lnTo>
                      <a:pt x="114" y="279"/>
                    </a:lnTo>
                    <a:lnTo>
                      <a:pt x="113" y="278"/>
                    </a:lnTo>
                    <a:lnTo>
                      <a:pt x="113" y="276"/>
                    </a:lnTo>
                    <a:lnTo>
                      <a:pt x="113" y="275"/>
                    </a:lnTo>
                    <a:lnTo>
                      <a:pt x="113" y="273"/>
                    </a:lnTo>
                    <a:lnTo>
                      <a:pt x="113" y="271"/>
                    </a:lnTo>
                    <a:lnTo>
                      <a:pt x="113" y="269"/>
                    </a:lnTo>
                    <a:lnTo>
                      <a:pt x="113" y="268"/>
                    </a:lnTo>
                    <a:lnTo>
                      <a:pt x="113" y="266"/>
                    </a:lnTo>
                    <a:lnTo>
                      <a:pt x="113" y="264"/>
                    </a:lnTo>
                    <a:lnTo>
                      <a:pt x="113" y="263"/>
                    </a:lnTo>
                    <a:lnTo>
                      <a:pt x="113" y="262"/>
                    </a:lnTo>
                    <a:lnTo>
                      <a:pt x="111" y="262"/>
                    </a:lnTo>
                    <a:lnTo>
                      <a:pt x="110" y="262"/>
                    </a:lnTo>
                    <a:lnTo>
                      <a:pt x="108" y="262"/>
                    </a:lnTo>
                    <a:lnTo>
                      <a:pt x="107" y="262"/>
                    </a:lnTo>
                    <a:lnTo>
                      <a:pt x="105" y="260"/>
                    </a:lnTo>
                    <a:lnTo>
                      <a:pt x="102" y="259"/>
                    </a:lnTo>
                    <a:lnTo>
                      <a:pt x="101" y="257"/>
                    </a:lnTo>
                    <a:lnTo>
                      <a:pt x="99" y="255"/>
                    </a:lnTo>
                    <a:lnTo>
                      <a:pt x="97" y="253"/>
                    </a:lnTo>
                    <a:lnTo>
                      <a:pt x="96" y="252"/>
                    </a:lnTo>
                    <a:lnTo>
                      <a:pt x="94" y="252"/>
                    </a:lnTo>
                    <a:lnTo>
                      <a:pt x="93" y="251"/>
                    </a:lnTo>
                    <a:lnTo>
                      <a:pt x="92" y="247"/>
                    </a:lnTo>
                    <a:lnTo>
                      <a:pt x="91" y="247"/>
                    </a:lnTo>
                    <a:lnTo>
                      <a:pt x="89" y="246"/>
                    </a:lnTo>
                    <a:lnTo>
                      <a:pt x="88" y="245"/>
                    </a:lnTo>
                    <a:lnTo>
                      <a:pt x="88" y="243"/>
                    </a:lnTo>
                    <a:lnTo>
                      <a:pt x="87" y="241"/>
                    </a:lnTo>
                    <a:lnTo>
                      <a:pt x="86" y="241"/>
                    </a:lnTo>
                    <a:lnTo>
                      <a:pt x="84" y="240"/>
                    </a:lnTo>
                    <a:lnTo>
                      <a:pt x="82" y="239"/>
                    </a:lnTo>
                    <a:lnTo>
                      <a:pt x="81" y="238"/>
                    </a:lnTo>
                    <a:lnTo>
                      <a:pt x="81" y="238"/>
                    </a:lnTo>
                    <a:lnTo>
                      <a:pt x="81" y="234"/>
                    </a:lnTo>
                    <a:lnTo>
                      <a:pt x="81" y="234"/>
                    </a:lnTo>
                    <a:lnTo>
                      <a:pt x="79" y="231"/>
                    </a:lnTo>
                    <a:lnTo>
                      <a:pt x="79" y="230"/>
                    </a:lnTo>
                    <a:lnTo>
                      <a:pt x="78" y="229"/>
                    </a:lnTo>
                    <a:lnTo>
                      <a:pt x="78" y="228"/>
                    </a:lnTo>
                    <a:lnTo>
                      <a:pt x="78" y="226"/>
                    </a:lnTo>
                    <a:lnTo>
                      <a:pt x="77" y="225"/>
                    </a:lnTo>
                    <a:lnTo>
                      <a:pt x="74" y="222"/>
                    </a:lnTo>
                    <a:lnTo>
                      <a:pt x="74" y="221"/>
                    </a:lnTo>
                    <a:lnTo>
                      <a:pt x="73" y="219"/>
                    </a:lnTo>
                    <a:lnTo>
                      <a:pt x="72" y="218"/>
                    </a:lnTo>
                    <a:lnTo>
                      <a:pt x="72" y="218"/>
                    </a:lnTo>
                    <a:lnTo>
                      <a:pt x="69" y="219"/>
                    </a:lnTo>
                    <a:lnTo>
                      <a:pt x="69" y="219"/>
                    </a:lnTo>
                    <a:lnTo>
                      <a:pt x="68" y="218"/>
                    </a:lnTo>
                    <a:lnTo>
                      <a:pt x="68" y="217"/>
                    </a:lnTo>
                    <a:lnTo>
                      <a:pt x="69" y="214"/>
                    </a:lnTo>
                    <a:lnTo>
                      <a:pt x="69" y="214"/>
                    </a:lnTo>
                    <a:lnTo>
                      <a:pt x="68" y="211"/>
                    </a:lnTo>
                    <a:lnTo>
                      <a:pt x="66" y="209"/>
                    </a:lnTo>
                    <a:lnTo>
                      <a:pt x="66" y="207"/>
                    </a:lnTo>
                    <a:lnTo>
                      <a:pt x="65" y="206"/>
                    </a:lnTo>
                    <a:lnTo>
                      <a:pt x="62" y="202"/>
                    </a:lnTo>
                    <a:lnTo>
                      <a:pt x="60" y="201"/>
                    </a:lnTo>
                    <a:lnTo>
                      <a:pt x="57" y="202"/>
                    </a:lnTo>
                    <a:lnTo>
                      <a:pt x="56" y="202"/>
                    </a:lnTo>
                    <a:lnTo>
                      <a:pt x="55" y="201"/>
                    </a:lnTo>
                    <a:lnTo>
                      <a:pt x="55" y="200"/>
                    </a:lnTo>
                    <a:lnTo>
                      <a:pt x="54" y="197"/>
                    </a:lnTo>
                    <a:lnTo>
                      <a:pt x="53" y="196"/>
                    </a:lnTo>
                    <a:lnTo>
                      <a:pt x="50" y="193"/>
                    </a:lnTo>
                    <a:lnTo>
                      <a:pt x="46" y="193"/>
                    </a:lnTo>
                    <a:lnTo>
                      <a:pt x="45" y="192"/>
                    </a:lnTo>
                    <a:lnTo>
                      <a:pt x="45" y="192"/>
                    </a:lnTo>
                    <a:lnTo>
                      <a:pt x="43" y="190"/>
                    </a:lnTo>
                    <a:lnTo>
                      <a:pt x="43" y="190"/>
                    </a:lnTo>
                    <a:lnTo>
                      <a:pt x="43" y="187"/>
                    </a:lnTo>
                    <a:lnTo>
                      <a:pt x="42" y="186"/>
                    </a:lnTo>
                    <a:lnTo>
                      <a:pt x="41" y="183"/>
                    </a:lnTo>
                    <a:lnTo>
                      <a:pt x="38" y="182"/>
                    </a:lnTo>
                    <a:lnTo>
                      <a:pt x="37" y="181"/>
                    </a:lnTo>
                    <a:lnTo>
                      <a:pt x="35" y="181"/>
                    </a:lnTo>
                    <a:lnTo>
                      <a:pt x="34" y="181"/>
                    </a:lnTo>
                    <a:lnTo>
                      <a:pt x="34" y="180"/>
                    </a:lnTo>
                    <a:lnTo>
                      <a:pt x="35" y="179"/>
                    </a:lnTo>
                    <a:lnTo>
                      <a:pt x="35" y="179"/>
                    </a:lnTo>
                    <a:lnTo>
                      <a:pt x="37" y="177"/>
                    </a:lnTo>
                    <a:lnTo>
                      <a:pt x="37" y="176"/>
                    </a:lnTo>
                    <a:lnTo>
                      <a:pt x="37" y="175"/>
                    </a:lnTo>
                    <a:lnTo>
                      <a:pt x="36" y="169"/>
                    </a:lnTo>
                    <a:lnTo>
                      <a:pt x="36" y="167"/>
                    </a:lnTo>
                    <a:lnTo>
                      <a:pt x="38" y="164"/>
                    </a:lnTo>
                    <a:lnTo>
                      <a:pt x="38" y="162"/>
                    </a:lnTo>
                    <a:lnTo>
                      <a:pt x="39" y="158"/>
                    </a:lnTo>
                    <a:lnTo>
                      <a:pt x="39" y="157"/>
                    </a:lnTo>
                    <a:lnTo>
                      <a:pt x="39" y="156"/>
                    </a:lnTo>
                    <a:lnTo>
                      <a:pt x="38" y="153"/>
                    </a:lnTo>
                    <a:lnTo>
                      <a:pt x="41" y="147"/>
                    </a:lnTo>
                    <a:lnTo>
                      <a:pt x="37" y="14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55" name="Freeform 913">
                <a:extLst>
                  <a:ext uri="{FF2B5EF4-FFF2-40B4-BE49-F238E27FC236}">
                    <a16:creationId xmlns:a16="http://schemas.microsoft.com/office/drawing/2014/main" id="{6B594C96-16AA-4595-BA2B-676E4C28261C}"/>
                  </a:ext>
                </a:extLst>
              </p:cNvPr>
              <p:cNvSpPr>
                <a:spLocks/>
              </p:cNvSpPr>
              <p:nvPr/>
            </p:nvSpPr>
            <p:spPr bwMode="auto">
              <a:xfrm>
                <a:off x="6269" y="1739"/>
                <a:ext cx="330" cy="298"/>
              </a:xfrm>
              <a:custGeom>
                <a:avLst/>
                <a:gdLst>
                  <a:gd name="T0" fmla="*/ 220 w 330"/>
                  <a:gd name="T1" fmla="*/ 284 h 298"/>
                  <a:gd name="T2" fmla="*/ 203 w 330"/>
                  <a:gd name="T3" fmla="*/ 263 h 298"/>
                  <a:gd name="T4" fmla="*/ 193 w 330"/>
                  <a:gd name="T5" fmla="*/ 250 h 298"/>
                  <a:gd name="T6" fmla="*/ 185 w 330"/>
                  <a:gd name="T7" fmla="*/ 245 h 298"/>
                  <a:gd name="T8" fmla="*/ 176 w 330"/>
                  <a:gd name="T9" fmla="*/ 238 h 298"/>
                  <a:gd name="T10" fmla="*/ 151 w 330"/>
                  <a:gd name="T11" fmla="*/ 230 h 298"/>
                  <a:gd name="T12" fmla="*/ 133 w 330"/>
                  <a:gd name="T13" fmla="*/ 226 h 298"/>
                  <a:gd name="T14" fmla="*/ 122 w 330"/>
                  <a:gd name="T15" fmla="*/ 224 h 298"/>
                  <a:gd name="T16" fmla="*/ 111 w 330"/>
                  <a:gd name="T17" fmla="*/ 232 h 298"/>
                  <a:gd name="T18" fmla="*/ 96 w 330"/>
                  <a:gd name="T19" fmla="*/ 240 h 298"/>
                  <a:gd name="T20" fmla="*/ 90 w 330"/>
                  <a:gd name="T21" fmla="*/ 247 h 298"/>
                  <a:gd name="T22" fmla="*/ 76 w 330"/>
                  <a:gd name="T23" fmla="*/ 255 h 298"/>
                  <a:gd name="T24" fmla="*/ 61 w 330"/>
                  <a:gd name="T25" fmla="*/ 240 h 298"/>
                  <a:gd name="T26" fmla="*/ 49 w 330"/>
                  <a:gd name="T27" fmla="*/ 232 h 298"/>
                  <a:gd name="T28" fmla="*/ 50 w 330"/>
                  <a:gd name="T29" fmla="*/ 220 h 298"/>
                  <a:gd name="T30" fmla="*/ 42 w 330"/>
                  <a:gd name="T31" fmla="*/ 211 h 298"/>
                  <a:gd name="T32" fmla="*/ 32 w 330"/>
                  <a:gd name="T33" fmla="*/ 200 h 298"/>
                  <a:gd name="T34" fmla="*/ 28 w 330"/>
                  <a:gd name="T35" fmla="*/ 191 h 298"/>
                  <a:gd name="T36" fmla="*/ 24 w 330"/>
                  <a:gd name="T37" fmla="*/ 185 h 298"/>
                  <a:gd name="T38" fmla="*/ 20 w 330"/>
                  <a:gd name="T39" fmla="*/ 169 h 298"/>
                  <a:gd name="T40" fmla="*/ 20 w 330"/>
                  <a:gd name="T41" fmla="*/ 158 h 298"/>
                  <a:gd name="T42" fmla="*/ 17 w 330"/>
                  <a:gd name="T43" fmla="*/ 151 h 298"/>
                  <a:gd name="T44" fmla="*/ 13 w 330"/>
                  <a:gd name="T45" fmla="*/ 139 h 298"/>
                  <a:gd name="T46" fmla="*/ 13 w 330"/>
                  <a:gd name="T47" fmla="*/ 125 h 298"/>
                  <a:gd name="T48" fmla="*/ 11 w 330"/>
                  <a:gd name="T49" fmla="*/ 111 h 298"/>
                  <a:gd name="T50" fmla="*/ 7 w 330"/>
                  <a:gd name="T51" fmla="*/ 100 h 298"/>
                  <a:gd name="T52" fmla="*/ 0 w 330"/>
                  <a:gd name="T53" fmla="*/ 91 h 298"/>
                  <a:gd name="T54" fmla="*/ 7 w 330"/>
                  <a:gd name="T55" fmla="*/ 86 h 298"/>
                  <a:gd name="T56" fmla="*/ 10 w 330"/>
                  <a:gd name="T57" fmla="*/ 77 h 298"/>
                  <a:gd name="T58" fmla="*/ 19 w 330"/>
                  <a:gd name="T59" fmla="*/ 71 h 298"/>
                  <a:gd name="T60" fmla="*/ 25 w 330"/>
                  <a:gd name="T61" fmla="*/ 67 h 298"/>
                  <a:gd name="T62" fmla="*/ 33 w 330"/>
                  <a:gd name="T63" fmla="*/ 57 h 298"/>
                  <a:gd name="T64" fmla="*/ 49 w 330"/>
                  <a:gd name="T65" fmla="*/ 50 h 298"/>
                  <a:gd name="T66" fmla="*/ 69 w 330"/>
                  <a:gd name="T67" fmla="*/ 47 h 298"/>
                  <a:gd name="T68" fmla="*/ 84 w 330"/>
                  <a:gd name="T69" fmla="*/ 48 h 298"/>
                  <a:gd name="T70" fmla="*/ 97 w 330"/>
                  <a:gd name="T71" fmla="*/ 45 h 298"/>
                  <a:gd name="T72" fmla="*/ 112 w 330"/>
                  <a:gd name="T73" fmla="*/ 39 h 298"/>
                  <a:gd name="T74" fmla="*/ 144 w 330"/>
                  <a:gd name="T75" fmla="*/ 1 h 298"/>
                  <a:gd name="T76" fmla="*/ 151 w 330"/>
                  <a:gd name="T77" fmla="*/ 22 h 298"/>
                  <a:gd name="T78" fmla="*/ 153 w 330"/>
                  <a:gd name="T79" fmla="*/ 34 h 298"/>
                  <a:gd name="T80" fmla="*/ 155 w 330"/>
                  <a:gd name="T81" fmla="*/ 47 h 298"/>
                  <a:gd name="T82" fmla="*/ 163 w 330"/>
                  <a:gd name="T83" fmla="*/ 50 h 298"/>
                  <a:gd name="T84" fmla="*/ 173 w 330"/>
                  <a:gd name="T85" fmla="*/ 54 h 298"/>
                  <a:gd name="T86" fmla="*/ 185 w 330"/>
                  <a:gd name="T87" fmla="*/ 57 h 298"/>
                  <a:gd name="T88" fmla="*/ 193 w 330"/>
                  <a:gd name="T89" fmla="*/ 65 h 298"/>
                  <a:gd name="T90" fmla="*/ 199 w 330"/>
                  <a:gd name="T91" fmla="*/ 73 h 298"/>
                  <a:gd name="T92" fmla="*/ 205 w 330"/>
                  <a:gd name="T93" fmla="*/ 78 h 298"/>
                  <a:gd name="T94" fmla="*/ 211 w 330"/>
                  <a:gd name="T95" fmla="*/ 86 h 298"/>
                  <a:gd name="T96" fmla="*/ 217 w 330"/>
                  <a:gd name="T97" fmla="*/ 94 h 298"/>
                  <a:gd name="T98" fmla="*/ 228 w 330"/>
                  <a:gd name="T99" fmla="*/ 102 h 298"/>
                  <a:gd name="T100" fmla="*/ 235 w 330"/>
                  <a:gd name="T101" fmla="*/ 112 h 298"/>
                  <a:gd name="T102" fmla="*/ 247 w 330"/>
                  <a:gd name="T103" fmla="*/ 124 h 298"/>
                  <a:gd name="T104" fmla="*/ 283 w 330"/>
                  <a:gd name="T105" fmla="*/ 145 h 298"/>
                  <a:gd name="T106" fmla="*/ 305 w 330"/>
                  <a:gd name="T107" fmla="*/ 162 h 298"/>
                  <a:gd name="T108" fmla="*/ 324 w 330"/>
                  <a:gd name="T109" fmla="*/ 174 h 298"/>
                  <a:gd name="T110" fmla="*/ 324 w 330"/>
                  <a:gd name="T111" fmla="*/ 197 h 298"/>
                  <a:gd name="T112" fmla="*/ 302 w 330"/>
                  <a:gd name="T113" fmla="*/ 231 h 298"/>
                  <a:gd name="T114" fmla="*/ 297 w 330"/>
                  <a:gd name="T115" fmla="*/ 234 h 298"/>
                  <a:gd name="T116" fmla="*/ 281 w 330"/>
                  <a:gd name="T117" fmla="*/ 247 h 298"/>
                  <a:gd name="T118" fmla="*/ 254 w 330"/>
                  <a:gd name="T119" fmla="*/ 285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0" h="298">
                    <a:moveTo>
                      <a:pt x="235" y="298"/>
                    </a:moveTo>
                    <a:lnTo>
                      <a:pt x="235" y="298"/>
                    </a:lnTo>
                    <a:lnTo>
                      <a:pt x="232" y="295"/>
                    </a:lnTo>
                    <a:lnTo>
                      <a:pt x="231" y="294"/>
                    </a:lnTo>
                    <a:lnTo>
                      <a:pt x="228" y="289"/>
                    </a:lnTo>
                    <a:lnTo>
                      <a:pt x="227" y="288"/>
                    </a:lnTo>
                    <a:lnTo>
                      <a:pt x="224" y="287"/>
                    </a:lnTo>
                    <a:lnTo>
                      <a:pt x="221" y="285"/>
                    </a:lnTo>
                    <a:lnTo>
                      <a:pt x="220" y="284"/>
                    </a:lnTo>
                    <a:lnTo>
                      <a:pt x="217" y="283"/>
                    </a:lnTo>
                    <a:lnTo>
                      <a:pt x="215" y="282"/>
                    </a:lnTo>
                    <a:lnTo>
                      <a:pt x="214" y="280"/>
                    </a:lnTo>
                    <a:lnTo>
                      <a:pt x="213" y="277"/>
                    </a:lnTo>
                    <a:lnTo>
                      <a:pt x="211" y="273"/>
                    </a:lnTo>
                    <a:lnTo>
                      <a:pt x="207" y="267"/>
                    </a:lnTo>
                    <a:lnTo>
                      <a:pt x="205" y="266"/>
                    </a:lnTo>
                    <a:lnTo>
                      <a:pt x="204" y="265"/>
                    </a:lnTo>
                    <a:lnTo>
                      <a:pt x="203" y="263"/>
                    </a:lnTo>
                    <a:lnTo>
                      <a:pt x="203" y="262"/>
                    </a:lnTo>
                    <a:lnTo>
                      <a:pt x="202" y="261"/>
                    </a:lnTo>
                    <a:lnTo>
                      <a:pt x="201" y="259"/>
                    </a:lnTo>
                    <a:lnTo>
                      <a:pt x="200" y="258"/>
                    </a:lnTo>
                    <a:lnTo>
                      <a:pt x="200" y="257"/>
                    </a:lnTo>
                    <a:lnTo>
                      <a:pt x="199" y="255"/>
                    </a:lnTo>
                    <a:lnTo>
                      <a:pt x="197" y="254"/>
                    </a:lnTo>
                    <a:lnTo>
                      <a:pt x="195" y="251"/>
                    </a:lnTo>
                    <a:lnTo>
                      <a:pt x="193" y="250"/>
                    </a:lnTo>
                    <a:lnTo>
                      <a:pt x="190" y="247"/>
                    </a:lnTo>
                    <a:lnTo>
                      <a:pt x="190" y="247"/>
                    </a:lnTo>
                    <a:lnTo>
                      <a:pt x="190" y="246"/>
                    </a:lnTo>
                    <a:lnTo>
                      <a:pt x="189" y="245"/>
                    </a:lnTo>
                    <a:lnTo>
                      <a:pt x="188" y="245"/>
                    </a:lnTo>
                    <a:lnTo>
                      <a:pt x="187" y="245"/>
                    </a:lnTo>
                    <a:lnTo>
                      <a:pt x="186" y="245"/>
                    </a:lnTo>
                    <a:lnTo>
                      <a:pt x="186" y="246"/>
                    </a:lnTo>
                    <a:lnTo>
                      <a:pt x="185" y="245"/>
                    </a:lnTo>
                    <a:lnTo>
                      <a:pt x="183" y="245"/>
                    </a:lnTo>
                    <a:lnTo>
                      <a:pt x="182" y="245"/>
                    </a:lnTo>
                    <a:lnTo>
                      <a:pt x="180" y="245"/>
                    </a:lnTo>
                    <a:lnTo>
                      <a:pt x="179" y="244"/>
                    </a:lnTo>
                    <a:lnTo>
                      <a:pt x="179" y="243"/>
                    </a:lnTo>
                    <a:lnTo>
                      <a:pt x="178" y="242"/>
                    </a:lnTo>
                    <a:lnTo>
                      <a:pt x="176" y="241"/>
                    </a:lnTo>
                    <a:lnTo>
                      <a:pt x="176" y="240"/>
                    </a:lnTo>
                    <a:lnTo>
                      <a:pt x="176" y="238"/>
                    </a:lnTo>
                    <a:lnTo>
                      <a:pt x="174" y="236"/>
                    </a:lnTo>
                    <a:lnTo>
                      <a:pt x="172" y="235"/>
                    </a:lnTo>
                    <a:lnTo>
                      <a:pt x="170" y="234"/>
                    </a:lnTo>
                    <a:lnTo>
                      <a:pt x="166" y="234"/>
                    </a:lnTo>
                    <a:lnTo>
                      <a:pt x="164" y="234"/>
                    </a:lnTo>
                    <a:lnTo>
                      <a:pt x="159" y="235"/>
                    </a:lnTo>
                    <a:lnTo>
                      <a:pt x="159" y="235"/>
                    </a:lnTo>
                    <a:lnTo>
                      <a:pt x="154" y="232"/>
                    </a:lnTo>
                    <a:lnTo>
                      <a:pt x="151" y="230"/>
                    </a:lnTo>
                    <a:lnTo>
                      <a:pt x="149" y="230"/>
                    </a:lnTo>
                    <a:lnTo>
                      <a:pt x="148" y="230"/>
                    </a:lnTo>
                    <a:lnTo>
                      <a:pt x="145" y="229"/>
                    </a:lnTo>
                    <a:lnTo>
                      <a:pt x="144" y="228"/>
                    </a:lnTo>
                    <a:lnTo>
                      <a:pt x="143" y="228"/>
                    </a:lnTo>
                    <a:lnTo>
                      <a:pt x="140" y="226"/>
                    </a:lnTo>
                    <a:lnTo>
                      <a:pt x="137" y="226"/>
                    </a:lnTo>
                    <a:lnTo>
                      <a:pt x="135" y="226"/>
                    </a:lnTo>
                    <a:lnTo>
                      <a:pt x="133" y="226"/>
                    </a:lnTo>
                    <a:lnTo>
                      <a:pt x="132" y="226"/>
                    </a:lnTo>
                    <a:lnTo>
                      <a:pt x="131" y="225"/>
                    </a:lnTo>
                    <a:lnTo>
                      <a:pt x="128" y="224"/>
                    </a:lnTo>
                    <a:lnTo>
                      <a:pt x="128" y="223"/>
                    </a:lnTo>
                    <a:lnTo>
                      <a:pt x="126" y="224"/>
                    </a:lnTo>
                    <a:lnTo>
                      <a:pt x="125" y="224"/>
                    </a:lnTo>
                    <a:lnTo>
                      <a:pt x="124" y="225"/>
                    </a:lnTo>
                    <a:lnTo>
                      <a:pt x="123" y="224"/>
                    </a:lnTo>
                    <a:lnTo>
                      <a:pt x="122" y="224"/>
                    </a:lnTo>
                    <a:lnTo>
                      <a:pt x="120" y="226"/>
                    </a:lnTo>
                    <a:lnTo>
                      <a:pt x="119" y="227"/>
                    </a:lnTo>
                    <a:lnTo>
                      <a:pt x="118" y="229"/>
                    </a:lnTo>
                    <a:lnTo>
                      <a:pt x="118" y="230"/>
                    </a:lnTo>
                    <a:lnTo>
                      <a:pt x="115" y="230"/>
                    </a:lnTo>
                    <a:lnTo>
                      <a:pt x="114" y="230"/>
                    </a:lnTo>
                    <a:lnTo>
                      <a:pt x="113" y="230"/>
                    </a:lnTo>
                    <a:lnTo>
                      <a:pt x="112" y="231"/>
                    </a:lnTo>
                    <a:lnTo>
                      <a:pt x="111" y="232"/>
                    </a:lnTo>
                    <a:lnTo>
                      <a:pt x="111" y="233"/>
                    </a:lnTo>
                    <a:lnTo>
                      <a:pt x="109" y="235"/>
                    </a:lnTo>
                    <a:lnTo>
                      <a:pt x="109" y="236"/>
                    </a:lnTo>
                    <a:lnTo>
                      <a:pt x="106" y="240"/>
                    </a:lnTo>
                    <a:lnTo>
                      <a:pt x="106" y="240"/>
                    </a:lnTo>
                    <a:lnTo>
                      <a:pt x="105" y="240"/>
                    </a:lnTo>
                    <a:lnTo>
                      <a:pt x="104" y="241"/>
                    </a:lnTo>
                    <a:lnTo>
                      <a:pt x="103" y="240"/>
                    </a:lnTo>
                    <a:lnTo>
                      <a:pt x="96" y="240"/>
                    </a:lnTo>
                    <a:lnTo>
                      <a:pt x="95" y="240"/>
                    </a:lnTo>
                    <a:lnTo>
                      <a:pt x="95" y="240"/>
                    </a:lnTo>
                    <a:lnTo>
                      <a:pt x="93" y="241"/>
                    </a:lnTo>
                    <a:lnTo>
                      <a:pt x="93" y="243"/>
                    </a:lnTo>
                    <a:lnTo>
                      <a:pt x="92" y="243"/>
                    </a:lnTo>
                    <a:lnTo>
                      <a:pt x="91" y="243"/>
                    </a:lnTo>
                    <a:lnTo>
                      <a:pt x="91" y="246"/>
                    </a:lnTo>
                    <a:lnTo>
                      <a:pt x="90" y="246"/>
                    </a:lnTo>
                    <a:lnTo>
                      <a:pt x="90" y="247"/>
                    </a:lnTo>
                    <a:lnTo>
                      <a:pt x="90" y="248"/>
                    </a:lnTo>
                    <a:lnTo>
                      <a:pt x="87" y="250"/>
                    </a:lnTo>
                    <a:lnTo>
                      <a:pt x="87" y="251"/>
                    </a:lnTo>
                    <a:lnTo>
                      <a:pt x="86" y="253"/>
                    </a:lnTo>
                    <a:lnTo>
                      <a:pt x="84" y="254"/>
                    </a:lnTo>
                    <a:lnTo>
                      <a:pt x="83" y="255"/>
                    </a:lnTo>
                    <a:lnTo>
                      <a:pt x="81" y="257"/>
                    </a:lnTo>
                    <a:lnTo>
                      <a:pt x="80" y="257"/>
                    </a:lnTo>
                    <a:lnTo>
                      <a:pt x="76" y="255"/>
                    </a:lnTo>
                    <a:lnTo>
                      <a:pt x="75" y="254"/>
                    </a:lnTo>
                    <a:lnTo>
                      <a:pt x="72" y="253"/>
                    </a:lnTo>
                    <a:lnTo>
                      <a:pt x="70" y="251"/>
                    </a:lnTo>
                    <a:lnTo>
                      <a:pt x="68" y="248"/>
                    </a:lnTo>
                    <a:lnTo>
                      <a:pt x="66" y="242"/>
                    </a:lnTo>
                    <a:lnTo>
                      <a:pt x="64" y="241"/>
                    </a:lnTo>
                    <a:lnTo>
                      <a:pt x="64" y="240"/>
                    </a:lnTo>
                    <a:lnTo>
                      <a:pt x="63" y="240"/>
                    </a:lnTo>
                    <a:lnTo>
                      <a:pt x="61" y="240"/>
                    </a:lnTo>
                    <a:lnTo>
                      <a:pt x="59" y="241"/>
                    </a:lnTo>
                    <a:lnTo>
                      <a:pt x="58" y="240"/>
                    </a:lnTo>
                    <a:lnTo>
                      <a:pt x="57" y="240"/>
                    </a:lnTo>
                    <a:lnTo>
                      <a:pt x="58" y="238"/>
                    </a:lnTo>
                    <a:lnTo>
                      <a:pt x="58" y="236"/>
                    </a:lnTo>
                    <a:lnTo>
                      <a:pt x="56" y="236"/>
                    </a:lnTo>
                    <a:lnTo>
                      <a:pt x="54" y="235"/>
                    </a:lnTo>
                    <a:lnTo>
                      <a:pt x="52" y="235"/>
                    </a:lnTo>
                    <a:lnTo>
                      <a:pt x="49" y="232"/>
                    </a:lnTo>
                    <a:lnTo>
                      <a:pt x="47" y="231"/>
                    </a:lnTo>
                    <a:lnTo>
                      <a:pt x="46" y="231"/>
                    </a:lnTo>
                    <a:lnTo>
                      <a:pt x="47" y="230"/>
                    </a:lnTo>
                    <a:lnTo>
                      <a:pt x="49" y="229"/>
                    </a:lnTo>
                    <a:lnTo>
                      <a:pt x="49" y="228"/>
                    </a:lnTo>
                    <a:lnTo>
                      <a:pt x="49" y="224"/>
                    </a:lnTo>
                    <a:lnTo>
                      <a:pt x="49" y="222"/>
                    </a:lnTo>
                    <a:lnTo>
                      <a:pt x="49" y="220"/>
                    </a:lnTo>
                    <a:lnTo>
                      <a:pt x="50" y="220"/>
                    </a:lnTo>
                    <a:lnTo>
                      <a:pt x="51" y="219"/>
                    </a:lnTo>
                    <a:lnTo>
                      <a:pt x="50" y="219"/>
                    </a:lnTo>
                    <a:lnTo>
                      <a:pt x="49" y="217"/>
                    </a:lnTo>
                    <a:lnTo>
                      <a:pt x="49" y="214"/>
                    </a:lnTo>
                    <a:lnTo>
                      <a:pt x="48" y="214"/>
                    </a:lnTo>
                    <a:lnTo>
                      <a:pt x="47" y="214"/>
                    </a:lnTo>
                    <a:lnTo>
                      <a:pt x="44" y="214"/>
                    </a:lnTo>
                    <a:lnTo>
                      <a:pt x="42" y="213"/>
                    </a:lnTo>
                    <a:lnTo>
                      <a:pt x="42" y="211"/>
                    </a:lnTo>
                    <a:lnTo>
                      <a:pt x="42" y="209"/>
                    </a:lnTo>
                    <a:lnTo>
                      <a:pt x="42" y="208"/>
                    </a:lnTo>
                    <a:lnTo>
                      <a:pt x="41" y="207"/>
                    </a:lnTo>
                    <a:lnTo>
                      <a:pt x="38" y="205"/>
                    </a:lnTo>
                    <a:lnTo>
                      <a:pt x="38" y="204"/>
                    </a:lnTo>
                    <a:lnTo>
                      <a:pt x="35" y="202"/>
                    </a:lnTo>
                    <a:lnTo>
                      <a:pt x="35" y="201"/>
                    </a:lnTo>
                    <a:lnTo>
                      <a:pt x="34" y="200"/>
                    </a:lnTo>
                    <a:lnTo>
                      <a:pt x="32" y="200"/>
                    </a:lnTo>
                    <a:lnTo>
                      <a:pt x="31" y="200"/>
                    </a:lnTo>
                    <a:lnTo>
                      <a:pt x="30" y="197"/>
                    </a:lnTo>
                    <a:lnTo>
                      <a:pt x="29" y="197"/>
                    </a:lnTo>
                    <a:lnTo>
                      <a:pt x="28" y="195"/>
                    </a:lnTo>
                    <a:lnTo>
                      <a:pt x="28" y="195"/>
                    </a:lnTo>
                    <a:lnTo>
                      <a:pt x="28" y="194"/>
                    </a:lnTo>
                    <a:lnTo>
                      <a:pt x="29" y="192"/>
                    </a:lnTo>
                    <a:lnTo>
                      <a:pt x="28" y="192"/>
                    </a:lnTo>
                    <a:lnTo>
                      <a:pt x="28" y="191"/>
                    </a:lnTo>
                    <a:lnTo>
                      <a:pt x="28" y="190"/>
                    </a:lnTo>
                    <a:lnTo>
                      <a:pt x="27" y="190"/>
                    </a:lnTo>
                    <a:lnTo>
                      <a:pt x="25" y="190"/>
                    </a:lnTo>
                    <a:lnTo>
                      <a:pt x="25" y="191"/>
                    </a:lnTo>
                    <a:lnTo>
                      <a:pt x="24" y="190"/>
                    </a:lnTo>
                    <a:lnTo>
                      <a:pt x="24" y="189"/>
                    </a:lnTo>
                    <a:lnTo>
                      <a:pt x="23" y="188"/>
                    </a:lnTo>
                    <a:lnTo>
                      <a:pt x="24" y="187"/>
                    </a:lnTo>
                    <a:lnTo>
                      <a:pt x="24" y="185"/>
                    </a:lnTo>
                    <a:lnTo>
                      <a:pt x="24" y="184"/>
                    </a:lnTo>
                    <a:lnTo>
                      <a:pt x="22" y="182"/>
                    </a:lnTo>
                    <a:lnTo>
                      <a:pt x="22" y="181"/>
                    </a:lnTo>
                    <a:lnTo>
                      <a:pt x="21" y="179"/>
                    </a:lnTo>
                    <a:lnTo>
                      <a:pt x="22" y="177"/>
                    </a:lnTo>
                    <a:lnTo>
                      <a:pt x="22" y="174"/>
                    </a:lnTo>
                    <a:lnTo>
                      <a:pt x="21" y="173"/>
                    </a:lnTo>
                    <a:lnTo>
                      <a:pt x="20" y="170"/>
                    </a:lnTo>
                    <a:lnTo>
                      <a:pt x="20" y="169"/>
                    </a:lnTo>
                    <a:lnTo>
                      <a:pt x="20" y="168"/>
                    </a:lnTo>
                    <a:lnTo>
                      <a:pt x="19" y="167"/>
                    </a:lnTo>
                    <a:lnTo>
                      <a:pt x="18" y="167"/>
                    </a:lnTo>
                    <a:lnTo>
                      <a:pt x="18" y="165"/>
                    </a:lnTo>
                    <a:lnTo>
                      <a:pt x="18" y="164"/>
                    </a:lnTo>
                    <a:lnTo>
                      <a:pt x="19" y="161"/>
                    </a:lnTo>
                    <a:lnTo>
                      <a:pt x="20" y="160"/>
                    </a:lnTo>
                    <a:lnTo>
                      <a:pt x="20" y="159"/>
                    </a:lnTo>
                    <a:lnTo>
                      <a:pt x="20" y="158"/>
                    </a:lnTo>
                    <a:lnTo>
                      <a:pt x="19" y="157"/>
                    </a:lnTo>
                    <a:lnTo>
                      <a:pt x="17" y="156"/>
                    </a:lnTo>
                    <a:lnTo>
                      <a:pt x="16" y="156"/>
                    </a:lnTo>
                    <a:lnTo>
                      <a:pt x="16" y="155"/>
                    </a:lnTo>
                    <a:lnTo>
                      <a:pt x="15" y="154"/>
                    </a:lnTo>
                    <a:lnTo>
                      <a:pt x="14" y="154"/>
                    </a:lnTo>
                    <a:lnTo>
                      <a:pt x="13" y="154"/>
                    </a:lnTo>
                    <a:lnTo>
                      <a:pt x="14" y="153"/>
                    </a:lnTo>
                    <a:lnTo>
                      <a:pt x="17" y="151"/>
                    </a:lnTo>
                    <a:lnTo>
                      <a:pt x="18" y="150"/>
                    </a:lnTo>
                    <a:lnTo>
                      <a:pt x="18" y="150"/>
                    </a:lnTo>
                    <a:lnTo>
                      <a:pt x="17" y="149"/>
                    </a:lnTo>
                    <a:lnTo>
                      <a:pt x="14" y="147"/>
                    </a:lnTo>
                    <a:lnTo>
                      <a:pt x="12" y="144"/>
                    </a:lnTo>
                    <a:lnTo>
                      <a:pt x="11" y="143"/>
                    </a:lnTo>
                    <a:lnTo>
                      <a:pt x="11" y="142"/>
                    </a:lnTo>
                    <a:lnTo>
                      <a:pt x="12" y="140"/>
                    </a:lnTo>
                    <a:lnTo>
                      <a:pt x="13" y="139"/>
                    </a:lnTo>
                    <a:lnTo>
                      <a:pt x="14" y="137"/>
                    </a:lnTo>
                    <a:lnTo>
                      <a:pt x="15" y="135"/>
                    </a:lnTo>
                    <a:lnTo>
                      <a:pt x="15" y="133"/>
                    </a:lnTo>
                    <a:lnTo>
                      <a:pt x="16" y="131"/>
                    </a:lnTo>
                    <a:lnTo>
                      <a:pt x="16" y="129"/>
                    </a:lnTo>
                    <a:lnTo>
                      <a:pt x="15" y="126"/>
                    </a:lnTo>
                    <a:lnTo>
                      <a:pt x="14" y="126"/>
                    </a:lnTo>
                    <a:lnTo>
                      <a:pt x="13" y="126"/>
                    </a:lnTo>
                    <a:lnTo>
                      <a:pt x="13" y="125"/>
                    </a:lnTo>
                    <a:lnTo>
                      <a:pt x="14" y="124"/>
                    </a:lnTo>
                    <a:lnTo>
                      <a:pt x="15" y="121"/>
                    </a:lnTo>
                    <a:lnTo>
                      <a:pt x="16" y="120"/>
                    </a:lnTo>
                    <a:lnTo>
                      <a:pt x="16" y="119"/>
                    </a:lnTo>
                    <a:lnTo>
                      <a:pt x="15" y="118"/>
                    </a:lnTo>
                    <a:lnTo>
                      <a:pt x="14" y="116"/>
                    </a:lnTo>
                    <a:lnTo>
                      <a:pt x="14" y="113"/>
                    </a:lnTo>
                    <a:lnTo>
                      <a:pt x="12" y="112"/>
                    </a:lnTo>
                    <a:lnTo>
                      <a:pt x="11" y="111"/>
                    </a:lnTo>
                    <a:lnTo>
                      <a:pt x="9" y="111"/>
                    </a:lnTo>
                    <a:lnTo>
                      <a:pt x="9" y="109"/>
                    </a:lnTo>
                    <a:lnTo>
                      <a:pt x="8" y="108"/>
                    </a:lnTo>
                    <a:lnTo>
                      <a:pt x="7" y="105"/>
                    </a:lnTo>
                    <a:lnTo>
                      <a:pt x="7" y="103"/>
                    </a:lnTo>
                    <a:lnTo>
                      <a:pt x="7" y="102"/>
                    </a:lnTo>
                    <a:lnTo>
                      <a:pt x="8" y="102"/>
                    </a:lnTo>
                    <a:lnTo>
                      <a:pt x="8" y="101"/>
                    </a:lnTo>
                    <a:lnTo>
                      <a:pt x="7" y="100"/>
                    </a:lnTo>
                    <a:lnTo>
                      <a:pt x="6" y="97"/>
                    </a:lnTo>
                    <a:lnTo>
                      <a:pt x="6" y="96"/>
                    </a:lnTo>
                    <a:lnTo>
                      <a:pt x="5" y="95"/>
                    </a:lnTo>
                    <a:lnTo>
                      <a:pt x="4" y="95"/>
                    </a:lnTo>
                    <a:lnTo>
                      <a:pt x="3" y="95"/>
                    </a:lnTo>
                    <a:lnTo>
                      <a:pt x="2" y="95"/>
                    </a:lnTo>
                    <a:lnTo>
                      <a:pt x="1" y="95"/>
                    </a:lnTo>
                    <a:lnTo>
                      <a:pt x="0" y="92"/>
                    </a:lnTo>
                    <a:lnTo>
                      <a:pt x="0" y="91"/>
                    </a:lnTo>
                    <a:lnTo>
                      <a:pt x="1" y="91"/>
                    </a:lnTo>
                    <a:lnTo>
                      <a:pt x="1" y="90"/>
                    </a:lnTo>
                    <a:lnTo>
                      <a:pt x="2" y="90"/>
                    </a:lnTo>
                    <a:lnTo>
                      <a:pt x="4" y="88"/>
                    </a:lnTo>
                    <a:lnTo>
                      <a:pt x="4" y="88"/>
                    </a:lnTo>
                    <a:lnTo>
                      <a:pt x="6" y="88"/>
                    </a:lnTo>
                    <a:lnTo>
                      <a:pt x="5" y="87"/>
                    </a:lnTo>
                    <a:lnTo>
                      <a:pt x="6" y="86"/>
                    </a:lnTo>
                    <a:lnTo>
                      <a:pt x="7" y="86"/>
                    </a:lnTo>
                    <a:lnTo>
                      <a:pt x="7" y="84"/>
                    </a:lnTo>
                    <a:lnTo>
                      <a:pt x="6" y="83"/>
                    </a:lnTo>
                    <a:lnTo>
                      <a:pt x="7" y="82"/>
                    </a:lnTo>
                    <a:lnTo>
                      <a:pt x="7" y="81"/>
                    </a:lnTo>
                    <a:lnTo>
                      <a:pt x="7" y="81"/>
                    </a:lnTo>
                    <a:lnTo>
                      <a:pt x="7" y="80"/>
                    </a:lnTo>
                    <a:lnTo>
                      <a:pt x="8" y="78"/>
                    </a:lnTo>
                    <a:lnTo>
                      <a:pt x="9" y="77"/>
                    </a:lnTo>
                    <a:lnTo>
                      <a:pt x="10" y="77"/>
                    </a:lnTo>
                    <a:lnTo>
                      <a:pt x="10" y="76"/>
                    </a:lnTo>
                    <a:lnTo>
                      <a:pt x="11" y="74"/>
                    </a:lnTo>
                    <a:lnTo>
                      <a:pt x="11" y="74"/>
                    </a:lnTo>
                    <a:lnTo>
                      <a:pt x="12" y="72"/>
                    </a:lnTo>
                    <a:lnTo>
                      <a:pt x="14" y="72"/>
                    </a:lnTo>
                    <a:lnTo>
                      <a:pt x="15" y="71"/>
                    </a:lnTo>
                    <a:lnTo>
                      <a:pt x="17" y="70"/>
                    </a:lnTo>
                    <a:lnTo>
                      <a:pt x="18" y="71"/>
                    </a:lnTo>
                    <a:lnTo>
                      <a:pt x="19" y="71"/>
                    </a:lnTo>
                    <a:lnTo>
                      <a:pt x="21" y="70"/>
                    </a:lnTo>
                    <a:lnTo>
                      <a:pt x="21" y="69"/>
                    </a:lnTo>
                    <a:lnTo>
                      <a:pt x="22" y="69"/>
                    </a:lnTo>
                    <a:lnTo>
                      <a:pt x="22" y="68"/>
                    </a:lnTo>
                    <a:lnTo>
                      <a:pt x="23" y="68"/>
                    </a:lnTo>
                    <a:lnTo>
                      <a:pt x="24" y="68"/>
                    </a:lnTo>
                    <a:lnTo>
                      <a:pt x="25" y="68"/>
                    </a:lnTo>
                    <a:lnTo>
                      <a:pt x="25" y="67"/>
                    </a:lnTo>
                    <a:lnTo>
                      <a:pt x="25" y="67"/>
                    </a:lnTo>
                    <a:lnTo>
                      <a:pt x="26" y="68"/>
                    </a:lnTo>
                    <a:lnTo>
                      <a:pt x="27" y="67"/>
                    </a:lnTo>
                    <a:lnTo>
                      <a:pt x="28" y="66"/>
                    </a:lnTo>
                    <a:lnTo>
                      <a:pt x="28" y="66"/>
                    </a:lnTo>
                    <a:lnTo>
                      <a:pt x="29" y="65"/>
                    </a:lnTo>
                    <a:lnTo>
                      <a:pt x="31" y="63"/>
                    </a:lnTo>
                    <a:lnTo>
                      <a:pt x="31" y="60"/>
                    </a:lnTo>
                    <a:lnTo>
                      <a:pt x="32" y="59"/>
                    </a:lnTo>
                    <a:lnTo>
                      <a:pt x="33" y="57"/>
                    </a:lnTo>
                    <a:lnTo>
                      <a:pt x="35" y="56"/>
                    </a:lnTo>
                    <a:lnTo>
                      <a:pt x="36" y="55"/>
                    </a:lnTo>
                    <a:lnTo>
                      <a:pt x="38" y="54"/>
                    </a:lnTo>
                    <a:lnTo>
                      <a:pt x="39" y="53"/>
                    </a:lnTo>
                    <a:lnTo>
                      <a:pt x="40" y="54"/>
                    </a:lnTo>
                    <a:lnTo>
                      <a:pt x="43" y="53"/>
                    </a:lnTo>
                    <a:lnTo>
                      <a:pt x="45" y="53"/>
                    </a:lnTo>
                    <a:lnTo>
                      <a:pt x="48" y="50"/>
                    </a:lnTo>
                    <a:lnTo>
                      <a:pt x="49" y="50"/>
                    </a:lnTo>
                    <a:lnTo>
                      <a:pt x="53" y="47"/>
                    </a:lnTo>
                    <a:lnTo>
                      <a:pt x="55" y="47"/>
                    </a:lnTo>
                    <a:lnTo>
                      <a:pt x="56" y="47"/>
                    </a:lnTo>
                    <a:lnTo>
                      <a:pt x="57" y="47"/>
                    </a:lnTo>
                    <a:lnTo>
                      <a:pt x="59" y="47"/>
                    </a:lnTo>
                    <a:lnTo>
                      <a:pt x="62" y="46"/>
                    </a:lnTo>
                    <a:lnTo>
                      <a:pt x="62" y="45"/>
                    </a:lnTo>
                    <a:lnTo>
                      <a:pt x="66" y="45"/>
                    </a:lnTo>
                    <a:lnTo>
                      <a:pt x="69" y="47"/>
                    </a:lnTo>
                    <a:lnTo>
                      <a:pt x="72" y="47"/>
                    </a:lnTo>
                    <a:lnTo>
                      <a:pt x="75" y="47"/>
                    </a:lnTo>
                    <a:lnTo>
                      <a:pt x="76" y="47"/>
                    </a:lnTo>
                    <a:lnTo>
                      <a:pt x="76" y="47"/>
                    </a:lnTo>
                    <a:lnTo>
                      <a:pt x="77" y="46"/>
                    </a:lnTo>
                    <a:lnTo>
                      <a:pt x="80" y="47"/>
                    </a:lnTo>
                    <a:lnTo>
                      <a:pt x="82" y="47"/>
                    </a:lnTo>
                    <a:lnTo>
                      <a:pt x="83" y="47"/>
                    </a:lnTo>
                    <a:lnTo>
                      <a:pt x="84" y="48"/>
                    </a:lnTo>
                    <a:lnTo>
                      <a:pt x="85" y="47"/>
                    </a:lnTo>
                    <a:lnTo>
                      <a:pt x="87" y="47"/>
                    </a:lnTo>
                    <a:lnTo>
                      <a:pt x="88" y="47"/>
                    </a:lnTo>
                    <a:lnTo>
                      <a:pt x="90" y="46"/>
                    </a:lnTo>
                    <a:lnTo>
                      <a:pt x="90" y="46"/>
                    </a:lnTo>
                    <a:lnTo>
                      <a:pt x="92" y="46"/>
                    </a:lnTo>
                    <a:lnTo>
                      <a:pt x="93" y="46"/>
                    </a:lnTo>
                    <a:lnTo>
                      <a:pt x="96" y="47"/>
                    </a:lnTo>
                    <a:lnTo>
                      <a:pt x="97" y="45"/>
                    </a:lnTo>
                    <a:lnTo>
                      <a:pt x="99" y="42"/>
                    </a:lnTo>
                    <a:lnTo>
                      <a:pt x="100" y="41"/>
                    </a:lnTo>
                    <a:lnTo>
                      <a:pt x="100" y="41"/>
                    </a:lnTo>
                    <a:lnTo>
                      <a:pt x="104" y="40"/>
                    </a:lnTo>
                    <a:lnTo>
                      <a:pt x="106" y="38"/>
                    </a:lnTo>
                    <a:lnTo>
                      <a:pt x="107" y="37"/>
                    </a:lnTo>
                    <a:lnTo>
                      <a:pt x="107" y="37"/>
                    </a:lnTo>
                    <a:lnTo>
                      <a:pt x="110" y="37"/>
                    </a:lnTo>
                    <a:lnTo>
                      <a:pt x="112" y="39"/>
                    </a:lnTo>
                    <a:lnTo>
                      <a:pt x="114" y="39"/>
                    </a:lnTo>
                    <a:lnTo>
                      <a:pt x="114" y="38"/>
                    </a:lnTo>
                    <a:lnTo>
                      <a:pt x="116" y="38"/>
                    </a:lnTo>
                    <a:lnTo>
                      <a:pt x="117" y="38"/>
                    </a:lnTo>
                    <a:lnTo>
                      <a:pt x="117" y="37"/>
                    </a:lnTo>
                    <a:lnTo>
                      <a:pt x="118" y="35"/>
                    </a:lnTo>
                    <a:lnTo>
                      <a:pt x="144" y="1"/>
                    </a:lnTo>
                    <a:lnTo>
                      <a:pt x="144" y="0"/>
                    </a:lnTo>
                    <a:lnTo>
                      <a:pt x="144" y="1"/>
                    </a:lnTo>
                    <a:lnTo>
                      <a:pt x="145" y="5"/>
                    </a:lnTo>
                    <a:lnTo>
                      <a:pt x="145" y="5"/>
                    </a:lnTo>
                    <a:lnTo>
                      <a:pt x="147" y="9"/>
                    </a:lnTo>
                    <a:lnTo>
                      <a:pt x="147" y="10"/>
                    </a:lnTo>
                    <a:lnTo>
                      <a:pt x="147" y="12"/>
                    </a:lnTo>
                    <a:lnTo>
                      <a:pt x="149" y="14"/>
                    </a:lnTo>
                    <a:lnTo>
                      <a:pt x="151" y="17"/>
                    </a:lnTo>
                    <a:lnTo>
                      <a:pt x="152" y="20"/>
                    </a:lnTo>
                    <a:lnTo>
                      <a:pt x="151" y="22"/>
                    </a:lnTo>
                    <a:lnTo>
                      <a:pt x="152" y="25"/>
                    </a:lnTo>
                    <a:lnTo>
                      <a:pt x="151" y="25"/>
                    </a:lnTo>
                    <a:lnTo>
                      <a:pt x="151" y="26"/>
                    </a:lnTo>
                    <a:lnTo>
                      <a:pt x="151" y="26"/>
                    </a:lnTo>
                    <a:lnTo>
                      <a:pt x="152" y="27"/>
                    </a:lnTo>
                    <a:lnTo>
                      <a:pt x="154" y="31"/>
                    </a:lnTo>
                    <a:lnTo>
                      <a:pt x="154" y="32"/>
                    </a:lnTo>
                    <a:lnTo>
                      <a:pt x="153" y="33"/>
                    </a:lnTo>
                    <a:lnTo>
                      <a:pt x="153" y="34"/>
                    </a:lnTo>
                    <a:lnTo>
                      <a:pt x="153" y="35"/>
                    </a:lnTo>
                    <a:lnTo>
                      <a:pt x="154" y="36"/>
                    </a:lnTo>
                    <a:lnTo>
                      <a:pt x="154" y="38"/>
                    </a:lnTo>
                    <a:lnTo>
                      <a:pt x="152" y="43"/>
                    </a:lnTo>
                    <a:lnTo>
                      <a:pt x="152" y="43"/>
                    </a:lnTo>
                    <a:lnTo>
                      <a:pt x="153" y="44"/>
                    </a:lnTo>
                    <a:lnTo>
                      <a:pt x="155" y="45"/>
                    </a:lnTo>
                    <a:lnTo>
                      <a:pt x="155" y="46"/>
                    </a:lnTo>
                    <a:lnTo>
                      <a:pt x="155" y="47"/>
                    </a:lnTo>
                    <a:lnTo>
                      <a:pt x="156" y="50"/>
                    </a:lnTo>
                    <a:lnTo>
                      <a:pt x="157" y="50"/>
                    </a:lnTo>
                    <a:lnTo>
                      <a:pt x="158" y="50"/>
                    </a:lnTo>
                    <a:lnTo>
                      <a:pt x="158" y="50"/>
                    </a:lnTo>
                    <a:lnTo>
                      <a:pt x="159" y="50"/>
                    </a:lnTo>
                    <a:lnTo>
                      <a:pt x="159" y="50"/>
                    </a:lnTo>
                    <a:lnTo>
                      <a:pt x="162" y="50"/>
                    </a:lnTo>
                    <a:lnTo>
                      <a:pt x="162" y="50"/>
                    </a:lnTo>
                    <a:lnTo>
                      <a:pt x="163" y="50"/>
                    </a:lnTo>
                    <a:lnTo>
                      <a:pt x="165" y="50"/>
                    </a:lnTo>
                    <a:lnTo>
                      <a:pt x="166" y="50"/>
                    </a:lnTo>
                    <a:lnTo>
                      <a:pt x="167" y="50"/>
                    </a:lnTo>
                    <a:lnTo>
                      <a:pt x="169" y="52"/>
                    </a:lnTo>
                    <a:lnTo>
                      <a:pt x="169" y="53"/>
                    </a:lnTo>
                    <a:lnTo>
                      <a:pt x="171" y="53"/>
                    </a:lnTo>
                    <a:lnTo>
                      <a:pt x="172" y="53"/>
                    </a:lnTo>
                    <a:lnTo>
                      <a:pt x="173" y="53"/>
                    </a:lnTo>
                    <a:lnTo>
                      <a:pt x="173" y="54"/>
                    </a:lnTo>
                    <a:lnTo>
                      <a:pt x="176" y="55"/>
                    </a:lnTo>
                    <a:lnTo>
                      <a:pt x="176" y="55"/>
                    </a:lnTo>
                    <a:lnTo>
                      <a:pt x="177" y="56"/>
                    </a:lnTo>
                    <a:lnTo>
                      <a:pt x="178" y="55"/>
                    </a:lnTo>
                    <a:lnTo>
                      <a:pt x="180" y="56"/>
                    </a:lnTo>
                    <a:lnTo>
                      <a:pt x="181" y="56"/>
                    </a:lnTo>
                    <a:lnTo>
                      <a:pt x="182" y="56"/>
                    </a:lnTo>
                    <a:lnTo>
                      <a:pt x="183" y="57"/>
                    </a:lnTo>
                    <a:lnTo>
                      <a:pt x="185" y="57"/>
                    </a:lnTo>
                    <a:lnTo>
                      <a:pt x="185" y="58"/>
                    </a:lnTo>
                    <a:lnTo>
                      <a:pt x="187" y="60"/>
                    </a:lnTo>
                    <a:lnTo>
                      <a:pt x="187" y="61"/>
                    </a:lnTo>
                    <a:lnTo>
                      <a:pt x="188" y="61"/>
                    </a:lnTo>
                    <a:lnTo>
                      <a:pt x="190" y="61"/>
                    </a:lnTo>
                    <a:lnTo>
                      <a:pt x="190" y="61"/>
                    </a:lnTo>
                    <a:lnTo>
                      <a:pt x="192" y="62"/>
                    </a:lnTo>
                    <a:lnTo>
                      <a:pt x="193" y="65"/>
                    </a:lnTo>
                    <a:lnTo>
                      <a:pt x="193" y="65"/>
                    </a:lnTo>
                    <a:lnTo>
                      <a:pt x="194" y="65"/>
                    </a:lnTo>
                    <a:lnTo>
                      <a:pt x="196" y="67"/>
                    </a:lnTo>
                    <a:lnTo>
                      <a:pt x="197" y="68"/>
                    </a:lnTo>
                    <a:lnTo>
                      <a:pt x="197" y="68"/>
                    </a:lnTo>
                    <a:lnTo>
                      <a:pt x="198" y="70"/>
                    </a:lnTo>
                    <a:lnTo>
                      <a:pt x="199" y="71"/>
                    </a:lnTo>
                    <a:lnTo>
                      <a:pt x="198" y="71"/>
                    </a:lnTo>
                    <a:lnTo>
                      <a:pt x="198" y="72"/>
                    </a:lnTo>
                    <a:lnTo>
                      <a:pt x="199" y="73"/>
                    </a:lnTo>
                    <a:lnTo>
                      <a:pt x="200" y="74"/>
                    </a:lnTo>
                    <a:lnTo>
                      <a:pt x="200" y="74"/>
                    </a:lnTo>
                    <a:lnTo>
                      <a:pt x="200" y="74"/>
                    </a:lnTo>
                    <a:lnTo>
                      <a:pt x="201" y="75"/>
                    </a:lnTo>
                    <a:lnTo>
                      <a:pt x="202" y="74"/>
                    </a:lnTo>
                    <a:lnTo>
                      <a:pt x="203" y="74"/>
                    </a:lnTo>
                    <a:lnTo>
                      <a:pt x="204" y="74"/>
                    </a:lnTo>
                    <a:lnTo>
                      <a:pt x="204" y="77"/>
                    </a:lnTo>
                    <a:lnTo>
                      <a:pt x="205" y="78"/>
                    </a:lnTo>
                    <a:lnTo>
                      <a:pt x="207" y="78"/>
                    </a:lnTo>
                    <a:lnTo>
                      <a:pt x="207" y="79"/>
                    </a:lnTo>
                    <a:lnTo>
                      <a:pt x="209" y="80"/>
                    </a:lnTo>
                    <a:lnTo>
                      <a:pt x="207" y="82"/>
                    </a:lnTo>
                    <a:lnTo>
                      <a:pt x="209" y="83"/>
                    </a:lnTo>
                    <a:lnTo>
                      <a:pt x="209" y="84"/>
                    </a:lnTo>
                    <a:lnTo>
                      <a:pt x="211" y="85"/>
                    </a:lnTo>
                    <a:lnTo>
                      <a:pt x="211" y="85"/>
                    </a:lnTo>
                    <a:lnTo>
                      <a:pt x="211" y="86"/>
                    </a:lnTo>
                    <a:lnTo>
                      <a:pt x="211" y="87"/>
                    </a:lnTo>
                    <a:lnTo>
                      <a:pt x="211" y="88"/>
                    </a:lnTo>
                    <a:lnTo>
                      <a:pt x="214" y="88"/>
                    </a:lnTo>
                    <a:lnTo>
                      <a:pt x="214" y="89"/>
                    </a:lnTo>
                    <a:lnTo>
                      <a:pt x="214" y="90"/>
                    </a:lnTo>
                    <a:lnTo>
                      <a:pt x="214" y="91"/>
                    </a:lnTo>
                    <a:lnTo>
                      <a:pt x="214" y="92"/>
                    </a:lnTo>
                    <a:lnTo>
                      <a:pt x="216" y="92"/>
                    </a:lnTo>
                    <a:lnTo>
                      <a:pt x="217" y="94"/>
                    </a:lnTo>
                    <a:lnTo>
                      <a:pt x="217" y="94"/>
                    </a:lnTo>
                    <a:lnTo>
                      <a:pt x="222" y="99"/>
                    </a:lnTo>
                    <a:lnTo>
                      <a:pt x="222" y="101"/>
                    </a:lnTo>
                    <a:lnTo>
                      <a:pt x="224" y="101"/>
                    </a:lnTo>
                    <a:lnTo>
                      <a:pt x="224" y="102"/>
                    </a:lnTo>
                    <a:lnTo>
                      <a:pt x="225" y="101"/>
                    </a:lnTo>
                    <a:lnTo>
                      <a:pt x="227" y="102"/>
                    </a:lnTo>
                    <a:lnTo>
                      <a:pt x="227" y="102"/>
                    </a:lnTo>
                    <a:lnTo>
                      <a:pt x="228" y="102"/>
                    </a:lnTo>
                    <a:lnTo>
                      <a:pt x="228" y="103"/>
                    </a:lnTo>
                    <a:lnTo>
                      <a:pt x="229" y="104"/>
                    </a:lnTo>
                    <a:lnTo>
                      <a:pt x="230" y="105"/>
                    </a:lnTo>
                    <a:lnTo>
                      <a:pt x="231" y="106"/>
                    </a:lnTo>
                    <a:lnTo>
                      <a:pt x="231" y="107"/>
                    </a:lnTo>
                    <a:lnTo>
                      <a:pt x="232" y="108"/>
                    </a:lnTo>
                    <a:lnTo>
                      <a:pt x="233" y="110"/>
                    </a:lnTo>
                    <a:lnTo>
                      <a:pt x="235" y="111"/>
                    </a:lnTo>
                    <a:lnTo>
                      <a:pt x="235" y="112"/>
                    </a:lnTo>
                    <a:lnTo>
                      <a:pt x="236" y="116"/>
                    </a:lnTo>
                    <a:lnTo>
                      <a:pt x="237" y="116"/>
                    </a:lnTo>
                    <a:lnTo>
                      <a:pt x="240" y="118"/>
                    </a:lnTo>
                    <a:lnTo>
                      <a:pt x="242" y="119"/>
                    </a:lnTo>
                    <a:lnTo>
                      <a:pt x="242" y="120"/>
                    </a:lnTo>
                    <a:lnTo>
                      <a:pt x="243" y="122"/>
                    </a:lnTo>
                    <a:lnTo>
                      <a:pt x="245" y="123"/>
                    </a:lnTo>
                    <a:lnTo>
                      <a:pt x="245" y="123"/>
                    </a:lnTo>
                    <a:lnTo>
                      <a:pt x="247" y="124"/>
                    </a:lnTo>
                    <a:lnTo>
                      <a:pt x="251" y="127"/>
                    </a:lnTo>
                    <a:lnTo>
                      <a:pt x="252" y="130"/>
                    </a:lnTo>
                    <a:lnTo>
                      <a:pt x="259" y="134"/>
                    </a:lnTo>
                    <a:lnTo>
                      <a:pt x="262" y="136"/>
                    </a:lnTo>
                    <a:lnTo>
                      <a:pt x="262" y="138"/>
                    </a:lnTo>
                    <a:lnTo>
                      <a:pt x="266" y="139"/>
                    </a:lnTo>
                    <a:lnTo>
                      <a:pt x="269" y="140"/>
                    </a:lnTo>
                    <a:lnTo>
                      <a:pt x="274" y="143"/>
                    </a:lnTo>
                    <a:lnTo>
                      <a:pt x="283" y="145"/>
                    </a:lnTo>
                    <a:lnTo>
                      <a:pt x="284" y="147"/>
                    </a:lnTo>
                    <a:lnTo>
                      <a:pt x="289" y="150"/>
                    </a:lnTo>
                    <a:lnTo>
                      <a:pt x="290" y="151"/>
                    </a:lnTo>
                    <a:lnTo>
                      <a:pt x="294" y="156"/>
                    </a:lnTo>
                    <a:lnTo>
                      <a:pt x="297" y="160"/>
                    </a:lnTo>
                    <a:lnTo>
                      <a:pt x="298" y="161"/>
                    </a:lnTo>
                    <a:lnTo>
                      <a:pt x="299" y="161"/>
                    </a:lnTo>
                    <a:lnTo>
                      <a:pt x="300" y="161"/>
                    </a:lnTo>
                    <a:lnTo>
                      <a:pt x="305" y="162"/>
                    </a:lnTo>
                    <a:lnTo>
                      <a:pt x="307" y="163"/>
                    </a:lnTo>
                    <a:lnTo>
                      <a:pt x="311" y="166"/>
                    </a:lnTo>
                    <a:lnTo>
                      <a:pt x="314" y="167"/>
                    </a:lnTo>
                    <a:lnTo>
                      <a:pt x="317" y="171"/>
                    </a:lnTo>
                    <a:lnTo>
                      <a:pt x="318" y="171"/>
                    </a:lnTo>
                    <a:lnTo>
                      <a:pt x="321" y="171"/>
                    </a:lnTo>
                    <a:lnTo>
                      <a:pt x="321" y="172"/>
                    </a:lnTo>
                    <a:lnTo>
                      <a:pt x="322" y="173"/>
                    </a:lnTo>
                    <a:lnTo>
                      <a:pt x="324" y="174"/>
                    </a:lnTo>
                    <a:lnTo>
                      <a:pt x="324" y="174"/>
                    </a:lnTo>
                    <a:lnTo>
                      <a:pt x="324" y="178"/>
                    </a:lnTo>
                    <a:lnTo>
                      <a:pt x="324" y="181"/>
                    </a:lnTo>
                    <a:lnTo>
                      <a:pt x="327" y="184"/>
                    </a:lnTo>
                    <a:lnTo>
                      <a:pt x="330" y="187"/>
                    </a:lnTo>
                    <a:lnTo>
                      <a:pt x="328" y="188"/>
                    </a:lnTo>
                    <a:lnTo>
                      <a:pt x="327" y="190"/>
                    </a:lnTo>
                    <a:lnTo>
                      <a:pt x="325" y="192"/>
                    </a:lnTo>
                    <a:lnTo>
                      <a:pt x="324" y="197"/>
                    </a:lnTo>
                    <a:lnTo>
                      <a:pt x="322" y="199"/>
                    </a:lnTo>
                    <a:lnTo>
                      <a:pt x="317" y="202"/>
                    </a:lnTo>
                    <a:lnTo>
                      <a:pt x="316" y="204"/>
                    </a:lnTo>
                    <a:lnTo>
                      <a:pt x="315" y="206"/>
                    </a:lnTo>
                    <a:lnTo>
                      <a:pt x="312" y="212"/>
                    </a:lnTo>
                    <a:lnTo>
                      <a:pt x="307" y="223"/>
                    </a:lnTo>
                    <a:lnTo>
                      <a:pt x="306" y="225"/>
                    </a:lnTo>
                    <a:lnTo>
                      <a:pt x="304" y="228"/>
                    </a:lnTo>
                    <a:lnTo>
                      <a:pt x="302" y="231"/>
                    </a:lnTo>
                    <a:lnTo>
                      <a:pt x="300" y="231"/>
                    </a:lnTo>
                    <a:lnTo>
                      <a:pt x="300" y="232"/>
                    </a:lnTo>
                    <a:lnTo>
                      <a:pt x="300" y="232"/>
                    </a:lnTo>
                    <a:lnTo>
                      <a:pt x="299" y="233"/>
                    </a:lnTo>
                    <a:lnTo>
                      <a:pt x="298" y="233"/>
                    </a:lnTo>
                    <a:lnTo>
                      <a:pt x="298" y="233"/>
                    </a:lnTo>
                    <a:lnTo>
                      <a:pt x="297" y="233"/>
                    </a:lnTo>
                    <a:lnTo>
                      <a:pt x="297" y="233"/>
                    </a:lnTo>
                    <a:lnTo>
                      <a:pt x="297" y="234"/>
                    </a:lnTo>
                    <a:lnTo>
                      <a:pt x="296" y="234"/>
                    </a:lnTo>
                    <a:lnTo>
                      <a:pt x="294" y="235"/>
                    </a:lnTo>
                    <a:lnTo>
                      <a:pt x="293" y="236"/>
                    </a:lnTo>
                    <a:lnTo>
                      <a:pt x="290" y="236"/>
                    </a:lnTo>
                    <a:lnTo>
                      <a:pt x="286" y="239"/>
                    </a:lnTo>
                    <a:lnTo>
                      <a:pt x="285" y="240"/>
                    </a:lnTo>
                    <a:lnTo>
                      <a:pt x="283" y="243"/>
                    </a:lnTo>
                    <a:lnTo>
                      <a:pt x="282" y="246"/>
                    </a:lnTo>
                    <a:lnTo>
                      <a:pt x="281" y="247"/>
                    </a:lnTo>
                    <a:lnTo>
                      <a:pt x="280" y="247"/>
                    </a:lnTo>
                    <a:lnTo>
                      <a:pt x="279" y="249"/>
                    </a:lnTo>
                    <a:lnTo>
                      <a:pt x="278" y="251"/>
                    </a:lnTo>
                    <a:lnTo>
                      <a:pt x="266" y="267"/>
                    </a:lnTo>
                    <a:lnTo>
                      <a:pt x="266" y="271"/>
                    </a:lnTo>
                    <a:lnTo>
                      <a:pt x="264" y="275"/>
                    </a:lnTo>
                    <a:lnTo>
                      <a:pt x="263" y="277"/>
                    </a:lnTo>
                    <a:lnTo>
                      <a:pt x="256" y="282"/>
                    </a:lnTo>
                    <a:lnTo>
                      <a:pt x="254" y="285"/>
                    </a:lnTo>
                    <a:lnTo>
                      <a:pt x="252" y="288"/>
                    </a:lnTo>
                    <a:lnTo>
                      <a:pt x="250" y="288"/>
                    </a:lnTo>
                    <a:lnTo>
                      <a:pt x="249" y="289"/>
                    </a:lnTo>
                    <a:lnTo>
                      <a:pt x="241" y="294"/>
                    </a:lnTo>
                    <a:lnTo>
                      <a:pt x="236" y="297"/>
                    </a:lnTo>
                    <a:lnTo>
                      <a:pt x="235" y="298"/>
                    </a:lnTo>
                    <a:lnTo>
                      <a:pt x="235" y="298"/>
                    </a:lnTo>
                    <a:close/>
                  </a:path>
                </a:pathLst>
              </a:custGeom>
              <a:solidFill>
                <a:srgbClr val="00A9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56" name="Freeform 914">
                <a:extLst>
                  <a:ext uri="{FF2B5EF4-FFF2-40B4-BE49-F238E27FC236}">
                    <a16:creationId xmlns:a16="http://schemas.microsoft.com/office/drawing/2014/main" id="{71344A93-CDF2-407E-82BC-D0D367A00F58}"/>
                  </a:ext>
                </a:extLst>
              </p:cNvPr>
              <p:cNvSpPr>
                <a:spLocks/>
              </p:cNvSpPr>
              <p:nvPr/>
            </p:nvSpPr>
            <p:spPr bwMode="auto">
              <a:xfrm>
                <a:off x="6269" y="1739"/>
                <a:ext cx="330" cy="298"/>
              </a:xfrm>
              <a:custGeom>
                <a:avLst/>
                <a:gdLst>
                  <a:gd name="T0" fmla="*/ 220 w 330"/>
                  <a:gd name="T1" fmla="*/ 284 h 298"/>
                  <a:gd name="T2" fmla="*/ 203 w 330"/>
                  <a:gd name="T3" fmla="*/ 263 h 298"/>
                  <a:gd name="T4" fmla="*/ 193 w 330"/>
                  <a:gd name="T5" fmla="*/ 250 h 298"/>
                  <a:gd name="T6" fmla="*/ 185 w 330"/>
                  <a:gd name="T7" fmla="*/ 245 h 298"/>
                  <a:gd name="T8" fmla="*/ 176 w 330"/>
                  <a:gd name="T9" fmla="*/ 238 h 298"/>
                  <a:gd name="T10" fmla="*/ 151 w 330"/>
                  <a:gd name="T11" fmla="*/ 230 h 298"/>
                  <a:gd name="T12" fmla="*/ 133 w 330"/>
                  <a:gd name="T13" fmla="*/ 226 h 298"/>
                  <a:gd name="T14" fmla="*/ 122 w 330"/>
                  <a:gd name="T15" fmla="*/ 224 h 298"/>
                  <a:gd name="T16" fmla="*/ 111 w 330"/>
                  <a:gd name="T17" fmla="*/ 232 h 298"/>
                  <a:gd name="T18" fmla="*/ 96 w 330"/>
                  <a:gd name="T19" fmla="*/ 240 h 298"/>
                  <a:gd name="T20" fmla="*/ 90 w 330"/>
                  <a:gd name="T21" fmla="*/ 247 h 298"/>
                  <a:gd name="T22" fmla="*/ 76 w 330"/>
                  <a:gd name="T23" fmla="*/ 255 h 298"/>
                  <a:gd name="T24" fmla="*/ 61 w 330"/>
                  <a:gd name="T25" fmla="*/ 240 h 298"/>
                  <a:gd name="T26" fmla="*/ 49 w 330"/>
                  <a:gd name="T27" fmla="*/ 232 h 298"/>
                  <a:gd name="T28" fmla="*/ 50 w 330"/>
                  <a:gd name="T29" fmla="*/ 220 h 298"/>
                  <a:gd name="T30" fmla="*/ 42 w 330"/>
                  <a:gd name="T31" fmla="*/ 211 h 298"/>
                  <a:gd name="T32" fmla="*/ 32 w 330"/>
                  <a:gd name="T33" fmla="*/ 200 h 298"/>
                  <a:gd name="T34" fmla="*/ 28 w 330"/>
                  <a:gd name="T35" fmla="*/ 191 h 298"/>
                  <a:gd name="T36" fmla="*/ 24 w 330"/>
                  <a:gd name="T37" fmla="*/ 185 h 298"/>
                  <a:gd name="T38" fmla="*/ 20 w 330"/>
                  <a:gd name="T39" fmla="*/ 169 h 298"/>
                  <a:gd name="T40" fmla="*/ 20 w 330"/>
                  <a:gd name="T41" fmla="*/ 158 h 298"/>
                  <a:gd name="T42" fmla="*/ 17 w 330"/>
                  <a:gd name="T43" fmla="*/ 151 h 298"/>
                  <a:gd name="T44" fmla="*/ 13 w 330"/>
                  <a:gd name="T45" fmla="*/ 139 h 298"/>
                  <a:gd name="T46" fmla="*/ 13 w 330"/>
                  <a:gd name="T47" fmla="*/ 125 h 298"/>
                  <a:gd name="T48" fmla="*/ 11 w 330"/>
                  <a:gd name="T49" fmla="*/ 111 h 298"/>
                  <a:gd name="T50" fmla="*/ 7 w 330"/>
                  <a:gd name="T51" fmla="*/ 100 h 298"/>
                  <a:gd name="T52" fmla="*/ 0 w 330"/>
                  <a:gd name="T53" fmla="*/ 91 h 298"/>
                  <a:gd name="T54" fmla="*/ 7 w 330"/>
                  <a:gd name="T55" fmla="*/ 86 h 298"/>
                  <a:gd name="T56" fmla="*/ 10 w 330"/>
                  <a:gd name="T57" fmla="*/ 77 h 298"/>
                  <a:gd name="T58" fmla="*/ 19 w 330"/>
                  <a:gd name="T59" fmla="*/ 71 h 298"/>
                  <a:gd name="T60" fmla="*/ 25 w 330"/>
                  <a:gd name="T61" fmla="*/ 67 h 298"/>
                  <a:gd name="T62" fmla="*/ 33 w 330"/>
                  <a:gd name="T63" fmla="*/ 57 h 298"/>
                  <a:gd name="T64" fmla="*/ 49 w 330"/>
                  <a:gd name="T65" fmla="*/ 50 h 298"/>
                  <a:gd name="T66" fmla="*/ 69 w 330"/>
                  <a:gd name="T67" fmla="*/ 47 h 298"/>
                  <a:gd name="T68" fmla="*/ 84 w 330"/>
                  <a:gd name="T69" fmla="*/ 48 h 298"/>
                  <a:gd name="T70" fmla="*/ 97 w 330"/>
                  <a:gd name="T71" fmla="*/ 45 h 298"/>
                  <a:gd name="T72" fmla="*/ 112 w 330"/>
                  <a:gd name="T73" fmla="*/ 39 h 298"/>
                  <a:gd name="T74" fmla="*/ 144 w 330"/>
                  <a:gd name="T75" fmla="*/ 1 h 298"/>
                  <a:gd name="T76" fmla="*/ 151 w 330"/>
                  <a:gd name="T77" fmla="*/ 22 h 298"/>
                  <a:gd name="T78" fmla="*/ 153 w 330"/>
                  <a:gd name="T79" fmla="*/ 34 h 298"/>
                  <a:gd name="T80" fmla="*/ 155 w 330"/>
                  <a:gd name="T81" fmla="*/ 47 h 298"/>
                  <a:gd name="T82" fmla="*/ 163 w 330"/>
                  <a:gd name="T83" fmla="*/ 50 h 298"/>
                  <a:gd name="T84" fmla="*/ 173 w 330"/>
                  <a:gd name="T85" fmla="*/ 54 h 298"/>
                  <a:gd name="T86" fmla="*/ 185 w 330"/>
                  <a:gd name="T87" fmla="*/ 57 h 298"/>
                  <a:gd name="T88" fmla="*/ 193 w 330"/>
                  <a:gd name="T89" fmla="*/ 65 h 298"/>
                  <a:gd name="T90" fmla="*/ 199 w 330"/>
                  <a:gd name="T91" fmla="*/ 73 h 298"/>
                  <a:gd name="T92" fmla="*/ 205 w 330"/>
                  <a:gd name="T93" fmla="*/ 78 h 298"/>
                  <a:gd name="T94" fmla="*/ 211 w 330"/>
                  <a:gd name="T95" fmla="*/ 86 h 298"/>
                  <a:gd name="T96" fmla="*/ 217 w 330"/>
                  <a:gd name="T97" fmla="*/ 94 h 298"/>
                  <a:gd name="T98" fmla="*/ 228 w 330"/>
                  <a:gd name="T99" fmla="*/ 102 h 298"/>
                  <a:gd name="T100" fmla="*/ 235 w 330"/>
                  <a:gd name="T101" fmla="*/ 112 h 298"/>
                  <a:gd name="T102" fmla="*/ 247 w 330"/>
                  <a:gd name="T103" fmla="*/ 124 h 298"/>
                  <a:gd name="T104" fmla="*/ 283 w 330"/>
                  <a:gd name="T105" fmla="*/ 145 h 298"/>
                  <a:gd name="T106" fmla="*/ 305 w 330"/>
                  <a:gd name="T107" fmla="*/ 162 h 298"/>
                  <a:gd name="T108" fmla="*/ 324 w 330"/>
                  <a:gd name="T109" fmla="*/ 174 h 298"/>
                  <a:gd name="T110" fmla="*/ 324 w 330"/>
                  <a:gd name="T111" fmla="*/ 197 h 298"/>
                  <a:gd name="T112" fmla="*/ 302 w 330"/>
                  <a:gd name="T113" fmla="*/ 231 h 298"/>
                  <a:gd name="T114" fmla="*/ 297 w 330"/>
                  <a:gd name="T115" fmla="*/ 234 h 298"/>
                  <a:gd name="T116" fmla="*/ 281 w 330"/>
                  <a:gd name="T117" fmla="*/ 247 h 298"/>
                  <a:gd name="T118" fmla="*/ 254 w 330"/>
                  <a:gd name="T119" fmla="*/ 285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0" h="298">
                    <a:moveTo>
                      <a:pt x="235" y="298"/>
                    </a:moveTo>
                    <a:lnTo>
                      <a:pt x="235" y="298"/>
                    </a:lnTo>
                    <a:lnTo>
                      <a:pt x="232" y="295"/>
                    </a:lnTo>
                    <a:lnTo>
                      <a:pt x="231" y="294"/>
                    </a:lnTo>
                    <a:lnTo>
                      <a:pt x="228" y="289"/>
                    </a:lnTo>
                    <a:lnTo>
                      <a:pt x="227" y="288"/>
                    </a:lnTo>
                    <a:lnTo>
                      <a:pt x="224" y="287"/>
                    </a:lnTo>
                    <a:lnTo>
                      <a:pt x="221" y="285"/>
                    </a:lnTo>
                    <a:lnTo>
                      <a:pt x="220" y="284"/>
                    </a:lnTo>
                    <a:lnTo>
                      <a:pt x="217" y="283"/>
                    </a:lnTo>
                    <a:lnTo>
                      <a:pt x="215" y="282"/>
                    </a:lnTo>
                    <a:lnTo>
                      <a:pt x="214" y="280"/>
                    </a:lnTo>
                    <a:lnTo>
                      <a:pt x="213" y="277"/>
                    </a:lnTo>
                    <a:lnTo>
                      <a:pt x="211" y="273"/>
                    </a:lnTo>
                    <a:lnTo>
                      <a:pt x="207" y="267"/>
                    </a:lnTo>
                    <a:lnTo>
                      <a:pt x="205" y="266"/>
                    </a:lnTo>
                    <a:lnTo>
                      <a:pt x="204" y="265"/>
                    </a:lnTo>
                    <a:lnTo>
                      <a:pt x="203" y="263"/>
                    </a:lnTo>
                    <a:lnTo>
                      <a:pt x="203" y="262"/>
                    </a:lnTo>
                    <a:lnTo>
                      <a:pt x="202" y="261"/>
                    </a:lnTo>
                    <a:lnTo>
                      <a:pt x="201" y="259"/>
                    </a:lnTo>
                    <a:lnTo>
                      <a:pt x="200" y="258"/>
                    </a:lnTo>
                    <a:lnTo>
                      <a:pt x="200" y="257"/>
                    </a:lnTo>
                    <a:lnTo>
                      <a:pt x="199" y="255"/>
                    </a:lnTo>
                    <a:lnTo>
                      <a:pt x="197" y="254"/>
                    </a:lnTo>
                    <a:lnTo>
                      <a:pt x="195" y="251"/>
                    </a:lnTo>
                    <a:lnTo>
                      <a:pt x="193" y="250"/>
                    </a:lnTo>
                    <a:lnTo>
                      <a:pt x="190" y="247"/>
                    </a:lnTo>
                    <a:lnTo>
                      <a:pt x="190" y="247"/>
                    </a:lnTo>
                    <a:lnTo>
                      <a:pt x="190" y="246"/>
                    </a:lnTo>
                    <a:lnTo>
                      <a:pt x="189" y="245"/>
                    </a:lnTo>
                    <a:lnTo>
                      <a:pt x="188" y="245"/>
                    </a:lnTo>
                    <a:lnTo>
                      <a:pt x="187" y="245"/>
                    </a:lnTo>
                    <a:lnTo>
                      <a:pt x="186" y="245"/>
                    </a:lnTo>
                    <a:lnTo>
                      <a:pt x="186" y="246"/>
                    </a:lnTo>
                    <a:lnTo>
                      <a:pt x="185" y="245"/>
                    </a:lnTo>
                    <a:lnTo>
                      <a:pt x="183" y="245"/>
                    </a:lnTo>
                    <a:lnTo>
                      <a:pt x="182" y="245"/>
                    </a:lnTo>
                    <a:lnTo>
                      <a:pt x="180" y="245"/>
                    </a:lnTo>
                    <a:lnTo>
                      <a:pt x="179" y="244"/>
                    </a:lnTo>
                    <a:lnTo>
                      <a:pt x="179" y="243"/>
                    </a:lnTo>
                    <a:lnTo>
                      <a:pt x="178" y="242"/>
                    </a:lnTo>
                    <a:lnTo>
                      <a:pt x="176" y="241"/>
                    </a:lnTo>
                    <a:lnTo>
                      <a:pt x="176" y="240"/>
                    </a:lnTo>
                    <a:lnTo>
                      <a:pt x="176" y="238"/>
                    </a:lnTo>
                    <a:lnTo>
                      <a:pt x="174" y="236"/>
                    </a:lnTo>
                    <a:lnTo>
                      <a:pt x="172" y="235"/>
                    </a:lnTo>
                    <a:lnTo>
                      <a:pt x="170" y="234"/>
                    </a:lnTo>
                    <a:lnTo>
                      <a:pt x="166" y="234"/>
                    </a:lnTo>
                    <a:lnTo>
                      <a:pt x="164" y="234"/>
                    </a:lnTo>
                    <a:lnTo>
                      <a:pt x="159" y="235"/>
                    </a:lnTo>
                    <a:lnTo>
                      <a:pt x="159" y="235"/>
                    </a:lnTo>
                    <a:lnTo>
                      <a:pt x="154" y="232"/>
                    </a:lnTo>
                    <a:lnTo>
                      <a:pt x="151" y="230"/>
                    </a:lnTo>
                    <a:lnTo>
                      <a:pt x="149" y="230"/>
                    </a:lnTo>
                    <a:lnTo>
                      <a:pt x="148" y="230"/>
                    </a:lnTo>
                    <a:lnTo>
                      <a:pt x="145" y="229"/>
                    </a:lnTo>
                    <a:lnTo>
                      <a:pt x="144" y="228"/>
                    </a:lnTo>
                    <a:lnTo>
                      <a:pt x="143" y="228"/>
                    </a:lnTo>
                    <a:lnTo>
                      <a:pt x="140" y="226"/>
                    </a:lnTo>
                    <a:lnTo>
                      <a:pt x="137" y="226"/>
                    </a:lnTo>
                    <a:lnTo>
                      <a:pt x="135" y="226"/>
                    </a:lnTo>
                    <a:lnTo>
                      <a:pt x="133" y="226"/>
                    </a:lnTo>
                    <a:lnTo>
                      <a:pt x="132" y="226"/>
                    </a:lnTo>
                    <a:lnTo>
                      <a:pt x="131" y="225"/>
                    </a:lnTo>
                    <a:lnTo>
                      <a:pt x="128" y="224"/>
                    </a:lnTo>
                    <a:lnTo>
                      <a:pt x="128" y="223"/>
                    </a:lnTo>
                    <a:lnTo>
                      <a:pt x="126" y="224"/>
                    </a:lnTo>
                    <a:lnTo>
                      <a:pt x="125" y="224"/>
                    </a:lnTo>
                    <a:lnTo>
                      <a:pt x="124" y="225"/>
                    </a:lnTo>
                    <a:lnTo>
                      <a:pt x="123" y="224"/>
                    </a:lnTo>
                    <a:lnTo>
                      <a:pt x="122" y="224"/>
                    </a:lnTo>
                    <a:lnTo>
                      <a:pt x="120" y="226"/>
                    </a:lnTo>
                    <a:lnTo>
                      <a:pt x="119" y="227"/>
                    </a:lnTo>
                    <a:lnTo>
                      <a:pt x="118" y="229"/>
                    </a:lnTo>
                    <a:lnTo>
                      <a:pt x="118" y="230"/>
                    </a:lnTo>
                    <a:lnTo>
                      <a:pt x="115" y="230"/>
                    </a:lnTo>
                    <a:lnTo>
                      <a:pt x="114" y="230"/>
                    </a:lnTo>
                    <a:lnTo>
                      <a:pt x="113" y="230"/>
                    </a:lnTo>
                    <a:lnTo>
                      <a:pt x="112" y="231"/>
                    </a:lnTo>
                    <a:lnTo>
                      <a:pt x="111" y="232"/>
                    </a:lnTo>
                    <a:lnTo>
                      <a:pt x="111" y="233"/>
                    </a:lnTo>
                    <a:lnTo>
                      <a:pt x="109" y="235"/>
                    </a:lnTo>
                    <a:lnTo>
                      <a:pt x="109" y="236"/>
                    </a:lnTo>
                    <a:lnTo>
                      <a:pt x="106" y="240"/>
                    </a:lnTo>
                    <a:lnTo>
                      <a:pt x="106" y="240"/>
                    </a:lnTo>
                    <a:lnTo>
                      <a:pt x="105" y="240"/>
                    </a:lnTo>
                    <a:lnTo>
                      <a:pt x="104" y="241"/>
                    </a:lnTo>
                    <a:lnTo>
                      <a:pt x="103" y="240"/>
                    </a:lnTo>
                    <a:lnTo>
                      <a:pt x="96" y="240"/>
                    </a:lnTo>
                    <a:lnTo>
                      <a:pt x="95" y="240"/>
                    </a:lnTo>
                    <a:lnTo>
                      <a:pt x="95" y="240"/>
                    </a:lnTo>
                    <a:lnTo>
                      <a:pt x="93" y="241"/>
                    </a:lnTo>
                    <a:lnTo>
                      <a:pt x="93" y="243"/>
                    </a:lnTo>
                    <a:lnTo>
                      <a:pt x="92" y="243"/>
                    </a:lnTo>
                    <a:lnTo>
                      <a:pt x="91" y="243"/>
                    </a:lnTo>
                    <a:lnTo>
                      <a:pt x="91" y="246"/>
                    </a:lnTo>
                    <a:lnTo>
                      <a:pt x="90" y="246"/>
                    </a:lnTo>
                    <a:lnTo>
                      <a:pt x="90" y="247"/>
                    </a:lnTo>
                    <a:lnTo>
                      <a:pt x="90" y="248"/>
                    </a:lnTo>
                    <a:lnTo>
                      <a:pt x="87" y="250"/>
                    </a:lnTo>
                    <a:lnTo>
                      <a:pt x="87" y="251"/>
                    </a:lnTo>
                    <a:lnTo>
                      <a:pt x="86" y="253"/>
                    </a:lnTo>
                    <a:lnTo>
                      <a:pt x="84" y="254"/>
                    </a:lnTo>
                    <a:lnTo>
                      <a:pt x="83" y="255"/>
                    </a:lnTo>
                    <a:lnTo>
                      <a:pt x="81" y="257"/>
                    </a:lnTo>
                    <a:lnTo>
                      <a:pt x="80" y="257"/>
                    </a:lnTo>
                    <a:lnTo>
                      <a:pt x="76" y="255"/>
                    </a:lnTo>
                    <a:lnTo>
                      <a:pt x="75" y="254"/>
                    </a:lnTo>
                    <a:lnTo>
                      <a:pt x="72" y="253"/>
                    </a:lnTo>
                    <a:lnTo>
                      <a:pt x="70" y="251"/>
                    </a:lnTo>
                    <a:lnTo>
                      <a:pt x="68" y="248"/>
                    </a:lnTo>
                    <a:lnTo>
                      <a:pt x="66" y="242"/>
                    </a:lnTo>
                    <a:lnTo>
                      <a:pt x="64" y="241"/>
                    </a:lnTo>
                    <a:lnTo>
                      <a:pt x="64" y="240"/>
                    </a:lnTo>
                    <a:lnTo>
                      <a:pt x="63" y="240"/>
                    </a:lnTo>
                    <a:lnTo>
                      <a:pt x="61" y="240"/>
                    </a:lnTo>
                    <a:lnTo>
                      <a:pt x="59" y="241"/>
                    </a:lnTo>
                    <a:lnTo>
                      <a:pt x="58" y="240"/>
                    </a:lnTo>
                    <a:lnTo>
                      <a:pt x="57" y="240"/>
                    </a:lnTo>
                    <a:lnTo>
                      <a:pt x="58" y="238"/>
                    </a:lnTo>
                    <a:lnTo>
                      <a:pt x="58" y="236"/>
                    </a:lnTo>
                    <a:lnTo>
                      <a:pt x="56" y="236"/>
                    </a:lnTo>
                    <a:lnTo>
                      <a:pt x="54" y="235"/>
                    </a:lnTo>
                    <a:lnTo>
                      <a:pt x="52" y="235"/>
                    </a:lnTo>
                    <a:lnTo>
                      <a:pt x="49" y="232"/>
                    </a:lnTo>
                    <a:lnTo>
                      <a:pt x="47" y="231"/>
                    </a:lnTo>
                    <a:lnTo>
                      <a:pt x="46" y="231"/>
                    </a:lnTo>
                    <a:lnTo>
                      <a:pt x="47" y="230"/>
                    </a:lnTo>
                    <a:lnTo>
                      <a:pt x="49" y="229"/>
                    </a:lnTo>
                    <a:lnTo>
                      <a:pt x="49" y="228"/>
                    </a:lnTo>
                    <a:lnTo>
                      <a:pt x="49" y="224"/>
                    </a:lnTo>
                    <a:lnTo>
                      <a:pt x="49" y="222"/>
                    </a:lnTo>
                    <a:lnTo>
                      <a:pt x="49" y="220"/>
                    </a:lnTo>
                    <a:lnTo>
                      <a:pt x="50" y="220"/>
                    </a:lnTo>
                    <a:lnTo>
                      <a:pt x="51" y="219"/>
                    </a:lnTo>
                    <a:lnTo>
                      <a:pt x="50" y="219"/>
                    </a:lnTo>
                    <a:lnTo>
                      <a:pt x="49" y="217"/>
                    </a:lnTo>
                    <a:lnTo>
                      <a:pt x="49" y="214"/>
                    </a:lnTo>
                    <a:lnTo>
                      <a:pt x="48" y="214"/>
                    </a:lnTo>
                    <a:lnTo>
                      <a:pt x="47" y="214"/>
                    </a:lnTo>
                    <a:lnTo>
                      <a:pt x="44" y="214"/>
                    </a:lnTo>
                    <a:lnTo>
                      <a:pt x="42" y="213"/>
                    </a:lnTo>
                    <a:lnTo>
                      <a:pt x="42" y="211"/>
                    </a:lnTo>
                    <a:lnTo>
                      <a:pt x="42" y="209"/>
                    </a:lnTo>
                    <a:lnTo>
                      <a:pt x="42" y="208"/>
                    </a:lnTo>
                    <a:lnTo>
                      <a:pt x="41" y="207"/>
                    </a:lnTo>
                    <a:lnTo>
                      <a:pt x="38" y="205"/>
                    </a:lnTo>
                    <a:lnTo>
                      <a:pt x="38" y="204"/>
                    </a:lnTo>
                    <a:lnTo>
                      <a:pt x="35" y="202"/>
                    </a:lnTo>
                    <a:lnTo>
                      <a:pt x="35" y="201"/>
                    </a:lnTo>
                    <a:lnTo>
                      <a:pt x="34" y="200"/>
                    </a:lnTo>
                    <a:lnTo>
                      <a:pt x="32" y="200"/>
                    </a:lnTo>
                    <a:lnTo>
                      <a:pt x="31" y="200"/>
                    </a:lnTo>
                    <a:lnTo>
                      <a:pt x="30" y="197"/>
                    </a:lnTo>
                    <a:lnTo>
                      <a:pt x="29" y="197"/>
                    </a:lnTo>
                    <a:lnTo>
                      <a:pt x="28" y="195"/>
                    </a:lnTo>
                    <a:lnTo>
                      <a:pt x="28" y="195"/>
                    </a:lnTo>
                    <a:lnTo>
                      <a:pt x="28" y="194"/>
                    </a:lnTo>
                    <a:lnTo>
                      <a:pt x="29" y="192"/>
                    </a:lnTo>
                    <a:lnTo>
                      <a:pt x="28" y="192"/>
                    </a:lnTo>
                    <a:lnTo>
                      <a:pt x="28" y="191"/>
                    </a:lnTo>
                    <a:lnTo>
                      <a:pt x="28" y="190"/>
                    </a:lnTo>
                    <a:lnTo>
                      <a:pt x="27" y="190"/>
                    </a:lnTo>
                    <a:lnTo>
                      <a:pt x="25" y="190"/>
                    </a:lnTo>
                    <a:lnTo>
                      <a:pt x="25" y="191"/>
                    </a:lnTo>
                    <a:lnTo>
                      <a:pt x="24" y="190"/>
                    </a:lnTo>
                    <a:lnTo>
                      <a:pt x="24" y="189"/>
                    </a:lnTo>
                    <a:lnTo>
                      <a:pt x="23" y="188"/>
                    </a:lnTo>
                    <a:lnTo>
                      <a:pt x="24" y="187"/>
                    </a:lnTo>
                    <a:lnTo>
                      <a:pt x="24" y="185"/>
                    </a:lnTo>
                    <a:lnTo>
                      <a:pt x="24" y="184"/>
                    </a:lnTo>
                    <a:lnTo>
                      <a:pt x="22" y="182"/>
                    </a:lnTo>
                    <a:lnTo>
                      <a:pt x="22" y="181"/>
                    </a:lnTo>
                    <a:lnTo>
                      <a:pt x="21" y="179"/>
                    </a:lnTo>
                    <a:lnTo>
                      <a:pt x="22" y="177"/>
                    </a:lnTo>
                    <a:lnTo>
                      <a:pt x="22" y="174"/>
                    </a:lnTo>
                    <a:lnTo>
                      <a:pt x="21" y="173"/>
                    </a:lnTo>
                    <a:lnTo>
                      <a:pt x="20" y="170"/>
                    </a:lnTo>
                    <a:lnTo>
                      <a:pt x="20" y="169"/>
                    </a:lnTo>
                    <a:lnTo>
                      <a:pt x="20" y="168"/>
                    </a:lnTo>
                    <a:lnTo>
                      <a:pt x="19" y="167"/>
                    </a:lnTo>
                    <a:lnTo>
                      <a:pt x="18" y="167"/>
                    </a:lnTo>
                    <a:lnTo>
                      <a:pt x="18" y="165"/>
                    </a:lnTo>
                    <a:lnTo>
                      <a:pt x="18" y="164"/>
                    </a:lnTo>
                    <a:lnTo>
                      <a:pt x="19" y="161"/>
                    </a:lnTo>
                    <a:lnTo>
                      <a:pt x="20" y="160"/>
                    </a:lnTo>
                    <a:lnTo>
                      <a:pt x="20" y="159"/>
                    </a:lnTo>
                    <a:lnTo>
                      <a:pt x="20" y="158"/>
                    </a:lnTo>
                    <a:lnTo>
                      <a:pt x="19" y="157"/>
                    </a:lnTo>
                    <a:lnTo>
                      <a:pt x="17" y="156"/>
                    </a:lnTo>
                    <a:lnTo>
                      <a:pt x="16" y="156"/>
                    </a:lnTo>
                    <a:lnTo>
                      <a:pt x="16" y="155"/>
                    </a:lnTo>
                    <a:lnTo>
                      <a:pt x="15" y="154"/>
                    </a:lnTo>
                    <a:lnTo>
                      <a:pt x="14" y="154"/>
                    </a:lnTo>
                    <a:lnTo>
                      <a:pt x="13" y="154"/>
                    </a:lnTo>
                    <a:lnTo>
                      <a:pt x="14" y="153"/>
                    </a:lnTo>
                    <a:lnTo>
                      <a:pt x="17" y="151"/>
                    </a:lnTo>
                    <a:lnTo>
                      <a:pt x="18" y="150"/>
                    </a:lnTo>
                    <a:lnTo>
                      <a:pt x="18" y="150"/>
                    </a:lnTo>
                    <a:lnTo>
                      <a:pt x="17" y="149"/>
                    </a:lnTo>
                    <a:lnTo>
                      <a:pt x="14" y="147"/>
                    </a:lnTo>
                    <a:lnTo>
                      <a:pt x="12" y="144"/>
                    </a:lnTo>
                    <a:lnTo>
                      <a:pt x="11" y="143"/>
                    </a:lnTo>
                    <a:lnTo>
                      <a:pt x="11" y="142"/>
                    </a:lnTo>
                    <a:lnTo>
                      <a:pt x="12" y="140"/>
                    </a:lnTo>
                    <a:lnTo>
                      <a:pt x="13" y="139"/>
                    </a:lnTo>
                    <a:lnTo>
                      <a:pt x="14" y="137"/>
                    </a:lnTo>
                    <a:lnTo>
                      <a:pt x="15" y="135"/>
                    </a:lnTo>
                    <a:lnTo>
                      <a:pt x="15" y="133"/>
                    </a:lnTo>
                    <a:lnTo>
                      <a:pt x="16" y="131"/>
                    </a:lnTo>
                    <a:lnTo>
                      <a:pt x="16" y="129"/>
                    </a:lnTo>
                    <a:lnTo>
                      <a:pt x="15" y="126"/>
                    </a:lnTo>
                    <a:lnTo>
                      <a:pt x="14" y="126"/>
                    </a:lnTo>
                    <a:lnTo>
                      <a:pt x="13" y="126"/>
                    </a:lnTo>
                    <a:lnTo>
                      <a:pt x="13" y="125"/>
                    </a:lnTo>
                    <a:lnTo>
                      <a:pt x="14" y="124"/>
                    </a:lnTo>
                    <a:lnTo>
                      <a:pt x="15" y="121"/>
                    </a:lnTo>
                    <a:lnTo>
                      <a:pt x="16" y="120"/>
                    </a:lnTo>
                    <a:lnTo>
                      <a:pt x="16" y="119"/>
                    </a:lnTo>
                    <a:lnTo>
                      <a:pt x="15" y="118"/>
                    </a:lnTo>
                    <a:lnTo>
                      <a:pt x="14" y="116"/>
                    </a:lnTo>
                    <a:lnTo>
                      <a:pt x="14" y="113"/>
                    </a:lnTo>
                    <a:lnTo>
                      <a:pt x="12" y="112"/>
                    </a:lnTo>
                    <a:lnTo>
                      <a:pt x="11" y="111"/>
                    </a:lnTo>
                    <a:lnTo>
                      <a:pt x="9" y="111"/>
                    </a:lnTo>
                    <a:lnTo>
                      <a:pt x="9" y="109"/>
                    </a:lnTo>
                    <a:lnTo>
                      <a:pt x="8" y="108"/>
                    </a:lnTo>
                    <a:lnTo>
                      <a:pt x="7" y="105"/>
                    </a:lnTo>
                    <a:lnTo>
                      <a:pt x="7" y="103"/>
                    </a:lnTo>
                    <a:lnTo>
                      <a:pt x="7" y="102"/>
                    </a:lnTo>
                    <a:lnTo>
                      <a:pt x="8" y="102"/>
                    </a:lnTo>
                    <a:lnTo>
                      <a:pt x="8" y="101"/>
                    </a:lnTo>
                    <a:lnTo>
                      <a:pt x="7" y="100"/>
                    </a:lnTo>
                    <a:lnTo>
                      <a:pt x="6" y="97"/>
                    </a:lnTo>
                    <a:lnTo>
                      <a:pt x="6" y="96"/>
                    </a:lnTo>
                    <a:lnTo>
                      <a:pt x="5" y="95"/>
                    </a:lnTo>
                    <a:lnTo>
                      <a:pt x="4" y="95"/>
                    </a:lnTo>
                    <a:lnTo>
                      <a:pt x="3" y="95"/>
                    </a:lnTo>
                    <a:lnTo>
                      <a:pt x="2" y="95"/>
                    </a:lnTo>
                    <a:lnTo>
                      <a:pt x="1" y="95"/>
                    </a:lnTo>
                    <a:lnTo>
                      <a:pt x="0" y="92"/>
                    </a:lnTo>
                    <a:lnTo>
                      <a:pt x="0" y="91"/>
                    </a:lnTo>
                    <a:lnTo>
                      <a:pt x="1" y="91"/>
                    </a:lnTo>
                    <a:lnTo>
                      <a:pt x="1" y="90"/>
                    </a:lnTo>
                    <a:lnTo>
                      <a:pt x="2" y="90"/>
                    </a:lnTo>
                    <a:lnTo>
                      <a:pt x="4" y="88"/>
                    </a:lnTo>
                    <a:lnTo>
                      <a:pt x="4" y="88"/>
                    </a:lnTo>
                    <a:lnTo>
                      <a:pt x="6" y="88"/>
                    </a:lnTo>
                    <a:lnTo>
                      <a:pt x="5" y="87"/>
                    </a:lnTo>
                    <a:lnTo>
                      <a:pt x="6" y="86"/>
                    </a:lnTo>
                    <a:lnTo>
                      <a:pt x="7" y="86"/>
                    </a:lnTo>
                    <a:lnTo>
                      <a:pt x="7" y="84"/>
                    </a:lnTo>
                    <a:lnTo>
                      <a:pt x="6" y="83"/>
                    </a:lnTo>
                    <a:lnTo>
                      <a:pt x="7" y="82"/>
                    </a:lnTo>
                    <a:lnTo>
                      <a:pt x="7" y="81"/>
                    </a:lnTo>
                    <a:lnTo>
                      <a:pt x="7" y="81"/>
                    </a:lnTo>
                    <a:lnTo>
                      <a:pt x="7" y="80"/>
                    </a:lnTo>
                    <a:lnTo>
                      <a:pt x="8" y="78"/>
                    </a:lnTo>
                    <a:lnTo>
                      <a:pt x="9" y="77"/>
                    </a:lnTo>
                    <a:lnTo>
                      <a:pt x="10" y="77"/>
                    </a:lnTo>
                    <a:lnTo>
                      <a:pt x="10" y="76"/>
                    </a:lnTo>
                    <a:lnTo>
                      <a:pt x="11" y="74"/>
                    </a:lnTo>
                    <a:lnTo>
                      <a:pt x="11" y="74"/>
                    </a:lnTo>
                    <a:lnTo>
                      <a:pt x="12" y="72"/>
                    </a:lnTo>
                    <a:lnTo>
                      <a:pt x="14" y="72"/>
                    </a:lnTo>
                    <a:lnTo>
                      <a:pt x="15" y="71"/>
                    </a:lnTo>
                    <a:lnTo>
                      <a:pt x="17" y="70"/>
                    </a:lnTo>
                    <a:lnTo>
                      <a:pt x="18" y="71"/>
                    </a:lnTo>
                    <a:lnTo>
                      <a:pt x="19" y="71"/>
                    </a:lnTo>
                    <a:lnTo>
                      <a:pt x="21" y="70"/>
                    </a:lnTo>
                    <a:lnTo>
                      <a:pt x="21" y="69"/>
                    </a:lnTo>
                    <a:lnTo>
                      <a:pt x="22" y="69"/>
                    </a:lnTo>
                    <a:lnTo>
                      <a:pt x="22" y="68"/>
                    </a:lnTo>
                    <a:lnTo>
                      <a:pt x="23" y="68"/>
                    </a:lnTo>
                    <a:lnTo>
                      <a:pt x="24" y="68"/>
                    </a:lnTo>
                    <a:lnTo>
                      <a:pt x="25" y="68"/>
                    </a:lnTo>
                    <a:lnTo>
                      <a:pt x="25" y="67"/>
                    </a:lnTo>
                    <a:lnTo>
                      <a:pt x="25" y="67"/>
                    </a:lnTo>
                    <a:lnTo>
                      <a:pt x="26" y="68"/>
                    </a:lnTo>
                    <a:lnTo>
                      <a:pt x="27" y="67"/>
                    </a:lnTo>
                    <a:lnTo>
                      <a:pt x="28" y="66"/>
                    </a:lnTo>
                    <a:lnTo>
                      <a:pt x="28" y="66"/>
                    </a:lnTo>
                    <a:lnTo>
                      <a:pt x="29" y="65"/>
                    </a:lnTo>
                    <a:lnTo>
                      <a:pt x="31" y="63"/>
                    </a:lnTo>
                    <a:lnTo>
                      <a:pt x="31" y="60"/>
                    </a:lnTo>
                    <a:lnTo>
                      <a:pt x="32" y="59"/>
                    </a:lnTo>
                    <a:lnTo>
                      <a:pt x="33" y="57"/>
                    </a:lnTo>
                    <a:lnTo>
                      <a:pt x="35" y="56"/>
                    </a:lnTo>
                    <a:lnTo>
                      <a:pt x="36" y="55"/>
                    </a:lnTo>
                    <a:lnTo>
                      <a:pt x="38" y="54"/>
                    </a:lnTo>
                    <a:lnTo>
                      <a:pt x="39" y="53"/>
                    </a:lnTo>
                    <a:lnTo>
                      <a:pt x="40" y="54"/>
                    </a:lnTo>
                    <a:lnTo>
                      <a:pt x="43" y="53"/>
                    </a:lnTo>
                    <a:lnTo>
                      <a:pt x="45" y="53"/>
                    </a:lnTo>
                    <a:lnTo>
                      <a:pt x="48" y="50"/>
                    </a:lnTo>
                    <a:lnTo>
                      <a:pt x="49" y="50"/>
                    </a:lnTo>
                    <a:lnTo>
                      <a:pt x="53" y="47"/>
                    </a:lnTo>
                    <a:lnTo>
                      <a:pt x="55" y="47"/>
                    </a:lnTo>
                    <a:lnTo>
                      <a:pt x="56" y="47"/>
                    </a:lnTo>
                    <a:lnTo>
                      <a:pt x="57" y="47"/>
                    </a:lnTo>
                    <a:lnTo>
                      <a:pt x="59" y="47"/>
                    </a:lnTo>
                    <a:lnTo>
                      <a:pt x="62" y="46"/>
                    </a:lnTo>
                    <a:lnTo>
                      <a:pt x="62" y="45"/>
                    </a:lnTo>
                    <a:lnTo>
                      <a:pt x="66" y="45"/>
                    </a:lnTo>
                    <a:lnTo>
                      <a:pt x="69" y="47"/>
                    </a:lnTo>
                    <a:lnTo>
                      <a:pt x="72" y="47"/>
                    </a:lnTo>
                    <a:lnTo>
                      <a:pt x="75" y="47"/>
                    </a:lnTo>
                    <a:lnTo>
                      <a:pt x="76" y="47"/>
                    </a:lnTo>
                    <a:lnTo>
                      <a:pt x="76" y="47"/>
                    </a:lnTo>
                    <a:lnTo>
                      <a:pt x="77" y="46"/>
                    </a:lnTo>
                    <a:lnTo>
                      <a:pt x="80" y="47"/>
                    </a:lnTo>
                    <a:lnTo>
                      <a:pt x="82" y="47"/>
                    </a:lnTo>
                    <a:lnTo>
                      <a:pt x="83" y="47"/>
                    </a:lnTo>
                    <a:lnTo>
                      <a:pt x="84" y="48"/>
                    </a:lnTo>
                    <a:lnTo>
                      <a:pt x="85" y="47"/>
                    </a:lnTo>
                    <a:lnTo>
                      <a:pt x="87" y="47"/>
                    </a:lnTo>
                    <a:lnTo>
                      <a:pt x="88" y="47"/>
                    </a:lnTo>
                    <a:lnTo>
                      <a:pt x="90" y="46"/>
                    </a:lnTo>
                    <a:lnTo>
                      <a:pt x="90" y="46"/>
                    </a:lnTo>
                    <a:lnTo>
                      <a:pt x="92" y="46"/>
                    </a:lnTo>
                    <a:lnTo>
                      <a:pt x="93" y="46"/>
                    </a:lnTo>
                    <a:lnTo>
                      <a:pt x="96" y="47"/>
                    </a:lnTo>
                    <a:lnTo>
                      <a:pt x="97" y="45"/>
                    </a:lnTo>
                    <a:lnTo>
                      <a:pt x="99" y="42"/>
                    </a:lnTo>
                    <a:lnTo>
                      <a:pt x="100" y="41"/>
                    </a:lnTo>
                    <a:lnTo>
                      <a:pt x="100" y="41"/>
                    </a:lnTo>
                    <a:lnTo>
                      <a:pt x="104" y="40"/>
                    </a:lnTo>
                    <a:lnTo>
                      <a:pt x="106" y="38"/>
                    </a:lnTo>
                    <a:lnTo>
                      <a:pt x="107" y="37"/>
                    </a:lnTo>
                    <a:lnTo>
                      <a:pt x="107" y="37"/>
                    </a:lnTo>
                    <a:lnTo>
                      <a:pt x="110" y="37"/>
                    </a:lnTo>
                    <a:lnTo>
                      <a:pt x="112" y="39"/>
                    </a:lnTo>
                    <a:lnTo>
                      <a:pt x="114" y="39"/>
                    </a:lnTo>
                    <a:lnTo>
                      <a:pt x="114" y="38"/>
                    </a:lnTo>
                    <a:lnTo>
                      <a:pt x="116" y="38"/>
                    </a:lnTo>
                    <a:lnTo>
                      <a:pt x="117" y="38"/>
                    </a:lnTo>
                    <a:lnTo>
                      <a:pt x="117" y="37"/>
                    </a:lnTo>
                    <a:lnTo>
                      <a:pt x="118" y="35"/>
                    </a:lnTo>
                    <a:lnTo>
                      <a:pt x="144" y="1"/>
                    </a:lnTo>
                    <a:lnTo>
                      <a:pt x="144" y="0"/>
                    </a:lnTo>
                    <a:lnTo>
                      <a:pt x="144" y="1"/>
                    </a:lnTo>
                    <a:lnTo>
                      <a:pt x="145" y="5"/>
                    </a:lnTo>
                    <a:lnTo>
                      <a:pt x="145" y="5"/>
                    </a:lnTo>
                    <a:lnTo>
                      <a:pt x="147" y="9"/>
                    </a:lnTo>
                    <a:lnTo>
                      <a:pt x="147" y="10"/>
                    </a:lnTo>
                    <a:lnTo>
                      <a:pt x="147" y="12"/>
                    </a:lnTo>
                    <a:lnTo>
                      <a:pt x="149" y="14"/>
                    </a:lnTo>
                    <a:lnTo>
                      <a:pt x="151" y="17"/>
                    </a:lnTo>
                    <a:lnTo>
                      <a:pt x="152" y="20"/>
                    </a:lnTo>
                    <a:lnTo>
                      <a:pt x="151" y="22"/>
                    </a:lnTo>
                    <a:lnTo>
                      <a:pt x="152" y="25"/>
                    </a:lnTo>
                    <a:lnTo>
                      <a:pt x="151" y="25"/>
                    </a:lnTo>
                    <a:lnTo>
                      <a:pt x="151" y="26"/>
                    </a:lnTo>
                    <a:lnTo>
                      <a:pt x="151" y="26"/>
                    </a:lnTo>
                    <a:lnTo>
                      <a:pt x="152" y="27"/>
                    </a:lnTo>
                    <a:lnTo>
                      <a:pt x="154" y="31"/>
                    </a:lnTo>
                    <a:lnTo>
                      <a:pt x="154" y="32"/>
                    </a:lnTo>
                    <a:lnTo>
                      <a:pt x="153" y="33"/>
                    </a:lnTo>
                    <a:lnTo>
                      <a:pt x="153" y="34"/>
                    </a:lnTo>
                    <a:lnTo>
                      <a:pt x="153" y="35"/>
                    </a:lnTo>
                    <a:lnTo>
                      <a:pt x="154" y="36"/>
                    </a:lnTo>
                    <a:lnTo>
                      <a:pt x="154" y="38"/>
                    </a:lnTo>
                    <a:lnTo>
                      <a:pt x="152" y="43"/>
                    </a:lnTo>
                    <a:lnTo>
                      <a:pt x="152" y="43"/>
                    </a:lnTo>
                    <a:lnTo>
                      <a:pt x="153" y="44"/>
                    </a:lnTo>
                    <a:lnTo>
                      <a:pt x="155" y="45"/>
                    </a:lnTo>
                    <a:lnTo>
                      <a:pt x="155" y="46"/>
                    </a:lnTo>
                    <a:lnTo>
                      <a:pt x="155" y="47"/>
                    </a:lnTo>
                    <a:lnTo>
                      <a:pt x="156" y="50"/>
                    </a:lnTo>
                    <a:lnTo>
                      <a:pt x="157" y="50"/>
                    </a:lnTo>
                    <a:lnTo>
                      <a:pt x="158" y="50"/>
                    </a:lnTo>
                    <a:lnTo>
                      <a:pt x="158" y="50"/>
                    </a:lnTo>
                    <a:lnTo>
                      <a:pt x="159" y="50"/>
                    </a:lnTo>
                    <a:lnTo>
                      <a:pt x="159" y="50"/>
                    </a:lnTo>
                    <a:lnTo>
                      <a:pt x="162" y="50"/>
                    </a:lnTo>
                    <a:lnTo>
                      <a:pt x="162" y="50"/>
                    </a:lnTo>
                    <a:lnTo>
                      <a:pt x="163" y="50"/>
                    </a:lnTo>
                    <a:lnTo>
                      <a:pt x="165" y="50"/>
                    </a:lnTo>
                    <a:lnTo>
                      <a:pt x="166" y="50"/>
                    </a:lnTo>
                    <a:lnTo>
                      <a:pt x="167" y="50"/>
                    </a:lnTo>
                    <a:lnTo>
                      <a:pt x="169" y="52"/>
                    </a:lnTo>
                    <a:lnTo>
                      <a:pt x="169" y="53"/>
                    </a:lnTo>
                    <a:lnTo>
                      <a:pt x="171" y="53"/>
                    </a:lnTo>
                    <a:lnTo>
                      <a:pt x="172" y="53"/>
                    </a:lnTo>
                    <a:lnTo>
                      <a:pt x="173" y="53"/>
                    </a:lnTo>
                    <a:lnTo>
                      <a:pt x="173" y="54"/>
                    </a:lnTo>
                    <a:lnTo>
                      <a:pt x="176" y="55"/>
                    </a:lnTo>
                    <a:lnTo>
                      <a:pt x="176" y="55"/>
                    </a:lnTo>
                    <a:lnTo>
                      <a:pt x="177" y="56"/>
                    </a:lnTo>
                    <a:lnTo>
                      <a:pt x="178" y="55"/>
                    </a:lnTo>
                    <a:lnTo>
                      <a:pt x="180" y="56"/>
                    </a:lnTo>
                    <a:lnTo>
                      <a:pt x="181" y="56"/>
                    </a:lnTo>
                    <a:lnTo>
                      <a:pt x="182" y="56"/>
                    </a:lnTo>
                    <a:lnTo>
                      <a:pt x="183" y="57"/>
                    </a:lnTo>
                    <a:lnTo>
                      <a:pt x="185" y="57"/>
                    </a:lnTo>
                    <a:lnTo>
                      <a:pt x="185" y="58"/>
                    </a:lnTo>
                    <a:lnTo>
                      <a:pt x="187" y="60"/>
                    </a:lnTo>
                    <a:lnTo>
                      <a:pt x="187" y="61"/>
                    </a:lnTo>
                    <a:lnTo>
                      <a:pt x="188" y="61"/>
                    </a:lnTo>
                    <a:lnTo>
                      <a:pt x="190" y="61"/>
                    </a:lnTo>
                    <a:lnTo>
                      <a:pt x="190" y="61"/>
                    </a:lnTo>
                    <a:lnTo>
                      <a:pt x="192" y="62"/>
                    </a:lnTo>
                    <a:lnTo>
                      <a:pt x="193" y="65"/>
                    </a:lnTo>
                    <a:lnTo>
                      <a:pt x="193" y="65"/>
                    </a:lnTo>
                    <a:lnTo>
                      <a:pt x="194" y="65"/>
                    </a:lnTo>
                    <a:lnTo>
                      <a:pt x="196" y="67"/>
                    </a:lnTo>
                    <a:lnTo>
                      <a:pt x="197" y="68"/>
                    </a:lnTo>
                    <a:lnTo>
                      <a:pt x="197" y="68"/>
                    </a:lnTo>
                    <a:lnTo>
                      <a:pt x="198" y="70"/>
                    </a:lnTo>
                    <a:lnTo>
                      <a:pt x="199" y="71"/>
                    </a:lnTo>
                    <a:lnTo>
                      <a:pt x="198" y="71"/>
                    </a:lnTo>
                    <a:lnTo>
                      <a:pt x="198" y="72"/>
                    </a:lnTo>
                    <a:lnTo>
                      <a:pt x="199" y="73"/>
                    </a:lnTo>
                    <a:lnTo>
                      <a:pt x="200" y="74"/>
                    </a:lnTo>
                    <a:lnTo>
                      <a:pt x="200" y="74"/>
                    </a:lnTo>
                    <a:lnTo>
                      <a:pt x="200" y="74"/>
                    </a:lnTo>
                    <a:lnTo>
                      <a:pt x="201" y="75"/>
                    </a:lnTo>
                    <a:lnTo>
                      <a:pt x="202" y="74"/>
                    </a:lnTo>
                    <a:lnTo>
                      <a:pt x="203" y="74"/>
                    </a:lnTo>
                    <a:lnTo>
                      <a:pt x="204" y="74"/>
                    </a:lnTo>
                    <a:lnTo>
                      <a:pt x="204" y="77"/>
                    </a:lnTo>
                    <a:lnTo>
                      <a:pt x="205" y="78"/>
                    </a:lnTo>
                    <a:lnTo>
                      <a:pt x="207" y="78"/>
                    </a:lnTo>
                    <a:lnTo>
                      <a:pt x="207" y="79"/>
                    </a:lnTo>
                    <a:lnTo>
                      <a:pt x="209" y="80"/>
                    </a:lnTo>
                    <a:lnTo>
                      <a:pt x="207" y="82"/>
                    </a:lnTo>
                    <a:lnTo>
                      <a:pt x="209" y="83"/>
                    </a:lnTo>
                    <a:lnTo>
                      <a:pt x="209" y="84"/>
                    </a:lnTo>
                    <a:lnTo>
                      <a:pt x="211" y="85"/>
                    </a:lnTo>
                    <a:lnTo>
                      <a:pt x="211" y="85"/>
                    </a:lnTo>
                    <a:lnTo>
                      <a:pt x="211" y="86"/>
                    </a:lnTo>
                    <a:lnTo>
                      <a:pt x="211" y="87"/>
                    </a:lnTo>
                    <a:lnTo>
                      <a:pt x="211" y="88"/>
                    </a:lnTo>
                    <a:lnTo>
                      <a:pt x="214" y="88"/>
                    </a:lnTo>
                    <a:lnTo>
                      <a:pt x="214" y="89"/>
                    </a:lnTo>
                    <a:lnTo>
                      <a:pt x="214" y="90"/>
                    </a:lnTo>
                    <a:lnTo>
                      <a:pt x="214" y="91"/>
                    </a:lnTo>
                    <a:lnTo>
                      <a:pt x="214" y="92"/>
                    </a:lnTo>
                    <a:lnTo>
                      <a:pt x="216" y="92"/>
                    </a:lnTo>
                    <a:lnTo>
                      <a:pt x="217" y="94"/>
                    </a:lnTo>
                    <a:lnTo>
                      <a:pt x="217" y="94"/>
                    </a:lnTo>
                    <a:lnTo>
                      <a:pt x="222" y="99"/>
                    </a:lnTo>
                    <a:lnTo>
                      <a:pt x="222" y="101"/>
                    </a:lnTo>
                    <a:lnTo>
                      <a:pt x="224" y="101"/>
                    </a:lnTo>
                    <a:lnTo>
                      <a:pt x="224" y="102"/>
                    </a:lnTo>
                    <a:lnTo>
                      <a:pt x="225" y="101"/>
                    </a:lnTo>
                    <a:lnTo>
                      <a:pt x="227" y="102"/>
                    </a:lnTo>
                    <a:lnTo>
                      <a:pt x="227" y="102"/>
                    </a:lnTo>
                    <a:lnTo>
                      <a:pt x="228" y="102"/>
                    </a:lnTo>
                    <a:lnTo>
                      <a:pt x="228" y="103"/>
                    </a:lnTo>
                    <a:lnTo>
                      <a:pt x="229" y="104"/>
                    </a:lnTo>
                    <a:lnTo>
                      <a:pt x="230" y="105"/>
                    </a:lnTo>
                    <a:lnTo>
                      <a:pt x="231" y="106"/>
                    </a:lnTo>
                    <a:lnTo>
                      <a:pt x="231" y="107"/>
                    </a:lnTo>
                    <a:lnTo>
                      <a:pt x="232" y="108"/>
                    </a:lnTo>
                    <a:lnTo>
                      <a:pt x="233" y="110"/>
                    </a:lnTo>
                    <a:lnTo>
                      <a:pt x="235" y="111"/>
                    </a:lnTo>
                    <a:lnTo>
                      <a:pt x="235" y="112"/>
                    </a:lnTo>
                    <a:lnTo>
                      <a:pt x="236" y="116"/>
                    </a:lnTo>
                    <a:lnTo>
                      <a:pt x="237" y="116"/>
                    </a:lnTo>
                    <a:lnTo>
                      <a:pt x="240" y="118"/>
                    </a:lnTo>
                    <a:lnTo>
                      <a:pt x="242" y="119"/>
                    </a:lnTo>
                    <a:lnTo>
                      <a:pt x="242" y="120"/>
                    </a:lnTo>
                    <a:lnTo>
                      <a:pt x="243" y="122"/>
                    </a:lnTo>
                    <a:lnTo>
                      <a:pt x="245" y="123"/>
                    </a:lnTo>
                    <a:lnTo>
                      <a:pt x="245" y="123"/>
                    </a:lnTo>
                    <a:lnTo>
                      <a:pt x="247" y="124"/>
                    </a:lnTo>
                    <a:lnTo>
                      <a:pt x="251" y="127"/>
                    </a:lnTo>
                    <a:lnTo>
                      <a:pt x="252" y="130"/>
                    </a:lnTo>
                    <a:lnTo>
                      <a:pt x="259" y="134"/>
                    </a:lnTo>
                    <a:lnTo>
                      <a:pt x="262" y="136"/>
                    </a:lnTo>
                    <a:lnTo>
                      <a:pt x="262" y="138"/>
                    </a:lnTo>
                    <a:lnTo>
                      <a:pt x="266" y="139"/>
                    </a:lnTo>
                    <a:lnTo>
                      <a:pt x="269" y="140"/>
                    </a:lnTo>
                    <a:lnTo>
                      <a:pt x="274" y="143"/>
                    </a:lnTo>
                    <a:lnTo>
                      <a:pt x="283" y="145"/>
                    </a:lnTo>
                    <a:lnTo>
                      <a:pt x="284" y="147"/>
                    </a:lnTo>
                    <a:lnTo>
                      <a:pt x="289" y="150"/>
                    </a:lnTo>
                    <a:lnTo>
                      <a:pt x="290" y="151"/>
                    </a:lnTo>
                    <a:lnTo>
                      <a:pt x="294" y="156"/>
                    </a:lnTo>
                    <a:lnTo>
                      <a:pt x="297" y="160"/>
                    </a:lnTo>
                    <a:lnTo>
                      <a:pt x="298" y="161"/>
                    </a:lnTo>
                    <a:lnTo>
                      <a:pt x="299" y="161"/>
                    </a:lnTo>
                    <a:lnTo>
                      <a:pt x="300" y="161"/>
                    </a:lnTo>
                    <a:lnTo>
                      <a:pt x="305" y="162"/>
                    </a:lnTo>
                    <a:lnTo>
                      <a:pt x="307" y="163"/>
                    </a:lnTo>
                    <a:lnTo>
                      <a:pt x="311" y="166"/>
                    </a:lnTo>
                    <a:lnTo>
                      <a:pt x="314" y="167"/>
                    </a:lnTo>
                    <a:lnTo>
                      <a:pt x="317" y="171"/>
                    </a:lnTo>
                    <a:lnTo>
                      <a:pt x="318" y="171"/>
                    </a:lnTo>
                    <a:lnTo>
                      <a:pt x="321" y="171"/>
                    </a:lnTo>
                    <a:lnTo>
                      <a:pt x="321" y="172"/>
                    </a:lnTo>
                    <a:lnTo>
                      <a:pt x="322" y="173"/>
                    </a:lnTo>
                    <a:lnTo>
                      <a:pt x="324" y="174"/>
                    </a:lnTo>
                    <a:lnTo>
                      <a:pt x="324" y="174"/>
                    </a:lnTo>
                    <a:lnTo>
                      <a:pt x="324" y="178"/>
                    </a:lnTo>
                    <a:lnTo>
                      <a:pt x="324" y="181"/>
                    </a:lnTo>
                    <a:lnTo>
                      <a:pt x="327" y="184"/>
                    </a:lnTo>
                    <a:lnTo>
                      <a:pt x="330" y="187"/>
                    </a:lnTo>
                    <a:lnTo>
                      <a:pt x="328" y="188"/>
                    </a:lnTo>
                    <a:lnTo>
                      <a:pt x="327" y="190"/>
                    </a:lnTo>
                    <a:lnTo>
                      <a:pt x="325" y="192"/>
                    </a:lnTo>
                    <a:lnTo>
                      <a:pt x="324" y="197"/>
                    </a:lnTo>
                    <a:lnTo>
                      <a:pt x="322" y="199"/>
                    </a:lnTo>
                    <a:lnTo>
                      <a:pt x="317" y="202"/>
                    </a:lnTo>
                    <a:lnTo>
                      <a:pt x="316" y="204"/>
                    </a:lnTo>
                    <a:lnTo>
                      <a:pt x="315" y="206"/>
                    </a:lnTo>
                    <a:lnTo>
                      <a:pt x="312" y="212"/>
                    </a:lnTo>
                    <a:lnTo>
                      <a:pt x="307" y="223"/>
                    </a:lnTo>
                    <a:lnTo>
                      <a:pt x="306" y="225"/>
                    </a:lnTo>
                    <a:lnTo>
                      <a:pt x="304" y="228"/>
                    </a:lnTo>
                    <a:lnTo>
                      <a:pt x="302" y="231"/>
                    </a:lnTo>
                    <a:lnTo>
                      <a:pt x="300" y="231"/>
                    </a:lnTo>
                    <a:lnTo>
                      <a:pt x="300" y="232"/>
                    </a:lnTo>
                    <a:lnTo>
                      <a:pt x="300" y="232"/>
                    </a:lnTo>
                    <a:lnTo>
                      <a:pt x="299" y="233"/>
                    </a:lnTo>
                    <a:lnTo>
                      <a:pt x="298" y="233"/>
                    </a:lnTo>
                    <a:lnTo>
                      <a:pt x="298" y="233"/>
                    </a:lnTo>
                    <a:lnTo>
                      <a:pt x="297" y="233"/>
                    </a:lnTo>
                    <a:lnTo>
                      <a:pt x="297" y="233"/>
                    </a:lnTo>
                    <a:lnTo>
                      <a:pt x="297" y="234"/>
                    </a:lnTo>
                    <a:lnTo>
                      <a:pt x="296" y="234"/>
                    </a:lnTo>
                    <a:lnTo>
                      <a:pt x="294" y="235"/>
                    </a:lnTo>
                    <a:lnTo>
                      <a:pt x="293" y="236"/>
                    </a:lnTo>
                    <a:lnTo>
                      <a:pt x="290" y="236"/>
                    </a:lnTo>
                    <a:lnTo>
                      <a:pt x="286" y="239"/>
                    </a:lnTo>
                    <a:lnTo>
                      <a:pt x="285" y="240"/>
                    </a:lnTo>
                    <a:lnTo>
                      <a:pt x="283" y="243"/>
                    </a:lnTo>
                    <a:lnTo>
                      <a:pt x="282" y="246"/>
                    </a:lnTo>
                    <a:lnTo>
                      <a:pt x="281" y="247"/>
                    </a:lnTo>
                    <a:lnTo>
                      <a:pt x="280" y="247"/>
                    </a:lnTo>
                    <a:lnTo>
                      <a:pt x="279" y="249"/>
                    </a:lnTo>
                    <a:lnTo>
                      <a:pt x="278" y="251"/>
                    </a:lnTo>
                    <a:lnTo>
                      <a:pt x="266" y="267"/>
                    </a:lnTo>
                    <a:lnTo>
                      <a:pt x="266" y="271"/>
                    </a:lnTo>
                    <a:lnTo>
                      <a:pt x="264" y="275"/>
                    </a:lnTo>
                    <a:lnTo>
                      <a:pt x="263" y="277"/>
                    </a:lnTo>
                    <a:lnTo>
                      <a:pt x="256" y="282"/>
                    </a:lnTo>
                    <a:lnTo>
                      <a:pt x="254" y="285"/>
                    </a:lnTo>
                    <a:lnTo>
                      <a:pt x="252" y="288"/>
                    </a:lnTo>
                    <a:lnTo>
                      <a:pt x="250" y="288"/>
                    </a:lnTo>
                    <a:lnTo>
                      <a:pt x="249" y="289"/>
                    </a:lnTo>
                    <a:lnTo>
                      <a:pt x="241" y="294"/>
                    </a:lnTo>
                    <a:lnTo>
                      <a:pt x="236" y="297"/>
                    </a:lnTo>
                    <a:lnTo>
                      <a:pt x="235" y="298"/>
                    </a:lnTo>
                    <a:lnTo>
                      <a:pt x="235" y="29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57" name="Freeform 915">
                <a:extLst>
                  <a:ext uri="{FF2B5EF4-FFF2-40B4-BE49-F238E27FC236}">
                    <a16:creationId xmlns:a16="http://schemas.microsoft.com/office/drawing/2014/main" id="{290575B5-26D6-4FB1-B593-04CBC5468EA5}"/>
                  </a:ext>
                </a:extLst>
              </p:cNvPr>
              <p:cNvSpPr>
                <a:spLocks/>
              </p:cNvSpPr>
              <p:nvPr/>
            </p:nvSpPr>
            <p:spPr bwMode="auto">
              <a:xfrm>
                <a:off x="5984" y="1610"/>
                <a:ext cx="520" cy="673"/>
              </a:xfrm>
              <a:custGeom>
                <a:avLst/>
                <a:gdLst>
                  <a:gd name="T0" fmla="*/ 141 w 520"/>
                  <a:gd name="T1" fmla="*/ 1 h 673"/>
                  <a:gd name="T2" fmla="*/ 162 w 520"/>
                  <a:gd name="T3" fmla="*/ 8 h 673"/>
                  <a:gd name="T4" fmla="*/ 183 w 520"/>
                  <a:gd name="T5" fmla="*/ 19 h 673"/>
                  <a:gd name="T6" fmla="*/ 196 w 520"/>
                  <a:gd name="T7" fmla="*/ 47 h 673"/>
                  <a:gd name="T8" fmla="*/ 210 w 520"/>
                  <a:gd name="T9" fmla="*/ 67 h 673"/>
                  <a:gd name="T10" fmla="*/ 224 w 520"/>
                  <a:gd name="T11" fmla="*/ 86 h 673"/>
                  <a:gd name="T12" fmla="*/ 245 w 520"/>
                  <a:gd name="T13" fmla="*/ 120 h 673"/>
                  <a:gd name="T14" fmla="*/ 243 w 520"/>
                  <a:gd name="T15" fmla="*/ 142 h 673"/>
                  <a:gd name="T16" fmla="*/ 252 w 520"/>
                  <a:gd name="T17" fmla="*/ 171 h 673"/>
                  <a:gd name="T18" fmla="*/ 265 w 520"/>
                  <a:gd name="T19" fmla="*/ 190 h 673"/>
                  <a:gd name="T20" fmla="*/ 284 w 520"/>
                  <a:gd name="T21" fmla="*/ 217 h 673"/>
                  <a:gd name="T22" fmla="*/ 294 w 520"/>
                  <a:gd name="T23" fmla="*/ 240 h 673"/>
                  <a:gd name="T24" fmla="*/ 298 w 520"/>
                  <a:gd name="T25" fmla="*/ 268 h 673"/>
                  <a:gd name="T26" fmla="*/ 305 w 520"/>
                  <a:gd name="T27" fmla="*/ 288 h 673"/>
                  <a:gd name="T28" fmla="*/ 308 w 520"/>
                  <a:gd name="T29" fmla="*/ 317 h 673"/>
                  <a:gd name="T30" fmla="*/ 320 w 520"/>
                  <a:gd name="T31" fmla="*/ 331 h 673"/>
                  <a:gd name="T32" fmla="*/ 334 w 520"/>
                  <a:gd name="T33" fmla="*/ 357 h 673"/>
                  <a:gd name="T34" fmla="*/ 353 w 520"/>
                  <a:gd name="T35" fmla="*/ 377 h 673"/>
                  <a:gd name="T36" fmla="*/ 378 w 520"/>
                  <a:gd name="T37" fmla="*/ 370 h 673"/>
                  <a:gd name="T38" fmla="*/ 404 w 520"/>
                  <a:gd name="T39" fmla="*/ 356 h 673"/>
                  <a:gd name="T40" fmla="*/ 434 w 520"/>
                  <a:gd name="T41" fmla="*/ 359 h 673"/>
                  <a:gd name="T42" fmla="*/ 470 w 520"/>
                  <a:gd name="T43" fmla="*/ 374 h 673"/>
                  <a:gd name="T44" fmla="*/ 489 w 520"/>
                  <a:gd name="T45" fmla="*/ 394 h 673"/>
                  <a:gd name="T46" fmla="*/ 516 w 520"/>
                  <a:gd name="T47" fmla="*/ 430 h 673"/>
                  <a:gd name="T48" fmla="*/ 496 w 520"/>
                  <a:gd name="T49" fmla="*/ 465 h 673"/>
                  <a:gd name="T50" fmla="*/ 494 w 520"/>
                  <a:gd name="T51" fmla="*/ 506 h 673"/>
                  <a:gd name="T52" fmla="*/ 500 w 520"/>
                  <a:gd name="T53" fmla="*/ 542 h 673"/>
                  <a:gd name="T54" fmla="*/ 472 w 520"/>
                  <a:gd name="T55" fmla="*/ 577 h 673"/>
                  <a:gd name="T56" fmla="*/ 445 w 520"/>
                  <a:gd name="T57" fmla="*/ 591 h 673"/>
                  <a:gd name="T58" fmla="*/ 415 w 520"/>
                  <a:gd name="T59" fmla="*/ 641 h 673"/>
                  <a:gd name="T60" fmla="*/ 379 w 520"/>
                  <a:gd name="T61" fmla="*/ 666 h 673"/>
                  <a:gd name="T62" fmla="*/ 348 w 520"/>
                  <a:gd name="T63" fmla="*/ 658 h 673"/>
                  <a:gd name="T64" fmla="*/ 334 w 520"/>
                  <a:gd name="T65" fmla="*/ 637 h 673"/>
                  <a:gd name="T66" fmla="*/ 302 w 520"/>
                  <a:gd name="T67" fmla="*/ 612 h 673"/>
                  <a:gd name="T68" fmla="*/ 268 w 520"/>
                  <a:gd name="T69" fmla="*/ 594 h 673"/>
                  <a:gd name="T70" fmla="*/ 232 w 520"/>
                  <a:gd name="T71" fmla="*/ 581 h 673"/>
                  <a:gd name="T72" fmla="*/ 205 w 520"/>
                  <a:gd name="T73" fmla="*/ 566 h 673"/>
                  <a:gd name="T74" fmla="*/ 190 w 520"/>
                  <a:gd name="T75" fmla="*/ 547 h 673"/>
                  <a:gd name="T76" fmla="*/ 185 w 520"/>
                  <a:gd name="T77" fmla="*/ 527 h 673"/>
                  <a:gd name="T78" fmla="*/ 183 w 520"/>
                  <a:gd name="T79" fmla="*/ 513 h 673"/>
                  <a:gd name="T80" fmla="*/ 177 w 520"/>
                  <a:gd name="T81" fmla="*/ 497 h 673"/>
                  <a:gd name="T82" fmla="*/ 169 w 520"/>
                  <a:gd name="T83" fmla="*/ 484 h 673"/>
                  <a:gd name="T84" fmla="*/ 162 w 520"/>
                  <a:gd name="T85" fmla="*/ 472 h 673"/>
                  <a:gd name="T86" fmla="*/ 151 w 520"/>
                  <a:gd name="T87" fmla="*/ 452 h 673"/>
                  <a:gd name="T88" fmla="*/ 140 w 520"/>
                  <a:gd name="T89" fmla="*/ 423 h 673"/>
                  <a:gd name="T90" fmla="*/ 124 w 520"/>
                  <a:gd name="T91" fmla="*/ 400 h 673"/>
                  <a:gd name="T92" fmla="*/ 107 w 520"/>
                  <a:gd name="T93" fmla="*/ 379 h 673"/>
                  <a:gd name="T94" fmla="*/ 89 w 520"/>
                  <a:gd name="T95" fmla="*/ 362 h 673"/>
                  <a:gd name="T96" fmla="*/ 72 w 520"/>
                  <a:gd name="T97" fmla="*/ 338 h 673"/>
                  <a:gd name="T98" fmla="*/ 41 w 520"/>
                  <a:gd name="T99" fmla="*/ 310 h 673"/>
                  <a:gd name="T100" fmla="*/ 27 w 520"/>
                  <a:gd name="T101" fmla="*/ 279 h 673"/>
                  <a:gd name="T102" fmla="*/ 38 w 520"/>
                  <a:gd name="T103" fmla="*/ 243 h 673"/>
                  <a:gd name="T104" fmla="*/ 24 w 520"/>
                  <a:gd name="T105" fmla="*/ 220 h 673"/>
                  <a:gd name="T106" fmla="*/ 41 w 520"/>
                  <a:gd name="T107" fmla="*/ 200 h 673"/>
                  <a:gd name="T108" fmla="*/ 33 w 520"/>
                  <a:gd name="T109" fmla="*/ 181 h 673"/>
                  <a:gd name="T110" fmla="*/ 31 w 520"/>
                  <a:gd name="T111" fmla="*/ 149 h 673"/>
                  <a:gd name="T112" fmla="*/ 19 w 520"/>
                  <a:gd name="T113" fmla="*/ 115 h 673"/>
                  <a:gd name="T114" fmla="*/ 5 w 520"/>
                  <a:gd name="T115" fmla="*/ 110 h 673"/>
                  <a:gd name="T116" fmla="*/ 44 w 520"/>
                  <a:gd name="T117" fmla="*/ 82 h 673"/>
                  <a:gd name="T118" fmla="*/ 77 w 520"/>
                  <a:gd name="T119" fmla="*/ 70 h 673"/>
                  <a:gd name="T120" fmla="*/ 85 w 520"/>
                  <a:gd name="T121" fmla="*/ 42 h 673"/>
                  <a:gd name="T122" fmla="*/ 95 w 520"/>
                  <a:gd name="T123" fmla="*/ 27 h 673"/>
                  <a:gd name="T124" fmla="*/ 110 w 520"/>
                  <a:gd name="T125" fmla="*/ 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0" h="673">
                    <a:moveTo>
                      <a:pt x="124" y="7"/>
                    </a:moveTo>
                    <a:lnTo>
                      <a:pt x="127" y="6"/>
                    </a:lnTo>
                    <a:lnTo>
                      <a:pt x="127" y="5"/>
                    </a:lnTo>
                    <a:lnTo>
                      <a:pt x="128" y="5"/>
                    </a:lnTo>
                    <a:lnTo>
                      <a:pt x="128" y="4"/>
                    </a:lnTo>
                    <a:lnTo>
                      <a:pt x="129" y="4"/>
                    </a:lnTo>
                    <a:lnTo>
                      <a:pt x="129" y="3"/>
                    </a:lnTo>
                    <a:lnTo>
                      <a:pt x="131" y="3"/>
                    </a:lnTo>
                    <a:lnTo>
                      <a:pt x="134" y="3"/>
                    </a:lnTo>
                    <a:lnTo>
                      <a:pt x="134" y="3"/>
                    </a:lnTo>
                    <a:lnTo>
                      <a:pt x="134" y="2"/>
                    </a:lnTo>
                    <a:lnTo>
                      <a:pt x="134" y="1"/>
                    </a:lnTo>
                    <a:lnTo>
                      <a:pt x="134" y="0"/>
                    </a:lnTo>
                    <a:lnTo>
                      <a:pt x="135" y="1"/>
                    </a:lnTo>
                    <a:lnTo>
                      <a:pt x="137" y="2"/>
                    </a:lnTo>
                    <a:lnTo>
                      <a:pt x="137" y="2"/>
                    </a:lnTo>
                    <a:lnTo>
                      <a:pt x="138" y="2"/>
                    </a:lnTo>
                    <a:lnTo>
                      <a:pt x="140" y="1"/>
                    </a:lnTo>
                    <a:lnTo>
                      <a:pt x="141" y="1"/>
                    </a:lnTo>
                    <a:lnTo>
                      <a:pt x="141" y="1"/>
                    </a:lnTo>
                    <a:lnTo>
                      <a:pt x="142" y="1"/>
                    </a:lnTo>
                    <a:lnTo>
                      <a:pt x="144" y="1"/>
                    </a:lnTo>
                    <a:lnTo>
                      <a:pt x="144" y="2"/>
                    </a:lnTo>
                    <a:lnTo>
                      <a:pt x="145" y="3"/>
                    </a:lnTo>
                    <a:lnTo>
                      <a:pt x="146" y="4"/>
                    </a:lnTo>
                    <a:lnTo>
                      <a:pt x="147" y="6"/>
                    </a:lnTo>
                    <a:lnTo>
                      <a:pt x="148" y="7"/>
                    </a:lnTo>
                    <a:lnTo>
                      <a:pt x="150" y="10"/>
                    </a:lnTo>
                    <a:lnTo>
                      <a:pt x="151" y="10"/>
                    </a:lnTo>
                    <a:lnTo>
                      <a:pt x="151" y="11"/>
                    </a:lnTo>
                    <a:lnTo>
                      <a:pt x="152" y="11"/>
                    </a:lnTo>
                    <a:lnTo>
                      <a:pt x="153" y="10"/>
                    </a:lnTo>
                    <a:lnTo>
                      <a:pt x="155" y="9"/>
                    </a:lnTo>
                    <a:lnTo>
                      <a:pt x="155" y="8"/>
                    </a:lnTo>
                    <a:lnTo>
                      <a:pt x="156" y="7"/>
                    </a:lnTo>
                    <a:lnTo>
                      <a:pt x="157" y="7"/>
                    </a:lnTo>
                    <a:lnTo>
                      <a:pt x="160" y="7"/>
                    </a:lnTo>
                    <a:lnTo>
                      <a:pt x="162" y="8"/>
                    </a:lnTo>
                    <a:lnTo>
                      <a:pt x="162" y="9"/>
                    </a:lnTo>
                    <a:lnTo>
                      <a:pt x="164" y="10"/>
                    </a:lnTo>
                    <a:lnTo>
                      <a:pt x="165" y="9"/>
                    </a:lnTo>
                    <a:lnTo>
                      <a:pt x="167" y="9"/>
                    </a:lnTo>
                    <a:lnTo>
                      <a:pt x="172" y="10"/>
                    </a:lnTo>
                    <a:lnTo>
                      <a:pt x="173" y="10"/>
                    </a:lnTo>
                    <a:lnTo>
                      <a:pt x="174" y="11"/>
                    </a:lnTo>
                    <a:lnTo>
                      <a:pt x="175" y="11"/>
                    </a:lnTo>
                    <a:lnTo>
                      <a:pt x="177" y="13"/>
                    </a:lnTo>
                    <a:lnTo>
                      <a:pt x="179" y="13"/>
                    </a:lnTo>
                    <a:lnTo>
                      <a:pt x="180" y="14"/>
                    </a:lnTo>
                    <a:lnTo>
                      <a:pt x="180" y="14"/>
                    </a:lnTo>
                    <a:lnTo>
                      <a:pt x="179" y="16"/>
                    </a:lnTo>
                    <a:lnTo>
                      <a:pt x="179" y="17"/>
                    </a:lnTo>
                    <a:lnTo>
                      <a:pt x="179" y="17"/>
                    </a:lnTo>
                    <a:lnTo>
                      <a:pt x="179" y="17"/>
                    </a:lnTo>
                    <a:lnTo>
                      <a:pt x="180" y="17"/>
                    </a:lnTo>
                    <a:lnTo>
                      <a:pt x="182" y="17"/>
                    </a:lnTo>
                    <a:lnTo>
                      <a:pt x="183" y="19"/>
                    </a:lnTo>
                    <a:lnTo>
                      <a:pt x="185" y="20"/>
                    </a:lnTo>
                    <a:lnTo>
                      <a:pt x="186" y="21"/>
                    </a:lnTo>
                    <a:lnTo>
                      <a:pt x="189" y="21"/>
                    </a:lnTo>
                    <a:lnTo>
                      <a:pt x="189" y="22"/>
                    </a:lnTo>
                    <a:lnTo>
                      <a:pt x="189" y="24"/>
                    </a:lnTo>
                    <a:lnTo>
                      <a:pt x="189" y="25"/>
                    </a:lnTo>
                    <a:lnTo>
                      <a:pt x="191" y="28"/>
                    </a:lnTo>
                    <a:lnTo>
                      <a:pt x="193" y="28"/>
                    </a:lnTo>
                    <a:lnTo>
                      <a:pt x="193" y="35"/>
                    </a:lnTo>
                    <a:lnTo>
                      <a:pt x="192" y="36"/>
                    </a:lnTo>
                    <a:lnTo>
                      <a:pt x="191" y="38"/>
                    </a:lnTo>
                    <a:lnTo>
                      <a:pt x="192" y="38"/>
                    </a:lnTo>
                    <a:lnTo>
                      <a:pt x="193" y="40"/>
                    </a:lnTo>
                    <a:lnTo>
                      <a:pt x="194" y="40"/>
                    </a:lnTo>
                    <a:lnTo>
                      <a:pt x="195" y="41"/>
                    </a:lnTo>
                    <a:lnTo>
                      <a:pt x="195" y="44"/>
                    </a:lnTo>
                    <a:lnTo>
                      <a:pt x="196" y="45"/>
                    </a:lnTo>
                    <a:lnTo>
                      <a:pt x="196" y="46"/>
                    </a:lnTo>
                    <a:lnTo>
                      <a:pt x="196" y="47"/>
                    </a:lnTo>
                    <a:lnTo>
                      <a:pt x="196" y="48"/>
                    </a:lnTo>
                    <a:lnTo>
                      <a:pt x="195" y="49"/>
                    </a:lnTo>
                    <a:lnTo>
                      <a:pt x="195" y="50"/>
                    </a:lnTo>
                    <a:lnTo>
                      <a:pt x="196" y="51"/>
                    </a:lnTo>
                    <a:lnTo>
                      <a:pt x="198" y="52"/>
                    </a:lnTo>
                    <a:lnTo>
                      <a:pt x="200" y="55"/>
                    </a:lnTo>
                    <a:lnTo>
                      <a:pt x="200" y="56"/>
                    </a:lnTo>
                    <a:lnTo>
                      <a:pt x="201" y="57"/>
                    </a:lnTo>
                    <a:lnTo>
                      <a:pt x="202" y="57"/>
                    </a:lnTo>
                    <a:lnTo>
                      <a:pt x="206" y="58"/>
                    </a:lnTo>
                    <a:lnTo>
                      <a:pt x="207" y="59"/>
                    </a:lnTo>
                    <a:lnTo>
                      <a:pt x="208" y="59"/>
                    </a:lnTo>
                    <a:lnTo>
                      <a:pt x="208" y="60"/>
                    </a:lnTo>
                    <a:lnTo>
                      <a:pt x="207" y="61"/>
                    </a:lnTo>
                    <a:lnTo>
                      <a:pt x="207" y="62"/>
                    </a:lnTo>
                    <a:lnTo>
                      <a:pt x="207" y="63"/>
                    </a:lnTo>
                    <a:lnTo>
                      <a:pt x="207" y="65"/>
                    </a:lnTo>
                    <a:lnTo>
                      <a:pt x="208" y="66"/>
                    </a:lnTo>
                    <a:lnTo>
                      <a:pt x="210" y="67"/>
                    </a:lnTo>
                    <a:lnTo>
                      <a:pt x="213" y="70"/>
                    </a:lnTo>
                    <a:lnTo>
                      <a:pt x="212" y="72"/>
                    </a:lnTo>
                    <a:lnTo>
                      <a:pt x="211" y="73"/>
                    </a:lnTo>
                    <a:lnTo>
                      <a:pt x="211" y="74"/>
                    </a:lnTo>
                    <a:lnTo>
                      <a:pt x="212" y="75"/>
                    </a:lnTo>
                    <a:lnTo>
                      <a:pt x="214" y="77"/>
                    </a:lnTo>
                    <a:lnTo>
                      <a:pt x="214" y="78"/>
                    </a:lnTo>
                    <a:lnTo>
                      <a:pt x="216" y="79"/>
                    </a:lnTo>
                    <a:lnTo>
                      <a:pt x="216" y="80"/>
                    </a:lnTo>
                    <a:lnTo>
                      <a:pt x="217" y="81"/>
                    </a:lnTo>
                    <a:lnTo>
                      <a:pt x="220" y="80"/>
                    </a:lnTo>
                    <a:lnTo>
                      <a:pt x="220" y="81"/>
                    </a:lnTo>
                    <a:lnTo>
                      <a:pt x="220" y="82"/>
                    </a:lnTo>
                    <a:lnTo>
                      <a:pt x="220" y="82"/>
                    </a:lnTo>
                    <a:lnTo>
                      <a:pt x="220" y="83"/>
                    </a:lnTo>
                    <a:lnTo>
                      <a:pt x="220" y="83"/>
                    </a:lnTo>
                    <a:lnTo>
                      <a:pt x="221" y="86"/>
                    </a:lnTo>
                    <a:lnTo>
                      <a:pt x="224" y="86"/>
                    </a:lnTo>
                    <a:lnTo>
                      <a:pt x="224" y="86"/>
                    </a:lnTo>
                    <a:lnTo>
                      <a:pt x="227" y="88"/>
                    </a:lnTo>
                    <a:lnTo>
                      <a:pt x="230" y="93"/>
                    </a:lnTo>
                    <a:lnTo>
                      <a:pt x="232" y="93"/>
                    </a:lnTo>
                    <a:lnTo>
                      <a:pt x="233" y="94"/>
                    </a:lnTo>
                    <a:lnTo>
                      <a:pt x="234" y="95"/>
                    </a:lnTo>
                    <a:lnTo>
                      <a:pt x="234" y="96"/>
                    </a:lnTo>
                    <a:lnTo>
                      <a:pt x="234" y="97"/>
                    </a:lnTo>
                    <a:lnTo>
                      <a:pt x="234" y="98"/>
                    </a:lnTo>
                    <a:lnTo>
                      <a:pt x="237" y="100"/>
                    </a:lnTo>
                    <a:lnTo>
                      <a:pt x="237" y="101"/>
                    </a:lnTo>
                    <a:lnTo>
                      <a:pt x="242" y="105"/>
                    </a:lnTo>
                    <a:lnTo>
                      <a:pt x="242" y="107"/>
                    </a:lnTo>
                    <a:lnTo>
                      <a:pt x="246" y="110"/>
                    </a:lnTo>
                    <a:lnTo>
                      <a:pt x="247" y="110"/>
                    </a:lnTo>
                    <a:lnTo>
                      <a:pt x="247" y="112"/>
                    </a:lnTo>
                    <a:lnTo>
                      <a:pt x="247" y="115"/>
                    </a:lnTo>
                    <a:lnTo>
                      <a:pt x="246" y="117"/>
                    </a:lnTo>
                    <a:lnTo>
                      <a:pt x="245" y="119"/>
                    </a:lnTo>
                    <a:lnTo>
                      <a:pt x="245" y="120"/>
                    </a:lnTo>
                    <a:lnTo>
                      <a:pt x="246" y="122"/>
                    </a:lnTo>
                    <a:lnTo>
                      <a:pt x="247" y="123"/>
                    </a:lnTo>
                    <a:lnTo>
                      <a:pt x="248" y="124"/>
                    </a:lnTo>
                    <a:lnTo>
                      <a:pt x="247" y="127"/>
                    </a:lnTo>
                    <a:lnTo>
                      <a:pt x="246" y="129"/>
                    </a:lnTo>
                    <a:lnTo>
                      <a:pt x="246" y="130"/>
                    </a:lnTo>
                    <a:lnTo>
                      <a:pt x="244" y="131"/>
                    </a:lnTo>
                    <a:lnTo>
                      <a:pt x="243" y="131"/>
                    </a:lnTo>
                    <a:lnTo>
                      <a:pt x="244" y="133"/>
                    </a:lnTo>
                    <a:lnTo>
                      <a:pt x="244" y="134"/>
                    </a:lnTo>
                    <a:lnTo>
                      <a:pt x="244" y="134"/>
                    </a:lnTo>
                    <a:lnTo>
                      <a:pt x="244" y="135"/>
                    </a:lnTo>
                    <a:lnTo>
                      <a:pt x="246" y="136"/>
                    </a:lnTo>
                    <a:lnTo>
                      <a:pt x="246" y="137"/>
                    </a:lnTo>
                    <a:lnTo>
                      <a:pt x="246" y="138"/>
                    </a:lnTo>
                    <a:lnTo>
                      <a:pt x="245" y="139"/>
                    </a:lnTo>
                    <a:lnTo>
                      <a:pt x="243" y="140"/>
                    </a:lnTo>
                    <a:lnTo>
                      <a:pt x="243" y="141"/>
                    </a:lnTo>
                    <a:lnTo>
                      <a:pt x="243" y="142"/>
                    </a:lnTo>
                    <a:lnTo>
                      <a:pt x="243" y="143"/>
                    </a:lnTo>
                    <a:lnTo>
                      <a:pt x="244" y="145"/>
                    </a:lnTo>
                    <a:lnTo>
                      <a:pt x="243" y="146"/>
                    </a:lnTo>
                    <a:lnTo>
                      <a:pt x="243" y="149"/>
                    </a:lnTo>
                    <a:lnTo>
                      <a:pt x="243" y="150"/>
                    </a:lnTo>
                    <a:lnTo>
                      <a:pt x="244" y="151"/>
                    </a:lnTo>
                    <a:lnTo>
                      <a:pt x="244" y="152"/>
                    </a:lnTo>
                    <a:lnTo>
                      <a:pt x="246" y="153"/>
                    </a:lnTo>
                    <a:lnTo>
                      <a:pt x="247" y="153"/>
                    </a:lnTo>
                    <a:lnTo>
                      <a:pt x="248" y="155"/>
                    </a:lnTo>
                    <a:lnTo>
                      <a:pt x="248" y="156"/>
                    </a:lnTo>
                    <a:lnTo>
                      <a:pt x="249" y="159"/>
                    </a:lnTo>
                    <a:lnTo>
                      <a:pt x="249" y="161"/>
                    </a:lnTo>
                    <a:lnTo>
                      <a:pt x="248" y="164"/>
                    </a:lnTo>
                    <a:lnTo>
                      <a:pt x="249" y="166"/>
                    </a:lnTo>
                    <a:lnTo>
                      <a:pt x="250" y="167"/>
                    </a:lnTo>
                    <a:lnTo>
                      <a:pt x="251" y="168"/>
                    </a:lnTo>
                    <a:lnTo>
                      <a:pt x="251" y="169"/>
                    </a:lnTo>
                    <a:lnTo>
                      <a:pt x="252" y="171"/>
                    </a:lnTo>
                    <a:lnTo>
                      <a:pt x="253" y="172"/>
                    </a:lnTo>
                    <a:lnTo>
                      <a:pt x="253" y="172"/>
                    </a:lnTo>
                    <a:lnTo>
                      <a:pt x="253" y="173"/>
                    </a:lnTo>
                    <a:lnTo>
                      <a:pt x="252" y="174"/>
                    </a:lnTo>
                    <a:lnTo>
                      <a:pt x="251" y="175"/>
                    </a:lnTo>
                    <a:lnTo>
                      <a:pt x="251" y="177"/>
                    </a:lnTo>
                    <a:lnTo>
                      <a:pt x="251" y="179"/>
                    </a:lnTo>
                    <a:lnTo>
                      <a:pt x="253" y="180"/>
                    </a:lnTo>
                    <a:lnTo>
                      <a:pt x="253" y="182"/>
                    </a:lnTo>
                    <a:lnTo>
                      <a:pt x="254" y="183"/>
                    </a:lnTo>
                    <a:lnTo>
                      <a:pt x="255" y="183"/>
                    </a:lnTo>
                    <a:lnTo>
                      <a:pt x="257" y="185"/>
                    </a:lnTo>
                    <a:lnTo>
                      <a:pt x="258" y="187"/>
                    </a:lnTo>
                    <a:lnTo>
                      <a:pt x="259" y="187"/>
                    </a:lnTo>
                    <a:lnTo>
                      <a:pt x="261" y="187"/>
                    </a:lnTo>
                    <a:lnTo>
                      <a:pt x="262" y="188"/>
                    </a:lnTo>
                    <a:lnTo>
                      <a:pt x="264" y="190"/>
                    </a:lnTo>
                    <a:lnTo>
                      <a:pt x="265" y="190"/>
                    </a:lnTo>
                    <a:lnTo>
                      <a:pt x="265" y="190"/>
                    </a:lnTo>
                    <a:lnTo>
                      <a:pt x="266" y="190"/>
                    </a:lnTo>
                    <a:lnTo>
                      <a:pt x="265" y="195"/>
                    </a:lnTo>
                    <a:lnTo>
                      <a:pt x="265" y="196"/>
                    </a:lnTo>
                    <a:lnTo>
                      <a:pt x="268" y="197"/>
                    </a:lnTo>
                    <a:lnTo>
                      <a:pt x="270" y="198"/>
                    </a:lnTo>
                    <a:lnTo>
                      <a:pt x="271" y="198"/>
                    </a:lnTo>
                    <a:lnTo>
                      <a:pt x="272" y="199"/>
                    </a:lnTo>
                    <a:lnTo>
                      <a:pt x="272" y="201"/>
                    </a:lnTo>
                    <a:lnTo>
                      <a:pt x="272" y="205"/>
                    </a:lnTo>
                    <a:lnTo>
                      <a:pt x="273" y="206"/>
                    </a:lnTo>
                    <a:lnTo>
                      <a:pt x="274" y="207"/>
                    </a:lnTo>
                    <a:lnTo>
                      <a:pt x="274" y="210"/>
                    </a:lnTo>
                    <a:lnTo>
                      <a:pt x="275" y="210"/>
                    </a:lnTo>
                    <a:lnTo>
                      <a:pt x="277" y="212"/>
                    </a:lnTo>
                    <a:lnTo>
                      <a:pt x="282" y="214"/>
                    </a:lnTo>
                    <a:lnTo>
                      <a:pt x="282" y="214"/>
                    </a:lnTo>
                    <a:lnTo>
                      <a:pt x="282" y="217"/>
                    </a:lnTo>
                    <a:lnTo>
                      <a:pt x="283" y="217"/>
                    </a:lnTo>
                    <a:lnTo>
                      <a:pt x="284" y="217"/>
                    </a:lnTo>
                    <a:lnTo>
                      <a:pt x="285" y="218"/>
                    </a:lnTo>
                    <a:lnTo>
                      <a:pt x="285" y="220"/>
                    </a:lnTo>
                    <a:lnTo>
                      <a:pt x="285" y="221"/>
                    </a:lnTo>
                    <a:lnTo>
                      <a:pt x="286" y="224"/>
                    </a:lnTo>
                    <a:lnTo>
                      <a:pt x="287" y="224"/>
                    </a:lnTo>
                    <a:lnTo>
                      <a:pt x="288" y="224"/>
                    </a:lnTo>
                    <a:lnTo>
                      <a:pt x="289" y="224"/>
                    </a:lnTo>
                    <a:lnTo>
                      <a:pt x="290" y="224"/>
                    </a:lnTo>
                    <a:lnTo>
                      <a:pt x="291" y="225"/>
                    </a:lnTo>
                    <a:lnTo>
                      <a:pt x="291" y="226"/>
                    </a:lnTo>
                    <a:lnTo>
                      <a:pt x="292" y="229"/>
                    </a:lnTo>
                    <a:lnTo>
                      <a:pt x="293" y="230"/>
                    </a:lnTo>
                    <a:lnTo>
                      <a:pt x="293" y="231"/>
                    </a:lnTo>
                    <a:lnTo>
                      <a:pt x="292" y="231"/>
                    </a:lnTo>
                    <a:lnTo>
                      <a:pt x="292" y="232"/>
                    </a:lnTo>
                    <a:lnTo>
                      <a:pt x="292" y="234"/>
                    </a:lnTo>
                    <a:lnTo>
                      <a:pt x="293" y="237"/>
                    </a:lnTo>
                    <a:lnTo>
                      <a:pt x="294" y="238"/>
                    </a:lnTo>
                    <a:lnTo>
                      <a:pt x="294" y="240"/>
                    </a:lnTo>
                    <a:lnTo>
                      <a:pt x="296" y="240"/>
                    </a:lnTo>
                    <a:lnTo>
                      <a:pt x="297" y="241"/>
                    </a:lnTo>
                    <a:lnTo>
                      <a:pt x="299" y="242"/>
                    </a:lnTo>
                    <a:lnTo>
                      <a:pt x="299" y="245"/>
                    </a:lnTo>
                    <a:lnTo>
                      <a:pt x="300" y="247"/>
                    </a:lnTo>
                    <a:lnTo>
                      <a:pt x="301" y="248"/>
                    </a:lnTo>
                    <a:lnTo>
                      <a:pt x="301" y="249"/>
                    </a:lnTo>
                    <a:lnTo>
                      <a:pt x="300" y="250"/>
                    </a:lnTo>
                    <a:lnTo>
                      <a:pt x="299" y="253"/>
                    </a:lnTo>
                    <a:lnTo>
                      <a:pt x="298" y="254"/>
                    </a:lnTo>
                    <a:lnTo>
                      <a:pt x="298" y="255"/>
                    </a:lnTo>
                    <a:lnTo>
                      <a:pt x="299" y="255"/>
                    </a:lnTo>
                    <a:lnTo>
                      <a:pt x="300" y="255"/>
                    </a:lnTo>
                    <a:lnTo>
                      <a:pt x="301" y="258"/>
                    </a:lnTo>
                    <a:lnTo>
                      <a:pt x="301" y="260"/>
                    </a:lnTo>
                    <a:lnTo>
                      <a:pt x="300" y="262"/>
                    </a:lnTo>
                    <a:lnTo>
                      <a:pt x="300" y="264"/>
                    </a:lnTo>
                    <a:lnTo>
                      <a:pt x="299" y="266"/>
                    </a:lnTo>
                    <a:lnTo>
                      <a:pt x="298" y="268"/>
                    </a:lnTo>
                    <a:lnTo>
                      <a:pt x="297" y="269"/>
                    </a:lnTo>
                    <a:lnTo>
                      <a:pt x="296" y="271"/>
                    </a:lnTo>
                    <a:lnTo>
                      <a:pt x="296" y="272"/>
                    </a:lnTo>
                    <a:lnTo>
                      <a:pt x="297" y="273"/>
                    </a:lnTo>
                    <a:lnTo>
                      <a:pt x="299" y="276"/>
                    </a:lnTo>
                    <a:lnTo>
                      <a:pt x="302" y="278"/>
                    </a:lnTo>
                    <a:lnTo>
                      <a:pt x="303" y="279"/>
                    </a:lnTo>
                    <a:lnTo>
                      <a:pt x="303" y="279"/>
                    </a:lnTo>
                    <a:lnTo>
                      <a:pt x="302" y="280"/>
                    </a:lnTo>
                    <a:lnTo>
                      <a:pt x="299" y="282"/>
                    </a:lnTo>
                    <a:lnTo>
                      <a:pt x="298" y="283"/>
                    </a:lnTo>
                    <a:lnTo>
                      <a:pt x="299" y="283"/>
                    </a:lnTo>
                    <a:lnTo>
                      <a:pt x="300" y="283"/>
                    </a:lnTo>
                    <a:lnTo>
                      <a:pt x="301" y="284"/>
                    </a:lnTo>
                    <a:lnTo>
                      <a:pt x="301" y="285"/>
                    </a:lnTo>
                    <a:lnTo>
                      <a:pt x="302" y="285"/>
                    </a:lnTo>
                    <a:lnTo>
                      <a:pt x="304" y="286"/>
                    </a:lnTo>
                    <a:lnTo>
                      <a:pt x="305" y="287"/>
                    </a:lnTo>
                    <a:lnTo>
                      <a:pt x="305" y="288"/>
                    </a:lnTo>
                    <a:lnTo>
                      <a:pt x="305" y="289"/>
                    </a:lnTo>
                    <a:lnTo>
                      <a:pt x="304" y="290"/>
                    </a:lnTo>
                    <a:lnTo>
                      <a:pt x="303" y="293"/>
                    </a:lnTo>
                    <a:lnTo>
                      <a:pt x="303" y="294"/>
                    </a:lnTo>
                    <a:lnTo>
                      <a:pt x="303" y="296"/>
                    </a:lnTo>
                    <a:lnTo>
                      <a:pt x="304" y="296"/>
                    </a:lnTo>
                    <a:lnTo>
                      <a:pt x="305" y="297"/>
                    </a:lnTo>
                    <a:lnTo>
                      <a:pt x="305" y="298"/>
                    </a:lnTo>
                    <a:lnTo>
                      <a:pt x="305" y="299"/>
                    </a:lnTo>
                    <a:lnTo>
                      <a:pt x="306" y="302"/>
                    </a:lnTo>
                    <a:lnTo>
                      <a:pt x="307" y="303"/>
                    </a:lnTo>
                    <a:lnTo>
                      <a:pt x="307" y="306"/>
                    </a:lnTo>
                    <a:lnTo>
                      <a:pt x="306" y="308"/>
                    </a:lnTo>
                    <a:lnTo>
                      <a:pt x="307" y="310"/>
                    </a:lnTo>
                    <a:lnTo>
                      <a:pt x="307" y="311"/>
                    </a:lnTo>
                    <a:lnTo>
                      <a:pt x="309" y="313"/>
                    </a:lnTo>
                    <a:lnTo>
                      <a:pt x="309" y="314"/>
                    </a:lnTo>
                    <a:lnTo>
                      <a:pt x="309" y="316"/>
                    </a:lnTo>
                    <a:lnTo>
                      <a:pt x="308" y="317"/>
                    </a:lnTo>
                    <a:lnTo>
                      <a:pt x="309" y="318"/>
                    </a:lnTo>
                    <a:lnTo>
                      <a:pt x="309" y="319"/>
                    </a:lnTo>
                    <a:lnTo>
                      <a:pt x="310" y="320"/>
                    </a:lnTo>
                    <a:lnTo>
                      <a:pt x="310" y="319"/>
                    </a:lnTo>
                    <a:lnTo>
                      <a:pt x="312" y="319"/>
                    </a:lnTo>
                    <a:lnTo>
                      <a:pt x="313" y="319"/>
                    </a:lnTo>
                    <a:lnTo>
                      <a:pt x="313" y="320"/>
                    </a:lnTo>
                    <a:lnTo>
                      <a:pt x="313" y="321"/>
                    </a:lnTo>
                    <a:lnTo>
                      <a:pt x="314" y="321"/>
                    </a:lnTo>
                    <a:lnTo>
                      <a:pt x="313" y="323"/>
                    </a:lnTo>
                    <a:lnTo>
                      <a:pt x="313" y="324"/>
                    </a:lnTo>
                    <a:lnTo>
                      <a:pt x="313" y="324"/>
                    </a:lnTo>
                    <a:lnTo>
                      <a:pt x="314" y="326"/>
                    </a:lnTo>
                    <a:lnTo>
                      <a:pt x="315" y="326"/>
                    </a:lnTo>
                    <a:lnTo>
                      <a:pt x="316" y="329"/>
                    </a:lnTo>
                    <a:lnTo>
                      <a:pt x="317" y="329"/>
                    </a:lnTo>
                    <a:lnTo>
                      <a:pt x="319" y="329"/>
                    </a:lnTo>
                    <a:lnTo>
                      <a:pt x="320" y="330"/>
                    </a:lnTo>
                    <a:lnTo>
                      <a:pt x="320" y="331"/>
                    </a:lnTo>
                    <a:lnTo>
                      <a:pt x="323" y="333"/>
                    </a:lnTo>
                    <a:lnTo>
                      <a:pt x="323" y="334"/>
                    </a:lnTo>
                    <a:lnTo>
                      <a:pt x="326" y="336"/>
                    </a:lnTo>
                    <a:lnTo>
                      <a:pt x="327" y="337"/>
                    </a:lnTo>
                    <a:lnTo>
                      <a:pt x="327" y="338"/>
                    </a:lnTo>
                    <a:lnTo>
                      <a:pt x="327" y="340"/>
                    </a:lnTo>
                    <a:lnTo>
                      <a:pt x="327" y="342"/>
                    </a:lnTo>
                    <a:lnTo>
                      <a:pt x="329" y="343"/>
                    </a:lnTo>
                    <a:lnTo>
                      <a:pt x="332" y="343"/>
                    </a:lnTo>
                    <a:lnTo>
                      <a:pt x="333" y="343"/>
                    </a:lnTo>
                    <a:lnTo>
                      <a:pt x="334" y="343"/>
                    </a:lnTo>
                    <a:lnTo>
                      <a:pt x="334" y="346"/>
                    </a:lnTo>
                    <a:lnTo>
                      <a:pt x="335" y="348"/>
                    </a:lnTo>
                    <a:lnTo>
                      <a:pt x="336" y="348"/>
                    </a:lnTo>
                    <a:lnTo>
                      <a:pt x="335" y="349"/>
                    </a:lnTo>
                    <a:lnTo>
                      <a:pt x="334" y="349"/>
                    </a:lnTo>
                    <a:lnTo>
                      <a:pt x="334" y="351"/>
                    </a:lnTo>
                    <a:lnTo>
                      <a:pt x="334" y="353"/>
                    </a:lnTo>
                    <a:lnTo>
                      <a:pt x="334" y="357"/>
                    </a:lnTo>
                    <a:lnTo>
                      <a:pt x="334" y="358"/>
                    </a:lnTo>
                    <a:lnTo>
                      <a:pt x="332" y="359"/>
                    </a:lnTo>
                    <a:lnTo>
                      <a:pt x="331" y="360"/>
                    </a:lnTo>
                    <a:lnTo>
                      <a:pt x="332" y="360"/>
                    </a:lnTo>
                    <a:lnTo>
                      <a:pt x="334" y="361"/>
                    </a:lnTo>
                    <a:lnTo>
                      <a:pt x="337" y="364"/>
                    </a:lnTo>
                    <a:lnTo>
                      <a:pt x="339" y="364"/>
                    </a:lnTo>
                    <a:lnTo>
                      <a:pt x="341" y="365"/>
                    </a:lnTo>
                    <a:lnTo>
                      <a:pt x="343" y="365"/>
                    </a:lnTo>
                    <a:lnTo>
                      <a:pt x="343" y="367"/>
                    </a:lnTo>
                    <a:lnTo>
                      <a:pt x="342" y="369"/>
                    </a:lnTo>
                    <a:lnTo>
                      <a:pt x="343" y="369"/>
                    </a:lnTo>
                    <a:lnTo>
                      <a:pt x="344" y="370"/>
                    </a:lnTo>
                    <a:lnTo>
                      <a:pt x="346" y="369"/>
                    </a:lnTo>
                    <a:lnTo>
                      <a:pt x="348" y="369"/>
                    </a:lnTo>
                    <a:lnTo>
                      <a:pt x="349" y="369"/>
                    </a:lnTo>
                    <a:lnTo>
                      <a:pt x="349" y="370"/>
                    </a:lnTo>
                    <a:lnTo>
                      <a:pt x="351" y="371"/>
                    </a:lnTo>
                    <a:lnTo>
                      <a:pt x="353" y="377"/>
                    </a:lnTo>
                    <a:lnTo>
                      <a:pt x="355" y="380"/>
                    </a:lnTo>
                    <a:lnTo>
                      <a:pt x="357" y="382"/>
                    </a:lnTo>
                    <a:lnTo>
                      <a:pt x="360" y="383"/>
                    </a:lnTo>
                    <a:lnTo>
                      <a:pt x="361" y="384"/>
                    </a:lnTo>
                    <a:lnTo>
                      <a:pt x="365" y="386"/>
                    </a:lnTo>
                    <a:lnTo>
                      <a:pt x="366" y="386"/>
                    </a:lnTo>
                    <a:lnTo>
                      <a:pt x="368" y="384"/>
                    </a:lnTo>
                    <a:lnTo>
                      <a:pt x="369" y="383"/>
                    </a:lnTo>
                    <a:lnTo>
                      <a:pt x="371" y="382"/>
                    </a:lnTo>
                    <a:lnTo>
                      <a:pt x="372" y="380"/>
                    </a:lnTo>
                    <a:lnTo>
                      <a:pt x="372" y="379"/>
                    </a:lnTo>
                    <a:lnTo>
                      <a:pt x="375" y="377"/>
                    </a:lnTo>
                    <a:lnTo>
                      <a:pt x="375" y="376"/>
                    </a:lnTo>
                    <a:lnTo>
                      <a:pt x="375" y="375"/>
                    </a:lnTo>
                    <a:lnTo>
                      <a:pt x="376" y="375"/>
                    </a:lnTo>
                    <a:lnTo>
                      <a:pt x="376" y="372"/>
                    </a:lnTo>
                    <a:lnTo>
                      <a:pt x="377" y="372"/>
                    </a:lnTo>
                    <a:lnTo>
                      <a:pt x="378" y="372"/>
                    </a:lnTo>
                    <a:lnTo>
                      <a:pt x="378" y="370"/>
                    </a:lnTo>
                    <a:lnTo>
                      <a:pt x="380" y="369"/>
                    </a:lnTo>
                    <a:lnTo>
                      <a:pt x="380" y="369"/>
                    </a:lnTo>
                    <a:lnTo>
                      <a:pt x="381" y="369"/>
                    </a:lnTo>
                    <a:lnTo>
                      <a:pt x="388" y="369"/>
                    </a:lnTo>
                    <a:lnTo>
                      <a:pt x="389" y="370"/>
                    </a:lnTo>
                    <a:lnTo>
                      <a:pt x="390" y="369"/>
                    </a:lnTo>
                    <a:lnTo>
                      <a:pt x="391" y="369"/>
                    </a:lnTo>
                    <a:lnTo>
                      <a:pt x="391" y="369"/>
                    </a:lnTo>
                    <a:lnTo>
                      <a:pt x="394" y="365"/>
                    </a:lnTo>
                    <a:lnTo>
                      <a:pt x="394" y="364"/>
                    </a:lnTo>
                    <a:lnTo>
                      <a:pt x="396" y="362"/>
                    </a:lnTo>
                    <a:lnTo>
                      <a:pt x="396" y="361"/>
                    </a:lnTo>
                    <a:lnTo>
                      <a:pt x="397" y="360"/>
                    </a:lnTo>
                    <a:lnTo>
                      <a:pt x="398" y="359"/>
                    </a:lnTo>
                    <a:lnTo>
                      <a:pt x="399" y="359"/>
                    </a:lnTo>
                    <a:lnTo>
                      <a:pt x="400" y="359"/>
                    </a:lnTo>
                    <a:lnTo>
                      <a:pt x="403" y="359"/>
                    </a:lnTo>
                    <a:lnTo>
                      <a:pt x="403" y="358"/>
                    </a:lnTo>
                    <a:lnTo>
                      <a:pt x="404" y="356"/>
                    </a:lnTo>
                    <a:lnTo>
                      <a:pt x="405" y="355"/>
                    </a:lnTo>
                    <a:lnTo>
                      <a:pt x="407" y="353"/>
                    </a:lnTo>
                    <a:lnTo>
                      <a:pt x="408" y="353"/>
                    </a:lnTo>
                    <a:lnTo>
                      <a:pt x="409" y="354"/>
                    </a:lnTo>
                    <a:lnTo>
                      <a:pt x="410" y="353"/>
                    </a:lnTo>
                    <a:lnTo>
                      <a:pt x="411" y="353"/>
                    </a:lnTo>
                    <a:lnTo>
                      <a:pt x="413" y="352"/>
                    </a:lnTo>
                    <a:lnTo>
                      <a:pt x="413" y="353"/>
                    </a:lnTo>
                    <a:lnTo>
                      <a:pt x="416" y="354"/>
                    </a:lnTo>
                    <a:lnTo>
                      <a:pt x="417" y="355"/>
                    </a:lnTo>
                    <a:lnTo>
                      <a:pt x="418" y="355"/>
                    </a:lnTo>
                    <a:lnTo>
                      <a:pt x="420" y="355"/>
                    </a:lnTo>
                    <a:lnTo>
                      <a:pt x="422" y="355"/>
                    </a:lnTo>
                    <a:lnTo>
                      <a:pt x="425" y="355"/>
                    </a:lnTo>
                    <a:lnTo>
                      <a:pt x="428" y="357"/>
                    </a:lnTo>
                    <a:lnTo>
                      <a:pt x="429" y="357"/>
                    </a:lnTo>
                    <a:lnTo>
                      <a:pt x="430" y="358"/>
                    </a:lnTo>
                    <a:lnTo>
                      <a:pt x="433" y="359"/>
                    </a:lnTo>
                    <a:lnTo>
                      <a:pt x="434" y="359"/>
                    </a:lnTo>
                    <a:lnTo>
                      <a:pt x="436" y="359"/>
                    </a:lnTo>
                    <a:lnTo>
                      <a:pt x="439" y="361"/>
                    </a:lnTo>
                    <a:lnTo>
                      <a:pt x="444" y="364"/>
                    </a:lnTo>
                    <a:lnTo>
                      <a:pt x="444" y="364"/>
                    </a:lnTo>
                    <a:lnTo>
                      <a:pt x="449" y="363"/>
                    </a:lnTo>
                    <a:lnTo>
                      <a:pt x="451" y="363"/>
                    </a:lnTo>
                    <a:lnTo>
                      <a:pt x="455" y="363"/>
                    </a:lnTo>
                    <a:lnTo>
                      <a:pt x="457" y="364"/>
                    </a:lnTo>
                    <a:lnTo>
                      <a:pt x="459" y="365"/>
                    </a:lnTo>
                    <a:lnTo>
                      <a:pt x="461" y="367"/>
                    </a:lnTo>
                    <a:lnTo>
                      <a:pt x="461" y="369"/>
                    </a:lnTo>
                    <a:lnTo>
                      <a:pt x="461" y="370"/>
                    </a:lnTo>
                    <a:lnTo>
                      <a:pt x="463" y="371"/>
                    </a:lnTo>
                    <a:lnTo>
                      <a:pt x="464" y="372"/>
                    </a:lnTo>
                    <a:lnTo>
                      <a:pt x="464" y="373"/>
                    </a:lnTo>
                    <a:lnTo>
                      <a:pt x="465" y="374"/>
                    </a:lnTo>
                    <a:lnTo>
                      <a:pt x="467" y="374"/>
                    </a:lnTo>
                    <a:lnTo>
                      <a:pt x="468" y="374"/>
                    </a:lnTo>
                    <a:lnTo>
                      <a:pt x="470" y="374"/>
                    </a:lnTo>
                    <a:lnTo>
                      <a:pt x="471" y="375"/>
                    </a:lnTo>
                    <a:lnTo>
                      <a:pt x="471" y="374"/>
                    </a:lnTo>
                    <a:lnTo>
                      <a:pt x="472" y="374"/>
                    </a:lnTo>
                    <a:lnTo>
                      <a:pt x="473" y="374"/>
                    </a:lnTo>
                    <a:lnTo>
                      <a:pt x="474" y="374"/>
                    </a:lnTo>
                    <a:lnTo>
                      <a:pt x="475" y="375"/>
                    </a:lnTo>
                    <a:lnTo>
                      <a:pt x="475" y="376"/>
                    </a:lnTo>
                    <a:lnTo>
                      <a:pt x="475" y="376"/>
                    </a:lnTo>
                    <a:lnTo>
                      <a:pt x="478" y="379"/>
                    </a:lnTo>
                    <a:lnTo>
                      <a:pt x="480" y="380"/>
                    </a:lnTo>
                    <a:lnTo>
                      <a:pt x="482" y="383"/>
                    </a:lnTo>
                    <a:lnTo>
                      <a:pt x="484" y="384"/>
                    </a:lnTo>
                    <a:lnTo>
                      <a:pt x="485" y="386"/>
                    </a:lnTo>
                    <a:lnTo>
                      <a:pt x="485" y="387"/>
                    </a:lnTo>
                    <a:lnTo>
                      <a:pt x="486" y="388"/>
                    </a:lnTo>
                    <a:lnTo>
                      <a:pt x="487" y="390"/>
                    </a:lnTo>
                    <a:lnTo>
                      <a:pt x="488" y="391"/>
                    </a:lnTo>
                    <a:lnTo>
                      <a:pt x="488" y="392"/>
                    </a:lnTo>
                    <a:lnTo>
                      <a:pt x="489" y="394"/>
                    </a:lnTo>
                    <a:lnTo>
                      <a:pt x="490" y="395"/>
                    </a:lnTo>
                    <a:lnTo>
                      <a:pt x="492" y="396"/>
                    </a:lnTo>
                    <a:lnTo>
                      <a:pt x="496" y="402"/>
                    </a:lnTo>
                    <a:lnTo>
                      <a:pt x="498" y="406"/>
                    </a:lnTo>
                    <a:lnTo>
                      <a:pt x="499" y="409"/>
                    </a:lnTo>
                    <a:lnTo>
                      <a:pt x="500" y="411"/>
                    </a:lnTo>
                    <a:lnTo>
                      <a:pt x="502" y="412"/>
                    </a:lnTo>
                    <a:lnTo>
                      <a:pt x="505" y="413"/>
                    </a:lnTo>
                    <a:lnTo>
                      <a:pt x="506" y="414"/>
                    </a:lnTo>
                    <a:lnTo>
                      <a:pt x="509" y="416"/>
                    </a:lnTo>
                    <a:lnTo>
                      <a:pt x="512" y="417"/>
                    </a:lnTo>
                    <a:lnTo>
                      <a:pt x="513" y="418"/>
                    </a:lnTo>
                    <a:lnTo>
                      <a:pt x="516" y="423"/>
                    </a:lnTo>
                    <a:lnTo>
                      <a:pt x="517" y="424"/>
                    </a:lnTo>
                    <a:lnTo>
                      <a:pt x="520" y="427"/>
                    </a:lnTo>
                    <a:lnTo>
                      <a:pt x="520" y="427"/>
                    </a:lnTo>
                    <a:lnTo>
                      <a:pt x="518" y="428"/>
                    </a:lnTo>
                    <a:lnTo>
                      <a:pt x="516" y="429"/>
                    </a:lnTo>
                    <a:lnTo>
                      <a:pt x="516" y="430"/>
                    </a:lnTo>
                    <a:lnTo>
                      <a:pt x="514" y="431"/>
                    </a:lnTo>
                    <a:lnTo>
                      <a:pt x="513" y="432"/>
                    </a:lnTo>
                    <a:lnTo>
                      <a:pt x="511" y="434"/>
                    </a:lnTo>
                    <a:lnTo>
                      <a:pt x="509" y="438"/>
                    </a:lnTo>
                    <a:lnTo>
                      <a:pt x="507" y="441"/>
                    </a:lnTo>
                    <a:lnTo>
                      <a:pt x="506" y="443"/>
                    </a:lnTo>
                    <a:lnTo>
                      <a:pt x="505" y="445"/>
                    </a:lnTo>
                    <a:lnTo>
                      <a:pt x="504" y="447"/>
                    </a:lnTo>
                    <a:lnTo>
                      <a:pt x="504" y="448"/>
                    </a:lnTo>
                    <a:lnTo>
                      <a:pt x="503" y="448"/>
                    </a:lnTo>
                    <a:lnTo>
                      <a:pt x="503" y="448"/>
                    </a:lnTo>
                    <a:lnTo>
                      <a:pt x="503" y="450"/>
                    </a:lnTo>
                    <a:lnTo>
                      <a:pt x="502" y="452"/>
                    </a:lnTo>
                    <a:lnTo>
                      <a:pt x="501" y="455"/>
                    </a:lnTo>
                    <a:lnTo>
                      <a:pt x="501" y="455"/>
                    </a:lnTo>
                    <a:lnTo>
                      <a:pt x="499" y="460"/>
                    </a:lnTo>
                    <a:lnTo>
                      <a:pt x="498" y="463"/>
                    </a:lnTo>
                    <a:lnTo>
                      <a:pt x="497" y="465"/>
                    </a:lnTo>
                    <a:lnTo>
                      <a:pt x="496" y="465"/>
                    </a:lnTo>
                    <a:lnTo>
                      <a:pt x="496" y="466"/>
                    </a:lnTo>
                    <a:lnTo>
                      <a:pt x="496" y="467"/>
                    </a:lnTo>
                    <a:lnTo>
                      <a:pt x="494" y="472"/>
                    </a:lnTo>
                    <a:lnTo>
                      <a:pt x="492" y="477"/>
                    </a:lnTo>
                    <a:lnTo>
                      <a:pt x="492" y="482"/>
                    </a:lnTo>
                    <a:lnTo>
                      <a:pt x="491" y="485"/>
                    </a:lnTo>
                    <a:lnTo>
                      <a:pt x="492" y="487"/>
                    </a:lnTo>
                    <a:lnTo>
                      <a:pt x="492" y="488"/>
                    </a:lnTo>
                    <a:lnTo>
                      <a:pt x="494" y="491"/>
                    </a:lnTo>
                    <a:lnTo>
                      <a:pt x="496" y="492"/>
                    </a:lnTo>
                    <a:lnTo>
                      <a:pt x="496" y="494"/>
                    </a:lnTo>
                    <a:lnTo>
                      <a:pt x="496" y="495"/>
                    </a:lnTo>
                    <a:lnTo>
                      <a:pt x="494" y="498"/>
                    </a:lnTo>
                    <a:lnTo>
                      <a:pt x="494" y="500"/>
                    </a:lnTo>
                    <a:lnTo>
                      <a:pt x="495" y="500"/>
                    </a:lnTo>
                    <a:lnTo>
                      <a:pt x="495" y="503"/>
                    </a:lnTo>
                    <a:lnTo>
                      <a:pt x="495" y="504"/>
                    </a:lnTo>
                    <a:lnTo>
                      <a:pt x="494" y="505"/>
                    </a:lnTo>
                    <a:lnTo>
                      <a:pt x="494" y="506"/>
                    </a:lnTo>
                    <a:lnTo>
                      <a:pt x="493" y="508"/>
                    </a:lnTo>
                    <a:lnTo>
                      <a:pt x="493" y="509"/>
                    </a:lnTo>
                    <a:lnTo>
                      <a:pt x="492" y="511"/>
                    </a:lnTo>
                    <a:lnTo>
                      <a:pt x="492" y="514"/>
                    </a:lnTo>
                    <a:lnTo>
                      <a:pt x="492" y="514"/>
                    </a:lnTo>
                    <a:lnTo>
                      <a:pt x="492" y="517"/>
                    </a:lnTo>
                    <a:lnTo>
                      <a:pt x="492" y="518"/>
                    </a:lnTo>
                    <a:lnTo>
                      <a:pt x="492" y="521"/>
                    </a:lnTo>
                    <a:lnTo>
                      <a:pt x="492" y="523"/>
                    </a:lnTo>
                    <a:lnTo>
                      <a:pt x="492" y="525"/>
                    </a:lnTo>
                    <a:lnTo>
                      <a:pt x="493" y="527"/>
                    </a:lnTo>
                    <a:lnTo>
                      <a:pt x="493" y="531"/>
                    </a:lnTo>
                    <a:lnTo>
                      <a:pt x="494" y="533"/>
                    </a:lnTo>
                    <a:lnTo>
                      <a:pt x="494" y="534"/>
                    </a:lnTo>
                    <a:lnTo>
                      <a:pt x="495" y="535"/>
                    </a:lnTo>
                    <a:lnTo>
                      <a:pt x="496" y="538"/>
                    </a:lnTo>
                    <a:lnTo>
                      <a:pt x="499" y="541"/>
                    </a:lnTo>
                    <a:lnTo>
                      <a:pt x="500" y="541"/>
                    </a:lnTo>
                    <a:lnTo>
                      <a:pt x="500" y="542"/>
                    </a:lnTo>
                    <a:lnTo>
                      <a:pt x="500" y="545"/>
                    </a:lnTo>
                    <a:lnTo>
                      <a:pt x="499" y="551"/>
                    </a:lnTo>
                    <a:lnTo>
                      <a:pt x="498" y="552"/>
                    </a:lnTo>
                    <a:lnTo>
                      <a:pt x="498" y="556"/>
                    </a:lnTo>
                    <a:lnTo>
                      <a:pt x="498" y="560"/>
                    </a:lnTo>
                    <a:lnTo>
                      <a:pt x="497" y="563"/>
                    </a:lnTo>
                    <a:lnTo>
                      <a:pt x="496" y="565"/>
                    </a:lnTo>
                    <a:lnTo>
                      <a:pt x="494" y="567"/>
                    </a:lnTo>
                    <a:lnTo>
                      <a:pt x="492" y="569"/>
                    </a:lnTo>
                    <a:lnTo>
                      <a:pt x="490" y="569"/>
                    </a:lnTo>
                    <a:lnTo>
                      <a:pt x="489" y="569"/>
                    </a:lnTo>
                    <a:lnTo>
                      <a:pt x="487" y="570"/>
                    </a:lnTo>
                    <a:lnTo>
                      <a:pt x="485" y="572"/>
                    </a:lnTo>
                    <a:lnTo>
                      <a:pt x="485" y="572"/>
                    </a:lnTo>
                    <a:lnTo>
                      <a:pt x="482" y="574"/>
                    </a:lnTo>
                    <a:lnTo>
                      <a:pt x="481" y="576"/>
                    </a:lnTo>
                    <a:lnTo>
                      <a:pt x="479" y="576"/>
                    </a:lnTo>
                    <a:lnTo>
                      <a:pt x="478" y="576"/>
                    </a:lnTo>
                    <a:lnTo>
                      <a:pt x="472" y="577"/>
                    </a:lnTo>
                    <a:lnTo>
                      <a:pt x="470" y="578"/>
                    </a:lnTo>
                    <a:lnTo>
                      <a:pt x="469" y="577"/>
                    </a:lnTo>
                    <a:lnTo>
                      <a:pt x="468" y="577"/>
                    </a:lnTo>
                    <a:lnTo>
                      <a:pt x="467" y="577"/>
                    </a:lnTo>
                    <a:lnTo>
                      <a:pt x="466" y="576"/>
                    </a:lnTo>
                    <a:lnTo>
                      <a:pt x="465" y="576"/>
                    </a:lnTo>
                    <a:lnTo>
                      <a:pt x="464" y="576"/>
                    </a:lnTo>
                    <a:lnTo>
                      <a:pt x="463" y="576"/>
                    </a:lnTo>
                    <a:lnTo>
                      <a:pt x="462" y="576"/>
                    </a:lnTo>
                    <a:lnTo>
                      <a:pt x="461" y="576"/>
                    </a:lnTo>
                    <a:lnTo>
                      <a:pt x="458" y="577"/>
                    </a:lnTo>
                    <a:lnTo>
                      <a:pt x="456" y="578"/>
                    </a:lnTo>
                    <a:lnTo>
                      <a:pt x="454" y="579"/>
                    </a:lnTo>
                    <a:lnTo>
                      <a:pt x="454" y="579"/>
                    </a:lnTo>
                    <a:lnTo>
                      <a:pt x="451" y="582"/>
                    </a:lnTo>
                    <a:lnTo>
                      <a:pt x="450" y="584"/>
                    </a:lnTo>
                    <a:lnTo>
                      <a:pt x="447" y="587"/>
                    </a:lnTo>
                    <a:lnTo>
                      <a:pt x="445" y="589"/>
                    </a:lnTo>
                    <a:lnTo>
                      <a:pt x="445" y="591"/>
                    </a:lnTo>
                    <a:lnTo>
                      <a:pt x="444" y="593"/>
                    </a:lnTo>
                    <a:lnTo>
                      <a:pt x="443" y="593"/>
                    </a:lnTo>
                    <a:lnTo>
                      <a:pt x="441" y="595"/>
                    </a:lnTo>
                    <a:lnTo>
                      <a:pt x="440" y="596"/>
                    </a:lnTo>
                    <a:lnTo>
                      <a:pt x="439" y="597"/>
                    </a:lnTo>
                    <a:lnTo>
                      <a:pt x="438" y="598"/>
                    </a:lnTo>
                    <a:lnTo>
                      <a:pt x="438" y="600"/>
                    </a:lnTo>
                    <a:lnTo>
                      <a:pt x="436" y="601"/>
                    </a:lnTo>
                    <a:lnTo>
                      <a:pt x="434" y="604"/>
                    </a:lnTo>
                    <a:lnTo>
                      <a:pt x="434" y="607"/>
                    </a:lnTo>
                    <a:lnTo>
                      <a:pt x="433" y="608"/>
                    </a:lnTo>
                    <a:lnTo>
                      <a:pt x="433" y="609"/>
                    </a:lnTo>
                    <a:lnTo>
                      <a:pt x="433" y="610"/>
                    </a:lnTo>
                    <a:lnTo>
                      <a:pt x="433" y="610"/>
                    </a:lnTo>
                    <a:lnTo>
                      <a:pt x="433" y="612"/>
                    </a:lnTo>
                    <a:lnTo>
                      <a:pt x="431" y="620"/>
                    </a:lnTo>
                    <a:lnTo>
                      <a:pt x="426" y="632"/>
                    </a:lnTo>
                    <a:lnTo>
                      <a:pt x="418" y="635"/>
                    </a:lnTo>
                    <a:lnTo>
                      <a:pt x="415" y="641"/>
                    </a:lnTo>
                    <a:lnTo>
                      <a:pt x="411" y="643"/>
                    </a:lnTo>
                    <a:lnTo>
                      <a:pt x="403" y="645"/>
                    </a:lnTo>
                    <a:lnTo>
                      <a:pt x="393" y="645"/>
                    </a:lnTo>
                    <a:lnTo>
                      <a:pt x="389" y="647"/>
                    </a:lnTo>
                    <a:lnTo>
                      <a:pt x="389" y="648"/>
                    </a:lnTo>
                    <a:lnTo>
                      <a:pt x="388" y="652"/>
                    </a:lnTo>
                    <a:lnTo>
                      <a:pt x="389" y="665"/>
                    </a:lnTo>
                    <a:lnTo>
                      <a:pt x="388" y="671"/>
                    </a:lnTo>
                    <a:lnTo>
                      <a:pt x="387" y="673"/>
                    </a:lnTo>
                    <a:lnTo>
                      <a:pt x="385" y="673"/>
                    </a:lnTo>
                    <a:lnTo>
                      <a:pt x="384" y="673"/>
                    </a:lnTo>
                    <a:lnTo>
                      <a:pt x="383" y="672"/>
                    </a:lnTo>
                    <a:lnTo>
                      <a:pt x="384" y="671"/>
                    </a:lnTo>
                    <a:lnTo>
                      <a:pt x="384" y="669"/>
                    </a:lnTo>
                    <a:lnTo>
                      <a:pt x="383" y="668"/>
                    </a:lnTo>
                    <a:lnTo>
                      <a:pt x="382" y="666"/>
                    </a:lnTo>
                    <a:lnTo>
                      <a:pt x="381" y="665"/>
                    </a:lnTo>
                    <a:lnTo>
                      <a:pt x="380" y="666"/>
                    </a:lnTo>
                    <a:lnTo>
                      <a:pt x="379" y="666"/>
                    </a:lnTo>
                    <a:lnTo>
                      <a:pt x="378" y="667"/>
                    </a:lnTo>
                    <a:lnTo>
                      <a:pt x="375" y="667"/>
                    </a:lnTo>
                    <a:lnTo>
                      <a:pt x="372" y="667"/>
                    </a:lnTo>
                    <a:lnTo>
                      <a:pt x="369" y="667"/>
                    </a:lnTo>
                    <a:lnTo>
                      <a:pt x="367" y="667"/>
                    </a:lnTo>
                    <a:lnTo>
                      <a:pt x="365" y="667"/>
                    </a:lnTo>
                    <a:lnTo>
                      <a:pt x="362" y="666"/>
                    </a:lnTo>
                    <a:lnTo>
                      <a:pt x="361" y="667"/>
                    </a:lnTo>
                    <a:lnTo>
                      <a:pt x="359" y="667"/>
                    </a:lnTo>
                    <a:lnTo>
                      <a:pt x="358" y="665"/>
                    </a:lnTo>
                    <a:lnTo>
                      <a:pt x="358" y="664"/>
                    </a:lnTo>
                    <a:lnTo>
                      <a:pt x="357" y="662"/>
                    </a:lnTo>
                    <a:lnTo>
                      <a:pt x="356" y="661"/>
                    </a:lnTo>
                    <a:lnTo>
                      <a:pt x="355" y="660"/>
                    </a:lnTo>
                    <a:lnTo>
                      <a:pt x="353" y="660"/>
                    </a:lnTo>
                    <a:lnTo>
                      <a:pt x="351" y="660"/>
                    </a:lnTo>
                    <a:lnTo>
                      <a:pt x="350" y="660"/>
                    </a:lnTo>
                    <a:lnTo>
                      <a:pt x="348" y="658"/>
                    </a:lnTo>
                    <a:lnTo>
                      <a:pt x="348" y="658"/>
                    </a:lnTo>
                    <a:lnTo>
                      <a:pt x="347" y="658"/>
                    </a:lnTo>
                    <a:lnTo>
                      <a:pt x="346" y="656"/>
                    </a:lnTo>
                    <a:lnTo>
                      <a:pt x="345" y="655"/>
                    </a:lnTo>
                    <a:lnTo>
                      <a:pt x="341" y="653"/>
                    </a:lnTo>
                    <a:lnTo>
                      <a:pt x="340" y="652"/>
                    </a:lnTo>
                    <a:lnTo>
                      <a:pt x="339" y="652"/>
                    </a:lnTo>
                    <a:lnTo>
                      <a:pt x="339" y="650"/>
                    </a:lnTo>
                    <a:lnTo>
                      <a:pt x="339" y="648"/>
                    </a:lnTo>
                    <a:lnTo>
                      <a:pt x="340" y="646"/>
                    </a:lnTo>
                    <a:lnTo>
                      <a:pt x="341" y="645"/>
                    </a:lnTo>
                    <a:lnTo>
                      <a:pt x="340" y="644"/>
                    </a:lnTo>
                    <a:lnTo>
                      <a:pt x="340" y="643"/>
                    </a:lnTo>
                    <a:lnTo>
                      <a:pt x="339" y="643"/>
                    </a:lnTo>
                    <a:lnTo>
                      <a:pt x="337" y="641"/>
                    </a:lnTo>
                    <a:lnTo>
                      <a:pt x="337" y="641"/>
                    </a:lnTo>
                    <a:lnTo>
                      <a:pt x="335" y="640"/>
                    </a:lnTo>
                    <a:lnTo>
                      <a:pt x="334" y="639"/>
                    </a:lnTo>
                    <a:lnTo>
                      <a:pt x="334" y="638"/>
                    </a:lnTo>
                    <a:lnTo>
                      <a:pt x="334" y="637"/>
                    </a:lnTo>
                    <a:lnTo>
                      <a:pt x="332" y="637"/>
                    </a:lnTo>
                    <a:lnTo>
                      <a:pt x="330" y="636"/>
                    </a:lnTo>
                    <a:lnTo>
                      <a:pt x="330" y="635"/>
                    </a:lnTo>
                    <a:lnTo>
                      <a:pt x="327" y="634"/>
                    </a:lnTo>
                    <a:lnTo>
                      <a:pt x="325" y="634"/>
                    </a:lnTo>
                    <a:lnTo>
                      <a:pt x="323" y="632"/>
                    </a:lnTo>
                    <a:lnTo>
                      <a:pt x="323" y="631"/>
                    </a:lnTo>
                    <a:lnTo>
                      <a:pt x="322" y="629"/>
                    </a:lnTo>
                    <a:lnTo>
                      <a:pt x="319" y="625"/>
                    </a:lnTo>
                    <a:lnTo>
                      <a:pt x="318" y="625"/>
                    </a:lnTo>
                    <a:lnTo>
                      <a:pt x="317" y="625"/>
                    </a:lnTo>
                    <a:lnTo>
                      <a:pt x="316" y="625"/>
                    </a:lnTo>
                    <a:lnTo>
                      <a:pt x="313" y="622"/>
                    </a:lnTo>
                    <a:lnTo>
                      <a:pt x="310" y="620"/>
                    </a:lnTo>
                    <a:lnTo>
                      <a:pt x="310" y="619"/>
                    </a:lnTo>
                    <a:lnTo>
                      <a:pt x="310" y="618"/>
                    </a:lnTo>
                    <a:lnTo>
                      <a:pt x="308" y="615"/>
                    </a:lnTo>
                    <a:lnTo>
                      <a:pt x="305" y="614"/>
                    </a:lnTo>
                    <a:lnTo>
                      <a:pt x="302" y="612"/>
                    </a:lnTo>
                    <a:lnTo>
                      <a:pt x="301" y="611"/>
                    </a:lnTo>
                    <a:lnTo>
                      <a:pt x="299" y="610"/>
                    </a:lnTo>
                    <a:lnTo>
                      <a:pt x="296" y="609"/>
                    </a:lnTo>
                    <a:lnTo>
                      <a:pt x="295" y="609"/>
                    </a:lnTo>
                    <a:lnTo>
                      <a:pt x="293" y="607"/>
                    </a:lnTo>
                    <a:lnTo>
                      <a:pt x="292" y="607"/>
                    </a:lnTo>
                    <a:lnTo>
                      <a:pt x="291" y="606"/>
                    </a:lnTo>
                    <a:lnTo>
                      <a:pt x="289" y="607"/>
                    </a:lnTo>
                    <a:lnTo>
                      <a:pt x="288" y="607"/>
                    </a:lnTo>
                    <a:lnTo>
                      <a:pt x="286" y="605"/>
                    </a:lnTo>
                    <a:lnTo>
                      <a:pt x="285" y="604"/>
                    </a:lnTo>
                    <a:lnTo>
                      <a:pt x="284" y="603"/>
                    </a:lnTo>
                    <a:lnTo>
                      <a:pt x="281" y="600"/>
                    </a:lnTo>
                    <a:lnTo>
                      <a:pt x="280" y="600"/>
                    </a:lnTo>
                    <a:lnTo>
                      <a:pt x="274" y="598"/>
                    </a:lnTo>
                    <a:lnTo>
                      <a:pt x="273" y="597"/>
                    </a:lnTo>
                    <a:lnTo>
                      <a:pt x="273" y="596"/>
                    </a:lnTo>
                    <a:lnTo>
                      <a:pt x="270" y="595"/>
                    </a:lnTo>
                    <a:lnTo>
                      <a:pt x="268" y="594"/>
                    </a:lnTo>
                    <a:lnTo>
                      <a:pt x="267" y="593"/>
                    </a:lnTo>
                    <a:lnTo>
                      <a:pt x="266" y="592"/>
                    </a:lnTo>
                    <a:lnTo>
                      <a:pt x="263" y="589"/>
                    </a:lnTo>
                    <a:lnTo>
                      <a:pt x="261" y="588"/>
                    </a:lnTo>
                    <a:lnTo>
                      <a:pt x="258" y="586"/>
                    </a:lnTo>
                    <a:lnTo>
                      <a:pt x="258" y="585"/>
                    </a:lnTo>
                    <a:lnTo>
                      <a:pt x="254" y="582"/>
                    </a:lnTo>
                    <a:lnTo>
                      <a:pt x="252" y="581"/>
                    </a:lnTo>
                    <a:lnTo>
                      <a:pt x="249" y="580"/>
                    </a:lnTo>
                    <a:lnTo>
                      <a:pt x="244" y="578"/>
                    </a:lnTo>
                    <a:lnTo>
                      <a:pt x="244" y="577"/>
                    </a:lnTo>
                    <a:lnTo>
                      <a:pt x="241" y="577"/>
                    </a:lnTo>
                    <a:lnTo>
                      <a:pt x="239" y="577"/>
                    </a:lnTo>
                    <a:lnTo>
                      <a:pt x="237" y="578"/>
                    </a:lnTo>
                    <a:lnTo>
                      <a:pt x="236" y="578"/>
                    </a:lnTo>
                    <a:lnTo>
                      <a:pt x="235" y="579"/>
                    </a:lnTo>
                    <a:lnTo>
                      <a:pt x="233" y="579"/>
                    </a:lnTo>
                    <a:lnTo>
                      <a:pt x="233" y="580"/>
                    </a:lnTo>
                    <a:lnTo>
                      <a:pt x="232" y="581"/>
                    </a:lnTo>
                    <a:lnTo>
                      <a:pt x="231" y="581"/>
                    </a:lnTo>
                    <a:lnTo>
                      <a:pt x="229" y="578"/>
                    </a:lnTo>
                    <a:lnTo>
                      <a:pt x="226" y="576"/>
                    </a:lnTo>
                    <a:lnTo>
                      <a:pt x="224" y="576"/>
                    </a:lnTo>
                    <a:lnTo>
                      <a:pt x="224" y="577"/>
                    </a:lnTo>
                    <a:lnTo>
                      <a:pt x="224" y="578"/>
                    </a:lnTo>
                    <a:lnTo>
                      <a:pt x="221" y="577"/>
                    </a:lnTo>
                    <a:lnTo>
                      <a:pt x="220" y="577"/>
                    </a:lnTo>
                    <a:lnTo>
                      <a:pt x="218" y="576"/>
                    </a:lnTo>
                    <a:lnTo>
                      <a:pt x="217" y="575"/>
                    </a:lnTo>
                    <a:lnTo>
                      <a:pt x="214" y="575"/>
                    </a:lnTo>
                    <a:lnTo>
                      <a:pt x="213" y="573"/>
                    </a:lnTo>
                    <a:lnTo>
                      <a:pt x="213" y="572"/>
                    </a:lnTo>
                    <a:lnTo>
                      <a:pt x="211" y="571"/>
                    </a:lnTo>
                    <a:lnTo>
                      <a:pt x="210" y="570"/>
                    </a:lnTo>
                    <a:lnTo>
                      <a:pt x="206" y="569"/>
                    </a:lnTo>
                    <a:lnTo>
                      <a:pt x="206" y="569"/>
                    </a:lnTo>
                    <a:lnTo>
                      <a:pt x="206" y="568"/>
                    </a:lnTo>
                    <a:lnTo>
                      <a:pt x="205" y="566"/>
                    </a:lnTo>
                    <a:lnTo>
                      <a:pt x="203" y="565"/>
                    </a:lnTo>
                    <a:lnTo>
                      <a:pt x="203" y="565"/>
                    </a:lnTo>
                    <a:lnTo>
                      <a:pt x="203" y="562"/>
                    </a:lnTo>
                    <a:lnTo>
                      <a:pt x="199" y="559"/>
                    </a:lnTo>
                    <a:lnTo>
                      <a:pt x="199" y="560"/>
                    </a:lnTo>
                    <a:lnTo>
                      <a:pt x="197" y="559"/>
                    </a:lnTo>
                    <a:lnTo>
                      <a:pt x="196" y="558"/>
                    </a:lnTo>
                    <a:lnTo>
                      <a:pt x="195" y="558"/>
                    </a:lnTo>
                    <a:lnTo>
                      <a:pt x="195" y="558"/>
                    </a:lnTo>
                    <a:lnTo>
                      <a:pt x="195" y="556"/>
                    </a:lnTo>
                    <a:lnTo>
                      <a:pt x="195" y="555"/>
                    </a:lnTo>
                    <a:lnTo>
                      <a:pt x="194" y="555"/>
                    </a:lnTo>
                    <a:lnTo>
                      <a:pt x="193" y="555"/>
                    </a:lnTo>
                    <a:lnTo>
                      <a:pt x="192" y="554"/>
                    </a:lnTo>
                    <a:lnTo>
                      <a:pt x="191" y="553"/>
                    </a:lnTo>
                    <a:lnTo>
                      <a:pt x="192" y="552"/>
                    </a:lnTo>
                    <a:lnTo>
                      <a:pt x="192" y="551"/>
                    </a:lnTo>
                    <a:lnTo>
                      <a:pt x="191" y="549"/>
                    </a:lnTo>
                    <a:lnTo>
                      <a:pt x="190" y="547"/>
                    </a:lnTo>
                    <a:lnTo>
                      <a:pt x="186" y="544"/>
                    </a:lnTo>
                    <a:lnTo>
                      <a:pt x="184" y="541"/>
                    </a:lnTo>
                    <a:lnTo>
                      <a:pt x="183" y="540"/>
                    </a:lnTo>
                    <a:lnTo>
                      <a:pt x="182" y="540"/>
                    </a:lnTo>
                    <a:lnTo>
                      <a:pt x="182" y="539"/>
                    </a:lnTo>
                    <a:lnTo>
                      <a:pt x="181" y="538"/>
                    </a:lnTo>
                    <a:lnTo>
                      <a:pt x="182" y="538"/>
                    </a:lnTo>
                    <a:lnTo>
                      <a:pt x="183" y="536"/>
                    </a:lnTo>
                    <a:lnTo>
                      <a:pt x="184" y="534"/>
                    </a:lnTo>
                    <a:lnTo>
                      <a:pt x="183" y="534"/>
                    </a:lnTo>
                    <a:lnTo>
                      <a:pt x="182" y="534"/>
                    </a:lnTo>
                    <a:lnTo>
                      <a:pt x="182" y="533"/>
                    </a:lnTo>
                    <a:lnTo>
                      <a:pt x="181" y="532"/>
                    </a:lnTo>
                    <a:lnTo>
                      <a:pt x="182" y="531"/>
                    </a:lnTo>
                    <a:lnTo>
                      <a:pt x="182" y="531"/>
                    </a:lnTo>
                    <a:lnTo>
                      <a:pt x="184" y="530"/>
                    </a:lnTo>
                    <a:lnTo>
                      <a:pt x="185" y="530"/>
                    </a:lnTo>
                    <a:lnTo>
                      <a:pt x="186" y="528"/>
                    </a:lnTo>
                    <a:lnTo>
                      <a:pt x="185" y="527"/>
                    </a:lnTo>
                    <a:lnTo>
                      <a:pt x="185" y="527"/>
                    </a:lnTo>
                    <a:lnTo>
                      <a:pt x="186" y="526"/>
                    </a:lnTo>
                    <a:lnTo>
                      <a:pt x="186" y="526"/>
                    </a:lnTo>
                    <a:lnTo>
                      <a:pt x="186" y="525"/>
                    </a:lnTo>
                    <a:lnTo>
                      <a:pt x="186" y="524"/>
                    </a:lnTo>
                    <a:lnTo>
                      <a:pt x="186" y="523"/>
                    </a:lnTo>
                    <a:lnTo>
                      <a:pt x="186" y="522"/>
                    </a:lnTo>
                    <a:lnTo>
                      <a:pt x="185" y="520"/>
                    </a:lnTo>
                    <a:lnTo>
                      <a:pt x="186" y="518"/>
                    </a:lnTo>
                    <a:lnTo>
                      <a:pt x="186" y="517"/>
                    </a:lnTo>
                    <a:lnTo>
                      <a:pt x="186" y="517"/>
                    </a:lnTo>
                    <a:lnTo>
                      <a:pt x="186" y="516"/>
                    </a:lnTo>
                    <a:lnTo>
                      <a:pt x="186" y="516"/>
                    </a:lnTo>
                    <a:lnTo>
                      <a:pt x="185" y="514"/>
                    </a:lnTo>
                    <a:lnTo>
                      <a:pt x="184" y="514"/>
                    </a:lnTo>
                    <a:lnTo>
                      <a:pt x="183" y="515"/>
                    </a:lnTo>
                    <a:lnTo>
                      <a:pt x="182" y="515"/>
                    </a:lnTo>
                    <a:lnTo>
                      <a:pt x="181" y="514"/>
                    </a:lnTo>
                    <a:lnTo>
                      <a:pt x="183" y="513"/>
                    </a:lnTo>
                    <a:lnTo>
                      <a:pt x="184" y="511"/>
                    </a:lnTo>
                    <a:lnTo>
                      <a:pt x="184" y="510"/>
                    </a:lnTo>
                    <a:lnTo>
                      <a:pt x="185" y="509"/>
                    </a:lnTo>
                    <a:lnTo>
                      <a:pt x="185" y="508"/>
                    </a:lnTo>
                    <a:lnTo>
                      <a:pt x="184" y="508"/>
                    </a:lnTo>
                    <a:lnTo>
                      <a:pt x="183" y="508"/>
                    </a:lnTo>
                    <a:lnTo>
                      <a:pt x="183" y="507"/>
                    </a:lnTo>
                    <a:lnTo>
                      <a:pt x="184" y="506"/>
                    </a:lnTo>
                    <a:lnTo>
                      <a:pt x="184" y="505"/>
                    </a:lnTo>
                    <a:lnTo>
                      <a:pt x="182" y="504"/>
                    </a:lnTo>
                    <a:lnTo>
                      <a:pt x="183" y="503"/>
                    </a:lnTo>
                    <a:lnTo>
                      <a:pt x="182" y="502"/>
                    </a:lnTo>
                    <a:lnTo>
                      <a:pt x="182" y="502"/>
                    </a:lnTo>
                    <a:lnTo>
                      <a:pt x="181" y="502"/>
                    </a:lnTo>
                    <a:lnTo>
                      <a:pt x="179" y="502"/>
                    </a:lnTo>
                    <a:lnTo>
                      <a:pt x="179" y="499"/>
                    </a:lnTo>
                    <a:lnTo>
                      <a:pt x="179" y="499"/>
                    </a:lnTo>
                    <a:lnTo>
                      <a:pt x="179" y="498"/>
                    </a:lnTo>
                    <a:lnTo>
                      <a:pt x="177" y="497"/>
                    </a:lnTo>
                    <a:lnTo>
                      <a:pt x="176" y="496"/>
                    </a:lnTo>
                    <a:lnTo>
                      <a:pt x="176" y="496"/>
                    </a:lnTo>
                    <a:lnTo>
                      <a:pt x="177" y="496"/>
                    </a:lnTo>
                    <a:lnTo>
                      <a:pt x="178" y="495"/>
                    </a:lnTo>
                    <a:lnTo>
                      <a:pt x="177" y="495"/>
                    </a:lnTo>
                    <a:lnTo>
                      <a:pt x="176" y="494"/>
                    </a:lnTo>
                    <a:lnTo>
                      <a:pt x="175" y="493"/>
                    </a:lnTo>
                    <a:lnTo>
                      <a:pt x="175" y="492"/>
                    </a:lnTo>
                    <a:lnTo>
                      <a:pt x="175" y="490"/>
                    </a:lnTo>
                    <a:lnTo>
                      <a:pt x="175" y="490"/>
                    </a:lnTo>
                    <a:lnTo>
                      <a:pt x="174" y="489"/>
                    </a:lnTo>
                    <a:lnTo>
                      <a:pt x="174" y="487"/>
                    </a:lnTo>
                    <a:lnTo>
                      <a:pt x="172" y="487"/>
                    </a:lnTo>
                    <a:lnTo>
                      <a:pt x="172" y="486"/>
                    </a:lnTo>
                    <a:lnTo>
                      <a:pt x="172" y="485"/>
                    </a:lnTo>
                    <a:lnTo>
                      <a:pt x="170" y="486"/>
                    </a:lnTo>
                    <a:lnTo>
                      <a:pt x="169" y="486"/>
                    </a:lnTo>
                    <a:lnTo>
                      <a:pt x="169" y="486"/>
                    </a:lnTo>
                    <a:lnTo>
                      <a:pt x="169" y="484"/>
                    </a:lnTo>
                    <a:lnTo>
                      <a:pt x="168" y="484"/>
                    </a:lnTo>
                    <a:lnTo>
                      <a:pt x="168" y="483"/>
                    </a:lnTo>
                    <a:lnTo>
                      <a:pt x="167" y="484"/>
                    </a:lnTo>
                    <a:lnTo>
                      <a:pt x="166" y="483"/>
                    </a:lnTo>
                    <a:lnTo>
                      <a:pt x="165" y="483"/>
                    </a:lnTo>
                    <a:lnTo>
                      <a:pt x="165" y="483"/>
                    </a:lnTo>
                    <a:lnTo>
                      <a:pt x="164" y="482"/>
                    </a:lnTo>
                    <a:lnTo>
                      <a:pt x="163" y="482"/>
                    </a:lnTo>
                    <a:lnTo>
                      <a:pt x="162" y="481"/>
                    </a:lnTo>
                    <a:lnTo>
                      <a:pt x="162" y="480"/>
                    </a:lnTo>
                    <a:lnTo>
                      <a:pt x="162" y="479"/>
                    </a:lnTo>
                    <a:lnTo>
                      <a:pt x="162" y="479"/>
                    </a:lnTo>
                    <a:lnTo>
                      <a:pt x="163" y="478"/>
                    </a:lnTo>
                    <a:lnTo>
                      <a:pt x="163" y="476"/>
                    </a:lnTo>
                    <a:lnTo>
                      <a:pt x="162" y="475"/>
                    </a:lnTo>
                    <a:lnTo>
                      <a:pt x="162" y="475"/>
                    </a:lnTo>
                    <a:lnTo>
                      <a:pt x="162" y="474"/>
                    </a:lnTo>
                    <a:lnTo>
                      <a:pt x="162" y="473"/>
                    </a:lnTo>
                    <a:lnTo>
                      <a:pt x="162" y="472"/>
                    </a:lnTo>
                    <a:lnTo>
                      <a:pt x="162" y="472"/>
                    </a:lnTo>
                    <a:lnTo>
                      <a:pt x="161" y="471"/>
                    </a:lnTo>
                    <a:lnTo>
                      <a:pt x="160" y="470"/>
                    </a:lnTo>
                    <a:lnTo>
                      <a:pt x="160" y="466"/>
                    </a:lnTo>
                    <a:lnTo>
                      <a:pt x="159" y="465"/>
                    </a:lnTo>
                    <a:lnTo>
                      <a:pt x="158" y="462"/>
                    </a:lnTo>
                    <a:lnTo>
                      <a:pt x="158" y="462"/>
                    </a:lnTo>
                    <a:lnTo>
                      <a:pt x="157" y="461"/>
                    </a:lnTo>
                    <a:lnTo>
                      <a:pt x="157" y="460"/>
                    </a:lnTo>
                    <a:lnTo>
                      <a:pt x="156" y="460"/>
                    </a:lnTo>
                    <a:lnTo>
                      <a:pt x="155" y="458"/>
                    </a:lnTo>
                    <a:lnTo>
                      <a:pt x="156" y="457"/>
                    </a:lnTo>
                    <a:lnTo>
                      <a:pt x="155" y="455"/>
                    </a:lnTo>
                    <a:lnTo>
                      <a:pt x="155" y="455"/>
                    </a:lnTo>
                    <a:lnTo>
                      <a:pt x="155" y="455"/>
                    </a:lnTo>
                    <a:lnTo>
                      <a:pt x="154" y="453"/>
                    </a:lnTo>
                    <a:lnTo>
                      <a:pt x="153" y="453"/>
                    </a:lnTo>
                    <a:lnTo>
                      <a:pt x="152" y="452"/>
                    </a:lnTo>
                    <a:lnTo>
                      <a:pt x="151" y="452"/>
                    </a:lnTo>
                    <a:lnTo>
                      <a:pt x="151" y="451"/>
                    </a:lnTo>
                    <a:lnTo>
                      <a:pt x="151" y="450"/>
                    </a:lnTo>
                    <a:lnTo>
                      <a:pt x="149" y="448"/>
                    </a:lnTo>
                    <a:lnTo>
                      <a:pt x="148" y="446"/>
                    </a:lnTo>
                    <a:lnTo>
                      <a:pt x="149" y="445"/>
                    </a:lnTo>
                    <a:lnTo>
                      <a:pt x="148" y="444"/>
                    </a:lnTo>
                    <a:lnTo>
                      <a:pt x="148" y="441"/>
                    </a:lnTo>
                    <a:lnTo>
                      <a:pt x="146" y="441"/>
                    </a:lnTo>
                    <a:lnTo>
                      <a:pt x="146" y="439"/>
                    </a:lnTo>
                    <a:lnTo>
                      <a:pt x="145" y="438"/>
                    </a:lnTo>
                    <a:lnTo>
                      <a:pt x="144" y="438"/>
                    </a:lnTo>
                    <a:lnTo>
                      <a:pt x="144" y="435"/>
                    </a:lnTo>
                    <a:lnTo>
                      <a:pt x="144" y="434"/>
                    </a:lnTo>
                    <a:lnTo>
                      <a:pt x="143" y="433"/>
                    </a:lnTo>
                    <a:lnTo>
                      <a:pt x="143" y="432"/>
                    </a:lnTo>
                    <a:lnTo>
                      <a:pt x="142" y="431"/>
                    </a:lnTo>
                    <a:lnTo>
                      <a:pt x="141" y="426"/>
                    </a:lnTo>
                    <a:lnTo>
                      <a:pt x="141" y="424"/>
                    </a:lnTo>
                    <a:lnTo>
                      <a:pt x="140" y="423"/>
                    </a:lnTo>
                    <a:lnTo>
                      <a:pt x="140" y="422"/>
                    </a:lnTo>
                    <a:lnTo>
                      <a:pt x="139" y="422"/>
                    </a:lnTo>
                    <a:lnTo>
                      <a:pt x="138" y="421"/>
                    </a:lnTo>
                    <a:lnTo>
                      <a:pt x="137" y="420"/>
                    </a:lnTo>
                    <a:lnTo>
                      <a:pt x="137" y="419"/>
                    </a:lnTo>
                    <a:lnTo>
                      <a:pt x="135" y="417"/>
                    </a:lnTo>
                    <a:lnTo>
                      <a:pt x="133" y="414"/>
                    </a:lnTo>
                    <a:lnTo>
                      <a:pt x="132" y="414"/>
                    </a:lnTo>
                    <a:lnTo>
                      <a:pt x="131" y="413"/>
                    </a:lnTo>
                    <a:lnTo>
                      <a:pt x="129" y="412"/>
                    </a:lnTo>
                    <a:lnTo>
                      <a:pt x="128" y="412"/>
                    </a:lnTo>
                    <a:lnTo>
                      <a:pt x="128" y="411"/>
                    </a:lnTo>
                    <a:lnTo>
                      <a:pt x="127" y="407"/>
                    </a:lnTo>
                    <a:lnTo>
                      <a:pt x="126" y="406"/>
                    </a:lnTo>
                    <a:lnTo>
                      <a:pt x="125" y="405"/>
                    </a:lnTo>
                    <a:lnTo>
                      <a:pt x="125" y="403"/>
                    </a:lnTo>
                    <a:lnTo>
                      <a:pt x="125" y="403"/>
                    </a:lnTo>
                    <a:lnTo>
                      <a:pt x="125" y="400"/>
                    </a:lnTo>
                    <a:lnTo>
                      <a:pt x="124" y="400"/>
                    </a:lnTo>
                    <a:lnTo>
                      <a:pt x="124" y="398"/>
                    </a:lnTo>
                    <a:lnTo>
                      <a:pt x="120" y="394"/>
                    </a:lnTo>
                    <a:lnTo>
                      <a:pt x="119" y="393"/>
                    </a:lnTo>
                    <a:lnTo>
                      <a:pt x="118" y="393"/>
                    </a:lnTo>
                    <a:lnTo>
                      <a:pt x="116" y="393"/>
                    </a:lnTo>
                    <a:lnTo>
                      <a:pt x="115" y="392"/>
                    </a:lnTo>
                    <a:lnTo>
                      <a:pt x="113" y="392"/>
                    </a:lnTo>
                    <a:lnTo>
                      <a:pt x="112" y="391"/>
                    </a:lnTo>
                    <a:lnTo>
                      <a:pt x="111" y="390"/>
                    </a:lnTo>
                    <a:lnTo>
                      <a:pt x="111" y="389"/>
                    </a:lnTo>
                    <a:lnTo>
                      <a:pt x="110" y="387"/>
                    </a:lnTo>
                    <a:lnTo>
                      <a:pt x="110" y="386"/>
                    </a:lnTo>
                    <a:lnTo>
                      <a:pt x="110" y="386"/>
                    </a:lnTo>
                    <a:lnTo>
                      <a:pt x="110" y="384"/>
                    </a:lnTo>
                    <a:lnTo>
                      <a:pt x="109" y="383"/>
                    </a:lnTo>
                    <a:lnTo>
                      <a:pt x="107" y="383"/>
                    </a:lnTo>
                    <a:lnTo>
                      <a:pt x="107" y="382"/>
                    </a:lnTo>
                    <a:lnTo>
                      <a:pt x="107" y="380"/>
                    </a:lnTo>
                    <a:lnTo>
                      <a:pt x="107" y="379"/>
                    </a:lnTo>
                    <a:lnTo>
                      <a:pt x="105" y="377"/>
                    </a:lnTo>
                    <a:lnTo>
                      <a:pt x="105" y="376"/>
                    </a:lnTo>
                    <a:lnTo>
                      <a:pt x="103" y="374"/>
                    </a:lnTo>
                    <a:lnTo>
                      <a:pt x="103" y="374"/>
                    </a:lnTo>
                    <a:lnTo>
                      <a:pt x="102" y="372"/>
                    </a:lnTo>
                    <a:lnTo>
                      <a:pt x="100" y="371"/>
                    </a:lnTo>
                    <a:lnTo>
                      <a:pt x="100" y="369"/>
                    </a:lnTo>
                    <a:lnTo>
                      <a:pt x="99" y="369"/>
                    </a:lnTo>
                    <a:lnTo>
                      <a:pt x="99" y="368"/>
                    </a:lnTo>
                    <a:lnTo>
                      <a:pt x="98" y="368"/>
                    </a:lnTo>
                    <a:lnTo>
                      <a:pt x="96" y="365"/>
                    </a:lnTo>
                    <a:lnTo>
                      <a:pt x="96" y="365"/>
                    </a:lnTo>
                    <a:lnTo>
                      <a:pt x="94" y="365"/>
                    </a:lnTo>
                    <a:lnTo>
                      <a:pt x="93" y="364"/>
                    </a:lnTo>
                    <a:lnTo>
                      <a:pt x="91" y="364"/>
                    </a:lnTo>
                    <a:lnTo>
                      <a:pt x="89" y="364"/>
                    </a:lnTo>
                    <a:lnTo>
                      <a:pt x="89" y="363"/>
                    </a:lnTo>
                    <a:lnTo>
                      <a:pt x="89" y="362"/>
                    </a:lnTo>
                    <a:lnTo>
                      <a:pt x="89" y="362"/>
                    </a:lnTo>
                    <a:lnTo>
                      <a:pt x="89" y="361"/>
                    </a:lnTo>
                    <a:lnTo>
                      <a:pt x="88" y="361"/>
                    </a:lnTo>
                    <a:lnTo>
                      <a:pt x="87" y="359"/>
                    </a:lnTo>
                    <a:lnTo>
                      <a:pt x="87" y="358"/>
                    </a:lnTo>
                    <a:lnTo>
                      <a:pt x="86" y="358"/>
                    </a:lnTo>
                    <a:lnTo>
                      <a:pt x="85" y="357"/>
                    </a:lnTo>
                    <a:lnTo>
                      <a:pt x="82" y="355"/>
                    </a:lnTo>
                    <a:lnTo>
                      <a:pt x="82" y="353"/>
                    </a:lnTo>
                    <a:lnTo>
                      <a:pt x="81" y="352"/>
                    </a:lnTo>
                    <a:lnTo>
                      <a:pt x="80" y="350"/>
                    </a:lnTo>
                    <a:lnTo>
                      <a:pt x="79" y="350"/>
                    </a:lnTo>
                    <a:lnTo>
                      <a:pt x="76" y="348"/>
                    </a:lnTo>
                    <a:lnTo>
                      <a:pt x="76" y="346"/>
                    </a:lnTo>
                    <a:lnTo>
                      <a:pt x="75" y="344"/>
                    </a:lnTo>
                    <a:lnTo>
                      <a:pt x="74" y="344"/>
                    </a:lnTo>
                    <a:lnTo>
                      <a:pt x="73" y="342"/>
                    </a:lnTo>
                    <a:lnTo>
                      <a:pt x="73" y="340"/>
                    </a:lnTo>
                    <a:lnTo>
                      <a:pt x="72" y="339"/>
                    </a:lnTo>
                    <a:lnTo>
                      <a:pt x="72" y="338"/>
                    </a:lnTo>
                    <a:lnTo>
                      <a:pt x="72" y="338"/>
                    </a:lnTo>
                    <a:lnTo>
                      <a:pt x="70" y="336"/>
                    </a:lnTo>
                    <a:lnTo>
                      <a:pt x="69" y="335"/>
                    </a:lnTo>
                    <a:lnTo>
                      <a:pt x="66" y="333"/>
                    </a:lnTo>
                    <a:lnTo>
                      <a:pt x="64" y="332"/>
                    </a:lnTo>
                    <a:lnTo>
                      <a:pt x="63" y="331"/>
                    </a:lnTo>
                    <a:lnTo>
                      <a:pt x="62" y="331"/>
                    </a:lnTo>
                    <a:lnTo>
                      <a:pt x="58" y="329"/>
                    </a:lnTo>
                    <a:lnTo>
                      <a:pt x="57" y="328"/>
                    </a:lnTo>
                    <a:lnTo>
                      <a:pt x="55" y="325"/>
                    </a:lnTo>
                    <a:lnTo>
                      <a:pt x="53" y="324"/>
                    </a:lnTo>
                    <a:lnTo>
                      <a:pt x="51" y="323"/>
                    </a:lnTo>
                    <a:lnTo>
                      <a:pt x="50" y="322"/>
                    </a:lnTo>
                    <a:lnTo>
                      <a:pt x="48" y="319"/>
                    </a:lnTo>
                    <a:lnTo>
                      <a:pt x="46" y="317"/>
                    </a:lnTo>
                    <a:lnTo>
                      <a:pt x="46" y="316"/>
                    </a:lnTo>
                    <a:lnTo>
                      <a:pt x="44" y="312"/>
                    </a:lnTo>
                    <a:lnTo>
                      <a:pt x="42" y="310"/>
                    </a:lnTo>
                    <a:lnTo>
                      <a:pt x="41" y="310"/>
                    </a:lnTo>
                    <a:lnTo>
                      <a:pt x="41" y="308"/>
                    </a:lnTo>
                    <a:lnTo>
                      <a:pt x="40" y="307"/>
                    </a:lnTo>
                    <a:lnTo>
                      <a:pt x="40" y="307"/>
                    </a:lnTo>
                    <a:lnTo>
                      <a:pt x="40" y="306"/>
                    </a:lnTo>
                    <a:lnTo>
                      <a:pt x="39" y="305"/>
                    </a:lnTo>
                    <a:lnTo>
                      <a:pt x="38" y="303"/>
                    </a:lnTo>
                    <a:lnTo>
                      <a:pt x="37" y="302"/>
                    </a:lnTo>
                    <a:lnTo>
                      <a:pt x="37" y="301"/>
                    </a:lnTo>
                    <a:lnTo>
                      <a:pt x="36" y="300"/>
                    </a:lnTo>
                    <a:lnTo>
                      <a:pt x="36" y="300"/>
                    </a:lnTo>
                    <a:lnTo>
                      <a:pt x="34" y="298"/>
                    </a:lnTo>
                    <a:lnTo>
                      <a:pt x="34" y="296"/>
                    </a:lnTo>
                    <a:lnTo>
                      <a:pt x="33" y="294"/>
                    </a:lnTo>
                    <a:lnTo>
                      <a:pt x="31" y="292"/>
                    </a:lnTo>
                    <a:lnTo>
                      <a:pt x="30" y="290"/>
                    </a:lnTo>
                    <a:lnTo>
                      <a:pt x="29" y="287"/>
                    </a:lnTo>
                    <a:lnTo>
                      <a:pt x="30" y="285"/>
                    </a:lnTo>
                    <a:lnTo>
                      <a:pt x="27" y="280"/>
                    </a:lnTo>
                    <a:lnTo>
                      <a:pt x="27" y="279"/>
                    </a:lnTo>
                    <a:lnTo>
                      <a:pt x="25" y="273"/>
                    </a:lnTo>
                    <a:lnTo>
                      <a:pt x="24" y="272"/>
                    </a:lnTo>
                    <a:lnTo>
                      <a:pt x="24" y="270"/>
                    </a:lnTo>
                    <a:lnTo>
                      <a:pt x="24" y="269"/>
                    </a:lnTo>
                    <a:lnTo>
                      <a:pt x="25" y="267"/>
                    </a:lnTo>
                    <a:lnTo>
                      <a:pt x="27" y="265"/>
                    </a:lnTo>
                    <a:lnTo>
                      <a:pt x="27" y="263"/>
                    </a:lnTo>
                    <a:lnTo>
                      <a:pt x="28" y="262"/>
                    </a:lnTo>
                    <a:lnTo>
                      <a:pt x="29" y="260"/>
                    </a:lnTo>
                    <a:lnTo>
                      <a:pt x="31" y="259"/>
                    </a:lnTo>
                    <a:lnTo>
                      <a:pt x="32" y="255"/>
                    </a:lnTo>
                    <a:lnTo>
                      <a:pt x="34" y="253"/>
                    </a:lnTo>
                    <a:lnTo>
                      <a:pt x="38" y="249"/>
                    </a:lnTo>
                    <a:lnTo>
                      <a:pt x="38" y="248"/>
                    </a:lnTo>
                    <a:lnTo>
                      <a:pt x="40" y="248"/>
                    </a:lnTo>
                    <a:lnTo>
                      <a:pt x="40" y="247"/>
                    </a:lnTo>
                    <a:lnTo>
                      <a:pt x="38" y="245"/>
                    </a:lnTo>
                    <a:lnTo>
                      <a:pt x="38" y="244"/>
                    </a:lnTo>
                    <a:lnTo>
                      <a:pt x="38" y="243"/>
                    </a:lnTo>
                    <a:lnTo>
                      <a:pt x="38" y="241"/>
                    </a:lnTo>
                    <a:lnTo>
                      <a:pt x="38" y="240"/>
                    </a:lnTo>
                    <a:lnTo>
                      <a:pt x="38" y="238"/>
                    </a:lnTo>
                    <a:lnTo>
                      <a:pt x="35" y="237"/>
                    </a:lnTo>
                    <a:lnTo>
                      <a:pt x="35" y="236"/>
                    </a:lnTo>
                    <a:lnTo>
                      <a:pt x="34" y="231"/>
                    </a:lnTo>
                    <a:lnTo>
                      <a:pt x="34" y="229"/>
                    </a:lnTo>
                    <a:lnTo>
                      <a:pt x="31" y="228"/>
                    </a:lnTo>
                    <a:lnTo>
                      <a:pt x="31" y="228"/>
                    </a:lnTo>
                    <a:lnTo>
                      <a:pt x="31" y="227"/>
                    </a:lnTo>
                    <a:lnTo>
                      <a:pt x="31" y="226"/>
                    </a:lnTo>
                    <a:lnTo>
                      <a:pt x="31" y="224"/>
                    </a:lnTo>
                    <a:lnTo>
                      <a:pt x="31" y="224"/>
                    </a:lnTo>
                    <a:lnTo>
                      <a:pt x="31" y="223"/>
                    </a:lnTo>
                    <a:lnTo>
                      <a:pt x="31" y="222"/>
                    </a:lnTo>
                    <a:lnTo>
                      <a:pt x="30" y="221"/>
                    </a:lnTo>
                    <a:lnTo>
                      <a:pt x="26" y="221"/>
                    </a:lnTo>
                    <a:lnTo>
                      <a:pt x="25" y="221"/>
                    </a:lnTo>
                    <a:lnTo>
                      <a:pt x="24" y="220"/>
                    </a:lnTo>
                    <a:lnTo>
                      <a:pt x="24" y="219"/>
                    </a:lnTo>
                    <a:lnTo>
                      <a:pt x="23" y="220"/>
                    </a:lnTo>
                    <a:lnTo>
                      <a:pt x="20" y="220"/>
                    </a:lnTo>
                    <a:lnTo>
                      <a:pt x="20" y="219"/>
                    </a:lnTo>
                    <a:lnTo>
                      <a:pt x="19" y="217"/>
                    </a:lnTo>
                    <a:lnTo>
                      <a:pt x="19" y="214"/>
                    </a:lnTo>
                    <a:lnTo>
                      <a:pt x="19" y="212"/>
                    </a:lnTo>
                    <a:lnTo>
                      <a:pt x="20" y="210"/>
                    </a:lnTo>
                    <a:lnTo>
                      <a:pt x="22" y="207"/>
                    </a:lnTo>
                    <a:lnTo>
                      <a:pt x="24" y="205"/>
                    </a:lnTo>
                    <a:lnTo>
                      <a:pt x="26" y="203"/>
                    </a:lnTo>
                    <a:lnTo>
                      <a:pt x="27" y="202"/>
                    </a:lnTo>
                    <a:lnTo>
                      <a:pt x="31" y="202"/>
                    </a:lnTo>
                    <a:lnTo>
                      <a:pt x="31" y="202"/>
                    </a:lnTo>
                    <a:lnTo>
                      <a:pt x="32" y="203"/>
                    </a:lnTo>
                    <a:lnTo>
                      <a:pt x="34" y="202"/>
                    </a:lnTo>
                    <a:lnTo>
                      <a:pt x="36" y="201"/>
                    </a:lnTo>
                    <a:lnTo>
                      <a:pt x="38" y="201"/>
                    </a:lnTo>
                    <a:lnTo>
                      <a:pt x="41" y="200"/>
                    </a:lnTo>
                    <a:lnTo>
                      <a:pt x="41" y="199"/>
                    </a:lnTo>
                    <a:lnTo>
                      <a:pt x="41" y="198"/>
                    </a:lnTo>
                    <a:lnTo>
                      <a:pt x="41" y="197"/>
                    </a:lnTo>
                    <a:lnTo>
                      <a:pt x="40" y="197"/>
                    </a:lnTo>
                    <a:lnTo>
                      <a:pt x="38" y="195"/>
                    </a:lnTo>
                    <a:lnTo>
                      <a:pt x="38" y="194"/>
                    </a:lnTo>
                    <a:lnTo>
                      <a:pt x="38" y="193"/>
                    </a:lnTo>
                    <a:lnTo>
                      <a:pt x="38" y="192"/>
                    </a:lnTo>
                    <a:lnTo>
                      <a:pt x="38" y="192"/>
                    </a:lnTo>
                    <a:lnTo>
                      <a:pt x="39" y="191"/>
                    </a:lnTo>
                    <a:lnTo>
                      <a:pt x="39" y="189"/>
                    </a:lnTo>
                    <a:lnTo>
                      <a:pt x="39" y="188"/>
                    </a:lnTo>
                    <a:lnTo>
                      <a:pt x="39" y="186"/>
                    </a:lnTo>
                    <a:lnTo>
                      <a:pt x="38" y="185"/>
                    </a:lnTo>
                    <a:lnTo>
                      <a:pt x="38" y="185"/>
                    </a:lnTo>
                    <a:lnTo>
                      <a:pt x="34" y="184"/>
                    </a:lnTo>
                    <a:lnTo>
                      <a:pt x="34" y="183"/>
                    </a:lnTo>
                    <a:lnTo>
                      <a:pt x="33" y="182"/>
                    </a:lnTo>
                    <a:lnTo>
                      <a:pt x="33" y="181"/>
                    </a:lnTo>
                    <a:lnTo>
                      <a:pt x="34" y="179"/>
                    </a:lnTo>
                    <a:lnTo>
                      <a:pt x="34" y="178"/>
                    </a:lnTo>
                    <a:lnTo>
                      <a:pt x="36" y="177"/>
                    </a:lnTo>
                    <a:lnTo>
                      <a:pt x="37" y="176"/>
                    </a:lnTo>
                    <a:lnTo>
                      <a:pt x="38" y="175"/>
                    </a:lnTo>
                    <a:lnTo>
                      <a:pt x="38" y="174"/>
                    </a:lnTo>
                    <a:lnTo>
                      <a:pt x="38" y="171"/>
                    </a:lnTo>
                    <a:lnTo>
                      <a:pt x="38" y="169"/>
                    </a:lnTo>
                    <a:lnTo>
                      <a:pt x="34" y="168"/>
                    </a:lnTo>
                    <a:lnTo>
                      <a:pt x="34" y="167"/>
                    </a:lnTo>
                    <a:lnTo>
                      <a:pt x="35" y="165"/>
                    </a:lnTo>
                    <a:lnTo>
                      <a:pt x="34" y="163"/>
                    </a:lnTo>
                    <a:lnTo>
                      <a:pt x="34" y="160"/>
                    </a:lnTo>
                    <a:lnTo>
                      <a:pt x="34" y="158"/>
                    </a:lnTo>
                    <a:lnTo>
                      <a:pt x="34" y="155"/>
                    </a:lnTo>
                    <a:lnTo>
                      <a:pt x="34" y="154"/>
                    </a:lnTo>
                    <a:lnTo>
                      <a:pt x="34" y="153"/>
                    </a:lnTo>
                    <a:lnTo>
                      <a:pt x="32" y="152"/>
                    </a:lnTo>
                    <a:lnTo>
                      <a:pt x="31" y="149"/>
                    </a:lnTo>
                    <a:lnTo>
                      <a:pt x="31" y="145"/>
                    </a:lnTo>
                    <a:lnTo>
                      <a:pt x="29" y="141"/>
                    </a:lnTo>
                    <a:lnTo>
                      <a:pt x="29" y="140"/>
                    </a:lnTo>
                    <a:lnTo>
                      <a:pt x="30" y="138"/>
                    </a:lnTo>
                    <a:lnTo>
                      <a:pt x="31" y="134"/>
                    </a:lnTo>
                    <a:lnTo>
                      <a:pt x="31" y="133"/>
                    </a:lnTo>
                    <a:lnTo>
                      <a:pt x="29" y="131"/>
                    </a:lnTo>
                    <a:lnTo>
                      <a:pt x="27" y="129"/>
                    </a:lnTo>
                    <a:lnTo>
                      <a:pt x="26" y="128"/>
                    </a:lnTo>
                    <a:lnTo>
                      <a:pt x="26" y="127"/>
                    </a:lnTo>
                    <a:lnTo>
                      <a:pt x="25" y="124"/>
                    </a:lnTo>
                    <a:lnTo>
                      <a:pt x="24" y="121"/>
                    </a:lnTo>
                    <a:lnTo>
                      <a:pt x="23" y="117"/>
                    </a:lnTo>
                    <a:lnTo>
                      <a:pt x="22" y="117"/>
                    </a:lnTo>
                    <a:lnTo>
                      <a:pt x="22" y="114"/>
                    </a:lnTo>
                    <a:lnTo>
                      <a:pt x="21" y="114"/>
                    </a:lnTo>
                    <a:lnTo>
                      <a:pt x="20" y="114"/>
                    </a:lnTo>
                    <a:lnTo>
                      <a:pt x="20" y="114"/>
                    </a:lnTo>
                    <a:lnTo>
                      <a:pt x="19" y="115"/>
                    </a:lnTo>
                    <a:lnTo>
                      <a:pt x="19" y="116"/>
                    </a:lnTo>
                    <a:lnTo>
                      <a:pt x="16" y="116"/>
                    </a:lnTo>
                    <a:lnTo>
                      <a:pt x="15" y="117"/>
                    </a:lnTo>
                    <a:lnTo>
                      <a:pt x="13" y="119"/>
                    </a:lnTo>
                    <a:lnTo>
                      <a:pt x="12" y="120"/>
                    </a:lnTo>
                    <a:lnTo>
                      <a:pt x="10" y="119"/>
                    </a:lnTo>
                    <a:lnTo>
                      <a:pt x="9" y="120"/>
                    </a:lnTo>
                    <a:lnTo>
                      <a:pt x="7" y="121"/>
                    </a:lnTo>
                    <a:lnTo>
                      <a:pt x="6" y="121"/>
                    </a:lnTo>
                    <a:lnTo>
                      <a:pt x="5" y="120"/>
                    </a:lnTo>
                    <a:lnTo>
                      <a:pt x="3" y="119"/>
                    </a:lnTo>
                    <a:lnTo>
                      <a:pt x="2" y="116"/>
                    </a:lnTo>
                    <a:lnTo>
                      <a:pt x="1" y="114"/>
                    </a:lnTo>
                    <a:lnTo>
                      <a:pt x="0" y="111"/>
                    </a:lnTo>
                    <a:lnTo>
                      <a:pt x="0" y="110"/>
                    </a:lnTo>
                    <a:lnTo>
                      <a:pt x="0" y="110"/>
                    </a:lnTo>
                    <a:lnTo>
                      <a:pt x="1" y="110"/>
                    </a:lnTo>
                    <a:lnTo>
                      <a:pt x="3" y="110"/>
                    </a:lnTo>
                    <a:lnTo>
                      <a:pt x="5" y="110"/>
                    </a:lnTo>
                    <a:lnTo>
                      <a:pt x="7" y="109"/>
                    </a:lnTo>
                    <a:lnTo>
                      <a:pt x="7" y="108"/>
                    </a:lnTo>
                    <a:lnTo>
                      <a:pt x="10" y="106"/>
                    </a:lnTo>
                    <a:lnTo>
                      <a:pt x="16" y="100"/>
                    </a:lnTo>
                    <a:lnTo>
                      <a:pt x="19" y="99"/>
                    </a:lnTo>
                    <a:lnTo>
                      <a:pt x="21" y="98"/>
                    </a:lnTo>
                    <a:lnTo>
                      <a:pt x="21" y="97"/>
                    </a:lnTo>
                    <a:lnTo>
                      <a:pt x="23" y="96"/>
                    </a:lnTo>
                    <a:lnTo>
                      <a:pt x="24" y="96"/>
                    </a:lnTo>
                    <a:lnTo>
                      <a:pt x="26" y="94"/>
                    </a:lnTo>
                    <a:lnTo>
                      <a:pt x="27" y="93"/>
                    </a:lnTo>
                    <a:lnTo>
                      <a:pt x="29" y="90"/>
                    </a:lnTo>
                    <a:lnTo>
                      <a:pt x="31" y="88"/>
                    </a:lnTo>
                    <a:lnTo>
                      <a:pt x="31" y="88"/>
                    </a:lnTo>
                    <a:lnTo>
                      <a:pt x="33" y="86"/>
                    </a:lnTo>
                    <a:lnTo>
                      <a:pt x="34" y="85"/>
                    </a:lnTo>
                    <a:lnTo>
                      <a:pt x="38" y="83"/>
                    </a:lnTo>
                    <a:lnTo>
                      <a:pt x="43" y="82"/>
                    </a:lnTo>
                    <a:lnTo>
                      <a:pt x="44" y="82"/>
                    </a:lnTo>
                    <a:lnTo>
                      <a:pt x="46" y="82"/>
                    </a:lnTo>
                    <a:lnTo>
                      <a:pt x="49" y="82"/>
                    </a:lnTo>
                    <a:lnTo>
                      <a:pt x="50" y="82"/>
                    </a:lnTo>
                    <a:lnTo>
                      <a:pt x="51" y="82"/>
                    </a:lnTo>
                    <a:lnTo>
                      <a:pt x="53" y="82"/>
                    </a:lnTo>
                    <a:lnTo>
                      <a:pt x="55" y="82"/>
                    </a:lnTo>
                    <a:lnTo>
                      <a:pt x="55" y="83"/>
                    </a:lnTo>
                    <a:lnTo>
                      <a:pt x="59" y="83"/>
                    </a:lnTo>
                    <a:lnTo>
                      <a:pt x="62" y="82"/>
                    </a:lnTo>
                    <a:lnTo>
                      <a:pt x="64" y="81"/>
                    </a:lnTo>
                    <a:lnTo>
                      <a:pt x="66" y="80"/>
                    </a:lnTo>
                    <a:lnTo>
                      <a:pt x="69" y="79"/>
                    </a:lnTo>
                    <a:lnTo>
                      <a:pt x="75" y="78"/>
                    </a:lnTo>
                    <a:lnTo>
                      <a:pt x="75" y="78"/>
                    </a:lnTo>
                    <a:lnTo>
                      <a:pt x="76" y="76"/>
                    </a:lnTo>
                    <a:lnTo>
                      <a:pt x="76" y="76"/>
                    </a:lnTo>
                    <a:lnTo>
                      <a:pt x="76" y="75"/>
                    </a:lnTo>
                    <a:lnTo>
                      <a:pt x="77" y="72"/>
                    </a:lnTo>
                    <a:lnTo>
                      <a:pt x="77" y="70"/>
                    </a:lnTo>
                    <a:lnTo>
                      <a:pt x="78" y="67"/>
                    </a:lnTo>
                    <a:lnTo>
                      <a:pt x="78" y="66"/>
                    </a:lnTo>
                    <a:lnTo>
                      <a:pt x="79" y="66"/>
                    </a:lnTo>
                    <a:lnTo>
                      <a:pt x="79" y="66"/>
                    </a:lnTo>
                    <a:lnTo>
                      <a:pt x="79" y="64"/>
                    </a:lnTo>
                    <a:lnTo>
                      <a:pt x="80" y="62"/>
                    </a:lnTo>
                    <a:lnTo>
                      <a:pt x="82" y="60"/>
                    </a:lnTo>
                    <a:lnTo>
                      <a:pt x="83" y="59"/>
                    </a:lnTo>
                    <a:lnTo>
                      <a:pt x="84" y="55"/>
                    </a:lnTo>
                    <a:lnTo>
                      <a:pt x="83" y="53"/>
                    </a:lnTo>
                    <a:lnTo>
                      <a:pt x="83" y="52"/>
                    </a:lnTo>
                    <a:lnTo>
                      <a:pt x="84" y="52"/>
                    </a:lnTo>
                    <a:lnTo>
                      <a:pt x="85" y="49"/>
                    </a:lnTo>
                    <a:lnTo>
                      <a:pt x="85" y="48"/>
                    </a:lnTo>
                    <a:lnTo>
                      <a:pt x="85" y="47"/>
                    </a:lnTo>
                    <a:lnTo>
                      <a:pt x="85" y="46"/>
                    </a:lnTo>
                    <a:lnTo>
                      <a:pt x="84" y="45"/>
                    </a:lnTo>
                    <a:lnTo>
                      <a:pt x="84" y="44"/>
                    </a:lnTo>
                    <a:lnTo>
                      <a:pt x="85" y="42"/>
                    </a:lnTo>
                    <a:lnTo>
                      <a:pt x="86" y="41"/>
                    </a:lnTo>
                    <a:lnTo>
                      <a:pt x="86" y="41"/>
                    </a:lnTo>
                    <a:lnTo>
                      <a:pt x="86" y="40"/>
                    </a:lnTo>
                    <a:lnTo>
                      <a:pt x="86" y="37"/>
                    </a:lnTo>
                    <a:lnTo>
                      <a:pt x="87" y="36"/>
                    </a:lnTo>
                    <a:lnTo>
                      <a:pt x="87" y="35"/>
                    </a:lnTo>
                    <a:lnTo>
                      <a:pt x="88" y="34"/>
                    </a:lnTo>
                    <a:lnTo>
                      <a:pt x="89" y="34"/>
                    </a:lnTo>
                    <a:lnTo>
                      <a:pt x="89" y="34"/>
                    </a:lnTo>
                    <a:lnTo>
                      <a:pt x="90" y="34"/>
                    </a:lnTo>
                    <a:lnTo>
                      <a:pt x="91" y="34"/>
                    </a:lnTo>
                    <a:lnTo>
                      <a:pt x="91" y="32"/>
                    </a:lnTo>
                    <a:lnTo>
                      <a:pt x="92" y="31"/>
                    </a:lnTo>
                    <a:lnTo>
                      <a:pt x="93" y="30"/>
                    </a:lnTo>
                    <a:lnTo>
                      <a:pt x="93" y="29"/>
                    </a:lnTo>
                    <a:lnTo>
                      <a:pt x="94" y="29"/>
                    </a:lnTo>
                    <a:lnTo>
                      <a:pt x="94" y="28"/>
                    </a:lnTo>
                    <a:lnTo>
                      <a:pt x="94" y="28"/>
                    </a:lnTo>
                    <a:lnTo>
                      <a:pt x="95" y="27"/>
                    </a:lnTo>
                    <a:lnTo>
                      <a:pt x="96" y="25"/>
                    </a:lnTo>
                    <a:lnTo>
                      <a:pt x="96" y="24"/>
                    </a:lnTo>
                    <a:lnTo>
                      <a:pt x="96" y="23"/>
                    </a:lnTo>
                    <a:lnTo>
                      <a:pt x="98" y="20"/>
                    </a:lnTo>
                    <a:lnTo>
                      <a:pt x="100" y="19"/>
                    </a:lnTo>
                    <a:lnTo>
                      <a:pt x="99" y="17"/>
                    </a:lnTo>
                    <a:lnTo>
                      <a:pt x="100" y="17"/>
                    </a:lnTo>
                    <a:lnTo>
                      <a:pt x="100" y="16"/>
                    </a:lnTo>
                    <a:lnTo>
                      <a:pt x="102" y="14"/>
                    </a:lnTo>
                    <a:lnTo>
                      <a:pt x="103" y="14"/>
                    </a:lnTo>
                    <a:lnTo>
                      <a:pt x="103" y="13"/>
                    </a:lnTo>
                    <a:lnTo>
                      <a:pt x="103" y="12"/>
                    </a:lnTo>
                    <a:lnTo>
                      <a:pt x="104" y="11"/>
                    </a:lnTo>
                    <a:lnTo>
                      <a:pt x="106" y="10"/>
                    </a:lnTo>
                    <a:lnTo>
                      <a:pt x="106" y="10"/>
                    </a:lnTo>
                    <a:lnTo>
                      <a:pt x="106" y="10"/>
                    </a:lnTo>
                    <a:lnTo>
                      <a:pt x="108" y="10"/>
                    </a:lnTo>
                    <a:lnTo>
                      <a:pt x="110" y="9"/>
                    </a:lnTo>
                    <a:lnTo>
                      <a:pt x="110" y="9"/>
                    </a:lnTo>
                    <a:lnTo>
                      <a:pt x="112" y="8"/>
                    </a:lnTo>
                    <a:lnTo>
                      <a:pt x="113" y="8"/>
                    </a:lnTo>
                    <a:lnTo>
                      <a:pt x="113" y="8"/>
                    </a:lnTo>
                    <a:lnTo>
                      <a:pt x="115" y="8"/>
                    </a:lnTo>
                    <a:lnTo>
                      <a:pt x="117" y="8"/>
                    </a:lnTo>
                    <a:lnTo>
                      <a:pt x="118" y="8"/>
                    </a:lnTo>
                    <a:lnTo>
                      <a:pt x="121" y="8"/>
                    </a:lnTo>
                    <a:lnTo>
                      <a:pt x="122" y="7"/>
                    </a:lnTo>
                    <a:lnTo>
                      <a:pt x="124" y="7"/>
                    </a:lnTo>
                    <a:close/>
                  </a:path>
                </a:pathLst>
              </a:custGeom>
              <a:solidFill>
                <a:srgbClr val="00A9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58" name="Freeform 916">
                <a:extLst>
                  <a:ext uri="{FF2B5EF4-FFF2-40B4-BE49-F238E27FC236}">
                    <a16:creationId xmlns:a16="http://schemas.microsoft.com/office/drawing/2014/main" id="{1D4DACEA-3253-4C1D-90A5-72B9634DB472}"/>
                  </a:ext>
                </a:extLst>
              </p:cNvPr>
              <p:cNvSpPr>
                <a:spLocks/>
              </p:cNvSpPr>
              <p:nvPr/>
            </p:nvSpPr>
            <p:spPr bwMode="auto">
              <a:xfrm>
                <a:off x="6003" y="1610"/>
                <a:ext cx="501" cy="673"/>
              </a:xfrm>
              <a:custGeom>
                <a:avLst/>
                <a:gdLst>
                  <a:gd name="T0" fmla="*/ 119 w 501"/>
                  <a:gd name="T1" fmla="*/ 2 h 673"/>
                  <a:gd name="T2" fmla="*/ 136 w 501"/>
                  <a:gd name="T3" fmla="*/ 8 h 673"/>
                  <a:gd name="T4" fmla="*/ 160 w 501"/>
                  <a:gd name="T5" fmla="*/ 16 h 673"/>
                  <a:gd name="T6" fmla="*/ 172 w 501"/>
                  <a:gd name="T7" fmla="*/ 38 h 673"/>
                  <a:gd name="T8" fmla="*/ 183 w 501"/>
                  <a:gd name="T9" fmla="*/ 57 h 673"/>
                  <a:gd name="T10" fmla="*/ 195 w 501"/>
                  <a:gd name="T11" fmla="*/ 78 h 673"/>
                  <a:gd name="T12" fmla="*/ 215 w 501"/>
                  <a:gd name="T13" fmla="*/ 95 h 673"/>
                  <a:gd name="T14" fmla="*/ 229 w 501"/>
                  <a:gd name="T15" fmla="*/ 124 h 673"/>
                  <a:gd name="T16" fmla="*/ 224 w 501"/>
                  <a:gd name="T17" fmla="*/ 143 h 673"/>
                  <a:gd name="T18" fmla="*/ 232 w 501"/>
                  <a:gd name="T19" fmla="*/ 169 h 673"/>
                  <a:gd name="T20" fmla="*/ 243 w 501"/>
                  <a:gd name="T21" fmla="*/ 188 h 673"/>
                  <a:gd name="T22" fmla="*/ 258 w 501"/>
                  <a:gd name="T23" fmla="*/ 212 h 673"/>
                  <a:gd name="T24" fmla="*/ 274 w 501"/>
                  <a:gd name="T25" fmla="*/ 230 h 673"/>
                  <a:gd name="T26" fmla="*/ 279 w 501"/>
                  <a:gd name="T27" fmla="*/ 254 h 673"/>
                  <a:gd name="T28" fmla="*/ 284 w 501"/>
                  <a:gd name="T29" fmla="*/ 279 h 673"/>
                  <a:gd name="T30" fmla="*/ 285 w 501"/>
                  <a:gd name="T31" fmla="*/ 296 h 673"/>
                  <a:gd name="T32" fmla="*/ 291 w 501"/>
                  <a:gd name="T33" fmla="*/ 319 h 673"/>
                  <a:gd name="T34" fmla="*/ 304 w 501"/>
                  <a:gd name="T35" fmla="*/ 334 h 673"/>
                  <a:gd name="T36" fmla="*/ 315 w 501"/>
                  <a:gd name="T37" fmla="*/ 357 h 673"/>
                  <a:gd name="T38" fmla="*/ 330 w 501"/>
                  <a:gd name="T39" fmla="*/ 370 h 673"/>
                  <a:gd name="T40" fmla="*/ 357 w 501"/>
                  <a:gd name="T41" fmla="*/ 375 h 673"/>
                  <a:gd name="T42" fmla="*/ 378 w 501"/>
                  <a:gd name="T43" fmla="*/ 360 h 673"/>
                  <a:gd name="T44" fmla="*/ 399 w 501"/>
                  <a:gd name="T45" fmla="*/ 355 h 673"/>
                  <a:gd name="T46" fmla="*/ 440 w 501"/>
                  <a:gd name="T47" fmla="*/ 365 h 673"/>
                  <a:gd name="T48" fmla="*/ 456 w 501"/>
                  <a:gd name="T49" fmla="*/ 376 h 673"/>
                  <a:gd name="T50" fmla="*/ 480 w 501"/>
                  <a:gd name="T51" fmla="*/ 409 h 673"/>
                  <a:gd name="T52" fmla="*/ 492 w 501"/>
                  <a:gd name="T53" fmla="*/ 434 h 673"/>
                  <a:gd name="T54" fmla="*/ 477 w 501"/>
                  <a:gd name="T55" fmla="*/ 466 h 673"/>
                  <a:gd name="T56" fmla="*/ 475 w 501"/>
                  <a:gd name="T57" fmla="*/ 505 h 673"/>
                  <a:gd name="T58" fmla="*/ 477 w 501"/>
                  <a:gd name="T59" fmla="*/ 538 h 673"/>
                  <a:gd name="T60" fmla="*/ 466 w 501"/>
                  <a:gd name="T61" fmla="*/ 572 h 673"/>
                  <a:gd name="T62" fmla="*/ 437 w 501"/>
                  <a:gd name="T63" fmla="*/ 578 h 673"/>
                  <a:gd name="T64" fmla="*/ 415 w 501"/>
                  <a:gd name="T65" fmla="*/ 607 h 673"/>
                  <a:gd name="T66" fmla="*/ 369 w 501"/>
                  <a:gd name="T67" fmla="*/ 671 h 673"/>
                  <a:gd name="T68" fmla="*/ 346 w 501"/>
                  <a:gd name="T69" fmla="*/ 667 h 673"/>
                  <a:gd name="T70" fmla="*/ 322 w 501"/>
                  <a:gd name="T71" fmla="*/ 653 h 673"/>
                  <a:gd name="T72" fmla="*/ 311 w 501"/>
                  <a:gd name="T73" fmla="*/ 636 h 673"/>
                  <a:gd name="T74" fmla="*/ 283 w 501"/>
                  <a:gd name="T75" fmla="*/ 612 h 673"/>
                  <a:gd name="T76" fmla="*/ 254 w 501"/>
                  <a:gd name="T77" fmla="*/ 596 h 673"/>
                  <a:gd name="T78" fmla="*/ 217 w 501"/>
                  <a:gd name="T79" fmla="*/ 578 h 673"/>
                  <a:gd name="T80" fmla="*/ 194 w 501"/>
                  <a:gd name="T81" fmla="*/ 572 h 673"/>
                  <a:gd name="T82" fmla="*/ 176 w 501"/>
                  <a:gd name="T83" fmla="*/ 555 h 673"/>
                  <a:gd name="T84" fmla="*/ 165 w 501"/>
                  <a:gd name="T85" fmla="*/ 534 h 673"/>
                  <a:gd name="T86" fmla="*/ 167 w 501"/>
                  <a:gd name="T87" fmla="*/ 522 h 673"/>
                  <a:gd name="T88" fmla="*/ 165 w 501"/>
                  <a:gd name="T89" fmla="*/ 508 h 673"/>
                  <a:gd name="T90" fmla="*/ 158 w 501"/>
                  <a:gd name="T91" fmla="*/ 496 h 673"/>
                  <a:gd name="T92" fmla="*/ 149 w 501"/>
                  <a:gd name="T93" fmla="*/ 484 h 673"/>
                  <a:gd name="T94" fmla="*/ 143 w 501"/>
                  <a:gd name="T95" fmla="*/ 473 h 673"/>
                  <a:gd name="T96" fmla="*/ 135 w 501"/>
                  <a:gd name="T97" fmla="*/ 453 h 673"/>
                  <a:gd name="T98" fmla="*/ 124 w 501"/>
                  <a:gd name="T99" fmla="*/ 433 h 673"/>
                  <a:gd name="T100" fmla="*/ 109 w 501"/>
                  <a:gd name="T101" fmla="*/ 411 h 673"/>
                  <a:gd name="T102" fmla="*/ 92 w 501"/>
                  <a:gd name="T103" fmla="*/ 389 h 673"/>
                  <a:gd name="T104" fmla="*/ 80 w 501"/>
                  <a:gd name="T105" fmla="*/ 369 h 673"/>
                  <a:gd name="T106" fmla="*/ 66 w 501"/>
                  <a:gd name="T107" fmla="*/ 357 h 673"/>
                  <a:gd name="T108" fmla="*/ 47 w 501"/>
                  <a:gd name="T109" fmla="*/ 333 h 673"/>
                  <a:gd name="T110" fmla="*/ 21 w 501"/>
                  <a:gd name="T111" fmla="*/ 307 h 673"/>
                  <a:gd name="T112" fmla="*/ 8 w 501"/>
                  <a:gd name="T113" fmla="*/ 279 h 673"/>
                  <a:gd name="T114" fmla="*/ 19 w 501"/>
                  <a:gd name="T115" fmla="*/ 245 h 673"/>
                  <a:gd name="T116" fmla="*/ 12 w 501"/>
                  <a:gd name="T117" fmla="*/ 222 h 673"/>
                  <a:gd name="T118" fmla="*/ 12 w 501"/>
                  <a:gd name="T119" fmla="*/ 202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1" h="673">
                    <a:moveTo>
                      <a:pt x="105" y="7"/>
                    </a:moveTo>
                    <a:lnTo>
                      <a:pt x="108" y="6"/>
                    </a:lnTo>
                    <a:lnTo>
                      <a:pt x="108" y="5"/>
                    </a:lnTo>
                    <a:lnTo>
                      <a:pt x="109" y="5"/>
                    </a:lnTo>
                    <a:lnTo>
                      <a:pt x="109" y="4"/>
                    </a:lnTo>
                    <a:lnTo>
                      <a:pt x="110" y="4"/>
                    </a:lnTo>
                    <a:lnTo>
                      <a:pt x="110" y="3"/>
                    </a:lnTo>
                    <a:lnTo>
                      <a:pt x="112" y="3"/>
                    </a:lnTo>
                    <a:lnTo>
                      <a:pt x="115" y="3"/>
                    </a:lnTo>
                    <a:lnTo>
                      <a:pt x="115" y="3"/>
                    </a:lnTo>
                    <a:lnTo>
                      <a:pt x="115" y="2"/>
                    </a:lnTo>
                    <a:lnTo>
                      <a:pt x="115" y="1"/>
                    </a:lnTo>
                    <a:lnTo>
                      <a:pt x="115" y="0"/>
                    </a:lnTo>
                    <a:lnTo>
                      <a:pt x="116" y="1"/>
                    </a:lnTo>
                    <a:lnTo>
                      <a:pt x="118" y="2"/>
                    </a:lnTo>
                    <a:lnTo>
                      <a:pt x="118" y="2"/>
                    </a:lnTo>
                    <a:lnTo>
                      <a:pt x="119" y="2"/>
                    </a:lnTo>
                    <a:lnTo>
                      <a:pt x="121" y="1"/>
                    </a:lnTo>
                    <a:lnTo>
                      <a:pt x="122" y="1"/>
                    </a:lnTo>
                    <a:lnTo>
                      <a:pt x="122" y="1"/>
                    </a:lnTo>
                    <a:lnTo>
                      <a:pt x="123" y="1"/>
                    </a:lnTo>
                    <a:lnTo>
                      <a:pt x="125" y="1"/>
                    </a:lnTo>
                    <a:lnTo>
                      <a:pt x="125" y="2"/>
                    </a:lnTo>
                    <a:lnTo>
                      <a:pt x="126" y="3"/>
                    </a:lnTo>
                    <a:lnTo>
                      <a:pt x="127" y="4"/>
                    </a:lnTo>
                    <a:lnTo>
                      <a:pt x="128" y="6"/>
                    </a:lnTo>
                    <a:lnTo>
                      <a:pt x="129" y="7"/>
                    </a:lnTo>
                    <a:lnTo>
                      <a:pt x="131" y="10"/>
                    </a:lnTo>
                    <a:lnTo>
                      <a:pt x="132" y="10"/>
                    </a:lnTo>
                    <a:lnTo>
                      <a:pt x="132" y="11"/>
                    </a:lnTo>
                    <a:lnTo>
                      <a:pt x="133" y="11"/>
                    </a:lnTo>
                    <a:lnTo>
                      <a:pt x="134" y="10"/>
                    </a:lnTo>
                    <a:lnTo>
                      <a:pt x="136" y="9"/>
                    </a:lnTo>
                    <a:lnTo>
                      <a:pt x="136" y="8"/>
                    </a:lnTo>
                    <a:lnTo>
                      <a:pt x="137" y="7"/>
                    </a:lnTo>
                    <a:lnTo>
                      <a:pt x="138" y="7"/>
                    </a:lnTo>
                    <a:lnTo>
                      <a:pt x="141" y="7"/>
                    </a:lnTo>
                    <a:lnTo>
                      <a:pt x="143" y="8"/>
                    </a:lnTo>
                    <a:lnTo>
                      <a:pt x="143" y="9"/>
                    </a:lnTo>
                    <a:lnTo>
                      <a:pt x="145" y="10"/>
                    </a:lnTo>
                    <a:lnTo>
                      <a:pt x="146" y="9"/>
                    </a:lnTo>
                    <a:lnTo>
                      <a:pt x="148" y="9"/>
                    </a:lnTo>
                    <a:lnTo>
                      <a:pt x="153" y="10"/>
                    </a:lnTo>
                    <a:lnTo>
                      <a:pt x="154" y="10"/>
                    </a:lnTo>
                    <a:lnTo>
                      <a:pt x="155" y="11"/>
                    </a:lnTo>
                    <a:lnTo>
                      <a:pt x="156" y="11"/>
                    </a:lnTo>
                    <a:lnTo>
                      <a:pt x="158" y="13"/>
                    </a:lnTo>
                    <a:lnTo>
                      <a:pt x="160" y="13"/>
                    </a:lnTo>
                    <a:lnTo>
                      <a:pt x="161" y="14"/>
                    </a:lnTo>
                    <a:lnTo>
                      <a:pt x="161" y="14"/>
                    </a:lnTo>
                    <a:lnTo>
                      <a:pt x="160" y="16"/>
                    </a:lnTo>
                    <a:lnTo>
                      <a:pt x="160" y="17"/>
                    </a:lnTo>
                    <a:lnTo>
                      <a:pt x="160" y="17"/>
                    </a:lnTo>
                    <a:lnTo>
                      <a:pt x="160" y="17"/>
                    </a:lnTo>
                    <a:lnTo>
                      <a:pt x="161" y="17"/>
                    </a:lnTo>
                    <a:lnTo>
                      <a:pt x="163" y="17"/>
                    </a:lnTo>
                    <a:lnTo>
                      <a:pt x="164" y="19"/>
                    </a:lnTo>
                    <a:lnTo>
                      <a:pt x="166" y="20"/>
                    </a:lnTo>
                    <a:lnTo>
                      <a:pt x="167" y="21"/>
                    </a:lnTo>
                    <a:lnTo>
                      <a:pt x="170" y="21"/>
                    </a:lnTo>
                    <a:lnTo>
                      <a:pt x="170" y="22"/>
                    </a:lnTo>
                    <a:lnTo>
                      <a:pt x="170" y="24"/>
                    </a:lnTo>
                    <a:lnTo>
                      <a:pt x="170" y="25"/>
                    </a:lnTo>
                    <a:lnTo>
                      <a:pt x="172" y="28"/>
                    </a:lnTo>
                    <a:lnTo>
                      <a:pt x="174" y="28"/>
                    </a:lnTo>
                    <a:lnTo>
                      <a:pt x="174" y="35"/>
                    </a:lnTo>
                    <a:lnTo>
                      <a:pt x="173" y="36"/>
                    </a:lnTo>
                    <a:lnTo>
                      <a:pt x="172" y="38"/>
                    </a:lnTo>
                    <a:lnTo>
                      <a:pt x="173" y="38"/>
                    </a:lnTo>
                    <a:lnTo>
                      <a:pt x="174" y="40"/>
                    </a:lnTo>
                    <a:lnTo>
                      <a:pt x="175" y="40"/>
                    </a:lnTo>
                    <a:lnTo>
                      <a:pt x="176" y="41"/>
                    </a:lnTo>
                    <a:lnTo>
                      <a:pt x="176" y="44"/>
                    </a:lnTo>
                    <a:lnTo>
                      <a:pt x="177" y="45"/>
                    </a:lnTo>
                    <a:lnTo>
                      <a:pt x="177" y="46"/>
                    </a:lnTo>
                    <a:lnTo>
                      <a:pt x="177" y="47"/>
                    </a:lnTo>
                    <a:lnTo>
                      <a:pt x="177" y="48"/>
                    </a:lnTo>
                    <a:lnTo>
                      <a:pt x="176" y="49"/>
                    </a:lnTo>
                    <a:lnTo>
                      <a:pt x="176" y="50"/>
                    </a:lnTo>
                    <a:lnTo>
                      <a:pt x="177" y="51"/>
                    </a:lnTo>
                    <a:lnTo>
                      <a:pt x="179" y="52"/>
                    </a:lnTo>
                    <a:lnTo>
                      <a:pt x="181" y="55"/>
                    </a:lnTo>
                    <a:lnTo>
                      <a:pt x="181" y="56"/>
                    </a:lnTo>
                    <a:lnTo>
                      <a:pt x="182" y="57"/>
                    </a:lnTo>
                    <a:lnTo>
                      <a:pt x="183" y="57"/>
                    </a:lnTo>
                    <a:lnTo>
                      <a:pt x="187" y="58"/>
                    </a:lnTo>
                    <a:lnTo>
                      <a:pt x="188" y="59"/>
                    </a:lnTo>
                    <a:lnTo>
                      <a:pt x="189" y="59"/>
                    </a:lnTo>
                    <a:lnTo>
                      <a:pt x="189" y="60"/>
                    </a:lnTo>
                    <a:lnTo>
                      <a:pt x="188" y="61"/>
                    </a:lnTo>
                    <a:lnTo>
                      <a:pt x="188" y="62"/>
                    </a:lnTo>
                    <a:lnTo>
                      <a:pt x="188" y="63"/>
                    </a:lnTo>
                    <a:lnTo>
                      <a:pt x="188" y="65"/>
                    </a:lnTo>
                    <a:lnTo>
                      <a:pt x="189" y="66"/>
                    </a:lnTo>
                    <a:lnTo>
                      <a:pt x="191" y="67"/>
                    </a:lnTo>
                    <a:lnTo>
                      <a:pt x="194" y="70"/>
                    </a:lnTo>
                    <a:lnTo>
                      <a:pt x="193" y="72"/>
                    </a:lnTo>
                    <a:lnTo>
                      <a:pt x="192" y="73"/>
                    </a:lnTo>
                    <a:lnTo>
                      <a:pt x="192" y="74"/>
                    </a:lnTo>
                    <a:lnTo>
                      <a:pt x="193" y="75"/>
                    </a:lnTo>
                    <a:lnTo>
                      <a:pt x="195" y="77"/>
                    </a:lnTo>
                    <a:lnTo>
                      <a:pt x="195" y="78"/>
                    </a:lnTo>
                    <a:lnTo>
                      <a:pt x="197" y="79"/>
                    </a:lnTo>
                    <a:lnTo>
                      <a:pt x="197" y="80"/>
                    </a:lnTo>
                    <a:lnTo>
                      <a:pt x="198" y="81"/>
                    </a:lnTo>
                    <a:lnTo>
                      <a:pt x="201" y="80"/>
                    </a:lnTo>
                    <a:lnTo>
                      <a:pt x="201" y="81"/>
                    </a:lnTo>
                    <a:lnTo>
                      <a:pt x="201" y="82"/>
                    </a:lnTo>
                    <a:lnTo>
                      <a:pt x="201" y="82"/>
                    </a:lnTo>
                    <a:lnTo>
                      <a:pt x="201" y="83"/>
                    </a:lnTo>
                    <a:lnTo>
                      <a:pt x="201" y="83"/>
                    </a:lnTo>
                    <a:lnTo>
                      <a:pt x="202" y="86"/>
                    </a:lnTo>
                    <a:lnTo>
                      <a:pt x="205" y="86"/>
                    </a:lnTo>
                    <a:lnTo>
                      <a:pt x="205" y="86"/>
                    </a:lnTo>
                    <a:lnTo>
                      <a:pt x="208" y="88"/>
                    </a:lnTo>
                    <a:lnTo>
                      <a:pt x="211" y="93"/>
                    </a:lnTo>
                    <a:lnTo>
                      <a:pt x="213" y="93"/>
                    </a:lnTo>
                    <a:lnTo>
                      <a:pt x="214" y="94"/>
                    </a:lnTo>
                    <a:lnTo>
                      <a:pt x="215" y="95"/>
                    </a:lnTo>
                    <a:lnTo>
                      <a:pt x="215" y="96"/>
                    </a:lnTo>
                    <a:lnTo>
                      <a:pt x="215" y="97"/>
                    </a:lnTo>
                    <a:lnTo>
                      <a:pt x="215" y="98"/>
                    </a:lnTo>
                    <a:lnTo>
                      <a:pt x="218" y="100"/>
                    </a:lnTo>
                    <a:lnTo>
                      <a:pt x="218" y="101"/>
                    </a:lnTo>
                    <a:lnTo>
                      <a:pt x="223" y="105"/>
                    </a:lnTo>
                    <a:lnTo>
                      <a:pt x="223" y="107"/>
                    </a:lnTo>
                    <a:lnTo>
                      <a:pt x="227" y="110"/>
                    </a:lnTo>
                    <a:lnTo>
                      <a:pt x="228" y="110"/>
                    </a:lnTo>
                    <a:lnTo>
                      <a:pt x="228" y="112"/>
                    </a:lnTo>
                    <a:lnTo>
                      <a:pt x="228" y="115"/>
                    </a:lnTo>
                    <a:lnTo>
                      <a:pt x="227" y="117"/>
                    </a:lnTo>
                    <a:lnTo>
                      <a:pt x="226" y="119"/>
                    </a:lnTo>
                    <a:lnTo>
                      <a:pt x="226" y="120"/>
                    </a:lnTo>
                    <a:lnTo>
                      <a:pt x="227" y="122"/>
                    </a:lnTo>
                    <a:lnTo>
                      <a:pt x="228" y="123"/>
                    </a:lnTo>
                    <a:lnTo>
                      <a:pt x="229" y="124"/>
                    </a:lnTo>
                    <a:lnTo>
                      <a:pt x="228" y="127"/>
                    </a:lnTo>
                    <a:lnTo>
                      <a:pt x="227" y="129"/>
                    </a:lnTo>
                    <a:lnTo>
                      <a:pt x="227" y="130"/>
                    </a:lnTo>
                    <a:lnTo>
                      <a:pt x="225" y="131"/>
                    </a:lnTo>
                    <a:lnTo>
                      <a:pt x="224" y="131"/>
                    </a:lnTo>
                    <a:lnTo>
                      <a:pt x="225" y="133"/>
                    </a:lnTo>
                    <a:lnTo>
                      <a:pt x="225" y="134"/>
                    </a:lnTo>
                    <a:lnTo>
                      <a:pt x="225" y="134"/>
                    </a:lnTo>
                    <a:lnTo>
                      <a:pt x="225" y="135"/>
                    </a:lnTo>
                    <a:lnTo>
                      <a:pt x="227" y="136"/>
                    </a:lnTo>
                    <a:lnTo>
                      <a:pt x="227" y="137"/>
                    </a:lnTo>
                    <a:lnTo>
                      <a:pt x="227" y="138"/>
                    </a:lnTo>
                    <a:lnTo>
                      <a:pt x="226" y="139"/>
                    </a:lnTo>
                    <a:lnTo>
                      <a:pt x="224" y="140"/>
                    </a:lnTo>
                    <a:lnTo>
                      <a:pt x="224" y="141"/>
                    </a:lnTo>
                    <a:lnTo>
                      <a:pt x="224" y="142"/>
                    </a:lnTo>
                    <a:lnTo>
                      <a:pt x="224" y="143"/>
                    </a:lnTo>
                    <a:lnTo>
                      <a:pt x="225" y="145"/>
                    </a:lnTo>
                    <a:lnTo>
                      <a:pt x="224" y="146"/>
                    </a:lnTo>
                    <a:lnTo>
                      <a:pt x="224" y="149"/>
                    </a:lnTo>
                    <a:lnTo>
                      <a:pt x="224" y="150"/>
                    </a:lnTo>
                    <a:lnTo>
                      <a:pt x="225" y="151"/>
                    </a:lnTo>
                    <a:lnTo>
                      <a:pt x="225" y="152"/>
                    </a:lnTo>
                    <a:lnTo>
                      <a:pt x="227" y="153"/>
                    </a:lnTo>
                    <a:lnTo>
                      <a:pt x="228" y="153"/>
                    </a:lnTo>
                    <a:lnTo>
                      <a:pt x="229" y="155"/>
                    </a:lnTo>
                    <a:lnTo>
                      <a:pt x="229" y="156"/>
                    </a:lnTo>
                    <a:lnTo>
                      <a:pt x="230" y="159"/>
                    </a:lnTo>
                    <a:lnTo>
                      <a:pt x="230" y="161"/>
                    </a:lnTo>
                    <a:lnTo>
                      <a:pt x="229" y="164"/>
                    </a:lnTo>
                    <a:lnTo>
                      <a:pt x="230" y="166"/>
                    </a:lnTo>
                    <a:lnTo>
                      <a:pt x="231" y="167"/>
                    </a:lnTo>
                    <a:lnTo>
                      <a:pt x="232" y="168"/>
                    </a:lnTo>
                    <a:lnTo>
                      <a:pt x="232" y="169"/>
                    </a:lnTo>
                    <a:lnTo>
                      <a:pt x="233" y="171"/>
                    </a:lnTo>
                    <a:lnTo>
                      <a:pt x="234" y="172"/>
                    </a:lnTo>
                    <a:lnTo>
                      <a:pt x="234" y="172"/>
                    </a:lnTo>
                    <a:lnTo>
                      <a:pt x="234" y="173"/>
                    </a:lnTo>
                    <a:lnTo>
                      <a:pt x="233" y="174"/>
                    </a:lnTo>
                    <a:lnTo>
                      <a:pt x="232" y="175"/>
                    </a:lnTo>
                    <a:lnTo>
                      <a:pt x="232" y="177"/>
                    </a:lnTo>
                    <a:lnTo>
                      <a:pt x="232" y="179"/>
                    </a:lnTo>
                    <a:lnTo>
                      <a:pt x="234" y="180"/>
                    </a:lnTo>
                    <a:lnTo>
                      <a:pt x="234" y="182"/>
                    </a:lnTo>
                    <a:lnTo>
                      <a:pt x="235" y="183"/>
                    </a:lnTo>
                    <a:lnTo>
                      <a:pt x="236" y="183"/>
                    </a:lnTo>
                    <a:lnTo>
                      <a:pt x="238" y="185"/>
                    </a:lnTo>
                    <a:lnTo>
                      <a:pt x="239" y="187"/>
                    </a:lnTo>
                    <a:lnTo>
                      <a:pt x="240" y="187"/>
                    </a:lnTo>
                    <a:lnTo>
                      <a:pt x="242" y="187"/>
                    </a:lnTo>
                    <a:lnTo>
                      <a:pt x="243" y="188"/>
                    </a:lnTo>
                    <a:lnTo>
                      <a:pt x="245" y="190"/>
                    </a:lnTo>
                    <a:lnTo>
                      <a:pt x="246" y="190"/>
                    </a:lnTo>
                    <a:lnTo>
                      <a:pt x="246" y="190"/>
                    </a:lnTo>
                    <a:lnTo>
                      <a:pt x="247" y="190"/>
                    </a:lnTo>
                    <a:lnTo>
                      <a:pt x="246" y="195"/>
                    </a:lnTo>
                    <a:lnTo>
                      <a:pt x="246" y="196"/>
                    </a:lnTo>
                    <a:lnTo>
                      <a:pt x="249" y="197"/>
                    </a:lnTo>
                    <a:lnTo>
                      <a:pt x="251" y="198"/>
                    </a:lnTo>
                    <a:lnTo>
                      <a:pt x="252" y="198"/>
                    </a:lnTo>
                    <a:lnTo>
                      <a:pt x="253" y="199"/>
                    </a:lnTo>
                    <a:lnTo>
                      <a:pt x="253" y="201"/>
                    </a:lnTo>
                    <a:lnTo>
                      <a:pt x="253" y="205"/>
                    </a:lnTo>
                    <a:lnTo>
                      <a:pt x="254" y="206"/>
                    </a:lnTo>
                    <a:lnTo>
                      <a:pt x="255" y="207"/>
                    </a:lnTo>
                    <a:lnTo>
                      <a:pt x="255" y="210"/>
                    </a:lnTo>
                    <a:lnTo>
                      <a:pt x="256" y="210"/>
                    </a:lnTo>
                    <a:lnTo>
                      <a:pt x="258" y="212"/>
                    </a:lnTo>
                    <a:lnTo>
                      <a:pt x="263" y="214"/>
                    </a:lnTo>
                    <a:lnTo>
                      <a:pt x="263" y="214"/>
                    </a:lnTo>
                    <a:lnTo>
                      <a:pt x="263" y="217"/>
                    </a:lnTo>
                    <a:lnTo>
                      <a:pt x="264" y="217"/>
                    </a:lnTo>
                    <a:lnTo>
                      <a:pt x="265" y="217"/>
                    </a:lnTo>
                    <a:lnTo>
                      <a:pt x="266" y="218"/>
                    </a:lnTo>
                    <a:lnTo>
                      <a:pt x="266" y="220"/>
                    </a:lnTo>
                    <a:lnTo>
                      <a:pt x="266" y="221"/>
                    </a:lnTo>
                    <a:lnTo>
                      <a:pt x="267" y="224"/>
                    </a:lnTo>
                    <a:lnTo>
                      <a:pt x="268" y="224"/>
                    </a:lnTo>
                    <a:lnTo>
                      <a:pt x="269" y="224"/>
                    </a:lnTo>
                    <a:lnTo>
                      <a:pt x="270" y="224"/>
                    </a:lnTo>
                    <a:lnTo>
                      <a:pt x="271" y="224"/>
                    </a:lnTo>
                    <a:lnTo>
                      <a:pt x="272" y="225"/>
                    </a:lnTo>
                    <a:lnTo>
                      <a:pt x="272" y="226"/>
                    </a:lnTo>
                    <a:lnTo>
                      <a:pt x="273" y="229"/>
                    </a:lnTo>
                    <a:lnTo>
                      <a:pt x="274" y="230"/>
                    </a:lnTo>
                    <a:lnTo>
                      <a:pt x="274" y="231"/>
                    </a:lnTo>
                    <a:lnTo>
                      <a:pt x="273" y="231"/>
                    </a:lnTo>
                    <a:lnTo>
                      <a:pt x="273" y="232"/>
                    </a:lnTo>
                    <a:lnTo>
                      <a:pt x="273" y="234"/>
                    </a:lnTo>
                    <a:lnTo>
                      <a:pt x="274" y="237"/>
                    </a:lnTo>
                    <a:lnTo>
                      <a:pt x="275" y="238"/>
                    </a:lnTo>
                    <a:lnTo>
                      <a:pt x="275" y="240"/>
                    </a:lnTo>
                    <a:lnTo>
                      <a:pt x="277" y="240"/>
                    </a:lnTo>
                    <a:lnTo>
                      <a:pt x="278" y="241"/>
                    </a:lnTo>
                    <a:lnTo>
                      <a:pt x="280" y="242"/>
                    </a:lnTo>
                    <a:lnTo>
                      <a:pt x="280" y="245"/>
                    </a:lnTo>
                    <a:lnTo>
                      <a:pt x="281" y="247"/>
                    </a:lnTo>
                    <a:lnTo>
                      <a:pt x="282" y="248"/>
                    </a:lnTo>
                    <a:lnTo>
                      <a:pt x="282" y="249"/>
                    </a:lnTo>
                    <a:lnTo>
                      <a:pt x="281" y="250"/>
                    </a:lnTo>
                    <a:lnTo>
                      <a:pt x="280" y="253"/>
                    </a:lnTo>
                    <a:lnTo>
                      <a:pt x="279" y="254"/>
                    </a:lnTo>
                    <a:lnTo>
                      <a:pt x="279" y="255"/>
                    </a:lnTo>
                    <a:lnTo>
                      <a:pt x="280" y="255"/>
                    </a:lnTo>
                    <a:lnTo>
                      <a:pt x="281" y="255"/>
                    </a:lnTo>
                    <a:lnTo>
                      <a:pt x="282" y="258"/>
                    </a:lnTo>
                    <a:lnTo>
                      <a:pt x="282" y="260"/>
                    </a:lnTo>
                    <a:lnTo>
                      <a:pt x="281" y="262"/>
                    </a:lnTo>
                    <a:lnTo>
                      <a:pt x="281" y="264"/>
                    </a:lnTo>
                    <a:lnTo>
                      <a:pt x="280" y="266"/>
                    </a:lnTo>
                    <a:lnTo>
                      <a:pt x="279" y="268"/>
                    </a:lnTo>
                    <a:lnTo>
                      <a:pt x="278" y="269"/>
                    </a:lnTo>
                    <a:lnTo>
                      <a:pt x="277" y="271"/>
                    </a:lnTo>
                    <a:lnTo>
                      <a:pt x="277" y="272"/>
                    </a:lnTo>
                    <a:lnTo>
                      <a:pt x="278" y="273"/>
                    </a:lnTo>
                    <a:lnTo>
                      <a:pt x="280" y="276"/>
                    </a:lnTo>
                    <a:lnTo>
                      <a:pt x="283" y="278"/>
                    </a:lnTo>
                    <a:lnTo>
                      <a:pt x="284" y="279"/>
                    </a:lnTo>
                    <a:lnTo>
                      <a:pt x="284" y="279"/>
                    </a:lnTo>
                    <a:lnTo>
                      <a:pt x="283" y="280"/>
                    </a:lnTo>
                    <a:lnTo>
                      <a:pt x="280" y="282"/>
                    </a:lnTo>
                    <a:lnTo>
                      <a:pt x="279" y="283"/>
                    </a:lnTo>
                    <a:lnTo>
                      <a:pt x="280" y="283"/>
                    </a:lnTo>
                    <a:lnTo>
                      <a:pt x="281" y="283"/>
                    </a:lnTo>
                    <a:lnTo>
                      <a:pt x="282" y="284"/>
                    </a:lnTo>
                    <a:lnTo>
                      <a:pt x="282" y="285"/>
                    </a:lnTo>
                    <a:lnTo>
                      <a:pt x="283" y="285"/>
                    </a:lnTo>
                    <a:lnTo>
                      <a:pt x="285" y="286"/>
                    </a:lnTo>
                    <a:lnTo>
                      <a:pt x="286" y="287"/>
                    </a:lnTo>
                    <a:lnTo>
                      <a:pt x="286" y="288"/>
                    </a:lnTo>
                    <a:lnTo>
                      <a:pt x="286" y="289"/>
                    </a:lnTo>
                    <a:lnTo>
                      <a:pt x="285" y="290"/>
                    </a:lnTo>
                    <a:lnTo>
                      <a:pt x="284" y="293"/>
                    </a:lnTo>
                    <a:lnTo>
                      <a:pt x="284" y="294"/>
                    </a:lnTo>
                    <a:lnTo>
                      <a:pt x="284" y="296"/>
                    </a:lnTo>
                    <a:lnTo>
                      <a:pt x="285" y="296"/>
                    </a:lnTo>
                    <a:lnTo>
                      <a:pt x="286" y="297"/>
                    </a:lnTo>
                    <a:lnTo>
                      <a:pt x="286" y="298"/>
                    </a:lnTo>
                    <a:lnTo>
                      <a:pt x="286" y="299"/>
                    </a:lnTo>
                    <a:lnTo>
                      <a:pt x="287" y="302"/>
                    </a:lnTo>
                    <a:lnTo>
                      <a:pt x="288" y="303"/>
                    </a:lnTo>
                    <a:lnTo>
                      <a:pt x="288" y="306"/>
                    </a:lnTo>
                    <a:lnTo>
                      <a:pt x="287" y="308"/>
                    </a:lnTo>
                    <a:lnTo>
                      <a:pt x="288" y="310"/>
                    </a:lnTo>
                    <a:lnTo>
                      <a:pt x="288" y="311"/>
                    </a:lnTo>
                    <a:lnTo>
                      <a:pt x="290" y="313"/>
                    </a:lnTo>
                    <a:lnTo>
                      <a:pt x="290" y="314"/>
                    </a:lnTo>
                    <a:lnTo>
                      <a:pt x="290" y="316"/>
                    </a:lnTo>
                    <a:lnTo>
                      <a:pt x="289" y="317"/>
                    </a:lnTo>
                    <a:lnTo>
                      <a:pt x="290" y="318"/>
                    </a:lnTo>
                    <a:lnTo>
                      <a:pt x="290" y="319"/>
                    </a:lnTo>
                    <a:lnTo>
                      <a:pt x="291" y="320"/>
                    </a:lnTo>
                    <a:lnTo>
                      <a:pt x="291" y="319"/>
                    </a:lnTo>
                    <a:lnTo>
                      <a:pt x="293" y="319"/>
                    </a:lnTo>
                    <a:lnTo>
                      <a:pt x="294" y="319"/>
                    </a:lnTo>
                    <a:lnTo>
                      <a:pt x="294" y="320"/>
                    </a:lnTo>
                    <a:lnTo>
                      <a:pt x="294" y="321"/>
                    </a:lnTo>
                    <a:lnTo>
                      <a:pt x="295" y="321"/>
                    </a:lnTo>
                    <a:lnTo>
                      <a:pt x="294" y="323"/>
                    </a:lnTo>
                    <a:lnTo>
                      <a:pt x="294" y="324"/>
                    </a:lnTo>
                    <a:lnTo>
                      <a:pt x="294" y="324"/>
                    </a:lnTo>
                    <a:lnTo>
                      <a:pt x="295" y="326"/>
                    </a:lnTo>
                    <a:lnTo>
                      <a:pt x="296" y="326"/>
                    </a:lnTo>
                    <a:lnTo>
                      <a:pt x="297" y="329"/>
                    </a:lnTo>
                    <a:lnTo>
                      <a:pt x="298" y="329"/>
                    </a:lnTo>
                    <a:lnTo>
                      <a:pt x="300" y="329"/>
                    </a:lnTo>
                    <a:lnTo>
                      <a:pt x="301" y="330"/>
                    </a:lnTo>
                    <a:lnTo>
                      <a:pt x="301" y="331"/>
                    </a:lnTo>
                    <a:lnTo>
                      <a:pt x="304" y="333"/>
                    </a:lnTo>
                    <a:lnTo>
                      <a:pt x="304" y="334"/>
                    </a:lnTo>
                    <a:lnTo>
                      <a:pt x="307" y="336"/>
                    </a:lnTo>
                    <a:lnTo>
                      <a:pt x="308" y="337"/>
                    </a:lnTo>
                    <a:lnTo>
                      <a:pt x="308" y="338"/>
                    </a:lnTo>
                    <a:lnTo>
                      <a:pt x="308" y="340"/>
                    </a:lnTo>
                    <a:lnTo>
                      <a:pt x="308" y="342"/>
                    </a:lnTo>
                    <a:lnTo>
                      <a:pt x="310" y="343"/>
                    </a:lnTo>
                    <a:lnTo>
                      <a:pt x="313" y="343"/>
                    </a:lnTo>
                    <a:lnTo>
                      <a:pt x="314" y="343"/>
                    </a:lnTo>
                    <a:lnTo>
                      <a:pt x="315" y="343"/>
                    </a:lnTo>
                    <a:lnTo>
                      <a:pt x="315" y="346"/>
                    </a:lnTo>
                    <a:lnTo>
                      <a:pt x="316" y="348"/>
                    </a:lnTo>
                    <a:lnTo>
                      <a:pt x="317" y="348"/>
                    </a:lnTo>
                    <a:lnTo>
                      <a:pt x="316" y="349"/>
                    </a:lnTo>
                    <a:lnTo>
                      <a:pt x="315" y="349"/>
                    </a:lnTo>
                    <a:lnTo>
                      <a:pt x="315" y="351"/>
                    </a:lnTo>
                    <a:lnTo>
                      <a:pt x="315" y="353"/>
                    </a:lnTo>
                    <a:lnTo>
                      <a:pt x="315" y="357"/>
                    </a:lnTo>
                    <a:lnTo>
                      <a:pt x="315" y="358"/>
                    </a:lnTo>
                    <a:lnTo>
                      <a:pt x="313" y="359"/>
                    </a:lnTo>
                    <a:lnTo>
                      <a:pt x="312" y="360"/>
                    </a:lnTo>
                    <a:lnTo>
                      <a:pt x="313" y="360"/>
                    </a:lnTo>
                    <a:lnTo>
                      <a:pt x="315" y="361"/>
                    </a:lnTo>
                    <a:lnTo>
                      <a:pt x="318" y="364"/>
                    </a:lnTo>
                    <a:lnTo>
                      <a:pt x="320" y="364"/>
                    </a:lnTo>
                    <a:lnTo>
                      <a:pt x="322" y="365"/>
                    </a:lnTo>
                    <a:lnTo>
                      <a:pt x="324" y="365"/>
                    </a:lnTo>
                    <a:lnTo>
                      <a:pt x="324" y="367"/>
                    </a:lnTo>
                    <a:lnTo>
                      <a:pt x="323" y="369"/>
                    </a:lnTo>
                    <a:lnTo>
                      <a:pt x="324" y="369"/>
                    </a:lnTo>
                    <a:lnTo>
                      <a:pt x="325" y="370"/>
                    </a:lnTo>
                    <a:lnTo>
                      <a:pt x="327" y="369"/>
                    </a:lnTo>
                    <a:lnTo>
                      <a:pt x="329" y="369"/>
                    </a:lnTo>
                    <a:lnTo>
                      <a:pt x="330" y="369"/>
                    </a:lnTo>
                    <a:lnTo>
                      <a:pt x="330" y="370"/>
                    </a:lnTo>
                    <a:lnTo>
                      <a:pt x="332" y="371"/>
                    </a:lnTo>
                    <a:lnTo>
                      <a:pt x="334" y="377"/>
                    </a:lnTo>
                    <a:lnTo>
                      <a:pt x="336" y="380"/>
                    </a:lnTo>
                    <a:lnTo>
                      <a:pt x="338" y="382"/>
                    </a:lnTo>
                    <a:lnTo>
                      <a:pt x="341" y="383"/>
                    </a:lnTo>
                    <a:lnTo>
                      <a:pt x="342" y="384"/>
                    </a:lnTo>
                    <a:lnTo>
                      <a:pt x="346" y="386"/>
                    </a:lnTo>
                    <a:lnTo>
                      <a:pt x="347" y="386"/>
                    </a:lnTo>
                    <a:lnTo>
                      <a:pt x="349" y="384"/>
                    </a:lnTo>
                    <a:lnTo>
                      <a:pt x="350" y="383"/>
                    </a:lnTo>
                    <a:lnTo>
                      <a:pt x="352" y="382"/>
                    </a:lnTo>
                    <a:lnTo>
                      <a:pt x="353" y="380"/>
                    </a:lnTo>
                    <a:lnTo>
                      <a:pt x="353" y="379"/>
                    </a:lnTo>
                    <a:lnTo>
                      <a:pt x="356" y="377"/>
                    </a:lnTo>
                    <a:lnTo>
                      <a:pt x="356" y="376"/>
                    </a:lnTo>
                    <a:lnTo>
                      <a:pt x="356" y="375"/>
                    </a:lnTo>
                    <a:lnTo>
                      <a:pt x="357" y="375"/>
                    </a:lnTo>
                    <a:lnTo>
                      <a:pt x="357" y="372"/>
                    </a:lnTo>
                    <a:lnTo>
                      <a:pt x="358" y="372"/>
                    </a:lnTo>
                    <a:lnTo>
                      <a:pt x="359" y="372"/>
                    </a:lnTo>
                    <a:lnTo>
                      <a:pt x="359" y="370"/>
                    </a:lnTo>
                    <a:lnTo>
                      <a:pt x="361" y="369"/>
                    </a:lnTo>
                    <a:lnTo>
                      <a:pt x="361" y="369"/>
                    </a:lnTo>
                    <a:lnTo>
                      <a:pt x="362" y="369"/>
                    </a:lnTo>
                    <a:lnTo>
                      <a:pt x="369" y="369"/>
                    </a:lnTo>
                    <a:lnTo>
                      <a:pt x="370" y="370"/>
                    </a:lnTo>
                    <a:lnTo>
                      <a:pt x="371" y="369"/>
                    </a:lnTo>
                    <a:lnTo>
                      <a:pt x="372" y="369"/>
                    </a:lnTo>
                    <a:lnTo>
                      <a:pt x="372" y="369"/>
                    </a:lnTo>
                    <a:lnTo>
                      <a:pt x="375" y="365"/>
                    </a:lnTo>
                    <a:lnTo>
                      <a:pt x="375" y="364"/>
                    </a:lnTo>
                    <a:lnTo>
                      <a:pt x="377" y="362"/>
                    </a:lnTo>
                    <a:lnTo>
                      <a:pt x="377" y="361"/>
                    </a:lnTo>
                    <a:lnTo>
                      <a:pt x="378" y="360"/>
                    </a:lnTo>
                    <a:lnTo>
                      <a:pt x="379" y="359"/>
                    </a:lnTo>
                    <a:lnTo>
                      <a:pt x="380" y="359"/>
                    </a:lnTo>
                    <a:lnTo>
                      <a:pt x="381" y="359"/>
                    </a:lnTo>
                    <a:lnTo>
                      <a:pt x="384" y="359"/>
                    </a:lnTo>
                    <a:lnTo>
                      <a:pt x="384" y="358"/>
                    </a:lnTo>
                    <a:lnTo>
                      <a:pt x="385" y="356"/>
                    </a:lnTo>
                    <a:lnTo>
                      <a:pt x="386" y="355"/>
                    </a:lnTo>
                    <a:lnTo>
                      <a:pt x="388" y="353"/>
                    </a:lnTo>
                    <a:lnTo>
                      <a:pt x="389" y="353"/>
                    </a:lnTo>
                    <a:lnTo>
                      <a:pt x="390" y="354"/>
                    </a:lnTo>
                    <a:lnTo>
                      <a:pt x="391" y="353"/>
                    </a:lnTo>
                    <a:lnTo>
                      <a:pt x="392" y="353"/>
                    </a:lnTo>
                    <a:lnTo>
                      <a:pt x="394" y="352"/>
                    </a:lnTo>
                    <a:lnTo>
                      <a:pt x="394" y="353"/>
                    </a:lnTo>
                    <a:lnTo>
                      <a:pt x="397" y="354"/>
                    </a:lnTo>
                    <a:lnTo>
                      <a:pt x="398" y="355"/>
                    </a:lnTo>
                    <a:lnTo>
                      <a:pt x="399" y="355"/>
                    </a:lnTo>
                    <a:lnTo>
                      <a:pt x="401" y="355"/>
                    </a:lnTo>
                    <a:lnTo>
                      <a:pt x="403" y="355"/>
                    </a:lnTo>
                    <a:lnTo>
                      <a:pt x="406" y="355"/>
                    </a:lnTo>
                    <a:lnTo>
                      <a:pt x="409" y="357"/>
                    </a:lnTo>
                    <a:lnTo>
                      <a:pt x="410" y="357"/>
                    </a:lnTo>
                    <a:lnTo>
                      <a:pt x="411" y="358"/>
                    </a:lnTo>
                    <a:lnTo>
                      <a:pt x="414" y="359"/>
                    </a:lnTo>
                    <a:lnTo>
                      <a:pt x="415" y="359"/>
                    </a:lnTo>
                    <a:lnTo>
                      <a:pt x="417" y="359"/>
                    </a:lnTo>
                    <a:lnTo>
                      <a:pt x="420" y="361"/>
                    </a:lnTo>
                    <a:lnTo>
                      <a:pt x="425" y="364"/>
                    </a:lnTo>
                    <a:lnTo>
                      <a:pt x="425" y="364"/>
                    </a:lnTo>
                    <a:lnTo>
                      <a:pt x="430" y="363"/>
                    </a:lnTo>
                    <a:lnTo>
                      <a:pt x="432" y="363"/>
                    </a:lnTo>
                    <a:lnTo>
                      <a:pt x="436" y="363"/>
                    </a:lnTo>
                    <a:lnTo>
                      <a:pt x="438" y="364"/>
                    </a:lnTo>
                    <a:lnTo>
                      <a:pt x="440" y="365"/>
                    </a:lnTo>
                    <a:lnTo>
                      <a:pt x="442" y="367"/>
                    </a:lnTo>
                    <a:lnTo>
                      <a:pt x="442" y="369"/>
                    </a:lnTo>
                    <a:lnTo>
                      <a:pt x="442" y="370"/>
                    </a:lnTo>
                    <a:lnTo>
                      <a:pt x="444" y="371"/>
                    </a:lnTo>
                    <a:lnTo>
                      <a:pt x="445" y="372"/>
                    </a:lnTo>
                    <a:lnTo>
                      <a:pt x="445" y="373"/>
                    </a:lnTo>
                    <a:lnTo>
                      <a:pt x="446" y="374"/>
                    </a:lnTo>
                    <a:lnTo>
                      <a:pt x="448" y="374"/>
                    </a:lnTo>
                    <a:lnTo>
                      <a:pt x="449" y="374"/>
                    </a:lnTo>
                    <a:lnTo>
                      <a:pt x="451" y="374"/>
                    </a:lnTo>
                    <a:lnTo>
                      <a:pt x="452" y="375"/>
                    </a:lnTo>
                    <a:lnTo>
                      <a:pt x="452" y="374"/>
                    </a:lnTo>
                    <a:lnTo>
                      <a:pt x="453" y="374"/>
                    </a:lnTo>
                    <a:lnTo>
                      <a:pt x="454" y="374"/>
                    </a:lnTo>
                    <a:lnTo>
                      <a:pt x="455" y="374"/>
                    </a:lnTo>
                    <a:lnTo>
                      <a:pt x="456" y="375"/>
                    </a:lnTo>
                    <a:lnTo>
                      <a:pt x="456" y="376"/>
                    </a:lnTo>
                    <a:lnTo>
                      <a:pt x="456" y="376"/>
                    </a:lnTo>
                    <a:lnTo>
                      <a:pt x="459" y="379"/>
                    </a:lnTo>
                    <a:lnTo>
                      <a:pt x="461" y="380"/>
                    </a:lnTo>
                    <a:lnTo>
                      <a:pt x="463" y="383"/>
                    </a:lnTo>
                    <a:lnTo>
                      <a:pt x="465" y="384"/>
                    </a:lnTo>
                    <a:lnTo>
                      <a:pt x="466" y="386"/>
                    </a:lnTo>
                    <a:lnTo>
                      <a:pt x="466" y="387"/>
                    </a:lnTo>
                    <a:lnTo>
                      <a:pt x="467" y="388"/>
                    </a:lnTo>
                    <a:lnTo>
                      <a:pt x="468" y="390"/>
                    </a:lnTo>
                    <a:lnTo>
                      <a:pt x="469" y="391"/>
                    </a:lnTo>
                    <a:lnTo>
                      <a:pt x="469" y="392"/>
                    </a:lnTo>
                    <a:lnTo>
                      <a:pt x="470" y="394"/>
                    </a:lnTo>
                    <a:lnTo>
                      <a:pt x="471" y="395"/>
                    </a:lnTo>
                    <a:lnTo>
                      <a:pt x="473" y="396"/>
                    </a:lnTo>
                    <a:lnTo>
                      <a:pt x="477" y="402"/>
                    </a:lnTo>
                    <a:lnTo>
                      <a:pt x="479" y="406"/>
                    </a:lnTo>
                    <a:lnTo>
                      <a:pt x="480" y="409"/>
                    </a:lnTo>
                    <a:lnTo>
                      <a:pt x="481" y="411"/>
                    </a:lnTo>
                    <a:lnTo>
                      <a:pt x="483" y="412"/>
                    </a:lnTo>
                    <a:lnTo>
                      <a:pt x="486" y="413"/>
                    </a:lnTo>
                    <a:lnTo>
                      <a:pt x="487" y="414"/>
                    </a:lnTo>
                    <a:lnTo>
                      <a:pt x="490" y="416"/>
                    </a:lnTo>
                    <a:lnTo>
                      <a:pt x="493" y="417"/>
                    </a:lnTo>
                    <a:lnTo>
                      <a:pt x="494" y="418"/>
                    </a:lnTo>
                    <a:lnTo>
                      <a:pt x="497" y="423"/>
                    </a:lnTo>
                    <a:lnTo>
                      <a:pt x="498" y="424"/>
                    </a:lnTo>
                    <a:lnTo>
                      <a:pt x="501" y="427"/>
                    </a:lnTo>
                    <a:lnTo>
                      <a:pt x="501" y="427"/>
                    </a:lnTo>
                    <a:lnTo>
                      <a:pt x="499" y="428"/>
                    </a:lnTo>
                    <a:lnTo>
                      <a:pt x="497" y="429"/>
                    </a:lnTo>
                    <a:lnTo>
                      <a:pt x="497" y="430"/>
                    </a:lnTo>
                    <a:lnTo>
                      <a:pt x="495" y="431"/>
                    </a:lnTo>
                    <a:lnTo>
                      <a:pt x="494" y="432"/>
                    </a:lnTo>
                    <a:lnTo>
                      <a:pt x="492" y="434"/>
                    </a:lnTo>
                    <a:lnTo>
                      <a:pt x="490" y="438"/>
                    </a:lnTo>
                    <a:lnTo>
                      <a:pt x="488" y="441"/>
                    </a:lnTo>
                    <a:lnTo>
                      <a:pt x="487" y="443"/>
                    </a:lnTo>
                    <a:lnTo>
                      <a:pt x="486" y="445"/>
                    </a:lnTo>
                    <a:lnTo>
                      <a:pt x="485" y="447"/>
                    </a:lnTo>
                    <a:lnTo>
                      <a:pt x="485" y="448"/>
                    </a:lnTo>
                    <a:lnTo>
                      <a:pt x="484" y="448"/>
                    </a:lnTo>
                    <a:lnTo>
                      <a:pt x="484" y="448"/>
                    </a:lnTo>
                    <a:lnTo>
                      <a:pt x="484" y="450"/>
                    </a:lnTo>
                    <a:lnTo>
                      <a:pt x="483" y="452"/>
                    </a:lnTo>
                    <a:lnTo>
                      <a:pt x="482" y="455"/>
                    </a:lnTo>
                    <a:lnTo>
                      <a:pt x="482" y="455"/>
                    </a:lnTo>
                    <a:lnTo>
                      <a:pt x="480" y="460"/>
                    </a:lnTo>
                    <a:lnTo>
                      <a:pt x="479" y="463"/>
                    </a:lnTo>
                    <a:lnTo>
                      <a:pt x="478" y="465"/>
                    </a:lnTo>
                    <a:lnTo>
                      <a:pt x="477" y="465"/>
                    </a:lnTo>
                    <a:lnTo>
                      <a:pt x="477" y="466"/>
                    </a:lnTo>
                    <a:lnTo>
                      <a:pt x="477" y="467"/>
                    </a:lnTo>
                    <a:lnTo>
                      <a:pt x="475" y="472"/>
                    </a:lnTo>
                    <a:lnTo>
                      <a:pt x="473" y="477"/>
                    </a:lnTo>
                    <a:lnTo>
                      <a:pt x="473" y="482"/>
                    </a:lnTo>
                    <a:lnTo>
                      <a:pt x="472" y="485"/>
                    </a:lnTo>
                    <a:lnTo>
                      <a:pt x="473" y="487"/>
                    </a:lnTo>
                    <a:lnTo>
                      <a:pt x="473" y="488"/>
                    </a:lnTo>
                    <a:lnTo>
                      <a:pt x="475" y="491"/>
                    </a:lnTo>
                    <a:lnTo>
                      <a:pt x="477" y="492"/>
                    </a:lnTo>
                    <a:lnTo>
                      <a:pt x="477" y="494"/>
                    </a:lnTo>
                    <a:lnTo>
                      <a:pt x="477" y="495"/>
                    </a:lnTo>
                    <a:lnTo>
                      <a:pt x="475" y="498"/>
                    </a:lnTo>
                    <a:lnTo>
                      <a:pt x="475" y="500"/>
                    </a:lnTo>
                    <a:lnTo>
                      <a:pt x="476" y="500"/>
                    </a:lnTo>
                    <a:lnTo>
                      <a:pt x="476" y="503"/>
                    </a:lnTo>
                    <a:lnTo>
                      <a:pt x="476" y="504"/>
                    </a:lnTo>
                    <a:lnTo>
                      <a:pt x="475" y="505"/>
                    </a:lnTo>
                    <a:lnTo>
                      <a:pt x="475" y="506"/>
                    </a:lnTo>
                    <a:lnTo>
                      <a:pt x="474" y="508"/>
                    </a:lnTo>
                    <a:lnTo>
                      <a:pt x="474" y="509"/>
                    </a:lnTo>
                    <a:lnTo>
                      <a:pt x="473" y="511"/>
                    </a:lnTo>
                    <a:lnTo>
                      <a:pt x="473" y="514"/>
                    </a:lnTo>
                    <a:lnTo>
                      <a:pt x="473" y="514"/>
                    </a:lnTo>
                    <a:lnTo>
                      <a:pt x="473" y="517"/>
                    </a:lnTo>
                    <a:lnTo>
                      <a:pt x="473" y="518"/>
                    </a:lnTo>
                    <a:lnTo>
                      <a:pt x="473" y="521"/>
                    </a:lnTo>
                    <a:lnTo>
                      <a:pt x="473" y="523"/>
                    </a:lnTo>
                    <a:lnTo>
                      <a:pt x="473" y="525"/>
                    </a:lnTo>
                    <a:lnTo>
                      <a:pt x="474" y="527"/>
                    </a:lnTo>
                    <a:lnTo>
                      <a:pt x="474" y="531"/>
                    </a:lnTo>
                    <a:lnTo>
                      <a:pt x="475" y="533"/>
                    </a:lnTo>
                    <a:lnTo>
                      <a:pt x="475" y="534"/>
                    </a:lnTo>
                    <a:lnTo>
                      <a:pt x="476" y="535"/>
                    </a:lnTo>
                    <a:lnTo>
                      <a:pt x="477" y="538"/>
                    </a:lnTo>
                    <a:lnTo>
                      <a:pt x="480" y="541"/>
                    </a:lnTo>
                    <a:lnTo>
                      <a:pt x="481" y="541"/>
                    </a:lnTo>
                    <a:lnTo>
                      <a:pt x="481" y="542"/>
                    </a:lnTo>
                    <a:lnTo>
                      <a:pt x="481" y="545"/>
                    </a:lnTo>
                    <a:lnTo>
                      <a:pt x="480" y="551"/>
                    </a:lnTo>
                    <a:lnTo>
                      <a:pt x="479" y="552"/>
                    </a:lnTo>
                    <a:lnTo>
                      <a:pt x="479" y="556"/>
                    </a:lnTo>
                    <a:lnTo>
                      <a:pt x="479" y="560"/>
                    </a:lnTo>
                    <a:lnTo>
                      <a:pt x="478" y="563"/>
                    </a:lnTo>
                    <a:lnTo>
                      <a:pt x="477" y="565"/>
                    </a:lnTo>
                    <a:lnTo>
                      <a:pt x="475" y="567"/>
                    </a:lnTo>
                    <a:lnTo>
                      <a:pt x="473" y="569"/>
                    </a:lnTo>
                    <a:lnTo>
                      <a:pt x="471" y="569"/>
                    </a:lnTo>
                    <a:lnTo>
                      <a:pt x="470" y="569"/>
                    </a:lnTo>
                    <a:lnTo>
                      <a:pt x="468" y="570"/>
                    </a:lnTo>
                    <a:lnTo>
                      <a:pt x="466" y="572"/>
                    </a:lnTo>
                    <a:lnTo>
                      <a:pt x="466" y="572"/>
                    </a:lnTo>
                    <a:lnTo>
                      <a:pt x="463" y="574"/>
                    </a:lnTo>
                    <a:lnTo>
                      <a:pt x="462" y="576"/>
                    </a:lnTo>
                    <a:lnTo>
                      <a:pt x="460" y="576"/>
                    </a:lnTo>
                    <a:lnTo>
                      <a:pt x="459" y="576"/>
                    </a:lnTo>
                    <a:lnTo>
                      <a:pt x="453" y="577"/>
                    </a:lnTo>
                    <a:lnTo>
                      <a:pt x="451" y="578"/>
                    </a:lnTo>
                    <a:lnTo>
                      <a:pt x="450" y="577"/>
                    </a:lnTo>
                    <a:lnTo>
                      <a:pt x="449" y="577"/>
                    </a:lnTo>
                    <a:lnTo>
                      <a:pt x="448" y="577"/>
                    </a:lnTo>
                    <a:lnTo>
                      <a:pt x="447" y="576"/>
                    </a:lnTo>
                    <a:lnTo>
                      <a:pt x="446" y="576"/>
                    </a:lnTo>
                    <a:lnTo>
                      <a:pt x="445" y="576"/>
                    </a:lnTo>
                    <a:lnTo>
                      <a:pt x="444" y="576"/>
                    </a:lnTo>
                    <a:lnTo>
                      <a:pt x="443" y="576"/>
                    </a:lnTo>
                    <a:lnTo>
                      <a:pt x="442" y="576"/>
                    </a:lnTo>
                    <a:lnTo>
                      <a:pt x="439" y="577"/>
                    </a:lnTo>
                    <a:lnTo>
                      <a:pt x="437" y="578"/>
                    </a:lnTo>
                    <a:lnTo>
                      <a:pt x="435" y="579"/>
                    </a:lnTo>
                    <a:lnTo>
                      <a:pt x="435" y="579"/>
                    </a:lnTo>
                    <a:lnTo>
                      <a:pt x="432" y="582"/>
                    </a:lnTo>
                    <a:lnTo>
                      <a:pt x="431" y="584"/>
                    </a:lnTo>
                    <a:lnTo>
                      <a:pt x="428" y="587"/>
                    </a:lnTo>
                    <a:lnTo>
                      <a:pt x="426" y="589"/>
                    </a:lnTo>
                    <a:lnTo>
                      <a:pt x="426" y="591"/>
                    </a:lnTo>
                    <a:lnTo>
                      <a:pt x="425" y="593"/>
                    </a:lnTo>
                    <a:lnTo>
                      <a:pt x="424" y="593"/>
                    </a:lnTo>
                    <a:lnTo>
                      <a:pt x="422" y="595"/>
                    </a:lnTo>
                    <a:lnTo>
                      <a:pt x="421" y="596"/>
                    </a:lnTo>
                    <a:lnTo>
                      <a:pt x="420" y="597"/>
                    </a:lnTo>
                    <a:lnTo>
                      <a:pt x="419" y="598"/>
                    </a:lnTo>
                    <a:lnTo>
                      <a:pt x="419" y="600"/>
                    </a:lnTo>
                    <a:lnTo>
                      <a:pt x="417" y="601"/>
                    </a:lnTo>
                    <a:lnTo>
                      <a:pt x="415" y="604"/>
                    </a:lnTo>
                    <a:lnTo>
                      <a:pt x="415" y="607"/>
                    </a:lnTo>
                    <a:lnTo>
                      <a:pt x="414" y="608"/>
                    </a:lnTo>
                    <a:lnTo>
                      <a:pt x="414" y="609"/>
                    </a:lnTo>
                    <a:lnTo>
                      <a:pt x="414" y="610"/>
                    </a:lnTo>
                    <a:lnTo>
                      <a:pt x="414" y="610"/>
                    </a:lnTo>
                    <a:lnTo>
                      <a:pt x="414" y="612"/>
                    </a:lnTo>
                    <a:lnTo>
                      <a:pt x="412" y="620"/>
                    </a:lnTo>
                    <a:lnTo>
                      <a:pt x="407" y="632"/>
                    </a:lnTo>
                    <a:lnTo>
                      <a:pt x="399" y="635"/>
                    </a:lnTo>
                    <a:lnTo>
                      <a:pt x="396" y="641"/>
                    </a:lnTo>
                    <a:lnTo>
                      <a:pt x="392" y="643"/>
                    </a:lnTo>
                    <a:lnTo>
                      <a:pt x="384" y="645"/>
                    </a:lnTo>
                    <a:lnTo>
                      <a:pt x="374" y="645"/>
                    </a:lnTo>
                    <a:lnTo>
                      <a:pt x="370" y="647"/>
                    </a:lnTo>
                    <a:lnTo>
                      <a:pt x="370" y="648"/>
                    </a:lnTo>
                    <a:lnTo>
                      <a:pt x="369" y="652"/>
                    </a:lnTo>
                    <a:lnTo>
                      <a:pt x="370" y="665"/>
                    </a:lnTo>
                    <a:lnTo>
                      <a:pt x="369" y="671"/>
                    </a:lnTo>
                    <a:lnTo>
                      <a:pt x="368" y="673"/>
                    </a:lnTo>
                    <a:lnTo>
                      <a:pt x="366" y="673"/>
                    </a:lnTo>
                    <a:lnTo>
                      <a:pt x="365" y="673"/>
                    </a:lnTo>
                    <a:lnTo>
                      <a:pt x="364" y="672"/>
                    </a:lnTo>
                    <a:lnTo>
                      <a:pt x="365" y="671"/>
                    </a:lnTo>
                    <a:lnTo>
                      <a:pt x="365" y="669"/>
                    </a:lnTo>
                    <a:lnTo>
                      <a:pt x="364" y="668"/>
                    </a:lnTo>
                    <a:lnTo>
                      <a:pt x="363" y="666"/>
                    </a:lnTo>
                    <a:lnTo>
                      <a:pt x="362" y="665"/>
                    </a:lnTo>
                    <a:lnTo>
                      <a:pt x="361" y="666"/>
                    </a:lnTo>
                    <a:lnTo>
                      <a:pt x="360" y="666"/>
                    </a:lnTo>
                    <a:lnTo>
                      <a:pt x="359" y="667"/>
                    </a:lnTo>
                    <a:lnTo>
                      <a:pt x="356" y="667"/>
                    </a:lnTo>
                    <a:lnTo>
                      <a:pt x="353" y="667"/>
                    </a:lnTo>
                    <a:lnTo>
                      <a:pt x="350" y="667"/>
                    </a:lnTo>
                    <a:lnTo>
                      <a:pt x="348" y="667"/>
                    </a:lnTo>
                    <a:lnTo>
                      <a:pt x="346" y="667"/>
                    </a:lnTo>
                    <a:lnTo>
                      <a:pt x="343" y="666"/>
                    </a:lnTo>
                    <a:lnTo>
                      <a:pt x="342" y="667"/>
                    </a:lnTo>
                    <a:lnTo>
                      <a:pt x="340" y="667"/>
                    </a:lnTo>
                    <a:lnTo>
                      <a:pt x="339" y="665"/>
                    </a:lnTo>
                    <a:lnTo>
                      <a:pt x="339" y="664"/>
                    </a:lnTo>
                    <a:lnTo>
                      <a:pt x="338" y="662"/>
                    </a:lnTo>
                    <a:lnTo>
                      <a:pt x="337" y="661"/>
                    </a:lnTo>
                    <a:lnTo>
                      <a:pt x="336" y="660"/>
                    </a:lnTo>
                    <a:lnTo>
                      <a:pt x="334" y="660"/>
                    </a:lnTo>
                    <a:lnTo>
                      <a:pt x="332" y="660"/>
                    </a:lnTo>
                    <a:lnTo>
                      <a:pt x="331" y="660"/>
                    </a:lnTo>
                    <a:lnTo>
                      <a:pt x="329" y="658"/>
                    </a:lnTo>
                    <a:lnTo>
                      <a:pt x="329" y="658"/>
                    </a:lnTo>
                    <a:lnTo>
                      <a:pt x="328" y="658"/>
                    </a:lnTo>
                    <a:lnTo>
                      <a:pt x="327" y="656"/>
                    </a:lnTo>
                    <a:lnTo>
                      <a:pt x="326" y="655"/>
                    </a:lnTo>
                    <a:lnTo>
                      <a:pt x="322" y="653"/>
                    </a:lnTo>
                    <a:lnTo>
                      <a:pt x="321" y="652"/>
                    </a:lnTo>
                    <a:lnTo>
                      <a:pt x="320" y="652"/>
                    </a:lnTo>
                    <a:lnTo>
                      <a:pt x="320" y="650"/>
                    </a:lnTo>
                    <a:lnTo>
                      <a:pt x="320" y="648"/>
                    </a:lnTo>
                    <a:lnTo>
                      <a:pt x="321" y="646"/>
                    </a:lnTo>
                    <a:lnTo>
                      <a:pt x="322" y="645"/>
                    </a:lnTo>
                    <a:lnTo>
                      <a:pt x="321" y="644"/>
                    </a:lnTo>
                    <a:lnTo>
                      <a:pt x="321" y="643"/>
                    </a:lnTo>
                    <a:lnTo>
                      <a:pt x="320" y="643"/>
                    </a:lnTo>
                    <a:lnTo>
                      <a:pt x="318" y="641"/>
                    </a:lnTo>
                    <a:lnTo>
                      <a:pt x="318" y="641"/>
                    </a:lnTo>
                    <a:lnTo>
                      <a:pt x="316" y="640"/>
                    </a:lnTo>
                    <a:lnTo>
                      <a:pt x="315" y="639"/>
                    </a:lnTo>
                    <a:lnTo>
                      <a:pt x="315" y="638"/>
                    </a:lnTo>
                    <a:lnTo>
                      <a:pt x="315" y="637"/>
                    </a:lnTo>
                    <a:lnTo>
                      <a:pt x="313" y="637"/>
                    </a:lnTo>
                    <a:lnTo>
                      <a:pt x="311" y="636"/>
                    </a:lnTo>
                    <a:lnTo>
                      <a:pt x="311" y="635"/>
                    </a:lnTo>
                    <a:lnTo>
                      <a:pt x="308" y="634"/>
                    </a:lnTo>
                    <a:lnTo>
                      <a:pt x="306" y="634"/>
                    </a:lnTo>
                    <a:lnTo>
                      <a:pt x="304" y="632"/>
                    </a:lnTo>
                    <a:lnTo>
                      <a:pt x="304" y="631"/>
                    </a:lnTo>
                    <a:lnTo>
                      <a:pt x="303" y="629"/>
                    </a:lnTo>
                    <a:lnTo>
                      <a:pt x="300" y="625"/>
                    </a:lnTo>
                    <a:lnTo>
                      <a:pt x="299" y="625"/>
                    </a:lnTo>
                    <a:lnTo>
                      <a:pt x="298" y="625"/>
                    </a:lnTo>
                    <a:lnTo>
                      <a:pt x="297" y="625"/>
                    </a:lnTo>
                    <a:lnTo>
                      <a:pt x="294" y="622"/>
                    </a:lnTo>
                    <a:lnTo>
                      <a:pt x="291" y="620"/>
                    </a:lnTo>
                    <a:lnTo>
                      <a:pt x="291" y="619"/>
                    </a:lnTo>
                    <a:lnTo>
                      <a:pt x="291" y="618"/>
                    </a:lnTo>
                    <a:lnTo>
                      <a:pt x="289" y="615"/>
                    </a:lnTo>
                    <a:lnTo>
                      <a:pt x="286" y="614"/>
                    </a:lnTo>
                    <a:lnTo>
                      <a:pt x="283" y="612"/>
                    </a:lnTo>
                    <a:lnTo>
                      <a:pt x="282" y="611"/>
                    </a:lnTo>
                    <a:lnTo>
                      <a:pt x="280" y="610"/>
                    </a:lnTo>
                    <a:lnTo>
                      <a:pt x="277" y="609"/>
                    </a:lnTo>
                    <a:lnTo>
                      <a:pt x="276" y="609"/>
                    </a:lnTo>
                    <a:lnTo>
                      <a:pt x="274" y="607"/>
                    </a:lnTo>
                    <a:lnTo>
                      <a:pt x="273" y="607"/>
                    </a:lnTo>
                    <a:lnTo>
                      <a:pt x="272" y="606"/>
                    </a:lnTo>
                    <a:lnTo>
                      <a:pt x="270" y="607"/>
                    </a:lnTo>
                    <a:lnTo>
                      <a:pt x="269" y="607"/>
                    </a:lnTo>
                    <a:lnTo>
                      <a:pt x="267" y="605"/>
                    </a:lnTo>
                    <a:lnTo>
                      <a:pt x="266" y="604"/>
                    </a:lnTo>
                    <a:lnTo>
                      <a:pt x="265" y="603"/>
                    </a:lnTo>
                    <a:lnTo>
                      <a:pt x="262" y="600"/>
                    </a:lnTo>
                    <a:lnTo>
                      <a:pt x="261" y="600"/>
                    </a:lnTo>
                    <a:lnTo>
                      <a:pt x="255" y="598"/>
                    </a:lnTo>
                    <a:lnTo>
                      <a:pt x="254" y="597"/>
                    </a:lnTo>
                    <a:lnTo>
                      <a:pt x="254" y="596"/>
                    </a:lnTo>
                    <a:lnTo>
                      <a:pt x="251" y="595"/>
                    </a:lnTo>
                    <a:lnTo>
                      <a:pt x="249" y="594"/>
                    </a:lnTo>
                    <a:lnTo>
                      <a:pt x="248" y="593"/>
                    </a:lnTo>
                    <a:lnTo>
                      <a:pt x="247" y="592"/>
                    </a:lnTo>
                    <a:lnTo>
                      <a:pt x="244" y="589"/>
                    </a:lnTo>
                    <a:lnTo>
                      <a:pt x="242" y="588"/>
                    </a:lnTo>
                    <a:lnTo>
                      <a:pt x="239" y="586"/>
                    </a:lnTo>
                    <a:lnTo>
                      <a:pt x="239" y="585"/>
                    </a:lnTo>
                    <a:lnTo>
                      <a:pt x="235" y="582"/>
                    </a:lnTo>
                    <a:lnTo>
                      <a:pt x="233" y="581"/>
                    </a:lnTo>
                    <a:lnTo>
                      <a:pt x="230" y="580"/>
                    </a:lnTo>
                    <a:lnTo>
                      <a:pt x="225" y="578"/>
                    </a:lnTo>
                    <a:lnTo>
                      <a:pt x="225" y="577"/>
                    </a:lnTo>
                    <a:lnTo>
                      <a:pt x="222" y="577"/>
                    </a:lnTo>
                    <a:lnTo>
                      <a:pt x="220" y="577"/>
                    </a:lnTo>
                    <a:lnTo>
                      <a:pt x="218" y="578"/>
                    </a:lnTo>
                    <a:lnTo>
                      <a:pt x="217" y="578"/>
                    </a:lnTo>
                    <a:lnTo>
                      <a:pt x="216" y="579"/>
                    </a:lnTo>
                    <a:lnTo>
                      <a:pt x="214" y="579"/>
                    </a:lnTo>
                    <a:lnTo>
                      <a:pt x="214" y="580"/>
                    </a:lnTo>
                    <a:lnTo>
                      <a:pt x="213" y="581"/>
                    </a:lnTo>
                    <a:lnTo>
                      <a:pt x="212" y="581"/>
                    </a:lnTo>
                    <a:lnTo>
                      <a:pt x="210" y="578"/>
                    </a:lnTo>
                    <a:lnTo>
                      <a:pt x="207" y="576"/>
                    </a:lnTo>
                    <a:lnTo>
                      <a:pt x="205" y="576"/>
                    </a:lnTo>
                    <a:lnTo>
                      <a:pt x="205" y="577"/>
                    </a:lnTo>
                    <a:lnTo>
                      <a:pt x="205" y="578"/>
                    </a:lnTo>
                    <a:lnTo>
                      <a:pt x="202" y="577"/>
                    </a:lnTo>
                    <a:lnTo>
                      <a:pt x="201" y="577"/>
                    </a:lnTo>
                    <a:lnTo>
                      <a:pt x="199" y="576"/>
                    </a:lnTo>
                    <a:lnTo>
                      <a:pt x="198" y="575"/>
                    </a:lnTo>
                    <a:lnTo>
                      <a:pt x="195" y="575"/>
                    </a:lnTo>
                    <a:lnTo>
                      <a:pt x="194" y="573"/>
                    </a:lnTo>
                    <a:lnTo>
                      <a:pt x="194" y="572"/>
                    </a:lnTo>
                    <a:lnTo>
                      <a:pt x="192" y="571"/>
                    </a:lnTo>
                    <a:lnTo>
                      <a:pt x="191" y="570"/>
                    </a:lnTo>
                    <a:lnTo>
                      <a:pt x="187" y="569"/>
                    </a:lnTo>
                    <a:lnTo>
                      <a:pt x="187" y="569"/>
                    </a:lnTo>
                    <a:lnTo>
                      <a:pt x="187" y="568"/>
                    </a:lnTo>
                    <a:lnTo>
                      <a:pt x="186" y="566"/>
                    </a:lnTo>
                    <a:lnTo>
                      <a:pt x="184" y="565"/>
                    </a:lnTo>
                    <a:lnTo>
                      <a:pt x="184" y="565"/>
                    </a:lnTo>
                    <a:lnTo>
                      <a:pt x="184" y="562"/>
                    </a:lnTo>
                    <a:lnTo>
                      <a:pt x="180" y="559"/>
                    </a:lnTo>
                    <a:lnTo>
                      <a:pt x="180" y="560"/>
                    </a:lnTo>
                    <a:lnTo>
                      <a:pt x="178" y="559"/>
                    </a:lnTo>
                    <a:lnTo>
                      <a:pt x="177" y="558"/>
                    </a:lnTo>
                    <a:lnTo>
                      <a:pt x="176" y="558"/>
                    </a:lnTo>
                    <a:lnTo>
                      <a:pt x="176" y="558"/>
                    </a:lnTo>
                    <a:lnTo>
                      <a:pt x="176" y="556"/>
                    </a:lnTo>
                    <a:lnTo>
                      <a:pt x="176" y="555"/>
                    </a:lnTo>
                    <a:lnTo>
                      <a:pt x="175" y="555"/>
                    </a:lnTo>
                    <a:lnTo>
                      <a:pt x="174" y="555"/>
                    </a:lnTo>
                    <a:lnTo>
                      <a:pt x="173" y="554"/>
                    </a:lnTo>
                    <a:lnTo>
                      <a:pt x="172" y="553"/>
                    </a:lnTo>
                    <a:lnTo>
                      <a:pt x="173" y="552"/>
                    </a:lnTo>
                    <a:lnTo>
                      <a:pt x="173" y="551"/>
                    </a:lnTo>
                    <a:lnTo>
                      <a:pt x="172" y="549"/>
                    </a:lnTo>
                    <a:lnTo>
                      <a:pt x="171" y="547"/>
                    </a:lnTo>
                    <a:lnTo>
                      <a:pt x="167" y="544"/>
                    </a:lnTo>
                    <a:lnTo>
                      <a:pt x="165" y="541"/>
                    </a:lnTo>
                    <a:lnTo>
                      <a:pt x="164" y="540"/>
                    </a:lnTo>
                    <a:lnTo>
                      <a:pt x="163" y="540"/>
                    </a:lnTo>
                    <a:lnTo>
                      <a:pt x="163" y="539"/>
                    </a:lnTo>
                    <a:lnTo>
                      <a:pt x="162" y="538"/>
                    </a:lnTo>
                    <a:lnTo>
                      <a:pt x="163" y="538"/>
                    </a:lnTo>
                    <a:lnTo>
                      <a:pt x="164" y="536"/>
                    </a:lnTo>
                    <a:lnTo>
                      <a:pt x="165" y="534"/>
                    </a:lnTo>
                    <a:lnTo>
                      <a:pt x="164" y="534"/>
                    </a:lnTo>
                    <a:lnTo>
                      <a:pt x="163" y="534"/>
                    </a:lnTo>
                    <a:lnTo>
                      <a:pt x="163" y="533"/>
                    </a:lnTo>
                    <a:lnTo>
                      <a:pt x="162" y="532"/>
                    </a:lnTo>
                    <a:lnTo>
                      <a:pt x="163" y="531"/>
                    </a:lnTo>
                    <a:lnTo>
                      <a:pt x="163" y="531"/>
                    </a:lnTo>
                    <a:lnTo>
                      <a:pt x="165" y="530"/>
                    </a:lnTo>
                    <a:lnTo>
                      <a:pt x="166" y="530"/>
                    </a:lnTo>
                    <a:lnTo>
                      <a:pt x="167" y="528"/>
                    </a:lnTo>
                    <a:lnTo>
                      <a:pt x="166" y="527"/>
                    </a:lnTo>
                    <a:lnTo>
                      <a:pt x="166" y="527"/>
                    </a:lnTo>
                    <a:lnTo>
                      <a:pt x="167" y="526"/>
                    </a:lnTo>
                    <a:lnTo>
                      <a:pt x="167" y="526"/>
                    </a:lnTo>
                    <a:lnTo>
                      <a:pt x="167" y="525"/>
                    </a:lnTo>
                    <a:lnTo>
                      <a:pt x="167" y="524"/>
                    </a:lnTo>
                    <a:lnTo>
                      <a:pt x="167" y="523"/>
                    </a:lnTo>
                    <a:lnTo>
                      <a:pt x="167" y="522"/>
                    </a:lnTo>
                    <a:lnTo>
                      <a:pt x="166" y="520"/>
                    </a:lnTo>
                    <a:lnTo>
                      <a:pt x="167" y="518"/>
                    </a:lnTo>
                    <a:lnTo>
                      <a:pt x="167" y="517"/>
                    </a:lnTo>
                    <a:lnTo>
                      <a:pt x="167" y="517"/>
                    </a:lnTo>
                    <a:lnTo>
                      <a:pt x="167" y="516"/>
                    </a:lnTo>
                    <a:lnTo>
                      <a:pt x="167" y="516"/>
                    </a:lnTo>
                    <a:lnTo>
                      <a:pt x="166" y="514"/>
                    </a:lnTo>
                    <a:lnTo>
                      <a:pt x="165" y="514"/>
                    </a:lnTo>
                    <a:lnTo>
                      <a:pt x="164" y="515"/>
                    </a:lnTo>
                    <a:lnTo>
                      <a:pt x="163" y="515"/>
                    </a:lnTo>
                    <a:lnTo>
                      <a:pt x="162" y="514"/>
                    </a:lnTo>
                    <a:lnTo>
                      <a:pt x="164" y="513"/>
                    </a:lnTo>
                    <a:lnTo>
                      <a:pt x="165" y="511"/>
                    </a:lnTo>
                    <a:lnTo>
                      <a:pt x="165" y="510"/>
                    </a:lnTo>
                    <a:lnTo>
                      <a:pt x="166" y="509"/>
                    </a:lnTo>
                    <a:lnTo>
                      <a:pt x="166" y="508"/>
                    </a:lnTo>
                    <a:lnTo>
                      <a:pt x="165" y="508"/>
                    </a:lnTo>
                    <a:lnTo>
                      <a:pt x="164" y="508"/>
                    </a:lnTo>
                    <a:lnTo>
                      <a:pt x="164" y="507"/>
                    </a:lnTo>
                    <a:lnTo>
                      <a:pt x="165" y="506"/>
                    </a:lnTo>
                    <a:lnTo>
                      <a:pt x="165" y="505"/>
                    </a:lnTo>
                    <a:lnTo>
                      <a:pt x="163" y="504"/>
                    </a:lnTo>
                    <a:lnTo>
                      <a:pt x="164" y="503"/>
                    </a:lnTo>
                    <a:lnTo>
                      <a:pt x="163" y="502"/>
                    </a:lnTo>
                    <a:lnTo>
                      <a:pt x="163" y="502"/>
                    </a:lnTo>
                    <a:lnTo>
                      <a:pt x="162" y="502"/>
                    </a:lnTo>
                    <a:lnTo>
                      <a:pt x="160" y="502"/>
                    </a:lnTo>
                    <a:lnTo>
                      <a:pt x="160" y="499"/>
                    </a:lnTo>
                    <a:lnTo>
                      <a:pt x="160" y="499"/>
                    </a:lnTo>
                    <a:lnTo>
                      <a:pt x="160" y="498"/>
                    </a:lnTo>
                    <a:lnTo>
                      <a:pt x="158" y="497"/>
                    </a:lnTo>
                    <a:lnTo>
                      <a:pt x="157" y="496"/>
                    </a:lnTo>
                    <a:lnTo>
                      <a:pt x="157" y="496"/>
                    </a:lnTo>
                    <a:lnTo>
                      <a:pt x="158" y="496"/>
                    </a:lnTo>
                    <a:lnTo>
                      <a:pt x="159" y="495"/>
                    </a:lnTo>
                    <a:lnTo>
                      <a:pt x="158" y="495"/>
                    </a:lnTo>
                    <a:lnTo>
                      <a:pt x="157" y="494"/>
                    </a:lnTo>
                    <a:lnTo>
                      <a:pt x="156" y="493"/>
                    </a:lnTo>
                    <a:lnTo>
                      <a:pt x="156" y="492"/>
                    </a:lnTo>
                    <a:lnTo>
                      <a:pt x="156" y="490"/>
                    </a:lnTo>
                    <a:lnTo>
                      <a:pt x="156" y="490"/>
                    </a:lnTo>
                    <a:lnTo>
                      <a:pt x="155" y="489"/>
                    </a:lnTo>
                    <a:lnTo>
                      <a:pt x="155" y="487"/>
                    </a:lnTo>
                    <a:lnTo>
                      <a:pt x="153" y="487"/>
                    </a:lnTo>
                    <a:lnTo>
                      <a:pt x="153" y="486"/>
                    </a:lnTo>
                    <a:lnTo>
                      <a:pt x="153" y="485"/>
                    </a:lnTo>
                    <a:lnTo>
                      <a:pt x="151" y="486"/>
                    </a:lnTo>
                    <a:lnTo>
                      <a:pt x="150" y="486"/>
                    </a:lnTo>
                    <a:lnTo>
                      <a:pt x="150" y="486"/>
                    </a:lnTo>
                    <a:lnTo>
                      <a:pt x="150" y="484"/>
                    </a:lnTo>
                    <a:lnTo>
                      <a:pt x="149" y="484"/>
                    </a:lnTo>
                    <a:lnTo>
                      <a:pt x="149" y="483"/>
                    </a:lnTo>
                    <a:lnTo>
                      <a:pt x="148" y="484"/>
                    </a:lnTo>
                    <a:lnTo>
                      <a:pt x="147" y="483"/>
                    </a:lnTo>
                    <a:lnTo>
                      <a:pt x="146" y="483"/>
                    </a:lnTo>
                    <a:lnTo>
                      <a:pt x="146" y="483"/>
                    </a:lnTo>
                    <a:lnTo>
                      <a:pt x="145" y="482"/>
                    </a:lnTo>
                    <a:lnTo>
                      <a:pt x="144" y="482"/>
                    </a:lnTo>
                    <a:lnTo>
                      <a:pt x="143" y="481"/>
                    </a:lnTo>
                    <a:lnTo>
                      <a:pt x="143" y="480"/>
                    </a:lnTo>
                    <a:lnTo>
                      <a:pt x="143" y="479"/>
                    </a:lnTo>
                    <a:lnTo>
                      <a:pt x="143" y="479"/>
                    </a:lnTo>
                    <a:lnTo>
                      <a:pt x="144" y="478"/>
                    </a:lnTo>
                    <a:lnTo>
                      <a:pt x="144" y="476"/>
                    </a:lnTo>
                    <a:lnTo>
                      <a:pt x="143" y="475"/>
                    </a:lnTo>
                    <a:lnTo>
                      <a:pt x="143" y="475"/>
                    </a:lnTo>
                    <a:lnTo>
                      <a:pt x="143" y="474"/>
                    </a:lnTo>
                    <a:lnTo>
                      <a:pt x="143" y="473"/>
                    </a:lnTo>
                    <a:lnTo>
                      <a:pt x="143" y="472"/>
                    </a:lnTo>
                    <a:lnTo>
                      <a:pt x="143" y="472"/>
                    </a:lnTo>
                    <a:lnTo>
                      <a:pt x="142" y="471"/>
                    </a:lnTo>
                    <a:lnTo>
                      <a:pt x="141" y="470"/>
                    </a:lnTo>
                    <a:lnTo>
                      <a:pt x="141" y="466"/>
                    </a:lnTo>
                    <a:lnTo>
                      <a:pt x="140" y="465"/>
                    </a:lnTo>
                    <a:lnTo>
                      <a:pt x="139" y="462"/>
                    </a:lnTo>
                    <a:lnTo>
                      <a:pt x="139" y="462"/>
                    </a:lnTo>
                    <a:lnTo>
                      <a:pt x="138" y="461"/>
                    </a:lnTo>
                    <a:lnTo>
                      <a:pt x="138" y="460"/>
                    </a:lnTo>
                    <a:lnTo>
                      <a:pt x="137" y="460"/>
                    </a:lnTo>
                    <a:lnTo>
                      <a:pt x="136" y="458"/>
                    </a:lnTo>
                    <a:lnTo>
                      <a:pt x="137" y="457"/>
                    </a:lnTo>
                    <a:lnTo>
                      <a:pt x="136" y="455"/>
                    </a:lnTo>
                    <a:lnTo>
                      <a:pt x="136" y="455"/>
                    </a:lnTo>
                    <a:lnTo>
                      <a:pt x="136" y="455"/>
                    </a:lnTo>
                    <a:lnTo>
                      <a:pt x="135" y="453"/>
                    </a:lnTo>
                    <a:lnTo>
                      <a:pt x="134" y="453"/>
                    </a:lnTo>
                    <a:lnTo>
                      <a:pt x="133" y="452"/>
                    </a:lnTo>
                    <a:lnTo>
                      <a:pt x="132" y="452"/>
                    </a:lnTo>
                    <a:lnTo>
                      <a:pt x="132" y="451"/>
                    </a:lnTo>
                    <a:lnTo>
                      <a:pt x="132" y="450"/>
                    </a:lnTo>
                    <a:lnTo>
                      <a:pt x="130" y="448"/>
                    </a:lnTo>
                    <a:lnTo>
                      <a:pt x="129" y="446"/>
                    </a:lnTo>
                    <a:lnTo>
                      <a:pt x="130" y="445"/>
                    </a:lnTo>
                    <a:lnTo>
                      <a:pt x="129" y="444"/>
                    </a:lnTo>
                    <a:lnTo>
                      <a:pt x="129" y="441"/>
                    </a:lnTo>
                    <a:lnTo>
                      <a:pt x="127" y="441"/>
                    </a:lnTo>
                    <a:lnTo>
                      <a:pt x="127" y="439"/>
                    </a:lnTo>
                    <a:lnTo>
                      <a:pt x="126" y="438"/>
                    </a:lnTo>
                    <a:lnTo>
                      <a:pt x="125" y="438"/>
                    </a:lnTo>
                    <a:lnTo>
                      <a:pt x="125" y="435"/>
                    </a:lnTo>
                    <a:lnTo>
                      <a:pt x="125" y="434"/>
                    </a:lnTo>
                    <a:lnTo>
                      <a:pt x="124" y="433"/>
                    </a:lnTo>
                    <a:lnTo>
                      <a:pt x="124" y="432"/>
                    </a:lnTo>
                    <a:lnTo>
                      <a:pt x="123" y="431"/>
                    </a:lnTo>
                    <a:lnTo>
                      <a:pt x="122" y="426"/>
                    </a:lnTo>
                    <a:lnTo>
                      <a:pt x="122" y="424"/>
                    </a:lnTo>
                    <a:lnTo>
                      <a:pt x="121" y="423"/>
                    </a:lnTo>
                    <a:lnTo>
                      <a:pt x="121" y="422"/>
                    </a:lnTo>
                    <a:lnTo>
                      <a:pt x="120" y="422"/>
                    </a:lnTo>
                    <a:lnTo>
                      <a:pt x="119" y="421"/>
                    </a:lnTo>
                    <a:lnTo>
                      <a:pt x="118" y="420"/>
                    </a:lnTo>
                    <a:lnTo>
                      <a:pt x="118" y="419"/>
                    </a:lnTo>
                    <a:lnTo>
                      <a:pt x="116" y="417"/>
                    </a:lnTo>
                    <a:lnTo>
                      <a:pt x="114" y="414"/>
                    </a:lnTo>
                    <a:lnTo>
                      <a:pt x="113" y="414"/>
                    </a:lnTo>
                    <a:lnTo>
                      <a:pt x="112" y="413"/>
                    </a:lnTo>
                    <a:lnTo>
                      <a:pt x="110" y="412"/>
                    </a:lnTo>
                    <a:lnTo>
                      <a:pt x="109" y="412"/>
                    </a:lnTo>
                    <a:lnTo>
                      <a:pt x="109" y="411"/>
                    </a:lnTo>
                    <a:lnTo>
                      <a:pt x="108" y="407"/>
                    </a:lnTo>
                    <a:lnTo>
                      <a:pt x="107" y="406"/>
                    </a:lnTo>
                    <a:lnTo>
                      <a:pt x="106" y="405"/>
                    </a:lnTo>
                    <a:lnTo>
                      <a:pt x="106" y="403"/>
                    </a:lnTo>
                    <a:lnTo>
                      <a:pt x="106" y="403"/>
                    </a:lnTo>
                    <a:lnTo>
                      <a:pt x="106" y="400"/>
                    </a:lnTo>
                    <a:lnTo>
                      <a:pt x="105" y="400"/>
                    </a:lnTo>
                    <a:lnTo>
                      <a:pt x="105" y="398"/>
                    </a:lnTo>
                    <a:lnTo>
                      <a:pt x="101" y="394"/>
                    </a:lnTo>
                    <a:lnTo>
                      <a:pt x="100" y="393"/>
                    </a:lnTo>
                    <a:lnTo>
                      <a:pt x="99" y="393"/>
                    </a:lnTo>
                    <a:lnTo>
                      <a:pt x="97" y="393"/>
                    </a:lnTo>
                    <a:lnTo>
                      <a:pt x="96" y="392"/>
                    </a:lnTo>
                    <a:lnTo>
                      <a:pt x="94" y="392"/>
                    </a:lnTo>
                    <a:lnTo>
                      <a:pt x="93" y="391"/>
                    </a:lnTo>
                    <a:lnTo>
                      <a:pt x="92" y="390"/>
                    </a:lnTo>
                    <a:lnTo>
                      <a:pt x="92" y="389"/>
                    </a:lnTo>
                    <a:lnTo>
                      <a:pt x="91" y="387"/>
                    </a:lnTo>
                    <a:lnTo>
                      <a:pt x="91" y="386"/>
                    </a:lnTo>
                    <a:lnTo>
                      <a:pt x="91" y="386"/>
                    </a:lnTo>
                    <a:lnTo>
                      <a:pt x="91" y="384"/>
                    </a:lnTo>
                    <a:lnTo>
                      <a:pt x="90" y="383"/>
                    </a:lnTo>
                    <a:lnTo>
                      <a:pt x="88" y="383"/>
                    </a:lnTo>
                    <a:lnTo>
                      <a:pt x="88" y="382"/>
                    </a:lnTo>
                    <a:lnTo>
                      <a:pt x="88" y="380"/>
                    </a:lnTo>
                    <a:lnTo>
                      <a:pt x="88" y="379"/>
                    </a:lnTo>
                    <a:lnTo>
                      <a:pt x="86" y="377"/>
                    </a:lnTo>
                    <a:lnTo>
                      <a:pt x="86" y="376"/>
                    </a:lnTo>
                    <a:lnTo>
                      <a:pt x="84" y="374"/>
                    </a:lnTo>
                    <a:lnTo>
                      <a:pt x="84" y="374"/>
                    </a:lnTo>
                    <a:lnTo>
                      <a:pt x="83" y="372"/>
                    </a:lnTo>
                    <a:lnTo>
                      <a:pt x="81" y="371"/>
                    </a:lnTo>
                    <a:lnTo>
                      <a:pt x="81" y="369"/>
                    </a:lnTo>
                    <a:lnTo>
                      <a:pt x="80" y="369"/>
                    </a:lnTo>
                    <a:lnTo>
                      <a:pt x="80" y="368"/>
                    </a:lnTo>
                    <a:lnTo>
                      <a:pt x="79" y="368"/>
                    </a:lnTo>
                    <a:lnTo>
                      <a:pt x="77" y="365"/>
                    </a:lnTo>
                    <a:lnTo>
                      <a:pt x="77" y="365"/>
                    </a:lnTo>
                    <a:lnTo>
                      <a:pt x="75" y="365"/>
                    </a:lnTo>
                    <a:lnTo>
                      <a:pt x="74" y="364"/>
                    </a:lnTo>
                    <a:lnTo>
                      <a:pt x="72" y="364"/>
                    </a:lnTo>
                    <a:lnTo>
                      <a:pt x="70" y="364"/>
                    </a:lnTo>
                    <a:lnTo>
                      <a:pt x="70" y="363"/>
                    </a:lnTo>
                    <a:lnTo>
                      <a:pt x="70" y="362"/>
                    </a:lnTo>
                    <a:lnTo>
                      <a:pt x="70" y="362"/>
                    </a:lnTo>
                    <a:lnTo>
                      <a:pt x="70" y="361"/>
                    </a:lnTo>
                    <a:lnTo>
                      <a:pt x="69" y="361"/>
                    </a:lnTo>
                    <a:lnTo>
                      <a:pt x="68" y="359"/>
                    </a:lnTo>
                    <a:lnTo>
                      <a:pt x="68" y="358"/>
                    </a:lnTo>
                    <a:lnTo>
                      <a:pt x="67" y="358"/>
                    </a:lnTo>
                    <a:lnTo>
                      <a:pt x="66" y="357"/>
                    </a:lnTo>
                    <a:lnTo>
                      <a:pt x="63" y="355"/>
                    </a:lnTo>
                    <a:lnTo>
                      <a:pt x="63" y="353"/>
                    </a:lnTo>
                    <a:lnTo>
                      <a:pt x="62" y="352"/>
                    </a:lnTo>
                    <a:lnTo>
                      <a:pt x="61" y="350"/>
                    </a:lnTo>
                    <a:lnTo>
                      <a:pt x="60" y="350"/>
                    </a:lnTo>
                    <a:lnTo>
                      <a:pt x="57" y="348"/>
                    </a:lnTo>
                    <a:lnTo>
                      <a:pt x="57" y="346"/>
                    </a:lnTo>
                    <a:lnTo>
                      <a:pt x="56" y="344"/>
                    </a:lnTo>
                    <a:lnTo>
                      <a:pt x="55" y="344"/>
                    </a:lnTo>
                    <a:lnTo>
                      <a:pt x="54" y="342"/>
                    </a:lnTo>
                    <a:lnTo>
                      <a:pt x="54" y="340"/>
                    </a:lnTo>
                    <a:lnTo>
                      <a:pt x="53" y="339"/>
                    </a:lnTo>
                    <a:lnTo>
                      <a:pt x="53" y="338"/>
                    </a:lnTo>
                    <a:lnTo>
                      <a:pt x="53" y="338"/>
                    </a:lnTo>
                    <a:lnTo>
                      <a:pt x="51" y="336"/>
                    </a:lnTo>
                    <a:lnTo>
                      <a:pt x="50" y="335"/>
                    </a:lnTo>
                    <a:lnTo>
                      <a:pt x="47" y="333"/>
                    </a:lnTo>
                    <a:lnTo>
                      <a:pt x="45" y="332"/>
                    </a:lnTo>
                    <a:lnTo>
                      <a:pt x="44" y="331"/>
                    </a:lnTo>
                    <a:lnTo>
                      <a:pt x="43" y="331"/>
                    </a:lnTo>
                    <a:lnTo>
                      <a:pt x="39" y="329"/>
                    </a:lnTo>
                    <a:lnTo>
                      <a:pt x="38" y="328"/>
                    </a:lnTo>
                    <a:lnTo>
                      <a:pt x="36" y="325"/>
                    </a:lnTo>
                    <a:lnTo>
                      <a:pt x="34" y="324"/>
                    </a:lnTo>
                    <a:lnTo>
                      <a:pt x="32" y="323"/>
                    </a:lnTo>
                    <a:lnTo>
                      <a:pt x="31" y="322"/>
                    </a:lnTo>
                    <a:lnTo>
                      <a:pt x="29" y="319"/>
                    </a:lnTo>
                    <a:lnTo>
                      <a:pt x="27" y="317"/>
                    </a:lnTo>
                    <a:lnTo>
                      <a:pt x="27" y="316"/>
                    </a:lnTo>
                    <a:lnTo>
                      <a:pt x="25" y="312"/>
                    </a:lnTo>
                    <a:lnTo>
                      <a:pt x="23" y="310"/>
                    </a:lnTo>
                    <a:lnTo>
                      <a:pt x="22" y="310"/>
                    </a:lnTo>
                    <a:lnTo>
                      <a:pt x="22" y="308"/>
                    </a:lnTo>
                    <a:lnTo>
                      <a:pt x="21" y="307"/>
                    </a:lnTo>
                    <a:lnTo>
                      <a:pt x="21" y="307"/>
                    </a:lnTo>
                    <a:lnTo>
                      <a:pt x="21" y="306"/>
                    </a:lnTo>
                    <a:lnTo>
                      <a:pt x="20" y="305"/>
                    </a:lnTo>
                    <a:lnTo>
                      <a:pt x="19" y="303"/>
                    </a:lnTo>
                    <a:lnTo>
                      <a:pt x="18" y="302"/>
                    </a:lnTo>
                    <a:lnTo>
                      <a:pt x="18" y="301"/>
                    </a:lnTo>
                    <a:lnTo>
                      <a:pt x="17" y="300"/>
                    </a:lnTo>
                    <a:lnTo>
                      <a:pt x="17" y="300"/>
                    </a:lnTo>
                    <a:lnTo>
                      <a:pt x="15" y="298"/>
                    </a:lnTo>
                    <a:lnTo>
                      <a:pt x="15" y="296"/>
                    </a:lnTo>
                    <a:lnTo>
                      <a:pt x="14" y="294"/>
                    </a:lnTo>
                    <a:lnTo>
                      <a:pt x="12" y="292"/>
                    </a:lnTo>
                    <a:lnTo>
                      <a:pt x="11" y="290"/>
                    </a:lnTo>
                    <a:lnTo>
                      <a:pt x="10" y="287"/>
                    </a:lnTo>
                    <a:lnTo>
                      <a:pt x="11" y="285"/>
                    </a:lnTo>
                    <a:lnTo>
                      <a:pt x="8" y="280"/>
                    </a:lnTo>
                    <a:lnTo>
                      <a:pt x="8" y="279"/>
                    </a:lnTo>
                    <a:lnTo>
                      <a:pt x="6" y="273"/>
                    </a:lnTo>
                    <a:lnTo>
                      <a:pt x="5" y="272"/>
                    </a:lnTo>
                    <a:lnTo>
                      <a:pt x="5" y="270"/>
                    </a:lnTo>
                    <a:lnTo>
                      <a:pt x="5" y="269"/>
                    </a:lnTo>
                    <a:lnTo>
                      <a:pt x="6" y="267"/>
                    </a:lnTo>
                    <a:lnTo>
                      <a:pt x="8" y="265"/>
                    </a:lnTo>
                    <a:lnTo>
                      <a:pt x="8" y="263"/>
                    </a:lnTo>
                    <a:lnTo>
                      <a:pt x="9" y="262"/>
                    </a:lnTo>
                    <a:lnTo>
                      <a:pt x="10" y="260"/>
                    </a:lnTo>
                    <a:lnTo>
                      <a:pt x="12" y="259"/>
                    </a:lnTo>
                    <a:lnTo>
                      <a:pt x="13" y="255"/>
                    </a:lnTo>
                    <a:lnTo>
                      <a:pt x="15" y="253"/>
                    </a:lnTo>
                    <a:lnTo>
                      <a:pt x="19" y="249"/>
                    </a:lnTo>
                    <a:lnTo>
                      <a:pt x="19" y="248"/>
                    </a:lnTo>
                    <a:lnTo>
                      <a:pt x="21" y="248"/>
                    </a:lnTo>
                    <a:lnTo>
                      <a:pt x="21" y="247"/>
                    </a:lnTo>
                    <a:lnTo>
                      <a:pt x="19" y="245"/>
                    </a:lnTo>
                    <a:lnTo>
                      <a:pt x="19" y="244"/>
                    </a:lnTo>
                    <a:lnTo>
                      <a:pt x="19" y="243"/>
                    </a:lnTo>
                    <a:lnTo>
                      <a:pt x="19" y="241"/>
                    </a:lnTo>
                    <a:lnTo>
                      <a:pt x="19" y="240"/>
                    </a:lnTo>
                    <a:lnTo>
                      <a:pt x="19" y="238"/>
                    </a:lnTo>
                    <a:lnTo>
                      <a:pt x="16" y="237"/>
                    </a:lnTo>
                    <a:lnTo>
                      <a:pt x="16" y="236"/>
                    </a:lnTo>
                    <a:lnTo>
                      <a:pt x="15" y="231"/>
                    </a:lnTo>
                    <a:lnTo>
                      <a:pt x="15" y="229"/>
                    </a:lnTo>
                    <a:lnTo>
                      <a:pt x="12" y="228"/>
                    </a:lnTo>
                    <a:lnTo>
                      <a:pt x="12" y="228"/>
                    </a:lnTo>
                    <a:lnTo>
                      <a:pt x="12" y="227"/>
                    </a:lnTo>
                    <a:lnTo>
                      <a:pt x="12" y="226"/>
                    </a:lnTo>
                    <a:lnTo>
                      <a:pt x="12" y="224"/>
                    </a:lnTo>
                    <a:lnTo>
                      <a:pt x="12" y="224"/>
                    </a:lnTo>
                    <a:lnTo>
                      <a:pt x="12" y="223"/>
                    </a:lnTo>
                    <a:lnTo>
                      <a:pt x="12" y="222"/>
                    </a:lnTo>
                    <a:lnTo>
                      <a:pt x="11" y="221"/>
                    </a:lnTo>
                    <a:lnTo>
                      <a:pt x="7" y="221"/>
                    </a:lnTo>
                    <a:lnTo>
                      <a:pt x="6" y="221"/>
                    </a:lnTo>
                    <a:lnTo>
                      <a:pt x="5" y="220"/>
                    </a:lnTo>
                    <a:lnTo>
                      <a:pt x="5" y="219"/>
                    </a:lnTo>
                    <a:lnTo>
                      <a:pt x="4" y="220"/>
                    </a:lnTo>
                    <a:lnTo>
                      <a:pt x="1" y="220"/>
                    </a:lnTo>
                    <a:lnTo>
                      <a:pt x="1" y="219"/>
                    </a:lnTo>
                    <a:lnTo>
                      <a:pt x="0" y="217"/>
                    </a:lnTo>
                    <a:lnTo>
                      <a:pt x="0" y="214"/>
                    </a:lnTo>
                    <a:lnTo>
                      <a:pt x="0" y="212"/>
                    </a:lnTo>
                    <a:lnTo>
                      <a:pt x="1" y="210"/>
                    </a:lnTo>
                    <a:lnTo>
                      <a:pt x="3" y="207"/>
                    </a:lnTo>
                    <a:lnTo>
                      <a:pt x="5" y="205"/>
                    </a:lnTo>
                    <a:lnTo>
                      <a:pt x="7" y="203"/>
                    </a:lnTo>
                    <a:lnTo>
                      <a:pt x="8" y="202"/>
                    </a:lnTo>
                    <a:lnTo>
                      <a:pt x="12" y="202"/>
                    </a:lnTo>
                    <a:lnTo>
                      <a:pt x="12" y="202"/>
                    </a:lnTo>
                    <a:lnTo>
                      <a:pt x="13" y="203"/>
                    </a:lnTo>
                    <a:lnTo>
                      <a:pt x="15" y="202"/>
                    </a:lnTo>
                    <a:lnTo>
                      <a:pt x="17" y="20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59" name="Freeform 917">
                <a:extLst>
                  <a:ext uri="{FF2B5EF4-FFF2-40B4-BE49-F238E27FC236}">
                    <a16:creationId xmlns:a16="http://schemas.microsoft.com/office/drawing/2014/main" id="{60AFA001-7051-4A3E-A798-C3E2432071E8}"/>
                  </a:ext>
                </a:extLst>
              </p:cNvPr>
              <p:cNvSpPr>
                <a:spLocks/>
              </p:cNvSpPr>
              <p:nvPr/>
            </p:nvSpPr>
            <p:spPr bwMode="auto">
              <a:xfrm>
                <a:off x="5984" y="1617"/>
                <a:ext cx="124" cy="194"/>
              </a:xfrm>
              <a:custGeom>
                <a:avLst/>
                <a:gdLst>
                  <a:gd name="T0" fmla="*/ 41 w 124"/>
                  <a:gd name="T1" fmla="*/ 193 h 194"/>
                  <a:gd name="T2" fmla="*/ 41 w 124"/>
                  <a:gd name="T3" fmla="*/ 190 h 194"/>
                  <a:gd name="T4" fmla="*/ 38 w 124"/>
                  <a:gd name="T5" fmla="*/ 187 h 194"/>
                  <a:gd name="T6" fmla="*/ 38 w 124"/>
                  <a:gd name="T7" fmla="*/ 185 h 194"/>
                  <a:gd name="T8" fmla="*/ 39 w 124"/>
                  <a:gd name="T9" fmla="*/ 181 h 194"/>
                  <a:gd name="T10" fmla="*/ 38 w 124"/>
                  <a:gd name="T11" fmla="*/ 178 h 194"/>
                  <a:gd name="T12" fmla="*/ 33 w 124"/>
                  <a:gd name="T13" fmla="*/ 175 h 194"/>
                  <a:gd name="T14" fmla="*/ 34 w 124"/>
                  <a:gd name="T15" fmla="*/ 171 h 194"/>
                  <a:gd name="T16" fmla="*/ 38 w 124"/>
                  <a:gd name="T17" fmla="*/ 168 h 194"/>
                  <a:gd name="T18" fmla="*/ 38 w 124"/>
                  <a:gd name="T19" fmla="*/ 162 h 194"/>
                  <a:gd name="T20" fmla="*/ 35 w 124"/>
                  <a:gd name="T21" fmla="*/ 158 h 194"/>
                  <a:gd name="T22" fmla="*/ 34 w 124"/>
                  <a:gd name="T23" fmla="*/ 151 h 194"/>
                  <a:gd name="T24" fmla="*/ 34 w 124"/>
                  <a:gd name="T25" fmla="*/ 146 h 194"/>
                  <a:gd name="T26" fmla="*/ 31 w 124"/>
                  <a:gd name="T27" fmla="*/ 138 h 194"/>
                  <a:gd name="T28" fmla="*/ 30 w 124"/>
                  <a:gd name="T29" fmla="*/ 131 h 194"/>
                  <a:gd name="T30" fmla="*/ 29 w 124"/>
                  <a:gd name="T31" fmla="*/ 124 h 194"/>
                  <a:gd name="T32" fmla="*/ 26 w 124"/>
                  <a:gd name="T33" fmla="*/ 120 h 194"/>
                  <a:gd name="T34" fmla="*/ 23 w 124"/>
                  <a:gd name="T35" fmla="*/ 110 h 194"/>
                  <a:gd name="T36" fmla="*/ 21 w 124"/>
                  <a:gd name="T37" fmla="*/ 107 h 194"/>
                  <a:gd name="T38" fmla="*/ 19 w 124"/>
                  <a:gd name="T39" fmla="*/ 108 h 194"/>
                  <a:gd name="T40" fmla="*/ 15 w 124"/>
                  <a:gd name="T41" fmla="*/ 110 h 194"/>
                  <a:gd name="T42" fmla="*/ 10 w 124"/>
                  <a:gd name="T43" fmla="*/ 112 h 194"/>
                  <a:gd name="T44" fmla="*/ 6 w 124"/>
                  <a:gd name="T45" fmla="*/ 114 h 194"/>
                  <a:gd name="T46" fmla="*/ 2 w 124"/>
                  <a:gd name="T47" fmla="*/ 109 h 194"/>
                  <a:gd name="T48" fmla="*/ 0 w 124"/>
                  <a:gd name="T49" fmla="*/ 103 h 194"/>
                  <a:gd name="T50" fmla="*/ 3 w 124"/>
                  <a:gd name="T51" fmla="*/ 103 h 194"/>
                  <a:gd name="T52" fmla="*/ 7 w 124"/>
                  <a:gd name="T53" fmla="*/ 101 h 194"/>
                  <a:gd name="T54" fmla="*/ 19 w 124"/>
                  <a:gd name="T55" fmla="*/ 92 h 194"/>
                  <a:gd name="T56" fmla="*/ 23 w 124"/>
                  <a:gd name="T57" fmla="*/ 89 h 194"/>
                  <a:gd name="T58" fmla="*/ 27 w 124"/>
                  <a:gd name="T59" fmla="*/ 86 h 194"/>
                  <a:gd name="T60" fmla="*/ 31 w 124"/>
                  <a:gd name="T61" fmla="*/ 81 h 194"/>
                  <a:gd name="T62" fmla="*/ 38 w 124"/>
                  <a:gd name="T63" fmla="*/ 76 h 194"/>
                  <a:gd name="T64" fmla="*/ 46 w 124"/>
                  <a:gd name="T65" fmla="*/ 75 h 194"/>
                  <a:gd name="T66" fmla="*/ 51 w 124"/>
                  <a:gd name="T67" fmla="*/ 75 h 194"/>
                  <a:gd name="T68" fmla="*/ 55 w 124"/>
                  <a:gd name="T69" fmla="*/ 76 h 194"/>
                  <a:gd name="T70" fmla="*/ 64 w 124"/>
                  <a:gd name="T71" fmla="*/ 74 h 194"/>
                  <a:gd name="T72" fmla="*/ 75 w 124"/>
                  <a:gd name="T73" fmla="*/ 71 h 194"/>
                  <a:gd name="T74" fmla="*/ 76 w 124"/>
                  <a:gd name="T75" fmla="*/ 69 h 194"/>
                  <a:gd name="T76" fmla="*/ 77 w 124"/>
                  <a:gd name="T77" fmla="*/ 63 h 194"/>
                  <a:gd name="T78" fmla="*/ 79 w 124"/>
                  <a:gd name="T79" fmla="*/ 59 h 194"/>
                  <a:gd name="T80" fmla="*/ 80 w 124"/>
                  <a:gd name="T81" fmla="*/ 55 h 194"/>
                  <a:gd name="T82" fmla="*/ 84 w 124"/>
                  <a:gd name="T83" fmla="*/ 48 h 194"/>
                  <a:gd name="T84" fmla="*/ 84 w 124"/>
                  <a:gd name="T85" fmla="*/ 45 h 194"/>
                  <a:gd name="T86" fmla="*/ 85 w 124"/>
                  <a:gd name="T87" fmla="*/ 40 h 194"/>
                  <a:gd name="T88" fmla="*/ 84 w 124"/>
                  <a:gd name="T89" fmla="*/ 37 h 194"/>
                  <a:gd name="T90" fmla="*/ 86 w 124"/>
                  <a:gd name="T91" fmla="*/ 34 h 194"/>
                  <a:gd name="T92" fmla="*/ 87 w 124"/>
                  <a:gd name="T93" fmla="*/ 29 h 194"/>
                  <a:gd name="T94" fmla="*/ 89 w 124"/>
                  <a:gd name="T95" fmla="*/ 27 h 194"/>
                  <a:gd name="T96" fmla="*/ 91 w 124"/>
                  <a:gd name="T97" fmla="*/ 27 h 194"/>
                  <a:gd name="T98" fmla="*/ 93 w 124"/>
                  <a:gd name="T99" fmla="*/ 23 h 194"/>
                  <a:gd name="T100" fmla="*/ 94 w 124"/>
                  <a:gd name="T101" fmla="*/ 21 h 194"/>
                  <a:gd name="T102" fmla="*/ 96 w 124"/>
                  <a:gd name="T103" fmla="*/ 18 h 194"/>
                  <a:gd name="T104" fmla="*/ 98 w 124"/>
                  <a:gd name="T105" fmla="*/ 13 h 194"/>
                  <a:gd name="T106" fmla="*/ 100 w 124"/>
                  <a:gd name="T107" fmla="*/ 10 h 194"/>
                  <a:gd name="T108" fmla="*/ 103 w 124"/>
                  <a:gd name="T109" fmla="*/ 7 h 194"/>
                  <a:gd name="T110" fmla="*/ 104 w 124"/>
                  <a:gd name="T111" fmla="*/ 4 h 194"/>
                  <a:gd name="T112" fmla="*/ 106 w 124"/>
                  <a:gd name="T113" fmla="*/ 3 h 194"/>
                  <a:gd name="T114" fmla="*/ 110 w 124"/>
                  <a:gd name="T115" fmla="*/ 2 h 194"/>
                  <a:gd name="T116" fmla="*/ 113 w 124"/>
                  <a:gd name="T117" fmla="*/ 1 h 194"/>
                  <a:gd name="T118" fmla="*/ 118 w 124"/>
                  <a:gd name="T119" fmla="*/ 1 h 194"/>
                  <a:gd name="T120" fmla="*/ 124 w 124"/>
                  <a:gd name="T121"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4" h="194">
                    <a:moveTo>
                      <a:pt x="36" y="194"/>
                    </a:moveTo>
                    <a:lnTo>
                      <a:pt x="38" y="194"/>
                    </a:lnTo>
                    <a:lnTo>
                      <a:pt x="41" y="193"/>
                    </a:lnTo>
                    <a:lnTo>
                      <a:pt x="41" y="192"/>
                    </a:lnTo>
                    <a:lnTo>
                      <a:pt x="41" y="191"/>
                    </a:lnTo>
                    <a:lnTo>
                      <a:pt x="41" y="190"/>
                    </a:lnTo>
                    <a:lnTo>
                      <a:pt x="40" y="190"/>
                    </a:lnTo>
                    <a:lnTo>
                      <a:pt x="38" y="188"/>
                    </a:lnTo>
                    <a:lnTo>
                      <a:pt x="38" y="187"/>
                    </a:lnTo>
                    <a:lnTo>
                      <a:pt x="38" y="186"/>
                    </a:lnTo>
                    <a:lnTo>
                      <a:pt x="38" y="185"/>
                    </a:lnTo>
                    <a:lnTo>
                      <a:pt x="38" y="185"/>
                    </a:lnTo>
                    <a:lnTo>
                      <a:pt x="39" y="184"/>
                    </a:lnTo>
                    <a:lnTo>
                      <a:pt x="39" y="182"/>
                    </a:lnTo>
                    <a:lnTo>
                      <a:pt x="39" y="181"/>
                    </a:lnTo>
                    <a:lnTo>
                      <a:pt x="39" y="179"/>
                    </a:lnTo>
                    <a:lnTo>
                      <a:pt x="38" y="178"/>
                    </a:lnTo>
                    <a:lnTo>
                      <a:pt x="38" y="178"/>
                    </a:lnTo>
                    <a:lnTo>
                      <a:pt x="34" y="177"/>
                    </a:lnTo>
                    <a:lnTo>
                      <a:pt x="34" y="176"/>
                    </a:lnTo>
                    <a:lnTo>
                      <a:pt x="33" y="175"/>
                    </a:lnTo>
                    <a:lnTo>
                      <a:pt x="33" y="174"/>
                    </a:lnTo>
                    <a:lnTo>
                      <a:pt x="34" y="172"/>
                    </a:lnTo>
                    <a:lnTo>
                      <a:pt x="34" y="171"/>
                    </a:lnTo>
                    <a:lnTo>
                      <a:pt x="36" y="170"/>
                    </a:lnTo>
                    <a:lnTo>
                      <a:pt x="37" y="169"/>
                    </a:lnTo>
                    <a:lnTo>
                      <a:pt x="38" y="168"/>
                    </a:lnTo>
                    <a:lnTo>
                      <a:pt x="38" y="167"/>
                    </a:lnTo>
                    <a:lnTo>
                      <a:pt x="38" y="164"/>
                    </a:lnTo>
                    <a:lnTo>
                      <a:pt x="38" y="162"/>
                    </a:lnTo>
                    <a:lnTo>
                      <a:pt x="34" y="161"/>
                    </a:lnTo>
                    <a:lnTo>
                      <a:pt x="34" y="160"/>
                    </a:lnTo>
                    <a:lnTo>
                      <a:pt x="35" y="158"/>
                    </a:lnTo>
                    <a:lnTo>
                      <a:pt x="34" y="156"/>
                    </a:lnTo>
                    <a:lnTo>
                      <a:pt x="34" y="153"/>
                    </a:lnTo>
                    <a:lnTo>
                      <a:pt x="34" y="151"/>
                    </a:lnTo>
                    <a:lnTo>
                      <a:pt x="34" y="148"/>
                    </a:lnTo>
                    <a:lnTo>
                      <a:pt x="34" y="147"/>
                    </a:lnTo>
                    <a:lnTo>
                      <a:pt x="34" y="146"/>
                    </a:lnTo>
                    <a:lnTo>
                      <a:pt x="32" y="145"/>
                    </a:lnTo>
                    <a:lnTo>
                      <a:pt x="31" y="142"/>
                    </a:lnTo>
                    <a:lnTo>
                      <a:pt x="31" y="138"/>
                    </a:lnTo>
                    <a:lnTo>
                      <a:pt x="29" y="134"/>
                    </a:lnTo>
                    <a:lnTo>
                      <a:pt x="29" y="133"/>
                    </a:lnTo>
                    <a:lnTo>
                      <a:pt x="30" y="131"/>
                    </a:lnTo>
                    <a:lnTo>
                      <a:pt x="31" y="127"/>
                    </a:lnTo>
                    <a:lnTo>
                      <a:pt x="31" y="126"/>
                    </a:lnTo>
                    <a:lnTo>
                      <a:pt x="29" y="124"/>
                    </a:lnTo>
                    <a:lnTo>
                      <a:pt x="27" y="122"/>
                    </a:lnTo>
                    <a:lnTo>
                      <a:pt x="26" y="121"/>
                    </a:lnTo>
                    <a:lnTo>
                      <a:pt x="26" y="120"/>
                    </a:lnTo>
                    <a:lnTo>
                      <a:pt x="25" y="117"/>
                    </a:lnTo>
                    <a:lnTo>
                      <a:pt x="24" y="114"/>
                    </a:lnTo>
                    <a:lnTo>
                      <a:pt x="23" y="110"/>
                    </a:lnTo>
                    <a:lnTo>
                      <a:pt x="22" y="110"/>
                    </a:lnTo>
                    <a:lnTo>
                      <a:pt x="22" y="107"/>
                    </a:lnTo>
                    <a:lnTo>
                      <a:pt x="21" y="107"/>
                    </a:lnTo>
                    <a:lnTo>
                      <a:pt x="20" y="107"/>
                    </a:lnTo>
                    <a:lnTo>
                      <a:pt x="20" y="107"/>
                    </a:lnTo>
                    <a:lnTo>
                      <a:pt x="19" y="108"/>
                    </a:lnTo>
                    <a:lnTo>
                      <a:pt x="19" y="109"/>
                    </a:lnTo>
                    <a:lnTo>
                      <a:pt x="16" y="109"/>
                    </a:lnTo>
                    <a:lnTo>
                      <a:pt x="15" y="110"/>
                    </a:lnTo>
                    <a:lnTo>
                      <a:pt x="13" y="112"/>
                    </a:lnTo>
                    <a:lnTo>
                      <a:pt x="12" y="113"/>
                    </a:lnTo>
                    <a:lnTo>
                      <a:pt x="10" y="112"/>
                    </a:lnTo>
                    <a:lnTo>
                      <a:pt x="9" y="113"/>
                    </a:lnTo>
                    <a:lnTo>
                      <a:pt x="7" y="114"/>
                    </a:lnTo>
                    <a:lnTo>
                      <a:pt x="6" y="114"/>
                    </a:lnTo>
                    <a:lnTo>
                      <a:pt x="5" y="113"/>
                    </a:lnTo>
                    <a:lnTo>
                      <a:pt x="3" y="112"/>
                    </a:lnTo>
                    <a:lnTo>
                      <a:pt x="2" y="109"/>
                    </a:lnTo>
                    <a:lnTo>
                      <a:pt x="1" y="107"/>
                    </a:lnTo>
                    <a:lnTo>
                      <a:pt x="0" y="104"/>
                    </a:lnTo>
                    <a:lnTo>
                      <a:pt x="0" y="103"/>
                    </a:lnTo>
                    <a:lnTo>
                      <a:pt x="0" y="103"/>
                    </a:lnTo>
                    <a:lnTo>
                      <a:pt x="1" y="103"/>
                    </a:lnTo>
                    <a:lnTo>
                      <a:pt x="3" y="103"/>
                    </a:lnTo>
                    <a:lnTo>
                      <a:pt x="5" y="103"/>
                    </a:lnTo>
                    <a:lnTo>
                      <a:pt x="7" y="102"/>
                    </a:lnTo>
                    <a:lnTo>
                      <a:pt x="7" y="101"/>
                    </a:lnTo>
                    <a:lnTo>
                      <a:pt x="10" y="99"/>
                    </a:lnTo>
                    <a:lnTo>
                      <a:pt x="16" y="93"/>
                    </a:lnTo>
                    <a:lnTo>
                      <a:pt x="19" y="92"/>
                    </a:lnTo>
                    <a:lnTo>
                      <a:pt x="21" y="91"/>
                    </a:lnTo>
                    <a:lnTo>
                      <a:pt x="21" y="90"/>
                    </a:lnTo>
                    <a:lnTo>
                      <a:pt x="23" y="89"/>
                    </a:lnTo>
                    <a:lnTo>
                      <a:pt x="24" y="89"/>
                    </a:lnTo>
                    <a:lnTo>
                      <a:pt x="26" y="87"/>
                    </a:lnTo>
                    <a:lnTo>
                      <a:pt x="27" y="86"/>
                    </a:lnTo>
                    <a:lnTo>
                      <a:pt x="29" y="83"/>
                    </a:lnTo>
                    <a:lnTo>
                      <a:pt x="31" y="81"/>
                    </a:lnTo>
                    <a:lnTo>
                      <a:pt x="31" y="81"/>
                    </a:lnTo>
                    <a:lnTo>
                      <a:pt x="33" y="79"/>
                    </a:lnTo>
                    <a:lnTo>
                      <a:pt x="34" y="78"/>
                    </a:lnTo>
                    <a:lnTo>
                      <a:pt x="38" y="76"/>
                    </a:lnTo>
                    <a:lnTo>
                      <a:pt x="43" y="75"/>
                    </a:lnTo>
                    <a:lnTo>
                      <a:pt x="44" y="75"/>
                    </a:lnTo>
                    <a:lnTo>
                      <a:pt x="46" y="75"/>
                    </a:lnTo>
                    <a:lnTo>
                      <a:pt x="49" y="75"/>
                    </a:lnTo>
                    <a:lnTo>
                      <a:pt x="50" y="75"/>
                    </a:lnTo>
                    <a:lnTo>
                      <a:pt x="51" y="75"/>
                    </a:lnTo>
                    <a:lnTo>
                      <a:pt x="53" y="75"/>
                    </a:lnTo>
                    <a:lnTo>
                      <a:pt x="55" y="75"/>
                    </a:lnTo>
                    <a:lnTo>
                      <a:pt x="55" y="76"/>
                    </a:lnTo>
                    <a:lnTo>
                      <a:pt x="59" y="76"/>
                    </a:lnTo>
                    <a:lnTo>
                      <a:pt x="62" y="75"/>
                    </a:lnTo>
                    <a:lnTo>
                      <a:pt x="64" y="74"/>
                    </a:lnTo>
                    <a:lnTo>
                      <a:pt x="66" y="73"/>
                    </a:lnTo>
                    <a:lnTo>
                      <a:pt x="69" y="72"/>
                    </a:lnTo>
                    <a:lnTo>
                      <a:pt x="75" y="71"/>
                    </a:lnTo>
                    <a:lnTo>
                      <a:pt x="75" y="71"/>
                    </a:lnTo>
                    <a:lnTo>
                      <a:pt x="76" y="69"/>
                    </a:lnTo>
                    <a:lnTo>
                      <a:pt x="76" y="69"/>
                    </a:lnTo>
                    <a:lnTo>
                      <a:pt x="76" y="68"/>
                    </a:lnTo>
                    <a:lnTo>
                      <a:pt x="77" y="65"/>
                    </a:lnTo>
                    <a:lnTo>
                      <a:pt x="77" y="63"/>
                    </a:lnTo>
                    <a:lnTo>
                      <a:pt x="78" y="60"/>
                    </a:lnTo>
                    <a:lnTo>
                      <a:pt x="78" y="59"/>
                    </a:lnTo>
                    <a:lnTo>
                      <a:pt x="79" y="59"/>
                    </a:lnTo>
                    <a:lnTo>
                      <a:pt x="79" y="59"/>
                    </a:lnTo>
                    <a:lnTo>
                      <a:pt x="79" y="57"/>
                    </a:lnTo>
                    <a:lnTo>
                      <a:pt x="80" y="55"/>
                    </a:lnTo>
                    <a:lnTo>
                      <a:pt x="82" y="53"/>
                    </a:lnTo>
                    <a:lnTo>
                      <a:pt x="83" y="52"/>
                    </a:lnTo>
                    <a:lnTo>
                      <a:pt x="84" y="48"/>
                    </a:lnTo>
                    <a:lnTo>
                      <a:pt x="83" y="46"/>
                    </a:lnTo>
                    <a:lnTo>
                      <a:pt x="83" y="45"/>
                    </a:lnTo>
                    <a:lnTo>
                      <a:pt x="84" y="45"/>
                    </a:lnTo>
                    <a:lnTo>
                      <a:pt x="85" y="42"/>
                    </a:lnTo>
                    <a:lnTo>
                      <a:pt x="85" y="41"/>
                    </a:lnTo>
                    <a:lnTo>
                      <a:pt x="85" y="40"/>
                    </a:lnTo>
                    <a:lnTo>
                      <a:pt x="85" y="39"/>
                    </a:lnTo>
                    <a:lnTo>
                      <a:pt x="84" y="38"/>
                    </a:lnTo>
                    <a:lnTo>
                      <a:pt x="84" y="37"/>
                    </a:lnTo>
                    <a:lnTo>
                      <a:pt x="85" y="35"/>
                    </a:lnTo>
                    <a:lnTo>
                      <a:pt x="86" y="34"/>
                    </a:lnTo>
                    <a:lnTo>
                      <a:pt x="86" y="34"/>
                    </a:lnTo>
                    <a:lnTo>
                      <a:pt x="86" y="33"/>
                    </a:lnTo>
                    <a:lnTo>
                      <a:pt x="86" y="30"/>
                    </a:lnTo>
                    <a:lnTo>
                      <a:pt x="87" y="29"/>
                    </a:lnTo>
                    <a:lnTo>
                      <a:pt x="87" y="28"/>
                    </a:lnTo>
                    <a:lnTo>
                      <a:pt x="88" y="27"/>
                    </a:lnTo>
                    <a:lnTo>
                      <a:pt x="89" y="27"/>
                    </a:lnTo>
                    <a:lnTo>
                      <a:pt x="89" y="27"/>
                    </a:lnTo>
                    <a:lnTo>
                      <a:pt x="90" y="27"/>
                    </a:lnTo>
                    <a:lnTo>
                      <a:pt x="91" y="27"/>
                    </a:lnTo>
                    <a:lnTo>
                      <a:pt x="91" y="25"/>
                    </a:lnTo>
                    <a:lnTo>
                      <a:pt x="92" y="24"/>
                    </a:lnTo>
                    <a:lnTo>
                      <a:pt x="93" y="23"/>
                    </a:lnTo>
                    <a:lnTo>
                      <a:pt x="93" y="22"/>
                    </a:lnTo>
                    <a:lnTo>
                      <a:pt x="94" y="22"/>
                    </a:lnTo>
                    <a:lnTo>
                      <a:pt x="94" y="21"/>
                    </a:lnTo>
                    <a:lnTo>
                      <a:pt x="94" y="21"/>
                    </a:lnTo>
                    <a:lnTo>
                      <a:pt x="95" y="20"/>
                    </a:lnTo>
                    <a:lnTo>
                      <a:pt x="96" y="18"/>
                    </a:lnTo>
                    <a:lnTo>
                      <a:pt x="96" y="17"/>
                    </a:lnTo>
                    <a:lnTo>
                      <a:pt x="96" y="16"/>
                    </a:lnTo>
                    <a:lnTo>
                      <a:pt x="98" y="13"/>
                    </a:lnTo>
                    <a:lnTo>
                      <a:pt x="100" y="12"/>
                    </a:lnTo>
                    <a:lnTo>
                      <a:pt x="99" y="10"/>
                    </a:lnTo>
                    <a:lnTo>
                      <a:pt x="100" y="10"/>
                    </a:lnTo>
                    <a:lnTo>
                      <a:pt x="100" y="9"/>
                    </a:lnTo>
                    <a:lnTo>
                      <a:pt x="102" y="7"/>
                    </a:lnTo>
                    <a:lnTo>
                      <a:pt x="103" y="7"/>
                    </a:lnTo>
                    <a:lnTo>
                      <a:pt x="103" y="6"/>
                    </a:lnTo>
                    <a:lnTo>
                      <a:pt x="103" y="5"/>
                    </a:lnTo>
                    <a:lnTo>
                      <a:pt x="104" y="4"/>
                    </a:lnTo>
                    <a:lnTo>
                      <a:pt x="106" y="3"/>
                    </a:lnTo>
                    <a:lnTo>
                      <a:pt x="106" y="3"/>
                    </a:lnTo>
                    <a:lnTo>
                      <a:pt x="106" y="3"/>
                    </a:lnTo>
                    <a:lnTo>
                      <a:pt x="108" y="3"/>
                    </a:lnTo>
                    <a:lnTo>
                      <a:pt x="110" y="2"/>
                    </a:lnTo>
                    <a:lnTo>
                      <a:pt x="110" y="2"/>
                    </a:lnTo>
                    <a:lnTo>
                      <a:pt x="112" y="1"/>
                    </a:lnTo>
                    <a:lnTo>
                      <a:pt x="113" y="1"/>
                    </a:lnTo>
                    <a:lnTo>
                      <a:pt x="113" y="1"/>
                    </a:lnTo>
                    <a:lnTo>
                      <a:pt x="115" y="1"/>
                    </a:lnTo>
                    <a:lnTo>
                      <a:pt x="117" y="1"/>
                    </a:lnTo>
                    <a:lnTo>
                      <a:pt x="118" y="1"/>
                    </a:lnTo>
                    <a:lnTo>
                      <a:pt x="121" y="1"/>
                    </a:lnTo>
                    <a:lnTo>
                      <a:pt x="122" y="0"/>
                    </a:lnTo>
                    <a:lnTo>
                      <a:pt x="124"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60" name="Freeform 918">
                <a:extLst>
                  <a:ext uri="{FF2B5EF4-FFF2-40B4-BE49-F238E27FC236}">
                    <a16:creationId xmlns:a16="http://schemas.microsoft.com/office/drawing/2014/main" id="{27A8CD45-8756-4E3E-A35A-1F46C21DBAFB}"/>
                  </a:ext>
                </a:extLst>
              </p:cNvPr>
              <p:cNvSpPr>
                <a:spLocks/>
              </p:cNvSpPr>
              <p:nvPr/>
            </p:nvSpPr>
            <p:spPr bwMode="auto">
              <a:xfrm>
                <a:off x="5832" y="2551"/>
                <a:ext cx="327" cy="272"/>
              </a:xfrm>
              <a:custGeom>
                <a:avLst/>
                <a:gdLst>
                  <a:gd name="T0" fmla="*/ 221 w 327"/>
                  <a:gd name="T1" fmla="*/ 0 h 272"/>
                  <a:gd name="T2" fmla="*/ 230 w 327"/>
                  <a:gd name="T3" fmla="*/ 27 h 272"/>
                  <a:gd name="T4" fmla="*/ 231 w 327"/>
                  <a:gd name="T5" fmla="*/ 37 h 272"/>
                  <a:gd name="T6" fmla="*/ 239 w 327"/>
                  <a:gd name="T7" fmla="*/ 43 h 272"/>
                  <a:gd name="T8" fmla="*/ 248 w 327"/>
                  <a:gd name="T9" fmla="*/ 51 h 272"/>
                  <a:gd name="T10" fmla="*/ 254 w 327"/>
                  <a:gd name="T11" fmla="*/ 55 h 272"/>
                  <a:gd name="T12" fmla="*/ 262 w 327"/>
                  <a:gd name="T13" fmla="*/ 59 h 272"/>
                  <a:gd name="T14" fmla="*/ 269 w 327"/>
                  <a:gd name="T15" fmla="*/ 65 h 272"/>
                  <a:gd name="T16" fmla="*/ 275 w 327"/>
                  <a:gd name="T17" fmla="*/ 72 h 272"/>
                  <a:gd name="T18" fmla="*/ 279 w 327"/>
                  <a:gd name="T19" fmla="*/ 75 h 272"/>
                  <a:gd name="T20" fmla="*/ 289 w 327"/>
                  <a:gd name="T21" fmla="*/ 77 h 272"/>
                  <a:gd name="T22" fmla="*/ 294 w 327"/>
                  <a:gd name="T23" fmla="*/ 82 h 272"/>
                  <a:gd name="T24" fmla="*/ 297 w 327"/>
                  <a:gd name="T25" fmla="*/ 86 h 272"/>
                  <a:gd name="T26" fmla="*/ 302 w 327"/>
                  <a:gd name="T27" fmla="*/ 90 h 272"/>
                  <a:gd name="T28" fmla="*/ 310 w 327"/>
                  <a:gd name="T29" fmla="*/ 96 h 272"/>
                  <a:gd name="T30" fmla="*/ 314 w 327"/>
                  <a:gd name="T31" fmla="*/ 98 h 272"/>
                  <a:gd name="T32" fmla="*/ 317 w 327"/>
                  <a:gd name="T33" fmla="*/ 100 h 272"/>
                  <a:gd name="T34" fmla="*/ 323 w 327"/>
                  <a:gd name="T35" fmla="*/ 102 h 272"/>
                  <a:gd name="T36" fmla="*/ 327 w 327"/>
                  <a:gd name="T37" fmla="*/ 106 h 272"/>
                  <a:gd name="T38" fmla="*/ 323 w 327"/>
                  <a:gd name="T39" fmla="*/ 114 h 272"/>
                  <a:gd name="T40" fmla="*/ 322 w 327"/>
                  <a:gd name="T41" fmla="*/ 121 h 272"/>
                  <a:gd name="T42" fmla="*/ 315 w 327"/>
                  <a:gd name="T43" fmla="*/ 132 h 272"/>
                  <a:gd name="T44" fmla="*/ 301 w 327"/>
                  <a:gd name="T45" fmla="*/ 145 h 272"/>
                  <a:gd name="T46" fmla="*/ 295 w 327"/>
                  <a:gd name="T47" fmla="*/ 151 h 272"/>
                  <a:gd name="T48" fmla="*/ 285 w 327"/>
                  <a:gd name="T49" fmla="*/ 157 h 272"/>
                  <a:gd name="T50" fmla="*/ 281 w 327"/>
                  <a:gd name="T51" fmla="*/ 165 h 272"/>
                  <a:gd name="T52" fmla="*/ 275 w 327"/>
                  <a:gd name="T53" fmla="*/ 167 h 272"/>
                  <a:gd name="T54" fmla="*/ 263 w 327"/>
                  <a:gd name="T55" fmla="*/ 171 h 272"/>
                  <a:gd name="T56" fmla="*/ 254 w 327"/>
                  <a:gd name="T57" fmla="*/ 175 h 272"/>
                  <a:gd name="T58" fmla="*/ 240 w 327"/>
                  <a:gd name="T59" fmla="*/ 181 h 272"/>
                  <a:gd name="T60" fmla="*/ 227 w 327"/>
                  <a:gd name="T61" fmla="*/ 189 h 272"/>
                  <a:gd name="T62" fmla="*/ 217 w 327"/>
                  <a:gd name="T63" fmla="*/ 196 h 272"/>
                  <a:gd name="T64" fmla="*/ 210 w 327"/>
                  <a:gd name="T65" fmla="*/ 200 h 272"/>
                  <a:gd name="T66" fmla="*/ 150 w 327"/>
                  <a:gd name="T67" fmla="*/ 232 h 272"/>
                  <a:gd name="T68" fmla="*/ 132 w 327"/>
                  <a:gd name="T69" fmla="*/ 248 h 272"/>
                  <a:gd name="T70" fmla="*/ 109 w 327"/>
                  <a:gd name="T71" fmla="*/ 266 h 272"/>
                  <a:gd name="T72" fmla="*/ 86 w 327"/>
                  <a:gd name="T73" fmla="*/ 272 h 272"/>
                  <a:gd name="T74" fmla="*/ 69 w 327"/>
                  <a:gd name="T75" fmla="*/ 252 h 272"/>
                  <a:gd name="T76" fmla="*/ 67 w 327"/>
                  <a:gd name="T77" fmla="*/ 245 h 272"/>
                  <a:gd name="T78" fmla="*/ 65 w 327"/>
                  <a:gd name="T79" fmla="*/ 235 h 272"/>
                  <a:gd name="T80" fmla="*/ 64 w 327"/>
                  <a:gd name="T81" fmla="*/ 224 h 272"/>
                  <a:gd name="T82" fmla="*/ 60 w 327"/>
                  <a:gd name="T83" fmla="*/ 219 h 272"/>
                  <a:gd name="T84" fmla="*/ 52 w 327"/>
                  <a:gd name="T85" fmla="*/ 210 h 272"/>
                  <a:gd name="T86" fmla="*/ 47 w 327"/>
                  <a:gd name="T87" fmla="*/ 200 h 272"/>
                  <a:gd name="T88" fmla="*/ 42 w 327"/>
                  <a:gd name="T89" fmla="*/ 182 h 272"/>
                  <a:gd name="T90" fmla="*/ 37 w 327"/>
                  <a:gd name="T91" fmla="*/ 170 h 272"/>
                  <a:gd name="T92" fmla="*/ 30 w 327"/>
                  <a:gd name="T93" fmla="*/ 155 h 272"/>
                  <a:gd name="T94" fmla="*/ 26 w 327"/>
                  <a:gd name="T95" fmla="*/ 149 h 272"/>
                  <a:gd name="T96" fmla="*/ 17 w 327"/>
                  <a:gd name="T97" fmla="*/ 126 h 272"/>
                  <a:gd name="T98" fmla="*/ 18 w 327"/>
                  <a:gd name="T99" fmla="*/ 107 h 272"/>
                  <a:gd name="T100" fmla="*/ 18 w 327"/>
                  <a:gd name="T101" fmla="*/ 93 h 272"/>
                  <a:gd name="T102" fmla="*/ 16 w 327"/>
                  <a:gd name="T103" fmla="*/ 87 h 272"/>
                  <a:gd name="T104" fmla="*/ 3 w 327"/>
                  <a:gd name="T105" fmla="*/ 62 h 272"/>
                  <a:gd name="T106" fmla="*/ 0 w 327"/>
                  <a:gd name="T107" fmla="*/ 61 h 272"/>
                  <a:gd name="T108" fmla="*/ 28 w 327"/>
                  <a:gd name="T109" fmla="*/ 12 h 272"/>
                  <a:gd name="T110" fmla="*/ 33 w 327"/>
                  <a:gd name="T111" fmla="*/ 3 h 272"/>
                  <a:gd name="T112" fmla="*/ 47 w 327"/>
                  <a:gd name="T113" fmla="*/ 8 h 272"/>
                  <a:gd name="T114" fmla="*/ 58 w 327"/>
                  <a:gd name="T115" fmla="*/ 11 h 272"/>
                  <a:gd name="T116" fmla="*/ 67 w 327"/>
                  <a:gd name="T117" fmla="*/ 10 h 272"/>
                  <a:gd name="T118" fmla="*/ 86 w 327"/>
                  <a:gd name="T119" fmla="*/ 14 h 272"/>
                  <a:gd name="T120" fmla="*/ 109 w 327"/>
                  <a:gd name="T121" fmla="*/ 19 h 272"/>
                  <a:gd name="T122" fmla="*/ 160 w 327"/>
                  <a:gd name="T123" fmla="*/ 1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272">
                    <a:moveTo>
                      <a:pt x="176" y="10"/>
                    </a:moveTo>
                    <a:lnTo>
                      <a:pt x="190" y="7"/>
                    </a:lnTo>
                    <a:lnTo>
                      <a:pt x="202" y="4"/>
                    </a:lnTo>
                    <a:lnTo>
                      <a:pt x="220" y="0"/>
                    </a:lnTo>
                    <a:lnTo>
                      <a:pt x="221" y="0"/>
                    </a:lnTo>
                    <a:lnTo>
                      <a:pt x="221" y="1"/>
                    </a:lnTo>
                    <a:lnTo>
                      <a:pt x="224" y="20"/>
                    </a:lnTo>
                    <a:lnTo>
                      <a:pt x="226" y="22"/>
                    </a:lnTo>
                    <a:lnTo>
                      <a:pt x="228" y="25"/>
                    </a:lnTo>
                    <a:lnTo>
                      <a:pt x="230" y="27"/>
                    </a:lnTo>
                    <a:lnTo>
                      <a:pt x="231" y="30"/>
                    </a:lnTo>
                    <a:lnTo>
                      <a:pt x="231" y="33"/>
                    </a:lnTo>
                    <a:lnTo>
                      <a:pt x="230" y="36"/>
                    </a:lnTo>
                    <a:lnTo>
                      <a:pt x="231" y="37"/>
                    </a:lnTo>
                    <a:lnTo>
                      <a:pt x="231" y="37"/>
                    </a:lnTo>
                    <a:lnTo>
                      <a:pt x="232" y="37"/>
                    </a:lnTo>
                    <a:lnTo>
                      <a:pt x="233" y="38"/>
                    </a:lnTo>
                    <a:lnTo>
                      <a:pt x="234" y="38"/>
                    </a:lnTo>
                    <a:lnTo>
                      <a:pt x="238" y="41"/>
                    </a:lnTo>
                    <a:lnTo>
                      <a:pt x="239" y="43"/>
                    </a:lnTo>
                    <a:lnTo>
                      <a:pt x="242" y="45"/>
                    </a:lnTo>
                    <a:lnTo>
                      <a:pt x="243" y="47"/>
                    </a:lnTo>
                    <a:lnTo>
                      <a:pt x="245" y="48"/>
                    </a:lnTo>
                    <a:lnTo>
                      <a:pt x="246" y="49"/>
                    </a:lnTo>
                    <a:lnTo>
                      <a:pt x="248" y="51"/>
                    </a:lnTo>
                    <a:lnTo>
                      <a:pt x="249" y="52"/>
                    </a:lnTo>
                    <a:lnTo>
                      <a:pt x="249" y="52"/>
                    </a:lnTo>
                    <a:lnTo>
                      <a:pt x="251" y="53"/>
                    </a:lnTo>
                    <a:lnTo>
                      <a:pt x="252" y="55"/>
                    </a:lnTo>
                    <a:lnTo>
                      <a:pt x="254" y="55"/>
                    </a:lnTo>
                    <a:lnTo>
                      <a:pt x="255" y="57"/>
                    </a:lnTo>
                    <a:lnTo>
                      <a:pt x="256" y="58"/>
                    </a:lnTo>
                    <a:lnTo>
                      <a:pt x="259" y="58"/>
                    </a:lnTo>
                    <a:lnTo>
                      <a:pt x="262" y="59"/>
                    </a:lnTo>
                    <a:lnTo>
                      <a:pt x="262" y="59"/>
                    </a:lnTo>
                    <a:lnTo>
                      <a:pt x="263" y="60"/>
                    </a:lnTo>
                    <a:lnTo>
                      <a:pt x="264" y="62"/>
                    </a:lnTo>
                    <a:lnTo>
                      <a:pt x="265" y="62"/>
                    </a:lnTo>
                    <a:lnTo>
                      <a:pt x="266" y="62"/>
                    </a:lnTo>
                    <a:lnTo>
                      <a:pt x="269" y="65"/>
                    </a:lnTo>
                    <a:lnTo>
                      <a:pt x="271" y="68"/>
                    </a:lnTo>
                    <a:lnTo>
                      <a:pt x="272" y="69"/>
                    </a:lnTo>
                    <a:lnTo>
                      <a:pt x="273" y="70"/>
                    </a:lnTo>
                    <a:lnTo>
                      <a:pt x="274" y="71"/>
                    </a:lnTo>
                    <a:lnTo>
                      <a:pt x="275" y="72"/>
                    </a:lnTo>
                    <a:lnTo>
                      <a:pt x="276" y="73"/>
                    </a:lnTo>
                    <a:lnTo>
                      <a:pt x="276" y="73"/>
                    </a:lnTo>
                    <a:lnTo>
                      <a:pt x="276" y="75"/>
                    </a:lnTo>
                    <a:lnTo>
                      <a:pt x="277" y="75"/>
                    </a:lnTo>
                    <a:lnTo>
                      <a:pt x="279" y="75"/>
                    </a:lnTo>
                    <a:lnTo>
                      <a:pt x="279" y="75"/>
                    </a:lnTo>
                    <a:lnTo>
                      <a:pt x="283" y="76"/>
                    </a:lnTo>
                    <a:lnTo>
                      <a:pt x="286" y="77"/>
                    </a:lnTo>
                    <a:lnTo>
                      <a:pt x="287" y="77"/>
                    </a:lnTo>
                    <a:lnTo>
                      <a:pt x="289" y="77"/>
                    </a:lnTo>
                    <a:lnTo>
                      <a:pt x="289" y="78"/>
                    </a:lnTo>
                    <a:lnTo>
                      <a:pt x="291" y="79"/>
                    </a:lnTo>
                    <a:lnTo>
                      <a:pt x="291" y="80"/>
                    </a:lnTo>
                    <a:lnTo>
                      <a:pt x="293" y="80"/>
                    </a:lnTo>
                    <a:lnTo>
                      <a:pt x="294" y="82"/>
                    </a:lnTo>
                    <a:lnTo>
                      <a:pt x="294" y="83"/>
                    </a:lnTo>
                    <a:lnTo>
                      <a:pt x="294" y="83"/>
                    </a:lnTo>
                    <a:lnTo>
                      <a:pt x="295" y="84"/>
                    </a:lnTo>
                    <a:lnTo>
                      <a:pt x="296" y="84"/>
                    </a:lnTo>
                    <a:lnTo>
                      <a:pt x="297" y="86"/>
                    </a:lnTo>
                    <a:lnTo>
                      <a:pt x="299" y="87"/>
                    </a:lnTo>
                    <a:lnTo>
                      <a:pt x="300" y="88"/>
                    </a:lnTo>
                    <a:lnTo>
                      <a:pt x="300" y="89"/>
                    </a:lnTo>
                    <a:lnTo>
                      <a:pt x="301" y="90"/>
                    </a:lnTo>
                    <a:lnTo>
                      <a:pt x="302" y="90"/>
                    </a:lnTo>
                    <a:lnTo>
                      <a:pt x="303" y="93"/>
                    </a:lnTo>
                    <a:lnTo>
                      <a:pt x="303" y="94"/>
                    </a:lnTo>
                    <a:lnTo>
                      <a:pt x="305" y="95"/>
                    </a:lnTo>
                    <a:lnTo>
                      <a:pt x="308" y="95"/>
                    </a:lnTo>
                    <a:lnTo>
                      <a:pt x="310" y="96"/>
                    </a:lnTo>
                    <a:lnTo>
                      <a:pt x="311" y="96"/>
                    </a:lnTo>
                    <a:lnTo>
                      <a:pt x="313" y="97"/>
                    </a:lnTo>
                    <a:lnTo>
                      <a:pt x="313" y="97"/>
                    </a:lnTo>
                    <a:lnTo>
                      <a:pt x="313" y="98"/>
                    </a:lnTo>
                    <a:lnTo>
                      <a:pt x="314" y="98"/>
                    </a:lnTo>
                    <a:lnTo>
                      <a:pt x="314" y="98"/>
                    </a:lnTo>
                    <a:lnTo>
                      <a:pt x="314" y="99"/>
                    </a:lnTo>
                    <a:lnTo>
                      <a:pt x="316" y="100"/>
                    </a:lnTo>
                    <a:lnTo>
                      <a:pt x="316" y="100"/>
                    </a:lnTo>
                    <a:lnTo>
                      <a:pt x="317" y="100"/>
                    </a:lnTo>
                    <a:lnTo>
                      <a:pt x="317" y="100"/>
                    </a:lnTo>
                    <a:lnTo>
                      <a:pt x="318" y="100"/>
                    </a:lnTo>
                    <a:lnTo>
                      <a:pt x="320" y="101"/>
                    </a:lnTo>
                    <a:lnTo>
                      <a:pt x="320" y="102"/>
                    </a:lnTo>
                    <a:lnTo>
                      <a:pt x="323" y="102"/>
                    </a:lnTo>
                    <a:lnTo>
                      <a:pt x="323" y="102"/>
                    </a:lnTo>
                    <a:lnTo>
                      <a:pt x="324" y="102"/>
                    </a:lnTo>
                    <a:lnTo>
                      <a:pt x="326" y="104"/>
                    </a:lnTo>
                    <a:lnTo>
                      <a:pt x="327" y="104"/>
                    </a:lnTo>
                    <a:lnTo>
                      <a:pt x="327" y="106"/>
                    </a:lnTo>
                    <a:lnTo>
                      <a:pt x="326" y="107"/>
                    </a:lnTo>
                    <a:lnTo>
                      <a:pt x="325" y="110"/>
                    </a:lnTo>
                    <a:lnTo>
                      <a:pt x="324" y="110"/>
                    </a:lnTo>
                    <a:lnTo>
                      <a:pt x="323" y="112"/>
                    </a:lnTo>
                    <a:lnTo>
                      <a:pt x="323" y="114"/>
                    </a:lnTo>
                    <a:lnTo>
                      <a:pt x="321" y="116"/>
                    </a:lnTo>
                    <a:lnTo>
                      <a:pt x="321" y="117"/>
                    </a:lnTo>
                    <a:lnTo>
                      <a:pt x="321" y="117"/>
                    </a:lnTo>
                    <a:lnTo>
                      <a:pt x="320" y="118"/>
                    </a:lnTo>
                    <a:lnTo>
                      <a:pt x="322" y="121"/>
                    </a:lnTo>
                    <a:lnTo>
                      <a:pt x="320" y="122"/>
                    </a:lnTo>
                    <a:lnTo>
                      <a:pt x="320" y="123"/>
                    </a:lnTo>
                    <a:lnTo>
                      <a:pt x="318" y="125"/>
                    </a:lnTo>
                    <a:lnTo>
                      <a:pt x="317" y="128"/>
                    </a:lnTo>
                    <a:lnTo>
                      <a:pt x="315" y="132"/>
                    </a:lnTo>
                    <a:lnTo>
                      <a:pt x="313" y="135"/>
                    </a:lnTo>
                    <a:lnTo>
                      <a:pt x="305" y="141"/>
                    </a:lnTo>
                    <a:lnTo>
                      <a:pt x="303" y="143"/>
                    </a:lnTo>
                    <a:lnTo>
                      <a:pt x="301" y="145"/>
                    </a:lnTo>
                    <a:lnTo>
                      <a:pt x="301" y="145"/>
                    </a:lnTo>
                    <a:lnTo>
                      <a:pt x="300" y="147"/>
                    </a:lnTo>
                    <a:lnTo>
                      <a:pt x="296" y="149"/>
                    </a:lnTo>
                    <a:lnTo>
                      <a:pt x="296" y="149"/>
                    </a:lnTo>
                    <a:lnTo>
                      <a:pt x="296" y="150"/>
                    </a:lnTo>
                    <a:lnTo>
                      <a:pt x="295" y="151"/>
                    </a:lnTo>
                    <a:lnTo>
                      <a:pt x="295" y="151"/>
                    </a:lnTo>
                    <a:lnTo>
                      <a:pt x="294" y="152"/>
                    </a:lnTo>
                    <a:lnTo>
                      <a:pt x="293" y="152"/>
                    </a:lnTo>
                    <a:lnTo>
                      <a:pt x="293" y="152"/>
                    </a:lnTo>
                    <a:lnTo>
                      <a:pt x="285" y="157"/>
                    </a:lnTo>
                    <a:lnTo>
                      <a:pt x="285" y="158"/>
                    </a:lnTo>
                    <a:lnTo>
                      <a:pt x="283" y="162"/>
                    </a:lnTo>
                    <a:lnTo>
                      <a:pt x="282" y="164"/>
                    </a:lnTo>
                    <a:lnTo>
                      <a:pt x="281" y="165"/>
                    </a:lnTo>
                    <a:lnTo>
                      <a:pt x="281" y="165"/>
                    </a:lnTo>
                    <a:lnTo>
                      <a:pt x="279" y="165"/>
                    </a:lnTo>
                    <a:lnTo>
                      <a:pt x="279" y="165"/>
                    </a:lnTo>
                    <a:lnTo>
                      <a:pt x="277" y="166"/>
                    </a:lnTo>
                    <a:lnTo>
                      <a:pt x="276" y="167"/>
                    </a:lnTo>
                    <a:lnTo>
                      <a:pt x="275" y="167"/>
                    </a:lnTo>
                    <a:lnTo>
                      <a:pt x="275" y="167"/>
                    </a:lnTo>
                    <a:lnTo>
                      <a:pt x="273" y="167"/>
                    </a:lnTo>
                    <a:lnTo>
                      <a:pt x="271" y="168"/>
                    </a:lnTo>
                    <a:lnTo>
                      <a:pt x="266" y="169"/>
                    </a:lnTo>
                    <a:lnTo>
                      <a:pt x="263" y="171"/>
                    </a:lnTo>
                    <a:lnTo>
                      <a:pt x="262" y="172"/>
                    </a:lnTo>
                    <a:lnTo>
                      <a:pt x="258" y="174"/>
                    </a:lnTo>
                    <a:lnTo>
                      <a:pt x="256" y="175"/>
                    </a:lnTo>
                    <a:lnTo>
                      <a:pt x="255" y="175"/>
                    </a:lnTo>
                    <a:lnTo>
                      <a:pt x="254" y="175"/>
                    </a:lnTo>
                    <a:lnTo>
                      <a:pt x="254" y="176"/>
                    </a:lnTo>
                    <a:lnTo>
                      <a:pt x="247" y="177"/>
                    </a:lnTo>
                    <a:lnTo>
                      <a:pt x="246" y="177"/>
                    </a:lnTo>
                    <a:lnTo>
                      <a:pt x="243" y="179"/>
                    </a:lnTo>
                    <a:lnTo>
                      <a:pt x="240" y="181"/>
                    </a:lnTo>
                    <a:lnTo>
                      <a:pt x="237" y="183"/>
                    </a:lnTo>
                    <a:lnTo>
                      <a:pt x="235" y="186"/>
                    </a:lnTo>
                    <a:lnTo>
                      <a:pt x="233" y="187"/>
                    </a:lnTo>
                    <a:lnTo>
                      <a:pt x="232" y="188"/>
                    </a:lnTo>
                    <a:lnTo>
                      <a:pt x="227" y="189"/>
                    </a:lnTo>
                    <a:lnTo>
                      <a:pt x="224" y="190"/>
                    </a:lnTo>
                    <a:lnTo>
                      <a:pt x="221" y="192"/>
                    </a:lnTo>
                    <a:lnTo>
                      <a:pt x="220" y="193"/>
                    </a:lnTo>
                    <a:lnTo>
                      <a:pt x="219" y="194"/>
                    </a:lnTo>
                    <a:lnTo>
                      <a:pt x="217" y="196"/>
                    </a:lnTo>
                    <a:lnTo>
                      <a:pt x="215" y="198"/>
                    </a:lnTo>
                    <a:lnTo>
                      <a:pt x="214" y="198"/>
                    </a:lnTo>
                    <a:lnTo>
                      <a:pt x="213" y="200"/>
                    </a:lnTo>
                    <a:lnTo>
                      <a:pt x="210" y="200"/>
                    </a:lnTo>
                    <a:lnTo>
                      <a:pt x="210" y="200"/>
                    </a:lnTo>
                    <a:lnTo>
                      <a:pt x="193" y="205"/>
                    </a:lnTo>
                    <a:lnTo>
                      <a:pt x="181" y="214"/>
                    </a:lnTo>
                    <a:lnTo>
                      <a:pt x="181" y="214"/>
                    </a:lnTo>
                    <a:lnTo>
                      <a:pt x="172" y="217"/>
                    </a:lnTo>
                    <a:lnTo>
                      <a:pt x="150" y="232"/>
                    </a:lnTo>
                    <a:lnTo>
                      <a:pt x="146" y="237"/>
                    </a:lnTo>
                    <a:lnTo>
                      <a:pt x="145" y="238"/>
                    </a:lnTo>
                    <a:lnTo>
                      <a:pt x="141" y="240"/>
                    </a:lnTo>
                    <a:lnTo>
                      <a:pt x="134" y="247"/>
                    </a:lnTo>
                    <a:lnTo>
                      <a:pt x="132" y="248"/>
                    </a:lnTo>
                    <a:lnTo>
                      <a:pt x="126" y="258"/>
                    </a:lnTo>
                    <a:lnTo>
                      <a:pt x="124" y="259"/>
                    </a:lnTo>
                    <a:lnTo>
                      <a:pt x="113" y="264"/>
                    </a:lnTo>
                    <a:lnTo>
                      <a:pt x="112" y="264"/>
                    </a:lnTo>
                    <a:lnTo>
                      <a:pt x="109" y="266"/>
                    </a:lnTo>
                    <a:lnTo>
                      <a:pt x="109" y="266"/>
                    </a:lnTo>
                    <a:lnTo>
                      <a:pt x="107" y="266"/>
                    </a:lnTo>
                    <a:lnTo>
                      <a:pt x="93" y="271"/>
                    </a:lnTo>
                    <a:lnTo>
                      <a:pt x="90" y="271"/>
                    </a:lnTo>
                    <a:lnTo>
                      <a:pt x="86" y="272"/>
                    </a:lnTo>
                    <a:lnTo>
                      <a:pt x="86" y="272"/>
                    </a:lnTo>
                    <a:lnTo>
                      <a:pt x="64" y="252"/>
                    </a:lnTo>
                    <a:lnTo>
                      <a:pt x="64" y="252"/>
                    </a:lnTo>
                    <a:lnTo>
                      <a:pt x="65" y="252"/>
                    </a:lnTo>
                    <a:lnTo>
                      <a:pt x="69" y="252"/>
                    </a:lnTo>
                    <a:lnTo>
                      <a:pt x="70" y="252"/>
                    </a:lnTo>
                    <a:lnTo>
                      <a:pt x="70" y="251"/>
                    </a:lnTo>
                    <a:lnTo>
                      <a:pt x="69" y="250"/>
                    </a:lnTo>
                    <a:lnTo>
                      <a:pt x="67" y="246"/>
                    </a:lnTo>
                    <a:lnTo>
                      <a:pt x="67" y="245"/>
                    </a:lnTo>
                    <a:lnTo>
                      <a:pt x="67" y="241"/>
                    </a:lnTo>
                    <a:lnTo>
                      <a:pt x="66" y="240"/>
                    </a:lnTo>
                    <a:lnTo>
                      <a:pt x="66" y="239"/>
                    </a:lnTo>
                    <a:lnTo>
                      <a:pt x="66" y="235"/>
                    </a:lnTo>
                    <a:lnTo>
                      <a:pt x="65" y="235"/>
                    </a:lnTo>
                    <a:lnTo>
                      <a:pt x="65" y="232"/>
                    </a:lnTo>
                    <a:lnTo>
                      <a:pt x="64" y="231"/>
                    </a:lnTo>
                    <a:lnTo>
                      <a:pt x="64" y="227"/>
                    </a:lnTo>
                    <a:lnTo>
                      <a:pt x="64" y="225"/>
                    </a:lnTo>
                    <a:lnTo>
                      <a:pt x="64" y="224"/>
                    </a:lnTo>
                    <a:lnTo>
                      <a:pt x="63" y="224"/>
                    </a:lnTo>
                    <a:lnTo>
                      <a:pt x="63" y="223"/>
                    </a:lnTo>
                    <a:lnTo>
                      <a:pt x="62" y="221"/>
                    </a:lnTo>
                    <a:lnTo>
                      <a:pt x="62" y="220"/>
                    </a:lnTo>
                    <a:lnTo>
                      <a:pt x="60" y="219"/>
                    </a:lnTo>
                    <a:lnTo>
                      <a:pt x="59" y="217"/>
                    </a:lnTo>
                    <a:lnTo>
                      <a:pt x="59" y="216"/>
                    </a:lnTo>
                    <a:lnTo>
                      <a:pt x="59" y="215"/>
                    </a:lnTo>
                    <a:lnTo>
                      <a:pt x="53" y="212"/>
                    </a:lnTo>
                    <a:lnTo>
                      <a:pt x="52" y="210"/>
                    </a:lnTo>
                    <a:lnTo>
                      <a:pt x="52" y="210"/>
                    </a:lnTo>
                    <a:lnTo>
                      <a:pt x="50" y="208"/>
                    </a:lnTo>
                    <a:lnTo>
                      <a:pt x="49" y="207"/>
                    </a:lnTo>
                    <a:lnTo>
                      <a:pt x="48" y="203"/>
                    </a:lnTo>
                    <a:lnTo>
                      <a:pt x="47" y="200"/>
                    </a:lnTo>
                    <a:lnTo>
                      <a:pt x="46" y="197"/>
                    </a:lnTo>
                    <a:lnTo>
                      <a:pt x="47" y="193"/>
                    </a:lnTo>
                    <a:lnTo>
                      <a:pt x="46" y="188"/>
                    </a:lnTo>
                    <a:lnTo>
                      <a:pt x="45" y="186"/>
                    </a:lnTo>
                    <a:lnTo>
                      <a:pt x="42" y="182"/>
                    </a:lnTo>
                    <a:lnTo>
                      <a:pt x="41" y="181"/>
                    </a:lnTo>
                    <a:lnTo>
                      <a:pt x="41" y="180"/>
                    </a:lnTo>
                    <a:lnTo>
                      <a:pt x="41" y="177"/>
                    </a:lnTo>
                    <a:lnTo>
                      <a:pt x="38" y="173"/>
                    </a:lnTo>
                    <a:lnTo>
                      <a:pt x="37" y="170"/>
                    </a:lnTo>
                    <a:lnTo>
                      <a:pt x="36" y="169"/>
                    </a:lnTo>
                    <a:lnTo>
                      <a:pt x="35" y="167"/>
                    </a:lnTo>
                    <a:lnTo>
                      <a:pt x="34" y="166"/>
                    </a:lnTo>
                    <a:lnTo>
                      <a:pt x="31" y="163"/>
                    </a:lnTo>
                    <a:lnTo>
                      <a:pt x="30" y="155"/>
                    </a:lnTo>
                    <a:lnTo>
                      <a:pt x="29" y="155"/>
                    </a:lnTo>
                    <a:lnTo>
                      <a:pt x="28" y="152"/>
                    </a:lnTo>
                    <a:lnTo>
                      <a:pt x="28" y="151"/>
                    </a:lnTo>
                    <a:lnTo>
                      <a:pt x="27" y="149"/>
                    </a:lnTo>
                    <a:lnTo>
                      <a:pt x="26" y="149"/>
                    </a:lnTo>
                    <a:lnTo>
                      <a:pt x="25" y="148"/>
                    </a:lnTo>
                    <a:lnTo>
                      <a:pt x="22" y="138"/>
                    </a:lnTo>
                    <a:lnTo>
                      <a:pt x="18" y="132"/>
                    </a:lnTo>
                    <a:lnTo>
                      <a:pt x="18" y="131"/>
                    </a:lnTo>
                    <a:lnTo>
                      <a:pt x="17" y="126"/>
                    </a:lnTo>
                    <a:lnTo>
                      <a:pt x="17" y="124"/>
                    </a:lnTo>
                    <a:lnTo>
                      <a:pt x="17" y="120"/>
                    </a:lnTo>
                    <a:lnTo>
                      <a:pt x="17" y="116"/>
                    </a:lnTo>
                    <a:lnTo>
                      <a:pt x="18" y="110"/>
                    </a:lnTo>
                    <a:lnTo>
                      <a:pt x="18" y="107"/>
                    </a:lnTo>
                    <a:lnTo>
                      <a:pt x="19" y="105"/>
                    </a:lnTo>
                    <a:lnTo>
                      <a:pt x="19" y="104"/>
                    </a:lnTo>
                    <a:lnTo>
                      <a:pt x="18" y="99"/>
                    </a:lnTo>
                    <a:lnTo>
                      <a:pt x="18" y="97"/>
                    </a:lnTo>
                    <a:lnTo>
                      <a:pt x="18" y="93"/>
                    </a:lnTo>
                    <a:lnTo>
                      <a:pt x="17" y="92"/>
                    </a:lnTo>
                    <a:lnTo>
                      <a:pt x="17" y="91"/>
                    </a:lnTo>
                    <a:lnTo>
                      <a:pt x="17" y="90"/>
                    </a:lnTo>
                    <a:lnTo>
                      <a:pt x="17" y="89"/>
                    </a:lnTo>
                    <a:lnTo>
                      <a:pt x="16" y="87"/>
                    </a:lnTo>
                    <a:lnTo>
                      <a:pt x="15" y="86"/>
                    </a:lnTo>
                    <a:lnTo>
                      <a:pt x="15" y="73"/>
                    </a:lnTo>
                    <a:lnTo>
                      <a:pt x="14" y="72"/>
                    </a:lnTo>
                    <a:lnTo>
                      <a:pt x="7" y="61"/>
                    </a:lnTo>
                    <a:lnTo>
                      <a:pt x="3" y="62"/>
                    </a:lnTo>
                    <a:lnTo>
                      <a:pt x="1" y="61"/>
                    </a:lnTo>
                    <a:lnTo>
                      <a:pt x="0" y="61"/>
                    </a:lnTo>
                    <a:lnTo>
                      <a:pt x="0" y="61"/>
                    </a:lnTo>
                    <a:lnTo>
                      <a:pt x="0" y="61"/>
                    </a:lnTo>
                    <a:lnTo>
                      <a:pt x="0" y="61"/>
                    </a:lnTo>
                    <a:lnTo>
                      <a:pt x="24" y="19"/>
                    </a:lnTo>
                    <a:lnTo>
                      <a:pt x="24" y="19"/>
                    </a:lnTo>
                    <a:lnTo>
                      <a:pt x="26" y="14"/>
                    </a:lnTo>
                    <a:lnTo>
                      <a:pt x="26" y="14"/>
                    </a:lnTo>
                    <a:lnTo>
                      <a:pt x="28" y="12"/>
                    </a:lnTo>
                    <a:lnTo>
                      <a:pt x="32" y="4"/>
                    </a:lnTo>
                    <a:lnTo>
                      <a:pt x="32" y="3"/>
                    </a:lnTo>
                    <a:lnTo>
                      <a:pt x="32" y="3"/>
                    </a:lnTo>
                    <a:lnTo>
                      <a:pt x="32" y="3"/>
                    </a:lnTo>
                    <a:lnTo>
                      <a:pt x="33" y="3"/>
                    </a:lnTo>
                    <a:lnTo>
                      <a:pt x="38" y="4"/>
                    </a:lnTo>
                    <a:lnTo>
                      <a:pt x="40" y="5"/>
                    </a:lnTo>
                    <a:lnTo>
                      <a:pt x="42" y="6"/>
                    </a:lnTo>
                    <a:lnTo>
                      <a:pt x="45" y="7"/>
                    </a:lnTo>
                    <a:lnTo>
                      <a:pt x="47" y="8"/>
                    </a:lnTo>
                    <a:lnTo>
                      <a:pt x="48" y="10"/>
                    </a:lnTo>
                    <a:lnTo>
                      <a:pt x="50" y="10"/>
                    </a:lnTo>
                    <a:lnTo>
                      <a:pt x="52" y="10"/>
                    </a:lnTo>
                    <a:lnTo>
                      <a:pt x="55" y="11"/>
                    </a:lnTo>
                    <a:lnTo>
                      <a:pt x="58" y="11"/>
                    </a:lnTo>
                    <a:lnTo>
                      <a:pt x="62" y="11"/>
                    </a:lnTo>
                    <a:lnTo>
                      <a:pt x="64" y="11"/>
                    </a:lnTo>
                    <a:lnTo>
                      <a:pt x="65" y="11"/>
                    </a:lnTo>
                    <a:lnTo>
                      <a:pt x="66" y="11"/>
                    </a:lnTo>
                    <a:lnTo>
                      <a:pt x="67" y="10"/>
                    </a:lnTo>
                    <a:lnTo>
                      <a:pt x="78" y="14"/>
                    </a:lnTo>
                    <a:lnTo>
                      <a:pt x="79" y="13"/>
                    </a:lnTo>
                    <a:lnTo>
                      <a:pt x="83" y="13"/>
                    </a:lnTo>
                    <a:lnTo>
                      <a:pt x="84" y="14"/>
                    </a:lnTo>
                    <a:lnTo>
                      <a:pt x="86" y="14"/>
                    </a:lnTo>
                    <a:lnTo>
                      <a:pt x="90" y="15"/>
                    </a:lnTo>
                    <a:lnTo>
                      <a:pt x="95" y="16"/>
                    </a:lnTo>
                    <a:lnTo>
                      <a:pt x="99" y="16"/>
                    </a:lnTo>
                    <a:lnTo>
                      <a:pt x="102" y="17"/>
                    </a:lnTo>
                    <a:lnTo>
                      <a:pt x="109" y="19"/>
                    </a:lnTo>
                    <a:lnTo>
                      <a:pt x="114" y="20"/>
                    </a:lnTo>
                    <a:lnTo>
                      <a:pt x="117" y="21"/>
                    </a:lnTo>
                    <a:lnTo>
                      <a:pt x="119" y="21"/>
                    </a:lnTo>
                    <a:lnTo>
                      <a:pt x="139" y="17"/>
                    </a:lnTo>
                    <a:lnTo>
                      <a:pt x="160" y="13"/>
                    </a:lnTo>
                    <a:lnTo>
                      <a:pt x="176" y="10"/>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61" name="Freeform 919">
                <a:extLst>
                  <a:ext uri="{FF2B5EF4-FFF2-40B4-BE49-F238E27FC236}">
                    <a16:creationId xmlns:a16="http://schemas.microsoft.com/office/drawing/2014/main" id="{C3D63169-5935-40BF-BFB2-DD97192FEC00}"/>
                  </a:ext>
                </a:extLst>
              </p:cNvPr>
              <p:cNvSpPr>
                <a:spLocks/>
              </p:cNvSpPr>
              <p:nvPr/>
            </p:nvSpPr>
            <p:spPr bwMode="auto">
              <a:xfrm>
                <a:off x="5832" y="2551"/>
                <a:ext cx="327" cy="272"/>
              </a:xfrm>
              <a:custGeom>
                <a:avLst/>
                <a:gdLst>
                  <a:gd name="T0" fmla="*/ 221 w 327"/>
                  <a:gd name="T1" fmla="*/ 0 h 272"/>
                  <a:gd name="T2" fmla="*/ 230 w 327"/>
                  <a:gd name="T3" fmla="*/ 27 h 272"/>
                  <a:gd name="T4" fmla="*/ 231 w 327"/>
                  <a:gd name="T5" fmla="*/ 37 h 272"/>
                  <a:gd name="T6" fmla="*/ 239 w 327"/>
                  <a:gd name="T7" fmla="*/ 43 h 272"/>
                  <a:gd name="T8" fmla="*/ 248 w 327"/>
                  <a:gd name="T9" fmla="*/ 51 h 272"/>
                  <a:gd name="T10" fmla="*/ 254 w 327"/>
                  <a:gd name="T11" fmla="*/ 55 h 272"/>
                  <a:gd name="T12" fmla="*/ 262 w 327"/>
                  <a:gd name="T13" fmla="*/ 59 h 272"/>
                  <a:gd name="T14" fmla="*/ 269 w 327"/>
                  <a:gd name="T15" fmla="*/ 65 h 272"/>
                  <a:gd name="T16" fmla="*/ 275 w 327"/>
                  <a:gd name="T17" fmla="*/ 72 h 272"/>
                  <a:gd name="T18" fmla="*/ 279 w 327"/>
                  <a:gd name="T19" fmla="*/ 75 h 272"/>
                  <a:gd name="T20" fmla="*/ 289 w 327"/>
                  <a:gd name="T21" fmla="*/ 77 h 272"/>
                  <a:gd name="T22" fmla="*/ 294 w 327"/>
                  <a:gd name="T23" fmla="*/ 82 h 272"/>
                  <a:gd name="T24" fmla="*/ 297 w 327"/>
                  <a:gd name="T25" fmla="*/ 86 h 272"/>
                  <a:gd name="T26" fmla="*/ 302 w 327"/>
                  <a:gd name="T27" fmla="*/ 90 h 272"/>
                  <a:gd name="T28" fmla="*/ 310 w 327"/>
                  <a:gd name="T29" fmla="*/ 96 h 272"/>
                  <a:gd name="T30" fmla="*/ 314 w 327"/>
                  <a:gd name="T31" fmla="*/ 98 h 272"/>
                  <a:gd name="T32" fmla="*/ 317 w 327"/>
                  <a:gd name="T33" fmla="*/ 100 h 272"/>
                  <a:gd name="T34" fmla="*/ 323 w 327"/>
                  <a:gd name="T35" fmla="*/ 102 h 272"/>
                  <a:gd name="T36" fmla="*/ 327 w 327"/>
                  <a:gd name="T37" fmla="*/ 106 h 272"/>
                  <a:gd name="T38" fmla="*/ 323 w 327"/>
                  <a:gd name="T39" fmla="*/ 114 h 272"/>
                  <a:gd name="T40" fmla="*/ 322 w 327"/>
                  <a:gd name="T41" fmla="*/ 121 h 272"/>
                  <a:gd name="T42" fmla="*/ 315 w 327"/>
                  <a:gd name="T43" fmla="*/ 132 h 272"/>
                  <a:gd name="T44" fmla="*/ 301 w 327"/>
                  <a:gd name="T45" fmla="*/ 145 h 272"/>
                  <a:gd name="T46" fmla="*/ 295 w 327"/>
                  <a:gd name="T47" fmla="*/ 151 h 272"/>
                  <a:gd name="T48" fmla="*/ 285 w 327"/>
                  <a:gd name="T49" fmla="*/ 157 h 272"/>
                  <a:gd name="T50" fmla="*/ 281 w 327"/>
                  <a:gd name="T51" fmla="*/ 165 h 272"/>
                  <a:gd name="T52" fmla="*/ 275 w 327"/>
                  <a:gd name="T53" fmla="*/ 167 h 272"/>
                  <a:gd name="T54" fmla="*/ 263 w 327"/>
                  <a:gd name="T55" fmla="*/ 171 h 272"/>
                  <a:gd name="T56" fmla="*/ 254 w 327"/>
                  <a:gd name="T57" fmla="*/ 175 h 272"/>
                  <a:gd name="T58" fmla="*/ 240 w 327"/>
                  <a:gd name="T59" fmla="*/ 181 h 272"/>
                  <a:gd name="T60" fmla="*/ 227 w 327"/>
                  <a:gd name="T61" fmla="*/ 189 h 272"/>
                  <a:gd name="T62" fmla="*/ 217 w 327"/>
                  <a:gd name="T63" fmla="*/ 196 h 272"/>
                  <a:gd name="T64" fmla="*/ 210 w 327"/>
                  <a:gd name="T65" fmla="*/ 200 h 272"/>
                  <a:gd name="T66" fmla="*/ 150 w 327"/>
                  <a:gd name="T67" fmla="*/ 232 h 272"/>
                  <a:gd name="T68" fmla="*/ 132 w 327"/>
                  <a:gd name="T69" fmla="*/ 248 h 272"/>
                  <a:gd name="T70" fmla="*/ 109 w 327"/>
                  <a:gd name="T71" fmla="*/ 266 h 272"/>
                  <a:gd name="T72" fmla="*/ 86 w 327"/>
                  <a:gd name="T73" fmla="*/ 272 h 272"/>
                  <a:gd name="T74" fmla="*/ 69 w 327"/>
                  <a:gd name="T75" fmla="*/ 252 h 272"/>
                  <a:gd name="T76" fmla="*/ 67 w 327"/>
                  <a:gd name="T77" fmla="*/ 245 h 272"/>
                  <a:gd name="T78" fmla="*/ 65 w 327"/>
                  <a:gd name="T79" fmla="*/ 235 h 272"/>
                  <a:gd name="T80" fmla="*/ 64 w 327"/>
                  <a:gd name="T81" fmla="*/ 224 h 272"/>
                  <a:gd name="T82" fmla="*/ 60 w 327"/>
                  <a:gd name="T83" fmla="*/ 219 h 272"/>
                  <a:gd name="T84" fmla="*/ 52 w 327"/>
                  <a:gd name="T85" fmla="*/ 210 h 272"/>
                  <a:gd name="T86" fmla="*/ 47 w 327"/>
                  <a:gd name="T87" fmla="*/ 200 h 272"/>
                  <a:gd name="T88" fmla="*/ 42 w 327"/>
                  <a:gd name="T89" fmla="*/ 182 h 272"/>
                  <a:gd name="T90" fmla="*/ 37 w 327"/>
                  <a:gd name="T91" fmla="*/ 170 h 272"/>
                  <a:gd name="T92" fmla="*/ 30 w 327"/>
                  <a:gd name="T93" fmla="*/ 155 h 272"/>
                  <a:gd name="T94" fmla="*/ 26 w 327"/>
                  <a:gd name="T95" fmla="*/ 149 h 272"/>
                  <a:gd name="T96" fmla="*/ 17 w 327"/>
                  <a:gd name="T97" fmla="*/ 126 h 272"/>
                  <a:gd name="T98" fmla="*/ 18 w 327"/>
                  <a:gd name="T99" fmla="*/ 107 h 272"/>
                  <a:gd name="T100" fmla="*/ 18 w 327"/>
                  <a:gd name="T101" fmla="*/ 93 h 272"/>
                  <a:gd name="T102" fmla="*/ 16 w 327"/>
                  <a:gd name="T103" fmla="*/ 87 h 272"/>
                  <a:gd name="T104" fmla="*/ 3 w 327"/>
                  <a:gd name="T105" fmla="*/ 62 h 272"/>
                  <a:gd name="T106" fmla="*/ 0 w 327"/>
                  <a:gd name="T107" fmla="*/ 61 h 272"/>
                  <a:gd name="T108" fmla="*/ 28 w 327"/>
                  <a:gd name="T109" fmla="*/ 12 h 272"/>
                  <a:gd name="T110" fmla="*/ 33 w 327"/>
                  <a:gd name="T111" fmla="*/ 3 h 272"/>
                  <a:gd name="T112" fmla="*/ 47 w 327"/>
                  <a:gd name="T113" fmla="*/ 8 h 272"/>
                  <a:gd name="T114" fmla="*/ 58 w 327"/>
                  <a:gd name="T115" fmla="*/ 11 h 272"/>
                  <a:gd name="T116" fmla="*/ 67 w 327"/>
                  <a:gd name="T117" fmla="*/ 10 h 272"/>
                  <a:gd name="T118" fmla="*/ 86 w 327"/>
                  <a:gd name="T119" fmla="*/ 14 h 272"/>
                  <a:gd name="T120" fmla="*/ 109 w 327"/>
                  <a:gd name="T121" fmla="*/ 19 h 272"/>
                  <a:gd name="T122" fmla="*/ 160 w 327"/>
                  <a:gd name="T123" fmla="*/ 1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272">
                    <a:moveTo>
                      <a:pt x="176" y="10"/>
                    </a:moveTo>
                    <a:lnTo>
                      <a:pt x="190" y="7"/>
                    </a:lnTo>
                    <a:lnTo>
                      <a:pt x="202" y="4"/>
                    </a:lnTo>
                    <a:lnTo>
                      <a:pt x="220" y="0"/>
                    </a:lnTo>
                    <a:lnTo>
                      <a:pt x="221" y="0"/>
                    </a:lnTo>
                    <a:lnTo>
                      <a:pt x="221" y="1"/>
                    </a:lnTo>
                    <a:lnTo>
                      <a:pt x="224" y="20"/>
                    </a:lnTo>
                    <a:lnTo>
                      <a:pt x="226" y="22"/>
                    </a:lnTo>
                    <a:lnTo>
                      <a:pt x="228" y="25"/>
                    </a:lnTo>
                    <a:lnTo>
                      <a:pt x="230" y="27"/>
                    </a:lnTo>
                    <a:lnTo>
                      <a:pt x="231" y="30"/>
                    </a:lnTo>
                    <a:lnTo>
                      <a:pt x="231" y="33"/>
                    </a:lnTo>
                    <a:lnTo>
                      <a:pt x="230" y="36"/>
                    </a:lnTo>
                    <a:lnTo>
                      <a:pt x="231" y="37"/>
                    </a:lnTo>
                    <a:lnTo>
                      <a:pt x="231" y="37"/>
                    </a:lnTo>
                    <a:lnTo>
                      <a:pt x="232" y="37"/>
                    </a:lnTo>
                    <a:lnTo>
                      <a:pt x="233" y="38"/>
                    </a:lnTo>
                    <a:lnTo>
                      <a:pt x="234" y="38"/>
                    </a:lnTo>
                    <a:lnTo>
                      <a:pt x="238" y="41"/>
                    </a:lnTo>
                    <a:lnTo>
                      <a:pt x="239" y="43"/>
                    </a:lnTo>
                    <a:lnTo>
                      <a:pt x="242" y="45"/>
                    </a:lnTo>
                    <a:lnTo>
                      <a:pt x="243" y="47"/>
                    </a:lnTo>
                    <a:lnTo>
                      <a:pt x="245" y="48"/>
                    </a:lnTo>
                    <a:lnTo>
                      <a:pt x="246" y="49"/>
                    </a:lnTo>
                    <a:lnTo>
                      <a:pt x="248" y="51"/>
                    </a:lnTo>
                    <a:lnTo>
                      <a:pt x="249" y="52"/>
                    </a:lnTo>
                    <a:lnTo>
                      <a:pt x="249" y="52"/>
                    </a:lnTo>
                    <a:lnTo>
                      <a:pt x="251" y="53"/>
                    </a:lnTo>
                    <a:lnTo>
                      <a:pt x="252" y="55"/>
                    </a:lnTo>
                    <a:lnTo>
                      <a:pt x="254" y="55"/>
                    </a:lnTo>
                    <a:lnTo>
                      <a:pt x="255" y="57"/>
                    </a:lnTo>
                    <a:lnTo>
                      <a:pt x="256" y="58"/>
                    </a:lnTo>
                    <a:lnTo>
                      <a:pt x="259" y="58"/>
                    </a:lnTo>
                    <a:lnTo>
                      <a:pt x="262" y="59"/>
                    </a:lnTo>
                    <a:lnTo>
                      <a:pt x="262" y="59"/>
                    </a:lnTo>
                    <a:lnTo>
                      <a:pt x="263" y="60"/>
                    </a:lnTo>
                    <a:lnTo>
                      <a:pt x="264" y="62"/>
                    </a:lnTo>
                    <a:lnTo>
                      <a:pt x="265" y="62"/>
                    </a:lnTo>
                    <a:lnTo>
                      <a:pt x="266" y="62"/>
                    </a:lnTo>
                    <a:lnTo>
                      <a:pt x="269" y="65"/>
                    </a:lnTo>
                    <a:lnTo>
                      <a:pt x="271" y="68"/>
                    </a:lnTo>
                    <a:lnTo>
                      <a:pt x="272" y="69"/>
                    </a:lnTo>
                    <a:lnTo>
                      <a:pt x="273" y="70"/>
                    </a:lnTo>
                    <a:lnTo>
                      <a:pt x="274" y="71"/>
                    </a:lnTo>
                    <a:lnTo>
                      <a:pt x="275" y="72"/>
                    </a:lnTo>
                    <a:lnTo>
                      <a:pt x="276" y="73"/>
                    </a:lnTo>
                    <a:lnTo>
                      <a:pt x="276" y="73"/>
                    </a:lnTo>
                    <a:lnTo>
                      <a:pt x="276" y="75"/>
                    </a:lnTo>
                    <a:lnTo>
                      <a:pt x="277" y="75"/>
                    </a:lnTo>
                    <a:lnTo>
                      <a:pt x="279" y="75"/>
                    </a:lnTo>
                    <a:lnTo>
                      <a:pt x="279" y="75"/>
                    </a:lnTo>
                    <a:lnTo>
                      <a:pt x="283" y="76"/>
                    </a:lnTo>
                    <a:lnTo>
                      <a:pt x="286" y="77"/>
                    </a:lnTo>
                    <a:lnTo>
                      <a:pt x="287" y="77"/>
                    </a:lnTo>
                    <a:lnTo>
                      <a:pt x="289" y="77"/>
                    </a:lnTo>
                    <a:lnTo>
                      <a:pt x="289" y="78"/>
                    </a:lnTo>
                    <a:lnTo>
                      <a:pt x="291" y="79"/>
                    </a:lnTo>
                    <a:lnTo>
                      <a:pt x="291" y="80"/>
                    </a:lnTo>
                    <a:lnTo>
                      <a:pt x="293" y="80"/>
                    </a:lnTo>
                    <a:lnTo>
                      <a:pt x="294" y="82"/>
                    </a:lnTo>
                    <a:lnTo>
                      <a:pt x="294" y="83"/>
                    </a:lnTo>
                    <a:lnTo>
                      <a:pt x="294" y="83"/>
                    </a:lnTo>
                    <a:lnTo>
                      <a:pt x="295" y="84"/>
                    </a:lnTo>
                    <a:lnTo>
                      <a:pt x="296" y="84"/>
                    </a:lnTo>
                    <a:lnTo>
                      <a:pt x="297" y="86"/>
                    </a:lnTo>
                    <a:lnTo>
                      <a:pt x="299" y="87"/>
                    </a:lnTo>
                    <a:lnTo>
                      <a:pt x="300" y="88"/>
                    </a:lnTo>
                    <a:lnTo>
                      <a:pt x="300" y="89"/>
                    </a:lnTo>
                    <a:lnTo>
                      <a:pt x="301" y="90"/>
                    </a:lnTo>
                    <a:lnTo>
                      <a:pt x="302" y="90"/>
                    </a:lnTo>
                    <a:lnTo>
                      <a:pt x="303" y="93"/>
                    </a:lnTo>
                    <a:lnTo>
                      <a:pt x="303" y="94"/>
                    </a:lnTo>
                    <a:lnTo>
                      <a:pt x="305" y="95"/>
                    </a:lnTo>
                    <a:lnTo>
                      <a:pt x="308" y="95"/>
                    </a:lnTo>
                    <a:lnTo>
                      <a:pt x="310" y="96"/>
                    </a:lnTo>
                    <a:lnTo>
                      <a:pt x="311" y="96"/>
                    </a:lnTo>
                    <a:lnTo>
                      <a:pt x="313" y="97"/>
                    </a:lnTo>
                    <a:lnTo>
                      <a:pt x="313" y="97"/>
                    </a:lnTo>
                    <a:lnTo>
                      <a:pt x="313" y="98"/>
                    </a:lnTo>
                    <a:lnTo>
                      <a:pt x="314" y="98"/>
                    </a:lnTo>
                    <a:lnTo>
                      <a:pt x="314" y="98"/>
                    </a:lnTo>
                    <a:lnTo>
                      <a:pt x="314" y="99"/>
                    </a:lnTo>
                    <a:lnTo>
                      <a:pt x="316" y="100"/>
                    </a:lnTo>
                    <a:lnTo>
                      <a:pt x="316" y="100"/>
                    </a:lnTo>
                    <a:lnTo>
                      <a:pt x="317" y="100"/>
                    </a:lnTo>
                    <a:lnTo>
                      <a:pt x="317" y="100"/>
                    </a:lnTo>
                    <a:lnTo>
                      <a:pt x="318" y="100"/>
                    </a:lnTo>
                    <a:lnTo>
                      <a:pt x="320" y="101"/>
                    </a:lnTo>
                    <a:lnTo>
                      <a:pt x="320" y="102"/>
                    </a:lnTo>
                    <a:lnTo>
                      <a:pt x="323" y="102"/>
                    </a:lnTo>
                    <a:lnTo>
                      <a:pt x="323" y="102"/>
                    </a:lnTo>
                    <a:lnTo>
                      <a:pt x="324" y="102"/>
                    </a:lnTo>
                    <a:lnTo>
                      <a:pt x="326" y="104"/>
                    </a:lnTo>
                    <a:lnTo>
                      <a:pt x="327" y="104"/>
                    </a:lnTo>
                    <a:lnTo>
                      <a:pt x="327" y="106"/>
                    </a:lnTo>
                    <a:lnTo>
                      <a:pt x="326" y="107"/>
                    </a:lnTo>
                    <a:lnTo>
                      <a:pt x="325" y="110"/>
                    </a:lnTo>
                    <a:lnTo>
                      <a:pt x="324" y="110"/>
                    </a:lnTo>
                    <a:lnTo>
                      <a:pt x="323" y="112"/>
                    </a:lnTo>
                    <a:lnTo>
                      <a:pt x="323" y="114"/>
                    </a:lnTo>
                    <a:lnTo>
                      <a:pt x="321" y="116"/>
                    </a:lnTo>
                    <a:lnTo>
                      <a:pt x="321" y="117"/>
                    </a:lnTo>
                    <a:lnTo>
                      <a:pt x="321" y="117"/>
                    </a:lnTo>
                    <a:lnTo>
                      <a:pt x="320" y="118"/>
                    </a:lnTo>
                    <a:lnTo>
                      <a:pt x="322" y="121"/>
                    </a:lnTo>
                    <a:lnTo>
                      <a:pt x="320" y="122"/>
                    </a:lnTo>
                    <a:lnTo>
                      <a:pt x="320" y="123"/>
                    </a:lnTo>
                    <a:lnTo>
                      <a:pt x="318" y="125"/>
                    </a:lnTo>
                    <a:lnTo>
                      <a:pt x="317" y="128"/>
                    </a:lnTo>
                    <a:lnTo>
                      <a:pt x="315" y="132"/>
                    </a:lnTo>
                    <a:lnTo>
                      <a:pt x="313" y="135"/>
                    </a:lnTo>
                    <a:lnTo>
                      <a:pt x="305" y="141"/>
                    </a:lnTo>
                    <a:lnTo>
                      <a:pt x="303" y="143"/>
                    </a:lnTo>
                    <a:lnTo>
                      <a:pt x="301" y="145"/>
                    </a:lnTo>
                    <a:lnTo>
                      <a:pt x="301" y="145"/>
                    </a:lnTo>
                    <a:lnTo>
                      <a:pt x="300" y="147"/>
                    </a:lnTo>
                    <a:lnTo>
                      <a:pt x="296" y="149"/>
                    </a:lnTo>
                    <a:lnTo>
                      <a:pt x="296" y="149"/>
                    </a:lnTo>
                    <a:lnTo>
                      <a:pt x="296" y="150"/>
                    </a:lnTo>
                    <a:lnTo>
                      <a:pt x="295" y="151"/>
                    </a:lnTo>
                    <a:lnTo>
                      <a:pt x="295" y="151"/>
                    </a:lnTo>
                    <a:lnTo>
                      <a:pt x="294" y="152"/>
                    </a:lnTo>
                    <a:lnTo>
                      <a:pt x="293" y="152"/>
                    </a:lnTo>
                    <a:lnTo>
                      <a:pt x="293" y="152"/>
                    </a:lnTo>
                    <a:lnTo>
                      <a:pt x="285" y="157"/>
                    </a:lnTo>
                    <a:lnTo>
                      <a:pt x="285" y="158"/>
                    </a:lnTo>
                    <a:lnTo>
                      <a:pt x="283" y="162"/>
                    </a:lnTo>
                    <a:lnTo>
                      <a:pt x="282" y="164"/>
                    </a:lnTo>
                    <a:lnTo>
                      <a:pt x="281" y="165"/>
                    </a:lnTo>
                    <a:lnTo>
                      <a:pt x="281" y="165"/>
                    </a:lnTo>
                    <a:lnTo>
                      <a:pt x="279" y="165"/>
                    </a:lnTo>
                    <a:lnTo>
                      <a:pt x="279" y="165"/>
                    </a:lnTo>
                    <a:lnTo>
                      <a:pt x="277" y="166"/>
                    </a:lnTo>
                    <a:lnTo>
                      <a:pt x="276" y="167"/>
                    </a:lnTo>
                    <a:lnTo>
                      <a:pt x="275" y="167"/>
                    </a:lnTo>
                    <a:lnTo>
                      <a:pt x="275" y="167"/>
                    </a:lnTo>
                    <a:lnTo>
                      <a:pt x="273" y="167"/>
                    </a:lnTo>
                    <a:lnTo>
                      <a:pt x="271" y="168"/>
                    </a:lnTo>
                    <a:lnTo>
                      <a:pt x="266" y="169"/>
                    </a:lnTo>
                    <a:lnTo>
                      <a:pt x="263" y="171"/>
                    </a:lnTo>
                    <a:lnTo>
                      <a:pt x="262" y="172"/>
                    </a:lnTo>
                    <a:lnTo>
                      <a:pt x="258" y="174"/>
                    </a:lnTo>
                    <a:lnTo>
                      <a:pt x="256" y="175"/>
                    </a:lnTo>
                    <a:lnTo>
                      <a:pt x="255" y="175"/>
                    </a:lnTo>
                    <a:lnTo>
                      <a:pt x="254" y="175"/>
                    </a:lnTo>
                    <a:lnTo>
                      <a:pt x="254" y="176"/>
                    </a:lnTo>
                    <a:lnTo>
                      <a:pt x="247" y="177"/>
                    </a:lnTo>
                    <a:lnTo>
                      <a:pt x="246" y="177"/>
                    </a:lnTo>
                    <a:lnTo>
                      <a:pt x="243" y="179"/>
                    </a:lnTo>
                    <a:lnTo>
                      <a:pt x="240" y="181"/>
                    </a:lnTo>
                    <a:lnTo>
                      <a:pt x="237" y="183"/>
                    </a:lnTo>
                    <a:lnTo>
                      <a:pt x="235" y="186"/>
                    </a:lnTo>
                    <a:lnTo>
                      <a:pt x="233" y="187"/>
                    </a:lnTo>
                    <a:lnTo>
                      <a:pt x="232" y="188"/>
                    </a:lnTo>
                    <a:lnTo>
                      <a:pt x="227" y="189"/>
                    </a:lnTo>
                    <a:lnTo>
                      <a:pt x="224" y="190"/>
                    </a:lnTo>
                    <a:lnTo>
                      <a:pt x="221" y="192"/>
                    </a:lnTo>
                    <a:lnTo>
                      <a:pt x="220" y="193"/>
                    </a:lnTo>
                    <a:lnTo>
                      <a:pt x="219" y="194"/>
                    </a:lnTo>
                    <a:lnTo>
                      <a:pt x="217" y="196"/>
                    </a:lnTo>
                    <a:lnTo>
                      <a:pt x="215" y="198"/>
                    </a:lnTo>
                    <a:lnTo>
                      <a:pt x="214" y="198"/>
                    </a:lnTo>
                    <a:lnTo>
                      <a:pt x="213" y="200"/>
                    </a:lnTo>
                    <a:lnTo>
                      <a:pt x="210" y="200"/>
                    </a:lnTo>
                    <a:lnTo>
                      <a:pt x="210" y="200"/>
                    </a:lnTo>
                    <a:lnTo>
                      <a:pt x="193" y="205"/>
                    </a:lnTo>
                    <a:lnTo>
                      <a:pt x="181" y="214"/>
                    </a:lnTo>
                    <a:lnTo>
                      <a:pt x="181" y="214"/>
                    </a:lnTo>
                    <a:lnTo>
                      <a:pt x="172" y="217"/>
                    </a:lnTo>
                    <a:lnTo>
                      <a:pt x="150" y="232"/>
                    </a:lnTo>
                    <a:lnTo>
                      <a:pt x="146" y="237"/>
                    </a:lnTo>
                    <a:lnTo>
                      <a:pt x="145" y="238"/>
                    </a:lnTo>
                    <a:lnTo>
                      <a:pt x="141" y="240"/>
                    </a:lnTo>
                    <a:lnTo>
                      <a:pt x="134" y="247"/>
                    </a:lnTo>
                    <a:lnTo>
                      <a:pt x="132" y="248"/>
                    </a:lnTo>
                    <a:lnTo>
                      <a:pt x="126" y="258"/>
                    </a:lnTo>
                    <a:lnTo>
                      <a:pt x="124" y="259"/>
                    </a:lnTo>
                    <a:lnTo>
                      <a:pt x="113" y="264"/>
                    </a:lnTo>
                    <a:lnTo>
                      <a:pt x="112" y="264"/>
                    </a:lnTo>
                    <a:lnTo>
                      <a:pt x="109" y="266"/>
                    </a:lnTo>
                    <a:lnTo>
                      <a:pt x="109" y="266"/>
                    </a:lnTo>
                    <a:lnTo>
                      <a:pt x="107" y="266"/>
                    </a:lnTo>
                    <a:lnTo>
                      <a:pt x="93" y="271"/>
                    </a:lnTo>
                    <a:lnTo>
                      <a:pt x="90" y="271"/>
                    </a:lnTo>
                    <a:lnTo>
                      <a:pt x="86" y="272"/>
                    </a:lnTo>
                    <a:lnTo>
                      <a:pt x="86" y="272"/>
                    </a:lnTo>
                    <a:lnTo>
                      <a:pt x="64" y="252"/>
                    </a:lnTo>
                    <a:lnTo>
                      <a:pt x="64" y="252"/>
                    </a:lnTo>
                    <a:lnTo>
                      <a:pt x="65" y="252"/>
                    </a:lnTo>
                    <a:lnTo>
                      <a:pt x="69" y="252"/>
                    </a:lnTo>
                    <a:lnTo>
                      <a:pt x="70" y="252"/>
                    </a:lnTo>
                    <a:lnTo>
                      <a:pt x="70" y="251"/>
                    </a:lnTo>
                    <a:lnTo>
                      <a:pt x="69" y="250"/>
                    </a:lnTo>
                    <a:lnTo>
                      <a:pt x="67" y="246"/>
                    </a:lnTo>
                    <a:lnTo>
                      <a:pt x="67" y="245"/>
                    </a:lnTo>
                    <a:lnTo>
                      <a:pt x="67" y="241"/>
                    </a:lnTo>
                    <a:lnTo>
                      <a:pt x="66" y="240"/>
                    </a:lnTo>
                    <a:lnTo>
                      <a:pt x="66" y="239"/>
                    </a:lnTo>
                    <a:lnTo>
                      <a:pt x="66" y="235"/>
                    </a:lnTo>
                    <a:lnTo>
                      <a:pt x="65" y="235"/>
                    </a:lnTo>
                    <a:lnTo>
                      <a:pt x="65" y="232"/>
                    </a:lnTo>
                    <a:lnTo>
                      <a:pt x="64" y="231"/>
                    </a:lnTo>
                    <a:lnTo>
                      <a:pt x="64" y="227"/>
                    </a:lnTo>
                    <a:lnTo>
                      <a:pt x="64" y="225"/>
                    </a:lnTo>
                    <a:lnTo>
                      <a:pt x="64" y="224"/>
                    </a:lnTo>
                    <a:lnTo>
                      <a:pt x="63" y="224"/>
                    </a:lnTo>
                    <a:lnTo>
                      <a:pt x="63" y="223"/>
                    </a:lnTo>
                    <a:lnTo>
                      <a:pt x="62" y="221"/>
                    </a:lnTo>
                    <a:lnTo>
                      <a:pt x="62" y="220"/>
                    </a:lnTo>
                    <a:lnTo>
                      <a:pt x="60" y="219"/>
                    </a:lnTo>
                    <a:lnTo>
                      <a:pt x="59" y="217"/>
                    </a:lnTo>
                    <a:lnTo>
                      <a:pt x="59" y="216"/>
                    </a:lnTo>
                    <a:lnTo>
                      <a:pt x="59" y="215"/>
                    </a:lnTo>
                    <a:lnTo>
                      <a:pt x="53" y="212"/>
                    </a:lnTo>
                    <a:lnTo>
                      <a:pt x="52" y="210"/>
                    </a:lnTo>
                    <a:lnTo>
                      <a:pt x="52" y="210"/>
                    </a:lnTo>
                    <a:lnTo>
                      <a:pt x="50" y="208"/>
                    </a:lnTo>
                    <a:lnTo>
                      <a:pt x="49" y="207"/>
                    </a:lnTo>
                    <a:lnTo>
                      <a:pt x="48" y="203"/>
                    </a:lnTo>
                    <a:lnTo>
                      <a:pt x="47" y="200"/>
                    </a:lnTo>
                    <a:lnTo>
                      <a:pt x="46" y="197"/>
                    </a:lnTo>
                    <a:lnTo>
                      <a:pt x="47" y="193"/>
                    </a:lnTo>
                    <a:lnTo>
                      <a:pt x="46" y="188"/>
                    </a:lnTo>
                    <a:lnTo>
                      <a:pt x="45" y="186"/>
                    </a:lnTo>
                    <a:lnTo>
                      <a:pt x="42" y="182"/>
                    </a:lnTo>
                    <a:lnTo>
                      <a:pt x="41" y="181"/>
                    </a:lnTo>
                    <a:lnTo>
                      <a:pt x="41" y="180"/>
                    </a:lnTo>
                    <a:lnTo>
                      <a:pt x="41" y="177"/>
                    </a:lnTo>
                    <a:lnTo>
                      <a:pt x="38" y="173"/>
                    </a:lnTo>
                    <a:lnTo>
                      <a:pt x="37" y="170"/>
                    </a:lnTo>
                    <a:lnTo>
                      <a:pt x="36" y="169"/>
                    </a:lnTo>
                    <a:lnTo>
                      <a:pt x="35" y="167"/>
                    </a:lnTo>
                    <a:lnTo>
                      <a:pt x="34" y="166"/>
                    </a:lnTo>
                    <a:lnTo>
                      <a:pt x="31" y="163"/>
                    </a:lnTo>
                    <a:lnTo>
                      <a:pt x="30" y="155"/>
                    </a:lnTo>
                    <a:lnTo>
                      <a:pt x="29" y="155"/>
                    </a:lnTo>
                    <a:lnTo>
                      <a:pt x="28" y="152"/>
                    </a:lnTo>
                    <a:lnTo>
                      <a:pt x="28" y="151"/>
                    </a:lnTo>
                    <a:lnTo>
                      <a:pt x="27" y="149"/>
                    </a:lnTo>
                    <a:lnTo>
                      <a:pt x="26" y="149"/>
                    </a:lnTo>
                    <a:lnTo>
                      <a:pt x="25" y="148"/>
                    </a:lnTo>
                    <a:lnTo>
                      <a:pt x="22" y="138"/>
                    </a:lnTo>
                    <a:lnTo>
                      <a:pt x="18" y="132"/>
                    </a:lnTo>
                    <a:lnTo>
                      <a:pt x="18" y="131"/>
                    </a:lnTo>
                    <a:lnTo>
                      <a:pt x="17" y="126"/>
                    </a:lnTo>
                    <a:lnTo>
                      <a:pt x="17" y="124"/>
                    </a:lnTo>
                    <a:lnTo>
                      <a:pt x="17" y="120"/>
                    </a:lnTo>
                    <a:lnTo>
                      <a:pt x="17" y="116"/>
                    </a:lnTo>
                    <a:lnTo>
                      <a:pt x="18" y="110"/>
                    </a:lnTo>
                    <a:lnTo>
                      <a:pt x="18" y="107"/>
                    </a:lnTo>
                    <a:lnTo>
                      <a:pt x="19" y="105"/>
                    </a:lnTo>
                    <a:lnTo>
                      <a:pt x="19" y="104"/>
                    </a:lnTo>
                    <a:lnTo>
                      <a:pt x="18" y="99"/>
                    </a:lnTo>
                    <a:lnTo>
                      <a:pt x="18" y="97"/>
                    </a:lnTo>
                    <a:lnTo>
                      <a:pt x="18" y="93"/>
                    </a:lnTo>
                    <a:lnTo>
                      <a:pt x="17" y="92"/>
                    </a:lnTo>
                    <a:lnTo>
                      <a:pt x="17" y="91"/>
                    </a:lnTo>
                    <a:lnTo>
                      <a:pt x="17" y="90"/>
                    </a:lnTo>
                    <a:lnTo>
                      <a:pt x="17" y="89"/>
                    </a:lnTo>
                    <a:lnTo>
                      <a:pt x="16" y="87"/>
                    </a:lnTo>
                    <a:lnTo>
                      <a:pt x="15" y="86"/>
                    </a:lnTo>
                    <a:lnTo>
                      <a:pt x="15" y="73"/>
                    </a:lnTo>
                    <a:lnTo>
                      <a:pt x="14" y="72"/>
                    </a:lnTo>
                    <a:lnTo>
                      <a:pt x="7" y="61"/>
                    </a:lnTo>
                    <a:lnTo>
                      <a:pt x="3" y="62"/>
                    </a:lnTo>
                    <a:lnTo>
                      <a:pt x="1" y="61"/>
                    </a:lnTo>
                    <a:lnTo>
                      <a:pt x="0" y="61"/>
                    </a:lnTo>
                    <a:lnTo>
                      <a:pt x="0" y="61"/>
                    </a:lnTo>
                    <a:lnTo>
                      <a:pt x="0" y="61"/>
                    </a:lnTo>
                    <a:lnTo>
                      <a:pt x="0" y="61"/>
                    </a:lnTo>
                    <a:lnTo>
                      <a:pt x="24" y="19"/>
                    </a:lnTo>
                    <a:lnTo>
                      <a:pt x="24" y="19"/>
                    </a:lnTo>
                    <a:lnTo>
                      <a:pt x="26" y="14"/>
                    </a:lnTo>
                    <a:lnTo>
                      <a:pt x="26" y="14"/>
                    </a:lnTo>
                    <a:lnTo>
                      <a:pt x="28" y="12"/>
                    </a:lnTo>
                    <a:lnTo>
                      <a:pt x="32" y="4"/>
                    </a:lnTo>
                    <a:lnTo>
                      <a:pt x="32" y="3"/>
                    </a:lnTo>
                    <a:lnTo>
                      <a:pt x="32" y="3"/>
                    </a:lnTo>
                    <a:lnTo>
                      <a:pt x="32" y="3"/>
                    </a:lnTo>
                    <a:lnTo>
                      <a:pt x="33" y="3"/>
                    </a:lnTo>
                    <a:lnTo>
                      <a:pt x="38" y="4"/>
                    </a:lnTo>
                    <a:lnTo>
                      <a:pt x="40" y="5"/>
                    </a:lnTo>
                    <a:lnTo>
                      <a:pt x="42" y="6"/>
                    </a:lnTo>
                    <a:lnTo>
                      <a:pt x="45" y="7"/>
                    </a:lnTo>
                    <a:lnTo>
                      <a:pt x="47" y="8"/>
                    </a:lnTo>
                    <a:lnTo>
                      <a:pt x="48" y="10"/>
                    </a:lnTo>
                    <a:lnTo>
                      <a:pt x="50" y="10"/>
                    </a:lnTo>
                    <a:lnTo>
                      <a:pt x="52" y="10"/>
                    </a:lnTo>
                    <a:lnTo>
                      <a:pt x="55" y="11"/>
                    </a:lnTo>
                    <a:lnTo>
                      <a:pt x="58" y="11"/>
                    </a:lnTo>
                    <a:lnTo>
                      <a:pt x="62" y="11"/>
                    </a:lnTo>
                    <a:lnTo>
                      <a:pt x="64" y="11"/>
                    </a:lnTo>
                    <a:lnTo>
                      <a:pt x="65" y="11"/>
                    </a:lnTo>
                    <a:lnTo>
                      <a:pt x="66" y="11"/>
                    </a:lnTo>
                    <a:lnTo>
                      <a:pt x="67" y="10"/>
                    </a:lnTo>
                    <a:lnTo>
                      <a:pt x="78" y="14"/>
                    </a:lnTo>
                    <a:lnTo>
                      <a:pt x="79" y="13"/>
                    </a:lnTo>
                    <a:lnTo>
                      <a:pt x="83" y="13"/>
                    </a:lnTo>
                    <a:lnTo>
                      <a:pt x="84" y="14"/>
                    </a:lnTo>
                    <a:lnTo>
                      <a:pt x="86" y="14"/>
                    </a:lnTo>
                    <a:lnTo>
                      <a:pt x="90" y="15"/>
                    </a:lnTo>
                    <a:lnTo>
                      <a:pt x="95" y="16"/>
                    </a:lnTo>
                    <a:lnTo>
                      <a:pt x="99" y="16"/>
                    </a:lnTo>
                    <a:lnTo>
                      <a:pt x="102" y="17"/>
                    </a:lnTo>
                    <a:lnTo>
                      <a:pt x="109" y="19"/>
                    </a:lnTo>
                    <a:lnTo>
                      <a:pt x="114" y="20"/>
                    </a:lnTo>
                    <a:lnTo>
                      <a:pt x="117" y="21"/>
                    </a:lnTo>
                    <a:lnTo>
                      <a:pt x="119" y="21"/>
                    </a:lnTo>
                    <a:lnTo>
                      <a:pt x="139" y="17"/>
                    </a:lnTo>
                    <a:lnTo>
                      <a:pt x="160" y="13"/>
                    </a:lnTo>
                    <a:lnTo>
                      <a:pt x="176" y="1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62" name="Freeform 920">
                <a:extLst>
                  <a:ext uri="{FF2B5EF4-FFF2-40B4-BE49-F238E27FC236}">
                    <a16:creationId xmlns:a16="http://schemas.microsoft.com/office/drawing/2014/main" id="{C99DA47F-CF92-4663-B844-13E03E2795B2}"/>
                  </a:ext>
                </a:extLst>
              </p:cNvPr>
              <p:cNvSpPr>
                <a:spLocks/>
              </p:cNvSpPr>
              <p:nvPr/>
            </p:nvSpPr>
            <p:spPr bwMode="auto">
              <a:xfrm>
                <a:off x="5863" y="2460"/>
                <a:ext cx="389" cy="212"/>
              </a:xfrm>
              <a:custGeom>
                <a:avLst/>
                <a:gdLst>
                  <a:gd name="T0" fmla="*/ 358 w 389"/>
                  <a:gd name="T1" fmla="*/ 14 h 212"/>
                  <a:gd name="T2" fmla="*/ 370 w 389"/>
                  <a:gd name="T3" fmla="*/ 20 h 212"/>
                  <a:gd name="T4" fmla="*/ 376 w 389"/>
                  <a:gd name="T5" fmla="*/ 30 h 212"/>
                  <a:gd name="T6" fmla="*/ 383 w 389"/>
                  <a:gd name="T7" fmla="*/ 37 h 212"/>
                  <a:gd name="T8" fmla="*/ 383 w 389"/>
                  <a:gd name="T9" fmla="*/ 49 h 212"/>
                  <a:gd name="T10" fmla="*/ 386 w 389"/>
                  <a:gd name="T11" fmla="*/ 59 h 212"/>
                  <a:gd name="T12" fmla="*/ 379 w 389"/>
                  <a:gd name="T13" fmla="*/ 89 h 212"/>
                  <a:gd name="T14" fmla="*/ 348 w 389"/>
                  <a:gd name="T15" fmla="*/ 123 h 212"/>
                  <a:gd name="T16" fmla="*/ 333 w 389"/>
                  <a:gd name="T17" fmla="*/ 136 h 212"/>
                  <a:gd name="T18" fmla="*/ 318 w 389"/>
                  <a:gd name="T19" fmla="*/ 163 h 212"/>
                  <a:gd name="T20" fmla="*/ 297 w 389"/>
                  <a:gd name="T21" fmla="*/ 208 h 212"/>
                  <a:gd name="T22" fmla="*/ 293 w 389"/>
                  <a:gd name="T23" fmla="*/ 201 h 212"/>
                  <a:gd name="T24" fmla="*/ 287 w 389"/>
                  <a:gd name="T25" fmla="*/ 191 h 212"/>
                  <a:gd name="T26" fmla="*/ 280 w 389"/>
                  <a:gd name="T27" fmla="*/ 187 h 212"/>
                  <a:gd name="T28" fmla="*/ 268 w 389"/>
                  <a:gd name="T29" fmla="*/ 178 h 212"/>
                  <a:gd name="T30" fmla="*/ 258 w 389"/>
                  <a:gd name="T31" fmla="*/ 169 h 212"/>
                  <a:gd name="T32" fmla="*/ 245 w 389"/>
                  <a:gd name="T33" fmla="*/ 164 h 212"/>
                  <a:gd name="T34" fmla="*/ 232 w 389"/>
                  <a:gd name="T35" fmla="*/ 151 h 212"/>
                  <a:gd name="T36" fmla="*/ 218 w 389"/>
                  <a:gd name="T37" fmla="*/ 143 h 212"/>
                  <a:gd name="T38" fmla="*/ 201 w 389"/>
                  <a:gd name="T39" fmla="*/ 128 h 212"/>
                  <a:gd name="T40" fmla="*/ 190 w 389"/>
                  <a:gd name="T41" fmla="*/ 92 h 212"/>
                  <a:gd name="T42" fmla="*/ 83 w 389"/>
                  <a:gd name="T43" fmla="*/ 111 h 212"/>
                  <a:gd name="T44" fmla="*/ 47 w 389"/>
                  <a:gd name="T45" fmla="*/ 105 h 212"/>
                  <a:gd name="T46" fmla="*/ 17 w 389"/>
                  <a:gd name="T47" fmla="*/ 101 h 212"/>
                  <a:gd name="T48" fmla="*/ 1 w 389"/>
                  <a:gd name="T49" fmla="*/ 83 h 212"/>
                  <a:gd name="T50" fmla="*/ 7 w 389"/>
                  <a:gd name="T51" fmla="*/ 64 h 212"/>
                  <a:gd name="T52" fmla="*/ 15 w 389"/>
                  <a:gd name="T53" fmla="*/ 43 h 212"/>
                  <a:gd name="T54" fmla="*/ 17 w 389"/>
                  <a:gd name="T55" fmla="*/ 13 h 212"/>
                  <a:gd name="T56" fmla="*/ 22 w 389"/>
                  <a:gd name="T57" fmla="*/ 0 h 212"/>
                  <a:gd name="T58" fmla="*/ 34 w 389"/>
                  <a:gd name="T59" fmla="*/ 6 h 212"/>
                  <a:gd name="T60" fmla="*/ 44 w 389"/>
                  <a:gd name="T61" fmla="*/ 16 h 212"/>
                  <a:gd name="T62" fmla="*/ 55 w 389"/>
                  <a:gd name="T63" fmla="*/ 16 h 212"/>
                  <a:gd name="T64" fmla="*/ 65 w 389"/>
                  <a:gd name="T65" fmla="*/ 22 h 212"/>
                  <a:gd name="T66" fmla="*/ 75 w 389"/>
                  <a:gd name="T67" fmla="*/ 20 h 212"/>
                  <a:gd name="T68" fmla="*/ 85 w 389"/>
                  <a:gd name="T69" fmla="*/ 19 h 212"/>
                  <a:gd name="T70" fmla="*/ 97 w 389"/>
                  <a:gd name="T71" fmla="*/ 22 h 212"/>
                  <a:gd name="T72" fmla="*/ 110 w 389"/>
                  <a:gd name="T73" fmla="*/ 22 h 212"/>
                  <a:gd name="T74" fmla="*/ 124 w 389"/>
                  <a:gd name="T75" fmla="*/ 30 h 212"/>
                  <a:gd name="T76" fmla="*/ 139 w 389"/>
                  <a:gd name="T77" fmla="*/ 41 h 212"/>
                  <a:gd name="T78" fmla="*/ 147 w 389"/>
                  <a:gd name="T79" fmla="*/ 47 h 212"/>
                  <a:gd name="T80" fmla="*/ 162 w 389"/>
                  <a:gd name="T81" fmla="*/ 52 h 212"/>
                  <a:gd name="T82" fmla="*/ 172 w 389"/>
                  <a:gd name="T83" fmla="*/ 50 h 212"/>
                  <a:gd name="T84" fmla="*/ 186 w 389"/>
                  <a:gd name="T85" fmla="*/ 46 h 212"/>
                  <a:gd name="T86" fmla="*/ 200 w 389"/>
                  <a:gd name="T87" fmla="*/ 40 h 212"/>
                  <a:gd name="T88" fmla="*/ 215 w 389"/>
                  <a:gd name="T89" fmla="*/ 41 h 212"/>
                  <a:gd name="T90" fmla="*/ 227 w 389"/>
                  <a:gd name="T91" fmla="*/ 41 h 212"/>
                  <a:gd name="T92" fmla="*/ 238 w 389"/>
                  <a:gd name="T93" fmla="*/ 36 h 212"/>
                  <a:gd name="T94" fmla="*/ 249 w 389"/>
                  <a:gd name="T95" fmla="*/ 31 h 212"/>
                  <a:gd name="T96" fmla="*/ 262 w 389"/>
                  <a:gd name="T97" fmla="*/ 28 h 212"/>
                  <a:gd name="T98" fmla="*/ 271 w 389"/>
                  <a:gd name="T99" fmla="*/ 29 h 212"/>
                  <a:gd name="T100" fmla="*/ 275 w 389"/>
                  <a:gd name="T101" fmla="*/ 29 h 212"/>
                  <a:gd name="T102" fmla="*/ 278 w 389"/>
                  <a:gd name="T103" fmla="*/ 26 h 212"/>
                  <a:gd name="T104" fmla="*/ 281 w 389"/>
                  <a:gd name="T105" fmla="*/ 25 h 212"/>
                  <a:gd name="T106" fmla="*/ 286 w 389"/>
                  <a:gd name="T107" fmla="*/ 24 h 212"/>
                  <a:gd name="T108" fmla="*/ 296 w 389"/>
                  <a:gd name="T109" fmla="*/ 18 h 212"/>
                  <a:gd name="T110" fmla="*/ 316 w 389"/>
                  <a:gd name="T111" fmla="*/ 10 h 212"/>
                  <a:gd name="T112" fmla="*/ 331 w 389"/>
                  <a:gd name="T113" fmla="*/ 8 h 212"/>
                  <a:gd name="T114" fmla="*/ 341 w 389"/>
                  <a:gd name="T115" fmla="*/ 1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9" h="212">
                    <a:moveTo>
                      <a:pt x="347" y="8"/>
                    </a:moveTo>
                    <a:lnTo>
                      <a:pt x="348" y="7"/>
                    </a:lnTo>
                    <a:lnTo>
                      <a:pt x="349" y="7"/>
                    </a:lnTo>
                    <a:lnTo>
                      <a:pt x="350" y="8"/>
                    </a:lnTo>
                    <a:lnTo>
                      <a:pt x="351" y="9"/>
                    </a:lnTo>
                    <a:lnTo>
                      <a:pt x="351" y="9"/>
                    </a:lnTo>
                    <a:lnTo>
                      <a:pt x="352" y="11"/>
                    </a:lnTo>
                    <a:lnTo>
                      <a:pt x="354" y="12"/>
                    </a:lnTo>
                    <a:lnTo>
                      <a:pt x="355" y="12"/>
                    </a:lnTo>
                    <a:lnTo>
                      <a:pt x="358" y="14"/>
                    </a:lnTo>
                    <a:lnTo>
                      <a:pt x="358" y="14"/>
                    </a:lnTo>
                    <a:lnTo>
                      <a:pt x="359" y="15"/>
                    </a:lnTo>
                    <a:lnTo>
                      <a:pt x="361" y="15"/>
                    </a:lnTo>
                    <a:lnTo>
                      <a:pt x="363" y="16"/>
                    </a:lnTo>
                    <a:lnTo>
                      <a:pt x="364" y="16"/>
                    </a:lnTo>
                    <a:lnTo>
                      <a:pt x="365" y="16"/>
                    </a:lnTo>
                    <a:lnTo>
                      <a:pt x="366" y="16"/>
                    </a:lnTo>
                    <a:lnTo>
                      <a:pt x="368" y="18"/>
                    </a:lnTo>
                    <a:lnTo>
                      <a:pt x="370" y="19"/>
                    </a:lnTo>
                    <a:lnTo>
                      <a:pt x="370" y="20"/>
                    </a:lnTo>
                    <a:lnTo>
                      <a:pt x="371" y="22"/>
                    </a:lnTo>
                    <a:lnTo>
                      <a:pt x="372" y="22"/>
                    </a:lnTo>
                    <a:lnTo>
                      <a:pt x="374" y="22"/>
                    </a:lnTo>
                    <a:lnTo>
                      <a:pt x="375" y="23"/>
                    </a:lnTo>
                    <a:lnTo>
                      <a:pt x="375" y="25"/>
                    </a:lnTo>
                    <a:lnTo>
                      <a:pt x="375" y="26"/>
                    </a:lnTo>
                    <a:lnTo>
                      <a:pt x="375" y="26"/>
                    </a:lnTo>
                    <a:lnTo>
                      <a:pt x="375" y="28"/>
                    </a:lnTo>
                    <a:lnTo>
                      <a:pt x="376" y="29"/>
                    </a:lnTo>
                    <a:lnTo>
                      <a:pt x="376" y="30"/>
                    </a:lnTo>
                    <a:lnTo>
                      <a:pt x="376" y="31"/>
                    </a:lnTo>
                    <a:lnTo>
                      <a:pt x="377" y="31"/>
                    </a:lnTo>
                    <a:lnTo>
                      <a:pt x="378" y="32"/>
                    </a:lnTo>
                    <a:lnTo>
                      <a:pt x="379" y="33"/>
                    </a:lnTo>
                    <a:lnTo>
                      <a:pt x="379" y="33"/>
                    </a:lnTo>
                    <a:lnTo>
                      <a:pt x="381" y="33"/>
                    </a:lnTo>
                    <a:lnTo>
                      <a:pt x="382" y="34"/>
                    </a:lnTo>
                    <a:lnTo>
                      <a:pt x="382" y="35"/>
                    </a:lnTo>
                    <a:lnTo>
                      <a:pt x="382" y="36"/>
                    </a:lnTo>
                    <a:lnTo>
                      <a:pt x="383" y="37"/>
                    </a:lnTo>
                    <a:lnTo>
                      <a:pt x="384" y="37"/>
                    </a:lnTo>
                    <a:lnTo>
                      <a:pt x="384" y="38"/>
                    </a:lnTo>
                    <a:lnTo>
                      <a:pt x="385" y="39"/>
                    </a:lnTo>
                    <a:lnTo>
                      <a:pt x="385" y="40"/>
                    </a:lnTo>
                    <a:lnTo>
                      <a:pt x="385" y="43"/>
                    </a:lnTo>
                    <a:lnTo>
                      <a:pt x="384" y="44"/>
                    </a:lnTo>
                    <a:lnTo>
                      <a:pt x="383" y="45"/>
                    </a:lnTo>
                    <a:lnTo>
                      <a:pt x="382" y="48"/>
                    </a:lnTo>
                    <a:lnTo>
                      <a:pt x="382" y="49"/>
                    </a:lnTo>
                    <a:lnTo>
                      <a:pt x="383" y="49"/>
                    </a:lnTo>
                    <a:lnTo>
                      <a:pt x="384" y="50"/>
                    </a:lnTo>
                    <a:lnTo>
                      <a:pt x="385" y="50"/>
                    </a:lnTo>
                    <a:lnTo>
                      <a:pt x="386" y="51"/>
                    </a:lnTo>
                    <a:lnTo>
                      <a:pt x="386" y="52"/>
                    </a:lnTo>
                    <a:lnTo>
                      <a:pt x="384" y="53"/>
                    </a:lnTo>
                    <a:lnTo>
                      <a:pt x="384" y="54"/>
                    </a:lnTo>
                    <a:lnTo>
                      <a:pt x="384" y="55"/>
                    </a:lnTo>
                    <a:lnTo>
                      <a:pt x="386" y="57"/>
                    </a:lnTo>
                    <a:lnTo>
                      <a:pt x="386" y="58"/>
                    </a:lnTo>
                    <a:lnTo>
                      <a:pt x="386" y="59"/>
                    </a:lnTo>
                    <a:lnTo>
                      <a:pt x="386" y="60"/>
                    </a:lnTo>
                    <a:lnTo>
                      <a:pt x="386" y="64"/>
                    </a:lnTo>
                    <a:lnTo>
                      <a:pt x="388" y="65"/>
                    </a:lnTo>
                    <a:lnTo>
                      <a:pt x="389" y="66"/>
                    </a:lnTo>
                    <a:lnTo>
                      <a:pt x="389" y="67"/>
                    </a:lnTo>
                    <a:lnTo>
                      <a:pt x="385" y="72"/>
                    </a:lnTo>
                    <a:lnTo>
                      <a:pt x="383" y="76"/>
                    </a:lnTo>
                    <a:lnTo>
                      <a:pt x="379" y="84"/>
                    </a:lnTo>
                    <a:lnTo>
                      <a:pt x="379" y="86"/>
                    </a:lnTo>
                    <a:lnTo>
                      <a:pt x="379" y="89"/>
                    </a:lnTo>
                    <a:lnTo>
                      <a:pt x="379" y="91"/>
                    </a:lnTo>
                    <a:lnTo>
                      <a:pt x="377" y="97"/>
                    </a:lnTo>
                    <a:lnTo>
                      <a:pt x="376" y="98"/>
                    </a:lnTo>
                    <a:lnTo>
                      <a:pt x="370" y="105"/>
                    </a:lnTo>
                    <a:lnTo>
                      <a:pt x="361" y="112"/>
                    </a:lnTo>
                    <a:lnTo>
                      <a:pt x="358" y="114"/>
                    </a:lnTo>
                    <a:lnTo>
                      <a:pt x="357" y="115"/>
                    </a:lnTo>
                    <a:lnTo>
                      <a:pt x="352" y="122"/>
                    </a:lnTo>
                    <a:lnTo>
                      <a:pt x="349" y="122"/>
                    </a:lnTo>
                    <a:lnTo>
                      <a:pt x="348" y="123"/>
                    </a:lnTo>
                    <a:lnTo>
                      <a:pt x="345" y="126"/>
                    </a:lnTo>
                    <a:lnTo>
                      <a:pt x="343" y="126"/>
                    </a:lnTo>
                    <a:lnTo>
                      <a:pt x="343" y="127"/>
                    </a:lnTo>
                    <a:lnTo>
                      <a:pt x="341" y="126"/>
                    </a:lnTo>
                    <a:lnTo>
                      <a:pt x="341" y="127"/>
                    </a:lnTo>
                    <a:lnTo>
                      <a:pt x="339" y="129"/>
                    </a:lnTo>
                    <a:lnTo>
                      <a:pt x="339" y="129"/>
                    </a:lnTo>
                    <a:lnTo>
                      <a:pt x="338" y="130"/>
                    </a:lnTo>
                    <a:lnTo>
                      <a:pt x="335" y="132"/>
                    </a:lnTo>
                    <a:lnTo>
                      <a:pt x="333" y="136"/>
                    </a:lnTo>
                    <a:lnTo>
                      <a:pt x="330" y="139"/>
                    </a:lnTo>
                    <a:lnTo>
                      <a:pt x="327" y="142"/>
                    </a:lnTo>
                    <a:lnTo>
                      <a:pt x="327" y="143"/>
                    </a:lnTo>
                    <a:lnTo>
                      <a:pt x="324" y="146"/>
                    </a:lnTo>
                    <a:lnTo>
                      <a:pt x="324" y="149"/>
                    </a:lnTo>
                    <a:lnTo>
                      <a:pt x="324" y="150"/>
                    </a:lnTo>
                    <a:lnTo>
                      <a:pt x="322" y="151"/>
                    </a:lnTo>
                    <a:lnTo>
                      <a:pt x="320" y="157"/>
                    </a:lnTo>
                    <a:lnTo>
                      <a:pt x="320" y="161"/>
                    </a:lnTo>
                    <a:lnTo>
                      <a:pt x="318" y="163"/>
                    </a:lnTo>
                    <a:lnTo>
                      <a:pt x="319" y="164"/>
                    </a:lnTo>
                    <a:lnTo>
                      <a:pt x="317" y="171"/>
                    </a:lnTo>
                    <a:lnTo>
                      <a:pt x="315" y="177"/>
                    </a:lnTo>
                    <a:lnTo>
                      <a:pt x="314" y="181"/>
                    </a:lnTo>
                    <a:lnTo>
                      <a:pt x="314" y="183"/>
                    </a:lnTo>
                    <a:lnTo>
                      <a:pt x="311" y="189"/>
                    </a:lnTo>
                    <a:lnTo>
                      <a:pt x="307" y="195"/>
                    </a:lnTo>
                    <a:lnTo>
                      <a:pt x="304" y="198"/>
                    </a:lnTo>
                    <a:lnTo>
                      <a:pt x="300" y="204"/>
                    </a:lnTo>
                    <a:lnTo>
                      <a:pt x="297" y="208"/>
                    </a:lnTo>
                    <a:lnTo>
                      <a:pt x="296" y="208"/>
                    </a:lnTo>
                    <a:lnTo>
                      <a:pt x="293" y="210"/>
                    </a:lnTo>
                    <a:lnTo>
                      <a:pt x="291" y="212"/>
                    </a:lnTo>
                    <a:lnTo>
                      <a:pt x="289" y="209"/>
                    </a:lnTo>
                    <a:lnTo>
                      <a:pt x="290" y="208"/>
                    </a:lnTo>
                    <a:lnTo>
                      <a:pt x="290" y="208"/>
                    </a:lnTo>
                    <a:lnTo>
                      <a:pt x="290" y="207"/>
                    </a:lnTo>
                    <a:lnTo>
                      <a:pt x="292" y="205"/>
                    </a:lnTo>
                    <a:lnTo>
                      <a:pt x="292" y="203"/>
                    </a:lnTo>
                    <a:lnTo>
                      <a:pt x="293" y="201"/>
                    </a:lnTo>
                    <a:lnTo>
                      <a:pt x="294" y="201"/>
                    </a:lnTo>
                    <a:lnTo>
                      <a:pt x="295" y="198"/>
                    </a:lnTo>
                    <a:lnTo>
                      <a:pt x="296" y="197"/>
                    </a:lnTo>
                    <a:lnTo>
                      <a:pt x="296" y="195"/>
                    </a:lnTo>
                    <a:lnTo>
                      <a:pt x="295" y="195"/>
                    </a:lnTo>
                    <a:lnTo>
                      <a:pt x="293" y="193"/>
                    </a:lnTo>
                    <a:lnTo>
                      <a:pt x="292" y="193"/>
                    </a:lnTo>
                    <a:lnTo>
                      <a:pt x="289" y="193"/>
                    </a:lnTo>
                    <a:lnTo>
                      <a:pt x="289" y="192"/>
                    </a:lnTo>
                    <a:lnTo>
                      <a:pt x="287" y="191"/>
                    </a:lnTo>
                    <a:lnTo>
                      <a:pt x="286" y="191"/>
                    </a:lnTo>
                    <a:lnTo>
                      <a:pt x="285" y="191"/>
                    </a:lnTo>
                    <a:lnTo>
                      <a:pt x="285" y="191"/>
                    </a:lnTo>
                    <a:lnTo>
                      <a:pt x="283" y="190"/>
                    </a:lnTo>
                    <a:lnTo>
                      <a:pt x="283" y="189"/>
                    </a:lnTo>
                    <a:lnTo>
                      <a:pt x="283" y="189"/>
                    </a:lnTo>
                    <a:lnTo>
                      <a:pt x="282" y="189"/>
                    </a:lnTo>
                    <a:lnTo>
                      <a:pt x="282" y="188"/>
                    </a:lnTo>
                    <a:lnTo>
                      <a:pt x="282" y="188"/>
                    </a:lnTo>
                    <a:lnTo>
                      <a:pt x="280" y="187"/>
                    </a:lnTo>
                    <a:lnTo>
                      <a:pt x="279" y="187"/>
                    </a:lnTo>
                    <a:lnTo>
                      <a:pt x="277" y="186"/>
                    </a:lnTo>
                    <a:lnTo>
                      <a:pt x="274" y="186"/>
                    </a:lnTo>
                    <a:lnTo>
                      <a:pt x="272" y="185"/>
                    </a:lnTo>
                    <a:lnTo>
                      <a:pt x="272" y="184"/>
                    </a:lnTo>
                    <a:lnTo>
                      <a:pt x="271" y="181"/>
                    </a:lnTo>
                    <a:lnTo>
                      <a:pt x="270" y="181"/>
                    </a:lnTo>
                    <a:lnTo>
                      <a:pt x="269" y="180"/>
                    </a:lnTo>
                    <a:lnTo>
                      <a:pt x="269" y="179"/>
                    </a:lnTo>
                    <a:lnTo>
                      <a:pt x="268" y="178"/>
                    </a:lnTo>
                    <a:lnTo>
                      <a:pt x="266" y="177"/>
                    </a:lnTo>
                    <a:lnTo>
                      <a:pt x="265" y="175"/>
                    </a:lnTo>
                    <a:lnTo>
                      <a:pt x="264" y="175"/>
                    </a:lnTo>
                    <a:lnTo>
                      <a:pt x="263" y="174"/>
                    </a:lnTo>
                    <a:lnTo>
                      <a:pt x="263" y="174"/>
                    </a:lnTo>
                    <a:lnTo>
                      <a:pt x="263" y="173"/>
                    </a:lnTo>
                    <a:lnTo>
                      <a:pt x="262" y="171"/>
                    </a:lnTo>
                    <a:lnTo>
                      <a:pt x="260" y="171"/>
                    </a:lnTo>
                    <a:lnTo>
                      <a:pt x="260" y="170"/>
                    </a:lnTo>
                    <a:lnTo>
                      <a:pt x="258" y="169"/>
                    </a:lnTo>
                    <a:lnTo>
                      <a:pt x="258" y="168"/>
                    </a:lnTo>
                    <a:lnTo>
                      <a:pt x="256" y="168"/>
                    </a:lnTo>
                    <a:lnTo>
                      <a:pt x="255" y="168"/>
                    </a:lnTo>
                    <a:lnTo>
                      <a:pt x="252" y="167"/>
                    </a:lnTo>
                    <a:lnTo>
                      <a:pt x="248" y="166"/>
                    </a:lnTo>
                    <a:lnTo>
                      <a:pt x="248" y="166"/>
                    </a:lnTo>
                    <a:lnTo>
                      <a:pt x="246" y="166"/>
                    </a:lnTo>
                    <a:lnTo>
                      <a:pt x="245" y="166"/>
                    </a:lnTo>
                    <a:lnTo>
                      <a:pt x="245" y="164"/>
                    </a:lnTo>
                    <a:lnTo>
                      <a:pt x="245" y="164"/>
                    </a:lnTo>
                    <a:lnTo>
                      <a:pt x="244" y="163"/>
                    </a:lnTo>
                    <a:lnTo>
                      <a:pt x="243" y="162"/>
                    </a:lnTo>
                    <a:lnTo>
                      <a:pt x="242" y="161"/>
                    </a:lnTo>
                    <a:lnTo>
                      <a:pt x="241" y="160"/>
                    </a:lnTo>
                    <a:lnTo>
                      <a:pt x="240" y="159"/>
                    </a:lnTo>
                    <a:lnTo>
                      <a:pt x="238" y="156"/>
                    </a:lnTo>
                    <a:lnTo>
                      <a:pt x="235" y="153"/>
                    </a:lnTo>
                    <a:lnTo>
                      <a:pt x="234" y="153"/>
                    </a:lnTo>
                    <a:lnTo>
                      <a:pt x="233" y="153"/>
                    </a:lnTo>
                    <a:lnTo>
                      <a:pt x="232" y="151"/>
                    </a:lnTo>
                    <a:lnTo>
                      <a:pt x="231" y="150"/>
                    </a:lnTo>
                    <a:lnTo>
                      <a:pt x="231" y="150"/>
                    </a:lnTo>
                    <a:lnTo>
                      <a:pt x="228" y="149"/>
                    </a:lnTo>
                    <a:lnTo>
                      <a:pt x="225" y="149"/>
                    </a:lnTo>
                    <a:lnTo>
                      <a:pt x="224" y="148"/>
                    </a:lnTo>
                    <a:lnTo>
                      <a:pt x="223" y="146"/>
                    </a:lnTo>
                    <a:lnTo>
                      <a:pt x="221" y="146"/>
                    </a:lnTo>
                    <a:lnTo>
                      <a:pt x="220" y="144"/>
                    </a:lnTo>
                    <a:lnTo>
                      <a:pt x="218" y="143"/>
                    </a:lnTo>
                    <a:lnTo>
                      <a:pt x="218" y="143"/>
                    </a:lnTo>
                    <a:lnTo>
                      <a:pt x="217" y="142"/>
                    </a:lnTo>
                    <a:lnTo>
                      <a:pt x="215" y="140"/>
                    </a:lnTo>
                    <a:lnTo>
                      <a:pt x="214" y="139"/>
                    </a:lnTo>
                    <a:lnTo>
                      <a:pt x="212" y="138"/>
                    </a:lnTo>
                    <a:lnTo>
                      <a:pt x="211" y="136"/>
                    </a:lnTo>
                    <a:lnTo>
                      <a:pt x="208" y="134"/>
                    </a:lnTo>
                    <a:lnTo>
                      <a:pt x="207" y="132"/>
                    </a:lnTo>
                    <a:lnTo>
                      <a:pt x="203" y="129"/>
                    </a:lnTo>
                    <a:lnTo>
                      <a:pt x="202" y="129"/>
                    </a:lnTo>
                    <a:lnTo>
                      <a:pt x="201" y="128"/>
                    </a:lnTo>
                    <a:lnTo>
                      <a:pt x="200" y="128"/>
                    </a:lnTo>
                    <a:lnTo>
                      <a:pt x="200" y="128"/>
                    </a:lnTo>
                    <a:lnTo>
                      <a:pt x="199" y="127"/>
                    </a:lnTo>
                    <a:lnTo>
                      <a:pt x="200" y="124"/>
                    </a:lnTo>
                    <a:lnTo>
                      <a:pt x="200" y="121"/>
                    </a:lnTo>
                    <a:lnTo>
                      <a:pt x="199" y="118"/>
                    </a:lnTo>
                    <a:lnTo>
                      <a:pt x="197" y="116"/>
                    </a:lnTo>
                    <a:lnTo>
                      <a:pt x="195" y="113"/>
                    </a:lnTo>
                    <a:lnTo>
                      <a:pt x="193" y="111"/>
                    </a:lnTo>
                    <a:lnTo>
                      <a:pt x="190" y="92"/>
                    </a:lnTo>
                    <a:lnTo>
                      <a:pt x="190" y="91"/>
                    </a:lnTo>
                    <a:lnTo>
                      <a:pt x="189" y="91"/>
                    </a:lnTo>
                    <a:lnTo>
                      <a:pt x="171" y="95"/>
                    </a:lnTo>
                    <a:lnTo>
                      <a:pt x="159" y="98"/>
                    </a:lnTo>
                    <a:lnTo>
                      <a:pt x="145" y="101"/>
                    </a:lnTo>
                    <a:lnTo>
                      <a:pt x="129" y="104"/>
                    </a:lnTo>
                    <a:lnTo>
                      <a:pt x="108" y="108"/>
                    </a:lnTo>
                    <a:lnTo>
                      <a:pt x="88" y="112"/>
                    </a:lnTo>
                    <a:lnTo>
                      <a:pt x="86" y="112"/>
                    </a:lnTo>
                    <a:lnTo>
                      <a:pt x="83" y="111"/>
                    </a:lnTo>
                    <a:lnTo>
                      <a:pt x="78" y="110"/>
                    </a:lnTo>
                    <a:lnTo>
                      <a:pt x="71" y="108"/>
                    </a:lnTo>
                    <a:lnTo>
                      <a:pt x="68" y="107"/>
                    </a:lnTo>
                    <a:lnTo>
                      <a:pt x="64" y="107"/>
                    </a:lnTo>
                    <a:lnTo>
                      <a:pt x="59" y="106"/>
                    </a:lnTo>
                    <a:lnTo>
                      <a:pt x="55" y="105"/>
                    </a:lnTo>
                    <a:lnTo>
                      <a:pt x="53" y="105"/>
                    </a:lnTo>
                    <a:lnTo>
                      <a:pt x="52" y="104"/>
                    </a:lnTo>
                    <a:lnTo>
                      <a:pt x="48" y="104"/>
                    </a:lnTo>
                    <a:lnTo>
                      <a:pt x="47" y="105"/>
                    </a:lnTo>
                    <a:lnTo>
                      <a:pt x="36" y="101"/>
                    </a:lnTo>
                    <a:lnTo>
                      <a:pt x="35" y="102"/>
                    </a:lnTo>
                    <a:lnTo>
                      <a:pt x="34" y="102"/>
                    </a:lnTo>
                    <a:lnTo>
                      <a:pt x="33" y="102"/>
                    </a:lnTo>
                    <a:lnTo>
                      <a:pt x="31" y="102"/>
                    </a:lnTo>
                    <a:lnTo>
                      <a:pt x="27" y="102"/>
                    </a:lnTo>
                    <a:lnTo>
                      <a:pt x="24" y="102"/>
                    </a:lnTo>
                    <a:lnTo>
                      <a:pt x="21" y="101"/>
                    </a:lnTo>
                    <a:lnTo>
                      <a:pt x="19" y="101"/>
                    </a:lnTo>
                    <a:lnTo>
                      <a:pt x="17" y="101"/>
                    </a:lnTo>
                    <a:lnTo>
                      <a:pt x="16" y="99"/>
                    </a:lnTo>
                    <a:lnTo>
                      <a:pt x="14" y="98"/>
                    </a:lnTo>
                    <a:lnTo>
                      <a:pt x="11" y="97"/>
                    </a:lnTo>
                    <a:lnTo>
                      <a:pt x="9" y="96"/>
                    </a:lnTo>
                    <a:lnTo>
                      <a:pt x="7" y="95"/>
                    </a:lnTo>
                    <a:lnTo>
                      <a:pt x="2" y="94"/>
                    </a:lnTo>
                    <a:lnTo>
                      <a:pt x="1" y="94"/>
                    </a:lnTo>
                    <a:lnTo>
                      <a:pt x="1" y="93"/>
                    </a:lnTo>
                    <a:lnTo>
                      <a:pt x="1" y="88"/>
                    </a:lnTo>
                    <a:lnTo>
                      <a:pt x="1" y="83"/>
                    </a:lnTo>
                    <a:lnTo>
                      <a:pt x="0" y="79"/>
                    </a:lnTo>
                    <a:lnTo>
                      <a:pt x="0" y="77"/>
                    </a:lnTo>
                    <a:lnTo>
                      <a:pt x="1" y="74"/>
                    </a:lnTo>
                    <a:lnTo>
                      <a:pt x="2" y="72"/>
                    </a:lnTo>
                    <a:lnTo>
                      <a:pt x="2" y="71"/>
                    </a:lnTo>
                    <a:lnTo>
                      <a:pt x="4" y="70"/>
                    </a:lnTo>
                    <a:lnTo>
                      <a:pt x="4" y="68"/>
                    </a:lnTo>
                    <a:lnTo>
                      <a:pt x="5" y="67"/>
                    </a:lnTo>
                    <a:lnTo>
                      <a:pt x="7" y="65"/>
                    </a:lnTo>
                    <a:lnTo>
                      <a:pt x="7" y="64"/>
                    </a:lnTo>
                    <a:lnTo>
                      <a:pt x="7" y="63"/>
                    </a:lnTo>
                    <a:lnTo>
                      <a:pt x="7" y="60"/>
                    </a:lnTo>
                    <a:lnTo>
                      <a:pt x="7" y="59"/>
                    </a:lnTo>
                    <a:lnTo>
                      <a:pt x="8" y="57"/>
                    </a:lnTo>
                    <a:lnTo>
                      <a:pt x="9" y="53"/>
                    </a:lnTo>
                    <a:lnTo>
                      <a:pt x="10" y="53"/>
                    </a:lnTo>
                    <a:lnTo>
                      <a:pt x="10" y="52"/>
                    </a:lnTo>
                    <a:lnTo>
                      <a:pt x="12" y="49"/>
                    </a:lnTo>
                    <a:lnTo>
                      <a:pt x="14" y="46"/>
                    </a:lnTo>
                    <a:lnTo>
                      <a:pt x="15" y="43"/>
                    </a:lnTo>
                    <a:lnTo>
                      <a:pt x="15" y="40"/>
                    </a:lnTo>
                    <a:lnTo>
                      <a:pt x="17" y="37"/>
                    </a:lnTo>
                    <a:lnTo>
                      <a:pt x="17" y="33"/>
                    </a:lnTo>
                    <a:lnTo>
                      <a:pt x="18" y="31"/>
                    </a:lnTo>
                    <a:lnTo>
                      <a:pt x="18" y="28"/>
                    </a:lnTo>
                    <a:lnTo>
                      <a:pt x="18" y="25"/>
                    </a:lnTo>
                    <a:lnTo>
                      <a:pt x="18" y="21"/>
                    </a:lnTo>
                    <a:lnTo>
                      <a:pt x="18" y="20"/>
                    </a:lnTo>
                    <a:lnTo>
                      <a:pt x="17" y="15"/>
                    </a:lnTo>
                    <a:lnTo>
                      <a:pt x="17" y="13"/>
                    </a:lnTo>
                    <a:lnTo>
                      <a:pt x="17" y="12"/>
                    </a:lnTo>
                    <a:lnTo>
                      <a:pt x="17" y="12"/>
                    </a:lnTo>
                    <a:lnTo>
                      <a:pt x="17" y="8"/>
                    </a:lnTo>
                    <a:lnTo>
                      <a:pt x="17" y="5"/>
                    </a:lnTo>
                    <a:lnTo>
                      <a:pt x="17" y="3"/>
                    </a:lnTo>
                    <a:lnTo>
                      <a:pt x="17" y="2"/>
                    </a:lnTo>
                    <a:lnTo>
                      <a:pt x="18" y="1"/>
                    </a:lnTo>
                    <a:lnTo>
                      <a:pt x="20" y="1"/>
                    </a:lnTo>
                    <a:lnTo>
                      <a:pt x="21" y="1"/>
                    </a:lnTo>
                    <a:lnTo>
                      <a:pt x="22" y="0"/>
                    </a:lnTo>
                    <a:lnTo>
                      <a:pt x="23" y="0"/>
                    </a:lnTo>
                    <a:lnTo>
                      <a:pt x="25" y="1"/>
                    </a:lnTo>
                    <a:lnTo>
                      <a:pt x="26" y="1"/>
                    </a:lnTo>
                    <a:lnTo>
                      <a:pt x="28" y="1"/>
                    </a:lnTo>
                    <a:lnTo>
                      <a:pt x="28" y="1"/>
                    </a:lnTo>
                    <a:lnTo>
                      <a:pt x="29" y="4"/>
                    </a:lnTo>
                    <a:lnTo>
                      <a:pt x="30" y="5"/>
                    </a:lnTo>
                    <a:lnTo>
                      <a:pt x="31" y="6"/>
                    </a:lnTo>
                    <a:lnTo>
                      <a:pt x="32" y="7"/>
                    </a:lnTo>
                    <a:lnTo>
                      <a:pt x="34" y="6"/>
                    </a:lnTo>
                    <a:lnTo>
                      <a:pt x="35" y="7"/>
                    </a:lnTo>
                    <a:lnTo>
                      <a:pt x="35" y="8"/>
                    </a:lnTo>
                    <a:lnTo>
                      <a:pt x="35" y="8"/>
                    </a:lnTo>
                    <a:lnTo>
                      <a:pt x="36" y="9"/>
                    </a:lnTo>
                    <a:lnTo>
                      <a:pt x="37" y="11"/>
                    </a:lnTo>
                    <a:lnTo>
                      <a:pt x="38" y="12"/>
                    </a:lnTo>
                    <a:lnTo>
                      <a:pt x="39" y="12"/>
                    </a:lnTo>
                    <a:lnTo>
                      <a:pt x="40" y="13"/>
                    </a:lnTo>
                    <a:lnTo>
                      <a:pt x="42" y="16"/>
                    </a:lnTo>
                    <a:lnTo>
                      <a:pt x="44" y="16"/>
                    </a:lnTo>
                    <a:lnTo>
                      <a:pt x="45" y="16"/>
                    </a:lnTo>
                    <a:lnTo>
                      <a:pt x="45" y="16"/>
                    </a:lnTo>
                    <a:lnTo>
                      <a:pt x="46" y="16"/>
                    </a:lnTo>
                    <a:lnTo>
                      <a:pt x="47" y="15"/>
                    </a:lnTo>
                    <a:lnTo>
                      <a:pt x="48" y="16"/>
                    </a:lnTo>
                    <a:lnTo>
                      <a:pt x="48" y="16"/>
                    </a:lnTo>
                    <a:lnTo>
                      <a:pt x="50" y="15"/>
                    </a:lnTo>
                    <a:lnTo>
                      <a:pt x="52" y="15"/>
                    </a:lnTo>
                    <a:lnTo>
                      <a:pt x="53" y="15"/>
                    </a:lnTo>
                    <a:lnTo>
                      <a:pt x="55" y="16"/>
                    </a:lnTo>
                    <a:lnTo>
                      <a:pt x="55" y="17"/>
                    </a:lnTo>
                    <a:lnTo>
                      <a:pt x="56" y="18"/>
                    </a:lnTo>
                    <a:lnTo>
                      <a:pt x="58" y="18"/>
                    </a:lnTo>
                    <a:lnTo>
                      <a:pt x="59" y="19"/>
                    </a:lnTo>
                    <a:lnTo>
                      <a:pt x="59" y="19"/>
                    </a:lnTo>
                    <a:lnTo>
                      <a:pt x="60" y="21"/>
                    </a:lnTo>
                    <a:lnTo>
                      <a:pt x="62" y="22"/>
                    </a:lnTo>
                    <a:lnTo>
                      <a:pt x="62" y="22"/>
                    </a:lnTo>
                    <a:lnTo>
                      <a:pt x="64" y="22"/>
                    </a:lnTo>
                    <a:lnTo>
                      <a:pt x="65" y="22"/>
                    </a:lnTo>
                    <a:lnTo>
                      <a:pt x="66" y="22"/>
                    </a:lnTo>
                    <a:lnTo>
                      <a:pt x="66" y="22"/>
                    </a:lnTo>
                    <a:lnTo>
                      <a:pt x="67" y="22"/>
                    </a:lnTo>
                    <a:lnTo>
                      <a:pt x="69" y="21"/>
                    </a:lnTo>
                    <a:lnTo>
                      <a:pt x="70" y="21"/>
                    </a:lnTo>
                    <a:lnTo>
                      <a:pt x="71" y="22"/>
                    </a:lnTo>
                    <a:lnTo>
                      <a:pt x="72" y="22"/>
                    </a:lnTo>
                    <a:lnTo>
                      <a:pt x="73" y="21"/>
                    </a:lnTo>
                    <a:lnTo>
                      <a:pt x="74" y="21"/>
                    </a:lnTo>
                    <a:lnTo>
                      <a:pt x="75" y="20"/>
                    </a:lnTo>
                    <a:lnTo>
                      <a:pt x="76" y="20"/>
                    </a:lnTo>
                    <a:lnTo>
                      <a:pt x="76" y="19"/>
                    </a:lnTo>
                    <a:lnTo>
                      <a:pt x="76" y="19"/>
                    </a:lnTo>
                    <a:lnTo>
                      <a:pt x="77" y="19"/>
                    </a:lnTo>
                    <a:lnTo>
                      <a:pt x="79" y="18"/>
                    </a:lnTo>
                    <a:lnTo>
                      <a:pt x="81" y="19"/>
                    </a:lnTo>
                    <a:lnTo>
                      <a:pt x="82" y="19"/>
                    </a:lnTo>
                    <a:lnTo>
                      <a:pt x="83" y="17"/>
                    </a:lnTo>
                    <a:lnTo>
                      <a:pt x="84" y="18"/>
                    </a:lnTo>
                    <a:lnTo>
                      <a:pt x="85" y="19"/>
                    </a:lnTo>
                    <a:lnTo>
                      <a:pt x="86" y="20"/>
                    </a:lnTo>
                    <a:lnTo>
                      <a:pt x="86" y="21"/>
                    </a:lnTo>
                    <a:lnTo>
                      <a:pt x="89" y="20"/>
                    </a:lnTo>
                    <a:lnTo>
                      <a:pt x="90" y="20"/>
                    </a:lnTo>
                    <a:lnTo>
                      <a:pt x="92" y="20"/>
                    </a:lnTo>
                    <a:lnTo>
                      <a:pt x="93" y="19"/>
                    </a:lnTo>
                    <a:lnTo>
                      <a:pt x="94" y="19"/>
                    </a:lnTo>
                    <a:lnTo>
                      <a:pt x="95" y="20"/>
                    </a:lnTo>
                    <a:lnTo>
                      <a:pt x="96" y="20"/>
                    </a:lnTo>
                    <a:lnTo>
                      <a:pt x="97" y="22"/>
                    </a:lnTo>
                    <a:lnTo>
                      <a:pt x="97" y="23"/>
                    </a:lnTo>
                    <a:lnTo>
                      <a:pt x="100" y="24"/>
                    </a:lnTo>
                    <a:lnTo>
                      <a:pt x="100" y="24"/>
                    </a:lnTo>
                    <a:lnTo>
                      <a:pt x="101" y="25"/>
                    </a:lnTo>
                    <a:lnTo>
                      <a:pt x="102" y="24"/>
                    </a:lnTo>
                    <a:lnTo>
                      <a:pt x="103" y="24"/>
                    </a:lnTo>
                    <a:lnTo>
                      <a:pt x="106" y="24"/>
                    </a:lnTo>
                    <a:lnTo>
                      <a:pt x="107" y="24"/>
                    </a:lnTo>
                    <a:lnTo>
                      <a:pt x="109" y="23"/>
                    </a:lnTo>
                    <a:lnTo>
                      <a:pt x="110" y="22"/>
                    </a:lnTo>
                    <a:lnTo>
                      <a:pt x="110" y="22"/>
                    </a:lnTo>
                    <a:lnTo>
                      <a:pt x="111" y="22"/>
                    </a:lnTo>
                    <a:lnTo>
                      <a:pt x="112" y="23"/>
                    </a:lnTo>
                    <a:lnTo>
                      <a:pt x="115" y="26"/>
                    </a:lnTo>
                    <a:lnTo>
                      <a:pt x="116" y="26"/>
                    </a:lnTo>
                    <a:lnTo>
                      <a:pt x="117" y="28"/>
                    </a:lnTo>
                    <a:lnTo>
                      <a:pt x="117" y="29"/>
                    </a:lnTo>
                    <a:lnTo>
                      <a:pt x="119" y="29"/>
                    </a:lnTo>
                    <a:lnTo>
                      <a:pt x="121" y="30"/>
                    </a:lnTo>
                    <a:lnTo>
                      <a:pt x="124" y="30"/>
                    </a:lnTo>
                    <a:lnTo>
                      <a:pt x="125" y="32"/>
                    </a:lnTo>
                    <a:lnTo>
                      <a:pt x="128" y="33"/>
                    </a:lnTo>
                    <a:lnTo>
                      <a:pt x="128" y="34"/>
                    </a:lnTo>
                    <a:lnTo>
                      <a:pt x="129" y="36"/>
                    </a:lnTo>
                    <a:lnTo>
                      <a:pt x="130" y="36"/>
                    </a:lnTo>
                    <a:lnTo>
                      <a:pt x="132" y="37"/>
                    </a:lnTo>
                    <a:lnTo>
                      <a:pt x="134" y="38"/>
                    </a:lnTo>
                    <a:lnTo>
                      <a:pt x="137" y="39"/>
                    </a:lnTo>
                    <a:lnTo>
                      <a:pt x="138" y="39"/>
                    </a:lnTo>
                    <a:lnTo>
                      <a:pt x="139" y="41"/>
                    </a:lnTo>
                    <a:lnTo>
                      <a:pt x="140" y="42"/>
                    </a:lnTo>
                    <a:lnTo>
                      <a:pt x="141" y="42"/>
                    </a:lnTo>
                    <a:lnTo>
                      <a:pt x="142" y="43"/>
                    </a:lnTo>
                    <a:lnTo>
                      <a:pt x="142" y="43"/>
                    </a:lnTo>
                    <a:lnTo>
                      <a:pt x="142" y="44"/>
                    </a:lnTo>
                    <a:lnTo>
                      <a:pt x="143" y="45"/>
                    </a:lnTo>
                    <a:lnTo>
                      <a:pt x="144" y="45"/>
                    </a:lnTo>
                    <a:lnTo>
                      <a:pt x="145" y="46"/>
                    </a:lnTo>
                    <a:lnTo>
                      <a:pt x="146" y="46"/>
                    </a:lnTo>
                    <a:lnTo>
                      <a:pt x="147" y="47"/>
                    </a:lnTo>
                    <a:lnTo>
                      <a:pt x="148" y="47"/>
                    </a:lnTo>
                    <a:lnTo>
                      <a:pt x="151" y="48"/>
                    </a:lnTo>
                    <a:lnTo>
                      <a:pt x="153" y="50"/>
                    </a:lnTo>
                    <a:lnTo>
                      <a:pt x="155" y="50"/>
                    </a:lnTo>
                    <a:lnTo>
                      <a:pt x="156" y="50"/>
                    </a:lnTo>
                    <a:lnTo>
                      <a:pt x="157" y="50"/>
                    </a:lnTo>
                    <a:lnTo>
                      <a:pt x="159" y="50"/>
                    </a:lnTo>
                    <a:lnTo>
                      <a:pt x="160" y="50"/>
                    </a:lnTo>
                    <a:lnTo>
                      <a:pt x="161" y="51"/>
                    </a:lnTo>
                    <a:lnTo>
                      <a:pt x="162" y="52"/>
                    </a:lnTo>
                    <a:lnTo>
                      <a:pt x="163" y="53"/>
                    </a:lnTo>
                    <a:lnTo>
                      <a:pt x="164" y="53"/>
                    </a:lnTo>
                    <a:lnTo>
                      <a:pt x="165" y="52"/>
                    </a:lnTo>
                    <a:lnTo>
                      <a:pt x="166" y="51"/>
                    </a:lnTo>
                    <a:lnTo>
                      <a:pt x="166" y="50"/>
                    </a:lnTo>
                    <a:lnTo>
                      <a:pt x="166" y="50"/>
                    </a:lnTo>
                    <a:lnTo>
                      <a:pt x="167" y="50"/>
                    </a:lnTo>
                    <a:lnTo>
                      <a:pt x="169" y="50"/>
                    </a:lnTo>
                    <a:lnTo>
                      <a:pt x="170" y="50"/>
                    </a:lnTo>
                    <a:lnTo>
                      <a:pt x="172" y="50"/>
                    </a:lnTo>
                    <a:lnTo>
                      <a:pt x="172" y="49"/>
                    </a:lnTo>
                    <a:lnTo>
                      <a:pt x="176" y="47"/>
                    </a:lnTo>
                    <a:lnTo>
                      <a:pt x="177" y="46"/>
                    </a:lnTo>
                    <a:lnTo>
                      <a:pt x="178" y="46"/>
                    </a:lnTo>
                    <a:lnTo>
                      <a:pt x="179" y="45"/>
                    </a:lnTo>
                    <a:lnTo>
                      <a:pt x="180" y="45"/>
                    </a:lnTo>
                    <a:lnTo>
                      <a:pt x="182" y="45"/>
                    </a:lnTo>
                    <a:lnTo>
                      <a:pt x="183" y="46"/>
                    </a:lnTo>
                    <a:lnTo>
                      <a:pt x="184" y="46"/>
                    </a:lnTo>
                    <a:lnTo>
                      <a:pt x="186" y="46"/>
                    </a:lnTo>
                    <a:lnTo>
                      <a:pt x="186" y="46"/>
                    </a:lnTo>
                    <a:lnTo>
                      <a:pt x="187" y="44"/>
                    </a:lnTo>
                    <a:lnTo>
                      <a:pt x="189" y="42"/>
                    </a:lnTo>
                    <a:lnTo>
                      <a:pt x="190" y="40"/>
                    </a:lnTo>
                    <a:lnTo>
                      <a:pt x="192" y="39"/>
                    </a:lnTo>
                    <a:lnTo>
                      <a:pt x="193" y="39"/>
                    </a:lnTo>
                    <a:lnTo>
                      <a:pt x="196" y="40"/>
                    </a:lnTo>
                    <a:lnTo>
                      <a:pt x="197" y="41"/>
                    </a:lnTo>
                    <a:lnTo>
                      <a:pt x="198" y="41"/>
                    </a:lnTo>
                    <a:lnTo>
                      <a:pt x="200" y="40"/>
                    </a:lnTo>
                    <a:lnTo>
                      <a:pt x="201" y="39"/>
                    </a:lnTo>
                    <a:lnTo>
                      <a:pt x="203" y="39"/>
                    </a:lnTo>
                    <a:lnTo>
                      <a:pt x="204" y="40"/>
                    </a:lnTo>
                    <a:lnTo>
                      <a:pt x="205" y="40"/>
                    </a:lnTo>
                    <a:lnTo>
                      <a:pt x="208" y="39"/>
                    </a:lnTo>
                    <a:lnTo>
                      <a:pt x="209" y="39"/>
                    </a:lnTo>
                    <a:lnTo>
                      <a:pt x="210" y="39"/>
                    </a:lnTo>
                    <a:lnTo>
                      <a:pt x="213" y="39"/>
                    </a:lnTo>
                    <a:lnTo>
                      <a:pt x="214" y="40"/>
                    </a:lnTo>
                    <a:lnTo>
                      <a:pt x="215" y="41"/>
                    </a:lnTo>
                    <a:lnTo>
                      <a:pt x="216" y="41"/>
                    </a:lnTo>
                    <a:lnTo>
                      <a:pt x="217" y="41"/>
                    </a:lnTo>
                    <a:lnTo>
                      <a:pt x="218" y="40"/>
                    </a:lnTo>
                    <a:lnTo>
                      <a:pt x="219" y="39"/>
                    </a:lnTo>
                    <a:lnTo>
                      <a:pt x="221" y="40"/>
                    </a:lnTo>
                    <a:lnTo>
                      <a:pt x="223" y="40"/>
                    </a:lnTo>
                    <a:lnTo>
                      <a:pt x="224" y="41"/>
                    </a:lnTo>
                    <a:lnTo>
                      <a:pt x="225" y="41"/>
                    </a:lnTo>
                    <a:lnTo>
                      <a:pt x="226" y="41"/>
                    </a:lnTo>
                    <a:lnTo>
                      <a:pt x="227" y="41"/>
                    </a:lnTo>
                    <a:lnTo>
                      <a:pt x="230" y="41"/>
                    </a:lnTo>
                    <a:lnTo>
                      <a:pt x="231" y="41"/>
                    </a:lnTo>
                    <a:lnTo>
                      <a:pt x="232" y="39"/>
                    </a:lnTo>
                    <a:lnTo>
                      <a:pt x="233" y="39"/>
                    </a:lnTo>
                    <a:lnTo>
                      <a:pt x="234" y="39"/>
                    </a:lnTo>
                    <a:lnTo>
                      <a:pt x="234" y="38"/>
                    </a:lnTo>
                    <a:lnTo>
                      <a:pt x="234" y="36"/>
                    </a:lnTo>
                    <a:lnTo>
                      <a:pt x="235" y="36"/>
                    </a:lnTo>
                    <a:lnTo>
                      <a:pt x="238" y="36"/>
                    </a:lnTo>
                    <a:lnTo>
                      <a:pt x="238" y="36"/>
                    </a:lnTo>
                    <a:lnTo>
                      <a:pt x="239" y="36"/>
                    </a:lnTo>
                    <a:lnTo>
                      <a:pt x="239" y="37"/>
                    </a:lnTo>
                    <a:lnTo>
                      <a:pt x="240" y="39"/>
                    </a:lnTo>
                    <a:lnTo>
                      <a:pt x="242" y="39"/>
                    </a:lnTo>
                    <a:lnTo>
                      <a:pt x="243" y="39"/>
                    </a:lnTo>
                    <a:lnTo>
                      <a:pt x="244" y="38"/>
                    </a:lnTo>
                    <a:lnTo>
                      <a:pt x="245" y="36"/>
                    </a:lnTo>
                    <a:lnTo>
                      <a:pt x="248" y="33"/>
                    </a:lnTo>
                    <a:lnTo>
                      <a:pt x="248" y="32"/>
                    </a:lnTo>
                    <a:lnTo>
                      <a:pt x="249" y="31"/>
                    </a:lnTo>
                    <a:lnTo>
                      <a:pt x="251" y="32"/>
                    </a:lnTo>
                    <a:lnTo>
                      <a:pt x="252" y="31"/>
                    </a:lnTo>
                    <a:lnTo>
                      <a:pt x="255" y="31"/>
                    </a:lnTo>
                    <a:lnTo>
                      <a:pt x="255" y="31"/>
                    </a:lnTo>
                    <a:lnTo>
                      <a:pt x="256" y="30"/>
                    </a:lnTo>
                    <a:lnTo>
                      <a:pt x="258" y="29"/>
                    </a:lnTo>
                    <a:lnTo>
                      <a:pt x="259" y="29"/>
                    </a:lnTo>
                    <a:lnTo>
                      <a:pt x="260" y="28"/>
                    </a:lnTo>
                    <a:lnTo>
                      <a:pt x="261" y="28"/>
                    </a:lnTo>
                    <a:lnTo>
                      <a:pt x="262" y="28"/>
                    </a:lnTo>
                    <a:lnTo>
                      <a:pt x="263" y="28"/>
                    </a:lnTo>
                    <a:lnTo>
                      <a:pt x="265" y="29"/>
                    </a:lnTo>
                    <a:lnTo>
                      <a:pt x="265" y="29"/>
                    </a:lnTo>
                    <a:lnTo>
                      <a:pt x="266" y="29"/>
                    </a:lnTo>
                    <a:lnTo>
                      <a:pt x="267" y="29"/>
                    </a:lnTo>
                    <a:lnTo>
                      <a:pt x="268" y="29"/>
                    </a:lnTo>
                    <a:lnTo>
                      <a:pt x="269" y="29"/>
                    </a:lnTo>
                    <a:lnTo>
                      <a:pt x="269" y="29"/>
                    </a:lnTo>
                    <a:lnTo>
                      <a:pt x="270" y="29"/>
                    </a:lnTo>
                    <a:lnTo>
                      <a:pt x="271" y="29"/>
                    </a:lnTo>
                    <a:lnTo>
                      <a:pt x="272" y="29"/>
                    </a:lnTo>
                    <a:lnTo>
                      <a:pt x="271" y="28"/>
                    </a:lnTo>
                    <a:lnTo>
                      <a:pt x="272" y="28"/>
                    </a:lnTo>
                    <a:lnTo>
                      <a:pt x="272" y="29"/>
                    </a:lnTo>
                    <a:lnTo>
                      <a:pt x="272" y="28"/>
                    </a:lnTo>
                    <a:lnTo>
                      <a:pt x="272" y="29"/>
                    </a:lnTo>
                    <a:lnTo>
                      <a:pt x="272" y="29"/>
                    </a:lnTo>
                    <a:lnTo>
                      <a:pt x="273" y="29"/>
                    </a:lnTo>
                    <a:lnTo>
                      <a:pt x="274" y="29"/>
                    </a:lnTo>
                    <a:lnTo>
                      <a:pt x="275" y="29"/>
                    </a:lnTo>
                    <a:lnTo>
                      <a:pt x="275" y="28"/>
                    </a:lnTo>
                    <a:lnTo>
                      <a:pt x="275" y="29"/>
                    </a:lnTo>
                    <a:lnTo>
                      <a:pt x="275" y="28"/>
                    </a:lnTo>
                    <a:lnTo>
                      <a:pt x="275" y="27"/>
                    </a:lnTo>
                    <a:lnTo>
                      <a:pt x="276" y="27"/>
                    </a:lnTo>
                    <a:lnTo>
                      <a:pt x="276" y="26"/>
                    </a:lnTo>
                    <a:lnTo>
                      <a:pt x="276" y="26"/>
                    </a:lnTo>
                    <a:lnTo>
                      <a:pt x="277" y="26"/>
                    </a:lnTo>
                    <a:lnTo>
                      <a:pt x="278" y="26"/>
                    </a:lnTo>
                    <a:lnTo>
                      <a:pt x="278" y="26"/>
                    </a:lnTo>
                    <a:lnTo>
                      <a:pt x="279" y="26"/>
                    </a:lnTo>
                    <a:lnTo>
                      <a:pt x="278" y="25"/>
                    </a:lnTo>
                    <a:lnTo>
                      <a:pt x="279" y="25"/>
                    </a:lnTo>
                    <a:lnTo>
                      <a:pt x="278" y="25"/>
                    </a:lnTo>
                    <a:lnTo>
                      <a:pt x="279" y="25"/>
                    </a:lnTo>
                    <a:lnTo>
                      <a:pt x="279" y="26"/>
                    </a:lnTo>
                    <a:lnTo>
                      <a:pt x="279" y="26"/>
                    </a:lnTo>
                    <a:lnTo>
                      <a:pt x="280" y="26"/>
                    </a:lnTo>
                    <a:lnTo>
                      <a:pt x="280" y="25"/>
                    </a:lnTo>
                    <a:lnTo>
                      <a:pt x="281" y="25"/>
                    </a:lnTo>
                    <a:lnTo>
                      <a:pt x="282" y="25"/>
                    </a:lnTo>
                    <a:lnTo>
                      <a:pt x="283" y="25"/>
                    </a:lnTo>
                    <a:lnTo>
                      <a:pt x="283" y="25"/>
                    </a:lnTo>
                    <a:lnTo>
                      <a:pt x="283" y="26"/>
                    </a:lnTo>
                    <a:lnTo>
                      <a:pt x="284" y="26"/>
                    </a:lnTo>
                    <a:lnTo>
                      <a:pt x="284" y="25"/>
                    </a:lnTo>
                    <a:lnTo>
                      <a:pt x="285" y="25"/>
                    </a:lnTo>
                    <a:lnTo>
                      <a:pt x="286" y="25"/>
                    </a:lnTo>
                    <a:lnTo>
                      <a:pt x="286" y="24"/>
                    </a:lnTo>
                    <a:lnTo>
                      <a:pt x="286" y="24"/>
                    </a:lnTo>
                    <a:lnTo>
                      <a:pt x="286" y="25"/>
                    </a:lnTo>
                    <a:lnTo>
                      <a:pt x="288" y="24"/>
                    </a:lnTo>
                    <a:lnTo>
                      <a:pt x="289" y="23"/>
                    </a:lnTo>
                    <a:lnTo>
                      <a:pt x="290" y="23"/>
                    </a:lnTo>
                    <a:lnTo>
                      <a:pt x="291" y="22"/>
                    </a:lnTo>
                    <a:lnTo>
                      <a:pt x="293" y="21"/>
                    </a:lnTo>
                    <a:lnTo>
                      <a:pt x="293" y="20"/>
                    </a:lnTo>
                    <a:lnTo>
                      <a:pt x="294" y="19"/>
                    </a:lnTo>
                    <a:lnTo>
                      <a:pt x="295" y="19"/>
                    </a:lnTo>
                    <a:lnTo>
                      <a:pt x="296" y="18"/>
                    </a:lnTo>
                    <a:lnTo>
                      <a:pt x="299" y="19"/>
                    </a:lnTo>
                    <a:lnTo>
                      <a:pt x="300" y="19"/>
                    </a:lnTo>
                    <a:lnTo>
                      <a:pt x="300" y="18"/>
                    </a:lnTo>
                    <a:lnTo>
                      <a:pt x="302" y="17"/>
                    </a:lnTo>
                    <a:lnTo>
                      <a:pt x="305" y="15"/>
                    </a:lnTo>
                    <a:lnTo>
                      <a:pt x="308" y="14"/>
                    </a:lnTo>
                    <a:lnTo>
                      <a:pt x="309" y="13"/>
                    </a:lnTo>
                    <a:lnTo>
                      <a:pt x="314" y="10"/>
                    </a:lnTo>
                    <a:lnTo>
                      <a:pt x="314" y="10"/>
                    </a:lnTo>
                    <a:lnTo>
                      <a:pt x="316" y="10"/>
                    </a:lnTo>
                    <a:lnTo>
                      <a:pt x="317" y="10"/>
                    </a:lnTo>
                    <a:lnTo>
                      <a:pt x="320" y="11"/>
                    </a:lnTo>
                    <a:lnTo>
                      <a:pt x="321" y="11"/>
                    </a:lnTo>
                    <a:lnTo>
                      <a:pt x="324" y="7"/>
                    </a:lnTo>
                    <a:lnTo>
                      <a:pt x="325" y="7"/>
                    </a:lnTo>
                    <a:lnTo>
                      <a:pt x="327" y="6"/>
                    </a:lnTo>
                    <a:lnTo>
                      <a:pt x="327" y="6"/>
                    </a:lnTo>
                    <a:lnTo>
                      <a:pt x="328" y="7"/>
                    </a:lnTo>
                    <a:lnTo>
                      <a:pt x="330" y="8"/>
                    </a:lnTo>
                    <a:lnTo>
                      <a:pt x="331" y="8"/>
                    </a:lnTo>
                    <a:lnTo>
                      <a:pt x="331" y="11"/>
                    </a:lnTo>
                    <a:lnTo>
                      <a:pt x="332" y="12"/>
                    </a:lnTo>
                    <a:lnTo>
                      <a:pt x="333" y="12"/>
                    </a:lnTo>
                    <a:lnTo>
                      <a:pt x="334" y="12"/>
                    </a:lnTo>
                    <a:lnTo>
                      <a:pt x="336" y="12"/>
                    </a:lnTo>
                    <a:lnTo>
                      <a:pt x="337" y="12"/>
                    </a:lnTo>
                    <a:lnTo>
                      <a:pt x="338" y="11"/>
                    </a:lnTo>
                    <a:lnTo>
                      <a:pt x="340" y="10"/>
                    </a:lnTo>
                    <a:lnTo>
                      <a:pt x="341" y="9"/>
                    </a:lnTo>
                    <a:lnTo>
                      <a:pt x="341" y="10"/>
                    </a:lnTo>
                    <a:lnTo>
                      <a:pt x="342" y="10"/>
                    </a:lnTo>
                    <a:lnTo>
                      <a:pt x="343" y="10"/>
                    </a:lnTo>
                    <a:lnTo>
                      <a:pt x="344" y="9"/>
                    </a:lnTo>
                    <a:lnTo>
                      <a:pt x="345" y="8"/>
                    </a:lnTo>
                    <a:lnTo>
                      <a:pt x="347" y="8"/>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63" name="Freeform 921">
                <a:extLst>
                  <a:ext uri="{FF2B5EF4-FFF2-40B4-BE49-F238E27FC236}">
                    <a16:creationId xmlns:a16="http://schemas.microsoft.com/office/drawing/2014/main" id="{1A32D8FC-A9D5-4201-A179-C9AEE22F6B4A}"/>
                  </a:ext>
                </a:extLst>
              </p:cNvPr>
              <p:cNvSpPr>
                <a:spLocks/>
              </p:cNvSpPr>
              <p:nvPr/>
            </p:nvSpPr>
            <p:spPr bwMode="auto">
              <a:xfrm>
                <a:off x="5863" y="2460"/>
                <a:ext cx="389" cy="212"/>
              </a:xfrm>
              <a:custGeom>
                <a:avLst/>
                <a:gdLst>
                  <a:gd name="T0" fmla="*/ 358 w 389"/>
                  <a:gd name="T1" fmla="*/ 14 h 212"/>
                  <a:gd name="T2" fmla="*/ 370 w 389"/>
                  <a:gd name="T3" fmla="*/ 20 h 212"/>
                  <a:gd name="T4" fmla="*/ 376 w 389"/>
                  <a:gd name="T5" fmla="*/ 30 h 212"/>
                  <a:gd name="T6" fmla="*/ 383 w 389"/>
                  <a:gd name="T7" fmla="*/ 37 h 212"/>
                  <a:gd name="T8" fmla="*/ 383 w 389"/>
                  <a:gd name="T9" fmla="*/ 49 h 212"/>
                  <a:gd name="T10" fmla="*/ 386 w 389"/>
                  <a:gd name="T11" fmla="*/ 59 h 212"/>
                  <a:gd name="T12" fmla="*/ 379 w 389"/>
                  <a:gd name="T13" fmla="*/ 89 h 212"/>
                  <a:gd name="T14" fmla="*/ 348 w 389"/>
                  <a:gd name="T15" fmla="*/ 123 h 212"/>
                  <a:gd name="T16" fmla="*/ 333 w 389"/>
                  <a:gd name="T17" fmla="*/ 136 h 212"/>
                  <a:gd name="T18" fmla="*/ 318 w 389"/>
                  <a:gd name="T19" fmla="*/ 163 h 212"/>
                  <a:gd name="T20" fmla="*/ 297 w 389"/>
                  <a:gd name="T21" fmla="*/ 208 h 212"/>
                  <a:gd name="T22" fmla="*/ 293 w 389"/>
                  <a:gd name="T23" fmla="*/ 201 h 212"/>
                  <a:gd name="T24" fmla="*/ 287 w 389"/>
                  <a:gd name="T25" fmla="*/ 191 h 212"/>
                  <a:gd name="T26" fmla="*/ 280 w 389"/>
                  <a:gd name="T27" fmla="*/ 187 h 212"/>
                  <a:gd name="T28" fmla="*/ 268 w 389"/>
                  <a:gd name="T29" fmla="*/ 178 h 212"/>
                  <a:gd name="T30" fmla="*/ 258 w 389"/>
                  <a:gd name="T31" fmla="*/ 169 h 212"/>
                  <a:gd name="T32" fmla="*/ 245 w 389"/>
                  <a:gd name="T33" fmla="*/ 164 h 212"/>
                  <a:gd name="T34" fmla="*/ 232 w 389"/>
                  <a:gd name="T35" fmla="*/ 151 h 212"/>
                  <a:gd name="T36" fmla="*/ 218 w 389"/>
                  <a:gd name="T37" fmla="*/ 143 h 212"/>
                  <a:gd name="T38" fmla="*/ 201 w 389"/>
                  <a:gd name="T39" fmla="*/ 128 h 212"/>
                  <a:gd name="T40" fmla="*/ 190 w 389"/>
                  <a:gd name="T41" fmla="*/ 92 h 212"/>
                  <a:gd name="T42" fmla="*/ 83 w 389"/>
                  <a:gd name="T43" fmla="*/ 111 h 212"/>
                  <a:gd name="T44" fmla="*/ 47 w 389"/>
                  <a:gd name="T45" fmla="*/ 105 h 212"/>
                  <a:gd name="T46" fmla="*/ 17 w 389"/>
                  <a:gd name="T47" fmla="*/ 101 h 212"/>
                  <a:gd name="T48" fmla="*/ 1 w 389"/>
                  <a:gd name="T49" fmla="*/ 83 h 212"/>
                  <a:gd name="T50" fmla="*/ 7 w 389"/>
                  <a:gd name="T51" fmla="*/ 64 h 212"/>
                  <a:gd name="T52" fmla="*/ 15 w 389"/>
                  <a:gd name="T53" fmla="*/ 43 h 212"/>
                  <a:gd name="T54" fmla="*/ 17 w 389"/>
                  <a:gd name="T55" fmla="*/ 13 h 212"/>
                  <a:gd name="T56" fmla="*/ 22 w 389"/>
                  <a:gd name="T57" fmla="*/ 0 h 212"/>
                  <a:gd name="T58" fmla="*/ 34 w 389"/>
                  <a:gd name="T59" fmla="*/ 6 h 212"/>
                  <a:gd name="T60" fmla="*/ 44 w 389"/>
                  <a:gd name="T61" fmla="*/ 16 h 212"/>
                  <a:gd name="T62" fmla="*/ 55 w 389"/>
                  <a:gd name="T63" fmla="*/ 16 h 212"/>
                  <a:gd name="T64" fmla="*/ 65 w 389"/>
                  <a:gd name="T65" fmla="*/ 22 h 212"/>
                  <a:gd name="T66" fmla="*/ 75 w 389"/>
                  <a:gd name="T67" fmla="*/ 20 h 212"/>
                  <a:gd name="T68" fmla="*/ 85 w 389"/>
                  <a:gd name="T69" fmla="*/ 19 h 212"/>
                  <a:gd name="T70" fmla="*/ 97 w 389"/>
                  <a:gd name="T71" fmla="*/ 22 h 212"/>
                  <a:gd name="T72" fmla="*/ 110 w 389"/>
                  <a:gd name="T73" fmla="*/ 22 h 212"/>
                  <a:gd name="T74" fmla="*/ 124 w 389"/>
                  <a:gd name="T75" fmla="*/ 30 h 212"/>
                  <a:gd name="T76" fmla="*/ 139 w 389"/>
                  <a:gd name="T77" fmla="*/ 41 h 212"/>
                  <a:gd name="T78" fmla="*/ 147 w 389"/>
                  <a:gd name="T79" fmla="*/ 47 h 212"/>
                  <a:gd name="T80" fmla="*/ 162 w 389"/>
                  <a:gd name="T81" fmla="*/ 52 h 212"/>
                  <a:gd name="T82" fmla="*/ 172 w 389"/>
                  <a:gd name="T83" fmla="*/ 50 h 212"/>
                  <a:gd name="T84" fmla="*/ 186 w 389"/>
                  <a:gd name="T85" fmla="*/ 46 h 212"/>
                  <a:gd name="T86" fmla="*/ 200 w 389"/>
                  <a:gd name="T87" fmla="*/ 40 h 212"/>
                  <a:gd name="T88" fmla="*/ 215 w 389"/>
                  <a:gd name="T89" fmla="*/ 41 h 212"/>
                  <a:gd name="T90" fmla="*/ 227 w 389"/>
                  <a:gd name="T91" fmla="*/ 41 h 212"/>
                  <a:gd name="T92" fmla="*/ 238 w 389"/>
                  <a:gd name="T93" fmla="*/ 36 h 212"/>
                  <a:gd name="T94" fmla="*/ 249 w 389"/>
                  <a:gd name="T95" fmla="*/ 31 h 212"/>
                  <a:gd name="T96" fmla="*/ 262 w 389"/>
                  <a:gd name="T97" fmla="*/ 28 h 212"/>
                  <a:gd name="T98" fmla="*/ 271 w 389"/>
                  <a:gd name="T99" fmla="*/ 29 h 212"/>
                  <a:gd name="T100" fmla="*/ 275 w 389"/>
                  <a:gd name="T101" fmla="*/ 29 h 212"/>
                  <a:gd name="T102" fmla="*/ 278 w 389"/>
                  <a:gd name="T103" fmla="*/ 26 h 212"/>
                  <a:gd name="T104" fmla="*/ 281 w 389"/>
                  <a:gd name="T105" fmla="*/ 25 h 212"/>
                  <a:gd name="T106" fmla="*/ 286 w 389"/>
                  <a:gd name="T107" fmla="*/ 24 h 212"/>
                  <a:gd name="T108" fmla="*/ 296 w 389"/>
                  <a:gd name="T109" fmla="*/ 18 h 212"/>
                  <a:gd name="T110" fmla="*/ 316 w 389"/>
                  <a:gd name="T111" fmla="*/ 10 h 212"/>
                  <a:gd name="T112" fmla="*/ 331 w 389"/>
                  <a:gd name="T113" fmla="*/ 8 h 212"/>
                  <a:gd name="T114" fmla="*/ 341 w 389"/>
                  <a:gd name="T115" fmla="*/ 1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9" h="212">
                    <a:moveTo>
                      <a:pt x="347" y="8"/>
                    </a:moveTo>
                    <a:lnTo>
                      <a:pt x="348" y="7"/>
                    </a:lnTo>
                    <a:lnTo>
                      <a:pt x="349" y="7"/>
                    </a:lnTo>
                    <a:lnTo>
                      <a:pt x="350" y="8"/>
                    </a:lnTo>
                    <a:lnTo>
                      <a:pt x="351" y="9"/>
                    </a:lnTo>
                    <a:lnTo>
                      <a:pt x="351" y="9"/>
                    </a:lnTo>
                    <a:lnTo>
                      <a:pt x="352" y="11"/>
                    </a:lnTo>
                    <a:lnTo>
                      <a:pt x="354" y="12"/>
                    </a:lnTo>
                    <a:lnTo>
                      <a:pt x="355" y="12"/>
                    </a:lnTo>
                    <a:lnTo>
                      <a:pt x="358" y="14"/>
                    </a:lnTo>
                    <a:lnTo>
                      <a:pt x="358" y="14"/>
                    </a:lnTo>
                    <a:lnTo>
                      <a:pt x="359" y="15"/>
                    </a:lnTo>
                    <a:lnTo>
                      <a:pt x="361" y="15"/>
                    </a:lnTo>
                    <a:lnTo>
                      <a:pt x="363" y="16"/>
                    </a:lnTo>
                    <a:lnTo>
                      <a:pt x="364" y="16"/>
                    </a:lnTo>
                    <a:lnTo>
                      <a:pt x="365" y="16"/>
                    </a:lnTo>
                    <a:lnTo>
                      <a:pt x="366" y="16"/>
                    </a:lnTo>
                    <a:lnTo>
                      <a:pt x="368" y="18"/>
                    </a:lnTo>
                    <a:lnTo>
                      <a:pt x="370" y="19"/>
                    </a:lnTo>
                    <a:lnTo>
                      <a:pt x="370" y="20"/>
                    </a:lnTo>
                    <a:lnTo>
                      <a:pt x="371" y="22"/>
                    </a:lnTo>
                    <a:lnTo>
                      <a:pt x="372" y="22"/>
                    </a:lnTo>
                    <a:lnTo>
                      <a:pt x="374" y="22"/>
                    </a:lnTo>
                    <a:lnTo>
                      <a:pt x="375" y="23"/>
                    </a:lnTo>
                    <a:lnTo>
                      <a:pt x="375" y="25"/>
                    </a:lnTo>
                    <a:lnTo>
                      <a:pt x="375" y="26"/>
                    </a:lnTo>
                    <a:lnTo>
                      <a:pt x="375" y="26"/>
                    </a:lnTo>
                    <a:lnTo>
                      <a:pt x="375" y="28"/>
                    </a:lnTo>
                    <a:lnTo>
                      <a:pt x="376" y="29"/>
                    </a:lnTo>
                    <a:lnTo>
                      <a:pt x="376" y="30"/>
                    </a:lnTo>
                    <a:lnTo>
                      <a:pt x="376" y="31"/>
                    </a:lnTo>
                    <a:lnTo>
                      <a:pt x="377" y="31"/>
                    </a:lnTo>
                    <a:lnTo>
                      <a:pt x="378" y="32"/>
                    </a:lnTo>
                    <a:lnTo>
                      <a:pt x="379" y="33"/>
                    </a:lnTo>
                    <a:lnTo>
                      <a:pt x="379" y="33"/>
                    </a:lnTo>
                    <a:lnTo>
                      <a:pt x="381" y="33"/>
                    </a:lnTo>
                    <a:lnTo>
                      <a:pt x="382" y="34"/>
                    </a:lnTo>
                    <a:lnTo>
                      <a:pt x="382" y="35"/>
                    </a:lnTo>
                    <a:lnTo>
                      <a:pt x="382" y="36"/>
                    </a:lnTo>
                    <a:lnTo>
                      <a:pt x="383" y="37"/>
                    </a:lnTo>
                    <a:lnTo>
                      <a:pt x="384" y="37"/>
                    </a:lnTo>
                    <a:lnTo>
                      <a:pt x="384" y="38"/>
                    </a:lnTo>
                    <a:lnTo>
                      <a:pt x="385" y="39"/>
                    </a:lnTo>
                    <a:lnTo>
                      <a:pt x="385" y="40"/>
                    </a:lnTo>
                    <a:lnTo>
                      <a:pt x="385" y="43"/>
                    </a:lnTo>
                    <a:lnTo>
                      <a:pt x="384" y="44"/>
                    </a:lnTo>
                    <a:lnTo>
                      <a:pt x="383" y="45"/>
                    </a:lnTo>
                    <a:lnTo>
                      <a:pt x="382" y="48"/>
                    </a:lnTo>
                    <a:lnTo>
                      <a:pt x="382" y="49"/>
                    </a:lnTo>
                    <a:lnTo>
                      <a:pt x="383" y="49"/>
                    </a:lnTo>
                    <a:lnTo>
                      <a:pt x="384" y="50"/>
                    </a:lnTo>
                    <a:lnTo>
                      <a:pt x="385" y="50"/>
                    </a:lnTo>
                    <a:lnTo>
                      <a:pt x="386" y="51"/>
                    </a:lnTo>
                    <a:lnTo>
                      <a:pt x="386" y="52"/>
                    </a:lnTo>
                    <a:lnTo>
                      <a:pt x="384" y="53"/>
                    </a:lnTo>
                    <a:lnTo>
                      <a:pt x="384" y="54"/>
                    </a:lnTo>
                    <a:lnTo>
                      <a:pt x="384" y="55"/>
                    </a:lnTo>
                    <a:lnTo>
                      <a:pt x="386" y="57"/>
                    </a:lnTo>
                    <a:lnTo>
                      <a:pt x="386" y="58"/>
                    </a:lnTo>
                    <a:lnTo>
                      <a:pt x="386" y="59"/>
                    </a:lnTo>
                    <a:lnTo>
                      <a:pt x="386" y="60"/>
                    </a:lnTo>
                    <a:lnTo>
                      <a:pt x="386" y="64"/>
                    </a:lnTo>
                    <a:lnTo>
                      <a:pt x="388" y="65"/>
                    </a:lnTo>
                    <a:lnTo>
                      <a:pt x="389" y="66"/>
                    </a:lnTo>
                    <a:lnTo>
                      <a:pt x="389" y="67"/>
                    </a:lnTo>
                    <a:lnTo>
                      <a:pt x="385" y="72"/>
                    </a:lnTo>
                    <a:lnTo>
                      <a:pt x="383" y="76"/>
                    </a:lnTo>
                    <a:lnTo>
                      <a:pt x="379" y="84"/>
                    </a:lnTo>
                    <a:lnTo>
                      <a:pt x="379" y="86"/>
                    </a:lnTo>
                    <a:lnTo>
                      <a:pt x="379" y="89"/>
                    </a:lnTo>
                    <a:lnTo>
                      <a:pt x="379" y="91"/>
                    </a:lnTo>
                    <a:lnTo>
                      <a:pt x="377" y="97"/>
                    </a:lnTo>
                    <a:lnTo>
                      <a:pt x="376" y="98"/>
                    </a:lnTo>
                    <a:lnTo>
                      <a:pt x="370" y="105"/>
                    </a:lnTo>
                    <a:lnTo>
                      <a:pt x="361" y="112"/>
                    </a:lnTo>
                    <a:lnTo>
                      <a:pt x="358" y="114"/>
                    </a:lnTo>
                    <a:lnTo>
                      <a:pt x="357" y="115"/>
                    </a:lnTo>
                    <a:lnTo>
                      <a:pt x="352" y="122"/>
                    </a:lnTo>
                    <a:lnTo>
                      <a:pt x="349" y="122"/>
                    </a:lnTo>
                    <a:lnTo>
                      <a:pt x="348" y="123"/>
                    </a:lnTo>
                    <a:lnTo>
                      <a:pt x="345" y="126"/>
                    </a:lnTo>
                    <a:lnTo>
                      <a:pt x="343" y="126"/>
                    </a:lnTo>
                    <a:lnTo>
                      <a:pt x="343" y="127"/>
                    </a:lnTo>
                    <a:lnTo>
                      <a:pt x="341" y="126"/>
                    </a:lnTo>
                    <a:lnTo>
                      <a:pt x="341" y="127"/>
                    </a:lnTo>
                    <a:lnTo>
                      <a:pt x="339" y="129"/>
                    </a:lnTo>
                    <a:lnTo>
                      <a:pt x="339" y="129"/>
                    </a:lnTo>
                    <a:lnTo>
                      <a:pt x="338" y="130"/>
                    </a:lnTo>
                    <a:lnTo>
                      <a:pt x="335" y="132"/>
                    </a:lnTo>
                    <a:lnTo>
                      <a:pt x="333" y="136"/>
                    </a:lnTo>
                    <a:lnTo>
                      <a:pt x="330" y="139"/>
                    </a:lnTo>
                    <a:lnTo>
                      <a:pt x="327" y="142"/>
                    </a:lnTo>
                    <a:lnTo>
                      <a:pt x="327" y="143"/>
                    </a:lnTo>
                    <a:lnTo>
                      <a:pt x="324" y="146"/>
                    </a:lnTo>
                    <a:lnTo>
                      <a:pt x="324" y="149"/>
                    </a:lnTo>
                    <a:lnTo>
                      <a:pt x="324" y="150"/>
                    </a:lnTo>
                    <a:lnTo>
                      <a:pt x="322" y="151"/>
                    </a:lnTo>
                    <a:lnTo>
                      <a:pt x="320" y="157"/>
                    </a:lnTo>
                    <a:lnTo>
                      <a:pt x="320" y="161"/>
                    </a:lnTo>
                    <a:lnTo>
                      <a:pt x="318" y="163"/>
                    </a:lnTo>
                    <a:lnTo>
                      <a:pt x="319" y="164"/>
                    </a:lnTo>
                    <a:lnTo>
                      <a:pt x="317" y="171"/>
                    </a:lnTo>
                    <a:lnTo>
                      <a:pt x="315" y="177"/>
                    </a:lnTo>
                    <a:lnTo>
                      <a:pt x="314" y="181"/>
                    </a:lnTo>
                    <a:lnTo>
                      <a:pt x="314" y="183"/>
                    </a:lnTo>
                    <a:lnTo>
                      <a:pt x="311" y="189"/>
                    </a:lnTo>
                    <a:lnTo>
                      <a:pt x="307" y="195"/>
                    </a:lnTo>
                    <a:lnTo>
                      <a:pt x="304" y="198"/>
                    </a:lnTo>
                    <a:lnTo>
                      <a:pt x="300" y="204"/>
                    </a:lnTo>
                    <a:lnTo>
                      <a:pt x="297" y="208"/>
                    </a:lnTo>
                    <a:lnTo>
                      <a:pt x="296" y="208"/>
                    </a:lnTo>
                    <a:lnTo>
                      <a:pt x="293" y="210"/>
                    </a:lnTo>
                    <a:lnTo>
                      <a:pt x="291" y="212"/>
                    </a:lnTo>
                    <a:lnTo>
                      <a:pt x="289" y="209"/>
                    </a:lnTo>
                    <a:lnTo>
                      <a:pt x="290" y="208"/>
                    </a:lnTo>
                    <a:lnTo>
                      <a:pt x="290" y="208"/>
                    </a:lnTo>
                    <a:lnTo>
                      <a:pt x="290" y="207"/>
                    </a:lnTo>
                    <a:lnTo>
                      <a:pt x="292" y="205"/>
                    </a:lnTo>
                    <a:lnTo>
                      <a:pt x="292" y="203"/>
                    </a:lnTo>
                    <a:lnTo>
                      <a:pt x="293" y="201"/>
                    </a:lnTo>
                    <a:lnTo>
                      <a:pt x="294" y="201"/>
                    </a:lnTo>
                    <a:lnTo>
                      <a:pt x="295" y="198"/>
                    </a:lnTo>
                    <a:lnTo>
                      <a:pt x="296" y="197"/>
                    </a:lnTo>
                    <a:lnTo>
                      <a:pt x="296" y="195"/>
                    </a:lnTo>
                    <a:lnTo>
                      <a:pt x="295" y="195"/>
                    </a:lnTo>
                    <a:lnTo>
                      <a:pt x="293" y="193"/>
                    </a:lnTo>
                    <a:lnTo>
                      <a:pt x="292" y="193"/>
                    </a:lnTo>
                    <a:lnTo>
                      <a:pt x="289" y="193"/>
                    </a:lnTo>
                    <a:lnTo>
                      <a:pt x="289" y="192"/>
                    </a:lnTo>
                    <a:lnTo>
                      <a:pt x="287" y="191"/>
                    </a:lnTo>
                    <a:lnTo>
                      <a:pt x="286" y="191"/>
                    </a:lnTo>
                    <a:lnTo>
                      <a:pt x="285" y="191"/>
                    </a:lnTo>
                    <a:lnTo>
                      <a:pt x="285" y="191"/>
                    </a:lnTo>
                    <a:lnTo>
                      <a:pt x="283" y="190"/>
                    </a:lnTo>
                    <a:lnTo>
                      <a:pt x="283" y="189"/>
                    </a:lnTo>
                    <a:lnTo>
                      <a:pt x="283" y="189"/>
                    </a:lnTo>
                    <a:lnTo>
                      <a:pt x="282" y="189"/>
                    </a:lnTo>
                    <a:lnTo>
                      <a:pt x="282" y="188"/>
                    </a:lnTo>
                    <a:lnTo>
                      <a:pt x="282" y="188"/>
                    </a:lnTo>
                    <a:lnTo>
                      <a:pt x="280" y="187"/>
                    </a:lnTo>
                    <a:lnTo>
                      <a:pt x="279" y="187"/>
                    </a:lnTo>
                    <a:lnTo>
                      <a:pt x="277" y="186"/>
                    </a:lnTo>
                    <a:lnTo>
                      <a:pt x="274" y="186"/>
                    </a:lnTo>
                    <a:lnTo>
                      <a:pt x="272" y="185"/>
                    </a:lnTo>
                    <a:lnTo>
                      <a:pt x="272" y="184"/>
                    </a:lnTo>
                    <a:lnTo>
                      <a:pt x="271" y="181"/>
                    </a:lnTo>
                    <a:lnTo>
                      <a:pt x="270" y="181"/>
                    </a:lnTo>
                    <a:lnTo>
                      <a:pt x="269" y="180"/>
                    </a:lnTo>
                    <a:lnTo>
                      <a:pt x="269" y="179"/>
                    </a:lnTo>
                    <a:lnTo>
                      <a:pt x="268" y="178"/>
                    </a:lnTo>
                    <a:lnTo>
                      <a:pt x="266" y="177"/>
                    </a:lnTo>
                    <a:lnTo>
                      <a:pt x="265" y="175"/>
                    </a:lnTo>
                    <a:lnTo>
                      <a:pt x="264" y="175"/>
                    </a:lnTo>
                    <a:lnTo>
                      <a:pt x="263" y="174"/>
                    </a:lnTo>
                    <a:lnTo>
                      <a:pt x="263" y="174"/>
                    </a:lnTo>
                    <a:lnTo>
                      <a:pt x="263" y="173"/>
                    </a:lnTo>
                    <a:lnTo>
                      <a:pt x="262" y="171"/>
                    </a:lnTo>
                    <a:lnTo>
                      <a:pt x="260" y="171"/>
                    </a:lnTo>
                    <a:lnTo>
                      <a:pt x="260" y="170"/>
                    </a:lnTo>
                    <a:lnTo>
                      <a:pt x="258" y="169"/>
                    </a:lnTo>
                    <a:lnTo>
                      <a:pt x="258" y="168"/>
                    </a:lnTo>
                    <a:lnTo>
                      <a:pt x="256" y="168"/>
                    </a:lnTo>
                    <a:lnTo>
                      <a:pt x="255" y="168"/>
                    </a:lnTo>
                    <a:lnTo>
                      <a:pt x="252" y="167"/>
                    </a:lnTo>
                    <a:lnTo>
                      <a:pt x="248" y="166"/>
                    </a:lnTo>
                    <a:lnTo>
                      <a:pt x="248" y="166"/>
                    </a:lnTo>
                    <a:lnTo>
                      <a:pt x="246" y="166"/>
                    </a:lnTo>
                    <a:lnTo>
                      <a:pt x="245" y="166"/>
                    </a:lnTo>
                    <a:lnTo>
                      <a:pt x="245" y="164"/>
                    </a:lnTo>
                    <a:lnTo>
                      <a:pt x="245" y="164"/>
                    </a:lnTo>
                    <a:lnTo>
                      <a:pt x="244" y="163"/>
                    </a:lnTo>
                    <a:lnTo>
                      <a:pt x="243" y="162"/>
                    </a:lnTo>
                    <a:lnTo>
                      <a:pt x="242" y="161"/>
                    </a:lnTo>
                    <a:lnTo>
                      <a:pt x="241" y="160"/>
                    </a:lnTo>
                    <a:lnTo>
                      <a:pt x="240" y="159"/>
                    </a:lnTo>
                    <a:lnTo>
                      <a:pt x="238" y="156"/>
                    </a:lnTo>
                    <a:lnTo>
                      <a:pt x="235" y="153"/>
                    </a:lnTo>
                    <a:lnTo>
                      <a:pt x="234" y="153"/>
                    </a:lnTo>
                    <a:lnTo>
                      <a:pt x="233" y="153"/>
                    </a:lnTo>
                    <a:lnTo>
                      <a:pt x="232" y="151"/>
                    </a:lnTo>
                    <a:lnTo>
                      <a:pt x="231" y="150"/>
                    </a:lnTo>
                    <a:lnTo>
                      <a:pt x="231" y="150"/>
                    </a:lnTo>
                    <a:lnTo>
                      <a:pt x="228" y="149"/>
                    </a:lnTo>
                    <a:lnTo>
                      <a:pt x="225" y="149"/>
                    </a:lnTo>
                    <a:lnTo>
                      <a:pt x="224" y="148"/>
                    </a:lnTo>
                    <a:lnTo>
                      <a:pt x="223" y="146"/>
                    </a:lnTo>
                    <a:lnTo>
                      <a:pt x="221" y="146"/>
                    </a:lnTo>
                    <a:lnTo>
                      <a:pt x="220" y="144"/>
                    </a:lnTo>
                    <a:lnTo>
                      <a:pt x="218" y="143"/>
                    </a:lnTo>
                    <a:lnTo>
                      <a:pt x="218" y="143"/>
                    </a:lnTo>
                    <a:lnTo>
                      <a:pt x="217" y="142"/>
                    </a:lnTo>
                    <a:lnTo>
                      <a:pt x="215" y="140"/>
                    </a:lnTo>
                    <a:lnTo>
                      <a:pt x="214" y="139"/>
                    </a:lnTo>
                    <a:lnTo>
                      <a:pt x="212" y="138"/>
                    </a:lnTo>
                    <a:lnTo>
                      <a:pt x="211" y="136"/>
                    </a:lnTo>
                    <a:lnTo>
                      <a:pt x="208" y="134"/>
                    </a:lnTo>
                    <a:lnTo>
                      <a:pt x="207" y="132"/>
                    </a:lnTo>
                    <a:lnTo>
                      <a:pt x="203" y="129"/>
                    </a:lnTo>
                    <a:lnTo>
                      <a:pt x="202" y="129"/>
                    </a:lnTo>
                    <a:lnTo>
                      <a:pt x="201" y="128"/>
                    </a:lnTo>
                    <a:lnTo>
                      <a:pt x="200" y="128"/>
                    </a:lnTo>
                    <a:lnTo>
                      <a:pt x="200" y="128"/>
                    </a:lnTo>
                    <a:lnTo>
                      <a:pt x="199" y="127"/>
                    </a:lnTo>
                    <a:lnTo>
                      <a:pt x="200" y="124"/>
                    </a:lnTo>
                    <a:lnTo>
                      <a:pt x="200" y="121"/>
                    </a:lnTo>
                    <a:lnTo>
                      <a:pt x="199" y="118"/>
                    </a:lnTo>
                    <a:lnTo>
                      <a:pt x="197" y="116"/>
                    </a:lnTo>
                    <a:lnTo>
                      <a:pt x="195" y="113"/>
                    </a:lnTo>
                    <a:lnTo>
                      <a:pt x="193" y="111"/>
                    </a:lnTo>
                    <a:lnTo>
                      <a:pt x="190" y="92"/>
                    </a:lnTo>
                    <a:lnTo>
                      <a:pt x="190" y="91"/>
                    </a:lnTo>
                    <a:lnTo>
                      <a:pt x="189" y="91"/>
                    </a:lnTo>
                    <a:lnTo>
                      <a:pt x="171" y="95"/>
                    </a:lnTo>
                    <a:lnTo>
                      <a:pt x="159" y="98"/>
                    </a:lnTo>
                    <a:lnTo>
                      <a:pt x="145" y="101"/>
                    </a:lnTo>
                    <a:lnTo>
                      <a:pt x="129" y="104"/>
                    </a:lnTo>
                    <a:lnTo>
                      <a:pt x="108" y="108"/>
                    </a:lnTo>
                    <a:lnTo>
                      <a:pt x="88" y="112"/>
                    </a:lnTo>
                    <a:lnTo>
                      <a:pt x="86" y="112"/>
                    </a:lnTo>
                    <a:lnTo>
                      <a:pt x="83" y="111"/>
                    </a:lnTo>
                    <a:lnTo>
                      <a:pt x="78" y="110"/>
                    </a:lnTo>
                    <a:lnTo>
                      <a:pt x="71" y="108"/>
                    </a:lnTo>
                    <a:lnTo>
                      <a:pt x="68" y="107"/>
                    </a:lnTo>
                    <a:lnTo>
                      <a:pt x="64" y="107"/>
                    </a:lnTo>
                    <a:lnTo>
                      <a:pt x="59" y="106"/>
                    </a:lnTo>
                    <a:lnTo>
                      <a:pt x="55" y="105"/>
                    </a:lnTo>
                    <a:lnTo>
                      <a:pt x="53" y="105"/>
                    </a:lnTo>
                    <a:lnTo>
                      <a:pt x="52" y="104"/>
                    </a:lnTo>
                    <a:lnTo>
                      <a:pt x="48" y="104"/>
                    </a:lnTo>
                    <a:lnTo>
                      <a:pt x="47" y="105"/>
                    </a:lnTo>
                    <a:lnTo>
                      <a:pt x="36" y="101"/>
                    </a:lnTo>
                    <a:lnTo>
                      <a:pt x="35" y="102"/>
                    </a:lnTo>
                    <a:lnTo>
                      <a:pt x="34" y="102"/>
                    </a:lnTo>
                    <a:lnTo>
                      <a:pt x="33" y="102"/>
                    </a:lnTo>
                    <a:lnTo>
                      <a:pt x="31" y="102"/>
                    </a:lnTo>
                    <a:lnTo>
                      <a:pt x="27" y="102"/>
                    </a:lnTo>
                    <a:lnTo>
                      <a:pt x="24" y="102"/>
                    </a:lnTo>
                    <a:lnTo>
                      <a:pt x="21" y="101"/>
                    </a:lnTo>
                    <a:lnTo>
                      <a:pt x="19" y="101"/>
                    </a:lnTo>
                    <a:lnTo>
                      <a:pt x="17" y="101"/>
                    </a:lnTo>
                    <a:lnTo>
                      <a:pt x="16" y="99"/>
                    </a:lnTo>
                    <a:lnTo>
                      <a:pt x="14" y="98"/>
                    </a:lnTo>
                    <a:lnTo>
                      <a:pt x="11" y="97"/>
                    </a:lnTo>
                    <a:lnTo>
                      <a:pt x="9" y="96"/>
                    </a:lnTo>
                    <a:lnTo>
                      <a:pt x="7" y="95"/>
                    </a:lnTo>
                    <a:lnTo>
                      <a:pt x="2" y="94"/>
                    </a:lnTo>
                    <a:lnTo>
                      <a:pt x="1" y="94"/>
                    </a:lnTo>
                    <a:lnTo>
                      <a:pt x="1" y="93"/>
                    </a:lnTo>
                    <a:lnTo>
                      <a:pt x="1" y="88"/>
                    </a:lnTo>
                    <a:lnTo>
                      <a:pt x="1" y="83"/>
                    </a:lnTo>
                    <a:lnTo>
                      <a:pt x="0" y="79"/>
                    </a:lnTo>
                    <a:lnTo>
                      <a:pt x="0" y="77"/>
                    </a:lnTo>
                    <a:lnTo>
                      <a:pt x="1" y="74"/>
                    </a:lnTo>
                    <a:lnTo>
                      <a:pt x="2" y="72"/>
                    </a:lnTo>
                    <a:lnTo>
                      <a:pt x="2" y="71"/>
                    </a:lnTo>
                    <a:lnTo>
                      <a:pt x="4" y="70"/>
                    </a:lnTo>
                    <a:lnTo>
                      <a:pt x="4" y="68"/>
                    </a:lnTo>
                    <a:lnTo>
                      <a:pt x="5" y="67"/>
                    </a:lnTo>
                    <a:lnTo>
                      <a:pt x="7" y="65"/>
                    </a:lnTo>
                    <a:lnTo>
                      <a:pt x="7" y="64"/>
                    </a:lnTo>
                    <a:lnTo>
                      <a:pt x="7" y="63"/>
                    </a:lnTo>
                    <a:lnTo>
                      <a:pt x="7" y="60"/>
                    </a:lnTo>
                    <a:lnTo>
                      <a:pt x="7" y="59"/>
                    </a:lnTo>
                    <a:lnTo>
                      <a:pt x="8" y="57"/>
                    </a:lnTo>
                    <a:lnTo>
                      <a:pt x="9" y="53"/>
                    </a:lnTo>
                    <a:lnTo>
                      <a:pt x="10" y="53"/>
                    </a:lnTo>
                    <a:lnTo>
                      <a:pt x="10" y="52"/>
                    </a:lnTo>
                    <a:lnTo>
                      <a:pt x="12" y="49"/>
                    </a:lnTo>
                    <a:lnTo>
                      <a:pt x="14" y="46"/>
                    </a:lnTo>
                    <a:lnTo>
                      <a:pt x="15" y="43"/>
                    </a:lnTo>
                    <a:lnTo>
                      <a:pt x="15" y="40"/>
                    </a:lnTo>
                    <a:lnTo>
                      <a:pt x="17" y="37"/>
                    </a:lnTo>
                    <a:lnTo>
                      <a:pt x="17" y="33"/>
                    </a:lnTo>
                    <a:lnTo>
                      <a:pt x="18" y="31"/>
                    </a:lnTo>
                    <a:lnTo>
                      <a:pt x="18" y="28"/>
                    </a:lnTo>
                    <a:lnTo>
                      <a:pt x="18" y="25"/>
                    </a:lnTo>
                    <a:lnTo>
                      <a:pt x="18" y="21"/>
                    </a:lnTo>
                    <a:lnTo>
                      <a:pt x="18" y="20"/>
                    </a:lnTo>
                    <a:lnTo>
                      <a:pt x="17" y="15"/>
                    </a:lnTo>
                    <a:lnTo>
                      <a:pt x="17" y="13"/>
                    </a:lnTo>
                    <a:lnTo>
                      <a:pt x="17" y="12"/>
                    </a:lnTo>
                    <a:lnTo>
                      <a:pt x="17" y="12"/>
                    </a:lnTo>
                    <a:lnTo>
                      <a:pt x="17" y="8"/>
                    </a:lnTo>
                    <a:lnTo>
                      <a:pt x="17" y="5"/>
                    </a:lnTo>
                    <a:lnTo>
                      <a:pt x="17" y="3"/>
                    </a:lnTo>
                    <a:lnTo>
                      <a:pt x="17" y="2"/>
                    </a:lnTo>
                    <a:lnTo>
                      <a:pt x="18" y="1"/>
                    </a:lnTo>
                    <a:lnTo>
                      <a:pt x="20" y="1"/>
                    </a:lnTo>
                    <a:lnTo>
                      <a:pt x="21" y="1"/>
                    </a:lnTo>
                    <a:lnTo>
                      <a:pt x="22" y="0"/>
                    </a:lnTo>
                    <a:lnTo>
                      <a:pt x="23" y="0"/>
                    </a:lnTo>
                    <a:lnTo>
                      <a:pt x="25" y="1"/>
                    </a:lnTo>
                    <a:lnTo>
                      <a:pt x="26" y="1"/>
                    </a:lnTo>
                    <a:lnTo>
                      <a:pt x="28" y="1"/>
                    </a:lnTo>
                    <a:lnTo>
                      <a:pt x="28" y="1"/>
                    </a:lnTo>
                    <a:lnTo>
                      <a:pt x="29" y="4"/>
                    </a:lnTo>
                    <a:lnTo>
                      <a:pt x="30" y="5"/>
                    </a:lnTo>
                    <a:lnTo>
                      <a:pt x="31" y="6"/>
                    </a:lnTo>
                    <a:lnTo>
                      <a:pt x="32" y="7"/>
                    </a:lnTo>
                    <a:lnTo>
                      <a:pt x="34" y="6"/>
                    </a:lnTo>
                    <a:lnTo>
                      <a:pt x="35" y="7"/>
                    </a:lnTo>
                    <a:lnTo>
                      <a:pt x="35" y="8"/>
                    </a:lnTo>
                    <a:lnTo>
                      <a:pt x="35" y="8"/>
                    </a:lnTo>
                    <a:lnTo>
                      <a:pt x="36" y="9"/>
                    </a:lnTo>
                    <a:lnTo>
                      <a:pt x="37" y="11"/>
                    </a:lnTo>
                    <a:lnTo>
                      <a:pt x="38" y="12"/>
                    </a:lnTo>
                    <a:lnTo>
                      <a:pt x="39" y="12"/>
                    </a:lnTo>
                    <a:lnTo>
                      <a:pt x="40" y="13"/>
                    </a:lnTo>
                    <a:lnTo>
                      <a:pt x="42" y="16"/>
                    </a:lnTo>
                    <a:lnTo>
                      <a:pt x="44" y="16"/>
                    </a:lnTo>
                    <a:lnTo>
                      <a:pt x="45" y="16"/>
                    </a:lnTo>
                    <a:lnTo>
                      <a:pt x="45" y="16"/>
                    </a:lnTo>
                    <a:lnTo>
                      <a:pt x="46" y="16"/>
                    </a:lnTo>
                    <a:lnTo>
                      <a:pt x="47" y="15"/>
                    </a:lnTo>
                    <a:lnTo>
                      <a:pt x="48" y="16"/>
                    </a:lnTo>
                    <a:lnTo>
                      <a:pt x="48" y="16"/>
                    </a:lnTo>
                    <a:lnTo>
                      <a:pt x="50" y="15"/>
                    </a:lnTo>
                    <a:lnTo>
                      <a:pt x="52" y="15"/>
                    </a:lnTo>
                    <a:lnTo>
                      <a:pt x="53" y="15"/>
                    </a:lnTo>
                    <a:lnTo>
                      <a:pt x="55" y="16"/>
                    </a:lnTo>
                    <a:lnTo>
                      <a:pt x="55" y="17"/>
                    </a:lnTo>
                    <a:lnTo>
                      <a:pt x="56" y="18"/>
                    </a:lnTo>
                    <a:lnTo>
                      <a:pt x="58" y="18"/>
                    </a:lnTo>
                    <a:lnTo>
                      <a:pt x="59" y="19"/>
                    </a:lnTo>
                    <a:lnTo>
                      <a:pt x="59" y="19"/>
                    </a:lnTo>
                    <a:lnTo>
                      <a:pt x="60" y="21"/>
                    </a:lnTo>
                    <a:lnTo>
                      <a:pt x="62" y="22"/>
                    </a:lnTo>
                    <a:lnTo>
                      <a:pt x="62" y="22"/>
                    </a:lnTo>
                    <a:lnTo>
                      <a:pt x="64" y="22"/>
                    </a:lnTo>
                    <a:lnTo>
                      <a:pt x="65" y="22"/>
                    </a:lnTo>
                    <a:lnTo>
                      <a:pt x="66" y="22"/>
                    </a:lnTo>
                    <a:lnTo>
                      <a:pt x="66" y="22"/>
                    </a:lnTo>
                    <a:lnTo>
                      <a:pt x="67" y="22"/>
                    </a:lnTo>
                    <a:lnTo>
                      <a:pt x="69" y="21"/>
                    </a:lnTo>
                    <a:lnTo>
                      <a:pt x="70" y="21"/>
                    </a:lnTo>
                    <a:lnTo>
                      <a:pt x="71" y="22"/>
                    </a:lnTo>
                    <a:lnTo>
                      <a:pt x="72" y="22"/>
                    </a:lnTo>
                    <a:lnTo>
                      <a:pt x="73" y="21"/>
                    </a:lnTo>
                    <a:lnTo>
                      <a:pt x="74" y="21"/>
                    </a:lnTo>
                    <a:lnTo>
                      <a:pt x="75" y="20"/>
                    </a:lnTo>
                    <a:lnTo>
                      <a:pt x="76" y="20"/>
                    </a:lnTo>
                    <a:lnTo>
                      <a:pt x="76" y="19"/>
                    </a:lnTo>
                    <a:lnTo>
                      <a:pt x="76" y="19"/>
                    </a:lnTo>
                    <a:lnTo>
                      <a:pt x="77" y="19"/>
                    </a:lnTo>
                    <a:lnTo>
                      <a:pt x="79" y="18"/>
                    </a:lnTo>
                    <a:lnTo>
                      <a:pt x="81" y="19"/>
                    </a:lnTo>
                    <a:lnTo>
                      <a:pt x="82" y="19"/>
                    </a:lnTo>
                    <a:lnTo>
                      <a:pt x="83" y="17"/>
                    </a:lnTo>
                    <a:lnTo>
                      <a:pt x="84" y="18"/>
                    </a:lnTo>
                    <a:lnTo>
                      <a:pt x="85" y="19"/>
                    </a:lnTo>
                    <a:lnTo>
                      <a:pt x="86" y="20"/>
                    </a:lnTo>
                    <a:lnTo>
                      <a:pt x="86" y="21"/>
                    </a:lnTo>
                    <a:lnTo>
                      <a:pt x="89" y="20"/>
                    </a:lnTo>
                    <a:lnTo>
                      <a:pt x="90" y="20"/>
                    </a:lnTo>
                    <a:lnTo>
                      <a:pt x="92" y="20"/>
                    </a:lnTo>
                    <a:lnTo>
                      <a:pt x="93" y="19"/>
                    </a:lnTo>
                    <a:lnTo>
                      <a:pt x="94" y="19"/>
                    </a:lnTo>
                    <a:lnTo>
                      <a:pt x="95" y="20"/>
                    </a:lnTo>
                    <a:lnTo>
                      <a:pt x="96" y="20"/>
                    </a:lnTo>
                    <a:lnTo>
                      <a:pt x="97" y="22"/>
                    </a:lnTo>
                    <a:lnTo>
                      <a:pt x="97" y="23"/>
                    </a:lnTo>
                    <a:lnTo>
                      <a:pt x="100" y="24"/>
                    </a:lnTo>
                    <a:lnTo>
                      <a:pt x="100" y="24"/>
                    </a:lnTo>
                    <a:lnTo>
                      <a:pt x="101" y="25"/>
                    </a:lnTo>
                    <a:lnTo>
                      <a:pt x="102" y="24"/>
                    </a:lnTo>
                    <a:lnTo>
                      <a:pt x="103" y="24"/>
                    </a:lnTo>
                    <a:lnTo>
                      <a:pt x="106" y="24"/>
                    </a:lnTo>
                    <a:lnTo>
                      <a:pt x="107" y="24"/>
                    </a:lnTo>
                    <a:lnTo>
                      <a:pt x="109" y="23"/>
                    </a:lnTo>
                    <a:lnTo>
                      <a:pt x="110" y="22"/>
                    </a:lnTo>
                    <a:lnTo>
                      <a:pt x="110" y="22"/>
                    </a:lnTo>
                    <a:lnTo>
                      <a:pt x="111" y="22"/>
                    </a:lnTo>
                    <a:lnTo>
                      <a:pt x="112" y="23"/>
                    </a:lnTo>
                    <a:lnTo>
                      <a:pt x="115" y="26"/>
                    </a:lnTo>
                    <a:lnTo>
                      <a:pt x="116" y="26"/>
                    </a:lnTo>
                    <a:lnTo>
                      <a:pt x="117" y="28"/>
                    </a:lnTo>
                    <a:lnTo>
                      <a:pt x="117" y="29"/>
                    </a:lnTo>
                    <a:lnTo>
                      <a:pt x="119" y="29"/>
                    </a:lnTo>
                    <a:lnTo>
                      <a:pt x="121" y="30"/>
                    </a:lnTo>
                    <a:lnTo>
                      <a:pt x="124" y="30"/>
                    </a:lnTo>
                    <a:lnTo>
                      <a:pt x="125" y="32"/>
                    </a:lnTo>
                    <a:lnTo>
                      <a:pt x="128" y="33"/>
                    </a:lnTo>
                    <a:lnTo>
                      <a:pt x="128" y="34"/>
                    </a:lnTo>
                    <a:lnTo>
                      <a:pt x="129" y="36"/>
                    </a:lnTo>
                    <a:lnTo>
                      <a:pt x="130" y="36"/>
                    </a:lnTo>
                    <a:lnTo>
                      <a:pt x="132" y="37"/>
                    </a:lnTo>
                    <a:lnTo>
                      <a:pt x="134" y="38"/>
                    </a:lnTo>
                    <a:lnTo>
                      <a:pt x="137" y="39"/>
                    </a:lnTo>
                    <a:lnTo>
                      <a:pt x="138" y="39"/>
                    </a:lnTo>
                    <a:lnTo>
                      <a:pt x="139" y="41"/>
                    </a:lnTo>
                    <a:lnTo>
                      <a:pt x="140" y="42"/>
                    </a:lnTo>
                    <a:lnTo>
                      <a:pt x="141" y="42"/>
                    </a:lnTo>
                    <a:lnTo>
                      <a:pt x="142" y="43"/>
                    </a:lnTo>
                    <a:lnTo>
                      <a:pt x="142" y="43"/>
                    </a:lnTo>
                    <a:lnTo>
                      <a:pt x="142" y="44"/>
                    </a:lnTo>
                    <a:lnTo>
                      <a:pt x="143" y="45"/>
                    </a:lnTo>
                    <a:lnTo>
                      <a:pt x="144" y="45"/>
                    </a:lnTo>
                    <a:lnTo>
                      <a:pt x="145" y="46"/>
                    </a:lnTo>
                    <a:lnTo>
                      <a:pt x="146" y="46"/>
                    </a:lnTo>
                    <a:lnTo>
                      <a:pt x="147" y="47"/>
                    </a:lnTo>
                    <a:lnTo>
                      <a:pt x="148" y="47"/>
                    </a:lnTo>
                    <a:lnTo>
                      <a:pt x="151" y="48"/>
                    </a:lnTo>
                    <a:lnTo>
                      <a:pt x="153" y="50"/>
                    </a:lnTo>
                    <a:lnTo>
                      <a:pt x="155" y="50"/>
                    </a:lnTo>
                    <a:lnTo>
                      <a:pt x="156" y="50"/>
                    </a:lnTo>
                    <a:lnTo>
                      <a:pt x="157" y="50"/>
                    </a:lnTo>
                    <a:lnTo>
                      <a:pt x="159" y="50"/>
                    </a:lnTo>
                    <a:lnTo>
                      <a:pt x="160" y="50"/>
                    </a:lnTo>
                    <a:lnTo>
                      <a:pt x="161" y="51"/>
                    </a:lnTo>
                    <a:lnTo>
                      <a:pt x="162" y="52"/>
                    </a:lnTo>
                    <a:lnTo>
                      <a:pt x="163" y="53"/>
                    </a:lnTo>
                    <a:lnTo>
                      <a:pt x="164" y="53"/>
                    </a:lnTo>
                    <a:lnTo>
                      <a:pt x="165" y="52"/>
                    </a:lnTo>
                    <a:lnTo>
                      <a:pt x="166" y="51"/>
                    </a:lnTo>
                    <a:lnTo>
                      <a:pt x="166" y="50"/>
                    </a:lnTo>
                    <a:lnTo>
                      <a:pt x="166" y="50"/>
                    </a:lnTo>
                    <a:lnTo>
                      <a:pt x="167" y="50"/>
                    </a:lnTo>
                    <a:lnTo>
                      <a:pt x="169" y="50"/>
                    </a:lnTo>
                    <a:lnTo>
                      <a:pt x="170" y="50"/>
                    </a:lnTo>
                    <a:lnTo>
                      <a:pt x="172" y="50"/>
                    </a:lnTo>
                    <a:lnTo>
                      <a:pt x="172" y="49"/>
                    </a:lnTo>
                    <a:lnTo>
                      <a:pt x="176" y="47"/>
                    </a:lnTo>
                    <a:lnTo>
                      <a:pt x="177" y="46"/>
                    </a:lnTo>
                    <a:lnTo>
                      <a:pt x="178" y="46"/>
                    </a:lnTo>
                    <a:lnTo>
                      <a:pt x="179" y="45"/>
                    </a:lnTo>
                    <a:lnTo>
                      <a:pt x="180" y="45"/>
                    </a:lnTo>
                    <a:lnTo>
                      <a:pt x="182" y="45"/>
                    </a:lnTo>
                    <a:lnTo>
                      <a:pt x="183" y="46"/>
                    </a:lnTo>
                    <a:lnTo>
                      <a:pt x="184" y="46"/>
                    </a:lnTo>
                    <a:lnTo>
                      <a:pt x="186" y="46"/>
                    </a:lnTo>
                    <a:lnTo>
                      <a:pt x="186" y="46"/>
                    </a:lnTo>
                    <a:lnTo>
                      <a:pt x="187" y="44"/>
                    </a:lnTo>
                    <a:lnTo>
                      <a:pt x="189" y="42"/>
                    </a:lnTo>
                    <a:lnTo>
                      <a:pt x="190" y="40"/>
                    </a:lnTo>
                    <a:lnTo>
                      <a:pt x="192" y="39"/>
                    </a:lnTo>
                    <a:lnTo>
                      <a:pt x="193" y="39"/>
                    </a:lnTo>
                    <a:lnTo>
                      <a:pt x="196" y="40"/>
                    </a:lnTo>
                    <a:lnTo>
                      <a:pt x="197" y="41"/>
                    </a:lnTo>
                    <a:lnTo>
                      <a:pt x="198" y="41"/>
                    </a:lnTo>
                    <a:lnTo>
                      <a:pt x="200" y="40"/>
                    </a:lnTo>
                    <a:lnTo>
                      <a:pt x="201" y="39"/>
                    </a:lnTo>
                    <a:lnTo>
                      <a:pt x="203" y="39"/>
                    </a:lnTo>
                    <a:lnTo>
                      <a:pt x="204" y="40"/>
                    </a:lnTo>
                    <a:lnTo>
                      <a:pt x="205" y="40"/>
                    </a:lnTo>
                    <a:lnTo>
                      <a:pt x="208" y="39"/>
                    </a:lnTo>
                    <a:lnTo>
                      <a:pt x="209" y="39"/>
                    </a:lnTo>
                    <a:lnTo>
                      <a:pt x="210" y="39"/>
                    </a:lnTo>
                    <a:lnTo>
                      <a:pt x="213" y="39"/>
                    </a:lnTo>
                    <a:lnTo>
                      <a:pt x="214" y="40"/>
                    </a:lnTo>
                    <a:lnTo>
                      <a:pt x="215" y="41"/>
                    </a:lnTo>
                    <a:lnTo>
                      <a:pt x="216" y="41"/>
                    </a:lnTo>
                    <a:lnTo>
                      <a:pt x="217" y="41"/>
                    </a:lnTo>
                    <a:lnTo>
                      <a:pt x="218" y="40"/>
                    </a:lnTo>
                    <a:lnTo>
                      <a:pt x="219" y="39"/>
                    </a:lnTo>
                    <a:lnTo>
                      <a:pt x="221" y="40"/>
                    </a:lnTo>
                    <a:lnTo>
                      <a:pt x="223" y="40"/>
                    </a:lnTo>
                    <a:lnTo>
                      <a:pt x="224" y="41"/>
                    </a:lnTo>
                    <a:lnTo>
                      <a:pt x="225" y="41"/>
                    </a:lnTo>
                    <a:lnTo>
                      <a:pt x="226" y="41"/>
                    </a:lnTo>
                    <a:lnTo>
                      <a:pt x="227" y="41"/>
                    </a:lnTo>
                    <a:lnTo>
                      <a:pt x="230" y="41"/>
                    </a:lnTo>
                    <a:lnTo>
                      <a:pt x="231" y="41"/>
                    </a:lnTo>
                    <a:lnTo>
                      <a:pt x="232" y="39"/>
                    </a:lnTo>
                    <a:lnTo>
                      <a:pt x="233" y="39"/>
                    </a:lnTo>
                    <a:lnTo>
                      <a:pt x="234" y="39"/>
                    </a:lnTo>
                    <a:lnTo>
                      <a:pt x="234" y="38"/>
                    </a:lnTo>
                    <a:lnTo>
                      <a:pt x="234" y="36"/>
                    </a:lnTo>
                    <a:lnTo>
                      <a:pt x="235" y="36"/>
                    </a:lnTo>
                    <a:lnTo>
                      <a:pt x="238" y="36"/>
                    </a:lnTo>
                    <a:lnTo>
                      <a:pt x="238" y="36"/>
                    </a:lnTo>
                    <a:lnTo>
                      <a:pt x="239" y="36"/>
                    </a:lnTo>
                    <a:lnTo>
                      <a:pt x="239" y="37"/>
                    </a:lnTo>
                    <a:lnTo>
                      <a:pt x="240" y="39"/>
                    </a:lnTo>
                    <a:lnTo>
                      <a:pt x="242" y="39"/>
                    </a:lnTo>
                    <a:lnTo>
                      <a:pt x="243" y="39"/>
                    </a:lnTo>
                    <a:lnTo>
                      <a:pt x="244" y="38"/>
                    </a:lnTo>
                    <a:lnTo>
                      <a:pt x="245" y="36"/>
                    </a:lnTo>
                    <a:lnTo>
                      <a:pt x="248" y="33"/>
                    </a:lnTo>
                    <a:lnTo>
                      <a:pt x="248" y="32"/>
                    </a:lnTo>
                    <a:lnTo>
                      <a:pt x="249" y="31"/>
                    </a:lnTo>
                    <a:lnTo>
                      <a:pt x="251" y="32"/>
                    </a:lnTo>
                    <a:lnTo>
                      <a:pt x="252" y="31"/>
                    </a:lnTo>
                    <a:lnTo>
                      <a:pt x="255" y="31"/>
                    </a:lnTo>
                    <a:lnTo>
                      <a:pt x="255" y="31"/>
                    </a:lnTo>
                    <a:lnTo>
                      <a:pt x="256" y="30"/>
                    </a:lnTo>
                    <a:lnTo>
                      <a:pt x="258" y="29"/>
                    </a:lnTo>
                    <a:lnTo>
                      <a:pt x="259" y="29"/>
                    </a:lnTo>
                    <a:lnTo>
                      <a:pt x="260" y="28"/>
                    </a:lnTo>
                    <a:lnTo>
                      <a:pt x="261" y="28"/>
                    </a:lnTo>
                    <a:lnTo>
                      <a:pt x="262" y="28"/>
                    </a:lnTo>
                    <a:lnTo>
                      <a:pt x="263" y="28"/>
                    </a:lnTo>
                    <a:lnTo>
                      <a:pt x="265" y="29"/>
                    </a:lnTo>
                    <a:lnTo>
                      <a:pt x="265" y="29"/>
                    </a:lnTo>
                    <a:lnTo>
                      <a:pt x="266" y="29"/>
                    </a:lnTo>
                    <a:lnTo>
                      <a:pt x="267" y="29"/>
                    </a:lnTo>
                    <a:lnTo>
                      <a:pt x="268" y="29"/>
                    </a:lnTo>
                    <a:lnTo>
                      <a:pt x="269" y="29"/>
                    </a:lnTo>
                    <a:lnTo>
                      <a:pt x="269" y="29"/>
                    </a:lnTo>
                    <a:lnTo>
                      <a:pt x="270" y="29"/>
                    </a:lnTo>
                    <a:lnTo>
                      <a:pt x="271" y="29"/>
                    </a:lnTo>
                    <a:lnTo>
                      <a:pt x="272" y="29"/>
                    </a:lnTo>
                    <a:lnTo>
                      <a:pt x="271" y="28"/>
                    </a:lnTo>
                    <a:lnTo>
                      <a:pt x="272" y="28"/>
                    </a:lnTo>
                    <a:lnTo>
                      <a:pt x="272" y="29"/>
                    </a:lnTo>
                    <a:lnTo>
                      <a:pt x="272" y="28"/>
                    </a:lnTo>
                    <a:lnTo>
                      <a:pt x="272" y="29"/>
                    </a:lnTo>
                    <a:lnTo>
                      <a:pt x="272" y="29"/>
                    </a:lnTo>
                    <a:lnTo>
                      <a:pt x="273" y="29"/>
                    </a:lnTo>
                    <a:lnTo>
                      <a:pt x="274" y="29"/>
                    </a:lnTo>
                    <a:lnTo>
                      <a:pt x="275" y="29"/>
                    </a:lnTo>
                    <a:lnTo>
                      <a:pt x="275" y="28"/>
                    </a:lnTo>
                    <a:lnTo>
                      <a:pt x="275" y="29"/>
                    </a:lnTo>
                    <a:lnTo>
                      <a:pt x="275" y="28"/>
                    </a:lnTo>
                    <a:lnTo>
                      <a:pt x="275" y="27"/>
                    </a:lnTo>
                    <a:lnTo>
                      <a:pt x="276" y="27"/>
                    </a:lnTo>
                    <a:lnTo>
                      <a:pt x="276" y="26"/>
                    </a:lnTo>
                    <a:lnTo>
                      <a:pt x="276" y="26"/>
                    </a:lnTo>
                    <a:lnTo>
                      <a:pt x="277" y="26"/>
                    </a:lnTo>
                    <a:lnTo>
                      <a:pt x="278" y="26"/>
                    </a:lnTo>
                    <a:lnTo>
                      <a:pt x="278" y="26"/>
                    </a:lnTo>
                    <a:lnTo>
                      <a:pt x="279" y="26"/>
                    </a:lnTo>
                    <a:lnTo>
                      <a:pt x="278" y="25"/>
                    </a:lnTo>
                    <a:lnTo>
                      <a:pt x="279" y="25"/>
                    </a:lnTo>
                    <a:lnTo>
                      <a:pt x="278" y="25"/>
                    </a:lnTo>
                    <a:lnTo>
                      <a:pt x="279" y="25"/>
                    </a:lnTo>
                    <a:lnTo>
                      <a:pt x="279" y="26"/>
                    </a:lnTo>
                    <a:lnTo>
                      <a:pt x="279" y="26"/>
                    </a:lnTo>
                    <a:lnTo>
                      <a:pt x="280" y="26"/>
                    </a:lnTo>
                    <a:lnTo>
                      <a:pt x="280" y="25"/>
                    </a:lnTo>
                    <a:lnTo>
                      <a:pt x="281" y="25"/>
                    </a:lnTo>
                    <a:lnTo>
                      <a:pt x="282" y="25"/>
                    </a:lnTo>
                    <a:lnTo>
                      <a:pt x="283" y="25"/>
                    </a:lnTo>
                    <a:lnTo>
                      <a:pt x="283" y="25"/>
                    </a:lnTo>
                    <a:lnTo>
                      <a:pt x="283" y="26"/>
                    </a:lnTo>
                    <a:lnTo>
                      <a:pt x="284" y="26"/>
                    </a:lnTo>
                    <a:lnTo>
                      <a:pt x="284" y="25"/>
                    </a:lnTo>
                    <a:lnTo>
                      <a:pt x="285" y="25"/>
                    </a:lnTo>
                    <a:lnTo>
                      <a:pt x="286" y="25"/>
                    </a:lnTo>
                    <a:lnTo>
                      <a:pt x="286" y="24"/>
                    </a:lnTo>
                    <a:lnTo>
                      <a:pt x="286" y="24"/>
                    </a:lnTo>
                    <a:lnTo>
                      <a:pt x="286" y="25"/>
                    </a:lnTo>
                    <a:lnTo>
                      <a:pt x="288" y="24"/>
                    </a:lnTo>
                    <a:lnTo>
                      <a:pt x="289" y="23"/>
                    </a:lnTo>
                    <a:lnTo>
                      <a:pt x="290" y="23"/>
                    </a:lnTo>
                    <a:lnTo>
                      <a:pt x="291" y="22"/>
                    </a:lnTo>
                    <a:lnTo>
                      <a:pt x="293" y="21"/>
                    </a:lnTo>
                    <a:lnTo>
                      <a:pt x="293" y="20"/>
                    </a:lnTo>
                    <a:lnTo>
                      <a:pt x="294" y="19"/>
                    </a:lnTo>
                    <a:lnTo>
                      <a:pt x="295" y="19"/>
                    </a:lnTo>
                    <a:lnTo>
                      <a:pt x="296" y="18"/>
                    </a:lnTo>
                    <a:lnTo>
                      <a:pt x="299" y="19"/>
                    </a:lnTo>
                    <a:lnTo>
                      <a:pt x="300" y="19"/>
                    </a:lnTo>
                    <a:lnTo>
                      <a:pt x="300" y="18"/>
                    </a:lnTo>
                    <a:lnTo>
                      <a:pt x="302" y="17"/>
                    </a:lnTo>
                    <a:lnTo>
                      <a:pt x="305" y="15"/>
                    </a:lnTo>
                    <a:lnTo>
                      <a:pt x="308" y="14"/>
                    </a:lnTo>
                    <a:lnTo>
                      <a:pt x="309" y="13"/>
                    </a:lnTo>
                    <a:lnTo>
                      <a:pt x="314" y="10"/>
                    </a:lnTo>
                    <a:lnTo>
                      <a:pt x="314" y="10"/>
                    </a:lnTo>
                    <a:lnTo>
                      <a:pt x="316" y="10"/>
                    </a:lnTo>
                    <a:lnTo>
                      <a:pt x="317" y="10"/>
                    </a:lnTo>
                    <a:lnTo>
                      <a:pt x="320" y="11"/>
                    </a:lnTo>
                    <a:lnTo>
                      <a:pt x="321" y="11"/>
                    </a:lnTo>
                    <a:lnTo>
                      <a:pt x="324" y="7"/>
                    </a:lnTo>
                    <a:lnTo>
                      <a:pt x="325" y="7"/>
                    </a:lnTo>
                    <a:lnTo>
                      <a:pt x="327" y="6"/>
                    </a:lnTo>
                    <a:lnTo>
                      <a:pt x="327" y="6"/>
                    </a:lnTo>
                    <a:lnTo>
                      <a:pt x="328" y="7"/>
                    </a:lnTo>
                    <a:lnTo>
                      <a:pt x="330" y="8"/>
                    </a:lnTo>
                    <a:lnTo>
                      <a:pt x="331" y="8"/>
                    </a:lnTo>
                    <a:lnTo>
                      <a:pt x="331" y="11"/>
                    </a:lnTo>
                    <a:lnTo>
                      <a:pt x="332" y="12"/>
                    </a:lnTo>
                    <a:lnTo>
                      <a:pt x="333" y="12"/>
                    </a:lnTo>
                    <a:lnTo>
                      <a:pt x="334" y="12"/>
                    </a:lnTo>
                    <a:lnTo>
                      <a:pt x="336" y="12"/>
                    </a:lnTo>
                    <a:lnTo>
                      <a:pt x="337" y="12"/>
                    </a:lnTo>
                    <a:lnTo>
                      <a:pt x="338" y="11"/>
                    </a:lnTo>
                    <a:lnTo>
                      <a:pt x="340" y="10"/>
                    </a:lnTo>
                    <a:lnTo>
                      <a:pt x="341" y="9"/>
                    </a:lnTo>
                    <a:lnTo>
                      <a:pt x="341" y="10"/>
                    </a:lnTo>
                    <a:lnTo>
                      <a:pt x="342" y="10"/>
                    </a:lnTo>
                    <a:lnTo>
                      <a:pt x="343" y="10"/>
                    </a:lnTo>
                    <a:lnTo>
                      <a:pt x="344" y="9"/>
                    </a:lnTo>
                    <a:lnTo>
                      <a:pt x="345" y="8"/>
                    </a:lnTo>
                    <a:lnTo>
                      <a:pt x="347" y="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64" name="Freeform 922">
                <a:extLst>
                  <a:ext uri="{FF2B5EF4-FFF2-40B4-BE49-F238E27FC236}">
                    <a16:creationId xmlns:a16="http://schemas.microsoft.com/office/drawing/2014/main" id="{E6CA4164-6A55-4ABE-8819-83897F596686}"/>
                  </a:ext>
                </a:extLst>
              </p:cNvPr>
              <p:cNvSpPr>
                <a:spLocks/>
              </p:cNvSpPr>
              <p:nvPr/>
            </p:nvSpPr>
            <p:spPr bwMode="auto">
              <a:xfrm>
                <a:off x="5746" y="2612"/>
                <a:ext cx="172" cy="335"/>
              </a:xfrm>
              <a:custGeom>
                <a:avLst/>
                <a:gdLst>
                  <a:gd name="T0" fmla="*/ 123 w 172"/>
                  <a:gd name="T1" fmla="*/ 109 h 335"/>
                  <a:gd name="T2" fmla="*/ 127 w 172"/>
                  <a:gd name="T3" fmla="*/ 120 h 335"/>
                  <a:gd name="T4" fmla="*/ 133 w 172"/>
                  <a:gd name="T5" fmla="*/ 132 h 335"/>
                  <a:gd name="T6" fmla="*/ 135 w 172"/>
                  <a:gd name="T7" fmla="*/ 146 h 335"/>
                  <a:gd name="T8" fmla="*/ 139 w 172"/>
                  <a:gd name="T9" fmla="*/ 151 h 335"/>
                  <a:gd name="T10" fmla="*/ 146 w 172"/>
                  <a:gd name="T11" fmla="*/ 158 h 335"/>
                  <a:gd name="T12" fmla="*/ 149 w 172"/>
                  <a:gd name="T13" fmla="*/ 163 h 335"/>
                  <a:gd name="T14" fmla="*/ 150 w 172"/>
                  <a:gd name="T15" fmla="*/ 170 h 335"/>
                  <a:gd name="T16" fmla="*/ 152 w 172"/>
                  <a:gd name="T17" fmla="*/ 178 h 335"/>
                  <a:gd name="T18" fmla="*/ 153 w 172"/>
                  <a:gd name="T19" fmla="*/ 185 h 335"/>
                  <a:gd name="T20" fmla="*/ 155 w 172"/>
                  <a:gd name="T21" fmla="*/ 191 h 335"/>
                  <a:gd name="T22" fmla="*/ 172 w 172"/>
                  <a:gd name="T23" fmla="*/ 211 h 335"/>
                  <a:gd name="T24" fmla="*/ 151 w 172"/>
                  <a:gd name="T25" fmla="*/ 220 h 335"/>
                  <a:gd name="T26" fmla="*/ 148 w 172"/>
                  <a:gd name="T27" fmla="*/ 227 h 335"/>
                  <a:gd name="T28" fmla="*/ 145 w 172"/>
                  <a:gd name="T29" fmla="*/ 232 h 335"/>
                  <a:gd name="T30" fmla="*/ 134 w 172"/>
                  <a:gd name="T31" fmla="*/ 235 h 335"/>
                  <a:gd name="T32" fmla="*/ 126 w 172"/>
                  <a:gd name="T33" fmla="*/ 239 h 335"/>
                  <a:gd name="T34" fmla="*/ 114 w 172"/>
                  <a:gd name="T35" fmla="*/ 249 h 335"/>
                  <a:gd name="T36" fmla="*/ 105 w 172"/>
                  <a:gd name="T37" fmla="*/ 263 h 335"/>
                  <a:gd name="T38" fmla="*/ 103 w 172"/>
                  <a:gd name="T39" fmla="*/ 270 h 335"/>
                  <a:gd name="T40" fmla="*/ 106 w 172"/>
                  <a:gd name="T41" fmla="*/ 274 h 335"/>
                  <a:gd name="T42" fmla="*/ 100 w 172"/>
                  <a:gd name="T43" fmla="*/ 284 h 335"/>
                  <a:gd name="T44" fmla="*/ 92 w 172"/>
                  <a:gd name="T45" fmla="*/ 293 h 335"/>
                  <a:gd name="T46" fmla="*/ 83 w 172"/>
                  <a:gd name="T47" fmla="*/ 303 h 335"/>
                  <a:gd name="T48" fmla="*/ 77 w 172"/>
                  <a:gd name="T49" fmla="*/ 309 h 335"/>
                  <a:gd name="T50" fmla="*/ 70 w 172"/>
                  <a:gd name="T51" fmla="*/ 317 h 335"/>
                  <a:gd name="T52" fmla="*/ 61 w 172"/>
                  <a:gd name="T53" fmla="*/ 321 h 335"/>
                  <a:gd name="T54" fmla="*/ 54 w 172"/>
                  <a:gd name="T55" fmla="*/ 321 h 335"/>
                  <a:gd name="T56" fmla="*/ 47 w 172"/>
                  <a:gd name="T57" fmla="*/ 322 h 335"/>
                  <a:gd name="T58" fmla="*/ 27 w 172"/>
                  <a:gd name="T59" fmla="*/ 329 h 335"/>
                  <a:gd name="T60" fmla="*/ 11 w 172"/>
                  <a:gd name="T61" fmla="*/ 335 h 335"/>
                  <a:gd name="T62" fmla="*/ 5 w 172"/>
                  <a:gd name="T63" fmla="*/ 329 h 335"/>
                  <a:gd name="T64" fmla="*/ 4 w 172"/>
                  <a:gd name="T65" fmla="*/ 329 h 335"/>
                  <a:gd name="T66" fmla="*/ 10 w 172"/>
                  <a:gd name="T67" fmla="*/ 321 h 335"/>
                  <a:gd name="T68" fmla="*/ 16 w 172"/>
                  <a:gd name="T69" fmla="*/ 321 h 335"/>
                  <a:gd name="T70" fmla="*/ 25 w 172"/>
                  <a:gd name="T71" fmla="*/ 318 h 335"/>
                  <a:gd name="T72" fmla="*/ 30 w 172"/>
                  <a:gd name="T73" fmla="*/ 308 h 335"/>
                  <a:gd name="T74" fmla="*/ 33 w 172"/>
                  <a:gd name="T75" fmla="*/ 303 h 335"/>
                  <a:gd name="T76" fmla="*/ 34 w 172"/>
                  <a:gd name="T77" fmla="*/ 293 h 335"/>
                  <a:gd name="T78" fmla="*/ 32 w 172"/>
                  <a:gd name="T79" fmla="*/ 283 h 335"/>
                  <a:gd name="T80" fmla="*/ 31 w 172"/>
                  <a:gd name="T81" fmla="*/ 271 h 335"/>
                  <a:gd name="T82" fmla="*/ 31 w 172"/>
                  <a:gd name="T83" fmla="*/ 253 h 335"/>
                  <a:gd name="T84" fmla="*/ 26 w 172"/>
                  <a:gd name="T85" fmla="*/ 247 h 335"/>
                  <a:gd name="T86" fmla="*/ 17 w 172"/>
                  <a:gd name="T87" fmla="*/ 233 h 335"/>
                  <a:gd name="T88" fmla="*/ 17 w 172"/>
                  <a:gd name="T89" fmla="*/ 222 h 335"/>
                  <a:gd name="T90" fmla="*/ 12 w 172"/>
                  <a:gd name="T91" fmla="*/ 218 h 335"/>
                  <a:gd name="T92" fmla="*/ 9 w 172"/>
                  <a:gd name="T93" fmla="*/ 206 h 335"/>
                  <a:gd name="T94" fmla="*/ 9 w 172"/>
                  <a:gd name="T95" fmla="*/ 198 h 335"/>
                  <a:gd name="T96" fmla="*/ 9 w 172"/>
                  <a:gd name="T97" fmla="*/ 182 h 335"/>
                  <a:gd name="T98" fmla="*/ 7 w 172"/>
                  <a:gd name="T99" fmla="*/ 164 h 335"/>
                  <a:gd name="T100" fmla="*/ 3 w 172"/>
                  <a:gd name="T101" fmla="*/ 157 h 335"/>
                  <a:gd name="T102" fmla="*/ 17 w 172"/>
                  <a:gd name="T103" fmla="*/ 125 h 335"/>
                  <a:gd name="T104" fmla="*/ 87 w 172"/>
                  <a:gd name="T105" fmla="*/ 0 h 335"/>
                  <a:gd name="T106" fmla="*/ 101 w 172"/>
                  <a:gd name="T107" fmla="*/ 12 h 335"/>
                  <a:gd name="T108" fmla="*/ 103 w 172"/>
                  <a:gd name="T109" fmla="*/ 29 h 335"/>
                  <a:gd name="T110" fmla="*/ 104 w 172"/>
                  <a:gd name="T111" fmla="*/ 36 h 335"/>
                  <a:gd name="T112" fmla="*/ 104 w 172"/>
                  <a:gd name="T113" fmla="*/ 46 h 335"/>
                  <a:gd name="T114" fmla="*/ 103 w 172"/>
                  <a:gd name="T115" fmla="*/ 63 h 335"/>
                  <a:gd name="T116" fmla="*/ 108 w 172"/>
                  <a:gd name="T117" fmla="*/ 77 h 335"/>
                  <a:gd name="T118" fmla="*/ 114 w 172"/>
                  <a:gd name="T119" fmla="*/ 90 h 335"/>
                  <a:gd name="T120" fmla="*/ 117 w 172"/>
                  <a:gd name="T121" fmla="*/ 102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2" h="335">
                    <a:moveTo>
                      <a:pt x="120" y="105"/>
                    </a:moveTo>
                    <a:lnTo>
                      <a:pt x="121" y="106"/>
                    </a:lnTo>
                    <a:lnTo>
                      <a:pt x="122" y="108"/>
                    </a:lnTo>
                    <a:lnTo>
                      <a:pt x="123" y="109"/>
                    </a:lnTo>
                    <a:lnTo>
                      <a:pt x="124" y="112"/>
                    </a:lnTo>
                    <a:lnTo>
                      <a:pt x="127" y="116"/>
                    </a:lnTo>
                    <a:lnTo>
                      <a:pt x="127" y="119"/>
                    </a:lnTo>
                    <a:lnTo>
                      <a:pt x="127" y="120"/>
                    </a:lnTo>
                    <a:lnTo>
                      <a:pt x="128" y="121"/>
                    </a:lnTo>
                    <a:lnTo>
                      <a:pt x="131" y="125"/>
                    </a:lnTo>
                    <a:lnTo>
                      <a:pt x="132" y="127"/>
                    </a:lnTo>
                    <a:lnTo>
                      <a:pt x="133" y="132"/>
                    </a:lnTo>
                    <a:lnTo>
                      <a:pt x="132" y="136"/>
                    </a:lnTo>
                    <a:lnTo>
                      <a:pt x="133" y="139"/>
                    </a:lnTo>
                    <a:lnTo>
                      <a:pt x="134" y="142"/>
                    </a:lnTo>
                    <a:lnTo>
                      <a:pt x="135" y="146"/>
                    </a:lnTo>
                    <a:lnTo>
                      <a:pt x="136" y="147"/>
                    </a:lnTo>
                    <a:lnTo>
                      <a:pt x="138" y="149"/>
                    </a:lnTo>
                    <a:lnTo>
                      <a:pt x="138" y="149"/>
                    </a:lnTo>
                    <a:lnTo>
                      <a:pt x="139" y="151"/>
                    </a:lnTo>
                    <a:lnTo>
                      <a:pt x="145" y="154"/>
                    </a:lnTo>
                    <a:lnTo>
                      <a:pt x="145" y="155"/>
                    </a:lnTo>
                    <a:lnTo>
                      <a:pt x="145" y="156"/>
                    </a:lnTo>
                    <a:lnTo>
                      <a:pt x="146" y="158"/>
                    </a:lnTo>
                    <a:lnTo>
                      <a:pt x="148" y="159"/>
                    </a:lnTo>
                    <a:lnTo>
                      <a:pt x="148" y="160"/>
                    </a:lnTo>
                    <a:lnTo>
                      <a:pt x="149" y="162"/>
                    </a:lnTo>
                    <a:lnTo>
                      <a:pt x="149" y="163"/>
                    </a:lnTo>
                    <a:lnTo>
                      <a:pt x="150" y="163"/>
                    </a:lnTo>
                    <a:lnTo>
                      <a:pt x="150" y="164"/>
                    </a:lnTo>
                    <a:lnTo>
                      <a:pt x="150" y="166"/>
                    </a:lnTo>
                    <a:lnTo>
                      <a:pt x="150" y="170"/>
                    </a:lnTo>
                    <a:lnTo>
                      <a:pt x="151" y="171"/>
                    </a:lnTo>
                    <a:lnTo>
                      <a:pt x="151" y="174"/>
                    </a:lnTo>
                    <a:lnTo>
                      <a:pt x="152" y="174"/>
                    </a:lnTo>
                    <a:lnTo>
                      <a:pt x="152" y="178"/>
                    </a:lnTo>
                    <a:lnTo>
                      <a:pt x="152" y="179"/>
                    </a:lnTo>
                    <a:lnTo>
                      <a:pt x="153" y="180"/>
                    </a:lnTo>
                    <a:lnTo>
                      <a:pt x="153" y="184"/>
                    </a:lnTo>
                    <a:lnTo>
                      <a:pt x="153" y="185"/>
                    </a:lnTo>
                    <a:lnTo>
                      <a:pt x="155" y="189"/>
                    </a:lnTo>
                    <a:lnTo>
                      <a:pt x="156" y="190"/>
                    </a:lnTo>
                    <a:lnTo>
                      <a:pt x="156" y="191"/>
                    </a:lnTo>
                    <a:lnTo>
                      <a:pt x="155" y="191"/>
                    </a:lnTo>
                    <a:lnTo>
                      <a:pt x="151" y="191"/>
                    </a:lnTo>
                    <a:lnTo>
                      <a:pt x="150" y="191"/>
                    </a:lnTo>
                    <a:lnTo>
                      <a:pt x="150" y="191"/>
                    </a:lnTo>
                    <a:lnTo>
                      <a:pt x="172" y="211"/>
                    </a:lnTo>
                    <a:lnTo>
                      <a:pt x="169" y="212"/>
                    </a:lnTo>
                    <a:lnTo>
                      <a:pt x="159" y="216"/>
                    </a:lnTo>
                    <a:lnTo>
                      <a:pt x="155" y="217"/>
                    </a:lnTo>
                    <a:lnTo>
                      <a:pt x="151" y="220"/>
                    </a:lnTo>
                    <a:lnTo>
                      <a:pt x="150" y="223"/>
                    </a:lnTo>
                    <a:lnTo>
                      <a:pt x="148" y="225"/>
                    </a:lnTo>
                    <a:lnTo>
                      <a:pt x="148" y="226"/>
                    </a:lnTo>
                    <a:lnTo>
                      <a:pt x="148" y="227"/>
                    </a:lnTo>
                    <a:lnTo>
                      <a:pt x="148" y="227"/>
                    </a:lnTo>
                    <a:lnTo>
                      <a:pt x="148" y="229"/>
                    </a:lnTo>
                    <a:lnTo>
                      <a:pt x="145" y="231"/>
                    </a:lnTo>
                    <a:lnTo>
                      <a:pt x="145" y="232"/>
                    </a:lnTo>
                    <a:lnTo>
                      <a:pt x="141" y="232"/>
                    </a:lnTo>
                    <a:lnTo>
                      <a:pt x="140" y="233"/>
                    </a:lnTo>
                    <a:lnTo>
                      <a:pt x="134" y="235"/>
                    </a:lnTo>
                    <a:lnTo>
                      <a:pt x="134" y="235"/>
                    </a:lnTo>
                    <a:lnTo>
                      <a:pt x="130" y="236"/>
                    </a:lnTo>
                    <a:lnTo>
                      <a:pt x="129" y="237"/>
                    </a:lnTo>
                    <a:lnTo>
                      <a:pt x="127" y="238"/>
                    </a:lnTo>
                    <a:lnTo>
                      <a:pt x="126" y="239"/>
                    </a:lnTo>
                    <a:lnTo>
                      <a:pt x="119" y="243"/>
                    </a:lnTo>
                    <a:lnTo>
                      <a:pt x="117" y="246"/>
                    </a:lnTo>
                    <a:lnTo>
                      <a:pt x="116" y="247"/>
                    </a:lnTo>
                    <a:lnTo>
                      <a:pt x="114" y="249"/>
                    </a:lnTo>
                    <a:lnTo>
                      <a:pt x="113" y="251"/>
                    </a:lnTo>
                    <a:lnTo>
                      <a:pt x="112" y="253"/>
                    </a:lnTo>
                    <a:lnTo>
                      <a:pt x="109" y="258"/>
                    </a:lnTo>
                    <a:lnTo>
                      <a:pt x="105" y="263"/>
                    </a:lnTo>
                    <a:lnTo>
                      <a:pt x="104" y="264"/>
                    </a:lnTo>
                    <a:lnTo>
                      <a:pt x="104" y="267"/>
                    </a:lnTo>
                    <a:lnTo>
                      <a:pt x="104" y="268"/>
                    </a:lnTo>
                    <a:lnTo>
                      <a:pt x="103" y="270"/>
                    </a:lnTo>
                    <a:lnTo>
                      <a:pt x="103" y="270"/>
                    </a:lnTo>
                    <a:lnTo>
                      <a:pt x="104" y="271"/>
                    </a:lnTo>
                    <a:lnTo>
                      <a:pt x="104" y="272"/>
                    </a:lnTo>
                    <a:lnTo>
                      <a:pt x="106" y="274"/>
                    </a:lnTo>
                    <a:lnTo>
                      <a:pt x="106" y="275"/>
                    </a:lnTo>
                    <a:lnTo>
                      <a:pt x="103" y="279"/>
                    </a:lnTo>
                    <a:lnTo>
                      <a:pt x="102" y="280"/>
                    </a:lnTo>
                    <a:lnTo>
                      <a:pt x="100" y="284"/>
                    </a:lnTo>
                    <a:lnTo>
                      <a:pt x="98" y="286"/>
                    </a:lnTo>
                    <a:lnTo>
                      <a:pt x="97" y="287"/>
                    </a:lnTo>
                    <a:lnTo>
                      <a:pt x="97" y="287"/>
                    </a:lnTo>
                    <a:lnTo>
                      <a:pt x="92" y="293"/>
                    </a:lnTo>
                    <a:lnTo>
                      <a:pt x="90" y="295"/>
                    </a:lnTo>
                    <a:lnTo>
                      <a:pt x="90" y="295"/>
                    </a:lnTo>
                    <a:lnTo>
                      <a:pt x="88" y="298"/>
                    </a:lnTo>
                    <a:lnTo>
                      <a:pt x="83" y="303"/>
                    </a:lnTo>
                    <a:lnTo>
                      <a:pt x="82" y="303"/>
                    </a:lnTo>
                    <a:lnTo>
                      <a:pt x="80" y="305"/>
                    </a:lnTo>
                    <a:lnTo>
                      <a:pt x="79" y="307"/>
                    </a:lnTo>
                    <a:lnTo>
                      <a:pt x="77" y="309"/>
                    </a:lnTo>
                    <a:lnTo>
                      <a:pt x="76" y="310"/>
                    </a:lnTo>
                    <a:lnTo>
                      <a:pt x="74" y="313"/>
                    </a:lnTo>
                    <a:lnTo>
                      <a:pt x="72" y="315"/>
                    </a:lnTo>
                    <a:lnTo>
                      <a:pt x="70" y="317"/>
                    </a:lnTo>
                    <a:lnTo>
                      <a:pt x="69" y="318"/>
                    </a:lnTo>
                    <a:lnTo>
                      <a:pt x="66" y="320"/>
                    </a:lnTo>
                    <a:lnTo>
                      <a:pt x="63" y="321"/>
                    </a:lnTo>
                    <a:lnTo>
                      <a:pt x="61" y="321"/>
                    </a:lnTo>
                    <a:lnTo>
                      <a:pt x="59" y="321"/>
                    </a:lnTo>
                    <a:lnTo>
                      <a:pt x="58" y="321"/>
                    </a:lnTo>
                    <a:lnTo>
                      <a:pt x="56" y="321"/>
                    </a:lnTo>
                    <a:lnTo>
                      <a:pt x="54" y="321"/>
                    </a:lnTo>
                    <a:lnTo>
                      <a:pt x="52" y="321"/>
                    </a:lnTo>
                    <a:lnTo>
                      <a:pt x="49" y="322"/>
                    </a:lnTo>
                    <a:lnTo>
                      <a:pt x="48" y="322"/>
                    </a:lnTo>
                    <a:lnTo>
                      <a:pt x="47" y="322"/>
                    </a:lnTo>
                    <a:lnTo>
                      <a:pt x="34" y="327"/>
                    </a:lnTo>
                    <a:lnTo>
                      <a:pt x="33" y="327"/>
                    </a:lnTo>
                    <a:lnTo>
                      <a:pt x="28" y="329"/>
                    </a:lnTo>
                    <a:lnTo>
                      <a:pt x="27" y="329"/>
                    </a:lnTo>
                    <a:lnTo>
                      <a:pt x="24" y="330"/>
                    </a:lnTo>
                    <a:lnTo>
                      <a:pt x="22" y="331"/>
                    </a:lnTo>
                    <a:lnTo>
                      <a:pt x="12" y="335"/>
                    </a:lnTo>
                    <a:lnTo>
                      <a:pt x="11" y="335"/>
                    </a:lnTo>
                    <a:lnTo>
                      <a:pt x="10" y="332"/>
                    </a:lnTo>
                    <a:lnTo>
                      <a:pt x="8" y="330"/>
                    </a:lnTo>
                    <a:lnTo>
                      <a:pt x="6" y="329"/>
                    </a:lnTo>
                    <a:lnTo>
                      <a:pt x="5" y="329"/>
                    </a:lnTo>
                    <a:lnTo>
                      <a:pt x="4" y="329"/>
                    </a:lnTo>
                    <a:lnTo>
                      <a:pt x="4" y="329"/>
                    </a:lnTo>
                    <a:lnTo>
                      <a:pt x="4" y="329"/>
                    </a:lnTo>
                    <a:lnTo>
                      <a:pt x="4" y="329"/>
                    </a:lnTo>
                    <a:lnTo>
                      <a:pt x="5" y="325"/>
                    </a:lnTo>
                    <a:lnTo>
                      <a:pt x="5" y="324"/>
                    </a:lnTo>
                    <a:lnTo>
                      <a:pt x="8" y="322"/>
                    </a:lnTo>
                    <a:lnTo>
                      <a:pt x="10" y="321"/>
                    </a:lnTo>
                    <a:lnTo>
                      <a:pt x="11" y="320"/>
                    </a:lnTo>
                    <a:lnTo>
                      <a:pt x="12" y="320"/>
                    </a:lnTo>
                    <a:lnTo>
                      <a:pt x="14" y="320"/>
                    </a:lnTo>
                    <a:lnTo>
                      <a:pt x="16" y="321"/>
                    </a:lnTo>
                    <a:lnTo>
                      <a:pt x="16" y="320"/>
                    </a:lnTo>
                    <a:lnTo>
                      <a:pt x="21" y="318"/>
                    </a:lnTo>
                    <a:lnTo>
                      <a:pt x="24" y="318"/>
                    </a:lnTo>
                    <a:lnTo>
                      <a:pt x="25" y="318"/>
                    </a:lnTo>
                    <a:lnTo>
                      <a:pt x="26" y="316"/>
                    </a:lnTo>
                    <a:lnTo>
                      <a:pt x="28" y="313"/>
                    </a:lnTo>
                    <a:lnTo>
                      <a:pt x="29" y="310"/>
                    </a:lnTo>
                    <a:lnTo>
                      <a:pt x="30" y="308"/>
                    </a:lnTo>
                    <a:lnTo>
                      <a:pt x="30" y="308"/>
                    </a:lnTo>
                    <a:lnTo>
                      <a:pt x="30" y="307"/>
                    </a:lnTo>
                    <a:lnTo>
                      <a:pt x="30" y="306"/>
                    </a:lnTo>
                    <a:lnTo>
                      <a:pt x="33" y="303"/>
                    </a:lnTo>
                    <a:lnTo>
                      <a:pt x="34" y="301"/>
                    </a:lnTo>
                    <a:lnTo>
                      <a:pt x="34" y="298"/>
                    </a:lnTo>
                    <a:lnTo>
                      <a:pt x="35" y="294"/>
                    </a:lnTo>
                    <a:lnTo>
                      <a:pt x="34" y="293"/>
                    </a:lnTo>
                    <a:lnTo>
                      <a:pt x="34" y="291"/>
                    </a:lnTo>
                    <a:lnTo>
                      <a:pt x="35" y="287"/>
                    </a:lnTo>
                    <a:lnTo>
                      <a:pt x="32" y="284"/>
                    </a:lnTo>
                    <a:lnTo>
                      <a:pt x="32" y="283"/>
                    </a:lnTo>
                    <a:lnTo>
                      <a:pt x="31" y="281"/>
                    </a:lnTo>
                    <a:lnTo>
                      <a:pt x="31" y="274"/>
                    </a:lnTo>
                    <a:lnTo>
                      <a:pt x="31" y="273"/>
                    </a:lnTo>
                    <a:lnTo>
                      <a:pt x="31" y="271"/>
                    </a:lnTo>
                    <a:lnTo>
                      <a:pt x="31" y="269"/>
                    </a:lnTo>
                    <a:lnTo>
                      <a:pt x="31" y="260"/>
                    </a:lnTo>
                    <a:lnTo>
                      <a:pt x="31" y="256"/>
                    </a:lnTo>
                    <a:lnTo>
                      <a:pt x="31" y="253"/>
                    </a:lnTo>
                    <a:lnTo>
                      <a:pt x="31" y="252"/>
                    </a:lnTo>
                    <a:lnTo>
                      <a:pt x="28" y="249"/>
                    </a:lnTo>
                    <a:lnTo>
                      <a:pt x="28" y="248"/>
                    </a:lnTo>
                    <a:lnTo>
                      <a:pt x="26" y="247"/>
                    </a:lnTo>
                    <a:lnTo>
                      <a:pt x="25" y="246"/>
                    </a:lnTo>
                    <a:lnTo>
                      <a:pt x="22" y="242"/>
                    </a:lnTo>
                    <a:lnTo>
                      <a:pt x="19" y="237"/>
                    </a:lnTo>
                    <a:lnTo>
                      <a:pt x="17" y="233"/>
                    </a:lnTo>
                    <a:lnTo>
                      <a:pt x="17" y="231"/>
                    </a:lnTo>
                    <a:lnTo>
                      <a:pt x="17" y="226"/>
                    </a:lnTo>
                    <a:lnTo>
                      <a:pt x="17" y="223"/>
                    </a:lnTo>
                    <a:lnTo>
                      <a:pt x="17" y="222"/>
                    </a:lnTo>
                    <a:lnTo>
                      <a:pt x="17" y="221"/>
                    </a:lnTo>
                    <a:lnTo>
                      <a:pt x="14" y="219"/>
                    </a:lnTo>
                    <a:lnTo>
                      <a:pt x="12" y="218"/>
                    </a:lnTo>
                    <a:lnTo>
                      <a:pt x="12" y="218"/>
                    </a:lnTo>
                    <a:lnTo>
                      <a:pt x="11" y="216"/>
                    </a:lnTo>
                    <a:lnTo>
                      <a:pt x="10" y="210"/>
                    </a:lnTo>
                    <a:lnTo>
                      <a:pt x="10" y="208"/>
                    </a:lnTo>
                    <a:lnTo>
                      <a:pt x="9" y="206"/>
                    </a:lnTo>
                    <a:lnTo>
                      <a:pt x="8" y="205"/>
                    </a:lnTo>
                    <a:lnTo>
                      <a:pt x="8" y="205"/>
                    </a:lnTo>
                    <a:lnTo>
                      <a:pt x="9" y="201"/>
                    </a:lnTo>
                    <a:lnTo>
                      <a:pt x="9" y="198"/>
                    </a:lnTo>
                    <a:lnTo>
                      <a:pt x="9" y="191"/>
                    </a:lnTo>
                    <a:lnTo>
                      <a:pt x="8" y="188"/>
                    </a:lnTo>
                    <a:lnTo>
                      <a:pt x="9" y="184"/>
                    </a:lnTo>
                    <a:lnTo>
                      <a:pt x="9" y="182"/>
                    </a:lnTo>
                    <a:lnTo>
                      <a:pt x="8" y="180"/>
                    </a:lnTo>
                    <a:lnTo>
                      <a:pt x="8" y="172"/>
                    </a:lnTo>
                    <a:lnTo>
                      <a:pt x="7" y="167"/>
                    </a:lnTo>
                    <a:lnTo>
                      <a:pt x="7" y="164"/>
                    </a:lnTo>
                    <a:lnTo>
                      <a:pt x="7" y="163"/>
                    </a:lnTo>
                    <a:lnTo>
                      <a:pt x="6" y="160"/>
                    </a:lnTo>
                    <a:lnTo>
                      <a:pt x="5" y="159"/>
                    </a:lnTo>
                    <a:lnTo>
                      <a:pt x="3" y="157"/>
                    </a:lnTo>
                    <a:lnTo>
                      <a:pt x="2" y="155"/>
                    </a:lnTo>
                    <a:lnTo>
                      <a:pt x="0" y="153"/>
                    </a:lnTo>
                    <a:lnTo>
                      <a:pt x="8" y="139"/>
                    </a:lnTo>
                    <a:lnTo>
                      <a:pt x="17" y="125"/>
                    </a:lnTo>
                    <a:lnTo>
                      <a:pt x="58" y="50"/>
                    </a:lnTo>
                    <a:lnTo>
                      <a:pt x="80" y="11"/>
                    </a:lnTo>
                    <a:lnTo>
                      <a:pt x="86" y="0"/>
                    </a:lnTo>
                    <a:lnTo>
                      <a:pt x="87" y="0"/>
                    </a:lnTo>
                    <a:lnTo>
                      <a:pt x="89" y="1"/>
                    </a:lnTo>
                    <a:lnTo>
                      <a:pt x="93" y="0"/>
                    </a:lnTo>
                    <a:lnTo>
                      <a:pt x="100" y="11"/>
                    </a:lnTo>
                    <a:lnTo>
                      <a:pt x="101" y="12"/>
                    </a:lnTo>
                    <a:lnTo>
                      <a:pt x="101" y="25"/>
                    </a:lnTo>
                    <a:lnTo>
                      <a:pt x="102" y="26"/>
                    </a:lnTo>
                    <a:lnTo>
                      <a:pt x="103" y="28"/>
                    </a:lnTo>
                    <a:lnTo>
                      <a:pt x="103" y="29"/>
                    </a:lnTo>
                    <a:lnTo>
                      <a:pt x="103" y="30"/>
                    </a:lnTo>
                    <a:lnTo>
                      <a:pt x="103" y="31"/>
                    </a:lnTo>
                    <a:lnTo>
                      <a:pt x="104" y="32"/>
                    </a:lnTo>
                    <a:lnTo>
                      <a:pt x="104" y="36"/>
                    </a:lnTo>
                    <a:lnTo>
                      <a:pt x="104" y="38"/>
                    </a:lnTo>
                    <a:lnTo>
                      <a:pt x="105" y="43"/>
                    </a:lnTo>
                    <a:lnTo>
                      <a:pt x="105" y="44"/>
                    </a:lnTo>
                    <a:lnTo>
                      <a:pt x="104" y="46"/>
                    </a:lnTo>
                    <a:lnTo>
                      <a:pt x="104" y="49"/>
                    </a:lnTo>
                    <a:lnTo>
                      <a:pt x="103" y="55"/>
                    </a:lnTo>
                    <a:lnTo>
                      <a:pt x="103" y="59"/>
                    </a:lnTo>
                    <a:lnTo>
                      <a:pt x="103" y="63"/>
                    </a:lnTo>
                    <a:lnTo>
                      <a:pt x="103" y="65"/>
                    </a:lnTo>
                    <a:lnTo>
                      <a:pt x="104" y="70"/>
                    </a:lnTo>
                    <a:lnTo>
                      <a:pt x="104" y="71"/>
                    </a:lnTo>
                    <a:lnTo>
                      <a:pt x="108" y="77"/>
                    </a:lnTo>
                    <a:lnTo>
                      <a:pt x="111" y="87"/>
                    </a:lnTo>
                    <a:lnTo>
                      <a:pt x="112" y="88"/>
                    </a:lnTo>
                    <a:lnTo>
                      <a:pt x="113" y="88"/>
                    </a:lnTo>
                    <a:lnTo>
                      <a:pt x="114" y="90"/>
                    </a:lnTo>
                    <a:lnTo>
                      <a:pt x="114" y="91"/>
                    </a:lnTo>
                    <a:lnTo>
                      <a:pt x="115" y="94"/>
                    </a:lnTo>
                    <a:lnTo>
                      <a:pt x="116" y="94"/>
                    </a:lnTo>
                    <a:lnTo>
                      <a:pt x="117" y="102"/>
                    </a:lnTo>
                    <a:lnTo>
                      <a:pt x="120" y="105"/>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65" name="Freeform 923">
                <a:extLst>
                  <a:ext uri="{FF2B5EF4-FFF2-40B4-BE49-F238E27FC236}">
                    <a16:creationId xmlns:a16="http://schemas.microsoft.com/office/drawing/2014/main" id="{887A7333-C1E4-48EE-9DB7-2474977491F3}"/>
                  </a:ext>
                </a:extLst>
              </p:cNvPr>
              <p:cNvSpPr>
                <a:spLocks/>
              </p:cNvSpPr>
              <p:nvPr/>
            </p:nvSpPr>
            <p:spPr bwMode="auto">
              <a:xfrm>
                <a:off x="5746" y="2612"/>
                <a:ext cx="172" cy="335"/>
              </a:xfrm>
              <a:custGeom>
                <a:avLst/>
                <a:gdLst>
                  <a:gd name="T0" fmla="*/ 123 w 172"/>
                  <a:gd name="T1" fmla="*/ 109 h 335"/>
                  <a:gd name="T2" fmla="*/ 127 w 172"/>
                  <a:gd name="T3" fmla="*/ 120 h 335"/>
                  <a:gd name="T4" fmla="*/ 133 w 172"/>
                  <a:gd name="T5" fmla="*/ 132 h 335"/>
                  <a:gd name="T6" fmla="*/ 135 w 172"/>
                  <a:gd name="T7" fmla="*/ 146 h 335"/>
                  <a:gd name="T8" fmla="*/ 139 w 172"/>
                  <a:gd name="T9" fmla="*/ 151 h 335"/>
                  <a:gd name="T10" fmla="*/ 146 w 172"/>
                  <a:gd name="T11" fmla="*/ 158 h 335"/>
                  <a:gd name="T12" fmla="*/ 149 w 172"/>
                  <a:gd name="T13" fmla="*/ 163 h 335"/>
                  <a:gd name="T14" fmla="*/ 150 w 172"/>
                  <a:gd name="T15" fmla="*/ 170 h 335"/>
                  <a:gd name="T16" fmla="*/ 152 w 172"/>
                  <a:gd name="T17" fmla="*/ 178 h 335"/>
                  <a:gd name="T18" fmla="*/ 153 w 172"/>
                  <a:gd name="T19" fmla="*/ 185 h 335"/>
                  <a:gd name="T20" fmla="*/ 155 w 172"/>
                  <a:gd name="T21" fmla="*/ 191 h 335"/>
                  <a:gd name="T22" fmla="*/ 172 w 172"/>
                  <a:gd name="T23" fmla="*/ 211 h 335"/>
                  <a:gd name="T24" fmla="*/ 151 w 172"/>
                  <a:gd name="T25" fmla="*/ 220 h 335"/>
                  <a:gd name="T26" fmla="*/ 148 w 172"/>
                  <a:gd name="T27" fmla="*/ 227 h 335"/>
                  <a:gd name="T28" fmla="*/ 145 w 172"/>
                  <a:gd name="T29" fmla="*/ 232 h 335"/>
                  <a:gd name="T30" fmla="*/ 134 w 172"/>
                  <a:gd name="T31" fmla="*/ 235 h 335"/>
                  <a:gd name="T32" fmla="*/ 126 w 172"/>
                  <a:gd name="T33" fmla="*/ 239 h 335"/>
                  <a:gd name="T34" fmla="*/ 114 w 172"/>
                  <a:gd name="T35" fmla="*/ 249 h 335"/>
                  <a:gd name="T36" fmla="*/ 105 w 172"/>
                  <a:gd name="T37" fmla="*/ 263 h 335"/>
                  <a:gd name="T38" fmla="*/ 103 w 172"/>
                  <a:gd name="T39" fmla="*/ 270 h 335"/>
                  <a:gd name="T40" fmla="*/ 106 w 172"/>
                  <a:gd name="T41" fmla="*/ 274 h 335"/>
                  <a:gd name="T42" fmla="*/ 100 w 172"/>
                  <a:gd name="T43" fmla="*/ 284 h 335"/>
                  <a:gd name="T44" fmla="*/ 92 w 172"/>
                  <a:gd name="T45" fmla="*/ 293 h 335"/>
                  <a:gd name="T46" fmla="*/ 83 w 172"/>
                  <a:gd name="T47" fmla="*/ 303 h 335"/>
                  <a:gd name="T48" fmla="*/ 77 w 172"/>
                  <a:gd name="T49" fmla="*/ 309 h 335"/>
                  <a:gd name="T50" fmla="*/ 70 w 172"/>
                  <a:gd name="T51" fmla="*/ 317 h 335"/>
                  <a:gd name="T52" fmla="*/ 61 w 172"/>
                  <a:gd name="T53" fmla="*/ 321 h 335"/>
                  <a:gd name="T54" fmla="*/ 54 w 172"/>
                  <a:gd name="T55" fmla="*/ 321 h 335"/>
                  <a:gd name="T56" fmla="*/ 47 w 172"/>
                  <a:gd name="T57" fmla="*/ 322 h 335"/>
                  <a:gd name="T58" fmla="*/ 27 w 172"/>
                  <a:gd name="T59" fmla="*/ 329 h 335"/>
                  <a:gd name="T60" fmla="*/ 11 w 172"/>
                  <a:gd name="T61" fmla="*/ 335 h 335"/>
                  <a:gd name="T62" fmla="*/ 5 w 172"/>
                  <a:gd name="T63" fmla="*/ 329 h 335"/>
                  <a:gd name="T64" fmla="*/ 4 w 172"/>
                  <a:gd name="T65" fmla="*/ 329 h 335"/>
                  <a:gd name="T66" fmla="*/ 10 w 172"/>
                  <a:gd name="T67" fmla="*/ 321 h 335"/>
                  <a:gd name="T68" fmla="*/ 16 w 172"/>
                  <a:gd name="T69" fmla="*/ 321 h 335"/>
                  <a:gd name="T70" fmla="*/ 25 w 172"/>
                  <a:gd name="T71" fmla="*/ 318 h 335"/>
                  <a:gd name="T72" fmla="*/ 30 w 172"/>
                  <a:gd name="T73" fmla="*/ 308 h 335"/>
                  <a:gd name="T74" fmla="*/ 33 w 172"/>
                  <a:gd name="T75" fmla="*/ 303 h 335"/>
                  <a:gd name="T76" fmla="*/ 34 w 172"/>
                  <a:gd name="T77" fmla="*/ 293 h 335"/>
                  <a:gd name="T78" fmla="*/ 32 w 172"/>
                  <a:gd name="T79" fmla="*/ 283 h 335"/>
                  <a:gd name="T80" fmla="*/ 31 w 172"/>
                  <a:gd name="T81" fmla="*/ 271 h 335"/>
                  <a:gd name="T82" fmla="*/ 31 w 172"/>
                  <a:gd name="T83" fmla="*/ 253 h 335"/>
                  <a:gd name="T84" fmla="*/ 26 w 172"/>
                  <a:gd name="T85" fmla="*/ 247 h 335"/>
                  <a:gd name="T86" fmla="*/ 17 w 172"/>
                  <a:gd name="T87" fmla="*/ 233 h 335"/>
                  <a:gd name="T88" fmla="*/ 17 w 172"/>
                  <a:gd name="T89" fmla="*/ 222 h 335"/>
                  <a:gd name="T90" fmla="*/ 12 w 172"/>
                  <a:gd name="T91" fmla="*/ 218 h 335"/>
                  <a:gd name="T92" fmla="*/ 9 w 172"/>
                  <a:gd name="T93" fmla="*/ 206 h 335"/>
                  <a:gd name="T94" fmla="*/ 9 w 172"/>
                  <a:gd name="T95" fmla="*/ 198 h 335"/>
                  <a:gd name="T96" fmla="*/ 9 w 172"/>
                  <a:gd name="T97" fmla="*/ 182 h 335"/>
                  <a:gd name="T98" fmla="*/ 7 w 172"/>
                  <a:gd name="T99" fmla="*/ 164 h 335"/>
                  <a:gd name="T100" fmla="*/ 3 w 172"/>
                  <a:gd name="T101" fmla="*/ 157 h 335"/>
                  <a:gd name="T102" fmla="*/ 17 w 172"/>
                  <a:gd name="T103" fmla="*/ 125 h 335"/>
                  <a:gd name="T104" fmla="*/ 87 w 172"/>
                  <a:gd name="T105" fmla="*/ 0 h 335"/>
                  <a:gd name="T106" fmla="*/ 101 w 172"/>
                  <a:gd name="T107" fmla="*/ 12 h 335"/>
                  <a:gd name="T108" fmla="*/ 103 w 172"/>
                  <a:gd name="T109" fmla="*/ 29 h 335"/>
                  <a:gd name="T110" fmla="*/ 104 w 172"/>
                  <a:gd name="T111" fmla="*/ 36 h 335"/>
                  <a:gd name="T112" fmla="*/ 104 w 172"/>
                  <a:gd name="T113" fmla="*/ 46 h 335"/>
                  <a:gd name="T114" fmla="*/ 103 w 172"/>
                  <a:gd name="T115" fmla="*/ 63 h 335"/>
                  <a:gd name="T116" fmla="*/ 108 w 172"/>
                  <a:gd name="T117" fmla="*/ 77 h 335"/>
                  <a:gd name="T118" fmla="*/ 114 w 172"/>
                  <a:gd name="T119" fmla="*/ 90 h 335"/>
                  <a:gd name="T120" fmla="*/ 117 w 172"/>
                  <a:gd name="T121" fmla="*/ 102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2" h="335">
                    <a:moveTo>
                      <a:pt x="120" y="105"/>
                    </a:moveTo>
                    <a:lnTo>
                      <a:pt x="121" y="106"/>
                    </a:lnTo>
                    <a:lnTo>
                      <a:pt x="122" y="108"/>
                    </a:lnTo>
                    <a:lnTo>
                      <a:pt x="123" y="109"/>
                    </a:lnTo>
                    <a:lnTo>
                      <a:pt x="124" y="112"/>
                    </a:lnTo>
                    <a:lnTo>
                      <a:pt x="127" y="116"/>
                    </a:lnTo>
                    <a:lnTo>
                      <a:pt x="127" y="119"/>
                    </a:lnTo>
                    <a:lnTo>
                      <a:pt x="127" y="120"/>
                    </a:lnTo>
                    <a:lnTo>
                      <a:pt x="128" y="121"/>
                    </a:lnTo>
                    <a:lnTo>
                      <a:pt x="131" y="125"/>
                    </a:lnTo>
                    <a:lnTo>
                      <a:pt x="132" y="127"/>
                    </a:lnTo>
                    <a:lnTo>
                      <a:pt x="133" y="132"/>
                    </a:lnTo>
                    <a:lnTo>
                      <a:pt x="132" y="136"/>
                    </a:lnTo>
                    <a:lnTo>
                      <a:pt x="133" y="139"/>
                    </a:lnTo>
                    <a:lnTo>
                      <a:pt x="134" y="142"/>
                    </a:lnTo>
                    <a:lnTo>
                      <a:pt x="135" y="146"/>
                    </a:lnTo>
                    <a:lnTo>
                      <a:pt x="136" y="147"/>
                    </a:lnTo>
                    <a:lnTo>
                      <a:pt x="138" y="149"/>
                    </a:lnTo>
                    <a:lnTo>
                      <a:pt x="138" y="149"/>
                    </a:lnTo>
                    <a:lnTo>
                      <a:pt x="139" y="151"/>
                    </a:lnTo>
                    <a:lnTo>
                      <a:pt x="145" y="154"/>
                    </a:lnTo>
                    <a:lnTo>
                      <a:pt x="145" y="155"/>
                    </a:lnTo>
                    <a:lnTo>
                      <a:pt x="145" y="156"/>
                    </a:lnTo>
                    <a:lnTo>
                      <a:pt x="146" y="158"/>
                    </a:lnTo>
                    <a:lnTo>
                      <a:pt x="148" y="159"/>
                    </a:lnTo>
                    <a:lnTo>
                      <a:pt x="148" y="160"/>
                    </a:lnTo>
                    <a:lnTo>
                      <a:pt x="149" y="162"/>
                    </a:lnTo>
                    <a:lnTo>
                      <a:pt x="149" y="163"/>
                    </a:lnTo>
                    <a:lnTo>
                      <a:pt x="150" y="163"/>
                    </a:lnTo>
                    <a:lnTo>
                      <a:pt x="150" y="164"/>
                    </a:lnTo>
                    <a:lnTo>
                      <a:pt x="150" y="166"/>
                    </a:lnTo>
                    <a:lnTo>
                      <a:pt x="150" y="170"/>
                    </a:lnTo>
                    <a:lnTo>
                      <a:pt x="151" y="171"/>
                    </a:lnTo>
                    <a:lnTo>
                      <a:pt x="151" y="174"/>
                    </a:lnTo>
                    <a:lnTo>
                      <a:pt x="152" y="174"/>
                    </a:lnTo>
                    <a:lnTo>
                      <a:pt x="152" y="178"/>
                    </a:lnTo>
                    <a:lnTo>
                      <a:pt x="152" y="179"/>
                    </a:lnTo>
                    <a:lnTo>
                      <a:pt x="153" y="180"/>
                    </a:lnTo>
                    <a:lnTo>
                      <a:pt x="153" y="184"/>
                    </a:lnTo>
                    <a:lnTo>
                      <a:pt x="153" y="185"/>
                    </a:lnTo>
                    <a:lnTo>
                      <a:pt x="155" y="189"/>
                    </a:lnTo>
                    <a:lnTo>
                      <a:pt x="156" y="190"/>
                    </a:lnTo>
                    <a:lnTo>
                      <a:pt x="156" y="191"/>
                    </a:lnTo>
                    <a:lnTo>
                      <a:pt x="155" y="191"/>
                    </a:lnTo>
                    <a:lnTo>
                      <a:pt x="151" y="191"/>
                    </a:lnTo>
                    <a:lnTo>
                      <a:pt x="150" y="191"/>
                    </a:lnTo>
                    <a:lnTo>
                      <a:pt x="150" y="191"/>
                    </a:lnTo>
                    <a:lnTo>
                      <a:pt x="172" y="211"/>
                    </a:lnTo>
                    <a:lnTo>
                      <a:pt x="169" y="212"/>
                    </a:lnTo>
                    <a:lnTo>
                      <a:pt x="159" y="216"/>
                    </a:lnTo>
                    <a:lnTo>
                      <a:pt x="155" y="217"/>
                    </a:lnTo>
                    <a:lnTo>
                      <a:pt x="151" y="220"/>
                    </a:lnTo>
                    <a:lnTo>
                      <a:pt x="150" y="223"/>
                    </a:lnTo>
                    <a:lnTo>
                      <a:pt x="148" y="225"/>
                    </a:lnTo>
                    <a:lnTo>
                      <a:pt x="148" y="226"/>
                    </a:lnTo>
                    <a:lnTo>
                      <a:pt x="148" y="227"/>
                    </a:lnTo>
                    <a:lnTo>
                      <a:pt x="148" y="227"/>
                    </a:lnTo>
                    <a:lnTo>
                      <a:pt x="148" y="229"/>
                    </a:lnTo>
                    <a:lnTo>
                      <a:pt x="145" y="231"/>
                    </a:lnTo>
                    <a:lnTo>
                      <a:pt x="145" y="232"/>
                    </a:lnTo>
                    <a:lnTo>
                      <a:pt x="141" y="232"/>
                    </a:lnTo>
                    <a:lnTo>
                      <a:pt x="140" y="233"/>
                    </a:lnTo>
                    <a:lnTo>
                      <a:pt x="134" y="235"/>
                    </a:lnTo>
                    <a:lnTo>
                      <a:pt x="134" y="235"/>
                    </a:lnTo>
                    <a:lnTo>
                      <a:pt x="130" y="236"/>
                    </a:lnTo>
                    <a:lnTo>
                      <a:pt x="129" y="237"/>
                    </a:lnTo>
                    <a:lnTo>
                      <a:pt x="127" y="238"/>
                    </a:lnTo>
                    <a:lnTo>
                      <a:pt x="126" y="239"/>
                    </a:lnTo>
                    <a:lnTo>
                      <a:pt x="119" y="243"/>
                    </a:lnTo>
                    <a:lnTo>
                      <a:pt x="117" y="246"/>
                    </a:lnTo>
                    <a:lnTo>
                      <a:pt x="116" y="247"/>
                    </a:lnTo>
                    <a:lnTo>
                      <a:pt x="114" y="249"/>
                    </a:lnTo>
                    <a:lnTo>
                      <a:pt x="113" y="251"/>
                    </a:lnTo>
                    <a:lnTo>
                      <a:pt x="112" y="253"/>
                    </a:lnTo>
                    <a:lnTo>
                      <a:pt x="109" y="258"/>
                    </a:lnTo>
                    <a:lnTo>
                      <a:pt x="105" y="263"/>
                    </a:lnTo>
                    <a:lnTo>
                      <a:pt x="104" y="264"/>
                    </a:lnTo>
                    <a:lnTo>
                      <a:pt x="104" y="267"/>
                    </a:lnTo>
                    <a:lnTo>
                      <a:pt x="104" y="268"/>
                    </a:lnTo>
                    <a:lnTo>
                      <a:pt x="103" y="270"/>
                    </a:lnTo>
                    <a:lnTo>
                      <a:pt x="103" y="270"/>
                    </a:lnTo>
                    <a:lnTo>
                      <a:pt x="104" y="271"/>
                    </a:lnTo>
                    <a:lnTo>
                      <a:pt x="104" y="272"/>
                    </a:lnTo>
                    <a:lnTo>
                      <a:pt x="106" y="274"/>
                    </a:lnTo>
                    <a:lnTo>
                      <a:pt x="106" y="275"/>
                    </a:lnTo>
                    <a:lnTo>
                      <a:pt x="103" y="279"/>
                    </a:lnTo>
                    <a:lnTo>
                      <a:pt x="102" y="280"/>
                    </a:lnTo>
                    <a:lnTo>
                      <a:pt x="100" y="284"/>
                    </a:lnTo>
                    <a:lnTo>
                      <a:pt x="98" y="286"/>
                    </a:lnTo>
                    <a:lnTo>
                      <a:pt x="97" y="287"/>
                    </a:lnTo>
                    <a:lnTo>
                      <a:pt x="97" y="287"/>
                    </a:lnTo>
                    <a:lnTo>
                      <a:pt x="92" y="293"/>
                    </a:lnTo>
                    <a:lnTo>
                      <a:pt x="90" y="295"/>
                    </a:lnTo>
                    <a:lnTo>
                      <a:pt x="90" y="295"/>
                    </a:lnTo>
                    <a:lnTo>
                      <a:pt x="88" y="298"/>
                    </a:lnTo>
                    <a:lnTo>
                      <a:pt x="83" y="303"/>
                    </a:lnTo>
                    <a:lnTo>
                      <a:pt x="82" y="303"/>
                    </a:lnTo>
                    <a:lnTo>
                      <a:pt x="80" y="305"/>
                    </a:lnTo>
                    <a:lnTo>
                      <a:pt x="79" y="307"/>
                    </a:lnTo>
                    <a:lnTo>
                      <a:pt x="77" y="309"/>
                    </a:lnTo>
                    <a:lnTo>
                      <a:pt x="76" y="310"/>
                    </a:lnTo>
                    <a:lnTo>
                      <a:pt x="74" y="313"/>
                    </a:lnTo>
                    <a:lnTo>
                      <a:pt x="72" y="315"/>
                    </a:lnTo>
                    <a:lnTo>
                      <a:pt x="70" y="317"/>
                    </a:lnTo>
                    <a:lnTo>
                      <a:pt x="69" y="318"/>
                    </a:lnTo>
                    <a:lnTo>
                      <a:pt x="66" y="320"/>
                    </a:lnTo>
                    <a:lnTo>
                      <a:pt x="63" y="321"/>
                    </a:lnTo>
                    <a:lnTo>
                      <a:pt x="61" y="321"/>
                    </a:lnTo>
                    <a:lnTo>
                      <a:pt x="59" y="321"/>
                    </a:lnTo>
                    <a:lnTo>
                      <a:pt x="58" y="321"/>
                    </a:lnTo>
                    <a:lnTo>
                      <a:pt x="56" y="321"/>
                    </a:lnTo>
                    <a:lnTo>
                      <a:pt x="54" y="321"/>
                    </a:lnTo>
                    <a:lnTo>
                      <a:pt x="52" y="321"/>
                    </a:lnTo>
                    <a:lnTo>
                      <a:pt x="49" y="322"/>
                    </a:lnTo>
                    <a:lnTo>
                      <a:pt x="48" y="322"/>
                    </a:lnTo>
                    <a:lnTo>
                      <a:pt x="47" y="322"/>
                    </a:lnTo>
                    <a:lnTo>
                      <a:pt x="34" y="327"/>
                    </a:lnTo>
                    <a:lnTo>
                      <a:pt x="33" y="327"/>
                    </a:lnTo>
                    <a:lnTo>
                      <a:pt x="28" y="329"/>
                    </a:lnTo>
                    <a:lnTo>
                      <a:pt x="27" y="329"/>
                    </a:lnTo>
                    <a:lnTo>
                      <a:pt x="24" y="330"/>
                    </a:lnTo>
                    <a:lnTo>
                      <a:pt x="22" y="331"/>
                    </a:lnTo>
                    <a:lnTo>
                      <a:pt x="12" y="335"/>
                    </a:lnTo>
                    <a:lnTo>
                      <a:pt x="11" y="335"/>
                    </a:lnTo>
                    <a:lnTo>
                      <a:pt x="10" y="332"/>
                    </a:lnTo>
                    <a:lnTo>
                      <a:pt x="8" y="330"/>
                    </a:lnTo>
                    <a:lnTo>
                      <a:pt x="6" y="329"/>
                    </a:lnTo>
                    <a:lnTo>
                      <a:pt x="5" y="329"/>
                    </a:lnTo>
                    <a:lnTo>
                      <a:pt x="4" y="329"/>
                    </a:lnTo>
                    <a:lnTo>
                      <a:pt x="4" y="329"/>
                    </a:lnTo>
                    <a:lnTo>
                      <a:pt x="4" y="329"/>
                    </a:lnTo>
                    <a:lnTo>
                      <a:pt x="4" y="329"/>
                    </a:lnTo>
                    <a:lnTo>
                      <a:pt x="5" y="325"/>
                    </a:lnTo>
                    <a:lnTo>
                      <a:pt x="5" y="324"/>
                    </a:lnTo>
                    <a:lnTo>
                      <a:pt x="8" y="322"/>
                    </a:lnTo>
                    <a:lnTo>
                      <a:pt x="10" y="321"/>
                    </a:lnTo>
                    <a:lnTo>
                      <a:pt x="11" y="320"/>
                    </a:lnTo>
                    <a:lnTo>
                      <a:pt x="12" y="320"/>
                    </a:lnTo>
                    <a:lnTo>
                      <a:pt x="14" y="320"/>
                    </a:lnTo>
                    <a:lnTo>
                      <a:pt x="16" y="321"/>
                    </a:lnTo>
                    <a:lnTo>
                      <a:pt x="16" y="320"/>
                    </a:lnTo>
                    <a:lnTo>
                      <a:pt x="21" y="318"/>
                    </a:lnTo>
                    <a:lnTo>
                      <a:pt x="24" y="318"/>
                    </a:lnTo>
                    <a:lnTo>
                      <a:pt x="25" y="318"/>
                    </a:lnTo>
                    <a:lnTo>
                      <a:pt x="26" y="316"/>
                    </a:lnTo>
                    <a:lnTo>
                      <a:pt x="28" y="313"/>
                    </a:lnTo>
                    <a:lnTo>
                      <a:pt x="29" y="310"/>
                    </a:lnTo>
                    <a:lnTo>
                      <a:pt x="30" y="308"/>
                    </a:lnTo>
                    <a:lnTo>
                      <a:pt x="30" y="308"/>
                    </a:lnTo>
                    <a:lnTo>
                      <a:pt x="30" y="307"/>
                    </a:lnTo>
                    <a:lnTo>
                      <a:pt x="30" y="306"/>
                    </a:lnTo>
                    <a:lnTo>
                      <a:pt x="33" y="303"/>
                    </a:lnTo>
                    <a:lnTo>
                      <a:pt x="34" y="301"/>
                    </a:lnTo>
                    <a:lnTo>
                      <a:pt x="34" y="298"/>
                    </a:lnTo>
                    <a:lnTo>
                      <a:pt x="35" y="294"/>
                    </a:lnTo>
                    <a:lnTo>
                      <a:pt x="34" y="293"/>
                    </a:lnTo>
                    <a:lnTo>
                      <a:pt x="34" y="291"/>
                    </a:lnTo>
                    <a:lnTo>
                      <a:pt x="35" y="287"/>
                    </a:lnTo>
                    <a:lnTo>
                      <a:pt x="32" y="284"/>
                    </a:lnTo>
                    <a:lnTo>
                      <a:pt x="32" y="283"/>
                    </a:lnTo>
                    <a:lnTo>
                      <a:pt x="31" y="281"/>
                    </a:lnTo>
                    <a:lnTo>
                      <a:pt x="31" y="274"/>
                    </a:lnTo>
                    <a:lnTo>
                      <a:pt x="31" y="273"/>
                    </a:lnTo>
                    <a:lnTo>
                      <a:pt x="31" y="271"/>
                    </a:lnTo>
                    <a:lnTo>
                      <a:pt x="31" y="269"/>
                    </a:lnTo>
                    <a:lnTo>
                      <a:pt x="31" y="260"/>
                    </a:lnTo>
                    <a:lnTo>
                      <a:pt x="31" y="256"/>
                    </a:lnTo>
                    <a:lnTo>
                      <a:pt x="31" y="253"/>
                    </a:lnTo>
                    <a:lnTo>
                      <a:pt x="31" y="252"/>
                    </a:lnTo>
                    <a:lnTo>
                      <a:pt x="28" y="249"/>
                    </a:lnTo>
                    <a:lnTo>
                      <a:pt x="28" y="248"/>
                    </a:lnTo>
                    <a:lnTo>
                      <a:pt x="26" y="247"/>
                    </a:lnTo>
                    <a:lnTo>
                      <a:pt x="25" y="246"/>
                    </a:lnTo>
                    <a:lnTo>
                      <a:pt x="22" y="242"/>
                    </a:lnTo>
                    <a:lnTo>
                      <a:pt x="19" y="237"/>
                    </a:lnTo>
                    <a:lnTo>
                      <a:pt x="17" y="233"/>
                    </a:lnTo>
                    <a:lnTo>
                      <a:pt x="17" y="231"/>
                    </a:lnTo>
                    <a:lnTo>
                      <a:pt x="17" y="226"/>
                    </a:lnTo>
                    <a:lnTo>
                      <a:pt x="17" y="223"/>
                    </a:lnTo>
                    <a:lnTo>
                      <a:pt x="17" y="222"/>
                    </a:lnTo>
                    <a:lnTo>
                      <a:pt x="17" y="221"/>
                    </a:lnTo>
                    <a:lnTo>
                      <a:pt x="14" y="219"/>
                    </a:lnTo>
                    <a:lnTo>
                      <a:pt x="12" y="218"/>
                    </a:lnTo>
                    <a:lnTo>
                      <a:pt x="12" y="218"/>
                    </a:lnTo>
                    <a:lnTo>
                      <a:pt x="11" y="216"/>
                    </a:lnTo>
                    <a:lnTo>
                      <a:pt x="10" y="210"/>
                    </a:lnTo>
                    <a:lnTo>
                      <a:pt x="10" y="208"/>
                    </a:lnTo>
                    <a:lnTo>
                      <a:pt x="9" y="206"/>
                    </a:lnTo>
                    <a:lnTo>
                      <a:pt x="8" y="205"/>
                    </a:lnTo>
                    <a:lnTo>
                      <a:pt x="8" y="205"/>
                    </a:lnTo>
                    <a:lnTo>
                      <a:pt x="9" y="201"/>
                    </a:lnTo>
                    <a:lnTo>
                      <a:pt x="9" y="198"/>
                    </a:lnTo>
                    <a:lnTo>
                      <a:pt x="9" y="191"/>
                    </a:lnTo>
                    <a:lnTo>
                      <a:pt x="8" y="188"/>
                    </a:lnTo>
                    <a:lnTo>
                      <a:pt x="9" y="184"/>
                    </a:lnTo>
                    <a:lnTo>
                      <a:pt x="9" y="182"/>
                    </a:lnTo>
                    <a:lnTo>
                      <a:pt x="8" y="180"/>
                    </a:lnTo>
                    <a:lnTo>
                      <a:pt x="8" y="172"/>
                    </a:lnTo>
                    <a:lnTo>
                      <a:pt x="7" y="167"/>
                    </a:lnTo>
                    <a:lnTo>
                      <a:pt x="7" y="164"/>
                    </a:lnTo>
                    <a:lnTo>
                      <a:pt x="7" y="163"/>
                    </a:lnTo>
                    <a:lnTo>
                      <a:pt x="6" y="160"/>
                    </a:lnTo>
                    <a:lnTo>
                      <a:pt x="5" y="159"/>
                    </a:lnTo>
                    <a:lnTo>
                      <a:pt x="3" y="157"/>
                    </a:lnTo>
                    <a:lnTo>
                      <a:pt x="2" y="155"/>
                    </a:lnTo>
                    <a:lnTo>
                      <a:pt x="0" y="153"/>
                    </a:lnTo>
                    <a:lnTo>
                      <a:pt x="8" y="139"/>
                    </a:lnTo>
                    <a:lnTo>
                      <a:pt x="17" y="125"/>
                    </a:lnTo>
                    <a:lnTo>
                      <a:pt x="58" y="50"/>
                    </a:lnTo>
                    <a:lnTo>
                      <a:pt x="80" y="11"/>
                    </a:lnTo>
                    <a:lnTo>
                      <a:pt x="86" y="0"/>
                    </a:lnTo>
                    <a:lnTo>
                      <a:pt x="87" y="0"/>
                    </a:lnTo>
                    <a:lnTo>
                      <a:pt x="89" y="1"/>
                    </a:lnTo>
                    <a:lnTo>
                      <a:pt x="93" y="0"/>
                    </a:lnTo>
                    <a:lnTo>
                      <a:pt x="100" y="11"/>
                    </a:lnTo>
                    <a:lnTo>
                      <a:pt x="101" y="12"/>
                    </a:lnTo>
                    <a:lnTo>
                      <a:pt x="101" y="25"/>
                    </a:lnTo>
                    <a:lnTo>
                      <a:pt x="102" y="26"/>
                    </a:lnTo>
                    <a:lnTo>
                      <a:pt x="103" y="28"/>
                    </a:lnTo>
                    <a:lnTo>
                      <a:pt x="103" y="29"/>
                    </a:lnTo>
                    <a:lnTo>
                      <a:pt x="103" y="30"/>
                    </a:lnTo>
                    <a:lnTo>
                      <a:pt x="103" y="31"/>
                    </a:lnTo>
                    <a:lnTo>
                      <a:pt x="104" y="32"/>
                    </a:lnTo>
                    <a:lnTo>
                      <a:pt x="104" y="36"/>
                    </a:lnTo>
                    <a:lnTo>
                      <a:pt x="104" y="38"/>
                    </a:lnTo>
                    <a:lnTo>
                      <a:pt x="105" y="43"/>
                    </a:lnTo>
                    <a:lnTo>
                      <a:pt x="105" y="44"/>
                    </a:lnTo>
                    <a:lnTo>
                      <a:pt x="104" y="46"/>
                    </a:lnTo>
                    <a:lnTo>
                      <a:pt x="104" y="49"/>
                    </a:lnTo>
                    <a:lnTo>
                      <a:pt x="103" y="55"/>
                    </a:lnTo>
                    <a:lnTo>
                      <a:pt x="103" y="59"/>
                    </a:lnTo>
                    <a:lnTo>
                      <a:pt x="103" y="63"/>
                    </a:lnTo>
                    <a:lnTo>
                      <a:pt x="103" y="65"/>
                    </a:lnTo>
                    <a:lnTo>
                      <a:pt x="104" y="70"/>
                    </a:lnTo>
                    <a:lnTo>
                      <a:pt x="104" y="71"/>
                    </a:lnTo>
                    <a:lnTo>
                      <a:pt x="108" y="77"/>
                    </a:lnTo>
                    <a:lnTo>
                      <a:pt x="111" y="87"/>
                    </a:lnTo>
                    <a:lnTo>
                      <a:pt x="112" y="88"/>
                    </a:lnTo>
                    <a:lnTo>
                      <a:pt x="113" y="88"/>
                    </a:lnTo>
                    <a:lnTo>
                      <a:pt x="114" y="90"/>
                    </a:lnTo>
                    <a:lnTo>
                      <a:pt x="114" y="91"/>
                    </a:lnTo>
                    <a:lnTo>
                      <a:pt x="115" y="94"/>
                    </a:lnTo>
                    <a:lnTo>
                      <a:pt x="116" y="94"/>
                    </a:lnTo>
                    <a:lnTo>
                      <a:pt x="117" y="102"/>
                    </a:lnTo>
                    <a:lnTo>
                      <a:pt x="120" y="10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66" name="Freeform 924">
                <a:extLst>
                  <a:ext uri="{FF2B5EF4-FFF2-40B4-BE49-F238E27FC236}">
                    <a16:creationId xmlns:a16="http://schemas.microsoft.com/office/drawing/2014/main" id="{42BC21AD-DF52-4FD2-947F-EA0789ED986C}"/>
                  </a:ext>
                </a:extLst>
              </p:cNvPr>
              <p:cNvSpPr>
                <a:spLocks/>
              </p:cNvSpPr>
              <p:nvPr/>
            </p:nvSpPr>
            <p:spPr bwMode="auto">
              <a:xfrm>
                <a:off x="5295" y="3280"/>
                <a:ext cx="156" cy="161"/>
              </a:xfrm>
              <a:custGeom>
                <a:avLst/>
                <a:gdLst>
                  <a:gd name="T0" fmla="*/ 34 w 156"/>
                  <a:gd name="T1" fmla="*/ 14 h 161"/>
                  <a:gd name="T2" fmla="*/ 40 w 156"/>
                  <a:gd name="T3" fmla="*/ 0 h 161"/>
                  <a:gd name="T4" fmla="*/ 45 w 156"/>
                  <a:gd name="T5" fmla="*/ 3 h 161"/>
                  <a:gd name="T6" fmla="*/ 57 w 156"/>
                  <a:gd name="T7" fmla="*/ 5 h 161"/>
                  <a:gd name="T8" fmla="*/ 62 w 156"/>
                  <a:gd name="T9" fmla="*/ 5 h 161"/>
                  <a:gd name="T10" fmla="*/ 71 w 156"/>
                  <a:gd name="T11" fmla="*/ 8 h 161"/>
                  <a:gd name="T12" fmla="*/ 76 w 156"/>
                  <a:gd name="T13" fmla="*/ 6 h 161"/>
                  <a:gd name="T14" fmla="*/ 82 w 156"/>
                  <a:gd name="T15" fmla="*/ 8 h 161"/>
                  <a:gd name="T16" fmla="*/ 89 w 156"/>
                  <a:gd name="T17" fmla="*/ 10 h 161"/>
                  <a:gd name="T18" fmla="*/ 94 w 156"/>
                  <a:gd name="T19" fmla="*/ 18 h 161"/>
                  <a:gd name="T20" fmla="*/ 103 w 156"/>
                  <a:gd name="T21" fmla="*/ 23 h 161"/>
                  <a:gd name="T22" fmla="*/ 110 w 156"/>
                  <a:gd name="T23" fmla="*/ 25 h 161"/>
                  <a:gd name="T24" fmla="*/ 115 w 156"/>
                  <a:gd name="T25" fmla="*/ 29 h 161"/>
                  <a:gd name="T26" fmla="*/ 121 w 156"/>
                  <a:gd name="T27" fmla="*/ 32 h 161"/>
                  <a:gd name="T28" fmla="*/ 129 w 156"/>
                  <a:gd name="T29" fmla="*/ 33 h 161"/>
                  <a:gd name="T30" fmla="*/ 136 w 156"/>
                  <a:gd name="T31" fmla="*/ 37 h 161"/>
                  <a:gd name="T32" fmla="*/ 145 w 156"/>
                  <a:gd name="T33" fmla="*/ 37 h 161"/>
                  <a:gd name="T34" fmla="*/ 154 w 156"/>
                  <a:gd name="T35" fmla="*/ 40 h 161"/>
                  <a:gd name="T36" fmla="*/ 151 w 156"/>
                  <a:gd name="T37" fmla="*/ 50 h 161"/>
                  <a:gd name="T38" fmla="*/ 152 w 156"/>
                  <a:gd name="T39" fmla="*/ 56 h 161"/>
                  <a:gd name="T40" fmla="*/ 155 w 156"/>
                  <a:gd name="T41" fmla="*/ 72 h 161"/>
                  <a:gd name="T42" fmla="*/ 152 w 156"/>
                  <a:gd name="T43" fmla="*/ 81 h 161"/>
                  <a:gd name="T44" fmla="*/ 145 w 156"/>
                  <a:gd name="T45" fmla="*/ 91 h 161"/>
                  <a:gd name="T46" fmla="*/ 143 w 156"/>
                  <a:gd name="T47" fmla="*/ 103 h 161"/>
                  <a:gd name="T48" fmla="*/ 141 w 156"/>
                  <a:gd name="T49" fmla="*/ 116 h 161"/>
                  <a:gd name="T50" fmla="*/ 141 w 156"/>
                  <a:gd name="T51" fmla="*/ 123 h 161"/>
                  <a:gd name="T52" fmla="*/ 142 w 156"/>
                  <a:gd name="T53" fmla="*/ 133 h 161"/>
                  <a:gd name="T54" fmla="*/ 127 w 156"/>
                  <a:gd name="T55" fmla="*/ 151 h 161"/>
                  <a:gd name="T56" fmla="*/ 116 w 156"/>
                  <a:gd name="T57" fmla="*/ 157 h 161"/>
                  <a:gd name="T58" fmla="*/ 109 w 156"/>
                  <a:gd name="T59" fmla="*/ 158 h 161"/>
                  <a:gd name="T60" fmla="*/ 102 w 156"/>
                  <a:gd name="T61" fmla="*/ 160 h 161"/>
                  <a:gd name="T62" fmla="*/ 98 w 156"/>
                  <a:gd name="T63" fmla="*/ 160 h 161"/>
                  <a:gd name="T64" fmla="*/ 99 w 156"/>
                  <a:gd name="T65" fmla="*/ 157 h 161"/>
                  <a:gd name="T66" fmla="*/ 96 w 156"/>
                  <a:gd name="T67" fmla="*/ 155 h 161"/>
                  <a:gd name="T68" fmla="*/ 94 w 156"/>
                  <a:gd name="T69" fmla="*/ 157 h 161"/>
                  <a:gd name="T70" fmla="*/ 93 w 156"/>
                  <a:gd name="T71" fmla="*/ 154 h 161"/>
                  <a:gd name="T72" fmla="*/ 88 w 156"/>
                  <a:gd name="T73" fmla="*/ 158 h 161"/>
                  <a:gd name="T74" fmla="*/ 88 w 156"/>
                  <a:gd name="T75" fmla="*/ 155 h 161"/>
                  <a:gd name="T76" fmla="*/ 86 w 156"/>
                  <a:gd name="T77" fmla="*/ 157 h 161"/>
                  <a:gd name="T78" fmla="*/ 83 w 156"/>
                  <a:gd name="T79" fmla="*/ 154 h 161"/>
                  <a:gd name="T80" fmla="*/ 80 w 156"/>
                  <a:gd name="T81" fmla="*/ 154 h 161"/>
                  <a:gd name="T82" fmla="*/ 79 w 156"/>
                  <a:gd name="T83" fmla="*/ 150 h 161"/>
                  <a:gd name="T84" fmla="*/ 73 w 156"/>
                  <a:gd name="T85" fmla="*/ 146 h 161"/>
                  <a:gd name="T86" fmla="*/ 69 w 156"/>
                  <a:gd name="T87" fmla="*/ 143 h 161"/>
                  <a:gd name="T88" fmla="*/ 62 w 156"/>
                  <a:gd name="T89" fmla="*/ 135 h 161"/>
                  <a:gd name="T90" fmla="*/ 56 w 156"/>
                  <a:gd name="T91" fmla="*/ 129 h 161"/>
                  <a:gd name="T92" fmla="*/ 53 w 156"/>
                  <a:gd name="T93" fmla="*/ 127 h 161"/>
                  <a:gd name="T94" fmla="*/ 50 w 156"/>
                  <a:gd name="T95" fmla="*/ 123 h 161"/>
                  <a:gd name="T96" fmla="*/ 45 w 156"/>
                  <a:gd name="T97" fmla="*/ 123 h 161"/>
                  <a:gd name="T98" fmla="*/ 41 w 156"/>
                  <a:gd name="T99" fmla="*/ 123 h 161"/>
                  <a:gd name="T100" fmla="*/ 34 w 156"/>
                  <a:gd name="T101" fmla="*/ 120 h 161"/>
                  <a:gd name="T102" fmla="*/ 29 w 156"/>
                  <a:gd name="T103" fmla="*/ 118 h 161"/>
                  <a:gd name="T104" fmla="*/ 21 w 156"/>
                  <a:gd name="T105" fmla="*/ 112 h 161"/>
                  <a:gd name="T106" fmla="*/ 10 w 156"/>
                  <a:gd name="T107" fmla="*/ 111 h 161"/>
                  <a:gd name="T108" fmla="*/ 0 w 156"/>
                  <a:gd name="T109" fmla="*/ 101 h 161"/>
                  <a:gd name="T110" fmla="*/ 10 w 156"/>
                  <a:gd name="T111" fmla="*/ 83 h 161"/>
                  <a:gd name="T112" fmla="*/ 15 w 156"/>
                  <a:gd name="T113" fmla="*/ 76 h 161"/>
                  <a:gd name="T114" fmla="*/ 17 w 156"/>
                  <a:gd name="T115" fmla="*/ 7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6" h="161">
                    <a:moveTo>
                      <a:pt x="24" y="38"/>
                    </a:moveTo>
                    <a:lnTo>
                      <a:pt x="30" y="19"/>
                    </a:lnTo>
                    <a:lnTo>
                      <a:pt x="31" y="18"/>
                    </a:lnTo>
                    <a:lnTo>
                      <a:pt x="33" y="16"/>
                    </a:lnTo>
                    <a:lnTo>
                      <a:pt x="34" y="14"/>
                    </a:lnTo>
                    <a:lnTo>
                      <a:pt x="35" y="10"/>
                    </a:lnTo>
                    <a:lnTo>
                      <a:pt x="36" y="5"/>
                    </a:lnTo>
                    <a:lnTo>
                      <a:pt x="37" y="3"/>
                    </a:lnTo>
                    <a:lnTo>
                      <a:pt x="38" y="1"/>
                    </a:lnTo>
                    <a:lnTo>
                      <a:pt x="40" y="0"/>
                    </a:lnTo>
                    <a:lnTo>
                      <a:pt x="41" y="0"/>
                    </a:lnTo>
                    <a:lnTo>
                      <a:pt x="41" y="1"/>
                    </a:lnTo>
                    <a:lnTo>
                      <a:pt x="43" y="2"/>
                    </a:lnTo>
                    <a:lnTo>
                      <a:pt x="44" y="2"/>
                    </a:lnTo>
                    <a:lnTo>
                      <a:pt x="45" y="3"/>
                    </a:lnTo>
                    <a:lnTo>
                      <a:pt x="48" y="4"/>
                    </a:lnTo>
                    <a:lnTo>
                      <a:pt x="49" y="5"/>
                    </a:lnTo>
                    <a:lnTo>
                      <a:pt x="52" y="5"/>
                    </a:lnTo>
                    <a:lnTo>
                      <a:pt x="53" y="5"/>
                    </a:lnTo>
                    <a:lnTo>
                      <a:pt x="57" y="5"/>
                    </a:lnTo>
                    <a:lnTo>
                      <a:pt x="59" y="5"/>
                    </a:lnTo>
                    <a:lnTo>
                      <a:pt x="59" y="5"/>
                    </a:lnTo>
                    <a:lnTo>
                      <a:pt x="61" y="5"/>
                    </a:lnTo>
                    <a:lnTo>
                      <a:pt x="62" y="5"/>
                    </a:lnTo>
                    <a:lnTo>
                      <a:pt x="62" y="5"/>
                    </a:lnTo>
                    <a:lnTo>
                      <a:pt x="63" y="5"/>
                    </a:lnTo>
                    <a:lnTo>
                      <a:pt x="65" y="6"/>
                    </a:lnTo>
                    <a:lnTo>
                      <a:pt x="66" y="6"/>
                    </a:lnTo>
                    <a:lnTo>
                      <a:pt x="70" y="8"/>
                    </a:lnTo>
                    <a:lnTo>
                      <a:pt x="71" y="8"/>
                    </a:lnTo>
                    <a:lnTo>
                      <a:pt x="72" y="7"/>
                    </a:lnTo>
                    <a:lnTo>
                      <a:pt x="72" y="7"/>
                    </a:lnTo>
                    <a:lnTo>
                      <a:pt x="73" y="8"/>
                    </a:lnTo>
                    <a:lnTo>
                      <a:pt x="75" y="7"/>
                    </a:lnTo>
                    <a:lnTo>
                      <a:pt x="76" y="6"/>
                    </a:lnTo>
                    <a:lnTo>
                      <a:pt x="77" y="6"/>
                    </a:lnTo>
                    <a:lnTo>
                      <a:pt x="78" y="7"/>
                    </a:lnTo>
                    <a:lnTo>
                      <a:pt x="79" y="7"/>
                    </a:lnTo>
                    <a:lnTo>
                      <a:pt x="79" y="7"/>
                    </a:lnTo>
                    <a:lnTo>
                      <a:pt x="82" y="8"/>
                    </a:lnTo>
                    <a:lnTo>
                      <a:pt x="82" y="9"/>
                    </a:lnTo>
                    <a:lnTo>
                      <a:pt x="83" y="9"/>
                    </a:lnTo>
                    <a:lnTo>
                      <a:pt x="84" y="9"/>
                    </a:lnTo>
                    <a:lnTo>
                      <a:pt x="86" y="10"/>
                    </a:lnTo>
                    <a:lnTo>
                      <a:pt x="89" y="10"/>
                    </a:lnTo>
                    <a:lnTo>
                      <a:pt x="90" y="11"/>
                    </a:lnTo>
                    <a:lnTo>
                      <a:pt x="90" y="12"/>
                    </a:lnTo>
                    <a:lnTo>
                      <a:pt x="91" y="12"/>
                    </a:lnTo>
                    <a:lnTo>
                      <a:pt x="92" y="13"/>
                    </a:lnTo>
                    <a:lnTo>
                      <a:pt x="94" y="18"/>
                    </a:lnTo>
                    <a:lnTo>
                      <a:pt x="96" y="20"/>
                    </a:lnTo>
                    <a:lnTo>
                      <a:pt x="97" y="20"/>
                    </a:lnTo>
                    <a:lnTo>
                      <a:pt x="99" y="22"/>
                    </a:lnTo>
                    <a:lnTo>
                      <a:pt x="102" y="22"/>
                    </a:lnTo>
                    <a:lnTo>
                      <a:pt x="103" y="23"/>
                    </a:lnTo>
                    <a:lnTo>
                      <a:pt x="106" y="23"/>
                    </a:lnTo>
                    <a:lnTo>
                      <a:pt x="106" y="23"/>
                    </a:lnTo>
                    <a:lnTo>
                      <a:pt x="107" y="23"/>
                    </a:lnTo>
                    <a:lnTo>
                      <a:pt x="108" y="23"/>
                    </a:lnTo>
                    <a:lnTo>
                      <a:pt x="110" y="25"/>
                    </a:lnTo>
                    <a:lnTo>
                      <a:pt x="110" y="26"/>
                    </a:lnTo>
                    <a:lnTo>
                      <a:pt x="112" y="26"/>
                    </a:lnTo>
                    <a:lnTo>
                      <a:pt x="113" y="26"/>
                    </a:lnTo>
                    <a:lnTo>
                      <a:pt x="114" y="28"/>
                    </a:lnTo>
                    <a:lnTo>
                      <a:pt x="115" y="29"/>
                    </a:lnTo>
                    <a:lnTo>
                      <a:pt x="116" y="29"/>
                    </a:lnTo>
                    <a:lnTo>
                      <a:pt x="117" y="31"/>
                    </a:lnTo>
                    <a:lnTo>
                      <a:pt x="117" y="32"/>
                    </a:lnTo>
                    <a:lnTo>
                      <a:pt x="118" y="32"/>
                    </a:lnTo>
                    <a:lnTo>
                      <a:pt x="121" y="32"/>
                    </a:lnTo>
                    <a:lnTo>
                      <a:pt x="122" y="32"/>
                    </a:lnTo>
                    <a:lnTo>
                      <a:pt x="126" y="32"/>
                    </a:lnTo>
                    <a:lnTo>
                      <a:pt x="127" y="33"/>
                    </a:lnTo>
                    <a:lnTo>
                      <a:pt x="127" y="33"/>
                    </a:lnTo>
                    <a:lnTo>
                      <a:pt x="129" y="33"/>
                    </a:lnTo>
                    <a:lnTo>
                      <a:pt x="131" y="34"/>
                    </a:lnTo>
                    <a:lnTo>
                      <a:pt x="132" y="37"/>
                    </a:lnTo>
                    <a:lnTo>
                      <a:pt x="134" y="38"/>
                    </a:lnTo>
                    <a:lnTo>
                      <a:pt x="134" y="38"/>
                    </a:lnTo>
                    <a:lnTo>
                      <a:pt x="136" y="37"/>
                    </a:lnTo>
                    <a:lnTo>
                      <a:pt x="140" y="37"/>
                    </a:lnTo>
                    <a:lnTo>
                      <a:pt x="141" y="36"/>
                    </a:lnTo>
                    <a:lnTo>
                      <a:pt x="142" y="37"/>
                    </a:lnTo>
                    <a:lnTo>
                      <a:pt x="145" y="37"/>
                    </a:lnTo>
                    <a:lnTo>
                      <a:pt x="145" y="37"/>
                    </a:lnTo>
                    <a:lnTo>
                      <a:pt x="147" y="38"/>
                    </a:lnTo>
                    <a:lnTo>
                      <a:pt x="148" y="38"/>
                    </a:lnTo>
                    <a:lnTo>
                      <a:pt x="152" y="37"/>
                    </a:lnTo>
                    <a:lnTo>
                      <a:pt x="152" y="38"/>
                    </a:lnTo>
                    <a:lnTo>
                      <a:pt x="154" y="40"/>
                    </a:lnTo>
                    <a:lnTo>
                      <a:pt x="155" y="41"/>
                    </a:lnTo>
                    <a:lnTo>
                      <a:pt x="155" y="43"/>
                    </a:lnTo>
                    <a:lnTo>
                      <a:pt x="154" y="45"/>
                    </a:lnTo>
                    <a:lnTo>
                      <a:pt x="151" y="48"/>
                    </a:lnTo>
                    <a:lnTo>
                      <a:pt x="151" y="50"/>
                    </a:lnTo>
                    <a:lnTo>
                      <a:pt x="151" y="50"/>
                    </a:lnTo>
                    <a:lnTo>
                      <a:pt x="152" y="51"/>
                    </a:lnTo>
                    <a:lnTo>
                      <a:pt x="151" y="53"/>
                    </a:lnTo>
                    <a:lnTo>
                      <a:pt x="152" y="54"/>
                    </a:lnTo>
                    <a:lnTo>
                      <a:pt x="152" y="56"/>
                    </a:lnTo>
                    <a:lnTo>
                      <a:pt x="153" y="57"/>
                    </a:lnTo>
                    <a:lnTo>
                      <a:pt x="156" y="58"/>
                    </a:lnTo>
                    <a:lnTo>
                      <a:pt x="155" y="60"/>
                    </a:lnTo>
                    <a:lnTo>
                      <a:pt x="155" y="64"/>
                    </a:lnTo>
                    <a:lnTo>
                      <a:pt x="155" y="72"/>
                    </a:lnTo>
                    <a:lnTo>
                      <a:pt x="155" y="74"/>
                    </a:lnTo>
                    <a:lnTo>
                      <a:pt x="155" y="75"/>
                    </a:lnTo>
                    <a:lnTo>
                      <a:pt x="155" y="77"/>
                    </a:lnTo>
                    <a:lnTo>
                      <a:pt x="153" y="78"/>
                    </a:lnTo>
                    <a:lnTo>
                      <a:pt x="152" y="81"/>
                    </a:lnTo>
                    <a:lnTo>
                      <a:pt x="150" y="83"/>
                    </a:lnTo>
                    <a:lnTo>
                      <a:pt x="148" y="85"/>
                    </a:lnTo>
                    <a:lnTo>
                      <a:pt x="148" y="86"/>
                    </a:lnTo>
                    <a:lnTo>
                      <a:pt x="147" y="88"/>
                    </a:lnTo>
                    <a:lnTo>
                      <a:pt x="145" y="91"/>
                    </a:lnTo>
                    <a:lnTo>
                      <a:pt x="145" y="95"/>
                    </a:lnTo>
                    <a:lnTo>
                      <a:pt x="145" y="96"/>
                    </a:lnTo>
                    <a:lnTo>
                      <a:pt x="144" y="98"/>
                    </a:lnTo>
                    <a:lnTo>
                      <a:pt x="143" y="102"/>
                    </a:lnTo>
                    <a:lnTo>
                      <a:pt x="143" y="103"/>
                    </a:lnTo>
                    <a:lnTo>
                      <a:pt x="142" y="107"/>
                    </a:lnTo>
                    <a:lnTo>
                      <a:pt x="142" y="109"/>
                    </a:lnTo>
                    <a:lnTo>
                      <a:pt x="141" y="112"/>
                    </a:lnTo>
                    <a:lnTo>
                      <a:pt x="141" y="114"/>
                    </a:lnTo>
                    <a:lnTo>
                      <a:pt x="141" y="116"/>
                    </a:lnTo>
                    <a:lnTo>
                      <a:pt x="141" y="118"/>
                    </a:lnTo>
                    <a:lnTo>
                      <a:pt x="142" y="119"/>
                    </a:lnTo>
                    <a:lnTo>
                      <a:pt x="142" y="119"/>
                    </a:lnTo>
                    <a:lnTo>
                      <a:pt x="141" y="122"/>
                    </a:lnTo>
                    <a:lnTo>
                      <a:pt x="141" y="123"/>
                    </a:lnTo>
                    <a:lnTo>
                      <a:pt x="141" y="124"/>
                    </a:lnTo>
                    <a:lnTo>
                      <a:pt x="141" y="125"/>
                    </a:lnTo>
                    <a:lnTo>
                      <a:pt x="141" y="129"/>
                    </a:lnTo>
                    <a:lnTo>
                      <a:pt x="141" y="132"/>
                    </a:lnTo>
                    <a:lnTo>
                      <a:pt x="142" y="133"/>
                    </a:lnTo>
                    <a:lnTo>
                      <a:pt x="142" y="133"/>
                    </a:lnTo>
                    <a:lnTo>
                      <a:pt x="141" y="133"/>
                    </a:lnTo>
                    <a:lnTo>
                      <a:pt x="138" y="136"/>
                    </a:lnTo>
                    <a:lnTo>
                      <a:pt x="131" y="147"/>
                    </a:lnTo>
                    <a:lnTo>
                      <a:pt x="127" y="151"/>
                    </a:lnTo>
                    <a:lnTo>
                      <a:pt x="126" y="153"/>
                    </a:lnTo>
                    <a:lnTo>
                      <a:pt x="124" y="154"/>
                    </a:lnTo>
                    <a:lnTo>
                      <a:pt x="123" y="155"/>
                    </a:lnTo>
                    <a:lnTo>
                      <a:pt x="121" y="156"/>
                    </a:lnTo>
                    <a:lnTo>
                      <a:pt x="116" y="157"/>
                    </a:lnTo>
                    <a:lnTo>
                      <a:pt x="115" y="157"/>
                    </a:lnTo>
                    <a:lnTo>
                      <a:pt x="114" y="157"/>
                    </a:lnTo>
                    <a:lnTo>
                      <a:pt x="111" y="159"/>
                    </a:lnTo>
                    <a:lnTo>
                      <a:pt x="111" y="158"/>
                    </a:lnTo>
                    <a:lnTo>
                      <a:pt x="109" y="158"/>
                    </a:lnTo>
                    <a:lnTo>
                      <a:pt x="107" y="159"/>
                    </a:lnTo>
                    <a:lnTo>
                      <a:pt x="105" y="161"/>
                    </a:lnTo>
                    <a:lnTo>
                      <a:pt x="103" y="161"/>
                    </a:lnTo>
                    <a:lnTo>
                      <a:pt x="103" y="161"/>
                    </a:lnTo>
                    <a:lnTo>
                      <a:pt x="102" y="160"/>
                    </a:lnTo>
                    <a:lnTo>
                      <a:pt x="101" y="159"/>
                    </a:lnTo>
                    <a:lnTo>
                      <a:pt x="101" y="159"/>
                    </a:lnTo>
                    <a:lnTo>
                      <a:pt x="100" y="159"/>
                    </a:lnTo>
                    <a:lnTo>
                      <a:pt x="99" y="160"/>
                    </a:lnTo>
                    <a:lnTo>
                      <a:pt x="98" y="160"/>
                    </a:lnTo>
                    <a:lnTo>
                      <a:pt x="97" y="160"/>
                    </a:lnTo>
                    <a:lnTo>
                      <a:pt x="97" y="159"/>
                    </a:lnTo>
                    <a:lnTo>
                      <a:pt x="97" y="158"/>
                    </a:lnTo>
                    <a:lnTo>
                      <a:pt x="98" y="157"/>
                    </a:lnTo>
                    <a:lnTo>
                      <a:pt x="99" y="157"/>
                    </a:lnTo>
                    <a:lnTo>
                      <a:pt x="98" y="156"/>
                    </a:lnTo>
                    <a:lnTo>
                      <a:pt x="97" y="155"/>
                    </a:lnTo>
                    <a:lnTo>
                      <a:pt x="97" y="155"/>
                    </a:lnTo>
                    <a:lnTo>
                      <a:pt x="96" y="154"/>
                    </a:lnTo>
                    <a:lnTo>
                      <a:pt x="96" y="155"/>
                    </a:lnTo>
                    <a:lnTo>
                      <a:pt x="96" y="157"/>
                    </a:lnTo>
                    <a:lnTo>
                      <a:pt x="96" y="158"/>
                    </a:lnTo>
                    <a:lnTo>
                      <a:pt x="96" y="159"/>
                    </a:lnTo>
                    <a:lnTo>
                      <a:pt x="95" y="158"/>
                    </a:lnTo>
                    <a:lnTo>
                      <a:pt x="94" y="157"/>
                    </a:lnTo>
                    <a:lnTo>
                      <a:pt x="94" y="157"/>
                    </a:lnTo>
                    <a:lnTo>
                      <a:pt x="94" y="155"/>
                    </a:lnTo>
                    <a:lnTo>
                      <a:pt x="94" y="154"/>
                    </a:lnTo>
                    <a:lnTo>
                      <a:pt x="93" y="154"/>
                    </a:lnTo>
                    <a:lnTo>
                      <a:pt x="93" y="154"/>
                    </a:lnTo>
                    <a:lnTo>
                      <a:pt x="93" y="157"/>
                    </a:lnTo>
                    <a:lnTo>
                      <a:pt x="93" y="157"/>
                    </a:lnTo>
                    <a:lnTo>
                      <a:pt x="91" y="157"/>
                    </a:lnTo>
                    <a:lnTo>
                      <a:pt x="90" y="158"/>
                    </a:lnTo>
                    <a:lnTo>
                      <a:pt x="88" y="158"/>
                    </a:lnTo>
                    <a:lnTo>
                      <a:pt x="88" y="157"/>
                    </a:lnTo>
                    <a:lnTo>
                      <a:pt x="90" y="156"/>
                    </a:lnTo>
                    <a:lnTo>
                      <a:pt x="90" y="155"/>
                    </a:lnTo>
                    <a:lnTo>
                      <a:pt x="90" y="154"/>
                    </a:lnTo>
                    <a:lnTo>
                      <a:pt x="88" y="155"/>
                    </a:lnTo>
                    <a:lnTo>
                      <a:pt x="87" y="153"/>
                    </a:lnTo>
                    <a:lnTo>
                      <a:pt x="86" y="153"/>
                    </a:lnTo>
                    <a:lnTo>
                      <a:pt x="86" y="154"/>
                    </a:lnTo>
                    <a:lnTo>
                      <a:pt x="86" y="156"/>
                    </a:lnTo>
                    <a:lnTo>
                      <a:pt x="86" y="157"/>
                    </a:lnTo>
                    <a:lnTo>
                      <a:pt x="85" y="156"/>
                    </a:lnTo>
                    <a:lnTo>
                      <a:pt x="84" y="155"/>
                    </a:lnTo>
                    <a:lnTo>
                      <a:pt x="84" y="153"/>
                    </a:lnTo>
                    <a:lnTo>
                      <a:pt x="83" y="153"/>
                    </a:lnTo>
                    <a:lnTo>
                      <a:pt x="83" y="154"/>
                    </a:lnTo>
                    <a:lnTo>
                      <a:pt x="83" y="154"/>
                    </a:lnTo>
                    <a:lnTo>
                      <a:pt x="82" y="155"/>
                    </a:lnTo>
                    <a:lnTo>
                      <a:pt x="81" y="155"/>
                    </a:lnTo>
                    <a:lnTo>
                      <a:pt x="80" y="154"/>
                    </a:lnTo>
                    <a:lnTo>
                      <a:pt x="80" y="154"/>
                    </a:lnTo>
                    <a:lnTo>
                      <a:pt x="82" y="152"/>
                    </a:lnTo>
                    <a:lnTo>
                      <a:pt x="81" y="152"/>
                    </a:lnTo>
                    <a:lnTo>
                      <a:pt x="79" y="153"/>
                    </a:lnTo>
                    <a:lnTo>
                      <a:pt x="79" y="152"/>
                    </a:lnTo>
                    <a:lnTo>
                      <a:pt x="79" y="150"/>
                    </a:lnTo>
                    <a:lnTo>
                      <a:pt x="78" y="150"/>
                    </a:lnTo>
                    <a:lnTo>
                      <a:pt x="76" y="150"/>
                    </a:lnTo>
                    <a:lnTo>
                      <a:pt x="76" y="149"/>
                    </a:lnTo>
                    <a:lnTo>
                      <a:pt x="74" y="147"/>
                    </a:lnTo>
                    <a:lnTo>
                      <a:pt x="73" y="146"/>
                    </a:lnTo>
                    <a:lnTo>
                      <a:pt x="72" y="146"/>
                    </a:lnTo>
                    <a:lnTo>
                      <a:pt x="72" y="147"/>
                    </a:lnTo>
                    <a:lnTo>
                      <a:pt x="70" y="147"/>
                    </a:lnTo>
                    <a:lnTo>
                      <a:pt x="70" y="146"/>
                    </a:lnTo>
                    <a:lnTo>
                      <a:pt x="69" y="143"/>
                    </a:lnTo>
                    <a:lnTo>
                      <a:pt x="68" y="142"/>
                    </a:lnTo>
                    <a:lnTo>
                      <a:pt x="67" y="141"/>
                    </a:lnTo>
                    <a:lnTo>
                      <a:pt x="65" y="138"/>
                    </a:lnTo>
                    <a:lnTo>
                      <a:pt x="64" y="136"/>
                    </a:lnTo>
                    <a:lnTo>
                      <a:pt x="62" y="135"/>
                    </a:lnTo>
                    <a:lnTo>
                      <a:pt x="62" y="133"/>
                    </a:lnTo>
                    <a:lnTo>
                      <a:pt x="62" y="131"/>
                    </a:lnTo>
                    <a:lnTo>
                      <a:pt x="59" y="131"/>
                    </a:lnTo>
                    <a:lnTo>
                      <a:pt x="59" y="129"/>
                    </a:lnTo>
                    <a:lnTo>
                      <a:pt x="56" y="129"/>
                    </a:lnTo>
                    <a:lnTo>
                      <a:pt x="56" y="129"/>
                    </a:lnTo>
                    <a:lnTo>
                      <a:pt x="55" y="128"/>
                    </a:lnTo>
                    <a:lnTo>
                      <a:pt x="55" y="127"/>
                    </a:lnTo>
                    <a:lnTo>
                      <a:pt x="54" y="127"/>
                    </a:lnTo>
                    <a:lnTo>
                      <a:pt x="53" y="127"/>
                    </a:lnTo>
                    <a:lnTo>
                      <a:pt x="52" y="126"/>
                    </a:lnTo>
                    <a:lnTo>
                      <a:pt x="52" y="126"/>
                    </a:lnTo>
                    <a:lnTo>
                      <a:pt x="50" y="126"/>
                    </a:lnTo>
                    <a:lnTo>
                      <a:pt x="50" y="125"/>
                    </a:lnTo>
                    <a:lnTo>
                      <a:pt x="50" y="123"/>
                    </a:lnTo>
                    <a:lnTo>
                      <a:pt x="48" y="121"/>
                    </a:lnTo>
                    <a:lnTo>
                      <a:pt x="48" y="121"/>
                    </a:lnTo>
                    <a:lnTo>
                      <a:pt x="48" y="123"/>
                    </a:lnTo>
                    <a:lnTo>
                      <a:pt x="47" y="123"/>
                    </a:lnTo>
                    <a:lnTo>
                      <a:pt x="45" y="123"/>
                    </a:lnTo>
                    <a:lnTo>
                      <a:pt x="44" y="122"/>
                    </a:lnTo>
                    <a:lnTo>
                      <a:pt x="44" y="121"/>
                    </a:lnTo>
                    <a:lnTo>
                      <a:pt x="44" y="120"/>
                    </a:lnTo>
                    <a:lnTo>
                      <a:pt x="43" y="120"/>
                    </a:lnTo>
                    <a:lnTo>
                      <a:pt x="41" y="123"/>
                    </a:lnTo>
                    <a:lnTo>
                      <a:pt x="41" y="123"/>
                    </a:lnTo>
                    <a:lnTo>
                      <a:pt x="39" y="123"/>
                    </a:lnTo>
                    <a:lnTo>
                      <a:pt x="35" y="121"/>
                    </a:lnTo>
                    <a:lnTo>
                      <a:pt x="34" y="120"/>
                    </a:lnTo>
                    <a:lnTo>
                      <a:pt x="34" y="120"/>
                    </a:lnTo>
                    <a:lnTo>
                      <a:pt x="33" y="119"/>
                    </a:lnTo>
                    <a:lnTo>
                      <a:pt x="32" y="117"/>
                    </a:lnTo>
                    <a:lnTo>
                      <a:pt x="31" y="117"/>
                    </a:lnTo>
                    <a:lnTo>
                      <a:pt x="30" y="119"/>
                    </a:lnTo>
                    <a:lnTo>
                      <a:pt x="29" y="118"/>
                    </a:lnTo>
                    <a:lnTo>
                      <a:pt x="28" y="117"/>
                    </a:lnTo>
                    <a:lnTo>
                      <a:pt x="27" y="116"/>
                    </a:lnTo>
                    <a:lnTo>
                      <a:pt x="25" y="114"/>
                    </a:lnTo>
                    <a:lnTo>
                      <a:pt x="24" y="113"/>
                    </a:lnTo>
                    <a:lnTo>
                      <a:pt x="21" y="112"/>
                    </a:lnTo>
                    <a:lnTo>
                      <a:pt x="17" y="112"/>
                    </a:lnTo>
                    <a:lnTo>
                      <a:pt x="16" y="112"/>
                    </a:lnTo>
                    <a:lnTo>
                      <a:pt x="11" y="112"/>
                    </a:lnTo>
                    <a:lnTo>
                      <a:pt x="10" y="112"/>
                    </a:lnTo>
                    <a:lnTo>
                      <a:pt x="10" y="111"/>
                    </a:lnTo>
                    <a:lnTo>
                      <a:pt x="7" y="109"/>
                    </a:lnTo>
                    <a:lnTo>
                      <a:pt x="6" y="107"/>
                    </a:lnTo>
                    <a:lnTo>
                      <a:pt x="2" y="102"/>
                    </a:lnTo>
                    <a:lnTo>
                      <a:pt x="1" y="101"/>
                    </a:lnTo>
                    <a:lnTo>
                      <a:pt x="0" y="101"/>
                    </a:lnTo>
                    <a:lnTo>
                      <a:pt x="2" y="97"/>
                    </a:lnTo>
                    <a:lnTo>
                      <a:pt x="3" y="94"/>
                    </a:lnTo>
                    <a:lnTo>
                      <a:pt x="4" y="92"/>
                    </a:lnTo>
                    <a:lnTo>
                      <a:pt x="8" y="86"/>
                    </a:lnTo>
                    <a:lnTo>
                      <a:pt x="10" y="83"/>
                    </a:lnTo>
                    <a:lnTo>
                      <a:pt x="10" y="82"/>
                    </a:lnTo>
                    <a:lnTo>
                      <a:pt x="12" y="81"/>
                    </a:lnTo>
                    <a:lnTo>
                      <a:pt x="14" y="79"/>
                    </a:lnTo>
                    <a:lnTo>
                      <a:pt x="14" y="78"/>
                    </a:lnTo>
                    <a:lnTo>
                      <a:pt x="15" y="76"/>
                    </a:lnTo>
                    <a:lnTo>
                      <a:pt x="16" y="75"/>
                    </a:lnTo>
                    <a:lnTo>
                      <a:pt x="16" y="75"/>
                    </a:lnTo>
                    <a:lnTo>
                      <a:pt x="17" y="73"/>
                    </a:lnTo>
                    <a:lnTo>
                      <a:pt x="17" y="71"/>
                    </a:lnTo>
                    <a:lnTo>
                      <a:pt x="17" y="70"/>
                    </a:lnTo>
                    <a:lnTo>
                      <a:pt x="14" y="66"/>
                    </a:lnTo>
                    <a:lnTo>
                      <a:pt x="24" y="38"/>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67" name="Freeform 925">
                <a:extLst>
                  <a:ext uri="{FF2B5EF4-FFF2-40B4-BE49-F238E27FC236}">
                    <a16:creationId xmlns:a16="http://schemas.microsoft.com/office/drawing/2014/main" id="{85184463-98D9-45BC-AF0D-F7F33EA27270}"/>
                  </a:ext>
                </a:extLst>
              </p:cNvPr>
              <p:cNvSpPr>
                <a:spLocks/>
              </p:cNvSpPr>
              <p:nvPr/>
            </p:nvSpPr>
            <p:spPr bwMode="auto">
              <a:xfrm>
                <a:off x="5295" y="3280"/>
                <a:ext cx="156" cy="161"/>
              </a:xfrm>
              <a:custGeom>
                <a:avLst/>
                <a:gdLst>
                  <a:gd name="T0" fmla="*/ 34 w 156"/>
                  <a:gd name="T1" fmla="*/ 14 h 161"/>
                  <a:gd name="T2" fmla="*/ 40 w 156"/>
                  <a:gd name="T3" fmla="*/ 0 h 161"/>
                  <a:gd name="T4" fmla="*/ 45 w 156"/>
                  <a:gd name="T5" fmla="*/ 3 h 161"/>
                  <a:gd name="T6" fmla="*/ 57 w 156"/>
                  <a:gd name="T7" fmla="*/ 5 h 161"/>
                  <a:gd name="T8" fmla="*/ 62 w 156"/>
                  <a:gd name="T9" fmla="*/ 5 h 161"/>
                  <a:gd name="T10" fmla="*/ 71 w 156"/>
                  <a:gd name="T11" fmla="*/ 8 h 161"/>
                  <a:gd name="T12" fmla="*/ 76 w 156"/>
                  <a:gd name="T13" fmla="*/ 6 h 161"/>
                  <a:gd name="T14" fmla="*/ 82 w 156"/>
                  <a:gd name="T15" fmla="*/ 8 h 161"/>
                  <a:gd name="T16" fmla="*/ 89 w 156"/>
                  <a:gd name="T17" fmla="*/ 10 h 161"/>
                  <a:gd name="T18" fmla="*/ 94 w 156"/>
                  <a:gd name="T19" fmla="*/ 18 h 161"/>
                  <a:gd name="T20" fmla="*/ 103 w 156"/>
                  <a:gd name="T21" fmla="*/ 23 h 161"/>
                  <a:gd name="T22" fmla="*/ 110 w 156"/>
                  <a:gd name="T23" fmla="*/ 25 h 161"/>
                  <a:gd name="T24" fmla="*/ 115 w 156"/>
                  <a:gd name="T25" fmla="*/ 29 h 161"/>
                  <a:gd name="T26" fmla="*/ 121 w 156"/>
                  <a:gd name="T27" fmla="*/ 32 h 161"/>
                  <a:gd name="T28" fmla="*/ 129 w 156"/>
                  <a:gd name="T29" fmla="*/ 33 h 161"/>
                  <a:gd name="T30" fmla="*/ 136 w 156"/>
                  <a:gd name="T31" fmla="*/ 37 h 161"/>
                  <a:gd name="T32" fmla="*/ 145 w 156"/>
                  <a:gd name="T33" fmla="*/ 37 h 161"/>
                  <a:gd name="T34" fmla="*/ 154 w 156"/>
                  <a:gd name="T35" fmla="*/ 40 h 161"/>
                  <a:gd name="T36" fmla="*/ 151 w 156"/>
                  <a:gd name="T37" fmla="*/ 50 h 161"/>
                  <a:gd name="T38" fmla="*/ 152 w 156"/>
                  <a:gd name="T39" fmla="*/ 56 h 161"/>
                  <a:gd name="T40" fmla="*/ 155 w 156"/>
                  <a:gd name="T41" fmla="*/ 72 h 161"/>
                  <a:gd name="T42" fmla="*/ 152 w 156"/>
                  <a:gd name="T43" fmla="*/ 81 h 161"/>
                  <a:gd name="T44" fmla="*/ 145 w 156"/>
                  <a:gd name="T45" fmla="*/ 91 h 161"/>
                  <a:gd name="T46" fmla="*/ 143 w 156"/>
                  <a:gd name="T47" fmla="*/ 103 h 161"/>
                  <a:gd name="T48" fmla="*/ 141 w 156"/>
                  <a:gd name="T49" fmla="*/ 116 h 161"/>
                  <a:gd name="T50" fmla="*/ 141 w 156"/>
                  <a:gd name="T51" fmla="*/ 123 h 161"/>
                  <a:gd name="T52" fmla="*/ 142 w 156"/>
                  <a:gd name="T53" fmla="*/ 133 h 161"/>
                  <a:gd name="T54" fmla="*/ 127 w 156"/>
                  <a:gd name="T55" fmla="*/ 151 h 161"/>
                  <a:gd name="T56" fmla="*/ 116 w 156"/>
                  <a:gd name="T57" fmla="*/ 157 h 161"/>
                  <a:gd name="T58" fmla="*/ 109 w 156"/>
                  <a:gd name="T59" fmla="*/ 158 h 161"/>
                  <a:gd name="T60" fmla="*/ 102 w 156"/>
                  <a:gd name="T61" fmla="*/ 160 h 161"/>
                  <a:gd name="T62" fmla="*/ 98 w 156"/>
                  <a:gd name="T63" fmla="*/ 160 h 161"/>
                  <a:gd name="T64" fmla="*/ 99 w 156"/>
                  <a:gd name="T65" fmla="*/ 157 h 161"/>
                  <a:gd name="T66" fmla="*/ 96 w 156"/>
                  <a:gd name="T67" fmla="*/ 155 h 161"/>
                  <a:gd name="T68" fmla="*/ 94 w 156"/>
                  <a:gd name="T69" fmla="*/ 157 h 161"/>
                  <a:gd name="T70" fmla="*/ 93 w 156"/>
                  <a:gd name="T71" fmla="*/ 154 h 161"/>
                  <a:gd name="T72" fmla="*/ 88 w 156"/>
                  <a:gd name="T73" fmla="*/ 158 h 161"/>
                  <a:gd name="T74" fmla="*/ 88 w 156"/>
                  <a:gd name="T75" fmla="*/ 155 h 161"/>
                  <a:gd name="T76" fmla="*/ 86 w 156"/>
                  <a:gd name="T77" fmla="*/ 157 h 161"/>
                  <a:gd name="T78" fmla="*/ 83 w 156"/>
                  <a:gd name="T79" fmla="*/ 154 h 161"/>
                  <a:gd name="T80" fmla="*/ 80 w 156"/>
                  <a:gd name="T81" fmla="*/ 154 h 161"/>
                  <a:gd name="T82" fmla="*/ 79 w 156"/>
                  <a:gd name="T83" fmla="*/ 150 h 161"/>
                  <a:gd name="T84" fmla="*/ 73 w 156"/>
                  <a:gd name="T85" fmla="*/ 146 h 161"/>
                  <a:gd name="T86" fmla="*/ 69 w 156"/>
                  <a:gd name="T87" fmla="*/ 143 h 161"/>
                  <a:gd name="T88" fmla="*/ 62 w 156"/>
                  <a:gd name="T89" fmla="*/ 135 h 161"/>
                  <a:gd name="T90" fmla="*/ 56 w 156"/>
                  <a:gd name="T91" fmla="*/ 129 h 161"/>
                  <a:gd name="T92" fmla="*/ 53 w 156"/>
                  <a:gd name="T93" fmla="*/ 127 h 161"/>
                  <a:gd name="T94" fmla="*/ 50 w 156"/>
                  <a:gd name="T95" fmla="*/ 123 h 161"/>
                  <a:gd name="T96" fmla="*/ 45 w 156"/>
                  <a:gd name="T97" fmla="*/ 123 h 161"/>
                  <a:gd name="T98" fmla="*/ 41 w 156"/>
                  <a:gd name="T99" fmla="*/ 123 h 161"/>
                  <a:gd name="T100" fmla="*/ 34 w 156"/>
                  <a:gd name="T101" fmla="*/ 120 h 161"/>
                  <a:gd name="T102" fmla="*/ 29 w 156"/>
                  <a:gd name="T103" fmla="*/ 118 h 161"/>
                  <a:gd name="T104" fmla="*/ 21 w 156"/>
                  <a:gd name="T105" fmla="*/ 112 h 161"/>
                  <a:gd name="T106" fmla="*/ 10 w 156"/>
                  <a:gd name="T107" fmla="*/ 111 h 161"/>
                  <a:gd name="T108" fmla="*/ 0 w 156"/>
                  <a:gd name="T109" fmla="*/ 101 h 161"/>
                  <a:gd name="T110" fmla="*/ 10 w 156"/>
                  <a:gd name="T111" fmla="*/ 83 h 161"/>
                  <a:gd name="T112" fmla="*/ 15 w 156"/>
                  <a:gd name="T113" fmla="*/ 76 h 161"/>
                  <a:gd name="T114" fmla="*/ 17 w 156"/>
                  <a:gd name="T115" fmla="*/ 7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6" h="161">
                    <a:moveTo>
                      <a:pt x="24" y="38"/>
                    </a:moveTo>
                    <a:lnTo>
                      <a:pt x="30" y="19"/>
                    </a:lnTo>
                    <a:lnTo>
                      <a:pt x="31" y="18"/>
                    </a:lnTo>
                    <a:lnTo>
                      <a:pt x="33" y="16"/>
                    </a:lnTo>
                    <a:lnTo>
                      <a:pt x="34" y="14"/>
                    </a:lnTo>
                    <a:lnTo>
                      <a:pt x="35" y="10"/>
                    </a:lnTo>
                    <a:lnTo>
                      <a:pt x="36" y="5"/>
                    </a:lnTo>
                    <a:lnTo>
                      <a:pt x="37" y="3"/>
                    </a:lnTo>
                    <a:lnTo>
                      <a:pt x="38" y="1"/>
                    </a:lnTo>
                    <a:lnTo>
                      <a:pt x="40" y="0"/>
                    </a:lnTo>
                    <a:lnTo>
                      <a:pt x="41" y="0"/>
                    </a:lnTo>
                    <a:lnTo>
                      <a:pt x="41" y="1"/>
                    </a:lnTo>
                    <a:lnTo>
                      <a:pt x="43" y="2"/>
                    </a:lnTo>
                    <a:lnTo>
                      <a:pt x="44" y="2"/>
                    </a:lnTo>
                    <a:lnTo>
                      <a:pt x="45" y="3"/>
                    </a:lnTo>
                    <a:lnTo>
                      <a:pt x="48" y="4"/>
                    </a:lnTo>
                    <a:lnTo>
                      <a:pt x="49" y="5"/>
                    </a:lnTo>
                    <a:lnTo>
                      <a:pt x="52" y="5"/>
                    </a:lnTo>
                    <a:lnTo>
                      <a:pt x="53" y="5"/>
                    </a:lnTo>
                    <a:lnTo>
                      <a:pt x="57" y="5"/>
                    </a:lnTo>
                    <a:lnTo>
                      <a:pt x="59" y="5"/>
                    </a:lnTo>
                    <a:lnTo>
                      <a:pt x="59" y="5"/>
                    </a:lnTo>
                    <a:lnTo>
                      <a:pt x="61" y="5"/>
                    </a:lnTo>
                    <a:lnTo>
                      <a:pt x="62" y="5"/>
                    </a:lnTo>
                    <a:lnTo>
                      <a:pt x="62" y="5"/>
                    </a:lnTo>
                    <a:lnTo>
                      <a:pt x="63" y="5"/>
                    </a:lnTo>
                    <a:lnTo>
                      <a:pt x="65" y="6"/>
                    </a:lnTo>
                    <a:lnTo>
                      <a:pt x="66" y="6"/>
                    </a:lnTo>
                    <a:lnTo>
                      <a:pt x="70" y="8"/>
                    </a:lnTo>
                    <a:lnTo>
                      <a:pt x="71" y="8"/>
                    </a:lnTo>
                    <a:lnTo>
                      <a:pt x="72" y="7"/>
                    </a:lnTo>
                    <a:lnTo>
                      <a:pt x="72" y="7"/>
                    </a:lnTo>
                    <a:lnTo>
                      <a:pt x="73" y="8"/>
                    </a:lnTo>
                    <a:lnTo>
                      <a:pt x="75" y="7"/>
                    </a:lnTo>
                    <a:lnTo>
                      <a:pt x="76" y="6"/>
                    </a:lnTo>
                    <a:lnTo>
                      <a:pt x="77" y="6"/>
                    </a:lnTo>
                    <a:lnTo>
                      <a:pt x="78" y="7"/>
                    </a:lnTo>
                    <a:lnTo>
                      <a:pt x="79" y="7"/>
                    </a:lnTo>
                    <a:lnTo>
                      <a:pt x="79" y="7"/>
                    </a:lnTo>
                    <a:lnTo>
                      <a:pt x="82" y="8"/>
                    </a:lnTo>
                    <a:lnTo>
                      <a:pt x="82" y="9"/>
                    </a:lnTo>
                    <a:lnTo>
                      <a:pt x="83" y="9"/>
                    </a:lnTo>
                    <a:lnTo>
                      <a:pt x="84" y="9"/>
                    </a:lnTo>
                    <a:lnTo>
                      <a:pt x="86" y="10"/>
                    </a:lnTo>
                    <a:lnTo>
                      <a:pt x="89" y="10"/>
                    </a:lnTo>
                    <a:lnTo>
                      <a:pt x="90" y="11"/>
                    </a:lnTo>
                    <a:lnTo>
                      <a:pt x="90" y="12"/>
                    </a:lnTo>
                    <a:lnTo>
                      <a:pt x="91" y="12"/>
                    </a:lnTo>
                    <a:lnTo>
                      <a:pt x="92" y="13"/>
                    </a:lnTo>
                    <a:lnTo>
                      <a:pt x="94" y="18"/>
                    </a:lnTo>
                    <a:lnTo>
                      <a:pt x="96" y="20"/>
                    </a:lnTo>
                    <a:lnTo>
                      <a:pt x="97" y="20"/>
                    </a:lnTo>
                    <a:lnTo>
                      <a:pt x="99" y="22"/>
                    </a:lnTo>
                    <a:lnTo>
                      <a:pt x="102" y="22"/>
                    </a:lnTo>
                    <a:lnTo>
                      <a:pt x="103" y="23"/>
                    </a:lnTo>
                    <a:lnTo>
                      <a:pt x="106" y="23"/>
                    </a:lnTo>
                    <a:lnTo>
                      <a:pt x="106" y="23"/>
                    </a:lnTo>
                    <a:lnTo>
                      <a:pt x="107" y="23"/>
                    </a:lnTo>
                    <a:lnTo>
                      <a:pt x="108" y="23"/>
                    </a:lnTo>
                    <a:lnTo>
                      <a:pt x="110" y="25"/>
                    </a:lnTo>
                    <a:lnTo>
                      <a:pt x="110" y="26"/>
                    </a:lnTo>
                    <a:lnTo>
                      <a:pt x="112" y="26"/>
                    </a:lnTo>
                    <a:lnTo>
                      <a:pt x="113" y="26"/>
                    </a:lnTo>
                    <a:lnTo>
                      <a:pt x="114" y="28"/>
                    </a:lnTo>
                    <a:lnTo>
                      <a:pt x="115" y="29"/>
                    </a:lnTo>
                    <a:lnTo>
                      <a:pt x="116" y="29"/>
                    </a:lnTo>
                    <a:lnTo>
                      <a:pt x="117" y="31"/>
                    </a:lnTo>
                    <a:lnTo>
                      <a:pt x="117" y="32"/>
                    </a:lnTo>
                    <a:lnTo>
                      <a:pt x="118" y="32"/>
                    </a:lnTo>
                    <a:lnTo>
                      <a:pt x="121" y="32"/>
                    </a:lnTo>
                    <a:lnTo>
                      <a:pt x="122" y="32"/>
                    </a:lnTo>
                    <a:lnTo>
                      <a:pt x="126" y="32"/>
                    </a:lnTo>
                    <a:lnTo>
                      <a:pt x="127" y="33"/>
                    </a:lnTo>
                    <a:lnTo>
                      <a:pt x="127" y="33"/>
                    </a:lnTo>
                    <a:lnTo>
                      <a:pt x="129" y="33"/>
                    </a:lnTo>
                    <a:lnTo>
                      <a:pt x="131" y="34"/>
                    </a:lnTo>
                    <a:lnTo>
                      <a:pt x="132" y="37"/>
                    </a:lnTo>
                    <a:lnTo>
                      <a:pt x="134" y="38"/>
                    </a:lnTo>
                    <a:lnTo>
                      <a:pt x="134" y="38"/>
                    </a:lnTo>
                    <a:lnTo>
                      <a:pt x="136" y="37"/>
                    </a:lnTo>
                    <a:lnTo>
                      <a:pt x="140" y="37"/>
                    </a:lnTo>
                    <a:lnTo>
                      <a:pt x="141" y="36"/>
                    </a:lnTo>
                    <a:lnTo>
                      <a:pt x="142" y="37"/>
                    </a:lnTo>
                    <a:lnTo>
                      <a:pt x="145" y="37"/>
                    </a:lnTo>
                    <a:lnTo>
                      <a:pt x="145" y="37"/>
                    </a:lnTo>
                    <a:lnTo>
                      <a:pt x="147" y="38"/>
                    </a:lnTo>
                    <a:lnTo>
                      <a:pt x="148" y="38"/>
                    </a:lnTo>
                    <a:lnTo>
                      <a:pt x="152" y="37"/>
                    </a:lnTo>
                    <a:lnTo>
                      <a:pt x="152" y="38"/>
                    </a:lnTo>
                    <a:lnTo>
                      <a:pt x="154" y="40"/>
                    </a:lnTo>
                    <a:lnTo>
                      <a:pt x="155" y="41"/>
                    </a:lnTo>
                    <a:lnTo>
                      <a:pt x="155" y="43"/>
                    </a:lnTo>
                    <a:lnTo>
                      <a:pt x="154" y="45"/>
                    </a:lnTo>
                    <a:lnTo>
                      <a:pt x="151" y="48"/>
                    </a:lnTo>
                    <a:lnTo>
                      <a:pt x="151" y="50"/>
                    </a:lnTo>
                    <a:lnTo>
                      <a:pt x="151" y="50"/>
                    </a:lnTo>
                    <a:lnTo>
                      <a:pt x="152" y="51"/>
                    </a:lnTo>
                    <a:lnTo>
                      <a:pt x="151" y="53"/>
                    </a:lnTo>
                    <a:lnTo>
                      <a:pt x="152" y="54"/>
                    </a:lnTo>
                    <a:lnTo>
                      <a:pt x="152" y="56"/>
                    </a:lnTo>
                    <a:lnTo>
                      <a:pt x="153" y="57"/>
                    </a:lnTo>
                    <a:lnTo>
                      <a:pt x="156" y="58"/>
                    </a:lnTo>
                    <a:lnTo>
                      <a:pt x="155" y="60"/>
                    </a:lnTo>
                    <a:lnTo>
                      <a:pt x="155" y="64"/>
                    </a:lnTo>
                    <a:lnTo>
                      <a:pt x="155" y="72"/>
                    </a:lnTo>
                    <a:lnTo>
                      <a:pt x="155" y="74"/>
                    </a:lnTo>
                    <a:lnTo>
                      <a:pt x="155" y="75"/>
                    </a:lnTo>
                    <a:lnTo>
                      <a:pt x="155" y="77"/>
                    </a:lnTo>
                    <a:lnTo>
                      <a:pt x="153" y="78"/>
                    </a:lnTo>
                    <a:lnTo>
                      <a:pt x="152" y="81"/>
                    </a:lnTo>
                    <a:lnTo>
                      <a:pt x="150" y="83"/>
                    </a:lnTo>
                    <a:lnTo>
                      <a:pt x="148" y="85"/>
                    </a:lnTo>
                    <a:lnTo>
                      <a:pt x="148" y="86"/>
                    </a:lnTo>
                    <a:lnTo>
                      <a:pt x="147" y="88"/>
                    </a:lnTo>
                    <a:lnTo>
                      <a:pt x="145" y="91"/>
                    </a:lnTo>
                    <a:lnTo>
                      <a:pt x="145" y="95"/>
                    </a:lnTo>
                    <a:lnTo>
                      <a:pt x="145" y="96"/>
                    </a:lnTo>
                    <a:lnTo>
                      <a:pt x="144" y="98"/>
                    </a:lnTo>
                    <a:lnTo>
                      <a:pt x="143" y="102"/>
                    </a:lnTo>
                    <a:lnTo>
                      <a:pt x="143" y="103"/>
                    </a:lnTo>
                    <a:lnTo>
                      <a:pt x="142" y="107"/>
                    </a:lnTo>
                    <a:lnTo>
                      <a:pt x="142" y="109"/>
                    </a:lnTo>
                    <a:lnTo>
                      <a:pt x="141" y="112"/>
                    </a:lnTo>
                    <a:lnTo>
                      <a:pt x="141" y="114"/>
                    </a:lnTo>
                    <a:lnTo>
                      <a:pt x="141" y="116"/>
                    </a:lnTo>
                    <a:lnTo>
                      <a:pt x="141" y="118"/>
                    </a:lnTo>
                    <a:lnTo>
                      <a:pt x="142" y="119"/>
                    </a:lnTo>
                    <a:lnTo>
                      <a:pt x="142" y="119"/>
                    </a:lnTo>
                    <a:lnTo>
                      <a:pt x="141" y="122"/>
                    </a:lnTo>
                    <a:lnTo>
                      <a:pt x="141" y="123"/>
                    </a:lnTo>
                    <a:lnTo>
                      <a:pt x="141" y="124"/>
                    </a:lnTo>
                    <a:lnTo>
                      <a:pt x="141" y="125"/>
                    </a:lnTo>
                    <a:lnTo>
                      <a:pt x="141" y="129"/>
                    </a:lnTo>
                    <a:lnTo>
                      <a:pt x="141" y="132"/>
                    </a:lnTo>
                    <a:lnTo>
                      <a:pt x="142" y="133"/>
                    </a:lnTo>
                    <a:lnTo>
                      <a:pt x="142" y="133"/>
                    </a:lnTo>
                    <a:lnTo>
                      <a:pt x="141" y="133"/>
                    </a:lnTo>
                    <a:lnTo>
                      <a:pt x="138" y="136"/>
                    </a:lnTo>
                    <a:lnTo>
                      <a:pt x="131" y="147"/>
                    </a:lnTo>
                    <a:lnTo>
                      <a:pt x="127" y="151"/>
                    </a:lnTo>
                    <a:lnTo>
                      <a:pt x="126" y="153"/>
                    </a:lnTo>
                    <a:lnTo>
                      <a:pt x="124" y="154"/>
                    </a:lnTo>
                    <a:lnTo>
                      <a:pt x="123" y="155"/>
                    </a:lnTo>
                    <a:lnTo>
                      <a:pt x="121" y="156"/>
                    </a:lnTo>
                    <a:lnTo>
                      <a:pt x="116" y="157"/>
                    </a:lnTo>
                    <a:lnTo>
                      <a:pt x="115" y="157"/>
                    </a:lnTo>
                    <a:lnTo>
                      <a:pt x="114" y="157"/>
                    </a:lnTo>
                    <a:lnTo>
                      <a:pt x="111" y="159"/>
                    </a:lnTo>
                    <a:lnTo>
                      <a:pt x="111" y="158"/>
                    </a:lnTo>
                    <a:lnTo>
                      <a:pt x="109" y="158"/>
                    </a:lnTo>
                    <a:lnTo>
                      <a:pt x="107" y="159"/>
                    </a:lnTo>
                    <a:lnTo>
                      <a:pt x="105" y="161"/>
                    </a:lnTo>
                    <a:lnTo>
                      <a:pt x="103" y="161"/>
                    </a:lnTo>
                    <a:lnTo>
                      <a:pt x="103" y="161"/>
                    </a:lnTo>
                    <a:lnTo>
                      <a:pt x="102" y="160"/>
                    </a:lnTo>
                    <a:lnTo>
                      <a:pt x="101" y="159"/>
                    </a:lnTo>
                    <a:lnTo>
                      <a:pt x="101" y="159"/>
                    </a:lnTo>
                    <a:lnTo>
                      <a:pt x="100" y="159"/>
                    </a:lnTo>
                    <a:lnTo>
                      <a:pt x="99" y="160"/>
                    </a:lnTo>
                    <a:lnTo>
                      <a:pt x="98" y="160"/>
                    </a:lnTo>
                    <a:lnTo>
                      <a:pt x="97" y="160"/>
                    </a:lnTo>
                    <a:lnTo>
                      <a:pt x="97" y="159"/>
                    </a:lnTo>
                    <a:lnTo>
                      <a:pt x="97" y="158"/>
                    </a:lnTo>
                    <a:lnTo>
                      <a:pt x="98" y="157"/>
                    </a:lnTo>
                    <a:lnTo>
                      <a:pt x="99" y="157"/>
                    </a:lnTo>
                    <a:lnTo>
                      <a:pt x="98" y="156"/>
                    </a:lnTo>
                    <a:lnTo>
                      <a:pt x="97" y="155"/>
                    </a:lnTo>
                    <a:lnTo>
                      <a:pt x="97" y="155"/>
                    </a:lnTo>
                    <a:lnTo>
                      <a:pt x="96" y="154"/>
                    </a:lnTo>
                    <a:lnTo>
                      <a:pt x="96" y="155"/>
                    </a:lnTo>
                    <a:lnTo>
                      <a:pt x="96" y="157"/>
                    </a:lnTo>
                    <a:lnTo>
                      <a:pt x="96" y="158"/>
                    </a:lnTo>
                    <a:lnTo>
                      <a:pt x="96" y="159"/>
                    </a:lnTo>
                    <a:lnTo>
                      <a:pt x="95" y="158"/>
                    </a:lnTo>
                    <a:lnTo>
                      <a:pt x="94" y="157"/>
                    </a:lnTo>
                    <a:lnTo>
                      <a:pt x="94" y="157"/>
                    </a:lnTo>
                    <a:lnTo>
                      <a:pt x="94" y="155"/>
                    </a:lnTo>
                    <a:lnTo>
                      <a:pt x="94" y="154"/>
                    </a:lnTo>
                    <a:lnTo>
                      <a:pt x="93" y="154"/>
                    </a:lnTo>
                    <a:lnTo>
                      <a:pt x="93" y="154"/>
                    </a:lnTo>
                    <a:lnTo>
                      <a:pt x="93" y="157"/>
                    </a:lnTo>
                    <a:lnTo>
                      <a:pt x="93" y="157"/>
                    </a:lnTo>
                    <a:lnTo>
                      <a:pt x="91" y="157"/>
                    </a:lnTo>
                    <a:lnTo>
                      <a:pt x="90" y="158"/>
                    </a:lnTo>
                    <a:lnTo>
                      <a:pt x="88" y="158"/>
                    </a:lnTo>
                    <a:lnTo>
                      <a:pt x="88" y="157"/>
                    </a:lnTo>
                    <a:lnTo>
                      <a:pt x="90" y="156"/>
                    </a:lnTo>
                    <a:lnTo>
                      <a:pt x="90" y="155"/>
                    </a:lnTo>
                    <a:lnTo>
                      <a:pt x="90" y="154"/>
                    </a:lnTo>
                    <a:lnTo>
                      <a:pt x="88" y="155"/>
                    </a:lnTo>
                    <a:lnTo>
                      <a:pt x="87" y="153"/>
                    </a:lnTo>
                    <a:lnTo>
                      <a:pt x="86" y="153"/>
                    </a:lnTo>
                    <a:lnTo>
                      <a:pt x="86" y="154"/>
                    </a:lnTo>
                    <a:lnTo>
                      <a:pt x="86" y="156"/>
                    </a:lnTo>
                    <a:lnTo>
                      <a:pt x="86" y="157"/>
                    </a:lnTo>
                    <a:lnTo>
                      <a:pt x="85" y="156"/>
                    </a:lnTo>
                    <a:lnTo>
                      <a:pt x="84" y="155"/>
                    </a:lnTo>
                    <a:lnTo>
                      <a:pt x="84" y="153"/>
                    </a:lnTo>
                    <a:lnTo>
                      <a:pt x="83" y="153"/>
                    </a:lnTo>
                    <a:lnTo>
                      <a:pt x="83" y="154"/>
                    </a:lnTo>
                    <a:lnTo>
                      <a:pt x="83" y="154"/>
                    </a:lnTo>
                    <a:lnTo>
                      <a:pt x="82" y="155"/>
                    </a:lnTo>
                    <a:lnTo>
                      <a:pt x="81" y="155"/>
                    </a:lnTo>
                    <a:lnTo>
                      <a:pt x="80" y="154"/>
                    </a:lnTo>
                    <a:lnTo>
                      <a:pt x="80" y="154"/>
                    </a:lnTo>
                    <a:lnTo>
                      <a:pt x="82" y="152"/>
                    </a:lnTo>
                    <a:lnTo>
                      <a:pt x="81" y="152"/>
                    </a:lnTo>
                    <a:lnTo>
                      <a:pt x="79" y="153"/>
                    </a:lnTo>
                    <a:lnTo>
                      <a:pt x="79" y="152"/>
                    </a:lnTo>
                    <a:lnTo>
                      <a:pt x="79" y="150"/>
                    </a:lnTo>
                    <a:lnTo>
                      <a:pt x="78" y="150"/>
                    </a:lnTo>
                    <a:lnTo>
                      <a:pt x="76" y="150"/>
                    </a:lnTo>
                    <a:lnTo>
                      <a:pt x="76" y="149"/>
                    </a:lnTo>
                    <a:lnTo>
                      <a:pt x="74" y="147"/>
                    </a:lnTo>
                    <a:lnTo>
                      <a:pt x="73" y="146"/>
                    </a:lnTo>
                    <a:lnTo>
                      <a:pt x="72" y="146"/>
                    </a:lnTo>
                    <a:lnTo>
                      <a:pt x="72" y="147"/>
                    </a:lnTo>
                    <a:lnTo>
                      <a:pt x="70" y="147"/>
                    </a:lnTo>
                    <a:lnTo>
                      <a:pt x="70" y="146"/>
                    </a:lnTo>
                    <a:lnTo>
                      <a:pt x="69" y="143"/>
                    </a:lnTo>
                    <a:lnTo>
                      <a:pt x="68" y="142"/>
                    </a:lnTo>
                    <a:lnTo>
                      <a:pt x="67" y="141"/>
                    </a:lnTo>
                    <a:lnTo>
                      <a:pt x="65" y="138"/>
                    </a:lnTo>
                    <a:lnTo>
                      <a:pt x="64" y="136"/>
                    </a:lnTo>
                    <a:lnTo>
                      <a:pt x="62" y="135"/>
                    </a:lnTo>
                    <a:lnTo>
                      <a:pt x="62" y="133"/>
                    </a:lnTo>
                    <a:lnTo>
                      <a:pt x="62" y="131"/>
                    </a:lnTo>
                    <a:lnTo>
                      <a:pt x="59" y="131"/>
                    </a:lnTo>
                    <a:lnTo>
                      <a:pt x="59" y="129"/>
                    </a:lnTo>
                    <a:lnTo>
                      <a:pt x="56" y="129"/>
                    </a:lnTo>
                    <a:lnTo>
                      <a:pt x="56" y="129"/>
                    </a:lnTo>
                    <a:lnTo>
                      <a:pt x="55" y="128"/>
                    </a:lnTo>
                    <a:lnTo>
                      <a:pt x="55" y="127"/>
                    </a:lnTo>
                    <a:lnTo>
                      <a:pt x="54" y="127"/>
                    </a:lnTo>
                    <a:lnTo>
                      <a:pt x="53" y="127"/>
                    </a:lnTo>
                    <a:lnTo>
                      <a:pt x="52" y="126"/>
                    </a:lnTo>
                    <a:lnTo>
                      <a:pt x="52" y="126"/>
                    </a:lnTo>
                    <a:lnTo>
                      <a:pt x="50" y="126"/>
                    </a:lnTo>
                    <a:lnTo>
                      <a:pt x="50" y="125"/>
                    </a:lnTo>
                    <a:lnTo>
                      <a:pt x="50" y="123"/>
                    </a:lnTo>
                    <a:lnTo>
                      <a:pt x="48" y="121"/>
                    </a:lnTo>
                    <a:lnTo>
                      <a:pt x="48" y="121"/>
                    </a:lnTo>
                    <a:lnTo>
                      <a:pt x="48" y="123"/>
                    </a:lnTo>
                    <a:lnTo>
                      <a:pt x="47" y="123"/>
                    </a:lnTo>
                    <a:lnTo>
                      <a:pt x="45" y="123"/>
                    </a:lnTo>
                    <a:lnTo>
                      <a:pt x="44" y="122"/>
                    </a:lnTo>
                    <a:lnTo>
                      <a:pt x="44" y="121"/>
                    </a:lnTo>
                    <a:lnTo>
                      <a:pt x="44" y="120"/>
                    </a:lnTo>
                    <a:lnTo>
                      <a:pt x="43" y="120"/>
                    </a:lnTo>
                    <a:lnTo>
                      <a:pt x="41" y="123"/>
                    </a:lnTo>
                    <a:lnTo>
                      <a:pt x="41" y="123"/>
                    </a:lnTo>
                    <a:lnTo>
                      <a:pt x="39" y="123"/>
                    </a:lnTo>
                    <a:lnTo>
                      <a:pt x="35" y="121"/>
                    </a:lnTo>
                    <a:lnTo>
                      <a:pt x="34" y="120"/>
                    </a:lnTo>
                    <a:lnTo>
                      <a:pt x="34" y="120"/>
                    </a:lnTo>
                    <a:lnTo>
                      <a:pt x="33" y="119"/>
                    </a:lnTo>
                    <a:lnTo>
                      <a:pt x="32" y="117"/>
                    </a:lnTo>
                    <a:lnTo>
                      <a:pt x="31" y="117"/>
                    </a:lnTo>
                    <a:lnTo>
                      <a:pt x="30" y="119"/>
                    </a:lnTo>
                    <a:lnTo>
                      <a:pt x="29" y="118"/>
                    </a:lnTo>
                    <a:lnTo>
                      <a:pt x="28" y="117"/>
                    </a:lnTo>
                    <a:lnTo>
                      <a:pt x="27" y="116"/>
                    </a:lnTo>
                    <a:lnTo>
                      <a:pt x="25" y="114"/>
                    </a:lnTo>
                    <a:lnTo>
                      <a:pt x="24" y="113"/>
                    </a:lnTo>
                    <a:lnTo>
                      <a:pt x="21" y="112"/>
                    </a:lnTo>
                    <a:lnTo>
                      <a:pt x="17" y="112"/>
                    </a:lnTo>
                    <a:lnTo>
                      <a:pt x="16" y="112"/>
                    </a:lnTo>
                    <a:lnTo>
                      <a:pt x="11" y="112"/>
                    </a:lnTo>
                    <a:lnTo>
                      <a:pt x="10" y="112"/>
                    </a:lnTo>
                    <a:lnTo>
                      <a:pt x="10" y="111"/>
                    </a:lnTo>
                    <a:lnTo>
                      <a:pt x="7" y="109"/>
                    </a:lnTo>
                    <a:lnTo>
                      <a:pt x="6" y="107"/>
                    </a:lnTo>
                    <a:lnTo>
                      <a:pt x="2" y="102"/>
                    </a:lnTo>
                    <a:lnTo>
                      <a:pt x="1" y="101"/>
                    </a:lnTo>
                    <a:lnTo>
                      <a:pt x="0" y="101"/>
                    </a:lnTo>
                    <a:lnTo>
                      <a:pt x="2" y="97"/>
                    </a:lnTo>
                    <a:lnTo>
                      <a:pt x="3" y="94"/>
                    </a:lnTo>
                    <a:lnTo>
                      <a:pt x="4" y="92"/>
                    </a:lnTo>
                    <a:lnTo>
                      <a:pt x="8" y="86"/>
                    </a:lnTo>
                    <a:lnTo>
                      <a:pt x="10" y="83"/>
                    </a:lnTo>
                    <a:lnTo>
                      <a:pt x="10" y="82"/>
                    </a:lnTo>
                    <a:lnTo>
                      <a:pt x="12" y="81"/>
                    </a:lnTo>
                    <a:lnTo>
                      <a:pt x="14" y="79"/>
                    </a:lnTo>
                    <a:lnTo>
                      <a:pt x="14" y="78"/>
                    </a:lnTo>
                    <a:lnTo>
                      <a:pt x="15" y="76"/>
                    </a:lnTo>
                    <a:lnTo>
                      <a:pt x="16" y="75"/>
                    </a:lnTo>
                    <a:lnTo>
                      <a:pt x="16" y="75"/>
                    </a:lnTo>
                    <a:lnTo>
                      <a:pt x="17" y="73"/>
                    </a:lnTo>
                    <a:lnTo>
                      <a:pt x="17" y="71"/>
                    </a:lnTo>
                    <a:lnTo>
                      <a:pt x="17" y="70"/>
                    </a:lnTo>
                    <a:lnTo>
                      <a:pt x="14" y="66"/>
                    </a:lnTo>
                    <a:lnTo>
                      <a:pt x="24" y="3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68" name="Freeform 926">
                <a:extLst>
                  <a:ext uri="{FF2B5EF4-FFF2-40B4-BE49-F238E27FC236}">
                    <a16:creationId xmlns:a16="http://schemas.microsoft.com/office/drawing/2014/main" id="{3C175EE0-BDDA-438A-BCCD-D43804390A5D}"/>
                  </a:ext>
                </a:extLst>
              </p:cNvPr>
              <p:cNvSpPr>
                <a:spLocks/>
              </p:cNvSpPr>
              <p:nvPr/>
            </p:nvSpPr>
            <p:spPr bwMode="auto">
              <a:xfrm>
                <a:off x="5099" y="3064"/>
                <a:ext cx="272" cy="319"/>
              </a:xfrm>
              <a:custGeom>
                <a:avLst/>
                <a:gdLst>
                  <a:gd name="T0" fmla="*/ 159 w 272"/>
                  <a:gd name="T1" fmla="*/ 19 h 319"/>
                  <a:gd name="T2" fmla="*/ 167 w 272"/>
                  <a:gd name="T3" fmla="*/ 13 h 319"/>
                  <a:gd name="T4" fmla="*/ 175 w 272"/>
                  <a:gd name="T5" fmla="*/ 4 h 319"/>
                  <a:gd name="T6" fmla="*/ 182 w 272"/>
                  <a:gd name="T7" fmla="*/ 4 h 319"/>
                  <a:gd name="T8" fmla="*/ 190 w 272"/>
                  <a:gd name="T9" fmla="*/ 8 h 319"/>
                  <a:gd name="T10" fmla="*/ 195 w 272"/>
                  <a:gd name="T11" fmla="*/ 14 h 319"/>
                  <a:gd name="T12" fmla="*/ 202 w 272"/>
                  <a:gd name="T13" fmla="*/ 19 h 319"/>
                  <a:gd name="T14" fmla="*/ 220 w 272"/>
                  <a:gd name="T15" fmla="*/ 22 h 319"/>
                  <a:gd name="T16" fmla="*/ 232 w 272"/>
                  <a:gd name="T17" fmla="*/ 25 h 319"/>
                  <a:gd name="T18" fmla="*/ 214 w 272"/>
                  <a:gd name="T19" fmla="*/ 59 h 319"/>
                  <a:gd name="T20" fmla="*/ 209 w 272"/>
                  <a:gd name="T21" fmla="*/ 95 h 319"/>
                  <a:gd name="T22" fmla="*/ 220 w 272"/>
                  <a:gd name="T23" fmla="*/ 116 h 319"/>
                  <a:gd name="T24" fmla="*/ 250 w 272"/>
                  <a:gd name="T25" fmla="*/ 139 h 319"/>
                  <a:gd name="T26" fmla="*/ 252 w 272"/>
                  <a:gd name="T27" fmla="*/ 149 h 319"/>
                  <a:gd name="T28" fmla="*/ 271 w 272"/>
                  <a:gd name="T29" fmla="*/ 163 h 319"/>
                  <a:gd name="T30" fmla="*/ 265 w 272"/>
                  <a:gd name="T31" fmla="*/ 196 h 319"/>
                  <a:gd name="T32" fmla="*/ 258 w 272"/>
                  <a:gd name="T33" fmla="*/ 221 h 319"/>
                  <a:gd name="T34" fmla="*/ 236 w 272"/>
                  <a:gd name="T35" fmla="*/ 216 h 319"/>
                  <a:gd name="T36" fmla="*/ 213 w 272"/>
                  <a:gd name="T37" fmla="*/ 289 h 319"/>
                  <a:gd name="T38" fmla="*/ 196 w 272"/>
                  <a:gd name="T39" fmla="*/ 317 h 319"/>
                  <a:gd name="T40" fmla="*/ 188 w 272"/>
                  <a:gd name="T41" fmla="*/ 318 h 319"/>
                  <a:gd name="T42" fmla="*/ 180 w 272"/>
                  <a:gd name="T43" fmla="*/ 311 h 319"/>
                  <a:gd name="T44" fmla="*/ 180 w 272"/>
                  <a:gd name="T45" fmla="*/ 304 h 319"/>
                  <a:gd name="T46" fmla="*/ 170 w 272"/>
                  <a:gd name="T47" fmla="*/ 301 h 319"/>
                  <a:gd name="T48" fmla="*/ 158 w 272"/>
                  <a:gd name="T49" fmla="*/ 296 h 319"/>
                  <a:gd name="T50" fmla="*/ 147 w 272"/>
                  <a:gd name="T51" fmla="*/ 295 h 319"/>
                  <a:gd name="T52" fmla="*/ 134 w 272"/>
                  <a:gd name="T53" fmla="*/ 294 h 319"/>
                  <a:gd name="T54" fmla="*/ 120 w 272"/>
                  <a:gd name="T55" fmla="*/ 290 h 319"/>
                  <a:gd name="T56" fmla="*/ 113 w 272"/>
                  <a:gd name="T57" fmla="*/ 294 h 319"/>
                  <a:gd name="T58" fmla="*/ 103 w 272"/>
                  <a:gd name="T59" fmla="*/ 292 h 319"/>
                  <a:gd name="T60" fmla="*/ 97 w 272"/>
                  <a:gd name="T61" fmla="*/ 284 h 319"/>
                  <a:gd name="T62" fmla="*/ 94 w 272"/>
                  <a:gd name="T63" fmla="*/ 273 h 319"/>
                  <a:gd name="T64" fmla="*/ 89 w 272"/>
                  <a:gd name="T65" fmla="*/ 263 h 319"/>
                  <a:gd name="T66" fmla="*/ 86 w 272"/>
                  <a:gd name="T67" fmla="*/ 256 h 319"/>
                  <a:gd name="T68" fmla="*/ 80 w 272"/>
                  <a:gd name="T69" fmla="*/ 250 h 319"/>
                  <a:gd name="T70" fmla="*/ 73 w 272"/>
                  <a:gd name="T71" fmla="*/ 245 h 319"/>
                  <a:gd name="T72" fmla="*/ 64 w 272"/>
                  <a:gd name="T73" fmla="*/ 237 h 319"/>
                  <a:gd name="T74" fmla="*/ 58 w 272"/>
                  <a:gd name="T75" fmla="*/ 231 h 319"/>
                  <a:gd name="T76" fmla="*/ 46 w 272"/>
                  <a:gd name="T77" fmla="*/ 225 h 319"/>
                  <a:gd name="T78" fmla="*/ 34 w 272"/>
                  <a:gd name="T79" fmla="*/ 217 h 319"/>
                  <a:gd name="T80" fmla="*/ 26 w 272"/>
                  <a:gd name="T81" fmla="*/ 208 h 319"/>
                  <a:gd name="T82" fmla="*/ 19 w 272"/>
                  <a:gd name="T83" fmla="*/ 197 h 319"/>
                  <a:gd name="T84" fmla="*/ 15 w 272"/>
                  <a:gd name="T85" fmla="*/ 187 h 319"/>
                  <a:gd name="T86" fmla="*/ 9 w 272"/>
                  <a:gd name="T87" fmla="*/ 177 h 319"/>
                  <a:gd name="T88" fmla="*/ 0 w 272"/>
                  <a:gd name="T89" fmla="*/ 169 h 319"/>
                  <a:gd name="T90" fmla="*/ 8 w 272"/>
                  <a:gd name="T91" fmla="*/ 156 h 319"/>
                  <a:gd name="T92" fmla="*/ 20 w 272"/>
                  <a:gd name="T93" fmla="*/ 146 h 319"/>
                  <a:gd name="T94" fmla="*/ 18 w 272"/>
                  <a:gd name="T95" fmla="*/ 132 h 319"/>
                  <a:gd name="T96" fmla="*/ 28 w 272"/>
                  <a:gd name="T97" fmla="*/ 114 h 319"/>
                  <a:gd name="T98" fmla="*/ 44 w 272"/>
                  <a:gd name="T99" fmla="*/ 108 h 319"/>
                  <a:gd name="T100" fmla="*/ 65 w 272"/>
                  <a:gd name="T101" fmla="*/ 108 h 319"/>
                  <a:gd name="T102" fmla="*/ 78 w 272"/>
                  <a:gd name="T103" fmla="*/ 107 h 319"/>
                  <a:gd name="T104" fmla="*/ 91 w 272"/>
                  <a:gd name="T105" fmla="*/ 111 h 319"/>
                  <a:gd name="T106" fmla="*/ 100 w 272"/>
                  <a:gd name="T107" fmla="*/ 101 h 319"/>
                  <a:gd name="T108" fmla="*/ 102 w 272"/>
                  <a:gd name="T109" fmla="*/ 88 h 319"/>
                  <a:gd name="T110" fmla="*/ 93 w 272"/>
                  <a:gd name="T111" fmla="*/ 73 h 319"/>
                  <a:gd name="T112" fmla="*/ 97 w 272"/>
                  <a:gd name="T113" fmla="*/ 60 h 319"/>
                  <a:gd name="T114" fmla="*/ 106 w 272"/>
                  <a:gd name="T115" fmla="*/ 52 h 319"/>
                  <a:gd name="T116" fmla="*/ 120 w 272"/>
                  <a:gd name="T117" fmla="*/ 50 h 319"/>
                  <a:gd name="T118" fmla="*/ 132 w 272"/>
                  <a:gd name="T119" fmla="*/ 41 h 319"/>
                  <a:gd name="T120" fmla="*/ 146 w 272"/>
                  <a:gd name="T121" fmla="*/ 32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2" h="319">
                    <a:moveTo>
                      <a:pt x="153" y="31"/>
                    </a:moveTo>
                    <a:lnTo>
                      <a:pt x="153" y="30"/>
                    </a:lnTo>
                    <a:lnTo>
                      <a:pt x="153" y="29"/>
                    </a:lnTo>
                    <a:lnTo>
                      <a:pt x="154" y="28"/>
                    </a:lnTo>
                    <a:lnTo>
                      <a:pt x="155" y="28"/>
                    </a:lnTo>
                    <a:lnTo>
                      <a:pt x="156" y="27"/>
                    </a:lnTo>
                    <a:lnTo>
                      <a:pt x="157" y="26"/>
                    </a:lnTo>
                    <a:lnTo>
                      <a:pt x="157" y="25"/>
                    </a:lnTo>
                    <a:lnTo>
                      <a:pt x="157" y="25"/>
                    </a:lnTo>
                    <a:lnTo>
                      <a:pt x="157" y="22"/>
                    </a:lnTo>
                    <a:lnTo>
                      <a:pt x="157" y="21"/>
                    </a:lnTo>
                    <a:lnTo>
                      <a:pt x="158" y="20"/>
                    </a:lnTo>
                    <a:lnTo>
                      <a:pt x="159" y="19"/>
                    </a:lnTo>
                    <a:lnTo>
                      <a:pt x="161" y="18"/>
                    </a:lnTo>
                    <a:lnTo>
                      <a:pt x="162" y="18"/>
                    </a:lnTo>
                    <a:lnTo>
                      <a:pt x="162" y="18"/>
                    </a:lnTo>
                    <a:lnTo>
                      <a:pt x="163" y="17"/>
                    </a:lnTo>
                    <a:lnTo>
                      <a:pt x="163" y="16"/>
                    </a:lnTo>
                    <a:lnTo>
                      <a:pt x="163" y="15"/>
                    </a:lnTo>
                    <a:lnTo>
                      <a:pt x="162" y="15"/>
                    </a:lnTo>
                    <a:lnTo>
                      <a:pt x="163" y="14"/>
                    </a:lnTo>
                    <a:lnTo>
                      <a:pt x="164" y="15"/>
                    </a:lnTo>
                    <a:lnTo>
                      <a:pt x="165" y="14"/>
                    </a:lnTo>
                    <a:lnTo>
                      <a:pt x="165" y="14"/>
                    </a:lnTo>
                    <a:lnTo>
                      <a:pt x="166" y="13"/>
                    </a:lnTo>
                    <a:lnTo>
                      <a:pt x="167" y="13"/>
                    </a:lnTo>
                    <a:lnTo>
                      <a:pt x="168" y="12"/>
                    </a:lnTo>
                    <a:lnTo>
                      <a:pt x="168" y="11"/>
                    </a:lnTo>
                    <a:lnTo>
                      <a:pt x="169" y="11"/>
                    </a:lnTo>
                    <a:lnTo>
                      <a:pt x="170" y="11"/>
                    </a:lnTo>
                    <a:lnTo>
                      <a:pt x="171" y="10"/>
                    </a:lnTo>
                    <a:lnTo>
                      <a:pt x="172" y="8"/>
                    </a:lnTo>
                    <a:lnTo>
                      <a:pt x="172" y="8"/>
                    </a:lnTo>
                    <a:lnTo>
                      <a:pt x="173" y="6"/>
                    </a:lnTo>
                    <a:lnTo>
                      <a:pt x="173" y="5"/>
                    </a:lnTo>
                    <a:lnTo>
                      <a:pt x="174" y="5"/>
                    </a:lnTo>
                    <a:lnTo>
                      <a:pt x="174" y="4"/>
                    </a:lnTo>
                    <a:lnTo>
                      <a:pt x="175" y="4"/>
                    </a:lnTo>
                    <a:lnTo>
                      <a:pt x="175" y="4"/>
                    </a:lnTo>
                    <a:lnTo>
                      <a:pt x="176" y="3"/>
                    </a:lnTo>
                    <a:lnTo>
                      <a:pt x="175" y="2"/>
                    </a:lnTo>
                    <a:lnTo>
                      <a:pt x="175" y="1"/>
                    </a:lnTo>
                    <a:lnTo>
                      <a:pt x="175" y="1"/>
                    </a:lnTo>
                    <a:lnTo>
                      <a:pt x="174" y="1"/>
                    </a:lnTo>
                    <a:lnTo>
                      <a:pt x="173" y="1"/>
                    </a:lnTo>
                    <a:lnTo>
                      <a:pt x="173" y="1"/>
                    </a:lnTo>
                    <a:lnTo>
                      <a:pt x="175" y="0"/>
                    </a:lnTo>
                    <a:lnTo>
                      <a:pt x="175" y="1"/>
                    </a:lnTo>
                    <a:lnTo>
                      <a:pt x="176" y="1"/>
                    </a:lnTo>
                    <a:lnTo>
                      <a:pt x="178" y="1"/>
                    </a:lnTo>
                    <a:lnTo>
                      <a:pt x="180" y="3"/>
                    </a:lnTo>
                    <a:lnTo>
                      <a:pt x="182" y="4"/>
                    </a:lnTo>
                    <a:lnTo>
                      <a:pt x="183" y="3"/>
                    </a:lnTo>
                    <a:lnTo>
                      <a:pt x="183" y="4"/>
                    </a:lnTo>
                    <a:lnTo>
                      <a:pt x="184" y="4"/>
                    </a:lnTo>
                    <a:lnTo>
                      <a:pt x="182" y="5"/>
                    </a:lnTo>
                    <a:lnTo>
                      <a:pt x="182" y="6"/>
                    </a:lnTo>
                    <a:lnTo>
                      <a:pt x="182" y="6"/>
                    </a:lnTo>
                    <a:lnTo>
                      <a:pt x="184" y="8"/>
                    </a:lnTo>
                    <a:lnTo>
                      <a:pt x="186" y="8"/>
                    </a:lnTo>
                    <a:lnTo>
                      <a:pt x="186" y="7"/>
                    </a:lnTo>
                    <a:lnTo>
                      <a:pt x="187" y="7"/>
                    </a:lnTo>
                    <a:lnTo>
                      <a:pt x="188" y="8"/>
                    </a:lnTo>
                    <a:lnTo>
                      <a:pt x="189" y="8"/>
                    </a:lnTo>
                    <a:lnTo>
                      <a:pt x="190" y="8"/>
                    </a:lnTo>
                    <a:lnTo>
                      <a:pt x="193" y="7"/>
                    </a:lnTo>
                    <a:lnTo>
                      <a:pt x="193" y="11"/>
                    </a:lnTo>
                    <a:lnTo>
                      <a:pt x="193" y="13"/>
                    </a:lnTo>
                    <a:lnTo>
                      <a:pt x="192" y="14"/>
                    </a:lnTo>
                    <a:lnTo>
                      <a:pt x="191" y="14"/>
                    </a:lnTo>
                    <a:lnTo>
                      <a:pt x="190" y="15"/>
                    </a:lnTo>
                    <a:lnTo>
                      <a:pt x="190" y="16"/>
                    </a:lnTo>
                    <a:lnTo>
                      <a:pt x="192" y="16"/>
                    </a:lnTo>
                    <a:lnTo>
                      <a:pt x="193" y="16"/>
                    </a:lnTo>
                    <a:lnTo>
                      <a:pt x="193" y="15"/>
                    </a:lnTo>
                    <a:lnTo>
                      <a:pt x="194" y="12"/>
                    </a:lnTo>
                    <a:lnTo>
                      <a:pt x="194" y="11"/>
                    </a:lnTo>
                    <a:lnTo>
                      <a:pt x="195" y="14"/>
                    </a:lnTo>
                    <a:lnTo>
                      <a:pt x="194" y="15"/>
                    </a:lnTo>
                    <a:lnTo>
                      <a:pt x="195" y="16"/>
                    </a:lnTo>
                    <a:lnTo>
                      <a:pt x="194" y="17"/>
                    </a:lnTo>
                    <a:lnTo>
                      <a:pt x="194" y="18"/>
                    </a:lnTo>
                    <a:lnTo>
                      <a:pt x="194" y="18"/>
                    </a:lnTo>
                    <a:lnTo>
                      <a:pt x="196" y="18"/>
                    </a:lnTo>
                    <a:lnTo>
                      <a:pt x="198" y="18"/>
                    </a:lnTo>
                    <a:lnTo>
                      <a:pt x="199" y="18"/>
                    </a:lnTo>
                    <a:lnTo>
                      <a:pt x="199" y="20"/>
                    </a:lnTo>
                    <a:lnTo>
                      <a:pt x="200" y="21"/>
                    </a:lnTo>
                    <a:lnTo>
                      <a:pt x="201" y="21"/>
                    </a:lnTo>
                    <a:lnTo>
                      <a:pt x="202" y="20"/>
                    </a:lnTo>
                    <a:lnTo>
                      <a:pt x="202" y="19"/>
                    </a:lnTo>
                    <a:lnTo>
                      <a:pt x="203" y="19"/>
                    </a:lnTo>
                    <a:lnTo>
                      <a:pt x="205" y="20"/>
                    </a:lnTo>
                    <a:lnTo>
                      <a:pt x="206" y="21"/>
                    </a:lnTo>
                    <a:lnTo>
                      <a:pt x="208" y="20"/>
                    </a:lnTo>
                    <a:lnTo>
                      <a:pt x="210" y="19"/>
                    </a:lnTo>
                    <a:lnTo>
                      <a:pt x="210" y="20"/>
                    </a:lnTo>
                    <a:lnTo>
                      <a:pt x="211" y="21"/>
                    </a:lnTo>
                    <a:lnTo>
                      <a:pt x="213" y="22"/>
                    </a:lnTo>
                    <a:lnTo>
                      <a:pt x="214" y="23"/>
                    </a:lnTo>
                    <a:lnTo>
                      <a:pt x="215" y="23"/>
                    </a:lnTo>
                    <a:lnTo>
                      <a:pt x="217" y="21"/>
                    </a:lnTo>
                    <a:lnTo>
                      <a:pt x="219" y="21"/>
                    </a:lnTo>
                    <a:lnTo>
                      <a:pt x="220" y="22"/>
                    </a:lnTo>
                    <a:lnTo>
                      <a:pt x="221" y="22"/>
                    </a:lnTo>
                    <a:lnTo>
                      <a:pt x="222" y="24"/>
                    </a:lnTo>
                    <a:lnTo>
                      <a:pt x="222" y="25"/>
                    </a:lnTo>
                    <a:lnTo>
                      <a:pt x="223" y="25"/>
                    </a:lnTo>
                    <a:lnTo>
                      <a:pt x="224" y="25"/>
                    </a:lnTo>
                    <a:lnTo>
                      <a:pt x="224" y="25"/>
                    </a:lnTo>
                    <a:lnTo>
                      <a:pt x="226" y="22"/>
                    </a:lnTo>
                    <a:lnTo>
                      <a:pt x="227" y="22"/>
                    </a:lnTo>
                    <a:lnTo>
                      <a:pt x="227" y="23"/>
                    </a:lnTo>
                    <a:lnTo>
                      <a:pt x="227" y="25"/>
                    </a:lnTo>
                    <a:lnTo>
                      <a:pt x="228" y="25"/>
                    </a:lnTo>
                    <a:lnTo>
                      <a:pt x="230" y="25"/>
                    </a:lnTo>
                    <a:lnTo>
                      <a:pt x="232" y="25"/>
                    </a:lnTo>
                    <a:lnTo>
                      <a:pt x="230" y="27"/>
                    </a:lnTo>
                    <a:lnTo>
                      <a:pt x="229" y="28"/>
                    </a:lnTo>
                    <a:lnTo>
                      <a:pt x="229" y="29"/>
                    </a:lnTo>
                    <a:lnTo>
                      <a:pt x="227" y="32"/>
                    </a:lnTo>
                    <a:lnTo>
                      <a:pt x="227" y="32"/>
                    </a:lnTo>
                    <a:lnTo>
                      <a:pt x="225" y="34"/>
                    </a:lnTo>
                    <a:lnTo>
                      <a:pt x="224" y="35"/>
                    </a:lnTo>
                    <a:lnTo>
                      <a:pt x="224" y="39"/>
                    </a:lnTo>
                    <a:lnTo>
                      <a:pt x="220" y="43"/>
                    </a:lnTo>
                    <a:lnTo>
                      <a:pt x="218" y="48"/>
                    </a:lnTo>
                    <a:lnTo>
                      <a:pt x="217" y="55"/>
                    </a:lnTo>
                    <a:lnTo>
                      <a:pt x="215" y="57"/>
                    </a:lnTo>
                    <a:lnTo>
                      <a:pt x="214" y="59"/>
                    </a:lnTo>
                    <a:lnTo>
                      <a:pt x="213" y="78"/>
                    </a:lnTo>
                    <a:lnTo>
                      <a:pt x="213" y="79"/>
                    </a:lnTo>
                    <a:lnTo>
                      <a:pt x="210" y="80"/>
                    </a:lnTo>
                    <a:lnTo>
                      <a:pt x="210" y="82"/>
                    </a:lnTo>
                    <a:lnTo>
                      <a:pt x="207" y="83"/>
                    </a:lnTo>
                    <a:lnTo>
                      <a:pt x="206" y="85"/>
                    </a:lnTo>
                    <a:lnTo>
                      <a:pt x="206" y="87"/>
                    </a:lnTo>
                    <a:lnTo>
                      <a:pt x="205" y="89"/>
                    </a:lnTo>
                    <a:lnTo>
                      <a:pt x="204" y="92"/>
                    </a:lnTo>
                    <a:lnTo>
                      <a:pt x="205" y="93"/>
                    </a:lnTo>
                    <a:lnTo>
                      <a:pt x="206" y="93"/>
                    </a:lnTo>
                    <a:lnTo>
                      <a:pt x="207" y="94"/>
                    </a:lnTo>
                    <a:lnTo>
                      <a:pt x="209" y="95"/>
                    </a:lnTo>
                    <a:lnTo>
                      <a:pt x="210" y="97"/>
                    </a:lnTo>
                    <a:lnTo>
                      <a:pt x="210" y="97"/>
                    </a:lnTo>
                    <a:lnTo>
                      <a:pt x="211" y="99"/>
                    </a:lnTo>
                    <a:lnTo>
                      <a:pt x="211" y="101"/>
                    </a:lnTo>
                    <a:lnTo>
                      <a:pt x="211" y="105"/>
                    </a:lnTo>
                    <a:lnTo>
                      <a:pt x="211" y="106"/>
                    </a:lnTo>
                    <a:lnTo>
                      <a:pt x="212" y="108"/>
                    </a:lnTo>
                    <a:lnTo>
                      <a:pt x="213" y="111"/>
                    </a:lnTo>
                    <a:lnTo>
                      <a:pt x="216" y="115"/>
                    </a:lnTo>
                    <a:lnTo>
                      <a:pt x="217" y="115"/>
                    </a:lnTo>
                    <a:lnTo>
                      <a:pt x="217" y="115"/>
                    </a:lnTo>
                    <a:lnTo>
                      <a:pt x="219" y="115"/>
                    </a:lnTo>
                    <a:lnTo>
                      <a:pt x="220" y="116"/>
                    </a:lnTo>
                    <a:lnTo>
                      <a:pt x="222" y="118"/>
                    </a:lnTo>
                    <a:lnTo>
                      <a:pt x="224" y="120"/>
                    </a:lnTo>
                    <a:lnTo>
                      <a:pt x="228" y="121"/>
                    </a:lnTo>
                    <a:lnTo>
                      <a:pt x="228" y="122"/>
                    </a:lnTo>
                    <a:lnTo>
                      <a:pt x="230" y="123"/>
                    </a:lnTo>
                    <a:lnTo>
                      <a:pt x="232" y="127"/>
                    </a:lnTo>
                    <a:lnTo>
                      <a:pt x="234" y="128"/>
                    </a:lnTo>
                    <a:lnTo>
                      <a:pt x="236" y="131"/>
                    </a:lnTo>
                    <a:lnTo>
                      <a:pt x="241" y="135"/>
                    </a:lnTo>
                    <a:lnTo>
                      <a:pt x="243" y="135"/>
                    </a:lnTo>
                    <a:lnTo>
                      <a:pt x="244" y="136"/>
                    </a:lnTo>
                    <a:lnTo>
                      <a:pt x="247" y="137"/>
                    </a:lnTo>
                    <a:lnTo>
                      <a:pt x="250" y="139"/>
                    </a:lnTo>
                    <a:lnTo>
                      <a:pt x="252" y="141"/>
                    </a:lnTo>
                    <a:lnTo>
                      <a:pt x="252" y="142"/>
                    </a:lnTo>
                    <a:lnTo>
                      <a:pt x="252" y="142"/>
                    </a:lnTo>
                    <a:lnTo>
                      <a:pt x="251" y="142"/>
                    </a:lnTo>
                    <a:lnTo>
                      <a:pt x="251" y="143"/>
                    </a:lnTo>
                    <a:lnTo>
                      <a:pt x="250" y="144"/>
                    </a:lnTo>
                    <a:lnTo>
                      <a:pt x="249" y="145"/>
                    </a:lnTo>
                    <a:lnTo>
                      <a:pt x="248" y="146"/>
                    </a:lnTo>
                    <a:lnTo>
                      <a:pt x="247" y="146"/>
                    </a:lnTo>
                    <a:lnTo>
                      <a:pt x="248" y="147"/>
                    </a:lnTo>
                    <a:lnTo>
                      <a:pt x="249" y="149"/>
                    </a:lnTo>
                    <a:lnTo>
                      <a:pt x="251" y="148"/>
                    </a:lnTo>
                    <a:lnTo>
                      <a:pt x="252" y="149"/>
                    </a:lnTo>
                    <a:lnTo>
                      <a:pt x="253" y="149"/>
                    </a:lnTo>
                    <a:lnTo>
                      <a:pt x="255" y="150"/>
                    </a:lnTo>
                    <a:lnTo>
                      <a:pt x="256" y="151"/>
                    </a:lnTo>
                    <a:lnTo>
                      <a:pt x="257" y="151"/>
                    </a:lnTo>
                    <a:lnTo>
                      <a:pt x="258" y="150"/>
                    </a:lnTo>
                    <a:lnTo>
                      <a:pt x="261" y="151"/>
                    </a:lnTo>
                    <a:lnTo>
                      <a:pt x="263" y="152"/>
                    </a:lnTo>
                    <a:lnTo>
                      <a:pt x="265" y="155"/>
                    </a:lnTo>
                    <a:lnTo>
                      <a:pt x="266" y="156"/>
                    </a:lnTo>
                    <a:lnTo>
                      <a:pt x="269" y="159"/>
                    </a:lnTo>
                    <a:lnTo>
                      <a:pt x="271" y="160"/>
                    </a:lnTo>
                    <a:lnTo>
                      <a:pt x="272" y="161"/>
                    </a:lnTo>
                    <a:lnTo>
                      <a:pt x="271" y="163"/>
                    </a:lnTo>
                    <a:lnTo>
                      <a:pt x="271" y="166"/>
                    </a:lnTo>
                    <a:lnTo>
                      <a:pt x="271" y="167"/>
                    </a:lnTo>
                    <a:lnTo>
                      <a:pt x="272" y="170"/>
                    </a:lnTo>
                    <a:lnTo>
                      <a:pt x="272" y="173"/>
                    </a:lnTo>
                    <a:lnTo>
                      <a:pt x="272" y="176"/>
                    </a:lnTo>
                    <a:lnTo>
                      <a:pt x="272" y="177"/>
                    </a:lnTo>
                    <a:lnTo>
                      <a:pt x="270" y="179"/>
                    </a:lnTo>
                    <a:lnTo>
                      <a:pt x="269" y="185"/>
                    </a:lnTo>
                    <a:lnTo>
                      <a:pt x="268" y="189"/>
                    </a:lnTo>
                    <a:lnTo>
                      <a:pt x="268" y="190"/>
                    </a:lnTo>
                    <a:lnTo>
                      <a:pt x="267" y="193"/>
                    </a:lnTo>
                    <a:lnTo>
                      <a:pt x="266" y="194"/>
                    </a:lnTo>
                    <a:lnTo>
                      <a:pt x="265" y="196"/>
                    </a:lnTo>
                    <a:lnTo>
                      <a:pt x="266" y="200"/>
                    </a:lnTo>
                    <a:lnTo>
                      <a:pt x="266" y="203"/>
                    </a:lnTo>
                    <a:lnTo>
                      <a:pt x="266" y="204"/>
                    </a:lnTo>
                    <a:lnTo>
                      <a:pt x="265" y="207"/>
                    </a:lnTo>
                    <a:lnTo>
                      <a:pt x="265" y="208"/>
                    </a:lnTo>
                    <a:lnTo>
                      <a:pt x="265" y="208"/>
                    </a:lnTo>
                    <a:lnTo>
                      <a:pt x="265" y="211"/>
                    </a:lnTo>
                    <a:lnTo>
                      <a:pt x="265" y="211"/>
                    </a:lnTo>
                    <a:lnTo>
                      <a:pt x="261" y="214"/>
                    </a:lnTo>
                    <a:lnTo>
                      <a:pt x="259" y="217"/>
                    </a:lnTo>
                    <a:lnTo>
                      <a:pt x="258" y="219"/>
                    </a:lnTo>
                    <a:lnTo>
                      <a:pt x="258" y="221"/>
                    </a:lnTo>
                    <a:lnTo>
                      <a:pt x="258" y="221"/>
                    </a:lnTo>
                    <a:lnTo>
                      <a:pt x="257" y="221"/>
                    </a:lnTo>
                    <a:lnTo>
                      <a:pt x="255" y="221"/>
                    </a:lnTo>
                    <a:lnTo>
                      <a:pt x="253" y="221"/>
                    </a:lnTo>
                    <a:lnTo>
                      <a:pt x="249" y="221"/>
                    </a:lnTo>
                    <a:lnTo>
                      <a:pt x="248" y="221"/>
                    </a:lnTo>
                    <a:lnTo>
                      <a:pt x="245" y="221"/>
                    </a:lnTo>
                    <a:lnTo>
                      <a:pt x="244" y="220"/>
                    </a:lnTo>
                    <a:lnTo>
                      <a:pt x="241" y="219"/>
                    </a:lnTo>
                    <a:lnTo>
                      <a:pt x="240" y="218"/>
                    </a:lnTo>
                    <a:lnTo>
                      <a:pt x="239" y="218"/>
                    </a:lnTo>
                    <a:lnTo>
                      <a:pt x="237" y="217"/>
                    </a:lnTo>
                    <a:lnTo>
                      <a:pt x="237" y="216"/>
                    </a:lnTo>
                    <a:lnTo>
                      <a:pt x="236" y="216"/>
                    </a:lnTo>
                    <a:lnTo>
                      <a:pt x="234" y="217"/>
                    </a:lnTo>
                    <a:lnTo>
                      <a:pt x="233" y="219"/>
                    </a:lnTo>
                    <a:lnTo>
                      <a:pt x="232" y="221"/>
                    </a:lnTo>
                    <a:lnTo>
                      <a:pt x="231" y="226"/>
                    </a:lnTo>
                    <a:lnTo>
                      <a:pt x="230" y="230"/>
                    </a:lnTo>
                    <a:lnTo>
                      <a:pt x="229" y="232"/>
                    </a:lnTo>
                    <a:lnTo>
                      <a:pt x="227" y="234"/>
                    </a:lnTo>
                    <a:lnTo>
                      <a:pt x="226" y="235"/>
                    </a:lnTo>
                    <a:lnTo>
                      <a:pt x="220" y="254"/>
                    </a:lnTo>
                    <a:lnTo>
                      <a:pt x="210" y="282"/>
                    </a:lnTo>
                    <a:lnTo>
                      <a:pt x="213" y="286"/>
                    </a:lnTo>
                    <a:lnTo>
                      <a:pt x="213" y="287"/>
                    </a:lnTo>
                    <a:lnTo>
                      <a:pt x="213" y="289"/>
                    </a:lnTo>
                    <a:lnTo>
                      <a:pt x="212" y="291"/>
                    </a:lnTo>
                    <a:lnTo>
                      <a:pt x="211" y="292"/>
                    </a:lnTo>
                    <a:lnTo>
                      <a:pt x="210" y="294"/>
                    </a:lnTo>
                    <a:lnTo>
                      <a:pt x="210" y="295"/>
                    </a:lnTo>
                    <a:lnTo>
                      <a:pt x="208" y="297"/>
                    </a:lnTo>
                    <a:lnTo>
                      <a:pt x="206" y="298"/>
                    </a:lnTo>
                    <a:lnTo>
                      <a:pt x="206" y="299"/>
                    </a:lnTo>
                    <a:lnTo>
                      <a:pt x="204" y="302"/>
                    </a:lnTo>
                    <a:lnTo>
                      <a:pt x="200" y="308"/>
                    </a:lnTo>
                    <a:lnTo>
                      <a:pt x="199" y="310"/>
                    </a:lnTo>
                    <a:lnTo>
                      <a:pt x="198" y="313"/>
                    </a:lnTo>
                    <a:lnTo>
                      <a:pt x="196" y="317"/>
                    </a:lnTo>
                    <a:lnTo>
                      <a:pt x="196" y="317"/>
                    </a:lnTo>
                    <a:lnTo>
                      <a:pt x="196" y="318"/>
                    </a:lnTo>
                    <a:lnTo>
                      <a:pt x="195" y="319"/>
                    </a:lnTo>
                    <a:lnTo>
                      <a:pt x="194" y="319"/>
                    </a:lnTo>
                    <a:lnTo>
                      <a:pt x="193" y="319"/>
                    </a:lnTo>
                    <a:lnTo>
                      <a:pt x="193" y="318"/>
                    </a:lnTo>
                    <a:lnTo>
                      <a:pt x="193" y="318"/>
                    </a:lnTo>
                    <a:lnTo>
                      <a:pt x="192" y="318"/>
                    </a:lnTo>
                    <a:lnTo>
                      <a:pt x="191" y="318"/>
                    </a:lnTo>
                    <a:lnTo>
                      <a:pt x="190" y="318"/>
                    </a:lnTo>
                    <a:lnTo>
                      <a:pt x="189" y="319"/>
                    </a:lnTo>
                    <a:lnTo>
                      <a:pt x="189" y="319"/>
                    </a:lnTo>
                    <a:lnTo>
                      <a:pt x="189" y="318"/>
                    </a:lnTo>
                    <a:lnTo>
                      <a:pt x="188" y="318"/>
                    </a:lnTo>
                    <a:lnTo>
                      <a:pt x="186" y="318"/>
                    </a:lnTo>
                    <a:lnTo>
                      <a:pt x="185" y="317"/>
                    </a:lnTo>
                    <a:lnTo>
                      <a:pt x="185" y="316"/>
                    </a:lnTo>
                    <a:lnTo>
                      <a:pt x="184" y="316"/>
                    </a:lnTo>
                    <a:lnTo>
                      <a:pt x="183" y="316"/>
                    </a:lnTo>
                    <a:lnTo>
                      <a:pt x="182" y="316"/>
                    </a:lnTo>
                    <a:lnTo>
                      <a:pt x="182" y="316"/>
                    </a:lnTo>
                    <a:lnTo>
                      <a:pt x="181" y="315"/>
                    </a:lnTo>
                    <a:lnTo>
                      <a:pt x="180" y="314"/>
                    </a:lnTo>
                    <a:lnTo>
                      <a:pt x="180" y="314"/>
                    </a:lnTo>
                    <a:lnTo>
                      <a:pt x="181" y="313"/>
                    </a:lnTo>
                    <a:lnTo>
                      <a:pt x="180" y="312"/>
                    </a:lnTo>
                    <a:lnTo>
                      <a:pt x="180" y="311"/>
                    </a:lnTo>
                    <a:lnTo>
                      <a:pt x="181" y="311"/>
                    </a:lnTo>
                    <a:lnTo>
                      <a:pt x="181" y="311"/>
                    </a:lnTo>
                    <a:lnTo>
                      <a:pt x="182" y="310"/>
                    </a:lnTo>
                    <a:lnTo>
                      <a:pt x="182" y="308"/>
                    </a:lnTo>
                    <a:lnTo>
                      <a:pt x="181" y="308"/>
                    </a:lnTo>
                    <a:lnTo>
                      <a:pt x="179" y="309"/>
                    </a:lnTo>
                    <a:lnTo>
                      <a:pt x="179" y="308"/>
                    </a:lnTo>
                    <a:lnTo>
                      <a:pt x="179" y="308"/>
                    </a:lnTo>
                    <a:lnTo>
                      <a:pt x="179" y="307"/>
                    </a:lnTo>
                    <a:lnTo>
                      <a:pt x="179" y="307"/>
                    </a:lnTo>
                    <a:lnTo>
                      <a:pt x="180" y="306"/>
                    </a:lnTo>
                    <a:lnTo>
                      <a:pt x="181" y="305"/>
                    </a:lnTo>
                    <a:lnTo>
                      <a:pt x="180" y="304"/>
                    </a:lnTo>
                    <a:lnTo>
                      <a:pt x="179" y="304"/>
                    </a:lnTo>
                    <a:lnTo>
                      <a:pt x="179" y="304"/>
                    </a:lnTo>
                    <a:lnTo>
                      <a:pt x="176" y="304"/>
                    </a:lnTo>
                    <a:lnTo>
                      <a:pt x="175" y="304"/>
                    </a:lnTo>
                    <a:lnTo>
                      <a:pt x="174" y="303"/>
                    </a:lnTo>
                    <a:lnTo>
                      <a:pt x="175" y="302"/>
                    </a:lnTo>
                    <a:lnTo>
                      <a:pt x="175" y="301"/>
                    </a:lnTo>
                    <a:lnTo>
                      <a:pt x="175" y="301"/>
                    </a:lnTo>
                    <a:lnTo>
                      <a:pt x="174" y="301"/>
                    </a:lnTo>
                    <a:lnTo>
                      <a:pt x="173" y="301"/>
                    </a:lnTo>
                    <a:lnTo>
                      <a:pt x="172" y="301"/>
                    </a:lnTo>
                    <a:lnTo>
                      <a:pt x="171" y="301"/>
                    </a:lnTo>
                    <a:lnTo>
                      <a:pt x="170" y="301"/>
                    </a:lnTo>
                    <a:lnTo>
                      <a:pt x="169" y="301"/>
                    </a:lnTo>
                    <a:lnTo>
                      <a:pt x="168" y="301"/>
                    </a:lnTo>
                    <a:lnTo>
                      <a:pt x="168" y="301"/>
                    </a:lnTo>
                    <a:lnTo>
                      <a:pt x="167" y="301"/>
                    </a:lnTo>
                    <a:lnTo>
                      <a:pt x="166" y="301"/>
                    </a:lnTo>
                    <a:lnTo>
                      <a:pt x="165" y="302"/>
                    </a:lnTo>
                    <a:lnTo>
                      <a:pt x="165" y="302"/>
                    </a:lnTo>
                    <a:lnTo>
                      <a:pt x="164" y="301"/>
                    </a:lnTo>
                    <a:lnTo>
                      <a:pt x="163" y="301"/>
                    </a:lnTo>
                    <a:lnTo>
                      <a:pt x="162" y="301"/>
                    </a:lnTo>
                    <a:lnTo>
                      <a:pt x="160" y="298"/>
                    </a:lnTo>
                    <a:lnTo>
                      <a:pt x="159" y="297"/>
                    </a:lnTo>
                    <a:lnTo>
                      <a:pt x="158" y="296"/>
                    </a:lnTo>
                    <a:lnTo>
                      <a:pt x="158" y="296"/>
                    </a:lnTo>
                    <a:lnTo>
                      <a:pt x="156" y="296"/>
                    </a:lnTo>
                    <a:lnTo>
                      <a:pt x="155" y="297"/>
                    </a:lnTo>
                    <a:lnTo>
                      <a:pt x="154" y="297"/>
                    </a:lnTo>
                    <a:lnTo>
                      <a:pt x="152" y="296"/>
                    </a:lnTo>
                    <a:lnTo>
                      <a:pt x="151" y="296"/>
                    </a:lnTo>
                    <a:lnTo>
                      <a:pt x="151" y="297"/>
                    </a:lnTo>
                    <a:lnTo>
                      <a:pt x="150" y="296"/>
                    </a:lnTo>
                    <a:lnTo>
                      <a:pt x="149" y="294"/>
                    </a:lnTo>
                    <a:lnTo>
                      <a:pt x="149" y="294"/>
                    </a:lnTo>
                    <a:lnTo>
                      <a:pt x="148" y="294"/>
                    </a:lnTo>
                    <a:lnTo>
                      <a:pt x="148" y="294"/>
                    </a:lnTo>
                    <a:lnTo>
                      <a:pt x="147" y="295"/>
                    </a:lnTo>
                    <a:lnTo>
                      <a:pt x="146" y="295"/>
                    </a:lnTo>
                    <a:lnTo>
                      <a:pt x="145" y="294"/>
                    </a:lnTo>
                    <a:lnTo>
                      <a:pt x="144" y="294"/>
                    </a:lnTo>
                    <a:lnTo>
                      <a:pt x="143" y="294"/>
                    </a:lnTo>
                    <a:lnTo>
                      <a:pt x="142" y="294"/>
                    </a:lnTo>
                    <a:lnTo>
                      <a:pt x="141" y="294"/>
                    </a:lnTo>
                    <a:lnTo>
                      <a:pt x="140" y="294"/>
                    </a:lnTo>
                    <a:lnTo>
                      <a:pt x="138" y="294"/>
                    </a:lnTo>
                    <a:lnTo>
                      <a:pt x="137" y="294"/>
                    </a:lnTo>
                    <a:lnTo>
                      <a:pt x="136" y="294"/>
                    </a:lnTo>
                    <a:lnTo>
                      <a:pt x="135" y="294"/>
                    </a:lnTo>
                    <a:lnTo>
                      <a:pt x="134" y="294"/>
                    </a:lnTo>
                    <a:lnTo>
                      <a:pt x="134" y="294"/>
                    </a:lnTo>
                    <a:lnTo>
                      <a:pt x="132" y="294"/>
                    </a:lnTo>
                    <a:lnTo>
                      <a:pt x="131" y="294"/>
                    </a:lnTo>
                    <a:lnTo>
                      <a:pt x="131" y="294"/>
                    </a:lnTo>
                    <a:lnTo>
                      <a:pt x="130" y="293"/>
                    </a:lnTo>
                    <a:lnTo>
                      <a:pt x="129" y="292"/>
                    </a:lnTo>
                    <a:lnTo>
                      <a:pt x="128" y="292"/>
                    </a:lnTo>
                    <a:lnTo>
                      <a:pt x="127" y="292"/>
                    </a:lnTo>
                    <a:lnTo>
                      <a:pt x="127" y="292"/>
                    </a:lnTo>
                    <a:lnTo>
                      <a:pt x="126" y="292"/>
                    </a:lnTo>
                    <a:lnTo>
                      <a:pt x="124" y="292"/>
                    </a:lnTo>
                    <a:lnTo>
                      <a:pt x="123" y="292"/>
                    </a:lnTo>
                    <a:lnTo>
                      <a:pt x="122" y="291"/>
                    </a:lnTo>
                    <a:lnTo>
                      <a:pt x="120" y="290"/>
                    </a:lnTo>
                    <a:lnTo>
                      <a:pt x="120" y="290"/>
                    </a:lnTo>
                    <a:lnTo>
                      <a:pt x="119" y="290"/>
                    </a:lnTo>
                    <a:lnTo>
                      <a:pt x="118" y="291"/>
                    </a:lnTo>
                    <a:lnTo>
                      <a:pt x="119" y="292"/>
                    </a:lnTo>
                    <a:lnTo>
                      <a:pt x="119" y="293"/>
                    </a:lnTo>
                    <a:lnTo>
                      <a:pt x="118" y="293"/>
                    </a:lnTo>
                    <a:lnTo>
                      <a:pt x="117" y="292"/>
                    </a:lnTo>
                    <a:lnTo>
                      <a:pt x="117" y="292"/>
                    </a:lnTo>
                    <a:lnTo>
                      <a:pt x="116" y="292"/>
                    </a:lnTo>
                    <a:lnTo>
                      <a:pt x="115" y="292"/>
                    </a:lnTo>
                    <a:lnTo>
                      <a:pt x="114" y="294"/>
                    </a:lnTo>
                    <a:lnTo>
                      <a:pt x="113" y="294"/>
                    </a:lnTo>
                    <a:lnTo>
                      <a:pt x="113" y="294"/>
                    </a:lnTo>
                    <a:lnTo>
                      <a:pt x="112" y="294"/>
                    </a:lnTo>
                    <a:lnTo>
                      <a:pt x="111" y="293"/>
                    </a:lnTo>
                    <a:lnTo>
                      <a:pt x="110" y="292"/>
                    </a:lnTo>
                    <a:lnTo>
                      <a:pt x="110" y="292"/>
                    </a:lnTo>
                    <a:lnTo>
                      <a:pt x="109" y="293"/>
                    </a:lnTo>
                    <a:lnTo>
                      <a:pt x="108" y="293"/>
                    </a:lnTo>
                    <a:lnTo>
                      <a:pt x="107" y="294"/>
                    </a:lnTo>
                    <a:lnTo>
                      <a:pt x="106" y="293"/>
                    </a:lnTo>
                    <a:lnTo>
                      <a:pt x="106" y="294"/>
                    </a:lnTo>
                    <a:lnTo>
                      <a:pt x="104" y="294"/>
                    </a:lnTo>
                    <a:lnTo>
                      <a:pt x="104" y="293"/>
                    </a:lnTo>
                    <a:lnTo>
                      <a:pt x="103" y="293"/>
                    </a:lnTo>
                    <a:lnTo>
                      <a:pt x="103" y="292"/>
                    </a:lnTo>
                    <a:lnTo>
                      <a:pt x="103" y="291"/>
                    </a:lnTo>
                    <a:lnTo>
                      <a:pt x="103" y="290"/>
                    </a:lnTo>
                    <a:lnTo>
                      <a:pt x="103" y="290"/>
                    </a:lnTo>
                    <a:lnTo>
                      <a:pt x="102" y="291"/>
                    </a:lnTo>
                    <a:lnTo>
                      <a:pt x="101" y="291"/>
                    </a:lnTo>
                    <a:lnTo>
                      <a:pt x="100" y="290"/>
                    </a:lnTo>
                    <a:lnTo>
                      <a:pt x="100" y="290"/>
                    </a:lnTo>
                    <a:lnTo>
                      <a:pt x="100" y="288"/>
                    </a:lnTo>
                    <a:lnTo>
                      <a:pt x="99" y="287"/>
                    </a:lnTo>
                    <a:lnTo>
                      <a:pt x="99" y="287"/>
                    </a:lnTo>
                    <a:lnTo>
                      <a:pt x="98" y="286"/>
                    </a:lnTo>
                    <a:lnTo>
                      <a:pt x="98" y="285"/>
                    </a:lnTo>
                    <a:lnTo>
                      <a:pt x="97" y="284"/>
                    </a:lnTo>
                    <a:lnTo>
                      <a:pt x="96" y="284"/>
                    </a:lnTo>
                    <a:lnTo>
                      <a:pt x="97" y="283"/>
                    </a:lnTo>
                    <a:lnTo>
                      <a:pt x="97" y="283"/>
                    </a:lnTo>
                    <a:lnTo>
                      <a:pt x="96" y="282"/>
                    </a:lnTo>
                    <a:lnTo>
                      <a:pt x="96" y="281"/>
                    </a:lnTo>
                    <a:lnTo>
                      <a:pt x="95" y="280"/>
                    </a:lnTo>
                    <a:lnTo>
                      <a:pt x="95" y="280"/>
                    </a:lnTo>
                    <a:lnTo>
                      <a:pt x="94" y="280"/>
                    </a:lnTo>
                    <a:lnTo>
                      <a:pt x="94" y="277"/>
                    </a:lnTo>
                    <a:lnTo>
                      <a:pt x="94" y="277"/>
                    </a:lnTo>
                    <a:lnTo>
                      <a:pt x="94" y="276"/>
                    </a:lnTo>
                    <a:lnTo>
                      <a:pt x="94" y="274"/>
                    </a:lnTo>
                    <a:lnTo>
                      <a:pt x="94" y="273"/>
                    </a:lnTo>
                    <a:lnTo>
                      <a:pt x="95" y="273"/>
                    </a:lnTo>
                    <a:lnTo>
                      <a:pt x="94" y="272"/>
                    </a:lnTo>
                    <a:lnTo>
                      <a:pt x="94" y="271"/>
                    </a:lnTo>
                    <a:lnTo>
                      <a:pt x="94" y="270"/>
                    </a:lnTo>
                    <a:lnTo>
                      <a:pt x="93" y="270"/>
                    </a:lnTo>
                    <a:lnTo>
                      <a:pt x="93" y="270"/>
                    </a:lnTo>
                    <a:lnTo>
                      <a:pt x="93" y="268"/>
                    </a:lnTo>
                    <a:lnTo>
                      <a:pt x="92" y="267"/>
                    </a:lnTo>
                    <a:lnTo>
                      <a:pt x="92" y="266"/>
                    </a:lnTo>
                    <a:lnTo>
                      <a:pt x="91" y="265"/>
                    </a:lnTo>
                    <a:lnTo>
                      <a:pt x="90" y="265"/>
                    </a:lnTo>
                    <a:lnTo>
                      <a:pt x="90" y="264"/>
                    </a:lnTo>
                    <a:lnTo>
                      <a:pt x="89" y="263"/>
                    </a:lnTo>
                    <a:lnTo>
                      <a:pt x="90" y="263"/>
                    </a:lnTo>
                    <a:lnTo>
                      <a:pt x="90" y="263"/>
                    </a:lnTo>
                    <a:lnTo>
                      <a:pt x="89" y="262"/>
                    </a:lnTo>
                    <a:lnTo>
                      <a:pt x="89" y="262"/>
                    </a:lnTo>
                    <a:lnTo>
                      <a:pt x="89" y="261"/>
                    </a:lnTo>
                    <a:lnTo>
                      <a:pt x="89" y="260"/>
                    </a:lnTo>
                    <a:lnTo>
                      <a:pt x="89" y="260"/>
                    </a:lnTo>
                    <a:lnTo>
                      <a:pt x="89" y="259"/>
                    </a:lnTo>
                    <a:lnTo>
                      <a:pt x="89" y="259"/>
                    </a:lnTo>
                    <a:lnTo>
                      <a:pt x="89" y="258"/>
                    </a:lnTo>
                    <a:lnTo>
                      <a:pt x="88" y="257"/>
                    </a:lnTo>
                    <a:lnTo>
                      <a:pt x="87" y="257"/>
                    </a:lnTo>
                    <a:lnTo>
                      <a:pt x="86" y="256"/>
                    </a:lnTo>
                    <a:lnTo>
                      <a:pt x="85" y="255"/>
                    </a:lnTo>
                    <a:lnTo>
                      <a:pt x="84" y="255"/>
                    </a:lnTo>
                    <a:lnTo>
                      <a:pt x="83" y="254"/>
                    </a:lnTo>
                    <a:lnTo>
                      <a:pt x="82" y="254"/>
                    </a:lnTo>
                    <a:lnTo>
                      <a:pt x="82" y="253"/>
                    </a:lnTo>
                    <a:lnTo>
                      <a:pt x="81" y="253"/>
                    </a:lnTo>
                    <a:lnTo>
                      <a:pt x="81" y="252"/>
                    </a:lnTo>
                    <a:lnTo>
                      <a:pt x="82" y="252"/>
                    </a:lnTo>
                    <a:lnTo>
                      <a:pt x="82" y="251"/>
                    </a:lnTo>
                    <a:lnTo>
                      <a:pt x="82" y="251"/>
                    </a:lnTo>
                    <a:lnTo>
                      <a:pt x="81" y="252"/>
                    </a:lnTo>
                    <a:lnTo>
                      <a:pt x="80" y="251"/>
                    </a:lnTo>
                    <a:lnTo>
                      <a:pt x="80" y="250"/>
                    </a:lnTo>
                    <a:lnTo>
                      <a:pt x="79" y="249"/>
                    </a:lnTo>
                    <a:lnTo>
                      <a:pt x="78" y="249"/>
                    </a:lnTo>
                    <a:lnTo>
                      <a:pt x="78" y="249"/>
                    </a:lnTo>
                    <a:lnTo>
                      <a:pt x="77" y="248"/>
                    </a:lnTo>
                    <a:lnTo>
                      <a:pt x="76" y="248"/>
                    </a:lnTo>
                    <a:lnTo>
                      <a:pt x="76" y="247"/>
                    </a:lnTo>
                    <a:lnTo>
                      <a:pt x="77" y="246"/>
                    </a:lnTo>
                    <a:lnTo>
                      <a:pt x="77" y="246"/>
                    </a:lnTo>
                    <a:lnTo>
                      <a:pt x="76" y="246"/>
                    </a:lnTo>
                    <a:lnTo>
                      <a:pt x="75" y="246"/>
                    </a:lnTo>
                    <a:lnTo>
                      <a:pt x="75" y="246"/>
                    </a:lnTo>
                    <a:lnTo>
                      <a:pt x="74" y="246"/>
                    </a:lnTo>
                    <a:lnTo>
                      <a:pt x="73" y="245"/>
                    </a:lnTo>
                    <a:lnTo>
                      <a:pt x="73" y="244"/>
                    </a:lnTo>
                    <a:lnTo>
                      <a:pt x="73" y="243"/>
                    </a:lnTo>
                    <a:lnTo>
                      <a:pt x="72" y="243"/>
                    </a:lnTo>
                    <a:lnTo>
                      <a:pt x="72" y="242"/>
                    </a:lnTo>
                    <a:lnTo>
                      <a:pt x="72" y="241"/>
                    </a:lnTo>
                    <a:lnTo>
                      <a:pt x="70" y="240"/>
                    </a:lnTo>
                    <a:lnTo>
                      <a:pt x="69" y="240"/>
                    </a:lnTo>
                    <a:lnTo>
                      <a:pt x="69" y="239"/>
                    </a:lnTo>
                    <a:lnTo>
                      <a:pt x="67" y="237"/>
                    </a:lnTo>
                    <a:lnTo>
                      <a:pt x="66" y="237"/>
                    </a:lnTo>
                    <a:lnTo>
                      <a:pt x="65" y="238"/>
                    </a:lnTo>
                    <a:lnTo>
                      <a:pt x="65" y="237"/>
                    </a:lnTo>
                    <a:lnTo>
                      <a:pt x="64" y="237"/>
                    </a:lnTo>
                    <a:lnTo>
                      <a:pt x="64" y="236"/>
                    </a:lnTo>
                    <a:lnTo>
                      <a:pt x="63" y="236"/>
                    </a:lnTo>
                    <a:lnTo>
                      <a:pt x="63" y="235"/>
                    </a:lnTo>
                    <a:lnTo>
                      <a:pt x="64" y="235"/>
                    </a:lnTo>
                    <a:lnTo>
                      <a:pt x="64" y="234"/>
                    </a:lnTo>
                    <a:lnTo>
                      <a:pt x="63" y="234"/>
                    </a:lnTo>
                    <a:lnTo>
                      <a:pt x="62" y="234"/>
                    </a:lnTo>
                    <a:lnTo>
                      <a:pt x="62" y="233"/>
                    </a:lnTo>
                    <a:lnTo>
                      <a:pt x="61" y="233"/>
                    </a:lnTo>
                    <a:lnTo>
                      <a:pt x="60" y="232"/>
                    </a:lnTo>
                    <a:lnTo>
                      <a:pt x="59" y="232"/>
                    </a:lnTo>
                    <a:lnTo>
                      <a:pt x="58" y="232"/>
                    </a:lnTo>
                    <a:lnTo>
                      <a:pt x="58" y="231"/>
                    </a:lnTo>
                    <a:lnTo>
                      <a:pt x="57" y="229"/>
                    </a:lnTo>
                    <a:lnTo>
                      <a:pt x="57" y="228"/>
                    </a:lnTo>
                    <a:lnTo>
                      <a:pt x="56" y="228"/>
                    </a:lnTo>
                    <a:lnTo>
                      <a:pt x="54" y="228"/>
                    </a:lnTo>
                    <a:lnTo>
                      <a:pt x="53" y="229"/>
                    </a:lnTo>
                    <a:lnTo>
                      <a:pt x="52" y="228"/>
                    </a:lnTo>
                    <a:lnTo>
                      <a:pt x="51" y="228"/>
                    </a:lnTo>
                    <a:lnTo>
                      <a:pt x="51" y="228"/>
                    </a:lnTo>
                    <a:lnTo>
                      <a:pt x="50" y="228"/>
                    </a:lnTo>
                    <a:lnTo>
                      <a:pt x="49" y="228"/>
                    </a:lnTo>
                    <a:lnTo>
                      <a:pt x="48" y="227"/>
                    </a:lnTo>
                    <a:lnTo>
                      <a:pt x="46" y="227"/>
                    </a:lnTo>
                    <a:lnTo>
                      <a:pt x="46" y="225"/>
                    </a:lnTo>
                    <a:lnTo>
                      <a:pt x="45" y="225"/>
                    </a:lnTo>
                    <a:lnTo>
                      <a:pt x="44" y="225"/>
                    </a:lnTo>
                    <a:lnTo>
                      <a:pt x="44" y="225"/>
                    </a:lnTo>
                    <a:lnTo>
                      <a:pt x="44" y="225"/>
                    </a:lnTo>
                    <a:lnTo>
                      <a:pt x="43" y="224"/>
                    </a:lnTo>
                    <a:lnTo>
                      <a:pt x="43" y="223"/>
                    </a:lnTo>
                    <a:lnTo>
                      <a:pt x="41" y="223"/>
                    </a:lnTo>
                    <a:lnTo>
                      <a:pt x="40" y="221"/>
                    </a:lnTo>
                    <a:lnTo>
                      <a:pt x="39" y="220"/>
                    </a:lnTo>
                    <a:lnTo>
                      <a:pt x="38" y="218"/>
                    </a:lnTo>
                    <a:lnTo>
                      <a:pt x="36" y="218"/>
                    </a:lnTo>
                    <a:lnTo>
                      <a:pt x="35" y="217"/>
                    </a:lnTo>
                    <a:lnTo>
                      <a:pt x="34" y="217"/>
                    </a:lnTo>
                    <a:lnTo>
                      <a:pt x="34" y="217"/>
                    </a:lnTo>
                    <a:lnTo>
                      <a:pt x="33" y="216"/>
                    </a:lnTo>
                    <a:lnTo>
                      <a:pt x="31" y="215"/>
                    </a:lnTo>
                    <a:lnTo>
                      <a:pt x="30" y="215"/>
                    </a:lnTo>
                    <a:lnTo>
                      <a:pt x="29" y="214"/>
                    </a:lnTo>
                    <a:lnTo>
                      <a:pt x="29" y="214"/>
                    </a:lnTo>
                    <a:lnTo>
                      <a:pt x="29" y="213"/>
                    </a:lnTo>
                    <a:lnTo>
                      <a:pt x="29" y="211"/>
                    </a:lnTo>
                    <a:lnTo>
                      <a:pt x="28" y="211"/>
                    </a:lnTo>
                    <a:lnTo>
                      <a:pt x="27" y="211"/>
                    </a:lnTo>
                    <a:lnTo>
                      <a:pt x="27" y="210"/>
                    </a:lnTo>
                    <a:lnTo>
                      <a:pt x="26" y="209"/>
                    </a:lnTo>
                    <a:lnTo>
                      <a:pt x="26" y="208"/>
                    </a:lnTo>
                    <a:lnTo>
                      <a:pt x="26" y="208"/>
                    </a:lnTo>
                    <a:lnTo>
                      <a:pt x="26" y="207"/>
                    </a:lnTo>
                    <a:lnTo>
                      <a:pt x="25" y="206"/>
                    </a:lnTo>
                    <a:lnTo>
                      <a:pt x="24" y="204"/>
                    </a:lnTo>
                    <a:lnTo>
                      <a:pt x="23" y="204"/>
                    </a:lnTo>
                    <a:lnTo>
                      <a:pt x="22" y="202"/>
                    </a:lnTo>
                    <a:lnTo>
                      <a:pt x="22" y="201"/>
                    </a:lnTo>
                    <a:lnTo>
                      <a:pt x="21" y="200"/>
                    </a:lnTo>
                    <a:lnTo>
                      <a:pt x="20" y="200"/>
                    </a:lnTo>
                    <a:lnTo>
                      <a:pt x="20" y="199"/>
                    </a:lnTo>
                    <a:lnTo>
                      <a:pt x="20" y="198"/>
                    </a:lnTo>
                    <a:lnTo>
                      <a:pt x="20" y="197"/>
                    </a:lnTo>
                    <a:lnTo>
                      <a:pt x="19" y="197"/>
                    </a:lnTo>
                    <a:lnTo>
                      <a:pt x="19" y="196"/>
                    </a:lnTo>
                    <a:lnTo>
                      <a:pt x="18" y="195"/>
                    </a:lnTo>
                    <a:lnTo>
                      <a:pt x="18" y="194"/>
                    </a:lnTo>
                    <a:lnTo>
                      <a:pt x="18" y="194"/>
                    </a:lnTo>
                    <a:lnTo>
                      <a:pt x="17" y="193"/>
                    </a:lnTo>
                    <a:lnTo>
                      <a:pt x="17" y="192"/>
                    </a:lnTo>
                    <a:lnTo>
                      <a:pt x="17" y="191"/>
                    </a:lnTo>
                    <a:lnTo>
                      <a:pt x="17" y="190"/>
                    </a:lnTo>
                    <a:lnTo>
                      <a:pt x="17" y="190"/>
                    </a:lnTo>
                    <a:lnTo>
                      <a:pt x="17" y="189"/>
                    </a:lnTo>
                    <a:lnTo>
                      <a:pt x="17" y="189"/>
                    </a:lnTo>
                    <a:lnTo>
                      <a:pt x="16" y="188"/>
                    </a:lnTo>
                    <a:lnTo>
                      <a:pt x="15" y="187"/>
                    </a:lnTo>
                    <a:lnTo>
                      <a:pt x="15" y="187"/>
                    </a:lnTo>
                    <a:lnTo>
                      <a:pt x="17" y="186"/>
                    </a:lnTo>
                    <a:lnTo>
                      <a:pt x="17" y="185"/>
                    </a:lnTo>
                    <a:lnTo>
                      <a:pt x="17" y="184"/>
                    </a:lnTo>
                    <a:lnTo>
                      <a:pt x="14" y="183"/>
                    </a:lnTo>
                    <a:lnTo>
                      <a:pt x="14" y="183"/>
                    </a:lnTo>
                    <a:lnTo>
                      <a:pt x="13" y="182"/>
                    </a:lnTo>
                    <a:lnTo>
                      <a:pt x="12" y="181"/>
                    </a:lnTo>
                    <a:lnTo>
                      <a:pt x="11" y="180"/>
                    </a:lnTo>
                    <a:lnTo>
                      <a:pt x="10" y="180"/>
                    </a:lnTo>
                    <a:lnTo>
                      <a:pt x="10" y="179"/>
                    </a:lnTo>
                    <a:lnTo>
                      <a:pt x="10" y="178"/>
                    </a:lnTo>
                    <a:lnTo>
                      <a:pt x="9" y="177"/>
                    </a:lnTo>
                    <a:lnTo>
                      <a:pt x="8" y="176"/>
                    </a:lnTo>
                    <a:lnTo>
                      <a:pt x="7" y="175"/>
                    </a:lnTo>
                    <a:lnTo>
                      <a:pt x="7" y="174"/>
                    </a:lnTo>
                    <a:lnTo>
                      <a:pt x="6" y="173"/>
                    </a:lnTo>
                    <a:lnTo>
                      <a:pt x="6" y="173"/>
                    </a:lnTo>
                    <a:lnTo>
                      <a:pt x="5" y="172"/>
                    </a:lnTo>
                    <a:lnTo>
                      <a:pt x="4" y="171"/>
                    </a:lnTo>
                    <a:lnTo>
                      <a:pt x="3" y="171"/>
                    </a:lnTo>
                    <a:lnTo>
                      <a:pt x="3" y="171"/>
                    </a:lnTo>
                    <a:lnTo>
                      <a:pt x="1" y="171"/>
                    </a:lnTo>
                    <a:lnTo>
                      <a:pt x="0" y="170"/>
                    </a:lnTo>
                    <a:lnTo>
                      <a:pt x="0" y="170"/>
                    </a:lnTo>
                    <a:lnTo>
                      <a:pt x="0" y="169"/>
                    </a:lnTo>
                    <a:lnTo>
                      <a:pt x="0" y="168"/>
                    </a:lnTo>
                    <a:lnTo>
                      <a:pt x="1" y="166"/>
                    </a:lnTo>
                    <a:lnTo>
                      <a:pt x="2" y="166"/>
                    </a:lnTo>
                    <a:lnTo>
                      <a:pt x="3" y="164"/>
                    </a:lnTo>
                    <a:lnTo>
                      <a:pt x="3" y="163"/>
                    </a:lnTo>
                    <a:lnTo>
                      <a:pt x="3" y="162"/>
                    </a:lnTo>
                    <a:lnTo>
                      <a:pt x="4" y="161"/>
                    </a:lnTo>
                    <a:lnTo>
                      <a:pt x="5" y="159"/>
                    </a:lnTo>
                    <a:lnTo>
                      <a:pt x="6" y="159"/>
                    </a:lnTo>
                    <a:lnTo>
                      <a:pt x="7" y="159"/>
                    </a:lnTo>
                    <a:lnTo>
                      <a:pt x="7" y="158"/>
                    </a:lnTo>
                    <a:lnTo>
                      <a:pt x="7" y="156"/>
                    </a:lnTo>
                    <a:lnTo>
                      <a:pt x="8" y="156"/>
                    </a:lnTo>
                    <a:lnTo>
                      <a:pt x="9" y="156"/>
                    </a:lnTo>
                    <a:lnTo>
                      <a:pt x="10" y="155"/>
                    </a:lnTo>
                    <a:lnTo>
                      <a:pt x="10" y="154"/>
                    </a:lnTo>
                    <a:lnTo>
                      <a:pt x="14" y="152"/>
                    </a:lnTo>
                    <a:lnTo>
                      <a:pt x="15" y="152"/>
                    </a:lnTo>
                    <a:lnTo>
                      <a:pt x="15" y="151"/>
                    </a:lnTo>
                    <a:lnTo>
                      <a:pt x="16" y="150"/>
                    </a:lnTo>
                    <a:lnTo>
                      <a:pt x="17" y="149"/>
                    </a:lnTo>
                    <a:lnTo>
                      <a:pt x="17" y="149"/>
                    </a:lnTo>
                    <a:lnTo>
                      <a:pt x="18" y="149"/>
                    </a:lnTo>
                    <a:lnTo>
                      <a:pt x="19" y="148"/>
                    </a:lnTo>
                    <a:lnTo>
                      <a:pt x="19" y="146"/>
                    </a:lnTo>
                    <a:lnTo>
                      <a:pt x="20" y="146"/>
                    </a:lnTo>
                    <a:lnTo>
                      <a:pt x="20" y="145"/>
                    </a:lnTo>
                    <a:lnTo>
                      <a:pt x="20" y="144"/>
                    </a:lnTo>
                    <a:lnTo>
                      <a:pt x="19" y="143"/>
                    </a:lnTo>
                    <a:lnTo>
                      <a:pt x="20" y="142"/>
                    </a:lnTo>
                    <a:lnTo>
                      <a:pt x="19" y="141"/>
                    </a:lnTo>
                    <a:lnTo>
                      <a:pt x="19" y="139"/>
                    </a:lnTo>
                    <a:lnTo>
                      <a:pt x="19" y="139"/>
                    </a:lnTo>
                    <a:lnTo>
                      <a:pt x="18" y="138"/>
                    </a:lnTo>
                    <a:lnTo>
                      <a:pt x="17" y="137"/>
                    </a:lnTo>
                    <a:lnTo>
                      <a:pt x="17" y="135"/>
                    </a:lnTo>
                    <a:lnTo>
                      <a:pt x="17" y="135"/>
                    </a:lnTo>
                    <a:lnTo>
                      <a:pt x="18" y="132"/>
                    </a:lnTo>
                    <a:lnTo>
                      <a:pt x="18" y="132"/>
                    </a:lnTo>
                    <a:lnTo>
                      <a:pt x="20" y="130"/>
                    </a:lnTo>
                    <a:lnTo>
                      <a:pt x="20" y="129"/>
                    </a:lnTo>
                    <a:lnTo>
                      <a:pt x="20" y="128"/>
                    </a:lnTo>
                    <a:lnTo>
                      <a:pt x="21" y="126"/>
                    </a:lnTo>
                    <a:lnTo>
                      <a:pt x="21" y="125"/>
                    </a:lnTo>
                    <a:lnTo>
                      <a:pt x="23" y="125"/>
                    </a:lnTo>
                    <a:lnTo>
                      <a:pt x="24" y="123"/>
                    </a:lnTo>
                    <a:lnTo>
                      <a:pt x="24" y="122"/>
                    </a:lnTo>
                    <a:lnTo>
                      <a:pt x="25" y="121"/>
                    </a:lnTo>
                    <a:lnTo>
                      <a:pt x="25" y="119"/>
                    </a:lnTo>
                    <a:lnTo>
                      <a:pt x="26" y="118"/>
                    </a:lnTo>
                    <a:lnTo>
                      <a:pt x="27" y="117"/>
                    </a:lnTo>
                    <a:lnTo>
                      <a:pt x="28" y="114"/>
                    </a:lnTo>
                    <a:lnTo>
                      <a:pt x="28" y="113"/>
                    </a:lnTo>
                    <a:lnTo>
                      <a:pt x="31" y="112"/>
                    </a:lnTo>
                    <a:lnTo>
                      <a:pt x="31" y="112"/>
                    </a:lnTo>
                    <a:lnTo>
                      <a:pt x="34" y="112"/>
                    </a:lnTo>
                    <a:lnTo>
                      <a:pt x="35" y="112"/>
                    </a:lnTo>
                    <a:lnTo>
                      <a:pt x="36" y="112"/>
                    </a:lnTo>
                    <a:lnTo>
                      <a:pt x="38" y="113"/>
                    </a:lnTo>
                    <a:lnTo>
                      <a:pt x="39" y="112"/>
                    </a:lnTo>
                    <a:lnTo>
                      <a:pt x="41" y="111"/>
                    </a:lnTo>
                    <a:lnTo>
                      <a:pt x="41" y="110"/>
                    </a:lnTo>
                    <a:lnTo>
                      <a:pt x="42" y="109"/>
                    </a:lnTo>
                    <a:lnTo>
                      <a:pt x="43" y="108"/>
                    </a:lnTo>
                    <a:lnTo>
                      <a:pt x="44" y="108"/>
                    </a:lnTo>
                    <a:lnTo>
                      <a:pt x="46" y="107"/>
                    </a:lnTo>
                    <a:lnTo>
                      <a:pt x="47" y="106"/>
                    </a:lnTo>
                    <a:lnTo>
                      <a:pt x="48" y="107"/>
                    </a:lnTo>
                    <a:lnTo>
                      <a:pt x="50" y="108"/>
                    </a:lnTo>
                    <a:lnTo>
                      <a:pt x="51" y="108"/>
                    </a:lnTo>
                    <a:lnTo>
                      <a:pt x="52" y="108"/>
                    </a:lnTo>
                    <a:lnTo>
                      <a:pt x="55" y="108"/>
                    </a:lnTo>
                    <a:lnTo>
                      <a:pt x="56" y="108"/>
                    </a:lnTo>
                    <a:lnTo>
                      <a:pt x="58" y="108"/>
                    </a:lnTo>
                    <a:lnTo>
                      <a:pt x="60" y="108"/>
                    </a:lnTo>
                    <a:lnTo>
                      <a:pt x="62" y="108"/>
                    </a:lnTo>
                    <a:lnTo>
                      <a:pt x="64" y="108"/>
                    </a:lnTo>
                    <a:lnTo>
                      <a:pt x="65" y="108"/>
                    </a:lnTo>
                    <a:lnTo>
                      <a:pt x="65" y="107"/>
                    </a:lnTo>
                    <a:lnTo>
                      <a:pt x="66" y="107"/>
                    </a:lnTo>
                    <a:lnTo>
                      <a:pt x="68" y="105"/>
                    </a:lnTo>
                    <a:lnTo>
                      <a:pt x="69" y="105"/>
                    </a:lnTo>
                    <a:lnTo>
                      <a:pt x="69" y="105"/>
                    </a:lnTo>
                    <a:lnTo>
                      <a:pt x="70" y="105"/>
                    </a:lnTo>
                    <a:lnTo>
                      <a:pt x="71" y="105"/>
                    </a:lnTo>
                    <a:lnTo>
                      <a:pt x="73" y="104"/>
                    </a:lnTo>
                    <a:lnTo>
                      <a:pt x="74" y="104"/>
                    </a:lnTo>
                    <a:lnTo>
                      <a:pt x="75" y="104"/>
                    </a:lnTo>
                    <a:lnTo>
                      <a:pt x="76" y="106"/>
                    </a:lnTo>
                    <a:lnTo>
                      <a:pt x="77" y="106"/>
                    </a:lnTo>
                    <a:lnTo>
                      <a:pt x="78" y="107"/>
                    </a:lnTo>
                    <a:lnTo>
                      <a:pt x="79" y="108"/>
                    </a:lnTo>
                    <a:lnTo>
                      <a:pt x="80" y="108"/>
                    </a:lnTo>
                    <a:lnTo>
                      <a:pt x="82" y="110"/>
                    </a:lnTo>
                    <a:lnTo>
                      <a:pt x="84" y="111"/>
                    </a:lnTo>
                    <a:lnTo>
                      <a:pt x="84" y="111"/>
                    </a:lnTo>
                    <a:lnTo>
                      <a:pt x="85" y="112"/>
                    </a:lnTo>
                    <a:lnTo>
                      <a:pt x="86" y="113"/>
                    </a:lnTo>
                    <a:lnTo>
                      <a:pt x="88" y="115"/>
                    </a:lnTo>
                    <a:lnTo>
                      <a:pt x="89" y="115"/>
                    </a:lnTo>
                    <a:lnTo>
                      <a:pt x="89" y="114"/>
                    </a:lnTo>
                    <a:lnTo>
                      <a:pt x="89" y="113"/>
                    </a:lnTo>
                    <a:lnTo>
                      <a:pt x="90" y="112"/>
                    </a:lnTo>
                    <a:lnTo>
                      <a:pt x="91" y="111"/>
                    </a:lnTo>
                    <a:lnTo>
                      <a:pt x="92" y="110"/>
                    </a:lnTo>
                    <a:lnTo>
                      <a:pt x="92" y="109"/>
                    </a:lnTo>
                    <a:lnTo>
                      <a:pt x="93" y="108"/>
                    </a:lnTo>
                    <a:lnTo>
                      <a:pt x="93" y="107"/>
                    </a:lnTo>
                    <a:lnTo>
                      <a:pt x="94" y="106"/>
                    </a:lnTo>
                    <a:lnTo>
                      <a:pt x="95" y="106"/>
                    </a:lnTo>
                    <a:lnTo>
                      <a:pt x="96" y="106"/>
                    </a:lnTo>
                    <a:lnTo>
                      <a:pt x="97" y="105"/>
                    </a:lnTo>
                    <a:lnTo>
                      <a:pt x="98" y="105"/>
                    </a:lnTo>
                    <a:lnTo>
                      <a:pt x="99" y="104"/>
                    </a:lnTo>
                    <a:lnTo>
                      <a:pt x="100" y="104"/>
                    </a:lnTo>
                    <a:lnTo>
                      <a:pt x="100" y="103"/>
                    </a:lnTo>
                    <a:lnTo>
                      <a:pt x="100" y="101"/>
                    </a:lnTo>
                    <a:lnTo>
                      <a:pt x="101" y="99"/>
                    </a:lnTo>
                    <a:lnTo>
                      <a:pt x="103" y="96"/>
                    </a:lnTo>
                    <a:lnTo>
                      <a:pt x="103" y="95"/>
                    </a:lnTo>
                    <a:lnTo>
                      <a:pt x="104" y="95"/>
                    </a:lnTo>
                    <a:lnTo>
                      <a:pt x="105" y="95"/>
                    </a:lnTo>
                    <a:lnTo>
                      <a:pt x="106" y="95"/>
                    </a:lnTo>
                    <a:lnTo>
                      <a:pt x="107" y="95"/>
                    </a:lnTo>
                    <a:lnTo>
                      <a:pt x="106" y="93"/>
                    </a:lnTo>
                    <a:lnTo>
                      <a:pt x="106" y="92"/>
                    </a:lnTo>
                    <a:lnTo>
                      <a:pt x="105" y="90"/>
                    </a:lnTo>
                    <a:lnTo>
                      <a:pt x="103" y="89"/>
                    </a:lnTo>
                    <a:lnTo>
                      <a:pt x="103" y="88"/>
                    </a:lnTo>
                    <a:lnTo>
                      <a:pt x="102" y="88"/>
                    </a:lnTo>
                    <a:lnTo>
                      <a:pt x="100" y="87"/>
                    </a:lnTo>
                    <a:lnTo>
                      <a:pt x="100" y="87"/>
                    </a:lnTo>
                    <a:lnTo>
                      <a:pt x="100" y="86"/>
                    </a:lnTo>
                    <a:lnTo>
                      <a:pt x="99" y="85"/>
                    </a:lnTo>
                    <a:lnTo>
                      <a:pt x="98" y="84"/>
                    </a:lnTo>
                    <a:lnTo>
                      <a:pt x="96" y="82"/>
                    </a:lnTo>
                    <a:lnTo>
                      <a:pt x="96" y="81"/>
                    </a:lnTo>
                    <a:lnTo>
                      <a:pt x="96" y="80"/>
                    </a:lnTo>
                    <a:lnTo>
                      <a:pt x="95" y="80"/>
                    </a:lnTo>
                    <a:lnTo>
                      <a:pt x="94" y="78"/>
                    </a:lnTo>
                    <a:lnTo>
                      <a:pt x="94" y="77"/>
                    </a:lnTo>
                    <a:lnTo>
                      <a:pt x="93" y="75"/>
                    </a:lnTo>
                    <a:lnTo>
                      <a:pt x="93" y="73"/>
                    </a:lnTo>
                    <a:lnTo>
                      <a:pt x="93" y="73"/>
                    </a:lnTo>
                    <a:lnTo>
                      <a:pt x="93" y="72"/>
                    </a:lnTo>
                    <a:lnTo>
                      <a:pt x="93" y="71"/>
                    </a:lnTo>
                    <a:lnTo>
                      <a:pt x="95" y="70"/>
                    </a:lnTo>
                    <a:lnTo>
                      <a:pt x="95" y="69"/>
                    </a:lnTo>
                    <a:lnTo>
                      <a:pt x="95" y="68"/>
                    </a:lnTo>
                    <a:lnTo>
                      <a:pt x="95" y="67"/>
                    </a:lnTo>
                    <a:lnTo>
                      <a:pt x="96" y="66"/>
                    </a:lnTo>
                    <a:lnTo>
                      <a:pt x="96" y="64"/>
                    </a:lnTo>
                    <a:lnTo>
                      <a:pt x="96" y="63"/>
                    </a:lnTo>
                    <a:lnTo>
                      <a:pt x="96" y="63"/>
                    </a:lnTo>
                    <a:lnTo>
                      <a:pt x="96" y="62"/>
                    </a:lnTo>
                    <a:lnTo>
                      <a:pt x="97" y="60"/>
                    </a:lnTo>
                    <a:lnTo>
                      <a:pt x="98" y="60"/>
                    </a:lnTo>
                    <a:lnTo>
                      <a:pt x="98" y="59"/>
                    </a:lnTo>
                    <a:lnTo>
                      <a:pt x="99" y="59"/>
                    </a:lnTo>
                    <a:lnTo>
                      <a:pt x="100" y="58"/>
                    </a:lnTo>
                    <a:lnTo>
                      <a:pt x="102" y="56"/>
                    </a:lnTo>
                    <a:lnTo>
                      <a:pt x="103" y="56"/>
                    </a:lnTo>
                    <a:lnTo>
                      <a:pt x="103" y="55"/>
                    </a:lnTo>
                    <a:lnTo>
                      <a:pt x="103" y="54"/>
                    </a:lnTo>
                    <a:lnTo>
                      <a:pt x="104" y="53"/>
                    </a:lnTo>
                    <a:lnTo>
                      <a:pt x="104" y="52"/>
                    </a:lnTo>
                    <a:lnTo>
                      <a:pt x="105" y="52"/>
                    </a:lnTo>
                    <a:lnTo>
                      <a:pt x="106" y="52"/>
                    </a:lnTo>
                    <a:lnTo>
                      <a:pt x="106" y="52"/>
                    </a:lnTo>
                    <a:lnTo>
                      <a:pt x="107" y="52"/>
                    </a:lnTo>
                    <a:lnTo>
                      <a:pt x="108" y="52"/>
                    </a:lnTo>
                    <a:lnTo>
                      <a:pt x="109" y="51"/>
                    </a:lnTo>
                    <a:lnTo>
                      <a:pt x="110" y="51"/>
                    </a:lnTo>
                    <a:lnTo>
                      <a:pt x="111" y="51"/>
                    </a:lnTo>
                    <a:lnTo>
                      <a:pt x="112" y="51"/>
                    </a:lnTo>
                    <a:lnTo>
                      <a:pt x="113" y="51"/>
                    </a:lnTo>
                    <a:lnTo>
                      <a:pt x="113" y="50"/>
                    </a:lnTo>
                    <a:lnTo>
                      <a:pt x="117" y="50"/>
                    </a:lnTo>
                    <a:lnTo>
                      <a:pt x="118" y="50"/>
                    </a:lnTo>
                    <a:lnTo>
                      <a:pt x="119" y="50"/>
                    </a:lnTo>
                    <a:lnTo>
                      <a:pt x="120" y="50"/>
                    </a:lnTo>
                    <a:lnTo>
                      <a:pt x="120" y="50"/>
                    </a:lnTo>
                    <a:lnTo>
                      <a:pt x="124" y="49"/>
                    </a:lnTo>
                    <a:lnTo>
                      <a:pt x="124" y="49"/>
                    </a:lnTo>
                    <a:lnTo>
                      <a:pt x="125" y="48"/>
                    </a:lnTo>
                    <a:lnTo>
                      <a:pt x="126" y="47"/>
                    </a:lnTo>
                    <a:lnTo>
                      <a:pt x="126" y="46"/>
                    </a:lnTo>
                    <a:lnTo>
                      <a:pt x="127" y="46"/>
                    </a:lnTo>
                    <a:lnTo>
                      <a:pt x="127" y="46"/>
                    </a:lnTo>
                    <a:lnTo>
                      <a:pt x="130" y="43"/>
                    </a:lnTo>
                    <a:lnTo>
                      <a:pt x="131" y="42"/>
                    </a:lnTo>
                    <a:lnTo>
                      <a:pt x="131" y="42"/>
                    </a:lnTo>
                    <a:lnTo>
                      <a:pt x="131" y="42"/>
                    </a:lnTo>
                    <a:lnTo>
                      <a:pt x="132" y="42"/>
                    </a:lnTo>
                    <a:lnTo>
                      <a:pt x="132" y="41"/>
                    </a:lnTo>
                    <a:lnTo>
                      <a:pt x="133" y="41"/>
                    </a:lnTo>
                    <a:lnTo>
                      <a:pt x="134" y="41"/>
                    </a:lnTo>
                    <a:lnTo>
                      <a:pt x="134" y="39"/>
                    </a:lnTo>
                    <a:lnTo>
                      <a:pt x="134" y="39"/>
                    </a:lnTo>
                    <a:lnTo>
                      <a:pt x="135" y="38"/>
                    </a:lnTo>
                    <a:lnTo>
                      <a:pt x="136" y="37"/>
                    </a:lnTo>
                    <a:lnTo>
                      <a:pt x="137" y="37"/>
                    </a:lnTo>
                    <a:lnTo>
                      <a:pt x="137" y="36"/>
                    </a:lnTo>
                    <a:lnTo>
                      <a:pt x="140" y="35"/>
                    </a:lnTo>
                    <a:lnTo>
                      <a:pt x="141" y="34"/>
                    </a:lnTo>
                    <a:lnTo>
                      <a:pt x="143" y="33"/>
                    </a:lnTo>
                    <a:lnTo>
                      <a:pt x="144" y="32"/>
                    </a:lnTo>
                    <a:lnTo>
                      <a:pt x="146" y="32"/>
                    </a:lnTo>
                    <a:lnTo>
                      <a:pt x="147" y="32"/>
                    </a:lnTo>
                    <a:lnTo>
                      <a:pt x="148" y="32"/>
                    </a:lnTo>
                    <a:lnTo>
                      <a:pt x="148" y="32"/>
                    </a:lnTo>
                    <a:lnTo>
                      <a:pt x="149" y="32"/>
                    </a:lnTo>
                    <a:lnTo>
                      <a:pt x="150" y="31"/>
                    </a:lnTo>
                    <a:lnTo>
                      <a:pt x="151" y="31"/>
                    </a:lnTo>
                    <a:lnTo>
                      <a:pt x="152" y="31"/>
                    </a:lnTo>
                    <a:lnTo>
                      <a:pt x="153" y="31"/>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69" name="Freeform 927">
                <a:extLst>
                  <a:ext uri="{FF2B5EF4-FFF2-40B4-BE49-F238E27FC236}">
                    <a16:creationId xmlns:a16="http://schemas.microsoft.com/office/drawing/2014/main" id="{3375132C-AC6D-492B-B2ED-EB4C80713525}"/>
                  </a:ext>
                </a:extLst>
              </p:cNvPr>
              <p:cNvSpPr>
                <a:spLocks/>
              </p:cNvSpPr>
              <p:nvPr/>
            </p:nvSpPr>
            <p:spPr bwMode="auto">
              <a:xfrm>
                <a:off x="5099" y="3064"/>
                <a:ext cx="272" cy="319"/>
              </a:xfrm>
              <a:custGeom>
                <a:avLst/>
                <a:gdLst>
                  <a:gd name="T0" fmla="*/ 159 w 272"/>
                  <a:gd name="T1" fmla="*/ 19 h 319"/>
                  <a:gd name="T2" fmla="*/ 167 w 272"/>
                  <a:gd name="T3" fmla="*/ 13 h 319"/>
                  <a:gd name="T4" fmla="*/ 175 w 272"/>
                  <a:gd name="T5" fmla="*/ 4 h 319"/>
                  <a:gd name="T6" fmla="*/ 182 w 272"/>
                  <a:gd name="T7" fmla="*/ 4 h 319"/>
                  <a:gd name="T8" fmla="*/ 190 w 272"/>
                  <a:gd name="T9" fmla="*/ 8 h 319"/>
                  <a:gd name="T10" fmla="*/ 195 w 272"/>
                  <a:gd name="T11" fmla="*/ 14 h 319"/>
                  <a:gd name="T12" fmla="*/ 202 w 272"/>
                  <a:gd name="T13" fmla="*/ 19 h 319"/>
                  <a:gd name="T14" fmla="*/ 220 w 272"/>
                  <a:gd name="T15" fmla="*/ 22 h 319"/>
                  <a:gd name="T16" fmla="*/ 232 w 272"/>
                  <a:gd name="T17" fmla="*/ 25 h 319"/>
                  <a:gd name="T18" fmla="*/ 214 w 272"/>
                  <a:gd name="T19" fmla="*/ 59 h 319"/>
                  <a:gd name="T20" fmla="*/ 209 w 272"/>
                  <a:gd name="T21" fmla="*/ 95 h 319"/>
                  <a:gd name="T22" fmla="*/ 220 w 272"/>
                  <a:gd name="T23" fmla="*/ 116 h 319"/>
                  <a:gd name="T24" fmla="*/ 250 w 272"/>
                  <a:gd name="T25" fmla="*/ 139 h 319"/>
                  <a:gd name="T26" fmla="*/ 252 w 272"/>
                  <a:gd name="T27" fmla="*/ 149 h 319"/>
                  <a:gd name="T28" fmla="*/ 271 w 272"/>
                  <a:gd name="T29" fmla="*/ 163 h 319"/>
                  <a:gd name="T30" fmla="*/ 265 w 272"/>
                  <a:gd name="T31" fmla="*/ 196 h 319"/>
                  <a:gd name="T32" fmla="*/ 258 w 272"/>
                  <a:gd name="T33" fmla="*/ 221 h 319"/>
                  <a:gd name="T34" fmla="*/ 236 w 272"/>
                  <a:gd name="T35" fmla="*/ 216 h 319"/>
                  <a:gd name="T36" fmla="*/ 213 w 272"/>
                  <a:gd name="T37" fmla="*/ 289 h 319"/>
                  <a:gd name="T38" fmla="*/ 196 w 272"/>
                  <a:gd name="T39" fmla="*/ 317 h 319"/>
                  <a:gd name="T40" fmla="*/ 188 w 272"/>
                  <a:gd name="T41" fmla="*/ 318 h 319"/>
                  <a:gd name="T42" fmla="*/ 180 w 272"/>
                  <a:gd name="T43" fmla="*/ 311 h 319"/>
                  <a:gd name="T44" fmla="*/ 180 w 272"/>
                  <a:gd name="T45" fmla="*/ 304 h 319"/>
                  <a:gd name="T46" fmla="*/ 170 w 272"/>
                  <a:gd name="T47" fmla="*/ 301 h 319"/>
                  <a:gd name="T48" fmla="*/ 158 w 272"/>
                  <a:gd name="T49" fmla="*/ 296 h 319"/>
                  <a:gd name="T50" fmla="*/ 147 w 272"/>
                  <a:gd name="T51" fmla="*/ 295 h 319"/>
                  <a:gd name="T52" fmla="*/ 134 w 272"/>
                  <a:gd name="T53" fmla="*/ 294 h 319"/>
                  <a:gd name="T54" fmla="*/ 120 w 272"/>
                  <a:gd name="T55" fmla="*/ 290 h 319"/>
                  <a:gd name="T56" fmla="*/ 113 w 272"/>
                  <a:gd name="T57" fmla="*/ 294 h 319"/>
                  <a:gd name="T58" fmla="*/ 103 w 272"/>
                  <a:gd name="T59" fmla="*/ 292 h 319"/>
                  <a:gd name="T60" fmla="*/ 97 w 272"/>
                  <a:gd name="T61" fmla="*/ 284 h 319"/>
                  <a:gd name="T62" fmla="*/ 94 w 272"/>
                  <a:gd name="T63" fmla="*/ 273 h 319"/>
                  <a:gd name="T64" fmla="*/ 89 w 272"/>
                  <a:gd name="T65" fmla="*/ 263 h 319"/>
                  <a:gd name="T66" fmla="*/ 86 w 272"/>
                  <a:gd name="T67" fmla="*/ 256 h 319"/>
                  <a:gd name="T68" fmla="*/ 80 w 272"/>
                  <a:gd name="T69" fmla="*/ 250 h 319"/>
                  <a:gd name="T70" fmla="*/ 73 w 272"/>
                  <a:gd name="T71" fmla="*/ 245 h 319"/>
                  <a:gd name="T72" fmla="*/ 64 w 272"/>
                  <a:gd name="T73" fmla="*/ 237 h 319"/>
                  <a:gd name="T74" fmla="*/ 58 w 272"/>
                  <a:gd name="T75" fmla="*/ 231 h 319"/>
                  <a:gd name="T76" fmla="*/ 46 w 272"/>
                  <a:gd name="T77" fmla="*/ 225 h 319"/>
                  <a:gd name="T78" fmla="*/ 34 w 272"/>
                  <a:gd name="T79" fmla="*/ 217 h 319"/>
                  <a:gd name="T80" fmla="*/ 26 w 272"/>
                  <a:gd name="T81" fmla="*/ 208 h 319"/>
                  <a:gd name="T82" fmla="*/ 19 w 272"/>
                  <a:gd name="T83" fmla="*/ 197 h 319"/>
                  <a:gd name="T84" fmla="*/ 15 w 272"/>
                  <a:gd name="T85" fmla="*/ 187 h 319"/>
                  <a:gd name="T86" fmla="*/ 9 w 272"/>
                  <a:gd name="T87" fmla="*/ 177 h 319"/>
                  <a:gd name="T88" fmla="*/ 0 w 272"/>
                  <a:gd name="T89" fmla="*/ 169 h 319"/>
                  <a:gd name="T90" fmla="*/ 8 w 272"/>
                  <a:gd name="T91" fmla="*/ 156 h 319"/>
                  <a:gd name="T92" fmla="*/ 20 w 272"/>
                  <a:gd name="T93" fmla="*/ 146 h 319"/>
                  <a:gd name="T94" fmla="*/ 18 w 272"/>
                  <a:gd name="T95" fmla="*/ 132 h 319"/>
                  <a:gd name="T96" fmla="*/ 28 w 272"/>
                  <a:gd name="T97" fmla="*/ 114 h 319"/>
                  <a:gd name="T98" fmla="*/ 44 w 272"/>
                  <a:gd name="T99" fmla="*/ 108 h 319"/>
                  <a:gd name="T100" fmla="*/ 65 w 272"/>
                  <a:gd name="T101" fmla="*/ 108 h 319"/>
                  <a:gd name="T102" fmla="*/ 78 w 272"/>
                  <a:gd name="T103" fmla="*/ 107 h 319"/>
                  <a:gd name="T104" fmla="*/ 91 w 272"/>
                  <a:gd name="T105" fmla="*/ 111 h 319"/>
                  <a:gd name="T106" fmla="*/ 100 w 272"/>
                  <a:gd name="T107" fmla="*/ 101 h 319"/>
                  <a:gd name="T108" fmla="*/ 102 w 272"/>
                  <a:gd name="T109" fmla="*/ 88 h 319"/>
                  <a:gd name="T110" fmla="*/ 93 w 272"/>
                  <a:gd name="T111" fmla="*/ 73 h 319"/>
                  <a:gd name="T112" fmla="*/ 97 w 272"/>
                  <a:gd name="T113" fmla="*/ 60 h 319"/>
                  <a:gd name="T114" fmla="*/ 106 w 272"/>
                  <a:gd name="T115" fmla="*/ 52 h 319"/>
                  <a:gd name="T116" fmla="*/ 120 w 272"/>
                  <a:gd name="T117" fmla="*/ 50 h 319"/>
                  <a:gd name="T118" fmla="*/ 132 w 272"/>
                  <a:gd name="T119" fmla="*/ 41 h 319"/>
                  <a:gd name="T120" fmla="*/ 146 w 272"/>
                  <a:gd name="T121" fmla="*/ 32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2" h="319">
                    <a:moveTo>
                      <a:pt x="153" y="31"/>
                    </a:moveTo>
                    <a:lnTo>
                      <a:pt x="153" y="30"/>
                    </a:lnTo>
                    <a:lnTo>
                      <a:pt x="153" y="29"/>
                    </a:lnTo>
                    <a:lnTo>
                      <a:pt x="154" y="28"/>
                    </a:lnTo>
                    <a:lnTo>
                      <a:pt x="155" y="28"/>
                    </a:lnTo>
                    <a:lnTo>
                      <a:pt x="156" y="27"/>
                    </a:lnTo>
                    <a:lnTo>
                      <a:pt x="157" y="26"/>
                    </a:lnTo>
                    <a:lnTo>
                      <a:pt x="157" y="25"/>
                    </a:lnTo>
                    <a:lnTo>
                      <a:pt x="157" y="25"/>
                    </a:lnTo>
                    <a:lnTo>
                      <a:pt x="157" y="22"/>
                    </a:lnTo>
                    <a:lnTo>
                      <a:pt x="157" y="21"/>
                    </a:lnTo>
                    <a:lnTo>
                      <a:pt x="158" y="20"/>
                    </a:lnTo>
                    <a:lnTo>
                      <a:pt x="159" y="19"/>
                    </a:lnTo>
                    <a:lnTo>
                      <a:pt x="161" y="18"/>
                    </a:lnTo>
                    <a:lnTo>
                      <a:pt x="162" y="18"/>
                    </a:lnTo>
                    <a:lnTo>
                      <a:pt x="162" y="18"/>
                    </a:lnTo>
                    <a:lnTo>
                      <a:pt x="163" y="17"/>
                    </a:lnTo>
                    <a:lnTo>
                      <a:pt x="163" y="16"/>
                    </a:lnTo>
                    <a:lnTo>
                      <a:pt x="163" y="15"/>
                    </a:lnTo>
                    <a:lnTo>
                      <a:pt x="162" y="15"/>
                    </a:lnTo>
                    <a:lnTo>
                      <a:pt x="163" y="14"/>
                    </a:lnTo>
                    <a:lnTo>
                      <a:pt x="164" y="15"/>
                    </a:lnTo>
                    <a:lnTo>
                      <a:pt x="165" y="14"/>
                    </a:lnTo>
                    <a:lnTo>
                      <a:pt x="165" y="14"/>
                    </a:lnTo>
                    <a:lnTo>
                      <a:pt x="166" y="13"/>
                    </a:lnTo>
                    <a:lnTo>
                      <a:pt x="167" y="13"/>
                    </a:lnTo>
                    <a:lnTo>
                      <a:pt x="168" y="12"/>
                    </a:lnTo>
                    <a:lnTo>
                      <a:pt x="168" y="11"/>
                    </a:lnTo>
                    <a:lnTo>
                      <a:pt x="169" y="11"/>
                    </a:lnTo>
                    <a:lnTo>
                      <a:pt x="170" y="11"/>
                    </a:lnTo>
                    <a:lnTo>
                      <a:pt x="171" y="10"/>
                    </a:lnTo>
                    <a:lnTo>
                      <a:pt x="172" y="8"/>
                    </a:lnTo>
                    <a:lnTo>
                      <a:pt x="172" y="8"/>
                    </a:lnTo>
                    <a:lnTo>
                      <a:pt x="173" y="6"/>
                    </a:lnTo>
                    <a:lnTo>
                      <a:pt x="173" y="5"/>
                    </a:lnTo>
                    <a:lnTo>
                      <a:pt x="174" y="5"/>
                    </a:lnTo>
                    <a:lnTo>
                      <a:pt x="174" y="4"/>
                    </a:lnTo>
                    <a:lnTo>
                      <a:pt x="175" y="4"/>
                    </a:lnTo>
                    <a:lnTo>
                      <a:pt x="175" y="4"/>
                    </a:lnTo>
                    <a:lnTo>
                      <a:pt x="176" y="3"/>
                    </a:lnTo>
                    <a:lnTo>
                      <a:pt x="175" y="2"/>
                    </a:lnTo>
                    <a:lnTo>
                      <a:pt x="175" y="1"/>
                    </a:lnTo>
                    <a:lnTo>
                      <a:pt x="175" y="1"/>
                    </a:lnTo>
                    <a:lnTo>
                      <a:pt x="174" y="1"/>
                    </a:lnTo>
                    <a:lnTo>
                      <a:pt x="173" y="1"/>
                    </a:lnTo>
                    <a:lnTo>
                      <a:pt x="173" y="1"/>
                    </a:lnTo>
                    <a:lnTo>
                      <a:pt x="175" y="0"/>
                    </a:lnTo>
                    <a:lnTo>
                      <a:pt x="175" y="1"/>
                    </a:lnTo>
                    <a:lnTo>
                      <a:pt x="176" y="1"/>
                    </a:lnTo>
                    <a:lnTo>
                      <a:pt x="178" y="1"/>
                    </a:lnTo>
                    <a:lnTo>
                      <a:pt x="180" y="3"/>
                    </a:lnTo>
                    <a:lnTo>
                      <a:pt x="182" y="4"/>
                    </a:lnTo>
                    <a:lnTo>
                      <a:pt x="183" y="3"/>
                    </a:lnTo>
                    <a:lnTo>
                      <a:pt x="183" y="4"/>
                    </a:lnTo>
                    <a:lnTo>
                      <a:pt x="184" y="4"/>
                    </a:lnTo>
                    <a:lnTo>
                      <a:pt x="182" y="5"/>
                    </a:lnTo>
                    <a:lnTo>
                      <a:pt x="182" y="6"/>
                    </a:lnTo>
                    <a:lnTo>
                      <a:pt x="182" y="6"/>
                    </a:lnTo>
                    <a:lnTo>
                      <a:pt x="184" y="8"/>
                    </a:lnTo>
                    <a:lnTo>
                      <a:pt x="186" y="8"/>
                    </a:lnTo>
                    <a:lnTo>
                      <a:pt x="186" y="7"/>
                    </a:lnTo>
                    <a:lnTo>
                      <a:pt x="187" y="7"/>
                    </a:lnTo>
                    <a:lnTo>
                      <a:pt x="188" y="8"/>
                    </a:lnTo>
                    <a:lnTo>
                      <a:pt x="189" y="8"/>
                    </a:lnTo>
                    <a:lnTo>
                      <a:pt x="190" y="8"/>
                    </a:lnTo>
                    <a:lnTo>
                      <a:pt x="193" y="7"/>
                    </a:lnTo>
                    <a:lnTo>
                      <a:pt x="193" y="11"/>
                    </a:lnTo>
                    <a:lnTo>
                      <a:pt x="193" y="13"/>
                    </a:lnTo>
                    <a:lnTo>
                      <a:pt x="192" y="14"/>
                    </a:lnTo>
                    <a:lnTo>
                      <a:pt x="191" y="14"/>
                    </a:lnTo>
                    <a:lnTo>
                      <a:pt x="190" y="15"/>
                    </a:lnTo>
                    <a:lnTo>
                      <a:pt x="190" y="16"/>
                    </a:lnTo>
                    <a:lnTo>
                      <a:pt x="192" y="16"/>
                    </a:lnTo>
                    <a:lnTo>
                      <a:pt x="193" y="16"/>
                    </a:lnTo>
                    <a:lnTo>
                      <a:pt x="193" y="15"/>
                    </a:lnTo>
                    <a:lnTo>
                      <a:pt x="194" y="12"/>
                    </a:lnTo>
                    <a:lnTo>
                      <a:pt x="194" y="11"/>
                    </a:lnTo>
                    <a:lnTo>
                      <a:pt x="195" y="14"/>
                    </a:lnTo>
                    <a:lnTo>
                      <a:pt x="194" y="15"/>
                    </a:lnTo>
                    <a:lnTo>
                      <a:pt x="195" y="16"/>
                    </a:lnTo>
                    <a:lnTo>
                      <a:pt x="194" y="17"/>
                    </a:lnTo>
                    <a:lnTo>
                      <a:pt x="194" y="18"/>
                    </a:lnTo>
                    <a:lnTo>
                      <a:pt x="194" y="18"/>
                    </a:lnTo>
                    <a:lnTo>
                      <a:pt x="196" y="18"/>
                    </a:lnTo>
                    <a:lnTo>
                      <a:pt x="198" y="18"/>
                    </a:lnTo>
                    <a:lnTo>
                      <a:pt x="199" y="18"/>
                    </a:lnTo>
                    <a:lnTo>
                      <a:pt x="199" y="20"/>
                    </a:lnTo>
                    <a:lnTo>
                      <a:pt x="200" y="21"/>
                    </a:lnTo>
                    <a:lnTo>
                      <a:pt x="201" y="21"/>
                    </a:lnTo>
                    <a:lnTo>
                      <a:pt x="202" y="20"/>
                    </a:lnTo>
                    <a:lnTo>
                      <a:pt x="202" y="19"/>
                    </a:lnTo>
                    <a:lnTo>
                      <a:pt x="203" y="19"/>
                    </a:lnTo>
                    <a:lnTo>
                      <a:pt x="205" y="20"/>
                    </a:lnTo>
                    <a:lnTo>
                      <a:pt x="206" y="21"/>
                    </a:lnTo>
                    <a:lnTo>
                      <a:pt x="208" y="20"/>
                    </a:lnTo>
                    <a:lnTo>
                      <a:pt x="210" y="19"/>
                    </a:lnTo>
                    <a:lnTo>
                      <a:pt x="210" y="20"/>
                    </a:lnTo>
                    <a:lnTo>
                      <a:pt x="211" y="21"/>
                    </a:lnTo>
                    <a:lnTo>
                      <a:pt x="213" y="22"/>
                    </a:lnTo>
                    <a:lnTo>
                      <a:pt x="214" y="23"/>
                    </a:lnTo>
                    <a:lnTo>
                      <a:pt x="215" y="23"/>
                    </a:lnTo>
                    <a:lnTo>
                      <a:pt x="217" y="21"/>
                    </a:lnTo>
                    <a:lnTo>
                      <a:pt x="219" y="21"/>
                    </a:lnTo>
                    <a:lnTo>
                      <a:pt x="220" y="22"/>
                    </a:lnTo>
                    <a:lnTo>
                      <a:pt x="221" y="22"/>
                    </a:lnTo>
                    <a:lnTo>
                      <a:pt x="222" y="24"/>
                    </a:lnTo>
                    <a:lnTo>
                      <a:pt x="222" y="25"/>
                    </a:lnTo>
                    <a:lnTo>
                      <a:pt x="223" y="25"/>
                    </a:lnTo>
                    <a:lnTo>
                      <a:pt x="224" y="25"/>
                    </a:lnTo>
                    <a:lnTo>
                      <a:pt x="224" y="25"/>
                    </a:lnTo>
                    <a:lnTo>
                      <a:pt x="226" y="22"/>
                    </a:lnTo>
                    <a:lnTo>
                      <a:pt x="227" y="22"/>
                    </a:lnTo>
                    <a:lnTo>
                      <a:pt x="227" y="23"/>
                    </a:lnTo>
                    <a:lnTo>
                      <a:pt x="227" y="25"/>
                    </a:lnTo>
                    <a:lnTo>
                      <a:pt x="228" y="25"/>
                    </a:lnTo>
                    <a:lnTo>
                      <a:pt x="230" y="25"/>
                    </a:lnTo>
                    <a:lnTo>
                      <a:pt x="232" y="25"/>
                    </a:lnTo>
                    <a:lnTo>
                      <a:pt x="230" y="27"/>
                    </a:lnTo>
                    <a:lnTo>
                      <a:pt x="229" y="28"/>
                    </a:lnTo>
                    <a:lnTo>
                      <a:pt x="229" y="29"/>
                    </a:lnTo>
                    <a:lnTo>
                      <a:pt x="227" y="32"/>
                    </a:lnTo>
                    <a:lnTo>
                      <a:pt x="227" y="32"/>
                    </a:lnTo>
                    <a:lnTo>
                      <a:pt x="225" y="34"/>
                    </a:lnTo>
                    <a:lnTo>
                      <a:pt x="224" y="35"/>
                    </a:lnTo>
                    <a:lnTo>
                      <a:pt x="224" y="39"/>
                    </a:lnTo>
                    <a:lnTo>
                      <a:pt x="220" y="43"/>
                    </a:lnTo>
                    <a:lnTo>
                      <a:pt x="218" y="48"/>
                    </a:lnTo>
                    <a:lnTo>
                      <a:pt x="217" y="55"/>
                    </a:lnTo>
                    <a:lnTo>
                      <a:pt x="215" y="57"/>
                    </a:lnTo>
                    <a:lnTo>
                      <a:pt x="214" y="59"/>
                    </a:lnTo>
                    <a:lnTo>
                      <a:pt x="213" y="78"/>
                    </a:lnTo>
                    <a:lnTo>
                      <a:pt x="213" y="79"/>
                    </a:lnTo>
                    <a:lnTo>
                      <a:pt x="210" y="80"/>
                    </a:lnTo>
                    <a:lnTo>
                      <a:pt x="210" y="82"/>
                    </a:lnTo>
                    <a:lnTo>
                      <a:pt x="207" y="83"/>
                    </a:lnTo>
                    <a:lnTo>
                      <a:pt x="206" y="85"/>
                    </a:lnTo>
                    <a:lnTo>
                      <a:pt x="206" y="87"/>
                    </a:lnTo>
                    <a:lnTo>
                      <a:pt x="205" y="89"/>
                    </a:lnTo>
                    <a:lnTo>
                      <a:pt x="204" y="92"/>
                    </a:lnTo>
                    <a:lnTo>
                      <a:pt x="205" y="93"/>
                    </a:lnTo>
                    <a:lnTo>
                      <a:pt x="206" y="93"/>
                    </a:lnTo>
                    <a:lnTo>
                      <a:pt x="207" y="94"/>
                    </a:lnTo>
                    <a:lnTo>
                      <a:pt x="209" y="95"/>
                    </a:lnTo>
                    <a:lnTo>
                      <a:pt x="210" y="97"/>
                    </a:lnTo>
                    <a:lnTo>
                      <a:pt x="210" y="97"/>
                    </a:lnTo>
                    <a:lnTo>
                      <a:pt x="211" y="99"/>
                    </a:lnTo>
                    <a:lnTo>
                      <a:pt x="211" y="101"/>
                    </a:lnTo>
                    <a:lnTo>
                      <a:pt x="211" y="105"/>
                    </a:lnTo>
                    <a:lnTo>
                      <a:pt x="211" y="106"/>
                    </a:lnTo>
                    <a:lnTo>
                      <a:pt x="212" y="108"/>
                    </a:lnTo>
                    <a:lnTo>
                      <a:pt x="213" y="111"/>
                    </a:lnTo>
                    <a:lnTo>
                      <a:pt x="216" y="115"/>
                    </a:lnTo>
                    <a:lnTo>
                      <a:pt x="217" y="115"/>
                    </a:lnTo>
                    <a:lnTo>
                      <a:pt x="217" y="115"/>
                    </a:lnTo>
                    <a:lnTo>
                      <a:pt x="219" y="115"/>
                    </a:lnTo>
                    <a:lnTo>
                      <a:pt x="220" y="116"/>
                    </a:lnTo>
                    <a:lnTo>
                      <a:pt x="222" y="118"/>
                    </a:lnTo>
                    <a:lnTo>
                      <a:pt x="224" y="120"/>
                    </a:lnTo>
                    <a:lnTo>
                      <a:pt x="228" y="121"/>
                    </a:lnTo>
                    <a:lnTo>
                      <a:pt x="228" y="122"/>
                    </a:lnTo>
                    <a:lnTo>
                      <a:pt x="230" y="123"/>
                    </a:lnTo>
                    <a:lnTo>
                      <a:pt x="232" y="127"/>
                    </a:lnTo>
                    <a:lnTo>
                      <a:pt x="234" y="128"/>
                    </a:lnTo>
                    <a:lnTo>
                      <a:pt x="236" y="131"/>
                    </a:lnTo>
                    <a:lnTo>
                      <a:pt x="241" y="135"/>
                    </a:lnTo>
                    <a:lnTo>
                      <a:pt x="243" y="135"/>
                    </a:lnTo>
                    <a:lnTo>
                      <a:pt x="244" y="136"/>
                    </a:lnTo>
                    <a:lnTo>
                      <a:pt x="247" y="137"/>
                    </a:lnTo>
                    <a:lnTo>
                      <a:pt x="250" y="139"/>
                    </a:lnTo>
                    <a:lnTo>
                      <a:pt x="252" y="141"/>
                    </a:lnTo>
                    <a:lnTo>
                      <a:pt x="252" y="142"/>
                    </a:lnTo>
                    <a:lnTo>
                      <a:pt x="252" y="142"/>
                    </a:lnTo>
                    <a:lnTo>
                      <a:pt x="251" y="142"/>
                    </a:lnTo>
                    <a:lnTo>
                      <a:pt x="251" y="143"/>
                    </a:lnTo>
                    <a:lnTo>
                      <a:pt x="250" y="144"/>
                    </a:lnTo>
                    <a:lnTo>
                      <a:pt x="249" y="145"/>
                    </a:lnTo>
                    <a:lnTo>
                      <a:pt x="248" y="146"/>
                    </a:lnTo>
                    <a:lnTo>
                      <a:pt x="247" y="146"/>
                    </a:lnTo>
                    <a:lnTo>
                      <a:pt x="248" y="147"/>
                    </a:lnTo>
                    <a:lnTo>
                      <a:pt x="249" y="149"/>
                    </a:lnTo>
                    <a:lnTo>
                      <a:pt x="251" y="148"/>
                    </a:lnTo>
                    <a:lnTo>
                      <a:pt x="252" y="149"/>
                    </a:lnTo>
                    <a:lnTo>
                      <a:pt x="253" y="149"/>
                    </a:lnTo>
                    <a:lnTo>
                      <a:pt x="255" y="150"/>
                    </a:lnTo>
                    <a:lnTo>
                      <a:pt x="256" y="151"/>
                    </a:lnTo>
                    <a:lnTo>
                      <a:pt x="257" y="151"/>
                    </a:lnTo>
                    <a:lnTo>
                      <a:pt x="258" y="150"/>
                    </a:lnTo>
                    <a:lnTo>
                      <a:pt x="261" y="151"/>
                    </a:lnTo>
                    <a:lnTo>
                      <a:pt x="263" y="152"/>
                    </a:lnTo>
                    <a:lnTo>
                      <a:pt x="265" y="155"/>
                    </a:lnTo>
                    <a:lnTo>
                      <a:pt x="266" y="156"/>
                    </a:lnTo>
                    <a:lnTo>
                      <a:pt x="269" y="159"/>
                    </a:lnTo>
                    <a:lnTo>
                      <a:pt x="271" y="160"/>
                    </a:lnTo>
                    <a:lnTo>
                      <a:pt x="272" y="161"/>
                    </a:lnTo>
                    <a:lnTo>
                      <a:pt x="271" y="163"/>
                    </a:lnTo>
                    <a:lnTo>
                      <a:pt x="271" y="166"/>
                    </a:lnTo>
                    <a:lnTo>
                      <a:pt x="271" y="167"/>
                    </a:lnTo>
                    <a:lnTo>
                      <a:pt x="272" y="170"/>
                    </a:lnTo>
                    <a:lnTo>
                      <a:pt x="272" y="173"/>
                    </a:lnTo>
                    <a:lnTo>
                      <a:pt x="272" y="176"/>
                    </a:lnTo>
                    <a:lnTo>
                      <a:pt x="272" y="177"/>
                    </a:lnTo>
                    <a:lnTo>
                      <a:pt x="270" y="179"/>
                    </a:lnTo>
                    <a:lnTo>
                      <a:pt x="269" y="185"/>
                    </a:lnTo>
                    <a:lnTo>
                      <a:pt x="268" y="189"/>
                    </a:lnTo>
                    <a:lnTo>
                      <a:pt x="268" y="190"/>
                    </a:lnTo>
                    <a:lnTo>
                      <a:pt x="267" y="193"/>
                    </a:lnTo>
                    <a:lnTo>
                      <a:pt x="266" y="194"/>
                    </a:lnTo>
                    <a:lnTo>
                      <a:pt x="265" y="196"/>
                    </a:lnTo>
                    <a:lnTo>
                      <a:pt x="266" y="200"/>
                    </a:lnTo>
                    <a:lnTo>
                      <a:pt x="266" y="203"/>
                    </a:lnTo>
                    <a:lnTo>
                      <a:pt x="266" y="204"/>
                    </a:lnTo>
                    <a:lnTo>
                      <a:pt x="265" y="207"/>
                    </a:lnTo>
                    <a:lnTo>
                      <a:pt x="265" y="208"/>
                    </a:lnTo>
                    <a:lnTo>
                      <a:pt x="265" y="208"/>
                    </a:lnTo>
                    <a:lnTo>
                      <a:pt x="265" y="211"/>
                    </a:lnTo>
                    <a:lnTo>
                      <a:pt x="265" y="211"/>
                    </a:lnTo>
                    <a:lnTo>
                      <a:pt x="261" y="214"/>
                    </a:lnTo>
                    <a:lnTo>
                      <a:pt x="259" y="217"/>
                    </a:lnTo>
                    <a:lnTo>
                      <a:pt x="258" y="219"/>
                    </a:lnTo>
                    <a:lnTo>
                      <a:pt x="258" y="221"/>
                    </a:lnTo>
                    <a:lnTo>
                      <a:pt x="258" y="221"/>
                    </a:lnTo>
                    <a:lnTo>
                      <a:pt x="257" y="221"/>
                    </a:lnTo>
                    <a:lnTo>
                      <a:pt x="255" y="221"/>
                    </a:lnTo>
                    <a:lnTo>
                      <a:pt x="253" y="221"/>
                    </a:lnTo>
                    <a:lnTo>
                      <a:pt x="249" y="221"/>
                    </a:lnTo>
                    <a:lnTo>
                      <a:pt x="248" y="221"/>
                    </a:lnTo>
                    <a:lnTo>
                      <a:pt x="245" y="221"/>
                    </a:lnTo>
                    <a:lnTo>
                      <a:pt x="244" y="220"/>
                    </a:lnTo>
                    <a:lnTo>
                      <a:pt x="241" y="219"/>
                    </a:lnTo>
                    <a:lnTo>
                      <a:pt x="240" y="218"/>
                    </a:lnTo>
                    <a:lnTo>
                      <a:pt x="239" y="218"/>
                    </a:lnTo>
                    <a:lnTo>
                      <a:pt x="237" y="217"/>
                    </a:lnTo>
                    <a:lnTo>
                      <a:pt x="237" y="216"/>
                    </a:lnTo>
                    <a:lnTo>
                      <a:pt x="236" y="216"/>
                    </a:lnTo>
                    <a:lnTo>
                      <a:pt x="234" y="217"/>
                    </a:lnTo>
                    <a:lnTo>
                      <a:pt x="233" y="219"/>
                    </a:lnTo>
                    <a:lnTo>
                      <a:pt x="232" y="221"/>
                    </a:lnTo>
                    <a:lnTo>
                      <a:pt x="231" y="226"/>
                    </a:lnTo>
                    <a:lnTo>
                      <a:pt x="230" y="230"/>
                    </a:lnTo>
                    <a:lnTo>
                      <a:pt x="229" y="232"/>
                    </a:lnTo>
                    <a:lnTo>
                      <a:pt x="227" y="234"/>
                    </a:lnTo>
                    <a:lnTo>
                      <a:pt x="226" y="235"/>
                    </a:lnTo>
                    <a:lnTo>
                      <a:pt x="220" y="254"/>
                    </a:lnTo>
                    <a:lnTo>
                      <a:pt x="210" y="282"/>
                    </a:lnTo>
                    <a:lnTo>
                      <a:pt x="213" y="286"/>
                    </a:lnTo>
                    <a:lnTo>
                      <a:pt x="213" y="287"/>
                    </a:lnTo>
                    <a:lnTo>
                      <a:pt x="213" y="289"/>
                    </a:lnTo>
                    <a:lnTo>
                      <a:pt x="212" y="291"/>
                    </a:lnTo>
                    <a:lnTo>
                      <a:pt x="211" y="292"/>
                    </a:lnTo>
                    <a:lnTo>
                      <a:pt x="210" y="294"/>
                    </a:lnTo>
                    <a:lnTo>
                      <a:pt x="210" y="295"/>
                    </a:lnTo>
                    <a:lnTo>
                      <a:pt x="208" y="297"/>
                    </a:lnTo>
                    <a:lnTo>
                      <a:pt x="206" y="298"/>
                    </a:lnTo>
                    <a:lnTo>
                      <a:pt x="206" y="299"/>
                    </a:lnTo>
                    <a:lnTo>
                      <a:pt x="204" y="302"/>
                    </a:lnTo>
                    <a:lnTo>
                      <a:pt x="200" y="308"/>
                    </a:lnTo>
                    <a:lnTo>
                      <a:pt x="199" y="310"/>
                    </a:lnTo>
                    <a:lnTo>
                      <a:pt x="198" y="313"/>
                    </a:lnTo>
                    <a:lnTo>
                      <a:pt x="196" y="317"/>
                    </a:lnTo>
                    <a:lnTo>
                      <a:pt x="196" y="317"/>
                    </a:lnTo>
                    <a:lnTo>
                      <a:pt x="196" y="318"/>
                    </a:lnTo>
                    <a:lnTo>
                      <a:pt x="195" y="319"/>
                    </a:lnTo>
                    <a:lnTo>
                      <a:pt x="194" y="319"/>
                    </a:lnTo>
                    <a:lnTo>
                      <a:pt x="193" y="319"/>
                    </a:lnTo>
                    <a:lnTo>
                      <a:pt x="193" y="318"/>
                    </a:lnTo>
                    <a:lnTo>
                      <a:pt x="193" y="318"/>
                    </a:lnTo>
                    <a:lnTo>
                      <a:pt x="192" y="318"/>
                    </a:lnTo>
                    <a:lnTo>
                      <a:pt x="191" y="318"/>
                    </a:lnTo>
                    <a:lnTo>
                      <a:pt x="190" y="318"/>
                    </a:lnTo>
                    <a:lnTo>
                      <a:pt x="189" y="319"/>
                    </a:lnTo>
                    <a:lnTo>
                      <a:pt x="189" y="319"/>
                    </a:lnTo>
                    <a:lnTo>
                      <a:pt x="189" y="318"/>
                    </a:lnTo>
                    <a:lnTo>
                      <a:pt x="188" y="318"/>
                    </a:lnTo>
                    <a:lnTo>
                      <a:pt x="186" y="318"/>
                    </a:lnTo>
                    <a:lnTo>
                      <a:pt x="185" y="317"/>
                    </a:lnTo>
                    <a:lnTo>
                      <a:pt x="185" y="316"/>
                    </a:lnTo>
                    <a:lnTo>
                      <a:pt x="184" y="316"/>
                    </a:lnTo>
                    <a:lnTo>
                      <a:pt x="183" y="316"/>
                    </a:lnTo>
                    <a:lnTo>
                      <a:pt x="182" y="316"/>
                    </a:lnTo>
                    <a:lnTo>
                      <a:pt x="182" y="316"/>
                    </a:lnTo>
                    <a:lnTo>
                      <a:pt x="181" y="315"/>
                    </a:lnTo>
                    <a:lnTo>
                      <a:pt x="180" y="314"/>
                    </a:lnTo>
                    <a:lnTo>
                      <a:pt x="180" y="314"/>
                    </a:lnTo>
                    <a:lnTo>
                      <a:pt x="181" y="313"/>
                    </a:lnTo>
                    <a:lnTo>
                      <a:pt x="180" y="312"/>
                    </a:lnTo>
                    <a:lnTo>
                      <a:pt x="180" y="311"/>
                    </a:lnTo>
                    <a:lnTo>
                      <a:pt x="181" y="311"/>
                    </a:lnTo>
                    <a:lnTo>
                      <a:pt x="181" y="311"/>
                    </a:lnTo>
                    <a:lnTo>
                      <a:pt x="182" y="310"/>
                    </a:lnTo>
                    <a:lnTo>
                      <a:pt x="182" y="308"/>
                    </a:lnTo>
                    <a:lnTo>
                      <a:pt x="181" y="308"/>
                    </a:lnTo>
                    <a:lnTo>
                      <a:pt x="179" y="309"/>
                    </a:lnTo>
                    <a:lnTo>
                      <a:pt x="179" y="308"/>
                    </a:lnTo>
                    <a:lnTo>
                      <a:pt x="179" y="308"/>
                    </a:lnTo>
                    <a:lnTo>
                      <a:pt x="179" y="307"/>
                    </a:lnTo>
                    <a:lnTo>
                      <a:pt x="179" y="307"/>
                    </a:lnTo>
                    <a:lnTo>
                      <a:pt x="180" y="306"/>
                    </a:lnTo>
                    <a:lnTo>
                      <a:pt x="181" y="305"/>
                    </a:lnTo>
                    <a:lnTo>
                      <a:pt x="180" y="304"/>
                    </a:lnTo>
                    <a:lnTo>
                      <a:pt x="179" y="304"/>
                    </a:lnTo>
                    <a:lnTo>
                      <a:pt x="179" y="304"/>
                    </a:lnTo>
                    <a:lnTo>
                      <a:pt x="176" y="304"/>
                    </a:lnTo>
                    <a:lnTo>
                      <a:pt x="175" y="304"/>
                    </a:lnTo>
                    <a:lnTo>
                      <a:pt x="174" y="303"/>
                    </a:lnTo>
                    <a:lnTo>
                      <a:pt x="175" y="302"/>
                    </a:lnTo>
                    <a:lnTo>
                      <a:pt x="175" y="301"/>
                    </a:lnTo>
                    <a:lnTo>
                      <a:pt x="175" y="301"/>
                    </a:lnTo>
                    <a:lnTo>
                      <a:pt x="174" y="301"/>
                    </a:lnTo>
                    <a:lnTo>
                      <a:pt x="173" y="301"/>
                    </a:lnTo>
                    <a:lnTo>
                      <a:pt x="172" y="301"/>
                    </a:lnTo>
                    <a:lnTo>
                      <a:pt x="171" y="301"/>
                    </a:lnTo>
                    <a:lnTo>
                      <a:pt x="170" y="301"/>
                    </a:lnTo>
                    <a:lnTo>
                      <a:pt x="169" y="301"/>
                    </a:lnTo>
                    <a:lnTo>
                      <a:pt x="168" y="301"/>
                    </a:lnTo>
                    <a:lnTo>
                      <a:pt x="168" y="301"/>
                    </a:lnTo>
                    <a:lnTo>
                      <a:pt x="167" y="301"/>
                    </a:lnTo>
                    <a:lnTo>
                      <a:pt x="166" y="301"/>
                    </a:lnTo>
                    <a:lnTo>
                      <a:pt x="165" y="302"/>
                    </a:lnTo>
                    <a:lnTo>
                      <a:pt x="165" y="302"/>
                    </a:lnTo>
                    <a:lnTo>
                      <a:pt x="164" y="301"/>
                    </a:lnTo>
                    <a:lnTo>
                      <a:pt x="163" y="301"/>
                    </a:lnTo>
                    <a:lnTo>
                      <a:pt x="162" y="301"/>
                    </a:lnTo>
                    <a:lnTo>
                      <a:pt x="160" y="298"/>
                    </a:lnTo>
                    <a:lnTo>
                      <a:pt x="159" y="297"/>
                    </a:lnTo>
                    <a:lnTo>
                      <a:pt x="158" y="296"/>
                    </a:lnTo>
                    <a:lnTo>
                      <a:pt x="158" y="296"/>
                    </a:lnTo>
                    <a:lnTo>
                      <a:pt x="156" y="296"/>
                    </a:lnTo>
                    <a:lnTo>
                      <a:pt x="155" y="297"/>
                    </a:lnTo>
                    <a:lnTo>
                      <a:pt x="154" y="297"/>
                    </a:lnTo>
                    <a:lnTo>
                      <a:pt x="152" y="296"/>
                    </a:lnTo>
                    <a:lnTo>
                      <a:pt x="151" y="296"/>
                    </a:lnTo>
                    <a:lnTo>
                      <a:pt x="151" y="297"/>
                    </a:lnTo>
                    <a:lnTo>
                      <a:pt x="150" y="296"/>
                    </a:lnTo>
                    <a:lnTo>
                      <a:pt x="149" y="294"/>
                    </a:lnTo>
                    <a:lnTo>
                      <a:pt x="149" y="294"/>
                    </a:lnTo>
                    <a:lnTo>
                      <a:pt x="148" y="294"/>
                    </a:lnTo>
                    <a:lnTo>
                      <a:pt x="148" y="294"/>
                    </a:lnTo>
                    <a:lnTo>
                      <a:pt x="147" y="295"/>
                    </a:lnTo>
                    <a:lnTo>
                      <a:pt x="146" y="295"/>
                    </a:lnTo>
                    <a:lnTo>
                      <a:pt x="145" y="294"/>
                    </a:lnTo>
                    <a:lnTo>
                      <a:pt x="144" y="294"/>
                    </a:lnTo>
                    <a:lnTo>
                      <a:pt x="143" y="294"/>
                    </a:lnTo>
                    <a:lnTo>
                      <a:pt x="142" y="294"/>
                    </a:lnTo>
                    <a:lnTo>
                      <a:pt x="141" y="294"/>
                    </a:lnTo>
                    <a:lnTo>
                      <a:pt x="140" y="294"/>
                    </a:lnTo>
                    <a:lnTo>
                      <a:pt x="138" y="294"/>
                    </a:lnTo>
                    <a:lnTo>
                      <a:pt x="137" y="294"/>
                    </a:lnTo>
                    <a:lnTo>
                      <a:pt x="136" y="294"/>
                    </a:lnTo>
                    <a:lnTo>
                      <a:pt x="135" y="294"/>
                    </a:lnTo>
                    <a:lnTo>
                      <a:pt x="134" y="294"/>
                    </a:lnTo>
                    <a:lnTo>
                      <a:pt x="134" y="294"/>
                    </a:lnTo>
                    <a:lnTo>
                      <a:pt x="132" y="294"/>
                    </a:lnTo>
                    <a:lnTo>
                      <a:pt x="131" y="294"/>
                    </a:lnTo>
                    <a:lnTo>
                      <a:pt x="131" y="294"/>
                    </a:lnTo>
                    <a:lnTo>
                      <a:pt x="130" y="293"/>
                    </a:lnTo>
                    <a:lnTo>
                      <a:pt x="129" y="292"/>
                    </a:lnTo>
                    <a:lnTo>
                      <a:pt x="128" y="292"/>
                    </a:lnTo>
                    <a:lnTo>
                      <a:pt x="127" y="292"/>
                    </a:lnTo>
                    <a:lnTo>
                      <a:pt x="127" y="292"/>
                    </a:lnTo>
                    <a:lnTo>
                      <a:pt x="126" y="292"/>
                    </a:lnTo>
                    <a:lnTo>
                      <a:pt x="124" y="292"/>
                    </a:lnTo>
                    <a:lnTo>
                      <a:pt x="123" y="292"/>
                    </a:lnTo>
                    <a:lnTo>
                      <a:pt x="122" y="291"/>
                    </a:lnTo>
                    <a:lnTo>
                      <a:pt x="120" y="290"/>
                    </a:lnTo>
                    <a:lnTo>
                      <a:pt x="120" y="290"/>
                    </a:lnTo>
                    <a:lnTo>
                      <a:pt x="119" y="290"/>
                    </a:lnTo>
                    <a:lnTo>
                      <a:pt x="118" y="291"/>
                    </a:lnTo>
                    <a:lnTo>
                      <a:pt x="119" y="292"/>
                    </a:lnTo>
                    <a:lnTo>
                      <a:pt x="119" y="293"/>
                    </a:lnTo>
                    <a:lnTo>
                      <a:pt x="118" y="293"/>
                    </a:lnTo>
                    <a:lnTo>
                      <a:pt x="117" y="292"/>
                    </a:lnTo>
                    <a:lnTo>
                      <a:pt x="117" y="292"/>
                    </a:lnTo>
                    <a:lnTo>
                      <a:pt x="116" y="292"/>
                    </a:lnTo>
                    <a:lnTo>
                      <a:pt x="115" y="292"/>
                    </a:lnTo>
                    <a:lnTo>
                      <a:pt x="114" y="294"/>
                    </a:lnTo>
                    <a:lnTo>
                      <a:pt x="113" y="294"/>
                    </a:lnTo>
                    <a:lnTo>
                      <a:pt x="113" y="294"/>
                    </a:lnTo>
                    <a:lnTo>
                      <a:pt x="112" y="294"/>
                    </a:lnTo>
                    <a:lnTo>
                      <a:pt x="111" y="293"/>
                    </a:lnTo>
                    <a:lnTo>
                      <a:pt x="110" y="292"/>
                    </a:lnTo>
                    <a:lnTo>
                      <a:pt x="110" y="292"/>
                    </a:lnTo>
                    <a:lnTo>
                      <a:pt x="109" y="293"/>
                    </a:lnTo>
                    <a:lnTo>
                      <a:pt x="108" y="293"/>
                    </a:lnTo>
                    <a:lnTo>
                      <a:pt x="107" y="294"/>
                    </a:lnTo>
                    <a:lnTo>
                      <a:pt x="106" y="293"/>
                    </a:lnTo>
                    <a:lnTo>
                      <a:pt x="106" y="294"/>
                    </a:lnTo>
                    <a:lnTo>
                      <a:pt x="104" y="294"/>
                    </a:lnTo>
                    <a:lnTo>
                      <a:pt x="104" y="293"/>
                    </a:lnTo>
                    <a:lnTo>
                      <a:pt x="103" y="293"/>
                    </a:lnTo>
                    <a:lnTo>
                      <a:pt x="103" y="292"/>
                    </a:lnTo>
                    <a:lnTo>
                      <a:pt x="103" y="291"/>
                    </a:lnTo>
                    <a:lnTo>
                      <a:pt x="103" y="290"/>
                    </a:lnTo>
                    <a:lnTo>
                      <a:pt x="103" y="290"/>
                    </a:lnTo>
                    <a:lnTo>
                      <a:pt x="102" y="291"/>
                    </a:lnTo>
                    <a:lnTo>
                      <a:pt x="101" y="291"/>
                    </a:lnTo>
                    <a:lnTo>
                      <a:pt x="100" y="290"/>
                    </a:lnTo>
                    <a:lnTo>
                      <a:pt x="100" y="290"/>
                    </a:lnTo>
                    <a:lnTo>
                      <a:pt x="100" y="288"/>
                    </a:lnTo>
                    <a:lnTo>
                      <a:pt x="99" y="287"/>
                    </a:lnTo>
                    <a:lnTo>
                      <a:pt x="99" y="287"/>
                    </a:lnTo>
                    <a:lnTo>
                      <a:pt x="98" y="286"/>
                    </a:lnTo>
                    <a:lnTo>
                      <a:pt x="98" y="285"/>
                    </a:lnTo>
                    <a:lnTo>
                      <a:pt x="97" y="284"/>
                    </a:lnTo>
                    <a:lnTo>
                      <a:pt x="96" y="284"/>
                    </a:lnTo>
                    <a:lnTo>
                      <a:pt x="97" y="283"/>
                    </a:lnTo>
                    <a:lnTo>
                      <a:pt x="97" y="283"/>
                    </a:lnTo>
                    <a:lnTo>
                      <a:pt x="96" y="282"/>
                    </a:lnTo>
                    <a:lnTo>
                      <a:pt x="96" y="281"/>
                    </a:lnTo>
                    <a:lnTo>
                      <a:pt x="95" y="280"/>
                    </a:lnTo>
                    <a:lnTo>
                      <a:pt x="95" y="280"/>
                    </a:lnTo>
                    <a:lnTo>
                      <a:pt x="94" y="280"/>
                    </a:lnTo>
                    <a:lnTo>
                      <a:pt x="94" y="277"/>
                    </a:lnTo>
                    <a:lnTo>
                      <a:pt x="94" y="277"/>
                    </a:lnTo>
                    <a:lnTo>
                      <a:pt x="94" y="276"/>
                    </a:lnTo>
                    <a:lnTo>
                      <a:pt x="94" y="274"/>
                    </a:lnTo>
                    <a:lnTo>
                      <a:pt x="94" y="273"/>
                    </a:lnTo>
                    <a:lnTo>
                      <a:pt x="95" y="273"/>
                    </a:lnTo>
                    <a:lnTo>
                      <a:pt x="94" y="272"/>
                    </a:lnTo>
                    <a:lnTo>
                      <a:pt x="94" y="271"/>
                    </a:lnTo>
                    <a:lnTo>
                      <a:pt x="94" y="270"/>
                    </a:lnTo>
                    <a:lnTo>
                      <a:pt x="93" y="270"/>
                    </a:lnTo>
                    <a:lnTo>
                      <a:pt x="93" y="270"/>
                    </a:lnTo>
                    <a:lnTo>
                      <a:pt x="93" y="268"/>
                    </a:lnTo>
                    <a:lnTo>
                      <a:pt x="92" y="267"/>
                    </a:lnTo>
                    <a:lnTo>
                      <a:pt x="92" y="266"/>
                    </a:lnTo>
                    <a:lnTo>
                      <a:pt x="91" y="265"/>
                    </a:lnTo>
                    <a:lnTo>
                      <a:pt x="90" y="265"/>
                    </a:lnTo>
                    <a:lnTo>
                      <a:pt x="90" y="264"/>
                    </a:lnTo>
                    <a:lnTo>
                      <a:pt x="89" y="263"/>
                    </a:lnTo>
                    <a:lnTo>
                      <a:pt x="90" y="263"/>
                    </a:lnTo>
                    <a:lnTo>
                      <a:pt x="90" y="263"/>
                    </a:lnTo>
                    <a:lnTo>
                      <a:pt x="89" y="262"/>
                    </a:lnTo>
                    <a:lnTo>
                      <a:pt x="89" y="262"/>
                    </a:lnTo>
                    <a:lnTo>
                      <a:pt x="89" y="261"/>
                    </a:lnTo>
                    <a:lnTo>
                      <a:pt x="89" y="260"/>
                    </a:lnTo>
                    <a:lnTo>
                      <a:pt x="89" y="260"/>
                    </a:lnTo>
                    <a:lnTo>
                      <a:pt x="89" y="259"/>
                    </a:lnTo>
                    <a:lnTo>
                      <a:pt x="89" y="259"/>
                    </a:lnTo>
                    <a:lnTo>
                      <a:pt x="89" y="258"/>
                    </a:lnTo>
                    <a:lnTo>
                      <a:pt x="88" y="257"/>
                    </a:lnTo>
                    <a:lnTo>
                      <a:pt x="87" y="257"/>
                    </a:lnTo>
                    <a:lnTo>
                      <a:pt x="86" y="256"/>
                    </a:lnTo>
                    <a:lnTo>
                      <a:pt x="85" y="255"/>
                    </a:lnTo>
                    <a:lnTo>
                      <a:pt x="84" y="255"/>
                    </a:lnTo>
                    <a:lnTo>
                      <a:pt x="83" y="254"/>
                    </a:lnTo>
                    <a:lnTo>
                      <a:pt x="82" y="254"/>
                    </a:lnTo>
                    <a:lnTo>
                      <a:pt x="82" y="253"/>
                    </a:lnTo>
                    <a:lnTo>
                      <a:pt x="81" y="253"/>
                    </a:lnTo>
                    <a:lnTo>
                      <a:pt x="81" y="252"/>
                    </a:lnTo>
                    <a:lnTo>
                      <a:pt x="82" y="252"/>
                    </a:lnTo>
                    <a:lnTo>
                      <a:pt x="82" y="251"/>
                    </a:lnTo>
                    <a:lnTo>
                      <a:pt x="82" y="251"/>
                    </a:lnTo>
                    <a:lnTo>
                      <a:pt x="81" y="252"/>
                    </a:lnTo>
                    <a:lnTo>
                      <a:pt x="80" y="251"/>
                    </a:lnTo>
                    <a:lnTo>
                      <a:pt x="80" y="250"/>
                    </a:lnTo>
                    <a:lnTo>
                      <a:pt x="79" y="249"/>
                    </a:lnTo>
                    <a:lnTo>
                      <a:pt x="78" y="249"/>
                    </a:lnTo>
                    <a:lnTo>
                      <a:pt x="78" y="249"/>
                    </a:lnTo>
                    <a:lnTo>
                      <a:pt x="77" y="248"/>
                    </a:lnTo>
                    <a:lnTo>
                      <a:pt x="76" y="248"/>
                    </a:lnTo>
                    <a:lnTo>
                      <a:pt x="76" y="247"/>
                    </a:lnTo>
                    <a:lnTo>
                      <a:pt x="77" y="246"/>
                    </a:lnTo>
                    <a:lnTo>
                      <a:pt x="77" y="246"/>
                    </a:lnTo>
                    <a:lnTo>
                      <a:pt x="76" y="246"/>
                    </a:lnTo>
                    <a:lnTo>
                      <a:pt x="75" y="246"/>
                    </a:lnTo>
                    <a:lnTo>
                      <a:pt x="75" y="246"/>
                    </a:lnTo>
                    <a:lnTo>
                      <a:pt x="74" y="246"/>
                    </a:lnTo>
                    <a:lnTo>
                      <a:pt x="73" y="245"/>
                    </a:lnTo>
                    <a:lnTo>
                      <a:pt x="73" y="244"/>
                    </a:lnTo>
                    <a:lnTo>
                      <a:pt x="73" y="243"/>
                    </a:lnTo>
                    <a:lnTo>
                      <a:pt x="72" y="243"/>
                    </a:lnTo>
                    <a:lnTo>
                      <a:pt x="72" y="242"/>
                    </a:lnTo>
                    <a:lnTo>
                      <a:pt x="72" y="241"/>
                    </a:lnTo>
                    <a:lnTo>
                      <a:pt x="70" y="240"/>
                    </a:lnTo>
                    <a:lnTo>
                      <a:pt x="69" y="240"/>
                    </a:lnTo>
                    <a:lnTo>
                      <a:pt x="69" y="239"/>
                    </a:lnTo>
                    <a:lnTo>
                      <a:pt x="67" y="237"/>
                    </a:lnTo>
                    <a:lnTo>
                      <a:pt x="66" y="237"/>
                    </a:lnTo>
                    <a:lnTo>
                      <a:pt x="65" y="238"/>
                    </a:lnTo>
                    <a:lnTo>
                      <a:pt x="65" y="237"/>
                    </a:lnTo>
                    <a:lnTo>
                      <a:pt x="64" y="237"/>
                    </a:lnTo>
                    <a:lnTo>
                      <a:pt x="64" y="236"/>
                    </a:lnTo>
                    <a:lnTo>
                      <a:pt x="63" y="236"/>
                    </a:lnTo>
                    <a:lnTo>
                      <a:pt x="63" y="235"/>
                    </a:lnTo>
                    <a:lnTo>
                      <a:pt x="64" y="235"/>
                    </a:lnTo>
                    <a:lnTo>
                      <a:pt x="64" y="234"/>
                    </a:lnTo>
                    <a:lnTo>
                      <a:pt x="63" y="234"/>
                    </a:lnTo>
                    <a:lnTo>
                      <a:pt x="62" y="234"/>
                    </a:lnTo>
                    <a:lnTo>
                      <a:pt x="62" y="233"/>
                    </a:lnTo>
                    <a:lnTo>
                      <a:pt x="61" y="233"/>
                    </a:lnTo>
                    <a:lnTo>
                      <a:pt x="60" y="232"/>
                    </a:lnTo>
                    <a:lnTo>
                      <a:pt x="59" y="232"/>
                    </a:lnTo>
                    <a:lnTo>
                      <a:pt x="58" y="232"/>
                    </a:lnTo>
                    <a:lnTo>
                      <a:pt x="58" y="231"/>
                    </a:lnTo>
                    <a:lnTo>
                      <a:pt x="57" y="229"/>
                    </a:lnTo>
                    <a:lnTo>
                      <a:pt x="57" y="228"/>
                    </a:lnTo>
                    <a:lnTo>
                      <a:pt x="56" y="228"/>
                    </a:lnTo>
                    <a:lnTo>
                      <a:pt x="54" y="228"/>
                    </a:lnTo>
                    <a:lnTo>
                      <a:pt x="53" y="229"/>
                    </a:lnTo>
                    <a:lnTo>
                      <a:pt x="52" y="228"/>
                    </a:lnTo>
                    <a:lnTo>
                      <a:pt x="51" y="228"/>
                    </a:lnTo>
                    <a:lnTo>
                      <a:pt x="51" y="228"/>
                    </a:lnTo>
                    <a:lnTo>
                      <a:pt x="50" y="228"/>
                    </a:lnTo>
                    <a:lnTo>
                      <a:pt x="49" y="228"/>
                    </a:lnTo>
                    <a:lnTo>
                      <a:pt x="48" y="227"/>
                    </a:lnTo>
                    <a:lnTo>
                      <a:pt x="46" y="227"/>
                    </a:lnTo>
                    <a:lnTo>
                      <a:pt x="46" y="225"/>
                    </a:lnTo>
                    <a:lnTo>
                      <a:pt x="45" y="225"/>
                    </a:lnTo>
                    <a:lnTo>
                      <a:pt x="44" y="225"/>
                    </a:lnTo>
                    <a:lnTo>
                      <a:pt x="44" y="225"/>
                    </a:lnTo>
                    <a:lnTo>
                      <a:pt x="44" y="225"/>
                    </a:lnTo>
                    <a:lnTo>
                      <a:pt x="43" y="224"/>
                    </a:lnTo>
                    <a:lnTo>
                      <a:pt x="43" y="223"/>
                    </a:lnTo>
                    <a:lnTo>
                      <a:pt x="41" y="223"/>
                    </a:lnTo>
                    <a:lnTo>
                      <a:pt x="40" y="221"/>
                    </a:lnTo>
                    <a:lnTo>
                      <a:pt x="39" y="220"/>
                    </a:lnTo>
                    <a:lnTo>
                      <a:pt x="38" y="218"/>
                    </a:lnTo>
                    <a:lnTo>
                      <a:pt x="36" y="218"/>
                    </a:lnTo>
                    <a:lnTo>
                      <a:pt x="35" y="217"/>
                    </a:lnTo>
                    <a:lnTo>
                      <a:pt x="34" y="217"/>
                    </a:lnTo>
                    <a:lnTo>
                      <a:pt x="34" y="217"/>
                    </a:lnTo>
                    <a:lnTo>
                      <a:pt x="33" y="216"/>
                    </a:lnTo>
                    <a:lnTo>
                      <a:pt x="31" y="215"/>
                    </a:lnTo>
                    <a:lnTo>
                      <a:pt x="30" y="215"/>
                    </a:lnTo>
                    <a:lnTo>
                      <a:pt x="29" y="214"/>
                    </a:lnTo>
                    <a:lnTo>
                      <a:pt x="29" y="214"/>
                    </a:lnTo>
                    <a:lnTo>
                      <a:pt x="29" y="213"/>
                    </a:lnTo>
                    <a:lnTo>
                      <a:pt x="29" y="211"/>
                    </a:lnTo>
                    <a:lnTo>
                      <a:pt x="28" y="211"/>
                    </a:lnTo>
                    <a:lnTo>
                      <a:pt x="27" y="211"/>
                    </a:lnTo>
                    <a:lnTo>
                      <a:pt x="27" y="210"/>
                    </a:lnTo>
                    <a:lnTo>
                      <a:pt x="26" y="209"/>
                    </a:lnTo>
                    <a:lnTo>
                      <a:pt x="26" y="208"/>
                    </a:lnTo>
                    <a:lnTo>
                      <a:pt x="26" y="208"/>
                    </a:lnTo>
                    <a:lnTo>
                      <a:pt x="26" y="207"/>
                    </a:lnTo>
                    <a:lnTo>
                      <a:pt x="25" y="206"/>
                    </a:lnTo>
                    <a:lnTo>
                      <a:pt x="24" y="204"/>
                    </a:lnTo>
                    <a:lnTo>
                      <a:pt x="23" y="204"/>
                    </a:lnTo>
                    <a:lnTo>
                      <a:pt x="22" y="202"/>
                    </a:lnTo>
                    <a:lnTo>
                      <a:pt x="22" y="201"/>
                    </a:lnTo>
                    <a:lnTo>
                      <a:pt x="21" y="200"/>
                    </a:lnTo>
                    <a:lnTo>
                      <a:pt x="20" y="200"/>
                    </a:lnTo>
                    <a:lnTo>
                      <a:pt x="20" y="199"/>
                    </a:lnTo>
                    <a:lnTo>
                      <a:pt x="20" y="198"/>
                    </a:lnTo>
                    <a:lnTo>
                      <a:pt x="20" y="197"/>
                    </a:lnTo>
                    <a:lnTo>
                      <a:pt x="19" y="197"/>
                    </a:lnTo>
                    <a:lnTo>
                      <a:pt x="19" y="196"/>
                    </a:lnTo>
                    <a:lnTo>
                      <a:pt x="18" y="195"/>
                    </a:lnTo>
                    <a:lnTo>
                      <a:pt x="18" y="194"/>
                    </a:lnTo>
                    <a:lnTo>
                      <a:pt x="18" y="194"/>
                    </a:lnTo>
                    <a:lnTo>
                      <a:pt x="17" y="193"/>
                    </a:lnTo>
                    <a:lnTo>
                      <a:pt x="17" y="192"/>
                    </a:lnTo>
                    <a:lnTo>
                      <a:pt x="17" y="191"/>
                    </a:lnTo>
                    <a:lnTo>
                      <a:pt x="17" y="190"/>
                    </a:lnTo>
                    <a:lnTo>
                      <a:pt x="17" y="190"/>
                    </a:lnTo>
                    <a:lnTo>
                      <a:pt x="17" y="189"/>
                    </a:lnTo>
                    <a:lnTo>
                      <a:pt x="17" y="189"/>
                    </a:lnTo>
                    <a:lnTo>
                      <a:pt x="16" y="188"/>
                    </a:lnTo>
                    <a:lnTo>
                      <a:pt x="15" y="187"/>
                    </a:lnTo>
                    <a:lnTo>
                      <a:pt x="15" y="187"/>
                    </a:lnTo>
                    <a:lnTo>
                      <a:pt x="17" y="186"/>
                    </a:lnTo>
                    <a:lnTo>
                      <a:pt x="17" y="185"/>
                    </a:lnTo>
                    <a:lnTo>
                      <a:pt x="17" y="184"/>
                    </a:lnTo>
                    <a:lnTo>
                      <a:pt x="14" y="183"/>
                    </a:lnTo>
                    <a:lnTo>
                      <a:pt x="14" y="183"/>
                    </a:lnTo>
                    <a:lnTo>
                      <a:pt x="13" y="182"/>
                    </a:lnTo>
                    <a:lnTo>
                      <a:pt x="12" y="181"/>
                    </a:lnTo>
                    <a:lnTo>
                      <a:pt x="11" y="180"/>
                    </a:lnTo>
                    <a:lnTo>
                      <a:pt x="10" y="180"/>
                    </a:lnTo>
                    <a:lnTo>
                      <a:pt x="10" y="179"/>
                    </a:lnTo>
                    <a:lnTo>
                      <a:pt x="10" y="178"/>
                    </a:lnTo>
                    <a:lnTo>
                      <a:pt x="9" y="177"/>
                    </a:lnTo>
                    <a:lnTo>
                      <a:pt x="8" y="176"/>
                    </a:lnTo>
                    <a:lnTo>
                      <a:pt x="7" y="175"/>
                    </a:lnTo>
                    <a:lnTo>
                      <a:pt x="7" y="174"/>
                    </a:lnTo>
                    <a:lnTo>
                      <a:pt x="6" y="173"/>
                    </a:lnTo>
                    <a:lnTo>
                      <a:pt x="6" y="173"/>
                    </a:lnTo>
                    <a:lnTo>
                      <a:pt x="5" y="172"/>
                    </a:lnTo>
                    <a:lnTo>
                      <a:pt x="4" y="171"/>
                    </a:lnTo>
                    <a:lnTo>
                      <a:pt x="3" y="171"/>
                    </a:lnTo>
                    <a:lnTo>
                      <a:pt x="3" y="171"/>
                    </a:lnTo>
                    <a:lnTo>
                      <a:pt x="1" y="171"/>
                    </a:lnTo>
                    <a:lnTo>
                      <a:pt x="0" y="170"/>
                    </a:lnTo>
                    <a:lnTo>
                      <a:pt x="0" y="170"/>
                    </a:lnTo>
                    <a:lnTo>
                      <a:pt x="0" y="169"/>
                    </a:lnTo>
                    <a:lnTo>
                      <a:pt x="0" y="168"/>
                    </a:lnTo>
                    <a:lnTo>
                      <a:pt x="1" y="166"/>
                    </a:lnTo>
                    <a:lnTo>
                      <a:pt x="2" y="166"/>
                    </a:lnTo>
                    <a:lnTo>
                      <a:pt x="3" y="164"/>
                    </a:lnTo>
                    <a:lnTo>
                      <a:pt x="3" y="163"/>
                    </a:lnTo>
                    <a:lnTo>
                      <a:pt x="3" y="162"/>
                    </a:lnTo>
                    <a:lnTo>
                      <a:pt x="4" y="161"/>
                    </a:lnTo>
                    <a:lnTo>
                      <a:pt x="5" y="159"/>
                    </a:lnTo>
                    <a:lnTo>
                      <a:pt x="6" y="159"/>
                    </a:lnTo>
                    <a:lnTo>
                      <a:pt x="7" y="159"/>
                    </a:lnTo>
                    <a:lnTo>
                      <a:pt x="7" y="158"/>
                    </a:lnTo>
                    <a:lnTo>
                      <a:pt x="7" y="156"/>
                    </a:lnTo>
                    <a:lnTo>
                      <a:pt x="8" y="156"/>
                    </a:lnTo>
                    <a:lnTo>
                      <a:pt x="9" y="156"/>
                    </a:lnTo>
                    <a:lnTo>
                      <a:pt x="10" y="155"/>
                    </a:lnTo>
                    <a:lnTo>
                      <a:pt x="10" y="154"/>
                    </a:lnTo>
                    <a:lnTo>
                      <a:pt x="14" y="152"/>
                    </a:lnTo>
                    <a:lnTo>
                      <a:pt x="15" y="152"/>
                    </a:lnTo>
                    <a:lnTo>
                      <a:pt x="15" y="151"/>
                    </a:lnTo>
                    <a:lnTo>
                      <a:pt x="16" y="150"/>
                    </a:lnTo>
                    <a:lnTo>
                      <a:pt x="17" y="149"/>
                    </a:lnTo>
                    <a:lnTo>
                      <a:pt x="17" y="149"/>
                    </a:lnTo>
                    <a:lnTo>
                      <a:pt x="18" y="149"/>
                    </a:lnTo>
                    <a:lnTo>
                      <a:pt x="19" y="148"/>
                    </a:lnTo>
                    <a:lnTo>
                      <a:pt x="19" y="146"/>
                    </a:lnTo>
                    <a:lnTo>
                      <a:pt x="20" y="146"/>
                    </a:lnTo>
                    <a:lnTo>
                      <a:pt x="20" y="145"/>
                    </a:lnTo>
                    <a:lnTo>
                      <a:pt x="20" y="144"/>
                    </a:lnTo>
                    <a:lnTo>
                      <a:pt x="19" y="143"/>
                    </a:lnTo>
                    <a:lnTo>
                      <a:pt x="20" y="142"/>
                    </a:lnTo>
                    <a:lnTo>
                      <a:pt x="19" y="141"/>
                    </a:lnTo>
                    <a:lnTo>
                      <a:pt x="19" y="139"/>
                    </a:lnTo>
                    <a:lnTo>
                      <a:pt x="19" y="139"/>
                    </a:lnTo>
                    <a:lnTo>
                      <a:pt x="18" y="138"/>
                    </a:lnTo>
                    <a:lnTo>
                      <a:pt x="17" y="137"/>
                    </a:lnTo>
                    <a:lnTo>
                      <a:pt x="17" y="135"/>
                    </a:lnTo>
                    <a:lnTo>
                      <a:pt x="17" y="135"/>
                    </a:lnTo>
                    <a:lnTo>
                      <a:pt x="18" y="132"/>
                    </a:lnTo>
                    <a:lnTo>
                      <a:pt x="18" y="132"/>
                    </a:lnTo>
                    <a:lnTo>
                      <a:pt x="20" y="130"/>
                    </a:lnTo>
                    <a:lnTo>
                      <a:pt x="20" y="129"/>
                    </a:lnTo>
                    <a:lnTo>
                      <a:pt x="20" y="128"/>
                    </a:lnTo>
                    <a:lnTo>
                      <a:pt x="21" y="126"/>
                    </a:lnTo>
                    <a:lnTo>
                      <a:pt x="21" y="125"/>
                    </a:lnTo>
                    <a:lnTo>
                      <a:pt x="23" y="125"/>
                    </a:lnTo>
                    <a:lnTo>
                      <a:pt x="24" y="123"/>
                    </a:lnTo>
                    <a:lnTo>
                      <a:pt x="24" y="122"/>
                    </a:lnTo>
                    <a:lnTo>
                      <a:pt x="25" y="121"/>
                    </a:lnTo>
                    <a:lnTo>
                      <a:pt x="25" y="119"/>
                    </a:lnTo>
                    <a:lnTo>
                      <a:pt x="26" y="118"/>
                    </a:lnTo>
                    <a:lnTo>
                      <a:pt x="27" y="117"/>
                    </a:lnTo>
                    <a:lnTo>
                      <a:pt x="28" y="114"/>
                    </a:lnTo>
                    <a:lnTo>
                      <a:pt x="28" y="113"/>
                    </a:lnTo>
                    <a:lnTo>
                      <a:pt x="31" y="112"/>
                    </a:lnTo>
                    <a:lnTo>
                      <a:pt x="31" y="112"/>
                    </a:lnTo>
                    <a:lnTo>
                      <a:pt x="34" y="112"/>
                    </a:lnTo>
                    <a:lnTo>
                      <a:pt x="35" y="112"/>
                    </a:lnTo>
                    <a:lnTo>
                      <a:pt x="36" y="112"/>
                    </a:lnTo>
                    <a:lnTo>
                      <a:pt x="38" y="113"/>
                    </a:lnTo>
                    <a:lnTo>
                      <a:pt x="39" y="112"/>
                    </a:lnTo>
                    <a:lnTo>
                      <a:pt x="41" y="111"/>
                    </a:lnTo>
                    <a:lnTo>
                      <a:pt x="41" y="110"/>
                    </a:lnTo>
                    <a:lnTo>
                      <a:pt x="42" y="109"/>
                    </a:lnTo>
                    <a:lnTo>
                      <a:pt x="43" y="108"/>
                    </a:lnTo>
                    <a:lnTo>
                      <a:pt x="44" y="108"/>
                    </a:lnTo>
                    <a:lnTo>
                      <a:pt x="46" y="107"/>
                    </a:lnTo>
                    <a:lnTo>
                      <a:pt x="47" y="106"/>
                    </a:lnTo>
                    <a:lnTo>
                      <a:pt x="48" y="107"/>
                    </a:lnTo>
                    <a:lnTo>
                      <a:pt x="50" y="108"/>
                    </a:lnTo>
                    <a:lnTo>
                      <a:pt x="51" y="108"/>
                    </a:lnTo>
                    <a:lnTo>
                      <a:pt x="52" y="108"/>
                    </a:lnTo>
                    <a:lnTo>
                      <a:pt x="55" y="108"/>
                    </a:lnTo>
                    <a:lnTo>
                      <a:pt x="56" y="108"/>
                    </a:lnTo>
                    <a:lnTo>
                      <a:pt x="58" y="108"/>
                    </a:lnTo>
                    <a:lnTo>
                      <a:pt x="60" y="108"/>
                    </a:lnTo>
                    <a:lnTo>
                      <a:pt x="62" y="108"/>
                    </a:lnTo>
                    <a:lnTo>
                      <a:pt x="64" y="108"/>
                    </a:lnTo>
                    <a:lnTo>
                      <a:pt x="65" y="108"/>
                    </a:lnTo>
                    <a:lnTo>
                      <a:pt x="65" y="107"/>
                    </a:lnTo>
                    <a:lnTo>
                      <a:pt x="66" y="107"/>
                    </a:lnTo>
                    <a:lnTo>
                      <a:pt x="68" y="105"/>
                    </a:lnTo>
                    <a:lnTo>
                      <a:pt x="69" y="105"/>
                    </a:lnTo>
                    <a:lnTo>
                      <a:pt x="69" y="105"/>
                    </a:lnTo>
                    <a:lnTo>
                      <a:pt x="70" y="105"/>
                    </a:lnTo>
                    <a:lnTo>
                      <a:pt x="71" y="105"/>
                    </a:lnTo>
                    <a:lnTo>
                      <a:pt x="73" y="104"/>
                    </a:lnTo>
                    <a:lnTo>
                      <a:pt x="74" y="104"/>
                    </a:lnTo>
                    <a:lnTo>
                      <a:pt x="75" y="104"/>
                    </a:lnTo>
                    <a:lnTo>
                      <a:pt x="76" y="106"/>
                    </a:lnTo>
                    <a:lnTo>
                      <a:pt x="77" y="106"/>
                    </a:lnTo>
                    <a:lnTo>
                      <a:pt x="78" y="107"/>
                    </a:lnTo>
                    <a:lnTo>
                      <a:pt x="79" y="108"/>
                    </a:lnTo>
                    <a:lnTo>
                      <a:pt x="80" y="108"/>
                    </a:lnTo>
                    <a:lnTo>
                      <a:pt x="82" y="110"/>
                    </a:lnTo>
                    <a:lnTo>
                      <a:pt x="84" y="111"/>
                    </a:lnTo>
                    <a:lnTo>
                      <a:pt x="84" y="111"/>
                    </a:lnTo>
                    <a:lnTo>
                      <a:pt x="85" y="112"/>
                    </a:lnTo>
                    <a:lnTo>
                      <a:pt x="86" y="113"/>
                    </a:lnTo>
                    <a:lnTo>
                      <a:pt x="88" y="115"/>
                    </a:lnTo>
                    <a:lnTo>
                      <a:pt x="89" y="115"/>
                    </a:lnTo>
                    <a:lnTo>
                      <a:pt x="89" y="114"/>
                    </a:lnTo>
                    <a:lnTo>
                      <a:pt x="89" y="113"/>
                    </a:lnTo>
                    <a:lnTo>
                      <a:pt x="90" y="112"/>
                    </a:lnTo>
                    <a:lnTo>
                      <a:pt x="91" y="111"/>
                    </a:lnTo>
                    <a:lnTo>
                      <a:pt x="92" y="110"/>
                    </a:lnTo>
                    <a:lnTo>
                      <a:pt x="92" y="109"/>
                    </a:lnTo>
                    <a:lnTo>
                      <a:pt x="93" y="108"/>
                    </a:lnTo>
                    <a:lnTo>
                      <a:pt x="93" y="107"/>
                    </a:lnTo>
                    <a:lnTo>
                      <a:pt x="94" y="106"/>
                    </a:lnTo>
                    <a:lnTo>
                      <a:pt x="95" y="106"/>
                    </a:lnTo>
                    <a:lnTo>
                      <a:pt x="96" y="106"/>
                    </a:lnTo>
                    <a:lnTo>
                      <a:pt x="97" y="105"/>
                    </a:lnTo>
                    <a:lnTo>
                      <a:pt x="98" y="105"/>
                    </a:lnTo>
                    <a:lnTo>
                      <a:pt x="99" y="104"/>
                    </a:lnTo>
                    <a:lnTo>
                      <a:pt x="100" y="104"/>
                    </a:lnTo>
                    <a:lnTo>
                      <a:pt x="100" y="103"/>
                    </a:lnTo>
                    <a:lnTo>
                      <a:pt x="100" y="101"/>
                    </a:lnTo>
                    <a:lnTo>
                      <a:pt x="101" y="99"/>
                    </a:lnTo>
                    <a:lnTo>
                      <a:pt x="103" y="96"/>
                    </a:lnTo>
                    <a:lnTo>
                      <a:pt x="103" y="95"/>
                    </a:lnTo>
                    <a:lnTo>
                      <a:pt x="104" y="95"/>
                    </a:lnTo>
                    <a:lnTo>
                      <a:pt x="105" y="95"/>
                    </a:lnTo>
                    <a:lnTo>
                      <a:pt x="106" y="95"/>
                    </a:lnTo>
                    <a:lnTo>
                      <a:pt x="107" y="95"/>
                    </a:lnTo>
                    <a:lnTo>
                      <a:pt x="106" y="93"/>
                    </a:lnTo>
                    <a:lnTo>
                      <a:pt x="106" y="92"/>
                    </a:lnTo>
                    <a:lnTo>
                      <a:pt x="105" y="90"/>
                    </a:lnTo>
                    <a:lnTo>
                      <a:pt x="103" y="89"/>
                    </a:lnTo>
                    <a:lnTo>
                      <a:pt x="103" y="88"/>
                    </a:lnTo>
                    <a:lnTo>
                      <a:pt x="102" y="88"/>
                    </a:lnTo>
                    <a:lnTo>
                      <a:pt x="100" y="87"/>
                    </a:lnTo>
                    <a:lnTo>
                      <a:pt x="100" y="87"/>
                    </a:lnTo>
                    <a:lnTo>
                      <a:pt x="100" y="86"/>
                    </a:lnTo>
                    <a:lnTo>
                      <a:pt x="99" y="85"/>
                    </a:lnTo>
                    <a:lnTo>
                      <a:pt x="98" y="84"/>
                    </a:lnTo>
                    <a:lnTo>
                      <a:pt x="96" y="82"/>
                    </a:lnTo>
                    <a:lnTo>
                      <a:pt x="96" y="81"/>
                    </a:lnTo>
                    <a:lnTo>
                      <a:pt x="96" y="80"/>
                    </a:lnTo>
                    <a:lnTo>
                      <a:pt x="95" y="80"/>
                    </a:lnTo>
                    <a:lnTo>
                      <a:pt x="94" y="78"/>
                    </a:lnTo>
                    <a:lnTo>
                      <a:pt x="94" y="77"/>
                    </a:lnTo>
                    <a:lnTo>
                      <a:pt x="93" y="75"/>
                    </a:lnTo>
                    <a:lnTo>
                      <a:pt x="93" y="73"/>
                    </a:lnTo>
                    <a:lnTo>
                      <a:pt x="93" y="73"/>
                    </a:lnTo>
                    <a:lnTo>
                      <a:pt x="93" y="72"/>
                    </a:lnTo>
                    <a:lnTo>
                      <a:pt x="93" y="71"/>
                    </a:lnTo>
                    <a:lnTo>
                      <a:pt x="95" y="70"/>
                    </a:lnTo>
                    <a:lnTo>
                      <a:pt x="95" y="69"/>
                    </a:lnTo>
                    <a:lnTo>
                      <a:pt x="95" y="68"/>
                    </a:lnTo>
                    <a:lnTo>
                      <a:pt x="95" y="67"/>
                    </a:lnTo>
                    <a:lnTo>
                      <a:pt x="96" y="66"/>
                    </a:lnTo>
                    <a:lnTo>
                      <a:pt x="96" y="64"/>
                    </a:lnTo>
                    <a:lnTo>
                      <a:pt x="96" y="63"/>
                    </a:lnTo>
                    <a:lnTo>
                      <a:pt x="96" y="63"/>
                    </a:lnTo>
                    <a:lnTo>
                      <a:pt x="96" y="62"/>
                    </a:lnTo>
                    <a:lnTo>
                      <a:pt x="97" y="60"/>
                    </a:lnTo>
                    <a:lnTo>
                      <a:pt x="98" y="60"/>
                    </a:lnTo>
                    <a:lnTo>
                      <a:pt x="98" y="59"/>
                    </a:lnTo>
                    <a:lnTo>
                      <a:pt x="99" y="59"/>
                    </a:lnTo>
                    <a:lnTo>
                      <a:pt x="100" y="58"/>
                    </a:lnTo>
                    <a:lnTo>
                      <a:pt x="102" y="56"/>
                    </a:lnTo>
                    <a:lnTo>
                      <a:pt x="103" y="56"/>
                    </a:lnTo>
                    <a:lnTo>
                      <a:pt x="103" y="55"/>
                    </a:lnTo>
                    <a:lnTo>
                      <a:pt x="103" y="54"/>
                    </a:lnTo>
                    <a:lnTo>
                      <a:pt x="104" y="53"/>
                    </a:lnTo>
                    <a:lnTo>
                      <a:pt x="104" y="52"/>
                    </a:lnTo>
                    <a:lnTo>
                      <a:pt x="105" y="52"/>
                    </a:lnTo>
                    <a:lnTo>
                      <a:pt x="106" y="52"/>
                    </a:lnTo>
                    <a:lnTo>
                      <a:pt x="106" y="52"/>
                    </a:lnTo>
                    <a:lnTo>
                      <a:pt x="107" y="52"/>
                    </a:lnTo>
                    <a:lnTo>
                      <a:pt x="108" y="52"/>
                    </a:lnTo>
                    <a:lnTo>
                      <a:pt x="109" y="51"/>
                    </a:lnTo>
                    <a:lnTo>
                      <a:pt x="110" y="51"/>
                    </a:lnTo>
                    <a:lnTo>
                      <a:pt x="111" y="51"/>
                    </a:lnTo>
                    <a:lnTo>
                      <a:pt x="112" y="51"/>
                    </a:lnTo>
                    <a:lnTo>
                      <a:pt x="113" y="51"/>
                    </a:lnTo>
                    <a:lnTo>
                      <a:pt x="113" y="50"/>
                    </a:lnTo>
                    <a:lnTo>
                      <a:pt x="117" y="50"/>
                    </a:lnTo>
                    <a:lnTo>
                      <a:pt x="118" y="50"/>
                    </a:lnTo>
                    <a:lnTo>
                      <a:pt x="119" y="50"/>
                    </a:lnTo>
                    <a:lnTo>
                      <a:pt x="120" y="50"/>
                    </a:lnTo>
                    <a:lnTo>
                      <a:pt x="120" y="50"/>
                    </a:lnTo>
                    <a:lnTo>
                      <a:pt x="124" y="49"/>
                    </a:lnTo>
                    <a:lnTo>
                      <a:pt x="124" y="49"/>
                    </a:lnTo>
                    <a:lnTo>
                      <a:pt x="125" y="48"/>
                    </a:lnTo>
                    <a:lnTo>
                      <a:pt x="126" y="47"/>
                    </a:lnTo>
                    <a:lnTo>
                      <a:pt x="126" y="46"/>
                    </a:lnTo>
                    <a:lnTo>
                      <a:pt x="127" y="46"/>
                    </a:lnTo>
                    <a:lnTo>
                      <a:pt x="127" y="46"/>
                    </a:lnTo>
                    <a:lnTo>
                      <a:pt x="130" y="43"/>
                    </a:lnTo>
                    <a:lnTo>
                      <a:pt x="131" y="42"/>
                    </a:lnTo>
                    <a:lnTo>
                      <a:pt x="131" y="42"/>
                    </a:lnTo>
                    <a:lnTo>
                      <a:pt x="131" y="42"/>
                    </a:lnTo>
                    <a:lnTo>
                      <a:pt x="132" y="42"/>
                    </a:lnTo>
                    <a:lnTo>
                      <a:pt x="132" y="41"/>
                    </a:lnTo>
                    <a:lnTo>
                      <a:pt x="133" y="41"/>
                    </a:lnTo>
                    <a:lnTo>
                      <a:pt x="134" y="41"/>
                    </a:lnTo>
                    <a:lnTo>
                      <a:pt x="134" y="39"/>
                    </a:lnTo>
                    <a:lnTo>
                      <a:pt x="134" y="39"/>
                    </a:lnTo>
                    <a:lnTo>
                      <a:pt x="135" y="38"/>
                    </a:lnTo>
                    <a:lnTo>
                      <a:pt x="136" y="37"/>
                    </a:lnTo>
                    <a:lnTo>
                      <a:pt x="137" y="37"/>
                    </a:lnTo>
                    <a:lnTo>
                      <a:pt x="137" y="36"/>
                    </a:lnTo>
                    <a:lnTo>
                      <a:pt x="140" y="35"/>
                    </a:lnTo>
                    <a:lnTo>
                      <a:pt x="141" y="34"/>
                    </a:lnTo>
                    <a:lnTo>
                      <a:pt x="143" y="33"/>
                    </a:lnTo>
                    <a:lnTo>
                      <a:pt x="144" y="32"/>
                    </a:lnTo>
                    <a:lnTo>
                      <a:pt x="146" y="32"/>
                    </a:lnTo>
                    <a:lnTo>
                      <a:pt x="147" y="32"/>
                    </a:lnTo>
                    <a:lnTo>
                      <a:pt x="148" y="32"/>
                    </a:lnTo>
                    <a:lnTo>
                      <a:pt x="148" y="32"/>
                    </a:lnTo>
                    <a:lnTo>
                      <a:pt x="149" y="32"/>
                    </a:lnTo>
                    <a:lnTo>
                      <a:pt x="150" y="31"/>
                    </a:lnTo>
                    <a:lnTo>
                      <a:pt x="151" y="31"/>
                    </a:lnTo>
                    <a:lnTo>
                      <a:pt x="152" y="31"/>
                    </a:lnTo>
                    <a:lnTo>
                      <a:pt x="153" y="3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70" name="Freeform 928">
                <a:extLst>
                  <a:ext uri="{FF2B5EF4-FFF2-40B4-BE49-F238E27FC236}">
                    <a16:creationId xmlns:a16="http://schemas.microsoft.com/office/drawing/2014/main" id="{1FB5BA22-9DF0-4AF5-9C83-6B594BFB5072}"/>
                  </a:ext>
                </a:extLst>
              </p:cNvPr>
              <p:cNvSpPr>
                <a:spLocks/>
              </p:cNvSpPr>
              <p:nvPr/>
            </p:nvSpPr>
            <p:spPr bwMode="auto">
              <a:xfrm>
                <a:off x="5303" y="3085"/>
                <a:ext cx="244" cy="253"/>
              </a:xfrm>
              <a:custGeom>
                <a:avLst/>
                <a:gdLst>
                  <a:gd name="T0" fmla="*/ 11 w 244"/>
                  <a:gd name="T1" fmla="*/ 36 h 253"/>
                  <a:gd name="T2" fmla="*/ 25 w 244"/>
                  <a:gd name="T3" fmla="*/ 8 h 253"/>
                  <a:gd name="T4" fmla="*/ 33 w 244"/>
                  <a:gd name="T5" fmla="*/ 4 h 253"/>
                  <a:gd name="T6" fmla="*/ 37 w 244"/>
                  <a:gd name="T7" fmla="*/ 2 h 253"/>
                  <a:gd name="T8" fmla="*/ 48 w 244"/>
                  <a:gd name="T9" fmla="*/ 7 h 253"/>
                  <a:gd name="T10" fmla="*/ 58 w 244"/>
                  <a:gd name="T11" fmla="*/ 15 h 253"/>
                  <a:gd name="T12" fmla="*/ 68 w 244"/>
                  <a:gd name="T13" fmla="*/ 17 h 253"/>
                  <a:gd name="T14" fmla="*/ 74 w 244"/>
                  <a:gd name="T15" fmla="*/ 24 h 253"/>
                  <a:gd name="T16" fmla="*/ 82 w 244"/>
                  <a:gd name="T17" fmla="*/ 21 h 253"/>
                  <a:gd name="T18" fmla="*/ 86 w 244"/>
                  <a:gd name="T19" fmla="*/ 19 h 253"/>
                  <a:gd name="T20" fmla="*/ 94 w 244"/>
                  <a:gd name="T21" fmla="*/ 23 h 253"/>
                  <a:gd name="T22" fmla="*/ 94 w 244"/>
                  <a:gd name="T23" fmla="*/ 33 h 253"/>
                  <a:gd name="T24" fmla="*/ 109 w 244"/>
                  <a:gd name="T25" fmla="*/ 33 h 253"/>
                  <a:gd name="T26" fmla="*/ 121 w 244"/>
                  <a:gd name="T27" fmla="*/ 32 h 253"/>
                  <a:gd name="T28" fmla="*/ 120 w 244"/>
                  <a:gd name="T29" fmla="*/ 29 h 253"/>
                  <a:gd name="T30" fmla="*/ 126 w 244"/>
                  <a:gd name="T31" fmla="*/ 25 h 253"/>
                  <a:gd name="T32" fmla="*/ 131 w 244"/>
                  <a:gd name="T33" fmla="*/ 21 h 253"/>
                  <a:gd name="T34" fmla="*/ 139 w 244"/>
                  <a:gd name="T35" fmla="*/ 19 h 253"/>
                  <a:gd name="T36" fmla="*/ 149 w 244"/>
                  <a:gd name="T37" fmla="*/ 22 h 253"/>
                  <a:gd name="T38" fmla="*/ 161 w 244"/>
                  <a:gd name="T39" fmla="*/ 26 h 253"/>
                  <a:gd name="T40" fmla="*/ 180 w 244"/>
                  <a:gd name="T41" fmla="*/ 31 h 253"/>
                  <a:gd name="T42" fmla="*/ 190 w 244"/>
                  <a:gd name="T43" fmla="*/ 33 h 253"/>
                  <a:gd name="T44" fmla="*/ 195 w 244"/>
                  <a:gd name="T45" fmla="*/ 38 h 253"/>
                  <a:gd name="T46" fmla="*/ 202 w 244"/>
                  <a:gd name="T47" fmla="*/ 40 h 253"/>
                  <a:gd name="T48" fmla="*/ 208 w 244"/>
                  <a:gd name="T49" fmla="*/ 42 h 253"/>
                  <a:gd name="T50" fmla="*/ 214 w 244"/>
                  <a:gd name="T51" fmla="*/ 44 h 253"/>
                  <a:gd name="T52" fmla="*/ 224 w 244"/>
                  <a:gd name="T53" fmla="*/ 48 h 253"/>
                  <a:gd name="T54" fmla="*/ 230 w 244"/>
                  <a:gd name="T55" fmla="*/ 58 h 253"/>
                  <a:gd name="T56" fmla="*/ 233 w 244"/>
                  <a:gd name="T57" fmla="*/ 67 h 253"/>
                  <a:gd name="T58" fmla="*/ 238 w 244"/>
                  <a:gd name="T59" fmla="*/ 73 h 253"/>
                  <a:gd name="T60" fmla="*/ 239 w 244"/>
                  <a:gd name="T61" fmla="*/ 79 h 253"/>
                  <a:gd name="T62" fmla="*/ 241 w 244"/>
                  <a:gd name="T63" fmla="*/ 83 h 253"/>
                  <a:gd name="T64" fmla="*/ 243 w 244"/>
                  <a:gd name="T65" fmla="*/ 91 h 253"/>
                  <a:gd name="T66" fmla="*/ 237 w 244"/>
                  <a:gd name="T67" fmla="*/ 97 h 253"/>
                  <a:gd name="T68" fmla="*/ 242 w 244"/>
                  <a:gd name="T69" fmla="*/ 101 h 253"/>
                  <a:gd name="T70" fmla="*/ 233 w 244"/>
                  <a:gd name="T71" fmla="*/ 104 h 253"/>
                  <a:gd name="T72" fmla="*/ 226 w 244"/>
                  <a:gd name="T73" fmla="*/ 107 h 253"/>
                  <a:gd name="T74" fmla="*/ 220 w 244"/>
                  <a:gd name="T75" fmla="*/ 114 h 253"/>
                  <a:gd name="T76" fmla="*/ 216 w 244"/>
                  <a:gd name="T77" fmla="*/ 122 h 253"/>
                  <a:gd name="T78" fmla="*/ 193 w 244"/>
                  <a:gd name="T79" fmla="*/ 144 h 253"/>
                  <a:gd name="T80" fmla="*/ 174 w 244"/>
                  <a:gd name="T81" fmla="*/ 165 h 253"/>
                  <a:gd name="T82" fmla="*/ 164 w 244"/>
                  <a:gd name="T83" fmla="*/ 200 h 253"/>
                  <a:gd name="T84" fmla="*/ 158 w 244"/>
                  <a:gd name="T85" fmla="*/ 221 h 253"/>
                  <a:gd name="T86" fmla="*/ 150 w 244"/>
                  <a:gd name="T87" fmla="*/ 245 h 253"/>
                  <a:gd name="T88" fmla="*/ 143 w 244"/>
                  <a:gd name="T89" fmla="*/ 245 h 253"/>
                  <a:gd name="T90" fmla="*/ 140 w 244"/>
                  <a:gd name="T91" fmla="*/ 233 h 253"/>
                  <a:gd name="T92" fmla="*/ 124 w 244"/>
                  <a:gd name="T93" fmla="*/ 232 h 253"/>
                  <a:gd name="T94" fmla="*/ 109 w 244"/>
                  <a:gd name="T95" fmla="*/ 227 h 253"/>
                  <a:gd name="T96" fmla="*/ 100 w 244"/>
                  <a:gd name="T97" fmla="*/ 218 h 253"/>
                  <a:gd name="T98" fmla="*/ 84 w 244"/>
                  <a:gd name="T99" fmla="*/ 208 h 253"/>
                  <a:gd name="T100" fmla="*/ 74 w 244"/>
                  <a:gd name="T101" fmla="*/ 203 h 253"/>
                  <a:gd name="T102" fmla="*/ 64 w 244"/>
                  <a:gd name="T103" fmla="*/ 202 h 253"/>
                  <a:gd name="T104" fmla="*/ 57 w 244"/>
                  <a:gd name="T105" fmla="*/ 193 h 253"/>
                  <a:gd name="T106" fmla="*/ 61 w 244"/>
                  <a:gd name="T107" fmla="*/ 175 h 253"/>
                  <a:gd name="T108" fmla="*/ 68 w 244"/>
                  <a:gd name="T109" fmla="*/ 152 h 253"/>
                  <a:gd name="T110" fmla="*/ 61 w 244"/>
                  <a:gd name="T111" fmla="*/ 134 h 253"/>
                  <a:gd name="T112" fmla="*/ 47 w 244"/>
                  <a:gd name="T113" fmla="*/ 127 h 253"/>
                  <a:gd name="T114" fmla="*/ 48 w 244"/>
                  <a:gd name="T115" fmla="*/ 121 h 253"/>
                  <a:gd name="T116" fmla="*/ 30 w 244"/>
                  <a:gd name="T117" fmla="*/ 107 h 253"/>
                  <a:gd name="T118" fmla="*/ 13 w 244"/>
                  <a:gd name="T119" fmla="*/ 94 h 253"/>
                  <a:gd name="T120" fmla="*/ 6 w 244"/>
                  <a:gd name="T121" fmla="*/ 7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4" h="253">
                    <a:moveTo>
                      <a:pt x="2" y="66"/>
                    </a:moveTo>
                    <a:lnTo>
                      <a:pt x="2" y="64"/>
                    </a:lnTo>
                    <a:lnTo>
                      <a:pt x="3" y="62"/>
                    </a:lnTo>
                    <a:lnTo>
                      <a:pt x="6" y="61"/>
                    </a:lnTo>
                    <a:lnTo>
                      <a:pt x="6" y="59"/>
                    </a:lnTo>
                    <a:lnTo>
                      <a:pt x="9" y="58"/>
                    </a:lnTo>
                    <a:lnTo>
                      <a:pt x="9" y="57"/>
                    </a:lnTo>
                    <a:lnTo>
                      <a:pt x="10" y="38"/>
                    </a:lnTo>
                    <a:lnTo>
                      <a:pt x="11" y="36"/>
                    </a:lnTo>
                    <a:lnTo>
                      <a:pt x="13" y="34"/>
                    </a:lnTo>
                    <a:lnTo>
                      <a:pt x="14" y="27"/>
                    </a:lnTo>
                    <a:lnTo>
                      <a:pt x="16" y="22"/>
                    </a:lnTo>
                    <a:lnTo>
                      <a:pt x="20" y="18"/>
                    </a:lnTo>
                    <a:lnTo>
                      <a:pt x="20" y="14"/>
                    </a:lnTo>
                    <a:lnTo>
                      <a:pt x="21" y="13"/>
                    </a:lnTo>
                    <a:lnTo>
                      <a:pt x="23" y="11"/>
                    </a:lnTo>
                    <a:lnTo>
                      <a:pt x="23" y="11"/>
                    </a:lnTo>
                    <a:lnTo>
                      <a:pt x="25" y="8"/>
                    </a:lnTo>
                    <a:lnTo>
                      <a:pt x="25" y="7"/>
                    </a:lnTo>
                    <a:lnTo>
                      <a:pt x="26" y="6"/>
                    </a:lnTo>
                    <a:lnTo>
                      <a:pt x="28" y="4"/>
                    </a:lnTo>
                    <a:lnTo>
                      <a:pt x="29" y="4"/>
                    </a:lnTo>
                    <a:lnTo>
                      <a:pt x="31" y="6"/>
                    </a:lnTo>
                    <a:lnTo>
                      <a:pt x="32" y="5"/>
                    </a:lnTo>
                    <a:lnTo>
                      <a:pt x="33" y="5"/>
                    </a:lnTo>
                    <a:lnTo>
                      <a:pt x="33" y="4"/>
                    </a:lnTo>
                    <a:lnTo>
                      <a:pt x="33" y="4"/>
                    </a:lnTo>
                    <a:lnTo>
                      <a:pt x="32" y="4"/>
                    </a:lnTo>
                    <a:lnTo>
                      <a:pt x="30" y="4"/>
                    </a:lnTo>
                    <a:lnTo>
                      <a:pt x="30" y="4"/>
                    </a:lnTo>
                    <a:lnTo>
                      <a:pt x="30" y="3"/>
                    </a:lnTo>
                    <a:lnTo>
                      <a:pt x="30" y="2"/>
                    </a:lnTo>
                    <a:lnTo>
                      <a:pt x="33" y="0"/>
                    </a:lnTo>
                    <a:lnTo>
                      <a:pt x="34" y="0"/>
                    </a:lnTo>
                    <a:lnTo>
                      <a:pt x="36" y="0"/>
                    </a:lnTo>
                    <a:lnTo>
                      <a:pt x="37" y="2"/>
                    </a:lnTo>
                    <a:lnTo>
                      <a:pt x="40" y="5"/>
                    </a:lnTo>
                    <a:lnTo>
                      <a:pt x="40" y="5"/>
                    </a:lnTo>
                    <a:lnTo>
                      <a:pt x="41" y="5"/>
                    </a:lnTo>
                    <a:lnTo>
                      <a:pt x="42" y="5"/>
                    </a:lnTo>
                    <a:lnTo>
                      <a:pt x="44" y="6"/>
                    </a:lnTo>
                    <a:lnTo>
                      <a:pt x="47" y="6"/>
                    </a:lnTo>
                    <a:lnTo>
                      <a:pt x="48" y="5"/>
                    </a:lnTo>
                    <a:lnTo>
                      <a:pt x="48" y="6"/>
                    </a:lnTo>
                    <a:lnTo>
                      <a:pt x="48" y="7"/>
                    </a:lnTo>
                    <a:lnTo>
                      <a:pt x="48" y="8"/>
                    </a:lnTo>
                    <a:lnTo>
                      <a:pt x="49" y="9"/>
                    </a:lnTo>
                    <a:lnTo>
                      <a:pt x="50" y="9"/>
                    </a:lnTo>
                    <a:lnTo>
                      <a:pt x="50" y="10"/>
                    </a:lnTo>
                    <a:lnTo>
                      <a:pt x="51" y="10"/>
                    </a:lnTo>
                    <a:lnTo>
                      <a:pt x="55" y="14"/>
                    </a:lnTo>
                    <a:lnTo>
                      <a:pt x="56" y="14"/>
                    </a:lnTo>
                    <a:lnTo>
                      <a:pt x="57" y="15"/>
                    </a:lnTo>
                    <a:lnTo>
                      <a:pt x="58" y="15"/>
                    </a:lnTo>
                    <a:lnTo>
                      <a:pt x="58" y="16"/>
                    </a:lnTo>
                    <a:lnTo>
                      <a:pt x="59" y="17"/>
                    </a:lnTo>
                    <a:lnTo>
                      <a:pt x="60" y="17"/>
                    </a:lnTo>
                    <a:lnTo>
                      <a:pt x="61" y="17"/>
                    </a:lnTo>
                    <a:lnTo>
                      <a:pt x="61" y="17"/>
                    </a:lnTo>
                    <a:lnTo>
                      <a:pt x="64" y="16"/>
                    </a:lnTo>
                    <a:lnTo>
                      <a:pt x="65" y="16"/>
                    </a:lnTo>
                    <a:lnTo>
                      <a:pt x="67" y="16"/>
                    </a:lnTo>
                    <a:lnTo>
                      <a:pt x="68" y="17"/>
                    </a:lnTo>
                    <a:lnTo>
                      <a:pt x="70" y="17"/>
                    </a:lnTo>
                    <a:lnTo>
                      <a:pt x="71" y="17"/>
                    </a:lnTo>
                    <a:lnTo>
                      <a:pt x="72" y="17"/>
                    </a:lnTo>
                    <a:lnTo>
                      <a:pt x="73" y="17"/>
                    </a:lnTo>
                    <a:lnTo>
                      <a:pt x="75" y="18"/>
                    </a:lnTo>
                    <a:lnTo>
                      <a:pt x="75" y="20"/>
                    </a:lnTo>
                    <a:lnTo>
                      <a:pt x="75" y="21"/>
                    </a:lnTo>
                    <a:lnTo>
                      <a:pt x="75" y="24"/>
                    </a:lnTo>
                    <a:lnTo>
                      <a:pt x="74" y="24"/>
                    </a:lnTo>
                    <a:lnTo>
                      <a:pt x="75" y="24"/>
                    </a:lnTo>
                    <a:lnTo>
                      <a:pt x="76" y="24"/>
                    </a:lnTo>
                    <a:lnTo>
                      <a:pt x="77" y="24"/>
                    </a:lnTo>
                    <a:lnTo>
                      <a:pt x="78" y="22"/>
                    </a:lnTo>
                    <a:lnTo>
                      <a:pt x="78" y="21"/>
                    </a:lnTo>
                    <a:lnTo>
                      <a:pt x="79" y="21"/>
                    </a:lnTo>
                    <a:lnTo>
                      <a:pt x="80" y="22"/>
                    </a:lnTo>
                    <a:lnTo>
                      <a:pt x="82" y="21"/>
                    </a:lnTo>
                    <a:lnTo>
                      <a:pt x="82" y="21"/>
                    </a:lnTo>
                    <a:lnTo>
                      <a:pt x="82" y="22"/>
                    </a:lnTo>
                    <a:lnTo>
                      <a:pt x="82" y="23"/>
                    </a:lnTo>
                    <a:lnTo>
                      <a:pt x="83" y="23"/>
                    </a:lnTo>
                    <a:lnTo>
                      <a:pt x="83" y="22"/>
                    </a:lnTo>
                    <a:lnTo>
                      <a:pt x="83" y="21"/>
                    </a:lnTo>
                    <a:lnTo>
                      <a:pt x="84" y="21"/>
                    </a:lnTo>
                    <a:lnTo>
                      <a:pt x="85" y="21"/>
                    </a:lnTo>
                    <a:lnTo>
                      <a:pt x="86" y="20"/>
                    </a:lnTo>
                    <a:lnTo>
                      <a:pt x="86" y="19"/>
                    </a:lnTo>
                    <a:lnTo>
                      <a:pt x="87" y="18"/>
                    </a:lnTo>
                    <a:lnTo>
                      <a:pt x="88" y="18"/>
                    </a:lnTo>
                    <a:lnTo>
                      <a:pt x="89" y="19"/>
                    </a:lnTo>
                    <a:lnTo>
                      <a:pt x="91" y="19"/>
                    </a:lnTo>
                    <a:lnTo>
                      <a:pt x="92" y="19"/>
                    </a:lnTo>
                    <a:lnTo>
                      <a:pt x="92" y="19"/>
                    </a:lnTo>
                    <a:lnTo>
                      <a:pt x="92" y="21"/>
                    </a:lnTo>
                    <a:lnTo>
                      <a:pt x="93" y="23"/>
                    </a:lnTo>
                    <a:lnTo>
                      <a:pt x="94" y="23"/>
                    </a:lnTo>
                    <a:lnTo>
                      <a:pt x="94" y="24"/>
                    </a:lnTo>
                    <a:lnTo>
                      <a:pt x="93" y="25"/>
                    </a:lnTo>
                    <a:lnTo>
                      <a:pt x="93" y="26"/>
                    </a:lnTo>
                    <a:lnTo>
                      <a:pt x="93" y="28"/>
                    </a:lnTo>
                    <a:lnTo>
                      <a:pt x="93" y="28"/>
                    </a:lnTo>
                    <a:lnTo>
                      <a:pt x="92" y="31"/>
                    </a:lnTo>
                    <a:lnTo>
                      <a:pt x="93" y="31"/>
                    </a:lnTo>
                    <a:lnTo>
                      <a:pt x="93" y="33"/>
                    </a:lnTo>
                    <a:lnTo>
                      <a:pt x="94" y="33"/>
                    </a:lnTo>
                    <a:lnTo>
                      <a:pt x="95" y="33"/>
                    </a:lnTo>
                    <a:lnTo>
                      <a:pt x="99" y="33"/>
                    </a:lnTo>
                    <a:lnTo>
                      <a:pt x="99" y="32"/>
                    </a:lnTo>
                    <a:lnTo>
                      <a:pt x="101" y="32"/>
                    </a:lnTo>
                    <a:lnTo>
                      <a:pt x="102" y="32"/>
                    </a:lnTo>
                    <a:lnTo>
                      <a:pt x="102" y="33"/>
                    </a:lnTo>
                    <a:lnTo>
                      <a:pt x="104" y="34"/>
                    </a:lnTo>
                    <a:lnTo>
                      <a:pt x="108" y="33"/>
                    </a:lnTo>
                    <a:lnTo>
                      <a:pt x="109" y="33"/>
                    </a:lnTo>
                    <a:lnTo>
                      <a:pt x="110" y="34"/>
                    </a:lnTo>
                    <a:lnTo>
                      <a:pt x="111" y="34"/>
                    </a:lnTo>
                    <a:lnTo>
                      <a:pt x="112" y="35"/>
                    </a:lnTo>
                    <a:lnTo>
                      <a:pt x="113" y="35"/>
                    </a:lnTo>
                    <a:lnTo>
                      <a:pt x="114" y="35"/>
                    </a:lnTo>
                    <a:lnTo>
                      <a:pt x="115" y="34"/>
                    </a:lnTo>
                    <a:lnTo>
                      <a:pt x="116" y="34"/>
                    </a:lnTo>
                    <a:lnTo>
                      <a:pt x="118" y="33"/>
                    </a:lnTo>
                    <a:lnTo>
                      <a:pt x="121" y="32"/>
                    </a:lnTo>
                    <a:lnTo>
                      <a:pt x="122" y="31"/>
                    </a:lnTo>
                    <a:lnTo>
                      <a:pt x="122" y="30"/>
                    </a:lnTo>
                    <a:lnTo>
                      <a:pt x="123" y="28"/>
                    </a:lnTo>
                    <a:lnTo>
                      <a:pt x="123" y="28"/>
                    </a:lnTo>
                    <a:lnTo>
                      <a:pt x="122" y="28"/>
                    </a:lnTo>
                    <a:lnTo>
                      <a:pt x="120" y="28"/>
                    </a:lnTo>
                    <a:lnTo>
                      <a:pt x="119" y="28"/>
                    </a:lnTo>
                    <a:lnTo>
                      <a:pt x="119" y="28"/>
                    </a:lnTo>
                    <a:lnTo>
                      <a:pt x="120" y="29"/>
                    </a:lnTo>
                    <a:lnTo>
                      <a:pt x="119" y="30"/>
                    </a:lnTo>
                    <a:lnTo>
                      <a:pt x="119" y="30"/>
                    </a:lnTo>
                    <a:lnTo>
                      <a:pt x="118" y="30"/>
                    </a:lnTo>
                    <a:lnTo>
                      <a:pt x="117" y="28"/>
                    </a:lnTo>
                    <a:lnTo>
                      <a:pt x="119" y="26"/>
                    </a:lnTo>
                    <a:lnTo>
                      <a:pt x="120" y="25"/>
                    </a:lnTo>
                    <a:lnTo>
                      <a:pt x="123" y="25"/>
                    </a:lnTo>
                    <a:lnTo>
                      <a:pt x="125" y="25"/>
                    </a:lnTo>
                    <a:lnTo>
                      <a:pt x="126" y="25"/>
                    </a:lnTo>
                    <a:lnTo>
                      <a:pt x="126" y="25"/>
                    </a:lnTo>
                    <a:lnTo>
                      <a:pt x="126" y="26"/>
                    </a:lnTo>
                    <a:lnTo>
                      <a:pt x="126" y="26"/>
                    </a:lnTo>
                    <a:lnTo>
                      <a:pt x="127" y="25"/>
                    </a:lnTo>
                    <a:lnTo>
                      <a:pt x="128" y="25"/>
                    </a:lnTo>
                    <a:lnTo>
                      <a:pt x="130" y="25"/>
                    </a:lnTo>
                    <a:lnTo>
                      <a:pt x="131" y="25"/>
                    </a:lnTo>
                    <a:lnTo>
                      <a:pt x="131" y="24"/>
                    </a:lnTo>
                    <a:lnTo>
                      <a:pt x="131" y="21"/>
                    </a:lnTo>
                    <a:lnTo>
                      <a:pt x="131" y="21"/>
                    </a:lnTo>
                    <a:lnTo>
                      <a:pt x="133" y="21"/>
                    </a:lnTo>
                    <a:lnTo>
                      <a:pt x="133" y="21"/>
                    </a:lnTo>
                    <a:lnTo>
                      <a:pt x="134" y="20"/>
                    </a:lnTo>
                    <a:lnTo>
                      <a:pt x="134" y="19"/>
                    </a:lnTo>
                    <a:lnTo>
                      <a:pt x="134" y="18"/>
                    </a:lnTo>
                    <a:lnTo>
                      <a:pt x="135" y="18"/>
                    </a:lnTo>
                    <a:lnTo>
                      <a:pt x="137" y="18"/>
                    </a:lnTo>
                    <a:lnTo>
                      <a:pt x="139" y="19"/>
                    </a:lnTo>
                    <a:lnTo>
                      <a:pt x="140" y="19"/>
                    </a:lnTo>
                    <a:lnTo>
                      <a:pt x="142" y="19"/>
                    </a:lnTo>
                    <a:lnTo>
                      <a:pt x="144" y="20"/>
                    </a:lnTo>
                    <a:lnTo>
                      <a:pt x="144" y="20"/>
                    </a:lnTo>
                    <a:lnTo>
                      <a:pt x="145" y="19"/>
                    </a:lnTo>
                    <a:lnTo>
                      <a:pt x="146" y="20"/>
                    </a:lnTo>
                    <a:lnTo>
                      <a:pt x="147" y="21"/>
                    </a:lnTo>
                    <a:lnTo>
                      <a:pt x="148" y="22"/>
                    </a:lnTo>
                    <a:lnTo>
                      <a:pt x="149" y="22"/>
                    </a:lnTo>
                    <a:lnTo>
                      <a:pt x="150" y="21"/>
                    </a:lnTo>
                    <a:lnTo>
                      <a:pt x="153" y="23"/>
                    </a:lnTo>
                    <a:lnTo>
                      <a:pt x="154" y="23"/>
                    </a:lnTo>
                    <a:lnTo>
                      <a:pt x="154" y="23"/>
                    </a:lnTo>
                    <a:lnTo>
                      <a:pt x="156" y="24"/>
                    </a:lnTo>
                    <a:lnTo>
                      <a:pt x="157" y="23"/>
                    </a:lnTo>
                    <a:lnTo>
                      <a:pt x="157" y="24"/>
                    </a:lnTo>
                    <a:lnTo>
                      <a:pt x="158" y="25"/>
                    </a:lnTo>
                    <a:lnTo>
                      <a:pt x="161" y="26"/>
                    </a:lnTo>
                    <a:lnTo>
                      <a:pt x="163" y="26"/>
                    </a:lnTo>
                    <a:lnTo>
                      <a:pt x="164" y="26"/>
                    </a:lnTo>
                    <a:lnTo>
                      <a:pt x="165" y="27"/>
                    </a:lnTo>
                    <a:lnTo>
                      <a:pt x="170" y="28"/>
                    </a:lnTo>
                    <a:lnTo>
                      <a:pt x="172" y="28"/>
                    </a:lnTo>
                    <a:lnTo>
                      <a:pt x="177" y="28"/>
                    </a:lnTo>
                    <a:lnTo>
                      <a:pt x="178" y="29"/>
                    </a:lnTo>
                    <a:lnTo>
                      <a:pt x="178" y="29"/>
                    </a:lnTo>
                    <a:lnTo>
                      <a:pt x="180" y="31"/>
                    </a:lnTo>
                    <a:lnTo>
                      <a:pt x="181" y="31"/>
                    </a:lnTo>
                    <a:lnTo>
                      <a:pt x="182" y="31"/>
                    </a:lnTo>
                    <a:lnTo>
                      <a:pt x="183" y="29"/>
                    </a:lnTo>
                    <a:lnTo>
                      <a:pt x="184" y="29"/>
                    </a:lnTo>
                    <a:lnTo>
                      <a:pt x="185" y="30"/>
                    </a:lnTo>
                    <a:lnTo>
                      <a:pt x="185" y="31"/>
                    </a:lnTo>
                    <a:lnTo>
                      <a:pt x="188" y="33"/>
                    </a:lnTo>
                    <a:lnTo>
                      <a:pt x="189" y="33"/>
                    </a:lnTo>
                    <a:lnTo>
                      <a:pt x="190" y="33"/>
                    </a:lnTo>
                    <a:lnTo>
                      <a:pt x="191" y="33"/>
                    </a:lnTo>
                    <a:lnTo>
                      <a:pt x="191" y="32"/>
                    </a:lnTo>
                    <a:lnTo>
                      <a:pt x="192" y="32"/>
                    </a:lnTo>
                    <a:lnTo>
                      <a:pt x="192" y="33"/>
                    </a:lnTo>
                    <a:lnTo>
                      <a:pt x="193" y="35"/>
                    </a:lnTo>
                    <a:lnTo>
                      <a:pt x="193" y="36"/>
                    </a:lnTo>
                    <a:lnTo>
                      <a:pt x="193" y="38"/>
                    </a:lnTo>
                    <a:lnTo>
                      <a:pt x="194" y="38"/>
                    </a:lnTo>
                    <a:lnTo>
                      <a:pt x="195" y="38"/>
                    </a:lnTo>
                    <a:lnTo>
                      <a:pt x="196" y="38"/>
                    </a:lnTo>
                    <a:lnTo>
                      <a:pt x="197" y="38"/>
                    </a:lnTo>
                    <a:lnTo>
                      <a:pt x="198" y="38"/>
                    </a:lnTo>
                    <a:lnTo>
                      <a:pt x="199" y="39"/>
                    </a:lnTo>
                    <a:lnTo>
                      <a:pt x="199" y="40"/>
                    </a:lnTo>
                    <a:lnTo>
                      <a:pt x="199" y="40"/>
                    </a:lnTo>
                    <a:lnTo>
                      <a:pt x="199" y="39"/>
                    </a:lnTo>
                    <a:lnTo>
                      <a:pt x="200" y="39"/>
                    </a:lnTo>
                    <a:lnTo>
                      <a:pt x="202" y="40"/>
                    </a:lnTo>
                    <a:lnTo>
                      <a:pt x="203" y="41"/>
                    </a:lnTo>
                    <a:lnTo>
                      <a:pt x="204" y="40"/>
                    </a:lnTo>
                    <a:lnTo>
                      <a:pt x="205" y="40"/>
                    </a:lnTo>
                    <a:lnTo>
                      <a:pt x="207" y="40"/>
                    </a:lnTo>
                    <a:lnTo>
                      <a:pt x="208" y="40"/>
                    </a:lnTo>
                    <a:lnTo>
                      <a:pt x="209" y="41"/>
                    </a:lnTo>
                    <a:lnTo>
                      <a:pt x="209" y="42"/>
                    </a:lnTo>
                    <a:lnTo>
                      <a:pt x="208" y="42"/>
                    </a:lnTo>
                    <a:lnTo>
                      <a:pt x="208" y="42"/>
                    </a:lnTo>
                    <a:lnTo>
                      <a:pt x="209" y="43"/>
                    </a:lnTo>
                    <a:lnTo>
                      <a:pt x="210" y="43"/>
                    </a:lnTo>
                    <a:lnTo>
                      <a:pt x="211" y="42"/>
                    </a:lnTo>
                    <a:lnTo>
                      <a:pt x="212" y="42"/>
                    </a:lnTo>
                    <a:lnTo>
                      <a:pt x="213" y="41"/>
                    </a:lnTo>
                    <a:lnTo>
                      <a:pt x="215" y="42"/>
                    </a:lnTo>
                    <a:lnTo>
                      <a:pt x="216" y="42"/>
                    </a:lnTo>
                    <a:lnTo>
                      <a:pt x="216" y="43"/>
                    </a:lnTo>
                    <a:lnTo>
                      <a:pt x="214" y="44"/>
                    </a:lnTo>
                    <a:lnTo>
                      <a:pt x="212" y="45"/>
                    </a:lnTo>
                    <a:lnTo>
                      <a:pt x="212" y="45"/>
                    </a:lnTo>
                    <a:lnTo>
                      <a:pt x="214" y="46"/>
                    </a:lnTo>
                    <a:lnTo>
                      <a:pt x="216" y="46"/>
                    </a:lnTo>
                    <a:lnTo>
                      <a:pt x="219" y="47"/>
                    </a:lnTo>
                    <a:lnTo>
                      <a:pt x="222" y="49"/>
                    </a:lnTo>
                    <a:lnTo>
                      <a:pt x="223" y="49"/>
                    </a:lnTo>
                    <a:lnTo>
                      <a:pt x="223" y="48"/>
                    </a:lnTo>
                    <a:lnTo>
                      <a:pt x="224" y="48"/>
                    </a:lnTo>
                    <a:lnTo>
                      <a:pt x="226" y="49"/>
                    </a:lnTo>
                    <a:lnTo>
                      <a:pt x="226" y="49"/>
                    </a:lnTo>
                    <a:lnTo>
                      <a:pt x="227" y="51"/>
                    </a:lnTo>
                    <a:lnTo>
                      <a:pt x="229" y="52"/>
                    </a:lnTo>
                    <a:lnTo>
                      <a:pt x="230" y="52"/>
                    </a:lnTo>
                    <a:lnTo>
                      <a:pt x="231" y="54"/>
                    </a:lnTo>
                    <a:lnTo>
                      <a:pt x="231" y="57"/>
                    </a:lnTo>
                    <a:lnTo>
                      <a:pt x="230" y="57"/>
                    </a:lnTo>
                    <a:lnTo>
                      <a:pt x="230" y="58"/>
                    </a:lnTo>
                    <a:lnTo>
                      <a:pt x="233" y="63"/>
                    </a:lnTo>
                    <a:lnTo>
                      <a:pt x="233" y="64"/>
                    </a:lnTo>
                    <a:lnTo>
                      <a:pt x="234" y="65"/>
                    </a:lnTo>
                    <a:lnTo>
                      <a:pt x="234" y="66"/>
                    </a:lnTo>
                    <a:lnTo>
                      <a:pt x="233" y="65"/>
                    </a:lnTo>
                    <a:lnTo>
                      <a:pt x="233" y="64"/>
                    </a:lnTo>
                    <a:lnTo>
                      <a:pt x="232" y="65"/>
                    </a:lnTo>
                    <a:lnTo>
                      <a:pt x="233" y="66"/>
                    </a:lnTo>
                    <a:lnTo>
                      <a:pt x="233" y="67"/>
                    </a:lnTo>
                    <a:lnTo>
                      <a:pt x="233" y="68"/>
                    </a:lnTo>
                    <a:lnTo>
                      <a:pt x="233" y="69"/>
                    </a:lnTo>
                    <a:lnTo>
                      <a:pt x="235" y="69"/>
                    </a:lnTo>
                    <a:lnTo>
                      <a:pt x="236" y="69"/>
                    </a:lnTo>
                    <a:lnTo>
                      <a:pt x="234" y="70"/>
                    </a:lnTo>
                    <a:lnTo>
                      <a:pt x="235" y="71"/>
                    </a:lnTo>
                    <a:lnTo>
                      <a:pt x="237" y="72"/>
                    </a:lnTo>
                    <a:lnTo>
                      <a:pt x="237" y="73"/>
                    </a:lnTo>
                    <a:lnTo>
                      <a:pt x="238" y="73"/>
                    </a:lnTo>
                    <a:lnTo>
                      <a:pt x="239" y="73"/>
                    </a:lnTo>
                    <a:lnTo>
                      <a:pt x="240" y="73"/>
                    </a:lnTo>
                    <a:lnTo>
                      <a:pt x="240" y="73"/>
                    </a:lnTo>
                    <a:lnTo>
                      <a:pt x="240" y="75"/>
                    </a:lnTo>
                    <a:lnTo>
                      <a:pt x="240" y="76"/>
                    </a:lnTo>
                    <a:lnTo>
                      <a:pt x="242" y="76"/>
                    </a:lnTo>
                    <a:lnTo>
                      <a:pt x="240" y="77"/>
                    </a:lnTo>
                    <a:lnTo>
                      <a:pt x="240" y="78"/>
                    </a:lnTo>
                    <a:lnTo>
                      <a:pt x="239" y="79"/>
                    </a:lnTo>
                    <a:lnTo>
                      <a:pt x="238" y="80"/>
                    </a:lnTo>
                    <a:lnTo>
                      <a:pt x="239" y="80"/>
                    </a:lnTo>
                    <a:lnTo>
                      <a:pt x="240" y="80"/>
                    </a:lnTo>
                    <a:lnTo>
                      <a:pt x="242" y="81"/>
                    </a:lnTo>
                    <a:lnTo>
                      <a:pt x="243" y="82"/>
                    </a:lnTo>
                    <a:lnTo>
                      <a:pt x="242" y="83"/>
                    </a:lnTo>
                    <a:lnTo>
                      <a:pt x="241" y="83"/>
                    </a:lnTo>
                    <a:lnTo>
                      <a:pt x="240" y="83"/>
                    </a:lnTo>
                    <a:lnTo>
                      <a:pt x="241" y="83"/>
                    </a:lnTo>
                    <a:lnTo>
                      <a:pt x="243" y="84"/>
                    </a:lnTo>
                    <a:lnTo>
                      <a:pt x="243" y="85"/>
                    </a:lnTo>
                    <a:lnTo>
                      <a:pt x="244" y="86"/>
                    </a:lnTo>
                    <a:lnTo>
                      <a:pt x="242" y="87"/>
                    </a:lnTo>
                    <a:lnTo>
                      <a:pt x="242" y="88"/>
                    </a:lnTo>
                    <a:lnTo>
                      <a:pt x="242" y="89"/>
                    </a:lnTo>
                    <a:lnTo>
                      <a:pt x="242" y="90"/>
                    </a:lnTo>
                    <a:lnTo>
                      <a:pt x="243" y="90"/>
                    </a:lnTo>
                    <a:lnTo>
                      <a:pt x="243" y="91"/>
                    </a:lnTo>
                    <a:lnTo>
                      <a:pt x="241" y="91"/>
                    </a:lnTo>
                    <a:lnTo>
                      <a:pt x="239" y="91"/>
                    </a:lnTo>
                    <a:lnTo>
                      <a:pt x="239" y="92"/>
                    </a:lnTo>
                    <a:lnTo>
                      <a:pt x="239" y="93"/>
                    </a:lnTo>
                    <a:lnTo>
                      <a:pt x="239" y="94"/>
                    </a:lnTo>
                    <a:lnTo>
                      <a:pt x="238" y="95"/>
                    </a:lnTo>
                    <a:lnTo>
                      <a:pt x="236" y="96"/>
                    </a:lnTo>
                    <a:lnTo>
                      <a:pt x="236" y="97"/>
                    </a:lnTo>
                    <a:lnTo>
                      <a:pt x="237" y="97"/>
                    </a:lnTo>
                    <a:lnTo>
                      <a:pt x="237" y="98"/>
                    </a:lnTo>
                    <a:lnTo>
                      <a:pt x="237" y="99"/>
                    </a:lnTo>
                    <a:lnTo>
                      <a:pt x="237" y="100"/>
                    </a:lnTo>
                    <a:lnTo>
                      <a:pt x="238" y="100"/>
                    </a:lnTo>
                    <a:lnTo>
                      <a:pt x="238" y="101"/>
                    </a:lnTo>
                    <a:lnTo>
                      <a:pt x="240" y="100"/>
                    </a:lnTo>
                    <a:lnTo>
                      <a:pt x="241" y="100"/>
                    </a:lnTo>
                    <a:lnTo>
                      <a:pt x="242" y="100"/>
                    </a:lnTo>
                    <a:lnTo>
                      <a:pt x="242" y="101"/>
                    </a:lnTo>
                    <a:lnTo>
                      <a:pt x="242" y="102"/>
                    </a:lnTo>
                    <a:lnTo>
                      <a:pt x="241" y="103"/>
                    </a:lnTo>
                    <a:lnTo>
                      <a:pt x="240" y="103"/>
                    </a:lnTo>
                    <a:lnTo>
                      <a:pt x="239" y="102"/>
                    </a:lnTo>
                    <a:lnTo>
                      <a:pt x="236" y="100"/>
                    </a:lnTo>
                    <a:lnTo>
                      <a:pt x="235" y="100"/>
                    </a:lnTo>
                    <a:lnTo>
                      <a:pt x="234" y="101"/>
                    </a:lnTo>
                    <a:lnTo>
                      <a:pt x="233" y="103"/>
                    </a:lnTo>
                    <a:lnTo>
                      <a:pt x="233" y="104"/>
                    </a:lnTo>
                    <a:lnTo>
                      <a:pt x="232" y="104"/>
                    </a:lnTo>
                    <a:lnTo>
                      <a:pt x="233" y="106"/>
                    </a:lnTo>
                    <a:lnTo>
                      <a:pt x="233" y="107"/>
                    </a:lnTo>
                    <a:lnTo>
                      <a:pt x="233" y="107"/>
                    </a:lnTo>
                    <a:lnTo>
                      <a:pt x="231" y="107"/>
                    </a:lnTo>
                    <a:lnTo>
                      <a:pt x="230" y="106"/>
                    </a:lnTo>
                    <a:lnTo>
                      <a:pt x="230" y="106"/>
                    </a:lnTo>
                    <a:lnTo>
                      <a:pt x="227" y="107"/>
                    </a:lnTo>
                    <a:lnTo>
                      <a:pt x="226" y="107"/>
                    </a:lnTo>
                    <a:lnTo>
                      <a:pt x="226" y="108"/>
                    </a:lnTo>
                    <a:lnTo>
                      <a:pt x="225" y="111"/>
                    </a:lnTo>
                    <a:lnTo>
                      <a:pt x="224" y="111"/>
                    </a:lnTo>
                    <a:lnTo>
                      <a:pt x="224" y="111"/>
                    </a:lnTo>
                    <a:lnTo>
                      <a:pt x="223" y="111"/>
                    </a:lnTo>
                    <a:lnTo>
                      <a:pt x="223" y="111"/>
                    </a:lnTo>
                    <a:lnTo>
                      <a:pt x="221" y="113"/>
                    </a:lnTo>
                    <a:lnTo>
                      <a:pt x="221" y="114"/>
                    </a:lnTo>
                    <a:lnTo>
                      <a:pt x="220" y="114"/>
                    </a:lnTo>
                    <a:lnTo>
                      <a:pt x="219" y="114"/>
                    </a:lnTo>
                    <a:lnTo>
                      <a:pt x="219" y="114"/>
                    </a:lnTo>
                    <a:lnTo>
                      <a:pt x="219" y="114"/>
                    </a:lnTo>
                    <a:lnTo>
                      <a:pt x="219" y="115"/>
                    </a:lnTo>
                    <a:lnTo>
                      <a:pt x="219" y="116"/>
                    </a:lnTo>
                    <a:lnTo>
                      <a:pt x="219" y="117"/>
                    </a:lnTo>
                    <a:lnTo>
                      <a:pt x="219" y="118"/>
                    </a:lnTo>
                    <a:lnTo>
                      <a:pt x="216" y="121"/>
                    </a:lnTo>
                    <a:lnTo>
                      <a:pt x="216" y="122"/>
                    </a:lnTo>
                    <a:lnTo>
                      <a:pt x="212" y="126"/>
                    </a:lnTo>
                    <a:lnTo>
                      <a:pt x="211" y="128"/>
                    </a:lnTo>
                    <a:lnTo>
                      <a:pt x="209" y="131"/>
                    </a:lnTo>
                    <a:lnTo>
                      <a:pt x="207" y="132"/>
                    </a:lnTo>
                    <a:lnTo>
                      <a:pt x="206" y="133"/>
                    </a:lnTo>
                    <a:lnTo>
                      <a:pt x="201" y="137"/>
                    </a:lnTo>
                    <a:lnTo>
                      <a:pt x="198" y="140"/>
                    </a:lnTo>
                    <a:lnTo>
                      <a:pt x="196" y="142"/>
                    </a:lnTo>
                    <a:lnTo>
                      <a:pt x="193" y="144"/>
                    </a:lnTo>
                    <a:lnTo>
                      <a:pt x="190" y="146"/>
                    </a:lnTo>
                    <a:lnTo>
                      <a:pt x="187" y="150"/>
                    </a:lnTo>
                    <a:lnTo>
                      <a:pt x="186" y="150"/>
                    </a:lnTo>
                    <a:lnTo>
                      <a:pt x="185" y="150"/>
                    </a:lnTo>
                    <a:lnTo>
                      <a:pt x="181" y="152"/>
                    </a:lnTo>
                    <a:lnTo>
                      <a:pt x="178" y="156"/>
                    </a:lnTo>
                    <a:lnTo>
                      <a:pt x="175" y="159"/>
                    </a:lnTo>
                    <a:lnTo>
                      <a:pt x="175" y="159"/>
                    </a:lnTo>
                    <a:lnTo>
                      <a:pt x="174" y="165"/>
                    </a:lnTo>
                    <a:lnTo>
                      <a:pt x="172" y="169"/>
                    </a:lnTo>
                    <a:lnTo>
                      <a:pt x="171" y="172"/>
                    </a:lnTo>
                    <a:lnTo>
                      <a:pt x="170" y="173"/>
                    </a:lnTo>
                    <a:lnTo>
                      <a:pt x="168" y="179"/>
                    </a:lnTo>
                    <a:lnTo>
                      <a:pt x="168" y="181"/>
                    </a:lnTo>
                    <a:lnTo>
                      <a:pt x="168" y="186"/>
                    </a:lnTo>
                    <a:lnTo>
                      <a:pt x="167" y="193"/>
                    </a:lnTo>
                    <a:lnTo>
                      <a:pt x="166" y="194"/>
                    </a:lnTo>
                    <a:lnTo>
                      <a:pt x="164" y="200"/>
                    </a:lnTo>
                    <a:lnTo>
                      <a:pt x="164" y="200"/>
                    </a:lnTo>
                    <a:lnTo>
                      <a:pt x="162" y="204"/>
                    </a:lnTo>
                    <a:lnTo>
                      <a:pt x="161" y="206"/>
                    </a:lnTo>
                    <a:lnTo>
                      <a:pt x="161" y="207"/>
                    </a:lnTo>
                    <a:lnTo>
                      <a:pt x="160" y="211"/>
                    </a:lnTo>
                    <a:lnTo>
                      <a:pt x="160" y="214"/>
                    </a:lnTo>
                    <a:lnTo>
                      <a:pt x="160" y="215"/>
                    </a:lnTo>
                    <a:lnTo>
                      <a:pt x="158" y="218"/>
                    </a:lnTo>
                    <a:lnTo>
                      <a:pt x="158" y="221"/>
                    </a:lnTo>
                    <a:lnTo>
                      <a:pt x="157" y="221"/>
                    </a:lnTo>
                    <a:lnTo>
                      <a:pt x="157" y="222"/>
                    </a:lnTo>
                    <a:lnTo>
                      <a:pt x="157" y="228"/>
                    </a:lnTo>
                    <a:lnTo>
                      <a:pt x="157" y="230"/>
                    </a:lnTo>
                    <a:lnTo>
                      <a:pt x="157" y="235"/>
                    </a:lnTo>
                    <a:lnTo>
                      <a:pt x="156" y="238"/>
                    </a:lnTo>
                    <a:lnTo>
                      <a:pt x="155" y="240"/>
                    </a:lnTo>
                    <a:lnTo>
                      <a:pt x="153" y="242"/>
                    </a:lnTo>
                    <a:lnTo>
                      <a:pt x="150" y="245"/>
                    </a:lnTo>
                    <a:lnTo>
                      <a:pt x="150" y="249"/>
                    </a:lnTo>
                    <a:lnTo>
                      <a:pt x="148" y="252"/>
                    </a:lnTo>
                    <a:lnTo>
                      <a:pt x="148" y="253"/>
                    </a:lnTo>
                    <a:lnTo>
                      <a:pt x="145" y="252"/>
                    </a:lnTo>
                    <a:lnTo>
                      <a:pt x="144" y="251"/>
                    </a:lnTo>
                    <a:lnTo>
                      <a:pt x="144" y="249"/>
                    </a:lnTo>
                    <a:lnTo>
                      <a:pt x="143" y="248"/>
                    </a:lnTo>
                    <a:lnTo>
                      <a:pt x="144" y="246"/>
                    </a:lnTo>
                    <a:lnTo>
                      <a:pt x="143" y="245"/>
                    </a:lnTo>
                    <a:lnTo>
                      <a:pt x="143" y="245"/>
                    </a:lnTo>
                    <a:lnTo>
                      <a:pt x="143" y="243"/>
                    </a:lnTo>
                    <a:lnTo>
                      <a:pt x="146" y="240"/>
                    </a:lnTo>
                    <a:lnTo>
                      <a:pt x="147" y="238"/>
                    </a:lnTo>
                    <a:lnTo>
                      <a:pt x="147" y="236"/>
                    </a:lnTo>
                    <a:lnTo>
                      <a:pt x="146" y="235"/>
                    </a:lnTo>
                    <a:lnTo>
                      <a:pt x="144" y="233"/>
                    </a:lnTo>
                    <a:lnTo>
                      <a:pt x="144" y="232"/>
                    </a:lnTo>
                    <a:lnTo>
                      <a:pt x="140" y="233"/>
                    </a:lnTo>
                    <a:lnTo>
                      <a:pt x="139" y="233"/>
                    </a:lnTo>
                    <a:lnTo>
                      <a:pt x="137" y="232"/>
                    </a:lnTo>
                    <a:lnTo>
                      <a:pt x="137" y="232"/>
                    </a:lnTo>
                    <a:lnTo>
                      <a:pt x="134" y="232"/>
                    </a:lnTo>
                    <a:lnTo>
                      <a:pt x="133" y="231"/>
                    </a:lnTo>
                    <a:lnTo>
                      <a:pt x="132" y="232"/>
                    </a:lnTo>
                    <a:lnTo>
                      <a:pt x="128" y="232"/>
                    </a:lnTo>
                    <a:lnTo>
                      <a:pt x="126" y="233"/>
                    </a:lnTo>
                    <a:lnTo>
                      <a:pt x="124" y="232"/>
                    </a:lnTo>
                    <a:lnTo>
                      <a:pt x="123" y="229"/>
                    </a:lnTo>
                    <a:lnTo>
                      <a:pt x="121" y="228"/>
                    </a:lnTo>
                    <a:lnTo>
                      <a:pt x="119" y="228"/>
                    </a:lnTo>
                    <a:lnTo>
                      <a:pt x="119" y="228"/>
                    </a:lnTo>
                    <a:lnTo>
                      <a:pt x="118" y="227"/>
                    </a:lnTo>
                    <a:lnTo>
                      <a:pt x="114" y="227"/>
                    </a:lnTo>
                    <a:lnTo>
                      <a:pt x="113" y="227"/>
                    </a:lnTo>
                    <a:lnTo>
                      <a:pt x="110" y="227"/>
                    </a:lnTo>
                    <a:lnTo>
                      <a:pt x="109" y="227"/>
                    </a:lnTo>
                    <a:lnTo>
                      <a:pt x="109" y="226"/>
                    </a:lnTo>
                    <a:lnTo>
                      <a:pt x="108" y="224"/>
                    </a:lnTo>
                    <a:lnTo>
                      <a:pt x="107" y="224"/>
                    </a:lnTo>
                    <a:lnTo>
                      <a:pt x="106" y="223"/>
                    </a:lnTo>
                    <a:lnTo>
                      <a:pt x="105" y="221"/>
                    </a:lnTo>
                    <a:lnTo>
                      <a:pt x="104" y="221"/>
                    </a:lnTo>
                    <a:lnTo>
                      <a:pt x="102" y="221"/>
                    </a:lnTo>
                    <a:lnTo>
                      <a:pt x="102" y="220"/>
                    </a:lnTo>
                    <a:lnTo>
                      <a:pt x="100" y="218"/>
                    </a:lnTo>
                    <a:lnTo>
                      <a:pt x="99" y="218"/>
                    </a:lnTo>
                    <a:lnTo>
                      <a:pt x="98" y="218"/>
                    </a:lnTo>
                    <a:lnTo>
                      <a:pt x="95" y="218"/>
                    </a:lnTo>
                    <a:lnTo>
                      <a:pt x="94" y="217"/>
                    </a:lnTo>
                    <a:lnTo>
                      <a:pt x="91" y="217"/>
                    </a:lnTo>
                    <a:lnTo>
                      <a:pt x="89" y="215"/>
                    </a:lnTo>
                    <a:lnTo>
                      <a:pt x="88" y="215"/>
                    </a:lnTo>
                    <a:lnTo>
                      <a:pt x="86" y="213"/>
                    </a:lnTo>
                    <a:lnTo>
                      <a:pt x="84" y="208"/>
                    </a:lnTo>
                    <a:lnTo>
                      <a:pt x="83" y="207"/>
                    </a:lnTo>
                    <a:lnTo>
                      <a:pt x="82" y="207"/>
                    </a:lnTo>
                    <a:lnTo>
                      <a:pt x="82" y="206"/>
                    </a:lnTo>
                    <a:lnTo>
                      <a:pt x="81" y="205"/>
                    </a:lnTo>
                    <a:lnTo>
                      <a:pt x="78" y="205"/>
                    </a:lnTo>
                    <a:lnTo>
                      <a:pt x="76" y="204"/>
                    </a:lnTo>
                    <a:lnTo>
                      <a:pt x="75" y="204"/>
                    </a:lnTo>
                    <a:lnTo>
                      <a:pt x="74" y="204"/>
                    </a:lnTo>
                    <a:lnTo>
                      <a:pt x="74" y="203"/>
                    </a:lnTo>
                    <a:lnTo>
                      <a:pt x="71" y="202"/>
                    </a:lnTo>
                    <a:lnTo>
                      <a:pt x="71" y="202"/>
                    </a:lnTo>
                    <a:lnTo>
                      <a:pt x="70" y="202"/>
                    </a:lnTo>
                    <a:lnTo>
                      <a:pt x="69" y="201"/>
                    </a:lnTo>
                    <a:lnTo>
                      <a:pt x="68" y="201"/>
                    </a:lnTo>
                    <a:lnTo>
                      <a:pt x="67" y="202"/>
                    </a:lnTo>
                    <a:lnTo>
                      <a:pt x="65" y="203"/>
                    </a:lnTo>
                    <a:lnTo>
                      <a:pt x="64" y="202"/>
                    </a:lnTo>
                    <a:lnTo>
                      <a:pt x="64" y="202"/>
                    </a:lnTo>
                    <a:lnTo>
                      <a:pt x="63" y="203"/>
                    </a:lnTo>
                    <a:lnTo>
                      <a:pt x="62" y="203"/>
                    </a:lnTo>
                    <a:lnTo>
                      <a:pt x="58" y="201"/>
                    </a:lnTo>
                    <a:lnTo>
                      <a:pt x="57" y="201"/>
                    </a:lnTo>
                    <a:lnTo>
                      <a:pt x="55" y="200"/>
                    </a:lnTo>
                    <a:lnTo>
                      <a:pt x="54" y="200"/>
                    </a:lnTo>
                    <a:lnTo>
                      <a:pt x="54" y="198"/>
                    </a:lnTo>
                    <a:lnTo>
                      <a:pt x="55" y="196"/>
                    </a:lnTo>
                    <a:lnTo>
                      <a:pt x="57" y="193"/>
                    </a:lnTo>
                    <a:lnTo>
                      <a:pt x="61" y="190"/>
                    </a:lnTo>
                    <a:lnTo>
                      <a:pt x="61" y="190"/>
                    </a:lnTo>
                    <a:lnTo>
                      <a:pt x="61" y="187"/>
                    </a:lnTo>
                    <a:lnTo>
                      <a:pt x="61" y="187"/>
                    </a:lnTo>
                    <a:lnTo>
                      <a:pt x="61" y="186"/>
                    </a:lnTo>
                    <a:lnTo>
                      <a:pt x="62" y="183"/>
                    </a:lnTo>
                    <a:lnTo>
                      <a:pt x="62" y="182"/>
                    </a:lnTo>
                    <a:lnTo>
                      <a:pt x="62" y="179"/>
                    </a:lnTo>
                    <a:lnTo>
                      <a:pt x="61" y="175"/>
                    </a:lnTo>
                    <a:lnTo>
                      <a:pt x="62" y="173"/>
                    </a:lnTo>
                    <a:lnTo>
                      <a:pt x="63" y="172"/>
                    </a:lnTo>
                    <a:lnTo>
                      <a:pt x="64" y="169"/>
                    </a:lnTo>
                    <a:lnTo>
                      <a:pt x="64" y="168"/>
                    </a:lnTo>
                    <a:lnTo>
                      <a:pt x="65" y="164"/>
                    </a:lnTo>
                    <a:lnTo>
                      <a:pt x="66" y="158"/>
                    </a:lnTo>
                    <a:lnTo>
                      <a:pt x="68" y="156"/>
                    </a:lnTo>
                    <a:lnTo>
                      <a:pt x="68" y="155"/>
                    </a:lnTo>
                    <a:lnTo>
                      <a:pt x="68" y="152"/>
                    </a:lnTo>
                    <a:lnTo>
                      <a:pt x="68" y="149"/>
                    </a:lnTo>
                    <a:lnTo>
                      <a:pt x="67" y="146"/>
                    </a:lnTo>
                    <a:lnTo>
                      <a:pt x="67" y="145"/>
                    </a:lnTo>
                    <a:lnTo>
                      <a:pt x="67" y="142"/>
                    </a:lnTo>
                    <a:lnTo>
                      <a:pt x="68" y="140"/>
                    </a:lnTo>
                    <a:lnTo>
                      <a:pt x="67" y="139"/>
                    </a:lnTo>
                    <a:lnTo>
                      <a:pt x="65" y="138"/>
                    </a:lnTo>
                    <a:lnTo>
                      <a:pt x="62" y="135"/>
                    </a:lnTo>
                    <a:lnTo>
                      <a:pt x="61" y="134"/>
                    </a:lnTo>
                    <a:lnTo>
                      <a:pt x="59" y="131"/>
                    </a:lnTo>
                    <a:lnTo>
                      <a:pt x="57" y="130"/>
                    </a:lnTo>
                    <a:lnTo>
                      <a:pt x="54" y="129"/>
                    </a:lnTo>
                    <a:lnTo>
                      <a:pt x="53" y="130"/>
                    </a:lnTo>
                    <a:lnTo>
                      <a:pt x="52" y="130"/>
                    </a:lnTo>
                    <a:lnTo>
                      <a:pt x="51" y="129"/>
                    </a:lnTo>
                    <a:lnTo>
                      <a:pt x="49" y="128"/>
                    </a:lnTo>
                    <a:lnTo>
                      <a:pt x="48" y="128"/>
                    </a:lnTo>
                    <a:lnTo>
                      <a:pt x="47" y="127"/>
                    </a:lnTo>
                    <a:lnTo>
                      <a:pt x="45" y="128"/>
                    </a:lnTo>
                    <a:lnTo>
                      <a:pt x="44" y="126"/>
                    </a:lnTo>
                    <a:lnTo>
                      <a:pt x="43" y="125"/>
                    </a:lnTo>
                    <a:lnTo>
                      <a:pt x="44" y="125"/>
                    </a:lnTo>
                    <a:lnTo>
                      <a:pt x="45" y="124"/>
                    </a:lnTo>
                    <a:lnTo>
                      <a:pt x="46" y="123"/>
                    </a:lnTo>
                    <a:lnTo>
                      <a:pt x="47" y="122"/>
                    </a:lnTo>
                    <a:lnTo>
                      <a:pt x="47" y="121"/>
                    </a:lnTo>
                    <a:lnTo>
                      <a:pt x="48" y="121"/>
                    </a:lnTo>
                    <a:lnTo>
                      <a:pt x="48" y="121"/>
                    </a:lnTo>
                    <a:lnTo>
                      <a:pt x="48" y="120"/>
                    </a:lnTo>
                    <a:lnTo>
                      <a:pt x="46" y="118"/>
                    </a:lnTo>
                    <a:lnTo>
                      <a:pt x="43" y="116"/>
                    </a:lnTo>
                    <a:lnTo>
                      <a:pt x="40" y="115"/>
                    </a:lnTo>
                    <a:lnTo>
                      <a:pt x="39" y="114"/>
                    </a:lnTo>
                    <a:lnTo>
                      <a:pt x="37" y="114"/>
                    </a:lnTo>
                    <a:lnTo>
                      <a:pt x="32" y="110"/>
                    </a:lnTo>
                    <a:lnTo>
                      <a:pt x="30" y="107"/>
                    </a:lnTo>
                    <a:lnTo>
                      <a:pt x="28" y="106"/>
                    </a:lnTo>
                    <a:lnTo>
                      <a:pt x="26" y="102"/>
                    </a:lnTo>
                    <a:lnTo>
                      <a:pt x="24" y="101"/>
                    </a:lnTo>
                    <a:lnTo>
                      <a:pt x="24" y="100"/>
                    </a:lnTo>
                    <a:lnTo>
                      <a:pt x="20" y="99"/>
                    </a:lnTo>
                    <a:lnTo>
                      <a:pt x="18" y="97"/>
                    </a:lnTo>
                    <a:lnTo>
                      <a:pt x="16" y="95"/>
                    </a:lnTo>
                    <a:lnTo>
                      <a:pt x="15" y="94"/>
                    </a:lnTo>
                    <a:lnTo>
                      <a:pt x="13" y="94"/>
                    </a:lnTo>
                    <a:lnTo>
                      <a:pt x="13" y="94"/>
                    </a:lnTo>
                    <a:lnTo>
                      <a:pt x="12" y="94"/>
                    </a:lnTo>
                    <a:lnTo>
                      <a:pt x="9" y="90"/>
                    </a:lnTo>
                    <a:lnTo>
                      <a:pt x="8" y="87"/>
                    </a:lnTo>
                    <a:lnTo>
                      <a:pt x="7" y="85"/>
                    </a:lnTo>
                    <a:lnTo>
                      <a:pt x="7" y="84"/>
                    </a:lnTo>
                    <a:lnTo>
                      <a:pt x="7" y="80"/>
                    </a:lnTo>
                    <a:lnTo>
                      <a:pt x="7" y="78"/>
                    </a:lnTo>
                    <a:lnTo>
                      <a:pt x="6" y="76"/>
                    </a:lnTo>
                    <a:lnTo>
                      <a:pt x="6" y="76"/>
                    </a:lnTo>
                    <a:lnTo>
                      <a:pt x="5" y="74"/>
                    </a:lnTo>
                    <a:lnTo>
                      <a:pt x="3" y="73"/>
                    </a:lnTo>
                    <a:lnTo>
                      <a:pt x="2" y="72"/>
                    </a:lnTo>
                    <a:lnTo>
                      <a:pt x="1" y="72"/>
                    </a:lnTo>
                    <a:lnTo>
                      <a:pt x="0" y="71"/>
                    </a:lnTo>
                    <a:lnTo>
                      <a:pt x="1" y="68"/>
                    </a:lnTo>
                    <a:lnTo>
                      <a:pt x="2" y="66"/>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71" name="Freeform 929">
                <a:extLst>
                  <a:ext uri="{FF2B5EF4-FFF2-40B4-BE49-F238E27FC236}">
                    <a16:creationId xmlns:a16="http://schemas.microsoft.com/office/drawing/2014/main" id="{68AC8371-AD26-4090-9C4C-EA5F058E0913}"/>
                  </a:ext>
                </a:extLst>
              </p:cNvPr>
              <p:cNvSpPr>
                <a:spLocks/>
              </p:cNvSpPr>
              <p:nvPr/>
            </p:nvSpPr>
            <p:spPr bwMode="auto">
              <a:xfrm>
                <a:off x="5303" y="3085"/>
                <a:ext cx="244" cy="253"/>
              </a:xfrm>
              <a:custGeom>
                <a:avLst/>
                <a:gdLst>
                  <a:gd name="T0" fmla="*/ 11 w 244"/>
                  <a:gd name="T1" fmla="*/ 36 h 253"/>
                  <a:gd name="T2" fmla="*/ 25 w 244"/>
                  <a:gd name="T3" fmla="*/ 8 h 253"/>
                  <a:gd name="T4" fmla="*/ 33 w 244"/>
                  <a:gd name="T5" fmla="*/ 4 h 253"/>
                  <a:gd name="T6" fmla="*/ 37 w 244"/>
                  <a:gd name="T7" fmla="*/ 2 h 253"/>
                  <a:gd name="T8" fmla="*/ 48 w 244"/>
                  <a:gd name="T9" fmla="*/ 7 h 253"/>
                  <a:gd name="T10" fmla="*/ 58 w 244"/>
                  <a:gd name="T11" fmla="*/ 15 h 253"/>
                  <a:gd name="T12" fmla="*/ 68 w 244"/>
                  <a:gd name="T13" fmla="*/ 17 h 253"/>
                  <a:gd name="T14" fmla="*/ 74 w 244"/>
                  <a:gd name="T15" fmla="*/ 24 h 253"/>
                  <a:gd name="T16" fmla="*/ 82 w 244"/>
                  <a:gd name="T17" fmla="*/ 21 h 253"/>
                  <a:gd name="T18" fmla="*/ 86 w 244"/>
                  <a:gd name="T19" fmla="*/ 19 h 253"/>
                  <a:gd name="T20" fmla="*/ 94 w 244"/>
                  <a:gd name="T21" fmla="*/ 23 h 253"/>
                  <a:gd name="T22" fmla="*/ 94 w 244"/>
                  <a:gd name="T23" fmla="*/ 33 h 253"/>
                  <a:gd name="T24" fmla="*/ 109 w 244"/>
                  <a:gd name="T25" fmla="*/ 33 h 253"/>
                  <a:gd name="T26" fmla="*/ 121 w 244"/>
                  <a:gd name="T27" fmla="*/ 32 h 253"/>
                  <a:gd name="T28" fmla="*/ 120 w 244"/>
                  <a:gd name="T29" fmla="*/ 29 h 253"/>
                  <a:gd name="T30" fmla="*/ 126 w 244"/>
                  <a:gd name="T31" fmla="*/ 25 h 253"/>
                  <a:gd name="T32" fmla="*/ 131 w 244"/>
                  <a:gd name="T33" fmla="*/ 21 h 253"/>
                  <a:gd name="T34" fmla="*/ 139 w 244"/>
                  <a:gd name="T35" fmla="*/ 19 h 253"/>
                  <a:gd name="T36" fmla="*/ 149 w 244"/>
                  <a:gd name="T37" fmla="*/ 22 h 253"/>
                  <a:gd name="T38" fmla="*/ 161 w 244"/>
                  <a:gd name="T39" fmla="*/ 26 h 253"/>
                  <a:gd name="T40" fmla="*/ 180 w 244"/>
                  <a:gd name="T41" fmla="*/ 31 h 253"/>
                  <a:gd name="T42" fmla="*/ 190 w 244"/>
                  <a:gd name="T43" fmla="*/ 33 h 253"/>
                  <a:gd name="T44" fmla="*/ 195 w 244"/>
                  <a:gd name="T45" fmla="*/ 38 h 253"/>
                  <a:gd name="T46" fmla="*/ 202 w 244"/>
                  <a:gd name="T47" fmla="*/ 40 h 253"/>
                  <a:gd name="T48" fmla="*/ 208 w 244"/>
                  <a:gd name="T49" fmla="*/ 42 h 253"/>
                  <a:gd name="T50" fmla="*/ 214 w 244"/>
                  <a:gd name="T51" fmla="*/ 44 h 253"/>
                  <a:gd name="T52" fmla="*/ 224 w 244"/>
                  <a:gd name="T53" fmla="*/ 48 h 253"/>
                  <a:gd name="T54" fmla="*/ 230 w 244"/>
                  <a:gd name="T55" fmla="*/ 58 h 253"/>
                  <a:gd name="T56" fmla="*/ 233 w 244"/>
                  <a:gd name="T57" fmla="*/ 67 h 253"/>
                  <a:gd name="T58" fmla="*/ 238 w 244"/>
                  <a:gd name="T59" fmla="*/ 73 h 253"/>
                  <a:gd name="T60" fmla="*/ 239 w 244"/>
                  <a:gd name="T61" fmla="*/ 79 h 253"/>
                  <a:gd name="T62" fmla="*/ 241 w 244"/>
                  <a:gd name="T63" fmla="*/ 83 h 253"/>
                  <a:gd name="T64" fmla="*/ 243 w 244"/>
                  <a:gd name="T65" fmla="*/ 91 h 253"/>
                  <a:gd name="T66" fmla="*/ 237 w 244"/>
                  <a:gd name="T67" fmla="*/ 97 h 253"/>
                  <a:gd name="T68" fmla="*/ 242 w 244"/>
                  <a:gd name="T69" fmla="*/ 101 h 253"/>
                  <a:gd name="T70" fmla="*/ 233 w 244"/>
                  <a:gd name="T71" fmla="*/ 104 h 253"/>
                  <a:gd name="T72" fmla="*/ 226 w 244"/>
                  <a:gd name="T73" fmla="*/ 107 h 253"/>
                  <a:gd name="T74" fmla="*/ 220 w 244"/>
                  <a:gd name="T75" fmla="*/ 114 h 253"/>
                  <a:gd name="T76" fmla="*/ 216 w 244"/>
                  <a:gd name="T77" fmla="*/ 122 h 253"/>
                  <a:gd name="T78" fmla="*/ 193 w 244"/>
                  <a:gd name="T79" fmla="*/ 144 h 253"/>
                  <a:gd name="T80" fmla="*/ 174 w 244"/>
                  <a:gd name="T81" fmla="*/ 165 h 253"/>
                  <a:gd name="T82" fmla="*/ 164 w 244"/>
                  <a:gd name="T83" fmla="*/ 200 h 253"/>
                  <a:gd name="T84" fmla="*/ 158 w 244"/>
                  <a:gd name="T85" fmla="*/ 221 h 253"/>
                  <a:gd name="T86" fmla="*/ 150 w 244"/>
                  <a:gd name="T87" fmla="*/ 245 h 253"/>
                  <a:gd name="T88" fmla="*/ 143 w 244"/>
                  <a:gd name="T89" fmla="*/ 245 h 253"/>
                  <a:gd name="T90" fmla="*/ 140 w 244"/>
                  <a:gd name="T91" fmla="*/ 233 h 253"/>
                  <a:gd name="T92" fmla="*/ 124 w 244"/>
                  <a:gd name="T93" fmla="*/ 232 h 253"/>
                  <a:gd name="T94" fmla="*/ 109 w 244"/>
                  <a:gd name="T95" fmla="*/ 227 h 253"/>
                  <a:gd name="T96" fmla="*/ 100 w 244"/>
                  <a:gd name="T97" fmla="*/ 218 h 253"/>
                  <a:gd name="T98" fmla="*/ 84 w 244"/>
                  <a:gd name="T99" fmla="*/ 208 h 253"/>
                  <a:gd name="T100" fmla="*/ 74 w 244"/>
                  <a:gd name="T101" fmla="*/ 203 h 253"/>
                  <a:gd name="T102" fmla="*/ 64 w 244"/>
                  <a:gd name="T103" fmla="*/ 202 h 253"/>
                  <a:gd name="T104" fmla="*/ 57 w 244"/>
                  <a:gd name="T105" fmla="*/ 193 h 253"/>
                  <a:gd name="T106" fmla="*/ 61 w 244"/>
                  <a:gd name="T107" fmla="*/ 175 h 253"/>
                  <a:gd name="T108" fmla="*/ 68 w 244"/>
                  <a:gd name="T109" fmla="*/ 152 h 253"/>
                  <a:gd name="T110" fmla="*/ 61 w 244"/>
                  <a:gd name="T111" fmla="*/ 134 h 253"/>
                  <a:gd name="T112" fmla="*/ 47 w 244"/>
                  <a:gd name="T113" fmla="*/ 127 h 253"/>
                  <a:gd name="T114" fmla="*/ 48 w 244"/>
                  <a:gd name="T115" fmla="*/ 121 h 253"/>
                  <a:gd name="T116" fmla="*/ 30 w 244"/>
                  <a:gd name="T117" fmla="*/ 107 h 253"/>
                  <a:gd name="T118" fmla="*/ 13 w 244"/>
                  <a:gd name="T119" fmla="*/ 94 h 253"/>
                  <a:gd name="T120" fmla="*/ 6 w 244"/>
                  <a:gd name="T121" fmla="*/ 7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4" h="253">
                    <a:moveTo>
                      <a:pt x="2" y="66"/>
                    </a:moveTo>
                    <a:lnTo>
                      <a:pt x="2" y="64"/>
                    </a:lnTo>
                    <a:lnTo>
                      <a:pt x="3" y="62"/>
                    </a:lnTo>
                    <a:lnTo>
                      <a:pt x="6" y="61"/>
                    </a:lnTo>
                    <a:lnTo>
                      <a:pt x="6" y="59"/>
                    </a:lnTo>
                    <a:lnTo>
                      <a:pt x="9" y="58"/>
                    </a:lnTo>
                    <a:lnTo>
                      <a:pt x="9" y="57"/>
                    </a:lnTo>
                    <a:lnTo>
                      <a:pt x="10" y="38"/>
                    </a:lnTo>
                    <a:lnTo>
                      <a:pt x="11" y="36"/>
                    </a:lnTo>
                    <a:lnTo>
                      <a:pt x="13" y="34"/>
                    </a:lnTo>
                    <a:lnTo>
                      <a:pt x="14" y="27"/>
                    </a:lnTo>
                    <a:lnTo>
                      <a:pt x="16" y="22"/>
                    </a:lnTo>
                    <a:lnTo>
                      <a:pt x="20" y="18"/>
                    </a:lnTo>
                    <a:lnTo>
                      <a:pt x="20" y="14"/>
                    </a:lnTo>
                    <a:lnTo>
                      <a:pt x="21" y="13"/>
                    </a:lnTo>
                    <a:lnTo>
                      <a:pt x="23" y="11"/>
                    </a:lnTo>
                    <a:lnTo>
                      <a:pt x="23" y="11"/>
                    </a:lnTo>
                    <a:lnTo>
                      <a:pt x="25" y="8"/>
                    </a:lnTo>
                    <a:lnTo>
                      <a:pt x="25" y="7"/>
                    </a:lnTo>
                    <a:lnTo>
                      <a:pt x="26" y="6"/>
                    </a:lnTo>
                    <a:lnTo>
                      <a:pt x="28" y="4"/>
                    </a:lnTo>
                    <a:lnTo>
                      <a:pt x="29" y="4"/>
                    </a:lnTo>
                    <a:lnTo>
                      <a:pt x="31" y="6"/>
                    </a:lnTo>
                    <a:lnTo>
                      <a:pt x="32" y="5"/>
                    </a:lnTo>
                    <a:lnTo>
                      <a:pt x="33" y="5"/>
                    </a:lnTo>
                    <a:lnTo>
                      <a:pt x="33" y="4"/>
                    </a:lnTo>
                    <a:lnTo>
                      <a:pt x="33" y="4"/>
                    </a:lnTo>
                    <a:lnTo>
                      <a:pt x="32" y="4"/>
                    </a:lnTo>
                    <a:lnTo>
                      <a:pt x="30" y="4"/>
                    </a:lnTo>
                    <a:lnTo>
                      <a:pt x="30" y="4"/>
                    </a:lnTo>
                    <a:lnTo>
                      <a:pt x="30" y="3"/>
                    </a:lnTo>
                    <a:lnTo>
                      <a:pt x="30" y="2"/>
                    </a:lnTo>
                    <a:lnTo>
                      <a:pt x="33" y="0"/>
                    </a:lnTo>
                    <a:lnTo>
                      <a:pt x="34" y="0"/>
                    </a:lnTo>
                    <a:lnTo>
                      <a:pt x="36" y="0"/>
                    </a:lnTo>
                    <a:lnTo>
                      <a:pt x="37" y="2"/>
                    </a:lnTo>
                    <a:lnTo>
                      <a:pt x="40" y="5"/>
                    </a:lnTo>
                    <a:lnTo>
                      <a:pt x="40" y="5"/>
                    </a:lnTo>
                    <a:lnTo>
                      <a:pt x="41" y="5"/>
                    </a:lnTo>
                    <a:lnTo>
                      <a:pt x="42" y="5"/>
                    </a:lnTo>
                    <a:lnTo>
                      <a:pt x="44" y="6"/>
                    </a:lnTo>
                    <a:lnTo>
                      <a:pt x="47" y="6"/>
                    </a:lnTo>
                    <a:lnTo>
                      <a:pt x="48" y="5"/>
                    </a:lnTo>
                    <a:lnTo>
                      <a:pt x="48" y="6"/>
                    </a:lnTo>
                    <a:lnTo>
                      <a:pt x="48" y="7"/>
                    </a:lnTo>
                    <a:lnTo>
                      <a:pt x="48" y="8"/>
                    </a:lnTo>
                    <a:lnTo>
                      <a:pt x="49" y="9"/>
                    </a:lnTo>
                    <a:lnTo>
                      <a:pt x="50" y="9"/>
                    </a:lnTo>
                    <a:lnTo>
                      <a:pt x="50" y="10"/>
                    </a:lnTo>
                    <a:lnTo>
                      <a:pt x="51" y="10"/>
                    </a:lnTo>
                    <a:lnTo>
                      <a:pt x="55" y="14"/>
                    </a:lnTo>
                    <a:lnTo>
                      <a:pt x="56" y="14"/>
                    </a:lnTo>
                    <a:lnTo>
                      <a:pt x="57" y="15"/>
                    </a:lnTo>
                    <a:lnTo>
                      <a:pt x="58" y="15"/>
                    </a:lnTo>
                    <a:lnTo>
                      <a:pt x="58" y="16"/>
                    </a:lnTo>
                    <a:lnTo>
                      <a:pt x="59" y="17"/>
                    </a:lnTo>
                    <a:lnTo>
                      <a:pt x="60" y="17"/>
                    </a:lnTo>
                    <a:lnTo>
                      <a:pt x="61" y="17"/>
                    </a:lnTo>
                    <a:lnTo>
                      <a:pt x="61" y="17"/>
                    </a:lnTo>
                    <a:lnTo>
                      <a:pt x="64" y="16"/>
                    </a:lnTo>
                    <a:lnTo>
                      <a:pt x="65" y="16"/>
                    </a:lnTo>
                    <a:lnTo>
                      <a:pt x="67" y="16"/>
                    </a:lnTo>
                    <a:lnTo>
                      <a:pt x="68" y="17"/>
                    </a:lnTo>
                    <a:lnTo>
                      <a:pt x="70" y="17"/>
                    </a:lnTo>
                    <a:lnTo>
                      <a:pt x="71" y="17"/>
                    </a:lnTo>
                    <a:lnTo>
                      <a:pt x="72" y="17"/>
                    </a:lnTo>
                    <a:lnTo>
                      <a:pt x="73" y="17"/>
                    </a:lnTo>
                    <a:lnTo>
                      <a:pt x="75" y="18"/>
                    </a:lnTo>
                    <a:lnTo>
                      <a:pt x="75" y="20"/>
                    </a:lnTo>
                    <a:lnTo>
                      <a:pt x="75" y="21"/>
                    </a:lnTo>
                    <a:lnTo>
                      <a:pt x="75" y="24"/>
                    </a:lnTo>
                    <a:lnTo>
                      <a:pt x="74" y="24"/>
                    </a:lnTo>
                    <a:lnTo>
                      <a:pt x="75" y="24"/>
                    </a:lnTo>
                    <a:lnTo>
                      <a:pt x="76" y="24"/>
                    </a:lnTo>
                    <a:lnTo>
                      <a:pt x="77" y="24"/>
                    </a:lnTo>
                    <a:lnTo>
                      <a:pt x="78" y="22"/>
                    </a:lnTo>
                    <a:lnTo>
                      <a:pt x="78" y="21"/>
                    </a:lnTo>
                    <a:lnTo>
                      <a:pt x="79" y="21"/>
                    </a:lnTo>
                    <a:lnTo>
                      <a:pt x="80" y="22"/>
                    </a:lnTo>
                    <a:lnTo>
                      <a:pt x="82" y="21"/>
                    </a:lnTo>
                    <a:lnTo>
                      <a:pt x="82" y="21"/>
                    </a:lnTo>
                    <a:lnTo>
                      <a:pt x="82" y="22"/>
                    </a:lnTo>
                    <a:lnTo>
                      <a:pt x="82" y="23"/>
                    </a:lnTo>
                    <a:lnTo>
                      <a:pt x="83" y="23"/>
                    </a:lnTo>
                    <a:lnTo>
                      <a:pt x="83" y="22"/>
                    </a:lnTo>
                    <a:lnTo>
                      <a:pt x="83" y="21"/>
                    </a:lnTo>
                    <a:lnTo>
                      <a:pt x="84" y="21"/>
                    </a:lnTo>
                    <a:lnTo>
                      <a:pt x="85" y="21"/>
                    </a:lnTo>
                    <a:lnTo>
                      <a:pt x="86" y="20"/>
                    </a:lnTo>
                    <a:lnTo>
                      <a:pt x="86" y="19"/>
                    </a:lnTo>
                    <a:lnTo>
                      <a:pt x="87" y="18"/>
                    </a:lnTo>
                    <a:lnTo>
                      <a:pt x="88" y="18"/>
                    </a:lnTo>
                    <a:lnTo>
                      <a:pt x="89" y="19"/>
                    </a:lnTo>
                    <a:lnTo>
                      <a:pt x="91" y="19"/>
                    </a:lnTo>
                    <a:lnTo>
                      <a:pt x="92" y="19"/>
                    </a:lnTo>
                    <a:lnTo>
                      <a:pt x="92" y="19"/>
                    </a:lnTo>
                    <a:lnTo>
                      <a:pt x="92" y="21"/>
                    </a:lnTo>
                    <a:lnTo>
                      <a:pt x="93" y="23"/>
                    </a:lnTo>
                    <a:lnTo>
                      <a:pt x="94" y="23"/>
                    </a:lnTo>
                    <a:lnTo>
                      <a:pt x="94" y="24"/>
                    </a:lnTo>
                    <a:lnTo>
                      <a:pt x="93" y="25"/>
                    </a:lnTo>
                    <a:lnTo>
                      <a:pt x="93" y="26"/>
                    </a:lnTo>
                    <a:lnTo>
                      <a:pt x="93" y="28"/>
                    </a:lnTo>
                    <a:lnTo>
                      <a:pt x="93" y="28"/>
                    </a:lnTo>
                    <a:lnTo>
                      <a:pt x="92" y="31"/>
                    </a:lnTo>
                    <a:lnTo>
                      <a:pt x="93" y="31"/>
                    </a:lnTo>
                    <a:lnTo>
                      <a:pt x="93" y="33"/>
                    </a:lnTo>
                    <a:lnTo>
                      <a:pt x="94" y="33"/>
                    </a:lnTo>
                    <a:lnTo>
                      <a:pt x="95" y="33"/>
                    </a:lnTo>
                    <a:lnTo>
                      <a:pt x="99" y="33"/>
                    </a:lnTo>
                    <a:lnTo>
                      <a:pt x="99" y="32"/>
                    </a:lnTo>
                    <a:lnTo>
                      <a:pt x="101" y="32"/>
                    </a:lnTo>
                    <a:lnTo>
                      <a:pt x="102" y="32"/>
                    </a:lnTo>
                    <a:lnTo>
                      <a:pt x="102" y="33"/>
                    </a:lnTo>
                    <a:lnTo>
                      <a:pt x="104" y="34"/>
                    </a:lnTo>
                    <a:lnTo>
                      <a:pt x="108" y="33"/>
                    </a:lnTo>
                    <a:lnTo>
                      <a:pt x="109" y="33"/>
                    </a:lnTo>
                    <a:lnTo>
                      <a:pt x="110" y="34"/>
                    </a:lnTo>
                    <a:lnTo>
                      <a:pt x="111" y="34"/>
                    </a:lnTo>
                    <a:lnTo>
                      <a:pt x="112" y="35"/>
                    </a:lnTo>
                    <a:lnTo>
                      <a:pt x="113" y="35"/>
                    </a:lnTo>
                    <a:lnTo>
                      <a:pt x="114" y="35"/>
                    </a:lnTo>
                    <a:lnTo>
                      <a:pt x="115" y="34"/>
                    </a:lnTo>
                    <a:lnTo>
                      <a:pt x="116" y="34"/>
                    </a:lnTo>
                    <a:lnTo>
                      <a:pt x="118" y="33"/>
                    </a:lnTo>
                    <a:lnTo>
                      <a:pt x="121" y="32"/>
                    </a:lnTo>
                    <a:lnTo>
                      <a:pt x="122" y="31"/>
                    </a:lnTo>
                    <a:lnTo>
                      <a:pt x="122" y="30"/>
                    </a:lnTo>
                    <a:lnTo>
                      <a:pt x="123" y="28"/>
                    </a:lnTo>
                    <a:lnTo>
                      <a:pt x="123" y="28"/>
                    </a:lnTo>
                    <a:lnTo>
                      <a:pt x="122" y="28"/>
                    </a:lnTo>
                    <a:lnTo>
                      <a:pt x="120" y="28"/>
                    </a:lnTo>
                    <a:lnTo>
                      <a:pt x="119" y="28"/>
                    </a:lnTo>
                    <a:lnTo>
                      <a:pt x="119" y="28"/>
                    </a:lnTo>
                    <a:lnTo>
                      <a:pt x="120" y="29"/>
                    </a:lnTo>
                    <a:lnTo>
                      <a:pt x="119" y="30"/>
                    </a:lnTo>
                    <a:lnTo>
                      <a:pt x="119" y="30"/>
                    </a:lnTo>
                    <a:lnTo>
                      <a:pt x="118" y="30"/>
                    </a:lnTo>
                    <a:lnTo>
                      <a:pt x="117" y="28"/>
                    </a:lnTo>
                    <a:lnTo>
                      <a:pt x="119" y="26"/>
                    </a:lnTo>
                    <a:lnTo>
                      <a:pt x="120" y="25"/>
                    </a:lnTo>
                    <a:lnTo>
                      <a:pt x="123" y="25"/>
                    </a:lnTo>
                    <a:lnTo>
                      <a:pt x="125" y="25"/>
                    </a:lnTo>
                    <a:lnTo>
                      <a:pt x="126" y="25"/>
                    </a:lnTo>
                    <a:lnTo>
                      <a:pt x="126" y="25"/>
                    </a:lnTo>
                    <a:lnTo>
                      <a:pt x="126" y="26"/>
                    </a:lnTo>
                    <a:lnTo>
                      <a:pt x="126" y="26"/>
                    </a:lnTo>
                    <a:lnTo>
                      <a:pt x="127" y="25"/>
                    </a:lnTo>
                    <a:lnTo>
                      <a:pt x="128" y="25"/>
                    </a:lnTo>
                    <a:lnTo>
                      <a:pt x="130" y="25"/>
                    </a:lnTo>
                    <a:lnTo>
                      <a:pt x="131" y="25"/>
                    </a:lnTo>
                    <a:lnTo>
                      <a:pt x="131" y="24"/>
                    </a:lnTo>
                    <a:lnTo>
                      <a:pt x="131" y="21"/>
                    </a:lnTo>
                    <a:lnTo>
                      <a:pt x="131" y="21"/>
                    </a:lnTo>
                    <a:lnTo>
                      <a:pt x="133" y="21"/>
                    </a:lnTo>
                    <a:lnTo>
                      <a:pt x="133" y="21"/>
                    </a:lnTo>
                    <a:lnTo>
                      <a:pt x="134" y="20"/>
                    </a:lnTo>
                    <a:lnTo>
                      <a:pt x="134" y="19"/>
                    </a:lnTo>
                    <a:lnTo>
                      <a:pt x="134" y="18"/>
                    </a:lnTo>
                    <a:lnTo>
                      <a:pt x="135" y="18"/>
                    </a:lnTo>
                    <a:lnTo>
                      <a:pt x="137" y="18"/>
                    </a:lnTo>
                    <a:lnTo>
                      <a:pt x="139" y="19"/>
                    </a:lnTo>
                    <a:lnTo>
                      <a:pt x="140" y="19"/>
                    </a:lnTo>
                    <a:lnTo>
                      <a:pt x="142" y="19"/>
                    </a:lnTo>
                    <a:lnTo>
                      <a:pt x="144" y="20"/>
                    </a:lnTo>
                    <a:lnTo>
                      <a:pt x="144" y="20"/>
                    </a:lnTo>
                    <a:lnTo>
                      <a:pt x="145" y="19"/>
                    </a:lnTo>
                    <a:lnTo>
                      <a:pt x="146" y="20"/>
                    </a:lnTo>
                    <a:lnTo>
                      <a:pt x="147" y="21"/>
                    </a:lnTo>
                    <a:lnTo>
                      <a:pt x="148" y="22"/>
                    </a:lnTo>
                    <a:lnTo>
                      <a:pt x="149" y="22"/>
                    </a:lnTo>
                    <a:lnTo>
                      <a:pt x="150" y="21"/>
                    </a:lnTo>
                    <a:lnTo>
                      <a:pt x="153" y="23"/>
                    </a:lnTo>
                    <a:lnTo>
                      <a:pt x="154" y="23"/>
                    </a:lnTo>
                    <a:lnTo>
                      <a:pt x="154" y="23"/>
                    </a:lnTo>
                    <a:lnTo>
                      <a:pt x="156" y="24"/>
                    </a:lnTo>
                    <a:lnTo>
                      <a:pt x="157" y="23"/>
                    </a:lnTo>
                    <a:lnTo>
                      <a:pt x="157" y="24"/>
                    </a:lnTo>
                    <a:lnTo>
                      <a:pt x="158" y="25"/>
                    </a:lnTo>
                    <a:lnTo>
                      <a:pt x="161" y="26"/>
                    </a:lnTo>
                    <a:lnTo>
                      <a:pt x="163" y="26"/>
                    </a:lnTo>
                    <a:lnTo>
                      <a:pt x="164" y="26"/>
                    </a:lnTo>
                    <a:lnTo>
                      <a:pt x="165" y="27"/>
                    </a:lnTo>
                    <a:lnTo>
                      <a:pt x="170" y="28"/>
                    </a:lnTo>
                    <a:lnTo>
                      <a:pt x="172" y="28"/>
                    </a:lnTo>
                    <a:lnTo>
                      <a:pt x="177" y="28"/>
                    </a:lnTo>
                    <a:lnTo>
                      <a:pt x="178" y="29"/>
                    </a:lnTo>
                    <a:lnTo>
                      <a:pt x="178" y="29"/>
                    </a:lnTo>
                    <a:lnTo>
                      <a:pt x="180" y="31"/>
                    </a:lnTo>
                    <a:lnTo>
                      <a:pt x="181" y="31"/>
                    </a:lnTo>
                    <a:lnTo>
                      <a:pt x="182" y="31"/>
                    </a:lnTo>
                    <a:lnTo>
                      <a:pt x="183" y="29"/>
                    </a:lnTo>
                    <a:lnTo>
                      <a:pt x="184" y="29"/>
                    </a:lnTo>
                    <a:lnTo>
                      <a:pt x="185" y="30"/>
                    </a:lnTo>
                    <a:lnTo>
                      <a:pt x="185" y="31"/>
                    </a:lnTo>
                    <a:lnTo>
                      <a:pt x="188" y="33"/>
                    </a:lnTo>
                    <a:lnTo>
                      <a:pt x="189" y="33"/>
                    </a:lnTo>
                    <a:lnTo>
                      <a:pt x="190" y="33"/>
                    </a:lnTo>
                    <a:lnTo>
                      <a:pt x="191" y="33"/>
                    </a:lnTo>
                    <a:lnTo>
                      <a:pt x="191" y="32"/>
                    </a:lnTo>
                    <a:lnTo>
                      <a:pt x="192" y="32"/>
                    </a:lnTo>
                    <a:lnTo>
                      <a:pt x="192" y="33"/>
                    </a:lnTo>
                    <a:lnTo>
                      <a:pt x="193" y="35"/>
                    </a:lnTo>
                    <a:lnTo>
                      <a:pt x="193" y="36"/>
                    </a:lnTo>
                    <a:lnTo>
                      <a:pt x="193" y="38"/>
                    </a:lnTo>
                    <a:lnTo>
                      <a:pt x="194" y="38"/>
                    </a:lnTo>
                    <a:lnTo>
                      <a:pt x="195" y="38"/>
                    </a:lnTo>
                    <a:lnTo>
                      <a:pt x="196" y="38"/>
                    </a:lnTo>
                    <a:lnTo>
                      <a:pt x="197" y="38"/>
                    </a:lnTo>
                    <a:lnTo>
                      <a:pt x="198" y="38"/>
                    </a:lnTo>
                    <a:lnTo>
                      <a:pt x="199" y="39"/>
                    </a:lnTo>
                    <a:lnTo>
                      <a:pt x="199" y="40"/>
                    </a:lnTo>
                    <a:lnTo>
                      <a:pt x="199" y="40"/>
                    </a:lnTo>
                    <a:lnTo>
                      <a:pt x="199" y="39"/>
                    </a:lnTo>
                    <a:lnTo>
                      <a:pt x="200" y="39"/>
                    </a:lnTo>
                    <a:lnTo>
                      <a:pt x="202" y="40"/>
                    </a:lnTo>
                    <a:lnTo>
                      <a:pt x="203" y="41"/>
                    </a:lnTo>
                    <a:lnTo>
                      <a:pt x="204" y="40"/>
                    </a:lnTo>
                    <a:lnTo>
                      <a:pt x="205" y="40"/>
                    </a:lnTo>
                    <a:lnTo>
                      <a:pt x="207" y="40"/>
                    </a:lnTo>
                    <a:lnTo>
                      <a:pt x="208" y="40"/>
                    </a:lnTo>
                    <a:lnTo>
                      <a:pt x="209" y="41"/>
                    </a:lnTo>
                    <a:lnTo>
                      <a:pt x="209" y="42"/>
                    </a:lnTo>
                    <a:lnTo>
                      <a:pt x="208" y="42"/>
                    </a:lnTo>
                    <a:lnTo>
                      <a:pt x="208" y="42"/>
                    </a:lnTo>
                    <a:lnTo>
                      <a:pt x="209" y="43"/>
                    </a:lnTo>
                    <a:lnTo>
                      <a:pt x="210" y="43"/>
                    </a:lnTo>
                    <a:lnTo>
                      <a:pt x="211" y="42"/>
                    </a:lnTo>
                    <a:lnTo>
                      <a:pt x="212" y="42"/>
                    </a:lnTo>
                    <a:lnTo>
                      <a:pt x="213" y="41"/>
                    </a:lnTo>
                    <a:lnTo>
                      <a:pt x="215" y="42"/>
                    </a:lnTo>
                    <a:lnTo>
                      <a:pt x="216" y="42"/>
                    </a:lnTo>
                    <a:lnTo>
                      <a:pt x="216" y="43"/>
                    </a:lnTo>
                    <a:lnTo>
                      <a:pt x="214" y="44"/>
                    </a:lnTo>
                    <a:lnTo>
                      <a:pt x="212" y="45"/>
                    </a:lnTo>
                    <a:lnTo>
                      <a:pt x="212" y="45"/>
                    </a:lnTo>
                    <a:lnTo>
                      <a:pt x="214" y="46"/>
                    </a:lnTo>
                    <a:lnTo>
                      <a:pt x="216" y="46"/>
                    </a:lnTo>
                    <a:lnTo>
                      <a:pt x="219" y="47"/>
                    </a:lnTo>
                    <a:lnTo>
                      <a:pt x="222" y="49"/>
                    </a:lnTo>
                    <a:lnTo>
                      <a:pt x="223" y="49"/>
                    </a:lnTo>
                    <a:lnTo>
                      <a:pt x="223" y="48"/>
                    </a:lnTo>
                    <a:lnTo>
                      <a:pt x="224" y="48"/>
                    </a:lnTo>
                    <a:lnTo>
                      <a:pt x="226" y="49"/>
                    </a:lnTo>
                    <a:lnTo>
                      <a:pt x="226" y="49"/>
                    </a:lnTo>
                    <a:lnTo>
                      <a:pt x="227" y="51"/>
                    </a:lnTo>
                    <a:lnTo>
                      <a:pt x="229" y="52"/>
                    </a:lnTo>
                    <a:lnTo>
                      <a:pt x="230" y="52"/>
                    </a:lnTo>
                    <a:lnTo>
                      <a:pt x="231" y="54"/>
                    </a:lnTo>
                    <a:lnTo>
                      <a:pt x="231" y="57"/>
                    </a:lnTo>
                    <a:lnTo>
                      <a:pt x="230" y="57"/>
                    </a:lnTo>
                    <a:lnTo>
                      <a:pt x="230" y="58"/>
                    </a:lnTo>
                    <a:lnTo>
                      <a:pt x="233" y="63"/>
                    </a:lnTo>
                    <a:lnTo>
                      <a:pt x="233" y="64"/>
                    </a:lnTo>
                    <a:lnTo>
                      <a:pt x="234" y="65"/>
                    </a:lnTo>
                    <a:lnTo>
                      <a:pt x="234" y="66"/>
                    </a:lnTo>
                    <a:lnTo>
                      <a:pt x="233" y="65"/>
                    </a:lnTo>
                    <a:lnTo>
                      <a:pt x="233" y="64"/>
                    </a:lnTo>
                    <a:lnTo>
                      <a:pt x="232" y="65"/>
                    </a:lnTo>
                    <a:lnTo>
                      <a:pt x="233" y="66"/>
                    </a:lnTo>
                    <a:lnTo>
                      <a:pt x="233" y="67"/>
                    </a:lnTo>
                    <a:lnTo>
                      <a:pt x="233" y="68"/>
                    </a:lnTo>
                    <a:lnTo>
                      <a:pt x="233" y="69"/>
                    </a:lnTo>
                    <a:lnTo>
                      <a:pt x="235" y="69"/>
                    </a:lnTo>
                    <a:lnTo>
                      <a:pt x="236" y="69"/>
                    </a:lnTo>
                    <a:lnTo>
                      <a:pt x="234" y="70"/>
                    </a:lnTo>
                    <a:lnTo>
                      <a:pt x="235" y="71"/>
                    </a:lnTo>
                    <a:lnTo>
                      <a:pt x="237" y="72"/>
                    </a:lnTo>
                    <a:lnTo>
                      <a:pt x="237" y="73"/>
                    </a:lnTo>
                    <a:lnTo>
                      <a:pt x="238" y="73"/>
                    </a:lnTo>
                    <a:lnTo>
                      <a:pt x="239" y="73"/>
                    </a:lnTo>
                    <a:lnTo>
                      <a:pt x="240" y="73"/>
                    </a:lnTo>
                    <a:lnTo>
                      <a:pt x="240" y="73"/>
                    </a:lnTo>
                    <a:lnTo>
                      <a:pt x="240" y="75"/>
                    </a:lnTo>
                    <a:lnTo>
                      <a:pt x="240" y="76"/>
                    </a:lnTo>
                    <a:lnTo>
                      <a:pt x="242" y="76"/>
                    </a:lnTo>
                    <a:lnTo>
                      <a:pt x="240" y="77"/>
                    </a:lnTo>
                    <a:lnTo>
                      <a:pt x="240" y="78"/>
                    </a:lnTo>
                    <a:lnTo>
                      <a:pt x="239" y="79"/>
                    </a:lnTo>
                    <a:lnTo>
                      <a:pt x="238" y="80"/>
                    </a:lnTo>
                    <a:lnTo>
                      <a:pt x="239" y="80"/>
                    </a:lnTo>
                    <a:lnTo>
                      <a:pt x="240" y="80"/>
                    </a:lnTo>
                    <a:lnTo>
                      <a:pt x="242" y="81"/>
                    </a:lnTo>
                    <a:lnTo>
                      <a:pt x="243" y="82"/>
                    </a:lnTo>
                    <a:lnTo>
                      <a:pt x="242" y="83"/>
                    </a:lnTo>
                    <a:lnTo>
                      <a:pt x="241" y="83"/>
                    </a:lnTo>
                    <a:lnTo>
                      <a:pt x="240" y="83"/>
                    </a:lnTo>
                    <a:lnTo>
                      <a:pt x="241" y="83"/>
                    </a:lnTo>
                    <a:lnTo>
                      <a:pt x="243" y="84"/>
                    </a:lnTo>
                    <a:lnTo>
                      <a:pt x="243" y="85"/>
                    </a:lnTo>
                    <a:lnTo>
                      <a:pt x="244" y="86"/>
                    </a:lnTo>
                    <a:lnTo>
                      <a:pt x="242" y="87"/>
                    </a:lnTo>
                    <a:lnTo>
                      <a:pt x="242" y="88"/>
                    </a:lnTo>
                    <a:lnTo>
                      <a:pt x="242" y="89"/>
                    </a:lnTo>
                    <a:lnTo>
                      <a:pt x="242" y="90"/>
                    </a:lnTo>
                    <a:lnTo>
                      <a:pt x="243" y="90"/>
                    </a:lnTo>
                    <a:lnTo>
                      <a:pt x="243" y="91"/>
                    </a:lnTo>
                    <a:lnTo>
                      <a:pt x="241" y="91"/>
                    </a:lnTo>
                    <a:lnTo>
                      <a:pt x="239" y="91"/>
                    </a:lnTo>
                    <a:lnTo>
                      <a:pt x="239" y="92"/>
                    </a:lnTo>
                    <a:lnTo>
                      <a:pt x="239" y="93"/>
                    </a:lnTo>
                    <a:lnTo>
                      <a:pt x="239" y="94"/>
                    </a:lnTo>
                    <a:lnTo>
                      <a:pt x="238" y="95"/>
                    </a:lnTo>
                    <a:lnTo>
                      <a:pt x="236" y="96"/>
                    </a:lnTo>
                    <a:lnTo>
                      <a:pt x="236" y="97"/>
                    </a:lnTo>
                    <a:lnTo>
                      <a:pt x="237" y="97"/>
                    </a:lnTo>
                    <a:lnTo>
                      <a:pt x="237" y="98"/>
                    </a:lnTo>
                    <a:lnTo>
                      <a:pt x="237" y="99"/>
                    </a:lnTo>
                    <a:lnTo>
                      <a:pt x="237" y="100"/>
                    </a:lnTo>
                    <a:lnTo>
                      <a:pt x="238" y="100"/>
                    </a:lnTo>
                    <a:lnTo>
                      <a:pt x="238" y="101"/>
                    </a:lnTo>
                    <a:lnTo>
                      <a:pt x="240" y="100"/>
                    </a:lnTo>
                    <a:lnTo>
                      <a:pt x="241" y="100"/>
                    </a:lnTo>
                    <a:lnTo>
                      <a:pt x="242" y="100"/>
                    </a:lnTo>
                    <a:lnTo>
                      <a:pt x="242" y="101"/>
                    </a:lnTo>
                    <a:lnTo>
                      <a:pt x="242" y="102"/>
                    </a:lnTo>
                    <a:lnTo>
                      <a:pt x="241" y="103"/>
                    </a:lnTo>
                    <a:lnTo>
                      <a:pt x="240" y="103"/>
                    </a:lnTo>
                    <a:lnTo>
                      <a:pt x="239" y="102"/>
                    </a:lnTo>
                    <a:lnTo>
                      <a:pt x="236" y="100"/>
                    </a:lnTo>
                    <a:lnTo>
                      <a:pt x="235" y="100"/>
                    </a:lnTo>
                    <a:lnTo>
                      <a:pt x="234" y="101"/>
                    </a:lnTo>
                    <a:lnTo>
                      <a:pt x="233" y="103"/>
                    </a:lnTo>
                    <a:lnTo>
                      <a:pt x="233" y="104"/>
                    </a:lnTo>
                    <a:lnTo>
                      <a:pt x="232" y="104"/>
                    </a:lnTo>
                    <a:lnTo>
                      <a:pt x="233" y="106"/>
                    </a:lnTo>
                    <a:lnTo>
                      <a:pt x="233" y="107"/>
                    </a:lnTo>
                    <a:lnTo>
                      <a:pt x="233" y="107"/>
                    </a:lnTo>
                    <a:lnTo>
                      <a:pt x="231" y="107"/>
                    </a:lnTo>
                    <a:lnTo>
                      <a:pt x="230" y="106"/>
                    </a:lnTo>
                    <a:lnTo>
                      <a:pt x="230" y="106"/>
                    </a:lnTo>
                    <a:lnTo>
                      <a:pt x="227" y="107"/>
                    </a:lnTo>
                    <a:lnTo>
                      <a:pt x="226" y="107"/>
                    </a:lnTo>
                    <a:lnTo>
                      <a:pt x="226" y="108"/>
                    </a:lnTo>
                    <a:lnTo>
                      <a:pt x="225" y="111"/>
                    </a:lnTo>
                    <a:lnTo>
                      <a:pt x="224" y="111"/>
                    </a:lnTo>
                    <a:lnTo>
                      <a:pt x="224" y="111"/>
                    </a:lnTo>
                    <a:lnTo>
                      <a:pt x="223" y="111"/>
                    </a:lnTo>
                    <a:lnTo>
                      <a:pt x="223" y="111"/>
                    </a:lnTo>
                    <a:lnTo>
                      <a:pt x="221" y="113"/>
                    </a:lnTo>
                    <a:lnTo>
                      <a:pt x="221" y="114"/>
                    </a:lnTo>
                    <a:lnTo>
                      <a:pt x="220" y="114"/>
                    </a:lnTo>
                    <a:lnTo>
                      <a:pt x="219" y="114"/>
                    </a:lnTo>
                    <a:lnTo>
                      <a:pt x="219" y="114"/>
                    </a:lnTo>
                    <a:lnTo>
                      <a:pt x="219" y="114"/>
                    </a:lnTo>
                    <a:lnTo>
                      <a:pt x="219" y="115"/>
                    </a:lnTo>
                    <a:lnTo>
                      <a:pt x="219" y="116"/>
                    </a:lnTo>
                    <a:lnTo>
                      <a:pt x="219" y="117"/>
                    </a:lnTo>
                    <a:lnTo>
                      <a:pt x="219" y="118"/>
                    </a:lnTo>
                    <a:lnTo>
                      <a:pt x="216" y="121"/>
                    </a:lnTo>
                    <a:lnTo>
                      <a:pt x="216" y="122"/>
                    </a:lnTo>
                    <a:lnTo>
                      <a:pt x="212" y="126"/>
                    </a:lnTo>
                    <a:lnTo>
                      <a:pt x="211" y="128"/>
                    </a:lnTo>
                    <a:lnTo>
                      <a:pt x="209" y="131"/>
                    </a:lnTo>
                    <a:lnTo>
                      <a:pt x="207" y="132"/>
                    </a:lnTo>
                    <a:lnTo>
                      <a:pt x="206" y="133"/>
                    </a:lnTo>
                    <a:lnTo>
                      <a:pt x="201" y="137"/>
                    </a:lnTo>
                    <a:lnTo>
                      <a:pt x="198" y="140"/>
                    </a:lnTo>
                    <a:lnTo>
                      <a:pt x="196" y="142"/>
                    </a:lnTo>
                    <a:lnTo>
                      <a:pt x="193" y="144"/>
                    </a:lnTo>
                    <a:lnTo>
                      <a:pt x="190" y="146"/>
                    </a:lnTo>
                    <a:lnTo>
                      <a:pt x="187" y="150"/>
                    </a:lnTo>
                    <a:lnTo>
                      <a:pt x="186" y="150"/>
                    </a:lnTo>
                    <a:lnTo>
                      <a:pt x="185" y="150"/>
                    </a:lnTo>
                    <a:lnTo>
                      <a:pt x="181" y="152"/>
                    </a:lnTo>
                    <a:lnTo>
                      <a:pt x="178" y="156"/>
                    </a:lnTo>
                    <a:lnTo>
                      <a:pt x="175" y="159"/>
                    </a:lnTo>
                    <a:lnTo>
                      <a:pt x="175" y="159"/>
                    </a:lnTo>
                    <a:lnTo>
                      <a:pt x="174" y="165"/>
                    </a:lnTo>
                    <a:lnTo>
                      <a:pt x="172" y="169"/>
                    </a:lnTo>
                    <a:lnTo>
                      <a:pt x="171" y="172"/>
                    </a:lnTo>
                    <a:lnTo>
                      <a:pt x="170" y="173"/>
                    </a:lnTo>
                    <a:lnTo>
                      <a:pt x="168" y="179"/>
                    </a:lnTo>
                    <a:lnTo>
                      <a:pt x="168" y="181"/>
                    </a:lnTo>
                    <a:lnTo>
                      <a:pt x="168" y="186"/>
                    </a:lnTo>
                    <a:lnTo>
                      <a:pt x="167" y="193"/>
                    </a:lnTo>
                    <a:lnTo>
                      <a:pt x="166" y="194"/>
                    </a:lnTo>
                    <a:lnTo>
                      <a:pt x="164" y="200"/>
                    </a:lnTo>
                    <a:lnTo>
                      <a:pt x="164" y="200"/>
                    </a:lnTo>
                    <a:lnTo>
                      <a:pt x="162" y="204"/>
                    </a:lnTo>
                    <a:lnTo>
                      <a:pt x="161" y="206"/>
                    </a:lnTo>
                    <a:lnTo>
                      <a:pt x="161" y="207"/>
                    </a:lnTo>
                    <a:lnTo>
                      <a:pt x="160" y="211"/>
                    </a:lnTo>
                    <a:lnTo>
                      <a:pt x="160" y="214"/>
                    </a:lnTo>
                    <a:lnTo>
                      <a:pt x="160" y="215"/>
                    </a:lnTo>
                    <a:lnTo>
                      <a:pt x="158" y="218"/>
                    </a:lnTo>
                    <a:lnTo>
                      <a:pt x="158" y="221"/>
                    </a:lnTo>
                    <a:lnTo>
                      <a:pt x="157" y="221"/>
                    </a:lnTo>
                    <a:lnTo>
                      <a:pt x="157" y="222"/>
                    </a:lnTo>
                    <a:lnTo>
                      <a:pt x="157" y="228"/>
                    </a:lnTo>
                    <a:lnTo>
                      <a:pt x="157" y="230"/>
                    </a:lnTo>
                    <a:lnTo>
                      <a:pt x="157" y="235"/>
                    </a:lnTo>
                    <a:lnTo>
                      <a:pt x="156" y="238"/>
                    </a:lnTo>
                    <a:lnTo>
                      <a:pt x="155" y="240"/>
                    </a:lnTo>
                    <a:lnTo>
                      <a:pt x="153" y="242"/>
                    </a:lnTo>
                    <a:lnTo>
                      <a:pt x="150" y="245"/>
                    </a:lnTo>
                    <a:lnTo>
                      <a:pt x="150" y="249"/>
                    </a:lnTo>
                    <a:lnTo>
                      <a:pt x="148" y="252"/>
                    </a:lnTo>
                    <a:lnTo>
                      <a:pt x="148" y="253"/>
                    </a:lnTo>
                    <a:lnTo>
                      <a:pt x="145" y="252"/>
                    </a:lnTo>
                    <a:lnTo>
                      <a:pt x="144" y="251"/>
                    </a:lnTo>
                    <a:lnTo>
                      <a:pt x="144" y="249"/>
                    </a:lnTo>
                    <a:lnTo>
                      <a:pt x="143" y="248"/>
                    </a:lnTo>
                    <a:lnTo>
                      <a:pt x="144" y="246"/>
                    </a:lnTo>
                    <a:lnTo>
                      <a:pt x="143" y="245"/>
                    </a:lnTo>
                    <a:lnTo>
                      <a:pt x="143" y="245"/>
                    </a:lnTo>
                    <a:lnTo>
                      <a:pt x="143" y="243"/>
                    </a:lnTo>
                    <a:lnTo>
                      <a:pt x="146" y="240"/>
                    </a:lnTo>
                    <a:lnTo>
                      <a:pt x="147" y="238"/>
                    </a:lnTo>
                    <a:lnTo>
                      <a:pt x="147" y="236"/>
                    </a:lnTo>
                    <a:lnTo>
                      <a:pt x="146" y="235"/>
                    </a:lnTo>
                    <a:lnTo>
                      <a:pt x="144" y="233"/>
                    </a:lnTo>
                    <a:lnTo>
                      <a:pt x="144" y="232"/>
                    </a:lnTo>
                    <a:lnTo>
                      <a:pt x="140" y="233"/>
                    </a:lnTo>
                    <a:lnTo>
                      <a:pt x="139" y="233"/>
                    </a:lnTo>
                    <a:lnTo>
                      <a:pt x="137" y="232"/>
                    </a:lnTo>
                    <a:lnTo>
                      <a:pt x="137" y="232"/>
                    </a:lnTo>
                    <a:lnTo>
                      <a:pt x="134" y="232"/>
                    </a:lnTo>
                    <a:lnTo>
                      <a:pt x="133" y="231"/>
                    </a:lnTo>
                    <a:lnTo>
                      <a:pt x="132" y="232"/>
                    </a:lnTo>
                    <a:lnTo>
                      <a:pt x="128" y="232"/>
                    </a:lnTo>
                    <a:lnTo>
                      <a:pt x="126" y="233"/>
                    </a:lnTo>
                    <a:lnTo>
                      <a:pt x="124" y="232"/>
                    </a:lnTo>
                    <a:lnTo>
                      <a:pt x="123" y="229"/>
                    </a:lnTo>
                    <a:lnTo>
                      <a:pt x="121" y="228"/>
                    </a:lnTo>
                    <a:lnTo>
                      <a:pt x="119" y="228"/>
                    </a:lnTo>
                    <a:lnTo>
                      <a:pt x="119" y="228"/>
                    </a:lnTo>
                    <a:lnTo>
                      <a:pt x="118" y="227"/>
                    </a:lnTo>
                    <a:lnTo>
                      <a:pt x="114" y="227"/>
                    </a:lnTo>
                    <a:lnTo>
                      <a:pt x="113" y="227"/>
                    </a:lnTo>
                    <a:lnTo>
                      <a:pt x="110" y="227"/>
                    </a:lnTo>
                    <a:lnTo>
                      <a:pt x="109" y="227"/>
                    </a:lnTo>
                    <a:lnTo>
                      <a:pt x="109" y="226"/>
                    </a:lnTo>
                    <a:lnTo>
                      <a:pt x="108" y="224"/>
                    </a:lnTo>
                    <a:lnTo>
                      <a:pt x="107" y="224"/>
                    </a:lnTo>
                    <a:lnTo>
                      <a:pt x="106" y="223"/>
                    </a:lnTo>
                    <a:lnTo>
                      <a:pt x="105" y="221"/>
                    </a:lnTo>
                    <a:lnTo>
                      <a:pt x="104" y="221"/>
                    </a:lnTo>
                    <a:lnTo>
                      <a:pt x="102" y="221"/>
                    </a:lnTo>
                    <a:lnTo>
                      <a:pt x="102" y="220"/>
                    </a:lnTo>
                    <a:lnTo>
                      <a:pt x="100" y="218"/>
                    </a:lnTo>
                    <a:lnTo>
                      <a:pt x="99" y="218"/>
                    </a:lnTo>
                    <a:lnTo>
                      <a:pt x="98" y="218"/>
                    </a:lnTo>
                    <a:lnTo>
                      <a:pt x="95" y="218"/>
                    </a:lnTo>
                    <a:lnTo>
                      <a:pt x="94" y="217"/>
                    </a:lnTo>
                    <a:lnTo>
                      <a:pt x="91" y="217"/>
                    </a:lnTo>
                    <a:lnTo>
                      <a:pt x="89" y="215"/>
                    </a:lnTo>
                    <a:lnTo>
                      <a:pt x="88" y="215"/>
                    </a:lnTo>
                    <a:lnTo>
                      <a:pt x="86" y="213"/>
                    </a:lnTo>
                    <a:lnTo>
                      <a:pt x="84" y="208"/>
                    </a:lnTo>
                    <a:lnTo>
                      <a:pt x="83" y="207"/>
                    </a:lnTo>
                    <a:lnTo>
                      <a:pt x="82" y="207"/>
                    </a:lnTo>
                    <a:lnTo>
                      <a:pt x="82" y="206"/>
                    </a:lnTo>
                    <a:lnTo>
                      <a:pt x="81" y="205"/>
                    </a:lnTo>
                    <a:lnTo>
                      <a:pt x="78" y="205"/>
                    </a:lnTo>
                    <a:lnTo>
                      <a:pt x="76" y="204"/>
                    </a:lnTo>
                    <a:lnTo>
                      <a:pt x="75" y="204"/>
                    </a:lnTo>
                    <a:lnTo>
                      <a:pt x="74" y="204"/>
                    </a:lnTo>
                    <a:lnTo>
                      <a:pt x="74" y="203"/>
                    </a:lnTo>
                    <a:lnTo>
                      <a:pt x="71" y="202"/>
                    </a:lnTo>
                    <a:lnTo>
                      <a:pt x="71" y="202"/>
                    </a:lnTo>
                    <a:lnTo>
                      <a:pt x="70" y="202"/>
                    </a:lnTo>
                    <a:lnTo>
                      <a:pt x="69" y="201"/>
                    </a:lnTo>
                    <a:lnTo>
                      <a:pt x="68" y="201"/>
                    </a:lnTo>
                    <a:lnTo>
                      <a:pt x="67" y="202"/>
                    </a:lnTo>
                    <a:lnTo>
                      <a:pt x="65" y="203"/>
                    </a:lnTo>
                    <a:lnTo>
                      <a:pt x="64" y="202"/>
                    </a:lnTo>
                    <a:lnTo>
                      <a:pt x="64" y="202"/>
                    </a:lnTo>
                    <a:lnTo>
                      <a:pt x="63" y="203"/>
                    </a:lnTo>
                    <a:lnTo>
                      <a:pt x="62" y="203"/>
                    </a:lnTo>
                    <a:lnTo>
                      <a:pt x="58" y="201"/>
                    </a:lnTo>
                    <a:lnTo>
                      <a:pt x="57" y="201"/>
                    </a:lnTo>
                    <a:lnTo>
                      <a:pt x="55" y="200"/>
                    </a:lnTo>
                    <a:lnTo>
                      <a:pt x="54" y="200"/>
                    </a:lnTo>
                    <a:lnTo>
                      <a:pt x="54" y="198"/>
                    </a:lnTo>
                    <a:lnTo>
                      <a:pt x="55" y="196"/>
                    </a:lnTo>
                    <a:lnTo>
                      <a:pt x="57" y="193"/>
                    </a:lnTo>
                    <a:lnTo>
                      <a:pt x="61" y="190"/>
                    </a:lnTo>
                    <a:lnTo>
                      <a:pt x="61" y="190"/>
                    </a:lnTo>
                    <a:lnTo>
                      <a:pt x="61" y="187"/>
                    </a:lnTo>
                    <a:lnTo>
                      <a:pt x="61" y="187"/>
                    </a:lnTo>
                    <a:lnTo>
                      <a:pt x="61" y="186"/>
                    </a:lnTo>
                    <a:lnTo>
                      <a:pt x="62" y="183"/>
                    </a:lnTo>
                    <a:lnTo>
                      <a:pt x="62" y="182"/>
                    </a:lnTo>
                    <a:lnTo>
                      <a:pt x="62" y="179"/>
                    </a:lnTo>
                    <a:lnTo>
                      <a:pt x="61" y="175"/>
                    </a:lnTo>
                    <a:lnTo>
                      <a:pt x="62" y="173"/>
                    </a:lnTo>
                    <a:lnTo>
                      <a:pt x="63" y="172"/>
                    </a:lnTo>
                    <a:lnTo>
                      <a:pt x="64" y="169"/>
                    </a:lnTo>
                    <a:lnTo>
                      <a:pt x="64" y="168"/>
                    </a:lnTo>
                    <a:lnTo>
                      <a:pt x="65" y="164"/>
                    </a:lnTo>
                    <a:lnTo>
                      <a:pt x="66" y="158"/>
                    </a:lnTo>
                    <a:lnTo>
                      <a:pt x="68" y="156"/>
                    </a:lnTo>
                    <a:lnTo>
                      <a:pt x="68" y="155"/>
                    </a:lnTo>
                    <a:lnTo>
                      <a:pt x="68" y="152"/>
                    </a:lnTo>
                    <a:lnTo>
                      <a:pt x="68" y="149"/>
                    </a:lnTo>
                    <a:lnTo>
                      <a:pt x="67" y="146"/>
                    </a:lnTo>
                    <a:lnTo>
                      <a:pt x="67" y="145"/>
                    </a:lnTo>
                    <a:lnTo>
                      <a:pt x="67" y="142"/>
                    </a:lnTo>
                    <a:lnTo>
                      <a:pt x="68" y="140"/>
                    </a:lnTo>
                    <a:lnTo>
                      <a:pt x="67" y="139"/>
                    </a:lnTo>
                    <a:lnTo>
                      <a:pt x="65" y="138"/>
                    </a:lnTo>
                    <a:lnTo>
                      <a:pt x="62" y="135"/>
                    </a:lnTo>
                    <a:lnTo>
                      <a:pt x="61" y="134"/>
                    </a:lnTo>
                    <a:lnTo>
                      <a:pt x="59" y="131"/>
                    </a:lnTo>
                    <a:lnTo>
                      <a:pt x="57" y="130"/>
                    </a:lnTo>
                    <a:lnTo>
                      <a:pt x="54" y="129"/>
                    </a:lnTo>
                    <a:lnTo>
                      <a:pt x="53" y="130"/>
                    </a:lnTo>
                    <a:lnTo>
                      <a:pt x="52" y="130"/>
                    </a:lnTo>
                    <a:lnTo>
                      <a:pt x="51" y="129"/>
                    </a:lnTo>
                    <a:lnTo>
                      <a:pt x="49" y="128"/>
                    </a:lnTo>
                    <a:lnTo>
                      <a:pt x="48" y="128"/>
                    </a:lnTo>
                    <a:lnTo>
                      <a:pt x="47" y="127"/>
                    </a:lnTo>
                    <a:lnTo>
                      <a:pt x="45" y="128"/>
                    </a:lnTo>
                    <a:lnTo>
                      <a:pt x="44" y="126"/>
                    </a:lnTo>
                    <a:lnTo>
                      <a:pt x="43" y="125"/>
                    </a:lnTo>
                    <a:lnTo>
                      <a:pt x="44" y="125"/>
                    </a:lnTo>
                    <a:lnTo>
                      <a:pt x="45" y="124"/>
                    </a:lnTo>
                    <a:lnTo>
                      <a:pt x="46" y="123"/>
                    </a:lnTo>
                    <a:lnTo>
                      <a:pt x="47" y="122"/>
                    </a:lnTo>
                    <a:lnTo>
                      <a:pt x="47" y="121"/>
                    </a:lnTo>
                    <a:lnTo>
                      <a:pt x="48" y="121"/>
                    </a:lnTo>
                    <a:lnTo>
                      <a:pt x="48" y="121"/>
                    </a:lnTo>
                    <a:lnTo>
                      <a:pt x="48" y="120"/>
                    </a:lnTo>
                    <a:lnTo>
                      <a:pt x="46" y="118"/>
                    </a:lnTo>
                    <a:lnTo>
                      <a:pt x="43" y="116"/>
                    </a:lnTo>
                    <a:lnTo>
                      <a:pt x="40" y="115"/>
                    </a:lnTo>
                    <a:lnTo>
                      <a:pt x="39" y="114"/>
                    </a:lnTo>
                    <a:lnTo>
                      <a:pt x="37" y="114"/>
                    </a:lnTo>
                    <a:lnTo>
                      <a:pt x="32" y="110"/>
                    </a:lnTo>
                    <a:lnTo>
                      <a:pt x="30" y="107"/>
                    </a:lnTo>
                    <a:lnTo>
                      <a:pt x="28" y="106"/>
                    </a:lnTo>
                    <a:lnTo>
                      <a:pt x="26" y="102"/>
                    </a:lnTo>
                    <a:lnTo>
                      <a:pt x="24" y="101"/>
                    </a:lnTo>
                    <a:lnTo>
                      <a:pt x="24" y="100"/>
                    </a:lnTo>
                    <a:lnTo>
                      <a:pt x="20" y="99"/>
                    </a:lnTo>
                    <a:lnTo>
                      <a:pt x="18" y="97"/>
                    </a:lnTo>
                    <a:lnTo>
                      <a:pt x="16" y="95"/>
                    </a:lnTo>
                    <a:lnTo>
                      <a:pt x="15" y="94"/>
                    </a:lnTo>
                    <a:lnTo>
                      <a:pt x="13" y="94"/>
                    </a:lnTo>
                    <a:lnTo>
                      <a:pt x="13" y="94"/>
                    </a:lnTo>
                    <a:lnTo>
                      <a:pt x="12" y="94"/>
                    </a:lnTo>
                    <a:lnTo>
                      <a:pt x="9" y="90"/>
                    </a:lnTo>
                    <a:lnTo>
                      <a:pt x="8" y="87"/>
                    </a:lnTo>
                    <a:lnTo>
                      <a:pt x="7" y="85"/>
                    </a:lnTo>
                    <a:lnTo>
                      <a:pt x="7" y="84"/>
                    </a:lnTo>
                    <a:lnTo>
                      <a:pt x="7" y="80"/>
                    </a:lnTo>
                    <a:lnTo>
                      <a:pt x="7" y="78"/>
                    </a:lnTo>
                    <a:lnTo>
                      <a:pt x="6" y="76"/>
                    </a:lnTo>
                    <a:lnTo>
                      <a:pt x="6" y="76"/>
                    </a:lnTo>
                    <a:lnTo>
                      <a:pt x="5" y="74"/>
                    </a:lnTo>
                    <a:lnTo>
                      <a:pt x="3" y="73"/>
                    </a:lnTo>
                    <a:lnTo>
                      <a:pt x="2" y="72"/>
                    </a:lnTo>
                    <a:lnTo>
                      <a:pt x="1" y="72"/>
                    </a:lnTo>
                    <a:lnTo>
                      <a:pt x="0" y="71"/>
                    </a:lnTo>
                    <a:lnTo>
                      <a:pt x="1" y="68"/>
                    </a:lnTo>
                    <a:lnTo>
                      <a:pt x="2" y="6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72" name="Freeform 930">
                <a:extLst>
                  <a:ext uri="{FF2B5EF4-FFF2-40B4-BE49-F238E27FC236}">
                    <a16:creationId xmlns:a16="http://schemas.microsoft.com/office/drawing/2014/main" id="{3BDBB7D5-F75D-492E-8F07-A56ADB176B81}"/>
                  </a:ext>
                </a:extLst>
              </p:cNvPr>
              <p:cNvSpPr>
                <a:spLocks/>
              </p:cNvSpPr>
              <p:nvPr/>
            </p:nvSpPr>
            <p:spPr bwMode="auto">
              <a:xfrm>
                <a:off x="5171" y="3351"/>
                <a:ext cx="148" cy="90"/>
              </a:xfrm>
              <a:custGeom>
                <a:avLst/>
                <a:gdLst>
                  <a:gd name="T0" fmla="*/ 22 w 148"/>
                  <a:gd name="T1" fmla="*/ 3 h 90"/>
                  <a:gd name="T2" fmla="*/ 26 w 148"/>
                  <a:gd name="T3" fmla="*/ 2 h 90"/>
                  <a:gd name="T4" fmla="*/ 29 w 148"/>
                  <a:gd name="T5" fmla="*/ 4 h 90"/>
                  <a:gd name="T6" fmla="*/ 31 w 148"/>
                  <a:gd name="T7" fmla="*/ 6 h 90"/>
                  <a:gd name="T8" fmla="*/ 35 w 148"/>
                  <a:gd name="T9" fmla="*/ 7 h 90"/>
                  <a:gd name="T10" fmla="*/ 40 w 148"/>
                  <a:gd name="T11" fmla="*/ 7 h 90"/>
                  <a:gd name="T12" fmla="*/ 45 w 148"/>
                  <a:gd name="T13" fmla="*/ 5 h 90"/>
                  <a:gd name="T14" fmla="*/ 47 w 148"/>
                  <a:gd name="T15" fmla="*/ 3 h 90"/>
                  <a:gd name="T16" fmla="*/ 54 w 148"/>
                  <a:gd name="T17" fmla="*/ 5 h 90"/>
                  <a:gd name="T18" fmla="*/ 59 w 148"/>
                  <a:gd name="T19" fmla="*/ 7 h 90"/>
                  <a:gd name="T20" fmla="*/ 64 w 148"/>
                  <a:gd name="T21" fmla="*/ 7 h 90"/>
                  <a:gd name="T22" fmla="*/ 70 w 148"/>
                  <a:gd name="T23" fmla="*/ 7 h 90"/>
                  <a:gd name="T24" fmla="*/ 75 w 148"/>
                  <a:gd name="T25" fmla="*/ 8 h 90"/>
                  <a:gd name="T26" fmla="*/ 79 w 148"/>
                  <a:gd name="T27" fmla="*/ 10 h 90"/>
                  <a:gd name="T28" fmla="*/ 84 w 148"/>
                  <a:gd name="T29" fmla="*/ 9 h 90"/>
                  <a:gd name="T30" fmla="*/ 91 w 148"/>
                  <a:gd name="T31" fmla="*/ 14 h 90"/>
                  <a:gd name="T32" fmla="*/ 96 w 148"/>
                  <a:gd name="T33" fmla="*/ 14 h 90"/>
                  <a:gd name="T34" fmla="*/ 101 w 148"/>
                  <a:gd name="T35" fmla="*/ 14 h 90"/>
                  <a:gd name="T36" fmla="*/ 102 w 148"/>
                  <a:gd name="T37" fmla="*/ 16 h 90"/>
                  <a:gd name="T38" fmla="*/ 109 w 148"/>
                  <a:gd name="T39" fmla="*/ 18 h 90"/>
                  <a:gd name="T40" fmla="*/ 107 w 148"/>
                  <a:gd name="T41" fmla="*/ 21 h 90"/>
                  <a:gd name="T42" fmla="*/ 109 w 148"/>
                  <a:gd name="T43" fmla="*/ 24 h 90"/>
                  <a:gd name="T44" fmla="*/ 108 w 148"/>
                  <a:gd name="T45" fmla="*/ 27 h 90"/>
                  <a:gd name="T46" fmla="*/ 111 w 148"/>
                  <a:gd name="T47" fmla="*/ 29 h 90"/>
                  <a:gd name="T48" fmla="*/ 117 w 148"/>
                  <a:gd name="T49" fmla="*/ 31 h 90"/>
                  <a:gd name="T50" fmla="*/ 121 w 148"/>
                  <a:gd name="T51" fmla="*/ 31 h 90"/>
                  <a:gd name="T52" fmla="*/ 124 w 148"/>
                  <a:gd name="T53" fmla="*/ 31 h 90"/>
                  <a:gd name="T54" fmla="*/ 131 w 148"/>
                  <a:gd name="T55" fmla="*/ 38 h 90"/>
                  <a:gd name="T56" fmla="*/ 134 w 148"/>
                  <a:gd name="T57" fmla="*/ 45 h 90"/>
                  <a:gd name="T58" fmla="*/ 126 w 148"/>
                  <a:gd name="T59" fmla="*/ 55 h 90"/>
                  <a:gd name="T60" fmla="*/ 132 w 148"/>
                  <a:gd name="T61" fmla="*/ 69 h 90"/>
                  <a:gd name="T62" fmla="*/ 145 w 148"/>
                  <a:gd name="T63" fmla="*/ 71 h 90"/>
                  <a:gd name="T64" fmla="*/ 144 w 148"/>
                  <a:gd name="T65" fmla="*/ 79 h 90"/>
                  <a:gd name="T66" fmla="*/ 132 w 148"/>
                  <a:gd name="T67" fmla="*/ 86 h 90"/>
                  <a:gd name="T68" fmla="*/ 119 w 148"/>
                  <a:gd name="T69" fmla="*/ 89 h 90"/>
                  <a:gd name="T70" fmla="*/ 116 w 148"/>
                  <a:gd name="T71" fmla="*/ 80 h 90"/>
                  <a:gd name="T72" fmla="*/ 107 w 148"/>
                  <a:gd name="T73" fmla="*/ 77 h 90"/>
                  <a:gd name="T74" fmla="*/ 98 w 148"/>
                  <a:gd name="T75" fmla="*/ 78 h 90"/>
                  <a:gd name="T76" fmla="*/ 91 w 148"/>
                  <a:gd name="T77" fmla="*/ 71 h 90"/>
                  <a:gd name="T78" fmla="*/ 81 w 148"/>
                  <a:gd name="T79" fmla="*/ 67 h 90"/>
                  <a:gd name="T80" fmla="*/ 73 w 148"/>
                  <a:gd name="T81" fmla="*/ 64 h 90"/>
                  <a:gd name="T82" fmla="*/ 61 w 148"/>
                  <a:gd name="T83" fmla="*/ 66 h 90"/>
                  <a:gd name="T84" fmla="*/ 62 w 148"/>
                  <a:gd name="T85" fmla="*/ 58 h 90"/>
                  <a:gd name="T86" fmla="*/ 53 w 148"/>
                  <a:gd name="T87" fmla="*/ 51 h 90"/>
                  <a:gd name="T88" fmla="*/ 48 w 148"/>
                  <a:gd name="T89" fmla="*/ 55 h 90"/>
                  <a:gd name="T90" fmla="*/ 43 w 148"/>
                  <a:gd name="T91" fmla="*/ 57 h 90"/>
                  <a:gd name="T92" fmla="*/ 25 w 148"/>
                  <a:gd name="T93" fmla="*/ 44 h 90"/>
                  <a:gd name="T94" fmla="*/ 18 w 148"/>
                  <a:gd name="T95" fmla="*/ 42 h 90"/>
                  <a:gd name="T96" fmla="*/ 10 w 148"/>
                  <a:gd name="T97" fmla="*/ 48 h 90"/>
                  <a:gd name="T98" fmla="*/ 9 w 148"/>
                  <a:gd name="T99" fmla="*/ 42 h 90"/>
                  <a:gd name="T100" fmla="*/ 7 w 148"/>
                  <a:gd name="T101" fmla="*/ 37 h 90"/>
                  <a:gd name="T102" fmla="*/ 4 w 148"/>
                  <a:gd name="T103" fmla="*/ 27 h 90"/>
                  <a:gd name="T104" fmla="*/ 3 w 148"/>
                  <a:gd name="T105" fmla="*/ 17 h 90"/>
                  <a:gd name="T106" fmla="*/ 2 w 148"/>
                  <a:gd name="T107" fmla="*/ 10 h 90"/>
                  <a:gd name="T108" fmla="*/ 2 w 148"/>
                  <a:gd name="T109" fmla="*/ 5 h 90"/>
                  <a:gd name="T110" fmla="*/ 5 w 148"/>
                  <a:gd name="T111" fmla="*/ 4 h 90"/>
                  <a:gd name="T112" fmla="*/ 8 w 148"/>
                  <a:gd name="T113" fmla="*/ 5 h 90"/>
                  <a:gd name="T114" fmla="*/ 12 w 148"/>
                  <a:gd name="T115" fmla="*/ 5 h 90"/>
                  <a:gd name="T116" fmla="*/ 14 w 148"/>
                  <a:gd name="T117" fmla="*/ 3 h 90"/>
                  <a:gd name="T118" fmla="*/ 19 w 148"/>
                  <a:gd name="T119" fmla="*/ 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8" h="90">
                    <a:moveTo>
                      <a:pt x="20" y="5"/>
                    </a:moveTo>
                    <a:lnTo>
                      <a:pt x="20" y="5"/>
                    </a:lnTo>
                    <a:lnTo>
                      <a:pt x="20" y="3"/>
                    </a:lnTo>
                    <a:lnTo>
                      <a:pt x="21" y="3"/>
                    </a:lnTo>
                    <a:lnTo>
                      <a:pt x="21" y="3"/>
                    </a:lnTo>
                    <a:lnTo>
                      <a:pt x="22" y="3"/>
                    </a:lnTo>
                    <a:lnTo>
                      <a:pt x="23" y="3"/>
                    </a:lnTo>
                    <a:lnTo>
                      <a:pt x="23" y="2"/>
                    </a:lnTo>
                    <a:lnTo>
                      <a:pt x="24" y="2"/>
                    </a:lnTo>
                    <a:lnTo>
                      <a:pt x="24" y="2"/>
                    </a:lnTo>
                    <a:lnTo>
                      <a:pt x="24" y="3"/>
                    </a:lnTo>
                    <a:lnTo>
                      <a:pt x="26" y="2"/>
                    </a:lnTo>
                    <a:lnTo>
                      <a:pt x="27" y="1"/>
                    </a:lnTo>
                    <a:lnTo>
                      <a:pt x="27" y="0"/>
                    </a:lnTo>
                    <a:lnTo>
                      <a:pt x="28" y="1"/>
                    </a:lnTo>
                    <a:lnTo>
                      <a:pt x="28" y="3"/>
                    </a:lnTo>
                    <a:lnTo>
                      <a:pt x="28" y="3"/>
                    </a:lnTo>
                    <a:lnTo>
                      <a:pt x="29" y="4"/>
                    </a:lnTo>
                    <a:lnTo>
                      <a:pt x="30" y="4"/>
                    </a:lnTo>
                    <a:lnTo>
                      <a:pt x="31" y="3"/>
                    </a:lnTo>
                    <a:lnTo>
                      <a:pt x="31" y="3"/>
                    </a:lnTo>
                    <a:lnTo>
                      <a:pt x="31" y="4"/>
                    </a:lnTo>
                    <a:lnTo>
                      <a:pt x="31" y="5"/>
                    </a:lnTo>
                    <a:lnTo>
                      <a:pt x="31" y="6"/>
                    </a:lnTo>
                    <a:lnTo>
                      <a:pt x="31" y="6"/>
                    </a:lnTo>
                    <a:lnTo>
                      <a:pt x="32" y="6"/>
                    </a:lnTo>
                    <a:lnTo>
                      <a:pt x="32" y="7"/>
                    </a:lnTo>
                    <a:lnTo>
                      <a:pt x="34" y="7"/>
                    </a:lnTo>
                    <a:lnTo>
                      <a:pt x="34" y="6"/>
                    </a:lnTo>
                    <a:lnTo>
                      <a:pt x="35" y="7"/>
                    </a:lnTo>
                    <a:lnTo>
                      <a:pt x="36" y="6"/>
                    </a:lnTo>
                    <a:lnTo>
                      <a:pt x="37" y="6"/>
                    </a:lnTo>
                    <a:lnTo>
                      <a:pt x="38" y="5"/>
                    </a:lnTo>
                    <a:lnTo>
                      <a:pt x="38" y="5"/>
                    </a:lnTo>
                    <a:lnTo>
                      <a:pt x="39" y="6"/>
                    </a:lnTo>
                    <a:lnTo>
                      <a:pt x="40" y="7"/>
                    </a:lnTo>
                    <a:lnTo>
                      <a:pt x="41" y="7"/>
                    </a:lnTo>
                    <a:lnTo>
                      <a:pt x="41" y="7"/>
                    </a:lnTo>
                    <a:lnTo>
                      <a:pt x="42" y="7"/>
                    </a:lnTo>
                    <a:lnTo>
                      <a:pt x="43" y="5"/>
                    </a:lnTo>
                    <a:lnTo>
                      <a:pt x="44" y="5"/>
                    </a:lnTo>
                    <a:lnTo>
                      <a:pt x="45" y="5"/>
                    </a:lnTo>
                    <a:lnTo>
                      <a:pt x="45" y="5"/>
                    </a:lnTo>
                    <a:lnTo>
                      <a:pt x="46" y="6"/>
                    </a:lnTo>
                    <a:lnTo>
                      <a:pt x="47" y="6"/>
                    </a:lnTo>
                    <a:lnTo>
                      <a:pt x="47" y="5"/>
                    </a:lnTo>
                    <a:lnTo>
                      <a:pt x="46" y="4"/>
                    </a:lnTo>
                    <a:lnTo>
                      <a:pt x="47" y="3"/>
                    </a:lnTo>
                    <a:lnTo>
                      <a:pt x="48" y="3"/>
                    </a:lnTo>
                    <a:lnTo>
                      <a:pt x="48" y="3"/>
                    </a:lnTo>
                    <a:lnTo>
                      <a:pt x="50" y="4"/>
                    </a:lnTo>
                    <a:lnTo>
                      <a:pt x="51" y="5"/>
                    </a:lnTo>
                    <a:lnTo>
                      <a:pt x="52" y="5"/>
                    </a:lnTo>
                    <a:lnTo>
                      <a:pt x="54" y="5"/>
                    </a:lnTo>
                    <a:lnTo>
                      <a:pt x="55" y="5"/>
                    </a:lnTo>
                    <a:lnTo>
                      <a:pt x="55" y="5"/>
                    </a:lnTo>
                    <a:lnTo>
                      <a:pt x="56" y="5"/>
                    </a:lnTo>
                    <a:lnTo>
                      <a:pt x="57" y="5"/>
                    </a:lnTo>
                    <a:lnTo>
                      <a:pt x="58" y="6"/>
                    </a:lnTo>
                    <a:lnTo>
                      <a:pt x="59" y="7"/>
                    </a:lnTo>
                    <a:lnTo>
                      <a:pt x="59" y="7"/>
                    </a:lnTo>
                    <a:lnTo>
                      <a:pt x="60" y="7"/>
                    </a:lnTo>
                    <a:lnTo>
                      <a:pt x="62" y="7"/>
                    </a:lnTo>
                    <a:lnTo>
                      <a:pt x="62" y="7"/>
                    </a:lnTo>
                    <a:lnTo>
                      <a:pt x="63" y="7"/>
                    </a:lnTo>
                    <a:lnTo>
                      <a:pt x="64" y="7"/>
                    </a:lnTo>
                    <a:lnTo>
                      <a:pt x="65" y="7"/>
                    </a:lnTo>
                    <a:lnTo>
                      <a:pt x="66" y="7"/>
                    </a:lnTo>
                    <a:lnTo>
                      <a:pt x="68" y="7"/>
                    </a:lnTo>
                    <a:lnTo>
                      <a:pt x="69" y="7"/>
                    </a:lnTo>
                    <a:lnTo>
                      <a:pt x="70" y="7"/>
                    </a:lnTo>
                    <a:lnTo>
                      <a:pt x="70" y="7"/>
                    </a:lnTo>
                    <a:lnTo>
                      <a:pt x="71" y="7"/>
                    </a:lnTo>
                    <a:lnTo>
                      <a:pt x="72" y="7"/>
                    </a:lnTo>
                    <a:lnTo>
                      <a:pt x="72" y="7"/>
                    </a:lnTo>
                    <a:lnTo>
                      <a:pt x="73" y="7"/>
                    </a:lnTo>
                    <a:lnTo>
                      <a:pt x="74" y="8"/>
                    </a:lnTo>
                    <a:lnTo>
                      <a:pt x="75" y="8"/>
                    </a:lnTo>
                    <a:lnTo>
                      <a:pt x="76" y="7"/>
                    </a:lnTo>
                    <a:lnTo>
                      <a:pt x="76" y="7"/>
                    </a:lnTo>
                    <a:lnTo>
                      <a:pt x="77" y="7"/>
                    </a:lnTo>
                    <a:lnTo>
                      <a:pt x="77" y="7"/>
                    </a:lnTo>
                    <a:lnTo>
                      <a:pt x="78" y="9"/>
                    </a:lnTo>
                    <a:lnTo>
                      <a:pt x="79" y="10"/>
                    </a:lnTo>
                    <a:lnTo>
                      <a:pt x="79" y="9"/>
                    </a:lnTo>
                    <a:lnTo>
                      <a:pt x="80" y="9"/>
                    </a:lnTo>
                    <a:lnTo>
                      <a:pt x="82" y="10"/>
                    </a:lnTo>
                    <a:lnTo>
                      <a:pt x="83" y="10"/>
                    </a:lnTo>
                    <a:lnTo>
                      <a:pt x="83" y="10"/>
                    </a:lnTo>
                    <a:lnTo>
                      <a:pt x="84" y="9"/>
                    </a:lnTo>
                    <a:lnTo>
                      <a:pt x="86" y="9"/>
                    </a:lnTo>
                    <a:lnTo>
                      <a:pt x="86" y="9"/>
                    </a:lnTo>
                    <a:lnTo>
                      <a:pt x="87" y="10"/>
                    </a:lnTo>
                    <a:lnTo>
                      <a:pt x="88" y="11"/>
                    </a:lnTo>
                    <a:lnTo>
                      <a:pt x="90" y="14"/>
                    </a:lnTo>
                    <a:lnTo>
                      <a:pt x="91" y="14"/>
                    </a:lnTo>
                    <a:lnTo>
                      <a:pt x="92" y="14"/>
                    </a:lnTo>
                    <a:lnTo>
                      <a:pt x="93" y="15"/>
                    </a:lnTo>
                    <a:lnTo>
                      <a:pt x="93" y="15"/>
                    </a:lnTo>
                    <a:lnTo>
                      <a:pt x="94" y="14"/>
                    </a:lnTo>
                    <a:lnTo>
                      <a:pt x="95" y="14"/>
                    </a:lnTo>
                    <a:lnTo>
                      <a:pt x="96" y="14"/>
                    </a:lnTo>
                    <a:lnTo>
                      <a:pt x="96" y="14"/>
                    </a:lnTo>
                    <a:lnTo>
                      <a:pt x="97" y="14"/>
                    </a:lnTo>
                    <a:lnTo>
                      <a:pt x="98" y="14"/>
                    </a:lnTo>
                    <a:lnTo>
                      <a:pt x="99" y="14"/>
                    </a:lnTo>
                    <a:lnTo>
                      <a:pt x="100" y="14"/>
                    </a:lnTo>
                    <a:lnTo>
                      <a:pt x="101" y="14"/>
                    </a:lnTo>
                    <a:lnTo>
                      <a:pt x="102" y="14"/>
                    </a:lnTo>
                    <a:lnTo>
                      <a:pt x="103" y="14"/>
                    </a:lnTo>
                    <a:lnTo>
                      <a:pt x="103" y="14"/>
                    </a:lnTo>
                    <a:lnTo>
                      <a:pt x="103" y="15"/>
                    </a:lnTo>
                    <a:lnTo>
                      <a:pt x="102" y="16"/>
                    </a:lnTo>
                    <a:lnTo>
                      <a:pt x="102" y="16"/>
                    </a:lnTo>
                    <a:lnTo>
                      <a:pt x="103" y="17"/>
                    </a:lnTo>
                    <a:lnTo>
                      <a:pt x="104" y="17"/>
                    </a:lnTo>
                    <a:lnTo>
                      <a:pt x="107" y="17"/>
                    </a:lnTo>
                    <a:lnTo>
                      <a:pt x="107" y="17"/>
                    </a:lnTo>
                    <a:lnTo>
                      <a:pt x="108" y="17"/>
                    </a:lnTo>
                    <a:lnTo>
                      <a:pt x="109" y="18"/>
                    </a:lnTo>
                    <a:lnTo>
                      <a:pt x="109" y="18"/>
                    </a:lnTo>
                    <a:lnTo>
                      <a:pt x="108" y="19"/>
                    </a:lnTo>
                    <a:lnTo>
                      <a:pt x="107" y="20"/>
                    </a:lnTo>
                    <a:lnTo>
                      <a:pt x="107" y="20"/>
                    </a:lnTo>
                    <a:lnTo>
                      <a:pt x="107" y="20"/>
                    </a:lnTo>
                    <a:lnTo>
                      <a:pt x="107" y="21"/>
                    </a:lnTo>
                    <a:lnTo>
                      <a:pt x="107" y="21"/>
                    </a:lnTo>
                    <a:lnTo>
                      <a:pt x="107" y="22"/>
                    </a:lnTo>
                    <a:lnTo>
                      <a:pt x="109" y="21"/>
                    </a:lnTo>
                    <a:lnTo>
                      <a:pt x="110" y="21"/>
                    </a:lnTo>
                    <a:lnTo>
                      <a:pt x="110" y="23"/>
                    </a:lnTo>
                    <a:lnTo>
                      <a:pt x="109" y="24"/>
                    </a:lnTo>
                    <a:lnTo>
                      <a:pt x="109" y="24"/>
                    </a:lnTo>
                    <a:lnTo>
                      <a:pt x="108" y="24"/>
                    </a:lnTo>
                    <a:lnTo>
                      <a:pt x="108" y="25"/>
                    </a:lnTo>
                    <a:lnTo>
                      <a:pt x="109" y="26"/>
                    </a:lnTo>
                    <a:lnTo>
                      <a:pt x="109" y="26"/>
                    </a:lnTo>
                    <a:lnTo>
                      <a:pt x="108" y="27"/>
                    </a:lnTo>
                    <a:lnTo>
                      <a:pt x="108" y="27"/>
                    </a:lnTo>
                    <a:lnTo>
                      <a:pt x="108" y="27"/>
                    </a:lnTo>
                    <a:lnTo>
                      <a:pt x="109" y="28"/>
                    </a:lnTo>
                    <a:lnTo>
                      <a:pt x="110" y="29"/>
                    </a:lnTo>
                    <a:lnTo>
                      <a:pt x="110" y="29"/>
                    </a:lnTo>
                    <a:lnTo>
                      <a:pt x="111" y="29"/>
                    </a:lnTo>
                    <a:lnTo>
                      <a:pt x="112" y="29"/>
                    </a:lnTo>
                    <a:lnTo>
                      <a:pt x="113" y="29"/>
                    </a:lnTo>
                    <a:lnTo>
                      <a:pt x="113" y="30"/>
                    </a:lnTo>
                    <a:lnTo>
                      <a:pt x="114" y="31"/>
                    </a:lnTo>
                    <a:lnTo>
                      <a:pt x="116" y="31"/>
                    </a:lnTo>
                    <a:lnTo>
                      <a:pt x="117" y="31"/>
                    </a:lnTo>
                    <a:lnTo>
                      <a:pt x="117" y="32"/>
                    </a:lnTo>
                    <a:lnTo>
                      <a:pt x="117" y="32"/>
                    </a:lnTo>
                    <a:lnTo>
                      <a:pt x="118" y="31"/>
                    </a:lnTo>
                    <a:lnTo>
                      <a:pt x="119" y="31"/>
                    </a:lnTo>
                    <a:lnTo>
                      <a:pt x="120" y="31"/>
                    </a:lnTo>
                    <a:lnTo>
                      <a:pt x="121" y="31"/>
                    </a:lnTo>
                    <a:lnTo>
                      <a:pt x="121" y="31"/>
                    </a:lnTo>
                    <a:lnTo>
                      <a:pt x="121" y="31"/>
                    </a:lnTo>
                    <a:lnTo>
                      <a:pt x="121" y="32"/>
                    </a:lnTo>
                    <a:lnTo>
                      <a:pt x="122" y="32"/>
                    </a:lnTo>
                    <a:lnTo>
                      <a:pt x="123" y="32"/>
                    </a:lnTo>
                    <a:lnTo>
                      <a:pt x="124" y="31"/>
                    </a:lnTo>
                    <a:lnTo>
                      <a:pt x="124" y="30"/>
                    </a:lnTo>
                    <a:lnTo>
                      <a:pt x="124" y="30"/>
                    </a:lnTo>
                    <a:lnTo>
                      <a:pt x="125" y="30"/>
                    </a:lnTo>
                    <a:lnTo>
                      <a:pt x="126" y="31"/>
                    </a:lnTo>
                    <a:lnTo>
                      <a:pt x="130" y="36"/>
                    </a:lnTo>
                    <a:lnTo>
                      <a:pt x="131" y="38"/>
                    </a:lnTo>
                    <a:lnTo>
                      <a:pt x="134" y="40"/>
                    </a:lnTo>
                    <a:lnTo>
                      <a:pt x="134" y="41"/>
                    </a:lnTo>
                    <a:lnTo>
                      <a:pt x="135" y="41"/>
                    </a:lnTo>
                    <a:lnTo>
                      <a:pt x="134" y="44"/>
                    </a:lnTo>
                    <a:lnTo>
                      <a:pt x="134" y="45"/>
                    </a:lnTo>
                    <a:lnTo>
                      <a:pt x="134" y="45"/>
                    </a:lnTo>
                    <a:lnTo>
                      <a:pt x="132" y="48"/>
                    </a:lnTo>
                    <a:lnTo>
                      <a:pt x="131" y="49"/>
                    </a:lnTo>
                    <a:lnTo>
                      <a:pt x="130" y="51"/>
                    </a:lnTo>
                    <a:lnTo>
                      <a:pt x="127" y="53"/>
                    </a:lnTo>
                    <a:lnTo>
                      <a:pt x="127" y="54"/>
                    </a:lnTo>
                    <a:lnTo>
                      <a:pt x="126" y="55"/>
                    </a:lnTo>
                    <a:lnTo>
                      <a:pt x="125" y="55"/>
                    </a:lnTo>
                    <a:lnTo>
                      <a:pt x="124" y="57"/>
                    </a:lnTo>
                    <a:lnTo>
                      <a:pt x="127" y="58"/>
                    </a:lnTo>
                    <a:lnTo>
                      <a:pt x="130" y="60"/>
                    </a:lnTo>
                    <a:lnTo>
                      <a:pt x="131" y="69"/>
                    </a:lnTo>
                    <a:lnTo>
                      <a:pt x="132" y="69"/>
                    </a:lnTo>
                    <a:lnTo>
                      <a:pt x="136" y="69"/>
                    </a:lnTo>
                    <a:lnTo>
                      <a:pt x="137" y="69"/>
                    </a:lnTo>
                    <a:lnTo>
                      <a:pt x="141" y="70"/>
                    </a:lnTo>
                    <a:lnTo>
                      <a:pt x="142" y="71"/>
                    </a:lnTo>
                    <a:lnTo>
                      <a:pt x="145" y="72"/>
                    </a:lnTo>
                    <a:lnTo>
                      <a:pt x="145" y="71"/>
                    </a:lnTo>
                    <a:lnTo>
                      <a:pt x="146" y="72"/>
                    </a:lnTo>
                    <a:lnTo>
                      <a:pt x="146" y="75"/>
                    </a:lnTo>
                    <a:lnTo>
                      <a:pt x="148" y="79"/>
                    </a:lnTo>
                    <a:lnTo>
                      <a:pt x="147" y="79"/>
                    </a:lnTo>
                    <a:lnTo>
                      <a:pt x="145" y="79"/>
                    </a:lnTo>
                    <a:lnTo>
                      <a:pt x="144" y="79"/>
                    </a:lnTo>
                    <a:lnTo>
                      <a:pt x="142" y="79"/>
                    </a:lnTo>
                    <a:lnTo>
                      <a:pt x="140" y="80"/>
                    </a:lnTo>
                    <a:lnTo>
                      <a:pt x="138" y="81"/>
                    </a:lnTo>
                    <a:lnTo>
                      <a:pt x="136" y="83"/>
                    </a:lnTo>
                    <a:lnTo>
                      <a:pt x="134" y="85"/>
                    </a:lnTo>
                    <a:lnTo>
                      <a:pt x="132" y="86"/>
                    </a:lnTo>
                    <a:lnTo>
                      <a:pt x="130" y="87"/>
                    </a:lnTo>
                    <a:lnTo>
                      <a:pt x="121" y="90"/>
                    </a:lnTo>
                    <a:lnTo>
                      <a:pt x="120" y="90"/>
                    </a:lnTo>
                    <a:lnTo>
                      <a:pt x="119" y="90"/>
                    </a:lnTo>
                    <a:lnTo>
                      <a:pt x="117" y="90"/>
                    </a:lnTo>
                    <a:lnTo>
                      <a:pt x="119" y="89"/>
                    </a:lnTo>
                    <a:lnTo>
                      <a:pt x="121" y="89"/>
                    </a:lnTo>
                    <a:lnTo>
                      <a:pt x="121" y="84"/>
                    </a:lnTo>
                    <a:lnTo>
                      <a:pt x="121" y="83"/>
                    </a:lnTo>
                    <a:lnTo>
                      <a:pt x="119" y="82"/>
                    </a:lnTo>
                    <a:lnTo>
                      <a:pt x="117" y="81"/>
                    </a:lnTo>
                    <a:lnTo>
                      <a:pt x="116" y="80"/>
                    </a:lnTo>
                    <a:lnTo>
                      <a:pt x="115" y="79"/>
                    </a:lnTo>
                    <a:lnTo>
                      <a:pt x="114" y="79"/>
                    </a:lnTo>
                    <a:lnTo>
                      <a:pt x="113" y="79"/>
                    </a:lnTo>
                    <a:lnTo>
                      <a:pt x="110" y="78"/>
                    </a:lnTo>
                    <a:lnTo>
                      <a:pt x="108" y="77"/>
                    </a:lnTo>
                    <a:lnTo>
                      <a:pt x="107" y="77"/>
                    </a:lnTo>
                    <a:lnTo>
                      <a:pt x="106" y="78"/>
                    </a:lnTo>
                    <a:lnTo>
                      <a:pt x="104" y="77"/>
                    </a:lnTo>
                    <a:lnTo>
                      <a:pt x="103" y="76"/>
                    </a:lnTo>
                    <a:lnTo>
                      <a:pt x="102" y="76"/>
                    </a:lnTo>
                    <a:lnTo>
                      <a:pt x="100" y="76"/>
                    </a:lnTo>
                    <a:lnTo>
                      <a:pt x="98" y="78"/>
                    </a:lnTo>
                    <a:lnTo>
                      <a:pt x="95" y="79"/>
                    </a:lnTo>
                    <a:lnTo>
                      <a:pt x="95" y="78"/>
                    </a:lnTo>
                    <a:lnTo>
                      <a:pt x="96" y="75"/>
                    </a:lnTo>
                    <a:lnTo>
                      <a:pt x="93" y="72"/>
                    </a:lnTo>
                    <a:lnTo>
                      <a:pt x="93" y="71"/>
                    </a:lnTo>
                    <a:lnTo>
                      <a:pt x="91" y="71"/>
                    </a:lnTo>
                    <a:lnTo>
                      <a:pt x="89" y="71"/>
                    </a:lnTo>
                    <a:lnTo>
                      <a:pt x="86" y="70"/>
                    </a:lnTo>
                    <a:lnTo>
                      <a:pt x="83" y="71"/>
                    </a:lnTo>
                    <a:lnTo>
                      <a:pt x="83" y="69"/>
                    </a:lnTo>
                    <a:lnTo>
                      <a:pt x="82" y="68"/>
                    </a:lnTo>
                    <a:lnTo>
                      <a:pt x="81" y="67"/>
                    </a:lnTo>
                    <a:lnTo>
                      <a:pt x="80" y="66"/>
                    </a:lnTo>
                    <a:lnTo>
                      <a:pt x="79" y="65"/>
                    </a:lnTo>
                    <a:lnTo>
                      <a:pt x="77" y="65"/>
                    </a:lnTo>
                    <a:lnTo>
                      <a:pt x="76" y="65"/>
                    </a:lnTo>
                    <a:lnTo>
                      <a:pt x="75" y="66"/>
                    </a:lnTo>
                    <a:lnTo>
                      <a:pt x="73" y="64"/>
                    </a:lnTo>
                    <a:lnTo>
                      <a:pt x="72" y="64"/>
                    </a:lnTo>
                    <a:lnTo>
                      <a:pt x="69" y="65"/>
                    </a:lnTo>
                    <a:lnTo>
                      <a:pt x="67" y="65"/>
                    </a:lnTo>
                    <a:lnTo>
                      <a:pt x="65" y="65"/>
                    </a:lnTo>
                    <a:lnTo>
                      <a:pt x="64" y="65"/>
                    </a:lnTo>
                    <a:lnTo>
                      <a:pt x="61" y="66"/>
                    </a:lnTo>
                    <a:lnTo>
                      <a:pt x="60" y="64"/>
                    </a:lnTo>
                    <a:lnTo>
                      <a:pt x="61" y="62"/>
                    </a:lnTo>
                    <a:lnTo>
                      <a:pt x="62" y="60"/>
                    </a:lnTo>
                    <a:lnTo>
                      <a:pt x="62" y="58"/>
                    </a:lnTo>
                    <a:lnTo>
                      <a:pt x="62" y="58"/>
                    </a:lnTo>
                    <a:lnTo>
                      <a:pt x="62" y="58"/>
                    </a:lnTo>
                    <a:lnTo>
                      <a:pt x="60" y="56"/>
                    </a:lnTo>
                    <a:lnTo>
                      <a:pt x="58" y="55"/>
                    </a:lnTo>
                    <a:lnTo>
                      <a:pt x="55" y="55"/>
                    </a:lnTo>
                    <a:lnTo>
                      <a:pt x="55" y="52"/>
                    </a:lnTo>
                    <a:lnTo>
                      <a:pt x="54" y="51"/>
                    </a:lnTo>
                    <a:lnTo>
                      <a:pt x="53" y="51"/>
                    </a:lnTo>
                    <a:lnTo>
                      <a:pt x="52" y="52"/>
                    </a:lnTo>
                    <a:lnTo>
                      <a:pt x="50" y="53"/>
                    </a:lnTo>
                    <a:lnTo>
                      <a:pt x="50" y="54"/>
                    </a:lnTo>
                    <a:lnTo>
                      <a:pt x="49" y="55"/>
                    </a:lnTo>
                    <a:lnTo>
                      <a:pt x="49" y="55"/>
                    </a:lnTo>
                    <a:lnTo>
                      <a:pt x="48" y="55"/>
                    </a:lnTo>
                    <a:lnTo>
                      <a:pt x="48" y="56"/>
                    </a:lnTo>
                    <a:lnTo>
                      <a:pt x="47" y="57"/>
                    </a:lnTo>
                    <a:lnTo>
                      <a:pt x="47" y="57"/>
                    </a:lnTo>
                    <a:lnTo>
                      <a:pt x="45" y="57"/>
                    </a:lnTo>
                    <a:lnTo>
                      <a:pt x="44" y="57"/>
                    </a:lnTo>
                    <a:lnTo>
                      <a:pt x="43" y="57"/>
                    </a:lnTo>
                    <a:lnTo>
                      <a:pt x="41" y="50"/>
                    </a:lnTo>
                    <a:lnTo>
                      <a:pt x="37" y="50"/>
                    </a:lnTo>
                    <a:lnTo>
                      <a:pt x="34" y="48"/>
                    </a:lnTo>
                    <a:lnTo>
                      <a:pt x="31" y="48"/>
                    </a:lnTo>
                    <a:lnTo>
                      <a:pt x="28" y="49"/>
                    </a:lnTo>
                    <a:lnTo>
                      <a:pt x="25" y="44"/>
                    </a:lnTo>
                    <a:lnTo>
                      <a:pt x="24" y="44"/>
                    </a:lnTo>
                    <a:lnTo>
                      <a:pt x="23" y="43"/>
                    </a:lnTo>
                    <a:lnTo>
                      <a:pt x="22" y="43"/>
                    </a:lnTo>
                    <a:lnTo>
                      <a:pt x="21" y="43"/>
                    </a:lnTo>
                    <a:lnTo>
                      <a:pt x="21" y="43"/>
                    </a:lnTo>
                    <a:lnTo>
                      <a:pt x="18" y="42"/>
                    </a:lnTo>
                    <a:lnTo>
                      <a:pt x="18" y="41"/>
                    </a:lnTo>
                    <a:lnTo>
                      <a:pt x="18" y="40"/>
                    </a:lnTo>
                    <a:lnTo>
                      <a:pt x="14" y="45"/>
                    </a:lnTo>
                    <a:lnTo>
                      <a:pt x="13" y="47"/>
                    </a:lnTo>
                    <a:lnTo>
                      <a:pt x="11" y="48"/>
                    </a:lnTo>
                    <a:lnTo>
                      <a:pt x="10" y="48"/>
                    </a:lnTo>
                    <a:lnTo>
                      <a:pt x="10" y="48"/>
                    </a:lnTo>
                    <a:lnTo>
                      <a:pt x="10" y="47"/>
                    </a:lnTo>
                    <a:lnTo>
                      <a:pt x="10" y="45"/>
                    </a:lnTo>
                    <a:lnTo>
                      <a:pt x="10" y="44"/>
                    </a:lnTo>
                    <a:lnTo>
                      <a:pt x="9" y="42"/>
                    </a:lnTo>
                    <a:lnTo>
                      <a:pt x="9" y="42"/>
                    </a:lnTo>
                    <a:lnTo>
                      <a:pt x="9" y="42"/>
                    </a:lnTo>
                    <a:lnTo>
                      <a:pt x="8" y="40"/>
                    </a:lnTo>
                    <a:lnTo>
                      <a:pt x="8" y="40"/>
                    </a:lnTo>
                    <a:lnTo>
                      <a:pt x="8" y="39"/>
                    </a:lnTo>
                    <a:lnTo>
                      <a:pt x="7" y="37"/>
                    </a:lnTo>
                    <a:lnTo>
                      <a:pt x="7" y="37"/>
                    </a:lnTo>
                    <a:lnTo>
                      <a:pt x="6" y="34"/>
                    </a:lnTo>
                    <a:lnTo>
                      <a:pt x="5" y="31"/>
                    </a:lnTo>
                    <a:lnTo>
                      <a:pt x="5" y="30"/>
                    </a:lnTo>
                    <a:lnTo>
                      <a:pt x="5" y="29"/>
                    </a:lnTo>
                    <a:lnTo>
                      <a:pt x="5" y="28"/>
                    </a:lnTo>
                    <a:lnTo>
                      <a:pt x="4" y="27"/>
                    </a:lnTo>
                    <a:lnTo>
                      <a:pt x="3" y="27"/>
                    </a:lnTo>
                    <a:lnTo>
                      <a:pt x="4" y="25"/>
                    </a:lnTo>
                    <a:lnTo>
                      <a:pt x="4" y="24"/>
                    </a:lnTo>
                    <a:lnTo>
                      <a:pt x="3" y="21"/>
                    </a:lnTo>
                    <a:lnTo>
                      <a:pt x="3" y="19"/>
                    </a:lnTo>
                    <a:lnTo>
                      <a:pt x="3" y="17"/>
                    </a:lnTo>
                    <a:lnTo>
                      <a:pt x="3" y="16"/>
                    </a:lnTo>
                    <a:lnTo>
                      <a:pt x="3" y="15"/>
                    </a:lnTo>
                    <a:lnTo>
                      <a:pt x="3" y="14"/>
                    </a:lnTo>
                    <a:lnTo>
                      <a:pt x="3" y="13"/>
                    </a:lnTo>
                    <a:lnTo>
                      <a:pt x="2" y="11"/>
                    </a:lnTo>
                    <a:lnTo>
                      <a:pt x="2" y="10"/>
                    </a:lnTo>
                    <a:lnTo>
                      <a:pt x="1" y="10"/>
                    </a:lnTo>
                    <a:lnTo>
                      <a:pt x="0" y="8"/>
                    </a:lnTo>
                    <a:lnTo>
                      <a:pt x="1" y="7"/>
                    </a:lnTo>
                    <a:lnTo>
                      <a:pt x="1" y="6"/>
                    </a:lnTo>
                    <a:lnTo>
                      <a:pt x="1" y="6"/>
                    </a:lnTo>
                    <a:lnTo>
                      <a:pt x="2" y="5"/>
                    </a:lnTo>
                    <a:lnTo>
                      <a:pt x="3" y="5"/>
                    </a:lnTo>
                    <a:lnTo>
                      <a:pt x="3" y="6"/>
                    </a:lnTo>
                    <a:lnTo>
                      <a:pt x="3" y="6"/>
                    </a:lnTo>
                    <a:lnTo>
                      <a:pt x="4" y="6"/>
                    </a:lnTo>
                    <a:lnTo>
                      <a:pt x="5" y="5"/>
                    </a:lnTo>
                    <a:lnTo>
                      <a:pt x="5" y="4"/>
                    </a:lnTo>
                    <a:lnTo>
                      <a:pt x="6" y="5"/>
                    </a:lnTo>
                    <a:lnTo>
                      <a:pt x="6" y="4"/>
                    </a:lnTo>
                    <a:lnTo>
                      <a:pt x="7" y="4"/>
                    </a:lnTo>
                    <a:lnTo>
                      <a:pt x="7" y="5"/>
                    </a:lnTo>
                    <a:lnTo>
                      <a:pt x="7" y="5"/>
                    </a:lnTo>
                    <a:lnTo>
                      <a:pt x="8" y="5"/>
                    </a:lnTo>
                    <a:lnTo>
                      <a:pt x="8" y="5"/>
                    </a:lnTo>
                    <a:lnTo>
                      <a:pt x="9" y="4"/>
                    </a:lnTo>
                    <a:lnTo>
                      <a:pt x="10" y="4"/>
                    </a:lnTo>
                    <a:lnTo>
                      <a:pt x="10" y="5"/>
                    </a:lnTo>
                    <a:lnTo>
                      <a:pt x="11" y="6"/>
                    </a:lnTo>
                    <a:lnTo>
                      <a:pt x="12" y="5"/>
                    </a:lnTo>
                    <a:lnTo>
                      <a:pt x="12" y="4"/>
                    </a:lnTo>
                    <a:lnTo>
                      <a:pt x="12" y="4"/>
                    </a:lnTo>
                    <a:lnTo>
                      <a:pt x="13" y="4"/>
                    </a:lnTo>
                    <a:lnTo>
                      <a:pt x="14" y="4"/>
                    </a:lnTo>
                    <a:lnTo>
                      <a:pt x="14" y="3"/>
                    </a:lnTo>
                    <a:lnTo>
                      <a:pt x="14" y="3"/>
                    </a:lnTo>
                    <a:lnTo>
                      <a:pt x="15" y="3"/>
                    </a:lnTo>
                    <a:lnTo>
                      <a:pt x="16" y="3"/>
                    </a:lnTo>
                    <a:lnTo>
                      <a:pt x="17" y="3"/>
                    </a:lnTo>
                    <a:lnTo>
                      <a:pt x="17" y="4"/>
                    </a:lnTo>
                    <a:lnTo>
                      <a:pt x="18" y="4"/>
                    </a:lnTo>
                    <a:lnTo>
                      <a:pt x="19" y="4"/>
                    </a:lnTo>
                    <a:lnTo>
                      <a:pt x="20" y="5"/>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73" name="Freeform 931">
                <a:extLst>
                  <a:ext uri="{FF2B5EF4-FFF2-40B4-BE49-F238E27FC236}">
                    <a16:creationId xmlns:a16="http://schemas.microsoft.com/office/drawing/2014/main" id="{CA44ABCF-1BB7-4534-B28E-B23C390CD4A6}"/>
                  </a:ext>
                </a:extLst>
              </p:cNvPr>
              <p:cNvSpPr>
                <a:spLocks/>
              </p:cNvSpPr>
              <p:nvPr/>
            </p:nvSpPr>
            <p:spPr bwMode="auto">
              <a:xfrm>
                <a:off x="5171" y="3351"/>
                <a:ext cx="148" cy="90"/>
              </a:xfrm>
              <a:custGeom>
                <a:avLst/>
                <a:gdLst>
                  <a:gd name="T0" fmla="*/ 22 w 148"/>
                  <a:gd name="T1" fmla="*/ 3 h 90"/>
                  <a:gd name="T2" fmla="*/ 26 w 148"/>
                  <a:gd name="T3" fmla="*/ 2 h 90"/>
                  <a:gd name="T4" fmla="*/ 29 w 148"/>
                  <a:gd name="T5" fmla="*/ 4 h 90"/>
                  <a:gd name="T6" fmla="*/ 31 w 148"/>
                  <a:gd name="T7" fmla="*/ 6 h 90"/>
                  <a:gd name="T8" fmla="*/ 35 w 148"/>
                  <a:gd name="T9" fmla="*/ 7 h 90"/>
                  <a:gd name="T10" fmla="*/ 40 w 148"/>
                  <a:gd name="T11" fmla="*/ 7 h 90"/>
                  <a:gd name="T12" fmla="*/ 45 w 148"/>
                  <a:gd name="T13" fmla="*/ 5 h 90"/>
                  <a:gd name="T14" fmla="*/ 47 w 148"/>
                  <a:gd name="T15" fmla="*/ 3 h 90"/>
                  <a:gd name="T16" fmla="*/ 54 w 148"/>
                  <a:gd name="T17" fmla="*/ 5 h 90"/>
                  <a:gd name="T18" fmla="*/ 59 w 148"/>
                  <a:gd name="T19" fmla="*/ 7 h 90"/>
                  <a:gd name="T20" fmla="*/ 64 w 148"/>
                  <a:gd name="T21" fmla="*/ 7 h 90"/>
                  <a:gd name="T22" fmla="*/ 70 w 148"/>
                  <a:gd name="T23" fmla="*/ 7 h 90"/>
                  <a:gd name="T24" fmla="*/ 75 w 148"/>
                  <a:gd name="T25" fmla="*/ 8 h 90"/>
                  <a:gd name="T26" fmla="*/ 79 w 148"/>
                  <a:gd name="T27" fmla="*/ 10 h 90"/>
                  <a:gd name="T28" fmla="*/ 84 w 148"/>
                  <a:gd name="T29" fmla="*/ 9 h 90"/>
                  <a:gd name="T30" fmla="*/ 91 w 148"/>
                  <a:gd name="T31" fmla="*/ 14 h 90"/>
                  <a:gd name="T32" fmla="*/ 96 w 148"/>
                  <a:gd name="T33" fmla="*/ 14 h 90"/>
                  <a:gd name="T34" fmla="*/ 101 w 148"/>
                  <a:gd name="T35" fmla="*/ 14 h 90"/>
                  <a:gd name="T36" fmla="*/ 102 w 148"/>
                  <a:gd name="T37" fmla="*/ 16 h 90"/>
                  <a:gd name="T38" fmla="*/ 109 w 148"/>
                  <a:gd name="T39" fmla="*/ 18 h 90"/>
                  <a:gd name="T40" fmla="*/ 107 w 148"/>
                  <a:gd name="T41" fmla="*/ 21 h 90"/>
                  <a:gd name="T42" fmla="*/ 109 w 148"/>
                  <a:gd name="T43" fmla="*/ 24 h 90"/>
                  <a:gd name="T44" fmla="*/ 108 w 148"/>
                  <a:gd name="T45" fmla="*/ 27 h 90"/>
                  <a:gd name="T46" fmla="*/ 111 w 148"/>
                  <a:gd name="T47" fmla="*/ 29 h 90"/>
                  <a:gd name="T48" fmla="*/ 117 w 148"/>
                  <a:gd name="T49" fmla="*/ 31 h 90"/>
                  <a:gd name="T50" fmla="*/ 121 w 148"/>
                  <a:gd name="T51" fmla="*/ 31 h 90"/>
                  <a:gd name="T52" fmla="*/ 124 w 148"/>
                  <a:gd name="T53" fmla="*/ 31 h 90"/>
                  <a:gd name="T54" fmla="*/ 131 w 148"/>
                  <a:gd name="T55" fmla="*/ 38 h 90"/>
                  <a:gd name="T56" fmla="*/ 134 w 148"/>
                  <a:gd name="T57" fmla="*/ 45 h 90"/>
                  <a:gd name="T58" fmla="*/ 126 w 148"/>
                  <a:gd name="T59" fmla="*/ 55 h 90"/>
                  <a:gd name="T60" fmla="*/ 132 w 148"/>
                  <a:gd name="T61" fmla="*/ 69 h 90"/>
                  <a:gd name="T62" fmla="*/ 145 w 148"/>
                  <a:gd name="T63" fmla="*/ 71 h 90"/>
                  <a:gd name="T64" fmla="*/ 144 w 148"/>
                  <a:gd name="T65" fmla="*/ 79 h 90"/>
                  <a:gd name="T66" fmla="*/ 132 w 148"/>
                  <a:gd name="T67" fmla="*/ 86 h 90"/>
                  <a:gd name="T68" fmla="*/ 119 w 148"/>
                  <a:gd name="T69" fmla="*/ 89 h 90"/>
                  <a:gd name="T70" fmla="*/ 116 w 148"/>
                  <a:gd name="T71" fmla="*/ 80 h 90"/>
                  <a:gd name="T72" fmla="*/ 107 w 148"/>
                  <a:gd name="T73" fmla="*/ 77 h 90"/>
                  <a:gd name="T74" fmla="*/ 98 w 148"/>
                  <a:gd name="T75" fmla="*/ 78 h 90"/>
                  <a:gd name="T76" fmla="*/ 91 w 148"/>
                  <a:gd name="T77" fmla="*/ 71 h 90"/>
                  <a:gd name="T78" fmla="*/ 81 w 148"/>
                  <a:gd name="T79" fmla="*/ 67 h 90"/>
                  <a:gd name="T80" fmla="*/ 73 w 148"/>
                  <a:gd name="T81" fmla="*/ 64 h 90"/>
                  <a:gd name="T82" fmla="*/ 61 w 148"/>
                  <a:gd name="T83" fmla="*/ 66 h 90"/>
                  <a:gd name="T84" fmla="*/ 62 w 148"/>
                  <a:gd name="T85" fmla="*/ 58 h 90"/>
                  <a:gd name="T86" fmla="*/ 53 w 148"/>
                  <a:gd name="T87" fmla="*/ 51 h 90"/>
                  <a:gd name="T88" fmla="*/ 48 w 148"/>
                  <a:gd name="T89" fmla="*/ 55 h 90"/>
                  <a:gd name="T90" fmla="*/ 43 w 148"/>
                  <a:gd name="T91" fmla="*/ 57 h 90"/>
                  <a:gd name="T92" fmla="*/ 25 w 148"/>
                  <a:gd name="T93" fmla="*/ 44 h 90"/>
                  <a:gd name="T94" fmla="*/ 18 w 148"/>
                  <a:gd name="T95" fmla="*/ 42 h 90"/>
                  <a:gd name="T96" fmla="*/ 10 w 148"/>
                  <a:gd name="T97" fmla="*/ 48 h 90"/>
                  <a:gd name="T98" fmla="*/ 9 w 148"/>
                  <a:gd name="T99" fmla="*/ 42 h 90"/>
                  <a:gd name="T100" fmla="*/ 7 w 148"/>
                  <a:gd name="T101" fmla="*/ 37 h 90"/>
                  <a:gd name="T102" fmla="*/ 4 w 148"/>
                  <a:gd name="T103" fmla="*/ 27 h 90"/>
                  <a:gd name="T104" fmla="*/ 3 w 148"/>
                  <a:gd name="T105" fmla="*/ 17 h 90"/>
                  <a:gd name="T106" fmla="*/ 2 w 148"/>
                  <a:gd name="T107" fmla="*/ 10 h 90"/>
                  <a:gd name="T108" fmla="*/ 2 w 148"/>
                  <a:gd name="T109" fmla="*/ 5 h 90"/>
                  <a:gd name="T110" fmla="*/ 5 w 148"/>
                  <a:gd name="T111" fmla="*/ 4 h 90"/>
                  <a:gd name="T112" fmla="*/ 8 w 148"/>
                  <a:gd name="T113" fmla="*/ 5 h 90"/>
                  <a:gd name="T114" fmla="*/ 12 w 148"/>
                  <a:gd name="T115" fmla="*/ 5 h 90"/>
                  <a:gd name="T116" fmla="*/ 14 w 148"/>
                  <a:gd name="T117" fmla="*/ 3 h 90"/>
                  <a:gd name="T118" fmla="*/ 19 w 148"/>
                  <a:gd name="T119" fmla="*/ 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8" h="90">
                    <a:moveTo>
                      <a:pt x="20" y="5"/>
                    </a:moveTo>
                    <a:lnTo>
                      <a:pt x="20" y="5"/>
                    </a:lnTo>
                    <a:lnTo>
                      <a:pt x="20" y="3"/>
                    </a:lnTo>
                    <a:lnTo>
                      <a:pt x="21" y="3"/>
                    </a:lnTo>
                    <a:lnTo>
                      <a:pt x="21" y="3"/>
                    </a:lnTo>
                    <a:lnTo>
                      <a:pt x="22" y="3"/>
                    </a:lnTo>
                    <a:lnTo>
                      <a:pt x="23" y="3"/>
                    </a:lnTo>
                    <a:lnTo>
                      <a:pt x="23" y="2"/>
                    </a:lnTo>
                    <a:lnTo>
                      <a:pt x="24" y="2"/>
                    </a:lnTo>
                    <a:lnTo>
                      <a:pt x="24" y="2"/>
                    </a:lnTo>
                    <a:lnTo>
                      <a:pt x="24" y="3"/>
                    </a:lnTo>
                    <a:lnTo>
                      <a:pt x="26" y="2"/>
                    </a:lnTo>
                    <a:lnTo>
                      <a:pt x="27" y="1"/>
                    </a:lnTo>
                    <a:lnTo>
                      <a:pt x="27" y="0"/>
                    </a:lnTo>
                    <a:lnTo>
                      <a:pt x="28" y="1"/>
                    </a:lnTo>
                    <a:lnTo>
                      <a:pt x="28" y="3"/>
                    </a:lnTo>
                    <a:lnTo>
                      <a:pt x="28" y="3"/>
                    </a:lnTo>
                    <a:lnTo>
                      <a:pt x="29" y="4"/>
                    </a:lnTo>
                    <a:lnTo>
                      <a:pt x="30" y="4"/>
                    </a:lnTo>
                    <a:lnTo>
                      <a:pt x="31" y="3"/>
                    </a:lnTo>
                    <a:lnTo>
                      <a:pt x="31" y="3"/>
                    </a:lnTo>
                    <a:lnTo>
                      <a:pt x="31" y="4"/>
                    </a:lnTo>
                    <a:lnTo>
                      <a:pt x="31" y="5"/>
                    </a:lnTo>
                    <a:lnTo>
                      <a:pt x="31" y="6"/>
                    </a:lnTo>
                    <a:lnTo>
                      <a:pt x="31" y="6"/>
                    </a:lnTo>
                    <a:lnTo>
                      <a:pt x="32" y="6"/>
                    </a:lnTo>
                    <a:lnTo>
                      <a:pt x="32" y="7"/>
                    </a:lnTo>
                    <a:lnTo>
                      <a:pt x="34" y="7"/>
                    </a:lnTo>
                    <a:lnTo>
                      <a:pt x="34" y="6"/>
                    </a:lnTo>
                    <a:lnTo>
                      <a:pt x="35" y="7"/>
                    </a:lnTo>
                    <a:lnTo>
                      <a:pt x="36" y="6"/>
                    </a:lnTo>
                    <a:lnTo>
                      <a:pt x="37" y="6"/>
                    </a:lnTo>
                    <a:lnTo>
                      <a:pt x="38" y="5"/>
                    </a:lnTo>
                    <a:lnTo>
                      <a:pt x="38" y="5"/>
                    </a:lnTo>
                    <a:lnTo>
                      <a:pt x="39" y="6"/>
                    </a:lnTo>
                    <a:lnTo>
                      <a:pt x="40" y="7"/>
                    </a:lnTo>
                    <a:lnTo>
                      <a:pt x="41" y="7"/>
                    </a:lnTo>
                    <a:lnTo>
                      <a:pt x="41" y="7"/>
                    </a:lnTo>
                    <a:lnTo>
                      <a:pt x="42" y="7"/>
                    </a:lnTo>
                    <a:lnTo>
                      <a:pt x="43" y="5"/>
                    </a:lnTo>
                    <a:lnTo>
                      <a:pt x="44" y="5"/>
                    </a:lnTo>
                    <a:lnTo>
                      <a:pt x="45" y="5"/>
                    </a:lnTo>
                    <a:lnTo>
                      <a:pt x="45" y="5"/>
                    </a:lnTo>
                    <a:lnTo>
                      <a:pt x="46" y="6"/>
                    </a:lnTo>
                    <a:lnTo>
                      <a:pt x="47" y="6"/>
                    </a:lnTo>
                    <a:lnTo>
                      <a:pt x="47" y="5"/>
                    </a:lnTo>
                    <a:lnTo>
                      <a:pt x="46" y="4"/>
                    </a:lnTo>
                    <a:lnTo>
                      <a:pt x="47" y="3"/>
                    </a:lnTo>
                    <a:lnTo>
                      <a:pt x="48" y="3"/>
                    </a:lnTo>
                    <a:lnTo>
                      <a:pt x="48" y="3"/>
                    </a:lnTo>
                    <a:lnTo>
                      <a:pt x="50" y="4"/>
                    </a:lnTo>
                    <a:lnTo>
                      <a:pt x="51" y="5"/>
                    </a:lnTo>
                    <a:lnTo>
                      <a:pt x="52" y="5"/>
                    </a:lnTo>
                    <a:lnTo>
                      <a:pt x="54" y="5"/>
                    </a:lnTo>
                    <a:lnTo>
                      <a:pt x="55" y="5"/>
                    </a:lnTo>
                    <a:lnTo>
                      <a:pt x="55" y="5"/>
                    </a:lnTo>
                    <a:lnTo>
                      <a:pt x="56" y="5"/>
                    </a:lnTo>
                    <a:lnTo>
                      <a:pt x="57" y="5"/>
                    </a:lnTo>
                    <a:lnTo>
                      <a:pt x="58" y="6"/>
                    </a:lnTo>
                    <a:lnTo>
                      <a:pt x="59" y="7"/>
                    </a:lnTo>
                    <a:lnTo>
                      <a:pt x="59" y="7"/>
                    </a:lnTo>
                    <a:lnTo>
                      <a:pt x="60" y="7"/>
                    </a:lnTo>
                    <a:lnTo>
                      <a:pt x="62" y="7"/>
                    </a:lnTo>
                    <a:lnTo>
                      <a:pt x="62" y="7"/>
                    </a:lnTo>
                    <a:lnTo>
                      <a:pt x="63" y="7"/>
                    </a:lnTo>
                    <a:lnTo>
                      <a:pt x="64" y="7"/>
                    </a:lnTo>
                    <a:lnTo>
                      <a:pt x="65" y="7"/>
                    </a:lnTo>
                    <a:lnTo>
                      <a:pt x="66" y="7"/>
                    </a:lnTo>
                    <a:lnTo>
                      <a:pt x="68" y="7"/>
                    </a:lnTo>
                    <a:lnTo>
                      <a:pt x="69" y="7"/>
                    </a:lnTo>
                    <a:lnTo>
                      <a:pt x="70" y="7"/>
                    </a:lnTo>
                    <a:lnTo>
                      <a:pt x="70" y="7"/>
                    </a:lnTo>
                    <a:lnTo>
                      <a:pt x="71" y="7"/>
                    </a:lnTo>
                    <a:lnTo>
                      <a:pt x="72" y="7"/>
                    </a:lnTo>
                    <a:lnTo>
                      <a:pt x="72" y="7"/>
                    </a:lnTo>
                    <a:lnTo>
                      <a:pt x="73" y="7"/>
                    </a:lnTo>
                    <a:lnTo>
                      <a:pt x="74" y="8"/>
                    </a:lnTo>
                    <a:lnTo>
                      <a:pt x="75" y="8"/>
                    </a:lnTo>
                    <a:lnTo>
                      <a:pt x="76" y="7"/>
                    </a:lnTo>
                    <a:lnTo>
                      <a:pt x="76" y="7"/>
                    </a:lnTo>
                    <a:lnTo>
                      <a:pt x="77" y="7"/>
                    </a:lnTo>
                    <a:lnTo>
                      <a:pt x="77" y="7"/>
                    </a:lnTo>
                    <a:lnTo>
                      <a:pt x="78" y="9"/>
                    </a:lnTo>
                    <a:lnTo>
                      <a:pt x="79" y="10"/>
                    </a:lnTo>
                    <a:lnTo>
                      <a:pt x="79" y="9"/>
                    </a:lnTo>
                    <a:lnTo>
                      <a:pt x="80" y="9"/>
                    </a:lnTo>
                    <a:lnTo>
                      <a:pt x="82" y="10"/>
                    </a:lnTo>
                    <a:lnTo>
                      <a:pt x="83" y="10"/>
                    </a:lnTo>
                    <a:lnTo>
                      <a:pt x="83" y="10"/>
                    </a:lnTo>
                    <a:lnTo>
                      <a:pt x="84" y="9"/>
                    </a:lnTo>
                    <a:lnTo>
                      <a:pt x="86" y="9"/>
                    </a:lnTo>
                    <a:lnTo>
                      <a:pt x="86" y="9"/>
                    </a:lnTo>
                    <a:lnTo>
                      <a:pt x="87" y="10"/>
                    </a:lnTo>
                    <a:lnTo>
                      <a:pt x="88" y="11"/>
                    </a:lnTo>
                    <a:lnTo>
                      <a:pt x="90" y="14"/>
                    </a:lnTo>
                    <a:lnTo>
                      <a:pt x="91" y="14"/>
                    </a:lnTo>
                    <a:lnTo>
                      <a:pt x="92" y="14"/>
                    </a:lnTo>
                    <a:lnTo>
                      <a:pt x="93" y="15"/>
                    </a:lnTo>
                    <a:lnTo>
                      <a:pt x="93" y="15"/>
                    </a:lnTo>
                    <a:lnTo>
                      <a:pt x="94" y="14"/>
                    </a:lnTo>
                    <a:lnTo>
                      <a:pt x="95" y="14"/>
                    </a:lnTo>
                    <a:lnTo>
                      <a:pt x="96" y="14"/>
                    </a:lnTo>
                    <a:lnTo>
                      <a:pt x="96" y="14"/>
                    </a:lnTo>
                    <a:lnTo>
                      <a:pt x="97" y="14"/>
                    </a:lnTo>
                    <a:lnTo>
                      <a:pt x="98" y="14"/>
                    </a:lnTo>
                    <a:lnTo>
                      <a:pt x="99" y="14"/>
                    </a:lnTo>
                    <a:lnTo>
                      <a:pt x="100" y="14"/>
                    </a:lnTo>
                    <a:lnTo>
                      <a:pt x="101" y="14"/>
                    </a:lnTo>
                    <a:lnTo>
                      <a:pt x="102" y="14"/>
                    </a:lnTo>
                    <a:lnTo>
                      <a:pt x="103" y="14"/>
                    </a:lnTo>
                    <a:lnTo>
                      <a:pt x="103" y="14"/>
                    </a:lnTo>
                    <a:lnTo>
                      <a:pt x="103" y="15"/>
                    </a:lnTo>
                    <a:lnTo>
                      <a:pt x="102" y="16"/>
                    </a:lnTo>
                    <a:lnTo>
                      <a:pt x="102" y="16"/>
                    </a:lnTo>
                    <a:lnTo>
                      <a:pt x="103" y="17"/>
                    </a:lnTo>
                    <a:lnTo>
                      <a:pt x="104" y="17"/>
                    </a:lnTo>
                    <a:lnTo>
                      <a:pt x="107" y="17"/>
                    </a:lnTo>
                    <a:lnTo>
                      <a:pt x="107" y="17"/>
                    </a:lnTo>
                    <a:lnTo>
                      <a:pt x="108" y="17"/>
                    </a:lnTo>
                    <a:lnTo>
                      <a:pt x="109" y="18"/>
                    </a:lnTo>
                    <a:lnTo>
                      <a:pt x="109" y="18"/>
                    </a:lnTo>
                    <a:lnTo>
                      <a:pt x="108" y="19"/>
                    </a:lnTo>
                    <a:lnTo>
                      <a:pt x="107" y="20"/>
                    </a:lnTo>
                    <a:lnTo>
                      <a:pt x="107" y="20"/>
                    </a:lnTo>
                    <a:lnTo>
                      <a:pt x="107" y="20"/>
                    </a:lnTo>
                    <a:lnTo>
                      <a:pt x="107" y="21"/>
                    </a:lnTo>
                    <a:lnTo>
                      <a:pt x="107" y="21"/>
                    </a:lnTo>
                    <a:lnTo>
                      <a:pt x="107" y="22"/>
                    </a:lnTo>
                    <a:lnTo>
                      <a:pt x="109" y="21"/>
                    </a:lnTo>
                    <a:lnTo>
                      <a:pt x="110" y="21"/>
                    </a:lnTo>
                    <a:lnTo>
                      <a:pt x="110" y="23"/>
                    </a:lnTo>
                    <a:lnTo>
                      <a:pt x="109" y="24"/>
                    </a:lnTo>
                    <a:lnTo>
                      <a:pt x="109" y="24"/>
                    </a:lnTo>
                    <a:lnTo>
                      <a:pt x="108" y="24"/>
                    </a:lnTo>
                    <a:lnTo>
                      <a:pt x="108" y="25"/>
                    </a:lnTo>
                    <a:lnTo>
                      <a:pt x="109" y="26"/>
                    </a:lnTo>
                    <a:lnTo>
                      <a:pt x="109" y="26"/>
                    </a:lnTo>
                    <a:lnTo>
                      <a:pt x="108" y="27"/>
                    </a:lnTo>
                    <a:lnTo>
                      <a:pt x="108" y="27"/>
                    </a:lnTo>
                    <a:lnTo>
                      <a:pt x="108" y="27"/>
                    </a:lnTo>
                    <a:lnTo>
                      <a:pt x="109" y="28"/>
                    </a:lnTo>
                    <a:lnTo>
                      <a:pt x="110" y="29"/>
                    </a:lnTo>
                    <a:lnTo>
                      <a:pt x="110" y="29"/>
                    </a:lnTo>
                    <a:lnTo>
                      <a:pt x="111" y="29"/>
                    </a:lnTo>
                    <a:lnTo>
                      <a:pt x="112" y="29"/>
                    </a:lnTo>
                    <a:lnTo>
                      <a:pt x="113" y="29"/>
                    </a:lnTo>
                    <a:lnTo>
                      <a:pt x="113" y="30"/>
                    </a:lnTo>
                    <a:lnTo>
                      <a:pt x="114" y="31"/>
                    </a:lnTo>
                    <a:lnTo>
                      <a:pt x="116" y="31"/>
                    </a:lnTo>
                    <a:lnTo>
                      <a:pt x="117" y="31"/>
                    </a:lnTo>
                    <a:lnTo>
                      <a:pt x="117" y="32"/>
                    </a:lnTo>
                    <a:lnTo>
                      <a:pt x="117" y="32"/>
                    </a:lnTo>
                    <a:lnTo>
                      <a:pt x="118" y="31"/>
                    </a:lnTo>
                    <a:lnTo>
                      <a:pt x="119" y="31"/>
                    </a:lnTo>
                    <a:lnTo>
                      <a:pt x="120" y="31"/>
                    </a:lnTo>
                    <a:lnTo>
                      <a:pt x="121" y="31"/>
                    </a:lnTo>
                    <a:lnTo>
                      <a:pt x="121" y="31"/>
                    </a:lnTo>
                    <a:lnTo>
                      <a:pt x="121" y="31"/>
                    </a:lnTo>
                    <a:lnTo>
                      <a:pt x="121" y="32"/>
                    </a:lnTo>
                    <a:lnTo>
                      <a:pt x="122" y="32"/>
                    </a:lnTo>
                    <a:lnTo>
                      <a:pt x="123" y="32"/>
                    </a:lnTo>
                    <a:lnTo>
                      <a:pt x="124" y="31"/>
                    </a:lnTo>
                    <a:lnTo>
                      <a:pt x="124" y="30"/>
                    </a:lnTo>
                    <a:lnTo>
                      <a:pt x="124" y="30"/>
                    </a:lnTo>
                    <a:lnTo>
                      <a:pt x="125" y="30"/>
                    </a:lnTo>
                    <a:lnTo>
                      <a:pt x="126" y="31"/>
                    </a:lnTo>
                    <a:lnTo>
                      <a:pt x="130" y="36"/>
                    </a:lnTo>
                    <a:lnTo>
                      <a:pt x="131" y="38"/>
                    </a:lnTo>
                    <a:lnTo>
                      <a:pt x="134" y="40"/>
                    </a:lnTo>
                    <a:lnTo>
                      <a:pt x="134" y="41"/>
                    </a:lnTo>
                    <a:lnTo>
                      <a:pt x="135" y="41"/>
                    </a:lnTo>
                    <a:lnTo>
                      <a:pt x="134" y="44"/>
                    </a:lnTo>
                    <a:lnTo>
                      <a:pt x="134" y="45"/>
                    </a:lnTo>
                    <a:lnTo>
                      <a:pt x="134" y="45"/>
                    </a:lnTo>
                    <a:lnTo>
                      <a:pt x="132" y="48"/>
                    </a:lnTo>
                    <a:lnTo>
                      <a:pt x="131" y="49"/>
                    </a:lnTo>
                    <a:lnTo>
                      <a:pt x="130" y="51"/>
                    </a:lnTo>
                    <a:lnTo>
                      <a:pt x="127" y="53"/>
                    </a:lnTo>
                    <a:lnTo>
                      <a:pt x="127" y="54"/>
                    </a:lnTo>
                    <a:lnTo>
                      <a:pt x="126" y="55"/>
                    </a:lnTo>
                    <a:lnTo>
                      <a:pt x="125" y="55"/>
                    </a:lnTo>
                    <a:lnTo>
                      <a:pt x="124" y="57"/>
                    </a:lnTo>
                    <a:lnTo>
                      <a:pt x="127" y="58"/>
                    </a:lnTo>
                    <a:lnTo>
                      <a:pt x="130" y="60"/>
                    </a:lnTo>
                    <a:lnTo>
                      <a:pt x="131" y="69"/>
                    </a:lnTo>
                    <a:lnTo>
                      <a:pt x="132" y="69"/>
                    </a:lnTo>
                    <a:lnTo>
                      <a:pt x="136" y="69"/>
                    </a:lnTo>
                    <a:lnTo>
                      <a:pt x="137" y="69"/>
                    </a:lnTo>
                    <a:lnTo>
                      <a:pt x="141" y="70"/>
                    </a:lnTo>
                    <a:lnTo>
                      <a:pt x="142" y="71"/>
                    </a:lnTo>
                    <a:lnTo>
                      <a:pt x="145" y="72"/>
                    </a:lnTo>
                    <a:lnTo>
                      <a:pt x="145" y="71"/>
                    </a:lnTo>
                    <a:lnTo>
                      <a:pt x="146" y="72"/>
                    </a:lnTo>
                    <a:lnTo>
                      <a:pt x="146" y="75"/>
                    </a:lnTo>
                    <a:lnTo>
                      <a:pt x="148" y="79"/>
                    </a:lnTo>
                    <a:lnTo>
                      <a:pt x="147" y="79"/>
                    </a:lnTo>
                    <a:lnTo>
                      <a:pt x="145" y="79"/>
                    </a:lnTo>
                    <a:lnTo>
                      <a:pt x="144" y="79"/>
                    </a:lnTo>
                    <a:lnTo>
                      <a:pt x="142" y="79"/>
                    </a:lnTo>
                    <a:lnTo>
                      <a:pt x="140" y="80"/>
                    </a:lnTo>
                    <a:lnTo>
                      <a:pt x="138" y="81"/>
                    </a:lnTo>
                    <a:lnTo>
                      <a:pt x="136" y="83"/>
                    </a:lnTo>
                    <a:lnTo>
                      <a:pt x="134" y="85"/>
                    </a:lnTo>
                    <a:lnTo>
                      <a:pt x="132" y="86"/>
                    </a:lnTo>
                    <a:lnTo>
                      <a:pt x="130" y="87"/>
                    </a:lnTo>
                    <a:lnTo>
                      <a:pt x="121" y="90"/>
                    </a:lnTo>
                    <a:lnTo>
                      <a:pt x="120" y="90"/>
                    </a:lnTo>
                    <a:lnTo>
                      <a:pt x="119" y="90"/>
                    </a:lnTo>
                    <a:lnTo>
                      <a:pt x="117" y="90"/>
                    </a:lnTo>
                    <a:lnTo>
                      <a:pt x="119" y="89"/>
                    </a:lnTo>
                    <a:lnTo>
                      <a:pt x="121" y="89"/>
                    </a:lnTo>
                    <a:lnTo>
                      <a:pt x="121" y="84"/>
                    </a:lnTo>
                    <a:lnTo>
                      <a:pt x="121" y="83"/>
                    </a:lnTo>
                    <a:lnTo>
                      <a:pt x="119" y="82"/>
                    </a:lnTo>
                    <a:lnTo>
                      <a:pt x="117" y="81"/>
                    </a:lnTo>
                    <a:lnTo>
                      <a:pt x="116" y="80"/>
                    </a:lnTo>
                    <a:lnTo>
                      <a:pt x="115" y="79"/>
                    </a:lnTo>
                    <a:lnTo>
                      <a:pt x="114" y="79"/>
                    </a:lnTo>
                    <a:lnTo>
                      <a:pt x="113" y="79"/>
                    </a:lnTo>
                    <a:lnTo>
                      <a:pt x="110" y="78"/>
                    </a:lnTo>
                    <a:lnTo>
                      <a:pt x="108" y="77"/>
                    </a:lnTo>
                    <a:lnTo>
                      <a:pt x="107" y="77"/>
                    </a:lnTo>
                    <a:lnTo>
                      <a:pt x="106" y="78"/>
                    </a:lnTo>
                    <a:lnTo>
                      <a:pt x="104" y="77"/>
                    </a:lnTo>
                    <a:lnTo>
                      <a:pt x="103" y="76"/>
                    </a:lnTo>
                    <a:lnTo>
                      <a:pt x="102" y="76"/>
                    </a:lnTo>
                    <a:lnTo>
                      <a:pt x="100" y="76"/>
                    </a:lnTo>
                    <a:lnTo>
                      <a:pt x="98" y="78"/>
                    </a:lnTo>
                    <a:lnTo>
                      <a:pt x="95" y="79"/>
                    </a:lnTo>
                    <a:lnTo>
                      <a:pt x="95" y="78"/>
                    </a:lnTo>
                    <a:lnTo>
                      <a:pt x="96" y="75"/>
                    </a:lnTo>
                    <a:lnTo>
                      <a:pt x="93" y="72"/>
                    </a:lnTo>
                    <a:lnTo>
                      <a:pt x="93" y="71"/>
                    </a:lnTo>
                    <a:lnTo>
                      <a:pt x="91" y="71"/>
                    </a:lnTo>
                    <a:lnTo>
                      <a:pt x="89" y="71"/>
                    </a:lnTo>
                    <a:lnTo>
                      <a:pt x="86" y="70"/>
                    </a:lnTo>
                    <a:lnTo>
                      <a:pt x="83" y="71"/>
                    </a:lnTo>
                    <a:lnTo>
                      <a:pt x="83" y="69"/>
                    </a:lnTo>
                    <a:lnTo>
                      <a:pt x="82" y="68"/>
                    </a:lnTo>
                    <a:lnTo>
                      <a:pt x="81" y="67"/>
                    </a:lnTo>
                    <a:lnTo>
                      <a:pt x="80" y="66"/>
                    </a:lnTo>
                    <a:lnTo>
                      <a:pt x="79" y="65"/>
                    </a:lnTo>
                    <a:lnTo>
                      <a:pt x="77" y="65"/>
                    </a:lnTo>
                    <a:lnTo>
                      <a:pt x="76" y="65"/>
                    </a:lnTo>
                    <a:lnTo>
                      <a:pt x="75" y="66"/>
                    </a:lnTo>
                    <a:lnTo>
                      <a:pt x="73" y="64"/>
                    </a:lnTo>
                    <a:lnTo>
                      <a:pt x="72" y="64"/>
                    </a:lnTo>
                    <a:lnTo>
                      <a:pt x="69" y="65"/>
                    </a:lnTo>
                    <a:lnTo>
                      <a:pt x="67" y="65"/>
                    </a:lnTo>
                    <a:lnTo>
                      <a:pt x="65" y="65"/>
                    </a:lnTo>
                    <a:lnTo>
                      <a:pt x="64" y="65"/>
                    </a:lnTo>
                    <a:lnTo>
                      <a:pt x="61" y="66"/>
                    </a:lnTo>
                    <a:lnTo>
                      <a:pt x="60" y="64"/>
                    </a:lnTo>
                    <a:lnTo>
                      <a:pt x="61" y="62"/>
                    </a:lnTo>
                    <a:lnTo>
                      <a:pt x="62" y="60"/>
                    </a:lnTo>
                    <a:lnTo>
                      <a:pt x="62" y="58"/>
                    </a:lnTo>
                    <a:lnTo>
                      <a:pt x="62" y="58"/>
                    </a:lnTo>
                    <a:lnTo>
                      <a:pt x="62" y="58"/>
                    </a:lnTo>
                    <a:lnTo>
                      <a:pt x="60" y="56"/>
                    </a:lnTo>
                    <a:lnTo>
                      <a:pt x="58" y="55"/>
                    </a:lnTo>
                    <a:lnTo>
                      <a:pt x="55" y="55"/>
                    </a:lnTo>
                    <a:lnTo>
                      <a:pt x="55" y="52"/>
                    </a:lnTo>
                    <a:lnTo>
                      <a:pt x="54" y="51"/>
                    </a:lnTo>
                    <a:lnTo>
                      <a:pt x="53" y="51"/>
                    </a:lnTo>
                    <a:lnTo>
                      <a:pt x="52" y="52"/>
                    </a:lnTo>
                    <a:lnTo>
                      <a:pt x="50" y="53"/>
                    </a:lnTo>
                    <a:lnTo>
                      <a:pt x="50" y="54"/>
                    </a:lnTo>
                    <a:lnTo>
                      <a:pt x="49" y="55"/>
                    </a:lnTo>
                    <a:lnTo>
                      <a:pt x="49" y="55"/>
                    </a:lnTo>
                    <a:lnTo>
                      <a:pt x="48" y="55"/>
                    </a:lnTo>
                    <a:lnTo>
                      <a:pt x="48" y="56"/>
                    </a:lnTo>
                    <a:lnTo>
                      <a:pt x="47" y="57"/>
                    </a:lnTo>
                    <a:lnTo>
                      <a:pt x="47" y="57"/>
                    </a:lnTo>
                    <a:lnTo>
                      <a:pt x="45" y="57"/>
                    </a:lnTo>
                    <a:lnTo>
                      <a:pt x="44" y="57"/>
                    </a:lnTo>
                    <a:lnTo>
                      <a:pt x="43" y="57"/>
                    </a:lnTo>
                    <a:lnTo>
                      <a:pt x="41" y="50"/>
                    </a:lnTo>
                    <a:lnTo>
                      <a:pt x="37" y="50"/>
                    </a:lnTo>
                    <a:lnTo>
                      <a:pt x="34" y="48"/>
                    </a:lnTo>
                    <a:lnTo>
                      <a:pt x="31" y="48"/>
                    </a:lnTo>
                    <a:lnTo>
                      <a:pt x="28" y="49"/>
                    </a:lnTo>
                    <a:lnTo>
                      <a:pt x="25" y="44"/>
                    </a:lnTo>
                    <a:lnTo>
                      <a:pt x="24" y="44"/>
                    </a:lnTo>
                    <a:lnTo>
                      <a:pt x="23" y="43"/>
                    </a:lnTo>
                    <a:lnTo>
                      <a:pt x="22" y="43"/>
                    </a:lnTo>
                    <a:lnTo>
                      <a:pt x="21" y="43"/>
                    </a:lnTo>
                    <a:lnTo>
                      <a:pt x="21" y="43"/>
                    </a:lnTo>
                    <a:lnTo>
                      <a:pt x="18" y="42"/>
                    </a:lnTo>
                    <a:lnTo>
                      <a:pt x="18" y="41"/>
                    </a:lnTo>
                    <a:lnTo>
                      <a:pt x="18" y="40"/>
                    </a:lnTo>
                    <a:lnTo>
                      <a:pt x="14" y="45"/>
                    </a:lnTo>
                    <a:lnTo>
                      <a:pt x="13" y="47"/>
                    </a:lnTo>
                    <a:lnTo>
                      <a:pt x="11" y="48"/>
                    </a:lnTo>
                    <a:lnTo>
                      <a:pt x="10" y="48"/>
                    </a:lnTo>
                    <a:lnTo>
                      <a:pt x="10" y="48"/>
                    </a:lnTo>
                    <a:lnTo>
                      <a:pt x="10" y="47"/>
                    </a:lnTo>
                    <a:lnTo>
                      <a:pt x="10" y="45"/>
                    </a:lnTo>
                    <a:lnTo>
                      <a:pt x="10" y="44"/>
                    </a:lnTo>
                    <a:lnTo>
                      <a:pt x="9" y="42"/>
                    </a:lnTo>
                    <a:lnTo>
                      <a:pt x="9" y="42"/>
                    </a:lnTo>
                    <a:lnTo>
                      <a:pt x="9" y="42"/>
                    </a:lnTo>
                    <a:lnTo>
                      <a:pt x="8" y="40"/>
                    </a:lnTo>
                    <a:lnTo>
                      <a:pt x="8" y="40"/>
                    </a:lnTo>
                    <a:lnTo>
                      <a:pt x="8" y="39"/>
                    </a:lnTo>
                    <a:lnTo>
                      <a:pt x="7" y="37"/>
                    </a:lnTo>
                    <a:lnTo>
                      <a:pt x="7" y="37"/>
                    </a:lnTo>
                    <a:lnTo>
                      <a:pt x="6" y="34"/>
                    </a:lnTo>
                    <a:lnTo>
                      <a:pt x="5" y="31"/>
                    </a:lnTo>
                    <a:lnTo>
                      <a:pt x="5" y="30"/>
                    </a:lnTo>
                    <a:lnTo>
                      <a:pt x="5" y="29"/>
                    </a:lnTo>
                    <a:lnTo>
                      <a:pt x="5" y="28"/>
                    </a:lnTo>
                    <a:lnTo>
                      <a:pt x="4" y="27"/>
                    </a:lnTo>
                    <a:lnTo>
                      <a:pt x="3" y="27"/>
                    </a:lnTo>
                    <a:lnTo>
                      <a:pt x="4" y="25"/>
                    </a:lnTo>
                    <a:lnTo>
                      <a:pt x="4" y="24"/>
                    </a:lnTo>
                    <a:lnTo>
                      <a:pt x="3" y="21"/>
                    </a:lnTo>
                    <a:lnTo>
                      <a:pt x="3" y="19"/>
                    </a:lnTo>
                    <a:lnTo>
                      <a:pt x="3" y="17"/>
                    </a:lnTo>
                    <a:lnTo>
                      <a:pt x="3" y="16"/>
                    </a:lnTo>
                    <a:lnTo>
                      <a:pt x="3" y="15"/>
                    </a:lnTo>
                    <a:lnTo>
                      <a:pt x="3" y="14"/>
                    </a:lnTo>
                    <a:lnTo>
                      <a:pt x="3" y="13"/>
                    </a:lnTo>
                    <a:lnTo>
                      <a:pt x="2" y="11"/>
                    </a:lnTo>
                    <a:lnTo>
                      <a:pt x="2" y="10"/>
                    </a:lnTo>
                    <a:lnTo>
                      <a:pt x="1" y="10"/>
                    </a:lnTo>
                    <a:lnTo>
                      <a:pt x="0" y="8"/>
                    </a:lnTo>
                    <a:lnTo>
                      <a:pt x="1" y="7"/>
                    </a:lnTo>
                    <a:lnTo>
                      <a:pt x="1" y="6"/>
                    </a:lnTo>
                    <a:lnTo>
                      <a:pt x="1" y="6"/>
                    </a:lnTo>
                    <a:lnTo>
                      <a:pt x="2" y="5"/>
                    </a:lnTo>
                    <a:lnTo>
                      <a:pt x="3" y="5"/>
                    </a:lnTo>
                    <a:lnTo>
                      <a:pt x="3" y="6"/>
                    </a:lnTo>
                    <a:lnTo>
                      <a:pt x="3" y="6"/>
                    </a:lnTo>
                    <a:lnTo>
                      <a:pt x="4" y="6"/>
                    </a:lnTo>
                    <a:lnTo>
                      <a:pt x="5" y="5"/>
                    </a:lnTo>
                    <a:lnTo>
                      <a:pt x="5" y="4"/>
                    </a:lnTo>
                    <a:lnTo>
                      <a:pt x="6" y="5"/>
                    </a:lnTo>
                    <a:lnTo>
                      <a:pt x="6" y="4"/>
                    </a:lnTo>
                    <a:lnTo>
                      <a:pt x="7" y="4"/>
                    </a:lnTo>
                    <a:lnTo>
                      <a:pt x="7" y="5"/>
                    </a:lnTo>
                    <a:lnTo>
                      <a:pt x="7" y="5"/>
                    </a:lnTo>
                    <a:lnTo>
                      <a:pt x="8" y="5"/>
                    </a:lnTo>
                    <a:lnTo>
                      <a:pt x="8" y="5"/>
                    </a:lnTo>
                    <a:lnTo>
                      <a:pt x="9" y="4"/>
                    </a:lnTo>
                    <a:lnTo>
                      <a:pt x="10" y="4"/>
                    </a:lnTo>
                    <a:lnTo>
                      <a:pt x="10" y="5"/>
                    </a:lnTo>
                    <a:lnTo>
                      <a:pt x="11" y="6"/>
                    </a:lnTo>
                    <a:lnTo>
                      <a:pt x="12" y="5"/>
                    </a:lnTo>
                    <a:lnTo>
                      <a:pt x="12" y="4"/>
                    </a:lnTo>
                    <a:lnTo>
                      <a:pt x="12" y="4"/>
                    </a:lnTo>
                    <a:lnTo>
                      <a:pt x="13" y="4"/>
                    </a:lnTo>
                    <a:lnTo>
                      <a:pt x="14" y="4"/>
                    </a:lnTo>
                    <a:lnTo>
                      <a:pt x="14" y="3"/>
                    </a:lnTo>
                    <a:lnTo>
                      <a:pt x="14" y="3"/>
                    </a:lnTo>
                    <a:lnTo>
                      <a:pt x="15" y="3"/>
                    </a:lnTo>
                    <a:lnTo>
                      <a:pt x="16" y="3"/>
                    </a:lnTo>
                    <a:lnTo>
                      <a:pt x="17" y="3"/>
                    </a:lnTo>
                    <a:lnTo>
                      <a:pt x="17" y="4"/>
                    </a:lnTo>
                    <a:lnTo>
                      <a:pt x="18" y="4"/>
                    </a:lnTo>
                    <a:lnTo>
                      <a:pt x="19" y="4"/>
                    </a:lnTo>
                    <a:lnTo>
                      <a:pt x="20" y="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74" name="Freeform 932">
                <a:extLst>
                  <a:ext uri="{FF2B5EF4-FFF2-40B4-BE49-F238E27FC236}">
                    <a16:creationId xmlns:a16="http://schemas.microsoft.com/office/drawing/2014/main" id="{7534CF4E-0A30-48FA-AB5E-0BA7405D7FCE}"/>
                  </a:ext>
                </a:extLst>
              </p:cNvPr>
              <p:cNvSpPr>
                <a:spLocks/>
              </p:cNvSpPr>
              <p:nvPr/>
            </p:nvSpPr>
            <p:spPr bwMode="auto">
              <a:xfrm>
                <a:off x="5291" y="2811"/>
                <a:ext cx="399" cy="227"/>
              </a:xfrm>
              <a:custGeom>
                <a:avLst/>
                <a:gdLst>
                  <a:gd name="T0" fmla="*/ 139 w 399"/>
                  <a:gd name="T1" fmla="*/ 51 h 227"/>
                  <a:gd name="T2" fmla="*/ 153 w 399"/>
                  <a:gd name="T3" fmla="*/ 49 h 227"/>
                  <a:gd name="T4" fmla="*/ 161 w 399"/>
                  <a:gd name="T5" fmla="*/ 43 h 227"/>
                  <a:gd name="T6" fmla="*/ 170 w 399"/>
                  <a:gd name="T7" fmla="*/ 43 h 227"/>
                  <a:gd name="T8" fmla="*/ 182 w 399"/>
                  <a:gd name="T9" fmla="*/ 54 h 227"/>
                  <a:gd name="T10" fmla="*/ 190 w 399"/>
                  <a:gd name="T11" fmla="*/ 58 h 227"/>
                  <a:gd name="T12" fmla="*/ 195 w 399"/>
                  <a:gd name="T13" fmla="*/ 68 h 227"/>
                  <a:gd name="T14" fmla="*/ 203 w 399"/>
                  <a:gd name="T15" fmla="*/ 78 h 227"/>
                  <a:gd name="T16" fmla="*/ 210 w 399"/>
                  <a:gd name="T17" fmla="*/ 85 h 227"/>
                  <a:gd name="T18" fmla="*/ 215 w 399"/>
                  <a:gd name="T19" fmla="*/ 94 h 227"/>
                  <a:gd name="T20" fmla="*/ 223 w 399"/>
                  <a:gd name="T21" fmla="*/ 96 h 227"/>
                  <a:gd name="T22" fmla="*/ 231 w 399"/>
                  <a:gd name="T23" fmla="*/ 102 h 227"/>
                  <a:gd name="T24" fmla="*/ 238 w 399"/>
                  <a:gd name="T25" fmla="*/ 102 h 227"/>
                  <a:gd name="T26" fmla="*/ 249 w 399"/>
                  <a:gd name="T27" fmla="*/ 110 h 227"/>
                  <a:gd name="T28" fmla="*/ 258 w 399"/>
                  <a:gd name="T29" fmla="*/ 113 h 227"/>
                  <a:gd name="T30" fmla="*/ 268 w 399"/>
                  <a:gd name="T31" fmla="*/ 119 h 227"/>
                  <a:gd name="T32" fmla="*/ 276 w 399"/>
                  <a:gd name="T33" fmla="*/ 122 h 227"/>
                  <a:gd name="T34" fmla="*/ 285 w 399"/>
                  <a:gd name="T35" fmla="*/ 121 h 227"/>
                  <a:gd name="T36" fmla="*/ 294 w 399"/>
                  <a:gd name="T37" fmla="*/ 118 h 227"/>
                  <a:gd name="T38" fmla="*/ 303 w 399"/>
                  <a:gd name="T39" fmla="*/ 115 h 227"/>
                  <a:gd name="T40" fmla="*/ 310 w 399"/>
                  <a:gd name="T41" fmla="*/ 114 h 227"/>
                  <a:gd name="T42" fmla="*/ 318 w 399"/>
                  <a:gd name="T43" fmla="*/ 114 h 227"/>
                  <a:gd name="T44" fmla="*/ 326 w 399"/>
                  <a:gd name="T45" fmla="*/ 110 h 227"/>
                  <a:gd name="T46" fmla="*/ 333 w 399"/>
                  <a:gd name="T47" fmla="*/ 109 h 227"/>
                  <a:gd name="T48" fmla="*/ 342 w 399"/>
                  <a:gd name="T49" fmla="*/ 106 h 227"/>
                  <a:gd name="T50" fmla="*/ 347 w 399"/>
                  <a:gd name="T51" fmla="*/ 98 h 227"/>
                  <a:gd name="T52" fmla="*/ 355 w 399"/>
                  <a:gd name="T53" fmla="*/ 94 h 227"/>
                  <a:gd name="T54" fmla="*/ 365 w 399"/>
                  <a:gd name="T55" fmla="*/ 95 h 227"/>
                  <a:gd name="T56" fmla="*/ 369 w 399"/>
                  <a:gd name="T57" fmla="*/ 102 h 227"/>
                  <a:gd name="T58" fmla="*/ 376 w 399"/>
                  <a:gd name="T59" fmla="*/ 114 h 227"/>
                  <a:gd name="T60" fmla="*/ 376 w 399"/>
                  <a:gd name="T61" fmla="*/ 125 h 227"/>
                  <a:gd name="T62" fmla="*/ 384 w 399"/>
                  <a:gd name="T63" fmla="*/ 128 h 227"/>
                  <a:gd name="T64" fmla="*/ 397 w 399"/>
                  <a:gd name="T65" fmla="*/ 128 h 227"/>
                  <a:gd name="T66" fmla="*/ 393 w 399"/>
                  <a:gd name="T67" fmla="*/ 135 h 227"/>
                  <a:gd name="T68" fmla="*/ 380 w 399"/>
                  <a:gd name="T69" fmla="*/ 149 h 227"/>
                  <a:gd name="T70" fmla="*/ 366 w 399"/>
                  <a:gd name="T71" fmla="*/ 161 h 227"/>
                  <a:gd name="T72" fmla="*/ 352 w 399"/>
                  <a:gd name="T73" fmla="*/ 171 h 227"/>
                  <a:gd name="T74" fmla="*/ 344 w 399"/>
                  <a:gd name="T75" fmla="*/ 187 h 227"/>
                  <a:gd name="T76" fmla="*/ 329 w 399"/>
                  <a:gd name="T77" fmla="*/ 202 h 227"/>
                  <a:gd name="T78" fmla="*/ 328 w 399"/>
                  <a:gd name="T79" fmla="*/ 222 h 227"/>
                  <a:gd name="T80" fmla="*/ 325 w 399"/>
                  <a:gd name="T81" fmla="*/ 220 h 227"/>
                  <a:gd name="T82" fmla="*/ 314 w 399"/>
                  <a:gd name="T83" fmla="*/ 210 h 227"/>
                  <a:gd name="T84" fmla="*/ 298 w 399"/>
                  <a:gd name="T85" fmla="*/ 209 h 227"/>
                  <a:gd name="T86" fmla="*/ 288 w 399"/>
                  <a:gd name="T87" fmla="*/ 201 h 227"/>
                  <a:gd name="T88" fmla="*/ 279 w 399"/>
                  <a:gd name="T89" fmla="*/ 194 h 227"/>
                  <a:gd name="T90" fmla="*/ 266 w 399"/>
                  <a:gd name="T91" fmla="*/ 192 h 227"/>
                  <a:gd name="T92" fmla="*/ 246 w 399"/>
                  <a:gd name="T93" fmla="*/ 188 h 227"/>
                  <a:gd name="T94" fmla="*/ 228 w 399"/>
                  <a:gd name="T95" fmla="*/ 182 h 227"/>
                  <a:gd name="T96" fmla="*/ 212 w 399"/>
                  <a:gd name="T97" fmla="*/ 180 h 227"/>
                  <a:gd name="T98" fmla="*/ 197 w 399"/>
                  <a:gd name="T99" fmla="*/ 168 h 227"/>
                  <a:gd name="T100" fmla="*/ 185 w 399"/>
                  <a:gd name="T101" fmla="*/ 158 h 227"/>
                  <a:gd name="T102" fmla="*/ 173 w 399"/>
                  <a:gd name="T103" fmla="*/ 145 h 227"/>
                  <a:gd name="T104" fmla="*/ 157 w 399"/>
                  <a:gd name="T105" fmla="*/ 140 h 227"/>
                  <a:gd name="T106" fmla="*/ 143 w 399"/>
                  <a:gd name="T107" fmla="*/ 133 h 227"/>
                  <a:gd name="T108" fmla="*/ 130 w 399"/>
                  <a:gd name="T109" fmla="*/ 120 h 227"/>
                  <a:gd name="T110" fmla="*/ 110 w 399"/>
                  <a:gd name="T111" fmla="*/ 113 h 227"/>
                  <a:gd name="T112" fmla="*/ 94 w 399"/>
                  <a:gd name="T113" fmla="*/ 116 h 227"/>
                  <a:gd name="T114" fmla="*/ 38 w 399"/>
                  <a:gd name="T115" fmla="*/ 65 h 227"/>
                  <a:gd name="T116" fmla="*/ 25 w 399"/>
                  <a:gd name="T117" fmla="*/ 74 h 227"/>
                  <a:gd name="T118" fmla="*/ 14 w 399"/>
                  <a:gd name="T119" fmla="*/ 80 h 227"/>
                  <a:gd name="T120" fmla="*/ 1 w 399"/>
                  <a:gd name="T121" fmla="*/ 78 h 227"/>
                  <a:gd name="T122" fmla="*/ 27 w 399"/>
                  <a:gd name="T123" fmla="*/ 1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9" h="227">
                    <a:moveTo>
                      <a:pt x="27" y="16"/>
                    </a:moveTo>
                    <a:lnTo>
                      <a:pt x="32" y="5"/>
                    </a:lnTo>
                    <a:lnTo>
                      <a:pt x="34" y="0"/>
                    </a:lnTo>
                    <a:lnTo>
                      <a:pt x="71" y="16"/>
                    </a:lnTo>
                    <a:lnTo>
                      <a:pt x="72" y="14"/>
                    </a:lnTo>
                    <a:lnTo>
                      <a:pt x="72" y="15"/>
                    </a:lnTo>
                    <a:lnTo>
                      <a:pt x="111" y="30"/>
                    </a:lnTo>
                    <a:lnTo>
                      <a:pt x="134" y="39"/>
                    </a:lnTo>
                    <a:lnTo>
                      <a:pt x="138" y="51"/>
                    </a:lnTo>
                    <a:lnTo>
                      <a:pt x="138" y="53"/>
                    </a:lnTo>
                    <a:lnTo>
                      <a:pt x="139" y="51"/>
                    </a:lnTo>
                    <a:lnTo>
                      <a:pt x="141" y="51"/>
                    </a:lnTo>
                    <a:lnTo>
                      <a:pt x="142" y="50"/>
                    </a:lnTo>
                    <a:lnTo>
                      <a:pt x="143" y="50"/>
                    </a:lnTo>
                    <a:lnTo>
                      <a:pt x="144" y="49"/>
                    </a:lnTo>
                    <a:lnTo>
                      <a:pt x="145" y="49"/>
                    </a:lnTo>
                    <a:lnTo>
                      <a:pt x="146" y="49"/>
                    </a:lnTo>
                    <a:lnTo>
                      <a:pt x="148" y="49"/>
                    </a:lnTo>
                    <a:lnTo>
                      <a:pt x="149" y="48"/>
                    </a:lnTo>
                    <a:lnTo>
                      <a:pt x="150" y="48"/>
                    </a:lnTo>
                    <a:lnTo>
                      <a:pt x="152" y="50"/>
                    </a:lnTo>
                    <a:lnTo>
                      <a:pt x="153" y="49"/>
                    </a:lnTo>
                    <a:lnTo>
                      <a:pt x="154" y="49"/>
                    </a:lnTo>
                    <a:lnTo>
                      <a:pt x="154" y="47"/>
                    </a:lnTo>
                    <a:lnTo>
                      <a:pt x="155" y="47"/>
                    </a:lnTo>
                    <a:lnTo>
                      <a:pt x="156" y="47"/>
                    </a:lnTo>
                    <a:lnTo>
                      <a:pt x="156" y="46"/>
                    </a:lnTo>
                    <a:lnTo>
                      <a:pt x="157" y="46"/>
                    </a:lnTo>
                    <a:lnTo>
                      <a:pt x="158" y="45"/>
                    </a:lnTo>
                    <a:lnTo>
                      <a:pt x="159" y="44"/>
                    </a:lnTo>
                    <a:lnTo>
                      <a:pt x="159" y="43"/>
                    </a:lnTo>
                    <a:lnTo>
                      <a:pt x="159" y="43"/>
                    </a:lnTo>
                    <a:lnTo>
                      <a:pt x="161" y="43"/>
                    </a:lnTo>
                    <a:lnTo>
                      <a:pt x="162" y="43"/>
                    </a:lnTo>
                    <a:lnTo>
                      <a:pt x="164" y="43"/>
                    </a:lnTo>
                    <a:lnTo>
                      <a:pt x="164" y="44"/>
                    </a:lnTo>
                    <a:lnTo>
                      <a:pt x="165" y="44"/>
                    </a:lnTo>
                    <a:lnTo>
                      <a:pt x="166" y="43"/>
                    </a:lnTo>
                    <a:lnTo>
                      <a:pt x="166" y="43"/>
                    </a:lnTo>
                    <a:lnTo>
                      <a:pt x="168" y="43"/>
                    </a:lnTo>
                    <a:lnTo>
                      <a:pt x="169" y="43"/>
                    </a:lnTo>
                    <a:lnTo>
                      <a:pt x="169" y="43"/>
                    </a:lnTo>
                    <a:lnTo>
                      <a:pt x="170" y="43"/>
                    </a:lnTo>
                    <a:lnTo>
                      <a:pt x="170" y="43"/>
                    </a:lnTo>
                    <a:lnTo>
                      <a:pt x="171" y="44"/>
                    </a:lnTo>
                    <a:lnTo>
                      <a:pt x="172" y="45"/>
                    </a:lnTo>
                    <a:lnTo>
                      <a:pt x="173" y="45"/>
                    </a:lnTo>
                    <a:lnTo>
                      <a:pt x="173" y="46"/>
                    </a:lnTo>
                    <a:lnTo>
                      <a:pt x="173" y="47"/>
                    </a:lnTo>
                    <a:lnTo>
                      <a:pt x="174" y="47"/>
                    </a:lnTo>
                    <a:lnTo>
                      <a:pt x="176" y="47"/>
                    </a:lnTo>
                    <a:lnTo>
                      <a:pt x="176" y="48"/>
                    </a:lnTo>
                    <a:lnTo>
                      <a:pt x="176" y="48"/>
                    </a:lnTo>
                    <a:lnTo>
                      <a:pt x="177" y="49"/>
                    </a:lnTo>
                    <a:lnTo>
                      <a:pt x="182" y="54"/>
                    </a:lnTo>
                    <a:lnTo>
                      <a:pt x="183" y="53"/>
                    </a:lnTo>
                    <a:lnTo>
                      <a:pt x="184" y="53"/>
                    </a:lnTo>
                    <a:lnTo>
                      <a:pt x="185" y="54"/>
                    </a:lnTo>
                    <a:lnTo>
                      <a:pt x="186" y="54"/>
                    </a:lnTo>
                    <a:lnTo>
                      <a:pt x="187" y="54"/>
                    </a:lnTo>
                    <a:lnTo>
                      <a:pt x="187" y="55"/>
                    </a:lnTo>
                    <a:lnTo>
                      <a:pt x="187" y="56"/>
                    </a:lnTo>
                    <a:lnTo>
                      <a:pt x="188" y="56"/>
                    </a:lnTo>
                    <a:lnTo>
                      <a:pt x="189" y="57"/>
                    </a:lnTo>
                    <a:lnTo>
                      <a:pt x="189" y="57"/>
                    </a:lnTo>
                    <a:lnTo>
                      <a:pt x="190" y="58"/>
                    </a:lnTo>
                    <a:lnTo>
                      <a:pt x="190" y="59"/>
                    </a:lnTo>
                    <a:lnTo>
                      <a:pt x="190" y="60"/>
                    </a:lnTo>
                    <a:lnTo>
                      <a:pt x="189" y="60"/>
                    </a:lnTo>
                    <a:lnTo>
                      <a:pt x="189" y="61"/>
                    </a:lnTo>
                    <a:lnTo>
                      <a:pt x="190" y="61"/>
                    </a:lnTo>
                    <a:lnTo>
                      <a:pt x="190" y="62"/>
                    </a:lnTo>
                    <a:lnTo>
                      <a:pt x="190" y="63"/>
                    </a:lnTo>
                    <a:lnTo>
                      <a:pt x="190" y="65"/>
                    </a:lnTo>
                    <a:lnTo>
                      <a:pt x="191" y="66"/>
                    </a:lnTo>
                    <a:lnTo>
                      <a:pt x="194" y="67"/>
                    </a:lnTo>
                    <a:lnTo>
                      <a:pt x="195" y="68"/>
                    </a:lnTo>
                    <a:lnTo>
                      <a:pt x="196" y="68"/>
                    </a:lnTo>
                    <a:lnTo>
                      <a:pt x="197" y="68"/>
                    </a:lnTo>
                    <a:lnTo>
                      <a:pt x="197" y="69"/>
                    </a:lnTo>
                    <a:lnTo>
                      <a:pt x="198" y="71"/>
                    </a:lnTo>
                    <a:lnTo>
                      <a:pt x="199" y="72"/>
                    </a:lnTo>
                    <a:lnTo>
                      <a:pt x="200" y="72"/>
                    </a:lnTo>
                    <a:lnTo>
                      <a:pt x="200" y="74"/>
                    </a:lnTo>
                    <a:lnTo>
                      <a:pt x="200" y="74"/>
                    </a:lnTo>
                    <a:lnTo>
                      <a:pt x="200" y="75"/>
                    </a:lnTo>
                    <a:lnTo>
                      <a:pt x="202" y="78"/>
                    </a:lnTo>
                    <a:lnTo>
                      <a:pt x="203" y="78"/>
                    </a:lnTo>
                    <a:lnTo>
                      <a:pt x="204" y="78"/>
                    </a:lnTo>
                    <a:lnTo>
                      <a:pt x="204" y="79"/>
                    </a:lnTo>
                    <a:lnTo>
                      <a:pt x="204" y="79"/>
                    </a:lnTo>
                    <a:lnTo>
                      <a:pt x="205" y="80"/>
                    </a:lnTo>
                    <a:lnTo>
                      <a:pt x="205" y="81"/>
                    </a:lnTo>
                    <a:lnTo>
                      <a:pt x="206" y="81"/>
                    </a:lnTo>
                    <a:lnTo>
                      <a:pt x="207" y="82"/>
                    </a:lnTo>
                    <a:lnTo>
                      <a:pt x="207" y="83"/>
                    </a:lnTo>
                    <a:lnTo>
                      <a:pt x="208" y="84"/>
                    </a:lnTo>
                    <a:lnTo>
                      <a:pt x="209" y="85"/>
                    </a:lnTo>
                    <a:lnTo>
                      <a:pt x="210" y="85"/>
                    </a:lnTo>
                    <a:lnTo>
                      <a:pt x="210" y="87"/>
                    </a:lnTo>
                    <a:lnTo>
                      <a:pt x="210" y="88"/>
                    </a:lnTo>
                    <a:lnTo>
                      <a:pt x="211" y="88"/>
                    </a:lnTo>
                    <a:lnTo>
                      <a:pt x="211" y="89"/>
                    </a:lnTo>
                    <a:lnTo>
                      <a:pt x="211" y="90"/>
                    </a:lnTo>
                    <a:lnTo>
                      <a:pt x="212" y="91"/>
                    </a:lnTo>
                    <a:lnTo>
                      <a:pt x="212" y="92"/>
                    </a:lnTo>
                    <a:lnTo>
                      <a:pt x="213" y="93"/>
                    </a:lnTo>
                    <a:lnTo>
                      <a:pt x="214" y="93"/>
                    </a:lnTo>
                    <a:lnTo>
                      <a:pt x="215" y="93"/>
                    </a:lnTo>
                    <a:lnTo>
                      <a:pt x="215" y="94"/>
                    </a:lnTo>
                    <a:lnTo>
                      <a:pt x="217" y="94"/>
                    </a:lnTo>
                    <a:lnTo>
                      <a:pt x="217" y="93"/>
                    </a:lnTo>
                    <a:lnTo>
                      <a:pt x="217" y="93"/>
                    </a:lnTo>
                    <a:lnTo>
                      <a:pt x="218" y="93"/>
                    </a:lnTo>
                    <a:lnTo>
                      <a:pt x="218" y="94"/>
                    </a:lnTo>
                    <a:lnTo>
                      <a:pt x="219" y="94"/>
                    </a:lnTo>
                    <a:lnTo>
                      <a:pt x="220" y="95"/>
                    </a:lnTo>
                    <a:lnTo>
                      <a:pt x="221" y="95"/>
                    </a:lnTo>
                    <a:lnTo>
                      <a:pt x="221" y="95"/>
                    </a:lnTo>
                    <a:lnTo>
                      <a:pt x="222" y="95"/>
                    </a:lnTo>
                    <a:lnTo>
                      <a:pt x="223" y="96"/>
                    </a:lnTo>
                    <a:lnTo>
                      <a:pt x="224" y="96"/>
                    </a:lnTo>
                    <a:lnTo>
                      <a:pt x="224" y="97"/>
                    </a:lnTo>
                    <a:lnTo>
                      <a:pt x="225" y="98"/>
                    </a:lnTo>
                    <a:lnTo>
                      <a:pt x="226" y="98"/>
                    </a:lnTo>
                    <a:lnTo>
                      <a:pt x="226" y="99"/>
                    </a:lnTo>
                    <a:lnTo>
                      <a:pt x="228" y="99"/>
                    </a:lnTo>
                    <a:lnTo>
                      <a:pt x="229" y="99"/>
                    </a:lnTo>
                    <a:lnTo>
                      <a:pt x="230" y="99"/>
                    </a:lnTo>
                    <a:lnTo>
                      <a:pt x="231" y="100"/>
                    </a:lnTo>
                    <a:lnTo>
                      <a:pt x="231" y="101"/>
                    </a:lnTo>
                    <a:lnTo>
                      <a:pt x="231" y="102"/>
                    </a:lnTo>
                    <a:lnTo>
                      <a:pt x="231" y="102"/>
                    </a:lnTo>
                    <a:lnTo>
                      <a:pt x="232" y="102"/>
                    </a:lnTo>
                    <a:lnTo>
                      <a:pt x="233" y="102"/>
                    </a:lnTo>
                    <a:lnTo>
                      <a:pt x="234" y="102"/>
                    </a:lnTo>
                    <a:lnTo>
                      <a:pt x="235" y="102"/>
                    </a:lnTo>
                    <a:lnTo>
                      <a:pt x="235" y="102"/>
                    </a:lnTo>
                    <a:lnTo>
                      <a:pt x="235" y="103"/>
                    </a:lnTo>
                    <a:lnTo>
                      <a:pt x="236" y="104"/>
                    </a:lnTo>
                    <a:lnTo>
                      <a:pt x="236" y="103"/>
                    </a:lnTo>
                    <a:lnTo>
                      <a:pt x="237" y="103"/>
                    </a:lnTo>
                    <a:lnTo>
                      <a:pt x="238" y="102"/>
                    </a:lnTo>
                    <a:lnTo>
                      <a:pt x="239" y="102"/>
                    </a:lnTo>
                    <a:lnTo>
                      <a:pt x="240" y="104"/>
                    </a:lnTo>
                    <a:lnTo>
                      <a:pt x="241" y="104"/>
                    </a:lnTo>
                    <a:lnTo>
                      <a:pt x="241" y="105"/>
                    </a:lnTo>
                    <a:lnTo>
                      <a:pt x="242" y="106"/>
                    </a:lnTo>
                    <a:lnTo>
                      <a:pt x="243" y="107"/>
                    </a:lnTo>
                    <a:lnTo>
                      <a:pt x="245" y="107"/>
                    </a:lnTo>
                    <a:lnTo>
                      <a:pt x="246" y="108"/>
                    </a:lnTo>
                    <a:lnTo>
                      <a:pt x="248" y="109"/>
                    </a:lnTo>
                    <a:lnTo>
                      <a:pt x="248" y="109"/>
                    </a:lnTo>
                    <a:lnTo>
                      <a:pt x="249" y="110"/>
                    </a:lnTo>
                    <a:lnTo>
                      <a:pt x="250" y="110"/>
                    </a:lnTo>
                    <a:lnTo>
                      <a:pt x="251" y="111"/>
                    </a:lnTo>
                    <a:lnTo>
                      <a:pt x="252" y="110"/>
                    </a:lnTo>
                    <a:lnTo>
                      <a:pt x="252" y="111"/>
                    </a:lnTo>
                    <a:lnTo>
                      <a:pt x="252" y="112"/>
                    </a:lnTo>
                    <a:lnTo>
                      <a:pt x="253" y="112"/>
                    </a:lnTo>
                    <a:lnTo>
                      <a:pt x="254" y="112"/>
                    </a:lnTo>
                    <a:lnTo>
                      <a:pt x="255" y="112"/>
                    </a:lnTo>
                    <a:lnTo>
                      <a:pt x="255" y="113"/>
                    </a:lnTo>
                    <a:lnTo>
                      <a:pt x="257" y="113"/>
                    </a:lnTo>
                    <a:lnTo>
                      <a:pt x="258" y="113"/>
                    </a:lnTo>
                    <a:lnTo>
                      <a:pt x="259" y="112"/>
                    </a:lnTo>
                    <a:lnTo>
                      <a:pt x="260" y="113"/>
                    </a:lnTo>
                    <a:lnTo>
                      <a:pt x="261" y="113"/>
                    </a:lnTo>
                    <a:lnTo>
                      <a:pt x="262" y="114"/>
                    </a:lnTo>
                    <a:lnTo>
                      <a:pt x="262" y="115"/>
                    </a:lnTo>
                    <a:lnTo>
                      <a:pt x="264" y="115"/>
                    </a:lnTo>
                    <a:lnTo>
                      <a:pt x="265" y="115"/>
                    </a:lnTo>
                    <a:lnTo>
                      <a:pt x="266" y="116"/>
                    </a:lnTo>
                    <a:lnTo>
                      <a:pt x="266" y="116"/>
                    </a:lnTo>
                    <a:lnTo>
                      <a:pt x="267" y="117"/>
                    </a:lnTo>
                    <a:lnTo>
                      <a:pt x="268" y="119"/>
                    </a:lnTo>
                    <a:lnTo>
                      <a:pt x="269" y="119"/>
                    </a:lnTo>
                    <a:lnTo>
                      <a:pt x="270" y="119"/>
                    </a:lnTo>
                    <a:lnTo>
                      <a:pt x="270" y="120"/>
                    </a:lnTo>
                    <a:lnTo>
                      <a:pt x="271" y="120"/>
                    </a:lnTo>
                    <a:lnTo>
                      <a:pt x="272" y="120"/>
                    </a:lnTo>
                    <a:lnTo>
                      <a:pt x="273" y="121"/>
                    </a:lnTo>
                    <a:lnTo>
                      <a:pt x="274" y="120"/>
                    </a:lnTo>
                    <a:lnTo>
                      <a:pt x="276" y="120"/>
                    </a:lnTo>
                    <a:lnTo>
                      <a:pt x="276" y="121"/>
                    </a:lnTo>
                    <a:lnTo>
                      <a:pt x="276" y="122"/>
                    </a:lnTo>
                    <a:lnTo>
                      <a:pt x="276" y="122"/>
                    </a:lnTo>
                    <a:lnTo>
                      <a:pt x="277" y="121"/>
                    </a:lnTo>
                    <a:lnTo>
                      <a:pt x="278" y="121"/>
                    </a:lnTo>
                    <a:lnTo>
                      <a:pt x="279" y="121"/>
                    </a:lnTo>
                    <a:lnTo>
                      <a:pt x="279" y="122"/>
                    </a:lnTo>
                    <a:lnTo>
                      <a:pt x="280" y="121"/>
                    </a:lnTo>
                    <a:lnTo>
                      <a:pt x="280" y="120"/>
                    </a:lnTo>
                    <a:lnTo>
                      <a:pt x="282" y="120"/>
                    </a:lnTo>
                    <a:lnTo>
                      <a:pt x="283" y="122"/>
                    </a:lnTo>
                    <a:lnTo>
                      <a:pt x="283" y="121"/>
                    </a:lnTo>
                    <a:lnTo>
                      <a:pt x="284" y="121"/>
                    </a:lnTo>
                    <a:lnTo>
                      <a:pt x="285" y="121"/>
                    </a:lnTo>
                    <a:lnTo>
                      <a:pt x="286" y="121"/>
                    </a:lnTo>
                    <a:lnTo>
                      <a:pt x="286" y="120"/>
                    </a:lnTo>
                    <a:lnTo>
                      <a:pt x="287" y="119"/>
                    </a:lnTo>
                    <a:lnTo>
                      <a:pt x="288" y="119"/>
                    </a:lnTo>
                    <a:lnTo>
                      <a:pt x="289" y="119"/>
                    </a:lnTo>
                    <a:lnTo>
                      <a:pt x="290" y="119"/>
                    </a:lnTo>
                    <a:lnTo>
                      <a:pt x="290" y="119"/>
                    </a:lnTo>
                    <a:lnTo>
                      <a:pt x="291" y="119"/>
                    </a:lnTo>
                    <a:lnTo>
                      <a:pt x="292" y="119"/>
                    </a:lnTo>
                    <a:lnTo>
                      <a:pt x="293" y="119"/>
                    </a:lnTo>
                    <a:lnTo>
                      <a:pt x="294" y="118"/>
                    </a:lnTo>
                    <a:lnTo>
                      <a:pt x="295" y="118"/>
                    </a:lnTo>
                    <a:lnTo>
                      <a:pt x="296" y="118"/>
                    </a:lnTo>
                    <a:lnTo>
                      <a:pt x="297" y="117"/>
                    </a:lnTo>
                    <a:lnTo>
                      <a:pt x="298" y="116"/>
                    </a:lnTo>
                    <a:lnTo>
                      <a:pt x="299" y="116"/>
                    </a:lnTo>
                    <a:lnTo>
                      <a:pt x="300" y="116"/>
                    </a:lnTo>
                    <a:lnTo>
                      <a:pt x="300" y="116"/>
                    </a:lnTo>
                    <a:lnTo>
                      <a:pt x="301" y="116"/>
                    </a:lnTo>
                    <a:lnTo>
                      <a:pt x="302" y="116"/>
                    </a:lnTo>
                    <a:lnTo>
                      <a:pt x="302" y="115"/>
                    </a:lnTo>
                    <a:lnTo>
                      <a:pt x="303" y="115"/>
                    </a:lnTo>
                    <a:lnTo>
                      <a:pt x="304" y="115"/>
                    </a:lnTo>
                    <a:lnTo>
                      <a:pt x="304" y="116"/>
                    </a:lnTo>
                    <a:lnTo>
                      <a:pt x="304" y="116"/>
                    </a:lnTo>
                    <a:lnTo>
                      <a:pt x="305" y="116"/>
                    </a:lnTo>
                    <a:lnTo>
                      <a:pt x="305" y="116"/>
                    </a:lnTo>
                    <a:lnTo>
                      <a:pt x="306" y="116"/>
                    </a:lnTo>
                    <a:lnTo>
                      <a:pt x="307" y="115"/>
                    </a:lnTo>
                    <a:lnTo>
                      <a:pt x="307" y="114"/>
                    </a:lnTo>
                    <a:lnTo>
                      <a:pt x="308" y="114"/>
                    </a:lnTo>
                    <a:lnTo>
                      <a:pt x="309" y="113"/>
                    </a:lnTo>
                    <a:lnTo>
                      <a:pt x="310" y="114"/>
                    </a:lnTo>
                    <a:lnTo>
                      <a:pt x="310" y="113"/>
                    </a:lnTo>
                    <a:lnTo>
                      <a:pt x="311" y="113"/>
                    </a:lnTo>
                    <a:lnTo>
                      <a:pt x="312" y="113"/>
                    </a:lnTo>
                    <a:lnTo>
                      <a:pt x="313" y="113"/>
                    </a:lnTo>
                    <a:lnTo>
                      <a:pt x="314" y="114"/>
                    </a:lnTo>
                    <a:lnTo>
                      <a:pt x="314" y="113"/>
                    </a:lnTo>
                    <a:lnTo>
                      <a:pt x="315" y="113"/>
                    </a:lnTo>
                    <a:lnTo>
                      <a:pt x="316" y="114"/>
                    </a:lnTo>
                    <a:lnTo>
                      <a:pt x="317" y="115"/>
                    </a:lnTo>
                    <a:lnTo>
                      <a:pt x="317" y="114"/>
                    </a:lnTo>
                    <a:lnTo>
                      <a:pt x="318" y="114"/>
                    </a:lnTo>
                    <a:lnTo>
                      <a:pt x="319" y="114"/>
                    </a:lnTo>
                    <a:lnTo>
                      <a:pt x="321" y="112"/>
                    </a:lnTo>
                    <a:lnTo>
                      <a:pt x="322" y="112"/>
                    </a:lnTo>
                    <a:lnTo>
                      <a:pt x="323" y="112"/>
                    </a:lnTo>
                    <a:lnTo>
                      <a:pt x="324" y="112"/>
                    </a:lnTo>
                    <a:lnTo>
                      <a:pt x="324" y="112"/>
                    </a:lnTo>
                    <a:lnTo>
                      <a:pt x="324" y="112"/>
                    </a:lnTo>
                    <a:lnTo>
                      <a:pt x="324" y="111"/>
                    </a:lnTo>
                    <a:lnTo>
                      <a:pt x="325" y="111"/>
                    </a:lnTo>
                    <a:lnTo>
                      <a:pt x="326" y="111"/>
                    </a:lnTo>
                    <a:lnTo>
                      <a:pt x="326" y="110"/>
                    </a:lnTo>
                    <a:lnTo>
                      <a:pt x="327" y="110"/>
                    </a:lnTo>
                    <a:lnTo>
                      <a:pt x="328" y="109"/>
                    </a:lnTo>
                    <a:lnTo>
                      <a:pt x="328" y="110"/>
                    </a:lnTo>
                    <a:lnTo>
                      <a:pt x="329" y="111"/>
                    </a:lnTo>
                    <a:lnTo>
                      <a:pt x="329" y="112"/>
                    </a:lnTo>
                    <a:lnTo>
                      <a:pt x="330" y="112"/>
                    </a:lnTo>
                    <a:lnTo>
                      <a:pt x="331" y="112"/>
                    </a:lnTo>
                    <a:lnTo>
                      <a:pt x="331" y="111"/>
                    </a:lnTo>
                    <a:lnTo>
                      <a:pt x="332" y="111"/>
                    </a:lnTo>
                    <a:lnTo>
                      <a:pt x="332" y="110"/>
                    </a:lnTo>
                    <a:lnTo>
                      <a:pt x="333" y="109"/>
                    </a:lnTo>
                    <a:lnTo>
                      <a:pt x="334" y="109"/>
                    </a:lnTo>
                    <a:lnTo>
                      <a:pt x="335" y="109"/>
                    </a:lnTo>
                    <a:lnTo>
                      <a:pt x="335" y="109"/>
                    </a:lnTo>
                    <a:lnTo>
                      <a:pt x="336" y="109"/>
                    </a:lnTo>
                    <a:lnTo>
                      <a:pt x="337" y="107"/>
                    </a:lnTo>
                    <a:lnTo>
                      <a:pt x="338" y="108"/>
                    </a:lnTo>
                    <a:lnTo>
                      <a:pt x="339" y="108"/>
                    </a:lnTo>
                    <a:lnTo>
                      <a:pt x="340" y="107"/>
                    </a:lnTo>
                    <a:lnTo>
                      <a:pt x="341" y="107"/>
                    </a:lnTo>
                    <a:lnTo>
                      <a:pt x="341" y="107"/>
                    </a:lnTo>
                    <a:lnTo>
                      <a:pt x="342" y="106"/>
                    </a:lnTo>
                    <a:lnTo>
                      <a:pt x="342" y="105"/>
                    </a:lnTo>
                    <a:lnTo>
                      <a:pt x="342" y="104"/>
                    </a:lnTo>
                    <a:lnTo>
                      <a:pt x="343" y="104"/>
                    </a:lnTo>
                    <a:lnTo>
                      <a:pt x="343" y="103"/>
                    </a:lnTo>
                    <a:lnTo>
                      <a:pt x="343" y="102"/>
                    </a:lnTo>
                    <a:lnTo>
                      <a:pt x="344" y="102"/>
                    </a:lnTo>
                    <a:lnTo>
                      <a:pt x="344" y="101"/>
                    </a:lnTo>
                    <a:lnTo>
                      <a:pt x="344" y="100"/>
                    </a:lnTo>
                    <a:lnTo>
                      <a:pt x="345" y="99"/>
                    </a:lnTo>
                    <a:lnTo>
                      <a:pt x="346" y="99"/>
                    </a:lnTo>
                    <a:lnTo>
                      <a:pt x="347" y="98"/>
                    </a:lnTo>
                    <a:lnTo>
                      <a:pt x="348" y="97"/>
                    </a:lnTo>
                    <a:lnTo>
                      <a:pt x="348" y="95"/>
                    </a:lnTo>
                    <a:lnTo>
                      <a:pt x="349" y="95"/>
                    </a:lnTo>
                    <a:lnTo>
                      <a:pt x="349" y="95"/>
                    </a:lnTo>
                    <a:lnTo>
                      <a:pt x="350" y="95"/>
                    </a:lnTo>
                    <a:lnTo>
                      <a:pt x="350" y="94"/>
                    </a:lnTo>
                    <a:lnTo>
                      <a:pt x="351" y="94"/>
                    </a:lnTo>
                    <a:lnTo>
                      <a:pt x="352" y="92"/>
                    </a:lnTo>
                    <a:lnTo>
                      <a:pt x="354" y="92"/>
                    </a:lnTo>
                    <a:lnTo>
                      <a:pt x="355" y="93"/>
                    </a:lnTo>
                    <a:lnTo>
                      <a:pt x="355" y="94"/>
                    </a:lnTo>
                    <a:lnTo>
                      <a:pt x="356" y="94"/>
                    </a:lnTo>
                    <a:lnTo>
                      <a:pt x="357" y="95"/>
                    </a:lnTo>
                    <a:lnTo>
                      <a:pt x="358" y="95"/>
                    </a:lnTo>
                    <a:lnTo>
                      <a:pt x="361" y="95"/>
                    </a:lnTo>
                    <a:lnTo>
                      <a:pt x="362" y="95"/>
                    </a:lnTo>
                    <a:lnTo>
                      <a:pt x="363" y="95"/>
                    </a:lnTo>
                    <a:lnTo>
                      <a:pt x="363" y="95"/>
                    </a:lnTo>
                    <a:lnTo>
                      <a:pt x="364" y="95"/>
                    </a:lnTo>
                    <a:lnTo>
                      <a:pt x="365" y="94"/>
                    </a:lnTo>
                    <a:lnTo>
                      <a:pt x="365" y="95"/>
                    </a:lnTo>
                    <a:lnTo>
                      <a:pt x="365" y="95"/>
                    </a:lnTo>
                    <a:lnTo>
                      <a:pt x="366" y="96"/>
                    </a:lnTo>
                    <a:lnTo>
                      <a:pt x="366" y="95"/>
                    </a:lnTo>
                    <a:lnTo>
                      <a:pt x="367" y="95"/>
                    </a:lnTo>
                    <a:lnTo>
                      <a:pt x="368" y="95"/>
                    </a:lnTo>
                    <a:lnTo>
                      <a:pt x="369" y="95"/>
                    </a:lnTo>
                    <a:lnTo>
                      <a:pt x="369" y="95"/>
                    </a:lnTo>
                    <a:lnTo>
                      <a:pt x="369" y="97"/>
                    </a:lnTo>
                    <a:lnTo>
                      <a:pt x="368" y="99"/>
                    </a:lnTo>
                    <a:lnTo>
                      <a:pt x="368" y="99"/>
                    </a:lnTo>
                    <a:lnTo>
                      <a:pt x="368" y="101"/>
                    </a:lnTo>
                    <a:lnTo>
                      <a:pt x="369" y="102"/>
                    </a:lnTo>
                    <a:lnTo>
                      <a:pt x="369" y="102"/>
                    </a:lnTo>
                    <a:lnTo>
                      <a:pt x="371" y="103"/>
                    </a:lnTo>
                    <a:lnTo>
                      <a:pt x="373" y="104"/>
                    </a:lnTo>
                    <a:lnTo>
                      <a:pt x="374" y="104"/>
                    </a:lnTo>
                    <a:lnTo>
                      <a:pt x="374" y="106"/>
                    </a:lnTo>
                    <a:lnTo>
                      <a:pt x="372" y="109"/>
                    </a:lnTo>
                    <a:lnTo>
                      <a:pt x="372" y="111"/>
                    </a:lnTo>
                    <a:lnTo>
                      <a:pt x="373" y="112"/>
                    </a:lnTo>
                    <a:lnTo>
                      <a:pt x="373" y="112"/>
                    </a:lnTo>
                    <a:lnTo>
                      <a:pt x="374" y="114"/>
                    </a:lnTo>
                    <a:lnTo>
                      <a:pt x="376" y="114"/>
                    </a:lnTo>
                    <a:lnTo>
                      <a:pt x="377" y="114"/>
                    </a:lnTo>
                    <a:lnTo>
                      <a:pt x="379" y="115"/>
                    </a:lnTo>
                    <a:lnTo>
                      <a:pt x="379" y="115"/>
                    </a:lnTo>
                    <a:lnTo>
                      <a:pt x="379" y="116"/>
                    </a:lnTo>
                    <a:lnTo>
                      <a:pt x="379" y="118"/>
                    </a:lnTo>
                    <a:lnTo>
                      <a:pt x="378" y="120"/>
                    </a:lnTo>
                    <a:lnTo>
                      <a:pt x="377" y="122"/>
                    </a:lnTo>
                    <a:lnTo>
                      <a:pt x="376" y="123"/>
                    </a:lnTo>
                    <a:lnTo>
                      <a:pt x="376" y="123"/>
                    </a:lnTo>
                    <a:lnTo>
                      <a:pt x="376" y="124"/>
                    </a:lnTo>
                    <a:lnTo>
                      <a:pt x="376" y="125"/>
                    </a:lnTo>
                    <a:lnTo>
                      <a:pt x="376" y="127"/>
                    </a:lnTo>
                    <a:lnTo>
                      <a:pt x="377" y="127"/>
                    </a:lnTo>
                    <a:lnTo>
                      <a:pt x="379" y="126"/>
                    </a:lnTo>
                    <a:lnTo>
                      <a:pt x="382" y="124"/>
                    </a:lnTo>
                    <a:lnTo>
                      <a:pt x="383" y="124"/>
                    </a:lnTo>
                    <a:lnTo>
                      <a:pt x="383" y="124"/>
                    </a:lnTo>
                    <a:lnTo>
                      <a:pt x="385" y="125"/>
                    </a:lnTo>
                    <a:lnTo>
                      <a:pt x="385" y="126"/>
                    </a:lnTo>
                    <a:lnTo>
                      <a:pt x="386" y="126"/>
                    </a:lnTo>
                    <a:lnTo>
                      <a:pt x="385" y="127"/>
                    </a:lnTo>
                    <a:lnTo>
                      <a:pt x="384" y="128"/>
                    </a:lnTo>
                    <a:lnTo>
                      <a:pt x="383" y="130"/>
                    </a:lnTo>
                    <a:lnTo>
                      <a:pt x="383" y="131"/>
                    </a:lnTo>
                    <a:lnTo>
                      <a:pt x="383" y="132"/>
                    </a:lnTo>
                    <a:lnTo>
                      <a:pt x="383" y="133"/>
                    </a:lnTo>
                    <a:lnTo>
                      <a:pt x="384" y="132"/>
                    </a:lnTo>
                    <a:lnTo>
                      <a:pt x="387" y="131"/>
                    </a:lnTo>
                    <a:lnTo>
                      <a:pt x="388" y="130"/>
                    </a:lnTo>
                    <a:lnTo>
                      <a:pt x="390" y="130"/>
                    </a:lnTo>
                    <a:lnTo>
                      <a:pt x="393" y="128"/>
                    </a:lnTo>
                    <a:lnTo>
                      <a:pt x="394" y="129"/>
                    </a:lnTo>
                    <a:lnTo>
                      <a:pt x="397" y="128"/>
                    </a:lnTo>
                    <a:lnTo>
                      <a:pt x="398" y="128"/>
                    </a:lnTo>
                    <a:lnTo>
                      <a:pt x="398" y="129"/>
                    </a:lnTo>
                    <a:lnTo>
                      <a:pt x="398" y="130"/>
                    </a:lnTo>
                    <a:lnTo>
                      <a:pt x="399" y="131"/>
                    </a:lnTo>
                    <a:lnTo>
                      <a:pt x="399" y="133"/>
                    </a:lnTo>
                    <a:lnTo>
                      <a:pt x="399" y="133"/>
                    </a:lnTo>
                    <a:lnTo>
                      <a:pt x="399" y="134"/>
                    </a:lnTo>
                    <a:lnTo>
                      <a:pt x="398" y="135"/>
                    </a:lnTo>
                    <a:lnTo>
                      <a:pt x="397" y="136"/>
                    </a:lnTo>
                    <a:lnTo>
                      <a:pt x="397" y="136"/>
                    </a:lnTo>
                    <a:lnTo>
                      <a:pt x="393" y="135"/>
                    </a:lnTo>
                    <a:lnTo>
                      <a:pt x="393" y="134"/>
                    </a:lnTo>
                    <a:lnTo>
                      <a:pt x="392" y="135"/>
                    </a:lnTo>
                    <a:lnTo>
                      <a:pt x="388" y="139"/>
                    </a:lnTo>
                    <a:lnTo>
                      <a:pt x="387" y="140"/>
                    </a:lnTo>
                    <a:lnTo>
                      <a:pt x="387" y="143"/>
                    </a:lnTo>
                    <a:lnTo>
                      <a:pt x="386" y="143"/>
                    </a:lnTo>
                    <a:lnTo>
                      <a:pt x="385" y="145"/>
                    </a:lnTo>
                    <a:lnTo>
                      <a:pt x="384" y="145"/>
                    </a:lnTo>
                    <a:lnTo>
                      <a:pt x="383" y="147"/>
                    </a:lnTo>
                    <a:lnTo>
                      <a:pt x="383" y="149"/>
                    </a:lnTo>
                    <a:lnTo>
                      <a:pt x="380" y="149"/>
                    </a:lnTo>
                    <a:lnTo>
                      <a:pt x="379" y="150"/>
                    </a:lnTo>
                    <a:lnTo>
                      <a:pt x="378" y="150"/>
                    </a:lnTo>
                    <a:lnTo>
                      <a:pt x="377" y="151"/>
                    </a:lnTo>
                    <a:lnTo>
                      <a:pt x="375" y="152"/>
                    </a:lnTo>
                    <a:lnTo>
                      <a:pt x="372" y="153"/>
                    </a:lnTo>
                    <a:lnTo>
                      <a:pt x="370" y="155"/>
                    </a:lnTo>
                    <a:lnTo>
                      <a:pt x="369" y="155"/>
                    </a:lnTo>
                    <a:lnTo>
                      <a:pt x="368" y="156"/>
                    </a:lnTo>
                    <a:lnTo>
                      <a:pt x="367" y="157"/>
                    </a:lnTo>
                    <a:lnTo>
                      <a:pt x="367" y="157"/>
                    </a:lnTo>
                    <a:lnTo>
                      <a:pt x="366" y="161"/>
                    </a:lnTo>
                    <a:lnTo>
                      <a:pt x="366" y="161"/>
                    </a:lnTo>
                    <a:lnTo>
                      <a:pt x="366" y="162"/>
                    </a:lnTo>
                    <a:lnTo>
                      <a:pt x="366" y="163"/>
                    </a:lnTo>
                    <a:lnTo>
                      <a:pt x="366" y="164"/>
                    </a:lnTo>
                    <a:lnTo>
                      <a:pt x="366" y="165"/>
                    </a:lnTo>
                    <a:lnTo>
                      <a:pt x="365" y="165"/>
                    </a:lnTo>
                    <a:lnTo>
                      <a:pt x="362" y="167"/>
                    </a:lnTo>
                    <a:lnTo>
                      <a:pt x="361" y="168"/>
                    </a:lnTo>
                    <a:lnTo>
                      <a:pt x="357" y="168"/>
                    </a:lnTo>
                    <a:lnTo>
                      <a:pt x="355" y="169"/>
                    </a:lnTo>
                    <a:lnTo>
                      <a:pt x="352" y="171"/>
                    </a:lnTo>
                    <a:lnTo>
                      <a:pt x="350" y="174"/>
                    </a:lnTo>
                    <a:lnTo>
                      <a:pt x="349" y="174"/>
                    </a:lnTo>
                    <a:lnTo>
                      <a:pt x="347" y="176"/>
                    </a:lnTo>
                    <a:lnTo>
                      <a:pt x="346" y="176"/>
                    </a:lnTo>
                    <a:lnTo>
                      <a:pt x="346" y="177"/>
                    </a:lnTo>
                    <a:lnTo>
                      <a:pt x="346" y="179"/>
                    </a:lnTo>
                    <a:lnTo>
                      <a:pt x="346" y="180"/>
                    </a:lnTo>
                    <a:lnTo>
                      <a:pt x="345" y="182"/>
                    </a:lnTo>
                    <a:lnTo>
                      <a:pt x="344" y="183"/>
                    </a:lnTo>
                    <a:lnTo>
                      <a:pt x="344" y="184"/>
                    </a:lnTo>
                    <a:lnTo>
                      <a:pt x="344" y="187"/>
                    </a:lnTo>
                    <a:lnTo>
                      <a:pt x="344" y="188"/>
                    </a:lnTo>
                    <a:lnTo>
                      <a:pt x="343" y="189"/>
                    </a:lnTo>
                    <a:lnTo>
                      <a:pt x="342" y="190"/>
                    </a:lnTo>
                    <a:lnTo>
                      <a:pt x="342" y="191"/>
                    </a:lnTo>
                    <a:lnTo>
                      <a:pt x="341" y="194"/>
                    </a:lnTo>
                    <a:lnTo>
                      <a:pt x="341" y="195"/>
                    </a:lnTo>
                    <a:lnTo>
                      <a:pt x="338" y="197"/>
                    </a:lnTo>
                    <a:lnTo>
                      <a:pt x="337" y="197"/>
                    </a:lnTo>
                    <a:lnTo>
                      <a:pt x="331" y="199"/>
                    </a:lnTo>
                    <a:lnTo>
                      <a:pt x="330" y="199"/>
                    </a:lnTo>
                    <a:lnTo>
                      <a:pt x="329" y="202"/>
                    </a:lnTo>
                    <a:lnTo>
                      <a:pt x="329" y="202"/>
                    </a:lnTo>
                    <a:lnTo>
                      <a:pt x="330" y="205"/>
                    </a:lnTo>
                    <a:lnTo>
                      <a:pt x="330" y="205"/>
                    </a:lnTo>
                    <a:lnTo>
                      <a:pt x="329" y="206"/>
                    </a:lnTo>
                    <a:lnTo>
                      <a:pt x="329" y="209"/>
                    </a:lnTo>
                    <a:lnTo>
                      <a:pt x="329" y="211"/>
                    </a:lnTo>
                    <a:lnTo>
                      <a:pt x="331" y="216"/>
                    </a:lnTo>
                    <a:lnTo>
                      <a:pt x="331" y="218"/>
                    </a:lnTo>
                    <a:lnTo>
                      <a:pt x="331" y="219"/>
                    </a:lnTo>
                    <a:lnTo>
                      <a:pt x="330" y="219"/>
                    </a:lnTo>
                    <a:lnTo>
                      <a:pt x="328" y="222"/>
                    </a:lnTo>
                    <a:lnTo>
                      <a:pt x="328" y="224"/>
                    </a:lnTo>
                    <a:lnTo>
                      <a:pt x="328" y="226"/>
                    </a:lnTo>
                    <a:lnTo>
                      <a:pt x="328" y="226"/>
                    </a:lnTo>
                    <a:lnTo>
                      <a:pt x="328" y="227"/>
                    </a:lnTo>
                    <a:lnTo>
                      <a:pt x="327" y="227"/>
                    </a:lnTo>
                    <a:lnTo>
                      <a:pt x="326" y="226"/>
                    </a:lnTo>
                    <a:lnTo>
                      <a:pt x="326" y="226"/>
                    </a:lnTo>
                    <a:lnTo>
                      <a:pt x="327" y="223"/>
                    </a:lnTo>
                    <a:lnTo>
                      <a:pt x="327" y="221"/>
                    </a:lnTo>
                    <a:lnTo>
                      <a:pt x="327" y="220"/>
                    </a:lnTo>
                    <a:lnTo>
                      <a:pt x="325" y="220"/>
                    </a:lnTo>
                    <a:lnTo>
                      <a:pt x="323" y="219"/>
                    </a:lnTo>
                    <a:lnTo>
                      <a:pt x="321" y="219"/>
                    </a:lnTo>
                    <a:lnTo>
                      <a:pt x="321" y="219"/>
                    </a:lnTo>
                    <a:lnTo>
                      <a:pt x="320" y="219"/>
                    </a:lnTo>
                    <a:lnTo>
                      <a:pt x="319" y="218"/>
                    </a:lnTo>
                    <a:lnTo>
                      <a:pt x="317" y="216"/>
                    </a:lnTo>
                    <a:lnTo>
                      <a:pt x="317" y="215"/>
                    </a:lnTo>
                    <a:lnTo>
                      <a:pt x="316" y="213"/>
                    </a:lnTo>
                    <a:lnTo>
                      <a:pt x="315" y="212"/>
                    </a:lnTo>
                    <a:lnTo>
                      <a:pt x="314" y="211"/>
                    </a:lnTo>
                    <a:lnTo>
                      <a:pt x="314" y="210"/>
                    </a:lnTo>
                    <a:lnTo>
                      <a:pt x="313" y="210"/>
                    </a:lnTo>
                    <a:lnTo>
                      <a:pt x="311" y="209"/>
                    </a:lnTo>
                    <a:lnTo>
                      <a:pt x="311" y="209"/>
                    </a:lnTo>
                    <a:lnTo>
                      <a:pt x="309" y="208"/>
                    </a:lnTo>
                    <a:lnTo>
                      <a:pt x="308" y="207"/>
                    </a:lnTo>
                    <a:lnTo>
                      <a:pt x="307" y="207"/>
                    </a:lnTo>
                    <a:lnTo>
                      <a:pt x="306" y="207"/>
                    </a:lnTo>
                    <a:lnTo>
                      <a:pt x="304" y="208"/>
                    </a:lnTo>
                    <a:lnTo>
                      <a:pt x="304" y="208"/>
                    </a:lnTo>
                    <a:lnTo>
                      <a:pt x="301" y="209"/>
                    </a:lnTo>
                    <a:lnTo>
                      <a:pt x="298" y="209"/>
                    </a:lnTo>
                    <a:lnTo>
                      <a:pt x="295" y="208"/>
                    </a:lnTo>
                    <a:lnTo>
                      <a:pt x="294" y="207"/>
                    </a:lnTo>
                    <a:lnTo>
                      <a:pt x="294" y="206"/>
                    </a:lnTo>
                    <a:lnTo>
                      <a:pt x="293" y="206"/>
                    </a:lnTo>
                    <a:lnTo>
                      <a:pt x="292" y="205"/>
                    </a:lnTo>
                    <a:lnTo>
                      <a:pt x="291" y="205"/>
                    </a:lnTo>
                    <a:lnTo>
                      <a:pt x="290" y="205"/>
                    </a:lnTo>
                    <a:lnTo>
                      <a:pt x="290" y="203"/>
                    </a:lnTo>
                    <a:lnTo>
                      <a:pt x="289" y="202"/>
                    </a:lnTo>
                    <a:lnTo>
                      <a:pt x="288" y="202"/>
                    </a:lnTo>
                    <a:lnTo>
                      <a:pt x="288" y="201"/>
                    </a:lnTo>
                    <a:lnTo>
                      <a:pt x="288" y="199"/>
                    </a:lnTo>
                    <a:lnTo>
                      <a:pt x="288" y="199"/>
                    </a:lnTo>
                    <a:lnTo>
                      <a:pt x="287" y="198"/>
                    </a:lnTo>
                    <a:lnTo>
                      <a:pt x="286" y="197"/>
                    </a:lnTo>
                    <a:lnTo>
                      <a:pt x="286" y="196"/>
                    </a:lnTo>
                    <a:lnTo>
                      <a:pt x="285" y="195"/>
                    </a:lnTo>
                    <a:lnTo>
                      <a:pt x="284" y="194"/>
                    </a:lnTo>
                    <a:lnTo>
                      <a:pt x="282" y="194"/>
                    </a:lnTo>
                    <a:lnTo>
                      <a:pt x="281" y="194"/>
                    </a:lnTo>
                    <a:lnTo>
                      <a:pt x="280" y="194"/>
                    </a:lnTo>
                    <a:lnTo>
                      <a:pt x="279" y="194"/>
                    </a:lnTo>
                    <a:lnTo>
                      <a:pt x="279" y="193"/>
                    </a:lnTo>
                    <a:lnTo>
                      <a:pt x="278" y="193"/>
                    </a:lnTo>
                    <a:lnTo>
                      <a:pt x="276" y="192"/>
                    </a:lnTo>
                    <a:lnTo>
                      <a:pt x="274" y="192"/>
                    </a:lnTo>
                    <a:lnTo>
                      <a:pt x="273" y="192"/>
                    </a:lnTo>
                    <a:lnTo>
                      <a:pt x="272" y="192"/>
                    </a:lnTo>
                    <a:lnTo>
                      <a:pt x="269" y="192"/>
                    </a:lnTo>
                    <a:lnTo>
                      <a:pt x="269" y="192"/>
                    </a:lnTo>
                    <a:lnTo>
                      <a:pt x="267" y="193"/>
                    </a:lnTo>
                    <a:lnTo>
                      <a:pt x="266" y="193"/>
                    </a:lnTo>
                    <a:lnTo>
                      <a:pt x="266" y="192"/>
                    </a:lnTo>
                    <a:lnTo>
                      <a:pt x="262" y="192"/>
                    </a:lnTo>
                    <a:lnTo>
                      <a:pt x="262" y="192"/>
                    </a:lnTo>
                    <a:lnTo>
                      <a:pt x="259" y="193"/>
                    </a:lnTo>
                    <a:lnTo>
                      <a:pt x="255" y="192"/>
                    </a:lnTo>
                    <a:lnTo>
                      <a:pt x="252" y="191"/>
                    </a:lnTo>
                    <a:lnTo>
                      <a:pt x="250" y="190"/>
                    </a:lnTo>
                    <a:lnTo>
                      <a:pt x="249" y="189"/>
                    </a:lnTo>
                    <a:lnTo>
                      <a:pt x="248" y="189"/>
                    </a:lnTo>
                    <a:lnTo>
                      <a:pt x="248" y="189"/>
                    </a:lnTo>
                    <a:lnTo>
                      <a:pt x="247" y="188"/>
                    </a:lnTo>
                    <a:lnTo>
                      <a:pt x="246" y="188"/>
                    </a:lnTo>
                    <a:lnTo>
                      <a:pt x="244" y="188"/>
                    </a:lnTo>
                    <a:lnTo>
                      <a:pt x="241" y="185"/>
                    </a:lnTo>
                    <a:lnTo>
                      <a:pt x="240" y="184"/>
                    </a:lnTo>
                    <a:lnTo>
                      <a:pt x="239" y="184"/>
                    </a:lnTo>
                    <a:lnTo>
                      <a:pt x="235" y="183"/>
                    </a:lnTo>
                    <a:lnTo>
                      <a:pt x="233" y="183"/>
                    </a:lnTo>
                    <a:lnTo>
                      <a:pt x="231" y="183"/>
                    </a:lnTo>
                    <a:lnTo>
                      <a:pt x="231" y="182"/>
                    </a:lnTo>
                    <a:lnTo>
                      <a:pt x="230" y="182"/>
                    </a:lnTo>
                    <a:lnTo>
                      <a:pt x="229" y="182"/>
                    </a:lnTo>
                    <a:lnTo>
                      <a:pt x="228" y="182"/>
                    </a:lnTo>
                    <a:lnTo>
                      <a:pt x="225" y="182"/>
                    </a:lnTo>
                    <a:lnTo>
                      <a:pt x="224" y="182"/>
                    </a:lnTo>
                    <a:lnTo>
                      <a:pt x="223" y="182"/>
                    </a:lnTo>
                    <a:lnTo>
                      <a:pt x="222" y="182"/>
                    </a:lnTo>
                    <a:lnTo>
                      <a:pt x="221" y="181"/>
                    </a:lnTo>
                    <a:lnTo>
                      <a:pt x="219" y="181"/>
                    </a:lnTo>
                    <a:lnTo>
                      <a:pt x="218" y="181"/>
                    </a:lnTo>
                    <a:lnTo>
                      <a:pt x="217" y="181"/>
                    </a:lnTo>
                    <a:lnTo>
                      <a:pt x="216" y="181"/>
                    </a:lnTo>
                    <a:lnTo>
                      <a:pt x="214" y="180"/>
                    </a:lnTo>
                    <a:lnTo>
                      <a:pt x="212" y="180"/>
                    </a:lnTo>
                    <a:lnTo>
                      <a:pt x="211" y="178"/>
                    </a:lnTo>
                    <a:lnTo>
                      <a:pt x="209" y="178"/>
                    </a:lnTo>
                    <a:lnTo>
                      <a:pt x="208" y="178"/>
                    </a:lnTo>
                    <a:lnTo>
                      <a:pt x="206" y="177"/>
                    </a:lnTo>
                    <a:lnTo>
                      <a:pt x="204" y="176"/>
                    </a:lnTo>
                    <a:lnTo>
                      <a:pt x="204" y="175"/>
                    </a:lnTo>
                    <a:lnTo>
                      <a:pt x="203" y="173"/>
                    </a:lnTo>
                    <a:lnTo>
                      <a:pt x="203" y="172"/>
                    </a:lnTo>
                    <a:lnTo>
                      <a:pt x="201" y="171"/>
                    </a:lnTo>
                    <a:lnTo>
                      <a:pt x="199" y="169"/>
                    </a:lnTo>
                    <a:lnTo>
                      <a:pt x="197" y="168"/>
                    </a:lnTo>
                    <a:lnTo>
                      <a:pt x="195" y="168"/>
                    </a:lnTo>
                    <a:lnTo>
                      <a:pt x="194" y="167"/>
                    </a:lnTo>
                    <a:lnTo>
                      <a:pt x="192" y="167"/>
                    </a:lnTo>
                    <a:lnTo>
                      <a:pt x="191" y="166"/>
                    </a:lnTo>
                    <a:lnTo>
                      <a:pt x="190" y="165"/>
                    </a:lnTo>
                    <a:lnTo>
                      <a:pt x="190" y="164"/>
                    </a:lnTo>
                    <a:lnTo>
                      <a:pt x="190" y="162"/>
                    </a:lnTo>
                    <a:lnTo>
                      <a:pt x="190" y="161"/>
                    </a:lnTo>
                    <a:lnTo>
                      <a:pt x="188" y="160"/>
                    </a:lnTo>
                    <a:lnTo>
                      <a:pt x="187" y="159"/>
                    </a:lnTo>
                    <a:lnTo>
                      <a:pt x="185" y="158"/>
                    </a:lnTo>
                    <a:lnTo>
                      <a:pt x="185" y="157"/>
                    </a:lnTo>
                    <a:lnTo>
                      <a:pt x="184" y="157"/>
                    </a:lnTo>
                    <a:lnTo>
                      <a:pt x="183" y="157"/>
                    </a:lnTo>
                    <a:lnTo>
                      <a:pt x="183" y="157"/>
                    </a:lnTo>
                    <a:lnTo>
                      <a:pt x="182" y="156"/>
                    </a:lnTo>
                    <a:lnTo>
                      <a:pt x="180" y="150"/>
                    </a:lnTo>
                    <a:lnTo>
                      <a:pt x="179" y="149"/>
                    </a:lnTo>
                    <a:lnTo>
                      <a:pt x="176" y="147"/>
                    </a:lnTo>
                    <a:lnTo>
                      <a:pt x="174" y="147"/>
                    </a:lnTo>
                    <a:lnTo>
                      <a:pt x="173" y="146"/>
                    </a:lnTo>
                    <a:lnTo>
                      <a:pt x="173" y="145"/>
                    </a:lnTo>
                    <a:lnTo>
                      <a:pt x="170" y="144"/>
                    </a:lnTo>
                    <a:lnTo>
                      <a:pt x="169" y="143"/>
                    </a:lnTo>
                    <a:lnTo>
                      <a:pt x="168" y="143"/>
                    </a:lnTo>
                    <a:lnTo>
                      <a:pt x="167" y="143"/>
                    </a:lnTo>
                    <a:lnTo>
                      <a:pt x="166" y="143"/>
                    </a:lnTo>
                    <a:lnTo>
                      <a:pt x="165" y="142"/>
                    </a:lnTo>
                    <a:lnTo>
                      <a:pt x="162" y="141"/>
                    </a:lnTo>
                    <a:lnTo>
                      <a:pt x="162" y="140"/>
                    </a:lnTo>
                    <a:lnTo>
                      <a:pt x="159" y="140"/>
                    </a:lnTo>
                    <a:lnTo>
                      <a:pt x="159" y="140"/>
                    </a:lnTo>
                    <a:lnTo>
                      <a:pt x="157" y="140"/>
                    </a:lnTo>
                    <a:lnTo>
                      <a:pt x="156" y="140"/>
                    </a:lnTo>
                    <a:lnTo>
                      <a:pt x="156" y="138"/>
                    </a:lnTo>
                    <a:lnTo>
                      <a:pt x="155" y="138"/>
                    </a:lnTo>
                    <a:lnTo>
                      <a:pt x="153" y="139"/>
                    </a:lnTo>
                    <a:lnTo>
                      <a:pt x="152" y="138"/>
                    </a:lnTo>
                    <a:lnTo>
                      <a:pt x="152" y="138"/>
                    </a:lnTo>
                    <a:lnTo>
                      <a:pt x="151" y="137"/>
                    </a:lnTo>
                    <a:lnTo>
                      <a:pt x="150" y="137"/>
                    </a:lnTo>
                    <a:lnTo>
                      <a:pt x="146" y="135"/>
                    </a:lnTo>
                    <a:lnTo>
                      <a:pt x="145" y="134"/>
                    </a:lnTo>
                    <a:lnTo>
                      <a:pt x="143" y="133"/>
                    </a:lnTo>
                    <a:lnTo>
                      <a:pt x="142" y="132"/>
                    </a:lnTo>
                    <a:lnTo>
                      <a:pt x="142" y="131"/>
                    </a:lnTo>
                    <a:lnTo>
                      <a:pt x="142" y="130"/>
                    </a:lnTo>
                    <a:lnTo>
                      <a:pt x="140" y="130"/>
                    </a:lnTo>
                    <a:lnTo>
                      <a:pt x="138" y="128"/>
                    </a:lnTo>
                    <a:lnTo>
                      <a:pt x="137" y="126"/>
                    </a:lnTo>
                    <a:lnTo>
                      <a:pt x="135" y="125"/>
                    </a:lnTo>
                    <a:lnTo>
                      <a:pt x="135" y="124"/>
                    </a:lnTo>
                    <a:lnTo>
                      <a:pt x="133" y="123"/>
                    </a:lnTo>
                    <a:lnTo>
                      <a:pt x="131" y="121"/>
                    </a:lnTo>
                    <a:lnTo>
                      <a:pt x="130" y="120"/>
                    </a:lnTo>
                    <a:lnTo>
                      <a:pt x="129" y="119"/>
                    </a:lnTo>
                    <a:lnTo>
                      <a:pt x="128" y="119"/>
                    </a:lnTo>
                    <a:lnTo>
                      <a:pt x="126" y="117"/>
                    </a:lnTo>
                    <a:lnTo>
                      <a:pt x="124" y="116"/>
                    </a:lnTo>
                    <a:lnTo>
                      <a:pt x="121" y="113"/>
                    </a:lnTo>
                    <a:lnTo>
                      <a:pt x="119" y="113"/>
                    </a:lnTo>
                    <a:lnTo>
                      <a:pt x="118" y="113"/>
                    </a:lnTo>
                    <a:lnTo>
                      <a:pt x="116" y="113"/>
                    </a:lnTo>
                    <a:lnTo>
                      <a:pt x="114" y="113"/>
                    </a:lnTo>
                    <a:lnTo>
                      <a:pt x="113" y="113"/>
                    </a:lnTo>
                    <a:lnTo>
                      <a:pt x="110" y="113"/>
                    </a:lnTo>
                    <a:lnTo>
                      <a:pt x="107" y="114"/>
                    </a:lnTo>
                    <a:lnTo>
                      <a:pt x="106" y="116"/>
                    </a:lnTo>
                    <a:lnTo>
                      <a:pt x="104" y="117"/>
                    </a:lnTo>
                    <a:lnTo>
                      <a:pt x="103" y="117"/>
                    </a:lnTo>
                    <a:lnTo>
                      <a:pt x="102" y="118"/>
                    </a:lnTo>
                    <a:lnTo>
                      <a:pt x="101" y="118"/>
                    </a:lnTo>
                    <a:lnTo>
                      <a:pt x="100" y="118"/>
                    </a:lnTo>
                    <a:lnTo>
                      <a:pt x="98" y="118"/>
                    </a:lnTo>
                    <a:lnTo>
                      <a:pt x="97" y="118"/>
                    </a:lnTo>
                    <a:lnTo>
                      <a:pt x="96" y="117"/>
                    </a:lnTo>
                    <a:lnTo>
                      <a:pt x="94" y="116"/>
                    </a:lnTo>
                    <a:lnTo>
                      <a:pt x="91" y="116"/>
                    </a:lnTo>
                    <a:lnTo>
                      <a:pt x="87" y="113"/>
                    </a:lnTo>
                    <a:lnTo>
                      <a:pt x="86" y="113"/>
                    </a:lnTo>
                    <a:lnTo>
                      <a:pt x="85" y="113"/>
                    </a:lnTo>
                    <a:lnTo>
                      <a:pt x="43" y="61"/>
                    </a:lnTo>
                    <a:lnTo>
                      <a:pt x="42" y="61"/>
                    </a:lnTo>
                    <a:lnTo>
                      <a:pt x="42" y="62"/>
                    </a:lnTo>
                    <a:lnTo>
                      <a:pt x="41" y="63"/>
                    </a:lnTo>
                    <a:lnTo>
                      <a:pt x="40" y="63"/>
                    </a:lnTo>
                    <a:lnTo>
                      <a:pt x="39" y="64"/>
                    </a:lnTo>
                    <a:lnTo>
                      <a:pt x="38" y="65"/>
                    </a:lnTo>
                    <a:lnTo>
                      <a:pt x="37" y="66"/>
                    </a:lnTo>
                    <a:lnTo>
                      <a:pt x="35" y="66"/>
                    </a:lnTo>
                    <a:lnTo>
                      <a:pt x="35" y="67"/>
                    </a:lnTo>
                    <a:lnTo>
                      <a:pt x="34" y="68"/>
                    </a:lnTo>
                    <a:lnTo>
                      <a:pt x="32" y="69"/>
                    </a:lnTo>
                    <a:lnTo>
                      <a:pt x="32" y="70"/>
                    </a:lnTo>
                    <a:lnTo>
                      <a:pt x="32" y="71"/>
                    </a:lnTo>
                    <a:lnTo>
                      <a:pt x="30" y="71"/>
                    </a:lnTo>
                    <a:lnTo>
                      <a:pt x="27" y="72"/>
                    </a:lnTo>
                    <a:lnTo>
                      <a:pt x="25" y="73"/>
                    </a:lnTo>
                    <a:lnTo>
                      <a:pt x="25" y="74"/>
                    </a:lnTo>
                    <a:lnTo>
                      <a:pt x="24" y="74"/>
                    </a:lnTo>
                    <a:lnTo>
                      <a:pt x="23" y="74"/>
                    </a:lnTo>
                    <a:lnTo>
                      <a:pt x="23" y="76"/>
                    </a:lnTo>
                    <a:lnTo>
                      <a:pt x="22" y="77"/>
                    </a:lnTo>
                    <a:lnTo>
                      <a:pt x="21" y="78"/>
                    </a:lnTo>
                    <a:lnTo>
                      <a:pt x="19" y="78"/>
                    </a:lnTo>
                    <a:lnTo>
                      <a:pt x="18" y="79"/>
                    </a:lnTo>
                    <a:lnTo>
                      <a:pt x="18" y="79"/>
                    </a:lnTo>
                    <a:lnTo>
                      <a:pt x="17" y="80"/>
                    </a:lnTo>
                    <a:lnTo>
                      <a:pt x="15" y="80"/>
                    </a:lnTo>
                    <a:lnTo>
                      <a:pt x="14" y="80"/>
                    </a:lnTo>
                    <a:lnTo>
                      <a:pt x="12" y="80"/>
                    </a:lnTo>
                    <a:lnTo>
                      <a:pt x="11" y="80"/>
                    </a:lnTo>
                    <a:lnTo>
                      <a:pt x="10" y="81"/>
                    </a:lnTo>
                    <a:lnTo>
                      <a:pt x="9" y="80"/>
                    </a:lnTo>
                    <a:lnTo>
                      <a:pt x="8" y="80"/>
                    </a:lnTo>
                    <a:lnTo>
                      <a:pt x="6" y="80"/>
                    </a:lnTo>
                    <a:lnTo>
                      <a:pt x="4" y="80"/>
                    </a:lnTo>
                    <a:lnTo>
                      <a:pt x="4" y="79"/>
                    </a:lnTo>
                    <a:lnTo>
                      <a:pt x="2" y="78"/>
                    </a:lnTo>
                    <a:lnTo>
                      <a:pt x="1" y="78"/>
                    </a:lnTo>
                    <a:lnTo>
                      <a:pt x="1" y="78"/>
                    </a:lnTo>
                    <a:lnTo>
                      <a:pt x="0" y="78"/>
                    </a:lnTo>
                    <a:lnTo>
                      <a:pt x="0" y="77"/>
                    </a:lnTo>
                    <a:lnTo>
                      <a:pt x="4" y="65"/>
                    </a:lnTo>
                    <a:lnTo>
                      <a:pt x="10" y="54"/>
                    </a:lnTo>
                    <a:lnTo>
                      <a:pt x="15" y="43"/>
                    </a:lnTo>
                    <a:lnTo>
                      <a:pt x="19" y="33"/>
                    </a:lnTo>
                    <a:lnTo>
                      <a:pt x="24" y="24"/>
                    </a:lnTo>
                    <a:lnTo>
                      <a:pt x="25" y="23"/>
                    </a:lnTo>
                    <a:lnTo>
                      <a:pt x="26" y="17"/>
                    </a:lnTo>
                    <a:lnTo>
                      <a:pt x="27" y="17"/>
                    </a:lnTo>
                    <a:lnTo>
                      <a:pt x="27" y="16"/>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75" name="Freeform 933">
                <a:extLst>
                  <a:ext uri="{FF2B5EF4-FFF2-40B4-BE49-F238E27FC236}">
                    <a16:creationId xmlns:a16="http://schemas.microsoft.com/office/drawing/2014/main" id="{0BD2C094-EDE4-4EF1-8E9B-9F8E6C4BD917}"/>
                  </a:ext>
                </a:extLst>
              </p:cNvPr>
              <p:cNvSpPr>
                <a:spLocks/>
              </p:cNvSpPr>
              <p:nvPr/>
            </p:nvSpPr>
            <p:spPr bwMode="auto">
              <a:xfrm>
                <a:off x="5291" y="2811"/>
                <a:ext cx="399" cy="227"/>
              </a:xfrm>
              <a:custGeom>
                <a:avLst/>
                <a:gdLst>
                  <a:gd name="T0" fmla="*/ 139 w 399"/>
                  <a:gd name="T1" fmla="*/ 51 h 227"/>
                  <a:gd name="T2" fmla="*/ 153 w 399"/>
                  <a:gd name="T3" fmla="*/ 49 h 227"/>
                  <a:gd name="T4" fmla="*/ 161 w 399"/>
                  <a:gd name="T5" fmla="*/ 43 h 227"/>
                  <a:gd name="T6" fmla="*/ 170 w 399"/>
                  <a:gd name="T7" fmla="*/ 43 h 227"/>
                  <a:gd name="T8" fmla="*/ 182 w 399"/>
                  <a:gd name="T9" fmla="*/ 54 h 227"/>
                  <a:gd name="T10" fmla="*/ 190 w 399"/>
                  <a:gd name="T11" fmla="*/ 58 h 227"/>
                  <a:gd name="T12" fmla="*/ 195 w 399"/>
                  <a:gd name="T13" fmla="*/ 68 h 227"/>
                  <a:gd name="T14" fmla="*/ 203 w 399"/>
                  <a:gd name="T15" fmla="*/ 78 h 227"/>
                  <a:gd name="T16" fmla="*/ 210 w 399"/>
                  <a:gd name="T17" fmla="*/ 85 h 227"/>
                  <a:gd name="T18" fmla="*/ 215 w 399"/>
                  <a:gd name="T19" fmla="*/ 94 h 227"/>
                  <a:gd name="T20" fmla="*/ 223 w 399"/>
                  <a:gd name="T21" fmla="*/ 96 h 227"/>
                  <a:gd name="T22" fmla="*/ 231 w 399"/>
                  <a:gd name="T23" fmla="*/ 102 h 227"/>
                  <a:gd name="T24" fmla="*/ 238 w 399"/>
                  <a:gd name="T25" fmla="*/ 102 h 227"/>
                  <a:gd name="T26" fmla="*/ 249 w 399"/>
                  <a:gd name="T27" fmla="*/ 110 h 227"/>
                  <a:gd name="T28" fmla="*/ 258 w 399"/>
                  <a:gd name="T29" fmla="*/ 113 h 227"/>
                  <a:gd name="T30" fmla="*/ 268 w 399"/>
                  <a:gd name="T31" fmla="*/ 119 h 227"/>
                  <a:gd name="T32" fmla="*/ 276 w 399"/>
                  <a:gd name="T33" fmla="*/ 122 h 227"/>
                  <a:gd name="T34" fmla="*/ 285 w 399"/>
                  <a:gd name="T35" fmla="*/ 121 h 227"/>
                  <a:gd name="T36" fmla="*/ 294 w 399"/>
                  <a:gd name="T37" fmla="*/ 118 h 227"/>
                  <a:gd name="T38" fmla="*/ 303 w 399"/>
                  <a:gd name="T39" fmla="*/ 115 h 227"/>
                  <a:gd name="T40" fmla="*/ 310 w 399"/>
                  <a:gd name="T41" fmla="*/ 114 h 227"/>
                  <a:gd name="T42" fmla="*/ 318 w 399"/>
                  <a:gd name="T43" fmla="*/ 114 h 227"/>
                  <a:gd name="T44" fmla="*/ 326 w 399"/>
                  <a:gd name="T45" fmla="*/ 110 h 227"/>
                  <a:gd name="T46" fmla="*/ 333 w 399"/>
                  <a:gd name="T47" fmla="*/ 109 h 227"/>
                  <a:gd name="T48" fmla="*/ 342 w 399"/>
                  <a:gd name="T49" fmla="*/ 106 h 227"/>
                  <a:gd name="T50" fmla="*/ 347 w 399"/>
                  <a:gd name="T51" fmla="*/ 98 h 227"/>
                  <a:gd name="T52" fmla="*/ 355 w 399"/>
                  <a:gd name="T53" fmla="*/ 94 h 227"/>
                  <a:gd name="T54" fmla="*/ 365 w 399"/>
                  <a:gd name="T55" fmla="*/ 95 h 227"/>
                  <a:gd name="T56" fmla="*/ 369 w 399"/>
                  <a:gd name="T57" fmla="*/ 102 h 227"/>
                  <a:gd name="T58" fmla="*/ 376 w 399"/>
                  <a:gd name="T59" fmla="*/ 114 h 227"/>
                  <a:gd name="T60" fmla="*/ 376 w 399"/>
                  <a:gd name="T61" fmla="*/ 125 h 227"/>
                  <a:gd name="T62" fmla="*/ 384 w 399"/>
                  <a:gd name="T63" fmla="*/ 128 h 227"/>
                  <a:gd name="T64" fmla="*/ 397 w 399"/>
                  <a:gd name="T65" fmla="*/ 128 h 227"/>
                  <a:gd name="T66" fmla="*/ 393 w 399"/>
                  <a:gd name="T67" fmla="*/ 135 h 227"/>
                  <a:gd name="T68" fmla="*/ 380 w 399"/>
                  <a:gd name="T69" fmla="*/ 149 h 227"/>
                  <a:gd name="T70" fmla="*/ 366 w 399"/>
                  <a:gd name="T71" fmla="*/ 161 h 227"/>
                  <a:gd name="T72" fmla="*/ 352 w 399"/>
                  <a:gd name="T73" fmla="*/ 171 h 227"/>
                  <a:gd name="T74" fmla="*/ 344 w 399"/>
                  <a:gd name="T75" fmla="*/ 187 h 227"/>
                  <a:gd name="T76" fmla="*/ 329 w 399"/>
                  <a:gd name="T77" fmla="*/ 202 h 227"/>
                  <a:gd name="T78" fmla="*/ 328 w 399"/>
                  <a:gd name="T79" fmla="*/ 222 h 227"/>
                  <a:gd name="T80" fmla="*/ 325 w 399"/>
                  <a:gd name="T81" fmla="*/ 220 h 227"/>
                  <a:gd name="T82" fmla="*/ 314 w 399"/>
                  <a:gd name="T83" fmla="*/ 210 h 227"/>
                  <a:gd name="T84" fmla="*/ 298 w 399"/>
                  <a:gd name="T85" fmla="*/ 209 h 227"/>
                  <a:gd name="T86" fmla="*/ 288 w 399"/>
                  <a:gd name="T87" fmla="*/ 201 h 227"/>
                  <a:gd name="T88" fmla="*/ 279 w 399"/>
                  <a:gd name="T89" fmla="*/ 194 h 227"/>
                  <a:gd name="T90" fmla="*/ 266 w 399"/>
                  <a:gd name="T91" fmla="*/ 192 h 227"/>
                  <a:gd name="T92" fmla="*/ 246 w 399"/>
                  <a:gd name="T93" fmla="*/ 188 h 227"/>
                  <a:gd name="T94" fmla="*/ 228 w 399"/>
                  <a:gd name="T95" fmla="*/ 182 h 227"/>
                  <a:gd name="T96" fmla="*/ 212 w 399"/>
                  <a:gd name="T97" fmla="*/ 180 h 227"/>
                  <a:gd name="T98" fmla="*/ 197 w 399"/>
                  <a:gd name="T99" fmla="*/ 168 h 227"/>
                  <a:gd name="T100" fmla="*/ 185 w 399"/>
                  <a:gd name="T101" fmla="*/ 158 h 227"/>
                  <a:gd name="T102" fmla="*/ 173 w 399"/>
                  <a:gd name="T103" fmla="*/ 145 h 227"/>
                  <a:gd name="T104" fmla="*/ 157 w 399"/>
                  <a:gd name="T105" fmla="*/ 140 h 227"/>
                  <a:gd name="T106" fmla="*/ 143 w 399"/>
                  <a:gd name="T107" fmla="*/ 133 h 227"/>
                  <a:gd name="T108" fmla="*/ 130 w 399"/>
                  <a:gd name="T109" fmla="*/ 120 h 227"/>
                  <a:gd name="T110" fmla="*/ 110 w 399"/>
                  <a:gd name="T111" fmla="*/ 113 h 227"/>
                  <a:gd name="T112" fmla="*/ 94 w 399"/>
                  <a:gd name="T113" fmla="*/ 116 h 227"/>
                  <a:gd name="T114" fmla="*/ 38 w 399"/>
                  <a:gd name="T115" fmla="*/ 65 h 227"/>
                  <a:gd name="T116" fmla="*/ 25 w 399"/>
                  <a:gd name="T117" fmla="*/ 74 h 227"/>
                  <a:gd name="T118" fmla="*/ 14 w 399"/>
                  <a:gd name="T119" fmla="*/ 80 h 227"/>
                  <a:gd name="T120" fmla="*/ 1 w 399"/>
                  <a:gd name="T121" fmla="*/ 78 h 227"/>
                  <a:gd name="T122" fmla="*/ 27 w 399"/>
                  <a:gd name="T123" fmla="*/ 1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9" h="227">
                    <a:moveTo>
                      <a:pt x="27" y="16"/>
                    </a:moveTo>
                    <a:lnTo>
                      <a:pt x="32" y="5"/>
                    </a:lnTo>
                    <a:lnTo>
                      <a:pt x="34" y="0"/>
                    </a:lnTo>
                    <a:lnTo>
                      <a:pt x="71" y="16"/>
                    </a:lnTo>
                    <a:lnTo>
                      <a:pt x="72" y="14"/>
                    </a:lnTo>
                    <a:lnTo>
                      <a:pt x="72" y="15"/>
                    </a:lnTo>
                    <a:lnTo>
                      <a:pt x="111" y="30"/>
                    </a:lnTo>
                    <a:lnTo>
                      <a:pt x="134" y="39"/>
                    </a:lnTo>
                    <a:lnTo>
                      <a:pt x="138" y="51"/>
                    </a:lnTo>
                    <a:lnTo>
                      <a:pt x="138" y="53"/>
                    </a:lnTo>
                    <a:lnTo>
                      <a:pt x="139" y="51"/>
                    </a:lnTo>
                    <a:lnTo>
                      <a:pt x="141" y="51"/>
                    </a:lnTo>
                    <a:lnTo>
                      <a:pt x="142" y="50"/>
                    </a:lnTo>
                    <a:lnTo>
                      <a:pt x="143" y="50"/>
                    </a:lnTo>
                    <a:lnTo>
                      <a:pt x="144" y="49"/>
                    </a:lnTo>
                    <a:lnTo>
                      <a:pt x="145" y="49"/>
                    </a:lnTo>
                    <a:lnTo>
                      <a:pt x="146" y="49"/>
                    </a:lnTo>
                    <a:lnTo>
                      <a:pt x="148" y="49"/>
                    </a:lnTo>
                    <a:lnTo>
                      <a:pt x="149" y="48"/>
                    </a:lnTo>
                    <a:lnTo>
                      <a:pt x="150" y="48"/>
                    </a:lnTo>
                    <a:lnTo>
                      <a:pt x="152" y="50"/>
                    </a:lnTo>
                    <a:lnTo>
                      <a:pt x="153" y="49"/>
                    </a:lnTo>
                    <a:lnTo>
                      <a:pt x="154" y="49"/>
                    </a:lnTo>
                    <a:lnTo>
                      <a:pt x="154" y="47"/>
                    </a:lnTo>
                    <a:lnTo>
                      <a:pt x="155" y="47"/>
                    </a:lnTo>
                    <a:lnTo>
                      <a:pt x="156" y="47"/>
                    </a:lnTo>
                    <a:lnTo>
                      <a:pt x="156" y="46"/>
                    </a:lnTo>
                    <a:lnTo>
                      <a:pt x="157" y="46"/>
                    </a:lnTo>
                    <a:lnTo>
                      <a:pt x="158" y="45"/>
                    </a:lnTo>
                    <a:lnTo>
                      <a:pt x="159" y="44"/>
                    </a:lnTo>
                    <a:lnTo>
                      <a:pt x="159" y="43"/>
                    </a:lnTo>
                    <a:lnTo>
                      <a:pt x="159" y="43"/>
                    </a:lnTo>
                    <a:lnTo>
                      <a:pt x="161" y="43"/>
                    </a:lnTo>
                    <a:lnTo>
                      <a:pt x="162" y="43"/>
                    </a:lnTo>
                    <a:lnTo>
                      <a:pt x="164" y="43"/>
                    </a:lnTo>
                    <a:lnTo>
                      <a:pt x="164" y="44"/>
                    </a:lnTo>
                    <a:lnTo>
                      <a:pt x="165" y="44"/>
                    </a:lnTo>
                    <a:lnTo>
                      <a:pt x="166" y="43"/>
                    </a:lnTo>
                    <a:lnTo>
                      <a:pt x="166" y="43"/>
                    </a:lnTo>
                    <a:lnTo>
                      <a:pt x="168" y="43"/>
                    </a:lnTo>
                    <a:lnTo>
                      <a:pt x="169" y="43"/>
                    </a:lnTo>
                    <a:lnTo>
                      <a:pt x="169" y="43"/>
                    </a:lnTo>
                    <a:lnTo>
                      <a:pt x="170" y="43"/>
                    </a:lnTo>
                    <a:lnTo>
                      <a:pt x="170" y="43"/>
                    </a:lnTo>
                    <a:lnTo>
                      <a:pt x="171" y="44"/>
                    </a:lnTo>
                    <a:lnTo>
                      <a:pt x="172" y="45"/>
                    </a:lnTo>
                    <a:lnTo>
                      <a:pt x="173" y="45"/>
                    </a:lnTo>
                    <a:lnTo>
                      <a:pt x="173" y="46"/>
                    </a:lnTo>
                    <a:lnTo>
                      <a:pt x="173" y="47"/>
                    </a:lnTo>
                    <a:lnTo>
                      <a:pt x="174" y="47"/>
                    </a:lnTo>
                    <a:lnTo>
                      <a:pt x="176" y="47"/>
                    </a:lnTo>
                    <a:lnTo>
                      <a:pt x="176" y="48"/>
                    </a:lnTo>
                    <a:lnTo>
                      <a:pt x="176" y="48"/>
                    </a:lnTo>
                    <a:lnTo>
                      <a:pt x="177" y="49"/>
                    </a:lnTo>
                    <a:lnTo>
                      <a:pt x="182" y="54"/>
                    </a:lnTo>
                    <a:lnTo>
                      <a:pt x="183" y="53"/>
                    </a:lnTo>
                    <a:lnTo>
                      <a:pt x="184" y="53"/>
                    </a:lnTo>
                    <a:lnTo>
                      <a:pt x="185" y="54"/>
                    </a:lnTo>
                    <a:lnTo>
                      <a:pt x="186" y="54"/>
                    </a:lnTo>
                    <a:lnTo>
                      <a:pt x="187" y="54"/>
                    </a:lnTo>
                    <a:lnTo>
                      <a:pt x="187" y="55"/>
                    </a:lnTo>
                    <a:lnTo>
                      <a:pt x="187" y="56"/>
                    </a:lnTo>
                    <a:lnTo>
                      <a:pt x="188" y="56"/>
                    </a:lnTo>
                    <a:lnTo>
                      <a:pt x="189" y="57"/>
                    </a:lnTo>
                    <a:lnTo>
                      <a:pt x="189" y="57"/>
                    </a:lnTo>
                    <a:lnTo>
                      <a:pt x="190" y="58"/>
                    </a:lnTo>
                    <a:lnTo>
                      <a:pt x="190" y="59"/>
                    </a:lnTo>
                    <a:lnTo>
                      <a:pt x="190" y="60"/>
                    </a:lnTo>
                    <a:lnTo>
                      <a:pt x="189" y="60"/>
                    </a:lnTo>
                    <a:lnTo>
                      <a:pt x="189" y="61"/>
                    </a:lnTo>
                    <a:lnTo>
                      <a:pt x="190" y="61"/>
                    </a:lnTo>
                    <a:lnTo>
                      <a:pt x="190" y="62"/>
                    </a:lnTo>
                    <a:lnTo>
                      <a:pt x="190" y="63"/>
                    </a:lnTo>
                    <a:lnTo>
                      <a:pt x="190" y="65"/>
                    </a:lnTo>
                    <a:lnTo>
                      <a:pt x="191" y="66"/>
                    </a:lnTo>
                    <a:lnTo>
                      <a:pt x="194" y="67"/>
                    </a:lnTo>
                    <a:lnTo>
                      <a:pt x="195" y="68"/>
                    </a:lnTo>
                    <a:lnTo>
                      <a:pt x="196" y="68"/>
                    </a:lnTo>
                    <a:lnTo>
                      <a:pt x="197" y="68"/>
                    </a:lnTo>
                    <a:lnTo>
                      <a:pt x="197" y="69"/>
                    </a:lnTo>
                    <a:lnTo>
                      <a:pt x="198" y="71"/>
                    </a:lnTo>
                    <a:lnTo>
                      <a:pt x="199" y="72"/>
                    </a:lnTo>
                    <a:lnTo>
                      <a:pt x="200" y="72"/>
                    </a:lnTo>
                    <a:lnTo>
                      <a:pt x="200" y="74"/>
                    </a:lnTo>
                    <a:lnTo>
                      <a:pt x="200" y="74"/>
                    </a:lnTo>
                    <a:lnTo>
                      <a:pt x="200" y="75"/>
                    </a:lnTo>
                    <a:lnTo>
                      <a:pt x="202" y="78"/>
                    </a:lnTo>
                    <a:lnTo>
                      <a:pt x="203" y="78"/>
                    </a:lnTo>
                    <a:lnTo>
                      <a:pt x="204" y="78"/>
                    </a:lnTo>
                    <a:lnTo>
                      <a:pt x="204" y="79"/>
                    </a:lnTo>
                    <a:lnTo>
                      <a:pt x="204" y="79"/>
                    </a:lnTo>
                    <a:lnTo>
                      <a:pt x="205" y="80"/>
                    </a:lnTo>
                    <a:lnTo>
                      <a:pt x="205" y="81"/>
                    </a:lnTo>
                    <a:lnTo>
                      <a:pt x="206" y="81"/>
                    </a:lnTo>
                    <a:lnTo>
                      <a:pt x="207" y="82"/>
                    </a:lnTo>
                    <a:lnTo>
                      <a:pt x="207" y="83"/>
                    </a:lnTo>
                    <a:lnTo>
                      <a:pt x="208" y="84"/>
                    </a:lnTo>
                    <a:lnTo>
                      <a:pt x="209" y="85"/>
                    </a:lnTo>
                    <a:lnTo>
                      <a:pt x="210" y="85"/>
                    </a:lnTo>
                    <a:lnTo>
                      <a:pt x="210" y="87"/>
                    </a:lnTo>
                    <a:lnTo>
                      <a:pt x="210" y="88"/>
                    </a:lnTo>
                    <a:lnTo>
                      <a:pt x="211" y="88"/>
                    </a:lnTo>
                    <a:lnTo>
                      <a:pt x="211" y="89"/>
                    </a:lnTo>
                    <a:lnTo>
                      <a:pt x="211" y="90"/>
                    </a:lnTo>
                    <a:lnTo>
                      <a:pt x="212" y="91"/>
                    </a:lnTo>
                    <a:lnTo>
                      <a:pt x="212" y="92"/>
                    </a:lnTo>
                    <a:lnTo>
                      <a:pt x="213" y="93"/>
                    </a:lnTo>
                    <a:lnTo>
                      <a:pt x="214" y="93"/>
                    </a:lnTo>
                    <a:lnTo>
                      <a:pt x="215" y="93"/>
                    </a:lnTo>
                    <a:lnTo>
                      <a:pt x="215" y="94"/>
                    </a:lnTo>
                    <a:lnTo>
                      <a:pt x="217" y="94"/>
                    </a:lnTo>
                    <a:lnTo>
                      <a:pt x="217" y="93"/>
                    </a:lnTo>
                    <a:lnTo>
                      <a:pt x="217" y="93"/>
                    </a:lnTo>
                    <a:lnTo>
                      <a:pt x="218" y="93"/>
                    </a:lnTo>
                    <a:lnTo>
                      <a:pt x="218" y="94"/>
                    </a:lnTo>
                    <a:lnTo>
                      <a:pt x="219" y="94"/>
                    </a:lnTo>
                    <a:lnTo>
                      <a:pt x="220" y="95"/>
                    </a:lnTo>
                    <a:lnTo>
                      <a:pt x="221" y="95"/>
                    </a:lnTo>
                    <a:lnTo>
                      <a:pt x="221" y="95"/>
                    </a:lnTo>
                    <a:lnTo>
                      <a:pt x="222" y="95"/>
                    </a:lnTo>
                    <a:lnTo>
                      <a:pt x="223" y="96"/>
                    </a:lnTo>
                    <a:lnTo>
                      <a:pt x="224" y="96"/>
                    </a:lnTo>
                    <a:lnTo>
                      <a:pt x="224" y="97"/>
                    </a:lnTo>
                    <a:lnTo>
                      <a:pt x="225" y="98"/>
                    </a:lnTo>
                    <a:lnTo>
                      <a:pt x="226" y="98"/>
                    </a:lnTo>
                    <a:lnTo>
                      <a:pt x="226" y="99"/>
                    </a:lnTo>
                    <a:lnTo>
                      <a:pt x="228" y="99"/>
                    </a:lnTo>
                    <a:lnTo>
                      <a:pt x="229" y="99"/>
                    </a:lnTo>
                    <a:lnTo>
                      <a:pt x="230" y="99"/>
                    </a:lnTo>
                    <a:lnTo>
                      <a:pt x="231" y="100"/>
                    </a:lnTo>
                    <a:lnTo>
                      <a:pt x="231" y="101"/>
                    </a:lnTo>
                    <a:lnTo>
                      <a:pt x="231" y="102"/>
                    </a:lnTo>
                    <a:lnTo>
                      <a:pt x="231" y="102"/>
                    </a:lnTo>
                    <a:lnTo>
                      <a:pt x="232" y="102"/>
                    </a:lnTo>
                    <a:lnTo>
                      <a:pt x="233" y="102"/>
                    </a:lnTo>
                    <a:lnTo>
                      <a:pt x="234" y="102"/>
                    </a:lnTo>
                    <a:lnTo>
                      <a:pt x="235" y="102"/>
                    </a:lnTo>
                    <a:lnTo>
                      <a:pt x="235" y="102"/>
                    </a:lnTo>
                    <a:lnTo>
                      <a:pt x="235" y="103"/>
                    </a:lnTo>
                    <a:lnTo>
                      <a:pt x="236" y="104"/>
                    </a:lnTo>
                    <a:lnTo>
                      <a:pt x="236" y="103"/>
                    </a:lnTo>
                    <a:lnTo>
                      <a:pt x="237" y="103"/>
                    </a:lnTo>
                    <a:lnTo>
                      <a:pt x="238" y="102"/>
                    </a:lnTo>
                    <a:lnTo>
                      <a:pt x="239" y="102"/>
                    </a:lnTo>
                    <a:lnTo>
                      <a:pt x="240" y="104"/>
                    </a:lnTo>
                    <a:lnTo>
                      <a:pt x="241" y="104"/>
                    </a:lnTo>
                    <a:lnTo>
                      <a:pt x="241" y="105"/>
                    </a:lnTo>
                    <a:lnTo>
                      <a:pt x="242" y="106"/>
                    </a:lnTo>
                    <a:lnTo>
                      <a:pt x="243" y="107"/>
                    </a:lnTo>
                    <a:lnTo>
                      <a:pt x="245" y="107"/>
                    </a:lnTo>
                    <a:lnTo>
                      <a:pt x="246" y="108"/>
                    </a:lnTo>
                    <a:lnTo>
                      <a:pt x="248" y="109"/>
                    </a:lnTo>
                    <a:lnTo>
                      <a:pt x="248" y="109"/>
                    </a:lnTo>
                    <a:lnTo>
                      <a:pt x="249" y="110"/>
                    </a:lnTo>
                    <a:lnTo>
                      <a:pt x="250" y="110"/>
                    </a:lnTo>
                    <a:lnTo>
                      <a:pt x="251" y="111"/>
                    </a:lnTo>
                    <a:lnTo>
                      <a:pt x="252" y="110"/>
                    </a:lnTo>
                    <a:lnTo>
                      <a:pt x="252" y="111"/>
                    </a:lnTo>
                    <a:lnTo>
                      <a:pt x="252" y="112"/>
                    </a:lnTo>
                    <a:lnTo>
                      <a:pt x="253" y="112"/>
                    </a:lnTo>
                    <a:lnTo>
                      <a:pt x="254" y="112"/>
                    </a:lnTo>
                    <a:lnTo>
                      <a:pt x="255" y="112"/>
                    </a:lnTo>
                    <a:lnTo>
                      <a:pt x="255" y="113"/>
                    </a:lnTo>
                    <a:lnTo>
                      <a:pt x="257" y="113"/>
                    </a:lnTo>
                    <a:lnTo>
                      <a:pt x="258" y="113"/>
                    </a:lnTo>
                    <a:lnTo>
                      <a:pt x="259" y="112"/>
                    </a:lnTo>
                    <a:lnTo>
                      <a:pt x="260" y="113"/>
                    </a:lnTo>
                    <a:lnTo>
                      <a:pt x="261" y="113"/>
                    </a:lnTo>
                    <a:lnTo>
                      <a:pt x="262" y="114"/>
                    </a:lnTo>
                    <a:lnTo>
                      <a:pt x="262" y="115"/>
                    </a:lnTo>
                    <a:lnTo>
                      <a:pt x="264" y="115"/>
                    </a:lnTo>
                    <a:lnTo>
                      <a:pt x="265" y="115"/>
                    </a:lnTo>
                    <a:lnTo>
                      <a:pt x="266" y="116"/>
                    </a:lnTo>
                    <a:lnTo>
                      <a:pt x="266" y="116"/>
                    </a:lnTo>
                    <a:lnTo>
                      <a:pt x="267" y="117"/>
                    </a:lnTo>
                    <a:lnTo>
                      <a:pt x="268" y="119"/>
                    </a:lnTo>
                    <a:lnTo>
                      <a:pt x="269" y="119"/>
                    </a:lnTo>
                    <a:lnTo>
                      <a:pt x="270" y="119"/>
                    </a:lnTo>
                    <a:lnTo>
                      <a:pt x="270" y="120"/>
                    </a:lnTo>
                    <a:lnTo>
                      <a:pt x="271" y="120"/>
                    </a:lnTo>
                    <a:lnTo>
                      <a:pt x="272" y="120"/>
                    </a:lnTo>
                    <a:lnTo>
                      <a:pt x="273" y="121"/>
                    </a:lnTo>
                    <a:lnTo>
                      <a:pt x="274" y="120"/>
                    </a:lnTo>
                    <a:lnTo>
                      <a:pt x="276" y="120"/>
                    </a:lnTo>
                    <a:lnTo>
                      <a:pt x="276" y="121"/>
                    </a:lnTo>
                    <a:lnTo>
                      <a:pt x="276" y="122"/>
                    </a:lnTo>
                    <a:lnTo>
                      <a:pt x="276" y="122"/>
                    </a:lnTo>
                    <a:lnTo>
                      <a:pt x="277" y="121"/>
                    </a:lnTo>
                    <a:lnTo>
                      <a:pt x="278" y="121"/>
                    </a:lnTo>
                    <a:lnTo>
                      <a:pt x="279" y="121"/>
                    </a:lnTo>
                    <a:lnTo>
                      <a:pt x="279" y="122"/>
                    </a:lnTo>
                    <a:lnTo>
                      <a:pt x="280" y="121"/>
                    </a:lnTo>
                    <a:lnTo>
                      <a:pt x="280" y="120"/>
                    </a:lnTo>
                    <a:lnTo>
                      <a:pt x="282" y="120"/>
                    </a:lnTo>
                    <a:lnTo>
                      <a:pt x="283" y="122"/>
                    </a:lnTo>
                    <a:lnTo>
                      <a:pt x="283" y="121"/>
                    </a:lnTo>
                    <a:lnTo>
                      <a:pt x="284" y="121"/>
                    </a:lnTo>
                    <a:lnTo>
                      <a:pt x="285" y="121"/>
                    </a:lnTo>
                    <a:lnTo>
                      <a:pt x="286" y="121"/>
                    </a:lnTo>
                    <a:lnTo>
                      <a:pt x="286" y="120"/>
                    </a:lnTo>
                    <a:lnTo>
                      <a:pt x="287" y="119"/>
                    </a:lnTo>
                    <a:lnTo>
                      <a:pt x="288" y="119"/>
                    </a:lnTo>
                    <a:lnTo>
                      <a:pt x="289" y="119"/>
                    </a:lnTo>
                    <a:lnTo>
                      <a:pt x="290" y="119"/>
                    </a:lnTo>
                    <a:lnTo>
                      <a:pt x="290" y="119"/>
                    </a:lnTo>
                    <a:lnTo>
                      <a:pt x="291" y="119"/>
                    </a:lnTo>
                    <a:lnTo>
                      <a:pt x="292" y="119"/>
                    </a:lnTo>
                    <a:lnTo>
                      <a:pt x="293" y="119"/>
                    </a:lnTo>
                    <a:lnTo>
                      <a:pt x="294" y="118"/>
                    </a:lnTo>
                    <a:lnTo>
                      <a:pt x="295" y="118"/>
                    </a:lnTo>
                    <a:lnTo>
                      <a:pt x="296" y="118"/>
                    </a:lnTo>
                    <a:lnTo>
                      <a:pt x="297" y="117"/>
                    </a:lnTo>
                    <a:lnTo>
                      <a:pt x="298" y="116"/>
                    </a:lnTo>
                    <a:lnTo>
                      <a:pt x="299" y="116"/>
                    </a:lnTo>
                    <a:lnTo>
                      <a:pt x="300" y="116"/>
                    </a:lnTo>
                    <a:lnTo>
                      <a:pt x="300" y="116"/>
                    </a:lnTo>
                    <a:lnTo>
                      <a:pt x="301" y="116"/>
                    </a:lnTo>
                    <a:lnTo>
                      <a:pt x="302" y="116"/>
                    </a:lnTo>
                    <a:lnTo>
                      <a:pt x="302" y="115"/>
                    </a:lnTo>
                    <a:lnTo>
                      <a:pt x="303" y="115"/>
                    </a:lnTo>
                    <a:lnTo>
                      <a:pt x="304" y="115"/>
                    </a:lnTo>
                    <a:lnTo>
                      <a:pt x="304" y="116"/>
                    </a:lnTo>
                    <a:lnTo>
                      <a:pt x="304" y="116"/>
                    </a:lnTo>
                    <a:lnTo>
                      <a:pt x="305" y="116"/>
                    </a:lnTo>
                    <a:lnTo>
                      <a:pt x="305" y="116"/>
                    </a:lnTo>
                    <a:lnTo>
                      <a:pt x="306" y="116"/>
                    </a:lnTo>
                    <a:lnTo>
                      <a:pt x="307" y="115"/>
                    </a:lnTo>
                    <a:lnTo>
                      <a:pt x="307" y="114"/>
                    </a:lnTo>
                    <a:lnTo>
                      <a:pt x="308" y="114"/>
                    </a:lnTo>
                    <a:lnTo>
                      <a:pt x="309" y="113"/>
                    </a:lnTo>
                    <a:lnTo>
                      <a:pt x="310" y="114"/>
                    </a:lnTo>
                    <a:lnTo>
                      <a:pt x="310" y="113"/>
                    </a:lnTo>
                    <a:lnTo>
                      <a:pt x="311" y="113"/>
                    </a:lnTo>
                    <a:lnTo>
                      <a:pt x="312" y="113"/>
                    </a:lnTo>
                    <a:lnTo>
                      <a:pt x="313" y="113"/>
                    </a:lnTo>
                    <a:lnTo>
                      <a:pt x="314" y="114"/>
                    </a:lnTo>
                    <a:lnTo>
                      <a:pt x="314" y="113"/>
                    </a:lnTo>
                    <a:lnTo>
                      <a:pt x="315" y="113"/>
                    </a:lnTo>
                    <a:lnTo>
                      <a:pt x="316" y="114"/>
                    </a:lnTo>
                    <a:lnTo>
                      <a:pt x="317" y="115"/>
                    </a:lnTo>
                    <a:lnTo>
                      <a:pt x="317" y="114"/>
                    </a:lnTo>
                    <a:lnTo>
                      <a:pt x="318" y="114"/>
                    </a:lnTo>
                    <a:lnTo>
                      <a:pt x="319" y="114"/>
                    </a:lnTo>
                    <a:lnTo>
                      <a:pt x="321" y="112"/>
                    </a:lnTo>
                    <a:lnTo>
                      <a:pt x="322" y="112"/>
                    </a:lnTo>
                    <a:lnTo>
                      <a:pt x="323" y="112"/>
                    </a:lnTo>
                    <a:lnTo>
                      <a:pt x="324" y="112"/>
                    </a:lnTo>
                    <a:lnTo>
                      <a:pt x="324" y="112"/>
                    </a:lnTo>
                    <a:lnTo>
                      <a:pt x="324" y="112"/>
                    </a:lnTo>
                    <a:lnTo>
                      <a:pt x="324" y="111"/>
                    </a:lnTo>
                    <a:lnTo>
                      <a:pt x="325" y="111"/>
                    </a:lnTo>
                    <a:lnTo>
                      <a:pt x="326" y="111"/>
                    </a:lnTo>
                    <a:lnTo>
                      <a:pt x="326" y="110"/>
                    </a:lnTo>
                    <a:lnTo>
                      <a:pt x="327" y="110"/>
                    </a:lnTo>
                    <a:lnTo>
                      <a:pt x="328" y="109"/>
                    </a:lnTo>
                    <a:lnTo>
                      <a:pt x="328" y="110"/>
                    </a:lnTo>
                    <a:lnTo>
                      <a:pt x="329" y="111"/>
                    </a:lnTo>
                    <a:lnTo>
                      <a:pt x="329" y="112"/>
                    </a:lnTo>
                    <a:lnTo>
                      <a:pt x="330" y="112"/>
                    </a:lnTo>
                    <a:lnTo>
                      <a:pt x="331" y="112"/>
                    </a:lnTo>
                    <a:lnTo>
                      <a:pt x="331" y="111"/>
                    </a:lnTo>
                    <a:lnTo>
                      <a:pt x="332" y="111"/>
                    </a:lnTo>
                    <a:lnTo>
                      <a:pt x="332" y="110"/>
                    </a:lnTo>
                    <a:lnTo>
                      <a:pt x="333" y="109"/>
                    </a:lnTo>
                    <a:lnTo>
                      <a:pt x="334" y="109"/>
                    </a:lnTo>
                    <a:lnTo>
                      <a:pt x="335" y="109"/>
                    </a:lnTo>
                    <a:lnTo>
                      <a:pt x="335" y="109"/>
                    </a:lnTo>
                    <a:lnTo>
                      <a:pt x="336" y="109"/>
                    </a:lnTo>
                    <a:lnTo>
                      <a:pt x="337" y="107"/>
                    </a:lnTo>
                    <a:lnTo>
                      <a:pt x="338" y="108"/>
                    </a:lnTo>
                    <a:lnTo>
                      <a:pt x="339" y="108"/>
                    </a:lnTo>
                    <a:lnTo>
                      <a:pt x="340" y="107"/>
                    </a:lnTo>
                    <a:lnTo>
                      <a:pt x="341" y="107"/>
                    </a:lnTo>
                    <a:lnTo>
                      <a:pt x="341" y="107"/>
                    </a:lnTo>
                    <a:lnTo>
                      <a:pt x="342" y="106"/>
                    </a:lnTo>
                    <a:lnTo>
                      <a:pt x="342" y="105"/>
                    </a:lnTo>
                    <a:lnTo>
                      <a:pt x="342" y="104"/>
                    </a:lnTo>
                    <a:lnTo>
                      <a:pt x="343" y="104"/>
                    </a:lnTo>
                    <a:lnTo>
                      <a:pt x="343" y="103"/>
                    </a:lnTo>
                    <a:lnTo>
                      <a:pt x="343" y="102"/>
                    </a:lnTo>
                    <a:lnTo>
                      <a:pt x="344" y="102"/>
                    </a:lnTo>
                    <a:lnTo>
                      <a:pt x="344" y="101"/>
                    </a:lnTo>
                    <a:lnTo>
                      <a:pt x="344" y="100"/>
                    </a:lnTo>
                    <a:lnTo>
                      <a:pt x="345" y="99"/>
                    </a:lnTo>
                    <a:lnTo>
                      <a:pt x="346" y="99"/>
                    </a:lnTo>
                    <a:lnTo>
                      <a:pt x="347" y="98"/>
                    </a:lnTo>
                    <a:lnTo>
                      <a:pt x="348" y="97"/>
                    </a:lnTo>
                    <a:lnTo>
                      <a:pt x="348" y="95"/>
                    </a:lnTo>
                    <a:lnTo>
                      <a:pt x="349" y="95"/>
                    </a:lnTo>
                    <a:lnTo>
                      <a:pt x="349" y="95"/>
                    </a:lnTo>
                    <a:lnTo>
                      <a:pt x="350" y="95"/>
                    </a:lnTo>
                    <a:lnTo>
                      <a:pt x="350" y="94"/>
                    </a:lnTo>
                    <a:lnTo>
                      <a:pt x="351" y="94"/>
                    </a:lnTo>
                    <a:lnTo>
                      <a:pt x="352" y="92"/>
                    </a:lnTo>
                    <a:lnTo>
                      <a:pt x="354" y="92"/>
                    </a:lnTo>
                    <a:lnTo>
                      <a:pt x="355" y="93"/>
                    </a:lnTo>
                    <a:lnTo>
                      <a:pt x="355" y="94"/>
                    </a:lnTo>
                    <a:lnTo>
                      <a:pt x="356" y="94"/>
                    </a:lnTo>
                    <a:lnTo>
                      <a:pt x="357" y="95"/>
                    </a:lnTo>
                    <a:lnTo>
                      <a:pt x="358" y="95"/>
                    </a:lnTo>
                    <a:lnTo>
                      <a:pt x="361" y="95"/>
                    </a:lnTo>
                    <a:lnTo>
                      <a:pt x="362" y="95"/>
                    </a:lnTo>
                    <a:lnTo>
                      <a:pt x="363" y="95"/>
                    </a:lnTo>
                    <a:lnTo>
                      <a:pt x="363" y="95"/>
                    </a:lnTo>
                    <a:lnTo>
                      <a:pt x="364" y="95"/>
                    </a:lnTo>
                    <a:lnTo>
                      <a:pt x="365" y="94"/>
                    </a:lnTo>
                    <a:lnTo>
                      <a:pt x="365" y="95"/>
                    </a:lnTo>
                    <a:lnTo>
                      <a:pt x="365" y="95"/>
                    </a:lnTo>
                    <a:lnTo>
                      <a:pt x="366" y="96"/>
                    </a:lnTo>
                    <a:lnTo>
                      <a:pt x="366" y="95"/>
                    </a:lnTo>
                    <a:lnTo>
                      <a:pt x="367" y="95"/>
                    </a:lnTo>
                    <a:lnTo>
                      <a:pt x="368" y="95"/>
                    </a:lnTo>
                    <a:lnTo>
                      <a:pt x="369" y="95"/>
                    </a:lnTo>
                    <a:lnTo>
                      <a:pt x="369" y="95"/>
                    </a:lnTo>
                    <a:lnTo>
                      <a:pt x="369" y="97"/>
                    </a:lnTo>
                    <a:lnTo>
                      <a:pt x="368" y="99"/>
                    </a:lnTo>
                    <a:lnTo>
                      <a:pt x="368" y="99"/>
                    </a:lnTo>
                    <a:lnTo>
                      <a:pt x="368" y="101"/>
                    </a:lnTo>
                    <a:lnTo>
                      <a:pt x="369" y="102"/>
                    </a:lnTo>
                    <a:lnTo>
                      <a:pt x="369" y="102"/>
                    </a:lnTo>
                    <a:lnTo>
                      <a:pt x="371" y="103"/>
                    </a:lnTo>
                    <a:lnTo>
                      <a:pt x="373" y="104"/>
                    </a:lnTo>
                    <a:lnTo>
                      <a:pt x="374" y="104"/>
                    </a:lnTo>
                    <a:lnTo>
                      <a:pt x="374" y="106"/>
                    </a:lnTo>
                    <a:lnTo>
                      <a:pt x="372" y="109"/>
                    </a:lnTo>
                    <a:lnTo>
                      <a:pt x="372" y="111"/>
                    </a:lnTo>
                    <a:lnTo>
                      <a:pt x="373" y="112"/>
                    </a:lnTo>
                    <a:lnTo>
                      <a:pt x="373" y="112"/>
                    </a:lnTo>
                    <a:lnTo>
                      <a:pt x="374" y="114"/>
                    </a:lnTo>
                    <a:lnTo>
                      <a:pt x="376" y="114"/>
                    </a:lnTo>
                    <a:lnTo>
                      <a:pt x="377" y="114"/>
                    </a:lnTo>
                    <a:lnTo>
                      <a:pt x="379" y="115"/>
                    </a:lnTo>
                    <a:lnTo>
                      <a:pt x="379" y="115"/>
                    </a:lnTo>
                    <a:lnTo>
                      <a:pt x="379" y="116"/>
                    </a:lnTo>
                    <a:lnTo>
                      <a:pt x="379" y="118"/>
                    </a:lnTo>
                    <a:lnTo>
                      <a:pt x="378" y="120"/>
                    </a:lnTo>
                    <a:lnTo>
                      <a:pt x="377" y="122"/>
                    </a:lnTo>
                    <a:lnTo>
                      <a:pt x="376" y="123"/>
                    </a:lnTo>
                    <a:lnTo>
                      <a:pt x="376" y="123"/>
                    </a:lnTo>
                    <a:lnTo>
                      <a:pt x="376" y="124"/>
                    </a:lnTo>
                    <a:lnTo>
                      <a:pt x="376" y="125"/>
                    </a:lnTo>
                    <a:lnTo>
                      <a:pt x="376" y="127"/>
                    </a:lnTo>
                    <a:lnTo>
                      <a:pt x="377" y="127"/>
                    </a:lnTo>
                    <a:lnTo>
                      <a:pt x="379" y="126"/>
                    </a:lnTo>
                    <a:lnTo>
                      <a:pt x="382" y="124"/>
                    </a:lnTo>
                    <a:lnTo>
                      <a:pt x="383" y="124"/>
                    </a:lnTo>
                    <a:lnTo>
                      <a:pt x="383" y="124"/>
                    </a:lnTo>
                    <a:lnTo>
                      <a:pt x="385" y="125"/>
                    </a:lnTo>
                    <a:lnTo>
                      <a:pt x="385" y="126"/>
                    </a:lnTo>
                    <a:lnTo>
                      <a:pt x="386" y="126"/>
                    </a:lnTo>
                    <a:lnTo>
                      <a:pt x="385" y="127"/>
                    </a:lnTo>
                    <a:lnTo>
                      <a:pt x="384" y="128"/>
                    </a:lnTo>
                    <a:lnTo>
                      <a:pt x="383" y="130"/>
                    </a:lnTo>
                    <a:lnTo>
                      <a:pt x="383" y="131"/>
                    </a:lnTo>
                    <a:lnTo>
                      <a:pt x="383" y="132"/>
                    </a:lnTo>
                    <a:lnTo>
                      <a:pt x="383" y="133"/>
                    </a:lnTo>
                    <a:lnTo>
                      <a:pt x="384" y="132"/>
                    </a:lnTo>
                    <a:lnTo>
                      <a:pt x="387" y="131"/>
                    </a:lnTo>
                    <a:lnTo>
                      <a:pt x="388" y="130"/>
                    </a:lnTo>
                    <a:lnTo>
                      <a:pt x="390" y="130"/>
                    </a:lnTo>
                    <a:lnTo>
                      <a:pt x="393" y="128"/>
                    </a:lnTo>
                    <a:lnTo>
                      <a:pt x="394" y="129"/>
                    </a:lnTo>
                    <a:lnTo>
                      <a:pt x="397" y="128"/>
                    </a:lnTo>
                    <a:lnTo>
                      <a:pt x="398" y="128"/>
                    </a:lnTo>
                    <a:lnTo>
                      <a:pt x="398" y="129"/>
                    </a:lnTo>
                    <a:lnTo>
                      <a:pt x="398" y="130"/>
                    </a:lnTo>
                    <a:lnTo>
                      <a:pt x="399" y="131"/>
                    </a:lnTo>
                    <a:lnTo>
                      <a:pt x="399" y="133"/>
                    </a:lnTo>
                    <a:lnTo>
                      <a:pt x="399" y="133"/>
                    </a:lnTo>
                    <a:lnTo>
                      <a:pt x="399" y="134"/>
                    </a:lnTo>
                    <a:lnTo>
                      <a:pt x="398" y="135"/>
                    </a:lnTo>
                    <a:lnTo>
                      <a:pt x="397" y="136"/>
                    </a:lnTo>
                    <a:lnTo>
                      <a:pt x="397" y="136"/>
                    </a:lnTo>
                    <a:lnTo>
                      <a:pt x="393" y="135"/>
                    </a:lnTo>
                    <a:lnTo>
                      <a:pt x="393" y="134"/>
                    </a:lnTo>
                    <a:lnTo>
                      <a:pt x="392" y="135"/>
                    </a:lnTo>
                    <a:lnTo>
                      <a:pt x="388" y="139"/>
                    </a:lnTo>
                    <a:lnTo>
                      <a:pt x="387" y="140"/>
                    </a:lnTo>
                    <a:lnTo>
                      <a:pt x="387" y="143"/>
                    </a:lnTo>
                    <a:lnTo>
                      <a:pt x="386" y="143"/>
                    </a:lnTo>
                    <a:lnTo>
                      <a:pt x="385" y="145"/>
                    </a:lnTo>
                    <a:lnTo>
                      <a:pt x="384" y="145"/>
                    </a:lnTo>
                    <a:lnTo>
                      <a:pt x="383" y="147"/>
                    </a:lnTo>
                    <a:lnTo>
                      <a:pt x="383" y="149"/>
                    </a:lnTo>
                    <a:lnTo>
                      <a:pt x="380" y="149"/>
                    </a:lnTo>
                    <a:lnTo>
                      <a:pt x="379" y="150"/>
                    </a:lnTo>
                    <a:lnTo>
                      <a:pt x="378" y="150"/>
                    </a:lnTo>
                    <a:lnTo>
                      <a:pt x="377" y="151"/>
                    </a:lnTo>
                    <a:lnTo>
                      <a:pt x="375" y="152"/>
                    </a:lnTo>
                    <a:lnTo>
                      <a:pt x="372" y="153"/>
                    </a:lnTo>
                    <a:lnTo>
                      <a:pt x="370" y="155"/>
                    </a:lnTo>
                    <a:lnTo>
                      <a:pt x="369" y="155"/>
                    </a:lnTo>
                    <a:lnTo>
                      <a:pt x="368" y="156"/>
                    </a:lnTo>
                    <a:lnTo>
                      <a:pt x="367" y="157"/>
                    </a:lnTo>
                    <a:lnTo>
                      <a:pt x="367" y="157"/>
                    </a:lnTo>
                    <a:lnTo>
                      <a:pt x="366" y="161"/>
                    </a:lnTo>
                    <a:lnTo>
                      <a:pt x="366" y="161"/>
                    </a:lnTo>
                    <a:lnTo>
                      <a:pt x="366" y="162"/>
                    </a:lnTo>
                    <a:lnTo>
                      <a:pt x="366" y="163"/>
                    </a:lnTo>
                    <a:lnTo>
                      <a:pt x="366" y="164"/>
                    </a:lnTo>
                    <a:lnTo>
                      <a:pt x="366" y="165"/>
                    </a:lnTo>
                    <a:lnTo>
                      <a:pt x="365" y="165"/>
                    </a:lnTo>
                    <a:lnTo>
                      <a:pt x="362" y="167"/>
                    </a:lnTo>
                    <a:lnTo>
                      <a:pt x="361" y="168"/>
                    </a:lnTo>
                    <a:lnTo>
                      <a:pt x="357" y="168"/>
                    </a:lnTo>
                    <a:lnTo>
                      <a:pt x="355" y="169"/>
                    </a:lnTo>
                    <a:lnTo>
                      <a:pt x="352" y="171"/>
                    </a:lnTo>
                    <a:lnTo>
                      <a:pt x="350" y="174"/>
                    </a:lnTo>
                    <a:lnTo>
                      <a:pt x="349" y="174"/>
                    </a:lnTo>
                    <a:lnTo>
                      <a:pt x="347" y="176"/>
                    </a:lnTo>
                    <a:lnTo>
                      <a:pt x="346" y="176"/>
                    </a:lnTo>
                    <a:lnTo>
                      <a:pt x="346" y="177"/>
                    </a:lnTo>
                    <a:lnTo>
                      <a:pt x="346" y="179"/>
                    </a:lnTo>
                    <a:lnTo>
                      <a:pt x="346" y="180"/>
                    </a:lnTo>
                    <a:lnTo>
                      <a:pt x="345" y="182"/>
                    </a:lnTo>
                    <a:lnTo>
                      <a:pt x="344" y="183"/>
                    </a:lnTo>
                    <a:lnTo>
                      <a:pt x="344" y="184"/>
                    </a:lnTo>
                    <a:lnTo>
                      <a:pt x="344" y="187"/>
                    </a:lnTo>
                    <a:lnTo>
                      <a:pt x="344" y="188"/>
                    </a:lnTo>
                    <a:lnTo>
                      <a:pt x="343" y="189"/>
                    </a:lnTo>
                    <a:lnTo>
                      <a:pt x="342" y="190"/>
                    </a:lnTo>
                    <a:lnTo>
                      <a:pt x="342" y="191"/>
                    </a:lnTo>
                    <a:lnTo>
                      <a:pt x="341" y="194"/>
                    </a:lnTo>
                    <a:lnTo>
                      <a:pt x="341" y="195"/>
                    </a:lnTo>
                    <a:lnTo>
                      <a:pt x="338" y="197"/>
                    </a:lnTo>
                    <a:lnTo>
                      <a:pt x="337" y="197"/>
                    </a:lnTo>
                    <a:lnTo>
                      <a:pt x="331" y="199"/>
                    </a:lnTo>
                    <a:lnTo>
                      <a:pt x="330" y="199"/>
                    </a:lnTo>
                    <a:lnTo>
                      <a:pt x="329" y="202"/>
                    </a:lnTo>
                    <a:lnTo>
                      <a:pt x="329" y="202"/>
                    </a:lnTo>
                    <a:lnTo>
                      <a:pt x="330" y="205"/>
                    </a:lnTo>
                    <a:lnTo>
                      <a:pt x="330" y="205"/>
                    </a:lnTo>
                    <a:lnTo>
                      <a:pt x="329" y="206"/>
                    </a:lnTo>
                    <a:lnTo>
                      <a:pt x="329" y="209"/>
                    </a:lnTo>
                    <a:lnTo>
                      <a:pt x="329" y="211"/>
                    </a:lnTo>
                    <a:lnTo>
                      <a:pt x="331" y="216"/>
                    </a:lnTo>
                    <a:lnTo>
                      <a:pt x="331" y="218"/>
                    </a:lnTo>
                    <a:lnTo>
                      <a:pt x="331" y="219"/>
                    </a:lnTo>
                    <a:lnTo>
                      <a:pt x="330" y="219"/>
                    </a:lnTo>
                    <a:lnTo>
                      <a:pt x="328" y="222"/>
                    </a:lnTo>
                    <a:lnTo>
                      <a:pt x="328" y="224"/>
                    </a:lnTo>
                    <a:lnTo>
                      <a:pt x="328" y="226"/>
                    </a:lnTo>
                    <a:lnTo>
                      <a:pt x="328" y="226"/>
                    </a:lnTo>
                    <a:lnTo>
                      <a:pt x="328" y="227"/>
                    </a:lnTo>
                    <a:lnTo>
                      <a:pt x="327" y="227"/>
                    </a:lnTo>
                    <a:lnTo>
                      <a:pt x="326" y="226"/>
                    </a:lnTo>
                    <a:lnTo>
                      <a:pt x="326" y="226"/>
                    </a:lnTo>
                    <a:lnTo>
                      <a:pt x="327" y="223"/>
                    </a:lnTo>
                    <a:lnTo>
                      <a:pt x="327" y="221"/>
                    </a:lnTo>
                    <a:lnTo>
                      <a:pt x="327" y="220"/>
                    </a:lnTo>
                    <a:lnTo>
                      <a:pt x="325" y="220"/>
                    </a:lnTo>
                    <a:lnTo>
                      <a:pt x="323" y="219"/>
                    </a:lnTo>
                    <a:lnTo>
                      <a:pt x="321" y="219"/>
                    </a:lnTo>
                    <a:lnTo>
                      <a:pt x="321" y="219"/>
                    </a:lnTo>
                    <a:lnTo>
                      <a:pt x="320" y="219"/>
                    </a:lnTo>
                    <a:lnTo>
                      <a:pt x="319" y="218"/>
                    </a:lnTo>
                    <a:lnTo>
                      <a:pt x="317" y="216"/>
                    </a:lnTo>
                    <a:lnTo>
                      <a:pt x="317" y="215"/>
                    </a:lnTo>
                    <a:lnTo>
                      <a:pt x="316" y="213"/>
                    </a:lnTo>
                    <a:lnTo>
                      <a:pt x="315" y="212"/>
                    </a:lnTo>
                    <a:lnTo>
                      <a:pt x="314" y="211"/>
                    </a:lnTo>
                    <a:lnTo>
                      <a:pt x="314" y="210"/>
                    </a:lnTo>
                    <a:lnTo>
                      <a:pt x="313" y="210"/>
                    </a:lnTo>
                    <a:lnTo>
                      <a:pt x="311" y="209"/>
                    </a:lnTo>
                    <a:lnTo>
                      <a:pt x="311" y="209"/>
                    </a:lnTo>
                    <a:lnTo>
                      <a:pt x="309" y="208"/>
                    </a:lnTo>
                    <a:lnTo>
                      <a:pt x="308" y="207"/>
                    </a:lnTo>
                    <a:lnTo>
                      <a:pt x="307" y="207"/>
                    </a:lnTo>
                    <a:lnTo>
                      <a:pt x="306" y="207"/>
                    </a:lnTo>
                    <a:lnTo>
                      <a:pt x="304" y="208"/>
                    </a:lnTo>
                    <a:lnTo>
                      <a:pt x="304" y="208"/>
                    </a:lnTo>
                    <a:lnTo>
                      <a:pt x="301" y="209"/>
                    </a:lnTo>
                    <a:lnTo>
                      <a:pt x="298" y="209"/>
                    </a:lnTo>
                    <a:lnTo>
                      <a:pt x="295" y="208"/>
                    </a:lnTo>
                    <a:lnTo>
                      <a:pt x="294" y="207"/>
                    </a:lnTo>
                    <a:lnTo>
                      <a:pt x="294" y="206"/>
                    </a:lnTo>
                    <a:lnTo>
                      <a:pt x="293" y="206"/>
                    </a:lnTo>
                    <a:lnTo>
                      <a:pt x="292" y="205"/>
                    </a:lnTo>
                    <a:lnTo>
                      <a:pt x="291" y="205"/>
                    </a:lnTo>
                    <a:lnTo>
                      <a:pt x="290" y="205"/>
                    </a:lnTo>
                    <a:lnTo>
                      <a:pt x="290" y="203"/>
                    </a:lnTo>
                    <a:lnTo>
                      <a:pt x="289" y="202"/>
                    </a:lnTo>
                    <a:lnTo>
                      <a:pt x="288" y="202"/>
                    </a:lnTo>
                    <a:lnTo>
                      <a:pt x="288" y="201"/>
                    </a:lnTo>
                    <a:lnTo>
                      <a:pt x="288" y="199"/>
                    </a:lnTo>
                    <a:lnTo>
                      <a:pt x="288" y="199"/>
                    </a:lnTo>
                    <a:lnTo>
                      <a:pt x="287" y="198"/>
                    </a:lnTo>
                    <a:lnTo>
                      <a:pt x="286" y="197"/>
                    </a:lnTo>
                    <a:lnTo>
                      <a:pt x="286" y="196"/>
                    </a:lnTo>
                    <a:lnTo>
                      <a:pt x="285" y="195"/>
                    </a:lnTo>
                    <a:lnTo>
                      <a:pt x="284" y="194"/>
                    </a:lnTo>
                    <a:lnTo>
                      <a:pt x="282" y="194"/>
                    </a:lnTo>
                    <a:lnTo>
                      <a:pt x="281" y="194"/>
                    </a:lnTo>
                    <a:lnTo>
                      <a:pt x="280" y="194"/>
                    </a:lnTo>
                    <a:lnTo>
                      <a:pt x="279" y="194"/>
                    </a:lnTo>
                    <a:lnTo>
                      <a:pt x="279" y="193"/>
                    </a:lnTo>
                    <a:lnTo>
                      <a:pt x="278" y="193"/>
                    </a:lnTo>
                    <a:lnTo>
                      <a:pt x="276" y="192"/>
                    </a:lnTo>
                    <a:lnTo>
                      <a:pt x="274" y="192"/>
                    </a:lnTo>
                    <a:lnTo>
                      <a:pt x="273" y="192"/>
                    </a:lnTo>
                    <a:lnTo>
                      <a:pt x="272" y="192"/>
                    </a:lnTo>
                    <a:lnTo>
                      <a:pt x="269" y="192"/>
                    </a:lnTo>
                    <a:lnTo>
                      <a:pt x="269" y="192"/>
                    </a:lnTo>
                    <a:lnTo>
                      <a:pt x="267" y="193"/>
                    </a:lnTo>
                    <a:lnTo>
                      <a:pt x="266" y="193"/>
                    </a:lnTo>
                    <a:lnTo>
                      <a:pt x="266" y="192"/>
                    </a:lnTo>
                    <a:lnTo>
                      <a:pt x="262" y="192"/>
                    </a:lnTo>
                    <a:lnTo>
                      <a:pt x="262" y="192"/>
                    </a:lnTo>
                    <a:lnTo>
                      <a:pt x="259" y="193"/>
                    </a:lnTo>
                    <a:lnTo>
                      <a:pt x="255" y="192"/>
                    </a:lnTo>
                    <a:lnTo>
                      <a:pt x="252" y="191"/>
                    </a:lnTo>
                    <a:lnTo>
                      <a:pt x="250" y="190"/>
                    </a:lnTo>
                    <a:lnTo>
                      <a:pt x="249" y="189"/>
                    </a:lnTo>
                    <a:lnTo>
                      <a:pt x="248" y="189"/>
                    </a:lnTo>
                    <a:lnTo>
                      <a:pt x="248" y="189"/>
                    </a:lnTo>
                    <a:lnTo>
                      <a:pt x="247" y="188"/>
                    </a:lnTo>
                    <a:lnTo>
                      <a:pt x="246" y="188"/>
                    </a:lnTo>
                    <a:lnTo>
                      <a:pt x="244" y="188"/>
                    </a:lnTo>
                    <a:lnTo>
                      <a:pt x="241" y="185"/>
                    </a:lnTo>
                    <a:lnTo>
                      <a:pt x="240" y="184"/>
                    </a:lnTo>
                    <a:lnTo>
                      <a:pt x="239" y="184"/>
                    </a:lnTo>
                    <a:lnTo>
                      <a:pt x="235" y="183"/>
                    </a:lnTo>
                    <a:lnTo>
                      <a:pt x="233" y="183"/>
                    </a:lnTo>
                    <a:lnTo>
                      <a:pt x="231" y="183"/>
                    </a:lnTo>
                    <a:lnTo>
                      <a:pt x="231" y="182"/>
                    </a:lnTo>
                    <a:lnTo>
                      <a:pt x="230" y="182"/>
                    </a:lnTo>
                    <a:lnTo>
                      <a:pt x="229" y="182"/>
                    </a:lnTo>
                    <a:lnTo>
                      <a:pt x="228" y="182"/>
                    </a:lnTo>
                    <a:lnTo>
                      <a:pt x="225" y="182"/>
                    </a:lnTo>
                    <a:lnTo>
                      <a:pt x="224" y="182"/>
                    </a:lnTo>
                    <a:lnTo>
                      <a:pt x="223" y="182"/>
                    </a:lnTo>
                    <a:lnTo>
                      <a:pt x="222" y="182"/>
                    </a:lnTo>
                    <a:lnTo>
                      <a:pt x="221" y="181"/>
                    </a:lnTo>
                    <a:lnTo>
                      <a:pt x="219" y="181"/>
                    </a:lnTo>
                    <a:lnTo>
                      <a:pt x="218" y="181"/>
                    </a:lnTo>
                    <a:lnTo>
                      <a:pt x="217" y="181"/>
                    </a:lnTo>
                    <a:lnTo>
                      <a:pt x="216" y="181"/>
                    </a:lnTo>
                    <a:lnTo>
                      <a:pt x="214" y="180"/>
                    </a:lnTo>
                    <a:lnTo>
                      <a:pt x="212" y="180"/>
                    </a:lnTo>
                    <a:lnTo>
                      <a:pt x="211" y="178"/>
                    </a:lnTo>
                    <a:lnTo>
                      <a:pt x="209" y="178"/>
                    </a:lnTo>
                    <a:lnTo>
                      <a:pt x="208" y="178"/>
                    </a:lnTo>
                    <a:lnTo>
                      <a:pt x="206" y="177"/>
                    </a:lnTo>
                    <a:lnTo>
                      <a:pt x="204" y="176"/>
                    </a:lnTo>
                    <a:lnTo>
                      <a:pt x="204" y="175"/>
                    </a:lnTo>
                    <a:lnTo>
                      <a:pt x="203" y="173"/>
                    </a:lnTo>
                    <a:lnTo>
                      <a:pt x="203" y="172"/>
                    </a:lnTo>
                    <a:lnTo>
                      <a:pt x="201" y="171"/>
                    </a:lnTo>
                    <a:lnTo>
                      <a:pt x="199" y="169"/>
                    </a:lnTo>
                    <a:lnTo>
                      <a:pt x="197" y="168"/>
                    </a:lnTo>
                    <a:lnTo>
                      <a:pt x="195" y="168"/>
                    </a:lnTo>
                    <a:lnTo>
                      <a:pt x="194" y="167"/>
                    </a:lnTo>
                    <a:lnTo>
                      <a:pt x="192" y="167"/>
                    </a:lnTo>
                    <a:lnTo>
                      <a:pt x="191" y="166"/>
                    </a:lnTo>
                    <a:lnTo>
                      <a:pt x="190" y="165"/>
                    </a:lnTo>
                    <a:lnTo>
                      <a:pt x="190" y="164"/>
                    </a:lnTo>
                    <a:lnTo>
                      <a:pt x="190" y="162"/>
                    </a:lnTo>
                    <a:lnTo>
                      <a:pt x="190" y="161"/>
                    </a:lnTo>
                    <a:lnTo>
                      <a:pt x="188" y="160"/>
                    </a:lnTo>
                    <a:lnTo>
                      <a:pt x="187" y="159"/>
                    </a:lnTo>
                    <a:lnTo>
                      <a:pt x="185" y="158"/>
                    </a:lnTo>
                    <a:lnTo>
                      <a:pt x="185" y="157"/>
                    </a:lnTo>
                    <a:lnTo>
                      <a:pt x="184" y="157"/>
                    </a:lnTo>
                    <a:lnTo>
                      <a:pt x="183" y="157"/>
                    </a:lnTo>
                    <a:lnTo>
                      <a:pt x="183" y="157"/>
                    </a:lnTo>
                    <a:lnTo>
                      <a:pt x="182" y="156"/>
                    </a:lnTo>
                    <a:lnTo>
                      <a:pt x="180" y="150"/>
                    </a:lnTo>
                    <a:lnTo>
                      <a:pt x="179" y="149"/>
                    </a:lnTo>
                    <a:lnTo>
                      <a:pt x="176" y="147"/>
                    </a:lnTo>
                    <a:lnTo>
                      <a:pt x="174" y="147"/>
                    </a:lnTo>
                    <a:lnTo>
                      <a:pt x="173" y="146"/>
                    </a:lnTo>
                    <a:lnTo>
                      <a:pt x="173" y="145"/>
                    </a:lnTo>
                    <a:lnTo>
                      <a:pt x="170" y="144"/>
                    </a:lnTo>
                    <a:lnTo>
                      <a:pt x="169" y="143"/>
                    </a:lnTo>
                    <a:lnTo>
                      <a:pt x="168" y="143"/>
                    </a:lnTo>
                    <a:lnTo>
                      <a:pt x="167" y="143"/>
                    </a:lnTo>
                    <a:lnTo>
                      <a:pt x="166" y="143"/>
                    </a:lnTo>
                    <a:lnTo>
                      <a:pt x="165" y="142"/>
                    </a:lnTo>
                    <a:lnTo>
                      <a:pt x="162" y="141"/>
                    </a:lnTo>
                    <a:lnTo>
                      <a:pt x="162" y="140"/>
                    </a:lnTo>
                    <a:lnTo>
                      <a:pt x="159" y="140"/>
                    </a:lnTo>
                    <a:lnTo>
                      <a:pt x="159" y="140"/>
                    </a:lnTo>
                    <a:lnTo>
                      <a:pt x="157" y="140"/>
                    </a:lnTo>
                    <a:lnTo>
                      <a:pt x="156" y="140"/>
                    </a:lnTo>
                    <a:lnTo>
                      <a:pt x="156" y="138"/>
                    </a:lnTo>
                    <a:lnTo>
                      <a:pt x="155" y="138"/>
                    </a:lnTo>
                    <a:lnTo>
                      <a:pt x="153" y="139"/>
                    </a:lnTo>
                    <a:lnTo>
                      <a:pt x="152" y="138"/>
                    </a:lnTo>
                    <a:lnTo>
                      <a:pt x="152" y="138"/>
                    </a:lnTo>
                    <a:lnTo>
                      <a:pt x="151" y="137"/>
                    </a:lnTo>
                    <a:lnTo>
                      <a:pt x="150" y="137"/>
                    </a:lnTo>
                    <a:lnTo>
                      <a:pt x="146" y="135"/>
                    </a:lnTo>
                    <a:lnTo>
                      <a:pt x="145" y="134"/>
                    </a:lnTo>
                    <a:lnTo>
                      <a:pt x="143" y="133"/>
                    </a:lnTo>
                    <a:lnTo>
                      <a:pt x="142" y="132"/>
                    </a:lnTo>
                    <a:lnTo>
                      <a:pt x="142" y="131"/>
                    </a:lnTo>
                    <a:lnTo>
                      <a:pt x="142" y="130"/>
                    </a:lnTo>
                    <a:lnTo>
                      <a:pt x="140" y="130"/>
                    </a:lnTo>
                    <a:lnTo>
                      <a:pt x="138" y="128"/>
                    </a:lnTo>
                    <a:lnTo>
                      <a:pt x="137" y="126"/>
                    </a:lnTo>
                    <a:lnTo>
                      <a:pt x="135" y="125"/>
                    </a:lnTo>
                    <a:lnTo>
                      <a:pt x="135" y="124"/>
                    </a:lnTo>
                    <a:lnTo>
                      <a:pt x="133" y="123"/>
                    </a:lnTo>
                    <a:lnTo>
                      <a:pt x="131" y="121"/>
                    </a:lnTo>
                    <a:lnTo>
                      <a:pt x="130" y="120"/>
                    </a:lnTo>
                    <a:lnTo>
                      <a:pt x="129" y="119"/>
                    </a:lnTo>
                    <a:lnTo>
                      <a:pt x="128" y="119"/>
                    </a:lnTo>
                    <a:lnTo>
                      <a:pt x="126" y="117"/>
                    </a:lnTo>
                    <a:lnTo>
                      <a:pt x="124" y="116"/>
                    </a:lnTo>
                    <a:lnTo>
                      <a:pt x="121" y="113"/>
                    </a:lnTo>
                    <a:lnTo>
                      <a:pt x="119" y="113"/>
                    </a:lnTo>
                    <a:lnTo>
                      <a:pt x="118" y="113"/>
                    </a:lnTo>
                    <a:lnTo>
                      <a:pt x="116" y="113"/>
                    </a:lnTo>
                    <a:lnTo>
                      <a:pt x="114" y="113"/>
                    </a:lnTo>
                    <a:lnTo>
                      <a:pt x="113" y="113"/>
                    </a:lnTo>
                    <a:lnTo>
                      <a:pt x="110" y="113"/>
                    </a:lnTo>
                    <a:lnTo>
                      <a:pt x="107" y="114"/>
                    </a:lnTo>
                    <a:lnTo>
                      <a:pt x="106" y="116"/>
                    </a:lnTo>
                    <a:lnTo>
                      <a:pt x="104" y="117"/>
                    </a:lnTo>
                    <a:lnTo>
                      <a:pt x="103" y="117"/>
                    </a:lnTo>
                    <a:lnTo>
                      <a:pt x="102" y="118"/>
                    </a:lnTo>
                    <a:lnTo>
                      <a:pt x="101" y="118"/>
                    </a:lnTo>
                    <a:lnTo>
                      <a:pt x="100" y="118"/>
                    </a:lnTo>
                    <a:lnTo>
                      <a:pt x="98" y="118"/>
                    </a:lnTo>
                    <a:lnTo>
                      <a:pt x="97" y="118"/>
                    </a:lnTo>
                    <a:lnTo>
                      <a:pt x="96" y="117"/>
                    </a:lnTo>
                    <a:lnTo>
                      <a:pt x="94" y="116"/>
                    </a:lnTo>
                    <a:lnTo>
                      <a:pt x="91" y="116"/>
                    </a:lnTo>
                    <a:lnTo>
                      <a:pt x="87" y="113"/>
                    </a:lnTo>
                    <a:lnTo>
                      <a:pt x="86" y="113"/>
                    </a:lnTo>
                    <a:lnTo>
                      <a:pt x="85" y="113"/>
                    </a:lnTo>
                    <a:lnTo>
                      <a:pt x="43" y="61"/>
                    </a:lnTo>
                    <a:lnTo>
                      <a:pt x="42" y="61"/>
                    </a:lnTo>
                    <a:lnTo>
                      <a:pt x="42" y="62"/>
                    </a:lnTo>
                    <a:lnTo>
                      <a:pt x="41" y="63"/>
                    </a:lnTo>
                    <a:lnTo>
                      <a:pt x="40" y="63"/>
                    </a:lnTo>
                    <a:lnTo>
                      <a:pt x="39" y="64"/>
                    </a:lnTo>
                    <a:lnTo>
                      <a:pt x="38" y="65"/>
                    </a:lnTo>
                    <a:lnTo>
                      <a:pt x="37" y="66"/>
                    </a:lnTo>
                    <a:lnTo>
                      <a:pt x="35" y="66"/>
                    </a:lnTo>
                    <a:lnTo>
                      <a:pt x="35" y="67"/>
                    </a:lnTo>
                    <a:lnTo>
                      <a:pt x="34" y="68"/>
                    </a:lnTo>
                    <a:lnTo>
                      <a:pt x="32" y="69"/>
                    </a:lnTo>
                    <a:lnTo>
                      <a:pt x="32" y="70"/>
                    </a:lnTo>
                    <a:lnTo>
                      <a:pt x="32" y="71"/>
                    </a:lnTo>
                    <a:lnTo>
                      <a:pt x="30" y="71"/>
                    </a:lnTo>
                    <a:lnTo>
                      <a:pt x="27" y="72"/>
                    </a:lnTo>
                    <a:lnTo>
                      <a:pt x="25" y="73"/>
                    </a:lnTo>
                    <a:lnTo>
                      <a:pt x="25" y="74"/>
                    </a:lnTo>
                    <a:lnTo>
                      <a:pt x="24" y="74"/>
                    </a:lnTo>
                    <a:lnTo>
                      <a:pt x="23" y="74"/>
                    </a:lnTo>
                    <a:lnTo>
                      <a:pt x="23" y="76"/>
                    </a:lnTo>
                    <a:lnTo>
                      <a:pt x="22" y="77"/>
                    </a:lnTo>
                    <a:lnTo>
                      <a:pt x="21" y="78"/>
                    </a:lnTo>
                    <a:lnTo>
                      <a:pt x="19" y="78"/>
                    </a:lnTo>
                    <a:lnTo>
                      <a:pt x="18" y="79"/>
                    </a:lnTo>
                    <a:lnTo>
                      <a:pt x="18" y="79"/>
                    </a:lnTo>
                    <a:lnTo>
                      <a:pt x="17" y="80"/>
                    </a:lnTo>
                    <a:lnTo>
                      <a:pt x="15" y="80"/>
                    </a:lnTo>
                    <a:lnTo>
                      <a:pt x="14" y="80"/>
                    </a:lnTo>
                    <a:lnTo>
                      <a:pt x="12" y="80"/>
                    </a:lnTo>
                    <a:lnTo>
                      <a:pt x="11" y="80"/>
                    </a:lnTo>
                    <a:lnTo>
                      <a:pt x="10" y="81"/>
                    </a:lnTo>
                    <a:lnTo>
                      <a:pt x="9" y="80"/>
                    </a:lnTo>
                    <a:lnTo>
                      <a:pt x="8" y="80"/>
                    </a:lnTo>
                    <a:lnTo>
                      <a:pt x="6" y="80"/>
                    </a:lnTo>
                    <a:lnTo>
                      <a:pt x="4" y="80"/>
                    </a:lnTo>
                    <a:lnTo>
                      <a:pt x="4" y="79"/>
                    </a:lnTo>
                    <a:lnTo>
                      <a:pt x="2" y="78"/>
                    </a:lnTo>
                    <a:lnTo>
                      <a:pt x="1" y="78"/>
                    </a:lnTo>
                    <a:lnTo>
                      <a:pt x="1" y="78"/>
                    </a:lnTo>
                    <a:lnTo>
                      <a:pt x="0" y="78"/>
                    </a:lnTo>
                    <a:lnTo>
                      <a:pt x="0" y="77"/>
                    </a:lnTo>
                    <a:lnTo>
                      <a:pt x="4" y="65"/>
                    </a:lnTo>
                    <a:lnTo>
                      <a:pt x="10" y="54"/>
                    </a:lnTo>
                    <a:lnTo>
                      <a:pt x="15" y="43"/>
                    </a:lnTo>
                    <a:lnTo>
                      <a:pt x="19" y="33"/>
                    </a:lnTo>
                    <a:lnTo>
                      <a:pt x="24" y="24"/>
                    </a:lnTo>
                    <a:lnTo>
                      <a:pt x="25" y="23"/>
                    </a:lnTo>
                    <a:lnTo>
                      <a:pt x="26" y="17"/>
                    </a:lnTo>
                    <a:lnTo>
                      <a:pt x="27" y="17"/>
                    </a:lnTo>
                    <a:lnTo>
                      <a:pt x="27" y="1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76" name="Freeform 934">
                <a:extLst>
                  <a:ext uri="{FF2B5EF4-FFF2-40B4-BE49-F238E27FC236}">
                    <a16:creationId xmlns:a16="http://schemas.microsoft.com/office/drawing/2014/main" id="{280ADE6E-45B9-4ECD-909F-5F6A29B8FFE5}"/>
                  </a:ext>
                </a:extLst>
              </p:cNvPr>
              <p:cNvSpPr>
                <a:spLocks/>
              </p:cNvSpPr>
              <p:nvPr/>
            </p:nvSpPr>
            <p:spPr bwMode="auto">
              <a:xfrm>
                <a:off x="5291" y="3392"/>
                <a:ext cx="148" cy="107"/>
              </a:xfrm>
              <a:custGeom>
                <a:avLst/>
                <a:gdLst>
                  <a:gd name="T0" fmla="*/ 25 w 148"/>
                  <a:gd name="T1" fmla="*/ 31 h 107"/>
                  <a:gd name="T2" fmla="*/ 12 w 148"/>
                  <a:gd name="T3" fmla="*/ 28 h 107"/>
                  <a:gd name="T4" fmla="*/ 5 w 148"/>
                  <a:gd name="T5" fmla="*/ 14 h 107"/>
                  <a:gd name="T6" fmla="*/ 11 w 148"/>
                  <a:gd name="T7" fmla="*/ 8 h 107"/>
                  <a:gd name="T8" fmla="*/ 15 w 148"/>
                  <a:gd name="T9" fmla="*/ 0 h 107"/>
                  <a:gd name="T10" fmla="*/ 29 w 148"/>
                  <a:gd name="T11" fmla="*/ 2 h 107"/>
                  <a:gd name="T12" fmla="*/ 35 w 148"/>
                  <a:gd name="T13" fmla="*/ 5 h 107"/>
                  <a:gd name="T14" fmla="*/ 39 w 148"/>
                  <a:gd name="T15" fmla="*/ 9 h 107"/>
                  <a:gd name="T16" fmla="*/ 48 w 148"/>
                  <a:gd name="T17" fmla="*/ 8 h 107"/>
                  <a:gd name="T18" fmla="*/ 52 w 148"/>
                  <a:gd name="T19" fmla="*/ 11 h 107"/>
                  <a:gd name="T20" fmla="*/ 54 w 148"/>
                  <a:gd name="T21" fmla="*/ 14 h 107"/>
                  <a:gd name="T22" fmla="*/ 59 w 148"/>
                  <a:gd name="T23" fmla="*/ 15 h 107"/>
                  <a:gd name="T24" fmla="*/ 63 w 148"/>
                  <a:gd name="T25" fmla="*/ 19 h 107"/>
                  <a:gd name="T26" fmla="*/ 69 w 148"/>
                  <a:gd name="T27" fmla="*/ 26 h 107"/>
                  <a:gd name="T28" fmla="*/ 74 w 148"/>
                  <a:gd name="T29" fmla="*/ 35 h 107"/>
                  <a:gd name="T30" fmla="*/ 80 w 148"/>
                  <a:gd name="T31" fmla="*/ 37 h 107"/>
                  <a:gd name="T32" fmla="*/ 83 w 148"/>
                  <a:gd name="T33" fmla="*/ 41 h 107"/>
                  <a:gd name="T34" fmla="*/ 85 w 148"/>
                  <a:gd name="T35" fmla="*/ 43 h 107"/>
                  <a:gd name="T36" fmla="*/ 88 w 148"/>
                  <a:gd name="T37" fmla="*/ 41 h 107"/>
                  <a:gd name="T38" fmla="*/ 90 w 148"/>
                  <a:gd name="T39" fmla="*/ 42 h 107"/>
                  <a:gd name="T40" fmla="*/ 94 w 148"/>
                  <a:gd name="T41" fmla="*/ 43 h 107"/>
                  <a:gd name="T42" fmla="*/ 95 w 148"/>
                  <a:gd name="T43" fmla="*/ 45 h 107"/>
                  <a:gd name="T44" fmla="*/ 98 w 148"/>
                  <a:gd name="T45" fmla="*/ 42 h 107"/>
                  <a:gd name="T46" fmla="*/ 100 w 148"/>
                  <a:gd name="T47" fmla="*/ 47 h 107"/>
                  <a:gd name="T48" fmla="*/ 101 w 148"/>
                  <a:gd name="T49" fmla="*/ 43 h 107"/>
                  <a:gd name="T50" fmla="*/ 101 w 148"/>
                  <a:gd name="T51" fmla="*/ 46 h 107"/>
                  <a:gd name="T52" fmla="*/ 104 w 148"/>
                  <a:gd name="T53" fmla="*/ 47 h 107"/>
                  <a:gd name="T54" fmla="*/ 107 w 148"/>
                  <a:gd name="T55" fmla="*/ 49 h 107"/>
                  <a:gd name="T56" fmla="*/ 115 w 148"/>
                  <a:gd name="T57" fmla="*/ 47 h 107"/>
                  <a:gd name="T58" fmla="*/ 127 w 148"/>
                  <a:gd name="T59" fmla="*/ 43 h 107"/>
                  <a:gd name="T60" fmla="*/ 142 w 148"/>
                  <a:gd name="T61" fmla="*/ 24 h 107"/>
                  <a:gd name="T62" fmla="*/ 148 w 148"/>
                  <a:gd name="T63" fmla="*/ 31 h 107"/>
                  <a:gd name="T64" fmla="*/ 142 w 148"/>
                  <a:gd name="T65" fmla="*/ 46 h 107"/>
                  <a:gd name="T66" fmla="*/ 132 w 148"/>
                  <a:gd name="T67" fmla="*/ 66 h 107"/>
                  <a:gd name="T68" fmla="*/ 116 w 148"/>
                  <a:gd name="T69" fmla="*/ 76 h 107"/>
                  <a:gd name="T70" fmla="*/ 105 w 148"/>
                  <a:gd name="T71" fmla="*/ 82 h 107"/>
                  <a:gd name="T72" fmla="*/ 80 w 148"/>
                  <a:gd name="T73" fmla="*/ 100 h 107"/>
                  <a:gd name="T74" fmla="*/ 72 w 148"/>
                  <a:gd name="T75" fmla="*/ 103 h 107"/>
                  <a:gd name="T76" fmla="*/ 59 w 148"/>
                  <a:gd name="T77" fmla="*/ 107 h 107"/>
                  <a:gd name="T78" fmla="*/ 52 w 148"/>
                  <a:gd name="T79" fmla="*/ 100 h 107"/>
                  <a:gd name="T80" fmla="*/ 47 w 148"/>
                  <a:gd name="T81" fmla="*/ 91 h 107"/>
                  <a:gd name="T82" fmla="*/ 46 w 148"/>
                  <a:gd name="T83" fmla="*/ 83 h 107"/>
                  <a:gd name="T84" fmla="*/ 42 w 148"/>
                  <a:gd name="T85" fmla="*/ 81 h 107"/>
                  <a:gd name="T86" fmla="*/ 36 w 148"/>
                  <a:gd name="T87" fmla="*/ 80 h 107"/>
                  <a:gd name="T88" fmla="*/ 30 w 148"/>
                  <a:gd name="T89" fmla="*/ 80 h 107"/>
                  <a:gd name="T90" fmla="*/ 26 w 148"/>
                  <a:gd name="T91" fmla="*/ 76 h 107"/>
                  <a:gd name="T92" fmla="*/ 21 w 148"/>
                  <a:gd name="T93" fmla="*/ 74 h 107"/>
                  <a:gd name="T94" fmla="*/ 17 w 148"/>
                  <a:gd name="T95" fmla="*/ 68 h 107"/>
                  <a:gd name="T96" fmla="*/ 11 w 148"/>
                  <a:gd name="T97" fmla="*/ 64 h 107"/>
                  <a:gd name="T98" fmla="*/ 6 w 148"/>
                  <a:gd name="T99" fmla="*/ 61 h 107"/>
                  <a:gd name="T100" fmla="*/ 1 w 148"/>
                  <a:gd name="T101" fmla="*/ 50 h 107"/>
                  <a:gd name="T102" fmla="*/ 0 w 148"/>
                  <a:gd name="T103" fmla="*/ 49 h 107"/>
                  <a:gd name="T104" fmla="*/ 16 w 148"/>
                  <a:gd name="T105" fmla="*/ 42 h 107"/>
                  <a:gd name="T106" fmla="*/ 25 w 148"/>
                  <a:gd name="T10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8" h="107">
                    <a:moveTo>
                      <a:pt x="28" y="38"/>
                    </a:moveTo>
                    <a:lnTo>
                      <a:pt x="26" y="34"/>
                    </a:lnTo>
                    <a:lnTo>
                      <a:pt x="26" y="31"/>
                    </a:lnTo>
                    <a:lnTo>
                      <a:pt x="25" y="30"/>
                    </a:lnTo>
                    <a:lnTo>
                      <a:pt x="25" y="31"/>
                    </a:lnTo>
                    <a:lnTo>
                      <a:pt x="22" y="30"/>
                    </a:lnTo>
                    <a:lnTo>
                      <a:pt x="21" y="29"/>
                    </a:lnTo>
                    <a:lnTo>
                      <a:pt x="17" y="28"/>
                    </a:lnTo>
                    <a:lnTo>
                      <a:pt x="16" y="28"/>
                    </a:lnTo>
                    <a:lnTo>
                      <a:pt x="12" y="28"/>
                    </a:lnTo>
                    <a:lnTo>
                      <a:pt x="11" y="28"/>
                    </a:lnTo>
                    <a:lnTo>
                      <a:pt x="10" y="19"/>
                    </a:lnTo>
                    <a:lnTo>
                      <a:pt x="7" y="17"/>
                    </a:lnTo>
                    <a:lnTo>
                      <a:pt x="4" y="16"/>
                    </a:lnTo>
                    <a:lnTo>
                      <a:pt x="5" y="14"/>
                    </a:lnTo>
                    <a:lnTo>
                      <a:pt x="6" y="14"/>
                    </a:lnTo>
                    <a:lnTo>
                      <a:pt x="7" y="13"/>
                    </a:lnTo>
                    <a:lnTo>
                      <a:pt x="7" y="12"/>
                    </a:lnTo>
                    <a:lnTo>
                      <a:pt x="10" y="10"/>
                    </a:lnTo>
                    <a:lnTo>
                      <a:pt x="11" y="8"/>
                    </a:lnTo>
                    <a:lnTo>
                      <a:pt x="12" y="7"/>
                    </a:lnTo>
                    <a:lnTo>
                      <a:pt x="14" y="4"/>
                    </a:lnTo>
                    <a:lnTo>
                      <a:pt x="14" y="4"/>
                    </a:lnTo>
                    <a:lnTo>
                      <a:pt x="14" y="3"/>
                    </a:lnTo>
                    <a:lnTo>
                      <a:pt x="15" y="0"/>
                    </a:lnTo>
                    <a:lnTo>
                      <a:pt x="20" y="0"/>
                    </a:lnTo>
                    <a:lnTo>
                      <a:pt x="21" y="0"/>
                    </a:lnTo>
                    <a:lnTo>
                      <a:pt x="25" y="0"/>
                    </a:lnTo>
                    <a:lnTo>
                      <a:pt x="28" y="1"/>
                    </a:lnTo>
                    <a:lnTo>
                      <a:pt x="29" y="2"/>
                    </a:lnTo>
                    <a:lnTo>
                      <a:pt x="31" y="4"/>
                    </a:lnTo>
                    <a:lnTo>
                      <a:pt x="32" y="5"/>
                    </a:lnTo>
                    <a:lnTo>
                      <a:pt x="33" y="6"/>
                    </a:lnTo>
                    <a:lnTo>
                      <a:pt x="34" y="7"/>
                    </a:lnTo>
                    <a:lnTo>
                      <a:pt x="35" y="5"/>
                    </a:lnTo>
                    <a:lnTo>
                      <a:pt x="36" y="5"/>
                    </a:lnTo>
                    <a:lnTo>
                      <a:pt x="37" y="7"/>
                    </a:lnTo>
                    <a:lnTo>
                      <a:pt x="38" y="8"/>
                    </a:lnTo>
                    <a:lnTo>
                      <a:pt x="38" y="8"/>
                    </a:lnTo>
                    <a:lnTo>
                      <a:pt x="39" y="9"/>
                    </a:lnTo>
                    <a:lnTo>
                      <a:pt x="43" y="11"/>
                    </a:lnTo>
                    <a:lnTo>
                      <a:pt x="45" y="11"/>
                    </a:lnTo>
                    <a:lnTo>
                      <a:pt x="45" y="11"/>
                    </a:lnTo>
                    <a:lnTo>
                      <a:pt x="47" y="8"/>
                    </a:lnTo>
                    <a:lnTo>
                      <a:pt x="48" y="8"/>
                    </a:lnTo>
                    <a:lnTo>
                      <a:pt x="48" y="9"/>
                    </a:lnTo>
                    <a:lnTo>
                      <a:pt x="48" y="10"/>
                    </a:lnTo>
                    <a:lnTo>
                      <a:pt x="49" y="11"/>
                    </a:lnTo>
                    <a:lnTo>
                      <a:pt x="51" y="11"/>
                    </a:lnTo>
                    <a:lnTo>
                      <a:pt x="52" y="11"/>
                    </a:lnTo>
                    <a:lnTo>
                      <a:pt x="52" y="9"/>
                    </a:lnTo>
                    <a:lnTo>
                      <a:pt x="52" y="9"/>
                    </a:lnTo>
                    <a:lnTo>
                      <a:pt x="54" y="11"/>
                    </a:lnTo>
                    <a:lnTo>
                      <a:pt x="54" y="13"/>
                    </a:lnTo>
                    <a:lnTo>
                      <a:pt x="54" y="14"/>
                    </a:lnTo>
                    <a:lnTo>
                      <a:pt x="56" y="14"/>
                    </a:lnTo>
                    <a:lnTo>
                      <a:pt x="56" y="14"/>
                    </a:lnTo>
                    <a:lnTo>
                      <a:pt x="57" y="15"/>
                    </a:lnTo>
                    <a:lnTo>
                      <a:pt x="58" y="15"/>
                    </a:lnTo>
                    <a:lnTo>
                      <a:pt x="59" y="15"/>
                    </a:lnTo>
                    <a:lnTo>
                      <a:pt x="59" y="16"/>
                    </a:lnTo>
                    <a:lnTo>
                      <a:pt x="60" y="17"/>
                    </a:lnTo>
                    <a:lnTo>
                      <a:pt x="60" y="17"/>
                    </a:lnTo>
                    <a:lnTo>
                      <a:pt x="63" y="17"/>
                    </a:lnTo>
                    <a:lnTo>
                      <a:pt x="63" y="19"/>
                    </a:lnTo>
                    <a:lnTo>
                      <a:pt x="66" y="19"/>
                    </a:lnTo>
                    <a:lnTo>
                      <a:pt x="66" y="21"/>
                    </a:lnTo>
                    <a:lnTo>
                      <a:pt x="66" y="23"/>
                    </a:lnTo>
                    <a:lnTo>
                      <a:pt x="68" y="24"/>
                    </a:lnTo>
                    <a:lnTo>
                      <a:pt x="69" y="26"/>
                    </a:lnTo>
                    <a:lnTo>
                      <a:pt x="71" y="29"/>
                    </a:lnTo>
                    <a:lnTo>
                      <a:pt x="72" y="30"/>
                    </a:lnTo>
                    <a:lnTo>
                      <a:pt x="73" y="31"/>
                    </a:lnTo>
                    <a:lnTo>
                      <a:pt x="74" y="34"/>
                    </a:lnTo>
                    <a:lnTo>
                      <a:pt x="74" y="35"/>
                    </a:lnTo>
                    <a:lnTo>
                      <a:pt x="76" y="35"/>
                    </a:lnTo>
                    <a:lnTo>
                      <a:pt x="76" y="34"/>
                    </a:lnTo>
                    <a:lnTo>
                      <a:pt x="77" y="34"/>
                    </a:lnTo>
                    <a:lnTo>
                      <a:pt x="78" y="35"/>
                    </a:lnTo>
                    <a:lnTo>
                      <a:pt x="80" y="37"/>
                    </a:lnTo>
                    <a:lnTo>
                      <a:pt x="80" y="38"/>
                    </a:lnTo>
                    <a:lnTo>
                      <a:pt x="82" y="38"/>
                    </a:lnTo>
                    <a:lnTo>
                      <a:pt x="83" y="38"/>
                    </a:lnTo>
                    <a:lnTo>
                      <a:pt x="83" y="40"/>
                    </a:lnTo>
                    <a:lnTo>
                      <a:pt x="83" y="41"/>
                    </a:lnTo>
                    <a:lnTo>
                      <a:pt x="85" y="40"/>
                    </a:lnTo>
                    <a:lnTo>
                      <a:pt x="86" y="40"/>
                    </a:lnTo>
                    <a:lnTo>
                      <a:pt x="84" y="42"/>
                    </a:lnTo>
                    <a:lnTo>
                      <a:pt x="84" y="42"/>
                    </a:lnTo>
                    <a:lnTo>
                      <a:pt x="85" y="43"/>
                    </a:lnTo>
                    <a:lnTo>
                      <a:pt x="86" y="43"/>
                    </a:lnTo>
                    <a:lnTo>
                      <a:pt x="87" y="42"/>
                    </a:lnTo>
                    <a:lnTo>
                      <a:pt x="87" y="42"/>
                    </a:lnTo>
                    <a:lnTo>
                      <a:pt x="87" y="41"/>
                    </a:lnTo>
                    <a:lnTo>
                      <a:pt x="88" y="41"/>
                    </a:lnTo>
                    <a:lnTo>
                      <a:pt x="88" y="43"/>
                    </a:lnTo>
                    <a:lnTo>
                      <a:pt x="89" y="44"/>
                    </a:lnTo>
                    <a:lnTo>
                      <a:pt x="90" y="45"/>
                    </a:lnTo>
                    <a:lnTo>
                      <a:pt x="90" y="44"/>
                    </a:lnTo>
                    <a:lnTo>
                      <a:pt x="90" y="42"/>
                    </a:lnTo>
                    <a:lnTo>
                      <a:pt x="90" y="41"/>
                    </a:lnTo>
                    <a:lnTo>
                      <a:pt x="91" y="41"/>
                    </a:lnTo>
                    <a:lnTo>
                      <a:pt x="92" y="43"/>
                    </a:lnTo>
                    <a:lnTo>
                      <a:pt x="94" y="42"/>
                    </a:lnTo>
                    <a:lnTo>
                      <a:pt x="94" y="43"/>
                    </a:lnTo>
                    <a:lnTo>
                      <a:pt x="94" y="44"/>
                    </a:lnTo>
                    <a:lnTo>
                      <a:pt x="92" y="45"/>
                    </a:lnTo>
                    <a:lnTo>
                      <a:pt x="92" y="46"/>
                    </a:lnTo>
                    <a:lnTo>
                      <a:pt x="94" y="46"/>
                    </a:lnTo>
                    <a:lnTo>
                      <a:pt x="95" y="45"/>
                    </a:lnTo>
                    <a:lnTo>
                      <a:pt x="97" y="45"/>
                    </a:lnTo>
                    <a:lnTo>
                      <a:pt x="97" y="45"/>
                    </a:lnTo>
                    <a:lnTo>
                      <a:pt x="97" y="42"/>
                    </a:lnTo>
                    <a:lnTo>
                      <a:pt x="97" y="42"/>
                    </a:lnTo>
                    <a:lnTo>
                      <a:pt x="98" y="42"/>
                    </a:lnTo>
                    <a:lnTo>
                      <a:pt x="98" y="43"/>
                    </a:lnTo>
                    <a:lnTo>
                      <a:pt x="98" y="45"/>
                    </a:lnTo>
                    <a:lnTo>
                      <a:pt x="98" y="45"/>
                    </a:lnTo>
                    <a:lnTo>
                      <a:pt x="99" y="46"/>
                    </a:lnTo>
                    <a:lnTo>
                      <a:pt x="100" y="47"/>
                    </a:lnTo>
                    <a:lnTo>
                      <a:pt x="100" y="46"/>
                    </a:lnTo>
                    <a:lnTo>
                      <a:pt x="100" y="45"/>
                    </a:lnTo>
                    <a:lnTo>
                      <a:pt x="100" y="43"/>
                    </a:lnTo>
                    <a:lnTo>
                      <a:pt x="100" y="42"/>
                    </a:lnTo>
                    <a:lnTo>
                      <a:pt x="101" y="43"/>
                    </a:lnTo>
                    <a:lnTo>
                      <a:pt x="101" y="43"/>
                    </a:lnTo>
                    <a:lnTo>
                      <a:pt x="102" y="44"/>
                    </a:lnTo>
                    <a:lnTo>
                      <a:pt x="103" y="45"/>
                    </a:lnTo>
                    <a:lnTo>
                      <a:pt x="102" y="45"/>
                    </a:lnTo>
                    <a:lnTo>
                      <a:pt x="101" y="46"/>
                    </a:lnTo>
                    <a:lnTo>
                      <a:pt x="101" y="47"/>
                    </a:lnTo>
                    <a:lnTo>
                      <a:pt x="101" y="48"/>
                    </a:lnTo>
                    <a:lnTo>
                      <a:pt x="102" y="48"/>
                    </a:lnTo>
                    <a:lnTo>
                      <a:pt x="103" y="48"/>
                    </a:lnTo>
                    <a:lnTo>
                      <a:pt x="104" y="47"/>
                    </a:lnTo>
                    <a:lnTo>
                      <a:pt x="105" y="47"/>
                    </a:lnTo>
                    <a:lnTo>
                      <a:pt x="105" y="47"/>
                    </a:lnTo>
                    <a:lnTo>
                      <a:pt x="106" y="48"/>
                    </a:lnTo>
                    <a:lnTo>
                      <a:pt x="107" y="49"/>
                    </a:lnTo>
                    <a:lnTo>
                      <a:pt x="107" y="49"/>
                    </a:lnTo>
                    <a:lnTo>
                      <a:pt x="109" y="49"/>
                    </a:lnTo>
                    <a:lnTo>
                      <a:pt x="111" y="47"/>
                    </a:lnTo>
                    <a:lnTo>
                      <a:pt x="113" y="46"/>
                    </a:lnTo>
                    <a:lnTo>
                      <a:pt x="115" y="46"/>
                    </a:lnTo>
                    <a:lnTo>
                      <a:pt x="115" y="47"/>
                    </a:lnTo>
                    <a:lnTo>
                      <a:pt x="118" y="45"/>
                    </a:lnTo>
                    <a:lnTo>
                      <a:pt x="119" y="45"/>
                    </a:lnTo>
                    <a:lnTo>
                      <a:pt x="120" y="45"/>
                    </a:lnTo>
                    <a:lnTo>
                      <a:pt x="125" y="44"/>
                    </a:lnTo>
                    <a:lnTo>
                      <a:pt x="127" y="43"/>
                    </a:lnTo>
                    <a:lnTo>
                      <a:pt x="128" y="42"/>
                    </a:lnTo>
                    <a:lnTo>
                      <a:pt x="130" y="41"/>
                    </a:lnTo>
                    <a:lnTo>
                      <a:pt x="131" y="39"/>
                    </a:lnTo>
                    <a:lnTo>
                      <a:pt x="135" y="35"/>
                    </a:lnTo>
                    <a:lnTo>
                      <a:pt x="142" y="24"/>
                    </a:lnTo>
                    <a:lnTo>
                      <a:pt x="145" y="21"/>
                    </a:lnTo>
                    <a:lnTo>
                      <a:pt x="146" y="21"/>
                    </a:lnTo>
                    <a:lnTo>
                      <a:pt x="147" y="22"/>
                    </a:lnTo>
                    <a:lnTo>
                      <a:pt x="148" y="28"/>
                    </a:lnTo>
                    <a:lnTo>
                      <a:pt x="148" y="31"/>
                    </a:lnTo>
                    <a:lnTo>
                      <a:pt x="148" y="33"/>
                    </a:lnTo>
                    <a:lnTo>
                      <a:pt x="145" y="39"/>
                    </a:lnTo>
                    <a:lnTo>
                      <a:pt x="144" y="43"/>
                    </a:lnTo>
                    <a:lnTo>
                      <a:pt x="143" y="45"/>
                    </a:lnTo>
                    <a:lnTo>
                      <a:pt x="142" y="46"/>
                    </a:lnTo>
                    <a:lnTo>
                      <a:pt x="142" y="49"/>
                    </a:lnTo>
                    <a:lnTo>
                      <a:pt x="140" y="55"/>
                    </a:lnTo>
                    <a:lnTo>
                      <a:pt x="138" y="59"/>
                    </a:lnTo>
                    <a:lnTo>
                      <a:pt x="135" y="62"/>
                    </a:lnTo>
                    <a:lnTo>
                      <a:pt x="132" y="66"/>
                    </a:lnTo>
                    <a:lnTo>
                      <a:pt x="131" y="68"/>
                    </a:lnTo>
                    <a:lnTo>
                      <a:pt x="127" y="71"/>
                    </a:lnTo>
                    <a:lnTo>
                      <a:pt x="125" y="72"/>
                    </a:lnTo>
                    <a:lnTo>
                      <a:pt x="122" y="74"/>
                    </a:lnTo>
                    <a:lnTo>
                      <a:pt x="116" y="76"/>
                    </a:lnTo>
                    <a:lnTo>
                      <a:pt x="112" y="77"/>
                    </a:lnTo>
                    <a:lnTo>
                      <a:pt x="110" y="78"/>
                    </a:lnTo>
                    <a:lnTo>
                      <a:pt x="107" y="80"/>
                    </a:lnTo>
                    <a:lnTo>
                      <a:pt x="106" y="81"/>
                    </a:lnTo>
                    <a:lnTo>
                      <a:pt x="105" y="82"/>
                    </a:lnTo>
                    <a:lnTo>
                      <a:pt x="104" y="83"/>
                    </a:lnTo>
                    <a:lnTo>
                      <a:pt x="95" y="90"/>
                    </a:lnTo>
                    <a:lnTo>
                      <a:pt x="90" y="94"/>
                    </a:lnTo>
                    <a:lnTo>
                      <a:pt x="86" y="97"/>
                    </a:lnTo>
                    <a:lnTo>
                      <a:pt x="80" y="100"/>
                    </a:lnTo>
                    <a:lnTo>
                      <a:pt x="78" y="101"/>
                    </a:lnTo>
                    <a:lnTo>
                      <a:pt x="76" y="103"/>
                    </a:lnTo>
                    <a:lnTo>
                      <a:pt x="73" y="103"/>
                    </a:lnTo>
                    <a:lnTo>
                      <a:pt x="72" y="103"/>
                    </a:lnTo>
                    <a:lnTo>
                      <a:pt x="72" y="103"/>
                    </a:lnTo>
                    <a:lnTo>
                      <a:pt x="68" y="104"/>
                    </a:lnTo>
                    <a:lnTo>
                      <a:pt x="64" y="105"/>
                    </a:lnTo>
                    <a:lnTo>
                      <a:pt x="61" y="107"/>
                    </a:lnTo>
                    <a:lnTo>
                      <a:pt x="60" y="107"/>
                    </a:lnTo>
                    <a:lnTo>
                      <a:pt x="59" y="107"/>
                    </a:lnTo>
                    <a:lnTo>
                      <a:pt x="59" y="107"/>
                    </a:lnTo>
                    <a:lnTo>
                      <a:pt x="57" y="105"/>
                    </a:lnTo>
                    <a:lnTo>
                      <a:pt x="56" y="103"/>
                    </a:lnTo>
                    <a:lnTo>
                      <a:pt x="54" y="102"/>
                    </a:lnTo>
                    <a:lnTo>
                      <a:pt x="52" y="100"/>
                    </a:lnTo>
                    <a:lnTo>
                      <a:pt x="50" y="98"/>
                    </a:lnTo>
                    <a:lnTo>
                      <a:pt x="49" y="95"/>
                    </a:lnTo>
                    <a:lnTo>
                      <a:pt x="49" y="93"/>
                    </a:lnTo>
                    <a:lnTo>
                      <a:pt x="47" y="92"/>
                    </a:lnTo>
                    <a:lnTo>
                      <a:pt x="47" y="91"/>
                    </a:lnTo>
                    <a:lnTo>
                      <a:pt x="45" y="89"/>
                    </a:lnTo>
                    <a:lnTo>
                      <a:pt x="45" y="88"/>
                    </a:lnTo>
                    <a:lnTo>
                      <a:pt x="45" y="87"/>
                    </a:lnTo>
                    <a:lnTo>
                      <a:pt x="46" y="84"/>
                    </a:lnTo>
                    <a:lnTo>
                      <a:pt x="46" y="83"/>
                    </a:lnTo>
                    <a:lnTo>
                      <a:pt x="46" y="83"/>
                    </a:lnTo>
                    <a:lnTo>
                      <a:pt x="46" y="83"/>
                    </a:lnTo>
                    <a:lnTo>
                      <a:pt x="45" y="82"/>
                    </a:lnTo>
                    <a:lnTo>
                      <a:pt x="45" y="80"/>
                    </a:lnTo>
                    <a:lnTo>
                      <a:pt x="42" y="81"/>
                    </a:lnTo>
                    <a:lnTo>
                      <a:pt x="39" y="81"/>
                    </a:lnTo>
                    <a:lnTo>
                      <a:pt x="38" y="80"/>
                    </a:lnTo>
                    <a:lnTo>
                      <a:pt x="38" y="80"/>
                    </a:lnTo>
                    <a:lnTo>
                      <a:pt x="37" y="80"/>
                    </a:lnTo>
                    <a:lnTo>
                      <a:pt x="36" y="80"/>
                    </a:lnTo>
                    <a:lnTo>
                      <a:pt x="35" y="80"/>
                    </a:lnTo>
                    <a:lnTo>
                      <a:pt x="35" y="81"/>
                    </a:lnTo>
                    <a:lnTo>
                      <a:pt x="32" y="82"/>
                    </a:lnTo>
                    <a:lnTo>
                      <a:pt x="32" y="81"/>
                    </a:lnTo>
                    <a:lnTo>
                      <a:pt x="30" y="80"/>
                    </a:lnTo>
                    <a:lnTo>
                      <a:pt x="29" y="80"/>
                    </a:lnTo>
                    <a:lnTo>
                      <a:pt x="28" y="78"/>
                    </a:lnTo>
                    <a:lnTo>
                      <a:pt x="27" y="78"/>
                    </a:lnTo>
                    <a:lnTo>
                      <a:pt x="27" y="77"/>
                    </a:lnTo>
                    <a:lnTo>
                      <a:pt x="26" y="76"/>
                    </a:lnTo>
                    <a:lnTo>
                      <a:pt x="25" y="76"/>
                    </a:lnTo>
                    <a:lnTo>
                      <a:pt x="23" y="74"/>
                    </a:lnTo>
                    <a:lnTo>
                      <a:pt x="22" y="75"/>
                    </a:lnTo>
                    <a:lnTo>
                      <a:pt x="22" y="75"/>
                    </a:lnTo>
                    <a:lnTo>
                      <a:pt x="21" y="74"/>
                    </a:lnTo>
                    <a:lnTo>
                      <a:pt x="20" y="73"/>
                    </a:lnTo>
                    <a:lnTo>
                      <a:pt x="19" y="73"/>
                    </a:lnTo>
                    <a:lnTo>
                      <a:pt x="18" y="73"/>
                    </a:lnTo>
                    <a:lnTo>
                      <a:pt x="18" y="72"/>
                    </a:lnTo>
                    <a:lnTo>
                      <a:pt x="17" y="68"/>
                    </a:lnTo>
                    <a:lnTo>
                      <a:pt x="16" y="67"/>
                    </a:lnTo>
                    <a:lnTo>
                      <a:pt x="15" y="66"/>
                    </a:lnTo>
                    <a:lnTo>
                      <a:pt x="14" y="64"/>
                    </a:lnTo>
                    <a:lnTo>
                      <a:pt x="13" y="64"/>
                    </a:lnTo>
                    <a:lnTo>
                      <a:pt x="11" y="64"/>
                    </a:lnTo>
                    <a:lnTo>
                      <a:pt x="10" y="62"/>
                    </a:lnTo>
                    <a:lnTo>
                      <a:pt x="8" y="62"/>
                    </a:lnTo>
                    <a:lnTo>
                      <a:pt x="7" y="62"/>
                    </a:lnTo>
                    <a:lnTo>
                      <a:pt x="7" y="62"/>
                    </a:lnTo>
                    <a:lnTo>
                      <a:pt x="6" y="61"/>
                    </a:lnTo>
                    <a:lnTo>
                      <a:pt x="6" y="59"/>
                    </a:lnTo>
                    <a:lnTo>
                      <a:pt x="5" y="56"/>
                    </a:lnTo>
                    <a:lnTo>
                      <a:pt x="4" y="55"/>
                    </a:lnTo>
                    <a:lnTo>
                      <a:pt x="3" y="53"/>
                    </a:lnTo>
                    <a:lnTo>
                      <a:pt x="1" y="50"/>
                    </a:lnTo>
                    <a:lnTo>
                      <a:pt x="1" y="50"/>
                    </a:lnTo>
                    <a:lnTo>
                      <a:pt x="1" y="49"/>
                    </a:lnTo>
                    <a:lnTo>
                      <a:pt x="0" y="49"/>
                    </a:lnTo>
                    <a:lnTo>
                      <a:pt x="0" y="49"/>
                    </a:lnTo>
                    <a:lnTo>
                      <a:pt x="0" y="49"/>
                    </a:lnTo>
                    <a:lnTo>
                      <a:pt x="1" y="49"/>
                    </a:lnTo>
                    <a:lnTo>
                      <a:pt x="10" y="46"/>
                    </a:lnTo>
                    <a:lnTo>
                      <a:pt x="12" y="45"/>
                    </a:lnTo>
                    <a:lnTo>
                      <a:pt x="14" y="44"/>
                    </a:lnTo>
                    <a:lnTo>
                      <a:pt x="16" y="42"/>
                    </a:lnTo>
                    <a:lnTo>
                      <a:pt x="18" y="40"/>
                    </a:lnTo>
                    <a:lnTo>
                      <a:pt x="20" y="39"/>
                    </a:lnTo>
                    <a:lnTo>
                      <a:pt x="22" y="38"/>
                    </a:lnTo>
                    <a:lnTo>
                      <a:pt x="24" y="38"/>
                    </a:lnTo>
                    <a:lnTo>
                      <a:pt x="25" y="38"/>
                    </a:lnTo>
                    <a:lnTo>
                      <a:pt x="27" y="38"/>
                    </a:lnTo>
                    <a:lnTo>
                      <a:pt x="28" y="38"/>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77" name="Freeform 935">
                <a:extLst>
                  <a:ext uri="{FF2B5EF4-FFF2-40B4-BE49-F238E27FC236}">
                    <a16:creationId xmlns:a16="http://schemas.microsoft.com/office/drawing/2014/main" id="{37B64930-5950-45E0-AD6F-173CC5930081}"/>
                  </a:ext>
                </a:extLst>
              </p:cNvPr>
              <p:cNvSpPr>
                <a:spLocks/>
              </p:cNvSpPr>
              <p:nvPr/>
            </p:nvSpPr>
            <p:spPr bwMode="auto">
              <a:xfrm>
                <a:off x="5291" y="3392"/>
                <a:ext cx="148" cy="107"/>
              </a:xfrm>
              <a:custGeom>
                <a:avLst/>
                <a:gdLst>
                  <a:gd name="T0" fmla="*/ 25 w 148"/>
                  <a:gd name="T1" fmla="*/ 31 h 107"/>
                  <a:gd name="T2" fmla="*/ 12 w 148"/>
                  <a:gd name="T3" fmla="*/ 28 h 107"/>
                  <a:gd name="T4" fmla="*/ 5 w 148"/>
                  <a:gd name="T5" fmla="*/ 14 h 107"/>
                  <a:gd name="T6" fmla="*/ 11 w 148"/>
                  <a:gd name="T7" fmla="*/ 8 h 107"/>
                  <a:gd name="T8" fmla="*/ 15 w 148"/>
                  <a:gd name="T9" fmla="*/ 0 h 107"/>
                  <a:gd name="T10" fmla="*/ 29 w 148"/>
                  <a:gd name="T11" fmla="*/ 2 h 107"/>
                  <a:gd name="T12" fmla="*/ 35 w 148"/>
                  <a:gd name="T13" fmla="*/ 5 h 107"/>
                  <a:gd name="T14" fmla="*/ 39 w 148"/>
                  <a:gd name="T15" fmla="*/ 9 h 107"/>
                  <a:gd name="T16" fmla="*/ 48 w 148"/>
                  <a:gd name="T17" fmla="*/ 8 h 107"/>
                  <a:gd name="T18" fmla="*/ 52 w 148"/>
                  <a:gd name="T19" fmla="*/ 11 h 107"/>
                  <a:gd name="T20" fmla="*/ 54 w 148"/>
                  <a:gd name="T21" fmla="*/ 14 h 107"/>
                  <a:gd name="T22" fmla="*/ 59 w 148"/>
                  <a:gd name="T23" fmla="*/ 15 h 107"/>
                  <a:gd name="T24" fmla="*/ 63 w 148"/>
                  <a:gd name="T25" fmla="*/ 19 h 107"/>
                  <a:gd name="T26" fmla="*/ 69 w 148"/>
                  <a:gd name="T27" fmla="*/ 26 h 107"/>
                  <a:gd name="T28" fmla="*/ 74 w 148"/>
                  <a:gd name="T29" fmla="*/ 35 h 107"/>
                  <a:gd name="T30" fmla="*/ 80 w 148"/>
                  <a:gd name="T31" fmla="*/ 37 h 107"/>
                  <a:gd name="T32" fmla="*/ 83 w 148"/>
                  <a:gd name="T33" fmla="*/ 41 h 107"/>
                  <a:gd name="T34" fmla="*/ 85 w 148"/>
                  <a:gd name="T35" fmla="*/ 43 h 107"/>
                  <a:gd name="T36" fmla="*/ 88 w 148"/>
                  <a:gd name="T37" fmla="*/ 41 h 107"/>
                  <a:gd name="T38" fmla="*/ 90 w 148"/>
                  <a:gd name="T39" fmla="*/ 42 h 107"/>
                  <a:gd name="T40" fmla="*/ 94 w 148"/>
                  <a:gd name="T41" fmla="*/ 43 h 107"/>
                  <a:gd name="T42" fmla="*/ 95 w 148"/>
                  <a:gd name="T43" fmla="*/ 45 h 107"/>
                  <a:gd name="T44" fmla="*/ 98 w 148"/>
                  <a:gd name="T45" fmla="*/ 42 h 107"/>
                  <a:gd name="T46" fmla="*/ 100 w 148"/>
                  <a:gd name="T47" fmla="*/ 47 h 107"/>
                  <a:gd name="T48" fmla="*/ 101 w 148"/>
                  <a:gd name="T49" fmla="*/ 43 h 107"/>
                  <a:gd name="T50" fmla="*/ 101 w 148"/>
                  <a:gd name="T51" fmla="*/ 46 h 107"/>
                  <a:gd name="T52" fmla="*/ 104 w 148"/>
                  <a:gd name="T53" fmla="*/ 47 h 107"/>
                  <a:gd name="T54" fmla="*/ 107 w 148"/>
                  <a:gd name="T55" fmla="*/ 49 h 107"/>
                  <a:gd name="T56" fmla="*/ 115 w 148"/>
                  <a:gd name="T57" fmla="*/ 47 h 107"/>
                  <a:gd name="T58" fmla="*/ 127 w 148"/>
                  <a:gd name="T59" fmla="*/ 43 h 107"/>
                  <a:gd name="T60" fmla="*/ 142 w 148"/>
                  <a:gd name="T61" fmla="*/ 24 h 107"/>
                  <a:gd name="T62" fmla="*/ 148 w 148"/>
                  <a:gd name="T63" fmla="*/ 31 h 107"/>
                  <a:gd name="T64" fmla="*/ 142 w 148"/>
                  <a:gd name="T65" fmla="*/ 46 h 107"/>
                  <a:gd name="T66" fmla="*/ 132 w 148"/>
                  <a:gd name="T67" fmla="*/ 66 h 107"/>
                  <a:gd name="T68" fmla="*/ 116 w 148"/>
                  <a:gd name="T69" fmla="*/ 76 h 107"/>
                  <a:gd name="T70" fmla="*/ 105 w 148"/>
                  <a:gd name="T71" fmla="*/ 82 h 107"/>
                  <a:gd name="T72" fmla="*/ 80 w 148"/>
                  <a:gd name="T73" fmla="*/ 100 h 107"/>
                  <a:gd name="T74" fmla="*/ 72 w 148"/>
                  <a:gd name="T75" fmla="*/ 103 h 107"/>
                  <a:gd name="T76" fmla="*/ 59 w 148"/>
                  <a:gd name="T77" fmla="*/ 107 h 107"/>
                  <a:gd name="T78" fmla="*/ 52 w 148"/>
                  <a:gd name="T79" fmla="*/ 100 h 107"/>
                  <a:gd name="T80" fmla="*/ 47 w 148"/>
                  <a:gd name="T81" fmla="*/ 91 h 107"/>
                  <a:gd name="T82" fmla="*/ 46 w 148"/>
                  <a:gd name="T83" fmla="*/ 83 h 107"/>
                  <a:gd name="T84" fmla="*/ 42 w 148"/>
                  <a:gd name="T85" fmla="*/ 81 h 107"/>
                  <a:gd name="T86" fmla="*/ 36 w 148"/>
                  <a:gd name="T87" fmla="*/ 80 h 107"/>
                  <a:gd name="T88" fmla="*/ 30 w 148"/>
                  <a:gd name="T89" fmla="*/ 80 h 107"/>
                  <a:gd name="T90" fmla="*/ 26 w 148"/>
                  <a:gd name="T91" fmla="*/ 76 h 107"/>
                  <a:gd name="T92" fmla="*/ 21 w 148"/>
                  <a:gd name="T93" fmla="*/ 74 h 107"/>
                  <a:gd name="T94" fmla="*/ 17 w 148"/>
                  <a:gd name="T95" fmla="*/ 68 h 107"/>
                  <a:gd name="T96" fmla="*/ 11 w 148"/>
                  <a:gd name="T97" fmla="*/ 64 h 107"/>
                  <a:gd name="T98" fmla="*/ 6 w 148"/>
                  <a:gd name="T99" fmla="*/ 61 h 107"/>
                  <a:gd name="T100" fmla="*/ 1 w 148"/>
                  <a:gd name="T101" fmla="*/ 50 h 107"/>
                  <a:gd name="T102" fmla="*/ 0 w 148"/>
                  <a:gd name="T103" fmla="*/ 49 h 107"/>
                  <a:gd name="T104" fmla="*/ 16 w 148"/>
                  <a:gd name="T105" fmla="*/ 42 h 107"/>
                  <a:gd name="T106" fmla="*/ 25 w 148"/>
                  <a:gd name="T107" fmla="*/ 3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8" h="107">
                    <a:moveTo>
                      <a:pt x="28" y="38"/>
                    </a:moveTo>
                    <a:lnTo>
                      <a:pt x="26" y="34"/>
                    </a:lnTo>
                    <a:lnTo>
                      <a:pt x="26" y="31"/>
                    </a:lnTo>
                    <a:lnTo>
                      <a:pt x="25" y="30"/>
                    </a:lnTo>
                    <a:lnTo>
                      <a:pt x="25" y="31"/>
                    </a:lnTo>
                    <a:lnTo>
                      <a:pt x="22" y="30"/>
                    </a:lnTo>
                    <a:lnTo>
                      <a:pt x="21" y="29"/>
                    </a:lnTo>
                    <a:lnTo>
                      <a:pt x="17" y="28"/>
                    </a:lnTo>
                    <a:lnTo>
                      <a:pt x="16" y="28"/>
                    </a:lnTo>
                    <a:lnTo>
                      <a:pt x="12" y="28"/>
                    </a:lnTo>
                    <a:lnTo>
                      <a:pt x="11" y="28"/>
                    </a:lnTo>
                    <a:lnTo>
                      <a:pt x="10" y="19"/>
                    </a:lnTo>
                    <a:lnTo>
                      <a:pt x="7" y="17"/>
                    </a:lnTo>
                    <a:lnTo>
                      <a:pt x="4" y="16"/>
                    </a:lnTo>
                    <a:lnTo>
                      <a:pt x="5" y="14"/>
                    </a:lnTo>
                    <a:lnTo>
                      <a:pt x="6" y="14"/>
                    </a:lnTo>
                    <a:lnTo>
                      <a:pt x="7" y="13"/>
                    </a:lnTo>
                    <a:lnTo>
                      <a:pt x="7" y="12"/>
                    </a:lnTo>
                    <a:lnTo>
                      <a:pt x="10" y="10"/>
                    </a:lnTo>
                    <a:lnTo>
                      <a:pt x="11" y="8"/>
                    </a:lnTo>
                    <a:lnTo>
                      <a:pt x="12" y="7"/>
                    </a:lnTo>
                    <a:lnTo>
                      <a:pt x="14" y="4"/>
                    </a:lnTo>
                    <a:lnTo>
                      <a:pt x="14" y="4"/>
                    </a:lnTo>
                    <a:lnTo>
                      <a:pt x="14" y="3"/>
                    </a:lnTo>
                    <a:lnTo>
                      <a:pt x="15" y="0"/>
                    </a:lnTo>
                    <a:lnTo>
                      <a:pt x="20" y="0"/>
                    </a:lnTo>
                    <a:lnTo>
                      <a:pt x="21" y="0"/>
                    </a:lnTo>
                    <a:lnTo>
                      <a:pt x="25" y="0"/>
                    </a:lnTo>
                    <a:lnTo>
                      <a:pt x="28" y="1"/>
                    </a:lnTo>
                    <a:lnTo>
                      <a:pt x="29" y="2"/>
                    </a:lnTo>
                    <a:lnTo>
                      <a:pt x="31" y="4"/>
                    </a:lnTo>
                    <a:lnTo>
                      <a:pt x="32" y="5"/>
                    </a:lnTo>
                    <a:lnTo>
                      <a:pt x="33" y="6"/>
                    </a:lnTo>
                    <a:lnTo>
                      <a:pt x="34" y="7"/>
                    </a:lnTo>
                    <a:lnTo>
                      <a:pt x="35" y="5"/>
                    </a:lnTo>
                    <a:lnTo>
                      <a:pt x="36" y="5"/>
                    </a:lnTo>
                    <a:lnTo>
                      <a:pt x="37" y="7"/>
                    </a:lnTo>
                    <a:lnTo>
                      <a:pt x="38" y="8"/>
                    </a:lnTo>
                    <a:lnTo>
                      <a:pt x="38" y="8"/>
                    </a:lnTo>
                    <a:lnTo>
                      <a:pt x="39" y="9"/>
                    </a:lnTo>
                    <a:lnTo>
                      <a:pt x="43" y="11"/>
                    </a:lnTo>
                    <a:lnTo>
                      <a:pt x="45" y="11"/>
                    </a:lnTo>
                    <a:lnTo>
                      <a:pt x="45" y="11"/>
                    </a:lnTo>
                    <a:lnTo>
                      <a:pt x="47" y="8"/>
                    </a:lnTo>
                    <a:lnTo>
                      <a:pt x="48" y="8"/>
                    </a:lnTo>
                    <a:lnTo>
                      <a:pt x="48" y="9"/>
                    </a:lnTo>
                    <a:lnTo>
                      <a:pt x="48" y="10"/>
                    </a:lnTo>
                    <a:lnTo>
                      <a:pt x="49" y="11"/>
                    </a:lnTo>
                    <a:lnTo>
                      <a:pt x="51" y="11"/>
                    </a:lnTo>
                    <a:lnTo>
                      <a:pt x="52" y="11"/>
                    </a:lnTo>
                    <a:lnTo>
                      <a:pt x="52" y="9"/>
                    </a:lnTo>
                    <a:lnTo>
                      <a:pt x="52" y="9"/>
                    </a:lnTo>
                    <a:lnTo>
                      <a:pt x="54" y="11"/>
                    </a:lnTo>
                    <a:lnTo>
                      <a:pt x="54" y="13"/>
                    </a:lnTo>
                    <a:lnTo>
                      <a:pt x="54" y="14"/>
                    </a:lnTo>
                    <a:lnTo>
                      <a:pt x="56" y="14"/>
                    </a:lnTo>
                    <a:lnTo>
                      <a:pt x="56" y="14"/>
                    </a:lnTo>
                    <a:lnTo>
                      <a:pt x="57" y="15"/>
                    </a:lnTo>
                    <a:lnTo>
                      <a:pt x="58" y="15"/>
                    </a:lnTo>
                    <a:lnTo>
                      <a:pt x="59" y="15"/>
                    </a:lnTo>
                    <a:lnTo>
                      <a:pt x="59" y="16"/>
                    </a:lnTo>
                    <a:lnTo>
                      <a:pt x="60" y="17"/>
                    </a:lnTo>
                    <a:lnTo>
                      <a:pt x="60" y="17"/>
                    </a:lnTo>
                    <a:lnTo>
                      <a:pt x="63" y="17"/>
                    </a:lnTo>
                    <a:lnTo>
                      <a:pt x="63" y="19"/>
                    </a:lnTo>
                    <a:lnTo>
                      <a:pt x="66" y="19"/>
                    </a:lnTo>
                    <a:lnTo>
                      <a:pt x="66" y="21"/>
                    </a:lnTo>
                    <a:lnTo>
                      <a:pt x="66" y="23"/>
                    </a:lnTo>
                    <a:lnTo>
                      <a:pt x="68" y="24"/>
                    </a:lnTo>
                    <a:lnTo>
                      <a:pt x="69" y="26"/>
                    </a:lnTo>
                    <a:lnTo>
                      <a:pt x="71" y="29"/>
                    </a:lnTo>
                    <a:lnTo>
                      <a:pt x="72" y="30"/>
                    </a:lnTo>
                    <a:lnTo>
                      <a:pt x="73" y="31"/>
                    </a:lnTo>
                    <a:lnTo>
                      <a:pt x="74" y="34"/>
                    </a:lnTo>
                    <a:lnTo>
                      <a:pt x="74" y="35"/>
                    </a:lnTo>
                    <a:lnTo>
                      <a:pt x="76" y="35"/>
                    </a:lnTo>
                    <a:lnTo>
                      <a:pt x="76" y="34"/>
                    </a:lnTo>
                    <a:lnTo>
                      <a:pt x="77" y="34"/>
                    </a:lnTo>
                    <a:lnTo>
                      <a:pt x="78" y="35"/>
                    </a:lnTo>
                    <a:lnTo>
                      <a:pt x="80" y="37"/>
                    </a:lnTo>
                    <a:lnTo>
                      <a:pt x="80" y="38"/>
                    </a:lnTo>
                    <a:lnTo>
                      <a:pt x="82" y="38"/>
                    </a:lnTo>
                    <a:lnTo>
                      <a:pt x="83" y="38"/>
                    </a:lnTo>
                    <a:lnTo>
                      <a:pt x="83" y="40"/>
                    </a:lnTo>
                    <a:lnTo>
                      <a:pt x="83" y="41"/>
                    </a:lnTo>
                    <a:lnTo>
                      <a:pt x="85" y="40"/>
                    </a:lnTo>
                    <a:lnTo>
                      <a:pt x="86" y="40"/>
                    </a:lnTo>
                    <a:lnTo>
                      <a:pt x="84" y="42"/>
                    </a:lnTo>
                    <a:lnTo>
                      <a:pt x="84" y="42"/>
                    </a:lnTo>
                    <a:lnTo>
                      <a:pt x="85" y="43"/>
                    </a:lnTo>
                    <a:lnTo>
                      <a:pt x="86" y="43"/>
                    </a:lnTo>
                    <a:lnTo>
                      <a:pt x="87" y="42"/>
                    </a:lnTo>
                    <a:lnTo>
                      <a:pt x="87" y="42"/>
                    </a:lnTo>
                    <a:lnTo>
                      <a:pt x="87" y="41"/>
                    </a:lnTo>
                    <a:lnTo>
                      <a:pt x="88" y="41"/>
                    </a:lnTo>
                    <a:lnTo>
                      <a:pt x="88" y="43"/>
                    </a:lnTo>
                    <a:lnTo>
                      <a:pt x="89" y="44"/>
                    </a:lnTo>
                    <a:lnTo>
                      <a:pt x="90" y="45"/>
                    </a:lnTo>
                    <a:lnTo>
                      <a:pt x="90" y="44"/>
                    </a:lnTo>
                    <a:lnTo>
                      <a:pt x="90" y="42"/>
                    </a:lnTo>
                    <a:lnTo>
                      <a:pt x="90" y="41"/>
                    </a:lnTo>
                    <a:lnTo>
                      <a:pt x="91" y="41"/>
                    </a:lnTo>
                    <a:lnTo>
                      <a:pt x="92" y="43"/>
                    </a:lnTo>
                    <a:lnTo>
                      <a:pt x="94" y="42"/>
                    </a:lnTo>
                    <a:lnTo>
                      <a:pt x="94" y="43"/>
                    </a:lnTo>
                    <a:lnTo>
                      <a:pt x="94" y="44"/>
                    </a:lnTo>
                    <a:lnTo>
                      <a:pt x="92" y="45"/>
                    </a:lnTo>
                    <a:lnTo>
                      <a:pt x="92" y="46"/>
                    </a:lnTo>
                    <a:lnTo>
                      <a:pt x="94" y="46"/>
                    </a:lnTo>
                    <a:lnTo>
                      <a:pt x="95" y="45"/>
                    </a:lnTo>
                    <a:lnTo>
                      <a:pt x="97" y="45"/>
                    </a:lnTo>
                    <a:lnTo>
                      <a:pt x="97" y="45"/>
                    </a:lnTo>
                    <a:lnTo>
                      <a:pt x="97" y="42"/>
                    </a:lnTo>
                    <a:lnTo>
                      <a:pt x="97" y="42"/>
                    </a:lnTo>
                    <a:lnTo>
                      <a:pt x="98" y="42"/>
                    </a:lnTo>
                    <a:lnTo>
                      <a:pt x="98" y="43"/>
                    </a:lnTo>
                    <a:lnTo>
                      <a:pt x="98" y="45"/>
                    </a:lnTo>
                    <a:lnTo>
                      <a:pt x="98" y="45"/>
                    </a:lnTo>
                    <a:lnTo>
                      <a:pt x="99" y="46"/>
                    </a:lnTo>
                    <a:lnTo>
                      <a:pt x="100" y="47"/>
                    </a:lnTo>
                    <a:lnTo>
                      <a:pt x="100" y="46"/>
                    </a:lnTo>
                    <a:lnTo>
                      <a:pt x="100" y="45"/>
                    </a:lnTo>
                    <a:lnTo>
                      <a:pt x="100" y="43"/>
                    </a:lnTo>
                    <a:lnTo>
                      <a:pt x="100" y="42"/>
                    </a:lnTo>
                    <a:lnTo>
                      <a:pt x="101" y="43"/>
                    </a:lnTo>
                    <a:lnTo>
                      <a:pt x="101" y="43"/>
                    </a:lnTo>
                    <a:lnTo>
                      <a:pt x="102" y="44"/>
                    </a:lnTo>
                    <a:lnTo>
                      <a:pt x="103" y="45"/>
                    </a:lnTo>
                    <a:lnTo>
                      <a:pt x="102" y="45"/>
                    </a:lnTo>
                    <a:lnTo>
                      <a:pt x="101" y="46"/>
                    </a:lnTo>
                    <a:lnTo>
                      <a:pt x="101" y="47"/>
                    </a:lnTo>
                    <a:lnTo>
                      <a:pt x="101" y="48"/>
                    </a:lnTo>
                    <a:lnTo>
                      <a:pt x="102" y="48"/>
                    </a:lnTo>
                    <a:lnTo>
                      <a:pt x="103" y="48"/>
                    </a:lnTo>
                    <a:lnTo>
                      <a:pt x="104" y="47"/>
                    </a:lnTo>
                    <a:lnTo>
                      <a:pt x="105" y="47"/>
                    </a:lnTo>
                    <a:lnTo>
                      <a:pt x="105" y="47"/>
                    </a:lnTo>
                    <a:lnTo>
                      <a:pt x="106" y="48"/>
                    </a:lnTo>
                    <a:lnTo>
                      <a:pt x="107" y="49"/>
                    </a:lnTo>
                    <a:lnTo>
                      <a:pt x="107" y="49"/>
                    </a:lnTo>
                    <a:lnTo>
                      <a:pt x="109" y="49"/>
                    </a:lnTo>
                    <a:lnTo>
                      <a:pt x="111" y="47"/>
                    </a:lnTo>
                    <a:lnTo>
                      <a:pt x="113" y="46"/>
                    </a:lnTo>
                    <a:lnTo>
                      <a:pt x="115" y="46"/>
                    </a:lnTo>
                    <a:lnTo>
                      <a:pt x="115" y="47"/>
                    </a:lnTo>
                    <a:lnTo>
                      <a:pt x="118" y="45"/>
                    </a:lnTo>
                    <a:lnTo>
                      <a:pt x="119" y="45"/>
                    </a:lnTo>
                    <a:lnTo>
                      <a:pt x="120" y="45"/>
                    </a:lnTo>
                    <a:lnTo>
                      <a:pt x="125" y="44"/>
                    </a:lnTo>
                    <a:lnTo>
                      <a:pt x="127" y="43"/>
                    </a:lnTo>
                    <a:lnTo>
                      <a:pt x="128" y="42"/>
                    </a:lnTo>
                    <a:lnTo>
                      <a:pt x="130" y="41"/>
                    </a:lnTo>
                    <a:lnTo>
                      <a:pt x="131" y="39"/>
                    </a:lnTo>
                    <a:lnTo>
                      <a:pt x="135" y="35"/>
                    </a:lnTo>
                    <a:lnTo>
                      <a:pt x="142" y="24"/>
                    </a:lnTo>
                    <a:lnTo>
                      <a:pt x="145" y="21"/>
                    </a:lnTo>
                    <a:lnTo>
                      <a:pt x="146" y="21"/>
                    </a:lnTo>
                    <a:lnTo>
                      <a:pt x="147" y="22"/>
                    </a:lnTo>
                    <a:lnTo>
                      <a:pt x="148" y="28"/>
                    </a:lnTo>
                    <a:lnTo>
                      <a:pt x="148" y="31"/>
                    </a:lnTo>
                    <a:lnTo>
                      <a:pt x="148" y="33"/>
                    </a:lnTo>
                    <a:lnTo>
                      <a:pt x="145" y="39"/>
                    </a:lnTo>
                    <a:lnTo>
                      <a:pt x="144" y="43"/>
                    </a:lnTo>
                    <a:lnTo>
                      <a:pt x="143" y="45"/>
                    </a:lnTo>
                    <a:lnTo>
                      <a:pt x="142" y="46"/>
                    </a:lnTo>
                    <a:lnTo>
                      <a:pt x="142" y="49"/>
                    </a:lnTo>
                    <a:lnTo>
                      <a:pt x="140" y="55"/>
                    </a:lnTo>
                    <a:lnTo>
                      <a:pt x="138" y="59"/>
                    </a:lnTo>
                    <a:lnTo>
                      <a:pt x="135" y="62"/>
                    </a:lnTo>
                    <a:lnTo>
                      <a:pt x="132" y="66"/>
                    </a:lnTo>
                    <a:lnTo>
                      <a:pt x="131" y="68"/>
                    </a:lnTo>
                    <a:lnTo>
                      <a:pt x="127" y="71"/>
                    </a:lnTo>
                    <a:lnTo>
                      <a:pt x="125" y="72"/>
                    </a:lnTo>
                    <a:lnTo>
                      <a:pt x="122" y="74"/>
                    </a:lnTo>
                    <a:lnTo>
                      <a:pt x="116" y="76"/>
                    </a:lnTo>
                    <a:lnTo>
                      <a:pt x="112" y="77"/>
                    </a:lnTo>
                    <a:lnTo>
                      <a:pt x="110" y="78"/>
                    </a:lnTo>
                    <a:lnTo>
                      <a:pt x="107" y="80"/>
                    </a:lnTo>
                    <a:lnTo>
                      <a:pt x="106" y="81"/>
                    </a:lnTo>
                    <a:lnTo>
                      <a:pt x="105" y="82"/>
                    </a:lnTo>
                    <a:lnTo>
                      <a:pt x="104" y="83"/>
                    </a:lnTo>
                    <a:lnTo>
                      <a:pt x="95" y="90"/>
                    </a:lnTo>
                    <a:lnTo>
                      <a:pt x="90" y="94"/>
                    </a:lnTo>
                    <a:lnTo>
                      <a:pt x="86" y="97"/>
                    </a:lnTo>
                    <a:lnTo>
                      <a:pt x="80" y="100"/>
                    </a:lnTo>
                    <a:lnTo>
                      <a:pt x="78" y="101"/>
                    </a:lnTo>
                    <a:lnTo>
                      <a:pt x="76" y="103"/>
                    </a:lnTo>
                    <a:lnTo>
                      <a:pt x="73" y="103"/>
                    </a:lnTo>
                    <a:lnTo>
                      <a:pt x="72" y="103"/>
                    </a:lnTo>
                    <a:lnTo>
                      <a:pt x="72" y="103"/>
                    </a:lnTo>
                    <a:lnTo>
                      <a:pt x="68" y="104"/>
                    </a:lnTo>
                    <a:lnTo>
                      <a:pt x="64" y="105"/>
                    </a:lnTo>
                    <a:lnTo>
                      <a:pt x="61" y="107"/>
                    </a:lnTo>
                    <a:lnTo>
                      <a:pt x="60" y="107"/>
                    </a:lnTo>
                    <a:lnTo>
                      <a:pt x="59" y="107"/>
                    </a:lnTo>
                    <a:lnTo>
                      <a:pt x="59" y="107"/>
                    </a:lnTo>
                    <a:lnTo>
                      <a:pt x="57" y="105"/>
                    </a:lnTo>
                    <a:lnTo>
                      <a:pt x="56" y="103"/>
                    </a:lnTo>
                    <a:lnTo>
                      <a:pt x="54" y="102"/>
                    </a:lnTo>
                    <a:lnTo>
                      <a:pt x="52" y="100"/>
                    </a:lnTo>
                    <a:lnTo>
                      <a:pt x="50" y="98"/>
                    </a:lnTo>
                    <a:lnTo>
                      <a:pt x="49" y="95"/>
                    </a:lnTo>
                    <a:lnTo>
                      <a:pt x="49" y="93"/>
                    </a:lnTo>
                    <a:lnTo>
                      <a:pt x="47" y="92"/>
                    </a:lnTo>
                    <a:lnTo>
                      <a:pt x="47" y="91"/>
                    </a:lnTo>
                    <a:lnTo>
                      <a:pt x="45" y="89"/>
                    </a:lnTo>
                    <a:lnTo>
                      <a:pt x="45" y="88"/>
                    </a:lnTo>
                    <a:lnTo>
                      <a:pt x="45" y="87"/>
                    </a:lnTo>
                    <a:lnTo>
                      <a:pt x="46" y="84"/>
                    </a:lnTo>
                    <a:lnTo>
                      <a:pt x="46" y="83"/>
                    </a:lnTo>
                    <a:lnTo>
                      <a:pt x="46" y="83"/>
                    </a:lnTo>
                    <a:lnTo>
                      <a:pt x="46" y="83"/>
                    </a:lnTo>
                    <a:lnTo>
                      <a:pt x="45" y="82"/>
                    </a:lnTo>
                    <a:lnTo>
                      <a:pt x="45" y="80"/>
                    </a:lnTo>
                    <a:lnTo>
                      <a:pt x="42" y="81"/>
                    </a:lnTo>
                    <a:lnTo>
                      <a:pt x="39" y="81"/>
                    </a:lnTo>
                    <a:lnTo>
                      <a:pt x="38" y="80"/>
                    </a:lnTo>
                    <a:lnTo>
                      <a:pt x="38" y="80"/>
                    </a:lnTo>
                    <a:lnTo>
                      <a:pt x="37" y="80"/>
                    </a:lnTo>
                    <a:lnTo>
                      <a:pt x="36" y="80"/>
                    </a:lnTo>
                    <a:lnTo>
                      <a:pt x="35" y="80"/>
                    </a:lnTo>
                    <a:lnTo>
                      <a:pt x="35" y="81"/>
                    </a:lnTo>
                    <a:lnTo>
                      <a:pt x="32" y="82"/>
                    </a:lnTo>
                    <a:lnTo>
                      <a:pt x="32" y="81"/>
                    </a:lnTo>
                    <a:lnTo>
                      <a:pt x="30" y="80"/>
                    </a:lnTo>
                    <a:lnTo>
                      <a:pt x="29" y="80"/>
                    </a:lnTo>
                    <a:lnTo>
                      <a:pt x="28" y="78"/>
                    </a:lnTo>
                    <a:lnTo>
                      <a:pt x="27" y="78"/>
                    </a:lnTo>
                    <a:lnTo>
                      <a:pt x="27" y="77"/>
                    </a:lnTo>
                    <a:lnTo>
                      <a:pt x="26" y="76"/>
                    </a:lnTo>
                    <a:lnTo>
                      <a:pt x="25" y="76"/>
                    </a:lnTo>
                    <a:lnTo>
                      <a:pt x="23" y="74"/>
                    </a:lnTo>
                    <a:lnTo>
                      <a:pt x="22" y="75"/>
                    </a:lnTo>
                    <a:lnTo>
                      <a:pt x="22" y="75"/>
                    </a:lnTo>
                    <a:lnTo>
                      <a:pt x="21" y="74"/>
                    </a:lnTo>
                    <a:lnTo>
                      <a:pt x="20" y="73"/>
                    </a:lnTo>
                    <a:lnTo>
                      <a:pt x="19" y="73"/>
                    </a:lnTo>
                    <a:lnTo>
                      <a:pt x="18" y="73"/>
                    </a:lnTo>
                    <a:lnTo>
                      <a:pt x="18" y="72"/>
                    </a:lnTo>
                    <a:lnTo>
                      <a:pt x="17" y="68"/>
                    </a:lnTo>
                    <a:lnTo>
                      <a:pt x="16" y="67"/>
                    </a:lnTo>
                    <a:lnTo>
                      <a:pt x="15" y="66"/>
                    </a:lnTo>
                    <a:lnTo>
                      <a:pt x="14" y="64"/>
                    </a:lnTo>
                    <a:lnTo>
                      <a:pt x="13" y="64"/>
                    </a:lnTo>
                    <a:lnTo>
                      <a:pt x="11" y="64"/>
                    </a:lnTo>
                    <a:lnTo>
                      <a:pt x="10" y="62"/>
                    </a:lnTo>
                    <a:lnTo>
                      <a:pt x="8" y="62"/>
                    </a:lnTo>
                    <a:lnTo>
                      <a:pt x="7" y="62"/>
                    </a:lnTo>
                    <a:lnTo>
                      <a:pt x="7" y="62"/>
                    </a:lnTo>
                    <a:lnTo>
                      <a:pt x="6" y="61"/>
                    </a:lnTo>
                    <a:lnTo>
                      <a:pt x="6" y="59"/>
                    </a:lnTo>
                    <a:lnTo>
                      <a:pt x="5" y="56"/>
                    </a:lnTo>
                    <a:lnTo>
                      <a:pt x="4" y="55"/>
                    </a:lnTo>
                    <a:lnTo>
                      <a:pt x="3" y="53"/>
                    </a:lnTo>
                    <a:lnTo>
                      <a:pt x="1" y="50"/>
                    </a:lnTo>
                    <a:lnTo>
                      <a:pt x="1" y="50"/>
                    </a:lnTo>
                    <a:lnTo>
                      <a:pt x="1" y="49"/>
                    </a:lnTo>
                    <a:lnTo>
                      <a:pt x="0" y="49"/>
                    </a:lnTo>
                    <a:lnTo>
                      <a:pt x="0" y="49"/>
                    </a:lnTo>
                    <a:lnTo>
                      <a:pt x="0" y="49"/>
                    </a:lnTo>
                    <a:lnTo>
                      <a:pt x="1" y="49"/>
                    </a:lnTo>
                    <a:lnTo>
                      <a:pt x="10" y="46"/>
                    </a:lnTo>
                    <a:lnTo>
                      <a:pt x="12" y="45"/>
                    </a:lnTo>
                    <a:lnTo>
                      <a:pt x="14" y="44"/>
                    </a:lnTo>
                    <a:lnTo>
                      <a:pt x="16" y="42"/>
                    </a:lnTo>
                    <a:lnTo>
                      <a:pt x="18" y="40"/>
                    </a:lnTo>
                    <a:lnTo>
                      <a:pt x="20" y="39"/>
                    </a:lnTo>
                    <a:lnTo>
                      <a:pt x="22" y="38"/>
                    </a:lnTo>
                    <a:lnTo>
                      <a:pt x="24" y="38"/>
                    </a:lnTo>
                    <a:lnTo>
                      <a:pt x="25" y="38"/>
                    </a:lnTo>
                    <a:lnTo>
                      <a:pt x="27" y="38"/>
                    </a:lnTo>
                    <a:lnTo>
                      <a:pt x="28" y="3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78" name="Freeform 936">
                <a:extLst>
                  <a:ext uri="{FF2B5EF4-FFF2-40B4-BE49-F238E27FC236}">
                    <a16:creationId xmlns:a16="http://schemas.microsoft.com/office/drawing/2014/main" id="{3AF5E8B6-6A32-4D17-B17D-DADE7FCEA214}"/>
                  </a:ext>
                </a:extLst>
              </p:cNvPr>
              <p:cNvSpPr>
                <a:spLocks/>
              </p:cNvSpPr>
              <p:nvPr/>
            </p:nvSpPr>
            <p:spPr bwMode="auto">
              <a:xfrm>
                <a:off x="5274" y="2944"/>
                <a:ext cx="355" cy="292"/>
              </a:xfrm>
              <a:custGeom>
                <a:avLst/>
                <a:gdLst>
                  <a:gd name="T0" fmla="*/ 147 w 355"/>
                  <a:gd name="T1" fmla="*/ 6 h 292"/>
                  <a:gd name="T2" fmla="*/ 168 w 355"/>
                  <a:gd name="T3" fmla="*/ 4 h 292"/>
                  <a:gd name="T4" fmla="*/ 182 w 355"/>
                  <a:gd name="T5" fmla="*/ 9 h 292"/>
                  <a:gd name="T6" fmla="*/ 199 w 355"/>
                  <a:gd name="T7" fmla="*/ 23 h 292"/>
                  <a:gd name="T8" fmla="*/ 208 w 355"/>
                  <a:gd name="T9" fmla="*/ 33 h 292"/>
                  <a:gd name="T10" fmla="*/ 225 w 355"/>
                  <a:gd name="T11" fmla="*/ 45 h 292"/>
                  <a:gd name="T12" fmla="*/ 241 w 355"/>
                  <a:gd name="T13" fmla="*/ 49 h 292"/>
                  <a:gd name="T14" fmla="*/ 261 w 355"/>
                  <a:gd name="T15" fmla="*/ 55 h 292"/>
                  <a:gd name="T16" fmla="*/ 283 w 355"/>
                  <a:gd name="T17" fmla="*/ 59 h 292"/>
                  <a:gd name="T18" fmla="*/ 297 w 355"/>
                  <a:gd name="T19" fmla="*/ 61 h 292"/>
                  <a:gd name="T20" fmla="*/ 306 w 355"/>
                  <a:gd name="T21" fmla="*/ 69 h 292"/>
                  <a:gd name="T22" fmla="*/ 321 w 355"/>
                  <a:gd name="T23" fmla="*/ 75 h 292"/>
                  <a:gd name="T24" fmla="*/ 334 w 355"/>
                  <a:gd name="T25" fmla="*/ 82 h 292"/>
                  <a:gd name="T26" fmla="*/ 343 w 355"/>
                  <a:gd name="T27" fmla="*/ 93 h 292"/>
                  <a:gd name="T28" fmla="*/ 355 w 355"/>
                  <a:gd name="T29" fmla="*/ 106 h 292"/>
                  <a:gd name="T30" fmla="*/ 353 w 355"/>
                  <a:gd name="T31" fmla="*/ 153 h 292"/>
                  <a:gd name="T32" fmla="*/ 339 w 355"/>
                  <a:gd name="T33" fmla="*/ 181 h 292"/>
                  <a:gd name="T34" fmla="*/ 322 w 355"/>
                  <a:gd name="T35" fmla="*/ 217 h 292"/>
                  <a:gd name="T36" fmla="*/ 296 w 355"/>
                  <a:gd name="T37" fmla="*/ 261 h 292"/>
                  <a:gd name="T38" fmla="*/ 271 w 355"/>
                  <a:gd name="T39" fmla="*/ 269 h 292"/>
                  <a:gd name="T40" fmla="*/ 235 w 355"/>
                  <a:gd name="T41" fmla="*/ 288 h 292"/>
                  <a:gd name="T42" fmla="*/ 236 w 355"/>
                  <a:gd name="T43" fmla="*/ 273 h 292"/>
                  <a:gd name="T44" fmla="*/ 248 w 355"/>
                  <a:gd name="T45" fmla="*/ 255 h 292"/>
                  <a:gd name="T46" fmla="*/ 259 w 355"/>
                  <a:gd name="T47" fmla="*/ 247 h 292"/>
                  <a:gd name="T48" fmla="*/ 268 w 355"/>
                  <a:gd name="T49" fmla="*/ 243 h 292"/>
                  <a:gd name="T50" fmla="*/ 266 w 355"/>
                  <a:gd name="T51" fmla="*/ 239 h 292"/>
                  <a:gd name="T52" fmla="*/ 271 w 355"/>
                  <a:gd name="T53" fmla="*/ 231 h 292"/>
                  <a:gd name="T54" fmla="*/ 271 w 355"/>
                  <a:gd name="T55" fmla="*/ 222 h 292"/>
                  <a:gd name="T56" fmla="*/ 268 w 355"/>
                  <a:gd name="T57" fmla="*/ 214 h 292"/>
                  <a:gd name="T58" fmla="*/ 261 w 355"/>
                  <a:gd name="T59" fmla="*/ 206 h 292"/>
                  <a:gd name="T60" fmla="*/ 258 w 355"/>
                  <a:gd name="T61" fmla="*/ 193 h 292"/>
                  <a:gd name="T62" fmla="*/ 241 w 355"/>
                  <a:gd name="T63" fmla="*/ 186 h 292"/>
                  <a:gd name="T64" fmla="*/ 238 w 355"/>
                  <a:gd name="T65" fmla="*/ 183 h 292"/>
                  <a:gd name="T66" fmla="*/ 228 w 355"/>
                  <a:gd name="T67" fmla="*/ 180 h 292"/>
                  <a:gd name="T68" fmla="*/ 220 w 355"/>
                  <a:gd name="T69" fmla="*/ 174 h 292"/>
                  <a:gd name="T70" fmla="*/ 207 w 355"/>
                  <a:gd name="T71" fmla="*/ 170 h 292"/>
                  <a:gd name="T72" fmla="*/ 183 w 355"/>
                  <a:gd name="T73" fmla="*/ 164 h 292"/>
                  <a:gd name="T74" fmla="*/ 169 w 355"/>
                  <a:gd name="T75" fmla="*/ 160 h 292"/>
                  <a:gd name="T76" fmla="*/ 160 w 355"/>
                  <a:gd name="T77" fmla="*/ 166 h 292"/>
                  <a:gd name="T78" fmla="*/ 146 w 355"/>
                  <a:gd name="T79" fmla="*/ 169 h 292"/>
                  <a:gd name="T80" fmla="*/ 151 w 355"/>
                  <a:gd name="T81" fmla="*/ 172 h 292"/>
                  <a:gd name="T82" fmla="*/ 133 w 355"/>
                  <a:gd name="T83" fmla="*/ 175 h 292"/>
                  <a:gd name="T84" fmla="*/ 122 w 355"/>
                  <a:gd name="T85" fmla="*/ 169 h 292"/>
                  <a:gd name="T86" fmla="*/ 116 w 355"/>
                  <a:gd name="T87" fmla="*/ 159 h 292"/>
                  <a:gd name="T88" fmla="*/ 109 w 355"/>
                  <a:gd name="T89" fmla="*/ 163 h 292"/>
                  <a:gd name="T90" fmla="*/ 102 w 355"/>
                  <a:gd name="T91" fmla="*/ 158 h 292"/>
                  <a:gd name="T92" fmla="*/ 87 w 355"/>
                  <a:gd name="T93" fmla="*/ 157 h 292"/>
                  <a:gd name="T94" fmla="*/ 77 w 355"/>
                  <a:gd name="T95" fmla="*/ 146 h 292"/>
                  <a:gd name="T96" fmla="*/ 59 w 355"/>
                  <a:gd name="T97" fmla="*/ 144 h 292"/>
                  <a:gd name="T98" fmla="*/ 53 w 355"/>
                  <a:gd name="T99" fmla="*/ 145 h 292"/>
                  <a:gd name="T100" fmla="*/ 44 w 355"/>
                  <a:gd name="T101" fmla="*/ 141 h 292"/>
                  <a:gd name="T102" fmla="*/ 27 w 355"/>
                  <a:gd name="T103" fmla="*/ 139 h 292"/>
                  <a:gd name="T104" fmla="*/ 19 w 355"/>
                  <a:gd name="T105" fmla="*/ 135 h 292"/>
                  <a:gd name="T106" fmla="*/ 18 w 355"/>
                  <a:gd name="T107" fmla="*/ 131 h 292"/>
                  <a:gd name="T108" fmla="*/ 9 w 355"/>
                  <a:gd name="T109" fmla="*/ 124 h 292"/>
                  <a:gd name="T110" fmla="*/ 4 w 355"/>
                  <a:gd name="T111" fmla="*/ 110 h 292"/>
                  <a:gd name="T112" fmla="*/ 11 w 355"/>
                  <a:gd name="T113" fmla="*/ 90 h 292"/>
                  <a:gd name="T114" fmla="*/ 17 w 355"/>
                  <a:gd name="T115" fmla="*/ 64 h 292"/>
                  <a:gd name="T116" fmla="*/ 22 w 355"/>
                  <a:gd name="T117" fmla="*/ 45 h 292"/>
                  <a:gd name="T118" fmla="*/ 18 w 355"/>
                  <a:gd name="T119" fmla="*/ 2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5" h="292">
                    <a:moveTo>
                      <a:pt x="53" y="20"/>
                    </a:moveTo>
                    <a:lnTo>
                      <a:pt x="127" y="4"/>
                    </a:lnTo>
                    <a:lnTo>
                      <a:pt x="128" y="4"/>
                    </a:lnTo>
                    <a:lnTo>
                      <a:pt x="131" y="6"/>
                    </a:lnTo>
                    <a:lnTo>
                      <a:pt x="135" y="7"/>
                    </a:lnTo>
                    <a:lnTo>
                      <a:pt x="135" y="9"/>
                    </a:lnTo>
                    <a:lnTo>
                      <a:pt x="136" y="10"/>
                    </a:lnTo>
                    <a:lnTo>
                      <a:pt x="138" y="8"/>
                    </a:lnTo>
                    <a:lnTo>
                      <a:pt x="138" y="7"/>
                    </a:lnTo>
                    <a:lnTo>
                      <a:pt x="142" y="7"/>
                    </a:lnTo>
                    <a:lnTo>
                      <a:pt x="145" y="7"/>
                    </a:lnTo>
                    <a:lnTo>
                      <a:pt x="147" y="6"/>
                    </a:lnTo>
                    <a:lnTo>
                      <a:pt x="152" y="4"/>
                    </a:lnTo>
                    <a:lnTo>
                      <a:pt x="152" y="4"/>
                    </a:lnTo>
                    <a:lnTo>
                      <a:pt x="154" y="1"/>
                    </a:lnTo>
                    <a:lnTo>
                      <a:pt x="155" y="0"/>
                    </a:lnTo>
                    <a:lnTo>
                      <a:pt x="156" y="0"/>
                    </a:lnTo>
                    <a:lnTo>
                      <a:pt x="157" y="0"/>
                    </a:lnTo>
                    <a:lnTo>
                      <a:pt x="159" y="0"/>
                    </a:lnTo>
                    <a:lnTo>
                      <a:pt x="160" y="0"/>
                    </a:lnTo>
                    <a:lnTo>
                      <a:pt x="162" y="1"/>
                    </a:lnTo>
                    <a:lnTo>
                      <a:pt x="163" y="2"/>
                    </a:lnTo>
                    <a:lnTo>
                      <a:pt x="167" y="4"/>
                    </a:lnTo>
                    <a:lnTo>
                      <a:pt x="168" y="4"/>
                    </a:lnTo>
                    <a:lnTo>
                      <a:pt x="169" y="5"/>
                    </a:lnTo>
                    <a:lnTo>
                      <a:pt x="169" y="5"/>
                    </a:lnTo>
                    <a:lnTo>
                      <a:pt x="170" y="6"/>
                    </a:lnTo>
                    <a:lnTo>
                      <a:pt x="172" y="5"/>
                    </a:lnTo>
                    <a:lnTo>
                      <a:pt x="173" y="5"/>
                    </a:lnTo>
                    <a:lnTo>
                      <a:pt x="173" y="7"/>
                    </a:lnTo>
                    <a:lnTo>
                      <a:pt x="174" y="7"/>
                    </a:lnTo>
                    <a:lnTo>
                      <a:pt x="176" y="7"/>
                    </a:lnTo>
                    <a:lnTo>
                      <a:pt x="176" y="7"/>
                    </a:lnTo>
                    <a:lnTo>
                      <a:pt x="179" y="7"/>
                    </a:lnTo>
                    <a:lnTo>
                      <a:pt x="179" y="8"/>
                    </a:lnTo>
                    <a:lnTo>
                      <a:pt x="182" y="9"/>
                    </a:lnTo>
                    <a:lnTo>
                      <a:pt x="183" y="10"/>
                    </a:lnTo>
                    <a:lnTo>
                      <a:pt x="184" y="10"/>
                    </a:lnTo>
                    <a:lnTo>
                      <a:pt x="185" y="10"/>
                    </a:lnTo>
                    <a:lnTo>
                      <a:pt x="186" y="10"/>
                    </a:lnTo>
                    <a:lnTo>
                      <a:pt x="187" y="11"/>
                    </a:lnTo>
                    <a:lnTo>
                      <a:pt x="190" y="12"/>
                    </a:lnTo>
                    <a:lnTo>
                      <a:pt x="190" y="13"/>
                    </a:lnTo>
                    <a:lnTo>
                      <a:pt x="191" y="14"/>
                    </a:lnTo>
                    <a:lnTo>
                      <a:pt x="193" y="14"/>
                    </a:lnTo>
                    <a:lnTo>
                      <a:pt x="196" y="16"/>
                    </a:lnTo>
                    <a:lnTo>
                      <a:pt x="197" y="17"/>
                    </a:lnTo>
                    <a:lnTo>
                      <a:pt x="199" y="23"/>
                    </a:lnTo>
                    <a:lnTo>
                      <a:pt x="200" y="24"/>
                    </a:lnTo>
                    <a:lnTo>
                      <a:pt x="200" y="24"/>
                    </a:lnTo>
                    <a:lnTo>
                      <a:pt x="201" y="24"/>
                    </a:lnTo>
                    <a:lnTo>
                      <a:pt x="202" y="24"/>
                    </a:lnTo>
                    <a:lnTo>
                      <a:pt x="202" y="25"/>
                    </a:lnTo>
                    <a:lnTo>
                      <a:pt x="204" y="26"/>
                    </a:lnTo>
                    <a:lnTo>
                      <a:pt x="205" y="27"/>
                    </a:lnTo>
                    <a:lnTo>
                      <a:pt x="207" y="28"/>
                    </a:lnTo>
                    <a:lnTo>
                      <a:pt x="207" y="29"/>
                    </a:lnTo>
                    <a:lnTo>
                      <a:pt x="207" y="31"/>
                    </a:lnTo>
                    <a:lnTo>
                      <a:pt x="207" y="32"/>
                    </a:lnTo>
                    <a:lnTo>
                      <a:pt x="208" y="33"/>
                    </a:lnTo>
                    <a:lnTo>
                      <a:pt x="209" y="34"/>
                    </a:lnTo>
                    <a:lnTo>
                      <a:pt x="211" y="34"/>
                    </a:lnTo>
                    <a:lnTo>
                      <a:pt x="212" y="35"/>
                    </a:lnTo>
                    <a:lnTo>
                      <a:pt x="214" y="35"/>
                    </a:lnTo>
                    <a:lnTo>
                      <a:pt x="216" y="36"/>
                    </a:lnTo>
                    <a:lnTo>
                      <a:pt x="218" y="38"/>
                    </a:lnTo>
                    <a:lnTo>
                      <a:pt x="220" y="39"/>
                    </a:lnTo>
                    <a:lnTo>
                      <a:pt x="220" y="40"/>
                    </a:lnTo>
                    <a:lnTo>
                      <a:pt x="221" y="42"/>
                    </a:lnTo>
                    <a:lnTo>
                      <a:pt x="221" y="43"/>
                    </a:lnTo>
                    <a:lnTo>
                      <a:pt x="223" y="44"/>
                    </a:lnTo>
                    <a:lnTo>
                      <a:pt x="225" y="45"/>
                    </a:lnTo>
                    <a:lnTo>
                      <a:pt x="226" y="45"/>
                    </a:lnTo>
                    <a:lnTo>
                      <a:pt x="228" y="45"/>
                    </a:lnTo>
                    <a:lnTo>
                      <a:pt x="229" y="47"/>
                    </a:lnTo>
                    <a:lnTo>
                      <a:pt x="231" y="47"/>
                    </a:lnTo>
                    <a:lnTo>
                      <a:pt x="233" y="48"/>
                    </a:lnTo>
                    <a:lnTo>
                      <a:pt x="234" y="48"/>
                    </a:lnTo>
                    <a:lnTo>
                      <a:pt x="235" y="48"/>
                    </a:lnTo>
                    <a:lnTo>
                      <a:pt x="236" y="48"/>
                    </a:lnTo>
                    <a:lnTo>
                      <a:pt x="238" y="48"/>
                    </a:lnTo>
                    <a:lnTo>
                      <a:pt x="239" y="49"/>
                    </a:lnTo>
                    <a:lnTo>
                      <a:pt x="240" y="49"/>
                    </a:lnTo>
                    <a:lnTo>
                      <a:pt x="241" y="49"/>
                    </a:lnTo>
                    <a:lnTo>
                      <a:pt x="242" y="49"/>
                    </a:lnTo>
                    <a:lnTo>
                      <a:pt x="245" y="49"/>
                    </a:lnTo>
                    <a:lnTo>
                      <a:pt x="246" y="49"/>
                    </a:lnTo>
                    <a:lnTo>
                      <a:pt x="247" y="49"/>
                    </a:lnTo>
                    <a:lnTo>
                      <a:pt x="248" y="49"/>
                    </a:lnTo>
                    <a:lnTo>
                      <a:pt x="248" y="50"/>
                    </a:lnTo>
                    <a:lnTo>
                      <a:pt x="250" y="50"/>
                    </a:lnTo>
                    <a:lnTo>
                      <a:pt x="252" y="50"/>
                    </a:lnTo>
                    <a:lnTo>
                      <a:pt x="256" y="51"/>
                    </a:lnTo>
                    <a:lnTo>
                      <a:pt x="257" y="51"/>
                    </a:lnTo>
                    <a:lnTo>
                      <a:pt x="258" y="52"/>
                    </a:lnTo>
                    <a:lnTo>
                      <a:pt x="261" y="55"/>
                    </a:lnTo>
                    <a:lnTo>
                      <a:pt x="263" y="55"/>
                    </a:lnTo>
                    <a:lnTo>
                      <a:pt x="264" y="55"/>
                    </a:lnTo>
                    <a:lnTo>
                      <a:pt x="265" y="56"/>
                    </a:lnTo>
                    <a:lnTo>
                      <a:pt x="265" y="56"/>
                    </a:lnTo>
                    <a:lnTo>
                      <a:pt x="266" y="56"/>
                    </a:lnTo>
                    <a:lnTo>
                      <a:pt x="267" y="57"/>
                    </a:lnTo>
                    <a:lnTo>
                      <a:pt x="269" y="58"/>
                    </a:lnTo>
                    <a:lnTo>
                      <a:pt x="272" y="59"/>
                    </a:lnTo>
                    <a:lnTo>
                      <a:pt x="276" y="60"/>
                    </a:lnTo>
                    <a:lnTo>
                      <a:pt x="279" y="59"/>
                    </a:lnTo>
                    <a:lnTo>
                      <a:pt x="279" y="59"/>
                    </a:lnTo>
                    <a:lnTo>
                      <a:pt x="283" y="59"/>
                    </a:lnTo>
                    <a:lnTo>
                      <a:pt x="283" y="60"/>
                    </a:lnTo>
                    <a:lnTo>
                      <a:pt x="284" y="60"/>
                    </a:lnTo>
                    <a:lnTo>
                      <a:pt x="286" y="59"/>
                    </a:lnTo>
                    <a:lnTo>
                      <a:pt x="286" y="59"/>
                    </a:lnTo>
                    <a:lnTo>
                      <a:pt x="289" y="59"/>
                    </a:lnTo>
                    <a:lnTo>
                      <a:pt x="290" y="59"/>
                    </a:lnTo>
                    <a:lnTo>
                      <a:pt x="291" y="59"/>
                    </a:lnTo>
                    <a:lnTo>
                      <a:pt x="293" y="59"/>
                    </a:lnTo>
                    <a:lnTo>
                      <a:pt x="295" y="60"/>
                    </a:lnTo>
                    <a:lnTo>
                      <a:pt x="296" y="60"/>
                    </a:lnTo>
                    <a:lnTo>
                      <a:pt x="296" y="61"/>
                    </a:lnTo>
                    <a:lnTo>
                      <a:pt x="297" y="61"/>
                    </a:lnTo>
                    <a:lnTo>
                      <a:pt x="298" y="61"/>
                    </a:lnTo>
                    <a:lnTo>
                      <a:pt x="299" y="61"/>
                    </a:lnTo>
                    <a:lnTo>
                      <a:pt x="301" y="61"/>
                    </a:lnTo>
                    <a:lnTo>
                      <a:pt x="302" y="62"/>
                    </a:lnTo>
                    <a:lnTo>
                      <a:pt x="303" y="63"/>
                    </a:lnTo>
                    <a:lnTo>
                      <a:pt x="303" y="64"/>
                    </a:lnTo>
                    <a:lnTo>
                      <a:pt x="304" y="65"/>
                    </a:lnTo>
                    <a:lnTo>
                      <a:pt x="305" y="66"/>
                    </a:lnTo>
                    <a:lnTo>
                      <a:pt x="305" y="66"/>
                    </a:lnTo>
                    <a:lnTo>
                      <a:pt x="305" y="68"/>
                    </a:lnTo>
                    <a:lnTo>
                      <a:pt x="305" y="69"/>
                    </a:lnTo>
                    <a:lnTo>
                      <a:pt x="306" y="69"/>
                    </a:lnTo>
                    <a:lnTo>
                      <a:pt x="307" y="70"/>
                    </a:lnTo>
                    <a:lnTo>
                      <a:pt x="307" y="72"/>
                    </a:lnTo>
                    <a:lnTo>
                      <a:pt x="308" y="72"/>
                    </a:lnTo>
                    <a:lnTo>
                      <a:pt x="309" y="72"/>
                    </a:lnTo>
                    <a:lnTo>
                      <a:pt x="310" y="73"/>
                    </a:lnTo>
                    <a:lnTo>
                      <a:pt x="311" y="73"/>
                    </a:lnTo>
                    <a:lnTo>
                      <a:pt x="311" y="74"/>
                    </a:lnTo>
                    <a:lnTo>
                      <a:pt x="312" y="75"/>
                    </a:lnTo>
                    <a:lnTo>
                      <a:pt x="315" y="76"/>
                    </a:lnTo>
                    <a:lnTo>
                      <a:pt x="318" y="76"/>
                    </a:lnTo>
                    <a:lnTo>
                      <a:pt x="321" y="75"/>
                    </a:lnTo>
                    <a:lnTo>
                      <a:pt x="321" y="75"/>
                    </a:lnTo>
                    <a:lnTo>
                      <a:pt x="323" y="74"/>
                    </a:lnTo>
                    <a:lnTo>
                      <a:pt x="324" y="74"/>
                    </a:lnTo>
                    <a:lnTo>
                      <a:pt x="325" y="74"/>
                    </a:lnTo>
                    <a:lnTo>
                      <a:pt x="326" y="75"/>
                    </a:lnTo>
                    <a:lnTo>
                      <a:pt x="328" y="76"/>
                    </a:lnTo>
                    <a:lnTo>
                      <a:pt x="328" y="76"/>
                    </a:lnTo>
                    <a:lnTo>
                      <a:pt x="330" y="77"/>
                    </a:lnTo>
                    <a:lnTo>
                      <a:pt x="331" y="77"/>
                    </a:lnTo>
                    <a:lnTo>
                      <a:pt x="331" y="78"/>
                    </a:lnTo>
                    <a:lnTo>
                      <a:pt x="332" y="79"/>
                    </a:lnTo>
                    <a:lnTo>
                      <a:pt x="333" y="80"/>
                    </a:lnTo>
                    <a:lnTo>
                      <a:pt x="334" y="82"/>
                    </a:lnTo>
                    <a:lnTo>
                      <a:pt x="334" y="83"/>
                    </a:lnTo>
                    <a:lnTo>
                      <a:pt x="336" y="85"/>
                    </a:lnTo>
                    <a:lnTo>
                      <a:pt x="337" y="86"/>
                    </a:lnTo>
                    <a:lnTo>
                      <a:pt x="338" y="86"/>
                    </a:lnTo>
                    <a:lnTo>
                      <a:pt x="338" y="86"/>
                    </a:lnTo>
                    <a:lnTo>
                      <a:pt x="340" y="86"/>
                    </a:lnTo>
                    <a:lnTo>
                      <a:pt x="342" y="87"/>
                    </a:lnTo>
                    <a:lnTo>
                      <a:pt x="344" y="87"/>
                    </a:lnTo>
                    <a:lnTo>
                      <a:pt x="344" y="88"/>
                    </a:lnTo>
                    <a:lnTo>
                      <a:pt x="344" y="90"/>
                    </a:lnTo>
                    <a:lnTo>
                      <a:pt x="343" y="93"/>
                    </a:lnTo>
                    <a:lnTo>
                      <a:pt x="343" y="93"/>
                    </a:lnTo>
                    <a:lnTo>
                      <a:pt x="344" y="94"/>
                    </a:lnTo>
                    <a:lnTo>
                      <a:pt x="345" y="94"/>
                    </a:lnTo>
                    <a:lnTo>
                      <a:pt x="345" y="95"/>
                    </a:lnTo>
                    <a:lnTo>
                      <a:pt x="347" y="97"/>
                    </a:lnTo>
                    <a:lnTo>
                      <a:pt x="348" y="98"/>
                    </a:lnTo>
                    <a:lnTo>
                      <a:pt x="349" y="101"/>
                    </a:lnTo>
                    <a:lnTo>
                      <a:pt x="349" y="102"/>
                    </a:lnTo>
                    <a:lnTo>
                      <a:pt x="349" y="103"/>
                    </a:lnTo>
                    <a:lnTo>
                      <a:pt x="351" y="104"/>
                    </a:lnTo>
                    <a:lnTo>
                      <a:pt x="353" y="104"/>
                    </a:lnTo>
                    <a:lnTo>
                      <a:pt x="354" y="104"/>
                    </a:lnTo>
                    <a:lnTo>
                      <a:pt x="355" y="106"/>
                    </a:lnTo>
                    <a:lnTo>
                      <a:pt x="355" y="108"/>
                    </a:lnTo>
                    <a:lnTo>
                      <a:pt x="355" y="110"/>
                    </a:lnTo>
                    <a:lnTo>
                      <a:pt x="355" y="112"/>
                    </a:lnTo>
                    <a:lnTo>
                      <a:pt x="355" y="120"/>
                    </a:lnTo>
                    <a:lnTo>
                      <a:pt x="355" y="123"/>
                    </a:lnTo>
                    <a:lnTo>
                      <a:pt x="355" y="124"/>
                    </a:lnTo>
                    <a:lnTo>
                      <a:pt x="355" y="130"/>
                    </a:lnTo>
                    <a:lnTo>
                      <a:pt x="355" y="133"/>
                    </a:lnTo>
                    <a:lnTo>
                      <a:pt x="354" y="138"/>
                    </a:lnTo>
                    <a:lnTo>
                      <a:pt x="354" y="142"/>
                    </a:lnTo>
                    <a:lnTo>
                      <a:pt x="353" y="148"/>
                    </a:lnTo>
                    <a:lnTo>
                      <a:pt x="353" y="153"/>
                    </a:lnTo>
                    <a:lnTo>
                      <a:pt x="353" y="155"/>
                    </a:lnTo>
                    <a:lnTo>
                      <a:pt x="352" y="158"/>
                    </a:lnTo>
                    <a:lnTo>
                      <a:pt x="348" y="161"/>
                    </a:lnTo>
                    <a:lnTo>
                      <a:pt x="345" y="164"/>
                    </a:lnTo>
                    <a:lnTo>
                      <a:pt x="343" y="169"/>
                    </a:lnTo>
                    <a:lnTo>
                      <a:pt x="342" y="169"/>
                    </a:lnTo>
                    <a:lnTo>
                      <a:pt x="343" y="172"/>
                    </a:lnTo>
                    <a:lnTo>
                      <a:pt x="343" y="173"/>
                    </a:lnTo>
                    <a:lnTo>
                      <a:pt x="340" y="178"/>
                    </a:lnTo>
                    <a:lnTo>
                      <a:pt x="339" y="179"/>
                    </a:lnTo>
                    <a:lnTo>
                      <a:pt x="339" y="180"/>
                    </a:lnTo>
                    <a:lnTo>
                      <a:pt x="339" y="181"/>
                    </a:lnTo>
                    <a:lnTo>
                      <a:pt x="337" y="183"/>
                    </a:lnTo>
                    <a:lnTo>
                      <a:pt x="336" y="184"/>
                    </a:lnTo>
                    <a:lnTo>
                      <a:pt x="334" y="186"/>
                    </a:lnTo>
                    <a:lnTo>
                      <a:pt x="332" y="190"/>
                    </a:lnTo>
                    <a:lnTo>
                      <a:pt x="328" y="197"/>
                    </a:lnTo>
                    <a:lnTo>
                      <a:pt x="326" y="203"/>
                    </a:lnTo>
                    <a:lnTo>
                      <a:pt x="324" y="210"/>
                    </a:lnTo>
                    <a:lnTo>
                      <a:pt x="324" y="210"/>
                    </a:lnTo>
                    <a:lnTo>
                      <a:pt x="324" y="211"/>
                    </a:lnTo>
                    <a:lnTo>
                      <a:pt x="324" y="212"/>
                    </a:lnTo>
                    <a:lnTo>
                      <a:pt x="324" y="214"/>
                    </a:lnTo>
                    <a:lnTo>
                      <a:pt x="322" y="217"/>
                    </a:lnTo>
                    <a:lnTo>
                      <a:pt x="321" y="220"/>
                    </a:lnTo>
                    <a:lnTo>
                      <a:pt x="321" y="221"/>
                    </a:lnTo>
                    <a:lnTo>
                      <a:pt x="320" y="223"/>
                    </a:lnTo>
                    <a:lnTo>
                      <a:pt x="317" y="229"/>
                    </a:lnTo>
                    <a:lnTo>
                      <a:pt x="315" y="235"/>
                    </a:lnTo>
                    <a:lnTo>
                      <a:pt x="311" y="241"/>
                    </a:lnTo>
                    <a:lnTo>
                      <a:pt x="308" y="245"/>
                    </a:lnTo>
                    <a:lnTo>
                      <a:pt x="305" y="248"/>
                    </a:lnTo>
                    <a:lnTo>
                      <a:pt x="300" y="253"/>
                    </a:lnTo>
                    <a:lnTo>
                      <a:pt x="300" y="255"/>
                    </a:lnTo>
                    <a:lnTo>
                      <a:pt x="298" y="259"/>
                    </a:lnTo>
                    <a:lnTo>
                      <a:pt x="296" y="261"/>
                    </a:lnTo>
                    <a:lnTo>
                      <a:pt x="294" y="262"/>
                    </a:lnTo>
                    <a:lnTo>
                      <a:pt x="293" y="262"/>
                    </a:lnTo>
                    <a:lnTo>
                      <a:pt x="290" y="263"/>
                    </a:lnTo>
                    <a:lnTo>
                      <a:pt x="288" y="264"/>
                    </a:lnTo>
                    <a:lnTo>
                      <a:pt x="280" y="265"/>
                    </a:lnTo>
                    <a:lnTo>
                      <a:pt x="279" y="266"/>
                    </a:lnTo>
                    <a:lnTo>
                      <a:pt x="279" y="266"/>
                    </a:lnTo>
                    <a:lnTo>
                      <a:pt x="276" y="266"/>
                    </a:lnTo>
                    <a:lnTo>
                      <a:pt x="274" y="268"/>
                    </a:lnTo>
                    <a:lnTo>
                      <a:pt x="273" y="269"/>
                    </a:lnTo>
                    <a:lnTo>
                      <a:pt x="272" y="269"/>
                    </a:lnTo>
                    <a:lnTo>
                      <a:pt x="271" y="269"/>
                    </a:lnTo>
                    <a:lnTo>
                      <a:pt x="268" y="272"/>
                    </a:lnTo>
                    <a:lnTo>
                      <a:pt x="261" y="275"/>
                    </a:lnTo>
                    <a:lnTo>
                      <a:pt x="260" y="276"/>
                    </a:lnTo>
                    <a:lnTo>
                      <a:pt x="256" y="277"/>
                    </a:lnTo>
                    <a:lnTo>
                      <a:pt x="252" y="280"/>
                    </a:lnTo>
                    <a:lnTo>
                      <a:pt x="251" y="281"/>
                    </a:lnTo>
                    <a:lnTo>
                      <a:pt x="249" y="281"/>
                    </a:lnTo>
                    <a:lnTo>
                      <a:pt x="248" y="282"/>
                    </a:lnTo>
                    <a:lnTo>
                      <a:pt x="248" y="282"/>
                    </a:lnTo>
                    <a:lnTo>
                      <a:pt x="244" y="283"/>
                    </a:lnTo>
                    <a:lnTo>
                      <a:pt x="238" y="286"/>
                    </a:lnTo>
                    <a:lnTo>
                      <a:pt x="235" y="288"/>
                    </a:lnTo>
                    <a:lnTo>
                      <a:pt x="231" y="290"/>
                    </a:lnTo>
                    <a:lnTo>
                      <a:pt x="228" y="292"/>
                    </a:lnTo>
                    <a:lnTo>
                      <a:pt x="224" y="292"/>
                    </a:lnTo>
                    <a:lnTo>
                      <a:pt x="220" y="291"/>
                    </a:lnTo>
                    <a:lnTo>
                      <a:pt x="216" y="291"/>
                    </a:lnTo>
                    <a:lnTo>
                      <a:pt x="219" y="287"/>
                    </a:lnTo>
                    <a:lnTo>
                      <a:pt x="222" y="285"/>
                    </a:lnTo>
                    <a:lnTo>
                      <a:pt x="225" y="283"/>
                    </a:lnTo>
                    <a:lnTo>
                      <a:pt x="227" y="281"/>
                    </a:lnTo>
                    <a:lnTo>
                      <a:pt x="230" y="278"/>
                    </a:lnTo>
                    <a:lnTo>
                      <a:pt x="235" y="274"/>
                    </a:lnTo>
                    <a:lnTo>
                      <a:pt x="236" y="273"/>
                    </a:lnTo>
                    <a:lnTo>
                      <a:pt x="238" y="272"/>
                    </a:lnTo>
                    <a:lnTo>
                      <a:pt x="240" y="269"/>
                    </a:lnTo>
                    <a:lnTo>
                      <a:pt x="241" y="267"/>
                    </a:lnTo>
                    <a:lnTo>
                      <a:pt x="245" y="263"/>
                    </a:lnTo>
                    <a:lnTo>
                      <a:pt x="245" y="262"/>
                    </a:lnTo>
                    <a:lnTo>
                      <a:pt x="248" y="259"/>
                    </a:lnTo>
                    <a:lnTo>
                      <a:pt x="248" y="258"/>
                    </a:lnTo>
                    <a:lnTo>
                      <a:pt x="248" y="257"/>
                    </a:lnTo>
                    <a:lnTo>
                      <a:pt x="248" y="256"/>
                    </a:lnTo>
                    <a:lnTo>
                      <a:pt x="248" y="255"/>
                    </a:lnTo>
                    <a:lnTo>
                      <a:pt x="248" y="255"/>
                    </a:lnTo>
                    <a:lnTo>
                      <a:pt x="248" y="255"/>
                    </a:lnTo>
                    <a:lnTo>
                      <a:pt x="249" y="255"/>
                    </a:lnTo>
                    <a:lnTo>
                      <a:pt x="250" y="255"/>
                    </a:lnTo>
                    <a:lnTo>
                      <a:pt x="250" y="254"/>
                    </a:lnTo>
                    <a:lnTo>
                      <a:pt x="252" y="252"/>
                    </a:lnTo>
                    <a:lnTo>
                      <a:pt x="252" y="252"/>
                    </a:lnTo>
                    <a:lnTo>
                      <a:pt x="253" y="252"/>
                    </a:lnTo>
                    <a:lnTo>
                      <a:pt x="253" y="252"/>
                    </a:lnTo>
                    <a:lnTo>
                      <a:pt x="254" y="252"/>
                    </a:lnTo>
                    <a:lnTo>
                      <a:pt x="255" y="249"/>
                    </a:lnTo>
                    <a:lnTo>
                      <a:pt x="255" y="248"/>
                    </a:lnTo>
                    <a:lnTo>
                      <a:pt x="256" y="248"/>
                    </a:lnTo>
                    <a:lnTo>
                      <a:pt x="259" y="247"/>
                    </a:lnTo>
                    <a:lnTo>
                      <a:pt x="259" y="247"/>
                    </a:lnTo>
                    <a:lnTo>
                      <a:pt x="260" y="248"/>
                    </a:lnTo>
                    <a:lnTo>
                      <a:pt x="262" y="248"/>
                    </a:lnTo>
                    <a:lnTo>
                      <a:pt x="262" y="248"/>
                    </a:lnTo>
                    <a:lnTo>
                      <a:pt x="262" y="247"/>
                    </a:lnTo>
                    <a:lnTo>
                      <a:pt x="261" y="245"/>
                    </a:lnTo>
                    <a:lnTo>
                      <a:pt x="262" y="245"/>
                    </a:lnTo>
                    <a:lnTo>
                      <a:pt x="262" y="244"/>
                    </a:lnTo>
                    <a:lnTo>
                      <a:pt x="263" y="242"/>
                    </a:lnTo>
                    <a:lnTo>
                      <a:pt x="264" y="241"/>
                    </a:lnTo>
                    <a:lnTo>
                      <a:pt x="265" y="241"/>
                    </a:lnTo>
                    <a:lnTo>
                      <a:pt x="268" y="243"/>
                    </a:lnTo>
                    <a:lnTo>
                      <a:pt x="269" y="244"/>
                    </a:lnTo>
                    <a:lnTo>
                      <a:pt x="270" y="244"/>
                    </a:lnTo>
                    <a:lnTo>
                      <a:pt x="271" y="243"/>
                    </a:lnTo>
                    <a:lnTo>
                      <a:pt x="271" y="242"/>
                    </a:lnTo>
                    <a:lnTo>
                      <a:pt x="271" y="241"/>
                    </a:lnTo>
                    <a:lnTo>
                      <a:pt x="270" y="241"/>
                    </a:lnTo>
                    <a:lnTo>
                      <a:pt x="269" y="241"/>
                    </a:lnTo>
                    <a:lnTo>
                      <a:pt x="267" y="242"/>
                    </a:lnTo>
                    <a:lnTo>
                      <a:pt x="267" y="241"/>
                    </a:lnTo>
                    <a:lnTo>
                      <a:pt x="266" y="241"/>
                    </a:lnTo>
                    <a:lnTo>
                      <a:pt x="266" y="240"/>
                    </a:lnTo>
                    <a:lnTo>
                      <a:pt x="266" y="239"/>
                    </a:lnTo>
                    <a:lnTo>
                      <a:pt x="266" y="238"/>
                    </a:lnTo>
                    <a:lnTo>
                      <a:pt x="265" y="238"/>
                    </a:lnTo>
                    <a:lnTo>
                      <a:pt x="265" y="237"/>
                    </a:lnTo>
                    <a:lnTo>
                      <a:pt x="267" y="236"/>
                    </a:lnTo>
                    <a:lnTo>
                      <a:pt x="268" y="235"/>
                    </a:lnTo>
                    <a:lnTo>
                      <a:pt x="268" y="234"/>
                    </a:lnTo>
                    <a:lnTo>
                      <a:pt x="268" y="233"/>
                    </a:lnTo>
                    <a:lnTo>
                      <a:pt x="268" y="232"/>
                    </a:lnTo>
                    <a:lnTo>
                      <a:pt x="270" y="232"/>
                    </a:lnTo>
                    <a:lnTo>
                      <a:pt x="272" y="232"/>
                    </a:lnTo>
                    <a:lnTo>
                      <a:pt x="272" y="231"/>
                    </a:lnTo>
                    <a:lnTo>
                      <a:pt x="271" y="231"/>
                    </a:lnTo>
                    <a:lnTo>
                      <a:pt x="271" y="230"/>
                    </a:lnTo>
                    <a:lnTo>
                      <a:pt x="271" y="229"/>
                    </a:lnTo>
                    <a:lnTo>
                      <a:pt x="271" y="228"/>
                    </a:lnTo>
                    <a:lnTo>
                      <a:pt x="273" y="227"/>
                    </a:lnTo>
                    <a:lnTo>
                      <a:pt x="272" y="226"/>
                    </a:lnTo>
                    <a:lnTo>
                      <a:pt x="272" y="225"/>
                    </a:lnTo>
                    <a:lnTo>
                      <a:pt x="270" y="224"/>
                    </a:lnTo>
                    <a:lnTo>
                      <a:pt x="269" y="224"/>
                    </a:lnTo>
                    <a:lnTo>
                      <a:pt x="270" y="224"/>
                    </a:lnTo>
                    <a:lnTo>
                      <a:pt x="271" y="224"/>
                    </a:lnTo>
                    <a:lnTo>
                      <a:pt x="272" y="223"/>
                    </a:lnTo>
                    <a:lnTo>
                      <a:pt x="271" y="222"/>
                    </a:lnTo>
                    <a:lnTo>
                      <a:pt x="269" y="221"/>
                    </a:lnTo>
                    <a:lnTo>
                      <a:pt x="268" y="221"/>
                    </a:lnTo>
                    <a:lnTo>
                      <a:pt x="267" y="221"/>
                    </a:lnTo>
                    <a:lnTo>
                      <a:pt x="268" y="220"/>
                    </a:lnTo>
                    <a:lnTo>
                      <a:pt x="269" y="219"/>
                    </a:lnTo>
                    <a:lnTo>
                      <a:pt x="269" y="218"/>
                    </a:lnTo>
                    <a:lnTo>
                      <a:pt x="271" y="217"/>
                    </a:lnTo>
                    <a:lnTo>
                      <a:pt x="269" y="217"/>
                    </a:lnTo>
                    <a:lnTo>
                      <a:pt x="269" y="216"/>
                    </a:lnTo>
                    <a:lnTo>
                      <a:pt x="269" y="214"/>
                    </a:lnTo>
                    <a:lnTo>
                      <a:pt x="269" y="214"/>
                    </a:lnTo>
                    <a:lnTo>
                      <a:pt x="268" y="214"/>
                    </a:lnTo>
                    <a:lnTo>
                      <a:pt x="267" y="214"/>
                    </a:lnTo>
                    <a:lnTo>
                      <a:pt x="266" y="214"/>
                    </a:lnTo>
                    <a:lnTo>
                      <a:pt x="266" y="213"/>
                    </a:lnTo>
                    <a:lnTo>
                      <a:pt x="264" y="212"/>
                    </a:lnTo>
                    <a:lnTo>
                      <a:pt x="263" y="211"/>
                    </a:lnTo>
                    <a:lnTo>
                      <a:pt x="265" y="210"/>
                    </a:lnTo>
                    <a:lnTo>
                      <a:pt x="264" y="210"/>
                    </a:lnTo>
                    <a:lnTo>
                      <a:pt x="262" y="210"/>
                    </a:lnTo>
                    <a:lnTo>
                      <a:pt x="262" y="209"/>
                    </a:lnTo>
                    <a:lnTo>
                      <a:pt x="262" y="208"/>
                    </a:lnTo>
                    <a:lnTo>
                      <a:pt x="262" y="207"/>
                    </a:lnTo>
                    <a:lnTo>
                      <a:pt x="261" y="206"/>
                    </a:lnTo>
                    <a:lnTo>
                      <a:pt x="262" y="205"/>
                    </a:lnTo>
                    <a:lnTo>
                      <a:pt x="262" y="206"/>
                    </a:lnTo>
                    <a:lnTo>
                      <a:pt x="263" y="207"/>
                    </a:lnTo>
                    <a:lnTo>
                      <a:pt x="263" y="206"/>
                    </a:lnTo>
                    <a:lnTo>
                      <a:pt x="262" y="205"/>
                    </a:lnTo>
                    <a:lnTo>
                      <a:pt x="262" y="204"/>
                    </a:lnTo>
                    <a:lnTo>
                      <a:pt x="259" y="199"/>
                    </a:lnTo>
                    <a:lnTo>
                      <a:pt x="259" y="198"/>
                    </a:lnTo>
                    <a:lnTo>
                      <a:pt x="260" y="198"/>
                    </a:lnTo>
                    <a:lnTo>
                      <a:pt x="260" y="195"/>
                    </a:lnTo>
                    <a:lnTo>
                      <a:pt x="259" y="193"/>
                    </a:lnTo>
                    <a:lnTo>
                      <a:pt x="258" y="193"/>
                    </a:lnTo>
                    <a:lnTo>
                      <a:pt x="256" y="192"/>
                    </a:lnTo>
                    <a:lnTo>
                      <a:pt x="255" y="190"/>
                    </a:lnTo>
                    <a:lnTo>
                      <a:pt x="255" y="190"/>
                    </a:lnTo>
                    <a:lnTo>
                      <a:pt x="253" y="189"/>
                    </a:lnTo>
                    <a:lnTo>
                      <a:pt x="252" y="189"/>
                    </a:lnTo>
                    <a:lnTo>
                      <a:pt x="252" y="190"/>
                    </a:lnTo>
                    <a:lnTo>
                      <a:pt x="251" y="190"/>
                    </a:lnTo>
                    <a:lnTo>
                      <a:pt x="248" y="188"/>
                    </a:lnTo>
                    <a:lnTo>
                      <a:pt x="245" y="187"/>
                    </a:lnTo>
                    <a:lnTo>
                      <a:pt x="243" y="187"/>
                    </a:lnTo>
                    <a:lnTo>
                      <a:pt x="241" y="186"/>
                    </a:lnTo>
                    <a:lnTo>
                      <a:pt x="241" y="186"/>
                    </a:lnTo>
                    <a:lnTo>
                      <a:pt x="243" y="185"/>
                    </a:lnTo>
                    <a:lnTo>
                      <a:pt x="245" y="184"/>
                    </a:lnTo>
                    <a:lnTo>
                      <a:pt x="245" y="183"/>
                    </a:lnTo>
                    <a:lnTo>
                      <a:pt x="244" y="183"/>
                    </a:lnTo>
                    <a:lnTo>
                      <a:pt x="242" y="182"/>
                    </a:lnTo>
                    <a:lnTo>
                      <a:pt x="241" y="183"/>
                    </a:lnTo>
                    <a:lnTo>
                      <a:pt x="240" y="183"/>
                    </a:lnTo>
                    <a:lnTo>
                      <a:pt x="239" y="184"/>
                    </a:lnTo>
                    <a:lnTo>
                      <a:pt x="238" y="184"/>
                    </a:lnTo>
                    <a:lnTo>
                      <a:pt x="237" y="183"/>
                    </a:lnTo>
                    <a:lnTo>
                      <a:pt x="237" y="183"/>
                    </a:lnTo>
                    <a:lnTo>
                      <a:pt x="238" y="183"/>
                    </a:lnTo>
                    <a:lnTo>
                      <a:pt x="238" y="182"/>
                    </a:lnTo>
                    <a:lnTo>
                      <a:pt x="237" y="181"/>
                    </a:lnTo>
                    <a:lnTo>
                      <a:pt x="236" y="181"/>
                    </a:lnTo>
                    <a:lnTo>
                      <a:pt x="234" y="181"/>
                    </a:lnTo>
                    <a:lnTo>
                      <a:pt x="233" y="181"/>
                    </a:lnTo>
                    <a:lnTo>
                      <a:pt x="232" y="182"/>
                    </a:lnTo>
                    <a:lnTo>
                      <a:pt x="231" y="181"/>
                    </a:lnTo>
                    <a:lnTo>
                      <a:pt x="229" y="180"/>
                    </a:lnTo>
                    <a:lnTo>
                      <a:pt x="228" y="180"/>
                    </a:lnTo>
                    <a:lnTo>
                      <a:pt x="228" y="181"/>
                    </a:lnTo>
                    <a:lnTo>
                      <a:pt x="228" y="181"/>
                    </a:lnTo>
                    <a:lnTo>
                      <a:pt x="228" y="180"/>
                    </a:lnTo>
                    <a:lnTo>
                      <a:pt x="227" y="179"/>
                    </a:lnTo>
                    <a:lnTo>
                      <a:pt x="226" y="179"/>
                    </a:lnTo>
                    <a:lnTo>
                      <a:pt x="225" y="179"/>
                    </a:lnTo>
                    <a:lnTo>
                      <a:pt x="224" y="179"/>
                    </a:lnTo>
                    <a:lnTo>
                      <a:pt x="223" y="179"/>
                    </a:lnTo>
                    <a:lnTo>
                      <a:pt x="222" y="179"/>
                    </a:lnTo>
                    <a:lnTo>
                      <a:pt x="222" y="177"/>
                    </a:lnTo>
                    <a:lnTo>
                      <a:pt x="222" y="176"/>
                    </a:lnTo>
                    <a:lnTo>
                      <a:pt x="221" y="174"/>
                    </a:lnTo>
                    <a:lnTo>
                      <a:pt x="221" y="173"/>
                    </a:lnTo>
                    <a:lnTo>
                      <a:pt x="220" y="173"/>
                    </a:lnTo>
                    <a:lnTo>
                      <a:pt x="220" y="174"/>
                    </a:lnTo>
                    <a:lnTo>
                      <a:pt x="219" y="174"/>
                    </a:lnTo>
                    <a:lnTo>
                      <a:pt x="218" y="174"/>
                    </a:lnTo>
                    <a:lnTo>
                      <a:pt x="217" y="174"/>
                    </a:lnTo>
                    <a:lnTo>
                      <a:pt x="214" y="172"/>
                    </a:lnTo>
                    <a:lnTo>
                      <a:pt x="214" y="171"/>
                    </a:lnTo>
                    <a:lnTo>
                      <a:pt x="213" y="170"/>
                    </a:lnTo>
                    <a:lnTo>
                      <a:pt x="212" y="170"/>
                    </a:lnTo>
                    <a:lnTo>
                      <a:pt x="211" y="172"/>
                    </a:lnTo>
                    <a:lnTo>
                      <a:pt x="210" y="172"/>
                    </a:lnTo>
                    <a:lnTo>
                      <a:pt x="209" y="172"/>
                    </a:lnTo>
                    <a:lnTo>
                      <a:pt x="207" y="170"/>
                    </a:lnTo>
                    <a:lnTo>
                      <a:pt x="207" y="170"/>
                    </a:lnTo>
                    <a:lnTo>
                      <a:pt x="206" y="169"/>
                    </a:lnTo>
                    <a:lnTo>
                      <a:pt x="201" y="169"/>
                    </a:lnTo>
                    <a:lnTo>
                      <a:pt x="199" y="169"/>
                    </a:lnTo>
                    <a:lnTo>
                      <a:pt x="194" y="168"/>
                    </a:lnTo>
                    <a:lnTo>
                      <a:pt x="193" y="167"/>
                    </a:lnTo>
                    <a:lnTo>
                      <a:pt x="192" y="167"/>
                    </a:lnTo>
                    <a:lnTo>
                      <a:pt x="190" y="167"/>
                    </a:lnTo>
                    <a:lnTo>
                      <a:pt x="187" y="166"/>
                    </a:lnTo>
                    <a:lnTo>
                      <a:pt x="186" y="165"/>
                    </a:lnTo>
                    <a:lnTo>
                      <a:pt x="186" y="164"/>
                    </a:lnTo>
                    <a:lnTo>
                      <a:pt x="185" y="165"/>
                    </a:lnTo>
                    <a:lnTo>
                      <a:pt x="183" y="164"/>
                    </a:lnTo>
                    <a:lnTo>
                      <a:pt x="183" y="164"/>
                    </a:lnTo>
                    <a:lnTo>
                      <a:pt x="182" y="164"/>
                    </a:lnTo>
                    <a:lnTo>
                      <a:pt x="179" y="162"/>
                    </a:lnTo>
                    <a:lnTo>
                      <a:pt x="178" y="163"/>
                    </a:lnTo>
                    <a:lnTo>
                      <a:pt x="177" y="163"/>
                    </a:lnTo>
                    <a:lnTo>
                      <a:pt x="176" y="162"/>
                    </a:lnTo>
                    <a:lnTo>
                      <a:pt x="175" y="161"/>
                    </a:lnTo>
                    <a:lnTo>
                      <a:pt x="174" y="160"/>
                    </a:lnTo>
                    <a:lnTo>
                      <a:pt x="173" y="161"/>
                    </a:lnTo>
                    <a:lnTo>
                      <a:pt x="173" y="161"/>
                    </a:lnTo>
                    <a:lnTo>
                      <a:pt x="171" y="160"/>
                    </a:lnTo>
                    <a:lnTo>
                      <a:pt x="169" y="160"/>
                    </a:lnTo>
                    <a:lnTo>
                      <a:pt x="168" y="160"/>
                    </a:lnTo>
                    <a:lnTo>
                      <a:pt x="166" y="159"/>
                    </a:lnTo>
                    <a:lnTo>
                      <a:pt x="164" y="159"/>
                    </a:lnTo>
                    <a:lnTo>
                      <a:pt x="163" y="159"/>
                    </a:lnTo>
                    <a:lnTo>
                      <a:pt x="163" y="160"/>
                    </a:lnTo>
                    <a:lnTo>
                      <a:pt x="163" y="161"/>
                    </a:lnTo>
                    <a:lnTo>
                      <a:pt x="162" y="162"/>
                    </a:lnTo>
                    <a:lnTo>
                      <a:pt x="162" y="162"/>
                    </a:lnTo>
                    <a:lnTo>
                      <a:pt x="160" y="162"/>
                    </a:lnTo>
                    <a:lnTo>
                      <a:pt x="160" y="162"/>
                    </a:lnTo>
                    <a:lnTo>
                      <a:pt x="160" y="165"/>
                    </a:lnTo>
                    <a:lnTo>
                      <a:pt x="160" y="166"/>
                    </a:lnTo>
                    <a:lnTo>
                      <a:pt x="159" y="166"/>
                    </a:lnTo>
                    <a:lnTo>
                      <a:pt x="157" y="166"/>
                    </a:lnTo>
                    <a:lnTo>
                      <a:pt x="156" y="166"/>
                    </a:lnTo>
                    <a:lnTo>
                      <a:pt x="155" y="167"/>
                    </a:lnTo>
                    <a:lnTo>
                      <a:pt x="155" y="167"/>
                    </a:lnTo>
                    <a:lnTo>
                      <a:pt x="155" y="166"/>
                    </a:lnTo>
                    <a:lnTo>
                      <a:pt x="155" y="166"/>
                    </a:lnTo>
                    <a:lnTo>
                      <a:pt x="154" y="166"/>
                    </a:lnTo>
                    <a:lnTo>
                      <a:pt x="152" y="166"/>
                    </a:lnTo>
                    <a:lnTo>
                      <a:pt x="149" y="166"/>
                    </a:lnTo>
                    <a:lnTo>
                      <a:pt x="148" y="167"/>
                    </a:lnTo>
                    <a:lnTo>
                      <a:pt x="146" y="169"/>
                    </a:lnTo>
                    <a:lnTo>
                      <a:pt x="147" y="171"/>
                    </a:lnTo>
                    <a:lnTo>
                      <a:pt x="148" y="171"/>
                    </a:lnTo>
                    <a:lnTo>
                      <a:pt x="148" y="171"/>
                    </a:lnTo>
                    <a:lnTo>
                      <a:pt x="149" y="170"/>
                    </a:lnTo>
                    <a:lnTo>
                      <a:pt x="148" y="169"/>
                    </a:lnTo>
                    <a:lnTo>
                      <a:pt x="148" y="169"/>
                    </a:lnTo>
                    <a:lnTo>
                      <a:pt x="149" y="169"/>
                    </a:lnTo>
                    <a:lnTo>
                      <a:pt x="151" y="169"/>
                    </a:lnTo>
                    <a:lnTo>
                      <a:pt x="152" y="169"/>
                    </a:lnTo>
                    <a:lnTo>
                      <a:pt x="152" y="169"/>
                    </a:lnTo>
                    <a:lnTo>
                      <a:pt x="151" y="171"/>
                    </a:lnTo>
                    <a:lnTo>
                      <a:pt x="151" y="172"/>
                    </a:lnTo>
                    <a:lnTo>
                      <a:pt x="150" y="173"/>
                    </a:lnTo>
                    <a:lnTo>
                      <a:pt x="147" y="174"/>
                    </a:lnTo>
                    <a:lnTo>
                      <a:pt x="145" y="175"/>
                    </a:lnTo>
                    <a:lnTo>
                      <a:pt x="144" y="175"/>
                    </a:lnTo>
                    <a:lnTo>
                      <a:pt x="143" y="176"/>
                    </a:lnTo>
                    <a:lnTo>
                      <a:pt x="142" y="176"/>
                    </a:lnTo>
                    <a:lnTo>
                      <a:pt x="141" y="176"/>
                    </a:lnTo>
                    <a:lnTo>
                      <a:pt x="140" y="175"/>
                    </a:lnTo>
                    <a:lnTo>
                      <a:pt x="139" y="175"/>
                    </a:lnTo>
                    <a:lnTo>
                      <a:pt x="138" y="174"/>
                    </a:lnTo>
                    <a:lnTo>
                      <a:pt x="137" y="174"/>
                    </a:lnTo>
                    <a:lnTo>
                      <a:pt x="133" y="175"/>
                    </a:lnTo>
                    <a:lnTo>
                      <a:pt x="131" y="174"/>
                    </a:lnTo>
                    <a:lnTo>
                      <a:pt x="131" y="173"/>
                    </a:lnTo>
                    <a:lnTo>
                      <a:pt x="130" y="173"/>
                    </a:lnTo>
                    <a:lnTo>
                      <a:pt x="128" y="173"/>
                    </a:lnTo>
                    <a:lnTo>
                      <a:pt x="128" y="174"/>
                    </a:lnTo>
                    <a:lnTo>
                      <a:pt x="124" y="174"/>
                    </a:lnTo>
                    <a:lnTo>
                      <a:pt x="123" y="174"/>
                    </a:lnTo>
                    <a:lnTo>
                      <a:pt x="122" y="174"/>
                    </a:lnTo>
                    <a:lnTo>
                      <a:pt x="122" y="172"/>
                    </a:lnTo>
                    <a:lnTo>
                      <a:pt x="121" y="172"/>
                    </a:lnTo>
                    <a:lnTo>
                      <a:pt x="122" y="169"/>
                    </a:lnTo>
                    <a:lnTo>
                      <a:pt x="122" y="169"/>
                    </a:lnTo>
                    <a:lnTo>
                      <a:pt x="122" y="167"/>
                    </a:lnTo>
                    <a:lnTo>
                      <a:pt x="122" y="166"/>
                    </a:lnTo>
                    <a:lnTo>
                      <a:pt x="123" y="165"/>
                    </a:lnTo>
                    <a:lnTo>
                      <a:pt x="123" y="164"/>
                    </a:lnTo>
                    <a:lnTo>
                      <a:pt x="122" y="164"/>
                    </a:lnTo>
                    <a:lnTo>
                      <a:pt x="121" y="162"/>
                    </a:lnTo>
                    <a:lnTo>
                      <a:pt x="121" y="160"/>
                    </a:lnTo>
                    <a:lnTo>
                      <a:pt x="121" y="160"/>
                    </a:lnTo>
                    <a:lnTo>
                      <a:pt x="120" y="160"/>
                    </a:lnTo>
                    <a:lnTo>
                      <a:pt x="118" y="160"/>
                    </a:lnTo>
                    <a:lnTo>
                      <a:pt x="117" y="159"/>
                    </a:lnTo>
                    <a:lnTo>
                      <a:pt x="116" y="159"/>
                    </a:lnTo>
                    <a:lnTo>
                      <a:pt x="115" y="160"/>
                    </a:lnTo>
                    <a:lnTo>
                      <a:pt x="115" y="161"/>
                    </a:lnTo>
                    <a:lnTo>
                      <a:pt x="114" y="162"/>
                    </a:lnTo>
                    <a:lnTo>
                      <a:pt x="113" y="162"/>
                    </a:lnTo>
                    <a:lnTo>
                      <a:pt x="112" y="162"/>
                    </a:lnTo>
                    <a:lnTo>
                      <a:pt x="112" y="163"/>
                    </a:lnTo>
                    <a:lnTo>
                      <a:pt x="112" y="164"/>
                    </a:lnTo>
                    <a:lnTo>
                      <a:pt x="111" y="164"/>
                    </a:lnTo>
                    <a:lnTo>
                      <a:pt x="111" y="163"/>
                    </a:lnTo>
                    <a:lnTo>
                      <a:pt x="111" y="162"/>
                    </a:lnTo>
                    <a:lnTo>
                      <a:pt x="111" y="162"/>
                    </a:lnTo>
                    <a:lnTo>
                      <a:pt x="109" y="163"/>
                    </a:lnTo>
                    <a:lnTo>
                      <a:pt x="108" y="162"/>
                    </a:lnTo>
                    <a:lnTo>
                      <a:pt x="107" y="162"/>
                    </a:lnTo>
                    <a:lnTo>
                      <a:pt x="107" y="163"/>
                    </a:lnTo>
                    <a:lnTo>
                      <a:pt x="106" y="165"/>
                    </a:lnTo>
                    <a:lnTo>
                      <a:pt x="105" y="165"/>
                    </a:lnTo>
                    <a:lnTo>
                      <a:pt x="104" y="165"/>
                    </a:lnTo>
                    <a:lnTo>
                      <a:pt x="103" y="165"/>
                    </a:lnTo>
                    <a:lnTo>
                      <a:pt x="104" y="165"/>
                    </a:lnTo>
                    <a:lnTo>
                      <a:pt x="104" y="162"/>
                    </a:lnTo>
                    <a:lnTo>
                      <a:pt x="104" y="161"/>
                    </a:lnTo>
                    <a:lnTo>
                      <a:pt x="104" y="159"/>
                    </a:lnTo>
                    <a:lnTo>
                      <a:pt x="102" y="158"/>
                    </a:lnTo>
                    <a:lnTo>
                      <a:pt x="101" y="158"/>
                    </a:lnTo>
                    <a:lnTo>
                      <a:pt x="100" y="158"/>
                    </a:lnTo>
                    <a:lnTo>
                      <a:pt x="99" y="158"/>
                    </a:lnTo>
                    <a:lnTo>
                      <a:pt x="97" y="158"/>
                    </a:lnTo>
                    <a:lnTo>
                      <a:pt x="96" y="157"/>
                    </a:lnTo>
                    <a:lnTo>
                      <a:pt x="94" y="157"/>
                    </a:lnTo>
                    <a:lnTo>
                      <a:pt x="93" y="157"/>
                    </a:lnTo>
                    <a:lnTo>
                      <a:pt x="90" y="158"/>
                    </a:lnTo>
                    <a:lnTo>
                      <a:pt x="90" y="158"/>
                    </a:lnTo>
                    <a:lnTo>
                      <a:pt x="89" y="158"/>
                    </a:lnTo>
                    <a:lnTo>
                      <a:pt x="88" y="158"/>
                    </a:lnTo>
                    <a:lnTo>
                      <a:pt x="87" y="157"/>
                    </a:lnTo>
                    <a:lnTo>
                      <a:pt x="87" y="156"/>
                    </a:lnTo>
                    <a:lnTo>
                      <a:pt x="86" y="156"/>
                    </a:lnTo>
                    <a:lnTo>
                      <a:pt x="85" y="155"/>
                    </a:lnTo>
                    <a:lnTo>
                      <a:pt x="84" y="155"/>
                    </a:lnTo>
                    <a:lnTo>
                      <a:pt x="80" y="151"/>
                    </a:lnTo>
                    <a:lnTo>
                      <a:pt x="79" y="151"/>
                    </a:lnTo>
                    <a:lnTo>
                      <a:pt x="79" y="150"/>
                    </a:lnTo>
                    <a:lnTo>
                      <a:pt x="78" y="150"/>
                    </a:lnTo>
                    <a:lnTo>
                      <a:pt x="77" y="149"/>
                    </a:lnTo>
                    <a:lnTo>
                      <a:pt x="77" y="148"/>
                    </a:lnTo>
                    <a:lnTo>
                      <a:pt x="77" y="147"/>
                    </a:lnTo>
                    <a:lnTo>
                      <a:pt x="77" y="146"/>
                    </a:lnTo>
                    <a:lnTo>
                      <a:pt x="76" y="147"/>
                    </a:lnTo>
                    <a:lnTo>
                      <a:pt x="73" y="147"/>
                    </a:lnTo>
                    <a:lnTo>
                      <a:pt x="71" y="146"/>
                    </a:lnTo>
                    <a:lnTo>
                      <a:pt x="70" y="146"/>
                    </a:lnTo>
                    <a:lnTo>
                      <a:pt x="69" y="146"/>
                    </a:lnTo>
                    <a:lnTo>
                      <a:pt x="69" y="146"/>
                    </a:lnTo>
                    <a:lnTo>
                      <a:pt x="66" y="143"/>
                    </a:lnTo>
                    <a:lnTo>
                      <a:pt x="65" y="141"/>
                    </a:lnTo>
                    <a:lnTo>
                      <a:pt x="63" y="141"/>
                    </a:lnTo>
                    <a:lnTo>
                      <a:pt x="62" y="141"/>
                    </a:lnTo>
                    <a:lnTo>
                      <a:pt x="59" y="143"/>
                    </a:lnTo>
                    <a:lnTo>
                      <a:pt x="59" y="144"/>
                    </a:lnTo>
                    <a:lnTo>
                      <a:pt x="59" y="145"/>
                    </a:lnTo>
                    <a:lnTo>
                      <a:pt x="59" y="145"/>
                    </a:lnTo>
                    <a:lnTo>
                      <a:pt x="61" y="145"/>
                    </a:lnTo>
                    <a:lnTo>
                      <a:pt x="62" y="145"/>
                    </a:lnTo>
                    <a:lnTo>
                      <a:pt x="62" y="145"/>
                    </a:lnTo>
                    <a:lnTo>
                      <a:pt x="62" y="146"/>
                    </a:lnTo>
                    <a:lnTo>
                      <a:pt x="61" y="146"/>
                    </a:lnTo>
                    <a:lnTo>
                      <a:pt x="60" y="147"/>
                    </a:lnTo>
                    <a:lnTo>
                      <a:pt x="58" y="145"/>
                    </a:lnTo>
                    <a:lnTo>
                      <a:pt x="57" y="145"/>
                    </a:lnTo>
                    <a:lnTo>
                      <a:pt x="55" y="145"/>
                    </a:lnTo>
                    <a:lnTo>
                      <a:pt x="53" y="145"/>
                    </a:lnTo>
                    <a:lnTo>
                      <a:pt x="52" y="145"/>
                    </a:lnTo>
                    <a:lnTo>
                      <a:pt x="52" y="143"/>
                    </a:lnTo>
                    <a:lnTo>
                      <a:pt x="52" y="142"/>
                    </a:lnTo>
                    <a:lnTo>
                      <a:pt x="51" y="142"/>
                    </a:lnTo>
                    <a:lnTo>
                      <a:pt x="49" y="145"/>
                    </a:lnTo>
                    <a:lnTo>
                      <a:pt x="49" y="145"/>
                    </a:lnTo>
                    <a:lnTo>
                      <a:pt x="48" y="145"/>
                    </a:lnTo>
                    <a:lnTo>
                      <a:pt x="47" y="145"/>
                    </a:lnTo>
                    <a:lnTo>
                      <a:pt x="47" y="144"/>
                    </a:lnTo>
                    <a:lnTo>
                      <a:pt x="46" y="142"/>
                    </a:lnTo>
                    <a:lnTo>
                      <a:pt x="45" y="142"/>
                    </a:lnTo>
                    <a:lnTo>
                      <a:pt x="44" y="141"/>
                    </a:lnTo>
                    <a:lnTo>
                      <a:pt x="42" y="141"/>
                    </a:lnTo>
                    <a:lnTo>
                      <a:pt x="40" y="143"/>
                    </a:lnTo>
                    <a:lnTo>
                      <a:pt x="39" y="143"/>
                    </a:lnTo>
                    <a:lnTo>
                      <a:pt x="38" y="142"/>
                    </a:lnTo>
                    <a:lnTo>
                      <a:pt x="36" y="141"/>
                    </a:lnTo>
                    <a:lnTo>
                      <a:pt x="35" y="140"/>
                    </a:lnTo>
                    <a:lnTo>
                      <a:pt x="35" y="139"/>
                    </a:lnTo>
                    <a:lnTo>
                      <a:pt x="33" y="140"/>
                    </a:lnTo>
                    <a:lnTo>
                      <a:pt x="31" y="141"/>
                    </a:lnTo>
                    <a:lnTo>
                      <a:pt x="30" y="140"/>
                    </a:lnTo>
                    <a:lnTo>
                      <a:pt x="28" y="139"/>
                    </a:lnTo>
                    <a:lnTo>
                      <a:pt x="27" y="139"/>
                    </a:lnTo>
                    <a:lnTo>
                      <a:pt x="27" y="140"/>
                    </a:lnTo>
                    <a:lnTo>
                      <a:pt x="26" y="141"/>
                    </a:lnTo>
                    <a:lnTo>
                      <a:pt x="25" y="141"/>
                    </a:lnTo>
                    <a:lnTo>
                      <a:pt x="24" y="140"/>
                    </a:lnTo>
                    <a:lnTo>
                      <a:pt x="24" y="138"/>
                    </a:lnTo>
                    <a:lnTo>
                      <a:pt x="23" y="138"/>
                    </a:lnTo>
                    <a:lnTo>
                      <a:pt x="21" y="138"/>
                    </a:lnTo>
                    <a:lnTo>
                      <a:pt x="19" y="138"/>
                    </a:lnTo>
                    <a:lnTo>
                      <a:pt x="19" y="138"/>
                    </a:lnTo>
                    <a:lnTo>
                      <a:pt x="19" y="137"/>
                    </a:lnTo>
                    <a:lnTo>
                      <a:pt x="20" y="136"/>
                    </a:lnTo>
                    <a:lnTo>
                      <a:pt x="19" y="135"/>
                    </a:lnTo>
                    <a:lnTo>
                      <a:pt x="20" y="134"/>
                    </a:lnTo>
                    <a:lnTo>
                      <a:pt x="19" y="131"/>
                    </a:lnTo>
                    <a:lnTo>
                      <a:pt x="19" y="132"/>
                    </a:lnTo>
                    <a:lnTo>
                      <a:pt x="18" y="135"/>
                    </a:lnTo>
                    <a:lnTo>
                      <a:pt x="18" y="136"/>
                    </a:lnTo>
                    <a:lnTo>
                      <a:pt x="17" y="136"/>
                    </a:lnTo>
                    <a:lnTo>
                      <a:pt x="15" y="136"/>
                    </a:lnTo>
                    <a:lnTo>
                      <a:pt x="15" y="135"/>
                    </a:lnTo>
                    <a:lnTo>
                      <a:pt x="16" y="134"/>
                    </a:lnTo>
                    <a:lnTo>
                      <a:pt x="17" y="134"/>
                    </a:lnTo>
                    <a:lnTo>
                      <a:pt x="18" y="133"/>
                    </a:lnTo>
                    <a:lnTo>
                      <a:pt x="18" y="131"/>
                    </a:lnTo>
                    <a:lnTo>
                      <a:pt x="18" y="127"/>
                    </a:lnTo>
                    <a:lnTo>
                      <a:pt x="15" y="128"/>
                    </a:lnTo>
                    <a:lnTo>
                      <a:pt x="14" y="128"/>
                    </a:lnTo>
                    <a:lnTo>
                      <a:pt x="13" y="128"/>
                    </a:lnTo>
                    <a:lnTo>
                      <a:pt x="12" y="127"/>
                    </a:lnTo>
                    <a:lnTo>
                      <a:pt x="11" y="127"/>
                    </a:lnTo>
                    <a:lnTo>
                      <a:pt x="11" y="128"/>
                    </a:lnTo>
                    <a:lnTo>
                      <a:pt x="9" y="128"/>
                    </a:lnTo>
                    <a:lnTo>
                      <a:pt x="7" y="126"/>
                    </a:lnTo>
                    <a:lnTo>
                      <a:pt x="7" y="126"/>
                    </a:lnTo>
                    <a:lnTo>
                      <a:pt x="7" y="125"/>
                    </a:lnTo>
                    <a:lnTo>
                      <a:pt x="9" y="124"/>
                    </a:lnTo>
                    <a:lnTo>
                      <a:pt x="8" y="124"/>
                    </a:lnTo>
                    <a:lnTo>
                      <a:pt x="8" y="123"/>
                    </a:lnTo>
                    <a:lnTo>
                      <a:pt x="7" y="124"/>
                    </a:lnTo>
                    <a:lnTo>
                      <a:pt x="5" y="123"/>
                    </a:lnTo>
                    <a:lnTo>
                      <a:pt x="3" y="121"/>
                    </a:lnTo>
                    <a:lnTo>
                      <a:pt x="1" y="121"/>
                    </a:lnTo>
                    <a:lnTo>
                      <a:pt x="0" y="121"/>
                    </a:lnTo>
                    <a:lnTo>
                      <a:pt x="1" y="118"/>
                    </a:lnTo>
                    <a:lnTo>
                      <a:pt x="2" y="117"/>
                    </a:lnTo>
                    <a:lnTo>
                      <a:pt x="2" y="116"/>
                    </a:lnTo>
                    <a:lnTo>
                      <a:pt x="4" y="113"/>
                    </a:lnTo>
                    <a:lnTo>
                      <a:pt x="4" y="110"/>
                    </a:lnTo>
                    <a:lnTo>
                      <a:pt x="5" y="109"/>
                    </a:lnTo>
                    <a:lnTo>
                      <a:pt x="7" y="109"/>
                    </a:lnTo>
                    <a:lnTo>
                      <a:pt x="7" y="107"/>
                    </a:lnTo>
                    <a:lnTo>
                      <a:pt x="7" y="107"/>
                    </a:lnTo>
                    <a:lnTo>
                      <a:pt x="7" y="106"/>
                    </a:lnTo>
                    <a:lnTo>
                      <a:pt x="7" y="105"/>
                    </a:lnTo>
                    <a:lnTo>
                      <a:pt x="8" y="104"/>
                    </a:lnTo>
                    <a:lnTo>
                      <a:pt x="9" y="102"/>
                    </a:lnTo>
                    <a:lnTo>
                      <a:pt x="9" y="100"/>
                    </a:lnTo>
                    <a:lnTo>
                      <a:pt x="10" y="97"/>
                    </a:lnTo>
                    <a:lnTo>
                      <a:pt x="11" y="91"/>
                    </a:lnTo>
                    <a:lnTo>
                      <a:pt x="11" y="90"/>
                    </a:lnTo>
                    <a:lnTo>
                      <a:pt x="12" y="89"/>
                    </a:lnTo>
                    <a:lnTo>
                      <a:pt x="14" y="86"/>
                    </a:lnTo>
                    <a:lnTo>
                      <a:pt x="15" y="85"/>
                    </a:lnTo>
                    <a:lnTo>
                      <a:pt x="15" y="82"/>
                    </a:lnTo>
                    <a:lnTo>
                      <a:pt x="15" y="80"/>
                    </a:lnTo>
                    <a:lnTo>
                      <a:pt x="16" y="77"/>
                    </a:lnTo>
                    <a:lnTo>
                      <a:pt x="15" y="75"/>
                    </a:lnTo>
                    <a:lnTo>
                      <a:pt x="15" y="73"/>
                    </a:lnTo>
                    <a:lnTo>
                      <a:pt x="16" y="72"/>
                    </a:lnTo>
                    <a:lnTo>
                      <a:pt x="17" y="70"/>
                    </a:lnTo>
                    <a:lnTo>
                      <a:pt x="17" y="67"/>
                    </a:lnTo>
                    <a:lnTo>
                      <a:pt x="17" y="64"/>
                    </a:lnTo>
                    <a:lnTo>
                      <a:pt x="16" y="60"/>
                    </a:lnTo>
                    <a:lnTo>
                      <a:pt x="17" y="58"/>
                    </a:lnTo>
                    <a:lnTo>
                      <a:pt x="17" y="55"/>
                    </a:lnTo>
                    <a:lnTo>
                      <a:pt x="18" y="52"/>
                    </a:lnTo>
                    <a:lnTo>
                      <a:pt x="18" y="51"/>
                    </a:lnTo>
                    <a:lnTo>
                      <a:pt x="18" y="50"/>
                    </a:lnTo>
                    <a:lnTo>
                      <a:pt x="19" y="48"/>
                    </a:lnTo>
                    <a:lnTo>
                      <a:pt x="19" y="48"/>
                    </a:lnTo>
                    <a:lnTo>
                      <a:pt x="21" y="48"/>
                    </a:lnTo>
                    <a:lnTo>
                      <a:pt x="21" y="47"/>
                    </a:lnTo>
                    <a:lnTo>
                      <a:pt x="22" y="45"/>
                    </a:lnTo>
                    <a:lnTo>
                      <a:pt x="22" y="45"/>
                    </a:lnTo>
                    <a:lnTo>
                      <a:pt x="21" y="45"/>
                    </a:lnTo>
                    <a:lnTo>
                      <a:pt x="21" y="44"/>
                    </a:lnTo>
                    <a:lnTo>
                      <a:pt x="21" y="40"/>
                    </a:lnTo>
                    <a:lnTo>
                      <a:pt x="21" y="38"/>
                    </a:lnTo>
                    <a:lnTo>
                      <a:pt x="20" y="35"/>
                    </a:lnTo>
                    <a:lnTo>
                      <a:pt x="18" y="34"/>
                    </a:lnTo>
                    <a:lnTo>
                      <a:pt x="18" y="32"/>
                    </a:lnTo>
                    <a:lnTo>
                      <a:pt x="18" y="31"/>
                    </a:lnTo>
                    <a:lnTo>
                      <a:pt x="18" y="30"/>
                    </a:lnTo>
                    <a:lnTo>
                      <a:pt x="18" y="29"/>
                    </a:lnTo>
                    <a:lnTo>
                      <a:pt x="18" y="28"/>
                    </a:lnTo>
                    <a:lnTo>
                      <a:pt x="18" y="28"/>
                    </a:lnTo>
                    <a:lnTo>
                      <a:pt x="18" y="27"/>
                    </a:lnTo>
                    <a:lnTo>
                      <a:pt x="51" y="20"/>
                    </a:lnTo>
                    <a:lnTo>
                      <a:pt x="53" y="20"/>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79" name="Freeform 937">
                <a:extLst>
                  <a:ext uri="{FF2B5EF4-FFF2-40B4-BE49-F238E27FC236}">
                    <a16:creationId xmlns:a16="http://schemas.microsoft.com/office/drawing/2014/main" id="{C9DD41CE-F7E8-4A04-BA20-C6429A3C9587}"/>
                  </a:ext>
                </a:extLst>
              </p:cNvPr>
              <p:cNvSpPr>
                <a:spLocks/>
              </p:cNvSpPr>
              <p:nvPr/>
            </p:nvSpPr>
            <p:spPr bwMode="auto">
              <a:xfrm>
                <a:off x="5274" y="2944"/>
                <a:ext cx="355" cy="292"/>
              </a:xfrm>
              <a:custGeom>
                <a:avLst/>
                <a:gdLst>
                  <a:gd name="T0" fmla="*/ 147 w 355"/>
                  <a:gd name="T1" fmla="*/ 6 h 292"/>
                  <a:gd name="T2" fmla="*/ 168 w 355"/>
                  <a:gd name="T3" fmla="*/ 4 h 292"/>
                  <a:gd name="T4" fmla="*/ 182 w 355"/>
                  <a:gd name="T5" fmla="*/ 9 h 292"/>
                  <a:gd name="T6" fmla="*/ 199 w 355"/>
                  <a:gd name="T7" fmla="*/ 23 h 292"/>
                  <a:gd name="T8" fmla="*/ 208 w 355"/>
                  <a:gd name="T9" fmla="*/ 33 h 292"/>
                  <a:gd name="T10" fmla="*/ 225 w 355"/>
                  <a:gd name="T11" fmla="*/ 45 h 292"/>
                  <a:gd name="T12" fmla="*/ 241 w 355"/>
                  <a:gd name="T13" fmla="*/ 49 h 292"/>
                  <a:gd name="T14" fmla="*/ 261 w 355"/>
                  <a:gd name="T15" fmla="*/ 55 h 292"/>
                  <a:gd name="T16" fmla="*/ 283 w 355"/>
                  <a:gd name="T17" fmla="*/ 59 h 292"/>
                  <a:gd name="T18" fmla="*/ 297 w 355"/>
                  <a:gd name="T19" fmla="*/ 61 h 292"/>
                  <a:gd name="T20" fmla="*/ 306 w 355"/>
                  <a:gd name="T21" fmla="*/ 69 h 292"/>
                  <a:gd name="T22" fmla="*/ 321 w 355"/>
                  <a:gd name="T23" fmla="*/ 75 h 292"/>
                  <a:gd name="T24" fmla="*/ 334 w 355"/>
                  <a:gd name="T25" fmla="*/ 82 h 292"/>
                  <a:gd name="T26" fmla="*/ 343 w 355"/>
                  <a:gd name="T27" fmla="*/ 93 h 292"/>
                  <a:gd name="T28" fmla="*/ 355 w 355"/>
                  <a:gd name="T29" fmla="*/ 106 h 292"/>
                  <a:gd name="T30" fmla="*/ 353 w 355"/>
                  <a:gd name="T31" fmla="*/ 153 h 292"/>
                  <a:gd name="T32" fmla="*/ 339 w 355"/>
                  <a:gd name="T33" fmla="*/ 181 h 292"/>
                  <a:gd name="T34" fmla="*/ 322 w 355"/>
                  <a:gd name="T35" fmla="*/ 217 h 292"/>
                  <a:gd name="T36" fmla="*/ 296 w 355"/>
                  <a:gd name="T37" fmla="*/ 261 h 292"/>
                  <a:gd name="T38" fmla="*/ 271 w 355"/>
                  <a:gd name="T39" fmla="*/ 269 h 292"/>
                  <a:gd name="T40" fmla="*/ 235 w 355"/>
                  <a:gd name="T41" fmla="*/ 288 h 292"/>
                  <a:gd name="T42" fmla="*/ 236 w 355"/>
                  <a:gd name="T43" fmla="*/ 273 h 292"/>
                  <a:gd name="T44" fmla="*/ 248 w 355"/>
                  <a:gd name="T45" fmla="*/ 255 h 292"/>
                  <a:gd name="T46" fmla="*/ 259 w 355"/>
                  <a:gd name="T47" fmla="*/ 247 h 292"/>
                  <a:gd name="T48" fmla="*/ 268 w 355"/>
                  <a:gd name="T49" fmla="*/ 243 h 292"/>
                  <a:gd name="T50" fmla="*/ 266 w 355"/>
                  <a:gd name="T51" fmla="*/ 239 h 292"/>
                  <a:gd name="T52" fmla="*/ 271 w 355"/>
                  <a:gd name="T53" fmla="*/ 231 h 292"/>
                  <a:gd name="T54" fmla="*/ 271 w 355"/>
                  <a:gd name="T55" fmla="*/ 222 h 292"/>
                  <a:gd name="T56" fmla="*/ 268 w 355"/>
                  <a:gd name="T57" fmla="*/ 214 h 292"/>
                  <a:gd name="T58" fmla="*/ 261 w 355"/>
                  <a:gd name="T59" fmla="*/ 206 h 292"/>
                  <a:gd name="T60" fmla="*/ 258 w 355"/>
                  <a:gd name="T61" fmla="*/ 193 h 292"/>
                  <a:gd name="T62" fmla="*/ 241 w 355"/>
                  <a:gd name="T63" fmla="*/ 186 h 292"/>
                  <a:gd name="T64" fmla="*/ 238 w 355"/>
                  <a:gd name="T65" fmla="*/ 183 h 292"/>
                  <a:gd name="T66" fmla="*/ 228 w 355"/>
                  <a:gd name="T67" fmla="*/ 180 h 292"/>
                  <a:gd name="T68" fmla="*/ 220 w 355"/>
                  <a:gd name="T69" fmla="*/ 174 h 292"/>
                  <a:gd name="T70" fmla="*/ 207 w 355"/>
                  <a:gd name="T71" fmla="*/ 170 h 292"/>
                  <a:gd name="T72" fmla="*/ 183 w 355"/>
                  <a:gd name="T73" fmla="*/ 164 h 292"/>
                  <a:gd name="T74" fmla="*/ 169 w 355"/>
                  <a:gd name="T75" fmla="*/ 160 h 292"/>
                  <a:gd name="T76" fmla="*/ 160 w 355"/>
                  <a:gd name="T77" fmla="*/ 166 h 292"/>
                  <a:gd name="T78" fmla="*/ 146 w 355"/>
                  <a:gd name="T79" fmla="*/ 169 h 292"/>
                  <a:gd name="T80" fmla="*/ 151 w 355"/>
                  <a:gd name="T81" fmla="*/ 172 h 292"/>
                  <a:gd name="T82" fmla="*/ 133 w 355"/>
                  <a:gd name="T83" fmla="*/ 175 h 292"/>
                  <a:gd name="T84" fmla="*/ 122 w 355"/>
                  <a:gd name="T85" fmla="*/ 169 h 292"/>
                  <a:gd name="T86" fmla="*/ 116 w 355"/>
                  <a:gd name="T87" fmla="*/ 159 h 292"/>
                  <a:gd name="T88" fmla="*/ 109 w 355"/>
                  <a:gd name="T89" fmla="*/ 163 h 292"/>
                  <a:gd name="T90" fmla="*/ 102 w 355"/>
                  <a:gd name="T91" fmla="*/ 158 h 292"/>
                  <a:gd name="T92" fmla="*/ 87 w 355"/>
                  <a:gd name="T93" fmla="*/ 157 h 292"/>
                  <a:gd name="T94" fmla="*/ 77 w 355"/>
                  <a:gd name="T95" fmla="*/ 146 h 292"/>
                  <a:gd name="T96" fmla="*/ 59 w 355"/>
                  <a:gd name="T97" fmla="*/ 144 h 292"/>
                  <a:gd name="T98" fmla="*/ 53 w 355"/>
                  <a:gd name="T99" fmla="*/ 145 h 292"/>
                  <a:gd name="T100" fmla="*/ 44 w 355"/>
                  <a:gd name="T101" fmla="*/ 141 h 292"/>
                  <a:gd name="T102" fmla="*/ 27 w 355"/>
                  <a:gd name="T103" fmla="*/ 139 h 292"/>
                  <a:gd name="T104" fmla="*/ 19 w 355"/>
                  <a:gd name="T105" fmla="*/ 135 h 292"/>
                  <a:gd name="T106" fmla="*/ 18 w 355"/>
                  <a:gd name="T107" fmla="*/ 131 h 292"/>
                  <a:gd name="T108" fmla="*/ 9 w 355"/>
                  <a:gd name="T109" fmla="*/ 124 h 292"/>
                  <a:gd name="T110" fmla="*/ 4 w 355"/>
                  <a:gd name="T111" fmla="*/ 110 h 292"/>
                  <a:gd name="T112" fmla="*/ 11 w 355"/>
                  <a:gd name="T113" fmla="*/ 90 h 292"/>
                  <a:gd name="T114" fmla="*/ 17 w 355"/>
                  <a:gd name="T115" fmla="*/ 64 h 292"/>
                  <a:gd name="T116" fmla="*/ 22 w 355"/>
                  <a:gd name="T117" fmla="*/ 45 h 292"/>
                  <a:gd name="T118" fmla="*/ 18 w 355"/>
                  <a:gd name="T119" fmla="*/ 2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5" h="292">
                    <a:moveTo>
                      <a:pt x="53" y="20"/>
                    </a:moveTo>
                    <a:lnTo>
                      <a:pt x="127" y="4"/>
                    </a:lnTo>
                    <a:lnTo>
                      <a:pt x="128" y="4"/>
                    </a:lnTo>
                    <a:lnTo>
                      <a:pt x="131" y="6"/>
                    </a:lnTo>
                    <a:lnTo>
                      <a:pt x="135" y="7"/>
                    </a:lnTo>
                    <a:lnTo>
                      <a:pt x="135" y="9"/>
                    </a:lnTo>
                    <a:lnTo>
                      <a:pt x="136" y="10"/>
                    </a:lnTo>
                    <a:lnTo>
                      <a:pt x="138" y="8"/>
                    </a:lnTo>
                    <a:lnTo>
                      <a:pt x="138" y="7"/>
                    </a:lnTo>
                    <a:lnTo>
                      <a:pt x="142" y="7"/>
                    </a:lnTo>
                    <a:lnTo>
                      <a:pt x="145" y="7"/>
                    </a:lnTo>
                    <a:lnTo>
                      <a:pt x="147" y="6"/>
                    </a:lnTo>
                    <a:lnTo>
                      <a:pt x="152" y="4"/>
                    </a:lnTo>
                    <a:lnTo>
                      <a:pt x="152" y="4"/>
                    </a:lnTo>
                    <a:lnTo>
                      <a:pt x="154" y="1"/>
                    </a:lnTo>
                    <a:lnTo>
                      <a:pt x="155" y="0"/>
                    </a:lnTo>
                    <a:lnTo>
                      <a:pt x="156" y="0"/>
                    </a:lnTo>
                    <a:lnTo>
                      <a:pt x="157" y="0"/>
                    </a:lnTo>
                    <a:lnTo>
                      <a:pt x="159" y="0"/>
                    </a:lnTo>
                    <a:lnTo>
                      <a:pt x="160" y="0"/>
                    </a:lnTo>
                    <a:lnTo>
                      <a:pt x="162" y="1"/>
                    </a:lnTo>
                    <a:lnTo>
                      <a:pt x="163" y="2"/>
                    </a:lnTo>
                    <a:lnTo>
                      <a:pt x="167" y="4"/>
                    </a:lnTo>
                    <a:lnTo>
                      <a:pt x="168" y="4"/>
                    </a:lnTo>
                    <a:lnTo>
                      <a:pt x="169" y="5"/>
                    </a:lnTo>
                    <a:lnTo>
                      <a:pt x="169" y="5"/>
                    </a:lnTo>
                    <a:lnTo>
                      <a:pt x="170" y="6"/>
                    </a:lnTo>
                    <a:lnTo>
                      <a:pt x="172" y="5"/>
                    </a:lnTo>
                    <a:lnTo>
                      <a:pt x="173" y="5"/>
                    </a:lnTo>
                    <a:lnTo>
                      <a:pt x="173" y="7"/>
                    </a:lnTo>
                    <a:lnTo>
                      <a:pt x="174" y="7"/>
                    </a:lnTo>
                    <a:lnTo>
                      <a:pt x="176" y="7"/>
                    </a:lnTo>
                    <a:lnTo>
                      <a:pt x="176" y="7"/>
                    </a:lnTo>
                    <a:lnTo>
                      <a:pt x="179" y="7"/>
                    </a:lnTo>
                    <a:lnTo>
                      <a:pt x="179" y="8"/>
                    </a:lnTo>
                    <a:lnTo>
                      <a:pt x="182" y="9"/>
                    </a:lnTo>
                    <a:lnTo>
                      <a:pt x="183" y="10"/>
                    </a:lnTo>
                    <a:lnTo>
                      <a:pt x="184" y="10"/>
                    </a:lnTo>
                    <a:lnTo>
                      <a:pt x="185" y="10"/>
                    </a:lnTo>
                    <a:lnTo>
                      <a:pt x="186" y="10"/>
                    </a:lnTo>
                    <a:lnTo>
                      <a:pt x="187" y="11"/>
                    </a:lnTo>
                    <a:lnTo>
                      <a:pt x="190" y="12"/>
                    </a:lnTo>
                    <a:lnTo>
                      <a:pt x="190" y="13"/>
                    </a:lnTo>
                    <a:lnTo>
                      <a:pt x="191" y="14"/>
                    </a:lnTo>
                    <a:lnTo>
                      <a:pt x="193" y="14"/>
                    </a:lnTo>
                    <a:lnTo>
                      <a:pt x="196" y="16"/>
                    </a:lnTo>
                    <a:lnTo>
                      <a:pt x="197" y="17"/>
                    </a:lnTo>
                    <a:lnTo>
                      <a:pt x="199" y="23"/>
                    </a:lnTo>
                    <a:lnTo>
                      <a:pt x="200" y="24"/>
                    </a:lnTo>
                    <a:lnTo>
                      <a:pt x="200" y="24"/>
                    </a:lnTo>
                    <a:lnTo>
                      <a:pt x="201" y="24"/>
                    </a:lnTo>
                    <a:lnTo>
                      <a:pt x="202" y="24"/>
                    </a:lnTo>
                    <a:lnTo>
                      <a:pt x="202" y="25"/>
                    </a:lnTo>
                    <a:lnTo>
                      <a:pt x="204" y="26"/>
                    </a:lnTo>
                    <a:lnTo>
                      <a:pt x="205" y="27"/>
                    </a:lnTo>
                    <a:lnTo>
                      <a:pt x="207" y="28"/>
                    </a:lnTo>
                    <a:lnTo>
                      <a:pt x="207" y="29"/>
                    </a:lnTo>
                    <a:lnTo>
                      <a:pt x="207" y="31"/>
                    </a:lnTo>
                    <a:lnTo>
                      <a:pt x="207" y="32"/>
                    </a:lnTo>
                    <a:lnTo>
                      <a:pt x="208" y="33"/>
                    </a:lnTo>
                    <a:lnTo>
                      <a:pt x="209" y="34"/>
                    </a:lnTo>
                    <a:lnTo>
                      <a:pt x="211" y="34"/>
                    </a:lnTo>
                    <a:lnTo>
                      <a:pt x="212" y="35"/>
                    </a:lnTo>
                    <a:lnTo>
                      <a:pt x="214" y="35"/>
                    </a:lnTo>
                    <a:lnTo>
                      <a:pt x="216" y="36"/>
                    </a:lnTo>
                    <a:lnTo>
                      <a:pt x="218" y="38"/>
                    </a:lnTo>
                    <a:lnTo>
                      <a:pt x="220" y="39"/>
                    </a:lnTo>
                    <a:lnTo>
                      <a:pt x="220" y="40"/>
                    </a:lnTo>
                    <a:lnTo>
                      <a:pt x="221" y="42"/>
                    </a:lnTo>
                    <a:lnTo>
                      <a:pt x="221" y="43"/>
                    </a:lnTo>
                    <a:lnTo>
                      <a:pt x="223" y="44"/>
                    </a:lnTo>
                    <a:lnTo>
                      <a:pt x="225" y="45"/>
                    </a:lnTo>
                    <a:lnTo>
                      <a:pt x="226" y="45"/>
                    </a:lnTo>
                    <a:lnTo>
                      <a:pt x="228" y="45"/>
                    </a:lnTo>
                    <a:lnTo>
                      <a:pt x="229" y="47"/>
                    </a:lnTo>
                    <a:lnTo>
                      <a:pt x="231" y="47"/>
                    </a:lnTo>
                    <a:lnTo>
                      <a:pt x="233" y="48"/>
                    </a:lnTo>
                    <a:lnTo>
                      <a:pt x="234" y="48"/>
                    </a:lnTo>
                    <a:lnTo>
                      <a:pt x="235" y="48"/>
                    </a:lnTo>
                    <a:lnTo>
                      <a:pt x="236" y="48"/>
                    </a:lnTo>
                    <a:lnTo>
                      <a:pt x="238" y="48"/>
                    </a:lnTo>
                    <a:lnTo>
                      <a:pt x="239" y="49"/>
                    </a:lnTo>
                    <a:lnTo>
                      <a:pt x="240" y="49"/>
                    </a:lnTo>
                    <a:lnTo>
                      <a:pt x="241" y="49"/>
                    </a:lnTo>
                    <a:lnTo>
                      <a:pt x="242" y="49"/>
                    </a:lnTo>
                    <a:lnTo>
                      <a:pt x="245" y="49"/>
                    </a:lnTo>
                    <a:lnTo>
                      <a:pt x="246" y="49"/>
                    </a:lnTo>
                    <a:lnTo>
                      <a:pt x="247" y="49"/>
                    </a:lnTo>
                    <a:lnTo>
                      <a:pt x="248" y="49"/>
                    </a:lnTo>
                    <a:lnTo>
                      <a:pt x="248" y="50"/>
                    </a:lnTo>
                    <a:lnTo>
                      <a:pt x="250" y="50"/>
                    </a:lnTo>
                    <a:lnTo>
                      <a:pt x="252" y="50"/>
                    </a:lnTo>
                    <a:lnTo>
                      <a:pt x="256" y="51"/>
                    </a:lnTo>
                    <a:lnTo>
                      <a:pt x="257" y="51"/>
                    </a:lnTo>
                    <a:lnTo>
                      <a:pt x="258" y="52"/>
                    </a:lnTo>
                    <a:lnTo>
                      <a:pt x="261" y="55"/>
                    </a:lnTo>
                    <a:lnTo>
                      <a:pt x="263" y="55"/>
                    </a:lnTo>
                    <a:lnTo>
                      <a:pt x="264" y="55"/>
                    </a:lnTo>
                    <a:lnTo>
                      <a:pt x="265" y="56"/>
                    </a:lnTo>
                    <a:lnTo>
                      <a:pt x="265" y="56"/>
                    </a:lnTo>
                    <a:lnTo>
                      <a:pt x="266" y="56"/>
                    </a:lnTo>
                    <a:lnTo>
                      <a:pt x="267" y="57"/>
                    </a:lnTo>
                    <a:lnTo>
                      <a:pt x="269" y="58"/>
                    </a:lnTo>
                    <a:lnTo>
                      <a:pt x="272" y="59"/>
                    </a:lnTo>
                    <a:lnTo>
                      <a:pt x="276" y="60"/>
                    </a:lnTo>
                    <a:lnTo>
                      <a:pt x="279" y="59"/>
                    </a:lnTo>
                    <a:lnTo>
                      <a:pt x="279" y="59"/>
                    </a:lnTo>
                    <a:lnTo>
                      <a:pt x="283" y="59"/>
                    </a:lnTo>
                    <a:lnTo>
                      <a:pt x="283" y="60"/>
                    </a:lnTo>
                    <a:lnTo>
                      <a:pt x="284" y="60"/>
                    </a:lnTo>
                    <a:lnTo>
                      <a:pt x="286" y="59"/>
                    </a:lnTo>
                    <a:lnTo>
                      <a:pt x="286" y="59"/>
                    </a:lnTo>
                    <a:lnTo>
                      <a:pt x="289" y="59"/>
                    </a:lnTo>
                    <a:lnTo>
                      <a:pt x="290" y="59"/>
                    </a:lnTo>
                    <a:lnTo>
                      <a:pt x="291" y="59"/>
                    </a:lnTo>
                    <a:lnTo>
                      <a:pt x="293" y="59"/>
                    </a:lnTo>
                    <a:lnTo>
                      <a:pt x="295" y="60"/>
                    </a:lnTo>
                    <a:lnTo>
                      <a:pt x="296" y="60"/>
                    </a:lnTo>
                    <a:lnTo>
                      <a:pt x="296" y="61"/>
                    </a:lnTo>
                    <a:lnTo>
                      <a:pt x="297" y="61"/>
                    </a:lnTo>
                    <a:lnTo>
                      <a:pt x="298" y="61"/>
                    </a:lnTo>
                    <a:lnTo>
                      <a:pt x="299" y="61"/>
                    </a:lnTo>
                    <a:lnTo>
                      <a:pt x="301" y="61"/>
                    </a:lnTo>
                    <a:lnTo>
                      <a:pt x="302" y="62"/>
                    </a:lnTo>
                    <a:lnTo>
                      <a:pt x="303" y="63"/>
                    </a:lnTo>
                    <a:lnTo>
                      <a:pt x="303" y="64"/>
                    </a:lnTo>
                    <a:lnTo>
                      <a:pt x="304" y="65"/>
                    </a:lnTo>
                    <a:lnTo>
                      <a:pt x="305" y="66"/>
                    </a:lnTo>
                    <a:lnTo>
                      <a:pt x="305" y="66"/>
                    </a:lnTo>
                    <a:lnTo>
                      <a:pt x="305" y="68"/>
                    </a:lnTo>
                    <a:lnTo>
                      <a:pt x="305" y="69"/>
                    </a:lnTo>
                    <a:lnTo>
                      <a:pt x="306" y="69"/>
                    </a:lnTo>
                    <a:lnTo>
                      <a:pt x="307" y="70"/>
                    </a:lnTo>
                    <a:lnTo>
                      <a:pt x="307" y="72"/>
                    </a:lnTo>
                    <a:lnTo>
                      <a:pt x="308" y="72"/>
                    </a:lnTo>
                    <a:lnTo>
                      <a:pt x="309" y="72"/>
                    </a:lnTo>
                    <a:lnTo>
                      <a:pt x="310" y="73"/>
                    </a:lnTo>
                    <a:lnTo>
                      <a:pt x="311" y="73"/>
                    </a:lnTo>
                    <a:lnTo>
                      <a:pt x="311" y="74"/>
                    </a:lnTo>
                    <a:lnTo>
                      <a:pt x="312" y="75"/>
                    </a:lnTo>
                    <a:lnTo>
                      <a:pt x="315" y="76"/>
                    </a:lnTo>
                    <a:lnTo>
                      <a:pt x="318" y="76"/>
                    </a:lnTo>
                    <a:lnTo>
                      <a:pt x="321" y="75"/>
                    </a:lnTo>
                    <a:lnTo>
                      <a:pt x="321" y="75"/>
                    </a:lnTo>
                    <a:lnTo>
                      <a:pt x="323" y="74"/>
                    </a:lnTo>
                    <a:lnTo>
                      <a:pt x="324" y="74"/>
                    </a:lnTo>
                    <a:lnTo>
                      <a:pt x="325" y="74"/>
                    </a:lnTo>
                    <a:lnTo>
                      <a:pt x="326" y="75"/>
                    </a:lnTo>
                    <a:lnTo>
                      <a:pt x="328" y="76"/>
                    </a:lnTo>
                    <a:lnTo>
                      <a:pt x="328" y="76"/>
                    </a:lnTo>
                    <a:lnTo>
                      <a:pt x="330" y="77"/>
                    </a:lnTo>
                    <a:lnTo>
                      <a:pt x="331" y="77"/>
                    </a:lnTo>
                    <a:lnTo>
                      <a:pt x="331" y="78"/>
                    </a:lnTo>
                    <a:lnTo>
                      <a:pt x="332" y="79"/>
                    </a:lnTo>
                    <a:lnTo>
                      <a:pt x="333" y="80"/>
                    </a:lnTo>
                    <a:lnTo>
                      <a:pt x="334" y="82"/>
                    </a:lnTo>
                    <a:lnTo>
                      <a:pt x="334" y="83"/>
                    </a:lnTo>
                    <a:lnTo>
                      <a:pt x="336" y="85"/>
                    </a:lnTo>
                    <a:lnTo>
                      <a:pt x="337" y="86"/>
                    </a:lnTo>
                    <a:lnTo>
                      <a:pt x="338" y="86"/>
                    </a:lnTo>
                    <a:lnTo>
                      <a:pt x="338" y="86"/>
                    </a:lnTo>
                    <a:lnTo>
                      <a:pt x="340" y="86"/>
                    </a:lnTo>
                    <a:lnTo>
                      <a:pt x="342" y="87"/>
                    </a:lnTo>
                    <a:lnTo>
                      <a:pt x="344" y="87"/>
                    </a:lnTo>
                    <a:lnTo>
                      <a:pt x="344" y="88"/>
                    </a:lnTo>
                    <a:lnTo>
                      <a:pt x="344" y="90"/>
                    </a:lnTo>
                    <a:lnTo>
                      <a:pt x="343" y="93"/>
                    </a:lnTo>
                    <a:lnTo>
                      <a:pt x="343" y="93"/>
                    </a:lnTo>
                    <a:lnTo>
                      <a:pt x="344" y="94"/>
                    </a:lnTo>
                    <a:lnTo>
                      <a:pt x="345" y="94"/>
                    </a:lnTo>
                    <a:lnTo>
                      <a:pt x="345" y="95"/>
                    </a:lnTo>
                    <a:lnTo>
                      <a:pt x="347" y="97"/>
                    </a:lnTo>
                    <a:lnTo>
                      <a:pt x="348" y="98"/>
                    </a:lnTo>
                    <a:lnTo>
                      <a:pt x="349" y="101"/>
                    </a:lnTo>
                    <a:lnTo>
                      <a:pt x="349" y="102"/>
                    </a:lnTo>
                    <a:lnTo>
                      <a:pt x="349" y="103"/>
                    </a:lnTo>
                    <a:lnTo>
                      <a:pt x="351" y="104"/>
                    </a:lnTo>
                    <a:lnTo>
                      <a:pt x="353" y="104"/>
                    </a:lnTo>
                    <a:lnTo>
                      <a:pt x="354" y="104"/>
                    </a:lnTo>
                    <a:lnTo>
                      <a:pt x="355" y="106"/>
                    </a:lnTo>
                    <a:lnTo>
                      <a:pt x="355" y="108"/>
                    </a:lnTo>
                    <a:lnTo>
                      <a:pt x="355" y="110"/>
                    </a:lnTo>
                    <a:lnTo>
                      <a:pt x="355" y="112"/>
                    </a:lnTo>
                    <a:lnTo>
                      <a:pt x="355" y="120"/>
                    </a:lnTo>
                    <a:lnTo>
                      <a:pt x="355" y="123"/>
                    </a:lnTo>
                    <a:lnTo>
                      <a:pt x="355" y="124"/>
                    </a:lnTo>
                    <a:lnTo>
                      <a:pt x="355" y="130"/>
                    </a:lnTo>
                    <a:lnTo>
                      <a:pt x="355" y="133"/>
                    </a:lnTo>
                    <a:lnTo>
                      <a:pt x="354" y="138"/>
                    </a:lnTo>
                    <a:lnTo>
                      <a:pt x="354" y="142"/>
                    </a:lnTo>
                    <a:lnTo>
                      <a:pt x="353" y="148"/>
                    </a:lnTo>
                    <a:lnTo>
                      <a:pt x="353" y="153"/>
                    </a:lnTo>
                    <a:lnTo>
                      <a:pt x="353" y="155"/>
                    </a:lnTo>
                    <a:lnTo>
                      <a:pt x="352" y="158"/>
                    </a:lnTo>
                    <a:lnTo>
                      <a:pt x="348" y="161"/>
                    </a:lnTo>
                    <a:lnTo>
                      <a:pt x="345" y="164"/>
                    </a:lnTo>
                    <a:lnTo>
                      <a:pt x="343" y="169"/>
                    </a:lnTo>
                    <a:lnTo>
                      <a:pt x="342" y="169"/>
                    </a:lnTo>
                    <a:lnTo>
                      <a:pt x="343" y="172"/>
                    </a:lnTo>
                    <a:lnTo>
                      <a:pt x="343" y="173"/>
                    </a:lnTo>
                    <a:lnTo>
                      <a:pt x="340" y="178"/>
                    </a:lnTo>
                    <a:lnTo>
                      <a:pt x="339" y="179"/>
                    </a:lnTo>
                    <a:lnTo>
                      <a:pt x="339" y="180"/>
                    </a:lnTo>
                    <a:lnTo>
                      <a:pt x="339" y="181"/>
                    </a:lnTo>
                    <a:lnTo>
                      <a:pt x="337" y="183"/>
                    </a:lnTo>
                    <a:lnTo>
                      <a:pt x="336" y="184"/>
                    </a:lnTo>
                    <a:lnTo>
                      <a:pt x="334" y="186"/>
                    </a:lnTo>
                    <a:lnTo>
                      <a:pt x="332" y="190"/>
                    </a:lnTo>
                    <a:lnTo>
                      <a:pt x="328" y="197"/>
                    </a:lnTo>
                    <a:lnTo>
                      <a:pt x="326" y="203"/>
                    </a:lnTo>
                    <a:lnTo>
                      <a:pt x="324" y="210"/>
                    </a:lnTo>
                    <a:lnTo>
                      <a:pt x="324" y="210"/>
                    </a:lnTo>
                    <a:lnTo>
                      <a:pt x="324" y="211"/>
                    </a:lnTo>
                    <a:lnTo>
                      <a:pt x="324" y="212"/>
                    </a:lnTo>
                    <a:lnTo>
                      <a:pt x="324" y="214"/>
                    </a:lnTo>
                    <a:lnTo>
                      <a:pt x="322" y="217"/>
                    </a:lnTo>
                    <a:lnTo>
                      <a:pt x="321" y="220"/>
                    </a:lnTo>
                    <a:lnTo>
                      <a:pt x="321" y="221"/>
                    </a:lnTo>
                    <a:lnTo>
                      <a:pt x="320" y="223"/>
                    </a:lnTo>
                    <a:lnTo>
                      <a:pt x="317" y="229"/>
                    </a:lnTo>
                    <a:lnTo>
                      <a:pt x="315" y="235"/>
                    </a:lnTo>
                    <a:lnTo>
                      <a:pt x="311" y="241"/>
                    </a:lnTo>
                    <a:lnTo>
                      <a:pt x="308" y="245"/>
                    </a:lnTo>
                    <a:lnTo>
                      <a:pt x="305" y="248"/>
                    </a:lnTo>
                    <a:lnTo>
                      <a:pt x="300" y="253"/>
                    </a:lnTo>
                    <a:lnTo>
                      <a:pt x="300" y="255"/>
                    </a:lnTo>
                    <a:lnTo>
                      <a:pt x="298" y="259"/>
                    </a:lnTo>
                    <a:lnTo>
                      <a:pt x="296" y="261"/>
                    </a:lnTo>
                    <a:lnTo>
                      <a:pt x="294" y="262"/>
                    </a:lnTo>
                    <a:lnTo>
                      <a:pt x="293" y="262"/>
                    </a:lnTo>
                    <a:lnTo>
                      <a:pt x="290" y="263"/>
                    </a:lnTo>
                    <a:lnTo>
                      <a:pt x="288" y="264"/>
                    </a:lnTo>
                    <a:lnTo>
                      <a:pt x="280" y="265"/>
                    </a:lnTo>
                    <a:lnTo>
                      <a:pt x="279" y="266"/>
                    </a:lnTo>
                    <a:lnTo>
                      <a:pt x="279" y="266"/>
                    </a:lnTo>
                    <a:lnTo>
                      <a:pt x="276" y="266"/>
                    </a:lnTo>
                    <a:lnTo>
                      <a:pt x="274" y="268"/>
                    </a:lnTo>
                    <a:lnTo>
                      <a:pt x="273" y="269"/>
                    </a:lnTo>
                    <a:lnTo>
                      <a:pt x="272" y="269"/>
                    </a:lnTo>
                    <a:lnTo>
                      <a:pt x="271" y="269"/>
                    </a:lnTo>
                    <a:lnTo>
                      <a:pt x="268" y="272"/>
                    </a:lnTo>
                    <a:lnTo>
                      <a:pt x="261" y="275"/>
                    </a:lnTo>
                    <a:lnTo>
                      <a:pt x="260" y="276"/>
                    </a:lnTo>
                    <a:lnTo>
                      <a:pt x="256" y="277"/>
                    </a:lnTo>
                    <a:lnTo>
                      <a:pt x="252" y="280"/>
                    </a:lnTo>
                    <a:lnTo>
                      <a:pt x="251" y="281"/>
                    </a:lnTo>
                    <a:lnTo>
                      <a:pt x="249" y="281"/>
                    </a:lnTo>
                    <a:lnTo>
                      <a:pt x="248" y="282"/>
                    </a:lnTo>
                    <a:lnTo>
                      <a:pt x="248" y="282"/>
                    </a:lnTo>
                    <a:lnTo>
                      <a:pt x="244" y="283"/>
                    </a:lnTo>
                    <a:lnTo>
                      <a:pt x="238" y="286"/>
                    </a:lnTo>
                    <a:lnTo>
                      <a:pt x="235" y="288"/>
                    </a:lnTo>
                    <a:lnTo>
                      <a:pt x="231" y="290"/>
                    </a:lnTo>
                    <a:lnTo>
                      <a:pt x="228" y="292"/>
                    </a:lnTo>
                    <a:lnTo>
                      <a:pt x="224" y="292"/>
                    </a:lnTo>
                    <a:lnTo>
                      <a:pt x="220" y="291"/>
                    </a:lnTo>
                    <a:lnTo>
                      <a:pt x="216" y="291"/>
                    </a:lnTo>
                    <a:lnTo>
                      <a:pt x="219" y="287"/>
                    </a:lnTo>
                    <a:lnTo>
                      <a:pt x="222" y="285"/>
                    </a:lnTo>
                    <a:lnTo>
                      <a:pt x="225" y="283"/>
                    </a:lnTo>
                    <a:lnTo>
                      <a:pt x="227" y="281"/>
                    </a:lnTo>
                    <a:lnTo>
                      <a:pt x="230" y="278"/>
                    </a:lnTo>
                    <a:lnTo>
                      <a:pt x="235" y="274"/>
                    </a:lnTo>
                    <a:lnTo>
                      <a:pt x="236" y="273"/>
                    </a:lnTo>
                    <a:lnTo>
                      <a:pt x="238" y="272"/>
                    </a:lnTo>
                    <a:lnTo>
                      <a:pt x="240" y="269"/>
                    </a:lnTo>
                    <a:lnTo>
                      <a:pt x="241" y="267"/>
                    </a:lnTo>
                    <a:lnTo>
                      <a:pt x="245" y="263"/>
                    </a:lnTo>
                    <a:lnTo>
                      <a:pt x="245" y="262"/>
                    </a:lnTo>
                    <a:lnTo>
                      <a:pt x="248" y="259"/>
                    </a:lnTo>
                    <a:lnTo>
                      <a:pt x="248" y="258"/>
                    </a:lnTo>
                    <a:lnTo>
                      <a:pt x="248" y="257"/>
                    </a:lnTo>
                    <a:lnTo>
                      <a:pt x="248" y="256"/>
                    </a:lnTo>
                    <a:lnTo>
                      <a:pt x="248" y="255"/>
                    </a:lnTo>
                    <a:lnTo>
                      <a:pt x="248" y="255"/>
                    </a:lnTo>
                    <a:lnTo>
                      <a:pt x="248" y="255"/>
                    </a:lnTo>
                    <a:lnTo>
                      <a:pt x="249" y="255"/>
                    </a:lnTo>
                    <a:lnTo>
                      <a:pt x="250" y="255"/>
                    </a:lnTo>
                    <a:lnTo>
                      <a:pt x="250" y="254"/>
                    </a:lnTo>
                    <a:lnTo>
                      <a:pt x="252" y="252"/>
                    </a:lnTo>
                    <a:lnTo>
                      <a:pt x="252" y="252"/>
                    </a:lnTo>
                    <a:lnTo>
                      <a:pt x="253" y="252"/>
                    </a:lnTo>
                    <a:lnTo>
                      <a:pt x="253" y="252"/>
                    </a:lnTo>
                    <a:lnTo>
                      <a:pt x="254" y="252"/>
                    </a:lnTo>
                    <a:lnTo>
                      <a:pt x="255" y="249"/>
                    </a:lnTo>
                    <a:lnTo>
                      <a:pt x="255" y="248"/>
                    </a:lnTo>
                    <a:lnTo>
                      <a:pt x="256" y="248"/>
                    </a:lnTo>
                    <a:lnTo>
                      <a:pt x="259" y="247"/>
                    </a:lnTo>
                    <a:lnTo>
                      <a:pt x="259" y="247"/>
                    </a:lnTo>
                    <a:lnTo>
                      <a:pt x="260" y="248"/>
                    </a:lnTo>
                    <a:lnTo>
                      <a:pt x="262" y="248"/>
                    </a:lnTo>
                    <a:lnTo>
                      <a:pt x="262" y="248"/>
                    </a:lnTo>
                    <a:lnTo>
                      <a:pt x="262" y="247"/>
                    </a:lnTo>
                    <a:lnTo>
                      <a:pt x="261" y="245"/>
                    </a:lnTo>
                    <a:lnTo>
                      <a:pt x="262" y="245"/>
                    </a:lnTo>
                    <a:lnTo>
                      <a:pt x="262" y="244"/>
                    </a:lnTo>
                    <a:lnTo>
                      <a:pt x="263" y="242"/>
                    </a:lnTo>
                    <a:lnTo>
                      <a:pt x="264" y="241"/>
                    </a:lnTo>
                    <a:lnTo>
                      <a:pt x="265" y="241"/>
                    </a:lnTo>
                    <a:lnTo>
                      <a:pt x="268" y="243"/>
                    </a:lnTo>
                    <a:lnTo>
                      <a:pt x="269" y="244"/>
                    </a:lnTo>
                    <a:lnTo>
                      <a:pt x="270" y="244"/>
                    </a:lnTo>
                    <a:lnTo>
                      <a:pt x="271" y="243"/>
                    </a:lnTo>
                    <a:lnTo>
                      <a:pt x="271" y="242"/>
                    </a:lnTo>
                    <a:lnTo>
                      <a:pt x="271" y="241"/>
                    </a:lnTo>
                    <a:lnTo>
                      <a:pt x="270" y="241"/>
                    </a:lnTo>
                    <a:lnTo>
                      <a:pt x="269" y="241"/>
                    </a:lnTo>
                    <a:lnTo>
                      <a:pt x="267" y="242"/>
                    </a:lnTo>
                    <a:lnTo>
                      <a:pt x="267" y="241"/>
                    </a:lnTo>
                    <a:lnTo>
                      <a:pt x="266" y="241"/>
                    </a:lnTo>
                    <a:lnTo>
                      <a:pt x="266" y="240"/>
                    </a:lnTo>
                    <a:lnTo>
                      <a:pt x="266" y="239"/>
                    </a:lnTo>
                    <a:lnTo>
                      <a:pt x="266" y="238"/>
                    </a:lnTo>
                    <a:lnTo>
                      <a:pt x="265" y="238"/>
                    </a:lnTo>
                    <a:lnTo>
                      <a:pt x="265" y="237"/>
                    </a:lnTo>
                    <a:lnTo>
                      <a:pt x="267" y="236"/>
                    </a:lnTo>
                    <a:lnTo>
                      <a:pt x="268" y="235"/>
                    </a:lnTo>
                    <a:lnTo>
                      <a:pt x="268" y="234"/>
                    </a:lnTo>
                    <a:lnTo>
                      <a:pt x="268" y="233"/>
                    </a:lnTo>
                    <a:lnTo>
                      <a:pt x="268" y="232"/>
                    </a:lnTo>
                    <a:lnTo>
                      <a:pt x="270" y="232"/>
                    </a:lnTo>
                    <a:lnTo>
                      <a:pt x="272" y="232"/>
                    </a:lnTo>
                    <a:lnTo>
                      <a:pt x="272" y="231"/>
                    </a:lnTo>
                    <a:lnTo>
                      <a:pt x="271" y="231"/>
                    </a:lnTo>
                    <a:lnTo>
                      <a:pt x="271" y="230"/>
                    </a:lnTo>
                    <a:lnTo>
                      <a:pt x="271" y="229"/>
                    </a:lnTo>
                    <a:lnTo>
                      <a:pt x="271" y="228"/>
                    </a:lnTo>
                    <a:lnTo>
                      <a:pt x="273" y="227"/>
                    </a:lnTo>
                    <a:lnTo>
                      <a:pt x="272" y="226"/>
                    </a:lnTo>
                    <a:lnTo>
                      <a:pt x="272" y="225"/>
                    </a:lnTo>
                    <a:lnTo>
                      <a:pt x="270" y="224"/>
                    </a:lnTo>
                    <a:lnTo>
                      <a:pt x="269" y="224"/>
                    </a:lnTo>
                    <a:lnTo>
                      <a:pt x="270" y="224"/>
                    </a:lnTo>
                    <a:lnTo>
                      <a:pt x="271" y="224"/>
                    </a:lnTo>
                    <a:lnTo>
                      <a:pt x="272" y="223"/>
                    </a:lnTo>
                    <a:lnTo>
                      <a:pt x="271" y="222"/>
                    </a:lnTo>
                    <a:lnTo>
                      <a:pt x="269" y="221"/>
                    </a:lnTo>
                    <a:lnTo>
                      <a:pt x="268" y="221"/>
                    </a:lnTo>
                    <a:lnTo>
                      <a:pt x="267" y="221"/>
                    </a:lnTo>
                    <a:lnTo>
                      <a:pt x="268" y="220"/>
                    </a:lnTo>
                    <a:lnTo>
                      <a:pt x="269" y="219"/>
                    </a:lnTo>
                    <a:lnTo>
                      <a:pt x="269" y="218"/>
                    </a:lnTo>
                    <a:lnTo>
                      <a:pt x="271" y="217"/>
                    </a:lnTo>
                    <a:lnTo>
                      <a:pt x="269" y="217"/>
                    </a:lnTo>
                    <a:lnTo>
                      <a:pt x="269" y="216"/>
                    </a:lnTo>
                    <a:lnTo>
                      <a:pt x="269" y="214"/>
                    </a:lnTo>
                    <a:lnTo>
                      <a:pt x="269" y="214"/>
                    </a:lnTo>
                    <a:lnTo>
                      <a:pt x="268" y="214"/>
                    </a:lnTo>
                    <a:lnTo>
                      <a:pt x="267" y="214"/>
                    </a:lnTo>
                    <a:lnTo>
                      <a:pt x="266" y="214"/>
                    </a:lnTo>
                    <a:lnTo>
                      <a:pt x="266" y="213"/>
                    </a:lnTo>
                    <a:lnTo>
                      <a:pt x="264" y="212"/>
                    </a:lnTo>
                    <a:lnTo>
                      <a:pt x="263" y="211"/>
                    </a:lnTo>
                    <a:lnTo>
                      <a:pt x="265" y="210"/>
                    </a:lnTo>
                    <a:lnTo>
                      <a:pt x="264" y="210"/>
                    </a:lnTo>
                    <a:lnTo>
                      <a:pt x="262" y="210"/>
                    </a:lnTo>
                    <a:lnTo>
                      <a:pt x="262" y="209"/>
                    </a:lnTo>
                    <a:lnTo>
                      <a:pt x="262" y="208"/>
                    </a:lnTo>
                    <a:lnTo>
                      <a:pt x="262" y="207"/>
                    </a:lnTo>
                    <a:lnTo>
                      <a:pt x="261" y="206"/>
                    </a:lnTo>
                    <a:lnTo>
                      <a:pt x="262" y="205"/>
                    </a:lnTo>
                    <a:lnTo>
                      <a:pt x="262" y="206"/>
                    </a:lnTo>
                    <a:lnTo>
                      <a:pt x="263" y="207"/>
                    </a:lnTo>
                    <a:lnTo>
                      <a:pt x="263" y="206"/>
                    </a:lnTo>
                    <a:lnTo>
                      <a:pt x="262" y="205"/>
                    </a:lnTo>
                    <a:lnTo>
                      <a:pt x="262" y="204"/>
                    </a:lnTo>
                    <a:lnTo>
                      <a:pt x="259" y="199"/>
                    </a:lnTo>
                    <a:lnTo>
                      <a:pt x="259" y="198"/>
                    </a:lnTo>
                    <a:lnTo>
                      <a:pt x="260" y="198"/>
                    </a:lnTo>
                    <a:lnTo>
                      <a:pt x="260" y="195"/>
                    </a:lnTo>
                    <a:lnTo>
                      <a:pt x="259" y="193"/>
                    </a:lnTo>
                    <a:lnTo>
                      <a:pt x="258" y="193"/>
                    </a:lnTo>
                    <a:lnTo>
                      <a:pt x="256" y="192"/>
                    </a:lnTo>
                    <a:lnTo>
                      <a:pt x="255" y="190"/>
                    </a:lnTo>
                    <a:lnTo>
                      <a:pt x="255" y="190"/>
                    </a:lnTo>
                    <a:lnTo>
                      <a:pt x="253" y="189"/>
                    </a:lnTo>
                    <a:lnTo>
                      <a:pt x="252" y="189"/>
                    </a:lnTo>
                    <a:lnTo>
                      <a:pt x="252" y="190"/>
                    </a:lnTo>
                    <a:lnTo>
                      <a:pt x="251" y="190"/>
                    </a:lnTo>
                    <a:lnTo>
                      <a:pt x="248" y="188"/>
                    </a:lnTo>
                    <a:lnTo>
                      <a:pt x="245" y="187"/>
                    </a:lnTo>
                    <a:lnTo>
                      <a:pt x="243" y="187"/>
                    </a:lnTo>
                    <a:lnTo>
                      <a:pt x="241" y="186"/>
                    </a:lnTo>
                    <a:lnTo>
                      <a:pt x="241" y="186"/>
                    </a:lnTo>
                    <a:lnTo>
                      <a:pt x="243" y="185"/>
                    </a:lnTo>
                    <a:lnTo>
                      <a:pt x="245" y="184"/>
                    </a:lnTo>
                    <a:lnTo>
                      <a:pt x="245" y="183"/>
                    </a:lnTo>
                    <a:lnTo>
                      <a:pt x="244" y="183"/>
                    </a:lnTo>
                    <a:lnTo>
                      <a:pt x="242" y="182"/>
                    </a:lnTo>
                    <a:lnTo>
                      <a:pt x="241" y="183"/>
                    </a:lnTo>
                    <a:lnTo>
                      <a:pt x="240" y="183"/>
                    </a:lnTo>
                    <a:lnTo>
                      <a:pt x="239" y="184"/>
                    </a:lnTo>
                    <a:lnTo>
                      <a:pt x="238" y="184"/>
                    </a:lnTo>
                    <a:lnTo>
                      <a:pt x="237" y="183"/>
                    </a:lnTo>
                    <a:lnTo>
                      <a:pt x="237" y="183"/>
                    </a:lnTo>
                    <a:lnTo>
                      <a:pt x="238" y="183"/>
                    </a:lnTo>
                    <a:lnTo>
                      <a:pt x="238" y="182"/>
                    </a:lnTo>
                    <a:lnTo>
                      <a:pt x="237" y="181"/>
                    </a:lnTo>
                    <a:lnTo>
                      <a:pt x="236" y="181"/>
                    </a:lnTo>
                    <a:lnTo>
                      <a:pt x="234" y="181"/>
                    </a:lnTo>
                    <a:lnTo>
                      <a:pt x="233" y="181"/>
                    </a:lnTo>
                    <a:lnTo>
                      <a:pt x="232" y="182"/>
                    </a:lnTo>
                    <a:lnTo>
                      <a:pt x="231" y="181"/>
                    </a:lnTo>
                    <a:lnTo>
                      <a:pt x="229" y="180"/>
                    </a:lnTo>
                    <a:lnTo>
                      <a:pt x="228" y="180"/>
                    </a:lnTo>
                    <a:lnTo>
                      <a:pt x="228" y="181"/>
                    </a:lnTo>
                    <a:lnTo>
                      <a:pt x="228" y="181"/>
                    </a:lnTo>
                    <a:lnTo>
                      <a:pt x="228" y="180"/>
                    </a:lnTo>
                    <a:lnTo>
                      <a:pt x="227" y="179"/>
                    </a:lnTo>
                    <a:lnTo>
                      <a:pt x="226" y="179"/>
                    </a:lnTo>
                    <a:lnTo>
                      <a:pt x="225" y="179"/>
                    </a:lnTo>
                    <a:lnTo>
                      <a:pt x="224" y="179"/>
                    </a:lnTo>
                    <a:lnTo>
                      <a:pt x="223" y="179"/>
                    </a:lnTo>
                    <a:lnTo>
                      <a:pt x="222" y="179"/>
                    </a:lnTo>
                    <a:lnTo>
                      <a:pt x="222" y="177"/>
                    </a:lnTo>
                    <a:lnTo>
                      <a:pt x="222" y="176"/>
                    </a:lnTo>
                    <a:lnTo>
                      <a:pt x="221" y="174"/>
                    </a:lnTo>
                    <a:lnTo>
                      <a:pt x="221" y="173"/>
                    </a:lnTo>
                    <a:lnTo>
                      <a:pt x="220" y="173"/>
                    </a:lnTo>
                    <a:lnTo>
                      <a:pt x="220" y="174"/>
                    </a:lnTo>
                    <a:lnTo>
                      <a:pt x="219" y="174"/>
                    </a:lnTo>
                    <a:lnTo>
                      <a:pt x="218" y="174"/>
                    </a:lnTo>
                    <a:lnTo>
                      <a:pt x="217" y="174"/>
                    </a:lnTo>
                    <a:lnTo>
                      <a:pt x="214" y="172"/>
                    </a:lnTo>
                    <a:lnTo>
                      <a:pt x="214" y="171"/>
                    </a:lnTo>
                    <a:lnTo>
                      <a:pt x="213" y="170"/>
                    </a:lnTo>
                    <a:lnTo>
                      <a:pt x="212" y="170"/>
                    </a:lnTo>
                    <a:lnTo>
                      <a:pt x="211" y="172"/>
                    </a:lnTo>
                    <a:lnTo>
                      <a:pt x="210" y="172"/>
                    </a:lnTo>
                    <a:lnTo>
                      <a:pt x="209" y="172"/>
                    </a:lnTo>
                    <a:lnTo>
                      <a:pt x="207" y="170"/>
                    </a:lnTo>
                    <a:lnTo>
                      <a:pt x="207" y="170"/>
                    </a:lnTo>
                    <a:lnTo>
                      <a:pt x="206" y="169"/>
                    </a:lnTo>
                    <a:lnTo>
                      <a:pt x="201" y="169"/>
                    </a:lnTo>
                    <a:lnTo>
                      <a:pt x="199" y="169"/>
                    </a:lnTo>
                    <a:lnTo>
                      <a:pt x="194" y="168"/>
                    </a:lnTo>
                    <a:lnTo>
                      <a:pt x="193" y="167"/>
                    </a:lnTo>
                    <a:lnTo>
                      <a:pt x="192" y="167"/>
                    </a:lnTo>
                    <a:lnTo>
                      <a:pt x="190" y="167"/>
                    </a:lnTo>
                    <a:lnTo>
                      <a:pt x="187" y="166"/>
                    </a:lnTo>
                    <a:lnTo>
                      <a:pt x="186" y="165"/>
                    </a:lnTo>
                    <a:lnTo>
                      <a:pt x="186" y="164"/>
                    </a:lnTo>
                    <a:lnTo>
                      <a:pt x="185" y="165"/>
                    </a:lnTo>
                    <a:lnTo>
                      <a:pt x="183" y="164"/>
                    </a:lnTo>
                    <a:lnTo>
                      <a:pt x="183" y="164"/>
                    </a:lnTo>
                    <a:lnTo>
                      <a:pt x="182" y="164"/>
                    </a:lnTo>
                    <a:lnTo>
                      <a:pt x="179" y="162"/>
                    </a:lnTo>
                    <a:lnTo>
                      <a:pt x="178" y="163"/>
                    </a:lnTo>
                    <a:lnTo>
                      <a:pt x="177" y="163"/>
                    </a:lnTo>
                    <a:lnTo>
                      <a:pt x="176" y="162"/>
                    </a:lnTo>
                    <a:lnTo>
                      <a:pt x="175" y="161"/>
                    </a:lnTo>
                    <a:lnTo>
                      <a:pt x="174" y="160"/>
                    </a:lnTo>
                    <a:lnTo>
                      <a:pt x="173" y="161"/>
                    </a:lnTo>
                    <a:lnTo>
                      <a:pt x="173" y="161"/>
                    </a:lnTo>
                    <a:lnTo>
                      <a:pt x="171" y="160"/>
                    </a:lnTo>
                    <a:lnTo>
                      <a:pt x="169" y="160"/>
                    </a:lnTo>
                    <a:lnTo>
                      <a:pt x="168" y="160"/>
                    </a:lnTo>
                    <a:lnTo>
                      <a:pt x="166" y="159"/>
                    </a:lnTo>
                    <a:lnTo>
                      <a:pt x="164" y="159"/>
                    </a:lnTo>
                    <a:lnTo>
                      <a:pt x="163" y="159"/>
                    </a:lnTo>
                    <a:lnTo>
                      <a:pt x="163" y="160"/>
                    </a:lnTo>
                    <a:lnTo>
                      <a:pt x="163" y="161"/>
                    </a:lnTo>
                    <a:lnTo>
                      <a:pt x="162" y="162"/>
                    </a:lnTo>
                    <a:lnTo>
                      <a:pt x="162" y="162"/>
                    </a:lnTo>
                    <a:lnTo>
                      <a:pt x="160" y="162"/>
                    </a:lnTo>
                    <a:lnTo>
                      <a:pt x="160" y="162"/>
                    </a:lnTo>
                    <a:lnTo>
                      <a:pt x="160" y="165"/>
                    </a:lnTo>
                    <a:lnTo>
                      <a:pt x="160" y="166"/>
                    </a:lnTo>
                    <a:lnTo>
                      <a:pt x="159" y="166"/>
                    </a:lnTo>
                    <a:lnTo>
                      <a:pt x="157" y="166"/>
                    </a:lnTo>
                    <a:lnTo>
                      <a:pt x="156" y="166"/>
                    </a:lnTo>
                    <a:lnTo>
                      <a:pt x="155" y="167"/>
                    </a:lnTo>
                    <a:lnTo>
                      <a:pt x="155" y="167"/>
                    </a:lnTo>
                    <a:lnTo>
                      <a:pt x="155" y="166"/>
                    </a:lnTo>
                    <a:lnTo>
                      <a:pt x="155" y="166"/>
                    </a:lnTo>
                    <a:lnTo>
                      <a:pt x="154" y="166"/>
                    </a:lnTo>
                    <a:lnTo>
                      <a:pt x="152" y="166"/>
                    </a:lnTo>
                    <a:lnTo>
                      <a:pt x="149" y="166"/>
                    </a:lnTo>
                    <a:lnTo>
                      <a:pt x="148" y="167"/>
                    </a:lnTo>
                    <a:lnTo>
                      <a:pt x="146" y="169"/>
                    </a:lnTo>
                    <a:lnTo>
                      <a:pt x="147" y="171"/>
                    </a:lnTo>
                    <a:lnTo>
                      <a:pt x="148" y="171"/>
                    </a:lnTo>
                    <a:lnTo>
                      <a:pt x="148" y="171"/>
                    </a:lnTo>
                    <a:lnTo>
                      <a:pt x="149" y="170"/>
                    </a:lnTo>
                    <a:lnTo>
                      <a:pt x="148" y="169"/>
                    </a:lnTo>
                    <a:lnTo>
                      <a:pt x="148" y="169"/>
                    </a:lnTo>
                    <a:lnTo>
                      <a:pt x="149" y="169"/>
                    </a:lnTo>
                    <a:lnTo>
                      <a:pt x="151" y="169"/>
                    </a:lnTo>
                    <a:lnTo>
                      <a:pt x="152" y="169"/>
                    </a:lnTo>
                    <a:lnTo>
                      <a:pt x="152" y="169"/>
                    </a:lnTo>
                    <a:lnTo>
                      <a:pt x="151" y="171"/>
                    </a:lnTo>
                    <a:lnTo>
                      <a:pt x="151" y="172"/>
                    </a:lnTo>
                    <a:lnTo>
                      <a:pt x="150" y="173"/>
                    </a:lnTo>
                    <a:lnTo>
                      <a:pt x="147" y="174"/>
                    </a:lnTo>
                    <a:lnTo>
                      <a:pt x="145" y="175"/>
                    </a:lnTo>
                    <a:lnTo>
                      <a:pt x="144" y="175"/>
                    </a:lnTo>
                    <a:lnTo>
                      <a:pt x="143" y="176"/>
                    </a:lnTo>
                    <a:lnTo>
                      <a:pt x="142" y="176"/>
                    </a:lnTo>
                    <a:lnTo>
                      <a:pt x="141" y="176"/>
                    </a:lnTo>
                    <a:lnTo>
                      <a:pt x="140" y="175"/>
                    </a:lnTo>
                    <a:lnTo>
                      <a:pt x="139" y="175"/>
                    </a:lnTo>
                    <a:lnTo>
                      <a:pt x="138" y="174"/>
                    </a:lnTo>
                    <a:lnTo>
                      <a:pt x="137" y="174"/>
                    </a:lnTo>
                    <a:lnTo>
                      <a:pt x="133" y="175"/>
                    </a:lnTo>
                    <a:lnTo>
                      <a:pt x="131" y="174"/>
                    </a:lnTo>
                    <a:lnTo>
                      <a:pt x="131" y="173"/>
                    </a:lnTo>
                    <a:lnTo>
                      <a:pt x="130" y="173"/>
                    </a:lnTo>
                    <a:lnTo>
                      <a:pt x="128" y="173"/>
                    </a:lnTo>
                    <a:lnTo>
                      <a:pt x="128" y="174"/>
                    </a:lnTo>
                    <a:lnTo>
                      <a:pt x="124" y="174"/>
                    </a:lnTo>
                    <a:lnTo>
                      <a:pt x="123" y="174"/>
                    </a:lnTo>
                    <a:lnTo>
                      <a:pt x="122" y="174"/>
                    </a:lnTo>
                    <a:lnTo>
                      <a:pt x="122" y="172"/>
                    </a:lnTo>
                    <a:lnTo>
                      <a:pt x="121" y="172"/>
                    </a:lnTo>
                    <a:lnTo>
                      <a:pt x="122" y="169"/>
                    </a:lnTo>
                    <a:lnTo>
                      <a:pt x="122" y="169"/>
                    </a:lnTo>
                    <a:lnTo>
                      <a:pt x="122" y="167"/>
                    </a:lnTo>
                    <a:lnTo>
                      <a:pt x="122" y="166"/>
                    </a:lnTo>
                    <a:lnTo>
                      <a:pt x="123" y="165"/>
                    </a:lnTo>
                    <a:lnTo>
                      <a:pt x="123" y="164"/>
                    </a:lnTo>
                    <a:lnTo>
                      <a:pt x="122" y="164"/>
                    </a:lnTo>
                    <a:lnTo>
                      <a:pt x="121" y="162"/>
                    </a:lnTo>
                    <a:lnTo>
                      <a:pt x="121" y="160"/>
                    </a:lnTo>
                    <a:lnTo>
                      <a:pt x="121" y="160"/>
                    </a:lnTo>
                    <a:lnTo>
                      <a:pt x="120" y="160"/>
                    </a:lnTo>
                    <a:lnTo>
                      <a:pt x="118" y="160"/>
                    </a:lnTo>
                    <a:lnTo>
                      <a:pt x="117" y="159"/>
                    </a:lnTo>
                    <a:lnTo>
                      <a:pt x="116" y="159"/>
                    </a:lnTo>
                    <a:lnTo>
                      <a:pt x="115" y="160"/>
                    </a:lnTo>
                    <a:lnTo>
                      <a:pt x="115" y="161"/>
                    </a:lnTo>
                    <a:lnTo>
                      <a:pt x="114" y="162"/>
                    </a:lnTo>
                    <a:lnTo>
                      <a:pt x="113" y="162"/>
                    </a:lnTo>
                    <a:lnTo>
                      <a:pt x="112" y="162"/>
                    </a:lnTo>
                    <a:lnTo>
                      <a:pt x="112" y="163"/>
                    </a:lnTo>
                    <a:lnTo>
                      <a:pt x="112" y="164"/>
                    </a:lnTo>
                    <a:lnTo>
                      <a:pt x="111" y="164"/>
                    </a:lnTo>
                    <a:lnTo>
                      <a:pt x="111" y="163"/>
                    </a:lnTo>
                    <a:lnTo>
                      <a:pt x="111" y="162"/>
                    </a:lnTo>
                    <a:lnTo>
                      <a:pt x="111" y="162"/>
                    </a:lnTo>
                    <a:lnTo>
                      <a:pt x="109" y="163"/>
                    </a:lnTo>
                    <a:lnTo>
                      <a:pt x="108" y="162"/>
                    </a:lnTo>
                    <a:lnTo>
                      <a:pt x="107" y="162"/>
                    </a:lnTo>
                    <a:lnTo>
                      <a:pt x="107" y="163"/>
                    </a:lnTo>
                    <a:lnTo>
                      <a:pt x="106" y="165"/>
                    </a:lnTo>
                    <a:lnTo>
                      <a:pt x="105" y="165"/>
                    </a:lnTo>
                    <a:lnTo>
                      <a:pt x="104" y="165"/>
                    </a:lnTo>
                    <a:lnTo>
                      <a:pt x="103" y="165"/>
                    </a:lnTo>
                    <a:lnTo>
                      <a:pt x="104" y="165"/>
                    </a:lnTo>
                    <a:lnTo>
                      <a:pt x="104" y="162"/>
                    </a:lnTo>
                    <a:lnTo>
                      <a:pt x="104" y="161"/>
                    </a:lnTo>
                    <a:lnTo>
                      <a:pt x="104" y="159"/>
                    </a:lnTo>
                    <a:lnTo>
                      <a:pt x="102" y="158"/>
                    </a:lnTo>
                    <a:lnTo>
                      <a:pt x="101" y="158"/>
                    </a:lnTo>
                    <a:lnTo>
                      <a:pt x="100" y="158"/>
                    </a:lnTo>
                    <a:lnTo>
                      <a:pt x="99" y="158"/>
                    </a:lnTo>
                    <a:lnTo>
                      <a:pt x="97" y="158"/>
                    </a:lnTo>
                    <a:lnTo>
                      <a:pt x="96" y="157"/>
                    </a:lnTo>
                    <a:lnTo>
                      <a:pt x="94" y="157"/>
                    </a:lnTo>
                    <a:lnTo>
                      <a:pt x="93" y="157"/>
                    </a:lnTo>
                    <a:lnTo>
                      <a:pt x="90" y="158"/>
                    </a:lnTo>
                    <a:lnTo>
                      <a:pt x="90" y="158"/>
                    </a:lnTo>
                    <a:lnTo>
                      <a:pt x="89" y="158"/>
                    </a:lnTo>
                    <a:lnTo>
                      <a:pt x="88" y="158"/>
                    </a:lnTo>
                    <a:lnTo>
                      <a:pt x="87" y="157"/>
                    </a:lnTo>
                    <a:lnTo>
                      <a:pt x="87" y="156"/>
                    </a:lnTo>
                    <a:lnTo>
                      <a:pt x="86" y="156"/>
                    </a:lnTo>
                    <a:lnTo>
                      <a:pt x="85" y="155"/>
                    </a:lnTo>
                    <a:lnTo>
                      <a:pt x="84" y="155"/>
                    </a:lnTo>
                    <a:lnTo>
                      <a:pt x="80" y="151"/>
                    </a:lnTo>
                    <a:lnTo>
                      <a:pt x="79" y="151"/>
                    </a:lnTo>
                    <a:lnTo>
                      <a:pt x="79" y="150"/>
                    </a:lnTo>
                    <a:lnTo>
                      <a:pt x="78" y="150"/>
                    </a:lnTo>
                    <a:lnTo>
                      <a:pt x="77" y="149"/>
                    </a:lnTo>
                    <a:lnTo>
                      <a:pt x="77" y="148"/>
                    </a:lnTo>
                    <a:lnTo>
                      <a:pt x="77" y="147"/>
                    </a:lnTo>
                    <a:lnTo>
                      <a:pt x="77" y="146"/>
                    </a:lnTo>
                    <a:lnTo>
                      <a:pt x="76" y="147"/>
                    </a:lnTo>
                    <a:lnTo>
                      <a:pt x="73" y="147"/>
                    </a:lnTo>
                    <a:lnTo>
                      <a:pt x="71" y="146"/>
                    </a:lnTo>
                    <a:lnTo>
                      <a:pt x="70" y="146"/>
                    </a:lnTo>
                    <a:lnTo>
                      <a:pt x="69" y="146"/>
                    </a:lnTo>
                    <a:lnTo>
                      <a:pt x="69" y="146"/>
                    </a:lnTo>
                    <a:lnTo>
                      <a:pt x="66" y="143"/>
                    </a:lnTo>
                    <a:lnTo>
                      <a:pt x="65" y="141"/>
                    </a:lnTo>
                    <a:lnTo>
                      <a:pt x="63" y="141"/>
                    </a:lnTo>
                    <a:lnTo>
                      <a:pt x="62" y="141"/>
                    </a:lnTo>
                    <a:lnTo>
                      <a:pt x="59" y="143"/>
                    </a:lnTo>
                    <a:lnTo>
                      <a:pt x="59" y="144"/>
                    </a:lnTo>
                    <a:lnTo>
                      <a:pt x="59" y="145"/>
                    </a:lnTo>
                    <a:lnTo>
                      <a:pt x="59" y="145"/>
                    </a:lnTo>
                    <a:lnTo>
                      <a:pt x="61" y="145"/>
                    </a:lnTo>
                    <a:lnTo>
                      <a:pt x="62" y="145"/>
                    </a:lnTo>
                    <a:lnTo>
                      <a:pt x="62" y="145"/>
                    </a:lnTo>
                    <a:lnTo>
                      <a:pt x="62" y="146"/>
                    </a:lnTo>
                    <a:lnTo>
                      <a:pt x="61" y="146"/>
                    </a:lnTo>
                    <a:lnTo>
                      <a:pt x="60" y="147"/>
                    </a:lnTo>
                    <a:lnTo>
                      <a:pt x="58" y="145"/>
                    </a:lnTo>
                    <a:lnTo>
                      <a:pt x="57" y="145"/>
                    </a:lnTo>
                    <a:lnTo>
                      <a:pt x="55" y="145"/>
                    </a:lnTo>
                    <a:lnTo>
                      <a:pt x="53" y="145"/>
                    </a:lnTo>
                    <a:lnTo>
                      <a:pt x="52" y="145"/>
                    </a:lnTo>
                    <a:lnTo>
                      <a:pt x="52" y="143"/>
                    </a:lnTo>
                    <a:lnTo>
                      <a:pt x="52" y="142"/>
                    </a:lnTo>
                    <a:lnTo>
                      <a:pt x="51" y="142"/>
                    </a:lnTo>
                    <a:lnTo>
                      <a:pt x="49" y="145"/>
                    </a:lnTo>
                    <a:lnTo>
                      <a:pt x="49" y="145"/>
                    </a:lnTo>
                    <a:lnTo>
                      <a:pt x="48" y="145"/>
                    </a:lnTo>
                    <a:lnTo>
                      <a:pt x="47" y="145"/>
                    </a:lnTo>
                    <a:lnTo>
                      <a:pt x="47" y="144"/>
                    </a:lnTo>
                    <a:lnTo>
                      <a:pt x="46" y="142"/>
                    </a:lnTo>
                    <a:lnTo>
                      <a:pt x="45" y="142"/>
                    </a:lnTo>
                    <a:lnTo>
                      <a:pt x="44" y="141"/>
                    </a:lnTo>
                    <a:lnTo>
                      <a:pt x="42" y="141"/>
                    </a:lnTo>
                    <a:lnTo>
                      <a:pt x="40" y="143"/>
                    </a:lnTo>
                    <a:lnTo>
                      <a:pt x="39" y="143"/>
                    </a:lnTo>
                    <a:lnTo>
                      <a:pt x="38" y="142"/>
                    </a:lnTo>
                    <a:lnTo>
                      <a:pt x="36" y="141"/>
                    </a:lnTo>
                    <a:lnTo>
                      <a:pt x="35" y="140"/>
                    </a:lnTo>
                    <a:lnTo>
                      <a:pt x="35" y="139"/>
                    </a:lnTo>
                    <a:lnTo>
                      <a:pt x="33" y="140"/>
                    </a:lnTo>
                    <a:lnTo>
                      <a:pt x="31" y="141"/>
                    </a:lnTo>
                    <a:lnTo>
                      <a:pt x="30" y="140"/>
                    </a:lnTo>
                    <a:lnTo>
                      <a:pt x="28" y="139"/>
                    </a:lnTo>
                    <a:lnTo>
                      <a:pt x="27" y="139"/>
                    </a:lnTo>
                    <a:lnTo>
                      <a:pt x="27" y="140"/>
                    </a:lnTo>
                    <a:lnTo>
                      <a:pt x="26" y="141"/>
                    </a:lnTo>
                    <a:lnTo>
                      <a:pt x="25" y="141"/>
                    </a:lnTo>
                    <a:lnTo>
                      <a:pt x="24" y="140"/>
                    </a:lnTo>
                    <a:lnTo>
                      <a:pt x="24" y="138"/>
                    </a:lnTo>
                    <a:lnTo>
                      <a:pt x="23" y="138"/>
                    </a:lnTo>
                    <a:lnTo>
                      <a:pt x="21" y="138"/>
                    </a:lnTo>
                    <a:lnTo>
                      <a:pt x="19" y="138"/>
                    </a:lnTo>
                    <a:lnTo>
                      <a:pt x="19" y="138"/>
                    </a:lnTo>
                    <a:lnTo>
                      <a:pt x="19" y="137"/>
                    </a:lnTo>
                    <a:lnTo>
                      <a:pt x="20" y="136"/>
                    </a:lnTo>
                    <a:lnTo>
                      <a:pt x="19" y="135"/>
                    </a:lnTo>
                    <a:lnTo>
                      <a:pt x="20" y="134"/>
                    </a:lnTo>
                    <a:lnTo>
                      <a:pt x="19" y="131"/>
                    </a:lnTo>
                    <a:lnTo>
                      <a:pt x="19" y="132"/>
                    </a:lnTo>
                    <a:lnTo>
                      <a:pt x="18" y="135"/>
                    </a:lnTo>
                    <a:lnTo>
                      <a:pt x="18" y="136"/>
                    </a:lnTo>
                    <a:lnTo>
                      <a:pt x="17" y="136"/>
                    </a:lnTo>
                    <a:lnTo>
                      <a:pt x="15" y="136"/>
                    </a:lnTo>
                    <a:lnTo>
                      <a:pt x="15" y="135"/>
                    </a:lnTo>
                    <a:lnTo>
                      <a:pt x="16" y="134"/>
                    </a:lnTo>
                    <a:lnTo>
                      <a:pt x="17" y="134"/>
                    </a:lnTo>
                    <a:lnTo>
                      <a:pt x="18" y="133"/>
                    </a:lnTo>
                    <a:lnTo>
                      <a:pt x="18" y="131"/>
                    </a:lnTo>
                    <a:lnTo>
                      <a:pt x="18" y="127"/>
                    </a:lnTo>
                    <a:lnTo>
                      <a:pt x="15" y="128"/>
                    </a:lnTo>
                    <a:lnTo>
                      <a:pt x="14" y="128"/>
                    </a:lnTo>
                    <a:lnTo>
                      <a:pt x="13" y="128"/>
                    </a:lnTo>
                    <a:lnTo>
                      <a:pt x="12" y="127"/>
                    </a:lnTo>
                    <a:lnTo>
                      <a:pt x="11" y="127"/>
                    </a:lnTo>
                    <a:lnTo>
                      <a:pt x="11" y="128"/>
                    </a:lnTo>
                    <a:lnTo>
                      <a:pt x="9" y="128"/>
                    </a:lnTo>
                    <a:lnTo>
                      <a:pt x="7" y="126"/>
                    </a:lnTo>
                    <a:lnTo>
                      <a:pt x="7" y="126"/>
                    </a:lnTo>
                    <a:lnTo>
                      <a:pt x="7" y="125"/>
                    </a:lnTo>
                    <a:lnTo>
                      <a:pt x="9" y="124"/>
                    </a:lnTo>
                    <a:lnTo>
                      <a:pt x="8" y="124"/>
                    </a:lnTo>
                    <a:lnTo>
                      <a:pt x="8" y="123"/>
                    </a:lnTo>
                    <a:lnTo>
                      <a:pt x="7" y="124"/>
                    </a:lnTo>
                    <a:lnTo>
                      <a:pt x="5" y="123"/>
                    </a:lnTo>
                    <a:lnTo>
                      <a:pt x="3" y="121"/>
                    </a:lnTo>
                    <a:lnTo>
                      <a:pt x="1" y="121"/>
                    </a:lnTo>
                    <a:lnTo>
                      <a:pt x="0" y="121"/>
                    </a:lnTo>
                    <a:lnTo>
                      <a:pt x="1" y="118"/>
                    </a:lnTo>
                    <a:lnTo>
                      <a:pt x="2" y="117"/>
                    </a:lnTo>
                    <a:lnTo>
                      <a:pt x="2" y="116"/>
                    </a:lnTo>
                    <a:lnTo>
                      <a:pt x="4" y="113"/>
                    </a:lnTo>
                    <a:lnTo>
                      <a:pt x="4" y="110"/>
                    </a:lnTo>
                    <a:lnTo>
                      <a:pt x="5" y="109"/>
                    </a:lnTo>
                    <a:lnTo>
                      <a:pt x="7" y="109"/>
                    </a:lnTo>
                    <a:lnTo>
                      <a:pt x="7" y="107"/>
                    </a:lnTo>
                    <a:lnTo>
                      <a:pt x="7" y="107"/>
                    </a:lnTo>
                    <a:lnTo>
                      <a:pt x="7" y="106"/>
                    </a:lnTo>
                    <a:lnTo>
                      <a:pt x="7" y="105"/>
                    </a:lnTo>
                    <a:lnTo>
                      <a:pt x="8" y="104"/>
                    </a:lnTo>
                    <a:lnTo>
                      <a:pt x="9" y="102"/>
                    </a:lnTo>
                    <a:lnTo>
                      <a:pt x="9" y="100"/>
                    </a:lnTo>
                    <a:lnTo>
                      <a:pt x="10" y="97"/>
                    </a:lnTo>
                    <a:lnTo>
                      <a:pt x="11" y="91"/>
                    </a:lnTo>
                    <a:lnTo>
                      <a:pt x="11" y="90"/>
                    </a:lnTo>
                    <a:lnTo>
                      <a:pt x="12" y="89"/>
                    </a:lnTo>
                    <a:lnTo>
                      <a:pt x="14" y="86"/>
                    </a:lnTo>
                    <a:lnTo>
                      <a:pt x="15" y="85"/>
                    </a:lnTo>
                    <a:lnTo>
                      <a:pt x="15" y="82"/>
                    </a:lnTo>
                    <a:lnTo>
                      <a:pt x="15" y="80"/>
                    </a:lnTo>
                    <a:lnTo>
                      <a:pt x="16" y="77"/>
                    </a:lnTo>
                    <a:lnTo>
                      <a:pt x="15" y="75"/>
                    </a:lnTo>
                    <a:lnTo>
                      <a:pt x="15" y="73"/>
                    </a:lnTo>
                    <a:lnTo>
                      <a:pt x="16" y="72"/>
                    </a:lnTo>
                    <a:lnTo>
                      <a:pt x="17" y="70"/>
                    </a:lnTo>
                    <a:lnTo>
                      <a:pt x="17" y="67"/>
                    </a:lnTo>
                    <a:lnTo>
                      <a:pt x="17" y="64"/>
                    </a:lnTo>
                    <a:lnTo>
                      <a:pt x="16" y="60"/>
                    </a:lnTo>
                    <a:lnTo>
                      <a:pt x="17" y="58"/>
                    </a:lnTo>
                    <a:lnTo>
                      <a:pt x="17" y="55"/>
                    </a:lnTo>
                    <a:lnTo>
                      <a:pt x="18" y="52"/>
                    </a:lnTo>
                    <a:lnTo>
                      <a:pt x="18" y="51"/>
                    </a:lnTo>
                    <a:lnTo>
                      <a:pt x="18" y="50"/>
                    </a:lnTo>
                    <a:lnTo>
                      <a:pt x="19" y="48"/>
                    </a:lnTo>
                    <a:lnTo>
                      <a:pt x="19" y="48"/>
                    </a:lnTo>
                    <a:lnTo>
                      <a:pt x="21" y="48"/>
                    </a:lnTo>
                    <a:lnTo>
                      <a:pt x="21" y="47"/>
                    </a:lnTo>
                    <a:lnTo>
                      <a:pt x="22" y="45"/>
                    </a:lnTo>
                    <a:lnTo>
                      <a:pt x="22" y="45"/>
                    </a:lnTo>
                    <a:lnTo>
                      <a:pt x="21" y="45"/>
                    </a:lnTo>
                    <a:lnTo>
                      <a:pt x="21" y="44"/>
                    </a:lnTo>
                    <a:lnTo>
                      <a:pt x="21" y="40"/>
                    </a:lnTo>
                    <a:lnTo>
                      <a:pt x="21" y="38"/>
                    </a:lnTo>
                    <a:lnTo>
                      <a:pt x="20" y="35"/>
                    </a:lnTo>
                    <a:lnTo>
                      <a:pt x="18" y="34"/>
                    </a:lnTo>
                    <a:lnTo>
                      <a:pt x="18" y="32"/>
                    </a:lnTo>
                    <a:lnTo>
                      <a:pt x="18" y="31"/>
                    </a:lnTo>
                    <a:lnTo>
                      <a:pt x="18" y="30"/>
                    </a:lnTo>
                    <a:lnTo>
                      <a:pt x="18" y="29"/>
                    </a:lnTo>
                    <a:lnTo>
                      <a:pt x="18" y="28"/>
                    </a:lnTo>
                    <a:lnTo>
                      <a:pt x="18" y="28"/>
                    </a:lnTo>
                    <a:lnTo>
                      <a:pt x="18" y="27"/>
                    </a:lnTo>
                    <a:lnTo>
                      <a:pt x="51" y="20"/>
                    </a:lnTo>
                    <a:lnTo>
                      <a:pt x="53" y="2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80" name="Freeform 938">
                <a:extLst>
                  <a:ext uri="{FF2B5EF4-FFF2-40B4-BE49-F238E27FC236}">
                    <a16:creationId xmlns:a16="http://schemas.microsoft.com/office/drawing/2014/main" id="{7CFD8CEF-D1E0-49DE-AB3F-A2BF18C3C934}"/>
                  </a:ext>
                </a:extLst>
              </p:cNvPr>
              <p:cNvSpPr>
                <a:spLocks/>
              </p:cNvSpPr>
              <p:nvPr/>
            </p:nvSpPr>
            <p:spPr bwMode="auto">
              <a:xfrm>
                <a:off x="5560" y="2434"/>
                <a:ext cx="326" cy="438"/>
              </a:xfrm>
              <a:custGeom>
                <a:avLst/>
                <a:gdLst>
                  <a:gd name="T0" fmla="*/ 26 w 326"/>
                  <a:gd name="T1" fmla="*/ 40 h 438"/>
                  <a:gd name="T2" fmla="*/ 71 w 326"/>
                  <a:gd name="T3" fmla="*/ 25 h 438"/>
                  <a:gd name="T4" fmla="*/ 81 w 326"/>
                  <a:gd name="T5" fmla="*/ 17 h 438"/>
                  <a:gd name="T6" fmla="*/ 85 w 326"/>
                  <a:gd name="T7" fmla="*/ 20 h 438"/>
                  <a:gd name="T8" fmla="*/ 97 w 326"/>
                  <a:gd name="T9" fmla="*/ 20 h 438"/>
                  <a:gd name="T10" fmla="*/ 109 w 326"/>
                  <a:gd name="T11" fmla="*/ 19 h 438"/>
                  <a:gd name="T12" fmla="*/ 121 w 326"/>
                  <a:gd name="T13" fmla="*/ 14 h 438"/>
                  <a:gd name="T14" fmla="*/ 128 w 326"/>
                  <a:gd name="T15" fmla="*/ 17 h 438"/>
                  <a:gd name="T16" fmla="*/ 138 w 326"/>
                  <a:gd name="T17" fmla="*/ 10 h 438"/>
                  <a:gd name="T18" fmla="*/ 149 w 326"/>
                  <a:gd name="T19" fmla="*/ 4 h 438"/>
                  <a:gd name="T20" fmla="*/ 157 w 326"/>
                  <a:gd name="T21" fmla="*/ 3 h 438"/>
                  <a:gd name="T22" fmla="*/ 170 w 326"/>
                  <a:gd name="T23" fmla="*/ 7 h 438"/>
                  <a:gd name="T24" fmla="*/ 179 w 326"/>
                  <a:gd name="T25" fmla="*/ 10 h 438"/>
                  <a:gd name="T26" fmla="*/ 190 w 326"/>
                  <a:gd name="T27" fmla="*/ 13 h 438"/>
                  <a:gd name="T28" fmla="*/ 196 w 326"/>
                  <a:gd name="T29" fmla="*/ 17 h 438"/>
                  <a:gd name="T30" fmla="*/ 203 w 326"/>
                  <a:gd name="T31" fmla="*/ 11 h 438"/>
                  <a:gd name="T32" fmla="*/ 215 w 326"/>
                  <a:gd name="T33" fmla="*/ 12 h 438"/>
                  <a:gd name="T34" fmla="*/ 227 w 326"/>
                  <a:gd name="T35" fmla="*/ 12 h 438"/>
                  <a:gd name="T36" fmla="*/ 235 w 326"/>
                  <a:gd name="T37" fmla="*/ 18 h 438"/>
                  <a:gd name="T38" fmla="*/ 245 w 326"/>
                  <a:gd name="T39" fmla="*/ 9 h 438"/>
                  <a:gd name="T40" fmla="*/ 256 w 326"/>
                  <a:gd name="T41" fmla="*/ 10 h 438"/>
                  <a:gd name="T42" fmla="*/ 265 w 326"/>
                  <a:gd name="T43" fmla="*/ 14 h 438"/>
                  <a:gd name="T44" fmla="*/ 276 w 326"/>
                  <a:gd name="T45" fmla="*/ 9 h 438"/>
                  <a:gd name="T46" fmla="*/ 286 w 326"/>
                  <a:gd name="T47" fmla="*/ 16 h 438"/>
                  <a:gd name="T48" fmla="*/ 303 w 326"/>
                  <a:gd name="T49" fmla="*/ 17 h 438"/>
                  <a:gd name="T50" fmla="*/ 315 w 326"/>
                  <a:gd name="T51" fmla="*/ 23 h 438"/>
                  <a:gd name="T52" fmla="*/ 326 w 326"/>
                  <a:gd name="T53" fmla="*/ 26 h 438"/>
                  <a:gd name="T54" fmla="*/ 321 w 326"/>
                  <a:gd name="T55" fmla="*/ 47 h 438"/>
                  <a:gd name="T56" fmla="*/ 310 w 326"/>
                  <a:gd name="T57" fmla="*/ 85 h 438"/>
                  <a:gd name="T58" fmla="*/ 304 w 326"/>
                  <a:gd name="T59" fmla="*/ 114 h 438"/>
                  <a:gd name="T60" fmla="*/ 125 w 326"/>
                  <a:gd name="T61" fmla="*/ 438 h 438"/>
                  <a:gd name="T62" fmla="*/ 112 w 326"/>
                  <a:gd name="T63" fmla="*/ 435 h 438"/>
                  <a:gd name="T64" fmla="*/ 97 w 326"/>
                  <a:gd name="T65" fmla="*/ 427 h 438"/>
                  <a:gd name="T66" fmla="*/ 114 w 326"/>
                  <a:gd name="T67" fmla="*/ 418 h 438"/>
                  <a:gd name="T68" fmla="*/ 122 w 326"/>
                  <a:gd name="T69" fmla="*/ 403 h 438"/>
                  <a:gd name="T70" fmla="*/ 130 w 326"/>
                  <a:gd name="T71" fmla="*/ 388 h 438"/>
                  <a:gd name="T72" fmla="*/ 125 w 326"/>
                  <a:gd name="T73" fmla="*/ 372 h 438"/>
                  <a:gd name="T74" fmla="*/ 119 w 326"/>
                  <a:gd name="T75" fmla="*/ 362 h 438"/>
                  <a:gd name="T76" fmla="*/ 111 w 326"/>
                  <a:gd name="T77" fmla="*/ 350 h 438"/>
                  <a:gd name="T78" fmla="*/ 103 w 326"/>
                  <a:gd name="T79" fmla="*/ 344 h 438"/>
                  <a:gd name="T80" fmla="*/ 110 w 326"/>
                  <a:gd name="T81" fmla="*/ 330 h 438"/>
                  <a:gd name="T82" fmla="*/ 101 w 326"/>
                  <a:gd name="T83" fmla="*/ 317 h 438"/>
                  <a:gd name="T84" fmla="*/ 96 w 326"/>
                  <a:gd name="T85" fmla="*/ 305 h 438"/>
                  <a:gd name="T86" fmla="*/ 97 w 326"/>
                  <a:gd name="T87" fmla="*/ 289 h 438"/>
                  <a:gd name="T88" fmla="*/ 91 w 326"/>
                  <a:gd name="T89" fmla="*/ 281 h 438"/>
                  <a:gd name="T90" fmla="*/ 88 w 326"/>
                  <a:gd name="T91" fmla="*/ 268 h 438"/>
                  <a:gd name="T92" fmla="*/ 86 w 326"/>
                  <a:gd name="T93" fmla="*/ 252 h 438"/>
                  <a:gd name="T94" fmla="*/ 72 w 326"/>
                  <a:gd name="T95" fmla="*/ 245 h 438"/>
                  <a:gd name="T96" fmla="*/ 57 w 326"/>
                  <a:gd name="T97" fmla="*/ 236 h 438"/>
                  <a:gd name="T98" fmla="*/ 52 w 326"/>
                  <a:gd name="T99" fmla="*/ 224 h 438"/>
                  <a:gd name="T100" fmla="*/ 43 w 326"/>
                  <a:gd name="T101" fmla="*/ 210 h 438"/>
                  <a:gd name="T102" fmla="*/ 38 w 326"/>
                  <a:gd name="T103" fmla="*/ 202 h 438"/>
                  <a:gd name="T104" fmla="*/ 20 w 326"/>
                  <a:gd name="T105" fmla="*/ 193 h 438"/>
                  <a:gd name="T106" fmla="*/ 24 w 326"/>
                  <a:gd name="T107" fmla="*/ 184 h 438"/>
                  <a:gd name="T108" fmla="*/ 14 w 326"/>
                  <a:gd name="T109" fmla="*/ 182 h 438"/>
                  <a:gd name="T110" fmla="*/ 4 w 326"/>
                  <a:gd name="T111" fmla="*/ 167 h 438"/>
                  <a:gd name="T112" fmla="*/ 1 w 326"/>
                  <a:gd name="T113" fmla="*/ 150 h 438"/>
                  <a:gd name="T114" fmla="*/ 5 w 326"/>
                  <a:gd name="T115" fmla="*/ 134 h 438"/>
                  <a:gd name="T116" fmla="*/ 12 w 326"/>
                  <a:gd name="T117" fmla="*/ 125 h 438"/>
                  <a:gd name="T118" fmla="*/ 19 w 326"/>
                  <a:gd name="T119" fmla="*/ 115 h 438"/>
                  <a:gd name="T120" fmla="*/ 24 w 326"/>
                  <a:gd name="T121" fmla="*/ 100 h 438"/>
                  <a:gd name="T122" fmla="*/ 25 w 326"/>
                  <a:gd name="T123" fmla="*/ 81 h 438"/>
                  <a:gd name="T124" fmla="*/ 23 w 326"/>
                  <a:gd name="T125" fmla="*/ 5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6" h="438">
                    <a:moveTo>
                      <a:pt x="24" y="53"/>
                    </a:moveTo>
                    <a:lnTo>
                      <a:pt x="24" y="52"/>
                    </a:lnTo>
                    <a:lnTo>
                      <a:pt x="25" y="52"/>
                    </a:lnTo>
                    <a:lnTo>
                      <a:pt x="26" y="51"/>
                    </a:lnTo>
                    <a:lnTo>
                      <a:pt x="27" y="49"/>
                    </a:lnTo>
                    <a:lnTo>
                      <a:pt x="28" y="48"/>
                    </a:lnTo>
                    <a:lnTo>
                      <a:pt x="28" y="47"/>
                    </a:lnTo>
                    <a:lnTo>
                      <a:pt x="28" y="46"/>
                    </a:lnTo>
                    <a:lnTo>
                      <a:pt x="28" y="45"/>
                    </a:lnTo>
                    <a:lnTo>
                      <a:pt x="27" y="44"/>
                    </a:lnTo>
                    <a:lnTo>
                      <a:pt x="26" y="42"/>
                    </a:lnTo>
                    <a:lnTo>
                      <a:pt x="26" y="41"/>
                    </a:lnTo>
                    <a:lnTo>
                      <a:pt x="26" y="41"/>
                    </a:lnTo>
                    <a:lnTo>
                      <a:pt x="26" y="40"/>
                    </a:lnTo>
                    <a:lnTo>
                      <a:pt x="27" y="38"/>
                    </a:lnTo>
                    <a:lnTo>
                      <a:pt x="28" y="36"/>
                    </a:lnTo>
                    <a:lnTo>
                      <a:pt x="28" y="35"/>
                    </a:lnTo>
                    <a:lnTo>
                      <a:pt x="28" y="34"/>
                    </a:lnTo>
                    <a:lnTo>
                      <a:pt x="28" y="34"/>
                    </a:lnTo>
                    <a:lnTo>
                      <a:pt x="28" y="33"/>
                    </a:lnTo>
                    <a:lnTo>
                      <a:pt x="28" y="32"/>
                    </a:lnTo>
                    <a:lnTo>
                      <a:pt x="27" y="31"/>
                    </a:lnTo>
                    <a:lnTo>
                      <a:pt x="26" y="30"/>
                    </a:lnTo>
                    <a:lnTo>
                      <a:pt x="26" y="29"/>
                    </a:lnTo>
                    <a:lnTo>
                      <a:pt x="26" y="28"/>
                    </a:lnTo>
                    <a:lnTo>
                      <a:pt x="44" y="27"/>
                    </a:lnTo>
                    <a:lnTo>
                      <a:pt x="45" y="27"/>
                    </a:lnTo>
                    <a:lnTo>
                      <a:pt x="71" y="25"/>
                    </a:lnTo>
                    <a:lnTo>
                      <a:pt x="72" y="24"/>
                    </a:lnTo>
                    <a:lnTo>
                      <a:pt x="72" y="22"/>
                    </a:lnTo>
                    <a:lnTo>
                      <a:pt x="73" y="21"/>
                    </a:lnTo>
                    <a:lnTo>
                      <a:pt x="74" y="21"/>
                    </a:lnTo>
                    <a:lnTo>
                      <a:pt x="74" y="20"/>
                    </a:lnTo>
                    <a:lnTo>
                      <a:pt x="75" y="19"/>
                    </a:lnTo>
                    <a:lnTo>
                      <a:pt x="75" y="18"/>
                    </a:lnTo>
                    <a:lnTo>
                      <a:pt x="76" y="17"/>
                    </a:lnTo>
                    <a:lnTo>
                      <a:pt x="78" y="16"/>
                    </a:lnTo>
                    <a:lnTo>
                      <a:pt x="79" y="15"/>
                    </a:lnTo>
                    <a:lnTo>
                      <a:pt x="79" y="16"/>
                    </a:lnTo>
                    <a:lnTo>
                      <a:pt x="79" y="17"/>
                    </a:lnTo>
                    <a:lnTo>
                      <a:pt x="80" y="17"/>
                    </a:lnTo>
                    <a:lnTo>
                      <a:pt x="81" y="17"/>
                    </a:lnTo>
                    <a:lnTo>
                      <a:pt x="83" y="16"/>
                    </a:lnTo>
                    <a:lnTo>
                      <a:pt x="83" y="16"/>
                    </a:lnTo>
                    <a:lnTo>
                      <a:pt x="84" y="15"/>
                    </a:lnTo>
                    <a:lnTo>
                      <a:pt x="85" y="14"/>
                    </a:lnTo>
                    <a:lnTo>
                      <a:pt x="86" y="14"/>
                    </a:lnTo>
                    <a:lnTo>
                      <a:pt x="86" y="15"/>
                    </a:lnTo>
                    <a:lnTo>
                      <a:pt x="87" y="16"/>
                    </a:lnTo>
                    <a:lnTo>
                      <a:pt x="87" y="17"/>
                    </a:lnTo>
                    <a:lnTo>
                      <a:pt x="86" y="17"/>
                    </a:lnTo>
                    <a:lnTo>
                      <a:pt x="85" y="17"/>
                    </a:lnTo>
                    <a:lnTo>
                      <a:pt x="84" y="17"/>
                    </a:lnTo>
                    <a:lnTo>
                      <a:pt x="84" y="18"/>
                    </a:lnTo>
                    <a:lnTo>
                      <a:pt x="84" y="19"/>
                    </a:lnTo>
                    <a:lnTo>
                      <a:pt x="85" y="20"/>
                    </a:lnTo>
                    <a:lnTo>
                      <a:pt x="86" y="21"/>
                    </a:lnTo>
                    <a:lnTo>
                      <a:pt x="88" y="22"/>
                    </a:lnTo>
                    <a:lnTo>
                      <a:pt x="89" y="22"/>
                    </a:lnTo>
                    <a:lnTo>
                      <a:pt x="90" y="22"/>
                    </a:lnTo>
                    <a:lnTo>
                      <a:pt x="90" y="23"/>
                    </a:lnTo>
                    <a:lnTo>
                      <a:pt x="92" y="24"/>
                    </a:lnTo>
                    <a:lnTo>
                      <a:pt x="93" y="23"/>
                    </a:lnTo>
                    <a:lnTo>
                      <a:pt x="94" y="22"/>
                    </a:lnTo>
                    <a:lnTo>
                      <a:pt x="95" y="22"/>
                    </a:lnTo>
                    <a:lnTo>
                      <a:pt x="95" y="23"/>
                    </a:lnTo>
                    <a:lnTo>
                      <a:pt x="96" y="23"/>
                    </a:lnTo>
                    <a:lnTo>
                      <a:pt x="97" y="21"/>
                    </a:lnTo>
                    <a:lnTo>
                      <a:pt x="97" y="21"/>
                    </a:lnTo>
                    <a:lnTo>
                      <a:pt x="97" y="20"/>
                    </a:lnTo>
                    <a:lnTo>
                      <a:pt x="97" y="20"/>
                    </a:lnTo>
                    <a:lnTo>
                      <a:pt x="98" y="20"/>
                    </a:lnTo>
                    <a:lnTo>
                      <a:pt x="99" y="20"/>
                    </a:lnTo>
                    <a:lnTo>
                      <a:pt x="101" y="20"/>
                    </a:lnTo>
                    <a:lnTo>
                      <a:pt x="102" y="20"/>
                    </a:lnTo>
                    <a:lnTo>
                      <a:pt x="103" y="21"/>
                    </a:lnTo>
                    <a:lnTo>
                      <a:pt x="103" y="21"/>
                    </a:lnTo>
                    <a:lnTo>
                      <a:pt x="103" y="21"/>
                    </a:lnTo>
                    <a:lnTo>
                      <a:pt x="104" y="21"/>
                    </a:lnTo>
                    <a:lnTo>
                      <a:pt x="106" y="20"/>
                    </a:lnTo>
                    <a:lnTo>
                      <a:pt x="107" y="20"/>
                    </a:lnTo>
                    <a:lnTo>
                      <a:pt x="107" y="20"/>
                    </a:lnTo>
                    <a:lnTo>
                      <a:pt x="108" y="19"/>
                    </a:lnTo>
                    <a:lnTo>
                      <a:pt x="109" y="19"/>
                    </a:lnTo>
                    <a:lnTo>
                      <a:pt x="109" y="18"/>
                    </a:lnTo>
                    <a:lnTo>
                      <a:pt x="110" y="18"/>
                    </a:lnTo>
                    <a:lnTo>
                      <a:pt x="110" y="17"/>
                    </a:lnTo>
                    <a:lnTo>
                      <a:pt x="111" y="17"/>
                    </a:lnTo>
                    <a:lnTo>
                      <a:pt x="112" y="18"/>
                    </a:lnTo>
                    <a:lnTo>
                      <a:pt x="113" y="17"/>
                    </a:lnTo>
                    <a:lnTo>
                      <a:pt x="114" y="17"/>
                    </a:lnTo>
                    <a:lnTo>
                      <a:pt x="114" y="17"/>
                    </a:lnTo>
                    <a:lnTo>
                      <a:pt x="115" y="17"/>
                    </a:lnTo>
                    <a:lnTo>
                      <a:pt x="117" y="16"/>
                    </a:lnTo>
                    <a:lnTo>
                      <a:pt x="117" y="15"/>
                    </a:lnTo>
                    <a:lnTo>
                      <a:pt x="118" y="15"/>
                    </a:lnTo>
                    <a:lnTo>
                      <a:pt x="119" y="15"/>
                    </a:lnTo>
                    <a:lnTo>
                      <a:pt x="121" y="14"/>
                    </a:lnTo>
                    <a:lnTo>
                      <a:pt x="121" y="14"/>
                    </a:lnTo>
                    <a:lnTo>
                      <a:pt x="124" y="15"/>
                    </a:lnTo>
                    <a:lnTo>
                      <a:pt x="124" y="16"/>
                    </a:lnTo>
                    <a:lnTo>
                      <a:pt x="124" y="17"/>
                    </a:lnTo>
                    <a:lnTo>
                      <a:pt x="124" y="17"/>
                    </a:lnTo>
                    <a:lnTo>
                      <a:pt x="124" y="18"/>
                    </a:lnTo>
                    <a:lnTo>
                      <a:pt x="126" y="19"/>
                    </a:lnTo>
                    <a:lnTo>
                      <a:pt x="128" y="19"/>
                    </a:lnTo>
                    <a:lnTo>
                      <a:pt x="128" y="19"/>
                    </a:lnTo>
                    <a:lnTo>
                      <a:pt x="129" y="18"/>
                    </a:lnTo>
                    <a:lnTo>
                      <a:pt x="129" y="17"/>
                    </a:lnTo>
                    <a:lnTo>
                      <a:pt x="128" y="17"/>
                    </a:lnTo>
                    <a:lnTo>
                      <a:pt x="127" y="17"/>
                    </a:lnTo>
                    <a:lnTo>
                      <a:pt x="128" y="17"/>
                    </a:lnTo>
                    <a:lnTo>
                      <a:pt x="128" y="16"/>
                    </a:lnTo>
                    <a:lnTo>
                      <a:pt x="128" y="16"/>
                    </a:lnTo>
                    <a:lnTo>
                      <a:pt x="128" y="15"/>
                    </a:lnTo>
                    <a:lnTo>
                      <a:pt x="129" y="14"/>
                    </a:lnTo>
                    <a:lnTo>
                      <a:pt x="130" y="14"/>
                    </a:lnTo>
                    <a:lnTo>
                      <a:pt x="133" y="14"/>
                    </a:lnTo>
                    <a:lnTo>
                      <a:pt x="134" y="13"/>
                    </a:lnTo>
                    <a:lnTo>
                      <a:pt x="134" y="13"/>
                    </a:lnTo>
                    <a:lnTo>
                      <a:pt x="134" y="12"/>
                    </a:lnTo>
                    <a:lnTo>
                      <a:pt x="134" y="10"/>
                    </a:lnTo>
                    <a:lnTo>
                      <a:pt x="135" y="10"/>
                    </a:lnTo>
                    <a:lnTo>
                      <a:pt x="136" y="10"/>
                    </a:lnTo>
                    <a:lnTo>
                      <a:pt x="137" y="10"/>
                    </a:lnTo>
                    <a:lnTo>
                      <a:pt x="138" y="10"/>
                    </a:lnTo>
                    <a:lnTo>
                      <a:pt x="138" y="8"/>
                    </a:lnTo>
                    <a:lnTo>
                      <a:pt x="139" y="7"/>
                    </a:lnTo>
                    <a:lnTo>
                      <a:pt x="141" y="8"/>
                    </a:lnTo>
                    <a:lnTo>
                      <a:pt x="141" y="8"/>
                    </a:lnTo>
                    <a:lnTo>
                      <a:pt x="142" y="7"/>
                    </a:lnTo>
                    <a:lnTo>
                      <a:pt x="143" y="7"/>
                    </a:lnTo>
                    <a:lnTo>
                      <a:pt x="144" y="8"/>
                    </a:lnTo>
                    <a:lnTo>
                      <a:pt x="145" y="9"/>
                    </a:lnTo>
                    <a:lnTo>
                      <a:pt x="146" y="9"/>
                    </a:lnTo>
                    <a:lnTo>
                      <a:pt x="147" y="9"/>
                    </a:lnTo>
                    <a:lnTo>
                      <a:pt x="148" y="8"/>
                    </a:lnTo>
                    <a:lnTo>
                      <a:pt x="150" y="6"/>
                    </a:lnTo>
                    <a:lnTo>
                      <a:pt x="149" y="5"/>
                    </a:lnTo>
                    <a:lnTo>
                      <a:pt x="149" y="4"/>
                    </a:lnTo>
                    <a:lnTo>
                      <a:pt x="150" y="3"/>
                    </a:lnTo>
                    <a:lnTo>
                      <a:pt x="150" y="3"/>
                    </a:lnTo>
                    <a:lnTo>
                      <a:pt x="150" y="1"/>
                    </a:lnTo>
                    <a:lnTo>
                      <a:pt x="151" y="0"/>
                    </a:lnTo>
                    <a:lnTo>
                      <a:pt x="152" y="0"/>
                    </a:lnTo>
                    <a:lnTo>
                      <a:pt x="152" y="0"/>
                    </a:lnTo>
                    <a:lnTo>
                      <a:pt x="154" y="0"/>
                    </a:lnTo>
                    <a:lnTo>
                      <a:pt x="155" y="0"/>
                    </a:lnTo>
                    <a:lnTo>
                      <a:pt x="155" y="0"/>
                    </a:lnTo>
                    <a:lnTo>
                      <a:pt x="156" y="0"/>
                    </a:lnTo>
                    <a:lnTo>
                      <a:pt x="157" y="1"/>
                    </a:lnTo>
                    <a:lnTo>
                      <a:pt x="158" y="1"/>
                    </a:lnTo>
                    <a:lnTo>
                      <a:pt x="158" y="2"/>
                    </a:lnTo>
                    <a:lnTo>
                      <a:pt x="157" y="3"/>
                    </a:lnTo>
                    <a:lnTo>
                      <a:pt x="158" y="3"/>
                    </a:lnTo>
                    <a:lnTo>
                      <a:pt x="158" y="4"/>
                    </a:lnTo>
                    <a:lnTo>
                      <a:pt x="160" y="5"/>
                    </a:lnTo>
                    <a:lnTo>
                      <a:pt x="162" y="4"/>
                    </a:lnTo>
                    <a:lnTo>
                      <a:pt x="163" y="4"/>
                    </a:lnTo>
                    <a:lnTo>
                      <a:pt x="164" y="3"/>
                    </a:lnTo>
                    <a:lnTo>
                      <a:pt x="165" y="3"/>
                    </a:lnTo>
                    <a:lnTo>
                      <a:pt x="165" y="3"/>
                    </a:lnTo>
                    <a:lnTo>
                      <a:pt x="166" y="3"/>
                    </a:lnTo>
                    <a:lnTo>
                      <a:pt x="166" y="3"/>
                    </a:lnTo>
                    <a:lnTo>
                      <a:pt x="167" y="5"/>
                    </a:lnTo>
                    <a:lnTo>
                      <a:pt x="168" y="6"/>
                    </a:lnTo>
                    <a:lnTo>
                      <a:pt x="169" y="7"/>
                    </a:lnTo>
                    <a:lnTo>
                      <a:pt x="170" y="7"/>
                    </a:lnTo>
                    <a:lnTo>
                      <a:pt x="172" y="6"/>
                    </a:lnTo>
                    <a:lnTo>
                      <a:pt x="172" y="6"/>
                    </a:lnTo>
                    <a:lnTo>
                      <a:pt x="174" y="5"/>
                    </a:lnTo>
                    <a:lnTo>
                      <a:pt x="175" y="5"/>
                    </a:lnTo>
                    <a:lnTo>
                      <a:pt x="176" y="6"/>
                    </a:lnTo>
                    <a:lnTo>
                      <a:pt x="176" y="7"/>
                    </a:lnTo>
                    <a:lnTo>
                      <a:pt x="176" y="8"/>
                    </a:lnTo>
                    <a:lnTo>
                      <a:pt x="176" y="9"/>
                    </a:lnTo>
                    <a:lnTo>
                      <a:pt x="177" y="9"/>
                    </a:lnTo>
                    <a:lnTo>
                      <a:pt x="177" y="10"/>
                    </a:lnTo>
                    <a:lnTo>
                      <a:pt x="176" y="10"/>
                    </a:lnTo>
                    <a:lnTo>
                      <a:pt x="177" y="10"/>
                    </a:lnTo>
                    <a:lnTo>
                      <a:pt x="178" y="10"/>
                    </a:lnTo>
                    <a:lnTo>
                      <a:pt x="179" y="10"/>
                    </a:lnTo>
                    <a:lnTo>
                      <a:pt x="179" y="10"/>
                    </a:lnTo>
                    <a:lnTo>
                      <a:pt x="180" y="10"/>
                    </a:lnTo>
                    <a:lnTo>
                      <a:pt x="181" y="10"/>
                    </a:lnTo>
                    <a:lnTo>
                      <a:pt x="182" y="10"/>
                    </a:lnTo>
                    <a:lnTo>
                      <a:pt x="183" y="9"/>
                    </a:lnTo>
                    <a:lnTo>
                      <a:pt x="183" y="10"/>
                    </a:lnTo>
                    <a:lnTo>
                      <a:pt x="184" y="11"/>
                    </a:lnTo>
                    <a:lnTo>
                      <a:pt x="185" y="12"/>
                    </a:lnTo>
                    <a:lnTo>
                      <a:pt x="186" y="12"/>
                    </a:lnTo>
                    <a:lnTo>
                      <a:pt x="186" y="13"/>
                    </a:lnTo>
                    <a:lnTo>
                      <a:pt x="188" y="14"/>
                    </a:lnTo>
                    <a:lnTo>
                      <a:pt x="190" y="14"/>
                    </a:lnTo>
                    <a:lnTo>
                      <a:pt x="190" y="14"/>
                    </a:lnTo>
                    <a:lnTo>
                      <a:pt x="190" y="13"/>
                    </a:lnTo>
                    <a:lnTo>
                      <a:pt x="190" y="13"/>
                    </a:lnTo>
                    <a:lnTo>
                      <a:pt x="190" y="12"/>
                    </a:lnTo>
                    <a:lnTo>
                      <a:pt x="190" y="11"/>
                    </a:lnTo>
                    <a:lnTo>
                      <a:pt x="190" y="12"/>
                    </a:lnTo>
                    <a:lnTo>
                      <a:pt x="191" y="13"/>
                    </a:lnTo>
                    <a:lnTo>
                      <a:pt x="191" y="14"/>
                    </a:lnTo>
                    <a:lnTo>
                      <a:pt x="192" y="14"/>
                    </a:lnTo>
                    <a:lnTo>
                      <a:pt x="191" y="16"/>
                    </a:lnTo>
                    <a:lnTo>
                      <a:pt x="191" y="17"/>
                    </a:lnTo>
                    <a:lnTo>
                      <a:pt x="192" y="17"/>
                    </a:lnTo>
                    <a:lnTo>
                      <a:pt x="193" y="18"/>
                    </a:lnTo>
                    <a:lnTo>
                      <a:pt x="194" y="17"/>
                    </a:lnTo>
                    <a:lnTo>
                      <a:pt x="195" y="17"/>
                    </a:lnTo>
                    <a:lnTo>
                      <a:pt x="196" y="17"/>
                    </a:lnTo>
                    <a:lnTo>
                      <a:pt x="196" y="17"/>
                    </a:lnTo>
                    <a:lnTo>
                      <a:pt x="197" y="17"/>
                    </a:lnTo>
                    <a:lnTo>
                      <a:pt x="200" y="18"/>
                    </a:lnTo>
                    <a:lnTo>
                      <a:pt x="200" y="18"/>
                    </a:lnTo>
                    <a:lnTo>
                      <a:pt x="201" y="18"/>
                    </a:lnTo>
                    <a:lnTo>
                      <a:pt x="202" y="17"/>
                    </a:lnTo>
                    <a:lnTo>
                      <a:pt x="202" y="16"/>
                    </a:lnTo>
                    <a:lnTo>
                      <a:pt x="201" y="15"/>
                    </a:lnTo>
                    <a:lnTo>
                      <a:pt x="201" y="14"/>
                    </a:lnTo>
                    <a:lnTo>
                      <a:pt x="201" y="14"/>
                    </a:lnTo>
                    <a:lnTo>
                      <a:pt x="202" y="12"/>
                    </a:lnTo>
                    <a:lnTo>
                      <a:pt x="203" y="12"/>
                    </a:lnTo>
                    <a:lnTo>
                      <a:pt x="203" y="11"/>
                    </a:lnTo>
                    <a:lnTo>
                      <a:pt x="203" y="11"/>
                    </a:lnTo>
                    <a:lnTo>
                      <a:pt x="204" y="12"/>
                    </a:lnTo>
                    <a:lnTo>
                      <a:pt x="205" y="13"/>
                    </a:lnTo>
                    <a:lnTo>
                      <a:pt x="207" y="13"/>
                    </a:lnTo>
                    <a:lnTo>
                      <a:pt x="207" y="13"/>
                    </a:lnTo>
                    <a:lnTo>
                      <a:pt x="207" y="14"/>
                    </a:lnTo>
                    <a:lnTo>
                      <a:pt x="207" y="14"/>
                    </a:lnTo>
                    <a:lnTo>
                      <a:pt x="208" y="14"/>
                    </a:lnTo>
                    <a:lnTo>
                      <a:pt x="210" y="14"/>
                    </a:lnTo>
                    <a:lnTo>
                      <a:pt x="210" y="14"/>
                    </a:lnTo>
                    <a:lnTo>
                      <a:pt x="211" y="14"/>
                    </a:lnTo>
                    <a:lnTo>
                      <a:pt x="212" y="14"/>
                    </a:lnTo>
                    <a:lnTo>
                      <a:pt x="214" y="12"/>
                    </a:lnTo>
                    <a:lnTo>
                      <a:pt x="214" y="13"/>
                    </a:lnTo>
                    <a:lnTo>
                      <a:pt x="215" y="12"/>
                    </a:lnTo>
                    <a:lnTo>
                      <a:pt x="216" y="12"/>
                    </a:lnTo>
                    <a:lnTo>
                      <a:pt x="216" y="13"/>
                    </a:lnTo>
                    <a:lnTo>
                      <a:pt x="217" y="14"/>
                    </a:lnTo>
                    <a:lnTo>
                      <a:pt x="217" y="16"/>
                    </a:lnTo>
                    <a:lnTo>
                      <a:pt x="218" y="16"/>
                    </a:lnTo>
                    <a:lnTo>
                      <a:pt x="220" y="16"/>
                    </a:lnTo>
                    <a:lnTo>
                      <a:pt x="221" y="15"/>
                    </a:lnTo>
                    <a:lnTo>
                      <a:pt x="221" y="14"/>
                    </a:lnTo>
                    <a:lnTo>
                      <a:pt x="223" y="13"/>
                    </a:lnTo>
                    <a:lnTo>
                      <a:pt x="224" y="12"/>
                    </a:lnTo>
                    <a:lnTo>
                      <a:pt x="224" y="11"/>
                    </a:lnTo>
                    <a:lnTo>
                      <a:pt x="225" y="11"/>
                    </a:lnTo>
                    <a:lnTo>
                      <a:pt x="226" y="12"/>
                    </a:lnTo>
                    <a:lnTo>
                      <a:pt x="227" y="12"/>
                    </a:lnTo>
                    <a:lnTo>
                      <a:pt x="227" y="13"/>
                    </a:lnTo>
                    <a:lnTo>
                      <a:pt x="228" y="14"/>
                    </a:lnTo>
                    <a:lnTo>
                      <a:pt x="229" y="14"/>
                    </a:lnTo>
                    <a:lnTo>
                      <a:pt x="230" y="14"/>
                    </a:lnTo>
                    <a:lnTo>
                      <a:pt x="231" y="14"/>
                    </a:lnTo>
                    <a:lnTo>
                      <a:pt x="231" y="15"/>
                    </a:lnTo>
                    <a:lnTo>
                      <a:pt x="231" y="17"/>
                    </a:lnTo>
                    <a:lnTo>
                      <a:pt x="231" y="18"/>
                    </a:lnTo>
                    <a:lnTo>
                      <a:pt x="232" y="19"/>
                    </a:lnTo>
                    <a:lnTo>
                      <a:pt x="233" y="19"/>
                    </a:lnTo>
                    <a:lnTo>
                      <a:pt x="234" y="19"/>
                    </a:lnTo>
                    <a:lnTo>
                      <a:pt x="234" y="19"/>
                    </a:lnTo>
                    <a:lnTo>
                      <a:pt x="234" y="18"/>
                    </a:lnTo>
                    <a:lnTo>
                      <a:pt x="235" y="18"/>
                    </a:lnTo>
                    <a:lnTo>
                      <a:pt x="236" y="17"/>
                    </a:lnTo>
                    <a:lnTo>
                      <a:pt x="238" y="17"/>
                    </a:lnTo>
                    <a:lnTo>
                      <a:pt x="238" y="16"/>
                    </a:lnTo>
                    <a:lnTo>
                      <a:pt x="238" y="15"/>
                    </a:lnTo>
                    <a:lnTo>
                      <a:pt x="238" y="14"/>
                    </a:lnTo>
                    <a:lnTo>
                      <a:pt x="239" y="13"/>
                    </a:lnTo>
                    <a:lnTo>
                      <a:pt x="239" y="12"/>
                    </a:lnTo>
                    <a:lnTo>
                      <a:pt x="240" y="11"/>
                    </a:lnTo>
                    <a:lnTo>
                      <a:pt x="241" y="11"/>
                    </a:lnTo>
                    <a:lnTo>
                      <a:pt x="241" y="11"/>
                    </a:lnTo>
                    <a:lnTo>
                      <a:pt x="243" y="10"/>
                    </a:lnTo>
                    <a:lnTo>
                      <a:pt x="244" y="10"/>
                    </a:lnTo>
                    <a:lnTo>
                      <a:pt x="245" y="9"/>
                    </a:lnTo>
                    <a:lnTo>
                      <a:pt x="245" y="9"/>
                    </a:lnTo>
                    <a:lnTo>
                      <a:pt x="246" y="8"/>
                    </a:lnTo>
                    <a:lnTo>
                      <a:pt x="247" y="8"/>
                    </a:lnTo>
                    <a:lnTo>
                      <a:pt x="248" y="7"/>
                    </a:lnTo>
                    <a:lnTo>
                      <a:pt x="248" y="7"/>
                    </a:lnTo>
                    <a:lnTo>
                      <a:pt x="249" y="7"/>
                    </a:lnTo>
                    <a:lnTo>
                      <a:pt x="250" y="7"/>
                    </a:lnTo>
                    <a:lnTo>
                      <a:pt x="252" y="9"/>
                    </a:lnTo>
                    <a:lnTo>
                      <a:pt x="252" y="9"/>
                    </a:lnTo>
                    <a:lnTo>
                      <a:pt x="253" y="10"/>
                    </a:lnTo>
                    <a:lnTo>
                      <a:pt x="254" y="10"/>
                    </a:lnTo>
                    <a:lnTo>
                      <a:pt x="255" y="10"/>
                    </a:lnTo>
                    <a:lnTo>
                      <a:pt x="255" y="9"/>
                    </a:lnTo>
                    <a:lnTo>
                      <a:pt x="256" y="10"/>
                    </a:lnTo>
                    <a:lnTo>
                      <a:pt x="256" y="10"/>
                    </a:lnTo>
                    <a:lnTo>
                      <a:pt x="257" y="11"/>
                    </a:lnTo>
                    <a:lnTo>
                      <a:pt x="257" y="12"/>
                    </a:lnTo>
                    <a:lnTo>
                      <a:pt x="256" y="14"/>
                    </a:lnTo>
                    <a:lnTo>
                      <a:pt x="257" y="14"/>
                    </a:lnTo>
                    <a:lnTo>
                      <a:pt x="258" y="14"/>
                    </a:lnTo>
                    <a:lnTo>
                      <a:pt x="258" y="16"/>
                    </a:lnTo>
                    <a:lnTo>
                      <a:pt x="259" y="17"/>
                    </a:lnTo>
                    <a:lnTo>
                      <a:pt x="260" y="17"/>
                    </a:lnTo>
                    <a:lnTo>
                      <a:pt x="261" y="17"/>
                    </a:lnTo>
                    <a:lnTo>
                      <a:pt x="262" y="17"/>
                    </a:lnTo>
                    <a:lnTo>
                      <a:pt x="262" y="16"/>
                    </a:lnTo>
                    <a:lnTo>
                      <a:pt x="263" y="15"/>
                    </a:lnTo>
                    <a:lnTo>
                      <a:pt x="264" y="15"/>
                    </a:lnTo>
                    <a:lnTo>
                      <a:pt x="265" y="14"/>
                    </a:lnTo>
                    <a:lnTo>
                      <a:pt x="265" y="14"/>
                    </a:lnTo>
                    <a:lnTo>
                      <a:pt x="267" y="14"/>
                    </a:lnTo>
                    <a:lnTo>
                      <a:pt x="268" y="14"/>
                    </a:lnTo>
                    <a:lnTo>
                      <a:pt x="269" y="16"/>
                    </a:lnTo>
                    <a:lnTo>
                      <a:pt x="270" y="16"/>
                    </a:lnTo>
                    <a:lnTo>
                      <a:pt x="271" y="16"/>
                    </a:lnTo>
                    <a:lnTo>
                      <a:pt x="272" y="14"/>
                    </a:lnTo>
                    <a:lnTo>
                      <a:pt x="272" y="13"/>
                    </a:lnTo>
                    <a:lnTo>
                      <a:pt x="272" y="12"/>
                    </a:lnTo>
                    <a:lnTo>
                      <a:pt x="273" y="12"/>
                    </a:lnTo>
                    <a:lnTo>
                      <a:pt x="274" y="11"/>
                    </a:lnTo>
                    <a:lnTo>
                      <a:pt x="275" y="10"/>
                    </a:lnTo>
                    <a:lnTo>
                      <a:pt x="276" y="10"/>
                    </a:lnTo>
                    <a:lnTo>
                      <a:pt x="276" y="9"/>
                    </a:lnTo>
                    <a:lnTo>
                      <a:pt x="277" y="9"/>
                    </a:lnTo>
                    <a:lnTo>
                      <a:pt x="278" y="9"/>
                    </a:lnTo>
                    <a:lnTo>
                      <a:pt x="279" y="9"/>
                    </a:lnTo>
                    <a:lnTo>
                      <a:pt x="280" y="10"/>
                    </a:lnTo>
                    <a:lnTo>
                      <a:pt x="282" y="10"/>
                    </a:lnTo>
                    <a:lnTo>
                      <a:pt x="282" y="11"/>
                    </a:lnTo>
                    <a:lnTo>
                      <a:pt x="282" y="12"/>
                    </a:lnTo>
                    <a:lnTo>
                      <a:pt x="283" y="13"/>
                    </a:lnTo>
                    <a:lnTo>
                      <a:pt x="283" y="14"/>
                    </a:lnTo>
                    <a:lnTo>
                      <a:pt x="284" y="14"/>
                    </a:lnTo>
                    <a:lnTo>
                      <a:pt x="284" y="14"/>
                    </a:lnTo>
                    <a:lnTo>
                      <a:pt x="285" y="15"/>
                    </a:lnTo>
                    <a:lnTo>
                      <a:pt x="286" y="16"/>
                    </a:lnTo>
                    <a:lnTo>
                      <a:pt x="286" y="16"/>
                    </a:lnTo>
                    <a:lnTo>
                      <a:pt x="288" y="15"/>
                    </a:lnTo>
                    <a:lnTo>
                      <a:pt x="289" y="14"/>
                    </a:lnTo>
                    <a:lnTo>
                      <a:pt x="289" y="14"/>
                    </a:lnTo>
                    <a:lnTo>
                      <a:pt x="290" y="13"/>
                    </a:lnTo>
                    <a:lnTo>
                      <a:pt x="291" y="13"/>
                    </a:lnTo>
                    <a:lnTo>
                      <a:pt x="293" y="13"/>
                    </a:lnTo>
                    <a:lnTo>
                      <a:pt x="294" y="13"/>
                    </a:lnTo>
                    <a:lnTo>
                      <a:pt x="296" y="13"/>
                    </a:lnTo>
                    <a:lnTo>
                      <a:pt x="296" y="14"/>
                    </a:lnTo>
                    <a:lnTo>
                      <a:pt x="299" y="14"/>
                    </a:lnTo>
                    <a:lnTo>
                      <a:pt x="300" y="14"/>
                    </a:lnTo>
                    <a:lnTo>
                      <a:pt x="302" y="15"/>
                    </a:lnTo>
                    <a:lnTo>
                      <a:pt x="302" y="16"/>
                    </a:lnTo>
                    <a:lnTo>
                      <a:pt x="303" y="17"/>
                    </a:lnTo>
                    <a:lnTo>
                      <a:pt x="303" y="17"/>
                    </a:lnTo>
                    <a:lnTo>
                      <a:pt x="303" y="18"/>
                    </a:lnTo>
                    <a:lnTo>
                      <a:pt x="304" y="18"/>
                    </a:lnTo>
                    <a:lnTo>
                      <a:pt x="306" y="19"/>
                    </a:lnTo>
                    <a:lnTo>
                      <a:pt x="307" y="19"/>
                    </a:lnTo>
                    <a:lnTo>
                      <a:pt x="309" y="19"/>
                    </a:lnTo>
                    <a:lnTo>
                      <a:pt x="309" y="20"/>
                    </a:lnTo>
                    <a:lnTo>
                      <a:pt x="309" y="21"/>
                    </a:lnTo>
                    <a:lnTo>
                      <a:pt x="310" y="22"/>
                    </a:lnTo>
                    <a:lnTo>
                      <a:pt x="311" y="23"/>
                    </a:lnTo>
                    <a:lnTo>
                      <a:pt x="312" y="24"/>
                    </a:lnTo>
                    <a:lnTo>
                      <a:pt x="313" y="24"/>
                    </a:lnTo>
                    <a:lnTo>
                      <a:pt x="313" y="24"/>
                    </a:lnTo>
                    <a:lnTo>
                      <a:pt x="315" y="23"/>
                    </a:lnTo>
                    <a:lnTo>
                      <a:pt x="316" y="23"/>
                    </a:lnTo>
                    <a:lnTo>
                      <a:pt x="317" y="24"/>
                    </a:lnTo>
                    <a:lnTo>
                      <a:pt x="317" y="24"/>
                    </a:lnTo>
                    <a:lnTo>
                      <a:pt x="317" y="25"/>
                    </a:lnTo>
                    <a:lnTo>
                      <a:pt x="317" y="26"/>
                    </a:lnTo>
                    <a:lnTo>
                      <a:pt x="319" y="26"/>
                    </a:lnTo>
                    <a:lnTo>
                      <a:pt x="320" y="25"/>
                    </a:lnTo>
                    <a:lnTo>
                      <a:pt x="320" y="24"/>
                    </a:lnTo>
                    <a:lnTo>
                      <a:pt x="321" y="23"/>
                    </a:lnTo>
                    <a:lnTo>
                      <a:pt x="322" y="22"/>
                    </a:lnTo>
                    <a:lnTo>
                      <a:pt x="323" y="22"/>
                    </a:lnTo>
                    <a:lnTo>
                      <a:pt x="324" y="23"/>
                    </a:lnTo>
                    <a:lnTo>
                      <a:pt x="325" y="24"/>
                    </a:lnTo>
                    <a:lnTo>
                      <a:pt x="326" y="26"/>
                    </a:lnTo>
                    <a:lnTo>
                      <a:pt x="325" y="26"/>
                    </a:lnTo>
                    <a:lnTo>
                      <a:pt x="324" y="27"/>
                    </a:lnTo>
                    <a:lnTo>
                      <a:pt x="323" y="27"/>
                    </a:lnTo>
                    <a:lnTo>
                      <a:pt x="321" y="27"/>
                    </a:lnTo>
                    <a:lnTo>
                      <a:pt x="320" y="28"/>
                    </a:lnTo>
                    <a:lnTo>
                      <a:pt x="320" y="29"/>
                    </a:lnTo>
                    <a:lnTo>
                      <a:pt x="320" y="31"/>
                    </a:lnTo>
                    <a:lnTo>
                      <a:pt x="320" y="34"/>
                    </a:lnTo>
                    <a:lnTo>
                      <a:pt x="320" y="38"/>
                    </a:lnTo>
                    <a:lnTo>
                      <a:pt x="320" y="38"/>
                    </a:lnTo>
                    <a:lnTo>
                      <a:pt x="320" y="39"/>
                    </a:lnTo>
                    <a:lnTo>
                      <a:pt x="320" y="41"/>
                    </a:lnTo>
                    <a:lnTo>
                      <a:pt x="321" y="46"/>
                    </a:lnTo>
                    <a:lnTo>
                      <a:pt x="321" y="47"/>
                    </a:lnTo>
                    <a:lnTo>
                      <a:pt x="321" y="51"/>
                    </a:lnTo>
                    <a:lnTo>
                      <a:pt x="321" y="54"/>
                    </a:lnTo>
                    <a:lnTo>
                      <a:pt x="321" y="57"/>
                    </a:lnTo>
                    <a:lnTo>
                      <a:pt x="320" y="59"/>
                    </a:lnTo>
                    <a:lnTo>
                      <a:pt x="320" y="63"/>
                    </a:lnTo>
                    <a:lnTo>
                      <a:pt x="318" y="66"/>
                    </a:lnTo>
                    <a:lnTo>
                      <a:pt x="318" y="69"/>
                    </a:lnTo>
                    <a:lnTo>
                      <a:pt x="317" y="72"/>
                    </a:lnTo>
                    <a:lnTo>
                      <a:pt x="315" y="75"/>
                    </a:lnTo>
                    <a:lnTo>
                      <a:pt x="313" y="78"/>
                    </a:lnTo>
                    <a:lnTo>
                      <a:pt x="313" y="79"/>
                    </a:lnTo>
                    <a:lnTo>
                      <a:pt x="312" y="79"/>
                    </a:lnTo>
                    <a:lnTo>
                      <a:pt x="311" y="83"/>
                    </a:lnTo>
                    <a:lnTo>
                      <a:pt x="310" y="85"/>
                    </a:lnTo>
                    <a:lnTo>
                      <a:pt x="310" y="86"/>
                    </a:lnTo>
                    <a:lnTo>
                      <a:pt x="310" y="89"/>
                    </a:lnTo>
                    <a:lnTo>
                      <a:pt x="310" y="90"/>
                    </a:lnTo>
                    <a:lnTo>
                      <a:pt x="310" y="91"/>
                    </a:lnTo>
                    <a:lnTo>
                      <a:pt x="308" y="93"/>
                    </a:lnTo>
                    <a:lnTo>
                      <a:pt x="307" y="94"/>
                    </a:lnTo>
                    <a:lnTo>
                      <a:pt x="307" y="96"/>
                    </a:lnTo>
                    <a:lnTo>
                      <a:pt x="305" y="97"/>
                    </a:lnTo>
                    <a:lnTo>
                      <a:pt x="305" y="98"/>
                    </a:lnTo>
                    <a:lnTo>
                      <a:pt x="304" y="100"/>
                    </a:lnTo>
                    <a:lnTo>
                      <a:pt x="303" y="103"/>
                    </a:lnTo>
                    <a:lnTo>
                      <a:pt x="303" y="105"/>
                    </a:lnTo>
                    <a:lnTo>
                      <a:pt x="304" y="109"/>
                    </a:lnTo>
                    <a:lnTo>
                      <a:pt x="304" y="114"/>
                    </a:lnTo>
                    <a:lnTo>
                      <a:pt x="304" y="119"/>
                    </a:lnTo>
                    <a:lnTo>
                      <a:pt x="304" y="120"/>
                    </a:lnTo>
                    <a:lnTo>
                      <a:pt x="304" y="121"/>
                    </a:lnTo>
                    <a:lnTo>
                      <a:pt x="300" y="129"/>
                    </a:lnTo>
                    <a:lnTo>
                      <a:pt x="298" y="131"/>
                    </a:lnTo>
                    <a:lnTo>
                      <a:pt x="296" y="136"/>
                    </a:lnTo>
                    <a:lnTo>
                      <a:pt x="272" y="178"/>
                    </a:lnTo>
                    <a:lnTo>
                      <a:pt x="266" y="189"/>
                    </a:lnTo>
                    <a:lnTo>
                      <a:pt x="244" y="228"/>
                    </a:lnTo>
                    <a:lnTo>
                      <a:pt x="203" y="303"/>
                    </a:lnTo>
                    <a:lnTo>
                      <a:pt x="194" y="317"/>
                    </a:lnTo>
                    <a:lnTo>
                      <a:pt x="186" y="331"/>
                    </a:lnTo>
                    <a:lnTo>
                      <a:pt x="151" y="393"/>
                    </a:lnTo>
                    <a:lnTo>
                      <a:pt x="125" y="438"/>
                    </a:lnTo>
                    <a:lnTo>
                      <a:pt x="124" y="436"/>
                    </a:lnTo>
                    <a:lnTo>
                      <a:pt x="124" y="436"/>
                    </a:lnTo>
                    <a:lnTo>
                      <a:pt x="123" y="436"/>
                    </a:lnTo>
                    <a:lnTo>
                      <a:pt x="122" y="434"/>
                    </a:lnTo>
                    <a:lnTo>
                      <a:pt x="121" y="434"/>
                    </a:lnTo>
                    <a:lnTo>
                      <a:pt x="119" y="433"/>
                    </a:lnTo>
                    <a:lnTo>
                      <a:pt x="118" y="433"/>
                    </a:lnTo>
                    <a:lnTo>
                      <a:pt x="117" y="433"/>
                    </a:lnTo>
                    <a:lnTo>
                      <a:pt x="116" y="433"/>
                    </a:lnTo>
                    <a:lnTo>
                      <a:pt x="115" y="433"/>
                    </a:lnTo>
                    <a:lnTo>
                      <a:pt x="114" y="433"/>
                    </a:lnTo>
                    <a:lnTo>
                      <a:pt x="114" y="434"/>
                    </a:lnTo>
                    <a:lnTo>
                      <a:pt x="113" y="434"/>
                    </a:lnTo>
                    <a:lnTo>
                      <a:pt x="112" y="435"/>
                    </a:lnTo>
                    <a:lnTo>
                      <a:pt x="110" y="435"/>
                    </a:lnTo>
                    <a:lnTo>
                      <a:pt x="109" y="435"/>
                    </a:lnTo>
                    <a:lnTo>
                      <a:pt x="109" y="434"/>
                    </a:lnTo>
                    <a:lnTo>
                      <a:pt x="107" y="434"/>
                    </a:lnTo>
                    <a:lnTo>
                      <a:pt x="107" y="434"/>
                    </a:lnTo>
                    <a:lnTo>
                      <a:pt x="106" y="434"/>
                    </a:lnTo>
                    <a:lnTo>
                      <a:pt x="103" y="431"/>
                    </a:lnTo>
                    <a:lnTo>
                      <a:pt x="103" y="431"/>
                    </a:lnTo>
                    <a:lnTo>
                      <a:pt x="102" y="431"/>
                    </a:lnTo>
                    <a:lnTo>
                      <a:pt x="99" y="431"/>
                    </a:lnTo>
                    <a:lnTo>
                      <a:pt x="98" y="431"/>
                    </a:lnTo>
                    <a:lnTo>
                      <a:pt x="98" y="430"/>
                    </a:lnTo>
                    <a:lnTo>
                      <a:pt x="98" y="428"/>
                    </a:lnTo>
                    <a:lnTo>
                      <a:pt x="97" y="427"/>
                    </a:lnTo>
                    <a:lnTo>
                      <a:pt x="98" y="426"/>
                    </a:lnTo>
                    <a:lnTo>
                      <a:pt x="99" y="424"/>
                    </a:lnTo>
                    <a:lnTo>
                      <a:pt x="99" y="424"/>
                    </a:lnTo>
                    <a:lnTo>
                      <a:pt x="100" y="422"/>
                    </a:lnTo>
                    <a:lnTo>
                      <a:pt x="100" y="421"/>
                    </a:lnTo>
                    <a:lnTo>
                      <a:pt x="103" y="420"/>
                    </a:lnTo>
                    <a:lnTo>
                      <a:pt x="106" y="420"/>
                    </a:lnTo>
                    <a:lnTo>
                      <a:pt x="107" y="419"/>
                    </a:lnTo>
                    <a:lnTo>
                      <a:pt x="108" y="419"/>
                    </a:lnTo>
                    <a:lnTo>
                      <a:pt x="109" y="419"/>
                    </a:lnTo>
                    <a:lnTo>
                      <a:pt x="110" y="419"/>
                    </a:lnTo>
                    <a:lnTo>
                      <a:pt x="111" y="419"/>
                    </a:lnTo>
                    <a:lnTo>
                      <a:pt x="113" y="418"/>
                    </a:lnTo>
                    <a:lnTo>
                      <a:pt x="114" y="418"/>
                    </a:lnTo>
                    <a:lnTo>
                      <a:pt x="114" y="417"/>
                    </a:lnTo>
                    <a:lnTo>
                      <a:pt x="114" y="417"/>
                    </a:lnTo>
                    <a:lnTo>
                      <a:pt x="116" y="416"/>
                    </a:lnTo>
                    <a:lnTo>
                      <a:pt x="117" y="415"/>
                    </a:lnTo>
                    <a:lnTo>
                      <a:pt x="117" y="414"/>
                    </a:lnTo>
                    <a:lnTo>
                      <a:pt x="116" y="411"/>
                    </a:lnTo>
                    <a:lnTo>
                      <a:pt x="117" y="410"/>
                    </a:lnTo>
                    <a:lnTo>
                      <a:pt x="117" y="410"/>
                    </a:lnTo>
                    <a:lnTo>
                      <a:pt x="117" y="409"/>
                    </a:lnTo>
                    <a:lnTo>
                      <a:pt x="117" y="408"/>
                    </a:lnTo>
                    <a:lnTo>
                      <a:pt x="119" y="406"/>
                    </a:lnTo>
                    <a:lnTo>
                      <a:pt x="120" y="405"/>
                    </a:lnTo>
                    <a:lnTo>
                      <a:pt x="121" y="404"/>
                    </a:lnTo>
                    <a:lnTo>
                      <a:pt x="122" y="403"/>
                    </a:lnTo>
                    <a:lnTo>
                      <a:pt x="124" y="403"/>
                    </a:lnTo>
                    <a:lnTo>
                      <a:pt x="125" y="401"/>
                    </a:lnTo>
                    <a:lnTo>
                      <a:pt x="126" y="400"/>
                    </a:lnTo>
                    <a:lnTo>
                      <a:pt x="125" y="399"/>
                    </a:lnTo>
                    <a:lnTo>
                      <a:pt x="125" y="398"/>
                    </a:lnTo>
                    <a:lnTo>
                      <a:pt x="125" y="396"/>
                    </a:lnTo>
                    <a:lnTo>
                      <a:pt x="125" y="396"/>
                    </a:lnTo>
                    <a:lnTo>
                      <a:pt x="127" y="393"/>
                    </a:lnTo>
                    <a:lnTo>
                      <a:pt x="128" y="393"/>
                    </a:lnTo>
                    <a:lnTo>
                      <a:pt x="128" y="393"/>
                    </a:lnTo>
                    <a:lnTo>
                      <a:pt x="129" y="391"/>
                    </a:lnTo>
                    <a:lnTo>
                      <a:pt x="130" y="390"/>
                    </a:lnTo>
                    <a:lnTo>
                      <a:pt x="130" y="389"/>
                    </a:lnTo>
                    <a:lnTo>
                      <a:pt x="130" y="388"/>
                    </a:lnTo>
                    <a:lnTo>
                      <a:pt x="130" y="387"/>
                    </a:lnTo>
                    <a:lnTo>
                      <a:pt x="131" y="386"/>
                    </a:lnTo>
                    <a:lnTo>
                      <a:pt x="131" y="386"/>
                    </a:lnTo>
                    <a:lnTo>
                      <a:pt x="131" y="383"/>
                    </a:lnTo>
                    <a:lnTo>
                      <a:pt x="132" y="382"/>
                    </a:lnTo>
                    <a:lnTo>
                      <a:pt x="131" y="380"/>
                    </a:lnTo>
                    <a:lnTo>
                      <a:pt x="131" y="379"/>
                    </a:lnTo>
                    <a:lnTo>
                      <a:pt x="131" y="378"/>
                    </a:lnTo>
                    <a:lnTo>
                      <a:pt x="130" y="377"/>
                    </a:lnTo>
                    <a:lnTo>
                      <a:pt x="129" y="376"/>
                    </a:lnTo>
                    <a:lnTo>
                      <a:pt x="128" y="376"/>
                    </a:lnTo>
                    <a:lnTo>
                      <a:pt x="128" y="375"/>
                    </a:lnTo>
                    <a:lnTo>
                      <a:pt x="126" y="373"/>
                    </a:lnTo>
                    <a:lnTo>
                      <a:pt x="125" y="372"/>
                    </a:lnTo>
                    <a:lnTo>
                      <a:pt x="124" y="372"/>
                    </a:lnTo>
                    <a:lnTo>
                      <a:pt x="124" y="372"/>
                    </a:lnTo>
                    <a:lnTo>
                      <a:pt x="122" y="373"/>
                    </a:lnTo>
                    <a:lnTo>
                      <a:pt x="121" y="374"/>
                    </a:lnTo>
                    <a:lnTo>
                      <a:pt x="121" y="373"/>
                    </a:lnTo>
                    <a:lnTo>
                      <a:pt x="121" y="372"/>
                    </a:lnTo>
                    <a:lnTo>
                      <a:pt x="120" y="371"/>
                    </a:lnTo>
                    <a:lnTo>
                      <a:pt x="121" y="369"/>
                    </a:lnTo>
                    <a:lnTo>
                      <a:pt x="121" y="369"/>
                    </a:lnTo>
                    <a:lnTo>
                      <a:pt x="121" y="368"/>
                    </a:lnTo>
                    <a:lnTo>
                      <a:pt x="121" y="367"/>
                    </a:lnTo>
                    <a:lnTo>
                      <a:pt x="120" y="365"/>
                    </a:lnTo>
                    <a:lnTo>
                      <a:pt x="120" y="363"/>
                    </a:lnTo>
                    <a:lnTo>
                      <a:pt x="119" y="362"/>
                    </a:lnTo>
                    <a:lnTo>
                      <a:pt x="119" y="360"/>
                    </a:lnTo>
                    <a:lnTo>
                      <a:pt x="118" y="359"/>
                    </a:lnTo>
                    <a:lnTo>
                      <a:pt x="117" y="358"/>
                    </a:lnTo>
                    <a:lnTo>
                      <a:pt x="116" y="358"/>
                    </a:lnTo>
                    <a:lnTo>
                      <a:pt x="114" y="358"/>
                    </a:lnTo>
                    <a:lnTo>
                      <a:pt x="114" y="357"/>
                    </a:lnTo>
                    <a:lnTo>
                      <a:pt x="113" y="357"/>
                    </a:lnTo>
                    <a:lnTo>
                      <a:pt x="113" y="356"/>
                    </a:lnTo>
                    <a:lnTo>
                      <a:pt x="113" y="355"/>
                    </a:lnTo>
                    <a:lnTo>
                      <a:pt x="113" y="354"/>
                    </a:lnTo>
                    <a:lnTo>
                      <a:pt x="112" y="352"/>
                    </a:lnTo>
                    <a:lnTo>
                      <a:pt x="112" y="351"/>
                    </a:lnTo>
                    <a:lnTo>
                      <a:pt x="111" y="351"/>
                    </a:lnTo>
                    <a:lnTo>
                      <a:pt x="111" y="350"/>
                    </a:lnTo>
                    <a:lnTo>
                      <a:pt x="110" y="350"/>
                    </a:lnTo>
                    <a:lnTo>
                      <a:pt x="109" y="348"/>
                    </a:lnTo>
                    <a:lnTo>
                      <a:pt x="108" y="348"/>
                    </a:lnTo>
                    <a:lnTo>
                      <a:pt x="108" y="347"/>
                    </a:lnTo>
                    <a:lnTo>
                      <a:pt x="109" y="346"/>
                    </a:lnTo>
                    <a:lnTo>
                      <a:pt x="109" y="345"/>
                    </a:lnTo>
                    <a:lnTo>
                      <a:pt x="110" y="345"/>
                    </a:lnTo>
                    <a:lnTo>
                      <a:pt x="110" y="344"/>
                    </a:lnTo>
                    <a:lnTo>
                      <a:pt x="110" y="343"/>
                    </a:lnTo>
                    <a:lnTo>
                      <a:pt x="109" y="342"/>
                    </a:lnTo>
                    <a:lnTo>
                      <a:pt x="108" y="342"/>
                    </a:lnTo>
                    <a:lnTo>
                      <a:pt x="107" y="342"/>
                    </a:lnTo>
                    <a:lnTo>
                      <a:pt x="105" y="343"/>
                    </a:lnTo>
                    <a:lnTo>
                      <a:pt x="103" y="344"/>
                    </a:lnTo>
                    <a:lnTo>
                      <a:pt x="102" y="343"/>
                    </a:lnTo>
                    <a:lnTo>
                      <a:pt x="102" y="341"/>
                    </a:lnTo>
                    <a:lnTo>
                      <a:pt x="103" y="341"/>
                    </a:lnTo>
                    <a:lnTo>
                      <a:pt x="104" y="341"/>
                    </a:lnTo>
                    <a:lnTo>
                      <a:pt x="106" y="341"/>
                    </a:lnTo>
                    <a:lnTo>
                      <a:pt x="107" y="340"/>
                    </a:lnTo>
                    <a:lnTo>
                      <a:pt x="109" y="339"/>
                    </a:lnTo>
                    <a:lnTo>
                      <a:pt x="110" y="339"/>
                    </a:lnTo>
                    <a:lnTo>
                      <a:pt x="110" y="338"/>
                    </a:lnTo>
                    <a:lnTo>
                      <a:pt x="110" y="336"/>
                    </a:lnTo>
                    <a:lnTo>
                      <a:pt x="110" y="333"/>
                    </a:lnTo>
                    <a:lnTo>
                      <a:pt x="111" y="332"/>
                    </a:lnTo>
                    <a:lnTo>
                      <a:pt x="111" y="331"/>
                    </a:lnTo>
                    <a:lnTo>
                      <a:pt x="110" y="330"/>
                    </a:lnTo>
                    <a:lnTo>
                      <a:pt x="109" y="329"/>
                    </a:lnTo>
                    <a:lnTo>
                      <a:pt x="107" y="328"/>
                    </a:lnTo>
                    <a:lnTo>
                      <a:pt x="107" y="327"/>
                    </a:lnTo>
                    <a:lnTo>
                      <a:pt x="107" y="326"/>
                    </a:lnTo>
                    <a:lnTo>
                      <a:pt x="106" y="325"/>
                    </a:lnTo>
                    <a:lnTo>
                      <a:pt x="105" y="325"/>
                    </a:lnTo>
                    <a:lnTo>
                      <a:pt x="104" y="324"/>
                    </a:lnTo>
                    <a:lnTo>
                      <a:pt x="103" y="324"/>
                    </a:lnTo>
                    <a:lnTo>
                      <a:pt x="103" y="322"/>
                    </a:lnTo>
                    <a:lnTo>
                      <a:pt x="102" y="321"/>
                    </a:lnTo>
                    <a:lnTo>
                      <a:pt x="101" y="319"/>
                    </a:lnTo>
                    <a:lnTo>
                      <a:pt x="101" y="318"/>
                    </a:lnTo>
                    <a:lnTo>
                      <a:pt x="101" y="317"/>
                    </a:lnTo>
                    <a:lnTo>
                      <a:pt x="101" y="317"/>
                    </a:lnTo>
                    <a:lnTo>
                      <a:pt x="103" y="314"/>
                    </a:lnTo>
                    <a:lnTo>
                      <a:pt x="103" y="313"/>
                    </a:lnTo>
                    <a:lnTo>
                      <a:pt x="103" y="312"/>
                    </a:lnTo>
                    <a:lnTo>
                      <a:pt x="102" y="311"/>
                    </a:lnTo>
                    <a:lnTo>
                      <a:pt x="101" y="310"/>
                    </a:lnTo>
                    <a:lnTo>
                      <a:pt x="100" y="310"/>
                    </a:lnTo>
                    <a:lnTo>
                      <a:pt x="100" y="309"/>
                    </a:lnTo>
                    <a:lnTo>
                      <a:pt x="100" y="309"/>
                    </a:lnTo>
                    <a:lnTo>
                      <a:pt x="99" y="308"/>
                    </a:lnTo>
                    <a:lnTo>
                      <a:pt x="98" y="307"/>
                    </a:lnTo>
                    <a:lnTo>
                      <a:pt x="97" y="307"/>
                    </a:lnTo>
                    <a:lnTo>
                      <a:pt x="97" y="307"/>
                    </a:lnTo>
                    <a:lnTo>
                      <a:pt x="97" y="306"/>
                    </a:lnTo>
                    <a:lnTo>
                      <a:pt x="96" y="305"/>
                    </a:lnTo>
                    <a:lnTo>
                      <a:pt x="95" y="302"/>
                    </a:lnTo>
                    <a:lnTo>
                      <a:pt x="95" y="300"/>
                    </a:lnTo>
                    <a:lnTo>
                      <a:pt x="94" y="299"/>
                    </a:lnTo>
                    <a:lnTo>
                      <a:pt x="93" y="297"/>
                    </a:lnTo>
                    <a:lnTo>
                      <a:pt x="93" y="296"/>
                    </a:lnTo>
                    <a:lnTo>
                      <a:pt x="93" y="296"/>
                    </a:lnTo>
                    <a:lnTo>
                      <a:pt x="93" y="294"/>
                    </a:lnTo>
                    <a:lnTo>
                      <a:pt x="93" y="293"/>
                    </a:lnTo>
                    <a:lnTo>
                      <a:pt x="93" y="293"/>
                    </a:lnTo>
                    <a:lnTo>
                      <a:pt x="93" y="291"/>
                    </a:lnTo>
                    <a:lnTo>
                      <a:pt x="94" y="291"/>
                    </a:lnTo>
                    <a:lnTo>
                      <a:pt x="95" y="290"/>
                    </a:lnTo>
                    <a:lnTo>
                      <a:pt x="96" y="289"/>
                    </a:lnTo>
                    <a:lnTo>
                      <a:pt x="97" y="289"/>
                    </a:lnTo>
                    <a:lnTo>
                      <a:pt x="98" y="289"/>
                    </a:lnTo>
                    <a:lnTo>
                      <a:pt x="99" y="289"/>
                    </a:lnTo>
                    <a:lnTo>
                      <a:pt x="99" y="288"/>
                    </a:lnTo>
                    <a:lnTo>
                      <a:pt x="98" y="286"/>
                    </a:lnTo>
                    <a:lnTo>
                      <a:pt x="97" y="286"/>
                    </a:lnTo>
                    <a:lnTo>
                      <a:pt x="97" y="285"/>
                    </a:lnTo>
                    <a:lnTo>
                      <a:pt x="96" y="285"/>
                    </a:lnTo>
                    <a:lnTo>
                      <a:pt x="96" y="284"/>
                    </a:lnTo>
                    <a:lnTo>
                      <a:pt x="95" y="283"/>
                    </a:lnTo>
                    <a:lnTo>
                      <a:pt x="94" y="283"/>
                    </a:lnTo>
                    <a:lnTo>
                      <a:pt x="93" y="282"/>
                    </a:lnTo>
                    <a:lnTo>
                      <a:pt x="93" y="282"/>
                    </a:lnTo>
                    <a:lnTo>
                      <a:pt x="92" y="281"/>
                    </a:lnTo>
                    <a:lnTo>
                      <a:pt x="91" y="281"/>
                    </a:lnTo>
                    <a:lnTo>
                      <a:pt x="89" y="280"/>
                    </a:lnTo>
                    <a:lnTo>
                      <a:pt x="88" y="280"/>
                    </a:lnTo>
                    <a:lnTo>
                      <a:pt x="87" y="279"/>
                    </a:lnTo>
                    <a:lnTo>
                      <a:pt x="87" y="279"/>
                    </a:lnTo>
                    <a:lnTo>
                      <a:pt x="86" y="278"/>
                    </a:lnTo>
                    <a:lnTo>
                      <a:pt x="86" y="276"/>
                    </a:lnTo>
                    <a:lnTo>
                      <a:pt x="86" y="275"/>
                    </a:lnTo>
                    <a:lnTo>
                      <a:pt x="86" y="274"/>
                    </a:lnTo>
                    <a:lnTo>
                      <a:pt x="87" y="272"/>
                    </a:lnTo>
                    <a:lnTo>
                      <a:pt x="87" y="272"/>
                    </a:lnTo>
                    <a:lnTo>
                      <a:pt x="88" y="271"/>
                    </a:lnTo>
                    <a:lnTo>
                      <a:pt x="88" y="270"/>
                    </a:lnTo>
                    <a:lnTo>
                      <a:pt x="88" y="269"/>
                    </a:lnTo>
                    <a:lnTo>
                      <a:pt x="88" y="268"/>
                    </a:lnTo>
                    <a:lnTo>
                      <a:pt x="88" y="267"/>
                    </a:lnTo>
                    <a:lnTo>
                      <a:pt x="87" y="265"/>
                    </a:lnTo>
                    <a:lnTo>
                      <a:pt x="86" y="264"/>
                    </a:lnTo>
                    <a:lnTo>
                      <a:pt x="85" y="263"/>
                    </a:lnTo>
                    <a:lnTo>
                      <a:pt x="84" y="262"/>
                    </a:lnTo>
                    <a:lnTo>
                      <a:pt x="85" y="262"/>
                    </a:lnTo>
                    <a:lnTo>
                      <a:pt x="87" y="259"/>
                    </a:lnTo>
                    <a:lnTo>
                      <a:pt x="88" y="258"/>
                    </a:lnTo>
                    <a:lnTo>
                      <a:pt x="88" y="258"/>
                    </a:lnTo>
                    <a:lnTo>
                      <a:pt x="89" y="257"/>
                    </a:lnTo>
                    <a:lnTo>
                      <a:pt x="89" y="255"/>
                    </a:lnTo>
                    <a:lnTo>
                      <a:pt x="88" y="254"/>
                    </a:lnTo>
                    <a:lnTo>
                      <a:pt x="87" y="253"/>
                    </a:lnTo>
                    <a:lnTo>
                      <a:pt x="86" y="252"/>
                    </a:lnTo>
                    <a:lnTo>
                      <a:pt x="85" y="252"/>
                    </a:lnTo>
                    <a:lnTo>
                      <a:pt x="84" y="252"/>
                    </a:lnTo>
                    <a:lnTo>
                      <a:pt x="83" y="252"/>
                    </a:lnTo>
                    <a:lnTo>
                      <a:pt x="82" y="252"/>
                    </a:lnTo>
                    <a:lnTo>
                      <a:pt x="80" y="251"/>
                    </a:lnTo>
                    <a:lnTo>
                      <a:pt x="79" y="251"/>
                    </a:lnTo>
                    <a:lnTo>
                      <a:pt x="76" y="250"/>
                    </a:lnTo>
                    <a:lnTo>
                      <a:pt x="74" y="250"/>
                    </a:lnTo>
                    <a:lnTo>
                      <a:pt x="72" y="250"/>
                    </a:lnTo>
                    <a:lnTo>
                      <a:pt x="72" y="249"/>
                    </a:lnTo>
                    <a:lnTo>
                      <a:pt x="72" y="248"/>
                    </a:lnTo>
                    <a:lnTo>
                      <a:pt x="72" y="247"/>
                    </a:lnTo>
                    <a:lnTo>
                      <a:pt x="72" y="246"/>
                    </a:lnTo>
                    <a:lnTo>
                      <a:pt x="72" y="245"/>
                    </a:lnTo>
                    <a:lnTo>
                      <a:pt x="72" y="244"/>
                    </a:lnTo>
                    <a:lnTo>
                      <a:pt x="72" y="243"/>
                    </a:lnTo>
                    <a:lnTo>
                      <a:pt x="72" y="242"/>
                    </a:lnTo>
                    <a:lnTo>
                      <a:pt x="72" y="241"/>
                    </a:lnTo>
                    <a:lnTo>
                      <a:pt x="71" y="241"/>
                    </a:lnTo>
                    <a:lnTo>
                      <a:pt x="69" y="240"/>
                    </a:lnTo>
                    <a:lnTo>
                      <a:pt x="68" y="239"/>
                    </a:lnTo>
                    <a:lnTo>
                      <a:pt x="66" y="239"/>
                    </a:lnTo>
                    <a:lnTo>
                      <a:pt x="66" y="238"/>
                    </a:lnTo>
                    <a:lnTo>
                      <a:pt x="61" y="237"/>
                    </a:lnTo>
                    <a:lnTo>
                      <a:pt x="59" y="236"/>
                    </a:lnTo>
                    <a:lnTo>
                      <a:pt x="59" y="236"/>
                    </a:lnTo>
                    <a:lnTo>
                      <a:pt x="58" y="236"/>
                    </a:lnTo>
                    <a:lnTo>
                      <a:pt x="57" y="236"/>
                    </a:lnTo>
                    <a:lnTo>
                      <a:pt x="56" y="236"/>
                    </a:lnTo>
                    <a:lnTo>
                      <a:pt x="55" y="236"/>
                    </a:lnTo>
                    <a:lnTo>
                      <a:pt x="55" y="235"/>
                    </a:lnTo>
                    <a:lnTo>
                      <a:pt x="55" y="234"/>
                    </a:lnTo>
                    <a:lnTo>
                      <a:pt x="55" y="232"/>
                    </a:lnTo>
                    <a:lnTo>
                      <a:pt x="54" y="231"/>
                    </a:lnTo>
                    <a:lnTo>
                      <a:pt x="53" y="231"/>
                    </a:lnTo>
                    <a:lnTo>
                      <a:pt x="53" y="230"/>
                    </a:lnTo>
                    <a:lnTo>
                      <a:pt x="53" y="229"/>
                    </a:lnTo>
                    <a:lnTo>
                      <a:pt x="53" y="227"/>
                    </a:lnTo>
                    <a:lnTo>
                      <a:pt x="53" y="227"/>
                    </a:lnTo>
                    <a:lnTo>
                      <a:pt x="53" y="226"/>
                    </a:lnTo>
                    <a:lnTo>
                      <a:pt x="53" y="225"/>
                    </a:lnTo>
                    <a:lnTo>
                      <a:pt x="52" y="224"/>
                    </a:lnTo>
                    <a:lnTo>
                      <a:pt x="52" y="223"/>
                    </a:lnTo>
                    <a:lnTo>
                      <a:pt x="52" y="221"/>
                    </a:lnTo>
                    <a:lnTo>
                      <a:pt x="51" y="220"/>
                    </a:lnTo>
                    <a:lnTo>
                      <a:pt x="51" y="219"/>
                    </a:lnTo>
                    <a:lnTo>
                      <a:pt x="50" y="218"/>
                    </a:lnTo>
                    <a:lnTo>
                      <a:pt x="49" y="217"/>
                    </a:lnTo>
                    <a:lnTo>
                      <a:pt x="48" y="217"/>
                    </a:lnTo>
                    <a:lnTo>
                      <a:pt x="48" y="217"/>
                    </a:lnTo>
                    <a:lnTo>
                      <a:pt x="46" y="216"/>
                    </a:lnTo>
                    <a:lnTo>
                      <a:pt x="45" y="216"/>
                    </a:lnTo>
                    <a:lnTo>
                      <a:pt x="45" y="215"/>
                    </a:lnTo>
                    <a:lnTo>
                      <a:pt x="44" y="212"/>
                    </a:lnTo>
                    <a:lnTo>
                      <a:pt x="43" y="211"/>
                    </a:lnTo>
                    <a:lnTo>
                      <a:pt x="43" y="210"/>
                    </a:lnTo>
                    <a:lnTo>
                      <a:pt x="43" y="209"/>
                    </a:lnTo>
                    <a:lnTo>
                      <a:pt x="44" y="208"/>
                    </a:lnTo>
                    <a:lnTo>
                      <a:pt x="45" y="207"/>
                    </a:lnTo>
                    <a:lnTo>
                      <a:pt x="45" y="207"/>
                    </a:lnTo>
                    <a:lnTo>
                      <a:pt x="45" y="206"/>
                    </a:lnTo>
                    <a:lnTo>
                      <a:pt x="45" y="205"/>
                    </a:lnTo>
                    <a:lnTo>
                      <a:pt x="45" y="204"/>
                    </a:lnTo>
                    <a:lnTo>
                      <a:pt x="44" y="203"/>
                    </a:lnTo>
                    <a:lnTo>
                      <a:pt x="43" y="203"/>
                    </a:lnTo>
                    <a:lnTo>
                      <a:pt x="41" y="203"/>
                    </a:lnTo>
                    <a:lnTo>
                      <a:pt x="40" y="203"/>
                    </a:lnTo>
                    <a:lnTo>
                      <a:pt x="38" y="203"/>
                    </a:lnTo>
                    <a:lnTo>
                      <a:pt x="38" y="202"/>
                    </a:lnTo>
                    <a:lnTo>
                      <a:pt x="38" y="202"/>
                    </a:lnTo>
                    <a:lnTo>
                      <a:pt x="37" y="201"/>
                    </a:lnTo>
                    <a:lnTo>
                      <a:pt x="36" y="200"/>
                    </a:lnTo>
                    <a:lnTo>
                      <a:pt x="35" y="199"/>
                    </a:lnTo>
                    <a:lnTo>
                      <a:pt x="35" y="199"/>
                    </a:lnTo>
                    <a:lnTo>
                      <a:pt x="33" y="198"/>
                    </a:lnTo>
                    <a:lnTo>
                      <a:pt x="32" y="197"/>
                    </a:lnTo>
                    <a:lnTo>
                      <a:pt x="31" y="197"/>
                    </a:lnTo>
                    <a:lnTo>
                      <a:pt x="31" y="197"/>
                    </a:lnTo>
                    <a:lnTo>
                      <a:pt x="29" y="196"/>
                    </a:lnTo>
                    <a:lnTo>
                      <a:pt x="28" y="196"/>
                    </a:lnTo>
                    <a:lnTo>
                      <a:pt x="24" y="196"/>
                    </a:lnTo>
                    <a:lnTo>
                      <a:pt x="22" y="195"/>
                    </a:lnTo>
                    <a:lnTo>
                      <a:pt x="21" y="194"/>
                    </a:lnTo>
                    <a:lnTo>
                      <a:pt x="20" y="193"/>
                    </a:lnTo>
                    <a:lnTo>
                      <a:pt x="19" y="192"/>
                    </a:lnTo>
                    <a:lnTo>
                      <a:pt x="19" y="191"/>
                    </a:lnTo>
                    <a:lnTo>
                      <a:pt x="20" y="190"/>
                    </a:lnTo>
                    <a:lnTo>
                      <a:pt x="21" y="190"/>
                    </a:lnTo>
                    <a:lnTo>
                      <a:pt x="21" y="190"/>
                    </a:lnTo>
                    <a:lnTo>
                      <a:pt x="22" y="190"/>
                    </a:lnTo>
                    <a:lnTo>
                      <a:pt x="24" y="190"/>
                    </a:lnTo>
                    <a:lnTo>
                      <a:pt x="25" y="190"/>
                    </a:lnTo>
                    <a:lnTo>
                      <a:pt x="26" y="189"/>
                    </a:lnTo>
                    <a:lnTo>
                      <a:pt x="27" y="187"/>
                    </a:lnTo>
                    <a:lnTo>
                      <a:pt x="27" y="186"/>
                    </a:lnTo>
                    <a:lnTo>
                      <a:pt x="26" y="185"/>
                    </a:lnTo>
                    <a:lnTo>
                      <a:pt x="25" y="185"/>
                    </a:lnTo>
                    <a:lnTo>
                      <a:pt x="24" y="184"/>
                    </a:lnTo>
                    <a:lnTo>
                      <a:pt x="24" y="183"/>
                    </a:lnTo>
                    <a:lnTo>
                      <a:pt x="23" y="183"/>
                    </a:lnTo>
                    <a:lnTo>
                      <a:pt x="22" y="183"/>
                    </a:lnTo>
                    <a:lnTo>
                      <a:pt x="21" y="183"/>
                    </a:lnTo>
                    <a:lnTo>
                      <a:pt x="18" y="183"/>
                    </a:lnTo>
                    <a:lnTo>
                      <a:pt x="17" y="183"/>
                    </a:lnTo>
                    <a:lnTo>
                      <a:pt x="14" y="186"/>
                    </a:lnTo>
                    <a:lnTo>
                      <a:pt x="14" y="187"/>
                    </a:lnTo>
                    <a:lnTo>
                      <a:pt x="13" y="187"/>
                    </a:lnTo>
                    <a:lnTo>
                      <a:pt x="12" y="186"/>
                    </a:lnTo>
                    <a:lnTo>
                      <a:pt x="12" y="186"/>
                    </a:lnTo>
                    <a:lnTo>
                      <a:pt x="12" y="185"/>
                    </a:lnTo>
                    <a:lnTo>
                      <a:pt x="14" y="183"/>
                    </a:lnTo>
                    <a:lnTo>
                      <a:pt x="14" y="182"/>
                    </a:lnTo>
                    <a:lnTo>
                      <a:pt x="14" y="179"/>
                    </a:lnTo>
                    <a:lnTo>
                      <a:pt x="14" y="176"/>
                    </a:lnTo>
                    <a:lnTo>
                      <a:pt x="14" y="173"/>
                    </a:lnTo>
                    <a:lnTo>
                      <a:pt x="14" y="172"/>
                    </a:lnTo>
                    <a:lnTo>
                      <a:pt x="14" y="172"/>
                    </a:lnTo>
                    <a:lnTo>
                      <a:pt x="13" y="172"/>
                    </a:lnTo>
                    <a:lnTo>
                      <a:pt x="12" y="172"/>
                    </a:lnTo>
                    <a:lnTo>
                      <a:pt x="11" y="171"/>
                    </a:lnTo>
                    <a:lnTo>
                      <a:pt x="10" y="170"/>
                    </a:lnTo>
                    <a:lnTo>
                      <a:pt x="9" y="169"/>
                    </a:lnTo>
                    <a:lnTo>
                      <a:pt x="7" y="169"/>
                    </a:lnTo>
                    <a:lnTo>
                      <a:pt x="6" y="168"/>
                    </a:lnTo>
                    <a:lnTo>
                      <a:pt x="5" y="168"/>
                    </a:lnTo>
                    <a:lnTo>
                      <a:pt x="4" y="167"/>
                    </a:lnTo>
                    <a:lnTo>
                      <a:pt x="2" y="165"/>
                    </a:lnTo>
                    <a:lnTo>
                      <a:pt x="1" y="165"/>
                    </a:lnTo>
                    <a:lnTo>
                      <a:pt x="0" y="163"/>
                    </a:lnTo>
                    <a:lnTo>
                      <a:pt x="1" y="162"/>
                    </a:lnTo>
                    <a:lnTo>
                      <a:pt x="1" y="160"/>
                    </a:lnTo>
                    <a:lnTo>
                      <a:pt x="0" y="160"/>
                    </a:lnTo>
                    <a:lnTo>
                      <a:pt x="0" y="158"/>
                    </a:lnTo>
                    <a:lnTo>
                      <a:pt x="0" y="157"/>
                    </a:lnTo>
                    <a:lnTo>
                      <a:pt x="0" y="156"/>
                    </a:lnTo>
                    <a:lnTo>
                      <a:pt x="2" y="155"/>
                    </a:lnTo>
                    <a:lnTo>
                      <a:pt x="4" y="153"/>
                    </a:lnTo>
                    <a:lnTo>
                      <a:pt x="4" y="152"/>
                    </a:lnTo>
                    <a:lnTo>
                      <a:pt x="2" y="151"/>
                    </a:lnTo>
                    <a:lnTo>
                      <a:pt x="1" y="150"/>
                    </a:lnTo>
                    <a:lnTo>
                      <a:pt x="1" y="148"/>
                    </a:lnTo>
                    <a:lnTo>
                      <a:pt x="2" y="146"/>
                    </a:lnTo>
                    <a:lnTo>
                      <a:pt x="1" y="145"/>
                    </a:lnTo>
                    <a:lnTo>
                      <a:pt x="1" y="145"/>
                    </a:lnTo>
                    <a:lnTo>
                      <a:pt x="1" y="144"/>
                    </a:lnTo>
                    <a:lnTo>
                      <a:pt x="1" y="143"/>
                    </a:lnTo>
                    <a:lnTo>
                      <a:pt x="1" y="141"/>
                    </a:lnTo>
                    <a:lnTo>
                      <a:pt x="2" y="141"/>
                    </a:lnTo>
                    <a:lnTo>
                      <a:pt x="3" y="140"/>
                    </a:lnTo>
                    <a:lnTo>
                      <a:pt x="3" y="139"/>
                    </a:lnTo>
                    <a:lnTo>
                      <a:pt x="3" y="138"/>
                    </a:lnTo>
                    <a:lnTo>
                      <a:pt x="3" y="138"/>
                    </a:lnTo>
                    <a:lnTo>
                      <a:pt x="4" y="137"/>
                    </a:lnTo>
                    <a:lnTo>
                      <a:pt x="5" y="134"/>
                    </a:lnTo>
                    <a:lnTo>
                      <a:pt x="5" y="134"/>
                    </a:lnTo>
                    <a:lnTo>
                      <a:pt x="6" y="133"/>
                    </a:lnTo>
                    <a:lnTo>
                      <a:pt x="6" y="132"/>
                    </a:lnTo>
                    <a:lnTo>
                      <a:pt x="7" y="132"/>
                    </a:lnTo>
                    <a:lnTo>
                      <a:pt x="7" y="131"/>
                    </a:lnTo>
                    <a:lnTo>
                      <a:pt x="8" y="131"/>
                    </a:lnTo>
                    <a:lnTo>
                      <a:pt x="8" y="131"/>
                    </a:lnTo>
                    <a:lnTo>
                      <a:pt x="9" y="130"/>
                    </a:lnTo>
                    <a:lnTo>
                      <a:pt x="9" y="129"/>
                    </a:lnTo>
                    <a:lnTo>
                      <a:pt x="10" y="128"/>
                    </a:lnTo>
                    <a:lnTo>
                      <a:pt x="10" y="127"/>
                    </a:lnTo>
                    <a:lnTo>
                      <a:pt x="10" y="127"/>
                    </a:lnTo>
                    <a:lnTo>
                      <a:pt x="11" y="126"/>
                    </a:lnTo>
                    <a:lnTo>
                      <a:pt x="12" y="125"/>
                    </a:lnTo>
                    <a:lnTo>
                      <a:pt x="13" y="124"/>
                    </a:lnTo>
                    <a:lnTo>
                      <a:pt x="14" y="124"/>
                    </a:lnTo>
                    <a:lnTo>
                      <a:pt x="14" y="124"/>
                    </a:lnTo>
                    <a:lnTo>
                      <a:pt x="14" y="123"/>
                    </a:lnTo>
                    <a:lnTo>
                      <a:pt x="14" y="122"/>
                    </a:lnTo>
                    <a:lnTo>
                      <a:pt x="14" y="121"/>
                    </a:lnTo>
                    <a:lnTo>
                      <a:pt x="14" y="121"/>
                    </a:lnTo>
                    <a:lnTo>
                      <a:pt x="16" y="119"/>
                    </a:lnTo>
                    <a:lnTo>
                      <a:pt x="16" y="118"/>
                    </a:lnTo>
                    <a:lnTo>
                      <a:pt x="17" y="118"/>
                    </a:lnTo>
                    <a:lnTo>
                      <a:pt x="17" y="117"/>
                    </a:lnTo>
                    <a:lnTo>
                      <a:pt x="18" y="117"/>
                    </a:lnTo>
                    <a:lnTo>
                      <a:pt x="18" y="116"/>
                    </a:lnTo>
                    <a:lnTo>
                      <a:pt x="19" y="115"/>
                    </a:lnTo>
                    <a:lnTo>
                      <a:pt x="20" y="114"/>
                    </a:lnTo>
                    <a:lnTo>
                      <a:pt x="21" y="114"/>
                    </a:lnTo>
                    <a:lnTo>
                      <a:pt x="22" y="113"/>
                    </a:lnTo>
                    <a:lnTo>
                      <a:pt x="23" y="113"/>
                    </a:lnTo>
                    <a:lnTo>
                      <a:pt x="24" y="112"/>
                    </a:lnTo>
                    <a:lnTo>
                      <a:pt x="24" y="111"/>
                    </a:lnTo>
                    <a:lnTo>
                      <a:pt x="26" y="110"/>
                    </a:lnTo>
                    <a:lnTo>
                      <a:pt x="27" y="108"/>
                    </a:lnTo>
                    <a:lnTo>
                      <a:pt x="28" y="107"/>
                    </a:lnTo>
                    <a:lnTo>
                      <a:pt x="28" y="107"/>
                    </a:lnTo>
                    <a:lnTo>
                      <a:pt x="28" y="106"/>
                    </a:lnTo>
                    <a:lnTo>
                      <a:pt x="27" y="105"/>
                    </a:lnTo>
                    <a:lnTo>
                      <a:pt x="26" y="103"/>
                    </a:lnTo>
                    <a:lnTo>
                      <a:pt x="24" y="100"/>
                    </a:lnTo>
                    <a:lnTo>
                      <a:pt x="24" y="100"/>
                    </a:lnTo>
                    <a:lnTo>
                      <a:pt x="24" y="99"/>
                    </a:lnTo>
                    <a:lnTo>
                      <a:pt x="24" y="98"/>
                    </a:lnTo>
                    <a:lnTo>
                      <a:pt x="24" y="97"/>
                    </a:lnTo>
                    <a:lnTo>
                      <a:pt x="24" y="96"/>
                    </a:lnTo>
                    <a:lnTo>
                      <a:pt x="24" y="96"/>
                    </a:lnTo>
                    <a:lnTo>
                      <a:pt x="25" y="93"/>
                    </a:lnTo>
                    <a:lnTo>
                      <a:pt x="25" y="93"/>
                    </a:lnTo>
                    <a:lnTo>
                      <a:pt x="25" y="92"/>
                    </a:lnTo>
                    <a:lnTo>
                      <a:pt x="25" y="90"/>
                    </a:lnTo>
                    <a:lnTo>
                      <a:pt x="25" y="88"/>
                    </a:lnTo>
                    <a:lnTo>
                      <a:pt x="26" y="86"/>
                    </a:lnTo>
                    <a:lnTo>
                      <a:pt x="26" y="85"/>
                    </a:lnTo>
                    <a:lnTo>
                      <a:pt x="25" y="81"/>
                    </a:lnTo>
                    <a:lnTo>
                      <a:pt x="25" y="79"/>
                    </a:lnTo>
                    <a:lnTo>
                      <a:pt x="25" y="78"/>
                    </a:lnTo>
                    <a:lnTo>
                      <a:pt x="26" y="75"/>
                    </a:lnTo>
                    <a:lnTo>
                      <a:pt x="26" y="73"/>
                    </a:lnTo>
                    <a:lnTo>
                      <a:pt x="25" y="71"/>
                    </a:lnTo>
                    <a:lnTo>
                      <a:pt x="24" y="69"/>
                    </a:lnTo>
                    <a:lnTo>
                      <a:pt x="24" y="68"/>
                    </a:lnTo>
                    <a:lnTo>
                      <a:pt x="24" y="67"/>
                    </a:lnTo>
                    <a:lnTo>
                      <a:pt x="24" y="66"/>
                    </a:lnTo>
                    <a:lnTo>
                      <a:pt x="24" y="65"/>
                    </a:lnTo>
                    <a:lnTo>
                      <a:pt x="24" y="62"/>
                    </a:lnTo>
                    <a:lnTo>
                      <a:pt x="23" y="61"/>
                    </a:lnTo>
                    <a:lnTo>
                      <a:pt x="23" y="58"/>
                    </a:lnTo>
                    <a:lnTo>
                      <a:pt x="23" y="57"/>
                    </a:lnTo>
                    <a:lnTo>
                      <a:pt x="22" y="55"/>
                    </a:lnTo>
                    <a:lnTo>
                      <a:pt x="22" y="54"/>
                    </a:lnTo>
                    <a:lnTo>
                      <a:pt x="24" y="53"/>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81" name="Freeform 939">
                <a:extLst>
                  <a:ext uri="{FF2B5EF4-FFF2-40B4-BE49-F238E27FC236}">
                    <a16:creationId xmlns:a16="http://schemas.microsoft.com/office/drawing/2014/main" id="{6271D1E8-BB9E-45A8-94AE-08DFEEE7D1C3}"/>
                  </a:ext>
                </a:extLst>
              </p:cNvPr>
              <p:cNvSpPr>
                <a:spLocks/>
              </p:cNvSpPr>
              <p:nvPr/>
            </p:nvSpPr>
            <p:spPr bwMode="auto">
              <a:xfrm>
                <a:off x="5560" y="2434"/>
                <a:ext cx="326" cy="438"/>
              </a:xfrm>
              <a:custGeom>
                <a:avLst/>
                <a:gdLst>
                  <a:gd name="T0" fmla="*/ 26 w 326"/>
                  <a:gd name="T1" fmla="*/ 40 h 438"/>
                  <a:gd name="T2" fmla="*/ 71 w 326"/>
                  <a:gd name="T3" fmla="*/ 25 h 438"/>
                  <a:gd name="T4" fmla="*/ 81 w 326"/>
                  <a:gd name="T5" fmla="*/ 17 h 438"/>
                  <a:gd name="T6" fmla="*/ 85 w 326"/>
                  <a:gd name="T7" fmla="*/ 20 h 438"/>
                  <a:gd name="T8" fmla="*/ 97 w 326"/>
                  <a:gd name="T9" fmla="*/ 20 h 438"/>
                  <a:gd name="T10" fmla="*/ 109 w 326"/>
                  <a:gd name="T11" fmla="*/ 19 h 438"/>
                  <a:gd name="T12" fmla="*/ 121 w 326"/>
                  <a:gd name="T13" fmla="*/ 14 h 438"/>
                  <a:gd name="T14" fmla="*/ 128 w 326"/>
                  <a:gd name="T15" fmla="*/ 17 h 438"/>
                  <a:gd name="T16" fmla="*/ 138 w 326"/>
                  <a:gd name="T17" fmla="*/ 10 h 438"/>
                  <a:gd name="T18" fmla="*/ 149 w 326"/>
                  <a:gd name="T19" fmla="*/ 4 h 438"/>
                  <a:gd name="T20" fmla="*/ 157 w 326"/>
                  <a:gd name="T21" fmla="*/ 3 h 438"/>
                  <a:gd name="T22" fmla="*/ 170 w 326"/>
                  <a:gd name="T23" fmla="*/ 7 h 438"/>
                  <a:gd name="T24" fmla="*/ 179 w 326"/>
                  <a:gd name="T25" fmla="*/ 10 h 438"/>
                  <a:gd name="T26" fmla="*/ 190 w 326"/>
                  <a:gd name="T27" fmla="*/ 13 h 438"/>
                  <a:gd name="T28" fmla="*/ 196 w 326"/>
                  <a:gd name="T29" fmla="*/ 17 h 438"/>
                  <a:gd name="T30" fmla="*/ 203 w 326"/>
                  <a:gd name="T31" fmla="*/ 11 h 438"/>
                  <a:gd name="T32" fmla="*/ 215 w 326"/>
                  <a:gd name="T33" fmla="*/ 12 h 438"/>
                  <a:gd name="T34" fmla="*/ 227 w 326"/>
                  <a:gd name="T35" fmla="*/ 12 h 438"/>
                  <a:gd name="T36" fmla="*/ 235 w 326"/>
                  <a:gd name="T37" fmla="*/ 18 h 438"/>
                  <a:gd name="T38" fmla="*/ 245 w 326"/>
                  <a:gd name="T39" fmla="*/ 9 h 438"/>
                  <a:gd name="T40" fmla="*/ 256 w 326"/>
                  <a:gd name="T41" fmla="*/ 10 h 438"/>
                  <a:gd name="T42" fmla="*/ 265 w 326"/>
                  <a:gd name="T43" fmla="*/ 14 h 438"/>
                  <a:gd name="T44" fmla="*/ 276 w 326"/>
                  <a:gd name="T45" fmla="*/ 9 h 438"/>
                  <a:gd name="T46" fmla="*/ 286 w 326"/>
                  <a:gd name="T47" fmla="*/ 16 h 438"/>
                  <a:gd name="T48" fmla="*/ 303 w 326"/>
                  <a:gd name="T49" fmla="*/ 17 h 438"/>
                  <a:gd name="T50" fmla="*/ 315 w 326"/>
                  <a:gd name="T51" fmla="*/ 23 h 438"/>
                  <a:gd name="T52" fmla="*/ 326 w 326"/>
                  <a:gd name="T53" fmla="*/ 26 h 438"/>
                  <a:gd name="T54" fmla="*/ 321 w 326"/>
                  <a:gd name="T55" fmla="*/ 47 h 438"/>
                  <a:gd name="T56" fmla="*/ 310 w 326"/>
                  <a:gd name="T57" fmla="*/ 85 h 438"/>
                  <a:gd name="T58" fmla="*/ 304 w 326"/>
                  <a:gd name="T59" fmla="*/ 114 h 438"/>
                  <a:gd name="T60" fmla="*/ 125 w 326"/>
                  <a:gd name="T61" fmla="*/ 438 h 438"/>
                  <a:gd name="T62" fmla="*/ 112 w 326"/>
                  <a:gd name="T63" fmla="*/ 435 h 438"/>
                  <a:gd name="T64" fmla="*/ 97 w 326"/>
                  <a:gd name="T65" fmla="*/ 427 h 438"/>
                  <a:gd name="T66" fmla="*/ 114 w 326"/>
                  <a:gd name="T67" fmla="*/ 418 h 438"/>
                  <a:gd name="T68" fmla="*/ 122 w 326"/>
                  <a:gd name="T69" fmla="*/ 403 h 438"/>
                  <a:gd name="T70" fmla="*/ 130 w 326"/>
                  <a:gd name="T71" fmla="*/ 388 h 438"/>
                  <a:gd name="T72" fmla="*/ 125 w 326"/>
                  <a:gd name="T73" fmla="*/ 372 h 438"/>
                  <a:gd name="T74" fmla="*/ 119 w 326"/>
                  <a:gd name="T75" fmla="*/ 362 h 438"/>
                  <a:gd name="T76" fmla="*/ 111 w 326"/>
                  <a:gd name="T77" fmla="*/ 350 h 438"/>
                  <a:gd name="T78" fmla="*/ 103 w 326"/>
                  <a:gd name="T79" fmla="*/ 344 h 438"/>
                  <a:gd name="T80" fmla="*/ 110 w 326"/>
                  <a:gd name="T81" fmla="*/ 330 h 438"/>
                  <a:gd name="T82" fmla="*/ 101 w 326"/>
                  <a:gd name="T83" fmla="*/ 317 h 438"/>
                  <a:gd name="T84" fmla="*/ 96 w 326"/>
                  <a:gd name="T85" fmla="*/ 305 h 438"/>
                  <a:gd name="T86" fmla="*/ 97 w 326"/>
                  <a:gd name="T87" fmla="*/ 289 h 438"/>
                  <a:gd name="T88" fmla="*/ 91 w 326"/>
                  <a:gd name="T89" fmla="*/ 281 h 438"/>
                  <a:gd name="T90" fmla="*/ 88 w 326"/>
                  <a:gd name="T91" fmla="*/ 268 h 438"/>
                  <a:gd name="T92" fmla="*/ 86 w 326"/>
                  <a:gd name="T93" fmla="*/ 252 h 438"/>
                  <a:gd name="T94" fmla="*/ 72 w 326"/>
                  <a:gd name="T95" fmla="*/ 245 h 438"/>
                  <a:gd name="T96" fmla="*/ 57 w 326"/>
                  <a:gd name="T97" fmla="*/ 236 h 438"/>
                  <a:gd name="T98" fmla="*/ 52 w 326"/>
                  <a:gd name="T99" fmla="*/ 224 h 438"/>
                  <a:gd name="T100" fmla="*/ 43 w 326"/>
                  <a:gd name="T101" fmla="*/ 210 h 438"/>
                  <a:gd name="T102" fmla="*/ 38 w 326"/>
                  <a:gd name="T103" fmla="*/ 202 h 438"/>
                  <a:gd name="T104" fmla="*/ 20 w 326"/>
                  <a:gd name="T105" fmla="*/ 193 h 438"/>
                  <a:gd name="T106" fmla="*/ 24 w 326"/>
                  <a:gd name="T107" fmla="*/ 184 h 438"/>
                  <a:gd name="T108" fmla="*/ 14 w 326"/>
                  <a:gd name="T109" fmla="*/ 182 h 438"/>
                  <a:gd name="T110" fmla="*/ 4 w 326"/>
                  <a:gd name="T111" fmla="*/ 167 h 438"/>
                  <a:gd name="T112" fmla="*/ 1 w 326"/>
                  <a:gd name="T113" fmla="*/ 150 h 438"/>
                  <a:gd name="T114" fmla="*/ 5 w 326"/>
                  <a:gd name="T115" fmla="*/ 134 h 438"/>
                  <a:gd name="T116" fmla="*/ 12 w 326"/>
                  <a:gd name="T117" fmla="*/ 125 h 438"/>
                  <a:gd name="T118" fmla="*/ 19 w 326"/>
                  <a:gd name="T119" fmla="*/ 115 h 438"/>
                  <a:gd name="T120" fmla="*/ 24 w 326"/>
                  <a:gd name="T121" fmla="*/ 100 h 438"/>
                  <a:gd name="T122" fmla="*/ 25 w 326"/>
                  <a:gd name="T123" fmla="*/ 81 h 438"/>
                  <a:gd name="T124" fmla="*/ 23 w 326"/>
                  <a:gd name="T125" fmla="*/ 5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6" h="438">
                    <a:moveTo>
                      <a:pt x="24" y="53"/>
                    </a:moveTo>
                    <a:lnTo>
                      <a:pt x="24" y="52"/>
                    </a:lnTo>
                    <a:lnTo>
                      <a:pt x="25" y="52"/>
                    </a:lnTo>
                    <a:lnTo>
                      <a:pt x="26" y="51"/>
                    </a:lnTo>
                    <a:lnTo>
                      <a:pt x="27" y="49"/>
                    </a:lnTo>
                    <a:lnTo>
                      <a:pt x="28" y="48"/>
                    </a:lnTo>
                    <a:lnTo>
                      <a:pt x="28" y="47"/>
                    </a:lnTo>
                    <a:lnTo>
                      <a:pt x="28" y="46"/>
                    </a:lnTo>
                    <a:lnTo>
                      <a:pt x="28" y="45"/>
                    </a:lnTo>
                    <a:lnTo>
                      <a:pt x="27" y="44"/>
                    </a:lnTo>
                    <a:lnTo>
                      <a:pt x="26" y="42"/>
                    </a:lnTo>
                    <a:lnTo>
                      <a:pt x="26" y="41"/>
                    </a:lnTo>
                    <a:lnTo>
                      <a:pt x="26" y="41"/>
                    </a:lnTo>
                    <a:lnTo>
                      <a:pt x="26" y="40"/>
                    </a:lnTo>
                    <a:lnTo>
                      <a:pt x="27" y="38"/>
                    </a:lnTo>
                    <a:lnTo>
                      <a:pt x="28" y="36"/>
                    </a:lnTo>
                    <a:lnTo>
                      <a:pt x="28" y="35"/>
                    </a:lnTo>
                    <a:lnTo>
                      <a:pt x="28" y="34"/>
                    </a:lnTo>
                    <a:lnTo>
                      <a:pt x="28" y="34"/>
                    </a:lnTo>
                    <a:lnTo>
                      <a:pt x="28" y="33"/>
                    </a:lnTo>
                    <a:lnTo>
                      <a:pt x="28" y="32"/>
                    </a:lnTo>
                    <a:lnTo>
                      <a:pt x="27" y="31"/>
                    </a:lnTo>
                    <a:lnTo>
                      <a:pt x="26" y="30"/>
                    </a:lnTo>
                    <a:lnTo>
                      <a:pt x="26" y="29"/>
                    </a:lnTo>
                    <a:lnTo>
                      <a:pt x="26" y="28"/>
                    </a:lnTo>
                    <a:lnTo>
                      <a:pt x="44" y="27"/>
                    </a:lnTo>
                    <a:lnTo>
                      <a:pt x="45" y="27"/>
                    </a:lnTo>
                    <a:lnTo>
                      <a:pt x="71" y="25"/>
                    </a:lnTo>
                    <a:lnTo>
                      <a:pt x="72" y="24"/>
                    </a:lnTo>
                    <a:lnTo>
                      <a:pt x="72" y="22"/>
                    </a:lnTo>
                    <a:lnTo>
                      <a:pt x="73" y="21"/>
                    </a:lnTo>
                    <a:lnTo>
                      <a:pt x="74" y="21"/>
                    </a:lnTo>
                    <a:lnTo>
                      <a:pt x="74" y="20"/>
                    </a:lnTo>
                    <a:lnTo>
                      <a:pt x="75" y="19"/>
                    </a:lnTo>
                    <a:lnTo>
                      <a:pt x="75" y="18"/>
                    </a:lnTo>
                    <a:lnTo>
                      <a:pt x="76" y="17"/>
                    </a:lnTo>
                    <a:lnTo>
                      <a:pt x="78" y="16"/>
                    </a:lnTo>
                    <a:lnTo>
                      <a:pt x="79" y="15"/>
                    </a:lnTo>
                    <a:lnTo>
                      <a:pt x="79" y="16"/>
                    </a:lnTo>
                    <a:lnTo>
                      <a:pt x="79" y="17"/>
                    </a:lnTo>
                    <a:lnTo>
                      <a:pt x="80" y="17"/>
                    </a:lnTo>
                    <a:lnTo>
                      <a:pt x="81" y="17"/>
                    </a:lnTo>
                    <a:lnTo>
                      <a:pt x="83" y="16"/>
                    </a:lnTo>
                    <a:lnTo>
                      <a:pt x="83" y="16"/>
                    </a:lnTo>
                    <a:lnTo>
                      <a:pt x="84" y="15"/>
                    </a:lnTo>
                    <a:lnTo>
                      <a:pt x="85" y="14"/>
                    </a:lnTo>
                    <a:lnTo>
                      <a:pt x="86" y="14"/>
                    </a:lnTo>
                    <a:lnTo>
                      <a:pt x="86" y="15"/>
                    </a:lnTo>
                    <a:lnTo>
                      <a:pt x="87" y="16"/>
                    </a:lnTo>
                    <a:lnTo>
                      <a:pt x="87" y="17"/>
                    </a:lnTo>
                    <a:lnTo>
                      <a:pt x="86" y="17"/>
                    </a:lnTo>
                    <a:lnTo>
                      <a:pt x="85" y="17"/>
                    </a:lnTo>
                    <a:lnTo>
                      <a:pt x="84" y="17"/>
                    </a:lnTo>
                    <a:lnTo>
                      <a:pt x="84" y="18"/>
                    </a:lnTo>
                    <a:lnTo>
                      <a:pt x="84" y="19"/>
                    </a:lnTo>
                    <a:lnTo>
                      <a:pt x="85" y="20"/>
                    </a:lnTo>
                    <a:lnTo>
                      <a:pt x="86" y="21"/>
                    </a:lnTo>
                    <a:lnTo>
                      <a:pt x="88" y="22"/>
                    </a:lnTo>
                    <a:lnTo>
                      <a:pt x="89" y="22"/>
                    </a:lnTo>
                    <a:lnTo>
                      <a:pt x="90" y="22"/>
                    </a:lnTo>
                    <a:lnTo>
                      <a:pt x="90" y="23"/>
                    </a:lnTo>
                    <a:lnTo>
                      <a:pt x="92" y="24"/>
                    </a:lnTo>
                    <a:lnTo>
                      <a:pt x="93" y="23"/>
                    </a:lnTo>
                    <a:lnTo>
                      <a:pt x="94" y="22"/>
                    </a:lnTo>
                    <a:lnTo>
                      <a:pt x="95" y="22"/>
                    </a:lnTo>
                    <a:lnTo>
                      <a:pt x="95" y="23"/>
                    </a:lnTo>
                    <a:lnTo>
                      <a:pt x="96" y="23"/>
                    </a:lnTo>
                    <a:lnTo>
                      <a:pt x="97" y="21"/>
                    </a:lnTo>
                    <a:lnTo>
                      <a:pt x="97" y="21"/>
                    </a:lnTo>
                    <a:lnTo>
                      <a:pt x="97" y="20"/>
                    </a:lnTo>
                    <a:lnTo>
                      <a:pt x="97" y="20"/>
                    </a:lnTo>
                    <a:lnTo>
                      <a:pt x="98" y="20"/>
                    </a:lnTo>
                    <a:lnTo>
                      <a:pt x="99" y="20"/>
                    </a:lnTo>
                    <a:lnTo>
                      <a:pt x="101" y="20"/>
                    </a:lnTo>
                    <a:lnTo>
                      <a:pt x="102" y="20"/>
                    </a:lnTo>
                    <a:lnTo>
                      <a:pt x="103" y="21"/>
                    </a:lnTo>
                    <a:lnTo>
                      <a:pt x="103" y="21"/>
                    </a:lnTo>
                    <a:lnTo>
                      <a:pt x="103" y="21"/>
                    </a:lnTo>
                    <a:lnTo>
                      <a:pt x="104" y="21"/>
                    </a:lnTo>
                    <a:lnTo>
                      <a:pt x="106" y="20"/>
                    </a:lnTo>
                    <a:lnTo>
                      <a:pt x="107" y="20"/>
                    </a:lnTo>
                    <a:lnTo>
                      <a:pt x="107" y="20"/>
                    </a:lnTo>
                    <a:lnTo>
                      <a:pt x="108" y="19"/>
                    </a:lnTo>
                    <a:lnTo>
                      <a:pt x="109" y="19"/>
                    </a:lnTo>
                    <a:lnTo>
                      <a:pt x="109" y="18"/>
                    </a:lnTo>
                    <a:lnTo>
                      <a:pt x="110" y="18"/>
                    </a:lnTo>
                    <a:lnTo>
                      <a:pt x="110" y="17"/>
                    </a:lnTo>
                    <a:lnTo>
                      <a:pt x="111" y="17"/>
                    </a:lnTo>
                    <a:lnTo>
                      <a:pt x="112" y="18"/>
                    </a:lnTo>
                    <a:lnTo>
                      <a:pt x="113" y="17"/>
                    </a:lnTo>
                    <a:lnTo>
                      <a:pt x="114" y="17"/>
                    </a:lnTo>
                    <a:lnTo>
                      <a:pt x="114" y="17"/>
                    </a:lnTo>
                    <a:lnTo>
                      <a:pt x="115" y="17"/>
                    </a:lnTo>
                    <a:lnTo>
                      <a:pt x="117" y="16"/>
                    </a:lnTo>
                    <a:lnTo>
                      <a:pt x="117" y="15"/>
                    </a:lnTo>
                    <a:lnTo>
                      <a:pt x="118" y="15"/>
                    </a:lnTo>
                    <a:lnTo>
                      <a:pt x="119" y="15"/>
                    </a:lnTo>
                    <a:lnTo>
                      <a:pt x="121" y="14"/>
                    </a:lnTo>
                    <a:lnTo>
                      <a:pt x="121" y="14"/>
                    </a:lnTo>
                    <a:lnTo>
                      <a:pt x="124" y="15"/>
                    </a:lnTo>
                    <a:lnTo>
                      <a:pt x="124" y="16"/>
                    </a:lnTo>
                    <a:lnTo>
                      <a:pt x="124" y="17"/>
                    </a:lnTo>
                    <a:lnTo>
                      <a:pt x="124" y="17"/>
                    </a:lnTo>
                    <a:lnTo>
                      <a:pt x="124" y="18"/>
                    </a:lnTo>
                    <a:lnTo>
                      <a:pt x="126" y="19"/>
                    </a:lnTo>
                    <a:lnTo>
                      <a:pt x="128" y="19"/>
                    </a:lnTo>
                    <a:lnTo>
                      <a:pt x="128" y="19"/>
                    </a:lnTo>
                    <a:lnTo>
                      <a:pt x="129" y="18"/>
                    </a:lnTo>
                    <a:lnTo>
                      <a:pt x="129" y="17"/>
                    </a:lnTo>
                    <a:lnTo>
                      <a:pt x="128" y="17"/>
                    </a:lnTo>
                    <a:lnTo>
                      <a:pt x="127" y="17"/>
                    </a:lnTo>
                    <a:lnTo>
                      <a:pt x="128" y="17"/>
                    </a:lnTo>
                    <a:lnTo>
                      <a:pt x="128" y="16"/>
                    </a:lnTo>
                    <a:lnTo>
                      <a:pt x="128" y="16"/>
                    </a:lnTo>
                    <a:lnTo>
                      <a:pt x="128" y="15"/>
                    </a:lnTo>
                    <a:lnTo>
                      <a:pt x="129" y="14"/>
                    </a:lnTo>
                    <a:lnTo>
                      <a:pt x="130" y="14"/>
                    </a:lnTo>
                    <a:lnTo>
                      <a:pt x="133" y="14"/>
                    </a:lnTo>
                    <a:lnTo>
                      <a:pt x="134" y="13"/>
                    </a:lnTo>
                    <a:lnTo>
                      <a:pt x="134" y="13"/>
                    </a:lnTo>
                    <a:lnTo>
                      <a:pt x="134" y="12"/>
                    </a:lnTo>
                    <a:lnTo>
                      <a:pt x="134" y="10"/>
                    </a:lnTo>
                    <a:lnTo>
                      <a:pt x="135" y="10"/>
                    </a:lnTo>
                    <a:lnTo>
                      <a:pt x="136" y="10"/>
                    </a:lnTo>
                    <a:lnTo>
                      <a:pt x="137" y="10"/>
                    </a:lnTo>
                    <a:lnTo>
                      <a:pt x="138" y="10"/>
                    </a:lnTo>
                    <a:lnTo>
                      <a:pt x="138" y="8"/>
                    </a:lnTo>
                    <a:lnTo>
                      <a:pt x="139" y="7"/>
                    </a:lnTo>
                    <a:lnTo>
                      <a:pt x="141" y="8"/>
                    </a:lnTo>
                    <a:lnTo>
                      <a:pt x="141" y="8"/>
                    </a:lnTo>
                    <a:lnTo>
                      <a:pt x="142" y="7"/>
                    </a:lnTo>
                    <a:lnTo>
                      <a:pt x="143" y="7"/>
                    </a:lnTo>
                    <a:lnTo>
                      <a:pt x="144" y="8"/>
                    </a:lnTo>
                    <a:lnTo>
                      <a:pt x="145" y="9"/>
                    </a:lnTo>
                    <a:lnTo>
                      <a:pt x="146" y="9"/>
                    </a:lnTo>
                    <a:lnTo>
                      <a:pt x="147" y="9"/>
                    </a:lnTo>
                    <a:lnTo>
                      <a:pt x="148" y="8"/>
                    </a:lnTo>
                    <a:lnTo>
                      <a:pt x="150" y="6"/>
                    </a:lnTo>
                    <a:lnTo>
                      <a:pt x="149" y="5"/>
                    </a:lnTo>
                    <a:lnTo>
                      <a:pt x="149" y="4"/>
                    </a:lnTo>
                    <a:lnTo>
                      <a:pt x="150" y="3"/>
                    </a:lnTo>
                    <a:lnTo>
                      <a:pt x="150" y="3"/>
                    </a:lnTo>
                    <a:lnTo>
                      <a:pt x="150" y="1"/>
                    </a:lnTo>
                    <a:lnTo>
                      <a:pt x="151" y="0"/>
                    </a:lnTo>
                    <a:lnTo>
                      <a:pt x="152" y="0"/>
                    </a:lnTo>
                    <a:lnTo>
                      <a:pt x="152" y="0"/>
                    </a:lnTo>
                    <a:lnTo>
                      <a:pt x="154" y="0"/>
                    </a:lnTo>
                    <a:lnTo>
                      <a:pt x="155" y="0"/>
                    </a:lnTo>
                    <a:lnTo>
                      <a:pt x="155" y="0"/>
                    </a:lnTo>
                    <a:lnTo>
                      <a:pt x="156" y="0"/>
                    </a:lnTo>
                    <a:lnTo>
                      <a:pt x="157" y="1"/>
                    </a:lnTo>
                    <a:lnTo>
                      <a:pt x="158" y="1"/>
                    </a:lnTo>
                    <a:lnTo>
                      <a:pt x="158" y="2"/>
                    </a:lnTo>
                    <a:lnTo>
                      <a:pt x="157" y="3"/>
                    </a:lnTo>
                    <a:lnTo>
                      <a:pt x="158" y="3"/>
                    </a:lnTo>
                    <a:lnTo>
                      <a:pt x="158" y="4"/>
                    </a:lnTo>
                    <a:lnTo>
                      <a:pt x="160" y="5"/>
                    </a:lnTo>
                    <a:lnTo>
                      <a:pt x="162" y="4"/>
                    </a:lnTo>
                    <a:lnTo>
                      <a:pt x="163" y="4"/>
                    </a:lnTo>
                    <a:lnTo>
                      <a:pt x="164" y="3"/>
                    </a:lnTo>
                    <a:lnTo>
                      <a:pt x="165" y="3"/>
                    </a:lnTo>
                    <a:lnTo>
                      <a:pt x="165" y="3"/>
                    </a:lnTo>
                    <a:lnTo>
                      <a:pt x="166" y="3"/>
                    </a:lnTo>
                    <a:lnTo>
                      <a:pt x="166" y="3"/>
                    </a:lnTo>
                    <a:lnTo>
                      <a:pt x="167" y="5"/>
                    </a:lnTo>
                    <a:lnTo>
                      <a:pt x="168" y="6"/>
                    </a:lnTo>
                    <a:lnTo>
                      <a:pt x="169" y="7"/>
                    </a:lnTo>
                    <a:lnTo>
                      <a:pt x="170" y="7"/>
                    </a:lnTo>
                    <a:lnTo>
                      <a:pt x="172" y="6"/>
                    </a:lnTo>
                    <a:lnTo>
                      <a:pt x="172" y="6"/>
                    </a:lnTo>
                    <a:lnTo>
                      <a:pt x="174" y="5"/>
                    </a:lnTo>
                    <a:lnTo>
                      <a:pt x="175" y="5"/>
                    </a:lnTo>
                    <a:lnTo>
                      <a:pt x="176" y="6"/>
                    </a:lnTo>
                    <a:lnTo>
                      <a:pt x="176" y="7"/>
                    </a:lnTo>
                    <a:lnTo>
                      <a:pt x="176" y="8"/>
                    </a:lnTo>
                    <a:lnTo>
                      <a:pt x="176" y="9"/>
                    </a:lnTo>
                    <a:lnTo>
                      <a:pt x="177" y="9"/>
                    </a:lnTo>
                    <a:lnTo>
                      <a:pt x="177" y="10"/>
                    </a:lnTo>
                    <a:lnTo>
                      <a:pt x="176" y="10"/>
                    </a:lnTo>
                    <a:lnTo>
                      <a:pt x="177" y="10"/>
                    </a:lnTo>
                    <a:lnTo>
                      <a:pt x="178" y="10"/>
                    </a:lnTo>
                    <a:lnTo>
                      <a:pt x="179" y="10"/>
                    </a:lnTo>
                    <a:lnTo>
                      <a:pt x="179" y="10"/>
                    </a:lnTo>
                    <a:lnTo>
                      <a:pt x="180" y="10"/>
                    </a:lnTo>
                    <a:lnTo>
                      <a:pt x="181" y="10"/>
                    </a:lnTo>
                    <a:lnTo>
                      <a:pt x="182" y="10"/>
                    </a:lnTo>
                    <a:lnTo>
                      <a:pt x="183" y="9"/>
                    </a:lnTo>
                    <a:lnTo>
                      <a:pt x="183" y="10"/>
                    </a:lnTo>
                    <a:lnTo>
                      <a:pt x="184" y="11"/>
                    </a:lnTo>
                    <a:lnTo>
                      <a:pt x="185" y="12"/>
                    </a:lnTo>
                    <a:lnTo>
                      <a:pt x="186" y="12"/>
                    </a:lnTo>
                    <a:lnTo>
                      <a:pt x="186" y="13"/>
                    </a:lnTo>
                    <a:lnTo>
                      <a:pt x="188" y="14"/>
                    </a:lnTo>
                    <a:lnTo>
                      <a:pt x="190" y="14"/>
                    </a:lnTo>
                    <a:lnTo>
                      <a:pt x="190" y="14"/>
                    </a:lnTo>
                    <a:lnTo>
                      <a:pt x="190" y="13"/>
                    </a:lnTo>
                    <a:lnTo>
                      <a:pt x="190" y="13"/>
                    </a:lnTo>
                    <a:lnTo>
                      <a:pt x="190" y="12"/>
                    </a:lnTo>
                    <a:lnTo>
                      <a:pt x="190" y="11"/>
                    </a:lnTo>
                    <a:lnTo>
                      <a:pt x="190" y="12"/>
                    </a:lnTo>
                    <a:lnTo>
                      <a:pt x="191" y="13"/>
                    </a:lnTo>
                    <a:lnTo>
                      <a:pt x="191" y="14"/>
                    </a:lnTo>
                    <a:lnTo>
                      <a:pt x="192" y="14"/>
                    </a:lnTo>
                    <a:lnTo>
                      <a:pt x="191" y="16"/>
                    </a:lnTo>
                    <a:lnTo>
                      <a:pt x="191" y="17"/>
                    </a:lnTo>
                    <a:lnTo>
                      <a:pt x="192" y="17"/>
                    </a:lnTo>
                    <a:lnTo>
                      <a:pt x="193" y="18"/>
                    </a:lnTo>
                    <a:lnTo>
                      <a:pt x="194" y="17"/>
                    </a:lnTo>
                    <a:lnTo>
                      <a:pt x="195" y="17"/>
                    </a:lnTo>
                    <a:lnTo>
                      <a:pt x="196" y="17"/>
                    </a:lnTo>
                    <a:lnTo>
                      <a:pt x="196" y="17"/>
                    </a:lnTo>
                    <a:lnTo>
                      <a:pt x="197" y="17"/>
                    </a:lnTo>
                    <a:lnTo>
                      <a:pt x="200" y="18"/>
                    </a:lnTo>
                    <a:lnTo>
                      <a:pt x="200" y="18"/>
                    </a:lnTo>
                    <a:lnTo>
                      <a:pt x="201" y="18"/>
                    </a:lnTo>
                    <a:lnTo>
                      <a:pt x="202" y="17"/>
                    </a:lnTo>
                    <a:lnTo>
                      <a:pt x="202" y="16"/>
                    </a:lnTo>
                    <a:lnTo>
                      <a:pt x="201" y="15"/>
                    </a:lnTo>
                    <a:lnTo>
                      <a:pt x="201" y="14"/>
                    </a:lnTo>
                    <a:lnTo>
                      <a:pt x="201" y="14"/>
                    </a:lnTo>
                    <a:lnTo>
                      <a:pt x="202" y="12"/>
                    </a:lnTo>
                    <a:lnTo>
                      <a:pt x="203" y="12"/>
                    </a:lnTo>
                    <a:lnTo>
                      <a:pt x="203" y="11"/>
                    </a:lnTo>
                    <a:lnTo>
                      <a:pt x="203" y="11"/>
                    </a:lnTo>
                    <a:lnTo>
                      <a:pt x="204" y="12"/>
                    </a:lnTo>
                    <a:lnTo>
                      <a:pt x="205" y="13"/>
                    </a:lnTo>
                    <a:lnTo>
                      <a:pt x="207" y="13"/>
                    </a:lnTo>
                    <a:lnTo>
                      <a:pt x="207" y="13"/>
                    </a:lnTo>
                    <a:lnTo>
                      <a:pt x="207" y="14"/>
                    </a:lnTo>
                    <a:lnTo>
                      <a:pt x="207" y="14"/>
                    </a:lnTo>
                    <a:lnTo>
                      <a:pt x="208" y="14"/>
                    </a:lnTo>
                    <a:lnTo>
                      <a:pt x="210" y="14"/>
                    </a:lnTo>
                    <a:lnTo>
                      <a:pt x="210" y="14"/>
                    </a:lnTo>
                    <a:lnTo>
                      <a:pt x="211" y="14"/>
                    </a:lnTo>
                    <a:lnTo>
                      <a:pt x="212" y="14"/>
                    </a:lnTo>
                    <a:lnTo>
                      <a:pt x="214" y="12"/>
                    </a:lnTo>
                    <a:lnTo>
                      <a:pt x="214" y="13"/>
                    </a:lnTo>
                    <a:lnTo>
                      <a:pt x="215" y="12"/>
                    </a:lnTo>
                    <a:lnTo>
                      <a:pt x="216" y="12"/>
                    </a:lnTo>
                    <a:lnTo>
                      <a:pt x="216" y="13"/>
                    </a:lnTo>
                    <a:lnTo>
                      <a:pt x="217" y="14"/>
                    </a:lnTo>
                    <a:lnTo>
                      <a:pt x="217" y="16"/>
                    </a:lnTo>
                    <a:lnTo>
                      <a:pt x="218" y="16"/>
                    </a:lnTo>
                    <a:lnTo>
                      <a:pt x="220" y="16"/>
                    </a:lnTo>
                    <a:lnTo>
                      <a:pt x="221" y="15"/>
                    </a:lnTo>
                    <a:lnTo>
                      <a:pt x="221" y="14"/>
                    </a:lnTo>
                    <a:lnTo>
                      <a:pt x="223" y="13"/>
                    </a:lnTo>
                    <a:lnTo>
                      <a:pt x="224" y="12"/>
                    </a:lnTo>
                    <a:lnTo>
                      <a:pt x="224" y="11"/>
                    </a:lnTo>
                    <a:lnTo>
                      <a:pt x="225" y="11"/>
                    </a:lnTo>
                    <a:lnTo>
                      <a:pt x="226" y="12"/>
                    </a:lnTo>
                    <a:lnTo>
                      <a:pt x="227" y="12"/>
                    </a:lnTo>
                    <a:lnTo>
                      <a:pt x="227" y="13"/>
                    </a:lnTo>
                    <a:lnTo>
                      <a:pt x="228" y="14"/>
                    </a:lnTo>
                    <a:lnTo>
                      <a:pt x="229" y="14"/>
                    </a:lnTo>
                    <a:lnTo>
                      <a:pt x="230" y="14"/>
                    </a:lnTo>
                    <a:lnTo>
                      <a:pt x="231" y="14"/>
                    </a:lnTo>
                    <a:lnTo>
                      <a:pt x="231" y="15"/>
                    </a:lnTo>
                    <a:lnTo>
                      <a:pt x="231" y="17"/>
                    </a:lnTo>
                    <a:lnTo>
                      <a:pt x="231" y="18"/>
                    </a:lnTo>
                    <a:lnTo>
                      <a:pt x="232" y="19"/>
                    </a:lnTo>
                    <a:lnTo>
                      <a:pt x="233" y="19"/>
                    </a:lnTo>
                    <a:lnTo>
                      <a:pt x="234" y="19"/>
                    </a:lnTo>
                    <a:lnTo>
                      <a:pt x="234" y="19"/>
                    </a:lnTo>
                    <a:lnTo>
                      <a:pt x="234" y="18"/>
                    </a:lnTo>
                    <a:lnTo>
                      <a:pt x="235" y="18"/>
                    </a:lnTo>
                    <a:lnTo>
                      <a:pt x="236" y="17"/>
                    </a:lnTo>
                    <a:lnTo>
                      <a:pt x="238" y="17"/>
                    </a:lnTo>
                    <a:lnTo>
                      <a:pt x="238" y="16"/>
                    </a:lnTo>
                    <a:lnTo>
                      <a:pt x="238" y="15"/>
                    </a:lnTo>
                    <a:lnTo>
                      <a:pt x="238" y="14"/>
                    </a:lnTo>
                    <a:lnTo>
                      <a:pt x="239" y="13"/>
                    </a:lnTo>
                    <a:lnTo>
                      <a:pt x="239" y="12"/>
                    </a:lnTo>
                    <a:lnTo>
                      <a:pt x="240" y="11"/>
                    </a:lnTo>
                    <a:lnTo>
                      <a:pt x="241" y="11"/>
                    </a:lnTo>
                    <a:lnTo>
                      <a:pt x="241" y="11"/>
                    </a:lnTo>
                    <a:lnTo>
                      <a:pt x="243" y="10"/>
                    </a:lnTo>
                    <a:lnTo>
                      <a:pt x="244" y="10"/>
                    </a:lnTo>
                    <a:lnTo>
                      <a:pt x="245" y="9"/>
                    </a:lnTo>
                    <a:lnTo>
                      <a:pt x="245" y="9"/>
                    </a:lnTo>
                    <a:lnTo>
                      <a:pt x="246" y="8"/>
                    </a:lnTo>
                    <a:lnTo>
                      <a:pt x="247" y="8"/>
                    </a:lnTo>
                    <a:lnTo>
                      <a:pt x="248" y="7"/>
                    </a:lnTo>
                    <a:lnTo>
                      <a:pt x="248" y="7"/>
                    </a:lnTo>
                    <a:lnTo>
                      <a:pt x="249" y="7"/>
                    </a:lnTo>
                    <a:lnTo>
                      <a:pt x="250" y="7"/>
                    </a:lnTo>
                    <a:lnTo>
                      <a:pt x="252" y="9"/>
                    </a:lnTo>
                    <a:lnTo>
                      <a:pt x="252" y="9"/>
                    </a:lnTo>
                    <a:lnTo>
                      <a:pt x="253" y="10"/>
                    </a:lnTo>
                    <a:lnTo>
                      <a:pt x="254" y="10"/>
                    </a:lnTo>
                    <a:lnTo>
                      <a:pt x="255" y="10"/>
                    </a:lnTo>
                    <a:lnTo>
                      <a:pt x="255" y="9"/>
                    </a:lnTo>
                    <a:lnTo>
                      <a:pt x="256" y="10"/>
                    </a:lnTo>
                    <a:lnTo>
                      <a:pt x="256" y="10"/>
                    </a:lnTo>
                    <a:lnTo>
                      <a:pt x="257" y="11"/>
                    </a:lnTo>
                    <a:lnTo>
                      <a:pt x="257" y="12"/>
                    </a:lnTo>
                    <a:lnTo>
                      <a:pt x="256" y="14"/>
                    </a:lnTo>
                    <a:lnTo>
                      <a:pt x="257" y="14"/>
                    </a:lnTo>
                    <a:lnTo>
                      <a:pt x="258" y="14"/>
                    </a:lnTo>
                    <a:lnTo>
                      <a:pt x="258" y="16"/>
                    </a:lnTo>
                    <a:lnTo>
                      <a:pt x="259" y="17"/>
                    </a:lnTo>
                    <a:lnTo>
                      <a:pt x="260" y="17"/>
                    </a:lnTo>
                    <a:lnTo>
                      <a:pt x="261" y="17"/>
                    </a:lnTo>
                    <a:lnTo>
                      <a:pt x="262" y="17"/>
                    </a:lnTo>
                    <a:lnTo>
                      <a:pt x="262" y="16"/>
                    </a:lnTo>
                    <a:lnTo>
                      <a:pt x="263" y="15"/>
                    </a:lnTo>
                    <a:lnTo>
                      <a:pt x="264" y="15"/>
                    </a:lnTo>
                    <a:lnTo>
                      <a:pt x="265" y="14"/>
                    </a:lnTo>
                    <a:lnTo>
                      <a:pt x="265" y="14"/>
                    </a:lnTo>
                    <a:lnTo>
                      <a:pt x="267" y="14"/>
                    </a:lnTo>
                    <a:lnTo>
                      <a:pt x="268" y="14"/>
                    </a:lnTo>
                    <a:lnTo>
                      <a:pt x="269" y="16"/>
                    </a:lnTo>
                    <a:lnTo>
                      <a:pt x="270" y="16"/>
                    </a:lnTo>
                    <a:lnTo>
                      <a:pt x="271" y="16"/>
                    </a:lnTo>
                    <a:lnTo>
                      <a:pt x="272" y="14"/>
                    </a:lnTo>
                    <a:lnTo>
                      <a:pt x="272" y="13"/>
                    </a:lnTo>
                    <a:lnTo>
                      <a:pt x="272" y="12"/>
                    </a:lnTo>
                    <a:lnTo>
                      <a:pt x="273" y="12"/>
                    </a:lnTo>
                    <a:lnTo>
                      <a:pt x="274" y="11"/>
                    </a:lnTo>
                    <a:lnTo>
                      <a:pt x="275" y="10"/>
                    </a:lnTo>
                    <a:lnTo>
                      <a:pt x="276" y="10"/>
                    </a:lnTo>
                    <a:lnTo>
                      <a:pt x="276" y="9"/>
                    </a:lnTo>
                    <a:lnTo>
                      <a:pt x="277" y="9"/>
                    </a:lnTo>
                    <a:lnTo>
                      <a:pt x="278" y="9"/>
                    </a:lnTo>
                    <a:lnTo>
                      <a:pt x="279" y="9"/>
                    </a:lnTo>
                    <a:lnTo>
                      <a:pt x="280" y="10"/>
                    </a:lnTo>
                    <a:lnTo>
                      <a:pt x="282" y="10"/>
                    </a:lnTo>
                    <a:lnTo>
                      <a:pt x="282" y="11"/>
                    </a:lnTo>
                    <a:lnTo>
                      <a:pt x="282" y="12"/>
                    </a:lnTo>
                    <a:lnTo>
                      <a:pt x="283" y="13"/>
                    </a:lnTo>
                    <a:lnTo>
                      <a:pt x="283" y="14"/>
                    </a:lnTo>
                    <a:lnTo>
                      <a:pt x="284" y="14"/>
                    </a:lnTo>
                    <a:lnTo>
                      <a:pt x="284" y="14"/>
                    </a:lnTo>
                    <a:lnTo>
                      <a:pt x="285" y="15"/>
                    </a:lnTo>
                    <a:lnTo>
                      <a:pt x="286" y="16"/>
                    </a:lnTo>
                    <a:lnTo>
                      <a:pt x="286" y="16"/>
                    </a:lnTo>
                    <a:lnTo>
                      <a:pt x="288" y="15"/>
                    </a:lnTo>
                    <a:lnTo>
                      <a:pt x="289" y="14"/>
                    </a:lnTo>
                    <a:lnTo>
                      <a:pt x="289" y="14"/>
                    </a:lnTo>
                    <a:lnTo>
                      <a:pt x="290" y="13"/>
                    </a:lnTo>
                    <a:lnTo>
                      <a:pt x="291" y="13"/>
                    </a:lnTo>
                    <a:lnTo>
                      <a:pt x="293" y="13"/>
                    </a:lnTo>
                    <a:lnTo>
                      <a:pt x="294" y="13"/>
                    </a:lnTo>
                    <a:lnTo>
                      <a:pt x="296" y="13"/>
                    </a:lnTo>
                    <a:lnTo>
                      <a:pt x="296" y="14"/>
                    </a:lnTo>
                    <a:lnTo>
                      <a:pt x="299" y="14"/>
                    </a:lnTo>
                    <a:lnTo>
                      <a:pt x="300" y="14"/>
                    </a:lnTo>
                    <a:lnTo>
                      <a:pt x="302" y="15"/>
                    </a:lnTo>
                    <a:lnTo>
                      <a:pt x="302" y="16"/>
                    </a:lnTo>
                    <a:lnTo>
                      <a:pt x="303" y="17"/>
                    </a:lnTo>
                    <a:lnTo>
                      <a:pt x="303" y="17"/>
                    </a:lnTo>
                    <a:lnTo>
                      <a:pt x="303" y="18"/>
                    </a:lnTo>
                    <a:lnTo>
                      <a:pt x="304" y="18"/>
                    </a:lnTo>
                    <a:lnTo>
                      <a:pt x="306" y="19"/>
                    </a:lnTo>
                    <a:lnTo>
                      <a:pt x="307" y="19"/>
                    </a:lnTo>
                    <a:lnTo>
                      <a:pt x="309" y="19"/>
                    </a:lnTo>
                    <a:lnTo>
                      <a:pt x="309" y="20"/>
                    </a:lnTo>
                    <a:lnTo>
                      <a:pt x="309" y="21"/>
                    </a:lnTo>
                    <a:lnTo>
                      <a:pt x="310" y="22"/>
                    </a:lnTo>
                    <a:lnTo>
                      <a:pt x="311" y="23"/>
                    </a:lnTo>
                    <a:lnTo>
                      <a:pt x="312" y="24"/>
                    </a:lnTo>
                    <a:lnTo>
                      <a:pt x="313" y="24"/>
                    </a:lnTo>
                    <a:lnTo>
                      <a:pt x="313" y="24"/>
                    </a:lnTo>
                    <a:lnTo>
                      <a:pt x="315" y="23"/>
                    </a:lnTo>
                    <a:lnTo>
                      <a:pt x="316" y="23"/>
                    </a:lnTo>
                    <a:lnTo>
                      <a:pt x="317" y="24"/>
                    </a:lnTo>
                    <a:lnTo>
                      <a:pt x="317" y="24"/>
                    </a:lnTo>
                    <a:lnTo>
                      <a:pt x="317" y="25"/>
                    </a:lnTo>
                    <a:lnTo>
                      <a:pt x="317" y="26"/>
                    </a:lnTo>
                    <a:lnTo>
                      <a:pt x="319" y="26"/>
                    </a:lnTo>
                    <a:lnTo>
                      <a:pt x="320" y="25"/>
                    </a:lnTo>
                    <a:lnTo>
                      <a:pt x="320" y="24"/>
                    </a:lnTo>
                    <a:lnTo>
                      <a:pt x="321" y="23"/>
                    </a:lnTo>
                    <a:lnTo>
                      <a:pt x="322" y="22"/>
                    </a:lnTo>
                    <a:lnTo>
                      <a:pt x="323" y="22"/>
                    </a:lnTo>
                    <a:lnTo>
                      <a:pt x="324" y="23"/>
                    </a:lnTo>
                    <a:lnTo>
                      <a:pt x="325" y="24"/>
                    </a:lnTo>
                    <a:lnTo>
                      <a:pt x="326" y="26"/>
                    </a:lnTo>
                    <a:lnTo>
                      <a:pt x="325" y="26"/>
                    </a:lnTo>
                    <a:lnTo>
                      <a:pt x="324" y="27"/>
                    </a:lnTo>
                    <a:lnTo>
                      <a:pt x="323" y="27"/>
                    </a:lnTo>
                    <a:lnTo>
                      <a:pt x="321" y="27"/>
                    </a:lnTo>
                    <a:lnTo>
                      <a:pt x="320" y="28"/>
                    </a:lnTo>
                    <a:lnTo>
                      <a:pt x="320" y="29"/>
                    </a:lnTo>
                    <a:lnTo>
                      <a:pt x="320" y="31"/>
                    </a:lnTo>
                    <a:lnTo>
                      <a:pt x="320" y="34"/>
                    </a:lnTo>
                    <a:lnTo>
                      <a:pt x="320" y="38"/>
                    </a:lnTo>
                    <a:lnTo>
                      <a:pt x="320" y="38"/>
                    </a:lnTo>
                    <a:lnTo>
                      <a:pt x="320" y="39"/>
                    </a:lnTo>
                    <a:lnTo>
                      <a:pt x="320" y="41"/>
                    </a:lnTo>
                    <a:lnTo>
                      <a:pt x="321" y="46"/>
                    </a:lnTo>
                    <a:lnTo>
                      <a:pt x="321" y="47"/>
                    </a:lnTo>
                    <a:lnTo>
                      <a:pt x="321" y="51"/>
                    </a:lnTo>
                    <a:lnTo>
                      <a:pt x="321" y="54"/>
                    </a:lnTo>
                    <a:lnTo>
                      <a:pt x="321" y="57"/>
                    </a:lnTo>
                    <a:lnTo>
                      <a:pt x="320" y="59"/>
                    </a:lnTo>
                    <a:lnTo>
                      <a:pt x="320" y="63"/>
                    </a:lnTo>
                    <a:lnTo>
                      <a:pt x="318" y="66"/>
                    </a:lnTo>
                    <a:lnTo>
                      <a:pt x="318" y="69"/>
                    </a:lnTo>
                    <a:lnTo>
                      <a:pt x="317" y="72"/>
                    </a:lnTo>
                    <a:lnTo>
                      <a:pt x="315" y="75"/>
                    </a:lnTo>
                    <a:lnTo>
                      <a:pt x="313" y="78"/>
                    </a:lnTo>
                    <a:lnTo>
                      <a:pt x="313" y="79"/>
                    </a:lnTo>
                    <a:lnTo>
                      <a:pt x="312" y="79"/>
                    </a:lnTo>
                    <a:lnTo>
                      <a:pt x="311" y="83"/>
                    </a:lnTo>
                    <a:lnTo>
                      <a:pt x="310" y="85"/>
                    </a:lnTo>
                    <a:lnTo>
                      <a:pt x="310" y="86"/>
                    </a:lnTo>
                    <a:lnTo>
                      <a:pt x="310" y="89"/>
                    </a:lnTo>
                    <a:lnTo>
                      <a:pt x="310" y="90"/>
                    </a:lnTo>
                    <a:lnTo>
                      <a:pt x="310" y="91"/>
                    </a:lnTo>
                    <a:lnTo>
                      <a:pt x="308" y="93"/>
                    </a:lnTo>
                    <a:lnTo>
                      <a:pt x="307" y="94"/>
                    </a:lnTo>
                    <a:lnTo>
                      <a:pt x="307" y="96"/>
                    </a:lnTo>
                    <a:lnTo>
                      <a:pt x="305" y="97"/>
                    </a:lnTo>
                    <a:lnTo>
                      <a:pt x="305" y="98"/>
                    </a:lnTo>
                    <a:lnTo>
                      <a:pt x="304" y="100"/>
                    </a:lnTo>
                    <a:lnTo>
                      <a:pt x="303" y="103"/>
                    </a:lnTo>
                    <a:lnTo>
                      <a:pt x="303" y="105"/>
                    </a:lnTo>
                    <a:lnTo>
                      <a:pt x="304" y="109"/>
                    </a:lnTo>
                    <a:lnTo>
                      <a:pt x="304" y="114"/>
                    </a:lnTo>
                    <a:lnTo>
                      <a:pt x="304" y="119"/>
                    </a:lnTo>
                    <a:lnTo>
                      <a:pt x="304" y="120"/>
                    </a:lnTo>
                    <a:lnTo>
                      <a:pt x="304" y="121"/>
                    </a:lnTo>
                    <a:lnTo>
                      <a:pt x="300" y="129"/>
                    </a:lnTo>
                    <a:lnTo>
                      <a:pt x="298" y="131"/>
                    </a:lnTo>
                    <a:lnTo>
                      <a:pt x="296" y="136"/>
                    </a:lnTo>
                    <a:lnTo>
                      <a:pt x="272" y="178"/>
                    </a:lnTo>
                    <a:lnTo>
                      <a:pt x="266" y="189"/>
                    </a:lnTo>
                    <a:lnTo>
                      <a:pt x="244" y="228"/>
                    </a:lnTo>
                    <a:lnTo>
                      <a:pt x="203" y="303"/>
                    </a:lnTo>
                    <a:lnTo>
                      <a:pt x="194" y="317"/>
                    </a:lnTo>
                    <a:lnTo>
                      <a:pt x="186" y="331"/>
                    </a:lnTo>
                    <a:lnTo>
                      <a:pt x="151" y="393"/>
                    </a:lnTo>
                    <a:lnTo>
                      <a:pt x="125" y="438"/>
                    </a:lnTo>
                    <a:lnTo>
                      <a:pt x="124" y="436"/>
                    </a:lnTo>
                    <a:lnTo>
                      <a:pt x="124" y="436"/>
                    </a:lnTo>
                    <a:lnTo>
                      <a:pt x="123" y="436"/>
                    </a:lnTo>
                    <a:lnTo>
                      <a:pt x="122" y="434"/>
                    </a:lnTo>
                    <a:lnTo>
                      <a:pt x="121" y="434"/>
                    </a:lnTo>
                    <a:lnTo>
                      <a:pt x="119" y="433"/>
                    </a:lnTo>
                    <a:lnTo>
                      <a:pt x="118" y="433"/>
                    </a:lnTo>
                    <a:lnTo>
                      <a:pt x="117" y="433"/>
                    </a:lnTo>
                    <a:lnTo>
                      <a:pt x="116" y="433"/>
                    </a:lnTo>
                    <a:lnTo>
                      <a:pt x="115" y="433"/>
                    </a:lnTo>
                    <a:lnTo>
                      <a:pt x="114" y="433"/>
                    </a:lnTo>
                    <a:lnTo>
                      <a:pt x="114" y="434"/>
                    </a:lnTo>
                    <a:lnTo>
                      <a:pt x="113" y="434"/>
                    </a:lnTo>
                    <a:lnTo>
                      <a:pt x="112" y="435"/>
                    </a:lnTo>
                    <a:lnTo>
                      <a:pt x="110" y="435"/>
                    </a:lnTo>
                    <a:lnTo>
                      <a:pt x="109" y="435"/>
                    </a:lnTo>
                    <a:lnTo>
                      <a:pt x="109" y="434"/>
                    </a:lnTo>
                    <a:lnTo>
                      <a:pt x="107" y="434"/>
                    </a:lnTo>
                    <a:lnTo>
                      <a:pt x="107" y="434"/>
                    </a:lnTo>
                    <a:lnTo>
                      <a:pt x="106" y="434"/>
                    </a:lnTo>
                    <a:lnTo>
                      <a:pt x="103" y="431"/>
                    </a:lnTo>
                    <a:lnTo>
                      <a:pt x="103" y="431"/>
                    </a:lnTo>
                    <a:lnTo>
                      <a:pt x="102" y="431"/>
                    </a:lnTo>
                    <a:lnTo>
                      <a:pt x="99" y="431"/>
                    </a:lnTo>
                    <a:lnTo>
                      <a:pt x="98" y="431"/>
                    </a:lnTo>
                    <a:lnTo>
                      <a:pt x="98" y="430"/>
                    </a:lnTo>
                    <a:lnTo>
                      <a:pt x="98" y="428"/>
                    </a:lnTo>
                    <a:lnTo>
                      <a:pt x="97" y="427"/>
                    </a:lnTo>
                    <a:lnTo>
                      <a:pt x="98" y="426"/>
                    </a:lnTo>
                    <a:lnTo>
                      <a:pt x="99" y="424"/>
                    </a:lnTo>
                    <a:lnTo>
                      <a:pt x="99" y="424"/>
                    </a:lnTo>
                    <a:lnTo>
                      <a:pt x="100" y="422"/>
                    </a:lnTo>
                    <a:lnTo>
                      <a:pt x="100" y="421"/>
                    </a:lnTo>
                    <a:lnTo>
                      <a:pt x="103" y="420"/>
                    </a:lnTo>
                    <a:lnTo>
                      <a:pt x="106" y="420"/>
                    </a:lnTo>
                    <a:lnTo>
                      <a:pt x="107" y="419"/>
                    </a:lnTo>
                    <a:lnTo>
                      <a:pt x="108" y="419"/>
                    </a:lnTo>
                    <a:lnTo>
                      <a:pt x="109" y="419"/>
                    </a:lnTo>
                    <a:lnTo>
                      <a:pt x="110" y="419"/>
                    </a:lnTo>
                    <a:lnTo>
                      <a:pt x="111" y="419"/>
                    </a:lnTo>
                    <a:lnTo>
                      <a:pt x="113" y="418"/>
                    </a:lnTo>
                    <a:lnTo>
                      <a:pt x="114" y="418"/>
                    </a:lnTo>
                    <a:lnTo>
                      <a:pt x="114" y="417"/>
                    </a:lnTo>
                    <a:lnTo>
                      <a:pt x="114" y="417"/>
                    </a:lnTo>
                    <a:lnTo>
                      <a:pt x="116" y="416"/>
                    </a:lnTo>
                    <a:lnTo>
                      <a:pt x="117" y="415"/>
                    </a:lnTo>
                    <a:lnTo>
                      <a:pt x="117" y="414"/>
                    </a:lnTo>
                    <a:lnTo>
                      <a:pt x="116" y="411"/>
                    </a:lnTo>
                    <a:lnTo>
                      <a:pt x="117" y="410"/>
                    </a:lnTo>
                    <a:lnTo>
                      <a:pt x="117" y="410"/>
                    </a:lnTo>
                    <a:lnTo>
                      <a:pt x="117" y="409"/>
                    </a:lnTo>
                    <a:lnTo>
                      <a:pt x="117" y="408"/>
                    </a:lnTo>
                    <a:lnTo>
                      <a:pt x="119" y="406"/>
                    </a:lnTo>
                    <a:lnTo>
                      <a:pt x="120" y="405"/>
                    </a:lnTo>
                    <a:lnTo>
                      <a:pt x="121" y="404"/>
                    </a:lnTo>
                    <a:lnTo>
                      <a:pt x="122" y="403"/>
                    </a:lnTo>
                    <a:lnTo>
                      <a:pt x="124" y="403"/>
                    </a:lnTo>
                    <a:lnTo>
                      <a:pt x="125" y="401"/>
                    </a:lnTo>
                    <a:lnTo>
                      <a:pt x="126" y="400"/>
                    </a:lnTo>
                    <a:lnTo>
                      <a:pt x="125" y="399"/>
                    </a:lnTo>
                    <a:lnTo>
                      <a:pt x="125" y="398"/>
                    </a:lnTo>
                    <a:lnTo>
                      <a:pt x="125" y="396"/>
                    </a:lnTo>
                    <a:lnTo>
                      <a:pt x="125" y="396"/>
                    </a:lnTo>
                    <a:lnTo>
                      <a:pt x="127" y="393"/>
                    </a:lnTo>
                    <a:lnTo>
                      <a:pt x="128" y="393"/>
                    </a:lnTo>
                    <a:lnTo>
                      <a:pt x="128" y="393"/>
                    </a:lnTo>
                    <a:lnTo>
                      <a:pt x="129" y="391"/>
                    </a:lnTo>
                    <a:lnTo>
                      <a:pt x="130" y="390"/>
                    </a:lnTo>
                    <a:lnTo>
                      <a:pt x="130" y="389"/>
                    </a:lnTo>
                    <a:lnTo>
                      <a:pt x="130" y="388"/>
                    </a:lnTo>
                    <a:lnTo>
                      <a:pt x="130" y="387"/>
                    </a:lnTo>
                    <a:lnTo>
                      <a:pt x="131" y="386"/>
                    </a:lnTo>
                    <a:lnTo>
                      <a:pt x="131" y="386"/>
                    </a:lnTo>
                    <a:lnTo>
                      <a:pt x="131" y="383"/>
                    </a:lnTo>
                    <a:lnTo>
                      <a:pt x="132" y="382"/>
                    </a:lnTo>
                    <a:lnTo>
                      <a:pt x="131" y="380"/>
                    </a:lnTo>
                    <a:lnTo>
                      <a:pt x="131" y="379"/>
                    </a:lnTo>
                    <a:lnTo>
                      <a:pt x="131" y="378"/>
                    </a:lnTo>
                    <a:lnTo>
                      <a:pt x="130" y="377"/>
                    </a:lnTo>
                    <a:lnTo>
                      <a:pt x="129" y="376"/>
                    </a:lnTo>
                    <a:lnTo>
                      <a:pt x="128" y="376"/>
                    </a:lnTo>
                    <a:lnTo>
                      <a:pt x="128" y="375"/>
                    </a:lnTo>
                    <a:lnTo>
                      <a:pt x="126" y="373"/>
                    </a:lnTo>
                    <a:lnTo>
                      <a:pt x="125" y="372"/>
                    </a:lnTo>
                    <a:lnTo>
                      <a:pt x="124" y="372"/>
                    </a:lnTo>
                    <a:lnTo>
                      <a:pt x="124" y="372"/>
                    </a:lnTo>
                    <a:lnTo>
                      <a:pt x="122" y="373"/>
                    </a:lnTo>
                    <a:lnTo>
                      <a:pt x="121" y="374"/>
                    </a:lnTo>
                    <a:lnTo>
                      <a:pt x="121" y="373"/>
                    </a:lnTo>
                    <a:lnTo>
                      <a:pt x="121" y="372"/>
                    </a:lnTo>
                    <a:lnTo>
                      <a:pt x="120" y="371"/>
                    </a:lnTo>
                    <a:lnTo>
                      <a:pt x="121" y="369"/>
                    </a:lnTo>
                    <a:lnTo>
                      <a:pt x="121" y="369"/>
                    </a:lnTo>
                    <a:lnTo>
                      <a:pt x="121" y="368"/>
                    </a:lnTo>
                    <a:lnTo>
                      <a:pt x="121" y="367"/>
                    </a:lnTo>
                    <a:lnTo>
                      <a:pt x="120" y="365"/>
                    </a:lnTo>
                    <a:lnTo>
                      <a:pt x="120" y="363"/>
                    </a:lnTo>
                    <a:lnTo>
                      <a:pt x="119" y="362"/>
                    </a:lnTo>
                    <a:lnTo>
                      <a:pt x="119" y="360"/>
                    </a:lnTo>
                    <a:lnTo>
                      <a:pt x="118" y="359"/>
                    </a:lnTo>
                    <a:lnTo>
                      <a:pt x="117" y="358"/>
                    </a:lnTo>
                    <a:lnTo>
                      <a:pt x="116" y="358"/>
                    </a:lnTo>
                    <a:lnTo>
                      <a:pt x="114" y="358"/>
                    </a:lnTo>
                    <a:lnTo>
                      <a:pt x="114" y="357"/>
                    </a:lnTo>
                    <a:lnTo>
                      <a:pt x="113" y="357"/>
                    </a:lnTo>
                    <a:lnTo>
                      <a:pt x="113" y="356"/>
                    </a:lnTo>
                    <a:lnTo>
                      <a:pt x="113" y="355"/>
                    </a:lnTo>
                    <a:lnTo>
                      <a:pt x="113" y="354"/>
                    </a:lnTo>
                    <a:lnTo>
                      <a:pt x="112" y="352"/>
                    </a:lnTo>
                    <a:lnTo>
                      <a:pt x="112" y="351"/>
                    </a:lnTo>
                    <a:lnTo>
                      <a:pt x="111" y="351"/>
                    </a:lnTo>
                    <a:lnTo>
                      <a:pt x="111" y="350"/>
                    </a:lnTo>
                    <a:lnTo>
                      <a:pt x="110" y="350"/>
                    </a:lnTo>
                    <a:lnTo>
                      <a:pt x="109" y="348"/>
                    </a:lnTo>
                    <a:lnTo>
                      <a:pt x="108" y="348"/>
                    </a:lnTo>
                    <a:lnTo>
                      <a:pt x="108" y="347"/>
                    </a:lnTo>
                    <a:lnTo>
                      <a:pt x="109" y="346"/>
                    </a:lnTo>
                    <a:lnTo>
                      <a:pt x="109" y="345"/>
                    </a:lnTo>
                    <a:lnTo>
                      <a:pt x="110" y="345"/>
                    </a:lnTo>
                    <a:lnTo>
                      <a:pt x="110" y="344"/>
                    </a:lnTo>
                    <a:lnTo>
                      <a:pt x="110" y="343"/>
                    </a:lnTo>
                    <a:lnTo>
                      <a:pt x="109" y="342"/>
                    </a:lnTo>
                    <a:lnTo>
                      <a:pt x="108" y="342"/>
                    </a:lnTo>
                    <a:lnTo>
                      <a:pt x="107" y="342"/>
                    </a:lnTo>
                    <a:lnTo>
                      <a:pt x="105" y="343"/>
                    </a:lnTo>
                    <a:lnTo>
                      <a:pt x="103" y="344"/>
                    </a:lnTo>
                    <a:lnTo>
                      <a:pt x="102" y="343"/>
                    </a:lnTo>
                    <a:lnTo>
                      <a:pt x="102" y="341"/>
                    </a:lnTo>
                    <a:lnTo>
                      <a:pt x="103" y="341"/>
                    </a:lnTo>
                    <a:lnTo>
                      <a:pt x="104" y="341"/>
                    </a:lnTo>
                    <a:lnTo>
                      <a:pt x="106" y="341"/>
                    </a:lnTo>
                    <a:lnTo>
                      <a:pt x="107" y="340"/>
                    </a:lnTo>
                    <a:lnTo>
                      <a:pt x="109" y="339"/>
                    </a:lnTo>
                    <a:lnTo>
                      <a:pt x="110" y="339"/>
                    </a:lnTo>
                    <a:lnTo>
                      <a:pt x="110" y="338"/>
                    </a:lnTo>
                    <a:lnTo>
                      <a:pt x="110" y="336"/>
                    </a:lnTo>
                    <a:lnTo>
                      <a:pt x="110" y="333"/>
                    </a:lnTo>
                    <a:lnTo>
                      <a:pt x="111" y="332"/>
                    </a:lnTo>
                    <a:lnTo>
                      <a:pt x="111" y="331"/>
                    </a:lnTo>
                    <a:lnTo>
                      <a:pt x="110" y="330"/>
                    </a:lnTo>
                    <a:lnTo>
                      <a:pt x="109" y="329"/>
                    </a:lnTo>
                    <a:lnTo>
                      <a:pt x="107" y="328"/>
                    </a:lnTo>
                    <a:lnTo>
                      <a:pt x="107" y="327"/>
                    </a:lnTo>
                    <a:lnTo>
                      <a:pt x="107" y="326"/>
                    </a:lnTo>
                    <a:lnTo>
                      <a:pt x="106" y="325"/>
                    </a:lnTo>
                    <a:lnTo>
                      <a:pt x="105" y="325"/>
                    </a:lnTo>
                    <a:lnTo>
                      <a:pt x="104" y="324"/>
                    </a:lnTo>
                    <a:lnTo>
                      <a:pt x="103" y="324"/>
                    </a:lnTo>
                    <a:lnTo>
                      <a:pt x="103" y="322"/>
                    </a:lnTo>
                    <a:lnTo>
                      <a:pt x="102" y="321"/>
                    </a:lnTo>
                    <a:lnTo>
                      <a:pt x="101" y="319"/>
                    </a:lnTo>
                    <a:lnTo>
                      <a:pt x="101" y="318"/>
                    </a:lnTo>
                    <a:lnTo>
                      <a:pt x="101" y="317"/>
                    </a:lnTo>
                    <a:lnTo>
                      <a:pt x="101" y="317"/>
                    </a:lnTo>
                    <a:lnTo>
                      <a:pt x="103" y="314"/>
                    </a:lnTo>
                    <a:lnTo>
                      <a:pt x="103" y="313"/>
                    </a:lnTo>
                    <a:lnTo>
                      <a:pt x="103" y="312"/>
                    </a:lnTo>
                    <a:lnTo>
                      <a:pt x="102" y="311"/>
                    </a:lnTo>
                    <a:lnTo>
                      <a:pt x="101" y="310"/>
                    </a:lnTo>
                    <a:lnTo>
                      <a:pt x="100" y="310"/>
                    </a:lnTo>
                    <a:lnTo>
                      <a:pt x="100" y="309"/>
                    </a:lnTo>
                    <a:lnTo>
                      <a:pt x="100" y="309"/>
                    </a:lnTo>
                    <a:lnTo>
                      <a:pt x="99" y="308"/>
                    </a:lnTo>
                    <a:lnTo>
                      <a:pt x="98" y="307"/>
                    </a:lnTo>
                    <a:lnTo>
                      <a:pt x="97" y="307"/>
                    </a:lnTo>
                    <a:lnTo>
                      <a:pt x="97" y="307"/>
                    </a:lnTo>
                    <a:lnTo>
                      <a:pt x="97" y="306"/>
                    </a:lnTo>
                    <a:lnTo>
                      <a:pt x="96" y="305"/>
                    </a:lnTo>
                    <a:lnTo>
                      <a:pt x="95" y="302"/>
                    </a:lnTo>
                    <a:lnTo>
                      <a:pt x="95" y="300"/>
                    </a:lnTo>
                    <a:lnTo>
                      <a:pt x="94" y="299"/>
                    </a:lnTo>
                    <a:lnTo>
                      <a:pt x="93" y="297"/>
                    </a:lnTo>
                    <a:lnTo>
                      <a:pt x="93" y="296"/>
                    </a:lnTo>
                    <a:lnTo>
                      <a:pt x="93" y="296"/>
                    </a:lnTo>
                    <a:lnTo>
                      <a:pt x="93" y="294"/>
                    </a:lnTo>
                    <a:lnTo>
                      <a:pt x="93" y="293"/>
                    </a:lnTo>
                    <a:lnTo>
                      <a:pt x="93" y="293"/>
                    </a:lnTo>
                    <a:lnTo>
                      <a:pt x="93" y="291"/>
                    </a:lnTo>
                    <a:lnTo>
                      <a:pt x="94" y="291"/>
                    </a:lnTo>
                    <a:lnTo>
                      <a:pt x="95" y="290"/>
                    </a:lnTo>
                    <a:lnTo>
                      <a:pt x="96" y="289"/>
                    </a:lnTo>
                    <a:lnTo>
                      <a:pt x="97" y="289"/>
                    </a:lnTo>
                    <a:lnTo>
                      <a:pt x="98" y="289"/>
                    </a:lnTo>
                    <a:lnTo>
                      <a:pt x="99" y="289"/>
                    </a:lnTo>
                    <a:lnTo>
                      <a:pt x="99" y="288"/>
                    </a:lnTo>
                    <a:lnTo>
                      <a:pt x="98" y="286"/>
                    </a:lnTo>
                    <a:lnTo>
                      <a:pt x="97" y="286"/>
                    </a:lnTo>
                    <a:lnTo>
                      <a:pt x="97" y="285"/>
                    </a:lnTo>
                    <a:lnTo>
                      <a:pt x="96" y="285"/>
                    </a:lnTo>
                    <a:lnTo>
                      <a:pt x="96" y="284"/>
                    </a:lnTo>
                    <a:lnTo>
                      <a:pt x="95" y="283"/>
                    </a:lnTo>
                    <a:lnTo>
                      <a:pt x="94" y="283"/>
                    </a:lnTo>
                    <a:lnTo>
                      <a:pt x="93" y="282"/>
                    </a:lnTo>
                    <a:lnTo>
                      <a:pt x="93" y="282"/>
                    </a:lnTo>
                    <a:lnTo>
                      <a:pt x="92" y="281"/>
                    </a:lnTo>
                    <a:lnTo>
                      <a:pt x="91" y="281"/>
                    </a:lnTo>
                    <a:lnTo>
                      <a:pt x="89" y="280"/>
                    </a:lnTo>
                    <a:lnTo>
                      <a:pt x="88" y="280"/>
                    </a:lnTo>
                    <a:lnTo>
                      <a:pt x="87" y="279"/>
                    </a:lnTo>
                    <a:lnTo>
                      <a:pt x="87" y="279"/>
                    </a:lnTo>
                    <a:lnTo>
                      <a:pt x="86" y="278"/>
                    </a:lnTo>
                    <a:lnTo>
                      <a:pt x="86" y="276"/>
                    </a:lnTo>
                    <a:lnTo>
                      <a:pt x="86" y="275"/>
                    </a:lnTo>
                    <a:lnTo>
                      <a:pt x="86" y="274"/>
                    </a:lnTo>
                    <a:lnTo>
                      <a:pt x="87" y="272"/>
                    </a:lnTo>
                    <a:lnTo>
                      <a:pt x="87" y="272"/>
                    </a:lnTo>
                    <a:lnTo>
                      <a:pt x="88" y="271"/>
                    </a:lnTo>
                    <a:lnTo>
                      <a:pt x="88" y="270"/>
                    </a:lnTo>
                    <a:lnTo>
                      <a:pt x="88" y="269"/>
                    </a:lnTo>
                    <a:lnTo>
                      <a:pt x="88" y="268"/>
                    </a:lnTo>
                    <a:lnTo>
                      <a:pt x="88" y="267"/>
                    </a:lnTo>
                    <a:lnTo>
                      <a:pt x="87" y="265"/>
                    </a:lnTo>
                    <a:lnTo>
                      <a:pt x="86" y="264"/>
                    </a:lnTo>
                    <a:lnTo>
                      <a:pt x="85" y="263"/>
                    </a:lnTo>
                    <a:lnTo>
                      <a:pt x="84" y="262"/>
                    </a:lnTo>
                    <a:lnTo>
                      <a:pt x="85" y="262"/>
                    </a:lnTo>
                    <a:lnTo>
                      <a:pt x="87" y="259"/>
                    </a:lnTo>
                    <a:lnTo>
                      <a:pt x="88" y="258"/>
                    </a:lnTo>
                    <a:lnTo>
                      <a:pt x="88" y="258"/>
                    </a:lnTo>
                    <a:lnTo>
                      <a:pt x="89" y="257"/>
                    </a:lnTo>
                    <a:lnTo>
                      <a:pt x="89" y="255"/>
                    </a:lnTo>
                    <a:lnTo>
                      <a:pt x="88" y="254"/>
                    </a:lnTo>
                    <a:lnTo>
                      <a:pt x="87" y="253"/>
                    </a:lnTo>
                    <a:lnTo>
                      <a:pt x="86" y="252"/>
                    </a:lnTo>
                    <a:lnTo>
                      <a:pt x="85" y="252"/>
                    </a:lnTo>
                    <a:lnTo>
                      <a:pt x="84" y="252"/>
                    </a:lnTo>
                    <a:lnTo>
                      <a:pt x="83" y="252"/>
                    </a:lnTo>
                    <a:lnTo>
                      <a:pt x="82" y="252"/>
                    </a:lnTo>
                    <a:lnTo>
                      <a:pt x="80" y="251"/>
                    </a:lnTo>
                    <a:lnTo>
                      <a:pt x="79" y="251"/>
                    </a:lnTo>
                    <a:lnTo>
                      <a:pt x="76" y="250"/>
                    </a:lnTo>
                    <a:lnTo>
                      <a:pt x="74" y="250"/>
                    </a:lnTo>
                    <a:lnTo>
                      <a:pt x="72" y="250"/>
                    </a:lnTo>
                    <a:lnTo>
                      <a:pt x="72" y="249"/>
                    </a:lnTo>
                    <a:lnTo>
                      <a:pt x="72" y="248"/>
                    </a:lnTo>
                    <a:lnTo>
                      <a:pt x="72" y="247"/>
                    </a:lnTo>
                    <a:lnTo>
                      <a:pt x="72" y="246"/>
                    </a:lnTo>
                    <a:lnTo>
                      <a:pt x="72" y="245"/>
                    </a:lnTo>
                    <a:lnTo>
                      <a:pt x="72" y="244"/>
                    </a:lnTo>
                    <a:lnTo>
                      <a:pt x="72" y="243"/>
                    </a:lnTo>
                    <a:lnTo>
                      <a:pt x="72" y="242"/>
                    </a:lnTo>
                    <a:lnTo>
                      <a:pt x="72" y="241"/>
                    </a:lnTo>
                    <a:lnTo>
                      <a:pt x="71" y="241"/>
                    </a:lnTo>
                    <a:lnTo>
                      <a:pt x="69" y="240"/>
                    </a:lnTo>
                    <a:lnTo>
                      <a:pt x="68" y="239"/>
                    </a:lnTo>
                    <a:lnTo>
                      <a:pt x="66" y="239"/>
                    </a:lnTo>
                    <a:lnTo>
                      <a:pt x="66" y="238"/>
                    </a:lnTo>
                    <a:lnTo>
                      <a:pt x="61" y="237"/>
                    </a:lnTo>
                    <a:lnTo>
                      <a:pt x="59" y="236"/>
                    </a:lnTo>
                    <a:lnTo>
                      <a:pt x="59" y="236"/>
                    </a:lnTo>
                    <a:lnTo>
                      <a:pt x="58" y="236"/>
                    </a:lnTo>
                    <a:lnTo>
                      <a:pt x="57" y="236"/>
                    </a:lnTo>
                    <a:lnTo>
                      <a:pt x="56" y="236"/>
                    </a:lnTo>
                    <a:lnTo>
                      <a:pt x="55" y="236"/>
                    </a:lnTo>
                    <a:lnTo>
                      <a:pt x="55" y="235"/>
                    </a:lnTo>
                    <a:lnTo>
                      <a:pt x="55" y="234"/>
                    </a:lnTo>
                    <a:lnTo>
                      <a:pt x="55" y="232"/>
                    </a:lnTo>
                    <a:lnTo>
                      <a:pt x="54" y="231"/>
                    </a:lnTo>
                    <a:lnTo>
                      <a:pt x="53" y="231"/>
                    </a:lnTo>
                    <a:lnTo>
                      <a:pt x="53" y="230"/>
                    </a:lnTo>
                    <a:lnTo>
                      <a:pt x="53" y="229"/>
                    </a:lnTo>
                    <a:lnTo>
                      <a:pt x="53" y="227"/>
                    </a:lnTo>
                    <a:lnTo>
                      <a:pt x="53" y="227"/>
                    </a:lnTo>
                    <a:lnTo>
                      <a:pt x="53" y="226"/>
                    </a:lnTo>
                    <a:lnTo>
                      <a:pt x="53" y="225"/>
                    </a:lnTo>
                    <a:lnTo>
                      <a:pt x="52" y="224"/>
                    </a:lnTo>
                    <a:lnTo>
                      <a:pt x="52" y="223"/>
                    </a:lnTo>
                    <a:lnTo>
                      <a:pt x="52" y="221"/>
                    </a:lnTo>
                    <a:lnTo>
                      <a:pt x="51" y="220"/>
                    </a:lnTo>
                    <a:lnTo>
                      <a:pt x="51" y="219"/>
                    </a:lnTo>
                    <a:lnTo>
                      <a:pt x="50" y="218"/>
                    </a:lnTo>
                    <a:lnTo>
                      <a:pt x="49" y="217"/>
                    </a:lnTo>
                    <a:lnTo>
                      <a:pt x="48" y="217"/>
                    </a:lnTo>
                    <a:lnTo>
                      <a:pt x="48" y="217"/>
                    </a:lnTo>
                    <a:lnTo>
                      <a:pt x="46" y="216"/>
                    </a:lnTo>
                    <a:lnTo>
                      <a:pt x="45" y="216"/>
                    </a:lnTo>
                    <a:lnTo>
                      <a:pt x="45" y="215"/>
                    </a:lnTo>
                    <a:lnTo>
                      <a:pt x="44" y="212"/>
                    </a:lnTo>
                    <a:lnTo>
                      <a:pt x="43" y="211"/>
                    </a:lnTo>
                    <a:lnTo>
                      <a:pt x="43" y="210"/>
                    </a:lnTo>
                    <a:lnTo>
                      <a:pt x="43" y="209"/>
                    </a:lnTo>
                    <a:lnTo>
                      <a:pt x="44" y="208"/>
                    </a:lnTo>
                    <a:lnTo>
                      <a:pt x="45" y="207"/>
                    </a:lnTo>
                    <a:lnTo>
                      <a:pt x="45" y="207"/>
                    </a:lnTo>
                    <a:lnTo>
                      <a:pt x="45" y="206"/>
                    </a:lnTo>
                    <a:lnTo>
                      <a:pt x="45" y="205"/>
                    </a:lnTo>
                    <a:lnTo>
                      <a:pt x="45" y="204"/>
                    </a:lnTo>
                    <a:lnTo>
                      <a:pt x="44" y="203"/>
                    </a:lnTo>
                    <a:lnTo>
                      <a:pt x="43" y="203"/>
                    </a:lnTo>
                    <a:lnTo>
                      <a:pt x="41" y="203"/>
                    </a:lnTo>
                    <a:lnTo>
                      <a:pt x="40" y="203"/>
                    </a:lnTo>
                    <a:lnTo>
                      <a:pt x="38" y="203"/>
                    </a:lnTo>
                    <a:lnTo>
                      <a:pt x="38" y="202"/>
                    </a:lnTo>
                    <a:lnTo>
                      <a:pt x="38" y="202"/>
                    </a:lnTo>
                    <a:lnTo>
                      <a:pt x="37" y="201"/>
                    </a:lnTo>
                    <a:lnTo>
                      <a:pt x="36" y="200"/>
                    </a:lnTo>
                    <a:lnTo>
                      <a:pt x="35" y="199"/>
                    </a:lnTo>
                    <a:lnTo>
                      <a:pt x="35" y="199"/>
                    </a:lnTo>
                    <a:lnTo>
                      <a:pt x="33" y="198"/>
                    </a:lnTo>
                    <a:lnTo>
                      <a:pt x="32" y="197"/>
                    </a:lnTo>
                    <a:lnTo>
                      <a:pt x="31" y="197"/>
                    </a:lnTo>
                    <a:lnTo>
                      <a:pt x="31" y="197"/>
                    </a:lnTo>
                    <a:lnTo>
                      <a:pt x="29" y="196"/>
                    </a:lnTo>
                    <a:lnTo>
                      <a:pt x="28" y="196"/>
                    </a:lnTo>
                    <a:lnTo>
                      <a:pt x="24" y="196"/>
                    </a:lnTo>
                    <a:lnTo>
                      <a:pt x="22" y="195"/>
                    </a:lnTo>
                    <a:lnTo>
                      <a:pt x="21" y="194"/>
                    </a:lnTo>
                    <a:lnTo>
                      <a:pt x="20" y="193"/>
                    </a:lnTo>
                    <a:lnTo>
                      <a:pt x="19" y="192"/>
                    </a:lnTo>
                    <a:lnTo>
                      <a:pt x="19" y="191"/>
                    </a:lnTo>
                    <a:lnTo>
                      <a:pt x="20" y="190"/>
                    </a:lnTo>
                    <a:lnTo>
                      <a:pt x="21" y="190"/>
                    </a:lnTo>
                    <a:lnTo>
                      <a:pt x="21" y="190"/>
                    </a:lnTo>
                    <a:lnTo>
                      <a:pt x="22" y="190"/>
                    </a:lnTo>
                    <a:lnTo>
                      <a:pt x="24" y="190"/>
                    </a:lnTo>
                    <a:lnTo>
                      <a:pt x="25" y="190"/>
                    </a:lnTo>
                    <a:lnTo>
                      <a:pt x="26" y="189"/>
                    </a:lnTo>
                    <a:lnTo>
                      <a:pt x="27" y="187"/>
                    </a:lnTo>
                    <a:lnTo>
                      <a:pt x="27" y="186"/>
                    </a:lnTo>
                    <a:lnTo>
                      <a:pt x="26" y="185"/>
                    </a:lnTo>
                    <a:lnTo>
                      <a:pt x="25" y="185"/>
                    </a:lnTo>
                    <a:lnTo>
                      <a:pt x="24" y="184"/>
                    </a:lnTo>
                    <a:lnTo>
                      <a:pt x="24" y="183"/>
                    </a:lnTo>
                    <a:lnTo>
                      <a:pt x="23" y="183"/>
                    </a:lnTo>
                    <a:lnTo>
                      <a:pt x="22" y="183"/>
                    </a:lnTo>
                    <a:lnTo>
                      <a:pt x="21" y="183"/>
                    </a:lnTo>
                    <a:lnTo>
                      <a:pt x="18" y="183"/>
                    </a:lnTo>
                    <a:lnTo>
                      <a:pt x="17" y="183"/>
                    </a:lnTo>
                    <a:lnTo>
                      <a:pt x="14" y="186"/>
                    </a:lnTo>
                    <a:lnTo>
                      <a:pt x="14" y="187"/>
                    </a:lnTo>
                    <a:lnTo>
                      <a:pt x="13" y="187"/>
                    </a:lnTo>
                    <a:lnTo>
                      <a:pt x="12" y="186"/>
                    </a:lnTo>
                    <a:lnTo>
                      <a:pt x="12" y="186"/>
                    </a:lnTo>
                    <a:lnTo>
                      <a:pt x="12" y="185"/>
                    </a:lnTo>
                    <a:lnTo>
                      <a:pt x="14" y="183"/>
                    </a:lnTo>
                    <a:lnTo>
                      <a:pt x="14" y="182"/>
                    </a:lnTo>
                    <a:lnTo>
                      <a:pt x="14" y="179"/>
                    </a:lnTo>
                    <a:lnTo>
                      <a:pt x="14" y="176"/>
                    </a:lnTo>
                    <a:lnTo>
                      <a:pt x="14" y="173"/>
                    </a:lnTo>
                    <a:lnTo>
                      <a:pt x="14" y="172"/>
                    </a:lnTo>
                    <a:lnTo>
                      <a:pt x="14" y="172"/>
                    </a:lnTo>
                    <a:lnTo>
                      <a:pt x="13" y="172"/>
                    </a:lnTo>
                    <a:lnTo>
                      <a:pt x="12" y="172"/>
                    </a:lnTo>
                    <a:lnTo>
                      <a:pt x="11" y="171"/>
                    </a:lnTo>
                    <a:lnTo>
                      <a:pt x="10" y="170"/>
                    </a:lnTo>
                    <a:lnTo>
                      <a:pt x="9" y="169"/>
                    </a:lnTo>
                    <a:lnTo>
                      <a:pt x="7" y="169"/>
                    </a:lnTo>
                    <a:lnTo>
                      <a:pt x="6" y="168"/>
                    </a:lnTo>
                    <a:lnTo>
                      <a:pt x="5" y="168"/>
                    </a:lnTo>
                    <a:lnTo>
                      <a:pt x="4" y="167"/>
                    </a:lnTo>
                    <a:lnTo>
                      <a:pt x="2" y="165"/>
                    </a:lnTo>
                    <a:lnTo>
                      <a:pt x="1" y="165"/>
                    </a:lnTo>
                    <a:lnTo>
                      <a:pt x="0" y="163"/>
                    </a:lnTo>
                    <a:lnTo>
                      <a:pt x="1" y="162"/>
                    </a:lnTo>
                    <a:lnTo>
                      <a:pt x="1" y="160"/>
                    </a:lnTo>
                    <a:lnTo>
                      <a:pt x="0" y="160"/>
                    </a:lnTo>
                    <a:lnTo>
                      <a:pt x="0" y="158"/>
                    </a:lnTo>
                    <a:lnTo>
                      <a:pt x="0" y="157"/>
                    </a:lnTo>
                    <a:lnTo>
                      <a:pt x="0" y="156"/>
                    </a:lnTo>
                    <a:lnTo>
                      <a:pt x="2" y="155"/>
                    </a:lnTo>
                    <a:lnTo>
                      <a:pt x="4" y="153"/>
                    </a:lnTo>
                    <a:lnTo>
                      <a:pt x="4" y="152"/>
                    </a:lnTo>
                    <a:lnTo>
                      <a:pt x="2" y="151"/>
                    </a:lnTo>
                    <a:lnTo>
                      <a:pt x="1" y="150"/>
                    </a:lnTo>
                    <a:lnTo>
                      <a:pt x="1" y="148"/>
                    </a:lnTo>
                    <a:lnTo>
                      <a:pt x="2" y="146"/>
                    </a:lnTo>
                    <a:lnTo>
                      <a:pt x="1" y="145"/>
                    </a:lnTo>
                    <a:lnTo>
                      <a:pt x="1" y="145"/>
                    </a:lnTo>
                    <a:lnTo>
                      <a:pt x="1" y="144"/>
                    </a:lnTo>
                    <a:lnTo>
                      <a:pt x="1" y="143"/>
                    </a:lnTo>
                    <a:lnTo>
                      <a:pt x="1" y="141"/>
                    </a:lnTo>
                    <a:lnTo>
                      <a:pt x="2" y="141"/>
                    </a:lnTo>
                    <a:lnTo>
                      <a:pt x="3" y="140"/>
                    </a:lnTo>
                    <a:lnTo>
                      <a:pt x="3" y="139"/>
                    </a:lnTo>
                    <a:lnTo>
                      <a:pt x="3" y="138"/>
                    </a:lnTo>
                    <a:lnTo>
                      <a:pt x="3" y="138"/>
                    </a:lnTo>
                    <a:lnTo>
                      <a:pt x="4" y="137"/>
                    </a:lnTo>
                    <a:lnTo>
                      <a:pt x="5" y="134"/>
                    </a:lnTo>
                    <a:lnTo>
                      <a:pt x="5" y="134"/>
                    </a:lnTo>
                    <a:lnTo>
                      <a:pt x="6" y="133"/>
                    </a:lnTo>
                    <a:lnTo>
                      <a:pt x="6" y="132"/>
                    </a:lnTo>
                    <a:lnTo>
                      <a:pt x="7" y="132"/>
                    </a:lnTo>
                    <a:lnTo>
                      <a:pt x="7" y="131"/>
                    </a:lnTo>
                    <a:lnTo>
                      <a:pt x="8" y="131"/>
                    </a:lnTo>
                    <a:lnTo>
                      <a:pt x="8" y="131"/>
                    </a:lnTo>
                    <a:lnTo>
                      <a:pt x="9" y="130"/>
                    </a:lnTo>
                    <a:lnTo>
                      <a:pt x="9" y="129"/>
                    </a:lnTo>
                    <a:lnTo>
                      <a:pt x="10" y="128"/>
                    </a:lnTo>
                    <a:lnTo>
                      <a:pt x="10" y="127"/>
                    </a:lnTo>
                    <a:lnTo>
                      <a:pt x="10" y="127"/>
                    </a:lnTo>
                    <a:lnTo>
                      <a:pt x="11" y="126"/>
                    </a:lnTo>
                    <a:lnTo>
                      <a:pt x="12" y="125"/>
                    </a:lnTo>
                    <a:lnTo>
                      <a:pt x="13" y="124"/>
                    </a:lnTo>
                    <a:lnTo>
                      <a:pt x="14" y="124"/>
                    </a:lnTo>
                    <a:lnTo>
                      <a:pt x="14" y="124"/>
                    </a:lnTo>
                    <a:lnTo>
                      <a:pt x="14" y="123"/>
                    </a:lnTo>
                    <a:lnTo>
                      <a:pt x="14" y="122"/>
                    </a:lnTo>
                    <a:lnTo>
                      <a:pt x="14" y="121"/>
                    </a:lnTo>
                    <a:lnTo>
                      <a:pt x="14" y="121"/>
                    </a:lnTo>
                    <a:lnTo>
                      <a:pt x="16" y="119"/>
                    </a:lnTo>
                    <a:lnTo>
                      <a:pt x="16" y="118"/>
                    </a:lnTo>
                    <a:lnTo>
                      <a:pt x="17" y="118"/>
                    </a:lnTo>
                    <a:lnTo>
                      <a:pt x="17" y="117"/>
                    </a:lnTo>
                    <a:lnTo>
                      <a:pt x="18" y="117"/>
                    </a:lnTo>
                    <a:lnTo>
                      <a:pt x="18" y="116"/>
                    </a:lnTo>
                    <a:lnTo>
                      <a:pt x="19" y="115"/>
                    </a:lnTo>
                    <a:lnTo>
                      <a:pt x="20" y="114"/>
                    </a:lnTo>
                    <a:lnTo>
                      <a:pt x="21" y="114"/>
                    </a:lnTo>
                    <a:lnTo>
                      <a:pt x="22" y="113"/>
                    </a:lnTo>
                    <a:lnTo>
                      <a:pt x="23" y="113"/>
                    </a:lnTo>
                    <a:lnTo>
                      <a:pt x="24" y="112"/>
                    </a:lnTo>
                    <a:lnTo>
                      <a:pt x="24" y="111"/>
                    </a:lnTo>
                    <a:lnTo>
                      <a:pt x="26" y="110"/>
                    </a:lnTo>
                    <a:lnTo>
                      <a:pt x="27" y="108"/>
                    </a:lnTo>
                    <a:lnTo>
                      <a:pt x="28" y="107"/>
                    </a:lnTo>
                    <a:lnTo>
                      <a:pt x="28" y="107"/>
                    </a:lnTo>
                    <a:lnTo>
                      <a:pt x="28" y="106"/>
                    </a:lnTo>
                    <a:lnTo>
                      <a:pt x="27" y="105"/>
                    </a:lnTo>
                    <a:lnTo>
                      <a:pt x="26" y="103"/>
                    </a:lnTo>
                    <a:lnTo>
                      <a:pt x="24" y="100"/>
                    </a:lnTo>
                    <a:lnTo>
                      <a:pt x="24" y="100"/>
                    </a:lnTo>
                    <a:lnTo>
                      <a:pt x="24" y="99"/>
                    </a:lnTo>
                    <a:lnTo>
                      <a:pt x="24" y="98"/>
                    </a:lnTo>
                    <a:lnTo>
                      <a:pt x="24" y="97"/>
                    </a:lnTo>
                    <a:lnTo>
                      <a:pt x="24" y="96"/>
                    </a:lnTo>
                    <a:lnTo>
                      <a:pt x="24" y="96"/>
                    </a:lnTo>
                    <a:lnTo>
                      <a:pt x="25" y="93"/>
                    </a:lnTo>
                    <a:lnTo>
                      <a:pt x="25" y="93"/>
                    </a:lnTo>
                    <a:lnTo>
                      <a:pt x="25" y="92"/>
                    </a:lnTo>
                    <a:lnTo>
                      <a:pt x="25" y="90"/>
                    </a:lnTo>
                    <a:lnTo>
                      <a:pt x="25" y="88"/>
                    </a:lnTo>
                    <a:lnTo>
                      <a:pt x="26" y="86"/>
                    </a:lnTo>
                    <a:lnTo>
                      <a:pt x="26" y="85"/>
                    </a:lnTo>
                    <a:lnTo>
                      <a:pt x="25" y="81"/>
                    </a:lnTo>
                    <a:lnTo>
                      <a:pt x="25" y="79"/>
                    </a:lnTo>
                    <a:lnTo>
                      <a:pt x="25" y="78"/>
                    </a:lnTo>
                    <a:lnTo>
                      <a:pt x="26" y="75"/>
                    </a:lnTo>
                    <a:lnTo>
                      <a:pt x="26" y="73"/>
                    </a:lnTo>
                    <a:lnTo>
                      <a:pt x="25" y="71"/>
                    </a:lnTo>
                    <a:lnTo>
                      <a:pt x="24" y="69"/>
                    </a:lnTo>
                    <a:lnTo>
                      <a:pt x="24" y="68"/>
                    </a:lnTo>
                    <a:lnTo>
                      <a:pt x="24" y="67"/>
                    </a:lnTo>
                    <a:lnTo>
                      <a:pt x="24" y="66"/>
                    </a:lnTo>
                    <a:lnTo>
                      <a:pt x="24" y="65"/>
                    </a:lnTo>
                    <a:lnTo>
                      <a:pt x="24" y="62"/>
                    </a:lnTo>
                    <a:lnTo>
                      <a:pt x="23" y="61"/>
                    </a:lnTo>
                    <a:lnTo>
                      <a:pt x="23" y="58"/>
                    </a:lnTo>
                    <a:lnTo>
                      <a:pt x="23" y="57"/>
                    </a:lnTo>
                    <a:lnTo>
                      <a:pt x="22" y="55"/>
                    </a:lnTo>
                    <a:lnTo>
                      <a:pt x="22" y="54"/>
                    </a:lnTo>
                    <a:lnTo>
                      <a:pt x="24" y="5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82" name="Freeform 940">
                <a:extLst>
                  <a:ext uri="{FF2B5EF4-FFF2-40B4-BE49-F238E27FC236}">
                    <a16:creationId xmlns:a16="http://schemas.microsoft.com/office/drawing/2014/main" id="{7714161C-6B93-4556-AEDB-B3E472A3E443}"/>
                  </a:ext>
                </a:extLst>
              </p:cNvPr>
              <p:cNvSpPr>
                <a:spLocks/>
              </p:cNvSpPr>
              <p:nvPr/>
            </p:nvSpPr>
            <p:spPr bwMode="auto">
              <a:xfrm>
                <a:off x="5462" y="2806"/>
                <a:ext cx="223" cy="127"/>
              </a:xfrm>
              <a:custGeom>
                <a:avLst/>
                <a:gdLst>
                  <a:gd name="T0" fmla="*/ 129 w 223"/>
                  <a:gd name="T1" fmla="*/ 52 h 127"/>
                  <a:gd name="T2" fmla="*/ 136 w 223"/>
                  <a:gd name="T3" fmla="*/ 55 h 127"/>
                  <a:gd name="T4" fmla="*/ 142 w 223"/>
                  <a:gd name="T5" fmla="*/ 56 h 127"/>
                  <a:gd name="T6" fmla="*/ 148 w 223"/>
                  <a:gd name="T7" fmla="*/ 59 h 127"/>
                  <a:gd name="T8" fmla="*/ 155 w 223"/>
                  <a:gd name="T9" fmla="*/ 59 h 127"/>
                  <a:gd name="T10" fmla="*/ 161 w 223"/>
                  <a:gd name="T11" fmla="*/ 56 h 127"/>
                  <a:gd name="T12" fmla="*/ 167 w 223"/>
                  <a:gd name="T13" fmla="*/ 55 h 127"/>
                  <a:gd name="T14" fmla="*/ 174 w 223"/>
                  <a:gd name="T15" fmla="*/ 53 h 127"/>
                  <a:gd name="T16" fmla="*/ 182 w 223"/>
                  <a:gd name="T17" fmla="*/ 54 h 127"/>
                  <a:gd name="T18" fmla="*/ 190 w 223"/>
                  <a:gd name="T19" fmla="*/ 58 h 127"/>
                  <a:gd name="T20" fmla="*/ 197 w 223"/>
                  <a:gd name="T21" fmla="*/ 59 h 127"/>
                  <a:gd name="T22" fmla="*/ 207 w 223"/>
                  <a:gd name="T23" fmla="*/ 63 h 127"/>
                  <a:gd name="T24" fmla="*/ 215 w 223"/>
                  <a:gd name="T25" fmla="*/ 61 h 127"/>
                  <a:gd name="T26" fmla="*/ 223 w 223"/>
                  <a:gd name="T27" fmla="*/ 66 h 127"/>
                  <a:gd name="T28" fmla="*/ 223 w 223"/>
                  <a:gd name="T29" fmla="*/ 71 h 127"/>
                  <a:gd name="T30" fmla="*/ 213 w 223"/>
                  <a:gd name="T31" fmla="*/ 74 h 127"/>
                  <a:gd name="T32" fmla="*/ 216 w 223"/>
                  <a:gd name="T33" fmla="*/ 86 h 127"/>
                  <a:gd name="T34" fmla="*/ 204 w 223"/>
                  <a:gd name="T35" fmla="*/ 93 h 127"/>
                  <a:gd name="T36" fmla="*/ 196 w 223"/>
                  <a:gd name="T37" fmla="*/ 100 h 127"/>
                  <a:gd name="T38" fmla="*/ 192 w 223"/>
                  <a:gd name="T39" fmla="*/ 100 h 127"/>
                  <a:gd name="T40" fmla="*/ 183 w 223"/>
                  <a:gd name="T41" fmla="*/ 97 h 127"/>
                  <a:gd name="T42" fmla="*/ 177 w 223"/>
                  <a:gd name="T43" fmla="*/ 102 h 127"/>
                  <a:gd name="T44" fmla="*/ 172 w 223"/>
                  <a:gd name="T45" fmla="*/ 108 h 127"/>
                  <a:gd name="T46" fmla="*/ 168 w 223"/>
                  <a:gd name="T47" fmla="*/ 113 h 127"/>
                  <a:gd name="T48" fmla="*/ 161 w 223"/>
                  <a:gd name="T49" fmla="*/ 115 h 127"/>
                  <a:gd name="T50" fmla="*/ 157 w 223"/>
                  <a:gd name="T51" fmla="*/ 114 h 127"/>
                  <a:gd name="T52" fmla="*/ 153 w 223"/>
                  <a:gd name="T53" fmla="*/ 117 h 127"/>
                  <a:gd name="T54" fmla="*/ 145 w 223"/>
                  <a:gd name="T55" fmla="*/ 119 h 127"/>
                  <a:gd name="T56" fmla="*/ 139 w 223"/>
                  <a:gd name="T57" fmla="*/ 119 h 127"/>
                  <a:gd name="T58" fmla="*/ 133 w 223"/>
                  <a:gd name="T59" fmla="*/ 121 h 127"/>
                  <a:gd name="T60" fmla="*/ 129 w 223"/>
                  <a:gd name="T61" fmla="*/ 121 h 127"/>
                  <a:gd name="T62" fmla="*/ 121 w 223"/>
                  <a:gd name="T63" fmla="*/ 124 h 127"/>
                  <a:gd name="T64" fmla="*/ 115 w 223"/>
                  <a:gd name="T65" fmla="*/ 126 h 127"/>
                  <a:gd name="T66" fmla="*/ 108 w 223"/>
                  <a:gd name="T67" fmla="*/ 127 h 127"/>
                  <a:gd name="T68" fmla="*/ 103 w 223"/>
                  <a:gd name="T69" fmla="*/ 125 h 127"/>
                  <a:gd name="T70" fmla="*/ 96 w 223"/>
                  <a:gd name="T71" fmla="*/ 122 h 127"/>
                  <a:gd name="T72" fmla="*/ 89 w 223"/>
                  <a:gd name="T73" fmla="*/ 118 h 127"/>
                  <a:gd name="T74" fmla="*/ 81 w 223"/>
                  <a:gd name="T75" fmla="*/ 117 h 127"/>
                  <a:gd name="T76" fmla="*/ 75 w 223"/>
                  <a:gd name="T77" fmla="*/ 113 h 127"/>
                  <a:gd name="T78" fmla="*/ 67 w 223"/>
                  <a:gd name="T79" fmla="*/ 107 h 127"/>
                  <a:gd name="T80" fmla="*/ 62 w 223"/>
                  <a:gd name="T81" fmla="*/ 107 h 127"/>
                  <a:gd name="T82" fmla="*/ 57 w 223"/>
                  <a:gd name="T83" fmla="*/ 104 h 127"/>
                  <a:gd name="T84" fmla="*/ 50 w 223"/>
                  <a:gd name="T85" fmla="*/ 100 h 127"/>
                  <a:gd name="T86" fmla="*/ 46 w 223"/>
                  <a:gd name="T87" fmla="*/ 99 h 127"/>
                  <a:gd name="T88" fmla="*/ 40 w 223"/>
                  <a:gd name="T89" fmla="*/ 94 h 127"/>
                  <a:gd name="T90" fmla="*/ 36 w 223"/>
                  <a:gd name="T91" fmla="*/ 87 h 127"/>
                  <a:gd name="T92" fmla="*/ 31 w 223"/>
                  <a:gd name="T93" fmla="*/ 83 h 127"/>
                  <a:gd name="T94" fmla="*/ 26 w 223"/>
                  <a:gd name="T95" fmla="*/ 73 h 127"/>
                  <a:gd name="T96" fmla="*/ 19 w 223"/>
                  <a:gd name="T97" fmla="*/ 66 h 127"/>
                  <a:gd name="T98" fmla="*/ 17 w 223"/>
                  <a:gd name="T99" fmla="*/ 61 h 127"/>
                  <a:gd name="T100" fmla="*/ 11 w 223"/>
                  <a:gd name="T101" fmla="*/ 59 h 127"/>
                  <a:gd name="T102" fmla="*/ 2 w 223"/>
                  <a:gd name="T103" fmla="*/ 50 h 127"/>
                  <a:gd name="T104" fmla="*/ 16 w 223"/>
                  <a:gd name="T105" fmla="*/ 32 h 127"/>
                  <a:gd name="T106" fmla="*/ 52 w 223"/>
                  <a:gd name="T107" fmla="*/ 5 h 127"/>
                  <a:gd name="T108" fmla="*/ 60 w 223"/>
                  <a:gd name="T109" fmla="*/ 11 h 127"/>
                  <a:gd name="T110" fmla="*/ 69 w 223"/>
                  <a:gd name="T111" fmla="*/ 23 h 127"/>
                  <a:gd name="T112" fmla="*/ 75 w 223"/>
                  <a:gd name="T113" fmla="*/ 31 h 127"/>
                  <a:gd name="T114" fmla="*/ 82 w 223"/>
                  <a:gd name="T115" fmla="*/ 36 h 127"/>
                  <a:gd name="T116" fmla="*/ 94 w 223"/>
                  <a:gd name="T117" fmla="*/ 43 h 127"/>
                  <a:gd name="T118" fmla="*/ 105 w 223"/>
                  <a:gd name="T119" fmla="*/ 46 h 127"/>
                  <a:gd name="T120" fmla="*/ 116 w 223"/>
                  <a:gd name="T121" fmla="*/ 4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27">
                    <a:moveTo>
                      <a:pt x="119" y="49"/>
                    </a:moveTo>
                    <a:lnTo>
                      <a:pt x="120" y="49"/>
                    </a:lnTo>
                    <a:lnTo>
                      <a:pt x="122" y="50"/>
                    </a:lnTo>
                    <a:lnTo>
                      <a:pt x="122" y="50"/>
                    </a:lnTo>
                    <a:lnTo>
                      <a:pt x="123" y="51"/>
                    </a:lnTo>
                    <a:lnTo>
                      <a:pt x="126" y="51"/>
                    </a:lnTo>
                    <a:lnTo>
                      <a:pt x="127" y="52"/>
                    </a:lnTo>
                    <a:lnTo>
                      <a:pt x="129" y="52"/>
                    </a:lnTo>
                    <a:lnTo>
                      <a:pt x="130" y="54"/>
                    </a:lnTo>
                    <a:lnTo>
                      <a:pt x="130" y="55"/>
                    </a:lnTo>
                    <a:lnTo>
                      <a:pt x="131" y="55"/>
                    </a:lnTo>
                    <a:lnTo>
                      <a:pt x="133" y="55"/>
                    </a:lnTo>
                    <a:lnTo>
                      <a:pt x="133" y="55"/>
                    </a:lnTo>
                    <a:lnTo>
                      <a:pt x="134" y="55"/>
                    </a:lnTo>
                    <a:lnTo>
                      <a:pt x="135" y="55"/>
                    </a:lnTo>
                    <a:lnTo>
                      <a:pt x="136" y="55"/>
                    </a:lnTo>
                    <a:lnTo>
                      <a:pt x="136" y="55"/>
                    </a:lnTo>
                    <a:lnTo>
                      <a:pt x="137" y="55"/>
                    </a:lnTo>
                    <a:lnTo>
                      <a:pt x="138" y="55"/>
                    </a:lnTo>
                    <a:lnTo>
                      <a:pt x="139" y="55"/>
                    </a:lnTo>
                    <a:lnTo>
                      <a:pt x="139" y="55"/>
                    </a:lnTo>
                    <a:lnTo>
                      <a:pt x="141" y="56"/>
                    </a:lnTo>
                    <a:lnTo>
                      <a:pt x="141" y="57"/>
                    </a:lnTo>
                    <a:lnTo>
                      <a:pt x="142" y="56"/>
                    </a:lnTo>
                    <a:lnTo>
                      <a:pt x="143" y="56"/>
                    </a:lnTo>
                    <a:lnTo>
                      <a:pt x="143" y="57"/>
                    </a:lnTo>
                    <a:lnTo>
                      <a:pt x="144" y="57"/>
                    </a:lnTo>
                    <a:lnTo>
                      <a:pt x="145" y="57"/>
                    </a:lnTo>
                    <a:lnTo>
                      <a:pt x="146" y="58"/>
                    </a:lnTo>
                    <a:lnTo>
                      <a:pt x="146" y="59"/>
                    </a:lnTo>
                    <a:lnTo>
                      <a:pt x="147" y="59"/>
                    </a:lnTo>
                    <a:lnTo>
                      <a:pt x="148" y="59"/>
                    </a:lnTo>
                    <a:lnTo>
                      <a:pt x="150" y="59"/>
                    </a:lnTo>
                    <a:lnTo>
                      <a:pt x="150" y="59"/>
                    </a:lnTo>
                    <a:lnTo>
                      <a:pt x="151" y="59"/>
                    </a:lnTo>
                    <a:lnTo>
                      <a:pt x="152" y="59"/>
                    </a:lnTo>
                    <a:lnTo>
                      <a:pt x="153" y="59"/>
                    </a:lnTo>
                    <a:lnTo>
                      <a:pt x="153" y="59"/>
                    </a:lnTo>
                    <a:lnTo>
                      <a:pt x="154" y="59"/>
                    </a:lnTo>
                    <a:lnTo>
                      <a:pt x="155" y="59"/>
                    </a:lnTo>
                    <a:lnTo>
                      <a:pt x="156" y="59"/>
                    </a:lnTo>
                    <a:lnTo>
                      <a:pt x="157" y="59"/>
                    </a:lnTo>
                    <a:lnTo>
                      <a:pt x="157" y="59"/>
                    </a:lnTo>
                    <a:lnTo>
                      <a:pt x="158" y="59"/>
                    </a:lnTo>
                    <a:lnTo>
                      <a:pt x="159" y="58"/>
                    </a:lnTo>
                    <a:lnTo>
                      <a:pt x="160" y="58"/>
                    </a:lnTo>
                    <a:lnTo>
                      <a:pt x="161" y="57"/>
                    </a:lnTo>
                    <a:lnTo>
                      <a:pt x="161" y="56"/>
                    </a:lnTo>
                    <a:lnTo>
                      <a:pt x="162" y="55"/>
                    </a:lnTo>
                    <a:lnTo>
                      <a:pt x="163" y="55"/>
                    </a:lnTo>
                    <a:lnTo>
                      <a:pt x="164" y="55"/>
                    </a:lnTo>
                    <a:lnTo>
                      <a:pt x="164" y="55"/>
                    </a:lnTo>
                    <a:lnTo>
                      <a:pt x="165" y="55"/>
                    </a:lnTo>
                    <a:lnTo>
                      <a:pt x="166" y="55"/>
                    </a:lnTo>
                    <a:lnTo>
                      <a:pt x="167" y="55"/>
                    </a:lnTo>
                    <a:lnTo>
                      <a:pt x="167" y="55"/>
                    </a:lnTo>
                    <a:lnTo>
                      <a:pt x="168" y="55"/>
                    </a:lnTo>
                    <a:lnTo>
                      <a:pt x="169" y="55"/>
                    </a:lnTo>
                    <a:lnTo>
                      <a:pt x="170" y="54"/>
                    </a:lnTo>
                    <a:lnTo>
                      <a:pt x="170" y="53"/>
                    </a:lnTo>
                    <a:lnTo>
                      <a:pt x="171" y="53"/>
                    </a:lnTo>
                    <a:lnTo>
                      <a:pt x="172" y="52"/>
                    </a:lnTo>
                    <a:lnTo>
                      <a:pt x="173" y="53"/>
                    </a:lnTo>
                    <a:lnTo>
                      <a:pt x="174" y="53"/>
                    </a:lnTo>
                    <a:lnTo>
                      <a:pt x="174" y="53"/>
                    </a:lnTo>
                    <a:lnTo>
                      <a:pt x="175" y="53"/>
                    </a:lnTo>
                    <a:lnTo>
                      <a:pt x="177" y="53"/>
                    </a:lnTo>
                    <a:lnTo>
                      <a:pt x="177" y="53"/>
                    </a:lnTo>
                    <a:lnTo>
                      <a:pt x="179" y="53"/>
                    </a:lnTo>
                    <a:lnTo>
                      <a:pt x="180" y="53"/>
                    </a:lnTo>
                    <a:lnTo>
                      <a:pt x="181" y="53"/>
                    </a:lnTo>
                    <a:lnTo>
                      <a:pt x="182" y="54"/>
                    </a:lnTo>
                    <a:lnTo>
                      <a:pt x="183" y="54"/>
                    </a:lnTo>
                    <a:lnTo>
                      <a:pt x="184" y="55"/>
                    </a:lnTo>
                    <a:lnTo>
                      <a:pt x="185" y="55"/>
                    </a:lnTo>
                    <a:lnTo>
                      <a:pt x="186" y="55"/>
                    </a:lnTo>
                    <a:lnTo>
                      <a:pt x="187" y="55"/>
                    </a:lnTo>
                    <a:lnTo>
                      <a:pt x="187" y="56"/>
                    </a:lnTo>
                    <a:lnTo>
                      <a:pt x="188" y="57"/>
                    </a:lnTo>
                    <a:lnTo>
                      <a:pt x="190" y="58"/>
                    </a:lnTo>
                    <a:lnTo>
                      <a:pt x="191" y="58"/>
                    </a:lnTo>
                    <a:lnTo>
                      <a:pt x="192" y="58"/>
                    </a:lnTo>
                    <a:lnTo>
                      <a:pt x="193" y="58"/>
                    </a:lnTo>
                    <a:lnTo>
                      <a:pt x="193" y="59"/>
                    </a:lnTo>
                    <a:lnTo>
                      <a:pt x="195" y="59"/>
                    </a:lnTo>
                    <a:lnTo>
                      <a:pt x="195" y="59"/>
                    </a:lnTo>
                    <a:lnTo>
                      <a:pt x="196" y="59"/>
                    </a:lnTo>
                    <a:lnTo>
                      <a:pt x="197" y="59"/>
                    </a:lnTo>
                    <a:lnTo>
                      <a:pt x="200" y="59"/>
                    </a:lnTo>
                    <a:lnTo>
                      <a:pt x="201" y="59"/>
                    </a:lnTo>
                    <a:lnTo>
                      <a:pt x="201" y="59"/>
                    </a:lnTo>
                    <a:lnTo>
                      <a:pt x="204" y="62"/>
                    </a:lnTo>
                    <a:lnTo>
                      <a:pt x="205" y="62"/>
                    </a:lnTo>
                    <a:lnTo>
                      <a:pt x="205" y="62"/>
                    </a:lnTo>
                    <a:lnTo>
                      <a:pt x="207" y="62"/>
                    </a:lnTo>
                    <a:lnTo>
                      <a:pt x="207" y="63"/>
                    </a:lnTo>
                    <a:lnTo>
                      <a:pt x="208" y="63"/>
                    </a:lnTo>
                    <a:lnTo>
                      <a:pt x="210" y="63"/>
                    </a:lnTo>
                    <a:lnTo>
                      <a:pt x="211" y="62"/>
                    </a:lnTo>
                    <a:lnTo>
                      <a:pt x="212" y="62"/>
                    </a:lnTo>
                    <a:lnTo>
                      <a:pt x="212" y="61"/>
                    </a:lnTo>
                    <a:lnTo>
                      <a:pt x="213" y="61"/>
                    </a:lnTo>
                    <a:lnTo>
                      <a:pt x="214" y="61"/>
                    </a:lnTo>
                    <a:lnTo>
                      <a:pt x="215" y="61"/>
                    </a:lnTo>
                    <a:lnTo>
                      <a:pt x="216" y="61"/>
                    </a:lnTo>
                    <a:lnTo>
                      <a:pt x="217" y="61"/>
                    </a:lnTo>
                    <a:lnTo>
                      <a:pt x="219" y="62"/>
                    </a:lnTo>
                    <a:lnTo>
                      <a:pt x="220" y="62"/>
                    </a:lnTo>
                    <a:lnTo>
                      <a:pt x="221" y="64"/>
                    </a:lnTo>
                    <a:lnTo>
                      <a:pt x="222" y="64"/>
                    </a:lnTo>
                    <a:lnTo>
                      <a:pt x="222" y="64"/>
                    </a:lnTo>
                    <a:lnTo>
                      <a:pt x="223" y="66"/>
                    </a:lnTo>
                    <a:lnTo>
                      <a:pt x="223" y="66"/>
                    </a:lnTo>
                    <a:lnTo>
                      <a:pt x="222" y="67"/>
                    </a:lnTo>
                    <a:lnTo>
                      <a:pt x="222" y="67"/>
                    </a:lnTo>
                    <a:lnTo>
                      <a:pt x="222" y="68"/>
                    </a:lnTo>
                    <a:lnTo>
                      <a:pt x="222" y="69"/>
                    </a:lnTo>
                    <a:lnTo>
                      <a:pt x="222" y="69"/>
                    </a:lnTo>
                    <a:lnTo>
                      <a:pt x="223" y="70"/>
                    </a:lnTo>
                    <a:lnTo>
                      <a:pt x="223" y="71"/>
                    </a:lnTo>
                    <a:lnTo>
                      <a:pt x="223" y="73"/>
                    </a:lnTo>
                    <a:lnTo>
                      <a:pt x="223" y="73"/>
                    </a:lnTo>
                    <a:lnTo>
                      <a:pt x="222" y="74"/>
                    </a:lnTo>
                    <a:lnTo>
                      <a:pt x="220" y="72"/>
                    </a:lnTo>
                    <a:lnTo>
                      <a:pt x="217" y="72"/>
                    </a:lnTo>
                    <a:lnTo>
                      <a:pt x="216" y="72"/>
                    </a:lnTo>
                    <a:lnTo>
                      <a:pt x="215" y="73"/>
                    </a:lnTo>
                    <a:lnTo>
                      <a:pt x="213" y="74"/>
                    </a:lnTo>
                    <a:lnTo>
                      <a:pt x="212" y="76"/>
                    </a:lnTo>
                    <a:lnTo>
                      <a:pt x="212" y="77"/>
                    </a:lnTo>
                    <a:lnTo>
                      <a:pt x="213" y="79"/>
                    </a:lnTo>
                    <a:lnTo>
                      <a:pt x="215" y="80"/>
                    </a:lnTo>
                    <a:lnTo>
                      <a:pt x="216" y="82"/>
                    </a:lnTo>
                    <a:lnTo>
                      <a:pt x="217" y="83"/>
                    </a:lnTo>
                    <a:lnTo>
                      <a:pt x="217" y="84"/>
                    </a:lnTo>
                    <a:lnTo>
                      <a:pt x="216" y="86"/>
                    </a:lnTo>
                    <a:lnTo>
                      <a:pt x="215" y="86"/>
                    </a:lnTo>
                    <a:lnTo>
                      <a:pt x="214" y="88"/>
                    </a:lnTo>
                    <a:lnTo>
                      <a:pt x="212" y="90"/>
                    </a:lnTo>
                    <a:lnTo>
                      <a:pt x="211" y="90"/>
                    </a:lnTo>
                    <a:lnTo>
                      <a:pt x="209" y="91"/>
                    </a:lnTo>
                    <a:lnTo>
                      <a:pt x="208" y="93"/>
                    </a:lnTo>
                    <a:lnTo>
                      <a:pt x="206" y="93"/>
                    </a:lnTo>
                    <a:lnTo>
                      <a:pt x="204" y="93"/>
                    </a:lnTo>
                    <a:lnTo>
                      <a:pt x="201" y="92"/>
                    </a:lnTo>
                    <a:lnTo>
                      <a:pt x="201" y="92"/>
                    </a:lnTo>
                    <a:lnTo>
                      <a:pt x="200" y="93"/>
                    </a:lnTo>
                    <a:lnTo>
                      <a:pt x="198" y="95"/>
                    </a:lnTo>
                    <a:lnTo>
                      <a:pt x="198" y="97"/>
                    </a:lnTo>
                    <a:lnTo>
                      <a:pt x="198" y="100"/>
                    </a:lnTo>
                    <a:lnTo>
                      <a:pt x="197" y="100"/>
                    </a:lnTo>
                    <a:lnTo>
                      <a:pt x="196" y="100"/>
                    </a:lnTo>
                    <a:lnTo>
                      <a:pt x="195" y="100"/>
                    </a:lnTo>
                    <a:lnTo>
                      <a:pt x="195" y="101"/>
                    </a:lnTo>
                    <a:lnTo>
                      <a:pt x="194" y="100"/>
                    </a:lnTo>
                    <a:lnTo>
                      <a:pt x="194" y="100"/>
                    </a:lnTo>
                    <a:lnTo>
                      <a:pt x="194" y="99"/>
                    </a:lnTo>
                    <a:lnTo>
                      <a:pt x="193" y="100"/>
                    </a:lnTo>
                    <a:lnTo>
                      <a:pt x="192" y="100"/>
                    </a:lnTo>
                    <a:lnTo>
                      <a:pt x="192" y="100"/>
                    </a:lnTo>
                    <a:lnTo>
                      <a:pt x="191" y="100"/>
                    </a:lnTo>
                    <a:lnTo>
                      <a:pt x="190" y="100"/>
                    </a:lnTo>
                    <a:lnTo>
                      <a:pt x="187" y="100"/>
                    </a:lnTo>
                    <a:lnTo>
                      <a:pt x="186" y="100"/>
                    </a:lnTo>
                    <a:lnTo>
                      <a:pt x="185" y="99"/>
                    </a:lnTo>
                    <a:lnTo>
                      <a:pt x="184" y="99"/>
                    </a:lnTo>
                    <a:lnTo>
                      <a:pt x="184" y="98"/>
                    </a:lnTo>
                    <a:lnTo>
                      <a:pt x="183" y="97"/>
                    </a:lnTo>
                    <a:lnTo>
                      <a:pt x="181" y="97"/>
                    </a:lnTo>
                    <a:lnTo>
                      <a:pt x="180" y="99"/>
                    </a:lnTo>
                    <a:lnTo>
                      <a:pt x="179" y="99"/>
                    </a:lnTo>
                    <a:lnTo>
                      <a:pt x="179" y="100"/>
                    </a:lnTo>
                    <a:lnTo>
                      <a:pt x="178" y="100"/>
                    </a:lnTo>
                    <a:lnTo>
                      <a:pt x="178" y="100"/>
                    </a:lnTo>
                    <a:lnTo>
                      <a:pt x="177" y="100"/>
                    </a:lnTo>
                    <a:lnTo>
                      <a:pt x="177" y="102"/>
                    </a:lnTo>
                    <a:lnTo>
                      <a:pt x="176" y="103"/>
                    </a:lnTo>
                    <a:lnTo>
                      <a:pt x="175" y="104"/>
                    </a:lnTo>
                    <a:lnTo>
                      <a:pt x="174" y="104"/>
                    </a:lnTo>
                    <a:lnTo>
                      <a:pt x="173" y="105"/>
                    </a:lnTo>
                    <a:lnTo>
                      <a:pt x="173" y="106"/>
                    </a:lnTo>
                    <a:lnTo>
                      <a:pt x="173" y="107"/>
                    </a:lnTo>
                    <a:lnTo>
                      <a:pt x="172" y="107"/>
                    </a:lnTo>
                    <a:lnTo>
                      <a:pt x="172" y="108"/>
                    </a:lnTo>
                    <a:lnTo>
                      <a:pt x="172" y="109"/>
                    </a:lnTo>
                    <a:lnTo>
                      <a:pt x="171" y="109"/>
                    </a:lnTo>
                    <a:lnTo>
                      <a:pt x="171" y="110"/>
                    </a:lnTo>
                    <a:lnTo>
                      <a:pt x="171" y="111"/>
                    </a:lnTo>
                    <a:lnTo>
                      <a:pt x="170" y="112"/>
                    </a:lnTo>
                    <a:lnTo>
                      <a:pt x="170" y="112"/>
                    </a:lnTo>
                    <a:lnTo>
                      <a:pt x="169" y="112"/>
                    </a:lnTo>
                    <a:lnTo>
                      <a:pt x="168" y="113"/>
                    </a:lnTo>
                    <a:lnTo>
                      <a:pt x="167" y="113"/>
                    </a:lnTo>
                    <a:lnTo>
                      <a:pt x="166" y="112"/>
                    </a:lnTo>
                    <a:lnTo>
                      <a:pt x="165" y="114"/>
                    </a:lnTo>
                    <a:lnTo>
                      <a:pt x="164" y="114"/>
                    </a:lnTo>
                    <a:lnTo>
                      <a:pt x="164" y="114"/>
                    </a:lnTo>
                    <a:lnTo>
                      <a:pt x="163" y="114"/>
                    </a:lnTo>
                    <a:lnTo>
                      <a:pt x="162" y="114"/>
                    </a:lnTo>
                    <a:lnTo>
                      <a:pt x="161" y="115"/>
                    </a:lnTo>
                    <a:lnTo>
                      <a:pt x="161" y="116"/>
                    </a:lnTo>
                    <a:lnTo>
                      <a:pt x="160" y="116"/>
                    </a:lnTo>
                    <a:lnTo>
                      <a:pt x="160" y="117"/>
                    </a:lnTo>
                    <a:lnTo>
                      <a:pt x="159" y="117"/>
                    </a:lnTo>
                    <a:lnTo>
                      <a:pt x="158" y="117"/>
                    </a:lnTo>
                    <a:lnTo>
                      <a:pt x="158" y="116"/>
                    </a:lnTo>
                    <a:lnTo>
                      <a:pt x="157" y="115"/>
                    </a:lnTo>
                    <a:lnTo>
                      <a:pt x="157" y="114"/>
                    </a:lnTo>
                    <a:lnTo>
                      <a:pt x="156" y="115"/>
                    </a:lnTo>
                    <a:lnTo>
                      <a:pt x="155" y="115"/>
                    </a:lnTo>
                    <a:lnTo>
                      <a:pt x="155" y="116"/>
                    </a:lnTo>
                    <a:lnTo>
                      <a:pt x="154" y="116"/>
                    </a:lnTo>
                    <a:lnTo>
                      <a:pt x="153" y="116"/>
                    </a:lnTo>
                    <a:lnTo>
                      <a:pt x="153" y="117"/>
                    </a:lnTo>
                    <a:lnTo>
                      <a:pt x="153" y="117"/>
                    </a:lnTo>
                    <a:lnTo>
                      <a:pt x="153" y="117"/>
                    </a:lnTo>
                    <a:lnTo>
                      <a:pt x="152" y="117"/>
                    </a:lnTo>
                    <a:lnTo>
                      <a:pt x="151" y="117"/>
                    </a:lnTo>
                    <a:lnTo>
                      <a:pt x="150" y="117"/>
                    </a:lnTo>
                    <a:lnTo>
                      <a:pt x="148" y="119"/>
                    </a:lnTo>
                    <a:lnTo>
                      <a:pt x="147" y="119"/>
                    </a:lnTo>
                    <a:lnTo>
                      <a:pt x="146" y="119"/>
                    </a:lnTo>
                    <a:lnTo>
                      <a:pt x="146" y="120"/>
                    </a:lnTo>
                    <a:lnTo>
                      <a:pt x="145" y="119"/>
                    </a:lnTo>
                    <a:lnTo>
                      <a:pt x="144" y="118"/>
                    </a:lnTo>
                    <a:lnTo>
                      <a:pt x="143" y="118"/>
                    </a:lnTo>
                    <a:lnTo>
                      <a:pt x="143" y="119"/>
                    </a:lnTo>
                    <a:lnTo>
                      <a:pt x="142" y="118"/>
                    </a:lnTo>
                    <a:lnTo>
                      <a:pt x="141" y="118"/>
                    </a:lnTo>
                    <a:lnTo>
                      <a:pt x="140" y="118"/>
                    </a:lnTo>
                    <a:lnTo>
                      <a:pt x="139" y="118"/>
                    </a:lnTo>
                    <a:lnTo>
                      <a:pt x="139" y="119"/>
                    </a:lnTo>
                    <a:lnTo>
                      <a:pt x="138" y="118"/>
                    </a:lnTo>
                    <a:lnTo>
                      <a:pt x="137" y="119"/>
                    </a:lnTo>
                    <a:lnTo>
                      <a:pt x="136" y="119"/>
                    </a:lnTo>
                    <a:lnTo>
                      <a:pt x="136" y="120"/>
                    </a:lnTo>
                    <a:lnTo>
                      <a:pt x="135" y="121"/>
                    </a:lnTo>
                    <a:lnTo>
                      <a:pt x="134" y="121"/>
                    </a:lnTo>
                    <a:lnTo>
                      <a:pt x="134" y="121"/>
                    </a:lnTo>
                    <a:lnTo>
                      <a:pt x="133" y="121"/>
                    </a:lnTo>
                    <a:lnTo>
                      <a:pt x="133" y="121"/>
                    </a:lnTo>
                    <a:lnTo>
                      <a:pt x="133" y="120"/>
                    </a:lnTo>
                    <a:lnTo>
                      <a:pt x="132" y="120"/>
                    </a:lnTo>
                    <a:lnTo>
                      <a:pt x="131" y="120"/>
                    </a:lnTo>
                    <a:lnTo>
                      <a:pt x="131" y="121"/>
                    </a:lnTo>
                    <a:lnTo>
                      <a:pt x="130" y="121"/>
                    </a:lnTo>
                    <a:lnTo>
                      <a:pt x="129" y="121"/>
                    </a:lnTo>
                    <a:lnTo>
                      <a:pt x="129" y="121"/>
                    </a:lnTo>
                    <a:lnTo>
                      <a:pt x="128" y="121"/>
                    </a:lnTo>
                    <a:lnTo>
                      <a:pt x="127" y="121"/>
                    </a:lnTo>
                    <a:lnTo>
                      <a:pt x="126" y="122"/>
                    </a:lnTo>
                    <a:lnTo>
                      <a:pt x="125" y="123"/>
                    </a:lnTo>
                    <a:lnTo>
                      <a:pt x="124" y="123"/>
                    </a:lnTo>
                    <a:lnTo>
                      <a:pt x="123" y="123"/>
                    </a:lnTo>
                    <a:lnTo>
                      <a:pt x="122" y="124"/>
                    </a:lnTo>
                    <a:lnTo>
                      <a:pt x="121" y="124"/>
                    </a:lnTo>
                    <a:lnTo>
                      <a:pt x="120" y="124"/>
                    </a:lnTo>
                    <a:lnTo>
                      <a:pt x="119" y="124"/>
                    </a:lnTo>
                    <a:lnTo>
                      <a:pt x="119" y="124"/>
                    </a:lnTo>
                    <a:lnTo>
                      <a:pt x="118" y="124"/>
                    </a:lnTo>
                    <a:lnTo>
                      <a:pt x="117" y="124"/>
                    </a:lnTo>
                    <a:lnTo>
                      <a:pt x="116" y="124"/>
                    </a:lnTo>
                    <a:lnTo>
                      <a:pt x="115" y="125"/>
                    </a:lnTo>
                    <a:lnTo>
                      <a:pt x="115" y="126"/>
                    </a:lnTo>
                    <a:lnTo>
                      <a:pt x="114" y="126"/>
                    </a:lnTo>
                    <a:lnTo>
                      <a:pt x="113" y="126"/>
                    </a:lnTo>
                    <a:lnTo>
                      <a:pt x="112" y="126"/>
                    </a:lnTo>
                    <a:lnTo>
                      <a:pt x="112" y="127"/>
                    </a:lnTo>
                    <a:lnTo>
                      <a:pt x="111" y="125"/>
                    </a:lnTo>
                    <a:lnTo>
                      <a:pt x="109" y="125"/>
                    </a:lnTo>
                    <a:lnTo>
                      <a:pt x="109" y="126"/>
                    </a:lnTo>
                    <a:lnTo>
                      <a:pt x="108" y="127"/>
                    </a:lnTo>
                    <a:lnTo>
                      <a:pt x="108" y="126"/>
                    </a:lnTo>
                    <a:lnTo>
                      <a:pt x="107" y="126"/>
                    </a:lnTo>
                    <a:lnTo>
                      <a:pt x="106" y="126"/>
                    </a:lnTo>
                    <a:lnTo>
                      <a:pt x="105" y="127"/>
                    </a:lnTo>
                    <a:lnTo>
                      <a:pt x="105" y="127"/>
                    </a:lnTo>
                    <a:lnTo>
                      <a:pt x="105" y="126"/>
                    </a:lnTo>
                    <a:lnTo>
                      <a:pt x="105" y="125"/>
                    </a:lnTo>
                    <a:lnTo>
                      <a:pt x="103" y="125"/>
                    </a:lnTo>
                    <a:lnTo>
                      <a:pt x="102" y="126"/>
                    </a:lnTo>
                    <a:lnTo>
                      <a:pt x="101" y="125"/>
                    </a:lnTo>
                    <a:lnTo>
                      <a:pt x="100" y="125"/>
                    </a:lnTo>
                    <a:lnTo>
                      <a:pt x="99" y="125"/>
                    </a:lnTo>
                    <a:lnTo>
                      <a:pt x="99" y="124"/>
                    </a:lnTo>
                    <a:lnTo>
                      <a:pt x="98" y="124"/>
                    </a:lnTo>
                    <a:lnTo>
                      <a:pt x="97" y="124"/>
                    </a:lnTo>
                    <a:lnTo>
                      <a:pt x="96" y="122"/>
                    </a:lnTo>
                    <a:lnTo>
                      <a:pt x="95" y="121"/>
                    </a:lnTo>
                    <a:lnTo>
                      <a:pt x="95" y="121"/>
                    </a:lnTo>
                    <a:lnTo>
                      <a:pt x="94" y="120"/>
                    </a:lnTo>
                    <a:lnTo>
                      <a:pt x="93" y="120"/>
                    </a:lnTo>
                    <a:lnTo>
                      <a:pt x="91" y="120"/>
                    </a:lnTo>
                    <a:lnTo>
                      <a:pt x="91" y="119"/>
                    </a:lnTo>
                    <a:lnTo>
                      <a:pt x="90" y="118"/>
                    </a:lnTo>
                    <a:lnTo>
                      <a:pt x="89" y="118"/>
                    </a:lnTo>
                    <a:lnTo>
                      <a:pt x="88" y="117"/>
                    </a:lnTo>
                    <a:lnTo>
                      <a:pt x="87" y="118"/>
                    </a:lnTo>
                    <a:lnTo>
                      <a:pt x="86" y="118"/>
                    </a:lnTo>
                    <a:lnTo>
                      <a:pt x="84" y="118"/>
                    </a:lnTo>
                    <a:lnTo>
                      <a:pt x="84" y="117"/>
                    </a:lnTo>
                    <a:lnTo>
                      <a:pt x="83" y="117"/>
                    </a:lnTo>
                    <a:lnTo>
                      <a:pt x="82" y="117"/>
                    </a:lnTo>
                    <a:lnTo>
                      <a:pt x="81" y="117"/>
                    </a:lnTo>
                    <a:lnTo>
                      <a:pt x="81" y="116"/>
                    </a:lnTo>
                    <a:lnTo>
                      <a:pt x="81" y="115"/>
                    </a:lnTo>
                    <a:lnTo>
                      <a:pt x="80" y="116"/>
                    </a:lnTo>
                    <a:lnTo>
                      <a:pt x="79" y="115"/>
                    </a:lnTo>
                    <a:lnTo>
                      <a:pt x="78" y="115"/>
                    </a:lnTo>
                    <a:lnTo>
                      <a:pt x="77" y="114"/>
                    </a:lnTo>
                    <a:lnTo>
                      <a:pt x="77" y="114"/>
                    </a:lnTo>
                    <a:lnTo>
                      <a:pt x="75" y="113"/>
                    </a:lnTo>
                    <a:lnTo>
                      <a:pt x="74" y="112"/>
                    </a:lnTo>
                    <a:lnTo>
                      <a:pt x="72" y="112"/>
                    </a:lnTo>
                    <a:lnTo>
                      <a:pt x="71" y="111"/>
                    </a:lnTo>
                    <a:lnTo>
                      <a:pt x="70" y="110"/>
                    </a:lnTo>
                    <a:lnTo>
                      <a:pt x="70" y="109"/>
                    </a:lnTo>
                    <a:lnTo>
                      <a:pt x="69" y="109"/>
                    </a:lnTo>
                    <a:lnTo>
                      <a:pt x="68" y="107"/>
                    </a:lnTo>
                    <a:lnTo>
                      <a:pt x="67" y="107"/>
                    </a:lnTo>
                    <a:lnTo>
                      <a:pt x="66" y="108"/>
                    </a:lnTo>
                    <a:lnTo>
                      <a:pt x="65" y="108"/>
                    </a:lnTo>
                    <a:lnTo>
                      <a:pt x="65" y="109"/>
                    </a:lnTo>
                    <a:lnTo>
                      <a:pt x="64" y="108"/>
                    </a:lnTo>
                    <a:lnTo>
                      <a:pt x="64" y="107"/>
                    </a:lnTo>
                    <a:lnTo>
                      <a:pt x="64" y="107"/>
                    </a:lnTo>
                    <a:lnTo>
                      <a:pt x="63" y="107"/>
                    </a:lnTo>
                    <a:lnTo>
                      <a:pt x="62" y="107"/>
                    </a:lnTo>
                    <a:lnTo>
                      <a:pt x="61" y="107"/>
                    </a:lnTo>
                    <a:lnTo>
                      <a:pt x="60" y="107"/>
                    </a:lnTo>
                    <a:lnTo>
                      <a:pt x="60" y="107"/>
                    </a:lnTo>
                    <a:lnTo>
                      <a:pt x="60" y="106"/>
                    </a:lnTo>
                    <a:lnTo>
                      <a:pt x="60" y="105"/>
                    </a:lnTo>
                    <a:lnTo>
                      <a:pt x="59" y="104"/>
                    </a:lnTo>
                    <a:lnTo>
                      <a:pt x="58" y="104"/>
                    </a:lnTo>
                    <a:lnTo>
                      <a:pt x="57" y="104"/>
                    </a:lnTo>
                    <a:lnTo>
                      <a:pt x="55" y="104"/>
                    </a:lnTo>
                    <a:lnTo>
                      <a:pt x="55" y="103"/>
                    </a:lnTo>
                    <a:lnTo>
                      <a:pt x="54" y="103"/>
                    </a:lnTo>
                    <a:lnTo>
                      <a:pt x="53" y="102"/>
                    </a:lnTo>
                    <a:lnTo>
                      <a:pt x="53" y="101"/>
                    </a:lnTo>
                    <a:lnTo>
                      <a:pt x="52" y="101"/>
                    </a:lnTo>
                    <a:lnTo>
                      <a:pt x="51" y="100"/>
                    </a:lnTo>
                    <a:lnTo>
                      <a:pt x="50" y="100"/>
                    </a:lnTo>
                    <a:lnTo>
                      <a:pt x="50" y="100"/>
                    </a:lnTo>
                    <a:lnTo>
                      <a:pt x="49" y="100"/>
                    </a:lnTo>
                    <a:lnTo>
                      <a:pt x="48" y="99"/>
                    </a:lnTo>
                    <a:lnTo>
                      <a:pt x="47" y="99"/>
                    </a:lnTo>
                    <a:lnTo>
                      <a:pt x="47" y="98"/>
                    </a:lnTo>
                    <a:lnTo>
                      <a:pt x="46" y="98"/>
                    </a:lnTo>
                    <a:lnTo>
                      <a:pt x="46" y="98"/>
                    </a:lnTo>
                    <a:lnTo>
                      <a:pt x="46" y="99"/>
                    </a:lnTo>
                    <a:lnTo>
                      <a:pt x="44" y="99"/>
                    </a:lnTo>
                    <a:lnTo>
                      <a:pt x="44" y="98"/>
                    </a:lnTo>
                    <a:lnTo>
                      <a:pt x="43" y="98"/>
                    </a:lnTo>
                    <a:lnTo>
                      <a:pt x="42" y="98"/>
                    </a:lnTo>
                    <a:lnTo>
                      <a:pt x="41" y="97"/>
                    </a:lnTo>
                    <a:lnTo>
                      <a:pt x="41" y="96"/>
                    </a:lnTo>
                    <a:lnTo>
                      <a:pt x="40" y="95"/>
                    </a:lnTo>
                    <a:lnTo>
                      <a:pt x="40" y="94"/>
                    </a:lnTo>
                    <a:lnTo>
                      <a:pt x="40" y="93"/>
                    </a:lnTo>
                    <a:lnTo>
                      <a:pt x="39" y="93"/>
                    </a:lnTo>
                    <a:lnTo>
                      <a:pt x="39" y="92"/>
                    </a:lnTo>
                    <a:lnTo>
                      <a:pt x="39" y="90"/>
                    </a:lnTo>
                    <a:lnTo>
                      <a:pt x="38" y="90"/>
                    </a:lnTo>
                    <a:lnTo>
                      <a:pt x="37" y="89"/>
                    </a:lnTo>
                    <a:lnTo>
                      <a:pt x="36" y="88"/>
                    </a:lnTo>
                    <a:lnTo>
                      <a:pt x="36" y="87"/>
                    </a:lnTo>
                    <a:lnTo>
                      <a:pt x="35" y="86"/>
                    </a:lnTo>
                    <a:lnTo>
                      <a:pt x="34" y="86"/>
                    </a:lnTo>
                    <a:lnTo>
                      <a:pt x="34" y="85"/>
                    </a:lnTo>
                    <a:lnTo>
                      <a:pt x="33" y="84"/>
                    </a:lnTo>
                    <a:lnTo>
                      <a:pt x="33" y="84"/>
                    </a:lnTo>
                    <a:lnTo>
                      <a:pt x="33" y="83"/>
                    </a:lnTo>
                    <a:lnTo>
                      <a:pt x="32" y="83"/>
                    </a:lnTo>
                    <a:lnTo>
                      <a:pt x="31" y="83"/>
                    </a:lnTo>
                    <a:lnTo>
                      <a:pt x="29" y="80"/>
                    </a:lnTo>
                    <a:lnTo>
                      <a:pt x="29" y="79"/>
                    </a:lnTo>
                    <a:lnTo>
                      <a:pt x="29" y="79"/>
                    </a:lnTo>
                    <a:lnTo>
                      <a:pt x="29" y="77"/>
                    </a:lnTo>
                    <a:lnTo>
                      <a:pt x="28" y="77"/>
                    </a:lnTo>
                    <a:lnTo>
                      <a:pt x="27" y="76"/>
                    </a:lnTo>
                    <a:lnTo>
                      <a:pt x="26" y="74"/>
                    </a:lnTo>
                    <a:lnTo>
                      <a:pt x="26" y="73"/>
                    </a:lnTo>
                    <a:lnTo>
                      <a:pt x="25" y="73"/>
                    </a:lnTo>
                    <a:lnTo>
                      <a:pt x="24" y="73"/>
                    </a:lnTo>
                    <a:lnTo>
                      <a:pt x="23" y="72"/>
                    </a:lnTo>
                    <a:lnTo>
                      <a:pt x="20" y="71"/>
                    </a:lnTo>
                    <a:lnTo>
                      <a:pt x="19" y="70"/>
                    </a:lnTo>
                    <a:lnTo>
                      <a:pt x="19" y="68"/>
                    </a:lnTo>
                    <a:lnTo>
                      <a:pt x="19" y="67"/>
                    </a:lnTo>
                    <a:lnTo>
                      <a:pt x="19" y="66"/>
                    </a:lnTo>
                    <a:lnTo>
                      <a:pt x="18" y="66"/>
                    </a:lnTo>
                    <a:lnTo>
                      <a:pt x="18" y="65"/>
                    </a:lnTo>
                    <a:lnTo>
                      <a:pt x="19" y="65"/>
                    </a:lnTo>
                    <a:lnTo>
                      <a:pt x="19" y="64"/>
                    </a:lnTo>
                    <a:lnTo>
                      <a:pt x="19" y="63"/>
                    </a:lnTo>
                    <a:lnTo>
                      <a:pt x="18" y="62"/>
                    </a:lnTo>
                    <a:lnTo>
                      <a:pt x="18" y="62"/>
                    </a:lnTo>
                    <a:lnTo>
                      <a:pt x="17" y="61"/>
                    </a:lnTo>
                    <a:lnTo>
                      <a:pt x="16" y="61"/>
                    </a:lnTo>
                    <a:lnTo>
                      <a:pt x="16" y="60"/>
                    </a:lnTo>
                    <a:lnTo>
                      <a:pt x="16" y="59"/>
                    </a:lnTo>
                    <a:lnTo>
                      <a:pt x="15" y="59"/>
                    </a:lnTo>
                    <a:lnTo>
                      <a:pt x="14" y="59"/>
                    </a:lnTo>
                    <a:lnTo>
                      <a:pt x="13" y="58"/>
                    </a:lnTo>
                    <a:lnTo>
                      <a:pt x="12" y="58"/>
                    </a:lnTo>
                    <a:lnTo>
                      <a:pt x="11" y="59"/>
                    </a:lnTo>
                    <a:lnTo>
                      <a:pt x="6" y="54"/>
                    </a:lnTo>
                    <a:lnTo>
                      <a:pt x="5" y="53"/>
                    </a:lnTo>
                    <a:lnTo>
                      <a:pt x="5" y="53"/>
                    </a:lnTo>
                    <a:lnTo>
                      <a:pt x="5" y="52"/>
                    </a:lnTo>
                    <a:lnTo>
                      <a:pt x="3" y="52"/>
                    </a:lnTo>
                    <a:lnTo>
                      <a:pt x="2" y="52"/>
                    </a:lnTo>
                    <a:lnTo>
                      <a:pt x="2" y="51"/>
                    </a:lnTo>
                    <a:lnTo>
                      <a:pt x="2" y="50"/>
                    </a:lnTo>
                    <a:lnTo>
                      <a:pt x="1" y="50"/>
                    </a:lnTo>
                    <a:lnTo>
                      <a:pt x="0" y="49"/>
                    </a:lnTo>
                    <a:lnTo>
                      <a:pt x="6" y="43"/>
                    </a:lnTo>
                    <a:lnTo>
                      <a:pt x="8" y="42"/>
                    </a:lnTo>
                    <a:lnTo>
                      <a:pt x="9" y="40"/>
                    </a:lnTo>
                    <a:lnTo>
                      <a:pt x="10" y="38"/>
                    </a:lnTo>
                    <a:lnTo>
                      <a:pt x="11" y="38"/>
                    </a:lnTo>
                    <a:lnTo>
                      <a:pt x="16" y="32"/>
                    </a:lnTo>
                    <a:lnTo>
                      <a:pt x="19" y="29"/>
                    </a:lnTo>
                    <a:lnTo>
                      <a:pt x="45" y="1"/>
                    </a:lnTo>
                    <a:lnTo>
                      <a:pt x="46" y="2"/>
                    </a:lnTo>
                    <a:lnTo>
                      <a:pt x="46" y="1"/>
                    </a:lnTo>
                    <a:lnTo>
                      <a:pt x="47" y="0"/>
                    </a:lnTo>
                    <a:lnTo>
                      <a:pt x="49" y="0"/>
                    </a:lnTo>
                    <a:lnTo>
                      <a:pt x="50" y="2"/>
                    </a:lnTo>
                    <a:lnTo>
                      <a:pt x="52" y="5"/>
                    </a:lnTo>
                    <a:lnTo>
                      <a:pt x="53" y="5"/>
                    </a:lnTo>
                    <a:lnTo>
                      <a:pt x="53" y="6"/>
                    </a:lnTo>
                    <a:lnTo>
                      <a:pt x="55" y="6"/>
                    </a:lnTo>
                    <a:lnTo>
                      <a:pt x="57" y="8"/>
                    </a:lnTo>
                    <a:lnTo>
                      <a:pt x="57" y="8"/>
                    </a:lnTo>
                    <a:lnTo>
                      <a:pt x="59" y="9"/>
                    </a:lnTo>
                    <a:lnTo>
                      <a:pt x="59" y="11"/>
                    </a:lnTo>
                    <a:lnTo>
                      <a:pt x="60" y="11"/>
                    </a:lnTo>
                    <a:lnTo>
                      <a:pt x="62" y="12"/>
                    </a:lnTo>
                    <a:lnTo>
                      <a:pt x="63" y="14"/>
                    </a:lnTo>
                    <a:lnTo>
                      <a:pt x="64" y="15"/>
                    </a:lnTo>
                    <a:lnTo>
                      <a:pt x="64" y="16"/>
                    </a:lnTo>
                    <a:lnTo>
                      <a:pt x="66" y="17"/>
                    </a:lnTo>
                    <a:lnTo>
                      <a:pt x="67" y="19"/>
                    </a:lnTo>
                    <a:lnTo>
                      <a:pt x="67" y="20"/>
                    </a:lnTo>
                    <a:lnTo>
                      <a:pt x="69" y="23"/>
                    </a:lnTo>
                    <a:lnTo>
                      <a:pt x="70" y="24"/>
                    </a:lnTo>
                    <a:lnTo>
                      <a:pt x="71" y="28"/>
                    </a:lnTo>
                    <a:lnTo>
                      <a:pt x="71" y="28"/>
                    </a:lnTo>
                    <a:lnTo>
                      <a:pt x="72" y="30"/>
                    </a:lnTo>
                    <a:lnTo>
                      <a:pt x="73" y="31"/>
                    </a:lnTo>
                    <a:lnTo>
                      <a:pt x="74" y="31"/>
                    </a:lnTo>
                    <a:lnTo>
                      <a:pt x="75" y="31"/>
                    </a:lnTo>
                    <a:lnTo>
                      <a:pt x="75" y="31"/>
                    </a:lnTo>
                    <a:lnTo>
                      <a:pt x="76" y="32"/>
                    </a:lnTo>
                    <a:lnTo>
                      <a:pt x="77" y="33"/>
                    </a:lnTo>
                    <a:lnTo>
                      <a:pt x="77" y="34"/>
                    </a:lnTo>
                    <a:lnTo>
                      <a:pt x="78" y="35"/>
                    </a:lnTo>
                    <a:lnTo>
                      <a:pt x="79" y="35"/>
                    </a:lnTo>
                    <a:lnTo>
                      <a:pt x="81" y="35"/>
                    </a:lnTo>
                    <a:lnTo>
                      <a:pt x="81" y="36"/>
                    </a:lnTo>
                    <a:lnTo>
                      <a:pt x="82" y="36"/>
                    </a:lnTo>
                    <a:lnTo>
                      <a:pt x="83" y="37"/>
                    </a:lnTo>
                    <a:lnTo>
                      <a:pt x="84" y="37"/>
                    </a:lnTo>
                    <a:lnTo>
                      <a:pt x="84" y="38"/>
                    </a:lnTo>
                    <a:lnTo>
                      <a:pt x="85" y="39"/>
                    </a:lnTo>
                    <a:lnTo>
                      <a:pt x="91" y="42"/>
                    </a:lnTo>
                    <a:lnTo>
                      <a:pt x="92" y="42"/>
                    </a:lnTo>
                    <a:lnTo>
                      <a:pt x="93" y="42"/>
                    </a:lnTo>
                    <a:lnTo>
                      <a:pt x="94" y="43"/>
                    </a:lnTo>
                    <a:lnTo>
                      <a:pt x="95" y="43"/>
                    </a:lnTo>
                    <a:lnTo>
                      <a:pt x="95" y="43"/>
                    </a:lnTo>
                    <a:lnTo>
                      <a:pt x="98" y="44"/>
                    </a:lnTo>
                    <a:lnTo>
                      <a:pt x="100" y="45"/>
                    </a:lnTo>
                    <a:lnTo>
                      <a:pt x="102" y="45"/>
                    </a:lnTo>
                    <a:lnTo>
                      <a:pt x="103" y="46"/>
                    </a:lnTo>
                    <a:lnTo>
                      <a:pt x="104" y="46"/>
                    </a:lnTo>
                    <a:lnTo>
                      <a:pt x="105" y="46"/>
                    </a:lnTo>
                    <a:lnTo>
                      <a:pt x="105" y="47"/>
                    </a:lnTo>
                    <a:lnTo>
                      <a:pt x="108" y="48"/>
                    </a:lnTo>
                    <a:lnTo>
                      <a:pt x="108" y="48"/>
                    </a:lnTo>
                    <a:lnTo>
                      <a:pt x="110" y="48"/>
                    </a:lnTo>
                    <a:lnTo>
                      <a:pt x="112" y="48"/>
                    </a:lnTo>
                    <a:lnTo>
                      <a:pt x="112" y="49"/>
                    </a:lnTo>
                    <a:lnTo>
                      <a:pt x="114" y="49"/>
                    </a:lnTo>
                    <a:lnTo>
                      <a:pt x="116" y="49"/>
                    </a:lnTo>
                    <a:lnTo>
                      <a:pt x="117" y="49"/>
                    </a:lnTo>
                    <a:lnTo>
                      <a:pt x="118" y="49"/>
                    </a:lnTo>
                    <a:lnTo>
                      <a:pt x="119" y="49"/>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83" name="Freeform 941">
                <a:extLst>
                  <a:ext uri="{FF2B5EF4-FFF2-40B4-BE49-F238E27FC236}">
                    <a16:creationId xmlns:a16="http://schemas.microsoft.com/office/drawing/2014/main" id="{1A639C85-D65A-4800-B465-1C9CAB9CF340}"/>
                  </a:ext>
                </a:extLst>
              </p:cNvPr>
              <p:cNvSpPr>
                <a:spLocks/>
              </p:cNvSpPr>
              <p:nvPr/>
            </p:nvSpPr>
            <p:spPr bwMode="auto">
              <a:xfrm>
                <a:off x="5462" y="2806"/>
                <a:ext cx="223" cy="127"/>
              </a:xfrm>
              <a:custGeom>
                <a:avLst/>
                <a:gdLst>
                  <a:gd name="T0" fmla="*/ 129 w 223"/>
                  <a:gd name="T1" fmla="*/ 52 h 127"/>
                  <a:gd name="T2" fmla="*/ 136 w 223"/>
                  <a:gd name="T3" fmla="*/ 55 h 127"/>
                  <a:gd name="T4" fmla="*/ 142 w 223"/>
                  <a:gd name="T5" fmla="*/ 56 h 127"/>
                  <a:gd name="T6" fmla="*/ 148 w 223"/>
                  <a:gd name="T7" fmla="*/ 59 h 127"/>
                  <a:gd name="T8" fmla="*/ 155 w 223"/>
                  <a:gd name="T9" fmla="*/ 59 h 127"/>
                  <a:gd name="T10" fmla="*/ 161 w 223"/>
                  <a:gd name="T11" fmla="*/ 56 h 127"/>
                  <a:gd name="T12" fmla="*/ 167 w 223"/>
                  <a:gd name="T13" fmla="*/ 55 h 127"/>
                  <a:gd name="T14" fmla="*/ 174 w 223"/>
                  <a:gd name="T15" fmla="*/ 53 h 127"/>
                  <a:gd name="T16" fmla="*/ 182 w 223"/>
                  <a:gd name="T17" fmla="*/ 54 h 127"/>
                  <a:gd name="T18" fmla="*/ 190 w 223"/>
                  <a:gd name="T19" fmla="*/ 58 h 127"/>
                  <a:gd name="T20" fmla="*/ 197 w 223"/>
                  <a:gd name="T21" fmla="*/ 59 h 127"/>
                  <a:gd name="T22" fmla="*/ 207 w 223"/>
                  <a:gd name="T23" fmla="*/ 63 h 127"/>
                  <a:gd name="T24" fmla="*/ 215 w 223"/>
                  <a:gd name="T25" fmla="*/ 61 h 127"/>
                  <a:gd name="T26" fmla="*/ 223 w 223"/>
                  <a:gd name="T27" fmla="*/ 66 h 127"/>
                  <a:gd name="T28" fmla="*/ 223 w 223"/>
                  <a:gd name="T29" fmla="*/ 71 h 127"/>
                  <a:gd name="T30" fmla="*/ 213 w 223"/>
                  <a:gd name="T31" fmla="*/ 74 h 127"/>
                  <a:gd name="T32" fmla="*/ 216 w 223"/>
                  <a:gd name="T33" fmla="*/ 86 h 127"/>
                  <a:gd name="T34" fmla="*/ 204 w 223"/>
                  <a:gd name="T35" fmla="*/ 93 h 127"/>
                  <a:gd name="T36" fmla="*/ 196 w 223"/>
                  <a:gd name="T37" fmla="*/ 100 h 127"/>
                  <a:gd name="T38" fmla="*/ 192 w 223"/>
                  <a:gd name="T39" fmla="*/ 100 h 127"/>
                  <a:gd name="T40" fmla="*/ 183 w 223"/>
                  <a:gd name="T41" fmla="*/ 97 h 127"/>
                  <a:gd name="T42" fmla="*/ 177 w 223"/>
                  <a:gd name="T43" fmla="*/ 102 h 127"/>
                  <a:gd name="T44" fmla="*/ 172 w 223"/>
                  <a:gd name="T45" fmla="*/ 108 h 127"/>
                  <a:gd name="T46" fmla="*/ 168 w 223"/>
                  <a:gd name="T47" fmla="*/ 113 h 127"/>
                  <a:gd name="T48" fmla="*/ 161 w 223"/>
                  <a:gd name="T49" fmla="*/ 115 h 127"/>
                  <a:gd name="T50" fmla="*/ 157 w 223"/>
                  <a:gd name="T51" fmla="*/ 114 h 127"/>
                  <a:gd name="T52" fmla="*/ 153 w 223"/>
                  <a:gd name="T53" fmla="*/ 117 h 127"/>
                  <a:gd name="T54" fmla="*/ 145 w 223"/>
                  <a:gd name="T55" fmla="*/ 119 h 127"/>
                  <a:gd name="T56" fmla="*/ 139 w 223"/>
                  <a:gd name="T57" fmla="*/ 119 h 127"/>
                  <a:gd name="T58" fmla="*/ 133 w 223"/>
                  <a:gd name="T59" fmla="*/ 121 h 127"/>
                  <a:gd name="T60" fmla="*/ 129 w 223"/>
                  <a:gd name="T61" fmla="*/ 121 h 127"/>
                  <a:gd name="T62" fmla="*/ 121 w 223"/>
                  <a:gd name="T63" fmla="*/ 124 h 127"/>
                  <a:gd name="T64" fmla="*/ 115 w 223"/>
                  <a:gd name="T65" fmla="*/ 126 h 127"/>
                  <a:gd name="T66" fmla="*/ 108 w 223"/>
                  <a:gd name="T67" fmla="*/ 127 h 127"/>
                  <a:gd name="T68" fmla="*/ 103 w 223"/>
                  <a:gd name="T69" fmla="*/ 125 h 127"/>
                  <a:gd name="T70" fmla="*/ 96 w 223"/>
                  <a:gd name="T71" fmla="*/ 122 h 127"/>
                  <a:gd name="T72" fmla="*/ 89 w 223"/>
                  <a:gd name="T73" fmla="*/ 118 h 127"/>
                  <a:gd name="T74" fmla="*/ 81 w 223"/>
                  <a:gd name="T75" fmla="*/ 117 h 127"/>
                  <a:gd name="T76" fmla="*/ 75 w 223"/>
                  <a:gd name="T77" fmla="*/ 113 h 127"/>
                  <a:gd name="T78" fmla="*/ 67 w 223"/>
                  <a:gd name="T79" fmla="*/ 107 h 127"/>
                  <a:gd name="T80" fmla="*/ 62 w 223"/>
                  <a:gd name="T81" fmla="*/ 107 h 127"/>
                  <a:gd name="T82" fmla="*/ 57 w 223"/>
                  <a:gd name="T83" fmla="*/ 104 h 127"/>
                  <a:gd name="T84" fmla="*/ 50 w 223"/>
                  <a:gd name="T85" fmla="*/ 100 h 127"/>
                  <a:gd name="T86" fmla="*/ 46 w 223"/>
                  <a:gd name="T87" fmla="*/ 99 h 127"/>
                  <a:gd name="T88" fmla="*/ 40 w 223"/>
                  <a:gd name="T89" fmla="*/ 94 h 127"/>
                  <a:gd name="T90" fmla="*/ 36 w 223"/>
                  <a:gd name="T91" fmla="*/ 87 h 127"/>
                  <a:gd name="T92" fmla="*/ 31 w 223"/>
                  <a:gd name="T93" fmla="*/ 83 h 127"/>
                  <a:gd name="T94" fmla="*/ 26 w 223"/>
                  <a:gd name="T95" fmla="*/ 73 h 127"/>
                  <a:gd name="T96" fmla="*/ 19 w 223"/>
                  <a:gd name="T97" fmla="*/ 66 h 127"/>
                  <a:gd name="T98" fmla="*/ 17 w 223"/>
                  <a:gd name="T99" fmla="*/ 61 h 127"/>
                  <a:gd name="T100" fmla="*/ 11 w 223"/>
                  <a:gd name="T101" fmla="*/ 59 h 127"/>
                  <a:gd name="T102" fmla="*/ 2 w 223"/>
                  <a:gd name="T103" fmla="*/ 50 h 127"/>
                  <a:gd name="T104" fmla="*/ 16 w 223"/>
                  <a:gd name="T105" fmla="*/ 32 h 127"/>
                  <a:gd name="T106" fmla="*/ 52 w 223"/>
                  <a:gd name="T107" fmla="*/ 5 h 127"/>
                  <a:gd name="T108" fmla="*/ 60 w 223"/>
                  <a:gd name="T109" fmla="*/ 11 h 127"/>
                  <a:gd name="T110" fmla="*/ 69 w 223"/>
                  <a:gd name="T111" fmla="*/ 23 h 127"/>
                  <a:gd name="T112" fmla="*/ 75 w 223"/>
                  <a:gd name="T113" fmla="*/ 31 h 127"/>
                  <a:gd name="T114" fmla="*/ 82 w 223"/>
                  <a:gd name="T115" fmla="*/ 36 h 127"/>
                  <a:gd name="T116" fmla="*/ 94 w 223"/>
                  <a:gd name="T117" fmla="*/ 43 h 127"/>
                  <a:gd name="T118" fmla="*/ 105 w 223"/>
                  <a:gd name="T119" fmla="*/ 46 h 127"/>
                  <a:gd name="T120" fmla="*/ 116 w 223"/>
                  <a:gd name="T121" fmla="*/ 4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27">
                    <a:moveTo>
                      <a:pt x="119" y="49"/>
                    </a:moveTo>
                    <a:lnTo>
                      <a:pt x="120" y="49"/>
                    </a:lnTo>
                    <a:lnTo>
                      <a:pt x="122" y="50"/>
                    </a:lnTo>
                    <a:lnTo>
                      <a:pt x="122" y="50"/>
                    </a:lnTo>
                    <a:lnTo>
                      <a:pt x="123" y="51"/>
                    </a:lnTo>
                    <a:lnTo>
                      <a:pt x="126" y="51"/>
                    </a:lnTo>
                    <a:lnTo>
                      <a:pt x="127" y="52"/>
                    </a:lnTo>
                    <a:lnTo>
                      <a:pt x="129" y="52"/>
                    </a:lnTo>
                    <a:lnTo>
                      <a:pt x="130" y="54"/>
                    </a:lnTo>
                    <a:lnTo>
                      <a:pt x="130" y="55"/>
                    </a:lnTo>
                    <a:lnTo>
                      <a:pt x="131" y="55"/>
                    </a:lnTo>
                    <a:lnTo>
                      <a:pt x="133" y="55"/>
                    </a:lnTo>
                    <a:lnTo>
                      <a:pt x="133" y="55"/>
                    </a:lnTo>
                    <a:lnTo>
                      <a:pt x="134" y="55"/>
                    </a:lnTo>
                    <a:lnTo>
                      <a:pt x="135" y="55"/>
                    </a:lnTo>
                    <a:lnTo>
                      <a:pt x="136" y="55"/>
                    </a:lnTo>
                    <a:lnTo>
                      <a:pt x="136" y="55"/>
                    </a:lnTo>
                    <a:lnTo>
                      <a:pt x="137" y="55"/>
                    </a:lnTo>
                    <a:lnTo>
                      <a:pt x="138" y="55"/>
                    </a:lnTo>
                    <a:lnTo>
                      <a:pt x="139" y="55"/>
                    </a:lnTo>
                    <a:lnTo>
                      <a:pt x="139" y="55"/>
                    </a:lnTo>
                    <a:lnTo>
                      <a:pt x="141" y="56"/>
                    </a:lnTo>
                    <a:lnTo>
                      <a:pt x="141" y="57"/>
                    </a:lnTo>
                    <a:lnTo>
                      <a:pt x="142" y="56"/>
                    </a:lnTo>
                    <a:lnTo>
                      <a:pt x="143" y="56"/>
                    </a:lnTo>
                    <a:lnTo>
                      <a:pt x="143" y="57"/>
                    </a:lnTo>
                    <a:lnTo>
                      <a:pt x="144" y="57"/>
                    </a:lnTo>
                    <a:lnTo>
                      <a:pt x="145" y="57"/>
                    </a:lnTo>
                    <a:lnTo>
                      <a:pt x="146" y="58"/>
                    </a:lnTo>
                    <a:lnTo>
                      <a:pt x="146" y="59"/>
                    </a:lnTo>
                    <a:lnTo>
                      <a:pt x="147" y="59"/>
                    </a:lnTo>
                    <a:lnTo>
                      <a:pt x="148" y="59"/>
                    </a:lnTo>
                    <a:lnTo>
                      <a:pt x="150" y="59"/>
                    </a:lnTo>
                    <a:lnTo>
                      <a:pt x="150" y="59"/>
                    </a:lnTo>
                    <a:lnTo>
                      <a:pt x="151" y="59"/>
                    </a:lnTo>
                    <a:lnTo>
                      <a:pt x="152" y="59"/>
                    </a:lnTo>
                    <a:lnTo>
                      <a:pt x="153" y="59"/>
                    </a:lnTo>
                    <a:lnTo>
                      <a:pt x="153" y="59"/>
                    </a:lnTo>
                    <a:lnTo>
                      <a:pt x="154" y="59"/>
                    </a:lnTo>
                    <a:lnTo>
                      <a:pt x="155" y="59"/>
                    </a:lnTo>
                    <a:lnTo>
                      <a:pt x="156" y="59"/>
                    </a:lnTo>
                    <a:lnTo>
                      <a:pt x="157" y="59"/>
                    </a:lnTo>
                    <a:lnTo>
                      <a:pt x="157" y="59"/>
                    </a:lnTo>
                    <a:lnTo>
                      <a:pt x="158" y="59"/>
                    </a:lnTo>
                    <a:lnTo>
                      <a:pt x="159" y="58"/>
                    </a:lnTo>
                    <a:lnTo>
                      <a:pt x="160" y="58"/>
                    </a:lnTo>
                    <a:lnTo>
                      <a:pt x="161" y="57"/>
                    </a:lnTo>
                    <a:lnTo>
                      <a:pt x="161" y="56"/>
                    </a:lnTo>
                    <a:lnTo>
                      <a:pt x="162" y="55"/>
                    </a:lnTo>
                    <a:lnTo>
                      <a:pt x="163" y="55"/>
                    </a:lnTo>
                    <a:lnTo>
                      <a:pt x="164" y="55"/>
                    </a:lnTo>
                    <a:lnTo>
                      <a:pt x="164" y="55"/>
                    </a:lnTo>
                    <a:lnTo>
                      <a:pt x="165" y="55"/>
                    </a:lnTo>
                    <a:lnTo>
                      <a:pt x="166" y="55"/>
                    </a:lnTo>
                    <a:lnTo>
                      <a:pt x="167" y="55"/>
                    </a:lnTo>
                    <a:lnTo>
                      <a:pt x="167" y="55"/>
                    </a:lnTo>
                    <a:lnTo>
                      <a:pt x="168" y="55"/>
                    </a:lnTo>
                    <a:lnTo>
                      <a:pt x="169" y="55"/>
                    </a:lnTo>
                    <a:lnTo>
                      <a:pt x="170" y="54"/>
                    </a:lnTo>
                    <a:lnTo>
                      <a:pt x="170" y="53"/>
                    </a:lnTo>
                    <a:lnTo>
                      <a:pt x="171" y="53"/>
                    </a:lnTo>
                    <a:lnTo>
                      <a:pt x="172" y="52"/>
                    </a:lnTo>
                    <a:lnTo>
                      <a:pt x="173" y="53"/>
                    </a:lnTo>
                    <a:lnTo>
                      <a:pt x="174" y="53"/>
                    </a:lnTo>
                    <a:lnTo>
                      <a:pt x="174" y="53"/>
                    </a:lnTo>
                    <a:lnTo>
                      <a:pt x="175" y="53"/>
                    </a:lnTo>
                    <a:lnTo>
                      <a:pt x="177" y="53"/>
                    </a:lnTo>
                    <a:lnTo>
                      <a:pt x="177" y="53"/>
                    </a:lnTo>
                    <a:lnTo>
                      <a:pt x="179" y="53"/>
                    </a:lnTo>
                    <a:lnTo>
                      <a:pt x="180" y="53"/>
                    </a:lnTo>
                    <a:lnTo>
                      <a:pt x="181" y="53"/>
                    </a:lnTo>
                    <a:lnTo>
                      <a:pt x="182" y="54"/>
                    </a:lnTo>
                    <a:lnTo>
                      <a:pt x="183" y="54"/>
                    </a:lnTo>
                    <a:lnTo>
                      <a:pt x="184" y="55"/>
                    </a:lnTo>
                    <a:lnTo>
                      <a:pt x="185" y="55"/>
                    </a:lnTo>
                    <a:lnTo>
                      <a:pt x="186" y="55"/>
                    </a:lnTo>
                    <a:lnTo>
                      <a:pt x="187" y="55"/>
                    </a:lnTo>
                    <a:lnTo>
                      <a:pt x="187" y="56"/>
                    </a:lnTo>
                    <a:lnTo>
                      <a:pt x="188" y="57"/>
                    </a:lnTo>
                    <a:lnTo>
                      <a:pt x="190" y="58"/>
                    </a:lnTo>
                    <a:lnTo>
                      <a:pt x="191" y="58"/>
                    </a:lnTo>
                    <a:lnTo>
                      <a:pt x="192" y="58"/>
                    </a:lnTo>
                    <a:lnTo>
                      <a:pt x="193" y="58"/>
                    </a:lnTo>
                    <a:lnTo>
                      <a:pt x="193" y="59"/>
                    </a:lnTo>
                    <a:lnTo>
                      <a:pt x="195" y="59"/>
                    </a:lnTo>
                    <a:lnTo>
                      <a:pt x="195" y="59"/>
                    </a:lnTo>
                    <a:lnTo>
                      <a:pt x="196" y="59"/>
                    </a:lnTo>
                    <a:lnTo>
                      <a:pt x="197" y="59"/>
                    </a:lnTo>
                    <a:lnTo>
                      <a:pt x="200" y="59"/>
                    </a:lnTo>
                    <a:lnTo>
                      <a:pt x="201" y="59"/>
                    </a:lnTo>
                    <a:lnTo>
                      <a:pt x="201" y="59"/>
                    </a:lnTo>
                    <a:lnTo>
                      <a:pt x="204" y="62"/>
                    </a:lnTo>
                    <a:lnTo>
                      <a:pt x="205" y="62"/>
                    </a:lnTo>
                    <a:lnTo>
                      <a:pt x="205" y="62"/>
                    </a:lnTo>
                    <a:lnTo>
                      <a:pt x="207" y="62"/>
                    </a:lnTo>
                    <a:lnTo>
                      <a:pt x="207" y="63"/>
                    </a:lnTo>
                    <a:lnTo>
                      <a:pt x="208" y="63"/>
                    </a:lnTo>
                    <a:lnTo>
                      <a:pt x="210" y="63"/>
                    </a:lnTo>
                    <a:lnTo>
                      <a:pt x="211" y="62"/>
                    </a:lnTo>
                    <a:lnTo>
                      <a:pt x="212" y="62"/>
                    </a:lnTo>
                    <a:lnTo>
                      <a:pt x="212" y="61"/>
                    </a:lnTo>
                    <a:lnTo>
                      <a:pt x="213" y="61"/>
                    </a:lnTo>
                    <a:lnTo>
                      <a:pt x="214" y="61"/>
                    </a:lnTo>
                    <a:lnTo>
                      <a:pt x="215" y="61"/>
                    </a:lnTo>
                    <a:lnTo>
                      <a:pt x="216" y="61"/>
                    </a:lnTo>
                    <a:lnTo>
                      <a:pt x="217" y="61"/>
                    </a:lnTo>
                    <a:lnTo>
                      <a:pt x="219" y="62"/>
                    </a:lnTo>
                    <a:lnTo>
                      <a:pt x="220" y="62"/>
                    </a:lnTo>
                    <a:lnTo>
                      <a:pt x="221" y="64"/>
                    </a:lnTo>
                    <a:lnTo>
                      <a:pt x="222" y="64"/>
                    </a:lnTo>
                    <a:lnTo>
                      <a:pt x="222" y="64"/>
                    </a:lnTo>
                    <a:lnTo>
                      <a:pt x="223" y="66"/>
                    </a:lnTo>
                    <a:lnTo>
                      <a:pt x="223" y="66"/>
                    </a:lnTo>
                    <a:lnTo>
                      <a:pt x="222" y="67"/>
                    </a:lnTo>
                    <a:lnTo>
                      <a:pt x="222" y="67"/>
                    </a:lnTo>
                    <a:lnTo>
                      <a:pt x="222" y="68"/>
                    </a:lnTo>
                    <a:lnTo>
                      <a:pt x="222" y="69"/>
                    </a:lnTo>
                    <a:lnTo>
                      <a:pt x="222" y="69"/>
                    </a:lnTo>
                    <a:lnTo>
                      <a:pt x="223" y="70"/>
                    </a:lnTo>
                    <a:lnTo>
                      <a:pt x="223" y="71"/>
                    </a:lnTo>
                    <a:lnTo>
                      <a:pt x="223" y="73"/>
                    </a:lnTo>
                    <a:lnTo>
                      <a:pt x="223" y="73"/>
                    </a:lnTo>
                    <a:lnTo>
                      <a:pt x="222" y="74"/>
                    </a:lnTo>
                    <a:lnTo>
                      <a:pt x="220" y="72"/>
                    </a:lnTo>
                    <a:lnTo>
                      <a:pt x="217" y="72"/>
                    </a:lnTo>
                    <a:lnTo>
                      <a:pt x="216" y="72"/>
                    </a:lnTo>
                    <a:lnTo>
                      <a:pt x="215" y="73"/>
                    </a:lnTo>
                    <a:lnTo>
                      <a:pt x="213" y="74"/>
                    </a:lnTo>
                    <a:lnTo>
                      <a:pt x="212" y="76"/>
                    </a:lnTo>
                    <a:lnTo>
                      <a:pt x="212" y="77"/>
                    </a:lnTo>
                    <a:lnTo>
                      <a:pt x="213" y="79"/>
                    </a:lnTo>
                    <a:lnTo>
                      <a:pt x="215" y="80"/>
                    </a:lnTo>
                    <a:lnTo>
                      <a:pt x="216" y="82"/>
                    </a:lnTo>
                    <a:lnTo>
                      <a:pt x="217" y="83"/>
                    </a:lnTo>
                    <a:lnTo>
                      <a:pt x="217" y="84"/>
                    </a:lnTo>
                    <a:lnTo>
                      <a:pt x="216" y="86"/>
                    </a:lnTo>
                    <a:lnTo>
                      <a:pt x="215" y="86"/>
                    </a:lnTo>
                    <a:lnTo>
                      <a:pt x="214" y="88"/>
                    </a:lnTo>
                    <a:lnTo>
                      <a:pt x="212" y="90"/>
                    </a:lnTo>
                    <a:lnTo>
                      <a:pt x="211" y="90"/>
                    </a:lnTo>
                    <a:lnTo>
                      <a:pt x="209" y="91"/>
                    </a:lnTo>
                    <a:lnTo>
                      <a:pt x="208" y="93"/>
                    </a:lnTo>
                    <a:lnTo>
                      <a:pt x="206" y="93"/>
                    </a:lnTo>
                    <a:lnTo>
                      <a:pt x="204" y="93"/>
                    </a:lnTo>
                    <a:lnTo>
                      <a:pt x="201" y="92"/>
                    </a:lnTo>
                    <a:lnTo>
                      <a:pt x="201" y="92"/>
                    </a:lnTo>
                    <a:lnTo>
                      <a:pt x="200" y="93"/>
                    </a:lnTo>
                    <a:lnTo>
                      <a:pt x="198" y="95"/>
                    </a:lnTo>
                    <a:lnTo>
                      <a:pt x="198" y="97"/>
                    </a:lnTo>
                    <a:lnTo>
                      <a:pt x="198" y="100"/>
                    </a:lnTo>
                    <a:lnTo>
                      <a:pt x="197" y="100"/>
                    </a:lnTo>
                    <a:lnTo>
                      <a:pt x="196" y="100"/>
                    </a:lnTo>
                    <a:lnTo>
                      <a:pt x="195" y="100"/>
                    </a:lnTo>
                    <a:lnTo>
                      <a:pt x="195" y="101"/>
                    </a:lnTo>
                    <a:lnTo>
                      <a:pt x="194" y="100"/>
                    </a:lnTo>
                    <a:lnTo>
                      <a:pt x="194" y="100"/>
                    </a:lnTo>
                    <a:lnTo>
                      <a:pt x="194" y="99"/>
                    </a:lnTo>
                    <a:lnTo>
                      <a:pt x="193" y="100"/>
                    </a:lnTo>
                    <a:lnTo>
                      <a:pt x="192" y="100"/>
                    </a:lnTo>
                    <a:lnTo>
                      <a:pt x="192" y="100"/>
                    </a:lnTo>
                    <a:lnTo>
                      <a:pt x="191" y="100"/>
                    </a:lnTo>
                    <a:lnTo>
                      <a:pt x="190" y="100"/>
                    </a:lnTo>
                    <a:lnTo>
                      <a:pt x="187" y="100"/>
                    </a:lnTo>
                    <a:lnTo>
                      <a:pt x="186" y="100"/>
                    </a:lnTo>
                    <a:lnTo>
                      <a:pt x="185" y="99"/>
                    </a:lnTo>
                    <a:lnTo>
                      <a:pt x="184" y="99"/>
                    </a:lnTo>
                    <a:lnTo>
                      <a:pt x="184" y="98"/>
                    </a:lnTo>
                    <a:lnTo>
                      <a:pt x="183" y="97"/>
                    </a:lnTo>
                    <a:lnTo>
                      <a:pt x="181" y="97"/>
                    </a:lnTo>
                    <a:lnTo>
                      <a:pt x="180" y="99"/>
                    </a:lnTo>
                    <a:lnTo>
                      <a:pt x="179" y="99"/>
                    </a:lnTo>
                    <a:lnTo>
                      <a:pt x="179" y="100"/>
                    </a:lnTo>
                    <a:lnTo>
                      <a:pt x="178" y="100"/>
                    </a:lnTo>
                    <a:lnTo>
                      <a:pt x="178" y="100"/>
                    </a:lnTo>
                    <a:lnTo>
                      <a:pt x="177" y="100"/>
                    </a:lnTo>
                    <a:lnTo>
                      <a:pt x="177" y="102"/>
                    </a:lnTo>
                    <a:lnTo>
                      <a:pt x="176" y="103"/>
                    </a:lnTo>
                    <a:lnTo>
                      <a:pt x="175" y="104"/>
                    </a:lnTo>
                    <a:lnTo>
                      <a:pt x="174" y="104"/>
                    </a:lnTo>
                    <a:lnTo>
                      <a:pt x="173" y="105"/>
                    </a:lnTo>
                    <a:lnTo>
                      <a:pt x="173" y="106"/>
                    </a:lnTo>
                    <a:lnTo>
                      <a:pt x="173" y="107"/>
                    </a:lnTo>
                    <a:lnTo>
                      <a:pt x="172" y="107"/>
                    </a:lnTo>
                    <a:lnTo>
                      <a:pt x="172" y="108"/>
                    </a:lnTo>
                    <a:lnTo>
                      <a:pt x="172" y="109"/>
                    </a:lnTo>
                    <a:lnTo>
                      <a:pt x="171" y="109"/>
                    </a:lnTo>
                    <a:lnTo>
                      <a:pt x="171" y="110"/>
                    </a:lnTo>
                    <a:lnTo>
                      <a:pt x="171" y="111"/>
                    </a:lnTo>
                    <a:lnTo>
                      <a:pt x="170" y="112"/>
                    </a:lnTo>
                    <a:lnTo>
                      <a:pt x="170" y="112"/>
                    </a:lnTo>
                    <a:lnTo>
                      <a:pt x="169" y="112"/>
                    </a:lnTo>
                    <a:lnTo>
                      <a:pt x="168" y="113"/>
                    </a:lnTo>
                    <a:lnTo>
                      <a:pt x="167" y="113"/>
                    </a:lnTo>
                    <a:lnTo>
                      <a:pt x="166" y="112"/>
                    </a:lnTo>
                    <a:lnTo>
                      <a:pt x="165" y="114"/>
                    </a:lnTo>
                    <a:lnTo>
                      <a:pt x="164" y="114"/>
                    </a:lnTo>
                    <a:lnTo>
                      <a:pt x="164" y="114"/>
                    </a:lnTo>
                    <a:lnTo>
                      <a:pt x="163" y="114"/>
                    </a:lnTo>
                    <a:lnTo>
                      <a:pt x="162" y="114"/>
                    </a:lnTo>
                    <a:lnTo>
                      <a:pt x="161" y="115"/>
                    </a:lnTo>
                    <a:lnTo>
                      <a:pt x="161" y="116"/>
                    </a:lnTo>
                    <a:lnTo>
                      <a:pt x="160" y="116"/>
                    </a:lnTo>
                    <a:lnTo>
                      <a:pt x="160" y="117"/>
                    </a:lnTo>
                    <a:lnTo>
                      <a:pt x="159" y="117"/>
                    </a:lnTo>
                    <a:lnTo>
                      <a:pt x="158" y="117"/>
                    </a:lnTo>
                    <a:lnTo>
                      <a:pt x="158" y="116"/>
                    </a:lnTo>
                    <a:lnTo>
                      <a:pt x="157" y="115"/>
                    </a:lnTo>
                    <a:lnTo>
                      <a:pt x="157" y="114"/>
                    </a:lnTo>
                    <a:lnTo>
                      <a:pt x="156" y="115"/>
                    </a:lnTo>
                    <a:lnTo>
                      <a:pt x="155" y="115"/>
                    </a:lnTo>
                    <a:lnTo>
                      <a:pt x="155" y="116"/>
                    </a:lnTo>
                    <a:lnTo>
                      <a:pt x="154" y="116"/>
                    </a:lnTo>
                    <a:lnTo>
                      <a:pt x="153" y="116"/>
                    </a:lnTo>
                    <a:lnTo>
                      <a:pt x="153" y="117"/>
                    </a:lnTo>
                    <a:lnTo>
                      <a:pt x="153" y="117"/>
                    </a:lnTo>
                    <a:lnTo>
                      <a:pt x="153" y="117"/>
                    </a:lnTo>
                    <a:lnTo>
                      <a:pt x="152" y="117"/>
                    </a:lnTo>
                    <a:lnTo>
                      <a:pt x="151" y="117"/>
                    </a:lnTo>
                    <a:lnTo>
                      <a:pt x="150" y="117"/>
                    </a:lnTo>
                    <a:lnTo>
                      <a:pt x="148" y="119"/>
                    </a:lnTo>
                    <a:lnTo>
                      <a:pt x="147" y="119"/>
                    </a:lnTo>
                    <a:lnTo>
                      <a:pt x="146" y="119"/>
                    </a:lnTo>
                    <a:lnTo>
                      <a:pt x="146" y="120"/>
                    </a:lnTo>
                    <a:lnTo>
                      <a:pt x="145" y="119"/>
                    </a:lnTo>
                    <a:lnTo>
                      <a:pt x="144" y="118"/>
                    </a:lnTo>
                    <a:lnTo>
                      <a:pt x="143" y="118"/>
                    </a:lnTo>
                    <a:lnTo>
                      <a:pt x="143" y="119"/>
                    </a:lnTo>
                    <a:lnTo>
                      <a:pt x="142" y="118"/>
                    </a:lnTo>
                    <a:lnTo>
                      <a:pt x="141" y="118"/>
                    </a:lnTo>
                    <a:lnTo>
                      <a:pt x="140" y="118"/>
                    </a:lnTo>
                    <a:lnTo>
                      <a:pt x="139" y="118"/>
                    </a:lnTo>
                    <a:lnTo>
                      <a:pt x="139" y="119"/>
                    </a:lnTo>
                    <a:lnTo>
                      <a:pt x="138" y="118"/>
                    </a:lnTo>
                    <a:lnTo>
                      <a:pt x="137" y="119"/>
                    </a:lnTo>
                    <a:lnTo>
                      <a:pt x="136" y="119"/>
                    </a:lnTo>
                    <a:lnTo>
                      <a:pt x="136" y="120"/>
                    </a:lnTo>
                    <a:lnTo>
                      <a:pt x="135" y="121"/>
                    </a:lnTo>
                    <a:lnTo>
                      <a:pt x="134" y="121"/>
                    </a:lnTo>
                    <a:lnTo>
                      <a:pt x="134" y="121"/>
                    </a:lnTo>
                    <a:lnTo>
                      <a:pt x="133" y="121"/>
                    </a:lnTo>
                    <a:lnTo>
                      <a:pt x="133" y="121"/>
                    </a:lnTo>
                    <a:lnTo>
                      <a:pt x="133" y="120"/>
                    </a:lnTo>
                    <a:lnTo>
                      <a:pt x="132" y="120"/>
                    </a:lnTo>
                    <a:lnTo>
                      <a:pt x="131" y="120"/>
                    </a:lnTo>
                    <a:lnTo>
                      <a:pt x="131" y="121"/>
                    </a:lnTo>
                    <a:lnTo>
                      <a:pt x="130" y="121"/>
                    </a:lnTo>
                    <a:lnTo>
                      <a:pt x="129" y="121"/>
                    </a:lnTo>
                    <a:lnTo>
                      <a:pt x="129" y="121"/>
                    </a:lnTo>
                    <a:lnTo>
                      <a:pt x="128" y="121"/>
                    </a:lnTo>
                    <a:lnTo>
                      <a:pt x="127" y="121"/>
                    </a:lnTo>
                    <a:lnTo>
                      <a:pt x="126" y="122"/>
                    </a:lnTo>
                    <a:lnTo>
                      <a:pt x="125" y="123"/>
                    </a:lnTo>
                    <a:lnTo>
                      <a:pt x="124" y="123"/>
                    </a:lnTo>
                    <a:lnTo>
                      <a:pt x="123" y="123"/>
                    </a:lnTo>
                    <a:lnTo>
                      <a:pt x="122" y="124"/>
                    </a:lnTo>
                    <a:lnTo>
                      <a:pt x="121" y="124"/>
                    </a:lnTo>
                    <a:lnTo>
                      <a:pt x="120" y="124"/>
                    </a:lnTo>
                    <a:lnTo>
                      <a:pt x="119" y="124"/>
                    </a:lnTo>
                    <a:lnTo>
                      <a:pt x="119" y="124"/>
                    </a:lnTo>
                    <a:lnTo>
                      <a:pt x="118" y="124"/>
                    </a:lnTo>
                    <a:lnTo>
                      <a:pt x="117" y="124"/>
                    </a:lnTo>
                    <a:lnTo>
                      <a:pt x="116" y="124"/>
                    </a:lnTo>
                    <a:lnTo>
                      <a:pt x="115" y="125"/>
                    </a:lnTo>
                    <a:lnTo>
                      <a:pt x="115" y="126"/>
                    </a:lnTo>
                    <a:lnTo>
                      <a:pt x="114" y="126"/>
                    </a:lnTo>
                    <a:lnTo>
                      <a:pt x="113" y="126"/>
                    </a:lnTo>
                    <a:lnTo>
                      <a:pt x="112" y="126"/>
                    </a:lnTo>
                    <a:lnTo>
                      <a:pt x="112" y="127"/>
                    </a:lnTo>
                    <a:lnTo>
                      <a:pt x="111" y="125"/>
                    </a:lnTo>
                    <a:lnTo>
                      <a:pt x="109" y="125"/>
                    </a:lnTo>
                    <a:lnTo>
                      <a:pt x="109" y="126"/>
                    </a:lnTo>
                    <a:lnTo>
                      <a:pt x="108" y="127"/>
                    </a:lnTo>
                    <a:lnTo>
                      <a:pt x="108" y="126"/>
                    </a:lnTo>
                    <a:lnTo>
                      <a:pt x="107" y="126"/>
                    </a:lnTo>
                    <a:lnTo>
                      <a:pt x="106" y="126"/>
                    </a:lnTo>
                    <a:lnTo>
                      <a:pt x="105" y="127"/>
                    </a:lnTo>
                    <a:lnTo>
                      <a:pt x="105" y="127"/>
                    </a:lnTo>
                    <a:lnTo>
                      <a:pt x="105" y="126"/>
                    </a:lnTo>
                    <a:lnTo>
                      <a:pt x="105" y="125"/>
                    </a:lnTo>
                    <a:lnTo>
                      <a:pt x="103" y="125"/>
                    </a:lnTo>
                    <a:lnTo>
                      <a:pt x="102" y="126"/>
                    </a:lnTo>
                    <a:lnTo>
                      <a:pt x="101" y="125"/>
                    </a:lnTo>
                    <a:lnTo>
                      <a:pt x="100" y="125"/>
                    </a:lnTo>
                    <a:lnTo>
                      <a:pt x="99" y="125"/>
                    </a:lnTo>
                    <a:lnTo>
                      <a:pt x="99" y="124"/>
                    </a:lnTo>
                    <a:lnTo>
                      <a:pt x="98" y="124"/>
                    </a:lnTo>
                    <a:lnTo>
                      <a:pt x="97" y="124"/>
                    </a:lnTo>
                    <a:lnTo>
                      <a:pt x="96" y="122"/>
                    </a:lnTo>
                    <a:lnTo>
                      <a:pt x="95" y="121"/>
                    </a:lnTo>
                    <a:lnTo>
                      <a:pt x="95" y="121"/>
                    </a:lnTo>
                    <a:lnTo>
                      <a:pt x="94" y="120"/>
                    </a:lnTo>
                    <a:lnTo>
                      <a:pt x="93" y="120"/>
                    </a:lnTo>
                    <a:lnTo>
                      <a:pt x="91" y="120"/>
                    </a:lnTo>
                    <a:lnTo>
                      <a:pt x="91" y="119"/>
                    </a:lnTo>
                    <a:lnTo>
                      <a:pt x="90" y="118"/>
                    </a:lnTo>
                    <a:lnTo>
                      <a:pt x="89" y="118"/>
                    </a:lnTo>
                    <a:lnTo>
                      <a:pt x="88" y="117"/>
                    </a:lnTo>
                    <a:lnTo>
                      <a:pt x="87" y="118"/>
                    </a:lnTo>
                    <a:lnTo>
                      <a:pt x="86" y="118"/>
                    </a:lnTo>
                    <a:lnTo>
                      <a:pt x="84" y="118"/>
                    </a:lnTo>
                    <a:lnTo>
                      <a:pt x="84" y="117"/>
                    </a:lnTo>
                    <a:lnTo>
                      <a:pt x="83" y="117"/>
                    </a:lnTo>
                    <a:lnTo>
                      <a:pt x="82" y="117"/>
                    </a:lnTo>
                    <a:lnTo>
                      <a:pt x="81" y="117"/>
                    </a:lnTo>
                    <a:lnTo>
                      <a:pt x="81" y="116"/>
                    </a:lnTo>
                    <a:lnTo>
                      <a:pt x="81" y="115"/>
                    </a:lnTo>
                    <a:lnTo>
                      <a:pt x="80" y="116"/>
                    </a:lnTo>
                    <a:lnTo>
                      <a:pt x="79" y="115"/>
                    </a:lnTo>
                    <a:lnTo>
                      <a:pt x="78" y="115"/>
                    </a:lnTo>
                    <a:lnTo>
                      <a:pt x="77" y="114"/>
                    </a:lnTo>
                    <a:lnTo>
                      <a:pt x="77" y="114"/>
                    </a:lnTo>
                    <a:lnTo>
                      <a:pt x="75" y="113"/>
                    </a:lnTo>
                    <a:lnTo>
                      <a:pt x="74" y="112"/>
                    </a:lnTo>
                    <a:lnTo>
                      <a:pt x="72" y="112"/>
                    </a:lnTo>
                    <a:lnTo>
                      <a:pt x="71" y="111"/>
                    </a:lnTo>
                    <a:lnTo>
                      <a:pt x="70" y="110"/>
                    </a:lnTo>
                    <a:lnTo>
                      <a:pt x="70" y="109"/>
                    </a:lnTo>
                    <a:lnTo>
                      <a:pt x="69" y="109"/>
                    </a:lnTo>
                    <a:lnTo>
                      <a:pt x="68" y="107"/>
                    </a:lnTo>
                    <a:lnTo>
                      <a:pt x="67" y="107"/>
                    </a:lnTo>
                    <a:lnTo>
                      <a:pt x="66" y="108"/>
                    </a:lnTo>
                    <a:lnTo>
                      <a:pt x="65" y="108"/>
                    </a:lnTo>
                    <a:lnTo>
                      <a:pt x="65" y="109"/>
                    </a:lnTo>
                    <a:lnTo>
                      <a:pt x="64" y="108"/>
                    </a:lnTo>
                    <a:lnTo>
                      <a:pt x="64" y="107"/>
                    </a:lnTo>
                    <a:lnTo>
                      <a:pt x="64" y="107"/>
                    </a:lnTo>
                    <a:lnTo>
                      <a:pt x="63" y="107"/>
                    </a:lnTo>
                    <a:lnTo>
                      <a:pt x="62" y="107"/>
                    </a:lnTo>
                    <a:lnTo>
                      <a:pt x="61" y="107"/>
                    </a:lnTo>
                    <a:lnTo>
                      <a:pt x="60" y="107"/>
                    </a:lnTo>
                    <a:lnTo>
                      <a:pt x="60" y="107"/>
                    </a:lnTo>
                    <a:lnTo>
                      <a:pt x="60" y="106"/>
                    </a:lnTo>
                    <a:lnTo>
                      <a:pt x="60" y="105"/>
                    </a:lnTo>
                    <a:lnTo>
                      <a:pt x="59" y="104"/>
                    </a:lnTo>
                    <a:lnTo>
                      <a:pt x="58" y="104"/>
                    </a:lnTo>
                    <a:lnTo>
                      <a:pt x="57" y="104"/>
                    </a:lnTo>
                    <a:lnTo>
                      <a:pt x="55" y="104"/>
                    </a:lnTo>
                    <a:lnTo>
                      <a:pt x="55" y="103"/>
                    </a:lnTo>
                    <a:lnTo>
                      <a:pt x="54" y="103"/>
                    </a:lnTo>
                    <a:lnTo>
                      <a:pt x="53" y="102"/>
                    </a:lnTo>
                    <a:lnTo>
                      <a:pt x="53" y="101"/>
                    </a:lnTo>
                    <a:lnTo>
                      <a:pt x="52" y="101"/>
                    </a:lnTo>
                    <a:lnTo>
                      <a:pt x="51" y="100"/>
                    </a:lnTo>
                    <a:lnTo>
                      <a:pt x="50" y="100"/>
                    </a:lnTo>
                    <a:lnTo>
                      <a:pt x="50" y="100"/>
                    </a:lnTo>
                    <a:lnTo>
                      <a:pt x="49" y="100"/>
                    </a:lnTo>
                    <a:lnTo>
                      <a:pt x="48" y="99"/>
                    </a:lnTo>
                    <a:lnTo>
                      <a:pt x="47" y="99"/>
                    </a:lnTo>
                    <a:lnTo>
                      <a:pt x="47" y="98"/>
                    </a:lnTo>
                    <a:lnTo>
                      <a:pt x="46" y="98"/>
                    </a:lnTo>
                    <a:lnTo>
                      <a:pt x="46" y="98"/>
                    </a:lnTo>
                    <a:lnTo>
                      <a:pt x="46" y="99"/>
                    </a:lnTo>
                    <a:lnTo>
                      <a:pt x="44" y="99"/>
                    </a:lnTo>
                    <a:lnTo>
                      <a:pt x="44" y="98"/>
                    </a:lnTo>
                    <a:lnTo>
                      <a:pt x="43" y="98"/>
                    </a:lnTo>
                    <a:lnTo>
                      <a:pt x="42" y="98"/>
                    </a:lnTo>
                    <a:lnTo>
                      <a:pt x="41" y="97"/>
                    </a:lnTo>
                    <a:lnTo>
                      <a:pt x="41" y="96"/>
                    </a:lnTo>
                    <a:lnTo>
                      <a:pt x="40" y="95"/>
                    </a:lnTo>
                    <a:lnTo>
                      <a:pt x="40" y="94"/>
                    </a:lnTo>
                    <a:lnTo>
                      <a:pt x="40" y="93"/>
                    </a:lnTo>
                    <a:lnTo>
                      <a:pt x="39" y="93"/>
                    </a:lnTo>
                    <a:lnTo>
                      <a:pt x="39" y="92"/>
                    </a:lnTo>
                    <a:lnTo>
                      <a:pt x="39" y="90"/>
                    </a:lnTo>
                    <a:lnTo>
                      <a:pt x="38" y="90"/>
                    </a:lnTo>
                    <a:lnTo>
                      <a:pt x="37" y="89"/>
                    </a:lnTo>
                    <a:lnTo>
                      <a:pt x="36" y="88"/>
                    </a:lnTo>
                    <a:lnTo>
                      <a:pt x="36" y="87"/>
                    </a:lnTo>
                    <a:lnTo>
                      <a:pt x="35" y="86"/>
                    </a:lnTo>
                    <a:lnTo>
                      <a:pt x="34" y="86"/>
                    </a:lnTo>
                    <a:lnTo>
                      <a:pt x="34" y="85"/>
                    </a:lnTo>
                    <a:lnTo>
                      <a:pt x="33" y="84"/>
                    </a:lnTo>
                    <a:lnTo>
                      <a:pt x="33" y="84"/>
                    </a:lnTo>
                    <a:lnTo>
                      <a:pt x="33" y="83"/>
                    </a:lnTo>
                    <a:lnTo>
                      <a:pt x="32" y="83"/>
                    </a:lnTo>
                    <a:lnTo>
                      <a:pt x="31" y="83"/>
                    </a:lnTo>
                    <a:lnTo>
                      <a:pt x="29" y="80"/>
                    </a:lnTo>
                    <a:lnTo>
                      <a:pt x="29" y="79"/>
                    </a:lnTo>
                    <a:lnTo>
                      <a:pt x="29" y="79"/>
                    </a:lnTo>
                    <a:lnTo>
                      <a:pt x="29" y="77"/>
                    </a:lnTo>
                    <a:lnTo>
                      <a:pt x="28" y="77"/>
                    </a:lnTo>
                    <a:lnTo>
                      <a:pt x="27" y="76"/>
                    </a:lnTo>
                    <a:lnTo>
                      <a:pt x="26" y="74"/>
                    </a:lnTo>
                    <a:lnTo>
                      <a:pt x="26" y="73"/>
                    </a:lnTo>
                    <a:lnTo>
                      <a:pt x="25" y="73"/>
                    </a:lnTo>
                    <a:lnTo>
                      <a:pt x="24" y="73"/>
                    </a:lnTo>
                    <a:lnTo>
                      <a:pt x="23" y="72"/>
                    </a:lnTo>
                    <a:lnTo>
                      <a:pt x="20" y="71"/>
                    </a:lnTo>
                    <a:lnTo>
                      <a:pt x="19" y="70"/>
                    </a:lnTo>
                    <a:lnTo>
                      <a:pt x="19" y="68"/>
                    </a:lnTo>
                    <a:lnTo>
                      <a:pt x="19" y="67"/>
                    </a:lnTo>
                    <a:lnTo>
                      <a:pt x="19" y="66"/>
                    </a:lnTo>
                    <a:lnTo>
                      <a:pt x="18" y="66"/>
                    </a:lnTo>
                    <a:lnTo>
                      <a:pt x="18" y="65"/>
                    </a:lnTo>
                    <a:lnTo>
                      <a:pt x="19" y="65"/>
                    </a:lnTo>
                    <a:lnTo>
                      <a:pt x="19" y="64"/>
                    </a:lnTo>
                    <a:lnTo>
                      <a:pt x="19" y="63"/>
                    </a:lnTo>
                    <a:lnTo>
                      <a:pt x="18" y="62"/>
                    </a:lnTo>
                    <a:lnTo>
                      <a:pt x="18" y="62"/>
                    </a:lnTo>
                    <a:lnTo>
                      <a:pt x="17" y="61"/>
                    </a:lnTo>
                    <a:lnTo>
                      <a:pt x="16" y="61"/>
                    </a:lnTo>
                    <a:lnTo>
                      <a:pt x="16" y="60"/>
                    </a:lnTo>
                    <a:lnTo>
                      <a:pt x="16" y="59"/>
                    </a:lnTo>
                    <a:lnTo>
                      <a:pt x="15" y="59"/>
                    </a:lnTo>
                    <a:lnTo>
                      <a:pt x="14" y="59"/>
                    </a:lnTo>
                    <a:lnTo>
                      <a:pt x="13" y="58"/>
                    </a:lnTo>
                    <a:lnTo>
                      <a:pt x="12" y="58"/>
                    </a:lnTo>
                    <a:lnTo>
                      <a:pt x="11" y="59"/>
                    </a:lnTo>
                    <a:lnTo>
                      <a:pt x="6" y="54"/>
                    </a:lnTo>
                    <a:lnTo>
                      <a:pt x="5" y="53"/>
                    </a:lnTo>
                    <a:lnTo>
                      <a:pt x="5" y="53"/>
                    </a:lnTo>
                    <a:lnTo>
                      <a:pt x="5" y="52"/>
                    </a:lnTo>
                    <a:lnTo>
                      <a:pt x="3" y="52"/>
                    </a:lnTo>
                    <a:lnTo>
                      <a:pt x="2" y="52"/>
                    </a:lnTo>
                    <a:lnTo>
                      <a:pt x="2" y="51"/>
                    </a:lnTo>
                    <a:lnTo>
                      <a:pt x="2" y="50"/>
                    </a:lnTo>
                    <a:lnTo>
                      <a:pt x="1" y="50"/>
                    </a:lnTo>
                    <a:lnTo>
                      <a:pt x="0" y="49"/>
                    </a:lnTo>
                    <a:lnTo>
                      <a:pt x="6" y="43"/>
                    </a:lnTo>
                    <a:lnTo>
                      <a:pt x="8" y="42"/>
                    </a:lnTo>
                    <a:lnTo>
                      <a:pt x="9" y="40"/>
                    </a:lnTo>
                    <a:lnTo>
                      <a:pt x="10" y="38"/>
                    </a:lnTo>
                    <a:lnTo>
                      <a:pt x="11" y="38"/>
                    </a:lnTo>
                    <a:lnTo>
                      <a:pt x="16" y="32"/>
                    </a:lnTo>
                    <a:lnTo>
                      <a:pt x="19" y="29"/>
                    </a:lnTo>
                    <a:lnTo>
                      <a:pt x="45" y="1"/>
                    </a:lnTo>
                    <a:lnTo>
                      <a:pt x="46" y="2"/>
                    </a:lnTo>
                    <a:lnTo>
                      <a:pt x="46" y="1"/>
                    </a:lnTo>
                    <a:lnTo>
                      <a:pt x="47" y="0"/>
                    </a:lnTo>
                    <a:lnTo>
                      <a:pt x="49" y="0"/>
                    </a:lnTo>
                    <a:lnTo>
                      <a:pt x="50" y="2"/>
                    </a:lnTo>
                    <a:lnTo>
                      <a:pt x="52" y="5"/>
                    </a:lnTo>
                    <a:lnTo>
                      <a:pt x="53" y="5"/>
                    </a:lnTo>
                    <a:lnTo>
                      <a:pt x="53" y="6"/>
                    </a:lnTo>
                    <a:lnTo>
                      <a:pt x="55" y="6"/>
                    </a:lnTo>
                    <a:lnTo>
                      <a:pt x="57" y="8"/>
                    </a:lnTo>
                    <a:lnTo>
                      <a:pt x="57" y="8"/>
                    </a:lnTo>
                    <a:lnTo>
                      <a:pt x="59" y="9"/>
                    </a:lnTo>
                    <a:lnTo>
                      <a:pt x="59" y="11"/>
                    </a:lnTo>
                    <a:lnTo>
                      <a:pt x="60" y="11"/>
                    </a:lnTo>
                    <a:lnTo>
                      <a:pt x="62" y="12"/>
                    </a:lnTo>
                    <a:lnTo>
                      <a:pt x="63" y="14"/>
                    </a:lnTo>
                    <a:lnTo>
                      <a:pt x="64" y="15"/>
                    </a:lnTo>
                    <a:lnTo>
                      <a:pt x="64" y="16"/>
                    </a:lnTo>
                    <a:lnTo>
                      <a:pt x="66" y="17"/>
                    </a:lnTo>
                    <a:lnTo>
                      <a:pt x="67" y="19"/>
                    </a:lnTo>
                    <a:lnTo>
                      <a:pt x="67" y="20"/>
                    </a:lnTo>
                    <a:lnTo>
                      <a:pt x="69" y="23"/>
                    </a:lnTo>
                    <a:lnTo>
                      <a:pt x="70" y="24"/>
                    </a:lnTo>
                    <a:lnTo>
                      <a:pt x="71" y="28"/>
                    </a:lnTo>
                    <a:lnTo>
                      <a:pt x="71" y="28"/>
                    </a:lnTo>
                    <a:lnTo>
                      <a:pt x="72" y="30"/>
                    </a:lnTo>
                    <a:lnTo>
                      <a:pt x="73" y="31"/>
                    </a:lnTo>
                    <a:lnTo>
                      <a:pt x="74" y="31"/>
                    </a:lnTo>
                    <a:lnTo>
                      <a:pt x="75" y="31"/>
                    </a:lnTo>
                    <a:lnTo>
                      <a:pt x="75" y="31"/>
                    </a:lnTo>
                    <a:lnTo>
                      <a:pt x="76" y="32"/>
                    </a:lnTo>
                    <a:lnTo>
                      <a:pt x="77" y="33"/>
                    </a:lnTo>
                    <a:lnTo>
                      <a:pt x="77" y="34"/>
                    </a:lnTo>
                    <a:lnTo>
                      <a:pt x="78" y="35"/>
                    </a:lnTo>
                    <a:lnTo>
                      <a:pt x="79" y="35"/>
                    </a:lnTo>
                    <a:lnTo>
                      <a:pt x="81" y="35"/>
                    </a:lnTo>
                    <a:lnTo>
                      <a:pt x="81" y="36"/>
                    </a:lnTo>
                    <a:lnTo>
                      <a:pt x="82" y="36"/>
                    </a:lnTo>
                    <a:lnTo>
                      <a:pt x="83" y="37"/>
                    </a:lnTo>
                    <a:lnTo>
                      <a:pt x="84" y="37"/>
                    </a:lnTo>
                    <a:lnTo>
                      <a:pt x="84" y="38"/>
                    </a:lnTo>
                    <a:lnTo>
                      <a:pt x="85" y="39"/>
                    </a:lnTo>
                    <a:lnTo>
                      <a:pt x="91" y="42"/>
                    </a:lnTo>
                    <a:lnTo>
                      <a:pt x="92" y="42"/>
                    </a:lnTo>
                    <a:lnTo>
                      <a:pt x="93" y="42"/>
                    </a:lnTo>
                    <a:lnTo>
                      <a:pt x="94" y="43"/>
                    </a:lnTo>
                    <a:lnTo>
                      <a:pt x="95" y="43"/>
                    </a:lnTo>
                    <a:lnTo>
                      <a:pt x="95" y="43"/>
                    </a:lnTo>
                    <a:lnTo>
                      <a:pt x="98" y="44"/>
                    </a:lnTo>
                    <a:lnTo>
                      <a:pt x="100" y="45"/>
                    </a:lnTo>
                    <a:lnTo>
                      <a:pt x="102" y="45"/>
                    </a:lnTo>
                    <a:lnTo>
                      <a:pt x="103" y="46"/>
                    </a:lnTo>
                    <a:lnTo>
                      <a:pt x="104" y="46"/>
                    </a:lnTo>
                    <a:lnTo>
                      <a:pt x="105" y="46"/>
                    </a:lnTo>
                    <a:lnTo>
                      <a:pt x="105" y="47"/>
                    </a:lnTo>
                    <a:lnTo>
                      <a:pt x="108" y="48"/>
                    </a:lnTo>
                    <a:lnTo>
                      <a:pt x="108" y="48"/>
                    </a:lnTo>
                    <a:lnTo>
                      <a:pt x="110" y="48"/>
                    </a:lnTo>
                    <a:lnTo>
                      <a:pt x="112" y="48"/>
                    </a:lnTo>
                    <a:lnTo>
                      <a:pt x="112" y="49"/>
                    </a:lnTo>
                    <a:lnTo>
                      <a:pt x="114" y="49"/>
                    </a:lnTo>
                    <a:lnTo>
                      <a:pt x="116" y="49"/>
                    </a:lnTo>
                    <a:lnTo>
                      <a:pt x="117" y="49"/>
                    </a:lnTo>
                    <a:lnTo>
                      <a:pt x="118" y="49"/>
                    </a:lnTo>
                    <a:lnTo>
                      <a:pt x="119" y="4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84" name="Freeform 942">
                <a:extLst>
                  <a:ext uri="{FF2B5EF4-FFF2-40B4-BE49-F238E27FC236}">
                    <a16:creationId xmlns:a16="http://schemas.microsoft.com/office/drawing/2014/main" id="{CAAC0F88-2265-4138-9C92-E94F5014E11A}"/>
                  </a:ext>
                </a:extLst>
              </p:cNvPr>
              <p:cNvSpPr>
                <a:spLocks/>
              </p:cNvSpPr>
              <p:nvPr/>
            </p:nvSpPr>
            <p:spPr bwMode="auto">
              <a:xfrm>
                <a:off x="5619" y="2765"/>
                <a:ext cx="162" cy="283"/>
              </a:xfrm>
              <a:custGeom>
                <a:avLst/>
                <a:gdLst>
                  <a:gd name="T0" fmla="*/ 132 w 162"/>
                  <a:gd name="T1" fmla="*/ 6 h 283"/>
                  <a:gd name="T2" fmla="*/ 135 w 162"/>
                  <a:gd name="T3" fmla="*/ 27 h 283"/>
                  <a:gd name="T4" fmla="*/ 136 w 162"/>
                  <a:gd name="T5" fmla="*/ 48 h 283"/>
                  <a:gd name="T6" fmla="*/ 138 w 162"/>
                  <a:gd name="T7" fmla="*/ 63 h 283"/>
                  <a:gd name="T8" fmla="*/ 144 w 162"/>
                  <a:gd name="T9" fmla="*/ 70 h 283"/>
                  <a:gd name="T10" fmla="*/ 152 w 162"/>
                  <a:gd name="T11" fmla="*/ 93 h 283"/>
                  <a:gd name="T12" fmla="*/ 158 w 162"/>
                  <a:gd name="T13" fmla="*/ 103 h 283"/>
                  <a:gd name="T14" fmla="*/ 158 w 162"/>
                  <a:gd name="T15" fmla="*/ 128 h 283"/>
                  <a:gd name="T16" fmla="*/ 162 w 162"/>
                  <a:gd name="T17" fmla="*/ 141 h 283"/>
                  <a:gd name="T18" fmla="*/ 157 w 162"/>
                  <a:gd name="T19" fmla="*/ 155 h 283"/>
                  <a:gd name="T20" fmla="*/ 151 w 162"/>
                  <a:gd name="T21" fmla="*/ 165 h 283"/>
                  <a:gd name="T22" fmla="*/ 138 w 162"/>
                  <a:gd name="T23" fmla="*/ 167 h 283"/>
                  <a:gd name="T24" fmla="*/ 131 w 162"/>
                  <a:gd name="T25" fmla="*/ 176 h 283"/>
                  <a:gd name="T26" fmla="*/ 137 w 162"/>
                  <a:gd name="T27" fmla="*/ 179 h 283"/>
                  <a:gd name="T28" fmla="*/ 127 w 162"/>
                  <a:gd name="T29" fmla="*/ 188 h 283"/>
                  <a:gd name="T30" fmla="*/ 117 w 162"/>
                  <a:gd name="T31" fmla="*/ 199 h 283"/>
                  <a:gd name="T32" fmla="*/ 100 w 162"/>
                  <a:gd name="T33" fmla="*/ 207 h 283"/>
                  <a:gd name="T34" fmla="*/ 72 w 162"/>
                  <a:gd name="T35" fmla="*/ 224 h 283"/>
                  <a:gd name="T36" fmla="*/ 51 w 162"/>
                  <a:gd name="T37" fmla="*/ 232 h 283"/>
                  <a:gd name="T38" fmla="*/ 40 w 162"/>
                  <a:gd name="T39" fmla="*/ 244 h 283"/>
                  <a:gd name="T40" fmla="*/ 27 w 162"/>
                  <a:gd name="T41" fmla="*/ 255 h 283"/>
                  <a:gd name="T42" fmla="*/ 11 w 162"/>
                  <a:gd name="T43" fmla="*/ 278 h 283"/>
                  <a:gd name="T44" fmla="*/ 6 w 162"/>
                  <a:gd name="T45" fmla="*/ 283 h 283"/>
                  <a:gd name="T46" fmla="*/ 2 w 162"/>
                  <a:gd name="T47" fmla="*/ 276 h 283"/>
                  <a:gd name="T48" fmla="*/ 0 w 162"/>
                  <a:gd name="T49" fmla="*/ 268 h 283"/>
                  <a:gd name="T50" fmla="*/ 1 w 162"/>
                  <a:gd name="T51" fmla="*/ 255 h 283"/>
                  <a:gd name="T52" fmla="*/ 2 w 162"/>
                  <a:gd name="T53" fmla="*/ 245 h 283"/>
                  <a:gd name="T54" fmla="*/ 14 w 162"/>
                  <a:gd name="T55" fmla="*/ 237 h 283"/>
                  <a:gd name="T56" fmla="*/ 16 w 162"/>
                  <a:gd name="T57" fmla="*/ 229 h 283"/>
                  <a:gd name="T58" fmla="*/ 19 w 162"/>
                  <a:gd name="T59" fmla="*/ 222 h 283"/>
                  <a:gd name="T60" fmla="*/ 29 w 162"/>
                  <a:gd name="T61" fmla="*/ 214 h 283"/>
                  <a:gd name="T62" fmla="*/ 38 w 162"/>
                  <a:gd name="T63" fmla="*/ 209 h 283"/>
                  <a:gd name="T64" fmla="*/ 40 w 162"/>
                  <a:gd name="T65" fmla="*/ 202 h 283"/>
                  <a:gd name="T66" fmla="*/ 50 w 162"/>
                  <a:gd name="T67" fmla="*/ 196 h 283"/>
                  <a:gd name="T68" fmla="*/ 56 w 162"/>
                  <a:gd name="T69" fmla="*/ 191 h 283"/>
                  <a:gd name="T70" fmla="*/ 60 w 162"/>
                  <a:gd name="T71" fmla="*/ 185 h 283"/>
                  <a:gd name="T72" fmla="*/ 69 w 162"/>
                  <a:gd name="T73" fmla="*/ 182 h 283"/>
                  <a:gd name="T74" fmla="*/ 70 w 162"/>
                  <a:gd name="T75" fmla="*/ 176 h 283"/>
                  <a:gd name="T76" fmla="*/ 62 w 162"/>
                  <a:gd name="T77" fmla="*/ 176 h 283"/>
                  <a:gd name="T78" fmla="*/ 55 w 162"/>
                  <a:gd name="T79" fmla="*/ 177 h 283"/>
                  <a:gd name="T80" fmla="*/ 57 w 162"/>
                  <a:gd name="T81" fmla="*/ 171 h 283"/>
                  <a:gd name="T82" fmla="*/ 48 w 162"/>
                  <a:gd name="T83" fmla="*/ 173 h 283"/>
                  <a:gd name="T84" fmla="*/ 50 w 162"/>
                  <a:gd name="T85" fmla="*/ 166 h 283"/>
                  <a:gd name="T86" fmla="*/ 49 w 162"/>
                  <a:gd name="T87" fmla="*/ 160 h 283"/>
                  <a:gd name="T88" fmla="*/ 44 w 162"/>
                  <a:gd name="T89" fmla="*/ 155 h 283"/>
                  <a:gd name="T90" fmla="*/ 41 w 162"/>
                  <a:gd name="T91" fmla="*/ 148 h 283"/>
                  <a:gd name="T92" fmla="*/ 41 w 162"/>
                  <a:gd name="T93" fmla="*/ 141 h 283"/>
                  <a:gd name="T94" fmla="*/ 47 w 162"/>
                  <a:gd name="T95" fmla="*/ 134 h 283"/>
                  <a:gd name="T96" fmla="*/ 55 w 162"/>
                  <a:gd name="T97" fmla="*/ 131 h 283"/>
                  <a:gd name="T98" fmla="*/ 59 w 162"/>
                  <a:gd name="T99" fmla="*/ 123 h 283"/>
                  <a:gd name="T100" fmla="*/ 58 w 162"/>
                  <a:gd name="T101" fmla="*/ 114 h 283"/>
                  <a:gd name="T102" fmla="*/ 66 w 162"/>
                  <a:gd name="T103" fmla="*/ 114 h 283"/>
                  <a:gd name="T104" fmla="*/ 65 w 162"/>
                  <a:gd name="T105" fmla="*/ 10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2" h="283">
                    <a:moveTo>
                      <a:pt x="92" y="62"/>
                    </a:moveTo>
                    <a:lnTo>
                      <a:pt x="92" y="62"/>
                    </a:lnTo>
                    <a:lnTo>
                      <a:pt x="127" y="0"/>
                    </a:lnTo>
                    <a:lnTo>
                      <a:pt x="129" y="2"/>
                    </a:lnTo>
                    <a:lnTo>
                      <a:pt x="130" y="4"/>
                    </a:lnTo>
                    <a:lnTo>
                      <a:pt x="132" y="6"/>
                    </a:lnTo>
                    <a:lnTo>
                      <a:pt x="133" y="7"/>
                    </a:lnTo>
                    <a:lnTo>
                      <a:pt x="134" y="10"/>
                    </a:lnTo>
                    <a:lnTo>
                      <a:pt x="134" y="11"/>
                    </a:lnTo>
                    <a:lnTo>
                      <a:pt x="134" y="14"/>
                    </a:lnTo>
                    <a:lnTo>
                      <a:pt x="135" y="19"/>
                    </a:lnTo>
                    <a:lnTo>
                      <a:pt x="135" y="27"/>
                    </a:lnTo>
                    <a:lnTo>
                      <a:pt x="136" y="29"/>
                    </a:lnTo>
                    <a:lnTo>
                      <a:pt x="136" y="31"/>
                    </a:lnTo>
                    <a:lnTo>
                      <a:pt x="135" y="35"/>
                    </a:lnTo>
                    <a:lnTo>
                      <a:pt x="136" y="38"/>
                    </a:lnTo>
                    <a:lnTo>
                      <a:pt x="136" y="45"/>
                    </a:lnTo>
                    <a:lnTo>
                      <a:pt x="136" y="48"/>
                    </a:lnTo>
                    <a:lnTo>
                      <a:pt x="135" y="52"/>
                    </a:lnTo>
                    <a:lnTo>
                      <a:pt x="135" y="52"/>
                    </a:lnTo>
                    <a:lnTo>
                      <a:pt x="136" y="53"/>
                    </a:lnTo>
                    <a:lnTo>
                      <a:pt x="137" y="55"/>
                    </a:lnTo>
                    <a:lnTo>
                      <a:pt x="137" y="57"/>
                    </a:lnTo>
                    <a:lnTo>
                      <a:pt x="138" y="63"/>
                    </a:lnTo>
                    <a:lnTo>
                      <a:pt x="139" y="65"/>
                    </a:lnTo>
                    <a:lnTo>
                      <a:pt x="139" y="65"/>
                    </a:lnTo>
                    <a:lnTo>
                      <a:pt x="141" y="66"/>
                    </a:lnTo>
                    <a:lnTo>
                      <a:pt x="144" y="68"/>
                    </a:lnTo>
                    <a:lnTo>
                      <a:pt x="144" y="69"/>
                    </a:lnTo>
                    <a:lnTo>
                      <a:pt x="144" y="70"/>
                    </a:lnTo>
                    <a:lnTo>
                      <a:pt x="144" y="73"/>
                    </a:lnTo>
                    <a:lnTo>
                      <a:pt x="144" y="78"/>
                    </a:lnTo>
                    <a:lnTo>
                      <a:pt x="144" y="80"/>
                    </a:lnTo>
                    <a:lnTo>
                      <a:pt x="146" y="84"/>
                    </a:lnTo>
                    <a:lnTo>
                      <a:pt x="149" y="89"/>
                    </a:lnTo>
                    <a:lnTo>
                      <a:pt x="152" y="93"/>
                    </a:lnTo>
                    <a:lnTo>
                      <a:pt x="153" y="94"/>
                    </a:lnTo>
                    <a:lnTo>
                      <a:pt x="155" y="95"/>
                    </a:lnTo>
                    <a:lnTo>
                      <a:pt x="155" y="96"/>
                    </a:lnTo>
                    <a:lnTo>
                      <a:pt x="158" y="99"/>
                    </a:lnTo>
                    <a:lnTo>
                      <a:pt x="158" y="100"/>
                    </a:lnTo>
                    <a:lnTo>
                      <a:pt x="158" y="103"/>
                    </a:lnTo>
                    <a:lnTo>
                      <a:pt x="158" y="107"/>
                    </a:lnTo>
                    <a:lnTo>
                      <a:pt x="158" y="116"/>
                    </a:lnTo>
                    <a:lnTo>
                      <a:pt x="158" y="118"/>
                    </a:lnTo>
                    <a:lnTo>
                      <a:pt x="158" y="120"/>
                    </a:lnTo>
                    <a:lnTo>
                      <a:pt x="158" y="121"/>
                    </a:lnTo>
                    <a:lnTo>
                      <a:pt x="158" y="128"/>
                    </a:lnTo>
                    <a:lnTo>
                      <a:pt x="159" y="130"/>
                    </a:lnTo>
                    <a:lnTo>
                      <a:pt x="159" y="131"/>
                    </a:lnTo>
                    <a:lnTo>
                      <a:pt x="162" y="134"/>
                    </a:lnTo>
                    <a:lnTo>
                      <a:pt x="161" y="138"/>
                    </a:lnTo>
                    <a:lnTo>
                      <a:pt x="161" y="140"/>
                    </a:lnTo>
                    <a:lnTo>
                      <a:pt x="162" y="141"/>
                    </a:lnTo>
                    <a:lnTo>
                      <a:pt x="161" y="145"/>
                    </a:lnTo>
                    <a:lnTo>
                      <a:pt x="161" y="148"/>
                    </a:lnTo>
                    <a:lnTo>
                      <a:pt x="160" y="150"/>
                    </a:lnTo>
                    <a:lnTo>
                      <a:pt x="157" y="153"/>
                    </a:lnTo>
                    <a:lnTo>
                      <a:pt x="157" y="154"/>
                    </a:lnTo>
                    <a:lnTo>
                      <a:pt x="157" y="155"/>
                    </a:lnTo>
                    <a:lnTo>
                      <a:pt x="157" y="155"/>
                    </a:lnTo>
                    <a:lnTo>
                      <a:pt x="156" y="157"/>
                    </a:lnTo>
                    <a:lnTo>
                      <a:pt x="155" y="160"/>
                    </a:lnTo>
                    <a:lnTo>
                      <a:pt x="153" y="163"/>
                    </a:lnTo>
                    <a:lnTo>
                      <a:pt x="152" y="165"/>
                    </a:lnTo>
                    <a:lnTo>
                      <a:pt x="151" y="165"/>
                    </a:lnTo>
                    <a:lnTo>
                      <a:pt x="148" y="165"/>
                    </a:lnTo>
                    <a:lnTo>
                      <a:pt x="143" y="167"/>
                    </a:lnTo>
                    <a:lnTo>
                      <a:pt x="143" y="168"/>
                    </a:lnTo>
                    <a:lnTo>
                      <a:pt x="141" y="167"/>
                    </a:lnTo>
                    <a:lnTo>
                      <a:pt x="139" y="167"/>
                    </a:lnTo>
                    <a:lnTo>
                      <a:pt x="138" y="167"/>
                    </a:lnTo>
                    <a:lnTo>
                      <a:pt x="137" y="168"/>
                    </a:lnTo>
                    <a:lnTo>
                      <a:pt x="135" y="169"/>
                    </a:lnTo>
                    <a:lnTo>
                      <a:pt x="132" y="171"/>
                    </a:lnTo>
                    <a:lnTo>
                      <a:pt x="132" y="172"/>
                    </a:lnTo>
                    <a:lnTo>
                      <a:pt x="131" y="176"/>
                    </a:lnTo>
                    <a:lnTo>
                      <a:pt x="131" y="176"/>
                    </a:lnTo>
                    <a:lnTo>
                      <a:pt x="131" y="176"/>
                    </a:lnTo>
                    <a:lnTo>
                      <a:pt x="131" y="176"/>
                    </a:lnTo>
                    <a:lnTo>
                      <a:pt x="132" y="176"/>
                    </a:lnTo>
                    <a:lnTo>
                      <a:pt x="133" y="176"/>
                    </a:lnTo>
                    <a:lnTo>
                      <a:pt x="135" y="177"/>
                    </a:lnTo>
                    <a:lnTo>
                      <a:pt x="137" y="179"/>
                    </a:lnTo>
                    <a:lnTo>
                      <a:pt x="138" y="182"/>
                    </a:lnTo>
                    <a:lnTo>
                      <a:pt x="139" y="182"/>
                    </a:lnTo>
                    <a:lnTo>
                      <a:pt x="138" y="183"/>
                    </a:lnTo>
                    <a:lnTo>
                      <a:pt x="134" y="184"/>
                    </a:lnTo>
                    <a:lnTo>
                      <a:pt x="128" y="186"/>
                    </a:lnTo>
                    <a:lnTo>
                      <a:pt x="127" y="188"/>
                    </a:lnTo>
                    <a:lnTo>
                      <a:pt x="125" y="189"/>
                    </a:lnTo>
                    <a:lnTo>
                      <a:pt x="124" y="190"/>
                    </a:lnTo>
                    <a:lnTo>
                      <a:pt x="121" y="194"/>
                    </a:lnTo>
                    <a:lnTo>
                      <a:pt x="120" y="196"/>
                    </a:lnTo>
                    <a:lnTo>
                      <a:pt x="117" y="198"/>
                    </a:lnTo>
                    <a:lnTo>
                      <a:pt x="117" y="199"/>
                    </a:lnTo>
                    <a:lnTo>
                      <a:pt x="109" y="200"/>
                    </a:lnTo>
                    <a:lnTo>
                      <a:pt x="106" y="201"/>
                    </a:lnTo>
                    <a:lnTo>
                      <a:pt x="105" y="202"/>
                    </a:lnTo>
                    <a:lnTo>
                      <a:pt x="103" y="203"/>
                    </a:lnTo>
                    <a:lnTo>
                      <a:pt x="103" y="203"/>
                    </a:lnTo>
                    <a:lnTo>
                      <a:pt x="100" y="207"/>
                    </a:lnTo>
                    <a:lnTo>
                      <a:pt x="99" y="208"/>
                    </a:lnTo>
                    <a:lnTo>
                      <a:pt x="98" y="209"/>
                    </a:lnTo>
                    <a:lnTo>
                      <a:pt x="96" y="211"/>
                    </a:lnTo>
                    <a:lnTo>
                      <a:pt x="86" y="215"/>
                    </a:lnTo>
                    <a:lnTo>
                      <a:pt x="78" y="220"/>
                    </a:lnTo>
                    <a:lnTo>
                      <a:pt x="72" y="224"/>
                    </a:lnTo>
                    <a:lnTo>
                      <a:pt x="65" y="227"/>
                    </a:lnTo>
                    <a:lnTo>
                      <a:pt x="61" y="229"/>
                    </a:lnTo>
                    <a:lnTo>
                      <a:pt x="59" y="230"/>
                    </a:lnTo>
                    <a:lnTo>
                      <a:pt x="55" y="231"/>
                    </a:lnTo>
                    <a:lnTo>
                      <a:pt x="52" y="231"/>
                    </a:lnTo>
                    <a:lnTo>
                      <a:pt x="51" y="232"/>
                    </a:lnTo>
                    <a:lnTo>
                      <a:pt x="50" y="232"/>
                    </a:lnTo>
                    <a:lnTo>
                      <a:pt x="48" y="234"/>
                    </a:lnTo>
                    <a:lnTo>
                      <a:pt x="46" y="235"/>
                    </a:lnTo>
                    <a:lnTo>
                      <a:pt x="41" y="241"/>
                    </a:lnTo>
                    <a:lnTo>
                      <a:pt x="41" y="242"/>
                    </a:lnTo>
                    <a:lnTo>
                      <a:pt x="40" y="244"/>
                    </a:lnTo>
                    <a:lnTo>
                      <a:pt x="40" y="246"/>
                    </a:lnTo>
                    <a:lnTo>
                      <a:pt x="37" y="250"/>
                    </a:lnTo>
                    <a:lnTo>
                      <a:pt x="36" y="251"/>
                    </a:lnTo>
                    <a:lnTo>
                      <a:pt x="34" y="253"/>
                    </a:lnTo>
                    <a:lnTo>
                      <a:pt x="30" y="254"/>
                    </a:lnTo>
                    <a:lnTo>
                      <a:pt x="27" y="255"/>
                    </a:lnTo>
                    <a:lnTo>
                      <a:pt x="22" y="259"/>
                    </a:lnTo>
                    <a:lnTo>
                      <a:pt x="20" y="261"/>
                    </a:lnTo>
                    <a:lnTo>
                      <a:pt x="19" y="264"/>
                    </a:lnTo>
                    <a:lnTo>
                      <a:pt x="18" y="268"/>
                    </a:lnTo>
                    <a:lnTo>
                      <a:pt x="16" y="271"/>
                    </a:lnTo>
                    <a:lnTo>
                      <a:pt x="11" y="278"/>
                    </a:lnTo>
                    <a:lnTo>
                      <a:pt x="10" y="280"/>
                    </a:lnTo>
                    <a:lnTo>
                      <a:pt x="9" y="281"/>
                    </a:lnTo>
                    <a:lnTo>
                      <a:pt x="9" y="282"/>
                    </a:lnTo>
                    <a:lnTo>
                      <a:pt x="9" y="283"/>
                    </a:lnTo>
                    <a:lnTo>
                      <a:pt x="8" y="283"/>
                    </a:lnTo>
                    <a:lnTo>
                      <a:pt x="6" y="283"/>
                    </a:lnTo>
                    <a:lnTo>
                      <a:pt x="4" y="282"/>
                    </a:lnTo>
                    <a:lnTo>
                      <a:pt x="4" y="281"/>
                    </a:lnTo>
                    <a:lnTo>
                      <a:pt x="4" y="280"/>
                    </a:lnTo>
                    <a:lnTo>
                      <a:pt x="3" y="277"/>
                    </a:lnTo>
                    <a:lnTo>
                      <a:pt x="2" y="276"/>
                    </a:lnTo>
                    <a:lnTo>
                      <a:pt x="2" y="276"/>
                    </a:lnTo>
                    <a:lnTo>
                      <a:pt x="0" y="274"/>
                    </a:lnTo>
                    <a:lnTo>
                      <a:pt x="0" y="273"/>
                    </a:lnTo>
                    <a:lnTo>
                      <a:pt x="0" y="272"/>
                    </a:lnTo>
                    <a:lnTo>
                      <a:pt x="0" y="272"/>
                    </a:lnTo>
                    <a:lnTo>
                      <a:pt x="0" y="270"/>
                    </a:lnTo>
                    <a:lnTo>
                      <a:pt x="0" y="268"/>
                    </a:lnTo>
                    <a:lnTo>
                      <a:pt x="2" y="265"/>
                    </a:lnTo>
                    <a:lnTo>
                      <a:pt x="3" y="265"/>
                    </a:lnTo>
                    <a:lnTo>
                      <a:pt x="3" y="264"/>
                    </a:lnTo>
                    <a:lnTo>
                      <a:pt x="3" y="262"/>
                    </a:lnTo>
                    <a:lnTo>
                      <a:pt x="1" y="257"/>
                    </a:lnTo>
                    <a:lnTo>
                      <a:pt x="1" y="255"/>
                    </a:lnTo>
                    <a:lnTo>
                      <a:pt x="1" y="252"/>
                    </a:lnTo>
                    <a:lnTo>
                      <a:pt x="2" y="251"/>
                    </a:lnTo>
                    <a:lnTo>
                      <a:pt x="2" y="251"/>
                    </a:lnTo>
                    <a:lnTo>
                      <a:pt x="1" y="248"/>
                    </a:lnTo>
                    <a:lnTo>
                      <a:pt x="1" y="248"/>
                    </a:lnTo>
                    <a:lnTo>
                      <a:pt x="2" y="245"/>
                    </a:lnTo>
                    <a:lnTo>
                      <a:pt x="3" y="245"/>
                    </a:lnTo>
                    <a:lnTo>
                      <a:pt x="9" y="243"/>
                    </a:lnTo>
                    <a:lnTo>
                      <a:pt x="10" y="243"/>
                    </a:lnTo>
                    <a:lnTo>
                      <a:pt x="13" y="241"/>
                    </a:lnTo>
                    <a:lnTo>
                      <a:pt x="13" y="240"/>
                    </a:lnTo>
                    <a:lnTo>
                      <a:pt x="14" y="237"/>
                    </a:lnTo>
                    <a:lnTo>
                      <a:pt x="14" y="236"/>
                    </a:lnTo>
                    <a:lnTo>
                      <a:pt x="15" y="235"/>
                    </a:lnTo>
                    <a:lnTo>
                      <a:pt x="16" y="234"/>
                    </a:lnTo>
                    <a:lnTo>
                      <a:pt x="16" y="233"/>
                    </a:lnTo>
                    <a:lnTo>
                      <a:pt x="16" y="230"/>
                    </a:lnTo>
                    <a:lnTo>
                      <a:pt x="16" y="229"/>
                    </a:lnTo>
                    <a:lnTo>
                      <a:pt x="17" y="228"/>
                    </a:lnTo>
                    <a:lnTo>
                      <a:pt x="18" y="226"/>
                    </a:lnTo>
                    <a:lnTo>
                      <a:pt x="18" y="225"/>
                    </a:lnTo>
                    <a:lnTo>
                      <a:pt x="18" y="223"/>
                    </a:lnTo>
                    <a:lnTo>
                      <a:pt x="18" y="222"/>
                    </a:lnTo>
                    <a:lnTo>
                      <a:pt x="19" y="222"/>
                    </a:lnTo>
                    <a:lnTo>
                      <a:pt x="21" y="220"/>
                    </a:lnTo>
                    <a:lnTo>
                      <a:pt x="21" y="220"/>
                    </a:lnTo>
                    <a:lnTo>
                      <a:pt x="22" y="220"/>
                    </a:lnTo>
                    <a:lnTo>
                      <a:pt x="24" y="217"/>
                    </a:lnTo>
                    <a:lnTo>
                      <a:pt x="27" y="215"/>
                    </a:lnTo>
                    <a:lnTo>
                      <a:pt x="29" y="214"/>
                    </a:lnTo>
                    <a:lnTo>
                      <a:pt x="33" y="214"/>
                    </a:lnTo>
                    <a:lnTo>
                      <a:pt x="34" y="213"/>
                    </a:lnTo>
                    <a:lnTo>
                      <a:pt x="37" y="211"/>
                    </a:lnTo>
                    <a:lnTo>
                      <a:pt x="38" y="211"/>
                    </a:lnTo>
                    <a:lnTo>
                      <a:pt x="38" y="210"/>
                    </a:lnTo>
                    <a:lnTo>
                      <a:pt x="38" y="209"/>
                    </a:lnTo>
                    <a:lnTo>
                      <a:pt x="38" y="208"/>
                    </a:lnTo>
                    <a:lnTo>
                      <a:pt x="38" y="207"/>
                    </a:lnTo>
                    <a:lnTo>
                      <a:pt x="38" y="207"/>
                    </a:lnTo>
                    <a:lnTo>
                      <a:pt x="39" y="203"/>
                    </a:lnTo>
                    <a:lnTo>
                      <a:pt x="39" y="203"/>
                    </a:lnTo>
                    <a:lnTo>
                      <a:pt x="40" y="202"/>
                    </a:lnTo>
                    <a:lnTo>
                      <a:pt x="41" y="201"/>
                    </a:lnTo>
                    <a:lnTo>
                      <a:pt x="42" y="201"/>
                    </a:lnTo>
                    <a:lnTo>
                      <a:pt x="44" y="199"/>
                    </a:lnTo>
                    <a:lnTo>
                      <a:pt x="47" y="198"/>
                    </a:lnTo>
                    <a:lnTo>
                      <a:pt x="49" y="197"/>
                    </a:lnTo>
                    <a:lnTo>
                      <a:pt x="50" y="196"/>
                    </a:lnTo>
                    <a:lnTo>
                      <a:pt x="51" y="196"/>
                    </a:lnTo>
                    <a:lnTo>
                      <a:pt x="52" y="195"/>
                    </a:lnTo>
                    <a:lnTo>
                      <a:pt x="55" y="195"/>
                    </a:lnTo>
                    <a:lnTo>
                      <a:pt x="55" y="193"/>
                    </a:lnTo>
                    <a:lnTo>
                      <a:pt x="55" y="193"/>
                    </a:lnTo>
                    <a:lnTo>
                      <a:pt x="56" y="191"/>
                    </a:lnTo>
                    <a:lnTo>
                      <a:pt x="57" y="191"/>
                    </a:lnTo>
                    <a:lnTo>
                      <a:pt x="58" y="189"/>
                    </a:lnTo>
                    <a:lnTo>
                      <a:pt x="59" y="189"/>
                    </a:lnTo>
                    <a:lnTo>
                      <a:pt x="59" y="189"/>
                    </a:lnTo>
                    <a:lnTo>
                      <a:pt x="59" y="186"/>
                    </a:lnTo>
                    <a:lnTo>
                      <a:pt x="60" y="185"/>
                    </a:lnTo>
                    <a:lnTo>
                      <a:pt x="64" y="181"/>
                    </a:lnTo>
                    <a:lnTo>
                      <a:pt x="65" y="180"/>
                    </a:lnTo>
                    <a:lnTo>
                      <a:pt x="65" y="181"/>
                    </a:lnTo>
                    <a:lnTo>
                      <a:pt x="65" y="181"/>
                    </a:lnTo>
                    <a:lnTo>
                      <a:pt x="69" y="182"/>
                    </a:lnTo>
                    <a:lnTo>
                      <a:pt x="69" y="182"/>
                    </a:lnTo>
                    <a:lnTo>
                      <a:pt x="70" y="181"/>
                    </a:lnTo>
                    <a:lnTo>
                      <a:pt x="71" y="180"/>
                    </a:lnTo>
                    <a:lnTo>
                      <a:pt x="71" y="179"/>
                    </a:lnTo>
                    <a:lnTo>
                      <a:pt x="71" y="179"/>
                    </a:lnTo>
                    <a:lnTo>
                      <a:pt x="71" y="177"/>
                    </a:lnTo>
                    <a:lnTo>
                      <a:pt x="70" y="176"/>
                    </a:lnTo>
                    <a:lnTo>
                      <a:pt x="70" y="175"/>
                    </a:lnTo>
                    <a:lnTo>
                      <a:pt x="70" y="174"/>
                    </a:lnTo>
                    <a:lnTo>
                      <a:pt x="69" y="174"/>
                    </a:lnTo>
                    <a:lnTo>
                      <a:pt x="66" y="175"/>
                    </a:lnTo>
                    <a:lnTo>
                      <a:pt x="65" y="174"/>
                    </a:lnTo>
                    <a:lnTo>
                      <a:pt x="62" y="176"/>
                    </a:lnTo>
                    <a:lnTo>
                      <a:pt x="60" y="176"/>
                    </a:lnTo>
                    <a:lnTo>
                      <a:pt x="59" y="177"/>
                    </a:lnTo>
                    <a:lnTo>
                      <a:pt x="56" y="178"/>
                    </a:lnTo>
                    <a:lnTo>
                      <a:pt x="55" y="179"/>
                    </a:lnTo>
                    <a:lnTo>
                      <a:pt x="55" y="178"/>
                    </a:lnTo>
                    <a:lnTo>
                      <a:pt x="55" y="177"/>
                    </a:lnTo>
                    <a:lnTo>
                      <a:pt x="55" y="176"/>
                    </a:lnTo>
                    <a:lnTo>
                      <a:pt x="56" y="174"/>
                    </a:lnTo>
                    <a:lnTo>
                      <a:pt x="57" y="173"/>
                    </a:lnTo>
                    <a:lnTo>
                      <a:pt x="58" y="172"/>
                    </a:lnTo>
                    <a:lnTo>
                      <a:pt x="57" y="172"/>
                    </a:lnTo>
                    <a:lnTo>
                      <a:pt x="57" y="171"/>
                    </a:lnTo>
                    <a:lnTo>
                      <a:pt x="55" y="170"/>
                    </a:lnTo>
                    <a:lnTo>
                      <a:pt x="55" y="170"/>
                    </a:lnTo>
                    <a:lnTo>
                      <a:pt x="54" y="170"/>
                    </a:lnTo>
                    <a:lnTo>
                      <a:pt x="51" y="172"/>
                    </a:lnTo>
                    <a:lnTo>
                      <a:pt x="49" y="173"/>
                    </a:lnTo>
                    <a:lnTo>
                      <a:pt x="48" y="173"/>
                    </a:lnTo>
                    <a:lnTo>
                      <a:pt x="48" y="171"/>
                    </a:lnTo>
                    <a:lnTo>
                      <a:pt x="48" y="170"/>
                    </a:lnTo>
                    <a:lnTo>
                      <a:pt x="48" y="169"/>
                    </a:lnTo>
                    <a:lnTo>
                      <a:pt x="48" y="169"/>
                    </a:lnTo>
                    <a:lnTo>
                      <a:pt x="49" y="168"/>
                    </a:lnTo>
                    <a:lnTo>
                      <a:pt x="50" y="166"/>
                    </a:lnTo>
                    <a:lnTo>
                      <a:pt x="51" y="164"/>
                    </a:lnTo>
                    <a:lnTo>
                      <a:pt x="51" y="162"/>
                    </a:lnTo>
                    <a:lnTo>
                      <a:pt x="51" y="161"/>
                    </a:lnTo>
                    <a:lnTo>
                      <a:pt x="51" y="161"/>
                    </a:lnTo>
                    <a:lnTo>
                      <a:pt x="49" y="160"/>
                    </a:lnTo>
                    <a:lnTo>
                      <a:pt x="49" y="160"/>
                    </a:lnTo>
                    <a:lnTo>
                      <a:pt x="48" y="160"/>
                    </a:lnTo>
                    <a:lnTo>
                      <a:pt x="46" y="160"/>
                    </a:lnTo>
                    <a:lnTo>
                      <a:pt x="45" y="158"/>
                    </a:lnTo>
                    <a:lnTo>
                      <a:pt x="45" y="158"/>
                    </a:lnTo>
                    <a:lnTo>
                      <a:pt x="44" y="157"/>
                    </a:lnTo>
                    <a:lnTo>
                      <a:pt x="44" y="155"/>
                    </a:lnTo>
                    <a:lnTo>
                      <a:pt x="46" y="152"/>
                    </a:lnTo>
                    <a:lnTo>
                      <a:pt x="46" y="150"/>
                    </a:lnTo>
                    <a:lnTo>
                      <a:pt x="45" y="150"/>
                    </a:lnTo>
                    <a:lnTo>
                      <a:pt x="43" y="149"/>
                    </a:lnTo>
                    <a:lnTo>
                      <a:pt x="41" y="148"/>
                    </a:lnTo>
                    <a:lnTo>
                      <a:pt x="41" y="148"/>
                    </a:lnTo>
                    <a:lnTo>
                      <a:pt x="40" y="147"/>
                    </a:lnTo>
                    <a:lnTo>
                      <a:pt x="40" y="145"/>
                    </a:lnTo>
                    <a:lnTo>
                      <a:pt x="40" y="145"/>
                    </a:lnTo>
                    <a:lnTo>
                      <a:pt x="41" y="143"/>
                    </a:lnTo>
                    <a:lnTo>
                      <a:pt x="41" y="141"/>
                    </a:lnTo>
                    <a:lnTo>
                      <a:pt x="41" y="141"/>
                    </a:lnTo>
                    <a:lnTo>
                      <a:pt x="41" y="138"/>
                    </a:lnTo>
                    <a:lnTo>
                      <a:pt x="41" y="136"/>
                    </a:lnTo>
                    <a:lnTo>
                      <a:pt x="43" y="134"/>
                    </a:lnTo>
                    <a:lnTo>
                      <a:pt x="44" y="133"/>
                    </a:lnTo>
                    <a:lnTo>
                      <a:pt x="44" y="133"/>
                    </a:lnTo>
                    <a:lnTo>
                      <a:pt x="47" y="134"/>
                    </a:lnTo>
                    <a:lnTo>
                      <a:pt x="47" y="134"/>
                    </a:lnTo>
                    <a:lnTo>
                      <a:pt x="49" y="134"/>
                    </a:lnTo>
                    <a:lnTo>
                      <a:pt x="51" y="134"/>
                    </a:lnTo>
                    <a:lnTo>
                      <a:pt x="52" y="132"/>
                    </a:lnTo>
                    <a:lnTo>
                      <a:pt x="54" y="131"/>
                    </a:lnTo>
                    <a:lnTo>
                      <a:pt x="55" y="131"/>
                    </a:lnTo>
                    <a:lnTo>
                      <a:pt x="57" y="129"/>
                    </a:lnTo>
                    <a:lnTo>
                      <a:pt x="58" y="127"/>
                    </a:lnTo>
                    <a:lnTo>
                      <a:pt x="59" y="127"/>
                    </a:lnTo>
                    <a:lnTo>
                      <a:pt x="60" y="125"/>
                    </a:lnTo>
                    <a:lnTo>
                      <a:pt x="60" y="124"/>
                    </a:lnTo>
                    <a:lnTo>
                      <a:pt x="59" y="123"/>
                    </a:lnTo>
                    <a:lnTo>
                      <a:pt x="58" y="121"/>
                    </a:lnTo>
                    <a:lnTo>
                      <a:pt x="56" y="120"/>
                    </a:lnTo>
                    <a:lnTo>
                      <a:pt x="55" y="118"/>
                    </a:lnTo>
                    <a:lnTo>
                      <a:pt x="55" y="117"/>
                    </a:lnTo>
                    <a:lnTo>
                      <a:pt x="56" y="115"/>
                    </a:lnTo>
                    <a:lnTo>
                      <a:pt x="58" y="114"/>
                    </a:lnTo>
                    <a:lnTo>
                      <a:pt x="59" y="113"/>
                    </a:lnTo>
                    <a:lnTo>
                      <a:pt x="60" y="113"/>
                    </a:lnTo>
                    <a:lnTo>
                      <a:pt x="63" y="113"/>
                    </a:lnTo>
                    <a:lnTo>
                      <a:pt x="65" y="115"/>
                    </a:lnTo>
                    <a:lnTo>
                      <a:pt x="66" y="114"/>
                    </a:lnTo>
                    <a:lnTo>
                      <a:pt x="66" y="114"/>
                    </a:lnTo>
                    <a:lnTo>
                      <a:pt x="66" y="112"/>
                    </a:lnTo>
                    <a:lnTo>
                      <a:pt x="66" y="111"/>
                    </a:lnTo>
                    <a:lnTo>
                      <a:pt x="65" y="110"/>
                    </a:lnTo>
                    <a:lnTo>
                      <a:pt x="65" y="110"/>
                    </a:lnTo>
                    <a:lnTo>
                      <a:pt x="65" y="109"/>
                    </a:lnTo>
                    <a:lnTo>
                      <a:pt x="65" y="108"/>
                    </a:lnTo>
                    <a:lnTo>
                      <a:pt x="65" y="108"/>
                    </a:lnTo>
                    <a:lnTo>
                      <a:pt x="66" y="107"/>
                    </a:lnTo>
                    <a:lnTo>
                      <a:pt x="66" y="107"/>
                    </a:lnTo>
                    <a:lnTo>
                      <a:pt x="92" y="62"/>
                    </a:lnTo>
                    <a:close/>
                  </a:path>
                </a:pathLst>
              </a:custGeom>
              <a:solidFill>
                <a:srgbClr val="9C9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85" name="Freeform 943">
                <a:extLst>
                  <a:ext uri="{FF2B5EF4-FFF2-40B4-BE49-F238E27FC236}">
                    <a16:creationId xmlns:a16="http://schemas.microsoft.com/office/drawing/2014/main" id="{1AB8F55C-BE42-43E3-82CE-99F6D495CEB1}"/>
                  </a:ext>
                </a:extLst>
              </p:cNvPr>
              <p:cNvSpPr>
                <a:spLocks/>
              </p:cNvSpPr>
              <p:nvPr/>
            </p:nvSpPr>
            <p:spPr bwMode="auto">
              <a:xfrm>
                <a:off x="5619" y="2765"/>
                <a:ext cx="162" cy="283"/>
              </a:xfrm>
              <a:custGeom>
                <a:avLst/>
                <a:gdLst>
                  <a:gd name="T0" fmla="*/ 132 w 162"/>
                  <a:gd name="T1" fmla="*/ 6 h 283"/>
                  <a:gd name="T2" fmla="*/ 135 w 162"/>
                  <a:gd name="T3" fmla="*/ 27 h 283"/>
                  <a:gd name="T4" fmla="*/ 136 w 162"/>
                  <a:gd name="T5" fmla="*/ 48 h 283"/>
                  <a:gd name="T6" fmla="*/ 138 w 162"/>
                  <a:gd name="T7" fmla="*/ 63 h 283"/>
                  <a:gd name="T8" fmla="*/ 144 w 162"/>
                  <a:gd name="T9" fmla="*/ 70 h 283"/>
                  <a:gd name="T10" fmla="*/ 152 w 162"/>
                  <a:gd name="T11" fmla="*/ 93 h 283"/>
                  <a:gd name="T12" fmla="*/ 158 w 162"/>
                  <a:gd name="T13" fmla="*/ 103 h 283"/>
                  <a:gd name="T14" fmla="*/ 158 w 162"/>
                  <a:gd name="T15" fmla="*/ 128 h 283"/>
                  <a:gd name="T16" fmla="*/ 162 w 162"/>
                  <a:gd name="T17" fmla="*/ 141 h 283"/>
                  <a:gd name="T18" fmla="*/ 157 w 162"/>
                  <a:gd name="T19" fmla="*/ 155 h 283"/>
                  <a:gd name="T20" fmla="*/ 151 w 162"/>
                  <a:gd name="T21" fmla="*/ 165 h 283"/>
                  <a:gd name="T22" fmla="*/ 138 w 162"/>
                  <a:gd name="T23" fmla="*/ 167 h 283"/>
                  <a:gd name="T24" fmla="*/ 131 w 162"/>
                  <a:gd name="T25" fmla="*/ 176 h 283"/>
                  <a:gd name="T26" fmla="*/ 137 w 162"/>
                  <a:gd name="T27" fmla="*/ 179 h 283"/>
                  <a:gd name="T28" fmla="*/ 127 w 162"/>
                  <a:gd name="T29" fmla="*/ 188 h 283"/>
                  <a:gd name="T30" fmla="*/ 117 w 162"/>
                  <a:gd name="T31" fmla="*/ 199 h 283"/>
                  <a:gd name="T32" fmla="*/ 100 w 162"/>
                  <a:gd name="T33" fmla="*/ 207 h 283"/>
                  <a:gd name="T34" fmla="*/ 72 w 162"/>
                  <a:gd name="T35" fmla="*/ 224 h 283"/>
                  <a:gd name="T36" fmla="*/ 51 w 162"/>
                  <a:gd name="T37" fmla="*/ 232 h 283"/>
                  <a:gd name="T38" fmla="*/ 40 w 162"/>
                  <a:gd name="T39" fmla="*/ 244 h 283"/>
                  <a:gd name="T40" fmla="*/ 27 w 162"/>
                  <a:gd name="T41" fmla="*/ 255 h 283"/>
                  <a:gd name="T42" fmla="*/ 11 w 162"/>
                  <a:gd name="T43" fmla="*/ 278 h 283"/>
                  <a:gd name="T44" fmla="*/ 6 w 162"/>
                  <a:gd name="T45" fmla="*/ 283 h 283"/>
                  <a:gd name="T46" fmla="*/ 2 w 162"/>
                  <a:gd name="T47" fmla="*/ 276 h 283"/>
                  <a:gd name="T48" fmla="*/ 0 w 162"/>
                  <a:gd name="T49" fmla="*/ 268 h 283"/>
                  <a:gd name="T50" fmla="*/ 1 w 162"/>
                  <a:gd name="T51" fmla="*/ 255 h 283"/>
                  <a:gd name="T52" fmla="*/ 2 w 162"/>
                  <a:gd name="T53" fmla="*/ 245 h 283"/>
                  <a:gd name="T54" fmla="*/ 14 w 162"/>
                  <a:gd name="T55" fmla="*/ 237 h 283"/>
                  <a:gd name="T56" fmla="*/ 16 w 162"/>
                  <a:gd name="T57" fmla="*/ 229 h 283"/>
                  <a:gd name="T58" fmla="*/ 19 w 162"/>
                  <a:gd name="T59" fmla="*/ 222 h 283"/>
                  <a:gd name="T60" fmla="*/ 29 w 162"/>
                  <a:gd name="T61" fmla="*/ 214 h 283"/>
                  <a:gd name="T62" fmla="*/ 38 w 162"/>
                  <a:gd name="T63" fmla="*/ 209 h 283"/>
                  <a:gd name="T64" fmla="*/ 40 w 162"/>
                  <a:gd name="T65" fmla="*/ 202 h 283"/>
                  <a:gd name="T66" fmla="*/ 50 w 162"/>
                  <a:gd name="T67" fmla="*/ 196 h 283"/>
                  <a:gd name="T68" fmla="*/ 56 w 162"/>
                  <a:gd name="T69" fmla="*/ 191 h 283"/>
                  <a:gd name="T70" fmla="*/ 60 w 162"/>
                  <a:gd name="T71" fmla="*/ 185 h 283"/>
                  <a:gd name="T72" fmla="*/ 69 w 162"/>
                  <a:gd name="T73" fmla="*/ 182 h 283"/>
                  <a:gd name="T74" fmla="*/ 70 w 162"/>
                  <a:gd name="T75" fmla="*/ 176 h 283"/>
                  <a:gd name="T76" fmla="*/ 62 w 162"/>
                  <a:gd name="T77" fmla="*/ 176 h 283"/>
                  <a:gd name="T78" fmla="*/ 55 w 162"/>
                  <a:gd name="T79" fmla="*/ 177 h 283"/>
                  <a:gd name="T80" fmla="*/ 57 w 162"/>
                  <a:gd name="T81" fmla="*/ 171 h 283"/>
                  <a:gd name="T82" fmla="*/ 48 w 162"/>
                  <a:gd name="T83" fmla="*/ 173 h 283"/>
                  <a:gd name="T84" fmla="*/ 50 w 162"/>
                  <a:gd name="T85" fmla="*/ 166 h 283"/>
                  <a:gd name="T86" fmla="*/ 49 w 162"/>
                  <a:gd name="T87" fmla="*/ 160 h 283"/>
                  <a:gd name="T88" fmla="*/ 44 w 162"/>
                  <a:gd name="T89" fmla="*/ 155 h 283"/>
                  <a:gd name="T90" fmla="*/ 41 w 162"/>
                  <a:gd name="T91" fmla="*/ 148 h 283"/>
                  <a:gd name="T92" fmla="*/ 41 w 162"/>
                  <a:gd name="T93" fmla="*/ 141 h 283"/>
                  <a:gd name="T94" fmla="*/ 47 w 162"/>
                  <a:gd name="T95" fmla="*/ 134 h 283"/>
                  <a:gd name="T96" fmla="*/ 55 w 162"/>
                  <a:gd name="T97" fmla="*/ 131 h 283"/>
                  <a:gd name="T98" fmla="*/ 59 w 162"/>
                  <a:gd name="T99" fmla="*/ 123 h 283"/>
                  <a:gd name="T100" fmla="*/ 58 w 162"/>
                  <a:gd name="T101" fmla="*/ 114 h 283"/>
                  <a:gd name="T102" fmla="*/ 66 w 162"/>
                  <a:gd name="T103" fmla="*/ 114 h 283"/>
                  <a:gd name="T104" fmla="*/ 65 w 162"/>
                  <a:gd name="T105" fmla="*/ 10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2" h="283">
                    <a:moveTo>
                      <a:pt x="92" y="62"/>
                    </a:moveTo>
                    <a:lnTo>
                      <a:pt x="92" y="62"/>
                    </a:lnTo>
                    <a:lnTo>
                      <a:pt x="127" y="0"/>
                    </a:lnTo>
                    <a:lnTo>
                      <a:pt x="129" y="2"/>
                    </a:lnTo>
                    <a:lnTo>
                      <a:pt x="130" y="4"/>
                    </a:lnTo>
                    <a:lnTo>
                      <a:pt x="132" y="6"/>
                    </a:lnTo>
                    <a:lnTo>
                      <a:pt x="133" y="7"/>
                    </a:lnTo>
                    <a:lnTo>
                      <a:pt x="134" y="10"/>
                    </a:lnTo>
                    <a:lnTo>
                      <a:pt x="134" y="11"/>
                    </a:lnTo>
                    <a:lnTo>
                      <a:pt x="134" y="14"/>
                    </a:lnTo>
                    <a:lnTo>
                      <a:pt x="135" y="19"/>
                    </a:lnTo>
                    <a:lnTo>
                      <a:pt x="135" y="27"/>
                    </a:lnTo>
                    <a:lnTo>
                      <a:pt x="136" y="29"/>
                    </a:lnTo>
                    <a:lnTo>
                      <a:pt x="136" y="31"/>
                    </a:lnTo>
                    <a:lnTo>
                      <a:pt x="135" y="35"/>
                    </a:lnTo>
                    <a:lnTo>
                      <a:pt x="136" y="38"/>
                    </a:lnTo>
                    <a:lnTo>
                      <a:pt x="136" y="45"/>
                    </a:lnTo>
                    <a:lnTo>
                      <a:pt x="136" y="48"/>
                    </a:lnTo>
                    <a:lnTo>
                      <a:pt x="135" y="52"/>
                    </a:lnTo>
                    <a:lnTo>
                      <a:pt x="135" y="52"/>
                    </a:lnTo>
                    <a:lnTo>
                      <a:pt x="136" y="53"/>
                    </a:lnTo>
                    <a:lnTo>
                      <a:pt x="137" y="55"/>
                    </a:lnTo>
                    <a:lnTo>
                      <a:pt x="137" y="57"/>
                    </a:lnTo>
                    <a:lnTo>
                      <a:pt x="138" y="63"/>
                    </a:lnTo>
                    <a:lnTo>
                      <a:pt x="139" y="65"/>
                    </a:lnTo>
                    <a:lnTo>
                      <a:pt x="139" y="65"/>
                    </a:lnTo>
                    <a:lnTo>
                      <a:pt x="141" y="66"/>
                    </a:lnTo>
                    <a:lnTo>
                      <a:pt x="144" y="68"/>
                    </a:lnTo>
                    <a:lnTo>
                      <a:pt x="144" y="69"/>
                    </a:lnTo>
                    <a:lnTo>
                      <a:pt x="144" y="70"/>
                    </a:lnTo>
                    <a:lnTo>
                      <a:pt x="144" y="73"/>
                    </a:lnTo>
                    <a:lnTo>
                      <a:pt x="144" y="78"/>
                    </a:lnTo>
                    <a:lnTo>
                      <a:pt x="144" y="80"/>
                    </a:lnTo>
                    <a:lnTo>
                      <a:pt x="146" y="84"/>
                    </a:lnTo>
                    <a:lnTo>
                      <a:pt x="149" y="89"/>
                    </a:lnTo>
                    <a:lnTo>
                      <a:pt x="152" y="93"/>
                    </a:lnTo>
                    <a:lnTo>
                      <a:pt x="153" y="94"/>
                    </a:lnTo>
                    <a:lnTo>
                      <a:pt x="155" y="95"/>
                    </a:lnTo>
                    <a:lnTo>
                      <a:pt x="155" y="96"/>
                    </a:lnTo>
                    <a:lnTo>
                      <a:pt x="158" y="99"/>
                    </a:lnTo>
                    <a:lnTo>
                      <a:pt x="158" y="100"/>
                    </a:lnTo>
                    <a:lnTo>
                      <a:pt x="158" y="103"/>
                    </a:lnTo>
                    <a:lnTo>
                      <a:pt x="158" y="107"/>
                    </a:lnTo>
                    <a:lnTo>
                      <a:pt x="158" y="116"/>
                    </a:lnTo>
                    <a:lnTo>
                      <a:pt x="158" y="118"/>
                    </a:lnTo>
                    <a:lnTo>
                      <a:pt x="158" y="120"/>
                    </a:lnTo>
                    <a:lnTo>
                      <a:pt x="158" y="121"/>
                    </a:lnTo>
                    <a:lnTo>
                      <a:pt x="158" y="128"/>
                    </a:lnTo>
                    <a:lnTo>
                      <a:pt x="159" y="130"/>
                    </a:lnTo>
                    <a:lnTo>
                      <a:pt x="159" y="131"/>
                    </a:lnTo>
                    <a:lnTo>
                      <a:pt x="162" y="134"/>
                    </a:lnTo>
                    <a:lnTo>
                      <a:pt x="161" y="138"/>
                    </a:lnTo>
                    <a:lnTo>
                      <a:pt x="161" y="140"/>
                    </a:lnTo>
                    <a:lnTo>
                      <a:pt x="162" y="141"/>
                    </a:lnTo>
                    <a:lnTo>
                      <a:pt x="161" y="145"/>
                    </a:lnTo>
                    <a:lnTo>
                      <a:pt x="161" y="148"/>
                    </a:lnTo>
                    <a:lnTo>
                      <a:pt x="160" y="150"/>
                    </a:lnTo>
                    <a:lnTo>
                      <a:pt x="157" y="153"/>
                    </a:lnTo>
                    <a:lnTo>
                      <a:pt x="157" y="154"/>
                    </a:lnTo>
                    <a:lnTo>
                      <a:pt x="157" y="155"/>
                    </a:lnTo>
                    <a:lnTo>
                      <a:pt x="157" y="155"/>
                    </a:lnTo>
                    <a:lnTo>
                      <a:pt x="156" y="157"/>
                    </a:lnTo>
                    <a:lnTo>
                      <a:pt x="155" y="160"/>
                    </a:lnTo>
                    <a:lnTo>
                      <a:pt x="153" y="163"/>
                    </a:lnTo>
                    <a:lnTo>
                      <a:pt x="152" y="165"/>
                    </a:lnTo>
                    <a:lnTo>
                      <a:pt x="151" y="165"/>
                    </a:lnTo>
                    <a:lnTo>
                      <a:pt x="148" y="165"/>
                    </a:lnTo>
                    <a:lnTo>
                      <a:pt x="143" y="167"/>
                    </a:lnTo>
                    <a:lnTo>
                      <a:pt x="143" y="168"/>
                    </a:lnTo>
                    <a:lnTo>
                      <a:pt x="141" y="167"/>
                    </a:lnTo>
                    <a:lnTo>
                      <a:pt x="139" y="167"/>
                    </a:lnTo>
                    <a:lnTo>
                      <a:pt x="138" y="167"/>
                    </a:lnTo>
                    <a:lnTo>
                      <a:pt x="137" y="168"/>
                    </a:lnTo>
                    <a:lnTo>
                      <a:pt x="135" y="169"/>
                    </a:lnTo>
                    <a:lnTo>
                      <a:pt x="132" y="171"/>
                    </a:lnTo>
                    <a:lnTo>
                      <a:pt x="132" y="172"/>
                    </a:lnTo>
                    <a:lnTo>
                      <a:pt x="131" y="176"/>
                    </a:lnTo>
                    <a:lnTo>
                      <a:pt x="131" y="176"/>
                    </a:lnTo>
                    <a:lnTo>
                      <a:pt x="131" y="176"/>
                    </a:lnTo>
                    <a:lnTo>
                      <a:pt x="131" y="176"/>
                    </a:lnTo>
                    <a:lnTo>
                      <a:pt x="132" y="176"/>
                    </a:lnTo>
                    <a:lnTo>
                      <a:pt x="133" y="176"/>
                    </a:lnTo>
                    <a:lnTo>
                      <a:pt x="135" y="177"/>
                    </a:lnTo>
                    <a:lnTo>
                      <a:pt x="137" y="179"/>
                    </a:lnTo>
                    <a:lnTo>
                      <a:pt x="138" y="182"/>
                    </a:lnTo>
                    <a:lnTo>
                      <a:pt x="139" y="182"/>
                    </a:lnTo>
                    <a:lnTo>
                      <a:pt x="138" y="183"/>
                    </a:lnTo>
                    <a:lnTo>
                      <a:pt x="134" y="184"/>
                    </a:lnTo>
                    <a:lnTo>
                      <a:pt x="128" y="186"/>
                    </a:lnTo>
                    <a:lnTo>
                      <a:pt x="127" y="188"/>
                    </a:lnTo>
                    <a:lnTo>
                      <a:pt x="125" y="189"/>
                    </a:lnTo>
                    <a:lnTo>
                      <a:pt x="124" y="190"/>
                    </a:lnTo>
                    <a:lnTo>
                      <a:pt x="121" y="194"/>
                    </a:lnTo>
                    <a:lnTo>
                      <a:pt x="120" y="196"/>
                    </a:lnTo>
                    <a:lnTo>
                      <a:pt x="117" y="198"/>
                    </a:lnTo>
                    <a:lnTo>
                      <a:pt x="117" y="199"/>
                    </a:lnTo>
                    <a:lnTo>
                      <a:pt x="109" y="200"/>
                    </a:lnTo>
                    <a:lnTo>
                      <a:pt x="106" y="201"/>
                    </a:lnTo>
                    <a:lnTo>
                      <a:pt x="105" y="202"/>
                    </a:lnTo>
                    <a:lnTo>
                      <a:pt x="103" y="203"/>
                    </a:lnTo>
                    <a:lnTo>
                      <a:pt x="103" y="203"/>
                    </a:lnTo>
                    <a:lnTo>
                      <a:pt x="100" y="207"/>
                    </a:lnTo>
                    <a:lnTo>
                      <a:pt x="99" y="208"/>
                    </a:lnTo>
                    <a:lnTo>
                      <a:pt x="98" y="209"/>
                    </a:lnTo>
                    <a:lnTo>
                      <a:pt x="96" y="211"/>
                    </a:lnTo>
                    <a:lnTo>
                      <a:pt x="86" y="215"/>
                    </a:lnTo>
                    <a:lnTo>
                      <a:pt x="78" y="220"/>
                    </a:lnTo>
                    <a:lnTo>
                      <a:pt x="72" y="224"/>
                    </a:lnTo>
                    <a:lnTo>
                      <a:pt x="65" y="227"/>
                    </a:lnTo>
                    <a:lnTo>
                      <a:pt x="61" y="229"/>
                    </a:lnTo>
                    <a:lnTo>
                      <a:pt x="59" y="230"/>
                    </a:lnTo>
                    <a:lnTo>
                      <a:pt x="55" y="231"/>
                    </a:lnTo>
                    <a:lnTo>
                      <a:pt x="52" y="231"/>
                    </a:lnTo>
                    <a:lnTo>
                      <a:pt x="51" y="232"/>
                    </a:lnTo>
                    <a:lnTo>
                      <a:pt x="50" y="232"/>
                    </a:lnTo>
                    <a:lnTo>
                      <a:pt x="48" y="234"/>
                    </a:lnTo>
                    <a:lnTo>
                      <a:pt x="46" y="235"/>
                    </a:lnTo>
                    <a:lnTo>
                      <a:pt x="41" y="241"/>
                    </a:lnTo>
                    <a:lnTo>
                      <a:pt x="41" y="242"/>
                    </a:lnTo>
                    <a:lnTo>
                      <a:pt x="40" y="244"/>
                    </a:lnTo>
                    <a:lnTo>
                      <a:pt x="40" y="246"/>
                    </a:lnTo>
                    <a:lnTo>
                      <a:pt x="37" y="250"/>
                    </a:lnTo>
                    <a:lnTo>
                      <a:pt x="36" y="251"/>
                    </a:lnTo>
                    <a:lnTo>
                      <a:pt x="34" y="253"/>
                    </a:lnTo>
                    <a:lnTo>
                      <a:pt x="30" y="254"/>
                    </a:lnTo>
                    <a:lnTo>
                      <a:pt x="27" y="255"/>
                    </a:lnTo>
                    <a:lnTo>
                      <a:pt x="22" y="259"/>
                    </a:lnTo>
                    <a:lnTo>
                      <a:pt x="20" y="261"/>
                    </a:lnTo>
                    <a:lnTo>
                      <a:pt x="19" y="264"/>
                    </a:lnTo>
                    <a:lnTo>
                      <a:pt x="18" y="268"/>
                    </a:lnTo>
                    <a:lnTo>
                      <a:pt x="16" y="271"/>
                    </a:lnTo>
                    <a:lnTo>
                      <a:pt x="11" y="278"/>
                    </a:lnTo>
                    <a:lnTo>
                      <a:pt x="10" y="280"/>
                    </a:lnTo>
                    <a:lnTo>
                      <a:pt x="9" y="281"/>
                    </a:lnTo>
                    <a:lnTo>
                      <a:pt x="9" y="282"/>
                    </a:lnTo>
                    <a:lnTo>
                      <a:pt x="9" y="283"/>
                    </a:lnTo>
                    <a:lnTo>
                      <a:pt x="8" y="283"/>
                    </a:lnTo>
                    <a:lnTo>
                      <a:pt x="6" y="283"/>
                    </a:lnTo>
                    <a:lnTo>
                      <a:pt x="4" y="282"/>
                    </a:lnTo>
                    <a:lnTo>
                      <a:pt x="4" y="281"/>
                    </a:lnTo>
                    <a:lnTo>
                      <a:pt x="4" y="280"/>
                    </a:lnTo>
                    <a:lnTo>
                      <a:pt x="3" y="277"/>
                    </a:lnTo>
                    <a:lnTo>
                      <a:pt x="2" y="276"/>
                    </a:lnTo>
                    <a:lnTo>
                      <a:pt x="2" y="276"/>
                    </a:lnTo>
                    <a:lnTo>
                      <a:pt x="0" y="274"/>
                    </a:lnTo>
                    <a:lnTo>
                      <a:pt x="0" y="273"/>
                    </a:lnTo>
                    <a:lnTo>
                      <a:pt x="0" y="272"/>
                    </a:lnTo>
                    <a:lnTo>
                      <a:pt x="0" y="272"/>
                    </a:lnTo>
                    <a:lnTo>
                      <a:pt x="0" y="270"/>
                    </a:lnTo>
                    <a:lnTo>
                      <a:pt x="0" y="268"/>
                    </a:lnTo>
                    <a:lnTo>
                      <a:pt x="2" y="265"/>
                    </a:lnTo>
                    <a:lnTo>
                      <a:pt x="3" y="265"/>
                    </a:lnTo>
                    <a:lnTo>
                      <a:pt x="3" y="264"/>
                    </a:lnTo>
                    <a:lnTo>
                      <a:pt x="3" y="262"/>
                    </a:lnTo>
                    <a:lnTo>
                      <a:pt x="1" y="257"/>
                    </a:lnTo>
                    <a:lnTo>
                      <a:pt x="1" y="255"/>
                    </a:lnTo>
                    <a:lnTo>
                      <a:pt x="1" y="252"/>
                    </a:lnTo>
                    <a:lnTo>
                      <a:pt x="2" y="251"/>
                    </a:lnTo>
                    <a:lnTo>
                      <a:pt x="2" y="251"/>
                    </a:lnTo>
                    <a:lnTo>
                      <a:pt x="1" y="248"/>
                    </a:lnTo>
                    <a:lnTo>
                      <a:pt x="1" y="248"/>
                    </a:lnTo>
                    <a:lnTo>
                      <a:pt x="2" y="245"/>
                    </a:lnTo>
                    <a:lnTo>
                      <a:pt x="3" y="245"/>
                    </a:lnTo>
                    <a:lnTo>
                      <a:pt x="9" y="243"/>
                    </a:lnTo>
                    <a:lnTo>
                      <a:pt x="10" y="243"/>
                    </a:lnTo>
                    <a:lnTo>
                      <a:pt x="13" y="241"/>
                    </a:lnTo>
                    <a:lnTo>
                      <a:pt x="13" y="240"/>
                    </a:lnTo>
                    <a:lnTo>
                      <a:pt x="14" y="237"/>
                    </a:lnTo>
                    <a:lnTo>
                      <a:pt x="14" y="236"/>
                    </a:lnTo>
                    <a:lnTo>
                      <a:pt x="15" y="235"/>
                    </a:lnTo>
                    <a:lnTo>
                      <a:pt x="16" y="234"/>
                    </a:lnTo>
                    <a:lnTo>
                      <a:pt x="16" y="233"/>
                    </a:lnTo>
                    <a:lnTo>
                      <a:pt x="16" y="230"/>
                    </a:lnTo>
                    <a:lnTo>
                      <a:pt x="16" y="229"/>
                    </a:lnTo>
                    <a:lnTo>
                      <a:pt x="17" y="228"/>
                    </a:lnTo>
                    <a:lnTo>
                      <a:pt x="18" y="226"/>
                    </a:lnTo>
                    <a:lnTo>
                      <a:pt x="18" y="225"/>
                    </a:lnTo>
                    <a:lnTo>
                      <a:pt x="18" y="223"/>
                    </a:lnTo>
                    <a:lnTo>
                      <a:pt x="18" y="222"/>
                    </a:lnTo>
                    <a:lnTo>
                      <a:pt x="19" y="222"/>
                    </a:lnTo>
                    <a:lnTo>
                      <a:pt x="21" y="220"/>
                    </a:lnTo>
                    <a:lnTo>
                      <a:pt x="21" y="220"/>
                    </a:lnTo>
                    <a:lnTo>
                      <a:pt x="22" y="220"/>
                    </a:lnTo>
                    <a:lnTo>
                      <a:pt x="24" y="217"/>
                    </a:lnTo>
                    <a:lnTo>
                      <a:pt x="27" y="215"/>
                    </a:lnTo>
                    <a:lnTo>
                      <a:pt x="29" y="214"/>
                    </a:lnTo>
                    <a:lnTo>
                      <a:pt x="33" y="214"/>
                    </a:lnTo>
                    <a:lnTo>
                      <a:pt x="34" y="213"/>
                    </a:lnTo>
                    <a:lnTo>
                      <a:pt x="37" y="211"/>
                    </a:lnTo>
                    <a:lnTo>
                      <a:pt x="38" y="211"/>
                    </a:lnTo>
                    <a:lnTo>
                      <a:pt x="38" y="210"/>
                    </a:lnTo>
                    <a:lnTo>
                      <a:pt x="38" y="209"/>
                    </a:lnTo>
                    <a:lnTo>
                      <a:pt x="38" y="208"/>
                    </a:lnTo>
                    <a:lnTo>
                      <a:pt x="38" y="207"/>
                    </a:lnTo>
                    <a:lnTo>
                      <a:pt x="38" y="207"/>
                    </a:lnTo>
                    <a:lnTo>
                      <a:pt x="39" y="203"/>
                    </a:lnTo>
                    <a:lnTo>
                      <a:pt x="39" y="203"/>
                    </a:lnTo>
                    <a:lnTo>
                      <a:pt x="40" y="202"/>
                    </a:lnTo>
                    <a:lnTo>
                      <a:pt x="41" y="201"/>
                    </a:lnTo>
                    <a:lnTo>
                      <a:pt x="42" y="201"/>
                    </a:lnTo>
                    <a:lnTo>
                      <a:pt x="44" y="199"/>
                    </a:lnTo>
                    <a:lnTo>
                      <a:pt x="47" y="198"/>
                    </a:lnTo>
                    <a:lnTo>
                      <a:pt x="49" y="197"/>
                    </a:lnTo>
                    <a:lnTo>
                      <a:pt x="50" y="196"/>
                    </a:lnTo>
                    <a:lnTo>
                      <a:pt x="51" y="196"/>
                    </a:lnTo>
                    <a:lnTo>
                      <a:pt x="52" y="195"/>
                    </a:lnTo>
                    <a:lnTo>
                      <a:pt x="55" y="195"/>
                    </a:lnTo>
                    <a:lnTo>
                      <a:pt x="55" y="193"/>
                    </a:lnTo>
                    <a:lnTo>
                      <a:pt x="55" y="193"/>
                    </a:lnTo>
                    <a:lnTo>
                      <a:pt x="56" y="191"/>
                    </a:lnTo>
                    <a:lnTo>
                      <a:pt x="57" y="191"/>
                    </a:lnTo>
                    <a:lnTo>
                      <a:pt x="58" y="189"/>
                    </a:lnTo>
                    <a:lnTo>
                      <a:pt x="59" y="189"/>
                    </a:lnTo>
                    <a:lnTo>
                      <a:pt x="59" y="189"/>
                    </a:lnTo>
                    <a:lnTo>
                      <a:pt x="59" y="186"/>
                    </a:lnTo>
                    <a:lnTo>
                      <a:pt x="60" y="185"/>
                    </a:lnTo>
                    <a:lnTo>
                      <a:pt x="64" y="181"/>
                    </a:lnTo>
                    <a:lnTo>
                      <a:pt x="65" y="180"/>
                    </a:lnTo>
                    <a:lnTo>
                      <a:pt x="65" y="181"/>
                    </a:lnTo>
                    <a:lnTo>
                      <a:pt x="65" y="181"/>
                    </a:lnTo>
                    <a:lnTo>
                      <a:pt x="69" y="182"/>
                    </a:lnTo>
                    <a:lnTo>
                      <a:pt x="69" y="182"/>
                    </a:lnTo>
                    <a:lnTo>
                      <a:pt x="70" y="181"/>
                    </a:lnTo>
                    <a:lnTo>
                      <a:pt x="71" y="180"/>
                    </a:lnTo>
                    <a:lnTo>
                      <a:pt x="71" y="179"/>
                    </a:lnTo>
                    <a:lnTo>
                      <a:pt x="71" y="179"/>
                    </a:lnTo>
                    <a:lnTo>
                      <a:pt x="71" y="177"/>
                    </a:lnTo>
                    <a:lnTo>
                      <a:pt x="70" y="176"/>
                    </a:lnTo>
                    <a:lnTo>
                      <a:pt x="70" y="175"/>
                    </a:lnTo>
                    <a:lnTo>
                      <a:pt x="70" y="174"/>
                    </a:lnTo>
                    <a:lnTo>
                      <a:pt x="69" y="174"/>
                    </a:lnTo>
                    <a:lnTo>
                      <a:pt x="66" y="175"/>
                    </a:lnTo>
                    <a:lnTo>
                      <a:pt x="65" y="174"/>
                    </a:lnTo>
                    <a:lnTo>
                      <a:pt x="62" y="176"/>
                    </a:lnTo>
                    <a:lnTo>
                      <a:pt x="60" y="176"/>
                    </a:lnTo>
                    <a:lnTo>
                      <a:pt x="59" y="177"/>
                    </a:lnTo>
                    <a:lnTo>
                      <a:pt x="56" y="178"/>
                    </a:lnTo>
                    <a:lnTo>
                      <a:pt x="55" y="179"/>
                    </a:lnTo>
                    <a:lnTo>
                      <a:pt x="55" y="178"/>
                    </a:lnTo>
                    <a:lnTo>
                      <a:pt x="55" y="177"/>
                    </a:lnTo>
                    <a:lnTo>
                      <a:pt x="55" y="176"/>
                    </a:lnTo>
                    <a:lnTo>
                      <a:pt x="56" y="174"/>
                    </a:lnTo>
                    <a:lnTo>
                      <a:pt x="57" y="173"/>
                    </a:lnTo>
                    <a:lnTo>
                      <a:pt x="58" y="172"/>
                    </a:lnTo>
                    <a:lnTo>
                      <a:pt x="57" y="172"/>
                    </a:lnTo>
                    <a:lnTo>
                      <a:pt x="57" y="171"/>
                    </a:lnTo>
                    <a:lnTo>
                      <a:pt x="55" y="170"/>
                    </a:lnTo>
                    <a:lnTo>
                      <a:pt x="55" y="170"/>
                    </a:lnTo>
                    <a:lnTo>
                      <a:pt x="54" y="170"/>
                    </a:lnTo>
                    <a:lnTo>
                      <a:pt x="51" y="172"/>
                    </a:lnTo>
                    <a:lnTo>
                      <a:pt x="49" y="173"/>
                    </a:lnTo>
                    <a:lnTo>
                      <a:pt x="48" y="173"/>
                    </a:lnTo>
                    <a:lnTo>
                      <a:pt x="48" y="171"/>
                    </a:lnTo>
                    <a:lnTo>
                      <a:pt x="48" y="170"/>
                    </a:lnTo>
                    <a:lnTo>
                      <a:pt x="48" y="169"/>
                    </a:lnTo>
                    <a:lnTo>
                      <a:pt x="48" y="169"/>
                    </a:lnTo>
                    <a:lnTo>
                      <a:pt x="49" y="168"/>
                    </a:lnTo>
                    <a:lnTo>
                      <a:pt x="50" y="166"/>
                    </a:lnTo>
                    <a:lnTo>
                      <a:pt x="51" y="164"/>
                    </a:lnTo>
                    <a:lnTo>
                      <a:pt x="51" y="162"/>
                    </a:lnTo>
                    <a:lnTo>
                      <a:pt x="51" y="161"/>
                    </a:lnTo>
                    <a:lnTo>
                      <a:pt x="51" y="161"/>
                    </a:lnTo>
                    <a:lnTo>
                      <a:pt x="49" y="160"/>
                    </a:lnTo>
                    <a:lnTo>
                      <a:pt x="49" y="160"/>
                    </a:lnTo>
                    <a:lnTo>
                      <a:pt x="48" y="160"/>
                    </a:lnTo>
                    <a:lnTo>
                      <a:pt x="46" y="160"/>
                    </a:lnTo>
                    <a:lnTo>
                      <a:pt x="45" y="158"/>
                    </a:lnTo>
                    <a:lnTo>
                      <a:pt x="45" y="158"/>
                    </a:lnTo>
                    <a:lnTo>
                      <a:pt x="44" y="157"/>
                    </a:lnTo>
                    <a:lnTo>
                      <a:pt x="44" y="155"/>
                    </a:lnTo>
                    <a:lnTo>
                      <a:pt x="46" y="152"/>
                    </a:lnTo>
                    <a:lnTo>
                      <a:pt x="46" y="150"/>
                    </a:lnTo>
                    <a:lnTo>
                      <a:pt x="45" y="150"/>
                    </a:lnTo>
                    <a:lnTo>
                      <a:pt x="43" y="149"/>
                    </a:lnTo>
                    <a:lnTo>
                      <a:pt x="41" y="148"/>
                    </a:lnTo>
                    <a:lnTo>
                      <a:pt x="41" y="148"/>
                    </a:lnTo>
                    <a:lnTo>
                      <a:pt x="40" y="147"/>
                    </a:lnTo>
                    <a:lnTo>
                      <a:pt x="40" y="145"/>
                    </a:lnTo>
                    <a:lnTo>
                      <a:pt x="40" y="145"/>
                    </a:lnTo>
                    <a:lnTo>
                      <a:pt x="41" y="143"/>
                    </a:lnTo>
                    <a:lnTo>
                      <a:pt x="41" y="141"/>
                    </a:lnTo>
                    <a:lnTo>
                      <a:pt x="41" y="141"/>
                    </a:lnTo>
                    <a:lnTo>
                      <a:pt x="41" y="138"/>
                    </a:lnTo>
                    <a:lnTo>
                      <a:pt x="41" y="136"/>
                    </a:lnTo>
                    <a:lnTo>
                      <a:pt x="43" y="134"/>
                    </a:lnTo>
                    <a:lnTo>
                      <a:pt x="44" y="133"/>
                    </a:lnTo>
                    <a:lnTo>
                      <a:pt x="44" y="133"/>
                    </a:lnTo>
                    <a:lnTo>
                      <a:pt x="47" y="134"/>
                    </a:lnTo>
                    <a:lnTo>
                      <a:pt x="47" y="134"/>
                    </a:lnTo>
                    <a:lnTo>
                      <a:pt x="49" y="134"/>
                    </a:lnTo>
                    <a:lnTo>
                      <a:pt x="51" y="134"/>
                    </a:lnTo>
                    <a:lnTo>
                      <a:pt x="52" y="132"/>
                    </a:lnTo>
                    <a:lnTo>
                      <a:pt x="54" y="131"/>
                    </a:lnTo>
                    <a:lnTo>
                      <a:pt x="55" y="131"/>
                    </a:lnTo>
                    <a:lnTo>
                      <a:pt x="57" y="129"/>
                    </a:lnTo>
                    <a:lnTo>
                      <a:pt x="58" y="127"/>
                    </a:lnTo>
                    <a:lnTo>
                      <a:pt x="59" y="127"/>
                    </a:lnTo>
                    <a:lnTo>
                      <a:pt x="60" y="125"/>
                    </a:lnTo>
                    <a:lnTo>
                      <a:pt x="60" y="124"/>
                    </a:lnTo>
                    <a:lnTo>
                      <a:pt x="59" y="123"/>
                    </a:lnTo>
                    <a:lnTo>
                      <a:pt x="58" y="121"/>
                    </a:lnTo>
                    <a:lnTo>
                      <a:pt x="56" y="120"/>
                    </a:lnTo>
                    <a:lnTo>
                      <a:pt x="55" y="118"/>
                    </a:lnTo>
                    <a:lnTo>
                      <a:pt x="55" y="117"/>
                    </a:lnTo>
                    <a:lnTo>
                      <a:pt x="56" y="115"/>
                    </a:lnTo>
                    <a:lnTo>
                      <a:pt x="58" y="114"/>
                    </a:lnTo>
                    <a:lnTo>
                      <a:pt x="59" y="113"/>
                    </a:lnTo>
                    <a:lnTo>
                      <a:pt x="60" y="113"/>
                    </a:lnTo>
                    <a:lnTo>
                      <a:pt x="63" y="113"/>
                    </a:lnTo>
                    <a:lnTo>
                      <a:pt x="65" y="115"/>
                    </a:lnTo>
                    <a:lnTo>
                      <a:pt x="66" y="114"/>
                    </a:lnTo>
                    <a:lnTo>
                      <a:pt x="66" y="114"/>
                    </a:lnTo>
                    <a:lnTo>
                      <a:pt x="66" y="112"/>
                    </a:lnTo>
                    <a:lnTo>
                      <a:pt x="66" y="111"/>
                    </a:lnTo>
                    <a:lnTo>
                      <a:pt x="65" y="110"/>
                    </a:lnTo>
                    <a:lnTo>
                      <a:pt x="65" y="110"/>
                    </a:lnTo>
                    <a:lnTo>
                      <a:pt x="65" y="109"/>
                    </a:lnTo>
                    <a:lnTo>
                      <a:pt x="65" y="108"/>
                    </a:lnTo>
                    <a:lnTo>
                      <a:pt x="65" y="108"/>
                    </a:lnTo>
                    <a:lnTo>
                      <a:pt x="66" y="107"/>
                    </a:lnTo>
                    <a:lnTo>
                      <a:pt x="66" y="107"/>
                    </a:lnTo>
                    <a:lnTo>
                      <a:pt x="92" y="6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86" name="Freeform 944">
                <a:extLst>
                  <a:ext uri="{FF2B5EF4-FFF2-40B4-BE49-F238E27FC236}">
                    <a16:creationId xmlns:a16="http://schemas.microsoft.com/office/drawing/2014/main" id="{910AF89D-0FF2-466D-9092-0581063AF8C5}"/>
                  </a:ext>
                </a:extLst>
              </p:cNvPr>
              <p:cNvSpPr>
                <a:spLocks/>
              </p:cNvSpPr>
              <p:nvPr/>
            </p:nvSpPr>
            <p:spPr bwMode="auto">
              <a:xfrm>
                <a:off x="4865" y="2992"/>
                <a:ext cx="408" cy="294"/>
              </a:xfrm>
              <a:custGeom>
                <a:avLst/>
                <a:gdLst>
                  <a:gd name="T0" fmla="*/ 224 w 408"/>
                  <a:gd name="T1" fmla="*/ 9 h 294"/>
                  <a:gd name="T2" fmla="*/ 241 w 408"/>
                  <a:gd name="T3" fmla="*/ 4 h 294"/>
                  <a:gd name="T4" fmla="*/ 255 w 408"/>
                  <a:gd name="T5" fmla="*/ 3 h 294"/>
                  <a:gd name="T6" fmla="*/ 269 w 408"/>
                  <a:gd name="T7" fmla="*/ 5 h 294"/>
                  <a:gd name="T8" fmla="*/ 289 w 408"/>
                  <a:gd name="T9" fmla="*/ 7 h 294"/>
                  <a:gd name="T10" fmla="*/ 308 w 408"/>
                  <a:gd name="T11" fmla="*/ 9 h 294"/>
                  <a:gd name="T12" fmla="*/ 323 w 408"/>
                  <a:gd name="T13" fmla="*/ 14 h 294"/>
                  <a:gd name="T14" fmla="*/ 334 w 408"/>
                  <a:gd name="T15" fmla="*/ 25 h 294"/>
                  <a:gd name="T16" fmla="*/ 349 w 408"/>
                  <a:gd name="T17" fmla="*/ 29 h 294"/>
                  <a:gd name="T18" fmla="*/ 364 w 408"/>
                  <a:gd name="T19" fmla="*/ 43 h 294"/>
                  <a:gd name="T20" fmla="*/ 379 w 408"/>
                  <a:gd name="T21" fmla="*/ 42 h 294"/>
                  <a:gd name="T22" fmla="*/ 387 w 408"/>
                  <a:gd name="T23" fmla="*/ 52 h 294"/>
                  <a:gd name="T24" fmla="*/ 395 w 408"/>
                  <a:gd name="T25" fmla="*/ 66 h 294"/>
                  <a:gd name="T26" fmla="*/ 407 w 408"/>
                  <a:gd name="T27" fmla="*/ 77 h 294"/>
                  <a:gd name="T28" fmla="*/ 395 w 408"/>
                  <a:gd name="T29" fmla="*/ 90 h 294"/>
                  <a:gd name="T30" fmla="*/ 380 w 408"/>
                  <a:gd name="T31" fmla="*/ 104 h 294"/>
                  <a:gd name="T32" fmla="*/ 360 w 408"/>
                  <a:gd name="T33" fmla="*/ 118 h 294"/>
                  <a:gd name="T34" fmla="*/ 338 w 408"/>
                  <a:gd name="T35" fmla="*/ 124 h 294"/>
                  <a:gd name="T36" fmla="*/ 327 w 408"/>
                  <a:gd name="T37" fmla="*/ 144 h 294"/>
                  <a:gd name="T38" fmla="*/ 341 w 408"/>
                  <a:gd name="T39" fmla="*/ 167 h 294"/>
                  <a:gd name="T40" fmla="*/ 324 w 408"/>
                  <a:gd name="T41" fmla="*/ 184 h 294"/>
                  <a:gd name="T42" fmla="*/ 303 w 408"/>
                  <a:gd name="T43" fmla="*/ 177 h 294"/>
                  <a:gd name="T44" fmla="*/ 275 w 408"/>
                  <a:gd name="T45" fmla="*/ 183 h 294"/>
                  <a:gd name="T46" fmla="*/ 254 w 408"/>
                  <a:gd name="T47" fmla="*/ 202 h 294"/>
                  <a:gd name="T48" fmla="*/ 249 w 408"/>
                  <a:gd name="T49" fmla="*/ 223 h 294"/>
                  <a:gd name="T50" fmla="*/ 234 w 408"/>
                  <a:gd name="T51" fmla="*/ 242 h 294"/>
                  <a:gd name="T52" fmla="*/ 251 w 408"/>
                  <a:gd name="T53" fmla="*/ 257 h 294"/>
                  <a:gd name="T54" fmla="*/ 255 w 408"/>
                  <a:gd name="T55" fmla="*/ 272 h 294"/>
                  <a:gd name="T56" fmla="*/ 259 w 408"/>
                  <a:gd name="T57" fmla="*/ 288 h 294"/>
                  <a:gd name="T58" fmla="*/ 237 w 408"/>
                  <a:gd name="T59" fmla="*/ 289 h 294"/>
                  <a:gd name="T60" fmla="*/ 221 w 408"/>
                  <a:gd name="T61" fmla="*/ 293 h 294"/>
                  <a:gd name="T62" fmla="*/ 205 w 408"/>
                  <a:gd name="T63" fmla="*/ 288 h 294"/>
                  <a:gd name="T64" fmla="*/ 189 w 408"/>
                  <a:gd name="T65" fmla="*/ 277 h 294"/>
                  <a:gd name="T66" fmla="*/ 172 w 408"/>
                  <a:gd name="T67" fmla="*/ 264 h 294"/>
                  <a:gd name="T68" fmla="*/ 151 w 408"/>
                  <a:gd name="T69" fmla="*/ 256 h 294"/>
                  <a:gd name="T70" fmla="*/ 135 w 408"/>
                  <a:gd name="T71" fmla="*/ 239 h 294"/>
                  <a:gd name="T72" fmla="*/ 122 w 408"/>
                  <a:gd name="T73" fmla="*/ 224 h 294"/>
                  <a:gd name="T74" fmla="*/ 114 w 408"/>
                  <a:gd name="T75" fmla="*/ 206 h 294"/>
                  <a:gd name="T76" fmla="*/ 95 w 408"/>
                  <a:gd name="T77" fmla="*/ 197 h 294"/>
                  <a:gd name="T78" fmla="*/ 84 w 408"/>
                  <a:gd name="T79" fmla="*/ 190 h 294"/>
                  <a:gd name="T80" fmla="*/ 68 w 408"/>
                  <a:gd name="T81" fmla="*/ 179 h 294"/>
                  <a:gd name="T82" fmla="*/ 46 w 408"/>
                  <a:gd name="T83" fmla="*/ 169 h 294"/>
                  <a:gd name="T84" fmla="*/ 27 w 408"/>
                  <a:gd name="T85" fmla="*/ 144 h 294"/>
                  <a:gd name="T86" fmla="*/ 17 w 408"/>
                  <a:gd name="T87" fmla="*/ 122 h 294"/>
                  <a:gd name="T88" fmla="*/ 3 w 408"/>
                  <a:gd name="T89" fmla="*/ 103 h 294"/>
                  <a:gd name="T90" fmla="*/ 5 w 408"/>
                  <a:gd name="T91" fmla="*/ 85 h 294"/>
                  <a:gd name="T92" fmla="*/ 6 w 408"/>
                  <a:gd name="T93" fmla="*/ 74 h 294"/>
                  <a:gd name="T94" fmla="*/ 17 w 408"/>
                  <a:gd name="T95" fmla="*/ 66 h 294"/>
                  <a:gd name="T96" fmla="*/ 32 w 408"/>
                  <a:gd name="T97" fmla="*/ 57 h 294"/>
                  <a:gd name="T98" fmla="*/ 48 w 408"/>
                  <a:gd name="T99" fmla="*/ 52 h 294"/>
                  <a:gd name="T100" fmla="*/ 57 w 408"/>
                  <a:gd name="T101" fmla="*/ 45 h 294"/>
                  <a:gd name="T102" fmla="*/ 74 w 408"/>
                  <a:gd name="T103" fmla="*/ 36 h 294"/>
                  <a:gd name="T104" fmla="*/ 86 w 408"/>
                  <a:gd name="T105" fmla="*/ 34 h 294"/>
                  <a:gd name="T106" fmla="*/ 102 w 408"/>
                  <a:gd name="T107" fmla="*/ 25 h 294"/>
                  <a:gd name="T108" fmla="*/ 118 w 408"/>
                  <a:gd name="T109" fmla="*/ 29 h 294"/>
                  <a:gd name="T110" fmla="*/ 134 w 408"/>
                  <a:gd name="T111" fmla="*/ 25 h 294"/>
                  <a:gd name="T112" fmla="*/ 148 w 408"/>
                  <a:gd name="T113" fmla="*/ 26 h 294"/>
                  <a:gd name="T114" fmla="*/ 161 w 408"/>
                  <a:gd name="T115" fmla="*/ 20 h 294"/>
                  <a:gd name="T116" fmla="*/ 178 w 408"/>
                  <a:gd name="T117" fmla="*/ 17 h 294"/>
                  <a:gd name="T118" fmla="*/ 189 w 408"/>
                  <a:gd name="T119" fmla="*/ 23 h 294"/>
                  <a:gd name="T120" fmla="*/ 204 w 408"/>
                  <a:gd name="T121" fmla="*/ 27 h 294"/>
                  <a:gd name="T122" fmla="*/ 215 w 408"/>
                  <a:gd name="T123" fmla="*/ 2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8" h="294">
                    <a:moveTo>
                      <a:pt x="216" y="23"/>
                    </a:moveTo>
                    <a:lnTo>
                      <a:pt x="217" y="22"/>
                    </a:lnTo>
                    <a:lnTo>
                      <a:pt x="217" y="21"/>
                    </a:lnTo>
                    <a:lnTo>
                      <a:pt x="217" y="20"/>
                    </a:lnTo>
                    <a:lnTo>
                      <a:pt x="217" y="19"/>
                    </a:lnTo>
                    <a:lnTo>
                      <a:pt x="217" y="18"/>
                    </a:lnTo>
                    <a:lnTo>
                      <a:pt x="218" y="18"/>
                    </a:lnTo>
                    <a:lnTo>
                      <a:pt x="219" y="17"/>
                    </a:lnTo>
                    <a:lnTo>
                      <a:pt x="220" y="16"/>
                    </a:lnTo>
                    <a:lnTo>
                      <a:pt x="221" y="16"/>
                    </a:lnTo>
                    <a:lnTo>
                      <a:pt x="222" y="16"/>
                    </a:lnTo>
                    <a:lnTo>
                      <a:pt x="223" y="16"/>
                    </a:lnTo>
                    <a:lnTo>
                      <a:pt x="223" y="17"/>
                    </a:lnTo>
                    <a:lnTo>
                      <a:pt x="224" y="16"/>
                    </a:lnTo>
                    <a:lnTo>
                      <a:pt x="224" y="14"/>
                    </a:lnTo>
                    <a:lnTo>
                      <a:pt x="224" y="14"/>
                    </a:lnTo>
                    <a:lnTo>
                      <a:pt x="224" y="12"/>
                    </a:lnTo>
                    <a:lnTo>
                      <a:pt x="224" y="11"/>
                    </a:lnTo>
                    <a:lnTo>
                      <a:pt x="223" y="10"/>
                    </a:lnTo>
                    <a:lnTo>
                      <a:pt x="223" y="9"/>
                    </a:lnTo>
                    <a:lnTo>
                      <a:pt x="224" y="9"/>
                    </a:lnTo>
                    <a:lnTo>
                      <a:pt x="225" y="8"/>
                    </a:lnTo>
                    <a:lnTo>
                      <a:pt x="226" y="8"/>
                    </a:lnTo>
                    <a:lnTo>
                      <a:pt x="227" y="7"/>
                    </a:lnTo>
                    <a:lnTo>
                      <a:pt x="228" y="7"/>
                    </a:lnTo>
                    <a:lnTo>
                      <a:pt x="230" y="7"/>
                    </a:lnTo>
                    <a:lnTo>
                      <a:pt x="231" y="7"/>
                    </a:lnTo>
                    <a:lnTo>
                      <a:pt x="233" y="7"/>
                    </a:lnTo>
                    <a:lnTo>
                      <a:pt x="234" y="6"/>
                    </a:lnTo>
                    <a:lnTo>
                      <a:pt x="234" y="6"/>
                    </a:lnTo>
                    <a:lnTo>
                      <a:pt x="235" y="6"/>
                    </a:lnTo>
                    <a:lnTo>
                      <a:pt x="237" y="6"/>
                    </a:lnTo>
                    <a:lnTo>
                      <a:pt x="237" y="5"/>
                    </a:lnTo>
                    <a:lnTo>
                      <a:pt x="237" y="4"/>
                    </a:lnTo>
                    <a:lnTo>
                      <a:pt x="237" y="3"/>
                    </a:lnTo>
                    <a:lnTo>
                      <a:pt x="237" y="2"/>
                    </a:lnTo>
                    <a:lnTo>
                      <a:pt x="238" y="2"/>
                    </a:lnTo>
                    <a:lnTo>
                      <a:pt x="239" y="3"/>
                    </a:lnTo>
                    <a:lnTo>
                      <a:pt x="240" y="4"/>
                    </a:lnTo>
                    <a:lnTo>
                      <a:pt x="240" y="4"/>
                    </a:lnTo>
                    <a:lnTo>
                      <a:pt x="241" y="4"/>
                    </a:lnTo>
                    <a:lnTo>
                      <a:pt x="241" y="4"/>
                    </a:lnTo>
                    <a:lnTo>
                      <a:pt x="242" y="4"/>
                    </a:lnTo>
                    <a:lnTo>
                      <a:pt x="243" y="5"/>
                    </a:lnTo>
                    <a:lnTo>
                      <a:pt x="244" y="4"/>
                    </a:lnTo>
                    <a:lnTo>
                      <a:pt x="245" y="5"/>
                    </a:lnTo>
                    <a:lnTo>
                      <a:pt x="247" y="7"/>
                    </a:lnTo>
                    <a:lnTo>
                      <a:pt x="248" y="7"/>
                    </a:lnTo>
                    <a:lnTo>
                      <a:pt x="248" y="7"/>
                    </a:lnTo>
                    <a:lnTo>
                      <a:pt x="249" y="6"/>
                    </a:lnTo>
                    <a:lnTo>
                      <a:pt x="250" y="6"/>
                    </a:lnTo>
                    <a:lnTo>
                      <a:pt x="251" y="6"/>
                    </a:lnTo>
                    <a:lnTo>
                      <a:pt x="251" y="7"/>
                    </a:lnTo>
                    <a:lnTo>
                      <a:pt x="251" y="7"/>
                    </a:lnTo>
                    <a:lnTo>
                      <a:pt x="252" y="7"/>
                    </a:lnTo>
                    <a:lnTo>
                      <a:pt x="252" y="7"/>
                    </a:lnTo>
                    <a:lnTo>
                      <a:pt x="253" y="6"/>
                    </a:lnTo>
                    <a:lnTo>
                      <a:pt x="252" y="5"/>
                    </a:lnTo>
                    <a:lnTo>
                      <a:pt x="253" y="4"/>
                    </a:lnTo>
                    <a:lnTo>
                      <a:pt x="253" y="3"/>
                    </a:lnTo>
                    <a:lnTo>
                      <a:pt x="254" y="3"/>
                    </a:lnTo>
                    <a:lnTo>
                      <a:pt x="254" y="3"/>
                    </a:lnTo>
                    <a:lnTo>
                      <a:pt x="255" y="3"/>
                    </a:lnTo>
                    <a:lnTo>
                      <a:pt x="257" y="4"/>
                    </a:lnTo>
                    <a:lnTo>
                      <a:pt x="257" y="4"/>
                    </a:lnTo>
                    <a:lnTo>
                      <a:pt x="258" y="3"/>
                    </a:lnTo>
                    <a:lnTo>
                      <a:pt x="258" y="3"/>
                    </a:lnTo>
                    <a:lnTo>
                      <a:pt x="259" y="2"/>
                    </a:lnTo>
                    <a:lnTo>
                      <a:pt x="261" y="2"/>
                    </a:lnTo>
                    <a:lnTo>
                      <a:pt x="262" y="2"/>
                    </a:lnTo>
                    <a:lnTo>
                      <a:pt x="262" y="1"/>
                    </a:lnTo>
                    <a:lnTo>
                      <a:pt x="263" y="0"/>
                    </a:lnTo>
                    <a:lnTo>
                      <a:pt x="264" y="0"/>
                    </a:lnTo>
                    <a:lnTo>
                      <a:pt x="264" y="1"/>
                    </a:lnTo>
                    <a:lnTo>
                      <a:pt x="265" y="1"/>
                    </a:lnTo>
                    <a:lnTo>
                      <a:pt x="265" y="1"/>
                    </a:lnTo>
                    <a:lnTo>
                      <a:pt x="267" y="1"/>
                    </a:lnTo>
                    <a:lnTo>
                      <a:pt x="268" y="2"/>
                    </a:lnTo>
                    <a:lnTo>
                      <a:pt x="268" y="3"/>
                    </a:lnTo>
                    <a:lnTo>
                      <a:pt x="267" y="4"/>
                    </a:lnTo>
                    <a:lnTo>
                      <a:pt x="267" y="4"/>
                    </a:lnTo>
                    <a:lnTo>
                      <a:pt x="268" y="5"/>
                    </a:lnTo>
                    <a:lnTo>
                      <a:pt x="268" y="6"/>
                    </a:lnTo>
                    <a:lnTo>
                      <a:pt x="269" y="5"/>
                    </a:lnTo>
                    <a:lnTo>
                      <a:pt x="270" y="5"/>
                    </a:lnTo>
                    <a:lnTo>
                      <a:pt x="270" y="4"/>
                    </a:lnTo>
                    <a:lnTo>
                      <a:pt x="272" y="4"/>
                    </a:lnTo>
                    <a:lnTo>
                      <a:pt x="272" y="4"/>
                    </a:lnTo>
                    <a:lnTo>
                      <a:pt x="272" y="4"/>
                    </a:lnTo>
                    <a:lnTo>
                      <a:pt x="274" y="4"/>
                    </a:lnTo>
                    <a:lnTo>
                      <a:pt x="275" y="4"/>
                    </a:lnTo>
                    <a:lnTo>
                      <a:pt x="275" y="5"/>
                    </a:lnTo>
                    <a:lnTo>
                      <a:pt x="276" y="5"/>
                    </a:lnTo>
                    <a:lnTo>
                      <a:pt x="277" y="6"/>
                    </a:lnTo>
                    <a:lnTo>
                      <a:pt x="278" y="7"/>
                    </a:lnTo>
                    <a:lnTo>
                      <a:pt x="278" y="7"/>
                    </a:lnTo>
                    <a:lnTo>
                      <a:pt x="279" y="6"/>
                    </a:lnTo>
                    <a:lnTo>
                      <a:pt x="280" y="7"/>
                    </a:lnTo>
                    <a:lnTo>
                      <a:pt x="282" y="7"/>
                    </a:lnTo>
                    <a:lnTo>
                      <a:pt x="282" y="7"/>
                    </a:lnTo>
                    <a:lnTo>
                      <a:pt x="283" y="7"/>
                    </a:lnTo>
                    <a:lnTo>
                      <a:pt x="284" y="7"/>
                    </a:lnTo>
                    <a:lnTo>
                      <a:pt x="285" y="7"/>
                    </a:lnTo>
                    <a:lnTo>
                      <a:pt x="287" y="7"/>
                    </a:lnTo>
                    <a:lnTo>
                      <a:pt x="289" y="7"/>
                    </a:lnTo>
                    <a:lnTo>
                      <a:pt x="289" y="7"/>
                    </a:lnTo>
                    <a:lnTo>
                      <a:pt x="292" y="8"/>
                    </a:lnTo>
                    <a:lnTo>
                      <a:pt x="292" y="8"/>
                    </a:lnTo>
                    <a:lnTo>
                      <a:pt x="293" y="8"/>
                    </a:lnTo>
                    <a:lnTo>
                      <a:pt x="295" y="8"/>
                    </a:lnTo>
                    <a:lnTo>
                      <a:pt x="295" y="7"/>
                    </a:lnTo>
                    <a:lnTo>
                      <a:pt x="296" y="7"/>
                    </a:lnTo>
                    <a:lnTo>
                      <a:pt x="296" y="7"/>
                    </a:lnTo>
                    <a:lnTo>
                      <a:pt x="298" y="7"/>
                    </a:lnTo>
                    <a:lnTo>
                      <a:pt x="298" y="9"/>
                    </a:lnTo>
                    <a:lnTo>
                      <a:pt x="299" y="10"/>
                    </a:lnTo>
                    <a:lnTo>
                      <a:pt x="299" y="10"/>
                    </a:lnTo>
                    <a:lnTo>
                      <a:pt x="300" y="10"/>
                    </a:lnTo>
                    <a:lnTo>
                      <a:pt x="302" y="10"/>
                    </a:lnTo>
                    <a:lnTo>
                      <a:pt x="303" y="9"/>
                    </a:lnTo>
                    <a:lnTo>
                      <a:pt x="303" y="9"/>
                    </a:lnTo>
                    <a:lnTo>
                      <a:pt x="304" y="9"/>
                    </a:lnTo>
                    <a:lnTo>
                      <a:pt x="305" y="10"/>
                    </a:lnTo>
                    <a:lnTo>
                      <a:pt x="306" y="10"/>
                    </a:lnTo>
                    <a:lnTo>
                      <a:pt x="307" y="9"/>
                    </a:lnTo>
                    <a:lnTo>
                      <a:pt x="308" y="9"/>
                    </a:lnTo>
                    <a:lnTo>
                      <a:pt x="309" y="10"/>
                    </a:lnTo>
                    <a:lnTo>
                      <a:pt x="309" y="10"/>
                    </a:lnTo>
                    <a:lnTo>
                      <a:pt x="309" y="11"/>
                    </a:lnTo>
                    <a:lnTo>
                      <a:pt x="310" y="11"/>
                    </a:lnTo>
                    <a:lnTo>
                      <a:pt x="311" y="10"/>
                    </a:lnTo>
                    <a:lnTo>
                      <a:pt x="311" y="9"/>
                    </a:lnTo>
                    <a:lnTo>
                      <a:pt x="312" y="7"/>
                    </a:lnTo>
                    <a:lnTo>
                      <a:pt x="313" y="7"/>
                    </a:lnTo>
                    <a:lnTo>
                      <a:pt x="313" y="7"/>
                    </a:lnTo>
                    <a:lnTo>
                      <a:pt x="314" y="7"/>
                    </a:lnTo>
                    <a:lnTo>
                      <a:pt x="315" y="7"/>
                    </a:lnTo>
                    <a:lnTo>
                      <a:pt x="316" y="7"/>
                    </a:lnTo>
                    <a:lnTo>
                      <a:pt x="316" y="8"/>
                    </a:lnTo>
                    <a:lnTo>
                      <a:pt x="317" y="9"/>
                    </a:lnTo>
                    <a:lnTo>
                      <a:pt x="318" y="9"/>
                    </a:lnTo>
                    <a:lnTo>
                      <a:pt x="319" y="11"/>
                    </a:lnTo>
                    <a:lnTo>
                      <a:pt x="320" y="11"/>
                    </a:lnTo>
                    <a:lnTo>
                      <a:pt x="321" y="13"/>
                    </a:lnTo>
                    <a:lnTo>
                      <a:pt x="322" y="14"/>
                    </a:lnTo>
                    <a:lnTo>
                      <a:pt x="323" y="14"/>
                    </a:lnTo>
                    <a:lnTo>
                      <a:pt x="323" y="14"/>
                    </a:lnTo>
                    <a:lnTo>
                      <a:pt x="324" y="15"/>
                    </a:lnTo>
                    <a:lnTo>
                      <a:pt x="325" y="15"/>
                    </a:lnTo>
                    <a:lnTo>
                      <a:pt x="325" y="14"/>
                    </a:lnTo>
                    <a:lnTo>
                      <a:pt x="326" y="14"/>
                    </a:lnTo>
                    <a:lnTo>
                      <a:pt x="327" y="14"/>
                    </a:lnTo>
                    <a:lnTo>
                      <a:pt x="327" y="15"/>
                    </a:lnTo>
                    <a:lnTo>
                      <a:pt x="327" y="17"/>
                    </a:lnTo>
                    <a:lnTo>
                      <a:pt x="327" y="18"/>
                    </a:lnTo>
                    <a:lnTo>
                      <a:pt x="327" y="19"/>
                    </a:lnTo>
                    <a:lnTo>
                      <a:pt x="327" y="20"/>
                    </a:lnTo>
                    <a:lnTo>
                      <a:pt x="329" y="20"/>
                    </a:lnTo>
                    <a:lnTo>
                      <a:pt x="330" y="20"/>
                    </a:lnTo>
                    <a:lnTo>
                      <a:pt x="330" y="19"/>
                    </a:lnTo>
                    <a:lnTo>
                      <a:pt x="331" y="18"/>
                    </a:lnTo>
                    <a:lnTo>
                      <a:pt x="332" y="18"/>
                    </a:lnTo>
                    <a:lnTo>
                      <a:pt x="332" y="19"/>
                    </a:lnTo>
                    <a:lnTo>
                      <a:pt x="333" y="19"/>
                    </a:lnTo>
                    <a:lnTo>
                      <a:pt x="334" y="21"/>
                    </a:lnTo>
                    <a:lnTo>
                      <a:pt x="334" y="21"/>
                    </a:lnTo>
                    <a:lnTo>
                      <a:pt x="334" y="23"/>
                    </a:lnTo>
                    <a:lnTo>
                      <a:pt x="334" y="25"/>
                    </a:lnTo>
                    <a:lnTo>
                      <a:pt x="335" y="26"/>
                    </a:lnTo>
                    <a:lnTo>
                      <a:pt x="336" y="26"/>
                    </a:lnTo>
                    <a:lnTo>
                      <a:pt x="336" y="25"/>
                    </a:lnTo>
                    <a:lnTo>
                      <a:pt x="337" y="25"/>
                    </a:lnTo>
                    <a:lnTo>
                      <a:pt x="338" y="24"/>
                    </a:lnTo>
                    <a:lnTo>
                      <a:pt x="339" y="23"/>
                    </a:lnTo>
                    <a:lnTo>
                      <a:pt x="340" y="23"/>
                    </a:lnTo>
                    <a:lnTo>
                      <a:pt x="340" y="22"/>
                    </a:lnTo>
                    <a:lnTo>
                      <a:pt x="340" y="21"/>
                    </a:lnTo>
                    <a:lnTo>
                      <a:pt x="341" y="21"/>
                    </a:lnTo>
                    <a:lnTo>
                      <a:pt x="342" y="22"/>
                    </a:lnTo>
                    <a:lnTo>
                      <a:pt x="343" y="22"/>
                    </a:lnTo>
                    <a:lnTo>
                      <a:pt x="344" y="22"/>
                    </a:lnTo>
                    <a:lnTo>
                      <a:pt x="344" y="23"/>
                    </a:lnTo>
                    <a:lnTo>
                      <a:pt x="345" y="24"/>
                    </a:lnTo>
                    <a:lnTo>
                      <a:pt x="346" y="25"/>
                    </a:lnTo>
                    <a:lnTo>
                      <a:pt x="347" y="25"/>
                    </a:lnTo>
                    <a:lnTo>
                      <a:pt x="347" y="26"/>
                    </a:lnTo>
                    <a:lnTo>
                      <a:pt x="348" y="27"/>
                    </a:lnTo>
                    <a:lnTo>
                      <a:pt x="348" y="28"/>
                    </a:lnTo>
                    <a:lnTo>
                      <a:pt x="349" y="29"/>
                    </a:lnTo>
                    <a:lnTo>
                      <a:pt x="350" y="29"/>
                    </a:lnTo>
                    <a:lnTo>
                      <a:pt x="351" y="30"/>
                    </a:lnTo>
                    <a:lnTo>
                      <a:pt x="352" y="30"/>
                    </a:lnTo>
                    <a:lnTo>
                      <a:pt x="354" y="31"/>
                    </a:lnTo>
                    <a:lnTo>
                      <a:pt x="354" y="31"/>
                    </a:lnTo>
                    <a:lnTo>
                      <a:pt x="354" y="31"/>
                    </a:lnTo>
                    <a:lnTo>
                      <a:pt x="354" y="32"/>
                    </a:lnTo>
                    <a:lnTo>
                      <a:pt x="356" y="34"/>
                    </a:lnTo>
                    <a:lnTo>
                      <a:pt x="357" y="34"/>
                    </a:lnTo>
                    <a:lnTo>
                      <a:pt x="358" y="35"/>
                    </a:lnTo>
                    <a:lnTo>
                      <a:pt x="359" y="35"/>
                    </a:lnTo>
                    <a:lnTo>
                      <a:pt x="360" y="35"/>
                    </a:lnTo>
                    <a:lnTo>
                      <a:pt x="361" y="36"/>
                    </a:lnTo>
                    <a:lnTo>
                      <a:pt x="361" y="37"/>
                    </a:lnTo>
                    <a:lnTo>
                      <a:pt x="361" y="38"/>
                    </a:lnTo>
                    <a:lnTo>
                      <a:pt x="361" y="38"/>
                    </a:lnTo>
                    <a:lnTo>
                      <a:pt x="361" y="40"/>
                    </a:lnTo>
                    <a:lnTo>
                      <a:pt x="361" y="42"/>
                    </a:lnTo>
                    <a:lnTo>
                      <a:pt x="361" y="42"/>
                    </a:lnTo>
                    <a:lnTo>
                      <a:pt x="363" y="42"/>
                    </a:lnTo>
                    <a:lnTo>
                      <a:pt x="364" y="43"/>
                    </a:lnTo>
                    <a:lnTo>
                      <a:pt x="366" y="44"/>
                    </a:lnTo>
                    <a:lnTo>
                      <a:pt x="367" y="43"/>
                    </a:lnTo>
                    <a:lnTo>
                      <a:pt x="368" y="42"/>
                    </a:lnTo>
                    <a:lnTo>
                      <a:pt x="368" y="43"/>
                    </a:lnTo>
                    <a:lnTo>
                      <a:pt x="368" y="44"/>
                    </a:lnTo>
                    <a:lnTo>
                      <a:pt x="369" y="44"/>
                    </a:lnTo>
                    <a:lnTo>
                      <a:pt x="370" y="43"/>
                    </a:lnTo>
                    <a:lnTo>
                      <a:pt x="371" y="42"/>
                    </a:lnTo>
                    <a:lnTo>
                      <a:pt x="371" y="43"/>
                    </a:lnTo>
                    <a:lnTo>
                      <a:pt x="371" y="44"/>
                    </a:lnTo>
                    <a:lnTo>
                      <a:pt x="371" y="45"/>
                    </a:lnTo>
                    <a:lnTo>
                      <a:pt x="371" y="45"/>
                    </a:lnTo>
                    <a:lnTo>
                      <a:pt x="371" y="45"/>
                    </a:lnTo>
                    <a:lnTo>
                      <a:pt x="372" y="45"/>
                    </a:lnTo>
                    <a:lnTo>
                      <a:pt x="373" y="45"/>
                    </a:lnTo>
                    <a:lnTo>
                      <a:pt x="375" y="44"/>
                    </a:lnTo>
                    <a:lnTo>
                      <a:pt x="376" y="43"/>
                    </a:lnTo>
                    <a:lnTo>
                      <a:pt x="377" y="43"/>
                    </a:lnTo>
                    <a:lnTo>
                      <a:pt x="378" y="42"/>
                    </a:lnTo>
                    <a:lnTo>
                      <a:pt x="378" y="42"/>
                    </a:lnTo>
                    <a:lnTo>
                      <a:pt x="379" y="42"/>
                    </a:lnTo>
                    <a:lnTo>
                      <a:pt x="380" y="43"/>
                    </a:lnTo>
                    <a:lnTo>
                      <a:pt x="381" y="43"/>
                    </a:lnTo>
                    <a:lnTo>
                      <a:pt x="382" y="42"/>
                    </a:lnTo>
                    <a:lnTo>
                      <a:pt x="382" y="42"/>
                    </a:lnTo>
                    <a:lnTo>
                      <a:pt x="382" y="43"/>
                    </a:lnTo>
                    <a:lnTo>
                      <a:pt x="382" y="44"/>
                    </a:lnTo>
                    <a:lnTo>
                      <a:pt x="382" y="45"/>
                    </a:lnTo>
                    <a:lnTo>
                      <a:pt x="382" y="46"/>
                    </a:lnTo>
                    <a:lnTo>
                      <a:pt x="382" y="47"/>
                    </a:lnTo>
                    <a:lnTo>
                      <a:pt x="382" y="48"/>
                    </a:lnTo>
                    <a:lnTo>
                      <a:pt x="382" y="49"/>
                    </a:lnTo>
                    <a:lnTo>
                      <a:pt x="382" y="50"/>
                    </a:lnTo>
                    <a:lnTo>
                      <a:pt x="382" y="50"/>
                    </a:lnTo>
                    <a:lnTo>
                      <a:pt x="383" y="50"/>
                    </a:lnTo>
                    <a:lnTo>
                      <a:pt x="385" y="50"/>
                    </a:lnTo>
                    <a:lnTo>
                      <a:pt x="385" y="50"/>
                    </a:lnTo>
                    <a:lnTo>
                      <a:pt x="386" y="50"/>
                    </a:lnTo>
                    <a:lnTo>
                      <a:pt x="388" y="52"/>
                    </a:lnTo>
                    <a:lnTo>
                      <a:pt x="389" y="52"/>
                    </a:lnTo>
                    <a:lnTo>
                      <a:pt x="388" y="52"/>
                    </a:lnTo>
                    <a:lnTo>
                      <a:pt x="387" y="52"/>
                    </a:lnTo>
                    <a:lnTo>
                      <a:pt x="386" y="52"/>
                    </a:lnTo>
                    <a:lnTo>
                      <a:pt x="386" y="53"/>
                    </a:lnTo>
                    <a:lnTo>
                      <a:pt x="386" y="54"/>
                    </a:lnTo>
                    <a:lnTo>
                      <a:pt x="386" y="55"/>
                    </a:lnTo>
                    <a:lnTo>
                      <a:pt x="385" y="56"/>
                    </a:lnTo>
                    <a:lnTo>
                      <a:pt x="387" y="56"/>
                    </a:lnTo>
                    <a:lnTo>
                      <a:pt x="388" y="56"/>
                    </a:lnTo>
                    <a:lnTo>
                      <a:pt x="389" y="58"/>
                    </a:lnTo>
                    <a:lnTo>
                      <a:pt x="390" y="59"/>
                    </a:lnTo>
                    <a:lnTo>
                      <a:pt x="391" y="59"/>
                    </a:lnTo>
                    <a:lnTo>
                      <a:pt x="391" y="59"/>
                    </a:lnTo>
                    <a:lnTo>
                      <a:pt x="391" y="61"/>
                    </a:lnTo>
                    <a:lnTo>
                      <a:pt x="392" y="62"/>
                    </a:lnTo>
                    <a:lnTo>
                      <a:pt x="393" y="62"/>
                    </a:lnTo>
                    <a:lnTo>
                      <a:pt x="394" y="62"/>
                    </a:lnTo>
                    <a:lnTo>
                      <a:pt x="395" y="62"/>
                    </a:lnTo>
                    <a:lnTo>
                      <a:pt x="396" y="62"/>
                    </a:lnTo>
                    <a:lnTo>
                      <a:pt x="396" y="63"/>
                    </a:lnTo>
                    <a:lnTo>
                      <a:pt x="396" y="64"/>
                    </a:lnTo>
                    <a:lnTo>
                      <a:pt x="396" y="65"/>
                    </a:lnTo>
                    <a:lnTo>
                      <a:pt x="395" y="66"/>
                    </a:lnTo>
                    <a:lnTo>
                      <a:pt x="396" y="66"/>
                    </a:lnTo>
                    <a:lnTo>
                      <a:pt x="396" y="66"/>
                    </a:lnTo>
                    <a:lnTo>
                      <a:pt x="397" y="67"/>
                    </a:lnTo>
                    <a:lnTo>
                      <a:pt x="397" y="68"/>
                    </a:lnTo>
                    <a:lnTo>
                      <a:pt x="399" y="68"/>
                    </a:lnTo>
                    <a:lnTo>
                      <a:pt x="399" y="68"/>
                    </a:lnTo>
                    <a:lnTo>
                      <a:pt x="400" y="69"/>
                    </a:lnTo>
                    <a:lnTo>
                      <a:pt x="401" y="69"/>
                    </a:lnTo>
                    <a:lnTo>
                      <a:pt x="402" y="71"/>
                    </a:lnTo>
                    <a:lnTo>
                      <a:pt x="403" y="72"/>
                    </a:lnTo>
                    <a:lnTo>
                      <a:pt x="404" y="72"/>
                    </a:lnTo>
                    <a:lnTo>
                      <a:pt x="405" y="72"/>
                    </a:lnTo>
                    <a:lnTo>
                      <a:pt x="406" y="72"/>
                    </a:lnTo>
                    <a:lnTo>
                      <a:pt x="407" y="72"/>
                    </a:lnTo>
                    <a:lnTo>
                      <a:pt x="406" y="73"/>
                    </a:lnTo>
                    <a:lnTo>
                      <a:pt x="406" y="73"/>
                    </a:lnTo>
                    <a:lnTo>
                      <a:pt x="406" y="76"/>
                    </a:lnTo>
                    <a:lnTo>
                      <a:pt x="406" y="76"/>
                    </a:lnTo>
                    <a:lnTo>
                      <a:pt x="408" y="76"/>
                    </a:lnTo>
                    <a:lnTo>
                      <a:pt x="408" y="77"/>
                    </a:lnTo>
                    <a:lnTo>
                      <a:pt x="407" y="77"/>
                    </a:lnTo>
                    <a:lnTo>
                      <a:pt x="407" y="78"/>
                    </a:lnTo>
                    <a:lnTo>
                      <a:pt x="406" y="80"/>
                    </a:lnTo>
                    <a:lnTo>
                      <a:pt x="406" y="80"/>
                    </a:lnTo>
                    <a:lnTo>
                      <a:pt x="405" y="82"/>
                    </a:lnTo>
                    <a:lnTo>
                      <a:pt x="404" y="83"/>
                    </a:lnTo>
                    <a:lnTo>
                      <a:pt x="403" y="83"/>
                    </a:lnTo>
                    <a:lnTo>
                      <a:pt x="402" y="83"/>
                    </a:lnTo>
                    <a:lnTo>
                      <a:pt x="402" y="84"/>
                    </a:lnTo>
                    <a:lnTo>
                      <a:pt x="401" y="85"/>
                    </a:lnTo>
                    <a:lnTo>
                      <a:pt x="400" y="85"/>
                    </a:lnTo>
                    <a:lnTo>
                      <a:pt x="399" y="86"/>
                    </a:lnTo>
                    <a:lnTo>
                      <a:pt x="399" y="86"/>
                    </a:lnTo>
                    <a:lnTo>
                      <a:pt x="398" y="87"/>
                    </a:lnTo>
                    <a:lnTo>
                      <a:pt x="397" y="86"/>
                    </a:lnTo>
                    <a:lnTo>
                      <a:pt x="396" y="87"/>
                    </a:lnTo>
                    <a:lnTo>
                      <a:pt x="397" y="87"/>
                    </a:lnTo>
                    <a:lnTo>
                      <a:pt x="397" y="88"/>
                    </a:lnTo>
                    <a:lnTo>
                      <a:pt x="397" y="89"/>
                    </a:lnTo>
                    <a:lnTo>
                      <a:pt x="396" y="90"/>
                    </a:lnTo>
                    <a:lnTo>
                      <a:pt x="396" y="90"/>
                    </a:lnTo>
                    <a:lnTo>
                      <a:pt x="395" y="90"/>
                    </a:lnTo>
                    <a:lnTo>
                      <a:pt x="393" y="91"/>
                    </a:lnTo>
                    <a:lnTo>
                      <a:pt x="392" y="92"/>
                    </a:lnTo>
                    <a:lnTo>
                      <a:pt x="391" y="93"/>
                    </a:lnTo>
                    <a:lnTo>
                      <a:pt x="391" y="94"/>
                    </a:lnTo>
                    <a:lnTo>
                      <a:pt x="391" y="97"/>
                    </a:lnTo>
                    <a:lnTo>
                      <a:pt x="391" y="97"/>
                    </a:lnTo>
                    <a:lnTo>
                      <a:pt x="391" y="98"/>
                    </a:lnTo>
                    <a:lnTo>
                      <a:pt x="390" y="99"/>
                    </a:lnTo>
                    <a:lnTo>
                      <a:pt x="389" y="100"/>
                    </a:lnTo>
                    <a:lnTo>
                      <a:pt x="388" y="100"/>
                    </a:lnTo>
                    <a:lnTo>
                      <a:pt x="387" y="101"/>
                    </a:lnTo>
                    <a:lnTo>
                      <a:pt x="387" y="102"/>
                    </a:lnTo>
                    <a:lnTo>
                      <a:pt x="387" y="103"/>
                    </a:lnTo>
                    <a:lnTo>
                      <a:pt x="386" y="103"/>
                    </a:lnTo>
                    <a:lnTo>
                      <a:pt x="385" y="103"/>
                    </a:lnTo>
                    <a:lnTo>
                      <a:pt x="384" y="103"/>
                    </a:lnTo>
                    <a:lnTo>
                      <a:pt x="383" y="104"/>
                    </a:lnTo>
                    <a:lnTo>
                      <a:pt x="382" y="104"/>
                    </a:lnTo>
                    <a:lnTo>
                      <a:pt x="382" y="104"/>
                    </a:lnTo>
                    <a:lnTo>
                      <a:pt x="381" y="104"/>
                    </a:lnTo>
                    <a:lnTo>
                      <a:pt x="380" y="104"/>
                    </a:lnTo>
                    <a:lnTo>
                      <a:pt x="378" y="104"/>
                    </a:lnTo>
                    <a:lnTo>
                      <a:pt x="377" y="105"/>
                    </a:lnTo>
                    <a:lnTo>
                      <a:pt x="375" y="106"/>
                    </a:lnTo>
                    <a:lnTo>
                      <a:pt x="374" y="107"/>
                    </a:lnTo>
                    <a:lnTo>
                      <a:pt x="371" y="108"/>
                    </a:lnTo>
                    <a:lnTo>
                      <a:pt x="371" y="109"/>
                    </a:lnTo>
                    <a:lnTo>
                      <a:pt x="370" y="109"/>
                    </a:lnTo>
                    <a:lnTo>
                      <a:pt x="369" y="110"/>
                    </a:lnTo>
                    <a:lnTo>
                      <a:pt x="368" y="111"/>
                    </a:lnTo>
                    <a:lnTo>
                      <a:pt x="368" y="111"/>
                    </a:lnTo>
                    <a:lnTo>
                      <a:pt x="368" y="113"/>
                    </a:lnTo>
                    <a:lnTo>
                      <a:pt x="367" y="113"/>
                    </a:lnTo>
                    <a:lnTo>
                      <a:pt x="366" y="113"/>
                    </a:lnTo>
                    <a:lnTo>
                      <a:pt x="366" y="114"/>
                    </a:lnTo>
                    <a:lnTo>
                      <a:pt x="365" y="114"/>
                    </a:lnTo>
                    <a:lnTo>
                      <a:pt x="365" y="114"/>
                    </a:lnTo>
                    <a:lnTo>
                      <a:pt x="365" y="114"/>
                    </a:lnTo>
                    <a:lnTo>
                      <a:pt x="364" y="115"/>
                    </a:lnTo>
                    <a:lnTo>
                      <a:pt x="361" y="118"/>
                    </a:lnTo>
                    <a:lnTo>
                      <a:pt x="361" y="118"/>
                    </a:lnTo>
                    <a:lnTo>
                      <a:pt x="360" y="118"/>
                    </a:lnTo>
                    <a:lnTo>
                      <a:pt x="360" y="119"/>
                    </a:lnTo>
                    <a:lnTo>
                      <a:pt x="359" y="120"/>
                    </a:lnTo>
                    <a:lnTo>
                      <a:pt x="358" y="121"/>
                    </a:lnTo>
                    <a:lnTo>
                      <a:pt x="358" y="121"/>
                    </a:lnTo>
                    <a:lnTo>
                      <a:pt x="354" y="122"/>
                    </a:lnTo>
                    <a:lnTo>
                      <a:pt x="354" y="122"/>
                    </a:lnTo>
                    <a:lnTo>
                      <a:pt x="353" y="122"/>
                    </a:lnTo>
                    <a:lnTo>
                      <a:pt x="352" y="122"/>
                    </a:lnTo>
                    <a:lnTo>
                      <a:pt x="351" y="122"/>
                    </a:lnTo>
                    <a:lnTo>
                      <a:pt x="347" y="122"/>
                    </a:lnTo>
                    <a:lnTo>
                      <a:pt x="347" y="123"/>
                    </a:lnTo>
                    <a:lnTo>
                      <a:pt x="346" y="123"/>
                    </a:lnTo>
                    <a:lnTo>
                      <a:pt x="345" y="123"/>
                    </a:lnTo>
                    <a:lnTo>
                      <a:pt x="344" y="123"/>
                    </a:lnTo>
                    <a:lnTo>
                      <a:pt x="343" y="123"/>
                    </a:lnTo>
                    <a:lnTo>
                      <a:pt x="342" y="124"/>
                    </a:lnTo>
                    <a:lnTo>
                      <a:pt x="341" y="124"/>
                    </a:lnTo>
                    <a:lnTo>
                      <a:pt x="340" y="124"/>
                    </a:lnTo>
                    <a:lnTo>
                      <a:pt x="340" y="124"/>
                    </a:lnTo>
                    <a:lnTo>
                      <a:pt x="339" y="124"/>
                    </a:lnTo>
                    <a:lnTo>
                      <a:pt x="338" y="124"/>
                    </a:lnTo>
                    <a:lnTo>
                      <a:pt x="338" y="125"/>
                    </a:lnTo>
                    <a:lnTo>
                      <a:pt x="337" y="126"/>
                    </a:lnTo>
                    <a:lnTo>
                      <a:pt x="337" y="127"/>
                    </a:lnTo>
                    <a:lnTo>
                      <a:pt x="337" y="128"/>
                    </a:lnTo>
                    <a:lnTo>
                      <a:pt x="336" y="128"/>
                    </a:lnTo>
                    <a:lnTo>
                      <a:pt x="334" y="130"/>
                    </a:lnTo>
                    <a:lnTo>
                      <a:pt x="333" y="131"/>
                    </a:lnTo>
                    <a:lnTo>
                      <a:pt x="332" y="131"/>
                    </a:lnTo>
                    <a:lnTo>
                      <a:pt x="332" y="132"/>
                    </a:lnTo>
                    <a:lnTo>
                      <a:pt x="331" y="132"/>
                    </a:lnTo>
                    <a:lnTo>
                      <a:pt x="330" y="134"/>
                    </a:lnTo>
                    <a:lnTo>
                      <a:pt x="330" y="135"/>
                    </a:lnTo>
                    <a:lnTo>
                      <a:pt x="330" y="135"/>
                    </a:lnTo>
                    <a:lnTo>
                      <a:pt x="330" y="136"/>
                    </a:lnTo>
                    <a:lnTo>
                      <a:pt x="330" y="138"/>
                    </a:lnTo>
                    <a:lnTo>
                      <a:pt x="329" y="139"/>
                    </a:lnTo>
                    <a:lnTo>
                      <a:pt x="329" y="140"/>
                    </a:lnTo>
                    <a:lnTo>
                      <a:pt x="329" y="141"/>
                    </a:lnTo>
                    <a:lnTo>
                      <a:pt x="329" y="142"/>
                    </a:lnTo>
                    <a:lnTo>
                      <a:pt x="327" y="143"/>
                    </a:lnTo>
                    <a:lnTo>
                      <a:pt x="327" y="144"/>
                    </a:lnTo>
                    <a:lnTo>
                      <a:pt x="327" y="145"/>
                    </a:lnTo>
                    <a:lnTo>
                      <a:pt x="327" y="145"/>
                    </a:lnTo>
                    <a:lnTo>
                      <a:pt x="327" y="147"/>
                    </a:lnTo>
                    <a:lnTo>
                      <a:pt x="328" y="149"/>
                    </a:lnTo>
                    <a:lnTo>
                      <a:pt x="328" y="150"/>
                    </a:lnTo>
                    <a:lnTo>
                      <a:pt x="329" y="152"/>
                    </a:lnTo>
                    <a:lnTo>
                      <a:pt x="330" y="152"/>
                    </a:lnTo>
                    <a:lnTo>
                      <a:pt x="330" y="153"/>
                    </a:lnTo>
                    <a:lnTo>
                      <a:pt x="330" y="154"/>
                    </a:lnTo>
                    <a:lnTo>
                      <a:pt x="332" y="156"/>
                    </a:lnTo>
                    <a:lnTo>
                      <a:pt x="333" y="157"/>
                    </a:lnTo>
                    <a:lnTo>
                      <a:pt x="334" y="158"/>
                    </a:lnTo>
                    <a:lnTo>
                      <a:pt x="334" y="159"/>
                    </a:lnTo>
                    <a:lnTo>
                      <a:pt x="334" y="159"/>
                    </a:lnTo>
                    <a:lnTo>
                      <a:pt x="336" y="160"/>
                    </a:lnTo>
                    <a:lnTo>
                      <a:pt x="337" y="160"/>
                    </a:lnTo>
                    <a:lnTo>
                      <a:pt x="337" y="161"/>
                    </a:lnTo>
                    <a:lnTo>
                      <a:pt x="339" y="162"/>
                    </a:lnTo>
                    <a:lnTo>
                      <a:pt x="340" y="164"/>
                    </a:lnTo>
                    <a:lnTo>
                      <a:pt x="340" y="165"/>
                    </a:lnTo>
                    <a:lnTo>
                      <a:pt x="341" y="167"/>
                    </a:lnTo>
                    <a:lnTo>
                      <a:pt x="340" y="167"/>
                    </a:lnTo>
                    <a:lnTo>
                      <a:pt x="339" y="167"/>
                    </a:lnTo>
                    <a:lnTo>
                      <a:pt x="338" y="167"/>
                    </a:lnTo>
                    <a:lnTo>
                      <a:pt x="337" y="167"/>
                    </a:lnTo>
                    <a:lnTo>
                      <a:pt x="337" y="168"/>
                    </a:lnTo>
                    <a:lnTo>
                      <a:pt x="335" y="171"/>
                    </a:lnTo>
                    <a:lnTo>
                      <a:pt x="334" y="173"/>
                    </a:lnTo>
                    <a:lnTo>
                      <a:pt x="334" y="175"/>
                    </a:lnTo>
                    <a:lnTo>
                      <a:pt x="334" y="176"/>
                    </a:lnTo>
                    <a:lnTo>
                      <a:pt x="333" y="176"/>
                    </a:lnTo>
                    <a:lnTo>
                      <a:pt x="332" y="177"/>
                    </a:lnTo>
                    <a:lnTo>
                      <a:pt x="331" y="177"/>
                    </a:lnTo>
                    <a:lnTo>
                      <a:pt x="330" y="178"/>
                    </a:lnTo>
                    <a:lnTo>
                      <a:pt x="329" y="178"/>
                    </a:lnTo>
                    <a:lnTo>
                      <a:pt x="328" y="178"/>
                    </a:lnTo>
                    <a:lnTo>
                      <a:pt x="327" y="179"/>
                    </a:lnTo>
                    <a:lnTo>
                      <a:pt x="327" y="180"/>
                    </a:lnTo>
                    <a:lnTo>
                      <a:pt x="326" y="181"/>
                    </a:lnTo>
                    <a:lnTo>
                      <a:pt x="326" y="182"/>
                    </a:lnTo>
                    <a:lnTo>
                      <a:pt x="325" y="183"/>
                    </a:lnTo>
                    <a:lnTo>
                      <a:pt x="324" y="184"/>
                    </a:lnTo>
                    <a:lnTo>
                      <a:pt x="323" y="185"/>
                    </a:lnTo>
                    <a:lnTo>
                      <a:pt x="323" y="186"/>
                    </a:lnTo>
                    <a:lnTo>
                      <a:pt x="323" y="187"/>
                    </a:lnTo>
                    <a:lnTo>
                      <a:pt x="322" y="187"/>
                    </a:lnTo>
                    <a:lnTo>
                      <a:pt x="320" y="185"/>
                    </a:lnTo>
                    <a:lnTo>
                      <a:pt x="319" y="184"/>
                    </a:lnTo>
                    <a:lnTo>
                      <a:pt x="318" y="183"/>
                    </a:lnTo>
                    <a:lnTo>
                      <a:pt x="318" y="183"/>
                    </a:lnTo>
                    <a:lnTo>
                      <a:pt x="316" y="182"/>
                    </a:lnTo>
                    <a:lnTo>
                      <a:pt x="314" y="180"/>
                    </a:lnTo>
                    <a:lnTo>
                      <a:pt x="313" y="180"/>
                    </a:lnTo>
                    <a:lnTo>
                      <a:pt x="312" y="179"/>
                    </a:lnTo>
                    <a:lnTo>
                      <a:pt x="311" y="178"/>
                    </a:lnTo>
                    <a:lnTo>
                      <a:pt x="310" y="178"/>
                    </a:lnTo>
                    <a:lnTo>
                      <a:pt x="309" y="176"/>
                    </a:lnTo>
                    <a:lnTo>
                      <a:pt x="308" y="176"/>
                    </a:lnTo>
                    <a:lnTo>
                      <a:pt x="307" y="176"/>
                    </a:lnTo>
                    <a:lnTo>
                      <a:pt x="305" y="177"/>
                    </a:lnTo>
                    <a:lnTo>
                      <a:pt x="304" y="177"/>
                    </a:lnTo>
                    <a:lnTo>
                      <a:pt x="303" y="177"/>
                    </a:lnTo>
                    <a:lnTo>
                      <a:pt x="303" y="177"/>
                    </a:lnTo>
                    <a:lnTo>
                      <a:pt x="302" y="177"/>
                    </a:lnTo>
                    <a:lnTo>
                      <a:pt x="300" y="179"/>
                    </a:lnTo>
                    <a:lnTo>
                      <a:pt x="299" y="179"/>
                    </a:lnTo>
                    <a:lnTo>
                      <a:pt x="299" y="180"/>
                    </a:lnTo>
                    <a:lnTo>
                      <a:pt x="298" y="180"/>
                    </a:lnTo>
                    <a:lnTo>
                      <a:pt x="296" y="180"/>
                    </a:lnTo>
                    <a:lnTo>
                      <a:pt x="294" y="180"/>
                    </a:lnTo>
                    <a:lnTo>
                      <a:pt x="292" y="180"/>
                    </a:lnTo>
                    <a:lnTo>
                      <a:pt x="290" y="180"/>
                    </a:lnTo>
                    <a:lnTo>
                      <a:pt x="289" y="180"/>
                    </a:lnTo>
                    <a:lnTo>
                      <a:pt x="286" y="180"/>
                    </a:lnTo>
                    <a:lnTo>
                      <a:pt x="285" y="180"/>
                    </a:lnTo>
                    <a:lnTo>
                      <a:pt x="284" y="180"/>
                    </a:lnTo>
                    <a:lnTo>
                      <a:pt x="282" y="179"/>
                    </a:lnTo>
                    <a:lnTo>
                      <a:pt x="281" y="178"/>
                    </a:lnTo>
                    <a:lnTo>
                      <a:pt x="280" y="179"/>
                    </a:lnTo>
                    <a:lnTo>
                      <a:pt x="278" y="180"/>
                    </a:lnTo>
                    <a:lnTo>
                      <a:pt x="277" y="180"/>
                    </a:lnTo>
                    <a:lnTo>
                      <a:pt x="276" y="181"/>
                    </a:lnTo>
                    <a:lnTo>
                      <a:pt x="275" y="182"/>
                    </a:lnTo>
                    <a:lnTo>
                      <a:pt x="275" y="183"/>
                    </a:lnTo>
                    <a:lnTo>
                      <a:pt x="273" y="184"/>
                    </a:lnTo>
                    <a:lnTo>
                      <a:pt x="272" y="185"/>
                    </a:lnTo>
                    <a:lnTo>
                      <a:pt x="270" y="184"/>
                    </a:lnTo>
                    <a:lnTo>
                      <a:pt x="269" y="184"/>
                    </a:lnTo>
                    <a:lnTo>
                      <a:pt x="268" y="184"/>
                    </a:lnTo>
                    <a:lnTo>
                      <a:pt x="265" y="184"/>
                    </a:lnTo>
                    <a:lnTo>
                      <a:pt x="265" y="184"/>
                    </a:lnTo>
                    <a:lnTo>
                      <a:pt x="262" y="185"/>
                    </a:lnTo>
                    <a:lnTo>
                      <a:pt x="262" y="186"/>
                    </a:lnTo>
                    <a:lnTo>
                      <a:pt x="261" y="189"/>
                    </a:lnTo>
                    <a:lnTo>
                      <a:pt x="260" y="190"/>
                    </a:lnTo>
                    <a:lnTo>
                      <a:pt x="259" y="191"/>
                    </a:lnTo>
                    <a:lnTo>
                      <a:pt x="259" y="193"/>
                    </a:lnTo>
                    <a:lnTo>
                      <a:pt x="258" y="194"/>
                    </a:lnTo>
                    <a:lnTo>
                      <a:pt x="258" y="195"/>
                    </a:lnTo>
                    <a:lnTo>
                      <a:pt x="257" y="197"/>
                    </a:lnTo>
                    <a:lnTo>
                      <a:pt x="255" y="197"/>
                    </a:lnTo>
                    <a:lnTo>
                      <a:pt x="255" y="198"/>
                    </a:lnTo>
                    <a:lnTo>
                      <a:pt x="254" y="200"/>
                    </a:lnTo>
                    <a:lnTo>
                      <a:pt x="254" y="201"/>
                    </a:lnTo>
                    <a:lnTo>
                      <a:pt x="254" y="202"/>
                    </a:lnTo>
                    <a:lnTo>
                      <a:pt x="252" y="204"/>
                    </a:lnTo>
                    <a:lnTo>
                      <a:pt x="252" y="204"/>
                    </a:lnTo>
                    <a:lnTo>
                      <a:pt x="251" y="207"/>
                    </a:lnTo>
                    <a:lnTo>
                      <a:pt x="251" y="207"/>
                    </a:lnTo>
                    <a:lnTo>
                      <a:pt x="251" y="209"/>
                    </a:lnTo>
                    <a:lnTo>
                      <a:pt x="252" y="210"/>
                    </a:lnTo>
                    <a:lnTo>
                      <a:pt x="253" y="211"/>
                    </a:lnTo>
                    <a:lnTo>
                      <a:pt x="253" y="211"/>
                    </a:lnTo>
                    <a:lnTo>
                      <a:pt x="253" y="213"/>
                    </a:lnTo>
                    <a:lnTo>
                      <a:pt x="254" y="214"/>
                    </a:lnTo>
                    <a:lnTo>
                      <a:pt x="253" y="215"/>
                    </a:lnTo>
                    <a:lnTo>
                      <a:pt x="254" y="216"/>
                    </a:lnTo>
                    <a:lnTo>
                      <a:pt x="254" y="217"/>
                    </a:lnTo>
                    <a:lnTo>
                      <a:pt x="254" y="218"/>
                    </a:lnTo>
                    <a:lnTo>
                      <a:pt x="253" y="218"/>
                    </a:lnTo>
                    <a:lnTo>
                      <a:pt x="253" y="220"/>
                    </a:lnTo>
                    <a:lnTo>
                      <a:pt x="252" y="221"/>
                    </a:lnTo>
                    <a:lnTo>
                      <a:pt x="251" y="221"/>
                    </a:lnTo>
                    <a:lnTo>
                      <a:pt x="251" y="221"/>
                    </a:lnTo>
                    <a:lnTo>
                      <a:pt x="250" y="222"/>
                    </a:lnTo>
                    <a:lnTo>
                      <a:pt x="249" y="223"/>
                    </a:lnTo>
                    <a:lnTo>
                      <a:pt x="249" y="224"/>
                    </a:lnTo>
                    <a:lnTo>
                      <a:pt x="248" y="224"/>
                    </a:lnTo>
                    <a:lnTo>
                      <a:pt x="244" y="226"/>
                    </a:lnTo>
                    <a:lnTo>
                      <a:pt x="244" y="227"/>
                    </a:lnTo>
                    <a:lnTo>
                      <a:pt x="243" y="228"/>
                    </a:lnTo>
                    <a:lnTo>
                      <a:pt x="242" y="228"/>
                    </a:lnTo>
                    <a:lnTo>
                      <a:pt x="241" y="228"/>
                    </a:lnTo>
                    <a:lnTo>
                      <a:pt x="241" y="230"/>
                    </a:lnTo>
                    <a:lnTo>
                      <a:pt x="241" y="231"/>
                    </a:lnTo>
                    <a:lnTo>
                      <a:pt x="240" y="231"/>
                    </a:lnTo>
                    <a:lnTo>
                      <a:pt x="239" y="231"/>
                    </a:lnTo>
                    <a:lnTo>
                      <a:pt x="238" y="233"/>
                    </a:lnTo>
                    <a:lnTo>
                      <a:pt x="237" y="234"/>
                    </a:lnTo>
                    <a:lnTo>
                      <a:pt x="237" y="235"/>
                    </a:lnTo>
                    <a:lnTo>
                      <a:pt x="237" y="236"/>
                    </a:lnTo>
                    <a:lnTo>
                      <a:pt x="236" y="238"/>
                    </a:lnTo>
                    <a:lnTo>
                      <a:pt x="235" y="238"/>
                    </a:lnTo>
                    <a:lnTo>
                      <a:pt x="234" y="240"/>
                    </a:lnTo>
                    <a:lnTo>
                      <a:pt x="234" y="241"/>
                    </a:lnTo>
                    <a:lnTo>
                      <a:pt x="234" y="242"/>
                    </a:lnTo>
                    <a:lnTo>
                      <a:pt x="234" y="242"/>
                    </a:lnTo>
                    <a:lnTo>
                      <a:pt x="235" y="243"/>
                    </a:lnTo>
                    <a:lnTo>
                      <a:pt x="237" y="243"/>
                    </a:lnTo>
                    <a:lnTo>
                      <a:pt x="237" y="243"/>
                    </a:lnTo>
                    <a:lnTo>
                      <a:pt x="238" y="243"/>
                    </a:lnTo>
                    <a:lnTo>
                      <a:pt x="239" y="244"/>
                    </a:lnTo>
                    <a:lnTo>
                      <a:pt x="240" y="245"/>
                    </a:lnTo>
                    <a:lnTo>
                      <a:pt x="240" y="245"/>
                    </a:lnTo>
                    <a:lnTo>
                      <a:pt x="241" y="246"/>
                    </a:lnTo>
                    <a:lnTo>
                      <a:pt x="241" y="247"/>
                    </a:lnTo>
                    <a:lnTo>
                      <a:pt x="242" y="248"/>
                    </a:lnTo>
                    <a:lnTo>
                      <a:pt x="243" y="249"/>
                    </a:lnTo>
                    <a:lnTo>
                      <a:pt x="244" y="250"/>
                    </a:lnTo>
                    <a:lnTo>
                      <a:pt x="244" y="251"/>
                    </a:lnTo>
                    <a:lnTo>
                      <a:pt x="244" y="252"/>
                    </a:lnTo>
                    <a:lnTo>
                      <a:pt x="245" y="252"/>
                    </a:lnTo>
                    <a:lnTo>
                      <a:pt x="246" y="253"/>
                    </a:lnTo>
                    <a:lnTo>
                      <a:pt x="247" y="254"/>
                    </a:lnTo>
                    <a:lnTo>
                      <a:pt x="248" y="255"/>
                    </a:lnTo>
                    <a:lnTo>
                      <a:pt x="248" y="255"/>
                    </a:lnTo>
                    <a:lnTo>
                      <a:pt x="251" y="256"/>
                    </a:lnTo>
                    <a:lnTo>
                      <a:pt x="251" y="257"/>
                    </a:lnTo>
                    <a:lnTo>
                      <a:pt x="251" y="258"/>
                    </a:lnTo>
                    <a:lnTo>
                      <a:pt x="249" y="259"/>
                    </a:lnTo>
                    <a:lnTo>
                      <a:pt x="249" y="259"/>
                    </a:lnTo>
                    <a:lnTo>
                      <a:pt x="250" y="260"/>
                    </a:lnTo>
                    <a:lnTo>
                      <a:pt x="251" y="261"/>
                    </a:lnTo>
                    <a:lnTo>
                      <a:pt x="251" y="261"/>
                    </a:lnTo>
                    <a:lnTo>
                      <a:pt x="251" y="262"/>
                    </a:lnTo>
                    <a:lnTo>
                      <a:pt x="251" y="262"/>
                    </a:lnTo>
                    <a:lnTo>
                      <a:pt x="251" y="263"/>
                    </a:lnTo>
                    <a:lnTo>
                      <a:pt x="251" y="264"/>
                    </a:lnTo>
                    <a:lnTo>
                      <a:pt x="251" y="265"/>
                    </a:lnTo>
                    <a:lnTo>
                      <a:pt x="252" y="266"/>
                    </a:lnTo>
                    <a:lnTo>
                      <a:pt x="252" y="266"/>
                    </a:lnTo>
                    <a:lnTo>
                      <a:pt x="252" y="267"/>
                    </a:lnTo>
                    <a:lnTo>
                      <a:pt x="253" y="268"/>
                    </a:lnTo>
                    <a:lnTo>
                      <a:pt x="253" y="269"/>
                    </a:lnTo>
                    <a:lnTo>
                      <a:pt x="254" y="269"/>
                    </a:lnTo>
                    <a:lnTo>
                      <a:pt x="254" y="270"/>
                    </a:lnTo>
                    <a:lnTo>
                      <a:pt x="254" y="271"/>
                    </a:lnTo>
                    <a:lnTo>
                      <a:pt x="254" y="272"/>
                    </a:lnTo>
                    <a:lnTo>
                      <a:pt x="255" y="272"/>
                    </a:lnTo>
                    <a:lnTo>
                      <a:pt x="256" y="273"/>
                    </a:lnTo>
                    <a:lnTo>
                      <a:pt x="256" y="274"/>
                    </a:lnTo>
                    <a:lnTo>
                      <a:pt x="257" y="276"/>
                    </a:lnTo>
                    <a:lnTo>
                      <a:pt x="258" y="276"/>
                    </a:lnTo>
                    <a:lnTo>
                      <a:pt x="259" y="278"/>
                    </a:lnTo>
                    <a:lnTo>
                      <a:pt x="260" y="279"/>
                    </a:lnTo>
                    <a:lnTo>
                      <a:pt x="260" y="280"/>
                    </a:lnTo>
                    <a:lnTo>
                      <a:pt x="260" y="280"/>
                    </a:lnTo>
                    <a:lnTo>
                      <a:pt x="260" y="281"/>
                    </a:lnTo>
                    <a:lnTo>
                      <a:pt x="261" y="282"/>
                    </a:lnTo>
                    <a:lnTo>
                      <a:pt x="261" y="283"/>
                    </a:lnTo>
                    <a:lnTo>
                      <a:pt x="262" y="283"/>
                    </a:lnTo>
                    <a:lnTo>
                      <a:pt x="263" y="283"/>
                    </a:lnTo>
                    <a:lnTo>
                      <a:pt x="263" y="285"/>
                    </a:lnTo>
                    <a:lnTo>
                      <a:pt x="263" y="286"/>
                    </a:lnTo>
                    <a:lnTo>
                      <a:pt x="263" y="286"/>
                    </a:lnTo>
                    <a:lnTo>
                      <a:pt x="262" y="286"/>
                    </a:lnTo>
                    <a:lnTo>
                      <a:pt x="261" y="286"/>
                    </a:lnTo>
                    <a:lnTo>
                      <a:pt x="261" y="287"/>
                    </a:lnTo>
                    <a:lnTo>
                      <a:pt x="260" y="287"/>
                    </a:lnTo>
                    <a:lnTo>
                      <a:pt x="259" y="288"/>
                    </a:lnTo>
                    <a:lnTo>
                      <a:pt x="258" y="288"/>
                    </a:lnTo>
                    <a:lnTo>
                      <a:pt x="258" y="288"/>
                    </a:lnTo>
                    <a:lnTo>
                      <a:pt x="257" y="288"/>
                    </a:lnTo>
                    <a:lnTo>
                      <a:pt x="256" y="289"/>
                    </a:lnTo>
                    <a:lnTo>
                      <a:pt x="255" y="290"/>
                    </a:lnTo>
                    <a:lnTo>
                      <a:pt x="254" y="290"/>
                    </a:lnTo>
                    <a:lnTo>
                      <a:pt x="253" y="289"/>
                    </a:lnTo>
                    <a:lnTo>
                      <a:pt x="252" y="289"/>
                    </a:lnTo>
                    <a:lnTo>
                      <a:pt x="249" y="288"/>
                    </a:lnTo>
                    <a:lnTo>
                      <a:pt x="248" y="288"/>
                    </a:lnTo>
                    <a:lnTo>
                      <a:pt x="246" y="288"/>
                    </a:lnTo>
                    <a:lnTo>
                      <a:pt x="245" y="288"/>
                    </a:lnTo>
                    <a:lnTo>
                      <a:pt x="245" y="289"/>
                    </a:lnTo>
                    <a:lnTo>
                      <a:pt x="244" y="289"/>
                    </a:lnTo>
                    <a:lnTo>
                      <a:pt x="244" y="288"/>
                    </a:lnTo>
                    <a:lnTo>
                      <a:pt x="243" y="287"/>
                    </a:lnTo>
                    <a:lnTo>
                      <a:pt x="241" y="287"/>
                    </a:lnTo>
                    <a:lnTo>
                      <a:pt x="240" y="288"/>
                    </a:lnTo>
                    <a:lnTo>
                      <a:pt x="239" y="289"/>
                    </a:lnTo>
                    <a:lnTo>
                      <a:pt x="238" y="289"/>
                    </a:lnTo>
                    <a:lnTo>
                      <a:pt x="237" y="289"/>
                    </a:lnTo>
                    <a:lnTo>
                      <a:pt x="237" y="289"/>
                    </a:lnTo>
                    <a:lnTo>
                      <a:pt x="236" y="290"/>
                    </a:lnTo>
                    <a:lnTo>
                      <a:pt x="235" y="290"/>
                    </a:lnTo>
                    <a:lnTo>
                      <a:pt x="234" y="289"/>
                    </a:lnTo>
                    <a:lnTo>
                      <a:pt x="234" y="288"/>
                    </a:lnTo>
                    <a:lnTo>
                      <a:pt x="234" y="288"/>
                    </a:lnTo>
                    <a:lnTo>
                      <a:pt x="234" y="289"/>
                    </a:lnTo>
                    <a:lnTo>
                      <a:pt x="233" y="290"/>
                    </a:lnTo>
                    <a:lnTo>
                      <a:pt x="232" y="290"/>
                    </a:lnTo>
                    <a:lnTo>
                      <a:pt x="231" y="290"/>
                    </a:lnTo>
                    <a:lnTo>
                      <a:pt x="230" y="291"/>
                    </a:lnTo>
                    <a:lnTo>
                      <a:pt x="229" y="291"/>
                    </a:lnTo>
                    <a:lnTo>
                      <a:pt x="228" y="291"/>
                    </a:lnTo>
                    <a:lnTo>
                      <a:pt x="227" y="290"/>
                    </a:lnTo>
                    <a:lnTo>
                      <a:pt x="226" y="291"/>
                    </a:lnTo>
                    <a:lnTo>
                      <a:pt x="225" y="291"/>
                    </a:lnTo>
                    <a:lnTo>
                      <a:pt x="224" y="291"/>
                    </a:lnTo>
                    <a:lnTo>
                      <a:pt x="223" y="292"/>
                    </a:lnTo>
                    <a:lnTo>
                      <a:pt x="223" y="292"/>
                    </a:lnTo>
                    <a:lnTo>
                      <a:pt x="223" y="293"/>
                    </a:lnTo>
                    <a:lnTo>
                      <a:pt x="221" y="293"/>
                    </a:lnTo>
                    <a:lnTo>
                      <a:pt x="221" y="293"/>
                    </a:lnTo>
                    <a:lnTo>
                      <a:pt x="220" y="293"/>
                    </a:lnTo>
                    <a:lnTo>
                      <a:pt x="220" y="293"/>
                    </a:lnTo>
                    <a:lnTo>
                      <a:pt x="218" y="293"/>
                    </a:lnTo>
                    <a:lnTo>
                      <a:pt x="217" y="294"/>
                    </a:lnTo>
                    <a:lnTo>
                      <a:pt x="216" y="293"/>
                    </a:lnTo>
                    <a:lnTo>
                      <a:pt x="215" y="293"/>
                    </a:lnTo>
                    <a:lnTo>
                      <a:pt x="214" y="292"/>
                    </a:lnTo>
                    <a:lnTo>
                      <a:pt x="213" y="291"/>
                    </a:lnTo>
                    <a:lnTo>
                      <a:pt x="212" y="291"/>
                    </a:lnTo>
                    <a:lnTo>
                      <a:pt x="211" y="291"/>
                    </a:lnTo>
                    <a:lnTo>
                      <a:pt x="210" y="290"/>
                    </a:lnTo>
                    <a:lnTo>
                      <a:pt x="210" y="290"/>
                    </a:lnTo>
                    <a:lnTo>
                      <a:pt x="209" y="290"/>
                    </a:lnTo>
                    <a:lnTo>
                      <a:pt x="208" y="289"/>
                    </a:lnTo>
                    <a:lnTo>
                      <a:pt x="207" y="290"/>
                    </a:lnTo>
                    <a:lnTo>
                      <a:pt x="206" y="290"/>
                    </a:lnTo>
                    <a:lnTo>
                      <a:pt x="206" y="289"/>
                    </a:lnTo>
                    <a:lnTo>
                      <a:pt x="206" y="289"/>
                    </a:lnTo>
                    <a:lnTo>
                      <a:pt x="206" y="288"/>
                    </a:lnTo>
                    <a:lnTo>
                      <a:pt x="205" y="288"/>
                    </a:lnTo>
                    <a:lnTo>
                      <a:pt x="203" y="287"/>
                    </a:lnTo>
                    <a:lnTo>
                      <a:pt x="203" y="287"/>
                    </a:lnTo>
                    <a:lnTo>
                      <a:pt x="202" y="286"/>
                    </a:lnTo>
                    <a:lnTo>
                      <a:pt x="201" y="286"/>
                    </a:lnTo>
                    <a:lnTo>
                      <a:pt x="200" y="286"/>
                    </a:lnTo>
                    <a:lnTo>
                      <a:pt x="199" y="286"/>
                    </a:lnTo>
                    <a:lnTo>
                      <a:pt x="198" y="285"/>
                    </a:lnTo>
                    <a:lnTo>
                      <a:pt x="197" y="285"/>
                    </a:lnTo>
                    <a:lnTo>
                      <a:pt x="196" y="284"/>
                    </a:lnTo>
                    <a:lnTo>
                      <a:pt x="196" y="283"/>
                    </a:lnTo>
                    <a:lnTo>
                      <a:pt x="196" y="283"/>
                    </a:lnTo>
                    <a:lnTo>
                      <a:pt x="196" y="282"/>
                    </a:lnTo>
                    <a:lnTo>
                      <a:pt x="195" y="281"/>
                    </a:lnTo>
                    <a:lnTo>
                      <a:pt x="195" y="280"/>
                    </a:lnTo>
                    <a:lnTo>
                      <a:pt x="194" y="280"/>
                    </a:lnTo>
                    <a:lnTo>
                      <a:pt x="193" y="280"/>
                    </a:lnTo>
                    <a:lnTo>
                      <a:pt x="192" y="280"/>
                    </a:lnTo>
                    <a:lnTo>
                      <a:pt x="192" y="279"/>
                    </a:lnTo>
                    <a:lnTo>
                      <a:pt x="191" y="278"/>
                    </a:lnTo>
                    <a:lnTo>
                      <a:pt x="190" y="277"/>
                    </a:lnTo>
                    <a:lnTo>
                      <a:pt x="189" y="277"/>
                    </a:lnTo>
                    <a:lnTo>
                      <a:pt x="189" y="276"/>
                    </a:lnTo>
                    <a:lnTo>
                      <a:pt x="188" y="276"/>
                    </a:lnTo>
                    <a:lnTo>
                      <a:pt x="187" y="275"/>
                    </a:lnTo>
                    <a:lnTo>
                      <a:pt x="186" y="275"/>
                    </a:lnTo>
                    <a:lnTo>
                      <a:pt x="186" y="273"/>
                    </a:lnTo>
                    <a:lnTo>
                      <a:pt x="185" y="273"/>
                    </a:lnTo>
                    <a:lnTo>
                      <a:pt x="183" y="273"/>
                    </a:lnTo>
                    <a:lnTo>
                      <a:pt x="182" y="272"/>
                    </a:lnTo>
                    <a:lnTo>
                      <a:pt x="182" y="271"/>
                    </a:lnTo>
                    <a:lnTo>
                      <a:pt x="180" y="270"/>
                    </a:lnTo>
                    <a:lnTo>
                      <a:pt x="180" y="269"/>
                    </a:lnTo>
                    <a:lnTo>
                      <a:pt x="179" y="269"/>
                    </a:lnTo>
                    <a:lnTo>
                      <a:pt x="179" y="269"/>
                    </a:lnTo>
                    <a:lnTo>
                      <a:pt x="178" y="267"/>
                    </a:lnTo>
                    <a:lnTo>
                      <a:pt x="177" y="267"/>
                    </a:lnTo>
                    <a:lnTo>
                      <a:pt x="177" y="266"/>
                    </a:lnTo>
                    <a:lnTo>
                      <a:pt x="175" y="266"/>
                    </a:lnTo>
                    <a:lnTo>
                      <a:pt x="175" y="266"/>
                    </a:lnTo>
                    <a:lnTo>
                      <a:pt x="174" y="265"/>
                    </a:lnTo>
                    <a:lnTo>
                      <a:pt x="173" y="265"/>
                    </a:lnTo>
                    <a:lnTo>
                      <a:pt x="172" y="264"/>
                    </a:lnTo>
                    <a:lnTo>
                      <a:pt x="171" y="263"/>
                    </a:lnTo>
                    <a:lnTo>
                      <a:pt x="170" y="263"/>
                    </a:lnTo>
                    <a:lnTo>
                      <a:pt x="168" y="262"/>
                    </a:lnTo>
                    <a:lnTo>
                      <a:pt x="167" y="263"/>
                    </a:lnTo>
                    <a:lnTo>
                      <a:pt x="166" y="263"/>
                    </a:lnTo>
                    <a:lnTo>
                      <a:pt x="165" y="263"/>
                    </a:lnTo>
                    <a:lnTo>
                      <a:pt x="165" y="263"/>
                    </a:lnTo>
                    <a:lnTo>
                      <a:pt x="161" y="262"/>
                    </a:lnTo>
                    <a:lnTo>
                      <a:pt x="161" y="262"/>
                    </a:lnTo>
                    <a:lnTo>
                      <a:pt x="161" y="261"/>
                    </a:lnTo>
                    <a:lnTo>
                      <a:pt x="160" y="260"/>
                    </a:lnTo>
                    <a:lnTo>
                      <a:pt x="159" y="260"/>
                    </a:lnTo>
                    <a:lnTo>
                      <a:pt x="158" y="260"/>
                    </a:lnTo>
                    <a:lnTo>
                      <a:pt x="158" y="259"/>
                    </a:lnTo>
                    <a:lnTo>
                      <a:pt x="158" y="259"/>
                    </a:lnTo>
                    <a:lnTo>
                      <a:pt x="156" y="259"/>
                    </a:lnTo>
                    <a:lnTo>
                      <a:pt x="155" y="259"/>
                    </a:lnTo>
                    <a:lnTo>
                      <a:pt x="154" y="259"/>
                    </a:lnTo>
                    <a:lnTo>
                      <a:pt x="153" y="257"/>
                    </a:lnTo>
                    <a:lnTo>
                      <a:pt x="152" y="256"/>
                    </a:lnTo>
                    <a:lnTo>
                      <a:pt x="151" y="256"/>
                    </a:lnTo>
                    <a:lnTo>
                      <a:pt x="151" y="256"/>
                    </a:lnTo>
                    <a:lnTo>
                      <a:pt x="151" y="255"/>
                    </a:lnTo>
                    <a:lnTo>
                      <a:pt x="148" y="254"/>
                    </a:lnTo>
                    <a:lnTo>
                      <a:pt x="147" y="254"/>
                    </a:lnTo>
                    <a:lnTo>
                      <a:pt x="146" y="254"/>
                    </a:lnTo>
                    <a:lnTo>
                      <a:pt x="145" y="252"/>
                    </a:lnTo>
                    <a:lnTo>
                      <a:pt x="144" y="252"/>
                    </a:lnTo>
                    <a:lnTo>
                      <a:pt x="144" y="250"/>
                    </a:lnTo>
                    <a:lnTo>
                      <a:pt x="143" y="249"/>
                    </a:lnTo>
                    <a:lnTo>
                      <a:pt x="143" y="249"/>
                    </a:lnTo>
                    <a:lnTo>
                      <a:pt x="141" y="248"/>
                    </a:lnTo>
                    <a:lnTo>
                      <a:pt x="141" y="246"/>
                    </a:lnTo>
                    <a:lnTo>
                      <a:pt x="141" y="245"/>
                    </a:lnTo>
                    <a:lnTo>
                      <a:pt x="140" y="244"/>
                    </a:lnTo>
                    <a:lnTo>
                      <a:pt x="139" y="243"/>
                    </a:lnTo>
                    <a:lnTo>
                      <a:pt x="138" y="242"/>
                    </a:lnTo>
                    <a:lnTo>
                      <a:pt x="137" y="242"/>
                    </a:lnTo>
                    <a:lnTo>
                      <a:pt x="137" y="241"/>
                    </a:lnTo>
                    <a:lnTo>
                      <a:pt x="137" y="240"/>
                    </a:lnTo>
                    <a:lnTo>
                      <a:pt x="136" y="240"/>
                    </a:lnTo>
                    <a:lnTo>
                      <a:pt x="135" y="239"/>
                    </a:lnTo>
                    <a:lnTo>
                      <a:pt x="134" y="239"/>
                    </a:lnTo>
                    <a:lnTo>
                      <a:pt x="134" y="238"/>
                    </a:lnTo>
                    <a:lnTo>
                      <a:pt x="133" y="238"/>
                    </a:lnTo>
                    <a:lnTo>
                      <a:pt x="132" y="237"/>
                    </a:lnTo>
                    <a:lnTo>
                      <a:pt x="131" y="236"/>
                    </a:lnTo>
                    <a:lnTo>
                      <a:pt x="130" y="235"/>
                    </a:lnTo>
                    <a:lnTo>
                      <a:pt x="130" y="235"/>
                    </a:lnTo>
                    <a:lnTo>
                      <a:pt x="129" y="235"/>
                    </a:lnTo>
                    <a:lnTo>
                      <a:pt x="128" y="234"/>
                    </a:lnTo>
                    <a:lnTo>
                      <a:pt x="127" y="233"/>
                    </a:lnTo>
                    <a:lnTo>
                      <a:pt x="126" y="232"/>
                    </a:lnTo>
                    <a:lnTo>
                      <a:pt x="125" y="231"/>
                    </a:lnTo>
                    <a:lnTo>
                      <a:pt x="124" y="231"/>
                    </a:lnTo>
                    <a:lnTo>
                      <a:pt x="124" y="231"/>
                    </a:lnTo>
                    <a:lnTo>
                      <a:pt x="124" y="230"/>
                    </a:lnTo>
                    <a:lnTo>
                      <a:pt x="123" y="229"/>
                    </a:lnTo>
                    <a:lnTo>
                      <a:pt x="123" y="228"/>
                    </a:lnTo>
                    <a:lnTo>
                      <a:pt x="123" y="227"/>
                    </a:lnTo>
                    <a:lnTo>
                      <a:pt x="123" y="226"/>
                    </a:lnTo>
                    <a:lnTo>
                      <a:pt x="122" y="225"/>
                    </a:lnTo>
                    <a:lnTo>
                      <a:pt x="122" y="224"/>
                    </a:lnTo>
                    <a:lnTo>
                      <a:pt x="121" y="223"/>
                    </a:lnTo>
                    <a:lnTo>
                      <a:pt x="120" y="222"/>
                    </a:lnTo>
                    <a:lnTo>
                      <a:pt x="120" y="221"/>
                    </a:lnTo>
                    <a:lnTo>
                      <a:pt x="120" y="221"/>
                    </a:lnTo>
                    <a:lnTo>
                      <a:pt x="120" y="219"/>
                    </a:lnTo>
                    <a:lnTo>
                      <a:pt x="120" y="218"/>
                    </a:lnTo>
                    <a:lnTo>
                      <a:pt x="119" y="218"/>
                    </a:lnTo>
                    <a:lnTo>
                      <a:pt x="118" y="217"/>
                    </a:lnTo>
                    <a:lnTo>
                      <a:pt x="118" y="216"/>
                    </a:lnTo>
                    <a:lnTo>
                      <a:pt x="118" y="215"/>
                    </a:lnTo>
                    <a:lnTo>
                      <a:pt x="119" y="214"/>
                    </a:lnTo>
                    <a:lnTo>
                      <a:pt x="119" y="213"/>
                    </a:lnTo>
                    <a:lnTo>
                      <a:pt x="118" y="212"/>
                    </a:lnTo>
                    <a:lnTo>
                      <a:pt x="118" y="211"/>
                    </a:lnTo>
                    <a:lnTo>
                      <a:pt x="117" y="211"/>
                    </a:lnTo>
                    <a:lnTo>
                      <a:pt x="117" y="210"/>
                    </a:lnTo>
                    <a:lnTo>
                      <a:pt x="116" y="209"/>
                    </a:lnTo>
                    <a:lnTo>
                      <a:pt x="116" y="208"/>
                    </a:lnTo>
                    <a:lnTo>
                      <a:pt x="115" y="207"/>
                    </a:lnTo>
                    <a:lnTo>
                      <a:pt x="114" y="207"/>
                    </a:lnTo>
                    <a:lnTo>
                      <a:pt x="114" y="206"/>
                    </a:lnTo>
                    <a:lnTo>
                      <a:pt x="113" y="206"/>
                    </a:lnTo>
                    <a:lnTo>
                      <a:pt x="112" y="206"/>
                    </a:lnTo>
                    <a:lnTo>
                      <a:pt x="110" y="206"/>
                    </a:lnTo>
                    <a:lnTo>
                      <a:pt x="110" y="205"/>
                    </a:lnTo>
                    <a:lnTo>
                      <a:pt x="109" y="204"/>
                    </a:lnTo>
                    <a:lnTo>
                      <a:pt x="107" y="204"/>
                    </a:lnTo>
                    <a:lnTo>
                      <a:pt x="106" y="203"/>
                    </a:lnTo>
                    <a:lnTo>
                      <a:pt x="105" y="202"/>
                    </a:lnTo>
                    <a:lnTo>
                      <a:pt x="104" y="202"/>
                    </a:lnTo>
                    <a:lnTo>
                      <a:pt x="103" y="202"/>
                    </a:lnTo>
                    <a:lnTo>
                      <a:pt x="103" y="202"/>
                    </a:lnTo>
                    <a:lnTo>
                      <a:pt x="103" y="201"/>
                    </a:lnTo>
                    <a:lnTo>
                      <a:pt x="102" y="200"/>
                    </a:lnTo>
                    <a:lnTo>
                      <a:pt x="101" y="200"/>
                    </a:lnTo>
                    <a:lnTo>
                      <a:pt x="100" y="199"/>
                    </a:lnTo>
                    <a:lnTo>
                      <a:pt x="99" y="198"/>
                    </a:lnTo>
                    <a:lnTo>
                      <a:pt x="98" y="197"/>
                    </a:lnTo>
                    <a:lnTo>
                      <a:pt x="97" y="197"/>
                    </a:lnTo>
                    <a:lnTo>
                      <a:pt x="96" y="197"/>
                    </a:lnTo>
                    <a:lnTo>
                      <a:pt x="96" y="197"/>
                    </a:lnTo>
                    <a:lnTo>
                      <a:pt x="95" y="197"/>
                    </a:lnTo>
                    <a:lnTo>
                      <a:pt x="95" y="197"/>
                    </a:lnTo>
                    <a:lnTo>
                      <a:pt x="93" y="196"/>
                    </a:lnTo>
                    <a:lnTo>
                      <a:pt x="93" y="195"/>
                    </a:lnTo>
                    <a:lnTo>
                      <a:pt x="94" y="195"/>
                    </a:lnTo>
                    <a:lnTo>
                      <a:pt x="93" y="194"/>
                    </a:lnTo>
                    <a:lnTo>
                      <a:pt x="93" y="194"/>
                    </a:lnTo>
                    <a:lnTo>
                      <a:pt x="92" y="193"/>
                    </a:lnTo>
                    <a:lnTo>
                      <a:pt x="91" y="193"/>
                    </a:lnTo>
                    <a:lnTo>
                      <a:pt x="90" y="193"/>
                    </a:lnTo>
                    <a:lnTo>
                      <a:pt x="89" y="193"/>
                    </a:lnTo>
                    <a:lnTo>
                      <a:pt x="90" y="192"/>
                    </a:lnTo>
                    <a:lnTo>
                      <a:pt x="90" y="191"/>
                    </a:lnTo>
                    <a:lnTo>
                      <a:pt x="89" y="190"/>
                    </a:lnTo>
                    <a:lnTo>
                      <a:pt x="89" y="190"/>
                    </a:lnTo>
                    <a:lnTo>
                      <a:pt x="88" y="190"/>
                    </a:lnTo>
                    <a:lnTo>
                      <a:pt x="87" y="190"/>
                    </a:lnTo>
                    <a:lnTo>
                      <a:pt x="87" y="189"/>
                    </a:lnTo>
                    <a:lnTo>
                      <a:pt x="86" y="190"/>
                    </a:lnTo>
                    <a:lnTo>
                      <a:pt x="86" y="190"/>
                    </a:lnTo>
                    <a:lnTo>
                      <a:pt x="85" y="190"/>
                    </a:lnTo>
                    <a:lnTo>
                      <a:pt x="84" y="190"/>
                    </a:lnTo>
                    <a:lnTo>
                      <a:pt x="83" y="190"/>
                    </a:lnTo>
                    <a:lnTo>
                      <a:pt x="82" y="189"/>
                    </a:lnTo>
                    <a:lnTo>
                      <a:pt x="82" y="189"/>
                    </a:lnTo>
                    <a:lnTo>
                      <a:pt x="80" y="187"/>
                    </a:lnTo>
                    <a:lnTo>
                      <a:pt x="80" y="187"/>
                    </a:lnTo>
                    <a:lnTo>
                      <a:pt x="81" y="186"/>
                    </a:lnTo>
                    <a:lnTo>
                      <a:pt x="79" y="184"/>
                    </a:lnTo>
                    <a:lnTo>
                      <a:pt x="78" y="183"/>
                    </a:lnTo>
                    <a:lnTo>
                      <a:pt x="77" y="183"/>
                    </a:lnTo>
                    <a:lnTo>
                      <a:pt x="76" y="183"/>
                    </a:lnTo>
                    <a:lnTo>
                      <a:pt x="75" y="183"/>
                    </a:lnTo>
                    <a:lnTo>
                      <a:pt x="75" y="183"/>
                    </a:lnTo>
                    <a:lnTo>
                      <a:pt x="74" y="183"/>
                    </a:lnTo>
                    <a:lnTo>
                      <a:pt x="73" y="183"/>
                    </a:lnTo>
                    <a:lnTo>
                      <a:pt x="72" y="182"/>
                    </a:lnTo>
                    <a:lnTo>
                      <a:pt x="72" y="182"/>
                    </a:lnTo>
                    <a:lnTo>
                      <a:pt x="71" y="181"/>
                    </a:lnTo>
                    <a:lnTo>
                      <a:pt x="70" y="180"/>
                    </a:lnTo>
                    <a:lnTo>
                      <a:pt x="70" y="180"/>
                    </a:lnTo>
                    <a:lnTo>
                      <a:pt x="69" y="179"/>
                    </a:lnTo>
                    <a:lnTo>
                      <a:pt x="68" y="179"/>
                    </a:lnTo>
                    <a:lnTo>
                      <a:pt x="68" y="179"/>
                    </a:lnTo>
                    <a:lnTo>
                      <a:pt x="67" y="178"/>
                    </a:lnTo>
                    <a:lnTo>
                      <a:pt x="66" y="177"/>
                    </a:lnTo>
                    <a:lnTo>
                      <a:pt x="65" y="178"/>
                    </a:lnTo>
                    <a:lnTo>
                      <a:pt x="65" y="178"/>
                    </a:lnTo>
                    <a:lnTo>
                      <a:pt x="63" y="177"/>
                    </a:lnTo>
                    <a:lnTo>
                      <a:pt x="62" y="176"/>
                    </a:lnTo>
                    <a:lnTo>
                      <a:pt x="61" y="176"/>
                    </a:lnTo>
                    <a:lnTo>
                      <a:pt x="60" y="176"/>
                    </a:lnTo>
                    <a:lnTo>
                      <a:pt x="59" y="175"/>
                    </a:lnTo>
                    <a:lnTo>
                      <a:pt x="58" y="176"/>
                    </a:lnTo>
                    <a:lnTo>
                      <a:pt x="57" y="175"/>
                    </a:lnTo>
                    <a:lnTo>
                      <a:pt x="56" y="174"/>
                    </a:lnTo>
                    <a:lnTo>
                      <a:pt x="55" y="173"/>
                    </a:lnTo>
                    <a:lnTo>
                      <a:pt x="54" y="172"/>
                    </a:lnTo>
                    <a:lnTo>
                      <a:pt x="53" y="171"/>
                    </a:lnTo>
                    <a:lnTo>
                      <a:pt x="52" y="171"/>
                    </a:lnTo>
                    <a:lnTo>
                      <a:pt x="51" y="170"/>
                    </a:lnTo>
                    <a:lnTo>
                      <a:pt x="50" y="170"/>
                    </a:lnTo>
                    <a:lnTo>
                      <a:pt x="49" y="170"/>
                    </a:lnTo>
                    <a:lnTo>
                      <a:pt x="46" y="169"/>
                    </a:lnTo>
                    <a:lnTo>
                      <a:pt x="45" y="169"/>
                    </a:lnTo>
                    <a:lnTo>
                      <a:pt x="44" y="169"/>
                    </a:lnTo>
                    <a:lnTo>
                      <a:pt x="44" y="168"/>
                    </a:lnTo>
                    <a:lnTo>
                      <a:pt x="43" y="168"/>
                    </a:lnTo>
                    <a:lnTo>
                      <a:pt x="41" y="167"/>
                    </a:lnTo>
                    <a:lnTo>
                      <a:pt x="40" y="166"/>
                    </a:lnTo>
                    <a:lnTo>
                      <a:pt x="38" y="164"/>
                    </a:lnTo>
                    <a:lnTo>
                      <a:pt x="37" y="163"/>
                    </a:lnTo>
                    <a:lnTo>
                      <a:pt x="36" y="160"/>
                    </a:lnTo>
                    <a:lnTo>
                      <a:pt x="34" y="159"/>
                    </a:lnTo>
                    <a:lnTo>
                      <a:pt x="34" y="157"/>
                    </a:lnTo>
                    <a:lnTo>
                      <a:pt x="34" y="155"/>
                    </a:lnTo>
                    <a:lnTo>
                      <a:pt x="33" y="154"/>
                    </a:lnTo>
                    <a:lnTo>
                      <a:pt x="33" y="152"/>
                    </a:lnTo>
                    <a:lnTo>
                      <a:pt x="33" y="150"/>
                    </a:lnTo>
                    <a:lnTo>
                      <a:pt x="32" y="149"/>
                    </a:lnTo>
                    <a:lnTo>
                      <a:pt x="31" y="148"/>
                    </a:lnTo>
                    <a:lnTo>
                      <a:pt x="30" y="146"/>
                    </a:lnTo>
                    <a:lnTo>
                      <a:pt x="28" y="145"/>
                    </a:lnTo>
                    <a:lnTo>
                      <a:pt x="27" y="145"/>
                    </a:lnTo>
                    <a:lnTo>
                      <a:pt x="27" y="144"/>
                    </a:lnTo>
                    <a:lnTo>
                      <a:pt x="25" y="142"/>
                    </a:lnTo>
                    <a:lnTo>
                      <a:pt x="25" y="142"/>
                    </a:lnTo>
                    <a:lnTo>
                      <a:pt x="25" y="141"/>
                    </a:lnTo>
                    <a:lnTo>
                      <a:pt x="24" y="140"/>
                    </a:lnTo>
                    <a:lnTo>
                      <a:pt x="24" y="138"/>
                    </a:lnTo>
                    <a:lnTo>
                      <a:pt x="24" y="137"/>
                    </a:lnTo>
                    <a:lnTo>
                      <a:pt x="24" y="136"/>
                    </a:lnTo>
                    <a:lnTo>
                      <a:pt x="23" y="135"/>
                    </a:lnTo>
                    <a:lnTo>
                      <a:pt x="22" y="135"/>
                    </a:lnTo>
                    <a:lnTo>
                      <a:pt x="22" y="134"/>
                    </a:lnTo>
                    <a:lnTo>
                      <a:pt x="22" y="132"/>
                    </a:lnTo>
                    <a:lnTo>
                      <a:pt x="21" y="131"/>
                    </a:lnTo>
                    <a:lnTo>
                      <a:pt x="20" y="130"/>
                    </a:lnTo>
                    <a:lnTo>
                      <a:pt x="20" y="128"/>
                    </a:lnTo>
                    <a:lnTo>
                      <a:pt x="19" y="127"/>
                    </a:lnTo>
                    <a:lnTo>
                      <a:pt x="18" y="126"/>
                    </a:lnTo>
                    <a:lnTo>
                      <a:pt x="18" y="125"/>
                    </a:lnTo>
                    <a:lnTo>
                      <a:pt x="17" y="124"/>
                    </a:lnTo>
                    <a:lnTo>
                      <a:pt x="17" y="124"/>
                    </a:lnTo>
                    <a:lnTo>
                      <a:pt x="17" y="123"/>
                    </a:lnTo>
                    <a:lnTo>
                      <a:pt x="17" y="122"/>
                    </a:lnTo>
                    <a:lnTo>
                      <a:pt x="16" y="121"/>
                    </a:lnTo>
                    <a:lnTo>
                      <a:pt x="16" y="121"/>
                    </a:lnTo>
                    <a:lnTo>
                      <a:pt x="15" y="120"/>
                    </a:lnTo>
                    <a:lnTo>
                      <a:pt x="14" y="119"/>
                    </a:lnTo>
                    <a:lnTo>
                      <a:pt x="13" y="118"/>
                    </a:lnTo>
                    <a:lnTo>
                      <a:pt x="13" y="118"/>
                    </a:lnTo>
                    <a:lnTo>
                      <a:pt x="13" y="118"/>
                    </a:lnTo>
                    <a:lnTo>
                      <a:pt x="12" y="117"/>
                    </a:lnTo>
                    <a:lnTo>
                      <a:pt x="12" y="116"/>
                    </a:lnTo>
                    <a:lnTo>
                      <a:pt x="11" y="115"/>
                    </a:lnTo>
                    <a:lnTo>
                      <a:pt x="10" y="114"/>
                    </a:lnTo>
                    <a:lnTo>
                      <a:pt x="10" y="114"/>
                    </a:lnTo>
                    <a:lnTo>
                      <a:pt x="10" y="113"/>
                    </a:lnTo>
                    <a:lnTo>
                      <a:pt x="8" y="112"/>
                    </a:lnTo>
                    <a:lnTo>
                      <a:pt x="8" y="111"/>
                    </a:lnTo>
                    <a:lnTo>
                      <a:pt x="7" y="111"/>
                    </a:lnTo>
                    <a:lnTo>
                      <a:pt x="6" y="110"/>
                    </a:lnTo>
                    <a:lnTo>
                      <a:pt x="4" y="107"/>
                    </a:lnTo>
                    <a:lnTo>
                      <a:pt x="4" y="106"/>
                    </a:lnTo>
                    <a:lnTo>
                      <a:pt x="4" y="104"/>
                    </a:lnTo>
                    <a:lnTo>
                      <a:pt x="3" y="103"/>
                    </a:lnTo>
                    <a:lnTo>
                      <a:pt x="2" y="101"/>
                    </a:lnTo>
                    <a:lnTo>
                      <a:pt x="1" y="98"/>
                    </a:lnTo>
                    <a:lnTo>
                      <a:pt x="0" y="97"/>
                    </a:lnTo>
                    <a:lnTo>
                      <a:pt x="0" y="95"/>
                    </a:lnTo>
                    <a:lnTo>
                      <a:pt x="0" y="93"/>
                    </a:lnTo>
                    <a:lnTo>
                      <a:pt x="0" y="93"/>
                    </a:lnTo>
                    <a:lnTo>
                      <a:pt x="2" y="92"/>
                    </a:lnTo>
                    <a:lnTo>
                      <a:pt x="3" y="90"/>
                    </a:lnTo>
                    <a:lnTo>
                      <a:pt x="3" y="90"/>
                    </a:lnTo>
                    <a:lnTo>
                      <a:pt x="3" y="89"/>
                    </a:lnTo>
                    <a:lnTo>
                      <a:pt x="2" y="89"/>
                    </a:lnTo>
                    <a:lnTo>
                      <a:pt x="1" y="88"/>
                    </a:lnTo>
                    <a:lnTo>
                      <a:pt x="1" y="87"/>
                    </a:lnTo>
                    <a:lnTo>
                      <a:pt x="2" y="87"/>
                    </a:lnTo>
                    <a:lnTo>
                      <a:pt x="3" y="87"/>
                    </a:lnTo>
                    <a:lnTo>
                      <a:pt x="3" y="87"/>
                    </a:lnTo>
                    <a:lnTo>
                      <a:pt x="4" y="87"/>
                    </a:lnTo>
                    <a:lnTo>
                      <a:pt x="5" y="87"/>
                    </a:lnTo>
                    <a:lnTo>
                      <a:pt x="5" y="87"/>
                    </a:lnTo>
                    <a:lnTo>
                      <a:pt x="5" y="86"/>
                    </a:lnTo>
                    <a:lnTo>
                      <a:pt x="5" y="85"/>
                    </a:lnTo>
                    <a:lnTo>
                      <a:pt x="3" y="85"/>
                    </a:lnTo>
                    <a:lnTo>
                      <a:pt x="3" y="84"/>
                    </a:lnTo>
                    <a:lnTo>
                      <a:pt x="3" y="83"/>
                    </a:lnTo>
                    <a:lnTo>
                      <a:pt x="3" y="83"/>
                    </a:lnTo>
                    <a:lnTo>
                      <a:pt x="2" y="83"/>
                    </a:lnTo>
                    <a:lnTo>
                      <a:pt x="2" y="82"/>
                    </a:lnTo>
                    <a:lnTo>
                      <a:pt x="2" y="81"/>
                    </a:lnTo>
                    <a:lnTo>
                      <a:pt x="2" y="80"/>
                    </a:lnTo>
                    <a:lnTo>
                      <a:pt x="3" y="80"/>
                    </a:lnTo>
                    <a:lnTo>
                      <a:pt x="3" y="80"/>
                    </a:lnTo>
                    <a:lnTo>
                      <a:pt x="4" y="79"/>
                    </a:lnTo>
                    <a:lnTo>
                      <a:pt x="4" y="78"/>
                    </a:lnTo>
                    <a:lnTo>
                      <a:pt x="3" y="78"/>
                    </a:lnTo>
                    <a:lnTo>
                      <a:pt x="3" y="77"/>
                    </a:lnTo>
                    <a:lnTo>
                      <a:pt x="4" y="76"/>
                    </a:lnTo>
                    <a:lnTo>
                      <a:pt x="5" y="76"/>
                    </a:lnTo>
                    <a:lnTo>
                      <a:pt x="5" y="76"/>
                    </a:lnTo>
                    <a:lnTo>
                      <a:pt x="4" y="76"/>
                    </a:lnTo>
                    <a:lnTo>
                      <a:pt x="5" y="75"/>
                    </a:lnTo>
                    <a:lnTo>
                      <a:pt x="6" y="75"/>
                    </a:lnTo>
                    <a:lnTo>
                      <a:pt x="6" y="74"/>
                    </a:lnTo>
                    <a:lnTo>
                      <a:pt x="4" y="73"/>
                    </a:lnTo>
                    <a:lnTo>
                      <a:pt x="5" y="72"/>
                    </a:lnTo>
                    <a:lnTo>
                      <a:pt x="6" y="72"/>
                    </a:lnTo>
                    <a:lnTo>
                      <a:pt x="6" y="71"/>
                    </a:lnTo>
                    <a:lnTo>
                      <a:pt x="6" y="70"/>
                    </a:lnTo>
                    <a:lnTo>
                      <a:pt x="7" y="71"/>
                    </a:lnTo>
                    <a:lnTo>
                      <a:pt x="8" y="70"/>
                    </a:lnTo>
                    <a:lnTo>
                      <a:pt x="9" y="69"/>
                    </a:lnTo>
                    <a:lnTo>
                      <a:pt x="10" y="69"/>
                    </a:lnTo>
                    <a:lnTo>
                      <a:pt x="10" y="68"/>
                    </a:lnTo>
                    <a:lnTo>
                      <a:pt x="10" y="67"/>
                    </a:lnTo>
                    <a:lnTo>
                      <a:pt x="10" y="67"/>
                    </a:lnTo>
                    <a:lnTo>
                      <a:pt x="11" y="66"/>
                    </a:lnTo>
                    <a:lnTo>
                      <a:pt x="12" y="66"/>
                    </a:lnTo>
                    <a:lnTo>
                      <a:pt x="13" y="66"/>
                    </a:lnTo>
                    <a:lnTo>
                      <a:pt x="13" y="65"/>
                    </a:lnTo>
                    <a:lnTo>
                      <a:pt x="13" y="64"/>
                    </a:lnTo>
                    <a:lnTo>
                      <a:pt x="15" y="65"/>
                    </a:lnTo>
                    <a:lnTo>
                      <a:pt x="16" y="65"/>
                    </a:lnTo>
                    <a:lnTo>
                      <a:pt x="16" y="66"/>
                    </a:lnTo>
                    <a:lnTo>
                      <a:pt x="17" y="66"/>
                    </a:lnTo>
                    <a:lnTo>
                      <a:pt x="17" y="66"/>
                    </a:lnTo>
                    <a:lnTo>
                      <a:pt x="18" y="65"/>
                    </a:lnTo>
                    <a:lnTo>
                      <a:pt x="18" y="64"/>
                    </a:lnTo>
                    <a:lnTo>
                      <a:pt x="20" y="64"/>
                    </a:lnTo>
                    <a:lnTo>
                      <a:pt x="20" y="63"/>
                    </a:lnTo>
                    <a:lnTo>
                      <a:pt x="21" y="63"/>
                    </a:lnTo>
                    <a:lnTo>
                      <a:pt x="22" y="64"/>
                    </a:lnTo>
                    <a:lnTo>
                      <a:pt x="23" y="63"/>
                    </a:lnTo>
                    <a:lnTo>
                      <a:pt x="24" y="63"/>
                    </a:lnTo>
                    <a:lnTo>
                      <a:pt x="24" y="62"/>
                    </a:lnTo>
                    <a:lnTo>
                      <a:pt x="24" y="60"/>
                    </a:lnTo>
                    <a:lnTo>
                      <a:pt x="25" y="60"/>
                    </a:lnTo>
                    <a:lnTo>
                      <a:pt x="27" y="60"/>
                    </a:lnTo>
                    <a:lnTo>
                      <a:pt x="27" y="59"/>
                    </a:lnTo>
                    <a:lnTo>
                      <a:pt x="27" y="59"/>
                    </a:lnTo>
                    <a:lnTo>
                      <a:pt x="28" y="60"/>
                    </a:lnTo>
                    <a:lnTo>
                      <a:pt x="29" y="59"/>
                    </a:lnTo>
                    <a:lnTo>
                      <a:pt x="29" y="59"/>
                    </a:lnTo>
                    <a:lnTo>
                      <a:pt x="30" y="58"/>
                    </a:lnTo>
                    <a:lnTo>
                      <a:pt x="31" y="58"/>
                    </a:lnTo>
                    <a:lnTo>
                      <a:pt x="32" y="57"/>
                    </a:lnTo>
                    <a:lnTo>
                      <a:pt x="33" y="57"/>
                    </a:lnTo>
                    <a:lnTo>
                      <a:pt x="33" y="56"/>
                    </a:lnTo>
                    <a:lnTo>
                      <a:pt x="34" y="56"/>
                    </a:lnTo>
                    <a:lnTo>
                      <a:pt x="34" y="55"/>
                    </a:lnTo>
                    <a:lnTo>
                      <a:pt x="34" y="55"/>
                    </a:lnTo>
                    <a:lnTo>
                      <a:pt x="35" y="54"/>
                    </a:lnTo>
                    <a:lnTo>
                      <a:pt x="36" y="54"/>
                    </a:lnTo>
                    <a:lnTo>
                      <a:pt x="37" y="53"/>
                    </a:lnTo>
                    <a:lnTo>
                      <a:pt x="38" y="52"/>
                    </a:lnTo>
                    <a:lnTo>
                      <a:pt x="39" y="52"/>
                    </a:lnTo>
                    <a:lnTo>
                      <a:pt x="40" y="52"/>
                    </a:lnTo>
                    <a:lnTo>
                      <a:pt x="41" y="50"/>
                    </a:lnTo>
                    <a:lnTo>
                      <a:pt x="41" y="50"/>
                    </a:lnTo>
                    <a:lnTo>
                      <a:pt x="42" y="51"/>
                    </a:lnTo>
                    <a:lnTo>
                      <a:pt x="43" y="51"/>
                    </a:lnTo>
                    <a:lnTo>
                      <a:pt x="44" y="52"/>
                    </a:lnTo>
                    <a:lnTo>
                      <a:pt x="44" y="52"/>
                    </a:lnTo>
                    <a:lnTo>
                      <a:pt x="45" y="51"/>
                    </a:lnTo>
                    <a:lnTo>
                      <a:pt x="46" y="50"/>
                    </a:lnTo>
                    <a:lnTo>
                      <a:pt x="48" y="52"/>
                    </a:lnTo>
                    <a:lnTo>
                      <a:pt x="48" y="52"/>
                    </a:lnTo>
                    <a:lnTo>
                      <a:pt x="50" y="52"/>
                    </a:lnTo>
                    <a:lnTo>
                      <a:pt x="51" y="52"/>
                    </a:lnTo>
                    <a:lnTo>
                      <a:pt x="51" y="52"/>
                    </a:lnTo>
                    <a:lnTo>
                      <a:pt x="50" y="50"/>
                    </a:lnTo>
                    <a:lnTo>
                      <a:pt x="51" y="50"/>
                    </a:lnTo>
                    <a:lnTo>
                      <a:pt x="51" y="50"/>
                    </a:lnTo>
                    <a:lnTo>
                      <a:pt x="52" y="49"/>
                    </a:lnTo>
                    <a:lnTo>
                      <a:pt x="53" y="49"/>
                    </a:lnTo>
                    <a:lnTo>
                      <a:pt x="54" y="50"/>
                    </a:lnTo>
                    <a:lnTo>
                      <a:pt x="55" y="51"/>
                    </a:lnTo>
                    <a:lnTo>
                      <a:pt x="55" y="52"/>
                    </a:lnTo>
                    <a:lnTo>
                      <a:pt x="55" y="52"/>
                    </a:lnTo>
                    <a:lnTo>
                      <a:pt x="56" y="52"/>
                    </a:lnTo>
                    <a:lnTo>
                      <a:pt x="56" y="51"/>
                    </a:lnTo>
                    <a:lnTo>
                      <a:pt x="56" y="50"/>
                    </a:lnTo>
                    <a:lnTo>
                      <a:pt x="57" y="49"/>
                    </a:lnTo>
                    <a:lnTo>
                      <a:pt x="58" y="49"/>
                    </a:lnTo>
                    <a:lnTo>
                      <a:pt x="58" y="48"/>
                    </a:lnTo>
                    <a:lnTo>
                      <a:pt x="58" y="47"/>
                    </a:lnTo>
                    <a:lnTo>
                      <a:pt x="57" y="46"/>
                    </a:lnTo>
                    <a:lnTo>
                      <a:pt x="57" y="45"/>
                    </a:lnTo>
                    <a:lnTo>
                      <a:pt x="58" y="45"/>
                    </a:lnTo>
                    <a:lnTo>
                      <a:pt x="58" y="44"/>
                    </a:lnTo>
                    <a:lnTo>
                      <a:pt x="58" y="43"/>
                    </a:lnTo>
                    <a:lnTo>
                      <a:pt x="58" y="42"/>
                    </a:lnTo>
                    <a:lnTo>
                      <a:pt x="59" y="41"/>
                    </a:lnTo>
                    <a:lnTo>
                      <a:pt x="61" y="40"/>
                    </a:lnTo>
                    <a:lnTo>
                      <a:pt x="63" y="39"/>
                    </a:lnTo>
                    <a:lnTo>
                      <a:pt x="63" y="38"/>
                    </a:lnTo>
                    <a:lnTo>
                      <a:pt x="64" y="38"/>
                    </a:lnTo>
                    <a:lnTo>
                      <a:pt x="65" y="37"/>
                    </a:lnTo>
                    <a:lnTo>
                      <a:pt x="66" y="37"/>
                    </a:lnTo>
                    <a:lnTo>
                      <a:pt x="68" y="37"/>
                    </a:lnTo>
                    <a:lnTo>
                      <a:pt x="69" y="38"/>
                    </a:lnTo>
                    <a:lnTo>
                      <a:pt x="69" y="37"/>
                    </a:lnTo>
                    <a:lnTo>
                      <a:pt x="70" y="38"/>
                    </a:lnTo>
                    <a:lnTo>
                      <a:pt x="71" y="38"/>
                    </a:lnTo>
                    <a:lnTo>
                      <a:pt x="72" y="38"/>
                    </a:lnTo>
                    <a:lnTo>
                      <a:pt x="72" y="38"/>
                    </a:lnTo>
                    <a:lnTo>
                      <a:pt x="73" y="38"/>
                    </a:lnTo>
                    <a:lnTo>
                      <a:pt x="74" y="38"/>
                    </a:lnTo>
                    <a:lnTo>
                      <a:pt x="74" y="36"/>
                    </a:lnTo>
                    <a:lnTo>
                      <a:pt x="74" y="35"/>
                    </a:lnTo>
                    <a:lnTo>
                      <a:pt x="74" y="35"/>
                    </a:lnTo>
                    <a:lnTo>
                      <a:pt x="75" y="35"/>
                    </a:lnTo>
                    <a:lnTo>
                      <a:pt x="75" y="35"/>
                    </a:lnTo>
                    <a:lnTo>
                      <a:pt x="76" y="34"/>
                    </a:lnTo>
                    <a:lnTo>
                      <a:pt x="77" y="34"/>
                    </a:lnTo>
                    <a:lnTo>
                      <a:pt x="78" y="35"/>
                    </a:lnTo>
                    <a:lnTo>
                      <a:pt x="79" y="35"/>
                    </a:lnTo>
                    <a:lnTo>
                      <a:pt x="80" y="34"/>
                    </a:lnTo>
                    <a:lnTo>
                      <a:pt x="81" y="34"/>
                    </a:lnTo>
                    <a:lnTo>
                      <a:pt x="82" y="34"/>
                    </a:lnTo>
                    <a:lnTo>
                      <a:pt x="82" y="34"/>
                    </a:lnTo>
                    <a:lnTo>
                      <a:pt x="82" y="33"/>
                    </a:lnTo>
                    <a:lnTo>
                      <a:pt x="82" y="32"/>
                    </a:lnTo>
                    <a:lnTo>
                      <a:pt x="83" y="32"/>
                    </a:lnTo>
                    <a:lnTo>
                      <a:pt x="84" y="32"/>
                    </a:lnTo>
                    <a:lnTo>
                      <a:pt x="84" y="33"/>
                    </a:lnTo>
                    <a:lnTo>
                      <a:pt x="85" y="33"/>
                    </a:lnTo>
                    <a:lnTo>
                      <a:pt x="85" y="34"/>
                    </a:lnTo>
                    <a:lnTo>
                      <a:pt x="86" y="34"/>
                    </a:lnTo>
                    <a:lnTo>
                      <a:pt x="86" y="34"/>
                    </a:lnTo>
                    <a:lnTo>
                      <a:pt x="86" y="33"/>
                    </a:lnTo>
                    <a:lnTo>
                      <a:pt x="86" y="32"/>
                    </a:lnTo>
                    <a:lnTo>
                      <a:pt x="87" y="31"/>
                    </a:lnTo>
                    <a:lnTo>
                      <a:pt x="88" y="31"/>
                    </a:lnTo>
                    <a:lnTo>
                      <a:pt x="89" y="31"/>
                    </a:lnTo>
                    <a:lnTo>
                      <a:pt x="90" y="31"/>
                    </a:lnTo>
                    <a:lnTo>
                      <a:pt x="91" y="31"/>
                    </a:lnTo>
                    <a:lnTo>
                      <a:pt x="92" y="31"/>
                    </a:lnTo>
                    <a:lnTo>
                      <a:pt x="93" y="31"/>
                    </a:lnTo>
                    <a:lnTo>
                      <a:pt x="94" y="31"/>
                    </a:lnTo>
                    <a:lnTo>
                      <a:pt x="95" y="31"/>
                    </a:lnTo>
                    <a:lnTo>
                      <a:pt x="97" y="31"/>
                    </a:lnTo>
                    <a:lnTo>
                      <a:pt x="99" y="30"/>
                    </a:lnTo>
                    <a:lnTo>
                      <a:pt x="99" y="28"/>
                    </a:lnTo>
                    <a:lnTo>
                      <a:pt x="99" y="28"/>
                    </a:lnTo>
                    <a:lnTo>
                      <a:pt x="99" y="28"/>
                    </a:lnTo>
                    <a:lnTo>
                      <a:pt x="99" y="27"/>
                    </a:lnTo>
                    <a:lnTo>
                      <a:pt x="100" y="27"/>
                    </a:lnTo>
                    <a:lnTo>
                      <a:pt x="101" y="26"/>
                    </a:lnTo>
                    <a:lnTo>
                      <a:pt x="101" y="25"/>
                    </a:lnTo>
                    <a:lnTo>
                      <a:pt x="102" y="25"/>
                    </a:lnTo>
                    <a:lnTo>
                      <a:pt x="103" y="26"/>
                    </a:lnTo>
                    <a:lnTo>
                      <a:pt x="103" y="26"/>
                    </a:lnTo>
                    <a:lnTo>
                      <a:pt x="104" y="26"/>
                    </a:lnTo>
                    <a:lnTo>
                      <a:pt x="105" y="25"/>
                    </a:lnTo>
                    <a:lnTo>
                      <a:pt x="106" y="24"/>
                    </a:lnTo>
                    <a:lnTo>
                      <a:pt x="106" y="24"/>
                    </a:lnTo>
                    <a:lnTo>
                      <a:pt x="107" y="24"/>
                    </a:lnTo>
                    <a:lnTo>
                      <a:pt x="108" y="24"/>
                    </a:lnTo>
                    <a:lnTo>
                      <a:pt x="109" y="25"/>
                    </a:lnTo>
                    <a:lnTo>
                      <a:pt x="109" y="26"/>
                    </a:lnTo>
                    <a:lnTo>
                      <a:pt x="110" y="26"/>
                    </a:lnTo>
                    <a:lnTo>
                      <a:pt x="110" y="26"/>
                    </a:lnTo>
                    <a:lnTo>
                      <a:pt x="111" y="26"/>
                    </a:lnTo>
                    <a:lnTo>
                      <a:pt x="112" y="26"/>
                    </a:lnTo>
                    <a:lnTo>
                      <a:pt x="113" y="26"/>
                    </a:lnTo>
                    <a:lnTo>
                      <a:pt x="113" y="26"/>
                    </a:lnTo>
                    <a:lnTo>
                      <a:pt x="115" y="25"/>
                    </a:lnTo>
                    <a:lnTo>
                      <a:pt x="116" y="27"/>
                    </a:lnTo>
                    <a:lnTo>
                      <a:pt x="117" y="28"/>
                    </a:lnTo>
                    <a:lnTo>
                      <a:pt x="118" y="28"/>
                    </a:lnTo>
                    <a:lnTo>
                      <a:pt x="118" y="29"/>
                    </a:lnTo>
                    <a:lnTo>
                      <a:pt x="118" y="30"/>
                    </a:lnTo>
                    <a:lnTo>
                      <a:pt x="119" y="30"/>
                    </a:lnTo>
                    <a:lnTo>
                      <a:pt x="120" y="30"/>
                    </a:lnTo>
                    <a:lnTo>
                      <a:pt x="121" y="29"/>
                    </a:lnTo>
                    <a:lnTo>
                      <a:pt x="121" y="28"/>
                    </a:lnTo>
                    <a:lnTo>
                      <a:pt x="124" y="28"/>
                    </a:lnTo>
                    <a:lnTo>
                      <a:pt x="124" y="28"/>
                    </a:lnTo>
                    <a:lnTo>
                      <a:pt x="124" y="29"/>
                    </a:lnTo>
                    <a:lnTo>
                      <a:pt x="124" y="30"/>
                    </a:lnTo>
                    <a:lnTo>
                      <a:pt x="125" y="29"/>
                    </a:lnTo>
                    <a:lnTo>
                      <a:pt x="127" y="28"/>
                    </a:lnTo>
                    <a:lnTo>
                      <a:pt x="127" y="28"/>
                    </a:lnTo>
                    <a:lnTo>
                      <a:pt x="127" y="28"/>
                    </a:lnTo>
                    <a:lnTo>
                      <a:pt x="128" y="27"/>
                    </a:lnTo>
                    <a:lnTo>
                      <a:pt x="129" y="27"/>
                    </a:lnTo>
                    <a:lnTo>
                      <a:pt x="130" y="27"/>
                    </a:lnTo>
                    <a:lnTo>
                      <a:pt x="130" y="26"/>
                    </a:lnTo>
                    <a:lnTo>
                      <a:pt x="131" y="25"/>
                    </a:lnTo>
                    <a:lnTo>
                      <a:pt x="132" y="25"/>
                    </a:lnTo>
                    <a:lnTo>
                      <a:pt x="134" y="26"/>
                    </a:lnTo>
                    <a:lnTo>
                      <a:pt x="134" y="25"/>
                    </a:lnTo>
                    <a:lnTo>
                      <a:pt x="135" y="24"/>
                    </a:lnTo>
                    <a:lnTo>
                      <a:pt x="136" y="24"/>
                    </a:lnTo>
                    <a:lnTo>
                      <a:pt x="137" y="24"/>
                    </a:lnTo>
                    <a:lnTo>
                      <a:pt x="137" y="24"/>
                    </a:lnTo>
                    <a:lnTo>
                      <a:pt x="137" y="26"/>
                    </a:lnTo>
                    <a:lnTo>
                      <a:pt x="138" y="26"/>
                    </a:lnTo>
                    <a:lnTo>
                      <a:pt x="139" y="27"/>
                    </a:lnTo>
                    <a:lnTo>
                      <a:pt x="140" y="27"/>
                    </a:lnTo>
                    <a:lnTo>
                      <a:pt x="141" y="26"/>
                    </a:lnTo>
                    <a:lnTo>
                      <a:pt x="141" y="26"/>
                    </a:lnTo>
                    <a:lnTo>
                      <a:pt x="143" y="25"/>
                    </a:lnTo>
                    <a:lnTo>
                      <a:pt x="144" y="25"/>
                    </a:lnTo>
                    <a:lnTo>
                      <a:pt x="144" y="25"/>
                    </a:lnTo>
                    <a:lnTo>
                      <a:pt x="145" y="26"/>
                    </a:lnTo>
                    <a:lnTo>
                      <a:pt x="146" y="26"/>
                    </a:lnTo>
                    <a:lnTo>
                      <a:pt x="146" y="25"/>
                    </a:lnTo>
                    <a:lnTo>
                      <a:pt x="146" y="24"/>
                    </a:lnTo>
                    <a:lnTo>
                      <a:pt x="147" y="24"/>
                    </a:lnTo>
                    <a:lnTo>
                      <a:pt x="148" y="25"/>
                    </a:lnTo>
                    <a:lnTo>
                      <a:pt x="148" y="26"/>
                    </a:lnTo>
                    <a:lnTo>
                      <a:pt x="148" y="26"/>
                    </a:lnTo>
                    <a:lnTo>
                      <a:pt x="150" y="26"/>
                    </a:lnTo>
                    <a:lnTo>
                      <a:pt x="151" y="25"/>
                    </a:lnTo>
                    <a:lnTo>
                      <a:pt x="151" y="24"/>
                    </a:lnTo>
                    <a:lnTo>
                      <a:pt x="153" y="24"/>
                    </a:lnTo>
                    <a:lnTo>
                      <a:pt x="154" y="24"/>
                    </a:lnTo>
                    <a:lnTo>
                      <a:pt x="155" y="24"/>
                    </a:lnTo>
                    <a:lnTo>
                      <a:pt x="155" y="22"/>
                    </a:lnTo>
                    <a:lnTo>
                      <a:pt x="155" y="21"/>
                    </a:lnTo>
                    <a:lnTo>
                      <a:pt x="153" y="21"/>
                    </a:lnTo>
                    <a:lnTo>
                      <a:pt x="152" y="21"/>
                    </a:lnTo>
                    <a:lnTo>
                      <a:pt x="152" y="21"/>
                    </a:lnTo>
                    <a:lnTo>
                      <a:pt x="153" y="20"/>
                    </a:lnTo>
                    <a:lnTo>
                      <a:pt x="154" y="20"/>
                    </a:lnTo>
                    <a:lnTo>
                      <a:pt x="155" y="20"/>
                    </a:lnTo>
                    <a:lnTo>
                      <a:pt x="156" y="20"/>
                    </a:lnTo>
                    <a:lnTo>
                      <a:pt x="156" y="19"/>
                    </a:lnTo>
                    <a:lnTo>
                      <a:pt x="158" y="19"/>
                    </a:lnTo>
                    <a:lnTo>
                      <a:pt x="159" y="19"/>
                    </a:lnTo>
                    <a:lnTo>
                      <a:pt x="160" y="19"/>
                    </a:lnTo>
                    <a:lnTo>
                      <a:pt x="161" y="19"/>
                    </a:lnTo>
                    <a:lnTo>
                      <a:pt x="161" y="20"/>
                    </a:lnTo>
                    <a:lnTo>
                      <a:pt x="161" y="21"/>
                    </a:lnTo>
                    <a:lnTo>
                      <a:pt x="162" y="22"/>
                    </a:lnTo>
                    <a:lnTo>
                      <a:pt x="163" y="23"/>
                    </a:lnTo>
                    <a:lnTo>
                      <a:pt x="163" y="24"/>
                    </a:lnTo>
                    <a:lnTo>
                      <a:pt x="164" y="24"/>
                    </a:lnTo>
                    <a:lnTo>
                      <a:pt x="165" y="23"/>
                    </a:lnTo>
                    <a:lnTo>
                      <a:pt x="165" y="22"/>
                    </a:lnTo>
                    <a:lnTo>
                      <a:pt x="165" y="21"/>
                    </a:lnTo>
                    <a:lnTo>
                      <a:pt x="166" y="21"/>
                    </a:lnTo>
                    <a:lnTo>
                      <a:pt x="167" y="21"/>
                    </a:lnTo>
                    <a:lnTo>
                      <a:pt x="168" y="23"/>
                    </a:lnTo>
                    <a:lnTo>
                      <a:pt x="169" y="23"/>
                    </a:lnTo>
                    <a:lnTo>
                      <a:pt x="170" y="21"/>
                    </a:lnTo>
                    <a:lnTo>
                      <a:pt x="171" y="21"/>
                    </a:lnTo>
                    <a:lnTo>
                      <a:pt x="172" y="20"/>
                    </a:lnTo>
                    <a:lnTo>
                      <a:pt x="172" y="20"/>
                    </a:lnTo>
                    <a:lnTo>
                      <a:pt x="174" y="19"/>
                    </a:lnTo>
                    <a:lnTo>
                      <a:pt x="175" y="18"/>
                    </a:lnTo>
                    <a:lnTo>
                      <a:pt x="176" y="17"/>
                    </a:lnTo>
                    <a:lnTo>
                      <a:pt x="177" y="17"/>
                    </a:lnTo>
                    <a:lnTo>
                      <a:pt x="178" y="17"/>
                    </a:lnTo>
                    <a:lnTo>
                      <a:pt x="178" y="18"/>
                    </a:lnTo>
                    <a:lnTo>
                      <a:pt x="179" y="18"/>
                    </a:lnTo>
                    <a:lnTo>
                      <a:pt x="179" y="18"/>
                    </a:lnTo>
                    <a:lnTo>
                      <a:pt x="181" y="18"/>
                    </a:lnTo>
                    <a:lnTo>
                      <a:pt x="182" y="18"/>
                    </a:lnTo>
                    <a:lnTo>
                      <a:pt x="183" y="18"/>
                    </a:lnTo>
                    <a:lnTo>
                      <a:pt x="185" y="16"/>
                    </a:lnTo>
                    <a:lnTo>
                      <a:pt x="185" y="15"/>
                    </a:lnTo>
                    <a:lnTo>
                      <a:pt x="186" y="15"/>
                    </a:lnTo>
                    <a:lnTo>
                      <a:pt x="187" y="14"/>
                    </a:lnTo>
                    <a:lnTo>
                      <a:pt x="188" y="14"/>
                    </a:lnTo>
                    <a:lnTo>
                      <a:pt x="188" y="15"/>
                    </a:lnTo>
                    <a:lnTo>
                      <a:pt x="188" y="17"/>
                    </a:lnTo>
                    <a:lnTo>
                      <a:pt x="189" y="18"/>
                    </a:lnTo>
                    <a:lnTo>
                      <a:pt x="189" y="17"/>
                    </a:lnTo>
                    <a:lnTo>
                      <a:pt x="190" y="17"/>
                    </a:lnTo>
                    <a:lnTo>
                      <a:pt x="191" y="18"/>
                    </a:lnTo>
                    <a:lnTo>
                      <a:pt x="191" y="19"/>
                    </a:lnTo>
                    <a:lnTo>
                      <a:pt x="191" y="20"/>
                    </a:lnTo>
                    <a:lnTo>
                      <a:pt x="191" y="21"/>
                    </a:lnTo>
                    <a:lnTo>
                      <a:pt x="189" y="23"/>
                    </a:lnTo>
                    <a:lnTo>
                      <a:pt x="190" y="24"/>
                    </a:lnTo>
                    <a:lnTo>
                      <a:pt x="192" y="24"/>
                    </a:lnTo>
                    <a:lnTo>
                      <a:pt x="192" y="24"/>
                    </a:lnTo>
                    <a:lnTo>
                      <a:pt x="192" y="25"/>
                    </a:lnTo>
                    <a:lnTo>
                      <a:pt x="193" y="26"/>
                    </a:lnTo>
                    <a:lnTo>
                      <a:pt x="193" y="31"/>
                    </a:lnTo>
                    <a:lnTo>
                      <a:pt x="194" y="31"/>
                    </a:lnTo>
                    <a:lnTo>
                      <a:pt x="195" y="31"/>
                    </a:lnTo>
                    <a:lnTo>
                      <a:pt x="196" y="31"/>
                    </a:lnTo>
                    <a:lnTo>
                      <a:pt x="196" y="32"/>
                    </a:lnTo>
                    <a:lnTo>
                      <a:pt x="197" y="31"/>
                    </a:lnTo>
                    <a:lnTo>
                      <a:pt x="198" y="31"/>
                    </a:lnTo>
                    <a:lnTo>
                      <a:pt x="199" y="31"/>
                    </a:lnTo>
                    <a:lnTo>
                      <a:pt x="200" y="30"/>
                    </a:lnTo>
                    <a:lnTo>
                      <a:pt x="202" y="30"/>
                    </a:lnTo>
                    <a:lnTo>
                      <a:pt x="202" y="29"/>
                    </a:lnTo>
                    <a:lnTo>
                      <a:pt x="203" y="29"/>
                    </a:lnTo>
                    <a:lnTo>
                      <a:pt x="203" y="28"/>
                    </a:lnTo>
                    <a:lnTo>
                      <a:pt x="203" y="28"/>
                    </a:lnTo>
                    <a:lnTo>
                      <a:pt x="204" y="28"/>
                    </a:lnTo>
                    <a:lnTo>
                      <a:pt x="204" y="27"/>
                    </a:lnTo>
                    <a:lnTo>
                      <a:pt x="203" y="27"/>
                    </a:lnTo>
                    <a:lnTo>
                      <a:pt x="203" y="26"/>
                    </a:lnTo>
                    <a:lnTo>
                      <a:pt x="202" y="24"/>
                    </a:lnTo>
                    <a:lnTo>
                      <a:pt x="201" y="24"/>
                    </a:lnTo>
                    <a:lnTo>
                      <a:pt x="202" y="22"/>
                    </a:lnTo>
                    <a:lnTo>
                      <a:pt x="202" y="21"/>
                    </a:lnTo>
                    <a:lnTo>
                      <a:pt x="203" y="21"/>
                    </a:lnTo>
                    <a:lnTo>
                      <a:pt x="203" y="21"/>
                    </a:lnTo>
                    <a:lnTo>
                      <a:pt x="203" y="21"/>
                    </a:lnTo>
                    <a:lnTo>
                      <a:pt x="203" y="22"/>
                    </a:lnTo>
                    <a:lnTo>
                      <a:pt x="204" y="23"/>
                    </a:lnTo>
                    <a:lnTo>
                      <a:pt x="205" y="23"/>
                    </a:lnTo>
                    <a:lnTo>
                      <a:pt x="207" y="23"/>
                    </a:lnTo>
                    <a:lnTo>
                      <a:pt x="208" y="23"/>
                    </a:lnTo>
                    <a:lnTo>
                      <a:pt x="209" y="23"/>
                    </a:lnTo>
                    <a:lnTo>
                      <a:pt x="210" y="23"/>
                    </a:lnTo>
                    <a:lnTo>
                      <a:pt x="211" y="21"/>
                    </a:lnTo>
                    <a:lnTo>
                      <a:pt x="212" y="21"/>
                    </a:lnTo>
                    <a:lnTo>
                      <a:pt x="213" y="22"/>
                    </a:lnTo>
                    <a:lnTo>
                      <a:pt x="214" y="22"/>
                    </a:lnTo>
                    <a:lnTo>
                      <a:pt x="215" y="23"/>
                    </a:lnTo>
                    <a:lnTo>
                      <a:pt x="216" y="23"/>
                    </a:lnTo>
                    <a:close/>
                  </a:path>
                </a:pathLst>
              </a:custGeom>
              <a:solidFill>
                <a:srgbClr val="D7B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87" name="Freeform 945">
                <a:extLst>
                  <a:ext uri="{FF2B5EF4-FFF2-40B4-BE49-F238E27FC236}">
                    <a16:creationId xmlns:a16="http://schemas.microsoft.com/office/drawing/2014/main" id="{08442206-CCF8-4211-A654-10ED3A37BCA5}"/>
                  </a:ext>
                </a:extLst>
              </p:cNvPr>
              <p:cNvSpPr>
                <a:spLocks/>
              </p:cNvSpPr>
              <p:nvPr/>
            </p:nvSpPr>
            <p:spPr bwMode="auto">
              <a:xfrm>
                <a:off x="4865" y="2992"/>
                <a:ext cx="408" cy="294"/>
              </a:xfrm>
              <a:custGeom>
                <a:avLst/>
                <a:gdLst>
                  <a:gd name="T0" fmla="*/ 224 w 408"/>
                  <a:gd name="T1" fmla="*/ 12 h 294"/>
                  <a:gd name="T2" fmla="*/ 237 w 408"/>
                  <a:gd name="T3" fmla="*/ 4 h 294"/>
                  <a:gd name="T4" fmla="*/ 250 w 408"/>
                  <a:gd name="T5" fmla="*/ 6 h 294"/>
                  <a:gd name="T6" fmla="*/ 259 w 408"/>
                  <a:gd name="T7" fmla="*/ 2 h 294"/>
                  <a:gd name="T8" fmla="*/ 270 w 408"/>
                  <a:gd name="T9" fmla="*/ 5 h 294"/>
                  <a:gd name="T10" fmla="*/ 284 w 408"/>
                  <a:gd name="T11" fmla="*/ 7 h 294"/>
                  <a:gd name="T12" fmla="*/ 302 w 408"/>
                  <a:gd name="T13" fmla="*/ 10 h 294"/>
                  <a:gd name="T14" fmla="*/ 314 w 408"/>
                  <a:gd name="T15" fmla="*/ 7 h 294"/>
                  <a:gd name="T16" fmla="*/ 327 w 408"/>
                  <a:gd name="T17" fmla="*/ 15 h 294"/>
                  <a:gd name="T18" fmla="*/ 336 w 408"/>
                  <a:gd name="T19" fmla="*/ 26 h 294"/>
                  <a:gd name="T20" fmla="*/ 348 w 408"/>
                  <a:gd name="T21" fmla="*/ 27 h 294"/>
                  <a:gd name="T22" fmla="*/ 361 w 408"/>
                  <a:gd name="T23" fmla="*/ 38 h 294"/>
                  <a:gd name="T24" fmla="*/ 371 w 408"/>
                  <a:gd name="T25" fmla="*/ 45 h 294"/>
                  <a:gd name="T26" fmla="*/ 382 w 408"/>
                  <a:gd name="T27" fmla="*/ 45 h 294"/>
                  <a:gd name="T28" fmla="*/ 386 w 408"/>
                  <a:gd name="T29" fmla="*/ 54 h 294"/>
                  <a:gd name="T30" fmla="*/ 396 w 408"/>
                  <a:gd name="T31" fmla="*/ 65 h 294"/>
                  <a:gd name="T32" fmla="*/ 406 w 408"/>
                  <a:gd name="T33" fmla="*/ 73 h 294"/>
                  <a:gd name="T34" fmla="*/ 399 w 408"/>
                  <a:gd name="T35" fmla="*/ 86 h 294"/>
                  <a:gd name="T36" fmla="*/ 390 w 408"/>
                  <a:gd name="T37" fmla="*/ 99 h 294"/>
                  <a:gd name="T38" fmla="*/ 374 w 408"/>
                  <a:gd name="T39" fmla="*/ 107 h 294"/>
                  <a:gd name="T40" fmla="*/ 360 w 408"/>
                  <a:gd name="T41" fmla="*/ 118 h 294"/>
                  <a:gd name="T42" fmla="*/ 341 w 408"/>
                  <a:gd name="T43" fmla="*/ 124 h 294"/>
                  <a:gd name="T44" fmla="*/ 330 w 408"/>
                  <a:gd name="T45" fmla="*/ 135 h 294"/>
                  <a:gd name="T46" fmla="*/ 330 w 408"/>
                  <a:gd name="T47" fmla="*/ 154 h 294"/>
                  <a:gd name="T48" fmla="*/ 337 w 408"/>
                  <a:gd name="T49" fmla="*/ 168 h 294"/>
                  <a:gd name="T50" fmla="*/ 323 w 408"/>
                  <a:gd name="T51" fmla="*/ 185 h 294"/>
                  <a:gd name="T52" fmla="*/ 305 w 408"/>
                  <a:gd name="T53" fmla="*/ 177 h 294"/>
                  <a:gd name="T54" fmla="*/ 282 w 408"/>
                  <a:gd name="T55" fmla="*/ 179 h 294"/>
                  <a:gd name="T56" fmla="*/ 261 w 408"/>
                  <a:gd name="T57" fmla="*/ 189 h 294"/>
                  <a:gd name="T58" fmla="*/ 252 w 408"/>
                  <a:gd name="T59" fmla="*/ 210 h 294"/>
                  <a:gd name="T60" fmla="*/ 248 w 408"/>
                  <a:gd name="T61" fmla="*/ 224 h 294"/>
                  <a:gd name="T62" fmla="*/ 234 w 408"/>
                  <a:gd name="T63" fmla="*/ 241 h 294"/>
                  <a:gd name="T64" fmla="*/ 245 w 408"/>
                  <a:gd name="T65" fmla="*/ 252 h 294"/>
                  <a:gd name="T66" fmla="*/ 251 w 408"/>
                  <a:gd name="T67" fmla="*/ 265 h 294"/>
                  <a:gd name="T68" fmla="*/ 260 w 408"/>
                  <a:gd name="T69" fmla="*/ 280 h 294"/>
                  <a:gd name="T70" fmla="*/ 257 w 408"/>
                  <a:gd name="T71" fmla="*/ 288 h 294"/>
                  <a:gd name="T72" fmla="*/ 238 w 408"/>
                  <a:gd name="T73" fmla="*/ 289 h 294"/>
                  <a:gd name="T74" fmla="*/ 225 w 408"/>
                  <a:gd name="T75" fmla="*/ 291 h 294"/>
                  <a:gd name="T76" fmla="*/ 210 w 408"/>
                  <a:gd name="T77" fmla="*/ 290 h 294"/>
                  <a:gd name="T78" fmla="*/ 197 w 408"/>
                  <a:gd name="T79" fmla="*/ 285 h 294"/>
                  <a:gd name="T80" fmla="*/ 186 w 408"/>
                  <a:gd name="T81" fmla="*/ 275 h 294"/>
                  <a:gd name="T82" fmla="*/ 172 w 408"/>
                  <a:gd name="T83" fmla="*/ 264 h 294"/>
                  <a:gd name="T84" fmla="*/ 155 w 408"/>
                  <a:gd name="T85" fmla="*/ 259 h 294"/>
                  <a:gd name="T86" fmla="*/ 141 w 408"/>
                  <a:gd name="T87" fmla="*/ 245 h 294"/>
                  <a:gd name="T88" fmla="*/ 128 w 408"/>
                  <a:gd name="T89" fmla="*/ 234 h 294"/>
                  <a:gd name="T90" fmla="*/ 120 w 408"/>
                  <a:gd name="T91" fmla="*/ 219 h 294"/>
                  <a:gd name="T92" fmla="*/ 113 w 408"/>
                  <a:gd name="T93" fmla="*/ 206 h 294"/>
                  <a:gd name="T94" fmla="*/ 97 w 408"/>
                  <a:gd name="T95" fmla="*/ 197 h 294"/>
                  <a:gd name="T96" fmla="*/ 89 w 408"/>
                  <a:gd name="T97" fmla="*/ 190 h 294"/>
                  <a:gd name="T98" fmla="*/ 76 w 408"/>
                  <a:gd name="T99" fmla="*/ 183 h 294"/>
                  <a:gd name="T100" fmla="*/ 63 w 408"/>
                  <a:gd name="T101" fmla="*/ 177 h 294"/>
                  <a:gd name="T102" fmla="*/ 44 w 408"/>
                  <a:gd name="T103" fmla="*/ 169 h 294"/>
                  <a:gd name="T104" fmla="*/ 28 w 408"/>
                  <a:gd name="T105" fmla="*/ 145 h 294"/>
                  <a:gd name="T106" fmla="*/ 19 w 408"/>
                  <a:gd name="T107" fmla="*/ 127 h 294"/>
                  <a:gd name="T108" fmla="*/ 10 w 408"/>
                  <a:gd name="T109" fmla="*/ 114 h 294"/>
                  <a:gd name="T110" fmla="*/ 2 w 408"/>
                  <a:gd name="T111" fmla="*/ 92 h 294"/>
                  <a:gd name="T112" fmla="*/ 3 w 408"/>
                  <a:gd name="T113" fmla="*/ 83 h 294"/>
                  <a:gd name="T114" fmla="*/ 6 w 408"/>
                  <a:gd name="T115" fmla="*/ 75 h 294"/>
                  <a:gd name="T116" fmla="*/ 13 w 408"/>
                  <a:gd name="T117" fmla="*/ 65 h 294"/>
                  <a:gd name="T118" fmla="*/ 25 w 408"/>
                  <a:gd name="T119" fmla="*/ 6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8" h="294">
                    <a:moveTo>
                      <a:pt x="216" y="23"/>
                    </a:moveTo>
                    <a:lnTo>
                      <a:pt x="217" y="22"/>
                    </a:lnTo>
                    <a:lnTo>
                      <a:pt x="217" y="21"/>
                    </a:lnTo>
                    <a:lnTo>
                      <a:pt x="217" y="20"/>
                    </a:lnTo>
                    <a:lnTo>
                      <a:pt x="217" y="19"/>
                    </a:lnTo>
                    <a:lnTo>
                      <a:pt x="217" y="18"/>
                    </a:lnTo>
                    <a:lnTo>
                      <a:pt x="218" y="18"/>
                    </a:lnTo>
                    <a:lnTo>
                      <a:pt x="219" y="17"/>
                    </a:lnTo>
                    <a:lnTo>
                      <a:pt x="220" y="16"/>
                    </a:lnTo>
                    <a:lnTo>
                      <a:pt x="221" y="16"/>
                    </a:lnTo>
                    <a:lnTo>
                      <a:pt x="222" y="16"/>
                    </a:lnTo>
                    <a:lnTo>
                      <a:pt x="223" y="16"/>
                    </a:lnTo>
                    <a:lnTo>
                      <a:pt x="223" y="17"/>
                    </a:lnTo>
                    <a:lnTo>
                      <a:pt x="224" y="16"/>
                    </a:lnTo>
                    <a:lnTo>
                      <a:pt x="224" y="14"/>
                    </a:lnTo>
                    <a:lnTo>
                      <a:pt x="224" y="14"/>
                    </a:lnTo>
                    <a:lnTo>
                      <a:pt x="224" y="12"/>
                    </a:lnTo>
                    <a:lnTo>
                      <a:pt x="224" y="11"/>
                    </a:lnTo>
                    <a:lnTo>
                      <a:pt x="223" y="10"/>
                    </a:lnTo>
                    <a:lnTo>
                      <a:pt x="223" y="9"/>
                    </a:lnTo>
                    <a:lnTo>
                      <a:pt x="224" y="9"/>
                    </a:lnTo>
                    <a:lnTo>
                      <a:pt x="225" y="8"/>
                    </a:lnTo>
                    <a:lnTo>
                      <a:pt x="226" y="8"/>
                    </a:lnTo>
                    <a:lnTo>
                      <a:pt x="227" y="7"/>
                    </a:lnTo>
                    <a:lnTo>
                      <a:pt x="228" y="7"/>
                    </a:lnTo>
                    <a:lnTo>
                      <a:pt x="230" y="7"/>
                    </a:lnTo>
                    <a:lnTo>
                      <a:pt x="231" y="7"/>
                    </a:lnTo>
                    <a:lnTo>
                      <a:pt x="233" y="7"/>
                    </a:lnTo>
                    <a:lnTo>
                      <a:pt x="234" y="6"/>
                    </a:lnTo>
                    <a:lnTo>
                      <a:pt x="234" y="6"/>
                    </a:lnTo>
                    <a:lnTo>
                      <a:pt x="235" y="6"/>
                    </a:lnTo>
                    <a:lnTo>
                      <a:pt x="237" y="6"/>
                    </a:lnTo>
                    <a:lnTo>
                      <a:pt x="237" y="5"/>
                    </a:lnTo>
                    <a:lnTo>
                      <a:pt x="237" y="4"/>
                    </a:lnTo>
                    <a:lnTo>
                      <a:pt x="237" y="3"/>
                    </a:lnTo>
                    <a:lnTo>
                      <a:pt x="237" y="2"/>
                    </a:lnTo>
                    <a:lnTo>
                      <a:pt x="238" y="2"/>
                    </a:lnTo>
                    <a:lnTo>
                      <a:pt x="239" y="3"/>
                    </a:lnTo>
                    <a:lnTo>
                      <a:pt x="240" y="4"/>
                    </a:lnTo>
                    <a:lnTo>
                      <a:pt x="240" y="4"/>
                    </a:lnTo>
                    <a:lnTo>
                      <a:pt x="241" y="4"/>
                    </a:lnTo>
                    <a:lnTo>
                      <a:pt x="241" y="4"/>
                    </a:lnTo>
                    <a:lnTo>
                      <a:pt x="242" y="4"/>
                    </a:lnTo>
                    <a:lnTo>
                      <a:pt x="243" y="5"/>
                    </a:lnTo>
                    <a:lnTo>
                      <a:pt x="244" y="4"/>
                    </a:lnTo>
                    <a:lnTo>
                      <a:pt x="245" y="5"/>
                    </a:lnTo>
                    <a:lnTo>
                      <a:pt x="247" y="7"/>
                    </a:lnTo>
                    <a:lnTo>
                      <a:pt x="248" y="7"/>
                    </a:lnTo>
                    <a:lnTo>
                      <a:pt x="248" y="7"/>
                    </a:lnTo>
                    <a:lnTo>
                      <a:pt x="249" y="6"/>
                    </a:lnTo>
                    <a:lnTo>
                      <a:pt x="250" y="6"/>
                    </a:lnTo>
                    <a:lnTo>
                      <a:pt x="251" y="6"/>
                    </a:lnTo>
                    <a:lnTo>
                      <a:pt x="251" y="7"/>
                    </a:lnTo>
                    <a:lnTo>
                      <a:pt x="251" y="7"/>
                    </a:lnTo>
                    <a:lnTo>
                      <a:pt x="252" y="7"/>
                    </a:lnTo>
                    <a:lnTo>
                      <a:pt x="252" y="7"/>
                    </a:lnTo>
                    <a:lnTo>
                      <a:pt x="253" y="6"/>
                    </a:lnTo>
                    <a:lnTo>
                      <a:pt x="252" y="5"/>
                    </a:lnTo>
                    <a:lnTo>
                      <a:pt x="253" y="4"/>
                    </a:lnTo>
                    <a:lnTo>
                      <a:pt x="253" y="3"/>
                    </a:lnTo>
                    <a:lnTo>
                      <a:pt x="254" y="3"/>
                    </a:lnTo>
                    <a:lnTo>
                      <a:pt x="254" y="3"/>
                    </a:lnTo>
                    <a:lnTo>
                      <a:pt x="255" y="3"/>
                    </a:lnTo>
                    <a:lnTo>
                      <a:pt x="257" y="4"/>
                    </a:lnTo>
                    <a:lnTo>
                      <a:pt x="257" y="4"/>
                    </a:lnTo>
                    <a:lnTo>
                      <a:pt x="258" y="3"/>
                    </a:lnTo>
                    <a:lnTo>
                      <a:pt x="258" y="3"/>
                    </a:lnTo>
                    <a:lnTo>
                      <a:pt x="259" y="2"/>
                    </a:lnTo>
                    <a:lnTo>
                      <a:pt x="261" y="2"/>
                    </a:lnTo>
                    <a:lnTo>
                      <a:pt x="262" y="2"/>
                    </a:lnTo>
                    <a:lnTo>
                      <a:pt x="262" y="1"/>
                    </a:lnTo>
                    <a:lnTo>
                      <a:pt x="263" y="0"/>
                    </a:lnTo>
                    <a:lnTo>
                      <a:pt x="264" y="0"/>
                    </a:lnTo>
                    <a:lnTo>
                      <a:pt x="264" y="1"/>
                    </a:lnTo>
                    <a:lnTo>
                      <a:pt x="265" y="1"/>
                    </a:lnTo>
                    <a:lnTo>
                      <a:pt x="265" y="1"/>
                    </a:lnTo>
                    <a:lnTo>
                      <a:pt x="267" y="1"/>
                    </a:lnTo>
                    <a:lnTo>
                      <a:pt x="268" y="2"/>
                    </a:lnTo>
                    <a:lnTo>
                      <a:pt x="268" y="3"/>
                    </a:lnTo>
                    <a:lnTo>
                      <a:pt x="267" y="4"/>
                    </a:lnTo>
                    <a:lnTo>
                      <a:pt x="267" y="4"/>
                    </a:lnTo>
                    <a:lnTo>
                      <a:pt x="268" y="5"/>
                    </a:lnTo>
                    <a:lnTo>
                      <a:pt x="268" y="6"/>
                    </a:lnTo>
                    <a:lnTo>
                      <a:pt x="269" y="5"/>
                    </a:lnTo>
                    <a:lnTo>
                      <a:pt x="270" y="5"/>
                    </a:lnTo>
                    <a:lnTo>
                      <a:pt x="270" y="4"/>
                    </a:lnTo>
                    <a:lnTo>
                      <a:pt x="272" y="4"/>
                    </a:lnTo>
                    <a:lnTo>
                      <a:pt x="272" y="4"/>
                    </a:lnTo>
                    <a:lnTo>
                      <a:pt x="272" y="4"/>
                    </a:lnTo>
                    <a:lnTo>
                      <a:pt x="274" y="4"/>
                    </a:lnTo>
                    <a:lnTo>
                      <a:pt x="275" y="4"/>
                    </a:lnTo>
                    <a:lnTo>
                      <a:pt x="275" y="5"/>
                    </a:lnTo>
                    <a:lnTo>
                      <a:pt x="276" y="5"/>
                    </a:lnTo>
                    <a:lnTo>
                      <a:pt x="277" y="6"/>
                    </a:lnTo>
                    <a:lnTo>
                      <a:pt x="278" y="7"/>
                    </a:lnTo>
                    <a:lnTo>
                      <a:pt x="278" y="7"/>
                    </a:lnTo>
                    <a:lnTo>
                      <a:pt x="279" y="6"/>
                    </a:lnTo>
                    <a:lnTo>
                      <a:pt x="280" y="7"/>
                    </a:lnTo>
                    <a:lnTo>
                      <a:pt x="282" y="7"/>
                    </a:lnTo>
                    <a:lnTo>
                      <a:pt x="282" y="7"/>
                    </a:lnTo>
                    <a:lnTo>
                      <a:pt x="283" y="7"/>
                    </a:lnTo>
                    <a:lnTo>
                      <a:pt x="284" y="7"/>
                    </a:lnTo>
                    <a:lnTo>
                      <a:pt x="285" y="7"/>
                    </a:lnTo>
                    <a:lnTo>
                      <a:pt x="287" y="7"/>
                    </a:lnTo>
                    <a:lnTo>
                      <a:pt x="289" y="7"/>
                    </a:lnTo>
                    <a:lnTo>
                      <a:pt x="289" y="7"/>
                    </a:lnTo>
                    <a:lnTo>
                      <a:pt x="292" y="8"/>
                    </a:lnTo>
                    <a:lnTo>
                      <a:pt x="292" y="8"/>
                    </a:lnTo>
                    <a:lnTo>
                      <a:pt x="293" y="8"/>
                    </a:lnTo>
                    <a:lnTo>
                      <a:pt x="295" y="8"/>
                    </a:lnTo>
                    <a:lnTo>
                      <a:pt x="295" y="7"/>
                    </a:lnTo>
                    <a:lnTo>
                      <a:pt x="296" y="7"/>
                    </a:lnTo>
                    <a:lnTo>
                      <a:pt x="296" y="7"/>
                    </a:lnTo>
                    <a:lnTo>
                      <a:pt x="298" y="7"/>
                    </a:lnTo>
                    <a:lnTo>
                      <a:pt x="298" y="9"/>
                    </a:lnTo>
                    <a:lnTo>
                      <a:pt x="299" y="10"/>
                    </a:lnTo>
                    <a:lnTo>
                      <a:pt x="299" y="10"/>
                    </a:lnTo>
                    <a:lnTo>
                      <a:pt x="300" y="10"/>
                    </a:lnTo>
                    <a:lnTo>
                      <a:pt x="302" y="10"/>
                    </a:lnTo>
                    <a:lnTo>
                      <a:pt x="303" y="9"/>
                    </a:lnTo>
                    <a:lnTo>
                      <a:pt x="303" y="9"/>
                    </a:lnTo>
                    <a:lnTo>
                      <a:pt x="304" y="9"/>
                    </a:lnTo>
                    <a:lnTo>
                      <a:pt x="305" y="10"/>
                    </a:lnTo>
                    <a:lnTo>
                      <a:pt x="306" y="10"/>
                    </a:lnTo>
                    <a:lnTo>
                      <a:pt x="307" y="9"/>
                    </a:lnTo>
                    <a:lnTo>
                      <a:pt x="308" y="9"/>
                    </a:lnTo>
                    <a:lnTo>
                      <a:pt x="309" y="10"/>
                    </a:lnTo>
                    <a:lnTo>
                      <a:pt x="309" y="10"/>
                    </a:lnTo>
                    <a:lnTo>
                      <a:pt x="309" y="11"/>
                    </a:lnTo>
                    <a:lnTo>
                      <a:pt x="310" y="11"/>
                    </a:lnTo>
                    <a:lnTo>
                      <a:pt x="311" y="10"/>
                    </a:lnTo>
                    <a:lnTo>
                      <a:pt x="311" y="9"/>
                    </a:lnTo>
                    <a:lnTo>
                      <a:pt x="312" y="7"/>
                    </a:lnTo>
                    <a:lnTo>
                      <a:pt x="313" y="7"/>
                    </a:lnTo>
                    <a:lnTo>
                      <a:pt x="313" y="7"/>
                    </a:lnTo>
                    <a:lnTo>
                      <a:pt x="314" y="7"/>
                    </a:lnTo>
                    <a:lnTo>
                      <a:pt x="315" y="7"/>
                    </a:lnTo>
                    <a:lnTo>
                      <a:pt x="316" y="7"/>
                    </a:lnTo>
                    <a:lnTo>
                      <a:pt x="316" y="8"/>
                    </a:lnTo>
                    <a:lnTo>
                      <a:pt x="317" y="9"/>
                    </a:lnTo>
                    <a:lnTo>
                      <a:pt x="318" y="9"/>
                    </a:lnTo>
                    <a:lnTo>
                      <a:pt x="319" y="11"/>
                    </a:lnTo>
                    <a:lnTo>
                      <a:pt x="320" y="11"/>
                    </a:lnTo>
                    <a:lnTo>
                      <a:pt x="321" y="13"/>
                    </a:lnTo>
                    <a:lnTo>
                      <a:pt x="322" y="14"/>
                    </a:lnTo>
                    <a:lnTo>
                      <a:pt x="323" y="14"/>
                    </a:lnTo>
                    <a:lnTo>
                      <a:pt x="323" y="14"/>
                    </a:lnTo>
                    <a:lnTo>
                      <a:pt x="324" y="15"/>
                    </a:lnTo>
                    <a:lnTo>
                      <a:pt x="325" y="15"/>
                    </a:lnTo>
                    <a:lnTo>
                      <a:pt x="325" y="14"/>
                    </a:lnTo>
                    <a:lnTo>
                      <a:pt x="326" y="14"/>
                    </a:lnTo>
                    <a:lnTo>
                      <a:pt x="327" y="14"/>
                    </a:lnTo>
                    <a:lnTo>
                      <a:pt x="327" y="15"/>
                    </a:lnTo>
                    <a:lnTo>
                      <a:pt x="327" y="17"/>
                    </a:lnTo>
                    <a:lnTo>
                      <a:pt x="327" y="18"/>
                    </a:lnTo>
                    <a:lnTo>
                      <a:pt x="327" y="19"/>
                    </a:lnTo>
                    <a:lnTo>
                      <a:pt x="327" y="20"/>
                    </a:lnTo>
                    <a:lnTo>
                      <a:pt x="329" y="20"/>
                    </a:lnTo>
                    <a:lnTo>
                      <a:pt x="330" y="20"/>
                    </a:lnTo>
                    <a:lnTo>
                      <a:pt x="330" y="19"/>
                    </a:lnTo>
                    <a:lnTo>
                      <a:pt x="331" y="18"/>
                    </a:lnTo>
                    <a:lnTo>
                      <a:pt x="332" y="18"/>
                    </a:lnTo>
                    <a:lnTo>
                      <a:pt x="332" y="19"/>
                    </a:lnTo>
                    <a:lnTo>
                      <a:pt x="333" y="19"/>
                    </a:lnTo>
                    <a:lnTo>
                      <a:pt x="334" y="21"/>
                    </a:lnTo>
                    <a:lnTo>
                      <a:pt x="334" y="21"/>
                    </a:lnTo>
                    <a:lnTo>
                      <a:pt x="334" y="23"/>
                    </a:lnTo>
                    <a:lnTo>
                      <a:pt x="334" y="25"/>
                    </a:lnTo>
                    <a:lnTo>
                      <a:pt x="335" y="26"/>
                    </a:lnTo>
                    <a:lnTo>
                      <a:pt x="336" y="26"/>
                    </a:lnTo>
                    <a:lnTo>
                      <a:pt x="336" y="25"/>
                    </a:lnTo>
                    <a:lnTo>
                      <a:pt x="337" y="25"/>
                    </a:lnTo>
                    <a:lnTo>
                      <a:pt x="338" y="24"/>
                    </a:lnTo>
                    <a:lnTo>
                      <a:pt x="339" y="23"/>
                    </a:lnTo>
                    <a:lnTo>
                      <a:pt x="340" y="23"/>
                    </a:lnTo>
                    <a:lnTo>
                      <a:pt x="340" y="22"/>
                    </a:lnTo>
                    <a:lnTo>
                      <a:pt x="340" y="21"/>
                    </a:lnTo>
                    <a:lnTo>
                      <a:pt x="341" y="21"/>
                    </a:lnTo>
                    <a:lnTo>
                      <a:pt x="342" y="22"/>
                    </a:lnTo>
                    <a:lnTo>
                      <a:pt x="343" y="22"/>
                    </a:lnTo>
                    <a:lnTo>
                      <a:pt x="344" y="22"/>
                    </a:lnTo>
                    <a:lnTo>
                      <a:pt x="344" y="23"/>
                    </a:lnTo>
                    <a:lnTo>
                      <a:pt x="345" y="24"/>
                    </a:lnTo>
                    <a:lnTo>
                      <a:pt x="346" y="25"/>
                    </a:lnTo>
                    <a:lnTo>
                      <a:pt x="347" y="25"/>
                    </a:lnTo>
                    <a:lnTo>
                      <a:pt x="347" y="26"/>
                    </a:lnTo>
                    <a:lnTo>
                      <a:pt x="348" y="27"/>
                    </a:lnTo>
                    <a:lnTo>
                      <a:pt x="348" y="28"/>
                    </a:lnTo>
                    <a:lnTo>
                      <a:pt x="349" y="29"/>
                    </a:lnTo>
                    <a:lnTo>
                      <a:pt x="350" y="29"/>
                    </a:lnTo>
                    <a:lnTo>
                      <a:pt x="351" y="30"/>
                    </a:lnTo>
                    <a:lnTo>
                      <a:pt x="352" y="30"/>
                    </a:lnTo>
                    <a:lnTo>
                      <a:pt x="354" y="31"/>
                    </a:lnTo>
                    <a:lnTo>
                      <a:pt x="354" y="31"/>
                    </a:lnTo>
                    <a:lnTo>
                      <a:pt x="354" y="31"/>
                    </a:lnTo>
                    <a:lnTo>
                      <a:pt x="354" y="32"/>
                    </a:lnTo>
                    <a:lnTo>
                      <a:pt x="356" y="34"/>
                    </a:lnTo>
                    <a:lnTo>
                      <a:pt x="357" y="34"/>
                    </a:lnTo>
                    <a:lnTo>
                      <a:pt x="358" y="35"/>
                    </a:lnTo>
                    <a:lnTo>
                      <a:pt x="359" y="35"/>
                    </a:lnTo>
                    <a:lnTo>
                      <a:pt x="360" y="35"/>
                    </a:lnTo>
                    <a:lnTo>
                      <a:pt x="361" y="36"/>
                    </a:lnTo>
                    <a:lnTo>
                      <a:pt x="361" y="37"/>
                    </a:lnTo>
                    <a:lnTo>
                      <a:pt x="361" y="38"/>
                    </a:lnTo>
                    <a:lnTo>
                      <a:pt x="361" y="38"/>
                    </a:lnTo>
                    <a:lnTo>
                      <a:pt x="361" y="40"/>
                    </a:lnTo>
                    <a:lnTo>
                      <a:pt x="361" y="42"/>
                    </a:lnTo>
                    <a:lnTo>
                      <a:pt x="361" y="42"/>
                    </a:lnTo>
                    <a:lnTo>
                      <a:pt x="363" y="42"/>
                    </a:lnTo>
                    <a:lnTo>
                      <a:pt x="364" y="43"/>
                    </a:lnTo>
                    <a:lnTo>
                      <a:pt x="366" y="44"/>
                    </a:lnTo>
                    <a:lnTo>
                      <a:pt x="367" y="43"/>
                    </a:lnTo>
                    <a:lnTo>
                      <a:pt x="368" y="42"/>
                    </a:lnTo>
                    <a:lnTo>
                      <a:pt x="368" y="43"/>
                    </a:lnTo>
                    <a:lnTo>
                      <a:pt x="368" y="44"/>
                    </a:lnTo>
                    <a:lnTo>
                      <a:pt x="369" y="44"/>
                    </a:lnTo>
                    <a:lnTo>
                      <a:pt x="370" y="43"/>
                    </a:lnTo>
                    <a:lnTo>
                      <a:pt x="371" y="42"/>
                    </a:lnTo>
                    <a:lnTo>
                      <a:pt x="371" y="43"/>
                    </a:lnTo>
                    <a:lnTo>
                      <a:pt x="371" y="44"/>
                    </a:lnTo>
                    <a:lnTo>
                      <a:pt x="371" y="45"/>
                    </a:lnTo>
                    <a:lnTo>
                      <a:pt x="371" y="45"/>
                    </a:lnTo>
                    <a:lnTo>
                      <a:pt x="371" y="45"/>
                    </a:lnTo>
                    <a:lnTo>
                      <a:pt x="372" y="45"/>
                    </a:lnTo>
                    <a:lnTo>
                      <a:pt x="373" y="45"/>
                    </a:lnTo>
                    <a:lnTo>
                      <a:pt x="375" y="44"/>
                    </a:lnTo>
                    <a:lnTo>
                      <a:pt x="376" y="43"/>
                    </a:lnTo>
                    <a:lnTo>
                      <a:pt x="377" y="43"/>
                    </a:lnTo>
                    <a:lnTo>
                      <a:pt x="378" y="42"/>
                    </a:lnTo>
                    <a:lnTo>
                      <a:pt x="378" y="42"/>
                    </a:lnTo>
                    <a:lnTo>
                      <a:pt x="379" y="42"/>
                    </a:lnTo>
                    <a:lnTo>
                      <a:pt x="380" y="43"/>
                    </a:lnTo>
                    <a:lnTo>
                      <a:pt x="381" y="43"/>
                    </a:lnTo>
                    <a:lnTo>
                      <a:pt x="382" y="42"/>
                    </a:lnTo>
                    <a:lnTo>
                      <a:pt x="382" y="42"/>
                    </a:lnTo>
                    <a:lnTo>
                      <a:pt x="382" y="43"/>
                    </a:lnTo>
                    <a:lnTo>
                      <a:pt x="382" y="44"/>
                    </a:lnTo>
                    <a:lnTo>
                      <a:pt x="382" y="45"/>
                    </a:lnTo>
                    <a:lnTo>
                      <a:pt x="382" y="46"/>
                    </a:lnTo>
                    <a:lnTo>
                      <a:pt x="382" y="47"/>
                    </a:lnTo>
                    <a:lnTo>
                      <a:pt x="382" y="48"/>
                    </a:lnTo>
                    <a:lnTo>
                      <a:pt x="382" y="49"/>
                    </a:lnTo>
                    <a:lnTo>
                      <a:pt x="382" y="50"/>
                    </a:lnTo>
                    <a:lnTo>
                      <a:pt x="382" y="50"/>
                    </a:lnTo>
                    <a:lnTo>
                      <a:pt x="383" y="50"/>
                    </a:lnTo>
                    <a:lnTo>
                      <a:pt x="385" y="50"/>
                    </a:lnTo>
                    <a:lnTo>
                      <a:pt x="385" y="50"/>
                    </a:lnTo>
                    <a:lnTo>
                      <a:pt x="386" y="50"/>
                    </a:lnTo>
                    <a:lnTo>
                      <a:pt x="388" y="52"/>
                    </a:lnTo>
                    <a:lnTo>
                      <a:pt x="389" y="52"/>
                    </a:lnTo>
                    <a:lnTo>
                      <a:pt x="388" y="52"/>
                    </a:lnTo>
                    <a:lnTo>
                      <a:pt x="387" y="52"/>
                    </a:lnTo>
                    <a:lnTo>
                      <a:pt x="386" y="52"/>
                    </a:lnTo>
                    <a:lnTo>
                      <a:pt x="386" y="53"/>
                    </a:lnTo>
                    <a:lnTo>
                      <a:pt x="386" y="54"/>
                    </a:lnTo>
                    <a:lnTo>
                      <a:pt x="386" y="55"/>
                    </a:lnTo>
                    <a:lnTo>
                      <a:pt x="385" y="56"/>
                    </a:lnTo>
                    <a:lnTo>
                      <a:pt x="387" y="56"/>
                    </a:lnTo>
                    <a:lnTo>
                      <a:pt x="388" y="56"/>
                    </a:lnTo>
                    <a:lnTo>
                      <a:pt x="389" y="58"/>
                    </a:lnTo>
                    <a:lnTo>
                      <a:pt x="390" y="59"/>
                    </a:lnTo>
                    <a:lnTo>
                      <a:pt x="391" y="59"/>
                    </a:lnTo>
                    <a:lnTo>
                      <a:pt x="391" y="59"/>
                    </a:lnTo>
                    <a:lnTo>
                      <a:pt x="391" y="61"/>
                    </a:lnTo>
                    <a:lnTo>
                      <a:pt x="392" y="62"/>
                    </a:lnTo>
                    <a:lnTo>
                      <a:pt x="393" y="62"/>
                    </a:lnTo>
                    <a:lnTo>
                      <a:pt x="394" y="62"/>
                    </a:lnTo>
                    <a:lnTo>
                      <a:pt x="395" y="62"/>
                    </a:lnTo>
                    <a:lnTo>
                      <a:pt x="396" y="62"/>
                    </a:lnTo>
                    <a:lnTo>
                      <a:pt x="396" y="63"/>
                    </a:lnTo>
                    <a:lnTo>
                      <a:pt x="396" y="64"/>
                    </a:lnTo>
                    <a:lnTo>
                      <a:pt x="396" y="65"/>
                    </a:lnTo>
                    <a:lnTo>
                      <a:pt x="395" y="66"/>
                    </a:lnTo>
                    <a:lnTo>
                      <a:pt x="396" y="66"/>
                    </a:lnTo>
                    <a:lnTo>
                      <a:pt x="396" y="66"/>
                    </a:lnTo>
                    <a:lnTo>
                      <a:pt x="397" y="67"/>
                    </a:lnTo>
                    <a:lnTo>
                      <a:pt x="397" y="68"/>
                    </a:lnTo>
                    <a:lnTo>
                      <a:pt x="399" y="68"/>
                    </a:lnTo>
                    <a:lnTo>
                      <a:pt x="399" y="68"/>
                    </a:lnTo>
                    <a:lnTo>
                      <a:pt x="400" y="69"/>
                    </a:lnTo>
                    <a:lnTo>
                      <a:pt x="401" y="69"/>
                    </a:lnTo>
                    <a:lnTo>
                      <a:pt x="402" y="71"/>
                    </a:lnTo>
                    <a:lnTo>
                      <a:pt x="403" y="72"/>
                    </a:lnTo>
                    <a:lnTo>
                      <a:pt x="404" y="72"/>
                    </a:lnTo>
                    <a:lnTo>
                      <a:pt x="405" y="72"/>
                    </a:lnTo>
                    <a:lnTo>
                      <a:pt x="406" y="72"/>
                    </a:lnTo>
                    <a:lnTo>
                      <a:pt x="407" y="72"/>
                    </a:lnTo>
                    <a:lnTo>
                      <a:pt x="406" y="73"/>
                    </a:lnTo>
                    <a:lnTo>
                      <a:pt x="406" y="73"/>
                    </a:lnTo>
                    <a:lnTo>
                      <a:pt x="406" y="76"/>
                    </a:lnTo>
                    <a:lnTo>
                      <a:pt x="406" y="76"/>
                    </a:lnTo>
                    <a:lnTo>
                      <a:pt x="408" y="76"/>
                    </a:lnTo>
                    <a:lnTo>
                      <a:pt x="408" y="77"/>
                    </a:lnTo>
                    <a:lnTo>
                      <a:pt x="407" y="77"/>
                    </a:lnTo>
                    <a:lnTo>
                      <a:pt x="407" y="78"/>
                    </a:lnTo>
                    <a:lnTo>
                      <a:pt x="406" y="80"/>
                    </a:lnTo>
                    <a:lnTo>
                      <a:pt x="406" y="80"/>
                    </a:lnTo>
                    <a:lnTo>
                      <a:pt x="405" y="82"/>
                    </a:lnTo>
                    <a:lnTo>
                      <a:pt x="404" y="83"/>
                    </a:lnTo>
                    <a:lnTo>
                      <a:pt x="403" y="83"/>
                    </a:lnTo>
                    <a:lnTo>
                      <a:pt x="402" y="83"/>
                    </a:lnTo>
                    <a:lnTo>
                      <a:pt x="402" y="84"/>
                    </a:lnTo>
                    <a:lnTo>
                      <a:pt x="401" y="85"/>
                    </a:lnTo>
                    <a:lnTo>
                      <a:pt x="400" y="85"/>
                    </a:lnTo>
                    <a:lnTo>
                      <a:pt x="399" y="86"/>
                    </a:lnTo>
                    <a:lnTo>
                      <a:pt x="399" y="86"/>
                    </a:lnTo>
                    <a:lnTo>
                      <a:pt x="398" y="87"/>
                    </a:lnTo>
                    <a:lnTo>
                      <a:pt x="397" y="86"/>
                    </a:lnTo>
                    <a:lnTo>
                      <a:pt x="396" y="87"/>
                    </a:lnTo>
                    <a:lnTo>
                      <a:pt x="397" y="87"/>
                    </a:lnTo>
                    <a:lnTo>
                      <a:pt x="397" y="88"/>
                    </a:lnTo>
                    <a:lnTo>
                      <a:pt x="397" y="89"/>
                    </a:lnTo>
                    <a:lnTo>
                      <a:pt x="396" y="90"/>
                    </a:lnTo>
                    <a:lnTo>
                      <a:pt x="396" y="90"/>
                    </a:lnTo>
                    <a:lnTo>
                      <a:pt x="395" y="90"/>
                    </a:lnTo>
                    <a:lnTo>
                      <a:pt x="393" y="91"/>
                    </a:lnTo>
                    <a:lnTo>
                      <a:pt x="392" y="92"/>
                    </a:lnTo>
                    <a:lnTo>
                      <a:pt x="391" y="93"/>
                    </a:lnTo>
                    <a:lnTo>
                      <a:pt x="391" y="94"/>
                    </a:lnTo>
                    <a:lnTo>
                      <a:pt x="391" y="97"/>
                    </a:lnTo>
                    <a:lnTo>
                      <a:pt x="391" y="97"/>
                    </a:lnTo>
                    <a:lnTo>
                      <a:pt x="391" y="98"/>
                    </a:lnTo>
                    <a:lnTo>
                      <a:pt x="390" y="99"/>
                    </a:lnTo>
                    <a:lnTo>
                      <a:pt x="389" y="100"/>
                    </a:lnTo>
                    <a:lnTo>
                      <a:pt x="388" y="100"/>
                    </a:lnTo>
                    <a:lnTo>
                      <a:pt x="387" y="101"/>
                    </a:lnTo>
                    <a:lnTo>
                      <a:pt x="387" y="102"/>
                    </a:lnTo>
                    <a:lnTo>
                      <a:pt x="387" y="103"/>
                    </a:lnTo>
                    <a:lnTo>
                      <a:pt x="386" y="103"/>
                    </a:lnTo>
                    <a:lnTo>
                      <a:pt x="385" y="103"/>
                    </a:lnTo>
                    <a:lnTo>
                      <a:pt x="384" y="103"/>
                    </a:lnTo>
                    <a:lnTo>
                      <a:pt x="383" y="104"/>
                    </a:lnTo>
                    <a:lnTo>
                      <a:pt x="382" y="104"/>
                    </a:lnTo>
                    <a:lnTo>
                      <a:pt x="382" y="104"/>
                    </a:lnTo>
                    <a:lnTo>
                      <a:pt x="381" y="104"/>
                    </a:lnTo>
                    <a:lnTo>
                      <a:pt x="380" y="104"/>
                    </a:lnTo>
                    <a:lnTo>
                      <a:pt x="378" y="104"/>
                    </a:lnTo>
                    <a:lnTo>
                      <a:pt x="377" y="105"/>
                    </a:lnTo>
                    <a:lnTo>
                      <a:pt x="375" y="106"/>
                    </a:lnTo>
                    <a:lnTo>
                      <a:pt x="374" y="107"/>
                    </a:lnTo>
                    <a:lnTo>
                      <a:pt x="371" y="108"/>
                    </a:lnTo>
                    <a:lnTo>
                      <a:pt x="371" y="109"/>
                    </a:lnTo>
                    <a:lnTo>
                      <a:pt x="370" y="109"/>
                    </a:lnTo>
                    <a:lnTo>
                      <a:pt x="369" y="110"/>
                    </a:lnTo>
                    <a:lnTo>
                      <a:pt x="368" y="111"/>
                    </a:lnTo>
                    <a:lnTo>
                      <a:pt x="368" y="111"/>
                    </a:lnTo>
                    <a:lnTo>
                      <a:pt x="368" y="113"/>
                    </a:lnTo>
                    <a:lnTo>
                      <a:pt x="367" y="113"/>
                    </a:lnTo>
                    <a:lnTo>
                      <a:pt x="366" y="113"/>
                    </a:lnTo>
                    <a:lnTo>
                      <a:pt x="366" y="114"/>
                    </a:lnTo>
                    <a:lnTo>
                      <a:pt x="365" y="114"/>
                    </a:lnTo>
                    <a:lnTo>
                      <a:pt x="365" y="114"/>
                    </a:lnTo>
                    <a:lnTo>
                      <a:pt x="365" y="114"/>
                    </a:lnTo>
                    <a:lnTo>
                      <a:pt x="364" y="115"/>
                    </a:lnTo>
                    <a:lnTo>
                      <a:pt x="361" y="118"/>
                    </a:lnTo>
                    <a:lnTo>
                      <a:pt x="361" y="118"/>
                    </a:lnTo>
                    <a:lnTo>
                      <a:pt x="360" y="118"/>
                    </a:lnTo>
                    <a:lnTo>
                      <a:pt x="360" y="119"/>
                    </a:lnTo>
                    <a:lnTo>
                      <a:pt x="359" y="120"/>
                    </a:lnTo>
                    <a:lnTo>
                      <a:pt x="358" y="121"/>
                    </a:lnTo>
                    <a:lnTo>
                      <a:pt x="358" y="121"/>
                    </a:lnTo>
                    <a:lnTo>
                      <a:pt x="354" y="122"/>
                    </a:lnTo>
                    <a:lnTo>
                      <a:pt x="354" y="122"/>
                    </a:lnTo>
                    <a:lnTo>
                      <a:pt x="353" y="122"/>
                    </a:lnTo>
                    <a:lnTo>
                      <a:pt x="352" y="122"/>
                    </a:lnTo>
                    <a:lnTo>
                      <a:pt x="351" y="122"/>
                    </a:lnTo>
                    <a:lnTo>
                      <a:pt x="347" y="122"/>
                    </a:lnTo>
                    <a:lnTo>
                      <a:pt x="347" y="123"/>
                    </a:lnTo>
                    <a:lnTo>
                      <a:pt x="346" y="123"/>
                    </a:lnTo>
                    <a:lnTo>
                      <a:pt x="345" y="123"/>
                    </a:lnTo>
                    <a:lnTo>
                      <a:pt x="344" y="123"/>
                    </a:lnTo>
                    <a:lnTo>
                      <a:pt x="343" y="123"/>
                    </a:lnTo>
                    <a:lnTo>
                      <a:pt x="342" y="124"/>
                    </a:lnTo>
                    <a:lnTo>
                      <a:pt x="341" y="124"/>
                    </a:lnTo>
                    <a:lnTo>
                      <a:pt x="340" y="124"/>
                    </a:lnTo>
                    <a:lnTo>
                      <a:pt x="340" y="124"/>
                    </a:lnTo>
                    <a:lnTo>
                      <a:pt x="339" y="124"/>
                    </a:lnTo>
                    <a:lnTo>
                      <a:pt x="338" y="124"/>
                    </a:lnTo>
                    <a:lnTo>
                      <a:pt x="338" y="125"/>
                    </a:lnTo>
                    <a:lnTo>
                      <a:pt x="337" y="126"/>
                    </a:lnTo>
                    <a:lnTo>
                      <a:pt x="337" y="127"/>
                    </a:lnTo>
                    <a:lnTo>
                      <a:pt x="337" y="128"/>
                    </a:lnTo>
                    <a:lnTo>
                      <a:pt x="336" y="128"/>
                    </a:lnTo>
                    <a:lnTo>
                      <a:pt x="334" y="130"/>
                    </a:lnTo>
                    <a:lnTo>
                      <a:pt x="333" y="131"/>
                    </a:lnTo>
                    <a:lnTo>
                      <a:pt x="332" y="131"/>
                    </a:lnTo>
                    <a:lnTo>
                      <a:pt x="332" y="132"/>
                    </a:lnTo>
                    <a:lnTo>
                      <a:pt x="331" y="132"/>
                    </a:lnTo>
                    <a:lnTo>
                      <a:pt x="330" y="134"/>
                    </a:lnTo>
                    <a:lnTo>
                      <a:pt x="330" y="135"/>
                    </a:lnTo>
                    <a:lnTo>
                      <a:pt x="330" y="135"/>
                    </a:lnTo>
                    <a:lnTo>
                      <a:pt x="330" y="136"/>
                    </a:lnTo>
                    <a:lnTo>
                      <a:pt x="330" y="138"/>
                    </a:lnTo>
                    <a:lnTo>
                      <a:pt x="329" y="139"/>
                    </a:lnTo>
                    <a:lnTo>
                      <a:pt x="329" y="140"/>
                    </a:lnTo>
                    <a:lnTo>
                      <a:pt x="329" y="141"/>
                    </a:lnTo>
                    <a:lnTo>
                      <a:pt x="329" y="142"/>
                    </a:lnTo>
                    <a:lnTo>
                      <a:pt x="327" y="143"/>
                    </a:lnTo>
                    <a:lnTo>
                      <a:pt x="327" y="144"/>
                    </a:lnTo>
                    <a:lnTo>
                      <a:pt x="327" y="145"/>
                    </a:lnTo>
                    <a:lnTo>
                      <a:pt x="327" y="145"/>
                    </a:lnTo>
                    <a:lnTo>
                      <a:pt x="327" y="147"/>
                    </a:lnTo>
                    <a:lnTo>
                      <a:pt x="328" y="149"/>
                    </a:lnTo>
                    <a:lnTo>
                      <a:pt x="328" y="150"/>
                    </a:lnTo>
                    <a:lnTo>
                      <a:pt x="329" y="152"/>
                    </a:lnTo>
                    <a:lnTo>
                      <a:pt x="330" y="152"/>
                    </a:lnTo>
                    <a:lnTo>
                      <a:pt x="330" y="153"/>
                    </a:lnTo>
                    <a:lnTo>
                      <a:pt x="330" y="154"/>
                    </a:lnTo>
                    <a:lnTo>
                      <a:pt x="332" y="156"/>
                    </a:lnTo>
                    <a:lnTo>
                      <a:pt x="333" y="157"/>
                    </a:lnTo>
                    <a:lnTo>
                      <a:pt x="334" y="158"/>
                    </a:lnTo>
                    <a:lnTo>
                      <a:pt x="334" y="159"/>
                    </a:lnTo>
                    <a:lnTo>
                      <a:pt x="334" y="159"/>
                    </a:lnTo>
                    <a:lnTo>
                      <a:pt x="336" y="160"/>
                    </a:lnTo>
                    <a:lnTo>
                      <a:pt x="337" y="160"/>
                    </a:lnTo>
                    <a:lnTo>
                      <a:pt x="337" y="161"/>
                    </a:lnTo>
                    <a:lnTo>
                      <a:pt x="339" y="162"/>
                    </a:lnTo>
                    <a:lnTo>
                      <a:pt x="340" y="164"/>
                    </a:lnTo>
                    <a:lnTo>
                      <a:pt x="340" y="165"/>
                    </a:lnTo>
                    <a:lnTo>
                      <a:pt x="341" y="167"/>
                    </a:lnTo>
                    <a:lnTo>
                      <a:pt x="340" y="167"/>
                    </a:lnTo>
                    <a:lnTo>
                      <a:pt x="339" y="167"/>
                    </a:lnTo>
                    <a:lnTo>
                      <a:pt x="338" y="167"/>
                    </a:lnTo>
                    <a:lnTo>
                      <a:pt x="337" y="167"/>
                    </a:lnTo>
                    <a:lnTo>
                      <a:pt x="337" y="168"/>
                    </a:lnTo>
                    <a:lnTo>
                      <a:pt x="335" y="171"/>
                    </a:lnTo>
                    <a:lnTo>
                      <a:pt x="334" y="173"/>
                    </a:lnTo>
                    <a:lnTo>
                      <a:pt x="334" y="175"/>
                    </a:lnTo>
                    <a:lnTo>
                      <a:pt x="334" y="176"/>
                    </a:lnTo>
                    <a:lnTo>
                      <a:pt x="333" y="176"/>
                    </a:lnTo>
                    <a:lnTo>
                      <a:pt x="332" y="177"/>
                    </a:lnTo>
                    <a:lnTo>
                      <a:pt x="331" y="177"/>
                    </a:lnTo>
                    <a:lnTo>
                      <a:pt x="330" y="178"/>
                    </a:lnTo>
                    <a:lnTo>
                      <a:pt x="329" y="178"/>
                    </a:lnTo>
                    <a:lnTo>
                      <a:pt x="328" y="178"/>
                    </a:lnTo>
                    <a:lnTo>
                      <a:pt x="327" y="179"/>
                    </a:lnTo>
                    <a:lnTo>
                      <a:pt x="327" y="180"/>
                    </a:lnTo>
                    <a:lnTo>
                      <a:pt x="326" y="181"/>
                    </a:lnTo>
                    <a:lnTo>
                      <a:pt x="326" y="182"/>
                    </a:lnTo>
                    <a:lnTo>
                      <a:pt x="325" y="183"/>
                    </a:lnTo>
                    <a:lnTo>
                      <a:pt x="324" y="184"/>
                    </a:lnTo>
                    <a:lnTo>
                      <a:pt x="323" y="185"/>
                    </a:lnTo>
                    <a:lnTo>
                      <a:pt x="323" y="186"/>
                    </a:lnTo>
                    <a:lnTo>
                      <a:pt x="323" y="187"/>
                    </a:lnTo>
                    <a:lnTo>
                      <a:pt x="322" y="187"/>
                    </a:lnTo>
                    <a:lnTo>
                      <a:pt x="320" y="185"/>
                    </a:lnTo>
                    <a:lnTo>
                      <a:pt x="319" y="184"/>
                    </a:lnTo>
                    <a:lnTo>
                      <a:pt x="318" y="183"/>
                    </a:lnTo>
                    <a:lnTo>
                      <a:pt x="318" y="183"/>
                    </a:lnTo>
                    <a:lnTo>
                      <a:pt x="316" y="182"/>
                    </a:lnTo>
                    <a:lnTo>
                      <a:pt x="314" y="180"/>
                    </a:lnTo>
                    <a:lnTo>
                      <a:pt x="313" y="180"/>
                    </a:lnTo>
                    <a:lnTo>
                      <a:pt x="312" y="179"/>
                    </a:lnTo>
                    <a:lnTo>
                      <a:pt x="311" y="178"/>
                    </a:lnTo>
                    <a:lnTo>
                      <a:pt x="310" y="178"/>
                    </a:lnTo>
                    <a:lnTo>
                      <a:pt x="309" y="176"/>
                    </a:lnTo>
                    <a:lnTo>
                      <a:pt x="308" y="176"/>
                    </a:lnTo>
                    <a:lnTo>
                      <a:pt x="307" y="176"/>
                    </a:lnTo>
                    <a:lnTo>
                      <a:pt x="305" y="177"/>
                    </a:lnTo>
                    <a:lnTo>
                      <a:pt x="304" y="177"/>
                    </a:lnTo>
                    <a:lnTo>
                      <a:pt x="303" y="177"/>
                    </a:lnTo>
                    <a:lnTo>
                      <a:pt x="303" y="177"/>
                    </a:lnTo>
                    <a:lnTo>
                      <a:pt x="302" y="177"/>
                    </a:lnTo>
                    <a:lnTo>
                      <a:pt x="300" y="179"/>
                    </a:lnTo>
                    <a:lnTo>
                      <a:pt x="299" y="179"/>
                    </a:lnTo>
                    <a:lnTo>
                      <a:pt x="299" y="180"/>
                    </a:lnTo>
                    <a:lnTo>
                      <a:pt x="298" y="180"/>
                    </a:lnTo>
                    <a:lnTo>
                      <a:pt x="296" y="180"/>
                    </a:lnTo>
                    <a:lnTo>
                      <a:pt x="294" y="180"/>
                    </a:lnTo>
                    <a:lnTo>
                      <a:pt x="292" y="180"/>
                    </a:lnTo>
                    <a:lnTo>
                      <a:pt x="290" y="180"/>
                    </a:lnTo>
                    <a:lnTo>
                      <a:pt x="289" y="180"/>
                    </a:lnTo>
                    <a:lnTo>
                      <a:pt x="286" y="180"/>
                    </a:lnTo>
                    <a:lnTo>
                      <a:pt x="285" y="180"/>
                    </a:lnTo>
                    <a:lnTo>
                      <a:pt x="284" y="180"/>
                    </a:lnTo>
                    <a:lnTo>
                      <a:pt x="282" y="179"/>
                    </a:lnTo>
                    <a:lnTo>
                      <a:pt x="281" y="178"/>
                    </a:lnTo>
                    <a:lnTo>
                      <a:pt x="280" y="179"/>
                    </a:lnTo>
                    <a:lnTo>
                      <a:pt x="278" y="180"/>
                    </a:lnTo>
                    <a:lnTo>
                      <a:pt x="277" y="180"/>
                    </a:lnTo>
                    <a:lnTo>
                      <a:pt x="276" y="181"/>
                    </a:lnTo>
                    <a:lnTo>
                      <a:pt x="275" y="182"/>
                    </a:lnTo>
                    <a:lnTo>
                      <a:pt x="275" y="183"/>
                    </a:lnTo>
                    <a:lnTo>
                      <a:pt x="273" y="184"/>
                    </a:lnTo>
                    <a:lnTo>
                      <a:pt x="272" y="185"/>
                    </a:lnTo>
                    <a:lnTo>
                      <a:pt x="270" y="184"/>
                    </a:lnTo>
                    <a:lnTo>
                      <a:pt x="269" y="184"/>
                    </a:lnTo>
                    <a:lnTo>
                      <a:pt x="268" y="184"/>
                    </a:lnTo>
                    <a:lnTo>
                      <a:pt x="265" y="184"/>
                    </a:lnTo>
                    <a:lnTo>
                      <a:pt x="265" y="184"/>
                    </a:lnTo>
                    <a:lnTo>
                      <a:pt x="262" y="185"/>
                    </a:lnTo>
                    <a:lnTo>
                      <a:pt x="262" y="186"/>
                    </a:lnTo>
                    <a:lnTo>
                      <a:pt x="261" y="189"/>
                    </a:lnTo>
                    <a:lnTo>
                      <a:pt x="260" y="190"/>
                    </a:lnTo>
                    <a:lnTo>
                      <a:pt x="259" y="191"/>
                    </a:lnTo>
                    <a:lnTo>
                      <a:pt x="259" y="193"/>
                    </a:lnTo>
                    <a:lnTo>
                      <a:pt x="258" y="194"/>
                    </a:lnTo>
                    <a:lnTo>
                      <a:pt x="258" y="195"/>
                    </a:lnTo>
                    <a:lnTo>
                      <a:pt x="257" y="197"/>
                    </a:lnTo>
                    <a:lnTo>
                      <a:pt x="255" y="197"/>
                    </a:lnTo>
                    <a:lnTo>
                      <a:pt x="255" y="198"/>
                    </a:lnTo>
                    <a:lnTo>
                      <a:pt x="254" y="200"/>
                    </a:lnTo>
                    <a:lnTo>
                      <a:pt x="254" y="201"/>
                    </a:lnTo>
                    <a:lnTo>
                      <a:pt x="254" y="202"/>
                    </a:lnTo>
                    <a:lnTo>
                      <a:pt x="252" y="204"/>
                    </a:lnTo>
                    <a:lnTo>
                      <a:pt x="252" y="204"/>
                    </a:lnTo>
                    <a:lnTo>
                      <a:pt x="251" y="207"/>
                    </a:lnTo>
                    <a:lnTo>
                      <a:pt x="251" y="207"/>
                    </a:lnTo>
                    <a:lnTo>
                      <a:pt x="251" y="209"/>
                    </a:lnTo>
                    <a:lnTo>
                      <a:pt x="252" y="210"/>
                    </a:lnTo>
                    <a:lnTo>
                      <a:pt x="253" y="211"/>
                    </a:lnTo>
                    <a:lnTo>
                      <a:pt x="253" y="211"/>
                    </a:lnTo>
                    <a:lnTo>
                      <a:pt x="253" y="213"/>
                    </a:lnTo>
                    <a:lnTo>
                      <a:pt x="254" y="214"/>
                    </a:lnTo>
                    <a:lnTo>
                      <a:pt x="253" y="215"/>
                    </a:lnTo>
                    <a:lnTo>
                      <a:pt x="254" y="216"/>
                    </a:lnTo>
                    <a:lnTo>
                      <a:pt x="254" y="217"/>
                    </a:lnTo>
                    <a:lnTo>
                      <a:pt x="254" y="218"/>
                    </a:lnTo>
                    <a:lnTo>
                      <a:pt x="253" y="218"/>
                    </a:lnTo>
                    <a:lnTo>
                      <a:pt x="253" y="220"/>
                    </a:lnTo>
                    <a:lnTo>
                      <a:pt x="252" y="221"/>
                    </a:lnTo>
                    <a:lnTo>
                      <a:pt x="251" y="221"/>
                    </a:lnTo>
                    <a:lnTo>
                      <a:pt x="251" y="221"/>
                    </a:lnTo>
                    <a:lnTo>
                      <a:pt x="250" y="222"/>
                    </a:lnTo>
                    <a:lnTo>
                      <a:pt x="249" y="223"/>
                    </a:lnTo>
                    <a:lnTo>
                      <a:pt x="249" y="224"/>
                    </a:lnTo>
                    <a:lnTo>
                      <a:pt x="248" y="224"/>
                    </a:lnTo>
                    <a:lnTo>
                      <a:pt x="244" y="226"/>
                    </a:lnTo>
                    <a:lnTo>
                      <a:pt x="244" y="227"/>
                    </a:lnTo>
                    <a:lnTo>
                      <a:pt x="243" y="228"/>
                    </a:lnTo>
                    <a:lnTo>
                      <a:pt x="242" y="228"/>
                    </a:lnTo>
                    <a:lnTo>
                      <a:pt x="241" y="228"/>
                    </a:lnTo>
                    <a:lnTo>
                      <a:pt x="241" y="230"/>
                    </a:lnTo>
                    <a:lnTo>
                      <a:pt x="241" y="231"/>
                    </a:lnTo>
                    <a:lnTo>
                      <a:pt x="240" y="231"/>
                    </a:lnTo>
                    <a:lnTo>
                      <a:pt x="239" y="231"/>
                    </a:lnTo>
                    <a:lnTo>
                      <a:pt x="238" y="233"/>
                    </a:lnTo>
                    <a:lnTo>
                      <a:pt x="237" y="234"/>
                    </a:lnTo>
                    <a:lnTo>
                      <a:pt x="237" y="235"/>
                    </a:lnTo>
                    <a:lnTo>
                      <a:pt x="237" y="236"/>
                    </a:lnTo>
                    <a:lnTo>
                      <a:pt x="236" y="238"/>
                    </a:lnTo>
                    <a:lnTo>
                      <a:pt x="235" y="238"/>
                    </a:lnTo>
                    <a:lnTo>
                      <a:pt x="234" y="240"/>
                    </a:lnTo>
                    <a:lnTo>
                      <a:pt x="234" y="241"/>
                    </a:lnTo>
                    <a:lnTo>
                      <a:pt x="234" y="242"/>
                    </a:lnTo>
                    <a:lnTo>
                      <a:pt x="234" y="242"/>
                    </a:lnTo>
                    <a:lnTo>
                      <a:pt x="235" y="243"/>
                    </a:lnTo>
                    <a:lnTo>
                      <a:pt x="237" y="243"/>
                    </a:lnTo>
                    <a:lnTo>
                      <a:pt x="237" y="243"/>
                    </a:lnTo>
                    <a:lnTo>
                      <a:pt x="238" y="243"/>
                    </a:lnTo>
                    <a:lnTo>
                      <a:pt x="239" y="244"/>
                    </a:lnTo>
                    <a:lnTo>
                      <a:pt x="240" y="245"/>
                    </a:lnTo>
                    <a:lnTo>
                      <a:pt x="240" y="245"/>
                    </a:lnTo>
                    <a:lnTo>
                      <a:pt x="241" y="246"/>
                    </a:lnTo>
                    <a:lnTo>
                      <a:pt x="241" y="247"/>
                    </a:lnTo>
                    <a:lnTo>
                      <a:pt x="242" y="248"/>
                    </a:lnTo>
                    <a:lnTo>
                      <a:pt x="243" y="249"/>
                    </a:lnTo>
                    <a:lnTo>
                      <a:pt x="244" y="250"/>
                    </a:lnTo>
                    <a:lnTo>
                      <a:pt x="244" y="251"/>
                    </a:lnTo>
                    <a:lnTo>
                      <a:pt x="244" y="252"/>
                    </a:lnTo>
                    <a:lnTo>
                      <a:pt x="245" y="252"/>
                    </a:lnTo>
                    <a:lnTo>
                      <a:pt x="246" y="253"/>
                    </a:lnTo>
                    <a:lnTo>
                      <a:pt x="247" y="254"/>
                    </a:lnTo>
                    <a:lnTo>
                      <a:pt x="248" y="255"/>
                    </a:lnTo>
                    <a:lnTo>
                      <a:pt x="248" y="255"/>
                    </a:lnTo>
                    <a:lnTo>
                      <a:pt x="251" y="256"/>
                    </a:lnTo>
                    <a:lnTo>
                      <a:pt x="251" y="257"/>
                    </a:lnTo>
                    <a:lnTo>
                      <a:pt x="251" y="258"/>
                    </a:lnTo>
                    <a:lnTo>
                      <a:pt x="249" y="259"/>
                    </a:lnTo>
                    <a:lnTo>
                      <a:pt x="249" y="259"/>
                    </a:lnTo>
                    <a:lnTo>
                      <a:pt x="250" y="260"/>
                    </a:lnTo>
                    <a:lnTo>
                      <a:pt x="251" y="261"/>
                    </a:lnTo>
                    <a:lnTo>
                      <a:pt x="251" y="261"/>
                    </a:lnTo>
                    <a:lnTo>
                      <a:pt x="251" y="262"/>
                    </a:lnTo>
                    <a:lnTo>
                      <a:pt x="251" y="262"/>
                    </a:lnTo>
                    <a:lnTo>
                      <a:pt x="251" y="263"/>
                    </a:lnTo>
                    <a:lnTo>
                      <a:pt x="251" y="264"/>
                    </a:lnTo>
                    <a:lnTo>
                      <a:pt x="251" y="265"/>
                    </a:lnTo>
                    <a:lnTo>
                      <a:pt x="252" y="266"/>
                    </a:lnTo>
                    <a:lnTo>
                      <a:pt x="252" y="266"/>
                    </a:lnTo>
                    <a:lnTo>
                      <a:pt x="252" y="267"/>
                    </a:lnTo>
                    <a:lnTo>
                      <a:pt x="253" y="268"/>
                    </a:lnTo>
                    <a:lnTo>
                      <a:pt x="253" y="269"/>
                    </a:lnTo>
                    <a:lnTo>
                      <a:pt x="254" y="269"/>
                    </a:lnTo>
                    <a:lnTo>
                      <a:pt x="254" y="270"/>
                    </a:lnTo>
                    <a:lnTo>
                      <a:pt x="254" y="271"/>
                    </a:lnTo>
                    <a:lnTo>
                      <a:pt x="254" y="272"/>
                    </a:lnTo>
                    <a:lnTo>
                      <a:pt x="255" y="272"/>
                    </a:lnTo>
                    <a:lnTo>
                      <a:pt x="256" y="273"/>
                    </a:lnTo>
                    <a:lnTo>
                      <a:pt x="256" y="274"/>
                    </a:lnTo>
                    <a:lnTo>
                      <a:pt x="257" y="276"/>
                    </a:lnTo>
                    <a:lnTo>
                      <a:pt x="258" y="276"/>
                    </a:lnTo>
                    <a:lnTo>
                      <a:pt x="259" y="278"/>
                    </a:lnTo>
                    <a:lnTo>
                      <a:pt x="260" y="279"/>
                    </a:lnTo>
                    <a:lnTo>
                      <a:pt x="260" y="280"/>
                    </a:lnTo>
                    <a:lnTo>
                      <a:pt x="260" y="280"/>
                    </a:lnTo>
                    <a:lnTo>
                      <a:pt x="260" y="281"/>
                    </a:lnTo>
                    <a:lnTo>
                      <a:pt x="261" y="282"/>
                    </a:lnTo>
                    <a:lnTo>
                      <a:pt x="261" y="283"/>
                    </a:lnTo>
                    <a:lnTo>
                      <a:pt x="262" y="283"/>
                    </a:lnTo>
                    <a:lnTo>
                      <a:pt x="263" y="283"/>
                    </a:lnTo>
                    <a:lnTo>
                      <a:pt x="263" y="285"/>
                    </a:lnTo>
                    <a:lnTo>
                      <a:pt x="263" y="286"/>
                    </a:lnTo>
                    <a:lnTo>
                      <a:pt x="263" y="286"/>
                    </a:lnTo>
                    <a:lnTo>
                      <a:pt x="262" y="286"/>
                    </a:lnTo>
                    <a:lnTo>
                      <a:pt x="261" y="286"/>
                    </a:lnTo>
                    <a:lnTo>
                      <a:pt x="261" y="287"/>
                    </a:lnTo>
                    <a:lnTo>
                      <a:pt x="260" y="287"/>
                    </a:lnTo>
                    <a:lnTo>
                      <a:pt x="259" y="288"/>
                    </a:lnTo>
                    <a:lnTo>
                      <a:pt x="258" y="288"/>
                    </a:lnTo>
                    <a:lnTo>
                      <a:pt x="258" y="288"/>
                    </a:lnTo>
                    <a:lnTo>
                      <a:pt x="257" y="288"/>
                    </a:lnTo>
                    <a:lnTo>
                      <a:pt x="256" y="289"/>
                    </a:lnTo>
                    <a:lnTo>
                      <a:pt x="255" y="290"/>
                    </a:lnTo>
                    <a:lnTo>
                      <a:pt x="254" y="290"/>
                    </a:lnTo>
                    <a:lnTo>
                      <a:pt x="253" y="289"/>
                    </a:lnTo>
                    <a:lnTo>
                      <a:pt x="252" y="289"/>
                    </a:lnTo>
                    <a:lnTo>
                      <a:pt x="249" y="288"/>
                    </a:lnTo>
                    <a:lnTo>
                      <a:pt x="248" y="288"/>
                    </a:lnTo>
                    <a:lnTo>
                      <a:pt x="246" y="288"/>
                    </a:lnTo>
                    <a:lnTo>
                      <a:pt x="245" y="288"/>
                    </a:lnTo>
                    <a:lnTo>
                      <a:pt x="245" y="289"/>
                    </a:lnTo>
                    <a:lnTo>
                      <a:pt x="244" y="289"/>
                    </a:lnTo>
                    <a:lnTo>
                      <a:pt x="244" y="288"/>
                    </a:lnTo>
                    <a:lnTo>
                      <a:pt x="243" y="287"/>
                    </a:lnTo>
                    <a:lnTo>
                      <a:pt x="241" y="287"/>
                    </a:lnTo>
                    <a:lnTo>
                      <a:pt x="240" y="288"/>
                    </a:lnTo>
                    <a:lnTo>
                      <a:pt x="239" y="289"/>
                    </a:lnTo>
                    <a:lnTo>
                      <a:pt x="238" y="289"/>
                    </a:lnTo>
                    <a:lnTo>
                      <a:pt x="237" y="289"/>
                    </a:lnTo>
                    <a:lnTo>
                      <a:pt x="237" y="289"/>
                    </a:lnTo>
                    <a:lnTo>
                      <a:pt x="236" y="290"/>
                    </a:lnTo>
                    <a:lnTo>
                      <a:pt x="235" y="290"/>
                    </a:lnTo>
                    <a:lnTo>
                      <a:pt x="234" y="289"/>
                    </a:lnTo>
                    <a:lnTo>
                      <a:pt x="234" y="288"/>
                    </a:lnTo>
                    <a:lnTo>
                      <a:pt x="234" y="288"/>
                    </a:lnTo>
                    <a:lnTo>
                      <a:pt x="234" y="289"/>
                    </a:lnTo>
                    <a:lnTo>
                      <a:pt x="233" y="290"/>
                    </a:lnTo>
                    <a:lnTo>
                      <a:pt x="232" y="290"/>
                    </a:lnTo>
                    <a:lnTo>
                      <a:pt x="231" y="290"/>
                    </a:lnTo>
                    <a:lnTo>
                      <a:pt x="230" y="291"/>
                    </a:lnTo>
                    <a:lnTo>
                      <a:pt x="229" y="291"/>
                    </a:lnTo>
                    <a:lnTo>
                      <a:pt x="228" y="291"/>
                    </a:lnTo>
                    <a:lnTo>
                      <a:pt x="227" y="290"/>
                    </a:lnTo>
                    <a:lnTo>
                      <a:pt x="226" y="291"/>
                    </a:lnTo>
                    <a:lnTo>
                      <a:pt x="225" y="291"/>
                    </a:lnTo>
                    <a:lnTo>
                      <a:pt x="224" y="291"/>
                    </a:lnTo>
                    <a:lnTo>
                      <a:pt x="223" y="292"/>
                    </a:lnTo>
                    <a:lnTo>
                      <a:pt x="223" y="292"/>
                    </a:lnTo>
                    <a:lnTo>
                      <a:pt x="223" y="293"/>
                    </a:lnTo>
                    <a:lnTo>
                      <a:pt x="221" y="293"/>
                    </a:lnTo>
                    <a:lnTo>
                      <a:pt x="221" y="293"/>
                    </a:lnTo>
                    <a:lnTo>
                      <a:pt x="220" y="293"/>
                    </a:lnTo>
                    <a:lnTo>
                      <a:pt x="220" y="293"/>
                    </a:lnTo>
                    <a:lnTo>
                      <a:pt x="218" y="293"/>
                    </a:lnTo>
                    <a:lnTo>
                      <a:pt x="217" y="294"/>
                    </a:lnTo>
                    <a:lnTo>
                      <a:pt x="216" y="293"/>
                    </a:lnTo>
                    <a:lnTo>
                      <a:pt x="215" y="293"/>
                    </a:lnTo>
                    <a:lnTo>
                      <a:pt x="214" y="292"/>
                    </a:lnTo>
                    <a:lnTo>
                      <a:pt x="213" y="291"/>
                    </a:lnTo>
                    <a:lnTo>
                      <a:pt x="212" y="291"/>
                    </a:lnTo>
                    <a:lnTo>
                      <a:pt x="211" y="291"/>
                    </a:lnTo>
                    <a:lnTo>
                      <a:pt x="210" y="290"/>
                    </a:lnTo>
                    <a:lnTo>
                      <a:pt x="210" y="290"/>
                    </a:lnTo>
                    <a:lnTo>
                      <a:pt x="209" y="290"/>
                    </a:lnTo>
                    <a:lnTo>
                      <a:pt x="208" y="289"/>
                    </a:lnTo>
                    <a:lnTo>
                      <a:pt x="207" y="290"/>
                    </a:lnTo>
                    <a:lnTo>
                      <a:pt x="206" y="290"/>
                    </a:lnTo>
                    <a:lnTo>
                      <a:pt x="206" y="289"/>
                    </a:lnTo>
                    <a:lnTo>
                      <a:pt x="206" y="289"/>
                    </a:lnTo>
                    <a:lnTo>
                      <a:pt x="206" y="288"/>
                    </a:lnTo>
                    <a:lnTo>
                      <a:pt x="205" y="288"/>
                    </a:lnTo>
                    <a:lnTo>
                      <a:pt x="203" y="287"/>
                    </a:lnTo>
                    <a:lnTo>
                      <a:pt x="203" y="287"/>
                    </a:lnTo>
                    <a:lnTo>
                      <a:pt x="202" y="286"/>
                    </a:lnTo>
                    <a:lnTo>
                      <a:pt x="201" y="286"/>
                    </a:lnTo>
                    <a:lnTo>
                      <a:pt x="200" y="286"/>
                    </a:lnTo>
                    <a:lnTo>
                      <a:pt x="199" y="286"/>
                    </a:lnTo>
                    <a:lnTo>
                      <a:pt x="198" y="285"/>
                    </a:lnTo>
                    <a:lnTo>
                      <a:pt x="197" y="285"/>
                    </a:lnTo>
                    <a:lnTo>
                      <a:pt x="196" y="284"/>
                    </a:lnTo>
                    <a:lnTo>
                      <a:pt x="196" y="283"/>
                    </a:lnTo>
                    <a:lnTo>
                      <a:pt x="196" y="283"/>
                    </a:lnTo>
                    <a:lnTo>
                      <a:pt x="196" y="282"/>
                    </a:lnTo>
                    <a:lnTo>
                      <a:pt x="195" y="281"/>
                    </a:lnTo>
                    <a:lnTo>
                      <a:pt x="195" y="280"/>
                    </a:lnTo>
                    <a:lnTo>
                      <a:pt x="194" y="280"/>
                    </a:lnTo>
                    <a:lnTo>
                      <a:pt x="193" y="280"/>
                    </a:lnTo>
                    <a:lnTo>
                      <a:pt x="192" y="280"/>
                    </a:lnTo>
                    <a:lnTo>
                      <a:pt x="192" y="279"/>
                    </a:lnTo>
                    <a:lnTo>
                      <a:pt x="191" y="278"/>
                    </a:lnTo>
                    <a:lnTo>
                      <a:pt x="190" y="277"/>
                    </a:lnTo>
                    <a:lnTo>
                      <a:pt x="189" y="277"/>
                    </a:lnTo>
                    <a:lnTo>
                      <a:pt x="189" y="276"/>
                    </a:lnTo>
                    <a:lnTo>
                      <a:pt x="188" y="276"/>
                    </a:lnTo>
                    <a:lnTo>
                      <a:pt x="187" y="275"/>
                    </a:lnTo>
                    <a:lnTo>
                      <a:pt x="186" y="275"/>
                    </a:lnTo>
                    <a:lnTo>
                      <a:pt x="186" y="273"/>
                    </a:lnTo>
                    <a:lnTo>
                      <a:pt x="185" y="273"/>
                    </a:lnTo>
                    <a:lnTo>
                      <a:pt x="183" y="273"/>
                    </a:lnTo>
                    <a:lnTo>
                      <a:pt x="182" y="272"/>
                    </a:lnTo>
                    <a:lnTo>
                      <a:pt x="182" y="271"/>
                    </a:lnTo>
                    <a:lnTo>
                      <a:pt x="180" y="270"/>
                    </a:lnTo>
                    <a:lnTo>
                      <a:pt x="180" y="269"/>
                    </a:lnTo>
                    <a:lnTo>
                      <a:pt x="179" y="269"/>
                    </a:lnTo>
                    <a:lnTo>
                      <a:pt x="179" y="269"/>
                    </a:lnTo>
                    <a:lnTo>
                      <a:pt x="178" y="267"/>
                    </a:lnTo>
                    <a:lnTo>
                      <a:pt x="177" y="267"/>
                    </a:lnTo>
                    <a:lnTo>
                      <a:pt x="177" y="266"/>
                    </a:lnTo>
                    <a:lnTo>
                      <a:pt x="175" y="266"/>
                    </a:lnTo>
                    <a:lnTo>
                      <a:pt x="175" y="266"/>
                    </a:lnTo>
                    <a:lnTo>
                      <a:pt x="174" y="265"/>
                    </a:lnTo>
                    <a:lnTo>
                      <a:pt x="173" y="265"/>
                    </a:lnTo>
                    <a:lnTo>
                      <a:pt x="172" y="264"/>
                    </a:lnTo>
                    <a:lnTo>
                      <a:pt x="171" y="263"/>
                    </a:lnTo>
                    <a:lnTo>
                      <a:pt x="170" y="263"/>
                    </a:lnTo>
                    <a:lnTo>
                      <a:pt x="168" y="262"/>
                    </a:lnTo>
                    <a:lnTo>
                      <a:pt x="167" y="263"/>
                    </a:lnTo>
                    <a:lnTo>
                      <a:pt x="166" y="263"/>
                    </a:lnTo>
                    <a:lnTo>
                      <a:pt x="165" y="263"/>
                    </a:lnTo>
                    <a:lnTo>
                      <a:pt x="165" y="263"/>
                    </a:lnTo>
                    <a:lnTo>
                      <a:pt x="161" y="262"/>
                    </a:lnTo>
                    <a:lnTo>
                      <a:pt x="161" y="262"/>
                    </a:lnTo>
                    <a:lnTo>
                      <a:pt x="161" y="261"/>
                    </a:lnTo>
                    <a:lnTo>
                      <a:pt x="160" y="260"/>
                    </a:lnTo>
                    <a:lnTo>
                      <a:pt x="159" y="260"/>
                    </a:lnTo>
                    <a:lnTo>
                      <a:pt x="158" y="260"/>
                    </a:lnTo>
                    <a:lnTo>
                      <a:pt x="158" y="259"/>
                    </a:lnTo>
                    <a:lnTo>
                      <a:pt x="158" y="259"/>
                    </a:lnTo>
                    <a:lnTo>
                      <a:pt x="156" y="259"/>
                    </a:lnTo>
                    <a:lnTo>
                      <a:pt x="155" y="259"/>
                    </a:lnTo>
                    <a:lnTo>
                      <a:pt x="154" y="259"/>
                    </a:lnTo>
                    <a:lnTo>
                      <a:pt x="153" y="257"/>
                    </a:lnTo>
                    <a:lnTo>
                      <a:pt x="152" y="256"/>
                    </a:lnTo>
                    <a:lnTo>
                      <a:pt x="151" y="256"/>
                    </a:lnTo>
                    <a:lnTo>
                      <a:pt x="151" y="256"/>
                    </a:lnTo>
                    <a:lnTo>
                      <a:pt x="151" y="255"/>
                    </a:lnTo>
                    <a:lnTo>
                      <a:pt x="148" y="254"/>
                    </a:lnTo>
                    <a:lnTo>
                      <a:pt x="147" y="254"/>
                    </a:lnTo>
                    <a:lnTo>
                      <a:pt x="146" y="254"/>
                    </a:lnTo>
                    <a:lnTo>
                      <a:pt x="145" y="252"/>
                    </a:lnTo>
                    <a:lnTo>
                      <a:pt x="144" y="252"/>
                    </a:lnTo>
                    <a:lnTo>
                      <a:pt x="144" y="250"/>
                    </a:lnTo>
                    <a:lnTo>
                      <a:pt x="143" y="249"/>
                    </a:lnTo>
                    <a:lnTo>
                      <a:pt x="143" y="249"/>
                    </a:lnTo>
                    <a:lnTo>
                      <a:pt x="141" y="248"/>
                    </a:lnTo>
                    <a:lnTo>
                      <a:pt x="141" y="246"/>
                    </a:lnTo>
                    <a:lnTo>
                      <a:pt x="141" y="245"/>
                    </a:lnTo>
                    <a:lnTo>
                      <a:pt x="140" y="244"/>
                    </a:lnTo>
                    <a:lnTo>
                      <a:pt x="139" y="243"/>
                    </a:lnTo>
                    <a:lnTo>
                      <a:pt x="138" y="242"/>
                    </a:lnTo>
                    <a:lnTo>
                      <a:pt x="137" y="242"/>
                    </a:lnTo>
                    <a:lnTo>
                      <a:pt x="137" y="241"/>
                    </a:lnTo>
                    <a:lnTo>
                      <a:pt x="137" y="240"/>
                    </a:lnTo>
                    <a:lnTo>
                      <a:pt x="136" y="240"/>
                    </a:lnTo>
                    <a:lnTo>
                      <a:pt x="135" y="239"/>
                    </a:lnTo>
                    <a:lnTo>
                      <a:pt x="134" y="239"/>
                    </a:lnTo>
                    <a:lnTo>
                      <a:pt x="134" y="238"/>
                    </a:lnTo>
                    <a:lnTo>
                      <a:pt x="133" y="238"/>
                    </a:lnTo>
                    <a:lnTo>
                      <a:pt x="132" y="237"/>
                    </a:lnTo>
                    <a:lnTo>
                      <a:pt x="131" y="236"/>
                    </a:lnTo>
                    <a:lnTo>
                      <a:pt x="130" y="235"/>
                    </a:lnTo>
                    <a:lnTo>
                      <a:pt x="130" y="235"/>
                    </a:lnTo>
                    <a:lnTo>
                      <a:pt x="129" y="235"/>
                    </a:lnTo>
                    <a:lnTo>
                      <a:pt x="128" y="234"/>
                    </a:lnTo>
                    <a:lnTo>
                      <a:pt x="127" y="233"/>
                    </a:lnTo>
                    <a:lnTo>
                      <a:pt x="126" y="232"/>
                    </a:lnTo>
                    <a:lnTo>
                      <a:pt x="125" y="231"/>
                    </a:lnTo>
                    <a:lnTo>
                      <a:pt x="124" y="231"/>
                    </a:lnTo>
                    <a:lnTo>
                      <a:pt x="124" y="231"/>
                    </a:lnTo>
                    <a:lnTo>
                      <a:pt x="124" y="230"/>
                    </a:lnTo>
                    <a:lnTo>
                      <a:pt x="123" y="229"/>
                    </a:lnTo>
                    <a:lnTo>
                      <a:pt x="123" y="228"/>
                    </a:lnTo>
                    <a:lnTo>
                      <a:pt x="123" y="227"/>
                    </a:lnTo>
                    <a:lnTo>
                      <a:pt x="123" y="226"/>
                    </a:lnTo>
                    <a:lnTo>
                      <a:pt x="122" y="225"/>
                    </a:lnTo>
                    <a:lnTo>
                      <a:pt x="122" y="224"/>
                    </a:lnTo>
                    <a:lnTo>
                      <a:pt x="121" y="223"/>
                    </a:lnTo>
                    <a:lnTo>
                      <a:pt x="120" y="222"/>
                    </a:lnTo>
                    <a:lnTo>
                      <a:pt x="120" y="221"/>
                    </a:lnTo>
                    <a:lnTo>
                      <a:pt x="120" y="221"/>
                    </a:lnTo>
                    <a:lnTo>
                      <a:pt x="120" y="219"/>
                    </a:lnTo>
                    <a:lnTo>
                      <a:pt x="120" y="218"/>
                    </a:lnTo>
                    <a:lnTo>
                      <a:pt x="119" y="218"/>
                    </a:lnTo>
                    <a:lnTo>
                      <a:pt x="118" y="217"/>
                    </a:lnTo>
                    <a:lnTo>
                      <a:pt x="118" y="216"/>
                    </a:lnTo>
                    <a:lnTo>
                      <a:pt x="118" y="215"/>
                    </a:lnTo>
                    <a:lnTo>
                      <a:pt x="119" y="214"/>
                    </a:lnTo>
                    <a:lnTo>
                      <a:pt x="119" y="213"/>
                    </a:lnTo>
                    <a:lnTo>
                      <a:pt x="118" y="212"/>
                    </a:lnTo>
                    <a:lnTo>
                      <a:pt x="118" y="211"/>
                    </a:lnTo>
                    <a:lnTo>
                      <a:pt x="117" y="211"/>
                    </a:lnTo>
                    <a:lnTo>
                      <a:pt x="117" y="210"/>
                    </a:lnTo>
                    <a:lnTo>
                      <a:pt x="116" y="209"/>
                    </a:lnTo>
                    <a:lnTo>
                      <a:pt x="116" y="208"/>
                    </a:lnTo>
                    <a:lnTo>
                      <a:pt x="115" y="207"/>
                    </a:lnTo>
                    <a:lnTo>
                      <a:pt x="114" y="207"/>
                    </a:lnTo>
                    <a:lnTo>
                      <a:pt x="114" y="206"/>
                    </a:lnTo>
                    <a:lnTo>
                      <a:pt x="113" y="206"/>
                    </a:lnTo>
                    <a:lnTo>
                      <a:pt x="112" y="206"/>
                    </a:lnTo>
                    <a:lnTo>
                      <a:pt x="110" y="206"/>
                    </a:lnTo>
                    <a:lnTo>
                      <a:pt x="110" y="205"/>
                    </a:lnTo>
                    <a:lnTo>
                      <a:pt x="109" y="204"/>
                    </a:lnTo>
                    <a:lnTo>
                      <a:pt x="107" y="204"/>
                    </a:lnTo>
                    <a:lnTo>
                      <a:pt x="106" y="203"/>
                    </a:lnTo>
                    <a:lnTo>
                      <a:pt x="105" y="202"/>
                    </a:lnTo>
                    <a:lnTo>
                      <a:pt x="104" y="202"/>
                    </a:lnTo>
                    <a:lnTo>
                      <a:pt x="103" y="202"/>
                    </a:lnTo>
                    <a:lnTo>
                      <a:pt x="103" y="202"/>
                    </a:lnTo>
                    <a:lnTo>
                      <a:pt x="103" y="201"/>
                    </a:lnTo>
                    <a:lnTo>
                      <a:pt x="102" y="200"/>
                    </a:lnTo>
                    <a:lnTo>
                      <a:pt x="101" y="200"/>
                    </a:lnTo>
                    <a:lnTo>
                      <a:pt x="100" y="199"/>
                    </a:lnTo>
                    <a:lnTo>
                      <a:pt x="99" y="198"/>
                    </a:lnTo>
                    <a:lnTo>
                      <a:pt x="98" y="197"/>
                    </a:lnTo>
                    <a:lnTo>
                      <a:pt x="97" y="197"/>
                    </a:lnTo>
                    <a:lnTo>
                      <a:pt x="96" y="197"/>
                    </a:lnTo>
                    <a:lnTo>
                      <a:pt x="96" y="197"/>
                    </a:lnTo>
                    <a:lnTo>
                      <a:pt x="95" y="197"/>
                    </a:lnTo>
                    <a:lnTo>
                      <a:pt x="95" y="197"/>
                    </a:lnTo>
                    <a:lnTo>
                      <a:pt x="93" y="196"/>
                    </a:lnTo>
                    <a:lnTo>
                      <a:pt x="93" y="195"/>
                    </a:lnTo>
                    <a:lnTo>
                      <a:pt x="94" y="195"/>
                    </a:lnTo>
                    <a:lnTo>
                      <a:pt x="93" y="194"/>
                    </a:lnTo>
                    <a:lnTo>
                      <a:pt x="93" y="194"/>
                    </a:lnTo>
                    <a:lnTo>
                      <a:pt x="92" y="193"/>
                    </a:lnTo>
                    <a:lnTo>
                      <a:pt x="91" y="193"/>
                    </a:lnTo>
                    <a:lnTo>
                      <a:pt x="90" y="193"/>
                    </a:lnTo>
                    <a:lnTo>
                      <a:pt x="89" y="193"/>
                    </a:lnTo>
                    <a:lnTo>
                      <a:pt x="90" y="192"/>
                    </a:lnTo>
                    <a:lnTo>
                      <a:pt x="90" y="191"/>
                    </a:lnTo>
                    <a:lnTo>
                      <a:pt x="89" y="190"/>
                    </a:lnTo>
                    <a:lnTo>
                      <a:pt x="89" y="190"/>
                    </a:lnTo>
                    <a:lnTo>
                      <a:pt x="88" y="190"/>
                    </a:lnTo>
                    <a:lnTo>
                      <a:pt x="87" y="190"/>
                    </a:lnTo>
                    <a:lnTo>
                      <a:pt x="87" y="189"/>
                    </a:lnTo>
                    <a:lnTo>
                      <a:pt x="86" y="190"/>
                    </a:lnTo>
                    <a:lnTo>
                      <a:pt x="86" y="190"/>
                    </a:lnTo>
                    <a:lnTo>
                      <a:pt x="85" y="190"/>
                    </a:lnTo>
                    <a:lnTo>
                      <a:pt x="84" y="190"/>
                    </a:lnTo>
                    <a:lnTo>
                      <a:pt x="83" y="190"/>
                    </a:lnTo>
                    <a:lnTo>
                      <a:pt x="82" y="189"/>
                    </a:lnTo>
                    <a:lnTo>
                      <a:pt x="82" y="189"/>
                    </a:lnTo>
                    <a:lnTo>
                      <a:pt x="80" y="187"/>
                    </a:lnTo>
                    <a:lnTo>
                      <a:pt x="80" y="187"/>
                    </a:lnTo>
                    <a:lnTo>
                      <a:pt x="81" y="186"/>
                    </a:lnTo>
                    <a:lnTo>
                      <a:pt x="79" y="184"/>
                    </a:lnTo>
                    <a:lnTo>
                      <a:pt x="78" y="183"/>
                    </a:lnTo>
                    <a:lnTo>
                      <a:pt x="77" y="183"/>
                    </a:lnTo>
                    <a:lnTo>
                      <a:pt x="76" y="183"/>
                    </a:lnTo>
                    <a:lnTo>
                      <a:pt x="75" y="183"/>
                    </a:lnTo>
                    <a:lnTo>
                      <a:pt x="75" y="183"/>
                    </a:lnTo>
                    <a:lnTo>
                      <a:pt x="74" y="183"/>
                    </a:lnTo>
                    <a:lnTo>
                      <a:pt x="73" y="183"/>
                    </a:lnTo>
                    <a:lnTo>
                      <a:pt x="72" y="182"/>
                    </a:lnTo>
                    <a:lnTo>
                      <a:pt x="72" y="182"/>
                    </a:lnTo>
                    <a:lnTo>
                      <a:pt x="71" y="181"/>
                    </a:lnTo>
                    <a:lnTo>
                      <a:pt x="70" y="180"/>
                    </a:lnTo>
                    <a:lnTo>
                      <a:pt x="70" y="180"/>
                    </a:lnTo>
                    <a:lnTo>
                      <a:pt x="69" y="179"/>
                    </a:lnTo>
                    <a:lnTo>
                      <a:pt x="68" y="179"/>
                    </a:lnTo>
                    <a:lnTo>
                      <a:pt x="68" y="179"/>
                    </a:lnTo>
                    <a:lnTo>
                      <a:pt x="67" y="178"/>
                    </a:lnTo>
                    <a:lnTo>
                      <a:pt x="66" y="177"/>
                    </a:lnTo>
                    <a:lnTo>
                      <a:pt x="65" y="178"/>
                    </a:lnTo>
                    <a:lnTo>
                      <a:pt x="65" y="178"/>
                    </a:lnTo>
                    <a:lnTo>
                      <a:pt x="63" y="177"/>
                    </a:lnTo>
                    <a:lnTo>
                      <a:pt x="62" y="176"/>
                    </a:lnTo>
                    <a:lnTo>
                      <a:pt x="61" y="176"/>
                    </a:lnTo>
                    <a:lnTo>
                      <a:pt x="60" y="176"/>
                    </a:lnTo>
                    <a:lnTo>
                      <a:pt x="59" y="175"/>
                    </a:lnTo>
                    <a:lnTo>
                      <a:pt x="58" y="176"/>
                    </a:lnTo>
                    <a:lnTo>
                      <a:pt x="57" y="175"/>
                    </a:lnTo>
                    <a:lnTo>
                      <a:pt x="56" y="174"/>
                    </a:lnTo>
                    <a:lnTo>
                      <a:pt x="55" y="173"/>
                    </a:lnTo>
                    <a:lnTo>
                      <a:pt x="54" y="172"/>
                    </a:lnTo>
                    <a:lnTo>
                      <a:pt x="53" y="171"/>
                    </a:lnTo>
                    <a:lnTo>
                      <a:pt x="52" y="171"/>
                    </a:lnTo>
                    <a:lnTo>
                      <a:pt x="51" y="170"/>
                    </a:lnTo>
                    <a:lnTo>
                      <a:pt x="50" y="170"/>
                    </a:lnTo>
                    <a:lnTo>
                      <a:pt x="49" y="170"/>
                    </a:lnTo>
                    <a:lnTo>
                      <a:pt x="46" y="169"/>
                    </a:lnTo>
                    <a:lnTo>
                      <a:pt x="45" y="169"/>
                    </a:lnTo>
                    <a:lnTo>
                      <a:pt x="44" y="169"/>
                    </a:lnTo>
                    <a:lnTo>
                      <a:pt x="44" y="168"/>
                    </a:lnTo>
                    <a:lnTo>
                      <a:pt x="43" y="168"/>
                    </a:lnTo>
                    <a:lnTo>
                      <a:pt x="41" y="167"/>
                    </a:lnTo>
                    <a:lnTo>
                      <a:pt x="40" y="166"/>
                    </a:lnTo>
                    <a:lnTo>
                      <a:pt x="38" y="164"/>
                    </a:lnTo>
                    <a:lnTo>
                      <a:pt x="37" y="163"/>
                    </a:lnTo>
                    <a:lnTo>
                      <a:pt x="36" y="160"/>
                    </a:lnTo>
                    <a:lnTo>
                      <a:pt x="34" y="159"/>
                    </a:lnTo>
                    <a:lnTo>
                      <a:pt x="34" y="157"/>
                    </a:lnTo>
                    <a:lnTo>
                      <a:pt x="34" y="155"/>
                    </a:lnTo>
                    <a:lnTo>
                      <a:pt x="33" y="154"/>
                    </a:lnTo>
                    <a:lnTo>
                      <a:pt x="33" y="152"/>
                    </a:lnTo>
                    <a:lnTo>
                      <a:pt x="33" y="150"/>
                    </a:lnTo>
                    <a:lnTo>
                      <a:pt x="32" y="149"/>
                    </a:lnTo>
                    <a:lnTo>
                      <a:pt x="31" y="148"/>
                    </a:lnTo>
                    <a:lnTo>
                      <a:pt x="30" y="146"/>
                    </a:lnTo>
                    <a:lnTo>
                      <a:pt x="28" y="145"/>
                    </a:lnTo>
                    <a:lnTo>
                      <a:pt x="27" y="145"/>
                    </a:lnTo>
                    <a:lnTo>
                      <a:pt x="27" y="144"/>
                    </a:lnTo>
                    <a:lnTo>
                      <a:pt x="25" y="142"/>
                    </a:lnTo>
                    <a:lnTo>
                      <a:pt x="25" y="142"/>
                    </a:lnTo>
                    <a:lnTo>
                      <a:pt x="25" y="141"/>
                    </a:lnTo>
                    <a:lnTo>
                      <a:pt x="24" y="140"/>
                    </a:lnTo>
                    <a:lnTo>
                      <a:pt x="24" y="138"/>
                    </a:lnTo>
                    <a:lnTo>
                      <a:pt x="24" y="137"/>
                    </a:lnTo>
                    <a:lnTo>
                      <a:pt x="24" y="136"/>
                    </a:lnTo>
                    <a:lnTo>
                      <a:pt x="23" y="135"/>
                    </a:lnTo>
                    <a:lnTo>
                      <a:pt x="22" y="135"/>
                    </a:lnTo>
                    <a:lnTo>
                      <a:pt x="22" y="134"/>
                    </a:lnTo>
                    <a:lnTo>
                      <a:pt x="22" y="132"/>
                    </a:lnTo>
                    <a:lnTo>
                      <a:pt x="21" y="131"/>
                    </a:lnTo>
                    <a:lnTo>
                      <a:pt x="20" y="130"/>
                    </a:lnTo>
                    <a:lnTo>
                      <a:pt x="20" y="128"/>
                    </a:lnTo>
                    <a:lnTo>
                      <a:pt x="19" y="127"/>
                    </a:lnTo>
                    <a:lnTo>
                      <a:pt x="18" y="126"/>
                    </a:lnTo>
                    <a:lnTo>
                      <a:pt x="18" y="125"/>
                    </a:lnTo>
                    <a:lnTo>
                      <a:pt x="17" y="124"/>
                    </a:lnTo>
                    <a:lnTo>
                      <a:pt x="17" y="124"/>
                    </a:lnTo>
                    <a:lnTo>
                      <a:pt x="17" y="123"/>
                    </a:lnTo>
                    <a:lnTo>
                      <a:pt x="17" y="122"/>
                    </a:lnTo>
                    <a:lnTo>
                      <a:pt x="16" y="121"/>
                    </a:lnTo>
                    <a:lnTo>
                      <a:pt x="16" y="121"/>
                    </a:lnTo>
                    <a:lnTo>
                      <a:pt x="15" y="120"/>
                    </a:lnTo>
                    <a:lnTo>
                      <a:pt x="14" y="119"/>
                    </a:lnTo>
                    <a:lnTo>
                      <a:pt x="13" y="118"/>
                    </a:lnTo>
                    <a:lnTo>
                      <a:pt x="13" y="118"/>
                    </a:lnTo>
                    <a:lnTo>
                      <a:pt x="13" y="118"/>
                    </a:lnTo>
                    <a:lnTo>
                      <a:pt x="12" y="117"/>
                    </a:lnTo>
                    <a:lnTo>
                      <a:pt x="12" y="116"/>
                    </a:lnTo>
                    <a:lnTo>
                      <a:pt x="11" y="115"/>
                    </a:lnTo>
                    <a:lnTo>
                      <a:pt x="10" y="114"/>
                    </a:lnTo>
                    <a:lnTo>
                      <a:pt x="10" y="114"/>
                    </a:lnTo>
                    <a:lnTo>
                      <a:pt x="10" y="113"/>
                    </a:lnTo>
                    <a:lnTo>
                      <a:pt x="8" y="112"/>
                    </a:lnTo>
                    <a:lnTo>
                      <a:pt x="8" y="111"/>
                    </a:lnTo>
                    <a:lnTo>
                      <a:pt x="7" y="111"/>
                    </a:lnTo>
                    <a:lnTo>
                      <a:pt x="6" y="110"/>
                    </a:lnTo>
                    <a:lnTo>
                      <a:pt x="4" y="107"/>
                    </a:lnTo>
                    <a:lnTo>
                      <a:pt x="4" y="106"/>
                    </a:lnTo>
                    <a:lnTo>
                      <a:pt x="4" y="104"/>
                    </a:lnTo>
                    <a:lnTo>
                      <a:pt x="3" y="103"/>
                    </a:lnTo>
                    <a:lnTo>
                      <a:pt x="2" y="101"/>
                    </a:lnTo>
                    <a:lnTo>
                      <a:pt x="1" y="98"/>
                    </a:lnTo>
                    <a:lnTo>
                      <a:pt x="0" y="97"/>
                    </a:lnTo>
                    <a:lnTo>
                      <a:pt x="0" y="95"/>
                    </a:lnTo>
                    <a:lnTo>
                      <a:pt x="0" y="93"/>
                    </a:lnTo>
                    <a:lnTo>
                      <a:pt x="0" y="93"/>
                    </a:lnTo>
                    <a:lnTo>
                      <a:pt x="2" y="92"/>
                    </a:lnTo>
                    <a:lnTo>
                      <a:pt x="3" y="90"/>
                    </a:lnTo>
                    <a:lnTo>
                      <a:pt x="3" y="90"/>
                    </a:lnTo>
                    <a:lnTo>
                      <a:pt x="3" y="89"/>
                    </a:lnTo>
                    <a:lnTo>
                      <a:pt x="2" y="89"/>
                    </a:lnTo>
                    <a:lnTo>
                      <a:pt x="1" y="88"/>
                    </a:lnTo>
                    <a:lnTo>
                      <a:pt x="1" y="87"/>
                    </a:lnTo>
                    <a:lnTo>
                      <a:pt x="2" y="87"/>
                    </a:lnTo>
                    <a:lnTo>
                      <a:pt x="3" y="87"/>
                    </a:lnTo>
                    <a:lnTo>
                      <a:pt x="3" y="87"/>
                    </a:lnTo>
                    <a:lnTo>
                      <a:pt x="4" y="87"/>
                    </a:lnTo>
                    <a:lnTo>
                      <a:pt x="5" y="87"/>
                    </a:lnTo>
                    <a:lnTo>
                      <a:pt x="5" y="87"/>
                    </a:lnTo>
                    <a:lnTo>
                      <a:pt x="5" y="86"/>
                    </a:lnTo>
                    <a:lnTo>
                      <a:pt x="5" y="85"/>
                    </a:lnTo>
                    <a:lnTo>
                      <a:pt x="3" y="85"/>
                    </a:lnTo>
                    <a:lnTo>
                      <a:pt x="3" y="84"/>
                    </a:lnTo>
                    <a:lnTo>
                      <a:pt x="3" y="83"/>
                    </a:lnTo>
                    <a:lnTo>
                      <a:pt x="3" y="83"/>
                    </a:lnTo>
                    <a:lnTo>
                      <a:pt x="2" y="83"/>
                    </a:lnTo>
                    <a:lnTo>
                      <a:pt x="2" y="82"/>
                    </a:lnTo>
                    <a:lnTo>
                      <a:pt x="2" y="81"/>
                    </a:lnTo>
                    <a:lnTo>
                      <a:pt x="2" y="80"/>
                    </a:lnTo>
                    <a:lnTo>
                      <a:pt x="3" y="80"/>
                    </a:lnTo>
                    <a:lnTo>
                      <a:pt x="3" y="80"/>
                    </a:lnTo>
                    <a:lnTo>
                      <a:pt x="4" y="79"/>
                    </a:lnTo>
                    <a:lnTo>
                      <a:pt x="4" y="78"/>
                    </a:lnTo>
                    <a:lnTo>
                      <a:pt x="3" y="78"/>
                    </a:lnTo>
                    <a:lnTo>
                      <a:pt x="3" y="77"/>
                    </a:lnTo>
                    <a:lnTo>
                      <a:pt x="4" y="76"/>
                    </a:lnTo>
                    <a:lnTo>
                      <a:pt x="5" y="76"/>
                    </a:lnTo>
                    <a:lnTo>
                      <a:pt x="5" y="76"/>
                    </a:lnTo>
                    <a:lnTo>
                      <a:pt x="4" y="76"/>
                    </a:lnTo>
                    <a:lnTo>
                      <a:pt x="5" y="75"/>
                    </a:lnTo>
                    <a:lnTo>
                      <a:pt x="6" y="75"/>
                    </a:lnTo>
                    <a:lnTo>
                      <a:pt x="6" y="74"/>
                    </a:lnTo>
                    <a:lnTo>
                      <a:pt x="4" y="73"/>
                    </a:lnTo>
                    <a:lnTo>
                      <a:pt x="5" y="72"/>
                    </a:lnTo>
                    <a:lnTo>
                      <a:pt x="6" y="72"/>
                    </a:lnTo>
                    <a:lnTo>
                      <a:pt x="6" y="71"/>
                    </a:lnTo>
                    <a:lnTo>
                      <a:pt x="6" y="70"/>
                    </a:lnTo>
                    <a:lnTo>
                      <a:pt x="7" y="71"/>
                    </a:lnTo>
                    <a:lnTo>
                      <a:pt x="8" y="70"/>
                    </a:lnTo>
                    <a:lnTo>
                      <a:pt x="9" y="69"/>
                    </a:lnTo>
                    <a:lnTo>
                      <a:pt x="10" y="69"/>
                    </a:lnTo>
                    <a:lnTo>
                      <a:pt x="10" y="68"/>
                    </a:lnTo>
                    <a:lnTo>
                      <a:pt x="10" y="67"/>
                    </a:lnTo>
                    <a:lnTo>
                      <a:pt x="10" y="67"/>
                    </a:lnTo>
                    <a:lnTo>
                      <a:pt x="11" y="66"/>
                    </a:lnTo>
                    <a:lnTo>
                      <a:pt x="12" y="66"/>
                    </a:lnTo>
                    <a:lnTo>
                      <a:pt x="13" y="66"/>
                    </a:lnTo>
                    <a:lnTo>
                      <a:pt x="13" y="65"/>
                    </a:lnTo>
                    <a:lnTo>
                      <a:pt x="13" y="64"/>
                    </a:lnTo>
                    <a:lnTo>
                      <a:pt x="15" y="65"/>
                    </a:lnTo>
                    <a:lnTo>
                      <a:pt x="16" y="65"/>
                    </a:lnTo>
                    <a:lnTo>
                      <a:pt x="16" y="66"/>
                    </a:lnTo>
                    <a:lnTo>
                      <a:pt x="17" y="66"/>
                    </a:lnTo>
                    <a:lnTo>
                      <a:pt x="17" y="66"/>
                    </a:lnTo>
                    <a:lnTo>
                      <a:pt x="18" y="65"/>
                    </a:lnTo>
                    <a:lnTo>
                      <a:pt x="18" y="64"/>
                    </a:lnTo>
                    <a:lnTo>
                      <a:pt x="20" y="64"/>
                    </a:lnTo>
                    <a:lnTo>
                      <a:pt x="20" y="63"/>
                    </a:lnTo>
                    <a:lnTo>
                      <a:pt x="21" y="63"/>
                    </a:lnTo>
                    <a:lnTo>
                      <a:pt x="22" y="64"/>
                    </a:lnTo>
                    <a:lnTo>
                      <a:pt x="23" y="63"/>
                    </a:lnTo>
                    <a:lnTo>
                      <a:pt x="24" y="63"/>
                    </a:lnTo>
                    <a:lnTo>
                      <a:pt x="24" y="62"/>
                    </a:lnTo>
                    <a:lnTo>
                      <a:pt x="24" y="60"/>
                    </a:lnTo>
                    <a:lnTo>
                      <a:pt x="25" y="60"/>
                    </a:lnTo>
                    <a:lnTo>
                      <a:pt x="27" y="60"/>
                    </a:lnTo>
                    <a:lnTo>
                      <a:pt x="27" y="59"/>
                    </a:lnTo>
                    <a:lnTo>
                      <a:pt x="27" y="59"/>
                    </a:lnTo>
                    <a:lnTo>
                      <a:pt x="28" y="6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88" name="Freeform 946">
                <a:extLst>
                  <a:ext uri="{FF2B5EF4-FFF2-40B4-BE49-F238E27FC236}">
                    <a16:creationId xmlns:a16="http://schemas.microsoft.com/office/drawing/2014/main" id="{AECC9AA2-361C-4C7D-9B43-D452F4F59DCF}"/>
                  </a:ext>
                </a:extLst>
              </p:cNvPr>
              <p:cNvSpPr>
                <a:spLocks/>
              </p:cNvSpPr>
              <p:nvPr/>
            </p:nvSpPr>
            <p:spPr bwMode="auto">
              <a:xfrm>
                <a:off x="4893" y="3006"/>
                <a:ext cx="188" cy="46"/>
              </a:xfrm>
              <a:custGeom>
                <a:avLst/>
                <a:gdLst>
                  <a:gd name="T0" fmla="*/ 3 w 188"/>
                  <a:gd name="T1" fmla="*/ 44 h 46"/>
                  <a:gd name="T2" fmla="*/ 6 w 188"/>
                  <a:gd name="T3" fmla="*/ 41 h 46"/>
                  <a:gd name="T4" fmla="*/ 10 w 188"/>
                  <a:gd name="T5" fmla="*/ 38 h 46"/>
                  <a:gd name="T6" fmla="*/ 14 w 188"/>
                  <a:gd name="T7" fmla="*/ 37 h 46"/>
                  <a:gd name="T8" fmla="*/ 18 w 188"/>
                  <a:gd name="T9" fmla="*/ 36 h 46"/>
                  <a:gd name="T10" fmla="*/ 23 w 188"/>
                  <a:gd name="T11" fmla="*/ 38 h 46"/>
                  <a:gd name="T12" fmla="*/ 25 w 188"/>
                  <a:gd name="T13" fmla="*/ 35 h 46"/>
                  <a:gd name="T14" fmla="*/ 28 w 188"/>
                  <a:gd name="T15" fmla="*/ 38 h 46"/>
                  <a:gd name="T16" fmla="*/ 30 w 188"/>
                  <a:gd name="T17" fmla="*/ 34 h 46"/>
                  <a:gd name="T18" fmla="*/ 30 w 188"/>
                  <a:gd name="T19" fmla="*/ 30 h 46"/>
                  <a:gd name="T20" fmla="*/ 35 w 188"/>
                  <a:gd name="T21" fmla="*/ 25 h 46"/>
                  <a:gd name="T22" fmla="*/ 40 w 188"/>
                  <a:gd name="T23" fmla="*/ 23 h 46"/>
                  <a:gd name="T24" fmla="*/ 44 w 188"/>
                  <a:gd name="T25" fmla="*/ 24 h 46"/>
                  <a:gd name="T26" fmla="*/ 46 w 188"/>
                  <a:gd name="T27" fmla="*/ 21 h 46"/>
                  <a:gd name="T28" fmla="*/ 49 w 188"/>
                  <a:gd name="T29" fmla="*/ 20 h 46"/>
                  <a:gd name="T30" fmla="*/ 54 w 188"/>
                  <a:gd name="T31" fmla="*/ 20 h 46"/>
                  <a:gd name="T32" fmla="*/ 56 w 188"/>
                  <a:gd name="T33" fmla="*/ 18 h 46"/>
                  <a:gd name="T34" fmla="*/ 58 w 188"/>
                  <a:gd name="T35" fmla="*/ 20 h 46"/>
                  <a:gd name="T36" fmla="*/ 61 w 188"/>
                  <a:gd name="T37" fmla="*/ 17 h 46"/>
                  <a:gd name="T38" fmla="*/ 66 w 188"/>
                  <a:gd name="T39" fmla="*/ 17 h 46"/>
                  <a:gd name="T40" fmla="*/ 71 w 188"/>
                  <a:gd name="T41" fmla="*/ 14 h 46"/>
                  <a:gd name="T42" fmla="*/ 73 w 188"/>
                  <a:gd name="T43" fmla="*/ 11 h 46"/>
                  <a:gd name="T44" fmla="*/ 77 w 188"/>
                  <a:gd name="T45" fmla="*/ 11 h 46"/>
                  <a:gd name="T46" fmla="*/ 81 w 188"/>
                  <a:gd name="T47" fmla="*/ 11 h 46"/>
                  <a:gd name="T48" fmla="*/ 84 w 188"/>
                  <a:gd name="T49" fmla="*/ 12 h 46"/>
                  <a:gd name="T50" fmla="*/ 89 w 188"/>
                  <a:gd name="T51" fmla="*/ 14 h 46"/>
                  <a:gd name="T52" fmla="*/ 92 w 188"/>
                  <a:gd name="T53" fmla="*/ 16 h 46"/>
                  <a:gd name="T54" fmla="*/ 96 w 188"/>
                  <a:gd name="T55" fmla="*/ 15 h 46"/>
                  <a:gd name="T56" fmla="*/ 99 w 188"/>
                  <a:gd name="T57" fmla="*/ 14 h 46"/>
                  <a:gd name="T58" fmla="*/ 103 w 188"/>
                  <a:gd name="T59" fmla="*/ 11 h 46"/>
                  <a:gd name="T60" fmla="*/ 108 w 188"/>
                  <a:gd name="T61" fmla="*/ 10 h 46"/>
                  <a:gd name="T62" fmla="*/ 111 w 188"/>
                  <a:gd name="T63" fmla="*/ 13 h 46"/>
                  <a:gd name="T64" fmla="*/ 116 w 188"/>
                  <a:gd name="T65" fmla="*/ 11 h 46"/>
                  <a:gd name="T66" fmla="*/ 118 w 188"/>
                  <a:gd name="T67" fmla="*/ 10 h 46"/>
                  <a:gd name="T68" fmla="*/ 122 w 188"/>
                  <a:gd name="T69" fmla="*/ 12 h 46"/>
                  <a:gd name="T70" fmla="*/ 127 w 188"/>
                  <a:gd name="T71" fmla="*/ 10 h 46"/>
                  <a:gd name="T72" fmla="*/ 124 w 188"/>
                  <a:gd name="T73" fmla="*/ 7 h 46"/>
                  <a:gd name="T74" fmla="*/ 128 w 188"/>
                  <a:gd name="T75" fmla="*/ 5 h 46"/>
                  <a:gd name="T76" fmla="*/ 133 w 188"/>
                  <a:gd name="T77" fmla="*/ 6 h 46"/>
                  <a:gd name="T78" fmla="*/ 136 w 188"/>
                  <a:gd name="T79" fmla="*/ 10 h 46"/>
                  <a:gd name="T80" fmla="*/ 139 w 188"/>
                  <a:gd name="T81" fmla="*/ 7 h 46"/>
                  <a:gd name="T82" fmla="*/ 144 w 188"/>
                  <a:gd name="T83" fmla="*/ 6 h 46"/>
                  <a:gd name="T84" fmla="*/ 149 w 188"/>
                  <a:gd name="T85" fmla="*/ 3 h 46"/>
                  <a:gd name="T86" fmla="*/ 153 w 188"/>
                  <a:gd name="T87" fmla="*/ 4 h 46"/>
                  <a:gd name="T88" fmla="*/ 158 w 188"/>
                  <a:gd name="T89" fmla="*/ 1 h 46"/>
                  <a:gd name="T90" fmla="*/ 161 w 188"/>
                  <a:gd name="T91" fmla="*/ 4 h 46"/>
                  <a:gd name="T92" fmla="*/ 163 w 188"/>
                  <a:gd name="T93" fmla="*/ 6 h 46"/>
                  <a:gd name="T94" fmla="*/ 164 w 188"/>
                  <a:gd name="T95" fmla="*/ 10 h 46"/>
                  <a:gd name="T96" fmla="*/ 167 w 188"/>
                  <a:gd name="T97" fmla="*/ 17 h 46"/>
                  <a:gd name="T98" fmla="*/ 171 w 188"/>
                  <a:gd name="T99" fmla="*/ 17 h 46"/>
                  <a:gd name="T100" fmla="*/ 175 w 188"/>
                  <a:gd name="T101" fmla="*/ 14 h 46"/>
                  <a:gd name="T102" fmla="*/ 175 w 188"/>
                  <a:gd name="T103" fmla="*/ 12 h 46"/>
                  <a:gd name="T104" fmla="*/ 175 w 188"/>
                  <a:gd name="T105" fmla="*/ 7 h 46"/>
                  <a:gd name="T106" fmla="*/ 177 w 188"/>
                  <a:gd name="T107" fmla="*/ 9 h 46"/>
                  <a:gd name="T108" fmla="*/ 183 w 188"/>
                  <a:gd name="T109" fmla="*/ 7 h 46"/>
                  <a:gd name="T110" fmla="*/ 188 w 188"/>
                  <a:gd name="T111"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8" h="46">
                    <a:moveTo>
                      <a:pt x="0" y="46"/>
                    </a:moveTo>
                    <a:lnTo>
                      <a:pt x="1" y="45"/>
                    </a:lnTo>
                    <a:lnTo>
                      <a:pt x="1" y="45"/>
                    </a:lnTo>
                    <a:lnTo>
                      <a:pt x="2" y="44"/>
                    </a:lnTo>
                    <a:lnTo>
                      <a:pt x="3" y="44"/>
                    </a:lnTo>
                    <a:lnTo>
                      <a:pt x="4" y="43"/>
                    </a:lnTo>
                    <a:lnTo>
                      <a:pt x="5" y="43"/>
                    </a:lnTo>
                    <a:lnTo>
                      <a:pt x="5" y="42"/>
                    </a:lnTo>
                    <a:lnTo>
                      <a:pt x="6" y="42"/>
                    </a:lnTo>
                    <a:lnTo>
                      <a:pt x="6" y="41"/>
                    </a:lnTo>
                    <a:lnTo>
                      <a:pt x="6" y="41"/>
                    </a:lnTo>
                    <a:lnTo>
                      <a:pt x="7" y="40"/>
                    </a:lnTo>
                    <a:lnTo>
                      <a:pt x="8" y="40"/>
                    </a:lnTo>
                    <a:lnTo>
                      <a:pt x="9" y="39"/>
                    </a:lnTo>
                    <a:lnTo>
                      <a:pt x="10" y="38"/>
                    </a:lnTo>
                    <a:lnTo>
                      <a:pt x="11" y="38"/>
                    </a:lnTo>
                    <a:lnTo>
                      <a:pt x="12" y="38"/>
                    </a:lnTo>
                    <a:lnTo>
                      <a:pt x="13" y="36"/>
                    </a:lnTo>
                    <a:lnTo>
                      <a:pt x="13" y="36"/>
                    </a:lnTo>
                    <a:lnTo>
                      <a:pt x="14" y="37"/>
                    </a:lnTo>
                    <a:lnTo>
                      <a:pt x="15" y="37"/>
                    </a:lnTo>
                    <a:lnTo>
                      <a:pt x="16" y="38"/>
                    </a:lnTo>
                    <a:lnTo>
                      <a:pt x="16" y="38"/>
                    </a:lnTo>
                    <a:lnTo>
                      <a:pt x="17" y="37"/>
                    </a:lnTo>
                    <a:lnTo>
                      <a:pt x="18" y="36"/>
                    </a:lnTo>
                    <a:lnTo>
                      <a:pt x="20" y="38"/>
                    </a:lnTo>
                    <a:lnTo>
                      <a:pt x="20" y="38"/>
                    </a:lnTo>
                    <a:lnTo>
                      <a:pt x="22" y="38"/>
                    </a:lnTo>
                    <a:lnTo>
                      <a:pt x="23" y="38"/>
                    </a:lnTo>
                    <a:lnTo>
                      <a:pt x="23" y="38"/>
                    </a:lnTo>
                    <a:lnTo>
                      <a:pt x="22" y="36"/>
                    </a:lnTo>
                    <a:lnTo>
                      <a:pt x="23" y="36"/>
                    </a:lnTo>
                    <a:lnTo>
                      <a:pt x="23" y="36"/>
                    </a:lnTo>
                    <a:lnTo>
                      <a:pt x="24" y="35"/>
                    </a:lnTo>
                    <a:lnTo>
                      <a:pt x="25" y="35"/>
                    </a:lnTo>
                    <a:lnTo>
                      <a:pt x="26" y="36"/>
                    </a:lnTo>
                    <a:lnTo>
                      <a:pt x="27" y="37"/>
                    </a:lnTo>
                    <a:lnTo>
                      <a:pt x="27" y="38"/>
                    </a:lnTo>
                    <a:lnTo>
                      <a:pt x="27" y="38"/>
                    </a:lnTo>
                    <a:lnTo>
                      <a:pt x="28" y="38"/>
                    </a:lnTo>
                    <a:lnTo>
                      <a:pt x="28" y="37"/>
                    </a:lnTo>
                    <a:lnTo>
                      <a:pt x="28" y="36"/>
                    </a:lnTo>
                    <a:lnTo>
                      <a:pt x="29" y="35"/>
                    </a:lnTo>
                    <a:lnTo>
                      <a:pt x="30" y="35"/>
                    </a:lnTo>
                    <a:lnTo>
                      <a:pt x="30" y="34"/>
                    </a:lnTo>
                    <a:lnTo>
                      <a:pt x="30" y="33"/>
                    </a:lnTo>
                    <a:lnTo>
                      <a:pt x="29" y="32"/>
                    </a:lnTo>
                    <a:lnTo>
                      <a:pt x="29" y="31"/>
                    </a:lnTo>
                    <a:lnTo>
                      <a:pt x="30" y="31"/>
                    </a:lnTo>
                    <a:lnTo>
                      <a:pt x="30" y="30"/>
                    </a:lnTo>
                    <a:lnTo>
                      <a:pt x="30" y="29"/>
                    </a:lnTo>
                    <a:lnTo>
                      <a:pt x="30" y="28"/>
                    </a:lnTo>
                    <a:lnTo>
                      <a:pt x="31" y="27"/>
                    </a:lnTo>
                    <a:lnTo>
                      <a:pt x="33" y="26"/>
                    </a:lnTo>
                    <a:lnTo>
                      <a:pt x="35" y="25"/>
                    </a:lnTo>
                    <a:lnTo>
                      <a:pt x="35" y="24"/>
                    </a:lnTo>
                    <a:lnTo>
                      <a:pt x="36" y="24"/>
                    </a:lnTo>
                    <a:lnTo>
                      <a:pt x="37" y="23"/>
                    </a:lnTo>
                    <a:lnTo>
                      <a:pt x="38" y="23"/>
                    </a:lnTo>
                    <a:lnTo>
                      <a:pt x="40" y="23"/>
                    </a:lnTo>
                    <a:lnTo>
                      <a:pt x="41" y="24"/>
                    </a:lnTo>
                    <a:lnTo>
                      <a:pt x="41" y="23"/>
                    </a:lnTo>
                    <a:lnTo>
                      <a:pt x="42" y="24"/>
                    </a:lnTo>
                    <a:lnTo>
                      <a:pt x="43" y="24"/>
                    </a:lnTo>
                    <a:lnTo>
                      <a:pt x="44" y="24"/>
                    </a:lnTo>
                    <a:lnTo>
                      <a:pt x="44" y="24"/>
                    </a:lnTo>
                    <a:lnTo>
                      <a:pt x="45" y="24"/>
                    </a:lnTo>
                    <a:lnTo>
                      <a:pt x="46" y="24"/>
                    </a:lnTo>
                    <a:lnTo>
                      <a:pt x="46" y="22"/>
                    </a:lnTo>
                    <a:lnTo>
                      <a:pt x="46" y="21"/>
                    </a:lnTo>
                    <a:lnTo>
                      <a:pt x="46" y="21"/>
                    </a:lnTo>
                    <a:lnTo>
                      <a:pt x="47" y="21"/>
                    </a:lnTo>
                    <a:lnTo>
                      <a:pt x="47" y="21"/>
                    </a:lnTo>
                    <a:lnTo>
                      <a:pt x="48" y="20"/>
                    </a:lnTo>
                    <a:lnTo>
                      <a:pt x="49" y="20"/>
                    </a:lnTo>
                    <a:lnTo>
                      <a:pt x="50" y="21"/>
                    </a:lnTo>
                    <a:lnTo>
                      <a:pt x="51" y="21"/>
                    </a:lnTo>
                    <a:lnTo>
                      <a:pt x="52" y="20"/>
                    </a:lnTo>
                    <a:lnTo>
                      <a:pt x="53" y="20"/>
                    </a:lnTo>
                    <a:lnTo>
                      <a:pt x="54" y="20"/>
                    </a:lnTo>
                    <a:lnTo>
                      <a:pt x="54" y="20"/>
                    </a:lnTo>
                    <a:lnTo>
                      <a:pt x="54" y="19"/>
                    </a:lnTo>
                    <a:lnTo>
                      <a:pt x="54" y="18"/>
                    </a:lnTo>
                    <a:lnTo>
                      <a:pt x="55" y="18"/>
                    </a:lnTo>
                    <a:lnTo>
                      <a:pt x="56" y="18"/>
                    </a:lnTo>
                    <a:lnTo>
                      <a:pt x="56" y="19"/>
                    </a:lnTo>
                    <a:lnTo>
                      <a:pt x="57" y="19"/>
                    </a:lnTo>
                    <a:lnTo>
                      <a:pt x="57" y="20"/>
                    </a:lnTo>
                    <a:lnTo>
                      <a:pt x="58" y="20"/>
                    </a:lnTo>
                    <a:lnTo>
                      <a:pt x="58" y="20"/>
                    </a:lnTo>
                    <a:lnTo>
                      <a:pt x="58" y="19"/>
                    </a:lnTo>
                    <a:lnTo>
                      <a:pt x="58" y="18"/>
                    </a:lnTo>
                    <a:lnTo>
                      <a:pt x="59" y="17"/>
                    </a:lnTo>
                    <a:lnTo>
                      <a:pt x="60" y="17"/>
                    </a:lnTo>
                    <a:lnTo>
                      <a:pt x="61" y="17"/>
                    </a:lnTo>
                    <a:lnTo>
                      <a:pt x="62" y="17"/>
                    </a:lnTo>
                    <a:lnTo>
                      <a:pt x="63" y="17"/>
                    </a:lnTo>
                    <a:lnTo>
                      <a:pt x="64" y="17"/>
                    </a:lnTo>
                    <a:lnTo>
                      <a:pt x="65" y="17"/>
                    </a:lnTo>
                    <a:lnTo>
                      <a:pt x="66" y="17"/>
                    </a:lnTo>
                    <a:lnTo>
                      <a:pt x="67" y="17"/>
                    </a:lnTo>
                    <a:lnTo>
                      <a:pt x="69" y="17"/>
                    </a:lnTo>
                    <a:lnTo>
                      <a:pt x="71" y="16"/>
                    </a:lnTo>
                    <a:lnTo>
                      <a:pt x="71" y="14"/>
                    </a:lnTo>
                    <a:lnTo>
                      <a:pt x="71" y="14"/>
                    </a:lnTo>
                    <a:lnTo>
                      <a:pt x="71" y="14"/>
                    </a:lnTo>
                    <a:lnTo>
                      <a:pt x="71" y="13"/>
                    </a:lnTo>
                    <a:lnTo>
                      <a:pt x="72" y="13"/>
                    </a:lnTo>
                    <a:lnTo>
                      <a:pt x="73" y="12"/>
                    </a:lnTo>
                    <a:lnTo>
                      <a:pt x="73" y="11"/>
                    </a:lnTo>
                    <a:lnTo>
                      <a:pt x="74" y="11"/>
                    </a:lnTo>
                    <a:lnTo>
                      <a:pt x="75" y="12"/>
                    </a:lnTo>
                    <a:lnTo>
                      <a:pt x="75" y="12"/>
                    </a:lnTo>
                    <a:lnTo>
                      <a:pt x="76" y="12"/>
                    </a:lnTo>
                    <a:lnTo>
                      <a:pt x="77" y="11"/>
                    </a:lnTo>
                    <a:lnTo>
                      <a:pt x="78" y="10"/>
                    </a:lnTo>
                    <a:lnTo>
                      <a:pt x="78" y="10"/>
                    </a:lnTo>
                    <a:lnTo>
                      <a:pt x="79" y="10"/>
                    </a:lnTo>
                    <a:lnTo>
                      <a:pt x="80" y="10"/>
                    </a:lnTo>
                    <a:lnTo>
                      <a:pt x="81" y="11"/>
                    </a:lnTo>
                    <a:lnTo>
                      <a:pt x="81" y="12"/>
                    </a:lnTo>
                    <a:lnTo>
                      <a:pt x="82" y="12"/>
                    </a:lnTo>
                    <a:lnTo>
                      <a:pt x="82" y="12"/>
                    </a:lnTo>
                    <a:lnTo>
                      <a:pt x="83" y="12"/>
                    </a:lnTo>
                    <a:lnTo>
                      <a:pt x="84" y="12"/>
                    </a:lnTo>
                    <a:lnTo>
                      <a:pt x="85" y="12"/>
                    </a:lnTo>
                    <a:lnTo>
                      <a:pt x="85" y="12"/>
                    </a:lnTo>
                    <a:lnTo>
                      <a:pt x="87" y="11"/>
                    </a:lnTo>
                    <a:lnTo>
                      <a:pt x="88" y="13"/>
                    </a:lnTo>
                    <a:lnTo>
                      <a:pt x="89" y="14"/>
                    </a:lnTo>
                    <a:lnTo>
                      <a:pt x="90" y="14"/>
                    </a:lnTo>
                    <a:lnTo>
                      <a:pt x="90" y="15"/>
                    </a:lnTo>
                    <a:lnTo>
                      <a:pt x="90" y="16"/>
                    </a:lnTo>
                    <a:lnTo>
                      <a:pt x="91" y="16"/>
                    </a:lnTo>
                    <a:lnTo>
                      <a:pt x="92" y="16"/>
                    </a:lnTo>
                    <a:lnTo>
                      <a:pt x="93" y="15"/>
                    </a:lnTo>
                    <a:lnTo>
                      <a:pt x="93" y="14"/>
                    </a:lnTo>
                    <a:lnTo>
                      <a:pt x="96" y="14"/>
                    </a:lnTo>
                    <a:lnTo>
                      <a:pt x="96" y="14"/>
                    </a:lnTo>
                    <a:lnTo>
                      <a:pt x="96" y="15"/>
                    </a:lnTo>
                    <a:lnTo>
                      <a:pt x="96" y="16"/>
                    </a:lnTo>
                    <a:lnTo>
                      <a:pt x="97" y="15"/>
                    </a:lnTo>
                    <a:lnTo>
                      <a:pt x="99" y="14"/>
                    </a:lnTo>
                    <a:lnTo>
                      <a:pt x="99" y="14"/>
                    </a:lnTo>
                    <a:lnTo>
                      <a:pt x="99" y="14"/>
                    </a:lnTo>
                    <a:lnTo>
                      <a:pt x="100" y="13"/>
                    </a:lnTo>
                    <a:lnTo>
                      <a:pt x="101" y="13"/>
                    </a:lnTo>
                    <a:lnTo>
                      <a:pt x="102" y="13"/>
                    </a:lnTo>
                    <a:lnTo>
                      <a:pt x="102" y="12"/>
                    </a:lnTo>
                    <a:lnTo>
                      <a:pt x="103" y="11"/>
                    </a:lnTo>
                    <a:lnTo>
                      <a:pt x="104" y="11"/>
                    </a:lnTo>
                    <a:lnTo>
                      <a:pt x="106" y="12"/>
                    </a:lnTo>
                    <a:lnTo>
                      <a:pt x="106" y="11"/>
                    </a:lnTo>
                    <a:lnTo>
                      <a:pt x="107" y="10"/>
                    </a:lnTo>
                    <a:lnTo>
                      <a:pt x="108" y="10"/>
                    </a:lnTo>
                    <a:lnTo>
                      <a:pt x="109" y="10"/>
                    </a:lnTo>
                    <a:lnTo>
                      <a:pt x="109" y="10"/>
                    </a:lnTo>
                    <a:lnTo>
                      <a:pt x="109" y="12"/>
                    </a:lnTo>
                    <a:lnTo>
                      <a:pt x="110" y="12"/>
                    </a:lnTo>
                    <a:lnTo>
                      <a:pt x="111" y="13"/>
                    </a:lnTo>
                    <a:lnTo>
                      <a:pt x="112" y="13"/>
                    </a:lnTo>
                    <a:lnTo>
                      <a:pt x="113" y="12"/>
                    </a:lnTo>
                    <a:lnTo>
                      <a:pt x="113" y="12"/>
                    </a:lnTo>
                    <a:lnTo>
                      <a:pt x="115" y="11"/>
                    </a:lnTo>
                    <a:lnTo>
                      <a:pt x="116" y="11"/>
                    </a:lnTo>
                    <a:lnTo>
                      <a:pt x="116" y="11"/>
                    </a:lnTo>
                    <a:lnTo>
                      <a:pt x="117" y="12"/>
                    </a:lnTo>
                    <a:lnTo>
                      <a:pt x="118" y="12"/>
                    </a:lnTo>
                    <a:lnTo>
                      <a:pt x="118" y="11"/>
                    </a:lnTo>
                    <a:lnTo>
                      <a:pt x="118" y="10"/>
                    </a:lnTo>
                    <a:lnTo>
                      <a:pt x="119" y="10"/>
                    </a:lnTo>
                    <a:lnTo>
                      <a:pt x="120" y="11"/>
                    </a:lnTo>
                    <a:lnTo>
                      <a:pt x="120" y="12"/>
                    </a:lnTo>
                    <a:lnTo>
                      <a:pt x="120" y="12"/>
                    </a:lnTo>
                    <a:lnTo>
                      <a:pt x="122" y="12"/>
                    </a:lnTo>
                    <a:lnTo>
                      <a:pt x="123" y="11"/>
                    </a:lnTo>
                    <a:lnTo>
                      <a:pt x="123" y="10"/>
                    </a:lnTo>
                    <a:lnTo>
                      <a:pt x="125" y="10"/>
                    </a:lnTo>
                    <a:lnTo>
                      <a:pt x="126" y="10"/>
                    </a:lnTo>
                    <a:lnTo>
                      <a:pt x="127" y="10"/>
                    </a:lnTo>
                    <a:lnTo>
                      <a:pt x="127" y="8"/>
                    </a:lnTo>
                    <a:lnTo>
                      <a:pt x="127" y="7"/>
                    </a:lnTo>
                    <a:lnTo>
                      <a:pt x="125" y="7"/>
                    </a:lnTo>
                    <a:lnTo>
                      <a:pt x="124" y="7"/>
                    </a:lnTo>
                    <a:lnTo>
                      <a:pt x="124" y="7"/>
                    </a:lnTo>
                    <a:lnTo>
                      <a:pt x="125" y="6"/>
                    </a:lnTo>
                    <a:lnTo>
                      <a:pt x="126" y="6"/>
                    </a:lnTo>
                    <a:lnTo>
                      <a:pt x="127" y="6"/>
                    </a:lnTo>
                    <a:lnTo>
                      <a:pt x="128" y="6"/>
                    </a:lnTo>
                    <a:lnTo>
                      <a:pt x="128" y="5"/>
                    </a:lnTo>
                    <a:lnTo>
                      <a:pt x="130" y="5"/>
                    </a:lnTo>
                    <a:lnTo>
                      <a:pt x="131" y="5"/>
                    </a:lnTo>
                    <a:lnTo>
                      <a:pt x="132" y="5"/>
                    </a:lnTo>
                    <a:lnTo>
                      <a:pt x="133" y="5"/>
                    </a:lnTo>
                    <a:lnTo>
                      <a:pt x="133" y="6"/>
                    </a:lnTo>
                    <a:lnTo>
                      <a:pt x="133" y="7"/>
                    </a:lnTo>
                    <a:lnTo>
                      <a:pt x="134" y="8"/>
                    </a:lnTo>
                    <a:lnTo>
                      <a:pt x="135" y="9"/>
                    </a:lnTo>
                    <a:lnTo>
                      <a:pt x="135" y="10"/>
                    </a:lnTo>
                    <a:lnTo>
                      <a:pt x="136" y="10"/>
                    </a:lnTo>
                    <a:lnTo>
                      <a:pt x="137" y="9"/>
                    </a:lnTo>
                    <a:lnTo>
                      <a:pt x="137" y="8"/>
                    </a:lnTo>
                    <a:lnTo>
                      <a:pt x="137" y="7"/>
                    </a:lnTo>
                    <a:lnTo>
                      <a:pt x="138" y="7"/>
                    </a:lnTo>
                    <a:lnTo>
                      <a:pt x="139" y="7"/>
                    </a:lnTo>
                    <a:lnTo>
                      <a:pt x="140" y="9"/>
                    </a:lnTo>
                    <a:lnTo>
                      <a:pt x="141" y="9"/>
                    </a:lnTo>
                    <a:lnTo>
                      <a:pt x="142" y="7"/>
                    </a:lnTo>
                    <a:lnTo>
                      <a:pt x="143" y="7"/>
                    </a:lnTo>
                    <a:lnTo>
                      <a:pt x="144" y="6"/>
                    </a:lnTo>
                    <a:lnTo>
                      <a:pt x="144" y="6"/>
                    </a:lnTo>
                    <a:lnTo>
                      <a:pt x="146" y="5"/>
                    </a:lnTo>
                    <a:lnTo>
                      <a:pt x="147" y="4"/>
                    </a:lnTo>
                    <a:lnTo>
                      <a:pt x="148" y="3"/>
                    </a:lnTo>
                    <a:lnTo>
                      <a:pt x="149" y="3"/>
                    </a:lnTo>
                    <a:lnTo>
                      <a:pt x="150" y="3"/>
                    </a:lnTo>
                    <a:lnTo>
                      <a:pt x="150" y="4"/>
                    </a:lnTo>
                    <a:lnTo>
                      <a:pt x="151" y="4"/>
                    </a:lnTo>
                    <a:lnTo>
                      <a:pt x="151" y="4"/>
                    </a:lnTo>
                    <a:lnTo>
                      <a:pt x="153" y="4"/>
                    </a:lnTo>
                    <a:lnTo>
                      <a:pt x="154" y="4"/>
                    </a:lnTo>
                    <a:lnTo>
                      <a:pt x="155" y="4"/>
                    </a:lnTo>
                    <a:lnTo>
                      <a:pt x="157" y="2"/>
                    </a:lnTo>
                    <a:lnTo>
                      <a:pt x="157" y="1"/>
                    </a:lnTo>
                    <a:lnTo>
                      <a:pt x="158" y="1"/>
                    </a:lnTo>
                    <a:lnTo>
                      <a:pt x="159" y="0"/>
                    </a:lnTo>
                    <a:lnTo>
                      <a:pt x="160" y="0"/>
                    </a:lnTo>
                    <a:lnTo>
                      <a:pt x="160" y="1"/>
                    </a:lnTo>
                    <a:lnTo>
                      <a:pt x="160" y="3"/>
                    </a:lnTo>
                    <a:lnTo>
                      <a:pt x="161" y="4"/>
                    </a:lnTo>
                    <a:lnTo>
                      <a:pt x="161" y="3"/>
                    </a:lnTo>
                    <a:lnTo>
                      <a:pt x="162" y="3"/>
                    </a:lnTo>
                    <a:lnTo>
                      <a:pt x="163" y="4"/>
                    </a:lnTo>
                    <a:lnTo>
                      <a:pt x="163" y="5"/>
                    </a:lnTo>
                    <a:lnTo>
                      <a:pt x="163" y="6"/>
                    </a:lnTo>
                    <a:lnTo>
                      <a:pt x="163" y="7"/>
                    </a:lnTo>
                    <a:lnTo>
                      <a:pt x="161" y="9"/>
                    </a:lnTo>
                    <a:lnTo>
                      <a:pt x="162" y="10"/>
                    </a:lnTo>
                    <a:lnTo>
                      <a:pt x="164" y="10"/>
                    </a:lnTo>
                    <a:lnTo>
                      <a:pt x="164" y="10"/>
                    </a:lnTo>
                    <a:lnTo>
                      <a:pt x="164" y="11"/>
                    </a:lnTo>
                    <a:lnTo>
                      <a:pt x="165" y="12"/>
                    </a:lnTo>
                    <a:lnTo>
                      <a:pt x="165" y="17"/>
                    </a:lnTo>
                    <a:lnTo>
                      <a:pt x="166" y="17"/>
                    </a:lnTo>
                    <a:lnTo>
                      <a:pt x="167" y="17"/>
                    </a:lnTo>
                    <a:lnTo>
                      <a:pt x="168" y="17"/>
                    </a:lnTo>
                    <a:lnTo>
                      <a:pt x="168" y="18"/>
                    </a:lnTo>
                    <a:lnTo>
                      <a:pt x="169" y="17"/>
                    </a:lnTo>
                    <a:lnTo>
                      <a:pt x="170" y="17"/>
                    </a:lnTo>
                    <a:lnTo>
                      <a:pt x="171" y="17"/>
                    </a:lnTo>
                    <a:lnTo>
                      <a:pt x="172" y="16"/>
                    </a:lnTo>
                    <a:lnTo>
                      <a:pt x="174" y="16"/>
                    </a:lnTo>
                    <a:lnTo>
                      <a:pt x="174" y="15"/>
                    </a:lnTo>
                    <a:lnTo>
                      <a:pt x="175" y="15"/>
                    </a:lnTo>
                    <a:lnTo>
                      <a:pt x="175" y="14"/>
                    </a:lnTo>
                    <a:lnTo>
                      <a:pt x="175" y="14"/>
                    </a:lnTo>
                    <a:lnTo>
                      <a:pt x="176" y="14"/>
                    </a:lnTo>
                    <a:lnTo>
                      <a:pt x="176" y="13"/>
                    </a:lnTo>
                    <a:lnTo>
                      <a:pt x="175" y="13"/>
                    </a:lnTo>
                    <a:lnTo>
                      <a:pt x="175" y="12"/>
                    </a:lnTo>
                    <a:lnTo>
                      <a:pt x="174" y="10"/>
                    </a:lnTo>
                    <a:lnTo>
                      <a:pt x="173" y="10"/>
                    </a:lnTo>
                    <a:lnTo>
                      <a:pt x="174" y="8"/>
                    </a:lnTo>
                    <a:lnTo>
                      <a:pt x="174" y="7"/>
                    </a:lnTo>
                    <a:lnTo>
                      <a:pt x="175" y="7"/>
                    </a:lnTo>
                    <a:lnTo>
                      <a:pt x="175" y="7"/>
                    </a:lnTo>
                    <a:lnTo>
                      <a:pt x="175" y="7"/>
                    </a:lnTo>
                    <a:lnTo>
                      <a:pt x="175" y="8"/>
                    </a:lnTo>
                    <a:lnTo>
                      <a:pt x="176" y="9"/>
                    </a:lnTo>
                    <a:lnTo>
                      <a:pt x="177" y="9"/>
                    </a:lnTo>
                    <a:lnTo>
                      <a:pt x="179" y="9"/>
                    </a:lnTo>
                    <a:lnTo>
                      <a:pt x="180" y="9"/>
                    </a:lnTo>
                    <a:lnTo>
                      <a:pt x="181" y="9"/>
                    </a:lnTo>
                    <a:lnTo>
                      <a:pt x="182" y="9"/>
                    </a:lnTo>
                    <a:lnTo>
                      <a:pt x="183" y="7"/>
                    </a:lnTo>
                    <a:lnTo>
                      <a:pt x="184" y="7"/>
                    </a:lnTo>
                    <a:lnTo>
                      <a:pt x="185" y="8"/>
                    </a:lnTo>
                    <a:lnTo>
                      <a:pt x="186" y="8"/>
                    </a:lnTo>
                    <a:lnTo>
                      <a:pt x="187" y="9"/>
                    </a:lnTo>
                    <a:lnTo>
                      <a:pt x="188" y="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89" name="Freeform 947">
                <a:extLst>
                  <a:ext uri="{FF2B5EF4-FFF2-40B4-BE49-F238E27FC236}">
                    <a16:creationId xmlns:a16="http://schemas.microsoft.com/office/drawing/2014/main" id="{304AC5B8-52A3-41E7-9468-E8594A0304A1}"/>
                  </a:ext>
                </a:extLst>
              </p:cNvPr>
              <p:cNvSpPr>
                <a:spLocks/>
              </p:cNvSpPr>
              <p:nvPr/>
            </p:nvSpPr>
            <p:spPr bwMode="auto">
              <a:xfrm>
                <a:off x="4767" y="2916"/>
                <a:ext cx="255" cy="238"/>
              </a:xfrm>
              <a:custGeom>
                <a:avLst/>
                <a:gdLst>
                  <a:gd name="T0" fmla="*/ 72 w 255"/>
                  <a:gd name="T1" fmla="*/ 10 h 238"/>
                  <a:gd name="T2" fmla="*/ 91 w 255"/>
                  <a:gd name="T3" fmla="*/ 2 h 238"/>
                  <a:gd name="T4" fmla="*/ 101 w 255"/>
                  <a:gd name="T5" fmla="*/ 2 h 238"/>
                  <a:gd name="T6" fmla="*/ 114 w 255"/>
                  <a:gd name="T7" fmla="*/ 1 h 238"/>
                  <a:gd name="T8" fmla="*/ 120 w 255"/>
                  <a:gd name="T9" fmla="*/ 6 h 238"/>
                  <a:gd name="T10" fmla="*/ 132 w 255"/>
                  <a:gd name="T11" fmla="*/ 7 h 238"/>
                  <a:gd name="T12" fmla="*/ 135 w 255"/>
                  <a:gd name="T13" fmla="*/ 14 h 238"/>
                  <a:gd name="T14" fmla="*/ 146 w 255"/>
                  <a:gd name="T15" fmla="*/ 15 h 238"/>
                  <a:gd name="T16" fmla="*/ 151 w 255"/>
                  <a:gd name="T17" fmla="*/ 21 h 238"/>
                  <a:gd name="T18" fmla="*/ 156 w 255"/>
                  <a:gd name="T19" fmla="*/ 29 h 238"/>
                  <a:gd name="T20" fmla="*/ 163 w 255"/>
                  <a:gd name="T21" fmla="*/ 35 h 238"/>
                  <a:gd name="T22" fmla="*/ 167 w 255"/>
                  <a:gd name="T23" fmla="*/ 42 h 238"/>
                  <a:gd name="T24" fmla="*/ 175 w 255"/>
                  <a:gd name="T25" fmla="*/ 49 h 238"/>
                  <a:gd name="T26" fmla="*/ 182 w 255"/>
                  <a:gd name="T27" fmla="*/ 52 h 238"/>
                  <a:gd name="T28" fmla="*/ 182 w 255"/>
                  <a:gd name="T29" fmla="*/ 63 h 238"/>
                  <a:gd name="T30" fmla="*/ 191 w 255"/>
                  <a:gd name="T31" fmla="*/ 72 h 238"/>
                  <a:gd name="T32" fmla="*/ 201 w 255"/>
                  <a:gd name="T33" fmla="*/ 76 h 238"/>
                  <a:gd name="T34" fmla="*/ 212 w 255"/>
                  <a:gd name="T35" fmla="*/ 82 h 238"/>
                  <a:gd name="T36" fmla="*/ 215 w 255"/>
                  <a:gd name="T37" fmla="*/ 93 h 238"/>
                  <a:gd name="T38" fmla="*/ 223 w 255"/>
                  <a:gd name="T39" fmla="*/ 96 h 238"/>
                  <a:gd name="T40" fmla="*/ 233 w 255"/>
                  <a:gd name="T41" fmla="*/ 87 h 238"/>
                  <a:gd name="T42" fmla="*/ 245 w 255"/>
                  <a:gd name="T43" fmla="*/ 87 h 238"/>
                  <a:gd name="T44" fmla="*/ 255 w 255"/>
                  <a:gd name="T45" fmla="*/ 92 h 238"/>
                  <a:gd name="T46" fmla="*/ 253 w 255"/>
                  <a:gd name="T47" fmla="*/ 100 h 238"/>
                  <a:gd name="T48" fmla="*/ 242 w 255"/>
                  <a:gd name="T49" fmla="*/ 101 h 238"/>
                  <a:gd name="T50" fmla="*/ 229 w 255"/>
                  <a:gd name="T51" fmla="*/ 101 h 238"/>
                  <a:gd name="T52" fmla="*/ 218 w 255"/>
                  <a:gd name="T53" fmla="*/ 106 h 238"/>
                  <a:gd name="T54" fmla="*/ 207 w 255"/>
                  <a:gd name="T55" fmla="*/ 101 h 238"/>
                  <a:gd name="T56" fmla="*/ 197 w 255"/>
                  <a:gd name="T57" fmla="*/ 104 h 238"/>
                  <a:gd name="T58" fmla="*/ 184 w 255"/>
                  <a:gd name="T59" fmla="*/ 110 h 238"/>
                  <a:gd name="T60" fmla="*/ 175 w 255"/>
                  <a:gd name="T61" fmla="*/ 110 h 238"/>
                  <a:gd name="T62" fmla="*/ 166 w 255"/>
                  <a:gd name="T63" fmla="*/ 113 h 238"/>
                  <a:gd name="T64" fmla="*/ 156 w 255"/>
                  <a:gd name="T65" fmla="*/ 124 h 238"/>
                  <a:gd name="T66" fmla="*/ 149 w 255"/>
                  <a:gd name="T67" fmla="*/ 128 h 238"/>
                  <a:gd name="T68" fmla="*/ 136 w 255"/>
                  <a:gd name="T69" fmla="*/ 128 h 238"/>
                  <a:gd name="T70" fmla="*/ 125 w 255"/>
                  <a:gd name="T71" fmla="*/ 135 h 238"/>
                  <a:gd name="T72" fmla="*/ 115 w 255"/>
                  <a:gd name="T73" fmla="*/ 142 h 238"/>
                  <a:gd name="T74" fmla="*/ 105 w 255"/>
                  <a:gd name="T75" fmla="*/ 147 h 238"/>
                  <a:gd name="T76" fmla="*/ 102 w 255"/>
                  <a:gd name="T77" fmla="*/ 154 h 238"/>
                  <a:gd name="T78" fmla="*/ 103 w 255"/>
                  <a:gd name="T79" fmla="*/ 163 h 238"/>
                  <a:gd name="T80" fmla="*/ 95 w 255"/>
                  <a:gd name="T81" fmla="*/ 170 h 238"/>
                  <a:gd name="T82" fmla="*/ 84 w 255"/>
                  <a:gd name="T83" fmla="*/ 183 h 238"/>
                  <a:gd name="T84" fmla="*/ 74 w 255"/>
                  <a:gd name="T85" fmla="*/ 197 h 238"/>
                  <a:gd name="T86" fmla="*/ 73 w 255"/>
                  <a:gd name="T87" fmla="*/ 212 h 238"/>
                  <a:gd name="T88" fmla="*/ 63 w 255"/>
                  <a:gd name="T89" fmla="*/ 226 h 238"/>
                  <a:gd name="T90" fmla="*/ 50 w 255"/>
                  <a:gd name="T91" fmla="*/ 225 h 238"/>
                  <a:gd name="T92" fmla="*/ 53 w 255"/>
                  <a:gd name="T93" fmla="*/ 203 h 238"/>
                  <a:gd name="T94" fmla="*/ 41 w 255"/>
                  <a:gd name="T95" fmla="*/ 192 h 238"/>
                  <a:gd name="T96" fmla="*/ 25 w 255"/>
                  <a:gd name="T97" fmla="*/ 173 h 238"/>
                  <a:gd name="T98" fmla="*/ 18 w 255"/>
                  <a:gd name="T99" fmla="*/ 145 h 238"/>
                  <a:gd name="T100" fmla="*/ 18 w 255"/>
                  <a:gd name="T101" fmla="*/ 125 h 238"/>
                  <a:gd name="T102" fmla="*/ 8 w 255"/>
                  <a:gd name="T103" fmla="*/ 105 h 238"/>
                  <a:gd name="T104" fmla="*/ 1 w 255"/>
                  <a:gd name="T105" fmla="*/ 81 h 238"/>
                  <a:gd name="T106" fmla="*/ 2 w 255"/>
                  <a:gd name="T107" fmla="*/ 56 h 238"/>
                  <a:gd name="T108" fmla="*/ 7 w 255"/>
                  <a:gd name="T109" fmla="*/ 42 h 238"/>
                  <a:gd name="T110" fmla="*/ 12 w 255"/>
                  <a:gd name="T111" fmla="*/ 33 h 238"/>
                  <a:gd name="T112" fmla="*/ 19 w 255"/>
                  <a:gd name="T113" fmla="*/ 26 h 238"/>
                  <a:gd name="T114" fmla="*/ 24 w 255"/>
                  <a:gd name="T115" fmla="*/ 4 h 238"/>
                  <a:gd name="T116" fmla="*/ 39 w 255"/>
                  <a:gd name="T117" fmla="*/ 13 h 238"/>
                  <a:gd name="T118" fmla="*/ 48 w 255"/>
                  <a:gd name="T119" fmla="*/ 25 h 238"/>
                  <a:gd name="T120" fmla="*/ 60 w 255"/>
                  <a:gd name="T121" fmla="*/ 3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38">
                    <a:moveTo>
                      <a:pt x="62" y="16"/>
                    </a:moveTo>
                    <a:lnTo>
                      <a:pt x="61" y="13"/>
                    </a:lnTo>
                    <a:lnTo>
                      <a:pt x="62" y="12"/>
                    </a:lnTo>
                    <a:lnTo>
                      <a:pt x="62" y="13"/>
                    </a:lnTo>
                    <a:lnTo>
                      <a:pt x="63" y="13"/>
                    </a:lnTo>
                    <a:lnTo>
                      <a:pt x="64" y="13"/>
                    </a:lnTo>
                    <a:lnTo>
                      <a:pt x="65" y="14"/>
                    </a:lnTo>
                    <a:lnTo>
                      <a:pt x="67" y="14"/>
                    </a:lnTo>
                    <a:lnTo>
                      <a:pt x="67" y="14"/>
                    </a:lnTo>
                    <a:lnTo>
                      <a:pt x="68" y="14"/>
                    </a:lnTo>
                    <a:lnTo>
                      <a:pt x="70" y="13"/>
                    </a:lnTo>
                    <a:lnTo>
                      <a:pt x="70" y="12"/>
                    </a:lnTo>
                    <a:lnTo>
                      <a:pt x="70" y="11"/>
                    </a:lnTo>
                    <a:lnTo>
                      <a:pt x="70" y="11"/>
                    </a:lnTo>
                    <a:lnTo>
                      <a:pt x="72" y="10"/>
                    </a:lnTo>
                    <a:lnTo>
                      <a:pt x="73" y="10"/>
                    </a:lnTo>
                    <a:lnTo>
                      <a:pt x="76" y="9"/>
                    </a:lnTo>
                    <a:lnTo>
                      <a:pt x="77" y="8"/>
                    </a:lnTo>
                    <a:lnTo>
                      <a:pt x="79" y="7"/>
                    </a:lnTo>
                    <a:lnTo>
                      <a:pt x="81" y="4"/>
                    </a:lnTo>
                    <a:lnTo>
                      <a:pt x="83" y="4"/>
                    </a:lnTo>
                    <a:lnTo>
                      <a:pt x="83" y="4"/>
                    </a:lnTo>
                    <a:lnTo>
                      <a:pt x="84" y="4"/>
                    </a:lnTo>
                    <a:lnTo>
                      <a:pt x="85" y="4"/>
                    </a:lnTo>
                    <a:lnTo>
                      <a:pt x="86" y="3"/>
                    </a:lnTo>
                    <a:lnTo>
                      <a:pt x="87" y="2"/>
                    </a:lnTo>
                    <a:lnTo>
                      <a:pt x="88" y="1"/>
                    </a:lnTo>
                    <a:lnTo>
                      <a:pt x="89" y="1"/>
                    </a:lnTo>
                    <a:lnTo>
                      <a:pt x="90" y="2"/>
                    </a:lnTo>
                    <a:lnTo>
                      <a:pt x="91" y="2"/>
                    </a:lnTo>
                    <a:lnTo>
                      <a:pt x="91" y="1"/>
                    </a:lnTo>
                    <a:lnTo>
                      <a:pt x="92" y="1"/>
                    </a:lnTo>
                    <a:lnTo>
                      <a:pt x="93" y="1"/>
                    </a:lnTo>
                    <a:lnTo>
                      <a:pt x="94" y="1"/>
                    </a:lnTo>
                    <a:lnTo>
                      <a:pt x="94" y="1"/>
                    </a:lnTo>
                    <a:lnTo>
                      <a:pt x="95" y="2"/>
                    </a:lnTo>
                    <a:lnTo>
                      <a:pt x="96" y="2"/>
                    </a:lnTo>
                    <a:lnTo>
                      <a:pt x="97" y="3"/>
                    </a:lnTo>
                    <a:lnTo>
                      <a:pt x="98" y="2"/>
                    </a:lnTo>
                    <a:lnTo>
                      <a:pt x="98" y="1"/>
                    </a:lnTo>
                    <a:lnTo>
                      <a:pt x="98" y="1"/>
                    </a:lnTo>
                    <a:lnTo>
                      <a:pt x="99" y="1"/>
                    </a:lnTo>
                    <a:lnTo>
                      <a:pt x="100" y="1"/>
                    </a:lnTo>
                    <a:lnTo>
                      <a:pt x="100" y="2"/>
                    </a:lnTo>
                    <a:lnTo>
                      <a:pt x="101" y="2"/>
                    </a:lnTo>
                    <a:lnTo>
                      <a:pt x="101" y="3"/>
                    </a:lnTo>
                    <a:lnTo>
                      <a:pt x="102" y="4"/>
                    </a:lnTo>
                    <a:lnTo>
                      <a:pt x="103" y="4"/>
                    </a:lnTo>
                    <a:lnTo>
                      <a:pt x="103" y="3"/>
                    </a:lnTo>
                    <a:lnTo>
                      <a:pt x="104" y="2"/>
                    </a:lnTo>
                    <a:lnTo>
                      <a:pt x="104" y="1"/>
                    </a:lnTo>
                    <a:lnTo>
                      <a:pt x="105" y="1"/>
                    </a:lnTo>
                    <a:lnTo>
                      <a:pt x="106" y="1"/>
                    </a:lnTo>
                    <a:lnTo>
                      <a:pt x="107" y="1"/>
                    </a:lnTo>
                    <a:lnTo>
                      <a:pt x="107" y="0"/>
                    </a:lnTo>
                    <a:lnTo>
                      <a:pt x="108" y="1"/>
                    </a:lnTo>
                    <a:lnTo>
                      <a:pt x="108" y="1"/>
                    </a:lnTo>
                    <a:lnTo>
                      <a:pt x="109" y="0"/>
                    </a:lnTo>
                    <a:lnTo>
                      <a:pt x="112" y="1"/>
                    </a:lnTo>
                    <a:lnTo>
                      <a:pt x="114" y="1"/>
                    </a:lnTo>
                    <a:lnTo>
                      <a:pt x="115" y="1"/>
                    </a:lnTo>
                    <a:lnTo>
                      <a:pt x="115" y="0"/>
                    </a:lnTo>
                    <a:lnTo>
                      <a:pt x="116" y="0"/>
                    </a:lnTo>
                    <a:lnTo>
                      <a:pt x="117" y="0"/>
                    </a:lnTo>
                    <a:lnTo>
                      <a:pt x="118" y="2"/>
                    </a:lnTo>
                    <a:lnTo>
                      <a:pt x="118" y="1"/>
                    </a:lnTo>
                    <a:lnTo>
                      <a:pt x="119" y="2"/>
                    </a:lnTo>
                    <a:lnTo>
                      <a:pt x="120" y="2"/>
                    </a:lnTo>
                    <a:lnTo>
                      <a:pt x="119" y="3"/>
                    </a:lnTo>
                    <a:lnTo>
                      <a:pt x="118" y="4"/>
                    </a:lnTo>
                    <a:lnTo>
                      <a:pt x="118" y="4"/>
                    </a:lnTo>
                    <a:lnTo>
                      <a:pt x="118" y="4"/>
                    </a:lnTo>
                    <a:lnTo>
                      <a:pt x="119" y="5"/>
                    </a:lnTo>
                    <a:lnTo>
                      <a:pt x="120" y="5"/>
                    </a:lnTo>
                    <a:lnTo>
                      <a:pt x="120" y="6"/>
                    </a:lnTo>
                    <a:lnTo>
                      <a:pt x="121" y="7"/>
                    </a:lnTo>
                    <a:lnTo>
                      <a:pt x="122" y="6"/>
                    </a:lnTo>
                    <a:lnTo>
                      <a:pt x="122" y="5"/>
                    </a:lnTo>
                    <a:lnTo>
                      <a:pt x="123" y="5"/>
                    </a:lnTo>
                    <a:lnTo>
                      <a:pt x="125" y="5"/>
                    </a:lnTo>
                    <a:lnTo>
                      <a:pt x="126" y="4"/>
                    </a:lnTo>
                    <a:lnTo>
                      <a:pt x="127" y="4"/>
                    </a:lnTo>
                    <a:lnTo>
                      <a:pt x="129" y="5"/>
                    </a:lnTo>
                    <a:lnTo>
                      <a:pt x="129" y="6"/>
                    </a:lnTo>
                    <a:lnTo>
                      <a:pt x="128" y="6"/>
                    </a:lnTo>
                    <a:lnTo>
                      <a:pt x="128" y="7"/>
                    </a:lnTo>
                    <a:lnTo>
                      <a:pt x="129" y="7"/>
                    </a:lnTo>
                    <a:lnTo>
                      <a:pt x="130" y="7"/>
                    </a:lnTo>
                    <a:lnTo>
                      <a:pt x="131" y="7"/>
                    </a:lnTo>
                    <a:lnTo>
                      <a:pt x="132" y="7"/>
                    </a:lnTo>
                    <a:lnTo>
                      <a:pt x="132" y="7"/>
                    </a:lnTo>
                    <a:lnTo>
                      <a:pt x="132" y="7"/>
                    </a:lnTo>
                    <a:lnTo>
                      <a:pt x="132" y="8"/>
                    </a:lnTo>
                    <a:lnTo>
                      <a:pt x="132" y="9"/>
                    </a:lnTo>
                    <a:lnTo>
                      <a:pt x="132" y="10"/>
                    </a:lnTo>
                    <a:lnTo>
                      <a:pt x="133" y="11"/>
                    </a:lnTo>
                    <a:lnTo>
                      <a:pt x="135" y="9"/>
                    </a:lnTo>
                    <a:lnTo>
                      <a:pt x="135" y="10"/>
                    </a:lnTo>
                    <a:lnTo>
                      <a:pt x="136" y="10"/>
                    </a:lnTo>
                    <a:lnTo>
                      <a:pt x="137" y="11"/>
                    </a:lnTo>
                    <a:lnTo>
                      <a:pt x="138" y="11"/>
                    </a:lnTo>
                    <a:lnTo>
                      <a:pt x="138" y="11"/>
                    </a:lnTo>
                    <a:lnTo>
                      <a:pt x="137" y="12"/>
                    </a:lnTo>
                    <a:lnTo>
                      <a:pt x="136" y="13"/>
                    </a:lnTo>
                    <a:lnTo>
                      <a:pt x="135" y="14"/>
                    </a:lnTo>
                    <a:lnTo>
                      <a:pt x="135" y="14"/>
                    </a:lnTo>
                    <a:lnTo>
                      <a:pt x="136" y="14"/>
                    </a:lnTo>
                    <a:lnTo>
                      <a:pt x="138" y="14"/>
                    </a:lnTo>
                    <a:lnTo>
                      <a:pt x="139" y="14"/>
                    </a:lnTo>
                    <a:lnTo>
                      <a:pt x="139" y="15"/>
                    </a:lnTo>
                    <a:lnTo>
                      <a:pt x="140" y="15"/>
                    </a:lnTo>
                    <a:lnTo>
                      <a:pt x="141" y="14"/>
                    </a:lnTo>
                    <a:lnTo>
                      <a:pt x="142" y="14"/>
                    </a:lnTo>
                    <a:lnTo>
                      <a:pt x="142" y="13"/>
                    </a:lnTo>
                    <a:lnTo>
                      <a:pt x="143" y="14"/>
                    </a:lnTo>
                    <a:lnTo>
                      <a:pt x="144" y="14"/>
                    </a:lnTo>
                    <a:lnTo>
                      <a:pt x="145" y="14"/>
                    </a:lnTo>
                    <a:lnTo>
                      <a:pt x="146" y="14"/>
                    </a:lnTo>
                    <a:lnTo>
                      <a:pt x="146" y="14"/>
                    </a:lnTo>
                    <a:lnTo>
                      <a:pt x="146" y="15"/>
                    </a:lnTo>
                    <a:lnTo>
                      <a:pt x="147" y="16"/>
                    </a:lnTo>
                    <a:lnTo>
                      <a:pt x="148" y="17"/>
                    </a:lnTo>
                    <a:lnTo>
                      <a:pt x="149" y="15"/>
                    </a:lnTo>
                    <a:lnTo>
                      <a:pt x="149" y="14"/>
                    </a:lnTo>
                    <a:lnTo>
                      <a:pt x="149" y="14"/>
                    </a:lnTo>
                    <a:lnTo>
                      <a:pt x="150" y="14"/>
                    </a:lnTo>
                    <a:lnTo>
                      <a:pt x="150" y="16"/>
                    </a:lnTo>
                    <a:lnTo>
                      <a:pt x="150" y="17"/>
                    </a:lnTo>
                    <a:lnTo>
                      <a:pt x="150" y="18"/>
                    </a:lnTo>
                    <a:lnTo>
                      <a:pt x="151" y="18"/>
                    </a:lnTo>
                    <a:lnTo>
                      <a:pt x="152" y="18"/>
                    </a:lnTo>
                    <a:lnTo>
                      <a:pt x="152" y="19"/>
                    </a:lnTo>
                    <a:lnTo>
                      <a:pt x="151" y="20"/>
                    </a:lnTo>
                    <a:lnTo>
                      <a:pt x="151" y="21"/>
                    </a:lnTo>
                    <a:lnTo>
                      <a:pt x="151" y="21"/>
                    </a:lnTo>
                    <a:lnTo>
                      <a:pt x="150" y="22"/>
                    </a:lnTo>
                    <a:lnTo>
                      <a:pt x="151" y="22"/>
                    </a:lnTo>
                    <a:lnTo>
                      <a:pt x="151" y="23"/>
                    </a:lnTo>
                    <a:lnTo>
                      <a:pt x="150" y="24"/>
                    </a:lnTo>
                    <a:lnTo>
                      <a:pt x="151" y="25"/>
                    </a:lnTo>
                    <a:lnTo>
                      <a:pt x="150" y="25"/>
                    </a:lnTo>
                    <a:lnTo>
                      <a:pt x="150" y="26"/>
                    </a:lnTo>
                    <a:lnTo>
                      <a:pt x="151" y="27"/>
                    </a:lnTo>
                    <a:lnTo>
                      <a:pt x="153" y="27"/>
                    </a:lnTo>
                    <a:lnTo>
                      <a:pt x="153" y="28"/>
                    </a:lnTo>
                    <a:lnTo>
                      <a:pt x="153" y="28"/>
                    </a:lnTo>
                    <a:lnTo>
                      <a:pt x="153" y="29"/>
                    </a:lnTo>
                    <a:lnTo>
                      <a:pt x="154" y="29"/>
                    </a:lnTo>
                    <a:lnTo>
                      <a:pt x="155" y="29"/>
                    </a:lnTo>
                    <a:lnTo>
                      <a:pt x="156" y="29"/>
                    </a:lnTo>
                    <a:lnTo>
                      <a:pt x="156" y="30"/>
                    </a:lnTo>
                    <a:lnTo>
                      <a:pt x="156" y="30"/>
                    </a:lnTo>
                    <a:lnTo>
                      <a:pt x="157" y="29"/>
                    </a:lnTo>
                    <a:lnTo>
                      <a:pt x="159" y="28"/>
                    </a:lnTo>
                    <a:lnTo>
                      <a:pt x="160" y="29"/>
                    </a:lnTo>
                    <a:lnTo>
                      <a:pt x="160" y="30"/>
                    </a:lnTo>
                    <a:lnTo>
                      <a:pt x="160" y="31"/>
                    </a:lnTo>
                    <a:lnTo>
                      <a:pt x="161" y="32"/>
                    </a:lnTo>
                    <a:lnTo>
                      <a:pt x="160" y="33"/>
                    </a:lnTo>
                    <a:lnTo>
                      <a:pt x="160" y="34"/>
                    </a:lnTo>
                    <a:lnTo>
                      <a:pt x="161" y="34"/>
                    </a:lnTo>
                    <a:lnTo>
                      <a:pt x="161" y="35"/>
                    </a:lnTo>
                    <a:lnTo>
                      <a:pt x="161" y="35"/>
                    </a:lnTo>
                    <a:lnTo>
                      <a:pt x="162" y="35"/>
                    </a:lnTo>
                    <a:lnTo>
                      <a:pt x="163" y="35"/>
                    </a:lnTo>
                    <a:lnTo>
                      <a:pt x="164" y="36"/>
                    </a:lnTo>
                    <a:lnTo>
                      <a:pt x="164" y="37"/>
                    </a:lnTo>
                    <a:lnTo>
                      <a:pt x="165" y="38"/>
                    </a:lnTo>
                    <a:lnTo>
                      <a:pt x="166" y="38"/>
                    </a:lnTo>
                    <a:lnTo>
                      <a:pt x="166" y="38"/>
                    </a:lnTo>
                    <a:lnTo>
                      <a:pt x="166" y="38"/>
                    </a:lnTo>
                    <a:lnTo>
                      <a:pt x="166" y="39"/>
                    </a:lnTo>
                    <a:lnTo>
                      <a:pt x="166" y="40"/>
                    </a:lnTo>
                    <a:lnTo>
                      <a:pt x="167" y="40"/>
                    </a:lnTo>
                    <a:lnTo>
                      <a:pt x="168" y="40"/>
                    </a:lnTo>
                    <a:lnTo>
                      <a:pt x="169" y="39"/>
                    </a:lnTo>
                    <a:lnTo>
                      <a:pt x="169" y="40"/>
                    </a:lnTo>
                    <a:lnTo>
                      <a:pt x="169" y="41"/>
                    </a:lnTo>
                    <a:lnTo>
                      <a:pt x="168" y="41"/>
                    </a:lnTo>
                    <a:lnTo>
                      <a:pt x="167" y="42"/>
                    </a:lnTo>
                    <a:lnTo>
                      <a:pt x="168" y="42"/>
                    </a:lnTo>
                    <a:lnTo>
                      <a:pt x="169" y="43"/>
                    </a:lnTo>
                    <a:lnTo>
                      <a:pt x="169" y="44"/>
                    </a:lnTo>
                    <a:lnTo>
                      <a:pt x="170" y="44"/>
                    </a:lnTo>
                    <a:lnTo>
                      <a:pt x="170" y="45"/>
                    </a:lnTo>
                    <a:lnTo>
                      <a:pt x="171" y="45"/>
                    </a:lnTo>
                    <a:lnTo>
                      <a:pt x="171" y="45"/>
                    </a:lnTo>
                    <a:lnTo>
                      <a:pt x="170" y="46"/>
                    </a:lnTo>
                    <a:lnTo>
                      <a:pt x="170" y="47"/>
                    </a:lnTo>
                    <a:lnTo>
                      <a:pt x="170" y="48"/>
                    </a:lnTo>
                    <a:lnTo>
                      <a:pt x="171" y="49"/>
                    </a:lnTo>
                    <a:lnTo>
                      <a:pt x="172" y="49"/>
                    </a:lnTo>
                    <a:lnTo>
                      <a:pt x="173" y="50"/>
                    </a:lnTo>
                    <a:lnTo>
                      <a:pt x="174" y="49"/>
                    </a:lnTo>
                    <a:lnTo>
                      <a:pt x="175" y="49"/>
                    </a:lnTo>
                    <a:lnTo>
                      <a:pt x="176" y="50"/>
                    </a:lnTo>
                    <a:lnTo>
                      <a:pt x="177" y="50"/>
                    </a:lnTo>
                    <a:lnTo>
                      <a:pt x="177" y="49"/>
                    </a:lnTo>
                    <a:lnTo>
                      <a:pt x="176" y="49"/>
                    </a:lnTo>
                    <a:lnTo>
                      <a:pt x="177" y="48"/>
                    </a:lnTo>
                    <a:lnTo>
                      <a:pt x="178" y="47"/>
                    </a:lnTo>
                    <a:lnTo>
                      <a:pt x="178" y="48"/>
                    </a:lnTo>
                    <a:lnTo>
                      <a:pt x="179" y="48"/>
                    </a:lnTo>
                    <a:lnTo>
                      <a:pt x="180" y="48"/>
                    </a:lnTo>
                    <a:lnTo>
                      <a:pt x="182" y="48"/>
                    </a:lnTo>
                    <a:lnTo>
                      <a:pt x="182" y="49"/>
                    </a:lnTo>
                    <a:lnTo>
                      <a:pt x="183" y="50"/>
                    </a:lnTo>
                    <a:lnTo>
                      <a:pt x="182" y="51"/>
                    </a:lnTo>
                    <a:lnTo>
                      <a:pt x="181" y="52"/>
                    </a:lnTo>
                    <a:lnTo>
                      <a:pt x="182" y="52"/>
                    </a:lnTo>
                    <a:lnTo>
                      <a:pt x="182" y="53"/>
                    </a:lnTo>
                    <a:lnTo>
                      <a:pt x="181" y="54"/>
                    </a:lnTo>
                    <a:lnTo>
                      <a:pt x="180" y="54"/>
                    </a:lnTo>
                    <a:lnTo>
                      <a:pt x="180" y="55"/>
                    </a:lnTo>
                    <a:lnTo>
                      <a:pt x="179" y="56"/>
                    </a:lnTo>
                    <a:lnTo>
                      <a:pt x="178" y="56"/>
                    </a:lnTo>
                    <a:lnTo>
                      <a:pt x="178" y="57"/>
                    </a:lnTo>
                    <a:lnTo>
                      <a:pt x="179" y="59"/>
                    </a:lnTo>
                    <a:lnTo>
                      <a:pt x="180" y="59"/>
                    </a:lnTo>
                    <a:lnTo>
                      <a:pt x="180" y="59"/>
                    </a:lnTo>
                    <a:lnTo>
                      <a:pt x="180" y="61"/>
                    </a:lnTo>
                    <a:lnTo>
                      <a:pt x="180" y="62"/>
                    </a:lnTo>
                    <a:lnTo>
                      <a:pt x="180" y="62"/>
                    </a:lnTo>
                    <a:lnTo>
                      <a:pt x="181" y="63"/>
                    </a:lnTo>
                    <a:lnTo>
                      <a:pt x="182" y="63"/>
                    </a:lnTo>
                    <a:lnTo>
                      <a:pt x="181" y="64"/>
                    </a:lnTo>
                    <a:lnTo>
                      <a:pt x="182" y="64"/>
                    </a:lnTo>
                    <a:lnTo>
                      <a:pt x="183" y="65"/>
                    </a:lnTo>
                    <a:lnTo>
                      <a:pt x="183" y="66"/>
                    </a:lnTo>
                    <a:lnTo>
                      <a:pt x="184" y="66"/>
                    </a:lnTo>
                    <a:lnTo>
                      <a:pt x="185" y="67"/>
                    </a:lnTo>
                    <a:lnTo>
                      <a:pt x="186" y="67"/>
                    </a:lnTo>
                    <a:lnTo>
                      <a:pt x="187" y="67"/>
                    </a:lnTo>
                    <a:lnTo>
                      <a:pt x="187" y="66"/>
                    </a:lnTo>
                    <a:lnTo>
                      <a:pt x="189" y="66"/>
                    </a:lnTo>
                    <a:lnTo>
                      <a:pt x="189" y="67"/>
                    </a:lnTo>
                    <a:lnTo>
                      <a:pt x="190" y="69"/>
                    </a:lnTo>
                    <a:lnTo>
                      <a:pt x="190" y="70"/>
                    </a:lnTo>
                    <a:lnTo>
                      <a:pt x="190" y="71"/>
                    </a:lnTo>
                    <a:lnTo>
                      <a:pt x="191" y="72"/>
                    </a:lnTo>
                    <a:lnTo>
                      <a:pt x="191" y="72"/>
                    </a:lnTo>
                    <a:lnTo>
                      <a:pt x="193" y="71"/>
                    </a:lnTo>
                    <a:lnTo>
                      <a:pt x="194" y="70"/>
                    </a:lnTo>
                    <a:lnTo>
                      <a:pt x="194" y="70"/>
                    </a:lnTo>
                    <a:lnTo>
                      <a:pt x="194" y="71"/>
                    </a:lnTo>
                    <a:lnTo>
                      <a:pt x="195" y="71"/>
                    </a:lnTo>
                    <a:lnTo>
                      <a:pt x="197" y="72"/>
                    </a:lnTo>
                    <a:lnTo>
                      <a:pt x="197" y="73"/>
                    </a:lnTo>
                    <a:lnTo>
                      <a:pt x="197" y="73"/>
                    </a:lnTo>
                    <a:lnTo>
                      <a:pt x="198" y="74"/>
                    </a:lnTo>
                    <a:lnTo>
                      <a:pt x="198" y="76"/>
                    </a:lnTo>
                    <a:lnTo>
                      <a:pt x="198" y="76"/>
                    </a:lnTo>
                    <a:lnTo>
                      <a:pt x="199" y="76"/>
                    </a:lnTo>
                    <a:lnTo>
                      <a:pt x="200" y="76"/>
                    </a:lnTo>
                    <a:lnTo>
                      <a:pt x="201" y="76"/>
                    </a:lnTo>
                    <a:lnTo>
                      <a:pt x="201" y="76"/>
                    </a:lnTo>
                    <a:lnTo>
                      <a:pt x="201" y="77"/>
                    </a:lnTo>
                    <a:lnTo>
                      <a:pt x="203" y="77"/>
                    </a:lnTo>
                    <a:lnTo>
                      <a:pt x="203" y="76"/>
                    </a:lnTo>
                    <a:lnTo>
                      <a:pt x="204" y="77"/>
                    </a:lnTo>
                    <a:lnTo>
                      <a:pt x="204" y="78"/>
                    </a:lnTo>
                    <a:lnTo>
                      <a:pt x="205" y="79"/>
                    </a:lnTo>
                    <a:lnTo>
                      <a:pt x="206" y="79"/>
                    </a:lnTo>
                    <a:lnTo>
                      <a:pt x="207" y="79"/>
                    </a:lnTo>
                    <a:lnTo>
                      <a:pt x="208" y="80"/>
                    </a:lnTo>
                    <a:lnTo>
                      <a:pt x="208" y="80"/>
                    </a:lnTo>
                    <a:lnTo>
                      <a:pt x="209" y="81"/>
                    </a:lnTo>
                    <a:lnTo>
                      <a:pt x="211" y="81"/>
                    </a:lnTo>
                    <a:lnTo>
                      <a:pt x="211" y="81"/>
                    </a:lnTo>
                    <a:lnTo>
                      <a:pt x="212" y="82"/>
                    </a:lnTo>
                    <a:lnTo>
                      <a:pt x="212" y="83"/>
                    </a:lnTo>
                    <a:lnTo>
                      <a:pt x="212" y="83"/>
                    </a:lnTo>
                    <a:lnTo>
                      <a:pt x="212" y="84"/>
                    </a:lnTo>
                    <a:lnTo>
                      <a:pt x="212" y="86"/>
                    </a:lnTo>
                    <a:lnTo>
                      <a:pt x="212" y="88"/>
                    </a:lnTo>
                    <a:lnTo>
                      <a:pt x="212" y="89"/>
                    </a:lnTo>
                    <a:lnTo>
                      <a:pt x="212" y="90"/>
                    </a:lnTo>
                    <a:lnTo>
                      <a:pt x="211" y="90"/>
                    </a:lnTo>
                    <a:lnTo>
                      <a:pt x="211" y="91"/>
                    </a:lnTo>
                    <a:lnTo>
                      <a:pt x="211" y="92"/>
                    </a:lnTo>
                    <a:lnTo>
                      <a:pt x="212" y="92"/>
                    </a:lnTo>
                    <a:lnTo>
                      <a:pt x="212" y="93"/>
                    </a:lnTo>
                    <a:lnTo>
                      <a:pt x="213" y="94"/>
                    </a:lnTo>
                    <a:lnTo>
                      <a:pt x="214" y="93"/>
                    </a:lnTo>
                    <a:lnTo>
                      <a:pt x="215" y="93"/>
                    </a:lnTo>
                    <a:lnTo>
                      <a:pt x="215" y="94"/>
                    </a:lnTo>
                    <a:lnTo>
                      <a:pt x="215" y="94"/>
                    </a:lnTo>
                    <a:lnTo>
                      <a:pt x="215" y="94"/>
                    </a:lnTo>
                    <a:lnTo>
                      <a:pt x="216" y="94"/>
                    </a:lnTo>
                    <a:lnTo>
                      <a:pt x="217" y="95"/>
                    </a:lnTo>
                    <a:lnTo>
                      <a:pt x="218" y="95"/>
                    </a:lnTo>
                    <a:lnTo>
                      <a:pt x="217" y="94"/>
                    </a:lnTo>
                    <a:lnTo>
                      <a:pt x="217" y="94"/>
                    </a:lnTo>
                    <a:lnTo>
                      <a:pt x="218" y="94"/>
                    </a:lnTo>
                    <a:lnTo>
                      <a:pt x="219" y="94"/>
                    </a:lnTo>
                    <a:lnTo>
                      <a:pt x="220" y="94"/>
                    </a:lnTo>
                    <a:lnTo>
                      <a:pt x="221" y="95"/>
                    </a:lnTo>
                    <a:lnTo>
                      <a:pt x="222" y="95"/>
                    </a:lnTo>
                    <a:lnTo>
                      <a:pt x="222" y="96"/>
                    </a:lnTo>
                    <a:lnTo>
                      <a:pt x="223" y="96"/>
                    </a:lnTo>
                    <a:lnTo>
                      <a:pt x="224" y="96"/>
                    </a:lnTo>
                    <a:lnTo>
                      <a:pt x="225" y="97"/>
                    </a:lnTo>
                    <a:lnTo>
                      <a:pt x="227" y="97"/>
                    </a:lnTo>
                    <a:lnTo>
                      <a:pt x="227" y="96"/>
                    </a:lnTo>
                    <a:lnTo>
                      <a:pt x="228" y="95"/>
                    </a:lnTo>
                    <a:lnTo>
                      <a:pt x="228" y="94"/>
                    </a:lnTo>
                    <a:lnTo>
                      <a:pt x="228" y="93"/>
                    </a:lnTo>
                    <a:lnTo>
                      <a:pt x="229" y="93"/>
                    </a:lnTo>
                    <a:lnTo>
                      <a:pt x="229" y="91"/>
                    </a:lnTo>
                    <a:lnTo>
                      <a:pt x="229" y="90"/>
                    </a:lnTo>
                    <a:lnTo>
                      <a:pt x="229" y="90"/>
                    </a:lnTo>
                    <a:lnTo>
                      <a:pt x="231" y="90"/>
                    </a:lnTo>
                    <a:lnTo>
                      <a:pt x="232" y="90"/>
                    </a:lnTo>
                    <a:lnTo>
                      <a:pt x="233" y="88"/>
                    </a:lnTo>
                    <a:lnTo>
                      <a:pt x="233" y="87"/>
                    </a:lnTo>
                    <a:lnTo>
                      <a:pt x="234" y="87"/>
                    </a:lnTo>
                    <a:lnTo>
                      <a:pt x="236" y="86"/>
                    </a:lnTo>
                    <a:lnTo>
                      <a:pt x="237" y="85"/>
                    </a:lnTo>
                    <a:lnTo>
                      <a:pt x="238" y="85"/>
                    </a:lnTo>
                    <a:lnTo>
                      <a:pt x="238" y="86"/>
                    </a:lnTo>
                    <a:lnTo>
                      <a:pt x="238" y="87"/>
                    </a:lnTo>
                    <a:lnTo>
                      <a:pt x="239" y="87"/>
                    </a:lnTo>
                    <a:lnTo>
                      <a:pt x="240" y="88"/>
                    </a:lnTo>
                    <a:lnTo>
                      <a:pt x="241" y="89"/>
                    </a:lnTo>
                    <a:lnTo>
                      <a:pt x="241" y="90"/>
                    </a:lnTo>
                    <a:lnTo>
                      <a:pt x="242" y="90"/>
                    </a:lnTo>
                    <a:lnTo>
                      <a:pt x="242" y="89"/>
                    </a:lnTo>
                    <a:lnTo>
                      <a:pt x="243" y="88"/>
                    </a:lnTo>
                    <a:lnTo>
                      <a:pt x="243" y="87"/>
                    </a:lnTo>
                    <a:lnTo>
                      <a:pt x="245" y="87"/>
                    </a:lnTo>
                    <a:lnTo>
                      <a:pt x="246" y="87"/>
                    </a:lnTo>
                    <a:lnTo>
                      <a:pt x="246" y="87"/>
                    </a:lnTo>
                    <a:lnTo>
                      <a:pt x="246" y="87"/>
                    </a:lnTo>
                    <a:lnTo>
                      <a:pt x="247" y="87"/>
                    </a:lnTo>
                    <a:lnTo>
                      <a:pt x="249" y="86"/>
                    </a:lnTo>
                    <a:lnTo>
                      <a:pt x="249" y="86"/>
                    </a:lnTo>
                    <a:lnTo>
                      <a:pt x="249" y="87"/>
                    </a:lnTo>
                    <a:lnTo>
                      <a:pt x="250" y="88"/>
                    </a:lnTo>
                    <a:lnTo>
                      <a:pt x="251" y="89"/>
                    </a:lnTo>
                    <a:lnTo>
                      <a:pt x="253" y="89"/>
                    </a:lnTo>
                    <a:lnTo>
                      <a:pt x="253" y="90"/>
                    </a:lnTo>
                    <a:lnTo>
                      <a:pt x="253" y="90"/>
                    </a:lnTo>
                    <a:lnTo>
                      <a:pt x="254" y="90"/>
                    </a:lnTo>
                    <a:lnTo>
                      <a:pt x="255" y="91"/>
                    </a:lnTo>
                    <a:lnTo>
                      <a:pt x="255" y="92"/>
                    </a:lnTo>
                    <a:lnTo>
                      <a:pt x="255" y="93"/>
                    </a:lnTo>
                    <a:lnTo>
                      <a:pt x="254" y="94"/>
                    </a:lnTo>
                    <a:lnTo>
                      <a:pt x="253" y="94"/>
                    </a:lnTo>
                    <a:lnTo>
                      <a:pt x="253" y="94"/>
                    </a:lnTo>
                    <a:lnTo>
                      <a:pt x="252" y="94"/>
                    </a:lnTo>
                    <a:lnTo>
                      <a:pt x="251" y="94"/>
                    </a:lnTo>
                    <a:lnTo>
                      <a:pt x="250" y="94"/>
                    </a:lnTo>
                    <a:lnTo>
                      <a:pt x="251" y="95"/>
                    </a:lnTo>
                    <a:lnTo>
                      <a:pt x="251" y="96"/>
                    </a:lnTo>
                    <a:lnTo>
                      <a:pt x="250" y="97"/>
                    </a:lnTo>
                    <a:lnTo>
                      <a:pt x="250" y="97"/>
                    </a:lnTo>
                    <a:lnTo>
                      <a:pt x="251" y="97"/>
                    </a:lnTo>
                    <a:lnTo>
                      <a:pt x="253" y="97"/>
                    </a:lnTo>
                    <a:lnTo>
                      <a:pt x="253" y="98"/>
                    </a:lnTo>
                    <a:lnTo>
                      <a:pt x="253" y="100"/>
                    </a:lnTo>
                    <a:lnTo>
                      <a:pt x="252" y="100"/>
                    </a:lnTo>
                    <a:lnTo>
                      <a:pt x="251" y="100"/>
                    </a:lnTo>
                    <a:lnTo>
                      <a:pt x="249" y="100"/>
                    </a:lnTo>
                    <a:lnTo>
                      <a:pt x="249" y="101"/>
                    </a:lnTo>
                    <a:lnTo>
                      <a:pt x="248" y="102"/>
                    </a:lnTo>
                    <a:lnTo>
                      <a:pt x="246" y="102"/>
                    </a:lnTo>
                    <a:lnTo>
                      <a:pt x="246" y="102"/>
                    </a:lnTo>
                    <a:lnTo>
                      <a:pt x="246" y="101"/>
                    </a:lnTo>
                    <a:lnTo>
                      <a:pt x="245" y="100"/>
                    </a:lnTo>
                    <a:lnTo>
                      <a:pt x="244" y="100"/>
                    </a:lnTo>
                    <a:lnTo>
                      <a:pt x="244" y="101"/>
                    </a:lnTo>
                    <a:lnTo>
                      <a:pt x="244" y="102"/>
                    </a:lnTo>
                    <a:lnTo>
                      <a:pt x="243" y="102"/>
                    </a:lnTo>
                    <a:lnTo>
                      <a:pt x="242" y="101"/>
                    </a:lnTo>
                    <a:lnTo>
                      <a:pt x="242" y="101"/>
                    </a:lnTo>
                    <a:lnTo>
                      <a:pt x="241" y="101"/>
                    </a:lnTo>
                    <a:lnTo>
                      <a:pt x="239" y="102"/>
                    </a:lnTo>
                    <a:lnTo>
                      <a:pt x="239" y="102"/>
                    </a:lnTo>
                    <a:lnTo>
                      <a:pt x="238" y="103"/>
                    </a:lnTo>
                    <a:lnTo>
                      <a:pt x="237" y="103"/>
                    </a:lnTo>
                    <a:lnTo>
                      <a:pt x="236" y="102"/>
                    </a:lnTo>
                    <a:lnTo>
                      <a:pt x="235" y="102"/>
                    </a:lnTo>
                    <a:lnTo>
                      <a:pt x="235" y="100"/>
                    </a:lnTo>
                    <a:lnTo>
                      <a:pt x="235" y="100"/>
                    </a:lnTo>
                    <a:lnTo>
                      <a:pt x="234" y="100"/>
                    </a:lnTo>
                    <a:lnTo>
                      <a:pt x="233" y="100"/>
                    </a:lnTo>
                    <a:lnTo>
                      <a:pt x="232" y="101"/>
                    </a:lnTo>
                    <a:lnTo>
                      <a:pt x="232" y="102"/>
                    </a:lnTo>
                    <a:lnTo>
                      <a:pt x="230" y="101"/>
                    </a:lnTo>
                    <a:lnTo>
                      <a:pt x="229" y="101"/>
                    </a:lnTo>
                    <a:lnTo>
                      <a:pt x="228" y="102"/>
                    </a:lnTo>
                    <a:lnTo>
                      <a:pt x="228" y="103"/>
                    </a:lnTo>
                    <a:lnTo>
                      <a:pt x="227" y="103"/>
                    </a:lnTo>
                    <a:lnTo>
                      <a:pt x="226" y="103"/>
                    </a:lnTo>
                    <a:lnTo>
                      <a:pt x="225" y="104"/>
                    </a:lnTo>
                    <a:lnTo>
                      <a:pt x="225" y="104"/>
                    </a:lnTo>
                    <a:lnTo>
                      <a:pt x="225" y="104"/>
                    </a:lnTo>
                    <a:lnTo>
                      <a:pt x="223" y="105"/>
                    </a:lnTo>
                    <a:lnTo>
                      <a:pt x="222" y="106"/>
                    </a:lnTo>
                    <a:lnTo>
                      <a:pt x="222" y="105"/>
                    </a:lnTo>
                    <a:lnTo>
                      <a:pt x="222" y="104"/>
                    </a:lnTo>
                    <a:lnTo>
                      <a:pt x="222" y="104"/>
                    </a:lnTo>
                    <a:lnTo>
                      <a:pt x="219" y="104"/>
                    </a:lnTo>
                    <a:lnTo>
                      <a:pt x="219" y="105"/>
                    </a:lnTo>
                    <a:lnTo>
                      <a:pt x="218" y="106"/>
                    </a:lnTo>
                    <a:lnTo>
                      <a:pt x="217" y="106"/>
                    </a:lnTo>
                    <a:lnTo>
                      <a:pt x="216" y="106"/>
                    </a:lnTo>
                    <a:lnTo>
                      <a:pt x="216" y="105"/>
                    </a:lnTo>
                    <a:lnTo>
                      <a:pt x="216" y="104"/>
                    </a:lnTo>
                    <a:lnTo>
                      <a:pt x="215" y="104"/>
                    </a:lnTo>
                    <a:lnTo>
                      <a:pt x="214" y="103"/>
                    </a:lnTo>
                    <a:lnTo>
                      <a:pt x="213" y="101"/>
                    </a:lnTo>
                    <a:lnTo>
                      <a:pt x="211" y="102"/>
                    </a:lnTo>
                    <a:lnTo>
                      <a:pt x="211" y="102"/>
                    </a:lnTo>
                    <a:lnTo>
                      <a:pt x="210" y="102"/>
                    </a:lnTo>
                    <a:lnTo>
                      <a:pt x="209" y="102"/>
                    </a:lnTo>
                    <a:lnTo>
                      <a:pt x="208" y="102"/>
                    </a:lnTo>
                    <a:lnTo>
                      <a:pt x="208" y="102"/>
                    </a:lnTo>
                    <a:lnTo>
                      <a:pt x="207" y="102"/>
                    </a:lnTo>
                    <a:lnTo>
                      <a:pt x="207" y="101"/>
                    </a:lnTo>
                    <a:lnTo>
                      <a:pt x="206" y="100"/>
                    </a:lnTo>
                    <a:lnTo>
                      <a:pt x="205" y="100"/>
                    </a:lnTo>
                    <a:lnTo>
                      <a:pt x="204" y="100"/>
                    </a:lnTo>
                    <a:lnTo>
                      <a:pt x="204" y="100"/>
                    </a:lnTo>
                    <a:lnTo>
                      <a:pt x="203" y="101"/>
                    </a:lnTo>
                    <a:lnTo>
                      <a:pt x="202" y="102"/>
                    </a:lnTo>
                    <a:lnTo>
                      <a:pt x="201" y="102"/>
                    </a:lnTo>
                    <a:lnTo>
                      <a:pt x="201" y="102"/>
                    </a:lnTo>
                    <a:lnTo>
                      <a:pt x="200" y="101"/>
                    </a:lnTo>
                    <a:lnTo>
                      <a:pt x="199" y="101"/>
                    </a:lnTo>
                    <a:lnTo>
                      <a:pt x="199" y="102"/>
                    </a:lnTo>
                    <a:lnTo>
                      <a:pt x="198" y="103"/>
                    </a:lnTo>
                    <a:lnTo>
                      <a:pt x="197" y="103"/>
                    </a:lnTo>
                    <a:lnTo>
                      <a:pt x="197" y="104"/>
                    </a:lnTo>
                    <a:lnTo>
                      <a:pt x="197" y="104"/>
                    </a:lnTo>
                    <a:lnTo>
                      <a:pt x="197" y="104"/>
                    </a:lnTo>
                    <a:lnTo>
                      <a:pt x="197" y="106"/>
                    </a:lnTo>
                    <a:lnTo>
                      <a:pt x="195" y="107"/>
                    </a:lnTo>
                    <a:lnTo>
                      <a:pt x="193" y="107"/>
                    </a:lnTo>
                    <a:lnTo>
                      <a:pt x="192" y="107"/>
                    </a:lnTo>
                    <a:lnTo>
                      <a:pt x="191" y="107"/>
                    </a:lnTo>
                    <a:lnTo>
                      <a:pt x="190" y="107"/>
                    </a:lnTo>
                    <a:lnTo>
                      <a:pt x="189" y="107"/>
                    </a:lnTo>
                    <a:lnTo>
                      <a:pt x="188" y="107"/>
                    </a:lnTo>
                    <a:lnTo>
                      <a:pt x="187" y="107"/>
                    </a:lnTo>
                    <a:lnTo>
                      <a:pt x="186" y="107"/>
                    </a:lnTo>
                    <a:lnTo>
                      <a:pt x="185" y="107"/>
                    </a:lnTo>
                    <a:lnTo>
                      <a:pt x="184" y="108"/>
                    </a:lnTo>
                    <a:lnTo>
                      <a:pt x="184" y="109"/>
                    </a:lnTo>
                    <a:lnTo>
                      <a:pt x="184" y="110"/>
                    </a:lnTo>
                    <a:lnTo>
                      <a:pt x="184" y="110"/>
                    </a:lnTo>
                    <a:lnTo>
                      <a:pt x="183" y="110"/>
                    </a:lnTo>
                    <a:lnTo>
                      <a:pt x="183" y="109"/>
                    </a:lnTo>
                    <a:lnTo>
                      <a:pt x="182" y="109"/>
                    </a:lnTo>
                    <a:lnTo>
                      <a:pt x="182" y="108"/>
                    </a:lnTo>
                    <a:lnTo>
                      <a:pt x="181" y="108"/>
                    </a:lnTo>
                    <a:lnTo>
                      <a:pt x="180" y="108"/>
                    </a:lnTo>
                    <a:lnTo>
                      <a:pt x="180" y="109"/>
                    </a:lnTo>
                    <a:lnTo>
                      <a:pt x="180" y="110"/>
                    </a:lnTo>
                    <a:lnTo>
                      <a:pt x="180" y="110"/>
                    </a:lnTo>
                    <a:lnTo>
                      <a:pt x="179" y="110"/>
                    </a:lnTo>
                    <a:lnTo>
                      <a:pt x="178" y="110"/>
                    </a:lnTo>
                    <a:lnTo>
                      <a:pt x="177" y="111"/>
                    </a:lnTo>
                    <a:lnTo>
                      <a:pt x="176" y="111"/>
                    </a:lnTo>
                    <a:lnTo>
                      <a:pt x="175" y="110"/>
                    </a:lnTo>
                    <a:lnTo>
                      <a:pt x="174" y="110"/>
                    </a:lnTo>
                    <a:lnTo>
                      <a:pt x="173" y="111"/>
                    </a:lnTo>
                    <a:lnTo>
                      <a:pt x="173" y="111"/>
                    </a:lnTo>
                    <a:lnTo>
                      <a:pt x="172" y="111"/>
                    </a:lnTo>
                    <a:lnTo>
                      <a:pt x="172" y="111"/>
                    </a:lnTo>
                    <a:lnTo>
                      <a:pt x="172" y="112"/>
                    </a:lnTo>
                    <a:lnTo>
                      <a:pt x="172" y="114"/>
                    </a:lnTo>
                    <a:lnTo>
                      <a:pt x="171" y="114"/>
                    </a:lnTo>
                    <a:lnTo>
                      <a:pt x="170" y="114"/>
                    </a:lnTo>
                    <a:lnTo>
                      <a:pt x="170" y="114"/>
                    </a:lnTo>
                    <a:lnTo>
                      <a:pt x="169" y="114"/>
                    </a:lnTo>
                    <a:lnTo>
                      <a:pt x="168" y="114"/>
                    </a:lnTo>
                    <a:lnTo>
                      <a:pt x="167" y="113"/>
                    </a:lnTo>
                    <a:lnTo>
                      <a:pt x="167" y="114"/>
                    </a:lnTo>
                    <a:lnTo>
                      <a:pt x="166" y="113"/>
                    </a:lnTo>
                    <a:lnTo>
                      <a:pt x="164" y="113"/>
                    </a:lnTo>
                    <a:lnTo>
                      <a:pt x="163" y="113"/>
                    </a:lnTo>
                    <a:lnTo>
                      <a:pt x="162" y="114"/>
                    </a:lnTo>
                    <a:lnTo>
                      <a:pt x="161" y="114"/>
                    </a:lnTo>
                    <a:lnTo>
                      <a:pt x="161" y="115"/>
                    </a:lnTo>
                    <a:lnTo>
                      <a:pt x="159" y="116"/>
                    </a:lnTo>
                    <a:lnTo>
                      <a:pt x="157" y="117"/>
                    </a:lnTo>
                    <a:lnTo>
                      <a:pt x="156" y="118"/>
                    </a:lnTo>
                    <a:lnTo>
                      <a:pt x="156" y="119"/>
                    </a:lnTo>
                    <a:lnTo>
                      <a:pt x="156" y="120"/>
                    </a:lnTo>
                    <a:lnTo>
                      <a:pt x="156" y="121"/>
                    </a:lnTo>
                    <a:lnTo>
                      <a:pt x="155" y="121"/>
                    </a:lnTo>
                    <a:lnTo>
                      <a:pt x="155" y="122"/>
                    </a:lnTo>
                    <a:lnTo>
                      <a:pt x="156" y="123"/>
                    </a:lnTo>
                    <a:lnTo>
                      <a:pt x="156" y="124"/>
                    </a:lnTo>
                    <a:lnTo>
                      <a:pt x="156" y="125"/>
                    </a:lnTo>
                    <a:lnTo>
                      <a:pt x="155" y="125"/>
                    </a:lnTo>
                    <a:lnTo>
                      <a:pt x="154" y="126"/>
                    </a:lnTo>
                    <a:lnTo>
                      <a:pt x="154" y="127"/>
                    </a:lnTo>
                    <a:lnTo>
                      <a:pt x="154" y="128"/>
                    </a:lnTo>
                    <a:lnTo>
                      <a:pt x="153" y="128"/>
                    </a:lnTo>
                    <a:lnTo>
                      <a:pt x="153" y="128"/>
                    </a:lnTo>
                    <a:lnTo>
                      <a:pt x="153" y="127"/>
                    </a:lnTo>
                    <a:lnTo>
                      <a:pt x="152" y="126"/>
                    </a:lnTo>
                    <a:lnTo>
                      <a:pt x="151" y="125"/>
                    </a:lnTo>
                    <a:lnTo>
                      <a:pt x="150" y="125"/>
                    </a:lnTo>
                    <a:lnTo>
                      <a:pt x="149" y="126"/>
                    </a:lnTo>
                    <a:lnTo>
                      <a:pt x="149" y="126"/>
                    </a:lnTo>
                    <a:lnTo>
                      <a:pt x="148" y="126"/>
                    </a:lnTo>
                    <a:lnTo>
                      <a:pt x="149" y="128"/>
                    </a:lnTo>
                    <a:lnTo>
                      <a:pt x="149" y="128"/>
                    </a:lnTo>
                    <a:lnTo>
                      <a:pt x="148" y="128"/>
                    </a:lnTo>
                    <a:lnTo>
                      <a:pt x="146" y="128"/>
                    </a:lnTo>
                    <a:lnTo>
                      <a:pt x="146" y="128"/>
                    </a:lnTo>
                    <a:lnTo>
                      <a:pt x="144" y="126"/>
                    </a:lnTo>
                    <a:lnTo>
                      <a:pt x="143" y="127"/>
                    </a:lnTo>
                    <a:lnTo>
                      <a:pt x="142" y="128"/>
                    </a:lnTo>
                    <a:lnTo>
                      <a:pt x="142" y="128"/>
                    </a:lnTo>
                    <a:lnTo>
                      <a:pt x="141" y="127"/>
                    </a:lnTo>
                    <a:lnTo>
                      <a:pt x="140" y="127"/>
                    </a:lnTo>
                    <a:lnTo>
                      <a:pt x="139" y="126"/>
                    </a:lnTo>
                    <a:lnTo>
                      <a:pt x="139" y="126"/>
                    </a:lnTo>
                    <a:lnTo>
                      <a:pt x="138" y="128"/>
                    </a:lnTo>
                    <a:lnTo>
                      <a:pt x="137" y="128"/>
                    </a:lnTo>
                    <a:lnTo>
                      <a:pt x="136" y="128"/>
                    </a:lnTo>
                    <a:lnTo>
                      <a:pt x="135" y="129"/>
                    </a:lnTo>
                    <a:lnTo>
                      <a:pt x="134" y="130"/>
                    </a:lnTo>
                    <a:lnTo>
                      <a:pt x="133" y="130"/>
                    </a:lnTo>
                    <a:lnTo>
                      <a:pt x="132" y="131"/>
                    </a:lnTo>
                    <a:lnTo>
                      <a:pt x="132" y="131"/>
                    </a:lnTo>
                    <a:lnTo>
                      <a:pt x="132" y="132"/>
                    </a:lnTo>
                    <a:lnTo>
                      <a:pt x="131" y="132"/>
                    </a:lnTo>
                    <a:lnTo>
                      <a:pt x="131" y="133"/>
                    </a:lnTo>
                    <a:lnTo>
                      <a:pt x="130" y="133"/>
                    </a:lnTo>
                    <a:lnTo>
                      <a:pt x="129" y="134"/>
                    </a:lnTo>
                    <a:lnTo>
                      <a:pt x="128" y="134"/>
                    </a:lnTo>
                    <a:lnTo>
                      <a:pt x="127" y="135"/>
                    </a:lnTo>
                    <a:lnTo>
                      <a:pt x="127" y="135"/>
                    </a:lnTo>
                    <a:lnTo>
                      <a:pt x="126" y="136"/>
                    </a:lnTo>
                    <a:lnTo>
                      <a:pt x="125" y="135"/>
                    </a:lnTo>
                    <a:lnTo>
                      <a:pt x="125" y="135"/>
                    </a:lnTo>
                    <a:lnTo>
                      <a:pt x="125" y="136"/>
                    </a:lnTo>
                    <a:lnTo>
                      <a:pt x="123" y="136"/>
                    </a:lnTo>
                    <a:lnTo>
                      <a:pt x="122" y="136"/>
                    </a:lnTo>
                    <a:lnTo>
                      <a:pt x="122" y="138"/>
                    </a:lnTo>
                    <a:lnTo>
                      <a:pt x="122" y="139"/>
                    </a:lnTo>
                    <a:lnTo>
                      <a:pt x="121" y="139"/>
                    </a:lnTo>
                    <a:lnTo>
                      <a:pt x="120" y="140"/>
                    </a:lnTo>
                    <a:lnTo>
                      <a:pt x="119" y="139"/>
                    </a:lnTo>
                    <a:lnTo>
                      <a:pt x="118" y="139"/>
                    </a:lnTo>
                    <a:lnTo>
                      <a:pt x="118" y="140"/>
                    </a:lnTo>
                    <a:lnTo>
                      <a:pt x="116" y="140"/>
                    </a:lnTo>
                    <a:lnTo>
                      <a:pt x="116" y="141"/>
                    </a:lnTo>
                    <a:lnTo>
                      <a:pt x="115" y="142"/>
                    </a:lnTo>
                    <a:lnTo>
                      <a:pt x="115" y="142"/>
                    </a:lnTo>
                    <a:lnTo>
                      <a:pt x="114" y="142"/>
                    </a:lnTo>
                    <a:lnTo>
                      <a:pt x="114" y="141"/>
                    </a:lnTo>
                    <a:lnTo>
                      <a:pt x="113" y="141"/>
                    </a:lnTo>
                    <a:lnTo>
                      <a:pt x="111" y="140"/>
                    </a:lnTo>
                    <a:lnTo>
                      <a:pt x="111" y="141"/>
                    </a:lnTo>
                    <a:lnTo>
                      <a:pt x="111" y="142"/>
                    </a:lnTo>
                    <a:lnTo>
                      <a:pt x="110" y="142"/>
                    </a:lnTo>
                    <a:lnTo>
                      <a:pt x="109" y="142"/>
                    </a:lnTo>
                    <a:lnTo>
                      <a:pt x="108" y="143"/>
                    </a:lnTo>
                    <a:lnTo>
                      <a:pt x="108" y="143"/>
                    </a:lnTo>
                    <a:lnTo>
                      <a:pt x="108" y="144"/>
                    </a:lnTo>
                    <a:lnTo>
                      <a:pt x="108" y="145"/>
                    </a:lnTo>
                    <a:lnTo>
                      <a:pt x="107" y="145"/>
                    </a:lnTo>
                    <a:lnTo>
                      <a:pt x="106" y="146"/>
                    </a:lnTo>
                    <a:lnTo>
                      <a:pt x="105" y="147"/>
                    </a:lnTo>
                    <a:lnTo>
                      <a:pt x="104" y="146"/>
                    </a:lnTo>
                    <a:lnTo>
                      <a:pt x="104" y="147"/>
                    </a:lnTo>
                    <a:lnTo>
                      <a:pt x="104" y="148"/>
                    </a:lnTo>
                    <a:lnTo>
                      <a:pt x="103" y="148"/>
                    </a:lnTo>
                    <a:lnTo>
                      <a:pt x="102" y="149"/>
                    </a:lnTo>
                    <a:lnTo>
                      <a:pt x="104" y="150"/>
                    </a:lnTo>
                    <a:lnTo>
                      <a:pt x="104" y="151"/>
                    </a:lnTo>
                    <a:lnTo>
                      <a:pt x="103" y="151"/>
                    </a:lnTo>
                    <a:lnTo>
                      <a:pt x="102" y="152"/>
                    </a:lnTo>
                    <a:lnTo>
                      <a:pt x="103" y="152"/>
                    </a:lnTo>
                    <a:lnTo>
                      <a:pt x="103" y="152"/>
                    </a:lnTo>
                    <a:lnTo>
                      <a:pt x="102" y="152"/>
                    </a:lnTo>
                    <a:lnTo>
                      <a:pt x="101" y="153"/>
                    </a:lnTo>
                    <a:lnTo>
                      <a:pt x="101" y="154"/>
                    </a:lnTo>
                    <a:lnTo>
                      <a:pt x="102" y="154"/>
                    </a:lnTo>
                    <a:lnTo>
                      <a:pt x="102" y="155"/>
                    </a:lnTo>
                    <a:lnTo>
                      <a:pt x="101" y="156"/>
                    </a:lnTo>
                    <a:lnTo>
                      <a:pt x="101" y="156"/>
                    </a:lnTo>
                    <a:lnTo>
                      <a:pt x="100" y="156"/>
                    </a:lnTo>
                    <a:lnTo>
                      <a:pt x="100" y="157"/>
                    </a:lnTo>
                    <a:lnTo>
                      <a:pt x="100" y="158"/>
                    </a:lnTo>
                    <a:lnTo>
                      <a:pt x="100" y="159"/>
                    </a:lnTo>
                    <a:lnTo>
                      <a:pt x="101" y="159"/>
                    </a:lnTo>
                    <a:lnTo>
                      <a:pt x="101" y="159"/>
                    </a:lnTo>
                    <a:lnTo>
                      <a:pt x="101" y="160"/>
                    </a:lnTo>
                    <a:lnTo>
                      <a:pt x="101" y="161"/>
                    </a:lnTo>
                    <a:lnTo>
                      <a:pt x="103" y="161"/>
                    </a:lnTo>
                    <a:lnTo>
                      <a:pt x="103" y="162"/>
                    </a:lnTo>
                    <a:lnTo>
                      <a:pt x="103" y="163"/>
                    </a:lnTo>
                    <a:lnTo>
                      <a:pt x="103" y="163"/>
                    </a:lnTo>
                    <a:lnTo>
                      <a:pt x="102" y="163"/>
                    </a:lnTo>
                    <a:lnTo>
                      <a:pt x="101" y="163"/>
                    </a:lnTo>
                    <a:lnTo>
                      <a:pt x="101" y="163"/>
                    </a:lnTo>
                    <a:lnTo>
                      <a:pt x="100" y="163"/>
                    </a:lnTo>
                    <a:lnTo>
                      <a:pt x="99" y="163"/>
                    </a:lnTo>
                    <a:lnTo>
                      <a:pt x="99" y="164"/>
                    </a:lnTo>
                    <a:lnTo>
                      <a:pt x="100" y="165"/>
                    </a:lnTo>
                    <a:lnTo>
                      <a:pt x="101" y="165"/>
                    </a:lnTo>
                    <a:lnTo>
                      <a:pt x="101" y="166"/>
                    </a:lnTo>
                    <a:lnTo>
                      <a:pt x="101" y="166"/>
                    </a:lnTo>
                    <a:lnTo>
                      <a:pt x="100" y="168"/>
                    </a:lnTo>
                    <a:lnTo>
                      <a:pt x="98" y="169"/>
                    </a:lnTo>
                    <a:lnTo>
                      <a:pt x="98" y="169"/>
                    </a:lnTo>
                    <a:lnTo>
                      <a:pt x="98" y="169"/>
                    </a:lnTo>
                    <a:lnTo>
                      <a:pt x="95" y="170"/>
                    </a:lnTo>
                    <a:lnTo>
                      <a:pt x="93" y="170"/>
                    </a:lnTo>
                    <a:lnTo>
                      <a:pt x="92" y="173"/>
                    </a:lnTo>
                    <a:lnTo>
                      <a:pt x="91" y="173"/>
                    </a:lnTo>
                    <a:lnTo>
                      <a:pt x="90" y="174"/>
                    </a:lnTo>
                    <a:lnTo>
                      <a:pt x="90" y="175"/>
                    </a:lnTo>
                    <a:lnTo>
                      <a:pt x="89" y="176"/>
                    </a:lnTo>
                    <a:lnTo>
                      <a:pt x="89" y="176"/>
                    </a:lnTo>
                    <a:lnTo>
                      <a:pt x="89" y="177"/>
                    </a:lnTo>
                    <a:lnTo>
                      <a:pt x="87" y="178"/>
                    </a:lnTo>
                    <a:lnTo>
                      <a:pt x="87" y="179"/>
                    </a:lnTo>
                    <a:lnTo>
                      <a:pt x="86" y="179"/>
                    </a:lnTo>
                    <a:lnTo>
                      <a:pt x="85" y="180"/>
                    </a:lnTo>
                    <a:lnTo>
                      <a:pt x="85" y="181"/>
                    </a:lnTo>
                    <a:lnTo>
                      <a:pt x="84" y="182"/>
                    </a:lnTo>
                    <a:lnTo>
                      <a:pt x="84" y="183"/>
                    </a:lnTo>
                    <a:lnTo>
                      <a:pt x="83" y="183"/>
                    </a:lnTo>
                    <a:lnTo>
                      <a:pt x="81" y="183"/>
                    </a:lnTo>
                    <a:lnTo>
                      <a:pt x="80" y="184"/>
                    </a:lnTo>
                    <a:lnTo>
                      <a:pt x="80" y="185"/>
                    </a:lnTo>
                    <a:lnTo>
                      <a:pt x="79" y="186"/>
                    </a:lnTo>
                    <a:lnTo>
                      <a:pt x="79" y="187"/>
                    </a:lnTo>
                    <a:lnTo>
                      <a:pt x="79" y="188"/>
                    </a:lnTo>
                    <a:lnTo>
                      <a:pt x="78" y="189"/>
                    </a:lnTo>
                    <a:lnTo>
                      <a:pt x="77" y="190"/>
                    </a:lnTo>
                    <a:lnTo>
                      <a:pt x="77" y="192"/>
                    </a:lnTo>
                    <a:lnTo>
                      <a:pt x="75" y="194"/>
                    </a:lnTo>
                    <a:lnTo>
                      <a:pt x="75" y="195"/>
                    </a:lnTo>
                    <a:lnTo>
                      <a:pt x="75" y="196"/>
                    </a:lnTo>
                    <a:lnTo>
                      <a:pt x="74" y="197"/>
                    </a:lnTo>
                    <a:lnTo>
                      <a:pt x="74" y="197"/>
                    </a:lnTo>
                    <a:lnTo>
                      <a:pt x="73" y="198"/>
                    </a:lnTo>
                    <a:lnTo>
                      <a:pt x="73" y="199"/>
                    </a:lnTo>
                    <a:lnTo>
                      <a:pt x="72" y="199"/>
                    </a:lnTo>
                    <a:lnTo>
                      <a:pt x="72" y="200"/>
                    </a:lnTo>
                    <a:lnTo>
                      <a:pt x="72" y="201"/>
                    </a:lnTo>
                    <a:lnTo>
                      <a:pt x="72" y="202"/>
                    </a:lnTo>
                    <a:lnTo>
                      <a:pt x="73" y="204"/>
                    </a:lnTo>
                    <a:lnTo>
                      <a:pt x="73" y="204"/>
                    </a:lnTo>
                    <a:lnTo>
                      <a:pt x="73" y="206"/>
                    </a:lnTo>
                    <a:lnTo>
                      <a:pt x="73" y="207"/>
                    </a:lnTo>
                    <a:lnTo>
                      <a:pt x="73" y="207"/>
                    </a:lnTo>
                    <a:lnTo>
                      <a:pt x="73" y="208"/>
                    </a:lnTo>
                    <a:lnTo>
                      <a:pt x="73" y="210"/>
                    </a:lnTo>
                    <a:lnTo>
                      <a:pt x="73" y="211"/>
                    </a:lnTo>
                    <a:lnTo>
                      <a:pt x="73" y="212"/>
                    </a:lnTo>
                    <a:lnTo>
                      <a:pt x="73" y="214"/>
                    </a:lnTo>
                    <a:lnTo>
                      <a:pt x="73" y="215"/>
                    </a:lnTo>
                    <a:lnTo>
                      <a:pt x="72" y="217"/>
                    </a:lnTo>
                    <a:lnTo>
                      <a:pt x="70" y="218"/>
                    </a:lnTo>
                    <a:lnTo>
                      <a:pt x="70" y="218"/>
                    </a:lnTo>
                    <a:lnTo>
                      <a:pt x="69" y="218"/>
                    </a:lnTo>
                    <a:lnTo>
                      <a:pt x="68" y="218"/>
                    </a:lnTo>
                    <a:lnTo>
                      <a:pt x="67" y="219"/>
                    </a:lnTo>
                    <a:lnTo>
                      <a:pt x="67" y="221"/>
                    </a:lnTo>
                    <a:lnTo>
                      <a:pt x="67" y="221"/>
                    </a:lnTo>
                    <a:lnTo>
                      <a:pt x="66" y="222"/>
                    </a:lnTo>
                    <a:lnTo>
                      <a:pt x="66" y="223"/>
                    </a:lnTo>
                    <a:lnTo>
                      <a:pt x="65" y="223"/>
                    </a:lnTo>
                    <a:lnTo>
                      <a:pt x="63" y="225"/>
                    </a:lnTo>
                    <a:lnTo>
                      <a:pt x="63" y="226"/>
                    </a:lnTo>
                    <a:lnTo>
                      <a:pt x="61" y="229"/>
                    </a:lnTo>
                    <a:lnTo>
                      <a:pt x="60" y="231"/>
                    </a:lnTo>
                    <a:lnTo>
                      <a:pt x="60" y="233"/>
                    </a:lnTo>
                    <a:lnTo>
                      <a:pt x="60" y="234"/>
                    </a:lnTo>
                    <a:lnTo>
                      <a:pt x="60" y="235"/>
                    </a:lnTo>
                    <a:lnTo>
                      <a:pt x="60" y="237"/>
                    </a:lnTo>
                    <a:lnTo>
                      <a:pt x="58" y="238"/>
                    </a:lnTo>
                    <a:lnTo>
                      <a:pt x="57" y="238"/>
                    </a:lnTo>
                    <a:lnTo>
                      <a:pt x="56" y="238"/>
                    </a:lnTo>
                    <a:lnTo>
                      <a:pt x="54" y="237"/>
                    </a:lnTo>
                    <a:lnTo>
                      <a:pt x="53" y="235"/>
                    </a:lnTo>
                    <a:lnTo>
                      <a:pt x="54" y="231"/>
                    </a:lnTo>
                    <a:lnTo>
                      <a:pt x="53" y="230"/>
                    </a:lnTo>
                    <a:lnTo>
                      <a:pt x="52" y="227"/>
                    </a:lnTo>
                    <a:lnTo>
                      <a:pt x="50" y="225"/>
                    </a:lnTo>
                    <a:lnTo>
                      <a:pt x="52" y="224"/>
                    </a:lnTo>
                    <a:lnTo>
                      <a:pt x="53" y="225"/>
                    </a:lnTo>
                    <a:lnTo>
                      <a:pt x="56" y="223"/>
                    </a:lnTo>
                    <a:lnTo>
                      <a:pt x="57" y="221"/>
                    </a:lnTo>
                    <a:lnTo>
                      <a:pt x="59" y="219"/>
                    </a:lnTo>
                    <a:lnTo>
                      <a:pt x="60" y="214"/>
                    </a:lnTo>
                    <a:lnTo>
                      <a:pt x="60" y="214"/>
                    </a:lnTo>
                    <a:lnTo>
                      <a:pt x="58" y="213"/>
                    </a:lnTo>
                    <a:lnTo>
                      <a:pt x="56" y="211"/>
                    </a:lnTo>
                    <a:lnTo>
                      <a:pt x="55" y="210"/>
                    </a:lnTo>
                    <a:lnTo>
                      <a:pt x="53" y="209"/>
                    </a:lnTo>
                    <a:lnTo>
                      <a:pt x="52" y="207"/>
                    </a:lnTo>
                    <a:lnTo>
                      <a:pt x="52" y="206"/>
                    </a:lnTo>
                    <a:lnTo>
                      <a:pt x="53" y="205"/>
                    </a:lnTo>
                    <a:lnTo>
                      <a:pt x="53" y="203"/>
                    </a:lnTo>
                    <a:lnTo>
                      <a:pt x="51" y="201"/>
                    </a:lnTo>
                    <a:lnTo>
                      <a:pt x="53" y="200"/>
                    </a:lnTo>
                    <a:lnTo>
                      <a:pt x="53" y="200"/>
                    </a:lnTo>
                    <a:lnTo>
                      <a:pt x="53" y="199"/>
                    </a:lnTo>
                    <a:lnTo>
                      <a:pt x="53" y="198"/>
                    </a:lnTo>
                    <a:lnTo>
                      <a:pt x="53" y="197"/>
                    </a:lnTo>
                    <a:lnTo>
                      <a:pt x="51" y="197"/>
                    </a:lnTo>
                    <a:lnTo>
                      <a:pt x="50" y="197"/>
                    </a:lnTo>
                    <a:lnTo>
                      <a:pt x="49" y="197"/>
                    </a:lnTo>
                    <a:lnTo>
                      <a:pt x="46" y="196"/>
                    </a:lnTo>
                    <a:lnTo>
                      <a:pt x="46" y="194"/>
                    </a:lnTo>
                    <a:lnTo>
                      <a:pt x="44" y="194"/>
                    </a:lnTo>
                    <a:lnTo>
                      <a:pt x="42" y="193"/>
                    </a:lnTo>
                    <a:lnTo>
                      <a:pt x="42" y="192"/>
                    </a:lnTo>
                    <a:lnTo>
                      <a:pt x="41" y="192"/>
                    </a:lnTo>
                    <a:lnTo>
                      <a:pt x="39" y="191"/>
                    </a:lnTo>
                    <a:lnTo>
                      <a:pt x="35" y="194"/>
                    </a:lnTo>
                    <a:lnTo>
                      <a:pt x="34" y="194"/>
                    </a:lnTo>
                    <a:lnTo>
                      <a:pt x="31" y="195"/>
                    </a:lnTo>
                    <a:lnTo>
                      <a:pt x="29" y="196"/>
                    </a:lnTo>
                    <a:lnTo>
                      <a:pt x="29" y="193"/>
                    </a:lnTo>
                    <a:lnTo>
                      <a:pt x="29" y="191"/>
                    </a:lnTo>
                    <a:lnTo>
                      <a:pt x="29" y="187"/>
                    </a:lnTo>
                    <a:lnTo>
                      <a:pt x="29" y="186"/>
                    </a:lnTo>
                    <a:lnTo>
                      <a:pt x="29" y="184"/>
                    </a:lnTo>
                    <a:lnTo>
                      <a:pt x="29" y="182"/>
                    </a:lnTo>
                    <a:lnTo>
                      <a:pt x="29" y="181"/>
                    </a:lnTo>
                    <a:lnTo>
                      <a:pt x="29" y="180"/>
                    </a:lnTo>
                    <a:lnTo>
                      <a:pt x="28" y="175"/>
                    </a:lnTo>
                    <a:lnTo>
                      <a:pt x="25" y="173"/>
                    </a:lnTo>
                    <a:lnTo>
                      <a:pt x="22" y="169"/>
                    </a:lnTo>
                    <a:lnTo>
                      <a:pt x="22" y="167"/>
                    </a:lnTo>
                    <a:lnTo>
                      <a:pt x="20" y="166"/>
                    </a:lnTo>
                    <a:lnTo>
                      <a:pt x="23" y="163"/>
                    </a:lnTo>
                    <a:lnTo>
                      <a:pt x="23" y="160"/>
                    </a:lnTo>
                    <a:lnTo>
                      <a:pt x="23" y="159"/>
                    </a:lnTo>
                    <a:lnTo>
                      <a:pt x="22" y="156"/>
                    </a:lnTo>
                    <a:lnTo>
                      <a:pt x="22" y="154"/>
                    </a:lnTo>
                    <a:lnTo>
                      <a:pt x="22" y="153"/>
                    </a:lnTo>
                    <a:lnTo>
                      <a:pt x="23" y="152"/>
                    </a:lnTo>
                    <a:lnTo>
                      <a:pt x="23" y="151"/>
                    </a:lnTo>
                    <a:lnTo>
                      <a:pt x="22" y="149"/>
                    </a:lnTo>
                    <a:lnTo>
                      <a:pt x="20" y="147"/>
                    </a:lnTo>
                    <a:lnTo>
                      <a:pt x="19" y="146"/>
                    </a:lnTo>
                    <a:lnTo>
                      <a:pt x="18" y="145"/>
                    </a:lnTo>
                    <a:lnTo>
                      <a:pt x="15" y="145"/>
                    </a:lnTo>
                    <a:lnTo>
                      <a:pt x="14" y="142"/>
                    </a:lnTo>
                    <a:lnTo>
                      <a:pt x="13" y="142"/>
                    </a:lnTo>
                    <a:lnTo>
                      <a:pt x="11" y="142"/>
                    </a:lnTo>
                    <a:lnTo>
                      <a:pt x="13" y="137"/>
                    </a:lnTo>
                    <a:lnTo>
                      <a:pt x="14" y="135"/>
                    </a:lnTo>
                    <a:lnTo>
                      <a:pt x="14" y="132"/>
                    </a:lnTo>
                    <a:lnTo>
                      <a:pt x="15" y="131"/>
                    </a:lnTo>
                    <a:lnTo>
                      <a:pt x="15" y="130"/>
                    </a:lnTo>
                    <a:lnTo>
                      <a:pt x="14" y="130"/>
                    </a:lnTo>
                    <a:lnTo>
                      <a:pt x="13" y="128"/>
                    </a:lnTo>
                    <a:lnTo>
                      <a:pt x="15" y="125"/>
                    </a:lnTo>
                    <a:lnTo>
                      <a:pt x="16" y="126"/>
                    </a:lnTo>
                    <a:lnTo>
                      <a:pt x="18" y="126"/>
                    </a:lnTo>
                    <a:lnTo>
                      <a:pt x="18" y="125"/>
                    </a:lnTo>
                    <a:lnTo>
                      <a:pt x="16" y="121"/>
                    </a:lnTo>
                    <a:lnTo>
                      <a:pt x="15" y="120"/>
                    </a:lnTo>
                    <a:lnTo>
                      <a:pt x="14" y="118"/>
                    </a:lnTo>
                    <a:lnTo>
                      <a:pt x="13" y="117"/>
                    </a:lnTo>
                    <a:lnTo>
                      <a:pt x="12" y="116"/>
                    </a:lnTo>
                    <a:lnTo>
                      <a:pt x="11" y="114"/>
                    </a:lnTo>
                    <a:lnTo>
                      <a:pt x="11" y="113"/>
                    </a:lnTo>
                    <a:lnTo>
                      <a:pt x="12" y="112"/>
                    </a:lnTo>
                    <a:lnTo>
                      <a:pt x="13" y="112"/>
                    </a:lnTo>
                    <a:lnTo>
                      <a:pt x="12" y="111"/>
                    </a:lnTo>
                    <a:lnTo>
                      <a:pt x="11" y="110"/>
                    </a:lnTo>
                    <a:lnTo>
                      <a:pt x="9" y="110"/>
                    </a:lnTo>
                    <a:lnTo>
                      <a:pt x="8" y="110"/>
                    </a:lnTo>
                    <a:lnTo>
                      <a:pt x="9" y="107"/>
                    </a:lnTo>
                    <a:lnTo>
                      <a:pt x="8" y="105"/>
                    </a:lnTo>
                    <a:lnTo>
                      <a:pt x="8" y="104"/>
                    </a:lnTo>
                    <a:lnTo>
                      <a:pt x="6" y="103"/>
                    </a:lnTo>
                    <a:lnTo>
                      <a:pt x="6" y="101"/>
                    </a:lnTo>
                    <a:lnTo>
                      <a:pt x="8" y="99"/>
                    </a:lnTo>
                    <a:lnTo>
                      <a:pt x="8" y="97"/>
                    </a:lnTo>
                    <a:lnTo>
                      <a:pt x="7" y="94"/>
                    </a:lnTo>
                    <a:lnTo>
                      <a:pt x="6" y="93"/>
                    </a:lnTo>
                    <a:lnTo>
                      <a:pt x="6" y="90"/>
                    </a:lnTo>
                    <a:lnTo>
                      <a:pt x="7" y="88"/>
                    </a:lnTo>
                    <a:lnTo>
                      <a:pt x="7" y="87"/>
                    </a:lnTo>
                    <a:lnTo>
                      <a:pt x="7" y="84"/>
                    </a:lnTo>
                    <a:lnTo>
                      <a:pt x="6" y="83"/>
                    </a:lnTo>
                    <a:lnTo>
                      <a:pt x="5" y="82"/>
                    </a:lnTo>
                    <a:lnTo>
                      <a:pt x="4" y="82"/>
                    </a:lnTo>
                    <a:lnTo>
                      <a:pt x="1" y="81"/>
                    </a:lnTo>
                    <a:lnTo>
                      <a:pt x="1" y="79"/>
                    </a:lnTo>
                    <a:lnTo>
                      <a:pt x="1" y="77"/>
                    </a:lnTo>
                    <a:lnTo>
                      <a:pt x="2" y="75"/>
                    </a:lnTo>
                    <a:lnTo>
                      <a:pt x="2" y="73"/>
                    </a:lnTo>
                    <a:lnTo>
                      <a:pt x="1" y="73"/>
                    </a:lnTo>
                    <a:lnTo>
                      <a:pt x="1" y="72"/>
                    </a:lnTo>
                    <a:lnTo>
                      <a:pt x="1" y="70"/>
                    </a:lnTo>
                    <a:lnTo>
                      <a:pt x="0" y="68"/>
                    </a:lnTo>
                    <a:lnTo>
                      <a:pt x="1" y="66"/>
                    </a:lnTo>
                    <a:lnTo>
                      <a:pt x="3" y="63"/>
                    </a:lnTo>
                    <a:lnTo>
                      <a:pt x="2" y="62"/>
                    </a:lnTo>
                    <a:lnTo>
                      <a:pt x="2" y="61"/>
                    </a:lnTo>
                    <a:lnTo>
                      <a:pt x="2" y="59"/>
                    </a:lnTo>
                    <a:lnTo>
                      <a:pt x="1" y="58"/>
                    </a:lnTo>
                    <a:lnTo>
                      <a:pt x="2" y="56"/>
                    </a:lnTo>
                    <a:lnTo>
                      <a:pt x="3" y="56"/>
                    </a:lnTo>
                    <a:lnTo>
                      <a:pt x="4" y="55"/>
                    </a:lnTo>
                    <a:lnTo>
                      <a:pt x="5" y="54"/>
                    </a:lnTo>
                    <a:lnTo>
                      <a:pt x="5" y="53"/>
                    </a:lnTo>
                    <a:lnTo>
                      <a:pt x="5" y="51"/>
                    </a:lnTo>
                    <a:lnTo>
                      <a:pt x="4" y="49"/>
                    </a:lnTo>
                    <a:lnTo>
                      <a:pt x="5" y="49"/>
                    </a:lnTo>
                    <a:lnTo>
                      <a:pt x="6" y="48"/>
                    </a:lnTo>
                    <a:lnTo>
                      <a:pt x="7" y="47"/>
                    </a:lnTo>
                    <a:lnTo>
                      <a:pt x="6" y="45"/>
                    </a:lnTo>
                    <a:lnTo>
                      <a:pt x="6" y="44"/>
                    </a:lnTo>
                    <a:lnTo>
                      <a:pt x="6" y="43"/>
                    </a:lnTo>
                    <a:lnTo>
                      <a:pt x="5" y="42"/>
                    </a:lnTo>
                    <a:lnTo>
                      <a:pt x="6" y="42"/>
                    </a:lnTo>
                    <a:lnTo>
                      <a:pt x="7" y="42"/>
                    </a:lnTo>
                    <a:lnTo>
                      <a:pt x="8" y="42"/>
                    </a:lnTo>
                    <a:lnTo>
                      <a:pt x="8" y="42"/>
                    </a:lnTo>
                    <a:lnTo>
                      <a:pt x="8" y="41"/>
                    </a:lnTo>
                    <a:lnTo>
                      <a:pt x="9" y="41"/>
                    </a:lnTo>
                    <a:lnTo>
                      <a:pt x="9" y="40"/>
                    </a:lnTo>
                    <a:lnTo>
                      <a:pt x="10" y="40"/>
                    </a:lnTo>
                    <a:lnTo>
                      <a:pt x="10" y="39"/>
                    </a:lnTo>
                    <a:lnTo>
                      <a:pt x="11" y="39"/>
                    </a:lnTo>
                    <a:lnTo>
                      <a:pt x="11" y="38"/>
                    </a:lnTo>
                    <a:lnTo>
                      <a:pt x="11" y="38"/>
                    </a:lnTo>
                    <a:lnTo>
                      <a:pt x="12" y="37"/>
                    </a:lnTo>
                    <a:lnTo>
                      <a:pt x="12" y="36"/>
                    </a:lnTo>
                    <a:lnTo>
                      <a:pt x="12" y="35"/>
                    </a:lnTo>
                    <a:lnTo>
                      <a:pt x="12" y="34"/>
                    </a:lnTo>
                    <a:lnTo>
                      <a:pt x="12" y="33"/>
                    </a:lnTo>
                    <a:lnTo>
                      <a:pt x="14" y="33"/>
                    </a:lnTo>
                    <a:lnTo>
                      <a:pt x="15" y="32"/>
                    </a:lnTo>
                    <a:lnTo>
                      <a:pt x="15" y="32"/>
                    </a:lnTo>
                    <a:lnTo>
                      <a:pt x="16" y="32"/>
                    </a:lnTo>
                    <a:lnTo>
                      <a:pt x="18" y="32"/>
                    </a:lnTo>
                    <a:lnTo>
                      <a:pt x="18" y="32"/>
                    </a:lnTo>
                    <a:lnTo>
                      <a:pt x="20" y="32"/>
                    </a:lnTo>
                    <a:lnTo>
                      <a:pt x="19" y="32"/>
                    </a:lnTo>
                    <a:lnTo>
                      <a:pt x="18" y="31"/>
                    </a:lnTo>
                    <a:lnTo>
                      <a:pt x="18" y="30"/>
                    </a:lnTo>
                    <a:lnTo>
                      <a:pt x="17" y="29"/>
                    </a:lnTo>
                    <a:lnTo>
                      <a:pt x="16" y="28"/>
                    </a:lnTo>
                    <a:lnTo>
                      <a:pt x="18" y="28"/>
                    </a:lnTo>
                    <a:lnTo>
                      <a:pt x="18" y="27"/>
                    </a:lnTo>
                    <a:lnTo>
                      <a:pt x="19" y="26"/>
                    </a:lnTo>
                    <a:lnTo>
                      <a:pt x="19" y="25"/>
                    </a:lnTo>
                    <a:lnTo>
                      <a:pt x="19" y="24"/>
                    </a:lnTo>
                    <a:lnTo>
                      <a:pt x="18" y="23"/>
                    </a:lnTo>
                    <a:lnTo>
                      <a:pt x="19" y="22"/>
                    </a:lnTo>
                    <a:lnTo>
                      <a:pt x="21" y="21"/>
                    </a:lnTo>
                    <a:lnTo>
                      <a:pt x="22" y="20"/>
                    </a:lnTo>
                    <a:lnTo>
                      <a:pt x="21" y="19"/>
                    </a:lnTo>
                    <a:lnTo>
                      <a:pt x="20" y="14"/>
                    </a:lnTo>
                    <a:lnTo>
                      <a:pt x="22" y="11"/>
                    </a:lnTo>
                    <a:lnTo>
                      <a:pt x="22" y="8"/>
                    </a:lnTo>
                    <a:lnTo>
                      <a:pt x="22" y="5"/>
                    </a:lnTo>
                    <a:lnTo>
                      <a:pt x="22" y="4"/>
                    </a:lnTo>
                    <a:lnTo>
                      <a:pt x="22" y="4"/>
                    </a:lnTo>
                    <a:lnTo>
                      <a:pt x="23" y="4"/>
                    </a:lnTo>
                    <a:lnTo>
                      <a:pt x="24" y="4"/>
                    </a:lnTo>
                    <a:lnTo>
                      <a:pt x="25" y="5"/>
                    </a:lnTo>
                    <a:lnTo>
                      <a:pt x="26" y="5"/>
                    </a:lnTo>
                    <a:lnTo>
                      <a:pt x="27" y="5"/>
                    </a:lnTo>
                    <a:lnTo>
                      <a:pt x="27" y="6"/>
                    </a:lnTo>
                    <a:lnTo>
                      <a:pt x="28" y="7"/>
                    </a:lnTo>
                    <a:lnTo>
                      <a:pt x="29" y="7"/>
                    </a:lnTo>
                    <a:lnTo>
                      <a:pt x="29" y="8"/>
                    </a:lnTo>
                    <a:lnTo>
                      <a:pt x="31" y="9"/>
                    </a:lnTo>
                    <a:lnTo>
                      <a:pt x="32" y="11"/>
                    </a:lnTo>
                    <a:lnTo>
                      <a:pt x="33" y="11"/>
                    </a:lnTo>
                    <a:lnTo>
                      <a:pt x="34" y="12"/>
                    </a:lnTo>
                    <a:lnTo>
                      <a:pt x="36" y="11"/>
                    </a:lnTo>
                    <a:lnTo>
                      <a:pt x="36" y="12"/>
                    </a:lnTo>
                    <a:lnTo>
                      <a:pt x="38" y="13"/>
                    </a:lnTo>
                    <a:lnTo>
                      <a:pt x="39" y="13"/>
                    </a:lnTo>
                    <a:lnTo>
                      <a:pt x="39" y="14"/>
                    </a:lnTo>
                    <a:lnTo>
                      <a:pt x="39" y="14"/>
                    </a:lnTo>
                    <a:lnTo>
                      <a:pt x="39" y="17"/>
                    </a:lnTo>
                    <a:lnTo>
                      <a:pt x="40" y="17"/>
                    </a:lnTo>
                    <a:lnTo>
                      <a:pt x="40" y="18"/>
                    </a:lnTo>
                    <a:lnTo>
                      <a:pt x="42" y="19"/>
                    </a:lnTo>
                    <a:lnTo>
                      <a:pt x="42" y="20"/>
                    </a:lnTo>
                    <a:lnTo>
                      <a:pt x="43" y="21"/>
                    </a:lnTo>
                    <a:lnTo>
                      <a:pt x="44" y="21"/>
                    </a:lnTo>
                    <a:lnTo>
                      <a:pt x="44" y="22"/>
                    </a:lnTo>
                    <a:lnTo>
                      <a:pt x="45" y="23"/>
                    </a:lnTo>
                    <a:lnTo>
                      <a:pt x="46" y="23"/>
                    </a:lnTo>
                    <a:lnTo>
                      <a:pt x="46" y="24"/>
                    </a:lnTo>
                    <a:lnTo>
                      <a:pt x="47" y="25"/>
                    </a:lnTo>
                    <a:lnTo>
                      <a:pt x="48" y="25"/>
                    </a:lnTo>
                    <a:lnTo>
                      <a:pt x="49" y="25"/>
                    </a:lnTo>
                    <a:lnTo>
                      <a:pt x="49" y="26"/>
                    </a:lnTo>
                    <a:lnTo>
                      <a:pt x="51" y="26"/>
                    </a:lnTo>
                    <a:lnTo>
                      <a:pt x="52" y="27"/>
                    </a:lnTo>
                    <a:lnTo>
                      <a:pt x="53" y="28"/>
                    </a:lnTo>
                    <a:lnTo>
                      <a:pt x="54" y="28"/>
                    </a:lnTo>
                    <a:lnTo>
                      <a:pt x="55" y="28"/>
                    </a:lnTo>
                    <a:lnTo>
                      <a:pt x="56" y="28"/>
                    </a:lnTo>
                    <a:lnTo>
                      <a:pt x="56" y="29"/>
                    </a:lnTo>
                    <a:lnTo>
                      <a:pt x="57" y="29"/>
                    </a:lnTo>
                    <a:lnTo>
                      <a:pt x="57" y="30"/>
                    </a:lnTo>
                    <a:lnTo>
                      <a:pt x="57" y="31"/>
                    </a:lnTo>
                    <a:lnTo>
                      <a:pt x="58" y="31"/>
                    </a:lnTo>
                    <a:lnTo>
                      <a:pt x="59" y="31"/>
                    </a:lnTo>
                    <a:lnTo>
                      <a:pt x="60" y="31"/>
                    </a:lnTo>
                    <a:lnTo>
                      <a:pt x="60" y="30"/>
                    </a:lnTo>
                    <a:lnTo>
                      <a:pt x="60" y="29"/>
                    </a:lnTo>
                    <a:lnTo>
                      <a:pt x="60" y="28"/>
                    </a:lnTo>
                    <a:lnTo>
                      <a:pt x="61" y="27"/>
                    </a:lnTo>
                    <a:lnTo>
                      <a:pt x="62" y="26"/>
                    </a:lnTo>
                    <a:lnTo>
                      <a:pt x="62" y="25"/>
                    </a:lnTo>
                    <a:lnTo>
                      <a:pt x="62" y="25"/>
                    </a:lnTo>
                    <a:lnTo>
                      <a:pt x="63" y="25"/>
                    </a:lnTo>
                    <a:lnTo>
                      <a:pt x="63" y="23"/>
                    </a:lnTo>
                    <a:lnTo>
                      <a:pt x="63" y="22"/>
                    </a:lnTo>
                    <a:lnTo>
                      <a:pt x="63" y="20"/>
                    </a:lnTo>
                    <a:lnTo>
                      <a:pt x="62" y="18"/>
                    </a:lnTo>
                    <a:lnTo>
                      <a:pt x="62" y="16"/>
                    </a:lnTo>
                    <a:close/>
                  </a:path>
                </a:pathLst>
              </a:custGeom>
              <a:solidFill>
                <a:srgbClr val="D7B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90" name="Freeform 948">
                <a:extLst>
                  <a:ext uri="{FF2B5EF4-FFF2-40B4-BE49-F238E27FC236}">
                    <a16:creationId xmlns:a16="http://schemas.microsoft.com/office/drawing/2014/main" id="{E55688EF-36D3-40FC-9DB8-AE0C713A0E92}"/>
                  </a:ext>
                </a:extLst>
              </p:cNvPr>
              <p:cNvSpPr>
                <a:spLocks/>
              </p:cNvSpPr>
              <p:nvPr/>
            </p:nvSpPr>
            <p:spPr bwMode="auto">
              <a:xfrm>
                <a:off x="4767" y="2916"/>
                <a:ext cx="255" cy="238"/>
              </a:xfrm>
              <a:custGeom>
                <a:avLst/>
                <a:gdLst>
                  <a:gd name="T0" fmla="*/ 72 w 255"/>
                  <a:gd name="T1" fmla="*/ 10 h 238"/>
                  <a:gd name="T2" fmla="*/ 91 w 255"/>
                  <a:gd name="T3" fmla="*/ 2 h 238"/>
                  <a:gd name="T4" fmla="*/ 101 w 255"/>
                  <a:gd name="T5" fmla="*/ 2 h 238"/>
                  <a:gd name="T6" fmla="*/ 114 w 255"/>
                  <a:gd name="T7" fmla="*/ 1 h 238"/>
                  <a:gd name="T8" fmla="*/ 120 w 255"/>
                  <a:gd name="T9" fmla="*/ 6 h 238"/>
                  <a:gd name="T10" fmla="*/ 132 w 255"/>
                  <a:gd name="T11" fmla="*/ 7 h 238"/>
                  <a:gd name="T12" fmla="*/ 135 w 255"/>
                  <a:gd name="T13" fmla="*/ 14 h 238"/>
                  <a:gd name="T14" fmla="*/ 146 w 255"/>
                  <a:gd name="T15" fmla="*/ 15 h 238"/>
                  <a:gd name="T16" fmla="*/ 151 w 255"/>
                  <a:gd name="T17" fmla="*/ 21 h 238"/>
                  <a:gd name="T18" fmla="*/ 156 w 255"/>
                  <a:gd name="T19" fmla="*/ 29 h 238"/>
                  <a:gd name="T20" fmla="*/ 163 w 255"/>
                  <a:gd name="T21" fmla="*/ 35 h 238"/>
                  <a:gd name="T22" fmla="*/ 167 w 255"/>
                  <a:gd name="T23" fmla="*/ 42 h 238"/>
                  <a:gd name="T24" fmla="*/ 175 w 255"/>
                  <a:gd name="T25" fmla="*/ 49 h 238"/>
                  <a:gd name="T26" fmla="*/ 182 w 255"/>
                  <a:gd name="T27" fmla="*/ 52 h 238"/>
                  <a:gd name="T28" fmla="*/ 182 w 255"/>
                  <a:gd name="T29" fmla="*/ 63 h 238"/>
                  <a:gd name="T30" fmla="*/ 191 w 255"/>
                  <a:gd name="T31" fmla="*/ 72 h 238"/>
                  <a:gd name="T32" fmla="*/ 201 w 255"/>
                  <a:gd name="T33" fmla="*/ 76 h 238"/>
                  <a:gd name="T34" fmla="*/ 212 w 255"/>
                  <a:gd name="T35" fmla="*/ 82 h 238"/>
                  <a:gd name="T36" fmla="*/ 215 w 255"/>
                  <a:gd name="T37" fmla="*/ 93 h 238"/>
                  <a:gd name="T38" fmla="*/ 223 w 255"/>
                  <a:gd name="T39" fmla="*/ 96 h 238"/>
                  <a:gd name="T40" fmla="*/ 233 w 255"/>
                  <a:gd name="T41" fmla="*/ 87 h 238"/>
                  <a:gd name="T42" fmla="*/ 245 w 255"/>
                  <a:gd name="T43" fmla="*/ 87 h 238"/>
                  <a:gd name="T44" fmla="*/ 255 w 255"/>
                  <a:gd name="T45" fmla="*/ 92 h 238"/>
                  <a:gd name="T46" fmla="*/ 253 w 255"/>
                  <a:gd name="T47" fmla="*/ 100 h 238"/>
                  <a:gd name="T48" fmla="*/ 242 w 255"/>
                  <a:gd name="T49" fmla="*/ 101 h 238"/>
                  <a:gd name="T50" fmla="*/ 229 w 255"/>
                  <a:gd name="T51" fmla="*/ 101 h 238"/>
                  <a:gd name="T52" fmla="*/ 218 w 255"/>
                  <a:gd name="T53" fmla="*/ 106 h 238"/>
                  <a:gd name="T54" fmla="*/ 207 w 255"/>
                  <a:gd name="T55" fmla="*/ 101 h 238"/>
                  <a:gd name="T56" fmla="*/ 197 w 255"/>
                  <a:gd name="T57" fmla="*/ 104 h 238"/>
                  <a:gd name="T58" fmla="*/ 184 w 255"/>
                  <a:gd name="T59" fmla="*/ 110 h 238"/>
                  <a:gd name="T60" fmla="*/ 175 w 255"/>
                  <a:gd name="T61" fmla="*/ 110 h 238"/>
                  <a:gd name="T62" fmla="*/ 166 w 255"/>
                  <a:gd name="T63" fmla="*/ 113 h 238"/>
                  <a:gd name="T64" fmla="*/ 156 w 255"/>
                  <a:gd name="T65" fmla="*/ 124 h 238"/>
                  <a:gd name="T66" fmla="*/ 149 w 255"/>
                  <a:gd name="T67" fmla="*/ 128 h 238"/>
                  <a:gd name="T68" fmla="*/ 136 w 255"/>
                  <a:gd name="T69" fmla="*/ 128 h 238"/>
                  <a:gd name="T70" fmla="*/ 125 w 255"/>
                  <a:gd name="T71" fmla="*/ 135 h 238"/>
                  <a:gd name="T72" fmla="*/ 115 w 255"/>
                  <a:gd name="T73" fmla="*/ 142 h 238"/>
                  <a:gd name="T74" fmla="*/ 105 w 255"/>
                  <a:gd name="T75" fmla="*/ 147 h 238"/>
                  <a:gd name="T76" fmla="*/ 102 w 255"/>
                  <a:gd name="T77" fmla="*/ 154 h 238"/>
                  <a:gd name="T78" fmla="*/ 103 w 255"/>
                  <a:gd name="T79" fmla="*/ 163 h 238"/>
                  <a:gd name="T80" fmla="*/ 95 w 255"/>
                  <a:gd name="T81" fmla="*/ 170 h 238"/>
                  <a:gd name="T82" fmla="*/ 84 w 255"/>
                  <a:gd name="T83" fmla="*/ 183 h 238"/>
                  <a:gd name="T84" fmla="*/ 74 w 255"/>
                  <a:gd name="T85" fmla="*/ 197 h 238"/>
                  <a:gd name="T86" fmla="*/ 73 w 255"/>
                  <a:gd name="T87" fmla="*/ 212 h 238"/>
                  <a:gd name="T88" fmla="*/ 63 w 255"/>
                  <a:gd name="T89" fmla="*/ 226 h 238"/>
                  <a:gd name="T90" fmla="*/ 50 w 255"/>
                  <a:gd name="T91" fmla="*/ 225 h 238"/>
                  <a:gd name="T92" fmla="*/ 53 w 255"/>
                  <a:gd name="T93" fmla="*/ 203 h 238"/>
                  <a:gd name="T94" fmla="*/ 41 w 255"/>
                  <a:gd name="T95" fmla="*/ 192 h 238"/>
                  <a:gd name="T96" fmla="*/ 25 w 255"/>
                  <a:gd name="T97" fmla="*/ 173 h 238"/>
                  <a:gd name="T98" fmla="*/ 18 w 255"/>
                  <a:gd name="T99" fmla="*/ 145 h 238"/>
                  <a:gd name="T100" fmla="*/ 18 w 255"/>
                  <a:gd name="T101" fmla="*/ 125 h 238"/>
                  <a:gd name="T102" fmla="*/ 8 w 255"/>
                  <a:gd name="T103" fmla="*/ 105 h 238"/>
                  <a:gd name="T104" fmla="*/ 1 w 255"/>
                  <a:gd name="T105" fmla="*/ 81 h 238"/>
                  <a:gd name="T106" fmla="*/ 2 w 255"/>
                  <a:gd name="T107" fmla="*/ 56 h 238"/>
                  <a:gd name="T108" fmla="*/ 7 w 255"/>
                  <a:gd name="T109" fmla="*/ 42 h 238"/>
                  <a:gd name="T110" fmla="*/ 12 w 255"/>
                  <a:gd name="T111" fmla="*/ 33 h 238"/>
                  <a:gd name="T112" fmla="*/ 19 w 255"/>
                  <a:gd name="T113" fmla="*/ 26 h 238"/>
                  <a:gd name="T114" fmla="*/ 24 w 255"/>
                  <a:gd name="T115" fmla="*/ 4 h 238"/>
                  <a:gd name="T116" fmla="*/ 39 w 255"/>
                  <a:gd name="T117" fmla="*/ 13 h 238"/>
                  <a:gd name="T118" fmla="*/ 48 w 255"/>
                  <a:gd name="T119" fmla="*/ 25 h 238"/>
                  <a:gd name="T120" fmla="*/ 60 w 255"/>
                  <a:gd name="T121" fmla="*/ 3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38">
                    <a:moveTo>
                      <a:pt x="62" y="16"/>
                    </a:moveTo>
                    <a:lnTo>
                      <a:pt x="61" y="13"/>
                    </a:lnTo>
                    <a:lnTo>
                      <a:pt x="62" y="12"/>
                    </a:lnTo>
                    <a:lnTo>
                      <a:pt x="62" y="13"/>
                    </a:lnTo>
                    <a:lnTo>
                      <a:pt x="63" y="13"/>
                    </a:lnTo>
                    <a:lnTo>
                      <a:pt x="64" y="13"/>
                    </a:lnTo>
                    <a:lnTo>
                      <a:pt x="65" y="14"/>
                    </a:lnTo>
                    <a:lnTo>
                      <a:pt x="67" y="14"/>
                    </a:lnTo>
                    <a:lnTo>
                      <a:pt x="67" y="14"/>
                    </a:lnTo>
                    <a:lnTo>
                      <a:pt x="68" y="14"/>
                    </a:lnTo>
                    <a:lnTo>
                      <a:pt x="70" y="13"/>
                    </a:lnTo>
                    <a:lnTo>
                      <a:pt x="70" y="12"/>
                    </a:lnTo>
                    <a:lnTo>
                      <a:pt x="70" y="11"/>
                    </a:lnTo>
                    <a:lnTo>
                      <a:pt x="70" y="11"/>
                    </a:lnTo>
                    <a:lnTo>
                      <a:pt x="72" y="10"/>
                    </a:lnTo>
                    <a:lnTo>
                      <a:pt x="73" y="10"/>
                    </a:lnTo>
                    <a:lnTo>
                      <a:pt x="76" y="9"/>
                    </a:lnTo>
                    <a:lnTo>
                      <a:pt x="77" y="8"/>
                    </a:lnTo>
                    <a:lnTo>
                      <a:pt x="79" y="7"/>
                    </a:lnTo>
                    <a:lnTo>
                      <a:pt x="81" y="4"/>
                    </a:lnTo>
                    <a:lnTo>
                      <a:pt x="83" y="4"/>
                    </a:lnTo>
                    <a:lnTo>
                      <a:pt x="83" y="4"/>
                    </a:lnTo>
                    <a:lnTo>
                      <a:pt x="84" y="4"/>
                    </a:lnTo>
                    <a:lnTo>
                      <a:pt x="85" y="4"/>
                    </a:lnTo>
                    <a:lnTo>
                      <a:pt x="86" y="3"/>
                    </a:lnTo>
                    <a:lnTo>
                      <a:pt x="87" y="2"/>
                    </a:lnTo>
                    <a:lnTo>
                      <a:pt x="88" y="1"/>
                    </a:lnTo>
                    <a:lnTo>
                      <a:pt x="89" y="1"/>
                    </a:lnTo>
                    <a:lnTo>
                      <a:pt x="90" y="2"/>
                    </a:lnTo>
                    <a:lnTo>
                      <a:pt x="91" y="2"/>
                    </a:lnTo>
                    <a:lnTo>
                      <a:pt x="91" y="1"/>
                    </a:lnTo>
                    <a:lnTo>
                      <a:pt x="92" y="1"/>
                    </a:lnTo>
                    <a:lnTo>
                      <a:pt x="93" y="1"/>
                    </a:lnTo>
                    <a:lnTo>
                      <a:pt x="94" y="1"/>
                    </a:lnTo>
                    <a:lnTo>
                      <a:pt x="94" y="1"/>
                    </a:lnTo>
                    <a:lnTo>
                      <a:pt x="95" y="2"/>
                    </a:lnTo>
                    <a:lnTo>
                      <a:pt x="96" y="2"/>
                    </a:lnTo>
                    <a:lnTo>
                      <a:pt x="97" y="3"/>
                    </a:lnTo>
                    <a:lnTo>
                      <a:pt x="98" y="2"/>
                    </a:lnTo>
                    <a:lnTo>
                      <a:pt x="98" y="1"/>
                    </a:lnTo>
                    <a:lnTo>
                      <a:pt x="98" y="1"/>
                    </a:lnTo>
                    <a:lnTo>
                      <a:pt x="99" y="1"/>
                    </a:lnTo>
                    <a:lnTo>
                      <a:pt x="100" y="1"/>
                    </a:lnTo>
                    <a:lnTo>
                      <a:pt x="100" y="2"/>
                    </a:lnTo>
                    <a:lnTo>
                      <a:pt x="101" y="2"/>
                    </a:lnTo>
                    <a:lnTo>
                      <a:pt x="101" y="3"/>
                    </a:lnTo>
                    <a:lnTo>
                      <a:pt x="102" y="4"/>
                    </a:lnTo>
                    <a:lnTo>
                      <a:pt x="103" y="4"/>
                    </a:lnTo>
                    <a:lnTo>
                      <a:pt x="103" y="3"/>
                    </a:lnTo>
                    <a:lnTo>
                      <a:pt x="104" y="2"/>
                    </a:lnTo>
                    <a:lnTo>
                      <a:pt x="104" y="1"/>
                    </a:lnTo>
                    <a:lnTo>
                      <a:pt x="105" y="1"/>
                    </a:lnTo>
                    <a:lnTo>
                      <a:pt x="106" y="1"/>
                    </a:lnTo>
                    <a:lnTo>
                      <a:pt x="107" y="1"/>
                    </a:lnTo>
                    <a:lnTo>
                      <a:pt x="107" y="0"/>
                    </a:lnTo>
                    <a:lnTo>
                      <a:pt x="108" y="1"/>
                    </a:lnTo>
                    <a:lnTo>
                      <a:pt x="108" y="1"/>
                    </a:lnTo>
                    <a:lnTo>
                      <a:pt x="109" y="0"/>
                    </a:lnTo>
                    <a:lnTo>
                      <a:pt x="112" y="1"/>
                    </a:lnTo>
                    <a:lnTo>
                      <a:pt x="114" y="1"/>
                    </a:lnTo>
                    <a:lnTo>
                      <a:pt x="115" y="1"/>
                    </a:lnTo>
                    <a:lnTo>
                      <a:pt x="115" y="0"/>
                    </a:lnTo>
                    <a:lnTo>
                      <a:pt x="116" y="0"/>
                    </a:lnTo>
                    <a:lnTo>
                      <a:pt x="117" y="0"/>
                    </a:lnTo>
                    <a:lnTo>
                      <a:pt x="118" y="2"/>
                    </a:lnTo>
                    <a:lnTo>
                      <a:pt x="118" y="1"/>
                    </a:lnTo>
                    <a:lnTo>
                      <a:pt x="119" y="2"/>
                    </a:lnTo>
                    <a:lnTo>
                      <a:pt x="120" y="2"/>
                    </a:lnTo>
                    <a:lnTo>
                      <a:pt x="119" y="3"/>
                    </a:lnTo>
                    <a:lnTo>
                      <a:pt x="118" y="4"/>
                    </a:lnTo>
                    <a:lnTo>
                      <a:pt x="118" y="4"/>
                    </a:lnTo>
                    <a:lnTo>
                      <a:pt x="118" y="4"/>
                    </a:lnTo>
                    <a:lnTo>
                      <a:pt x="119" y="5"/>
                    </a:lnTo>
                    <a:lnTo>
                      <a:pt x="120" y="5"/>
                    </a:lnTo>
                    <a:lnTo>
                      <a:pt x="120" y="6"/>
                    </a:lnTo>
                    <a:lnTo>
                      <a:pt x="121" y="7"/>
                    </a:lnTo>
                    <a:lnTo>
                      <a:pt x="122" y="6"/>
                    </a:lnTo>
                    <a:lnTo>
                      <a:pt x="122" y="5"/>
                    </a:lnTo>
                    <a:lnTo>
                      <a:pt x="123" y="5"/>
                    </a:lnTo>
                    <a:lnTo>
                      <a:pt x="125" y="5"/>
                    </a:lnTo>
                    <a:lnTo>
                      <a:pt x="126" y="4"/>
                    </a:lnTo>
                    <a:lnTo>
                      <a:pt x="127" y="4"/>
                    </a:lnTo>
                    <a:lnTo>
                      <a:pt x="129" y="5"/>
                    </a:lnTo>
                    <a:lnTo>
                      <a:pt x="129" y="6"/>
                    </a:lnTo>
                    <a:lnTo>
                      <a:pt x="128" y="6"/>
                    </a:lnTo>
                    <a:lnTo>
                      <a:pt x="128" y="7"/>
                    </a:lnTo>
                    <a:lnTo>
                      <a:pt x="129" y="7"/>
                    </a:lnTo>
                    <a:lnTo>
                      <a:pt x="130" y="7"/>
                    </a:lnTo>
                    <a:lnTo>
                      <a:pt x="131" y="7"/>
                    </a:lnTo>
                    <a:lnTo>
                      <a:pt x="132" y="7"/>
                    </a:lnTo>
                    <a:lnTo>
                      <a:pt x="132" y="7"/>
                    </a:lnTo>
                    <a:lnTo>
                      <a:pt x="132" y="7"/>
                    </a:lnTo>
                    <a:lnTo>
                      <a:pt x="132" y="8"/>
                    </a:lnTo>
                    <a:lnTo>
                      <a:pt x="132" y="9"/>
                    </a:lnTo>
                    <a:lnTo>
                      <a:pt x="132" y="10"/>
                    </a:lnTo>
                    <a:lnTo>
                      <a:pt x="133" y="11"/>
                    </a:lnTo>
                    <a:lnTo>
                      <a:pt x="135" y="9"/>
                    </a:lnTo>
                    <a:lnTo>
                      <a:pt x="135" y="10"/>
                    </a:lnTo>
                    <a:lnTo>
                      <a:pt x="136" y="10"/>
                    </a:lnTo>
                    <a:lnTo>
                      <a:pt x="137" y="11"/>
                    </a:lnTo>
                    <a:lnTo>
                      <a:pt x="138" y="11"/>
                    </a:lnTo>
                    <a:lnTo>
                      <a:pt x="138" y="11"/>
                    </a:lnTo>
                    <a:lnTo>
                      <a:pt x="137" y="12"/>
                    </a:lnTo>
                    <a:lnTo>
                      <a:pt x="136" y="13"/>
                    </a:lnTo>
                    <a:lnTo>
                      <a:pt x="135" y="14"/>
                    </a:lnTo>
                    <a:lnTo>
                      <a:pt x="135" y="14"/>
                    </a:lnTo>
                    <a:lnTo>
                      <a:pt x="136" y="14"/>
                    </a:lnTo>
                    <a:lnTo>
                      <a:pt x="138" y="14"/>
                    </a:lnTo>
                    <a:lnTo>
                      <a:pt x="139" y="14"/>
                    </a:lnTo>
                    <a:lnTo>
                      <a:pt x="139" y="15"/>
                    </a:lnTo>
                    <a:lnTo>
                      <a:pt x="140" y="15"/>
                    </a:lnTo>
                    <a:lnTo>
                      <a:pt x="141" y="14"/>
                    </a:lnTo>
                    <a:lnTo>
                      <a:pt x="142" y="14"/>
                    </a:lnTo>
                    <a:lnTo>
                      <a:pt x="142" y="13"/>
                    </a:lnTo>
                    <a:lnTo>
                      <a:pt x="143" y="14"/>
                    </a:lnTo>
                    <a:lnTo>
                      <a:pt x="144" y="14"/>
                    </a:lnTo>
                    <a:lnTo>
                      <a:pt x="145" y="14"/>
                    </a:lnTo>
                    <a:lnTo>
                      <a:pt x="146" y="14"/>
                    </a:lnTo>
                    <a:lnTo>
                      <a:pt x="146" y="14"/>
                    </a:lnTo>
                    <a:lnTo>
                      <a:pt x="146" y="15"/>
                    </a:lnTo>
                    <a:lnTo>
                      <a:pt x="147" y="16"/>
                    </a:lnTo>
                    <a:lnTo>
                      <a:pt x="148" y="17"/>
                    </a:lnTo>
                    <a:lnTo>
                      <a:pt x="149" y="15"/>
                    </a:lnTo>
                    <a:lnTo>
                      <a:pt x="149" y="14"/>
                    </a:lnTo>
                    <a:lnTo>
                      <a:pt x="149" y="14"/>
                    </a:lnTo>
                    <a:lnTo>
                      <a:pt x="150" y="14"/>
                    </a:lnTo>
                    <a:lnTo>
                      <a:pt x="150" y="16"/>
                    </a:lnTo>
                    <a:lnTo>
                      <a:pt x="150" y="17"/>
                    </a:lnTo>
                    <a:lnTo>
                      <a:pt x="150" y="18"/>
                    </a:lnTo>
                    <a:lnTo>
                      <a:pt x="151" y="18"/>
                    </a:lnTo>
                    <a:lnTo>
                      <a:pt x="152" y="18"/>
                    </a:lnTo>
                    <a:lnTo>
                      <a:pt x="152" y="19"/>
                    </a:lnTo>
                    <a:lnTo>
                      <a:pt x="151" y="20"/>
                    </a:lnTo>
                    <a:lnTo>
                      <a:pt x="151" y="21"/>
                    </a:lnTo>
                    <a:lnTo>
                      <a:pt x="151" y="21"/>
                    </a:lnTo>
                    <a:lnTo>
                      <a:pt x="150" y="22"/>
                    </a:lnTo>
                    <a:lnTo>
                      <a:pt x="151" y="22"/>
                    </a:lnTo>
                    <a:lnTo>
                      <a:pt x="151" y="23"/>
                    </a:lnTo>
                    <a:lnTo>
                      <a:pt x="150" y="24"/>
                    </a:lnTo>
                    <a:lnTo>
                      <a:pt x="151" y="25"/>
                    </a:lnTo>
                    <a:lnTo>
                      <a:pt x="150" y="25"/>
                    </a:lnTo>
                    <a:lnTo>
                      <a:pt x="150" y="26"/>
                    </a:lnTo>
                    <a:lnTo>
                      <a:pt x="151" y="27"/>
                    </a:lnTo>
                    <a:lnTo>
                      <a:pt x="153" y="27"/>
                    </a:lnTo>
                    <a:lnTo>
                      <a:pt x="153" y="28"/>
                    </a:lnTo>
                    <a:lnTo>
                      <a:pt x="153" y="28"/>
                    </a:lnTo>
                    <a:lnTo>
                      <a:pt x="153" y="29"/>
                    </a:lnTo>
                    <a:lnTo>
                      <a:pt x="154" y="29"/>
                    </a:lnTo>
                    <a:lnTo>
                      <a:pt x="155" y="29"/>
                    </a:lnTo>
                    <a:lnTo>
                      <a:pt x="156" y="29"/>
                    </a:lnTo>
                    <a:lnTo>
                      <a:pt x="156" y="30"/>
                    </a:lnTo>
                    <a:lnTo>
                      <a:pt x="156" y="30"/>
                    </a:lnTo>
                    <a:lnTo>
                      <a:pt x="157" y="29"/>
                    </a:lnTo>
                    <a:lnTo>
                      <a:pt x="159" y="28"/>
                    </a:lnTo>
                    <a:lnTo>
                      <a:pt x="160" y="29"/>
                    </a:lnTo>
                    <a:lnTo>
                      <a:pt x="160" y="30"/>
                    </a:lnTo>
                    <a:lnTo>
                      <a:pt x="160" y="31"/>
                    </a:lnTo>
                    <a:lnTo>
                      <a:pt x="161" y="32"/>
                    </a:lnTo>
                    <a:lnTo>
                      <a:pt x="160" y="33"/>
                    </a:lnTo>
                    <a:lnTo>
                      <a:pt x="160" y="34"/>
                    </a:lnTo>
                    <a:lnTo>
                      <a:pt x="161" y="34"/>
                    </a:lnTo>
                    <a:lnTo>
                      <a:pt x="161" y="35"/>
                    </a:lnTo>
                    <a:lnTo>
                      <a:pt x="161" y="35"/>
                    </a:lnTo>
                    <a:lnTo>
                      <a:pt x="162" y="35"/>
                    </a:lnTo>
                    <a:lnTo>
                      <a:pt x="163" y="35"/>
                    </a:lnTo>
                    <a:lnTo>
                      <a:pt x="164" y="36"/>
                    </a:lnTo>
                    <a:lnTo>
                      <a:pt x="164" y="37"/>
                    </a:lnTo>
                    <a:lnTo>
                      <a:pt x="165" y="38"/>
                    </a:lnTo>
                    <a:lnTo>
                      <a:pt x="166" y="38"/>
                    </a:lnTo>
                    <a:lnTo>
                      <a:pt x="166" y="38"/>
                    </a:lnTo>
                    <a:lnTo>
                      <a:pt x="166" y="38"/>
                    </a:lnTo>
                    <a:lnTo>
                      <a:pt x="166" y="39"/>
                    </a:lnTo>
                    <a:lnTo>
                      <a:pt x="166" y="40"/>
                    </a:lnTo>
                    <a:lnTo>
                      <a:pt x="167" y="40"/>
                    </a:lnTo>
                    <a:lnTo>
                      <a:pt x="168" y="40"/>
                    </a:lnTo>
                    <a:lnTo>
                      <a:pt x="169" y="39"/>
                    </a:lnTo>
                    <a:lnTo>
                      <a:pt x="169" y="40"/>
                    </a:lnTo>
                    <a:lnTo>
                      <a:pt x="169" y="41"/>
                    </a:lnTo>
                    <a:lnTo>
                      <a:pt x="168" y="41"/>
                    </a:lnTo>
                    <a:lnTo>
                      <a:pt x="167" y="42"/>
                    </a:lnTo>
                    <a:lnTo>
                      <a:pt x="168" y="42"/>
                    </a:lnTo>
                    <a:lnTo>
                      <a:pt x="169" y="43"/>
                    </a:lnTo>
                    <a:lnTo>
                      <a:pt x="169" y="44"/>
                    </a:lnTo>
                    <a:lnTo>
                      <a:pt x="170" y="44"/>
                    </a:lnTo>
                    <a:lnTo>
                      <a:pt x="170" y="45"/>
                    </a:lnTo>
                    <a:lnTo>
                      <a:pt x="171" y="45"/>
                    </a:lnTo>
                    <a:lnTo>
                      <a:pt x="171" y="45"/>
                    </a:lnTo>
                    <a:lnTo>
                      <a:pt x="170" y="46"/>
                    </a:lnTo>
                    <a:lnTo>
                      <a:pt x="170" y="47"/>
                    </a:lnTo>
                    <a:lnTo>
                      <a:pt x="170" y="48"/>
                    </a:lnTo>
                    <a:lnTo>
                      <a:pt x="171" y="49"/>
                    </a:lnTo>
                    <a:lnTo>
                      <a:pt x="172" y="49"/>
                    </a:lnTo>
                    <a:lnTo>
                      <a:pt x="173" y="50"/>
                    </a:lnTo>
                    <a:lnTo>
                      <a:pt x="174" y="49"/>
                    </a:lnTo>
                    <a:lnTo>
                      <a:pt x="175" y="49"/>
                    </a:lnTo>
                    <a:lnTo>
                      <a:pt x="176" y="50"/>
                    </a:lnTo>
                    <a:lnTo>
                      <a:pt x="177" y="50"/>
                    </a:lnTo>
                    <a:lnTo>
                      <a:pt x="177" y="49"/>
                    </a:lnTo>
                    <a:lnTo>
                      <a:pt x="176" y="49"/>
                    </a:lnTo>
                    <a:lnTo>
                      <a:pt x="177" y="48"/>
                    </a:lnTo>
                    <a:lnTo>
                      <a:pt x="178" y="47"/>
                    </a:lnTo>
                    <a:lnTo>
                      <a:pt x="178" y="48"/>
                    </a:lnTo>
                    <a:lnTo>
                      <a:pt x="179" y="48"/>
                    </a:lnTo>
                    <a:lnTo>
                      <a:pt x="180" y="48"/>
                    </a:lnTo>
                    <a:lnTo>
                      <a:pt x="182" y="48"/>
                    </a:lnTo>
                    <a:lnTo>
                      <a:pt x="182" y="49"/>
                    </a:lnTo>
                    <a:lnTo>
                      <a:pt x="183" y="50"/>
                    </a:lnTo>
                    <a:lnTo>
                      <a:pt x="182" y="51"/>
                    </a:lnTo>
                    <a:lnTo>
                      <a:pt x="181" y="52"/>
                    </a:lnTo>
                    <a:lnTo>
                      <a:pt x="182" y="52"/>
                    </a:lnTo>
                    <a:lnTo>
                      <a:pt x="182" y="53"/>
                    </a:lnTo>
                    <a:lnTo>
                      <a:pt x="181" y="54"/>
                    </a:lnTo>
                    <a:lnTo>
                      <a:pt x="180" y="54"/>
                    </a:lnTo>
                    <a:lnTo>
                      <a:pt x="180" y="55"/>
                    </a:lnTo>
                    <a:lnTo>
                      <a:pt x="179" y="56"/>
                    </a:lnTo>
                    <a:lnTo>
                      <a:pt x="178" y="56"/>
                    </a:lnTo>
                    <a:lnTo>
                      <a:pt x="178" y="57"/>
                    </a:lnTo>
                    <a:lnTo>
                      <a:pt x="179" y="59"/>
                    </a:lnTo>
                    <a:lnTo>
                      <a:pt x="180" y="59"/>
                    </a:lnTo>
                    <a:lnTo>
                      <a:pt x="180" y="59"/>
                    </a:lnTo>
                    <a:lnTo>
                      <a:pt x="180" y="61"/>
                    </a:lnTo>
                    <a:lnTo>
                      <a:pt x="180" y="62"/>
                    </a:lnTo>
                    <a:lnTo>
                      <a:pt x="180" y="62"/>
                    </a:lnTo>
                    <a:lnTo>
                      <a:pt x="181" y="63"/>
                    </a:lnTo>
                    <a:lnTo>
                      <a:pt x="182" y="63"/>
                    </a:lnTo>
                    <a:lnTo>
                      <a:pt x="181" y="64"/>
                    </a:lnTo>
                    <a:lnTo>
                      <a:pt x="182" y="64"/>
                    </a:lnTo>
                    <a:lnTo>
                      <a:pt x="183" y="65"/>
                    </a:lnTo>
                    <a:lnTo>
                      <a:pt x="183" y="66"/>
                    </a:lnTo>
                    <a:lnTo>
                      <a:pt x="184" y="66"/>
                    </a:lnTo>
                    <a:lnTo>
                      <a:pt x="185" y="67"/>
                    </a:lnTo>
                    <a:lnTo>
                      <a:pt x="186" y="67"/>
                    </a:lnTo>
                    <a:lnTo>
                      <a:pt x="187" y="67"/>
                    </a:lnTo>
                    <a:lnTo>
                      <a:pt x="187" y="66"/>
                    </a:lnTo>
                    <a:lnTo>
                      <a:pt x="189" y="66"/>
                    </a:lnTo>
                    <a:lnTo>
                      <a:pt x="189" y="67"/>
                    </a:lnTo>
                    <a:lnTo>
                      <a:pt x="190" y="69"/>
                    </a:lnTo>
                    <a:lnTo>
                      <a:pt x="190" y="70"/>
                    </a:lnTo>
                    <a:lnTo>
                      <a:pt x="190" y="71"/>
                    </a:lnTo>
                    <a:lnTo>
                      <a:pt x="191" y="72"/>
                    </a:lnTo>
                    <a:lnTo>
                      <a:pt x="191" y="72"/>
                    </a:lnTo>
                    <a:lnTo>
                      <a:pt x="193" y="71"/>
                    </a:lnTo>
                    <a:lnTo>
                      <a:pt x="194" y="70"/>
                    </a:lnTo>
                    <a:lnTo>
                      <a:pt x="194" y="70"/>
                    </a:lnTo>
                    <a:lnTo>
                      <a:pt x="194" y="71"/>
                    </a:lnTo>
                    <a:lnTo>
                      <a:pt x="195" y="71"/>
                    </a:lnTo>
                    <a:lnTo>
                      <a:pt x="197" y="72"/>
                    </a:lnTo>
                    <a:lnTo>
                      <a:pt x="197" y="73"/>
                    </a:lnTo>
                    <a:lnTo>
                      <a:pt x="197" y="73"/>
                    </a:lnTo>
                    <a:lnTo>
                      <a:pt x="198" y="74"/>
                    </a:lnTo>
                    <a:lnTo>
                      <a:pt x="198" y="76"/>
                    </a:lnTo>
                    <a:lnTo>
                      <a:pt x="198" y="76"/>
                    </a:lnTo>
                    <a:lnTo>
                      <a:pt x="199" y="76"/>
                    </a:lnTo>
                    <a:lnTo>
                      <a:pt x="200" y="76"/>
                    </a:lnTo>
                    <a:lnTo>
                      <a:pt x="201" y="76"/>
                    </a:lnTo>
                    <a:lnTo>
                      <a:pt x="201" y="76"/>
                    </a:lnTo>
                    <a:lnTo>
                      <a:pt x="201" y="77"/>
                    </a:lnTo>
                    <a:lnTo>
                      <a:pt x="203" y="77"/>
                    </a:lnTo>
                    <a:lnTo>
                      <a:pt x="203" y="76"/>
                    </a:lnTo>
                    <a:lnTo>
                      <a:pt x="204" y="77"/>
                    </a:lnTo>
                    <a:lnTo>
                      <a:pt x="204" y="78"/>
                    </a:lnTo>
                    <a:lnTo>
                      <a:pt x="205" y="79"/>
                    </a:lnTo>
                    <a:lnTo>
                      <a:pt x="206" y="79"/>
                    </a:lnTo>
                    <a:lnTo>
                      <a:pt x="207" y="79"/>
                    </a:lnTo>
                    <a:lnTo>
                      <a:pt x="208" y="80"/>
                    </a:lnTo>
                    <a:lnTo>
                      <a:pt x="208" y="80"/>
                    </a:lnTo>
                    <a:lnTo>
                      <a:pt x="209" y="81"/>
                    </a:lnTo>
                    <a:lnTo>
                      <a:pt x="211" y="81"/>
                    </a:lnTo>
                    <a:lnTo>
                      <a:pt x="211" y="81"/>
                    </a:lnTo>
                    <a:lnTo>
                      <a:pt x="212" y="82"/>
                    </a:lnTo>
                    <a:lnTo>
                      <a:pt x="212" y="83"/>
                    </a:lnTo>
                    <a:lnTo>
                      <a:pt x="212" y="83"/>
                    </a:lnTo>
                    <a:lnTo>
                      <a:pt x="212" y="84"/>
                    </a:lnTo>
                    <a:lnTo>
                      <a:pt x="212" y="86"/>
                    </a:lnTo>
                    <a:lnTo>
                      <a:pt x="212" y="88"/>
                    </a:lnTo>
                    <a:lnTo>
                      <a:pt x="212" y="89"/>
                    </a:lnTo>
                    <a:lnTo>
                      <a:pt x="212" y="90"/>
                    </a:lnTo>
                    <a:lnTo>
                      <a:pt x="211" y="90"/>
                    </a:lnTo>
                    <a:lnTo>
                      <a:pt x="211" y="91"/>
                    </a:lnTo>
                    <a:lnTo>
                      <a:pt x="211" y="92"/>
                    </a:lnTo>
                    <a:lnTo>
                      <a:pt x="212" y="92"/>
                    </a:lnTo>
                    <a:lnTo>
                      <a:pt x="212" y="93"/>
                    </a:lnTo>
                    <a:lnTo>
                      <a:pt x="213" y="94"/>
                    </a:lnTo>
                    <a:lnTo>
                      <a:pt x="214" y="93"/>
                    </a:lnTo>
                    <a:lnTo>
                      <a:pt x="215" y="93"/>
                    </a:lnTo>
                    <a:lnTo>
                      <a:pt x="215" y="94"/>
                    </a:lnTo>
                    <a:lnTo>
                      <a:pt x="215" y="94"/>
                    </a:lnTo>
                    <a:lnTo>
                      <a:pt x="215" y="94"/>
                    </a:lnTo>
                    <a:lnTo>
                      <a:pt x="216" y="94"/>
                    </a:lnTo>
                    <a:lnTo>
                      <a:pt x="217" y="95"/>
                    </a:lnTo>
                    <a:lnTo>
                      <a:pt x="218" y="95"/>
                    </a:lnTo>
                    <a:lnTo>
                      <a:pt x="217" y="94"/>
                    </a:lnTo>
                    <a:lnTo>
                      <a:pt x="217" y="94"/>
                    </a:lnTo>
                    <a:lnTo>
                      <a:pt x="218" y="94"/>
                    </a:lnTo>
                    <a:lnTo>
                      <a:pt x="219" y="94"/>
                    </a:lnTo>
                    <a:lnTo>
                      <a:pt x="220" y="94"/>
                    </a:lnTo>
                    <a:lnTo>
                      <a:pt x="221" y="95"/>
                    </a:lnTo>
                    <a:lnTo>
                      <a:pt x="222" y="95"/>
                    </a:lnTo>
                    <a:lnTo>
                      <a:pt x="222" y="96"/>
                    </a:lnTo>
                    <a:lnTo>
                      <a:pt x="223" y="96"/>
                    </a:lnTo>
                    <a:lnTo>
                      <a:pt x="224" y="96"/>
                    </a:lnTo>
                    <a:lnTo>
                      <a:pt x="225" y="97"/>
                    </a:lnTo>
                    <a:lnTo>
                      <a:pt x="227" y="97"/>
                    </a:lnTo>
                    <a:lnTo>
                      <a:pt x="227" y="96"/>
                    </a:lnTo>
                    <a:lnTo>
                      <a:pt x="228" y="95"/>
                    </a:lnTo>
                    <a:lnTo>
                      <a:pt x="228" y="94"/>
                    </a:lnTo>
                    <a:lnTo>
                      <a:pt x="228" y="93"/>
                    </a:lnTo>
                    <a:lnTo>
                      <a:pt x="229" y="93"/>
                    </a:lnTo>
                    <a:lnTo>
                      <a:pt x="229" y="91"/>
                    </a:lnTo>
                    <a:lnTo>
                      <a:pt x="229" y="90"/>
                    </a:lnTo>
                    <a:lnTo>
                      <a:pt x="229" y="90"/>
                    </a:lnTo>
                    <a:lnTo>
                      <a:pt x="231" y="90"/>
                    </a:lnTo>
                    <a:lnTo>
                      <a:pt x="232" y="90"/>
                    </a:lnTo>
                    <a:lnTo>
                      <a:pt x="233" y="88"/>
                    </a:lnTo>
                    <a:lnTo>
                      <a:pt x="233" y="87"/>
                    </a:lnTo>
                    <a:lnTo>
                      <a:pt x="234" y="87"/>
                    </a:lnTo>
                    <a:lnTo>
                      <a:pt x="236" y="86"/>
                    </a:lnTo>
                    <a:lnTo>
                      <a:pt x="237" y="85"/>
                    </a:lnTo>
                    <a:lnTo>
                      <a:pt x="238" y="85"/>
                    </a:lnTo>
                    <a:lnTo>
                      <a:pt x="238" y="86"/>
                    </a:lnTo>
                    <a:lnTo>
                      <a:pt x="238" y="87"/>
                    </a:lnTo>
                    <a:lnTo>
                      <a:pt x="239" y="87"/>
                    </a:lnTo>
                    <a:lnTo>
                      <a:pt x="240" y="88"/>
                    </a:lnTo>
                    <a:lnTo>
                      <a:pt x="241" y="89"/>
                    </a:lnTo>
                    <a:lnTo>
                      <a:pt x="241" y="90"/>
                    </a:lnTo>
                    <a:lnTo>
                      <a:pt x="242" y="90"/>
                    </a:lnTo>
                    <a:lnTo>
                      <a:pt x="242" y="89"/>
                    </a:lnTo>
                    <a:lnTo>
                      <a:pt x="243" y="88"/>
                    </a:lnTo>
                    <a:lnTo>
                      <a:pt x="243" y="87"/>
                    </a:lnTo>
                    <a:lnTo>
                      <a:pt x="245" y="87"/>
                    </a:lnTo>
                    <a:lnTo>
                      <a:pt x="246" y="87"/>
                    </a:lnTo>
                    <a:lnTo>
                      <a:pt x="246" y="87"/>
                    </a:lnTo>
                    <a:lnTo>
                      <a:pt x="246" y="87"/>
                    </a:lnTo>
                    <a:lnTo>
                      <a:pt x="247" y="87"/>
                    </a:lnTo>
                    <a:lnTo>
                      <a:pt x="249" y="86"/>
                    </a:lnTo>
                    <a:lnTo>
                      <a:pt x="249" y="86"/>
                    </a:lnTo>
                    <a:lnTo>
                      <a:pt x="249" y="87"/>
                    </a:lnTo>
                    <a:lnTo>
                      <a:pt x="250" y="88"/>
                    </a:lnTo>
                    <a:lnTo>
                      <a:pt x="251" y="89"/>
                    </a:lnTo>
                    <a:lnTo>
                      <a:pt x="253" y="89"/>
                    </a:lnTo>
                    <a:lnTo>
                      <a:pt x="253" y="90"/>
                    </a:lnTo>
                    <a:lnTo>
                      <a:pt x="253" y="90"/>
                    </a:lnTo>
                    <a:lnTo>
                      <a:pt x="254" y="90"/>
                    </a:lnTo>
                    <a:lnTo>
                      <a:pt x="255" y="91"/>
                    </a:lnTo>
                    <a:lnTo>
                      <a:pt x="255" y="92"/>
                    </a:lnTo>
                    <a:lnTo>
                      <a:pt x="255" y="93"/>
                    </a:lnTo>
                    <a:lnTo>
                      <a:pt x="254" y="94"/>
                    </a:lnTo>
                    <a:lnTo>
                      <a:pt x="253" y="94"/>
                    </a:lnTo>
                    <a:lnTo>
                      <a:pt x="253" y="94"/>
                    </a:lnTo>
                    <a:lnTo>
                      <a:pt x="252" y="94"/>
                    </a:lnTo>
                    <a:lnTo>
                      <a:pt x="251" y="94"/>
                    </a:lnTo>
                    <a:lnTo>
                      <a:pt x="250" y="94"/>
                    </a:lnTo>
                    <a:lnTo>
                      <a:pt x="251" y="95"/>
                    </a:lnTo>
                    <a:lnTo>
                      <a:pt x="251" y="96"/>
                    </a:lnTo>
                    <a:lnTo>
                      <a:pt x="250" y="97"/>
                    </a:lnTo>
                    <a:lnTo>
                      <a:pt x="250" y="97"/>
                    </a:lnTo>
                    <a:lnTo>
                      <a:pt x="251" y="97"/>
                    </a:lnTo>
                    <a:lnTo>
                      <a:pt x="253" y="97"/>
                    </a:lnTo>
                    <a:lnTo>
                      <a:pt x="253" y="98"/>
                    </a:lnTo>
                    <a:lnTo>
                      <a:pt x="253" y="100"/>
                    </a:lnTo>
                    <a:lnTo>
                      <a:pt x="252" y="100"/>
                    </a:lnTo>
                    <a:lnTo>
                      <a:pt x="251" y="100"/>
                    </a:lnTo>
                    <a:lnTo>
                      <a:pt x="249" y="100"/>
                    </a:lnTo>
                    <a:lnTo>
                      <a:pt x="249" y="101"/>
                    </a:lnTo>
                    <a:lnTo>
                      <a:pt x="248" y="102"/>
                    </a:lnTo>
                    <a:lnTo>
                      <a:pt x="246" y="102"/>
                    </a:lnTo>
                    <a:lnTo>
                      <a:pt x="246" y="102"/>
                    </a:lnTo>
                    <a:lnTo>
                      <a:pt x="246" y="101"/>
                    </a:lnTo>
                    <a:lnTo>
                      <a:pt x="245" y="100"/>
                    </a:lnTo>
                    <a:lnTo>
                      <a:pt x="244" y="100"/>
                    </a:lnTo>
                    <a:lnTo>
                      <a:pt x="244" y="101"/>
                    </a:lnTo>
                    <a:lnTo>
                      <a:pt x="244" y="102"/>
                    </a:lnTo>
                    <a:lnTo>
                      <a:pt x="243" y="102"/>
                    </a:lnTo>
                    <a:lnTo>
                      <a:pt x="242" y="101"/>
                    </a:lnTo>
                    <a:lnTo>
                      <a:pt x="242" y="101"/>
                    </a:lnTo>
                    <a:lnTo>
                      <a:pt x="241" y="101"/>
                    </a:lnTo>
                    <a:lnTo>
                      <a:pt x="239" y="102"/>
                    </a:lnTo>
                    <a:lnTo>
                      <a:pt x="239" y="102"/>
                    </a:lnTo>
                    <a:lnTo>
                      <a:pt x="238" y="103"/>
                    </a:lnTo>
                    <a:lnTo>
                      <a:pt x="237" y="103"/>
                    </a:lnTo>
                    <a:lnTo>
                      <a:pt x="236" y="102"/>
                    </a:lnTo>
                    <a:lnTo>
                      <a:pt x="235" y="102"/>
                    </a:lnTo>
                    <a:lnTo>
                      <a:pt x="235" y="100"/>
                    </a:lnTo>
                    <a:lnTo>
                      <a:pt x="235" y="100"/>
                    </a:lnTo>
                    <a:lnTo>
                      <a:pt x="234" y="100"/>
                    </a:lnTo>
                    <a:lnTo>
                      <a:pt x="233" y="100"/>
                    </a:lnTo>
                    <a:lnTo>
                      <a:pt x="232" y="101"/>
                    </a:lnTo>
                    <a:lnTo>
                      <a:pt x="232" y="102"/>
                    </a:lnTo>
                    <a:lnTo>
                      <a:pt x="230" y="101"/>
                    </a:lnTo>
                    <a:lnTo>
                      <a:pt x="229" y="101"/>
                    </a:lnTo>
                    <a:lnTo>
                      <a:pt x="228" y="102"/>
                    </a:lnTo>
                    <a:lnTo>
                      <a:pt x="228" y="103"/>
                    </a:lnTo>
                    <a:lnTo>
                      <a:pt x="227" y="103"/>
                    </a:lnTo>
                    <a:lnTo>
                      <a:pt x="226" y="103"/>
                    </a:lnTo>
                    <a:lnTo>
                      <a:pt x="225" y="104"/>
                    </a:lnTo>
                    <a:lnTo>
                      <a:pt x="225" y="104"/>
                    </a:lnTo>
                    <a:lnTo>
                      <a:pt x="225" y="104"/>
                    </a:lnTo>
                    <a:lnTo>
                      <a:pt x="223" y="105"/>
                    </a:lnTo>
                    <a:lnTo>
                      <a:pt x="222" y="106"/>
                    </a:lnTo>
                    <a:lnTo>
                      <a:pt x="222" y="105"/>
                    </a:lnTo>
                    <a:lnTo>
                      <a:pt x="222" y="104"/>
                    </a:lnTo>
                    <a:lnTo>
                      <a:pt x="222" y="104"/>
                    </a:lnTo>
                    <a:lnTo>
                      <a:pt x="219" y="104"/>
                    </a:lnTo>
                    <a:lnTo>
                      <a:pt x="219" y="105"/>
                    </a:lnTo>
                    <a:lnTo>
                      <a:pt x="218" y="106"/>
                    </a:lnTo>
                    <a:lnTo>
                      <a:pt x="217" y="106"/>
                    </a:lnTo>
                    <a:lnTo>
                      <a:pt x="216" y="106"/>
                    </a:lnTo>
                    <a:lnTo>
                      <a:pt x="216" y="105"/>
                    </a:lnTo>
                    <a:lnTo>
                      <a:pt x="216" y="104"/>
                    </a:lnTo>
                    <a:lnTo>
                      <a:pt x="215" y="104"/>
                    </a:lnTo>
                    <a:lnTo>
                      <a:pt x="214" y="103"/>
                    </a:lnTo>
                    <a:lnTo>
                      <a:pt x="213" y="101"/>
                    </a:lnTo>
                    <a:lnTo>
                      <a:pt x="211" y="102"/>
                    </a:lnTo>
                    <a:lnTo>
                      <a:pt x="211" y="102"/>
                    </a:lnTo>
                    <a:lnTo>
                      <a:pt x="210" y="102"/>
                    </a:lnTo>
                    <a:lnTo>
                      <a:pt x="209" y="102"/>
                    </a:lnTo>
                    <a:lnTo>
                      <a:pt x="208" y="102"/>
                    </a:lnTo>
                    <a:lnTo>
                      <a:pt x="208" y="102"/>
                    </a:lnTo>
                    <a:lnTo>
                      <a:pt x="207" y="102"/>
                    </a:lnTo>
                    <a:lnTo>
                      <a:pt x="207" y="101"/>
                    </a:lnTo>
                    <a:lnTo>
                      <a:pt x="206" y="100"/>
                    </a:lnTo>
                    <a:lnTo>
                      <a:pt x="205" y="100"/>
                    </a:lnTo>
                    <a:lnTo>
                      <a:pt x="204" y="100"/>
                    </a:lnTo>
                    <a:lnTo>
                      <a:pt x="204" y="100"/>
                    </a:lnTo>
                    <a:lnTo>
                      <a:pt x="203" y="101"/>
                    </a:lnTo>
                    <a:lnTo>
                      <a:pt x="202" y="102"/>
                    </a:lnTo>
                    <a:lnTo>
                      <a:pt x="201" y="102"/>
                    </a:lnTo>
                    <a:lnTo>
                      <a:pt x="201" y="102"/>
                    </a:lnTo>
                    <a:lnTo>
                      <a:pt x="200" y="101"/>
                    </a:lnTo>
                    <a:lnTo>
                      <a:pt x="199" y="101"/>
                    </a:lnTo>
                    <a:lnTo>
                      <a:pt x="199" y="102"/>
                    </a:lnTo>
                    <a:lnTo>
                      <a:pt x="198" y="103"/>
                    </a:lnTo>
                    <a:lnTo>
                      <a:pt x="197" y="103"/>
                    </a:lnTo>
                    <a:lnTo>
                      <a:pt x="197" y="104"/>
                    </a:lnTo>
                    <a:lnTo>
                      <a:pt x="197" y="104"/>
                    </a:lnTo>
                    <a:lnTo>
                      <a:pt x="197" y="104"/>
                    </a:lnTo>
                    <a:lnTo>
                      <a:pt x="197" y="106"/>
                    </a:lnTo>
                    <a:lnTo>
                      <a:pt x="195" y="107"/>
                    </a:lnTo>
                    <a:lnTo>
                      <a:pt x="193" y="107"/>
                    </a:lnTo>
                    <a:lnTo>
                      <a:pt x="192" y="107"/>
                    </a:lnTo>
                    <a:lnTo>
                      <a:pt x="191" y="107"/>
                    </a:lnTo>
                    <a:lnTo>
                      <a:pt x="190" y="107"/>
                    </a:lnTo>
                    <a:lnTo>
                      <a:pt x="189" y="107"/>
                    </a:lnTo>
                    <a:lnTo>
                      <a:pt x="188" y="107"/>
                    </a:lnTo>
                    <a:lnTo>
                      <a:pt x="187" y="107"/>
                    </a:lnTo>
                    <a:lnTo>
                      <a:pt x="186" y="107"/>
                    </a:lnTo>
                    <a:lnTo>
                      <a:pt x="185" y="107"/>
                    </a:lnTo>
                    <a:lnTo>
                      <a:pt x="184" y="108"/>
                    </a:lnTo>
                    <a:lnTo>
                      <a:pt x="184" y="109"/>
                    </a:lnTo>
                    <a:lnTo>
                      <a:pt x="184" y="110"/>
                    </a:lnTo>
                    <a:lnTo>
                      <a:pt x="184" y="110"/>
                    </a:lnTo>
                    <a:lnTo>
                      <a:pt x="183" y="110"/>
                    </a:lnTo>
                    <a:lnTo>
                      <a:pt x="183" y="109"/>
                    </a:lnTo>
                    <a:lnTo>
                      <a:pt x="182" y="109"/>
                    </a:lnTo>
                    <a:lnTo>
                      <a:pt x="182" y="108"/>
                    </a:lnTo>
                    <a:lnTo>
                      <a:pt x="181" y="108"/>
                    </a:lnTo>
                    <a:lnTo>
                      <a:pt x="180" y="108"/>
                    </a:lnTo>
                    <a:lnTo>
                      <a:pt x="180" y="109"/>
                    </a:lnTo>
                    <a:lnTo>
                      <a:pt x="180" y="110"/>
                    </a:lnTo>
                    <a:lnTo>
                      <a:pt x="180" y="110"/>
                    </a:lnTo>
                    <a:lnTo>
                      <a:pt x="179" y="110"/>
                    </a:lnTo>
                    <a:lnTo>
                      <a:pt x="178" y="110"/>
                    </a:lnTo>
                    <a:lnTo>
                      <a:pt x="177" y="111"/>
                    </a:lnTo>
                    <a:lnTo>
                      <a:pt x="176" y="111"/>
                    </a:lnTo>
                    <a:lnTo>
                      <a:pt x="175" y="110"/>
                    </a:lnTo>
                    <a:lnTo>
                      <a:pt x="174" y="110"/>
                    </a:lnTo>
                    <a:lnTo>
                      <a:pt x="173" y="111"/>
                    </a:lnTo>
                    <a:lnTo>
                      <a:pt x="173" y="111"/>
                    </a:lnTo>
                    <a:lnTo>
                      <a:pt x="172" y="111"/>
                    </a:lnTo>
                    <a:lnTo>
                      <a:pt x="172" y="111"/>
                    </a:lnTo>
                    <a:lnTo>
                      <a:pt x="172" y="112"/>
                    </a:lnTo>
                    <a:lnTo>
                      <a:pt x="172" y="114"/>
                    </a:lnTo>
                    <a:lnTo>
                      <a:pt x="171" y="114"/>
                    </a:lnTo>
                    <a:lnTo>
                      <a:pt x="170" y="114"/>
                    </a:lnTo>
                    <a:lnTo>
                      <a:pt x="170" y="114"/>
                    </a:lnTo>
                    <a:lnTo>
                      <a:pt x="169" y="114"/>
                    </a:lnTo>
                    <a:lnTo>
                      <a:pt x="168" y="114"/>
                    </a:lnTo>
                    <a:lnTo>
                      <a:pt x="167" y="113"/>
                    </a:lnTo>
                    <a:lnTo>
                      <a:pt x="167" y="114"/>
                    </a:lnTo>
                    <a:lnTo>
                      <a:pt x="166" y="113"/>
                    </a:lnTo>
                    <a:lnTo>
                      <a:pt x="164" y="113"/>
                    </a:lnTo>
                    <a:lnTo>
                      <a:pt x="163" y="113"/>
                    </a:lnTo>
                    <a:lnTo>
                      <a:pt x="162" y="114"/>
                    </a:lnTo>
                    <a:lnTo>
                      <a:pt x="161" y="114"/>
                    </a:lnTo>
                    <a:lnTo>
                      <a:pt x="161" y="115"/>
                    </a:lnTo>
                    <a:lnTo>
                      <a:pt x="159" y="116"/>
                    </a:lnTo>
                    <a:lnTo>
                      <a:pt x="157" y="117"/>
                    </a:lnTo>
                    <a:lnTo>
                      <a:pt x="156" y="118"/>
                    </a:lnTo>
                    <a:lnTo>
                      <a:pt x="156" y="119"/>
                    </a:lnTo>
                    <a:lnTo>
                      <a:pt x="156" y="120"/>
                    </a:lnTo>
                    <a:lnTo>
                      <a:pt x="156" y="121"/>
                    </a:lnTo>
                    <a:lnTo>
                      <a:pt x="155" y="121"/>
                    </a:lnTo>
                    <a:lnTo>
                      <a:pt x="155" y="122"/>
                    </a:lnTo>
                    <a:lnTo>
                      <a:pt x="156" y="123"/>
                    </a:lnTo>
                    <a:lnTo>
                      <a:pt x="156" y="124"/>
                    </a:lnTo>
                    <a:lnTo>
                      <a:pt x="156" y="125"/>
                    </a:lnTo>
                    <a:lnTo>
                      <a:pt x="155" y="125"/>
                    </a:lnTo>
                    <a:lnTo>
                      <a:pt x="154" y="126"/>
                    </a:lnTo>
                    <a:lnTo>
                      <a:pt x="154" y="127"/>
                    </a:lnTo>
                    <a:lnTo>
                      <a:pt x="154" y="128"/>
                    </a:lnTo>
                    <a:lnTo>
                      <a:pt x="153" y="128"/>
                    </a:lnTo>
                    <a:lnTo>
                      <a:pt x="153" y="128"/>
                    </a:lnTo>
                    <a:lnTo>
                      <a:pt x="153" y="127"/>
                    </a:lnTo>
                    <a:lnTo>
                      <a:pt x="152" y="126"/>
                    </a:lnTo>
                    <a:lnTo>
                      <a:pt x="151" y="125"/>
                    </a:lnTo>
                    <a:lnTo>
                      <a:pt x="150" y="125"/>
                    </a:lnTo>
                    <a:lnTo>
                      <a:pt x="149" y="126"/>
                    </a:lnTo>
                    <a:lnTo>
                      <a:pt x="149" y="126"/>
                    </a:lnTo>
                    <a:lnTo>
                      <a:pt x="148" y="126"/>
                    </a:lnTo>
                    <a:lnTo>
                      <a:pt x="149" y="128"/>
                    </a:lnTo>
                    <a:lnTo>
                      <a:pt x="149" y="128"/>
                    </a:lnTo>
                    <a:lnTo>
                      <a:pt x="148" y="128"/>
                    </a:lnTo>
                    <a:lnTo>
                      <a:pt x="146" y="128"/>
                    </a:lnTo>
                    <a:lnTo>
                      <a:pt x="146" y="128"/>
                    </a:lnTo>
                    <a:lnTo>
                      <a:pt x="144" y="126"/>
                    </a:lnTo>
                    <a:lnTo>
                      <a:pt x="143" y="127"/>
                    </a:lnTo>
                    <a:lnTo>
                      <a:pt x="142" y="128"/>
                    </a:lnTo>
                    <a:lnTo>
                      <a:pt x="142" y="128"/>
                    </a:lnTo>
                    <a:lnTo>
                      <a:pt x="141" y="127"/>
                    </a:lnTo>
                    <a:lnTo>
                      <a:pt x="140" y="127"/>
                    </a:lnTo>
                    <a:lnTo>
                      <a:pt x="139" y="126"/>
                    </a:lnTo>
                    <a:lnTo>
                      <a:pt x="139" y="126"/>
                    </a:lnTo>
                    <a:lnTo>
                      <a:pt x="138" y="128"/>
                    </a:lnTo>
                    <a:lnTo>
                      <a:pt x="137" y="128"/>
                    </a:lnTo>
                    <a:lnTo>
                      <a:pt x="136" y="128"/>
                    </a:lnTo>
                    <a:lnTo>
                      <a:pt x="135" y="129"/>
                    </a:lnTo>
                    <a:lnTo>
                      <a:pt x="134" y="130"/>
                    </a:lnTo>
                    <a:lnTo>
                      <a:pt x="133" y="130"/>
                    </a:lnTo>
                    <a:lnTo>
                      <a:pt x="132" y="131"/>
                    </a:lnTo>
                    <a:lnTo>
                      <a:pt x="132" y="131"/>
                    </a:lnTo>
                    <a:lnTo>
                      <a:pt x="132" y="132"/>
                    </a:lnTo>
                    <a:lnTo>
                      <a:pt x="131" y="132"/>
                    </a:lnTo>
                    <a:lnTo>
                      <a:pt x="131" y="133"/>
                    </a:lnTo>
                    <a:lnTo>
                      <a:pt x="130" y="133"/>
                    </a:lnTo>
                    <a:lnTo>
                      <a:pt x="129" y="134"/>
                    </a:lnTo>
                    <a:lnTo>
                      <a:pt x="128" y="134"/>
                    </a:lnTo>
                    <a:lnTo>
                      <a:pt x="127" y="135"/>
                    </a:lnTo>
                    <a:lnTo>
                      <a:pt x="127" y="135"/>
                    </a:lnTo>
                    <a:lnTo>
                      <a:pt x="126" y="136"/>
                    </a:lnTo>
                    <a:lnTo>
                      <a:pt x="125" y="135"/>
                    </a:lnTo>
                    <a:lnTo>
                      <a:pt x="125" y="135"/>
                    </a:lnTo>
                    <a:lnTo>
                      <a:pt x="125" y="136"/>
                    </a:lnTo>
                    <a:lnTo>
                      <a:pt x="123" y="136"/>
                    </a:lnTo>
                    <a:lnTo>
                      <a:pt x="122" y="136"/>
                    </a:lnTo>
                    <a:lnTo>
                      <a:pt x="122" y="138"/>
                    </a:lnTo>
                    <a:lnTo>
                      <a:pt x="122" y="139"/>
                    </a:lnTo>
                    <a:lnTo>
                      <a:pt x="121" y="139"/>
                    </a:lnTo>
                    <a:lnTo>
                      <a:pt x="120" y="140"/>
                    </a:lnTo>
                    <a:lnTo>
                      <a:pt x="119" y="139"/>
                    </a:lnTo>
                    <a:lnTo>
                      <a:pt x="118" y="139"/>
                    </a:lnTo>
                    <a:lnTo>
                      <a:pt x="118" y="140"/>
                    </a:lnTo>
                    <a:lnTo>
                      <a:pt x="116" y="140"/>
                    </a:lnTo>
                    <a:lnTo>
                      <a:pt x="116" y="141"/>
                    </a:lnTo>
                    <a:lnTo>
                      <a:pt x="115" y="142"/>
                    </a:lnTo>
                    <a:lnTo>
                      <a:pt x="115" y="142"/>
                    </a:lnTo>
                    <a:lnTo>
                      <a:pt x="114" y="142"/>
                    </a:lnTo>
                    <a:lnTo>
                      <a:pt x="114" y="141"/>
                    </a:lnTo>
                    <a:lnTo>
                      <a:pt x="113" y="141"/>
                    </a:lnTo>
                    <a:lnTo>
                      <a:pt x="111" y="140"/>
                    </a:lnTo>
                    <a:lnTo>
                      <a:pt x="111" y="141"/>
                    </a:lnTo>
                    <a:lnTo>
                      <a:pt x="111" y="142"/>
                    </a:lnTo>
                    <a:lnTo>
                      <a:pt x="110" y="142"/>
                    </a:lnTo>
                    <a:lnTo>
                      <a:pt x="109" y="142"/>
                    </a:lnTo>
                    <a:lnTo>
                      <a:pt x="108" y="143"/>
                    </a:lnTo>
                    <a:lnTo>
                      <a:pt x="108" y="143"/>
                    </a:lnTo>
                    <a:lnTo>
                      <a:pt x="108" y="144"/>
                    </a:lnTo>
                    <a:lnTo>
                      <a:pt x="108" y="145"/>
                    </a:lnTo>
                    <a:lnTo>
                      <a:pt x="107" y="145"/>
                    </a:lnTo>
                    <a:lnTo>
                      <a:pt x="106" y="146"/>
                    </a:lnTo>
                    <a:lnTo>
                      <a:pt x="105" y="147"/>
                    </a:lnTo>
                    <a:lnTo>
                      <a:pt x="104" y="146"/>
                    </a:lnTo>
                    <a:lnTo>
                      <a:pt x="104" y="147"/>
                    </a:lnTo>
                    <a:lnTo>
                      <a:pt x="104" y="148"/>
                    </a:lnTo>
                    <a:lnTo>
                      <a:pt x="103" y="148"/>
                    </a:lnTo>
                    <a:lnTo>
                      <a:pt x="102" y="149"/>
                    </a:lnTo>
                    <a:lnTo>
                      <a:pt x="104" y="150"/>
                    </a:lnTo>
                    <a:lnTo>
                      <a:pt x="104" y="151"/>
                    </a:lnTo>
                    <a:lnTo>
                      <a:pt x="103" y="151"/>
                    </a:lnTo>
                    <a:lnTo>
                      <a:pt x="102" y="152"/>
                    </a:lnTo>
                    <a:lnTo>
                      <a:pt x="103" y="152"/>
                    </a:lnTo>
                    <a:lnTo>
                      <a:pt x="103" y="152"/>
                    </a:lnTo>
                    <a:lnTo>
                      <a:pt x="102" y="152"/>
                    </a:lnTo>
                    <a:lnTo>
                      <a:pt x="101" y="153"/>
                    </a:lnTo>
                    <a:lnTo>
                      <a:pt x="101" y="154"/>
                    </a:lnTo>
                    <a:lnTo>
                      <a:pt x="102" y="154"/>
                    </a:lnTo>
                    <a:lnTo>
                      <a:pt x="102" y="155"/>
                    </a:lnTo>
                    <a:lnTo>
                      <a:pt x="101" y="156"/>
                    </a:lnTo>
                    <a:lnTo>
                      <a:pt x="101" y="156"/>
                    </a:lnTo>
                    <a:lnTo>
                      <a:pt x="100" y="156"/>
                    </a:lnTo>
                    <a:lnTo>
                      <a:pt x="100" y="157"/>
                    </a:lnTo>
                    <a:lnTo>
                      <a:pt x="100" y="158"/>
                    </a:lnTo>
                    <a:lnTo>
                      <a:pt x="100" y="159"/>
                    </a:lnTo>
                    <a:lnTo>
                      <a:pt x="101" y="159"/>
                    </a:lnTo>
                    <a:lnTo>
                      <a:pt x="101" y="159"/>
                    </a:lnTo>
                    <a:lnTo>
                      <a:pt x="101" y="160"/>
                    </a:lnTo>
                    <a:lnTo>
                      <a:pt x="101" y="161"/>
                    </a:lnTo>
                    <a:lnTo>
                      <a:pt x="103" y="161"/>
                    </a:lnTo>
                    <a:lnTo>
                      <a:pt x="103" y="162"/>
                    </a:lnTo>
                    <a:lnTo>
                      <a:pt x="103" y="163"/>
                    </a:lnTo>
                    <a:lnTo>
                      <a:pt x="103" y="163"/>
                    </a:lnTo>
                    <a:lnTo>
                      <a:pt x="102" y="163"/>
                    </a:lnTo>
                    <a:lnTo>
                      <a:pt x="101" y="163"/>
                    </a:lnTo>
                    <a:lnTo>
                      <a:pt x="101" y="163"/>
                    </a:lnTo>
                    <a:lnTo>
                      <a:pt x="100" y="163"/>
                    </a:lnTo>
                    <a:lnTo>
                      <a:pt x="99" y="163"/>
                    </a:lnTo>
                    <a:lnTo>
                      <a:pt x="99" y="164"/>
                    </a:lnTo>
                    <a:lnTo>
                      <a:pt x="100" y="165"/>
                    </a:lnTo>
                    <a:lnTo>
                      <a:pt x="101" y="165"/>
                    </a:lnTo>
                    <a:lnTo>
                      <a:pt x="101" y="166"/>
                    </a:lnTo>
                    <a:lnTo>
                      <a:pt x="101" y="166"/>
                    </a:lnTo>
                    <a:lnTo>
                      <a:pt x="100" y="168"/>
                    </a:lnTo>
                    <a:lnTo>
                      <a:pt x="98" y="169"/>
                    </a:lnTo>
                    <a:lnTo>
                      <a:pt x="98" y="169"/>
                    </a:lnTo>
                    <a:lnTo>
                      <a:pt x="98" y="169"/>
                    </a:lnTo>
                    <a:lnTo>
                      <a:pt x="95" y="170"/>
                    </a:lnTo>
                    <a:lnTo>
                      <a:pt x="93" y="170"/>
                    </a:lnTo>
                    <a:lnTo>
                      <a:pt x="92" y="173"/>
                    </a:lnTo>
                    <a:lnTo>
                      <a:pt x="91" y="173"/>
                    </a:lnTo>
                    <a:lnTo>
                      <a:pt x="90" y="174"/>
                    </a:lnTo>
                    <a:lnTo>
                      <a:pt x="90" y="175"/>
                    </a:lnTo>
                    <a:lnTo>
                      <a:pt x="89" y="176"/>
                    </a:lnTo>
                    <a:lnTo>
                      <a:pt x="89" y="176"/>
                    </a:lnTo>
                    <a:lnTo>
                      <a:pt x="89" y="177"/>
                    </a:lnTo>
                    <a:lnTo>
                      <a:pt x="87" y="178"/>
                    </a:lnTo>
                    <a:lnTo>
                      <a:pt x="87" y="179"/>
                    </a:lnTo>
                    <a:lnTo>
                      <a:pt x="86" y="179"/>
                    </a:lnTo>
                    <a:lnTo>
                      <a:pt x="85" y="180"/>
                    </a:lnTo>
                    <a:lnTo>
                      <a:pt x="85" y="181"/>
                    </a:lnTo>
                    <a:lnTo>
                      <a:pt x="84" y="182"/>
                    </a:lnTo>
                    <a:lnTo>
                      <a:pt x="84" y="183"/>
                    </a:lnTo>
                    <a:lnTo>
                      <a:pt x="83" y="183"/>
                    </a:lnTo>
                    <a:lnTo>
                      <a:pt x="81" y="183"/>
                    </a:lnTo>
                    <a:lnTo>
                      <a:pt x="80" y="184"/>
                    </a:lnTo>
                    <a:lnTo>
                      <a:pt x="80" y="185"/>
                    </a:lnTo>
                    <a:lnTo>
                      <a:pt x="79" y="186"/>
                    </a:lnTo>
                    <a:lnTo>
                      <a:pt x="79" y="187"/>
                    </a:lnTo>
                    <a:lnTo>
                      <a:pt x="79" y="188"/>
                    </a:lnTo>
                    <a:lnTo>
                      <a:pt x="78" y="189"/>
                    </a:lnTo>
                    <a:lnTo>
                      <a:pt x="77" y="190"/>
                    </a:lnTo>
                    <a:lnTo>
                      <a:pt x="77" y="192"/>
                    </a:lnTo>
                    <a:lnTo>
                      <a:pt x="75" y="194"/>
                    </a:lnTo>
                    <a:lnTo>
                      <a:pt x="75" y="195"/>
                    </a:lnTo>
                    <a:lnTo>
                      <a:pt x="75" y="196"/>
                    </a:lnTo>
                    <a:lnTo>
                      <a:pt x="74" y="197"/>
                    </a:lnTo>
                    <a:lnTo>
                      <a:pt x="74" y="197"/>
                    </a:lnTo>
                    <a:lnTo>
                      <a:pt x="73" y="198"/>
                    </a:lnTo>
                    <a:lnTo>
                      <a:pt x="73" y="199"/>
                    </a:lnTo>
                    <a:lnTo>
                      <a:pt x="72" y="199"/>
                    </a:lnTo>
                    <a:lnTo>
                      <a:pt x="72" y="200"/>
                    </a:lnTo>
                    <a:lnTo>
                      <a:pt x="72" y="201"/>
                    </a:lnTo>
                    <a:lnTo>
                      <a:pt x="72" y="202"/>
                    </a:lnTo>
                    <a:lnTo>
                      <a:pt x="73" y="204"/>
                    </a:lnTo>
                    <a:lnTo>
                      <a:pt x="73" y="204"/>
                    </a:lnTo>
                    <a:lnTo>
                      <a:pt x="73" y="206"/>
                    </a:lnTo>
                    <a:lnTo>
                      <a:pt x="73" y="207"/>
                    </a:lnTo>
                    <a:lnTo>
                      <a:pt x="73" y="207"/>
                    </a:lnTo>
                    <a:lnTo>
                      <a:pt x="73" y="208"/>
                    </a:lnTo>
                    <a:lnTo>
                      <a:pt x="73" y="210"/>
                    </a:lnTo>
                    <a:lnTo>
                      <a:pt x="73" y="211"/>
                    </a:lnTo>
                    <a:lnTo>
                      <a:pt x="73" y="212"/>
                    </a:lnTo>
                    <a:lnTo>
                      <a:pt x="73" y="214"/>
                    </a:lnTo>
                    <a:lnTo>
                      <a:pt x="73" y="215"/>
                    </a:lnTo>
                    <a:lnTo>
                      <a:pt x="72" y="217"/>
                    </a:lnTo>
                    <a:lnTo>
                      <a:pt x="70" y="218"/>
                    </a:lnTo>
                    <a:lnTo>
                      <a:pt x="70" y="218"/>
                    </a:lnTo>
                    <a:lnTo>
                      <a:pt x="69" y="218"/>
                    </a:lnTo>
                    <a:lnTo>
                      <a:pt x="68" y="218"/>
                    </a:lnTo>
                    <a:lnTo>
                      <a:pt x="67" y="219"/>
                    </a:lnTo>
                    <a:lnTo>
                      <a:pt x="67" y="221"/>
                    </a:lnTo>
                    <a:lnTo>
                      <a:pt x="67" y="221"/>
                    </a:lnTo>
                    <a:lnTo>
                      <a:pt x="66" y="222"/>
                    </a:lnTo>
                    <a:lnTo>
                      <a:pt x="66" y="223"/>
                    </a:lnTo>
                    <a:lnTo>
                      <a:pt x="65" y="223"/>
                    </a:lnTo>
                    <a:lnTo>
                      <a:pt x="63" y="225"/>
                    </a:lnTo>
                    <a:lnTo>
                      <a:pt x="63" y="226"/>
                    </a:lnTo>
                    <a:lnTo>
                      <a:pt x="61" y="229"/>
                    </a:lnTo>
                    <a:lnTo>
                      <a:pt x="60" y="231"/>
                    </a:lnTo>
                    <a:lnTo>
                      <a:pt x="60" y="233"/>
                    </a:lnTo>
                    <a:lnTo>
                      <a:pt x="60" y="234"/>
                    </a:lnTo>
                    <a:lnTo>
                      <a:pt x="60" y="235"/>
                    </a:lnTo>
                    <a:lnTo>
                      <a:pt x="60" y="237"/>
                    </a:lnTo>
                    <a:lnTo>
                      <a:pt x="58" y="238"/>
                    </a:lnTo>
                    <a:lnTo>
                      <a:pt x="57" y="238"/>
                    </a:lnTo>
                    <a:lnTo>
                      <a:pt x="56" y="238"/>
                    </a:lnTo>
                    <a:lnTo>
                      <a:pt x="54" y="237"/>
                    </a:lnTo>
                    <a:lnTo>
                      <a:pt x="53" y="235"/>
                    </a:lnTo>
                    <a:lnTo>
                      <a:pt x="54" y="231"/>
                    </a:lnTo>
                    <a:lnTo>
                      <a:pt x="53" y="230"/>
                    </a:lnTo>
                    <a:lnTo>
                      <a:pt x="52" y="227"/>
                    </a:lnTo>
                    <a:lnTo>
                      <a:pt x="50" y="225"/>
                    </a:lnTo>
                    <a:lnTo>
                      <a:pt x="52" y="224"/>
                    </a:lnTo>
                    <a:lnTo>
                      <a:pt x="53" y="225"/>
                    </a:lnTo>
                    <a:lnTo>
                      <a:pt x="56" y="223"/>
                    </a:lnTo>
                    <a:lnTo>
                      <a:pt x="57" y="221"/>
                    </a:lnTo>
                    <a:lnTo>
                      <a:pt x="59" y="219"/>
                    </a:lnTo>
                    <a:lnTo>
                      <a:pt x="60" y="214"/>
                    </a:lnTo>
                    <a:lnTo>
                      <a:pt x="60" y="214"/>
                    </a:lnTo>
                    <a:lnTo>
                      <a:pt x="58" y="213"/>
                    </a:lnTo>
                    <a:lnTo>
                      <a:pt x="56" y="211"/>
                    </a:lnTo>
                    <a:lnTo>
                      <a:pt x="55" y="210"/>
                    </a:lnTo>
                    <a:lnTo>
                      <a:pt x="53" y="209"/>
                    </a:lnTo>
                    <a:lnTo>
                      <a:pt x="52" y="207"/>
                    </a:lnTo>
                    <a:lnTo>
                      <a:pt x="52" y="206"/>
                    </a:lnTo>
                    <a:lnTo>
                      <a:pt x="53" y="205"/>
                    </a:lnTo>
                    <a:lnTo>
                      <a:pt x="53" y="203"/>
                    </a:lnTo>
                    <a:lnTo>
                      <a:pt x="51" y="201"/>
                    </a:lnTo>
                    <a:lnTo>
                      <a:pt x="53" y="200"/>
                    </a:lnTo>
                    <a:lnTo>
                      <a:pt x="53" y="200"/>
                    </a:lnTo>
                    <a:lnTo>
                      <a:pt x="53" y="199"/>
                    </a:lnTo>
                    <a:lnTo>
                      <a:pt x="53" y="198"/>
                    </a:lnTo>
                    <a:lnTo>
                      <a:pt x="53" y="197"/>
                    </a:lnTo>
                    <a:lnTo>
                      <a:pt x="51" y="197"/>
                    </a:lnTo>
                    <a:lnTo>
                      <a:pt x="50" y="197"/>
                    </a:lnTo>
                    <a:lnTo>
                      <a:pt x="49" y="197"/>
                    </a:lnTo>
                    <a:lnTo>
                      <a:pt x="46" y="196"/>
                    </a:lnTo>
                    <a:lnTo>
                      <a:pt x="46" y="194"/>
                    </a:lnTo>
                    <a:lnTo>
                      <a:pt x="44" y="194"/>
                    </a:lnTo>
                    <a:lnTo>
                      <a:pt x="42" y="193"/>
                    </a:lnTo>
                    <a:lnTo>
                      <a:pt x="42" y="192"/>
                    </a:lnTo>
                    <a:lnTo>
                      <a:pt x="41" y="192"/>
                    </a:lnTo>
                    <a:lnTo>
                      <a:pt x="39" y="191"/>
                    </a:lnTo>
                    <a:lnTo>
                      <a:pt x="35" y="194"/>
                    </a:lnTo>
                    <a:lnTo>
                      <a:pt x="34" y="194"/>
                    </a:lnTo>
                    <a:lnTo>
                      <a:pt x="31" y="195"/>
                    </a:lnTo>
                    <a:lnTo>
                      <a:pt x="29" y="196"/>
                    </a:lnTo>
                    <a:lnTo>
                      <a:pt x="29" y="193"/>
                    </a:lnTo>
                    <a:lnTo>
                      <a:pt x="29" y="191"/>
                    </a:lnTo>
                    <a:lnTo>
                      <a:pt x="29" y="187"/>
                    </a:lnTo>
                    <a:lnTo>
                      <a:pt x="29" y="186"/>
                    </a:lnTo>
                    <a:lnTo>
                      <a:pt x="29" y="184"/>
                    </a:lnTo>
                    <a:lnTo>
                      <a:pt x="29" y="182"/>
                    </a:lnTo>
                    <a:lnTo>
                      <a:pt x="29" y="181"/>
                    </a:lnTo>
                    <a:lnTo>
                      <a:pt x="29" y="180"/>
                    </a:lnTo>
                    <a:lnTo>
                      <a:pt x="28" y="175"/>
                    </a:lnTo>
                    <a:lnTo>
                      <a:pt x="25" y="173"/>
                    </a:lnTo>
                    <a:lnTo>
                      <a:pt x="22" y="169"/>
                    </a:lnTo>
                    <a:lnTo>
                      <a:pt x="22" y="167"/>
                    </a:lnTo>
                    <a:lnTo>
                      <a:pt x="20" y="166"/>
                    </a:lnTo>
                    <a:lnTo>
                      <a:pt x="23" y="163"/>
                    </a:lnTo>
                    <a:lnTo>
                      <a:pt x="23" y="160"/>
                    </a:lnTo>
                    <a:lnTo>
                      <a:pt x="23" y="159"/>
                    </a:lnTo>
                    <a:lnTo>
                      <a:pt x="22" y="156"/>
                    </a:lnTo>
                    <a:lnTo>
                      <a:pt x="22" y="154"/>
                    </a:lnTo>
                    <a:lnTo>
                      <a:pt x="22" y="153"/>
                    </a:lnTo>
                    <a:lnTo>
                      <a:pt x="23" y="152"/>
                    </a:lnTo>
                    <a:lnTo>
                      <a:pt x="23" y="151"/>
                    </a:lnTo>
                    <a:lnTo>
                      <a:pt x="22" y="149"/>
                    </a:lnTo>
                    <a:lnTo>
                      <a:pt x="20" y="147"/>
                    </a:lnTo>
                    <a:lnTo>
                      <a:pt x="19" y="146"/>
                    </a:lnTo>
                    <a:lnTo>
                      <a:pt x="18" y="145"/>
                    </a:lnTo>
                    <a:lnTo>
                      <a:pt x="15" y="145"/>
                    </a:lnTo>
                    <a:lnTo>
                      <a:pt x="14" y="142"/>
                    </a:lnTo>
                    <a:lnTo>
                      <a:pt x="13" y="142"/>
                    </a:lnTo>
                    <a:lnTo>
                      <a:pt x="11" y="142"/>
                    </a:lnTo>
                    <a:lnTo>
                      <a:pt x="13" y="137"/>
                    </a:lnTo>
                    <a:lnTo>
                      <a:pt x="14" y="135"/>
                    </a:lnTo>
                    <a:lnTo>
                      <a:pt x="14" y="132"/>
                    </a:lnTo>
                    <a:lnTo>
                      <a:pt x="15" y="131"/>
                    </a:lnTo>
                    <a:lnTo>
                      <a:pt x="15" y="130"/>
                    </a:lnTo>
                    <a:lnTo>
                      <a:pt x="14" y="130"/>
                    </a:lnTo>
                    <a:lnTo>
                      <a:pt x="13" y="128"/>
                    </a:lnTo>
                    <a:lnTo>
                      <a:pt x="15" y="125"/>
                    </a:lnTo>
                    <a:lnTo>
                      <a:pt x="16" y="126"/>
                    </a:lnTo>
                    <a:lnTo>
                      <a:pt x="18" y="126"/>
                    </a:lnTo>
                    <a:lnTo>
                      <a:pt x="18" y="125"/>
                    </a:lnTo>
                    <a:lnTo>
                      <a:pt x="16" y="121"/>
                    </a:lnTo>
                    <a:lnTo>
                      <a:pt x="15" y="120"/>
                    </a:lnTo>
                    <a:lnTo>
                      <a:pt x="14" y="118"/>
                    </a:lnTo>
                    <a:lnTo>
                      <a:pt x="13" y="117"/>
                    </a:lnTo>
                    <a:lnTo>
                      <a:pt x="12" y="116"/>
                    </a:lnTo>
                    <a:lnTo>
                      <a:pt x="11" y="114"/>
                    </a:lnTo>
                    <a:lnTo>
                      <a:pt x="11" y="113"/>
                    </a:lnTo>
                    <a:lnTo>
                      <a:pt x="12" y="112"/>
                    </a:lnTo>
                    <a:lnTo>
                      <a:pt x="13" y="112"/>
                    </a:lnTo>
                    <a:lnTo>
                      <a:pt x="12" y="111"/>
                    </a:lnTo>
                    <a:lnTo>
                      <a:pt x="11" y="110"/>
                    </a:lnTo>
                    <a:lnTo>
                      <a:pt x="9" y="110"/>
                    </a:lnTo>
                    <a:lnTo>
                      <a:pt x="8" y="110"/>
                    </a:lnTo>
                    <a:lnTo>
                      <a:pt x="9" y="107"/>
                    </a:lnTo>
                    <a:lnTo>
                      <a:pt x="8" y="105"/>
                    </a:lnTo>
                    <a:lnTo>
                      <a:pt x="8" y="104"/>
                    </a:lnTo>
                    <a:lnTo>
                      <a:pt x="6" y="103"/>
                    </a:lnTo>
                    <a:lnTo>
                      <a:pt x="6" y="101"/>
                    </a:lnTo>
                    <a:lnTo>
                      <a:pt x="8" y="99"/>
                    </a:lnTo>
                    <a:lnTo>
                      <a:pt x="8" y="97"/>
                    </a:lnTo>
                    <a:lnTo>
                      <a:pt x="7" y="94"/>
                    </a:lnTo>
                    <a:lnTo>
                      <a:pt x="6" y="93"/>
                    </a:lnTo>
                    <a:lnTo>
                      <a:pt x="6" y="90"/>
                    </a:lnTo>
                    <a:lnTo>
                      <a:pt x="7" y="88"/>
                    </a:lnTo>
                    <a:lnTo>
                      <a:pt x="7" y="87"/>
                    </a:lnTo>
                    <a:lnTo>
                      <a:pt x="7" y="84"/>
                    </a:lnTo>
                    <a:lnTo>
                      <a:pt x="6" y="83"/>
                    </a:lnTo>
                    <a:lnTo>
                      <a:pt x="5" y="82"/>
                    </a:lnTo>
                    <a:lnTo>
                      <a:pt x="4" y="82"/>
                    </a:lnTo>
                    <a:lnTo>
                      <a:pt x="1" y="81"/>
                    </a:lnTo>
                    <a:lnTo>
                      <a:pt x="1" y="79"/>
                    </a:lnTo>
                    <a:lnTo>
                      <a:pt x="1" y="77"/>
                    </a:lnTo>
                    <a:lnTo>
                      <a:pt x="2" y="75"/>
                    </a:lnTo>
                    <a:lnTo>
                      <a:pt x="2" y="73"/>
                    </a:lnTo>
                    <a:lnTo>
                      <a:pt x="1" y="73"/>
                    </a:lnTo>
                    <a:lnTo>
                      <a:pt x="1" y="72"/>
                    </a:lnTo>
                    <a:lnTo>
                      <a:pt x="1" y="70"/>
                    </a:lnTo>
                    <a:lnTo>
                      <a:pt x="0" y="68"/>
                    </a:lnTo>
                    <a:lnTo>
                      <a:pt x="1" y="66"/>
                    </a:lnTo>
                    <a:lnTo>
                      <a:pt x="3" y="63"/>
                    </a:lnTo>
                    <a:lnTo>
                      <a:pt x="2" y="62"/>
                    </a:lnTo>
                    <a:lnTo>
                      <a:pt x="2" y="61"/>
                    </a:lnTo>
                    <a:lnTo>
                      <a:pt x="2" y="59"/>
                    </a:lnTo>
                    <a:lnTo>
                      <a:pt x="1" y="58"/>
                    </a:lnTo>
                    <a:lnTo>
                      <a:pt x="2" y="56"/>
                    </a:lnTo>
                    <a:lnTo>
                      <a:pt x="3" y="56"/>
                    </a:lnTo>
                    <a:lnTo>
                      <a:pt x="4" y="55"/>
                    </a:lnTo>
                    <a:lnTo>
                      <a:pt x="5" y="54"/>
                    </a:lnTo>
                    <a:lnTo>
                      <a:pt x="5" y="53"/>
                    </a:lnTo>
                    <a:lnTo>
                      <a:pt x="5" y="51"/>
                    </a:lnTo>
                    <a:lnTo>
                      <a:pt x="4" y="49"/>
                    </a:lnTo>
                    <a:lnTo>
                      <a:pt x="5" y="49"/>
                    </a:lnTo>
                    <a:lnTo>
                      <a:pt x="6" y="48"/>
                    </a:lnTo>
                    <a:lnTo>
                      <a:pt x="7" y="47"/>
                    </a:lnTo>
                    <a:lnTo>
                      <a:pt x="6" y="45"/>
                    </a:lnTo>
                    <a:lnTo>
                      <a:pt x="6" y="44"/>
                    </a:lnTo>
                    <a:lnTo>
                      <a:pt x="6" y="43"/>
                    </a:lnTo>
                    <a:lnTo>
                      <a:pt x="5" y="42"/>
                    </a:lnTo>
                    <a:lnTo>
                      <a:pt x="6" y="42"/>
                    </a:lnTo>
                    <a:lnTo>
                      <a:pt x="7" y="42"/>
                    </a:lnTo>
                    <a:lnTo>
                      <a:pt x="8" y="42"/>
                    </a:lnTo>
                    <a:lnTo>
                      <a:pt x="8" y="42"/>
                    </a:lnTo>
                    <a:lnTo>
                      <a:pt x="8" y="41"/>
                    </a:lnTo>
                    <a:lnTo>
                      <a:pt x="9" y="41"/>
                    </a:lnTo>
                    <a:lnTo>
                      <a:pt x="9" y="40"/>
                    </a:lnTo>
                    <a:lnTo>
                      <a:pt x="10" y="40"/>
                    </a:lnTo>
                    <a:lnTo>
                      <a:pt x="10" y="39"/>
                    </a:lnTo>
                    <a:lnTo>
                      <a:pt x="11" y="39"/>
                    </a:lnTo>
                    <a:lnTo>
                      <a:pt x="11" y="38"/>
                    </a:lnTo>
                    <a:lnTo>
                      <a:pt x="11" y="38"/>
                    </a:lnTo>
                    <a:lnTo>
                      <a:pt x="12" y="37"/>
                    </a:lnTo>
                    <a:lnTo>
                      <a:pt x="12" y="36"/>
                    </a:lnTo>
                    <a:lnTo>
                      <a:pt x="12" y="35"/>
                    </a:lnTo>
                    <a:lnTo>
                      <a:pt x="12" y="34"/>
                    </a:lnTo>
                    <a:lnTo>
                      <a:pt x="12" y="33"/>
                    </a:lnTo>
                    <a:lnTo>
                      <a:pt x="14" y="33"/>
                    </a:lnTo>
                    <a:lnTo>
                      <a:pt x="15" y="32"/>
                    </a:lnTo>
                    <a:lnTo>
                      <a:pt x="15" y="32"/>
                    </a:lnTo>
                    <a:lnTo>
                      <a:pt x="16" y="32"/>
                    </a:lnTo>
                    <a:lnTo>
                      <a:pt x="18" y="32"/>
                    </a:lnTo>
                    <a:lnTo>
                      <a:pt x="18" y="32"/>
                    </a:lnTo>
                    <a:lnTo>
                      <a:pt x="20" y="32"/>
                    </a:lnTo>
                    <a:lnTo>
                      <a:pt x="19" y="32"/>
                    </a:lnTo>
                    <a:lnTo>
                      <a:pt x="18" y="31"/>
                    </a:lnTo>
                    <a:lnTo>
                      <a:pt x="18" y="30"/>
                    </a:lnTo>
                    <a:lnTo>
                      <a:pt x="17" y="29"/>
                    </a:lnTo>
                    <a:lnTo>
                      <a:pt x="16" y="28"/>
                    </a:lnTo>
                    <a:lnTo>
                      <a:pt x="18" y="28"/>
                    </a:lnTo>
                    <a:lnTo>
                      <a:pt x="18" y="27"/>
                    </a:lnTo>
                    <a:lnTo>
                      <a:pt x="19" y="26"/>
                    </a:lnTo>
                    <a:lnTo>
                      <a:pt x="19" y="25"/>
                    </a:lnTo>
                    <a:lnTo>
                      <a:pt x="19" y="24"/>
                    </a:lnTo>
                    <a:lnTo>
                      <a:pt x="18" y="23"/>
                    </a:lnTo>
                    <a:lnTo>
                      <a:pt x="19" y="22"/>
                    </a:lnTo>
                    <a:lnTo>
                      <a:pt x="21" y="21"/>
                    </a:lnTo>
                    <a:lnTo>
                      <a:pt x="22" y="20"/>
                    </a:lnTo>
                    <a:lnTo>
                      <a:pt x="21" y="19"/>
                    </a:lnTo>
                    <a:lnTo>
                      <a:pt x="20" y="14"/>
                    </a:lnTo>
                    <a:lnTo>
                      <a:pt x="22" y="11"/>
                    </a:lnTo>
                    <a:lnTo>
                      <a:pt x="22" y="8"/>
                    </a:lnTo>
                    <a:lnTo>
                      <a:pt x="22" y="5"/>
                    </a:lnTo>
                    <a:lnTo>
                      <a:pt x="22" y="4"/>
                    </a:lnTo>
                    <a:lnTo>
                      <a:pt x="22" y="4"/>
                    </a:lnTo>
                    <a:lnTo>
                      <a:pt x="23" y="4"/>
                    </a:lnTo>
                    <a:lnTo>
                      <a:pt x="24" y="4"/>
                    </a:lnTo>
                    <a:lnTo>
                      <a:pt x="25" y="5"/>
                    </a:lnTo>
                    <a:lnTo>
                      <a:pt x="26" y="5"/>
                    </a:lnTo>
                    <a:lnTo>
                      <a:pt x="27" y="5"/>
                    </a:lnTo>
                    <a:lnTo>
                      <a:pt x="27" y="6"/>
                    </a:lnTo>
                    <a:lnTo>
                      <a:pt x="28" y="7"/>
                    </a:lnTo>
                    <a:lnTo>
                      <a:pt x="29" y="7"/>
                    </a:lnTo>
                    <a:lnTo>
                      <a:pt x="29" y="8"/>
                    </a:lnTo>
                    <a:lnTo>
                      <a:pt x="31" y="9"/>
                    </a:lnTo>
                    <a:lnTo>
                      <a:pt x="32" y="11"/>
                    </a:lnTo>
                    <a:lnTo>
                      <a:pt x="33" y="11"/>
                    </a:lnTo>
                    <a:lnTo>
                      <a:pt x="34" y="12"/>
                    </a:lnTo>
                    <a:lnTo>
                      <a:pt x="36" y="11"/>
                    </a:lnTo>
                    <a:lnTo>
                      <a:pt x="36" y="12"/>
                    </a:lnTo>
                    <a:lnTo>
                      <a:pt x="38" y="13"/>
                    </a:lnTo>
                    <a:lnTo>
                      <a:pt x="39" y="13"/>
                    </a:lnTo>
                    <a:lnTo>
                      <a:pt x="39" y="14"/>
                    </a:lnTo>
                    <a:lnTo>
                      <a:pt x="39" y="14"/>
                    </a:lnTo>
                    <a:lnTo>
                      <a:pt x="39" y="17"/>
                    </a:lnTo>
                    <a:lnTo>
                      <a:pt x="40" y="17"/>
                    </a:lnTo>
                    <a:lnTo>
                      <a:pt x="40" y="18"/>
                    </a:lnTo>
                    <a:lnTo>
                      <a:pt x="42" y="19"/>
                    </a:lnTo>
                    <a:lnTo>
                      <a:pt x="42" y="20"/>
                    </a:lnTo>
                    <a:lnTo>
                      <a:pt x="43" y="21"/>
                    </a:lnTo>
                    <a:lnTo>
                      <a:pt x="44" y="21"/>
                    </a:lnTo>
                    <a:lnTo>
                      <a:pt x="44" y="22"/>
                    </a:lnTo>
                    <a:lnTo>
                      <a:pt x="45" y="23"/>
                    </a:lnTo>
                    <a:lnTo>
                      <a:pt x="46" y="23"/>
                    </a:lnTo>
                    <a:lnTo>
                      <a:pt x="46" y="24"/>
                    </a:lnTo>
                    <a:lnTo>
                      <a:pt x="47" y="25"/>
                    </a:lnTo>
                    <a:lnTo>
                      <a:pt x="48" y="25"/>
                    </a:lnTo>
                    <a:lnTo>
                      <a:pt x="49" y="25"/>
                    </a:lnTo>
                    <a:lnTo>
                      <a:pt x="49" y="26"/>
                    </a:lnTo>
                    <a:lnTo>
                      <a:pt x="51" y="26"/>
                    </a:lnTo>
                    <a:lnTo>
                      <a:pt x="52" y="27"/>
                    </a:lnTo>
                    <a:lnTo>
                      <a:pt x="53" y="28"/>
                    </a:lnTo>
                    <a:lnTo>
                      <a:pt x="54" y="28"/>
                    </a:lnTo>
                    <a:lnTo>
                      <a:pt x="55" y="28"/>
                    </a:lnTo>
                    <a:lnTo>
                      <a:pt x="56" y="28"/>
                    </a:lnTo>
                    <a:lnTo>
                      <a:pt x="56" y="29"/>
                    </a:lnTo>
                    <a:lnTo>
                      <a:pt x="57" y="29"/>
                    </a:lnTo>
                    <a:lnTo>
                      <a:pt x="57" y="30"/>
                    </a:lnTo>
                    <a:lnTo>
                      <a:pt x="57" y="31"/>
                    </a:lnTo>
                    <a:lnTo>
                      <a:pt x="58" y="31"/>
                    </a:lnTo>
                    <a:lnTo>
                      <a:pt x="59" y="31"/>
                    </a:lnTo>
                    <a:lnTo>
                      <a:pt x="60" y="31"/>
                    </a:lnTo>
                    <a:lnTo>
                      <a:pt x="60" y="30"/>
                    </a:lnTo>
                    <a:lnTo>
                      <a:pt x="60" y="29"/>
                    </a:lnTo>
                    <a:lnTo>
                      <a:pt x="60" y="28"/>
                    </a:lnTo>
                    <a:lnTo>
                      <a:pt x="61" y="27"/>
                    </a:lnTo>
                    <a:lnTo>
                      <a:pt x="62" y="26"/>
                    </a:lnTo>
                    <a:lnTo>
                      <a:pt x="62" y="25"/>
                    </a:lnTo>
                    <a:lnTo>
                      <a:pt x="62" y="25"/>
                    </a:lnTo>
                    <a:lnTo>
                      <a:pt x="63" y="25"/>
                    </a:lnTo>
                    <a:lnTo>
                      <a:pt x="63" y="23"/>
                    </a:lnTo>
                    <a:lnTo>
                      <a:pt x="63" y="22"/>
                    </a:lnTo>
                    <a:lnTo>
                      <a:pt x="63" y="20"/>
                    </a:lnTo>
                    <a:lnTo>
                      <a:pt x="62" y="18"/>
                    </a:lnTo>
                    <a:lnTo>
                      <a:pt x="62" y="1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91" name="Freeform 949">
                <a:extLst>
                  <a:ext uri="{FF2B5EF4-FFF2-40B4-BE49-F238E27FC236}">
                    <a16:creationId xmlns:a16="http://schemas.microsoft.com/office/drawing/2014/main" id="{3A97B8C2-1300-4A69-AA51-20254184C8A9}"/>
                  </a:ext>
                </a:extLst>
              </p:cNvPr>
              <p:cNvSpPr>
                <a:spLocks/>
              </p:cNvSpPr>
              <p:nvPr/>
            </p:nvSpPr>
            <p:spPr bwMode="auto">
              <a:xfrm>
                <a:off x="4810" y="3085"/>
                <a:ext cx="174" cy="204"/>
              </a:xfrm>
              <a:custGeom>
                <a:avLst/>
                <a:gdLst>
                  <a:gd name="T0" fmla="*/ 18 w 174"/>
                  <a:gd name="T1" fmla="*/ 60 h 204"/>
                  <a:gd name="T2" fmla="*/ 24 w 174"/>
                  <a:gd name="T3" fmla="*/ 52 h 204"/>
                  <a:gd name="T4" fmla="*/ 30 w 174"/>
                  <a:gd name="T5" fmla="*/ 45 h 204"/>
                  <a:gd name="T6" fmla="*/ 30 w 174"/>
                  <a:gd name="T7" fmla="*/ 35 h 204"/>
                  <a:gd name="T8" fmla="*/ 30 w 174"/>
                  <a:gd name="T9" fmla="*/ 29 h 204"/>
                  <a:gd name="T10" fmla="*/ 35 w 174"/>
                  <a:gd name="T11" fmla="*/ 20 h 204"/>
                  <a:gd name="T12" fmla="*/ 40 w 174"/>
                  <a:gd name="T13" fmla="*/ 14 h 204"/>
                  <a:gd name="T14" fmla="*/ 44 w 174"/>
                  <a:gd name="T15" fmla="*/ 9 h 204"/>
                  <a:gd name="T16" fmla="*/ 49 w 174"/>
                  <a:gd name="T17" fmla="*/ 4 h 204"/>
                  <a:gd name="T18" fmla="*/ 57 w 174"/>
                  <a:gd name="T19" fmla="*/ 8 h 204"/>
                  <a:gd name="T20" fmla="*/ 63 w 174"/>
                  <a:gd name="T21" fmla="*/ 19 h 204"/>
                  <a:gd name="T22" fmla="*/ 68 w 174"/>
                  <a:gd name="T23" fmla="*/ 25 h 204"/>
                  <a:gd name="T24" fmla="*/ 72 w 174"/>
                  <a:gd name="T25" fmla="*/ 30 h 204"/>
                  <a:gd name="T26" fmla="*/ 75 w 174"/>
                  <a:gd name="T27" fmla="*/ 35 h 204"/>
                  <a:gd name="T28" fmla="*/ 79 w 174"/>
                  <a:gd name="T29" fmla="*/ 44 h 204"/>
                  <a:gd name="T30" fmla="*/ 83 w 174"/>
                  <a:gd name="T31" fmla="*/ 52 h 204"/>
                  <a:gd name="T32" fmla="*/ 89 w 174"/>
                  <a:gd name="T33" fmla="*/ 64 h 204"/>
                  <a:gd name="T34" fmla="*/ 96 w 174"/>
                  <a:gd name="T35" fmla="*/ 74 h 204"/>
                  <a:gd name="T36" fmla="*/ 105 w 174"/>
                  <a:gd name="T37" fmla="*/ 77 h 204"/>
                  <a:gd name="T38" fmla="*/ 113 w 174"/>
                  <a:gd name="T39" fmla="*/ 83 h 204"/>
                  <a:gd name="T40" fmla="*/ 121 w 174"/>
                  <a:gd name="T41" fmla="*/ 84 h 204"/>
                  <a:gd name="T42" fmla="*/ 127 w 174"/>
                  <a:gd name="T43" fmla="*/ 89 h 204"/>
                  <a:gd name="T44" fmla="*/ 131 w 174"/>
                  <a:gd name="T45" fmla="*/ 90 h 204"/>
                  <a:gd name="T46" fmla="*/ 137 w 174"/>
                  <a:gd name="T47" fmla="*/ 96 h 204"/>
                  <a:gd name="T48" fmla="*/ 143 w 174"/>
                  <a:gd name="T49" fmla="*/ 97 h 204"/>
                  <a:gd name="T50" fmla="*/ 146 w 174"/>
                  <a:gd name="T51" fmla="*/ 100 h 204"/>
                  <a:gd name="T52" fmla="*/ 150 w 174"/>
                  <a:gd name="T53" fmla="*/ 104 h 204"/>
                  <a:gd name="T54" fmla="*/ 156 w 174"/>
                  <a:gd name="T55" fmla="*/ 107 h 204"/>
                  <a:gd name="T56" fmla="*/ 160 w 174"/>
                  <a:gd name="T57" fmla="*/ 109 h 204"/>
                  <a:gd name="T58" fmla="*/ 168 w 174"/>
                  <a:gd name="T59" fmla="*/ 113 h 204"/>
                  <a:gd name="T60" fmla="*/ 172 w 174"/>
                  <a:gd name="T61" fmla="*/ 118 h 204"/>
                  <a:gd name="T62" fmla="*/ 172 w 174"/>
                  <a:gd name="T63" fmla="*/ 123 h 204"/>
                  <a:gd name="T64" fmla="*/ 165 w 174"/>
                  <a:gd name="T65" fmla="*/ 124 h 204"/>
                  <a:gd name="T66" fmla="*/ 158 w 174"/>
                  <a:gd name="T67" fmla="*/ 128 h 204"/>
                  <a:gd name="T68" fmla="*/ 113 w 174"/>
                  <a:gd name="T69" fmla="*/ 179 h 204"/>
                  <a:gd name="T70" fmla="*/ 98 w 174"/>
                  <a:gd name="T71" fmla="*/ 177 h 204"/>
                  <a:gd name="T72" fmla="*/ 89 w 174"/>
                  <a:gd name="T73" fmla="*/ 175 h 204"/>
                  <a:gd name="T74" fmla="*/ 83 w 174"/>
                  <a:gd name="T75" fmla="*/ 173 h 204"/>
                  <a:gd name="T76" fmla="*/ 77 w 174"/>
                  <a:gd name="T77" fmla="*/ 171 h 204"/>
                  <a:gd name="T78" fmla="*/ 66 w 174"/>
                  <a:gd name="T79" fmla="*/ 169 h 204"/>
                  <a:gd name="T80" fmla="*/ 59 w 174"/>
                  <a:gd name="T81" fmla="*/ 165 h 204"/>
                  <a:gd name="T82" fmla="*/ 56 w 174"/>
                  <a:gd name="T83" fmla="*/ 157 h 204"/>
                  <a:gd name="T84" fmla="*/ 46 w 174"/>
                  <a:gd name="T85" fmla="*/ 156 h 204"/>
                  <a:gd name="T86" fmla="*/ 42 w 174"/>
                  <a:gd name="T87" fmla="*/ 162 h 204"/>
                  <a:gd name="T88" fmla="*/ 33 w 174"/>
                  <a:gd name="T89" fmla="*/ 167 h 204"/>
                  <a:gd name="T90" fmla="*/ 27 w 174"/>
                  <a:gd name="T91" fmla="*/ 167 h 204"/>
                  <a:gd name="T92" fmla="*/ 20 w 174"/>
                  <a:gd name="T93" fmla="*/ 169 h 204"/>
                  <a:gd name="T94" fmla="*/ 13 w 174"/>
                  <a:gd name="T95" fmla="*/ 166 h 204"/>
                  <a:gd name="T96" fmla="*/ 7 w 174"/>
                  <a:gd name="T97" fmla="*/ 166 h 204"/>
                  <a:gd name="T98" fmla="*/ 1 w 174"/>
                  <a:gd name="T99" fmla="*/ 166 h 204"/>
                  <a:gd name="T100" fmla="*/ 8 w 174"/>
                  <a:gd name="T101" fmla="*/ 152 h 204"/>
                  <a:gd name="T102" fmla="*/ 21 w 174"/>
                  <a:gd name="T103" fmla="*/ 131 h 204"/>
                  <a:gd name="T104" fmla="*/ 18 w 174"/>
                  <a:gd name="T105" fmla="*/ 111 h 204"/>
                  <a:gd name="T106" fmla="*/ 3 w 174"/>
                  <a:gd name="T107" fmla="*/ 97 h 204"/>
                  <a:gd name="T108" fmla="*/ 6 w 174"/>
                  <a:gd name="T109" fmla="*/ 80 h 204"/>
                  <a:gd name="T110" fmla="*/ 11 w 174"/>
                  <a:gd name="T111" fmla="*/ 76 h 204"/>
                  <a:gd name="T112" fmla="*/ 15 w 174"/>
                  <a:gd name="T113" fmla="*/ 74 h 204"/>
                  <a:gd name="T114" fmla="*/ 14 w 174"/>
                  <a:gd name="T115" fmla="*/ 6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4" h="204">
                    <a:moveTo>
                      <a:pt x="15" y="69"/>
                    </a:moveTo>
                    <a:lnTo>
                      <a:pt x="17" y="68"/>
                    </a:lnTo>
                    <a:lnTo>
                      <a:pt x="17" y="68"/>
                    </a:lnTo>
                    <a:lnTo>
                      <a:pt x="17" y="66"/>
                    </a:lnTo>
                    <a:lnTo>
                      <a:pt x="17" y="65"/>
                    </a:lnTo>
                    <a:lnTo>
                      <a:pt x="17" y="64"/>
                    </a:lnTo>
                    <a:lnTo>
                      <a:pt x="17" y="62"/>
                    </a:lnTo>
                    <a:lnTo>
                      <a:pt x="18" y="60"/>
                    </a:lnTo>
                    <a:lnTo>
                      <a:pt x="20" y="57"/>
                    </a:lnTo>
                    <a:lnTo>
                      <a:pt x="20" y="56"/>
                    </a:lnTo>
                    <a:lnTo>
                      <a:pt x="20" y="56"/>
                    </a:lnTo>
                    <a:lnTo>
                      <a:pt x="22" y="54"/>
                    </a:lnTo>
                    <a:lnTo>
                      <a:pt x="23" y="54"/>
                    </a:lnTo>
                    <a:lnTo>
                      <a:pt x="23" y="53"/>
                    </a:lnTo>
                    <a:lnTo>
                      <a:pt x="24" y="52"/>
                    </a:lnTo>
                    <a:lnTo>
                      <a:pt x="24" y="52"/>
                    </a:lnTo>
                    <a:lnTo>
                      <a:pt x="24" y="50"/>
                    </a:lnTo>
                    <a:lnTo>
                      <a:pt x="25" y="49"/>
                    </a:lnTo>
                    <a:lnTo>
                      <a:pt x="26" y="49"/>
                    </a:lnTo>
                    <a:lnTo>
                      <a:pt x="27" y="49"/>
                    </a:lnTo>
                    <a:lnTo>
                      <a:pt x="27" y="49"/>
                    </a:lnTo>
                    <a:lnTo>
                      <a:pt x="29" y="48"/>
                    </a:lnTo>
                    <a:lnTo>
                      <a:pt x="30" y="46"/>
                    </a:lnTo>
                    <a:lnTo>
                      <a:pt x="30" y="45"/>
                    </a:lnTo>
                    <a:lnTo>
                      <a:pt x="30" y="43"/>
                    </a:lnTo>
                    <a:lnTo>
                      <a:pt x="30" y="42"/>
                    </a:lnTo>
                    <a:lnTo>
                      <a:pt x="30" y="41"/>
                    </a:lnTo>
                    <a:lnTo>
                      <a:pt x="30" y="39"/>
                    </a:lnTo>
                    <a:lnTo>
                      <a:pt x="30" y="38"/>
                    </a:lnTo>
                    <a:lnTo>
                      <a:pt x="30" y="38"/>
                    </a:lnTo>
                    <a:lnTo>
                      <a:pt x="30" y="37"/>
                    </a:lnTo>
                    <a:lnTo>
                      <a:pt x="30" y="35"/>
                    </a:lnTo>
                    <a:lnTo>
                      <a:pt x="30" y="35"/>
                    </a:lnTo>
                    <a:lnTo>
                      <a:pt x="30" y="35"/>
                    </a:lnTo>
                    <a:lnTo>
                      <a:pt x="29" y="33"/>
                    </a:lnTo>
                    <a:lnTo>
                      <a:pt x="29" y="32"/>
                    </a:lnTo>
                    <a:lnTo>
                      <a:pt x="29" y="31"/>
                    </a:lnTo>
                    <a:lnTo>
                      <a:pt x="29" y="30"/>
                    </a:lnTo>
                    <a:lnTo>
                      <a:pt x="30" y="30"/>
                    </a:lnTo>
                    <a:lnTo>
                      <a:pt x="30" y="29"/>
                    </a:lnTo>
                    <a:lnTo>
                      <a:pt x="31" y="28"/>
                    </a:lnTo>
                    <a:lnTo>
                      <a:pt x="31" y="28"/>
                    </a:lnTo>
                    <a:lnTo>
                      <a:pt x="32" y="27"/>
                    </a:lnTo>
                    <a:lnTo>
                      <a:pt x="32" y="26"/>
                    </a:lnTo>
                    <a:lnTo>
                      <a:pt x="32" y="25"/>
                    </a:lnTo>
                    <a:lnTo>
                      <a:pt x="34" y="23"/>
                    </a:lnTo>
                    <a:lnTo>
                      <a:pt x="34" y="21"/>
                    </a:lnTo>
                    <a:lnTo>
                      <a:pt x="35" y="20"/>
                    </a:lnTo>
                    <a:lnTo>
                      <a:pt x="36" y="19"/>
                    </a:lnTo>
                    <a:lnTo>
                      <a:pt x="36" y="18"/>
                    </a:lnTo>
                    <a:lnTo>
                      <a:pt x="36" y="17"/>
                    </a:lnTo>
                    <a:lnTo>
                      <a:pt x="37" y="16"/>
                    </a:lnTo>
                    <a:lnTo>
                      <a:pt x="37" y="15"/>
                    </a:lnTo>
                    <a:lnTo>
                      <a:pt x="38" y="14"/>
                    </a:lnTo>
                    <a:lnTo>
                      <a:pt x="40" y="14"/>
                    </a:lnTo>
                    <a:lnTo>
                      <a:pt x="40" y="14"/>
                    </a:lnTo>
                    <a:lnTo>
                      <a:pt x="41" y="14"/>
                    </a:lnTo>
                    <a:lnTo>
                      <a:pt x="41" y="13"/>
                    </a:lnTo>
                    <a:lnTo>
                      <a:pt x="42" y="12"/>
                    </a:lnTo>
                    <a:lnTo>
                      <a:pt x="42" y="11"/>
                    </a:lnTo>
                    <a:lnTo>
                      <a:pt x="43" y="10"/>
                    </a:lnTo>
                    <a:lnTo>
                      <a:pt x="44" y="10"/>
                    </a:lnTo>
                    <a:lnTo>
                      <a:pt x="44" y="10"/>
                    </a:lnTo>
                    <a:lnTo>
                      <a:pt x="44" y="9"/>
                    </a:lnTo>
                    <a:lnTo>
                      <a:pt x="46" y="8"/>
                    </a:lnTo>
                    <a:lnTo>
                      <a:pt x="46" y="7"/>
                    </a:lnTo>
                    <a:lnTo>
                      <a:pt x="46" y="7"/>
                    </a:lnTo>
                    <a:lnTo>
                      <a:pt x="47" y="6"/>
                    </a:lnTo>
                    <a:lnTo>
                      <a:pt x="47" y="6"/>
                    </a:lnTo>
                    <a:lnTo>
                      <a:pt x="47" y="5"/>
                    </a:lnTo>
                    <a:lnTo>
                      <a:pt x="48" y="4"/>
                    </a:lnTo>
                    <a:lnTo>
                      <a:pt x="49" y="4"/>
                    </a:lnTo>
                    <a:lnTo>
                      <a:pt x="50" y="1"/>
                    </a:lnTo>
                    <a:lnTo>
                      <a:pt x="52" y="1"/>
                    </a:lnTo>
                    <a:lnTo>
                      <a:pt x="55" y="0"/>
                    </a:lnTo>
                    <a:lnTo>
                      <a:pt x="55" y="0"/>
                    </a:lnTo>
                    <a:lnTo>
                      <a:pt x="55" y="2"/>
                    </a:lnTo>
                    <a:lnTo>
                      <a:pt x="55" y="4"/>
                    </a:lnTo>
                    <a:lnTo>
                      <a:pt x="56" y="5"/>
                    </a:lnTo>
                    <a:lnTo>
                      <a:pt x="57" y="8"/>
                    </a:lnTo>
                    <a:lnTo>
                      <a:pt x="58" y="10"/>
                    </a:lnTo>
                    <a:lnTo>
                      <a:pt x="59" y="11"/>
                    </a:lnTo>
                    <a:lnTo>
                      <a:pt x="59" y="13"/>
                    </a:lnTo>
                    <a:lnTo>
                      <a:pt x="59" y="14"/>
                    </a:lnTo>
                    <a:lnTo>
                      <a:pt x="61" y="17"/>
                    </a:lnTo>
                    <a:lnTo>
                      <a:pt x="62" y="18"/>
                    </a:lnTo>
                    <a:lnTo>
                      <a:pt x="63" y="18"/>
                    </a:lnTo>
                    <a:lnTo>
                      <a:pt x="63" y="19"/>
                    </a:lnTo>
                    <a:lnTo>
                      <a:pt x="65" y="20"/>
                    </a:lnTo>
                    <a:lnTo>
                      <a:pt x="65" y="21"/>
                    </a:lnTo>
                    <a:lnTo>
                      <a:pt x="65" y="21"/>
                    </a:lnTo>
                    <a:lnTo>
                      <a:pt x="66" y="22"/>
                    </a:lnTo>
                    <a:lnTo>
                      <a:pt x="67" y="23"/>
                    </a:lnTo>
                    <a:lnTo>
                      <a:pt x="67" y="24"/>
                    </a:lnTo>
                    <a:lnTo>
                      <a:pt x="68" y="25"/>
                    </a:lnTo>
                    <a:lnTo>
                      <a:pt x="68" y="25"/>
                    </a:lnTo>
                    <a:lnTo>
                      <a:pt x="68" y="25"/>
                    </a:lnTo>
                    <a:lnTo>
                      <a:pt x="69" y="26"/>
                    </a:lnTo>
                    <a:lnTo>
                      <a:pt x="69" y="26"/>
                    </a:lnTo>
                    <a:lnTo>
                      <a:pt x="70" y="27"/>
                    </a:lnTo>
                    <a:lnTo>
                      <a:pt x="71" y="28"/>
                    </a:lnTo>
                    <a:lnTo>
                      <a:pt x="71" y="28"/>
                    </a:lnTo>
                    <a:lnTo>
                      <a:pt x="72" y="29"/>
                    </a:lnTo>
                    <a:lnTo>
                      <a:pt x="72" y="30"/>
                    </a:lnTo>
                    <a:lnTo>
                      <a:pt x="72" y="31"/>
                    </a:lnTo>
                    <a:lnTo>
                      <a:pt x="72" y="31"/>
                    </a:lnTo>
                    <a:lnTo>
                      <a:pt x="73" y="32"/>
                    </a:lnTo>
                    <a:lnTo>
                      <a:pt x="73" y="33"/>
                    </a:lnTo>
                    <a:lnTo>
                      <a:pt x="74" y="34"/>
                    </a:lnTo>
                    <a:lnTo>
                      <a:pt x="75" y="35"/>
                    </a:lnTo>
                    <a:lnTo>
                      <a:pt x="75" y="35"/>
                    </a:lnTo>
                    <a:lnTo>
                      <a:pt x="75" y="35"/>
                    </a:lnTo>
                    <a:lnTo>
                      <a:pt x="75" y="37"/>
                    </a:lnTo>
                    <a:lnTo>
                      <a:pt x="76" y="38"/>
                    </a:lnTo>
                    <a:lnTo>
                      <a:pt x="77" y="39"/>
                    </a:lnTo>
                    <a:lnTo>
                      <a:pt x="77" y="41"/>
                    </a:lnTo>
                    <a:lnTo>
                      <a:pt x="77" y="42"/>
                    </a:lnTo>
                    <a:lnTo>
                      <a:pt x="78" y="42"/>
                    </a:lnTo>
                    <a:lnTo>
                      <a:pt x="79" y="43"/>
                    </a:lnTo>
                    <a:lnTo>
                      <a:pt x="79" y="44"/>
                    </a:lnTo>
                    <a:lnTo>
                      <a:pt x="79" y="45"/>
                    </a:lnTo>
                    <a:lnTo>
                      <a:pt x="79" y="47"/>
                    </a:lnTo>
                    <a:lnTo>
                      <a:pt x="80" y="48"/>
                    </a:lnTo>
                    <a:lnTo>
                      <a:pt x="80" y="49"/>
                    </a:lnTo>
                    <a:lnTo>
                      <a:pt x="80" y="49"/>
                    </a:lnTo>
                    <a:lnTo>
                      <a:pt x="82" y="51"/>
                    </a:lnTo>
                    <a:lnTo>
                      <a:pt x="82" y="52"/>
                    </a:lnTo>
                    <a:lnTo>
                      <a:pt x="83" y="52"/>
                    </a:lnTo>
                    <a:lnTo>
                      <a:pt x="85" y="53"/>
                    </a:lnTo>
                    <a:lnTo>
                      <a:pt x="86" y="55"/>
                    </a:lnTo>
                    <a:lnTo>
                      <a:pt x="87" y="56"/>
                    </a:lnTo>
                    <a:lnTo>
                      <a:pt x="88" y="57"/>
                    </a:lnTo>
                    <a:lnTo>
                      <a:pt x="88" y="59"/>
                    </a:lnTo>
                    <a:lnTo>
                      <a:pt x="88" y="61"/>
                    </a:lnTo>
                    <a:lnTo>
                      <a:pt x="89" y="62"/>
                    </a:lnTo>
                    <a:lnTo>
                      <a:pt x="89" y="64"/>
                    </a:lnTo>
                    <a:lnTo>
                      <a:pt x="89" y="66"/>
                    </a:lnTo>
                    <a:lnTo>
                      <a:pt x="91" y="67"/>
                    </a:lnTo>
                    <a:lnTo>
                      <a:pt x="92" y="70"/>
                    </a:lnTo>
                    <a:lnTo>
                      <a:pt x="93" y="71"/>
                    </a:lnTo>
                    <a:lnTo>
                      <a:pt x="93" y="71"/>
                    </a:lnTo>
                    <a:lnTo>
                      <a:pt x="93" y="71"/>
                    </a:lnTo>
                    <a:lnTo>
                      <a:pt x="95" y="73"/>
                    </a:lnTo>
                    <a:lnTo>
                      <a:pt x="96" y="74"/>
                    </a:lnTo>
                    <a:lnTo>
                      <a:pt x="98" y="75"/>
                    </a:lnTo>
                    <a:lnTo>
                      <a:pt x="99" y="75"/>
                    </a:lnTo>
                    <a:lnTo>
                      <a:pt x="99" y="76"/>
                    </a:lnTo>
                    <a:lnTo>
                      <a:pt x="100" y="76"/>
                    </a:lnTo>
                    <a:lnTo>
                      <a:pt x="101" y="76"/>
                    </a:lnTo>
                    <a:lnTo>
                      <a:pt x="104" y="77"/>
                    </a:lnTo>
                    <a:lnTo>
                      <a:pt x="105" y="77"/>
                    </a:lnTo>
                    <a:lnTo>
                      <a:pt x="105" y="77"/>
                    </a:lnTo>
                    <a:lnTo>
                      <a:pt x="106" y="77"/>
                    </a:lnTo>
                    <a:lnTo>
                      <a:pt x="107" y="78"/>
                    </a:lnTo>
                    <a:lnTo>
                      <a:pt x="108" y="78"/>
                    </a:lnTo>
                    <a:lnTo>
                      <a:pt x="109" y="79"/>
                    </a:lnTo>
                    <a:lnTo>
                      <a:pt x="110" y="80"/>
                    </a:lnTo>
                    <a:lnTo>
                      <a:pt x="111" y="81"/>
                    </a:lnTo>
                    <a:lnTo>
                      <a:pt x="112" y="82"/>
                    </a:lnTo>
                    <a:lnTo>
                      <a:pt x="113" y="83"/>
                    </a:lnTo>
                    <a:lnTo>
                      <a:pt x="114" y="82"/>
                    </a:lnTo>
                    <a:lnTo>
                      <a:pt x="115" y="83"/>
                    </a:lnTo>
                    <a:lnTo>
                      <a:pt x="116" y="83"/>
                    </a:lnTo>
                    <a:lnTo>
                      <a:pt x="117" y="83"/>
                    </a:lnTo>
                    <a:lnTo>
                      <a:pt x="118" y="84"/>
                    </a:lnTo>
                    <a:lnTo>
                      <a:pt x="120" y="85"/>
                    </a:lnTo>
                    <a:lnTo>
                      <a:pt x="120" y="85"/>
                    </a:lnTo>
                    <a:lnTo>
                      <a:pt x="121" y="84"/>
                    </a:lnTo>
                    <a:lnTo>
                      <a:pt x="122" y="85"/>
                    </a:lnTo>
                    <a:lnTo>
                      <a:pt x="123" y="86"/>
                    </a:lnTo>
                    <a:lnTo>
                      <a:pt x="123" y="86"/>
                    </a:lnTo>
                    <a:lnTo>
                      <a:pt x="124" y="86"/>
                    </a:lnTo>
                    <a:lnTo>
                      <a:pt x="125" y="87"/>
                    </a:lnTo>
                    <a:lnTo>
                      <a:pt x="125" y="87"/>
                    </a:lnTo>
                    <a:lnTo>
                      <a:pt x="126" y="88"/>
                    </a:lnTo>
                    <a:lnTo>
                      <a:pt x="127" y="89"/>
                    </a:lnTo>
                    <a:lnTo>
                      <a:pt x="127" y="89"/>
                    </a:lnTo>
                    <a:lnTo>
                      <a:pt x="127" y="89"/>
                    </a:lnTo>
                    <a:lnTo>
                      <a:pt x="128" y="90"/>
                    </a:lnTo>
                    <a:lnTo>
                      <a:pt x="129" y="90"/>
                    </a:lnTo>
                    <a:lnTo>
                      <a:pt x="129" y="90"/>
                    </a:lnTo>
                    <a:lnTo>
                      <a:pt x="130" y="90"/>
                    </a:lnTo>
                    <a:lnTo>
                      <a:pt x="130" y="90"/>
                    </a:lnTo>
                    <a:lnTo>
                      <a:pt x="131" y="90"/>
                    </a:lnTo>
                    <a:lnTo>
                      <a:pt x="132" y="90"/>
                    </a:lnTo>
                    <a:lnTo>
                      <a:pt x="133" y="90"/>
                    </a:lnTo>
                    <a:lnTo>
                      <a:pt x="134" y="91"/>
                    </a:lnTo>
                    <a:lnTo>
                      <a:pt x="136" y="93"/>
                    </a:lnTo>
                    <a:lnTo>
                      <a:pt x="135" y="94"/>
                    </a:lnTo>
                    <a:lnTo>
                      <a:pt x="135" y="94"/>
                    </a:lnTo>
                    <a:lnTo>
                      <a:pt x="137" y="96"/>
                    </a:lnTo>
                    <a:lnTo>
                      <a:pt x="137" y="96"/>
                    </a:lnTo>
                    <a:lnTo>
                      <a:pt x="138" y="97"/>
                    </a:lnTo>
                    <a:lnTo>
                      <a:pt x="139" y="97"/>
                    </a:lnTo>
                    <a:lnTo>
                      <a:pt x="140" y="97"/>
                    </a:lnTo>
                    <a:lnTo>
                      <a:pt x="141" y="97"/>
                    </a:lnTo>
                    <a:lnTo>
                      <a:pt x="141" y="97"/>
                    </a:lnTo>
                    <a:lnTo>
                      <a:pt x="142" y="96"/>
                    </a:lnTo>
                    <a:lnTo>
                      <a:pt x="142" y="97"/>
                    </a:lnTo>
                    <a:lnTo>
                      <a:pt x="143" y="97"/>
                    </a:lnTo>
                    <a:lnTo>
                      <a:pt x="144" y="97"/>
                    </a:lnTo>
                    <a:lnTo>
                      <a:pt x="144" y="97"/>
                    </a:lnTo>
                    <a:lnTo>
                      <a:pt x="145" y="98"/>
                    </a:lnTo>
                    <a:lnTo>
                      <a:pt x="145" y="99"/>
                    </a:lnTo>
                    <a:lnTo>
                      <a:pt x="144" y="100"/>
                    </a:lnTo>
                    <a:lnTo>
                      <a:pt x="145" y="100"/>
                    </a:lnTo>
                    <a:lnTo>
                      <a:pt x="145" y="100"/>
                    </a:lnTo>
                    <a:lnTo>
                      <a:pt x="146" y="100"/>
                    </a:lnTo>
                    <a:lnTo>
                      <a:pt x="147" y="100"/>
                    </a:lnTo>
                    <a:lnTo>
                      <a:pt x="148" y="101"/>
                    </a:lnTo>
                    <a:lnTo>
                      <a:pt x="148" y="101"/>
                    </a:lnTo>
                    <a:lnTo>
                      <a:pt x="149" y="102"/>
                    </a:lnTo>
                    <a:lnTo>
                      <a:pt x="148" y="102"/>
                    </a:lnTo>
                    <a:lnTo>
                      <a:pt x="148" y="103"/>
                    </a:lnTo>
                    <a:lnTo>
                      <a:pt x="150" y="104"/>
                    </a:lnTo>
                    <a:lnTo>
                      <a:pt x="150" y="104"/>
                    </a:lnTo>
                    <a:lnTo>
                      <a:pt x="151" y="104"/>
                    </a:lnTo>
                    <a:lnTo>
                      <a:pt x="151" y="104"/>
                    </a:lnTo>
                    <a:lnTo>
                      <a:pt x="152" y="104"/>
                    </a:lnTo>
                    <a:lnTo>
                      <a:pt x="153" y="104"/>
                    </a:lnTo>
                    <a:lnTo>
                      <a:pt x="154" y="105"/>
                    </a:lnTo>
                    <a:lnTo>
                      <a:pt x="155" y="106"/>
                    </a:lnTo>
                    <a:lnTo>
                      <a:pt x="156" y="107"/>
                    </a:lnTo>
                    <a:lnTo>
                      <a:pt x="156" y="107"/>
                    </a:lnTo>
                    <a:lnTo>
                      <a:pt x="157" y="107"/>
                    </a:lnTo>
                    <a:lnTo>
                      <a:pt x="157" y="107"/>
                    </a:lnTo>
                    <a:lnTo>
                      <a:pt x="158" y="108"/>
                    </a:lnTo>
                    <a:lnTo>
                      <a:pt x="158" y="108"/>
                    </a:lnTo>
                    <a:lnTo>
                      <a:pt x="158" y="109"/>
                    </a:lnTo>
                    <a:lnTo>
                      <a:pt x="158" y="109"/>
                    </a:lnTo>
                    <a:lnTo>
                      <a:pt x="159" y="109"/>
                    </a:lnTo>
                    <a:lnTo>
                      <a:pt x="160" y="109"/>
                    </a:lnTo>
                    <a:lnTo>
                      <a:pt x="161" y="110"/>
                    </a:lnTo>
                    <a:lnTo>
                      <a:pt x="162" y="111"/>
                    </a:lnTo>
                    <a:lnTo>
                      <a:pt x="164" y="111"/>
                    </a:lnTo>
                    <a:lnTo>
                      <a:pt x="165" y="112"/>
                    </a:lnTo>
                    <a:lnTo>
                      <a:pt x="165" y="112"/>
                    </a:lnTo>
                    <a:lnTo>
                      <a:pt x="165" y="113"/>
                    </a:lnTo>
                    <a:lnTo>
                      <a:pt x="167" y="113"/>
                    </a:lnTo>
                    <a:lnTo>
                      <a:pt x="168" y="113"/>
                    </a:lnTo>
                    <a:lnTo>
                      <a:pt x="169" y="113"/>
                    </a:lnTo>
                    <a:lnTo>
                      <a:pt x="169" y="114"/>
                    </a:lnTo>
                    <a:lnTo>
                      <a:pt x="170" y="114"/>
                    </a:lnTo>
                    <a:lnTo>
                      <a:pt x="171" y="115"/>
                    </a:lnTo>
                    <a:lnTo>
                      <a:pt x="171" y="116"/>
                    </a:lnTo>
                    <a:lnTo>
                      <a:pt x="172" y="117"/>
                    </a:lnTo>
                    <a:lnTo>
                      <a:pt x="172" y="117"/>
                    </a:lnTo>
                    <a:lnTo>
                      <a:pt x="172" y="118"/>
                    </a:lnTo>
                    <a:lnTo>
                      <a:pt x="173" y="118"/>
                    </a:lnTo>
                    <a:lnTo>
                      <a:pt x="173" y="119"/>
                    </a:lnTo>
                    <a:lnTo>
                      <a:pt x="174" y="120"/>
                    </a:lnTo>
                    <a:lnTo>
                      <a:pt x="174" y="121"/>
                    </a:lnTo>
                    <a:lnTo>
                      <a:pt x="173" y="122"/>
                    </a:lnTo>
                    <a:lnTo>
                      <a:pt x="173" y="123"/>
                    </a:lnTo>
                    <a:lnTo>
                      <a:pt x="173" y="123"/>
                    </a:lnTo>
                    <a:lnTo>
                      <a:pt x="172" y="123"/>
                    </a:lnTo>
                    <a:lnTo>
                      <a:pt x="172" y="122"/>
                    </a:lnTo>
                    <a:lnTo>
                      <a:pt x="171" y="121"/>
                    </a:lnTo>
                    <a:lnTo>
                      <a:pt x="170" y="122"/>
                    </a:lnTo>
                    <a:lnTo>
                      <a:pt x="169" y="122"/>
                    </a:lnTo>
                    <a:lnTo>
                      <a:pt x="168" y="121"/>
                    </a:lnTo>
                    <a:lnTo>
                      <a:pt x="167" y="123"/>
                    </a:lnTo>
                    <a:lnTo>
                      <a:pt x="167" y="123"/>
                    </a:lnTo>
                    <a:lnTo>
                      <a:pt x="165" y="124"/>
                    </a:lnTo>
                    <a:lnTo>
                      <a:pt x="165" y="125"/>
                    </a:lnTo>
                    <a:lnTo>
                      <a:pt x="164" y="126"/>
                    </a:lnTo>
                    <a:lnTo>
                      <a:pt x="163" y="127"/>
                    </a:lnTo>
                    <a:lnTo>
                      <a:pt x="162" y="127"/>
                    </a:lnTo>
                    <a:lnTo>
                      <a:pt x="161" y="127"/>
                    </a:lnTo>
                    <a:lnTo>
                      <a:pt x="160" y="128"/>
                    </a:lnTo>
                    <a:lnTo>
                      <a:pt x="159" y="128"/>
                    </a:lnTo>
                    <a:lnTo>
                      <a:pt x="158" y="128"/>
                    </a:lnTo>
                    <a:lnTo>
                      <a:pt x="156" y="130"/>
                    </a:lnTo>
                    <a:lnTo>
                      <a:pt x="154" y="131"/>
                    </a:lnTo>
                    <a:lnTo>
                      <a:pt x="154" y="131"/>
                    </a:lnTo>
                    <a:lnTo>
                      <a:pt x="152" y="131"/>
                    </a:lnTo>
                    <a:lnTo>
                      <a:pt x="151" y="134"/>
                    </a:lnTo>
                    <a:lnTo>
                      <a:pt x="136" y="174"/>
                    </a:lnTo>
                    <a:lnTo>
                      <a:pt x="123" y="204"/>
                    </a:lnTo>
                    <a:lnTo>
                      <a:pt x="113" y="179"/>
                    </a:lnTo>
                    <a:lnTo>
                      <a:pt x="112" y="178"/>
                    </a:lnTo>
                    <a:lnTo>
                      <a:pt x="111" y="177"/>
                    </a:lnTo>
                    <a:lnTo>
                      <a:pt x="108" y="177"/>
                    </a:lnTo>
                    <a:lnTo>
                      <a:pt x="106" y="177"/>
                    </a:lnTo>
                    <a:lnTo>
                      <a:pt x="104" y="177"/>
                    </a:lnTo>
                    <a:lnTo>
                      <a:pt x="103" y="177"/>
                    </a:lnTo>
                    <a:lnTo>
                      <a:pt x="100" y="177"/>
                    </a:lnTo>
                    <a:lnTo>
                      <a:pt x="98" y="177"/>
                    </a:lnTo>
                    <a:lnTo>
                      <a:pt x="97" y="177"/>
                    </a:lnTo>
                    <a:lnTo>
                      <a:pt x="96" y="177"/>
                    </a:lnTo>
                    <a:lnTo>
                      <a:pt x="96" y="177"/>
                    </a:lnTo>
                    <a:lnTo>
                      <a:pt x="96" y="176"/>
                    </a:lnTo>
                    <a:lnTo>
                      <a:pt x="92" y="176"/>
                    </a:lnTo>
                    <a:lnTo>
                      <a:pt x="91" y="175"/>
                    </a:lnTo>
                    <a:lnTo>
                      <a:pt x="89" y="176"/>
                    </a:lnTo>
                    <a:lnTo>
                      <a:pt x="89" y="175"/>
                    </a:lnTo>
                    <a:lnTo>
                      <a:pt x="88" y="175"/>
                    </a:lnTo>
                    <a:lnTo>
                      <a:pt x="87" y="176"/>
                    </a:lnTo>
                    <a:lnTo>
                      <a:pt x="86" y="176"/>
                    </a:lnTo>
                    <a:lnTo>
                      <a:pt x="85" y="176"/>
                    </a:lnTo>
                    <a:lnTo>
                      <a:pt x="85" y="175"/>
                    </a:lnTo>
                    <a:lnTo>
                      <a:pt x="84" y="174"/>
                    </a:lnTo>
                    <a:lnTo>
                      <a:pt x="84" y="173"/>
                    </a:lnTo>
                    <a:lnTo>
                      <a:pt x="83" y="173"/>
                    </a:lnTo>
                    <a:lnTo>
                      <a:pt x="82" y="173"/>
                    </a:lnTo>
                    <a:lnTo>
                      <a:pt x="82" y="173"/>
                    </a:lnTo>
                    <a:lnTo>
                      <a:pt x="81" y="173"/>
                    </a:lnTo>
                    <a:lnTo>
                      <a:pt x="80" y="172"/>
                    </a:lnTo>
                    <a:lnTo>
                      <a:pt x="79" y="171"/>
                    </a:lnTo>
                    <a:lnTo>
                      <a:pt x="79" y="171"/>
                    </a:lnTo>
                    <a:lnTo>
                      <a:pt x="78" y="171"/>
                    </a:lnTo>
                    <a:lnTo>
                      <a:pt x="77" y="171"/>
                    </a:lnTo>
                    <a:lnTo>
                      <a:pt x="76" y="171"/>
                    </a:lnTo>
                    <a:lnTo>
                      <a:pt x="74" y="169"/>
                    </a:lnTo>
                    <a:lnTo>
                      <a:pt x="73" y="169"/>
                    </a:lnTo>
                    <a:lnTo>
                      <a:pt x="72" y="169"/>
                    </a:lnTo>
                    <a:lnTo>
                      <a:pt x="71" y="169"/>
                    </a:lnTo>
                    <a:lnTo>
                      <a:pt x="70" y="169"/>
                    </a:lnTo>
                    <a:lnTo>
                      <a:pt x="68" y="169"/>
                    </a:lnTo>
                    <a:lnTo>
                      <a:pt x="66" y="169"/>
                    </a:lnTo>
                    <a:lnTo>
                      <a:pt x="65" y="170"/>
                    </a:lnTo>
                    <a:lnTo>
                      <a:pt x="63" y="170"/>
                    </a:lnTo>
                    <a:lnTo>
                      <a:pt x="62" y="169"/>
                    </a:lnTo>
                    <a:lnTo>
                      <a:pt x="61" y="169"/>
                    </a:lnTo>
                    <a:lnTo>
                      <a:pt x="61" y="168"/>
                    </a:lnTo>
                    <a:lnTo>
                      <a:pt x="61" y="167"/>
                    </a:lnTo>
                    <a:lnTo>
                      <a:pt x="60" y="166"/>
                    </a:lnTo>
                    <a:lnTo>
                      <a:pt x="59" y="165"/>
                    </a:lnTo>
                    <a:lnTo>
                      <a:pt x="59" y="163"/>
                    </a:lnTo>
                    <a:lnTo>
                      <a:pt x="59" y="162"/>
                    </a:lnTo>
                    <a:lnTo>
                      <a:pt x="58" y="162"/>
                    </a:lnTo>
                    <a:lnTo>
                      <a:pt x="58" y="161"/>
                    </a:lnTo>
                    <a:lnTo>
                      <a:pt x="58" y="159"/>
                    </a:lnTo>
                    <a:lnTo>
                      <a:pt x="58" y="159"/>
                    </a:lnTo>
                    <a:lnTo>
                      <a:pt x="57" y="157"/>
                    </a:lnTo>
                    <a:lnTo>
                      <a:pt x="56" y="157"/>
                    </a:lnTo>
                    <a:lnTo>
                      <a:pt x="55" y="156"/>
                    </a:lnTo>
                    <a:lnTo>
                      <a:pt x="54" y="156"/>
                    </a:lnTo>
                    <a:lnTo>
                      <a:pt x="52" y="156"/>
                    </a:lnTo>
                    <a:lnTo>
                      <a:pt x="51" y="156"/>
                    </a:lnTo>
                    <a:lnTo>
                      <a:pt x="49" y="156"/>
                    </a:lnTo>
                    <a:lnTo>
                      <a:pt x="47" y="156"/>
                    </a:lnTo>
                    <a:lnTo>
                      <a:pt x="47" y="156"/>
                    </a:lnTo>
                    <a:lnTo>
                      <a:pt x="46" y="156"/>
                    </a:lnTo>
                    <a:lnTo>
                      <a:pt x="45" y="156"/>
                    </a:lnTo>
                    <a:lnTo>
                      <a:pt x="45" y="158"/>
                    </a:lnTo>
                    <a:lnTo>
                      <a:pt x="44" y="158"/>
                    </a:lnTo>
                    <a:lnTo>
                      <a:pt x="44" y="159"/>
                    </a:lnTo>
                    <a:lnTo>
                      <a:pt x="44" y="159"/>
                    </a:lnTo>
                    <a:lnTo>
                      <a:pt x="44" y="160"/>
                    </a:lnTo>
                    <a:lnTo>
                      <a:pt x="43" y="161"/>
                    </a:lnTo>
                    <a:lnTo>
                      <a:pt x="42" y="162"/>
                    </a:lnTo>
                    <a:lnTo>
                      <a:pt x="41" y="162"/>
                    </a:lnTo>
                    <a:lnTo>
                      <a:pt x="41" y="162"/>
                    </a:lnTo>
                    <a:lnTo>
                      <a:pt x="37" y="163"/>
                    </a:lnTo>
                    <a:lnTo>
                      <a:pt x="37" y="163"/>
                    </a:lnTo>
                    <a:lnTo>
                      <a:pt x="36" y="164"/>
                    </a:lnTo>
                    <a:lnTo>
                      <a:pt x="34" y="166"/>
                    </a:lnTo>
                    <a:lnTo>
                      <a:pt x="34" y="166"/>
                    </a:lnTo>
                    <a:lnTo>
                      <a:pt x="33" y="167"/>
                    </a:lnTo>
                    <a:lnTo>
                      <a:pt x="32" y="168"/>
                    </a:lnTo>
                    <a:lnTo>
                      <a:pt x="32" y="167"/>
                    </a:lnTo>
                    <a:lnTo>
                      <a:pt x="31" y="166"/>
                    </a:lnTo>
                    <a:lnTo>
                      <a:pt x="30" y="166"/>
                    </a:lnTo>
                    <a:lnTo>
                      <a:pt x="30" y="167"/>
                    </a:lnTo>
                    <a:lnTo>
                      <a:pt x="29" y="167"/>
                    </a:lnTo>
                    <a:lnTo>
                      <a:pt x="28" y="167"/>
                    </a:lnTo>
                    <a:lnTo>
                      <a:pt x="27" y="167"/>
                    </a:lnTo>
                    <a:lnTo>
                      <a:pt x="27" y="168"/>
                    </a:lnTo>
                    <a:lnTo>
                      <a:pt x="24" y="167"/>
                    </a:lnTo>
                    <a:lnTo>
                      <a:pt x="23" y="166"/>
                    </a:lnTo>
                    <a:lnTo>
                      <a:pt x="22" y="166"/>
                    </a:lnTo>
                    <a:lnTo>
                      <a:pt x="20" y="166"/>
                    </a:lnTo>
                    <a:lnTo>
                      <a:pt x="20" y="166"/>
                    </a:lnTo>
                    <a:lnTo>
                      <a:pt x="20" y="167"/>
                    </a:lnTo>
                    <a:lnTo>
                      <a:pt x="20" y="169"/>
                    </a:lnTo>
                    <a:lnTo>
                      <a:pt x="18" y="169"/>
                    </a:lnTo>
                    <a:lnTo>
                      <a:pt x="17" y="169"/>
                    </a:lnTo>
                    <a:lnTo>
                      <a:pt x="17" y="169"/>
                    </a:lnTo>
                    <a:lnTo>
                      <a:pt x="17" y="168"/>
                    </a:lnTo>
                    <a:lnTo>
                      <a:pt x="15" y="168"/>
                    </a:lnTo>
                    <a:lnTo>
                      <a:pt x="15" y="167"/>
                    </a:lnTo>
                    <a:lnTo>
                      <a:pt x="14" y="166"/>
                    </a:lnTo>
                    <a:lnTo>
                      <a:pt x="13" y="166"/>
                    </a:lnTo>
                    <a:lnTo>
                      <a:pt x="13" y="166"/>
                    </a:lnTo>
                    <a:lnTo>
                      <a:pt x="13" y="166"/>
                    </a:lnTo>
                    <a:lnTo>
                      <a:pt x="13" y="165"/>
                    </a:lnTo>
                    <a:lnTo>
                      <a:pt x="11" y="165"/>
                    </a:lnTo>
                    <a:lnTo>
                      <a:pt x="10" y="166"/>
                    </a:lnTo>
                    <a:lnTo>
                      <a:pt x="10" y="166"/>
                    </a:lnTo>
                    <a:lnTo>
                      <a:pt x="9" y="166"/>
                    </a:lnTo>
                    <a:lnTo>
                      <a:pt x="7" y="166"/>
                    </a:lnTo>
                    <a:lnTo>
                      <a:pt x="6" y="166"/>
                    </a:lnTo>
                    <a:lnTo>
                      <a:pt x="5" y="166"/>
                    </a:lnTo>
                    <a:lnTo>
                      <a:pt x="4" y="167"/>
                    </a:lnTo>
                    <a:lnTo>
                      <a:pt x="4" y="167"/>
                    </a:lnTo>
                    <a:lnTo>
                      <a:pt x="2" y="167"/>
                    </a:lnTo>
                    <a:lnTo>
                      <a:pt x="2" y="166"/>
                    </a:lnTo>
                    <a:lnTo>
                      <a:pt x="1" y="166"/>
                    </a:lnTo>
                    <a:lnTo>
                      <a:pt x="1" y="166"/>
                    </a:lnTo>
                    <a:lnTo>
                      <a:pt x="0" y="164"/>
                    </a:lnTo>
                    <a:lnTo>
                      <a:pt x="4" y="163"/>
                    </a:lnTo>
                    <a:lnTo>
                      <a:pt x="8" y="164"/>
                    </a:lnTo>
                    <a:lnTo>
                      <a:pt x="9" y="162"/>
                    </a:lnTo>
                    <a:lnTo>
                      <a:pt x="9" y="162"/>
                    </a:lnTo>
                    <a:lnTo>
                      <a:pt x="10" y="159"/>
                    </a:lnTo>
                    <a:lnTo>
                      <a:pt x="10" y="155"/>
                    </a:lnTo>
                    <a:lnTo>
                      <a:pt x="8" y="152"/>
                    </a:lnTo>
                    <a:lnTo>
                      <a:pt x="11" y="148"/>
                    </a:lnTo>
                    <a:lnTo>
                      <a:pt x="14" y="144"/>
                    </a:lnTo>
                    <a:lnTo>
                      <a:pt x="16" y="143"/>
                    </a:lnTo>
                    <a:lnTo>
                      <a:pt x="17" y="142"/>
                    </a:lnTo>
                    <a:lnTo>
                      <a:pt x="17" y="140"/>
                    </a:lnTo>
                    <a:lnTo>
                      <a:pt x="18" y="138"/>
                    </a:lnTo>
                    <a:lnTo>
                      <a:pt x="20" y="135"/>
                    </a:lnTo>
                    <a:lnTo>
                      <a:pt x="21" y="131"/>
                    </a:lnTo>
                    <a:lnTo>
                      <a:pt x="23" y="128"/>
                    </a:lnTo>
                    <a:lnTo>
                      <a:pt x="25" y="122"/>
                    </a:lnTo>
                    <a:lnTo>
                      <a:pt x="25" y="121"/>
                    </a:lnTo>
                    <a:lnTo>
                      <a:pt x="25" y="120"/>
                    </a:lnTo>
                    <a:lnTo>
                      <a:pt x="24" y="119"/>
                    </a:lnTo>
                    <a:lnTo>
                      <a:pt x="23" y="118"/>
                    </a:lnTo>
                    <a:lnTo>
                      <a:pt x="19" y="117"/>
                    </a:lnTo>
                    <a:lnTo>
                      <a:pt x="18" y="111"/>
                    </a:lnTo>
                    <a:lnTo>
                      <a:pt x="17" y="110"/>
                    </a:lnTo>
                    <a:lnTo>
                      <a:pt x="15" y="107"/>
                    </a:lnTo>
                    <a:lnTo>
                      <a:pt x="13" y="107"/>
                    </a:lnTo>
                    <a:lnTo>
                      <a:pt x="13" y="103"/>
                    </a:lnTo>
                    <a:lnTo>
                      <a:pt x="10" y="101"/>
                    </a:lnTo>
                    <a:lnTo>
                      <a:pt x="7" y="99"/>
                    </a:lnTo>
                    <a:lnTo>
                      <a:pt x="6" y="99"/>
                    </a:lnTo>
                    <a:lnTo>
                      <a:pt x="3" y="97"/>
                    </a:lnTo>
                    <a:lnTo>
                      <a:pt x="3" y="96"/>
                    </a:lnTo>
                    <a:lnTo>
                      <a:pt x="6" y="90"/>
                    </a:lnTo>
                    <a:lnTo>
                      <a:pt x="5" y="87"/>
                    </a:lnTo>
                    <a:lnTo>
                      <a:pt x="4" y="84"/>
                    </a:lnTo>
                    <a:lnTo>
                      <a:pt x="3" y="82"/>
                    </a:lnTo>
                    <a:lnTo>
                      <a:pt x="4" y="80"/>
                    </a:lnTo>
                    <a:lnTo>
                      <a:pt x="6" y="80"/>
                    </a:lnTo>
                    <a:lnTo>
                      <a:pt x="6" y="80"/>
                    </a:lnTo>
                    <a:lnTo>
                      <a:pt x="6" y="80"/>
                    </a:lnTo>
                    <a:lnTo>
                      <a:pt x="7" y="79"/>
                    </a:lnTo>
                    <a:lnTo>
                      <a:pt x="7" y="78"/>
                    </a:lnTo>
                    <a:lnTo>
                      <a:pt x="8" y="78"/>
                    </a:lnTo>
                    <a:lnTo>
                      <a:pt x="10" y="78"/>
                    </a:lnTo>
                    <a:lnTo>
                      <a:pt x="10" y="77"/>
                    </a:lnTo>
                    <a:lnTo>
                      <a:pt x="11" y="76"/>
                    </a:lnTo>
                    <a:lnTo>
                      <a:pt x="11" y="76"/>
                    </a:lnTo>
                    <a:lnTo>
                      <a:pt x="12" y="76"/>
                    </a:lnTo>
                    <a:lnTo>
                      <a:pt x="13" y="76"/>
                    </a:lnTo>
                    <a:lnTo>
                      <a:pt x="13" y="76"/>
                    </a:lnTo>
                    <a:lnTo>
                      <a:pt x="13" y="76"/>
                    </a:lnTo>
                    <a:lnTo>
                      <a:pt x="14" y="75"/>
                    </a:lnTo>
                    <a:lnTo>
                      <a:pt x="14" y="75"/>
                    </a:lnTo>
                    <a:lnTo>
                      <a:pt x="15" y="74"/>
                    </a:lnTo>
                    <a:lnTo>
                      <a:pt x="15" y="74"/>
                    </a:lnTo>
                    <a:lnTo>
                      <a:pt x="16" y="73"/>
                    </a:lnTo>
                    <a:lnTo>
                      <a:pt x="16" y="73"/>
                    </a:lnTo>
                    <a:lnTo>
                      <a:pt x="16" y="73"/>
                    </a:lnTo>
                    <a:lnTo>
                      <a:pt x="17" y="72"/>
                    </a:lnTo>
                    <a:lnTo>
                      <a:pt x="16" y="70"/>
                    </a:lnTo>
                    <a:lnTo>
                      <a:pt x="14" y="69"/>
                    </a:lnTo>
                    <a:lnTo>
                      <a:pt x="14" y="69"/>
                    </a:lnTo>
                    <a:lnTo>
                      <a:pt x="14" y="69"/>
                    </a:lnTo>
                    <a:lnTo>
                      <a:pt x="15" y="69"/>
                    </a:lnTo>
                    <a:lnTo>
                      <a:pt x="15" y="69"/>
                    </a:lnTo>
                    <a:close/>
                  </a:path>
                </a:pathLst>
              </a:custGeom>
              <a:solidFill>
                <a:srgbClr val="D7B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92" name="Freeform 950">
                <a:extLst>
                  <a:ext uri="{FF2B5EF4-FFF2-40B4-BE49-F238E27FC236}">
                    <a16:creationId xmlns:a16="http://schemas.microsoft.com/office/drawing/2014/main" id="{DDA80581-C010-43CF-A49D-B5F0A73F763E}"/>
                  </a:ext>
                </a:extLst>
              </p:cNvPr>
              <p:cNvSpPr>
                <a:spLocks/>
              </p:cNvSpPr>
              <p:nvPr/>
            </p:nvSpPr>
            <p:spPr bwMode="auto">
              <a:xfrm>
                <a:off x="4810" y="3085"/>
                <a:ext cx="174" cy="204"/>
              </a:xfrm>
              <a:custGeom>
                <a:avLst/>
                <a:gdLst>
                  <a:gd name="T0" fmla="*/ 18 w 174"/>
                  <a:gd name="T1" fmla="*/ 60 h 204"/>
                  <a:gd name="T2" fmla="*/ 24 w 174"/>
                  <a:gd name="T3" fmla="*/ 52 h 204"/>
                  <a:gd name="T4" fmla="*/ 30 w 174"/>
                  <a:gd name="T5" fmla="*/ 45 h 204"/>
                  <a:gd name="T6" fmla="*/ 30 w 174"/>
                  <a:gd name="T7" fmla="*/ 35 h 204"/>
                  <a:gd name="T8" fmla="*/ 30 w 174"/>
                  <a:gd name="T9" fmla="*/ 29 h 204"/>
                  <a:gd name="T10" fmla="*/ 35 w 174"/>
                  <a:gd name="T11" fmla="*/ 20 h 204"/>
                  <a:gd name="T12" fmla="*/ 40 w 174"/>
                  <a:gd name="T13" fmla="*/ 14 h 204"/>
                  <a:gd name="T14" fmla="*/ 44 w 174"/>
                  <a:gd name="T15" fmla="*/ 9 h 204"/>
                  <a:gd name="T16" fmla="*/ 49 w 174"/>
                  <a:gd name="T17" fmla="*/ 4 h 204"/>
                  <a:gd name="T18" fmla="*/ 57 w 174"/>
                  <a:gd name="T19" fmla="*/ 8 h 204"/>
                  <a:gd name="T20" fmla="*/ 63 w 174"/>
                  <a:gd name="T21" fmla="*/ 19 h 204"/>
                  <a:gd name="T22" fmla="*/ 68 w 174"/>
                  <a:gd name="T23" fmla="*/ 25 h 204"/>
                  <a:gd name="T24" fmla="*/ 72 w 174"/>
                  <a:gd name="T25" fmla="*/ 30 h 204"/>
                  <a:gd name="T26" fmla="*/ 75 w 174"/>
                  <a:gd name="T27" fmla="*/ 35 h 204"/>
                  <a:gd name="T28" fmla="*/ 79 w 174"/>
                  <a:gd name="T29" fmla="*/ 44 h 204"/>
                  <a:gd name="T30" fmla="*/ 83 w 174"/>
                  <a:gd name="T31" fmla="*/ 52 h 204"/>
                  <a:gd name="T32" fmla="*/ 89 w 174"/>
                  <a:gd name="T33" fmla="*/ 64 h 204"/>
                  <a:gd name="T34" fmla="*/ 96 w 174"/>
                  <a:gd name="T35" fmla="*/ 74 h 204"/>
                  <a:gd name="T36" fmla="*/ 105 w 174"/>
                  <a:gd name="T37" fmla="*/ 77 h 204"/>
                  <a:gd name="T38" fmla="*/ 113 w 174"/>
                  <a:gd name="T39" fmla="*/ 83 h 204"/>
                  <a:gd name="T40" fmla="*/ 121 w 174"/>
                  <a:gd name="T41" fmla="*/ 84 h 204"/>
                  <a:gd name="T42" fmla="*/ 127 w 174"/>
                  <a:gd name="T43" fmla="*/ 89 h 204"/>
                  <a:gd name="T44" fmla="*/ 131 w 174"/>
                  <a:gd name="T45" fmla="*/ 90 h 204"/>
                  <a:gd name="T46" fmla="*/ 137 w 174"/>
                  <a:gd name="T47" fmla="*/ 96 h 204"/>
                  <a:gd name="T48" fmla="*/ 143 w 174"/>
                  <a:gd name="T49" fmla="*/ 97 h 204"/>
                  <a:gd name="T50" fmla="*/ 146 w 174"/>
                  <a:gd name="T51" fmla="*/ 100 h 204"/>
                  <a:gd name="T52" fmla="*/ 150 w 174"/>
                  <a:gd name="T53" fmla="*/ 104 h 204"/>
                  <a:gd name="T54" fmla="*/ 156 w 174"/>
                  <a:gd name="T55" fmla="*/ 107 h 204"/>
                  <a:gd name="T56" fmla="*/ 160 w 174"/>
                  <a:gd name="T57" fmla="*/ 109 h 204"/>
                  <a:gd name="T58" fmla="*/ 168 w 174"/>
                  <a:gd name="T59" fmla="*/ 113 h 204"/>
                  <a:gd name="T60" fmla="*/ 172 w 174"/>
                  <a:gd name="T61" fmla="*/ 118 h 204"/>
                  <a:gd name="T62" fmla="*/ 172 w 174"/>
                  <a:gd name="T63" fmla="*/ 123 h 204"/>
                  <a:gd name="T64" fmla="*/ 165 w 174"/>
                  <a:gd name="T65" fmla="*/ 124 h 204"/>
                  <a:gd name="T66" fmla="*/ 158 w 174"/>
                  <a:gd name="T67" fmla="*/ 128 h 204"/>
                  <a:gd name="T68" fmla="*/ 113 w 174"/>
                  <a:gd name="T69" fmla="*/ 179 h 204"/>
                  <a:gd name="T70" fmla="*/ 98 w 174"/>
                  <a:gd name="T71" fmla="*/ 177 h 204"/>
                  <a:gd name="T72" fmla="*/ 89 w 174"/>
                  <a:gd name="T73" fmla="*/ 175 h 204"/>
                  <a:gd name="T74" fmla="*/ 83 w 174"/>
                  <a:gd name="T75" fmla="*/ 173 h 204"/>
                  <a:gd name="T76" fmla="*/ 77 w 174"/>
                  <a:gd name="T77" fmla="*/ 171 h 204"/>
                  <a:gd name="T78" fmla="*/ 66 w 174"/>
                  <a:gd name="T79" fmla="*/ 169 h 204"/>
                  <a:gd name="T80" fmla="*/ 59 w 174"/>
                  <a:gd name="T81" fmla="*/ 165 h 204"/>
                  <a:gd name="T82" fmla="*/ 56 w 174"/>
                  <a:gd name="T83" fmla="*/ 157 h 204"/>
                  <a:gd name="T84" fmla="*/ 46 w 174"/>
                  <a:gd name="T85" fmla="*/ 156 h 204"/>
                  <a:gd name="T86" fmla="*/ 42 w 174"/>
                  <a:gd name="T87" fmla="*/ 162 h 204"/>
                  <a:gd name="T88" fmla="*/ 33 w 174"/>
                  <a:gd name="T89" fmla="*/ 167 h 204"/>
                  <a:gd name="T90" fmla="*/ 27 w 174"/>
                  <a:gd name="T91" fmla="*/ 167 h 204"/>
                  <a:gd name="T92" fmla="*/ 20 w 174"/>
                  <a:gd name="T93" fmla="*/ 169 h 204"/>
                  <a:gd name="T94" fmla="*/ 13 w 174"/>
                  <a:gd name="T95" fmla="*/ 166 h 204"/>
                  <a:gd name="T96" fmla="*/ 7 w 174"/>
                  <a:gd name="T97" fmla="*/ 166 h 204"/>
                  <a:gd name="T98" fmla="*/ 1 w 174"/>
                  <a:gd name="T99" fmla="*/ 166 h 204"/>
                  <a:gd name="T100" fmla="*/ 8 w 174"/>
                  <a:gd name="T101" fmla="*/ 152 h 204"/>
                  <a:gd name="T102" fmla="*/ 21 w 174"/>
                  <a:gd name="T103" fmla="*/ 131 h 204"/>
                  <a:gd name="T104" fmla="*/ 18 w 174"/>
                  <a:gd name="T105" fmla="*/ 111 h 204"/>
                  <a:gd name="T106" fmla="*/ 3 w 174"/>
                  <a:gd name="T107" fmla="*/ 97 h 204"/>
                  <a:gd name="T108" fmla="*/ 6 w 174"/>
                  <a:gd name="T109" fmla="*/ 80 h 204"/>
                  <a:gd name="T110" fmla="*/ 11 w 174"/>
                  <a:gd name="T111" fmla="*/ 76 h 204"/>
                  <a:gd name="T112" fmla="*/ 15 w 174"/>
                  <a:gd name="T113" fmla="*/ 74 h 204"/>
                  <a:gd name="T114" fmla="*/ 14 w 174"/>
                  <a:gd name="T115" fmla="*/ 6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4" h="204">
                    <a:moveTo>
                      <a:pt x="15" y="69"/>
                    </a:moveTo>
                    <a:lnTo>
                      <a:pt x="17" y="68"/>
                    </a:lnTo>
                    <a:lnTo>
                      <a:pt x="17" y="68"/>
                    </a:lnTo>
                    <a:lnTo>
                      <a:pt x="17" y="66"/>
                    </a:lnTo>
                    <a:lnTo>
                      <a:pt x="17" y="65"/>
                    </a:lnTo>
                    <a:lnTo>
                      <a:pt x="17" y="64"/>
                    </a:lnTo>
                    <a:lnTo>
                      <a:pt x="17" y="62"/>
                    </a:lnTo>
                    <a:lnTo>
                      <a:pt x="18" y="60"/>
                    </a:lnTo>
                    <a:lnTo>
                      <a:pt x="20" y="57"/>
                    </a:lnTo>
                    <a:lnTo>
                      <a:pt x="20" y="56"/>
                    </a:lnTo>
                    <a:lnTo>
                      <a:pt x="20" y="56"/>
                    </a:lnTo>
                    <a:lnTo>
                      <a:pt x="22" y="54"/>
                    </a:lnTo>
                    <a:lnTo>
                      <a:pt x="23" y="54"/>
                    </a:lnTo>
                    <a:lnTo>
                      <a:pt x="23" y="53"/>
                    </a:lnTo>
                    <a:lnTo>
                      <a:pt x="24" y="52"/>
                    </a:lnTo>
                    <a:lnTo>
                      <a:pt x="24" y="52"/>
                    </a:lnTo>
                    <a:lnTo>
                      <a:pt x="24" y="50"/>
                    </a:lnTo>
                    <a:lnTo>
                      <a:pt x="25" y="49"/>
                    </a:lnTo>
                    <a:lnTo>
                      <a:pt x="26" y="49"/>
                    </a:lnTo>
                    <a:lnTo>
                      <a:pt x="27" y="49"/>
                    </a:lnTo>
                    <a:lnTo>
                      <a:pt x="27" y="49"/>
                    </a:lnTo>
                    <a:lnTo>
                      <a:pt x="29" y="48"/>
                    </a:lnTo>
                    <a:lnTo>
                      <a:pt x="30" y="46"/>
                    </a:lnTo>
                    <a:lnTo>
                      <a:pt x="30" y="45"/>
                    </a:lnTo>
                    <a:lnTo>
                      <a:pt x="30" y="43"/>
                    </a:lnTo>
                    <a:lnTo>
                      <a:pt x="30" y="42"/>
                    </a:lnTo>
                    <a:lnTo>
                      <a:pt x="30" y="41"/>
                    </a:lnTo>
                    <a:lnTo>
                      <a:pt x="30" y="39"/>
                    </a:lnTo>
                    <a:lnTo>
                      <a:pt x="30" y="38"/>
                    </a:lnTo>
                    <a:lnTo>
                      <a:pt x="30" y="38"/>
                    </a:lnTo>
                    <a:lnTo>
                      <a:pt x="30" y="37"/>
                    </a:lnTo>
                    <a:lnTo>
                      <a:pt x="30" y="35"/>
                    </a:lnTo>
                    <a:lnTo>
                      <a:pt x="30" y="35"/>
                    </a:lnTo>
                    <a:lnTo>
                      <a:pt x="30" y="35"/>
                    </a:lnTo>
                    <a:lnTo>
                      <a:pt x="29" y="33"/>
                    </a:lnTo>
                    <a:lnTo>
                      <a:pt x="29" y="32"/>
                    </a:lnTo>
                    <a:lnTo>
                      <a:pt x="29" y="31"/>
                    </a:lnTo>
                    <a:lnTo>
                      <a:pt x="29" y="30"/>
                    </a:lnTo>
                    <a:lnTo>
                      <a:pt x="30" y="30"/>
                    </a:lnTo>
                    <a:lnTo>
                      <a:pt x="30" y="29"/>
                    </a:lnTo>
                    <a:lnTo>
                      <a:pt x="31" y="28"/>
                    </a:lnTo>
                    <a:lnTo>
                      <a:pt x="31" y="28"/>
                    </a:lnTo>
                    <a:lnTo>
                      <a:pt x="32" y="27"/>
                    </a:lnTo>
                    <a:lnTo>
                      <a:pt x="32" y="26"/>
                    </a:lnTo>
                    <a:lnTo>
                      <a:pt x="32" y="25"/>
                    </a:lnTo>
                    <a:lnTo>
                      <a:pt x="34" y="23"/>
                    </a:lnTo>
                    <a:lnTo>
                      <a:pt x="34" y="21"/>
                    </a:lnTo>
                    <a:lnTo>
                      <a:pt x="35" y="20"/>
                    </a:lnTo>
                    <a:lnTo>
                      <a:pt x="36" y="19"/>
                    </a:lnTo>
                    <a:lnTo>
                      <a:pt x="36" y="18"/>
                    </a:lnTo>
                    <a:lnTo>
                      <a:pt x="36" y="17"/>
                    </a:lnTo>
                    <a:lnTo>
                      <a:pt x="37" y="16"/>
                    </a:lnTo>
                    <a:lnTo>
                      <a:pt x="37" y="15"/>
                    </a:lnTo>
                    <a:lnTo>
                      <a:pt x="38" y="14"/>
                    </a:lnTo>
                    <a:lnTo>
                      <a:pt x="40" y="14"/>
                    </a:lnTo>
                    <a:lnTo>
                      <a:pt x="40" y="14"/>
                    </a:lnTo>
                    <a:lnTo>
                      <a:pt x="41" y="14"/>
                    </a:lnTo>
                    <a:lnTo>
                      <a:pt x="41" y="13"/>
                    </a:lnTo>
                    <a:lnTo>
                      <a:pt x="42" y="12"/>
                    </a:lnTo>
                    <a:lnTo>
                      <a:pt x="42" y="11"/>
                    </a:lnTo>
                    <a:lnTo>
                      <a:pt x="43" y="10"/>
                    </a:lnTo>
                    <a:lnTo>
                      <a:pt x="44" y="10"/>
                    </a:lnTo>
                    <a:lnTo>
                      <a:pt x="44" y="10"/>
                    </a:lnTo>
                    <a:lnTo>
                      <a:pt x="44" y="9"/>
                    </a:lnTo>
                    <a:lnTo>
                      <a:pt x="46" y="8"/>
                    </a:lnTo>
                    <a:lnTo>
                      <a:pt x="46" y="7"/>
                    </a:lnTo>
                    <a:lnTo>
                      <a:pt x="46" y="7"/>
                    </a:lnTo>
                    <a:lnTo>
                      <a:pt x="47" y="6"/>
                    </a:lnTo>
                    <a:lnTo>
                      <a:pt x="47" y="6"/>
                    </a:lnTo>
                    <a:lnTo>
                      <a:pt x="47" y="5"/>
                    </a:lnTo>
                    <a:lnTo>
                      <a:pt x="48" y="4"/>
                    </a:lnTo>
                    <a:lnTo>
                      <a:pt x="49" y="4"/>
                    </a:lnTo>
                    <a:lnTo>
                      <a:pt x="50" y="1"/>
                    </a:lnTo>
                    <a:lnTo>
                      <a:pt x="52" y="1"/>
                    </a:lnTo>
                    <a:lnTo>
                      <a:pt x="55" y="0"/>
                    </a:lnTo>
                    <a:lnTo>
                      <a:pt x="55" y="0"/>
                    </a:lnTo>
                    <a:lnTo>
                      <a:pt x="55" y="2"/>
                    </a:lnTo>
                    <a:lnTo>
                      <a:pt x="55" y="4"/>
                    </a:lnTo>
                    <a:lnTo>
                      <a:pt x="56" y="5"/>
                    </a:lnTo>
                    <a:lnTo>
                      <a:pt x="57" y="8"/>
                    </a:lnTo>
                    <a:lnTo>
                      <a:pt x="58" y="10"/>
                    </a:lnTo>
                    <a:lnTo>
                      <a:pt x="59" y="11"/>
                    </a:lnTo>
                    <a:lnTo>
                      <a:pt x="59" y="13"/>
                    </a:lnTo>
                    <a:lnTo>
                      <a:pt x="59" y="14"/>
                    </a:lnTo>
                    <a:lnTo>
                      <a:pt x="61" y="17"/>
                    </a:lnTo>
                    <a:lnTo>
                      <a:pt x="62" y="18"/>
                    </a:lnTo>
                    <a:lnTo>
                      <a:pt x="63" y="18"/>
                    </a:lnTo>
                    <a:lnTo>
                      <a:pt x="63" y="19"/>
                    </a:lnTo>
                    <a:lnTo>
                      <a:pt x="65" y="20"/>
                    </a:lnTo>
                    <a:lnTo>
                      <a:pt x="65" y="21"/>
                    </a:lnTo>
                    <a:lnTo>
                      <a:pt x="65" y="21"/>
                    </a:lnTo>
                    <a:lnTo>
                      <a:pt x="66" y="22"/>
                    </a:lnTo>
                    <a:lnTo>
                      <a:pt x="67" y="23"/>
                    </a:lnTo>
                    <a:lnTo>
                      <a:pt x="67" y="24"/>
                    </a:lnTo>
                    <a:lnTo>
                      <a:pt x="68" y="25"/>
                    </a:lnTo>
                    <a:lnTo>
                      <a:pt x="68" y="25"/>
                    </a:lnTo>
                    <a:lnTo>
                      <a:pt x="68" y="25"/>
                    </a:lnTo>
                    <a:lnTo>
                      <a:pt x="69" y="26"/>
                    </a:lnTo>
                    <a:lnTo>
                      <a:pt x="69" y="26"/>
                    </a:lnTo>
                    <a:lnTo>
                      <a:pt x="70" y="27"/>
                    </a:lnTo>
                    <a:lnTo>
                      <a:pt x="71" y="28"/>
                    </a:lnTo>
                    <a:lnTo>
                      <a:pt x="71" y="28"/>
                    </a:lnTo>
                    <a:lnTo>
                      <a:pt x="72" y="29"/>
                    </a:lnTo>
                    <a:lnTo>
                      <a:pt x="72" y="30"/>
                    </a:lnTo>
                    <a:lnTo>
                      <a:pt x="72" y="31"/>
                    </a:lnTo>
                    <a:lnTo>
                      <a:pt x="72" y="31"/>
                    </a:lnTo>
                    <a:lnTo>
                      <a:pt x="73" y="32"/>
                    </a:lnTo>
                    <a:lnTo>
                      <a:pt x="73" y="33"/>
                    </a:lnTo>
                    <a:lnTo>
                      <a:pt x="74" y="34"/>
                    </a:lnTo>
                    <a:lnTo>
                      <a:pt x="75" y="35"/>
                    </a:lnTo>
                    <a:lnTo>
                      <a:pt x="75" y="35"/>
                    </a:lnTo>
                    <a:lnTo>
                      <a:pt x="75" y="35"/>
                    </a:lnTo>
                    <a:lnTo>
                      <a:pt x="75" y="37"/>
                    </a:lnTo>
                    <a:lnTo>
                      <a:pt x="76" y="38"/>
                    </a:lnTo>
                    <a:lnTo>
                      <a:pt x="77" y="39"/>
                    </a:lnTo>
                    <a:lnTo>
                      <a:pt x="77" y="41"/>
                    </a:lnTo>
                    <a:lnTo>
                      <a:pt x="77" y="42"/>
                    </a:lnTo>
                    <a:lnTo>
                      <a:pt x="78" y="42"/>
                    </a:lnTo>
                    <a:lnTo>
                      <a:pt x="79" y="43"/>
                    </a:lnTo>
                    <a:lnTo>
                      <a:pt x="79" y="44"/>
                    </a:lnTo>
                    <a:lnTo>
                      <a:pt x="79" y="45"/>
                    </a:lnTo>
                    <a:lnTo>
                      <a:pt x="79" y="47"/>
                    </a:lnTo>
                    <a:lnTo>
                      <a:pt x="80" y="48"/>
                    </a:lnTo>
                    <a:lnTo>
                      <a:pt x="80" y="49"/>
                    </a:lnTo>
                    <a:lnTo>
                      <a:pt x="80" y="49"/>
                    </a:lnTo>
                    <a:lnTo>
                      <a:pt x="82" y="51"/>
                    </a:lnTo>
                    <a:lnTo>
                      <a:pt x="82" y="52"/>
                    </a:lnTo>
                    <a:lnTo>
                      <a:pt x="83" y="52"/>
                    </a:lnTo>
                    <a:lnTo>
                      <a:pt x="85" y="53"/>
                    </a:lnTo>
                    <a:lnTo>
                      <a:pt x="86" y="55"/>
                    </a:lnTo>
                    <a:lnTo>
                      <a:pt x="87" y="56"/>
                    </a:lnTo>
                    <a:lnTo>
                      <a:pt x="88" y="57"/>
                    </a:lnTo>
                    <a:lnTo>
                      <a:pt x="88" y="59"/>
                    </a:lnTo>
                    <a:lnTo>
                      <a:pt x="88" y="61"/>
                    </a:lnTo>
                    <a:lnTo>
                      <a:pt x="89" y="62"/>
                    </a:lnTo>
                    <a:lnTo>
                      <a:pt x="89" y="64"/>
                    </a:lnTo>
                    <a:lnTo>
                      <a:pt x="89" y="66"/>
                    </a:lnTo>
                    <a:lnTo>
                      <a:pt x="91" y="67"/>
                    </a:lnTo>
                    <a:lnTo>
                      <a:pt x="92" y="70"/>
                    </a:lnTo>
                    <a:lnTo>
                      <a:pt x="93" y="71"/>
                    </a:lnTo>
                    <a:lnTo>
                      <a:pt x="93" y="71"/>
                    </a:lnTo>
                    <a:lnTo>
                      <a:pt x="93" y="71"/>
                    </a:lnTo>
                    <a:lnTo>
                      <a:pt x="95" y="73"/>
                    </a:lnTo>
                    <a:lnTo>
                      <a:pt x="96" y="74"/>
                    </a:lnTo>
                    <a:lnTo>
                      <a:pt x="98" y="75"/>
                    </a:lnTo>
                    <a:lnTo>
                      <a:pt x="99" y="75"/>
                    </a:lnTo>
                    <a:lnTo>
                      <a:pt x="99" y="76"/>
                    </a:lnTo>
                    <a:lnTo>
                      <a:pt x="100" y="76"/>
                    </a:lnTo>
                    <a:lnTo>
                      <a:pt x="101" y="76"/>
                    </a:lnTo>
                    <a:lnTo>
                      <a:pt x="104" y="77"/>
                    </a:lnTo>
                    <a:lnTo>
                      <a:pt x="105" y="77"/>
                    </a:lnTo>
                    <a:lnTo>
                      <a:pt x="105" y="77"/>
                    </a:lnTo>
                    <a:lnTo>
                      <a:pt x="106" y="77"/>
                    </a:lnTo>
                    <a:lnTo>
                      <a:pt x="107" y="78"/>
                    </a:lnTo>
                    <a:lnTo>
                      <a:pt x="108" y="78"/>
                    </a:lnTo>
                    <a:lnTo>
                      <a:pt x="109" y="79"/>
                    </a:lnTo>
                    <a:lnTo>
                      <a:pt x="110" y="80"/>
                    </a:lnTo>
                    <a:lnTo>
                      <a:pt x="111" y="81"/>
                    </a:lnTo>
                    <a:lnTo>
                      <a:pt x="112" y="82"/>
                    </a:lnTo>
                    <a:lnTo>
                      <a:pt x="113" y="83"/>
                    </a:lnTo>
                    <a:lnTo>
                      <a:pt x="114" y="82"/>
                    </a:lnTo>
                    <a:lnTo>
                      <a:pt x="115" y="83"/>
                    </a:lnTo>
                    <a:lnTo>
                      <a:pt x="116" y="83"/>
                    </a:lnTo>
                    <a:lnTo>
                      <a:pt x="117" y="83"/>
                    </a:lnTo>
                    <a:lnTo>
                      <a:pt x="118" y="84"/>
                    </a:lnTo>
                    <a:lnTo>
                      <a:pt x="120" y="85"/>
                    </a:lnTo>
                    <a:lnTo>
                      <a:pt x="120" y="85"/>
                    </a:lnTo>
                    <a:lnTo>
                      <a:pt x="121" y="84"/>
                    </a:lnTo>
                    <a:lnTo>
                      <a:pt x="122" y="85"/>
                    </a:lnTo>
                    <a:lnTo>
                      <a:pt x="123" y="86"/>
                    </a:lnTo>
                    <a:lnTo>
                      <a:pt x="123" y="86"/>
                    </a:lnTo>
                    <a:lnTo>
                      <a:pt x="124" y="86"/>
                    </a:lnTo>
                    <a:lnTo>
                      <a:pt x="125" y="87"/>
                    </a:lnTo>
                    <a:lnTo>
                      <a:pt x="125" y="87"/>
                    </a:lnTo>
                    <a:lnTo>
                      <a:pt x="126" y="88"/>
                    </a:lnTo>
                    <a:lnTo>
                      <a:pt x="127" y="89"/>
                    </a:lnTo>
                    <a:lnTo>
                      <a:pt x="127" y="89"/>
                    </a:lnTo>
                    <a:lnTo>
                      <a:pt x="127" y="89"/>
                    </a:lnTo>
                    <a:lnTo>
                      <a:pt x="128" y="90"/>
                    </a:lnTo>
                    <a:lnTo>
                      <a:pt x="129" y="90"/>
                    </a:lnTo>
                    <a:lnTo>
                      <a:pt x="129" y="90"/>
                    </a:lnTo>
                    <a:lnTo>
                      <a:pt x="130" y="90"/>
                    </a:lnTo>
                    <a:lnTo>
                      <a:pt x="130" y="90"/>
                    </a:lnTo>
                    <a:lnTo>
                      <a:pt x="131" y="90"/>
                    </a:lnTo>
                    <a:lnTo>
                      <a:pt x="132" y="90"/>
                    </a:lnTo>
                    <a:lnTo>
                      <a:pt x="133" y="90"/>
                    </a:lnTo>
                    <a:lnTo>
                      <a:pt x="134" y="91"/>
                    </a:lnTo>
                    <a:lnTo>
                      <a:pt x="136" y="93"/>
                    </a:lnTo>
                    <a:lnTo>
                      <a:pt x="135" y="94"/>
                    </a:lnTo>
                    <a:lnTo>
                      <a:pt x="135" y="94"/>
                    </a:lnTo>
                    <a:lnTo>
                      <a:pt x="137" y="96"/>
                    </a:lnTo>
                    <a:lnTo>
                      <a:pt x="137" y="96"/>
                    </a:lnTo>
                    <a:lnTo>
                      <a:pt x="138" y="97"/>
                    </a:lnTo>
                    <a:lnTo>
                      <a:pt x="139" y="97"/>
                    </a:lnTo>
                    <a:lnTo>
                      <a:pt x="140" y="97"/>
                    </a:lnTo>
                    <a:lnTo>
                      <a:pt x="141" y="97"/>
                    </a:lnTo>
                    <a:lnTo>
                      <a:pt x="141" y="97"/>
                    </a:lnTo>
                    <a:lnTo>
                      <a:pt x="142" y="96"/>
                    </a:lnTo>
                    <a:lnTo>
                      <a:pt x="142" y="97"/>
                    </a:lnTo>
                    <a:lnTo>
                      <a:pt x="143" y="97"/>
                    </a:lnTo>
                    <a:lnTo>
                      <a:pt x="144" y="97"/>
                    </a:lnTo>
                    <a:lnTo>
                      <a:pt x="144" y="97"/>
                    </a:lnTo>
                    <a:lnTo>
                      <a:pt x="145" y="98"/>
                    </a:lnTo>
                    <a:lnTo>
                      <a:pt x="145" y="99"/>
                    </a:lnTo>
                    <a:lnTo>
                      <a:pt x="144" y="100"/>
                    </a:lnTo>
                    <a:lnTo>
                      <a:pt x="145" y="100"/>
                    </a:lnTo>
                    <a:lnTo>
                      <a:pt x="145" y="100"/>
                    </a:lnTo>
                    <a:lnTo>
                      <a:pt x="146" y="100"/>
                    </a:lnTo>
                    <a:lnTo>
                      <a:pt x="147" y="100"/>
                    </a:lnTo>
                    <a:lnTo>
                      <a:pt x="148" y="101"/>
                    </a:lnTo>
                    <a:lnTo>
                      <a:pt x="148" y="101"/>
                    </a:lnTo>
                    <a:lnTo>
                      <a:pt x="149" y="102"/>
                    </a:lnTo>
                    <a:lnTo>
                      <a:pt x="148" y="102"/>
                    </a:lnTo>
                    <a:lnTo>
                      <a:pt x="148" y="103"/>
                    </a:lnTo>
                    <a:lnTo>
                      <a:pt x="150" y="104"/>
                    </a:lnTo>
                    <a:lnTo>
                      <a:pt x="150" y="104"/>
                    </a:lnTo>
                    <a:lnTo>
                      <a:pt x="151" y="104"/>
                    </a:lnTo>
                    <a:lnTo>
                      <a:pt x="151" y="104"/>
                    </a:lnTo>
                    <a:lnTo>
                      <a:pt x="152" y="104"/>
                    </a:lnTo>
                    <a:lnTo>
                      <a:pt x="153" y="104"/>
                    </a:lnTo>
                    <a:lnTo>
                      <a:pt x="154" y="105"/>
                    </a:lnTo>
                    <a:lnTo>
                      <a:pt x="155" y="106"/>
                    </a:lnTo>
                    <a:lnTo>
                      <a:pt x="156" y="107"/>
                    </a:lnTo>
                    <a:lnTo>
                      <a:pt x="156" y="107"/>
                    </a:lnTo>
                    <a:lnTo>
                      <a:pt x="157" y="107"/>
                    </a:lnTo>
                    <a:lnTo>
                      <a:pt x="157" y="107"/>
                    </a:lnTo>
                    <a:lnTo>
                      <a:pt x="158" y="108"/>
                    </a:lnTo>
                    <a:lnTo>
                      <a:pt x="158" y="108"/>
                    </a:lnTo>
                    <a:lnTo>
                      <a:pt x="158" y="109"/>
                    </a:lnTo>
                    <a:lnTo>
                      <a:pt x="158" y="109"/>
                    </a:lnTo>
                    <a:lnTo>
                      <a:pt x="159" y="109"/>
                    </a:lnTo>
                    <a:lnTo>
                      <a:pt x="160" y="109"/>
                    </a:lnTo>
                    <a:lnTo>
                      <a:pt x="161" y="110"/>
                    </a:lnTo>
                    <a:lnTo>
                      <a:pt x="162" y="111"/>
                    </a:lnTo>
                    <a:lnTo>
                      <a:pt x="164" y="111"/>
                    </a:lnTo>
                    <a:lnTo>
                      <a:pt x="165" y="112"/>
                    </a:lnTo>
                    <a:lnTo>
                      <a:pt x="165" y="112"/>
                    </a:lnTo>
                    <a:lnTo>
                      <a:pt x="165" y="113"/>
                    </a:lnTo>
                    <a:lnTo>
                      <a:pt x="167" y="113"/>
                    </a:lnTo>
                    <a:lnTo>
                      <a:pt x="168" y="113"/>
                    </a:lnTo>
                    <a:lnTo>
                      <a:pt x="169" y="113"/>
                    </a:lnTo>
                    <a:lnTo>
                      <a:pt x="169" y="114"/>
                    </a:lnTo>
                    <a:lnTo>
                      <a:pt x="170" y="114"/>
                    </a:lnTo>
                    <a:lnTo>
                      <a:pt x="171" y="115"/>
                    </a:lnTo>
                    <a:lnTo>
                      <a:pt x="171" y="116"/>
                    </a:lnTo>
                    <a:lnTo>
                      <a:pt x="172" y="117"/>
                    </a:lnTo>
                    <a:lnTo>
                      <a:pt x="172" y="117"/>
                    </a:lnTo>
                    <a:lnTo>
                      <a:pt x="172" y="118"/>
                    </a:lnTo>
                    <a:lnTo>
                      <a:pt x="173" y="118"/>
                    </a:lnTo>
                    <a:lnTo>
                      <a:pt x="173" y="119"/>
                    </a:lnTo>
                    <a:lnTo>
                      <a:pt x="174" y="120"/>
                    </a:lnTo>
                    <a:lnTo>
                      <a:pt x="174" y="121"/>
                    </a:lnTo>
                    <a:lnTo>
                      <a:pt x="173" y="122"/>
                    </a:lnTo>
                    <a:lnTo>
                      <a:pt x="173" y="123"/>
                    </a:lnTo>
                    <a:lnTo>
                      <a:pt x="173" y="123"/>
                    </a:lnTo>
                    <a:lnTo>
                      <a:pt x="172" y="123"/>
                    </a:lnTo>
                    <a:lnTo>
                      <a:pt x="172" y="122"/>
                    </a:lnTo>
                    <a:lnTo>
                      <a:pt x="171" y="121"/>
                    </a:lnTo>
                    <a:lnTo>
                      <a:pt x="170" y="122"/>
                    </a:lnTo>
                    <a:lnTo>
                      <a:pt x="169" y="122"/>
                    </a:lnTo>
                    <a:lnTo>
                      <a:pt x="168" y="121"/>
                    </a:lnTo>
                    <a:lnTo>
                      <a:pt x="167" y="123"/>
                    </a:lnTo>
                    <a:lnTo>
                      <a:pt x="167" y="123"/>
                    </a:lnTo>
                    <a:lnTo>
                      <a:pt x="165" y="124"/>
                    </a:lnTo>
                    <a:lnTo>
                      <a:pt x="165" y="125"/>
                    </a:lnTo>
                    <a:lnTo>
                      <a:pt x="164" y="126"/>
                    </a:lnTo>
                    <a:lnTo>
                      <a:pt x="163" y="127"/>
                    </a:lnTo>
                    <a:lnTo>
                      <a:pt x="162" y="127"/>
                    </a:lnTo>
                    <a:lnTo>
                      <a:pt x="161" y="127"/>
                    </a:lnTo>
                    <a:lnTo>
                      <a:pt x="160" y="128"/>
                    </a:lnTo>
                    <a:lnTo>
                      <a:pt x="159" y="128"/>
                    </a:lnTo>
                    <a:lnTo>
                      <a:pt x="158" y="128"/>
                    </a:lnTo>
                    <a:lnTo>
                      <a:pt x="156" y="130"/>
                    </a:lnTo>
                    <a:lnTo>
                      <a:pt x="154" y="131"/>
                    </a:lnTo>
                    <a:lnTo>
                      <a:pt x="154" y="131"/>
                    </a:lnTo>
                    <a:lnTo>
                      <a:pt x="152" y="131"/>
                    </a:lnTo>
                    <a:lnTo>
                      <a:pt x="151" y="134"/>
                    </a:lnTo>
                    <a:lnTo>
                      <a:pt x="136" y="174"/>
                    </a:lnTo>
                    <a:lnTo>
                      <a:pt x="123" y="204"/>
                    </a:lnTo>
                    <a:lnTo>
                      <a:pt x="113" y="179"/>
                    </a:lnTo>
                    <a:lnTo>
                      <a:pt x="112" y="178"/>
                    </a:lnTo>
                    <a:lnTo>
                      <a:pt x="111" y="177"/>
                    </a:lnTo>
                    <a:lnTo>
                      <a:pt x="108" y="177"/>
                    </a:lnTo>
                    <a:lnTo>
                      <a:pt x="106" y="177"/>
                    </a:lnTo>
                    <a:lnTo>
                      <a:pt x="104" y="177"/>
                    </a:lnTo>
                    <a:lnTo>
                      <a:pt x="103" y="177"/>
                    </a:lnTo>
                    <a:lnTo>
                      <a:pt x="100" y="177"/>
                    </a:lnTo>
                    <a:lnTo>
                      <a:pt x="98" y="177"/>
                    </a:lnTo>
                    <a:lnTo>
                      <a:pt x="97" y="177"/>
                    </a:lnTo>
                    <a:lnTo>
                      <a:pt x="96" y="177"/>
                    </a:lnTo>
                    <a:lnTo>
                      <a:pt x="96" y="177"/>
                    </a:lnTo>
                    <a:lnTo>
                      <a:pt x="96" y="176"/>
                    </a:lnTo>
                    <a:lnTo>
                      <a:pt x="92" y="176"/>
                    </a:lnTo>
                    <a:lnTo>
                      <a:pt x="91" y="175"/>
                    </a:lnTo>
                    <a:lnTo>
                      <a:pt x="89" y="176"/>
                    </a:lnTo>
                    <a:lnTo>
                      <a:pt x="89" y="175"/>
                    </a:lnTo>
                    <a:lnTo>
                      <a:pt x="88" y="175"/>
                    </a:lnTo>
                    <a:lnTo>
                      <a:pt x="87" y="176"/>
                    </a:lnTo>
                    <a:lnTo>
                      <a:pt x="86" y="176"/>
                    </a:lnTo>
                    <a:lnTo>
                      <a:pt x="85" y="176"/>
                    </a:lnTo>
                    <a:lnTo>
                      <a:pt x="85" y="175"/>
                    </a:lnTo>
                    <a:lnTo>
                      <a:pt x="84" y="174"/>
                    </a:lnTo>
                    <a:lnTo>
                      <a:pt x="84" y="173"/>
                    </a:lnTo>
                    <a:lnTo>
                      <a:pt x="83" y="173"/>
                    </a:lnTo>
                    <a:lnTo>
                      <a:pt x="82" y="173"/>
                    </a:lnTo>
                    <a:lnTo>
                      <a:pt x="82" y="173"/>
                    </a:lnTo>
                    <a:lnTo>
                      <a:pt x="81" y="173"/>
                    </a:lnTo>
                    <a:lnTo>
                      <a:pt x="80" y="172"/>
                    </a:lnTo>
                    <a:lnTo>
                      <a:pt x="79" y="171"/>
                    </a:lnTo>
                    <a:lnTo>
                      <a:pt x="79" y="171"/>
                    </a:lnTo>
                    <a:lnTo>
                      <a:pt x="78" y="171"/>
                    </a:lnTo>
                    <a:lnTo>
                      <a:pt x="77" y="171"/>
                    </a:lnTo>
                    <a:lnTo>
                      <a:pt x="76" y="171"/>
                    </a:lnTo>
                    <a:lnTo>
                      <a:pt x="74" y="169"/>
                    </a:lnTo>
                    <a:lnTo>
                      <a:pt x="73" y="169"/>
                    </a:lnTo>
                    <a:lnTo>
                      <a:pt x="72" y="169"/>
                    </a:lnTo>
                    <a:lnTo>
                      <a:pt x="71" y="169"/>
                    </a:lnTo>
                    <a:lnTo>
                      <a:pt x="70" y="169"/>
                    </a:lnTo>
                    <a:lnTo>
                      <a:pt x="68" y="169"/>
                    </a:lnTo>
                    <a:lnTo>
                      <a:pt x="66" y="169"/>
                    </a:lnTo>
                    <a:lnTo>
                      <a:pt x="65" y="170"/>
                    </a:lnTo>
                    <a:lnTo>
                      <a:pt x="63" y="170"/>
                    </a:lnTo>
                    <a:lnTo>
                      <a:pt x="62" y="169"/>
                    </a:lnTo>
                    <a:lnTo>
                      <a:pt x="61" y="169"/>
                    </a:lnTo>
                    <a:lnTo>
                      <a:pt x="61" y="168"/>
                    </a:lnTo>
                    <a:lnTo>
                      <a:pt x="61" y="167"/>
                    </a:lnTo>
                    <a:lnTo>
                      <a:pt x="60" y="166"/>
                    </a:lnTo>
                    <a:lnTo>
                      <a:pt x="59" y="165"/>
                    </a:lnTo>
                    <a:lnTo>
                      <a:pt x="59" y="163"/>
                    </a:lnTo>
                    <a:lnTo>
                      <a:pt x="59" y="162"/>
                    </a:lnTo>
                    <a:lnTo>
                      <a:pt x="58" y="162"/>
                    </a:lnTo>
                    <a:lnTo>
                      <a:pt x="58" y="161"/>
                    </a:lnTo>
                    <a:lnTo>
                      <a:pt x="58" y="159"/>
                    </a:lnTo>
                    <a:lnTo>
                      <a:pt x="58" y="159"/>
                    </a:lnTo>
                    <a:lnTo>
                      <a:pt x="57" y="157"/>
                    </a:lnTo>
                    <a:lnTo>
                      <a:pt x="56" y="157"/>
                    </a:lnTo>
                    <a:lnTo>
                      <a:pt x="55" y="156"/>
                    </a:lnTo>
                    <a:lnTo>
                      <a:pt x="54" y="156"/>
                    </a:lnTo>
                    <a:lnTo>
                      <a:pt x="52" y="156"/>
                    </a:lnTo>
                    <a:lnTo>
                      <a:pt x="51" y="156"/>
                    </a:lnTo>
                    <a:lnTo>
                      <a:pt x="49" y="156"/>
                    </a:lnTo>
                    <a:lnTo>
                      <a:pt x="47" y="156"/>
                    </a:lnTo>
                    <a:lnTo>
                      <a:pt x="47" y="156"/>
                    </a:lnTo>
                    <a:lnTo>
                      <a:pt x="46" y="156"/>
                    </a:lnTo>
                    <a:lnTo>
                      <a:pt x="45" y="156"/>
                    </a:lnTo>
                    <a:lnTo>
                      <a:pt x="45" y="158"/>
                    </a:lnTo>
                    <a:lnTo>
                      <a:pt x="44" y="158"/>
                    </a:lnTo>
                    <a:lnTo>
                      <a:pt x="44" y="159"/>
                    </a:lnTo>
                    <a:lnTo>
                      <a:pt x="44" y="159"/>
                    </a:lnTo>
                    <a:lnTo>
                      <a:pt x="44" y="160"/>
                    </a:lnTo>
                    <a:lnTo>
                      <a:pt x="43" y="161"/>
                    </a:lnTo>
                    <a:lnTo>
                      <a:pt x="42" y="162"/>
                    </a:lnTo>
                    <a:lnTo>
                      <a:pt x="41" y="162"/>
                    </a:lnTo>
                    <a:lnTo>
                      <a:pt x="41" y="162"/>
                    </a:lnTo>
                    <a:lnTo>
                      <a:pt x="37" y="163"/>
                    </a:lnTo>
                    <a:lnTo>
                      <a:pt x="37" y="163"/>
                    </a:lnTo>
                    <a:lnTo>
                      <a:pt x="36" y="164"/>
                    </a:lnTo>
                    <a:lnTo>
                      <a:pt x="34" y="166"/>
                    </a:lnTo>
                    <a:lnTo>
                      <a:pt x="34" y="166"/>
                    </a:lnTo>
                    <a:lnTo>
                      <a:pt x="33" y="167"/>
                    </a:lnTo>
                    <a:lnTo>
                      <a:pt x="32" y="168"/>
                    </a:lnTo>
                    <a:lnTo>
                      <a:pt x="32" y="167"/>
                    </a:lnTo>
                    <a:lnTo>
                      <a:pt x="31" y="166"/>
                    </a:lnTo>
                    <a:lnTo>
                      <a:pt x="30" y="166"/>
                    </a:lnTo>
                    <a:lnTo>
                      <a:pt x="30" y="167"/>
                    </a:lnTo>
                    <a:lnTo>
                      <a:pt x="29" y="167"/>
                    </a:lnTo>
                    <a:lnTo>
                      <a:pt x="28" y="167"/>
                    </a:lnTo>
                    <a:lnTo>
                      <a:pt x="27" y="167"/>
                    </a:lnTo>
                    <a:lnTo>
                      <a:pt x="27" y="168"/>
                    </a:lnTo>
                    <a:lnTo>
                      <a:pt x="24" y="167"/>
                    </a:lnTo>
                    <a:lnTo>
                      <a:pt x="23" y="166"/>
                    </a:lnTo>
                    <a:lnTo>
                      <a:pt x="22" y="166"/>
                    </a:lnTo>
                    <a:lnTo>
                      <a:pt x="20" y="166"/>
                    </a:lnTo>
                    <a:lnTo>
                      <a:pt x="20" y="166"/>
                    </a:lnTo>
                    <a:lnTo>
                      <a:pt x="20" y="167"/>
                    </a:lnTo>
                    <a:lnTo>
                      <a:pt x="20" y="169"/>
                    </a:lnTo>
                    <a:lnTo>
                      <a:pt x="18" y="169"/>
                    </a:lnTo>
                    <a:lnTo>
                      <a:pt x="17" y="169"/>
                    </a:lnTo>
                    <a:lnTo>
                      <a:pt x="17" y="169"/>
                    </a:lnTo>
                    <a:lnTo>
                      <a:pt x="17" y="168"/>
                    </a:lnTo>
                    <a:lnTo>
                      <a:pt x="15" y="168"/>
                    </a:lnTo>
                    <a:lnTo>
                      <a:pt x="15" y="167"/>
                    </a:lnTo>
                    <a:lnTo>
                      <a:pt x="14" y="166"/>
                    </a:lnTo>
                    <a:lnTo>
                      <a:pt x="13" y="166"/>
                    </a:lnTo>
                    <a:lnTo>
                      <a:pt x="13" y="166"/>
                    </a:lnTo>
                    <a:lnTo>
                      <a:pt x="13" y="166"/>
                    </a:lnTo>
                    <a:lnTo>
                      <a:pt x="13" y="165"/>
                    </a:lnTo>
                    <a:lnTo>
                      <a:pt x="11" y="165"/>
                    </a:lnTo>
                    <a:lnTo>
                      <a:pt x="10" y="166"/>
                    </a:lnTo>
                    <a:lnTo>
                      <a:pt x="10" y="166"/>
                    </a:lnTo>
                    <a:lnTo>
                      <a:pt x="9" y="166"/>
                    </a:lnTo>
                    <a:lnTo>
                      <a:pt x="7" y="166"/>
                    </a:lnTo>
                    <a:lnTo>
                      <a:pt x="6" y="166"/>
                    </a:lnTo>
                    <a:lnTo>
                      <a:pt x="5" y="166"/>
                    </a:lnTo>
                    <a:lnTo>
                      <a:pt x="4" y="167"/>
                    </a:lnTo>
                    <a:lnTo>
                      <a:pt x="4" y="167"/>
                    </a:lnTo>
                    <a:lnTo>
                      <a:pt x="2" y="167"/>
                    </a:lnTo>
                    <a:lnTo>
                      <a:pt x="2" y="166"/>
                    </a:lnTo>
                    <a:lnTo>
                      <a:pt x="1" y="166"/>
                    </a:lnTo>
                    <a:lnTo>
                      <a:pt x="1" y="166"/>
                    </a:lnTo>
                    <a:lnTo>
                      <a:pt x="0" y="164"/>
                    </a:lnTo>
                    <a:lnTo>
                      <a:pt x="4" y="163"/>
                    </a:lnTo>
                    <a:lnTo>
                      <a:pt x="8" y="164"/>
                    </a:lnTo>
                    <a:lnTo>
                      <a:pt x="9" y="162"/>
                    </a:lnTo>
                    <a:lnTo>
                      <a:pt x="9" y="162"/>
                    </a:lnTo>
                    <a:lnTo>
                      <a:pt x="10" y="159"/>
                    </a:lnTo>
                    <a:lnTo>
                      <a:pt x="10" y="155"/>
                    </a:lnTo>
                    <a:lnTo>
                      <a:pt x="8" y="152"/>
                    </a:lnTo>
                    <a:lnTo>
                      <a:pt x="11" y="148"/>
                    </a:lnTo>
                    <a:lnTo>
                      <a:pt x="14" y="144"/>
                    </a:lnTo>
                    <a:lnTo>
                      <a:pt x="16" y="143"/>
                    </a:lnTo>
                    <a:lnTo>
                      <a:pt x="17" y="142"/>
                    </a:lnTo>
                    <a:lnTo>
                      <a:pt x="17" y="140"/>
                    </a:lnTo>
                    <a:lnTo>
                      <a:pt x="18" y="138"/>
                    </a:lnTo>
                    <a:lnTo>
                      <a:pt x="20" y="135"/>
                    </a:lnTo>
                    <a:lnTo>
                      <a:pt x="21" y="131"/>
                    </a:lnTo>
                    <a:lnTo>
                      <a:pt x="23" y="128"/>
                    </a:lnTo>
                    <a:lnTo>
                      <a:pt x="25" y="122"/>
                    </a:lnTo>
                    <a:lnTo>
                      <a:pt x="25" y="121"/>
                    </a:lnTo>
                    <a:lnTo>
                      <a:pt x="25" y="120"/>
                    </a:lnTo>
                    <a:lnTo>
                      <a:pt x="24" y="119"/>
                    </a:lnTo>
                    <a:lnTo>
                      <a:pt x="23" y="118"/>
                    </a:lnTo>
                    <a:lnTo>
                      <a:pt x="19" y="117"/>
                    </a:lnTo>
                    <a:lnTo>
                      <a:pt x="18" y="111"/>
                    </a:lnTo>
                    <a:lnTo>
                      <a:pt x="17" y="110"/>
                    </a:lnTo>
                    <a:lnTo>
                      <a:pt x="15" y="107"/>
                    </a:lnTo>
                    <a:lnTo>
                      <a:pt x="13" y="107"/>
                    </a:lnTo>
                    <a:lnTo>
                      <a:pt x="13" y="103"/>
                    </a:lnTo>
                    <a:lnTo>
                      <a:pt x="10" y="101"/>
                    </a:lnTo>
                    <a:lnTo>
                      <a:pt x="7" y="99"/>
                    </a:lnTo>
                    <a:lnTo>
                      <a:pt x="6" y="99"/>
                    </a:lnTo>
                    <a:lnTo>
                      <a:pt x="3" y="97"/>
                    </a:lnTo>
                    <a:lnTo>
                      <a:pt x="3" y="96"/>
                    </a:lnTo>
                    <a:lnTo>
                      <a:pt x="6" y="90"/>
                    </a:lnTo>
                    <a:lnTo>
                      <a:pt x="5" y="87"/>
                    </a:lnTo>
                    <a:lnTo>
                      <a:pt x="4" y="84"/>
                    </a:lnTo>
                    <a:lnTo>
                      <a:pt x="3" y="82"/>
                    </a:lnTo>
                    <a:lnTo>
                      <a:pt x="4" y="80"/>
                    </a:lnTo>
                    <a:lnTo>
                      <a:pt x="6" y="80"/>
                    </a:lnTo>
                    <a:lnTo>
                      <a:pt x="6" y="80"/>
                    </a:lnTo>
                    <a:lnTo>
                      <a:pt x="6" y="80"/>
                    </a:lnTo>
                    <a:lnTo>
                      <a:pt x="7" y="79"/>
                    </a:lnTo>
                    <a:lnTo>
                      <a:pt x="7" y="78"/>
                    </a:lnTo>
                    <a:lnTo>
                      <a:pt x="8" y="78"/>
                    </a:lnTo>
                    <a:lnTo>
                      <a:pt x="10" y="78"/>
                    </a:lnTo>
                    <a:lnTo>
                      <a:pt x="10" y="77"/>
                    </a:lnTo>
                    <a:lnTo>
                      <a:pt x="11" y="76"/>
                    </a:lnTo>
                    <a:lnTo>
                      <a:pt x="11" y="76"/>
                    </a:lnTo>
                    <a:lnTo>
                      <a:pt x="12" y="76"/>
                    </a:lnTo>
                    <a:lnTo>
                      <a:pt x="13" y="76"/>
                    </a:lnTo>
                    <a:lnTo>
                      <a:pt x="13" y="76"/>
                    </a:lnTo>
                    <a:lnTo>
                      <a:pt x="13" y="76"/>
                    </a:lnTo>
                    <a:lnTo>
                      <a:pt x="14" y="75"/>
                    </a:lnTo>
                    <a:lnTo>
                      <a:pt x="14" y="75"/>
                    </a:lnTo>
                    <a:lnTo>
                      <a:pt x="15" y="74"/>
                    </a:lnTo>
                    <a:lnTo>
                      <a:pt x="15" y="74"/>
                    </a:lnTo>
                    <a:lnTo>
                      <a:pt x="16" y="73"/>
                    </a:lnTo>
                    <a:lnTo>
                      <a:pt x="16" y="73"/>
                    </a:lnTo>
                    <a:lnTo>
                      <a:pt x="16" y="73"/>
                    </a:lnTo>
                    <a:lnTo>
                      <a:pt x="17" y="72"/>
                    </a:lnTo>
                    <a:lnTo>
                      <a:pt x="16" y="70"/>
                    </a:lnTo>
                    <a:lnTo>
                      <a:pt x="14" y="69"/>
                    </a:lnTo>
                    <a:lnTo>
                      <a:pt x="14" y="69"/>
                    </a:lnTo>
                    <a:lnTo>
                      <a:pt x="14" y="69"/>
                    </a:lnTo>
                    <a:lnTo>
                      <a:pt x="15" y="69"/>
                    </a:lnTo>
                    <a:lnTo>
                      <a:pt x="15" y="6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93" name="Freeform 951">
                <a:extLst>
                  <a:ext uri="{FF2B5EF4-FFF2-40B4-BE49-F238E27FC236}">
                    <a16:creationId xmlns:a16="http://schemas.microsoft.com/office/drawing/2014/main" id="{5AA44DD7-C6F4-4E93-BF44-46AD41DD14CE}"/>
                  </a:ext>
                </a:extLst>
              </p:cNvPr>
              <p:cNvSpPr>
                <a:spLocks/>
              </p:cNvSpPr>
              <p:nvPr/>
            </p:nvSpPr>
            <p:spPr bwMode="auto">
              <a:xfrm>
                <a:off x="4811" y="3241"/>
                <a:ext cx="183" cy="227"/>
              </a:xfrm>
              <a:custGeom>
                <a:avLst/>
                <a:gdLst>
                  <a:gd name="T0" fmla="*/ 36 w 183"/>
                  <a:gd name="T1" fmla="*/ 82 h 227"/>
                  <a:gd name="T2" fmla="*/ 22 w 183"/>
                  <a:gd name="T3" fmla="*/ 73 h 227"/>
                  <a:gd name="T4" fmla="*/ 11 w 183"/>
                  <a:gd name="T5" fmla="*/ 65 h 227"/>
                  <a:gd name="T6" fmla="*/ 11 w 183"/>
                  <a:gd name="T7" fmla="*/ 41 h 227"/>
                  <a:gd name="T8" fmla="*/ 6 w 183"/>
                  <a:gd name="T9" fmla="*/ 27 h 227"/>
                  <a:gd name="T10" fmla="*/ 1 w 183"/>
                  <a:gd name="T11" fmla="*/ 11 h 227"/>
                  <a:gd name="T12" fmla="*/ 12 w 183"/>
                  <a:gd name="T13" fmla="*/ 9 h 227"/>
                  <a:gd name="T14" fmla="*/ 17 w 183"/>
                  <a:gd name="T15" fmla="*/ 13 h 227"/>
                  <a:gd name="T16" fmla="*/ 26 w 183"/>
                  <a:gd name="T17" fmla="*/ 11 h 227"/>
                  <a:gd name="T18" fmla="*/ 33 w 183"/>
                  <a:gd name="T19" fmla="*/ 10 h 227"/>
                  <a:gd name="T20" fmla="*/ 43 w 183"/>
                  <a:gd name="T21" fmla="*/ 4 h 227"/>
                  <a:gd name="T22" fmla="*/ 50 w 183"/>
                  <a:gd name="T23" fmla="*/ 0 h 227"/>
                  <a:gd name="T24" fmla="*/ 57 w 183"/>
                  <a:gd name="T25" fmla="*/ 6 h 227"/>
                  <a:gd name="T26" fmla="*/ 62 w 183"/>
                  <a:gd name="T27" fmla="*/ 14 h 227"/>
                  <a:gd name="T28" fmla="*/ 75 w 183"/>
                  <a:gd name="T29" fmla="*/ 15 h 227"/>
                  <a:gd name="T30" fmla="*/ 82 w 183"/>
                  <a:gd name="T31" fmla="*/ 17 h 227"/>
                  <a:gd name="T32" fmla="*/ 88 w 183"/>
                  <a:gd name="T33" fmla="*/ 20 h 227"/>
                  <a:gd name="T34" fmla="*/ 103 w 183"/>
                  <a:gd name="T35" fmla="*/ 21 h 227"/>
                  <a:gd name="T36" fmla="*/ 122 w 183"/>
                  <a:gd name="T37" fmla="*/ 51 h 227"/>
                  <a:gd name="T38" fmla="*/ 128 w 183"/>
                  <a:gd name="T39" fmla="*/ 58 h 227"/>
                  <a:gd name="T40" fmla="*/ 133 w 183"/>
                  <a:gd name="T41" fmla="*/ 65 h 227"/>
                  <a:gd name="T42" fmla="*/ 134 w 183"/>
                  <a:gd name="T43" fmla="*/ 72 h 227"/>
                  <a:gd name="T44" fmla="*/ 136 w 183"/>
                  <a:gd name="T45" fmla="*/ 79 h 227"/>
                  <a:gd name="T46" fmla="*/ 144 w 183"/>
                  <a:gd name="T47" fmla="*/ 87 h 227"/>
                  <a:gd name="T48" fmla="*/ 151 w 183"/>
                  <a:gd name="T49" fmla="*/ 89 h 227"/>
                  <a:gd name="T50" fmla="*/ 157 w 183"/>
                  <a:gd name="T51" fmla="*/ 93 h 227"/>
                  <a:gd name="T52" fmla="*/ 164 w 183"/>
                  <a:gd name="T53" fmla="*/ 102 h 227"/>
                  <a:gd name="T54" fmla="*/ 164 w 183"/>
                  <a:gd name="T55" fmla="*/ 109 h 227"/>
                  <a:gd name="T56" fmla="*/ 167 w 183"/>
                  <a:gd name="T57" fmla="*/ 117 h 227"/>
                  <a:gd name="T58" fmla="*/ 176 w 183"/>
                  <a:gd name="T59" fmla="*/ 122 h 227"/>
                  <a:gd name="T60" fmla="*/ 182 w 183"/>
                  <a:gd name="T61" fmla="*/ 127 h 227"/>
                  <a:gd name="T62" fmla="*/ 177 w 183"/>
                  <a:gd name="T63" fmla="*/ 135 h 227"/>
                  <a:gd name="T64" fmla="*/ 169 w 183"/>
                  <a:gd name="T65" fmla="*/ 137 h 227"/>
                  <a:gd name="T66" fmla="*/ 162 w 183"/>
                  <a:gd name="T67" fmla="*/ 141 h 227"/>
                  <a:gd name="T68" fmla="*/ 154 w 183"/>
                  <a:gd name="T69" fmla="*/ 145 h 227"/>
                  <a:gd name="T70" fmla="*/ 146 w 183"/>
                  <a:gd name="T71" fmla="*/ 146 h 227"/>
                  <a:gd name="T72" fmla="*/ 138 w 183"/>
                  <a:gd name="T73" fmla="*/ 146 h 227"/>
                  <a:gd name="T74" fmla="*/ 131 w 183"/>
                  <a:gd name="T75" fmla="*/ 149 h 227"/>
                  <a:gd name="T76" fmla="*/ 123 w 183"/>
                  <a:gd name="T77" fmla="*/ 155 h 227"/>
                  <a:gd name="T78" fmla="*/ 122 w 183"/>
                  <a:gd name="T79" fmla="*/ 166 h 227"/>
                  <a:gd name="T80" fmla="*/ 131 w 183"/>
                  <a:gd name="T81" fmla="*/ 176 h 227"/>
                  <a:gd name="T82" fmla="*/ 134 w 183"/>
                  <a:gd name="T83" fmla="*/ 188 h 227"/>
                  <a:gd name="T84" fmla="*/ 136 w 183"/>
                  <a:gd name="T85" fmla="*/ 196 h 227"/>
                  <a:gd name="T86" fmla="*/ 125 w 183"/>
                  <a:gd name="T87" fmla="*/ 200 h 227"/>
                  <a:gd name="T88" fmla="*/ 126 w 183"/>
                  <a:gd name="T89" fmla="*/ 208 h 227"/>
                  <a:gd name="T90" fmla="*/ 128 w 183"/>
                  <a:gd name="T91" fmla="*/ 220 h 227"/>
                  <a:gd name="T92" fmla="*/ 123 w 183"/>
                  <a:gd name="T93" fmla="*/ 224 h 227"/>
                  <a:gd name="T94" fmla="*/ 109 w 183"/>
                  <a:gd name="T95" fmla="*/ 216 h 227"/>
                  <a:gd name="T96" fmla="*/ 95 w 183"/>
                  <a:gd name="T97" fmla="*/ 227 h 227"/>
                  <a:gd name="T98" fmla="*/ 81 w 183"/>
                  <a:gd name="T99" fmla="*/ 221 h 227"/>
                  <a:gd name="T100" fmla="*/ 73 w 183"/>
                  <a:gd name="T101" fmla="*/ 218 h 227"/>
                  <a:gd name="T102" fmla="*/ 62 w 183"/>
                  <a:gd name="T103" fmla="*/ 214 h 227"/>
                  <a:gd name="T104" fmla="*/ 56 w 183"/>
                  <a:gd name="T105" fmla="*/ 201 h 227"/>
                  <a:gd name="T106" fmla="*/ 50 w 183"/>
                  <a:gd name="T107" fmla="*/ 192 h 227"/>
                  <a:gd name="T108" fmla="*/ 53 w 183"/>
                  <a:gd name="T109" fmla="*/ 181 h 227"/>
                  <a:gd name="T110" fmla="*/ 52 w 183"/>
                  <a:gd name="T111" fmla="*/ 169 h 227"/>
                  <a:gd name="T112" fmla="*/ 48 w 183"/>
                  <a:gd name="T113" fmla="*/ 155 h 227"/>
                  <a:gd name="T114" fmla="*/ 56 w 183"/>
                  <a:gd name="T115" fmla="*/ 141 h 227"/>
                  <a:gd name="T116" fmla="*/ 49 w 183"/>
                  <a:gd name="T117" fmla="*/ 123 h 227"/>
                  <a:gd name="T118" fmla="*/ 50 w 183"/>
                  <a:gd name="T119" fmla="*/ 108 h 227"/>
                  <a:gd name="T120" fmla="*/ 41 w 183"/>
                  <a:gd name="T121"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3" h="227">
                    <a:moveTo>
                      <a:pt x="40" y="95"/>
                    </a:moveTo>
                    <a:lnTo>
                      <a:pt x="40" y="94"/>
                    </a:lnTo>
                    <a:lnTo>
                      <a:pt x="39" y="93"/>
                    </a:lnTo>
                    <a:lnTo>
                      <a:pt x="37" y="93"/>
                    </a:lnTo>
                    <a:lnTo>
                      <a:pt x="36" y="92"/>
                    </a:lnTo>
                    <a:lnTo>
                      <a:pt x="36" y="89"/>
                    </a:lnTo>
                    <a:lnTo>
                      <a:pt x="37" y="86"/>
                    </a:lnTo>
                    <a:lnTo>
                      <a:pt x="36" y="85"/>
                    </a:lnTo>
                    <a:lnTo>
                      <a:pt x="36" y="82"/>
                    </a:lnTo>
                    <a:lnTo>
                      <a:pt x="35" y="80"/>
                    </a:lnTo>
                    <a:lnTo>
                      <a:pt x="33" y="79"/>
                    </a:lnTo>
                    <a:lnTo>
                      <a:pt x="33" y="77"/>
                    </a:lnTo>
                    <a:lnTo>
                      <a:pt x="30" y="79"/>
                    </a:lnTo>
                    <a:lnTo>
                      <a:pt x="29" y="78"/>
                    </a:lnTo>
                    <a:lnTo>
                      <a:pt x="29" y="76"/>
                    </a:lnTo>
                    <a:lnTo>
                      <a:pt x="26" y="76"/>
                    </a:lnTo>
                    <a:lnTo>
                      <a:pt x="22" y="74"/>
                    </a:lnTo>
                    <a:lnTo>
                      <a:pt x="22" y="73"/>
                    </a:lnTo>
                    <a:lnTo>
                      <a:pt x="21" y="70"/>
                    </a:lnTo>
                    <a:lnTo>
                      <a:pt x="17" y="71"/>
                    </a:lnTo>
                    <a:lnTo>
                      <a:pt x="13" y="72"/>
                    </a:lnTo>
                    <a:lnTo>
                      <a:pt x="12" y="73"/>
                    </a:lnTo>
                    <a:lnTo>
                      <a:pt x="10" y="72"/>
                    </a:lnTo>
                    <a:lnTo>
                      <a:pt x="9" y="71"/>
                    </a:lnTo>
                    <a:lnTo>
                      <a:pt x="10" y="69"/>
                    </a:lnTo>
                    <a:lnTo>
                      <a:pt x="11" y="68"/>
                    </a:lnTo>
                    <a:lnTo>
                      <a:pt x="11" y="65"/>
                    </a:lnTo>
                    <a:lnTo>
                      <a:pt x="9" y="61"/>
                    </a:lnTo>
                    <a:lnTo>
                      <a:pt x="10" y="57"/>
                    </a:lnTo>
                    <a:lnTo>
                      <a:pt x="13" y="54"/>
                    </a:lnTo>
                    <a:lnTo>
                      <a:pt x="14" y="51"/>
                    </a:lnTo>
                    <a:lnTo>
                      <a:pt x="12" y="48"/>
                    </a:lnTo>
                    <a:lnTo>
                      <a:pt x="15" y="46"/>
                    </a:lnTo>
                    <a:lnTo>
                      <a:pt x="13" y="44"/>
                    </a:lnTo>
                    <a:lnTo>
                      <a:pt x="12" y="43"/>
                    </a:lnTo>
                    <a:lnTo>
                      <a:pt x="11" y="41"/>
                    </a:lnTo>
                    <a:lnTo>
                      <a:pt x="11" y="40"/>
                    </a:lnTo>
                    <a:lnTo>
                      <a:pt x="10" y="36"/>
                    </a:lnTo>
                    <a:lnTo>
                      <a:pt x="10" y="35"/>
                    </a:lnTo>
                    <a:lnTo>
                      <a:pt x="10" y="34"/>
                    </a:lnTo>
                    <a:lnTo>
                      <a:pt x="9" y="34"/>
                    </a:lnTo>
                    <a:lnTo>
                      <a:pt x="9" y="32"/>
                    </a:lnTo>
                    <a:lnTo>
                      <a:pt x="8" y="31"/>
                    </a:lnTo>
                    <a:lnTo>
                      <a:pt x="9" y="28"/>
                    </a:lnTo>
                    <a:lnTo>
                      <a:pt x="6" y="27"/>
                    </a:lnTo>
                    <a:lnTo>
                      <a:pt x="5" y="23"/>
                    </a:lnTo>
                    <a:lnTo>
                      <a:pt x="5" y="20"/>
                    </a:lnTo>
                    <a:lnTo>
                      <a:pt x="5" y="16"/>
                    </a:lnTo>
                    <a:lnTo>
                      <a:pt x="4" y="13"/>
                    </a:lnTo>
                    <a:lnTo>
                      <a:pt x="3" y="13"/>
                    </a:lnTo>
                    <a:lnTo>
                      <a:pt x="1" y="13"/>
                    </a:lnTo>
                    <a:lnTo>
                      <a:pt x="0" y="10"/>
                    </a:lnTo>
                    <a:lnTo>
                      <a:pt x="1" y="10"/>
                    </a:lnTo>
                    <a:lnTo>
                      <a:pt x="1" y="11"/>
                    </a:lnTo>
                    <a:lnTo>
                      <a:pt x="3" y="11"/>
                    </a:lnTo>
                    <a:lnTo>
                      <a:pt x="4" y="10"/>
                    </a:lnTo>
                    <a:lnTo>
                      <a:pt x="5" y="10"/>
                    </a:lnTo>
                    <a:lnTo>
                      <a:pt x="6" y="10"/>
                    </a:lnTo>
                    <a:lnTo>
                      <a:pt x="8" y="10"/>
                    </a:lnTo>
                    <a:lnTo>
                      <a:pt x="9" y="10"/>
                    </a:lnTo>
                    <a:lnTo>
                      <a:pt x="9" y="10"/>
                    </a:lnTo>
                    <a:lnTo>
                      <a:pt x="10" y="9"/>
                    </a:lnTo>
                    <a:lnTo>
                      <a:pt x="12" y="9"/>
                    </a:lnTo>
                    <a:lnTo>
                      <a:pt x="12" y="10"/>
                    </a:lnTo>
                    <a:lnTo>
                      <a:pt x="12" y="10"/>
                    </a:lnTo>
                    <a:lnTo>
                      <a:pt x="13" y="10"/>
                    </a:lnTo>
                    <a:lnTo>
                      <a:pt x="14" y="11"/>
                    </a:lnTo>
                    <a:lnTo>
                      <a:pt x="14" y="12"/>
                    </a:lnTo>
                    <a:lnTo>
                      <a:pt x="16" y="12"/>
                    </a:lnTo>
                    <a:lnTo>
                      <a:pt x="16" y="13"/>
                    </a:lnTo>
                    <a:lnTo>
                      <a:pt x="16" y="13"/>
                    </a:lnTo>
                    <a:lnTo>
                      <a:pt x="17" y="13"/>
                    </a:lnTo>
                    <a:lnTo>
                      <a:pt x="19" y="13"/>
                    </a:lnTo>
                    <a:lnTo>
                      <a:pt x="19" y="11"/>
                    </a:lnTo>
                    <a:lnTo>
                      <a:pt x="19" y="10"/>
                    </a:lnTo>
                    <a:lnTo>
                      <a:pt x="19" y="10"/>
                    </a:lnTo>
                    <a:lnTo>
                      <a:pt x="21" y="10"/>
                    </a:lnTo>
                    <a:lnTo>
                      <a:pt x="22" y="10"/>
                    </a:lnTo>
                    <a:lnTo>
                      <a:pt x="23" y="11"/>
                    </a:lnTo>
                    <a:lnTo>
                      <a:pt x="26" y="12"/>
                    </a:lnTo>
                    <a:lnTo>
                      <a:pt x="26" y="11"/>
                    </a:lnTo>
                    <a:lnTo>
                      <a:pt x="27" y="11"/>
                    </a:lnTo>
                    <a:lnTo>
                      <a:pt x="28" y="11"/>
                    </a:lnTo>
                    <a:lnTo>
                      <a:pt x="29" y="11"/>
                    </a:lnTo>
                    <a:lnTo>
                      <a:pt x="29" y="10"/>
                    </a:lnTo>
                    <a:lnTo>
                      <a:pt x="30" y="10"/>
                    </a:lnTo>
                    <a:lnTo>
                      <a:pt x="31" y="11"/>
                    </a:lnTo>
                    <a:lnTo>
                      <a:pt x="31" y="12"/>
                    </a:lnTo>
                    <a:lnTo>
                      <a:pt x="32" y="11"/>
                    </a:lnTo>
                    <a:lnTo>
                      <a:pt x="33" y="10"/>
                    </a:lnTo>
                    <a:lnTo>
                      <a:pt x="33" y="10"/>
                    </a:lnTo>
                    <a:lnTo>
                      <a:pt x="35" y="8"/>
                    </a:lnTo>
                    <a:lnTo>
                      <a:pt x="36" y="7"/>
                    </a:lnTo>
                    <a:lnTo>
                      <a:pt x="36" y="7"/>
                    </a:lnTo>
                    <a:lnTo>
                      <a:pt x="40" y="6"/>
                    </a:lnTo>
                    <a:lnTo>
                      <a:pt x="40" y="6"/>
                    </a:lnTo>
                    <a:lnTo>
                      <a:pt x="41" y="6"/>
                    </a:lnTo>
                    <a:lnTo>
                      <a:pt x="42" y="5"/>
                    </a:lnTo>
                    <a:lnTo>
                      <a:pt x="43" y="4"/>
                    </a:lnTo>
                    <a:lnTo>
                      <a:pt x="43" y="3"/>
                    </a:lnTo>
                    <a:lnTo>
                      <a:pt x="43" y="3"/>
                    </a:lnTo>
                    <a:lnTo>
                      <a:pt x="43" y="2"/>
                    </a:lnTo>
                    <a:lnTo>
                      <a:pt x="44" y="2"/>
                    </a:lnTo>
                    <a:lnTo>
                      <a:pt x="44" y="0"/>
                    </a:lnTo>
                    <a:lnTo>
                      <a:pt x="45" y="0"/>
                    </a:lnTo>
                    <a:lnTo>
                      <a:pt x="46" y="0"/>
                    </a:lnTo>
                    <a:lnTo>
                      <a:pt x="48" y="0"/>
                    </a:lnTo>
                    <a:lnTo>
                      <a:pt x="50" y="0"/>
                    </a:lnTo>
                    <a:lnTo>
                      <a:pt x="51" y="0"/>
                    </a:lnTo>
                    <a:lnTo>
                      <a:pt x="53" y="0"/>
                    </a:lnTo>
                    <a:lnTo>
                      <a:pt x="54" y="0"/>
                    </a:lnTo>
                    <a:lnTo>
                      <a:pt x="55" y="1"/>
                    </a:lnTo>
                    <a:lnTo>
                      <a:pt x="56" y="1"/>
                    </a:lnTo>
                    <a:lnTo>
                      <a:pt x="57" y="3"/>
                    </a:lnTo>
                    <a:lnTo>
                      <a:pt x="57" y="3"/>
                    </a:lnTo>
                    <a:lnTo>
                      <a:pt x="57" y="5"/>
                    </a:lnTo>
                    <a:lnTo>
                      <a:pt x="57" y="6"/>
                    </a:lnTo>
                    <a:lnTo>
                      <a:pt x="58" y="6"/>
                    </a:lnTo>
                    <a:lnTo>
                      <a:pt x="58" y="7"/>
                    </a:lnTo>
                    <a:lnTo>
                      <a:pt x="58" y="9"/>
                    </a:lnTo>
                    <a:lnTo>
                      <a:pt x="59" y="10"/>
                    </a:lnTo>
                    <a:lnTo>
                      <a:pt x="60" y="11"/>
                    </a:lnTo>
                    <a:lnTo>
                      <a:pt x="60" y="12"/>
                    </a:lnTo>
                    <a:lnTo>
                      <a:pt x="60" y="13"/>
                    </a:lnTo>
                    <a:lnTo>
                      <a:pt x="61" y="13"/>
                    </a:lnTo>
                    <a:lnTo>
                      <a:pt x="62" y="14"/>
                    </a:lnTo>
                    <a:lnTo>
                      <a:pt x="64" y="14"/>
                    </a:lnTo>
                    <a:lnTo>
                      <a:pt x="65" y="13"/>
                    </a:lnTo>
                    <a:lnTo>
                      <a:pt x="67" y="13"/>
                    </a:lnTo>
                    <a:lnTo>
                      <a:pt x="69" y="13"/>
                    </a:lnTo>
                    <a:lnTo>
                      <a:pt x="70" y="13"/>
                    </a:lnTo>
                    <a:lnTo>
                      <a:pt x="71" y="13"/>
                    </a:lnTo>
                    <a:lnTo>
                      <a:pt x="72" y="13"/>
                    </a:lnTo>
                    <a:lnTo>
                      <a:pt x="73" y="13"/>
                    </a:lnTo>
                    <a:lnTo>
                      <a:pt x="75" y="15"/>
                    </a:lnTo>
                    <a:lnTo>
                      <a:pt x="76" y="15"/>
                    </a:lnTo>
                    <a:lnTo>
                      <a:pt x="77" y="15"/>
                    </a:lnTo>
                    <a:lnTo>
                      <a:pt x="78" y="15"/>
                    </a:lnTo>
                    <a:lnTo>
                      <a:pt x="78" y="15"/>
                    </a:lnTo>
                    <a:lnTo>
                      <a:pt x="79" y="16"/>
                    </a:lnTo>
                    <a:lnTo>
                      <a:pt x="80" y="17"/>
                    </a:lnTo>
                    <a:lnTo>
                      <a:pt x="81" y="17"/>
                    </a:lnTo>
                    <a:lnTo>
                      <a:pt x="81" y="17"/>
                    </a:lnTo>
                    <a:lnTo>
                      <a:pt x="82" y="17"/>
                    </a:lnTo>
                    <a:lnTo>
                      <a:pt x="83" y="17"/>
                    </a:lnTo>
                    <a:lnTo>
                      <a:pt x="83" y="18"/>
                    </a:lnTo>
                    <a:lnTo>
                      <a:pt x="84" y="19"/>
                    </a:lnTo>
                    <a:lnTo>
                      <a:pt x="84" y="20"/>
                    </a:lnTo>
                    <a:lnTo>
                      <a:pt x="85" y="20"/>
                    </a:lnTo>
                    <a:lnTo>
                      <a:pt x="86" y="20"/>
                    </a:lnTo>
                    <a:lnTo>
                      <a:pt x="87" y="19"/>
                    </a:lnTo>
                    <a:lnTo>
                      <a:pt x="88" y="19"/>
                    </a:lnTo>
                    <a:lnTo>
                      <a:pt x="88" y="20"/>
                    </a:lnTo>
                    <a:lnTo>
                      <a:pt x="90" y="19"/>
                    </a:lnTo>
                    <a:lnTo>
                      <a:pt x="91" y="20"/>
                    </a:lnTo>
                    <a:lnTo>
                      <a:pt x="95" y="20"/>
                    </a:lnTo>
                    <a:lnTo>
                      <a:pt x="95" y="21"/>
                    </a:lnTo>
                    <a:lnTo>
                      <a:pt x="96" y="21"/>
                    </a:lnTo>
                    <a:lnTo>
                      <a:pt x="97" y="21"/>
                    </a:lnTo>
                    <a:lnTo>
                      <a:pt x="99" y="21"/>
                    </a:lnTo>
                    <a:lnTo>
                      <a:pt x="102" y="21"/>
                    </a:lnTo>
                    <a:lnTo>
                      <a:pt x="103" y="21"/>
                    </a:lnTo>
                    <a:lnTo>
                      <a:pt x="105" y="21"/>
                    </a:lnTo>
                    <a:lnTo>
                      <a:pt x="107" y="21"/>
                    </a:lnTo>
                    <a:lnTo>
                      <a:pt x="110" y="21"/>
                    </a:lnTo>
                    <a:lnTo>
                      <a:pt x="111" y="22"/>
                    </a:lnTo>
                    <a:lnTo>
                      <a:pt x="112" y="23"/>
                    </a:lnTo>
                    <a:lnTo>
                      <a:pt x="122" y="48"/>
                    </a:lnTo>
                    <a:lnTo>
                      <a:pt x="122" y="48"/>
                    </a:lnTo>
                    <a:lnTo>
                      <a:pt x="122" y="49"/>
                    </a:lnTo>
                    <a:lnTo>
                      <a:pt x="122" y="51"/>
                    </a:lnTo>
                    <a:lnTo>
                      <a:pt x="122" y="52"/>
                    </a:lnTo>
                    <a:lnTo>
                      <a:pt x="123" y="54"/>
                    </a:lnTo>
                    <a:lnTo>
                      <a:pt x="123" y="55"/>
                    </a:lnTo>
                    <a:lnTo>
                      <a:pt x="124" y="55"/>
                    </a:lnTo>
                    <a:lnTo>
                      <a:pt x="125" y="56"/>
                    </a:lnTo>
                    <a:lnTo>
                      <a:pt x="126" y="57"/>
                    </a:lnTo>
                    <a:lnTo>
                      <a:pt x="126" y="57"/>
                    </a:lnTo>
                    <a:lnTo>
                      <a:pt x="127" y="58"/>
                    </a:lnTo>
                    <a:lnTo>
                      <a:pt x="128" y="58"/>
                    </a:lnTo>
                    <a:lnTo>
                      <a:pt x="129" y="58"/>
                    </a:lnTo>
                    <a:lnTo>
                      <a:pt x="129" y="58"/>
                    </a:lnTo>
                    <a:lnTo>
                      <a:pt x="130" y="59"/>
                    </a:lnTo>
                    <a:lnTo>
                      <a:pt x="130" y="60"/>
                    </a:lnTo>
                    <a:lnTo>
                      <a:pt x="130" y="61"/>
                    </a:lnTo>
                    <a:lnTo>
                      <a:pt x="131" y="62"/>
                    </a:lnTo>
                    <a:lnTo>
                      <a:pt x="132" y="63"/>
                    </a:lnTo>
                    <a:lnTo>
                      <a:pt x="133" y="64"/>
                    </a:lnTo>
                    <a:lnTo>
                      <a:pt x="133" y="65"/>
                    </a:lnTo>
                    <a:lnTo>
                      <a:pt x="133" y="65"/>
                    </a:lnTo>
                    <a:lnTo>
                      <a:pt x="134" y="65"/>
                    </a:lnTo>
                    <a:lnTo>
                      <a:pt x="135" y="67"/>
                    </a:lnTo>
                    <a:lnTo>
                      <a:pt x="135" y="68"/>
                    </a:lnTo>
                    <a:lnTo>
                      <a:pt x="135" y="69"/>
                    </a:lnTo>
                    <a:lnTo>
                      <a:pt x="135" y="70"/>
                    </a:lnTo>
                    <a:lnTo>
                      <a:pt x="135" y="71"/>
                    </a:lnTo>
                    <a:lnTo>
                      <a:pt x="135" y="72"/>
                    </a:lnTo>
                    <a:lnTo>
                      <a:pt x="134" y="72"/>
                    </a:lnTo>
                    <a:lnTo>
                      <a:pt x="133" y="72"/>
                    </a:lnTo>
                    <a:lnTo>
                      <a:pt x="133" y="73"/>
                    </a:lnTo>
                    <a:lnTo>
                      <a:pt x="133" y="74"/>
                    </a:lnTo>
                    <a:lnTo>
                      <a:pt x="133" y="75"/>
                    </a:lnTo>
                    <a:lnTo>
                      <a:pt x="134" y="75"/>
                    </a:lnTo>
                    <a:lnTo>
                      <a:pt x="134" y="76"/>
                    </a:lnTo>
                    <a:lnTo>
                      <a:pt x="135" y="77"/>
                    </a:lnTo>
                    <a:lnTo>
                      <a:pt x="135" y="78"/>
                    </a:lnTo>
                    <a:lnTo>
                      <a:pt x="136" y="79"/>
                    </a:lnTo>
                    <a:lnTo>
                      <a:pt x="137" y="80"/>
                    </a:lnTo>
                    <a:lnTo>
                      <a:pt x="140" y="81"/>
                    </a:lnTo>
                    <a:lnTo>
                      <a:pt x="140" y="82"/>
                    </a:lnTo>
                    <a:lnTo>
                      <a:pt x="141" y="82"/>
                    </a:lnTo>
                    <a:lnTo>
                      <a:pt x="141" y="82"/>
                    </a:lnTo>
                    <a:lnTo>
                      <a:pt x="141" y="83"/>
                    </a:lnTo>
                    <a:lnTo>
                      <a:pt x="142" y="85"/>
                    </a:lnTo>
                    <a:lnTo>
                      <a:pt x="143" y="86"/>
                    </a:lnTo>
                    <a:lnTo>
                      <a:pt x="144" y="87"/>
                    </a:lnTo>
                    <a:lnTo>
                      <a:pt x="145" y="88"/>
                    </a:lnTo>
                    <a:lnTo>
                      <a:pt x="146" y="88"/>
                    </a:lnTo>
                    <a:lnTo>
                      <a:pt x="147" y="89"/>
                    </a:lnTo>
                    <a:lnTo>
                      <a:pt x="147" y="89"/>
                    </a:lnTo>
                    <a:lnTo>
                      <a:pt x="148" y="89"/>
                    </a:lnTo>
                    <a:lnTo>
                      <a:pt x="149" y="89"/>
                    </a:lnTo>
                    <a:lnTo>
                      <a:pt x="150" y="89"/>
                    </a:lnTo>
                    <a:lnTo>
                      <a:pt x="150" y="89"/>
                    </a:lnTo>
                    <a:lnTo>
                      <a:pt x="151" y="89"/>
                    </a:lnTo>
                    <a:lnTo>
                      <a:pt x="152" y="89"/>
                    </a:lnTo>
                    <a:lnTo>
                      <a:pt x="153" y="89"/>
                    </a:lnTo>
                    <a:lnTo>
                      <a:pt x="153" y="90"/>
                    </a:lnTo>
                    <a:lnTo>
                      <a:pt x="153" y="91"/>
                    </a:lnTo>
                    <a:lnTo>
                      <a:pt x="154" y="91"/>
                    </a:lnTo>
                    <a:lnTo>
                      <a:pt x="155" y="92"/>
                    </a:lnTo>
                    <a:lnTo>
                      <a:pt x="156" y="93"/>
                    </a:lnTo>
                    <a:lnTo>
                      <a:pt x="157" y="93"/>
                    </a:lnTo>
                    <a:lnTo>
                      <a:pt x="157" y="93"/>
                    </a:lnTo>
                    <a:lnTo>
                      <a:pt x="158" y="94"/>
                    </a:lnTo>
                    <a:lnTo>
                      <a:pt x="159" y="94"/>
                    </a:lnTo>
                    <a:lnTo>
                      <a:pt x="160" y="95"/>
                    </a:lnTo>
                    <a:lnTo>
                      <a:pt x="160" y="96"/>
                    </a:lnTo>
                    <a:lnTo>
                      <a:pt x="161" y="98"/>
                    </a:lnTo>
                    <a:lnTo>
                      <a:pt x="161" y="99"/>
                    </a:lnTo>
                    <a:lnTo>
                      <a:pt x="162" y="100"/>
                    </a:lnTo>
                    <a:lnTo>
                      <a:pt x="164" y="101"/>
                    </a:lnTo>
                    <a:lnTo>
                      <a:pt x="164" y="102"/>
                    </a:lnTo>
                    <a:lnTo>
                      <a:pt x="164" y="103"/>
                    </a:lnTo>
                    <a:lnTo>
                      <a:pt x="164" y="103"/>
                    </a:lnTo>
                    <a:lnTo>
                      <a:pt x="164" y="104"/>
                    </a:lnTo>
                    <a:lnTo>
                      <a:pt x="164" y="105"/>
                    </a:lnTo>
                    <a:lnTo>
                      <a:pt x="164" y="106"/>
                    </a:lnTo>
                    <a:lnTo>
                      <a:pt x="164" y="106"/>
                    </a:lnTo>
                    <a:lnTo>
                      <a:pt x="164" y="107"/>
                    </a:lnTo>
                    <a:lnTo>
                      <a:pt x="164" y="108"/>
                    </a:lnTo>
                    <a:lnTo>
                      <a:pt x="164" y="109"/>
                    </a:lnTo>
                    <a:lnTo>
                      <a:pt x="163" y="110"/>
                    </a:lnTo>
                    <a:lnTo>
                      <a:pt x="164" y="110"/>
                    </a:lnTo>
                    <a:lnTo>
                      <a:pt x="164" y="111"/>
                    </a:lnTo>
                    <a:lnTo>
                      <a:pt x="164" y="112"/>
                    </a:lnTo>
                    <a:lnTo>
                      <a:pt x="164" y="113"/>
                    </a:lnTo>
                    <a:lnTo>
                      <a:pt x="165" y="115"/>
                    </a:lnTo>
                    <a:lnTo>
                      <a:pt x="166" y="115"/>
                    </a:lnTo>
                    <a:lnTo>
                      <a:pt x="167" y="116"/>
                    </a:lnTo>
                    <a:lnTo>
                      <a:pt x="167" y="117"/>
                    </a:lnTo>
                    <a:lnTo>
                      <a:pt x="167" y="117"/>
                    </a:lnTo>
                    <a:lnTo>
                      <a:pt x="169" y="118"/>
                    </a:lnTo>
                    <a:lnTo>
                      <a:pt x="169" y="119"/>
                    </a:lnTo>
                    <a:lnTo>
                      <a:pt x="171" y="119"/>
                    </a:lnTo>
                    <a:lnTo>
                      <a:pt x="172" y="120"/>
                    </a:lnTo>
                    <a:lnTo>
                      <a:pt x="173" y="120"/>
                    </a:lnTo>
                    <a:lnTo>
                      <a:pt x="174" y="120"/>
                    </a:lnTo>
                    <a:lnTo>
                      <a:pt x="174" y="121"/>
                    </a:lnTo>
                    <a:lnTo>
                      <a:pt x="176" y="122"/>
                    </a:lnTo>
                    <a:lnTo>
                      <a:pt x="177" y="122"/>
                    </a:lnTo>
                    <a:lnTo>
                      <a:pt x="178" y="122"/>
                    </a:lnTo>
                    <a:lnTo>
                      <a:pt x="178" y="122"/>
                    </a:lnTo>
                    <a:lnTo>
                      <a:pt x="180" y="123"/>
                    </a:lnTo>
                    <a:lnTo>
                      <a:pt x="181" y="124"/>
                    </a:lnTo>
                    <a:lnTo>
                      <a:pt x="183" y="123"/>
                    </a:lnTo>
                    <a:lnTo>
                      <a:pt x="183" y="124"/>
                    </a:lnTo>
                    <a:lnTo>
                      <a:pt x="183" y="127"/>
                    </a:lnTo>
                    <a:lnTo>
                      <a:pt x="182" y="127"/>
                    </a:lnTo>
                    <a:lnTo>
                      <a:pt x="181" y="128"/>
                    </a:lnTo>
                    <a:lnTo>
                      <a:pt x="181" y="131"/>
                    </a:lnTo>
                    <a:lnTo>
                      <a:pt x="181" y="131"/>
                    </a:lnTo>
                    <a:lnTo>
                      <a:pt x="181" y="132"/>
                    </a:lnTo>
                    <a:lnTo>
                      <a:pt x="180" y="133"/>
                    </a:lnTo>
                    <a:lnTo>
                      <a:pt x="179" y="134"/>
                    </a:lnTo>
                    <a:lnTo>
                      <a:pt x="178" y="134"/>
                    </a:lnTo>
                    <a:lnTo>
                      <a:pt x="178" y="135"/>
                    </a:lnTo>
                    <a:lnTo>
                      <a:pt x="177" y="135"/>
                    </a:lnTo>
                    <a:lnTo>
                      <a:pt x="176" y="135"/>
                    </a:lnTo>
                    <a:lnTo>
                      <a:pt x="175" y="136"/>
                    </a:lnTo>
                    <a:lnTo>
                      <a:pt x="174" y="136"/>
                    </a:lnTo>
                    <a:lnTo>
                      <a:pt x="173" y="136"/>
                    </a:lnTo>
                    <a:lnTo>
                      <a:pt x="172" y="136"/>
                    </a:lnTo>
                    <a:lnTo>
                      <a:pt x="171" y="136"/>
                    </a:lnTo>
                    <a:lnTo>
                      <a:pt x="171" y="137"/>
                    </a:lnTo>
                    <a:lnTo>
                      <a:pt x="170" y="137"/>
                    </a:lnTo>
                    <a:lnTo>
                      <a:pt x="169" y="137"/>
                    </a:lnTo>
                    <a:lnTo>
                      <a:pt x="167" y="137"/>
                    </a:lnTo>
                    <a:lnTo>
                      <a:pt x="167" y="137"/>
                    </a:lnTo>
                    <a:lnTo>
                      <a:pt x="166" y="137"/>
                    </a:lnTo>
                    <a:lnTo>
                      <a:pt x="165" y="138"/>
                    </a:lnTo>
                    <a:lnTo>
                      <a:pt x="164" y="139"/>
                    </a:lnTo>
                    <a:lnTo>
                      <a:pt x="164" y="140"/>
                    </a:lnTo>
                    <a:lnTo>
                      <a:pt x="163" y="140"/>
                    </a:lnTo>
                    <a:lnTo>
                      <a:pt x="162" y="140"/>
                    </a:lnTo>
                    <a:lnTo>
                      <a:pt x="162" y="141"/>
                    </a:lnTo>
                    <a:lnTo>
                      <a:pt x="162" y="141"/>
                    </a:lnTo>
                    <a:lnTo>
                      <a:pt x="160" y="141"/>
                    </a:lnTo>
                    <a:lnTo>
                      <a:pt x="160" y="141"/>
                    </a:lnTo>
                    <a:lnTo>
                      <a:pt x="160" y="141"/>
                    </a:lnTo>
                    <a:lnTo>
                      <a:pt x="159" y="141"/>
                    </a:lnTo>
                    <a:lnTo>
                      <a:pt x="157" y="141"/>
                    </a:lnTo>
                    <a:lnTo>
                      <a:pt x="155" y="143"/>
                    </a:lnTo>
                    <a:lnTo>
                      <a:pt x="154" y="144"/>
                    </a:lnTo>
                    <a:lnTo>
                      <a:pt x="154" y="145"/>
                    </a:lnTo>
                    <a:lnTo>
                      <a:pt x="153" y="146"/>
                    </a:lnTo>
                    <a:lnTo>
                      <a:pt x="153" y="146"/>
                    </a:lnTo>
                    <a:lnTo>
                      <a:pt x="152" y="146"/>
                    </a:lnTo>
                    <a:lnTo>
                      <a:pt x="151" y="146"/>
                    </a:lnTo>
                    <a:lnTo>
                      <a:pt x="150" y="146"/>
                    </a:lnTo>
                    <a:lnTo>
                      <a:pt x="149" y="146"/>
                    </a:lnTo>
                    <a:lnTo>
                      <a:pt x="148" y="147"/>
                    </a:lnTo>
                    <a:lnTo>
                      <a:pt x="147" y="146"/>
                    </a:lnTo>
                    <a:lnTo>
                      <a:pt x="146" y="146"/>
                    </a:lnTo>
                    <a:lnTo>
                      <a:pt x="145" y="146"/>
                    </a:lnTo>
                    <a:lnTo>
                      <a:pt x="144" y="146"/>
                    </a:lnTo>
                    <a:lnTo>
                      <a:pt x="143" y="146"/>
                    </a:lnTo>
                    <a:lnTo>
                      <a:pt x="143" y="146"/>
                    </a:lnTo>
                    <a:lnTo>
                      <a:pt x="141" y="146"/>
                    </a:lnTo>
                    <a:lnTo>
                      <a:pt x="140" y="146"/>
                    </a:lnTo>
                    <a:lnTo>
                      <a:pt x="140" y="146"/>
                    </a:lnTo>
                    <a:lnTo>
                      <a:pt x="139" y="146"/>
                    </a:lnTo>
                    <a:lnTo>
                      <a:pt x="138" y="146"/>
                    </a:lnTo>
                    <a:lnTo>
                      <a:pt x="136" y="148"/>
                    </a:lnTo>
                    <a:lnTo>
                      <a:pt x="136" y="148"/>
                    </a:lnTo>
                    <a:lnTo>
                      <a:pt x="134" y="148"/>
                    </a:lnTo>
                    <a:lnTo>
                      <a:pt x="133" y="148"/>
                    </a:lnTo>
                    <a:lnTo>
                      <a:pt x="133" y="148"/>
                    </a:lnTo>
                    <a:lnTo>
                      <a:pt x="133" y="148"/>
                    </a:lnTo>
                    <a:lnTo>
                      <a:pt x="133" y="149"/>
                    </a:lnTo>
                    <a:lnTo>
                      <a:pt x="132" y="149"/>
                    </a:lnTo>
                    <a:lnTo>
                      <a:pt x="131" y="149"/>
                    </a:lnTo>
                    <a:lnTo>
                      <a:pt x="130" y="150"/>
                    </a:lnTo>
                    <a:lnTo>
                      <a:pt x="129" y="151"/>
                    </a:lnTo>
                    <a:lnTo>
                      <a:pt x="129" y="151"/>
                    </a:lnTo>
                    <a:lnTo>
                      <a:pt x="127" y="151"/>
                    </a:lnTo>
                    <a:lnTo>
                      <a:pt x="127" y="152"/>
                    </a:lnTo>
                    <a:lnTo>
                      <a:pt x="126" y="152"/>
                    </a:lnTo>
                    <a:lnTo>
                      <a:pt x="126" y="153"/>
                    </a:lnTo>
                    <a:lnTo>
                      <a:pt x="124" y="154"/>
                    </a:lnTo>
                    <a:lnTo>
                      <a:pt x="123" y="155"/>
                    </a:lnTo>
                    <a:lnTo>
                      <a:pt x="122" y="155"/>
                    </a:lnTo>
                    <a:lnTo>
                      <a:pt x="121" y="156"/>
                    </a:lnTo>
                    <a:lnTo>
                      <a:pt x="120" y="157"/>
                    </a:lnTo>
                    <a:lnTo>
                      <a:pt x="119" y="157"/>
                    </a:lnTo>
                    <a:lnTo>
                      <a:pt x="119" y="158"/>
                    </a:lnTo>
                    <a:lnTo>
                      <a:pt x="120" y="160"/>
                    </a:lnTo>
                    <a:lnTo>
                      <a:pt x="121" y="162"/>
                    </a:lnTo>
                    <a:lnTo>
                      <a:pt x="121" y="164"/>
                    </a:lnTo>
                    <a:lnTo>
                      <a:pt x="122" y="166"/>
                    </a:lnTo>
                    <a:lnTo>
                      <a:pt x="122" y="166"/>
                    </a:lnTo>
                    <a:lnTo>
                      <a:pt x="123" y="167"/>
                    </a:lnTo>
                    <a:lnTo>
                      <a:pt x="124" y="167"/>
                    </a:lnTo>
                    <a:lnTo>
                      <a:pt x="126" y="169"/>
                    </a:lnTo>
                    <a:lnTo>
                      <a:pt x="127" y="170"/>
                    </a:lnTo>
                    <a:lnTo>
                      <a:pt x="127" y="171"/>
                    </a:lnTo>
                    <a:lnTo>
                      <a:pt x="129" y="173"/>
                    </a:lnTo>
                    <a:lnTo>
                      <a:pt x="129" y="174"/>
                    </a:lnTo>
                    <a:lnTo>
                      <a:pt x="131" y="176"/>
                    </a:lnTo>
                    <a:lnTo>
                      <a:pt x="133" y="178"/>
                    </a:lnTo>
                    <a:lnTo>
                      <a:pt x="133" y="179"/>
                    </a:lnTo>
                    <a:lnTo>
                      <a:pt x="134" y="180"/>
                    </a:lnTo>
                    <a:lnTo>
                      <a:pt x="136" y="181"/>
                    </a:lnTo>
                    <a:lnTo>
                      <a:pt x="134" y="182"/>
                    </a:lnTo>
                    <a:lnTo>
                      <a:pt x="134" y="182"/>
                    </a:lnTo>
                    <a:lnTo>
                      <a:pt x="134" y="184"/>
                    </a:lnTo>
                    <a:lnTo>
                      <a:pt x="134" y="186"/>
                    </a:lnTo>
                    <a:lnTo>
                      <a:pt x="134" y="188"/>
                    </a:lnTo>
                    <a:lnTo>
                      <a:pt x="134" y="189"/>
                    </a:lnTo>
                    <a:lnTo>
                      <a:pt x="135" y="190"/>
                    </a:lnTo>
                    <a:lnTo>
                      <a:pt x="135" y="191"/>
                    </a:lnTo>
                    <a:lnTo>
                      <a:pt x="136" y="191"/>
                    </a:lnTo>
                    <a:lnTo>
                      <a:pt x="136" y="193"/>
                    </a:lnTo>
                    <a:lnTo>
                      <a:pt x="136" y="193"/>
                    </a:lnTo>
                    <a:lnTo>
                      <a:pt x="137" y="195"/>
                    </a:lnTo>
                    <a:lnTo>
                      <a:pt x="137" y="196"/>
                    </a:lnTo>
                    <a:lnTo>
                      <a:pt x="136" y="196"/>
                    </a:lnTo>
                    <a:lnTo>
                      <a:pt x="135" y="197"/>
                    </a:lnTo>
                    <a:lnTo>
                      <a:pt x="134" y="197"/>
                    </a:lnTo>
                    <a:lnTo>
                      <a:pt x="133" y="198"/>
                    </a:lnTo>
                    <a:lnTo>
                      <a:pt x="133" y="198"/>
                    </a:lnTo>
                    <a:lnTo>
                      <a:pt x="131" y="198"/>
                    </a:lnTo>
                    <a:lnTo>
                      <a:pt x="129" y="198"/>
                    </a:lnTo>
                    <a:lnTo>
                      <a:pt x="128" y="198"/>
                    </a:lnTo>
                    <a:lnTo>
                      <a:pt x="126" y="199"/>
                    </a:lnTo>
                    <a:lnTo>
                      <a:pt x="125" y="200"/>
                    </a:lnTo>
                    <a:lnTo>
                      <a:pt x="124" y="200"/>
                    </a:lnTo>
                    <a:lnTo>
                      <a:pt x="123" y="199"/>
                    </a:lnTo>
                    <a:lnTo>
                      <a:pt x="123" y="200"/>
                    </a:lnTo>
                    <a:lnTo>
                      <a:pt x="123" y="202"/>
                    </a:lnTo>
                    <a:lnTo>
                      <a:pt x="124" y="203"/>
                    </a:lnTo>
                    <a:lnTo>
                      <a:pt x="124" y="204"/>
                    </a:lnTo>
                    <a:lnTo>
                      <a:pt x="125" y="205"/>
                    </a:lnTo>
                    <a:lnTo>
                      <a:pt x="125" y="206"/>
                    </a:lnTo>
                    <a:lnTo>
                      <a:pt x="126" y="208"/>
                    </a:lnTo>
                    <a:lnTo>
                      <a:pt x="126" y="210"/>
                    </a:lnTo>
                    <a:lnTo>
                      <a:pt x="126" y="212"/>
                    </a:lnTo>
                    <a:lnTo>
                      <a:pt x="126" y="213"/>
                    </a:lnTo>
                    <a:lnTo>
                      <a:pt x="126" y="214"/>
                    </a:lnTo>
                    <a:lnTo>
                      <a:pt x="127" y="215"/>
                    </a:lnTo>
                    <a:lnTo>
                      <a:pt x="127" y="216"/>
                    </a:lnTo>
                    <a:lnTo>
                      <a:pt x="127" y="219"/>
                    </a:lnTo>
                    <a:lnTo>
                      <a:pt x="128" y="220"/>
                    </a:lnTo>
                    <a:lnTo>
                      <a:pt x="128" y="220"/>
                    </a:lnTo>
                    <a:lnTo>
                      <a:pt x="128" y="222"/>
                    </a:lnTo>
                    <a:lnTo>
                      <a:pt x="128" y="224"/>
                    </a:lnTo>
                    <a:lnTo>
                      <a:pt x="128" y="226"/>
                    </a:lnTo>
                    <a:lnTo>
                      <a:pt x="128" y="227"/>
                    </a:lnTo>
                    <a:lnTo>
                      <a:pt x="127" y="226"/>
                    </a:lnTo>
                    <a:lnTo>
                      <a:pt x="126" y="224"/>
                    </a:lnTo>
                    <a:lnTo>
                      <a:pt x="125" y="225"/>
                    </a:lnTo>
                    <a:lnTo>
                      <a:pt x="124" y="225"/>
                    </a:lnTo>
                    <a:lnTo>
                      <a:pt x="123" y="224"/>
                    </a:lnTo>
                    <a:lnTo>
                      <a:pt x="123" y="224"/>
                    </a:lnTo>
                    <a:lnTo>
                      <a:pt x="122" y="224"/>
                    </a:lnTo>
                    <a:lnTo>
                      <a:pt x="120" y="224"/>
                    </a:lnTo>
                    <a:lnTo>
                      <a:pt x="118" y="220"/>
                    </a:lnTo>
                    <a:lnTo>
                      <a:pt x="116" y="220"/>
                    </a:lnTo>
                    <a:lnTo>
                      <a:pt x="112" y="218"/>
                    </a:lnTo>
                    <a:lnTo>
                      <a:pt x="112" y="217"/>
                    </a:lnTo>
                    <a:lnTo>
                      <a:pt x="112" y="217"/>
                    </a:lnTo>
                    <a:lnTo>
                      <a:pt x="109" y="216"/>
                    </a:lnTo>
                    <a:lnTo>
                      <a:pt x="109" y="215"/>
                    </a:lnTo>
                    <a:lnTo>
                      <a:pt x="105" y="215"/>
                    </a:lnTo>
                    <a:lnTo>
                      <a:pt x="103" y="214"/>
                    </a:lnTo>
                    <a:lnTo>
                      <a:pt x="102" y="216"/>
                    </a:lnTo>
                    <a:lnTo>
                      <a:pt x="100" y="220"/>
                    </a:lnTo>
                    <a:lnTo>
                      <a:pt x="99" y="220"/>
                    </a:lnTo>
                    <a:lnTo>
                      <a:pt x="98" y="223"/>
                    </a:lnTo>
                    <a:lnTo>
                      <a:pt x="96" y="225"/>
                    </a:lnTo>
                    <a:lnTo>
                      <a:pt x="95" y="227"/>
                    </a:lnTo>
                    <a:lnTo>
                      <a:pt x="93" y="227"/>
                    </a:lnTo>
                    <a:lnTo>
                      <a:pt x="91" y="227"/>
                    </a:lnTo>
                    <a:lnTo>
                      <a:pt x="90" y="227"/>
                    </a:lnTo>
                    <a:lnTo>
                      <a:pt x="88" y="226"/>
                    </a:lnTo>
                    <a:lnTo>
                      <a:pt x="88" y="225"/>
                    </a:lnTo>
                    <a:lnTo>
                      <a:pt x="86" y="225"/>
                    </a:lnTo>
                    <a:lnTo>
                      <a:pt x="84" y="222"/>
                    </a:lnTo>
                    <a:lnTo>
                      <a:pt x="82" y="222"/>
                    </a:lnTo>
                    <a:lnTo>
                      <a:pt x="81" y="221"/>
                    </a:lnTo>
                    <a:lnTo>
                      <a:pt x="80" y="220"/>
                    </a:lnTo>
                    <a:lnTo>
                      <a:pt x="79" y="221"/>
                    </a:lnTo>
                    <a:lnTo>
                      <a:pt x="78" y="220"/>
                    </a:lnTo>
                    <a:lnTo>
                      <a:pt x="77" y="219"/>
                    </a:lnTo>
                    <a:lnTo>
                      <a:pt x="78" y="217"/>
                    </a:lnTo>
                    <a:lnTo>
                      <a:pt x="74" y="216"/>
                    </a:lnTo>
                    <a:lnTo>
                      <a:pt x="73" y="217"/>
                    </a:lnTo>
                    <a:lnTo>
                      <a:pt x="73" y="217"/>
                    </a:lnTo>
                    <a:lnTo>
                      <a:pt x="73" y="218"/>
                    </a:lnTo>
                    <a:lnTo>
                      <a:pt x="72" y="218"/>
                    </a:lnTo>
                    <a:lnTo>
                      <a:pt x="71" y="218"/>
                    </a:lnTo>
                    <a:lnTo>
                      <a:pt x="70" y="220"/>
                    </a:lnTo>
                    <a:lnTo>
                      <a:pt x="69" y="219"/>
                    </a:lnTo>
                    <a:lnTo>
                      <a:pt x="67" y="219"/>
                    </a:lnTo>
                    <a:lnTo>
                      <a:pt x="67" y="217"/>
                    </a:lnTo>
                    <a:lnTo>
                      <a:pt x="66" y="215"/>
                    </a:lnTo>
                    <a:lnTo>
                      <a:pt x="63" y="215"/>
                    </a:lnTo>
                    <a:lnTo>
                      <a:pt x="62" y="214"/>
                    </a:lnTo>
                    <a:lnTo>
                      <a:pt x="60" y="212"/>
                    </a:lnTo>
                    <a:lnTo>
                      <a:pt x="60" y="210"/>
                    </a:lnTo>
                    <a:lnTo>
                      <a:pt x="61" y="209"/>
                    </a:lnTo>
                    <a:lnTo>
                      <a:pt x="61" y="208"/>
                    </a:lnTo>
                    <a:lnTo>
                      <a:pt x="60" y="206"/>
                    </a:lnTo>
                    <a:lnTo>
                      <a:pt x="59" y="205"/>
                    </a:lnTo>
                    <a:lnTo>
                      <a:pt x="57" y="204"/>
                    </a:lnTo>
                    <a:lnTo>
                      <a:pt x="54" y="205"/>
                    </a:lnTo>
                    <a:lnTo>
                      <a:pt x="56" y="201"/>
                    </a:lnTo>
                    <a:lnTo>
                      <a:pt x="57" y="199"/>
                    </a:lnTo>
                    <a:lnTo>
                      <a:pt x="54" y="197"/>
                    </a:lnTo>
                    <a:lnTo>
                      <a:pt x="54" y="196"/>
                    </a:lnTo>
                    <a:lnTo>
                      <a:pt x="52" y="196"/>
                    </a:lnTo>
                    <a:lnTo>
                      <a:pt x="50" y="195"/>
                    </a:lnTo>
                    <a:lnTo>
                      <a:pt x="50" y="195"/>
                    </a:lnTo>
                    <a:lnTo>
                      <a:pt x="49" y="195"/>
                    </a:lnTo>
                    <a:lnTo>
                      <a:pt x="49" y="193"/>
                    </a:lnTo>
                    <a:lnTo>
                      <a:pt x="50" y="192"/>
                    </a:lnTo>
                    <a:lnTo>
                      <a:pt x="50" y="191"/>
                    </a:lnTo>
                    <a:lnTo>
                      <a:pt x="50" y="190"/>
                    </a:lnTo>
                    <a:lnTo>
                      <a:pt x="52" y="189"/>
                    </a:lnTo>
                    <a:lnTo>
                      <a:pt x="52" y="188"/>
                    </a:lnTo>
                    <a:lnTo>
                      <a:pt x="52" y="186"/>
                    </a:lnTo>
                    <a:lnTo>
                      <a:pt x="52" y="185"/>
                    </a:lnTo>
                    <a:lnTo>
                      <a:pt x="52" y="184"/>
                    </a:lnTo>
                    <a:lnTo>
                      <a:pt x="53" y="182"/>
                    </a:lnTo>
                    <a:lnTo>
                      <a:pt x="53" y="181"/>
                    </a:lnTo>
                    <a:lnTo>
                      <a:pt x="53" y="179"/>
                    </a:lnTo>
                    <a:lnTo>
                      <a:pt x="53" y="178"/>
                    </a:lnTo>
                    <a:lnTo>
                      <a:pt x="53" y="177"/>
                    </a:lnTo>
                    <a:lnTo>
                      <a:pt x="54" y="176"/>
                    </a:lnTo>
                    <a:lnTo>
                      <a:pt x="54" y="175"/>
                    </a:lnTo>
                    <a:lnTo>
                      <a:pt x="53" y="175"/>
                    </a:lnTo>
                    <a:lnTo>
                      <a:pt x="52" y="173"/>
                    </a:lnTo>
                    <a:lnTo>
                      <a:pt x="51" y="172"/>
                    </a:lnTo>
                    <a:lnTo>
                      <a:pt x="52" y="169"/>
                    </a:lnTo>
                    <a:lnTo>
                      <a:pt x="51" y="168"/>
                    </a:lnTo>
                    <a:lnTo>
                      <a:pt x="51" y="165"/>
                    </a:lnTo>
                    <a:lnTo>
                      <a:pt x="51" y="162"/>
                    </a:lnTo>
                    <a:lnTo>
                      <a:pt x="51" y="162"/>
                    </a:lnTo>
                    <a:lnTo>
                      <a:pt x="51" y="158"/>
                    </a:lnTo>
                    <a:lnTo>
                      <a:pt x="50" y="158"/>
                    </a:lnTo>
                    <a:lnTo>
                      <a:pt x="49" y="155"/>
                    </a:lnTo>
                    <a:lnTo>
                      <a:pt x="49" y="155"/>
                    </a:lnTo>
                    <a:lnTo>
                      <a:pt x="48" y="155"/>
                    </a:lnTo>
                    <a:lnTo>
                      <a:pt x="47" y="154"/>
                    </a:lnTo>
                    <a:lnTo>
                      <a:pt x="46" y="154"/>
                    </a:lnTo>
                    <a:lnTo>
                      <a:pt x="46" y="153"/>
                    </a:lnTo>
                    <a:lnTo>
                      <a:pt x="48" y="151"/>
                    </a:lnTo>
                    <a:lnTo>
                      <a:pt x="50" y="149"/>
                    </a:lnTo>
                    <a:lnTo>
                      <a:pt x="51" y="146"/>
                    </a:lnTo>
                    <a:lnTo>
                      <a:pt x="53" y="144"/>
                    </a:lnTo>
                    <a:lnTo>
                      <a:pt x="54" y="142"/>
                    </a:lnTo>
                    <a:lnTo>
                      <a:pt x="56" y="141"/>
                    </a:lnTo>
                    <a:lnTo>
                      <a:pt x="55" y="140"/>
                    </a:lnTo>
                    <a:lnTo>
                      <a:pt x="54" y="137"/>
                    </a:lnTo>
                    <a:lnTo>
                      <a:pt x="54" y="134"/>
                    </a:lnTo>
                    <a:lnTo>
                      <a:pt x="54" y="133"/>
                    </a:lnTo>
                    <a:lnTo>
                      <a:pt x="50" y="131"/>
                    </a:lnTo>
                    <a:lnTo>
                      <a:pt x="48" y="128"/>
                    </a:lnTo>
                    <a:lnTo>
                      <a:pt x="50" y="127"/>
                    </a:lnTo>
                    <a:lnTo>
                      <a:pt x="50" y="125"/>
                    </a:lnTo>
                    <a:lnTo>
                      <a:pt x="49" y="123"/>
                    </a:lnTo>
                    <a:lnTo>
                      <a:pt x="48" y="120"/>
                    </a:lnTo>
                    <a:lnTo>
                      <a:pt x="49" y="119"/>
                    </a:lnTo>
                    <a:lnTo>
                      <a:pt x="49" y="117"/>
                    </a:lnTo>
                    <a:lnTo>
                      <a:pt x="50" y="114"/>
                    </a:lnTo>
                    <a:lnTo>
                      <a:pt x="50" y="112"/>
                    </a:lnTo>
                    <a:lnTo>
                      <a:pt x="53" y="110"/>
                    </a:lnTo>
                    <a:lnTo>
                      <a:pt x="51" y="108"/>
                    </a:lnTo>
                    <a:lnTo>
                      <a:pt x="51" y="106"/>
                    </a:lnTo>
                    <a:lnTo>
                      <a:pt x="50" y="108"/>
                    </a:lnTo>
                    <a:lnTo>
                      <a:pt x="50" y="108"/>
                    </a:lnTo>
                    <a:lnTo>
                      <a:pt x="47" y="108"/>
                    </a:lnTo>
                    <a:lnTo>
                      <a:pt x="47" y="109"/>
                    </a:lnTo>
                    <a:lnTo>
                      <a:pt x="46" y="110"/>
                    </a:lnTo>
                    <a:lnTo>
                      <a:pt x="45" y="110"/>
                    </a:lnTo>
                    <a:lnTo>
                      <a:pt x="44" y="109"/>
                    </a:lnTo>
                    <a:lnTo>
                      <a:pt x="42" y="108"/>
                    </a:lnTo>
                    <a:lnTo>
                      <a:pt x="41" y="107"/>
                    </a:lnTo>
                    <a:lnTo>
                      <a:pt x="41" y="106"/>
                    </a:lnTo>
                    <a:lnTo>
                      <a:pt x="41" y="106"/>
                    </a:lnTo>
                    <a:lnTo>
                      <a:pt x="40" y="104"/>
                    </a:lnTo>
                    <a:lnTo>
                      <a:pt x="41" y="102"/>
                    </a:lnTo>
                    <a:lnTo>
                      <a:pt x="41" y="100"/>
                    </a:lnTo>
                    <a:lnTo>
                      <a:pt x="42" y="96"/>
                    </a:lnTo>
                    <a:lnTo>
                      <a:pt x="42" y="96"/>
                    </a:lnTo>
                    <a:lnTo>
                      <a:pt x="40" y="95"/>
                    </a:lnTo>
                    <a:close/>
                  </a:path>
                </a:pathLst>
              </a:custGeom>
              <a:solidFill>
                <a:srgbClr val="D7B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94" name="Freeform 952">
                <a:extLst>
                  <a:ext uri="{FF2B5EF4-FFF2-40B4-BE49-F238E27FC236}">
                    <a16:creationId xmlns:a16="http://schemas.microsoft.com/office/drawing/2014/main" id="{6BBBBBBA-2FF1-41CB-A6B4-E3793C1CDFEC}"/>
                  </a:ext>
                </a:extLst>
              </p:cNvPr>
              <p:cNvSpPr>
                <a:spLocks/>
              </p:cNvSpPr>
              <p:nvPr/>
            </p:nvSpPr>
            <p:spPr bwMode="auto">
              <a:xfrm>
                <a:off x="4811" y="3241"/>
                <a:ext cx="183" cy="227"/>
              </a:xfrm>
              <a:custGeom>
                <a:avLst/>
                <a:gdLst>
                  <a:gd name="T0" fmla="*/ 36 w 183"/>
                  <a:gd name="T1" fmla="*/ 82 h 227"/>
                  <a:gd name="T2" fmla="*/ 22 w 183"/>
                  <a:gd name="T3" fmla="*/ 73 h 227"/>
                  <a:gd name="T4" fmla="*/ 11 w 183"/>
                  <a:gd name="T5" fmla="*/ 65 h 227"/>
                  <a:gd name="T6" fmla="*/ 11 w 183"/>
                  <a:gd name="T7" fmla="*/ 41 h 227"/>
                  <a:gd name="T8" fmla="*/ 6 w 183"/>
                  <a:gd name="T9" fmla="*/ 27 h 227"/>
                  <a:gd name="T10" fmla="*/ 1 w 183"/>
                  <a:gd name="T11" fmla="*/ 11 h 227"/>
                  <a:gd name="T12" fmla="*/ 12 w 183"/>
                  <a:gd name="T13" fmla="*/ 9 h 227"/>
                  <a:gd name="T14" fmla="*/ 17 w 183"/>
                  <a:gd name="T15" fmla="*/ 13 h 227"/>
                  <a:gd name="T16" fmla="*/ 26 w 183"/>
                  <a:gd name="T17" fmla="*/ 11 h 227"/>
                  <a:gd name="T18" fmla="*/ 33 w 183"/>
                  <a:gd name="T19" fmla="*/ 10 h 227"/>
                  <a:gd name="T20" fmla="*/ 43 w 183"/>
                  <a:gd name="T21" fmla="*/ 4 h 227"/>
                  <a:gd name="T22" fmla="*/ 50 w 183"/>
                  <a:gd name="T23" fmla="*/ 0 h 227"/>
                  <a:gd name="T24" fmla="*/ 57 w 183"/>
                  <a:gd name="T25" fmla="*/ 6 h 227"/>
                  <a:gd name="T26" fmla="*/ 62 w 183"/>
                  <a:gd name="T27" fmla="*/ 14 h 227"/>
                  <a:gd name="T28" fmla="*/ 75 w 183"/>
                  <a:gd name="T29" fmla="*/ 15 h 227"/>
                  <a:gd name="T30" fmla="*/ 82 w 183"/>
                  <a:gd name="T31" fmla="*/ 17 h 227"/>
                  <a:gd name="T32" fmla="*/ 88 w 183"/>
                  <a:gd name="T33" fmla="*/ 20 h 227"/>
                  <a:gd name="T34" fmla="*/ 103 w 183"/>
                  <a:gd name="T35" fmla="*/ 21 h 227"/>
                  <a:gd name="T36" fmla="*/ 122 w 183"/>
                  <a:gd name="T37" fmla="*/ 51 h 227"/>
                  <a:gd name="T38" fmla="*/ 128 w 183"/>
                  <a:gd name="T39" fmla="*/ 58 h 227"/>
                  <a:gd name="T40" fmla="*/ 133 w 183"/>
                  <a:gd name="T41" fmla="*/ 65 h 227"/>
                  <a:gd name="T42" fmla="*/ 134 w 183"/>
                  <a:gd name="T43" fmla="*/ 72 h 227"/>
                  <a:gd name="T44" fmla="*/ 136 w 183"/>
                  <a:gd name="T45" fmla="*/ 79 h 227"/>
                  <a:gd name="T46" fmla="*/ 144 w 183"/>
                  <a:gd name="T47" fmla="*/ 87 h 227"/>
                  <a:gd name="T48" fmla="*/ 151 w 183"/>
                  <a:gd name="T49" fmla="*/ 89 h 227"/>
                  <a:gd name="T50" fmla="*/ 157 w 183"/>
                  <a:gd name="T51" fmla="*/ 93 h 227"/>
                  <a:gd name="T52" fmla="*/ 164 w 183"/>
                  <a:gd name="T53" fmla="*/ 102 h 227"/>
                  <a:gd name="T54" fmla="*/ 164 w 183"/>
                  <a:gd name="T55" fmla="*/ 109 h 227"/>
                  <a:gd name="T56" fmla="*/ 167 w 183"/>
                  <a:gd name="T57" fmla="*/ 117 h 227"/>
                  <a:gd name="T58" fmla="*/ 176 w 183"/>
                  <a:gd name="T59" fmla="*/ 122 h 227"/>
                  <a:gd name="T60" fmla="*/ 182 w 183"/>
                  <a:gd name="T61" fmla="*/ 127 h 227"/>
                  <a:gd name="T62" fmla="*/ 177 w 183"/>
                  <a:gd name="T63" fmla="*/ 135 h 227"/>
                  <a:gd name="T64" fmla="*/ 169 w 183"/>
                  <a:gd name="T65" fmla="*/ 137 h 227"/>
                  <a:gd name="T66" fmla="*/ 162 w 183"/>
                  <a:gd name="T67" fmla="*/ 141 h 227"/>
                  <a:gd name="T68" fmla="*/ 154 w 183"/>
                  <a:gd name="T69" fmla="*/ 145 h 227"/>
                  <a:gd name="T70" fmla="*/ 146 w 183"/>
                  <a:gd name="T71" fmla="*/ 146 h 227"/>
                  <a:gd name="T72" fmla="*/ 138 w 183"/>
                  <a:gd name="T73" fmla="*/ 146 h 227"/>
                  <a:gd name="T74" fmla="*/ 131 w 183"/>
                  <a:gd name="T75" fmla="*/ 149 h 227"/>
                  <a:gd name="T76" fmla="*/ 123 w 183"/>
                  <a:gd name="T77" fmla="*/ 155 h 227"/>
                  <a:gd name="T78" fmla="*/ 122 w 183"/>
                  <a:gd name="T79" fmla="*/ 166 h 227"/>
                  <a:gd name="T80" fmla="*/ 131 w 183"/>
                  <a:gd name="T81" fmla="*/ 176 h 227"/>
                  <a:gd name="T82" fmla="*/ 134 w 183"/>
                  <a:gd name="T83" fmla="*/ 188 h 227"/>
                  <a:gd name="T84" fmla="*/ 136 w 183"/>
                  <a:gd name="T85" fmla="*/ 196 h 227"/>
                  <a:gd name="T86" fmla="*/ 125 w 183"/>
                  <a:gd name="T87" fmla="*/ 200 h 227"/>
                  <a:gd name="T88" fmla="*/ 126 w 183"/>
                  <a:gd name="T89" fmla="*/ 208 h 227"/>
                  <a:gd name="T90" fmla="*/ 128 w 183"/>
                  <a:gd name="T91" fmla="*/ 220 h 227"/>
                  <a:gd name="T92" fmla="*/ 123 w 183"/>
                  <a:gd name="T93" fmla="*/ 224 h 227"/>
                  <a:gd name="T94" fmla="*/ 109 w 183"/>
                  <a:gd name="T95" fmla="*/ 216 h 227"/>
                  <a:gd name="T96" fmla="*/ 95 w 183"/>
                  <a:gd name="T97" fmla="*/ 227 h 227"/>
                  <a:gd name="T98" fmla="*/ 81 w 183"/>
                  <a:gd name="T99" fmla="*/ 221 h 227"/>
                  <a:gd name="T100" fmla="*/ 73 w 183"/>
                  <a:gd name="T101" fmla="*/ 218 h 227"/>
                  <a:gd name="T102" fmla="*/ 62 w 183"/>
                  <a:gd name="T103" fmla="*/ 214 h 227"/>
                  <a:gd name="T104" fmla="*/ 56 w 183"/>
                  <a:gd name="T105" fmla="*/ 201 h 227"/>
                  <a:gd name="T106" fmla="*/ 50 w 183"/>
                  <a:gd name="T107" fmla="*/ 192 h 227"/>
                  <a:gd name="T108" fmla="*/ 53 w 183"/>
                  <a:gd name="T109" fmla="*/ 181 h 227"/>
                  <a:gd name="T110" fmla="*/ 52 w 183"/>
                  <a:gd name="T111" fmla="*/ 169 h 227"/>
                  <a:gd name="T112" fmla="*/ 48 w 183"/>
                  <a:gd name="T113" fmla="*/ 155 h 227"/>
                  <a:gd name="T114" fmla="*/ 56 w 183"/>
                  <a:gd name="T115" fmla="*/ 141 h 227"/>
                  <a:gd name="T116" fmla="*/ 49 w 183"/>
                  <a:gd name="T117" fmla="*/ 123 h 227"/>
                  <a:gd name="T118" fmla="*/ 50 w 183"/>
                  <a:gd name="T119" fmla="*/ 108 h 227"/>
                  <a:gd name="T120" fmla="*/ 41 w 183"/>
                  <a:gd name="T121" fmla="*/ 10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3" h="227">
                    <a:moveTo>
                      <a:pt x="40" y="95"/>
                    </a:moveTo>
                    <a:lnTo>
                      <a:pt x="40" y="94"/>
                    </a:lnTo>
                    <a:lnTo>
                      <a:pt x="39" y="93"/>
                    </a:lnTo>
                    <a:lnTo>
                      <a:pt x="37" y="93"/>
                    </a:lnTo>
                    <a:lnTo>
                      <a:pt x="36" y="92"/>
                    </a:lnTo>
                    <a:lnTo>
                      <a:pt x="36" y="89"/>
                    </a:lnTo>
                    <a:lnTo>
                      <a:pt x="37" y="86"/>
                    </a:lnTo>
                    <a:lnTo>
                      <a:pt x="36" y="85"/>
                    </a:lnTo>
                    <a:lnTo>
                      <a:pt x="36" y="82"/>
                    </a:lnTo>
                    <a:lnTo>
                      <a:pt x="35" y="80"/>
                    </a:lnTo>
                    <a:lnTo>
                      <a:pt x="33" y="79"/>
                    </a:lnTo>
                    <a:lnTo>
                      <a:pt x="33" y="77"/>
                    </a:lnTo>
                    <a:lnTo>
                      <a:pt x="30" y="79"/>
                    </a:lnTo>
                    <a:lnTo>
                      <a:pt x="29" y="78"/>
                    </a:lnTo>
                    <a:lnTo>
                      <a:pt x="29" y="76"/>
                    </a:lnTo>
                    <a:lnTo>
                      <a:pt x="26" y="76"/>
                    </a:lnTo>
                    <a:lnTo>
                      <a:pt x="22" y="74"/>
                    </a:lnTo>
                    <a:lnTo>
                      <a:pt x="22" y="73"/>
                    </a:lnTo>
                    <a:lnTo>
                      <a:pt x="21" y="70"/>
                    </a:lnTo>
                    <a:lnTo>
                      <a:pt x="17" y="71"/>
                    </a:lnTo>
                    <a:lnTo>
                      <a:pt x="13" y="72"/>
                    </a:lnTo>
                    <a:lnTo>
                      <a:pt x="12" y="73"/>
                    </a:lnTo>
                    <a:lnTo>
                      <a:pt x="10" y="72"/>
                    </a:lnTo>
                    <a:lnTo>
                      <a:pt x="9" y="71"/>
                    </a:lnTo>
                    <a:lnTo>
                      <a:pt x="10" y="69"/>
                    </a:lnTo>
                    <a:lnTo>
                      <a:pt x="11" y="68"/>
                    </a:lnTo>
                    <a:lnTo>
                      <a:pt x="11" y="65"/>
                    </a:lnTo>
                    <a:lnTo>
                      <a:pt x="9" y="61"/>
                    </a:lnTo>
                    <a:lnTo>
                      <a:pt x="10" y="57"/>
                    </a:lnTo>
                    <a:lnTo>
                      <a:pt x="13" y="54"/>
                    </a:lnTo>
                    <a:lnTo>
                      <a:pt x="14" y="51"/>
                    </a:lnTo>
                    <a:lnTo>
                      <a:pt x="12" y="48"/>
                    </a:lnTo>
                    <a:lnTo>
                      <a:pt x="15" y="46"/>
                    </a:lnTo>
                    <a:lnTo>
                      <a:pt x="13" y="44"/>
                    </a:lnTo>
                    <a:lnTo>
                      <a:pt x="12" y="43"/>
                    </a:lnTo>
                    <a:lnTo>
                      <a:pt x="11" y="41"/>
                    </a:lnTo>
                    <a:lnTo>
                      <a:pt x="11" y="40"/>
                    </a:lnTo>
                    <a:lnTo>
                      <a:pt x="10" y="36"/>
                    </a:lnTo>
                    <a:lnTo>
                      <a:pt x="10" y="35"/>
                    </a:lnTo>
                    <a:lnTo>
                      <a:pt x="10" y="34"/>
                    </a:lnTo>
                    <a:lnTo>
                      <a:pt x="9" y="34"/>
                    </a:lnTo>
                    <a:lnTo>
                      <a:pt x="9" y="32"/>
                    </a:lnTo>
                    <a:lnTo>
                      <a:pt x="8" y="31"/>
                    </a:lnTo>
                    <a:lnTo>
                      <a:pt x="9" y="28"/>
                    </a:lnTo>
                    <a:lnTo>
                      <a:pt x="6" y="27"/>
                    </a:lnTo>
                    <a:lnTo>
                      <a:pt x="5" y="23"/>
                    </a:lnTo>
                    <a:lnTo>
                      <a:pt x="5" y="20"/>
                    </a:lnTo>
                    <a:lnTo>
                      <a:pt x="5" y="16"/>
                    </a:lnTo>
                    <a:lnTo>
                      <a:pt x="4" y="13"/>
                    </a:lnTo>
                    <a:lnTo>
                      <a:pt x="3" y="13"/>
                    </a:lnTo>
                    <a:lnTo>
                      <a:pt x="1" y="13"/>
                    </a:lnTo>
                    <a:lnTo>
                      <a:pt x="0" y="10"/>
                    </a:lnTo>
                    <a:lnTo>
                      <a:pt x="1" y="10"/>
                    </a:lnTo>
                    <a:lnTo>
                      <a:pt x="1" y="11"/>
                    </a:lnTo>
                    <a:lnTo>
                      <a:pt x="3" y="11"/>
                    </a:lnTo>
                    <a:lnTo>
                      <a:pt x="4" y="10"/>
                    </a:lnTo>
                    <a:lnTo>
                      <a:pt x="5" y="10"/>
                    </a:lnTo>
                    <a:lnTo>
                      <a:pt x="6" y="10"/>
                    </a:lnTo>
                    <a:lnTo>
                      <a:pt x="8" y="10"/>
                    </a:lnTo>
                    <a:lnTo>
                      <a:pt x="9" y="10"/>
                    </a:lnTo>
                    <a:lnTo>
                      <a:pt x="9" y="10"/>
                    </a:lnTo>
                    <a:lnTo>
                      <a:pt x="10" y="9"/>
                    </a:lnTo>
                    <a:lnTo>
                      <a:pt x="12" y="9"/>
                    </a:lnTo>
                    <a:lnTo>
                      <a:pt x="12" y="10"/>
                    </a:lnTo>
                    <a:lnTo>
                      <a:pt x="12" y="10"/>
                    </a:lnTo>
                    <a:lnTo>
                      <a:pt x="13" y="10"/>
                    </a:lnTo>
                    <a:lnTo>
                      <a:pt x="14" y="11"/>
                    </a:lnTo>
                    <a:lnTo>
                      <a:pt x="14" y="12"/>
                    </a:lnTo>
                    <a:lnTo>
                      <a:pt x="16" y="12"/>
                    </a:lnTo>
                    <a:lnTo>
                      <a:pt x="16" y="13"/>
                    </a:lnTo>
                    <a:lnTo>
                      <a:pt x="16" y="13"/>
                    </a:lnTo>
                    <a:lnTo>
                      <a:pt x="17" y="13"/>
                    </a:lnTo>
                    <a:lnTo>
                      <a:pt x="19" y="13"/>
                    </a:lnTo>
                    <a:lnTo>
                      <a:pt x="19" y="11"/>
                    </a:lnTo>
                    <a:lnTo>
                      <a:pt x="19" y="10"/>
                    </a:lnTo>
                    <a:lnTo>
                      <a:pt x="19" y="10"/>
                    </a:lnTo>
                    <a:lnTo>
                      <a:pt x="21" y="10"/>
                    </a:lnTo>
                    <a:lnTo>
                      <a:pt x="22" y="10"/>
                    </a:lnTo>
                    <a:lnTo>
                      <a:pt x="23" y="11"/>
                    </a:lnTo>
                    <a:lnTo>
                      <a:pt x="26" y="12"/>
                    </a:lnTo>
                    <a:lnTo>
                      <a:pt x="26" y="11"/>
                    </a:lnTo>
                    <a:lnTo>
                      <a:pt x="27" y="11"/>
                    </a:lnTo>
                    <a:lnTo>
                      <a:pt x="28" y="11"/>
                    </a:lnTo>
                    <a:lnTo>
                      <a:pt x="29" y="11"/>
                    </a:lnTo>
                    <a:lnTo>
                      <a:pt x="29" y="10"/>
                    </a:lnTo>
                    <a:lnTo>
                      <a:pt x="30" y="10"/>
                    </a:lnTo>
                    <a:lnTo>
                      <a:pt x="31" y="11"/>
                    </a:lnTo>
                    <a:lnTo>
                      <a:pt x="31" y="12"/>
                    </a:lnTo>
                    <a:lnTo>
                      <a:pt x="32" y="11"/>
                    </a:lnTo>
                    <a:lnTo>
                      <a:pt x="33" y="10"/>
                    </a:lnTo>
                    <a:lnTo>
                      <a:pt x="33" y="10"/>
                    </a:lnTo>
                    <a:lnTo>
                      <a:pt x="35" y="8"/>
                    </a:lnTo>
                    <a:lnTo>
                      <a:pt x="36" y="7"/>
                    </a:lnTo>
                    <a:lnTo>
                      <a:pt x="36" y="7"/>
                    </a:lnTo>
                    <a:lnTo>
                      <a:pt x="40" y="6"/>
                    </a:lnTo>
                    <a:lnTo>
                      <a:pt x="40" y="6"/>
                    </a:lnTo>
                    <a:lnTo>
                      <a:pt x="41" y="6"/>
                    </a:lnTo>
                    <a:lnTo>
                      <a:pt x="42" y="5"/>
                    </a:lnTo>
                    <a:lnTo>
                      <a:pt x="43" y="4"/>
                    </a:lnTo>
                    <a:lnTo>
                      <a:pt x="43" y="3"/>
                    </a:lnTo>
                    <a:lnTo>
                      <a:pt x="43" y="3"/>
                    </a:lnTo>
                    <a:lnTo>
                      <a:pt x="43" y="2"/>
                    </a:lnTo>
                    <a:lnTo>
                      <a:pt x="44" y="2"/>
                    </a:lnTo>
                    <a:lnTo>
                      <a:pt x="44" y="0"/>
                    </a:lnTo>
                    <a:lnTo>
                      <a:pt x="45" y="0"/>
                    </a:lnTo>
                    <a:lnTo>
                      <a:pt x="46" y="0"/>
                    </a:lnTo>
                    <a:lnTo>
                      <a:pt x="48" y="0"/>
                    </a:lnTo>
                    <a:lnTo>
                      <a:pt x="50" y="0"/>
                    </a:lnTo>
                    <a:lnTo>
                      <a:pt x="51" y="0"/>
                    </a:lnTo>
                    <a:lnTo>
                      <a:pt x="53" y="0"/>
                    </a:lnTo>
                    <a:lnTo>
                      <a:pt x="54" y="0"/>
                    </a:lnTo>
                    <a:lnTo>
                      <a:pt x="55" y="1"/>
                    </a:lnTo>
                    <a:lnTo>
                      <a:pt x="56" y="1"/>
                    </a:lnTo>
                    <a:lnTo>
                      <a:pt x="57" y="3"/>
                    </a:lnTo>
                    <a:lnTo>
                      <a:pt x="57" y="3"/>
                    </a:lnTo>
                    <a:lnTo>
                      <a:pt x="57" y="5"/>
                    </a:lnTo>
                    <a:lnTo>
                      <a:pt x="57" y="6"/>
                    </a:lnTo>
                    <a:lnTo>
                      <a:pt x="58" y="6"/>
                    </a:lnTo>
                    <a:lnTo>
                      <a:pt x="58" y="7"/>
                    </a:lnTo>
                    <a:lnTo>
                      <a:pt x="58" y="9"/>
                    </a:lnTo>
                    <a:lnTo>
                      <a:pt x="59" y="10"/>
                    </a:lnTo>
                    <a:lnTo>
                      <a:pt x="60" y="11"/>
                    </a:lnTo>
                    <a:lnTo>
                      <a:pt x="60" y="12"/>
                    </a:lnTo>
                    <a:lnTo>
                      <a:pt x="60" y="13"/>
                    </a:lnTo>
                    <a:lnTo>
                      <a:pt x="61" y="13"/>
                    </a:lnTo>
                    <a:lnTo>
                      <a:pt x="62" y="14"/>
                    </a:lnTo>
                    <a:lnTo>
                      <a:pt x="64" y="14"/>
                    </a:lnTo>
                    <a:lnTo>
                      <a:pt x="65" y="13"/>
                    </a:lnTo>
                    <a:lnTo>
                      <a:pt x="67" y="13"/>
                    </a:lnTo>
                    <a:lnTo>
                      <a:pt x="69" y="13"/>
                    </a:lnTo>
                    <a:lnTo>
                      <a:pt x="70" y="13"/>
                    </a:lnTo>
                    <a:lnTo>
                      <a:pt x="71" y="13"/>
                    </a:lnTo>
                    <a:lnTo>
                      <a:pt x="72" y="13"/>
                    </a:lnTo>
                    <a:lnTo>
                      <a:pt x="73" y="13"/>
                    </a:lnTo>
                    <a:lnTo>
                      <a:pt x="75" y="15"/>
                    </a:lnTo>
                    <a:lnTo>
                      <a:pt x="76" y="15"/>
                    </a:lnTo>
                    <a:lnTo>
                      <a:pt x="77" y="15"/>
                    </a:lnTo>
                    <a:lnTo>
                      <a:pt x="78" y="15"/>
                    </a:lnTo>
                    <a:lnTo>
                      <a:pt x="78" y="15"/>
                    </a:lnTo>
                    <a:lnTo>
                      <a:pt x="79" y="16"/>
                    </a:lnTo>
                    <a:lnTo>
                      <a:pt x="80" y="17"/>
                    </a:lnTo>
                    <a:lnTo>
                      <a:pt x="81" y="17"/>
                    </a:lnTo>
                    <a:lnTo>
                      <a:pt x="81" y="17"/>
                    </a:lnTo>
                    <a:lnTo>
                      <a:pt x="82" y="17"/>
                    </a:lnTo>
                    <a:lnTo>
                      <a:pt x="83" y="17"/>
                    </a:lnTo>
                    <a:lnTo>
                      <a:pt x="83" y="18"/>
                    </a:lnTo>
                    <a:lnTo>
                      <a:pt x="84" y="19"/>
                    </a:lnTo>
                    <a:lnTo>
                      <a:pt x="84" y="20"/>
                    </a:lnTo>
                    <a:lnTo>
                      <a:pt x="85" y="20"/>
                    </a:lnTo>
                    <a:lnTo>
                      <a:pt x="86" y="20"/>
                    </a:lnTo>
                    <a:lnTo>
                      <a:pt x="87" y="19"/>
                    </a:lnTo>
                    <a:lnTo>
                      <a:pt x="88" y="19"/>
                    </a:lnTo>
                    <a:lnTo>
                      <a:pt x="88" y="20"/>
                    </a:lnTo>
                    <a:lnTo>
                      <a:pt x="90" y="19"/>
                    </a:lnTo>
                    <a:lnTo>
                      <a:pt x="91" y="20"/>
                    </a:lnTo>
                    <a:lnTo>
                      <a:pt x="95" y="20"/>
                    </a:lnTo>
                    <a:lnTo>
                      <a:pt x="95" y="21"/>
                    </a:lnTo>
                    <a:lnTo>
                      <a:pt x="96" y="21"/>
                    </a:lnTo>
                    <a:lnTo>
                      <a:pt x="97" y="21"/>
                    </a:lnTo>
                    <a:lnTo>
                      <a:pt x="99" y="21"/>
                    </a:lnTo>
                    <a:lnTo>
                      <a:pt x="102" y="21"/>
                    </a:lnTo>
                    <a:lnTo>
                      <a:pt x="103" y="21"/>
                    </a:lnTo>
                    <a:lnTo>
                      <a:pt x="105" y="21"/>
                    </a:lnTo>
                    <a:lnTo>
                      <a:pt x="107" y="21"/>
                    </a:lnTo>
                    <a:lnTo>
                      <a:pt x="110" y="21"/>
                    </a:lnTo>
                    <a:lnTo>
                      <a:pt x="111" y="22"/>
                    </a:lnTo>
                    <a:lnTo>
                      <a:pt x="112" y="23"/>
                    </a:lnTo>
                    <a:lnTo>
                      <a:pt x="122" y="48"/>
                    </a:lnTo>
                    <a:lnTo>
                      <a:pt x="122" y="48"/>
                    </a:lnTo>
                    <a:lnTo>
                      <a:pt x="122" y="49"/>
                    </a:lnTo>
                    <a:lnTo>
                      <a:pt x="122" y="51"/>
                    </a:lnTo>
                    <a:lnTo>
                      <a:pt x="122" y="52"/>
                    </a:lnTo>
                    <a:lnTo>
                      <a:pt x="123" y="54"/>
                    </a:lnTo>
                    <a:lnTo>
                      <a:pt x="123" y="55"/>
                    </a:lnTo>
                    <a:lnTo>
                      <a:pt x="124" y="55"/>
                    </a:lnTo>
                    <a:lnTo>
                      <a:pt x="125" y="56"/>
                    </a:lnTo>
                    <a:lnTo>
                      <a:pt x="126" y="57"/>
                    </a:lnTo>
                    <a:lnTo>
                      <a:pt x="126" y="57"/>
                    </a:lnTo>
                    <a:lnTo>
                      <a:pt x="127" y="58"/>
                    </a:lnTo>
                    <a:lnTo>
                      <a:pt x="128" y="58"/>
                    </a:lnTo>
                    <a:lnTo>
                      <a:pt x="129" y="58"/>
                    </a:lnTo>
                    <a:lnTo>
                      <a:pt x="129" y="58"/>
                    </a:lnTo>
                    <a:lnTo>
                      <a:pt x="130" y="59"/>
                    </a:lnTo>
                    <a:lnTo>
                      <a:pt x="130" y="60"/>
                    </a:lnTo>
                    <a:lnTo>
                      <a:pt x="130" y="61"/>
                    </a:lnTo>
                    <a:lnTo>
                      <a:pt x="131" y="62"/>
                    </a:lnTo>
                    <a:lnTo>
                      <a:pt x="132" y="63"/>
                    </a:lnTo>
                    <a:lnTo>
                      <a:pt x="133" y="64"/>
                    </a:lnTo>
                    <a:lnTo>
                      <a:pt x="133" y="65"/>
                    </a:lnTo>
                    <a:lnTo>
                      <a:pt x="133" y="65"/>
                    </a:lnTo>
                    <a:lnTo>
                      <a:pt x="134" y="65"/>
                    </a:lnTo>
                    <a:lnTo>
                      <a:pt x="135" y="67"/>
                    </a:lnTo>
                    <a:lnTo>
                      <a:pt x="135" y="68"/>
                    </a:lnTo>
                    <a:lnTo>
                      <a:pt x="135" y="69"/>
                    </a:lnTo>
                    <a:lnTo>
                      <a:pt x="135" y="70"/>
                    </a:lnTo>
                    <a:lnTo>
                      <a:pt x="135" y="71"/>
                    </a:lnTo>
                    <a:lnTo>
                      <a:pt x="135" y="72"/>
                    </a:lnTo>
                    <a:lnTo>
                      <a:pt x="134" y="72"/>
                    </a:lnTo>
                    <a:lnTo>
                      <a:pt x="133" y="72"/>
                    </a:lnTo>
                    <a:lnTo>
                      <a:pt x="133" y="73"/>
                    </a:lnTo>
                    <a:lnTo>
                      <a:pt x="133" y="74"/>
                    </a:lnTo>
                    <a:lnTo>
                      <a:pt x="133" y="75"/>
                    </a:lnTo>
                    <a:lnTo>
                      <a:pt x="134" y="75"/>
                    </a:lnTo>
                    <a:lnTo>
                      <a:pt x="134" y="76"/>
                    </a:lnTo>
                    <a:lnTo>
                      <a:pt x="135" y="77"/>
                    </a:lnTo>
                    <a:lnTo>
                      <a:pt x="135" y="78"/>
                    </a:lnTo>
                    <a:lnTo>
                      <a:pt x="136" y="79"/>
                    </a:lnTo>
                    <a:lnTo>
                      <a:pt x="137" y="80"/>
                    </a:lnTo>
                    <a:lnTo>
                      <a:pt x="140" y="81"/>
                    </a:lnTo>
                    <a:lnTo>
                      <a:pt x="140" y="82"/>
                    </a:lnTo>
                    <a:lnTo>
                      <a:pt x="141" y="82"/>
                    </a:lnTo>
                    <a:lnTo>
                      <a:pt x="141" y="82"/>
                    </a:lnTo>
                    <a:lnTo>
                      <a:pt x="141" y="83"/>
                    </a:lnTo>
                    <a:lnTo>
                      <a:pt x="142" y="85"/>
                    </a:lnTo>
                    <a:lnTo>
                      <a:pt x="143" y="86"/>
                    </a:lnTo>
                    <a:lnTo>
                      <a:pt x="144" y="87"/>
                    </a:lnTo>
                    <a:lnTo>
                      <a:pt x="145" y="88"/>
                    </a:lnTo>
                    <a:lnTo>
                      <a:pt x="146" y="88"/>
                    </a:lnTo>
                    <a:lnTo>
                      <a:pt x="147" y="89"/>
                    </a:lnTo>
                    <a:lnTo>
                      <a:pt x="147" y="89"/>
                    </a:lnTo>
                    <a:lnTo>
                      <a:pt x="148" y="89"/>
                    </a:lnTo>
                    <a:lnTo>
                      <a:pt x="149" y="89"/>
                    </a:lnTo>
                    <a:lnTo>
                      <a:pt x="150" y="89"/>
                    </a:lnTo>
                    <a:lnTo>
                      <a:pt x="150" y="89"/>
                    </a:lnTo>
                    <a:lnTo>
                      <a:pt x="151" y="89"/>
                    </a:lnTo>
                    <a:lnTo>
                      <a:pt x="152" y="89"/>
                    </a:lnTo>
                    <a:lnTo>
                      <a:pt x="153" y="89"/>
                    </a:lnTo>
                    <a:lnTo>
                      <a:pt x="153" y="90"/>
                    </a:lnTo>
                    <a:lnTo>
                      <a:pt x="153" y="91"/>
                    </a:lnTo>
                    <a:lnTo>
                      <a:pt x="154" y="91"/>
                    </a:lnTo>
                    <a:lnTo>
                      <a:pt x="155" y="92"/>
                    </a:lnTo>
                    <a:lnTo>
                      <a:pt x="156" y="93"/>
                    </a:lnTo>
                    <a:lnTo>
                      <a:pt x="157" y="93"/>
                    </a:lnTo>
                    <a:lnTo>
                      <a:pt x="157" y="93"/>
                    </a:lnTo>
                    <a:lnTo>
                      <a:pt x="158" y="94"/>
                    </a:lnTo>
                    <a:lnTo>
                      <a:pt x="159" y="94"/>
                    </a:lnTo>
                    <a:lnTo>
                      <a:pt x="160" y="95"/>
                    </a:lnTo>
                    <a:lnTo>
                      <a:pt x="160" y="96"/>
                    </a:lnTo>
                    <a:lnTo>
                      <a:pt x="161" y="98"/>
                    </a:lnTo>
                    <a:lnTo>
                      <a:pt x="161" y="99"/>
                    </a:lnTo>
                    <a:lnTo>
                      <a:pt x="162" y="100"/>
                    </a:lnTo>
                    <a:lnTo>
                      <a:pt x="164" y="101"/>
                    </a:lnTo>
                    <a:lnTo>
                      <a:pt x="164" y="102"/>
                    </a:lnTo>
                    <a:lnTo>
                      <a:pt x="164" y="103"/>
                    </a:lnTo>
                    <a:lnTo>
                      <a:pt x="164" y="103"/>
                    </a:lnTo>
                    <a:lnTo>
                      <a:pt x="164" y="104"/>
                    </a:lnTo>
                    <a:lnTo>
                      <a:pt x="164" y="105"/>
                    </a:lnTo>
                    <a:lnTo>
                      <a:pt x="164" y="106"/>
                    </a:lnTo>
                    <a:lnTo>
                      <a:pt x="164" y="106"/>
                    </a:lnTo>
                    <a:lnTo>
                      <a:pt x="164" y="107"/>
                    </a:lnTo>
                    <a:lnTo>
                      <a:pt x="164" y="108"/>
                    </a:lnTo>
                    <a:lnTo>
                      <a:pt x="164" y="109"/>
                    </a:lnTo>
                    <a:lnTo>
                      <a:pt x="163" y="110"/>
                    </a:lnTo>
                    <a:lnTo>
                      <a:pt x="164" y="110"/>
                    </a:lnTo>
                    <a:lnTo>
                      <a:pt x="164" y="111"/>
                    </a:lnTo>
                    <a:lnTo>
                      <a:pt x="164" y="112"/>
                    </a:lnTo>
                    <a:lnTo>
                      <a:pt x="164" y="113"/>
                    </a:lnTo>
                    <a:lnTo>
                      <a:pt x="165" y="115"/>
                    </a:lnTo>
                    <a:lnTo>
                      <a:pt x="166" y="115"/>
                    </a:lnTo>
                    <a:lnTo>
                      <a:pt x="167" y="116"/>
                    </a:lnTo>
                    <a:lnTo>
                      <a:pt x="167" y="117"/>
                    </a:lnTo>
                    <a:lnTo>
                      <a:pt x="167" y="117"/>
                    </a:lnTo>
                    <a:lnTo>
                      <a:pt x="169" y="118"/>
                    </a:lnTo>
                    <a:lnTo>
                      <a:pt x="169" y="119"/>
                    </a:lnTo>
                    <a:lnTo>
                      <a:pt x="171" y="119"/>
                    </a:lnTo>
                    <a:lnTo>
                      <a:pt x="172" y="120"/>
                    </a:lnTo>
                    <a:lnTo>
                      <a:pt x="173" y="120"/>
                    </a:lnTo>
                    <a:lnTo>
                      <a:pt x="174" y="120"/>
                    </a:lnTo>
                    <a:lnTo>
                      <a:pt x="174" y="121"/>
                    </a:lnTo>
                    <a:lnTo>
                      <a:pt x="176" y="122"/>
                    </a:lnTo>
                    <a:lnTo>
                      <a:pt x="177" y="122"/>
                    </a:lnTo>
                    <a:lnTo>
                      <a:pt x="178" y="122"/>
                    </a:lnTo>
                    <a:lnTo>
                      <a:pt x="178" y="122"/>
                    </a:lnTo>
                    <a:lnTo>
                      <a:pt x="180" y="123"/>
                    </a:lnTo>
                    <a:lnTo>
                      <a:pt x="181" y="124"/>
                    </a:lnTo>
                    <a:lnTo>
                      <a:pt x="183" y="123"/>
                    </a:lnTo>
                    <a:lnTo>
                      <a:pt x="183" y="124"/>
                    </a:lnTo>
                    <a:lnTo>
                      <a:pt x="183" y="127"/>
                    </a:lnTo>
                    <a:lnTo>
                      <a:pt x="182" y="127"/>
                    </a:lnTo>
                    <a:lnTo>
                      <a:pt x="181" y="128"/>
                    </a:lnTo>
                    <a:lnTo>
                      <a:pt x="181" y="131"/>
                    </a:lnTo>
                    <a:lnTo>
                      <a:pt x="181" y="131"/>
                    </a:lnTo>
                    <a:lnTo>
                      <a:pt x="181" y="132"/>
                    </a:lnTo>
                    <a:lnTo>
                      <a:pt x="180" y="133"/>
                    </a:lnTo>
                    <a:lnTo>
                      <a:pt x="179" y="134"/>
                    </a:lnTo>
                    <a:lnTo>
                      <a:pt x="178" y="134"/>
                    </a:lnTo>
                    <a:lnTo>
                      <a:pt x="178" y="135"/>
                    </a:lnTo>
                    <a:lnTo>
                      <a:pt x="177" y="135"/>
                    </a:lnTo>
                    <a:lnTo>
                      <a:pt x="176" y="135"/>
                    </a:lnTo>
                    <a:lnTo>
                      <a:pt x="175" y="136"/>
                    </a:lnTo>
                    <a:lnTo>
                      <a:pt x="174" y="136"/>
                    </a:lnTo>
                    <a:lnTo>
                      <a:pt x="173" y="136"/>
                    </a:lnTo>
                    <a:lnTo>
                      <a:pt x="172" y="136"/>
                    </a:lnTo>
                    <a:lnTo>
                      <a:pt x="171" y="136"/>
                    </a:lnTo>
                    <a:lnTo>
                      <a:pt x="171" y="137"/>
                    </a:lnTo>
                    <a:lnTo>
                      <a:pt x="170" y="137"/>
                    </a:lnTo>
                    <a:lnTo>
                      <a:pt x="169" y="137"/>
                    </a:lnTo>
                    <a:lnTo>
                      <a:pt x="167" y="137"/>
                    </a:lnTo>
                    <a:lnTo>
                      <a:pt x="167" y="137"/>
                    </a:lnTo>
                    <a:lnTo>
                      <a:pt x="166" y="137"/>
                    </a:lnTo>
                    <a:lnTo>
                      <a:pt x="165" y="138"/>
                    </a:lnTo>
                    <a:lnTo>
                      <a:pt x="164" y="139"/>
                    </a:lnTo>
                    <a:lnTo>
                      <a:pt x="164" y="140"/>
                    </a:lnTo>
                    <a:lnTo>
                      <a:pt x="163" y="140"/>
                    </a:lnTo>
                    <a:lnTo>
                      <a:pt x="162" y="140"/>
                    </a:lnTo>
                    <a:lnTo>
                      <a:pt x="162" y="141"/>
                    </a:lnTo>
                    <a:lnTo>
                      <a:pt x="162" y="141"/>
                    </a:lnTo>
                    <a:lnTo>
                      <a:pt x="160" y="141"/>
                    </a:lnTo>
                    <a:lnTo>
                      <a:pt x="160" y="141"/>
                    </a:lnTo>
                    <a:lnTo>
                      <a:pt x="160" y="141"/>
                    </a:lnTo>
                    <a:lnTo>
                      <a:pt x="159" y="141"/>
                    </a:lnTo>
                    <a:lnTo>
                      <a:pt x="157" y="141"/>
                    </a:lnTo>
                    <a:lnTo>
                      <a:pt x="155" y="143"/>
                    </a:lnTo>
                    <a:lnTo>
                      <a:pt x="154" y="144"/>
                    </a:lnTo>
                    <a:lnTo>
                      <a:pt x="154" y="145"/>
                    </a:lnTo>
                    <a:lnTo>
                      <a:pt x="153" y="146"/>
                    </a:lnTo>
                    <a:lnTo>
                      <a:pt x="153" y="146"/>
                    </a:lnTo>
                    <a:lnTo>
                      <a:pt x="152" y="146"/>
                    </a:lnTo>
                    <a:lnTo>
                      <a:pt x="151" y="146"/>
                    </a:lnTo>
                    <a:lnTo>
                      <a:pt x="150" y="146"/>
                    </a:lnTo>
                    <a:lnTo>
                      <a:pt x="149" y="146"/>
                    </a:lnTo>
                    <a:lnTo>
                      <a:pt x="148" y="147"/>
                    </a:lnTo>
                    <a:lnTo>
                      <a:pt x="147" y="146"/>
                    </a:lnTo>
                    <a:lnTo>
                      <a:pt x="146" y="146"/>
                    </a:lnTo>
                    <a:lnTo>
                      <a:pt x="145" y="146"/>
                    </a:lnTo>
                    <a:lnTo>
                      <a:pt x="144" y="146"/>
                    </a:lnTo>
                    <a:lnTo>
                      <a:pt x="143" y="146"/>
                    </a:lnTo>
                    <a:lnTo>
                      <a:pt x="143" y="146"/>
                    </a:lnTo>
                    <a:lnTo>
                      <a:pt x="141" y="146"/>
                    </a:lnTo>
                    <a:lnTo>
                      <a:pt x="140" y="146"/>
                    </a:lnTo>
                    <a:lnTo>
                      <a:pt x="140" y="146"/>
                    </a:lnTo>
                    <a:lnTo>
                      <a:pt x="139" y="146"/>
                    </a:lnTo>
                    <a:lnTo>
                      <a:pt x="138" y="146"/>
                    </a:lnTo>
                    <a:lnTo>
                      <a:pt x="136" y="148"/>
                    </a:lnTo>
                    <a:lnTo>
                      <a:pt x="136" y="148"/>
                    </a:lnTo>
                    <a:lnTo>
                      <a:pt x="134" y="148"/>
                    </a:lnTo>
                    <a:lnTo>
                      <a:pt x="133" y="148"/>
                    </a:lnTo>
                    <a:lnTo>
                      <a:pt x="133" y="148"/>
                    </a:lnTo>
                    <a:lnTo>
                      <a:pt x="133" y="148"/>
                    </a:lnTo>
                    <a:lnTo>
                      <a:pt x="133" y="149"/>
                    </a:lnTo>
                    <a:lnTo>
                      <a:pt x="132" y="149"/>
                    </a:lnTo>
                    <a:lnTo>
                      <a:pt x="131" y="149"/>
                    </a:lnTo>
                    <a:lnTo>
                      <a:pt x="130" y="150"/>
                    </a:lnTo>
                    <a:lnTo>
                      <a:pt x="129" y="151"/>
                    </a:lnTo>
                    <a:lnTo>
                      <a:pt x="129" y="151"/>
                    </a:lnTo>
                    <a:lnTo>
                      <a:pt x="127" y="151"/>
                    </a:lnTo>
                    <a:lnTo>
                      <a:pt x="127" y="152"/>
                    </a:lnTo>
                    <a:lnTo>
                      <a:pt x="126" y="152"/>
                    </a:lnTo>
                    <a:lnTo>
                      <a:pt x="126" y="153"/>
                    </a:lnTo>
                    <a:lnTo>
                      <a:pt x="124" y="154"/>
                    </a:lnTo>
                    <a:lnTo>
                      <a:pt x="123" y="155"/>
                    </a:lnTo>
                    <a:lnTo>
                      <a:pt x="122" y="155"/>
                    </a:lnTo>
                    <a:lnTo>
                      <a:pt x="121" y="156"/>
                    </a:lnTo>
                    <a:lnTo>
                      <a:pt x="120" y="157"/>
                    </a:lnTo>
                    <a:lnTo>
                      <a:pt x="119" y="157"/>
                    </a:lnTo>
                    <a:lnTo>
                      <a:pt x="119" y="158"/>
                    </a:lnTo>
                    <a:lnTo>
                      <a:pt x="120" y="160"/>
                    </a:lnTo>
                    <a:lnTo>
                      <a:pt x="121" y="162"/>
                    </a:lnTo>
                    <a:lnTo>
                      <a:pt x="121" y="164"/>
                    </a:lnTo>
                    <a:lnTo>
                      <a:pt x="122" y="166"/>
                    </a:lnTo>
                    <a:lnTo>
                      <a:pt x="122" y="166"/>
                    </a:lnTo>
                    <a:lnTo>
                      <a:pt x="123" y="167"/>
                    </a:lnTo>
                    <a:lnTo>
                      <a:pt x="124" y="167"/>
                    </a:lnTo>
                    <a:lnTo>
                      <a:pt x="126" y="169"/>
                    </a:lnTo>
                    <a:lnTo>
                      <a:pt x="127" y="170"/>
                    </a:lnTo>
                    <a:lnTo>
                      <a:pt x="127" y="171"/>
                    </a:lnTo>
                    <a:lnTo>
                      <a:pt x="129" y="173"/>
                    </a:lnTo>
                    <a:lnTo>
                      <a:pt x="129" y="174"/>
                    </a:lnTo>
                    <a:lnTo>
                      <a:pt x="131" y="176"/>
                    </a:lnTo>
                    <a:lnTo>
                      <a:pt x="133" y="178"/>
                    </a:lnTo>
                    <a:lnTo>
                      <a:pt x="133" y="179"/>
                    </a:lnTo>
                    <a:lnTo>
                      <a:pt x="134" y="180"/>
                    </a:lnTo>
                    <a:lnTo>
                      <a:pt x="136" y="181"/>
                    </a:lnTo>
                    <a:lnTo>
                      <a:pt x="134" y="182"/>
                    </a:lnTo>
                    <a:lnTo>
                      <a:pt x="134" y="182"/>
                    </a:lnTo>
                    <a:lnTo>
                      <a:pt x="134" y="184"/>
                    </a:lnTo>
                    <a:lnTo>
                      <a:pt x="134" y="186"/>
                    </a:lnTo>
                    <a:lnTo>
                      <a:pt x="134" y="188"/>
                    </a:lnTo>
                    <a:lnTo>
                      <a:pt x="134" y="189"/>
                    </a:lnTo>
                    <a:lnTo>
                      <a:pt x="135" y="190"/>
                    </a:lnTo>
                    <a:lnTo>
                      <a:pt x="135" y="191"/>
                    </a:lnTo>
                    <a:lnTo>
                      <a:pt x="136" y="191"/>
                    </a:lnTo>
                    <a:lnTo>
                      <a:pt x="136" y="193"/>
                    </a:lnTo>
                    <a:lnTo>
                      <a:pt x="136" y="193"/>
                    </a:lnTo>
                    <a:lnTo>
                      <a:pt x="137" y="195"/>
                    </a:lnTo>
                    <a:lnTo>
                      <a:pt x="137" y="196"/>
                    </a:lnTo>
                    <a:lnTo>
                      <a:pt x="136" y="196"/>
                    </a:lnTo>
                    <a:lnTo>
                      <a:pt x="135" y="197"/>
                    </a:lnTo>
                    <a:lnTo>
                      <a:pt x="134" y="197"/>
                    </a:lnTo>
                    <a:lnTo>
                      <a:pt x="133" y="198"/>
                    </a:lnTo>
                    <a:lnTo>
                      <a:pt x="133" y="198"/>
                    </a:lnTo>
                    <a:lnTo>
                      <a:pt x="131" y="198"/>
                    </a:lnTo>
                    <a:lnTo>
                      <a:pt x="129" y="198"/>
                    </a:lnTo>
                    <a:lnTo>
                      <a:pt x="128" y="198"/>
                    </a:lnTo>
                    <a:lnTo>
                      <a:pt x="126" y="199"/>
                    </a:lnTo>
                    <a:lnTo>
                      <a:pt x="125" y="200"/>
                    </a:lnTo>
                    <a:lnTo>
                      <a:pt x="124" y="200"/>
                    </a:lnTo>
                    <a:lnTo>
                      <a:pt x="123" y="199"/>
                    </a:lnTo>
                    <a:lnTo>
                      <a:pt x="123" y="200"/>
                    </a:lnTo>
                    <a:lnTo>
                      <a:pt x="123" y="202"/>
                    </a:lnTo>
                    <a:lnTo>
                      <a:pt x="124" y="203"/>
                    </a:lnTo>
                    <a:lnTo>
                      <a:pt x="124" y="204"/>
                    </a:lnTo>
                    <a:lnTo>
                      <a:pt x="125" y="205"/>
                    </a:lnTo>
                    <a:lnTo>
                      <a:pt x="125" y="206"/>
                    </a:lnTo>
                    <a:lnTo>
                      <a:pt x="126" y="208"/>
                    </a:lnTo>
                    <a:lnTo>
                      <a:pt x="126" y="210"/>
                    </a:lnTo>
                    <a:lnTo>
                      <a:pt x="126" y="212"/>
                    </a:lnTo>
                    <a:lnTo>
                      <a:pt x="126" y="213"/>
                    </a:lnTo>
                    <a:lnTo>
                      <a:pt x="126" y="214"/>
                    </a:lnTo>
                    <a:lnTo>
                      <a:pt x="127" y="215"/>
                    </a:lnTo>
                    <a:lnTo>
                      <a:pt x="127" y="216"/>
                    </a:lnTo>
                    <a:lnTo>
                      <a:pt x="127" y="219"/>
                    </a:lnTo>
                    <a:lnTo>
                      <a:pt x="128" y="220"/>
                    </a:lnTo>
                    <a:lnTo>
                      <a:pt x="128" y="220"/>
                    </a:lnTo>
                    <a:lnTo>
                      <a:pt x="128" y="222"/>
                    </a:lnTo>
                    <a:lnTo>
                      <a:pt x="128" y="224"/>
                    </a:lnTo>
                    <a:lnTo>
                      <a:pt x="128" y="226"/>
                    </a:lnTo>
                    <a:lnTo>
                      <a:pt x="128" y="227"/>
                    </a:lnTo>
                    <a:lnTo>
                      <a:pt x="127" y="226"/>
                    </a:lnTo>
                    <a:lnTo>
                      <a:pt x="126" y="224"/>
                    </a:lnTo>
                    <a:lnTo>
                      <a:pt x="125" y="225"/>
                    </a:lnTo>
                    <a:lnTo>
                      <a:pt x="124" y="225"/>
                    </a:lnTo>
                    <a:lnTo>
                      <a:pt x="123" y="224"/>
                    </a:lnTo>
                    <a:lnTo>
                      <a:pt x="123" y="224"/>
                    </a:lnTo>
                    <a:lnTo>
                      <a:pt x="122" y="224"/>
                    </a:lnTo>
                    <a:lnTo>
                      <a:pt x="120" y="224"/>
                    </a:lnTo>
                    <a:lnTo>
                      <a:pt x="118" y="220"/>
                    </a:lnTo>
                    <a:lnTo>
                      <a:pt x="116" y="220"/>
                    </a:lnTo>
                    <a:lnTo>
                      <a:pt x="112" y="218"/>
                    </a:lnTo>
                    <a:lnTo>
                      <a:pt x="112" y="217"/>
                    </a:lnTo>
                    <a:lnTo>
                      <a:pt x="112" y="217"/>
                    </a:lnTo>
                    <a:lnTo>
                      <a:pt x="109" y="216"/>
                    </a:lnTo>
                    <a:lnTo>
                      <a:pt x="109" y="215"/>
                    </a:lnTo>
                    <a:lnTo>
                      <a:pt x="105" y="215"/>
                    </a:lnTo>
                    <a:lnTo>
                      <a:pt x="103" y="214"/>
                    </a:lnTo>
                    <a:lnTo>
                      <a:pt x="102" y="216"/>
                    </a:lnTo>
                    <a:lnTo>
                      <a:pt x="100" y="220"/>
                    </a:lnTo>
                    <a:lnTo>
                      <a:pt x="99" y="220"/>
                    </a:lnTo>
                    <a:lnTo>
                      <a:pt x="98" y="223"/>
                    </a:lnTo>
                    <a:lnTo>
                      <a:pt x="96" y="225"/>
                    </a:lnTo>
                    <a:lnTo>
                      <a:pt x="95" y="227"/>
                    </a:lnTo>
                    <a:lnTo>
                      <a:pt x="93" y="227"/>
                    </a:lnTo>
                    <a:lnTo>
                      <a:pt x="91" y="227"/>
                    </a:lnTo>
                    <a:lnTo>
                      <a:pt x="90" y="227"/>
                    </a:lnTo>
                    <a:lnTo>
                      <a:pt x="88" y="226"/>
                    </a:lnTo>
                    <a:lnTo>
                      <a:pt x="88" y="225"/>
                    </a:lnTo>
                    <a:lnTo>
                      <a:pt x="86" y="225"/>
                    </a:lnTo>
                    <a:lnTo>
                      <a:pt x="84" y="222"/>
                    </a:lnTo>
                    <a:lnTo>
                      <a:pt x="82" y="222"/>
                    </a:lnTo>
                    <a:lnTo>
                      <a:pt x="81" y="221"/>
                    </a:lnTo>
                    <a:lnTo>
                      <a:pt x="80" y="220"/>
                    </a:lnTo>
                    <a:lnTo>
                      <a:pt x="79" y="221"/>
                    </a:lnTo>
                    <a:lnTo>
                      <a:pt x="78" y="220"/>
                    </a:lnTo>
                    <a:lnTo>
                      <a:pt x="77" y="219"/>
                    </a:lnTo>
                    <a:lnTo>
                      <a:pt x="78" y="217"/>
                    </a:lnTo>
                    <a:lnTo>
                      <a:pt x="74" y="216"/>
                    </a:lnTo>
                    <a:lnTo>
                      <a:pt x="73" y="217"/>
                    </a:lnTo>
                    <a:lnTo>
                      <a:pt x="73" y="217"/>
                    </a:lnTo>
                    <a:lnTo>
                      <a:pt x="73" y="218"/>
                    </a:lnTo>
                    <a:lnTo>
                      <a:pt x="72" y="218"/>
                    </a:lnTo>
                    <a:lnTo>
                      <a:pt x="71" y="218"/>
                    </a:lnTo>
                    <a:lnTo>
                      <a:pt x="70" y="220"/>
                    </a:lnTo>
                    <a:lnTo>
                      <a:pt x="69" y="219"/>
                    </a:lnTo>
                    <a:lnTo>
                      <a:pt x="67" y="219"/>
                    </a:lnTo>
                    <a:lnTo>
                      <a:pt x="67" y="217"/>
                    </a:lnTo>
                    <a:lnTo>
                      <a:pt x="66" y="215"/>
                    </a:lnTo>
                    <a:lnTo>
                      <a:pt x="63" y="215"/>
                    </a:lnTo>
                    <a:lnTo>
                      <a:pt x="62" y="214"/>
                    </a:lnTo>
                    <a:lnTo>
                      <a:pt x="60" y="212"/>
                    </a:lnTo>
                    <a:lnTo>
                      <a:pt x="60" y="210"/>
                    </a:lnTo>
                    <a:lnTo>
                      <a:pt x="61" y="209"/>
                    </a:lnTo>
                    <a:lnTo>
                      <a:pt x="61" y="208"/>
                    </a:lnTo>
                    <a:lnTo>
                      <a:pt x="60" y="206"/>
                    </a:lnTo>
                    <a:lnTo>
                      <a:pt x="59" y="205"/>
                    </a:lnTo>
                    <a:lnTo>
                      <a:pt x="57" y="204"/>
                    </a:lnTo>
                    <a:lnTo>
                      <a:pt x="54" y="205"/>
                    </a:lnTo>
                    <a:lnTo>
                      <a:pt x="56" y="201"/>
                    </a:lnTo>
                    <a:lnTo>
                      <a:pt x="57" y="199"/>
                    </a:lnTo>
                    <a:lnTo>
                      <a:pt x="54" y="197"/>
                    </a:lnTo>
                    <a:lnTo>
                      <a:pt x="54" y="196"/>
                    </a:lnTo>
                    <a:lnTo>
                      <a:pt x="52" y="196"/>
                    </a:lnTo>
                    <a:lnTo>
                      <a:pt x="50" y="195"/>
                    </a:lnTo>
                    <a:lnTo>
                      <a:pt x="50" y="195"/>
                    </a:lnTo>
                    <a:lnTo>
                      <a:pt x="49" y="195"/>
                    </a:lnTo>
                    <a:lnTo>
                      <a:pt x="49" y="193"/>
                    </a:lnTo>
                    <a:lnTo>
                      <a:pt x="50" y="192"/>
                    </a:lnTo>
                    <a:lnTo>
                      <a:pt x="50" y="191"/>
                    </a:lnTo>
                    <a:lnTo>
                      <a:pt x="50" y="190"/>
                    </a:lnTo>
                    <a:lnTo>
                      <a:pt x="52" y="189"/>
                    </a:lnTo>
                    <a:lnTo>
                      <a:pt x="52" y="188"/>
                    </a:lnTo>
                    <a:lnTo>
                      <a:pt x="52" y="186"/>
                    </a:lnTo>
                    <a:lnTo>
                      <a:pt x="52" y="185"/>
                    </a:lnTo>
                    <a:lnTo>
                      <a:pt x="52" y="184"/>
                    </a:lnTo>
                    <a:lnTo>
                      <a:pt x="53" y="182"/>
                    </a:lnTo>
                    <a:lnTo>
                      <a:pt x="53" y="181"/>
                    </a:lnTo>
                    <a:lnTo>
                      <a:pt x="53" y="179"/>
                    </a:lnTo>
                    <a:lnTo>
                      <a:pt x="53" y="178"/>
                    </a:lnTo>
                    <a:lnTo>
                      <a:pt x="53" y="177"/>
                    </a:lnTo>
                    <a:lnTo>
                      <a:pt x="54" y="176"/>
                    </a:lnTo>
                    <a:lnTo>
                      <a:pt x="54" y="175"/>
                    </a:lnTo>
                    <a:lnTo>
                      <a:pt x="53" y="175"/>
                    </a:lnTo>
                    <a:lnTo>
                      <a:pt x="52" y="173"/>
                    </a:lnTo>
                    <a:lnTo>
                      <a:pt x="51" y="172"/>
                    </a:lnTo>
                    <a:lnTo>
                      <a:pt x="52" y="169"/>
                    </a:lnTo>
                    <a:lnTo>
                      <a:pt x="51" y="168"/>
                    </a:lnTo>
                    <a:lnTo>
                      <a:pt x="51" y="165"/>
                    </a:lnTo>
                    <a:lnTo>
                      <a:pt x="51" y="162"/>
                    </a:lnTo>
                    <a:lnTo>
                      <a:pt x="51" y="162"/>
                    </a:lnTo>
                    <a:lnTo>
                      <a:pt x="51" y="158"/>
                    </a:lnTo>
                    <a:lnTo>
                      <a:pt x="50" y="158"/>
                    </a:lnTo>
                    <a:lnTo>
                      <a:pt x="49" y="155"/>
                    </a:lnTo>
                    <a:lnTo>
                      <a:pt x="49" y="155"/>
                    </a:lnTo>
                    <a:lnTo>
                      <a:pt x="48" y="155"/>
                    </a:lnTo>
                    <a:lnTo>
                      <a:pt x="47" y="154"/>
                    </a:lnTo>
                    <a:lnTo>
                      <a:pt x="46" y="154"/>
                    </a:lnTo>
                    <a:lnTo>
                      <a:pt x="46" y="153"/>
                    </a:lnTo>
                    <a:lnTo>
                      <a:pt x="48" y="151"/>
                    </a:lnTo>
                    <a:lnTo>
                      <a:pt x="50" y="149"/>
                    </a:lnTo>
                    <a:lnTo>
                      <a:pt x="51" y="146"/>
                    </a:lnTo>
                    <a:lnTo>
                      <a:pt x="53" y="144"/>
                    </a:lnTo>
                    <a:lnTo>
                      <a:pt x="54" y="142"/>
                    </a:lnTo>
                    <a:lnTo>
                      <a:pt x="56" y="141"/>
                    </a:lnTo>
                    <a:lnTo>
                      <a:pt x="55" y="140"/>
                    </a:lnTo>
                    <a:lnTo>
                      <a:pt x="54" y="137"/>
                    </a:lnTo>
                    <a:lnTo>
                      <a:pt x="54" y="134"/>
                    </a:lnTo>
                    <a:lnTo>
                      <a:pt x="54" y="133"/>
                    </a:lnTo>
                    <a:lnTo>
                      <a:pt x="50" y="131"/>
                    </a:lnTo>
                    <a:lnTo>
                      <a:pt x="48" y="128"/>
                    </a:lnTo>
                    <a:lnTo>
                      <a:pt x="50" y="127"/>
                    </a:lnTo>
                    <a:lnTo>
                      <a:pt x="50" y="125"/>
                    </a:lnTo>
                    <a:lnTo>
                      <a:pt x="49" y="123"/>
                    </a:lnTo>
                    <a:lnTo>
                      <a:pt x="48" y="120"/>
                    </a:lnTo>
                    <a:lnTo>
                      <a:pt x="49" y="119"/>
                    </a:lnTo>
                    <a:lnTo>
                      <a:pt x="49" y="117"/>
                    </a:lnTo>
                    <a:lnTo>
                      <a:pt x="50" y="114"/>
                    </a:lnTo>
                    <a:lnTo>
                      <a:pt x="50" y="112"/>
                    </a:lnTo>
                    <a:lnTo>
                      <a:pt x="53" y="110"/>
                    </a:lnTo>
                    <a:lnTo>
                      <a:pt x="51" y="108"/>
                    </a:lnTo>
                    <a:lnTo>
                      <a:pt x="51" y="106"/>
                    </a:lnTo>
                    <a:lnTo>
                      <a:pt x="50" y="108"/>
                    </a:lnTo>
                    <a:lnTo>
                      <a:pt x="50" y="108"/>
                    </a:lnTo>
                    <a:lnTo>
                      <a:pt x="47" y="108"/>
                    </a:lnTo>
                    <a:lnTo>
                      <a:pt x="47" y="109"/>
                    </a:lnTo>
                    <a:lnTo>
                      <a:pt x="46" y="110"/>
                    </a:lnTo>
                    <a:lnTo>
                      <a:pt x="45" y="110"/>
                    </a:lnTo>
                    <a:lnTo>
                      <a:pt x="44" y="109"/>
                    </a:lnTo>
                    <a:lnTo>
                      <a:pt x="42" y="108"/>
                    </a:lnTo>
                    <a:lnTo>
                      <a:pt x="41" y="107"/>
                    </a:lnTo>
                    <a:lnTo>
                      <a:pt x="41" y="106"/>
                    </a:lnTo>
                    <a:lnTo>
                      <a:pt x="41" y="106"/>
                    </a:lnTo>
                    <a:lnTo>
                      <a:pt x="40" y="104"/>
                    </a:lnTo>
                    <a:lnTo>
                      <a:pt x="41" y="102"/>
                    </a:lnTo>
                    <a:lnTo>
                      <a:pt x="41" y="100"/>
                    </a:lnTo>
                    <a:lnTo>
                      <a:pt x="42" y="96"/>
                    </a:lnTo>
                    <a:lnTo>
                      <a:pt x="42" y="96"/>
                    </a:lnTo>
                    <a:lnTo>
                      <a:pt x="40" y="9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95" name="Freeform 953">
                <a:extLst>
                  <a:ext uri="{FF2B5EF4-FFF2-40B4-BE49-F238E27FC236}">
                    <a16:creationId xmlns:a16="http://schemas.microsoft.com/office/drawing/2014/main" id="{4FB16A4A-82C7-4737-9F8B-60A8FB1C1122}"/>
                  </a:ext>
                </a:extLst>
              </p:cNvPr>
              <p:cNvSpPr>
                <a:spLocks/>
              </p:cNvSpPr>
              <p:nvPr/>
            </p:nvSpPr>
            <p:spPr bwMode="auto">
              <a:xfrm>
                <a:off x="4930" y="3358"/>
                <a:ext cx="251" cy="119"/>
              </a:xfrm>
              <a:custGeom>
                <a:avLst/>
                <a:gdLst>
                  <a:gd name="T0" fmla="*/ 204 w 251"/>
                  <a:gd name="T1" fmla="*/ 22 h 119"/>
                  <a:gd name="T2" fmla="*/ 210 w 251"/>
                  <a:gd name="T3" fmla="*/ 20 h 119"/>
                  <a:gd name="T4" fmla="*/ 214 w 251"/>
                  <a:gd name="T5" fmla="*/ 17 h 119"/>
                  <a:gd name="T6" fmla="*/ 222 w 251"/>
                  <a:gd name="T7" fmla="*/ 13 h 119"/>
                  <a:gd name="T8" fmla="*/ 228 w 251"/>
                  <a:gd name="T9" fmla="*/ 10 h 119"/>
                  <a:gd name="T10" fmla="*/ 234 w 251"/>
                  <a:gd name="T11" fmla="*/ 5 h 119"/>
                  <a:gd name="T12" fmla="*/ 238 w 251"/>
                  <a:gd name="T13" fmla="*/ 0 h 119"/>
                  <a:gd name="T14" fmla="*/ 244 w 251"/>
                  <a:gd name="T15" fmla="*/ 7 h 119"/>
                  <a:gd name="T16" fmla="*/ 246 w 251"/>
                  <a:gd name="T17" fmla="*/ 22 h 119"/>
                  <a:gd name="T18" fmla="*/ 251 w 251"/>
                  <a:gd name="T19" fmla="*/ 41 h 119"/>
                  <a:gd name="T20" fmla="*/ 231 w 251"/>
                  <a:gd name="T21" fmla="*/ 56 h 119"/>
                  <a:gd name="T22" fmla="*/ 212 w 251"/>
                  <a:gd name="T23" fmla="*/ 57 h 119"/>
                  <a:gd name="T24" fmla="*/ 199 w 251"/>
                  <a:gd name="T25" fmla="*/ 63 h 119"/>
                  <a:gd name="T26" fmla="*/ 185 w 251"/>
                  <a:gd name="T27" fmla="*/ 67 h 119"/>
                  <a:gd name="T28" fmla="*/ 174 w 251"/>
                  <a:gd name="T29" fmla="*/ 73 h 119"/>
                  <a:gd name="T30" fmla="*/ 158 w 251"/>
                  <a:gd name="T31" fmla="*/ 76 h 119"/>
                  <a:gd name="T32" fmla="*/ 149 w 251"/>
                  <a:gd name="T33" fmla="*/ 90 h 119"/>
                  <a:gd name="T34" fmla="*/ 144 w 251"/>
                  <a:gd name="T35" fmla="*/ 99 h 119"/>
                  <a:gd name="T36" fmla="*/ 131 w 251"/>
                  <a:gd name="T37" fmla="*/ 96 h 119"/>
                  <a:gd name="T38" fmla="*/ 110 w 251"/>
                  <a:gd name="T39" fmla="*/ 101 h 119"/>
                  <a:gd name="T40" fmla="*/ 100 w 251"/>
                  <a:gd name="T41" fmla="*/ 106 h 119"/>
                  <a:gd name="T42" fmla="*/ 87 w 251"/>
                  <a:gd name="T43" fmla="*/ 107 h 119"/>
                  <a:gd name="T44" fmla="*/ 73 w 251"/>
                  <a:gd name="T45" fmla="*/ 98 h 119"/>
                  <a:gd name="T46" fmla="*/ 55 w 251"/>
                  <a:gd name="T47" fmla="*/ 108 h 119"/>
                  <a:gd name="T48" fmla="*/ 41 w 251"/>
                  <a:gd name="T49" fmla="*/ 107 h 119"/>
                  <a:gd name="T50" fmla="*/ 28 w 251"/>
                  <a:gd name="T51" fmla="*/ 115 h 119"/>
                  <a:gd name="T52" fmla="*/ 14 w 251"/>
                  <a:gd name="T53" fmla="*/ 112 h 119"/>
                  <a:gd name="T54" fmla="*/ 8 w 251"/>
                  <a:gd name="T55" fmla="*/ 102 h 119"/>
                  <a:gd name="T56" fmla="*/ 5 w 251"/>
                  <a:gd name="T57" fmla="*/ 86 h 119"/>
                  <a:gd name="T58" fmla="*/ 14 w 251"/>
                  <a:gd name="T59" fmla="*/ 81 h 119"/>
                  <a:gd name="T60" fmla="*/ 15 w 251"/>
                  <a:gd name="T61" fmla="*/ 72 h 119"/>
                  <a:gd name="T62" fmla="*/ 10 w 251"/>
                  <a:gd name="T63" fmla="*/ 57 h 119"/>
                  <a:gd name="T64" fmla="*/ 1 w 251"/>
                  <a:gd name="T65" fmla="*/ 43 h 119"/>
                  <a:gd name="T66" fmla="*/ 8 w 251"/>
                  <a:gd name="T67" fmla="*/ 34 h 119"/>
                  <a:gd name="T68" fmla="*/ 17 w 251"/>
                  <a:gd name="T69" fmla="*/ 31 h 119"/>
                  <a:gd name="T70" fmla="*/ 27 w 251"/>
                  <a:gd name="T71" fmla="*/ 29 h 119"/>
                  <a:gd name="T72" fmla="*/ 36 w 251"/>
                  <a:gd name="T73" fmla="*/ 26 h 119"/>
                  <a:gd name="T74" fmla="*/ 45 w 251"/>
                  <a:gd name="T75" fmla="*/ 22 h 119"/>
                  <a:gd name="T76" fmla="*/ 55 w 251"/>
                  <a:gd name="T77" fmla="*/ 19 h 119"/>
                  <a:gd name="T78" fmla="*/ 62 w 251"/>
                  <a:gd name="T79" fmla="*/ 16 h 119"/>
                  <a:gd name="T80" fmla="*/ 70 w 251"/>
                  <a:gd name="T81" fmla="*/ 20 h 119"/>
                  <a:gd name="T82" fmla="*/ 76 w 251"/>
                  <a:gd name="T83" fmla="*/ 27 h 119"/>
                  <a:gd name="T84" fmla="*/ 80 w 251"/>
                  <a:gd name="T85" fmla="*/ 34 h 119"/>
                  <a:gd name="T86" fmla="*/ 85 w 251"/>
                  <a:gd name="T87" fmla="*/ 40 h 119"/>
                  <a:gd name="T88" fmla="*/ 89 w 251"/>
                  <a:gd name="T89" fmla="*/ 45 h 119"/>
                  <a:gd name="T90" fmla="*/ 99 w 251"/>
                  <a:gd name="T91" fmla="*/ 46 h 119"/>
                  <a:gd name="T92" fmla="*/ 103 w 251"/>
                  <a:gd name="T93" fmla="*/ 50 h 119"/>
                  <a:gd name="T94" fmla="*/ 110 w 251"/>
                  <a:gd name="T95" fmla="*/ 55 h 119"/>
                  <a:gd name="T96" fmla="*/ 116 w 251"/>
                  <a:gd name="T97" fmla="*/ 59 h 119"/>
                  <a:gd name="T98" fmla="*/ 117 w 251"/>
                  <a:gd name="T99" fmla="*/ 65 h 119"/>
                  <a:gd name="T100" fmla="*/ 125 w 251"/>
                  <a:gd name="T101" fmla="*/ 61 h 119"/>
                  <a:gd name="T102" fmla="*/ 134 w 251"/>
                  <a:gd name="T103" fmla="*/ 51 h 119"/>
                  <a:gd name="T104" fmla="*/ 139 w 251"/>
                  <a:gd name="T105" fmla="*/ 50 h 119"/>
                  <a:gd name="T106" fmla="*/ 143 w 251"/>
                  <a:gd name="T107" fmla="*/ 46 h 119"/>
                  <a:gd name="T108" fmla="*/ 150 w 251"/>
                  <a:gd name="T109" fmla="*/ 45 h 119"/>
                  <a:gd name="T110" fmla="*/ 159 w 251"/>
                  <a:gd name="T111" fmla="*/ 41 h 119"/>
                  <a:gd name="T112" fmla="*/ 169 w 251"/>
                  <a:gd name="T113" fmla="*/ 42 h 119"/>
                  <a:gd name="T114" fmla="*/ 180 w 251"/>
                  <a:gd name="T115" fmla="*/ 36 h 119"/>
                  <a:gd name="T116" fmla="*/ 190 w 251"/>
                  <a:gd name="T117" fmla="*/ 32 h 119"/>
                  <a:gd name="T118" fmla="*/ 200 w 251"/>
                  <a:gd name="T119" fmla="*/ 2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1" h="119">
                    <a:moveTo>
                      <a:pt x="200" y="26"/>
                    </a:moveTo>
                    <a:lnTo>
                      <a:pt x="200" y="25"/>
                    </a:lnTo>
                    <a:lnTo>
                      <a:pt x="201" y="25"/>
                    </a:lnTo>
                    <a:lnTo>
                      <a:pt x="202" y="25"/>
                    </a:lnTo>
                    <a:lnTo>
                      <a:pt x="203" y="25"/>
                    </a:lnTo>
                    <a:lnTo>
                      <a:pt x="203" y="25"/>
                    </a:lnTo>
                    <a:lnTo>
                      <a:pt x="204" y="25"/>
                    </a:lnTo>
                    <a:lnTo>
                      <a:pt x="205" y="24"/>
                    </a:lnTo>
                    <a:lnTo>
                      <a:pt x="205" y="23"/>
                    </a:lnTo>
                    <a:lnTo>
                      <a:pt x="205" y="22"/>
                    </a:lnTo>
                    <a:lnTo>
                      <a:pt x="204" y="22"/>
                    </a:lnTo>
                    <a:lnTo>
                      <a:pt x="205" y="20"/>
                    </a:lnTo>
                    <a:lnTo>
                      <a:pt x="206" y="20"/>
                    </a:lnTo>
                    <a:lnTo>
                      <a:pt x="207" y="20"/>
                    </a:lnTo>
                    <a:lnTo>
                      <a:pt x="207" y="20"/>
                    </a:lnTo>
                    <a:lnTo>
                      <a:pt x="207" y="19"/>
                    </a:lnTo>
                    <a:lnTo>
                      <a:pt x="207" y="18"/>
                    </a:lnTo>
                    <a:lnTo>
                      <a:pt x="208" y="19"/>
                    </a:lnTo>
                    <a:lnTo>
                      <a:pt x="208" y="20"/>
                    </a:lnTo>
                    <a:lnTo>
                      <a:pt x="209" y="21"/>
                    </a:lnTo>
                    <a:lnTo>
                      <a:pt x="210" y="20"/>
                    </a:lnTo>
                    <a:lnTo>
                      <a:pt x="210" y="20"/>
                    </a:lnTo>
                    <a:lnTo>
                      <a:pt x="209" y="19"/>
                    </a:lnTo>
                    <a:lnTo>
                      <a:pt x="210" y="18"/>
                    </a:lnTo>
                    <a:lnTo>
                      <a:pt x="210" y="19"/>
                    </a:lnTo>
                    <a:lnTo>
                      <a:pt x="211" y="19"/>
                    </a:lnTo>
                    <a:lnTo>
                      <a:pt x="210" y="18"/>
                    </a:lnTo>
                    <a:lnTo>
                      <a:pt x="211" y="18"/>
                    </a:lnTo>
                    <a:lnTo>
                      <a:pt x="212" y="19"/>
                    </a:lnTo>
                    <a:lnTo>
                      <a:pt x="213" y="18"/>
                    </a:lnTo>
                    <a:lnTo>
                      <a:pt x="213" y="19"/>
                    </a:lnTo>
                    <a:lnTo>
                      <a:pt x="214" y="18"/>
                    </a:lnTo>
                    <a:lnTo>
                      <a:pt x="214" y="17"/>
                    </a:lnTo>
                    <a:lnTo>
                      <a:pt x="216" y="17"/>
                    </a:lnTo>
                    <a:lnTo>
                      <a:pt x="216" y="17"/>
                    </a:lnTo>
                    <a:lnTo>
                      <a:pt x="217" y="17"/>
                    </a:lnTo>
                    <a:lnTo>
                      <a:pt x="217" y="16"/>
                    </a:lnTo>
                    <a:lnTo>
                      <a:pt x="219" y="15"/>
                    </a:lnTo>
                    <a:lnTo>
                      <a:pt x="219" y="14"/>
                    </a:lnTo>
                    <a:lnTo>
                      <a:pt x="219" y="14"/>
                    </a:lnTo>
                    <a:lnTo>
                      <a:pt x="220" y="14"/>
                    </a:lnTo>
                    <a:lnTo>
                      <a:pt x="221" y="13"/>
                    </a:lnTo>
                    <a:lnTo>
                      <a:pt x="221" y="12"/>
                    </a:lnTo>
                    <a:lnTo>
                      <a:pt x="222" y="13"/>
                    </a:lnTo>
                    <a:lnTo>
                      <a:pt x="223" y="13"/>
                    </a:lnTo>
                    <a:lnTo>
                      <a:pt x="224" y="12"/>
                    </a:lnTo>
                    <a:lnTo>
                      <a:pt x="224" y="12"/>
                    </a:lnTo>
                    <a:lnTo>
                      <a:pt x="225" y="12"/>
                    </a:lnTo>
                    <a:lnTo>
                      <a:pt x="226" y="12"/>
                    </a:lnTo>
                    <a:lnTo>
                      <a:pt x="227" y="12"/>
                    </a:lnTo>
                    <a:lnTo>
                      <a:pt x="227" y="13"/>
                    </a:lnTo>
                    <a:lnTo>
                      <a:pt x="228" y="13"/>
                    </a:lnTo>
                    <a:lnTo>
                      <a:pt x="228" y="12"/>
                    </a:lnTo>
                    <a:lnTo>
                      <a:pt x="228" y="11"/>
                    </a:lnTo>
                    <a:lnTo>
                      <a:pt x="228" y="10"/>
                    </a:lnTo>
                    <a:lnTo>
                      <a:pt x="229" y="10"/>
                    </a:lnTo>
                    <a:lnTo>
                      <a:pt x="229" y="10"/>
                    </a:lnTo>
                    <a:lnTo>
                      <a:pt x="230" y="9"/>
                    </a:lnTo>
                    <a:lnTo>
                      <a:pt x="230" y="8"/>
                    </a:lnTo>
                    <a:lnTo>
                      <a:pt x="231" y="8"/>
                    </a:lnTo>
                    <a:lnTo>
                      <a:pt x="231" y="7"/>
                    </a:lnTo>
                    <a:lnTo>
                      <a:pt x="232" y="7"/>
                    </a:lnTo>
                    <a:lnTo>
                      <a:pt x="235" y="7"/>
                    </a:lnTo>
                    <a:lnTo>
                      <a:pt x="235" y="6"/>
                    </a:lnTo>
                    <a:lnTo>
                      <a:pt x="234" y="6"/>
                    </a:lnTo>
                    <a:lnTo>
                      <a:pt x="234" y="5"/>
                    </a:lnTo>
                    <a:lnTo>
                      <a:pt x="234" y="5"/>
                    </a:lnTo>
                    <a:lnTo>
                      <a:pt x="235" y="5"/>
                    </a:lnTo>
                    <a:lnTo>
                      <a:pt x="236" y="4"/>
                    </a:lnTo>
                    <a:lnTo>
                      <a:pt x="236" y="3"/>
                    </a:lnTo>
                    <a:lnTo>
                      <a:pt x="237" y="3"/>
                    </a:lnTo>
                    <a:lnTo>
                      <a:pt x="238" y="3"/>
                    </a:lnTo>
                    <a:lnTo>
                      <a:pt x="238" y="2"/>
                    </a:lnTo>
                    <a:lnTo>
                      <a:pt x="238" y="1"/>
                    </a:lnTo>
                    <a:lnTo>
                      <a:pt x="238" y="1"/>
                    </a:lnTo>
                    <a:lnTo>
                      <a:pt x="239" y="1"/>
                    </a:lnTo>
                    <a:lnTo>
                      <a:pt x="238" y="0"/>
                    </a:lnTo>
                    <a:lnTo>
                      <a:pt x="238" y="0"/>
                    </a:lnTo>
                    <a:lnTo>
                      <a:pt x="239" y="0"/>
                    </a:lnTo>
                    <a:lnTo>
                      <a:pt x="240" y="0"/>
                    </a:lnTo>
                    <a:lnTo>
                      <a:pt x="240" y="0"/>
                    </a:lnTo>
                    <a:lnTo>
                      <a:pt x="241" y="1"/>
                    </a:lnTo>
                    <a:lnTo>
                      <a:pt x="241" y="1"/>
                    </a:lnTo>
                    <a:lnTo>
                      <a:pt x="242" y="3"/>
                    </a:lnTo>
                    <a:lnTo>
                      <a:pt x="243" y="3"/>
                    </a:lnTo>
                    <a:lnTo>
                      <a:pt x="243" y="4"/>
                    </a:lnTo>
                    <a:lnTo>
                      <a:pt x="244" y="6"/>
                    </a:lnTo>
                    <a:lnTo>
                      <a:pt x="244" y="7"/>
                    </a:lnTo>
                    <a:lnTo>
                      <a:pt x="244" y="8"/>
                    </a:lnTo>
                    <a:lnTo>
                      <a:pt x="244" y="9"/>
                    </a:lnTo>
                    <a:lnTo>
                      <a:pt x="244" y="10"/>
                    </a:lnTo>
                    <a:lnTo>
                      <a:pt x="244" y="12"/>
                    </a:lnTo>
                    <a:lnTo>
                      <a:pt x="244" y="14"/>
                    </a:lnTo>
                    <a:lnTo>
                      <a:pt x="245" y="17"/>
                    </a:lnTo>
                    <a:lnTo>
                      <a:pt x="245" y="18"/>
                    </a:lnTo>
                    <a:lnTo>
                      <a:pt x="244" y="20"/>
                    </a:lnTo>
                    <a:lnTo>
                      <a:pt x="245" y="20"/>
                    </a:lnTo>
                    <a:lnTo>
                      <a:pt x="246" y="21"/>
                    </a:lnTo>
                    <a:lnTo>
                      <a:pt x="246" y="22"/>
                    </a:lnTo>
                    <a:lnTo>
                      <a:pt x="246" y="23"/>
                    </a:lnTo>
                    <a:lnTo>
                      <a:pt x="246" y="24"/>
                    </a:lnTo>
                    <a:lnTo>
                      <a:pt x="247" y="27"/>
                    </a:lnTo>
                    <a:lnTo>
                      <a:pt x="248" y="30"/>
                    </a:lnTo>
                    <a:lnTo>
                      <a:pt x="249" y="32"/>
                    </a:lnTo>
                    <a:lnTo>
                      <a:pt x="249" y="33"/>
                    </a:lnTo>
                    <a:lnTo>
                      <a:pt x="250" y="35"/>
                    </a:lnTo>
                    <a:lnTo>
                      <a:pt x="251" y="37"/>
                    </a:lnTo>
                    <a:lnTo>
                      <a:pt x="251" y="38"/>
                    </a:lnTo>
                    <a:lnTo>
                      <a:pt x="251" y="40"/>
                    </a:lnTo>
                    <a:lnTo>
                      <a:pt x="251" y="41"/>
                    </a:lnTo>
                    <a:lnTo>
                      <a:pt x="250" y="42"/>
                    </a:lnTo>
                    <a:lnTo>
                      <a:pt x="247" y="46"/>
                    </a:lnTo>
                    <a:lnTo>
                      <a:pt x="247" y="49"/>
                    </a:lnTo>
                    <a:lnTo>
                      <a:pt x="247" y="52"/>
                    </a:lnTo>
                    <a:lnTo>
                      <a:pt x="246" y="53"/>
                    </a:lnTo>
                    <a:lnTo>
                      <a:pt x="244" y="55"/>
                    </a:lnTo>
                    <a:lnTo>
                      <a:pt x="243" y="55"/>
                    </a:lnTo>
                    <a:lnTo>
                      <a:pt x="241" y="55"/>
                    </a:lnTo>
                    <a:lnTo>
                      <a:pt x="237" y="55"/>
                    </a:lnTo>
                    <a:lnTo>
                      <a:pt x="232" y="58"/>
                    </a:lnTo>
                    <a:lnTo>
                      <a:pt x="231" y="56"/>
                    </a:lnTo>
                    <a:lnTo>
                      <a:pt x="227" y="57"/>
                    </a:lnTo>
                    <a:lnTo>
                      <a:pt x="226" y="56"/>
                    </a:lnTo>
                    <a:lnTo>
                      <a:pt x="225" y="54"/>
                    </a:lnTo>
                    <a:lnTo>
                      <a:pt x="223" y="53"/>
                    </a:lnTo>
                    <a:lnTo>
                      <a:pt x="221" y="52"/>
                    </a:lnTo>
                    <a:lnTo>
                      <a:pt x="220" y="52"/>
                    </a:lnTo>
                    <a:lnTo>
                      <a:pt x="219" y="56"/>
                    </a:lnTo>
                    <a:lnTo>
                      <a:pt x="214" y="55"/>
                    </a:lnTo>
                    <a:lnTo>
                      <a:pt x="213" y="57"/>
                    </a:lnTo>
                    <a:lnTo>
                      <a:pt x="213" y="58"/>
                    </a:lnTo>
                    <a:lnTo>
                      <a:pt x="212" y="57"/>
                    </a:lnTo>
                    <a:lnTo>
                      <a:pt x="209" y="58"/>
                    </a:lnTo>
                    <a:lnTo>
                      <a:pt x="208" y="57"/>
                    </a:lnTo>
                    <a:lnTo>
                      <a:pt x="207" y="57"/>
                    </a:lnTo>
                    <a:lnTo>
                      <a:pt x="205" y="58"/>
                    </a:lnTo>
                    <a:lnTo>
                      <a:pt x="205" y="58"/>
                    </a:lnTo>
                    <a:lnTo>
                      <a:pt x="204" y="59"/>
                    </a:lnTo>
                    <a:lnTo>
                      <a:pt x="204" y="61"/>
                    </a:lnTo>
                    <a:lnTo>
                      <a:pt x="203" y="61"/>
                    </a:lnTo>
                    <a:lnTo>
                      <a:pt x="201" y="62"/>
                    </a:lnTo>
                    <a:lnTo>
                      <a:pt x="200" y="62"/>
                    </a:lnTo>
                    <a:lnTo>
                      <a:pt x="199" y="63"/>
                    </a:lnTo>
                    <a:lnTo>
                      <a:pt x="197" y="66"/>
                    </a:lnTo>
                    <a:lnTo>
                      <a:pt x="196" y="66"/>
                    </a:lnTo>
                    <a:lnTo>
                      <a:pt x="194" y="66"/>
                    </a:lnTo>
                    <a:lnTo>
                      <a:pt x="193" y="65"/>
                    </a:lnTo>
                    <a:lnTo>
                      <a:pt x="191" y="65"/>
                    </a:lnTo>
                    <a:lnTo>
                      <a:pt x="190" y="64"/>
                    </a:lnTo>
                    <a:lnTo>
                      <a:pt x="189" y="64"/>
                    </a:lnTo>
                    <a:lnTo>
                      <a:pt x="188" y="63"/>
                    </a:lnTo>
                    <a:lnTo>
                      <a:pt x="186" y="65"/>
                    </a:lnTo>
                    <a:lnTo>
                      <a:pt x="186" y="66"/>
                    </a:lnTo>
                    <a:lnTo>
                      <a:pt x="185" y="67"/>
                    </a:lnTo>
                    <a:lnTo>
                      <a:pt x="184" y="68"/>
                    </a:lnTo>
                    <a:lnTo>
                      <a:pt x="183" y="69"/>
                    </a:lnTo>
                    <a:lnTo>
                      <a:pt x="183" y="69"/>
                    </a:lnTo>
                    <a:lnTo>
                      <a:pt x="183" y="72"/>
                    </a:lnTo>
                    <a:lnTo>
                      <a:pt x="183" y="74"/>
                    </a:lnTo>
                    <a:lnTo>
                      <a:pt x="182" y="73"/>
                    </a:lnTo>
                    <a:lnTo>
                      <a:pt x="179" y="72"/>
                    </a:lnTo>
                    <a:lnTo>
                      <a:pt x="178" y="72"/>
                    </a:lnTo>
                    <a:lnTo>
                      <a:pt x="178" y="73"/>
                    </a:lnTo>
                    <a:lnTo>
                      <a:pt x="177" y="74"/>
                    </a:lnTo>
                    <a:lnTo>
                      <a:pt x="174" y="73"/>
                    </a:lnTo>
                    <a:lnTo>
                      <a:pt x="172" y="74"/>
                    </a:lnTo>
                    <a:lnTo>
                      <a:pt x="171" y="72"/>
                    </a:lnTo>
                    <a:lnTo>
                      <a:pt x="169" y="72"/>
                    </a:lnTo>
                    <a:lnTo>
                      <a:pt x="169" y="71"/>
                    </a:lnTo>
                    <a:lnTo>
                      <a:pt x="169" y="69"/>
                    </a:lnTo>
                    <a:lnTo>
                      <a:pt x="168" y="69"/>
                    </a:lnTo>
                    <a:lnTo>
                      <a:pt x="165" y="70"/>
                    </a:lnTo>
                    <a:lnTo>
                      <a:pt x="164" y="75"/>
                    </a:lnTo>
                    <a:lnTo>
                      <a:pt x="161" y="76"/>
                    </a:lnTo>
                    <a:lnTo>
                      <a:pt x="160" y="75"/>
                    </a:lnTo>
                    <a:lnTo>
                      <a:pt x="158" y="76"/>
                    </a:lnTo>
                    <a:lnTo>
                      <a:pt x="156" y="76"/>
                    </a:lnTo>
                    <a:lnTo>
                      <a:pt x="155" y="78"/>
                    </a:lnTo>
                    <a:lnTo>
                      <a:pt x="155" y="79"/>
                    </a:lnTo>
                    <a:lnTo>
                      <a:pt x="150" y="81"/>
                    </a:lnTo>
                    <a:lnTo>
                      <a:pt x="150" y="83"/>
                    </a:lnTo>
                    <a:lnTo>
                      <a:pt x="150" y="84"/>
                    </a:lnTo>
                    <a:lnTo>
                      <a:pt x="151" y="86"/>
                    </a:lnTo>
                    <a:lnTo>
                      <a:pt x="151" y="86"/>
                    </a:lnTo>
                    <a:lnTo>
                      <a:pt x="148" y="88"/>
                    </a:lnTo>
                    <a:lnTo>
                      <a:pt x="148" y="89"/>
                    </a:lnTo>
                    <a:lnTo>
                      <a:pt x="149" y="90"/>
                    </a:lnTo>
                    <a:lnTo>
                      <a:pt x="149" y="91"/>
                    </a:lnTo>
                    <a:lnTo>
                      <a:pt x="150" y="92"/>
                    </a:lnTo>
                    <a:lnTo>
                      <a:pt x="150" y="93"/>
                    </a:lnTo>
                    <a:lnTo>
                      <a:pt x="151" y="94"/>
                    </a:lnTo>
                    <a:lnTo>
                      <a:pt x="151" y="96"/>
                    </a:lnTo>
                    <a:lnTo>
                      <a:pt x="150" y="96"/>
                    </a:lnTo>
                    <a:lnTo>
                      <a:pt x="147" y="97"/>
                    </a:lnTo>
                    <a:lnTo>
                      <a:pt x="145" y="97"/>
                    </a:lnTo>
                    <a:lnTo>
                      <a:pt x="145" y="97"/>
                    </a:lnTo>
                    <a:lnTo>
                      <a:pt x="144" y="100"/>
                    </a:lnTo>
                    <a:lnTo>
                      <a:pt x="144" y="99"/>
                    </a:lnTo>
                    <a:lnTo>
                      <a:pt x="144" y="98"/>
                    </a:lnTo>
                    <a:lnTo>
                      <a:pt x="143" y="98"/>
                    </a:lnTo>
                    <a:lnTo>
                      <a:pt x="142" y="98"/>
                    </a:lnTo>
                    <a:lnTo>
                      <a:pt x="141" y="97"/>
                    </a:lnTo>
                    <a:lnTo>
                      <a:pt x="140" y="97"/>
                    </a:lnTo>
                    <a:lnTo>
                      <a:pt x="139" y="98"/>
                    </a:lnTo>
                    <a:lnTo>
                      <a:pt x="138" y="98"/>
                    </a:lnTo>
                    <a:lnTo>
                      <a:pt x="133" y="98"/>
                    </a:lnTo>
                    <a:lnTo>
                      <a:pt x="132" y="98"/>
                    </a:lnTo>
                    <a:lnTo>
                      <a:pt x="131" y="97"/>
                    </a:lnTo>
                    <a:lnTo>
                      <a:pt x="131" y="96"/>
                    </a:lnTo>
                    <a:lnTo>
                      <a:pt x="129" y="95"/>
                    </a:lnTo>
                    <a:lnTo>
                      <a:pt x="127" y="96"/>
                    </a:lnTo>
                    <a:lnTo>
                      <a:pt x="125" y="97"/>
                    </a:lnTo>
                    <a:lnTo>
                      <a:pt x="124" y="96"/>
                    </a:lnTo>
                    <a:lnTo>
                      <a:pt x="123" y="96"/>
                    </a:lnTo>
                    <a:lnTo>
                      <a:pt x="121" y="96"/>
                    </a:lnTo>
                    <a:lnTo>
                      <a:pt x="121" y="95"/>
                    </a:lnTo>
                    <a:lnTo>
                      <a:pt x="120" y="95"/>
                    </a:lnTo>
                    <a:lnTo>
                      <a:pt x="117" y="97"/>
                    </a:lnTo>
                    <a:lnTo>
                      <a:pt x="111" y="100"/>
                    </a:lnTo>
                    <a:lnTo>
                      <a:pt x="110" y="101"/>
                    </a:lnTo>
                    <a:lnTo>
                      <a:pt x="109" y="101"/>
                    </a:lnTo>
                    <a:lnTo>
                      <a:pt x="107" y="101"/>
                    </a:lnTo>
                    <a:lnTo>
                      <a:pt x="107" y="101"/>
                    </a:lnTo>
                    <a:lnTo>
                      <a:pt x="106" y="101"/>
                    </a:lnTo>
                    <a:lnTo>
                      <a:pt x="105" y="102"/>
                    </a:lnTo>
                    <a:lnTo>
                      <a:pt x="104" y="103"/>
                    </a:lnTo>
                    <a:lnTo>
                      <a:pt x="103" y="103"/>
                    </a:lnTo>
                    <a:lnTo>
                      <a:pt x="103" y="104"/>
                    </a:lnTo>
                    <a:lnTo>
                      <a:pt x="102" y="104"/>
                    </a:lnTo>
                    <a:lnTo>
                      <a:pt x="100" y="106"/>
                    </a:lnTo>
                    <a:lnTo>
                      <a:pt x="100" y="106"/>
                    </a:lnTo>
                    <a:lnTo>
                      <a:pt x="97" y="104"/>
                    </a:lnTo>
                    <a:lnTo>
                      <a:pt x="97" y="105"/>
                    </a:lnTo>
                    <a:lnTo>
                      <a:pt x="96" y="107"/>
                    </a:lnTo>
                    <a:lnTo>
                      <a:pt x="96" y="107"/>
                    </a:lnTo>
                    <a:lnTo>
                      <a:pt x="93" y="110"/>
                    </a:lnTo>
                    <a:lnTo>
                      <a:pt x="93" y="110"/>
                    </a:lnTo>
                    <a:lnTo>
                      <a:pt x="92" y="110"/>
                    </a:lnTo>
                    <a:lnTo>
                      <a:pt x="89" y="107"/>
                    </a:lnTo>
                    <a:lnTo>
                      <a:pt x="88" y="107"/>
                    </a:lnTo>
                    <a:lnTo>
                      <a:pt x="88" y="104"/>
                    </a:lnTo>
                    <a:lnTo>
                      <a:pt x="87" y="107"/>
                    </a:lnTo>
                    <a:lnTo>
                      <a:pt x="85" y="107"/>
                    </a:lnTo>
                    <a:lnTo>
                      <a:pt x="83" y="106"/>
                    </a:lnTo>
                    <a:lnTo>
                      <a:pt x="83" y="105"/>
                    </a:lnTo>
                    <a:lnTo>
                      <a:pt x="80" y="105"/>
                    </a:lnTo>
                    <a:lnTo>
                      <a:pt x="79" y="103"/>
                    </a:lnTo>
                    <a:lnTo>
                      <a:pt x="79" y="102"/>
                    </a:lnTo>
                    <a:lnTo>
                      <a:pt x="78" y="102"/>
                    </a:lnTo>
                    <a:lnTo>
                      <a:pt x="77" y="101"/>
                    </a:lnTo>
                    <a:lnTo>
                      <a:pt x="77" y="100"/>
                    </a:lnTo>
                    <a:lnTo>
                      <a:pt x="76" y="100"/>
                    </a:lnTo>
                    <a:lnTo>
                      <a:pt x="73" y="98"/>
                    </a:lnTo>
                    <a:lnTo>
                      <a:pt x="73" y="96"/>
                    </a:lnTo>
                    <a:lnTo>
                      <a:pt x="69" y="103"/>
                    </a:lnTo>
                    <a:lnTo>
                      <a:pt x="67" y="103"/>
                    </a:lnTo>
                    <a:lnTo>
                      <a:pt x="66" y="103"/>
                    </a:lnTo>
                    <a:lnTo>
                      <a:pt x="65" y="104"/>
                    </a:lnTo>
                    <a:lnTo>
                      <a:pt x="65" y="106"/>
                    </a:lnTo>
                    <a:lnTo>
                      <a:pt x="60" y="107"/>
                    </a:lnTo>
                    <a:lnTo>
                      <a:pt x="59" y="107"/>
                    </a:lnTo>
                    <a:lnTo>
                      <a:pt x="59" y="107"/>
                    </a:lnTo>
                    <a:lnTo>
                      <a:pt x="57" y="108"/>
                    </a:lnTo>
                    <a:lnTo>
                      <a:pt x="55" y="108"/>
                    </a:lnTo>
                    <a:lnTo>
                      <a:pt x="55" y="107"/>
                    </a:lnTo>
                    <a:lnTo>
                      <a:pt x="53" y="106"/>
                    </a:lnTo>
                    <a:lnTo>
                      <a:pt x="52" y="107"/>
                    </a:lnTo>
                    <a:lnTo>
                      <a:pt x="51" y="107"/>
                    </a:lnTo>
                    <a:lnTo>
                      <a:pt x="49" y="108"/>
                    </a:lnTo>
                    <a:lnTo>
                      <a:pt x="48" y="108"/>
                    </a:lnTo>
                    <a:lnTo>
                      <a:pt x="45" y="110"/>
                    </a:lnTo>
                    <a:lnTo>
                      <a:pt x="43" y="110"/>
                    </a:lnTo>
                    <a:lnTo>
                      <a:pt x="42" y="108"/>
                    </a:lnTo>
                    <a:lnTo>
                      <a:pt x="42" y="107"/>
                    </a:lnTo>
                    <a:lnTo>
                      <a:pt x="41" y="107"/>
                    </a:lnTo>
                    <a:lnTo>
                      <a:pt x="39" y="108"/>
                    </a:lnTo>
                    <a:lnTo>
                      <a:pt x="37" y="107"/>
                    </a:lnTo>
                    <a:lnTo>
                      <a:pt x="34" y="107"/>
                    </a:lnTo>
                    <a:lnTo>
                      <a:pt x="34" y="108"/>
                    </a:lnTo>
                    <a:lnTo>
                      <a:pt x="34" y="110"/>
                    </a:lnTo>
                    <a:lnTo>
                      <a:pt x="34" y="111"/>
                    </a:lnTo>
                    <a:lnTo>
                      <a:pt x="34" y="112"/>
                    </a:lnTo>
                    <a:lnTo>
                      <a:pt x="32" y="113"/>
                    </a:lnTo>
                    <a:lnTo>
                      <a:pt x="31" y="114"/>
                    </a:lnTo>
                    <a:lnTo>
                      <a:pt x="29" y="114"/>
                    </a:lnTo>
                    <a:lnTo>
                      <a:pt x="28" y="115"/>
                    </a:lnTo>
                    <a:lnTo>
                      <a:pt x="26" y="117"/>
                    </a:lnTo>
                    <a:lnTo>
                      <a:pt x="24" y="118"/>
                    </a:lnTo>
                    <a:lnTo>
                      <a:pt x="23" y="118"/>
                    </a:lnTo>
                    <a:lnTo>
                      <a:pt x="22" y="119"/>
                    </a:lnTo>
                    <a:lnTo>
                      <a:pt x="21" y="117"/>
                    </a:lnTo>
                    <a:lnTo>
                      <a:pt x="19" y="116"/>
                    </a:lnTo>
                    <a:lnTo>
                      <a:pt x="17" y="115"/>
                    </a:lnTo>
                    <a:lnTo>
                      <a:pt x="16" y="115"/>
                    </a:lnTo>
                    <a:lnTo>
                      <a:pt x="16" y="114"/>
                    </a:lnTo>
                    <a:lnTo>
                      <a:pt x="16" y="114"/>
                    </a:lnTo>
                    <a:lnTo>
                      <a:pt x="14" y="112"/>
                    </a:lnTo>
                    <a:lnTo>
                      <a:pt x="14" y="113"/>
                    </a:lnTo>
                    <a:lnTo>
                      <a:pt x="12" y="112"/>
                    </a:lnTo>
                    <a:lnTo>
                      <a:pt x="11" y="111"/>
                    </a:lnTo>
                    <a:lnTo>
                      <a:pt x="10" y="111"/>
                    </a:lnTo>
                    <a:lnTo>
                      <a:pt x="9" y="110"/>
                    </a:lnTo>
                    <a:lnTo>
                      <a:pt x="9" y="109"/>
                    </a:lnTo>
                    <a:lnTo>
                      <a:pt x="9" y="107"/>
                    </a:lnTo>
                    <a:lnTo>
                      <a:pt x="9" y="105"/>
                    </a:lnTo>
                    <a:lnTo>
                      <a:pt x="9" y="103"/>
                    </a:lnTo>
                    <a:lnTo>
                      <a:pt x="9" y="103"/>
                    </a:lnTo>
                    <a:lnTo>
                      <a:pt x="8" y="102"/>
                    </a:lnTo>
                    <a:lnTo>
                      <a:pt x="8" y="99"/>
                    </a:lnTo>
                    <a:lnTo>
                      <a:pt x="8" y="98"/>
                    </a:lnTo>
                    <a:lnTo>
                      <a:pt x="7" y="97"/>
                    </a:lnTo>
                    <a:lnTo>
                      <a:pt x="7" y="96"/>
                    </a:lnTo>
                    <a:lnTo>
                      <a:pt x="7" y="95"/>
                    </a:lnTo>
                    <a:lnTo>
                      <a:pt x="7" y="93"/>
                    </a:lnTo>
                    <a:lnTo>
                      <a:pt x="7" y="91"/>
                    </a:lnTo>
                    <a:lnTo>
                      <a:pt x="6" y="89"/>
                    </a:lnTo>
                    <a:lnTo>
                      <a:pt x="6" y="88"/>
                    </a:lnTo>
                    <a:lnTo>
                      <a:pt x="5" y="87"/>
                    </a:lnTo>
                    <a:lnTo>
                      <a:pt x="5" y="86"/>
                    </a:lnTo>
                    <a:lnTo>
                      <a:pt x="4" y="85"/>
                    </a:lnTo>
                    <a:lnTo>
                      <a:pt x="4" y="83"/>
                    </a:lnTo>
                    <a:lnTo>
                      <a:pt x="4" y="82"/>
                    </a:lnTo>
                    <a:lnTo>
                      <a:pt x="5" y="83"/>
                    </a:lnTo>
                    <a:lnTo>
                      <a:pt x="6" y="83"/>
                    </a:lnTo>
                    <a:lnTo>
                      <a:pt x="7" y="82"/>
                    </a:lnTo>
                    <a:lnTo>
                      <a:pt x="9" y="81"/>
                    </a:lnTo>
                    <a:lnTo>
                      <a:pt x="10" y="81"/>
                    </a:lnTo>
                    <a:lnTo>
                      <a:pt x="12" y="81"/>
                    </a:lnTo>
                    <a:lnTo>
                      <a:pt x="14" y="81"/>
                    </a:lnTo>
                    <a:lnTo>
                      <a:pt x="14" y="81"/>
                    </a:lnTo>
                    <a:lnTo>
                      <a:pt x="15" y="80"/>
                    </a:lnTo>
                    <a:lnTo>
                      <a:pt x="16" y="80"/>
                    </a:lnTo>
                    <a:lnTo>
                      <a:pt x="17" y="79"/>
                    </a:lnTo>
                    <a:lnTo>
                      <a:pt x="18" y="79"/>
                    </a:lnTo>
                    <a:lnTo>
                      <a:pt x="18" y="78"/>
                    </a:lnTo>
                    <a:lnTo>
                      <a:pt x="17" y="76"/>
                    </a:lnTo>
                    <a:lnTo>
                      <a:pt x="17" y="76"/>
                    </a:lnTo>
                    <a:lnTo>
                      <a:pt x="17" y="74"/>
                    </a:lnTo>
                    <a:lnTo>
                      <a:pt x="16" y="74"/>
                    </a:lnTo>
                    <a:lnTo>
                      <a:pt x="16" y="73"/>
                    </a:lnTo>
                    <a:lnTo>
                      <a:pt x="15" y="72"/>
                    </a:lnTo>
                    <a:lnTo>
                      <a:pt x="15" y="71"/>
                    </a:lnTo>
                    <a:lnTo>
                      <a:pt x="15" y="69"/>
                    </a:lnTo>
                    <a:lnTo>
                      <a:pt x="15" y="67"/>
                    </a:lnTo>
                    <a:lnTo>
                      <a:pt x="15" y="65"/>
                    </a:lnTo>
                    <a:lnTo>
                      <a:pt x="15" y="65"/>
                    </a:lnTo>
                    <a:lnTo>
                      <a:pt x="17" y="64"/>
                    </a:lnTo>
                    <a:lnTo>
                      <a:pt x="15" y="63"/>
                    </a:lnTo>
                    <a:lnTo>
                      <a:pt x="14" y="62"/>
                    </a:lnTo>
                    <a:lnTo>
                      <a:pt x="14" y="61"/>
                    </a:lnTo>
                    <a:lnTo>
                      <a:pt x="12" y="59"/>
                    </a:lnTo>
                    <a:lnTo>
                      <a:pt x="10" y="57"/>
                    </a:lnTo>
                    <a:lnTo>
                      <a:pt x="10" y="56"/>
                    </a:lnTo>
                    <a:lnTo>
                      <a:pt x="8" y="54"/>
                    </a:lnTo>
                    <a:lnTo>
                      <a:pt x="8" y="53"/>
                    </a:lnTo>
                    <a:lnTo>
                      <a:pt x="7" y="52"/>
                    </a:lnTo>
                    <a:lnTo>
                      <a:pt x="5" y="50"/>
                    </a:lnTo>
                    <a:lnTo>
                      <a:pt x="4" y="50"/>
                    </a:lnTo>
                    <a:lnTo>
                      <a:pt x="3" y="49"/>
                    </a:lnTo>
                    <a:lnTo>
                      <a:pt x="3" y="49"/>
                    </a:lnTo>
                    <a:lnTo>
                      <a:pt x="2" y="47"/>
                    </a:lnTo>
                    <a:lnTo>
                      <a:pt x="2" y="45"/>
                    </a:lnTo>
                    <a:lnTo>
                      <a:pt x="1" y="43"/>
                    </a:lnTo>
                    <a:lnTo>
                      <a:pt x="0" y="41"/>
                    </a:lnTo>
                    <a:lnTo>
                      <a:pt x="0" y="40"/>
                    </a:lnTo>
                    <a:lnTo>
                      <a:pt x="1" y="40"/>
                    </a:lnTo>
                    <a:lnTo>
                      <a:pt x="2" y="39"/>
                    </a:lnTo>
                    <a:lnTo>
                      <a:pt x="3" y="38"/>
                    </a:lnTo>
                    <a:lnTo>
                      <a:pt x="4" y="38"/>
                    </a:lnTo>
                    <a:lnTo>
                      <a:pt x="5" y="37"/>
                    </a:lnTo>
                    <a:lnTo>
                      <a:pt x="7" y="36"/>
                    </a:lnTo>
                    <a:lnTo>
                      <a:pt x="7" y="35"/>
                    </a:lnTo>
                    <a:lnTo>
                      <a:pt x="8" y="35"/>
                    </a:lnTo>
                    <a:lnTo>
                      <a:pt x="8" y="34"/>
                    </a:lnTo>
                    <a:lnTo>
                      <a:pt x="10" y="34"/>
                    </a:lnTo>
                    <a:lnTo>
                      <a:pt x="10" y="34"/>
                    </a:lnTo>
                    <a:lnTo>
                      <a:pt x="11" y="33"/>
                    </a:lnTo>
                    <a:lnTo>
                      <a:pt x="12" y="32"/>
                    </a:lnTo>
                    <a:lnTo>
                      <a:pt x="13" y="32"/>
                    </a:lnTo>
                    <a:lnTo>
                      <a:pt x="14" y="32"/>
                    </a:lnTo>
                    <a:lnTo>
                      <a:pt x="14" y="31"/>
                    </a:lnTo>
                    <a:lnTo>
                      <a:pt x="14" y="31"/>
                    </a:lnTo>
                    <a:lnTo>
                      <a:pt x="14" y="31"/>
                    </a:lnTo>
                    <a:lnTo>
                      <a:pt x="15" y="31"/>
                    </a:lnTo>
                    <a:lnTo>
                      <a:pt x="17" y="31"/>
                    </a:lnTo>
                    <a:lnTo>
                      <a:pt x="17" y="31"/>
                    </a:lnTo>
                    <a:lnTo>
                      <a:pt x="19" y="29"/>
                    </a:lnTo>
                    <a:lnTo>
                      <a:pt x="20" y="29"/>
                    </a:lnTo>
                    <a:lnTo>
                      <a:pt x="21" y="29"/>
                    </a:lnTo>
                    <a:lnTo>
                      <a:pt x="21" y="29"/>
                    </a:lnTo>
                    <a:lnTo>
                      <a:pt x="22" y="29"/>
                    </a:lnTo>
                    <a:lnTo>
                      <a:pt x="24" y="29"/>
                    </a:lnTo>
                    <a:lnTo>
                      <a:pt x="24" y="29"/>
                    </a:lnTo>
                    <a:lnTo>
                      <a:pt x="25" y="29"/>
                    </a:lnTo>
                    <a:lnTo>
                      <a:pt x="26" y="29"/>
                    </a:lnTo>
                    <a:lnTo>
                      <a:pt x="27" y="29"/>
                    </a:lnTo>
                    <a:lnTo>
                      <a:pt x="28" y="29"/>
                    </a:lnTo>
                    <a:lnTo>
                      <a:pt x="29" y="30"/>
                    </a:lnTo>
                    <a:lnTo>
                      <a:pt x="30" y="29"/>
                    </a:lnTo>
                    <a:lnTo>
                      <a:pt x="31" y="29"/>
                    </a:lnTo>
                    <a:lnTo>
                      <a:pt x="32" y="29"/>
                    </a:lnTo>
                    <a:lnTo>
                      <a:pt x="33" y="29"/>
                    </a:lnTo>
                    <a:lnTo>
                      <a:pt x="34" y="29"/>
                    </a:lnTo>
                    <a:lnTo>
                      <a:pt x="34" y="29"/>
                    </a:lnTo>
                    <a:lnTo>
                      <a:pt x="35" y="28"/>
                    </a:lnTo>
                    <a:lnTo>
                      <a:pt x="35" y="27"/>
                    </a:lnTo>
                    <a:lnTo>
                      <a:pt x="36" y="26"/>
                    </a:lnTo>
                    <a:lnTo>
                      <a:pt x="38" y="24"/>
                    </a:lnTo>
                    <a:lnTo>
                      <a:pt x="40" y="24"/>
                    </a:lnTo>
                    <a:lnTo>
                      <a:pt x="41" y="24"/>
                    </a:lnTo>
                    <a:lnTo>
                      <a:pt x="41" y="24"/>
                    </a:lnTo>
                    <a:lnTo>
                      <a:pt x="41" y="24"/>
                    </a:lnTo>
                    <a:lnTo>
                      <a:pt x="43" y="24"/>
                    </a:lnTo>
                    <a:lnTo>
                      <a:pt x="43" y="24"/>
                    </a:lnTo>
                    <a:lnTo>
                      <a:pt x="43" y="23"/>
                    </a:lnTo>
                    <a:lnTo>
                      <a:pt x="44" y="23"/>
                    </a:lnTo>
                    <a:lnTo>
                      <a:pt x="45" y="23"/>
                    </a:lnTo>
                    <a:lnTo>
                      <a:pt x="45" y="22"/>
                    </a:lnTo>
                    <a:lnTo>
                      <a:pt x="46" y="21"/>
                    </a:lnTo>
                    <a:lnTo>
                      <a:pt x="47" y="20"/>
                    </a:lnTo>
                    <a:lnTo>
                      <a:pt x="48" y="20"/>
                    </a:lnTo>
                    <a:lnTo>
                      <a:pt x="48" y="20"/>
                    </a:lnTo>
                    <a:lnTo>
                      <a:pt x="50" y="20"/>
                    </a:lnTo>
                    <a:lnTo>
                      <a:pt x="51" y="20"/>
                    </a:lnTo>
                    <a:lnTo>
                      <a:pt x="52" y="20"/>
                    </a:lnTo>
                    <a:lnTo>
                      <a:pt x="52" y="19"/>
                    </a:lnTo>
                    <a:lnTo>
                      <a:pt x="53" y="19"/>
                    </a:lnTo>
                    <a:lnTo>
                      <a:pt x="54" y="19"/>
                    </a:lnTo>
                    <a:lnTo>
                      <a:pt x="55" y="19"/>
                    </a:lnTo>
                    <a:lnTo>
                      <a:pt x="56" y="19"/>
                    </a:lnTo>
                    <a:lnTo>
                      <a:pt x="57" y="18"/>
                    </a:lnTo>
                    <a:lnTo>
                      <a:pt x="58" y="18"/>
                    </a:lnTo>
                    <a:lnTo>
                      <a:pt x="59" y="18"/>
                    </a:lnTo>
                    <a:lnTo>
                      <a:pt x="59" y="17"/>
                    </a:lnTo>
                    <a:lnTo>
                      <a:pt x="60" y="17"/>
                    </a:lnTo>
                    <a:lnTo>
                      <a:pt x="61" y="16"/>
                    </a:lnTo>
                    <a:lnTo>
                      <a:pt x="62" y="15"/>
                    </a:lnTo>
                    <a:lnTo>
                      <a:pt x="62" y="14"/>
                    </a:lnTo>
                    <a:lnTo>
                      <a:pt x="62" y="15"/>
                    </a:lnTo>
                    <a:lnTo>
                      <a:pt x="62" y="16"/>
                    </a:lnTo>
                    <a:lnTo>
                      <a:pt x="63" y="17"/>
                    </a:lnTo>
                    <a:lnTo>
                      <a:pt x="63" y="17"/>
                    </a:lnTo>
                    <a:lnTo>
                      <a:pt x="64" y="17"/>
                    </a:lnTo>
                    <a:lnTo>
                      <a:pt x="65" y="17"/>
                    </a:lnTo>
                    <a:lnTo>
                      <a:pt x="66" y="18"/>
                    </a:lnTo>
                    <a:lnTo>
                      <a:pt x="67" y="18"/>
                    </a:lnTo>
                    <a:lnTo>
                      <a:pt x="68" y="19"/>
                    </a:lnTo>
                    <a:lnTo>
                      <a:pt x="68" y="20"/>
                    </a:lnTo>
                    <a:lnTo>
                      <a:pt x="69" y="20"/>
                    </a:lnTo>
                    <a:lnTo>
                      <a:pt x="69" y="20"/>
                    </a:lnTo>
                    <a:lnTo>
                      <a:pt x="70" y="20"/>
                    </a:lnTo>
                    <a:lnTo>
                      <a:pt x="71" y="20"/>
                    </a:lnTo>
                    <a:lnTo>
                      <a:pt x="72" y="20"/>
                    </a:lnTo>
                    <a:lnTo>
                      <a:pt x="72" y="20"/>
                    </a:lnTo>
                    <a:lnTo>
                      <a:pt x="72" y="21"/>
                    </a:lnTo>
                    <a:lnTo>
                      <a:pt x="72" y="22"/>
                    </a:lnTo>
                    <a:lnTo>
                      <a:pt x="72" y="23"/>
                    </a:lnTo>
                    <a:lnTo>
                      <a:pt x="72" y="24"/>
                    </a:lnTo>
                    <a:lnTo>
                      <a:pt x="72" y="24"/>
                    </a:lnTo>
                    <a:lnTo>
                      <a:pt x="73" y="26"/>
                    </a:lnTo>
                    <a:lnTo>
                      <a:pt x="75" y="27"/>
                    </a:lnTo>
                    <a:lnTo>
                      <a:pt x="76" y="27"/>
                    </a:lnTo>
                    <a:lnTo>
                      <a:pt x="76" y="28"/>
                    </a:lnTo>
                    <a:lnTo>
                      <a:pt x="77" y="28"/>
                    </a:lnTo>
                    <a:lnTo>
                      <a:pt x="78" y="28"/>
                    </a:lnTo>
                    <a:lnTo>
                      <a:pt x="78" y="29"/>
                    </a:lnTo>
                    <a:lnTo>
                      <a:pt x="79" y="29"/>
                    </a:lnTo>
                    <a:lnTo>
                      <a:pt x="79" y="31"/>
                    </a:lnTo>
                    <a:lnTo>
                      <a:pt x="79" y="31"/>
                    </a:lnTo>
                    <a:lnTo>
                      <a:pt x="79" y="32"/>
                    </a:lnTo>
                    <a:lnTo>
                      <a:pt x="79" y="33"/>
                    </a:lnTo>
                    <a:lnTo>
                      <a:pt x="80" y="33"/>
                    </a:lnTo>
                    <a:lnTo>
                      <a:pt x="80" y="34"/>
                    </a:lnTo>
                    <a:lnTo>
                      <a:pt x="80" y="34"/>
                    </a:lnTo>
                    <a:lnTo>
                      <a:pt x="81" y="34"/>
                    </a:lnTo>
                    <a:lnTo>
                      <a:pt x="82" y="35"/>
                    </a:lnTo>
                    <a:lnTo>
                      <a:pt x="82" y="36"/>
                    </a:lnTo>
                    <a:lnTo>
                      <a:pt x="83" y="36"/>
                    </a:lnTo>
                    <a:lnTo>
                      <a:pt x="83" y="37"/>
                    </a:lnTo>
                    <a:lnTo>
                      <a:pt x="83" y="38"/>
                    </a:lnTo>
                    <a:lnTo>
                      <a:pt x="84" y="38"/>
                    </a:lnTo>
                    <a:lnTo>
                      <a:pt x="84" y="39"/>
                    </a:lnTo>
                    <a:lnTo>
                      <a:pt x="84" y="40"/>
                    </a:lnTo>
                    <a:lnTo>
                      <a:pt x="85" y="40"/>
                    </a:lnTo>
                    <a:lnTo>
                      <a:pt x="85" y="41"/>
                    </a:lnTo>
                    <a:lnTo>
                      <a:pt x="86" y="41"/>
                    </a:lnTo>
                    <a:lnTo>
                      <a:pt x="86" y="42"/>
                    </a:lnTo>
                    <a:lnTo>
                      <a:pt x="87" y="43"/>
                    </a:lnTo>
                    <a:lnTo>
                      <a:pt x="87" y="44"/>
                    </a:lnTo>
                    <a:lnTo>
                      <a:pt x="86" y="45"/>
                    </a:lnTo>
                    <a:lnTo>
                      <a:pt x="86" y="46"/>
                    </a:lnTo>
                    <a:lnTo>
                      <a:pt x="87" y="46"/>
                    </a:lnTo>
                    <a:lnTo>
                      <a:pt x="88" y="46"/>
                    </a:lnTo>
                    <a:lnTo>
                      <a:pt x="88" y="45"/>
                    </a:lnTo>
                    <a:lnTo>
                      <a:pt x="89" y="45"/>
                    </a:lnTo>
                    <a:lnTo>
                      <a:pt x="90" y="45"/>
                    </a:lnTo>
                    <a:lnTo>
                      <a:pt x="91" y="45"/>
                    </a:lnTo>
                    <a:lnTo>
                      <a:pt x="92" y="45"/>
                    </a:lnTo>
                    <a:lnTo>
                      <a:pt x="93" y="45"/>
                    </a:lnTo>
                    <a:lnTo>
                      <a:pt x="93" y="45"/>
                    </a:lnTo>
                    <a:lnTo>
                      <a:pt x="95" y="46"/>
                    </a:lnTo>
                    <a:lnTo>
                      <a:pt x="96" y="46"/>
                    </a:lnTo>
                    <a:lnTo>
                      <a:pt x="96" y="47"/>
                    </a:lnTo>
                    <a:lnTo>
                      <a:pt x="97" y="46"/>
                    </a:lnTo>
                    <a:lnTo>
                      <a:pt x="98" y="46"/>
                    </a:lnTo>
                    <a:lnTo>
                      <a:pt x="99" y="46"/>
                    </a:lnTo>
                    <a:lnTo>
                      <a:pt x="99" y="45"/>
                    </a:lnTo>
                    <a:lnTo>
                      <a:pt x="100" y="45"/>
                    </a:lnTo>
                    <a:lnTo>
                      <a:pt x="100" y="46"/>
                    </a:lnTo>
                    <a:lnTo>
                      <a:pt x="101" y="47"/>
                    </a:lnTo>
                    <a:lnTo>
                      <a:pt x="101" y="48"/>
                    </a:lnTo>
                    <a:lnTo>
                      <a:pt x="101" y="48"/>
                    </a:lnTo>
                    <a:lnTo>
                      <a:pt x="102" y="48"/>
                    </a:lnTo>
                    <a:lnTo>
                      <a:pt x="103" y="48"/>
                    </a:lnTo>
                    <a:lnTo>
                      <a:pt x="103" y="49"/>
                    </a:lnTo>
                    <a:lnTo>
                      <a:pt x="103" y="50"/>
                    </a:lnTo>
                    <a:lnTo>
                      <a:pt x="103" y="50"/>
                    </a:lnTo>
                    <a:lnTo>
                      <a:pt x="104" y="51"/>
                    </a:lnTo>
                    <a:lnTo>
                      <a:pt x="105" y="52"/>
                    </a:lnTo>
                    <a:lnTo>
                      <a:pt x="106" y="52"/>
                    </a:lnTo>
                    <a:lnTo>
                      <a:pt x="107" y="52"/>
                    </a:lnTo>
                    <a:lnTo>
                      <a:pt x="107" y="52"/>
                    </a:lnTo>
                    <a:lnTo>
                      <a:pt x="108" y="53"/>
                    </a:lnTo>
                    <a:lnTo>
                      <a:pt x="109" y="52"/>
                    </a:lnTo>
                    <a:lnTo>
                      <a:pt x="110" y="52"/>
                    </a:lnTo>
                    <a:lnTo>
                      <a:pt x="110" y="53"/>
                    </a:lnTo>
                    <a:lnTo>
                      <a:pt x="110" y="54"/>
                    </a:lnTo>
                    <a:lnTo>
                      <a:pt x="110" y="55"/>
                    </a:lnTo>
                    <a:lnTo>
                      <a:pt x="110" y="55"/>
                    </a:lnTo>
                    <a:lnTo>
                      <a:pt x="111" y="55"/>
                    </a:lnTo>
                    <a:lnTo>
                      <a:pt x="112" y="55"/>
                    </a:lnTo>
                    <a:lnTo>
                      <a:pt x="112" y="55"/>
                    </a:lnTo>
                    <a:lnTo>
                      <a:pt x="112" y="56"/>
                    </a:lnTo>
                    <a:lnTo>
                      <a:pt x="113" y="56"/>
                    </a:lnTo>
                    <a:lnTo>
                      <a:pt x="114" y="57"/>
                    </a:lnTo>
                    <a:lnTo>
                      <a:pt x="114" y="57"/>
                    </a:lnTo>
                    <a:lnTo>
                      <a:pt x="114" y="58"/>
                    </a:lnTo>
                    <a:lnTo>
                      <a:pt x="115" y="58"/>
                    </a:lnTo>
                    <a:lnTo>
                      <a:pt x="116" y="59"/>
                    </a:lnTo>
                    <a:lnTo>
                      <a:pt x="117" y="59"/>
                    </a:lnTo>
                    <a:lnTo>
                      <a:pt x="117" y="59"/>
                    </a:lnTo>
                    <a:lnTo>
                      <a:pt x="119" y="59"/>
                    </a:lnTo>
                    <a:lnTo>
                      <a:pt x="119" y="60"/>
                    </a:lnTo>
                    <a:lnTo>
                      <a:pt x="120" y="60"/>
                    </a:lnTo>
                    <a:lnTo>
                      <a:pt x="120" y="61"/>
                    </a:lnTo>
                    <a:lnTo>
                      <a:pt x="119" y="62"/>
                    </a:lnTo>
                    <a:lnTo>
                      <a:pt x="119" y="64"/>
                    </a:lnTo>
                    <a:lnTo>
                      <a:pt x="118" y="64"/>
                    </a:lnTo>
                    <a:lnTo>
                      <a:pt x="117" y="64"/>
                    </a:lnTo>
                    <a:lnTo>
                      <a:pt x="117" y="65"/>
                    </a:lnTo>
                    <a:lnTo>
                      <a:pt x="117" y="65"/>
                    </a:lnTo>
                    <a:lnTo>
                      <a:pt x="117" y="66"/>
                    </a:lnTo>
                    <a:lnTo>
                      <a:pt x="117" y="67"/>
                    </a:lnTo>
                    <a:lnTo>
                      <a:pt x="118" y="67"/>
                    </a:lnTo>
                    <a:lnTo>
                      <a:pt x="119" y="67"/>
                    </a:lnTo>
                    <a:lnTo>
                      <a:pt x="120" y="67"/>
                    </a:lnTo>
                    <a:lnTo>
                      <a:pt x="121" y="67"/>
                    </a:lnTo>
                    <a:lnTo>
                      <a:pt x="122" y="65"/>
                    </a:lnTo>
                    <a:lnTo>
                      <a:pt x="123" y="65"/>
                    </a:lnTo>
                    <a:lnTo>
                      <a:pt x="125" y="62"/>
                    </a:lnTo>
                    <a:lnTo>
                      <a:pt x="125" y="61"/>
                    </a:lnTo>
                    <a:lnTo>
                      <a:pt x="125" y="60"/>
                    </a:lnTo>
                    <a:lnTo>
                      <a:pt x="126" y="59"/>
                    </a:lnTo>
                    <a:lnTo>
                      <a:pt x="127" y="60"/>
                    </a:lnTo>
                    <a:lnTo>
                      <a:pt x="127" y="59"/>
                    </a:lnTo>
                    <a:lnTo>
                      <a:pt x="129" y="59"/>
                    </a:lnTo>
                    <a:lnTo>
                      <a:pt x="130" y="58"/>
                    </a:lnTo>
                    <a:lnTo>
                      <a:pt x="131" y="57"/>
                    </a:lnTo>
                    <a:lnTo>
                      <a:pt x="133" y="55"/>
                    </a:lnTo>
                    <a:lnTo>
                      <a:pt x="134" y="55"/>
                    </a:lnTo>
                    <a:lnTo>
                      <a:pt x="134" y="52"/>
                    </a:lnTo>
                    <a:lnTo>
                      <a:pt x="134" y="51"/>
                    </a:lnTo>
                    <a:lnTo>
                      <a:pt x="134" y="50"/>
                    </a:lnTo>
                    <a:lnTo>
                      <a:pt x="134" y="49"/>
                    </a:lnTo>
                    <a:lnTo>
                      <a:pt x="134" y="48"/>
                    </a:lnTo>
                    <a:lnTo>
                      <a:pt x="134" y="48"/>
                    </a:lnTo>
                    <a:lnTo>
                      <a:pt x="135" y="48"/>
                    </a:lnTo>
                    <a:lnTo>
                      <a:pt x="135" y="49"/>
                    </a:lnTo>
                    <a:lnTo>
                      <a:pt x="136" y="50"/>
                    </a:lnTo>
                    <a:lnTo>
                      <a:pt x="137" y="50"/>
                    </a:lnTo>
                    <a:lnTo>
                      <a:pt x="138" y="50"/>
                    </a:lnTo>
                    <a:lnTo>
                      <a:pt x="138" y="50"/>
                    </a:lnTo>
                    <a:lnTo>
                      <a:pt x="139" y="50"/>
                    </a:lnTo>
                    <a:lnTo>
                      <a:pt x="139" y="51"/>
                    </a:lnTo>
                    <a:lnTo>
                      <a:pt x="140" y="50"/>
                    </a:lnTo>
                    <a:lnTo>
                      <a:pt x="140" y="49"/>
                    </a:lnTo>
                    <a:lnTo>
                      <a:pt x="140" y="48"/>
                    </a:lnTo>
                    <a:lnTo>
                      <a:pt x="139" y="48"/>
                    </a:lnTo>
                    <a:lnTo>
                      <a:pt x="140" y="48"/>
                    </a:lnTo>
                    <a:lnTo>
                      <a:pt x="141" y="48"/>
                    </a:lnTo>
                    <a:lnTo>
                      <a:pt x="141" y="48"/>
                    </a:lnTo>
                    <a:lnTo>
                      <a:pt x="142" y="48"/>
                    </a:lnTo>
                    <a:lnTo>
                      <a:pt x="142" y="47"/>
                    </a:lnTo>
                    <a:lnTo>
                      <a:pt x="143" y="46"/>
                    </a:lnTo>
                    <a:lnTo>
                      <a:pt x="143" y="45"/>
                    </a:lnTo>
                    <a:lnTo>
                      <a:pt x="143" y="45"/>
                    </a:lnTo>
                    <a:lnTo>
                      <a:pt x="144" y="45"/>
                    </a:lnTo>
                    <a:lnTo>
                      <a:pt x="145" y="45"/>
                    </a:lnTo>
                    <a:lnTo>
                      <a:pt x="146" y="46"/>
                    </a:lnTo>
                    <a:lnTo>
                      <a:pt x="147" y="46"/>
                    </a:lnTo>
                    <a:lnTo>
                      <a:pt x="148" y="46"/>
                    </a:lnTo>
                    <a:lnTo>
                      <a:pt x="148" y="45"/>
                    </a:lnTo>
                    <a:lnTo>
                      <a:pt x="148" y="45"/>
                    </a:lnTo>
                    <a:lnTo>
                      <a:pt x="149" y="45"/>
                    </a:lnTo>
                    <a:lnTo>
                      <a:pt x="150" y="45"/>
                    </a:lnTo>
                    <a:lnTo>
                      <a:pt x="150" y="46"/>
                    </a:lnTo>
                    <a:lnTo>
                      <a:pt x="152" y="46"/>
                    </a:lnTo>
                    <a:lnTo>
                      <a:pt x="152" y="45"/>
                    </a:lnTo>
                    <a:lnTo>
                      <a:pt x="152" y="44"/>
                    </a:lnTo>
                    <a:lnTo>
                      <a:pt x="153" y="44"/>
                    </a:lnTo>
                    <a:lnTo>
                      <a:pt x="154" y="44"/>
                    </a:lnTo>
                    <a:lnTo>
                      <a:pt x="155" y="44"/>
                    </a:lnTo>
                    <a:lnTo>
                      <a:pt x="156" y="42"/>
                    </a:lnTo>
                    <a:lnTo>
                      <a:pt x="157" y="41"/>
                    </a:lnTo>
                    <a:lnTo>
                      <a:pt x="158" y="41"/>
                    </a:lnTo>
                    <a:lnTo>
                      <a:pt x="159" y="41"/>
                    </a:lnTo>
                    <a:lnTo>
                      <a:pt x="160" y="40"/>
                    </a:lnTo>
                    <a:lnTo>
                      <a:pt x="161" y="38"/>
                    </a:lnTo>
                    <a:lnTo>
                      <a:pt x="162" y="38"/>
                    </a:lnTo>
                    <a:lnTo>
                      <a:pt x="162" y="38"/>
                    </a:lnTo>
                    <a:lnTo>
                      <a:pt x="163" y="40"/>
                    </a:lnTo>
                    <a:lnTo>
                      <a:pt x="165" y="40"/>
                    </a:lnTo>
                    <a:lnTo>
                      <a:pt x="166" y="40"/>
                    </a:lnTo>
                    <a:lnTo>
                      <a:pt x="167" y="41"/>
                    </a:lnTo>
                    <a:lnTo>
                      <a:pt x="168" y="42"/>
                    </a:lnTo>
                    <a:lnTo>
                      <a:pt x="169" y="42"/>
                    </a:lnTo>
                    <a:lnTo>
                      <a:pt x="169" y="42"/>
                    </a:lnTo>
                    <a:lnTo>
                      <a:pt x="171" y="42"/>
                    </a:lnTo>
                    <a:lnTo>
                      <a:pt x="172" y="41"/>
                    </a:lnTo>
                    <a:lnTo>
                      <a:pt x="173" y="40"/>
                    </a:lnTo>
                    <a:lnTo>
                      <a:pt x="174" y="39"/>
                    </a:lnTo>
                    <a:lnTo>
                      <a:pt x="174" y="38"/>
                    </a:lnTo>
                    <a:lnTo>
                      <a:pt x="174" y="38"/>
                    </a:lnTo>
                    <a:lnTo>
                      <a:pt x="174" y="37"/>
                    </a:lnTo>
                    <a:lnTo>
                      <a:pt x="174" y="36"/>
                    </a:lnTo>
                    <a:lnTo>
                      <a:pt x="176" y="36"/>
                    </a:lnTo>
                    <a:lnTo>
                      <a:pt x="178" y="35"/>
                    </a:lnTo>
                    <a:lnTo>
                      <a:pt x="180" y="36"/>
                    </a:lnTo>
                    <a:lnTo>
                      <a:pt x="180" y="35"/>
                    </a:lnTo>
                    <a:lnTo>
                      <a:pt x="180" y="34"/>
                    </a:lnTo>
                    <a:lnTo>
                      <a:pt x="182" y="34"/>
                    </a:lnTo>
                    <a:lnTo>
                      <a:pt x="183" y="34"/>
                    </a:lnTo>
                    <a:lnTo>
                      <a:pt x="183" y="34"/>
                    </a:lnTo>
                    <a:lnTo>
                      <a:pt x="184" y="34"/>
                    </a:lnTo>
                    <a:lnTo>
                      <a:pt x="185" y="33"/>
                    </a:lnTo>
                    <a:lnTo>
                      <a:pt x="187" y="32"/>
                    </a:lnTo>
                    <a:lnTo>
                      <a:pt x="188" y="32"/>
                    </a:lnTo>
                    <a:lnTo>
                      <a:pt x="189" y="32"/>
                    </a:lnTo>
                    <a:lnTo>
                      <a:pt x="190" y="32"/>
                    </a:lnTo>
                    <a:lnTo>
                      <a:pt x="191" y="31"/>
                    </a:lnTo>
                    <a:lnTo>
                      <a:pt x="191" y="31"/>
                    </a:lnTo>
                    <a:lnTo>
                      <a:pt x="192" y="30"/>
                    </a:lnTo>
                    <a:lnTo>
                      <a:pt x="193" y="29"/>
                    </a:lnTo>
                    <a:lnTo>
                      <a:pt x="194" y="29"/>
                    </a:lnTo>
                    <a:lnTo>
                      <a:pt x="195" y="28"/>
                    </a:lnTo>
                    <a:lnTo>
                      <a:pt x="196" y="27"/>
                    </a:lnTo>
                    <a:lnTo>
                      <a:pt x="198" y="27"/>
                    </a:lnTo>
                    <a:lnTo>
                      <a:pt x="199" y="27"/>
                    </a:lnTo>
                    <a:lnTo>
                      <a:pt x="199" y="26"/>
                    </a:lnTo>
                    <a:lnTo>
                      <a:pt x="200" y="26"/>
                    </a:lnTo>
                    <a:close/>
                  </a:path>
                </a:pathLst>
              </a:custGeom>
              <a:solidFill>
                <a:srgbClr val="D7B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96" name="Freeform 954">
                <a:extLst>
                  <a:ext uri="{FF2B5EF4-FFF2-40B4-BE49-F238E27FC236}">
                    <a16:creationId xmlns:a16="http://schemas.microsoft.com/office/drawing/2014/main" id="{A246426C-83A1-4224-8CF6-CA6DBF58798D}"/>
                  </a:ext>
                </a:extLst>
              </p:cNvPr>
              <p:cNvSpPr>
                <a:spLocks/>
              </p:cNvSpPr>
              <p:nvPr/>
            </p:nvSpPr>
            <p:spPr bwMode="auto">
              <a:xfrm>
                <a:off x="4930" y="3358"/>
                <a:ext cx="251" cy="119"/>
              </a:xfrm>
              <a:custGeom>
                <a:avLst/>
                <a:gdLst>
                  <a:gd name="T0" fmla="*/ 204 w 251"/>
                  <a:gd name="T1" fmla="*/ 22 h 119"/>
                  <a:gd name="T2" fmla="*/ 210 w 251"/>
                  <a:gd name="T3" fmla="*/ 20 h 119"/>
                  <a:gd name="T4" fmla="*/ 214 w 251"/>
                  <a:gd name="T5" fmla="*/ 17 h 119"/>
                  <a:gd name="T6" fmla="*/ 222 w 251"/>
                  <a:gd name="T7" fmla="*/ 13 h 119"/>
                  <a:gd name="T8" fmla="*/ 228 w 251"/>
                  <a:gd name="T9" fmla="*/ 10 h 119"/>
                  <a:gd name="T10" fmla="*/ 234 w 251"/>
                  <a:gd name="T11" fmla="*/ 5 h 119"/>
                  <a:gd name="T12" fmla="*/ 238 w 251"/>
                  <a:gd name="T13" fmla="*/ 0 h 119"/>
                  <a:gd name="T14" fmla="*/ 244 w 251"/>
                  <a:gd name="T15" fmla="*/ 7 h 119"/>
                  <a:gd name="T16" fmla="*/ 246 w 251"/>
                  <a:gd name="T17" fmla="*/ 22 h 119"/>
                  <a:gd name="T18" fmla="*/ 251 w 251"/>
                  <a:gd name="T19" fmla="*/ 41 h 119"/>
                  <a:gd name="T20" fmla="*/ 231 w 251"/>
                  <a:gd name="T21" fmla="*/ 56 h 119"/>
                  <a:gd name="T22" fmla="*/ 212 w 251"/>
                  <a:gd name="T23" fmla="*/ 57 h 119"/>
                  <a:gd name="T24" fmla="*/ 199 w 251"/>
                  <a:gd name="T25" fmla="*/ 63 h 119"/>
                  <a:gd name="T26" fmla="*/ 185 w 251"/>
                  <a:gd name="T27" fmla="*/ 67 h 119"/>
                  <a:gd name="T28" fmla="*/ 174 w 251"/>
                  <a:gd name="T29" fmla="*/ 73 h 119"/>
                  <a:gd name="T30" fmla="*/ 158 w 251"/>
                  <a:gd name="T31" fmla="*/ 76 h 119"/>
                  <a:gd name="T32" fmla="*/ 149 w 251"/>
                  <a:gd name="T33" fmla="*/ 90 h 119"/>
                  <a:gd name="T34" fmla="*/ 144 w 251"/>
                  <a:gd name="T35" fmla="*/ 99 h 119"/>
                  <a:gd name="T36" fmla="*/ 131 w 251"/>
                  <a:gd name="T37" fmla="*/ 96 h 119"/>
                  <a:gd name="T38" fmla="*/ 110 w 251"/>
                  <a:gd name="T39" fmla="*/ 101 h 119"/>
                  <a:gd name="T40" fmla="*/ 100 w 251"/>
                  <a:gd name="T41" fmla="*/ 106 h 119"/>
                  <a:gd name="T42" fmla="*/ 87 w 251"/>
                  <a:gd name="T43" fmla="*/ 107 h 119"/>
                  <a:gd name="T44" fmla="*/ 73 w 251"/>
                  <a:gd name="T45" fmla="*/ 98 h 119"/>
                  <a:gd name="T46" fmla="*/ 55 w 251"/>
                  <a:gd name="T47" fmla="*/ 108 h 119"/>
                  <a:gd name="T48" fmla="*/ 41 w 251"/>
                  <a:gd name="T49" fmla="*/ 107 h 119"/>
                  <a:gd name="T50" fmla="*/ 28 w 251"/>
                  <a:gd name="T51" fmla="*/ 115 h 119"/>
                  <a:gd name="T52" fmla="*/ 14 w 251"/>
                  <a:gd name="T53" fmla="*/ 112 h 119"/>
                  <a:gd name="T54" fmla="*/ 8 w 251"/>
                  <a:gd name="T55" fmla="*/ 102 h 119"/>
                  <a:gd name="T56" fmla="*/ 5 w 251"/>
                  <a:gd name="T57" fmla="*/ 86 h 119"/>
                  <a:gd name="T58" fmla="*/ 14 w 251"/>
                  <a:gd name="T59" fmla="*/ 81 h 119"/>
                  <a:gd name="T60" fmla="*/ 15 w 251"/>
                  <a:gd name="T61" fmla="*/ 72 h 119"/>
                  <a:gd name="T62" fmla="*/ 10 w 251"/>
                  <a:gd name="T63" fmla="*/ 57 h 119"/>
                  <a:gd name="T64" fmla="*/ 1 w 251"/>
                  <a:gd name="T65" fmla="*/ 43 h 119"/>
                  <a:gd name="T66" fmla="*/ 8 w 251"/>
                  <a:gd name="T67" fmla="*/ 34 h 119"/>
                  <a:gd name="T68" fmla="*/ 17 w 251"/>
                  <a:gd name="T69" fmla="*/ 31 h 119"/>
                  <a:gd name="T70" fmla="*/ 27 w 251"/>
                  <a:gd name="T71" fmla="*/ 29 h 119"/>
                  <a:gd name="T72" fmla="*/ 36 w 251"/>
                  <a:gd name="T73" fmla="*/ 26 h 119"/>
                  <a:gd name="T74" fmla="*/ 45 w 251"/>
                  <a:gd name="T75" fmla="*/ 22 h 119"/>
                  <a:gd name="T76" fmla="*/ 55 w 251"/>
                  <a:gd name="T77" fmla="*/ 19 h 119"/>
                  <a:gd name="T78" fmla="*/ 62 w 251"/>
                  <a:gd name="T79" fmla="*/ 16 h 119"/>
                  <a:gd name="T80" fmla="*/ 70 w 251"/>
                  <a:gd name="T81" fmla="*/ 20 h 119"/>
                  <a:gd name="T82" fmla="*/ 76 w 251"/>
                  <a:gd name="T83" fmla="*/ 27 h 119"/>
                  <a:gd name="T84" fmla="*/ 80 w 251"/>
                  <a:gd name="T85" fmla="*/ 34 h 119"/>
                  <a:gd name="T86" fmla="*/ 85 w 251"/>
                  <a:gd name="T87" fmla="*/ 40 h 119"/>
                  <a:gd name="T88" fmla="*/ 89 w 251"/>
                  <a:gd name="T89" fmla="*/ 45 h 119"/>
                  <a:gd name="T90" fmla="*/ 99 w 251"/>
                  <a:gd name="T91" fmla="*/ 46 h 119"/>
                  <a:gd name="T92" fmla="*/ 103 w 251"/>
                  <a:gd name="T93" fmla="*/ 50 h 119"/>
                  <a:gd name="T94" fmla="*/ 110 w 251"/>
                  <a:gd name="T95" fmla="*/ 55 h 119"/>
                  <a:gd name="T96" fmla="*/ 116 w 251"/>
                  <a:gd name="T97" fmla="*/ 59 h 119"/>
                  <a:gd name="T98" fmla="*/ 117 w 251"/>
                  <a:gd name="T99" fmla="*/ 65 h 119"/>
                  <a:gd name="T100" fmla="*/ 125 w 251"/>
                  <a:gd name="T101" fmla="*/ 61 h 119"/>
                  <a:gd name="T102" fmla="*/ 134 w 251"/>
                  <a:gd name="T103" fmla="*/ 51 h 119"/>
                  <a:gd name="T104" fmla="*/ 139 w 251"/>
                  <a:gd name="T105" fmla="*/ 50 h 119"/>
                  <a:gd name="T106" fmla="*/ 143 w 251"/>
                  <a:gd name="T107" fmla="*/ 46 h 119"/>
                  <a:gd name="T108" fmla="*/ 150 w 251"/>
                  <a:gd name="T109" fmla="*/ 45 h 119"/>
                  <a:gd name="T110" fmla="*/ 159 w 251"/>
                  <a:gd name="T111" fmla="*/ 41 h 119"/>
                  <a:gd name="T112" fmla="*/ 169 w 251"/>
                  <a:gd name="T113" fmla="*/ 42 h 119"/>
                  <a:gd name="T114" fmla="*/ 180 w 251"/>
                  <a:gd name="T115" fmla="*/ 36 h 119"/>
                  <a:gd name="T116" fmla="*/ 190 w 251"/>
                  <a:gd name="T117" fmla="*/ 32 h 119"/>
                  <a:gd name="T118" fmla="*/ 200 w 251"/>
                  <a:gd name="T119" fmla="*/ 2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1" h="119">
                    <a:moveTo>
                      <a:pt x="200" y="26"/>
                    </a:moveTo>
                    <a:lnTo>
                      <a:pt x="200" y="25"/>
                    </a:lnTo>
                    <a:lnTo>
                      <a:pt x="201" y="25"/>
                    </a:lnTo>
                    <a:lnTo>
                      <a:pt x="202" y="25"/>
                    </a:lnTo>
                    <a:lnTo>
                      <a:pt x="203" y="25"/>
                    </a:lnTo>
                    <a:lnTo>
                      <a:pt x="203" y="25"/>
                    </a:lnTo>
                    <a:lnTo>
                      <a:pt x="204" y="25"/>
                    </a:lnTo>
                    <a:lnTo>
                      <a:pt x="205" y="24"/>
                    </a:lnTo>
                    <a:lnTo>
                      <a:pt x="205" y="23"/>
                    </a:lnTo>
                    <a:lnTo>
                      <a:pt x="205" y="22"/>
                    </a:lnTo>
                    <a:lnTo>
                      <a:pt x="204" y="22"/>
                    </a:lnTo>
                    <a:lnTo>
                      <a:pt x="205" y="20"/>
                    </a:lnTo>
                    <a:lnTo>
                      <a:pt x="206" y="20"/>
                    </a:lnTo>
                    <a:lnTo>
                      <a:pt x="207" y="20"/>
                    </a:lnTo>
                    <a:lnTo>
                      <a:pt x="207" y="20"/>
                    </a:lnTo>
                    <a:lnTo>
                      <a:pt x="207" y="19"/>
                    </a:lnTo>
                    <a:lnTo>
                      <a:pt x="207" y="18"/>
                    </a:lnTo>
                    <a:lnTo>
                      <a:pt x="208" y="19"/>
                    </a:lnTo>
                    <a:lnTo>
                      <a:pt x="208" y="20"/>
                    </a:lnTo>
                    <a:lnTo>
                      <a:pt x="209" y="21"/>
                    </a:lnTo>
                    <a:lnTo>
                      <a:pt x="210" y="20"/>
                    </a:lnTo>
                    <a:lnTo>
                      <a:pt x="210" y="20"/>
                    </a:lnTo>
                    <a:lnTo>
                      <a:pt x="209" y="19"/>
                    </a:lnTo>
                    <a:lnTo>
                      <a:pt x="210" y="18"/>
                    </a:lnTo>
                    <a:lnTo>
                      <a:pt x="210" y="19"/>
                    </a:lnTo>
                    <a:lnTo>
                      <a:pt x="211" y="19"/>
                    </a:lnTo>
                    <a:lnTo>
                      <a:pt x="210" y="18"/>
                    </a:lnTo>
                    <a:lnTo>
                      <a:pt x="211" y="18"/>
                    </a:lnTo>
                    <a:lnTo>
                      <a:pt x="212" y="19"/>
                    </a:lnTo>
                    <a:lnTo>
                      <a:pt x="213" y="18"/>
                    </a:lnTo>
                    <a:lnTo>
                      <a:pt x="213" y="19"/>
                    </a:lnTo>
                    <a:lnTo>
                      <a:pt x="214" y="18"/>
                    </a:lnTo>
                    <a:lnTo>
                      <a:pt x="214" y="17"/>
                    </a:lnTo>
                    <a:lnTo>
                      <a:pt x="216" y="17"/>
                    </a:lnTo>
                    <a:lnTo>
                      <a:pt x="216" y="17"/>
                    </a:lnTo>
                    <a:lnTo>
                      <a:pt x="217" y="17"/>
                    </a:lnTo>
                    <a:lnTo>
                      <a:pt x="217" y="16"/>
                    </a:lnTo>
                    <a:lnTo>
                      <a:pt x="219" y="15"/>
                    </a:lnTo>
                    <a:lnTo>
                      <a:pt x="219" y="14"/>
                    </a:lnTo>
                    <a:lnTo>
                      <a:pt x="219" y="14"/>
                    </a:lnTo>
                    <a:lnTo>
                      <a:pt x="220" y="14"/>
                    </a:lnTo>
                    <a:lnTo>
                      <a:pt x="221" y="13"/>
                    </a:lnTo>
                    <a:lnTo>
                      <a:pt x="221" y="12"/>
                    </a:lnTo>
                    <a:lnTo>
                      <a:pt x="222" y="13"/>
                    </a:lnTo>
                    <a:lnTo>
                      <a:pt x="223" y="13"/>
                    </a:lnTo>
                    <a:lnTo>
                      <a:pt x="224" y="12"/>
                    </a:lnTo>
                    <a:lnTo>
                      <a:pt x="224" y="12"/>
                    </a:lnTo>
                    <a:lnTo>
                      <a:pt x="225" y="12"/>
                    </a:lnTo>
                    <a:lnTo>
                      <a:pt x="226" y="12"/>
                    </a:lnTo>
                    <a:lnTo>
                      <a:pt x="227" y="12"/>
                    </a:lnTo>
                    <a:lnTo>
                      <a:pt x="227" y="13"/>
                    </a:lnTo>
                    <a:lnTo>
                      <a:pt x="228" y="13"/>
                    </a:lnTo>
                    <a:lnTo>
                      <a:pt x="228" y="12"/>
                    </a:lnTo>
                    <a:lnTo>
                      <a:pt x="228" y="11"/>
                    </a:lnTo>
                    <a:lnTo>
                      <a:pt x="228" y="10"/>
                    </a:lnTo>
                    <a:lnTo>
                      <a:pt x="229" y="10"/>
                    </a:lnTo>
                    <a:lnTo>
                      <a:pt x="229" y="10"/>
                    </a:lnTo>
                    <a:lnTo>
                      <a:pt x="230" y="9"/>
                    </a:lnTo>
                    <a:lnTo>
                      <a:pt x="230" y="8"/>
                    </a:lnTo>
                    <a:lnTo>
                      <a:pt x="231" y="8"/>
                    </a:lnTo>
                    <a:lnTo>
                      <a:pt x="231" y="7"/>
                    </a:lnTo>
                    <a:lnTo>
                      <a:pt x="232" y="7"/>
                    </a:lnTo>
                    <a:lnTo>
                      <a:pt x="235" y="7"/>
                    </a:lnTo>
                    <a:lnTo>
                      <a:pt x="235" y="6"/>
                    </a:lnTo>
                    <a:lnTo>
                      <a:pt x="234" y="6"/>
                    </a:lnTo>
                    <a:lnTo>
                      <a:pt x="234" y="5"/>
                    </a:lnTo>
                    <a:lnTo>
                      <a:pt x="234" y="5"/>
                    </a:lnTo>
                    <a:lnTo>
                      <a:pt x="235" y="5"/>
                    </a:lnTo>
                    <a:lnTo>
                      <a:pt x="236" y="4"/>
                    </a:lnTo>
                    <a:lnTo>
                      <a:pt x="236" y="3"/>
                    </a:lnTo>
                    <a:lnTo>
                      <a:pt x="237" y="3"/>
                    </a:lnTo>
                    <a:lnTo>
                      <a:pt x="238" y="3"/>
                    </a:lnTo>
                    <a:lnTo>
                      <a:pt x="238" y="2"/>
                    </a:lnTo>
                    <a:lnTo>
                      <a:pt x="238" y="1"/>
                    </a:lnTo>
                    <a:lnTo>
                      <a:pt x="238" y="1"/>
                    </a:lnTo>
                    <a:lnTo>
                      <a:pt x="239" y="1"/>
                    </a:lnTo>
                    <a:lnTo>
                      <a:pt x="238" y="0"/>
                    </a:lnTo>
                    <a:lnTo>
                      <a:pt x="238" y="0"/>
                    </a:lnTo>
                    <a:lnTo>
                      <a:pt x="239" y="0"/>
                    </a:lnTo>
                    <a:lnTo>
                      <a:pt x="240" y="0"/>
                    </a:lnTo>
                    <a:lnTo>
                      <a:pt x="240" y="0"/>
                    </a:lnTo>
                    <a:lnTo>
                      <a:pt x="241" y="1"/>
                    </a:lnTo>
                    <a:lnTo>
                      <a:pt x="241" y="1"/>
                    </a:lnTo>
                    <a:lnTo>
                      <a:pt x="242" y="3"/>
                    </a:lnTo>
                    <a:lnTo>
                      <a:pt x="243" y="3"/>
                    </a:lnTo>
                    <a:lnTo>
                      <a:pt x="243" y="4"/>
                    </a:lnTo>
                    <a:lnTo>
                      <a:pt x="244" y="6"/>
                    </a:lnTo>
                    <a:lnTo>
                      <a:pt x="244" y="7"/>
                    </a:lnTo>
                    <a:lnTo>
                      <a:pt x="244" y="8"/>
                    </a:lnTo>
                    <a:lnTo>
                      <a:pt x="244" y="9"/>
                    </a:lnTo>
                    <a:lnTo>
                      <a:pt x="244" y="10"/>
                    </a:lnTo>
                    <a:lnTo>
                      <a:pt x="244" y="12"/>
                    </a:lnTo>
                    <a:lnTo>
                      <a:pt x="244" y="14"/>
                    </a:lnTo>
                    <a:lnTo>
                      <a:pt x="245" y="17"/>
                    </a:lnTo>
                    <a:lnTo>
                      <a:pt x="245" y="18"/>
                    </a:lnTo>
                    <a:lnTo>
                      <a:pt x="244" y="20"/>
                    </a:lnTo>
                    <a:lnTo>
                      <a:pt x="245" y="20"/>
                    </a:lnTo>
                    <a:lnTo>
                      <a:pt x="246" y="21"/>
                    </a:lnTo>
                    <a:lnTo>
                      <a:pt x="246" y="22"/>
                    </a:lnTo>
                    <a:lnTo>
                      <a:pt x="246" y="23"/>
                    </a:lnTo>
                    <a:lnTo>
                      <a:pt x="246" y="24"/>
                    </a:lnTo>
                    <a:lnTo>
                      <a:pt x="247" y="27"/>
                    </a:lnTo>
                    <a:lnTo>
                      <a:pt x="248" y="30"/>
                    </a:lnTo>
                    <a:lnTo>
                      <a:pt x="249" y="32"/>
                    </a:lnTo>
                    <a:lnTo>
                      <a:pt x="249" y="33"/>
                    </a:lnTo>
                    <a:lnTo>
                      <a:pt x="250" y="35"/>
                    </a:lnTo>
                    <a:lnTo>
                      <a:pt x="251" y="37"/>
                    </a:lnTo>
                    <a:lnTo>
                      <a:pt x="251" y="38"/>
                    </a:lnTo>
                    <a:lnTo>
                      <a:pt x="251" y="40"/>
                    </a:lnTo>
                    <a:lnTo>
                      <a:pt x="251" y="41"/>
                    </a:lnTo>
                    <a:lnTo>
                      <a:pt x="250" y="42"/>
                    </a:lnTo>
                    <a:lnTo>
                      <a:pt x="247" y="46"/>
                    </a:lnTo>
                    <a:lnTo>
                      <a:pt x="247" y="49"/>
                    </a:lnTo>
                    <a:lnTo>
                      <a:pt x="247" y="52"/>
                    </a:lnTo>
                    <a:lnTo>
                      <a:pt x="246" y="53"/>
                    </a:lnTo>
                    <a:lnTo>
                      <a:pt x="244" y="55"/>
                    </a:lnTo>
                    <a:lnTo>
                      <a:pt x="243" y="55"/>
                    </a:lnTo>
                    <a:lnTo>
                      <a:pt x="241" y="55"/>
                    </a:lnTo>
                    <a:lnTo>
                      <a:pt x="237" y="55"/>
                    </a:lnTo>
                    <a:lnTo>
                      <a:pt x="232" y="58"/>
                    </a:lnTo>
                    <a:lnTo>
                      <a:pt x="231" y="56"/>
                    </a:lnTo>
                    <a:lnTo>
                      <a:pt x="227" y="57"/>
                    </a:lnTo>
                    <a:lnTo>
                      <a:pt x="226" y="56"/>
                    </a:lnTo>
                    <a:lnTo>
                      <a:pt x="225" y="54"/>
                    </a:lnTo>
                    <a:lnTo>
                      <a:pt x="223" y="53"/>
                    </a:lnTo>
                    <a:lnTo>
                      <a:pt x="221" y="52"/>
                    </a:lnTo>
                    <a:lnTo>
                      <a:pt x="220" y="52"/>
                    </a:lnTo>
                    <a:lnTo>
                      <a:pt x="219" y="56"/>
                    </a:lnTo>
                    <a:lnTo>
                      <a:pt x="214" y="55"/>
                    </a:lnTo>
                    <a:lnTo>
                      <a:pt x="213" y="57"/>
                    </a:lnTo>
                    <a:lnTo>
                      <a:pt x="213" y="58"/>
                    </a:lnTo>
                    <a:lnTo>
                      <a:pt x="212" y="57"/>
                    </a:lnTo>
                    <a:lnTo>
                      <a:pt x="209" y="58"/>
                    </a:lnTo>
                    <a:lnTo>
                      <a:pt x="208" y="57"/>
                    </a:lnTo>
                    <a:lnTo>
                      <a:pt x="207" y="57"/>
                    </a:lnTo>
                    <a:lnTo>
                      <a:pt x="205" y="58"/>
                    </a:lnTo>
                    <a:lnTo>
                      <a:pt x="205" y="58"/>
                    </a:lnTo>
                    <a:lnTo>
                      <a:pt x="204" y="59"/>
                    </a:lnTo>
                    <a:lnTo>
                      <a:pt x="204" y="61"/>
                    </a:lnTo>
                    <a:lnTo>
                      <a:pt x="203" y="61"/>
                    </a:lnTo>
                    <a:lnTo>
                      <a:pt x="201" y="62"/>
                    </a:lnTo>
                    <a:lnTo>
                      <a:pt x="200" y="62"/>
                    </a:lnTo>
                    <a:lnTo>
                      <a:pt x="199" y="63"/>
                    </a:lnTo>
                    <a:lnTo>
                      <a:pt x="197" y="66"/>
                    </a:lnTo>
                    <a:lnTo>
                      <a:pt x="196" y="66"/>
                    </a:lnTo>
                    <a:lnTo>
                      <a:pt x="194" y="66"/>
                    </a:lnTo>
                    <a:lnTo>
                      <a:pt x="193" y="65"/>
                    </a:lnTo>
                    <a:lnTo>
                      <a:pt x="191" y="65"/>
                    </a:lnTo>
                    <a:lnTo>
                      <a:pt x="190" y="64"/>
                    </a:lnTo>
                    <a:lnTo>
                      <a:pt x="189" y="64"/>
                    </a:lnTo>
                    <a:lnTo>
                      <a:pt x="188" y="63"/>
                    </a:lnTo>
                    <a:lnTo>
                      <a:pt x="186" y="65"/>
                    </a:lnTo>
                    <a:lnTo>
                      <a:pt x="186" y="66"/>
                    </a:lnTo>
                    <a:lnTo>
                      <a:pt x="185" y="67"/>
                    </a:lnTo>
                    <a:lnTo>
                      <a:pt x="184" y="68"/>
                    </a:lnTo>
                    <a:lnTo>
                      <a:pt x="183" y="69"/>
                    </a:lnTo>
                    <a:lnTo>
                      <a:pt x="183" y="69"/>
                    </a:lnTo>
                    <a:lnTo>
                      <a:pt x="183" y="72"/>
                    </a:lnTo>
                    <a:lnTo>
                      <a:pt x="183" y="74"/>
                    </a:lnTo>
                    <a:lnTo>
                      <a:pt x="182" y="73"/>
                    </a:lnTo>
                    <a:lnTo>
                      <a:pt x="179" y="72"/>
                    </a:lnTo>
                    <a:lnTo>
                      <a:pt x="178" y="72"/>
                    </a:lnTo>
                    <a:lnTo>
                      <a:pt x="178" y="73"/>
                    </a:lnTo>
                    <a:lnTo>
                      <a:pt x="177" y="74"/>
                    </a:lnTo>
                    <a:lnTo>
                      <a:pt x="174" y="73"/>
                    </a:lnTo>
                    <a:lnTo>
                      <a:pt x="172" y="74"/>
                    </a:lnTo>
                    <a:lnTo>
                      <a:pt x="171" y="72"/>
                    </a:lnTo>
                    <a:lnTo>
                      <a:pt x="169" y="72"/>
                    </a:lnTo>
                    <a:lnTo>
                      <a:pt x="169" y="71"/>
                    </a:lnTo>
                    <a:lnTo>
                      <a:pt x="169" y="69"/>
                    </a:lnTo>
                    <a:lnTo>
                      <a:pt x="168" y="69"/>
                    </a:lnTo>
                    <a:lnTo>
                      <a:pt x="165" y="70"/>
                    </a:lnTo>
                    <a:lnTo>
                      <a:pt x="164" y="75"/>
                    </a:lnTo>
                    <a:lnTo>
                      <a:pt x="161" y="76"/>
                    </a:lnTo>
                    <a:lnTo>
                      <a:pt x="160" y="75"/>
                    </a:lnTo>
                    <a:lnTo>
                      <a:pt x="158" y="76"/>
                    </a:lnTo>
                    <a:lnTo>
                      <a:pt x="156" y="76"/>
                    </a:lnTo>
                    <a:lnTo>
                      <a:pt x="155" y="78"/>
                    </a:lnTo>
                    <a:lnTo>
                      <a:pt x="155" y="79"/>
                    </a:lnTo>
                    <a:lnTo>
                      <a:pt x="150" y="81"/>
                    </a:lnTo>
                    <a:lnTo>
                      <a:pt x="150" y="83"/>
                    </a:lnTo>
                    <a:lnTo>
                      <a:pt x="150" y="84"/>
                    </a:lnTo>
                    <a:lnTo>
                      <a:pt x="151" y="86"/>
                    </a:lnTo>
                    <a:lnTo>
                      <a:pt x="151" y="86"/>
                    </a:lnTo>
                    <a:lnTo>
                      <a:pt x="148" y="88"/>
                    </a:lnTo>
                    <a:lnTo>
                      <a:pt x="148" y="89"/>
                    </a:lnTo>
                    <a:lnTo>
                      <a:pt x="149" y="90"/>
                    </a:lnTo>
                    <a:lnTo>
                      <a:pt x="149" y="91"/>
                    </a:lnTo>
                    <a:lnTo>
                      <a:pt x="150" y="92"/>
                    </a:lnTo>
                    <a:lnTo>
                      <a:pt x="150" y="93"/>
                    </a:lnTo>
                    <a:lnTo>
                      <a:pt x="151" y="94"/>
                    </a:lnTo>
                    <a:lnTo>
                      <a:pt x="151" y="96"/>
                    </a:lnTo>
                    <a:lnTo>
                      <a:pt x="150" y="96"/>
                    </a:lnTo>
                    <a:lnTo>
                      <a:pt x="147" y="97"/>
                    </a:lnTo>
                    <a:lnTo>
                      <a:pt x="145" y="97"/>
                    </a:lnTo>
                    <a:lnTo>
                      <a:pt x="145" y="97"/>
                    </a:lnTo>
                    <a:lnTo>
                      <a:pt x="144" y="100"/>
                    </a:lnTo>
                    <a:lnTo>
                      <a:pt x="144" y="99"/>
                    </a:lnTo>
                    <a:lnTo>
                      <a:pt x="144" y="98"/>
                    </a:lnTo>
                    <a:lnTo>
                      <a:pt x="143" y="98"/>
                    </a:lnTo>
                    <a:lnTo>
                      <a:pt x="142" y="98"/>
                    </a:lnTo>
                    <a:lnTo>
                      <a:pt x="141" y="97"/>
                    </a:lnTo>
                    <a:lnTo>
                      <a:pt x="140" y="97"/>
                    </a:lnTo>
                    <a:lnTo>
                      <a:pt x="139" y="98"/>
                    </a:lnTo>
                    <a:lnTo>
                      <a:pt x="138" y="98"/>
                    </a:lnTo>
                    <a:lnTo>
                      <a:pt x="133" y="98"/>
                    </a:lnTo>
                    <a:lnTo>
                      <a:pt x="132" y="98"/>
                    </a:lnTo>
                    <a:lnTo>
                      <a:pt x="131" y="97"/>
                    </a:lnTo>
                    <a:lnTo>
                      <a:pt x="131" y="96"/>
                    </a:lnTo>
                    <a:lnTo>
                      <a:pt x="129" y="95"/>
                    </a:lnTo>
                    <a:lnTo>
                      <a:pt x="127" y="96"/>
                    </a:lnTo>
                    <a:lnTo>
                      <a:pt x="125" y="97"/>
                    </a:lnTo>
                    <a:lnTo>
                      <a:pt x="124" y="96"/>
                    </a:lnTo>
                    <a:lnTo>
                      <a:pt x="123" y="96"/>
                    </a:lnTo>
                    <a:lnTo>
                      <a:pt x="121" y="96"/>
                    </a:lnTo>
                    <a:lnTo>
                      <a:pt x="121" y="95"/>
                    </a:lnTo>
                    <a:lnTo>
                      <a:pt x="120" y="95"/>
                    </a:lnTo>
                    <a:lnTo>
                      <a:pt x="117" y="97"/>
                    </a:lnTo>
                    <a:lnTo>
                      <a:pt x="111" y="100"/>
                    </a:lnTo>
                    <a:lnTo>
                      <a:pt x="110" y="101"/>
                    </a:lnTo>
                    <a:lnTo>
                      <a:pt x="109" y="101"/>
                    </a:lnTo>
                    <a:lnTo>
                      <a:pt x="107" y="101"/>
                    </a:lnTo>
                    <a:lnTo>
                      <a:pt x="107" y="101"/>
                    </a:lnTo>
                    <a:lnTo>
                      <a:pt x="106" y="101"/>
                    </a:lnTo>
                    <a:lnTo>
                      <a:pt x="105" y="102"/>
                    </a:lnTo>
                    <a:lnTo>
                      <a:pt x="104" y="103"/>
                    </a:lnTo>
                    <a:lnTo>
                      <a:pt x="103" y="103"/>
                    </a:lnTo>
                    <a:lnTo>
                      <a:pt x="103" y="104"/>
                    </a:lnTo>
                    <a:lnTo>
                      <a:pt x="102" y="104"/>
                    </a:lnTo>
                    <a:lnTo>
                      <a:pt x="100" y="106"/>
                    </a:lnTo>
                    <a:lnTo>
                      <a:pt x="100" y="106"/>
                    </a:lnTo>
                    <a:lnTo>
                      <a:pt x="97" y="104"/>
                    </a:lnTo>
                    <a:lnTo>
                      <a:pt x="97" y="105"/>
                    </a:lnTo>
                    <a:lnTo>
                      <a:pt x="96" y="107"/>
                    </a:lnTo>
                    <a:lnTo>
                      <a:pt x="96" y="107"/>
                    </a:lnTo>
                    <a:lnTo>
                      <a:pt x="93" y="110"/>
                    </a:lnTo>
                    <a:lnTo>
                      <a:pt x="93" y="110"/>
                    </a:lnTo>
                    <a:lnTo>
                      <a:pt x="92" y="110"/>
                    </a:lnTo>
                    <a:lnTo>
                      <a:pt x="89" y="107"/>
                    </a:lnTo>
                    <a:lnTo>
                      <a:pt x="88" y="107"/>
                    </a:lnTo>
                    <a:lnTo>
                      <a:pt x="88" y="104"/>
                    </a:lnTo>
                    <a:lnTo>
                      <a:pt x="87" y="107"/>
                    </a:lnTo>
                    <a:lnTo>
                      <a:pt x="85" y="107"/>
                    </a:lnTo>
                    <a:lnTo>
                      <a:pt x="83" y="106"/>
                    </a:lnTo>
                    <a:lnTo>
                      <a:pt x="83" y="105"/>
                    </a:lnTo>
                    <a:lnTo>
                      <a:pt x="80" y="105"/>
                    </a:lnTo>
                    <a:lnTo>
                      <a:pt x="79" y="103"/>
                    </a:lnTo>
                    <a:lnTo>
                      <a:pt x="79" y="102"/>
                    </a:lnTo>
                    <a:lnTo>
                      <a:pt x="78" y="102"/>
                    </a:lnTo>
                    <a:lnTo>
                      <a:pt x="77" y="101"/>
                    </a:lnTo>
                    <a:lnTo>
                      <a:pt x="77" y="100"/>
                    </a:lnTo>
                    <a:lnTo>
                      <a:pt x="76" y="100"/>
                    </a:lnTo>
                    <a:lnTo>
                      <a:pt x="73" y="98"/>
                    </a:lnTo>
                    <a:lnTo>
                      <a:pt x="73" y="96"/>
                    </a:lnTo>
                    <a:lnTo>
                      <a:pt x="69" y="103"/>
                    </a:lnTo>
                    <a:lnTo>
                      <a:pt x="67" y="103"/>
                    </a:lnTo>
                    <a:lnTo>
                      <a:pt x="66" y="103"/>
                    </a:lnTo>
                    <a:lnTo>
                      <a:pt x="65" y="104"/>
                    </a:lnTo>
                    <a:lnTo>
                      <a:pt x="65" y="106"/>
                    </a:lnTo>
                    <a:lnTo>
                      <a:pt x="60" y="107"/>
                    </a:lnTo>
                    <a:lnTo>
                      <a:pt x="59" y="107"/>
                    </a:lnTo>
                    <a:lnTo>
                      <a:pt x="59" y="107"/>
                    </a:lnTo>
                    <a:lnTo>
                      <a:pt x="57" y="108"/>
                    </a:lnTo>
                    <a:lnTo>
                      <a:pt x="55" y="108"/>
                    </a:lnTo>
                    <a:lnTo>
                      <a:pt x="55" y="107"/>
                    </a:lnTo>
                    <a:lnTo>
                      <a:pt x="53" y="106"/>
                    </a:lnTo>
                    <a:lnTo>
                      <a:pt x="52" y="107"/>
                    </a:lnTo>
                    <a:lnTo>
                      <a:pt x="51" y="107"/>
                    </a:lnTo>
                    <a:lnTo>
                      <a:pt x="49" y="108"/>
                    </a:lnTo>
                    <a:lnTo>
                      <a:pt x="48" y="108"/>
                    </a:lnTo>
                    <a:lnTo>
                      <a:pt x="45" y="110"/>
                    </a:lnTo>
                    <a:lnTo>
                      <a:pt x="43" y="110"/>
                    </a:lnTo>
                    <a:lnTo>
                      <a:pt x="42" y="108"/>
                    </a:lnTo>
                    <a:lnTo>
                      <a:pt x="42" y="107"/>
                    </a:lnTo>
                    <a:lnTo>
                      <a:pt x="41" y="107"/>
                    </a:lnTo>
                    <a:lnTo>
                      <a:pt x="39" y="108"/>
                    </a:lnTo>
                    <a:lnTo>
                      <a:pt x="37" y="107"/>
                    </a:lnTo>
                    <a:lnTo>
                      <a:pt x="34" y="107"/>
                    </a:lnTo>
                    <a:lnTo>
                      <a:pt x="34" y="108"/>
                    </a:lnTo>
                    <a:lnTo>
                      <a:pt x="34" y="110"/>
                    </a:lnTo>
                    <a:lnTo>
                      <a:pt x="34" y="111"/>
                    </a:lnTo>
                    <a:lnTo>
                      <a:pt x="34" y="112"/>
                    </a:lnTo>
                    <a:lnTo>
                      <a:pt x="32" y="113"/>
                    </a:lnTo>
                    <a:lnTo>
                      <a:pt x="31" y="114"/>
                    </a:lnTo>
                    <a:lnTo>
                      <a:pt x="29" y="114"/>
                    </a:lnTo>
                    <a:lnTo>
                      <a:pt x="28" y="115"/>
                    </a:lnTo>
                    <a:lnTo>
                      <a:pt x="26" y="117"/>
                    </a:lnTo>
                    <a:lnTo>
                      <a:pt x="24" y="118"/>
                    </a:lnTo>
                    <a:lnTo>
                      <a:pt x="23" y="118"/>
                    </a:lnTo>
                    <a:lnTo>
                      <a:pt x="22" y="119"/>
                    </a:lnTo>
                    <a:lnTo>
                      <a:pt x="21" y="117"/>
                    </a:lnTo>
                    <a:lnTo>
                      <a:pt x="19" y="116"/>
                    </a:lnTo>
                    <a:lnTo>
                      <a:pt x="17" y="115"/>
                    </a:lnTo>
                    <a:lnTo>
                      <a:pt x="16" y="115"/>
                    </a:lnTo>
                    <a:lnTo>
                      <a:pt x="16" y="114"/>
                    </a:lnTo>
                    <a:lnTo>
                      <a:pt x="16" y="114"/>
                    </a:lnTo>
                    <a:lnTo>
                      <a:pt x="14" y="112"/>
                    </a:lnTo>
                    <a:lnTo>
                      <a:pt x="14" y="113"/>
                    </a:lnTo>
                    <a:lnTo>
                      <a:pt x="12" y="112"/>
                    </a:lnTo>
                    <a:lnTo>
                      <a:pt x="11" y="111"/>
                    </a:lnTo>
                    <a:lnTo>
                      <a:pt x="10" y="111"/>
                    </a:lnTo>
                    <a:lnTo>
                      <a:pt x="9" y="110"/>
                    </a:lnTo>
                    <a:lnTo>
                      <a:pt x="9" y="109"/>
                    </a:lnTo>
                    <a:lnTo>
                      <a:pt x="9" y="107"/>
                    </a:lnTo>
                    <a:lnTo>
                      <a:pt x="9" y="105"/>
                    </a:lnTo>
                    <a:lnTo>
                      <a:pt x="9" y="103"/>
                    </a:lnTo>
                    <a:lnTo>
                      <a:pt x="9" y="103"/>
                    </a:lnTo>
                    <a:lnTo>
                      <a:pt x="8" y="102"/>
                    </a:lnTo>
                    <a:lnTo>
                      <a:pt x="8" y="99"/>
                    </a:lnTo>
                    <a:lnTo>
                      <a:pt x="8" y="98"/>
                    </a:lnTo>
                    <a:lnTo>
                      <a:pt x="7" y="97"/>
                    </a:lnTo>
                    <a:lnTo>
                      <a:pt x="7" y="96"/>
                    </a:lnTo>
                    <a:lnTo>
                      <a:pt x="7" y="95"/>
                    </a:lnTo>
                    <a:lnTo>
                      <a:pt x="7" y="93"/>
                    </a:lnTo>
                    <a:lnTo>
                      <a:pt x="7" y="91"/>
                    </a:lnTo>
                    <a:lnTo>
                      <a:pt x="6" y="89"/>
                    </a:lnTo>
                    <a:lnTo>
                      <a:pt x="6" y="88"/>
                    </a:lnTo>
                    <a:lnTo>
                      <a:pt x="5" y="87"/>
                    </a:lnTo>
                    <a:lnTo>
                      <a:pt x="5" y="86"/>
                    </a:lnTo>
                    <a:lnTo>
                      <a:pt x="4" y="85"/>
                    </a:lnTo>
                    <a:lnTo>
                      <a:pt x="4" y="83"/>
                    </a:lnTo>
                    <a:lnTo>
                      <a:pt x="4" y="82"/>
                    </a:lnTo>
                    <a:lnTo>
                      <a:pt x="5" y="83"/>
                    </a:lnTo>
                    <a:lnTo>
                      <a:pt x="6" y="83"/>
                    </a:lnTo>
                    <a:lnTo>
                      <a:pt x="7" y="82"/>
                    </a:lnTo>
                    <a:lnTo>
                      <a:pt x="9" y="81"/>
                    </a:lnTo>
                    <a:lnTo>
                      <a:pt x="10" y="81"/>
                    </a:lnTo>
                    <a:lnTo>
                      <a:pt x="12" y="81"/>
                    </a:lnTo>
                    <a:lnTo>
                      <a:pt x="14" y="81"/>
                    </a:lnTo>
                    <a:lnTo>
                      <a:pt x="14" y="81"/>
                    </a:lnTo>
                    <a:lnTo>
                      <a:pt x="15" y="80"/>
                    </a:lnTo>
                    <a:lnTo>
                      <a:pt x="16" y="80"/>
                    </a:lnTo>
                    <a:lnTo>
                      <a:pt x="17" y="79"/>
                    </a:lnTo>
                    <a:lnTo>
                      <a:pt x="18" y="79"/>
                    </a:lnTo>
                    <a:lnTo>
                      <a:pt x="18" y="78"/>
                    </a:lnTo>
                    <a:lnTo>
                      <a:pt x="17" y="76"/>
                    </a:lnTo>
                    <a:lnTo>
                      <a:pt x="17" y="76"/>
                    </a:lnTo>
                    <a:lnTo>
                      <a:pt x="17" y="74"/>
                    </a:lnTo>
                    <a:lnTo>
                      <a:pt x="16" y="74"/>
                    </a:lnTo>
                    <a:lnTo>
                      <a:pt x="16" y="73"/>
                    </a:lnTo>
                    <a:lnTo>
                      <a:pt x="15" y="72"/>
                    </a:lnTo>
                    <a:lnTo>
                      <a:pt x="15" y="71"/>
                    </a:lnTo>
                    <a:lnTo>
                      <a:pt x="15" y="69"/>
                    </a:lnTo>
                    <a:lnTo>
                      <a:pt x="15" y="67"/>
                    </a:lnTo>
                    <a:lnTo>
                      <a:pt x="15" y="65"/>
                    </a:lnTo>
                    <a:lnTo>
                      <a:pt x="15" y="65"/>
                    </a:lnTo>
                    <a:lnTo>
                      <a:pt x="17" y="64"/>
                    </a:lnTo>
                    <a:lnTo>
                      <a:pt x="15" y="63"/>
                    </a:lnTo>
                    <a:lnTo>
                      <a:pt x="14" y="62"/>
                    </a:lnTo>
                    <a:lnTo>
                      <a:pt x="14" y="61"/>
                    </a:lnTo>
                    <a:lnTo>
                      <a:pt x="12" y="59"/>
                    </a:lnTo>
                    <a:lnTo>
                      <a:pt x="10" y="57"/>
                    </a:lnTo>
                    <a:lnTo>
                      <a:pt x="10" y="56"/>
                    </a:lnTo>
                    <a:lnTo>
                      <a:pt x="8" y="54"/>
                    </a:lnTo>
                    <a:lnTo>
                      <a:pt x="8" y="53"/>
                    </a:lnTo>
                    <a:lnTo>
                      <a:pt x="7" y="52"/>
                    </a:lnTo>
                    <a:lnTo>
                      <a:pt x="5" y="50"/>
                    </a:lnTo>
                    <a:lnTo>
                      <a:pt x="4" y="50"/>
                    </a:lnTo>
                    <a:lnTo>
                      <a:pt x="3" y="49"/>
                    </a:lnTo>
                    <a:lnTo>
                      <a:pt x="3" y="49"/>
                    </a:lnTo>
                    <a:lnTo>
                      <a:pt x="2" y="47"/>
                    </a:lnTo>
                    <a:lnTo>
                      <a:pt x="2" y="45"/>
                    </a:lnTo>
                    <a:lnTo>
                      <a:pt x="1" y="43"/>
                    </a:lnTo>
                    <a:lnTo>
                      <a:pt x="0" y="41"/>
                    </a:lnTo>
                    <a:lnTo>
                      <a:pt x="0" y="40"/>
                    </a:lnTo>
                    <a:lnTo>
                      <a:pt x="1" y="40"/>
                    </a:lnTo>
                    <a:lnTo>
                      <a:pt x="2" y="39"/>
                    </a:lnTo>
                    <a:lnTo>
                      <a:pt x="3" y="38"/>
                    </a:lnTo>
                    <a:lnTo>
                      <a:pt x="4" y="38"/>
                    </a:lnTo>
                    <a:lnTo>
                      <a:pt x="5" y="37"/>
                    </a:lnTo>
                    <a:lnTo>
                      <a:pt x="7" y="36"/>
                    </a:lnTo>
                    <a:lnTo>
                      <a:pt x="7" y="35"/>
                    </a:lnTo>
                    <a:lnTo>
                      <a:pt x="8" y="35"/>
                    </a:lnTo>
                    <a:lnTo>
                      <a:pt x="8" y="34"/>
                    </a:lnTo>
                    <a:lnTo>
                      <a:pt x="10" y="34"/>
                    </a:lnTo>
                    <a:lnTo>
                      <a:pt x="10" y="34"/>
                    </a:lnTo>
                    <a:lnTo>
                      <a:pt x="11" y="33"/>
                    </a:lnTo>
                    <a:lnTo>
                      <a:pt x="12" y="32"/>
                    </a:lnTo>
                    <a:lnTo>
                      <a:pt x="13" y="32"/>
                    </a:lnTo>
                    <a:lnTo>
                      <a:pt x="14" y="32"/>
                    </a:lnTo>
                    <a:lnTo>
                      <a:pt x="14" y="31"/>
                    </a:lnTo>
                    <a:lnTo>
                      <a:pt x="14" y="31"/>
                    </a:lnTo>
                    <a:lnTo>
                      <a:pt x="14" y="31"/>
                    </a:lnTo>
                    <a:lnTo>
                      <a:pt x="15" y="31"/>
                    </a:lnTo>
                    <a:lnTo>
                      <a:pt x="17" y="31"/>
                    </a:lnTo>
                    <a:lnTo>
                      <a:pt x="17" y="31"/>
                    </a:lnTo>
                    <a:lnTo>
                      <a:pt x="19" y="29"/>
                    </a:lnTo>
                    <a:lnTo>
                      <a:pt x="20" y="29"/>
                    </a:lnTo>
                    <a:lnTo>
                      <a:pt x="21" y="29"/>
                    </a:lnTo>
                    <a:lnTo>
                      <a:pt x="21" y="29"/>
                    </a:lnTo>
                    <a:lnTo>
                      <a:pt x="22" y="29"/>
                    </a:lnTo>
                    <a:lnTo>
                      <a:pt x="24" y="29"/>
                    </a:lnTo>
                    <a:lnTo>
                      <a:pt x="24" y="29"/>
                    </a:lnTo>
                    <a:lnTo>
                      <a:pt x="25" y="29"/>
                    </a:lnTo>
                    <a:lnTo>
                      <a:pt x="26" y="29"/>
                    </a:lnTo>
                    <a:lnTo>
                      <a:pt x="27" y="29"/>
                    </a:lnTo>
                    <a:lnTo>
                      <a:pt x="28" y="29"/>
                    </a:lnTo>
                    <a:lnTo>
                      <a:pt x="29" y="30"/>
                    </a:lnTo>
                    <a:lnTo>
                      <a:pt x="30" y="29"/>
                    </a:lnTo>
                    <a:lnTo>
                      <a:pt x="31" y="29"/>
                    </a:lnTo>
                    <a:lnTo>
                      <a:pt x="32" y="29"/>
                    </a:lnTo>
                    <a:lnTo>
                      <a:pt x="33" y="29"/>
                    </a:lnTo>
                    <a:lnTo>
                      <a:pt x="34" y="29"/>
                    </a:lnTo>
                    <a:lnTo>
                      <a:pt x="34" y="29"/>
                    </a:lnTo>
                    <a:lnTo>
                      <a:pt x="35" y="28"/>
                    </a:lnTo>
                    <a:lnTo>
                      <a:pt x="35" y="27"/>
                    </a:lnTo>
                    <a:lnTo>
                      <a:pt x="36" y="26"/>
                    </a:lnTo>
                    <a:lnTo>
                      <a:pt x="38" y="24"/>
                    </a:lnTo>
                    <a:lnTo>
                      <a:pt x="40" y="24"/>
                    </a:lnTo>
                    <a:lnTo>
                      <a:pt x="41" y="24"/>
                    </a:lnTo>
                    <a:lnTo>
                      <a:pt x="41" y="24"/>
                    </a:lnTo>
                    <a:lnTo>
                      <a:pt x="41" y="24"/>
                    </a:lnTo>
                    <a:lnTo>
                      <a:pt x="43" y="24"/>
                    </a:lnTo>
                    <a:lnTo>
                      <a:pt x="43" y="24"/>
                    </a:lnTo>
                    <a:lnTo>
                      <a:pt x="43" y="23"/>
                    </a:lnTo>
                    <a:lnTo>
                      <a:pt x="44" y="23"/>
                    </a:lnTo>
                    <a:lnTo>
                      <a:pt x="45" y="23"/>
                    </a:lnTo>
                    <a:lnTo>
                      <a:pt x="45" y="22"/>
                    </a:lnTo>
                    <a:lnTo>
                      <a:pt x="46" y="21"/>
                    </a:lnTo>
                    <a:lnTo>
                      <a:pt x="47" y="20"/>
                    </a:lnTo>
                    <a:lnTo>
                      <a:pt x="48" y="20"/>
                    </a:lnTo>
                    <a:lnTo>
                      <a:pt x="48" y="20"/>
                    </a:lnTo>
                    <a:lnTo>
                      <a:pt x="50" y="20"/>
                    </a:lnTo>
                    <a:lnTo>
                      <a:pt x="51" y="20"/>
                    </a:lnTo>
                    <a:lnTo>
                      <a:pt x="52" y="20"/>
                    </a:lnTo>
                    <a:lnTo>
                      <a:pt x="52" y="19"/>
                    </a:lnTo>
                    <a:lnTo>
                      <a:pt x="53" y="19"/>
                    </a:lnTo>
                    <a:lnTo>
                      <a:pt x="54" y="19"/>
                    </a:lnTo>
                    <a:lnTo>
                      <a:pt x="55" y="19"/>
                    </a:lnTo>
                    <a:lnTo>
                      <a:pt x="56" y="19"/>
                    </a:lnTo>
                    <a:lnTo>
                      <a:pt x="57" y="18"/>
                    </a:lnTo>
                    <a:lnTo>
                      <a:pt x="58" y="18"/>
                    </a:lnTo>
                    <a:lnTo>
                      <a:pt x="59" y="18"/>
                    </a:lnTo>
                    <a:lnTo>
                      <a:pt x="59" y="17"/>
                    </a:lnTo>
                    <a:lnTo>
                      <a:pt x="60" y="17"/>
                    </a:lnTo>
                    <a:lnTo>
                      <a:pt x="61" y="16"/>
                    </a:lnTo>
                    <a:lnTo>
                      <a:pt x="62" y="15"/>
                    </a:lnTo>
                    <a:lnTo>
                      <a:pt x="62" y="14"/>
                    </a:lnTo>
                    <a:lnTo>
                      <a:pt x="62" y="15"/>
                    </a:lnTo>
                    <a:lnTo>
                      <a:pt x="62" y="16"/>
                    </a:lnTo>
                    <a:lnTo>
                      <a:pt x="63" y="17"/>
                    </a:lnTo>
                    <a:lnTo>
                      <a:pt x="63" y="17"/>
                    </a:lnTo>
                    <a:lnTo>
                      <a:pt x="64" y="17"/>
                    </a:lnTo>
                    <a:lnTo>
                      <a:pt x="65" y="17"/>
                    </a:lnTo>
                    <a:lnTo>
                      <a:pt x="66" y="18"/>
                    </a:lnTo>
                    <a:lnTo>
                      <a:pt x="67" y="18"/>
                    </a:lnTo>
                    <a:lnTo>
                      <a:pt x="68" y="19"/>
                    </a:lnTo>
                    <a:lnTo>
                      <a:pt x="68" y="20"/>
                    </a:lnTo>
                    <a:lnTo>
                      <a:pt x="69" y="20"/>
                    </a:lnTo>
                    <a:lnTo>
                      <a:pt x="69" y="20"/>
                    </a:lnTo>
                    <a:lnTo>
                      <a:pt x="70" y="20"/>
                    </a:lnTo>
                    <a:lnTo>
                      <a:pt x="71" y="20"/>
                    </a:lnTo>
                    <a:lnTo>
                      <a:pt x="72" y="20"/>
                    </a:lnTo>
                    <a:lnTo>
                      <a:pt x="72" y="20"/>
                    </a:lnTo>
                    <a:lnTo>
                      <a:pt x="72" y="21"/>
                    </a:lnTo>
                    <a:lnTo>
                      <a:pt x="72" y="22"/>
                    </a:lnTo>
                    <a:lnTo>
                      <a:pt x="72" y="23"/>
                    </a:lnTo>
                    <a:lnTo>
                      <a:pt x="72" y="24"/>
                    </a:lnTo>
                    <a:lnTo>
                      <a:pt x="72" y="24"/>
                    </a:lnTo>
                    <a:lnTo>
                      <a:pt x="73" y="26"/>
                    </a:lnTo>
                    <a:lnTo>
                      <a:pt x="75" y="27"/>
                    </a:lnTo>
                    <a:lnTo>
                      <a:pt x="76" y="27"/>
                    </a:lnTo>
                    <a:lnTo>
                      <a:pt x="76" y="28"/>
                    </a:lnTo>
                    <a:lnTo>
                      <a:pt x="77" y="28"/>
                    </a:lnTo>
                    <a:lnTo>
                      <a:pt x="78" y="28"/>
                    </a:lnTo>
                    <a:lnTo>
                      <a:pt x="78" y="29"/>
                    </a:lnTo>
                    <a:lnTo>
                      <a:pt x="79" y="29"/>
                    </a:lnTo>
                    <a:lnTo>
                      <a:pt x="79" y="31"/>
                    </a:lnTo>
                    <a:lnTo>
                      <a:pt x="79" y="31"/>
                    </a:lnTo>
                    <a:lnTo>
                      <a:pt x="79" y="32"/>
                    </a:lnTo>
                    <a:lnTo>
                      <a:pt x="79" y="33"/>
                    </a:lnTo>
                    <a:lnTo>
                      <a:pt x="80" y="33"/>
                    </a:lnTo>
                    <a:lnTo>
                      <a:pt x="80" y="34"/>
                    </a:lnTo>
                    <a:lnTo>
                      <a:pt x="80" y="34"/>
                    </a:lnTo>
                    <a:lnTo>
                      <a:pt x="81" y="34"/>
                    </a:lnTo>
                    <a:lnTo>
                      <a:pt x="82" y="35"/>
                    </a:lnTo>
                    <a:lnTo>
                      <a:pt x="82" y="36"/>
                    </a:lnTo>
                    <a:lnTo>
                      <a:pt x="83" y="36"/>
                    </a:lnTo>
                    <a:lnTo>
                      <a:pt x="83" y="37"/>
                    </a:lnTo>
                    <a:lnTo>
                      <a:pt x="83" y="38"/>
                    </a:lnTo>
                    <a:lnTo>
                      <a:pt x="84" y="38"/>
                    </a:lnTo>
                    <a:lnTo>
                      <a:pt x="84" y="39"/>
                    </a:lnTo>
                    <a:lnTo>
                      <a:pt x="84" y="40"/>
                    </a:lnTo>
                    <a:lnTo>
                      <a:pt x="85" y="40"/>
                    </a:lnTo>
                    <a:lnTo>
                      <a:pt x="85" y="41"/>
                    </a:lnTo>
                    <a:lnTo>
                      <a:pt x="86" y="41"/>
                    </a:lnTo>
                    <a:lnTo>
                      <a:pt x="86" y="42"/>
                    </a:lnTo>
                    <a:lnTo>
                      <a:pt x="87" y="43"/>
                    </a:lnTo>
                    <a:lnTo>
                      <a:pt x="87" y="44"/>
                    </a:lnTo>
                    <a:lnTo>
                      <a:pt x="86" y="45"/>
                    </a:lnTo>
                    <a:lnTo>
                      <a:pt x="86" y="46"/>
                    </a:lnTo>
                    <a:lnTo>
                      <a:pt x="87" y="46"/>
                    </a:lnTo>
                    <a:lnTo>
                      <a:pt x="88" y="46"/>
                    </a:lnTo>
                    <a:lnTo>
                      <a:pt x="88" y="45"/>
                    </a:lnTo>
                    <a:lnTo>
                      <a:pt x="89" y="45"/>
                    </a:lnTo>
                    <a:lnTo>
                      <a:pt x="90" y="45"/>
                    </a:lnTo>
                    <a:lnTo>
                      <a:pt x="91" y="45"/>
                    </a:lnTo>
                    <a:lnTo>
                      <a:pt x="92" y="45"/>
                    </a:lnTo>
                    <a:lnTo>
                      <a:pt x="93" y="45"/>
                    </a:lnTo>
                    <a:lnTo>
                      <a:pt x="93" y="45"/>
                    </a:lnTo>
                    <a:lnTo>
                      <a:pt x="95" y="46"/>
                    </a:lnTo>
                    <a:lnTo>
                      <a:pt x="96" y="46"/>
                    </a:lnTo>
                    <a:lnTo>
                      <a:pt x="96" y="47"/>
                    </a:lnTo>
                    <a:lnTo>
                      <a:pt x="97" y="46"/>
                    </a:lnTo>
                    <a:lnTo>
                      <a:pt x="98" y="46"/>
                    </a:lnTo>
                    <a:lnTo>
                      <a:pt x="99" y="46"/>
                    </a:lnTo>
                    <a:lnTo>
                      <a:pt x="99" y="45"/>
                    </a:lnTo>
                    <a:lnTo>
                      <a:pt x="100" y="45"/>
                    </a:lnTo>
                    <a:lnTo>
                      <a:pt x="100" y="46"/>
                    </a:lnTo>
                    <a:lnTo>
                      <a:pt x="101" y="47"/>
                    </a:lnTo>
                    <a:lnTo>
                      <a:pt x="101" y="48"/>
                    </a:lnTo>
                    <a:lnTo>
                      <a:pt x="101" y="48"/>
                    </a:lnTo>
                    <a:lnTo>
                      <a:pt x="102" y="48"/>
                    </a:lnTo>
                    <a:lnTo>
                      <a:pt x="103" y="48"/>
                    </a:lnTo>
                    <a:lnTo>
                      <a:pt x="103" y="49"/>
                    </a:lnTo>
                    <a:lnTo>
                      <a:pt x="103" y="50"/>
                    </a:lnTo>
                    <a:lnTo>
                      <a:pt x="103" y="50"/>
                    </a:lnTo>
                    <a:lnTo>
                      <a:pt x="104" y="51"/>
                    </a:lnTo>
                    <a:lnTo>
                      <a:pt x="105" y="52"/>
                    </a:lnTo>
                    <a:lnTo>
                      <a:pt x="106" y="52"/>
                    </a:lnTo>
                    <a:lnTo>
                      <a:pt x="107" y="52"/>
                    </a:lnTo>
                    <a:lnTo>
                      <a:pt x="107" y="52"/>
                    </a:lnTo>
                    <a:lnTo>
                      <a:pt x="108" y="53"/>
                    </a:lnTo>
                    <a:lnTo>
                      <a:pt x="109" y="52"/>
                    </a:lnTo>
                    <a:lnTo>
                      <a:pt x="110" y="52"/>
                    </a:lnTo>
                    <a:lnTo>
                      <a:pt x="110" y="53"/>
                    </a:lnTo>
                    <a:lnTo>
                      <a:pt x="110" y="54"/>
                    </a:lnTo>
                    <a:lnTo>
                      <a:pt x="110" y="55"/>
                    </a:lnTo>
                    <a:lnTo>
                      <a:pt x="110" y="55"/>
                    </a:lnTo>
                    <a:lnTo>
                      <a:pt x="111" y="55"/>
                    </a:lnTo>
                    <a:lnTo>
                      <a:pt x="112" y="55"/>
                    </a:lnTo>
                    <a:lnTo>
                      <a:pt x="112" y="55"/>
                    </a:lnTo>
                    <a:lnTo>
                      <a:pt x="112" y="56"/>
                    </a:lnTo>
                    <a:lnTo>
                      <a:pt x="113" y="56"/>
                    </a:lnTo>
                    <a:lnTo>
                      <a:pt x="114" y="57"/>
                    </a:lnTo>
                    <a:lnTo>
                      <a:pt x="114" y="57"/>
                    </a:lnTo>
                    <a:lnTo>
                      <a:pt x="114" y="58"/>
                    </a:lnTo>
                    <a:lnTo>
                      <a:pt x="115" y="58"/>
                    </a:lnTo>
                    <a:lnTo>
                      <a:pt x="116" y="59"/>
                    </a:lnTo>
                    <a:lnTo>
                      <a:pt x="117" y="59"/>
                    </a:lnTo>
                    <a:lnTo>
                      <a:pt x="117" y="59"/>
                    </a:lnTo>
                    <a:lnTo>
                      <a:pt x="119" y="59"/>
                    </a:lnTo>
                    <a:lnTo>
                      <a:pt x="119" y="60"/>
                    </a:lnTo>
                    <a:lnTo>
                      <a:pt x="120" y="60"/>
                    </a:lnTo>
                    <a:lnTo>
                      <a:pt x="120" y="61"/>
                    </a:lnTo>
                    <a:lnTo>
                      <a:pt x="119" y="62"/>
                    </a:lnTo>
                    <a:lnTo>
                      <a:pt x="119" y="64"/>
                    </a:lnTo>
                    <a:lnTo>
                      <a:pt x="118" y="64"/>
                    </a:lnTo>
                    <a:lnTo>
                      <a:pt x="117" y="64"/>
                    </a:lnTo>
                    <a:lnTo>
                      <a:pt x="117" y="65"/>
                    </a:lnTo>
                    <a:lnTo>
                      <a:pt x="117" y="65"/>
                    </a:lnTo>
                    <a:lnTo>
                      <a:pt x="117" y="66"/>
                    </a:lnTo>
                    <a:lnTo>
                      <a:pt x="117" y="67"/>
                    </a:lnTo>
                    <a:lnTo>
                      <a:pt x="118" y="67"/>
                    </a:lnTo>
                    <a:lnTo>
                      <a:pt x="119" y="67"/>
                    </a:lnTo>
                    <a:lnTo>
                      <a:pt x="120" y="67"/>
                    </a:lnTo>
                    <a:lnTo>
                      <a:pt x="121" y="67"/>
                    </a:lnTo>
                    <a:lnTo>
                      <a:pt x="122" y="65"/>
                    </a:lnTo>
                    <a:lnTo>
                      <a:pt x="123" y="65"/>
                    </a:lnTo>
                    <a:lnTo>
                      <a:pt x="125" y="62"/>
                    </a:lnTo>
                    <a:lnTo>
                      <a:pt x="125" y="61"/>
                    </a:lnTo>
                    <a:lnTo>
                      <a:pt x="125" y="60"/>
                    </a:lnTo>
                    <a:lnTo>
                      <a:pt x="126" y="59"/>
                    </a:lnTo>
                    <a:lnTo>
                      <a:pt x="127" y="60"/>
                    </a:lnTo>
                    <a:lnTo>
                      <a:pt x="127" y="59"/>
                    </a:lnTo>
                    <a:lnTo>
                      <a:pt x="129" y="59"/>
                    </a:lnTo>
                    <a:lnTo>
                      <a:pt x="130" y="58"/>
                    </a:lnTo>
                    <a:lnTo>
                      <a:pt x="131" y="57"/>
                    </a:lnTo>
                    <a:lnTo>
                      <a:pt x="133" y="55"/>
                    </a:lnTo>
                    <a:lnTo>
                      <a:pt x="134" y="55"/>
                    </a:lnTo>
                    <a:lnTo>
                      <a:pt x="134" y="52"/>
                    </a:lnTo>
                    <a:lnTo>
                      <a:pt x="134" y="51"/>
                    </a:lnTo>
                    <a:lnTo>
                      <a:pt x="134" y="50"/>
                    </a:lnTo>
                    <a:lnTo>
                      <a:pt x="134" y="49"/>
                    </a:lnTo>
                    <a:lnTo>
                      <a:pt x="134" y="48"/>
                    </a:lnTo>
                    <a:lnTo>
                      <a:pt x="134" y="48"/>
                    </a:lnTo>
                    <a:lnTo>
                      <a:pt x="135" y="48"/>
                    </a:lnTo>
                    <a:lnTo>
                      <a:pt x="135" y="49"/>
                    </a:lnTo>
                    <a:lnTo>
                      <a:pt x="136" y="50"/>
                    </a:lnTo>
                    <a:lnTo>
                      <a:pt x="137" y="50"/>
                    </a:lnTo>
                    <a:lnTo>
                      <a:pt x="138" y="50"/>
                    </a:lnTo>
                    <a:lnTo>
                      <a:pt x="138" y="50"/>
                    </a:lnTo>
                    <a:lnTo>
                      <a:pt x="139" y="50"/>
                    </a:lnTo>
                    <a:lnTo>
                      <a:pt x="139" y="51"/>
                    </a:lnTo>
                    <a:lnTo>
                      <a:pt x="140" y="50"/>
                    </a:lnTo>
                    <a:lnTo>
                      <a:pt x="140" y="49"/>
                    </a:lnTo>
                    <a:lnTo>
                      <a:pt x="140" y="48"/>
                    </a:lnTo>
                    <a:lnTo>
                      <a:pt x="139" y="48"/>
                    </a:lnTo>
                    <a:lnTo>
                      <a:pt x="140" y="48"/>
                    </a:lnTo>
                    <a:lnTo>
                      <a:pt x="141" y="48"/>
                    </a:lnTo>
                    <a:lnTo>
                      <a:pt x="141" y="48"/>
                    </a:lnTo>
                    <a:lnTo>
                      <a:pt x="142" y="48"/>
                    </a:lnTo>
                    <a:lnTo>
                      <a:pt x="142" y="47"/>
                    </a:lnTo>
                    <a:lnTo>
                      <a:pt x="143" y="46"/>
                    </a:lnTo>
                    <a:lnTo>
                      <a:pt x="143" y="45"/>
                    </a:lnTo>
                    <a:lnTo>
                      <a:pt x="143" y="45"/>
                    </a:lnTo>
                    <a:lnTo>
                      <a:pt x="144" y="45"/>
                    </a:lnTo>
                    <a:lnTo>
                      <a:pt x="145" y="45"/>
                    </a:lnTo>
                    <a:lnTo>
                      <a:pt x="146" y="46"/>
                    </a:lnTo>
                    <a:lnTo>
                      <a:pt x="147" y="46"/>
                    </a:lnTo>
                    <a:lnTo>
                      <a:pt x="148" y="46"/>
                    </a:lnTo>
                    <a:lnTo>
                      <a:pt x="148" y="45"/>
                    </a:lnTo>
                    <a:lnTo>
                      <a:pt x="148" y="45"/>
                    </a:lnTo>
                    <a:lnTo>
                      <a:pt x="149" y="45"/>
                    </a:lnTo>
                    <a:lnTo>
                      <a:pt x="150" y="45"/>
                    </a:lnTo>
                    <a:lnTo>
                      <a:pt x="150" y="46"/>
                    </a:lnTo>
                    <a:lnTo>
                      <a:pt x="152" y="46"/>
                    </a:lnTo>
                    <a:lnTo>
                      <a:pt x="152" y="45"/>
                    </a:lnTo>
                    <a:lnTo>
                      <a:pt x="152" y="44"/>
                    </a:lnTo>
                    <a:lnTo>
                      <a:pt x="153" y="44"/>
                    </a:lnTo>
                    <a:lnTo>
                      <a:pt x="154" y="44"/>
                    </a:lnTo>
                    <a:lnTo>
                      <a:pt x="155" y="44"/>
                    </a:lnTo>
                    <a:lnTo>
                      <a:pt x="156" y="42"/>
                    </a:lnTo>
                    <a:lnTo>
                      <a:pt x="157" y="41"/>
                    </a:lnTo>
                    <a:lnTo>
                      <a:pt x="158" y="41"/>
                    </a:lnTo>
                    <a:lnTo>
                      <a:pt x="159" y="41"/>
                    </a:lnTo>
                    <a:lnTo>
                      <a:pt x="160" y="40"/>
                    </a:lnTo>
                    <a:lnTo>
                      <a:pt x="161" y="38"/>
                    </a:lnTo>
                    <a:lnTo>
                      <a:pt x="162" y="38"/>
                    </a:lnTo>
                    <a:lnTo>
                      <a:pt x="162" y="38"/>
                    </a:lnTo>
                    <a:lnTo>
                      <a:pt x="163" y="40"/>
                    </a:lnTo>
                    <a:lnTo>
                      <a:pt x="165" y="40"/>
                    </a:lnTo>
                    <a:lnTo>
                      <a:pt x="166" y="40"/>
                    </a:lnTo>
                    <a:lnTo>
                      <a:pt x="167" y="41"/>
                    </a:lnTo>
                    <a:lnTo>
                      <a:pt x="168" y="42"/>
                    </a:lnTo>
                    <a:lnTo>
                      <a:pt x="169" y="42"/>
                    </a:lnTo>
                    <a:lnTo>
                      <a:pt x="169" y="42"/>
                    </a:lnTo>
                    <a:lnTo>
                      <a:pt x="171" y="42"/>
                    </a:lnTo>
                    <a:lnTo>
                      <a:pt x="172" y="41"/>
                    </a:lnTo>
                    <a:lnTo>
                      <a:pt x="173" y="40"/>
                    </a:lnTo>
                    <a:lnTo>
                      <a:pt x="174" y="39"/>
                    </a:lnTo>
                    <a:lnTo>
                      <a:pt x="174" y="38"/>
                    </a:lnTo>
                    <a:lnTo>
                      <a:pt x="174" y="38"/>
                    </a:lnTo>
                    <a:lnTo>
                      <a:pt x="174" y="37"/>
                    </a:lnTo>
                    <a:lnTo>
                      <a:pt x="174" y="36"/>
                    </a:lnTo>
                    <a:lnTo>
                      <a:pt x="176" y="36"/>
                    </a:lnTo>
                    <a:lnTo>
                      <a:pt x="178" y="35"/>
                    </a:lnTo>
                    <a:lnTo>
                      <a:pt x="180" y="36"/>
                    </a:lnTo>
                    <a:lnTo>
                      <a:pt x="180" y="35"/>
                    </a:lnTo>
                    <a:lnTo>
                      <a:pt x="180" y="34"/>
                    </a:lnTo>
                    <a:lnTo>
                      <a:pt x="182" y="34"/>
                    </a:lnTo>
                    <a:lnTo>
                      <a:pt x="183" y="34"/>
                    </a:lnTo>
                    <a:lnTo>
                      <a:pt x="183" y="34"/>
                    </a:lnTo>
                    <a:lnTo>
                      <a:pt x="184" y="34"/>
                    </a:lnTo>
                    <a:lnTo>
                      <a:pt x="185" y="33"/>
                    </a:lnTo>
                    <a:lnTo>
                      <a:pt x="187" y="32"/>
                    </a:lnTo>
                    <a:lnTo>
                      <a:pt x="188" y="32"/>
                    </a:lnTo>
                    <a:lnTo>
                      <a:pt x="189" y="32"/>
                    </a:lnTo>
                    <a:lnTo>
                      <a:pt x="190" y="32"/>
                    </a:lnTo>
                    <a:lnTo>
                      <a:pt x="191" y="31"/>
                    </a:lnTo>
                    <a:lnTo>
                      <a:pt x="191" y="31"/>
                    </a:lnTo>
                    <a:lnTo>
                      <a:pt x="192" y="30"/>
                    </a:lnTo>
                    <a:lnTo>
                      <a:pt x="193" y="29"/>
                    </a:lnTo>
                    <a:lnTo>
                      <a:pt x="194" y="29"/>
                    </a:lnTo>
                    <a:lnTo>
                      <a:pt x="195" y="28"/>
                    </a:lnTo>
                    <a:lnTo>
                      <a:pt x="196" y="27"/>
                    </a:lnTo>
                    <a:lnTo>
                      <a:pt x="198" y="27"/>
                    </a:lnTo>
                    <a:lnTo>
                      <a:pt x="199" y="27"/>
                    </a:lnTo>
                    <a:lnTo>
                      <a:pt x="199" y="26"/>
                    </a:lnTo>
                    <a:lnTo>
                      <a:pt x="200" y="2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97" name="Freeform 955">
                <a:extLst>
                  <a:ext uri="{FF2B5EF4-FFF2-40B4-BE49-F238E27FC236}">
                    <a16:creationId xmlns:a16="http://schemas.microsoft.com/office/drawing/2014/main" id="{1E7D775D-57EF-42F4-9BCF-067AC52A3736}"/>
                  </a:ext>
                </a:extLst>
              </p:cNvPr>
              <p:cNvSpPr>
                <a:spLocks/>
              </p:cNvSpPr>
              <p:nvPr/>
            </p:nvSpPr>
            <p:spPr bwMode="auto">
              <a:xfrm>
                <a:off x="4933" y="3206"/>
                <a:ext cx="265" cy="219"/>
              </a:xfrm>
              <a:custGeom>
                <a:avLst/>
                <a:gdLst>
                  <a:gd name="T0" fmla="*/ 42 w 265"/>
                  <a:gd name="T1" fmla="*/ 4 h 219"/>
                  <a:gd name="T2" fmla="*/ 52 w 265"/>
                  <a:gd name="T3" fmla="*/ 5 h 219"/>
                  <a:gd name="T4" fmla="*/ 56 w 265"/>
                  <a:gd name="T5" fmla="*/ 17 h 219"/>
                  <a:gd name="T6" fmla="*/ 67 w 265"/>
                  <a:gd name="T7" fmla="*/ 25 h 219"/>
                  <a:gd name="T8" fmla="*/ 76 w 265"/>
                  <a:gd name="T9" fmla="*/ 36 h 219"/>
                  <a:gd name="T10" fmla="*/ 88 w 265"/>
                  <a:gd name="T11" fmla="*/ 45 h 219"/>
                  <a:gd name="T12" fmla="*/ 100 w 265"/>
                  <a:gd name="T13" fmla="*/ 48 h 219"/>
                  <a:gd name="T14" fmla="*/ 112 w 265"/>
                  <a:gd name="T15" fmla="*/ 55 h 219"/>
                  <a:gd name="T16" fmla="*/ 123 w 265"/>
                  <a:gd name="T17" fmla="*/ 64 h 219"/>
                  <a:gd name="T18" fmla="*/ 131 w 265"/>
                  <a:gd name="T19" fmla="*/ 72 h 219"/>
                  <a:gd name="T20" fmla="*/ 141 w 265"/>
                  <a:gd name="T21" fmla="*/ 76 h 219"/>
                  <a:gd name="T22" fmla="*/ 153 w 265"/>
                  <a:gd name="T23" fmla="*/ 79 h 219"/>
                  <a:gd name="T24" fmla="*/ 164 w 265"/>
                  <a:gd name="T25" fmla="*/ 76 h 219"/>
                  <a:gd name="T26" fmla="*/ 173 w 265"/>
                  <a:gd name="T27" fmla="*/ 73 h 219"/>
                  <a:gd name="T28" fmla="*/ 188 w 265"/>
                  <a:gd name="T29" fmla="*/ 75 h 219"/>
                  <a:gd name="T30" fmla="*/ 200 w 265"/>
                  <a:gd name="T31" fmla="*/ 75 h 219"/>
                  <a:gd name="T32" fmla="*/ 211 w 265"/>
                  <a:gd name="T33" fmla="*/ 83 h 219"/>
                  <a:gd name="T34" fmla="*/ 223 w 265"/>
                  <a:gd name="T35" fmla="*/ 87 h 219"/>
                  <a:gd name="T36" fmla="*/ 230 w 265"/>
                  <a:gd name="T37" fmla="*/ 94 h 219"/>
                  <a:gd name="T38" fmla="*/ 239 w 265"/>
                  <a:gd name="T39" fmla="*/ 102 h 219"/>
                  <a:gd name="T40" fmla="*/ 245 w 265"/>
                  <a:gd name="T41" fmla="*/ 107 h 219"/>
                  <a:gd name="T42" fmla="*/ 251 w 265"/>
                  <a:gd name="T43" fmla="*/ 113 h 219"/>
                  <a:gd name="T44" fmla="*/ 256 w 265"/>
                  <a:gd name="T45" fmla="*/ 121 h 219"/>
                  <a:gd name="T46" fmla="*/ 261 w 265"/>
                  <a:gd name="T47" fmla="*/ 131 h 219"/>
                  <a:gd name="T48" fmla="*/ 262 w 265"/>
                  <a:gd name="T49" fmla="*/ 142 h 219"/>
                  <a:gd name="T50" fmla="*/ 260 w 265"/>
                  <a:gd name="T51" fmla="*/ 148 h 219"/>
                  <a:gd name="T52" fmla="*/ 251 w 265"/>
                  <a:gd name="T53" fmla="*/ 149 h 219"/>
                  <a:gd name="T54" fmla="*/ 243 w 265"/>
                  <a:gd name="T55" fmla="*/ 149 h 219"/>
                  <a:gd name="T56" fmla="*/ 235 w 265"/>
                  <a:gd name="T57" fmla="*/ 152 h 219"/>
                  <a:gd name="T58" fmla="*/ 231 w 265"/>
                  <a:gd name="T59" fmla="*/ 158 h 219"/>
                  <a:gd name="T60" fmla="*/ 225 w 265"/>
                  <a:gd name="T61" fmla="*/ 165 h 219"/>
                  <a:gd name="T62" fmla="*/ 216 w 265"/>
                  <a:gd name="T63" fmla="*/ 166 h 219"/>
                  <a:gd name="T64" fmla="*/ 208 w 265"/>
                  <a:gd name="T65" fmla="*/ 171 h 219"/>
                  <a:gd name="T66" fmla="*/ 203 w 265"/>
                  <a:gd name="T67" fmla="*/ 172 h 219"/>
                  <a:gd name="T68" fmla="*/ 196 w 265"/>
                  <a:gd name="T69" fmla="*/ 178 h 219"/>
                  <a:gd name="T70" fmla="*/ 184 w 265"/>
                  <a:gd name="T71" fmla="*/ 184 h 219"/>
                  <a:gd name="T72" fmla="*/ 171 w 265"/>
                  <a:gd name="T73" fmla="*/ 190 h 219"/>
                  <a:gd name="T74" fmla="*/ 159 w 265"/>
                  <a:gd name="T75" fmla="*/ 190 h 219"/>
                  <a:gd name="T76" fmla="*/ 149 w 265"/>
                  <a:gd name="T77" fmla="*/ 198 h 219"/>
                  <a:gd name="T78" fmla="*/ 140 w 265"/>
                  <a:gd name="T79" fmla="*/ 198 h 219"/>
                  <a:gd name="T80" fmla="*/ 135 w 265"/>
                  <a:gd name="T81" fmla="*/ 202 h 219"/>
                  <a:gd name="T82" fmla="*/ 128 w 265"/>
                  <a:gd name="T83" fmla="*/ 209 h 219"/>
                  <a:gd name="T84" fmla="*/ 116 w 265"/>
                  <a:gd name="T85" fmla="*/ 219 h 219"/>
                  <a:gd name="T86" fmla="*/ 116 w 265"/>
                  <a:gd name="T87" fmla="*/ 211 h 219"/>
                  <a:gd name="T88" fmla="*/ 107 w 265"/>
                  <a:gd name="T89" fmla="*/ 207 h 219"/>
                  <a:gd name="T90" fmla="*/ 100 w 265"/>
                  <a:gd name="T91" fmla="*/ 202 h 219"/>
                  <a:gd name="T92" fmla="*/ 93 w 265"/>
                  <a:gd name="T93" fmla="*/ 199 h 219"/>
                  <a:gd name="T94" fmla="*/ 83 w 265"/>
                  <a:gd name="T95" fmla="*/ 197 h 219"/>
                  <a:gd name="T96" fmla="*/ 79 w 265"/>
                  <a:gd name="T97" fmla="*/ 188 h 219"/>
                  <a:gd name="T98" fmla="*/ 74 w 265"/>
                  <a:gd name="T99" fmla="*/ 180 h 219"/>
                  <a:gd name="T100" fmla="*/ 67 w 265"/>
                  <a:gd name="T101" fmla="*/ 172 h 219"/>
                  <a:gd name="T102" fmla="*/ 59 w 265"/>
                  <a:gd name="T103" fmla="*/ 166 h 219"/>
                  <a:gd name="T104" fmla="*/ 52 w 265"/>
                  <a:gd name="T105" fmla="*/ 156 h 219"/>
                  <a:gd name="T106" fmla="*/ 42 w 265"/>
                  <a:gd name="T107" fmla="*/ 147 h 219"/>
                  <a:gd name="T108" fmla="*/ 42 w 265"/>
                  <a:gd name="T109" fmla="*/ 137 h 219"/>
                  <a:gd name="T110" fmla="*/ 32 w 265"/>
                  <a:gd name="T111" fmla="*/ 126 h 219"/>
                  <a:gd name="T112" fmla="*/ 23 w 265"/>
                  <a:gd name="T113" fmla="*/ 123 h 219"/>
                  <a:gd name="T114" fmla="*/ 12 w 265"/>
                  <a:gd name="T115" fmla="*/ 111 h 219"/>
                  <a:gd name="T116" fmla="*/ 12 w 265"/>
                  <a:gd name="T117" fmla="*/ 100 h 219"/>
                  <a:gd name="T118" fmla="*/ 4 w 265"/>
                  <a:gd name="T119" fmla="*/ 92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5" h="219">
                    <a:moveTo>
                      <a:pt x="28" y="13"/>
                    </a:moveTo>
                    <a:lnTo>
                      <a:pt x="29" y="10"/>
                    </a:lnTo>
                    <a:lnTo>
                      <a:pt x="31" y="10"/>
                    </a:lnTo>
                    <a:lnTo>
                      <a:pt x="31" y="10"/>
                    </a:lnTo>
                    <a:lnTo>
                      <a:pt x="33" y="9"/>
                    </a:lnTo>
                    <a:lnTo>
                      <a:pt x="35" y="7"/>
                    </a:lnTo>
                    <a:lnTo>
                      <a:pt x="36" y="7"/>
                    </a:lnTo>
                    <a:lnTo>
                      <a:pt x="37" y="7"/>
                    </a:lnTo>
                    <a:lnTo>
                      <a:pt x="38" y="6"/>
                    </a:lnTo>
                    <a:lnTo>
                      <a:pt x="39" y="6"/>
                    </a:lnTo>
                    <a:lnTo>
                      <a:pt x="40" y="6"/>
                    </a:lnTo>
                    <a:lnTo>
                      <a:pt x="41" y="5"/>
                    </a:lnTo>
                    <a:lnTo>
                      <a:pt x="42" y="4"/>
                    </a:lnTo>
                    <a:lnTo>
                      <a:pt x="42" y="3"/>
                    </a:lnTo>
                    <a:lnTo>
                      <a:pt x="44" y="2"/>
                    </a:lnTo>
                    <a:lnTo>
                      <a:pt x="45" y="0"/>
                    </a:lnTo>
                    <a:lnTo>
                      <a:pt x="46" y="1"/>
                    </a:lnTo>
                    <a:lnTo>
                      <a:pt x="47" y="1"/>
                    </a:lnTo>
                    <a:lnTo>
                      <a:pt x="48" y="0"/>
                    </a:lnTo>
                    <a:lnTo>
                      <a:pt x="49" y="1"/>
                    </a:lnTo>
                    <a:lnTo>
                      <a:pt x="49" y="2"/>
                    </a:lnTo>
                    <a:lnTo>
                      <a:pt x="50" y="2"/>
                    </a:lnTo>
                    <a:lnTo>
                      <a:pt x="50" y="3"/>
                    </a:lnTo>
                    <a:lnTo>
                      <a:pt x="51" y="4"/>
                    </a:lnTo>
                    <a:lnTo>
                      <a:pt x="52" y="4"/>
                    </a:lnTo>
                    <a:lnTo>
                      <a:pt x="52" y="5"/>
                    </a:lnTo>
                    <a:lnTo>
                      <a:pt x="52" y="7"/>
                    </a:lnTo>
                    <a:lnTo>
                      <a:pt x="52" y="7"/>
                    </a:lnTo>
                    <a:lnTo>
                      <a:pt x="52" y="8"/>
                    </a:lnTo>
                    <a:lnTo>
                      <a:pt x="53" y="9"/>
                    </a:lnTo>
                    <a:lnTo>
                      <a:pt x="54" y="10"/>
                    </a:lnTo>
                    <a:lnTo>
                      <a:pt x="54" y="11"/>
                    </a:lnTo>
                    <a:lnTo>
                      <a:pt x="55" y="12"/>
                    </a:lnTo>
                    <a:lnTo>
                      <a:pt x="55" y="13"/>
                    </a:lnTo>
                    <a:lnTo>
                      <a:pt x="55" y="14"/>
                    </a:lnTo>
                    <a:lnTo>
                      <a:pt x="55" y="15"/>
                    </a:lnTo>
                    <a:lnTo>
                      <a:pt x="56" y="16"/>
                    </a:lnTo>
                    <a:lnTo>
                      <a:pt x="56" y="17"/>
                    </a:lnTo>
                    <a:lnTo>
                      <a:pt x="56" y="17"/>
                    </a:lnTo>
                    <a:lnTo>
                      <a:pt x="57" y="17"/>
                    </a:lnTo>
                    <a:lnTo>
                      <a:pt x="58" y="18"/>
                    </a:lnTo>
                    <a:lnTo>
                      <a:pt x="59" y="19"/>
                    </a:lnTo>
                    <a:lnTo>
                      <a:pt x="60" y="20"/>
                    </a:lnTo>
                    <a:lnTo>
                      <a:pt x="61" y="21"/>
                    </a:lnTo>
                    <a:lnTo>
                      <a:pt x="62" y="21"/>
                    </a:lnTo>
                    <a:lnTo>
                      <a:pt x="62" y="21"/>
                    </a:lnTo>
                    <a:lnTo>
                      <a:pt x="63" y="22"/>
                    </a:lnTo>
                    <a:lnTo>
                      <a:pt x="64" y="23"/>
                    </a:lnTo>
                    <a:lnTo>
                      <a:pt x="65" y="24"/>
                    </a:lnTo>
                    <a:lnTo>
                      <a:pt x="66" y="24"/>
                    </a:lnTo>
                    <a:lnTo>
                      <a:pt x="66" y="25"/>
                    </a:lnTo>
                    <a:lnTo>
                      <a:pt x="67" y="25"/>
                    </a:lnTo>
                    <a:lnTo>
                      <a:pt x="68" y="26"/>
                    </a:lnTo>
                    <a:lnTo>
                      <a:pt x="69" y="26"/>
                    </a:lnTo>
                    <a:lnTo>
                      <a:pt x="69" y="27"/>
                    </a:lnTo>
                    <a:lnTo>
                      <a:pt x="69" y="28"/>
                    </a:lnTo>
                    <a:lnTo>
                      <a:pt x="70" y="28"/>
                    </a:lnTo>
                    <a:lnTo>
                      <a:pt x="71" y="29"/>
                    </a:lnTo>
                    <a:lnTo>
                      <a:pt x="72" y="30"/>
                    </a:lnTo>
                    <a:lnTo>
                      <a:pt x="73" y="31"/>
                    </a:lnTo>
                    <a:lnTo>
                      <a:pt x="73" y="32"/>
                    </a:lnTo>
                    <a:lnTo>
                      <a:pt x="73" y="34"/>
                    </a:lnTo>
                    <a:lnTo>
                      <a:pt x="75" y="35"/>
                    </a:lnTo>
                    <a:lnTo>
                      <a:pt x="75" y="35"/>
                    </a:lnTo>
                    <a:lnTo>
                      <a:pt x="76" y="36"/>
                    </a:lnTo>
                    <a:lnTo>
                      <a:pt x="76" y="38"/>
                    </a:lnTo>
                    <a:lnTo>
                      <a:pt x="77" y="38"/>
                    </a:lnTo>
                    <a:lnTo>
                      <a:pt x="78" y="40"/>
                    </a:lnTo>
                    <a:lnTo>
                      <a:pt x="79" y="40"/>
                    </a:lnTo>
                    <a:lnTo>
                      <a:pt x="80" y="40"/>
                    </a:lnTo>
                    <a:lnTo>
                      <a:pt x="83" y="41"/>
                    </a:lnTo>
                    <a:lnTo>
                      <a:pt x="83" y="42"/>
                    </a:lnTo>
                    <a:lnTo>
                      <a:pt x="83" y="42"/>
                    </a:lnTo>
                    <a:lnTo>
                      <a:pt x="84" y="42"/>
                    </a:lnTo>
                    <a:lnTo>
                      <a:pt x="85" y="43"/>
                    </a:lnTo>
                    <a:lnTo>
                      <a:pt x="86" y="45"/>
                    </a:lnTo>
                    <a:lnTo>
                      <a:pt x="87" y="45"/>
                    </a:lnTo>
                    <a:lnTo>
                      <a:pt x="88" y="45"/>
                    </a:lnTo>
                    <a:lnTo>
                      <a:pt x="90" y="45"/>
                    </a:lnTo>
                    <a:lnTo>
                      <a:pt x="90" y="45"/>
                    </a:lnTo>
                    <a:lnTo>
                      <a:pt x="90" y="46"/>
                    </a:lnTo>
                    <a:lnTo>
                      <a:pt x="91" y="46"/>
                    </a:lnTo>
                    <a:lnTo>
                      <a:pt x="92" y="46"/>
                    </a:lnTo>
                    <a:lnTo>
                      <a:pt x="93" y="47"/>
                    </a:lnTo>
                    <a:lnTo>
                      <a:pt x="93" y="48"/>
                    </a:lnTo>
                    <a:lnTo>
                      <a:pt x="93" y="48"/>
                    </a:lnTo>
                    <a:lnTo>
                      <a:pt x="97" y="49"/>
                    </a:lnTo>
                    <a:lnTo>
                      <a:pt x="97" y="49"/>
                    </a:lnTo>
                    <a:lnTo>
                      <a:pt x="98" y="49"/>
                    </a:lnTo>
                    <a:lnTo>
                      <a:pt x="99" y="49"/>
                    </a:lnTo>
                    <a:lnTo>
                      <a:pt x="100" y="48"/>
                    </a:lnTo>
                    <a:lnTo>
                      <a:pt x="102" y="49"/>
                    </a:lnTo>
                    <a:lnTo>
                      <a:pt x="103" y="49"/>
                    </a:lnTo>
                    <a:lnTo>
                      <a:pt x="104" y="50"/>
                    </a:lnTo>
                    <a:lnTo>
                      <a:pt x="105" y="51"/>
                    </a:lnTo>
                    <a:lnTo>
                      <a:pt x="106" y="51"/>
                    </a:lnTo>
                    <a:lnTo>
                      <a:pt x="107" y="52"/>
                    </a:lnTo>
                    <a:lnTo>
                      <a:pt x="107" y="52"/>
                    </a:lnTo>
                    <a:lnTo>
                      <a:pt x="109" y="52"/>
                    </a:lnTo>
                    <a:lnTo>
                      <a:pt x="109" y="53"/>
                    </a:lnTo>
                    <a:lnTo>
                      <a:pt x="110" y="53"/>
                    </a:lnTo>
                    <a:lnTo>
                      <a:pt x="111" y="55"/>
                    </a:lnTo>
                    <a:lnTo>
                      <a:pt x="111" y="55"/>
                    </a:lnTo>
                    <a:lnTo>
                      <a:pt x="112" y="55"/>
                    </a:lnTo>
                    <a:lnTo>
                      <a:pt x="112" y="56"/>
                    </a:lnTo>
                    <a:lnTo>
                      <a:pt x="114" y="57"/>
                    </a:lnTo>
                    <a:lnTo>
                      <a:pt x="114" y="58"/>
                    </a:lnTo>
                    <a:lnTo>
                      <a:pt x="115" y="59"/>
                    </a:lnTo>
                    <a:lnTo>
                      <a:pt x="117" y="59"/>
                    </a:lnTo>
                    <a:lnTo>
                      <a:pt x="118" y="59"/>
                    </a:lnTo>
                    <a:lnTo>
                      <a:pt x="118" y="61"/>
                    </a:lnTo>
                    <a:lnTo>
                      <a:pt x="119" y="61"/>
                    </a:lnTo>
                    <a:lnTo>
                      <a:pt x="120" y="62"/>
                    </a:lnTo>
                    <a:lnTo>
                      <a:pt x="121" y="62"/>
                    </a:lnTo>
                    <a:lnTo>
                      <a:pt x="121" y="63"/>
                    </a:lnTo>
                    <a:lnTo>
                      <a:pt x="122" y="63"/>
                    </a:lnTo>
                    <a:lnTo>
                      <a:pt x="123" y="64"/>
                    </a:lnTo>
                    <a:lnTo>
                      <a:pt x="124" y="65"/>
                    </a:lnTo>
                    <a:lnTo>
                      <a:pt x="124" y="66"/>
                    </a:lnTo>
                    <a:lnTo>
                      <a:pt x="125" y="66"/>
                    </a:lnTo>
                    <a:lnTo>
                      <a:pt x="126" y="66"/>
                    </a:lnTo>
                    <a:lnTo>
                      <a:pt x="127" y="66"/>
                    </a:lnTo>
                    <a:lnTo>
                      <a:pt x="127" y="67"/>
                    </a:lnTo>
                    <a:lnTo>
                      <a:pt x="128" y="68"/>
                    </a:lnTo>
                    <a:lnTo>
                      <a:pt x="128" y="69"/>
                    </a:lnTo>
                    <a:lnTo>
                      <a:pt x="128" y="69"/>
                    </a:lnTo>
                    <a:lnTo>
                      <a:pt x="128" y="70"/>
                    </a:lnTo>
                    <a:lnTo>
                      <a:pt x="129" y="71"/>
                    </a:lnTo>
                    <a:lnTo>
                      <a:pt x="130" y="71"/>
                    </a:lnTo>
                    <a:lnTo>
                      <a:pt x="131" y="72"/>
                    </a:lnTo>
                    <a:lnTo>
                      <a:pt x="132" y="72"/>
                    </a:lnTo>
                    <a:lnTo>
                      <a:pt x="133" y="72"/>
                    </a:lnTo>
                    <a:lnTo>
                      <a:pt x="134" y="72"/>
                    </a:lnTo>
                    <a:lnTo>
                      <a:pt x="135" y="73"/>
                    </a:lnTo>
                    <a:lnTo>
                      <a:pt x="135" y="73"/>
                    </a:lnTo>
                    <a:lnTo>
                      <a:pt x="137" y="74"/>
                    </a:lnTo>
                    <a:lnTo>
                      <a:pt x="138" y="74"/>
                    </a:lnTo>
                    <a:lnTo>
                      <a:pt x="138" y="75"/>
                    </a:lnTo>
                    <a:lnTo>
                      <a:pt x="138" y="75"/>
                    </a:lnTo>
                    <a:lnTo>
                      <a:pt x="138" y="76"/>
                    </a:lnTo>
                    <a:lnTo>
                      <a:pt x="139" y="76"/>
                    </a:lnTo>
                    <a:lnTo>
                      <a:pt x="140" y="75"/>
                    </a:lnTo>
                    <a:lnTo>
                      <a:pt x="141" y="76"/>
                    </a:lnTo>
                    <a:lnTo>
                      <a:pt x="142" y="76"/>
                    </a:lnTo>
                    <a:lnTo>
                      <a:pt x="142" y="76"/>
                    </a:lnTo>
                    <a:lnTo>
                      <a:pt x="143" y="77"/>
                    </a:lnTo>
                    <a:lnTo>
                      <a:pt x="144" y="77"/>
                    </a:lnTo>
                    <a:lnTo>
                      <a:pt x="145" y="77"/>
                    </a:lnTo>
                    <a:lnTo>
                      <a:pt x="146" y="78"/>
                    </a:lnTo>
                    <a:lnTo>
                      <a:pt x="147" y="79"/>
                    </a:lnTo>
                    <a:lnTo>
                      <a:pt x="148" y="79"/>
                    </a:lnTo>
                    <a:lnTo>
                      <a:pt x="149" y="80"/>
                    </a:lnTo>
                    <a:lnTo>
                      <a:pt x="150" y="79"/>
                    </a:lnTo>
                    <a:lnTo>
                      <a:pt x="152" y="79"/>
                    </a:lnTo>
                    <a:lnTo>
                      <a:pt x="152" y="79"/>
                    </a:lnTo>
                    <a:lnTo>
                      <a:pt x="153" y="79"/>
                    </a:lnTo>
                    <a:lnTo>
                      <a:pt x="153" y="79"/>
                    </a:lnTo>
                    <a:lnTo>
                      <a:pt x="155" y="79"/>
                    </a:lnTo>
                    <a:lnTo>
                      <a:pt x="155" y="78"/>
                    </a:lnTo>
                    <a:lnTo>
                      <a:pt x="155" y="78"/>
                    </a:lnTo>
                    <a:lnTo>
                      <a:pt x="156" y="77"/>
                    </a:lnTo>
                    <a:lnTo>
                      <a:pt x="157" y="77"/>
                    </a:lnTo>
                    <a:lnTo>
                      <a:pt x="158" y="77"/>
                    </a:lnTo>
                    <a:lnTo>
                      <a:pt x="159" y="76"/>
                    </a:lnTo>
                    <a:lnTo>
                      <a:pt x="160" y="77"/>
                    </a:lnTo>
                    <a:lnTo>
                      <a:pt x="161" y="77"/>
                    </a:lnTo>
                    <a:lnTo>
                      <a:pt x="162" y="77"/>
                    </a:lnTo>
                    <a:lnTo>
                      <a:pt x="163" y="76"/>
                    </a:lnTo>
                    <a:lnTo>
                      <a:pt x="164" y="76"/>
                    </a:lnTo>
                    <a:lnTo>
                      <a:pt x="165" y="76"/>
                    </a:lnTo>
                    <a:lnTo>
                      <a:pt x="166" y="75"/>
                    </a:lnTo>
                    <a:lnTo>
                      <a:pt x="166" y="74"/>
                    </a:lnTo>
                    <a:lnTo>
                      <a:pt x="166" y="74"/>
                    </a:lnTo>
                    <a:lnTo>
                      <a:pt x="166" y="75"/>
                    </a:lnTo>
                    <a:lnTo>
                      <a:pt x="167" y="76"/>
                    </a:lnTo>
                    <a:lnTo>
                      <a:pt x="168" y="76"/>
                    </a:lnTo>
                    <a:lnTo>
                      <a:pt x="169" y="75"/>
                    </a:lnTo>
                    <a:lnTo>
                      <a:pt x="169" y="75"/>
                    </a:lnTo>
                    <a:lnTo>
                      <a:pt x="170" y="75"/>
                    </a:lnTo>
                    <a:lnTo>
                      <a:pt x="171" y="75"/>
                    </a:lnTo>
                    <a:lnTo>
                      <a:pt x="172" y="74"/>
                    </a:lnTo>
                    <a:lnTo>
                      <a:pt x="173" y="73"/>
                    </a:lnTo>
                    <a:lnTo>
                      <a:pt x="175" y="73"/>
                    </a:lnTo>
                    <a:lnTo>
                      <a:pt x="176" y="74"/>
                    </a:lnTo>
                    <a:lnTo>
                      <a:pt x="176" y="75"/>
                    </a:lnTo>
                    <a:lnTo>
                      <a:pt x="177" y="75"/>
                    </a:lnTo>
                    <a:lnTo>
                      <a:pt x="177" y="74"/>
                    </a:lnTo>
                    <a:lnTo>
                      <a:pt x="178" y="74"/>
                    </a:lnTo>
                    <a:lnTo>
                      <a:pt x="180" y="74"/>
                    </a:lnTo>
                    <a:lnTo>
                      <a:pt x="181" y="74"/>
                    </a:lnTo>
                    <a:lnTo>
                      <a:pt x="184" y="75"/>
                    </a:lnTo>
                    <a:lnTo>
                      <a:pt x="185" y="75"/>
                    </a:lnTo>
                    <a:lnTo>
                      <a:pt x="186" y="76"/>
                    </a:lnTo>
                    <a:lnTo>
                      <a:pt x="187" y="76"/>
                    </a:lnTo>
                    <a:lnTo>
                      <a:pt x="188" y="75"/>
                    </a:lnTo>
                    <a:lnTo>
                      <a:pt x="189" y="74"/>
                    </a:lnTo>
                    <a:lnTo>
                      <a:pt x="190" y="74"/>
                    </a:lnTo>
                    <a:lnTo>
                      <a:pt x="190" y="74"/>
                    </a:lnTo>
                    <a:lnTo>
                      <a:pt x="191" y="74"/>
                    </a:lnTo>
                    <a:lnTo>
                      <a:pt x="192" y="73"/>
                    </a:lnTo>
                    <a:lnTo>
                      <a:pt x="193" y="73"/>
                    </a:lnTo>
                    <a:lnTo>
                      <a:pt x="193" y="72"/>
                    </a:lnTo>
                    <a:lnTo>
                      <a:pt x="194" y="72"/>
                    </a:lnTo>
                    <a:lnTo>
                      <a:pt x="195" y="72"/>
                    </a:lnTo>
                    <a:lnTo>
                      <a:pt x="196" y="73"/>
                    </a:lnTo>
                    <a:lnTo>
                      <a:pt x="197" y="73"/>
                    </a:lnTo>
                    <a:lnTo>
                      <a:pt x="199" y="74"/>
                    </a:lnTo>
                    <a:lnTo>
                      <a:pt x="200" y="75"/>
                    </a:lnTo>
                    <a:lnTo>
                      <a:pt x="200" y="75"/>
                    </a:lnTo>
                    <a:lnTo>
                      <a:pt x="201" y="75"/>
                    </a:lnTo>
                    <a:lnTo>
                      <a:pt x="202" y="76"/>
                    </a:lnTo>
                    <a:lnTo>
                      <a:pt x="204" y="76"/>
                    </a:lnTo>
                    <a:lnTo>
                      <a:pt x="205" y="78"/>
                    </a:lnTo>
                    <a:lnTo>
                      <a:pt x="206" y="79"/>
                    </a:lnTo>
                    <a:lnTo>
                      <a:pt x="207" y="81"/>
                    </a:lnTo>
                    <a:lnTo>
                      <a:pt x="209" y="81"/>
                    </a:lnTo>
                    <a:lnTo>
                      <a:pt x="209" y="82"/>
                    </a:lnTo>
                    <a:lnTo>
                      <a:pt x="210" y="83"/>
                    </a:lnTo>
                    <a:lnTo>
                      <a:pt x="210" y="83"/>
                    </a:lnTo>
                    <a:lnTo>
                      <a:pt x="210" y="83"/>
                    </a:lnTo>
                    <a:lnTo>
                      <a:pt x="211" y="83"/>
                    </a:lnTo>
                    <a:lnTo>
                      <a:pt x="212" y="83"/>
                    </a:lnTo>
                    <a:lnTo>
                      <a:pt x="212" y="85"/>
                    </a:lnTo>
                    <a:lnTo>
                      <a:pt x="214" y="85"/>
                    </a:lnTo>
                    <a:lnTo>
                      <a:pt x="215" y="86"/>
                    </a:lnTo>
                    <a:lnTo>
                      <a:pt x="216" y="86"/>
                    </a:lnTo>
                    <a:lnTo>
                      <a:pt x="217" y="86"/>
                    </a:lnTo>
                    <a:lnTo>
                      <a:pt x="217" y="86"/>
                    </a:lnTo>
                    <a:lnTo>
                      <a:pt x="218" y="86"/>
                    </a:lnTo>
                    <a:lnTo>
                      <a:pt x="219" y="87"/>
                    </a:lnTo>
                    <a:lnTo>
                      <a:pt x="220" y="86"/>
                    </a:lnTo>
                    <a:lnTo>
                      <a:pt x="222" y="86"/>
                    </a:lnTo>
                    <a:lnTo>
                      <a:pt x="223" y="86"/>
                    </a:lnTo>
                    <a:lnTo>
                      <a:pt x="223" y="87"/>
                    </a:lnTo>
                    <a:lnTo>
                      <a:pt x="224" y="89"/>
                    </a:lnTo>
                    <a:lnTo>
                      <a:pt x="224" y="90"/>
                    </a:lnTo>
                    <a:lnTo>
                      <a:pt x="225" y="90"/>
                    </a:lnTo>
                    <a:lnTo>
                      <a:pt x="226" y="90"/>
                    </a:lnTo>
                    <a:lnTo>
                      <a:pt x="227" y="91"/>
                    </a:lnTo>
                    <a:lnTo>
                      <a:pt x="228" y="91"/>
                    </a:lnTo>
                    <a:lnTo>
                      <a:pt x="228" y="92"/>
                    </a:lnTo>
                    <a:lnTo>
                      <a:pt x="229" y="92"/>
                    </a:lnTo>
                    <a:lnTo>
                      <a:pt x="230" y="92"/>
                    </a:lnTo>
                    <a:lnTo>
                      <a:pt x="230" y="93"/>
                    </a:lnTo>
                    <a:lnTo>
                      <a:pt x="229" y="93"/>
                    </a:lnTo>
                    <a:lnTo>
                      <a:pt x="229" y="94"/>
                    </a:lnTo>
                    <a:lnTo>
                      <a:pt x="230" y="94"/>
                    </a:lnTo>
                    <a:lnTo>
                      <a:pt x="230" y="95"/>
                    </a:lnTo>
                    <a:lnTo>
                      <a:pt x="231" y="95"/>
                    </a:lnTo>
                    <a:lnTo>
                      <a:pt x="231" y="96"/>
                    </a:lnTo>
                    <a:lnTo>
                      <a:pt x="232" y="95"/>
                    </a:lnTo>
                    <a:lnTo>
                      <a:pt x="233" y="95"/>
                    </a:lnTo>
                    <a:lnTo>
                      <a:pt x="235" y="97"/>
                    </a:lnTo>
                    <a:lnTo>
                      <a:pt x="235" y="98"/>
                    </a:lnTo>
                    <a:lnTo>
                      <a:pt x="236" y="98"/>
                    </a:lnTo>
                    <a:lnTo>
                      <a:pt x="238" y="99"/>
                    </a:lnTo>
                    <a:lnTo>
                      <a:pt x="238" y="100"/>
                    </a:lnTo>
                    <a:lnTo>
                      <a:pt x="238" y="101"/>
                    </a:lnTo>
                    <a:lnTo>
                      <a:pt x="239" y="101"/>
                    </a:lnTo>
                    <a:lnTo>
                      <a:pt x="239" y="102"/>
                    </a:lnTo>
                    <a:lnTo>
                      <a:pt x="239" y="103"/>
                    </a:lnTo>
                    <a:lnTo>
                      <a:pt x="240" y="104"/>
                    </a:lnTo>
                    <a:lnTo>
                      <a:pt x="241" y="104"/>
                    </a:lnTo>
                    <a:lnTo>
                      <a:pt x="241" y="104"/>
                    </a:lnTo>
                    <a:lnTo>
                      <a:pt x="242" y="104"/>
                    </a:lnTo>
                    <a:lnTo>
                      <a:pt x="243" y="104"/>
                    </a:lnTo>
                    <a:lnTo>
                      <a:pt x="243" y="104"/>
                    </a:lnTo>
                    <a:lnTo>
                      <a:pt x="242" y="105"/>
                    </a:lnTo>
                    <a:lnTo>
                      <a:pt x="242" y="106"/>
                    </a:lnTo>
                    <a:lnTo>
                      <a:pt x="243" y="106"/>
                    </a:lnTo>
                    <a:lnTo>
                      <a:pt x="244" y="107"/>
                    </a:lnTo>
                    <a:lnTo>
                      <a:pt x="244" y="107"/>
                    </a:lnTo>
                    <a:lnTo>
                      <a:pt x="245" y="107"/>
                    </a:lnTo>
                    <a:lnTo>
                      <a:pt x="246" y="108"/>
                    </a:lnTo>
                    <a:lnTo>
                      <a:pt x="246" y="109"/>
                    </a:lnTo>
                    <a:lnTo>
                      <a:pt x="247" y="110"/>
                    </a:lnTo>
                    <a:lnTo>
                      <a:pt x="248" y="109"/>
                    </a:lnTo>
                    <a:lnTo>
                      <a:pt x="248" y="109"/>
                    </a:lnTo>
                    <a:lnTo>
                      <a:pt x="248" y="110"/>
                    </a:lnTo>
                    <a:lnTo>
                      <a:pt x="247" y="110"/>
                    </a:lnTo>
                    <a:lnTo>
                      <a:pt x="247" y="111"/>
                    </a:lnTo>
                    <a:lnTo>
                      <a:pt x="248" y="111"/>
                    </a:lnTo>
                    <a:lnTo>
                      <a:pt x="248" y="112"/>
                    </a:lnTo>
                    <a:lnTo>
                      <a:pt x="249" y="112"/>
                    </a:lnTo>
                    <a:lnTo>
                      <a:pt x="250" y="113"/>
                    </a:lnTo>
                    <a:lnTo>
                      <a:pt x="251" y="113"/>
                    </a:lnTo>
                    <a:lnTo>
                      <a:pt x="252" y="114"/>
                    </a:lnTo>
                    <a:lnTo>
                      <a:pt x="253" y="115"/>
                    </a:lnTo>
                    <a:lnTo>
                      <a:pt x="254" y="115"/>
                    </a:lnTo>
                    <a:lnTo>
                      <a:pt x="255" y="116"/>
                    </a:lnTo>
                    <a:lnTo>
                      <a:pt x="255" y="117"/>
                    </a:lnTo>
                    <a:lnTo>
                      <a:pt x="255" y="117"/>
                    </a:lnTo>
                    <a:lnTo>
                      <a:pt x="255" y="118"/>
                    </a:lnTo>
                    <a:lnTo>
                      <a:pt x="255" y="118"/>
                    </a:lnTo>
                    <a:lnTo>
                      <a:pt x="255" y="119"/>
                    </a:lnTo>
                    <a:lnTo>
                      <a:pt x="255" y="120"/>
                    </a:lnTo>
                    <a:lnTo>
                      <a:pt x="255" y="120"/>
                    </a:lnTo>
                    <a:lnTo>
                      <a:pt x="256" y="121"/>
                    </a:lnTo>
                    <a:lnTo>
                      <a:pt x="256" y="121"/>
                    </a:lnTo>
                    <a:lnTo>
                      <a:pt x="255" y="121"/>
                    </a:lnTo>
                    <a:lnTo>
                      <a:pt x="256" y="122"/>
                    </a:lnTo>
                    <a:lnTo>
                      <a:pt x="256" y="123"/>
                    </a:lnTo>
                    <a:lnTo>
                      <a:pt x="257" y="123"/>
                    </a:lnTo>
                    <a:lnTo>
                      <a:pt x="258" y="124"/>
                    </a:lnTo>
                    <a:lnTo>
                      <a:pt x="258" y="125"/>
                    </a:lnTo>
                    <a:lnTo>
                      <a:pt x="259" y="126"/>
                    </a:lnTo>
                    <a:lnTo>
                      <a:pt x="259" y="128"/>
                    </a:lnTo>
                    <a:lnTo>
                      <a:pt x="259" y="128"/>
                    </a:lnTo>
                    <a:lnTo>
                      <a:pt x="260" y="128"/>
                    </a:lnTo>
                    <a:lnTo>
                      <a:pt x="260" y="129"/>
                    </a:lnTo>
                    <a:lnTo>
                      <a:pt x="260" y="130"/>
                    </a:lnTo>
                    <a:lnTo>
                      <a:pt x="261" y="131"/>
                    </a:lnTo>
                    <a:lnTo>
                      <a:pt x="260" y="131"/>
                    </a:lnTo>
                    <a:lnTo>
                      <a:pt x="260" y="132"/>
                    </a:lnTo>
                    <a:lnTo>
                      <a:pt x="260" y="134"/>
                    </a:lnTo>
                    <a:lnTo>
                      <a:pt x="260" y="135"/>
                    </a:lnTo>
                    <a:lnTo>
                      <a:pt x="260" y="135"/>
                    </a:lnTo>
                    <a:lnTo>
                      <a:pt x="260" y="138"/>
                    </a:lnTo>
                    <a:lnTo>
                      <a:pt x="261" y="138"/>
                    </a:lnTo>
                    <a:lnTo>
                      <a:pt x="261" y="138"/>
                    </a:lnTo>
                    <a:lnTo>
                      <a:pt x="262" y="139"/>
                    </a:lnTo>
                    <a:lnTo>
                      <a:pt x="262" y="140"/>
                    </a:lnTo>
                    <a:lnTo>
                      <a:pt x="263" y="141"/>
                    </a:lnTo>
                    <a:lnTo>
                      <a:pt x="263" y="141"/>
                    </a:lnTo>
                    <a:lnTo>
                      <a:pt x="262" y="142"/>
                    </a:lnTo>
                    <a:lnTo>
                      <a:pt x="263" y="142"/>
                    </a:lnTo>
                    <a:lnTo>
                      <a:pt x="264" y="143"/>
                    </a:lnTo>
                    <a:lnTo>
                      <a:pt x="264" y="144"/>
                    </a:lnTo>
                    <a:lnTo>
                      <a:pt x="265" y="145"/>
                    </a:lnTo>
                    <a:lnTo>
                      <a:pt x="265" y="145"/>
                    </a:lnTo>
                    <a:lnTo>
                      <a:pt x="265" y="146"/>
                    </a:lnTo>
                    <a:lnTo>
                      <a:pt x="264" y="147"/>
                    </a:lnTo>
                    <a:lnTo>
                      <a:pt x="262" y="148"/>
                    </a:lnTo>
                    <a:lnTo>
                      <a:pt x="262" y="147"/>
                    </a:lnTo>
                    <a:lnTo>
                      <a:pt x="262" y="147"/>
                    </a:lnTo>
                    <a:lnTo>
                      <a:pt x="261" y="147"/>
                    </a:lnTo>
                    <a:lnTo>
                      <a:pt x="261" y="148"/>
                    </a:lnTo>
                    <a:lnTo>
                      <a:pt x="260" y="148"/>
                    </a:lnTo>
                    <a:lnTo>
                      <a:pt x="259" y="148"/>
                    </a:lnTo>
                    <a:lnTo>
                      <a:pt x="259" y="148"/>
                    </a:lnTo>
                    <a:lnTo>
                      <a:pt x="258" y="148"/>
                    </a:lnTo>
                    <a:lnTo>
                      <a:pt x="258" y="150"/>
                    </a:lnTo>
                    <a:lnTo>
                      <a:pt x="257" y="149"/>
                    </a:lnTo>
                    <a:lnTo>
                      <a:pt x="256" y="149"/>
                    </a:lnTo>
                    <a:lnTo>
                      <a:pt x="255" y="149"/>
                    </a:lnTo>
                    <a:lnTo>
                      <a:pt x="255" y="148"/>
                    </a:lnTo>
                    <a:lnTo>
                      <a:pt x="254" y="148"/>
                    </a:lnTo>
                    <a:lnTo>
                      <a:pt x="253" y="148"/>
                    </a:lnTo>
                    <a:lnTo>
                      <a:pt x="252" y="148"/>
                    </a:lnTo>
                    <a:lnTo>
                      <a:pt x="252" y="149"/>
                    </a:lnTo>
                    <a:lnTo>
                      <a:pt x="251" y="149"/>
                    </a:lnTo>
                    <a:lnTo>
                      <a:pt x="250" y="149"/>
                    </a:lnTo>
                    <a:lnTo>
                      <a:pt x="250" y="150"/>
                    </a:lnTo>
                    <a:lnTo>
                      <a:pt x="249" y="151"/>
                    </a:lnTo>
                    <a:lnTo>
                      <a:pt x="248" y="150"/>
                    </a:lnTo>
                    <a:lnTo>
                      <a:pt x="248" y="149"/>
                    </a:lnTo>
                    <a:lnTo>
                      <a:pt x="247" y="149"/>
                    </a:lnTo>
                    <a:lnTo>
                      <a:pt x="246" y="150"/>
                    </a:lnTo>
                    <a:lnTo>
                      <a:pt x="245" y="150"/>
                    </a:lnTo>
                    <a:lnTo>
                      <a:pt x="245" y="150"/>
                    </a:lnTo>
                    <a:lnTo>
                      <a:pt x="245" y="149"/>
                    </a:lnTo>
                    <a:lnTo>
                      <a:pt x="244" y="149"/>
                    </a:lnTo>
                    <a:lnTo>
                      <a:pt x="244" y="150"/>
                    </a:lnTo>
                    <a:lnTo>
                      <a:pt x="243" y="149"/>
                    </a:lnTo>
                    <a:lnTo>
                      <a:pt x="243" y="150"/>
                    </a:lnTo>
                    <a:lnTo>
                      <a:pt x="242" y="151"/>
                    </a:lnTo>
                    <a:lnTo>
                      <a:pt x="241" y="151"/>
                    </a:lnTo>
                    <a:lnTo>
                      <a:pt x="241" y="150"/>
                    </a:lnTo>
                    <a:lnTo>
                      <a:pt x="240" y="150"/>
                    </a:lnTo>
                    <a:lnTo>
                      <a:pt x="239" y="151"/>
                    </a:lnTo>
                    <a:lnTo>
                      <a:pt x="239" y="152"/>
                    </a:lnTo>
                    <a:lnTo>
                      <a:pt x="238" y="153"/>
                    </a:lnTo>
                    <a:lnTo>
                      <a:pt x="238" y="153"/>
                    </a:lnTo>
                    <a:lnTo>
                      <a:pt x="237" y="152"/>
                    </a:lnTo>
                    <a:lnTo>
                      <a:pt x="237" y="152"/>
                    </a:lnTo>
                    <a:lnTo>
                      <a:pt x="236" y="152"/>
                    </a:lnTo>
                    <a:lnTo>
                      <a:pt x="235" y="152"/>
                    </a:lnTo>
                    <a:lnTo>
                      <a:pt x="235" y="152"/>
                    </a:lnTo>
                    <a:lnTo>
                      <a:pt x="236" y="153"/>
                    </a:lnTo>
                    <a:lnTo>
                      <a:pt x="235" y="153"/>
                    </a:lnTo>
                    <a:lnTo>
                      <a:pt x="235" y="153"/>
                    </a:lnTo>
                    <a:lnTo>
                      <a:pt x="235" y="154"/>
                    </a:lnTo>
                    <a:lnTo>
                      <a:pt x="235" y="155"/>
                    </a:lnTo>
                    <a:lnTo>
                      <a:pt x="234" y="155"/>
                    </a:lnTo>
                    <a:lnTo>
                      <a:pt x="233" y="155"/>
                    </a:lnTo>
                    <a:lnTo>
                      <a:pt x="233" y="156"/>
                    </a:lnTo>
                    <a:lnTo>
                      <a:pt x="232" y="157"/>
                    </a:lnTo>
                    <a:lnTo>
                      <a:pt x="231" y="157"/>
                    </a:lnTo>
                    <a:lnTo>
                      <a:pt x="231" y="157"/>
                    </a:lnTo>
                    <a:lnTo>
                      <a:pt x="231" y="158"/>
                    </a:lnTo>
                    <a:lnTo>
                      <a:pt x="232" y="158"/>
                    </a:lnTo>
                    <a:lnTo>
                      <a:pt x="232" y="159"/>
                    </a:lnTo>
                    <a:lnTo>
                      <a:pt x="229" y="159"/>
                    </a:lnTo>
                    <a:lnTo>
                      <a:pt x="228" y="159"/>
                    </a:lnTo>
                    <a:lnTo>
                      <a:pt x="228" y="160"/>
                    </a:lnTo>
                    <a:lnTo>
                      <a:pt x="227" y="160"/>
                    </a:lnTo>
                    <a:lnTo>
                      <a:pt x="227" y="161"/>
                    </a:lnTo>
                    <a:lnTo>
                      <a:pt x="226" y="162"/>
                    </a:lnTo>
                    <a:lnTo>
                      <a:pt x="226" y="162"/>
                    </a:lnTo>
                    <a:lnTo>
                      <a:pt x="225" y="162"/>
                    </a:lnTo>
                    <a:lnTo>
                      <a:pt x="225" y="163"/>
                    </a:lnTo>
                    <a:lnTo>
                      <a:pt x="225" y="164"/>
                    </a:lnTo>
                    <a:lnTo>
                      <a:pt x="225" y="165"/>
                    </a:lnTo>
                    <a:lnTo>
                      <a:pt x="224" y="165"/>
                    </a:lnTo>
                    <a:lnTo>
                      <a:pt x="224" y="164"/>
                    </a:lnTo>
                    <a:lnTo>
                      <a:pt x="223" y="164"/>
                    </a:lnTo>
                    <a:lnTo>
                      <a:pt x="222" y="164"/>
                    </a:lnTo>
                    <a:lnTo>
                      <a:pt x="221" y="164"/>
                    </a:lnTo>
                    <a:lnTo>
                      <a:pt x="221" y="164"/>
                    </a:lnTo>
                    <a:lnTo>
                      <a:pt x="220" y="165"/>
                    </a:lnTo>
                    <a:lnTo>
                      <a:pt x="219" y="165"/>
                    </a:lnTo>
                    <a:lnTo>
                      <a:pt x="218" y="164"/>
                    </a:lnTo>
                    <a:lnTo>
                      <a:pt x="218" y="165"/>
                    </a:lnTo>
                    <a:lnTo>
                      <a:pt x="217" y="166"/>
                    </a:lnTo>
                    <a:lnTo>
                      <a:pt x="216" y="166"/>
                    </a:lnTo>
                    <a:lnTo>
                      <a:pt x="216" y="166"/>
                    </a:lnTo>
                    <a:lnTo>
                      <a:pt x="216" y="167"/>
                    </a:lnTo>
                    <a:lnTo>
                      <a:pt x="214" y="168"/>
                    </a:lnTo>
                    <a:lnTo>
                      <a:pt x="214" y="169"/>
                    </a:lnTo>
                    <a:lnTo>
                      <a:pt x="213" y="169"/>
                    </a:lnTo>
                    <a:lnTo>
                      <a:pt x="213" y="169"/>
                    </a:lnTo>
                    <a:lnTo>
                      <a:pt x="211" y="169"/>
                    </a:lnTo>
                    <a:lnTo>
                      <a:pt x="211" y="170"/>
                    </a:lnTo>
                    <a:lnTo>
                      <a:pt x="210" y="171"/>
                    </a:lnTo>
                    <a:lnTo>
                      <a:pt x="210" y="170"/>
                    </a:lnTo>
                    <a:lnTo>
                      <a:pt x="209" y="171"/>
                    </a:lnTo>
                    <a:lnTo>
                      <a:pt x="208" y="170"/>
                    </a:lnTo>
                    <a:lnTo>
                      <a:pt x="207" y="170"/>
                    </a:lnTo>
                    <a:lnTo>
                      <a:pt x="208" y="171"/>
                    </a:lnTo>
                    <a:lnTo>
                      <a:pt x="207" y="171"/>
                    </a:lnTo>
                    <a:lnTo>
                      <a:pt x="207" y="170"/>
                    </a:lnTo>
                    <a:lnTo>
                      <a:pt x="206" y="171"/>
                    </a:lnTo>
                    <a:lnTo>
                      <a:pt x="207" y="172"/>
                    </a:lnTo>
                    <a:lnTo>
                      <a:pt x="207" y="172"/>
                    </a:lnTo>
                    <a:lnTo>
                      <a:pt x="206" y="173"/>
                    </a:lnTo>
                    <a:lnTo>
                      <a:pt x="205" y="172"/>
                    </a:lnTo>
                    <a:lnTo>
                      <a:pt x="205" y="171"/>
                    </a:lnTo>
                    <a:lnTo>
                      <a:pt x="204" y="170"/>
                    </a:lnTo>
                    <a:lnTo>
                      <a:pt x="204" y="171"/>
                    </a:lnTo>
                    <a:lnTo>
                      <a:pt x="204" y="172"/>
                    </a:lnTo>
                    <a:lnTo>
                      <a:pt x="204" y="172"/>
                    </a:lnTo>
                    <a:lnTo>
                      <a:pt x="203" y="172"/>
                    </a:lnTo>
                    <a:lnTo>
                      <a:pt x="202" y="172"/>
                    </a:lnTo>
                    <a:lnTo>
                      <a:pt x="201" y="174"/>
                    </a:lnTo>
                    <a:lnTo>
                      <a:pt x="202" y="174"/>
                    </a:lnTo>
                    <a:lnTo>
                      <a:pt x="202" y="175"/>
                    </a:lnTo>
                    <a:lnTo>
                      <a:pt x="202" y="176"/>
                    </a:lnTo>
                    <a:lnTo>
                      <a:pt x="201" y="177"/>
                    </a:lnTo>
                    <a:lnTo>
                      <a:pt x="200" y="177"/>
                    </a:lnTo>
                    <a:lnTo>
                      <a:pt x="200" y="177"/>
                    </a:lnTo>
                    <a:lnTo>
                      <a:pt x="199" y="177"/>
                    </a:lnTo>
                    <a:lnTo>
                      <a:pt x="198" y="177"/>
                    </a:lnTo>
                    <a:lnTo>
                      <a:pt x="197" y="177"/>
                    </a:lnTo>
                    <a:lnTo>
                      <a:pt x="197" y="178"/>
                    </a:lnTo>
                    <a:lnTo>
                      <a:pt x="196" y="178"/>
                    </a:lnTo>
                    <a:lnTo>
                      <a:pt x="196" y="179"/>
                    </a:lnTo>
                    <a:lnTo>
                      <a:pt x="195" y="179"/>
                    </a:lnTo>
                    <a:lnTo>
                      <a:pt x="193" y="179"/>
                    </a:lnTo>
                    <a:lnTo>
                      <a:pt x="192" y="180"/>
                    </a:lnTo>
                    <a:lnTo>
                      <a:pt x="191" y="181"/>
                    </a:lnTo>
                    <a:lnTo>
                      <a:pt x="190" y="181"/>
                    </a:lnTo>
                    <a:lnTo>
                      <a:pt x="189" y="182"/>
                    </a:lnTo>
                    <a:lnTo>
                      <a:pt x="188" y="183"/>
                    </a:lnTo>
                    <a:lnTo>
                      <a:pt x="188" y="183"/>
                    </a:lnTo>
                    <a:lnTo>
                      <a:pt x="187" y="184"/>
                    </a:lnTo>
                    <a:lnTo>
                      <a:pt x="186" y="184"/>
                    </a:lnTo>
                    <a:lnTo>
                      <a:pt x="185" y="184"/>
                    </a:lnTo>
                    <a:lnTo>
                      <a:pt x="184" y="184"/>
                    </a:lnTo>
                    <a:lnTo>
                      <a:pt x="182" y="185"/>
                    </a:lnTo>
                    <a:lnTo>
                      <a:pt x="181" y="186"/>
                    </a:lnTo>
                    <a:lnTo>
                      <a:pt x="180" y="186"/>
                    </a:lnTo>
                    <a:lnTo>
                      <a:pt x="180" y="186"/>
                    </a:lnTo>
                    <a:lnTo>
                      <a:pt x="179" y="186"/>
                    </a:lnTo>
                    <a:lnTo>
                      <a:pt x="177" y="186"/>
                    </a:lnTo>
                    <a:lnTo>
                      <a:pt x="177" y="187"/>
                    </a:lnTo>
                    <a:lnTo>
                      <a:pt x="177" y="188"/>
                    </a:lnTo>
                    <a:lnTo>
                      <a:pt x="175" y="187"/>
                    </a:lnTo>
                    <a:lnTo>
                      <a:pt x="173" y="188"/>
                    </a:lnTo>
                    <a:lnTo>
                      <a:pt x="171" y="188"/>
                    </a:lnTo>
                    <a:lnTo>
                      <a:pt x="171" y="189"/>
                    </a:lnTo>
                    <a:lnTo>
                      <a:pt x="171" y="190"/>
                    </a:lnTo>
                    <a:lnTo>
                      <a:pt x="171" y="190"/>
                    </a:lnTo>
                    <a:lnTo>
                      <a:pt x="171" y="191"/>
                    </a:lnTo>
                    <a:lnTo>
                      <a:pt x="170" y="192"/>
                    </a:lnTo>
                    <a:lnTo>
                      <a:pt x="169" y="193"/>
                    </a:lnTo>
                    <a:lnTo>
                      <a:pt x="168" y="194"/>
                    </a:lnTo>
                    <a:lnTo>
                      <a:pt x="166" y="194"/>
                    </a:lnTo>
                    <a:lnTo>
                      <a:pt x="166" y="194"/>
                    </a:lnTo>
                    <a:lnTo>
                      <a:pt x="165" y="194"/>
                    </a:lnTo>
                    <a:lnTo>
                      <a:pt x="164" y="193"/>
                    </a:lnTo>
                    <a:lnTo>
                      <a:pt x="163" y="192"/>
                    </a:lnTo>
                    <a:lnTo>
                      <a:pt x="162" y="192"/>
                    </a:lnTo>
                    <a:lnTo>
                      <a:pt x="160" y="192"/>
                    </a:lnTo>
                    <a:lnTo>
                      <a:pt x="159" y="190"/>
                    </a:lnTo>
                    <a:lnTo>
                      <a:pt x="159" y="190"/>
                    </a:lnTo>
                    <a:lnTo>
                      <a:pt x="158" y="190"/>
                    </a:lnTo>
                    <a:lnTo>
                      <a:pt x="157" y="192"/>
                    </a:lnTo>
                    <a:lnTo>
                      <a:pt x="156" y="193"/>
                    </a:lnTo>
                    <a:lnTo>
                      <a:pt x="155" y="193"/>
                    </a:lnTo>
                    <a:lnTo>
                      <a:pt x="154" y="193"/>
                    </a:lnTo>
                    <a:lnTo>
                      <a:pt x="153" y="194"/>
                    </a:lnTo>
                    <a:lnTo>
                      <a:pt x="152" y="196"/>
                    </a:lnTo>
                    <a:lnTo>
                      <a:pt x="151" y="196"/>
                    </a:lnTo>
                    <a:lnTo>
                      <a:pt x="150" y="196"/>
                    </a:lnTo>
                    <a:lnTo>
                      <a:pt x="149" y="196"/>
                    </a:lnTo>
                    <a:lnTo>
                      <a:pt x="149" y="197"/>
                    </a:lnTo>
                    <a:lnTo>
                      <a:pt x="149" y="198"/>
                    </a:lnTo>
                    <a:lnTo>
                      <a:pt x="147" y="198"/>
                    </a:lnTo>
                    <a:lnTo>
                      <a:pt x="147" y="197"/>
                    </a:lnTo>
                    <a:lnTo>
                      <a:pt x="146" y="197"/>
                    </a:lnTo>
                    <a:lnTo>
                      <a:pt x="145" y="197"/>
                    </a:lnTo>
                    <a:lnTo>
                      <a:pt x="145" y="197"/>
                    </a:lnTo>
                    <a:lnTo>
                      <a:pt x="145" y="198"/>
                    </a:lnTo>
                    <a:lnTo>
                      <a:pt x="144" y="198"/>
                    </a:lnTo>
                    <a:lnTo>
                      <a:pt x="143" y="198"/>
                    </a:lnTo>
                    <a:lnTo>
                      <a:pt x="142" y="197"/>
                    </a:lnTo>
                    <a:lnTo>
                      <a:pt x="141" y="197"/>
                    </a:lnTo>
                    <a:lnTo>
                      <a:pt x="140" y="197"/>
                    </a:lnTo>
                    <a:lnTo>
                      <a:pt x="140" y="197"/>
                    </a:lnTo>
                    <a:lnTo>
                      <a:pt x="140" y="198"/>
                    </a:lnTo>
                    <a:lnTo>
                      <a:pt x="139" y="199"/>
                    </a:lnTo>
                    <a:lnTo>
                      <a:pt x="139" y="200"/>
                    </a:lnTo>
                    <a:lnTo>
                      <a:pt x="138" y="200"/>
                    </a:lnTo>
                    <a:lnTo>
                      <a:pt x="138" y="200"/>
                    </a:lnTo>
                    <a:lnTo>
                      <a:pt x="137" y="200"/>
                    </a:lnTo>
                    <a:lnTo>
                      <a:pt x="136" y="200"/>
                    </a:lnTo>
                    <a:lnTo>
                      <a:pt x="137" y="200"/>
                    </a:lnTo>
                    <a:lnTo>
                      <a:pt x="137" y="201"/>
                    </a:lnTo>
                    <a:lnTo>
                      <a:pt x="137" y="202"/>
                    </a:lnTo>
                    <a:lnTo>
                      <a:pt x="136" y="203"/>
                    </a:lnTo>
                    <a:lnTo>
                      <a:pt x="136" y="202"/>
                    </a:lnTo>
                    <a:lnTo>
                      <a:pt x="135" y="202"/>
                    </a:lnTo>
                    <a:lnTo>
                      <a:pt x="135" y="202"/>
                    </a:lnTo>
                    <a:lnTo>
                      <a:pt x="134" y="202"/>
                    </a:lnTo>
                    <a:lnTo>
                      <a:pt x="133" y="202"/>
                    </a:lnTo>
                    <a:lnTo>
                      <a:pt x="132" y="201"/>
                    </a:lnTo>
                    <a:lnTo>
                      <a:pt x="132" y="200"/>
                    </a:lnTo>
                    <a:lnTo>
                      <a:pt x="131" y="200"/>
                    </a:lnTo>
                    <a:lnTo>
                      <a:pt x="131" y="200"/>
                    </a:lnTo>
                    <a:lnTo>
                      <a:pt x="131" y="201"/>
                    </a:lnTo>
                    <a:lnTo>
                      <a:pt x="131" y="202"/>
                    </a:lnTo>
                    <a:lnTo>
                      <a:pt x="131" y="203"/>
                    </a:lnTo>
                    <a:lnTo>
                      <a:pt x="131" y="204"/>
                    </a:lnTo>
                    <a:lnTo>
                      <a:pt x="131" y="207"/>
                    </a:lnTo>
                    <a:lnTo>
                      <a:pt x="130" y="207"/>
                    </a:lnTo>
                    <a:lnTo>
                      <a:pt x="128" y="209"/>
                    </a:lnTo>
                    <a:lnTo>
                      <a:pt x="127" y="210"/>
                    </a:lnTo>
                    <a:lnTo>
                      <a:pt x="126" y="211"/>
                    </a:lnTo>
                    <a:lnTo>
                      <a:pt x="124" y="211"/>
                    </a:lnTo>
                    <a:lnTo>
                      <a:pt x="124" y="212"/>
                    </a:lnTo>
                    <a:lnTo>
                      <a:pt x="123" y="211"/>
                    </a:lnTo>
                    <a:lnTo>
                      <a:pt x="122" y="212"/>
                    </a:lnTo>
                    <a:lnTo>
                      <a:pt x="122" y="213"/>
                    </a:lnTo>
                    <a:lnTo>
                      <a:pt x="122" y="214"/>
                    </a:lnTo>
                    <a:lnTo>
                      <a:pt x="120" y="217"/>
                    </a:lnTo>
                    <a:lnTo>
                      <a:pt x="119" y="217"/>
                    </a:lnTo>
                    <a:lnTo>
                      <a:pt x="118" y="219"/>
                    </a:lnTo>
                    <a:lnTo>
                      <a:pt x="117" y="219"/>
                    </a:lnTo>
                    <a:lnTo>
                      <a:pt x="116" y="219"/>
                    </a:lnTo>
                    <a:lnTo>
                      <a:pt x="115" y="219"/>
                    </a:lnTo>
                    <a:lnTo>
                      <a:pt x="114" y="219"/>
                    </a:lnTo>
                    <a:lnTo>
                      <a:pt x="114" y="218"/>
                    </a:lnTo>
                    <a:lnTo>
                      <a:pt x="114" y="217"/>
                    </a:lnTo>
                    <a:lnTo>
                      <a:pt x="114" y="217"/>
                    </a:lnTo>
                    <a:lnTo>
                      <a:pt x="114" y="216"/>
                    </a:lnTo>
                    <a:lnTo>
                      <a:pt x="115" y="216"/>
                    </a:lnTo>
                    <a:lnTo>
                      <a:pt x="116" y="216"/>
                    </a:lnTo>
                    <a:lnTo>
                      <a:pt x="116" y="214"/>
                    </a:lnTo>
                    <a:lnTo>
                      <a:pt x="117" y="213"/>
                    </a:lnTo>
                    <a:lnTo>
                      <a:pt x="117" y="212"/>
                    </a:lnTo>
                    <a:lnTo>
                      <a:pt x="116" y="212"/>
                    </a:lnTo>
                    <a:lnTo>
                      <a:pt x="116" y="211"/>
                    </a:lnTo>
                    <a:lnTo>
                      <a:pt x="114" y="211"/>
                    </a:lnTo>
                    <a:lnTo>
                      <a:pt x="114" y="211"/>
                    </a:lnTo>
                    <a:lnTo>
                      <a:pt x="113" y="211"/>
                    </a:lnTo>
                    <a:lnTo>
                      <a:pt x="112" y="210"/>
                    </a:lnTo>
                    <a:lnTo>
                      <a:pt x="111" y="210"/>
                    </a:lnTo>
                    <a:lnTo>
                      <a:pt x="111" y="209"/>
                    </a:lnTo>
                    <a:lnTo>
                      <a:pt x="111" y="209"/>
                    </a:lnTo>
                    <a:lnTo>
                      <a:pt x="110" y="208"/>
                    </a:lnTo>
                    <a:lnTo>
                      <a:pt x="109" y="208"/>
                    </a:lnTo>
                    <a:lnTo>
                      <a:pt x="109" y="207"/>
                    </a:lnTo>
                    <a:lnTo>
                      <a:pt x="109" y="207"/>
                    </a:lnTo>
                    <a:lnTo>
                      <a:pt x="108" y="207"/>
                    </a:lnTo>
                    <a:lnTo>
                      <a:pt x="107" y="207"/>
                    </a:lnTo>
                    <a:lnTo>
                      <a:pt x="107" y="207"/>
                    </a:lnTo>
                    <a:lnTo>
                      <a:pt x="107" y="206"/>
                    </a:lnTo>
                    <a:lnTo>
                      <a:pt x="107" y="205"/>
                    </a:lnTo>
                    <a:lnTo>
                      <a:pt x="107" y="204"/>
                    </a:lnTo>
                    <a:lnTo>
                      <a:pt x="106" y="204"/>
                    </a:lnTo>
                    <a:lnTo>
                      <a:pt x="105" y="205"/>
                    </a:lnTo>
                    <a:lnTo>
                      <a:pt x="104" y="204"/>
                    </a:lnTo>
                    <a:lnTo>
                      <a:pt x="104" y="204"/>
                    </a:lnTo>
                    <a:lnTo>
                      <a:pt x="103" y="204"/>
                    </a:lnTo>
                    <a:lnTo>
                      <a:pt x="102" y="204"/>
                    </a:lnTo>
                    <a:lnTo>
                      <a:pt x="101" y="203"/>
                    </a:lnTo>
                    <a:lnTo>
                      <a:pt x="100" y="202"/>
                    </a:lnTo>
                    <a:lnTo>
                      <a:pt x="100" y="202"/>
                    </a:lnTo>
                    <a:lnTo>
                      <a:pt x="100" y="201"/>
                    </a:lnTo>
                    <a:lnTo>
                      <a:pt x="100" y="200"/>
                    </a:lnTo>
                    <a:lnTo>
                      <a:pt x="99" y="200"/>
                    </a:lnTo>
                    <a:lnTo>
                      <a:pt x="98" y="200"/>
                    </a:lnTo>
                    <a:lnTo>
                      <a:pt x="98" y="200"/>
                    </a:lnTo>
                    <a:lnTo>
                      <a:pt x="98" y="199"/>
                    </a:lnTo>
                    <a:lnTo>
                      <a:pt x="97" y="198"/>
                    </a:lnTo>
                    <a:lnTo>
                      <a:pt x="97" y="197"/>
                    </a:lnTo>
                    <a:lnTo>
                      <a:pt x="96" y="197"/>
                    </a:lnTo>
                    <a:lnTo>
                      <a:pt x="96" y="198"/>
                    </a:lnTo>
                    <a:lnTo>
                      <a:pt x="95" y="198"/>
                    </a:lnTo>
                    <a:lnTo>
                      <a:pt x="94" y="198"/>
                    </a:lnTo>
                    <a:lnTo>
                      <a:pt x="93" y="199"/>
                    </a:lnTo>
                    <a:lnTo>
                      <a:pt x="93" y="198"/>
                    </a:lnTo>
                    <a:lnTo>
                      <a:pt x="92" y="198"/>
                    </a:lnTo>
                    <a:lnTo>
                      <a:pt x="90" y="197"/>
                    </a:lnTo>
                    <a:lnTo>
                      <a:pt x="90" y="197"/>
                    </a:lnTo>
                    <a:lnTo>
                      <a:pt x="89" y="197"/>
                    </a:lnTo>
                    <a:lnTo>
                      <a:pt x="88" y="197"/>
                    </a:lnTo>
                    <a:lnTo>
                      <a:pt x="87" y="197"/>
                    </a:lnTo>
                    <a:lnTo>
                      <a:pt x="86" y="197"/>
                    </a:lnTo>
                    <a:lnTo>
                      <a:pt x="85" y="197"/>
                    </a:lnTo>
                    <a:lnTo>
                      <a:pt x="85" y="198"/>
                    </a:lnTo>
                    <a:lnTo>
                      <a:pt x="84" y="198"/>
                    </a:lnTo>
                    <a:lnTo>
                      <a:pt x="83" y="198"/>
                    </a:lnTo>
                    <a:lnTo>
                      <a:pt x="83" y="197"/>
                    </a:lnTo>
                    <a:lnTo>
                      <a:pt x="84" y="196"/>
                    </a:lnTo>
                    <a:lnTo>
                      <a:pt x="84" y="195"/>
                    </a:lnTo>
                    <a:lnTo>
                      <a:pt x="83" y="194"/>
                    </a:lnTo>
                    <a:lnTo>
                      <a:pt x="83" y="193"/>
                    </a:lnTo>
                    <a:lnTo>
                      <a:pt x="82" y="193"/>
                    </a:lnTo>
                    <a:lnTo>
                      <a:pt x="82" y="192"/>
                    </a:lnTo>
                    <a:lnTo>
                      <a:pt x="81" y="192"/>
                    </a:lnTo>
                    <a:lnTo>
                      <a:pt x="81" y="191"/>
                    </a:lnTo>
                    <a:lnTo>
                      <a:pt x="81" y="190"/>
                    </a:lnTo>
                    <a:lnTo>
                      <a:pt x="80" y="190"/>
                    </a:lnTo>
                    <a:lnTo>
                      <a:pt x="80" y="189"/>
                    </a:lnTo>
                    <a:lnTo>
                      <a:pt x="80" y="188"/>
                    </a:lnTo>
                    <a:lnTo>
                      <a:pt x="79" y="188"/>
                    </a:lnTo>
                    <a:lnTo>
                      <a:pt x="79" y="187"/>
                    </a:lnTo>
                    <a:lnTo>
                      <a:pt x="78" y="186"/>
                    </a:lnTo>
                    <a:lnTo>
                      <a:pt x="77" y="186"/>
                    </a:lnTo>
                    <a:lnTo>
                      <a:pt x="77" y="186"/>
                    </a:lnTo>
                    <a:lnTo>
                      <a:pt x="77" y="185"/>
                    </a:lnTo>
                    <a:lnTo>
                      <a:pt x="76" y="185"/>
                    </a:lnTo>
                    <a:lnTo>
                      <a:pt x="76" y="184"/>
                    </a:lnTo>
                    <a:lnTo>
                      <a:pt x="76" y="183"/>
                    </a:lnTo>
                    <a:lnTo>
                      <a:pt x="76" y="183"/>
                    </a:lnTo>
                    <a:lnTo>
                      <a:pt x="76" y="181"/>
                    </a:lnTo>
                    <a:lnTo>
                      <a:pt x="75" y="181"/>
                    </a:lnTo>
                    <a:lnTo>
                      <a:pt x="75" y="180"/>
                    </a:lnTo>
                    <a:lnTo>
                      <a:pt x="74" y="180"/>
                    </a:lnTo>
                    <a:lnTo>
                      <a:pt x="73" y="180"/>
                    </a:lnTo>
                    <a:lnTo>
                      <a:pt x="73" y="179"/>
                    </a:lnTo>
                    <a:lnTo>
                      <a:pt x="72" y="179"/>
                    </a:lnTo>
                    <a:lnTo>
                      <a:pt x="70" y="178"/>
                    </a:lnTo>
                    <a:lnTo>
                      <a:pt x="69" y="176"/>
                    </a:lnTo>
                    <a:lnTo>
                      <a:pt x="69" y="176"/>
                    </a:lnTo>
                    <a:lnTo>
                      <a:pt x="69" y="175"/>
                    </a:lnTo>
                    <a:lnTo>
                      <a:pt x="69" y="174"/>
                    </a:lnTo>
                    <a:lnTo>
                      <a:pt x="69" y="173"/>
                    </a:lnTo>
                    <a:lnTo>
                      <a:pt x="69" y="172"/>
                    </a:lnTo>
                    <a:lnTo>
                      <a:pt x="69" y="172"/>
                    </a:lnTo>
                    <a:lnTo>
                      <a:pt x="68" y="172"/>
                    </a:lnTo>
                    <a:lnTo>
                      <a:pt x="67" y="172"/>
                    </a:lnTo>
                    <a:lnTo>
                      <a:pt x="66" y="172"/>
                    </a:lnTo>
                    <a:lnTo>
                      <a:pt x="66" y="172"/>
                    </a:lnTo>
                    <a:lnTo>
                      <a:pt x="65" y="172"/>
                    </a:lnTo>
                    <a:lnTo>
                      <a:pt x="65" y="171"/>
                    </a:lnTo>
                    <a:lnTo>
                      <a:pt x="64" y="170"/>
                    </a:lnTo>
                    <a:lnTo>
                      <a:pt x="63" y="170"/>
                    </a:lnTo>
                    <a:lnTo>
                      <a:pt x="62" y="169"/>
                    </a:lnTo>
                    <a:lnTo>
                      <a:pt x="61" y="169"/>
                    </a:lnTo>
                    <a:lnTo>
                      <a:pt x="60" y="169"/>
                    </a:lnTo>
                    <a:lnTo>
                      <a:pt x="60" y="169"/>
                    </a:lnTo>
                    <a:lnTo>
                      <a:pt x="59" y="168"/>
                    </a:lnTo>
                    <a:lnTo>
                      <a:pt x="59" y="167"/>
                    </a:lnTo>
                    <a:lnTo>
                      <a:pt x="59" y="166"/>
                    </a:lnTo>
                    <a:lnTo>
                      <a:pt x="59" y="166"/>
                    </a:lnTo>
                    <a:lnTo>
                      <a:pt x="59" y="163"/>
                    </a:lnTo>
                    <a:lnTo>
                      <a:pt x="60" y="162"/>
                    </a:lnTo>
                    <a:lnTo>
                      <a:pt x="61" y="162"/>
                    </a:lnTo>
                    <a:lnTo>
                      <a:pt x="61" y="159"/>
                    </a:lnTo>
                    <a:lnTo>
                      <a:pt x="61" y="158"/>
                    </a:lnTo>
                    <a:lnTo>
                      <a:pt x="59" y="159"/>
                    </a:lnTo>
                    <a:lnTo>
                      <a:pt x="58" y="158"/>
                    </a:lnTo>
                    <a:lnTo>
                      <a:pt x="56" y="157"/>
                    </a:lnTo>
                    <a:lnTo>
                      <a:pt x="56" y="157"/>
                    </a:lnTo>
                    <a:lnTo>
                      <a:pt x="55" y="157"/>
                    </a:lnTo>
                    <a:lnTo>
                      <a:pt x="54" y="157"/>
                    </a:lnTo>
                    <a:lnTo>
                      <a:pt x="52" y="156"/>
                    </a:lnTo>
                    <a:lnTo>
                      <a:pt x="52" y="155"/>
                    </a:lnTo>
                    <a:lnTo>
                      <a:pt x="51" y="155"/>
                    </a:lnTo>
                    <a:lnTo>
                      <a:pt x="50" y="155"/>
                    </a:lnTo>
                    <a:lnTo>
                      <a:pt x="49" y="154"/>
                    </a:lnTo>
                    <a:lnTo>
                      <a:pt x="47" y="154"/>
                    </a:lnTo>
                    <a:lnTo>
                      <a:pt x="47" y="153"/>
                    </a:lnTo>
                    <a:lnTo>
                      <a:pt x="45" y="152"/>
                    </a:lnTo>
                    <a:lnTo>
                      <a:pt x="45" y="152"/>
                    </a:lnTo>
                    <a:lnTo>
                      <a:pt x="45" y="151"/>
                    </a:lnTo>
                    <a:lnTo>
                      <a:pt x="44" y="150"/>
                    </a:lnTo>
                    <a:lnTo>
                      <a:pt x="43" y="150"/>
                    </a:lnTo>
                    <a:lnTo>
                      <a:pt x="42" y="148"/>
                    </a:lnTo>
                    <a:lnTo>
                      <a:pt x="42" y="147"/>
                    </a:lnTo>
                    <a:lnTo>
                      <a:pt x="42" y="146"/>
                    </a:lnTo>
                    <a:lnTo>
                      <a:pt x="42" y="145"/>
                    </a:lnTo>
                    <a:lnTo>
                      <a:pt x="41" y="145"/>
                    </a:lnTo>
                    <a:lnTo>
                      <a:pt x="42" y="144"/>
                    </a:lnTo>
                    <a:lnTo>
                      <a:pt x="42" y="143"/>
                    </a:lnTo>
                    <a:lnTo>
                      <a:pt x="42" y="142"/>
                    </a:lnTo>
                    <a:lnTo>
                      <a:pt x="42" y="141"/>
                    </a:lnTo>
                    <a:lnTo>
                      <a:pt x="42" y="141"/>
                    </a:lnTo>
                    <a:lnTo>
                      <a:pt x="42" y="140"/>
                    </a:lnTo>
                    <a:lnTo>
                      <a:pt x="42" y="139"/>
                    </a:lnTo>
                    <a:lnTo>
                      <a:pt x="42" y="138"/>
                    </a:lnTo>
                    <a:lnTo>
                      <a:pt x="42" y="138"/>
                    </a:lnTo>
                    <a:lnTo>
                      <a:pt x="42" y="137"/>
                    </a:lnTo>
                    <a:lnTo>
                      <a:pt x="42" y="136"/>
                    </a:lnTo>
                    <a:lnTo>
                      <a:pt x="40" y="135"/>
                    </a:lnTo>
                    <a:lnTo>
                      <a:pt x="39" y="134"/>
                    </a:lnTo>
                    <a:lnTo>
                      <a:pt x="39" y="133"/>
                    </a:lnTo>
                    <a:lnTo>
                      <a:pt x="38" y="131"/>
                    </a:lnTo>
                    <a:lnTo>
                      <a:pt x="38" y="130"/>
                    </a:lnTo>
                    <a:lnTo>
                      <a:pt x="37" y="129"/>
                    </a:lnTo>
                    <a:lnTo>
                      <a:pt x="36" y="129"/>
                    </a:lnTo>
                    <a:lnTo>
                      <a:pt x="35" y="128"/>
                    </a:lnTo>
                    <a:lnTo>
                      <a:pt x="35" y="128"/>
                    </a:lnTo>
                    <a:lnTo>
                      <a:pt x="34" y="128"/>
                    </a:lnTo>
                    <a:lnTo>
                      <a:pt x="33" y="127"/>
                    </a:lnTo>
                    <a:lnTo>
                      <a:pt x="32" y="126"/>
                    </a:lnTo>
                    <a:lnTo>
                      <a:pt x="31" y="126"/>
                    </a:lnTo>
                    <a:lnTo>
                      <a:pt x="31" y="125"/>
                    </a:lnTo>
                    <a:lnTo>
                      <a:pt x="31" y="124"/>
                    </a:lnTo>
                    <a:lnTo>
                      <a:pt x="30" y="124"/>
                    </a:lnTo>
                    <a:lnTo>
                      <a:pt x="29" y="124"/>
                    </a:lnTo>
                    <a:lnTo>
                      <a:pt x="28" y="124"/>
                    </a:lnTo>
                    <a:lnTo>
                      <a:pt x="28" y="124"/>
                    </a:lnTo>
                    <a:lnTo>
                      <a:pt x="27" y="124"/>
                    </a:lnTo>
                    <a:lnTo>
                      <a:pt x="26" y="124"/>
                    </a:lnTo>
                    <a:lnTo>
                      <a:pt x="25" y="124"/>
                    </a:lnTo>
                    <a:lnTo>
                      <a:pt x="25" y="124"/>
                    </a:lnTo>
                    <a:lnTo>
                      <a:pt x="24" y="123"/>
                    </a:lnTo>
                    <a:lnTo>
                      <a:pt x="23" y="123"/>
                    </a:lnTo>
                    <a:lnTo>
                      <a:pt x="22" y="122"/>
                    </a:lnTo>
                    <a:lnTo>
                      <a:pt x="21" y="121"/>
                    </a:lnTo>
                    <a:lnTo>
                      <a:pt x="20" y="120"/>
                    </a:lnTo>
                    <a:lnTo>
                      <a:pt x="19" y="118"/>
                    </a:lnTo>
                    <a:lnTo>
                      <a:pt x="19" y="117"/>
                    </a:lnTo>
                    <a:lnTo>
                      <a:pt x="19" y="117"/>
                    </a:lnTo>
                    <a:lnTo>
                      <a:pt x="18" y="117"/>
                    </a:lnTo>
                    <a:lnTo>
                      <a:pt x="18" y="116"/>
                    </a:lnTo>
                    <a:lnTo>
                      <a:pt x="15" y="115"/>
                    </a:lnTo>
                    <a:lnTo>
                      <a:pt x="14" y="114"/>
                    </a:lnTo>
                    <a:lnTo>
                      <a:pt x="13" y="113"/>
                    </a:lnTo>
                    <a:lnTo>
                      <a:pt x="13" y="112"/>
                    </a:lnTo>
                    <a:lnTo>
                      <a:pt x="12" y="111"/>
                    </a:lnTo>
                    <a:lnTo>
                      <a:pt x="12" y="110"/>
                    </a:lnTo>
                    <a:lnTo>
                      <a:pt x="11" y="110"/>
                    </a:lnTo>
                    <a:lnTo>
                      <a:pt x="11" y="109"/>
                    </a:lnTo>
                    <a:lnTo>
                      <a:pt x="11" y="108"/>
                    </a:lnTo>
                    <a:lnTo>
                      <a:pt x="11" y="107"/>
                    </a:lnTo>
                    <a:lnTo>
                      <a:pt x="12" y="107"/>
                    </a:lnTo>
                    <a:lnTo>
                      <a:pt x="13" y="107"/>
                    </a:lnTo>
                    <a:lnTo>
                      <a:pt x="13" y="106"/>
                    </a:lnTo>
                    <a:lnTo>
                      <a:pt x="13" y="105"/>
                    </a:lnTo>
                    <a:lnTo>
                      <a:pt x="13" y="104"/>
                    </a:lnTo>
                    <a:lnTo>
                      <a:pt x="13" y="103"/>
                    </a:lnTo>
                    <a:lnTo>
                      <a:pt x="13" y="102"/>
                    </a:lnTo>
                    <a:lnTo>
                      <a:pt x="12" y="100"/>
                    </a:lnTo>
                    <a:lnTo>
                      <a:pt x="11" y="100"/>
                    </a:lnTo>
                    <a:lnTo>
                      <a:pt x="11" y="100"/>
                    </a:lnTo>
                    <a:lnTo>
                      <a:pt x="11" y="99"/>
                    </a:lnTo>
                    <a:lnTo>
                      <a:pt x="10" y="98"/>
                    </a:lnTo>
                    <a:lnTo>
                      <a:pt x="9" y="97"/>
                    </a:lnTo>
                    <a:lnTo>
                      <a:pt x="8" y="96"/>
                    </a:lnTo>
                    <a:lnTo>
                      <a:pt x="8" y="95"/>
                    </a:lnTo>
                    <a:lnTo>
                      <a:pt x="8" y="94"/>
                    </a:lnTo>
                    <a:lnTo>
                      <a:pt x="7" y="93"/>
                    </a:lnTo>
                    <a:lnTo>
                      <a:pt x="7" y="93"/>
                    </a:lnTo>
                    <a:lnTo>
                      <a:pt x="6" y="93"/>
                    </a:lnTo>
                    <a:lnTo>
                      <a:pt x="5" y="93"/>
                    </a:lnTo>
                    <a:lnTo>
                      <a:pt x="4" y="92"/>
                    </a:lnTo>
                    <a:lnTo>
                      <a:pt x="4" y="92"/>
                    </a:lnTo>
                    <a:lnTo>
                      <a:pt x="3" y="91"/>
                    </a:lnTo>
                    <a:lnTo>
                      <a:pt x="2" y="90"/>
                    </a:lnTo>
                    <a:lnTo>
                      <a:pt x="1" y="90"/>
                    </a:lnTo>
                    <a:lnTo>
                      <a:pt x="1" y="89"/>
                    </a:lnTo>
                    <a:lnTo>
                      <a:pt x="0" y="87"/>
                    </a:lnTo>
                    <a:lnTo>
                      <a:pt x="0" y="86"/>
                    </a:lnTo>
                    <a:lnTo>
                      <a:pt x="0" y="84"/>
                    </a:lnTo>
                    <a:lnTo>
                      <a:pt x="0" y="83"/>
                    </a:lnTo>
                    <a:lnTo>
                      <a:pt x="0" y="83"/>
                    </a:lnTo>
                    <a:lnTo>
                      <a:pt x="13" y="53"/>
                    </a:lnTo>
                    <a:lnTo>
                      <a:pt x="28" y="13"/>
                    </a:lnTo>
                    <a:close/>
                  </a:path>
                </a:pathLst>
              </a:custGeom>
              <a:solidFill>
                <a:srgbClr val="D7B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198" name="Freeform 956">
                <a:extLst>
                  <a:ext uri="{FF2B5EF4-FFF2-40B4-BE49-F238E27FC236}">
                    <a16:creationId xmlns:a16="http://schemas.microsoft.com/office/drawing/2014/main" id="{7E037F01-682C-4206-AF8E-D359C8855CD1}"/>
                  </a:ext>
                </a:extLst>
              </p:cNvPr>
              <p:cNvSpPr>
                <a:spLocks/>
              </p:cNvSpPr>
              <p:nvPr/>
            </p:nvSpPr>
            <p:spPr bwMode="auto">
              <a:xfrm>
                <a:off x="4933" y="3206"/>
                <a:ext cx="265" cy="219"/>
              </a:xfrm>
              <a:custGeom>
                <a:avLst/>
                <a:gdLst>
                  <a:gd name="T0" fmla="*/ 42 w 265"/>
                  <a:gd name="T1" fmla="*/ 4 h 219"/>
                  <a:gd name="T2" fmla="*/ 52 w 265"/>
                  <a:gd name="T3" fmla="*/ 5 h 219"/>
                  <a:gd name="T4" fmla="*/ 56 w 265"/>
                  <a:gd name="T5" fmla="*/ 17 h 219"/>
                  <a:gd name="T6" fmla="*/ 67 w 265"/>
                  <a:gd name="T7" fmla="*/ 25 h 219"/>
                  <a:gd name="T8" fmla="*/ 76 w 265"/>
                  <a:gd name="T9" fmla="*/ 36 h 219"/>
                  <a:gd name="T10" fmla="*/ 88 w 265"/>
                  <a:gd name="T11" fmla="*/ 45 h 219"/>
                  <a:gd name="T12" fmla="*/ 100 w 265"/>
                  <a:gd name="T13" fmla="*/ 48 h 219"/>
                  <a:gd name="T14" fmla="*/ 112 w 265"/>
                  <a:gd name="T15" fmla="*/ 55 h 219"/>
                  <a:gd name="T16" fmla="*/ 123 w 265"/>
                  <a:gd name="T17" fmla="*/ 64 h 219"/>
                  <a:gd name="T18" fmla="*/ 131 w 265"/>
                  <a:gd name="T19" fmla="*/ 72 h 219"/>
                  <a:gd name="T20" fmla="*/ 141 w 265"/>
                  <a:gd name="T21" fmla="*/ 76 h 219"/>
                  <a:gd name="T22" fmla="*/ 153 w 265"/>
                  <a:gd name="T23" fmla="*/ 79 h 219"/>
                  <a:gd name="T24" fmla="*/ 164 w 265"/>
                  <a:gd name="T25" fmla="*/ 76 h 219"/>
                  <a:gd name="T26" fmla="*/ 173 w 265"/>
                  <a:gd name="T27" fmla="*/ 73 h 219"/>
                  <a:gd name="T28" fmla="*/ 188 w 265"/>
                  <a:gd name="T29" fmla="*/ 75 h 219"/>
                  <a:gd name="T30" fmla="*/ 200 w 265"/>
                  <a:gd name="T31" fmla="*/ 75 h 219"/>
                  <a:gd name="T32" fmla="*/ 211 w 265"/>
                  <a:gd name="T33" fmla="*/ 83 h 219"/>
                  <a:gd name="T34" fmla="*/ 223 w 265"/>
                  <a:gd name="T35" fmla="*/ 87 h 219"/>
                  <a:gd name="T36" fmla="*/ 230 w 265"/>
                  <a:gd name="T37" fmla="*/ 94 h 219"/>
                  <a:gd name="T38" fmla="*/ 239 w 265"/>
                  <a:gd name="T39" fmla="*/ 102 h 219"/>
                  <a:gd name="T40" fmla="*/ 245 w 265"/>
                  <a:gd name="T41" fmla="*/ 107 h 219"/>
                  <a:gd name="T42" fmla="*/ 251 w 265"/>
                  <a:gd name="T43" fmla="*/ 113 h 219"/>
                  <a:gd name="T44" fmla="*/ 256 w 265"/>
                  <a:gd name="T45" fmla="*/ 121 h 219"/>
                  <a:gd name="T46" fmla="*/ 261 w 265"/>
                  <a:gd name="T47" fmla="*/ 131 h 219"/>
                  <a:gd name="T48" fmla="*/ 262 w 265"/>
                  <a:gd name="T49" fmla="*/ 142 h 219"/>
                  <a:gd name="T50" fmla="*/ 260 w 265"/>
                  <a:gd name="T51" fmla="*/ 148 h 219"/>
                  <a:gd name="T52" fmla="*/ 251 w 265"/>
                  <a:gd name="T53" fmla="*/ 149 h 219"/>
                  <a:gd name="T54" fmla="*/ 243 w 265"/>
                  <a:gd name="T55" fmla="*/ 149 h 219"/>
                  <a:gd name="T56" fmla="*/ 235 w 265"/>
                  <a:gd name="T57" fmla="*/ 152 h 219"/>
                  <a:gd name="T58" fmla="*/ 231 w 265"/>
                  <a:gd name="T59" fmla="*/ 158 h 219"/>
                  <a:gd name="T60" fmla="*/ 225 w 265"/>
                  <a:gd name="T61" fmla="*/ 165 h 219"/>
                  <a:gd name="T62" fmla="*/ 216 w 265"/>
                  <a:gd name="T63" fmla="*/ 166 h 219"/>
                  <a:gd name="T64" fmla="*/ 208 w 265"/>
                  <a:gd name="T65" fmla="*/ 171 h 219"/>
                  <a:gd name="T66" fmla="*/ 203 w 265"/>
                  <a:gd name="T67" fmla="*/ 172 h 219"/>
                  <a:gd name="T68" fmla="*/ 196 w 265"/>
                  <a:gd name="T69" fmla="*/ 178 h 219"/>
                  <a:gd name="T70" fmla="*/ 184 w 265"/>
                  <a:gd name="T71" fmla="*/ 184 h 219"/>
                  <a:gd name="T72" fmla="*/ 171 w 265"/>
                  <a:gd name="T73" fmla="*/ 190 h 219"/>
                  <a:gd name="T74" fmla="*/ 159 w 265"/>
                  <a:gd name="T75" fmla="*/ 190 h 219"/>
                  <a:gd name="T76" fmla="*/ 149 w 265"/>
                  <a:gd name="T77" fmla="*/ 198 h 219"/>
                  <a:gd name="T78" fmla="*/ 140 w 265"/>
                  <a:gd name="T79" fmla="*/ 198 h 219"/>
                  <a:gd name="T80" fmla="*/ 135 w 265"/>
                  <a:gd name="T81" fmla="*/ 202 h 219"/>
                  <a:gd name="T82" fmla="*/ 128 w 265"/>
                  <a:gd name="T83" fmla="*/ 209 h 219"/>
                  <a:gd name="T84" fmla="*/ 116 w 265"/>
                  <a:gd name="T85" fmla="*/ 219 h 219"/>
                  <a:gd name="T86" fmla="*/ 116 w 265"/>
                  <a:gd name="T87" fmla="*/ 211 h 219"/>
                  <a:gd name="T88" fmla="*/ 107 w 265"/>
                  <a:gd name="T89" fmla="*/ 207 h 219"/>
                  <a:gd name="T90" fmla="*/ 100 w 265"/>
                  <a:gd name="T91" fmla="*/ 202 h 219"/>
                  <a:gd name="T92" fmla="*/ 93 w 265"/>
                  <a:gd name="T93" fmla="*/ 199 h 219"/>
                  <a:gd name="T94" fmla="*/ 83 w 265"/>
                  <a:gd name="T95" fmla="*/ 197 h 219"/>
                  <a:gd name="T96" fmla="*/ 79 w 265"/>
                  <a:gd name="T97" fmla="*/ 188 h 219"/>
                  <a:gd name="T98" fmla="*/ 74 w 265"/>
                  <a:gd name="T99" fmla="*/ 180 h 219"/>
                  <a:gd name="T100" fmla="*/ 67 w 265"/>
                  <a:gd name="T101" fmla="*/ 172 h 219"/>
                  <a:gd name="T102" fmla="*/ 59 w 265"/>
                  <a:gd name="T103" fmla="*/ 166 h 219"/>
                  <a:gd name="T104" fmla="*/ 52 w 265"/>
                  <a:gd name="T105" fmla="*/ 156 h 219"/>
                  <a:gd name="T106" fmla="*/ 42 w 265"/>
                  <a:gd name="T107" fmla="*/ 147 h 219"/>
                  <a:gd name="T108" fmla="*/ 42 w 265"/>
                  <a:gd name="T109" fmla="*/ 137 h 219"/>
                  <a:gd name="T110" fmla="*/ 32 w 265"/>
                  <a:gd name="T111" fmla="*/ 126 h 219"/>
                  <a:gd name="T112" fmla="*/ 23 w 265"/>
                  <a:gd name="T113" fmla="*/ 123 h 219"/>
                  <a:gd name="T114" fmla="*/ 12 w 265"/>
                  <a:gd name="T115" fmla="*/ 111 h 219"/>
                  <a:gd name="T116" fmla="*/ 12 w 265"/>
                  <a:gd name="T117" fmla="*/ 100 h 219"/>
                  <a:gd name="T118" fmla="*/ 4 w 265"/>
                  <a:gd name="T119" fmla="*/ 92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5" h="219">
                    <a:moveTo>
                      <a:pt x="28" y="13"/>
                    </a:moveTo>
                    <a:lnTo>
                      <a:pt x="29" y="10"/>
                    </a:lnTo>
                    <a:lnTo>
                      <a:pt x="31" y="10"/>
                    </a:lnTo>
                    <a:lnTo>
                      <a:pt x="31" y="10"/>
                    </a:lnTo>
                    <a:lnTo>
                      <a:pt x="33" y="9"/>
                    </a:lnTo>
                    <a:lnTo>
                      <a:pt x="35" y="7"/>
                    </a:lnTo>
                    <a:lnTo>
                      <a:pt x="36" y="7"/>
                    </a:lnTo>
                    <a:lnTo>
                      <a:pt x="37" y="7"/>
                    </a:lnTo>
                    <a:lnTo>
                      <a:pt x="38" y="6"/>
                    </a:lnTo>
                    <a:lnTo>
                      <a:pt x="39" y="6"/>
                    </a:lnTo>
                    <a:lnTo>
                      <a:pt x="40" y="6"/>
                    </a:lnTo>
                    <a:lnTo>
                      <a:pt x="41" y="5"/>
                    </a:lnTo>
                    <a:lnTo>
                      <a:pt x="42" y="4"/>
                    </a:lnTo>
                    <a:lnTo>
                      <a:pt x="42" y="3"/>
                    </a:lnTo>
                    <a:lnTo>
                      <a:pt x="44" y="2"/>
                    </a:lnTo>
                    <a:lnTo>
                      <a:pt x="45" y="0"/>
                    </a:lnTo>
                    <a:lnTo>
                      <a:pt x="46" y="1"/>
                    </a:lnTo>
                    <a:lnTo>
                      <a:pt x="47" y="1"/>
                    </a:lnTo>
                    <a:lnTo>
                      <a:pt x="48" y="0"/>
                    </a:lnTo>
                    <a:lnTo>
                      <a:pt x="49" y="1"/>
                    </a:lnTo>
                    <a:lnTo>
                      <a:pt x="49" y="2"/>
                    </a:lnTo>
                    <a:lnTo>
                      <a:pt x="50" y="2"/>
                    </a:lnTo>
                    <a:lnTo>
                      <a:pt x="50" y="3"/>
                    </a:lnTo>
                    <a:lnTo>
                      <a:pt x="51" y="4"/>
                    </a:lnTo>
                    <a:lnTo>
                      <a:pt x="52" y="4"/>
                    </a:lnTo>
                    <a:lnTo>
                      <a:pt x="52" y="5"/>
                    </a:lnTo>
                    <a:lnTo>
                      <a:pt x="52" y="7"/>
                    </a:lnTo>
                    <a:lnTo>
                      <a:pt x="52" y="7"/>
                    </a:lnTo>
                    <a:lnTo>
                      <a:pt x="52" y="8"/>
                    </a:lnTo>
                    <a:lnTo>
                      <a:pt x="53" y="9"/>
                    </a:lnTo>
                    <a:lnTo>
                      <a:pt x="54" y="10"/>
                    </a:lnTo>
                    <a:lnTo>
                      <a:pt x="54" y="11"/>
                    </a:lnTo>
                    <a:lnTo>
                      <a:pt x="55" y="12"/>
                    </a:lnTo>
                    <a:lnTo>
                      <a:pt x="55" y="13"/>
                    </a:lnTo>
                    <a:lnTo>
                      <a:pt x="55" y="14"/>
                    </a:lnTo>
                    <a:lnTo>
                      <a:pt x="55" y="15"/>
                    </a:lnTo>
                    <a:lnTo>
                      <a:pt x="56" y="16"/>
                    </a:lnTo>
                    <a:lnTo>
                      <a:pt x="56" y="17"/>
                    </a:lnTo>
                    <a:lnTo>
                      <a:pt x="56" y="17"/>
                    </a:lnTo>
                    <a:lnTo>
                      <a:pt x="57" y="17"/>
                    </a:lnTo>
                    <a:lnTo>
                      <a:pt x="58" y="18"/>
                    </a:lnTo>
                    <a:lnTo>
                      <a:pt x="59" y="19"/>
                    </a:lnTo>
                    <a:lnTo>
                      <a:pt x="60" y="20"/>
                    </a:lnTo>
                    <a:lnTo>
                      <a:pt x="61" y="21"/>
                    </a:lnTo>
                    <a:lnTo>
                      <a:pt x="62" y="21"/>
                    </a:lnTo>
                    <a:lnTo>
                      <a:pt x="62" y="21"/>
                    </a:lnTo>
                    <a:lnTo>
                      <a:pt x="63" y="22"/>
                    </a:lnTo>
                    <a:lnTo>
                      <a:pt x="64" y="23"/>
                    </a:lnTo>
                    <a:lnTo>
                      <a:pt x="65" y="24"/>
                    </a:lnTo>
                    <a:lnTo>
                      <a:pt x="66" y="24"/>
                    </a:lnTo>
                    <a:lnTo>
                      <a:pt x="66" y="25"/>
                    </a:lnTo>
                    <a:lnTo>
                      <a:pt x="67" y="25"/>
                    </a:lnTo>
                    <a:lnTo>
                      <a:pt x="68" y="26"/>
                    </a:lnTo>
                    <a:lnTo>
                      <a:pt x="69" y="26"/>
                    </a:lnTo>
                    <a:lnTo>
                      <a:pt x="69" y="27"/>
                    </a:lnTo>
                    <a:lnTo>
                      <a:pt x="69" y="28"/>
                    </a:lnTo>
                    <a:lnTo>
                      <a:pt x="70" y="28"/>
                    </a:lnTo>
                    <a:lnTo>
                      <a:pt x="71" y="29"/>
                    </a:lnTo>
                    <a:lnTo>
                      <a:pt x="72" y="30"/>
                    </a:lnTo>
                    <a:lnTo>
                      <a:pt x="73" y="31"/>
                    </a:lnTo>
                    <a:lnTo>
                      <a:pt x="73" y="32"/>
                    </a:lnTo>
                    <a:lnTo>
                      <a:pt x="73" y="34"/>
                    </a:lnTo>
                    <a:lnTo>
                      <a:pt x="75" y="35"/>
                    </a:lnTo>
                    <a:lnTo>
                      <a:pt x="75" y="35"/>
                    </a:lnTo>
                    <a:lnTo>
                      <a:pt x="76" y="36"/>
                    </a:lnTo>
                    <a:lnTo>
                      <a:pt x="76" y="38"/>
                    </a:lnTo>
                    <a:lnTo>
                      <a:pt x="77" y="38"/>
                    </a:lnTo>
                    <a:lnTo>
                      <a:pt x="78" y="40"/>
                    </a:lnTo>
                    <a:lnTo>
                      <a:pt x="79" y="40"/>
                    </a:lnTo>
                    <a:lnTo>
                      <a:pt x="80" y="40"/>
                    </a:lnTo>
                    <a:lnTo>
                      <a:pt x="83" y="41"/>
                    </a:lnTo>
                    <a:lnTo>
                      <a:pt x="83" y="42"/>
                    </a:lnTo>
                    <a:lnTo>
                      <a:pt x="83" y="42"/>
                    </a:lnTo>
                    <a:lnTo>
                      <a:pt x="84" y="42"/>
                    </a:lnTo>
                    <a:lnTo>
                      <a:pt x="85" y="43"/>
                    </a:lnTo>
                    <a:lnTo>
                      <a:pt x="86" y="45"/>
                    </a:lnTo>
                    <a:lnTo>
                      <a:pt x="87" y="45"/>
                    </a:lnTo>
                    <a:lnTo>
                      <a:pt x="88" y="45"/>
                    </a:lnTo>
                    <a:lnTo>
                      <a:pt x="90" y="45"/>
                    </a:lnTo>
                    <a:lnTo>
                      <a:pt x="90" y="45"/>
                    </a:lnTo>
                    <a:lnTo>
                      <a:pt x="90" y="46"/>
                    </a:lnTo>
                    <a:lnTo>
                      <a:pt x="91" y="46"/>
                    </a:lnTo>
                    <a:lnTo>
                      <a:pt x="92" y="46"/>
                    </a:lnTo>
                    <a:lnTo>
                      <a:pt x="93" y="47"/>
                    </a:lnTo>
                    <a:lnTo>
                      <a:pt x="93" y="48"/>
                    </a:lnTo>
                    <a:lnTo>
                      <a:pt x="93" y="48"/>
                    </a:lnTo>
                    <a:lnTo>
                      <a:pt x="97" y="49"/>
                    </a:lnTo>
                    <a:lnTo>
                      <a:pt x="97" y="49"/>
                    </a:lnTo>
                    <a:lnTo>
                      <a:pt x="98" y="49"/>
                    </a:lnTo>
                    <a:lnTo>
                      <a:pt x="99" y="49"/>
                    </a:lnTo>
                    <a:lnTo>
                      <a:pt x="100" y="48"/>
                    </a:lnTo>
                    <a:lnTo>
                      <a:pt x="102" y="49"/>
                    </a:lnTo>
                    <a:lnTo>
                      <a:pt x="103" y="49"/>
                    </a:lnTo>
                    <a:lnTo>
                      <a:pt x="104" y="50"/>
                    </a:lnTo>
                    <a:lnTo>
                      <a:pt x="105" y="51"/>
                    </a:lnTo>
                    <a:lnTo>
                      <a:pt x="106" y="51"/>
                    </a:lnTo>
                    <a:lnTo>
                      <a:pt x="107" y="52"/>
                    </a:lnTo>
                    <a:lnTo>
                      <a:pt x="107" y="52"/>
                    </a:lnTo>
                    <a:lnTo>
                      <a:pt x="109" y="52"/>
                    </a:lnTo>
                    <a:lnTo>
                      <a:pt x="109" y="53"/>
                    </a:lnTo>
                    <a:lnTo>
                      <a:pt x="110" y="53"/>
                    </a:lnTo>
                    <a:lnTo>
                      <a:pt x="111" y="55"/>
                    </a:lnTo>
                    <a:lnTo>
                      <a:pt x="111" y="55"/>
                    </a:lnTo>
                    <a:lnTo>
                      <a:pt x="112" y="55"/>
                    </a:lnTo>
                    <a:lnTo>
                      <a:pt x="112" y="56"/>
                    </a:lnTo>
                    <a:lnTo>
                      <a:pt x="114" y="57"/>
                    </a:lnTo>
                    <a:lnTo>
                      <a:pt x="114" y="58"/>
                    </a:lnTo>
                    <a:lnTo>
                      <a:pt x="115" y="59"/>
                    </a:lnTo>
                    <a:lnTo>
                      <a:pt x="117" y="59"/>
                    </a:lnTo>
                    <a:lnTo>
                      <a:pt x="118" y="59"/>
                    </a:lnTo>
                    <a:lnTo>
                      <a:pt x="118" y="61"/>
                    </a:lnTo>
                    <a:lnTo>
                      <a:pt x="119" y="61"/>
                    </a:lnTo>
                    <a:lnTo>
                      <a:pt x="120" y="62"/>
                    </a:lnTo>
                    <a:lnTo>
                      <a:pt x="121" y="62"/>
                    </a:lnTo>
                    <a:lnTo>
                      <a:pt x="121" y="63"/>
                    </a:lnTo>
                    <a:lnTo>
                      <a:pt x="122" y="63"/>
                    </a:lnTo>
                    <a:lnTo>
                      <a:pt x="123" y="64"/>
                    </a:lnTo>
                    <a:lnTo>
                      <a:pt x="124" y="65"/>
                    </a:lnTo>
                    <a:lnTo>
                      <a:pt x="124" y="66"/>
                    </a:lnTo>
                    <a:lnTo>
                      <a:pt x="125" y="66"/>
                    </a:lnTo>
                    <a:lnTo>
                      <a:pt x="126" y="66"/>
                    </a:lnTo>
                    <a:lnTo>
                      <a:pt x="127" y="66"/>
                    </a:lnTo>
                    <a:lnTo>
                      <a:pt x="127" y="67"/>
                    </a:lnTo>
                    <a:lnTo>
                      <a:pt x="128" y="68"/>
                    </a:lnTo>
                    <a:lnTo>
                      <a:pt x="128" y="69"/>
                    </a:lnTo>
                    <a:lnTo>
                      <a:pt x="128" y="69"/>
                    </a:lnTo>
                    <a:lnTo>
                      <a:pt x="128" y="70"/>
                    </a:lnTo>
                    <a:lnTo>
                      <a:pt x="129" y="71"/>
                    </a:lnTo>
                    <a:lnTo>
                      <a:pt x="130" y="71"/>
                    </a:lnTo>
                    <a:lnTo>
                      <a:pt x="131" y="72"/>
                    </a:lnTo>
                    <a:lnTo>
                      <a:pt x="132" y="72"/>
                    </a:lnTo>
                    <a:lnTo>
                      <a:pt x="133" y="72"/>
                    </a:lnTo>
                    <a:lnTo>
                      <a:pt x="134" y="72"/>
                    </a:lnTo>
                    <a:lnTo>
                      <a:pt x="135" y="73"/>
                    </a:lnTo>
                    <a:lnTo>
                      <a:pt x="135" y="73"/>
                    </a:lnTo>
                    <a:lnTo>
                      <a:pt x="137" y="74"/>
                    </a:lnTo>
                    <a:lnTo>
                      <a:pt x="138" y="74"/>
                    </a:lnTo>
                    <a:lnTo>
                      <a:pt x="138" y="75"/>
                    </a:lnTo>
                    <a:lnTo>
                      <a:pt x="138" y="75"/>
                    </a:lnTo>
                    <a:lnTo>
                      <a:pt x="138" y="76"/>
                    </a:lnTo>
                    <a:lnTo>
                      <a:pt x="139" y="76"/>
                    </a:lnTo>
                    <a:lnTo>
                      <a:pt x="140" y="75"/>
                    </a:lnTo>
                    <a:lnTo>
                      <a:pt x="141" y="76"/>
                    </a:lnTo>
                    <a:lnTo>
                      <a:pt x="142" y="76"/>
                    </a:lnTo>
                    <a:lnTo>
                      <a:pt x="142" y="76"/>
                    </a:lnTo>
                    <a:lnTo>
                      <a:pt x="143" y="77"/>
                    </a:lnTo>
                    <a:lnTo>
                      <a:pt x="144" y="77"/>
                    </a:lnTo>
                    <a:lnTo>
                      <a:pt x="145" y="77"/>
                    </a:lnTo>
                    <a:lnTo>
                      <a:pt x="146" y="78"/>
                    </a:lnTo>
                    <a:lnTo>
                      <a:pt x="147" y="79"/>
                    </a:lnTo>
                    <a:lnTo>
                      <a:pt x="148" y="79"/>
                    </a:lnTo>
                    <a:lnTo>
                      <a:pt x="149" y="80"/>
                    </a:lnTo>
                    <a:lnTo>
                      <a:pt x="150" y="79"/>
                    </a:lnTo>
                    <a:lnTo>
                      <a:pt x="152" y="79"/>
                    </a:lnTo>
                    <a:lnTo>
                      <a:pt x="152" y="79"/>
                    </a:lnTo>
                    <a:lnTo>
                      <a:pt x="153" y="79"/>
                    </a:lnTo>
                    <a:lnTo>
                      <a:pt x="153" y="79"/>
                    </a:lnTo>
                    <a:lnTo>
                      <a:pt x="155" y="79"/>
                    </a:lnTo>
                    <a:lnTo>
                      <a:pt x="155" y="78"/>
                    </a:lnTo>
                    <a:lnTo>
                      <a:pt x="155" y="78"/>
                    </a:lnTo>
                    <a:lnTo>
                      <a:pt x="156" y="77"/>
                    </a:lnTo>
                    <a:lnTo>
                      <a:pt x="157" y="77"/>
                    </a:lnTo>
                    <a:lnTo>
                      <a:pt x="158" y="77"/>
                    </a:lnTo>
                    <a:lnTo>
                      <a:pt x="159" y="76"/>
                    </a:lnTo>
                    <a:lnTo>
                      <a:pt x="160" y="77"/>
                    </a:lnTo>
                    <a:lnTo>
                      <a:pt x="161" y="77"/>
                    </a:lnTo>
                    <a:lnTo>
                      <a:pt x="162" y="77"/>
                    </a:lnTo>
                    <a:lnTo>
                      <a:pt x="163" y="76"/>
                    </a:lnTo>
                    <a:lnTo>
                      <a:pt x="164" y="76"/>
                    </a:lnTo>
                    <a:lnTo>
                      <a:pt x="165" y="76"/>
                    </a:lnTo>
                    <a:lnTo>
                      <a:pt x="166" y="75"/>
                    </a:lnTo>
                    <a:lnTo>
                      <a:pt x="166" y="74"/>
                    </a:lnTo>
                    <a:lnTo>
                      <a:pt x="166" y="74"/>
                    </a:lnTo>
                    <a:lnTo>
                      <a:pt x="166" y="75"/>
                    </a:lnTo>
                    <a:lnTo>
                      <a:pt x="167" y="76"/>
                    </a:lnTo>
                    <a:lnTo>
                      <a:pt x="168" y="76"/>
                    </a:lnTo>
                    <a:lnTo>
                      <a:pt x="169" y="75"/>
                    </a:lnTo>
                    <a:lnTo>
                      <a:pt x="169" y="75"/>
                    </a:lnTo>
                    <a:lnTo>
                      <a:pt x="170" y="75"/>
                    </a:lnTo>
                    <a:lnTo>
                      <a:pt x="171" y="75"/>
                    </a:lnTo>
                    <a:lnTo>
                      <a:pt x="172" y="74"/>
                    </a:lnTo>
                    <a:lnTo>
                      <a:pt x="173" y="73"/>
                    </a:lnTo>
                    <a:lnTo>
                      <a:pt x="175" y="73"/>
                    </a:lnTo>
                    <a:lnTo>
                      <a:pt x="176" y="74"/>
                    </a:lnTo>
                    <a:lnTo>
                      <a:pt x="176" y="75"/>
                    </a:lnTo>
                    <a:lnTo>
                      <a:pt x="177" y="75"/>
                    </a:lnTo>
                    <a:lnTo>
                      <a:pt x="177" y="74"/>
                    </a:lnTo>
                    <a:lnTo>
                      <a:pt x="178" y="74"/>
                    </a:lnTo>
                    <a:lnTo>
                      <a:pt x="180" y="74"/>
                    </a:lnTo>
                    <a:lnTo>
                      <a:pt x="181" y="74"/>
                    </a:lnTo>
                    <a:lnTo>
                      <a:pt x="184" y="75"/>
                    </a:lnTo>
                    <a:lnTo>
                      <a:pt x="185" y="75"/>
                    </a:lnTo>
                    <a:lnTo>
                      <a:pt x="186" y="76"/>
                    </a:lnTo>
                    <a:lnTo>
                      <a:pt x="187" y="76"/>
                    </a:lnTo>
                    <a:lnTo>
                      <a:pt x="188" y="75"/>
                    </a:lnTo>
                    <a:lnTo>
                      <a:pt x="189" y="74"/>
                    </a:lnTo>
                    <a:lnTo>
                      <a:pt x="190" y="74"/>
                    </a:lnTo>
                    <a:lnTo>
                      <a:pt x="190" y="74"/>
                    </a:lnTo>
                    <a:lnTo>
                      <a:pt x="191" y="74"/>
                    </a:lnTo>
                    <a:lnTo>
                      <a:pt x="192" y="73"/>
                    </a:lnTo>
                    <a:lnTo>
                      <a:pt x="193" y="73"/>
                    </a:lnTo>
                    <a:lnTo>
                      <a:pt x="193" y="72"/>
                    </a:lnTo>
                    <a:lnTo>
                      <a:pt x="194" y="72"/>
                    </a:lnTo>
                    <a:lnTo>
                      <a:pt x="195" y="72"/>
                    </a:lnTo>
                    <a:lnTo>
                      <a:pt x="196" y="73"/>
                    </a:lnTo>
                    <a:lnTo>
                      <a:pt x="197" y="73"/>
                    </a:lnTo>
                    <a:lnTo>
                      <a:pt x="199" y="74"/>
                    </a:lnTo>
                    <a:lnTo>
                      <a:pt x="200" y="75"/>
                    </a:lnTo>
                    <a:lnTo>
                      <a:pt x="200" y="75"/>
                    </a:lnTo>
                    <a:lnTo>
                      <a:pt x="201" y="75"/>
                    </a:lnTo>
                    <a:lnTo>
                      <a:pt x="202" y="76"/>
                    </a:lnTo>
                    <a:lnTo>
                      <a:pt x="204" y="76"/>
                    </a:lnTo>
                    <a:lnTo>
                      <a:pt x="205" y="78"/>
                    </a:lnTo>
                    <a:lnTo>
                      <a:pt x="206" y="79"/>
                    </a:lnTo>
                    <a:lnTo>
                      <a:pt x="207" y="81"/>
                    </a:lnTo>
                    <a:lnTo>
                      <a:pt x="209" y="81"/>
                    </a:lnTo>
                    <a:lnTo>
                      <a:pt x="209" y="82"/>
                    </a:lnTo>
                    <a:lnTo>
                      <a:pt x="210" y="83"/>
                    </a:lnTo>
                    <a:lnTo>
                      <a:pt x="210" y="83"/>
                    </a:lnTo>
                    <a:lnTo>
                      <a:pt x="210" y="83"/>
                    </a:lnTo>
                    <a:lnTo>
                      <a:pt x="211" y="83"/>
                    </a:lnTo>
                    <a:lnTo>
                      <a:pt x="212" y="83"/>
                    </a:lnTo>
                    <a:lnTo>
                      <a:pt x="212" y="85"/>
                    </a:lnTo>
                    <a:lnTo>
                      <a:pt x="214" y="85"/>
                    </a:lnTo>
                    <a:lnTo>
                      <a:pt x="215" y="86"/>
                    </a:lnTo>
                    <a:lnTo>
                      <a:pt x="216" y="86"/>
                    </a:lnTo>
                    <a:lnTo>
                      <a:pt x="217" y="86"/>
                    </a:lnTo>
                    <a:lnTo>
                      <a:pt x="217" y="86"/>
                    </a:lnTo>
                    <a:lnTo>
                      <a:pt x="218" y="86"/>
                    </a:lnTo>
                    <a:lnTo>
                      <a:pt x="219" y="87"/>
                    </a:lnTo>
                    <a:lnTo>
                      <a:pt x="220" y="86"/>
                    </a:lnTo>
                    <a:lnTo>
                      <a:pt x="222" y="86"/>
                    </a:lnTo>
                    <a:lnTo>
                      <a:pt x="223" y="86"/>
                    </a:lnTo>
                    <a:lnTo>
                      <a:pt x="223" y="87"/>
                    </a:lnTo>
                    <a:lnTo>
                      <a:pt x="224" y="89"/>
                    </a:lnTo>
                    <a:lnTo>
                      <a:pt x="224" y="90"/>
                    </a:lnTo>
                    <a:lnTo>
                      <a:pt x="225" y="90"/>
                    </a:lnTo>
                    <a:lnTo>
                      <a:pt x="226" y="90"/>
                    </a:lnTo>
                    <a:lnTo>
                      <a:pt x="227" y="91"/>
                    </a:lnTo>
                    <a:lnTo>
                      <a:pt x="228" y="91"/>
                    </a:lnTo>
                    <a:lnTo>
                      <a:pt x="228" y="92"/>
                    </a:lnTo>
                    <a:lnTo>
                      <a:pt x="229" y="92"/>
                    </a:lnTo>
                    <a:lnTo>
                      <a:pt x="230" y="92"/>
                    </a:lnTo>
                    <a:lnTo>
                      <a:pt x="230" y="93"/>
                    </a:lnTo>
                    <a:lnTo>
                      <a:pt x="229" y="93"/>
                    </a:lnTo>
                    <a:lnTo>
                      <a:pt x="229" y="94"/>
                    </a:lnTo>
                    <a:lnTo>
                      <a:pt x="230" y="94"/>
                    </a:lnTo>
                    <a:lnTo>
                      <a:pt x="230" y="95"/>
                    </a:lnTo>
                    <a:lnTo>
                      <a:pt x="231" y="95"/>
                    </a:lnTo>
                    <a:lnTo>
                      <a:pt x="231" y="96"/>
                    </a:lnTo>
                    <a:lnTo>
                      <a:pt x="232" y="95"/>
                    </a:lnTo>
                    <a:lnTo>
                      <a:pt x="233" y="95"/>
                    </a:lnTo>
                    <a:lnTo>
                      <a:pt x="235" y="97"/>
                    </a:lnTo>
                    <a:lnTo>
                      <a:pt x="235" y="98"/>
                    </a:lnTo>
                    <a:lnTo>
                      <a:pt x="236" y="98"/>
                    </a:lnTo>
                    <a:lnTo>
                      <a:pt x="238" y="99"/>
                    </a:lnTo>
                    <a:lnTo>
                      <a:pt x="238" y="100"/>
                    </a:lnTo>
                    <a:lnTo>
                      <a:pt x="238" y="101"/>
                    </a:lnTo>
                    <a:lnTo>
                      <a:pt x="239" y="101"/>
                    </a:lnTo>
                    <a:lnTo>
                      <a:pt x="239" y="102"/>
                    </a:lnTo>
                    <a:lnTo>
                      <a:pt x="239" y="103"/>
                    </a:lnTo>
                    <a:lnTo>
                      <a:pt x="240" y="104"/>
                    </a:lnTo>
                    <a:lnTo>
                      <a:pt x="241" y="104"/>
                    </a:lnTo>
                    <a:lnTo>
                      <a:pt x="241" y="104"/>
                    </a:lnTo>
                    <a:lnTo>
                      <a:pt x="242" y="104"/>
                    </a:lnTo>
                    <a:lnTo>
                      <a:pt x="243" y="104"/>
                    </a:lnTo>
                    <a:lnTo>
                      <a:pt x="243" y="104"/>
                    </a:lnTo>
                    <a:lnTo>
                      <a:pt x="242" y="105"/>
                    </a:lnTo>
                    <a:lnTo>
                      <a:pt x="242" y="106"/>
                    </a:lnTo>
                    <a:lnTo>
                      <a:pt x="243" y="106"/>
                    </a:lnTo>
                    <a:lnTo>
                      <a:pt x="244" y="107"/>
                    </a:lnTo>
                    <a:lnTo>
                      <a:pt x="244" y="107"/>
                    </a:lnTo>
                    <a:lnTo>
                      <a:pt x="245" y="107"/>
                    </a:lnTo>
                    <a:lnTo>
                      <a:pt x="246" y="108"/>
                    </a:lnTo>
                    <a:lnTo>
                      <a:pt x="246" y="109"/>
                    </a:lnTo>
                    <a:lnTo>
                      <a:pt x="247" y="110"/>
                    </a:lnTo>
                    <a:lnTo>
                      <a:pt x="248" y="109"/>
                    </a:lnTo>
                    <a:lnTo>
                      <a:pt x="248" y="109"/>
                    </a:lnTo>
                    <a:lnTo>
                      <a:pt x="248" y="110"/>
                    </a:lnTo>
                    <a:lnTo>
                      <a:pt x="247" y="110"/>
                    </a:lnTo>
                    <a:lnTo>
                      <a:pt x="247" y="111"/>
                    </a:lnTo>
                    <a:lnTo>
                      <a:pt x="248" y="111"/>
                    </a:lnTo>
                    <a:lnTo>
                      <a:pt x="248" y="112"/>
                    </a:lnTo>
                    <a:lnTo>
                      <a:pt x="249" y="112"/>
                    </a:lnTo>
                    <a:lnTo>
                      <a:pt x="250" y="113"/>
                    </a:lnTo>
                    <a:lnTo>
                      <a:pt x="251" y="113"/>
                    </a:lnTo>
                    <a:lnTo>
                      <a:pt x="252" y="114"/>
                    </a:lnTo>
                    <a:lnTo>
                      <a:pt x="253" y="115"/>
                    </a:lnTo>
                    <a:lnTo>
                      <a:pt x="254" y="115"/>
                    </a:lnTo>
                    <a:lnTo>
                      <a:pt x="255" y="116"/>
                    </a:lnTo>
                    <a:lnTo>
                      <a:pt x="255" y="117"/>
                    </a:lnTo>
                    <a:lnTo>
                      <a:pt x="255" y="117"/>
                    </a:lnTo>
                    <a:lnTo>
                      <a:pt x="255" y="118"/>
                    </a:lnTo>
                    <a:lnTo>
                      <a:pt x="255" y="118"/>
                    </a:lnTo>
                    <a:lnTo>
                      <a:pt x="255" y="119"/>
                    </a:lnTo>
                    <a:lnTo>
                      <a:pt x="255" y="120"/>
                    </a:lnTo>
                    <a:lnTo>
                      <a:pt x="255" y="120"/>
                    </a:lnTo>
                    <a:lnTo>
                      <a:pt x="256" y="121"/>
                    </a:lnTo>
                    <a:lnTo>
                      <a:pt x="256" y="121"/>
                    </a:lnTo>
                    <a:lnTo>
                      <a:pt x="255" y="121"/>
                    </a:lnTo>
                    <a:lnTo>
                      <a:pt x="256" y="122"/>
                    </a:lnTo>
                    <a:lnTo>
                      <a:pt x="256" y="123"/>
                    </a:lnTo>
                    <a:lnTo>
                      <a:pt x="257" y="123"/>
                    </a:lnTo>
                    <a:lnTo>
                      <a:pt x="258" y="124"/>
                    </a:lnTo>
                    <a:lnTo>
                      <a:pt x="258" y="125"/>
                    </a:lnTo>
                    <a:lnTo>
                      <a:pt x="259" y="126"/>
                    </a:lnTo>
                    <a:lnTo>
                      <a:pt x="259" y="128"/>
                    </a:lnTo>
                    <a:lnTo>
                      <a:pt x="259" y="128"/>
                    </a:lnTo>
                    <a:lnTo>
                      <a:pt x="260" y="128"/>
                    </a:lnTo>
                    <a:lnTo>
                      <a:pt x="260" y="129"/>
                    </a:lnTo>
                    <a:lnTo>
                      <a:pt x="260" y="130"/>
                    </a:lnTo>
                    <a:lnTo>
                      <a:pt x="261" y="131"/>
                    </a:lnTo>
                    <a:lnTo>
                      <a:pt x="260" y="131"/>
                    </a:lnTo>
                    <a:lnTo>
                      <a:pt x="260" y="132"/>
                    </a:lnTo>
                    <a:lnTo>
                      <a:pt x="260" y="134"/>
                    </a:lnTo>
                    <a:lnTo>
                      <a:pt x="260" y="135"/>
                    </a:lnTo>
                    <a:lnTo>
                      <a:pt x="260" y="135"/>
                    </a:lnTo>
                    <a:lnTo>
                      <a:pt x="260" y="138"/>
                    </a:lnTo>
                    <a:lnTo>
                      <a:pt x="261" y="138"/>
                    </a:lnTo>
                    <a:lnTo>
                      <a:pt x="261" y="138"/>
                    </a:lnTo>
                    <a:lnTo>
                      <a:pt x="262" y="139"/>
                    </a:lnTo>
                    <a:lnTo>
                      <a:pt x="262" y="140"/>
                    </a:lnTo>
                    <a:lnTo>
                      <a:pt x="263" y="141"/>
                    </a:lnTo>
                    <a:lnTo>
                      <a:pt x="263" y="141"/>
                    </a:lnTo>
                    <a:lnTo>
                      <a:pt x="262" y="142"/>
                    </a:lnTo>
                    <a:lnTo>
                      <a:pt x="263" y="142"/>
                    </a:lnTo>
                    <a:lnTo>
                      <a:pt x="264" y="143"/>
                    </a:lnTo>
                    <a:lnTo>
                      <a:pt x="264" y="144"/>
                    </a:lnTo>
                    <a:lnTo>
                      <a:pt x="265" y="145"/>
                    </a:lnTo>
                    <a:lnTo>
                      <a:pt x="265" y="145"/>
                    </a:lnTo>
                    <a:lnTo>
                      <a:pt x="265" y="146"/>
                    </a:lnTo>
                    <a:lnTo>
                      <a:pt x="264" y="147"/>
                    </a:lnTo>
                    <a:lnTo>
                      <a:pt x="262" y="148"/>
                    </a:lnTo>
                    <a:lnTo>
                      <a:pt x="262" y="147"/>
                    </a:lnTo>
                    <a:lnTo>
                      <a:pt x="262" y="147"/>
                    </a:lnTo>
                    <a:lnTo>
                      <a:pt x="261" y="147"/>
                    </a:lnTo>
                    <a:lnTo>
                      <a:pt x="261" y="148"/>
                    </a:lnTo>
                    <a:lnTo>
                      <a:pt x="260" y="148"/>
                    </a:lnTo>
                    <a:lnTo>
                      <a:pt x="259" y="148"/>
                    </a:lnTo>
                    <a:lnTo>
                      <a:pt x="259" y="148"/>
                    </a:lnTo>
                    <a:lnTo>
                      <a:pt x="258" y="148"/>
                    </a:lnTo>
                    <a:lnTo>
                      <a:pt x="258" y="150"/>
                    </a:lnTo>
                    <a:lnTo>
                      <a:pt x="257" y="149"/>
                    </a:lnTo>
                    <a:lnTo>
                      <a:pt x="256" y="149"/>
                    </a:lnTo>
                    <a:lnTo>
                      <a:pt x="255" y="149"/>
                    </a:lnTo>
                    <a:lnTo>
                      <a:pt x="255" y="148"/>
                    </a:lnTo>
                    <a:lnTo>
                      <a:pt x="254" y="148"/>
                    </a:lnTo>
                    <a:lnTo>
                      <a:pt x="253" y="148"/>
                    </a:lnTo>
                    <a:lnTo>
                      <a:pt x="252" y="148"/>
                    </a:lnTo>
                    <a:lnTo>
                      <a:pt x="252" y="149"/>
                    </a:lnTo>
                    <a:lnTo>
                      <a:pt x="251" y="149"/>
                    </a:lnTo>
                    <a:lnTo>
                      <a:pt x="250" y="149"/>
                    </a:lnTo>
                    <a:lnTo>
                      <a:pt x="250" y="150"/>
                    </a:lnTo>
                    <a:lnTo>
                      <a:pt x="249" y="151"/>
                    </a:lnTo>
                    <a:lnTo>
                      <a:pt x="248" y="150"/>
                    </a:lnTo>
                    <a:lnTo>
                      <a:pt x="248" y="149"/>
                    </a:lnTo>
                    <a:lnTo>
                      <a:pt x="247" y="149"/>
                    </a:lnTo>
                    <a:lnTo>
                      <a:pt x="246" y="150"/>
                    </a:lnTo>
                    <a:lnTo>
                      <a:pt x="245" y="150"/>
                    </a:lnTo>
                    <a:lnTo>
                      <a:pt x="245" y="150"/>
                    </a:lnTo>
                    <a:lnTo>
                      <a:pt x="245" y="149"/>
                    </a:lnTo>
                    <a:lnTo>
                      <a:pt x="244" y="149"/>
                    </a:lnTo>
                    <a:lnTo>
                      <a:pt x="244" y="150"/>
                    </a:lnTo>
                    <a:lnTo>
                      <a:pt x="243" y="149"/>
                    </a:lnTo>
                    <a:lnTo>
                      <a:pt x="243" y="150"/>
                    </a:lnTo>
                    <a:lnTo>
                      <a:pt x="242" y="151"/>
                    </a:lnTo>
                    <a:lnTo>
                      <a:pt x="241" y="151"/>
                    </a:lnTo>
                    <a:lnTo>
                      <a:pt x="241" y="150"/>
                    </a:lnTo>
                    <a:lnTo>
                      <a:pt x="240" y="150"/>
                    </a:lnTo>
                    <a:lnTo>
                      <a:pt x="239" y="151"/>
                    </a:lnTo>
                    <a:lnTo>
                      <a:pt x="239" y="152"/>
                    </a:lnTo>
                    <a:lnTo>
                      <a:pt x="238" y="153"/>
                    </a:lnTo>
                    <a:lnTo>
                      <a:pt x="238" y="153"/>
                    </a:lnTo>
                    <a:lnTo>
                      <a:pt x="237" y="152"/>
                    </a:lnTo>
                    <a:lnTo>
                      <a:pt x="237" y="152"/>
                    </a:lnTo>
                    <a:lnTo>
                      <a:pt x="236" y="152"/>
                    </a:lnTo>
                    <a:lnTo>
                      <a:pt x="235" y="152"/>
                    </a:lnTo>
                    <a:lnTo>
                      <a:pt x="235" y="152"/>
                    </a:lnTo>
                    <a:lnTo>
                      <a:pt x="236" y="153"/>
                    </a:lnTo>
                    <a:lnTo>
                      <a:pt x="235" y="153"/>
                    </a:lnTo>
                    <a:lnTo>
                      <a:pt x="235" y="153"/>
                    </a:lnTo>
                    <a:lnTo>
                      <a:pt x="235" y="154"/>
                    </a:lnTo>
                    <a:lnTo>
                      <a:pt x="235" y="155"/>
                    </a:lnTo>
                    <a:lnTo>
                      <a:pt x="234" y="155"/>
                    </a:lnTo>
                    <a:lnTo>
                      <a:pt x="233" y="155"/>
                    </a:lnTo>
                    <a:lnTo>
                      <a:pt x="233" y="156"/>
                    </a:lnTo>
                    <a:lnTo>
                      <a:pt x="232" y="157"/>
                    </a:lnTo>
                    <a:lnTo>
                      <a:pt x="231" y="157"/>
                    </a:lnTo>
                    <a:lnTo>
                      <a:pt x="231" y="157"/>
                    </a:lnTo>
                    <a:lnTo>
                      <a:pt x="231" y="158"/>
                    </a:lnTo>
                    <a:lnTo>
                      <a:pt x="232" y="158"/>
                    </a:lnTo>
                    <a:lnTo>
                      <a:pt x="232" y="159"/>
                    </a:lnTo>
                    <a:lnTo>
                      <a:pt x="229" y="159"/>
                    </a:lnTo>
                    <a:lnTo>
                      <a:pt x="228" y="159"/>
                    </a:lnTo>
                    <a:lnTo>
                      <a:pt x="228" y="160"/>
                    </a:lnTo>
                    <a:lnTo>
                      <a:pt x="227" y="160"/>
                    </a:lnTo>
                    <a:lnTo>
                      <a:pt x="227" y="161"/>
                    </a:lnTo>
                    <a:lnTo>
                      <a:pt x="226" y="162"/>
                    </a:lnTo>
                    <a:lnTo>
                      <a:pt x="226" y="162"/>
                    </a:lnTo>
                    <a:lnTo>
                      <a:pt x="225" y="162"/>
                    </a:lnTo>
                    <a:lnTo>
                      <a:pt x="225" y="163"/>
                    </a:lnTo>
                    <a:lnTo>
                      <a:pt x="225" y="164"/>
                    </a:lnTo>
                    <a:lnTo>
                      <a:pt x="225" y="165"/>
                    </a:lnTo>
                    <a:lnTo>
                      <a:pt x="224" y="165"/>
                    </a:lnTo>
                    <a:lnTo>
                      <a:pt x="224" y="164"/>
                    </a:lnTo>
                    <a:lnTo>
                      <a:pt x="223" y="164"/>
                    </a:lnTo>
                    <a:lnTo>
                      <a:pt x="222" y="164"/>
                    </a:lnTo>
                    <a:lnTo>
                      <a:pt x="221" y="164"/>
                    </a:lnTo>
                    <a:lnTo>
                      <a:pt x="221" y="164"/>
                    </a:lnTo>
                    <a:lnTo>
                      <a:pt x="220" y="165"/>
                    </a:lnTo>
                    <a:lnTo>
                      <a:pt x="219" y="165"/>
                    </a:lnTo>
                    <a:lnTo>
                      <a:pt x="218" y="164"/>
                    </a:lnTo>
                    <a:lnTo>
                      <a:pt x="218" y="165"/>
                    </a:lnTo>
                    <a:lnTo>
                      <a:pt x="217" y="166"/>
                    </a:lnTo>
                    <a:lnTo>
                      <a:pt x="216" y="166"/>
                    </a:lnTo>
                    <a:lnTo>
                      <a:pt x="216" y="166"/>
                    </a:lnTo>
                    <a:lnTo>
                      <a:pt x="216" y="167"/>
                    </a:lnTo>
                    <a:lnTo>
                      <a:pt x="214" y="168"/>
                    </a:lnTo>
                    <a:lnTo>
                      <a:pt x="214" y="169"/>
                    </a:lnTo>
                    <a:lnTo>
                      <a:pt x="213" y="169"/>
                    </a:lnTo>
                    <a:lnTo>
                      <a:pt x="213" y="169"/>
                    </a:lnTo>
                    <a:lnTo>
                      <a:pt x="211" y="169"/>
                    </a:lnTo>
                    <a:lnTo>
                      <a:pt x="211" y="170"/>
                    </a:lnTo>
                    <a:lnTo>
                      <a:pt x="210" y="171"/>
                    </a:lnTo>
                    <a:lnTo>
                      <a:pt x="210" y="170"/>
                    </a:lnTo>
                    <a:lnTo>
                      <a:pt x="209" y="171"/>
                    </a:lnTo>
                    <a:lnTo>
                      <a:pt x="208" y="170"/>
                    </a:lnTo>
                    <a:lnTo>
                      <a:pt x="207" y="170"/>
                    </a:lnTo>
                    <a:lnTo>
                      <a:pt x="208" y="171"/>
                    </a:lnTo>
                    <a:lnTo>
                      <a:pt x="207" y="171"/>
                    </a:lnTo>
                    <a:lnTo>
                      <a:pt x="207" y="170"/>
                    </a:lnTo>
                    <a:lnTo>
                      <a:pt x="206" y="171"/>
                    </a:lnTo>
                    <a:lnTo>
                      <a:pt x="207" y="172"/>
                    </a:lnTo>
                    <a:lnTo>
                      <a:pt x="207" y="172"/>
                    </a:lnTo>
                    <a:lnTo>
                      <a:pt x="206" y="173"/>
                    </a:lnTo>
                    <a:lnTo>
                      <a:pt x="205" y="172"/>
                    </a:lnTo>
                    <a:lnTo>
                      <a:pt x="205" y="171"/>
                    </a:lnTo>
                    <a:lnTo>
                      <a:pt x="204" y="170"/>
                    </a:lnTo>
                    <a:lnTo>
                      <a:pt x="204" y="171"/>
                    </a:lnTo>
                    <a:lnTo>
                      <a:pt x="204" y="172"/>
                    </a:lnTo>
                    <a:lnTo>
                      <a:pt x="204" y="172"/>
                    </a:lnTo>
                    <a:lnTo>
                      <a:pt x="203" y="172"/>
                    </a:lnTo>
                    <a:lnTo>
                      <a:pt x="202" y="172"/>
                    </a:lnTo>
                    <a:lnTo>
                      <a:pt x="201" y="174"/>
                    </a:lnTo>
                    <a:lnTo>
                      <a:pt x="202" y="174"/>
                    </a:lnTo>
                    <a:lnTo>
                      <a:pt x="202" y="175"/>
                    </a:lnTo>
                    <a:lnTo>
                      <a:pt x="202" y="176"/>
                    </a:lnTo>
                    <a:lnTo>
                      <a:pt x="201" y="177"/>
                    </a:lnTo>
                    <a:lnTo>
                      <a:pt x="200" y="177"/>
                    </a:lnTo>
                    <a:lnTo>
                      <a:pt x="200" y="177"/>
                    </a:lnTo>
                    <a:lnTo>
                      <a:pt x="199" y="177"/>
                    </a:lnTo>
                    <a:lnTo>
                      <a:pt x="198" y="177"/>
                    </a:lnTo>
                    <a:lnTo>
                      <a:pt x="197" y="177"/>
                    </a:lnTo>
                    <a:lnTo>
                      <a:pt x="197" y="178"/>
                    </a:lnTo>
                    <a:lnTo>
                      <a:pt x="196" y="178"/>
                    </a:lnTo>
                    <a:lnTo>
                      <a:pt x="196" y="179"/>
                    </a:lnTo>
                    <a:lnTo>
                      <a:pt x="195" y="179"/>
                    </a:lnTo>
                    <a:lnTo>
                      <a:pt x="193" y="179"/>
                    </a:lnTo>
                    <a:lnTo>
                      <a:pt x="192" y="180"/>
                    </a:lnTo>
                    <a:lnTo>
                      <a:pt x="191" y="181"/>
                    </a:lnTo>
                    <a:lnTo>
                      <a:pt x="190" y="181"/>
                    </a:lnTo>
                    <a:lnTo>
                      <a:pt x="189" y="182"/>
                    </a:lnTo>
                    <a:lnTo>
                      <a:pt x="188" y="183"/>
                    </a:lnTo>
                    <a:lnTo>
                      <a:pt x="188" y="183"/>
                    </a:lnTo>
                    <a:lnTo>
                      <a:pt x="187" y="184"/>
                    </a:lnTo>
                    <a:lnTo>
                      <a:pt x="186" y="184"/>
                    </a:lnTo>
                    <a:lnTo>
                      <a:pt x="185" y="184"/>
                    </a:lnTo>
                    <a:lnTo>
                      <a:pt x="184" y="184"/>
                    </a:lnTo>
                    <a:lnTo>
                      <a:pt x="182" y="185"/>
                    </a:lnTo>
                    <a:lnTo>
                      <a:pt x="181" y="186"/>
                    </a:lnTo>
                    <a:lnTo>
                      <a:pt x="180" y="186"/>
                    </a:lnTo>
                    <a:lnTo>
                      <a:pt x="180" y="186"/>
                    </a:lnTo>
                    <a:lnTo>
                      <a:pt x="179" y="186"/>
                    </a:lnTo>
                    <a:lnTo>
                      <a:pt x="177" y="186"/>
                    </a:lnTo>
                    <a:lnTo>
                      <a:pt x="177" y="187"/>
                    </a:lnTo>
                    <a:lnTo>
                      <a:pt x="177" y="188"/>
                    </a:lnTo>
                    <a:lnTo>
                      <a:pt x="175" y="187"/>
                    </a:lnTo>
                    <a:lnTo>
                      <a:pt x="173" y="188"/>
                    </a:lnTo>
                    <a:lnTo>
                      <a:pt x="171" y="188"/>
                    </a:lnTo>
                    <a:lnTo>
                      <a:pt x="171" y="189"/>
                    </a:lnTo>
                    <a:lnTo>
                      <a:pt x="171" y="190"/>
                    </a:lnTo>
                    <a:lnTo>
                      <a:pt x="171" y="190"/>
                    </a:lnTo>
                    <a:lnTo>
                      <a:pt x="171" y="191"/>
                    </a:lnTo>
                    <a:lnTo>
                      <a:pt x="170" y="192"/>
                    </a:lnTo>
                    <a:lnTo>
                      <a:pt x="169" y="193"/>
                    </a:lnTo>
                    <a:lnTo>
                      <a:pt x="168" y="194"/>
                    </a:lnTo>
                    <a:lnTo>
                      <a:pt x="166" y="194"/>
                    </a:lnTo>
                    <a:lnTo>
                      <a:pt x="166" y="194"/>
                    </a:lnTo>
                    <a:lnTo>
                      <a:pt x="165" y="194"/>
                    </a:lnTo>
                    <a:lnTo>
                      <a:pt x="164" y="193"/>
                    </a:lnTo>
                    <a:lnTo>
                      <a:pt x="163" y="192"/>
                    </a:lnTo>
                    <a:lnTo>
                      <a:pt x="162" y="192"/>
                    </a:lnTo>
                    <a:lnTo>
                      <a:pt x="160" y="192"/>
                    </a:lnTo>
                    <a:lnTo>
                      <a:pt x="159" y="190"/>
                    </a:lnTo>
                    <a:lnTo>
                      <a:pt x="159" y="190"/>
                    </a:lnTo>
                    <a:lnTo>
                      <a:pt x="158" y="190"/>
                    </a:lnTo>
                    <a:lnTo>
                      <a:pt x="157" y="192"/>
                    </a:lnTo>
                    <a:lnTo>
                      <a:pt x="156" y="193"/>
                    </a:lnTo>
                    <a:lnTo>
                      <a:pt x="155" y="193"/>
                    </a:lnTo>
                    <a:lnTo>
                      <a:pt x="154" y="193"/>
                    </a:lnTo>
                    <a:lnTo>
                      <a:pt x="153" y="194"/>
                    </a:lnTo>
                    <a:lnTo>
                      <a:pt x="152" y="196"/>
                    </a:lnTo>
                    <a:lnTo>
                      <a:pt x="151" y="196"/>
                    </a:lnTo>
                    <a:lnTo>
                      <a:pt x="150" y="196"/>
                    </a:lnTo>
                    <a:lnTo>
                      <a:pt x="149" y="196"/>
                    </a:lnTo>
                    <a:lnTo>
                      <a:pt x="149" y="197"/>
                    </a:lnTo>
                    <a:lnTo>
                      <a:pt x="149" y="198"/>
                    </a:lnTo>
                    <a:lnTo>
                      <a:pt x="147" y="198"/>
                    </a:lnTo>
                    <a:lnTo>
                      <a:pt x="147" y="197"/>
                    </a:lnTo>
                    <a:lnTo>
                      <a:pt x="146" y="197"/>
                    </a:lnTo>
                    <a:lnTo>
                      <a:pt x="145" y="197"/>
                    </a:lnTo>
                    <a:lnTo>
                      <a:pt x="145" y="197"/>
                    </a:lnTo>
                    <a:lnTo>
                      <a:pt x="145" y="198"/>
                    </a:lnTo>
                    <a:lnTo>
                      <a:pt x="144" y="198"/>
                    </a:lnTo>
                    <a:lnTo>
                      <a:pt x="143" y="198"/>
                    </a:lnTo>
                    <a:lnTo>
                      <a:pt x="142" y="197"/>
                    </a:lnTo>
                    <a:lnTo>
                      <a:pt x="141" y="197"/>
                    </a:lnTo>
                    <a:lnTo>
                      <a:pt x="140" y="197"/>
                    </a:lnTo>
                    <a:lnTo>
                      <a:pt x="140" y="197"/>
                    </a:lnTo>
                    <a:lnTo>
                      <a:pt x="140" y="198"/>
                    </a:lnTo>
                    <a:lnTo>
                      <a:pt x="139" y="199"/>
                    </a:lnTo>
                    <a:lnTo>
                      <a:pt x="139" y="200"/>
                    </a:lnTo>
                    <a:lnTo>
                      <a:pt x="138" y="200"/>
                    </a:lnTo>
                    <a:lnTo>
                      <a:pt x="138" y="200"/>
                    </a:lnTo>
                    <a:lnTo>
                      <a:pt x="137" y="200"/>
                    </a:lnTo>
                    <a:lnTo>
                      <a:pt x="136" y="200"/>
                    </a:lnTo>
                    <a:lnTo>
                      <a:pt x="137" y="200"/>
                    </a:lnTo>
                    <a:lnTo>
                      <a:pt x="137" y="201"/>
                    </a:lnTo>
                    <a:lnTo>
                      <a:pt x="137" y="202"/>
                    </a:lnTo>
                    <a:lnTo>
                      <a:pt x="136" y="203"/>
                    </a:lnTo>
                    <a:lnTo>
                      <a:pt x="136" y="202"/>
                    </a:lnTo>
                    <a:lnTo>
                      <a:pt x="135" y="202"/>
                    </a:lnTo>
                    <a:lnTo>
                      <a:pt x="135" y="202"/>
                    </a:lnTo>
                    <a:lnTo>
                      <a:pt x="134" y="202"/>
                    </a:lnTo>
                    <a:lnTo>
                      <a:pt x="133" y="202"/>
                    </a:lnTo>
                    <a:lnTo>
                      <a:pt x="132" y="201"/>
                    </a:lnTo>
                    <a:lnTo>
                      <a:pt x="132" y="200"/>
                    </a:lnTo>
                    <a:lnTo>
                      <a:pt x="131" y="200"/>
                    </a:lnTo>
                    <a:lnTo>
                      <a:pt x="131" y="200"/>
                    </a:lnTo>
                    <a:lnTo>
                      <a:pt x="131" y="201"/>
                    </a:lnTo>
                    <a:lnTo>
                      <a:pt x="131" y="202"/>
                    </a:lnTo>
                    <a:lnTo>
                      <a:pt x="131" y="203"/>
                    </a:lnTo>
                    <a:lnTo>
                      <a:pt x="131" y="204"/>
                    </a:lnTo>
                    <a:lnTo>
                      <a:pt x="131" y="207"/>
                    </a:lnTo>
                    <a:lnTo>
                      <a:pt x="130" y="207"/>
                    </a:lnTo>
                    <a:lnTo>
                      <a:pt x="128" y="209"/>
                    </a:lnTo>
                    <a:lnTo>
                      <a:pt x="127" y="210"/>
                    </a:lnTo>
                    <a:lnTo>
                      <a:pt x="126" y="211"/>
                    </a:lnTo>
                    <a:lnTo>
                      <a:pt x="124" y="211"/>
                    </a:lnTo>
                    <a:lnTo>
                      <a:pt x="124" y="212"/>
                    </a:lnTo>
                    <a:lnTo>
                      <a:pt x="123" y="211"/>
                    </a:lnTo>
                    <a:lnTo>
                      <a:pt x="122" y="212"/>
                    </a:lnTo>
                    <a:lnTo>
                      <a:pt x="122" y="213"/>
                    </a:lnTo>
                    <a:lnTo>
                      <a:pt x="122" y="214"/>
                    </a:lnTo>
                    <a:lnTo>
                      <a:pt x="120" y="217"/>
                    </a:lnTo>
                    <a:lnTo>
                      <a:pt x="119" y="217"/>
                    </a:lnTo>
                    <a:lnTo>
                      <a:pt x="118" y="219"/>
                    </a:lnTo>
                    <a:lnTo>
                      <a:pt x="117" y="219"/>
                    </a:lnTo>
                    <a:lnTo>
                      <a:pt x="116" y="219"/>
                    </a:lnTo>
                    <a:lnTo>
                      <a:pt x="115" y="219"/>
                    </a:lnTo>
                    <a:lnTo>
                      <a:pt x="114" y="219"/>
                    </a:lnTo>
                    <a:lnTo>
                      <a:pt x="114" y="218"/>
                    </a:lnTo>
                    <a:lnTo>
                      <a:pt x="114" y="217"/>
                    </a:lnTo>
                    <a:lnTo>
                      <a:pt x="114" y="217"/>
                    </a:lnTo>
                    <a:lnTo>
                      <a:pt x="114" y="216"/>
                    </a:lnTo>
                    <a:lnTo>
                      <a:pt x="115" y="216"/>
                    </a:lnTo>
                    <a:lnTo>
                      <a:pt x="116" y="216"/>
                    </a:lnTo>
                    <a:lnTo>
                      <a:pt x="116" y="214"/>
                    </a:lnTo>
                    <a:lnTo>
                      <a:pt x="117" y="213"/>
                    </a:lnTo>
                    <a:lnTo>
                      <a:pt x="117" y="212"/>
                    </a:lnTo>
                    <a:lnTo>
                      <a:pt x="116" y="212"/>
                    </a:lnTo>
                    <a:lnTo>
                      <a:pt x="116" y="211"/>
                    </a:lnTo>
                    <a:lnTo>
                      <a:pt x="114" y="211"/>
                    </a:lnTo>
                    <a:lnTo>
                      <a:pt x="114" y="211"/>
                    </a:lnTo>
                    <a:lnTo>
                      <a:pt x="113" y="211"/>
                    </a:lnTo>
                    <a:lnTo>
                      <a:pt x="112" y="210"/>
                    </a:lnTo>
                    <a:lnTo>
                      <a:pt x="111" y="210"/>
                    </a:lnTo>
                    <a:lnTo>
                      <a:pt x="111" y="209"/>
                    </a:lnTo>
                    <a:lnTo>
                      <a:pt x="111" y="209"/>
                    </a:lnTo>
                    <a:lnTo>
                      <a:pt x="110" y="208"/>
                    </a:lnTo>
                    <a:lnTo>
                      <a:pt x="109" y="208"/>
                    </a:lnTo>
                    <a:lnTo>
                      <a:pt x="109" y="207"/>
                    </a:lnTo>
                    <a:lnTo>
                      <a:pt x="109" y="207"/>
                    </a:lnTo>
                    <a:lnTo>
                      <a:pt x="108" y="207"/>
                    </a:lnTo>
                    <a:lnTo>
                      <a:pt x="107" y="207"/>
                    </a:lnTo>
                    <a:lnTo>
                      <a:pt x="107" y="207"/>
                    </a:lnTo>
                    <a:lnTo>
                      <a:pt x="107" y="206"/>
                    </a:lnTo>
                    <a:lnTo>
                      <a:pt x="107" y="205"/>
                    </a:lnTo>
                    <a:lnTo>
                      <a:pt x="107" y="204"/>
                    </a:lnTo>
                    <a:lnTo>
                      <a:pt x="106" y="204"/>
                    </a:lnTo>
                    <a:lnTo>
                      <a:pt x="105" y="205"/>
                    </a:lnTo>
                    <a:lnTo>
                      <a:pt x="104" y="204"/>
                    </a:lnTo>
                    <a:lnTo>
                      <a:pt x="104" y="204"/>
                    </a:lnTo>
                    <a:lnTo>
                      <a:pt x="103" y="204"/>
                    </a:lnTo>
                    <a:lnTo>
                      <a:pt x="102" y="204"/>
                    </a:lnTo>
                    <a:lnTo>
                      <a:pt x="101" y="203"/>
                    </a:lnTo>
                    <a:lnTo>
                      <a:pt x="100" y="202"/>
                    </a:lnTo>
                    <a:lnTo>
                      <a:pt x="100" y="202"/>
                    </a:lnTo>
                    <a:lnTo>
                      <a:pt x="100" y="201"/>
                    </a:lnTo>
                    <a:lnTo>
                      <a:pt x="100" y="200"/>
                    </a:lnTo>
                    <a:lnTo>
                      <a:pt x="99" y="200"/>
                    </a:lnTo>
                    <a:lnTo>
                      <a:pt x="98" y="200"/>
                    </a:lnTo>
                    <a:lnTo>
                      <a:pt x="98" y="200"/>
                    </a:lnTo>
                    <a:lnTo>
                      <a:pt x="98" y="199"/>
                    </a:lnTo>
                    <a:lnTo>
                      <a:pt x="97" y="198"/>
                    </a:lnTo>
                    <a:lnTo>
                      <a:pt x="97" y="197"/>
                    </a:lnTo>
                    <a:lnTo>
                      <a:pt x="96" y="197"/>
                    </a:lnTo>
                    <a:lnTo>
                      <a:pt x="96" y="198"/>
                    </a:lnTo>
                    <a:lnTo>
                      <a:pt x="95" y="198"/>
                    </a:lnTo>
                    <a:lnTo>
                      <a:pt x="94" y="198"/>
                    </a:lnTo>
                    <a:lnTo>
                      <a:pt x="93" y="199"/>
                    </a:lnTo>
                    <a:lnTo>
                      <a:pt x="93" y="198"/>
                    </a:lnTo>
                    <a:lnTo>
                      <a:pt x="92" y="198"/>
                    </a:lnTo>
                    <a:lnTo>
                      <a:pt x="90" y="197"/>
                    </a:lnTo>
                    <a:lnTo>
                      <a:pt x="90" y="197"/>
                    </a:lnTo>
                    <a:lnTo>
                      <a:pt x="89" y="197"/>
                    </a:lnTo>
                    <a:lnTo>
                      <a:pt x="88" y="197"/>
                    </a:lnTo>
                    <a:lnTo>
                      <a:pt x="87" y="197"/>
                    </a:lnTo>
                    <a:lnTo>
                      <a:pt x="86" y="197"/>
                    </a:lnTo>
                    <a:lnTo>
                      <a:pt x="85" y="197"/>
                    </a:lnTo>
                    <a:lnTo>
                      <a:pt x="85" y="198"/>
                    </a:lnTo>
                    <a:lnTo>
                      <a:pt x="84" y="198"/>
                    </a:lnTo>
                    <a:lnTo>
                      <a:pt x="83" y="198"/>
                    </a:lnTo>
                    <a:lnTo>
                      <a:pt x="83" y="197"/>
                    </a:lnTo>
                    <a:lnTo>
                      <a:pt x="84" y="196"/>
                    </a:lnTo>
                    <a:lnTo>
                      <a:pt x="84" y="195"/>
                    </a:lnTo>
                    <a:lnTo>
                      <a:pt x="83" y="194"/>
                    </a:lnTo>
                    <a:lnTo>
                      <a:pt x="83" y="193"/>
                    </a:lnTo>
                    <a:lnTo>
                      <a:pt x="82" y="193"/>
                    </a:lnTo>
                    <a:lnTo>
                      <a:pt x="82" y="192"/>
                    </a:lnTo>
                    <a:lnTo>
                      <a:pt x="81" y="192"/>
                    </a:lnTo>
                    <a:lnTo>
                      <a:pt x="81" y="191"/>
                    </a:lnTo>
                    <a:lnTo>
                      <a:pt x="81" y="190"/>
                    </a:lnTo>
                    <a:lnTo>
                      <a:pt x="80" y="190"/>
                    </a:lnTo>
                    <a:lnTo>
                      <a:pt x="80" y="189"/>
                    </a:lnTo>
                    <a:lnTo>
                      <a:pt x="80" y="188"/>
                    </a:lnTo>
                    <a:lnTo>
                      <a:pt x="79" y="188"/>
                    </a:lnTo>
                    <a:lnTo>
                      <a:pt x="79" y="187"/>
                    </a:lnTo>
                    <a:lnTo>
                      <a:pt x="78" y="186"/>
                    </a:lnTo>
                    <a:lnTo>
                      <a:pt x="77" y="186"/>
                    </a:lnTo>
                    <a:lnTo>
                      <a:pt x="77" y="186"/>
                    </a:lnTo>
                    <a:lnTo>
                      <a:pt x="77" y="185"/>
                    </a:lnTo>
                    <a:lnTo>
                      <a:pt x="76" y="185"/>
                    </a:lnTo>
                    <a:lnTo>
                      <a:pt x="76" y="184"/>
                    </a:lnTo>
                    <a:lnTo>
                      <a:pt x="76" y="183"/>
                    </a:lnTo>
                    <a:lnTo>
                      <a:pt x="76" y="183"/>
                    </a:lnTo>
                    <a:lnTo>
                      <a:pt x="76" y="181"/>
                    </a:lnTo>
                    <a:lnTo>
                      <a:pt x="75" y="181"/>
                    </a:lnTo>
                    <a:lnTo>
                      <a:pt x="75" y="180"/>
                    </a:lnTo>
                    <a:lnTo>
                      <a:pt x="74" y="180"/>
                    </a:lnTo>
                    <a:lnTo>
                      <a:pt x="73" y="180"/>
                    </a:lnTo>
                    <a:lnTo>
                      <a:pt x="73" y="179"/>
                    </a:lnTo>
                    <a:lnTo>
                      <a:pt x="72" y="179"/>
                    </a:lnTo>
                    <a:lnTo>
                      <a:pt x="70" y="178"/>
                    </a:lnTo>
                    <a:lnTo>
                      <a:pt x="69" y="176"/>
                    </a:lnTo>
                    <a:lnTo>
                      <a:pt x="69" y="176"/>
                    </a:lnTo>
                    <a:lnTo>
                      <a:pt x="69" y="175"/>
                    </a:lnTo>
                    <a:lnTo>
                      <a:pt x="69" y="174"/>
                    </a:lnTo>
                    <a:lnTo>
                      <a:pt x="69" y="173"/>
                    </a:lnTo>
                    <a:lnTo>
                      <a:pt x="69" y="172"/>
                    </a:lnTo>
                    <a:lnTo>
                      <a:pt x="69" y="172"/>
                    </a:lnTo>
                    <a:lnTo>
                      <a:pt x="68" y="172"/>
                    </a:lnTo>
                    <a:lnTo>
                      <a:pt x="67" y="172"/>
                    </a:lnTo>
                    <a:lnTo>
                      <a:pt x="66" y="172"/>
                    </a:lnTo>
                    <a:lnTo>
                      <a:pt x="66" y="172"/>
                    </a:lnTo>
                    <a:lnTo>
                      <a:pt x="65" y="172"/>
                    </a:lnTo>
                    <a:lnTo>
                      <a:pt x="65" y="171"/>
                    </a:lnTo>
                    <a:lnTo>
                      <a:pt x="64" y="170"/>
                    </a:lnTo>
                    <a:lnTo>
                      <a:pt x="63" y="170"/>
                    </a:lnTo>
                    <a:lnTo>
                      <a:pt x="62" y="169"/>
                    </a:lnTo>
                    <a:lnTo>
                      <a:pt x="61" y="169"/>
                    </a:lnTo>
                    <a:lnTo>
                      <a:pt x="60" y="169"/>
                    </a:lnTo>
                    <a:lnTo>
                      <a:pt x="60" y="169"/>
                    </a:lnTo>
                    <a:lnTo>
                      <a:pt x="59" y="168"/>
                    </a:lnTo>
                    <a:lnTo>
                      <a:pt x="59" y="167"/>
                    </a:lnTo>
                    <a:lnTo>
                      <a:pt x="59" y="166"/>
                    </a:lnTo>
                    <a:lnTo>
                      <a:pt x="59" y="166"/>
                    </a:lnTo>
                    <a:lnTo>
                      <a:pt x="59" y="163"/>
                    </a:lnTo>
                    <a:lnTo>
                      <a:pt x="60" y="162"/>
                    </a:lnTo>
                    <a:lnTo>
                      <a:pt x="61" y="162"/>
                    </a:lnTo>
                    <a:lnTo>
                      <a:pt x="61" y="159"/>
                    </a:lnTo>
                    <a:lnTo>
                      <a:pt x="61" y="158"/>
                    </a:lnTo>
                    <a:lnTo>
                      <a:pt x="59" y="159"/>
                    </a:lnTo>
                    <a:lnTo>
                      <a:pt x="58" y="158"/>
                    </a:lnTo>
                    <a:lnTo>
                      <a:pt x="56" y="157"/>
                    </a:lnTo>
                    <a:lnTo>
                      <a:pt x="56" y="157"/>
                    </a:lnTo>
                    <a:lnTo>
                      <a:pt x="55" y="157"/>
                    </a:lnTo>
                    <a:lnTo>
                      <a:pt x="54" y="157"/>
                    </a:lnTo>
                    <a:lnTo>
                      <a:pt x="52" y="156"/>
                    </a:lnTo>
                    <a:lnTo>
                      <a:pt x="52" y="155"/>
                    </a:lnTo>
                    <a:lnTo>
                      <a:pt x="51" y="155"/>
                    </a:lnTo>
                    <a:lnTo>
                      <a:pt x="50" y="155"/>
                    </a:lnTo>
                    <a:lnTo>
                      <a:pt x="49" y="154"/>
                    </a:lnTo>
                    <a:lnTo>
                      <a:pt x="47" y="154"/>
                    </a:lnTo>
                    <a:lnTo>
                      <a:pt x="47" y="153"/>
                    </a:lnTo>
                    <a:lnTo>
                      <a:pt x="45" y="152"/>
                    </a:lnTo>
                    <a:lnTo>
                      <a:pt x="45" y="152"/>
                    </a:lnTo>
                    <a:lnTo>
                      <a:pt x="45" y="151"/>
                    </a:lnTo>
                    <a:lnTo>
                      <a:pt x="44" y="150"/>
                    </a:lnTo>
                    <a:lnTo>
                      <a:pt x="43" y="150"/>
                    </a:lnTo>
                    <a:lnTo>
                      <a:pt x="42" y="148"/>
                    </a:lnTo>
                    <a:lnTo>
                      <a:pt x="42" y="147"/>
                    </a:lnTo>
                    <a:lnTo>
                      <a:pt x="42" y="146"/>
                    </a:lnTo>
                    <a:lnTo>
                      <a:pt x="42" y="145"/>
                    </a:lnTo>
                    <a:lnTo>
                      <a:pt x="41" y="145"/>
                    </a:lnTo>
                    <a:lnTo>
                      <a:pt x="42" y="144"/>
                    </a:lnTo>
                    <a:lnTo>
                      <a:pt x="42" y="143"/>
                    </a:lnTo>
                    <a:lnTo>
                      <a:pt x="42" y="142"/>
                    </a:lnTo>
                    <a:lnTo>
                      <a:pt x="42" y="141"/>
                    </a:lnTo>
                    <a:lnTo>
                      <a:pt x="42" y="141"/>
                    </a:lnTo>
                    <a:lnTo>
                      <a:pt x="42" y="140"/>
                    </a:lnTo>
                    <a:lnTo>
                      <a:pt x="42" y="139"/>
                    </a:lnTo>
                    <a:lnTo>
                      <a:pt x="42" y="138"/>
                    </a:lnTo>
                    <a:lnTo>
                      <a:pt x="42" y="138"/>
                    </a:lnTo>
                    <a:lnTo>
                      <a:pt x="42" y="137"/>
                    </a:lnTo>
                    <a:lnTo>
                      <a:pt x="42" y="136"/>
                    </a:lnTo>
                    <a:lnTo>
                      <a:pt x="40" y="135"/>
                    </a:lnTo>
                    <a:lnTo>
                      <a:pt x="39" y="134"/>
                    </a:lnTo>
                    <a:lnTo>
                      <a:pt x="39" y="133"/>
                    </a:lnTo>
                    <a:lnTo>
                      <a:pt x="38" y="131"/>
                    </a:lnTo>
                    <a:lnTo>
                      <a:pt x="38" y="130"/>
                    </a:lnTo>
                    <a:lnTo>
                      <a:pt x="37" y="129"/>
                    </a:lnTo>
                    <a:lnTo>
                      <a:pt x="36" y="129"/>
                    </a:lnTo>
                    <a:lnTo>
                      <a:pt x="35" y="128"/>
                    </a:lnTo>
                    <a:lnTo>
                      <a:pt x="35" y="128"/>
                    </a:lnTo>
                    <a:lnTo>
                      <a:pt x="34" y="128"/>
                    </a:lnTo>
                    <a:lnTo>
                      <a:pt x="33" y="127"/>
                    </a:lnTo>
                    <a:lnTo>
                      <a:pt x="32" y="126"/>
                    </a:lnTo>
                    <a:lnTo>
                      <a:pt x="31" y="126"/>
                    </a:lnTo>
                    <a:lnTo>
                      <a:pt x="31" y="125"/>
                    </a:lnTo>
                    <a:lnTo>
                      <a:pt x="31" y="124"/>
                    </a:lnTo>
                    <a:lnTo>
                      <a:pt x="30" y="124"/>
                    </a:lnTo>
                    <a:lnTo>
                      <a:pt x="29" y="124"/>
                    </a:lnTo>
                    <a:lnTo>
                      <a:pt x="28" y="124"/>
                    </a:lnTo>
                    <a:lnTo>
                      <a:pt x="28" y="124"/>
                    </a:lnTo>
                    <a:lnTo>
                      <a:pt x="27" y="124"/>
                    </a:lnTo>
                    <a:lnTo>
                      <a:pt x="26" y="124"/>
                    </a:lnTo>
                    <a:lnTo>
                      <a:pt x="25" y="124"/>
                    </a:lnTo>
                    <a:lnTo>
                      <a:pt x="25" y="124"/>
                    </a:lnTo>
                    <a:lnTo>
                      <a:pt x="24" y="123"/>
                    </a:lnTo>
                    <a:lnTo>
                      <a:pt x="23" y="123"/>
                    </a:lnTo>
                    <a:lnTo>
                      <a:pt x="22" y="122"/>
                    </a:lnTo>
                    <a:lnTo>
                      <a:pt x="21" y="121"/>
                    </a:lnTo>
                    <a:lnTo>
                      <a:pt x="20" y="120"/>
                    </a:lnTo>
                    <a:lnTo>
                      <a:pt x="19" y="118"/>
                    </a:lnTo>
                    <a:lnTo>
                      <a:pt x="19" y="117"/>
                    </a:lnTo>
                    <a:lnTo>
                      <a:pt x="19" y="117"/>
                    </a:lnTo>
                    <a:lnTo>
                      <a:pt x="18" y="117"/>
                    </a:lnTo>
                    <a:lnTo>
                      <a:pt x="18" y="116"/>
                    </a:lnTo>
                    <a:lnTo>
                      <a:pt x="15" y="115"/>
                    </a:lnTo>
                    <a:lnTo>
                      <a:pt x="14" y="114"/>
                    </a:lnTo>
                    <a:lnTo>
                      <a:pt x="13" y="113"/>
                    </a:lnTo>
                    <a:lnTo>
                      <a:pt x="13" y="112"/>
                    </a:lnTo>
                    <a:lnTo>
                      <a:pt x="12" y="111"/>
                    </a:lnTo>
                    <a:lnTo>
                      <a:pt x="12" y="110"/>
                    </a:lnTo>
                    <a:lnTo>
                      <a:pt x="11" y="110"/>
                    </a:lnTo>
                    <a:lnTo>
                      <a:pt x="11" y="109"/>
                    </a:lnTo>
                    <a:lnTo>
                      <a:pt x="11" y="108"/>
                    </a:lnTo>
                    <a:lnTo>
                      <a:pt x="11" y="107"/>
                    </a:lnTo>
                    <a:lnTo>
                      <a:pt x="12" y="107"/>
                    </a:lnTo>
                    <a:lnTo>
                      <a:pt x="13" y="107"/>
                    </a:lnTo>
                    <a:lnTo>
                      <a:pt x="13" y="106"/>
                    </a:lnTo>
                    <a:lnTo>
                      <a:pt x="13" y="105"/>
                    </a:lnTo>
                    <a:lnTo>
                      <a:pt x="13" y="104"/>
                    </a:lnTo>
                    <a:lnTo>
                      <a:pt x="13" y="103"/>
                    </a:lnTo>
                    <a:lnTo>
                      <a:pt x="13" y="102"/>
                    </a:lnTo>
                    <a:lnTo>
                      <a:pt x="12" y="100"/>
                    </a:lnTo>
                    <a:lnTo>
                      <a:pt x="11" y="100"/>
                    </a:lnTo>
                    <a:lnTo>
                      <a:pt x="11" y="100"/>
                    </a:lnTo>
                    <a:lnTo>
                      <a:pt x="11" y="99"/>
                    </a:lnTo>
                    <a:lnTo>
                      <a:pt x="10" y="98"/>
                    </a:lnTo>
                    <a:lnTo>
                      <a:pt x="9" y="97"/>
                    </a:lnTo>
                    <a:lnTo>
                      <a:pt x="8" y="96"/>
                    </a:lnTo>
                    <a:lnTo>
                      <a:pt x="8" y="95"/>
                    </a:lnTo>
                    <a:lnTo>
                      <a:pt x="8" y="94"/>
                    </a:lnTo>
                    <a:lnTo>
                      <a:pt x="7" y="93"/>
                    </a:lnTo>
                    <a:lnTo>
                      <a:pt x="7" y="93"/>
                    </a:lnTo>
                    <a:lnTo>
                      <a:pt x="6" y="93"/>
                    </a:lnTo>
                    <a:lnTo>
                      <a:pt x="5" y="93"/>
                    </a:lnTo>
                    <a:lnTo>
                      <a:pt x="4" y="92"/>
                    </a:lnTo>
                    <a:lnTo>
                      <a:pt x="4" y="92"/>
                    </a:lnTo>
                    <a:lnTo>
                      <a:pt x="3" y="91"/>
                    </a:lnTo>
                    <a:lnTo>
                      <a:pt x="2" y="90"/>
                    </a:lnTo>
                    <a:lnTo>
                      <a:pt x="1" y="90"/>
                    </a:lnTo>
                    <a:lnTo>
                      <a:pt x="1" y="89"/>
                    </a:lnTo>
                    <a:lnTo>
                      <a:pt x="0" y="87"/>
                    </a:lnTo>
                    <a:lnTo>
                      <a:pt x="0" y="86"/>
                    </a:lnTo>
                    <a:lnTo>
                      <a:pt x="0" y="84"/>
                    </a:lnTo>
                    <a:lnTo>
                      <a:pt x="0" y="83"/>
                    </a:lnTo>
                    <a:lnTo>
                      <a:pt x="0" y="83"/>
                    </a:lnTo>
                    <a:lnTo>
                      <a:pt x="13" y="53"/>
                    </a:lnTo>
                    <a:lnTo>
                      <a:pt x="28" y="1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199" name="Freeform 957">
                <a:extLst>
                  <a:ext uri="{FF2B5EF4-FFF2-40B4-BE49-F238E27FC236}">
                    <a16:creationId xmlns:a16="http://schemas.microsoft.com/office/drawing/2014/main" id="{076FDDCD-DB46-450C-A571-D685377A5C7C}"/>
                  </a:ext>
                </a:extLst>
              </p:cNvPr>
              <p:cNvSpPr>
                <a:spLocks/>
              </p:cNvSpPr>
              <p:nvPr/>
            </p:nvSpPr>
            <p:spPr bwMode="auto">
              <a:xfrm>
                <a:off x="5150" y="1577"/>
                <a:ext cx="367" cy="247"/>
              </a:xfrm>
              <a:custGeom>
                <a:avLst/>
                <a:gdLst>
                  <a:gd name="T0" fmla="*/ 62 w 367"/>
                  <a:gd name="T1" fmla="*/ 12 h 247"/>
                  <a:gd name="T2" fmla="*/ 78 w 367"/>
                  <a:gd name="T3" fmla="*/ 9 h 247"/>
                  <a:gd name="T4" fmla="*/ 93 w 367"/>
                  <a:gd name="T5" fmla="*/ 2 h 247"/>
                  <a:gd name="T6" fmla="*/ 109 w 367"/>
                  <a:gd name="T7" fmla="*/ 9 h 247"/>
                  <a:gd name="T8" fmla="*/ 121 w 367"/>
                  <a:gd name="T9" fmla="*/ 8 h 247"/>
                  <a:gd name="T10" fmla="*/ 153 w 367"/>
                  <a:gd name="T11" fmla="*/ 26 h 247"/>
                  <a:gd name="T12" fmla="*/ 172 w 367"/>
                  <a:gd name="T13" fmla="*/ 28 h 247"/>
                  <a:gd name="T14" fmla="*/ 190 w 367"/>
                  <a:gd name="T15" fmla="*/ 35 h 247"/>
                  <a:gd name="T16" fmla="*/ 212 w 367"/>
                  <a:gd name="T17" fmla="*/ 35 h 247"/>
                  <a:gd name="T18" fmla="*/ 237 w 367"/>
                  <a:gd name="T19" fmla="*/ 34 h 247"/>
                  <a:gd name="T20" fmla="*/ 253 w 367"/>
                  <a:gd name="T21" fmla="*/ 42 h 247"/>
                  <a:gd name="T22" fmla="*/ 267 w 367"/>
                  <a:gd name="T23" fmla="*/ 52 h 247"/>
                  <a:gd name="T24" fmla="*/ 283 w 367"/>
                  <a:gd name="T25" fmla="*/ 52 h 247"/>
                  <a:gd name="T26" fmla="*/ 295 w 367"/>
                  <a:gd name="T27" fmla="*/ 43 h 247"/>
                  <a:gd name="T28" fmla="*/ 312 w 367"/>
                  <a:gd name="T29" fmla="*/ 43 h 247"/>
                  <a:gd name="T30" fmla="*/ 324 w 367"/>
                  <a:gd name="T31" fmla="*/ 61 h 247"/>
                  <a:gd name="T32" fmla="*/ 325 w 367"/>
                  <a:gd name="T33" fmla="*/ 74 h 247"/>
                  <a:gd name="T34" fmla="*/ 328 w 367"/>
                  <a:gd name="T35" fmla="*/ 90 h 247"/>
                  <a:gd name="T36" fmla="*/ 329 w 367"/>
                  <a:gd name="T37" fmla="*/ 101 h 247"/>
                  <a:gd name="T38" fmla="*/ 334 w 367"/>
                  <a:gd name="T39" fmla="*/ 116 h 247"/>
                  <a:gd name="T40" fmla="*/ 334 w 367"/>
                  <a:gd name="T41" fmla="*/ 130 h 247"/>
                  <a:gd name="T42" fmla="*/ 345 w 367"/>
                  <a:gd name="T43" fmla="*/ 142 h 247"/>
                  <a:gd name="T44" fmla="*/ 352 w 367"/>
                  <a:gd name="T45" fmla="*/ 154 h 247"/>
                  <a:gd name="T46" fmla="*/ 357 w 367"/>
                  <a:gd name="T47" fmla="*/ 164 h 247"/>
                  <a:gd name="T48" fmla="*/ 362 w 367"/>
                  <a:gd name="T49" fmla="*/ 176 h 247"/>
                  <a:gd name="T50" fmla="*/ 365 w 367"/>
                  <a:gd name="T51" fmla="*/ 190 h 247"/>
                  <a:gd name="T52" fmla="*/ 356 w 367"/>
                  <a:gd name="T53" fmla="*/ 197 h 247"/>
                  <a:gd name="T54" fmla="*/ 345 w 367"/>
                  <a:gd name="T55" fmla="*/ 197 h 247"/>
                  <a:gd name="T56" fmla="*/ 338 w 367"/>
                  <a:gd name="T57" fmla="*/ 212 h 247"/>
                  <a:gd name="T58" fmla="*/ 304 w 367"/>
                  <a:gd name="T59" fmla="*/ 230 h 247"/>
                  <a:gd name="T60" fmla="*/ 288 w 367"/>
                  <a:gd name="T61" fmla="*/ 240 h 247"/>
                  <a:gd name="T62" fmla="*/ 273 w 367"/>
                  <a:gd name="T63" fmla="*/ 242 h 247"/>
                  <a:gd name="T64" fmla="*/ 262 w 367"/>
                  <a:gd name="T65" fmla="*/ 240 h 247"/>
                  <a:gd name="T66" fmla="*/ 250 w 367"/>
                  <a:gd name="T67" fmla="*/ 236 h 247"/>
                  <a:gd name="T68" fmla="*/ 245 w 367"/>
                  <a:gd name="T69" fmla="*/ 226 h 247"/>
                  <a:gd name="T70" fmla="*/ 228 w 367"/>
                  <a:gd name="T71" fmla="*/ 216 h 247"/>
                  <a:gd name="T72" fmla="*/ 212 w 367"/>
                  <a:gd name="T73" fmla="*/ 216 h 247"/>
                  <a:gd name="T74" fmla="*/ 196 w 367"/>
                  <a:gd name="T75" fmla="*/ 210 h 247"/>
                  <a:gd name="T76" fmla="*/ 176 w 367"/>
                  <a:gd name="T77" fmla="*/ 209 h 247"/>
                  <a:gd name="T78" fmla="*/ 159 w 367"/>
                  <a:gd name="T79" fmla="*/ 211 h 247"/>
                  <a:gd name="T80" fmla="*/ 139 w 367"/>
                  <a:gd name="T81" fmla="*/ 192 h 247"/>
                  <a:gd name="T82" fmla="*/ 128 w 367"/>
                  <a:gd name="T83" fmla="*/ 174 h 247"/>
                  <a:gd name="T84" fmla="*/ 129 w 367"/>
                  <a:gd name="T85" fmla="*/ 160 h 247"/>
                  <a:gd name="T86" fmla="*/ 152 w 367"/>
                  <a:gd name="T87" fmla="*/ 109 h 247"/>
                  <a:gd name="T88" fmla="*/ 131 w 367"/>
                  <a:gd name="T89" fmla="*/ 112 h 247"/>
                  <a:gd name="T90" fmla="*/ 120 w 367"/>
                  <a:gd name="T91" fmla="*/ 105 h 247"/>
                  <a:gd name="T92" fmla="*/ 102 w 367"/>
                  <a:gd name="T93" fmla="*/ 102 h 247"/>
                  <a:gd name="T94" fmla="*/ 84 w 367"/>
                  <a:gd name="T95" fmla="*/ 97 h 247"/>
                  <a:gd name="T96" fmla="*/ 70 w 367"/>
                  <a:gd name="T97" fmla="*/ 92 h 247"/>
                  <a:gd name="T98" fmla="*/ 55 w 367"/>
                  <a:gd name="T99" fmla="*/ 91 h 247"/>
                  <a:gd name="T100" fmla="*/ 47 w 367"/>
                  <a:gd name="T101" fmla="*/ 92 h 247"/>
                  <a:gd name="T102" fmla="*/ 38 w 367"/>
                  <a:gd name="T103" fmla="*/ 97 h 247"/>
                  <a:gd name="T104" fmla="*/ 28 w 367"/>
                  <a:gd name="T105" fmla="*/ 99 h 247"/>
                  <a:gd name="T106" fmla="*/ 20 w 367"/>
                  <a:gd name="T107" fmla="*/ 103 h 247"/>
                  <a:gd name="T108" fmla="*/ 12 w 367"/>
                  <a:gd name="T109" fmla="*/ 95 h 247"/>
                  <a:gd name="T110" fmla="*/ 14 w 367"/>
                  <a:gd name="T111" fmla="*/ 78 h 247"/>
                  <a:gd name="T112" fmla="*/ 12 w 367"/>
                  <a:gd name="T113" fmla="*/ 64 h 247"/>
                  <a:gd name="T114" fmla="*/ 4 w 367"/>
                  <a:gd name="T115" fmla="*/ 51 h 247"/>
                  <a:gd name="T116" fmla="*/ 0 w 367"/>
                  <a:gd name="T117" fmla="*/ 42 h 247"/>
                  <a:gd name="T118" fmla="*/ 11 w 367"/>
                  <a:gd name="T119" fmla="*/ 38 h 247"/>
                  <a:gd name="T120" fmla="*/ 17 w 367"/>
                  <a:gd name="T121" fmla="*/ 28 h 247"/>
                  <a:gd name="T122" fmla="*/ 35 w 367"/>
                  <a:gd name="T123" fmla="*/ 2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7" h="247">
                    <a:moveTo>
                      <a:pt x="52" y="19"/>
                    </a:moveTo>
                    <a:lnTo>
                      <a:pt x="52" y="19"/>
                    </a:lnTo>
                    <a:lnTo>
                      <a:pt x="53" y="17"/>
                    </a:lnTo>
                    <a:lnTo>
                      <a:pt x="54" y="16"/>
                    </a:lnTo>
                    <a:lnTo>
                      <a:pt x="54" y="16"/>
                    </a:lnTo>
                    <a:lnTo>
                      <a:pt x="54" y="15"/>
                    </a:lnTo>
                    <a:lnTo>
                      <a:pt x="54" y="14"/>
                    </a:lnTo>
                    <a:lnTo>
                      <a:pt x="55" y="13"/>
                    </a:lnTo>
                    <a:lnTo>
                      <a:pt x="55" y="12"/>
                    </a:lnTo>
                    <a:lnTo>
                      <a:pt x="56" y="12"/>
                    </a:lnTo>
                    <a:lnTo>
                      <a:pt x="56" y="12"/>
                    </a:lnTo>
                    <a:lnTo>
                      <a:pt x="57" y="12"/>
                    </a:lnTo>
                    <a:lnTo>
                      <a:pt x="58" y="12"/>
                    </a:lnTo>
                    <a:lnTo>
                      <a:pt x="59" y="12"/>
                    </a:lnTo>
                    <a:lnTo>
                      <a:pt x="60" y="12"/>
                    </a:lnTo>
                    <a:lnTo>
                      <a:pt x="61" y="12"/>
                    </a:lnTo>
                    <a:lnTo>
                      <a:pt x="62" y="12"/>
                    </a:lnTo>
                    <a:lnTo>
                      <a:pt x="62" y="12"/>
                    </a:lnTo>
                    <a:lnTo>
                      <a:pt x="64" y="12"/>
                    </a:lnTo>
                    <a:lnTo>
                      <a:pt x="66" y="13"/>
                    </a:lnTo>
                    <a:lnTo>
                      <a:pt x="66" y="13"/>
                    </a:lnTo>
                    <a:lnTo>
                      <a:pt x="68" y="13"/>
                    </a:lnTo>
                    <a:lnTo>
                      <a:pt x="69" y="12"/>
                    </a:lnTo>
                    <a:lnTo>
                      <a:pt x="69" y="11"/>
                    </a:lnTo>
                    <a:lnTo>
                      <a:pt x="69" y="11"/>
                    </a:lnTo>
                    <a:lnTo>
                      <a:pt x="71" y="12"/>
                    </a:lnTo>
                    <a:lnTo>
                      <a:pt x="73" y="13"/>
                    </a:lnTo>
                    <a:lnTo>
                      <a:pt x="73" y="13"/>
                    </a:lnTo>
                    <a:lnTo>
                      <a:pt x="74" y="13"/>
                    </a:lnTo>
                    <a:lnTo>
                      <a:pt x="75" y="12"/>
                    </a:lnTo>
                    <a:lnTo>
                      <a:pt x="76" y="12"/>
                    </a:lnTo>
                    <a:lnTo>
                      <a:pt x="76" y="12"/>
                    </a:lnTo>
                    <a:lnTo>
                      <a:pt x="77" y="11"/>
                    </a:lnTo>
                    <a:lnTo>
                      <a:pt x="78" y="9"/>
                    </a:lnTo>
                    <a:lnTo>
                      <a:pt x="79" y="9"/>
                    </a:lnTo>
                    <a:lnTo>
                      <a:pt x="80" y="7"/>
                    </a:lnTo>
                    <a:lnTo>
                      <a:pt x="81" y="6"/>
                    </a:lnTo>
                    <a:lnTo>
                      <a:pt x="82" y="5"/>
                    </a:lnTo>
                    <a:lnTo>
                      <a:pt x="83" y="5"/>
                    </a:lnTo>
                    <a:lnTo>
                      <a:pt x="83" y="5"/>
                    </a:lnTo>
                    <a:lnTo>
                      <a:pt x="84" y="4"/>
                    </a:lnTo>
                    <a:lnTo>
                      <a:pt x="85" y="4"/>
                    </a:lnTo>
                    <a:lnTo>
                      <a:pt x="86" y="3"/>
                    </a:lnTo>
                    <a:lnTo>
                      <a:pt x="87" y="2"/>
                    </a:lnTo>
                    <a:lnTo>
                      <a:pt x="87" y="2"/>
                    </a:lnTo>
                    <a:lnTo>
                      <a:pt x="88" y="2"/>
                    </a:lnTo>
                    <a:lnTo>
                      <a:pt x="89" y="0"/>
                    </a:lnTo>
                    <a:lnTo>
                      <a:pt x="90" y="0"/>
                    </a:lnTo>
                    <a:lnTo>
                      <a:pt x="91" y="1"/>
                    </a:lnTo>
                    <a:lnTo>
                      <a:pt x="92" y="2"/>
                    </a:lnTo>
                    <a:lnTo>
                      <a:pt x="93" y="2"/>
                    </a:lnTo>
                    <a:lnTo>
                      <a:pt x="93" y="2"/>
                    </a:lnTo>
                    <a:lnTo>
                      <a:pt x="95" y="2"/>
                    </a:lnTo>
                    <a:lnTo>
                      <a:pt x="97" y="2"/>
                    </a:lnTo>
                    <a:lnTo>
                      <a:pt x="97" y="2"/>
                    </a:lnTo>
                    <a:lnTo>
                      <a:pt x="99" y="2"/>
                    </a:lnTo>
                    <a:lnTo>
                      <a:pt x="100" y="2"/>
                    </a:lnTo>
                    <a:lnTo>
                      <a:pt x="102" y="2"/>
                    </a:lnTo>
                    <a:lnTo>
                      <a:pt x="104" y="2"/>
                    </a:lnTo>
                    <a:lnTo>
                      <a:pt x="104" y="2"/>
                    </a:lnTo>
                    <a:lnTo>
                      <a:pt x="105" y="2"/>
                    </a:lnTo>
                    <a:lnTo>
                      <a:pt x="106" y="3"/>
                    </a:lnTo>
                    <a:lnTo>
                      <a:pt x="107" y="4"/>
                    </a:lnTo>
                    <a:lnTo>
                      <a:pt x="107" y="5"/>
                    </a:lnTo>
                    <a:lnTo>
                      <a:pt x="107" y="6"/>
                    </a:lnTo>
                    <a:lnTo>
                      <a:pt x="108" y="7"/>
                    </a:lnTo>
                    <a:lnTo>
                      <a:pt x="108" y="8"/>
                    </a:lnTo>
                    <a:lnTo>
                      <a:pt x="109" y="9"/>
                    </a:lnTo>
                    <a:lnTo>
                      <a:pt x="109" y="10"/>
                    </a:lnTo>
                    <a:lnTo>
                      <a:pt x="110" y="11"/>
                    </a:lnTo>
                    <a:lnTo>
                      <a:pt x="111" y="11"/>
                    </a:lnTo>
                    <a:lnTo>
                      <a:pt x="111" y="11"/>
                    </a:lnTo>
                    <a:lnTo>
                      <a:pt x="113" y="12"/>
                    </a:lnTo>
                    <a:lnTo>
                      <a:pt x="114" y="12"/>
                    </a:lnTo>
                    <a:lnTo>
                      <a:pt x="114" y="12"/>
                    </a:lnTo>
                    <a:lnTo>
                      <a:pt x="115" y="12"/>
                    </a:lnTo>
                    <a:lnTo>
                      <a:pt x="116" y="12"/>
                    </a:lnTo>
                    <a:lnTo>
                      <a:pt x="117" y="12"/>
                    </a:lnTo>
                    <a:lnTo>
                      <a:pt x="117" y="12"/>
                    </a:lnTo>
                    <a:lnTo>
                      <a:pt x="119" y="11"/>
                    </a:lnTo>
                    <a:lnTo>
                      <a:pt x="119" y="10"/>
                    </a:lnTo>
                    <a:lnTo>
                      <a:pt x="120" y="9"/>
                    </a:lnTo>
                    <a:lnTo>
                      <a:pt x="121" y="9"/>
                    </a:lnTo>
                    <a:lnTo>
                      <a:pt x="121" y="9"/>
                    </a:lnTo>
                    <a:lnTo>
                      <a:pt x="121" y="8"/>
                    </a:lnTo>
                    <a:lnTo>
                      <a:pt x="122" y="8"/>
                    </a:lnTo>
                    <a:lnTo>
                      <a:pt x="122" y="7"/>
                    </a:lnTo>
                    <a:lnTo>
                      <a:pt x="123" y="5"/>
                    </a:lnTo>
                    <a:lnTo>
                      <a:pt x="123" y="4"/>
                    </a:lnTo>
                    <a:lnTo>
                      <a:pt x="124" y="3"/>
                    </a:lnTo>
                    <a:lnTo>
                      <a:pt x="124" y="3"/>
                    </a:lnTo>
                    <a:lnTo>
                      <a:pt x="125" y="3"/>
                    </a:lnTo>
                    <a:lnTo>
                      <a:pt x="127" y="2"/>
                    </a:lnTo>
                    <a:lnTo>
                      <a:pt x="128" y="2"/>
                    </a:lnTo>
                    <a:lnTo>
                      <a:pt x="129" y="3"/>
                    </a:lnTo>
                    <a:lnTo>
                      <a:pt x="130" y="3"/>
                    </a:lnTo>
                    <a:lnTo>
                      <a:pt x="134" y="5"/>
                    </a:lnTo>
                    <a:lnTo>
                      <a:pt x="135" y="5"/>
                    </a:lnTo>
                    <a:lnTo>
                      <a:pt x="135" y="6"/>
                    </a:lnTo>
                    <a:lnTo>
                      <a:pt x="140" y="8"/>
                    </a:lnTo>
                    <a:lnTo>
                      <a:pt x="153" y="26"/>
                    </a:lnTo>
                    <a:lnTo>
                      <a:pt x="153" y="26"/>
                    </a:lnTo>
                    <a:lnTo>
                      <a:pt x="154" y="26"/>
                    </a:lnTo>
                    <a:lnTo>
                      <a:pt x="155" y="26"/>
                    </a:lnTo>
                    <a:lnTo>
                      <a:pt x="156" y="26"/>
                    </a:lnTo>
                    <a:lnTo>
                      <a:pt x="157" y="26"/>
                    </a:lnTo>
                    <a:lnTo>
                      <a:pt x="158" y="27"/>
                    </a:lnTo>
                    <a:lnTo>
                      <a:pt x="159" y="27"/>
                    </a:lnTo>
                    <a:lnTo>
                      <a:pt x="160" y="28"/>
                    </a:lnTo>
                    <a:lnTo>
                      <a:pt x="162" y="28"/>
                    </a:lnTo>
                    <a:lnTo>
                      <a:pt x="162" y="28"/>
                    </a:lnTo>
                    <a:lnTo>
                      <a:pt x="164" y="29"/>
                    </a:lnTo>
                    <a:lnTo>
                      <a:pt x="166" y="29"/>
                    </a:lnTo>
                    <a:lnTo>
                      <a:pt x="166" y="28"/>
                    </a:lnTo>
                    <a:lnTo>
                      <a:pt x="167" y="28"/>
                    </a:lnTo>
                    <a:lnTo>
                      <a:pt x="168" y="27"/>
                    </a:lnTo>
                    <a:lnTo>
                      <a:pt x="170" y="27"/>
                    </a:lnTo>
                    <a:lnTo>
                      <a:pt x="171" y="27"/>
                    </a:lnTo>
                    <a:lnTo>
                      <a:pt x="172" y="28"/>
                    </a:lnTo>
                    <a:lnTo>
                      <a:pt x="173" y="28"/>
                    </a:lnTo>
                    <a:lnTo>
                      <a:pt x="173" y="29"/>
                    </a:lnTo>
                    <a:lnTo>
                      <a:pt x="174" y="29"/>
                    </a:lnTo>
                    <a:lnTo>
                      <a:pt x="176" y="30"/>
                    </a:lnTo>
                    <a:lnTo>
                      <a:pt x="176" y="30"/>
                    </a:lnTo>
                    <a:lnTo>
                      <a:pt x="177" y="30"/>
                    </a:lnTo>
                    <a:lnTo>
                      <a:pt x="178" y="32"/>
                    </a:lnTo>
                    <a:lnTo>
                      <a:pt x="179" y="33"/>
                    </a:lnTo>
                    <a:lnTo>
                      <a:pt x="180" y="33"/>
                    </a:lnTo>
                    <a:lnTo>
                      <a:pt x="181" y="33"/>
                    </a:lnTo>
                    <a:lnTo>
                      <a:pt x="182" y="33"/>
                    </a:lnTo>
                    <a:lnTo>
                      <a:pt x="183" y="33"/>
                    </a:lnTo>
                    <a:lnTo>
                      <a:pt x="184" y="33"/>
                    </a:lnTo>
                    <a:lnTo>
                      <a:pt x="185" y="34"/>
                    </a:lnTo>
                    <a:lnTo>
                      <a:pt x="188" y="34"/>
                    </a:lnTo>
                    <a:lnTo>
                      <a:pt x="189" y="35"/>
                    </a:lnTo>
                    <a:lnTo>
                      <a:pt x="190" y="35"/>
                    </a:lnTo>
                    <a:lnTo>
                      <a:pt x="190" y="35"/>
                    </a:lnTo>
                    <a:lnTo>
                      <a:pt x="193" y="36"/>
                    </a:lnTo>
                    <a:lnTo>
                      <a:pt x="193" y="36"/>
                    </a:lnTo>
                    <a:lnTo>
                      <a:pt x="194" y="36"/>
                    </a:lnTo>
                    <a:lnTo>
                      <a:pt x="195" y="36"/>
                    </a:lnTo>
                    <a:lnTo>
                      <a:pt x="198" y="36"/>
                    </a:lnTo>
                    <a:lnTo>
                      <a:pt x="199" y="36"/>
                    </a:lnTo>
                    <a:lnTo>
                      <a:pt x="200" y="37"/>
                    </a:lnTo>
                    <a:lnTo>
                      <a:pt x="201" y="37"/>
                    </a:lnTo>
                    <a:lnTo>
                      <a:pt x="202" y="37"/>
                    </a:lnTo>
                    <a:lnTo>
                      <a:pt x="204" y="36"/>
                    </a:lnTo>
                    <a:lnTo>
                      <a:pt x="205" y="36"/>
                    </a:lnTo>
                    <a:lnTo>
                      <a:pt x="206" y="36"/>
                    </a:lnTo>
                    <a:lnTo>
                      <a:pt x="209" y="36"/>
                    </a:lnTo>
                    <a:lnTo>
                      <a:pt x="210" y="36"/>
                    </a:lnTo>
                    <a:lnTo>
                      <a:pt x="211" y="35"/>
                    </a:lnTo>
                    <a:lnTo>
                      <a:pt x="212" y="35"/>
                    </a:lnTo>
                    <a:lnTo>
                      <a:pt x="213" y="35"/>
                    </a:lnTo>
                    <a:lnTo>
                      <a:pt x="214" y="36"/>
                    </a:lnTo>
                    <a:lnTo>
                      <a:pt x="215" y="36"/>
                    </a:lnTo>
                    <a:lnTo>
                      <a:pt x="216" y="36"/>
                    </a:lnTo>
                    <a:lnTo>
                      <a:pt x="217" y="37"/>
                    </a:lnTo>
                    <a:lnTo>
                      <a:pt x="218" y="37"/>
                    </a:lnTo>
                    <a:lnTo>
                      <a:pt x="220" y="37"/>
                    </a:lnTo>
                    <a:lnTo>
                      <a:pt x="223" y="37"/>
                    </a:lnTo>
                    <a:lnTo>
                      <a:pt x="226" y="36"/>
                    </a:lnTo>
                    <a:lnTo>
                      <a:pt x="227" y="36"/>
                    </a:lnTo>
                    <a:lnTo>
                      <a:pt x="230" y="34"/>
                    </a:lnTo>
                    <a:lnTo>
                      <a:pt x="231" y="34"/>
                    </a:lnTo>
                    <a:lnTo>
                      <a:pt x="232" y="34"/>
                    </a:lnTo>
                    <a:lnTo>
                      <a:pt x="234" y="34"/>
                    </a:lnTo>
                    <a:lnTo>
                      <a:pt x="235" y="33"/>
                    </a:lnTo>
                    <a:lnTo>
                      <a:pt x="235" y="33"/>
                    </a:lnTo>
                    <a:lnTo>
                      <a:pt x="237" y="34"/>
                    </a:lnTo>
                    <a:lnTo>
                      <a:pt x="238" y="34"/>
                    </a:lnTo>
                    <a:lnTo>
                      <a:pt x="239" y="35"/>
                    </a:lnTo>
                    <a:lnTo>
                      <a:pt x="240" y="36"/>
                    </a:lnTo>
                    <a:lnTo>
                      <a:pt x="242" y="36"/>
                    </a:lnTo>
                    <a:lnTo>
                      <a:pt x="244" y="36"/>
                    </a:lnTo>
                    <a:lnTo>
                      <a:pt x="245" y="37"/>
                    </a:lnTo>
                    <a:lnTo>
                      <a:pt x="247" y="38"/>
                    </a:lnTo>
                    <a:lnTo>
                      <a:pt x="247" y="39"/>
                    </a:lnTo>
                    <a:lnTo>
                      <a:pt x="248" y="39"/>
                    </a:lnTo>
                    <a:lnTo>
                      <a:pt x="248" y="40"/>
                    </a:lnTo>
                    <a:lnTo>
                      <a:pt x="249" y="40"/>
                    </a:lnTo>
                    <a:lnTo>
                      <a:pt x="250" y="40"/>
                    </a:lnTo>
                    <a:lnTo>
                      <a:pt x="251" y="40"/>
                    </a:lnTo>
                    <a:lnTo>
                      <a:pt x="252" y="40"/>
                    </a:lnTo>
                    <a:lnTo>
                      <a:pt x="252" y="41"/>
                    </a:lnTo>
                    <a:lnTo>
                      <a:pt x="252" y="42"/>
                    </a:lnTo>
                    <a:lnTo>
                      <a:pt x="253" y="42"/>
                    </a:lnTo>
                    <a:lnTo>
                      <a:pt x="254" y="43"/>
                    </a:lnTo>
                    <a:lnTo>
                      <a:pt x="255" y="43"/>
                    </a:lnTo>
                    <a:lnTo>
                      <a:pt x="255" y="44"/>
                    </a:lnTo>
                    <a:lnTo>
                      <a:pt x="256" y="45"/>
                    </a:lnTo>
                    <a:lnTo>
                      <a:pt x="257" y="45"/>
                    </a:lnTo>
                    <a:lnTo>
                      <a:pt x="258" y="45"/>
                    </a:lnTo>
                    <a:lnTo>
                      <a:pt x="259" y="47"/>
                    </a:lnTo>
                    <a:lnTo>
                      <a:pt x="259" y="47"/>
                    </a:lnTo>
                    <a:lnTo>
                      <a:pt x="261" y="48"/>
                    </a:lnTo>
                    <a:lnTo>
                      <a:pt x="262" y="50"/>
                    </a:lnTo>
                    <a:lnTo>
                      <a:pt x="262" y="50"/>
                    </a:lnTo>
                    <a:lnTo>
                      <a:pt x="263" y="50"/>
                    </a:lnTo>
                    <a:lnTo>
                      <a:pt x="264" y="50"/>
                    </a:lnTo>
                    <a:lnTo>
                      <a:pt x="265" y="50"/>
                    </a:lnTo>
                    <a:lnTo>
                      <a:pt x="266" y="51"/>
                    </a:lnTo>
                    <a:lnTo>
                      <a:pt x="266" y="51"/>
                    </a:lnTo>
                    <a:lnTo>
                      <a:pt x="267" y="52"/>
                    </a:lnTo>
                    <a:lnTo>
                      <a:pt x="267" y="53"/>
                    </a:lnTo>
                    <a:lnTo>
                      <a:pt x="268" y="54"/>
                    </a:lnTo>
                    <a:lnTo>
                      <a:pt x="268" y="54"/>
                    </a:lnTo>
                    <a:lnTo>
                      <a:pt x="269" y="54"/>
                    </a:lnTo>
                    <a:lnTo>
                      <a:pt x="269" y="54"/>
                    </a:lnTo>
                    <a:lnTo>
                      <a:pt x="270" y="54"/>
                    </a:lnTo>
                    <a:lnTo>
                      <a:pt x="271" y="53"/>
                    </a:lnTo>
                    <a:lnTo>
                      <a:pt x="272" y="54"/>
                    </a:lnTo>
                    <a:lnTo>
                      <a:pt x="272" y="54"/>
                    </a:lnTo>
                    <a:lnTo>
                      <a:pt x="273" y="55"/>
                    </a:lnTo>
                    <a:lnTo>
                      <a:pt x="274" y="55"/>
                    </a:lnTo>
                    <a:lnTo>
                      <a:pt x="276" y="55"/>
                    </a:lnTo>
                    <a:lnTo>
                      <a:pt x="279" y="55"/>
                    </a:lnTo>
                    <a:lnTo>
                      <a:pt x="281" y="54"/>
                    </a:lnTo>
                    <a:lnTo>
                      <a:pt x="282" y="54"/>
                    </a:lnTo>
                    <a:lnTo>
                      <a:pt x="283" y="53"/>
                    </a:lnTo>
                    <a:lnTo>
                      <a:pt x="283" y="52"/>
                    </a:lnTo>
                    <a:lnTo>
                      <a:pt x="284" y="51"/>
                    </a:lnTo>
                    <a:lnTo>
                      <a:pt x="285" y="51"/>
                    </a:lnTo>
                    <a:lnTo>
                      <a:pt x="286" y="50"/>
                    </a:lnTo>
                    <a:lnTo>
                      <a:pt x="286" y="50"/>
                    </a:lnTo>
                    <a:lnTo>
                      <a:pt x="286" y="49"/>
                    </a:lnTo>
                    <a:lnTo>
                      <a:pt x="286" y="48"/>
                    </a:lnTo>
                    <a:lnTo>
                      <a:pt x="287" y="49"/>
                    </a:lnTo>
                    <a:lnTo>
                      <a:pt x="289" y="47"/>
                    </a:lnTo>
                    <a:lnTo>
                      <a:pt x="290" y="47"/>
                    </a:lnTo>
                    <a:lnTo>
                      <a:pt x="290" y="47"/>
                    </a:lnTo>
                    <a:lnTo>
                      <a:pt x="292" y="47"/>
                    </a:lnTo>
                    <a:lnTo>
                      <a:pt x="293" y="46"/>
                    </a:lnTo>
                    <a:lnTo>
                      <a:pt x="293" y="45"/>
                    </a:lnTo>
                    <a:lnTo>
                      <a:pt x="293" y="44"/>
                    </a:lnTo>
                    <a:lnTo>
                      <a:pt x="294" y="44"/>
                    </a:lnTo>
                    <a:lnTo>
                      <a:pt x="294" y="43"/>
                    </a:lnTo>
                    <a:lnTo>
                      <a:pt x="295" y="43"/>
                    </a:lnTo>
                    <a:lnTo>
                      <a:pt x="296" y="43"/>
                    </a:lnTo>
                    <a:lnTo>
                      <a:pt x="297" y="43"/>
                    </a:lnTo>
                    <a:lnTo>
                      <a:pt x="297" y="43"/>
                    </a:lnTo>
                    <a:lnTo>
                      <a:pt x="298" y="43"/>
                    </a:lnTo>
                    <a:lnTo>
                      <a:pt x="300" y="43"/>
                    </a:lnTo>
                    <a:lnTo>
                      <a:pt x="300" y="43"/>
                    </a:lnTo>
                    <a:lnTo>
                      <a:pt x="301" y="43"/>
                    </a:lnTo>
                    <a:lnTo>
                      <a:pt x="302" y="43"/>
                    </a:lnTo>
                    <a:lnTo>
                      <a:pt x="303" y="43"/>
                    </a:lnTo>
                    <a:lnTo>
                      <a:pt x="304" y="43"/>
                    </a:lnTo>
                    <a:lnTo>
                      <a:pt x="306" y="42"/>
                    </a:lnTo>
                    <a:lnTo>
                      <a:pt x="307" y="42"/>
                    </a:lnTo>
                    <a:lnTo>
                      <a:pt x="307" y="42"/>
                    </a:lnTo>
                    <a:lnTo>
                      <a:pt x="308" y="42"/>
                    </a:lnTo>
                    <a:lnTo>
                      <a:pt x="309" y="42"/>
                    </a:lnTo>
                    <a:lnTo>
                      <a:pt x="310" y="43"/>
                    </a:lnTo>
                    <a:lnTo>
                      <a:pt x="312" y="43"/>
                    </a:lnTo>
                    <a:lnTo>
                      <a:pt x="313" y="42"/>
                    </a:lnTo>
                    <a:lnTo>
                      <a:pt x="314" y="43"/>
                    </a:lnTo>
                    <a:lnTo>
                      <a:pt x="314" y="43"/>
                    </a:lnTo>
                    <a:lnTo>
                      <a:pt x="315" y="44"/>
                    </a:lnTo>
                    <a:lnTo>
                      <a:pt x="315" y="46"/>
                    </a:lnTo>
                    <a:lnTo>
                      <a:pt x="315" y="47"/>
                    </a:lnTo>
                    <a:lnTo>
                      <a:pt x="315" y="47"/>
                    </a:lnTo>
                    <a:lnTo>
                      <a:pt x="315" y="50"/>
                    </a:lnTo>
                    <a:lnTo>
                      <a:pt x="316" y="51"/>
                    </a:lnTo>
                    <a:lnTo>
                      <a:pt x="317" y="52"/>
                    </a:lnTo>
                    <a:lnTo>
                      <a:pt x="317" y="53"/>
                    </a:lnTo>
                    <a:lnTo>
                      <a:pt x="317" y="54"/>
                    </a:lnTo>
                    <a:lnTo>
                      <a:pt x="318" y="54"/>
                    </a:lnTo>
                    <a:lnTo>
                      <a:pt x="318" y="55"/>
                    </a:lnTo>
                    <a:lnTo>
                      <a:pt x="317" y="56"/>
                    </a:lnTo>
                    <a:lnTo>
                      <a:pt x="323" y="61"/>
                    </a:lnTo>
                    <a:lnTo>
                      <a:pt x="324" y="61"/>
                    </a:lnTo>
                    <a:lnTo>
                      <a:pt x="324" y="62"/>
                    </a:lnTo>
                    <a:lnTo>
                      <a:pt x="325" y="63"/>
                    </a:lnTo>
                    <a:lnTo>
                      <a:pt x="325" y="64"/>
                    </a:lnTo>
                    <a:lnTo>
                      <a:pt x="325" y="64"/>
                    </a:lnTo>
                    <a:lnTo>
                      <a:pt x="325" y="65"/>
                    </a:lnTo>
                    <a:lnTo>
                      <a:pt x="326" y="66"/>
                    </a:lnTo>
                    <a:lnTo>
                      <a:pt x="325" y="67"/>
                    </a:lnTo>
                    <a:lnTo>
                      <a:pt x="326" y="67"/>
                    </a:lnTo>
                    <a:lnTo>
                      <a:pt x="325" y="68"/>
                    </a:lnTo>
                    <a:lnTo>
                      <a:pt x="324" y="68"/>
                    </a:lnTo>
                    <a:lnTo>
                      <a:pt x="324" y="68"/>
                    </a:lnTo>
                    <a:lnTo>
                      <a:pt x="324" y="69"/>
                    </a:lnTo>
                    <a:lnTo>
                      <a:pt x="324" y="70"/>
                    </a:lnTo>
                    <a:lnTo>
                      <a:pt x="323" y="71"/>
                    </a:lnTo>
                    <a:lnTo>
                      <a:pt x="324" y="73"/>
                    </a:lnTo>
                    <a:lnTo>
                      <a:pt x="324" y="73"/>
                    </a:lnTo>
                    <a:lnTo>
                      <a:pt x="325" y="74"/>
                    </a:lnTo>
                    <a:lnTo>
                      <a:pt x="326" y="74"/>
                    </a:lnTo>
                    <a:lnTo>
                      <a:pt x="327" y="75"/>
                    </a:lnTo>
                    <a:lnTo>
                      <a:pt x="328" y="76"/>
                    </a:lnTo>
                    <a:lnTo>
                      <a:pt x="328" y="79"/>
                    </a:lnTo>
                    <a:lnTo>
                      <a:pt x="328" y="80"/>
                    </a:lnTo>
                    <a:lnTo>
                      <a:pt x="327" y="81"/>
                    </a:lnTo>
                    <a:lnTo>
                      <a:pt x="326" y="81"/>
                    </a:lnTo>
                    <a:lnTo>
                      <a:pt x="325" y="81"/>
                    </a:lnTo>
                    <a:lnTo>
                      <a:pt x="324" y="83"/>
                    </a:lnTo>
                    <a:lnTo>
                      <a:pt x="325" y="84"/>
                    </a:lnTo>
                    <a:lnTo>
                      <a:pt x="325" y="85"/>
                    </a:lnTo>
                    <a:lnTo>
                      <a:pt x="325" y="85"/>
                    </a:lnTo>
                    <a:lnTo>
                      <a:pt x="325" y="86"/>
                    </a:lnTo>
                    <a:lnTo>
                      <a:pt x="325" y="87"/>
                    </a:lnTo>
                    <a:lnTo>
                      <a:pt x="326" y="88"/>
                    </a:lnTo>
                    <a:lnTo>
                      <a:pt x="327" y="88"/>
                    </a:lnTo>
                    <a:lnTo>
                      <a:pt x="328" y="90"/>
                    </a:lnTo>
                    <a:lnTo>
                      <a:pt x="328" y="91"/>
                    </a:lnTo>
                    <a:lnTo>
                      <a:pt x="328" y="92"/>
                    </a:lnTo>
                    <a:lnTo>
                      <a:pt x="328" y="92"/>
                    </a:lnTo>
                    <a:lnTo>
                      <a:pt x="328" y="92"/>
                    </a:lnTo>
                    <a:lnTo>
                      <a:pt x="327" y="93"/>
                    </a:lnTo>
                    <a:lnTo>
                      <a:pt x="327" y="94"/>
                    </a:lnTo>
                    <a:lnTo>
                      <a:pt x="327" y="95"/>
                    </a:lnTo>
                    <a:lnTo>
                      <a:pt x="328" y="95"/>
                    </a:lnTo>
                    <a:lnTo>
                      <a:pt x="328" y="96"/>
                    </a:lnTo>
                    <a:lnTo>
                      <a:pt x="327" y="97"/>
                    </a:lnTo>
                    <a:lnTo>
                      <a:pt x="327" y="98"/>
                    </a:lnTo>
                    <a:lnTo>
                      <a:pt x="326" y="99"/>
                    </a:lnTo>
                    <a:lnTo>
                      <a:pt x="326" y="99"/>
                    </a:lnTo>
                    <a:lnTo>
                      <a:pt x="327" y="99"/>
                    </a:lnTo>
                    <a:lnTo>
                      <a:pt x="328" y="100"/>
                    </a:lnTo>
                    <a:lnTo>
                      <a:pt x="328" y="100"/>
                    </a:lnTo>
                    <a:lnTo>
                      <a:pt x="329" y="101"/>
                    </a:lnTo>
                    <a:lnTo>
                      <a:pt x="330" y="102"/>
                    </a:lnTo>
                    <a:lnTo>
                      <a:pt x="330" y="102"/>
                    </a:lnTo>
                    <a:lnTo>
                      <a:pt x="331" y="104"/>
                    </a:lnTo>
                    <a:lnTo>
                      <a:pt x="332" y="105"/>
                    </a:lnTo>
                    <a:lnTo>
                      <a:pt x="332" y="106"/>
                    </a:lnTo>
                    <a:lnTo>
                      <a:pt x="332" y="107"/>
                    </a:lnTo>
                    <a:lnTo>
                      <a:pt x="332" y="108"/>
                    </a:lnTo>
                    <a:lnTo>
                      <a:pt x="332" y="109"/>
                    </a:lnTo>
                    <a:lnTo>
                      <a:pt x="332" y="109"/>
                    </a:lnTo>
                    <a:lnTo>
                      <a:pt x="331" y="111"/>
                    </a:lnTo>
                    <a:lnTo>
                      <a:pt x="332" y="112"/>
                    </a:lnTo>
                    <a:lnTo>
                      <a:pt x="332" y="113"/>
                    </a:lnTo>
                    <a:lnTo>
                      <a:pt x="332" y="114"/>
                    </a:lnTo>
                    <a:lnTo>
                      <a:pt x="333" y="115"/>
                    </a:lnTo>
                    <a:lnTo>
                      <a:pt x="334" y="115"/>
                    </a:lnTo>
                    <a:lnTo>
                      <a:pt x="334" y="116"/>
                    </a:lnTo>
                    <a:lnTo>
                      <a:pt x="334" y="116"/>
                    </a:lnTo>
                    <a:lnTo>
                      <a:pt x="335" y="117"/>
                    </a:lnTo>
                    <a:lnTo>
                      <a:pt x="334" y="118"/>
                    </a:lnTo>
                    <a:lnTo>
                      <a:pt x="334" y="119"/>
                    </a:lnTo>
                    <a:lnTo>
                      <a:pt x="334" y="119"/>
                    </a:lnTo>
                    <a:lnTo>
                      <a:pt x="335" y="119"/>
                    </a:lnTo>
                    <a:lnTo>
                      <a:pt x="335" y="120"/>
                    </a:lnTo>
                    <a:lnTo>
                      <a:pt x="334" y="120"/>
                    </a:lnTo>
                    <a:lnTo>
                      <a:pt x="334" y="121"/>
                    </a:lnTo>
                    <a:lnTo>
                      <a:pt x="334" y="122"/>
                    </a:lnTo>
                    <a:lnTo>
                      <a:pt x="334" y="123"/>
                    </a:lnTo>
                    <a:lnTo>
                      <a:pt x="334" y="123"/>
                    </a:lnTo>
                    <a:lnTo>
                      <a:pt x="335" y="124"/>
                    </a:lnTo>
                    <a:lnTo>
                      <a:pt x="334" y="125"/>
                    </a:lnTo>
                    <a:lnTo>
                      <a:pt x="334" y="126"/>
                    </a:lnTo>
                    <a:lnTo>
                      <a:pt x="334" y="126"/>
                    </a:lnTo>
                    <a:lnTo>
                      <a:pt x="334" y="127"/>
                    </a:lnTo>
                    <a:lnTo>
                      <a:pt x="334" y="130"/>
                    </a:lnTo>
                    <a:lnTo>
                      <a:pt x="335" y="130"/>
                    </a:lnTo>
                    <a:lnTo>
                      <a:pt x="336" y="130"/>
                    </a:lnTo>
                    <a:lnTo>
                      <a:pt x="337" y="132"/>
                    </a:lnTo>
                    <a:lnTo>
                      <a:pt x="338" y="134"/>
                    </a:lnTo>
                    <a:lnTo>
                      <a:pt x="338" y="135"/>
                    </a:lnTo>
                    <a:lnTo>
                      <a:pt x="338" y="136"/>
                    </a:lnTo>
                    <a:lnTo>
                      <a:pt x="338" y="136"/>
                    </a:lnTo>
                    <a:lnTo>
                      <a:pt x="338" y="137"/>
                    </a:lnTo>
                    <a:lnTo>
                      <a:pt x="338" y="139"/>
                    </a:lnTo>
                    <a:lnTo>
                      <a:pt x="339" y="140"/>
                    </a:lnTo>
                    <a:lnTo>
                      <a:pt x="341" y="140"/>
                    </a:lnTo>
                    <a:lnTo>
                      <a:pt x="341" y="140"/>
                    </a:lnTo>
                    <a:lnTo>
                      <a:pt x="342" y="141"/>
                    </a:lnTo>
                    <a:lnTo>
                      <a:pt x="343" y="140"/>
                    </a:lnTo>
                    <a:lnTo>
                      <a:pt x="344" y="141"/>
                    </a:lnTo>
                    <a:lnTo>
                      <a:pt x="345" y="141"/>
                    </a:lnTo>
                    <a:lnTo>
                      <a:pt x="345" y="142"/>
                    </a:lnTo>
                    <a:lnTo>
                      <a:pt x="345" y="143"/>
                    </a:lnTo>
                    <a:lnTo>
                      <a:pt x="345" y="143"/>
                    </a:lnTo>
                    <a:lnTo>
                      <a:pt x="346" y="144"/>
                    </a:lnTo>
                    <a:lnTo>
                      <a:pt x="347" y="145"/>
                    </a:lnTo>
                    <a:lnTo>
                      <a:pt x="348" y="146"/>
                    </a:lnTo>
                    <a:lnTo>
                      <a:pt x="348" y="147"/>
                    </a:lnTo>
                    <a:lnTo>
                      <a:pt x="347" y="147"/>
                    </a:lnTo>
                    <a:lnTo>
                      <a:pt x="348" y="147"/>
                    </a:lnTo>
                    <a:lnTo>
                      <a:pt x="348" y="148"/>
                    </a:lnTo>
                    <a:lnTo>
                      <a:pt x="349" y="150"/>
                    </a:lnTo>
                    <a:lnTo>
                      <a:pt x="350" y="150"/>
                    </a:lnTo>
                    <a:lnTo>
                      <a:pt x="351" y="150"/>
                    </a:lnTo>
                    <a:lnTo>
                      <a:pt x="352" y="151"/>
                    </a:lnTo>
                    <a:lnTo>
                      <a:pt x="352" y="152"/>
                    </a:lnTo>
                    <a:lnTo>
                      <a:pt x="352" y="153"/>
                    </a:lnTo>
                    <a:lnTo>
                      <a:pt x="352" y="154"/>
                    </a:lnTo>
                    <a:lnTo>
                      <a:pt x="352" y="154"/>
                    </a:lnTo>
                    <a:lnTo>
                      <a:pt x="353" y="154"/>
                    </a:lnTo>
                    <a:lnTo>
                      <a:pt x="352" y="155"/>
                    </a:lnTo>
                    <a:lnTo>
                      <a:pt x="352" y="156"/>
                    </a:lnTo>
                    <a:lnTo>
                      <a:pt x="353" y="156"/>
                    </a:lnTo>
                    <a:lnTo>
                      <a:pt x="354" y="156"/>
                    </a:lnTo>
                    <a:lnTo>
                      <a:pt x="354" y="157"/>
                    </a:lnTo>
                    <a:lnTo>
                      <a:pt x="354" y="157"/>
                    </a:lnTo>
                    <a:lnTo>
                      <a:pt x="355" y="158"/>
                    </a:lnTo>
                    <a:lnTo>
                      <a:pt x="355" y="158"/>
                    </a:lnTo>
                    <a:lnTo>
                      <a:pt x="356" y="158"/>
                    </a:lnTo>
                    <a:lnTo>
                      <a:pt x="356" y="159"/>
                    </a:lnTo>
                    <a:lnTo>
                      <a:pt x="356" y="160"/>
                    </a:lnTo>
                    <a:lnTo>
                      <a:pt x="356" y="161"/>
                    </a:lnTo>
                    <a:lnTo>
                      <a:pt x="357" y="161"/>
                    </a:lnTo>
                    <a:lnTo>
                      <a:pt x="357" y="161"/>
                    </a:lnTo>
                    <a:lnTo>
                      <a:pt x="357" y="164"/>
                    </a:lnTo>
                    <a:lnTo>
                      <a:pt x="357" y="164"/>
                    </a:lnTo>
                    <a:lnTo>
                      <a:pt x="357" y="165"/>
                    </a:lnTo>
                    <a:lnTo>
                      <a:pt x="357" y="166"/>
                    </a:lnTo>
                    <a:lnTo>
                      <a:pt x="357" y="167"/>
                    </a:lnTo>
                    <a:lnTo>
                      <a:pt x="358" y="167"/>
                    </a:lnTo>
                    <a:lnTo>
                      <a:pt x="358" y="167"/>
                    </a:lnTo>
                    <a:lnTo>
                      <a:pt x="359" y="168"/>
                    </a:lnTo>
                    <a:lnTo>
                      <a:pt x="359" y="169"/>
                    </a:lnTo>
                    <a:lnTo>
                      <a:pt x="360" y="169"/>
                    </a:lnTo>
                    <a:lnTo>
                      <a:pt x="361" y="170"/>
                    </a:lnTo>
                    <a:lnTo>
                      <a:pt x="361" y="171"/>
                    </a:lnTo>
                    <a:lnTo>
                      <a:pt x="362" y="171"/>
                    </a:lnTo>
                    <a:lnTo>
                      <a:pt x="362" y="172"/>
                    </a:lnTo>
                    <a:lnTo>
                      <a:pt x="362" y="173"/>
                    </a:lnTo>
                    <a:lnTo>
                      <a:pt x="361" y="174"/>
                    </a:lnTo>
                    <a:lnTo>
                      <a:pt x="362" y="174"/>
                    </a:lnTo>
                    <a:lnTo>
                      <a:pt x="362" y="175"/>
                    </a:lnTo>
                    <a:lnTo>
                      <a:pt x="362" y="176"/>
                    </a:lnTo>
                    <a:lnTo>
                      <a:pt x="363" y="176"/>
                    </a:lnTo>
                    <a:lnTo>
                      <a:pt x="363" y="177"/>
                    </a:lnTo>
                    <a:lnTo>
                      <a:pt x="363" y="178"/>
                    </a:lnTo>
                    <a:lnTo>
                      <a:pt x="362" y="178"/>
                    </a:lnTo>
                    <a:lnTo>
                      <a:pt x="363" y="181"/>
                    </a:lnTo>
                    <a:lnTo>
                      <a:pt x="363" y="181"/>
                    </a:lnTo>
                    <a:lnTo>
                      <a:pt x="363" y="182"/>
                    </a:lnTo>
                    <a:lnTo>
                      <a:pt x="364" y="182"/>
                    </a:lnTo>
                    <a:lnTo>
                      <a:pt x="364" y="183"/>
                    </a:lnTo>
                    <a:lnTo>
                      <a:pt x="364" y="184"/>
                    </a:lnTo>
                    <a:lnTo>
                      <a:pt x="364" y="185"/>
                    </a:lnTo>
                    <a:lnTo>
                      <a:pt x="364" y="186"/>
                    </a:lnTo>
                    <a:lnTo>
                      <a:pt x="364" y="187"/>
                    </a:lnTo>
                    <a:lnTo>
                      <a:pt x="364" y="188"/>
                    </a:lnTo>
                    <a:lnTo>
                      <a:pt x="365" y="188"/>
                    </a:lnTo>
                    <a:lnTo>
                      <a:pt x="365" y="189"/>
                    </a:lnTo>
                    <a:lnTo>
                      <a:pt x="365" y="190"/>
                    </a:lnTo>
                    <a:lnTo>
                      <a:pt x="365" y="191"/>
                    </a:lnTo>
                    <a:lnTo>
                      <a:pt x="366" y="192"/>
                    </a:lnTo>
                    <a:lnTo>
                      <a:pt x="366" y="192"/>
                    </a:lnTo>
                    <a:lnTo>
                      <a:pt x="367" y="195"/>
                    </a:lnTo>
                    <a:lnTo>
                      <a:pt x="366" y="195"/>
                    </a:lnTo>
                    <a:lnTo>
                      <a:pt x="365" y="195"/>
                    </a:lnTo>
                    <a:lnTo>
                      <a:pt x="365" y="195"/>
                    </a:lnTo>
                    <a:lnTo>
                      <a:pt x="364" y="195"/>
                    </a:lnTo>
                    <a:lnTo>
                      <a:pt x="363" y="195"/>
                    </a:lnTo>
                    <a:lnTo>
                      <a:pt x="362" y="195"/>
                    </a:lnTo>
                    <a:lnTo>
                      <a:pt x="361" y="195"/>
                    </a:lnTo>
                    <a:lnTo>
                      <a:pt x="361" y="196"/>
                    </a:lnTo>
                    <a:lnTo>
                      <a:pt x="360" y="197"/>
                    </a:lnTo>
                    <a:lnTo>
                      <a:pt x="359" y="197"/>
                    </a:lnTo>
                    <a:lnTo>
                      <a:pt x="358" y="197"/>
                    </a:lnTo>
                    <a:lnTo>
                      <a:pt x="357" y="198"/>
                    </a:lnTo>
                    <a:lnTo>
                      <a:pt x="356" y="197"/>
                    </a:lnTo>
                    <a:lnTo>
                      <a:pt x="355" y="196"/>
                    </a:lnTo>
                    <a:lnTo>
                      <a:pt x="355" y="196"/>
                    </a:lnTo>
                    <a:lnTo>
                      <a:pt x="352" y="196"/>
                    </a:lnTo>
                    <a:lnTo>
                      <a:pt x="353" y="196"/>
                    </a:lnTo>
                    <a:lnTo>
                      <a:pt x="352" y="197"/>
                    </a:lnTo>
                    <a:lnTo>
                      <a:pt x="351" y="196"/>
                    </a:lnTo>
                    <a:lnTo>
                      <a:pt x="351" y="197"/>
                    </a:lnTo>
                    <a:lnTo>
                      <a:pt x="350" y="197"/>
                    </a:lnTo>
                    <a:lnTo>
                      <a:pt x="349" y="196"/>
                    </a:lnTo>
                    <a:lnTo>
                      <a:pt x="348" y="195"/>
                    </a:lnTo>
                    <a:lnTo>
                      <a:pt x="348" y="196"/>
                    </a:lnTo>
                    <a:lnTo>
                      <a:pt x="348" y="196"/>
                    </a:lnTo>
                    <a:lnTo>
                      <a:pt x="348" y="197"/>
                    </a:lnTo>
                    <a:lnTo>
                      <a:pt x="347" y="197"/>
                    </a:lnTo>
                    <a:lnTo>
                      <a:pt x="346" y="198"/>
                    </a:lnTo>
                    <a:lnTo>
                      <a:pt x="345" y="197"/>
                    </a:lnTo>
                    <a:lnTo>
                      <a:pt x="345" y="197"/>
                    </a:lnTo>
                    <a:lnTo>
                      <a:pt x="344" y="197"/>
                    </a:lnTo>
                    <a:lnTo>
                      <a:pt x="343" y="197"/>
                    </a:lnTo>
                    <a:lnTo>
                      <a:pt x="342" y="198"/>
                    </a:lnTo>
                    <a:lnTo>
                      <a:pt x="342" y="199"/>
                    </a:lnTo>
                    <a:lnTo>
                      <a:pt x="341" y="201"/>
                    </a:lnTo>
                    <a:lnTo>
                      <a:pt x="341" y="202"/>
                    </a:lnTo>
                    <a:lnTo>
                      <a:pt x="341" y="204"/>
                    </a:lnTo>
                    <a:lnTo>
                      <a:pt x="340" y="205"/>
                    </a:lnTo>
                    <a:lnTo>
                      <a:pt x="340" y="206"/>
                    </a:lnTo>
                    <a:lnTo>
                      <a:pt x="340" y="207"/>
                    </a:lnTo>
                    <a:lnTo>
                      <a:pt x="341" y="208"/>
                    </a:lnTo>
                    <a:lnTo>
                      <a:pt x="341" y="209"/>
                    </a:lnTo>
                    <a:lnTo>
                      <a:pt x="341" y="210"/>
                    </a:lnTo>
                    <a:lnTo>
                      <a:pt x="341" y="211"/>
                    </a:lnTo>
                    <a:lnTo>
                      <a:pt x="340" y="212"/>
                    </a:lnTo>
                    <a:lnTo>
                      <a:pt x="338" y="212"/>
                    </a:lnTo>
                    <a:lnTo>
                      <a:pt x="338" y="212"/>
                    </a:lnTo>
                    <a:lnTo>
                      <a:pt x="336" y="214"/>
                    </a:lnTo>
                    <a:lnTo>
                      <a:pt x="336" y="215"/>
                    </a:lnTo>
                    <a:lnTo>
                      <a:pt x="335" y="216"/>
                    </a:lnTo>
                    <a:lnTo>
                      <a:pt x="335" y="216"/>
                    </a:lnTo>
                    <a:lnTo>
                      <a:pt x="334" y="217"/>
                    </a:lnTo>
                    <a:lnTo>
                      <a:pt x="333" y="217"/>
                    </a:lnTo>
                    <a:lnTo>
                      <a:pt x="333" y="218"/>
                    </a:lnTo>
                    <a:lnTo>
                      <a:pt x="332" y="219"/>
                    </a:lnTo>
                    <a:lnTo>
                      <a:pt x="331" y="219"/>
                    </a:lnTo>
                    <a:lnTo>
                      <a:pt x="331" y="219"/>
                    </a:lnTo>
                    <a:lnTo>
                      <a:pt x="328" y="219"/>
                    </a:lnTo>
                    <a:lnTo>
                      <a:pt x="327" y="220"/>
                    </a:lnTo>
                    <a:lnTo>
                      <a:pt x="326" y="221"/>
                    </a:lnTo>
                    <a:lnTo>
                      <a:pt x="324" y="222"/>
                    </a:lnTo>
                    <a:lnTo>
                      <a:pt x="323" y="223"/>
                    </a:lnTo>
                    <a:lnTo>
                      <a:pt x="307" y="229"/>
                    </a:lnTo>
                    <a:lnTo>
                      <a:pt x="304" y="230"/>
                    </a:lnTo>
                    <a:lnTo>
                      <a:pt x="304" y="231"/>
                    </a:lnTo>
                    <a:lnTo>
                      <a:pt x="303" y="233"/>
                    </a:lnTo>
                    <a:lnTo>
                      <a:pt x="302" y="234"/>
                    </a:lnTo>
                    <a:lnTo>
                      <a:pt x="301" y="235"/>
                    </a:lnTo>
                    <a:lnTo>
                      <a:pt x="300" y="235"/>
                    </a:lnTo>
                    <a:lnTo>
                      <a:pt x="300" y="235"/>
                    </a:lnTo>
                    <a:lnTo>
                      <a:pt x="298" y="235"/>
                    </a:lnTo>
                    <a:lnTo>
                      <a:pt x="297" y="235"/>
                    </a:lnTo>
                    <a:lnTo>
                      <a:pt x="296" y="236"/>
                    </a:lnTo>
                    <a:lnTo>
                      <a:pt x="295" y="236"/>
                    </a:lnTo>
                    <a:lnTo>
                      <a:pt x="294" y="236"/>
                    </a:lnTo>
                    <a:lnTo>
                      <a:pt x="293" y="236"/>
                    </a:lnTo>
                    <a:lnTo>
                      <a:pt x="292" y="237"/>
                    </a:lnTo>
                    <a:lnTo>
                      <a:pt x="291" y="238"/>
                    </a:lnTo>
                    <a:lnTo>
                      <a:pt x="290" y="239"/>
                    </a:lnTo>
                    <a:lnTo>
                      <a:pt x="290" y="239"/>
                    </a:lnTo>
                    <a:lnTo>
                      <a:pt x="288" y="240"/>
                    </a:lnTo>
                    <a:lnTo>
                      <a:pt x="287" y="240"/>
                    </a:lnTo>
                    <a:lnTo>
                      <a:pt x="286" y="241"/>
                    </a:lnTo>
                    <a:lnTo>
                      <a:pt x="283" y="243"/>
                    </a:lnTo>
                    <a:lnTo>
                      <a:pt x="283" y="244"/>
                    </a:lnTo>
                    <a:lnTo>
                      <a:pt x="282" y="245"/>
                    </a:lnTo>
                    <a:lnTo>
                      <a:pt x="282" y="247"/>
                    </a:lnTo>
                    <a:lnTo>
                      <a:pt x="281" y="247"/>
                    </a:lnTo>
                    <a:lnTo>
                      <a:pt x="280" y="247"/>
                    </a:lnTo>
                    <a:lnTo>
                      <a:pt x="279" y="247"/>
                    </a:lnTo>
                    <a:lnTo>
                      <a:pt x="279" y="247"/>
                    </a:lnTo>
                    <a:lnTo>
                      <a:pt x="277" y="246"/>
                    </a:lnTo>
                    <a:lnTo>
                      <a:pt x="276" y="246"/>
                    </a:lnTo>
                    <a:lnTo>
                      <a:pt x="276" y="244"/>
                    </a:lnTo>
                    <a:lnTo>
                      <a:pt x="275" y="243"/>
                    </a:lnTo>
                    <a:lnTo>
                      <a:pt x="274" y="243"/>
                    </a:lnTo>
                    <a:lnTo>
                      <a:pt x="274" y="243"/>
                    </a:lnTo>
                    <a:lnTo>
                      <a:pt x="273" y="242"/>
                    </a:lnTo>
                    <a:lnTo>
                      <a:pt x="272" y="241"/>
                    </a:lnTo>
                    <a:lnTo>
                      <a:pt x="272" y="242"/>
                    </a:lnTo>
                    <a:lnTo>
                      <a:pt x="271" y="241"/>
                    </a:lnTo>
                    <a:lnTo>
                      <a:pt x="270" y="240"/>
                    </a:lnTo>
                    <a:lnTo>
                      <a:pt x="269" y="240"/>
                    </a:lnTo>
                    <a:lnTo>
                      <a:pt x="269" y="241"/>
                    </a:lnTo>
                    <a:lnTo>
                      <a:pt x="268" y="241"/>
                    </a:lnTo>
                    <a:lnTo>
                      <a:pt x="267" y="240"/>
                    </a:lnTo>
                    <a:lnTo>
                      <a:pt x="266" y="241"/>
                    </a:lnTo>
                    <a:lnTo>
                      <a:pt x="266" y="241"/>
                    </a:lnTo>
                    <a:lnTo>
                      <a:pt x="266" y="240"/>
                    </a:lnTo>
                    <a:lnTo>
                      <a:pt x="265" y="240"/>
                    </a:lnTo>
                    <a:lnTo>
                      <a:pt x="265" y="239"/>
                    </a:lnTo>
                    <a:lnTo>
                      <a:pt x="264" y="239"/>
                    </a:lnTo>
                    <a:lnTo>
                      <a:pt x="263" y="239"/>
                    </a:lnTo>
                    <a:lnTo>
                      <a:pt x="262" y="239"/>
                    </a:lnTo>
                    <a:lnTo>
                      <a:pt x="262" y="240"/>
                    </a:lnTo>
                    <a:lnTo>
                      <a:pt x="260" y="240"/>
                    </a:lnTo>
                    <a:lnTo>
                      <a:pt x="259" y="240"/>
                    </a:lnTo>
                    <a:lnTo>
                      <a:pt x="259" y="239"/>
                    </a:lnTo>
                    <a:lnTo>
                      <a:pt x="259" y="238"/>
                    </a:lnTo>
                    <a:lnTo>
                      <a:pt x="258" y="237"/>
                    </a:lnTo>
                    <a:lnTo>
                      <a:pt x="257" y="238"/>
                    </a:lnTo>
                    <a:lnTo>
                      <a:pt x="255" y="238"/>
                    </a:lnTo>
                    <a:lnTo>
                      <a:pt x="256" y="237"/>
                    </a:lnTo>
                    <a:lnTo>
                      <a:pt x="255" y="236"/>
                    </a:lnTo>
                    <a:lnTo>
                      <a:pt x="255" y="237"/>
                    </a:lnTo>
                    <a:lnTo>
                      <a:pt x="255" y="238"/>
                    </a:lnTo>
                    <a:lnTo>
                      <a:pt x="254" y="238"/>
                    </a:lnTo>
                    <a:lnTo>
                      <a:pt x="253" y="238"/>
                    </a:lnTo>
                    <a:lnTo>
                      <a:pt x="252" y="237"/>
                    </a:lnTo>
                    <a:lnTo>
                      <a:pt x="252" y="236"/>
                    </a:lnTo>
                    <a:lnTo>
                      <a:pt x="252" y="236"/>
                    </a:lnTo>
                    <a:lnTo>
                      <a:pt x="250" y="236"/>
                    </a:lnTo>
                    <a:lnTo>
                      <a:pt x="250" y="235"/>
                    </a:lnTo>
                    <a:lnTo>
                      <a:pt x="249" y="235"/>
                    </a:lnTo>
                    <a:lnTo>
                      <a:pt x="248" y="235"/>
                    </a:lnTo>
                    <a:lnTo>
                      <a:pt x="247" y="234"/>
                    </a:lnTo>
                    <a:lnTo>
                      <a:pt x="247" y="233"/>
                    </a:lnTo>
                    <a:lnTo>
                      <a:pt x="247" y="233"/>
                    </a:lnTo>
                    <a:lnTo>
                      <a:pt x="247" y="232"/>
                    </a:lnTo>
                    <a:lnTo>
                      <a:pt x="248" y="231"/>
                    </a:lnTo>
                    <a:lnTo>
                      <a:pt x="248" y="230"/>
                    </a:lnTo>
                    <a:lnTo>
                      <a:pt x="247" y="230"/>
                    </a:lnTo>
                    <a:lnTo>
                      <a:pt x="246" y="229"/>
                    </a:lnTo>
                    <a:lnTo>
                      <a:pt x="245" y="228"/>
                    </a:lnTo>
                    <a:lnTo>
                      <a:pt x="245" y="228"/>
                    </a:lnTo>
                    <a:lnTo>
                      <a:pt x="244" y="227"/>
                    </a:lnTo>
                    <a:lnTo>
                      <a:pt x="244" y="226"/>
                    </a:lnTo>
                    <a:lnTo>
                      <a:pt x="245" y="226"/>
                    </a:lnTo>
                    <a:lnTo>
                      <a:pt x="245" y="226"/>
                    </a:lnTo>
                    <a:lnTo>
                      <a:pt x="243" y="224"/>
                    </a:lnTo>
                    <a:lnTo>
                      <a:pt x="242" y="224"/>
                    </a:lnTo>
                    <a:lnTo>
                      <a:pt x="242" y="223"/>
                    </a:lnTo>
                    <a:lnTo>
                      <a:pt x="241" y="223"/>
                    </a:lnTo>
                    <a:lnTo>
                      <a:pt x="241" y="223"/>
                    </a:lnTo>
                    <a:lnTo>
                      <a:pt x="240" y="222"/>
                    </a:lnTo>
                    <a:lnTo>
                      <a:pt x="239" y="222"/>
                    </a:lnTo>
                    <a:lnTo>
                      <a:pt x="237" y="222"/>
                    </a:lnTo>
                    <a:lnTo>
                      <a:pt x="235" y="220"/>
                    </a:lnTo>
                    <a:lnTo>
                      <a:pt x="235" y="219"/>
                    </a:lnTo>
                    <a:lnTo>
                      <a:pt x="234" y="219"/>
                    </a:lnTo>
                    <a:lnTo>
                      <a:pt x="233" y="219"/>
                    </a:lnTo>
                    <a:lnTo>
                      <a:pt x="232" y="219"/>
                    </a:lnTo>
                    <a:lnTo>
                      <a:pt x="231" y="218"/>
                    </a:lnTo>
                    <a:lnTo>
                      <a:pt x="231" y="217"/>
                    </a:lnTo>
                    <a:lnTo>
                      <a:pt x="228" y="216"/>
                    </a:lnTo>
                    <a:lnTo>
                      <a:pt x="228" y="216"/>
                    </a:lnTo>
                    <a:lnTo>
                      <a:pt x="228" y="216"/>
                    </a:lnTo>
                    <a:lnTo>
                      <a:pt x="227" y="215"/>
                    </a:lnTo>
                    <a:lnTo>
                      <a:pt x="226" y="215"/>
                    </a:lnTo>
                    <a:lnTo>
                      <a:pt x="224" y="215"/>
                    </a:lnTo>
                    <a:lnTo>
                      <a:pt x="224" y="214"/>
                    </a:lnTo>
                    <a:lnTo>
                      <a:pt x="223" y="214"/>
                    </a:lnTo>
                    <a:lnTo>
                      <a:pt x="222" y="214"/>
                    </a:lnTo>
                    <a:lnTo>
                      <a:pt x="222" y="215"/>
                    </a:lnTo>
                    <a:lnTo>
                      <a:pt x="221" y="215"/>
                    </a:lnTo>
                    <a:lnTo>
                      <a:pt x="220" y="215"/>
                    </a:lnTo>
                    <a:lnTo>
                      <a:pt x="219" y="215"/>
                    </a:lnTo>
                    <a:lnTo>
                      <a:pt x="218" y="215"/>
                    </a:lnTo>
                    <a:lnTo>
                      <a:pt x="217" y="216"/>
                    </a:lnTo>
                    <a:lnTo>
                      <a:pt x="215" y="217"/>
                    </a:lnTo>
                    <a:lnTo>
                      <a:pt x="214" y="217"/>
                    </a:lnTo>
                    <a:lnTo>
                      <a:pt x="213" y="217"/>
                    </a:lnTo>
                    <a:lnTo>
                      <a:pt x="212" y="216"/>
                    </a:lnTo>
                    <a:lnTo>
                      <a:pt x="211" y="216"/>
                    </a:lnTo>
                    <a:lnTo>
                      <a:pt x="210" y="216"/>
                    </a:lnTo>
                    <a:lnTo>
                      <a:pt x="210" y="215"/>
                    </a:lnTo>
                    <a:lnTo>
                      <a:pt x="210" y="214"/>
                    </a:lnTo>
                    <a:lnTo>
                      <a:pt x="208" y="214"/>
                    </a:lnTo>
                    <a:lnTo>
                      <a:pt x="207" y="213"/>
                    </a:lnTo>
                    <a:lnTo>
                      <a:pt x="206" y="213"/>
                    </a:lnTo>
                    <a:lnTo>
                      <a:pt x="206" y="212"/>
                    </a:lnTo>
                    <a:lnTo>
                      <a:pt x="204" y="212"/>
                    </a:lnTo>
                    <a:lnTo>
                      <a:pt x="203" y="211"/>
                    </a:lnTo>
                    <a:lnTo>
                      <a:pt x="201" y="210"/>
                    </a:lnTo>
                    <a:lnTo>
                      <a:pt x="200" y="210"/>
                    </a:lnTo>
                    <a:lnTo>
                      <a:pt x="200" y="210"/>
                    </a:lnTo>
                    <a:lnTo>
                      <a:pt x="198" y="210"/>
                    </a:lnTo>
                    <a:lnTo>
                      <a:pt x="197" y="210"/>
                    </a:lnTo>
                    <a:lnTo>
                      <a:pt x="197" y="210"/>
                    </a:lnTo>
                    <a:lnTo>
                      <a:pt x="196" y="210"/>
                    </a:lnTo>
                    <a:lnTo>
                      <a:pt x="194" y="210"/>
                    </a:lnTo>
                    <a:lnTo>
                      <a:pt x="193" y="210"/>
                    </a:lnTo>
                    <a:lnTo>
                      <a:pt x="192" y="210"/>
                    </a:lnTo>
                    <a:lnTo>
                      <a:pt x="191" y="211"/>
                    </a:lnTo>
                    <a:lnTo>
                      <a:pt x="190" y="212"/>
                    </a:lnTo>
                    <a:lnTo>
                      <a:pt x="190" y="212"/>
                    </a:lnTo>
                    <a:lnTo>
                      <a:pt x="188" y="212"/>
                    </a:lnTo>
                    <a:lnTo>
                      <a:pt x="187" y="212"/>
                    </a:lnTo>
                    <a:lnTo>
                      <a:pt x="186" y="212"/>
                    </a:lnTo>
                    <a:lnTo>
                      <a:pt x="185" y="212"/>
                    </a:lnTo>
                    <a:lnTo>
                      <a:pt x="184" y="212"/>
                    </a:lnTo>
                    <a:lnTo>
                      <a:pt x="183" y="211"/>
                    </a:lnTo>
                    <a:lnTo>
                      <a:pt x="183" y="210"/>
                    </a:lnTo>
                    <a:lnTo>
                      <a:pt x="180" y="209"/>
                    </a:lnTo>
                    <a:lnTo>
                      <a:pt x="178" y="209"/>
                    </a:lnTo>
                    <a:lnTo>
                      <a:pt x="177" y="209"/>
                    </a:lnTo>
                    <a:lnTo>
                      <a:pt x="176" y="209"/>
                    </a:lnTo>
                    <a:lnTo>
                      <a:pt x="175" y="209"/>
                    </a:lnTo>
                    <a:lnTo>
                      <a:pt x="173" y="209"/>
                    </a:lnTo>
                    <a:lnTo>
                      <a:pt x="171" y="208"/>
                    </a:lnTo>
                    <a:lnTo>
                      <a:pt x="170" y="208"/>
                    </a:lnTo>
                    <a:lnTo>
                      <a:pt x="169" y="208"/>
                    </a:lnTo>
                    <a:lnTo>
                      <a:pt x="169" y="209"/>
                    </a:lnTo>
                    <a:lnTo>
                      <a:pt x="168" y="209"/>
                    </a:lnTo>
                    <a:lnTo>
                      <a:pt x="167" y="208"/>
                    </a:lnTo>
                    <a:lnTo>
                      <a:pt x="166" y="208"/>
                    </a:lnTo>
                    <a:lnTo>
                      <a:pt x="166" y="208"/>
                    </a:lnTo>
                    <a:lnTo>
                      <a:pt x="165" y="208"/>
                    </a:lnTo>
                    <a:lnTo>
                      <a:pt x="163" y="209"/>
                    </a:lnTo>
                    <a:lnTo>
                      <a:pt x="162" y="209"/>
                    </a:lnTo>
                    <a:lnTo>
                      <a:pt x="162" y="209"/>
                    </a:lnTo>
                    <a:lnTo>
                      <a:pt x="161" y="209"/>
                    </a:lnTo>
                    <a:lnTo>
                      <a:pt x="160" y="210"/>
                    </a:lnTo>
                    <a:lnTo>
                      <a:pt x="159" y="211"/>
                    </a:lnTo>
                    <a:lnTo>
                      <a:pt x="159" y="211"/>
                    </a:lnTo>
                    <a:lnTo>
                      <a:pt x="157" y="211"/>
                    </a:lnTo>
                    <a:lnTo>
                      <a:pt x="156" y="211"/>
                    </a:lnTo>
                    <a:lnTo>
                      <a:pt x="155" y="212"/>
                    </a:lnTo>
                    <a:lnTo>
                      <a:pt x="155" y="212"/>
                    </a:lnTo>
                    <a:lnTo>
                      <a:pt x="152" y="212"/>
                    </a:lnTo>
                    <a:lnTo>
                      <a:pt x="151" y="212"/>
                    </a:lnTo>
                    <a:lnTo>
                      <a:pt x="150" y="212"/>
                    </a:lnTo>
                    <a:lnTo>
                      <a:pt x="149" y="212"/>
                    </a:lnTo>
                    <a:lnTo>
                      <a:pt x="148" y="198"/>
                    </a:lnTo>
                    <a:lnTo>
                      <a:pt x="148" y="197"/>
                    </a:lnTo>
                    <a:lnTo>
                      <a:pt x="147" y="196"/>
                    </a:lnTo>
                    <a:lnTo>
                      <a:pt x="146" y="194"/>
                    </a:lnTo>
                    <a:lnTo>
                      <a:pt x="145" y="192"/>
                    </a:lnTo>
                    <a:lnTo>
                      <a:pt x="144" y="192"/>
                    </a:lnTo>
                    <a:lnTo>
                      <a:pt x="142" y="192"/>
                    </a:lnTo>
                    <a:lnTo>
                      <a:pt x="139" y="192"/>
                    </a:lnTo>
                    <a:lnTo>
                      <a:pt x="138" y="192"/>
                    </a:lnTo>
                    <a:lnTo>
                      <a:pt x="136" y="192"/>
                    </a:lnTo>
                    <a:lnTo>
                      <a:pt x="135" y="192"/>
                    </a:lnTo>
                    <a:lnTo>
                      <a:pt x="135" y="192"/>
                    </a:lnTo>
                    <a:lnTo>
                      <a:pt x="134" y="192"/>
                    </a:lnTo>
                    <a:lnTo>
                      <a:pt x="133" y="191"/>
                    </a:lnTo>
                    <a:lnTo>
                      <a:pt x="132" y="189"/>
                    </a:lnTo>
                    <a:lnTo>
                      <a:pt x="132" y="188"/>
                    </a:lnTo>
                    <a:lnTo>
                      <a:pt x="131" y="186"/>
                    </a:lnTo>
                    <a:lnTo>
                      <a:pt x="131" y="185"/>
                    </a:lnTo>
                    <a:lnTo>
                      <a:pt x="131" y="183"/>
                    </a:lnTo>
                    <a:lnTo>
                      <a:pt x="130" y="180"/>
                    </a:lnTo>
                    <a:lnTo>
                      <a:pt x="130" y="179"/>
                    </a:lnTo>
                    <a:lnTo>
                      <a:pt x="129" y="178"/>
                    </a:lnTo>
                    <a:lnTo>
                      <a:pt x="128" y="177"/>
                    </a:lnTo>
                    <a:lnTo>
                      <a:pt x="128" y="175"/>
                    </a:lnTo>
                    <a:lnTo>
                      <a:pt x="128" y="174"/>
                    </a:lnTo>
                    <a:lnTo>
                      <a:pt x="128" y="174"/>
                    </a:lnTo>
                    <a:lnTo>
                      <a:pt x="128" y="173"/>
                    </a:lnTo>
                    <a:lnTo>
                      <a:pt x="129" y="171"/>
                    </a:lnTo>
                    <a:lnTo>
                      <a:pt x="129" y="171"/>
                    </a:lnTo>
                    <a:lnTo>
                      <a:pt x="130" y="169"/>
                    </a:lnTo>
                    <a:lnTo>
                      <a:pt x="130" y="168"/>
                    </a:lnTo>
                    <a:lnTo>
                      <a:pt x="131" y="168"/>
                    </a:lnTo>
                    <a:lnTo>
                      <a:pt x="131" y="167"/>
                    </a:lnTo>
                    <a:lnTo>
                      <a:pt x="131" y="167"/>
                    </a:lnTo>
                    <a:lnTo>
                      <a:pt x="131" y="166"/>
                    </a:lnTo>
                    <a:lnTo>
                      <a:pt x="131" y="165"/>
                    </a:lnTo>
                    <a:lnTo>
                      <a:pt x="131" y="164"/>
                    </a:lnTo>
                    <a:lnTo>
                      <a:pt x="130" y="164"/>
                    </a:lnTo>
                    <a:lnTo>
                      <a:pt x="129" y="163"/>
                    </a:lnTo>
                    <a:lnTo>
                      <a:pt x="128" y="162"/>
                    </a:lnTo>
                    <a:lnTo>
                      <a:pt x="128" y="160"/>
                    </a:lnTo>
                    <a:lnTo>
                      <a:pt x="129" y="160"/>
                    </a:lnTo>
                    <a:lnTo>
                      <a:pt x="129" y="159"/>
                    </a:lnTo>
                    <a:lnTo>
                      <a:pt x="128" y="157"/>
                    </a:lnTo>
                    <a:lnTo>
                      <a:pt x="128" y="157"/>
                    </a:lnTo>
                    <a:lnTo>
                      <a:pt x="128" y="156"/>
                    </a:lnTo>
                    <a:lnTo>
                      <a:pt x="128" y="155"/>
                    </a:lnTo>
                    <a:lnTo>
                      <a:pt x="128" y="154"/>
                    </a:lnTo>
                    <a:lnTo>
                      <a:pt x="128" y="154"/>
                    </a:lnTo>
                    <a:lnTo>
                      <a:pt x="128" y="153"/>
                    </a:lnTo>
                    <a:lnTo>
                      <a:pt x="128" y="152"/>
                    </a:lnTo>
                    <a:lnTo>
                      <a:pt x="128" y="151"/>
                    </a:lnTo>
                    <a:lnTo>
                      <a:pt x="128" y="150"/>
                    </a:lnTo>
                    <a:lnTo>
                      <a:pt x="128" y="150"/>
                    </a:lnTo>
                    <a:lnTo>
                      <a:pt x="128" y="149"/>
                    </a:lnTo>
                    <a:lnTo>
                      <a:pt x="128" y="148"/>
                    </a:lnTo>
                    <a:lnTo>
                      <a:pt x="128" y="147"/>
                    </a:lnTo>
                    <a:lnTo>
                      <a:pt x="141" y="126"/>
                    </a:lnTo>
                    <a:lnTo>
                      <a:pt x="152" y="109"/>
                    </a:lnTo>
                    <a:lnTo>
                      <a:pt x="151" y="109"/>
                    </a:lnTo>
                    <a:lnTo>
                      <a:pt x="150" y="109"/>
                    </a:lnTo>
                    <a:lnTo>
                      <a:pt x="149" y="109"/>
                    </a:lnTo>
                    <a:lnTo>
                      <a:pt x="148" y="109"/>
                    </a:lnTo>
                    <a:lnTo>
                      <a:pt x="147" y="109"/>
                    </a:lnTo>
                    <a:lnTo>
                      <a:pt x="145" y="109"/>
                    </a:lnTo>
                    <a:lnTo>
                      <a:pt x="144" y="109"/>
                    </a:lnTo>
                    <a:lnTo>
                      <a:pt x="143" y="109"/>
                    </a:lnTo>
                    <a:lnTo>
                      <a:pt x="141" y="110"/>
                    </a:lnTo>
                    <a:lnTo>
                      <a:pt x="140" y="111"/>
                    </a:lnTo>
                    <a:lnTo>
                      <a:pt x="139" y="112"/>
                    </a:lnTo>
                    <a:lnTo>
                      <a:pt x="138" y="112"/>
                    </a:lnTo>
                    <a:lnTo>
                      <a:pt x="138" y="112"/>
                    </a:lnTo>
                    <a:lnTo>
                      <a:pt x="137" y="112"/>
                    </a:lnTo>
                    <a:lnTo>
                      <a:pt x="135" y="112"/>
                    </a:lnTo>
                    <a:lnTo>
                      <a:pt x="132" y="112"/>
                    </a:lnTo>
                    <a:lnTo>
                      <a:pt x="131" y="112"/>
                    </a:lnTo>
                    <a:lnTo>
                      <a:pt x="130" y="112"/>
                    </a:lnTo>
                    <a:lnTo>
                      <a:pt x="129" y="112"/>
                    </a:lnTo>
                    <a:lnTo>
                      <a:pt x="128" y="113"/>
                    </a:lnTo>
                    <a:lnTo>
                      <a:pt x="127" y="113"/>
                    </a:lnTo>
                    <a:lnTo>
                      <a:pt x="126" y="113"/>
                    </a:lnTo>
                    <a:lnTo>
                      <a:pt x="125" y="113"/>
                    </a:lnTo>
                    <a:lnTo>
                      <a:pt x="124" y="113"/>
                    </a:lnTo>
                    <a:lnTo>
                      <a:pt x="124" y="113"/>
                    </a:lnTo>
                    <a:lnTo>
                      <a:pt x="123" y="113"/>
                    </a:lnTo>
                    <a:lnTo>
                      <a:pt x="122" y="112"/>
                    </a:lnTo>
                    <a:lnTo>
                      <a:pt x="121" y="112"/>
                    </a:lnTo>
                    <a:lnTo>
                      <a:pt x="121" y="109"/>
                    </a:lnTo>
                    <a:lnTo>
                      <a:pt x="121" y="109"/>
                    </a:lnTo>
                    <a:lnTo>
                      <a:pt x="121" y="108"/>
                    </a:lnTo>
                    <a:lnTo>
                      <a:pt x="120" y="107"/>
                    </a:lnTo>
                    <a:lnTo>
                      <a:pt x="120" y="105"/>
                    </a:lnTo>
                    <a:lnTo>
                      <a:pt x="120" y="105"/>
                    </a:lnTo>
                    <a:lnTo>
                      <a:pt x="119" y="105"/>
                    </a:lnTo>
                    <a:lnTo>
                      <a:pt x="117" y="102"/>
                    </a:lnTo>
                    <a:lnTo>
                      <a:pt x="117" y="102"/>
                    </a:lnTo>
                    <a:lnTo>
                      <a:pt x="115" y="102"/>
                    </a:lnTo>
                    <a:lnTo>
                      <a:pt x="115" y="103"/>
                    </a:lnTo>
                    <a:lnTo>
                      <a:pt x="114" y="103"/>
                    </a:lnTo>
                    <a:lnTo>
                      <a:pt x="114" y="104"/>
                    </a:lnTo>
                    <a:lnTo>
                      <a:pt x="113" y="105"/>
                    </a:lnTo>
                    <a:lnTo>
                      <a:pt x="112" y="105"/>
                    </a:lnTo>
                    <a:lnTo>
                      <a:pt x="111" y="106"/>
                    </a:lnTo>
                    <a:lnTo>
                      <a:pt x="110" y="106"/>
                    </a:lnTo>
                    <a:lnTo>
                      <a:pt x="109" y="106"/>
                    </a:lnTo>
                    <a:lnTo>
                      <a:pt x="107" y="105"/>
                    </a:lnTo>
                    <a:lnTo>
                      <a:pt x="107" y="105"/>
                    </a:lnTo>
                    <a:lnTo>
                      <a:pt x="106" y="103"/>
                    </a:lnTo>
                    <a:lnTo>
                      <a:pt x="104" y="102"/>
                    </a:lnTo>
                    <a:lnTo>
                      <a:pt x="102" y="102"/>
                    </a:lnTo>
                    <a:lnTo>
                      <a:pt x="101" y="101"/>
                    </a:lnTo>
                    <a:lnTo>
                      <a:pt x="99" y="101"/>
                    </a:lnTo>
                    <a:lnTo>
                      <a:pt x="97" y="100"/>
                    </a:lnTo>
                    <a:lnTo>
                      <a:pt x="95" y="99"/>
                    </a:lnTo>
                    <a:lnTo>
                      <a:pt x="94" y="99"/>
                    </a:lnTo>
                    <a:lnTo>
                      <a:pt x="94" y="99"/>
                    </a:lnTo>
                    <a:lnTo>
                      <a:pt x="94" y="98"/>
                    </a:lnTo>
                    <a:lnTo>
                      <a:pt x="93" y="96"/>
                    </a:lnTo>
                    <a:lnTo>
                      <a:pt x="93" y="96"/>
                    </a:lnTo>
                    <a:lnTo>
                      <a:pt x="92" y="96"/>
                    </a:lnTo>
                    <a:lnTo>
                      <a:pt x="92" y="97"/>
                    </a:lnTo>
                    <a:lnTo>
                      <a:pt x="91" y="97"/>
                    </a:lnTo>
                    <a:lnTo>
                      <a:pt x="90" y="98"/>
                    </a:lnTo>
                    <a:lnTo>
                      <a:pt x="90" y="98"/>
                    </a:lnTo>
                    <a:lnTo>
                      <a:pt x="86" y="98"/>
                    </a:lnTo>
                    <a:lnTo>
                      <a:pt x="86" y="98"/>
                    </a:lnTo>
                    <a:lnTo>
                      <a:pt x="84" y="97"/>
                    </a:lnTo>
                    <a:lnTo>
                      <a:pt x="83" y="98"/>
                    </a:lnTo>
                    <a:lnTo>
                      <a:pt x="82" y="97"/>
                    </a:lnTo>
                    <a:lnTo>
                      <a:pt x="81" y="95"/>
                    </a:lnTo>
                    <a:lnTo>
                      <a:pt x="80" y="94"/>
                    </a:lnTo>
                    <a:lnTo>
                      <a:pt x="80" y="93"/>
                    </a:lnTo>
                    <a:lnTo>
                      <a:pt x="79" y="93"/>
                    </a:lnTo>
                    <a:lnTo>
                      <a:pt x="78" y="93"/>
                    </a:lnTo>
                    <a:lnTo>
                      <a:pt x="78" y="92"/>
                    </a:lnTo>
                    <a:lnTo>
                      <a:pt x="77" y="92"/>
                    </a:lnTo>
                    <a:lnTo>
                      <a:pt x="76" y="91"/>
                    </a:lnTo>
                    <a:lnTo>
                      <a:pt x="75" y="91"/>
                    </a:lnTo>
                    <a:lnTo>
                      <a:pt x="74" y="91"/>
                    </a:lnTo>
                    <a:lnTo>
                      <a:pt x="73" y="91"/>
                    </a:lnTo>
                    <a:lnTo>
                      <a:pt x="73" y="91"/>
                    </a:lnTo>
                    <a:lnTo>
                      <a:pt x="73" y="92"/>
                    </a:lnTo>
                    <a:lnTo>
                      <a:pt x="72" y="92"/>
                    </a:lnTo>
                    <a:lnTo>
                      <a:pt x="70" y="92"/>
                    </a:lnTo>
                    <a:lnTo>
                      <a:pt x="69" y="94"/>
                    </a:lnTo>
                    <a:lnTo>
                      <a:pt x="68" y="93"/>
                    </a:lnTo>
                    <a:lnTo>
                      <a:pt x="67" y="93"/>
                    </a:lnTo>
                    <a:lnTo>
                      <a:pt x="66" y="93"/>
                    </a:lnTo>
                    <a:lnTo>
                      <a:pt x="64" y="93"/>
                    </a:lnTo>
                    <a:lnTo>
                      <a:pt x="63" y="93"/>
                    </a:lnTo>
                    <a:lnTo>
                      <a:pt x="64" y="92"/>
                    </a:lnTo>
                    <a:lnTo>
                      <a:pt x="63" y="92"/>
                    </a:lnTo>
                    <a:lnTo>
                      <a:pt x="63" y="91"/>
                    </a:lnTo>
                    <a:lnTo>
                      <a:pt x="62" y="90"/>
                    </a:lnTo>
                    <a:lnTo>
                      <a:pt x="61" y="91"/>
                    </a:lnTo>
                    <a:lnTo>
                      <a:pt x="60" y="91"/>
                    </a:lnTo>
                    <a:lnTo>
                      <a:pt x="60" y="92"/>
                    </a:lnTo>
                    <a:lnTo>
                      <a:pt x="59" y="92"/>
                    </a:lnTo>
                    <a:lnTo>
                      <a:pt x="59" y="92"/>
                    </a:lnTo>
                    <a:lnTo>
                      <a:pt x="55" y="92"/>
                    </a:lnTo>
                    <a:lnTo>
                      <a:pt x="55" y="91"/>
                    </a:lnTo>
                    <a:lnTo>
                      <a:pt x="54" y="92"/>
                    </a:lnTo>
                    <a:lnTo>
                      <a:pt x="55" y="92"/>
                    </a:lnTo>
                    <a:lnTo>
                      <a:pt x="55" y="93"/>
                    </a:lnTo>
                    <a:lnTo>
                      <a:pt x="55" y="94"/>
                    </a:lnTo>
                    <a:lnTo>
                      <a:pt x="55" y="95"/>
                    </a:lnTo>
                    <a:lnTo>
                      <a:pt x="54" y="95"/>
                    </a:lnTo>
                    <a:lnTo>
                      <a:pt x="53" y="95"/>
                    </a:lnTo>
                    <a:lnTo>
                      <a:pt x="53" y="94"/>
                    </a:lnTo>
                    <a:lnTo>
                      <a:pt x="53" y="93"/>
                    </a:lnTo>
                    <a:lnTo>
                      <a:pt x="53" y="92"/>
                    </a:lnTo>
                    <a:lnTo>
                      <a:pt x="52" y="92"/>
                    </a:lnTo>
                    <a:lnTo>
                      <a:pt x="51" y="92"/>
                    </a:lnTo>
                    <a:lnTo>
                      <a:pt x="50" y="92"/>
                    </a:lnTo>
                    <a:lnTo>
                      <a:pt x="49" y="92"/>
                    </a:lnTo>
                    <a:lnTo>
                      <a:pt x="49" y="92"/>
                    </a:lnTo>
                    <a:lnTo>
                      <a:pt x="48" y="92"/>
                    </a:lnTo>
                    <a:lnTo>
                      <a:pt x="47" y="92"/>
                    </a:lnTo>
                    <a:lnTo>
                      <a:pt x="46" y="92"/>
                    </a:lnTo>
                    <a:lnTo>
                      <a:pt x="45" y="93"/>
                    </a:lnTo>
                    <a:lnTo>
                      <a:pt x="44" y="94"/>
                    </a:lnTo>
                    <a:lnTo>
                      <a:pt x="45" y="95"/>
                    </a:lnTo>
                    <a:lnTo>
                      <a:pt x="44" y="95"/>
                    </a:lnTo>
                    <a:lnTo>
                      <a:pt x="44" y="95"/>
                    </a:lnTo>
                    <a:lnTo>
                      <a:pt x="43" y="94"/>
                    </a:lnTo>
                    <a:lnTo>
                      <a:pt x="42" y="93"/>
                    </a:lnTo>
                    <a:lnTo>
                      <a:pt x="42" y="94"/>
                    </a:lnTo>
                    <a:lnTo>
                      <a:pt x="42" y="95"/>
                    </a:lnTo>
                    <a:lnTo>
                      <a:pt x="42" y="95"/>
                    </a:lnTo>
                    <a:lnTo>
                      <a:pt x="42" y="96"/>
                    </a:lnTo>
                    <a:lnTo>
                      <a:pt x="41" y="96"/>
                    </a:lnTo>
                    <a:lnTo>
                      <a:pt x="42" y="97"/>
                    </a:lnTo>
                    <a:lnTo>
                      <a:pt x="41" y="98"/>
                    </a:lnTo>
                    <a:lnTo>
                      <a:pt x="40" y="97"/>
                    </a:lnTo>
                    <a:lnTo>
                      <a:pt x="38" y="97"/>
                    </a:lnTo>
                    <a:lnTo>
                      <a:pt x="38" y="97"/>
                    </a:lnTo>
                    <a:lnTo>
                      <a:pt x="37" y="97"/>
                    </a:lnTo>
                    <a:lnTo>
                      <a:pt x="36" y="97"/>
                    </a:lnTo>
                    <a:lnTo>
                      <a:pt x="35" y="96"/>
                    </a:lnTo>
                    <a:lnTo>
                      <a:pt x="35" y="95"/>
                    </a:lnTo>
                    <a:lnTo>
                      <a:pt x="36" y="95"/>
                    </a:lnTo>
                    <a:lnTo>
                      <a:pt x="37" y="95"/>
                    </a:lnTo>
                    <a:lnTo>
                      <a:pt x="37" y="94"/>
                    </a:lnTo>
                    <a:lnTo>
                      <a:pt x="36" y="93"/>
                    </a:lnTo>
                    <a:lnTo>
                      <a:pt x="35" y="93"/>
                    </a:lnTo>
                    <a:lnTo>
                      <a:pt x="35" y="93"/>
                    </a:lnTo>
                    <a:lnTo>
                      <a:pt x="34" y="94"/>
                    </a:lnTo>
                    <a:lnTo>
                      <a:pt x="33" y="94"/>
                    </a:lnTo>
                    <a:lnTo>
                      <a:pt x="32" y="95"/>
                    </a:lnTo>
                    <a:lnTo>
                      <a:pt x="30" y="97"/>
                    </a:lnTo>
                    <a:lnTo>
                      <a:pt x="29" y="99"/>
                    </a:lnTo>
                    <a:lnTo>
                      <a:pt x="28" y="99"/>
                    </a:lnTo>
                    <a:lnTo>
                      <a:pt x="28" y="100"/>
                    </a:lnTo>
                    <a:lnTo>
                      <a:pt x="28" y="101"/>
                    </a:lnTo>
                    <a:lnTo>
                      <a:pt x="28" y="102"/>
                    </a:lnTo>
                    <a:lnTo>
                      <a:pt x="28" y="101"/>
                    </a:lnTo>
                    <a:lnTo>
                      <a:pt x="26" y="101"/>
                    </a:lnTo>
                    <a:lnTo>
                      <a:pt x="26" y="102"/>
                    </a:lnTo>
                    <a:lnTo>
                      <a:pt x="25" y="102"/>
                    </a:lnTo>
                    <a:lnTo>
                      <a:pt x="25" y="103"/>
                    </a:lnTo>
                    <a:lnTo>
                      <a:pt x="25" y="104"/>
                    </a:lnTo>
                    <a:lnTo>
                      <a:pt x="24" y="105"/>
                    </a:lnTo>
                    <a:lnTo>
                      <a:pt x="24" y="104"/>
                    </a:lnTo>
                    <a:lnTo>
                      <a:pt x="24" y="102"/>
                    </a:lnTo>
                    <a:lnTo>
                      <a:pt x="24" y="102"/>
                    </a:lnTo>
                    <a:lnTo>
                      <a:pt x="23" y="102"/>
                    </a:lnTo>
                    <a:lnTo>
                      <a:pt x="22" y="102"/>
                    </a:lnTo>
                    <a:lnTo>
                      <a:pt x="21" y="103"/>
                    </a:lnTo>
                    <a:lnTo>
                      <a:pt x="20" y="103"/>
                    </a:lnTo>
                    <a:lnTo>
                      <a:pt x="19" y="103"/>
                    </a:lnTo>
                    <a:lnTo>
                      <a:pt x="18" y="103"/>
                    </a:lnTo>
                    <a:lnTo>
                      <a:pt x="18" y="103"/>
                    </a:lnTo>
                    <a:lnTo>
                      <a:pt x="16" y="102"/>
                    </a:lnTo>
                    <a:lnTo>
                      <a:pt x="15" y="102"/>
                    </a:lnTo>
                    <a:lnTo>
                      <a:pt x="15" y="103"/>
                    </a:lnTo>
                    <a:lnTo>
                      <a:pt x="14" y="103"/>
                    </a:lnTo>
                    <a:lnTo>
                      <a:pt x="13" y="102"/>
                    </a:lnTo>
                    <a:lnTo>
                      <a:pt x="12" y="102"/>
                    </a:lnTo>
                    <a:lnTo>
                      <a:pt x="11" y="102"/>
                    </a:lnTo>
                    <a:lnTo>
                      <a:pt x="11" y="100"/>
                    </a:lnTo>
                    <a:lnTo>
                      <a:pt x="11" y="99"/>
                    </a:lnTo>
                    <a:lnTo>
                      <a:pt x="12" y="99"/>
                    </a:lnTo>
                    <a:lnTo>
                      <a:pt x="13" y="98"/>
                    </a:lnTo>
                    <a:lnTo>
                      <a:pt x="12" y="97"/>
                    </a:lnTo>
                    <a:lnTo>
                      <a:pt x="12" y="95"/>
                    </a:lnTo>
                    <a:lnTo>
                      <a:pt x="12" y="95"/>
                    </a:lnTo>
                    <a:lnTo>
                      <a:pt x="12" y="94"/>
                    </a:lnTo>
                    <a:lnTo>
                      <a:pt x="13" y="93"/>
                    </a:lnTo>
                    <a:lnTo>
                      <a:pt x="13" y="89"/>
                    </a:lnTo>
                    <a:lnTo>
                      <a:pt x="12" y="88"/>
                    </a:lnTo>
                    <a:lnTo>
                      <a:pt x="12" y="88"/>
                    </a:lnTo>
                    <a:lnTo>
                      <a:pt x="12" y="87"/>
                    </a:lnTo>
                    <a:lnTo>
                      <a:pt x="13" y="86"/>
                    </a:lnTo>
                    <a:lnTo>
                      <a:pt x="13" y="85"/>
                    </a:lnTo>
                    <a:lnTo>
                      <a:pt x="14" y="85"/>
                    </a:lnTo>
                    <a:lnTo>
                      <a:pt x="12" y="85"/>
                    </a:lnTo>
                    <a:lnTo>
                      <a:pt x="12" y="84"/>
                    </a:lnTo>
                    <a:lnTo>
                      <a:pt x="12" y="81"/>
                    </a:lnTo>
                    <a:lnTo>
                      <a:pt x="12" y="81"/>
                    </a:lnTo>
                    <a:lnTo>
                      <a:pt x="13" y="80"/>
                    </a:lnTo>
                    <a:lnTo>
                      <a:pt x="13" y="79"/>
                    </a:lnTo>
                    <a:lnTo>
                      <a:pt x="14" y="78"/>
                    </a:lnTo>
                    <a:lnTo>
                      <a:pt x="14" y="78"/>
                    </a:lnTo>
                    <a:lnTo>
                      <a:pt x="14" y="77"/>
                    </a:lnTo>
                    <a:lnTo>
                      <a:pt x="15" y="76"/>
                    </a:lnTo>
                    <a:lnTo>
                      <a:pt x="14" y="76"/>
                    </a:lnTo>
                    <a:lnTo>
                      <a:pt x="14" y="75"/>
                    </a:lnTo>
                    <a:lnTo>
                      <a:pt x="13" y="74"/>
                    </a:lnTo>
                    <a:lnTo>
                      <a:pt x="12" y="74"/>
                    </a:lnTo>
                    <a:lnTo>
                      <a:pt x="12" y="73"/>
                    </a:lnTo>
                    <a:lnTo>
                      <a:pt x="11" y="72"/>
                    </a:lnTo>
                    <a:lnTo>
                      <a:pt x="12" y="71"/>
                    </a:lnTo>
                    <a:lnTo>
                      <a:pt x="12" y="71"/>
                    </a:lnTo>
                    <a:lnTo>
                      <a:pt x="12" y="70"/>
                    </a:lnTo>
                    <a:lnTo>
                      <a:pt x="13" y="69"/>
                    </a:lnTo>
                    <a:lnTo>
                      <a:pt x="13" y="68"/>
                    </a:lnTo>
                    <a:lnTo>
                      <a:pt x="14" y="67"/>
                    </a:lnTo>
                    <a:lnTo>
                      <a:pt x="14" y="67"/>
                    </a:lnTo>
                    <a:lnTo>
                      <a:pt x="13" y="65"/>
                    </a:lnTo>
                    <a:lnTo>
                      <a:pt x="12" y="64"/>
                    </a:lnTo>
                    <a:lnTo>
                      <a:pt x="11" y="64"/>
                    </a:lnTo>
                    <a:lnTo>
                      <a:pt x="10" y="64"/>
                    </a:lnTo>
                    <a:lnTo>
                      <a:pt x="9" y="63"/>
                    </a:lnTo>
                    <a:lnTo>
                      <a:pt x="8" y="62"/>
                    </a:lnTo>
                    <a:lnTo>
                      <a:pt x="7" y="61"/>
                    </a:lnTo>
                    <a:lnTo>
                      <a:pt x="7" y="59"/>
                    </a:lnTo>
                    <a:lnTo>
                      <a:pt x="7" y="58"/>
                    </a:lnTo>
                    <a:lnTo>
                      <a:pt x="7" y="57"/>
                    </a:lnTo>
                    <a:lnTo>
                      <a:pt x="7" y="56"/>
                    </a:lnTo>
                    <a:lnTo>
                      <a:pt x="6" y="56"/>
                    </a:lnTo>
                    <a:lnTo>
                      <a:pt x="5" y="56"/>
                    </a:lnTo>
                    <a:lnTo>
                      <a:pt x="5" y="55"/>
                    </a:lnTo>
                    <a:lnTo>
                      <a:pt x="5" y="54"/>
                    </a:lnTo>
                    <a:lnTo>
                      <a:pt x="5" y="54"/>
                    </a:lnTo>
                    <a:lnTo>
                      <a:pt x="5" y="53"/>
                    </a:lnTo>
                    <a:lnTo>
                      <a:pt x="5" y="52"/>
                    </a:lnTo>
                    <a:lnTo>
                      <a:pt x="4" y="51"/>
                    </a:lnTo>
                    <a:lnTo>
                      <a:pt x="4" y="51"/>
                    </a:lnTo>
                    <a:lnTo>
                      <a:pt x="4" y="50"/>
                    </a:lnTo>
                    <a:lnTo>
                      <a:pt x="4" y="50"/>
                    </a:lnTo>
                    <a:lnTo>
                      <a:pt x="4" y="48"/>
                    </a:lnTo>
                    <a:lnTo>
                      <a:pt x="3" y="47"/>
                    </a:lnTo>
                    <a:lnTo>
                      <a:pt x="3" y="47"/>
                    </a:lnTo>
                    <a:lnTo>
                      <a:pt x="4" y="47"/>
                    </a:lnTo>
                    <a:lnTo>
                      <a:pt x="4" y="46"/>
                    </a:lnTo>
                    <a:lnTo>
                      <a:pt x="4" y="45"/>
                    </a:lnTo>
                    <a:lnTo>
                      <a:pt x="3" y="45"/>
                    </a:lnTo>
                    <a:lnTo>
                      <a:pt x="2" y="45"/>
                    </a:lnTo>
                    <a:lnTo>
                      <a:pt x="1" y="45"/>
                    </a:lnTo>
                    <a:lnTo>
                      <a:pt x="0" y="45"/>
                    </a:lnTo>
                    <a:lnTo>
                      <a:pt x="0" y="44"/>
                    </a:lnTo>
                    <a:lnTo>
                      <a:pt x="0" y="43"/>
                    </a:lnTo>
                    <a:lnTo>
                      <a:pt x="0" y="43"/>
                    </a:lnTo>
                    <a:lnTo>
                      <a:pt x="0" y="42"/>
                    </a:lnTo>
                    <a:lnTo>
                      <a:pt x="0" y="41"/>
                    </a:lnTo>
                    <a:lnTo>
                      <a:pt x="0" y="40"/>
                    </a:lnTo>
                    <a:lnTo>
                      <a:pt x="1" y="40"/>
                    </a:lnTo>
                    <a:lnTo>
                      <a:pt x="2" y="41"/>
                    </a:lnTo>
                    <a:lnTo>
                      <a:pt x="4" y="41"/>
                    </a:lnTo>
                    <a:lnTo>
                      <a:pt x="5" y="41"/>
                    </a:lnTo>
                    <a:lnTo>
                      <a:pt x="6" y="40"/>
                    </a:lnTo>
                    <a:lnTo>
                      <a:pt x="6" y="39"/>
                    </a:lnTo>
                    <a:lnTo>
                      <a:pt x="5" y="39"/>
                    </a:lnTo>
                    <a:lnTo>
                      <a:pt x="4" y="39"/>
                    </a:lnTo>
                    <a:lnTo>
                      <a:pt x="5" y="38"/>
                    </a:lnTo>
                    <a:lnTo>
                      <a:pt x="7" y="38"/>
                    </a:lnTo>
                    <a:lnTo>
                      <a:pt x="8" y="39"/>
                    </a:lnTo>
                    <a:lnTo>
                      <a:pt x="9" y="39"/>
                    </a:lnTo>
                    <a:lnTo>
                      <a:pt x="10" y="39"/>
                    </a:lnTo>
                    <a:lnTo>
                      <a:pt x="11" y="38"/>
                    </a:lnTo>
                    <a:lnTo>
                      <a:pt x="11" y="38"/>
                    </a:lnTo>
                    <a:lnTo>
                      <a:pt x="11" y="37"/>
                    </a:lnTo>
                    <a:lnTo>
                      <a:pt x="11" y="36"/>
                    </a:lnTo>
                    <a:lnTo>
                      <a:pt x="11" y="36"/>
                    </a:lnTo>
                    <a:lnTo>
                      <a:pt x="10" y="36"/>
                    </a:lnTo>
                    <a:lnTo>
                      <a:pt x="11" y="35"/>
                    </a:lnTo>
                    <a:lnTo>
                      <a:pt x="11" y="34"/>
                    </a:lnTo>
                    <a:lnTo>
                      <a:pt x="11" y="33"/>
                    </a:lnTo>
                    <a:lnTo>
                      <a:pt x="11" y="33"/>
                    </a:lnTo>
                    <a:lnTo>
                      <a:pt x="11" y="32"/>
                    </a:lnTo>
                    <a:lnTo>
                      <a:pt x="12" y="32"/>
                    </a:lnTo>
                    <a:lnTo>
                      <a:pt x="13" y="32"/>
                    </a:lnTo>
                    <a:lnTo>
                      <a:pt x="14" y="32"/>
                    </a:lnTo>
                    <a:lnTo>
                      <a:pt x="14" y="31"/>
                    </a:lnTo>
                    <a:lnTo>
                      <a:pt x="14" y="30"/>
                    </a:lnTo>
                    <a:lnTo>
                      <a:pt x="14" y="30"/>
                    </a:lnTo>
                    <a:lnTo>
                      <a:pt x="14" y="29"/>
                    </a:lnTo>
                    <a:lnTo>
                      <a:pt x="17" y="28"/>
                    </a:lnTo>
                    <a:lnTo>
                      <a:pt x="17" y="26"/>
                    </a:lnTo>
                    <a:lnTo>
                      <a:pt x="18" y="27"/>
                    </a:lnTo>
                    <a:lnTo>
                      <a:pt x="18" y="26"/>
                    </a:lnTo>
                    <a:lnTo>
                      <a:pt x="19" y="26"/>
                    </a:lnTo>
                    <a:lnTo>
                      <a:pt x="20" y="25"/>
                    </a:lnTo>
                    <a:lnTo>
                      <a:pt x="21" y="25"/>
                    </a:lnTo>
                    <a:lnTo>
                      <a:pt x="23" y="24"/>
                    </a:lnTo>
                    <a:lnTo>
                      <a:pt x="25" y="25"/>
                    </a:lnTo>
                    <a:lnTo>
                      <a:pt x="27" y="25"/>
                    </a:lnTo>
                    <a:lnTo>
                      <a:pt x="27" y="24"/>
                    </a:lnTo>
                    <a:lnTo>
                      <a:pt x="28" y="24"/>
                    </a:lnTo>
                    <a:lnTo>
                      <a:pt x="28" y="24"/>
                    </a:lnTo>
                    <a:lnTo>
                      <a:pt x="30" y="24"/>
                    </a:lnTo>
                    <a:lnTo>
                      <a:pt x="31" y="25"/>
                    </a:lnTo>
                    <a:lnTo>
                      <a:pt x="31" y="26"/>
                    </a:lnTo>
                    <a:lnTo>
                      <a:pt x="33" y="26"/>
                    </a:lnTo>
                    <a:lnTo>
                      <a:pt x="35" y="26"/>
                    </a:lnTo>
                    <a:lnTo>
                      <a:pt x="36" y="26"/>
                    </a:lnTo>
                    <a:lnTo>
                      <a:pt x="37" y="26"/>
                    </a:lnTo>
                    <a:lnTo>
                      <a:pt x="38" y="26"/>
                    </a:lnTo>
                    <a:lnTo>
                      <a:pt x="39" y="26"/>
                    </a:lnTo>
                    <a:lnTo>
                      <a:pt x="42" y="25"/>
                    </a:lnTo>
                    <a:lnTo>
                      <a:pt x="42" y="23"/>
                    </a:lnTo>
                    <a:lnTo>
                      <a:pt x="43" y="23"/>
                    </a:lnTo>
                    <a:lnTo>
                      <a:pt x="44" y="22"/>
                    </a:lnTo>
                    <a:lnTo>
                      <a:pt x="45" y="22"/>
                    </a:lnTo>
                    <a:lnTo>
                      <a:pt x="47" y="20"/>
                    </a:lnTo>
                    <a:lnTo>
                      <a:pt x="49" y="20"/>
                    </a:lnTo>
                    <a:lnTo>
                      <a:pt x="50" y="19"/>
                    </a:lnTo>
                    <a:lnTo>
                      <a:pt x="52" y="19"/>
                    </a:lnTo>
                    <a:close/>
                  </a:path>
                </a:pathLst>
              </a:custGeom>
              <a:solidFill>
                <a:srgbClr val="F0C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00" name="Freeform 958">
                <a:extLst>
                  <a:ext uri="{FF2B5EF4-FFF2-40B4-BE49-F238E27FC236}">
                    <a16:creationId xmlns:a16="http://schemas.microsoft.com/office/drawing/2014/main" id="{F909CF6A-27AE-4049-B24E-4B70955B378B}"/>
                  </a:ext>
                </a:extLst>
              </p:cNvPr>
              <p:cNvSpPr>
                <a:spLocks/>
              </p:cNvSpPr>
              <p:nvPr/>
            </p:nvSpPr>
            <p:spPr bwMode="auto">
              <a:xfrm>
                <a:off x="5150" y="1577"/>
                <a:ext cx="367" cy="247"/>
              </a:xfrm>
              <a:custGeom>
                <a:avLst/>
                <a:gdLst>
                  <a:gd name="T0" fmla="*/ 62 w 367"/>
                  <a:gd name="T1" fmla="*/ 12 h 247"/>
                  <a:gd name="T2" fmla="*/ 78 w 367"/>
                  <a:gd name="T3" fmla="*/ 9 h 247"/>
                  <a:gd name="T4" fmla="*/ 93 w 367"/>
                  <a:gd name="T5" fmla="*/ 2 h 247"/>
                  <a:gd name="T6" fmla="*/ 109 w 367"/>
                  <a:gd name="T7" fmla="*/ 9 h 247"/>
                  <a:gd name="T8" fmla="*/ 121 w 367"/>
                  <a:gd name="T9" fmla="*/ 8 h 247"/>
                  <a:gd name="T10" fmla="*/ 153 w 367"/>
                  <a:gd name="T11" fmla="*/ 26 h 247"/>
                  <a:gd name="T12" fmla="*/ 172 w 367"/>
                  <a:gd name="T13" fmla="*/ 28 h 247"/>
                  <a:gd name="T14" fmla="*/ 190 w 367"/>
                  <a:gd name="T15" fmla="*/ 35 h 247"/>
                  <a:gd name="T16" fmla="*/ 212 w 367"/>
                  <a:gd name="T17" fmla="*/ 35 h 247"/>
                  <a:gd name="T18" fmla="*/ 237 w 367"/>
                  <a:gd name="T19" fmla="*/ 34 h 247"/>
                  <a:gd name="T20" fmla="*/ 253 w 367"/>
                  <a:gd name="T21" fmla="*/ 42 h 247"/>
                  <a:gd name="T22" fmla="*/ 267 w 367"/>
                  <a:gd name="T23" fmla="*/ 52 h 247"/>
                  <a:gd name="T24" fmla="*/ 283 w 367"/>
                  <a:gd name="T25" fmla="*/ 52 h 247"/>
                  <a:gd name="T26" fmla="*/ 295 w 367"/>
                  <a:gd name="T27" fmla="*/ 43 h 247"/>
                  <a:gd name="T28" fmla="*/ 312 w 367"/>
                  <a:gd name="T29" fmla="*/ 43 h 247"/>
                  <a:gd name="T30" fmla="*/ 324 w 367"/>
                  <a:gd name="T31" fmla="*/ 61 h 247"/>
                  <a:gd name="T32" fmla="*/ 325 w 367"/>
                  <a:gd name="T33" fmla="*/ 74 h 247"/>
                  <a:gd name="T34" fmla="*/ 328 w 367"/>
                  <a:gd name="T35" fmla="*/ 90 h 247"/>
                  <a:gd name="T36" fmla="*/ 329 w 367"/>
                  <a:gd name="T37" fmla="*/ 101 h 247"/>
                  <a:gd name="T38" fmla="*/ 334 w 367"/>
                  <a:gd name="T39" fmla="*/ 116 h 247"/>
                  <a:gd name="T40" fmla="*/ 334 w 367"/>
                  <a:gd name="T41" fmla="*/ 130 h 247"/>
                  <a:gd name="T42" fmla="*/ 345 w 367"/>
                  <a:gd name="T43" fmla="*/ 142 h 247"/>
                  <a:gd name="T44" fmla="*/ 352 w 367"/>
                  <a:gd name="T45" fmla="*/ 154 h 247"/>
                  <a:gd name="T46" fmla="*/ 357 w 367"/>
                  <a:gd name="T47" fmla="*/ 164 h 247"/>
                  <a:gd name="T48" fmla="*/ 362 w 367"/>
                  <a:gd name="T49" fmla="*/ 176 h 247"/>
                  <a:gd name="T50" fmla="*/ 365 w 367"/>
                  <a:gd name="T51" fmla="*/ 190 h 247"/>
                  <a:gd name="T52" fmla="*/ 356 w 367"/>
                  <a:gd name="T53" fmla="*/ 197 h 247"/>
                  <a:gd name="T54" fmla="*/ 345 w 367"/>
                  <a:gd name="T55" fmla="*/ 197 h 247"/>
                  <a:gd name="T56" fmla="*/ 338 w 367"/>
                  <a:gd name="T57" fmla="*/ 212 h 247"/>
                  <a:gd name="T58" fmla="*/ 304 w 367"/>
                  <a:gd name="T59" fmla="*/ 230 h 247"/>
                  <a:gd name="T60" fmla="*/ 288 w 367"/>
                  <a:gd name="T61" fmla="*/ 240 h 247"/>
                  <a:gd name="T62" fmla="*/ 273 w 367"/>
                  <a:gd name="T63" fmla="*/ 242 h 247"/>
                  <a:gd name="T64" fmla="*/ 262 w 367"/>
                  <a:gd name="T65" fmla="*/ 240 h 247"/>
                  <a:gd name="T66" fmla="*/ 250 w 367"/>
                  <a:gd name="T67" fmla="*/ 236 h 247"/>
                  <a:gd name="T68" fmla="*/ 245 w 367"/>
                  <a:gd name="T69" fmla="*/ 226 h 247"/>
                  <a:gd name="T70" fmla="*/ 228 w 367"/>
                  <a:gd name="T71" fmla="*/ 216 h 247"/>
                  <a:gd name="T72" fmla="*/ 212 w 367"/>
                  <a:gd name="T73" fmla="*/ 216 h 247"/>
                  <a:gd name="T74" fmla="*/ 196 w 367"/>
                  <a:gd name="T75" fmla="*/ 210 h 247"/>
                  <a:gd name="T76" fmla="*/ 176 w 367"/>
                  <a:gd name="T77" fmla="*/ 209 h 247"/>
                  <a:gd name="T78" fmla="*/ 159 w 367"/>
                  <a:gd name="T79" fmla="*/ 211 h 247"/>
                  <a:gd name="T80" fmla="*/ 139 w 367"/>
                  <a:gd name="T81" fmla="*/ 192 h 247"/>
                  <a:gd name="T82" fmla="*/ 128 w 367"/>
                  <a:gd name="T83" fmla="*/ 174 h 247"/>
                  <a:gd name="T84" fmla="*/ 129 w 367"/>
                  <a:gd name="T85" fmla="*/ 160 h 247"/>
                  <a:gd name="T86" fmla="*/ 152 w 367"/>
                  <a:gd name="T87" fmla="*/ 109 h 247"/>
                  <a:gd name="T88" fmla="*/ 131 w 367"/>
                  <a:gd name="T89" fmla="*/ 112 h 247"/>
                  <a:gd name="T90" fmla="*/ 120 w 367"/>
                  <a:gd name="T91" fmla="*/ 105 h 247"/>
                  <a:gd name="T92" fmla="*/ 102 w 367"/>
                  <a:gd name="T93" fmla="*/ 102 h 247"/>
                  <a:gd name="T94" fmla="*/ 84 w 367"/>
                  <a:gd name="T95" fmla="*/ 97 h 247"/>
                  <a:gd name="T96" fmla="*/ 70 w 367"/>
                  <a:gd name="T97" fmla="*/ 92 h 247"/>
                  <a:gd name="T98" fmla="*/ 55 w 367"/>
                  <a:gd name="T99" fmla="*/ 91 h 247"/>
                  <a:gd name="T100" fmla="*/ 47 w 367"/>
                  <a:gd name="T101" fmla="*/ 92 h 247"/>
                  <a:gd name="T102" fmla="*/ 38 w 367"/>
                  <a:gd name="T103" fmla="*/ 97 h 247"/>
                  <a:gd name="T104" fmla="*/ 28 w 367"/>
                  <a:gd name="T105" fmla="*/ 99 h 247"/>
                  <a:gd name="T106" fmla="*/ 20 w 367"/>
                  <a:gd name="T107" fmla="*/ 103 h 247"/>
                  <a:gd name="T108" fmla="*/ 12 w 367"/>
                  <a:gd name="T109" fmla="*/ 95 h 247"/>
                  <a:gd name="T110" fmla="*/ 14 w 367"/>
                  <a:gd name="T111" fmla="*/ 78 h 247"/>
                  <a:gd name="T112" fmla="*/ 12 w 367"/>
                  <a:gd name="T113" fmla="*/ 64 h 247"/>
                  <a:gd name="T114" fmla="*/ 4 w 367"/>
                  <a:gd name="T115" fmla="*/ 51 h 247"/>
                  <a:gd name="T116" fmla="*/ 0 w 367"/>
                  <a:gd name="T117" fmla="*/ 42 h 247"/>
                  <a:gd name="T118" fmla="*/ 11 w 367"/>
                  <a:gd name="T119" fmla="*/ 3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7" h="247">
                    <a:moveTo>
                      <a:pt x="52" y="19"/>
                    </a:moveTo>
                    <a:lnTo>
                      <a:pt x="52" y="19"/>
                    </a:lnTo>
                    <a:lnTo>
                      <a:pt x="53" y="17"/>
                    </a:lnTo>
                    <a:lnTo>
                      <a:pt x="54" y="16"/>
                    </a:lnTo>
                    <a:lnTo>
                      <a:pt x="54" y="16"/>
                    </a:lnTo>
                    <a:lnTo>
                      <a:pt x="54" y="15"/>
                    </a:lnTo>
                    <a:lnTo>
                      <a:pt x="54" y="14"/>
                    </a:lnTo>
                    <a:lnTo>
                      <a:pt x="55" y="13"/>
                    </a:lnTo>
                    <a:lnTo>
                      <a:pt x="55" y="12"/>
                    </a:lnTo>
                    <a:lnTo>
                      <a:pt x="56" y="12"/>
                    </a:lnTo>
                    <a:lnTo>
                      <a:pt x="56" y="12"/>
                    </a:lnTo>
                    <a:lnTo>
                      <a:pt x="57" y="12"/>
                    </a:lnTo>
                    <a:lnTo>
                      <a:pt x="58" y="12"/>
                    </a:lnTo>
                    <a:lnTo>
                      <a:pt x="59" y="12"/>
                    </a:lnTo>
                    <a:lnTo>
                      <a:pt x="60" y="12"/>
                    </a:lnTo>
                    <a:lnTo>
                      <a:pt x="61" y="12"/>
                    </a:lnTo>
                    <a:lnTo>
                      <a:pt x="62" y="12"/>
                    </a:lnTo>
                    <a:lnTo>
                      <a:pt x="62" y="12"/>
                    </a:lnTo>
                    <a:lnTo>
                      <a:pt x="64" y="12"/>
                    </a:lnTo>
                    <a:lnTo>
                      <a:pt x="66" y="13"/>
                    </a:lnTo>
                    <a:lnTo>
                      <a:pt x="66" y="13"/>
                    </a:lnTo>
                    <a:lnTo>
                      <a:pt x="68" y="13"/>
                    </a:lnTo>
                    <a:lnTo>
                      <a:pt x="69" y="12"/>
                    </a:lnTo>
                    <a:lnTo>
                      <a:pt x="69" y="11"/>
                    </a:lnTo>
                    <a:lnTo>
                      <a:pt x="69" y="11"/>
                    </a:lnTo>
                    <a:lnTo>
                      <a:pt x="71" y="12"/>
                    </a:lnTo>
                    <a:lnTo>
                      <a:pt x="73" y="13"/>
                    </a:lnTo>
                    <a:lnTo>
                      <a:pt x="73" y="13"/>
                    </a:lnTo>
                    <a:lnTo>
                      <a:pt x="74" y="13"/>
                    </a:lnTo>
                    <a:lnTo>
                      <a:pt x="75" y="12"/>
                    </a:lnTo>
                    <a:lnTo>
                      <a:pt x="76" y="12"/>
                    </a:lnTo>
                    <a:lnTo>
                      <a:pt x="76" y="12"/>
                    </a:lnTo>
                    <a:lnTo>
                      <a:pt x="77" y="11"/>
                    </a:lnTo>
                    <a:lnTo>
                      <a:pt x="78" y="9"/>
                    </a:lnTo>
                    <a:lnTo>
                      <a:pt x="79" y="9"/>
                    </a:lnTo>
                    <a:lnTo>
                      <a:pt x="80" y="7"/>
                    </a:lnTo>
                    <a:lnTo>
                      <a:pt x="81" y="6"/>
                    </a:lnTo>
                    <a:lnTo>
                      <a:pt x="82" y="5"/>
                    </a:lnTo>
                    <a:lnTo>
                      <a:pt x="83" y="5"/>
                    </a:lnTo>
                    <a:lnTo>
                      <a:pt x="83" y="5"/>
                    </a:lnTo>
                    <a:lnTo>
                      <a:pt x="84" y="4"/>
                    </a:lnTo>
                    <a:lnTo>
                      <a:pt x="85" y="4"/>
                    </a:lnTo>
                    <a:lnTo>
                      <a:pt x="86" y="3"/>
                    </a:lnTo>
                    <a:lnTo>
                      <a:pt x="87" y="2"/>
                    </a:lnTo>
                    <a:lnTo>
                      <a:pt x="87" y="2"/>
                    </a:lnTo>
                    <a:lnTo>
                      <a:pt x="88" y="2"/>
                    </a:lnTo>
                    <a:lnTo>
                      <a:pt x="89" y="0"/>
                    </a:lnTo>
                    <a:lnTo>
                      <a:pt x="90" y="0"/>
                    </a:lnTo>
                    <a:lnTo>
                      <a:pt x="91" y="1"/>
                    </a:lnTo>
                    <a:lnTo>
                      <a:pt x="92" y="2"/>
                    </a:lnTo>
                    <a:lnTo>
                      <a:pt x="93" y="2"/>
                    </a:lnTo>
                    <a:lnTo>
                      <a:pt x="93" y="2"/>
                    </a:lnTo>
                    <a:lnTo>
                      <a:pt x="95" y="2"/>
                    </a:lnTo>
                    <a:lnTo>
                      <a:pt x="97" y="2"/>
                    </a:lnTo>
                    <a:lnTo>
                      <a:pt x="97" y="2"/>
                    </a:lnTo>
                    <a:lnTo>
                      <a:pt x="99" y="2"/>
                    </a:lnTo>
                    <a:lnTo>
                      <a:pt x="100" y="2"/>
                    </a:lnTo>
                    <a:lnTo>
                      <a:pt x="102" y="2"/>
                    </a:lnTo>
                    <a:lnTo>
                      <a:pt x="104" y="2"/>
                    </a:lnTo>
                    <a:lnTo>
                      <a:pt x="104" y="2"/>
                    </a:lnTo>
                    <a:lnTo>
                      <a:pt x="105" y="2"/>
                    </a:lnTo>
                    <a:lnTo>
                      <a:pt x="106" y="3"/>
                    </a:lnTo>
                    <a:lnTo>
                      <a:pt x="107" y="4"/>
                    </a:lnTo>
                    <a:lnTo>
                      <a:pt x="107" y="5"/>
                    </a:lnTo>
                    <a:lnTo>
                      <a:pt x="107" y="6"/>
                    </a:lnTo>
                    <a:lnTo>
                      <a:pt x="108" y="7"/>
                    </a:lnTo>
                    <a:lnTo>
                      <a:pt x="108" y="8"/>
                    </a:lnTo>
                    <a:lnTo>
                      <a:pt x="109" y="9"/>
                    </a:lnTo>
                    <a:lnTo>
                      <a:pt x="109" y="10"/>
                    </a:lnTo>
                    <a:lnTo>
                      <a:pt x="110" y="11"/>
                    </a:lnTo>
                    <a:lnTo>
                      <a:pt x="111" y="11"/>
                    </a:lnTo>
                    <a:lnTo>
                      <a:pt x="111" y="11"/>
                    </a:lnTo>
                    <a:lnTo>
                      <a:pt x="113" y="12"/>
                    </a:lnTo>
                    <a:lnTo>
                      <a:pt x="114" y="12"/>
                    </a:lnTo>
                    <a:lnTo>
                      <a:pt x="114" y="12"/>
                    </a:lnTo>
                    <a:lnTo>
                      <a:pt x="115" y="12"/>
                    </a:lnTo>
                    <a:lnTo>
                      <a:pt x="116" y="12"/>
                    </a:lnTo>
                    <a:lnTo>
                      <a:pt x="117" y="12"/>
                    </a:lnTo>
                    <a:lnTo>
                      <a:pt x="117" y="12"/>
                    </a:lnTo>
                    <a:lnTo>
                      <a:pt x="119" y="11"/>
                    </a:lnTo>
                    <a:lnTo>
                      <a:pt x="119" y="10"/>
                    </a:lnTo>
                    <a:lnTo>
                      <a:pt x="120" y="9"/>
                    </a:lnTo>
                    <a:lnTo>
                      <a:pt x="121" y="9"/>
                    </a:lnTo>
                    <a:lnTo>
                      <a:pt x="121" y="9"/>
                    </a:lnTo>
                    <a:lnTo>
                      <a:pt x="121" y="8"/>
                    </a:lnTo>
                    <a:lnTo>
                      <a:pt x="122" y="8"/>
                    </a:lnTo>
                    <a:lnTo>
                      <a:pt x="122" y="7"/>
                    </a:lnTo>
                    <a:lnTo>
                      <a:pt x="123" y="5"/>
                    </a:lnTo>
                    <a:lnTo>
                      <a:pt x="123" y="4"/>
                    </a:lnTo>
                    <a:lnTo>
                      <a:pt x="124" y="3"/>
                    </a:lnTo>
                    <a:lnTo>
                      <a:pt x="124" y="3"/>
                    </a:lnTo>
                    <a:lnTo>
                      <a:pt x="125" y="3"/>
                    </a:lnTo>
                    <a:lnTo>
                      <a:pt x="127" y="2"/>
                    </a:lnTo>
                    <a:lnTo>
                      <a:pt x="128" y="2"/>
                    </a:lnTo>
                    <a:lnTo>
                      <a:pt x="129" y="3"/>
                    </a:lnTo>
                    <a:lnTo>
                      <a:pt x="130" y="3"/>
                    </a:lnTo>
                    <a:lnTo>
                      <a:pt x="134" y="5"/>
                    </a:lnTo>
                    <a:lnTo>
                      <a:pt x="135" y="5"/>
                    </a:lnTo>
                    <a:lnTo>
                      <a:pt x="135" y="6"/>
                    </a:lnTo>
                    <a:lnTo>
                      <a:pt x="140" y="8"/>
                    </a:lnTo>
                    <a:lnTo>
                      <a:pt x="153" y="26"/>
                    </a:lnTo>
                    <a:lnTo>
                      <a:pt x="153" y="26"/>
                    </a:lnTo>
                    <a:lnTo>
                      <a:pt x="154" y="26"/>
                    </a:lnTo>
                    <a:lnTo>
                      <a:pt x="155" y="26"/>
                    </a:lnTo>
                    <a:lnTo>
                      <a:pt x="156" y="26"/>
                    </a:lnTo>
                    <a:lnTo>
                      <a:pt x="157" y="26"/>
                    </a:lnTo>
                    <a:lnTo>
                      <a:pt x="158" y="27"/>
                    </a:lnTo>
                    <a:lnTo>
                      <a:pt x="159" y="27"/>
                    </a:lnTo>
                    <a:lnTo>
                      <a:pt x="160" y="28"/>
                    </a:lnTo>
                    <a:lnTo>
                      <a:pt x="162" y="28"/>
                    </a:lnTo>
                    <a:lnTo>
                      <a:pt x="162" y="28"/>
                    </a:lnTo>
                    <a:lnTo>
                      <a:pt x="164" y="29"/>
                    </a:lnTo>
                    <a:lnTo>
                      <a:pt x="166" y="29"/>
                    </a:lnTo>
                    <a:lnTo>
                      <a:pt x="166" y="28"/>
                    </a:lnTo>
                    <a:lnTo>
                      <a:pt x="167" y="28"/>
                    </a:lnTo>
                    <a:lnTo>
                      <a:pt x="168" y="27"/>
                    </a:lnTo>
                    <a:lnTo>
                      <a:pt x="170" y="27"/>
                    </a:lnTo>
                    <a:lnTo>
                      <a:pt x="171" y="27"/>
                    </a:lnTo>
                    <a:lnTo>
                      <a:pt x="172" y="28"/>
                    </a:lnTo>
                    <a:lnTo>
                      <a:pt x="173" y="28"/>
                    </a:lnTo>
                    <a:lnTo>
                      <a:pt x="173" y="29"/>
                    </a:lnTo>
                    <a:lnTo>
                      <a:pt x="174" y="29"/>
                    </a:lnTo>
                    <a:lnTo>
                      <a:pt x="176" y="30"/>
                    </a:lnTo>
                    <a:lnTo>
                      <a:pt x="176" y="30"/>
                    </a:lnTo>
                    <a:lnTo>
                      <a:pt x="177" y="30"/>
                    </a:lnTo>
                    <a:lnTo>
                      <a:pt x="178" y="32"/>
                    </a:lnTo>
                    <a:lnTo>
                      <a:pt x="179" y="33"/>
                    </a:lnTo>
                    <a:lnTo>
                      <a:pt x="180" y="33"/>
                    </a:lnTo>
                    <a:lnTo>
                      <a:pt x="181" y="33"/>
                    </a:lnTo>
                    <a:lnTo>
                      <a:pt x="182" y="33"/>
                    </a:lnTo>
                    <a:lnTo>
                      <a:pt x="183" y="33"/>
                    </a:lnTo>
                    <a:lnTo>
                      <a:pt x="184" y="33"/>
                    </a:lnTo>
                    <a:lnTo>
                      <a:pt x="185" y="34"/>
                    </a:lnTo>
                    <a:lnTo>
                      <a:pt x="188" y="34"/>
                    </a:lnTo>
                    <a:lnTo>
                      <a:pt x="189" y="35"/>
                    </a:lnTo>
                    <a:lnTo>
                      <a:pt x="190" y="35"/>
                    </a:lnTo>
                    <a:lnTo>
                      <a:pt x="190" y="35"/>
                    </a:lnTo>
                    <a:lnTo>
                      <a:pt x="193" y="36"/>
                    </a:lnTo>
                    <a:lnTo>
                      <a:pt x="193" y="36"/>
                    </a:lnTo>
                    <a:lnTo>
                      <a:pt x="194" y="36"/>
                    </a:lnTo>
                    <a:lnTo>
                      <a:pt x="195" y="36"/>
                    </a:lnTo>
                    <a:lnTo>
                      <a:pt x="198" y="36"/>
                    </a:lnTo>
                    <a:lnTo>
                      <a:pt x="199" y="36"/>
                    </a:lnTo>
                    <a:lnTo>
                      <a:pt x="200" y="37"/>
                    </a:lnTo>
                    <a:lnTo>
                      <a:pt x="201" y="37"/>
                    </a:lnTo>
                    <a:lnTo>
                      <a:pt x="202" y="37"/>
                    </a:lnTo>
                    <a:lnTo>
                      <a:pt x="204" y="36"/>
                    </a:lnTo>
                    <a:lnTo>
                      <a:pt x="205" y="36"/>
                    </a:lnTo>
                    <a:lnTo>
                      <a:pt x="206" y="36"/>
                    </a:lnTo>
                    <a:lnTo>
                      <a:pt x="209" y="36"/>
                    </a:lnTo>
                    <a:lnTo>
                      <a:pt x="210" y="36"/>
                    </a:lnTo>
                    <a:lnTo>
                      <a:pt x="211" y="35"/>
                    </a:lnTo>
                    <a:lnTo>
                      <a:pt x="212" y="35"/>
                    </a:lnTo>
                    <a:lnTo>
                      <a:pt x="213" y="35"/>
                    </a:lnTo>
                    <a:lnTo>
                      <a:pt x="214" y="36"/>
                    </a:lnTo>
                    <a:lnTo>
                      <a:pt x="215" y="36"/>
                    </a:lnTo>
                    <a:lnTo>
                      <a:pt x="216" y="36"/>
                    </a:lnTo>
                    <a:lnTo>
                      <a:pt x="217" y="37"/>
                    </a:lnTo>
                    <a:lnTo>
                      <a:pt x="218" y="37"/>
                    </a:lnTo>
                    <a:lnTo>
                      <a:pt x="220" y="37"/>
                    </a:lnTo>
                    <a:lnTo>
                      <a:pt x="223" y="37"/>
                    </a:lnTo>
                    <a:lnTo>
                      <a:pt x="226" y="36"/>
                    </a:lnTo>
                    <a:lnTo>
                      <a:pt x="227" y="36"/>
                    </a:lnTo>
                    <a:lnTo>
                      <a:pt x="230" y="34"/>
                    </a:lnTo>
                    <a:lnTo>
                      <a:pt x="231" y="34"/>
                    </a:lnTo>
                    <a:lnTo>
                      <a:pt x="232" y="34"/>
                    </a:lnTo>
                    <a:lnTo>
                      <a:pt x="234" y="34"/>
                    </a:lnTo>
                    <a:lnTo>
                      <a:pt x="235" y="33"/>
                    </a:lnTo>
                    <a:lnTo>
                      <a:pt x="235" y="33"/>
                    </a:lnTo>
                    <a:lnTo>
                      <a:pt x="237" y="34"/>
                    </a:lnTo>
                    <a:lnTo>
                      <a:pt x="238" y="34"/>
                    </a:lnTo>
                    <a:lnTo>
                      <a:pt x="239" y="35"/>
                    </a:lnTo>
                    <a:lnTo>
                      <a:pt x="240" y="36"/>
                    </a:lnTo>
                    <a:lnTo>
                      <a:pt x="242" y="36"/>
                    </a:lnTo>
                    <a:lnTo>
                      <a:pt x="244" y="36"/>
                    </a:lnTo>
                    <a:lnTo>
                      <a:pt x="245" y="37"/>
                    </a:lnTo>
                    <a:lnTo>
                      <a:pt x="247" y="38"/>
                    </a:lnTo>
                    <a:lnTo>
                      <a:pt x="247" y="39"/>
                    </a:lnTo>
                    <a:lnTo>
                      <a:pt x="248" y="39"/>
                    </a:lnTo>
                    <a:lnTo>
                      <a:pt x="248" y="40"/>
                    </a:lnTo>
                    <a:lnTo>
                      <a:pt x="249" y="40"/>
                    </a:lnTo>
                    <a:lnTo>
                      <a:pt x="250" y="40"/>
                    </a:lnTo>
                    <a:lnTo>
                      <a:pt x="251" y="40"/>
                    </a:lnTo>
                    <a:lnTo>
                      <a:pt x="252" y="40"/>
                    </a:lnTo>
                    <a:lnTo>
                      <a:pt x="252" y="41"/>
                    </a:lnTo>
                    <a:lnTo>
                      <a:pt x="252" y="42"/>
                    </a:lnTo>
                    <a:lnTo>
                      <a:pt x="253" y="42"/>
                    </a:lnTo>
                    <a:lnTo>
                      <a:pt x="254" y="43"/>
                    </a:lnTo>
                    <a:lnTo>
                      <a:pt x="255" y="43"/>
                    </a:lnTo>
                    <a:lnTo>
                      <a:pt x="255" y="44"/>
                    </a:lnTo>
                    <a:lnTo>
                      <a:pt x="256" y="45"/>
                    </a:lnTo>
                    <a:lnTo>
                      <a:pt x="257" y="45"/>
                    </a:lnTo>
                    <a:lnTo>
                      <a:pt x="258" y="45"/>
                    </a:lnTo>
                    <a:lnTo>
                      <a:pt x="259" y="47"/>
                    </a:lnTo>
                    <a:lnTo>
                      <a:pt x="259" y="47"/>
                    </a:lnTo>
                    <a:lnTo>
                      <a:pt x="261" y="48"/>
                    </a:lnTo>
                    <a:lnTo>
                      <a:pt x="262" y="50"/>
                    </a:lnTo>
                    <a:lnTo>
                      <a:pt x="262" y="50"/>
                    </a:lnTo>
                    <a:lnTo>
                      <a:pt x="263" y="50"/>
                    </a:lnTo>
                    <a:lnTo>
                      <a:pt x="264" y="50"/>
                    </a:lnTo>
                    <a:lnTo>
                      <a:pt x="265" y="50"/>
                    </a:lnTo>
                    <a:lnTo>
                      <a:pt x="266" y="51"/>
                    </a:lnTo>
                    <a:lnTo>
                      <a:pt x="266" y="51"/>
                    </a:lnTo>
                    <a:lnTo>
                      <a:pt x="267" y="52"/>
                    </a:lnTo>
                    <a:lnTo>
                      <a:pt x="267" y="53"/>
                    </a:lnTo>
                    <a:lnTo>
                      <a:pt x="268" y="54"/>
                    </a:lnTo>
                    <a:lnTo>
                      <a:pt x="268" y="54"/>
                    </a:lnTo>
                    <a:lnTo>
                      <a:pt x="269" y="54"/>
                    </a:lnTo>
                    <a:lnTo>
                      <a:pt x="269" y="54"/>
                    </a:lnTo>
                    <a:lnTo>
                      <a:pt x="270" y="54"/>
                    </a:lnTo>
                    <a:lnTo>
                      <a:pt x="271" y="53"/>
                    </a:lnTo>
                    <a:lnTo>
                      <a:pt x="272" y="54"/>
                    </a:lnTo>
                    <a:lnTo>
                      <a:pt x="272" y="54"/>
                    </a:lnTo>
                    <a:lnTo>
                      <a:pt x="273" y="55"/>
                    </a:lnTo>
                    <a:lnTo>
                      <a:pt x="274" y="55"/>
                    </a:lnTo>
                    <a:lnTo>
                      <a:pt x="276" y="55"/>
                    </a:lnTo>
                    <a:lnTo>
                      <a:pt x="279" y="55"/>
                    </a:lnTo>
                    <a:lnTo>
                      <a:pt x="281" y="54"/>
                    </a:lnTo>
                    <a:lnTo>
                      <a:pt x="282" y="54"/>
                    </a:lnTo>
                    <a:lnTo>
                      <a:pt x="283" y="53"/>
                    </a:lnTo>
                    <a:lnTo>
                      <a:pt x="283" y="52"/>
                    </a:lnTo>
                    <a:lnTo>
                      <a:pt x="284" y="51"/>
                    </a:lnTo>
                    <a:lnTo>
                      <a:pt x="285" y="51"/>
                    </a:lnTo>
                    <a:lnTo>
                      <a:pt x="286" y="50"/>
                    </a:lnTo>
                    <a:lnTo>
                      <a:pt x="286" y="50"/>
                    </a:lnTo>
                    <a:lnTo>
                      <a:pt x="286" y="49"/>
                    </a:lnTo>
                    <a:lnTo>
                      <a:pt x="286" y="48"/>
                    </a:lnTo>
                    <a:lnTo>
                      <a:pt x="287" y="49"/>
                    </a:lnTo>
                    <a:lnTo>
                      <a:pt x="289" y="47"/>
                    </a:lnTo>
                    <a:lnTo>
                      <a:pt x="290" y="47"/>
                    </a:lnTo>
                    <a:lnTo>
                      <a:pt x="290" y="47"/>
                    </a:lnTo>
                    <a:lnTo>
                      <a:pt x="292" y="47"/>
                    </a:lnTo>
                    <a:lnTo>
                      <a:pt x="293" y="46"/>
                    </a:lnTo>
                    <a:lnTo>
                      <a:pt x="293" y="45"/>
                    </a:lnTo>
                    <a:lnTo>
                      <a:pt x="293" y="44"/>
                    </a:lnTo>
                    <a:lnTo>
                      <a:pt x="294" y="44"/>
                    </a:lnTo>
                    <a:lnTo>
                      <a:pt x="294" y="43"/>
                    </a:lnTo>
                    <a:lnTo>
                      <a:pt x="295" y="43"/>
                    </a:lnTo>
                    <a:lnTo>
                      <a:pt x="296" y="43"/>
                    </a:lnTo>
                    <a:lnTo>
                      <a:pt x="297" y="43"/>
                    </a:lnTo>
                    <a:lnTo>
                      <a:pt x="297" y="43"/>
                    </a:lnTo>
                    <a:lnTo>
                      <a:pt x="298" y="43"/>
                    </a:lnTo>
                    <a:lnTo>
                      <a:pt x="300" y="43"/>
                    </a:lnTo>
                    <a:lnTo>
                      <a:pt x="300" y="43"/>
                    </a:lnTo>
                    <a:lnTo>
                      <a:pt x="301" y="43"/>
                    </a:lnTo>
                    <a:lnTo>
                      <a:pt x="302" y="43"/>
                    </a:lnTo>
                    <a:lnTo>
                      <a:pt x="303" y="43"/>
                    </a:lnTo>
                    <a:lnTo>
                      <a:pt x="304" y="43"/>
                    </a:lnTo>
                    <a:lnTo>
                      <a:pt x="306" y="42"/>
                    </a:lnTo>
                    <a:lnTo>
                      <a:pt x="307" y="42"/>
                    </a:lnTo>
                    <a:lnTo>
                      <a:pt x="307" y="42"/>
                    </a:lnTo>
                    <a:lnTo>
                      <a:pt x="308" y="42"/>
                    </a:lnTo>
                    <a:lnTo>
                      <a:pt x="309" y="42"/>
                    </a:lnTo>
                    <a:lnTo>
                      <a:pt x="310" y="43"/>
                    </a:lnTo>
                    <a:lnTo>
                      <a:pt x="312" y="43"/>
                    </a:lnTo>
                    <a:lnTo>
                      <a:pt x="313" y="42"/>
                    </a:lnTo>
                    <a:lnTo>
                      <a:pt x="314" y="43"/>
                    </a:lnTo>
                    <a:lnTo>
                      <a:pt x="314" y="43"/>
                    </a:lnTo>
                    <a:lnTo>
                      <a:pt x="315" y="44"/>
                    </a:lnTo>
                    <a:lnTo>
                      <a:pt x="315" y="46"/>
                    </a:lnTo>
                    <a:lnTo>
                      <a:pt x="315" y="47"/>
                    </a:lnTo>
                    <a:lnTo>
                      <a:pt x="315" y="47"/>
                    </a:lnTo>
                    <a:lnTo>
                      <a:pt x="315" y="50"/>
                    </a:lnTo>
                    <a:lnTo>
                      <a:pt x="316" y="51"/>
                    </a:lnTo>
                    <a:lnTo>
                      <a:pt x="317" y="52"/>
                    </a:lnTo>
                    <a:lnTo>
                      <a:pt x="317" y="53"/>
                    </a:lnTo>
                    <a:lnTo>
                      <a:pt x="317" y="54"/>
                    </a:lnTo>
                    <a:lnTo>
                      <a:pt x="318" y="54"/>
                    </a:lnTo>
                    <a:lnTo>
                      <a:pt x="318" y="55"/>
                    </a:lnTo>
                    <a:lnTo>
                      <a:pt x="317" y="56"/>
                    </a:lnTo>
                    <a:lnTo>
                      <a:pt x="323" y="61"/>
                    </a:lnTo>
                    <a:lnTo>
                      <a:pt x="324" y="61"/>
                    </a:lnTo>
                    <a:lnTo>
                      <a:pt x="324" y="62"/>
                    </a:lnTo>
                    <a:lnTo>
                      <a:pt x="325" y="63"/>
                    </a:lnTo>
                    <a:lnTo>
                      <a:pt x="325" y="64"/>
                    </a:lnTo>
                    <a:lnTo>
                      <a:pt x="325" y="64"/>
                    </a:lnTo>
                    <a:lnTo>
                      <a:pt x="325" y="65"/>
                    </a:lnTo>
                    <a:lnTo>
                      <a:pt x="326" y="66"/>
                    </a:lnTo>
                    <a:lnTo>
                      <a:pt x="325" y="67"/>
                    </a:lnTo>
                    <a:lnTo>
                      <a:pt x="326" y="67"/>
                    </a:lnTo>
                    <a:lnTo>
                      <a:pt x="325" y="68"/>
                    </a:lnTo>
                    <a:lnTo>
                      <a:pt x="324" y="68"/>
                    </a:lnTo>
                    <a:lnTo>
                      <a:pt x="324" y="68"/>
                    </a:lnTo>
                    <a:lnTo>
                      <a:pt x="324" y="69"/>
                    </a:lnTo>
                    <a:lnTo>
                      <a:pt x="324" y="70"/>
                    </a:lnTo>
                    <a:lnTo>
                      <a:pt x="323" y="71"/>
                    </a:lnTo>
                    <a:lnTo>
                      <a:pt x="324" y="73"/>
                    </a:lnTo>
                    <a:lnTo>
                      <a:pt x="324" y="73"/>
                    </a:lnTo>
                    <a:lnTo>
                      <a:pt x="325" y="74"/>
                    </a:lnTo>
                    <a:lnTo>
                      <a:pt x="326" y="74"/>
                    </a:lnTo>
                    <a:lnTo>
                      <a:pt x="327" y="75"/>
                    </a:lnTo>
                    <a:lnTo>
                      <a:pt x="328" y="76"/>
                    </a:lnTo>
                    <a:lnTo>
                      <a:pt x="328" y="79"/>
                    </a:lnTo>
                    <a:lnTo>
                      <a:pt x="328" y="80"/>
                    </a:lnTo>
                    <a:lnTo>
                      <a:pt x="327" y="81"/>
                    </a:lnTo>
                    <a:lnTo>
                      <a:pt x="326" y="81"/>
                    </a:lnTo>
                    <a:lnTo>
                      <a:pt x="325" y="81"/>
                    </a:lnTo>
                    <a:lnTo>
                      <a:pt x="324" y="83"/>
                    </a:lnTo>
                    <a:lnTo>
                      <a:pt x="325" y="84"/>
                    </a:lnTo>
                    <a:lnTo>
                      <a:pt x="325" y="85"/>
                    </a:lnTo>
                    <a:lnTo>
                      <a:pt x="325" y="85"/>
                    </a:lnTo>
                    <a:lnTo>
                      <a:pt x="325" y="86"/>
                    </a:lnTo>
                    <a:lnTo>
                      <a:pt x="325" y="87"/>
                    </a:lnTo>
                    <a:lnTo>
                      <a:pt x="326" y="88"/>
                    </a:lnTo>
                    <a:lnTo>
                      <a:pt x="327" y="88"/>
                    </a:lnTo>
                    <a:lnTo>
                      <a:pt x="328" y="90"/>
                    </a:lnTo>
                    <a:lnTo>
                      <a:pt x="328" y="91"/>
                    </a:lnTo>
                    <a:lnTo>
                      <a:pt x="328" y="92"/>
                    </a:lnTo>
                    <a:lnTo>
                      <a:pt x="328" y="92"/>
                    </a:lnTo>
                    <a:lnTo>
                      <a:pt x="328" y="92"/>
                    </a:lnTo>
                    <a:lnTo>
                      <a:pt x="327" y="93"/>
                    </a:lnTo>
                    <a:lnTo>
                      <a:pt x="327" y="94"/>
                    </a:lnTo>
                    <a:lnTo>
                      <a:pt x="327" y="95"/>
                    </a:lnTo>
                    <a:lnTo>
                      <a:pt x="328" y="95"/>
                    </a:lnTo>
                    <a:lnTo>
                      <a:pt x="328" y="96"/>
                    </a:lnTo>
                    <a:lnTo>
                      <a:pt x="327" y="97"/>
                    </a:lnTo>
                    <a:lnTo>
                      <a:pt x="327" y="98"/>
                    </a:lnTo>
                    <a:lnTo>
                      <a:pt x="326" y="99"/>
                    </a:lnTo>
                    <a:lnTo>
                      <a:pt x="326" y="99"/>
                    </a:lnTo>
                    <a:lnTo>
                      <a:pt x="327" y="99"/>
                    </a:lnTo>
                    <a:lnTo>
                      <a:pt x="328" y="100"/>
                    </a:lnTo>
                    <a:lnTo>
                      <a:pt x="328" y="100"/>
                    </a:lnTo>
                    <a:lnTo>
                      <a:pt x="329" y="101"/>
                    </a:lnTo>
                    <a:lnTo>
                      <a:pt x="330" y="102"/>
                    </a:lnTo>
                    <a:lnTo>
                      <a:pt x="330" y="102"/>
                    </a:lnTo>
                    <a:lnTo>
                      <a:pt x="331" y="104"/>
                    </a:lnTo>
                    <a:lnTo>
                      <a:pt x="332" y="105"/>
                    </a:lnTo>
                    <a:lnTo>
                      <a:pt x="332" y="106"/>
                    </a:lnTo>
                    <a:lnTo>
                      <a:pt x="332" y="107"/>
                    </a:lnTo>
                    <a:lnTo>
                      <a:pt x="332" y="108"/>
                    </a:lnTo>
                    <a:lnTo>
                      <a:pt x="332" y="109"/>
                    </a:lnTo>
                    <a:lnTo>
                      <a:pt x="332" y="109"/>
                    </a:lnTo>
                    <a:lnTo>
                      <a:pt x="331" y="111"/>
                    </a:lnTo>
                    <a:lnTo>
                      <a:pt x="332" y="112"/>
                    </a:lnTo>
                    <a:lnTo>
                      <a:pt x="332" y="113"/>
                    </a:lnTo>
                    <a:lnTo>
                      <a:pt x="332" y="114"/>
                    </a:lnTo>
                    <a:lnTo>
                      <a:pt x="333" y="115"/>
                    </a:lnTo>
                    <a:lnTo>
                      <a:pt x="334" y="115"/>
                    </a:lnTo>
                    <a:lnTo>
                      <a:pt x="334" y="116"/>
                    </a:lnTo>
                    <a:lnTo>
                      <a:pt x="334" y="116"/>
                    </a:lnTo>
                    <a:lnTo>
                      <a:pt x="335" y="117"/>
                    </a:lnTo>
                    <a:lnTo>
                      <a:pt x="334" y="118"/>
                    </a:lnTo>
                    <a:lnTo>
                      <a:pt x="334" y="119"/>
                    </a:lnTo>
                    <a:lnTo>
                      <a:pt x="334" y="119"/>
                    </a:lnTo>
                    <a:lnTo>
                      <a:pt x="335" y="119"/>
                    </a:lnTo>
                    <a:lnTo>
                      <a:pt x="335" y="120"/>
                    </a:lnTo>
                    <a:lnTo>
                      <a:pt x="334" y="120"/>
                    </a:lnTo>
                    <a:lnTo>
                      <a:pt x="334" y="121"/>
                    </a:lnTo>
                    <a:lnTo>
                      <a:pt x="334" y="122"/>
                    </a:lnTo>
                    <a:lnTo>
                      <a:pt x="334" y="123"/>
                    </a:lnTo>
                    <a:lnTo>
                      <a:pt x="334" y="123"/>
                    </a:lnTo>
                    <a:lnTo>
                      <a:pt x="335" y="124"/>
                    </a:lnTo>
                    <a:lnTo>
                      <a:pt x="334" y="125"/>
                    </a:lnTo>
                    <a:lnTo>
                      <a:pt x="334" y="126"/>
                    </a:lnTo>
                    <a:lnTo>
                      <a:pt x="334" y="126"/>
                    </a:lnTo>
                    <a:lnTo>
                      <a:pt x="334" y="127"/>
                    </a:lnTo>
                    <a:lnTo>
                      <a:pt x="334" y="130"/>
                    </a:lnTo>
                    <a:lnTo>
                      <a:pt x="335" y="130"/>
                    </a:lnTo>
                    <a:lnTo>
                      <a:pt x="336" y="130"/>
                    </a:lnTo>
                    <a:lnTo>
                      <a:pt x="337" y="132"/>
                    </a:lnTo>
                    <a:lnTo>
                      <a:pt x="338" y="134"/>
                    </a:lnTo>
                    <a:lnTo>
                      <a:pt x="338" y="135"/>
                    </a:lnTo>
                    <a:lnTo>
                      <a:pt x="338" y="136"/>
                    </a:lnTo>
                    <a:lnTo>
                      <a:pt x="338" y="136"/>
                    </a:lnTo>
                    <a:lnTo>
                      <a:pt x="338" y="137"/>
                    </a:lnTo>
                    <a:lnTo>
                      <a:pt x="338" y="139"/>
                    </a:lnTo>
                    <a:lnTo>
                      <a:pt x="339" y="140"/>
                    </a:lnTo>
                    <a:lnTo>
                      <a:pt x="341" y="140"/>
                    </a:lnTo>
                    <a:lnTo>
                      <a:pt x="341" y="140"/>
                    </a:lnTo>
                    <a:lnTo>
                      <a:pt x="342" y="141"/>
                    </a:lnTo>
                    <a:lnTo>
                      <a:pt x="343" y="140"/>
                    </a:lnTo>
                    <a:lnTo>
                      <a:pt x="344" y="141"/>
                    </a:lnTo>
                    <a:lnTo>
                      <a:pt x="345" y="141"/>
                    </a:lnTo>
                    <a:lnTo>
                      <a:pt x="345" y="142"/>
                    </a:lnTo>
                    <a:lnTo>
                      <a:pt x="345" y="143"/>
                    </a:lnTo>
                    <a:lnTo>
                      <a:pt x="345" y="143"/>
                    </a:lnTo>
                    <a:lnTo>
                      <a:pt x="346" y="144"/>
                    </a:lnTo>
                    <a:lnTo>
                      <a:pt x="347" y="145"/>
                    </a:lnTo>
                    <a:lnTo>
                      <a:pt x="348" y="146"/>
                    </a:lnTo>
                    <a:lnTo>
                      <a:pt x="348" y="147"/>
                    </a:lnTo>
                    <a:lnTo>
                      <a:pt x="347" y="147"/>
                    </a:lnTo>
                    <a:lnTo>
                      <a:pt x="348" y="147"/>
                    </a:lnTo>
                    <a:lnTo>
                      <a:pt x="348" y="148"/>
                    </a:lnTo>
                    <a:lnTo>
                      <a:pt x="349" y="150"/>
                    </a:lnTo>
                    <a:lnTo>
                      <a:pt x="350" y="150"/>
                    </a:lnTo>
                    <a:lnTo>
                      <a:pt x="351" y="150"/>
                    </a:lnTo>
                    <a:lnTo>
                      <a:pt x="352" y="151"/>
                    </a:lnTo>
                    <a:lnTo>
                      <a:pt x="352" y="152"/>
                    </a:lnTo>
                    <a:lnTo>
                      <a:pt x="352" y="153"/>
                    </a:lnTo>
                    <a:lnTo>
                      <a:pt x="352" y="154"/>
                    </a:lnTo>
                    <a:lnTo>
                      <a:pt x="352" y="154"/>
                    </a:lnTo>
                    <a:lnTo>
                      <a:pt x="353" y="154"/>
                    </a:lnTo>
                    <a:lnTo>
                      <a:pt x="352" y="155"/>
                    </a:lnTo>
                    <a:lnTo>
                      <a:pt x="352" y="156"/>
                    </a:lnTo>
                    <a:lnTo>
                      <a:pt x="353" y="156"/>
                    </a:lnTo>
                    <a:lnTo>
                      <a:pt x="354" y="156"/>
                    </a:lnTo>
                    <a:lnTo>
                      <a:pt x="354" y="157"/>
                    </a:lnTo>
                    <a:lnTo>
                      <a:pt x="354" y="157"/>
                    </a:lnTo>
                    <a:lnTo>
                      <a:pt x="355" y="158"/>
                    </a:lnTo>
                    <a:lnTo>
                      <a:pt x="355" y="158"/>
                    </a:lnTo>
                    <a:lnTo>
                      <a:pt x="356" y="158"/>
                    </a:lnTo>
                    <a:lnTo>
                      <a:pt x="356" y="159"/>
                    </a:lnTo>
                    <a:lnTo>
                      <a:pt x="356" y="160"/>
                    </a:lnTo>
                    <a:lnTo>
                      <a:pt x="356" y="161"/>
                    </a:lnTo>
                    <a:lnTo>
                      <a:pt x="357" y="161"/>
                    </a:lnTo>
                    <a:lnTo>
                      <a:pt x="357" y="161"/>
                    </a:lnTo>
                    <a:lnTo>
                      <a:pt x="357" y="164"/>
                    </a:lnTo>
                    <a:lnTo>
                      <a:pt x="357" y="164"/>
                    </a:lnTo>
                    <a:lnTo>
                      <a:pt x="357" y="165"/>
                    </a:lnTo>
                    <a:lnTo>
                      <a:pt x="357" y="166"/>
                    </a:lnTo>
                    <a:lnTo>
                      <a:pt x="357" y="167"/>
                    </a:lnTo>
                    <a:lnTo>
                      <a:pt x="358" y="167"/>
                    </a:lnTo>
                    <a:lnTo>
                      <a:pt x="358" y="167"/>
                    </a:lnTo>
                    <a:lnTo>
                      <a:pt x="359" y="168"/>
                    </a:lnTo>
                    <a:lnTo>
                      <a:pt x="359" y="169"/>
                    </a:lnTo>
                    <a:lnTo>
                      <a:pt x="360" y="169"/>
                    </a:lnTo>
                    <a:lnTo>
                      <a:pt x="361" y="170"/>
                    </a:lnTo>
                    <a:lnTo>
                      <a:pt x="361" y="171"/>
                    </a:lnTo>
                    <a:lnTo>
                      <a:pt x="362" y="171"/>
                    </a:lnTo>
                    <a:lnTo>
                      <a:pt x="362" y="172"/>
                    </a:lnTo>
                    <a:lnTo>
                      <a:pt x="362" y="173"/>
                    </a:lnTo>
                    <a:lnTo>
                      <a:pt x="361" y="174"/>
                    </a:lnTo>
                    <a:lnTo>
                      <a:pt x="362" y="174"/>
                    </a:lnTo>
                    <a:lnTo>
                      <a:pt x="362" y="175"/>
                    </a:lnTo>
                    <a:lnTo>
                      <a:pt x="362" y="176"/>
                    </a:lnTo>
                    <a:lnTo>
                      <a:pt x="363" y="176"/>
                    </a:lnTo>
                    <a:lnTo>
                      <a:pt x="363" y="177"/>
                    </a:lnTo>
                    <a:lnTo>
                      <a:pt x="363" y="178"/>
                    </a:lnTo>
                    <a:lnTo>
                      <a:pt x="362" y="178"/>
                    </a:lnTo>
                    <a:lnTo>
                      <a:pt x="363" y="181"/>
                    </a:lnTo>
                    <a:lnTo>
                      <a:pt x="363" y="181"/>
                    </a:lnTo>
                    <a:lnTo>
                      <a:pt x="363" y="182"/>
                    </a:lnTo>
                    <a:lnTo>
                      <a:pt x="364" y="182"/>
                    </a:lnTo>
                    <a:lnTo>
                      <a:pt x="364" y="183"/>
                    </a:lnTo>
                    <a:lnTo>
                      <a:pt x="364" y="184"/>
                    </a:lnTo>
                    <a:lnTo>
                      <a:pt x="364" y="185"/>
                    </a:lnTo>
                    <a:lnTo>
                      <a:pt x="364" y="186"/>
                    </a:lnTo>
                    <a:lnTo>
                      <a:pt x="364" y="187"/>
                    </a:lnTo>
                    <a:lnTo>
                      <a:pt x="364" y="188"/>
                    </a:lnTo>
                    <a:lnTo>
                      <a:pt x="365" y="188"/>
                    </a:lnTo>
                    <a:lnTo>
                      <a:pt x="365" y="189"/>
                    </a:lnTo>
                    <a:lnTo>
                      <a:pt x="365" y="190"/>
                    </a:lnTo>
                    <a:lnTo>
                      <a:pt x="365" y="191"/>
                    </a:lnTo>
                    <a:lnTo>
                      <a:pt x="366" y="192"/>
                    </a:lnTo>
                    <a:lnTo>
                      <a:pt x="366" y="192"/>
                    </a:lnTo>
                    <a:lnTo>
                      <a:pt x="367" y="195"/>
                    </a:lnTo>
                    <a:lnTo>
                      <a:pt x="366" y="195"/>
                    </a:lnTo>
                    <a:lnTo>
                      <a:pt x="365" y="195"/>
                    </a:lnTo>
                    <a:lnTo>
                      <a:pt x="365" y="195"/>
                    </a:lnTo>
                    <a:lnTo>
                      <a:pt x="364" y="195"/>
                    </a:lnTo>
                    <a:lnTo>
                      <a:pt x="363" y="195"/>
                    </a:lnTo>
                    <a:lnTo>
                      <a:pt x="362" y="195"/>
                    </a:lnTo>
                    <a:lnTo>
                      <a:pt x="361" y="195"/>
                    </a:lnTo>
                    <a:lnTo>
                      <a:pt x="361" y="196"/>
                    </a:lnTo>
                    <a:lnTo>
                      <a:pt x="360" y="197"/>
                    </a:lnTo>
                    <a:lnTo>
                      <a:pt x="359" y="197"/>
                    </a:lnTo>
                    <a:lnTo>
                      <a:pt x="358" y="197"/>
                    </a:lnTo>
                    <a:lnTo>
                      <a:pt x="357" y="198"/>
                    </a:lnTo>
                    <a:lnTo>
                      <a:pt x="356" y="197"/>
                    </a:lnTo>
                    <a:lnTo>
                      <a:pt x="355" y="196"/>
                    </a:lnTo>
                    <a:lnTo>
                      <a:pt x="355" y="196"/>
                    </a:lnTo>
                    <a:lnTo>
                      <a:pt x="352" y="196"/>
                    </a:lnTo>
                    <a:lnTo>
                      <a:pt x="353" y="196"/>
                    </a:lnTo>
                    <a:lnTo>
                      <a:pt x="352" y="197"/>
                    </a:lnTo>
                    <a:lnTo>
                      <a:pt x="351" y="196"/>
                    </a:lnTo>
                    <a:lnTo>
                      <a:pt x="351" y="197"/>
                    </a:lnTo>
                    <a:lnTo>
                      <a:pt x="350" y="197"/>
                    </a:lnTo>
                    <a:lnTo>
                      <a:pt x="349" y="196"/>
                    </a:lnTo>
                    <a:lnTo>
                      <a:pt x="348" y="195"/>
                    </a:lnTo>
                    <a:lnTo>
                      <a:pt x="348" y="196"/>
                    </a:lnTo>
                    <a:lnTo>
                      <a:pt x="348" y="196"/>
                    </a:lnTo>
                    <a:lnTo>
                      <a:pt x="348" y="197"/>
                    </a:lnTo>
                    <a:lnTo>
                      <a:pt x="347" y="197"/>
                    </a:lnTo>
                    <a:lnTo>
                      <a:pt x="346" y="198"/>
                    </a:lnTo>
                    <a:lnTo>
                      <a:pt x="345" y="197"/>
                    </a:lnTo>
                    <a:lnTo>
                      <a:pt x="345" y="197"/>
                    </a:lnTo>
                    <a:lnTo>
                      <a:pt x="344" y="197"/>
                    </a:lnTo>
                    <a:lnTo>
                      <a:pt x="343" y="197"/>
                    </a:lnTo>
                    <a:lnTo>
                      <a:pt x="342" y="198"/>
                    </a:lnTo>
                    <a:lnTo>
                      <a:pt x="342" y="199"/>
                    </a:lnTo>
                    <a:lnTo>
                      <a:pt x="341" y="201"/>
                    </a:lnTo>
                    <a:lnTo>
                      <a:pt x="341" y="202"/>
                    </a:lnTo>
                    <a:lnTo>
                      <a:pt x="341" y="204"/>
                    </a:lnTo>
                    <a:lnTo>
                      <a:pt x="340" y="205"/>
                    </a:lnTo>
                    <a:lnTo>
                      <a:pt x="340" y="206"/>
                    </a:lnTo>
                    <a:lnTo>
                      <a:pt x="340" y="207"/>
                    </a:lnTo>
                    <a:lnTo>
                      <a:pt x="341" y="208"/>
                    </a:lnTo>
                    <a:lnTo>
                      <a:pt x="341" y="209"/>
                    </a:lnTo>
                    <a:lnTo>
                      <a:pt x="341" y="210"/>
                    </a:lnTo>
                    <a:lnTo>
                      <a:pt x="341" y="211"/>
                    </a:lnTo>
                    <a:lnTo>
                      <a:pt x="340" y="212"/>
                    </a:lnTo>
                    <a:lnTo>
                      <a:pt x="338" y="212"/>
                    </a:lnTo>
                    <a:lnTo>
                      <a:pt x="338" y="212"/>
                    </a:lnTo>
                    <a:lnTo>
                      <a:pt x="336" y="214"/>
                    </a:lnTo>
                    <a:lnTo>
                      <a:pt x="336" y="215"/>
                    </a:lnTo>
                    <a:lnTo>
                      <a:pt x="335" y="216"/>
                    </a:lnTo>
                    <a:lnTo>
                      <a:pt x="335" y="216"/>
                    </a:lnTo>
                    <a:lnTo>
                      <a:pt x="334" y="217"/>
                    </a:lnTo>
                    <a:lnTo>
                      <a:pt x="333" y="217"/>
                    </a:lnTo>
                    <a:lnTo>
                      <a:pt x="333" y="218"/>
                    </a:lnTo>
                    <a:lnTo>
                      <a:pt x="332" y="219"/>
                    </a:lnTo>
                    <a:lnTo>
                      <a:pt x="331" y="219"/>
                    </a:lnTo>
                    <a:lnTo>
                      <a:pt x="331" y="219"/>
                    </a:lnTo>
                    <a:lnTo>
                      <a:pt x="328" y="219"/>
                    </a:lnTo>
                    <a:lnTo>
                      <a:pt x="327" y="220"/>
                    </a:lnTo>
                    <a:lnTo>
                      <a:pt x="326" y="221"/>
                    </a:lnTo>
                    <a:lnTo>
                      <a:pt x="324" y="222"/>
                    </a:lnTo>
                    <a:lnTo>
                      <a:pt x="323" y="223"/>
                    </a:lnTo>
                    <a:lnTo>
                      <a:pt x="307" y="229"/>
                    </a:lnTo>
                    <a:lnTo>
                      <a:pt x="304" y="230"/>
                    </a:lnTo>
                    <a:lnTo>
                      <a:pt x="304" y="231"/>
                    </a:lnTo>
                    <a:lnTo>
                      <a:pt x="303" y="233"/>
                    </a:lnTo>
                    <a:lnTo>
                      <a:pt x="302" y="234"/>
                    </a:lnTo>
                    <a:lnTo>
                      <a:pt x="301" y="235"/>
                    </a:lnTo>
                    <a:lnTo>
                      <a:pt x="300" y="235"/>
                    </a:lnTo>
                    <a:lnTo>
                      <a:pt x="300" y="235"/>
                    </a:lnTo>
                    <a:lnTo>
                      <a:pt x="298" y="235"/>
                    </a:lnTo>
                    <a:lnTo>
                      <a:pt x="297" y="235"/>
                    </a:lnTo>
                    <a:lnTo>
                      <a:pt x="296" y="236"/>
                    </a:lnTo>
                    <a:lnTo>
                      <a:pt x="295" y="236"/>
                    </a:lnTo>
                    <a:lnTo>
                      <a:pt x="294" y="236"/>
                    </a:lnTo>
                    <a:lnTo>
                      <a:pt x="293" y="236"/>
                    </a:lnTo>
                    <a:lnTo>
                      <a:pt x="292" y="237"/>
                    </a:lnTo>
                    <a:lnTo>
                      <a:pt x="291" y="238"/>
                    </a:lnTo>
                    <a:lnTo>
                      <a:pt x="290" y="239"/>
                    </a:lnTo>
                    <a:lnTo>
                      <a:pt x="290" y="239"/>
                    </a:lnTo>
                    <a:lnTo>
                      <a:pt x="288" y="240"/>
                    </a:lnTo>
                    <a:lnTo>
                      <a:pt x="287" y="240"/>
                    </a:lnTo>
                    <a:lnTo>
                      <a:pt x="286" y="241"/>
                    </a:lnTo>
                    <a:lnTo>
                      <a:pt x="283" y="243"/>
                    </a:lnTo>
                    <a:lnTo>
                      <a:pt x="283" y="244"/>
                    </a:lnTo>
                    <a:lnTo>
                      <a:pt x="282" y="245"/>
                    </a:lnTo>
                    <a:lnTo>
                      <a:pt x="282" y="247"/>
                    </a:lnTo>
                    <a:lnTo>
                      <a:pt x="281" y="247"/>
                    </a:lnTo>
                    <a:lnTo>
                      <a:pt x="280" y="247"/>
                    </a:lnTo>
                    <a:lnTo>
                      <a:pt x="279" y="247"/>
                    </a:lnTo>
                    <a:lnTo>
                      <a:pt x="279" y="247"/>
                    </a:lnTo>
                    <a:lnTo>
                      <a:pt x="277" y="246"/>
                    </a:lnTo>
                    <a:lnTo>
                      <a:pt x="276" y="246"/>
                    </a:lnTo>
                    <a:lnTo>
                      <a:pt x="276" y="244"/>
                    </a:lnTo>
                    <a:lnTo>
                      <a:pt x="275" y="243"/>
                    </a:lnTo>
                    <a:lnTo>
                      <a:pt x="274" y="243"/>
                    </a:lnTo>
                    <a:lnTo>
                      <a:pt x="274" y="243"/>
                    </a:lnTo>
                    <a:lnTo>
                      <a:pt x="273" y="242"/>
                    </a:lnTo>
                    <a:lnTo>
                      <a:pt x="272" y="241"/>
                    </a:lnTo>
                    <a:lnTo>
                      <a:pt x="272" y="242"/>
                    </a:lnTo>
                    <a:lnTo>
                      <a:pt x="271" y="241"/>
                    </a:lnTo>
                    <a:lnTo>
                      <a:pt x="270" y="240"/>
                    </a:lnTo>
                    <a:lnTo>
                      <a:pt x="269" y="240"/>
                    </a:lnTo>
                    <a:lnTo>
                      <a:pt x="269" y="241"/>
                    </a:lnTo>
                    <a:lnTo>
                      <a:pt x="268" y="241"/>
                    </a:lnTo>
                    <a:lnTo>
                      <a:pt x="267" y="240"/>
                    </a:lnTo>
                    <a:lnTo>
                      <a:pt x="266" y="241"/>
                    </a:lnTo>
                    <a:lnTo>
                      <a:pt x="266" y="241"/>
                    </a:lnTo>
                    <a:lnTo>
                      <a:pt x="266" y="240"/>
                    </a:lnTo>
                    <a:lnTo>
                      <a:pt x="265" y="240"/>
                    </a:lnTo>
                    <a:lnTo>
                      <a:pt x="265" y="239"/>
                    </a:lnTo>
                    <a:lnTo>
                      <a:pt x="264" y="239"/>
                    </a:lnTo>
                    <a:lnTo>
                      <a:pt x="263" y="239"/>
                    </a:lnTo>
                    <a:lnTo>
                      <a:pt x="262" y="239"/>
                    </a:lnTo>
                    <a:lnTo>
                      <a:pt x="262" y="240"/>
                    </a:lnTo>
                    <a:lnTo>
                      <a:pt x="260" y="240"/>
                    </a:lnTo>
                    <a:lnTo>
                      <a:pt x="259" y="240"/>
                    </a:lnTo>
                    <a:lnTo>
                      <a:pt x="259" y="239"/>
                    </a:lnTo>
                    <a:lnTo>
                      <a:pt x="259" y="238"/>
                    </a:lnTo>
                    <a:lnTo>
                      <a:pt x="258" y="237"/>
                    </a:lnTo>
                    <a:lnTo>
                      <a:pt x="257" y="238"/>
                    </a:lnTo>
                    <a:lnTo>
                      <a:pt x="255" y="238"/>
                    </a:lnTo>
                    <a:lnTo>
                      <a:pt x="256" y="237"/>
                    </a:lnTo>
                    <a:lnTo>
                      <a:pt x="255" y="236"/>
                    </a:lnTo>
                    <a:lnTo>
                      <a:pt x="255" y="237"/>
                    </a:lnTo>
                    <a:lnTo>
                      <a:pt x="255" y="238"/>
                    </a:lnTo>
                    <a:lnTo>
                      <a:pt x="254" y="238"/>
                    </a:lnTo>
                    <a:lnTo>
                      <a:pt x="253" y="238"/>
                    </a:lnTo>
                    <a:lnTo>
                      <a:pt x="252" y="237"/>
                    </a:lnTo>
                    <a:lnTo>
                      <a:pt x="252" y="236"/>
                    </a:lnTo>
                    <a:lnTo>
                      <a:pt x="252" y="236"/>
                    </a:lnTo>
                    <a:lnTo>
                      <a:pt x="250" y="236"/>
                    </a:lnTo>
                    <a:lnTo>
                      <a:pt x="250" y="235"/>
                    </a:lnTo>
                    <a:lnTo>
                      <a:pt x="249" y="235"/>
                    </a:lnTo>
                    <a:lnTo>
                      <a:pt x="248" y="235"/>
                    </a:lnTo>
                    <a:lnTo>
                      <a:pt x="247" y="234"/>
                    </a:lnTo>
                    <a:lnTo>
                      <a:pt x="247" y="233"/>
                    </a:lnTo>
                    <a:lnTo>
                      <a:pt x="247" y="233"/>
                    </a:lnTo>
                    <a:lnTo>
                      <a:pt x="247" y="232"/>
                    </a:lnTo>
                    <a:lnTo>
                      <a:pt x="248" y="231"/>
                    </a:lnTo>
                    <a:lnTo>
                      <a:pt x="248" y="230"/>
                    </a:lnTo>
                    <a:lnTo>
                      <a:pt x="247" y="230"/>
                    </a:lnTo>
                    <a:lnTo>
                      <a:pt x="246" y="229"/>
                    </a:lnTo>
                    <a:lnTo>
                      <a:pt x="245" y="228"/>
                    </a:lnTo>
                    <a:lnTo>
                      <a:pt x="245" y="228"/>
                    </a:lnTo>
                    <a:lnTo>
                      <a:pt x="244" y="227"/>
                    </a:lnTo>
                    <a:lnTo>
                      <a:pt x="244" y="226"/>
                    </a:lnTo>
                    <a:lnTo>
                      <a:pt x="245" y="226"/>
                    </a:lnTo>
                    <a:lnTo>
                      <a:pt x="245" y="226"/>
                    </a:lnTo>
                    <a:lnTo>
                      <a:pt x="243" y="224"/>
                    </a:lnTo>
                    <a:lnTo>
                      <a:pt x="242" y="224"/>
                    </a:lnTo>
                    <a:lnTo>
                      <a:pt x="242" y="223"/>
                    </a:lnTo>
                    <a:lnTo>
                      <a:pt x="241" y="223"/>
                    </a:lnTo>
                    <a:lnTo>
                      <a:pt x="241" y="223"/>
                    </a:lnTo>
                    <a:lnTo>
                      <a:pt x="240" y="222"/>
                    </a:lnTo>
                    <a:lnTo>
                      <a:pt x="239" y="222"/>
                    </a:lnTo>
                    <a:lnTo>
                      <a:pt x="237" y="222"/>
                    </a:lnTo>
                    <a:lnTo>
                      <a:pt x="235" y="220"/>
                    </a:lnTo>
                    <a:lnTo>
                      <a:pt x="235" y="219"/>
                    </a:lnTo>
                    <a:lnTo>
                      <a:pt x="234" y="219"/>
                    </a:lnTo>
                    <a:lnTo>
                      <a:pt x="233" y="219"/>
                    </a:lnTo>
                    <a:lnTo>
                      <a:pt x="232" y="219"/>
                    </a:lnTo>
                    <a:lnTo>
                      <a:pt x="231" y="218"/>
                    </a:lnTo>
                    <a:lnTo>
                      <a:pt x="231" y="217"/>
                    </a:lnTo>
                    <a:lnTo>
                      <a:pt x="228" y="216"/>
                    </a:lnTo>
                    <a:lnTo>
                      <a:pt x="228" y="216"/>
                    </a:lnTo>
                    <a:lnTo>
                      <a:pt x="228" y="216"/>
                    </a:lnTo>
                    <a:lnTo>
                      <a:pt x="227" y="215"/>
                    </a:lnTo>
                    <a:lnTo>
                      <a:pt x="226" y="215"/>
                    </a:lnTo>
                    <a:lnTo>
                      <a:pt x="224" y="215"/>
                    </a:lnTo>
                    <a:lnTo>
                      <a:pt x="224" y="214"/>
                    </a:lnTo>
                    <a:lnTo>
                      <a:pt x="223" y="214"/>
                    </a:lnTo>
                    <a:lnTo>
                      <a:pt x="222" y="214"/>
                    </a:lnTo>
                    <a:lnTo>
                      <a:pt x="222" y="215"/>
                    </a:lnTo>
                    <a:lnTo>
                      <a:pt x="221" y="215"/>
                    </a:lnTo>
                    <a:lnTo>
                      <a:pt x="220" y="215"/>
                    </a:lnTo>
                    <a:lnTo>
                      <a:pt x="219" y="215"/>
                    </a:lnTo>
                    <a:lnTo>
                      <a:pt x="218" y="215"/>
                    </a:lnTo>
                    <a:lnTo>
                      <a:pt x="217" y="216"/>
                    </a:lnTo>
                    <a:lnTo>
                      <a:pt x="215" y="217"/>
                    </a:lnTo>
                    <a:lnTo>
                      <a:pt x="214" y="217"/>
                    </a:lnTo>
                    <a:lnTo>
                      <a:pt x="213" y="217"/>
                    </a:lnTo>
                    <a:lnTo>
                      <a:pt x="212" y="216"/>
                    </a:lnTo>
                    <a:lnTo>
                      <a:pt x="211" y="216"/>
                    </a:lnTo>
                    <a:lnTo>
                      <a:pt x="210" y="216"/>
                    </a:lnTo>
                    <a:lnTo>
                      <a:pt x="210" y="215"/>
                    </a:lnTo>
                    <a:lnTo>
                      <a:pt x="210" y="214"/>
                    </a:lnTo>
                    <a:lnTo>
                      <a:pt x="208" y="214"/>
                    </a:lnTo>
                    <a:lnTo>
                      <a:pt x="207" y="213"/>
                    </a:lnTo>
                    <a:lnTo>
                      <a:pt x="206" y="213"/>
                    </a:lnTo>
                    <a:lnTo>
                      <a:pt x="206" y="212"/>
                    </a:lnTo>
                    <a:lnTo>
                      <a:pt x="204" y="212"/>
                    </a:lnTo>
                    <a:lnTo>
                      <a:pt x="203" y="211"/>
                    </a:lnTo>
                    <a:lnTo>
                      <a:pt x="201" y="210"/>
                    </a:lnTo>
                    <a:lnTo>
                      <a:pt x="200" y="210"/>
                    </a:lnTo>
                    <a:lnTo>
                      <a:pt x="200" y="210"/>
                    </a:lnTo>
                    <a:lnTo>
                      <a:pt x="198" y="210"/>
                    </a:lnTo>
                    <a:lnTo>
                      <a:pt x="197" y="210"/>
                    </a:lnTo>
                    <a:lnTo>
                      <a:pt x="197" y="210"/>
                    </a:lnTo>
                    <a:lnTo>
                      <a:pt x="196" y="210"/>
                    </a:lnTo>
                    <a:lnTo>
                      <a:pt x="194" y="210"/>
                    </a:lnTo>
                    <a:lnTo>
                      <a:pt x="193" y="210"/>
                    </a:lnTo>
                    <a:lnTo>
                      <a:pt x="192" y="210"/>
                    </a:lnTo>
                    <a:lnTo>
                      <a:pt x="191" y="211"/>
                    </a:lnTo>
                    <a:lnTo>
                      <a:pt x="190" y="212"/>
                    </a:lnTo>
                    <a:lnTo>
                      <a:pt x="190" y="212"/>
                    </a:lnTo>
                    <a:lnTo>
                      <a:pt x="188" y="212"/>
                    </a:lnTo>
                    <a:lnTo>
                      <a:pt x="187" y="212"/>
                    </a:lnTo>
                    <a:lnTo>
                      <a:pt x="186" y="212"/>
                    </a:lnTo>
                    <a:lnTo>
                      <a:pt x="185" y="212"/>
                    </a:lnTo>
                    <a:lnTo>
                      <a:pt x="184" y="212"/>
                    </a:lnTo>
                    <a:lnTo>
                      <a:pt x="183" y="211"/>
                    </a:lnTo>
                    <a:lnTo>
                      <a:pt x="183" y="210"/>
                    </a:lnTo>
                    <a:lnTo>
                      <a:pt x="180" y="209"/>
                    </a:lnTo>
                    <a:lnTo>
                      <a:pt x="178" y="209"/>
                    </a:lnTo>
                    <a:lnTo>
                      <a:pt x="177" y="209"/>
                    </a:lnTo>
                    <a:lnTo>
                      <a:pt x="176" y="209"/>
                    </a:lnTo>
                    <a:lnTo>
                      <a:pt x="175" y="209"/>
                    </a:lnTo>
                    <a:lnTo>
                      <a:pt x="173" y="209"/>
                    </a:lnTo>
                    <a:lnTo>
                      <a:pt x="171" y="208"/>
                    </a:lnTo>
                    <a:lnTo>
                      <a:pt x="170" y="208"/>
                    </a:lnTo>
                    <a:lnTo>
                      <a:pt x="169" y="208"/>
                    </a:lnTo>
                    <a:lnTo>
                      <a:pt x="169" y="209"/>
                    </a:lnTo>
                    <a:lnTo>
                      <a:pt x="168" y="209"/>
                    </a:lnTo>
                    <a:lnTo>
                      <a:pt x="167" y="208"/>
                    </a:lnTo>
                    <a:lnTo>
                      <a:pt x="166" y="208"/>
                    </a:lnTo>
                    <a:lnTo>
                      <a:pt x="166" y="208"/>
                    </a:lnTo>
                    <a:lnTo>
                      <a:pt x="165" y="208"/>
                    </a:lnTo>
                    <a:lnTo>
                      <a:pt x="163" y="209"/>
                    </a:lnTo>
                    <a:lnTo>
                      <a:pt x="162" y="209"/>
                    </a:lnTo>
                    <a:lnTo>
                      <a:pt x="162" y="209"/>
                    </a:lnTo>
                    <a:lnTo>
                      <a:pt x="161" y="209"/>
                    </a:lnTo>
                    <a:lnTo>
                      <a:pt x="160" y="210"/>
                    </a:lnTo>
                    <a:lnTo>
                      <a:pt x="159" y="211"/>
                    </a:lnTo>
                    <a:lnTo>
                      <a:pt x="159" y="211"/>
                    </a:lnTo>
                    <a:lnTo>
                      <a:pt x="157" y="211"/>
                    </a:lnTo>
                    <a:lnTo>
                      <a:pt x="156" y="211"/>
                    </a:lnTo>
                    <a:lnTo>
                      <a:pt x="155" y="212"/>
                    </a:lnTo>
                    <a:lnTo>
                      <a:pt x="155" y="212"/>
                    </a:lnTo>
                    <a:lnTo>
                      <a:pt x="152" y="212"/>
                    </a:lnTo>
                    <a:lnTo>
                      <a:pt x="151" y="212"/>
                    </a:lnTo>
                    <a:lnTo>
                      <a:pt x="150" y="212"/>
                    </a:lnTo>
                    <a:lnTo>
                      <a:pt x="149" y="212"/>
                    </a:lnTo>
                    <a:lnTo>
                      <a:pt x="148" y="198"/>
                    </a:lnTo>
                    <a:lnTo>
                      <a:pt x="148" y="197"/>
                    </a:lnTo>
                    <a:lnTo>
                      <a:pt x="147" y="196"/>
                    </a:lnTo>
                    <a:lnTo>
                      <a:pt x="146" y="194"/>
                    </a:lnTo>
                    <a:lnTo>
                      <a:pt x="145" y="192"/>
                    </a:lnTo>
                    <a:lnTo>
                      <a:pt x="144" y="192"/>
                    </a:lnTo>
                    <a:lnTo>
                      <a:pt x="142" y="192"/>
                    </a:lnTo>
                    <a:lnTo>
                      <a:pt x="139" y="192"/>
                    </a:lnTo>
                    <a:lnTo>
                      <a:pt x="138" y="192"/>
                    </a:lnTo>
                    <a:lnTo>
                      <a:pt x="136" y="192"/>
                    </a:lnTo>
                    <a:lnTo>
                      <a:pt x="135" y="192"/>
                    </a:lnTo>
                    <a:lnTo>
                      <a:pt x="135" y="192"/>
                    </a:lnTo>
                    <a:lnTo>
                      <a:pt x="134" y="192"/>
                    </a:lnTo>
                    <a:lnTo>
                      <a:pt x="133" y="191"/>
                    </a:lnTo>
                    <a:lnTo>
                      <a:pt x="132" y="189"/>
                    </a:lnTo>
                    <a:lnTo>
                      <a:pt x="132" y="188"/>
                    </a:lnTo>
                    <a:lnTo>
                      <a:pt x="131" y="186"/>
                    </a:lnTo>
                    <a:lnTo>
                      <a:pt x="131" y="185"/>
                    </a:lnTo>
                    <a:lnTo>
                      <a:pt x="131" y="183"/>
                    </a:lnTo>
                    <a:lnTo>
                      <a:pt x="130" y="180"/>
                    </a:lnTo>
                    <a:lnTo>
                      <a:pt x="130" y="179"/>
                    </a:lnTo>
                    <a:lnTo>
                      <a:pt x="129" y="178"/>
                    </a:lnTo>
                    <a:lnTo>
                      <a:pt x="128" y="177"/>
                    </a:lnTo>
                    <a:lnTo>
                      <a:pt x="128" y="175"/>
                    </a:lnTo>
                    <a:lnTo>
                      <a:pt x="128" y="174"/>
                    </a:lnTo>
                    <a:lnTo>
                      <a:pt x="128" y="174"/>
                    </a:lnTo>
                    <a:lnTo>
                      <a:pt x="128" y="173"/>
                    </a:lnTo>
                    <a:lnTo>
                      <a:pt x="129" y="171"/>
                    </a:lnTo>
                    <a:lnTo>
                      <a:pt x="129" y="171"/>
                    </a:lnTo>
                    <a:lnTo>
                      <a:pt x="130" y="169"/>
                    </a:lnTo>
                    <a:lnTo>
                      <a:pt x="130" y="168"/>
                    </a:lnTo>
                    <a:lnTo>
                      <a:pt x="131" y="168"/>
                    </a:lnTo>
                    <a:lnTo>
                      <a:pt x="131" y="167"/>
                    </a:lnTo>
                    <a:lnTo>
                      <a:pt x="131" y="167"/>
                    </a:lnTo>
                    <a:lnTo>
                      <a:pt x="131" y="166"/>
                    </a:lnTo>
                    <a:lnTo>
                      <a:pt x="131" y="165"/>
                    </a:lnTo>
                    <a:lnTo>
                      <a:pt x="131" y="164"/>
                    </a:lnTo>
                    <a:lnTo>
                      <a:pt x="130" y="164"/>
                    </a:lnTo>
                    <a:lnTo>
                      <a:pt x="129" y="163"/>
                    </a:lnTo>
                    <a:lnTo>
                      <a:pt x="128" y="162"/>
                    </a:lnTo>
                    <a:lnTo>
                      <a:pt x="128" y="160"/>
                    </a:lnTo>
                    <a:lnTo>
                      <a:pt x="129" y="160"/>
                    </a:lnTo>
                    <a:lnTo>
                      <a:pt x="129" y="159"/>
                    </a:lnTo>
                    <a:lnTo>
                      <a:pt x="128" y="157"/>
                    </a:lnTo>
                    <a:lnTo>
                      <a:pt x="128" y="157"/>
                    </a:lnTo>
                    <a:lnTo>
                      <a:pt x="128" y="156"/>
                    </a:lnTo>
                    <a:lnTo>
                      <a:pt x="128" y="155"/>
                    </a:lnTo>
                    <a:lnTo>
                      <a:pt x="128" y="154"/>
                    </a:lnTo>
                    <a:lnTo>
                      <a:pt x="128" y="154"/>
                    </a:lnTo>
                    <a:lnTo>
                      <a:pt x="128" y="153"/>
                    </a:lnTo>
                    <a:lnTo>
                      <a:pt x="128" y="152"/>
                    </a:lnTo>
                    <a:lnTo>
                      <a:pt x="128" y="151"/>
                    </a:lnTo>
                    <a:lnTo>
                      <a:pt x="128" y="150"/>
                    </a:lnTo>
                    <a:lnTo>
                      <a:pt x="128" y="150"/>
                    </a:lnTo>
                    <a:lnTo>
                      <a:pt x="128" y="149"/>
                    </a:lnTo>
                    <a:lnTo>
                      <a:pt x="128" y="148"/>
                    </a:lnTo>
                    <a:lnTo>
                      <a:pt x="128" y="147"/>
                    </a:lnTo>
                    <a:lnTo>
                      <a:pt x="141" y="126"/>
                    </a:lnTo>
                    <a:lnTo>
                      <a:pt x="152" y="109"/>
                    </a:lnTo>
                    <a:lnTo>
                      <a:pt x="151" y="109"/>
                    </a:lnTo>
                    <a:lnTo>
                      <a:pt x="150" y="109"/>
                    </a:lnTo>
                    <a:lnTo>
                      <a:pt x="149" y="109"/>
                    </a:lnTo>
                    <a:lnTo>
                      <a:pt x="148" y="109"/>
                    </a:lnTo>
                    <a:lnTo>
                      <a:pt x="147" y="109"/>
                    </a:lnTo>
                    <a:lnTo>
                      <a:pt x="145" y="109"/>
                    </a:lnTo>
                    <a:lnTo>
                      <a:pt x="144" y="109"/>
                    </a:lnTo>
                    <a:lnTo>
                      <a:pt x="143" y="109"/>
                    </a:lnTo>
                    <a:lnTo>
                      <a:pt x="141" y="110"/>
                    </a:lnTo>
                    <a:lnTo>
                      <a:pt x="140" y="111"/>
                    </a:lnTo>
                    <a:lnTo>
                      <a:pt x="139" y="112"/>
                    </a:lnTo>
                    <a:lnTo>
                      <a:pt x="138" y="112"/>
                    </a:lnTo>
                    <a:lnTo>
                      <a:pt x="138" y="112"/>
                    </a:lnTo>
                    <a:lnTo>
                      <a:pt x="137" y="112"/>
                    </a:lnTo>
                    <a:lnTo>
                      <a:pt x="135" y="112"/>
                    </a:lnTo>
                    <a:lnTo>
                      <a:pt x="132" y="112"/>
                    </a:lnTo>
                    <a:lnTo>
                      <a:pt x="131" y="112"/>
                    </a:lnTo>
                    <a:lnTo>
                      <a:pt x="130" y="112"/>
                    </a:lnTo>
                    <a:lnTo>
                      <a:pt x="129" y="112"/>
                    </a:lnTo>
                    <a:lnTo>
                      <a:pt x="128" y="113"/>
                    </a:lnTo>
                    <a:lnTo>
                      <a:pt x="127" y="113"/>
                    </a:lnTo>
                    <a:lnTo>
                      <a:pt x="126" y="113"/>
                    </a:lnTo>
                    <a:lnTo>
                      <a:pt x="125" y="113"/>
                    </a:lnTo>
                    <a:lnTo>
                      <a:pt x="124" y="113"/>
                    </a:lnTo>
                    <a:lnTo>
                      <a:pt x="124" y="113"/>
                    </a:lnTo>
                    <a:lnTo>
                      <a:pt x="123" y="113"/>
                    </a:lnTo>
                    <a:lnTo>
                      <a:pt x="122" y="112"/>
                    </a:lnTo>
                    <a:lnTo>
                      <a:pt x="121" y="112"/>
                    </a:lnTo>
                    <a:lnTo>
                      <a:pt x="121" y="109"/>
                    </a:lnTo>
                    <a:lnTo>
                      <a:pt x="121" y="109"/>
                    </a:lnTo>
                    <a:lnTo>
                      <a:pt x="121" y="108"/>
                    </a:lnTo>
                    <a:lnTo>
                      <a:pt x="120" y="107"/>
                    </a:lnTo>
                    <a:lnTo>
                      <a:pt x="120" y="105"/>
                    </a:lnTo>
                    <a:lnTo>
                      <a:pt x="120" y="105"/>
                    </a:lnTo>
                    <a:lnTo>
                      <a:pt x="119" y="105"/>
                    </a:lnTo>
                    <a:lnTo>
                      <a:pt x="117" y="102"/>
                    </a:lnTo>
                    <a:lnTo>
                      <a:pt x="117" y="102"/>
                    </a:lnTo>
                    <a:lnTo>
                      <a:pt x="115" y="102"/>
                    </a:lnTo>
                    <a:lnTo>
                      <a:pt x="115" y="103"/>
                    </a:lnTo>
                    <a:lnTo>
                      <a:pt x="114" y="103"/>
                    </a:lnTo>
                    <a:lnTo>
                      <a:pt x="114" y="104"/>
                    </a:lnTo>
                    <a:lnTo>
                      <a:pt x="113" y="105"/>
                    </a:lnTo>
                    <a:lnTo>
                      <a:pt x="112" y="105"/>
                    </a:lnTo>
                    <a:lnTo>
                      <a:pt x="111" y="106"/>
                    </a:lnTo>
                    <a:lnTo>
                      <a:pt x="110" y="106"/>
                    </a:lnTo>
                    <a:lnTo>
                      <a:pt x="109" y="106"/>
                    </a:lnTo>
                    <a:lnTo>
                      <a:pt x="107" y="105"/>
                    </a:lnTo>
                    <a:lnTo>
                      <a:pt x="107" y="105"/>
                    </a:lnTo>
                    <a:lnTo>
                      <a:pt x="106" y="103"/>
                    </a:lnTo>
                    <a:lnTo>
                      <a:pt x="104" y="102"/>
                    </a:lnTo>
                    <a:lnTo>
                      <a:pt x="102" y="102"/>
                    </a:lnTo>
                    <a:lnTo>
                      <a:pt x="101" y="101"/>
                    </a:lnTo>
                    <a:lnTo>
                      <a:pt x="99" y="101"/>
                    </a:lnTo>
                    <a:lnTo>
                      <a:pt x="97" y="100"/>
                    </a:lnTo>
                    <a:lnTo>
                      <a:pt x="95" y="99"/>
                    </a:lnTo>
                    <a:lnTo>
                      <a:pt x="94" y="99"/>
                    </a:lnTo>
                    <a:lnTo>
                      <a:pt x="94" y="99"/>
                    </a:lnTo>
                    <a:lnTo>
                      <a:pt x="94" y="98"/>
                    </a:lnTo>
                    <a:lnTo>
                      <a:pt x="93" y="96"/>
                    </a:lnTo>
                    <a:lnTo>
                      <a:pt x="93" y="96"/>
                    </a:lnTo>
                    <a:lnTo>
                      <a:pt x="92" y="96"/>
                    </a:lnTo>
                    <a:lnTo>
                      <a:pt x="92" y="97"/>
                    </a:lnTo>
                    <a:lnTo>
                      <a:pt x="91" y="97"/>
                    </a:lnTo>
                    <a:lnTo>
                      <a:pt x="90" y="98"/>
                    </a:lnTo>
                    <a:lnTo>
                      <a:pt x="90" y="98"/>
                    </a:lnTo>
                    <a:lnTo>
                      <a:pt x="86" y="98"/>
                    </a:lnTo>
                    <a:lnTo>
                      <a:pt x="86" y="98"/>
                    </a:lnTo>
                    <a:lnTo>
                      <a:pt x="84" y="97"/>
                    </a:lnTo>
                    <a:lnTo>
                      <a:pt x="83" y="98"/>
                    </a:lnTo>
                    <a:lnTo>
                      <a:pt x="82" y="97"/>
                    </a:lnTo>
                    <a:lnTo>
                      <a:pt x="81" y="95"/>
                    </a:lnTo>
                    <a:lnTo>
                      <a:pt x="80" y="94"/>
                    </a:lnTo>
                    <a:lnTo>
                      <a:pt x="80" y="93"/>
                    </a:lnTo>
                    <a:lnTo>
                      <a:pt x="79" y="93"/>
                    </a:lnTo>
                    <a:lnTo>
                      <a:pt x="78" y="93"/>
                    </a:lnTo>
                    <a:lnTo>
                      <a:pt x="78" y="92"/>
                    </a:lnTo>
                    <a:lnTo>
                      <a:pt x="77" y="92"/>
                    </a:lnTo>
                    <a:lnTo>
                      <a:pt x="76" y="91"/>
                    </a:lnTo>
                    <a:lnTo>
                      <a:pt x="75" y="91"/>
                    </a:lnTo>
                    <a:lnTo>
                      <a:pt x="74" y="91"/>
                    </a:lnTo>
                    <a:lnTo>
                      <a:pt x="73" y="91"/>
                    </a:lnTo>
                    <a:lnTo>
                      <a:pt x="73" y="91"/>
                    </a:lnTo>
                    <a:lnTo>
                      <a:pt x="73" y="92"/>
                    </a:lnTo>
                    <a:lnTo>
                      <a:pt x="72" y="92"/>
                    </a:lnTo>
                    <a:lnTo>
                      <a:pt x="70" y="92"/>
                    </a:lnTo>
                    <a:lnTo>
                      <a:pt x="69" y="94"/>
                    </a:lnTo>
                    <a:lnTo>
                      <a:pt x="68" y="93"/>
                    </a:lnTo>
                    <a:lnTo>
                      <a:pt x="67" y="93"/>
                    </a:lnTo>
                    <a:lnTo>
                      <a:pt x="66" y="93"/>
                    </a:lnTo>
                    <a:lnTo>
                      <a:pt x="64" y="93"/>
                    </a:lnTo>
                    <a:lnTo>
                      <a:pt x="63" y="93"/>
                    </a:lnTo>
                    <a:lnTo>
                      <a:pt x="64" y="92"/>
                    </a:lnTo>
                    <a:lnTo>
                      <a:pt x="63" y="92"/>
                    </a:lnTo>
                    <a:lnTo>
                      <a:pt x="63" y="91"/>
                    </a:lnTo>
                    <a:lnTo>
                      <a:pt x="62" y="90"/>
                    </a:lnTo>
                    <a:lnTo>
                      <a:pt x="61" y="91"/>
                    </a:lnTo>
                    <a:lnTo>
                      <a:pt x="60" y="91"/>
                    </a:lnTo>
                    <a:lnTo>
                      <a:pt x="60" y="92"/>
                    </a:lnTo>
                    <a:lnTo>
                      <a:pt x="59" y="92"/>
                    </a:lnTo>
                    <a:lnTo>
                      <a:pt x="59" y="92"/>
                    </a:lnTo>
                    <a:lnTo>
                      <a:pt x="55" y="92"/>
                    </a:lnTo>
                    <a:lnTo>
                      <a:pt x="55" y="91"/>
                    </a:lnTo>
                    <a:lnTo>
                      <a:pt x="54" y="92"/>
                    </a:lnTo>
                    <a:lnTo>
                      <a:pt x="55" y="92"/>
                    </a:lnTo>
                    <a:lnTo>
                      <a:pt x="55" y="93"/>
                    </a:lnTo>
                    <a:lnTo>
                      <a:pt x="55" y="94"/>
                    </a:lnTo>
                    <a:lnTo>
                      <a:pt x="55" y="95"/>
                    </a:lnTo>
                    <a:lnTo>
                      <a:pt x="54" y="95"/>
                    </a:lnTo>
                    <a:lnTo>
                      <a:pt x="53" y="95"/>
                    </a:lnTo>
                    <a:lnTo>
                      <a:pt x="53" y="94"/>
                    </a:lnTo>
                    <a:lnTo>
                      <a:pt x="53" y="93"/>
                    </a:lnTo>
                    <a:lnTo>
                      <a:pt x="53" y="92"/>
                    </a:lnTo>
                    <a:lnTo>
                      <a:pt x="52" y="92"/>
                    </a:lnTo>
                    <a:lnTo>
                      <a:pt x="51" y="92"/>
                    </a:lnTo>
                    <a:lnTo>
                      <a:pt x="50" y="92"/>
                    </a:lnTo>
                    <a:lnTo>
                      <a:pt x="49" y="92"/>
                    </a:lnTo>
                    <a:lnTo>
                      <a:pt x="49" y="92"/>
                    </a:lnTo>
                    <a:lnTo>
                      <a:pt x="48" y="92"/>
                    </a:lnTo>
                    <a:lnTo>
                      <a:pt x="47" y="92"/>
                    </a:lnTo>
                    <a:lnTo>
                      <a:pt x="46" y="92"/>
                    </a:lnTo>
                    <a:lnTo>
                      <a:pt x="45" y="93"/>
                    </a:lnTo>
                    <a:lnTo>
                      <a:pt x="44" y="94"/>
                    </a:lnTo>
                    <a:lnTo>
                      <a:pt x="45" y="95"/>
                    </a:lnTo>
                    <a:lnTo>
                      <a:pt x="44" y="95"/>
                    </a:lnTo>
                    <a:lnTo>
                      <a:pt x="44" y="95"/>
                    </a:lnTo>
                    <a:lnTo>
                      <a:pt x="43" y="94"/>
                    </a:lnTo>
                    <a:lnTo>
                      <a:pt x="42" y="93"/>
                    </a:lnTo>
                    <a:lnTo>
                      <a:pt x="42" y="94"/>
                    </a:lnTo>
                    <a:lnTo>
                      <a:pt x="42" y="95"/>
                    </a:lnTo>
                    <a:lnTo>
                      <a:pt x="42" y="95"/>
                    </a:lnTo>
                    <a:lnTo>
                      <a:pt x="42" y="96"/>
                    </a:lnTo>
                    <a:lnTo>
                      <a:pt x="41" y="96"/>
                    </a:lnTo>
                    <a:lnTo>
                      <a:pt x="42" y="97"/>
                    </a:lnTo>
                    <a:lnTo>
                      <a:pt x="41" y="98"/>
                    </a:lnTo>
                    <a:lnTo>
                      <a:pt x="40" y="97"/>
                    </a:lnTo>
                    <a:lnTo>
                      <a:pt x="38" y="97"/>
                    </a:lnTo>
                    <a:lnTo>
                      <a:pt x="38" y="97"/>
                    </a:lnTo>
                    <a:lnTo>
                      <a:pt x="37" y="97"/>
                    </a:lnTo>
                    <a:lnTo>
                      <a:pt x="36" y="97"/>
                    </a:lnTo>
                    <a:lnTo>
                      <a:pt x="35" y="96"/>
                    </a:lnTo>
                    <a:lnTo>
                      <a:pt x="35" y="95"/>
                    </a:lnTo>
                    <a:lnTo>
                      <a:pt x="36" y="95"/>
                    </a:lnTo>
                    <a:lnTo>
                      <a:pt x="37" y="95"/>
                    </a:lnTo>
                    <a:lnTo>
                      <a:pt x="37" y="94"/>
                    </a:lnTo>
                    <a:lnTo>
                      <a:pt x="36" y="93"/>
                    </a:lnTo>
                    <a:lnTo>
                      <a:pt x="35" y="93"/>
                    </a:lnTo>
                    <a:lnTo>
                      <a:pt x="35" y="93"/>
                    </a:lnTo>
                    <a:lnTo>
                      <a:pt x="34" y="94"/>
                    </a:lnTo>
                    <a:lnTo>
                      <a:pt x="33" y="94"/>
                    </a:lnTo>
                    <a:lnTo>
                      <a:pt x="32" y="95"/>
                    </a:lnTo>
                    <a:lnTo>
                      <a:pt x="30" y="97"/>
                    </a:lnTo>
                    <a:lnTo>
                      <a:pt x="29" y="99"/>
                    </a:lnTo>
                    <a:lnTo>
                      <a:pt x="28" y="99"/>
                    </a:lnTo>
                    <a:lnTo>
                      <a:pt x="28" y="100"/>
                    </a:lnTo>
                    <a:lnTo>
                      <a:pt x="28" y="101"/>
                    </a:lnTo>
                    <a:lnTo>
                      <a:pt x="28" y="102"/>
                    </a:lnTo>
                    <a:lnTo>
                      <a:pt x="28" y="101"/>
                    </a:lnTo>
                    <a:lnTo>
                      <a:pt x="26" y="101"/>
                    </a:lnTo>
                    <a:lnTo>
                      <a:pt x="26" y="102"/>
                    </a:lnTo>
                    <a:lnTo>
                      <a:pt x="25" y="102"/>
                    </a:lnTo>
                    <a:lnTo>
                      <a:pt x="25" y="103"/>
                    </a:lnTo>
                    <a:lnTo>
                      <a:pt x="25" y="104"/>
                    </a:lnTo>
                    <a:lnTo>
                      <a:pt x="24" y="105"/>
                    </a:lnTo>
                    <a:lnTo>
                      <a:pt x="24" y="104"/>
                    </a:lnTo>
                    <a:lnTo>
                      <a:pt x="24" y="102"/>
                    </a:lnTo>
                    <a:lnTo>
                      <a:pt x="24" y="102"/>
                    </a:lnTo>
                    <a:lnTo>
                      <a:pt x="23" y="102"/>
                    </a:lnTo>
                    <a:lnTo>
                      <a:pt x="22" y="102"/>
                    </a:lnTo>
                    <a:lnTo>
                      <a:pt x="21" y="103"/>
                    </a:lnTo>
                    <a:lnTo>
                      <a:pt x="20" y="103"/>
                    </a:lnTo>
                    <a:lnTo>
                      <a:pt x="19" y="103"/>
                    </a:lnTo>
                    <a:lnTo>
                      <a:pt x="18" y="103"/>
                    </a:lnTo>
                    <a:lnTo>
                      <a:pt x="18" y="103"/>
                    </a:lnTo>
                    <a:lnTo>
                      <a:pt x="16" y="102"/>
                    </a:lnTo>
                    <a:lnTo>
                      <a:pt x="15" y="102"/>
                    </a:lnTo>
                    <a:lnTo>
                      <a:pt x="15" y="103"/>
                    </a:lnTo>
                    <a:lnTo>
                      <a:pt x="14" y="103"/>
                    </a:lnTo>
                    <a:lnTo>
                      <a:pt x="13" y="102"/>
                    </a:lnTo>
                    <a:lnTo>
                      <a:pt x="12" y="102"/>
                    </a:lnTo>
                    <a:lnTo>
                      <a:pt x="11" y="102"/>
                    </a:lnTo>
                    <a:lnTo>
                      <a:pt x="11" y="100"/>
                    </a:lnTo>
                    <a:lnTo>
                      <a:pt x="11" y="99"/>
                    </a:lnTo>
                    <a:lnTo>
                      <a:pt x="12" y="99"/>
                    </a:lnTo>
                    <a:lnTo>
                      <a:pt x="13" y="98"/>
                    </a:lnTo>
                    <a:lnTo>
                      <a:pt x="12" y="97"/>
                    </a:lnTo>
                    <a:lnTo>
                      <a:pt x="12" y="95"/>
                    </a:lnTo>
                    <a:lnTo>
                      <a:pt x="12" y="95"/>
                    </a:lnTo>
                    <a:lnTo>
                      <a:pt x="12" y="94"/>
                    </a:lnTo>
                    <a:lnTo>
                      <a:pt x="13" y="93"/>
                    </a:lnTo>
                    <a:lnTo>
                      <a:pt x="13" y="89"/>
                    </a:lnTo>
                    <a:lnTo>
                      <a:pt x="12" y="88"/>
                    </a:lnTo>
                    <a:lnTo>
                      <a:pt x="12" y="88"/>
                    </a:lnTo>
                    <a:lnTo>
                      <a:pt x="12" y="87"/>
                    </a:lnTo>
                    <a:lnTo>
                      <a:pt x="13" y="86"/>
                    </a:lnTo>
                    <a:lnTo>
                      <a:pt x="13" y="85"/>
                    </a:lnTo>
                    <a:lnTo>
                      <a:pt x="14" y="85"/>
                    </a:lnTo>
                    <a:lnTo>
                      <a:pt x="12" y="85"/>
                    </a:lnTo>
                    <a:lnTo>
                      <a:pt x="12" y="84"/>
                    </a:lnTo>
                    <a:lnTo>
                      <a:pt x="12" y="81"/>
                    </a:lnTo>
                    <a:lnTo>
                      <a:pt x="12" y="81"/>
                    </a:lnTo>
                    <a:lnTo>
                      <a:pt x="13" y="80"/>
                    </a:lnTo>
                    <a:lnTo>
                      <a:pt x="13" y="79"/>
                    </a:lnTo>
                    <a:lnTo>
                      <a:pt x="14" y="78"/>
                    </a:lnTo>
                    <a:lnTo>
                      <a:pt x="14" y="78"/>
                    </a:lnTo>
                    <a:lnTo>
                      <a:pt x="14" y="77"/>
                    </a:lnTo>
                    <a:lnTo>
                      <a:pt x="15" y="76"/>
                    </a:lnTo>
                    <a:lnTo>
                      <a:pt x="14" y="76"/>
                    </a:lnTo>
                    <a:lnTo>
                      <a:pt x="14" y="75"/>
                    </a:lnTo>
                    <a:lnTo>
                      <a:pt x="13" y="74"/>
                    </a:lnTo>
                    <a:lnTo>
                      <a:pt x="12" y="74"/>
                    </a:lnTo>
                    <a:lnTo>
                      <a:pt x="12" y="73"/>
                    </a:lnTo>
                    <a:lnTo>
                      <a:pt x="11" y="72"/>
                    </a:lnTo>
                    <a:lnTo>
                      <a:pt x="12" y="71"/>
                    </a:lnTo>
                    <a:lnTo>
                      <a:pt x="12" y="71"/>
                    </a:lnTo>
                    <a:lnTo>
                      <a:pt x="12" y="70"/>
                    </a:lnTo>
                    <a:lnTo>
                      <a:pt x="13" y="69"/>
                    </a:lnTo>
                    <a:lnTo>
                      <a:pt x="13" y="68"/>
                    </a:lnTo>
                    <a:lnTo>
                      <a:pt x="14" y="67"/>
                    </a:lnTo>
                    <a:lnTo>
                      <a:pt x="14" y="67"/>
                    </a:lnTo>
                    <a:lnTo>
                      <a:pt x="13" y="65"/>
                    </a:lnTo>
                    <a:lnTo>
                      <a:pt x="12" y="64"/>
                    </a:lnTo>
                    <a:lnTo>
                      <a:pt x="11" y="64"/>
                    </a:lnTo>
                    <a:lnTo>
                      <a:pt x="10" y="64"/>
                    </a:lnTo>
                    <a:lnTo>
                      <a:pt x="9" y="63"/>
                    </a:lnTo>
                    <a:lnTo>
                      <a:pt x="8" y="62"/>
                    </a:lnTo>
                    <a:lnTo>
                      <a:pt x="7" y="61"/>
                    </a:lnTo>
                    <a:lnTo>
                      <a:pt x="7" y="59"/>
                    </a:lnTo>
                    <a:lnTo>
                      <a:pt x="7" y="58"/>
                    </a:lnTo>
                    <a:lnTo>
                      <a:pt x="7" y="57"/>
                    </a:lnTo>
                    <a:lnTo>
                      <a:pt x="7" y="56"/>
                    </a:lnTo>
                    <a:lnTo>
                      <a:pt x="6" y="56"/>
                    </a:lnTo>
                    <a:lnTo>
                      <a:pt x="5" y="56"/>
                    </a:lnTo>
                    <a:lnTo>
                      <a:pt x="5" y="55"/>
                    </a:lnTo>
                    <a:lnTo>
                      <a:pt x="5" y="54"/>
                    </a:lnTo>
                    <a:lnTo>
                      <a:pt x="5" y="54"/>
                    </a:lnTo>
                    <a:lnTo>
                      <a:pt x="5" y="53"/>
                    </a:lnTo>
                    <a:lnTo>
                      <a:pt x="5" y="52"/>
                    </a:lnTo>
                    <a:lnTo>
                      <a:pt x="4" y="51"/>
                    </a:lnTo>
                    <a:lnTo>
                      <a:pt x="4" y="51"/>
                    </a:lnTo>
                    <a:lnTo>
                      <a:pt x="4" y="50"/>
                    </a:lnTo>
                    <a:lnTo>
                      <a:pt x="4" y="50"/>
                    </a:lnTo>
                    <a:lnTo>
                      <a:pt x="4" y="48"/>
                    </a:lnTo>
                    <a:lnTo>
                      <a:pt x="3" y="47"/>
                    </a:lnTo>
                    <a:lnTo>
                      <a:pt x="3" y="47"/>
                    </a:lnTo>
                    <a:lnTo>
                      <a:pt x="4" y="47"/>
                    </a:lnTo>
                    <a:lnTo>
                      <a:pt x="4" y="46"/>
                    </a:lnTo>
                    <a:lnTo>
                      <a:pt x="4" y="45"/>
                    </a:lnTo>
                    <a:lnTo>
                      <a:pt x="3" y="45"/>
                    </a:lnTo>
                    <a:lnTo>
                      <a:pt x="2" y="45"/>
                    </a:lnTo>
                    <a:lnTo>
                      <a:pt x="1" y="45"/>
                    </a:lnTo>
                    <a:lnTo>
                      <a:pt x="0" y="45"/>
                    </a:lnTo>
                    <a:lnTo>
                      <a:pt x="0" y="44"/>
                    </a:lnTo>
                    <a:lnTo>
                      <a:pt x="0" y="43"/>
                    </a:lnTo>
                    <a:lnTo>
                      <a:pt x="0" y="43"/>
                    </a:lnTo>
                    <a:lnTo>
                      <a:pt x="0" y="42"/>
                    </a:lnTo>
                    <a:lnTo>
                      <a:pt x="0" y="41"/>
                    </a:lnTo>
                    <a:lnTo>
                      <a:pt x="0" y="40"/>
                    </a:lnTo>
                    <a:lnTo>
                      <a:pt x="1" y="40"/>
                    </a:lnTo>
                    <a:lnTo>
                      <a:pt x="2" y="41"/>
                    </a:lnTo>
                    <a:lnTo>
                      <a:pt x="4" y="41"/>
                    </a:lnTo>
                    <a:lnTo>
                      <a:pt x="5" y="41"/>
                    </a:lnTo>
                    <a:lnTo>
                      <a:pt x="6" y="40"/>
                    </a:lnTo>
                    <a:lnTo>
                      <a:pt x="6" y="39"/>
                    </a:lnTo>
                    <a:lnTo>
                      <a:pt x="5" y="39"/>
                    </a:lnTo>
                    <a:lnTo>
                      <a:pt x="4" y="39"/>
                    </a:lnTo>
                    <a:lnTo>
                      <a:pt x="5" y="38"/>
                    </a:lnTo>
                    <a:lnTo>
                      <a:pt x="7" y="38"/>
                    </a:lnTo>
                    <a:lnTo>
                      <a:pt x="8" y="39"/>
                    </a:lnTo>
                    <a:lnTo>
                      <a:pt x="9" y="39"/>
                    </a:lnTo>
                    <a:lnTo>
                      <a:pt x="10" y="39"/>
                    </a:lnTo>
                    <a:lnTo>
                      <a:pt x="11" y="38"/>
                    </a:lnTo>
                    <a:lnTo>
                      <a:pt x="11" y="38"/>
                    </a:lnTo>
                    <a:lnTo>
                      <a:pt x="11" y="37"/>
                    </a:lnTo>
                    <a:lnTo>
                      <a:pt x="11" y="36"/>
                    </a:lnTo>
                    <a:lnTo>
                      <a:pt x="11" y="36"/>
                    </a:lnTo>
                    <a:lnTo>
                      <a:pt x="10" y="3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01" name="Freeform 959">
                <a:extLst>
                  <a:ext uri="{FF2B5EF4-FFF2-40B4-BE49-F238E27FC236}">
                    <a16:creationId xmlns:a16="http://schemas.microsoft.com/office/drawing/2014/main" id="{8928CDBE-A132-4E94-A8E1-570117ADFCB8}"/>
                  </a:ext>
                </a:extLst>
              </p:cNvPr>
              <p:cNvSpPr>
                <a:spLocks/>
              </p:cNvSpPr>
              <p:nvPr/>
            </p:nvSpPr>
            <p:spPr bwMode="auto">
              <a:xfrm>
                <a:off x="5160" y="1596"/>
                <a:ext cx="42" cy="17"/>
              </a:xfrm>
              <a:custGeom>
                <a:avLst/>
                <a:gdLst>
                  <a:gd name="T0" fmla="*/ 0 w 42"/>
                  <a:gd name="T1" fmla="*/ 17 h 17"/>
                  <a:gd name="T2" fmla="*/ 1 w 42"/>
                  <a:gd name="T3" fmla="*/ 16 h 17"/>
                  <a:gd name="T4" fmla="*/ 1 w 42"/>
                  <a:gd name="T5" fmla="*/ 15 h 17"/>
                  <a:gd name="T6" fmla="*/ 1 w 42"/>
                  <a:gd name="T7" fmla="*/ 14 h 17"/>
                  <a:gd name="T8" fmla="*/ 1 w 42"/>
                  <a:gd name="T9" fmla="*/ 14 h 17"/>
                  <a:gd name="T10" fmla="*/ 1 w 42"/>
                  <a:gd name="T11" fmla="*/ 13 h 17"/>
                  <a:gd name="T12" fmla="*/ 2 w 42"/>
                  <a:gd name="T13" fmla="*/ 13 h 17"/>
                  <a:gd name="T14" fmla="*/ 3 w 42"/>
                  <a:gd name="T15" fmla="*/ 13 h 17"/>
                  <a:gd name="T16" fmla="*/ 4 w 42"/>
                  <a:gd name="T17" fmla="*/ 13 h 17"/>
                  <a:gd name="T18" fmla="*/ 4 w 42"/>
                  <a:gd name="T19" fmla="*/ 12 h 17"/>
                  <a:gd name="T20" fmla="*/ 4 w 42"/>
                  <a:gd name="T21" fmla="*/ 11 h 17"/>
                  <a:gd name="T22" fmla="*/ 4 w 42"/>
                  <a:gd name="T23" fmla="*/ 11 h 17"/>
                  <a:gd name="T24" fmla="*/ 4 w 42"/>
                  <a:gd name="T25" fmla="*/ 10 h 17"/>
                  <a:gd name="T26" fmla="*/ 7 w 42"/>
                  <a:gd name="T27" fmla="*/ 9 h 17"/>
                  <a:gd name="T28" fmla="*/ 7 w 42"/>
                  <a:gd name="T29" fmla="*/ 7 h 17"/>
                  <a:gd name="T30" fmla="*/ 8 w 42"/>
                  <a:gd name="T31" fmla="*/ 8 h 17"/>
                  <a:gd name="T32" fmla="*/ 8 w 42"/>
                  <a:gd name="T33" fmla="*/ 7 h 17"/>
                  <a:gd name="T34" fmla="*/ 9 w 42"/>
                  <a:gd name="T35" fmla="*/ 7 h 17"/>
                  <a:gd name="T36" fmla="*/ 10 w 42"/>
                  <a:gd name="T37" fmla="*/ 6 h 17"/>
                  <a:gd name="T38" fmla="*/ 11 w 42"/>
                  <a:gd name="T39" fmla="*/ 6 h 17"/>
                  <a:gd name="T40" fmla="*/ 13 w 42"/>
                  <a:gd name="T41" fmla="*/ 5 h 17"/>
                  <a:gd name="T42" fmla="*/ 15 w 42"/>
                  <a:gd name="T43" fmla="*/ 6 h 17"/>
                  <a:gd name="T44" fmla="*/ 17 w 42"/>
                  <a:gd name="T45" fmla="*/ 6 h 17"/>
                  <a:gd name="T46" fmla="*/ 17 w 42"/>
                  <a:gd name="T47" fmla="*/ 5 h 17"/>
                  <a:gd name="T48" fmla="*/ 18 w 42"/>
                  <a:gd name="T49" fmla="*/ 5 h 17"/>
                  <a:gd name="T50" fmla="*/ 18 w 42"/>
                  <a:gd name="T51" fmla="*/ 5 h 17"/>
                  <a:gd name="T52" fmla="*/ 20 w 42"/>
                  <a:gd name="T53" fmla="*/ 5 h 17"/>
                  <a:gd name="T54" fmla="*/ 21 w 42"/>
                  <a:gd name="T55" fmla="*/ 6 h 17"/>
                  <a:gd name="T56" fmla="*/ 21 w 42"/>
                  <a:gd name="T57" fmla="*/ 7 h 17"/>
                  <a:gd name="T58" fmla="*/ 23 w 42"/>
                  <a:gd name="T59" fmla="*/ 7 h 17"/>
                  <a:gd name="T60" fmla="*/ 25 w 42"/>
                  <a:gd name="T61" fmla="*/ 7 h 17"/>
                  <a:gd name="T62" fmla="*/ 26 w 42"/>
                  <a:gd name="T63" fmla="*/ 7 h 17"/>
                  <a:gd name="T64" fmla="*/ 27 w 42"/>
                  <a:gd name="T65" fmla="*/ 7 h 17"/>
                  <a:gd name="T66" fmla="*/ 28 w 42"/>
                  <a:gd name="T67" fmla="*/ 7 h 17"/>
                  <a:gd name="T68" fmla="*/ 29 w 42"/>
                  <a:gd name="T69" fmla="*/ 7 h 17"/>
                  <a:gd name="T70" fmla="*/ 32 w 42"/>
                  <a:gd name="T71" fmla="*/ 6 h 17"/>
                  <a:gd name="T72" fmla="*/ 32 w 42"/>
                  <a:gd name="T73" fmla="*/ 4 h 17"/>
                  <a:gd name="T74" fmla="*/ 33 w 42"/>
                  <a:gd name="T75" fmla="*/ 4 h 17"/>
                  <a:gd name="T76" fmla="*/ 34 w 42"/>
                  <a:gd name="T77" fmla="*/ 3 h 17"/>
                  <a:gd name="T78" fmla="*/ 35 w 42"/>
                  <a:gd name="T79" fmla="*/ 3 h 17"/>
                  <a:gd name="T80" fmla="*/ 37 w 42"/>
                  <a:gd name="T81" fmla="*/ 1 h 17"/>
                  <a:gd name="T82" fmla="*/ 39 w 42"/>
                  <a:gd name="T83" fmla="*/ 1 h 17"/>
                  <a:gd name="T84" fmla="*/ 40 w 42"/>
                  <a:gd name="T85" fmla="*/ 0 h 17"/>
                  <a:gd name="T86" fmla="*/ 42 w 42"/>
                  <a:gd name="T8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 h="17">
                    <a:moveTo>
                      <a:pt x="0" y="17"/>
                    </a:moveTo>
                    <a:lnTo>
                      <a:pt x="1" y="16"/>
                    </a:lnTo>
                    <a:lnTo>
                      <a:pt x="1" y="15"/>
                    </a:lnTo>
                    <a:lnTo>
                      <a:pt x="1" y="14"/>
                    </a:lnTo>
                    <a:lnTo>
                      <a:pt x="1" y="14"/>
                    </a:lnTo>
                    <a:lnTo>
                      <a:pt x="1" y="13"/>
                    </a:lnTo>
                    <a:lnTo>
                      <a:pt x="2" y="13"/>
                    </a:lnTo>
                    <a:lnTo>
                      <a:pt x="3" y="13"/>
                    </a:lnTo>
                    <a:lnTo>
                      <a:pt x="4" y="13"/>
                    </a:lnTo>
                    <a:lnTo>
                      <a:pt x="4" y="12"/>
                    </a:lnTo>
                    <a:lnTo>
                      <a:pt x="4" y="11"/>
                    </a:lnTo>
                    <a:lnTo>
                      <a:pt x="4" y="11"/>
                    </a:lnTo>
                    <a:lnTo>
                      <a:pt x="4" y="10"/>
                    </a:lnTo>
                    <a:lnTo>
                      <a:pt x="7" y="9"/>
                    </a:lnTo>
                    <a:lnTo>
                      <a:pt x="7" y="7"/>
                    </a:lnTo>
                    <a:lnTo>
                      <a:pt x="8" y="8"/>
                    </a:lnTo>
                    <a:lnTo>
                      <a:pt x="8" y="7"/>
                    </a:lnTo>
                    <a:lnTo>
                      <a:pt x="9" y="7"/>
                    </a:lnTo>
                    <a:lnTo>
                      <a:pt x="10" y="6"/>
                    </a:lnTo>
                    <a:lnTo>
                      <a:pt x="11" y="6"/>
                    </a:lnTo>
                    <a:lnTo>
                      <a:pt x="13" y="5"/>
                    </a:lnTo>
                    <a:lnTo>
                      <a:pt x="15" y="6"/>
                    </a:lnTo>
                    <a:lnTo>
                      <a:pt x="17" y="6"/>
                    </a:lnTo>
                    <a:lnTo>
                      <a:pt x="17" y="5"/>
                    </a:lnTo>
                    <a:lnTo>
                      <a:pt x="18" y="5"/>
                    </a:lnTo>
                    <a:lnTo>
                      <a:pt x="18" y="5"/>
                    </a:lnTo>
                    <a:lnTo>
                      <a:pt x="20" y="5"/>
                    </a:lnTo>
                    <a:lnTo>
                      <a:pt x="21" y="6"/>
                    </a:lnTo>
                    <a:lnTo>
                      <a:pt x="21" y="7"/>
                    </a:lnTo>
                    <a:lnTo>
                      <a:pt x="23" y="7"/>
                    </a:lnTo>
                    <a:lnTo>
                      <a:pt x="25" y="7"/>
                    </a:lnTo>
                    <a:lnTo>
                      <a:pt x="26" y="7"/>
                    </a:lnTo>
                    <a:lnTo>
                      <a:pt x="27" y="7"/>
                    </a:lnTo>
                    <a:lnTo>
                      <a:pt x="28" y="7"/>
                    </a:lnTo>
                    <a:lnTo>
                      <a:pt x="29" y="7"/>
                    </a:lnTo>
                    <a:lnTo>
                      <a:pt x="32" y="6"/>
                    </a:lnTo>
                    <a:lnTo>
                      <a:pt x="32" y="4"/>
                    </a:lnTo>
                    <a:lnTo>
                      <a:pt x="33" y="4"/>
                    </a:lnTo>
                    <a:lnTo>
                      <a:pt x="34" y="3"/>
                    </a:lnTo>
                    <a:lnTo>
                      <a:pt x="35" y="3"/>
                    </a:lnTo>
                    <a:lnTo>
                      <a:pt x="37" y="1"/>
                    </a:lnTo>
                    <a:lnTo>
                      <a:pt x="39" y="1"/>
                    </a:lnTo>
                    <a:lnTo>
                      <a:pt x="40" y="0"/>
                    </a:lnTo>
                    <a:lnTo>
                      <a:pt x="42"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02" name="Freeform 960">
                <a:extLst>
                  <a:ext uri="{FF2B5EF4-FFF2-40B4-BE49-F238E27FC236}">
                    <a16:creationId xmlns:a16="http://schemas.microsoft.com/office/drawing/2014/main" id="{0195DF18-67AC-4345-ADEC-5A874FCA6F5B}"/>
                  </a:ext>
                </a:extLst>
              </p:cNvPr>
              <p:cNvSpPr>
                <a:spLocks/>
              </p:cNvSpPr>
              <p:nvPr/>
            </p:nvSpPr>
            <p:spPr bwMode="auto">
              <a:xfrm>
                <a:off x="5288" y="1287"/>
                <a:ext cx="475" cy="402"/>
              </a:xfrm>
              <a:custGeom>
                <a:avLst/>
                <a:gdLst>
                  <a:gd name="T0" fmla="*/ 362 w 475"/>
                  <a:gd name="T1" fmla="*/ 47 h 402"/>
                  <a:gd name="T2" fmla="*/ 383 w 475"/>
                  <a:gd name="T3" fmla="*/ 28 h 402"/>
                  <a:gd name="T4" fmla="*/ 413 w 475"/>
                  <a:gd name="T5" fmla="*/ 9 h 402"/>
                  <a:gd name="T6" fmla="*/ 438 w 475"/>
                  <a:gd name="T7" fmla="*/ 66 h 402"/>
                  <a:gd name="T8" fmla="*/ 458 w 475"/>
                  <a:gd name="T9" fmla="*/ 91 h 402"/>
                  <a:gd name="T10" fmla="*/ 426 w 475"/>
                  <a:gd name="T11" fmla="*/ 128 h 402"/>
                  <a:gd name="T12" fmla="*/ 399 w 475"/>
                  <a:gd name="T13" fmla="*/ 142 h 402"/>
                  <a:gd name="T14" fmla="*/ 358 w 475"/>
                  <a:gd name="T15" fmla="*/ 140 h 402"/>
                  <a:gd name="T16" fmla="*/ 348 w 475"/>
                  <a:gd name="T17" fmla="*/ 159 h 402"/>
                  <a:gd name="T18" fmla="*/ 339 w 475"/>
                  <a:gd name="T19" fmla="*/ 178 h 402"/>
                  <a:gd name="T20" fmla="*/ 353 w 475"/>
                  <a:gd name="T21" fmla="*/ 201 h 402"/>
                  <a:gd name="T22" fmla="*/ 365 w 475"/>
                  <a:gd name="T23" fmla="*/ 222 h 402"/>
                  <a:gd name="T24" fmla="*/ 374 w 475"/>
                  <a:gd name="T25" fmla="*/ 246 h 402"/>
                  <a:gd name="T26" fmla="*/ 382 w 475"/>
                  <a:gd name="T27" fmla="*/ 269 h 402"/>
                  <a:gd name="T28" fmla="*/ 389 w 475"/>
                  <a:gd name="T29" fmla="*/ 289 h 402"/>
                  <a:gd name="T30" fmla="*/ 399 w 475"/>
                  <a:gd name="T31" fmla="*/ 308 h 402"/>
                  <a:gd name="T32" fmla="*/ 406 w 475"/>
                  <a:gd name="T33" fmla="*/ 330 h 402"/>
                  <a:gd name="T34" fmla="*/ 402 w 475"/>
                  <a:gd name="T35" fmla="*/ 343 h 402"/>
                  <a:gd name="T36" fmla="*/ 402 w 475"/>
                  <a:gd name="T37" fmla="*/ 357 h 402"/>
                  <a:gd name="T38" fmla="*/ 413 w 475"/>
                  <a:gd name="T39" fmla="*/ 374 h 402"/>
                  <a:gd name="T40" fmla="*/ 427 w 475"/>
                  <a:gd name="T41" fmla="*/ 395 h 402"/>
                  <a:gd name="T42" fmla="*/ 403 w 475"/>
                  <a:gd name="T43" fmla="*/ 400 h 402"/>
                  <a:gd name="T44" fmla="*/ 379 w 475"/>
                  <a:gd name="T45" fmla="*/ 395 h 402"/>
                  <a:gd name="T46" fmla="*/ 354 w 475"/>
                  <a:gd name="T47" fmla="*/ 389 h 402"/>
                  <a:gd name="T48" fmla="*/ 337 w 475"/>
                  <a:gd name="T49" fmla="*/ 371 h 402"/>
                  <a:gd name="T50" fmla="*/ 307 w 475"/>
                  <a:gd name="T51" fmla="*/ 351 h 402"/>
                  <a:gd name="T52" fmla="*/ 282 w 475"/>
                  <a:gd name="T53" fmla="*/ 329 h 402"/>
                  <a:gd name="T54" fmla="*/ 262 w 475"/>
                  <a:gd name="T55" fmla="*/ 299 h 402"/>
                  <a:gd name="T56" fmla="*/ 218 w 475"/>
                  <a:gd name="T57" fmla="*/ 365 h 402"/>
                  <a:gd name="T58" fmla="*/ 191 w 475"/>
                  <a:gd name="T59" fmla="*/ 370 h 402"/>
                  <a:gd name="T60" fmla="*/ 179 w 475"/>
                  <a:gd name="T61" fmla="*/ 344 h 402"/>
                  <a:gd name="T62" fmla="*/ 158 w 475"/>
                  <a:gd name="T63" fmla="*/ 333 h 402"/>
                  <a:gd name="T64" fmla="*/ 133 w 475"/>
                  <a:gd name="T65" fmla="*/ 343 h 402"/>
                  <a:gd name="T66" fmla="*/ 113 w 475"/>
                  <a:gd name="T67" fmla="*/ 330 h 402"/>
                  <a:gd name="T68" fmla="*/ 76 w 475"/>
                  <a:gd name="T69" fmla="*/ 326 h 402"/>
                  <a:gd name="T70" fmla="*/ 41 w 475"/>
                  <a:gd name="T71" fmla="*/ 323 h 402"/>
                  <a:gd name="T72" fmla="*/ 1 w 475"/>
                  <a:gd name="T73" fmla="*/ 297 h 402"/>
                  <a:gd name="T74" fmla="*/ 7 w 475"/>
                  <a:gd name="T75" fmla="*/ 264 h 402"/>
                  <a:gd name="T76" fmla="*/ 27 w 475"/>
                  <a:gd name="T77" fmla="*/ 247 h 402"/>
                  <a:gd name="T78" fmla="*/ 41 w 475"/>
                  <a:gd name="T79" fmla="*/ 240 h 402"/>
                  <a:gd name="T80" fmla="*/ 63 w 475"/>
                  <a:gd name="T81" fmla="*/ 198 h 402"/>
                  <a:gd name="T82" fmla="*/ 76 w 475"/>
                  <a:gd name="T83" fmla="*/ 180 h 402"/>
                  <a:gd name="T84" fmla="*/ 97 w 475"/>
                  <a:gd name="T85" fmla="*/ 171 h 402"/>
                  <a:gd name="T86" fmla="*/ 100 w 475"/>
                  <a:gd name="T87" fmla="*/ 158 h 402"/>
                  <a:gd name="T88" fmla="*/ 100 w 475"/>
                  <a:gd name="T89" fmla="*/ 146 h 402"/>
                  <a:gd name="T90" fmla="*/ 94 w 475"/>
                  <a:gd name="T91" fmla="*/ 132 h 402"/>
                  <a:gd name="T92" fmla="*/ 96 w 475"/>
                  <a:gd name="T93" fmla="*/ 115 h 402"/>
                  <a:gd name="T94" fmla="*/ 86 w 475"/>
                  <a:gd name="T95" fmla="*/ 103 h 402"/>
                  <a:gd name="T96" fmla="*/ 81 w 475"/>
                  <a:gd name="T97" fmla="*/ 87 h 402"/>
                  <a:gd name="T98" fmla="*/ 90 w 475"/>
                  <a:gd name="T99" fmla="*/ 82 h 402"/>
                  <a:gd name="T100" fmla="*/ 106 w 475"/>
                  <a:gd name="T101" fmla="*/ 73 h 402"/>
                  <a:gd name="T102" fmla="*/ 131 w 475"/>
                  <a:gd name="T103" fmla="*/ 75 h 402"/>
                  <a:gd name="T104" fmla="*/ 148 w 475"/>
                  <a:gd name="T105" fmla="*/ 92 h 402"/>
                  <a:gd name="T106" fmla="*/ 165 w 475"/>
                  <a:gd name="T107" fmla="*/ 106 h 402"/>
                  <a:gd name="T108" fmla="*/ 188 w 475"/>
                  <a:gd name="T109" fmla="*/ 96 h 402"/>
                  <a:gd name="T110" fmla="*/ 192 w 475"/>
                  <a:gd name="T111" fmla="*/ 81 h 402"/>
                  <a:gd name="T112" fmla="*/ 202 w 475"/>
                  <a:gd name="T113" fmla="*/ 69 h 402"/>
                  <a:gd name="T114" fmla="*/ 225 w 475"/>
                  <a:gd name="T115" fmla="*/ 69 h 402"/>
                  <a:gd name="T116" fmla="*/ 247 w 475"/>
                  <a:gd name="T117" fmla="*/ 65 h 402"/>
                  <a:gd name="T118" fmla="*/ 273 w 475"/>
                  <a:gd name="T119" fmla="*/ 68 h 402"/>
                  <a:gd name="T120" fmla="*/ 293 w 475"/>
                  <a:gd name="T121" fmla="*/ 62 h 402"/>
                  <a:gd name="T122" fmla="*/ 307 w 475"/>
                  <a:gd name="T123" fmla="*/ 52 h 402"/>
                  <a:gd name="T124" fmla="*/ 328 w 475"/>
                  <a:gd name="T125" fmla="*/ 5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5" h="402">
                    <a:moveTo>
                      <a:pt x="338" y="58"/>
                    </a:moveTo>
                    <a:lnTo>
                      <a:pt x="338" y="58"/>
                    </a:lnTo>
                    <a:lnTo>
                      <a:pt x="338" y="58"/>
                    </a:lnTo>
                    <a:lnTo>
                      <a:pt x="339" y="58"/>
                    </a:lnTo>
                    <a:lnTo>
                      <a:pt x="340" y="58"/>
                    </a:lnTo>
                    <a:lnTo>
                      <a:pt x="341" y="57"/>
                    </a:lnTo>
                    <a:lnTo>
                      <a:pt x="341" y="58"/>
                    </a:lnTo>
                    <a:lnTo>
                      <a:pt x="341" y="57"/>
                    </a:lnTo>
                    <a:lnTo>
                      <a:pt x="341" y="57"/>
                    </a:lnTo>
                    <a:lnTo>
                      <a:pt x="342" y="57"/>
                    </a:lnTo>
                    <a:lnTo>
                      <a:pt x="344" y="56"/>
                    </a:lnTo>
                    <a:lnTo>
                      <a:pt x="344" y="56"/>
                    </a:lnTo>
                    <a:lnTo>
                      <a:pt x="345" y="55"/>
                    </a:lnTo>
                    <a:lnTo>
                      <a:pt x="346" y="54"/>
                    </a:lnTo>
                    <a:lnTo>
                      <a:pt x="348" y="53"/>
                    </a:lnTo>
                    <a:lnTo>
                      <a:pt x="349" y="53"/>
                    </a:lnTo>
                    <a:lnTo>
                      <a:pt x="350" y="53"/>
                    </a:lnTo>
                    <a:lnTo>
                      <a:pt x="351" y="54"/>
                    </a:lnTo>
                    <a:lnTo>
                      <a:pt x="353" y="54"/>
                    </a:lnTo>
                    <a:lnTo>
                      <a:pt x="355" y="54"/>
                    </a:lnTo>
                    <a:lnTo>
                      <a:pt x="356" y="52"/>
                    </a:lnTo>
                    <a:lnTo>
                      <a:pt x="357" y="51"/>
                    </a:lnTo>
                    <a:lnTo>
                      <a:pt x="358" y="50"/>
                    </a:lnTo>
                    <a:lnTo>
                      <a:pt x="358" y="49"/>
                    </a:lnTo>
                    <a:lnTo>
                      <a:pt x="359" y="48"/>
                    </a:lnTo>
                    <a:lnTo>
                      <a:pt x="361" y="47"/>
                    </a:lnTo>
                    <a:lnTo>
                      <a:pt x="362" y="47"/>
                    </a:lnTo>
                    <a:lnTo>
                      <a:pt x="362" y="47"/>
                    </a:lnTo>
                    <a:lnTo>
                      <a:pt x="363" y="45"/>
                    </a:lnTo>
                    <a:lnTo>
                      <a:pt x="363" y="44"/>
                    </a:lnTo>
                    <a:lnTo>
                      <a:pt x="363" y="42"/>
                    </a:lnTo>
                    <a:lnTo>
                      <a:pt x="364" y="41"/>
                    </a:lnTo>
                    <a:lnTo>
                      <a:pt x="365" y="39"/>
                    </a:lnTo>
                    <a:lnTo>
                      <a:pt x="366" y="38"/>
                    </a:lnTo>
                    <a:lnTo>
                      <a:pt x="367" y="37"/>
                    </a:lnTo>
                    <a:lnTo>
                      <a:pt x="369" y="36"/>
                    </a:lnTo>
                    <a:lnTo>
                      <a:pt x="369" y="35"/>
                    </a:lnTo>
                    <a:lnTo>
                      <a:pt x="370" y="33"/>
                    </a:lnTo>
                    <a:lnTo>
                      <a:pt x="371" y="33"/>
                    </a:lnTo>
                    <a:lnTo>
                      <a:pt x="372" y="33"/>
                    </a:lnTo>
                    <a:lnTo>
                      <a:pt x="373" y="34"/>
                    </a:lnTo>
                    <a:lnTo>
                      <a:pt x="374" y="34"/>
                    </a:lnTo>
                    <a:lnTo>
                      <a:pt x="375" y="34"/>
                    </a:lnTo>
                    <a:lnTo>
                      <a:pt x="375" y="33"/>
                    </a:lnTo>
                    <a:lnTo>
                      <a:pt x="377" y="33"/>
                    </a:lnTo>
                    <a:lnTo>
                      <a:pt x="377" y="32"/>
                    </a:lnTo>
                    <a:lnTo>
                      <a:pt x="378" y="32"/>
                    </a:lnTo>
                    <a:lnTo>
                      <a:pt x="379" y="30"/>
                    </a:lnTo>
                    <a:lnTo>
                      <a:pt x="379" y="30"/>
                    </a:lnTo>
                    <a:lnTo>
                      <a:pt x="380" y="30"/>
                    </a:lnTo>
                    <a:lnTo>
                      <a:pt x="381" y="30"/>
                    </a:lnTo>
                    <a:lnTo>
                      <a:pt x="382" y="30"/>
                    </a:lnTo>
                    <a:lnTo>
                      <a:pt x="382" y="30"/>
                    </a:lnTo>
                    <a:lnTo>
                      <a:pt x="382" y="29"/>
                    </a:lnTo>
                    <a:lnTo>
                      <a:pt x="383" y="29"/>
                    </a:lnTo>
                    <a:lnTo>
                      <a:pt x="383" y="28"/>
                    </a:lnTo>
                    <a:lnTo>
                      <a:pt x="384" y="27"/>
                    </a:lnTo>
                    <a:lnTo>
                      <a:pt x="385" y="27"/>
                    </a:lnTo>
                    <a:lnTo>
                      <a:pt x="386" y="27"/>
                    </a:lnTo>
                    <a:lnTo>
                      <a:pt x="386" y="26"/>
                    </a:lnTo>
                    <a:lnTo>
                      <a:pt x="387" y="26"/>
                    </a:lnTo>
                    <a:lnTo>
                      <a:pt x="388" y="25"/>
                    </a:lnTo>
                    <a:lnTo>
                      <a:pt x="389" y="25"/>
                    </a:lnTo>
                    <a:lnTo>
                      <a:pt x="389" y="25"/>
                    </a:lnTo>
                    <a:lnTo>
                      <a:pt x="391" y="25"/>
                    </a:lnTo>
                    <a:lnTo>
                      <a:pt x="392" y="25"/>
                    </a:lnTo>
                    <a:lnTo>
                      <a:pt x="393" y="25"/>
                    </a:lnTo>
                    <a:lnTo>
                      <a:pt x="393" y="24"/>
                    </a:lnTo>
                    <a:lnTo>
                      <a:pt x="394" y="24"/>
                    </a:lnTo>
                    <a:lnTo>
                      <a:pt x="395" y="24"/>
                    </a:lnTo>
                    <a:lnTo>
                      <a:pt x="396" y="23"/>
                    </a:lnTo>
                    <a:lnTo>
                      <a:pt x="396" y="23"/>
                    </a:lnTo>
                    <a:lnTo>
                      <a:pt x="396" y="22"/>
                    </a:lnTo>
                    <a:lnTo>
                      <a:pt x="397" y="21"/>
                    </a:lnTo>
                    <a:lnTo>
                      <a:pt x="398" y="21"/>
                    </a:lnTo>
                    <a:lnTo>
                      <a:pt x="399" y="20"/>
                    </a:lnTo>
                    <a:lnTo>
                      <a:pt x="400" y="20"/>
                    </a:lnTo>
                    <a:lnTo>
                      <a:pt x="401" y="0"/>
                    </a:lnTo>
                    <a:lnTo>
                      <a:pt x="402" y="3"/>
                    </a:lnTo>
                    <a:lnTo>
                      <a:pt x="403" y="5"/>
                    </a:lnTo>
                    <a:lnTo>
                      <a:pt x="406" y="7"/>
                    </a:lnTo>
                    <a:lnTo>
                      <a:pt x="409" y="9"/>
                    </a:lnTo>
                    <a:lnTo>
                      <a:pt x="411" y="9"/>
                    </a:lnTo>
                    <a:lnTo>
                      <a:pt x="413" y="9"/>
                    </a:lnTo>
                    <a:lnTo>
                      <a:pt x="414" y="10"/>
                    </a:lnTo>
                    <a:lnTo>
                      <a:pt x="415" y="12"/>
                    </a:lnTo>
                    <a:lnTo>
                      <a:pt x="416" y="14"/>
                    </a:lnTo>
                    <a:lnTo>
                      <a:pt x="416" y="16"/>
                    </a:lnTo>
                    <a:lnTo>
                      <a:pt x="416" y="18"/>
                    </a:lnTo>
                    <a:lnTo>
                      <a:pt x="415" y="20"/>
                    </a:lnTo>
                    <a:lnTo>
                      <a:pt x="416" y="20"/>
                    </a:lnTo>
                    <a:lnTo>
                      <a:pt x="417" y="20"/>
                    </a:lnTo>
                    <a:lnTo>
                      <a:pt x="420" y="20"/>
                    </a:lnTo>
                    <a:lnTo>
                      <a:pt x="423" y="20"/>
                    </a:lnTo>
                    <a:lnTo>
                      <a:pt x="424" y="20"/>
                    </a:lnTo>
                    <a:lnTo>
                      <a:pt x="432" y="28"/>
                    </a:lnTo>
                    <a:lnTo>
                      <a:pt x="434" y="30"/>
                    </a:lnTo>
                    <a:lnTo>
                      <a:pt x="434" y="32"/>
                    </a:lnTo>
                    <a:lnTo>
                      <a:pt x="435" y="34"/>
                    </a:lnTo>
                    <a:lnTo>
                      <a:pt x="437" y="37"/>
                    </a:lnTo>
                    <a:lnTo>
                      <a:pt x="437" y="38"/>
                    </a:lnTo>
                    <a:lnTo>
                      <a:pt x="439" y="39"/>
                    </a:lnTo>
                    <a:lnTo>
                      <a:pt x="446" y="40"/>
                    </a:lnTo>
                    <a:lnTo>
                      <a:pt x="446" y="45"/>
                    </a:lnTo>
                    <a:lnTo>
                      <a:pt x="445" y="51"/>
                    </a:lnTo>
                    <a:lnTo>
                      <a:pt x="444" y="56"/>
                    </a:lnTo>
                    <a:lnTo>
                      <a:pt x="444" y="60"/>
                    </a:lnTo>
                    <a:lnTo>
                      <a:pt x="444" y="61"/>
                    </a:lnTo>
                    <a:lnTo>
                      <a:pt x="441" y="64"/>
                    </a:lnTo>
                    <a:lnTo>
                      <a:pt x="440" y="65"/>
                    </a:lnTo>
                    <a:lnTo>
                      <a:pt x="439" y="65"/>
                    </a:lnTo>
                    <a:lnTo>
                      <a:pt x="438" y="66"/>
                    </a:lnTo>
                    <a:lnTo>
                      <a:pt x="438" y="67"/>
                    </a:lnTo>
                    <a:lnTo>
                      <a:pt x="438" y="68"/>
                    </a:lnTo>
                    <a:lnTo>
                      <a:pt x="439" y="69"/>
                    </a:lnTo>
                    <a:lnTo>
                      <a:pt x="440" y="73"/>
                    </a:lnTo>
                    <a:lnTo>
                      <a:pt x="439" y="74"/>
                    </a:lnTo>
                    <a:lnTo>
                      <a:pt x="438" y="76"/>
                    </a:lnTo>
                    <a:lnTo>
                      <a:pt x="437" y="78"/>
                    </a:lnTo>
                    <a:lnTo>
                      <a:pt x="439" y="78"/>
                    </a:lnTo>
                    <a:lnTo>
                      <a:pt x="442" y="78"/>
                    </a:lnTo>
                    <a:lnTo>
                      <a:pt x="450" y="79"/>
                    </a:lnTo>
                    <a:lnTo>
                      <a:pt x="452" y="79"/>
                    </a:lnTo>
                    <a:lnTo>
                      <a:pt x="458" y="79"/>
                    </a:lnTo>
                    <a:lnTo>
                      <a:pt x="460" y="78"/>
                    </a:lnTo>
                    <a:lnTo>
                      <a:pt x="462" y="77"/>
                    </a:lnTo>
                    <a:lnTo>
                      <a:pt x="464" y="75"/>
                    </a:lnTo>
                    <a:lnTo>
                      <a:pt x="467" y="74"/>
                    </a:lnTo>
                    <a:lnTo>
                      <a:pt x="471" y="73"/>
                    </a:lnTo>
                    <a:lnTo>
                      <a:pt x="472" y="73"/>
                    </a:lnTo>
                    <a:lnTo>
                      <a:pt x="473" y="74"/>
                    </a:lnTo>
                    <a:lnTo>
                      <a:pt x="474" y="78"/>
                    </a:lnTo>
                    <a:lnTo>
                      <a:pt x="474" y="81"/>
                    </a:lnTo>
                    <a:lnTo>
                      <a:pt x="475" y="84"/>
                    </a:lnTo>
                    <a:lnTo>
                      <a:pt x="475" y="85"/>
                    </a:lnTo>
                    <a:lnTo>
                      <a:pt x="474" y="85"/>
                    </a:lnTo>
                    <a:lnTo>
                      <a:pt x="468" y="85"/>
                    </a:lnTo>
                    <a:lnTo>
                      <a:pt x="465" y="85"/>
                    </a:lnTo>
                    <a:lnTo>
                      <a:pt x="462" y="87"/>
                    </a:lnTo>
                    <a:lnTo>
                      <a:pt x="458" y="91"/>
                    </a:lnTo>
                    <a:lnTo>
                      <a:pt x="457" y="91"/>
                    </a:lnTo>
                    <a:lnTo>
                      <a:pt x="455" y="92"/>
                    </a:lnTo>
                    <a:lnTo>
                      <a:pt x="451" y="93"/>
                    </a:lnTo>
                    <a:lnTo>
                      <a:pt x="448" y="95"/>
                    </a:lnTo>
                    <a:lnTo>
                      <a:pt x="444" y="97"/>
                    </a:lnTo>
                    <a:lnTo>
                      <a:pt x="443" y="97"/>
                    </a:lnTo>
                    <a:lnTo>
                      <a:pt x="441" y="98"/>
                    </a:lnTo>
                    <a:lnTo>
                      <a:pt x="440" y="99"/>
                    </a:lnTo>
                    <a:lnTo>
                      <a:pt x="440" y="100"/>
                    </a:lnTo>
                    <a:lnTo>
                      <a:pt x="438" y="102"/>
                    </a:lnTo>
                    <a:lnTo>
                      <a:pt x="438" y="105"/>
                    </a:lnTo>
                    <a:lnTo>
                      <a:pt x="437" y="106"/>
                    </a:lnTo>
                    <a:lnTo>
                      <a:pt x="437" y="107"/>
                    </a:lnTo>
                    <a:lnTo>
                      <a:pt x="436" y="108"/>
                    </a:lnTo>
                    <a:lnTo>
                      <a:pt x="435" y="108"/>
                    </a:lnTo>
                    <a:lnTo>
                      <a:pt x="434" y="109"/>
                    </a:lnTo>
                    <a:lnTo>
                      <a:pt x="430" y="112"/>
                    </a:lnTo>
                    <a:lnTo>
                      <a:pt x="429" y="113"/>
                    </a:lnTo>
                    <a:lnTo>
                      <a:pt x="429" y="114"/>
                    </a:lnTo>
                    <a:lnTo>
                      <a:pt x="429" y="116"/>
                    </a:lnTo>
                    <a:lnTo>
                      <a:pt x="428" y="118"/>
                    </a:lnTo>
                    <a:lnTo>
                      <a:pt x="429" y="121"/>
                    </a:lnTo>
                    <a:lnTo>
                      <a:pt x="428" y="123"/>
                    </a:lnTo>
                    <a:lnTo>
                      <a:pt x="428" y="124"/>
                    </a:lnTo>
                    <a:lnTo>
                      <a:pt x="427" y="125"/>
                    </a:lnTo>
                    <a:lnTo>
                      <a:pt x="427" y="126"/>
                    </a:lnTo>
                    <a:lnTo>
                      <a:pt x="427" y="127"/>
                    </a:lnTo>
                    <a:lnTo>
                      <a:pt x="426" y="128"/>
                    </a:lnTo>
                    <a:lnTo>
                      <a:pt x="426" y="130"/>
                    </a:lnTo>
                    <a:lnTo>
                      <a:pt x="427" y="132"/>
                    </a:lnTo>
                    <a:lnTo>
                      <a:pt x="427" y="133"/>
                    </a:lnTo>
                    <a:lnTo>
                      <a:pt x="426" y="133"/>
                    </a:lnTo>
                    <a:lnTo>
                      <a:pt x="424" y="134"/>
                    </a:lnTo>
                    <a:lnTo>
                      <a:pt x="424" y="136"/>
                    </a:lnTo>
                    <a:lnTo>
                      <a:pt x="423" y="136"/>
                    </a:lnTo>
                    <a:lnTo>
                      <a:pt x="423" y="137"/>
                    </a:lnTo>
                    <a:lnTo>
                      <a:pt x="423" y="137"/>
                    </a:lnTo>
                    <a:lnTo>
                      <a:pt x="422" y="138"/>
                    </a:lnTo>
                    <a:lnTo>
                      <a:pt x="421" y="139"/>
                    </a:lnTo>
                    <a:lnTo>
                      <a:pt x="420" y="140"/>
                    </a:lnTo>
                    <a:lnTo>
                      <a:pt x="417" y="140"/>
                    </a:lnTo>
                    <a:lnTo>
                      <a:pt x="416" y="141"/>
                    </a:lnTo>
                    <a:lnTo>
                      <a:pt x="415" y="141"/>
                    </a:lnTo>
                    <a:lnTo>
                      <a:pt x="414" y="141"/>
                    </a:lnTo>
                    <a:lnTo>
                      <a:pt x="413" y="142"/>
                    </a:lnTo>
                    <a:lnTo>
                      <a:pt x="413" y="142"/>
                    </a:lnTo>
                    <a:lnTo>
                      <a:pt x="412" y="142"/>
                    </a:lnTo>
                    <a:lnTo>
                      <a:pt x="410" y="143"/>
                    </a:lnTo>
                    <a:lnTo>
                      <a:pt x="410" y="143"/>
                    </a:lnTo>
                    <a:lnTo>
                      <a:pt x="409" y="143"/>
                    </a:lnTo>
                    <a:lnTo>
                      <a:pt x="408" y="143"/>
                    </a:lnTo>
                    <a:lnTo>
                      <a:pt x="407" y="143"/>
                    </a:lnTo>
                    <a:lnTo>
                      <a:pt x="406" y="143"/>
                    </a:lnTo>
                    <a:lnTo>
                      <a:pt x="403" y="143"/>
                    </a:lnTo>
                    <a:lnTo>
                      <a:pt x="400" y="143"/>
                    </a:lnTo>
                    <a:lnTo>
                      <a:pt x="399" y="142"/>
                    </a:lnTo>
                    <a:lnTo>
                      <a:pt x="398" y="142"/>
                    </a:lnTo>
                    <a:lnTo>
                      <a:pt x="397" y="142"/>
                    </a:lnTo>
                    <a:lnTo>
                      <a:pt x="394" y="141"/>
                    </a:lnTo>
                    <a:lnTo>
                      <a:pt x="393" y="141"/>
                    </a:lnTo>
                    <a:lnTo>
                      <a:pt x="392" y="141"/>
                    </a:lnTo>
                    <a:lnTo>
                      <a:pt x="390" y="140"/>
                    </a:lnTo>
                    <a:lnTo>
                      <a:pt x="389" y="140"/>
                    </a:lnTo>
                    <a:lnTo>
                      <a:pt x="388" y="140"/>
                    </a:lnTo>
                    <a:lnTo>
                      <a:pt x="387" y="141"/>
                    </a:lnTo>
                    <a:lnTo>
                      <a:pt x="386" y="142"/>
                    </a:lnTo>
                    <a:lnTo>
                      <a:pt x="384" y="141"/>
                    </a:lnTo>
                    <a:lnTo>
                      <a:pt x="381" y="143"/>
                    </a:lnTo>
                    <a:lnTo>
                      <a:pt x="379" y="143"/>
                    </a:lnTo>
                    <a:lnTo>
                      <a:pt x="376" y="142"/>
                    </a:lnTo>
                    <a:lnTo>
                      <a:pt x="373" y="142"/>
                    </a:lnTo>
                    <a:lnTo>
                      <a:pt x="372" y="143"/>
                    </a:lnTo>
                    <a:lnTo>
                      <a:pt x="371" y="143"/>
                    </a:lnTo>
                    <a:lnTo>
                      <a:pt x="370" y="143"/>
                    </a:lnTo>
                    <a:lnTo>
                      <a:pt x="369" y="143"/>
                    </a:lnTo>
                    <a:lnTo>
                      <a:pt x="369" y="143"/>
                    </a:lnTo>
                    <a:lnTo>
                      <a:pt x="368" y="143"/>
                    </a:lnTo>
                    <a:lnTo>
                      <a:pt x="366" y="143"/>
                    </a:lnTo>
                    <a:lnTo>
                      <a:pt x="365" y="143"/>
                    </a:lnTo>
                    <a:lnTo>
                      <a:pt x="365" y="143"/>
                    </a:lnTo>
                    <a:lnTo>
                      <a:pt x="363" y="142"/>
                    </a:lnTo>
                    <a:lnTo>
                      <a:pt x="361" y="142"/>
                    </a:lnTo>
                    <a:lnTo>
                      <a:pt x="359" y="141"/>
                    </a:lnTo>
                    <a:lnTo>
                      <a:pt x="358" y="140"/>
                    </a:lnTo>
                    <a:lnTo>
                      <a:pt x="356" y="140"/>
                    </a:lnTo>
                    <a:lnTo>
                      <a:pt x="355" y="141"/>
                    </a:lnTo>
                    <a:lnTo>
                      <a:pt x="355" y="141"/>
                    </a:lnTo>
                    <a:lnTo>
                      <a:pt x="355" y="140"/>
                    </a:lnTo>
                    <a:lnTo>
                      <a:pt x="353" y="140"/>
                    </a:lnTo>
                    <a:lnTo>
                      <a:pt x="352" y="141"/>
                    </a:lnTo>
                    <a:lnTo>
                      <a:pt x="351" y="142"/>
                    </a:lnTo>
                    <a:lnTo>
                      <a:pt x="351" y="142"/>
                    </a:lnTo>
                    <a:lnTo>
                      <a:pt x="350" y="143"/>
                    </a:lnTo>
                    <a:lnTo>
                      <a:pt x="350" y="144"/>
                    </a:lnTo>
                    <a:lnTo>
                      <a:pt x="350" y="145"/>
                    </a:lnTo>
                    <a:lnTo>
                      <a:pt x="349" y="146"/>
                    </a:lnTo>
                    <a:lnTo>
                      <a:pt x="351" y="147"/>
                    </a:lnTo>
                    <a:lnTo>
                      <a:pt x="351" y="148"/>
                    </a:lnTo>
                    <a:lnTo>
                      <a:pt x="351" y="149"/>
                    </a:lnTo>
                    <a:lnTo>
                      <a:pt x="351" y="150"/>
                    </a:lnTo>
                    <a:lnTo>
                      <a:pt x="350" y="151"/>
                    </a:lnTo>
                    <a:lnTo>
                      <a:pt x="351" y="151"/>
                    </a:lnTo>
                    <a:lnTo>
                      <a:pt x="350" y="153"/>
                    </a:lnTo>
                    <a:lnTo>
                      <a:pt x="350" y="154"/>
                    </a:lnTo>
                    <a:lnTo>
                      <a:pt x="351" y="154"/>
                    </a:lnTo>
                    <a:lnTo>
                      <a:pt x="351" y="155"/>
                    </a:lnTo>
                    <a:lnTo>
                      <a:pt x="350" y="156"/>
                    </a:lnTo>
                    <a:lnTo>
                      <a:pt x="349" y="157"/>
                    </a:lnTo>
                    <a:lnTo>
                      <a:pt x="348" y="158"/>
                    </a:lnTo>
                    <a:lnTo>
                      <a:pt x="348" y="158"/>
                    </a:lnTo>
                    <a:lnTo>
                      <a:pt x="348" y="158"/>
                    </a:lnTo>
                    <a:lnTo>
                      <a:pt x="348" y="159"/>
                    </a:lnTo>
                    <a:lnTo>
                      <a:pt x="348" y="159"/>
                    </a:lnTo>
                    <a:lnTo>
                      <a:pt x="348" y="160"/>
                    </a:lnTo>
                    <a:lnTo>
                      <a:pt x="348" y="161"/>
                    </a:lnTo>
                    <a:lnTo>
                      <a:pt x="348" y="162"/>
                    </a:lnTo>
                    <a:lnTo>
                      <a:pt x="349" y="163"/>
                    </a:lnTo>
                    <a:lnTo>
                      <a:pt x="349" y="164"/>
                    </a:lnTo>
                    <a:lnTo>
                      <a:pt x="350" y="164"/>
                    </a:lnTo>
                    <a:lnTo>
                      <a:pt x="349" y="164"/>
                    </a:lnTo>
                    <a:lnTo>
                      <a:pt x="348" y="164"/>
                    </a:lnTo>
                    <a:lnTo>
                      <a:pt x="348" y="165"/>
                    </a:lnTo>
                    <a:lnTo>
                      <a:pt x="348" y="167"/>
                    </a:lnTo>
                    <a:lnTo>
                      <a:pt x="347" y="167"/>
                    </a:lnTo>
                    <a:lnTo>
                      <a:pt x="347" y="168"/>
                    </a:lnTo>
                    <a:lnTo>
                      <a:pt x="346" y="168"/>
                    </a:lnTo>
                    <a:lnTo>
                      <a:pt x="346" y="168"/>
                    </a:lnTo>
                    <a:lnTo>
                      <a:pt x="345" y="169"/>
                    </a:lnTo>
                    <a:lnTo>
                      <a:pt x="345" y="171"/>
                    </a:lnTo>
                    <a:lnTo>
                      <a:pt x="344" y="173"/>
                    </a:lnTo>
                    <a:lnTo>
                      <a:pt x="343" y="173"/>
                    </a:lnTo>
                    <a:lnTo>
                      <a:pt x="341" y="175"/>
                    </a:lnTo>
                    <a:lnTo>
                      <a:pt x="341" y="174"/>
                    </a:lnTo>
                    <a:lnTo>
                      <a:pt x="341" y="174"/>
                    </a:lnTo>
                    <a:lnTo>
                      <a:pt x="341" y="175"/>
                    </a:lnTo>
                    <a:lnTo>
                      <a:pt x="340" y="175"/>
                    </a:lnTo>
                    <a:lnTo>
                      <a:pt x="339" y="175"/>
                    </a:lnTo>
                    <a:lnTo>
                      <a:pt x="339" y="176"/>
                    </a:lnTo>
                    <a:lnTo>
                      <a:pt x="338" y="177"/>
                    </a:lnTo>
                    <a:lnTo>
                      <a:pt x="339" y="178"/>
                    </a:lnTo>
                    <a:lnTo>
                      <a:pt x="340" y="178"/>
                    </a:lnTo>
                    <a:lnTo>
                      <a:pt x="340" y="180"/>
                    </a:lnTo>
                    <a:lnTo>
                      <a:pt x="341" y="179"/>
                    </a:lnTo>
                    <a:lnTo>
                      <a:pt x="341" y="180"/>
                    </a:lnTo>
                    <a:lnTo>
                      <a:pt x="342" y="181"/>
                    </a:lnTo>
                    <a:lnTo>
                      <a:pt x="343" y="182"/>
                    </a:lnTo>
                    <a:lnTo>
                      <a:pt x="344" y="183"/>
                    </a:lnTo>
                    <a:lnTo>
                      <a:pt x="345" y="185"/>
                    </a:lnTo>
                    <a:lnTo>
                      <a:pt x="346" y="185"/>
                    </a:lnTo>
                    <a:lnTo>
                      <a:pt x="348" y="185"/>
                    </a:lnTo>
                    <a:lnTo>
                      <a:pt x="347" y="187"/>
                    </a:lnTo>
                    <a:lnTo>
                      <a:pt x="346" y="188"/>
                    </a:lnTo>
                    <a:lnTo>
                      <a:pt x="345" y="188"/>
                    </a:lnTo>
                    <a:lnTo>
                      <a:pt x="345" y="189"/>
                    </a:lnTo>
                    <a:lnTo>
                      <a:pt x="348" y="189"/>
                    </a:lnTo>
                    <a:lnTo>
                      <a:pt x="348" y="189"/>
                    </a:lnTo>
                    <a:lnTo>
                      <a:pt x="348" y="189"/>
                    </a:lnTo>
                    <a:lnTo>
                      <a:pt x="350" y="192"/>
                    </a:lnTo>
                    <a:lnTo>
                      <a:pt x="351" y="192"/>
                    </a:lnTo>
                    <a:lnTo>
                      <a:pt x="351" y="193"/>
                    </a:lnTo>
                    <a:lnTo>
                      <a:pt x="351" y="195"/>
                    </a:lnTo>
                    <a:lnTo>
                      <a:pt x="351" y="195"/>
                    </a:lnTo>
                    <a:lnTo>
                      <a:pt x="351" y="196"/>
                    </a:lnTo>
                    <a:lnTo>
                      <a:pt x="352" y="197"/>
                    </a:lnTo>
                    <a:lnTo>
                      <a:pt x="351" y="199"/>
                    </a:lnTo>
                    <a:lnTo>
                      <a:pt x="353" y="199"/>
                    </a:lnTo>
                    <a:lnTo>
                      <a:pt x="352" y="200"/>
                    </a:lnTo>
                    <a:lnTo>
                      <a:pt x="353" y="201"/>
                    </a:lnTo>
                    <a:lnTo>
                      <a:pt x="352" y="202"/>
                    </a:lnTo>
                    <a:lnTo>
                      <a:pt x="353" y="203"/>
                    </a:lnTo>
                    <a:lnTo>
                      <a:pt x="354" y="203"/>
                    </a:lnTo>
                    <a:lnTo>
                      <a:pt x="355" y="204"/>
                    </a:lnTo>
                    <a:lnTo>
                      <a:pt x="355" y="206"/>
                    </a:lnTo>
                    <a:lnTo>
                      <a:pt x="356" y="207"/>
                    </a:lnTo>
                    <a:lnTo>
                      <a:pt x="356" y="208"/>
                    </a:lnTo>
                    <a:lnTo>
                      <a:pt x="357" y="208"/>
                    </a:lnTo>
                    <a:lnTo>
                      <a:pt x="357" y="209"/>
                    </a:lnTo>
                    <a:lnTo>
                      <a:pt x="357" y="209"/>
                    </a:lnTo>
                    <a:lnTo>
                      <a:pt x="358" y="210"/>
                    </a:lnTo>
                    <a:lnTo>
                      <a:pt x="358" y="212"/>
                    </a:lnTo>
                    <a:lnTo>
                      <a:pt x="360" y="212"/>
                    </a:lnTo>
                    <a:lnTo>
                      <a:pt x="360" y="213"/>
                    </a:lnTo>
                    <a:lnTo>
                      <a:pt x="362" y="213"/>
                    </a:lnTo>
                    <a:lnTo>
                      <a:pt x="363" y="213"/>
                    </a:lnTo>
                    <a:lnTo>
                      <a:pt x="362" y="215"/>
                    </a:lnTo>
                    <a:lnTo>
                      <a:pt x="363" y="215"/>
                    </a:lnTo>
                    <a:lnTo>
                      <a:pt x="364" y="216"/>
                    </a:lnTo>
                    <a:lnTo>
                      <a:pt x="362" y="216"/>
                    </a:lnTo>
                    <a:lnTo>
                      <a:pt x="363" y="218"/>
                    </a:lnTo>
                    <a:lnTo>
                      <a:pt x="365" y="219"/>
                    </a:lnTo>
                    <a:lnTo>
                      <a:pt x="364" y="220"/>
                    </a:lnTo>
                    <a:lnTo>
                      <a:pt x="362" y="220"/>
                    </a:lnTo>
                    <a:lnTo>
                      <a:pt x="362" y="220"/>
                    </a:lnTo>
                    <a:lnTo>
                      <a:pt x="363" y="221"/>
                    </a:lnTo>
                    <a:lnTo>
                      <a:pt x="365" y="222"/>
                    </a:lnTo>
                    <a:lnTo>
                      <a:pt x="365" y="222"/>
                    </a:lnTo>
                    <a:lnTo>
                      <a:pt x="365" y="223"/>
                    </a:lnTo>
                    <a:lnTo>
                      <a:pt x="366" y="223"/>
                    </a:lnTo>
                    <a:lnTo>
                      <a:pt x="367" y="225"/>
                    </a:lnTo>
                    <a:lnTo>
                      <a:pt x="367" y="226"/>
                    </a:lnTo>
                    <a:lnTo>
                      <a:pt x="367" y="228"/>
                    </a:lnTo>
                    <a:lnTo>
                      <a:pt x="368" y="228"/>
                    </a:lnTo>
                    <a:lnTo>
                      <a:pt x="368" y="230"/>
                    </a:lnTo>
                    <a:lnTo>
                      <a:pt x="368" y="230"/>
                    </a:lnTo>
                    <a:lnTo>
                      <a:pt x="370" y="232"/>
                    </a:lnTo>
                    <a:lnTo>
                      <a:pt x="369" y="233"/>
                    </a:lnTo>
                    <a:lnTo>
                      <a:pt x="369" y="233"/>
                    </a:lnTo>
                    <a:lnTo>
                      <a:pt x="369" y="234"/>
                    </a:lnTo>
                    <a:lnTo>
                      <a:pt x="369" y="235"/>
                    </a:lnTo>
                    <a:lnTo>
                      <a:pt x="369" y="237"/>
                    </a:lnTo>
                    <a:lnTo>
                      <a:pt x="370" y="237"/>
                    </a:lnTo>
                    <a:lnTo>
                      <a:pt x="371" y="238"/>
                    </a:lnTo>
                    <a:lnTo>
                      <a:pt x="371" y="239"/>
                    </a:lnTo>
                    <a:lnTo>
                      <a:pt x="370" y="239"/>
                    </a:lnTo>
                    <a:lnTo>
                      <a:pt x="370" y="240"/>
                    </a:lnTo>
                    <a:lnTo>
                      <a:pt x="371" y="240"/>
                    </a:lnTo>
                    <a:lnTo>
                      <a:pt x="371" y="241"/>
                    </a:lnTo>
                    <a:lnTo>
                      <a:pt x="370" y="242"/>
                    </a:lnTo>
                    <a:lnTo>
                      <a:pt x="372" y="242"/>
                    </a:lnTo>
                    <a:lnTo>
                      <a:pt x="372" y="244"/>
                    </a:lnTo>
                    <a:lnTo>
                      <a:pt x="372" y="244"/>
                    </a:lnTo>
                    <a:lnTo>
                      <a:pt x="372" y="245"/>
                    </a:lnTo>
                    <a:lnTo>
                      <a:pt x="374" y="245"/>
                    </a:lnTo>
                    <a:lnTo>
                      <a:pt x="374" y="246"/>
                    </a:lnTo>
                    <a:lnTo>
                      <a:pt x="373" y="247"/>
                    </a:lnTo>
                    <a:lnTo>
                      <a:pt x="372" y="247"/>
                    </a:lnTo>
                    <a:lnTo>
                      <a:pt x="373" y="248"/>
                    </a:lnTo>
                    <a:lnTo>
                      <a:pt x="373" y="250"/>
                    </a:lnTo>
                    <a:lnTo>
                      <a:pt x="373" y="251"/>
                    </a:lnTo>
                    <a:lnTo>
                      <a:pt x="375" y="252"/>
                    </a:lnTo>
                    <a:lnTo>
                      <a:pt x="376" y="253"/>
                    </a:lnTo>
                    <a:lnTo>
                      <a:pt x="376" y="254"/>
                    </a:lnTo>
                    <a:lnTo>
                      <a:pt x="375" y="254"/>
                    </a:lnTo>
                    <a:lnTo>
                      <a:pt x="375" y="255"/>
                    </a:lnTo>
                    <a:lnTo>
                      <a:pt x="376" y="256"/>
                    </a:lnTo>
                    <a:lnTo>
                      <a:pt x="375" y="257"/>
                    </a:lnTo>
                    <a:lnTo>
                      <a:pt x="374" y="257"/>
                    </a:lnTo>
                    <a:lnTo>
                      <a:pt x="373" y="257"/>
                    </a:lnTo>
                    <a:lnTo>
                      <a:pt x="373" y="258"/>
                    </a:lnTo>
                    <a:lnTo>
                      <a:pt x="373" y="258"/>
                    </a:lnTo>
                    <a:lnTo>
                      <a:pt x="374" y="259"/>
                    </a:lnTo>
                    <a:lnTo>
                      <a:pt x="375" y="260"/>
                    </a:lnTo>
                    <a:lnTo>
                      <a:pt x="375" y="262"/>
                    </a:lnTo>
                    <a:lnTo>
                      <a:pt x="376" y="264"/>
                    </a:lnTo>
                    <a:lnTo>
                      <a:pt x="376" y="264"/>
                    </a:lnTo>
                    <a:lnTo>
                      <a:pt x="376" y="265"/>
                    </a:lnTo>
                    <a:lnTo>
                      <a:pt x="379" y="265"/>
                    </a:lnTo>
                    <a:lnTo>
                      <a:pt x="379" y="266"/>
                    </a:lnTo>
                    <a:lnTo>
                      <a:pt x="380" y="265"/>
                    </a:lnTo>
                    <a:lnTo>
                      <a:pt x="380" y="267"/>
                    </a:lnTo>
                    <a:lnTo>
                      <a:pt x="381" y="268"/>
                    </a:lnTo>
                    <a:lnTo>
                      <a:pt x="382" y="269"/>
                    </a:lnTo>
                    <a:lnTo>
                      <a:pt x="382" y="268"/>
                    </a:lnTo>
                    <a:lnTo>
                      <a:pt x="382" y="269"/>
                    </a:lnTo>
                    <a:lnTo>
                      <a:pt x="383" y="270"/>
                    </a:lnTo>
                    <a:lnTo>
                      <a:pt x="382" y="271"/>
                    </a:lnTo>
                    <a:lnTo>
                      <a:pt x="384" y="272"/>
                    </a:lnTo>
                    <a:lnTo>
                      <a:pt x="384" y="273"/>
                    </a:lnTo>
                    <a:lnTo>
                      <a:pt x="385" y="274"/>
                    </a:lnTo>
                    <a:lnTo>
                      <a:pt x="384" y="274"/>
                    </a:lnTo>
                    <a:lnTo>
                      <a:pt x="385" y="275"/>
                    </a:lnTo>
                    <a:lnTo>
                      <a:pt x="385" y="276"/>
                    </a:lnTo>
                    <a:lnTo>
                      <a:pt x="386" y="277"/>
                    </a:lnTo>
                    <a:lnTo>
                      <a:pt x="386" y="278"/>
                    </a:lnTo>
                    <a:lnTo>
                      <a:pt x="385" y="278"/>
                    </a:lnTo>
                    <a:lnTo>
                      <a:pt x="385" y="279"/>
                    </a:lnTo>
                    <a:lnTo>
                      <a:pt x="385" y="280"/>
                    </a:lnTo>
                    <a:lnTo>
                      <a:pt x="386" y="281"/>
                    </a:lnTo>
                    <a:lnTo>
                      <a:pt x="386" y="282"/>
                    </a:lnTo>
                    <a:lnTo>
                      <a:pt x="386" y="282"/>
                    </a:lnTo>
                    <a:lnTo>
                      <a:pt x="386" y="282"/>
                    </a:lnTo>
                    <a:lnTo>
                      <a:pt x="387" y="283"/>
                    </a:lnTo>
                    <a:lnTo>
                      <a:pt x="388" y="283"/>
                    </a:lnTo>
                    <a:lnTo>
                      <a:pt x="389" y="284"/>
                    </a:lnTo>
                    <a:lnTo>
                      <a:pt x="389" y="285"/>
                    </a:lnTo>
                    <a:lnTo>
                      <a:pt x="388" y="285"/>
                    </a:lnTo>
                    <a:lnTo>
                      <a:pt x="388" y="286"/>
                    </a:lnTo>
                    <a:lnTo>
                      <a:pt x="389" y="287"/>
                    </a:lnTo>
                    <a:lnTo>
                      <a:pt x="389" y="288"/>
                    </a:lnTo>
                    <a:lnTo>
                      <a:pt x="389" y="289"/>
                    </a:lnTo>
                    <a:lnTo>
                      <a:pt x="390" y="289"/>
                    </a:lnTo>
                    <a:lnTo>
                      <a:pt x="390" y="290"/>
                    </a:lnTo>
                    <a:lnTo>
                      <a:pt x="390" y="291"/>
                    </a:lnTo>
                    <a:lnTo>
                      <a:pt x="390" y="292"/>
                    </a:lnTo>
                    <a:lnTo>
                      <a:pt x="391" y="293"/>
                    </a:lnTo>
                    <a:lnTo>
                      <a:pt x="392" y="293"/>
                    </a:lnTo>
                    <a:lnTo>
                      <a:pt x="393" y="293"/>
                    </a:lnTo>
                    <a:lnTo>
                      <a:pt x="394" y="293"/>
                    </a:lnTo>
                    <a:lnTo>
                      <a:pt x="395" y="294"/>
                    </a:lnTo>
                    <a:lnTo>
                      <a:pt x="396" y="294"/>
                    </a:lnTo>
                    <a:lnTo>
                      <a:pt x="397" y="295"/>
                    </a:lnTo>
                    <a:lnTo>
                      <a:pt x="397" y="296"/>
                    </a:lnTo>
                    <a:lnTo>
                      <a:pt x="396" y="296"/>
                    </a:lnTo>
                    <a:lnTo>
                      <a:pt x="395" y="297"/>
                    </a:lnTo>
                    <a:lnTo>
                      <a:pt x="395" y="298"/>
                    </a:lnTo>
                    <a:lnTo>
                      <a:pt x="397" y="299"/>
                    </a:lnTo>
                    <a:lnTo>
                      <a:pt x="398" y="299"/>
                    </a:lnTo>
                    <a:lnTo>
                      <a:pt x="397" y="300"/>
                    </a:lnTo>
                    <a:lnTo>
                      <a:pt x="396" y="300"/>
                    </a:lnTo>
                    <a:lnTo>
                      <a:pt x="396" y="301"/>
                    </a:lnTo>
                    <a:lnTo>
                      <a:pt x="396" y="302"/>
                    </a:lnTo>
                    <a:lnTo>
                      <a:pt x="396" y="302"/>
                    </a:lnTo>
                    <a:lnTo>
                      <a:pt x="396" y="303"/>
                    </a:lnTo>
                    <a:lnTo>
                      <a:pt x="395" y="304"/>
                    </a:lnTo>
                    <a:lnTo>
                      <a:pt x="395" y="305"/>
                    </a:lnTo>
                    <a:lnTo>
                      <a:pt x="397" y="306"/>
                    </a:lnTo>
                    <a:lnTo>
                      <a:pt x="397" y="307"/>
                    </a:lnTo>
                    <a:lnTo>
                      <a:pt x="399" y="308"/>
                    </a:lnTo>
                    <a:lnTo>
                      <a:pt x="399" y="309"/>
                    </a:lnTo>
                    <a:lnTo>
                      <a:pt x="399" y="309"/>
                    </a:lnTo>
                    <a:lnTo>
                      <a:pt x="399" y="310"/>
                    </a:lnTo>
                    <a:lnTo>
                      <a:pt x="400" y="310"/>
                    </a:lnTo>
                    <a:lnTo>
                      <a:pt x="400" y="311"/>
                    </a:lnTo>
                    <a:lnTo>
                      <a:pt x="401" y="312"/>
                    </a:lnTo>
                    <a:lnTo>
                      <a:pt x="402" y="313"/>
                    </a:lnTo>
                    <a:lnTo>
                      <a:pt x="403" y="313"/>
                    </a:lnTo>
                    <a:lnTo>
                      <a:pt x="404" y="313"/>
                    </a:lnTo>
                    <a:lnTo>
                      <a:pt x="404" y="314"/>
                    </a:lnTo>
                    <a:lnTo>
                      <a:pt x="404" y="315"/>
                    </a:lnTo>
                    <a:lnTo>
                      <a:pt x="403" y="315"/>
                    </a:lnTo>
                    <a:lnTo>
                      <a:pt x="403" y="316"/>
                    </a:lnTo>
                    <a:lnTo>
                      <a:pt x="404" y="316"/>
                    </a:lnTo>
                    <a:lnTo>
                      <a:pt x="405" y="319"/>
                    </a:lnTo>
                    <a:lnTo>
                      <a:pt x="406" y="320"/>
                    </a:lnTo>
                    <a:lnTo>
                      <a:pt x="406" y="320"/>
                    </a:lnTo>
                    <a:lnTo>
                      <a:pt x="406" y="320"/>
                    </a:lnTo>
                    <a:lnTo>
                      <a:pt x="406" y="321"/>
                    </a:lnTo>
                    <a:lnTo>
                      <a:pt x="406" y="322"/>
                    </a:lnTo>
                    <a:lnTo>
                      <a:pt x="406" y="323"/>
                    </a:lnTo>
                    <a:lnTo>
                      <a:pt x="406" y="323"/>
                    </a:lnTo>
                    <a:lnTo>
                      <a:pt x="407" y="325"/>
                    </a:lnTo>
                    <a:lnTo>
                      <a:pt x="406" y="325"/>
                    </a:lnTo>
                    <a:lnTo>
                      <a:pt x="405" y="326"/>
                    </a:lnTo>
                    <a:lnTo>
                      <a:pt x="405" y="327"/>
                    </a:lnTo>
                    <a:lnTo>
                      <a:pt x="406" y="328"/>
                    </a:lnTo>
                    <a:lnTo>
                      <a:pt x="406" y="330"/>
                    </a:lnTo>
                    <a:lnTo>
                      <a:pt x="405" y="330"/>
                    </a:lnTo>
                    <a:lnTo>
                      <a:pt x="405" y="331"/>
                    </a:lnTo>
                    <a:lnTo>
                      <a:pt x="404" y="331"/>
                    </a:lnTo>
                    <a:lnTo>
                      <a:pt x="404" y="332"/>
                    </a:lnTo>
                    <a:lnTo>
                      <a:pt x="404" y="333"/>
                    </a:lnTo>
                    <a:lnTo>
                      <a:pt x="405" y="333"/>
                    </a:lnTo>
                    <a:lnTo>
                      <a:pt x="406" y="333"/>
                    </a:lnTo>
                    <a:lnTo>
                      <a:pt x="405" y="334"/>
                    </a:lnTo>
                    <a:lnTo>
                      <a:pt x="404" y="333"/>
                    </a:lnTo>
                    <a:lnTo>
                      <a:pt x="403" y="333"/>
                    </a:lnTo>
                    <a:lnTo>
                      <a:pt x="403" y="333"/>
                    </a:lnTo>
                    <a:lnTo>
                      <a:pt x="402" y="333"/>
                    </a:lnTo>
                    <a:lnTo>
                      <a:pt x="402" y="333"/>
                    </a:lnTo>
                    <a:lnTo>
                      <a:pt x="402" y="335"/>
                    </a:lnTo>
                    <a:lnTo>
                      <a:pt x="402" y="336"/>
                    </a:lnTo>
                    <a:lnTo>
                      <a:pt x="403" y="336"/>
                    </a:lnTo>
                    <a:lnTo>
                      <a:pt x="403" y="337"/>
                    </a:lnTo>
                    <a:lnTo>
                      <a:pt x="404" y="337"/>
                    </a:lnTo>
                    <a:lnTo>
                      <a:pt x="404" y="337"/>
                    </a:lnTo>
                    <a:lnTo>
                      <a:pt x="403" y="338"/>
                    </a:lnTo>
                    <a:lnTo>
                      <a:pt x="403" y="337"/>
                    </a:lnTo>
                    <a:lnTo>
                      <a:pt x="403" y="338"/>
                    </a:lnTo>
                    <a:lnTo>
                      <a:pt x="403" y="340"/>
                    </a:lnTo>
                    <a:lnTo>
                      <a:pt x="403" y="340"/>
                    </a:lnTo>
                    <a:lnTo>
                      <a:pt x="403" y="341"/>
                    </a:lnTo>
                    <a:lnTo>
                      <a:pt x="403" y="342"/>
                    </a:lnTo>
                    <a:lnTo>
                      <a:pt x="402" y="342"/>
                    </a:lnTo>
                    <a:lnTo>
                      <a:pt x="402" y="343"/>
                    </a:lnTo>
                    <a:lnTo>
                      <a:pt x="402" y="344"/>
                    </a:lnTo>
                    <a:lnTo>
                      <a:pt x="401" y="344"/>
                    </a:lnTo>
                    <a:lnTo>
                      <a:pt x="400" y="343"/>
                    </a:lnTo>
                    <a:lnTo>
                      <a:pt x="400" y="344"/>
                    </a:lnTo>
                    <a:lnTo>
                      <a:pt x="399" y="344"/>
                    </a:lnTo>
                    <a:lnTo>
                      <a:pt x="400" y="344"/>
                    </a:lnTo>
                    <a:lnTo>
                      <a:pt x="400" y="345"/>
                    </a:lnTo>
                    <a:lnTo>
                      <a:pt x="400" y="346"/>
                    </a:lnTo>
                    <a:lnTo>
                      <a:pt x="400" y="346"/>
                    </a:lnTo>
                    <a:lnTo>
                      <a:pt x="401" y="346"/>
                    </a:lnTo>
                    <a:lnTo>
                      <a:pt x="402" y="347"/>
                    </a:lnTo>
                    <a:lnTo>
                      <a:pt x="402" y="347"/>
                    </a:lnTo>
                    <a:lnTo>
                      <a:pt x="401" y="347"/>
                    </a:lnTo>
                    <a:lnTo>
                      <a:pt x="400" y="348"/>
                    </a:lnTo>
                    <a:lnTo>
                      <a:pt x="400" y="348"/>
                    </a:lnTo>
                    <a:lnTo>
                      <a:pt x="399" y="349"/>
                    </a:lnTo>
                    <a:lnTo>
                      <a:pt x="400" y="350"/>
                    </a:lnTo>
                    <a:lnTo>
                      <a:pt x="400" y="350"/>
                    </a:lnTo>
                    <a:lnTo>
                      <a:pt x="401" y="351"/>
                    </a:lnTo>
                    <a:lnTo>
                      <a:pt x="401" y="351"/>
                    </a:lnTo>
                    <a:lnTo>
                      <a:pt x="400" y="352"/>
                    </a:lnTo>
                    <a:lnTo>
                      <a:pt x="400" y="353"/>
                    </a:lnTo>
                    <a:lnTo>
                      <a:pt x="400" y="354"/>
                    </a:lnTo>
                    <a:lnTo>
                      <a:pt x="401" y="354"/>
                    </a:lnTo>
                    <a:lnTo>
                      <a:pt x="402" y="354"/>
                    </a:lnTo>
                    <a:lnTo>
                      <a:pt x="403" y="355"/>
                    </a:lnTo>
                    <a:lnTo>
                      <a:pt x="402" y="356"/>
                    </a:lnTo>
                    <a:lnTo>
                      <a:pt x="402" y="357"/>
                    </a:lnTo>
                    <a:lnTo>
                      <a:pt x="403" y="357"/>
                    </a:lnTo>
                    <a:lnTo>
                      <a:pt x="405" y="357"/>
                    </a:lnTo>
                    <a:lnTo>
                      <a:pt x="406" y="358"/>
                    </a:lnTo>
                    <a:lnTo>
                      <a:pt x="406" y="358"/>
                    </a:lnTo>
                    <a:lnTo>
                      <a:pt x="407" y="358"/>
                    </a:lnTo>
                    <a:lnTo>
                      <a:pt x="408" y="359"/>
                    </a:lnTo>
                    <a:lnTo>
                      <a:pt x="409" y="359"/>
                    </a:lnTo>
                    <a:lnTo>
                      <a:pt x="410" y="360"/>
                    </a:lnTo>
                    <a:lnTo>
                      <a:pt x="410" y="359"/>
                    </a:lnTo>
                    <a:lnTo>
                      <a:pt x="410" y="360"/>
                    </a:lnTo>
                    <a:lnTo>
                      <a:pt x="411" y="361"/>
                    </a:lnTo>
                    <a:lnTo>
                      <a:pt x="411" y="361"/>
                    </a:lnTo>
                    <a:lnTo>
                      <a:pt x="413" y="364"/>
                    </a:lnTo>
                    <a:lnTo>
                      <a:pt x="412" y="364"/>
                    </a:lnTo>
                    <a:lnTo>
                      <a:pt x="412" y="364"/>
                    </a:lnTo>
                    <a:lnTo>
                      <a:pt x="413" y="365"/>
                    </a:lnTo>
                    <a:lnTo>
                      <a:pt x="413" y="367"/>
                    </a:lnTo>
                    <a:lnTo>
                      <a:pt x="413" y="368"/>
                    </a:lnTo>
                    <a:lnTo>
                      <a:pt x="414" y="368"/>
                    </a:lnTo>
                    <a:lnTo>
                      <a:pt x="413" y="368"/>
                    </a:lnTo>
                    <a:lnTo>
                      <a:pt x="414" y="369"/>
                    </a:lnTo>
                    <a:lnTo>
                      <a:pt x="414" y="370"/>
                    </a:lnTo>
                    <a:lnTo>
                      <a:pt x="413" y="371"/>
                    </a:lnTo>
                    <a:lnTo>
                      <a:pt x="413" y="371"/>
                    </a:lnTo>
                    <a:lnTo>
                      <a:pt x="412" y="371"/>
                    </a:lnTo>
                    <a:lnTo>
                      <a:pt x="412" y="372"/>
                    </a:lnTo>
                    <a:lnTo>
                      <a:pt x="412" y="373"/>
                    </a:lnTo>
                    <a:lnTo>
                      <a:pt x="413" y="374"/>
                    </a:lnTo>
                    <a:lnTo>
                      <a:pt x="413" y="373"/>
                    </a:lnTo>
                    <a:lnTo>
                      <a:pt x="414" y="373"/>
                    </a:lnTo>
                    <a:lnTo>
                      <a:pt x="415" y="374"/>
                    </a:lnTo>
                    <a:lnTo>
                      <a:pt x="417" y="375"/>
                    </a:lnTo>
                    <a:lnTo>
                      <a:pt x="418" y="375"/>
                    </a:lnTo>
                    <a:lnTo>
                      <a:pt x="417" y="376"/>
                    </a:lnTo>
                    <a:lnTo>
                      <a:pt x="417" y="377"/>
                    </a:lnTo>
                    <a:lnTo>
                      <a:pt x="417" y="378"/>
                    </a:lnTo>
                    <a:lnTo>
                      <a:pt x="418" y="380"/>
                    </a:lnTo>
                    <a:lnTo>
                      <a:pt x="418" y="381"/>
                    </a:lnTo>
                    <a:lnTo>
                      <a:pt x="420" y="382"/>
                    </a:lnTo>
                    <a:lnTo>
                      <a:pt x="420" y="382"/>
                    </a:lnTo>
                    <a:lnTo>
                      <a:pt x="420" y="384"/>
                    </a:lnTo>
                    <a:lnTo>
                      <a:pt x="420" y="384"/>
                    </a:lnTo>
                    <a:lnTo>
                      <a:pt x="420" y="385"/>
                    </a:lnTo>
                    <a:lnTo>
                      <a:pt x="421" y="385"/>
                    </a:lnTo>
                    <a:lnTo>
                      <a:pt x="422" y="386"/>
                    </a:lnTo>
                    <a:lnTo>
                      <a:pt x="424" y="387"/>
                    </a:lnTo>
                    <a:lnTo>
                      <a:pt x="424" y="388"/>
                    </a:lnTo>
                    <a:lnTo>
                      <a:pt x="424" y="389"/>
                    </a:lnTo>
                    <a:lnTo>
                      <a:pt x="424" y="389"/>
                    </a:lnTo>
                    <a:lnTo>
                      <a:pt x="424" y="390"/>
                    </a:lnTo>
                    <a:lnTo>
                      <a:pt x="424" y="391"/>
                    </a:lnTo>
                    <a:lnTo>
                      <a:pt x="425" y="392"/>
                    </a:lnTo>
                    <a:lnTo>
                      <a:pt x="424" y="392"/>
                    </a:lnTo>
                    <a:lnTo>
                      <a:pt x="425" y="393"/>
                    </a:lnTo>
                    <a:lnTo>
                      <a:pt x="426" y="394"/>
                    </a:lnTo>
                    <a:lnTo>
                      <a:pt x="427" y="395"/>
                    </a:lnTo>
                    <a:lnTo>
                      <a:pt x="427" y="395"/>
                    </a:lnTo>
                    <a:lnTo>
                      <a:pt x="428" y="397"/>
                    </a:lnTo>
                    <a:lnTo>
                      <a:pt x="427" y="398"/>
                    </a:lnTo>
                    <a:lnTo>
                      <a:pt x="426" y="398"/>
                    </a:lnTo>
                    <a:lnTo>
                      <a:pt x="426" y="399"/>
                    </a:lnTo>
                    <a:lnTo>
                      <a:pt x="424" y="399"/>
                    </a:lnTo>
                    <a:lnTo>
                      <a:pt x="422" y="399"/>
                    </a:lnTo>
                    <a:lnTo>
                      <a:pt x="421" y="399"/>
                    </a:lnTo>
                    <a:lnTo>
                      <a:pt x="420" y="399"/>
                    </a:lnTo>
                    <a:lnTo>
                      <a:pt x="420" y="400"/>
                    </a:lnTo>
                    <a:lnTo>
                      <a:pt x="418" y="401"/>
                    </a:lnTo>
                    <a:lnTo>
                      <a:pt x="417" y="402"/>
                    </a:lnTo>
                    <a:lnTo>
                      <a:pt x="417" y="402"/>
                    </a:lnTo>
                    <a:lnTo>
                      <a:pt x="416" y="402"/>
                    </a:lnTo>
                    <a:lnTo>
                      <a:pt x="415" y="402"/>
                    </a:lnTo>
                    <a:lnTo>
                      <a:pt x="414" y="401"/>
                    </a:lnTo>
                    <a:lnTo>
                      <a:pt x="413" y="401"/>
                    </a:lnTo>
                    <a:lnTo>
                      <a:pt x="413" y="400"/>
                    </a:lnTo>
                    <a:lnTo>
                      <a:pt x="411" y="399"/>
                    </a:lnTo>
                    <a:lnTo>
                      <a:pt x="410" y="399"/>
                    </a:lnTo>
                    <a:lnTo>
                      <a:pt x="410" y="399"/>
                    </a:lnTo>
                    <a:lnTo>
                      <a:pt x="409" y="399"/>
                    </a:lnTo>
                    <a:lnTo>
                      <a:pt x="408" y="399"/>
                    </a:lnTo>
                    <a:lnTo>
                      <a:pt x="407" y="399"/>
                    </a:lnTo>
                    <a:lnTo>
                      <a:pt x="406" y="399"/>
                    </a:lnTo>
                    <a:lnTo>
                      <a:pt x="406" y="399"/>
                    </a:lnTo>
                    <a:lnTo>
                      <a:pt x="404" y="399"/>
                    </a:lnTo>
                    <a:lnTo>
                      <a:pt x="403" y="400"/>
                    </a:lnTo>
                    <a:lnTo>
                      <a:pt x="403" y="400"/>
                    </a:lnTo>
                    <a:lnTo>
                      <a:pt x="401" y="400"/>
                    </a:lnTo>
                    <a:lnTo>
                      <a:pt x="400" y="400"/>
                    </a:lnTo>
                    <a:lnTo>
                      <a:pt x="400" y="401"/>
                    </a:lnTo>
                    <a:lnTo>
                      <a:pt x="399" y="400"/>
                    </a:lnTo>
                    <a:lnTo>
                      <a:pt x="397" y="400"/>
                    </a:lnTo>
                    <a:lnTo>
                      <a:pt x="396" y="399"/>
                    </a:lnTo>
                    <a:lnTo>
                      <a:pt x="395" y="399"/>
                    </a:lnTo>
                    <a:lnTo>
                      <a:pt x="394" y="399"/>
                    </a:lnTo>
                    <a:lnTo>
                      <a:pt x="393" y="399"/>
                    </a:lnTo>
                    <a:lnTo>
                      <a:pt x="392" y="399"/>
                    </a:lnTo>
                    <a:lnTo>
                      <a:pt x="391" y="399"/>
                    </a:lnTo>
                    <a:lnTo>
                      <a:pt x="391" y="398"/>
                    </a:lnTo>
                    <a:lnTo>
                      <a:pt x="390" y="397"/>
                    </a:lnTo>
                    <a:lnTo>
                      <a:pt x="391" y="396"/>
                    </a:lnTo>
                    <a:lnTo>
                      <a:pt x="390" y="396"/>
                    </a:lnTo>
                    <a:lnTo>
                      <a:pt x="389" y="396"/>
                    </a:lnTo>
                    <a:lnTo>
                      <a:pt x="388" y="395"/>
                    </a:lnTo>
                    <a:lnTo>
                      <a:pt x="387" y="395"/>
                    </a:lnTo>
                    <a:lnTo>
                      <a:pt x="386" y="395"/>
                    </a:lnTo>
                    <a:lnTo>
                      <a:pt x="386" y="395"/>
                    </a:lnTo>
                    <a:lnTo>
                      <a:pt x="384" y="395"/>
                    </a:lnTo>
                    <a:lnTo>
                      <a:pt x="382" y="395"/>
                    </a:lnTo>
                    <a:lnTo>
                      <a:pt x="382" y="395"/>
                    </a:lnTo>
                    <a:lnTo>
                      <a:pt x="382" y="395"/>
                    </a:lnTo>
                    <a:lnTo>
                      <a:pt x="381" y="396"/>
                    </a:lnTo>
                    <a:lnTo>
                      <a:pt x="379" y="395"/>
                    </a:lnTo>
                    <a:lnTo>
                      <a:pt x="379" y="395"/>
                    </a:lnTo>
                    <a:lnTo>
                      <a:pt x="376" y="396"/>
                    </a:lnTo>
                    <a:lnTo>
                      <a:pt x="375" y="396"/>
                    </a:lnTo>
                    <a:lnTo>
                      <a:pt x="374" y="396"/>
                    </a:lnTo>
                    <a:lnTo>
                      <a:pt x="373" y="395"/>
                    </a:lnTo>
                    <a:lnTo>
                      <a:pt x="372" y="395"/>
                    </a:lnTo>
                    <a:lnTo>
                      <a:pt x="371" y="395"/>
                    </a:lnTo>
                    <a:lnTo>
                      <a:pt x="370" y="396"/>
                    </a:lnTo>
                    <a:lnTo>
                      <a:pt x="369" y="395"/>
                    </a:lnTo>
                    <a:lnTo>
                      <a:pt x="369" y="395"/>
                    </a:lnTo>
                    <a:lnTo>
                      <a:pt x="368" y="395"/>
                    </a:lnTo>
                    <a:lnTo>
                      <a:pt x="368" y="394"/>
                    </a:lnTo>
                    <a:lnTo>
                      <a:pt x="367" y="394"/>
                    </a:lnTo>
                    <a:lnTo>
                      <a:pt x="365" y="394"/>
                    </a:lnTo>
                    <a:lnTo>
                      <a:pt x="363" y="392"/>
                    </a:lnTo>
                    <a:lnTo>
                      <a:pt x="363" y="392"/>
                    </a:lnTo>
                    <a:lnTo>
                      <a:pt x="363" y="391"/>
                    </a:lnTo>
                    <a:lnTo>
                      <a:pt x="362" y="391"/>
                    </a:lnTo>
                    <a:lnTo>
                      <a:pt x="362" y="391"/>
                    </a:lnTo>
                    <a:lnTo>
                      <a:pt x="361" y="390"/>
                    </a:lnTo>
                    <a:lnTo>
                      <a:pt x="360" y="391"/>
                    </a:lnTo>
                    <a:lnTo>
                      <a:pt x="359" y="390"/>
                    </a:lnTo>
                    <a:lnTo>
                      <a:pt x="358" y="390"/>
                    </a:lnTo>
                    <a:lnTo>
                      <a:pt x="358" y="390"/>
                    </a:lnTo>
                    <a:lnTo>
                      <a:pt x="358" y="391"/>
                    </a:lnTo>
                    <a:lnTo>
                      <a:pt x="356" y="391"/>
                    </a:lnTo>
                    <a:lnTo>
                      <a:pt x="355" y="391"/>
                    </a:lnTo>
                    <a:lnTo>
                      <a:pt x="354" y="390"/>
                    </a:lnTo>
                    <a:lnTo>
                      <a:pt x="354" y="389"/>
                    </a:lnTo>
                    <a:lnTo>
                      <a:pt x="351" y="388"/>
                    </a:lnTo>
                    <a:lnTo>
                      <a:pt x="351" y="387"/>
                    </a:lnTo>
                    <a:lnTo>
                      <a:pt x="350" y="387"/>
                    </a:lnTo>
                    <a:lnTo>
                      <a:pt x="349" y="387"/>
                    </a:lnTo>
                    <a:lnTo>
                      <a:pt x="349" y="386"/>
                    </a:lnTo>
                    <a:lnTo>
                      <a:pt x="348" y="385"/>
                    </a:lnTo>
                    <a:lnTo>
                      <a:pt x="348" y="385"/>
                    </a:lnTo>
                    <a:lnTo>
                      <a:pt x="348" y="385"/>
                    </a:lnTo>
                    <a:lnTo>
                      <a:pt x="347" y="384"/>
                    </a:lnTo>
                    <a:lnTo>
                      <a:pt x="347" y="383"/>
                    </a:lnTo>
                    <a:lnTo>
                      <a:pt x="347" y="382"/>
                    </a:lnTo>
                    <a:lnTo>
                      <a:pt x="347" y="382"/>
                    </a:lnTo>
                    <a:lnTo>
                      <a:pt x="346" y="381"/>
                    </a:lnTo>
                    <a:lnTo>
                      <a:pt x="345" y="381"/>
                    </a:lnTo>
                    <a:lnTo>
                      <a:pt x="344" y="380"/>
                    </a:lnTo>
                    <a:lnTo>
                      <a:pt x="343" y="379"/>
                    </a:lnTo>
                    <a:lnTo>
                      <a:pt x="342" y="379"/>
                    </a:lnTo>
                    <a:lnTo>
                      <a:pt x="341" y="378"/>
                    </a:lnTo>
                    <a:lnTo>
                      <a:pt x="341" y="378"/>
                    </a:lnTo>
                    <a:lnTo>
                      <a:pt x="340" y="378"/>
                    </a:lnTo>
                    <a:lnTo>
                      <a:pt x="339" y="377"/>
                    </a:lnTo>
                    <a:lnTo>
                      <a:pt x="339" y="376"/>
                    </a:lnTo>
                    <a:lnTo>
                      <a:pt x="338" y="375"/>
                    </a:lnTo>
                    <a:lnTo>
                      <a:pt x="338" y="375"/>
                    </a:lnTo>
                    <a:lnTo>
                      <a:pt x="338" y="374"/>
                    </a:lnTo>
                    <a:lnTo>
                      <a:pt x="338" y="373"/>
                    </a:lnTo>
                    <a:lnTo>
                      <a:pt x="338" y="372"/>
                    </a:lnTo>
                    <a:lnTo>
                      <a:pt x="337" y="371"/>
                    </a:lnTo>
                    <a:lnTo>
                      <a:pt x="337" y="371"/>
                    </a:lnTo>
                    <a:lnTo>
                      <a:pt x="337" y="370"/>
                    </a:lnTo>
                    <a:lnTo>
                      <a:pt x="337" y="369"/>
                    </a:lnTo>
                    <a:lnTo>
                      <a:pt x="336" y="368"/>
                    </a:lnTo>
                    <a:lnTo>
                      <a:pt x="335" y="367"/>
                    </a:lnTo>
                    <a:lnTo>
                      <a:pt x="334" y="364"/>
                    </a:lnTo>
                    <a:lnTo>
                      <a:pt x="334" y="364"/>
                    </a:lnTo>
                    <a:lnTo>
                      <a:pt x="331" y="364"/>
                    </a:lnTo>
                    <a:lnTo>
                      <a:pt x="330" y="364"/>
                    </a:lnTo>
                    <a:lnTo>
                      <a:pt x="329" y="363"/>
                    </a:lnTo>
                    <a:lnTo>
                      <a:pt x="329" y="362"/>
                    </a:lnTo>
                    <a:lnTo>
                      <a:pt x="327" y="361"/>
                    </a:lnTo>
                    <a:lnTo>
                      <a:pt x="327" y="360"/>
                    </a:lnTo>
                    <a:lnTo>
                      <a:pt x="326" y="359"/>
                    </a:lnTo>
                    <a:lnTo>
                      <a:pt x="325" y="359"/>
                    </a:lnTo>
                    <a:lnTo>
                      <a:pt x="324" y="359"/>
                    </a:lnTo>
                    <a:lnTo>
                      <a:pt x="323" y="358"/>
                    </a:lnTo>
                    <a:lnTo>
                      <a:pt x="322" y="358"/>
                    </a:lnTo>
                    <a:lnTo>
                      <a:pt x="320" y="357"/>
                    </a:lnTo>
                    <a:lnTo>
                      <a:pt x="318" y="357"/>
                    </a:lnTo>
                    <a:lnTo>
                      <a:pt x="317" y="357"/>
                    </a:lnTo>
                    <a:lnTo>
                      <a:pt x="316" y="355"/>
                    </a:lnTo>
                    <a:lnTo>
                      <a:pt x="313" y="354"/>
                    </a:lnTo>
                    <a:lnTo>
                      <a:pt x="312" y="354"/>
                    </a:lnTo>
                    <a:lnTo>
                      <a:pt x="310" y="354"/>
                    </a:lnTo>
                    <a:lnTo>
                      <a:pt x="310" y="354"/>
                    </a:lnTo>
                    <a:lnTo>
                      <a:pt x="307" y="352"/>
                    </a:lnTo>
                    <a:lnTo>
                      <a:pt x="307" y="351"/>
                    </a:lnTo>
                    <a:lnTo>
                      <a:pt x="306" y="350"/>
                    </a:lnTo>
                    <a:lnTo>
                      <a:pt x="306" y="349"/>
                    </a:lnTo>
                    <a:lnTo>
                      <a:pt x="306" y="348"/>
                    </a:lnTo>
                    <a:lnTo>
                      <a:pt x="305" y="347"/>
                    </a:lnTo>
                    <a:lnTo>
                      <a:pt x="303" y="346"/>
                    </a:lnTo>
                    <a:lnTo>
                      <a:pt x="303" y="345"/>
                    </a:lnTo>
                    <a:lnTo>
                      <a:pt x="302" y="344"/>
                    </a:lnTo>
                    <a:lnTo>
                      <a:pt x="301" y="344"/>
                    </a:lnTo>
                    <a:lnTo>
                      <a:pt x="300" y="344"/>
                    </a:lnTo>
                    <a:lnTo>
                      <a:pt x="298" y="343"/>
                    </a:lnTo>
                    <a:lnTo>
                      <a:pt x="296" y="342"/>
                    </a:lnTo>
                    <a:lnTo>
                      <a:pt x="295" y="340"/>
                    </a:lnTo>
                    <a:lnTo>
                      <a:pt x="294" y="340"/>
                    </a:lnTo>
                    <a:lnTo>
                      <a:pt x="293" y="339"/>
                    </a:lnTo>
                    <a:lnTo>
                      <a:pt x="292" y="337"/>
                    </a:lnTo>
                    <a:lnTo>
                      <a:pt x="290" y="337"/>
                    </a:lnTo>
                    <a:lnTo>
                      <a:pt x="289" y="335"/>
                    </a:lnTo>
                    <a:lnTo>
                      <a:pt x="288" y="335"/>
                    </a:lnTo>
                    <a:lnTo>
                      <a:pt x="287" y="335"/>
                    </a:lnTo>
                    <a:lnTo>
                      <a:pt x="286" y="334"/>
                    </a:lnTo>
                    <a:lnTo>
                      <a:pt x="286" y="333"/>
                    </a:lnTo>
                    <a:lnTo>
                      <a:pt x="285" y="333"/>
                    </a:lnTo>
                    <a:lnTo>
                      <a:pt x="284" y="333"/>
                    </a:lnTo>
                    <a:lnTo>
                      <a:pt x="284" y="331"/>
                    </a:lnTo>
                    <a:lnTo>
                      <a:pt x="283" y="331"/>
                    </a:lnTo>
                    <a:lnTo>
                      <a:pt x="283" y="330"/>
                    </a:lnTo>
                    <a:lnTo>
                      <a:pt x="282" y="330"/>
                    </a:lnTo>
                    <a:lnTo>
                      <a:pt x="282" y="329"/>
                    </a:lnTo>
                    <a:lnTo>
                      <a:pt x="282" y="328"/>
                    </a:lnTo>
                    <a:lnTo>
                      <a:pt x="281" y="327"/>
                    </a:lnTo>
                    <a:lnTo>
                      <a:pt x="280" y="327"/>
                    </a:lnTo>
                    <a:lnTo>
                      <a:pt x="279" y="326"/>
                    </a:lnTo>
                    <a:lnTo>
                      <a:pt x="279" y="326"/>
                    </a:lnTo>
                    <a:lnTo>
                      <a:pt x="278" y="326"/>
                    </a:lnTo>
                    <a:lnTo>
                      <a:pt x="277" y="326"/>
                    </a:lnTo>
                    <a:lnTo>
                      <a:pt x="276" y="325"/>
                    </a:lnTo>
                    <a:lnTo>
                      <a:pt x="276" y="324"/>
                    </a:lnTo>
                    <a:lnTo>
                      <a:pt x="276" y="323"/>
                    </a:lnTo>
                    <a:lnTo>
                      <a:pt x="276" y="322"/>
                    </a:lnTo>
                    <a:lnTo>
                      <a:pt x="276" y="320"/>
                    </a:lnTo>
                    <a:lnTo>
                      <a:pt x="275" y="319"/>
                    </a:lnTo>
                    <a:lnTo>
                      <a:pt x="273" y="314"/>
                    </a:lnTo>
                    <a:lnTo>
                      <a:pt x="272" y="313"/>
                    </a:lnTo>
                    <a:lnTo>
                      <a:pt x="272" y="313"/>
                    </a:lnTo>
                    <a:lnTo>
                      <a:pt x="272" y="312"/>
                    </a:lnTo>
                    <a:lnTo>
                      <a:pt x="272" y="310"/>
                    </a:lnTo>
                    <a:lnTo>
                      <a:pt x="271" y="309"/>
                    </a:lnTo>
                    <a:lnTo>
                      <a:pt x="270" y="308"/>
                    </a:lnTo>
                    <a:lnTo>
                      <a:pt x="269" y="307"/>
                    </a:lnTo>
                    <a:lnTo>
                      <a:pt x="269" y="306"/>
                    </a:lnTo>
                    <a:lnTo>
                      <a:pt x="267" y="305"/>
                    </a:lnTo>
                    <a:lnTo>
                      <a:pt x="265" y="304"/>
                    </a:lnTo>
                    <a:lnTo>
                      <a:pt x="264" y="302"/>
                    </a:lnTo>
                    <a:lnTo>
                      <a:pt x="264" y="301"/>
                    </a:lnTo>
                    <a:lnTo>
                      <a:pt x="262" y="300"/>
                    </a:lnTo>
                    <a:lnTo>
                      <a:pt x="262" y="299"/>
                    </a:lnTo>
                    <a:lnTo>
                      <a:pt x="261" y="299"/>
                    </a:lnTo>
                    <a:lnTo>
                      <a:pt x="259" y="297"/>
                    </a:lnTo>
                    <a:lnTo>
                      <a:pt x="258" y="296"/>
                    </a:lnTo>
                    <a:lnTo>
                      <a:pt x="257" y="295"/>
                    </a:lnTo>
                    <a:lnTo>
                      <a:pt x="256" y="295"/>
                    </a:lnTo>
                    <a:lnTo>
                      <a:pt x="255" y="294"/>
                    </a:lnTo>
                    <a:lnTo>
                      <a:pt x="255" y="293"/>
                    </a:lnTo>
                    <a:lnTo>
                      <a:pt x="254" y="292"/>
                    </a:lnTo>
                    <a:lnTo>
                      <a:pt x="253" y="292"/>
                    </a:lnTo>
                    <a:lnTo>
                      <a:pt x="251" y="291"/>
                    </a:lnTo>
                    <a:lnTo>
                      <a:pt x="251" y="291"/>
                    </a:lnTo>
                    <a:lnTo>
                      <a:pt x="250" y="290"/>
                    </a:lnTo>
                    <a:lnTo>
                      <a:pt x="249" y="290"/>
                    </a:lnTo>
                    <a:lnTo>
                      <a:pt x="248" y="289"/>
                    </a:lnTo>
                    <a:lnTo>
                      <a:pt x="245" y="289"/>
                    </a:lnTo>
                    <a:lnTo>
                      <a:pt x="244" y="289"/>
                    </a:lnTo>
                    <a:lnTo>
                      <a:pt x="243" y="289"/>
                    </a:lnTo>
                    <a:lnTo>
                      <a:pt x="242" y="292"/>
                    </a:lnTo>
                    <a:lnTo>
                      <a:pt x="225" y="361"/>
                    </a:lnTo>
                    <a:lnTo>
                      <a:pt x="224" y="363"/>
                    </a:lnTo>
                    <a:lnTo>
                      <a:pt x="224" y="363"/>
                    </a:lnTo>
                    <a:lnTo>
                      <a:pt x="223" y="364"/>
                    </a:lnTo>
                    <a:lnTo>
                      <a:pt x="222" y="364"/>
                    </a:lnTo>
                    <a:lnTo>
                      <a:pt x="220" y="364"/>
                    </a:lnTo>
                    <a:lnTo>
                      <a:pt x="219" y="364"/>
                    </a:lnTo>
                    <a:lnTo>
                      <a:pt x="218" y="364"/>
                    </a:lnTo>
                    <a:lnTo>
                      <a:pt x="217" y="364"/>
                    </a:lnTo>
                    <a:lnTo>
                      <a:pt x="218" y="365"/>
                    </a:lnTo>
                    <a:lnTo>
                      <a:pt x="217" y="365"/>
                    </a:lnTo>
                    <a:lnTo>
                      <a:pt x="217" y="366"/>
                    </a:lnTo>
                    <a:lnTo>
                      <a:pt x="215" y="367"/>
                    </a:lnTo>
                    <a:lnTo>
                      <a:pt x="214" y="366"/>
                    </a:lnTo>
                    <a:lnTo>
                      <a:pt x="212" y="366"/>
                    </a:lnTo>
                    <a:lnTo>
                      <a:pt x="211" y="365"/>
                    </a:lnTo>
                    <a:lnTo>
                      <a:pt x="210" y="365"/>
                    </a:lnTo>
                    <a:lnTo>
                      <a:pt x="209" y="365"/>
                    </a:lnTo>
                    <a:lnTo>
                      <a:pt x="208" y="364"/>
                    </a:lnTo>
                    <a:lnTo>
                      <a:pt x="207" y="364"/>
                    </a:lnTo>
                    <a:lnTo>
                      <a:pt x="207" y="364"/>
                    </a:lnTo>
                    <a:lnTo>
                      <a:pt x="205" y="364"/>
                    </a:lnTo>
                    <a:lnTo>
                      <a:pt x="204" y="365"/>
                    </a:lnTo>
                    <a:lnTo>
                      <a:pt x="203" y="365"/>
                    </a:lnTo>
                    <a:lnTo>
                      <a:pt x="203" y="366"/>
                    </a:lnTo>
                    <a:lnTo>
                      <a:pt x="202" y="367"/>
                    </a:lnTo>
                    <a:lnTo>
                      <a:pt x="201" y="368"/>
                    </a:lnTo>
                    <a:lnTo>
                      <a:pt x="200" y="368"/>
                    </a:lnTo>
                    <a:lnTo>
                      <a:pt x="200" y="369"/>
                    </a:lnTo>
                    <a:lnTo>
                      <a:pt x="199" y="370"/>
                    </a:lnTo>
                    <a:lnTo>
                      <a:pt x="198" y="370"/>
                    </a:lnTo>
                    <a:lnTo>
                      <a:pt x="197" y="370"/>
                    </a:lnTo>
                    <a:lnTo>
                      <a:pt x="196" y="370"/>
                    </a:lnTo>
                    <a:lnTo>
                      <a:pt x="195" y="369"/>
                    </a:lnTo>
                    <a:lnTo>
                      <a:pt x="194" y="370"/>
                    </a:lnTo>
                    <a:lnTo>
                      <a:pt x="193" y="370"/>
                    </a:lnTo>
                    <a:lnTo>
                      <a:pt x="192" y="370"/>
                    </a:lnTo>
                    <a:lnTo>
                      <a:pt x="191" y="370"/>
                    </a:lnTo>
                    <a:lnTo>
                      <a:pt x="190" y="370"/>
                    </a:lnTo>
                    <a:lnTo>
                      <a:pt x="190" y="369"/>
                    </a:lnTo>
                    <a:lnTo>
                      <a:pt x="190" y="366"/>
                    </a:lnTo>
                    <a:lnTo>
                      <a:pt x="189" y="365"/>
                    </a:lnTo>
                    <a:lnTo>
                      <a:pt x="188" y="364"/>
                    </a:lnTo>
                    <a:lnTo>
                      <a:pt x="187" y="364"/>
                    </a:lnTo>
                    <a:lnTo>
                      <a:pt x="186" y="363"/>
                    </a:lnTo>
                    <a:lnTo>
                      <a:pt x="186" y="363"/>
                    </a:lnTo>
                    <a:lnTo>
                      <a:pt x="185" y="361"/>
                    </a:lnTo>
                    <a:lnTo>
                      <a:pt x="186" y="360"/>
                    </a:lnTo>
                    <a:lnTo>
                      <a:pt x="186" y="359"/>
                    </a:lnTo>
                    <a:lnTo>
                      <a:pt x="186" y="358"/>
                    </a:lnTo>
                    <a:lnTo>
                      <a:pt x="186" y="358"/>
                    </a:lnTo>
                    <a:lnTo>
                      <a:pt x="187" y="358"/>
                    </a:lnTo>
                    <a:lnTo>
                      <a:pt x="188" y="357"/>
                    </a:lnTo>
                    <a:lnTo>
                      <a:pt x="187" y="357"/>
                    </a:lnTo>
                    <a:lnTo>
                      <a:pt x="188" y="356"/>
                    </a:lnTo>
                    <a:lnTo>
                      <a:pt x="187" y="355"/>
                    </a:lnTo>
                    <a:lnTo>
                      <a:pt x="187" y="354"/>
                    </a:lnTo>
                    <a:lnTo>
                      <a:pt x="187" y="354"/>
                    </a:lnTo>
                    <a:lnTo>
                      <a:pt x="187" y="353"/>
                    </a:lnTo>
                    <a:lnTo>
                      <a:pt x="186" y="352"/>
                    </a:lnTo>
                    <a:lnTo>
                      <a:pt x="186" y="351"/>
                    </a:lnTo>
                    <a:lnTo>
                      <a:pt x="185" y="351"/>
                    </a:lnTo>
                    <a:lnTo>
                      <a:pt x="179" y="346"/>
                    </a:lnTo>
                    <a:lnTo>
                      <a:pt x="180" y="345"/>
                    </a:lnTo>
                    <a:lnTo>
                      <a:pt x="180" y="344"/>
                    </a:lnTo>
                    <a:lnTo>
                      <a:pt x="179" y="344"/>
                    </a:lnTo>
                    <a:lnTo>
                      <a:pt x="179" y="343"/>
                    </a:lnTo>
                    <a:lnTo>
                      <a:pt x="179" y="342"/>
                    </a:lnTo>
                    <a:lnTo>
                      <a:pt x="178" y="341"/>
                    </a:lnTo>
                    <a:lnTo>
                      <a:pt x="177" y="340"/>
                    </a:lnTo>
                    <a:lnTo>
                      <a:pt x="177" y="337"/>
                    </a:lnTo>
                    <a:lnTo>
                      <a:pt x="177" y="337"/>
                    </a:lnTo>
                    <a:lnTo>
                      <a:pt x="177" y="336"/>
                    </a:lnTo>
                    <a:lnTo>
                      <a:pt x="177" y="334"/>
                    </a:lnTo>
                    <a:lnTo>
                      <a:pt x="176" y="333"/>
                    </a:lnTo>
                    <a:lnTo>
                      <a:pt x="176" y="333"/>
                    </a:lnTo>
                    <a:lnTo>
                      <a:pt x="175" y="332"/>
                    </a:lnTo>
                    <a:lnTo>
                      <a:pt x="174" y="333"/>
                    </a:lnTo>
                    <a:lnTo>
                      <a:pt x="172" y="333"/>
                    </a:lnTo>
                    <a:lnTo>
                      <a:pt x="171" y="332"/>
                    </a:lnTo>
                    <a:lnTo>
                      <a:pt x="170" y="332"/>
                    </a:lnTo>
                    <a:lnTo>
                      <a:pt x="169" y="332"/>
                    </a:lnTo>
                    <a:lnTo>
                      <a:pt x="169" y="332"/>
                    </a:lnTo>
                    <a:lnTo>
                      <a:pt x="168" y="332"/>
                    </a:lnTo>
                    <a:lnTo>
                      <a:pt x="166" y="333"/>
                    </a:lnTo>
                    <a:lnTo>
                      <a:pt x="165" y="333"/>
                    </a:lnTo>
                    <a:lnTo>
                      <a:pt x="164" y="333"/>
                    </a:lnTo>
                    <a:lnTo>
                      <a:pt x="163" y="333"/>
                    </a:lnTo>
                    <a:lnTo>
                      <a:pt x="162" y="333"/>
                    </a:lnTo>
                    <a:lnTo>
                      <a:pt x="162" y="333"/>
                    </a:lnTo>
                    <a:lnTo>
                      <a:pt x="160" y="333"/>
                    </a:lnTo>
                    <a:lnTo>
                      <a:pt x="159" y="333"/>
                    </a:lnTo>
                    <a:lnTo>
                      <a:pt x="159" y="333"/>
                    </a:lnTo>
                    <a:lnTo>
                      <a:pt x="158" y="333"/>
                    </a:lnTo>
                    <a:lnTo>
                      <a:pt x="157" y="333"/>
                    </a:lnTo>
                    <a:lnTo>
                      <a:pt x="156" y="333"/>
                    </a:lnTo>
                    <a:lnTo>
                      <a:pt x="156" y="334"/>
                    </a:lnTo>
                    <a:lnTo>
                      <a:pt x="155" y="334"/>
                    </a:lnTo>
                    <a:lnTo>
                      <a:pt x="155" y="335"/>
                    </a:lnTo>
                    <a:lnTo>
                      <a:pt x="155" y="336"/>
                    </a:lnTo>
                    <a:lnTo>
                      <a:pt x="154" y="337"/>
                    </a:lnTo>
                    <a:lnTo>
                      <a:pt x="152" y="337"/>
                    </a:lnTo>
                    <a:lnTo>
                      <a:pt x="152" y="337"/>
                    </a:lnTo>
                    <a:lnTo>
                      <a:pt x="151" y="337"/>
                    </a:lnTo>
                    <a:lnTo>
                      <a:pt x="149" y="339"/>
                    </a:lnTo>
                    <a:lnTo>
                      <a:pt x="148" y="338"/>
                    </a:lnTo>
                    <a:lnTo>
                      <a:pt x="148" y="339"/>
                    </a:lnTo>
                    <a:lnTo>
                      <a:pt x="148" y="340"/>
                    </a:lnTo>
                    <a:lnTo>
                      <a:pt x="148" y="340"/>
                    </a:lnTo>
                    <a:lnTo>
                      <a:pt x="147" y="341"/>
                    </a:lnTo>
                    <a:lnTo>
                      <a:pt x="146" y="341"/>
                    </a:lnTo>
                    <a:lnTo>
                      <a:pt x="145" y="342"/>
                    </a:lnTo>
                    <a:lnTo>
                      <a:pt x="145" y="343"/>
                    </a:lnTo>
                    <a:lnTo>
                      <a:pt x="144" y="344"/>
                    </a:lnTo>
                    <a:lnTo>
                      <a:pt x="143" y="344"/>
                    </a:lnTo>
                    <a:lnTo>
                      <a:pt x="141" y="345"/>
                    </a:lnTo>
                    <a:lnTo>
                      <a:pt x="138" y="345"/>
                    </a:lnTo>
                    <a:lnTo>
                      <a:pt x="136" y="345"/>
                    </a:lnTo>
                    <a:lnTo>
                      <a:pt x="135" y="345"/>
                    </a:lnTo>
                    <a:lnTo>
                      <a:pt x="134" y="344"/>
                    </a:lnTo>
                    <a:lnTo>
                      <a:pt x="134" y="344"/>
                    </a:lnTo>
                    <a:lnTo>
                      <a:pt x="133" y="343"/>
                    </a:lnTo>
                    <a:lnTo>
                      <a:pt x="132" y="344"/>
                    </a:lnTo>
                    <a:lnTo>
                      <a:pt x="131" y="344"/>
                    </a:lnTo>
                    <a:lnTo>
                      <a:pt x="131" y="344"/>
                    </a:lnTo>
                    <a:lnTo>
                      <a:pt x="130" y="344"/>
                    </a:lnTo>
                    <a:lnTo>
                      <a:pt x="130" y="344"/>
                    </a:lnTo>
                    <a:lnTo>
                      <a:pt x="129" y="343"/>
                    </a:lnTo>
                    <a:lnTo>
                      <a:pt x="129" y="342"/>
                    </a:lnTo>
                    <a:lnTo>
                      <a:pt x="128" y="341"/>
                    </a:lnTo>
                    <a:lnTo>
                      <a:pt x="128" y="341"/>
                    </a:lnTo>
                    <a:lnTo>
                      <a:pt x="127" y="340"/>
                    </a:lnTo>
                    <a:lnTo>
                      <a:pt x="126" y="340"/>
                    </a:lnTo>
                    <a:lnTo>
                      <a:pt x="125" y="340"/>
                    </a:lnTo>
                    <a:lnTo>
                      <a:pt x="124" y="340"/>
                    </a:lnTo>
                    <a:lnTo>
                      <a:pt x="124" y="340"/>
                    </a:lnTo>
                    <a:lnTo>
                      <a:pt x="123" y="338"/>
                    </a:lnTo>
                    <a:lnTo>
                      <a:pt x="121" y="337"/>
                    </a:lnTo>
                    <a:lnTo>
                      <a:pt x="121" y="337"/>
                    </a:lnTo>
                    <a:lnTo>
                      <a:pt x="120" y="335"/>
                    </a:lnTo>
                    <a:lnTo>
                      <a:pt x="119" y="335"/>
                    </a:lnTo>
                    <a:lnTo>
                      <a:pt x="118" y="335"/>
                    </a:lnTo>
                    <a:lnTo>
                      <a:pt x="117" y="334"/>
                    </a:lnTo>
                    <a:lnTo>
                      <a:pt x="117" y="333"/>
                    </a:lnTo>
                    <a:lnTo>
                      <a:pt x="116" y="333"/>
                    </a:lnTo>
                    <a:lnTo>
                      <a:pt x="115" y="332"/>
                    </a:lnTo>
                    <a:lnTo>
                      <a:pt x="114" y="332"/>
                    </a:lnTo>
                    <a:lnTo>
                      <a:pt x="114" y="331"/>
                    </a:lnTo>
                    <a:lnTo>
                      <a:pt x="114" y="330"/>
                    </a:lnTo>
                    <a:lnTo>
                      <a:pt x="113" y="330"/>
                    </a:lnTo>
                    <a:lnTo>
                      <a:pt x="112" y="330"/>
                    </a:lnTo>
                    <a:lnTo>
                      <a:pt x="111" y="330"/>
                    </a:lnTo>
                    <a:lnTo>
                      <a:pt x="110" y="330"/>
                    </a:lnTo>
                    <a:lnTo>
                      <a:pt x="110" y="329"/>
                    </a:lnTo>
                    <a:lnTo>
                      <a:pt x="109" y="329"/>
                    </a:lnTo>
                    <a:lnTo>
                      <a:pt x="109" y="328"/>
                    </a:lnTo>
                    <a:lnTo>
                      <a:pt x="107" y="327"/>
                    </a:lnTo>
                    <a:lnTo>
                      <a:pt x="106" y="326"/>
                    </a:lnTo>
                    <a:lnTo>
                      <a:pt x="104" y="326"/>
                    </a:lnTo>
                    <a:lnTo>
                      <a:pt x="102" y="326"/>
                    </a:lnTo>
                    <a:lnTo>
                      <a:pt x="101" y="325"/>
                    </a:lnTo>
                    <a:lnTo>
                      <a:pt x="100" y="324"/>
                    </a:lnTo>
                    <a:lnTo>
                      <a:pt x="99" y="324"/>
                    </a:lnTo>
                    <a:lnTo>
                      <a:pt x="97" y="323"/>
                    </a:lnTo>
                    <a:lnTo>
                      <a:pt x="97" y="323"/>
                    </a:lnTo>
                    <a:lnTo>
                      <a:pt x="96" y="324"/>
                    </a:lnTo>
                    <a:lnTo>
                      <a:pt x="94" y="324"/>
                    </a:lnTo>
                    <a:lnTo>
                      <a:pt x="93" y="324"/>
                    </a:lnTo>
                    <a:lnTo>
                      <a:pt x="92" y="324"/>
                    </a:lnTo>
                    <a:lnTo>
                      <a:pt x="89" y="326"/>
                    </a:lnTo>
                    <a:lnTo>
                      <a:pt x="88" y="326"/>
                    </a:lnTo>
                    <a:lnTo>
                      <a:pt x="85" y="327"/>
                    </a:lnTo>
                    <a:lnTo>
                      <a:pt x="82" y="327"/>
                    </a:lnTo>
                    <a:lnTo>
                      <a:pt x="80" y="327"/>
                    </a:lnTo>
                    <a:lnTo>
                      <a:pt x="79" y="327"/>
                    </a:lnTo>
                    <a:lnTo>
                      <a:pt x="78" y="326"/>
                    </a:lnTo>
                    <a:lnTo>
                      <a:pt x="77" y="326"/>
                    </a:lnTo>
                    <a:lnTo>
                      <a:pt x="76" y="326"/>
                    </a:lnTo>
                    <a:lnTo>
                      <a:pt x="75" y="325"/>
                    </a:lnTo>
                    <a:lnTo>
                      <a:pt x="74" y="325"/>
                    </a:lnTo>
                    <a:lnTo>
                      <a:pt x="73" y="325"/>
                    </a:lnTo>
                    <a:lnTo>
                      <a:pt x="72" y="326"/>
                    </a:lnTo>
                    <a:lnTo>
                      <a:pt x="71" y="326"/>
                    </a:lnTo>
                    <a:lnTo>
                      <a:pt x="68" y="326"/>
                    </a:lnTo>
                    <a:lnTo>
                      <a:pt x="67" y="326"/>
                    </a:lnTo>
                    <a:lnTo>
                      <a:pt x="66" y="326"/>
                    </a:lnTo>
                    <a:lnTo>
                      <a:pt x="64" y="327"/>
                    </a:lnTo>
                    <a:lnTo>
                      <a:pt x="63" y="327"/>
                    </a:lnTo>
                    <a:lnTo>
                      <a:pt x="62" y="327"/>
                    </a:lnTo>
                    <a:lnTo>
                      <a:pt x="61" y="326"/>
                    </a:lnTo>
                    <a:lnTo>
                      <a:pt x="60" y="326"/>
                    </a:lnTo>
                    <a:lnTo>
                      <a:pt x="57" y="326"/>
                    </a:lnTo>
                    <a:lnTo>
                      <a:pt x="56" y="326"/>
                    </a:lnTo>
                    <a:lnTo>
                      <a:pt x="55" y="326"/>
                    </a:lnTo>
                    <a:lnTo>
                      <a:pt x="55" y="326"/>
                    </a:lnTo>
                    <a:lnTo>
                      <a:pt x="52" y="325"/>
                    </a:lnTo>
                    <a:lnTo>
                      <a:pt x="52" y="325"/>
                    </a:lnTo>
                    <a:lnTo>
                      <a:pt x="51" y="325"/>
                    </a:lnTo>
                    <a:lnTo>
                      <a:pt x="50" y="324"/>
                    </a:lnTo>
                    <a:lnTo>
                      <a:pt x="47" y="324"/>
                    </a:lnTo>
                    <a:lnTo>
                      <a:pt x="46" y="323"/>
                    </a:lnTo>
                    <a:lnTo>
                      <a:pt x="45" y="323"/>
                    </a:lnTo>
                    <a:lnTo>
                      <a:pt x="44" y="323"/>
                    </a:lnTo>
                    <a:lnTo>
                      <a:pt x="43" y="323"/>
                    </a:lnTo>
                    <a:lnTo>
                      <a:pt x="42" y="323"/>
                    </a:lnTo>
                    <a:lnTo>
                      <a:pt x="41" y="323"/>
                    </a:lnTo>
                    <a:lnTo>
                      <a:pt x="40" y="322"/>
                    </a:lnTo>
                    <a:lnTo>
                      <a:pt x="39" y="320"/>
                    </a:lnTo>
                    <a:lnTo>
                      <a:pt x="38" y="320"/>
                    </a:lnTo>
                    <a:lnTo>
                      <a:pt x="38" y="320"/>
                    </a:lnTo>
                    <a:lnTo>
                      <a:pt x="36" y="319"/>
                    </a:lnTo>
                    <a:lnTo>
                      <a:pt x="35" y="319"/>
                    </a:lnTo>
                    <a:lnTo>
                      <a:pt x="35" y="318"/>
                    </a:lnTo>
                    <a:lnTo>
                      <a:pt x="34" y="318"/>
                    </a:lnTo>
                    <a:lnTo>
                      <a:pt x="33" y="317"/>
                    </a:lnTo>
                    <a:lnTo>
                      <a:pt x="32" y="317"/>
                    </a:lnTo>
                    <a:lnTo>
                      <a:pt x="30" y="317"/>
                    </a:lnTo>
                    <a:lnTo>
                      <a:pt x="29" y="318"/>
                    </a:lnTo>
                    <a:lnTo>
                      <a:pt x="28" y="318"/>
                    </a:lnTo>
                    <a:lnTo>
                      <a:pt x="28" y="319"/>
                    </a:lnTo>
                    <a:lnTo>
                      <a:pt x="26" y="319"/>
                    </a:lnTo>
                    <a:lnTo>
                      <a:pt x="24" y="318"/>
                    </a:lnTo>
                    <a:lnTo>
                      <a:pt x="24" y="318"/>
                    </a:lnTo>
                    <a:lnTo>
                      <a:pt x="22" y="318"/>
                    </a:lnTo>
                    <a:lnTo>
                      <a:pt x="21" y="317"/>
                    </a:lnTo>
                    <a:lnTo>
                      <a:pt x="20" y="317"/>
                    </a:lnTo>
                    <a:lnTo>
                      <a:pt x="19" y="316"/>
                    </a:lnTo>
                    <a:lnTo>
                      <a:pt x="18" y="316"/>
                    </a:lnTo>
                    <a:lnTo>
                      <a:pt x="17" y="316"/>
                    </a:lnTo>
                    <a:lnTo>
                      <a:pt x="16" y="316"/>
                    </a:lnTo>
                    <a:lnTo>
                      <a:pt x="15" y="316"/>
                    </a:lnTo>
                    <a:lnTo>
                      <a:pt x="15" y="316"/>
                    </a:lnTo>
                    <a:lnTo>
                      <a:pt x="2" y="298"/>
                    </a:lnTo>
                    <a:lnTo>
                      <a:pt x="1" y="297"/>
                    </a:lnTo>
                    <a:lnTo>
                      <a:pt x="1" y="295"/>
                    </a:lnTo>
                    <a:lnTo>
                      <a:pt x="1" y="295"/>
                    </a:lnTo>
                    <a:lnTo>
                      <a:pt x="0" y="294"/>
                    </a:lnTo>
                    <a:lnTo>
                      <a:pt x="0" y="293"/>
                    </a:lnTo>
                    <a:lnTo>
                      <a:pt x="0" y="292"/>
                    </a:lnTo>
                    <a:lnTo>
                      <a:pt x="0" y="292"/>
                    </a:lnTo>
                    <a:lnTo>
                      <a:pt x="0" y="289"/>
                    </a:lnTo>
                    <a:lnTo>
                      <a:pt x="0" y="286"/>
                    </a:lnTo>
                    <a:lnTo>
                      <a:pt x="0" y="285"/>
                    </a:lnTo>
                    <a:lnTo>
                      <a:pt x="0" y="285"/>
                    </a:lnTo>
                    <a:lnTo>
                      <a:pt x="0" y="284"/>
                    </a:lnTo>
                    <a:lnTo>
                      <a:pt x="1" y="283"/>
                    </a:lnTo>
                    <a:lnTo>
                      <a:pt x="2" y="282"/>
                    </a:lnTo>
                    <a:lnTo>
                      <a:pt x="3" y="278"/>
                    </a:lnTo>
                    <a:lnTo>
                      <a:pt x="3" y="277"/>
                    </a:lnTo>
                    <a:lnTo>
                      <a:pt x="3" y="276"/>
                    </a:lnTo>
                    <a:lnTo>
                      <a:pt x="3" y="275"/>
                    </a:lnTo>
                    <a:lnTo>
                      <a:pt x="2" y="275"/>
                    </a:lnTo>
                    <a:lnTo>
                      <a:pt x="2" y="274"/>
                    </a:lnTo>
                    <a:lnTo>
                      <a:pt x="2" y="271"/>
                    </a:lnTo>
                    <a:lnTo>
                      <a:pt x="2" y="270"/>
                    </a:lnTo>
                    <a:lnTo>
                      <a:pt x="3" y="268"/>
                    </a:lnTo>
                    <a:lnTo>
                      <a:pt x="3" y="267"/>
                    </a:lnTo>
                    <a:lnTo>
                      <a:pt x="4" y="266"/>
                    </a:lnTo>
                    <a:lnTo>
                      <a:pt x="5" y="265"/>
                    </a:lnTo>
                    <a:lnTo>
                      <a:pt x="6" y="265"/>
                    </a:lnTo>
                    <a:lnTo>
                      <a:pt x="7" y="264"/>
                    </a:lnTo>
                    <a:lnTo>
                      <a:pt x="7" y="264"/>
                    </a:lnTo>
                    <a:lnTo>
                      <a:pt x="9" y="264"/>
                    </a:lnTo>
                    <a:lnTo>
                      <a:pt x="10" y="264"/>
                    </a:lnTo>
                    <a:lnTo>
                      <a:pt x="11" y="264"/>
                    </a:lnTo>
                    <a:lnTo>
                      <a:pt x="13" y="264"/>
                    </a:lnTo>
                    <a:lnTo>
                      <a:pt x="14" y="264"/>
                    </a:lnTo>
                    <a:lnTo>
                      <a:pt x="14" y="264"/>
                    </a:lnTo>
                    <a:lnTo>
                      <a:pt x="15" y="263"/>
                    </a:lnTo>
                    <a:lnTo>
                      <a:pt x="17" y="262"/>
                    </a:lnTo>
                    <a:lnTo>
                      <a:pt x="18" y="261"/>
                    </a:lnTo>
                    <a:lnTo>
                      <a:pt x="18" y="261"/>
                    </a:lnTo>
                    <a:lnTo>
                      <a:pt x="20" y="260"/>
                    </a:lnTo>
                    <a:lnTo>
                      <a:pt x="20" y="258"/>
                    </a:lnTo>
                    <a:lnTo>
                      <a:pt x="21" y="258"/>
                    </a:lnTo>
                    <a:lnTo>
                      <a:pt x="21" y="257"/>
                    </a:lnTo>
                    <a:lnTo>
                      <a:pt x="21" y="256"/>
                    </a:lnTo>
                    <a:lnTo>
                      <a:pt x="22" y="255"/>
                    </a:lnTo>
                    <a:lnTo>
                      <a:pt x="23" y="254"/>
                    </a:lnTo>
                    <a:lnTo>
                      <a:pt x="23" y="254"/>
                    </a:lnTo>
                    <a:lnTo>
                      <a:pt x="24" y="254"/>
                    </a:lnTo>
                    <a:lnTo>
                      <a:pt x="24" y="253"/>
                    </a:lnTo>
                    <a:lnTo>
                      <a:pt x="24" y="253"/>
                    </a:lnTo>
                    <a:lnTo>
                      <a:pt x="25" y="253"/>
                    </a:lnTo>
                    <a:lnTo>
                      <a:pt x="25" y="252"/>
                    </a:lnTo>
                    <a:lnTo>
                      <a:pt x="25" y="251"/>
                    </a:lnTo>
                    <a:lnTo>
                      <a:pt x="25" y="249"/>
                    </a:lnTo>
                    <a:lnTo>
                      <a:pt x="26" y="248"/>
                    </a:lnTo>
                    <a:lnTo>
                      <a:pt x="26" y="247"/>
                    </a:lnTo>
                    <a:lnTo>
                      <a:pt x="27" y="247"/>
                    </a:lnTo>
                    <a:lnTo>
                      <a:pt x="27" y="246"/>
                    </a:lnTo>
                    <a:lnTo>
                      <a:pt x="27" y="244"/>
                    </a:lnTo>
                    <a:lnTo>
                      <a:pt x="26" y="243"/>
                    </a:lnTo>
                    <a:lnTo>
                      <a:pt x="26" y="242"/>
                    </a:lnTo>
                    <a:lnTo>
                      <a:pt x="25" y="242"/>
                    </a:lnTo>
                    <a:lnTo>
                      <a:pt x="25" y="241"/>
                    </a:lnTo>
                    <a:lnTo>
                      <a:pt x="24" y="240"/>
                    </a:lnTo>
                    <a:lnTo>
                      <a:pt x="24" y="240"/>
                    </a:lnTo>
                    <a:lnTo>
                      <a:pt x="25" y="240"/>
                    </a:lnTo>
                    <a:lnTo>
                      <a:pt x="28" y="240"/>
                    </a:lnTo>
                    <a:lnTo>
                      <a:pt x="29" y="240"/>
                    </a:lnTo>
                    <a:lnTo>
                      <a:pt x="30" y="240"/>
                    </a:lnTo>
                    <a:lnTo>
                      <a:pt x="30" y="240"/>
                    </a:lnTo>
                    <a:lnTo>
                      <a:pt x="31" y="240"/>
                    </a:lnTo>
                    <a:lnTo>
                      <a:pt x="31" y="240"/>
                    </a:lnTo>
                    <a:lnTo>
                      <a:pt x="31" y="241"/>
                    </a:lnTo>
                    <a:lnTo>
                      <a:pt x="32" y="241"/>
                    </a:lnTo>
                    <a:lnTo>
                      <a:pt x="33" y="242"/>
                    </a:lnTo>
                    <a:lnTo>
                      <a:pt x="35" y="241"/>
                    </a:lnTo>
                    <a:lnTo>
                      <a:pt x="35" y="240"/>
                    </a:lnTo>
                    <a:lnTo>
                      <a:pt x="36" y="240"/>
                    </a:lnTo>
                    <a:lnTo>
                      <a:pt x="36" y="239"/>
                    </a:lnTo>
                    <a:lnTo>
                      <a:pt x="35" y="238"/>
                    </a:lnTo>
                    <a:lnTo>
                      <a:pt x="36" y="237"/>
                    </a:lnTo>
                    <a:lnTo>
                      <a:pt x="36" y="238"/>
                    </a:lnTo>
                    <a:lnTo>
                      <a:pt x="37" y="238"/>
                    </a:lnTo>
                    <a:lnTo>
                      <a:pt x="38" y="239"/>
                    </a:lnTo>
                    <a:lnTo>
                      <a:pt x="41" y="240"/>
                    </a:lnTo>
                    <a:lnTo>
                      <a:pt x="41" y="240"/>
                    </a:lnTo>
                    <a:lnTo>
                      <a:pt x="43" y="240"/>
                    </a:lnTo>
                    <a:lnTo>
                      <a:pt x="44" y="241"/>
                    </a:lnTo>
                    <a:lnTo>
                      <a:pt x="45" y="241"/>
                    </a:lnTo>
                    <a:lnTo>
                      <a:pt x="45" y="240"/>
                    </a:lnTo>
                    <a:lnTo>
                      <a:pt x="46" y="240"/>
                    </a:lnTo>
                    <a:lnTo>
                      <a:pt x="46" y="238"/>
                    </a:lnTo>
                    <a:lnTo>
                      <a:pt x="47" y="238"/>
                    </a:lnTo>
                    <a:lnTo>
                      <a:pt x="48" y="238"/>
                    </a:lnTo>
                    <a:lnTo>
                      <a:pt x="48" y="238"/>
                    </a:lnTo>
                    <a:lnTo>
                      <a:pt x="50" y="238"/>
                    </a:lnTo>
                    <a:lnTo>
                      <a:pt x="51" y="238"/>
                    </a:lnTo>
                    <a:lnTo>
                      <a:pt x="50" y="202"/>
                    </a:lnTo>
                    <a:lnTo>
                      <a:pt x="51" y="201"/>
                    </a:lnTo>
                    <a:lnTo>
                      <a:pt x="52" y="201"/>
                    </a:lnTo>
                    <a:lnTo>
                      <a:pt x="52" y="200"/>
                    </a:lnTo>
                    <a:lnTo>
                      <a:pt x="52" y="199"/>
                    </a:lnTo>
                    <a:lnTo>
                      <a:pt x="53" y="199"/>
                    </a:lnTo>
                    <a:lnTo>
                      <a:pt x="54" y="199"/>
                    </a:lnTo>
                    <a:lnTo>
                      <a:pt x="55" y="198"/>
                    </a:lnTo>
                    <a:lnTo>
                      <a:pt x="55" y="198"/>
                    </a:lnTo>
                    <a:lnTo>
                      <a:pt x="58" y="198"/>
                    </a:lnTo>
                    <a:lnTo>
                      <a:pt x="59" y="197"/>
                    </a:lnTo>
                    <a:lnTo>
                      <a:pt x="59" y="197"/>
                    </a:lnTo>
                    <a:lnTo>
                      <a:pt x="60" y="197"/>
                    </a:lnTo>
                    <a:lnTo>
                      <a:pt x="61" y="198"/>
                    </a:lnTo>
                    <a:lnTo>
                      <a:pt x="62" y="198"/>
                    </a:lnTo>
                    <a:lnTo>
                      <a:pt x="63" y="198"/>
                    </a:lnTo>
                    <a:lnTo>
                      <a:pt x="64" y="198"/>
                    </a:lnTo>
                    <a:lnTo>
                      <a:pt x="65" y="199"/>
                    </a:lnTo>
                    <a:lnTo>
                      <a:pt x="66" y="199"/>
                    </a:lnTo>
                    <a:lnTo>
                      <a:pt x="66" y="198"/>
                    </a:lnTo>
                    <a:lnTo>
                      <a:pt x="68" y="197"/>
                    </a:lnTo>
                    <a:lnTo>
                      <a:pt x="69" y="196"/>
                    </a:lnTo>
                    <a:lnTo>
                      <a:pt x="68" y="195"/>
                    </a:lnTo>
                    <a:lnTo>
                      <a:pt x="68" y="193"/>
                    </a:lnTo>
                    <a:lnTo>
                      <a:pt x="69" y="192"/>
                    </a:lnTo>
                    <a:lnTo>
                      <a:pt x="69" y="192"/>
                    </a:lnTo>
                    <a:lnTo>
                      <a:pt x="68" y="191"/>
                    </a:lnTo>
                    <a:lnTo>
                      <a:pt x="67" y="190"/>
                    </a:lnTo>
                    <a:lnTo>
                      <a:pt x="68" y="189"/>
                    </a:lnTo>
                    <a:lnTo>
                      <a:pt x="68" y="189"/>
                    </a:lnTo>
                    <a:lnTo>
                      <a:pt x="68" y="188"/>
                    </a:lnTo>
                    <a:lnTo>
                      <a:pt x="69" y="187"/>
                    </a:lnTo>
                    <a:lnTo>
                      <a:pt x="69" y="186"/>
                    </a:lnTo>
                    <a:lnTo>
                      <a:pt x="69" y="186"/>
                    </a:lnTo>
                    <a:lnTo>
                      <a:pt x="70" y="185"/>
                    </a:lnTo>
                    <a:lnTo>
                      <a:pt x="70" y="185"/>
                    </a:lnTo>
                    <a:lnTo>
                      <a:pt x="71" y="184"/>
                    </a:lnTo>
                    <a:lnTo>
                      <a:pt x="72" y="184"/>
                    </a:lnTo>
                    <a:lnTo>
                      <a:pt x="72" y="184"/>
                    </a:lnTo>
                    <a:lnTo>
                      <a:pt x="73" y="183"/>
                    </a:lnTo>
                    <a:lnTo>
                      <a:pt x="74" y="183"/>
                    </a:lnTo>
                    <a:lnTo>
                      <a:pt x="75" y="182"/>
                    </a:lnTo>
                    <a:lnTo>
                      <a:pt x="74" y="181"/>
                    </a:lnTo>
                    <a:lnTo>
                      <a:pt x="76" y="180"/>
                    </a:lnTo>
                    <a:lnTo>
                      <a:pt x="77" y="179"/>
                    </a:lnTo>
                    <a:lnTo>
                      <a:pt x="77" y="178"/>
                    </a:lnTo>
                    <a:lnTo>
                      <a:pt x="77" y="177"/>
                    </a:lnTo>
                    <a:lnTo>
                      <a:pt x="77" y="176"/>
                    </a:lnTo>
                    <a:lnTo>
                      <a:pt x="77" y="175"/>
                    </a:lnTo>
                    <a:lnTo>
                      <a:pt x="78" y="175"/>
                    </a:lnTo>
                    <a:lnTo>
                      <a:pt x="79" y="175"/>
                    </a:lnTo>
                    <a:lnTo>
                      <a:pt x="79" y="173"/>
                    </a:lnTo>
                    <a:lnTo>
                      <a:pt x="79" y="172"/>
                    </a:lnTo>
                    <a:lnTo>
                      <a:pt x="80" y="172"/>
                    </a:lnTo>
                    <a:lnTo>
                      <a:pt x="81" y="172"/>
                    </a:lnTo>
                    <a:lnTo>
                      <a:pt x="82" y="172"/>
                    </a:lnTo>
                    <a:lnTo>
                      <a:pt x="83" y="171"/>
                    </a:lnTo>
                    <a:lnTo>
                      <a:pt x="84" y="171"/>
                    </a:lnTo>
                    <a:lnTo>
                      <a:pt x="85" y="170"/>
                    </a:lnTo>
                    <a:lnTo>
                      <a:pt x="86" y="171"/>
                    </a:lnTo>
                    <a:lnTo>
                      <a:pt x="86" y="171"/>
                    </a:lnTo>
                    <a:lnTo>
                      <a:pt x="87" y="171"/>
                    </a:lnTo>
                    <a:lnTo>
                      <a:pt x="88" y="170"/>
                    </a:lnTo>
                    <a:lnTo>
                      <a:pt x="90" y="170"/>
                    </a:lnTo>
                    <a:lnTo>
                      <a:pt x="90" y="171"/>
                    </a:lnTo>
                    <a:lnTo>
                      <a:pt x="91" y="171"/>
                    </a:lnTo>
                    <a:lnTo>
                      <a:pt x="92" y="171"/>
                    </a:lnTo>
                    <a:lnTo>
                      <a:pt x="93" y="171"/>
                    </a:lnTo>
                    <a:lnTo>
                      <a:pt x="93" y="171"/>
                    </a:lnTo>
                    <a:lnTo>
                      <a:pt x="94" y="171"/>
                    </a:lnTo>
                    <a:lnTo>
                      <a:pt x="96" y="171"/>
                    </a:lnTo>
                    <a:lnTo>
                      <a:pt x="97" y="171"/>
                    </a:lnTo>
                    <a:lnTo>
                      <a:pt x="97" y="171"/>
                    </a:lnTo>
                    <a:lnTo>
                      <a:pt x="97" y="170"/>
                    </a:lnTo>
                    <a:lnTo>
                      <a:pt x="97" y="169"/>
                    </a:lnTo>
                    <a:lnTo>
                      <a:pt x="97" y="168"/>
                    </a:lnTo>
                    <a:lnTo>
                      <a:pt x="97" y="168"/>
                    </a:lnTo>
                    <a:lnTo>
                      <a:pt x="97" y="167"/>
                    </a:lnTo>
                    <a:lnTo>
                      <a:pt x="97" y="166"/>
                    </a:lnTo>
                    <a:lnTo>
                      <a:pt x="97" y="165"/>
                    </a:lnTo>
                    <a:lnTo>
                      <a:pt x="97" y="166"/>
                    </a:lnTo>
                    <a:lnTo>
                      <a:pt x="98" y="166"/>
                    </a:lnTo>
                    <a:lnTo>
                      <a:pt x="99" y="166"/>
                    </a:lnTo>
                    <a:lnTo>
                      <a:pt x="100" y="166"/>
                    </a:lnTo>
                    <a:lnTo>
                      <a:pt x="100" y="166"/>
                    </a:lnTo>
                    <a:lnTo>
                      <a:pt x="100" y="165"/>
                    </a:lnTo>
                    <a:lnTo>
                      <a:pt x="100" y="164"/>
                    </a:lnTo>
                    <a:lnTo>
                      <a:pt x="100" y="164"/>
                    </a:lnTo>
                    <a:lnTo>
                      <a:pt x="101" y="164"/>
                    </a:lnTo>
                    <a:lnTo>
                      <a:pt x="101" y="163"/>
                    </a:lnTo>
                    <a:lnTo>
                      <a:pt x="100" y="162"/>
                    </a:lnTo>
                    <a:lnTo>
                      <a:pt x="99" y="161"/>
                    </a:lnTo>
                    <a:lnTo>
                      <a:pt x="98" y="161"/>
                    </a:lnTo>
                    <a:lnTo>
                      <a:pt x="99" y="161"/>
                    </a:lnTo>
                    <a:lnTo>
                      <a:pt x="98" y="160"/>
                    </a:lnTo>
                    <a:lnTo>
                      <a:pt x="99" y="159"/>
                    </a:lnTo>
                    <a:lnTo>
                      <a:pt x="100" y="159"/>
                    </a:lnTo>
                    <a:lnTo>
                      <a:pt x="99" y="158"/>
                    </a:lnTo>
                    <a:lnTo>
                      <a:pt x="99" y="158"/>
                    </a:lnTo>
                    <a:lnTo>
                      <a:pt x="100" y="158"/>
                    </a:lnTo>
                    <a:lnTo>
                      <a:pt x="101" y="158"/>
                    </a:lnTo>
                    <a:lnTo>
                      <a:pt x="102" y="158"/>
                    </a:lnTo>
                    <a:lnTo>
                      <a:pt x="103" y="158"/>
                    </a:lnTo>
                    <a:lnTo>
                      <a:pt x="103" y="158"/>
                    </a:lnTo>
                    <a:lnTo>
                      <a:pt x="103" y="157"/>
                    </a:lnTo>
                    <a:lnTo>
                      <a:pt x="102" y="157"/>
                    </a:lnTo>
                    <a:lnTo>
                      <a:pt x="102" y="156"/>
                    </a:lnTo>
                    <a:lnTo>
                      <a:pt x="100" y="155"/>
                    </a:lnTo>
                    <a:lnTo>
                      <a:pt x="100" y="154"/>
                    </a:lnTo>
                    <a:lnTo>
                      <a:pt x="100" y="154"/>
                    </a:lnTo>
                    <a:lnTo>
                      <a:pt x="98" y="153"/>
                    </a:lnTo>
                    <a:lnTo>
                      <a:pt x="97" y="153"/>
                    </a:lnTo>
                    <a:lnTo>
                      <a:pt x="97" y="153"/>
                    </a:lnTo>
                    <a:lnTo>
                      <a:pt x="96" y="153"/>
                    </a:lnTo>
                    <a:lnTo>
                      <a:pt x="95" y="153"/>
                    </a:lnTo>
                    <a:lnTo>
                      <a:pt x="95" y="152"/>
                    </a:lnTo>
                    <a:lnTo>
                      <a:pt x="96" y="151"/>
                    </a:lnTo>
                    <a:lnTo>
                      <a:pt x="96" y="151"/>
                    </a:lnTo>
                    <a:lnTo>
                      <a:pt x="96" y="150"/>
                    </a:lnTo>
                    <a:lnTo>
                      <a:pt x="96" y="149"/>
                    </a:lnTo>
                    <a:lnTo>
                      <a:pt x="96" y="147"/>
                    </a:lnTo>
                    <a:lnTo>
                      <a:pt x="97" y="147"/>
                    </a:lnTo>
                    <a:lnTo>
                      <a:pt x="97" y="147"/>
                    </a:lnTo>
                    <a:lnTo>
                      <a:pt x="99" y="147"/>
                    </a:lnTo>
                    <a:lnTo>
                      <a:pt x="100" y="147"/>
                    </a:lnTo>
                    <a:lnTo>
                      <a:pt x="101" y="147"/>
                    </a:lnTo>
                    <a:lnTo>
                      <a:pt x="101" y="146"/>
                    </a:lnTo>
                    <a:lnTo>
                      <a:pt x="100" y="146"/>
                    </a:lnTo>
                    <a:lnTo>
                      <a:pt x="100" y="145"/>
                    </a:lnTo>
                    <a:lnTo>
                      <a:pt x="99" y="145"/>
                    </a:lnTo>
                    <a:lnTo>
                      <a:pt x="98" y="144"/>
                    </a:lnTo>
                    <a:lnTo>
                      <a:pt x="98" y="144"/>
                    </a:lnTo>
                    <a:lnTo>
                      <a:pt x="97" y="144"/>
                    </a:lnTo>
                    <a:lnTo>
                      <a:pt x="97" y="143"/>
                    </a:lnTo>
                    <a:lnTo>
                      <a:pt x="96" y="142"/>
                    </a:lnTo>
                    <a:lnTo>
                      <a:pt x="96" y="143"/>
                    </a:lnTo>
                    <a:lnTo>
                      <a:pt x="95" y="144"/>
                    </a:lnTo>
                    <a:lnTo>
                      <a:pt x="94" y="144"/>
                    </a:lnTo>
                    <a:lnTo>
                      <a:pt x="93" y="143"/>
                    </a:lnTo>
                    <a:lnTo>
                      <a:pt x="93" y="143"/>
                    </a:lnTo>
                    <a:lnTo>
                      <a:pt x="92" y="142"/>
                    </a:lnTo>
                    <a:lnTo>
                      <a:pt x="92" y="141"/>
                    </a:lnTo>
                    <a:lnTo>
                      <a:pt x="93" y="140"/>
                    </a:lnTo>
                    <a:lnTo>
                      <a:pt x="93" y="140"/>
                    </a:lnTo>
                    <a:lnTo>
                      <a:pt x="94" y="140"/>
                    </a:lnTo>
                    <a:lnTo>
                      <a:pt x="95" y="140"/>
                    </a:lnTo>
                    <a:lnTo>
                      <a:pt x="96" y="140"/>
                    </a:lnTo>
                    <a:lnTo>
                      <a:pt x="95" y="139"/>
                    </a:lnTo>
                    <a:lnTo>
                      <a:pt x="95" y="138"/>
                    </a:lnTo>
                    <a:lnTo>
                      <a:pt x="96" y="137"/>
                    </a:lnTo>
                    <a:lnTo>
                      <a:pt x="97" y="136"/>
                    </a:lnTo>
                    <a:lnTo>
                      <a:pt x="97" y="135"/>
                    </a:lnTo>
                    <a:lnTo>
                      <a:pt x="96" y="134"/>
                    </a:lnTo>
                    <a:lnTo>
                      <a:pt x="95" y="133"/>
                    </a:lnTo>
                    <a:lnTo>
                      <a:pt x="94" y="133"/>
                    </a:lnTo>
                    <a:lnTo>
                      <a:pt x="94" y="132"/>
                    </a:lnTo>
                    <a:lnTo>
                      <a:pt x="93" y="132"/>
                    </a:lnTo>
                    <a:lnTo>
                      <a:pt x="93" y="131"/>
                    </a:lnTo>
                    <a:lnTo>
                      <a:pt x="92" y="131"/>
                    </a:lnTo>
                    <a:lnTo>
                      <a:pt x="91" y="130"/>
                    </a:lnTo>
                    <a:lnTo>
                      <a:pt x="92" y="130"/>
                    </a:lnTo>
                    <a:lnTo>
                      <a:pt x="93" y="130"/>
                    </a:lnTo>
                    <a:lnTo>
                      <a:pt x="93" y="128"/>
                    </a:lnTo>
                    <a:lnTo>
                      <a:pt x="92" y="127"/>
                    </a:lnTo>
                    <a:lnTo>
                      <a:pt x="93" y="127"/>
                    </a:lnTo>
                    <a:lnTo>
                      <a:pt x="93" y="126"/>
                    </a:lnTo>
                    <a:lnTo>
                      <a:pt x="92" y="125"/>
                    </a:lnTo>
                    <a:lnTo>
                      <a:pt x="92" y="124"/>
                    </a:lnTo>
                    <a:lnTo>
                      <a:pt x="93" y="123"/>
                    </a:lnTo>
                    <a:lnTo>
                      <a:pt x="93" y="123"/>
                    </a:lnTo>
                    <a:lnTo>
                      <a:pt x="93" y="121"/>
                    </a:lnTo>
                    <a:lnTo>
                      <a:pt x="93" y="120"/>
                    </a:lnTo>
                    <a:lnTo>
                      <a:pt x="93" y="120"/>
                    </a:lnTo>
                    <a:lnTo>
                      <a:pt x="93" y="118"/>
                    </a:lnTo>
                    <a:lnTo>
                      <a:pt x="93" y="117"/>
                    </a:lnTo>
                    <a:lnTo>
                      <a:pt x="95" y="116"/>
                    </a:lnTo>
                    <a:lnTo>
                      <a:pt x="96" y="116"/>
                    </a:lnTo>
                    <a:lnTo>
                      <a:pt x="97" y="117"/>
                    </a:lnTo>
                    <a:lnTo>
                      <a:pt x="97" y="117"/>
                    </a:lnTo>
                    <a:lnTo>
                      <a:pt x="98" y="116"/>
                    </a:lnTo>
                    <a:lnTo>
                      <a:pt x="97" y="115"/>
                    </a:lnTo>
                    <a:lnTo>
                      <a:pt x="97" y="114"/>
                    </a:lnTo>
                    <a:lnTo>
                      <a:pt x="96" y="114"/>
                    </a:lnTo>
                    <a:lnTo>
                      <a:pt x="96" y="115"/>
                    </a:lnTo>
                    <a:lnTo>
                      <a:pt x="95" y="114"/>
                    </a:lnTo>
                    <a:lnTo>
                      <a:pt x="94" y="114"/>
                    </a:lnTo>
                    <a:lnTo>
                      <a:pt x="93" y="114"/>
                    </a:lnTo>
                    <a:lnTo>
                      <a:pt x="92" y="113"/>
                    </a:lnTo>
                    <a:lnTo>
                      <a:pt x="91" y="114"/>
                    </a:lnTo>
                    <a:lnTo>
                      <a:pt x="90" y="114"/>
                    </a:lnTo>
                    <a:lnTo>
                      <a:pt x="90" y="114"/>
                    </a:lnTo>
                    <a:lnTo>
                      <a:pt x="89" y="115"/>
                    </a:lnTo>
                    <a:lnTo>
                      <a:pt x="88" y="113"/>
                    </a:lnTo>
                    <a:lnTo>
                      <a:pt x="87" y="113"/>
                    </a:lnTo>
                    <a:lnTo>
                      <a:pt x="86" y="113"/>
                    </a:lnTo>
                    <a:lnTo>
                      <a:pt x="86" y="113"/>
                    </a:lnTo>
                    <a:lnTo>
                      <a:pt x="85" y="112"/>
                    </a:lnTo>
                    <a:lnTo>
                      <a:pt x="84" y="113"/>
                    </a:lnTo>
                    <a:lnTo>
                      <a:pt x="83" y="112"/>
                    </a:lnTo>
                    <a:lnTo>
                      <a:pt x="83" y="111"/>
                    </a:lnTo>
                    <a:lnTo>
                      <a:pt x="83" y="110"/>
                    </a:lnTo>
                    <a:lnTo>
                      <a:pt x="82" y="109"/>
                    </a:lnTo>
                    <a:lnTo>
                      <a:pt x="82" y="108"/>
                    </a:lnTo>
                    <a:lnTo>
                      <a:pt x="83" y="108"/>
                    </a:lnTo>
                    <a:lnTo>
                      <a:pt x="84" y="107"/>
                    </a:lnTo>
                    <a:lnTo>
                      <a:pt x="85" y="107"/>
                    </a:lnTo>
                    <a:lnTo>
                      <a:pt x="86" y="106"/>
                    </a:lnTo>
                    <a:lnTo>
                      <a:pt x="86" y="106"/>
                    </a:lnTo>
                    <a:lnTo>
                      <a:pt x="86" y="106"/>
                    </a:lnTo>
                    <a:lnTo>
                      <a:pt x="86" y="105"/>
                    </a:lnTo>
                    <a:lnTo>
                      <a:pt x="86" y="104"/>
                    </a:lnTo>
                    <a:lnTo>
                      <a:pt x="86" y="103"/>
                    </a:lnTo>
                    <a:lnTo>
                      <a:pt x="86" y="102"/>
                    </a:lnTo>
                    <a:lnTo>
                      <a:pt x="87" y="102"/>
                    </a:lnTo>
                    <a:lnTo>
                      <a:pt x="87" y="101"/>
                    </a:lnTo>
                    <a:lnTo>
                      <a:pt x="87" y="100"/>
                    </a:lnTo>
                    <a:lnTo>
                      <a:pt x="86" y="100"/>
                    </a:lnTo>
                    <a:lnTo>
                      <a:pt x="83" y="99"/>
                    </a:lnTo>
                    <a:lnTo>
                      <a:pt x="83" y="99"/>
                    </a:lnTo>
                    <a:lnTo>
                      <a:pt x="83" y="99"/>
                    </a:lnTo>
                    <a:lnTo>
                      <a:pt x="82" y="98"/>
                    </a:lnTo>
                    <a:lnTo>
                      <a:pt x="80" y="98"/>
                    </a:lnTo>
                    <a:lnTo>
                      <a:pt x="79" y="98"/>
                    </a:lnTo>
                    <a:lnTo>
                      <a:pt x="79" y="97"/>
                    </a:lnTo>
                    <a:lnTo>
                      <a:pt x="78" y="96"/>
                    </a:lnTo>
                    <a:lnTo>
                      <a:pt x="78" y="97"/>
                    </a:lnTo>
                    <a:lnTo>
                      <a:pt x="77" y="97"/>
                    </a:lnTo>
                    <a:lnTo>
                      <a:pt x="77" y="96"/>
                    </a:lnTo>
                    <a:lnTo>
                      <a:pt x="77" y="95"/>
                    </a:lnTo>
                    <a:lnTo>
                      <a:pt x="77" y="95"/>
                    </a:lnTo>
                    <a:lnTo>
                      <a:pt x="78" y="95"/>
                    </a:lnTo>
                    <a:lnTo>
                      <a:pt x="79" y="94"/>
                    </a:lnTo>
                    <a:lnTo>
                      <a:pt x="79" y="93"/>
                    </a:lnTo>
                    <a:lnTo>
                      <a:pt x="79" y="92"/>
                    </a:lnTo>
                    <a:lnTo>
                      <a:pt x="80" y="92"/>
                    </a:lnTo>
                    <a:lnTo>
                      <a:pt x="80" y="92"/>
                    </a:lnTo>
                    <a:lnTo>
                      <a:pt x="80" y="91"/>
                    </a:lnTo>
                    <a:lnTo>
                      <a:pt x="81" y="89"/>
                    </a:lnTo>
                    <a:lnTo>
                      <a:pt x="81" y="88"/>
                    </a:lnTo>
                    <a:lnTo>
                      <a:pt x="81" y="87"/>
                    </a:lnTo>
                    <a:lnTo>
                      <a:pt x="82" y="87"/>
                    </a:lnTo>
                    <a:lnTo>
                      <a:pt x="82" y="86"/>
                    </a:lnTo>
                    <a:lnTo>
                      <a:pt x="81" y="85"/>
                    </a:lnTo>
                    <a:lnTo>
                      <a:pt x="80" y="84"/>
                    </a:lnTo>
                    <a:lnTo>
                      <a:pt x="79" y="84"/>
                    </a:lnTo>
                    <a:lnTo>
                      <a:pt x="78" y="83"/>
                    </a:lnTo>
                    <a:lnTo>
                      <a:pt x="77" y="82"/>
                    </a:lnTo>
                    <a:lnTo>
                      <a:pt x="76" y="82"/>
                    </a:lnTo>
                    <a:lnTo>
                      <a:pt x="76" y="82"/>
                    </a:lnTo>
                    <a:lnTo>
                      <a:pt x="76" y="81"/>
                    </a:lnTo>
                    <a:lnTo>
                      <a:pt x="76" y="79"/>
                    </a:lnTo>
                    <a:lnTo>
                      <a:pt x="77" y="79"/>
                    </a:lnTo>
                    <a:lnTo>
                      <a:pt x="79" y="78"/>
                    </a:lnTo>
                    <a:lnTo>
                      <a:pt x="80" y="78"/>
                    </a:lnTo>
                    <a:lnTo>
                      <a:pt x="81" y="78"/>
                    </a:lnTo>
                    <a:lnTo>
                      <a:pt x="84" y="79"/>
                    </a:lnTo>
                    <a:lnTo>
                      <a:pt x="85" y="78"/>
                    </a:lnTo>
                    <a:lnTo>
                      <a:pt x="85" y="78"/>
                    </a:lnTo>
                    <a:lnTo>
                      <a:pt x="86" y="78"/>
                    </a:lnTo>
                    <a:lnTo>
                      <a:pt x="86" y="78"/>
                    </a:lnTo>
                    <a:lnTo>
                      <a:pt x="86" y="80"/>
                    </a:lnTo>
                    <a:lnTo>
                      <a:pt x="86" y="81"/>
                    </a:lnTo>
                    <a:lnTo>
                      <a:pt x="87" y="81"/>
                    </a:lnTo>
                    <a:lnTo>
                      <a:pt x="88" y="80"/>
                    </a:lnTo>
                    <a:lnTo>
                      <a:pt x="89" y="81"/>
                    </a:lnTo>
                    <a:lnTo>
                      <a:pt x="89" y="82"/>
                    </a:lnTo>
                    <a:lnTo>
                      <a:pt x="90" y="82"/>
                    </a:lnTo>
                    <a:lnTo>
                      <a:pt x="90" y="82"/>
                    </a:lnTo>
                    <a:lnTo>
                      <a:pt x="90" y="80"/>
                    </a:lnTo>
                    <a:lnTo>
                      <a:pt x="91" y="80"/>
                    </a:lnTo>
                    <a:lnTo>
                      <a:pt x="92" y="80"/>
                    </a:lnTo>
                    <a:lnTo>
                      <a:pt x="93" y="81"/>
                    </a:lnTo>
                    <a:lnTo>
                      <a:pt x="93" y="82"/>
                    </a:lnTo>
                    <a:lnTo>
                      <a:pt x="93" y="82"/>
                    </a:lnTo>
                    <a:lnTo>
                      <a:pt x="94" y="83"/>
                    </a:lnTo>
                    <a:lnTo>
                      <a:pt x="95" y="83"/>
                    </a:lnTo>
                    <a:lnTo>
                      <a:pt x="96" y="84"/>
                    </a:lnTo>
                    <a:lnTo>
                      <a:pt x="97" y="84"/>
                    </a:lnTo>
                    <a:lnTo>
                      <a:pt x="97" y="84"/>
                    </a:lnTo>
                    <a:lnTo>
                      <a:pt x="98" y="83"/>
                    </a:lnTo>
                    <a:lnTo>
                      <a:pt x="98" y="82"/>
                    </a:lnTo>
                    <a:lnTo>
                      <a:pt x="98" y="80"/>
                    </a:lnTo>
                    <a:lnTo>
                      <a:pt x="97" y="79"/>
                    </a:lnTo>
                    <a:lnTo>
                      <a:pt x="98" y="79"/>
                    </a:lnTo>
                    <a:lnTo>
                      <a:pt x="99" y="79"/>
                    </a:lnTo>
                    <a:lnTo>
                      <a:pt x="100" y="78"/>
                    </a:lnTo>
                    <a:lnTo>
                      <a:pt x="100" y="78"/>
                    </a:lnTo>
                    <a:lnTo>
                      <a:pt x="99" y="77"/>
                    </a:lnTo>
                    <a:lnTo>
                      <a:pt x="100" y="76"/>
                    </a:lnTo>
                    <a:lnTo>
                      <a:pt x="100" y="75"/>
                    </a:lnTo>
                    <a:lnTo>
                      <a:pt x="101" y="74"/>
                    </a:lnTo>
                    <a:lnTo>
                      <a:pt x="103" y="74"/>
                    </a:lnTo>
                    <a:lnTo>
                      <a:pt x="103" y="74"/>
                    </a:lnTo>
                    <a:lnTo>
                      <a:pt x="104" y="74"/>
                    </a:lnTo>
                    <a:lnTo>
                      <a:pt x="105" y="74"/>
                    </a:lnTo>
                    <a:lnTo>
                      <a:pt x="106" y="73"/>
                    </a:lnTo>
                    <a:lnTo>
                      <a:pt x="107" y="73"/>
                    </a:lnTo>
                    <a:lnTo>
                      <a:pt x="109" y="74"/>
                    </a:lnTo>
                    <a:lnTo>
                      <a:pt x="110" y="75"/>
                    </a:lnTo>
                    <a:lnTo>
                      <a:pt x="111" y="75"/>
                    </a:lnTo>
                    <a:lnTo>
                      <a:pt x="112" y="75"/>
                    </a:lnTo>
                    <a:lnTo>
                      <a:pt x="113" y="74"/>
                    </a:lnTo>
                    <a:lnTo>
                      <a:pt x="114" y="74"/>
                    </a:lnTo>
                    <a:lnTo>
                      <a:pt x="116" y="72"/>
                    </a:lnTo>
                    <a:lnTo>
                      <a:pt x="117" y="71"/>
                    </a:lnTo>
                    <a:lnTo>
                      <a:pt x="117" y="71"/>
                    </a:lnTo>
                    <a:lnTo>
                      <a:pt x="118" y="71"/>
                    </a:lnTo>
                    <a:lnTo>
                      <a:pt x="118" y="71"/>
                    </a:lnTo>
                    <a:lnTo>
                      <a:pt x="119" y="71"/>
                    </a:lnTo>
                    <a:lnTo>
                      <a:pt x="120" y="71"/>
                    </a:lnTo>
                    <a:lnTo>
                      <a:pt x="121" y="71"/>
                    </a:lnTo>
                    <a:lnTo>
                      <a:pt x="121" y="71"/>
                    </a:lnTo>
                    <a:lnTo>
                      <a:pt x="122" y="71"/>
                    </a:lnTo>
                    <a:lnTo>
                      <a:pt x="123" y="71"/>
                    </a:lnTo>
                    <a:lnTo>
                      <a:pt x="124" y="72"/>
                    </a:lnTo>
                    <a:lnTo>
                      <a:pt x="124" y="72"/>
                    </a:lnTo>
                    <a:lnTo>
                      <a:pt x="125" y="72"/>
                    </a:lnTo>
                    <a:lnTo>
                      <a:pt x="127" y="72"/>
                    </a:lnTo>
                    <a:lnTo>
                      <a:pt x="128" y="72"/>
                    </a:lnTo>
                    <a:lnTo>
                      <a:pt x="130" y="73"/>
                    </a:lnTo>
                    <a:lnTo>
                      <a:pt x="131" y="72"/>
                    </a:lnTo>
                    <a:lnTo>
                      <a:pt x="131" y="72"/>
                    </a:lnTo>
                    <a:lnTo>
                      <a:pt x="132" y="74"/>
                    </a:lnTo>
                    <a:lnTo>
                      <a:pt x="131" y="75"/>
                    </a:lnTo>
                    <a:lnTo>
                      <a:pt x="133" y="77"/>
                    </a:lnTo>
                    <a:lnTo>
                      <a:pt x="132" y="78"/>
                    </a:lnTo>
                    <a:lnTo>
                      <a:pt x="133" y="79"/>
                    </a:lnTo>
                    <a:lnTo>
                      <a:pt x="134" y="80"/>
                    </a:lnTo>
                    <a:lnTo>
                      <a:pt x="135" y="81"/>
                    </a:lnTo>
                    <a:lnTo>
                      <a:pt x="135" y="82"/>
                    </a:lnTo>
                    <a:lnTo>
                      <a:pt x="136" y="82"/>
                    </a:lnTo>
                    <a:lnTo>
                      <a:pt x="137" y="83"/>
                    </a:lnTo>
                    <a:lnTo>
                      <a:pt x="136" y="84"/>
                    </a:lnTo>
                    <a:lnTo>
                      <a:pt x="137" y="85"/>
                    </a:lnTo>
                    <a:lnTo>
                      <a:pt x="137" y="86"/>
                    </a:lnTo>
                    <a:lnTo>
                      <a:pt x="138" y="86"/>
                    </a:lnTo>
                    <a:lnTo>
                      <a:pt x="138" y="88"/>
                    </a:lnTo>
                    <a:lnTo>
                      <a:pt x="138" y="89"/>
                    </a:lnTo>
                    <a:lnTo>
                      <a:pt x="139" y="88"/>
                    </a:lnTo>
                    <a:lnTo>
                      <a:pt x="139" y="87"/>
                    </a:lnTo>
                    <a:lnTo>
                      <a:pt x="140" y="87"/>
                    </a:lnTo>
                    <a:lnTo>
                      <a:pt x="141" y="87"/>
                    </a:lnTo>
                    <a:lnTo>
                      <a:pt x="141" y="89"/>
                    </a:lnTo>
                    <a:lnTo>
                      <a:pt x="141" y="89"/>
                    </a:lnTo>
                    <a:lnTo>
                      <a:pt x="141" y="90"/>
                    </a:lnTo>
                    <a:lnTo>
                      <a:pt x="142" y="92"/>
                    </a:lnTo>
                    <a:lnTo>
                      <a:pt x="144" y="92"/>
                    </a:lnTo>
                    <a:lnTo>
                      <a:pt x="145" y="92"/>
                    </a:lnTo>
                    <a:lnTo>
                      <a:pt x="145" y="92"/>
                    </a:lnTo>
                    <a:lnTo>
                      <a:pt x="146" y="92"/>
                    </a:lnTo>
                    <a:lnTo>
                      <a:pt x="147" y="93"/>
                    </a:lnTo>
                    <a:lnTo>
                      <a:pt x="148" y="92"/>
                    </a:lnTo>
                    <a:lnTo>
                      <a:pt x="148" y="93"/>
                    </a:lnTo>
                    <a:lnTo>
                      <a:pt x="149" y="93"/>
                    </a:lnTo>
                    <a:lnTo>
                      <a:pt x="149" y="92"/>
                    </a:lnTo>
                    <a:lnTo>
                      <a:pt x="150" y="92"/>
                    </a:lnTo>
                    <a:lnTo>
                      <a:pt x="151" y="93"/>
                    </a:lnTo>
                    <a:lnTo>
                      <a:pt x="152" y="95"/>
                    </a:lnTo>
                    <a:lnTo>
                      <a:pt x="152" y="95"/>
                    </a:lnTo>
                    <a:lnTo>
                      <a:pt x="153" y="95"/>
                    </a:lnTo>
                    <a:lnTo>
                      <a:pt x="154" y="97"/>
                    </a:lnTo>
                    <a:lnTo>
                      <a:pt x="154" y="98"/>
                    </a:lnTo>
                    <a:lnTo>
                      <a:pt x="155" y="99"/>
                    </a:lnTo>
                    <a:lnTo>
                      <a:pt x="155" y="98"/>
                    </a:lnTo>
                    <a:lnTo>
                      <a:pt x="155" y="99"/>
                    </a:lnTo>
                    <a:lnTo>
                      <a:pt x="156" y="101"/>
                    </a:lnTo>
                    <a:lnTo>
                      <a:pt x="157" y="102"/>
                    </a:lnTo>
                    <a:lnTo>
                      <a:pt x="157" y="102"/>
                    </a:lnTo>
                    <a:lnTo>
                      <a:pt x="159" y="102"/>
                    </a:lnTo>
                    <a:lnTo>
                      <a:pt x="159" y="102"/>
                    </a:lnTo>
                    <a:lnTo>
                      <a:pt x="160" y="102"/>
                    </a:lnTo>
                    <a:lnTo>
                      <a:pt x="159" y="103"/>
                    </a:lnTo>
                    <a:lnTo>
                      <a:pt x="159" y="104"/>
                    </a:lnTo>
                    <a:lnTo>
                      <a:pt x="159" y="105"/>
                    </a:lnTo>
                    <a:lnTo>
                      <a:pt x="160" y="107"/>
                    </a:lnTo>
                    <a:lnTo>
                      <a:pt x="162" y="107"/>
                    </a:lnTo>
                    <a:lnTo>
                      <a:pt x="162" y="106"/>
                    </a:lnTo>
                    <a:lnTo>
                      <a:pt x="164" y="107"/>
                    </a:lnTo>
                    <a:lnTo>
                      <a:pt x="164" y="106"/>
                    </a:lnTo>
                    <a:lnTo>
                      <a:pt x="165" y="106"/>
                    </a:lnTo>
                    <a:lnTo>
                      <a:pt x="165" y="106"/>
                    </a:lnTo>
                    <a:lnTo>
                      <a:pt x="166" y="106"/>
                    </a:lnTo>
                    <a:lnTo>
                      <a:pt x="169" y="106"/>
                    </a:lnTo>
                    <a:lnTo>
                      <a:pt x="169" y="106"/>
                    </a:lnTo>
                    <a:lnTo>
                      <a:pt x="169" y="106"/>
                    </a:lnTo>
                    <a:lnTo>
                      <a:pt x="170" y="106"/>
                    </a:lnTo>
                    <a:lnTo>
                      <a:pt x="171" y="106"/>
                    </a:lnTo>
                    <a:lnTo>
                      <a:pt x="172" y="106"/>
                    </a:lnTo>
                    <a:lnTo>
                      <a:pt x="172" y="107"/>
                    </a:lnTo>
                    <a:lnTo>
                      <a:pt x="173" y="107"/>
                    </a:lnTo>
                    <a:lnTo>
                      <a:pt x="174" y="107"/>
                    </a:lnTo>
                    <a:lnTo>
                      <a:pt x="176" y="106"/>
                    </a:lnTo>
                    <a:lnTo>
                      <a:pt x="177" y="104"/>
                    </a:lnTo>
                    <a:lnTo>
                      <a:pt x="178" y="104"/>
                    </a:lnTo>
                    <a:lnTo>
                      <a:pt x="179" y="103"/>
                    </a:lnTo>
                    <a:lnTo>
                      <a:pt x="179" y="102"/>
                    </a:lnTo>
                    <a:lnTo>
                      <a:pt x="180" y="103"/>
                    </a:lnTo>
                    <a:lnTo>
                      <a:pt x="181" y="102"/>
                    </a:lnTo>
                    <a:lnTo>
                      <a:pt x="182" y="102"/>
                    </a:lnTo>
                    <a:lnTo>
                      <a:pt x="183" y="102"/>
                    </a:lnTo>
                    <a:lnTo>
                      <a:pt x="183" y="101"/>
                    </a:lnTo>
                    <a:lnTo>
                      <a:pt x="183" y="100"/>
                    </a:lnTo>
                    <a:lnTo>
                      <a:pt x="183" y="99"/>
                    </a:lnTo>
                    <a:lnTo>
                      <a:pt x="184" y="100"/>
                    </a:lnTo>
                    <a:lnTo>
                      <a:pt x="184" y="99"/>
                    </a:lnTo>
                    <a:lnTo>
                      <a:pt x="186" y="99"/>
                    </a:lnTo>
                    <a:lnTo>
                      <a:pt x="187" y="98"/>
                    </a:lnTo>
                    <a:lnTo>
                      <a:pt x="188" y="96"/>
                    </a:lnTo>
                    <a:lnTo>
                      <a:pt x="190" y="96"/>
                    </a:lnTo>
                    <a:lnTo>
                      <a:pt x="190" y="97"/>
                    </a:lnTo>
                    <a:lnTo>
                      <a:pt x="190" y="96"/>
                    </a:lnTo>
                    <a:lnTo>
                      <a:pt x="191" y="97"/>
                    </a:lnTo>
                    <a:lnTo>
                      <a:pt x="192" y="96"/>
                    </a:lnTo>
                    <a:lnTo>
                      <a:pt x="191" y="95"/>
                    </a:lnTo>
                    <a:lnTo>
                      <a:pt x="191" y="94"/>
                    </a:lnTo>
                    <a:lnTo>
                      <a:pt x="192" y="92"/>
                    </a:lnTo>
                    <a:lnTo>
                      <a:pt x="191" y="92"/>
                    </a:lnTo>
                    <a:lnTo>
                      <a:pt x="191" y="89"/>
                    </a:lnTo>
                    <a:lnTo>
                      <a:pt x="192" y="90"/>
                    </a:lnTo>
                    <a:lnTo>
                      <a:pt x="192" y="89"/>
                    </a:lnTo>
                    <a:lnTo>
                      <a:pt x="193" y="89"/>
                    </a:lnTo>
                    <a:lnTo>
                      <a:pt x="192" y="88"/>
                    </a:lnTo>
                    <a:lnTo>
                      <a:pt x="191" y="87"/>
                    </a:lnTo>
                    <a:lnTo>
                      <a:pt x="191" y="85"/>
                    </a:lnTo>
                    <a:lnTo>
                      <a:pt x="190" y="84"/>
                    </a:lnTo>
                    <a:lnTo>
                      <a:pt x="190" y="82"/>
                    </a:lnTo>
                    <a:lnTo>
                      <a:pt x="190" y="82"/>
                    </a:lnTo>
                    <a:lnTo>
                      <a:pt x="191" y="82"/>
                    </a:lnTo>
                    <a:lnTo>
                      <a:pt x="191" y="82"/>
                    </a:lnTo>
                    <a:lnTo>
                      <a:pt x="191" y="83"/>
                    </a:lnTo>
                    <a:lnTo>
                      <a:pt x="192" y="84"/>
                    </a:lnTo>
                    <a:lnTo>
                      <a:pt x="193" y="83"/>
                    </a:lnTo>
                    <a:lnTo>
                      <a:pt x="193" y="83"/>
                    </a:lnTo>
                    <a:lnTo>
                      <a:pt x="193" y="82"/>
                    </a:lnTo>
                    <a:lnTo>
                      <a:pt x="193" y="82"/>
                    </a:lnTo>
                    <a:lnTo>
                      <a:pt x="192" y="81"/>
                    </a:lnTo>
                    <a:lnTo>
                      <a:pt x="193" y="80"/>
                    </a:lnTo>
                    <a:lnTo>
                      <a:pt x="193" y="79"/>
                    </a:lnTo>
                    <a:lnTo>
                      <a:pt x="193" y="78"/>
                    </a:lnTo>
                    <a:lnTo>
                      <a:pt x="193" y="78"/>
                    </a:lnTo>
                    <a:lnTo>
                      <a:pt x="193" y="78"/>
                    </a:lnTo>
                    <a:lnTo>
                      <a:pt x="193" y="77"/>
                    </a:lnTo>
                    <a:lnTo>
                      <a:pt x="194" y="77"/>
                    </a:lnTo>
                    <a:lnTo>
                      <a:pt x="194" y="78"/>
                    </a:lnTo>
                    <a:lnTo>
                      <a:pt x="194" y="77"/>
                    </a:lnTo>
                    <a:lnTo>
                      <a:pt x="194" y="76"/>
                    </a:lnTo>
                    <a:lnTo>
                      <a:pt x="196" y="75"/>
                    </a:lnTo>
                    <a:lnTo>
                      <a:pt x="196" y="75"/>
                    </a:lnTo>
                    <a:lnTo>
                      <a:pt x="194" y="74"/>
                    </a:lnTo>
                    <a:lnTo>
                      <a:pt x="194" y="73"/>
                    </a:lnTo>
                    <a:lnTo>
                      <a:pt x="195" y="71"/>
                    </a:lnTo>
                    <a:lnTo>
                      <a:pt x="196" y="72"/>
                    </a:lnTo>
                    <a:lnTo>
                      <a:pt x="196" y="71"/>
                    </a:lnTo>
                    <a:lnTo>
                      <a:pt x="196" y="70"/>
                    </a:lnTo>
                    <a:lnTo>
                      <a:pt x="197" y="71"/>
                    </a:lnTo>
                    <a:lnTo>
                      <a:pt x="197" y="71"/>
                    </a:lnTo>
                    <a:lnTo>
                      <a:pt x="198" y="71"/>
                    </a:lnTo>
                    <a:lnTo>
                      <a:pt x="199" y="71"/>
                    </a:lnTo>
                    <a:lnTo>
                      <a:pt x="199" y="71"/>
                    </a:lnTo>
                    <a:lnTo>
                      <a:pt x="200" y="71"/>
                    </a:lnTo>
                    <a:lnTo>
                      <a:pt x="200" y="71"/>
                    </a:lnTo>
                    <a:lnTo>
                      <a:pt x="202" y="71"/>
                    </a:lnTo>
                    <a:lnTo>
                      <a:pt x="202" y="70"/>
                    </a:lnTo>
                    <a:lnTo>
                      <a:pt x="202" y="69"/>
                    </a:lnTo>
                    <a:lnTo>
                      <a:pt x="203" y="68"/>
                    </a:lnTo>
                    <a:lnTo>
                      <a:pt x="202" y="67"/>
                    </a:lnTo>
                    <a:lnTo>
                      <a:pt x="202" y="66"/>
                    </a:lnTo>
                    <a:lnTo>
                      <a:pt x="204" y="65"/>
                    </a:lnTo>
                    <a:lnTo>
                      <a:pt x="206" y="65"/>
                    </a:lnTo>
                    <a:lnTo>
                      <a:pt x="207" y="66"/>
                    </a:lnTo>
                    <a:lnTo>
                      <a:pt x="207" y="67"/>
                    </a:lnTo>
                    <a:lnTo>
                      <a:pt x="208" y="66"/>
                    </a:lnTo>
                    <a:lnTo>
                      <a:pt x="209" y="66"/>
                    </a:lnTo>
                    <a:lnTo>
                      <a:pt x="210" y="65"/>
                    </a:lnTo>
                    <a:lnTo>
                      <a:pt x="211" y="65"/>
                    </a:lnTo>
                    <a:lnTo>
                      <a:pt x="210" y="66"/>
                    </a:lnTo>
                    <a:lnTo>
                      <a:pt x="211" y="66"/>
                    </a:lnTo>
                    <a:lnTo>
                      <a:pt x="212" y="66"/>
                    </a:lnTo>
                    <a:lnTo>
                      <a:pt x="213" y="66"/>
                    </a:lnTo>
                    <a:lnTo>
                      <a:pt x="214" y="67"/>
                    </a:lnTo>
                    <a:lnTo>
                      <a:pt x="214" y="66"/>
                    </a:lnTo>
                    <a:lnTo>
                      <a:pt x="215" y="67"/>
                    </a:lnTo>
                    <a:lnTo>
                      <a:pt x="216" y="68"/>
                    </a:lnTo>
                    <a:lnTo>
                      <a:pt x="217" y="68"/>
                    </a:lnTo>
                    <a:lnTo>
                      <a:pt x="219" y="68"/>
                    </a:lnTo>
                    <a:lnTo>
                      <a:pt x="220" y="68"/>
                    </a:lnTo>
                    <a:lnTo>
                      <a:pt x="221" y="67"/>
                    </a:lnTo>
                    <a:lnTo>
                      <a:pt x="223" y="68"/>
                    </a:lnTo>
                    <a:lnTo>
                      <a:pt x="224" y="69"/>
                    </a:lnTo>
                    <a:lnTo>
                      <a:pt x="224" y="70"/>
                    </a:lnTo>
                    <a:lnTo>
                      <a:pt x="224" y="69"/>
                    </a:lnTo>
                    <a:lnTo>
                      <a:pt x="225" y="69"/>
                    </a:lnTo>
                    <a:lnTo>
                      <a:pt x="226" y="69"/>
                    </a:lnTo>
                    <a:lnTo>
                      <a:pt x="227" y="69"/>
                    </a:lnTo>
                    <a:lnTo>
                      <a:pt x="227" y="69"/>
                    </a:lnTo>
                    <a:lnTo>
                      <a:pt x="228" y="70"/>
                    </a:lnTo>
                    <a:lnTo>
                      <a:pt x="229" y="70"/>
                    </a:lnTo>
                    <a:lnTo>
                      <a:pt x="230" y="69"/>
                    </a:lnTo>
                    <a:lnTo>
                      <a:pt x="231" y="68"/>
                    </a:lnTo>
                    <a:lnTo>
                      <a:pt x="231" y="68"/>
                    </a:lnTo>
                    <a:lnTo>
                      <a:pt x="231" y="68"/>
                    </a:lnTo>
                    <a:lnTo>
                      <a:pt x="232" y="68"/>
                    </a:lnTo>
                    <a:lnTo>
                      <a:pt x="233" y="68"/>
                    </a:lnTo>
                    <a:lnTo>
                      <a:pt x="234" y="67"/>
                    </a:lnTo>
                    <a:lnTo>
                      <a:pt x="234" y="66"/>
                    </a:lnTo>
                    <a:lnTo>
                      <a:pt x="235" y="66"/>
                    </a:lnTo>
                    <a:lnTo>
                      <a:pt x="236" y="66"/>
                    </a:lnTo>
                    <a:lnTo>
                      <a:pt x="237" y="66"/>
                    </a:lnTo>
                    <a:lnTo>
                      <a:pt x="238" y="66"/>
                    </a:lnTo>
                    <a:lnTo>
                      <a:pt x="238" y="65"/>
                    </a:lnTo>
                    <a:lnTo>
                      <a:pt x="240" y="65"/>
                    </a:lnTo>
                    <a:lnTo>
                      <a:pt x="241" y="65"/>
                    </a:lnTo>
                    <a:lnTo>
                      <a:pt x="241" y="66"/>
                    </a:lnTo>
                    <a:lnTo>
                      <a:pt x="242" y="66"/>
                    </a:lnTo>
                    <a:lnTo>
                      <a:pt x="243" y="67"/>
                    </a:lnTo>
                    <a:lnTo>
                      <a:pt x="244" y="67"/>
                    </a:lnTo>
                    <a:lnTo>
                      <a:pt x="245" y="67"/>
                    </a:lnTo>
                    <a:lnTo>
                      <a:pt x="245" y="66"/>
                    </a:lnTo>
                    <a:lnTo>
                      <a:pt x="246" y="66"/>
                    </a:lnTo>
                    <a:lnTo>
                      <a:pt x="247" y="65"/>
                    </a:lnTo>
                    <a:lnTo>
                      <a:pt x="248" y="65"/>
                    </a:lnTo>
                    <a:lnTo>
                      <a:pt x="248" y="65"/>
                    </a:lnTo>
                    <a:lnTo>
                      <a:pt x="249" y="66"/>
                    </a:lnTo>
                    <a:lnTo>
                      <a:pt x="250" y="66"/>
                    </a:lnTo>
                    <a:lnTo>
                      <a:pt x="251" y="66"/>
                    </a:lnTo>
                    <a:lnTo>
                      <a:pt x="251" y="65"/>
                    </a:lnTo>
                    <a:lnTo>
                      <a:pt x="252" y="64"/>
                    </a:lnTo>
                    <a:lnTo>
                      <a:pt x="253" y="64"/>
                    </a:lnTo>
                    <a:lnTo>
                      <a:pt x="255" y="63"/>
                    </a:lnTo>
                    <a:lnTo>
                      <a:pt x="256" y="63"/>
                    </a:lnTo>
                    <a:lnTo>
                      <a:pt x="258" y="63"/>
                    </a:lnTo>
                    <a:lnTo>
                      <a:pt x="258" y="63"/>
                    </a:lnTo>
                    <a:lnTo>
                      <a:pt x="259" y="63"/>
                    </a:lnTo>
                    <a:lnTo>
                      <a:pt x="260" y="63"/>
                    </a:lnTo>
                    <a:lnTo>
                      <a:pt x="261" y="63"/>
                    </a:lnTo>
                    <a:lnTo>
                      <a:pt x="262" y="63"/>
                    </a:lnTo>
                    <a:lnTo>
                      <a:pt x="262" y="63"/>
                    </a:lnTo>
                    <a:lnTo>
                      <a:pt x="263" y="63"/>
                    </a:lnTo>
                    <a:lnTo>
                      <a:pt x="264" y="64"/>
                    </a:lnTo>
                    <a:lnTo>
                      <a:pt x="265" y="64"/>
                    </a:lnTo>
                    <a:lnTo>
                      <a:pt x="265" y="64"/>
                    </a:lnTo>
                    <a:lnTo>
                      <a:pt x="266" y="65"/>
                    </a:lnTo>
                    <a:lnTo>
                      <a:pt x="267" y="66"/>
                    </a:lnTo>
                    <a:lnTo>
                      <a:pt x="268" y="66"/>
                    </a:lnTo>
                    <a:lnTo>
                      <a:pt x="270" y="67"/>
                    </a:lnTo>
                    <a:lnTo>
                      <a:pt x="271" y="68"/>
                    </a:lnTo>
                    <a:lnTo>
                      <a:pt x="272" y="68"/>
                    </a:lnTo>
                    <a:lnTo>
                      <a:pt x="273" y="68"/>
                    </a:lnTo>
                    <a:lnTo>
                      <a:pt x="274" y="68"/>
                    </a:lnTo>
                    <a:lnTo>
                      <a:pt x="275" y="68"/>
                    </a:lnTo>
                    <a:lnTo>
                      <a:pt x="275" y="68"/>
                    </a:lnTo>
                    <a:lnTo>
                      <a:pt x="276" y="68"/>
                    </a:lnTo>
                    <a:lnTo>
                      <a:pt x="276" y="68"/>
                    </a:lnTo>
                    <a:lnTo>
                      <a:pt x="276" y="68"/>
                    </a:lnTo>
                    <a:lnTo>
                      <a:pt x="277" y="68"/>
                    </a:lnTo>
                    <a:lnTo>
                      <a:pt x="278" y="68"/>
                    </a:lnTo>
                    <a:lnTo>
                      <a:pt x="279" y="68"/>
                    </a:lnTo>
                    <a:lnTo>
                      <a:pt x="279" y="68"/>
                    </a:lnTo>
                    <a:lnTo>
                      <a:pt x="280" y="68"/>
                    </a:lnTo>
                    <a:lnTo>
                      <a:pt x="281" y="68"/>
                    </a:lnTo>
                    <a:lnTo>
                      <a:pt x="282" y="67"/>
                    </a:lnTo>
                    <a:lnTo>
                      <a:pt x="282" y="67"/>
                    </a:lnTo>
                    <a:lnTo>
                      <a:pt x="283" y="67"/>
                    </a:lnTo>
                    <a:lnTo>
                      <a:pt x="284" y="66"/>
                    </a:lnTo>
                    <a:lnTo>
                      <a:pt x="285" y="66"/>
                    </a:lnTo>
                    <a:lnTo>
                      <a:pt x="286" y="66"/>
                    </a:lnTo>
                    <a:lnTo>
                      <a:pt x="286" y="66"/>
                    </a:lnTo>
                    <a:lnTo>
                      <a:pt x="287" y="65"/>
                    </a:lnTo>
                    <a:lnTo>
                      <a:pt x="288" y="65"/>
                    </a:lnTo>
                    <a:lnTo>
                      <a:pt x="288" y="64"/>
                    </a:lnTo>
                    <a:lnTo>
                      <a:pt x="289" y="64"/>
                    </a:lnTo>
                    <a:lnTo>
                      <a:pt x="289" y="64"/>
                    </a:lnTo>
                    <a:lnTo>
                      <a:pt x="290" y="64"/>
                    </a:lnTo>
                    <a:lnTo>
                      <a:pt x="291" y="63"/>
                    </a:lnTo>
                    <a:lnTo>
                      <a:pt x="292" y="63"/>
                    </a:lnTo>
                    <a:lnTo>
                      <a:pt x="293" y="62"/>
                    </a:lnTo>
                    <a:lnTo>
                      <a:pt x="293" y="61"/>
                    </a:lnTo>
                    <a:lnTo>
                      <a:pt x="293" y="61"/>
                    </a:lnTo>
                    <a:lnTo>
                      <a:pt x="294" y="61"/>
                    </a:lnTo>
                    <a:lnTo>
                      <a:pt x="295" y="61"/>
                    </a:lnTo>
                    <a:lnTo>
                      <a:pt x="296" y="61"/>
                    </a:lnTo>
                    <a:lnTo>
                      <a:pt x="296" y="61"/>
                    </a:lnTo>
                    <a:lnTo>
                      <a:pt x="296" y="61"/>
                    </a:lnTo>
                    <a:lnTo>
                      <a:pt x="297" y="60"/>
                    </a:lnTo>
                    <a:lnTo>
                      <a:pt x="298" y="60"/>
                    </a:lnTo>
                    <a:lnTo>
                      <a:pt x="299" y="60"/>
                    </a:lnTo>
                    <a:lnTo>
                      <a:pt x="299" y="59"/>
                    </a:lnTo>
                    <a:lnTo>
                      <a:pt x="299" y="58"/>
                    </a:lnTo>
                    <a:lnTo>
                      <a:pt x="300" y="58"/>
                    </a:lnTo>
                    <a:lnTo>
                      <a:pt x="300" y="57"/>
                    </a:lnTo>
                    <a:lnTo>
                      <a:pt x="300" y="56"/>
                    </a:lnTo>
                    <a:lnTo>
                      <a:pt x="300" y="55"/>
                    </a:lnTo>
                    <a:lnTo>
                      <a:pt x="301" y="54"/>
                    </a:lnTo>
                    <a:lnTo>
                      <a:pt x="302" y="54"/>
                    </a:lnTo>
                    <a:lnTo>
                      <a:pt x="303" y="54"/>
                    </a:lnTo>
                    <a:lnTo>
                      <a:pt x="303" y="54"/>
                    </a:lnTo>
                    <a:lnTo>
                      <a:pt x="304" y="54"/>
                    </a:lnTo>
                    <a:lnTo>
                      <a:pt x="305" y="54"/>
                    </a:lnTo>
                    <a:lnTo>
                      <a:pt x="306" y="54"/>
                    </a:lnTo>
                    <a:lnTo>
                      <a:pt x="306" y="54"/>
                    </a:lnTo>
                    <a:lnTo>
                      <a:pt x="306" y="53"/>
                    </a:lnTo>
                    <a:lnTo>
                      <a:pt x="307" y="53"/>
                    </a:lnTo>
                    <a:lnTo>
                      <a:pt x="307" y="53"/>
                    </a:lnTo>
                    <a:lnTo>
                      <a:pt x="307" y="52"/>
                    </a:lnTo>
                    <a:lnTo>
                      <a:pt x="308" y="51"/>
                    </a:lnTo>
                    <a:lnTo>
                      <a:pt x="309" y="51"/>
                    </a:lnTo>
                    <a:lnTo>
                      <a:pt x="309" y="51"/>
                    </a:lnTo>
                    <a:lnTo>
                      <a:pt x="310" y="50"/>
                    </a:lnTo>
                    <a:lnTo>
                      <a:pt x="310" y="48"/>
                    </a:lnTo>
                    <a:lnTo>
                      <a:pt x="311" y="48"/>
                    </a:lnTo>
                    <a:lnTo>
                      <a:pt x="310" y="62"/>
                    </a:lnTo>
                    <a:lnTo>
                      <a:pt x="311" y="63"/>
                    </a:lnTo>
                    <a:lnTo>
                      <a:pt x="312" y="63"/>
                    </a:lnTo>
                    <a:lnTo>
                      <a:pt x="313" y="64"/>
                    </a:lnTo>
                    <a:lnTo>
                      <a:pt x="313" y="64"/>
                    </a:lnTo>
                    <a:lnTo>
                      <a:pt x="315" y="64"/>
                    </a:lnTo>
                    <a:lnTo>
                      <a:pt x="315" y="64"/>
                    </a:lnTo>
                    <a:lnTo>
                      <a:pt x="317" y="64"/>
                    </a:lnTo>
                    <a:lnTo>
                      <a:pt x="317" y="64"/>
                    </a:lnTo>
                    <a:lnTo>
                      <a:pt x="318" y="65"/>
                    </a:lnTo>
                    <a:lnTo>
                      <a:pt x="319" y="64"/>
                    </a:lnTo>
                    <a:lnTo>
                      <a:pt x="320" y="64"/>
                    </a:lnTo>
                    <a:lnTo>
                      <a:pt x="322" y="64"/>
                    </a:lnTo>
                    <a:lnTo>
                      <a:pt x="323" y="64"/>
                    </a:lnTo>
                    <a:lnTo>
                      <a:pt x="323" y="63"/>
                    </a:lnTo>
                    <a:lnTo>
                      <a:pt x="324" y="63"/>
                    </a:lnTo>
                    <a:lnTo>
                      <a:pt x="324" y="62"/>
                    </a:lnTo>
                    <a:lnTo>
                      <a:pt x="325" y="62"/>
                    </a:lnTo>
                    <a:lnTo>
                      <a:pt x="326" y="61"/>
                    </a:lnTo>
                    <a:lnTo>
                      <a:pt x="326" y="61"/>
                    </a:lnTo>
                    <a:lnTo>
                      <a:pt x="327" y="59"/>
                    </a:lnTo>
                    <a:lnTo>
                      <a:pt x="328" y="58"/>
                    </a:lnTo>
                    <a:lnTo>
                      <a:pt x="329" y="58"/>
                    </a:lnTo>
                    <a:lnTo>
                      <a:pt x="331" y="58"/>
                    </a:lnTo>
                    <a:lnTo>
                      <a:pt x="332" y="58"/>
                    </a:lnTo>
                    <a:lnTo>
                      <a:pt x="333" y="58"/>
                    </a:lnTo>
                    <a:lnTo>
                      <a:pt x="334" y="58"/>
                    </a:lnTo>
                    <a:lnTo>
                      <a:pt x="335" y="58"/>
                    </a:lnTo>
                    <a:lnTo>
                      <a:pt x="336" y="58"/>
                    </a:lnTo>
                    <a:lnTo>
                      <a:pt x="337" y="57"/>
                    </a:lnTo>
                    <a:lnTo>
                      <a:pt x="338" y="58"/>
                    </a:lnTo>
                    <a:lnTo>
                      <a:pt x="338" y="58"/>
                    </a:lnTo>
                    <a:close/>
                  </a:path>
                </a:pathLst>
              </a:custGeom>
              <a:solidFill>
                <a:srgbClr val="F0C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03" name="Freeform 961">
                <a:extLst>
                  <a:ext uri="{FF2B5EF4-FFF2-40B4-BE49-F238E27FC236}">
                    <a16:creationId xmlns:a16="http://schemas.microsoft.com/office/drawing/2014/main" id="{DDA8183C-31FE-4608-BD1D-52A27AB384AF}"/>
                  </a:ext>
                </a:extLst>
              </p:cNvPr>
              <p:cNvSpPr>
                <a:spLocks/>
              </p:cNvSpPr>
              <p:nvPr/>
            </p:nvSpPr>
            <p:spPr bwMode="auto">
              <a:xfrm>
                <a:off x="5312" y="1287"/>
                <a:ext cx="451" cy="402"/>
              </a:xfrm>
              <a:custGeom>
                <a:avLst/>
                <a:gdLst>
                  <a:gd name="T0" fmla="*/ 326 w 451"/>
                  <a:gd name="T1" fmla="*/ 53 h 402"/>
                  <a:gd name="T2" fmla="*/ 342 w 451"/>
                  <a:gd name="T3" fmla="*/ 38 h 402"/>
                  <a:gd name="T4" fmla="*/ 357 w 451"/>
                  <a:gd name="T5" fmla="*/ 30 h 402"/>
                  <a:gd name="T6" fmla="*/ 369 w 451"/>
                  <a:gd name="T7" fmla="*/ 24 h 402"/>
                  <a:gd name="T8" fmla="*/ 390 w 451"/>
                  <a:gd name="T9" fmla="*/ 10 h 402"/>
                  <a:gd name="T10" fmla="*/ 415 w 451"/>
                  <a:gd name="T11" fmla="*/ 39 h 402"/>
                  <a:gd name="T12" fmla="*/ 413 w 451"/>
                  <a:gd name="T13" fmla="*/ 78 h 402"/>
                  <a:gd name="T14" fmla="*/ 450 w 451"/>
                  <a:gd name="T15" fmla="*/ 85 h 402"/>
                  <a:gd name="T16" fmla="*/ 413 w 451"/>
                  <a:gd name="T17" fmla="*/ 107 h 402"/>
                  <a:gd name="T18" fmla="*/ 403 w 451"/>
                  <a:gd name="T19" fmla="*/ 132 h 402"/>
                  <a:gd name="T20" fmla="*/ 388 w 451"/>
                  <a:gd name="T21" fmla="*/ 142 h 402"/>
                  <a:gd name="T22" fmla="*/ 364 w 451"/>
                  <a:gd name="T23" fmla="*/ 140 h 402"/>
                  <a:gd name="T24" fmla="*/ 339 w 451"/>
                  <a:gd name="T25" fmla="*/ 142 h 402"/>
                  <a:gd name="T26" fmla="*/ 327 w 451"/>
                  <a:gd name="T27" fmla="*/ 148 h 402"/>
                  <a:gd name="T28" fmla="*/ 324 w 451"/>
                  <a:gd name="T29" fmla="*/ 161 h 402"/>
                  <a:gd name="T30" fmla="*/ 317 w 451"/>
                  <a:gd name="T31" fmla="*/ 175 h 402"/>
                  <a:gd name="T32" fmla="*/ 322 w 451"/>
                  <a:gd name="T33" fmla="*/ 185 h 402"/>
                  <a:gd name="T34" fmla="*/ 329 w 451"/>
                  <a:gd name="T35" fmla="*/ 199 h 402"/>
                  <a:gd name="T36" fmla="*/ 338 w 451"/>
                  <a:gd name="T37" fmla="*/ 213 h 402"/>
                  <a:gd name="T38" fmla="*/ 343 w 451"/>
                  <a:gd name="T39" fmla="*/ 226 h 402"/>
                  <a:gd name="T40" fmla="*/ 347 w 451"/>
                  <a:gd name="T41" fmla="*/ 241 h 402"/>
                  <a:gd name="T42" fmla="*/ 351 w 451"/>
                  <a:gd name="T43" fmla="*/ 255 h 402"/>
                  <a:gd name="T44" fmla="*/ 357 w 451"/>
                  <a:gd name="T45" fmla="*/ 268 h 402"/>
                  <a:gd name="T46" fmla="*/ 362 w 451"/>
                  <a:gd name="T47" fmla="*/ 281 h 402"/>
                  <a:gd name="T48" fmla="*/ 367 w 451"/>
                  <a:gd name="T49" fmla="*/ 293 h 402"/>
                  <a:gd name="T50" fmla="*/ 372 w 451"/>
                  <a:gd name="T51" fmla="*/ 302 h 402"/>
                  <a:gd name="T52" fmla="*/ 380 w 451"/>
                  <a:gd name="T53" fmla="*/ 315 h 402"/>
                  <a:gd name="T54" fmla="*/ 382 w 451"/>
                  <a:gd name="T55" fmla="*/ 330 h 402"/>
                  <a:gd name="T56" fmla="*/ 379 w 451"/>
                  <a:gd name="T57" fmla="*/ 337 h 402"/>
                  <a:gd name="T58" fmla="*/ 376 w 451"/>
                  <a:gd name="T59" fmla="*/ 344 h 402"/>
                  <a:gd name="T60" fmla="*/ 376 w 451"/>
                  <a:gd name="T61" fmla="*/ 354 h 402"/>
                  <a:gd name="T62" fmla="*/ 387 w 451"/>
                  <a:gd name="T63" fmla="*/ 361 h 402"/>
                  <a:gd name="T64" fmla="*/ 389 w 451"/>
                  <a:gd name="T65" fmla="*/ 373 h 402"/>
                  <a:gd name="T66" fmla="*/ 400 w 451"/>
                  <a:gd name="T67" fmla="*/ 387 h 402"/>
                  <a:gd name="T68" fmla="*/ 398 w 451"/>
                  <a:gd name="T69" fmla="*/ 399 h 402"/>
                  <a:gd name="T70" fmla="*/ 383 w 451"/>
                  <a:gd name="T71" fmla="*/ 399 h 402"/>
                  <a:gd name="T72" fmla="*/ 367 w 451"/>
                  <a:gd name="T73" fmla="*/ 398 h 402"/>
                  <a:gd name="T74" fmla="*/ 351 w 451"/>
                  <a:gd name="T75" fmla="*/ 396 h 402"/>
                  <a:gd name="T76" fmla="*/ 337 w 451"/>
                  <a:gd name="T77" fmla="*/ 390 h 402"/>
                  <a:gd name="T78" fmla="*/ 324 w 451"/>
                  <a:gd name="T79" fmla="*/ 385 h 402"/>
                  <a:gd name="T80" fmla="*/ 314 w 451"/>
                  <a:gd name="T81" fmla="*/ 374 h 402"/>
                  <a:gd name="T82" fmla="*/ 302 w 451"/>
                  <a:gd name="T83" fmla="*/ 359 h 402"/>
                  <a:gd name="T84" fmla="*/ 282 w 451"/>
                  <a:gd name="T85" fmla="*/ 348 h 402"/>
                  <a:gd name="T86" fmla="*/ 262 w 451"/>
                  <a:gd name="T87" fmla="*/ 334 h 402"/>
                  <a:gd name="T88" fmla="*/ 252 w 451"/>
                  <a:gd name="T89" fmla="*/ 324 h 402"/>
                  <a:gd name="T90" fmla="*/ 240 w 451"/>
                  <a:gd name="T91" fmla="*/ 301 h 402"/>
                  <a:gd name="T92" fmla="*/ 221 w 451"/>
                  <a:gd name="T93" fmla="*/ 289 h 402"/>
                  <a:gd name="T94" fmla="*/ 190 w 451"/>
                  <a:gd name="T95" fmla="*/ 366 h 402"/>
                  <a:gd name="T96" fmla="*/ 174 w 451"/>
                  <a:gd name="T97" fmla="*/ 370 h 402"/>
                  <a:gd name="T98" fmla="*/ 162 w 451"/>
                  <a:gd name="T99" fmla="*/ 360 h 402"/>
                  <a:gd name="T100" fmla="*/ 156 w 451"/>
                  <a:gd name="T101" fmla="*/ 344 h 402"/>
                  <a:gd name="T102" fmla="*/ 145 w 451"/>
                  <a:gd name="T103" fmla="*/ 332 h 402"/>
                  <a:gd name="T104" fmla="*/ 131 w 451"/>
                  <a:gd name="T105" fmla="*/ 335 h 402"/>
                  <a:gd name="T106" fmla="*/ 117 w 451"/>
                  <a:gd name="T107" fmla="*/ 345 h 402"/>
                  <a:gd name="T108" fmla="*/ 102 w 451"/>
                  <a:gd name="T109" fmla="*/ 340 h 402"/>
                  <a:gd name="T110" fmla="*/ 89 w 451"/>
                  <a:gd name="T111" fmla="*/ 330 h 402"/>
                  <a:gd name="T112" fmla="*/ 70 w 451"/>
                  <a:gd name="T113" fmla="*/ 324 h 402"/>
                  <a:gd name="T114" fmla="*/ 44 w 451"/>
                  <a:gd name="T115" fmla="*/ 326 h 402"/>
                  <a:gd name="T116" fmla="*/ 22 w 451"/>
                  <a:gd name="T117" fmla="*/ 323 h 402"/>
                  <a:gd name="T118" fmla="*/ 5 w 451"/>
                  <a:gd name="T119" fmla="*/ 318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1" h="402">
                    <a:moveTo>
                      <a:pt x="314" y="58"/>
                    </a:moveTo>
                    <a:lnTo>
                      <a:pt x="314" y="58"/>
                    </a:lnTo>
                    <a:lnTo>
                      <a:pt x="314" y="58"/>
                    </a:lnTo>
                    <a:lnTo>
                      <a:pt x="315" y="58"/>
                    </a:lnTo>
                    <a:lnTo>
                      <a:pt x="316" y="58"/>
                    </a:lnTo>
                    <a:lnTo>
                      <a:pt x="317" y="57"/>
                    </a:lnTo>
                    <a:lnTo>
                      <a:pt x="317" y="58"/>
                    </a:lnTo>
                    <a:lnTo>
                      <a:pt x="317" y="57"/>
                    </a:lnTo>
                    <a:lnTo>
                      <a:pt x="317" y="57"/>
                    </a:lnTo>
                    <a:lnTo>
                      <a:pt x="318" y="57"/>
                    </a:lnTo>
                    <a:lnTo>
                      <a:pt x="320" y="56"/>
                    </a:lnTo>
                    <a:lnTo>
                      <a:pt x="320" y="56"/>
                    </a:lnTo>
                    <a:lnTo>
                      <a:pt x="321" y="55"/>
                    </a:lnTo>
                    <a:lnTo>
                      <a:pt x="322" y="54"/>
                    </a:lnTo>
                    <a:lnTo>
                      <a:pt x="324" y="53"/>
                    </a:lnTo>
                    <a:lnTo>
                      <a:pt x="325" y="53"/>
                    </a:lnTo>
                    <a:lnTo>
                      <a:pt x="326" y="53"/>
                    </a:lnTo>
                    <a:lnTo>
                      <a:pt x="327" y="54"/>
                    </a:lnTo>
                    <a:lnTo>
                      <a:pt x="329" y="54"/>
                    </a:lnTo>
                    <a:lnTo>
                      <a:pt x="331" y="54"/>
                    </a:lnTo>
                    <a:lnTo>
                      <a:pt x="332" y="52"/>
                    </a:lnTo>
                    <a:lnTo>
                      <a:pt x="333" y="51"/>
                    </a:lnTo>
                    <a:lnTo>
                      <a:pt x="334" y="50"/>
                    </a:lnTo>
                    <a:lnTo>
                      <a:pt x="334" y="49"/>
                    </a:lnTo>
                    <a:lnTo>
                      <a:pt x="335" y="48"/>
                    </a:lnTo>
                    <a:lnTo>
                      <a:pt x="337" y="47"/>
                    </a:lnTo>
                    <a:lnTo>
                      <a:pt x="338" y="47"/>
                    </a:lnTo>
                    <a:lnTo>
                      <a:pt x="338" y="47"/>
                    </a:lnTo>
                    <a:lnTo>
                      <a:pt x="339" y="45"/>
                    </a:lnTo>
                    <a:lnTo>
                      <a:pt x="339" y="44"/>
                    </a:lnTo>
                    <a:lnTo>
                      <a:pt x="339" y="42"/>
                    </a:lnTo>
                    <a:lnTo>
                      <a:pt x="340" y="41"/>
                    </a:lnTo>
                    <a:lnTo>
                      <a:pt x="341" y="39"/>
                    </a:lnTo>
                    <a:lnTo>
                      <a:pt x="342" y="38"/>
                    </a:lnTo>
                    <a:lnTo>
                      <a:pt x="343" y="37"/>
                    </a:lnTo>
                    <a:lnTo>
                      <a:pt x="345" y="36"/>
                    </a:lnTo>
                    <a:lnTo>
                      <a:pt x="345" y="35"/>
                    </a:lnTo>
                    <a:lnTo>
                      <a:pt x="346" y="33"/>
                    </a:lnTo>
                    <a:lnTo>
                      <a:pt x="347" y="33"/>
                    </a:lnTo>
                    <a:lnTo>
                      <a:pt x="348" y="33"/>
                    </a:lnTo>
                    <a:lnTo>
                      <a:pt x="349" y="34"/>
                    </a:lnTo>
                    <a:lnTo>
                      <a:pt x="350" y="34"/>
                    </a:lnTo>
                    <a:lnTo>
                      <a:pt x="351" y="34"/>
                    </a:lnTo>
                    <a:lnTo>
                      <a:pt x="351" y="33"/>
                    </a:lnTo>
                    <a:lnTo>
                      <a:pt x="353" y="33"/>
                    </a:lnTo>
                    <a:lnTo>
                      <a:pt x="353" y="32"/>
                    </a:lnTo>
                    <a:lnTo>
                      <a:pt x="354" y="32"/>
                    </a:lnTo>
                    <a:lnTo>
                      <a:pt x="355" y="30"/>
                    </a:lnTo>
                    <a:lnTo>
                      <a:pt x="355" y="30"/>
                    </a:lnTo>
                    <a:lnTo>
                      <a:pt x="356" y="30"/>
                    </a:lnTo>
                    <a:lnTo>
                      <a:pt x="357" y="30"/>
                    </a:lnTo>
                    <a:lnTo>
                      <a:pt x="358" y="30"/>
                    </a:lnTo>
                    <a:lnTo>
                      <a:pt x="358" y="30"/>
                    </a:lnTo>
                    <a:lnTo>
                      <a:pt x="358" y="29"/>
                    </a:lnTo>
                    <a:lnTo>
                      <a:pt x="359" y="29"/>
                    </a:lnTo>
                    <a:lnTo>
                      <a:pt x="359" y="28"/>
                    </a:lnTo>
                    <a:lnTo>
                      <a:pt x="360" y="27"/>
                    </a:lnTo>
                    <a:lnTo>
                      <a:pt x="361" y="27"/>
                    </a:lnTo>
                    <a:lnTo>
                      <a:pt x="362" y="27"/>
                    </a:lnTo>
                    <a:lnTo>
                      <a:pt x="362" y="26"/>
                    </a:lnTo>
                    <a:lnTo>
                      <a:pt x="363" y="26"/>
                    </a:lnTo>
                    <a:lnTo>
                      <a:pt x="364" y="25"/>
                    </a:lnTo>
                    <a:lnTo>
                      <a:pt x="365" y="25"/>
                    </a:lnTo>
                    <a:lnTo>
                      <a:pt x="365" y="25"/>
                    </a:lnTo>
                    <a:lnTo>
                      <a:pt x="367" y="25"/>
                    </a:lnTo>
                    <a:lnTo>
                      <a:pt x="368" y="25"/>
                    </a:lnTo>
                    <a:lnTo>
                      <a:pt x="369" y="25"/>
                    </a:lnTo>
                    <a:lnTo>
                      <a:pt x="369" y="24"/>
                    </a:lnTo>
                    <a:lnTo>
                      <a:pt x="370" y="24"/>
                    </a:lnTo>
                    <a:lnTo>
                      <a:pt x="371" y="24"/>
                    </a:lnTo>
                    <a:lnTo>
                      <a:pt x="372" y="23"/>
                    </a:lnTo>
                    <a:lnTo>
                      <a:pt x="372" y="23"/>
                    </a:lnTo>
                    <a:lnTo>
                      <a:pt x="372" y="22"/>
                    </a:lnTo>
                    <a:lnTo>
                      <a:pt x="373" y="21"/>
                    </a:lnTo>
                    <a:lnTo>
                      <a:pt x="374" y="21"/>
                    </a:lnTo>
                    <a:lnTo>
                      <a:pt x="375" y="20"/>
                    </a:lnTo>
                    <a:lnTo>
                      <a:pt x="376" y="20"/>
                    </a:lnTo>
                    <a:lnTo>
                      <a:pt x="377" y="0"/>
                    </a:lnTo>
                    <a:lnTo>
                      <a:pt x="378" y="3"/>
                    </a:lnTo>
                    <a:lnTo>
                      <a:pt x="379" y="5"/>
                    </a:lnTo>
                    <a:lnTo>
                      <a:pt x="382" y="7"/>
                    </a:lnTo>
                    <a:lnTo>
                      <a:pt x="385" y="9"/>
                    </a:lnTo>
                    <a:lnTo>
                      <a:pt x="387" y="9"/>
                    </a:lnTo>
                    <a:lnTo>
                      <a:pt x="389" y="9"/>
                    </a:lnTo>
                    <a:lnTo>
                      <a:pt x="390" y="10"/>
                    </a:lnTo>
                    <a:lnTo>
                      <a:pt x="391" y="12"/>
                    </a:lnTo>
                    <a:lnTo>
                      <a:pt x="392" y="14"/>
                    </a:lnTo>
                    <a:lnTo>
                      <a:pt x="392" y="16"/>
                    </a:lnTo>
                    <a:lnTo>
                      <a:pt x="392" y="18"/>
                    </a:lnTo>
                    <a:lnTo>
                      <a:pt x="391" y="20"/>
                    </a:lnTo>
                    <a:lnTo>
                      <a:pt x="392" y="20"/>
                    </a:lnTo>
                    <a:lnTo>
                      <a:pt x="393" y="20"/>
                    </a:lnTo>
                    <a:lnTo>
                      <a:pt x="396" y="20"/>
                    </a:lnTo>
                    <a:lnTo>
                      <a:pt x="399" y="20"/>
                    </a:lnTo>
                    <a:lnTo>
                      <a:pt x="400" y="20"/>
                    </a:lnTo>
                    <a:lnTo>
                      <a:pt x="408" y="28"/>
                    </a:lnTo>
                    <a:lnTo>
                      <a:pt x="410" y="30"/>
                    </a:lnTo>
                    <a:lnTo>
                      <a:pt x="410" y="32"/>
                    </a:lnTo>
                    <a:lnTo>
                      <a:pt x="411" y="34"/>
                    </a:lnTo>
                    <a:lnTo>
                      <a:pt x="413" y="37"/>
                    </a:lnTo>
                    <a:lnTo>
                      <a:pt x="413" y="38"/>
                    </a:lnTo>
                    <a:lnTo>
                      <a:pt x="415" y="39"/>
                    </a:lnTo>
                    <a:lnTo>
                      <a:pt x="422" y="40"/>
                    </a:lnTo>
                    <a:lnTo>
                      <a:pt x="422" y="45"/>
                    </a:lnTo>
                    <a:lnTo>
                      <a:pt x="421" y="51"/>
                    </a:lnTo>
                    <a:lnTo>
                      <a:pt x="420" y="56"/>
                    </a:lnTo>
                    <a:lnTo>
                      <a:pt x="420" y="60"/>
                    </a:lnTo>
                    <a:lnTo>
                      <a:pt x="420" y="61"/>
                    </a:lnTo>
                    <a:lnTo>
                      <a:pt x="417" y="64"/>
                    </a:lnTo>
                    <a:lnTo>
                      <a:pt x="416" y="65"/>
                    </a:lnTo>
                    <a:lnTo>
                      <a:pt x="415" y="65"/>
                    </a:lnTo>
                    <a:lnTo>
                      <a:pt x="414" y="66"/>
                    </a:lnTo>
                    <a:lnTo>
                      <a:pt x="414" y="67"/>
                    </a:lnTo>
                    <a:lnTo>
                      <a:pt x="414" y="68"/>
                    </a:lnTo>
                    <a:lnTo>
                      <a:pt x="415" y="69"/>
                    </a:lnTo>
                    <a:lnTo>
                      <a:pt x="416" y="73"/>
                    </a:lnTo>
                    <a:lnTo>
                      <a:pt x="415" y="74"/>
                    </a:lnTo>
                    <a:lnTo>
                      <a:pt x="414" y="76"/>
                    </a:lnTo>
                    <a:lnTo>
                      <a:pt x="413" y="78"/>
                    </a:lnTo>
                    <a:lnTo>
                      <a:pt x="415" y="78"/>
                    </a:lnTo>
                    <a:lnTo>
                      <a:pt x="418" y="78"/>
                    </a:lnTo>
                    <a:lnTo>
                      <a:pt x="426" y="79"/>
                    </a:lnTo>
                    <a:lnTo>
                      <a:pt x="428" y="79"/>
                    </a:lnTo>
                    <a:lnTo>
                      <a:pt x="434" y="79"/>
                    </a:lnTo>
                    <a:lnTo>
                      <a:pt x="436" y="78"/>
                    </a:lnTo>
                    <a:lnTo>
                      <a:pt x="438" y="77"/>
                    </a:lnTo>
                    <a:lnTo>
                      <a:pt x="440" y="75"/>
                    </a:lnTo>
                    <a:lnTo>
                      <a:pt x="443" y="74"/>
                    </a:lnTo>
                    <a:lnTo>
                      <a:pt x="447" y="73"/>
                    </a:lnTo>
                    <a:lnTo>
                      <a:pt x="448" y="73"/>
                    </a:lnTo>
                    <a:lnTo>
                      <a:pt x="449" y="74"/>
                    </a:lnTo>
                    <a:lnTo>
                      <a:pt x="450" y="78"/>
                    </a:lnTo>
                    <a:lnTo>
                      <a:pt x="450" y="81"/>
                    </a:lnTo>
                    <a:lnTo>
                      <a:pt x="451" y="84"/>
                    </a:lnTo>
                    <a:lnTo>
                      <a:pt x="451" y="85"/>
                    </a:lnTo>
                    <a:lnTo>
                      <a:pt x="450" y="85"/>
                    </a:lnTo>
                    <a:lnTo>
                      <a:pt x="444" y="85"/>
                    </a:lnTo>
                    <a:lnTo>
                      <a:pt x="441" y="85"/>
                    </a:lnTo>
                    <a:lnTo>
                      <a:pt x="438" y="87"/>
                    </a:lnTo>
                    <a:lnTo>
                      <a:pt x="434" y="91"/>
                    </a:lnTo>
                    <a:lnTo>
                      <a:pt x="433" y="91"/>
                    </a:lnTo>
                    <a:lnTo>
                      <a:pt x="431" y="92"/>
                    </a:lnTo>
                    <a:lnTo>
                      <a:pt x="427" y="93"/>
                    </a:lnTo>
                    <a:lnTo>
                      <a:pt x="424" y="95"/>
                    </a:lnTo>
                    <a:lnTo>
                      <a:pt x="420" y="97"/>
                    </a:lnTo>
                    <a:lnTo>
                      <a:pt x="419" y="97"/>
                    </a:lnTo>
                    <a:lnTo>
                      <a:pt x="417" y="98"/>
                    </a:lnTo>
                    <a:lnTo>
                      <a:pt x="416" y="99"/>
                    </a:lnTo>
                    <a:lnTo>
                      <a:pt x="416" y="100"/>
                    </a:lnTo>
                    <a:lnTo>
                      <a:pt x="414" y="102"/>
                    </a:lnTo>
                    <a:lnTo>
                      <a:pt x="414" y="105"/>
                    </a:lnTo>
                    <a:lnTo>
                      <a:pt x="413" y="106"/>
                    </a:lnTo>
                    <a:lnTo>
                      <a:pt x="413" y="107"/>
                    </a:lnTo>
                    <a:lnTo>
                      <a:pt x="412" y="108"/>
                    </a:lnTo>
                    <a:lnTo>
                      <a:pt x="411" y="108"/>
                    </a:lnTo>
                    <a:lnTo>
                      <a:pt x="410" y="109"/>
                    </a:lnTo>
                    <a:lnTo>
                      <a:pt x="406" y="112"/>
                    </a:lnTo>
                    <a:lnTo>
                      <a:pt x="405" y="113"/>
                    </a:lnTo>
                    <a:lnTo>
                      <a:pt x="405" y="114"/>
                    </a:lnTo>
                    <a:lnTo>
                      <a:pt x="405" y="116"/>
                    </a:lnTo>
                    <a:lnTo>
                      <a:pt x="404" y="118"/>
                    </a:lnTo>
                    <a:lnTo>
                      <a:pt x="405" y="121"/>
                    </a:lnTo>
                    <a:lnTo>
                      <a:pt x="404" y="123"/>
                    </a:lnTo>
                    <a:lnTo>
                      <a:pt x="404" y="124"/>
                    </a:lnTo>
                    <a:lnTo>
                      <a:pt x="403" y="125"/>
                    </a:lnTo>
                    <a:lnTo>
                      <a:pt x="403" y="126"/>
                    </a:lnTo>
                    <a:lnTo>
                      <a:pt x="403" y="127"/>
                    </a:lnTo>
                    <a:lnTo>
                      <a:pt x="402" y="128"/>
                    </a:lnTo>
                    <a:lnTo>
                      <a:pt x="402" y="130"/>
                    </a:lnTo>
                    <a:lnTo>
                      <a:pt x="403" y="132"/>
                    </a:lnTo>
                    <a:lnTo>
                      <a:pt x="403" y="133"/>
                    </a:lnTo>
                    <a:lnTo>
                      <a:pt x="402" y="133"/>
                    </a:lnTo>
                    <a:lnTo>
                      <a:pt x="400" y="134"/>
                    </a:lnTo>
                    <a:lnTo>
                      <a:pt x="400" y="136"/>
                    </a:lnTo>
                    <a:lnTo>
                      <a:pt x="399" y="136"/>
                    </a:lnTo>
                    <a:lnTo>
                      <a:pt x="399" y="137"/>
                    </a:lnTo>
                    <a:lnTo>
                      <a:pt x="399" y="137"/>
                    </a:lnTo>
                    <a:lnTo>
                      <a:pt x="398" y="138"/>
                    </a:lnTo>
                    <a:lnTo>
                      <a:pt x="397" y="139"/>
                    </a:lnTo>
                    <a:lnTo>
                      <a:pt x="396" y="140"/>
                    </a:lnTo>
                    <a:lnTo>
                      <a:pt x="393" y="140"/>
                    </a:lnTo>
                    <a:lnTo>
                      <a:pt x="392" y="141"/>
                    </a:lnTo>
                    <a:lnTo>
                      <a:pt x="391" y="141"/>
                    </a:lnTo>
                    <a:lnTo>
                      <a:pt x="390" y="141"/>
                    </a:lnTo>
                    <a:lnTo>
                      <a:pt x="389" y="142"/>
                    </a:lnTo>
                    <a:lnTo>
                      <a:pt x="389" y="142"/>
                    </a:lnTo>
                    <a:lnTo>
                      <a:pt x="388" y="142"/>
                    </a:lnTo>
                    <a:lnTo>
                      <a:pt x="386" y="143"/>
                    </a:lnTo>
                    <a:lnTo>
                      <a:pt x="386" y="143"/>
                    </a:lnTo>
                    <a:lnTo>
                      <a:pt x="385" y="143"/>
                    </a:lnTo>
                    <a:lnTo>
                      <a:pt x="384" y="143"/>
                    </a:lnTo>
                    <a:lnTo>
                      <a:pt x="383" y="143"/>
                    </a:lnTo>
                    <a:lnTo>
                      <a:pt x="382" y="143"/>
                    </a:lnTo>
                    <a:lnTo>
                      <a:pt x="379" y="143"/>
                    </a:lnTo>
                    <a:lnTo>
                      <a:pt x="376" y="143"/>
                    </a:lnTo>
                    <a:lnTo>
                      <a:pt x="375" y="142"/>
                    </a:lnTo>
                    <a:lnTo>
                      <a:pt x="374" y="142"/>
                    </a:lnTo>
                    <a:lnTo>
                      <a:pt x="373" y="142"/>
                    </a:lnTo>
                    <a:lnTo>
                      <a:pt x="370" y="141"/>
                    </a:lnTo>
                    <a:lnTo>
                      <a:pt x="369" y="141"/>
                    </a:lnTo>
                    <a:lnTo>
                      <a:pt x="368" y="141"/>
                    </a:lnTo>
                    <a:lnTo>
                      <a:pt x="366" y="140"/>
                    </a:lnTo>
                    <a:lnTo>
                      <a:pt x="365" y="140"/>
                    </a:lnTo>
                    <a:lnTo>
                      <a:pt x="364" y="140"/>
                    </a:lnTo>
                    <a:lnTo>
                      <a:pt x="363" y="141"/>
                    </a:lnTo>
                    <a:lnTo>
                      <a:pt x="362" y="142"/>
                    </a:lnTo>
                    <a:lnTo>
                      <a:pt x="360" y="141"/>
                    </a:lnTo>
                    <a:lnTo>
                      <a:pt x="357" y="143"/>
                    </a:lnTo>
                    <a:lnTo>
                      <a:pt x="355" y="143"/>
                    </a:lnTo>
                    <a:lnTo>
                      <a:pt x="352" y="142"/>
                    </a:lnTo>
                    <a:lnTo>
                      <a:pt x="349" y="142"/>
                    </a:lnTo>
                    <a:lnTo>
                      <a:pt x="348" y="143"/>
                    </a:lnTo>
                    <a:lnTo>
                      <a:pt x="347" y="143"/>
                    </a:lnTo>
                    <a:lnTo>
                      <a:pt x="346" y="143"/>
                    </a:lnTo>
                    <a:lnTo>
                      <a:pt x="345" y="143"/>
                    </a:lnTo>
                    <a:lnTo>
                      <a:pt x="345" y="143"/>
                    </a:lnTo>
                    <a:lnTo>
                      <a:pt x="344" y="143"/>
                    </a:lnTo>
                    <a:lnTo>
                      <a:pt x="342" y="143"/>
                    </a:lnTo>
                    <a:lnTo>
                      <a:pt x="341" y="143"/>
                    </a:lnTo>
                    <a:lnTo>
                      <a:pt x="341" y="143"/>
                    </a:lnTo>
                    <a:lnTo>
                      <a:pt x="339" y="142"/>
                    </a:lnTo>
                    <a:lnTo>
                      <a:pt x="337" y="142"/>
                    </a:lnTo>
                    <a:lnTo>
                      <a:pt x="335" y="141"/>
                    </a:lnTo>
                    <a:lnTo>
                      <a:pt x="334" y="140"/>
                    </a:lnTo>
                    <a:lnTo>
                      <a:pt x="332" y="140"/>
                    </a:lnTo>
                    <a:lnTo>
                      <a:pt x="331" y="141"/>
                    </a:lnTo>
                    <a:lnTo>
                      <a:pt x="331" y="141"/>
                    </a:lnTo>
                    <a:lnTo>
                      <a:pt x="331" y="140"/>
                    </a:lnTo>
                    <a:lnTo>
                      <a:pt x="329" y="140"/>
                    </a:lnTo>
                    <a:lnTo>
                      <a:pt x="328" y="141"/>
                    </a:lnTo>
                    <a:lnTo>
                      <a:pt x="327" y="142"/>
                    </a:lnTo>
                    <a:lnTo>
                      <a:pt x="327" y="142"/>
                    </a:lnTo>
                    <a:lnTo>
                      <a:pt x="326" y="143"/>
                    </a:lnTo>
                    <a:lnTo>
                      <a:pt x="326" y="144"/>
                    </a:lnTo>
                    <a:lnTo>
                      <a:pt x="326" y="145"/>
                    </a:lnTo>
                    <a:lnTo>
                      <a:pt x="325" y="146"/>
                    </a:lnTo>
                    <a:lnTo>
                      <a:pt x="327" y="147"/>
                    </a:lnTo>
                    <a:lnTo>
                      <a:pt x="327" y="148"/>
                    </a:lnTo>
                    <a:lnTo>
                      <a:pt x="327" y="149"/>
                    </a:lnTo>
                    <a:lnTo>
                      <a:pt x="327" y="150"/>
                    </a:lnTo>
                    <a:lnTo>
                      <a:pt x="326" y="151"/>
                    </a:lnTo>
                    <a:lnTo>
                      <a:pt x="327" y="151"/>
                    </a:lnTo>
                    <a:lnTo>
                      <a:pt x="326" y="153"/>
                    </a:lnTo>
                    <a:lnTo>
                      <a:pt x="326" y="154"/>
                    </a:lnTo>
                    <a:lnTo>
                      <a:pt x="327" y="154"/>
                    </a:lnTo>
                    <a:lnTo>
                      <a:pt x="327" y="155"/>
                    </a:lnTo>
                    <a:lnTo>
                      <a:pt x="326" y="156"/>
                    </a:lnTo>
                    <a:lnTo>
                      <a:pt x="325" y="157"/>
                    </a:lnTo>
                    <a:lnTo>
                      <a:pt x="324" y="158"/>
                    </a:lnTo>
                    <a:lnTo>
                      <a:pt x="324" y="158"/>
                    </a:lnTo>
                    <a:lnTo>
                      <a:pt x="324" y="158"/>
                    </a:lnTo>
                    <a:lnTo>
                      <a:pt x="324" y="159"/>
                    </a:lnTo>
                    <a:lnTo>
                      <a:pt x="324" y="159"/>
                    </a:lnTo>
                    <a:lnTo>
                      <a:pt x="324" y="160"/>
                    </a:lnTo>
                    <a:lnTo>
                      <a:pt x="324" y="161"/>
                    </a:lnTo>
                    <a:lnTo>
                      <a:pt x="324" y="162"/>
                    </a:lnTo>
                    <a:lnTo>
                      <a:pt x="325" y="163"/>
                    </a:lnTo>
                    <a:lnTo>
                      <a:pt x="325" y="164"/>
                    </a:lnTo>
                    <a:lnTo>
                      <a:pt x="326" y="164"/>
                    </a:lnTo>
                    <a:lnTo>
                      <a:pt x="325" y="164"/>
                    </a:lnTo>
                    <a:lnTo>
                      <a:pt x="324" y="164"/>
                    </a:lnTo>
                    <a:lnTo>
                      <a:pt x="324" y="165"/>
                    </a:lnTo>
                    <a:lnTo>
                      <a:pt x="324" y="167"/>
                    </a:lnTo>
                    <a:lnTo>
                      <a:pt x="323" y="167"/>
                    </a:lnTo>
                    <a:lnTo>
                      <a:pt x="323" y="168"/>
                    </a:lnTo>
                    <a:lnTo>
                      <a:pt x="322" y="168"/>
                    </a:lnTo>
                    <a:lnTo>
                      <a:pt x="322" y="168"/>
                    </a:lnTo>
                    <a:lnTo>
                      <a:pt x="321" y="169"/>
                    </a:lnTo>
                    <a:lnTo>
                      <a:pt x="321" y="171"/>
                    </a:lnTo>
                    <a:lnTo>
                      <a:pt x="320" y="173"/>
                    </a:lnTo>
                    <a:lnTo>
                      <a:pt x="319" y="173"/>
                    </a:lnTo>
                    <a:lnTo>
                      <a:pt x="317" y="175"/>
                    </a:lnTo>
                    <a:lnTo>
                      <a:pt x="317" y="174"/>
                    </a:lnTo>
                    <a:lnTo>
                      <a:pt x="317" y="174"/>
                    </a:lnTo>
                    <a:lnTo>
                      <a:pt x="317" y="175"/>
                    </a:lnTo>
                    <a:lnTo>
                      <a:pt x="316" y="175"/>
                    </a:lnTo>
                    <a:lnTo>
                      <a:pt x="315" y="175"/>
                    </a:lnTo>
                    <a:lnTo>
                      <a:pt x="315" y="176"/>
                    </a:lnTo>
                    <a:lnTo>
                      <a:pt x="314" y="177"/>
                    </a:lnTo>
                    <a:lnTo>
                      <a:pt x="315" y="178"/>
                    </a:lnTo>
                    <a:lnTo>
                      <a:pt x="316" y="178"/>
                    </a:lnTo>
                    <a:lnTo>
                      <a:pt x="316" y="180"/>
                    </a:lnTo>
                    <a:lnTo>
                      <a:pt x="317" y="179"/>
                    </a:lnTo>
                    <a:lnTo>
                      <a:pt x="317" y="180"/>
                    </a:lnTo>
                    <a:lnTo>
                      <a:pt x="318" y="181"/>
                    </a:lnTo>
                    <a:lnTo>
                      <a:pt x="319" y="182"/>
                    </a:lnTo>
                    <a:lnTo>
                      <a:pt x="320" y="183"/>
                    </a:lnTo>
                    <a:lnTo>
                      <a:pt x="321" y="185"/>
                    </a:lnTo>
                    <a:lnTo>
                      <a:pt x="322" y="185"/>
                    </a:lnTo>
                    <a:lnTo>
                      <a:pt x="324" y="185"/>
                    </a:lnTo>
                    <a:lnTo>
                      <a:pt x="323" y="187"/>
                    </a:lnTo>
                    <a:lnTo>
                      <a:pt x="322" y="188"/>
                    </a:lnTo>
                    <a:lnTo>
                      <a:pt x="321" y="188"/>
                    </a:lnTo>
                    <a:lnTo>
                      <a:pt x="321" y="189"/>
                    </a:lnTo>
                    <a:lnTo>
                      <a:pt x="324" y="189"/>
                    </a:lnTo>
                    <a:lnTo>
                      <a:pt x="324" y="189"/>
                    </a:lnTo>
                    <a:lnTo>
                      <a:pt x="324" y="189"/>
                    </a:lnTo>
                    <a:lnTo>
                      <a:pt x="326" y="192"/>
                    </a:lnTo>
                    <a:lnTo>
                      <a:pt x="327" y="192"/>
                    </a:lnTo>
                    <a:lnTo>
                      <a:pt x="327" y="193"/>
                    </a:lnTo>
                    <a:lnTo>
                      <a:pt x="327" y="195"/>
                    </a:lnTo>
                    <a:lnTo>
                      <a:pt x="327" y="195"/>
                    </a:lnTo>
                    <a:lnTo>
                      <a:pt x="327" y="196"/>
                    </a:lnTo>
                    <a:lnTo>
                      <a:pt x="328" y="197"/>
                    </a:lnTo>
                    <a:lnTo>
                      <a:pt x="327" y="199"/>
                    </a:lnTo>
                    <a:lnTo>
                      <a:pt x="329" y="199"/>
                    </a:lnTo>
                    <a:lnTo>
                      <a:pt x="328" y="200"/>
                    </a:lnTo>
                    <a:lnTo>
                      <a:pt x="329" y="201"/>
                    </a:lnTo>
                    <a:lnTo>
                      <a:pt x="328" y="202"/>
                    </a:lnTo>
                    <a:lnTo>
                      <a:pt x="329" y="203"/>
                    </a:lnTo>
                    <a:lnTo>
                      <a:pt x="330" y="203"/>
                    </a:lnTo>
                    <a:lnTo>
                      <a:pt x="331" y="204"/>
                    </a:lnTo>
                    <a:lnTo>
                      <a:pt x="331" y="206"/>
                    </a:lnTo>
                    <a:lnTo>
                      <a:pt x="332" y="207"/>
                    </a:lnTo>
                    <a:lnTo>
                      <a:pt x="332" y="208"/>
                    </a:lnTo>
                    <a:lnTo>
                      <a:pt x="333" y="208"/>
                    </a:lnTo>
                    <a:lnTo>
                      <a:pt x="333" y="209"/>
                    </a:lnTo>
                    <a:lnTo>
                      <a:pt x="333" y="209"/>
                    </a:lnTo>
                    <a:lnTo>
                      <a:pt x="334" y="210"/>
                    </a:lnTo>
                    <a:lnTo>
                      <a:pt x="334" y="212"/>
                    </a:lnTo>
                    <a:lnTo>
                      <a:pt x="336" y="212"/>
                    </a:lnTo>
                    <a:lnTo>
                      <a:pt x="336" y="213"/>
                    </a:lnTo>
                    <a:lnTo>
                      <a:pt x="338" y="213"/>
                    </a:lnTo>
                    <a:lnTo>
                      <a:pt x="339" y="213"/>
                    </a:lnTo>
                    <a:lnTo>
                      <a:pt x="338" y="215"/>
                    </a:lnTo>
                    <a:lnTo>
                      <a:pt x="339" y="215"/>
                    </a:lnTo>
                    <a:lnTo>
                      <a:pt x="340" y="216"/>
                    </a:lnTo>
                    <a:lnTo>
                      <a:pt x="338" y="216"/>
                    </a:lnTo>
                    <a:lnTo>
                      <a:pt x="339" y="218"/>
                    </a:lnTo>
                    <a:lnTo>
                      <a:pt x="341" y="219"/>
                    </a:lnTo>
                    <a:lnTo>
                      <a:pt x="340" y="220"/>
                    </a:lnTo>
                    <a:lnTo>
                      <a:pt x="338" y="220"/>
                    </a:lnTo>
                    <a:lnTo>
                      <a:pt x="338" y="220"/>
                    </a:lnTo>
                    <a:lnTo>
                      <a:pt x="339" y="221"/>
                    </a:lnTo>
                    <a:lnTo>
                      <a:pt x="341" y="222"/>
                    </a:lnTo>
                    <a:lnTo>
                      <a:pt x="341" y="222"/>
                    </a:lnTo>
                    <a:lnTo>
                      <a:pt x="341" y="223"/>
                    </a:lnTo>
                    <a:lnTo>
                      <a:pt x="342" y="223"/>
                    </a:lnTo>
                    <a:lnTo>
                      <a:pt x="343" y="225"/>
                    </a:lnTo>
                    <a:lnTo>
                      <a:pt x="343" y="226"/>
                    </a:lnTo>
                    <a:lnTo>
                      <a:pt x="343" y="228"/>
                    </a:lnTo>
                    <a:lnTo>
                      <a:pt x="344" y="228"/>
                    </a:lnTo>
                    <a:lnTo>
                      <a:pt x="344" y="230"/>
                    </a:lnTo>
                    <a:lnTo>
                      <a:pt x="344" y="230"/>
                    </a:lnTo>
                    <a:lnTo>
                      <a:pt x="346" y="232"/>
                    </a:lnTo>
                    <a:lnTo>
                      <a:pt x="345" y="233"/>
                    </a:lnTo>
                    <a:lnTo>
                      <a:pt x="345" y="233"/>
                    </a:lnTo>
                    <a:lnTo>
                      <a:pt x="345" y="234"/>
                    </a:lnTo>
                    <a:lnTo>
                      <a:pt x="345" y="235"/>
                    </a:lnTo>
                    <a:lnTo>
                      <a:pt x="345" y="237"/>
                    </a:lnTo>
                    <a:lnTo>
                      <a:pt x="346" y="237"/>
                    </a:lnTo>
                    <a:lnTo>
                      <a:pt x="347" y="238"/>
                    </a:lnTo>
                    <a:lnTo>
                      <a:pt x="347" y="239"/>
                    </a:lnTo>
                    <a:lnTo>
                      <a:pt x="346" y="239"/>
                    </a:lnTo>
                    <a:lnTo>
                      <a:pt x="346" y="240"/>
                    </a:lnTo>
                    <a:lnTo>
                      <a:pt x="347" y="240"/>
                    </a:lnTo>
                    <a:lnTo>
                      <a:pt x="347" y="241"/>
                    </a:lnTo>
                    <a:lnTo>
                      <a:pt x="346" y="242"/>
                    </a:lnTo>
                    <a:lnTo>
                      <a:pt x="348" y="242"/>
                    </a:lnTo>
                    <a:lnTo>
                      <a:pt x="348" y="244"/>
                    </a:lnTo>
                    <a:lnTo>
                      <a:pt x="348" y="244"/>
                    </a:lnTo>
                    <a:lnTo>
                      <a:pt x="348" y="245"/>
                    </a:lnTo>
                    <a:lnTo>
                      <a:pt x="350" y="245"/>
                    </a:lnTo>
                    <a:lnTo>
                      <a:pt x="350" y="246"/>
                    </a:lnTo>
                    <a:lnTo>
                      <a:pt x="349" y="247"/>
                    </a:lnTo>
                    <a:lnTo>
                      <a:pt x="348" y="247"/>
                    </a:lnTo>
                    <a:lnTo>
                      <a:pt x="349" y="248"/>
                    </a:lnTo>
                    <a:lnTo>
                      <a:pt x="349" y="250"/>
                    </a:lnTo>
                    <a:lnTo>
                      <a:pt x="349" y="251"/>
                    </a:lnTo>
                    <a:lnTo>
                      <a:pt x="351" y="252"/>
                    </a:lnTo>
                    <a:lnTo>
                      <a:pt x="352" y="253"/>
                    </a:lnTo>
                    <a:lnTo>
                      <a:pt x="352" y="254"/>
                    </a:lnTo>
                    <a:lnTo>
                      <a:pt x="351" y="254"/>
                    </a:lnTo>
                    <a:lnTo>
                      <a:pt x="351" y="255"/>
                    </a:lnTo>
                    <a:lnTo>
                      <a:pt x="352" y="256"/>
                    </a:lnTo>
                    <a:lnTo>
                      <a:pt x="351" y="257"/>
                    </a:lnTo>
                    <a:lnTo>
                      <a:pt x="350" y="257"/>
                    </a:lnTo>
                    <a:lnTo>
                      <a:pt x="349" y="257"/>
                    </a:lnTo>
                    <a:lnTo>
                      <a:pt x="349" y="258"/>
                    </a:lnTo>
                    <a:lnTo>
                      <a:pt x="349" y="258"/>
                    </a:lnTo>
                    <a:lnTo>
                      <a:pt x="350" y="259"/>
                    </a:lnTo>
                    <a:lnTo>
                      <a:pt x="351" y="260"/>
                    </a:lnTo>
                    <a:lnTo>
                      <a:pt x="351" y="262"/>
                    </a:lnTo>
                    <a:lnTo>
                      <a:pt x="352" y="264"/>
                    </a:lnTo>
                    <a:lnTo>
                      <a:pt x="352" y="264"/>
                    </a:lnTo>
                    <a:lnTo>
                      <a:pt x="352" y="265"/>
                    </a:lnTo>
                    <a:lnTo>
                      <a:pt x="355" y="265"/>
                    </a:lnTo>
                    <a:lnTo>
                      <a:pt x="355" y="266"/>
                    </a:lnTo>
                    <a:lnTo>
                      <a:pt x="356" y="265"/>
                    </a:lnTo>
                    <a:lnTo>
                      <a:pt x="356" y="267"/>
                    </a:lnTo>
                    <a:lnTo>
                      <a:pt x="357" y="268"/>
                    </a:lnTo>
                    <a:lnTo>
                      <a:pt x="358" y="269"/>
                    </a:lnTo>
                    <a:lnTo>
                      <a:pt x="358" y="268"/>
                    </a:lnTo>
                    <a:lnTo>
                      <a:pt x="358" y="269"/>
                    </a:lnTo>
                    <a:lnTo>
                      <a:pt x="359" y="270"/>
                    </a:lnTo>
                    <a:lnTo>
                      <a:pt x="358" y="271"/>
                    </a:lnTo>
                    <a:lnTo>
                      <a:pt x="360" y="272"/>
                    </a:lnTo>
                    <a:lnTo>
                      <a:pt x="360" y="273"/>
                    </a:lnTo>
                    <a:lnTo>
                      <a:pt x="361" y="274"/>
                    </a:lnTo>
                    <a:lnTo>
                      <a:pt x="360" y="274"/>
                    </a:lnTo>
                    <a:lnTo>
                      <a:pt x="361" y="275"/>
                    </a:lnTo>
                    <a:lnTo>
                      <a:pt x="361" y="276"/>
                    </a:lnTo>
                    <a:lnTo>
                      <a:pt x="362" y="277"/>
                    </a:lnTo>
                    <a:lnTo>
                      <a:pt x="362" y="278"/>
                    </a:lnTo>
                    <a:lnTo>
                      <a:pt x="361" y="278"/>
                    </a:lnTo>
                    <a:lnTo>
                      <a:pt x="361" y="279"/>
                    </a:lnTo>
                    <a:lnTo>
                      <a:pt x="361" y="280"/>
                    </a:lnTo>
                    <a:lnTo>
                      <a:pt x="362" y="281"/>
                    </a:lnTo>
                    <a:lnTo>
                      <a:pt x="362" y="282"/>
                    </a:lnTo>
                    <a:lnTo>
                      <a:pt x="362" y="282"/>
                    </a:lnTo>
                    <a:lnTo>
                      <a:pt x="362" y="282"/>
                    </a:lnTo>
                    <a:lnTo>
                      <a:pt x="363" y="283"/>
                    </a:lnTo>
                    <a:lnTo>
                      <a:pt x="364" y="283"/>
                    </a:lnTo>
                    <a:lnTo>
                      <a:pt x="365" y="284"/>
                    </a:lnTo>
                    <a:lnTo>
                      <a:pt x="365" y="285"/>
                    </a:lnTo>
                    <a:lnTo>
                      <a:pt x="364" y="285"/>
                    </a:lnTo>
                    <a:lnTo>
                      <a:pt x="364" y="286"/>
                    </a:lnTo>
                    <a:lnTo>
                      <a:pt x="365" y="287"/>
                    </a:lnTo>
                    <a:lnTo>
                      <a:pt x="365" y="288"/>
                    </a:lnTo>
                    <a:lnTo>
                      <a:pt x="365" y="289"/>
                    </a:lnTo>
                    <a:lnTo>
                      <a:pt x="366" y="289"/>
                    </a:lnTo>
                    <a:lnTo>
                      <a:pt x="366" y="290"/>
                    </a:lnTo>
                    <a:lnTo>
                      <a:pt x="366" y="291"/>
                    </a:lnTo>
                    <a:lnTo>
                      <a:pt x="366" y="292"/>
                    </a:lnTo>
                    <a:lnTo>
                      <a:pt x="367" y="293"/>
                    </a:lnTo>
                    <a:lnTo>
                      <a:pt x="368" y="293"/>
                    </a:lnTo>
                    <a:lnTo>
                      <a:pt x="369" y="293"/>
                    </a:lnTo>
                    <a:lnTo>
                      <a:pt x="370" y="293"/>
                    </a:lnTo>
                    <a:lnTo>
                      <a:pt x="371" y="294"/>
                    </a:lnTo>
                    <a:lnTo>
                      <a:pt x="372" y="294"/>
                    </a:lnTo>
                    <a:lnTo>
                      <a:pt x="373" y="295"/>
                    </a:lnTo>
                    <a:lnTo>
                      <a:pt x="373" y="296"/>
                    </a:lnTo>
                    <a:lnTo>
                      <a:pt x="372" y="296"/>
                    </a:lnTo>
                    <a:lnTo>
                      <a:pt x="371" y="297"/>
                    </a:lnTo>
                    <a:lnTo>
                      <a:pt x="371" y="298"/>
                    </a:lnTo>
                    <a:lnTo>
                      <a:pt x="373" y="299"/>
                    </a:lnTo>
                    <a:lnTo>
                      <a:pt x="374" y="299"/>
                    </a:lnTo>
                    <a:lnTo>
                      <a:pt x="373" y="300"/>
                    </a:lnTo>
                    <a:lnTo>
                      <a:pt x="372" y="300"/>
                    </a:lnTo>
                    <a:lnTo>
                      <a:pt x="372" y="301"/>
                    </a:lnTo>
                    <a:lnTo>
                      <a:pt x="372" y="302"/>
                    </a:lnTo>
                    <a:lnTo>
                      <a:pt x="372" y="302"/>
                    </a:lnTo>
                    <a:lnTo>
                      <a:pt x="372" y="303"/>
                    </a:lnTo>
                    <a:lnTo>
                      <a:pt x="371" y="304"/>
                    </a:lnTo>
                    <a:lnTo>
                      <a:pt x="371" y="305"/>
                    </a:lnTo>
                    <a:lnTo>
                      <a:pt x="373" y="306"/>
                    </a:lnTo>
                    <a:lnTo>
                      <a:pt x="373" y="307"/>
                    </a:lnTo>
                    <a:lnTo>
                      <a:pt x="375" y="308"/>
                    </a:lnTo>
                    <a:lnTo>
                      <a:pt x="375" y="309"/>
                    </a:lnTo>
                    <a:lnTo>
                      <a:pt x="375" y="309"/>
                    </a:lnTo>
                    <a:lnTo>
                      <a:pt x="375" y="310"/>
                    </a:lnTo>
                    <a:lnTo>
                      <a:pt x="376" y="310"/>
                    </a:lnTo>
                    <a:lnTo>
                      <a:pt x="376" y="311"/>
                    </a:lnTo>
                    <a:lnTo>
                      <a:pt x="377" y="312"/>
                    </a:lnTo>
                    <a:lnTo>
                      <a:pt x="378" y="313"/>
                    </a:lnTo>
                    <a:lnTo>
                      <a:pt x="379" y="313"/>
                    </a:lnTo>
                    <a:lnTo>
                      <a:pt x="380" y="313"/>
                    </a:lnTo>
                    <a:lnTo>
                      <a:pt x="380" y="314"/>
                    </a:lnTo>
                    <a:lnTo>
                      <a:pt x="380" y="315"/>
                    </a:lnTo>
                    <a:lnTo>
                      <a:pt x="379" y="315"/>
                    </a:lnTo>
                    <a:lnTo>
                      <a:pt x="379" y="316"/>
                    </a:lnTo>
                    <a:lnTo>
                      <a:pt x="380" y="316"/>
                    </a:lnTo>
                    <a:lnTo>
                      <a:pt x="381" y="319"/>
                    </a:lnTo>
                    <a:lnTo>
                      <a:pt x="382" y="320"/>
                    </a:lnTo>
                    <a:lnTo>
                      <a:pt x="382" y="320"/>
                    </a:lnTo>
                    <a:lnTo>
                      <a:pt x="382" y="320"/>
                    </a:lnTo>
                    <a:lnTo>
                      <a:pt x="382" y="321"/>
                    </a:lnTo>
                    <a:lnTo>
                      <a:pt x="382" y="322"/>
                    </a:lnTo>
                    <a:lnTo>
                      <a:pt x="382" y="323"/>
                    </a:lnTo>
                    <a:lnTo>
                      <a:pt x="382" y="323"/>
                    </a:lnTo>
                    <a:lnTo>
                      <a:pt x="383" y="325"/>
                    </a:lnTo>
                    <a:lnTo>
                      <a:pt x="382" y="325"/>
                    </a:lnTo>
                    <a:lnTo>
                      <a:pt x="381" y="326"/>
                    </a:lnTo>
                    <a:lnTo>
                      <a:pt x="381" y="327"/>
                    </a:lnTo>
                    <a:lnTo>
                      <a:pt x="382" y="328"/>
                    </a:lnTo>
                    <a:lnTo>
                      <a:pt x="382" y="330"/>
                    </a:lnTo>
                    <a:lnTo>
                      <a:pt x="381" y="330"/>
                    </a:lnTo>
                    <a:lnTo>
                      <a:pt x="381" y="331"/>
                    </a:lnTo>
                    <a:lnTo>
                      <a:pt x="380" y="331"/>
                    </a:lnTo>
                    <a:lnTo>
                      <a:pt x="380" y="332"/>
                    </a:lnTo>
                    <a:lnTo>
                      <a:pt x="380" y="333"/>
                    </a:lnTo>
                    <a:lnTo>
                      <a:pt x="381" y="333"/>
                    </a:lnTo>
                    <a:lnTo>
                      <a:pt x="382" y="333"/>
                    </a:lnTo>
                    <a:lnTo>
                      <a:pt x="381" y="334"/>
                    </a:lnTo>
                    <a:lnTo>
                      <a:pt x="380" y="333"/>
                    </a:lnTo>
                    <a:lnTo>
                      <a:pt x="379" y="333"/>
                    </a:lnTo>
                    <a:lnTo>
                      <a:pt x="379" y="333"/>
                    </a:lnTo>
                    <a:lnTo>
                      <a:pt x="378" y="333"/>
                    </a:lnTo>
                    <a:lnTo>
                      <a:pt x="378" y="333"/>
                    </a:lnTo>
                    <a:lnTo>
                      <a:pt x="378" y="335"/>
                    </a:lnTo>
                    <a:lnTo>
                      <a:pt x="378" y="336"/>
                    </a:lnTo>
                    <a:lnTo>
                      <a:pt x="379" y="336"/>
                    </a:lnTo>
                    <a:lnTo>
                      <a:pt x="379" y="337"/>
                    </a:lnTo>
                    <a:lnTo>
                      <a:pt x="380" y="337"/>
                    </a:lnTo>
                    <a:lnTo>
                      <a:pt x="380" y="337"/>
                    </a:lnTo>
                    <a:lnTo>
                      <a:pt x="379" y="338"/>
                    </a:lnTo>
                    <a:lnTo>
                      <a:pt x="379" y="337"/>
                    </a:lnTo>
                    <a:lnTo>
                      <a:pt x="379" y="338"/>
                    </a:lnTo>
                    <a:lnTo>
                      <a:pt x="379" y="340"/>
                    </a:lnTo>
                    <a:lnTo>
                      <a:pt x="379" y="340"/>
                    </a:lnTo>
                    <a:lnTo>
                      <a:pt x="379" y="341"/>
                    </a:lnTo>
                    <a:lnTo>
                      <a:pt x="379" y="342"/>
                    </a:lnTo>
                    <a:lnTo>
                      <a:pt x="378" y="342"/>
                    </a:lnTo>
                    <a:lnTo>
                      <a:pt x="378" y="343"/>
                    </a:lnTo>
                    <a:lnTo>
                      <a:pt x="378" y="344"/>
                    </a:lnTo>
                    <a:lnTo>
                      <a:pt x="377" y="344"/>
                    </a:lnTo>
                    <a:lnTo>
                      <a:pt x="376" y="343"/>
                    </a:lnTo>
                    <a:lnTo>
                      <a:pt x="376" y="344"/>
                    </a:lnTo>
                    <a:lnTo>
                      <a:pt x="375" y="344"/>
                    </a:lnTo>
                    <a:lnTo>
                      <a:pt x="376" y="344"/>
                    </a:lnTo>
                    <a:lnTo>
                      <a:pt x="376" y="345"/>
                    </a:lnTo>
                    <a:lnTo>
                      <a:pt x="376" y="346"/>
                    </a:lnTo>
                    <a:lnTo>
                      <a:pt x="376" y="346"/>
                    </a:lnTo>
                    <a:lnTo>
                      <a:pt x="377" y="346"/>
                    </a:lnTo>
                    <a:lnTo>
                      <a:pt x="378" y="347"/>
                    </a:lnTo>
                    <a:lnTo>
                      <a:pt x="378" y="347"/>
                    </a:lnTo>
                    <a:lnTo>
                      <a:pt x="377" y="347"/>
                    </a:lnTo>
                    <a:lnTo>
                      <a:pt x="376" y="348"/>
                    </a:lnTo>
                    <a:lnTo>
                      <a:pt x="376" y="348"/>
                    </a:lnTo>
                    <a:lnTo>
                      <a:pt x="375" y="349"/>
                    </a:lnTo>
                    <a:lnTo>
                      <a:pt x="376" y="350"/>
                    </a:lnTo>
                    <a:lnTo>
                      <a:pt x="376" y="350"/>
                    </a:lnTo>
                    <a:lnTo>
                      <a:pt x="377" y="351"/>
                    </a:lnTo>
                    <a:lnTo>
                      <a:pt x="377" y="351"/>
                    </a:lnTo>
                    <a:lnTo>
                      <a:pt x="376" y="352"/>
                    </a:lnTo>
                    <a:lnTo>
                      <a:pt x="376" y="353"/>
                    </a:lnTo>
                    <a:lnTo>
                      <a:pt x="376" y="354"/>
                    </a:lnTo>
                    <a:lnTo>
                      <a:pt x="377" y="354"/>
                    </a:lnTo>
                    <a:lnTo>
                      <a:pt x="378" y="354"/>
                    </a:lnTo>
                    <a:lnTo>
                      <a:pt x="379" y="355"/>
                    </a:lnTo>
                    <a:lnTo>
                      <a:pt x="378" y="356"/>
                    </a:lnTo>
                    <a:lnTo>
                      <a:pt x="378" y="357"/>
                    </a:lnTo>
                    <a:lnTo>
                      <a:pt x="379" y="357"/>
                    </a:lnTo>
                    <a:lnTo>
                      <a:pt x="381" y="357"/>
                    </a:lnTo>
                    <a:lnTo>
                      <a:pt x="382" y="358"/>
                    </a:lnTo>
                    <a:lnTo>
                      <a:pt x="382" y="358"/>
                    </a:lnTo>
                    <a:lnTo>
                      <a:pt x="383" y="358"/>
                    </a:lnTo>
                    <a:lnTo>
                      <a:pt x="384" y="359"/>
                    </a:lnTo>
                    <a:lnTo>
                      <a:pt x="385" y="359"/>
                    </a:lnTo>
                    <a:lnTo>
                      <a:pt x="386" y="360"/>
                    </a:lnTo>
                    <a:lnTo>
                      <a:pt x="386" y="359"/>
                    </a:lnTo>
                    <a:lnTo>
                      <a:pt x="386" y="360"/>
                    </a:lnTo>
                    <a:lnTo>
                      <a:pt x="387" y="361"/>
                    </a:lnTo>
                    <a:lnTo>
                      <a:pt x="387" y="361"/>
                    </a:lnTo>
                    <a:lnTo>
                      <a:pt x="389" y="364"/>
                    </a:lnTo>
                    <a:lnTo>
                      <a:pt x="388" y="364"/>
                    </a:lnTo>
                    <a:lnTo>
                      <a:pt x="388" y="364"/>
                    </a:lnTo>
                    <a:lnTo>
                      <a:pt x="389" y="365"/>
                    </a:lnTo>
                    <a:lnTo>
                      <a:pt x="389" y="367"/>
                    </a:lnTo>
                    <a:lnTo>
                      <a:pt x="389" y="368"/>
                    </a:lnTo>
                    <a:lnTo>
                      <a:pt x="390" y="368"/>
                    </a:lnTo>
                    <a:lnTo>
                      <a:pt x="389" y="368"/>
                    </a:lnTo>
                    <a:lnTo>
                      <a:pt x="390" y="369"/>
                    </a:lnTo>
                    <a:lnTo>
                      <a:pt x="390" y="370"/>
                    </a:lnTo>
                    <a:lnTo>
                      <a:pt x="389" y="371"/>
                    </a:lnTo>
                    <a:lnTo>
                      <a:pt x="389" y="371"/>
                    </a:lnTo>
                    <a:lnTo>
                      <a:pt x="388" y="371"/>
                    </a:lnTo>
                    <a:lnTo>
                      <a:pt x="388" y="372"/>
                    </a:lnTo>
                    <a:lnTo>
                      <a:pt x="388" y="373"/>
                    </a:lnTo>
                    <a:lnTo>
                      <a:pt x="389" y="374"/>
                    </a:lnTo>
                    <a:lnTo>
                      <a:pt x="389" y="373"/>
                    </a:lnTo>
                    <a:lnTo>
                      <a:pt x="390" y="373"/>
                    </a:lnTo>
                    <a:lnTo>
                      <a:pt x="391" y="374"/>
                    </a:lnTo>
                    <a:lnTo>
                      <a:pt x="393" y="375"/>
                    </a:lnTo>
                    <a:lnTo>
                      <a:pt x="394" y="375"/>
                    </a:lnTo>
                    <a:lnTo>
                      <a:pt x="393" y="376"/>
                    </a:lnTo>
                    <a:lnTo>
                      <a:pt x="393" y="377"/>
                    </a:lnTo>
                    <a:lnTo>
                      <a:pt x="393" y="378"/>
                    </a:lnTo>
                    <a:lnTo>
                      <a:pt x="394" y="380"/>
                    </a:lnTo>
                    <a:lnTo>
                      <a:pt x="394" y="381"/>
                    </a:lnTo>
                    <a:lnTo>
                      <a:pt x="396" y="382"/>
                    </a:lnTo>
                    <a:lnTo>
                      <a:pt x="396" y="382"/>
                    </a:lnTo>
                    <a:lnTo>
                      <a:pt x="396" y="384"/>
                    </a:lnTo>
                    <a:lnTo>
                      <a:pt x="396" y="384"/>
                    </a:lnTo>
                    <a:lnTo>
                      <a:pt x="396" y="385"/>
                    </a:lnTo>
                    <a:lnTo>
                      <a:pt x="397" y="385"/>
                    </a:lnTo>
                    <a:lnTo>
                      <a:pt x="398" y="386"/>
                    </a:lnTo>
                    <a:lnTo>
                      <a:pt x="400" y="387"/>
                    </a:lnTo>
                    <a:lnTo>
                      <a:pt x="400" y="388"/>
                    </a:lnTo>
                    <a:lnTo>
                      <a:pt x="400" y="389"/>
                    </a:lnTo>
                    <a:lnTo>
                      <a:pt x="400" y="389"/>
                    </a:lnTo>
                    <a:lnTo>
                      <a:pt x="400" y="390"/>
                    </a:lnTo>
                    <a:lnTo>
                      <a:pt x="400" y="391"/>
                    </a:lnTo>
                    <a:lnTo>
                      <a:pt x="401" y="392"/>
                    </a:lnTo>
                    <a:lnTo>
                      <a:pt x="400" y="392"/>
                    </a:lnTo>
                    <a:lnTo>
                      <a:pt x="401" y="393"/>
                    </a:lnTo>
                    <a:lnTo>
                      <a:pt x="402" y="394"/>
                    </a:lnTo>
                    <a:lnTo>
                      <a:pt x="403" y="395"/>
                    </a:lnTo>
                    <a:lnTo>
                      <a:pt x="403" y="395"/>
                    </a:lnTo>
                    <a:lnTo>
                      <a:pt x="404" y="397"/>
                    </a:lnTo>
                    <a:lnTo>
                      <a:pt x="403" y="398"/>
                    </a:lnTo>
                    <a:lnTo>
                      <a:pt x="402" y="398"/>
                    </a:lnTo>
                    <a:lnTo>
                      <a:pt x="402" y="399"/>
                    </a:lnTo>
                    <a:lnTo>
                      <a:pt x="400" y="399"/>
                    </a:lnTo>
                    <a:lnTo>
                      <a:pt x="398" y="399"/>
                    </a:lnTo>
                    <a:lnTo>
                      <a:pt x="397" y="399"/>
                    </a:lnTo>
                    <a:lnTo>
                      <a:pt x="396" y="399"/>
                    </a:lnTo>
                    <a:lnTo>
                      <a:pt x="396" y="400"/>
                    </a:lnTo>
                    <a:lnTo>
                      <a:pt x="394" y="401"/>
                    </a:lnTo>
                    <a:lnTo>
                      <a:pt x="393" y="402"/>
                    </a:lnTo>
                    <a:lnTo>
                      <a:pt x="393" y="402"/>
                    </a:lnTo>
                    <a:lnTo>
                      <a:pt x="392" y="402"/>
                    </a:lnTo>
                    <a:lnTo>
                      <a:pt x="391" y="402"/>
                    </a:lnTo>
                    <a:lnTo>
                      <a:pt x="390" y="401"/>
                    </a:lnTo>
                    <a:lnTo>
                      <a:pt x="389" y="401"/>
                    </a:lnTo>
                    <a:lnTo>
                      <a:pt x="389" y="400"/>
                    </a:lnTo>
                    <a:lnTo>
                      <a:pt x="387" y="399"/>
                    </a:lnTo>
                    <a:lnTo>
                      <a:pt x="386" y="399"/>
                    </a:lnTo>
                    <a:lnTo>
                      <a:pt x="386" y="399"/>
                    </a:lnTo>
                    <a:lnTo>
                      <a:pt x="385" y="399"/>
                    </a:lnTo>
                    <a:lnTo>
                      <a:pt x="384" y="399"/>
                    </a:lnTo>
                    <a:lnTo>
                      <a:pt x="383" y="399"/>
                    </a:lnTo>
                    <a:lnTo>
                      <a:pt x="382" y="399"/>
                    </a:lnTo>
                    <a:lnTo>
                      <a:pt x="382" y="399"/>
                    </a:lnTo>
                    <a:lnTo>
                      <a:pt x="380" y="399"/>
                    </a:lnTo>
                    <a:lnTo>
                      <a:pt x="379" y="400"/>
                    </a:lnTo>
                    <a:lnTo>
                      <a:pt x="379" y="400"/>
                    </a:lnTo>
                    <a:lnTo>
                      <a:pt x="377" y="400"/>
                    </a:lnTo>
                    <a:lnTo>
                      <a:pt x="376" y="400"/>
                    </a:lnTo>
                    <a:lnTo>
                      <a:pt x="376" y="401"/>
                    </a:lnTo>
                    <a:lnTo>
                      <a:pt x="375" y="400"/>
                    </a:lnTo>
                    <a:lnTo>
                      <a:pt x="373" y="400"/>
                    </a:lnTo>
                    <a:lnTo>
                      <a:pt x="372" y="399"/>
                    </a:lnTo>
                    <a:lnTo>
                      <a:pt x="371" y="399"/>
                    </a:lnTo>
                    <a:lnTo>
                      <a:pt x="370" y="399"/>
                    </a:lnTo>
                    <a:lnTo>
                      <a:pt x="369" y="399"/>
                    </a:lnTo>
                    <a:lnTo>
                      <a:pt x="368" y="399"/>
                    </a:lnTo>
                    <a:lnTo>
                      <a:pt x="367" y="399"/>
                    </a:lnTo>
                    <a:lnTo>
                      <a:pt x="367" y="398"/>
                    </a:lnTo>
                    <a:lnTo>
                      <a:pt x="366" y="397"/>
                    </a:lnTo>
                    <a:lnTo>
                      <a:pt x="367" y="396"/>
                    </a:lnTo>
                    <a:lnTo>
                      <a:pt x="366" y="396"/>
                    </a:lnTo>
                    <a:lnTo>
                      <a:pt x="365" y="396"/>
                    </a:lnTo>
                    <a:lnTo>
                      <a:pt x="364" y="395"/>
                    </a:lnTo>
                    <a:lnTo>
                      <a:pt x="363" y="395"/>
                    </a:lnTo>
                    <a:lnTo>
                      <a:pt x="362" y="395"/>
                    </a:lnTo>
                    <a:lnTo>
                      <a:pt x="362" y="395"/>
                    </a:lnTo>
                    <a:lnTo>
                      <a:pt x="360" y="395"/>
                    </a:lnTo>
                    <a:lnTo>
                      <a:pt x="358" y="395"/>
                    </a:lnTo>
                    <a:lnTo>
                      <a:pt x="358" y="395"/>
                    </a:lnTo>
                    <a:lnTo>
                      <a:pt x="358" y="395"/>
                    </a:lnTo>
                    <a:lnTo>
                      <a:pt x="357" y="396"/>
                    </a:lnTo>
                    <a:lnTo>
                      <a:pt x="355" y="395"/>
                    </a:lnTo>
                    <a:lnTo>
                      <a:pt x="355" y="395"/>
                    </a:lnTo>
                    <a:lnTo>
                      <a:pt x="352" y="396"/>
                    </a:lnTo>
                    <a:lnTo>
                      <a:pt x="351" y="396"/>
                    </a:lnTo>
                    <a:lnTo>
                      <a:pt x="350" y="396"/>
                    </a:lnTo>
                    <a:lnTo>
                      <a:pt x="349" y="395"/>
                    </a:lnTo>
                    <a:lnTo>
                      <a:pt x="348" y="395"/>
                    </a:lnTo>
                    <a:lnTo>
                      <a:pt x="347" y="395"/>
                    </a:lnTo>
                    <a:lnTo>
                      <a:pt x="346" y="396"/>
                    </a:lnTo>
                    <a:lnTo>
                      <a:pt x="345" y="395"/>
                    </a:lnTo>
                    <a:lnTo>
                      <a:pt x="345" y="395"/>
                    </a:lnTo>
                    <a:lnTo>
                      <a:pt x="344" y="395"/>
                    </a:lnTo>
                    <a:lnTo>
                      <a:pt x="344" y="394"/>
                    </a:lnTo>
                    <a:lnTo>
                      <a:pt x="343" y="394"/>
                    </a:lnTo>
                    <a:lnTo>
                      <a:pt x="341" y="394"/>
                    </a:lnTo>
                    <a:lnTo>
                      <a:pt x="339" y="392"/>
                    </a:lnTo>
                    <a:lnTo>
                      <a:pt x="339" y="392"/>
                    </a:lnTo>
                    <a:lnTo>
                      <a:pt x="339" y="391"/>
                    </a:lnTo>
                    <a:lnTo>
                      <a:pt x="338" y="391"/>
                    </a:lnTo>
                    <a:lnTo>
                      <a:pt x="338" y="391"/>
                    </a:lnTo>
                    <a:lnTo>
                      <a:pt x="337" y="390"/>
                    </a:lnTo>
                    <a:lnTo>
                      <a:pt x="336" y="391"/>
                    </a:lnTo>
                    <a:lnTo>
                      <a:pt x="335" y="390"/>
                    </a:lnTo>
                    <a:lnTo>
                      <a:pt x="334" y="390"/>
                    </a:lnTo>
                    <a:lnTo>
                      <a:pt x="334" y="390"/>
                    </a:lnTo>
                    <a:lnTo>
                      <a:pt x="334" y="391"/>
                    </a:lnTo>
                    <a:lnTo>
                      <a:pt x="332" y="391"/>
                    </a:lnTo>
                    <a:lnTo>
                      <a:pt x="331" y="391"/>
                    </a:lnTo>
                    <a:lnTo>
                      <a:pt x="330" y="390"/>
                    </a:lnTo>
                    <a:lnTo>
                      <a:pt x="330" y="389"/>
                    </a:lnTo>
                    <a:lnTo>
                      <a:pt x="327" y="388"/>
                    </a:lnTo>
                    <a:lnTo>
                      <a:pt x="327" y="387"/>
                    </a:lnTo>
                    <a:lnTo>
                      <a:pt x="326" y="387"/>
                    </a:lnTo>
                    <a:lnTo>
                      <a:pt x="325" y="387"/>
                    </a:lnTo>
                    <a:lnTo>
                      <a:pt x="325" y="386"/>
                    </a:lnTo>
                    <a:lnTo>
                      <a:pt x="324" y="385"/>
                    </a:lnTo>
                    <a:lnTo>
                      <a:pt x="324" y="385"/>
                    </a:lnTo>
                    <a:lnTo>
                      <a:pt x="324" y="385"/>
                    </a:lnTo>
                    <a:lnTo>
                      <a:pt x="323" y="384"/>
                    </a:lnTo>
                    <a:lnTo>
                      <a:pt x="323" y="383"/>
                    </a:lnTo>
                    <a:lnTo>
                      <a:pt x="323" y="382"/>
                    </a:lnTo>
                    <a:lnTo>
                      <a:pt x="323" y="382"/>
                    </a:lnTo>
                    <a:lnTo>
                      <a:pt x="322" y="381"/>
                    </a:lnTo>
                    <a:lnTo>
                      <a:pt x="321" y="381"/>
                    </a:lnTo>
                    <a:lnTo>
                      <a:pt x="320" y="380"/>
                    </a:lnTo>
                    <a:lnTo>
                      <a:pt x="319" y="379"/>
                    </a:lnTo>
                    <a:lnTo>
                      <a:pt x="318" y="379"/>
                    </a:lnTo>
                    <a:lnTo>
                      <a:pt x="317" y="378"/>
                    </a:lnTo>
                    <a:lnTo>
                      <a:pt x="317" y="378"/>
                    </a:lnTo>
                    <a:lnTo>
                      <a:pt x="316" y="378"/>
                    </a:lnTo>
                    <a:lnTo>
                      <a:pt x="315" y="377"/>
                    </a:lnTo>
                    <a:lnTo>
                      <a:pt x="315" y="376"/>
                    </a:lnTo>
                    <a:lnTo>
                      <a:pt x="314" y="375"/>
                    </a:lnTo>
                    <a:lnTo>
                      <a:pt x="314" y="375"/>
                    </a:lnTo>
                    <a:lnTo>
                      <a:pt x="314" y="374"/>
                    </a:lnTo>
                    <a:lnTo>
                      <a:pt x="314" y="373"/>
                    </a:lnTo>
                    <a:lnTo>
                      <a:pt x="314" y="372"/>
                    </a:lnTo>
                    <a:lnTo>
                      <a:pt x="313" y="371"/>
                    </a:lnTo>
                    <a:lnTo>
                      <a:pt x="313" y="371"/>
                    </a:lnTo>
                    <a:lnTo>
                      <a:pt x="313" y="370"/>
                    </a:lnTo>
                    <a:lnTo>
                      <a:pt x="313" y="369"/>
                    </a:lnTo>
                    <a:lnTo>
                      <a:pt x="312" y="368"/>
                    </a:lnTo>
                    <a:lnTo>
                      <a:pt x="311" y="367"/>
                    </a:lnTo>
                    <a:lnTo>
                      <a:pt x="310" y="364"/>
                    </a:lnTo>
                    <a:lnTo>
                      <a:pt x="310" y="364"/>
                    </a:lnTo>
                    <a:lnTo>
                      <a:pt x="307" y="364"/>
                    </a:lnTo>
                    <a:lnTo>
                      <a:pt x="306" y="364"/>
                    </a:lnTo>
                    <a:lnTo>
                      <a:pt x="305" y="363"/>
                    </a:lnTo>
                    <a:lnTo>
                      <a:pt x="305" y="362"/>
                    </a:lnTo>
                    <a:lnTo>
                      <a:pt x="303" y="361"/>
                    </a:lnTo>
                    <a:lnTo>
                      <a:pt x="303" y="360"/>
                    </a:lnTo>
                    <a:lnTo>
                      <a:pt x="302" y="359"/>
                    </a:lnTo>
                    <a:lnTo>
                      <a:pt x="301" y="359"/>
                    </a:lnTo>
                    <a:lnTo>
                      <a:pt x="300" y="359"/>
                    </a:lnTo>
                    <a:lnTo>
                      <a:pt x="299" y="358"/>
                    </a:lnTo>
                    <a:lnTo>
                      <a:pt x="298" y="358"/>
                    </a:lnTo>
                    <a:lnTo>
                      <a:pt x="296" y="357"/>
                    </a:lnTo>
                    <a:lnTo>
                      <a:pt x="294" y="357"/>
                    </a:lnTo>
                    <a:lnTo>
                      <a:pt x="293" y="357"/>
                    </a:lnTo>
                    <a:lnTo>
                      <a:pt x="292" y="355"/>
                    </a:lnTo>
                    <a:lnTo>
                      <a:pt x="289" y="354"/>
                    </a:lnTo>
                    <a:lnTo>
                      <a:pt x="288" y="354"/>
                    </a:lnTo>
                    <a:lnTo>
                      <a:pt x="286" y="354"/>
                    </a:lnTo>
                    <a:lnTo>
                      <a:pt x="286" y="354"/>
                    </a:lnTo>
                    <a:lnTo>
                      <a:pt x="283" y="352"/>
                    </a:lnTo>
                    <a:lnTo>
                      <a:pt x="283" y="351"/>
                    </a:lnTo>
                    <a:lnTo>
                      <a:pt x="282" y="350"/>
                    </a:lnTo>
                    <a:lnTo>
                      <a:pt x="282" y="349"/>
                    </a:lnTo>
                    <a:lnTo>
                      <a:pt x="282" y="348"/>
                    </a:lnTo>
                    <a:lnTo>
                      <a:pt x="281" y="347"/>
                    </a:lnTo>
                    <a:lnTo>
                      <a:pt x="279" y="346"/>
                    </a:lnTo>
                    <a:lnTo>
                      <a:pt x="279" y="345"/>
                    </a:lnTo>
                    <a:lnTo>
                      <a:pt x="278" y="344"/>
                    </a:lnTo>
                    <a:lnTo>
                      <a:pt x="277" y="344"/>
                    </a:lnTo>
                    <a:lnTo>
                      <a:pt x="276" y="344"/>
                    </a:lnTo>
                    <a:lnTo>
                      <a:pt x="274" y="343"/>
                    </a:lnTo>
                    <a:lnTo>
                      <a:pt x="272" y="342"/>
                    </a:lnTo>
                    <a:lnTo>
                      <a:pt x="271" y="340"/>
                    </a:lnTo>
                    <a:lnTo>
                      <a:pt x="270" y="340"/>
                    </a:lnTo>
                    <a:lnTo>
                      <a:pt x="269" y="339"/>
                    </a:lnTo>
                    <a:lnTo>
                      <a:pt x="268" y="337"/>
                    </a:lnTo>
                    <a:lnTo>
                      <a:pt x="266" y="337"/>
                    </a:lnTo>
                    <a:lnTo>
                      <a:pt x="265" y="335"/>
                    </a:lnTo>
                    <a:lnTo>
                      <a:pt x="264" y="335"/>
                    </a:lnTo>
                    <a:lnTo>
                      <a:pt x="263" y="335"/>
                    </a:lnTo>
                    <a:lnTo>
                      <a:pt x="262" y="334"/>
                    </a:lnTo>
                    <a:lnTo>
                      <a:pt x="262" y="333"/>
                    </a:lnTo>
                    <a:lnTo>
                      <a:pt x="261" y="333"/>
                    </a:lnTo>
                    <a:lnTo>
                      <a:pt x="260" y="333"/>
                    </a:lnTo>
                    <a:lnTo>
                      <a:pt x="260" y="331"/>
                    </a:lnTo>
                    <a:lnTo>
                      <a:pt x="259" y="331"/>
                    </a:lnTo>
                    <a:lnTo>
                      <a:pt x="259" y="330"/>
                    </a:lnTo>
                    <a:lnTo>
                      <a:pt x="258" y="330"/>
                    </a:lnTo>
                    <a:lnTo>
                      <a:pt x="258" y="329"/>
                    </a:lnTo>
                    <a:lnTo>
                      <a:pt x="258" y="328"/>
                    </a:lnTo>
                    <a:lnTo>
                      <a:pt x="257" y="327"/>
                    </a:lnTo>
                    <a:lnTo>
                      <a:pt x="256" y="327"/>
                    </a:lnTo>
                    <a:lnTo>
                      <a:pt x="255" y="326"/>
                    </a:lnTo>
                    <a:lnTo>
                      <a:pt x="255" y="326"/>
                    </a:lnTo>
                    <a:lnTo>
                      <a:pt x="254" y="326"/>
                    </a:lnTo>
                    <a:lnTo>
                      <a:pt x="253" y="326"/>
                    </a:lnTo>
                    <a:lnTo>
                      <a:pt x="252" y="325"/>
                    </a:lnTo>
                    <a:lnTo>
                      <a:pt x="252" y="324"/>
                    </a:lnTo>
                    <a:lnTo>
                      <a:pt x="252" y="323"/>
                    </a:lnTo>
                    <a:lnTo>
                      <a:pt x="252" y="322"/>
                    </a:lnTo>
                    <a:lnTo>
                      <a:pt x="252" y="320"/>
                    </a:lnTo>
                    <a:lnTo>
                      <a:pt x="251" y="319"/>
                    </a:lnTo>
                    <a:lnTo>
                      <a:pt x="249" y="314"/>
                    </a:lnTo>
                    <a:lnTo>
                      <a:pt x="248" y="313"/>
                    </a:lnTo>
                    <a:lnTo>
                      <a:pt x="248" y="313"/>
                    </a:lnTo>
                    <a:lnTo>
                      <a:pt x="248" y="312"/>
                    </a:lnTo>
                    <a:lnTo>
                      <a:pt x="248" y="310"/>
                    </a:lnTo>
                    <a:lnTo>
                      <a:pt x="247" y="309"/>
                    </a:lnTo>
                    <a:lnTo>
                      <a:pt x="246" y="308"/>
                    </a:lnTo>
                    <a:lnTo>
                      <a:pt x="245" y="307"/>
                    </a:lnTo>
                    <a:lnTo>
                      <a:pt x="245" y="306"/>
                    </a:lnTo>
                    <a:lnTo>
                      <a:pt x="243" y="305"/>
                    </a:lnTo>
                    <a:lnTo>
                      <a:pt x="241" y="304"/>
                    </a:lnTo>
                    <a:lnTo>
                      <a:pt x="240" y="302"/>
                    </a:lnTo>
                    <a:lnTo>
                      <a:pt x="240" y="301"/>
                    </a:lnTo>
                    <a:lnTo>
                      <a:pt x="238" y="300"/>
                    </a:lnTo>
                    <a:lnTo>
                      <a:pt x="238" y="299"/>
                    </a:lnTo>
                    <a:lnTo>
                      <a:pt x="237" y="299"/>
                    </a:lnTo>
                    <a:lnTo>
                      <a:pt x="235" y="297"/>
                    </a:lnTo>
                    <a:lnTo>
                      <a:pt x="234" y="296"/>
                    </a:lnTo>
                    <a:lnTo>
                      <a:pt x="233" y="295"/>
                    </a:lnTo>
                    <a:lnTo>
                      <a:pt x="232" y="295"/>
                    </a:lnTo>
                    <a:lnTo>
                      <a:pt x="231" y="294"/>
                    </a:lnTo>
                    <a:lnTo>
                      <a:pt x="231" y="293"/>
                    </a:lnTo>
                    <a:lnTo>
                      <a:pt x="230" y="292"/>
                    </a:lnTo>
                    <a:lnTo>
                      <a:pt x="229" y="292"/>
                    </a:lnTo>
                    <a:lnTo>
                      <a:pt x="227" y="291"/>
                    </a:lnTo>
                    <a:lnTo>
                      <a:pt x="227" y="291"/>
                    </a:lnTo>
                    <a:lnTo>
                      <a:pt x="226" y="290"/>
                    </a:lnTo>
                    <a:lnTo>
                      <a:pt x="225" y="290"/>
                    </a:lnTo>
                    <a:lnTo>
                      <a:pt x="224" y="289"/>
                    </a:lnTo>
                    <a:lnTo>
                      <a:pt x="221" y="289"/>
                    </a:lnTo>
                    <a:lnTo>
                      <a:pt x="220" y="289"/>
                    </a:lnTo>
                    <a:lnTo>
                      <a:pt x="219" y="289"/>
                    </a:lnTo>
                    <a:lnTo>
                      <a:pt x="218" y="292"/>
                    </a:lnTo>
                    <a:lnTo>
                      <a:pt x="201" y="361"/>
                    </a:lnTo>
                    <a:lnTo>
                      <a:pt x="200" y="363"/>
                    </a:lnTo>
                    <a:lnTo>
                      <a:pt x="200" y="363"/>
                    </a:lnTo>
                    <a:lnTo>
                      <a:pt x="199" y="364"/>
                    </a:lnTo>
                    <a:lnTo>
                      <a:pt x="198" y="364"/>
                    </a:lnTo>
                    <a:lnTo>
                      <a:pt x="196" y="364"/>
                    </a:lnTo>
                    <a:lnTo>
                      <a:pt x="195" y="364"/>
                    </a:lnTo>
                    <a:lnTo>
                      <a:pt x="194" y="364"/>
                    </a:lnTo>
                    <a:lnTo>
                      <a:pt x="193" y="364"/>
                    </a:lnTo>
                    <a:lnTo>
                      <a:pt x="194" y="365"/>
                    </a:lnTo>
                    <a:lnTo>
                      <a:pt x="193" y="365"/>
                    </a:lnTo>
                    <a:lnTo>
                      <a:pt x="193" y="366"/>
                    </a:lnTo>
                    <a:lnTo>
                      <a:pt x="191" y="367"/>
                    </a:lnTo>
                    <a:lnTo>
                      <a:pt x="190" y="366"/>
                    </a:lnTo>
                    <a:lnTo>
                      <a:pt x="188" y="366"/>
                    </a:lnTo>
                    <a:lnTo>
                      <a:pt x="187" y="365"/>
                    </a:lnTo>
                    <a:lnTo>
                      <a:pt x="186" y="365"/>
                    </a:lnTo>
                    <a:lnTo>
                      <a:pt x="185" y="365"/>
                    </a:lnTo>
                    <a:lnTo>
                      <a:pt x="184" y="364"/>
                    </a:lnTo>
                    <a:lnTo>
                      <a:pt x="183" y="364"/>
                    </a:lnTo>
                    <a:lnTo>
                      <a:pt x="183" y="364"/>
                    </a:lnTo>
                    <a:lnTo>
                      <a:pt x="181" y="364"/>
                    </a:lnTo>
                    <a:lnTo>
                      <a:pt x="180" y="365"/>
                    </a:lnTo>
                    <a:lnTo>
                      <a:pt x="179" y="365"/>
                    </a:lnTo>
                    <a:lnTo>
                      <a:pt x="179" y="366"/>
                    </a:lnTo>
                    <a:lnTo>
                      <a:pt x="178" y="367"/>
                    </a:lnTo>
                    <a:lnTo>
                      <a:pt x="177" y="368"/>
                    </a:lnTo>
                    <a:lnTo>
                      <a:pt x="176" y="368"/>
                    </a:lnTo>
                    <a:lnTo>
                      <a:pt x="176" y="369"/>
                    </a:lnTo>
                    <a:lnTo>
                      <a:pt x="175" y="370"/>
                    </a:lnTo>
                    <a:lnTo>
                      <a:pt x="174" y="370"/>
                    </a:lnTo>
                    <a:lnTo>
                      <a:pt x="173" y="370"/>
                    </a:lnTo>
                    <a:lnTo>
                      <a:pt x="172" y="370"/>
                    </a:lnTo>
                    <a:lnTo>
                      <a:pt x="171" y="369"/>
                    </a:lnTo>
                    <a:lnTo>
                      <a:pt x="170" y="370"/>
                    </a:lnTo>
                    <a:lnTo>
                      <a:pt x="169" y="370"/>
                    </a:lnTo>
                    <a:lnTo>
                      <a:pt x="168" y="370"/>
                    </a:lnTo>
                    <a:lnTo>
                      <a:pt x="167" y="370"/>
                    </a:lnTo>
                    <a:lnTo>
                      <a:pt x="166" y="370"/>
                    </a:lnTo>
                    <a:lnTo>
                      <a:pt x="166" y="369"/>
                    </a:lnTo>
                    <a:lnTo>
                      <a:pt x="166" y="366"/>
                    </a:lnTo>
                    <a:lnTo>
                      <a:pt x="165" y="365"/>
                    </a:lnTo>
                    <a:lnTo>
                      <a:pt x="164" y="364"/>
                    </a:lnTo>
                    <a:lnTo>
                      <a:pt x="163" y="364"/>
                    </a:lnTo>
                    <a:lnTo>
                      <a:pt x="162" y="363"/>
                    </a:lnTo>
                    <a:lnTo>
                      <a:pt x="162" y="363"/>
                    </a:lnTo>
                    <a:lnTo>
                      <a:pt x="161" y="361"/>
                    </a:lnTo>
                    <a:lnTo>
                      <a:pt x="162" y="360"/>
                    </a:lnTo>
                    <a:lnTo>
                      <a:pt x="162" y="359"/>
                    </a:lnTo>
                    <a:lnTo>
                      <a:pt x="162" y="358"/>
                    </a:lnTo>
                    <a:lnTo>
                      <a:pt x="162" y="358"/>
                    </a:lnTo>
                    <a:lnTo>
                      <a:pt x="163" y="358"/>
                    </a:lnTo>
                    <a:lnTo>
                      <a:pt x="164" y="357"/>
                    </a:lnTo>
                    <a:lnTo>
                      <a:pt x="163" y="357"/>
                    </a:lnTo>
                    <a:lnTo>
                      <a:pt x="164" y="356"/>
                    </a:lnTo>
                    <a:lnTo>
                      <a:pt x="163" y="355"/>
                    </a:lnTo>
                    <a:lnTo>
                      <a:pt x="163" y="354"/>
                    </a:lnTo>
                    <a:lnTo>
                      <a:pt x="163" y="354"/>
                    </a:lnTo>
                    <a:lnTo>
                      <a:pt x="163" y="353"/>
                    </a:lnTo>
                    <a:lnTo>
                      <a:pt x="162" y="352"/>
                    </a:lnTo>
                    <a:lnTo>
                      <a:pt x="162" y="351"/>
                    </a:lnTo>
                    <a:lnTo>
                      <a:pt x="161" y="351"/>
                    </a:lnTo>
                    <a:lnTo>
                      <a:pt x="155" y="346"/>
                    </a:lnTo>
                    <a:lnTo>
                      <a:pt x="156" y="345"/>
                    </a:lnTo>
                    <a:lnTo>
                      <a:pt x="156" y="344"/>
                    </a:lnTo>
                    <a:lnTo>
                      <a:pt x="155" y="344"/>
                    </a:lnTo>
                    <a:lnTo>
                      <a:pt x="155" y="343"/>
                    </a:lnTo>
                    <a:lnTo>
                      <a:pt x="155" y="342"/>
                    </a:lnTo>
                    <a:lnTo>
                      <a:pt x="154" y="341"/>
                    </a:lnTo>
                    <a:lnTo>
                      <a:pt x="153" y="340"/>
                    </a:lnTo>
                    <a:lnTo>
                      <a:pt x="153" y="337"/>
                    </a:lnTo>
                    <a:lnTo>
                      <a:pt x="153" y="337"/>
                    </a:lnTo>
                    <a:lnTo>
                      <a:pt x="153" y="336"/>
                    </a:lnTo>
                    <a:lnTo>
                      <a:pt x="153" y="334"/>
                    </a:lnTo>
                    <a:lnTo>
                      <a:pt x="152" y="333"/>
                    </a:lnTo>
                    <a:lnTo>
                      <a:pt x="152" y="333"/>
                    </a:lnTo>
                    <a:lnTo>
                      <a:pt x="151" y="332"/>
                    </a:lnTo>
                    <a:lnTo>
                      <a:pt x="150" y="333"/>
                    </a:lnTo>
                    <a:lnTo>
                      <a:pt x="148" y="333"/>
                    </a:lnTo>
                    <a:lnTo>
                      <a:pt x="147" y="332"/>
                    </a:lnTo>
                    <a:lnTo>
                      <a:pt x="146" y="332"/>
                    </a:lnTo>
                    <a:lnTo>
                      <a:pt x="145" y="332"/>
                    </a:lnTo>
                    <a:lnTo>
                      <a:pt x="145" y="332"/>
                    </a:lnTo>
                    <a:lnTo>
                      <a:pt x="144" y="332"/>
                    </a:lnTo>
                    <a:lnTo>
                      <a:pt x="142" y="333"/>
                    </a:lnTo>
                    <a:lnTo>
                      <a:pt x="141" y="333"/>
                    </a:lnTo>
                    <a:lnTo>
                      <a:pt x="140" y="333"/>
                    </a:lnTo>
                    <a:lnTo>
                      <a:pt x="139" y="333"/>
                    </a:lnTo>
                    <a:lnTo>
                      <a:pt x="138" y="333"/>
                    </a:lnTo>
                    <a:lnTo>
                      <a:pt x="138" y="333"/>
                    </a:lnTo>
                    <a:lnTo>
                      <a:pt x="136" y="333"/>
                    </a:lnTo>
                    <a:lnTo>
                      <a:pt x="135" y="333"/>
                    </a:lnTo>
                    <a:lnTo>
                      <a:pt x="135" y="333"/>
                    </a:lnTo>
                    <a:lnTo>
                      <a:pt x="134" y="333"/>
                    </a:lnTo>
                    <a:lnTo>
                      <a:pt x="133" y="333"/>
                    </a:lnTo>
                    <a:lnTo>
                      <a:pt x="132" y="333"/>
                    </a:lnTo>
                    <a:lnTo>
                      <a:pt x="132" y="334"/>
                    </a:lnTo>
                    <a:lnTo>
                      <a:pt x="131" y="334"/>
                    </a:lnTo>
                    <a:lnTo>
                      <a:pt x="131" y="335"/>
                    </a:lnTo>
                    <a:lnTo>
                      <a:pt x="131" y="336"/>
                    </a:lnTo>
                    <a:lnTo>
                      <a:pt x="130" y="337"/>
                    </a:lnTo>
                    <a:lnTo>
                      <a:pt x="128" y="337"/>
                    </a:lnTo>
                    <a:lnTo>
                      <a:pt x="128" y="337"/>
                    </a:lnTo>
                    <a:lnTo>
                      <a:pt x="127" y="337"/>
                    </a:lnTo>
                    <a:lnTo>
                      <a:pt x="125" y="339"/>
                    </a:lnTo>
                    <a:lnTo>
                      <a:pt x="124" y="338"/>
                    </a:lnTo>
                    <a:lnTo>
                      <a:pt x="124" y="339"/>
                    </a:lnTo>
                    <a:lnTo>
                      <a:pt x="124" y="340"/>
                    </a:lnTo>
                    <a:lnTo>
                      <a:pt x="124" y="340"/>
                    </a:lnTo>
                    <a:lnTo>
                      <a:pt x="123" y="341"/>
                    </a:lnTo>
                    <a:lnTo>
                      <a:pt x="122" y="341"/>
                    </a:lnTo>
                    <a:lnTo>
                      <a:pt x="121" y="342"/>
                    </a:lnTo>
                    <a:lnTo>
                      <a:pt x="121" y="343"/>
                    </a:lnTo>
                    <a:lnTo>
                      <a:pt x="120" y="344"/>
                    </a:lnTo>
                    <a:lnTo>
                      <a:pt x="119" y="344"/>
                    </a:lnTo>
                    <a:lnTo>
                      <a:pt x="117" y="345"/>
                    </a:lnTo>
                    <a:lnTo>
                      <a:pt x="114" y="345"/>
                    </a:lnTo>
                    <a:lnTo>
                      <a:pt x="112" y="345"/>
                    </a:lnTo>
                    <a:lnTo>
                      <a:pt x="111" y="345"/>
                    </a:lnTo>
                    <a:lnTo>
                      <a:pt x="110" y="344"/>
                    </a:lnTo>
                    <a:lnTo>
                      <a:pt x="110" y="344"/>
                    </a:lnTo>
                    <a:lnTo>
                      <a:pt x="109" y="343"/>
                    </a:lnTo>
                    <a:lnTo>
                      <a:pt x="108" y="344"/>
                    </a:lnTo>
                    <a:lnTo>
                      <a:pt x="107" y="344"/>
                    </a:lnTo>
                    <a:lnTo>
                      <a:pt x="107" y="344"/>
                    </a:lnTo>
                    <a:lnTo>
                      <a:pt x="106" y="344"/>
                    </a:lnTo>
                    <a:lnTo>
                      <a:pt x="106" y="344"/>
                    </a:lnTo>
                    <a:lnTo>
                      <a:pt x="105" y="343"/>
                    </a:lnTo>
                    <a:lnTo>
                      <a:pt x="105" y="342"/>
                    </a:lnTo>
                    <a:lnTo>
                      <a:pt x="104" y="341"/>
                    </a:lnTo>
                    <a:lnTo>
                      <a:pt x="104" y="341"/>
                    </a:lnTo>
                    <a:lnTo>
                      <a:pt x="103" y="340"/>
                    </a:lnTo>
                    <a:lnTo>
                      <a:pt x="102" y="340"/>
                    </a:lnTo>
                    <a:lnTo>
                      <a:pt x="101" y="340"/>
                    </a:lnTo>
                    <a:lnTo>
                      <a:pt x="100" y="340"/>
                    </a:lnTo>
                    <a:lnTo>
                      <a:pt x="100" y="340"/>
                    </a:lnTo>
                    <a:lnTo>
                      <a:pt x="99" y="338"/>
                    </a:lnTo>
                    <a:lnTo>
                      <a:pt x="97" y="337"/>
                    </a:lnTo>
                    <a:lnTo>
                      <a:pt x="97" y="337"/>
                    </a:lnTo>
                    <a:lnTo>
                      <a:pt x="96" y="335"/>
                    </a:lnTo>
                    <a:lnTo>
                      <a:pt x="95" y="335"/>
                    </a:lnTo>
                    <a:lnTo>
                      <a:pt x="94" y="335"/>
                    </a:lnTo>
                    <a:lnTo>
                      <a:pt x="93" y="334"/>
                    </a:lnTo>
                    <a:lnTo>
                      <a:pt x="93" y="333"/>
                    </a:lnTo>
                    <a:lnTo>
                      <a:pt x="92" y="333"/>
                    </a:lnTo>
                    <a:lnTo>
                      <a:pt x="91" y="332"/>
                    </a:lnTo>
                    <a:lnTo>
                      <a:pt x="90" y="332"/>
                    </a:lnTo>
                    <a:lnTo>
                      <a:pt x="90" y="331"/>
                    </a:lnTo>
                    <a:lnTo>
                      <a:pt x="90" y="330"/>
                    </a:lnTo>
                    <a:lnTo>
                      <a:pt x="89" y="330"/>
                    </a:lnTo>
                    <a:lnTo>
                      <a:pt x="88" y="330"/>
                    </a:lnTo>
                    <a:lnTo>
                      <a:pt x="87" y="330"/>
                    </a:lnTo>
                    <a:lnTo>
                      <a:pt x="86" y="330"/>
                    </a:lnTo>
                    <a:lnTo>
                      <a:pt x="86" y="329"/>
                    </a:lnTo>
                    <a:lnTo>
                      <a:pt x="85" y="329"/>
                    </a:lnTo>
                    <a:lnTo>
                      <a:pt x="85" y="328"/>
                    </a:lnTo>
                    <a:lnTo>
                      <a:pt x="83" y="327"/>
                    </a:lnTo>
                    <a:lnTo>
                      <a:pt x="82" y="326"/>
                    </a:lnTo>
                    <a:lnTo>
                      <a:pt x="80" y="326"/>
                    </a:lnTo>
                    <a:lnTo>
                      <a:pt x="78" y="326"/>
                    </a:lnTo>
                    <a:lnTo>
                      <a:pt x="77" y="325"/>
                    </a:lnTo>
                    <a:lnTo>
                      <a:pt x="76" y="324"/>
                    </a:lnTo>
                    <a:lnTo>
                      <a:pt x="75" y="324"/>
                    </a:lnTo>
                    <a:lnTo>
                      <a:pt x="73" y="323"/>
                    </a:lnTo>
                    <a:lnTo>
                      <a:pt x="73" y="323"/>
                    </a:lnTo>
                    <a:lnTo>
                      <a:pt x="72" y="324"/>
                    </a:lnTo>
                    <a:lnTo>
                      <a:pt x="70" y="324"/>
                    </a:lnTo>
                    <a:lnTo>
                      <a:pt x="69" y="324"/>
                    </a:lnTo>
                    <a:lnTo>
                      <a:pt x="68" y="324"/>
                    </a:lnTo>
                    <a:lnTo>
                      <a:pt x="65" y="326"/>
                    </a:lnTo>
                    <a:lnTo>
                      <a:pt x="64" y="326"/>
                    </a:lnTo>
                    <a:lnTo>
                      <a:pt x="61" y="327"/>
                    </a:lnTo>
                    <a:lnTo>
                      <a:pt x="58" y="327"/>
                    </a:lnTo>
                    <a:lnTo>
                      <a:pt x="56" y="327"/>
                    </a:lnTo>
                    <a:lnTo>
                      <a:pt x="55" y="327"/>
                    </a:lnTo>
                    <a:lnTo>
                      <a:pt x="54" y="326"/>
                    </a:lnTo>
                    <a:lnTo>
                      <a:pt x="53" y="326"/>
                    </a:lnTo>
                    <a:lnTo>
                      <a:pt x="52" y="326"/>
                    </a:lnTo>
                    <a:lnTo>
                      <a:pt x="51" y="325"/>
                    </a:lnTo>
                    <a:lnTo>
                      <a:pt x="50" y="325"/>
                    </a:lnTo>
                    <a:lnTo>
                      <a:pt x="49" y="325"/>
                    </a:lnTo>
                    <a:lnTo>
                      <a:pt x="48" y="326"/>
                    </a:lnTo>
                    <a:lnTo>
                      <a:pt x="47" y="326"/>
                    </a:lnTo>
                    <a:lnTo>
                      <a:pt x="44" y="326"/>
                    </a:lnTo>
                    <a:lnTo>
                      <a:pt x="43" y="326"/>
                    </a:lnTo>
                    <a:lnTo>
                      <a:pt x="42" y="326"/>
                    </a:lnTo>
                    <a:lnTo>
                      <a:pt x="40" y="327"/>
                    </a:lnTo>
                    <a:lnTo>
                      <a:pt x="39" y="327"/>
                    </a:lnTo>
                    <a:lnTo>
                      <a:pt x="38" y="327"/>
                    </a:lnTo>
                    <a:lnTo>
                      <a:pt x="37" y="326"/>
                    </a:lnTo>
                    <a:lnTo>
                      <a:pt x="36" y="326"/>
                    </a:lnTo>
                    <a:lnTo>
                      <a:pt x="33" y="326"/>
                    </a:lnTo>
                    <a:lnTo>
                      <a:pt x="32" y="326"/>
                    </a:lnTo>
                    <a:lnTo>
                      <a:pt x="31" y="326"/>
                    </a:lnTo>
                    <a:lnTo>
                      <a:pt x="31" y="326"/>
                    </a:lnTo>
                    <a:lnTo>
                      <a:pt x="28" y="325"/>
                    </a:lnTo>
                    <a:lnTo>
                      <a:pt x="28" y="325"/>
                    </a:lnTo>
                    <a:lnTo>
                      <a:pt x="27" y="325"/>
                    </a:lnTo>
                    <a:lnTo>
                      <a:pt x="26" y="324"/>
                    </a:lnTo>
                    <a:lnTo>
                      <a:pt x="23" y="324"/>
                    </a:lnTo>
                    <a:lnTo>
                      <a:pt x="22" y="323"/>
                    </a:lnTo>
                    <a:lnTo>
                      <a:pt x="21" y="323"/>
                    </a:lnTo>
                    <a:lnTo>
                      <a:pt x="20" y="323"/>
                    </a:lnTo>
                    <a:lnTo>
                      <a:pt x="19" y="323"/>
                    </a:lnTo>
                    <a:lnTo>
                      <a:pt x="18" y="323"/>
                    </a:lnTo>
                    <a:lnTo>
                      <a:pt x="17" y="323"/>
                    </a:lnTo>
                    <a:lnTo>
                      <a:pt x="16" y="322"/>
                    </a:lnTo>
                    <a:lnTo>
                      <a:pt x="15" y="320"/>
                    </a:lnTo>
                    <a:lnTo>
                      <a:pt x="14" y="320"/>
                    </a:lnTo>
                    <a:lnTo>
                      <a:pt x="14" y="320"/>
                    </a:lnTo>
                    <a:lnTo>
                      <a:pt x="12" y="319"/>
                    </a:lnTo>
                    <a:lnTo>
                      <a:pt x="11" y="319"/>
                    </a:lnTo>
                    <a:lnTo>
                      <a:pt x="11" y="318"/>
                    </a:lnTo>
                    <a:lnTo>
                      <a:pt x="10" y="318"/>
                    </a:lnTo>
                    <a:lnTo>
                      <a:pt x="9" y="317"/>
                    </a:lnTo>
                    <a:lnTo>
                      <a:pt x="8" y="317"/>
                    </a:lnTo>
                    <a:lnTo>
                      <a:pt x="6" y="317"/>
                    </a:lnTo>
                    <a:lnTo>
                      <a:pt x="5" y="318"/>
                    </a:lnTo>
                    <a:lnTo>
                      <a:pt x="4" y="318"/>
                    </a:lnTo>
                    <a:lnTo>
                      <a:pt x="4" y="319"/>
                    </a:lnTo>
                    <a:lnTo>
                      <a:pt x="2" y="319"/>
                    </a:lnTo>
                    <a:lnTo>
                      <a:pt x="0" y="31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04" name="Freeform 962">
                <a:extLst>
                  <a:ext uri="{FF2B5EF4-FFF2-40B4-BE49-F238E27FC236}">
                    <a16:creationId xmlns:a16="http://schemas.microsoft.com/office/drawing/2014/main" id="{33C0457D-FB32-4680-A68F-9C8B4A216F32}"/>
                  </a:ext>
                </a:extLst>
              </p:cNvPr>
              <p:cNvSpPr>
                <a:spLocks/>
              </p:cNvSpPr>
              <p:nvPr/>
            </p:nvSpPr>
            <p:spPr bwMode="auto">
              <a:xfrm>
                <a:off x="5288" y="1335"/>
                <a:ext cx="338" cy="270"/>
              </a:xfrm>
              <a:custGeom>
                <a:avLst/>
                <a:gdLst>
                  <a:gd name="T0" fmla="*/ 2 w 338"/>
                  <a:gd name="T1" fmla="*/ 250 h 270"/>
                  <a:gd name="T2" fmla="*/ 0 w 338"/>
                  <a:gd name="T3" fmla="*/ 236 h 270"/>
                  <a:gd name="T4" fmla="*/ 3 w 338"/>
                  <a:gd name="T5" fmla="*/ 219 h 270"/>
                  <a:gd name="T6" fmla="*/ 15 w 338"/>
                  <a:gd name="T7" fmla="*/ 215 h 270"/>
                  <a:gd name="T8" fmla="*/ 24 w 338"/>
                  <a:gd name="T9" fmla="*/ 206 h 270"/>
                  <a:gd name="T10" fmla="*/ 26 w 338"/>
                  <a:gd name="T11" fmla="*/ 195 h 270"/>
                  <a:gd name="T12" fmla="*/ 31 w 338"/>
                  <a:gd name="T13" fmla="*/ 192 h 270"/>
                  <a:gd name="T14" fmla="*/ 38 w 338"/>
                  <a:gd name="T15" fmla="*/ 191 h 270"/>
                  <a:gd name="T16" fmla="*/ 50 w 338"/>
                  <a:gd name="T17" fmla="*/ 190 h 270"/>
                  <a:gd name="T18" fmla="*/ 59 w 338"/>
                  <a:gd name="T19" fmla="*/ 149 h 270"/>
                  <a:gd name="T20" fmla="*/ 68 w 338"/>
                  <a:gd name="T21" fmla="*/ 147 h 270"/>
                  <a:gd name="T22" fmla="*/ 70 w 338"/>
                  <a:gd name="T23" fmla="*/ 137 h 270"/>
                  <a:gd name="T24" fmla="*/ 77 w 338"/>
                  <a:gd name="T25" fmla="*/ 129 h 270"/>
                  <a:gd name="T26" fmla="*/ 85 w 338"/>
                  <a:gd name="T27" fmla="*/ 122 h 270"/>
                  <a:gd name="T28" fmla="*/ 96 w 338"/>
                  <a:gd name="T29" fmla="*/ 123 h 270"/>
                  <a:gd name="T30" fmla="*/ 99 w 338"/>
                  <a:gd name="T31" fmla="*/ 118 h 270"/>
                  <a:gd name="T32" fmla="*/ 98 w 338"/>
                  <a:gd name="T33" fmla="*/ 112 h 270"/>
                  <a:gd name="T34" fmla="*/ 102 w 338"/>
                  <a:gd name="T35" fmla="*/ 108 h 270"/>
                  <a:gd name="T36" fmla="*/ 96 w 338"/>
                  <a:gd name="T37" fmla="*/ 102 h 270"/>
                  <a:gd name="T38" fmla="*/ 98 w 338"/>
                  <a:gd name="T39" fmla="*/ 96 h 270"/>
                  <a:gd name="T40" fmla="*/ 93 w 338"/>
                  <a:gd name="T41" fmla="*/ 92 h 270"/>
                  <a:gd name="T42" fmla="*/ 94 w 338"/>
                  <a:gd name="T43" fmla="*/ 85 h 270"/>
                  <a:gd name="T44" fmla="*/ 92 w 338"/>
                  <a:gd name="T45" fmla="*/ 77 h 270"/>
                  <a:gd name="T46" fmla="*/ 97 w 338"/>
                  <a:gd name="T47" fmla="*/ 69 h 270"/>
                  <a:gd name="T48" fmla="*/ 90 w 338"/>
                  <a:gd name="T49" fmla="*/ 66 h 270"/>
                  <a:gd name="T50" fmla="*/ 82 w 338"/>
                  <a:gd name="T51" fmla="*/ 60 h 270"/>
                  <a:gd name="T52" fmla="*/ 87 w 338"/>
                  <a:gd name="T53" fmla="*/ 53 h 270"/>
                  <a:gd name="T54" fmla="*/ 77 w 338"/>
                  <a:gd name="T55" fmla="*/ 49 h 270"/>
                  <a:gd name="T56" fmla="*/ 81 w 338"/>
                  <a:gd name="T57" fmla="*/ 40 h 270"/>
                  <a:gd name="T58" fmla="*/ 76 w 338"/>
                  <a:gd name="T59" fmla="*/ 31 h 270"/>
                  <a:gd name="T60" fmla="*/ 87 w 338"/>
                  <a:gd name="T61" fmla="*/ 33 h 270"/>
                  <a:gd name="T62" fmla="*/ 94 w 338"/>
                  <a:gd name="T63" fmla="*/ 35 h 270"/>
                  <a:gd name="T64" fmla="*/ 100 w 338"/>
                  <a:gd name="T65" fmla="*/ 30 h 270"/>
                  <a:gd name="T66" fmla="*/ 110 w 338"/>
                  <a:gd name="T67" fmla="*/ 27 h 270"/>
                  <a:gd name="T68" fmla="*/ 121 w 338"/>
                  <a:gd name="T69" fmla="*/ 23 h 270"/>
                  <a:gd name="T70" fmla="*/ 132 w 338"/>
                  <a:gd name="T71" fmla="*/ 26 h 270"/>
                  <a:gd name="T72" fmla="*/ 137 w 338"/>
                  <a:gd name="T73" fmla="*/ 38 h 270"/>
                  <a:gd name="T74" fmla="*/ 144 w 338"/>
                  <a:gd name="T75" fmla="*/ 44 h 270"/>
                  <a:gd name="T76" fmla="*/ 152 w 338"/>
                  <a:gd name="T77" fmla="*/ 47 h 270"/>
                  <a:gd name="T78" fmla="*/ 160 w 338"/>
                  <a:gd name="T79" fmla="*/ 54 h 270"/>
                  <a:gd name="T80" fmla="*/ 169 w 338"/>
                  <a:gd name="T81" fmla="*/ 58 h 270"/>
                  <a:gd name="T82" fmla="*/ 179 w 338"/>
                  <a:gd name="T83" fmla="*/ 55 h 270"/>
                  <a:gd name="T84" fmla="*/ 187 w 338"/>
                  <a:gd name="T85" fmla="*/ 50 h 270"/>
                  <a:gd name="T86" fmla="*/ 192 w 338"/>
                  <a:gd name="T87" fmla="*/ 42 h 270"/>
                  <a:gd name="T88" fmla="*/ 192 w 338"/>
                  <a:gd name="T89" fmla="*/ 36 h 270"/>
                  <a:gd name="T90" fmla="*/ 194 w 338"/>
                  <a:gd name="T91" fmla="*/ 29 h 270"/>
                  <a:gd name="T92" fmla="*/ 197 w 338"/>
                  <a:gd name="T93" fmla="*/ 23 h 270"/>
                  <a:gd name="T94" fmla="*/ 202 w 338"/>
                  <a:gd name="T95" fmla="*/ 18 h 270"/>
                  <a:gd name="T96" fmla="*/ 213 w 338"/>
                  <a:gd name="T97" fmla="*/ 18 h 270"/>
                  <a:gd name="T98" fmla="*/ 224 w 338"/>
                  <a:gd name="T99" fmla="*/ 21 h 270"/>
                  <a:gd name="T100" fmla="*/ 233 w 338"/>
                  <a:gd name="T101" fmla="*/ 20 h 270"/>
                  <a:gd name="T102" fmla="*/ 243 w 338"/>
                  <a:gd name="T103" fmla="*/ 19 h 270"/>
                  <a:gd name="T104" fmla="*/ 252 w 338"/>
                  <a:gd name="T105" fmla="*/ 16 h 270"/>
                  <a:gd name="T106" fmla="*/ 264 w 338"/>
                  <a:gd name="T107" fmla="*/ 16 h 270"/>
                  <a:gd name="T108" fmla="*/ 275 w 338"/>
                  <a:gd name="T109" fmla="*/ 20 h 270"/>
                  <a:gd name="T110" fmla="*/ 283 w 338"/>
                  <a:gd name="T111" fmla="*/ 19 h 270"/>
                  <a:gd name="T112" fmla="*/ 292 w 338"/>
                  <a:gd name="T113" fmla="*/ 15 h 270"/>
                  <a:gd name="T114" fmla="*/ 299 w 338"/>
                  <a:gd name="T115" fmla="*/ 11 h 270"/>
                  <a:gd name="T116" fmla="*/ 306 w 338"/>
                  <a:gd name="T117" fmla="*/ 6 h 270"/>
                  <a:gd name="T118" fmla="*/ 310 w 338"/>
                  <a:gd name="T119" fmla="*/ 14 h 270"/>
                  <a:gd name="T120" fmla="*/ 322 w 338"/>
                  <a:gd name="T121" fmla="*/ 16 h 270"/>
                  <a:gd name="T122" fmla="*/ 332 w 338"/>
                  <a:gd name="T123" fmla="*/ 1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8" h="270">
                    <a:moveTo>
                      <a:pt x="24" y="270"/>
                    </a:moveTo>
                    <a:lnTo>
                      <a:pt x="24" y="270"/>
                    </a:lnTo>
                    <a:lnTo>
                      <a:pt x="22" y="270"/>
                    </a:lnTo>
                    <a:lnTo>
                      <a:pt x="21" y="269"/>
                    </a:lnTo>
                    <a:lnTo>
                      <a:pt x="20" y="269"/>
                    </a:lnTo>
                    <a:lnTo>
                      <a:pt x="19" y="268"/>
                    </a:lnTo>
                    <a:lnTo>
                      <a:pt x="18" y="268"/>
                    </a:lnTo>
                    <a:lnTo>
                      <a:pt x="17" y="268"/>
                    </a:lnTo>
                    <a:lnTo>
                      <a:pt x="16" y="268"/>
                    </a:lnTo>
                    <a:lnTo>
                      <a:pt x="15" y="268"/>
                    </a:lnTo>
                    <a:lnTo>
                      <a:pt x="15" y="268"/>
                    </a:lnTo>
                    <a:lnTo>
                      <a:pt x="2" y="250"/>
                    </a:lnTo>
                    <a:lnTo>
                      <a:pt x="1" y="249"/>
                    </a:lnTo>
                    <a:lnTo>
                      <a:pt x="1" y="247"/>
                    </a:lnTo>
                    <a:lnTo>
                      <a:pt x="1" y="247"/>
                    </a:lnTo>
                    <a:lnTo>
                      <a:pt x="0" y="246"/>
                    </a:lnTo>
                    <a:lnTo>
                      <a:pt x="0" y="245"/>
                    </a:lnTo>
                    <a:lnTo>
                      <a:pt x="0" y="244"/>
                    </a:lnTo>
                    <a:lnTo>
                      <a:pt x="0" y="244"/>
                    </a:lnTo>
                    <a:lnTo>
                      <a:pt x="0" y="241"/>
                    </a:lnTo>
                    <a:lnTo>
                      <a:pt x="0" y="238"/>
                    </a:lnTo>
                    <a:lnTo>
                      <a:pt x="0" y="237"/>
                    </a:lnTo>
                    <a:lnTo>
                      <a:pt x="0" y="237"/>
                    </a:lnTo>
                    <a:lnTo>
                      <a:pt x="0" y="236"/>
                    </a:lnTo>
                    <a:lnTo>
                      <a:pt x="1" y="235"/>
                    </a:lnTo>
                    <a:lnTo>
                      <a:pt x="2" y="234"/>
                    </a:lnTo>
                    <a:lnTo>
                      <a:pt x="3" y="230"/>
                    </a:lnTo>
                    <a:lnTo>
                      <a:pt x="3" y="229"/>
                    </a:lnTo>
                    <a:lnTo>
                      <a:pt x="3" y="228"/>
                    </a:lnTo>
                    <a:lnTo>
                      <a:pt x="3" y="227"/>
                    </a:lnTo>
                    <a:lnTo>
                      <a:pt x="2" y="227"/>
                    </a:lnTo>
                    <a:lnTo>
                      <a:pt x="2" y="226"/>
                    </a:lnTo>
                    <a:lnTo>
                      <a:pt x="2" y="223"/>
                    </a:lnTo>
                    <a:lnTo>
                      <a:pt x="2" y="222"/>
                    </a:lnTo>
                    <a:lnTo>
                      <a:pt x="3" y="220"/>
                    </a:lnTo>
                    <a:lnTo>
                      <a:pt x="3" y="219"/>
                    </a:lnTo>
                    <a:lnTo>
                      <a:pt x="4" y="218"/>
                    </a:lnTo>
                    <a:lnTo>
                      <a:pt x="5" y="217"/>
                    </a:lnTo>
                    <a:lnTo>
                      <a:pt x="6" y="217"/>
                    </a:lnTo>
                    <a:lnTo>
                      <a:pt x="7" y="216"/>
                    </a:lnTo>
                    <a:lnTo>
                      <a:pt x="7" y="216"/>
                    </a:lnTo>
                    <a:lnTo>
                      <a:pt x="9" y="216"/>
                    </a:lnTo>
                    <a:lnTo>
                      <a:pt x="10" y="216"/>
                    </a:lnTo>
                    <a:lnTo>
                      <a:pt x="11" y="216"/>
                    </a:lnTo>
                    <a:lnTo>
                      <a:pt x="13" y="216"/>
                    </a:lnTo>
                    <a:lnTo>
                      <a:pt x="14" y="216"/>
                    </a:lnTo>
                    <a:lnTo>
                      <a:pt x="14" y="216"/>
                    </a:lnTo>
                    <a:lnTo>
                      <a:pt x="15" y="215"/>
                    </a:lnTo>
                    <a:lnTo>
                      <a:pt x="17" y="214"/>
                    </a:lnTo>
                    <a:lnTo>
                      <a:pt x="18" y="213"/>
                    </a:lnTo>
                    <a:lnTo>
                      <a:pt x="18" y="213"/>
                    </a:lnTo>
                    <a:lnTo>
                      <a:pt x="20" y="212"/>
                    </a:lnTo>
                    <a:lnTo>
                      <a:pt x="20" y="210"/>
                    </a:lnTo>
                    <a:lnTo>
                      <a:pt x="21" y="210"/>
                    </a:lnTo>
                    <a:lnTo>
                      <a:pt x="21" y="209"/>
                    </a:lnTo>
                    <a:lnTo>
                      <a:pt x="21" y="208"/>
                    </a:lnTo>
                    <a:lnTo>
                      <a:pt x="22" y="207"/>
                    </a:lnTo>
                    <a:lnTo>
                      <a:pt x="23" y="206"/>
                    </a:lnTo>
                    <a:lnTo>
                      <a:pt x="23" y="206"/>
                    </a:lnTo>
                    <a:lnTo>
                      <a:pt x="24" y="206"/>
                    </a:lnTo>
                    <a:lnTo>
                      <a:pt x="24" y="205"/>
                    </a:lnTo>
                    <a:lnTo>
                      <a:pt x="24" y="205"/>
                    </a:lnTo>
                    <a:lnTo>
                      <a:pt x="25" y="205"/>
                    </a:lnTo>
                    <a:lnTo>
                      <a:pt x="25" y="204"/>
                    </a:lnTo>
                    <a:lnTo>
                      <a:pt x="25" y="203"/>
                    </a:lnTo>
                    <a:lnTo>
                      <a:pt x="25" y="201"/>
                    </a:lnTo>
                    <a:lnTo>
                      <a:pt x="26" y="200"/>
                    </a:lnTo>
                    <a:lnTo>
                      <a:pt x="26" y="199"/>
                    </a:lnTo>
                    <a:lnTo>
                      <a:pt x="27" y="199"/>
                    </a:lnTo>
                    <a:lnTo>
                      <a:pt x="27" y="198"/>
                    </a:lnTo>
                    <a:lnTo>
                      <a:pt x="27" y="196"/>
                    </a:lnTo>
                    <a:lnTo>
                      <a:pt x="26" y="195"/>
                    </a:lnTo>
                    <a:lnTo>
                      <a:pt x="26" y="194"/>
                    </a:lnTo>
                    <a:lnTo>
                      <a:pt x="25" y="194"/>
                    </a:lnTo>
                    <a:lnTo>
                      <a:pt x="25" y="193"/>
                    </a:lnTo>
                    <a:lnTo>
                      <a:pt x="24" y="192"/>
                    </a:lnTo>
                    <a:lnTo>
                      <a:pt x="24" y="192"/>
                    </a:lnTo>
                    <a:lnTo>
                      <a:pt x="25" y="192"/>
                    </a:lnTo>
                    <a:lnTo>
                      <a:pt x="28" y="192"/>
                    </a:lnTo>
                    <a:lnTo>
                      <a:pt x="29" y="192"/>
                    </a:lnTo>
                    <a:lnTo>
                      <a:pt x="30" y="192"/>
                    </a:lnTo>
                    <a:lnTo>
                      <a:pt x="30" y="192"/>
                    </a:lnTo>
                    <a:lnTo>
                      <a:pt x="31" y="192"/>
                    </a:lnTo>
                    <a:lnTo>
                      <a:pt x="31" y="192"/>
                    </a:lnTo>
                    <a:lnTo>
                      <a:pt x="31" y="193"/>
                    </a:lnTo>
                    <a:lnTo>
                      <a:pt x="32" y="193"/>
                    </a:lnTo>
                    <a:lnTo>
                      <a:pt x="33" y="194"/>
                    </a:lnTo>
                    <a:lnTo>
                      <a:pt x="35" y="193"/>
                    </a:lnTo>
                    <a:lnTo>
                      <a:pt x="35" y="192"/>
                    </a:lnTo>
                    <a:lnTo>
                      <a:pt x="36" y="192"/>
                    </a:lnTo>
                    <a:lnTo>
                      <a:pt x="36" y="191"/>
                    </a:lnTo>
                    <a:lnTo>
                      <a:pt x="35" y="190"/>
                    </a:lnTo>
                    <a:lnTo>
                      <a:pt x="36" y="189"/>
                    </a:lnTo>
                    <a:lnTo>
                      <a:pt x="36" y="190"/>
                    </a:lnTo>
                    <a:lnTo>
                      <a:pt x="37" y="190"/>
                    </a:lnTo>
                    <a:lnTo>
                      <a:pt x="38" y="191"/>
                    </a:lnTo>
                    <a:lnTo>
                      <a:pt x="41" y="192"/>
                    </a:lnTo>
                    <a:lnTo>
                      <a:pt x="41" y="192"/>
                    </a:lnTo>
                    <a:lnTo>
                      <a:pt x="43" y="192"/>
                    </a:lnTo>
                    <a:lnTo>
                      <a:pt x="44" y="193"/>
                    </a:lnTo>
                    <a:lnTo>
                      <a:pt x="45" y="193"/>
                    </a:lnTo>
                    <a:lnTo>
                      <a:pt x="45" y="192"/>
                    </a:lnTo>
                    <a:lnTo>
                      <a:pt x="46" y="192"/>
                    </a:lnTo>
                    <a:lnTo>
                      <a:pt x="46" y="190"/>
                    </a:lnTo>
                    <a:lnTo>
                      <a:pt x="47" y="190"/>
                    </a:lnTo>
                    <a:lnTo>
                      <a:pt x="48" y="190"/>
                    </a:lnTo>
                    <a:lnTo>
                      <a:pt x="48" y="190"/>
                    </a:lnTo>
                    <a:lnTo>
                      <a:pt x="50" y="190"/>
                    </a:lnTo>
                    <a:lnTo>
                      <a:pt x="51" y="190"/>
                    </a:lnTo>
                    <a:lnTo>
                      <a:pt x="50" y="154"/>
                    </a:lnTo>
                    <a:lnTo>
                      <a:pt x="51" y="153"/>
                    </a:lnTo>
                    <a:lnTo>
                      <a:pt x="52" y="153"/>
                    </a:lnTo>
                    <a:lnTo>
                      <a:pt x="52" y="152"/>
                    </a:lnTo>
                    <a:lnTo>
                      <a:pt x="52" y="151"/>
                    </a:lnTo>
                    <a:lnTo>
                      <a:pt x="53" y="151"/>
                    </a:lnTo>
                    <a:lnTo>
                      <a:pt x="54" y="151"/>
                    </a:lnTo>
                    <a:lnTo>
                      <a:pt x="55" y="150"/>
                    </a:lnTo>
                    <a:lnTo>
                      <a:pt x="55" y="150"/>
                    </a:lnTo>
                    <a:lnTo>
                      <a:pt x="58" y="150"/>
                    </a:lnTo>
                    <a:lnTo>
                      <a:pt x="59" y="149"/>
                    </a:lnTo>
                    <a:lnTo>
                      <a:pt x="59" y="149"/>
                    </a:lnTo>
                    <a:lnTo>
                      <a:pt x="60" y="149"/>
                    </a:lnTo>
                    <a:lnTo>
                      <a:pt x="61" y="150"/>
                    </a:lnTo>
                    <a:lnTo>
                      <a:pt x="62" y="150"/>
                    </a:lnTo>
                    <a:lnTo>
                      <a:pt x="63" y="150"/>
                    </a:lnTo>
                    <a:lnTo>
                      <a:pt x="64" y="150"/>
                    </a:lnTo>
                    <a:lnTo>
                      <a:pt x="65" y="151"/>
                    </a:lnTo>
                    <a:lnTo>
                      <a:pt x="66" y="151"/>
                    </a:lnTo>
                    <a:lnTo>
                      <a:pt x="66" y="150"/>
                    </a:lnTo>
                    <a:lnTo>
                      <a:pt x="68" y="149"/>
                    </a:lnTo>
                    <a:lnTo>
                      <a:pt x="69" y="148"/>
                    </a:lnTo>
                    <a:lnTo>
                      <a:pt x="68" y="147"/>
                    </a:lnTo>
                    <a:lnTo>
                      <a:pt x="68" y="145"/>
                    </a:lnTo>
                    <a:lnTo>
                      <a:pt x="69" y="144"/>
                    </a:lnTo>
                    <a:lnTo>
                      <a:pt x="69" y="144"/>
                    </a:lnTo>
                    <a:lnTo>
                      <a:pt x="68" y="143"/>
                    </a:lnTo>
                    <a:lnTo>
                      <a:pt x="67" y="142"/>
                    </a:lnTo>
                    <a:lnTo>
                      <a:pt x="68" y="141"/>
                    </a:lnTo>
                    <a:lnTo>
                      <a:pt x="68" y="141"/>
                    </a:lnTo>
                    <a:lnTo>
                      <a:pt x="68" y="140"/>
                    </a:lnTo>
                    <a:lnTo>
                      <a:pt x="69" y="139"/>
                    </a:lnTo>
                    <a:lnTo>
                      <a:pt x="69" y="138"/>
                    </a:lnTo>
                    <a:lnTo>
                      <a:pt x="69" y="138"/>
                    </a:lnTo>
                    <a:lnTo>
                      <a:pt x="70" y="137"/>
                    </a:lnTo>
                    <a:lnTo>
                      <a:pt x="70" y="137"/>
                    </a:lnTo>
                    <a:lnTo>
                      <a:pt x="71" y="136"/>
                    </a:lnTo>
                    <a:lnTo>
                      <a:pt x="72" y="136"/>
                    </a:lnTo>
                    <a:lnTo>
                      <a:pt x="72" y="136"/>
                    </a:lnTo>
                    <a:lnTo>
                      <a:pt x="73" y="135"/>
                    </a:lnTo>
                    <a:lnTo>
                      <a:pt x="74" y="135"/>
                    </a:lnTo>
                    <a:lnTo>
                      <a:pt x="75" y="134"/>
                    </a:lnTo>
                    <a:lnTo>
                      <a:pt x="74" y="133"/>
                    </a:lnTo>
                    <a:lnTo>
                      <a:pt x="76" y="132"/>
                    </a:lnTo>
                    <a:lnTo>
                      <a:pt x="77" y="131"/>
                    </a:lnTo>
                    <a:lnTo>
                      <a:pt x="77" y="130"/>
                    </a:lnTo>
                    <a:lnTo>
                      <a:pt x="77" y="129"/>
                    </a:lnTo>
                    <a:lnTo>
                      <a:pt x="77" y="128"/>
                    </a:lnTo>
                    <a:lnTo>
                      <a:pt x="77" y="127"/>
                    </a:lnTo>
                    <a:lnTo>
                      <a:pt x="78" y="127"/>
                    </a:lnTo>
                    <a:lnTo>
                      <a:pt x="79" y="127"/>
                    </a:lnTo>
                    <a:lnTo>
                      <a:pt x="79" y="125"/>
                    </a:lnTo>
                    <a:lnTo>
                      <a:pt x="79" y="124"/>
                    </a:lnTo>
                    <a:lnTo>
                      <a:pt x="80" y="124"/>
                    </a:lnTo>
                    <a:lnTo>
                      <a:pt x="81" y="124"/>
                    </a:lnTo>
                    <a:lnTo>
                      <a:pt x="82" y="124"/>
                    </a:lnTo>
                    <a:lnTo>
                      <a:pt x="83" y="123"/>
                    </a:lnTo>
                    <a:lnTo>
                      <a:pt x="84" y="123"/>
                    </a:lnTo>
                    <a:lnTo>
                      <a:pt x="85" y="122"/>
                    </a:lnTo>
                    <a:lnTo>
                      <a:pt x="86" y="123"/>
                    </a:lnTo>
                    <a:lnTo>
                      <a:pt x="86" y="123"/>
                    </a:lnTo>
                    <a:lnTo>
                      <a:pt x="87" y="123"/>
                    </a:lnTo>
                    <a:lnTo>
                      <a:pt x="88" y="122"/>
                    </a:lnTo>
                    <a:lnTo>
                      <a:pt x="90" y="122"/>
                    </a:lnTo>
                    <a:lnTo>
                      <a:pt x="90" y="123"/>
                    </a:lnTo>
                    <a:lnTo>
                      <a:pt x="91" y="123"/>
                    </a:lnTo>
                    <a:lnTo>
                      <a:pt x="92" y="123"/>
                    </a:lnTo>
                    <a:lnTo>
                      <a:pt x="93" y="123"/>
                    </a:lnTo>
                    <a:lnTo>
                      <a:pt x="93" y="123"/>
                    </a:lnTo>
                    <a:lnTo>
                      <a:pt x="94" y="123"/>
                    </a:lnTo>
                    <a:lnTo>
                      <a:pt x="96" y="123"/>
                    </a:lnTo>
                    <a:lnTo>
                      <a:pt x="97" y="123"/>
                    </a:lnTo>
                    <a:lnTo>
                      <a:pt x="97" y="123"/>
                    </a:lnTo>
                    <a:lnTo>
                      <a:pt x="97" y="122"/>
                    </a:lnTo>
                    <a:lnTo>
                      <a:pt x="97" y="121"/>
                    </a:lnTo>
                    <a:lnTo>
                      <a:pt x="97" y="120"/>
                    </a:lnTo>
                    <a:lnTo>
                      <a:pt x="97" y="120"/>
                    </a:lnTo>
                    <a:lnTo>
                      <a:pt x="97" y="119"/>
                    </a:lnTo>
                    <a:lnTo>
                      <a:pt x="97" y="118"/>
                    </a:lnTo>
                    <a:lnTo>
                      <a:pt x="97" y="117"/>
                    </a:lnTo>
                    <a:lnTo>
                      <a:pt x="97" y="118"/>
                    </a:lnTo>
                    <a:lnTo>
                      <a:pt x="98" y="118"/>
                    </a:lnTo>
                    <a:lnTo>
                      <a:pt x="99" y="118"/>
                    </a:lnTo>
                    <a:lnTo>
                      <a:pt x="100" y="118"/>
                    </a:lnTo>
                    <a:lnTo>
                      <a:pt x="100" y="118"/>
                    </a:lnTo>
                    <a:lnTo>
                      <a:pt x="100" y="117"/>
                    </a:lnTo>
                    <a:lnTo>
                      <a:pt x="100" y="116"/>
                    </a:lnTo>
                    <a:lnTo>
                      <a:pt x="100" y="116"/>
                    </a:lnTo>
                    <a:lnTo>
                      <a:pt x="101" y="116"/>
                    </a:lnTo>
                    <a:lnTo>
                      <a:pt x="101" y="115"/>
                    </a:lnTo>
                    <a:lnTo>
                      <a:pt x="100" y="114"/>
                    </a:lnTo>
                    <a:lnTo>
                      <a:pt x="99" y="113"/>
                    </a:lnTo>
                    <a:lnTo>
                      <a:pt x="98" y="113"/>
                    </a:lnTo>
                    <a:lnTo>
                      <a:pt x="99" y="113"/>
                    </a:lnTo>
                    <a:lnTo>
                      <a:pt x="98" y="112"/>
                    </a:lnTo>
                    <a:lnTo>
                      <a:pt x="99" y="111"/>
                    </a:lnTo>
                    <a:lnTo>
                      <a:pt x="100" y="111"/>
                    </a:lnTo>
                    <a:lnTo>
                      <a:pt x="99" y="110"/>
                    </a:lnTo>
                    <a:lnTo>
                      <a:pt x="99" y="110"/>
                    </a:lnTo>
                    <a:lnTo>
                      <a:pt x="100" y="110"/>
                    </a:lnTo>
                    <a:lnTo>
                      <a:pt x="101" y="110"/>
                    </a:lnTo>
                    <a:lnTo>
                      <a:pt x="102" y="110"/>
                    </a:lnTo>
                    <a:lnTo>
                      <a:pt x="103" y="110"/>
                    </a:lnTo>
                    <a:lnTo>
                      <a:pt x="103" y="110"/>
                    </a:lnTo>
                    <a:lnTo>
                      <a:pt x="103" y="109"/>
                    </a:lnTo>
                    <a:lnTo>
                      <a:pt x="102" y="109"/>
                    </a:lnTo>
                    <a:lnTo>
                      <a:pt x="102" y="108"/>
                    </a:lnTo>
                    <a:lnTo>
                      <a:pt x="100" y="107"/>
                    </a:lnTo>
                    <a:lnTo>
                      <a:pt x="100" y="106"/>
                    </a:lnTo>
                    <a:lnTo>
                      <a:pt x="100" y="106"/>
                    </a:lnTo>
                    <a:lnTo>
                      <a:pt x="98" y="105"/>
                    </a:lnTo>
                    <a:lnTo>
                      <a:pt x="97" y="105"/>
                    </a:lnTo>
                    <a:lnTo>
                      <a:pt x="97" y="105"/>
                    </a:lnTo>
                    <a:lnTo>
                      <a:pt x="96" y="105"/>
                    </a:lnTo>
                    <a:lnTo>
                      <a:pt x="95" y="105"/>
                    </a:lnTo>
                    <a:lnTo>
                      <a:pt x="95" y="104"/>
                    </a:lnTo>
                    <a:lnTo>
                      <a:pt x="96" y="103"/>
                    </a:lnTo>
                    <a:lnTo>
                      <a:pt x="96" y="103"/>
                    </a:lnTo>
                    <a:lnTo>
                      <a:pt x="96" y="102"/>
                    </a:lnTo>
                    <a:lnTo>
                      <a:pt x="96" y="101"/>
                    </a:lnTo>
                    <a:lnTo>
                      <a:pt x="96" y="99"/>
                    </a:lnTo>
                    <a:lnTo>
                      <a:pt x="97" y="99"/>
                    </a:lnTo>
                    <a:lnTo>
                      <a:pt x="97" y="99"/>
                    </a:lnTo>
                    <a:lnTo>
                      <a:pt x="99" y="99"/>
                    </a:lnTo>
                    <a:lnTo>
                      <a:pt x="100" y="99"/>
                    </a:lnTo>
                    <a:lnTo>
                      <a:pt x="101" y="99"/>
                    </a:lnTo>
                    <a:lnTo>
                      <a:pt x="101" y="98"/>
                    </a:lnTo>
                    <a:lnTo>
                      <a:pt x="100" y="98"/>
                    </a:lnTo>
                    <a:lnTo>
                      <a:pt x="100" y="97"/>
                    </a:lnTo>
                    <a:lnTo>
                      <a:pt x="99" y="97"/>
                    </a:lnTo>
                    <a:lnTo>
                      <a:pt x="98" y="96"/>
                    </a:lnTo>
                    <a:lnTo>
                      <a:pt x="98" y="96"/>
                    </a:lnTo>
                    <a:lnTo>
                      <a:pt x="97" y="96"/>
                    </a:lnTo>
                    <a:lnTo>
                      <a:pt x="97" y="95"/>
                    </a:lnTo>
                    <a:lnTo>
                      <a:pt x="96" y="94"/>
                    </a:lnTo>
                    <a:lnTo>
                      <a:pt x="96" y="95"/>
                    </a:lnTo>
                    <a:lnTo>
                      <a:pt x="95" y="96"/>
                    </a:lnTo>
                    <a:lnTo>
                      <a:pt x="94" y="96"/>
                    </a:lnTo>
                    <a:lnTo>
                      <a:pt x="93" y="95"/>
                    </a:lnTo>
                    <a:lnTo>
                      <a:pt x="93" y="95"/>
                    </a:lnTo>
                    <a:lnTo>
                      <a:pt x="92" y="94"/>
                    </a:lnTo>
                    <a:lnTo>
                      <a:pt x="92" y="93"/>
                    </a:lnTo>
                    <a:lnTo>
                      <a:pt x="93" y="92"/>
                    </a:lnTo>
                    <a:lnTo>
                      <a:pt x="93" y="92"/>
                    </a:lnTo>
                    <a:lnTo>
                      <a:pt x="94" y="92"/>
                    </a:lnTo>
                    <a:lnTo>
                      <a:pt x="95" y="92"/>
                    </a:lnTo>
                    <a:lnTo>
                      <a:pt x="96" y="92"/>
                    </a:lnTo>
                    <a:lnTo>
                      <a:pt x="95" y="91"/>
                    </a:lnTo>
                    <a:lnTo>
                      <a:pt x="95" y="90"/>
                    </a:lnTo>
                    <a:lnTo>
                      <a:pt x="96" y="89"/>
                    </a:lnTo>
                    <a:lnTo>
                      <a:pt x="97" y="88"/>
                    </a:lnTo>
                    <a:lnTo>
                      <a:pt x="97" y="87"/>
                    </a:lnTo>
                    <a:lnTo>
                      <a:pt x="96" y="86"/>
                    </a:lnTo>
                    <a:lnTo>
                      <a:pt x="95" y="85"/>
                    </a:lnTo>
                    <a:lnTo>
                      <a:pt x="94" y="85"/>
                    </a:lnTo>
                    <a:lnTo>
                      <a:pt x="94" y="84"/>
                    </a:lnTo>
                    <a:lnTo>
                      <a:pt x="93" y="84"/>
                    </a:lnTo>
                    <a:lnTo>
                      <a:pt x="93" y="83"/>
                    </a:lnTo>
                    <a:lnTo>
                      <a:pt x="92" y="83"/>
                    </a:lnTo>
                    <a:lnTo>
                      <a:pt x="91" y="82"/>
                    </a:lnTo>
                    <a:lnTo>
                      <a:pt x="92" y="82"/>
                    </a:lnTo>
                    <a:lnTo>
                      <a:pt x="93" y="82"/>
                    </a:lnTo>
                    <a:lnTo>
                      <a:pt x="93" y="80"/>
                    </a:lnTo>
                    <a:lnTo>
                      <a:pt x="92" y="79"/>
                    </a:lnTo>
                    <a:lnTo>
                      <a:pt x="93" y="79"/>
                    </a:lnTo>
                    <a:lnTo>
                      <a:pt x="93" y="78"/>
                    </a:lnTo>
                    <a:lnTo>
                      <a:pt x="92" y="77"/>
                    </a:lnTo>
                    <a:lnTo>
                      <a:pt x="92" y="76"/>
                    </a:lnTo>
                    <a:lnTo>
                      <a:pt x="93" y="75"/>
                    </a:lnTo>
                    <a:lnTo>
                      <a:pt x="93" y="75"/>
                    </a:lnTo>
                    <a:lnTo>
                      <a:pt x="93" y="73"/>
                    </a:lnTo>
                    <a:lnTo>
                      <a:pt x="93" y="72"/>
                    </a:lnTo>
                    <a:lnTo>
                      <a:pt x="93" y="72"/>
                    </a:lnTo>
                    <a:lnTo>
                      <a:pt x="93" y="70"/>
                    </a:lnTo>
                    <a:lnTo>
                      <a:pt x="93" y="69"/>
                    </a:lnTo>
                    <a:lnTo>
                      <a:pt x="95" y="68"/>
                    </a:lnTo>
                    <a:lnTo>
                      <a:pt x="96" y="68"/>
                    </a:lnTo>
                    <a:lnTo>
                      <a:pt x="97" y="69"/>
                    </a:lnTo>
                    <a:lnTo>
                      <a:pt x="97" y="69"/>
                    </a:lnTo>
                    <a:lnTo>
                      <a:pt x="98" y="68"/>
                    </a:lnTo>
                    <a:lnTo>
                      <a:pt x="97" y="67"/>
                    </a:lnTo>
                    <a:lnTo>
                      <a:pt x="97" y="66"/>
                    </a:lnTo>
                    <a:lnTo>
                      <a:pt x="96" y="66"/>
                    </a:lnTo>
                    <a:lnTo>
                      <a:pt x="96" y="67"/>
                    </a:lnTo>
                    <a:lnTo>
                      <a:pt x="95" y="66"/>
                    </a:lnTo>
                    <a:lnTo>
                      <a:pt x="94" y="66"/>
                    </a:lnTo>
                    <a:lnTo>
                      <a:pt x="93" y="66"/>
                    </a:lnTo>
                    <a:lnTo>
                      <a:pt x="92" y="65"/>
                    </a:lnTo>
                    <a:lnTo>
                      <a:pt x="91" y="66"/>
                    </a:lnTo>
                    <a:lnTo>
                      <a:pt x="90" y="66"/>
                    </a:lnTo>
                    <a:lnTo>
                      <a:pt x="90" y="66"/>
                    </a:lnTo>
                    <a:lnTo>
                      <a:pt x="89" y="67"/>
                    </a:lnTo>
                    <a:lnTo>
                      <a:pt x="88" y="65"/>
                    </a:lnTo>
                    <a:lnTo>
                      <a:pt x="87" y="65"/>
                    </a:lnTo>
                    <a:lnTo>
                      <a:pt x="86" y="65"/>
                    </a:lnTo>
                    <a:lnTo>
                      <a:pt x="86" y="65"/>
                    </a:lnTo>
                    <a:lnTo>
                      <a:pt x="85" y="64"/>
                    </a:lnTo>
                    <a:lnTo>
                      <a:pt x="84" y="65"/>
                    </a:lnTo>
                    <a:lnTo>
                      <a:pt x="83" y="64"/>
                    </a:lnTo>
                    <a:lnTo>
                      <a:pt x="83" y="63"/>
                    </a:lnTo>
                    <a:lnTo>
                      <a:pt x="83" y="62"/>
                    </a:lnTo>
                    <a:lnTo>
                      <a:pt x="82" y="61"/>
                    </a:lnTo>
                    <a:lnTo>
                      <a:pt x="82" y="60"/>
                    </a:lnTo>
                    <a:lnTo>
                      <a:pt x="83" y="60"/>
                    </a:lnTo>
                    <a:lnTo>
                      <a:pt x="84" y="59"/>
                    </a:lnTo>
                    <a:lnTo>
                      <a:pt x="85" y="59"/>
                    </a:lnTo>
                    <a:lnTo>
                      <a:pt x="86" y="58"/>
                    </a:lnTo>
                    <a:lnTo>
                      <a:pt x="86" y="58"/>
                    </a:lnTo>
                    <a:lnTo>
                      <a:pt x="86" y="58"/>
                    </a:lnTo>
                    <a:lnTo>
                      <a:pt x="86" y="57"/>
                    </a:lnTo>
                    <a:lnTo>
                      <a:pt x="86" y="56"/>
                    </a:lnTo>
                    <a:lnTo>
                      <a:pt x="86" y="55"/>
                    </a:lnTo>
                    <a:lnTo>
                      <a:pt x="86" y="54"/>
                    </a:lnTo>
                    <a:lnTo>
                      <a:pt x="87" y="54"/>
                    </a:lnTo>
                    <a:lnTo>
                      <a:pt x="87" y="53"/>
                    </a:lnTo>
                    <a:lnTo>
                      <a:pt x="87" y="52"/>
                    </a:lnTo>
                    <a:lnTo>
                      <a:pt x="86" y="52"/>
                    </a:lnTo>
                    <a:lnTo>
                      <a:pt x="83" y="51"/>
                    </a:lnTo>
                    <a:lnTo>
                      <a:pt x="83" y="51"/>
                    </a:lnTo>
                    <a:lnTo>
                      <a:pt x="83" y="51"/>
                    </a:lnTo>
                    <a:lnTo>
                      <a:pt x="82" y="50"/>
                    </a:lnTo>
                    <a:lnTo>
                      <a:pt x="80" y="50"/>
                    </a:lnTo>
                    <a:lnTo>
                      <a:pt x="79" y="50"/>
                    </a:lnTo>
                    <a:lnTo>
                      <a:pt x="79" y="49"/>
                    </a:lnTo>
                    <a:lnTo>
                      <a:pt x="78" y="48"/>
                    </a:lnTo>
                    <a:lnTo>
                      <a:pt x="78" y="49"/>
                    </a:lnTo>
                    <a:lnTo>
                      <a:pt x="77" y="49"/>
                    </a:lnTo>
                    <a:lnTo>
                      <a:pt x="77" y="48"/>
                    </a:lnTo>
                    <a:lnTo>
                      <a:pt x="77" y="47"/>
                    </a:lnTo>
                    <a:lnTo>
                      <a:pt x="77" y="47"/>
                    </a:lnTo>
                    <a:lnTo>
                      <a:pt x="78" y="47"/>
                    </a:lnTo>
                    <a:lnTo>
                      <a:pt x="79" y="46"/>
                    </a:lnTo>
                    <a:lnTo>
                      <a:pt x="79" y="45"/>
                    </a:lnTo>
                    <a:lnTo>
                      <a:pt x="79" y="44"/>
                    </a:lnTo>
                    <a:lnTo>
                      <a:pt x="80" y="44"/>
                    </a:lnTo>
                    <a:lnTo>
                      <a:pt x="80" y="44"/>
                    </a:lnTo>
                    <a:lnTo>
                      <a:pt x="80" y="43"/>
                    </a:lnTo>
                    <a:lnTo>
                      <a:pt x="81" y="41"/>
                    </a:lnTo>
                    <a:lnTo>
                      <a:pt x="81" y="40"/>
                    </a:lnTo>
                    <a:lnTo>
                      <a:pt x="81" y="39"/>
                    </a:lnTo>
                    <a:lnTo>
                      <a:pt x="82" y="39"/>
                    </a:lnTo>
                    <a:lnTo>
                      <a:pt x="82" y="38"/>
                    </a:lnTo>
                    <a:lnTo>
                      <a:pt x="81" y="37"/>
                    </a:lnTo>
                    <a:lnTo>
                      <a:pt x="80" y="36"/>
                    </a:lnTo>
                    <a:lnTo>
                      <a:pt x="79" y="36"/>
                    </a:lnTo>
                    <a:lnTo>
                      <a:pt x="78" y="35"/>
                    </a:lnTo>
                    <a:lnTo>
                      <a:pt x="77" y="34"/>
                    </a:lnTo>
                    <a:lnTo>
                      <a:pt x="76" y="34"/>
                    </a:lnTo>
                    <a:lnTo>
                      <a:pt x="76" y="34"/>
                    </a:lnTo>
                    <a:lnTo>
                      <a:pt x="76" y="33"/>
                    </a:lnTo>
                    <a:lnTo>
                      <a:pt x="76" y="31"/>
                    </a:lnTo>
                    <a:lnTo>
                      <a:pt x="77" y="31"/>
                    </a:lnTo>
                    <a:lnTo>
                      <a:pt x="79" y="30"/>
                    </a:lnTo>
                    <a:lnTo>
                      <a:pt x="80" y="30"/>
                    </a:lnTo>
                    <a:lnTo>
                      <a:pt x="81" y="30"/>
                    </a:lnTo>
                    <a:lnTo>
                      <a:pt x="84" y="31"/>
                    </a:lnTo>
                    <a:lnTo>
                      <a:pt x="85" y="30"/>
                    </a:lnTo>
                    <a:lnTo>
                      <a:pt x="85" y="30"/>
                    </a:lnTo>
                    <a:lnTo>
                      <a:pt x="86" y="30"/>
                    </a:lnTo>
                    <a:lnTo>
                      <a:pt x="86" y="30"/>
                    </a:lnTo>
                    <a:lnTo>
                      <a:pt x="86" y="32"/>
                    </a:lnTo>
                    <a:lnTo>
                      <a:pt x="86" y="33"/>
                    </a:lnTo>
                    <a:lnTo>
                      <a:pt x="87" y="33"/>
                    </a:lnTo>
                    <a:lnTo>
                      <a:pt x="88" y="32"/>
                    </a:lnTo>
                    <a:lnTo>
                      <a:pt x="89" y="33"/>
                    </a:lnTo>
                    <a:lnTo>
                      <a:pt x="89" y="34"/>
                    </a:lnTo>
                    <a:lnTo>
                      <a:pt x="90" y="34"/>
                    </a:lnTo>
                    <a:lnTo>
                      <a:pt x="90" y="34"/>
                    </a:lnTo>
                    <a:lnTo>
                      <a:pt x="90" y="32"/>
                    </a:lnTo>
                    <a:lnTo>
                      <a:pt x="91" y="32"/>
                    </a:lnTo>
                    <a:lnTo>
                      <a:pt x="92" y="32"/>
                    </a:lnTo>
                    <a:lnTo>
                      <a:pt x="93" y="33"/>
                    </a:lnTo>
                    <a:lnTo>
                      <a:pt x="93" y="34"/>
                    </a:lnTo>
                    <a:lnTo>
                      <a:pt x="93" y="34"/>
                    </a:lnTo>
                    <a:lnTo>
                      <a:pt x="94" y="35"/>
                    </a:lnTo>
                    <a:lnTo>
                      <a:pt x="95" y="35"/>
                    </a:lnTo>
                    <a:lnTo>
                      <a:pt x="96" y="36"/>
                    </a:lnTo>
                    <a:lnTo>
                      <a:pt x="97" y="36"/>
                    </a:lnTo>
                    <a:lnTo>
                      <a:pt x="97" y="36"/>
                    </a:lnTo>
                    <a:lnTo>
                      <a:pt x="98" y="35"/>
                    </a:lnTo>
                    <a:lnTo>
                      <a:pt x="98" y="34"/>
                    </a:lnTo>
                    <a:lnTo>
                      <a:pt x="98" y="32"/>
                    </a:lnTo>
                    <a:lnTo>
                      <a:pt x="97" y="31"/>
                    </a:lnTo>
                    <a:lnTo>
                      <a:pt x="98" y="31"/>
                    </a:lnTo>
                    <a:lnTo>
                      <a:pt x="99" y="31"/>
                    </a:lnTo>
                    <a:lnTo>
                      <a:pt x="100" y="30"/>
                    </a:lnTo>
                    <a:lnTo>
                      <a:pt x="100" y="30"/>
                    </a:lnTo>
                    <a:lnTo>
                      <a:pt x="99" y="29"/>
                    </a:lnTo>
                    <a:lnTo>
                      <a:pt x="100" y="28"/>
                    </a:lnTo>
                    <a:lnTo>
                      <a:pt x="100" y="27"/>
                    </a:lnTo>
                    <a:lnTo>
                      <a:pt x="101" y="26"/>
                    </a:lnTo>
                    <a:lnTo>
                      <a:pt x="103" y="26"/>
                    </a:lnTo>
                    <a:lnTo>
                      <a:pt x="103" y="26"/>
                    </a:lnTo>
                    <a:lnTo>
                      <a:pt x="104" y="26"/>
                    </a:lnTo>
                    <a:lnTo>
                      <a:pt x="105" y="26"/>
                    </a:lnTo>
                    <a:lnTo>
                      <a:pt x="106" y="25"/>
                    </a:lnTo>
                    <a:lnTo>
                      <a:pt x="107" y="25"/>
                    </a:lnTo>
                    <a:lnTo>
                      <a:pt x="109" y="26"/>
                    </a:lnTo>
                    <a:lnTo>
                      <a:pt x="110" y="27"/>
                    </a:lnTo>
                    <a:lnTo>
                      <a:pt x="111" y="27"/>
                    </a:lnTo>
                    <a:lnTo>
                      <a:pt x="112" y="27"/>
                    </a:lnTo>
                    <a:lnTo>
                      <a:pt x="113" y="26"/>
                    </a:lnTo>
                    <a:lnTo>
                      <a:pt x="114" y="26"/>
                    </a:lnTo>
                    <a:lnTo>
                      <a:pt x="116" y="24"/>
                    </a:lnTo>
                    <a:lnTo>
                      <a:pt x="117" y="23"/>
                    </a:lnTo>
                    <a:lnTo>
                      <a:pt x="117" y="23"/>
                    </a:lnTo>
                    <a:lnTo>
                      <a:pt x="118" y="23"/>
                    </a:lnTo>
                    <a:lnTo>
                      <a:pt x="118" y="23"/>
                    </a:lnTo>
                    <a:lnTo>
                      <a:pt x="119" y="23"/>
                    </a:lnTo>
                    <a:lnTo>
                      <a:pt x="120" y="23"/>
                    </a:lnTo>
                    <a:lnTo>
                      <a:pt x="121" y="23"/>
                    </a:lnTo>
                    <a:lnTo>
                      <a:pt x="121" y="23"/>
                    </a:lnTo>
                    <a:lnTo>
                      <a:pt x="122" y="23"/>
                    </a:lnTo>
                    <a:lnTo>
                      <a:pt x="123" y="23"/>
                    </a:lnTo>
                    <a:lnTo>
                      <a:pt x="124" y="24"/>
                    </a:lnTo>
                    <a:lnTo>
                      <a:pt x="124" y="24"/>
                    </a:lnTo>
                    <a:lnTo>
                      <a:pt x="125" y="24"/>
                    </a:lnTo>
                    <a:lnTo>
                      <a:pt x="127" y="24"/>
                    </a:lnTo>
                    <a:lnTo>
                      <a:pt x="128" y="24"/>
                    </a:lnTo>
                    <a:lnTo>
                      <a:pt x="130" y="25"/>
                    </a:lnTo>
                    <a:lnTo>
                      <a:pt x="131" y="24"/>
                    </a:lnTo>
                    <a:lnTo>
                      <a:pt x="131" y="24"/>
                    </a:lnTo>
                    <a:lnTo>
                      <a:pt x="132" y="26"/>
                    </a:lnTo>
                    <a:lnTo>
                      <a:pt x="131" y="27"/>
                    </a:lnTo>
                    <a:lnTo>
                      <a:pt x="133" y="29"/>
                    </a:lnTo>
                    <a:lnTo>
                      <a:pt x="132" y="30"/>
                    </a:lnTo>
                    <a:lnTo>
                      <a:pt x="133" y="31"/>
                    </a:lnTo>
                    <a:lnTo>
                      <a:pt x="134" y="32"/>
                    </a:lnTo>
                    <a:lnTo>
                      <a:pt x="135" y="33"/>
                    </a:lnTo>
                    <a:lnTo>
                      <a:pt x="135" y="34"/>
                    </a:lnTo>
                    <a:lnTo>
                      <a:pt x="136" y="34"/>
                    </a:lnTo>
                    <a:lnTo>
                      <a:pt x="137" y="35"/>
                    </a:lnTo>
                    <a:lnTo>
                      <a:pt x="136" y="36"/>
                    </a:lnTo>
                    <a:lnTo>
                      <a:pt x="137" y="37"/>
                    </a:lnTo>
                    <a:lnTo>
                      <a:pt x="137" y="38"/>
                    </a:lnTo>
                    <a:lnTo>
                      <a:pt x="138" y="38"/>
                    </a:lnTo>
                    <a:lnTo>
                      <a:pt x="138" y="40"/>
                    </a:lnTo>
                    <a:lnTo>
                      <a:pt x="138" y="41"/>
                    </a:lnTo>
                    <a:lnTo>
                      <a:pt x="139" y="40"/>
                    </a:lnTo>
                    <a:lnTo>
                      <a:pt x="139" y="39"/>
                    </a:lnTo>
                    <a:lnTo>
                      <a:pt x="140" y="39"/>
                    </a:lnTo>
                    <a:lnTo>
                      <a:pt x="141" y="39"/>
                    </a:lnTo>
                    <a:lnTo>
                      <a:pt x="141" y="41"/>
                    </a:lnTo>
                    <a:lnTo>
                      <a:pt x="141" y="41"/>
                    </a:lnTo>
                    <a:lnTo>
                      <a:pt x="141" y="42"/>
                    </a:lnTo>
                    <a:lnTo>
                      <a:pt x="142" y="44"/>
                    </a:lnTo>
                    <a:lnTo>
                      <a:pt x="144" y="44"/>
                    </a:lnTo>
                    <a:lnTo>
                      <a:pt x="145" y="44"/>
                    </a:lnTo>
                    <a:lnTo>
                      <a:pt x="145" y="44"/>
                    </a:lnTo>
                    <a:lnTo>
                      <a:pt x="146" y="44"/>
                    </a:lnTo>
                    <a:lnTo>
                      <a:pt x="147" y="45"/>
                    </a:lnTo>
                    <a:lnTo>
                      <a:pt x="148" y="44"/>
                    </a:lnTo>
                    <a:lnTo>
                      <a:pt x="148" y="45"/>
                    </a:lnTo>
                    <a:lnTo>
                      <a:pt x="149" y="45"/>
                    </a:lnTo>
                    <a:lnTo>
                      <a:pt x="149" y="44"/>
                    </a:lnTo>
                    <a:lnTo>
                      <a:pt x="150" y="44"/>
                    </a:lnTo>
                    <a:lnTo>
                      <a:pt x="151" y="45"/>
                    </a:lnTo>
                    <a:lnTo>
                      <a:pt x="152" y="47"/>
                    </a:lnTo>
                    <a:lnTo>
                      <a:pt x="152" y="47"/>
                    </a:lnTo>
                    <a:lnTo>
                      <a:pt x="153" y="47"/>
                    </a:lnTo>
                    <a:lnTo>
                      <a:pt x="154" y="49"/>
                    </a:lnTo>
                    <a:lnTo>
                      <a:pt x="154" y="50"/>
                    </a:lnTo>
                    <a:lnTo>
                      <a:pt x="155" y="51"/>
                    </a:lnTo>
                    <a:lnTo>
                      <a:pt x="155" y="50"/>
                    </a:lnTo>
                    <a:lnTo>
                      <a:pt x="155" y="51"/>
                    </a:lnTo>
                    <a:lnTo>
                      <a:pt x="156" y="53"/>
                    </a:lnTo>
                    <a:lnTo>
                      <a:pt x="157" y="54"/>
                    </a:lnTo>
                    <a:lnTo>
                      <a:pt x="157" y="54"/>
                    </a:lnTo>
                    <a:lnTo>
                      <a:pt x="159" y="54"/>
                    </a:lnTo>
                    <a:lnTo>
                      <a:pt x="159" y="54"/>
                    </a:lnTo>
                    <a:lnTo>
                      <a:pt x="160" y="54"/>
                    </a:lnTo>
                    <a:lnTo>
                      <a:pt x="159" y="55"/>
                    </a:lnTo>
                    <a:lnTo>
                      <a:pt x="159" y="56"/>
                    </a:lnTo>
                    <a:lnTo>
                      <a:pt x="159" y="57"/>
                    </a:lnTo>
                    <a:lnTo>
                      <a:pt x="160" y="59"/>
                    </a:lnTo>
                    <a:lnTo>
                      <a:pt x="162" y="59"/>
                    </a:lnTo>
                    <a:lnTo>
                      <a:pt x="162" y="58"/>
                    </a:lnTo>
                    <a:lnTo>
                      <a:pt x="164" y="59"/>
                    </a:lnTo>
                    <a:lnTo>
                      <a:pt x="164" y="58"/>
                    </a:lnTo>
                    <a:lnTo>
                      <a:pt x="165" y="58"/>
                    </a:lnTo>
                    <a:lnTo>
                      <a:pt x="165" y="58"/>
                    </a:lnTo>
                    <a:lnTo>
                      <a:pt x="166" y="58"/>
                    </a:lnTo>
                    <a:lnTo>
                      <a:pt x="169" y="58"/>
                    </a:lnTo>
                    <a:lnTo>
                      <a:pt x="169" y="58"/>
                    </a:lnTo>
                    <a:lnTo>
                      <a:pt x="169" y="58"/>
                    </a:lnTo>
                    <a:lnTo>
                      <a:pt x="170" y="58"/>
                    </a:lnTo>
                    <a:lnTo>
                      <a:pt x="171" y="58"/>
                    </a:lnTo>
                    <a:lnTo>
                      <a:pt x="172" y="58"/>
                    </a:lnTo>
                    <a:lnTo>
                      <a:pt x="172" y="59"/>
                    </a:lnTo>
                    <a:lnTo>
                      <a:pt x="173" y="59"/>
                    </a:lnTo>
                    <a:lnTo>
                      <a:pt x="174" y="59"/>
                    </a:lnTo>
                    <a:lnTo>
                      <a:pt x="176" y="58"/>
                    </a:lnTo>
                    <a:lnTo>
                      <a:pt x="177" y="56"/>
                    </a:lnTo>
                    <a:lnTo>
                      <a:pt x="178" y="56"/>
                    </a:lnTo>
                    <a:lnTo>
                      <a:pt x="179" y="55"/>
                    </a:lnTo>
                    <a:lnTo>
                      <a:pt x="179" y="54"/>
                    </a:lnTo>
                    <a:lnTo>
                      <a:pt x="180" y="55"/>
                    </a:lnTo>
                    <a:lnTo>
                      <a:pt x="181" y="54"/>
                    </a:lnTo>
                    <a:lnTo>
                      <a:pt x="182" y="54"/>
                    </a:lnTo>
                    <a:lnTo>
                      <a:pt x="183" y="54"/>
                    </a:lnTo>
                    <a:lnTo>
                      <a:pt x="183" y="53"/>
                    </a:lnTo>
                    <a:lnTo>
                      <a:pt x="183" y="52"/>
                    </a:lnTo>
                    <a:lnTo>
                      <a:pt x="183" y="51"/>
                    </a:lnTo>
                    <a:lnTo>
                      <a:pt x="184" y="52"/>
                    </a:lnTo>
                    <a:lnTo>
                      <a:pt x="184" y="51"/>
                    </a:lnTo>
                    <a:lnTo>
                      <a:pt x="186" y="51"/>
                    </a:lnTo>
                    <a:lnTo>
                      <a:pt x="187" y="50"/>
                    </a:lnTo>
                    <a:lnTo>
                      <a:pt x="188" y="48"/>
                    </a:lnTo>
                    <a:lnTo>
                      <a:pt x="190" y="48"/>
                    </a:lnTo>
                    <a:lnTo>
                      <a:pt x="190" y="49"/>
                    </a:lnTo>
                    <a:lnTo>
                      <a:pt x="190" y="48"/>
                    </a:lnTo>
                    <a:lnTo>
                      <a:pt x="191" y="49"/>
                    </a:lnTo>
                    <a:lnTo>
                      <a:pt x="192" y="48"/>
                    </a:lnTo>
                    <a:lnTo>
                      <a:pt x="191" y="47"/>
                    </a:lnTo>
                    <a:lnTo>
                      <a:pt x="191" y="46"/>
                    </a:lnTo>
                    <a:lnTo>
                      <a:pt x="192" y="44"/>
                    </a:lnTo>
                    <a:lnTo>
                      <a:pt x="191" y="44"/>
                    </a:lnTo>
                    <a:lnTo>
                      <a:pt x="191" y="41"/>
                    </a:lnTo>
                    <a:lnTo>
                      <a:pt x="192" y="42"/>
                    </a:lnTo>
                    <a:lnTo>
                      <a:pt x="192" y="41"/>
                    </a:lnTo>
                    <a:lnTo>
                      <a:pt x="193" y="41"/>
                    </a:lnTo>
                    <a:lnTo>
                      <a:pt x="192" y="40"/>
                    </a:lnTo>
                    <a:lnTo>
                      <a:pt x="191" y="39"/>
                    </a:lnTo>
                    <a:lnTo>
                      <a:pt x="191" y="37"/>
                    </a:lnTo>
                    <a:lnTo>
                      <a:pt x="190" y="36"/>
                    </a:lnTo>
                    <a:lnTo>
                      <a:pt x="190" y="34"/>
                    </a:lnTo>
                    <a:lnTo>
                      <a:pt x="190" y="34"/>
                    </a:lnTo>
                    <a:lnTo>
                      <a:pt x="191" y="34"/>
                    </a:lnTo>
                    <a:lnTo>
                      <a:pt x="191" y="34"/>
                    </a:lnTo>
                    <a:lnTo>
                      <a:pt x="191" y="35"/>
                    </a:lnTo>
                    <a:lnTo>
                      <a:pt x="192" y="36"/>
                    </a:lnTo>
                    <a:lnTo>
                      <a:pt x="193" y="35"/>
                    </a:lnTo>
                    <a:lnTo>
                      <a:pt x="193" y="35"/>
                    </a:lnTo>
                    <a:lnTo>
                      <a:pt x="193" y="34"/>
                    </a:lnTo>
                    <a:lnTo>
                      <a:pt x="193" y="34"/>
                    </a:lnTo>
                    <a:lnTo>
                      <a:pt x="192" y="33"/>
                    </a:lnTo>
                    <a:lnTo>
                      <a:pt x="193" y="32"/>
                    </a:lnTo>
                    <a:lnTo>
                      <a:pt x="193" y="31"/>
                    </a:lnTo>
                    <a:lnTo>
                      <a:pt x="193" y="30"/>
                    </a:lnTo>
                    <a:lnTo>
                      <a:pt x="193" y="30"/>
                    </a:lnTo>
                    <a:lnTo>
                      <a:pt x="193" y="30"/>
                    </a:lnTo>
                    <a:lnTo>
                      <a:pt x="193" y="29"/>
                    </a:lnTo>
                    <a:lnTo>
                      <a:pt x="194" y="29"/>
                    </a:lnTo>
                    <a:lnTo>
                      <a:pt x="194" y="30"/>
                    </a:lnTo>
                    <a:lnTo>
                      <a:pt x="194" y="29"/>
                    </a:lnTo>
                    <a:lnTo>
                      <a:pt x="194" y="28"/>
                    </a:lnTo>
                    <a:lnTo>
                      <a:pt x="196" y="27"/>
                    </a:lnTo>
                    <a:lnTo>
                      <a:pt x="196" y="27"/>
                    </a:lnTo>
                    <a:lnTo>
                      <a:pt x="194" y="26"/>
                    </a:lnTo>
                    <a:lnTo>
                      <a:pt x="194" y="25"/>
                    </a:lnTo>
                    <a:lnTo>
                      <a:pt x="195" y="23"/>
                    </a:lnTo>
                    <a:lnTo>
                      <a:pt x="196" y="24"/>
                    </a:lnTo>
                    <a:lnTo>
                      <a:pt x="196" y="23"/>
                    </a:lnTo>
                    <a:lnTo>
                      <a:pt x="196" y="22"/>
                    </a:lnTo>
                    <a:lnTo>
                      <a:pt x="197" y="23"/>
                    </a:lnTo>
                    <a:lnTo>
                      <a:pt x="197" y="23"/>
                    </a:lnTo>
                    <a:lnTo>
                      <a:pt x="198" y="23"/>
                    </a:lnTo>
                    <a:lnTo>
                      <a:pt x="199" y="23"/>
                    </a:lnTo>
                    <a:lnTo>
                      <a:pt x="199" y="23"/>
                    </a:lnTo>
                    <a:lnTo>
                      <a:pt x="200" y="23"/>
                    </a:lnTo>
                    <a:lnTo>
                      <a:pt x="200" y="23"/>
                    </a:lnTo>
                    <a:lnTo>
                      <a:pt x="202" y="23"/>
                    </a:lnTo>
                    <a:lnTo>
                      <a:pt x="202" y="22"/>
                    </a:lnTo>
                    <a:lnTo>
                      <a:pt x="202" y="21"/>
                    </a:lnTo>
                    <a:lnTo>
                      <a:pt x="203" y="20"/>
                    </a:lnTo>
                    <a:lnTo>
                      <a:pt x="202" y="19"/>
                    </a:lnTo>
                    <a:lnTo>
                      <a:pt x="202" y="18"/>
                    </a:lnTo>
                    <a:lnTo>
                      <a:pt x="204" y="17"/>
                    </a:lnTo>
                    <a:lnTo>
                      <a:pt x="206" y="17"/>
                    </a:lnTo>
                    <a:lnTo>
                      <a:pt x="207" y="18"/>
                    </a:lnTo>
                    <a:lnTo>
                      <a:pt x="207" y="19"/>
                    </a:lnTo>
                    <a:lnTo>
                      <a:pt x="208" y="18"/>
                    </a:lnTo>
                    <a:lnTo>
                      <a:pt x="209" y="18"/>
                    </a:lnTo>
                    <a:lnTo>
                      <a:pt x="210" y="17"/>
                    </a:lnTo>
                    <a:lnTo>
                      <a:pt x="211" y="17"/>
                    </a:lnTo>
                    <a:lnTo>
                      <a:pt x="210" y="18"/>
                    </a:lnTo>
                    <a:lnTo>
                      <a:pt x="211" y="18"/>
                    </a:lnTo>
                    <a:lnTo>
                      <a:pt x="212" y="18"/>
                    </a:lnTo>
                    <a:lnTo>
                      <a:pt x="213" y="18"/>
                    </a:lnTo>
                    <a:lnTo>
                      <a:pt x="214" y="19"/>
                    </a:lnTo>
                    <a:lnTo>
                      <a:pt x="214" y="18"/>
                    </a:lnTo>
                    <a:lnTo>
                      <a:pt x="215" y="19"/>
                    </a:lnTo>
                    <a:lnTo>
                      <a:pt x="216" y="20"/>
                    </a:lnTo>
                    <a:lnTo>
                      <a:pt x="217" y="20"/>
                    </a:lnTo>
                    <a:lnTo>
                      <a:pt x="219" y="20"/>
                    </a:lnTo>
                    <a:lnTo>
                      <a:pt x="220" y="20"/>
                    </a:lnTo>
                    <a:lnTo>
                      <a:pt x="221" y="19"/>
                    </a:lnTo>
                    <a:lnTo>
                      <a:pt x="223" y="20"/>
                    </a:lnTo>
                    <a:lnTo>
                      <a:pt x="224" y="21"/>
                    </a:lnTo>
                    <a:lnTo>
                      <a:pt x="224" y="22"/>
                    </a:lnTo>
                    <a:lnTo>
                      <a:pt x="224" y="21"/>
                    </a:lnTo>
                    <a:lnTo>
                      <a:pt x="225" y="21"/>
                    </a:lnTo>
                    <a:lnTo>
                      <a:pt x="226" y="21"/>
                    </a:lnTo>
                    <a:lnTo>
                      <a:pt x="227" y="21"/>
                    </a:lnTo>
                    <a:lnTo>
                      <a:pt x="227" y="21"/>
                    </a:lnTo>
                    <a:lnTo>
                      <a:pt x="228" y="22"/>
                    </a:lnTo>
                    <a:lnTo>
                      <a:pt x="229" y="22"/>
                    </a:lnTo>
                    <a:lnTo>
                      <a:pt x="230" y="21"/>
                    </a:lnTo>
                    <a:lnTo>
                      <a:pt x="231" y="20"/>
                    </a:lnTo>
                    <a:lnTo>
                      <a:pt x="231" y="20"/>
                    </a:lnTo>
                    <a:lnTo>
                      <a:pt x="231" y="20"/>
                    </a:lnTo>
                    <a:lnTo>
                      <a:pt x="232" y="20"/>
                    </a:lnTo>
                    <a:lnTo>
                      <a:pt x="233" y="20"/>
                    </a:lnTo>
                    <a:lnTo>
                      <a:pt x="234" y="19"/>
                    </a:lnTo>
                    <a:lnTo>
                      <a:pt x="234" y="18"/>
                    </a:lnTo>
                    <a:lnTo>
                      <a:pt x="235" y="18"/>
                    </a:lnTo>
                    <a:lnTo>
                      <a:pt x="236" y="18"/>
                    </a:lnTo>
                    <a:lnTo>
                      <a:pt x="237" y="18"/>
                    </a:lnTo>
                    <a:lnTo>
                      <a:pt x="238" y="18"/>
                    </a:lnTo>
                    <a:lnTo>
                      <a:pt x="238" y="17"/>
                    </a:lnTo>
                    <a:lnTo>
                      <a:pt x="240" y="17"/>
                    </a:lnTo>
                    <a:lnTo>
                      <a:pt x="241" y="17"/>
                    </a:lnTo>
                    <a:lnTo>
                      <a:pt x="241" y="18"/>
                    </a:lnTo>
                    <a:lnTo>
                      <a:pt x="242" y="18"/>
                    </a:lnTo>
                    <a:lnTo>
                      <a:pt x="243" y="19"/>
                    </a:lnTo>
                    <a:lnTo>
                      <a:pt x="244" y="19"/>
                    </a:lnTo>
                    <a:lnTo>
                      <a:pt x="245" y="19"/>
                    </a:lnTo>
                    <a:lnTo>
                      <a:pt x="245" y="18"/>
                    </a:lnTo>
                    <a:lnTo>
                      <a:pt x="246" y="18"/>
                    </a:lnTo>
                    <a:lnTo>
                      <a:pt x="247" y="17"/>
                    </a:lnTo>
                    <a:lnTo>
                      <a:pt x="248" y="17"/>
                    </a:lnTo>
                    <a:lnTo>
                      <a:pt x="248" y="17"/>
                    </a:lnTo>
                    <a:lnTo>
                      <a:pt x="249" y="18"/>
                    </a:lnTo>
                    <a:lnTo>
                      <a:pt x="250" y="18"/>
                    </a:lnTo>
                    <a:lnTo>
                      <a:pt x="251" y="18"/>
                    </a:lnTo>
                    <a:lnTo>
                      <a:pt x="251" y="17"/>
                    </a:lnTo>
                    <a:lnTo>
                      <a:pt x="252" y="16"/>
                    </a:lnTo>
                    <a:lnTo>
                      <a:pt x="253" y="16"/>
                    </a:lnTo>
                    <a:lnTo>
                      <a:pt x="255" y="15"/>
                    </a:lnTo>
                    <a:lnTo>
                      <a:pt x="256" y="15"/>
                    </a:lnTo>
                    <a:lnTo>
                      <a:pt x="258" y="15"/>
                    </a:lnTo>
                    <a:lnTo>
                      <a:pt x="258" y="15"/>
                    </a:lnTo>
                    <a:lnTo>
                      <a:pt x="259" y="15"/>
                    </a:lnTo>
                    <a:lnTo>
                      <a:pt x="260" y="15"/>
                    </a:lnTo>
                    <a:lnTo>
                      <a:pt x="261" y="15"/>
                    </a:lnTo>
                    <a:lnTo>
                      <a:pt x="262" y="15"/>
                    </a:lnTo>
                    <a:lnTo>
                      <a:pt x="262" y="15"/>
                    </a:lnTo>
                    <a:lnTo>
                      <a:pt x="263" y="15"/>
                    </a:lnTo>
                    <a:lnTo>
                      <a:pt x="264" y="16"/>
                    </a:lnTo>
                    <a:lnTo>
                      <a:pt x="265" y="16"/>
                    </a:lnTo>
                    <a:lnTo>
                      <a:pt x="265" y="16"/>
                    </a:lnTo>
                    <a:lnTo>
                      <a:pt x="266" y="17"/>
                    </a:lnTo>
                    <a:lnTo>
                      <a:pt x="267" y="18"/>
                    </a:lnTo>
                    <a:lnTo>
                      <a:pt x="268" y="18"/>
                    </a:lnTo>
                    <a:lnTo>
                      <a:pt x="270" y="19"/>
                    </a:lnTo>
                    <a:lnTo>
                      <a:pt x="271" y="20"/>
                    </a:lnTo>
                    <a:lnTo>
                      <a:pt x="272" y="20"/>
                    </a:lnTo>
                    <a:lnTo>
                      <a:pt x="273" y="20"/>
                    </a:lnTo>
                    <a:lnTo>
                      <a:pt x="274" y="20"/>
                    </a:lnTo>
                    <a:lnTo>
                      <a:pt x="275" y="20"/>
                    </a:lnTo>
                    <a:lnTo>
                      <a:pt x="275" y="20"/>
                    </a:lnTo>
                    <a:lnTo>
                      <a:pt x="276" y="20"/>
                    </a:lnTo>
                    <a:lnTo>
                      <a:pt x="276" y="20"/>
                    </a:lnTo>
                    <a:lnTo>
                      <a:pt x="276" y="20"/>
                    </a:lnTo>
                    <a:lnTo>
                      <a:pt x="277" y="20"/>
                    </a:lnTo>
                    <a:lnTo>
                      <a:pt x="278" y="20"/>
                    </a:lnTo>
                    <a:lnTo>
                      <a:pt x="279" y="20"/>
                    </a:lnTo>
                    <a:lnTo>
                      <a:pt x="279" y="20"/>
                    </a:lnTo>
                    <a:lnTo>
                      <a:pt x="280" y="20"/>
                    </a:lnTo>
                    <a:lnTo>
                      <a:pt x="281" y="20"/>
                    </a:lnTo>
                    <a:lnTo>
                      <a:pt x="282" y="19"/>
                    </a:lnTo>
                    <a:lnTo>
                      <a:pt x="282" y="19"/>
                    </a:lnTo>
                    <a:lnTo>
                      <a:pt x="283" y="19"/>
                    </a:lnTo>
                    <a:lnTo>
                      <a:pt x="284" y="18"/>
                    </a:lnTo>
                    <a:lnTo>
                      <a:pt x="285" y="18"/>
                    </a:lnTo>
                    <a:lnTo>
                      <a:pt x="286" y="18"/>
                    </a:lnTo>
                    <a:lnTo>
                      <a:pt x="286" y="18"/>
                    </a:lnTo>
                    <a:lnTo>
                      <a:pt x="287" y="17"/>
                    </a:lnTo>
                    <a:lnTo>
                      <a:pt x="288" y="17"/>
                    </a:lnTo>
                    <a:lnTo>
                      <a:pt x="288" y="16"/>
                    </a:lnTo>
                    <a:lnTo>
                      <a:pt x="289" y="16"/>
                    </a:lnTo>
                    <a:lnTo>
                      <a:pt x="289" y="16"/>
                    </a:lnTo>
                    <a:lnTo>
                      <a:pt x="290" y="16"/>
                    </a:lnTo>
                    <a:lnTo>
                      <a:pt x="291" y="15"/>
                    </a:lnTo>
                    <a:lnTo>
                      <a:pt x="292" y="15"/>
                    </a:lnTo>
                    <a:lnTo>
                      <a:pt x="293" y="14"/>
                    </a:lnTo>
                    <a:lnTo>
                      <a:pt x="293" y="13"/>
                    </a:lnTo>
                    <a:lnTo>
                      <a:pt x="293" y="13"/>
                    </a:lnTo>
                    <a:lnTo>
                      <a:pt x="294" y="13"/>
                    </a:lnTo>
                    <a:lnTo>
                      <a:pt x="295" y="13"/>
                    </a:lnTo>
                    <a:lnTo>
                      <a:pt x="296" y="13"/>
                    </a:lnTo>
                    <a:lnTo>
                      <a:pt x="296" y="13"/>
                    </a:lnTo>
                    <a:lnTo>
                      <a:pt x="296" y="13"/>
                    </a:lnTo>
                    <a:lnTo>
                      <a:pt x="297" y="12"/>
                    </a:lnTo>
                    <a:lnTo>
                      <a:pt x="298" y="12"/>
                    </a:lnTo>
                    <a:lnTo>
                      <a:pt x="299" y="12"/>
                    </a:lnTo>
                    <a:lnTo>
                      <a:pt x="299" y="11"/>
                    </a:lnTo>
                    <a:lnTo>
                      <a:pt x="299" y="10"/>
                    </a:lnTo>
                    <a:lnTo>
                      <a:pt x="300" y="10"/>
                    </a:lnTo>
                    <a:lnTo>
                      <a:pt x="300" y="9"/>
                    </a:lnTo>
                    <a:lnTo>
                      <a:pt x="300" y="8"/>
                    </a:lnTo>
                    <a:lnTo>
                      <a:pt x="300" y="7"/>
                    </a:lnTo>
                    <a:lnTo>
                      <a:pt x="301" y="6"/>
                    </a:lnTo>
                    <a:lnTo>
                      <a:pt x="302" y="6"/>
                    </a:lnTo>
                    <a:lnTo>
                      <a:pt x="303" y="6"/>
                    </a:lnTo>
                    <a:lnTo>
                      <a:pt x="303" y="6"/>
                    </a:lnTo>
                    <a:lnTo>
                      <a:pt x="304" y="6"/>
                    </a:lnTo>
                    <a:lnTo>
                      <a:pt x="305" y="6"/>
                    </a:lnTo>
                    <a:lnTo>
                      <a:pt x="306" y="6"/>
                    </a:lnTo>
                    <a:lnTo>
                      <a:pt x="306" y="6"/>
                    </a:lnTo>
                    <a:lnTo>
                      <a:pt x="306" y="5"/>
                    </a:lnTo>
                    <a:lnTo>
                      <a:pt x="307" y="5"/>
                    </a:lnTo>
                    <a:lnTo>
                      <a:pt x="307" y="5"/>
                    </a:lnTo>
                    <a:lnTo>
                      <a:pt x="307" y="4"/>
                    </a:lnTo>
                    <a:lnTo>
                      <a:pt x="308" y="3"/>
                    </a:lnTo>
                    <a:lnTo>
                      <a:pt x="309" y="3"/>
                    </a:lnTo>
                    <a:lnTo>
                      <a:pt x="309" y="3"/>
                    </a:lnTo>
                    <a:lnTo>
                      <a:pt x="310" y="2"/>
                    </a:lnTo>
                    <a:lnTo>
                      <a:pt x="310" y="0"/>
                    </a:lnTo>
                    <a:lnTo>
                      <a:pt x="311" y="0"/>
                    </a:lnTo>
                    <a:lnTo>
                      <a:pt x="310" y="14"/>
                    </a:lnTo>
                    <a:lnTo>
                      <a:pt x="311" y="15"/>
                    </a:lnTo>
                    <a:lnTo>
                      <a:pt x="312" y="15"/>
                    </a:lnTo>
                    <a:lnTo>
                      <a:pt x="313" y="16"/>
                    </a:lnTo>
                    <a:lnTo>
                      <a:pt x="313" y="16"/>
                    </a:lnTo>
                    <a:lnTo>
                      <a:pt x="315" y="16"/>
                    </a:lnTo>
                    <a:lnTo>
                      <a:pt x="315" y="16"/>
                    </a:lnTo>
                    <a:lnTo>
                      <a:pt x="317" y="16"/>
                    </a:lnTo>
                    <a:lnTo>
                      <a:pt x="317" y="16"/>
                    </a:lnTo>
                    <a:lnTo>
                      <a:pt x="318" y="17"/>
                    </a:lnTo>
                    <a:lnTo>
                      <a:pt x="319" y="16"/>
                    </a:lnTo>
                    <a:lnTo>
                      <a:pt x="320" y="16"/>
                    </a:lnTo>
                    <a:lnTo>
                      <a:pt x="322" y="16"/>
                    </a:lnTo>
                    <a:lnTo>
                      <a:pt x="323" y="16"/>
                    </a:lnTo>
                    <a:lnTo>
                      <a:pt x="323" y="15"/>
                    </a:lnTo>
                    <a:lnTo>
                      <a:pt x="324" y="15"/>
                    </a:lnTo>
                    <a:lnTo>
                      <a:pt x="324" y="14"/>
                    </a:lnTo>
                    <a:lnTo>
                      <a:pt x="325" y="14"/>
                    </a:lnTo>
                    <a:lnTo>
                      <a:pt x="326" y="13"/>
                    </a:lnTo>
                    <a:lnTo>
                      <a:pt x="326" y="13"/>
                    </a:lnTo>
                    <a:lnTo>
                      <a:pt x="327" y="11"/>
                    </a:lnTo>
                    <a:lnTo>
                      <a:pt x="328" y="10"/>
                    </a:lnTo>
                    <a:lnTo>
                      <a:pt x="329" y="10"/>
                    </a:lnTo>
                    <a:lnTo>
                      <a:pt x="331" y="10"/>
                    </a:lnTo>
                    <a:lnTo>
                      <a:pt x="332" y="10"/>
                    </a:lnTo>
                    <a:lnTo>
                      <a:pt x="333" y="10"/>
                    </a:lnTo>
                    <a:lnTo>
                      <a:pt x="334" y="10"/>
                    </a:lnTo>
                    <a:lnTo>
                      <a:pt x="335" y="10"/>
                    </a:lnTo>
                    <a:lnTo>
                      <a:pt x="336" y="10"/>
                    </a:lnTo>
                    <a:lnTo>
                      <a:pt x="337" y="9"/>
                    </a:lnTo>
                    <a:lnTo>
                      <a:pt x="338" y="10"/>
                    </a:lnTo>
                    <a:lnTo>
                      <a:pt x="338" y="1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05" name="Freeform 963">
                <a:extLst>
                  <a:ext uri="{FF2B5EF4-FFF2-40B4-BE49-F238E27FC236}">
                    <a16:creationId xmlns:a16="http://schemas.microsoft.com/office/drawing/2014/main" id="{A38AEA28-E670-456C-B3DF-BC5146CAC54C}"/>
                  </a:ext>
                </a:extLst>
              </p:cNvPr>
              <p:cNvSpPr>
                <a:spLocks/>
              </p:cNvSpPr>
              <p:nvPr/>
            </p:nvSpPr>
            <p:spPr bwMode="auto">
              <a:xfrm>
                <a:off x="4881" y="1544"/>
                <a:ext cx="287" cy="301"/>
              </a:xfrm>
              <a:custGeom>
                <a:avLst/>
                <a:gdLst>
                  <a:gd name="T0" fmla="*/ 237 w 287"/>
                  <a:gd name="T1" fmla="*/ 81 h 301"/>
                  <a:gd name="T2" fmla="*/ 245 w 287"/>
                  <a:gd name="T3" fmla="*/ 51 h 301"/>
                  <a:gd name="T4" fmla="*/ 246 w 287"/>
                  <a:gd name="T5" fmla="*/ 22 h 301"/>
                  <a:gd name="T6" fmla="*/ 256 w 287"/>
                  <a:gd name="T7" fmla="*/ 5 h 301"/>
                  <a:gd name="T8" fmla="*/ 266 w 287"/>
                  <a:gd name="T9" fmla="*/ 12 h 301"/>
                  <a:gd name="T10" fmla="*/ 280 w 287"/>
                  <a:gd name="T11" fmla="*/ 24 h 301"/>
                  <a:gd name="T12" fmla="*/ 280 w 287"/>
                  <a:gd name="T13" fmla="*/ 37 h 301"/>
                  <a:gd name="T14" fmla="*/ 284 w 287"/>
                  <a:gd name="T15" fmla="*/ 52 h 301"/>
                  <a:gd name="T16" fmla="*/ 281 w 287"/>
                  <a:gd name="T17" fmla="*/ 65 h 301"/>
                  <a:gd name="T18" fmla="*/ 274 w 287"/>
                  <a:gd name="T19" fmla="*/ 74 h 301"/>
                  <a:gd name="T20" fmla="*/ 273 w 287"/>
                  <a:gd name="T21" fmla="*/ 83 h 301"/>
                  <a:gd name="T22" fmla="*/ 283 w 287"/>
                  <a:gd name="T23" fmla="*/ 100 h 301"/>
                  <a:gd name="T24" fmla="*/ 281 w 287"/>
                  <a:gd name="T25" fmla="*/ 117 h 301"/>
                  <a:gd name="T26" fmla="*/ 279 w 287"/>
                  <a:gd name="T27" fmla="*/ 135 h 301"/>
                  <a:gd name="T28" fmla="*/ 262 w 287"/>
                  <a:gd name="T29" fmla="*/ 145 h 301"/>
                  <a:gd name="T30" fmla="*/ 252 w 287"/>
                  <a:gd name="T31" fmla="*/ 156 h 301"/>
                  <a:gd name="T32" fmla="*/ 238 w 287"/>
                  <a:gd name="T33" fmla="*/ 163 h 301"/>
                  <a:gd name="T34" fmla="*/ 238 w 287"/>
                  <a:gd name="T35" fmla="*/ 181 h 301"/>
                  <a:gd name="T36" fmla="*/ 228 w 287"/>
                  <a:gd name="T37" fmla="*/ 193 h 301"/>
                  <a:gd name="T38" fmla="*/ 217 w 287"/>
                  <a:gd name="T39" fmla="*/ 202 h 301"/>
                  <a:gd name="T40" fmla="*/ 215 w 287"/>
                  <a:gd name="T41" fmla="*/ 209 h 301"/>
                  <a:gd name="T42" fmla="*/ 212 w 287"/>
                  <a:gd name="T43" fmla="*/ 219 h 301"/>
                  <a:gd name="T44" fmla="*/ 209 w 287"/>
                  <a:gd name="T45" fmla="*/ 232 h 301"/>
                  <a:gd name="T46" fmla="*/ 199 w 287"/>
                  <a:gd name="T47" fmla="*/ 245 h 301"/>
                  <a:gd name="T48" fmla="*/ 200 w 287"/>
                  <a:gd name="T49" fmla="*/ 252 h 301"/>
                  <a:gd name="T50" fmla="*/ 190 w 287"/>
                  <a:gd name="T51" fmla="*/ 262 h 301"/>
                  <a:gd name="T52" fmla="*/ 179 w 287"/>
                  <a:gd name="T53" fmla="*/ 273 h 301"/>
                  <a:gd name="T54" fmla="*/ 169 w 287"/>
                  <a:gd name="T55" fmla="*/ 285 h 301"/>
                  <a:gd name="T56" fmla="*/ 153 w 287"/>
                  <a:gd name="T57" fmla="*/ 286 h 301"/>
                  <a:gd name="T58" fmla="*/ 149 w 287"/>
                  <a:gd name="T59" fmla="*/ 294 h 301"/>
                  <a:gd name="T60" fmla="*/ 137 w 287"/>
                  <a:gd name="T61" fmla="*/ 297 h 301"/>
                  <a:gd name="T62" fmla="*/ 139 w 287"/>
                  <a:gd name="T63" fmla="*/ 287 h 301"/>
                  <a:gd name="T64" fmla="*/ 134 w 287"/>
                  <a:gd name="T65" fmla="*/ 263 h 301"/>
                  <a:gd name="T66" fmla="*/ 126 w 287"/>
                  <a:gd name="T67" fmla="*/ 242 h 301"/>
                  <a:gd name="T68" fmla="*/ 106 w 287"/>
                  <a:gd name="T69" fmla="*/ 214 h 301"/>
                  <a:gd name="T70" fmla="*/ 96 w 287"/>
                  <a:gd name="T71" fmla="*/ 225 h 301"/>
                  <a:gd name="T72" fmla="*/ 78 w 287"/>
                  <a:gd name="T73" fmla="*/ 225 h 301"/>
                  <a:gd name="T74" fmla="*/ 59 w 287"/>
                  <a:gd name="T75" fmla="*/ 225 h 301"/>
                  <a:gd name="T76" fmla="*/ 43 w 287"/>
                  <a:gd name="T77" fmla="*/ 227 h 301"/>
                  <a:gd name="T78" fmla="*/ 31 w 287"/>
                  <a:gd name="T79" fmla="*/ 219 h 301"/>
                  <a:gd name="T80" fmla="*/ 33 w 287"/>
                  <a:gd name="T81" fmla="*/ 207 h 301"/>
                  <a:gd name="T82" fmla="*/ 27 w 287"/>
                  <a:gd name="T83" fmla="*/ 189 h 301"/>
                  <a:gd name="T84" fmla="*/ 14 w 287"/>
                  <a:gd name="T85" fmla="*/ 171 h 301"/>
                  <a:gd name="T86" fmla="*/ 2 w 287"/>
                  <a:gd name="T87" fmla="*/ 156 h 301"/>
                  <a:gd name="T88" fmla="*/ 5 w 287"/>
                  <a:gd name="T89" fmla="*/ 138 h 301"/>
                  <a:gd name="T90" fmla="*/ 21 w 287"/>
                  <a:gd name="T91" fmla="*/ 125 h 301"/>
                  <a:gd name="T92" fmla="*/ 27 w 287"/>
                  <a:gd name="T93" fmla="*/ 107 h 301"/>
                  <a:gd name="T94" fmla="*/ 38 w 287"/>
                  <a:gd name="T95" fmla="*/ 90 h 301"/>
                  <a:gd name="T96" fmla="*/ 46 w 287"/>
                  <a:gd name="T97" fmla="*/ 69 h 301"/>
                  <a:gd name="T98" fmla="*/ 56 w 287"/>
                  <a:gd name="T99" fmla="*/ 51 h 301"/>
                  <a:gd name="T100" fmla="*/ 68 w 287"/>
                  <a:gd name="T101" fmla="*/ 29 h 301"/>
                  <a:gd name="T102" fmla="*/ 83 w 287"/>
                  <a:gd name="T103" fmla="*/ 47 h 301"/>
                  <a:gd name="T104" fmla="*/ 99 w 287"/>
                  <a:gd name="T105" fmla="*/ 63 h 301"/>
                  <a:gd name="T106" fmla="*/ 121 w 287"/>
                  <a:gd name="T107" fmla="*/ 73 h 301"/>
                  <a:gd name="T108" fmla="*/ 145 w 287"/>
                  <a:gd name="T109" fmla="*/ 65 h 301"/>
                  <a:gd name="T110" fmla="*/ 146 w 287"/>
                  <a:gd name="T111" fmla="*/ 73 h 301"/>
                  <a:gd name="T112" fmla="*/ 148 w 287"/>
                  <a:gd name="T113" fmla="*/ 87 h 301"/>
                  <a:gd name="T114" fmla="*/ 156 w 287"/>
                  <a:gd name="T115" fmla="*/ 100 h 301"/>
                  <a:gd name="T116" fmla="*/ 172 w 287"/>
                  <a:gd name="T117" fmla="*/ 100 h 301"/>
                  <a:gd name="T118" fmla="*/ 190 w 287"/>
                  <a:gd name="T119" fmla="*/ 100 h 301"/>
                  <a:gd name="T120" fmla="*/ 211 w 287"/>
                  <a:gd name="T121" fmla="*/ 88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7" h="301">
                    <a:moveTo>
                      <a:pt x="211" y="86"/>
                    </a:moveTo>
                    <a:lnTo>
                      <a:pt x="212" y="85"/>
                    </a:lnTo>
                    <a:lnTo>
                      <a:pt x="212" y="84"/>
                    </a:lnTo>
                    <a:lnTo>
                      <a:pt x="214" y="83"/>
                    </a:lnTo>
                    <a:lnTo>
                      <a:pt x="214" y="83"/>
                    </a:lnTo>
                    <a:lnTo>
                      <a:pt x="218" y="83"/>
                    </a:lnTo>
                    <a:lnTo>
                      <a:pt x="221" y="83"/>
                    </a:lnTo>
                    <a:lnTo>
                      <a:pt x="221" y="83"/>
                    </a:lnTo>
                    <a:lnTo>
                      <a:pt x="223" y="83"/>
                    </a:lnTo>
                    <a:lnTo>
                      <a:pt x="225" y="82"/>
                    </a:lnTo>
                    <a:lnTo>
                      <a:pt x="226" y="82"/>
                    </a:lnTo>
                    <a:lnTo>
                      <a:pt x="227" y="82"/>
                    </a:lnTo>
                    <a:lnTo>
                      <a:pt x="228" y="82"/>
                    </a:lnTo>
                    <a:lnTo>
                      <a:pt x="229" y="82"/>
                    </a:lnTo>
                    <a:lnTo>
                      <a:pt x="230" y="82"/>
                    </a:lnTo>
                    <a:lnTo>
                      <a:pt x="231" y="83"/>
                    </a:lnTo>
                    <a:lnTo>
                      <a:pt x="232" y="83"/>
                    </a:lnTo>
                    <a:lnTo>
                      <a:pt x="234" y="83"/>
                    </a:lnTo>
                    <a:lnTo>
                      <a:pt x="235" y="83"/>
                    </a:lnTo>
                    <a:lnTo>
                      <a:pt x="236" y="82"/>
                    </a:lnTo>
                    <a:lnTo>
                      <a:pt x="237" y="81"/>
                    </a:lnTo>
                    <a:lnTo>
                      <a:pt x="236" y="79"/>
                    </a:lnTo>
                    <a:lnTo>
                      <a:pt x="238" y="76"/>
                    </a:lnTo>
                    <a:lnTo>
                      <a:pt x="238" y="76"/>
                    </a:lnTo>
                    <a:lnTo>
                      <a:pt x="238" y="74"/>
                    </a:lnTo>
                    <a:lnTo>
                      <a:pt x="238" y="73"/>
                    </a:lnTo>
                    <a:lnTo>
                      <a:pt x="238" y="73"/>
                    </a:lnTo>
                    <a:lnTo>
                      <a:pt x="238" y="72"/>
                    </a:lnTo>
                    <a:lnTo>
                      <a:pt x="236" y="70"/>
                    </a:lnTo>
                    <a:lnTo>
                      <a:pt x="236" y="69"/>
                    </a:lnTo>
                    <a:lnTo>
                      <a:pt x="237" y="69"/>
                    </a:lnTo>
                    <a:lnTo>
                      <a:pt x="238" y="66"/>
                    </a:lnTo>
                    <a:lnTo>
                      <a:pt x="238" y="63"/>
                    </a:lnTo>
                    <a:lnTo>
                      <a:pt x="238" y="61"/>
                    </a:lnTo>
                    <a:lnTo>
                      <a:pt x="238" y="60"/>
                    </a:lnTo>
                    <a:lnTo>
                      <a:pt x="241" y="59"/>
                    </a:lnTo>
                    <a:lnTo>
                      <a:pt x="242" y="59"/>
                    </a:lnTo>
                    <a:lnTo>
                      <a:pt x="242" y="58"/>
                    </a:lnTo>
                    <a:lnTo>
                      <a:pt x="243" y="57"/>
                    </a:lnTo>
                    <a:lnTo>
                      <a:pt x="245" y="55"/>
                    </a:lnTo>
                    <a:lnTo>
                      <a:pt x="245" y="53"/>
                    </a:lnTo>
                    <a:lnTo>
                      <a:pt x="245" y="51"/>
                    </a:lnTo>
                    <a:lnTo>
                      <a:pt x="245" y="48"/>
                    </a:lnTo>
                    <a:lnTo>
                      <a:pt x="245" y="45"/>
                    </a:lnTo>
                    <a:lnTo>
                      <a:pt x="245" y="44"/>
                    </a:lnTo>
                    <a:lnTo>
                      <a:pt x="246" y="42"/>
                    </a:lnTo>
                    <a:lnTo>
                      <a:pt x="246" y="41"/>
                    </a:lnTo>
                    <a:lnTo>
                      <a:pt x="246" y="39"/>
                    </a:lnTo>
                    <a:lnTo>
                      <a:pt x="246" y="38"/>
                    </a:lnTo>
                    <a:lnTo>
                      <a:pt x="247" y="37"/>
                    </a:lnTo>
                    <a:lnTo>
                      <a:pt x="248" y="36"/>
                    </a:lnTo>
                    <a:lnTo>
                      <a:pt x="248" y="35"/>
                    </a:lnTo>
                    <a:lnTo>
                      <a:pt x="247" y="34"/>
                    </a:lnTo>
                    <a:lnTo>
                      <a:pt x="247" y="33"/>
                    </a:lnTo>
                    <a:lnTo>
                      <a:pt x="247" y="32"/>
                    </a:lnTo>
                    <a:lnTo>
                      <a:pt x="247" y="30"/>
                    </a:lnTo>
                    <a:lnTo>
                      <a:pt x="247" y="29"/>
                    </a:lnTo>
                    <a:lnTo>
                      <a:pt x="247" y="28"/>
                    </a:lnTo>
                    <a:lnTo>
                      <a:pt x="247" y="28"/>
                    </a:lnTo>
                    <a:lnTo>
                      <a:pt x="245" y="25"/>
                    </a:lnTo>
                    <a:lnTo>
                      <a:pt x="245" y="25"/>
                    </a:lnTo>
                    <a:lnTo>
                      <a:pt x="245" y="24"/>
                    </a:lnTo>
                    <a:lnTo>
                      <a:pt x="246" y="22"/>
                    </a:lnTo>
                    <a:lnTo>
                      <a:pt x="246" y="21"/>
                    </a:lnTo>
                    <a:lnTo>
                      <a:pt x="246" y="21"/>
                    </a:lnTo>
                    <a:lnTo>
                      <a:pt x="246" y="19"/>
                    </a:lnTo>
                    <a:lnTo>
                      <a:pt x="245" y="18"/>
                    </a:lnTo>
                    <a:lnTo>
                      <a:pt x="245" y="17"/>
                    </a:lnTo>
                    <a:lnTo>
                      <a:pt x="245" y="16"/>
                    </a:lnTo>
                    <a:lnTo>
                      <a:pt x="245" y="15"/>
                    </a:lnTo>
                    <a:lnTo>
                      <a:pt x="245" y="14"/>
                    </a:lnTo>
                    <a:lnTo>
                      <a:pt x="246" y="14"/>
                    </a:lnTo>
                    <a:lnTo>
                      <a:pt x="247" y="13"/>
                    </a:lnTo>
                    <a:lnTo>
                      <a:pt x="248" y="13"/>
                    </a:lnTo>
                    <a:lnTo>
                      <a:pt x="249" y="13"/>
                    </a:lnTo>
                    <a:lnTo>
                      <a:pt x="249" y="12"/>
                    </a:lnTo>
                    <a:lnTo>
                      <a:pt x="249" y="11"/>
                    </a:lnTo>
                    <a:lnTo>
                      <a:pt x="250" y="11"/>
                    </a:lnTo>
                    <a:lnTo>
                      <a:pt x="252" y="10"/>
                    </a:lnTo>
                    <a:lnTo>
                      <a:pt x="253" y="9"/>
                    </a:lnTo>
                    <a:lnTo>
                      <a:pt x="254" y="8"/>
                    </a:lnTo>
                    <a:lnTo>
                      <a:pt x="254" y="7"/>
                    </a:lnTo>
                    <a:lnTo>
                      <a:pt x="255" y="7"/>
                    </a:lnTo>
                    <a:lnTo>
                      <a:pt x="256" y="5"/>
                    </a:lnTo>
                    <a:lnTo>
                      <a:pt x="256" y="4"/>
                    </a:lnTo>
                    <a:lnTo>
                      <a:pt x="256" y="4"/>
                    </a:lnTo>
                    <a:lnTo>
                      <a:pt x="255" y="3"/>
                    </a:lnTo>
                    <a:lnTo>
                      <a:pt x="255" y="1"/>
                    </a:lnTo>
                    <a:lnTo>
                      <a:pt x="255" y="1"/>
                    </a:lnTo>
                    <a:lnTo>
                      <a:pt x="255" y="0"/>
                    </a:lnTo>
                    <a:lnTo>
                      <a:pt x="256" y="1"/>
                    </a:lnTo>
                    <a:lnTo>
                      <a:pt x="256" y="1"/>
                    </a:lnTo>
                    <a:lnTo>
                      <a:pt x="257" y="4"/>
                    </a:lnTo>
                    <a:lnTo>
                      <a:pt x="257" y="4"/>
                    </a:lnTo>
                    <a:lnTo>
                      <a:pt x="257" y="5"/>
                    </a:lnTo>
                    <a:lnTo>
                      <a:pt x="258" y="6"/>
                    </a:lnTo>
                    <a:lnTo>
                      <a:pt x="258" y="7"/>
                    </a:lnTo>
                    <a:lnTo>
                      <a:pt x="259" y="7"/>
                    </a:lnTo>
                    <a:lnTo>
                      <a:pt x="259" y="7"/>
                    </a:lnTo>
                    <a:lnTo>
                      <a:pt x="261" y="8"/>
                    </a:lnTo>
                    <a:lnTo>
                      <a:pt x="262" y="9"/>
                    </a:lnTo>
                    <a:lnTo>
                      <a:pt x="264" y="11"/>
                    </a:lnTo>
                    <a:lnTo>
                      <a:pt x="264" y="11"/>
                    </a:lnTo>
                    <a:lnTo>
                      <a:pt x="266" y="11"/>
                    </a:lnTo>
                    <a:lnTo>
                      <a:pt x="266" y="12"/>
                    </a:lnTo>
                    <a:lnTo>
                      <a:pt x="268" y="14"/>
                    </a:lnTo>
                    <a:lnTo>
                      <a:pt x="269" y="15"/>
                    </a:lnTo>
                    <a:lnTo>
                      <a:pt x="271" y="16"/>
                    </a:lnTo>
                    <a:lnTo>
                      <a:pt x="272" y="16"/>
                    </a:lnTo>
                    <a:lnTo>
                      <a:pt x="273" y="17"/>
                    </a:lnTo>
                    <a:lnTo>
                      <a:pt x="273" y="17"/>
                    </a:lnTo>
                    <a:lnTo>
                      <a:pt x="274" y="17"/>
                    </a:lnTo>
                    <a:lnTo>
                      <a:pt x="275" y="18"/>
                    </a:lnTo>
                    <a:lnTo>
                      <a:pt x="276" y="18"/>
                    </a:lnTo>
                    <a:lnTo>
                      <a:pt x="277" y="18"/>
                    </a:lnTo>
                    <a:lnTo>
                      <a:pt x="277" y="19"/>
                    </a:lnTo>
                    <a:lnTo>
                      <a:pt x="278" y="19"/>
                    </a:lnTo>
                    <a:lnTo>
                      <a:pt x="279" y="20"/>
                    </a:lnTo>
                    <a:lnTo>
                      <a:pt x="279" y="21"/>
                    </a:lnTo>
                    <a:lnTo>
                      <a:pt x="280" y="21"/>
                    </a:lnTo>
                    <a:lnTo>
                      <a:pt x="281" y="21"/>
                    </a:lnTo>
                    <a:lnTo>
                      <a:pt x="281" y="22"/>
                    </a:lnTo>
                    <a:lnTo>
                      <a:pt x="280" y="23"/>
                    </a:lnTo>
                    <a:lnTo>
                      <a:pt x="280" y="23"/>
                    </a:lnTo>
                    <a:lnTo>
                      <a:pt x="279" y="23"/>
                    </a:lnTo>
                    <a:lnTo>
                      <a:pt x="280" y="24"/>
                    </a:lnTo>
                    <a:lnTo>
                      <a:pt x="280" y="25"/>
                    </a:lnTo>
                    <a:lnTo>
                      <a:pt x="280" y="25"/>
                    </a:lnTo>
                    <a:lnTo>
                      <a:pt x="280" y="26"/>
                    </a:lnTo>
                    <a:lnTo>
                      <a:pt x="279" y="26"/>
                    </a:lnTo>
                    <a:lnTo>
                      <a:pt x="279" y="27"/>
                    </a:lnTo>
                    <a:lnTo>
                      <a:pt x="277" y="27"/>
                    </a:lnTo>
                    <a:lnTo>
                      <a:pt x="276" y="28"/>
                    </a:lnTo>
                    <a:lnTo>
                      <a:pt x="276" y="27"/>
                    </a:lnTo>
                    <a:lnTo>
                      <a:pt x="275" y="27"/>
                    </a:lnTo>
                    <a:lnTo>
                      <a:pt x="275" y="28"/>
                    </a:lnTo>
                    <a:lnTo>
                      <a:pt x="275" y="29"/>
                    </a:lnTo>
                    <a:lnTo>
                      <a:pt x="276" y="30"/>
                    </a:lnTo>
                    <a:lnTo>
                      <a:pt x="275" y="32"/>
                    </a:lnTo>
                    <a:lnTo>
                      <a:pt x="275" y="32"/>
                    </a:lnTo>
                    <a:lnTo>
                      <a:pt x="275" y="34"/>
                    </a:lnTo>
                    <a:lnTo>
                      <a:pt x="275" y="35"/>
                    </a:lnTo>
                    <a:lnTo>
                      <a:pt x="276" y="35"/>
                    </a:lnTo>
                    <a:lnTo>
                      <a:pt x="277" y="35"/>
                    </a:lnTo>
                    <a:lnTo>
                      <a:pt x="278" y="36"/>
                    </a:lnTo>
                    <a:lnTo>
                      <a:pt x="280" y="36"/>
                    </a:lnTo>
                    <a:lnTo>
                      <a:pt x="280" y="37"/>
                    </a:lnTo>
                    <a:lnTo>
                      <a:pt x="281" y="37"/>
                    </a:lnTo>
                    <a:lnTo>
                      <a:pt x="282" y="38"/>
                    </a:lnTo>
                    <a:lnTo>
                      <a:pt x="281" y="38"/>
                    </a:lnTo>
                    <a:lnTo>
                      <a:pt x="280" y="38"/>
                    </a:lnTo>
                    <a:lnTo>
                      <a:pt x="280" y="39"/>
                    </a:lnTo>
                    <a:lnTo>
                      <a:pt x="280" y="40"/>
                    </a:lnTo>
                    <a:lnTo>
                      <a:pt x="280" y="41"/>
                    </a:lnTo>
                    <a:lnTo>
                      <a:pt x="280" y="42"/>
                    </a:lnTo>
                    <a:lnTo>
                      <a:pt x="280" y="42"/>
                    </a:lnTo>
                    <a:lnTo>
                      <a:pt x="282" y="43"/>
                    </a:lnTo>
                    <a:lnTo>
                      <a:pt x="283" y="44"/>
                    </a:lnTo>
                    <a:lnTo>
                      <a:pt x="282" y="45"/>
                    </a:lnTo>
                    <a:lnTo>
                      <a:pt x="281" y="46"/>
                    </a:lnTo>
                    <a:lnTo>
                      <a:pt x="281" y="48"/>
                    </a:lnTo>
                    <a:lnTo>
                      <a:pt x="281" y="49"/>
                    </a:lnTo>
                    <a:lnTo>
                      <a:pt x="282" y="49"/>
                    </a:lnTo>
                    <a:lnTo>
                      <a:pt x="283" y="50"/>
                    </a:lnTo>
                    <a:lnTo>
                      <a:pt x="283" y="50"/>
                    </a:lnTo>
                    <a:lnTo>
                      <a:pt x="284" y="50"/>
                    </a:lnTo>
                    <a:lnTo>
                      <a:pt x="284" y="51"/>
                    </a:lnTo>
                    <a:lnTo>
                      <a:pt x="284" y="52"/>
                    </a:lnTo>
                    <a:lnTo>
                      <a:pt x="285" y="52"/>
                    </a:lnTo>
                    <a:lnTo>
                      <a:pt x="285" y="53"/>
                    </a:lnTo>
                    <a:lnTo>
                      <a:pt x="285" y="54"/>
                    </a:lnTo>
                    <a:lnTo>
                      <a:pt x="285" y="55"/>
                    </a:lnTo>
                    <a:lnTo>
                      <a:pt x="284" y="55"/>
                    </a:lnTo>
                    <a:lnTo>
                      <a:pt x="283" y="56"/>
                    </a:lnTo>
                    <a:lnTo>
                      <a:pt x="283" y="56"/>
                    </a:lnTo>
                    <a:lnTo>
                      <a:pt x="283" y="57"/>
                    </a:lnTo>
                    <a:lnTo>
                      <a:pt x="285" y="57"/>
                    </a:lnTo>
                    <a:lnTo>
                      <a:pt x="286" y="58"/>
                    </a:lnTo>
                    <a:lnTo>
                      <a:pt x="287" y="58"/>
                    </a:lnTo>
                    <a:lnTo>
                      <a:pt x="287" y="59"/>
                    </a:lnTo>
                    <a:lnTo>
                      <a:pt x="286" y="59"/>
                    </a:lnTo>
                    <a:lnTo>
                      <a:pt x="286" y="61"/>
                    </a:lnTo>
                    <a:lnTo>
                      <a:pt x="283" y="62"/>
                    </a:lnTo>
                    <a:lnTo>
                      <a:pt x="283" y="63"/>
                    </a:lnTo>
                    <a:lnTo>
                      <a:pt x="283" y="63"/>
                    </a:lnTo>
                    <a:lnTo>
                      <a:pt x="283" y="64"/>
                    </a:lnTo>
                    <a:lnTo>
                      <a:pt x="283" y="65"/>
                    </a:lnTo>
                    <a:lnTo>
                      <a:pt x="282" y="65"/>
                    </a:lnTo>
                    <a:lnTo>
                      <a:pt x="281" y="65"/>
                    </a:lnTo>
                    <a:lnTo>
                      <a:pt x="280" y="65"/>
                    </a:lnTo>
                    <a:lnTo>
                      <a:pt x="280" y="66"/>
                    </a:lnTo>
                    <a:lnTo>
                      <a:pt x="280" y="66"/>
                    </a:lnTo>
                    <a:lnTo>
                      <a:pt x="280" y="67"/>
                    </a:lnTo>
                    <a:lnTo>
                      <a:pt x="280" y="68"/>
                    </a:lnTo>
                    <a:lnTo>
                      <a:pt x="279" y="69"/>
                    </a:lnTo>
                    <a:lnTo>
                      <a:pt x="280" y="69"/>
                    </a:lnTo>
                    <a:lnTo>
                      <a:pt x="280" y="69"/>
                    </a:lnTo>
                    <a:lnTo>
                      <a:pt x="280" y="70"/>
                    </a:lnTo>
                    <a:lnTo>
                      <a:pt x="280" y="71"/>
                    </a:lnTo>
                    <a:lnTo>
                      <a:pt x="280" y="71"/>
                    </a:lnTo>
                    <a:lnTo>
                      <a:pt x="279" y="72"/>
                    </a:lnTo>
                    <a:lnTo>
                      <a:pt x="278" y="72"/>
                    </a:lnTo>
                    <a:lnTo>
                      <a:pt x="277" y="72"/>
                    </a:lnTo>
                    <a:lnTo>
                      <a:pt x="276" y="71"/>
                    </a:lnTo>
                    <a:lnTo>
                      <a:pt x="274" y="71"/>
                    </a:lnTo>
                    <a:lnTo>
                      <a:pt x="273" y="72"/>
                    </a:lnTo>
                    <a:lnTo>
                      <a:pt x="274" y="72"/>
                    </a:lnTo>
                    <a:lnTo>
                      <a:pt x="275" y="72"/>
                    </a:lnTo>
                    <a:lnTo>
                      <a:pt x="275" y="73"/>
                    </a:lnTo>
                    <a:lnTo>
                      <a:pt x="274" y="74"/>
                    </a:lnTo>
                    <a:lnTo>
                      <a:pt x="273" y="74"/>
                    </a:lnTo>
                    <a:lnTo>
                      <a:pt x="271" y="74"/>
                    </a:lnTo>
                    <a:lnTo>
                      <a:pt x="270" y="73"/>
                    </a:lnTo>
                    <a:lnTo>
                      <a:pt x="269" y="73"/>
                    </a:lnTo>
                    <a:lnTo>
                      <a:pt x="269" y="74"/>
                    </a:lnTo>
                    <a:lnTo>
                      <a:pt x="269" y="75"/>
                    </a:lnTo>
                    <a:lnTo>
                      <a:pt x="269" y="76"/>
                    </a:lnTo>
                    <a:lnTo>
                      <a:pt x="269" y="76"/>
                    </a:lnTo>
                    <a:lnTo>
                      <a:pt x="269" y="77"/>
                    </a:lnTo>
                    <a:lnTo>
                      <a:pt x="269" y="78"/>
                    </a:lnTo>
                    <a:lnTo>
                      <a:pt x="270" y="78"/>
                    </a:lnTo>
                    <a:lnTo>
                      <a:pt x="271" y="78"/>
                    </a:lnTo>
                    <a:lnTo>
                      <a:pt x="272" y="78"/>
                    </a:lnTo>
                    <a:lnTo>
                      <a:pt x="273" y="78"/>
                    </a:lnTo>
                    <a:lnTo>
                      <a:pt x="273" y="79"/>
                    </a:lnTo>
                    <a:lnTo>
                      <a:pt x="273" y="80"/>
                    </a:lnTo>
                    <a:lnTo>
                      <a:pt x="272" y="80"/>
                    </a:lnTo>
                    <a:lnTo>
                      <a:pt x="272" y="80"/>
                    </a:lnTo>
                    <a:lnTo>
                      <a:pt x="273" y="81"/>
                    </a:lnTo>
                    <a:lnTo>
                      <a:pt x="273" y="83"/>
                    </a:lnTo>
                    <a:lnTo>
                      <a:pt x="273" y="83"/>
                    </a:lnTo>
                    <a:lnTo>
                      <a:pt x="273" y="84"/>
                    </a:lnTo>
                    <a:lnTo>
                      <a:pt x="273" y="84"/>
                    </a:lnTo>
                    <a:lnTo>
                      <a:pt x="274" y="85"/>
                    </a:lnTo>
                    <a:lnTo>
                      <a:pt x="274" y="86"/>
                    </a:lnTo>
                    <a:lnTo>
                      <a:pt x="274" y="87"/>
                    </a:lnTo>
                    <a:lnTo>
                      <a:pt x="274" y="87"/>
                    </a:lnTo>
                    <a:lnTo>
                      <a:pt x="274" y="88"/>
                    </a:lnTo>
                    <a:lnTo>
                      <a:pt x="274" y="89"/>
                    </a:lnTo>
                    <a:lnTo>
                      <a:pt x="275" y="89"/>
                    </a:lnTo>
                    <a:lnTo>
                      <a:pt x="276" y="89"/>
                    </a:lnTo>
                    <a:lnTo>
                      <a:pt x="276" y="90"/>
                    </a:lnTo>
                    <a:lnTo>
                      <a:pt x="276" y="91"/>
                    </a:lnTo>
                    <a:lnTo>
                      <a:pt x="276" y="92"/>
                    </a:lnTo>
                    <a:lnTo>
                      <a:pt x="276" y="94"/>
                    </a:lnTo>
                    <a:lnTo>
                      <a:pt x="277" y="95"/>
                    </a:lnTo>
                    <a:lnTo>
                      <a:pt x="278" y="96"/>
                    </a:lnTo>
                    <a:lnTo>
                      <a:pt x="279" y="97"/>
                    </a:lnTo>
                    <a:lnTo>
                      <a:pt x="280" y="97"/>
                    </a:lnTo>
                    <a:lnTo>
                      <a:pt x="281" y="97"/>
                    </a:lnTo>
                    <a:lnTo>
                      <a:pt x="282" y="98"/>
                    </a:lnTo>
                    <a:lnTo>
                      <a:pt x="283" y="100"/>
                    </a:lnTo>
                    <a:lnTo>
                      <a:pt x="283" y="100"/>
                    </a:lnTo>
                    <a:lnTo>
                      <a:pt x="282" y="101"/>
                    </a:lnTo>
                    <a:lnTo>
                      <a:pt x="282" y="102"/>
                    </a:lnTo>
                    <a:lnTo>
                      <a:pt x="281" y="103"/>
                    </a:lnTo>
                    <a:lnTo>
                      <a:pt x="281" y="104"/>
                    </a:lnTo>
                    <a:lnTo>
                      <a:pt x="281" y="104"/>
                    </a:lnTo>
                    <a:lnTo>
                      <a:pt x="280" y="105"/>
                    </a:lnTo>
                    <a:lnTo>
                      <a:pt x="281" y="106"/>
                    </a:lnTo>
                    <a:lnTo>
                      <a:pt x="281" y="107"/>
                    </a:lnTo>
                    <a:lnTo>
                      <a:pt x="282" y="107"/>
                    </a:lnTo>
                    <a:lnTo>
                      <a:pt x="283" y="108"/>
                    </a:lnTo>
                    <a:lnTo>
                      <a:pt x="283" y="109"/>
                    </a:lnTo>
                    <a:lnTo>
                      <a:pt x="284" y="109"/>
                    </a:lnTo>
                    <a:lnTo>
                      <a:pt x="283" y="110"/>
                    </a:lnTo>
                    <a:lnTo>
                      <a:pt x="283" y="111"/>
                    </a:lnTo>
                    <a:lnTo>
                      <a:pt x="283" y="111"/>
                    </a:lnTo>
                    <a:lnTo>
                      <a:pt x="282" y="112"/>
                    </a:lnTo>
                    <a:lnTo>
                      <a:pt x="282" y="113"/>
                    </a:lnTo>
                    <a:lnTo>
                      <a:pt x="281" y="114"/>
                    </a:lnTo>
                    <a:lnTo>
                      <a:pt x="281" y="114"/>
                    </a:lnTo>
                    <a:lnTo>
                      <a:pt x="281" y="117"/>
                    </a:lnTo>
                    <a:lnTo>
                      <a:pt x="281" y="118"/>
                    </a:lnTo>
                    <a:lnTo>
                      <a:pt x="283" y="118"/>
                    </a:lnTo>
                    <a:lnTo>
                      <a:pt x="282" y="118"/>
                    </a:lnTo>
                    <a:lnTo>
                      <a:pt x="282" y="119"/>
                    </a:lnTo>
                    <a:lnTo>
                      <a:pt x="281" y="120"/>
                    </a:lnTo>
                    <a:lnTo>
                      <a:pt x="281" y="121"/>
                    </a:lnTo>
                    <a:lnTo>
                      <a:pt x="281" y="121"/>
                    </a:lnTo>
                    <a:lnTo>
                      <a:pt x="282" y="122"/>
                    </a:lnTo>
                    <a:lnTo>
                      <a:pt x="282" y="126"/>
                    </a:lnTo>
                    <a:lnTo>
                      <a:pt x="281" y="127"/>
                    </a:lnTo>
                    <a:lnTo>
                      <a:pt x="281" y="128"/>
                    </a:lnTo>
                    <a:lnTo>
                      <a:pt x="281" y="128"/>
                    </a:lnTo>
                    <a:lnTo>
                      <a:pt x="281" y="130"/>
                    </a:lnTo>
                    <a:lnTo>
                      <a:pt x="282" y="131"/>
                    </a:lnTo>
                    <a:lnTo>
                      <a:pt x="281" y="132"/>
                    </a:lnTo>
                    <a:lnTo>
                      <a:pt x="280" y="132"/>
                    </a:lnTo>
                    <a:lnTo>
                      <a:pt x="280" y="133"/>
                    </a:lnTo>
                    <a:lnTo>
                      <a:pt x="280" y="135"/>
                    </a:lnTo>
                    <a:lnTo>
                      <a:pt x="280" y="135"/>
                    </a:lnTo>
                    <a:lnTo>
                      <a:pt x="279" y="135"/>
                    </a:lnTo>
                    <a:lnTo>
                      <a:pt x="279" y="135"/>
                    </a:lnTo>
                    <a:lnTo>
                      <a:pt x="278" y="136"/>
                    </a:lnTo>
                    <a:lnTo>
                      <a:pt x="277" y="137"/>
                    </a:lnTo>
                    <a:lnTo>
                      <a:pt x="276" y="138"/>
                    </a:lnTo>
                    <a:lnTo>
                      <a:pt x="275" y="138"/>
                    </a:lnTo>
                    <a:lnTo>
                      <a:pt x="274" y="138"/>
                    </a:lnTo>
                    <a:lnTo>
                      <a:pt x="273" y="138"/>
                    </a:lnTo>
                    <a:lnTo>
                      <a:pt x="272" y="138"/>
                    </a:lnTo>
                    <a:lnTo>
                      <a:pt x="271" y="138"/>
                    </a:lnTo>
                    <a:lnTo>
                      <a:pt x="270" y="138"/>
                    </a:lnTo>
                    <a:lnTo>
                      <a:pt x="269" y="138"/>
                    </a:lnTo>
                    <a:lnTo>
                      <a:pt x="269" y="138"/>
                    </a:lnTo>
                    <a:lnTo>
                      <a:pt x="269" y="139"/>
                    </a:lnTo>
                    <a:lnTo>
                      <a:pt x="269" y="140"/>
                    </a:lnTo>
                    <a:lnTo>
                      <a:pt x="267" y="141"/>
                    </a:lnTo>
                    <a:lnTo>
                      <a:pt x="266" y="141"/>
                    </a:lnTo>
                    <a:lnTo>
                      <a:pt x="266" y="142"/>
                    </a:lnTo>
                    <a:lnTo>
                      <a:pt x="265" y="142"/>
                    </a:lnTo>
                    <a:lnTo>
                      <a:pt x="264" y="142"/>
                    </a:lnTo>
                    <a:lnTo>
                      <a:pt x="263" y="144"/>
                    </a:lnTo>
                    <a:lnTo>
                      <a:pt x="262" y="145"/>
                    </a:lnTo>
                    <a:lnTo>
                      <a:pt x="262" y="145"/>
                    </a:lnTo>
                    <a:lnTo>
                      <a:pt x="262" y="145"/>
                    </a:lnTo>
                    <a:lnTo>
                      <a:pt x="261" y="146"/>
                    </a:lnTo>
                    <a:lnTo>
                      <a:pt x="260" y="145"/>
                    </a:lnTo>
                    <a:lnTo>
                      <a:pt x="259" y="146"/>
                    </a:lnTo>
                    <a:lnTo>
                      <a:pt x="259" y="147"/>
                    </a:lnTo>
                    <a:lnTo>
                      <a:pt x="259" y="148"/>
                    </a:lnTo>
                    <a:lnTo>
                      <a:pt x="258" y="149"/>
                    </a:lnTo>
                    <a:lnTo>
                      <a:pt x="258" y="149"/>
                    </a:lnTo>
                    <a:lnTo>
                      <a:pt x="259" y="150"/>
                    </a:lnTo>
                    <a:lnTo>
                      <a:pt x="259" y="151"/>
                    </a:lnTo>
                    <a:lnTo>
                      <a:pt x="258" y="151"/>
                    </a:lnTo>
                    <a:lnTo>
                      <a:pt x="256" y="152"/>
                    </a:lnTo>
                    <a:lnTo>
                      <a:pt x="256" y="152"/>
                    </a:lnTo>
                    <a:lnTo>
                      <a:pt x="256" y="153"/>
                    </a:lnTo>
                    <a:lnTo>
                      <a:pt x="255" y="154"/>
                    </a:lnTo>
                    <a:lnTo>
                      <a:pt x="254" y="154"/>
                    </a:lnTo>
                    <a:lnTo>
                      <a:pt x="254" y="155"/>
                    </a:lnTo>
                    <a:lnTo>
                      <a:pt x="253" y="155"/>
                    </a:lnTo>
                    <a:lnTo>
                      <a:pt x="252" y="155"/>
                    </a:lnTo>
                    <a:lnTo>
                      <a:pt x="252" y="156"/>
                    </a:lnTo>
                    <a:lnTo>
                      <a:pt x="252" y="156"/>
                    </a:lnTo>
                    <a:lnTo>
                      <a:pt x="251" y="157"/>
                    </a:lnTo>
                    <a:lnTo>
                      <a:pt x="250" y="157"/>
                    </a:lnTo>
                    <a:lnTo>
                      <a:pt x="249" y="157"/>
                    </a:lnTo>
                    <a:lnTo>
                      <a:pt x="249" y="158"/>
                    </a:lnTo>
                    <a:lnTo>
                      <a:pt x="248" y="159"/>
                    </a:lnTo>
                    <a:lnTo>
                      <a:pt x="248" y="159"/>
                    </a:lnTo>
                    <a:lnTo>
                      <a:pt x="248" y="160"/>
                    </a:lnTo>
                    <a:lnTo>
                      <a:pt x="247" y="160"/>
                    </a:lnTo>
                    <a:lnTo>
                      <a:pt x="246" y="161"/>
                    </a:lnTo>
                    <a:lnTo>
                      <a:pt x="245" y="163"/>
                    </a:lnTo>
                    <a:lnTo>
                      <a:pt x="245" y="163"/>
                    </a:lnTo>
                    <a:lnTo>
                      <a:pt x="243" y="163"/>
                    </a:lnTo>
                    <a:lnTo>
                      <a:pt x="242" y="163"/>
                    </a:lnTo>
                    <a:lnTo>
                      <a:pt x="242" y="163"/>
                    </a:lnTo>
                    <a:lnTo>
                      <a:pt x="241" y="163"/>
                    </a:lnTo>
                    <a:lnTo>
                      <a:pt x="240" y="163"/>
                    </a:lnTo>
                    <a:lnTo>
                      <a:pt x="240" y="162"/>
                    </a:lnTo>
                    <a:lnTo>
                      <a:pt x="239" y="162"/>
                    </a:lnTo>
                    <a:lnTo>
                      <a:pt x="239" y="163"/>
                    </a:lnTo>
                    <a:lnTo>
                      <a:pt x="238" y="163"/>
                    </a:lnTo>
                    <a:lnTo>
                      <a:pt x="238" y="163"/>
                    </a:lnTo>
                    <a:lnTo>
                      <a:pt x="238" y="163"/>
                    </a:lnTo>
                    <a:lnTo>
                      <a:pt x="238" y="164"/>
                    </a:lnTo>
                    <a:lnTo>
                      <a:pt x="237" y="164"/>
                    </a:lnTo>
                    <a:lnTo>
                      <a:pt x="237" y="165"/>
                    </a:lnTo>
                    <a:lnTo>
                      <a:pt x="236" y="165"/>
                    </a:lnTo>
                    <a:lnTo>
                      <a:pt x="236" y="166"/>
                    </a:lnTo>
                    <a:lnTo>
                      <a:pt x="236" y="166"/>
                    </a:lnTo>
                    <a:lnTo>
                      <a:pt x="236" y="169"/>
                    </a:lnTo>
                    <a:lnTo>
                      <a:pt x="236" y="173"/>
                    </a:lnTo>
                    <a:lnTo>
                      <a:pt x="236" y="173"/>
                    </a:lnTo>
                    <a:lnTo>
                      <a:pt x="236" y="174"/>
                    </a:lnTo>
                    <a:lnTo>
                      <a:pt x="236" y="175"/>
                    </a:lnTo>
                    <a:lnTo>
                      <a:pt x="238" y="176"/>
                    </a:lnTo>
                    <a:lnTo>
                      <a:pt x="238" y="176"/>
                    </a:lnTo>
                    <a:lnTo>
                      <a:pt x="238" y="177"/>
                    </a:lnTo>
                    <a:lnTo>
                      <a:pt x="237" y="178"/>
                    </a:lnTo>
                    <a:lnTo>
                      <a:pt x="237" y="179"/>
                    </a:lnTo>
                    <a:lnTo>
                      <a:pt x="237" y="180"/>
                    </a:lnTo>
                    <a:lnTo>
                      <a:pt x="238" y="180"/>
                    </a:lnTo>
                    <a:lnTo>
                      <a:pt x="238" y="180"/>
                    </a:lnTo>
                    <a:lnTo>
                      <a:pt x="238" y="181"/>
                    </a:lnTo>
                    <a:lnTo>
                      <a:pt x="238" y="182"/>
                    </a:lnTo>
                    <a:lnTo>
                      <a:pt x="238" y="183"/>
                    </a:lnTo>
                    <a:lnTo>
                      <a:pt x="237" y="183"/>
                    </a:lnTo>
                    <a:lnTo>
                      <a:pt x="236" y="183"/>
                    </a:lnTo>
                    <a:lnTo>
                      <a:pt x="235" y="183"/>
                    </a:lnTo>
                    <a:lnTo>
                      <a:pt x="235" y="183"/>
                    </a:lnTo>
                    <a:lnTo>
                      <a:pt x="234" y="185"/>
                    </a:lnTo>
                    <a:lnTo>
                      <a:pt x="234" y="186"/>
                    </a:lnTo>
                    <a:lnTo>
                      <a:pt x="235" y="187"/>
                    </a:lnTo>
                    <a:lnTo>
                      <a:pt x="235" y="187"/>
                    </a:lnTo>
                    <a:lnTo>
                      <a:pt x="235" y="188"/>
                    </a:lnTo>
                    <a:lnTo>
                      <a:pt x="234" y="188"/>
                    </a:lnTo>
                    <a:lnTo>
                      <a:pt x="232" y="187"/>
                    </a:lnTo>
                    <a:lnTo>
                      <a:pt x="232" y="188"/>
                    </a:lnTo>
                    <a:lnTo>
                      <a:pt x="232" y="189"/>
                    </a:lnTo>
                    <a:lnTo>
                      <a:pt x="232" y="190"/>
                    </a:lnTo>
                    <a:lnTo>
                      <a:pt x="231" y="190"/>
                    </a:lnTo>
                    <a:lnTo>
                      <a:pt x="231" y="191"/>
                    </a:lnTo>
                    <a:lnTo>
                      <a:pt x="230" y="192"/>
                    </a:lnTo>
                    <a:lnTo>
                      <a:pt x="229" y="192"/>
                    </a:lnTo>
                    <a:lnTo>
                      <a:pt x="228" y="193"/>
                    </a:lnTo>
                    <a:lnTo>
                      <a:pt x="228" y="194"/>
                    </a:lnTo>
                    <a:lnTo>
                      <a:pt x="227" y="194"/>
                    </a:lnTo>
                    <a:lnTo>
                      <a:pt x="226" y="195"/>
                    </a:lnTo>
                    <a:lnTo>
                      <a:pt x="225" y="195"/>
                    </a:lnTo>
                    <a:lnTo>
                      <a:pt x="224" y="195"/>
                    </a:lnTo>
                    <a:lnTo>
                      <a:pt x="223" y="196"/>
                    </a:lnTo>
                    <a:lnTo>
                      <a:pt x="223" y="197"/>
                    </a:lnTo>
                    <a:lnTo>
                      <a:pt x="223" y="198"/>
                    </a:lnTo>
                    <a:lnTo>
                      <a:pt x="223" y="199"/>
                    </a:lnTo>
                    <a:lnTo>
                      <a:pt x="222" y="199"/>
                    </a:lnTo>
                    <a:lnTo>
                      <a:pt x="221" y="199"/>
                    </a:lnTo>
                    <a:lnTo>
                      <a:pt x="221" y="198"/>
                    </a:lnTo>
                    <a:lnTo>
                      <a:pt x="221" y="197"/>
                    </a:lnTo>
                    <a:lnTo>
                      <a:pt x="220" y="197"/>
                    </a:lnTo>
                    <a:lnTo>
                      <a:pt x="219" y="198"/>
                    </a:lnTo>
                    <a:lnTo>
                      <a:pt x="218" y="199"/>
                    </a:lnTo>
                    <a:lnTo>
                      <a:pt x="218" y="200"/>
                    </a:lnTo>
                    <a:lnTo>
                      <a:pt x="218" y="200"/>
                    </a:lnTo>
                    <a:lnTo>
                      <a:pt x="217" y="200"/>
                    </a:lnTo>
                    <a:lnTo>
                      <a:pt x="216" y="201"/>
                    </a:lnTo>
                    <a:lnTo>
                      <a:pt x="217" y="202"/>
                    </a:lnTo>
                    <a:lnTo>
                      <a:pt x="218" y="203"/>
                    </a:lnTo>
                    <a:lnTo>
                      <a:pt x="218" y="204"/>
                    </a:lnTo>
                    <a:lnTo>
                      <a:pt x="217" y="204"/>
                    </a:lnTo>
                    <a:lnTo>
                      <a:pt x="215" y="204"/>
                    </a:lnTo>
                    <a:lnTo>
                      <a:pt x="215" y="205"/>
                    </a:lnTo>
                    <a:lnTo>
                      <a:pt x="215" y="206"/>
                    </a:lnTo>
                    <a:lnTo>
                      <a:pt x="216" y="206"/>
                    </a:lnTo>
                    <a:lnTo>
                      <a:pt x="217" y="206"/>
                    </a:lnTo>
                    <a:lnTo>
                      <a:pt x="218" y="206"/>
                    </a:lnTo>
                    <a:lnTo>
                      <a:pt x="218" y="207"/>
                    </a:lnTo>
                    <a:lnTo>
                      <a:pt x="218" y="207"/>
                    </a:lnTo>
                    <a:lnTo>
                      <a:pt x="218" y="208"/>
                    </a:lnTo>
                    <a:lnTo>
                      <a:pt x="218" y="208"/>
                    </a:lnTo>
                    <a:lnTo>
                      <a:pt x="218" y="209"/>
                    </a:lnTo>
                    <a:lnTo>
                      <a:pt x="218" y="210"/>
                    </a:lnTo>
                    <a:lnTo>
                      <a:pt x="217" y="210"/>
                    </a:lnTo>
                    <a:lnTo>
                      <a:pt x="218" y="210"/>
                    </a:lnTo>
                    <a:lnTo>
                      <a:pt x="217" y="209"/>
                    </a:lnTo>
                    <a:lnTo>
                      <a:pt x="216" y="208"/>
                    </a:lnTo>
                    <a:lnTo>
                      <a:pt x="215" y="208"/>
                    </a:lnTo>
                    <a:lnTo>
                      <a:pt x="215" y="209"/>
                    </a:lnTo>
                    <a:lnTo>
                      <a:pt x="214" y="209"/>
                    </a:lnTo>
                    <a:lnTo>
                      <a:pt x="214" y="210"/>
                    </a:lnTo>
                    <a:lnTo>
                      <a:pt x="214" y="209"/>
                    </a:lnTo>
                    <a:lnTo>
                      <a:pt x="214" y="209"/>
                    </a:lnTo>
                    <a:lnTo>
                      <a:pt x="213" y="209"/>
                    </a:lnTo>
                    <a:lnTo>
                      <a:pt x="212" y="209"/>
                    </a:lnTo>
                    <a:lnTo>
                      <a:pt x="212" y="210"/>
                    </a:lnTo>
                    <a:lnTo>
                      <a:pt x="212" y="211"/>
                    </a:lnTo>
                    <a:lnTo>
                      <a:pt x="212" y="211"/>
                    </a:lnTo>
                    <a:lnTo>
                      <a:pt x="212" y="212"/>
                    </a:lnTo>
                    <a:lnTo>
                      <a:pt x="213" y="213"/>
                    </a:lnTo>
                    <a:lnTo>
                      <a:pt x="213" y="214"/>
                    </a:lnTo>
                    <a:lnTo>
                      <a:pt x="213" y="214"/>
                    </a:lnTo>
                    <a:lnTo>
                      <a:pt x="212" y="214"/>
                    </a:lnTo>
                    <a:lnTo>
                      <a:pt x="212" y="215"/>
                    </a:lnTo>
                    <a:lnTo>
                      <a:pt x="211" y="216"/>
                    </a:lnTo>
                    <a:lnTo>
                      <a:pt x="211" y="217"/>
                    </a:lnTo>
                    <a:lnTo>
                      <a:pt x="212" y="218"/>
                    </a:lnTo>
                    <a:lnTo>
                      <a:pt x="213" y="218"/>
                    </a:lnTo>
                    <a:lnTo>
                      <a:pt x="212" y="218"/>
                    </a:lnTo>
                    <a:lnTo>
                      <a:pt x="212" y="219"/>
                    </a:lnTo>
                    <a:lnTo>
                      <a:pt x="212" y="220"/>
                    </a:lnTo>
                    <a:lnTo>
                      <a:pt x="212" y="221"/>
                    </a:lnTo>
                    <a:lnTo>
                      <a:pt x="213" y="221"/>
                    </a:lnTo>
                    <a:lnTo>
                      <a:pt x="213" y="221"/>
                    </a:lnTo>
                    <a:lnTo>
                      <a:pt x="212" y="221"/>
                    </a:lnTo>
                    <a:lnTo>
                      <a:pt x="211" y="222"/>
                    </a:lnTo>
                    <a:lnTo>
                      <a:pt x="211" y="223"/>
                    </a:lnTo>
                    <a:lnTo>
                      <a:pt x="211" y="224"/>
                    </a:lnTo>
                    <a:lnTo>
                      <a:pt x="211" y="225"/>
                    </a:lnTo>
                    <a:lnTo>
                      <a:pt x="211" y="225"/>
                    </a:lnTo>
                    <a:lnTo>
                      <a:pt x="210" y="225"/>
                    </a:lnTo>
                    <a:lnTo>
                      <a:pt x="208" y="227"/>
                    </a:lnTo>
                    <a:lnTo>
                      <a:pt x="209" y="228"/>
                    </a:lnTo>
                    <a:lnTo>
                      <a:pt x="210" y="228"/>
                    </a:lnTo>
                    <a:lnTo>
                      <a:pt x="210" y="228"/>
                    </a:lnTo>
                    <a:lnTo>
                      <a:pt x="211" y="229"/>
                    </a:lnTo>
                    <a:lnTo>
                      <a:pt x="211" y="230"/>
                    </a:lnTo>
                    <a:lnTo>
                      <a:pt x="211" y="231"/>
                    </a:lnTo>
                    <a:lnTo>
                      <a:pt x="210" y="231"/>
                    </a:lnTo>
                    <a:lnTo>
                      <a:pt x="209" y="231"/>
                    </a:lnTo>
                    <a:lnTo>
                      <a:pt x="209" y="232"/>
                    </a:lnTo>
                    <a:lnTo>
                      <a:pt x="208" y="233"/>
                    </a:lnTo>
                    <a:lnTo>
                      <a:pt x="208" y="232"/>
                    </a:lnTo>
                    <a:lnTo>
                      <a:pt x="207" y="231"/>
                    </a:lnTo>
                    <a:lnTo>
                      <a:pt x="206" y="231"/>
                    </a:lnTo>
                    <a:lnTo>
                      <a:pt x="205" y="232"/>
                    </a:lnTo>
                    <a:lnTo>
                      <a:pt x="206" y="234"/>
                    </a:lnTo>
                    <a:lnTo>
                      <a:pt x="205" y="234"/>
                    </a:lnTo>
                    <a:lnTo>
                      <a:pt x="204" y="235"/>
                    </a:lnTo>
                    <a:lnTo>
                      <a:pt x="204" y="236"/>
                    </a:lnTo>
                    <a:lnTo>
                      <a:pt x="204" y="238"/>
                    </a:lnTo>
                    <a:lnTo>
                      <a:pt x="204" y="238"/>
                    </a:lnTo>
                    <a:lnTo>
                      <a:pt x="203" y="239"/>
                    </a:lnTo>
                    <a:lnTo>
                      <a:pt x="202" y="239"/>
                    </a:lnTo>
                    <a:lnTo>
                      <a:pt x="201" y="240"/>
                    </a:lnTo>
                    <a:lnTo>
                      <a:pt x="201" y="240"/>
                    </a:lnTo>
                    <a:lnTo>
                      <a:pt x="200" y="240"/>
                    </a:lnTo>
                    <a:lnTo>
                      <a:pt x="199" y="241"/>
                    </a:lnTo>
                    <a:lnTo>
                      <a:pt x="199" y="242"/>
                    </a:lnTo>
                    <a:lnTo>
                      <a:pt x="199" y="242"/>
                    </a:lnTo>
                    <a:lnTo>
                      <a:pt x="199" y="244"/>
                    </a:lnTo>
                    <a:lnTo>
                      <a:pt x="199" y="245"/>
                    </a:lnTo>
                    <a:lnTo>
                      <a:pt x="198" y="245"/>
                    </a:lnTo>
                    <a:lnTo>
                      <a:pt x="198" y="247"/>
                    </a:lnTo>
                    <a:lnTo>
                      <a:pt x="198" y="248"/>
                    </a:lnTo>
                    <a:lnTo>
                      <a:pt x="199" y="247"/>
                    </a:lnTo>
                    <a:lnTo>
                      <a:pt x="200" y="247"/>
                    </a:lnTo>
                    <a:lnTo>
                      <a:pt x="201" y="248"/>
                    </a:lnTo>
                    <a:lnTo>
                      <a:pt x="202" y="248"/>
                    </a:lnTo>
                    <a:lnTo>
                      <a:pt x="203" y="248"/>
                    </a:lnTo>
                    <a:lnTo>
                      <a:pt x="204" y="249"/>
                    </a:lnTo>
                    <a:lnTo>
                      <a:pt x="204" y="249"/>
                    </a:lnTo>
                    <a:lnTo>
                      <a:pt x="205" y="249"/>
                    </a:lnTo>
                    <a:lnTo>
                      <a:pt x="205" y="250"/>
                    </a:lnTo>
                    <a:lnTo>
                      <a:pt x="204" y="250"/>
                    </a:lnTo>
                    <a:lnTo>
                      <a:pt x="204" y="249"/>
                    </a:lnTo>
                    <a:lnTo>
                      <a:pt x="203" y="250"/>
                    </a:lnTo>
                    <a:lnTo>
                      <a:pt x="202" y="251"/>
                    </a:lnTo>
                    <a:lnTo>
                      <a:pt x="201" y="251"/>
                    </a:lnTo>
                    <a:lnTo>
                      <a:pt x="201" y="251"/>
                    </a:lnTo>
                    <a:lnTo>
                      <a:pt x="199" y="251"/>
                    </a:lnTo>
                    <a:lnTo>
                      <a:pt x="199" y="252"/>
                    </a:lnTo>
                    <a:lnTo>
                      <a:pt x="200" y="252"/>
                    </a:lnTo>
                    <a:lnTo>
                      <a:pt x="201" y="253"/>
                    </a:lnTo>
                    <a:lnTo>
                      <a:pt x="202" y="253"/>
                    </a:lnTo>
                    <a:lnTo>
                      <a:pt x="203" y="253"/>
                    </a:lnTo>
                    <a:lnTo>
                      <a:pt x="203" y="254"/>
                    </a:lnTo>
                    <a:lnTo>
                      <a:pt x="203" y="255"/>
                    </a:lnTo>
                    <a:lnTo>
                      <a:pt x="201" y="255"/>
                    </a:lnTo>
                    <a:lnTo>
                      <a:pt x="200" y="254"/>
                    </a:lnTo>
                    <a:lnTo>
                      <a:pt x="199" y="254"/>
                    </a:lnTo>
                    <a:lnTo>
                      <a:pt x="197" y="255"/>
                    </a:lnTo>
                    <a:lnTo>
                      <a:pt x="197" y="256"/>
                    </a:lnTo>
                    <a:lnTo>
                      <a:pt x="198" y="256"/>
                    </a:lnTo>
                    <a:lnTo>
                      <a:pt x="197" y="257"/>
                    </a:lnTo>
                    <a:lnTo>
                      <a:pt x="197" y="258"/>
                    </a:lnTo>
                    <a:lnTo>
                      <a:pt x="195" y="259"/>
                    </a:lnTo>
                    <a:lnTo>
                      <a:pt x="195" y="259"/>
                    </a:lnTo>
                    <a:lnTo>
                      <a:pt x="194" y="260"/>
                    </a:lnTo>
                    <a:lnTo>
                      <a:pt x="194" y="261"/>
                    </a:lnTo>
                    <a:lnTo>
                      <a:pt x="193" y="261"/>
                    </a:lnTo>
                    <a:lnTo>
                      <a:pt x="192" y="261"/>
                    </a:lnTo>
                    <a:lnTo>
                      <a:pt x="191" y="261"/>
                    </a:lnTo>
                    <a:lnTo>
                      <a:pt x="190" y="262"/>
                    </a:lnTo>
                    <a:lnTo>
                      <a:pt x="190" y="263"/>
                    </a:lnTo>
                    <a:lnTo>
                      <a:pt x="190" y="264"/>
                    </a:lnTo>
                    <a:lnTo>
                      <a:pt x="190" y="264"/>
                    </a:lnTo>
                    <a:lnTo>
                      <a:pt x="188" y="264"/>
                    </a:lnTo>
                    <a:lnTo>
                      <a:pt x="187" y="265"/>
                    </a:lnTo>
                    <a:lnTo>
                      <a:pt x="187" y="265"/>
                    </a:lnTo>
                    <a:lnTo>
                      <a:pt x="186" y="266"/>
                    </a:lnTo>
                    <a:lnTo>
                      <a:pt x="187" y="266"/>
                    </a:lnTo>
                    <a:lnTo>
                      <a:pt x="187" y="267"/>
                    </a:lnTo>
                    <a:lnTo>
                      <a:pt x="187" y="269"/>
                    </a:lnTo>
                    <a:lnTo>
                      <a:pt x="187" y="269"/>
                    </a:lnTo>
                    <a:lnTo>
                      <a:pt x="187" y="270"/>
                    </a:lnTo>
                    <a:lnTo>
                      <a:pt x="187" y="271"/>
                    </a:lnTo>
                    <a:lnTo>
                      <a:pt x="186" y="271"/>
                    </a:lnTo>
                    <a:lnTo>
                      <a:pt x="185" y="270"/>
                    </a:lnTo>
                    <a:lnTo>
                      <a:pt x="185" y="269"/>
                    </a:lnTo>
                    <a:lnTo>
                      <a:pt x="184" y="269"/>
                    </a:lnTo>
                    <a:lnTo>
                      <a:pt x="183" y="269"/>
                    </a:lnTo>
                    <a:lnTo>
                      <a:pt x="180" y="270"/>
                    </a:lnTo>
                    <a:lnTo>
                      <a:pt x="179" y="271"/>
                    </a:lnTo>
                    <a:lnTo>
                      <a:pt x="179" y="273"/>
                    </a:lnTo>
                    <a:lnTo>
                      <a:pt x="179" y="273"/>
                    </a:lnTo>
                    <a:lnTo>
                      <a:pt x="178" y="274"/>
                    </a:lnTo>
                    <a:lnTo>
                      <a:pt x="177" y="276"/>
                    </a:lnTo>
                    <a:lnTo>
                      <a:pt x="176" y="276"/>
                    </a:lnTo>
                    <a:lnTo>
                      <a:pt x="176" y="276"/>
                    </a:lnTo>
                    <a:lnTo>
                      <a:pt x="174" y="276"/>
                    </a:lnTo>
                    <a:lnTo>
                      <a:pt x="174" y="277"/>
                    </a:lnTo>
                    <a:lnTo>
                      <a:pt x="174" y="278"/>
                    </a:lnTo>
                    <a:lnTo>
                      <a:pt x="173" y="279"/>
                    </a:lnTo>
                    <a:lnTo>
                      <a:pt x="173" y="279"/>
                    </a:lnTo>
                    <a:lnTo>
                      <a:pt x="172" y="278"/>
                    </a:lnTo>
                    <a:lnTo>
                      <a:pt x="171" y="278"/>
                    </a:lnTo>
                    <a:lnTo>
                      <a:pt x="170" y="279"/>
                    </a:lnTo>
                    <a:lnTo>
                      <a:pt x="170" y="280"/>
                    </a:lnTo>
                    <a:lnTo>
                      <a:pt x="170" y="280"/>
                    </a:lnTo>
                    <a:lnTo>
                      <a:pt x="170" y="281"/>
                    </a:lnTo>
                    <a:lnTo>
                      <a:pt x="170" y="282"/>
                    </a:lnTo>
                    <a:lnTo>
                      <a:pt x="170" y="283"/>
                    </a:lnTo>
                    <a:lnTo>
                      <a:pt x="170" y="283"/>
                    </a:lnTo>
                    <a:lnTo>
                      <a:pt x="170" y="284"/>
                    </a:lnTo>
                    <a:lnTo>
                      <a:pt x="169" y="285"/>
                    </a:lnTo>
                    <a:lnTo>
                      <a:pt x="166" y="285"/>
                    </a:lnTo>
                    <a:lnTo>
                      <a:pt x="166" y="284"/>
                    </a:lnTo>
                    <a:lnTo>
                      <a:pt x="165" y="283"/>
                    </a:lnTo>
                    <a:lnTo>
                      <a:pt x="164" y="282"/>
                    </a:lnTo>
                    <a:lnTo>
                      <a:pt x="163" y="283"/>
                    </a:lnTo>
                    <a:lnTo>
                      <a:pt x="162" y="282"/>
                    </a:lnTo>
                    <a:lnTo>
                      <a:pt x="161" y="283"/>
                    </a:lnTo>
                    <a:lnTo>
                      <a:pt x="161" y="284"/>
                    </a:lnTo>
                    <a:lnTo>
                      <a:pt x="161" y="285"/>
                    </a:lnTo>
                    <a:lnTo>
                      <a:pt x="161" y="286"/>
                    </a:lnTo>
                    <a:lnTo>
                      <a:pt x="160" y="286"/>
                    </a:lnTo>
                    <a:lnTo>
                      <a:pt x="159" y="287"/>
                    </a:lnTo>
                    <a:lnTo>
                      <a:pt x="159" y="286"/>
                    </a:lnTo>
                    <a:lnTo>
                      <a:pt x="158" y="284"/>
                    </a:lnTo>
                    <a:lnTo>
                      <a:pt x="157" y="284"/>
                    </a:lnTo>
                    <a:lnTo>
                      <a:pt x="156" y="285"/>
                    </a:lnTo>
                    <a:lnTo>
                      <a:pt x="156" y="284"/>
                    </a:lnTo>
                    <a:lnTo>
                      <a:pt x="156" y="284"/>
                    </a:lnTo>
                    <a:lnTo>
                      <a:pt x="155" y="285"/>
                    </a:lnTo>
                    <a:lnTo>
                      <a:pt x="154" y="286"/>
                    </a:lnTo>
                    <a:lnTo>
                      <a:pt x="153" y="286"/>
                    </a:lnTo>
                    <a:lnTo>
                      <a:pt x="153" y="287"/>
                    </a:lnTo>
                    <a:lnTo>
                      <a:pt x="152" y="287"/>
                    </a:lnTo>
                    <a:lnTo>
                      <a:pt x="152" y="287"/>
                    </a:lnTo>
                    <a:lnTo>
                      <a:pt x="151" y="288"/>
                    </a:lnTo>
                    <a:lnTo>
                      <a:pt x="151" y="289"/>
                    </a:lnTo>
                    <a:lnTo>
                      <a:pt x="151" y="290"/>
                    </a:lnTo>
                    <a:lnTo>
                      <a:pt x="150" y="289"/>
                    </a:lnTo>
                    <a:lnTo>
                      <a:pt x="150" y="288"/>
                    </a:lnTo>
                    <a:lnTo>
                      <a:pt x="149" y="288"/>
                    </a:lnTo>
                    <a:lnTo>
                      <a:pt x="149" y="289"/>
                    </a:lnTo>
                    <a:lnTo>
                      <a:pt x="149" y="290"/>
                    </a:lnTo>
                    <a:lnTo>
                      <a:pt x="148" y="290"/>
                    </a:lnTo>
                    <a:lnTo>
                      <a:pt x="149" y="291"/>
                    </a:lnTo>
                    <a:lnTo>
                      <a:pt x="148" y="291"/>
                    </a:lnTo>
                    <a:lnTo>
                      <a:pt x="147" y="292"/>
                    </a:lnTo>
                    <a:lnTo>
                      <a:pt x="148" y="293"/>
                    </a:lnTo>
                    <a:lnTo>
                      <a:pt x="149" y="293"/>
                    </a:lnTo>
                    <a:lnTo>
                      <a:pt x="149" y="293"/>
                    </a:lnTo>
                    <a:lnTo>
                      <a:pt x="149" y="294"/>
                    </a:lnTo>
                    <a:lnTo>
                      <a:pt x="149" y="294"/>
                    </a:lnTo>
                    <a:lnTo>
                      <a:pt x="149" y="294"/>
                    </a:lnTo>
                    <a:lnTo>
                      <a:pt x="149" y="295"/>
                    </a:lnTo>
                    <a:lnTo>
                      <a:pt x="150" y="297"/>
                    </a:lnTo>
                    <a:lnTo>
                      <a:pt x="150" y="297"/>
                    </a:lnTo>
                    <a:lnTo>
                      <a:pt x="149" y="297"/>
                    </a:lnTo>
                    <a:lnTo>
                      <a:pt x="149" y="298"/>
                    </a:lnTo>
                    <a:lnTo>
                      <a:pt x="148" y="298"/>
                    </a:lnTo>
                    <a:lnTo>
                      <a:pt x="145" y="298"/>
                    </a:lnTo>
                    <a:lnTo>
                      <a:pt x="145" y="298"/>
                    </a:lnTo>
                    <a:lnTo>
                      <a:pt x="144" y="299"/>
                    </a:lnTo>
                    <a:lnTo>
                      <a:pt x="144" y="300"/>
                    </a:lnTo>
                    <a:lnTo>
                      <a:pt x="142" y="300"/>
                    </a:lnTo>
                    <a:lnTo>
                      <a:pt x="142" y="301"/>
                    </a:lnTo>
                    <a:lnTo>
                      <a:pt x="141" y="301"/>
                    </a:lnTo>
                    <a:lnTo>
                      <a:pt x="140" y="300"/>
                    </a:lnTo>
                    <a:lnTo>
                      <a:pt x="140" y="299"/>
                    </a:lnTo>
                    <a:lnTo>
                      <a:pt x="140" y="297"/>
                    </a:lnTo>
                    <a:lnTo>
                      <a:pt x="139" y="297"/>
                    </a:lnTo>
                    <a:lnTo>
                      <a:pt x="139" y="297"/>
                    </a:lnTo>
                    <a:lnTo>
                      <a:pt x="139" y="296"/>
                    </a:lnTo>
                    <a:lnTo>
                      <a:pt x="137" y="297"/>
                    </a:lnTo>
                    <a:lnTo>
                      <a:pt x="137" y="297"/>
                    </a:lnTo>
                    <a:lnTo>
                      <a:pt x="137" y="298"/>
                    </a:lnTo>
                    <a:lnTo>
                      <a:pt x="136" y="299"/>
                    </a:lnTo>
                    <a:lnTo>
                      <a:pt x="135" y="299"/>
                    </a:lnTo>
                    <a:lnTo>
                      <a:pt x="134" y="298"/>
                    </a:lnTo>
                    <a:lnTo>
                      <a:pt x="133" y="298"/>
                    </a:lnTo>
                    <a:lnTo>
                      <a:pt x="132" y="297"/>
                    </a:lnTo>
                    <a:lnTo>
                      <a:pt x="132" y="296"/>
                    </a:lnTo>
                    <a:lnTo>
                      <a:pt x="133" y="295"/>
                    </a:lnTo>
                    <a:lnTo>
                      <a:pt x="134" y="294"/>
                    </a:lnTo>
                    <a:lnTo>
                      <a:pt x="134" y="293"/>
                    </a:lnTo>
                    <a:lnTo>
                      <a:pt x="133" y="293"/>
                    </a:lnTo>
                    <a:lnTo>
                      <a:pt x="133" y="292"/>
                    </a:lnTo>
                    <a:lnTo>
                      <a:pt x="133" y="290"/>
                    </a:lnTo>
                    <a:lnTo>
                      <a:pt x="134" y="289"/>
                    </a:lnTo>
                    <a:lnTo>
                      <a:pt x="135" y="288"/>
                    </a:lnTo>
                    <a:lnTo>
                      <a:pt x="135" y="287"/>
                    </a:lnTo>
                    <a:lnTo>
                      <a:pt x="136" y="287"/>
                    </a:lnTo>
                    <a:lnTo>
                      <a:pt x="137" y="287"/>
                    </a:lnTo>
                    <a:lnTo>
                      <a:pt x="138" y="287"/>
                    </a:lnTo>
                    <a:lnTo>
                      <a:pt x="139" y="287"/>
                    </a:lnTo>
                    <a:lnTo>
                      <a:pt x="139" y="287"/>
                    </a:lnTo>
                    <a:lnTo>
                      <a:pt x="140" y="285"/>
                    </a:lnTo>
                    <a:lnTo>
                      <a:pt x="140" y="284"/>
                    </a:lnTo>
                    <a:lnTo>
                      <a:pt x="139" y="283"/>
                    </a:lnTo>
                    <a:lnTo>
                      <a:pt x="140" y="282"/>
                    </a:lnTo>
                    <a:lnTo>
                      <a:pt x="140" y="281"/>
                    </a:lnTo>
                    <a:lnTo>
                      <a:pt x="140" y="280"/>
                    </a:lnTo>
                    <a:lnTo>
                      <a:pt x="140" y="277"/>
                    </a:lnTo>
                    <a:lnTo>
                      <a:pt x="140" y="276"/>
                    </a:lnTo>
                    <a:lnTo>
                      <a:pt x="139" y="276"/>
                    </a:lnTo>
                    <a:lnTo>
                      <a:pt x="139" y="275"/>
                    </a:lnTo>
                    <a:lnTo>
                      <a:pt x="139" y="274"/>
                    </a:lnTo>
                    <a:lnTo>
                      <a:pt x="139" y="273"/>
                    </a:lnTo>
                    <a:lnTo>
                      <a:pt x="138" y="273"/>
                    </a:lnTo>
                    <a:lnTo>
                      <a:pt x="137" y="271"/>
                    </a:lnTo>
                    <a:lnTo>
                      <a:pt x="137" y="270"/>
                    </a:lnTo>
                    <a:lnTo>
                      <a:pt x="135" y="268"/>
                    </a:lnTo>
                    <a:lnTo>
                      <a:pt x="135" y="267"/>
                    </a:lnTo>
                    <a:lnTo>
                      <a:pt x="135" y="265"/>
                    </a:lnTo>
                    <a:lnTo>
                      <a:pt x="135" y="263"/>
                    </a:lnTo>
                    <a:lnTo>
                      <a:pt x="134" y="263"/>
                    </a:lnTo>
                    <a:lnTo>
                      <a:pt x="134" y="263"/>
                    </a:lnTo>
                    <a:lnTo>
                      <a:pt x="134" y="262"/>
                    </a:lnTo>
                    <a:lnTo>
                      <a:pt x="133" y="260"/>
                    </a:lnTo>
                    <a:lnTo>
                      <a:pt x="132" y="259"/>
                    </a:lnTo>
                    <a:lnTo>
                      <a:pt x="131" y="258"/>
                    </a:lnTo>
                    <a:lnTo>
                      <a:pt x="130" y="257"/>
                    </a:lnTo>
                    <a:lnTo>
                      <a:pt x="130" y="256"/>
                    </a:lnTo>
                    <a:lnTo>
                      <a:pt x="129" y="256"/>
                    </a:lnTo>
                    <a:lnTo>
                      <a:pt x="128" y="255"/>
                    </a:lnTo>
                    <a:lnTo>
                      <a:pt x="128" y="253"/>
                    </a:lnTo>
                    <a:lnTo>
                      <a:pt x="128" y="252"/>
                    </a:lnTo>
                    <a:lnTo>
                      <a:pt x="128" y="252"/>
                    </a:lnTo>
                    <a:lnTo>
                      <a:pt x="127" y="251"/>
                    </a:lnTo>
                    <a:lnTo>
                      <a:pt x="127" y="249"/>
                    </a:lnTo>
                    <a:lnTo>
                      <a:pt x="127" y="249"/>
                    </a:lnTo>
                    <a:lnTo>
                      <a:pt x="127" y="248"/>
                    </a:lnTo>
                    <a:lnTo>
                      <a:pt x="127" y="247"/>
                    </a:lnTo>
                    <a:lnTo>
                      <a:pt x="127" y="246"/>
                    </a:lnTo>
                    <a:lnTo>
                      <a:pt x="127" y="245"/>
                    </a:lnTo>
                    <a:lnTo>
                      <a:pt x="127" y="243"/>
                    </a:lnTo>
                    <a:lnTo>
                      <a:pt x="126" y="242"/>
                    </a:lnTo>
                    <a:lnTo>
                      <a:pt x="126" y="242"/>
                    </a:lnTo>
                    <a:lnTo>
                      <a:pt x="125" y="242"/>
                    </a:lnTo>
                    <a:lnTo>
                      <a:pt x="125" y="241"/>
                    </a:lnTo>
                    <a:lnTo>
                      <a:pt x="124" y="239"/>
                    </a:lnTo>
                    <a:lnTo>
                      <a:pt x="123" y="239"/>
                    </a:lnTo>
                    <a:lnTo>
                      <a:pt x="122" y="238"/>
                    </a:lnTo>
                    <a:lnTo>
                      <a:pt x="121" y="237"/>
                    </a:lnTo>
                    <a:lnTo>
                      <a:pt x="121" y="236"/>
                    </a:lnTo>
                    <a:lnTo>
                      <a:pt x="119" y="235"/>
                    </a:lnTo>
                    <a:lnTo>
                      <a:pt x="118" y="235"/>
                    </a:lnTo>
                    <a:lnTo>
                      <a:pt x="118" y="234"/>
                    </a:lnTo>
                    <a:lnTo>
                      <a:pt x="118" y="232"/>
                    </a:lnTo>
                    <a:lnTo>
                      <a:pt x="118" y="231"/>
                    </a:lnTo>
                    <a:lnTo>
                      <a:pt x="115" y="217"/>
                    </a:lnTo>
                    <a:lnTo>
                      <a:pt x="114" y="216"/>
                    </a:lnTo>
                    <a:lnTo>
                      <a:pt x="114" y="215"/>
                    </a:lnTo>
                    <a:lnTo>
                      <a:pt x="112" y="214"/>
                    </a:lnTo>
                    <a:lnTo>
                      <a:pt x="111" y="215"/>
                    </a:lnTo>
                    <a:lnTo>
                      <a:pt x="111" y="215"/>
                    </a:lnTo>
                    <a:lnTo>
                      <a:pt x="108" y="214"/>
                    </a:lnTo>
                    <a:lnTo>
                      <a:pt x="107" y="214"/>
                    </a:lnTo>
                    <a:lnTo>
                      <a:pt x="106" y="214"/>
                    </a:lnTo>
                    <a:lnTo>
                      <a:pt x="105" y="213"/>
                    </a:lnTo>
                    <a:lnTo>
                      <a:pt x="104" y="213"/>
                    </a:lnTo>
                    <a:lnTo>
                      <a:pt x="104" y="213"/>
                    </a:lnTo>
                    <a:lnTo>
                      <a:pt x="103" y="213"/>
                    </a:lnTo>
                    <a:lnTo>
                      <a:pt x="102" y="211"/>
                    </a:lnTo>
                    <a:lnTo>
                      <a:pt x="101" y="211"/>
                    </a:lnTo>
                    <a:lnTo>
                      <a:pt x="101" y="211"/>
                    </a:lnTo>
                    <a:lnTo>
                      <a:pt x="101" y="211"/>
                    </a:lnTo>
                    <a:lnTo>
                      <a:pt x="101" y="213"/>
                    </a:lnTo>
                    <a:lnTo>
                      <a:pt x="100" y="214"/>
                    </a:lnTo>
                    <a:lnTo>
                      <a:pt x="99" y="216"/>
                    </a:lnTo>
                    <a:lnTo>
                      <a:pt x="99" y="218"/>
                    </a:lnTo>
                    <a:lnTo>
                      <a:pt x="100" y="219"/>
                    </a:lnTo>
                    <a:lnTo>
                      <a:pt x="100" y="220"/>
                    </a:lnTo>
                    <a:lnTo>
                      <a:pt x="100" y="221"/>
                    </a:lnTo>
                    <a:lnTo>
                      <a:pt x="100" y="224"/>
                    </a:lnTo>
                    <a:lnTo>
                      <a:pt x="100" y="225"/>
                    </a:lnTo>
                    <a:lnTo>
                      <a:pt x="99" y="225"/>
                    </a:lnTo>
                    <a:lnTo>
                      <a:pt x="97" y="225"/>
                    </a:lnTo>
                    <a:lnTo>
                      <a:pt x="97" y="225"/>
                    </a:lnTo>
                    <a:lnTo>
                      <a:pt x="96" y="225"/>
                    </a:lnTo>
                    <a:lnTo>
                      <a:pt x="95" y="226"/>
                    </a:lnTo>
                    <a:lnTo>
                      <a:pt x="94" y="226"/>
                    </a:lnTo>
                    <a:lnTo>
                      <a:pt x="94" y="227"/>
                    </a:lnTo>
                    <a:lnTo>
                      <a:pt x="93" y="227"/>
                    </a:lnTo>
                    <a:lnTo>
                      <a:pt x="92" y="228"/>
                    </a:lnTo>
                    <a:lnTo>
                      <a:pt x="91" y="228"/>
                    </a:lnTo>
                    <a:lnTo>
                      <a:pt x="90" y="228"/>
                    </a:lnTo>
                    <a:lnTo>
                      <a:pt x="90" y="228"/>
                    </a:lnTo>
                    <a:lnTo>
                      <a:pt x="88" y="228"/>
                    </a:lnTo>
                    <a:lnTo>
                      <a:pt x="87" y="228"/>
                    </a:lnTo>
                    <a:lnTo>
                      <a:pt x="86" y="228"/>
                    </a:lnTo>
                    <a:lnTo>
                      <a:pt x="85" y="228"/>
                    </a:lnTo>
                    <a:lnTo>
                      <a:pt x="84" y="228"/>
                    </a:lnTo>
                    <a:lnTo>
                      <a:pt x="83" y="228"/>
                    </a:lnTo>
                    <a:lnTo>
                      <a:pt x="83" y="228"/>
                    </a:lnTo>
                    <a:lnTo>
                      <a:pt x="82" y="228"/>
                    </a:lnTo>
                    <a:lnTo>
                      <a:pt x="80" y="228"/>
                    </a:lnTo>
                    <a:lnTo>
                      <a:pt x="80" y="227"/>
                    </a:lnTo>
                    <a:lnTo>
                      <a:pt x="80" y="227"/>
                    </a:lnTo>
                    <a:lnTo>
                      <a:pt x="79" y="227"/>
                    </a:lnTo>
                    <a:lnTo>
                      <a:pt x="78" y="225"/>
                    </a:lnTo>
                    <a:lnTo>
                      <a:pt x="77" y="225"/>
                    </a:lnTo>
                    <a:lnTo>
                      <a:pt x="77" y="224"/>
                    </a:lnTo>
                    <a:lnTo>
                      <a:pt x="76" y="224"/>
                    </a:lnTo>
                    <a:lnTo>
                      <a:pt x="74" y="222"/>
                    </a:lnTo>
                    <a:lnTo>
                      <a:pt x="73" y="222"/>
                    </a:lnTo>
                    <a:lnTo>
                      <a:pt x="72" y="222"/>
                    </a:lnTo>
                    <a:lnTo>
                      <a:pt x="71" y="223"/>
                    </a:lnTo>
                    <a:lnTo>
                      <a:pt x="71" y="224"/>
                    </a:lnTo>
                    <a:lnTo>
                      <a:pt x="70" y="225"/>
                    </a:lnTo>
                    <a:lnTo>
                      <a:pt x="70" y="225"/>
                    </a:lnTo>
                    <a:lnTo>
                      <a:pt x="69" y="225"/>
                    </a:lnTo>
                    <a:lnTo>
                      <a:pt x="67" y="225"/>
                    </a:lnTo>
                    <a:lnTo>
                      <a:pt x="66" y="225"/>
                    </a:lnTo>
                    <a:lnTo>
                      <a:pt x="65" y="225"/>
                    </a:lnTo>
                    <a:lnTo>
                      <a:pt x="64" y="225"/>
                    </a:lnTo>
                    <a:lnTo>
                      <a:pt x="63" y="225"/>
                    </a:lnTo>
                    <a:lnTo>
                      <a:pt x="63" y="225"/>
                    </a:lnTo>
                    <a:lnTo>
                      <a:pt x="62" y="225"/>
                    </a:lnTo>
                    <a:lnTo>
                      <a:pt x="61" y="224"/>
                    </a:lnTo>
                    <a:lnTo>
                      <a:pt x="59" y="225"/>
                    </a:lnTo>
                    <a:lnTo>
                      <a:pt x="59" y="225"/>
                    </a:lnTo>
                    <a:lnTo>
                      <a:pt x="58" y="226"/>
                    </a:lnTo>
                    <a:lnTo>
                      <a:pt x="57" y="227"/>
                    </a:lnTo>
                    <a:lnTo>
                      <a:pt x="57" y="228"/>
                    </a:lnTo>
                    <a:lnTo>
                      <a:pt x="57" y="229"/>
                    </a:lnTo>
                    <a:lnTo>
                      <a:pt x="56" y="230"/>
                    </a:lnTo>
                    <a:lnTo>
                      <a:pt x="56" y="231"/>
                    </a:lnTo>
                    <a:lnTo>
                      <a:pt x="55" y="231"/>
                    </a:lnTo>
                    <a:lnTo>
                      <a:pt x="54" y="231"/>
                    </a:lnTo>
                    <a:lnTo>
                      <a:pt x="53" y="231"/>
                    </a:lnTo>
                    <a:lnTo>
                      <a:pt x="52" y="231"/>
                    </a:lnTo>
                    <a:lnTo>
                      <a:pt x="52" y="230"/>
                    </a:lnTo>
                    <a:lnTo>
                      <a:pt x="50" y="230"/>
                    </a:lnTo>
                    <a:lnTo>
                      <a:pt x="49" y="228"/>
                    </a:lnTo>
                    <a:lnTo>
                      <a:pt x="49" y="228"/>
                    </a:lnTo>
                    <a:lnTo>
                      <a:pt x="48" y="228"/>
                    </a:lnTo>
                    <a:lnTo>
                      <a:pt x="47" y="227"/>
                    </a:lnTo>
                    <a:lnTo>
                      <a:pt x="46" y="228"/>
                    </a:lnTo>
                    <a:lnTo>
                      <a:pt x="45" y="228"/>
                    </a:lnTo>
                    <a:lnTo>
                      <a:pt x="45" y="227"/>
                    </a:lnTo>
                    <a:lnTo>
                      <a:pt x="44" y="227"/>
                    </a:lnTo>
                    <a:lnTo>
                      <a:pt x="43" y="227"/>
                    </a:lnTo>
                    <a:lnTo>
                      <a:pt x="42" y="227"/>
                    </a:lnTo>
                    <a:lnTo>
                      <a:pt x="42" y="226"/>
                    </a:lnTo>
                    <a:lnTo>
                      <a:pt x="41" y="226"/>
                    </a:lnTo>
                    <a:lnTo>
                      <a:pt x="40" y="226"/>
                    </a:lnTo>
                    <a:lnTo>
                      <a:pt x="38" y="226"/>
                    </a:lnTo>
                    <a:lnTo>
                      <a:pt x="37" y="226"/>
                    </a:lnTo>
                    <a:lnTo>
                      <a:pt x="36" y="226"/>
                    </a:lnTo>
                    <a:lnTo>
                      <a:pt x="35" y="226"/>
                    </a:lnTo>
                    <a:lnTo>
                      <a:pt x="35" y="225"/>
                    </a:lnTo>
                    <a:lnTo>
                      <a:pt x="34" y="226"/>
                    </a:lnTo>
                    <a:lnTo>
                      <a:pt x="33" y="225"/>
                    </a:lnTo>
                    <a:lnTo>
                      <a:pt x="33" y="225"/>
                    </a:lnTo>
                    <a:lnTo>
                      <a:pt x="32" y="223"/>
                    </a:lnTo>
                    <a:lnTo>
                      <a:pt x="32" y="223"/>
                    </a:lnTo>
                    <a:lnTo>
                      <a:pt x="31" y="223"/>
                    </a:lnTo>
                    <a:lnTo>
                      <a:pt x="31" y="222"/>
                    </a:lnTo>
                    <a:lnTo>
                      <a:pt x="31" y="221"/>
                    </a:lnTo>
                    <a:lnTo>
                      <a:pt x="31" y="221"/>
                    </a:lnTo>
                    <a:lnTo>
                      <a:pt x="32" y="220"/>
                    </a:lnTo>
                    <a:lnTo>
                      <a:pt x="31" y="220"/>
                    </a:lnTo>
                    <a:lnTo>
                      <a:pt x="31" y="219"/>
                    </a:lnTo>
                    <a:lnTo>
                      <a:pt x="32" y="218"/>
                    </a:lnTo>
                    <a:lnTo>
                      <a:pt x="32" y="218"/>
                    </a:lnTo>
                    <a:lnTo>
                      <a:pt x="32" y="217"/>
                    </a:lnTo>
                    <a:lnTo>
                      <a:pt x="32" y="216"/>
                    </a:lnTo>
                    <a:lnTo>
                      <a:pt x="33" y="216"/>
                    </a:lnTo>
                    <a:lnTo>
                      <a:pt x="34" y="216"/>
                    </a:lnTo>
                    <a:lnTo>
                      <a:pt x="34" y="215"/>
                    </a:lnTo>
                    <a:lnTo>
                      <a:pt x="35" y="215"/>
                    </a:lnTo>
                    <a:lnTo>
                      <a:pt x="35" y="214"/>
                    </a:lnTo>
                    <a:lnTo>
                      <a:pt x="35" y="214"/>
                    </a:lnTo>
                    <a:lnTo>
                      <a:pt x="36" y="213"/>
                    </a:lnTo>
                    <a:lnTo>
                      <a:pt x="36" y="212"/>
                    </a:lnTo>
                    <a:lnTo>
                      <a:pt x="36" y="211"/>
                    </a:lnTo>
                    <a:lnTo>
                      <a:pt x="36" y="211"/>
                    </a:lnTo>
                    <a:lnTo>
                      <a:pt x="36" y="210"/>
                    </a:lnTo>
                    <a:lnTo>
                      <a:pt x="36" y="208"/>
                    </a:lnTo>
                    <a:lnTo>
                      <a:pt x="35" y="208"/>
                    </a:lnTo>
                    <a:lnTo>
                      <a:pt x="35" y="208"/>
                    </a:lnTo>
                    <a:lnTo>
                      <a:pt x="35" y="207"/>
                    </a:lnTo>
                    <a:lnTo>
                      <a:pt x="34" y="207"/>
                    </a:lnTo>
                    <a:lnTo>
                      <a:pt x="33" y="207"/>
                    </a:lnTo>
                    <a:lnTo>
                      <a:pt x="32" y="207"/>
                    </a:lnTo>
                    <a:lnTo>
                      <a:pt x="31" y="206"/>
                    </a:lnTo>
                    <a:lnTo>
                      <a:pt x="30" y="206"/>
                    </a:lnTo>
                    <a:lnTo>
                      <a:pt x="30" y="205"/>
                    </a:lnTo>
                    <a:lnTo>
                      <a:pt x="30" y="204"/>
                    </a:lnTo>
                    <a:lnTo>
                      <a:pt x="30" y="204"/>
                    </a:lnTo>
                    <a:lnTo>
                      <a:pt x="30" y="203"/>
                    </a:lnTo>
                    <a:lnTo>
                      <a:pt x="29" y="202"/>
                    </a:lnTo>
                    <a:lnTo>
                      <a:pt x="28" y="202"/>
                    </a:lnTo>
                    <a:lnTo>
                      <a:pt x="28" y="201"/>
                    </a:lnTo>
                    <a:lnTo>
                      <a:pt x="28" y="200"/>
                    </a:lnTo>
                    <a:lnTo>
                      <a:pt x="28" y="200"/>
                    </a:lnTo>
                    <a:lnTo>
                      <a:pt x="28" y="198"/>
                    </a:lnTo>
                    <a:lnTo>
                      <a:pt x="28" y="197"/>
                    </a:lnTo>
                    <a:lnTo>
                      <a:pt x="27" y="196"/>
                    </a:lnTo>
                    <a:lnTo>
                      <a:pt x="28" y="194"/>
                    </a:lnTo>
                    <a:lnTo>
                      <a:pt x="27" y="192"/>
                    </a:lnTo>
                    <a:lnTo>
                      <a:pt x="28" y="191"/>
                    </a:lnTo>
                    <a:lnTo>
                      <a:pt x="28" y="190"/>
                    </a:lnTo>
                    <a:lnTo>
                      <a:pt x="28" y="190"/>
                    </a:lnTo>
                    <a:lnTo>
                      <a:pt x="27" y="189"/>
                    </a:lnTo>
                    <a:lnTo>
                      <a:pt x="26" y="187"/>
                    </a:lnTo>
                    <a:lnTo>
                      <a:pt x="26" y="187"/>
                    </a:lnTo>
                    <a:lnTo>
                      <a:pt x="26" y="186"/>
                    </a:lnTo>
                    <a:lnTo>
                      <a:pt x="26" y="185"/>
                    </a:lnTo>
                    <a:lnTo>
                      <a:pt x="25" y="183"/>
                    </a:lnTo>
                    <a:lnTo>
                      <a:pt x="25" y="183"/>
                    </a:lnTo>
                    <a:lnTo>
                      <a:pt x="25" y="181"/>
                    </a:lnTo>
                    <a:lnTo>
                      <a:pt x="25" y="180"/>
                    </a:lnTo>
                    <a:lnTo>
                      <a:pt x="24" y="180"/>
                    </a:lnTo>
                    <a:lnTo>
                      <a:pt x="22" y="179"/>
                    </a:lnTo>
                    <a:lnTo>
                      <a:pt x="21" y="178"/>
                    </a:lnTo>
                    <a:lnTo>
                      <a:pt x="21" y="177"/>
                    </a:lnTo>
                    <a:lnTo>
                      <a:pt x="21" y="176"/>
                    </a:lnTo>
                    <a:lnTo>
                      <a:pt x="20" y="176"/>
                    </a:lnTo>
                    <a:lnTo>
                      <a:pt x="20" y="176"/>
                    </a:lnTo>
                    <a:lnTo>
                      <a:pt x="18" y="174"/>
                    </a:lnTo>
                    <a:lnTo>
                      <a:pt x="18" y="173"/>
                    </a:lnTo>
                    <a:lnTo>
                      <a:pt x="17" y="172"/>
                    </a:lnTo>
                    <a:lnTo>
                      <a:pt x="16" y="172"/>
                    </a:lnTo>
                    <a:lnTo>
                      <a:pt x="15" y="171"/>
                    </a:lnTo>
                    <a:lnTo>
                      <a:pt x="14" y="171"/>
                    </a:lnTo>
                    <a:lnTo>
                      <a:pt x="13" y="170"/>
                    </a:lnTo>
                    <a:lnTo>
                      <a:pt x="12" y="170"/>
                    </a:lnTo>
                    <a:lnTo>
                      <a:pt x="11" y="170"/>
                    </a:lnTo>
                    <a:lnTo>
                      <a:pt x="11" y="169"/>
                    </a:lnTo>
                    <a:lnTo>
                      <a:pt x="9" y="169"/>
                    </a:lnTo>
                    <a:lnTo>
                      <a:pt x="8" y="168"/>
                    </a:lnTo>
                    <a:lnTo>
                      <a:pt x="8" y="167"/>
                    </a:lnTo>
                    <a:lnTo>
                      <a:pt x="7" y="166"/>
                    </a:lnTo>
                    <a:lnTo>
                      <a:pt x="7" y="166"/>
                    </a:lnTo>
                    <a:lnTo>
                      <a:pt x="7" y="165"/>
                    </a:lnTo>
                    <a:lnTo>
                      <a:pt x="7" y="164"/>
                    </a:lnTo>
                    <a:lnTo>
                      <a:pt x="6" y="163"/>
                    </a:lnTo>
                    <a:lnTo>
                      <a:pt x="5" y="163"/>
                    </a:lnTo>
                    <a:lnTo>
                      <a:pt x="5" y="162"/>
                    </a:lnTo>
                    <a:lnTo>
                      <a:pt x="4" y="161"/>
                    </a:lnTo>
                    <a:lnTo>
                      <a:pt x="3" y="160"/>
                    </a:lnTo>
                    <a:lnTo>
                      <a:pt x="3" y="159"/>
                    </a:lnTo>
                    <a:lnTo>
                      <a:pt x="3" y="158"/>
                    </a:lnTo>
                    <a:lnTo>
                      <a:pt x="3" y="157"/>
                    </a:lnTo>
                    <a:lnTo>
                      <a:pt x="3" y="156"/>
                    </a:lnTo>
                    <a:lnTo>
                      <a:pt x="2" y="156"/>
                    </a:lnTo>
                    <a:lnTo>
                      <a:pt x="2" y="155"/>
                    </a:lnTo>
                    <a:lnTo>
                      <a:pt x="1" y="153"/>
                    </a:lnTo>
                    <a:lnTo>
                      <a:pt x="0" y="152"/>
                    </a:lnTo>
                    <a:lnTo>
                      <a:pt x="0" y="152"/>
                    </a:lnTo>
                    <a:lnTo>
                      <a:pt x="1" y="151"/>
                    </a:lnTo>
                    <a:lnTo>
                      <a:pt x="1" y="150"/>
                    </a:lnTo>
                    <a:lnTo>
                      <a:pt x="1" y="148"/>
                    </a:lnTo>
                    <a:lnTo>
                      <a:pt x="1" y="147"/>
                    </a:lnTo>
                    <a:lnTo>
                      <a:pt x="1" y="145"/>
                    </a:lnTo>
                    <a:lnTo>
                      <a:pt x="2" y="145"/>
                    </a:lnTo>
                    <a:lnTo>
                      <a:pt x="2" y="145"/>
                    </a:lnTo>
                    <a:lnTo>
                      <a:pt x="4" y="144"/>
                    </a:lnTo>
                    <a:lnTo>
                      <a:pt x="4" y="144"/>
                    </a:lnTo>
                    <a:lnTo>
                      <a:pt x="4" y="143"/>
                    </a:lnTo>
                    <a:lnTo>
                      <a:pt x="5" y="143"/>
                    </a:lnTo>
                    <a:lnTo>
                      <a:pt x="7" y="143"/>
                    </a:lnTo>
                    <a:lnTo>
                      <a:pt x="8" y="142"/>
                    </a:lnTo>
                    <a:lnTo>
                      <a:pt x="8" y="141"/>
                    </a:lnTo>
                    <a:lnTo>
                      <a:pt x="7" y="140"/>
                    </a:lnTo>
                    <a:lnTo>
                      <a:pt x="6" y="139"/>
                    </a:lnTo>
                    <a:lnTo>
                      <a:pt x="5" y="138"/>
                    </a:lnTo>
                    <a:lnTo>
                      <a:pt x="5" y="137"/>
                    </a:lnTo>
                    <a:lnTo>
                      <a:pt x="7" y="135"/>
                    </a:lnTo>
                    <a:lnTo>
                      <a:pt x="7" y="134"/>
                    </a:lnTo>
                    <a:lnTo>
                      <a:pt x="8" y="134"/>
                    </a:lnTo>
                    <a:lnTo>
                      <a:pt x="8" y="133"/>
                    </a:lnTo>
                    <a:lnTo>
                      <a:pt x="9" y="132"/>
                    </a:lnTo>
                    <a:lnTo>
                      <a:pt x="10" y="132"/>
                    </a:lnTo>
                    <a:lnTo>
                      <a:pt x="11" y="132"/>
                    </a:lnTo>
                    <a:lnTo>
                      <a:pt x="12" y="132"/>
                    </a:lnTo>
                    <a:lnTo>
                      <a:pt x="13" y="132"/>
                    </a:lnTo>
                    <a:lnTo>
                      <a:pt x="14" y="132"/>
                    </a:lnTo>
                    <a:lnTo>
                      <a:pt x="15" y="132"/>
                    </a:lnTo>
                    <a:lnTo>
                      <a:pt x="16" y="133"/>
                    </a:lnTo>
                    <a:lnTo>
                      <a:pt x="18" y="133"/>
                    </a:lnTo>
                    <a:lnTo>
                      <a:pt x="18" y="132"/>
                    </a:lnTo>
                    <a:lnTo>
                      <a:pt x="18" y="131"/>
                    </a:lnTo>
                    <a:lnTo>
                      <a:pt x="18" y="128"/>
                    </a:lnTo>
                    <a:lnTo>
                      <a:pt x="18" y="128"/>
                    </a:lnTo>
                    <a:lnTo>
                      <a:pt x="19" y="127"/>
                    </a:lnTo>
                    <a:lnTo>
                      <a:pt x="20" y="126"/>
                    </a:lnTo>
                    <a:lnTo>
                      <a:pt x="21" y="125"/>
                    </a:lnTo>
                    <a:lnTo>
                      <a:pt x="21" y="125"/>
                    </a:lnTo>
                    <a:lnTo>
                      <a:pt x="20" y="124"/>
                    </a:lnTo>
                    <a:lnTo>
                      <a:pt x="20" y="123"/>
                    </a:lnTo>
                    <a:lnTo>
                      <a:pt x="20" y="122"/>
                    </a:lnTo>
                    <a:lnTo>
                      <a:pt x="21" y="121"/>
                    </a:lnTo>
                    <a:lnTo>
                      <a:pt x="21" y="120"/>
                    </a:lnTo>
                    <a:lnTo>
                      <a:pt x="21" y="119"/>
                    </a:lnTo>
                    <a:lnTo>
                      <a:pt x="22" y="118"/>
                    </a:lnTo>
                    <a:lnTo>
                      <a:pt x="23" y="117"/>
                    </a:lnTo>
                    <a:lnTo>
                      <a:pt x="24" y="116"/>
                    </a:lnTo>
                    <a:lnTo>
                      <a:pt x="25" y="114"/>
                    </a:lnTo>
                    <a:lnTo>
                      <a:pt x="25" y="113"/>
                    </a:lnTo>
                    <a:lnTo>
                      <a:pt x="25" y="112"/>
                    </a:lnTo>
                    <a:lnTo>
                      <a:pt x="26" y="111"/>
                    </a:lnTo>
                    <a:lnTo>
                      <a:pt x="26" y="111"/>
                    </a:lnTo>
                    <a:lnTo>
                      <a:pt x="25" y="110"/>
                    </a:lnTo>
                    <a:lnTo>
                      <a:pt x="25" y="109"/>
                    </a:lnTo>
                    <a:lnTo>
                      <a:pt x="25" y="108"/>
                    </a:lnTo>
                    <a:lnTo>
                      <a:pt x="25" y="107"/>
                    </a:lnTo>
                    <a:lnTo>
                      <a:pt x="26" y="107"/>
                    </a:lnTo>
                    <a:lnTo>
                      <a:pt x="27" y="107"/>
                    </a:lnTo>
                    <a:lnTo>
                      <a:pt x="28" y="106"/>
                    </a:lnTo>
                    <a:lnTo>
                      <a:pt x="29" y="106"/>
                    </a:lnTo>
                    <a:lnTo>
                      <a:pt x="30" y="105"/>
                    </a:lnTo>
                    <a:lnTo>
                      <a:pt x="31" y="104"/>
                    </a:lnTo>
                    <a:lnTo>
                      <a:pt x="31" y="104"/>
                    </a:lnTo>
                    <a:lnTo>
                      <a:pt x="30" y="103"/>
                    </a:lnTo>
                    <a:lnTo>
                      <a:pt x="30" y="102"/>
                    </a:lnTo>
                    <a:lnTo>
                      <a:pt x="30" y="101"/>
                    </a:lnTo>
                    <a:lnTo>
                      <a:pt x="31" y="100"/>
                    </a:lnTo>
                    <a:lnTo>
                      <a:pt x="32" y="98"/>
                    </a:lnTo>
                    <a:lnTo>
                      <a:pt x="32" y="97"/>
                    </a:lnTo>
                    <a:lnTo>
                      <a:pt x="32" y="97"/>
                    </a:lnTo>
                    <a:lnTo>
                      <a:pt x="33" y="96"/>
                    </a:lnTo>
                    <a:lnTo>
                      <a:pt x="34" y="96"/>
                    </a:lnTo>
                    <a:lnTo>
                      <a:pt x="36" y="95"/>
                    </a:lnTo>
                    <a:lnTo>
                      <a:pt x="37" y="94"/>
                    </a:lnTo>
                    <a:lnTo>
                      <a:pt x="37" y="94"/>
                    </a:lnTo>
                    <a:lnTo>
                      <a:pt x="37" y="93"/>
                    </a:lnTo>
                    <a:lnTo>
                      <a:pt x="37" y="91"/>
                    </a:lnTo>
                    <a:lnTo>
                      <a:pt x="37" y="90"/>
                    </a:lnTo>
                    <a:lnTo>
                      <a:pt x="38" y="90"/>
                    </a:lnTo>
                    <a:lnTo>
                      <a:pt x="38" y="90"/>
                    </a:lnTo>
                    <a:lnTo>
                      <a:pt x="39" y="89"/>
                    </a:lnTo>
                    <a:lnTo>
                      <a:pt x="39" y="88"/>
                    </a:lnTo>
                    <a:lnTo>
                      <a:pt x="39" y="87"/>
                    </a:lnTo>
                    <a:lnTo>
                      <a:pt x="40" y="87"/>
                    </a:lnTo>
                    <a:lnTo>
                      <a:pt x="40" y="86"/>
                    </a:lnTo>
                    <a:lnTo>
                      <a:pt x="39" y="84"/>
                    </a:lnTo>
                    <a:lnTo>
                      <a:pt x="40" y="83"/>
                    </a:lnTo>
                    <a:lnTo>
                      <a:pt x="41" y="82"/>
                    </a:lnTo>
                    <a:lnTo>
                      <a:pt x="42" y="80"/>
                    </a:lnTo>
                    <a:lnTo>
                      <a:pt x="42" y="78"/>
                    </a:lnTo>
                    <a:lnTo>
                      <a:pt x="42" y="77"/>
                    </a:lnTo>
                    <a:lnTo>
                      <a:pt x="42" y="77"/>
                    </a:lnTo>
                    <a:lnTo>
                      <a:pt x="42" y="75"/>
                    </a:lnTo>
                    <a:lnTo>
                      <a:pt x="42" y="74"/>
                    </a:lnTo>
                    <a:lnTo>
                      <a:pt x="42" y="73"/>
                    </a:lnTo>
                    <a:lnTo>
                      <a:pt x="43" y="71"/>
                    </a:lnTo>
                    <a:lnTo>
                      <a:pt x="43" y="70"/>
                    </a:lnTo>
                    <a:lnTo>
                      <a:pt x="44" y="70"/>
                    </a:lnTo>
                    <a:lnTo>
                      <a:pt x="45" y="69"/>
                    </a:lnTo>
                    <a:lnTo>
                      <a:pt x="46" y="69"/>
                    </a:lnTo>
                    <a:lnTo>
                      <a:pt x="46" y="69"/>
                    </a:lnTo>
                    <a:lnTo>
                      <a:pt x="46" y="68"/>
                    </a:lnTo>
                    <a:lnTo>
                      <a:pt x="46" y="67"/>
                    </a:lnTo>
                    <a:lnTo>
                      <a:pt x="46" y="66"/>
                    </a:lnTo>
                    <a:lnTo>
                      <a:pt x="45" y="65"/>
                    </a:lnTo>
                    <a:lnTo>
                      <a:pt x="45" y="64"/>
                    </a:lnTo>
                    <a:lnTo>
                      <a:pt x="46" y="63"/>
                    </a:lnTo>
                    <a:lnTo>
                      <a:pt x="47" y="62"/>
                    </a:lnTo>
                    <a:lnTo>
                      <a:pt x="48" y="61"/>
                    </a:lnTo>
                    <a:lnTo>
                      <a:pt x="49" y="60"/>
                    </a:lnTo>
                    <a:lnTo>
                      <a:pt x="49" y="59"/>
                    </a:lnTo>
                    <a:lnTo>
                      <a:pt x="49" y="59"/>
                    </a:lnTo>
                    <a:lnTo>
                      <a:pt x="50" y="59"/>
                    </a:lnTo>
                    <a:lnTo>
                      <a:pt x="52" y="58"/>
                    </a:lnTo>
                    <a:lnTo>
                      <a:pt x="53" y="58"/>
                    </a:lnTo>
                    <a:lnTo>
                      <a:pt x="54" y="56"/>
                    </a:lnTo>
                    <a:lnTo>
                      <a:pt x="55" y="54"/>
                    </a:lnTo>
                    <a:lnTo>
                      <a:pt x="55" y="53"/>
                    </a:lnTo>
                    <a:lnTo>
                      <a:pt x="56" y="52"/>
                    </a:lnTo>
                    <a:lnTo>
                      <a:pt x="56" y="52"/>
                    </a:lnTo>
                    <a:lnTo>
                      <a:pt x="56" y="51"/>
                    </a:lnTo>
                    <a:lnTo>
                      <a:pt x="56" y="50"/>
                    </a:lnTo>
                    <a:lnTo>
                      <a:pt x="56" y="48"/>
                    </a:lnTo>
                    <a:lnTo>
                      <a:pt x="56" y="47"/>
                    </a:lnTo>
                    <a:lnTo>
                      <a:pt x="57" y="45"/>
                    </a:lnTo>
                    <a:lnTo>
                      <a:pt x="59" y="43"/>
                    </a:lnTo>
                    <a:lnTo>
                      <a:pt x="58" y="42"/>
                    </a:lnTo>
                    <a:lnTo>
                      <a:pt x="58" y="41"/>
                    </a:lnTo>
                    <a:lnTo>
                      <a:pt x="58" y="40"/>
                    </a:lnTo>
                    <a:lnTo>
                      <a:pt x="59" y="40"/>
                    </a:lnTo>
                    <a:lnTo>
                      <a:pt x="59" y="39"/>
                    </a:lnTo>
                    <a:lnTo>
                      <a:pt x="60" y="38"/>
                    </a:lnTo>
                    <a:lnTo>
                      <a:pt x="60" y="38"/>
                    </a:lnTo>
                    <a:lnTo>
                      <a:pt x="61" y="37"/>
                    </a:lnTo>
                    <a:lnTo>
                      <a:pt x="62" y="36"/>
                    </a:lnTo>
                    <a:lnTo>
                      <a:pt x="63" y="35"/>
                    </a:lnTo>
                    <a:lnTo>
                      <a:pt x="63" y="35"/>
                    </a:lnTo>
                    <a:lnTo>
                      <a:pt x="64" y="34"/>
                    </a:lnTo>
                    <a:lnTo>
                      <a:pt x="66" y="31"/>
                    </a:lnTo>
                    <a:lnTo>
                      <a:pt x="67" y="28"/>
                    </a:lnTo>
                    <a:lnTo>
                      <a:pt x="68" y="28"/>
                    </a:lnTo>
                    <a:lnTo>
                      <a:pt x="68" y="29"/>
                    </a:lnTo>
                    <a:lnTo>
                      <a:pt x="68" y="31"/>
                    </a:lnTo>
                    <a:lnTo>
                      <a:pt x="69" y="32"/>
                    </a:lnTo>
                    <a:lnTo>
                      <a:pt x="70" y="32"/>
                    </a:lnTo>
                    <a:lnTo>
                      <a:pt x="70" y="32"/>
                    </a:lnTo>
                    <a:lnTo>
                      <a:pt x="71" y="32"/>
                    </a:lnTo>
                    <a:lnTo>
                      <a:pt x="73" y="32"/>
                    </a:lnTo>
                    <a:lnTo>
                      <a:pt x="73" y="33"/>
                    </a:lnTo>
                    <a:lnTo>
                      <a:pt x="73" y="35"/>
                    </a:lnTo>
                    <a:lnTo>
                      <a:pt x="74" y="36"/>
                    </a:lnTo>
                    <a:lnTo>
                      <a:pt x="75" y="38"/>
                    </a:lnTo>
                    <a:lnTo>
                      <a:pt x="75" y="38"/>
                    </a:lnTo>
                    <a:lnTo>
                      <a:pt x="77" y="39"/>
                    </a:lnTo>
                    <a:lnTo>
                      <a:pt x="78" y="40"/>
                    </a:lnTo>
                    <a:lnTo>
                      <a:pt x="79" y="40"/>
                    </a:lnTo>
                    <a:lnTo>
                      <a:pt x="80" y="42"/>
                    </a:lnTo>
                    <a:lnTo>
                      <a:pt x="80" y="42"/>
                    </a:lnTo>
                    <a:lnTo>
                      <a:pt x="81" y="43"/>
                    </a:lnTo>
                    <a:lnTo>
                      <a:pt x="81" y="44"/>
                    </a:lnTo>
                    <a:lnTo>
                      <a:pt x="82" y="45"/>
                    </a:lnTo>
                    <a:lnTo>
                      <a:pt x="83" y="46"/>
                    </a:lnTo>
                    <a:lnTo>
                      <a:pt x="83" y="47"/>
                    </a:lnTo>
                    <a:lnTo>
                      <a:pt x="84" y="48"/>
                    </a:lnTo>
                    <a:lnTo>
                      <a:pt x="85" y="49"/>
                    </a:lnTo>
                    <a:lnTo>
                      <a:pt x="86" y="49"/>
                    </a:lnTo>
                    <a:lnTo>
                      <a:pt x="86" y="50"/>
                    </a:lnTo>
                    <a:lnTo>
                      <a:pt x="87" y="50"/>
                    </a:lnTo>
                    <a:lnTo>
                      <a:pt x="87" y="51"/>
                    </a:lnTo>
                    <a:lnTo>
                      <a:pt x="88" y="52"/>
                    </a:lnTo>
                    <a:lnTo>
                      <a:pt x="89" y="52"/>
                    </a:lnTo>
                    <a:lnTo>
                      <a:pt x="90" y="54"/>
                    </a:lnTo>
                    <a:lnTo>
                      <a:pt x="91" y="55"/>
                    </a:lnTo>
                    <a:lnTo>
                      <a:pt x="91" y="56"/>
                    </a:lnTo>
                    <a:lnTo>
                      <a:pt x="92" y="56"/>
                    </a:lnTo>
                    <a:lnTo>
                      <a:pt x="92" y="56"/>
                    </a:lnTo>
                    <a:lnTo>
                      <a:pt x="93" y="57"/>
                    </a:lnTo>
                    <a:lnTo>
                      <a:pt x="94" y="58"/>
                    </a:lnTo>
                    <a:lnTo>
                      <a:pt x="94" y="59"/>
                    </a:lnTo>
                    <a:lnTo>
                      <a:pt x="95" y="60"/>
                    </a:lnTo>
                    <a:lnTo>
                      <a:pt x="97" y="62"/>
                    </a:lnTo>
                    <a:lnTo>
                      <a:pt x="97" y="63"/>
                    </a:lnTo>
                    <a:lnTo>
                      <a:pt x="98" y="63"/>
                    </a:lnTo>
                    <a:lnTo>
                      <a:pt x="99" y="63"/>
                    </a:lnTo>
                    <a:lnTo>
                      <a:pt x="101" y="65"/>
                    </a:lnTo>
                    <a:lnTo>
                      <a:pt x="101" y="65"/>
                    </a:lnTo>
                    <a:lnTo>
                      <a:pt x="102" y="66"/>
                    </a:lnTo>
                    <a:lnTo>
                      <a:pt x="103" y="66"/>
                    </a:lnTo>
                    <a:lnTo>
                      <a:pt x="104" y="66"/>
                    </a:lnTo>
                    <a:lnTo>
                      <a:pt x="104" y="66"/>
                    </a:lnTo>
                    <a:lnTo>
                      <a:pt x="106" y="68"/>
                    </a:lnTo>
                    <a:lnTo>
                      <a:pt x="107" y="68"/>
                    </a:lnTo>
                    <a:lnTo>
                      <a:pt x="107" y="69"/>
                    </a:lnTo>
                    <a:lnTo>
                      <a:pt x="108" y="69"/>
                    </a:lnTo>
                    <a:lnTo>
                      <a:pt x="109" y="69"/>
                    </a:lnTo>
                    <a:lnTo>
                      <a:pt x="110" y="70"/>
                    </a:lnTo>
                    <a:lnTo>
                      <a:pt x="111" y="70"/>
                    </a:lnTo>
                    <a:lnTo>
                      <a:pt x="111" y="71"/>
                    </a:lnTo>
                    <a:lnTo>
                      <a:pt x="113" y="71"/>
                    </a:lnTo>
                    <a:lnTo>
                      <a:pt x="114" y="72"/>
                    </a:lnTo>
                    <a:lnTo>
                      <a:pt x="117" y="72"/>
                    </a:lnTo>
                    <a:lnTo>
                      <a:pt x="119" y="72"/>
                    </a:lnTo>
                    <a:lnTo>
                      <a:pt x="120" y="72"/>
                    </a:lnTo>
                    <a:lnTo>
                      <a:pt x="121" y="72"/>
                    </a:lnTo>
                    <a:lnTo>
                      <a:pt x="121" y="73"/>
                    </a:lnTo>
                    <a:lnTo>
                      <a:pt x="124" y="73"/>
                    </a:lnTo>
                    <a:lnTo>
                      <a:pt x="125" y="73"/>
                    </a:lnTo>
                    <a:lnTo>
                      <a:pt x="127" y="74"/>
                    </a:lnTo>
                    <a:lnTo>
                      <a:pt x="128" y="74"/>
                    </a:lnTo>
                    <a:lnTo>
                      <a:pt x="128" y="75"/>
                    </a:lnTo>
                    <a:lnTo>
                      <a:pt x="131" y="75"/>
                    </a:lnTo>
                    <a:lnTo>
                      <a:pt x="132" y="74"/>
                    </a:lnTo>
                    <a:lnTo>
                      <a:pt x="133" y="73"/>
                    </a:lnTo>
                    <a:lnTo>
                      <a:pt x="135" y="71"/>
                    </a:lnTo>
                    <a:lnTo>
                      <a:pt x="135" y="70"/>
                    </a:lnTo>
                    <a:lnTo>
                      <a:pt x="136" y="70"/>
                    </a:lnTo>
                    <a:lnTo>
                      <a:pt x="136" y="69"/>
                    </a:lnTo>
                    <a:lnTo>
                      <a:pt x="137" y="69"/>
                    </a:lnTo>
                    <a:lnTo>
                      <a:pt x="138" y="68"/>
                    </a:lnTo>
                    <a:lnTo>
                      <a:pt x="139" y="66"/>
                    </a:lnTo>
                    <a:lnTo>
                      <a:pt x="139" y="66"/>
                    </a:lnTo>
                    <a:lnTo>
                      <a:pt x="140" y="66"/>
                    </a:lnTo>
                    <a:lnTo>
                      <a:pt x="141" y="66"/>
                    </a:lnTo>
                    <a:lnTo>
                      <a:pt x="142" y="65"/>
                    </a:lnTo>
                    <a:lnTo>
                      <a:pt x="142" y="65"/>
                    </a:lnTo>
                    <a:lnTo>
                      <a:pt x="145" y="65"/>
                    </a:lnTo>
                    <a:lnTo>
                      <a:pt x="145" y="65"/>
                    </a:lnTo>
                    <a:lnTo>
                      <a:pt x="146" y="66"/>
                    </a:lnTo>
                    <a:lnTo>
                      <a:pt x="148" y="66"/>
                    </a:lnTo>
                    <a:lnTo>
                      <a:pt x="149" y="66"/>
                    </a:lnTo>
                    <a:lnTo>
                      <a:pt x="150" y="67"/>
                    </a:lnTo>
                    <a:lnTo>
                      <a:pt x="152" y="67"/>
                    </a:lnTo>
                    <a:lnTo>
                      <a:pt x="152" y="69"/>
                    </a:lnTo>
                    <a:lnTo>
                      <a:pt x="152" y="69"/>
                    </a:lnTo>
                    <a:lnTo>
                      <a:pt x="152" y="70"/>
                    </a:lnTo>
                    <a:lnTo>
                      <a:pt x="152" y="71"/>
                    </a:lnTo>
                    <a:lnTo>
                      <a:pt x="152" y="71"/>
                    </a:lnTo>
                    <a:lnTo>
                      <a:pt x="151" y="70"/>
                    </a:lnTo>
                    <a:lnTo>
                      <a:pt x="151" y="72"/>
                    </a:lnTo>
                    <a:lnTo>
                      <a:pt x="152" y="73"/>
                    </a:lnTo>
                    <a:lnTo>
                      <a:pt x="151" y="73"/>
                    </a:lnTo>
                    <a:lnTo>
                      <a:pt x="150" y="73"/>
                    </a:lnTo>
                    <a:lnTo>
                      <a:pt x="149" y="73"/>
                    </a:lnTo>
                    <a:lnTo>
                      <a:pt x="149" y="73"/>
                    </a:lnTo>
                    <a:lnTo>
                      <a:pt x="148" y="73"/>
                    </a:lnTo>
                    <a:lnTo>
                      <a:pt x="147" y="73"/>
                    </a:lnTo>
                    <a:lnTo>
                      <a:pt x="146" y="73"/>
                    </a:lnTo>
                    <a:lnTo>
                      <a:pt x="146" y="74"/>
                    </a:lnTo>
                    <a:lnTo>
                      <a:pt x="147" y="74"/>
                    </a:lnTo>
                    <a:lnTo>
                      <a:pt x="148" y="74"/>
                    </a:lnTo>
                    <a:lnTo>
                      <a:pt x="149" y="75"/>
                    </a:lnTo>
                    <a:lnTo>
                      <a:pt x="149" y="75"/>
                    </a:lnTo>
                    <a:lnTo>
                      <a:pt x="150" y="76"/>
                    </a:lnTo>
                    <a:lnTo>
                      <a:pt x="151" y="76"/>
                    </a:lnTo>
                    <a:lnTo>
                      <a:pt x="151" y="77"/>
                    </a:lnTo>
                    <a:lnTo>
                      <a:pt x="152" y="78"/>
                    </a:lnTo>
                    <a:lnTo>
                      <a:pt x="151" y="79"/>
                    </a:lnTo>
                    <a:lnTo>
                      <a:pt x="151" y="80"/>
                    </a:lnTo>
                    <a:lnTo>
                      <a:pt x="150" y="81"/>
                    </a:lnTo>
                    <a:lnTo>
                      <a:pt x="151" y="81"/>
                    </a:lnTo>
                    <a:lnTo>
                      <a:pt x="150" y="83"/>
                    </a:lnTo>
                    <a:lnTo>
                      <a:pt x="150" y="83"/>
                    </a:lnTo>
                    <a:lnTo>
                      <a:pt x="151" y="85"/>
                    </a:lnTo>
                    <a:lnTo>
                      <a:pt x="151" y="86"/>
                    </a:lnTo>
                    <a:lnTo>
                      <a:pt x="150" y="86"/>
                    </a:lnTo>
                    <a:lnTo>
                      <a:pt x="149" y="86"/>
                    </a:lnTo>
                    <a:lnTo>
                      <a:pt x="148" y="86"/>
                    </a:lnTo>
                    <a:lnTo>
                      <a:pt x="148" y="87"/>
                    </a:lnTo>
                    <a:lnTo>
                      <a:pt x="149" y="87"/>
                    </a:lnTo>
                    <a:lnTo>
                      <a:pt x="149" y="88"/>
                    </a:lnTo>
                    <a:lnTo>
                      <a:pt x="149" y="89"/>
                    </a:lnTo>
                    <a:lnTo>
                      <a:pt x="149" y="90"/>
                    </a:lnTo>
                    <a:lnTo>
                      <a:pt x="151" y="91"/>
                    </a:lnTo>
                    <a:lnTo>
                      <a:pt x="152" y="91"/>
                    </a:lnTo>
                    <a:lnTo>
                      <a:pt x="152" y="92"/>
                    </a:lnTo>
                    <a:lnTo>
                      <a:pt x="151" y="93"/>
                    </a:lnTo>
                    <a:lnTo>
                      <a:pt x="151" y="94"/>
                    </a:lnTo>
                    <a:lnTo>
                      <a:pt x="152" y="95"/>
                    </a:lnTo>
                    <a:lnTo>
                      <a:pt x="152" y="95"/>
                    </a:lnTo>
                    <a:lnTo>
                      <a:pt x="153" y="94"/>
                    </a:lnTo>
                    <a:lnTo>
                      <a:pt x="154" y="94"/>
                    </a:lnTo>
                    <a:lnTo>
                      <a:pt x="155" y="94"/>
                    </a:lnTo>
                    <a:lnTo>
                      <a:pt x="156" y="94"/>
                    </a:lnTo>
                    <a:lnTo>
                      <a:pt x="156" y="94"/>
                    </a:lnTo>
                    <a:lnTo>
                      <a:pt x="156" y="95"/>
                    </a:lnTo>
                    <a:lnTo>
                      <a:pt x="156" y="98"/>
                    </a:lnTo>
                    <a:lnTo>
                      <a:pt x="156" y="99"/>
                    </a:lnTo>
                    <a:lnTo>
                      <a:pt x="156" y="100"/>
                    </a:lnTo>
                    <a:lnTo>
                      <a:pt x="156" y="100"/>
                    </a:lnTo>
                    <a:lnTo>
                      <a:pt x="156" y="101"/>
                    </a:lnTo>
                    <a:lnTo>
                      <a:pt x="156" y="103"/>
                    </a:lnTo>
                    <a:lnTo>
                      <a:pt x="156" y="104"/>
                    </a:lnTo>
                    <a:lnTo>
                      <a:pt x="157" y="104"/>
                    </a:lnTo>
                    <a:lnTo>
                      <a:pt x="158" y="103"/>
                    </a:lnTo>
                    <a:lnTo>
                      <a:pt x="159" y="103"/>
                    </a:lnTo>
                    <a:lnTo>
                      <a:pt x="160" y="104"/>
                    </a:lnTo>
                    <a:lnTo>
                      <a:pt x="161" y="104"/>
                    </a:lnTo>
                    <a:lnTo>
                      <a:pt x="162" y="104"/>
                    </a:lnTo>
                    <a:lnTo>
                      <a:pt x="163" y="104"/>
                    </a:lnTo>
                    <a:lnTo>
                      <a:pt x="163" y="104"/>
                    </a:lnTo>
                    <a:lnTo>
                      <a:pt x="163" y="104"/>
                    </a:lnTo>
                    <a:lnTo>
                      <a:pt x="164" y="104"/>
                    </a:lnTo>
                    <a:lnTo>
                      <a:pt x="166" y="104"/>
                    </a:lnTo>
                    <a:lnTo>
                      <a:pt x="166" y="104"/>
                    </a:lnTo>
                    <a:lnTo>
                      <a:pt x="168" y="104"/>
                    </a:lnTo>
                    <a:lnTo>
                      <a:pt x="170" y="103"/>
                    </a:lnTo>
                    <a:lnTo>
                      <a:pt x="170" y="101"/>
                    </a:lnTo>
                    <a:lnTo>
                      <a:pt x="171" y="100"/>
                    </a:lnTo>
                    <a:lnTo>
                      <a:pt x="171" y="100"/>
                    </a:lnTo>
                    <a:lnTo>
                      <a:pt x="172" y="100"/>
                    </a:lnTo>
                    <a:lnTo>
                      <a:pt x="173" y="99"/>
                    </a:lnTo>
                    <a:lnTo>
                      <a:pt x="173" y="100"/>
                    </a:lnTo>
                    <a:lnTo>
                      <a:pt x="174" y="100"/>
                    </a:lnTo>
                    <a:lnTo>
                      <a:pt x="175" y="100"/>
                    </a:lnTo>
                    <a:lnTo>
                      <a:pt x="177" y="99"/>
                    </a:lnTo>
                    <a:lnTo>
                      <a:pt x="179" y="99"/>
                    </a:lnTo>
                    <a:lnTo>
                      <a:pt x="179" y="98"/>
                    </a:lnTo>
                    <a:lnTo>
                      <a:pt x="180" y="98"/>
                    </a:lnTo>
                    <a:lnTo>
                      <a:pt x="180" y="97"/>
                    </a:lnTo>
                    <a:lnTo>
                      <a:pt x="181" y="97"/>
                    </a:lnTo>
                    <a:lnTo>
                      <a:pt x="182" y="97"/>
                    </a:lnTo>
                    <a:lnTo>
                      <a:pt x="183" y="97"/>
                    </a:lnTo>
                    <a:lnTo>
                      <a:pt x="184" y="97"/>
                    </a:lnTo>
                    <a:lnTo>
                      <a:pt x="185" y="97"/>
                    </a:lnTo>
                    <a:lnTo>
                      <a:pt x="186" y="97"/>
                    </a:lnTo>
                    <a:lnTo>
                      <a:pt x="187" y="98"/>
                    </a:lnTo>
                    <a:lnTo>
                      <a:pt x="187" y="99"/>
                    </a:lnTo>
                    <a:lnTo>
                      <a:pt x="189" y="98"/>
                    </a:lnTo>
                    <a:lnTo>
                      <a:pt x="190" y="99"/>
                    </a:lnTo>
                    <a:lnTo>
                      <a:pt x="190" y="100"/>
                    </a:lnTo>
                    <a:lnTo>
                      <a:pt x="190" y="100"/>
                    </a:lnTo>
                    <a:lnTo>
                      <a:pt x="190" y="101"/>
                    </a:lnTo>
                    <a:lnTo>
                      <a:pt x="192" y="101"/>
                    </a:lnTo>
                    <a:lnTo>
                      <a:pt x="195" y="101"/>
                    </a:lnTo>
                    <a:lnTo>
                      <a:pt x="196" y="101"/>
                    </a:lnTo>
                    <a:lnTo>
                      <a:pt x="197" y="100"/>
                    </a:lnTo>
                    <a:lnTo>
                      <a:pt x="197" y="100"/>
                    </a:lnTo>
                    <a:lnTo>
                      <a:pt x="198" y="100"/>
                    </a:lnTo>
                    <a:lnTo>
                      <a:pt x="199" y="100"/>
                    </a:lnTo>
                    <a:lnTo>
                      <a:pt x="201" y="99"/>
                    </a:lnTo>
                    <a:lnTo>
                      <a:pt x="201" y="98"/>
                    </a:lnTo>
                    <a:lnTo>
                      <a:pt x="201" y="98"/>
                    </a:lnTo>
                    <a:lnTo>
                      <a:pt x="203" y="97"/>
                    </a:lnTo>
                    <a:lnTo>
                      <a:pt x="204" y="97"/>
                    </a:lnTo>
                    <a:lnTo>
                      <a:pt x="207" y="96"/>
                    </a:lnTo>
                    <a:lnTo>
                      <a:pt x="209" y="95"/>
                    </a:lnTo>
                    <a:lnTo>
                      <a:pt x="210" y="94"/>
                    </a:lnTo>
                    <a:lnTo>
                      <a:pt x="211" y="93"/>
                    </a:lnTo>
                    <a:lnTo>
                      <a:pt x="212" y="91"/>
                    </a:lnTo>
                    <a:lnTo>
                      <a:pt x="212" y="90"/>
                    </a:lnTo>
                    <a:lnTo>
                      <a:pt x="212" y="90"/>
                    </a:lnTo>
                    <a:lnTo>
                      <a:pt x="211" y="88"/>
                    </a:lnTo>
                    <a:lnTo>
                      <a:pt x="211" y="87"/>
                    </a:lnTo>
                    <a:lnTo>
                      <a:pt x="211" y="87"/>
                    </a:lnTo>
                    <a:lnTo>
                      <a:pt x="211" y="86"/>
                    </a:lnTo>
                    <a:close/>
                  </a:path>
                </a:pathLst>
              </a:custGeom>
              <a:solidFill>
                <a:srgbClr val="F0C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06" name="Freeform 964">
                <a:extLst>
                  <a:ext uri="{FF2B5EF4-FFF2-40B4-BE49-F238E27FC236}">
                    <a16:creationId xmlns:a16="http://schemas.microsoft.com/office/drawing/2014/main" id="{1711CDB7-0DB0-4FF4-A9AB-8329F36A7A51}"/>
                  </a:ext>
                </a:extLst>
              </p:cNvPr>
              <p:cNvSpPr>
                <a:spLocks/>
              </p:cNvSpPr>
              <p:nvPr/>
            </p:nvSpPr>
            <p:spPr bwMode="auto">
              <a:xfrm>
                <a:off x="4881" y="1544"/>
                <a:ext cx="287" cy="301"/>
              </a:xfrm>
              <a:custGeom>
                <a:avLst/>
                <a:gdLst>
                  <a:gd name="T0" fmla="*/ 232 w 287"/>
                  <a:gd name="T1" fmla="*/ 83 h 301"/>
                  <a:gd name="T2" fmla="*/ 238 w 287"/>
                  <a:gd name="T3" fmla="*/ 61 h 301"/>
                  <a:gd name="T4" fmla="*/ 248 w 287"/>
                  <a:gd name="T5" fmla="*/ 36 h 301"/>
                  <a:gd name="T6" fmla="*/ 245 w 287"/>
                  <a:gd name="T7" fmla="*/ 17 h 301"/>
                  <a:gd name="T8" fmla="*/ 256 w 287"/>
                  <a:gd name="T9" fmla="*/ 4 h 301"/>
                  <a:gd name="T10" fmla="*/ 264 w 287"/>
                  <a:gd name="T11" fmla="*/ 11 h 301"/>
                  <a:gd name="T12" fmla="*/ 279 w 287"/>
                  <a:gd name="T13" fmla="*/ 21 h 301"/>
                  <a:gd name="T14" fmla="*/ 275 w 287"/>
                  <a:gd name="T15" fmla="*/ 28 h 301"/>
                  <a:gd name="T16" fmla="*/ 280 w 287"/>
                  <a:gd name="T17" fmla="*/ 40 h 301"/>
                  <a:gd name="T18" fmla="*/ 285 w 287"/>
                  <a:gd name="T19" fmla="*/ 53 h 301"/>
                  <a:gd name="T20" fmla="*/ 283 w 287"/>
                  <a:gd name="T21" fmla="*/ 65 h 301"/>
                  <a:gd name="T22" fmla="*/ 276 w 287"/>
                  <a:gd name="T23" fmla="*/ 71 h 301"/>
                  <a:gd name="T24" fmla="*/ 270 w 287"/>
                  <a:gd name="T25" fmla="*/ 78 h 301"/>
                  <a:gd name="T26" fmla="*/ 274 w 287"/>
                  <a:gd name="T27" fmla="*/ 88 h 301"/>
                  <a:gd name="T28" fmla="*/ 282 w 287"/>
                  <a:gd name="T29" fmla="*/ 102 h 301"/>
                  <a:gd name="T30" fmla="*/ 281 w 287"/>
                  <a:gd name="T31" fmla="*/ 114 h 301"/>
                  <a:gd name="T32" fmla="*/ 280 w 287"/>
                  <a:gd name="T33" fmla="*/ 132 h 301"/>
                  <a:gd name="T34" fmla="*/ 269 w 287"/>
                  <a:gd name="T35" fmla="*/ 139 h 301"/>
                  <a:gd name="T36" fmla="*/ 258 w 287"/>
                  <a:gd name="T37" fmla="*/ 149 h 301"/>
                  <a:gd name="T38" fmla="*/ 249 w 287"/>
                  <a:gd name="T39" fmla="*/ 158 h 301"/>
                  <a:gd name="T40" fmla="*/ 238 w 287"/>
                  <a:gd name="T41" fmla="*/ 163 h 301"/>
                  <a:gd name="T42" fmla="*/ 237 w 287"/>
                  <a:gd name="T43" fmla="*/ 179 h 301"/>
                  <a:gd name="T44" fmla="*/ 232 w 287"/>
                  <a:gd name="T45" fmla="*/ 187 h 301"/>
                  <a:gd name="T46" fmla="*/ 223 w 287"/>
                  <a:gd name="T47" fmla="*/ 199 h 301"/>
                  <a:gd name="T48" fmla="*/ 215 w 287"/>
                  <a:gd name="T49" fmla="*/ 205 h 301"/>
                  <a:gd name="T50" fmla="*/ 214 w 287"/>
                  <a:gd name="T51" fmla="*/ 209 h 301"/>
                  <a:gd name="T52" fmla="*/ 212 w 287"/>
                  <a:gd name="T53" fmla="*/ 218 h 301"/>
                  <a:gd name="T54" fmla="*/ 210 w 287"/>
                  <a:gd name="T55" fmla="*/ 228 h 301"/>
                  <a:gd name="T56" fmla="*/ 204 w 287"/>
                  <a:gd name="T57" fmla="*/ 238 h 301"/>
                  <a:gd name="T58" fmla="*/ 201 w 287"/>
                  <a:gd name="T59" fmla="*/ 248 h 301"/>
                  <a:gd name="T60" fmla="*/ 202 w 287"/>
                  <a:gd name="T61" fmla="*/ 253 h 301"/>
                  <a:gd name="T62" fmla="*/ 192 w 287"/>
                  <a:gd name="T63" fmla="*/ 261 h 301"/>
                  <a:gd name="T64" fmla="*/ 185 w 287"/>
                  <a:gd name="T65" fmla="*/ 270 h 301"/>
                  <a:gd name="T66" fmla="*/ 172 w 287"/>
                  <a:gd name="T67" fmla="*/ 278 h 301"/>
                  <a:gd name="T68" fmla="*/ 161 w 287"/>
                  <a:gd name="T69" fmla="*/ 283 h 301"/>
                  <a:gd name="T70" fmla="*/ 152 w 287"/>
                  <a:gd name="T71" fmla="*/ 287 h 301"/>
                  <a:gd name="T72" fmla="*/ 149 w 287"/>
                  <a:gd name="T73" fmla="*/ 294 h 301"/>
                  <a:gd name="T74" fmla="*/ 140 w 287"/>
                  <a:gd name="T75" fmla="*/ 297 h 301"/>
                  <a:gd name="T76" fmla="*/ 133 w 287"/>
                  <a:gd name="T77" fmla="*/ 292 h 301"/>
                  <a:gd name="T78" fmla="*/ 140 w 287"/>
                  <a:gd name="T79" fmla="*/ 276 h 301"/>
                  <a:gd name="T80" fmla="*/ 131 w 287"/>
                  <a:gd name="T81" fmla="*/ 258 h 301"/>
                  <a:gd name="T82" fmla="*/ 126 w 287"/>
                  <a:gd name="T83" fmla="*/ 242 h 301"/>
                  <a:gd name="T84" fmla="*/ 111 w 287"/>
                  <a:gd name="T85" fmla="*/ 215 h 301"/>
                  <a:gd name="T86" fmla="*/ 100 w 287"/>
                  <a:gd name="T87" fmla="*/ 219 h 301"/>
                  <a:gd name="T88" fmla="*/ 88 w 287"/>
                  <a:gd name="T89" fmla="*/ 228 h 301"/>
                  <a:gd name="T90" fmla="*/ 73 w 287"/>
                  <a:gd name="T91" fmla="*/ 222 h 301"/>
                  <a:gd name="T92" fmla="*/ 58 w 287"/>
                  <a:gd name="T93" fmla="*/ 226 h 301"/>
                  <a:gd name="T94" fmla="*/ 45 w 287"/>
                  <a:gd name="T95" fmla="*/ 228 h 301"/>
                  <a:gd name="T96" fmla="*/ 32 w 287"/>
                  <a:gd name="T97" fmla="*/ 223 h 301"/>
                  <a:gd name="T98" fmla="*/ 35 w 287"/>
                  <a:gd name="T99" fmla="*/ 214 h 301"/>
                  <a:gd name="T100" fmla="*/ 30 w 287"/>
                  <a:gd name="T101" fmla="*/ 204 h 301"/>
                  <a:gd name="T102" fmla="*/ 26 w 287"/>
                  <a:gd name="T103" fmla="*/ 187 h 301"/>
                  <a:gd name="T104" fmla="*/ 16 w 287"/>
                  <a:gd name="T105" fmla="*/ 172 h 301"/>
                  <a:gd name="T106" fmla="*/ 4 w 287"/>
                  <a:gd name="T107" fmla="*/ 161 h 301"/>
                  <a:gd name="T108" fmla="*/ 2 w 287"/>
                  <a:gd name="T109" fmla="*/ 145 h 301"/>
                  <a:gd name="T110" fmla="*/ 10 w 287"/>
                  <a:gd name="T111" fmla="*/ 132 h 301"/>
                  <a:gd name="T112" fmla="*/ 20 w 287"/>
                  <a:gd name="T113" fmla="*/ 123 h 301"/>
                  <a:gd name="T114" fmla="*/ 26 w 287"/>
                  <a:gd name="T115" fmla="*/ 107 h 301"/>
                  <a:gd name="T116" fmla="*/ 37 w 287"/>
                  <a:gd name="T117" fmla="*/ 94 h 301"/>
                  <a:gd name="T118" fmla="*/ 42 w 287"/>
                  <a:gd name="T119" fmla="*/ 77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7" h="301">
                    <a:moveTo>
                      <a:pt x="211" y="86"/>
                    </a:moveTo>
                    <a:lnTo>
                      <a:pt x="212" y="85"/>
                    </a:lnTo>
                    <a:lnTo>
                      <a:pt x="212" y="84"/>
                    </a:lnTo>
                    <a:lnTo>
                      <a:pt x="214" y="83"/>
                    </a:lnTo>
                    <a:lnTo>
                      <a:pt x="214" y="83"/>
                    </a:lnTo>
                    <a:lnTo>
                      <a:pt x="218" y="83"/>
                    </a:lnTo>
                    <a:lnTo>
                      <a:pt x="221" y="83"/>
                    </a:lnTo>
                    <a:lnTo>
                      <a:pt x="221" y="83"/>
                    </a:lnTo>
                    <a:lnTo>
                      <a:pt x="223" y="83"/>
                    </a:lnTo>
                    <a:lnTo>
                      <a:pt x="225" y="82"/>
                    </a:lnTo>
                    <a:lnTo>
                      <a:pt x="226" y="82"/>
                    </a:lnTo>
                    <a:lnTo>
                      <a:pt x="227" y="82"/>
                    </a:lnTo>
                    <a:lnTo>
                      <a:pt x="228" y="82"/>
                    </a:lnTo>
                    <a:lnTo>
                      <a:pt x="229" y="82"/>
                    </a:lnTo>
                    <a:lnTo>
                      <a:pt x="230" y="82"/>
                    </a:lnTo>
                    <a:lnTo>
                      <a:pt x="231" y="83"/>
                    </a:lnTo>
                    <a:lnTo>
                      <a:pt x="232" y="83"/>
                    </a:lnTo>
                    <a:lnTo>
                      <a:pt x="234" y="83"/>
                    </a:lnTo>
                    <a:lnTo>
                      <a:pt x="235" y="83"/>
                    </a:lnTo>
                    <a:lnTo>
                      <a:pt x="236" y="82"/>
                    </a:lnTo>
                    <a:lnTo>
                      <a:pt x="237" y="81"/>
                    </a:lnTo>
                    <a:lnTo>
                      <a:pt x="236" y="79"/>
                    </a:lnTo>
                    <a:lnTo>
                      <a:pt x="238" y="76"/>
                    </a:lnTo>
                    <a:lnTo>
                      <a:pt x="238" y="76"/>
                    </a:lnTo>
                    <a:lnTo>
                      <a:pt x="238" y="74"/>
                    </a:lnTo>
                    <a:lnTo>
                      <a:pt x="238" y="73"/>
                    </a:lnTo>
                    <a:lnTo>
                      <a:pt x="238" y="73"/>
                    </a:lnTo>
                    <a:lnTo>
                      <a:pt x="238" y="72"/>
                    </a:lnTo>
                    <a:lnTo>
                      <a:pt x="236" y="70"/>
                    </a:lnTo>
                    <a:lnTo>
                      <a:pt x="236" y="69"/>
                    </a:lnTo>
                    <a:lnTo>
                      <a:pt x="237" y="69"/>
                    </a:lnTo>
                    <a:lnTo>
                      <a:pt x="238" y="66"/>
                    </a:lnTo>
                    <a:lnTo>
                      <a:pt x="238" y="63"/>
                    </a:lnTo>
                    <a:lnTo>
                      <a:pt x="238" y="61"/>
                    </a:lnTo>
                    <a:lnTo>
                      <a:pt x="238" y="60"/>
                    </a:lnTo>
                    <a:lnTo>
                      <a:pt x="241" y="59"/>
                    </a:lnTo>
                    <a:lnTo>
                      <a:pt x="242" y="59"/>
                    </a:lnTo>
                    <a:lnTo>
                      <a:pt x="242" y="58"/>
                    </a:lnTo>
                    <a:lnTo>
                      <a:pt x="243" y="57"/>
                    </a:lnTo>
                    <a:lnTo>
                      <a:pt x="245" y="55"/>
                    </a:lnTo>
                    <a:lnTo>
                      <a:pt x="245" y="53"/>
                    </a:lnTo>
                    <a:lnTo>
                      <a:pt x="245" y="51"/>
                    </a:lnTo>
                    <a:lnTo>
                      <a:pt x="245" y="48"/>
                    </a:lnTo>
                    <a:lnTo>
                      <a:pt x="245" y="45"/>
                    </a:lnTo>
                    <a:lnTo>
                      <a:pt x="245" y="44"/>
                    </a:lnTo>
                    <a:lnTo>
                      <a:pt x="246" y="42"/>
                    </a:lnTo>
                    <a:lnTo>
                      <a:pt x="246" y="41"/>
                    </a:lnTo>
                    <a:lnTo>
                      <a:pt x="246" y="39"/>
                    </a:lnTo>
                    <a:lnTo>
                      <a:pt x="246" y="38"/>
                    </a:lnTo>
                    <a:lnTo>
                      <a:pt x="247" y="37"/>
                    </a:lnTo>
                    <a:lnTo>
                      <a:pt x="248" y="36"/>
                    </a:lnTo>
                    <a:lnTo>
                      <a:pt x="248" y="35"/>
                    </a:lnTo>
                    <a:lnTo>
                      <a:pt x="247" y="34"/>
                    </a:lnTo>
                    <a:lnTo>
                      <a:pt x="247" y="33"/>
                    </a:lnTo>
                    <a:lnTo>
                      <a:pt x="247" y="32"/>
                    </a:lnTo>
                    <a:lnTo>
                      <a:pt x="247" y="30"/>
                    </a:lnTo>
                    <a:lnTo>
                      <a:pt x="247" y="29"/>
                    </a:lnTo>
                    <a:lnTo>
                      <a:pt x="247" y="28"/>
                    </a:lnTo>
                    <a:lnTo>
                      <a:pt x="247" y="28"/>
                    </a:lnTo>
                    <a:lnTo>
                      <a:pt x="245" y="25"/>
                    </a:lnTo>
                    <a:lnTo>
                      <a:pt x="245" y="25"/>
                    </a:lnTo>
                    <a:lnTo>
                      <a:pt x="245" y="24"/>
                    </a:lnTo>
                    <a:lnTo>
                      <a:pt x="246" y="22"/>
                    </a:lnTo>
                    <a:lnTo>
                      <a:pt x="246" y="21"/>
                    </a:lnTo>
                    <a:lnTo>
                      <a:pt x="246" y="21"/>
                    </a:lnTo>
                    <a:lnTo>
                      <a:pt x="246" y="19"/>
                    </a:lnTo>
                    <a:lnTo>
                      <a:pt x="245" y="18"/>
                    </a:lnTo>
                    <a:lnTo>
                      <a:pt x="245" y="17"/>
                    </a:lnTo>
                    <a:lnTo>
                      <a:pt x="245" y="16"/>
                    </a:lnTo>
                    <a:lnTo>
                      <a:pt x="245" y="15"/>
                    </a:lnTo>
                    <a:lnTo>
                      <a:pt x="245" y="14"/>
                    </a:lnTo>
                    <a:lnTo>
                      <a:pt x="246" y="14"/>
                    </a:lnTo>
                    <a:lnTo>
                      <a:pt x="247" y="13"/>
                    </a:lnTo>
                    <a:lnTo>
                      <a:pt x="248" y="13"/>
                    </a:lnTo>
                    <a:lnTo>
                      <a:pt x="249" y="13"/>
                    </a:lnTo>
                    <a:lnTo>
                      <a:pt x="249" y="12"/>
                    </a:lnTo>
                    <a:lnTo>
                      <a:pt x="249" y="11"/>
                    </a:lnTo>
                    <a:lnTo>
                      <a:pt x="250" y="11"/>
                    </a:lnTo>
                    <a:lnTo>
                      <a:pt x="252" y="10"/>
                    </a:lnTo>
                    <a:lnTo>
                      <a:pt x="253" y="9"/>
                    </a:lnTo>
                    <a:lnTo>
                      <a:pt x="254" y="8"/>
                    </a:lnTo>
                    <a:lnTo>
                      <a:pt x="254" y="7"/>
                    </a:lnTo>
                    <a:lnTo>
                      <a:pt x="255" y="7"/>
                    </a:lnTo>
                    <a:lnTo>
                      <a:pt x="256" y="5"/>
                    </a:lnTo>
                    <a:lnTo>
                      <a:pt x="256" y="4"/>
                    </a:lnTo>
                    <a:lnTo>
                      <a:pt x="256" y="4"/>
                    </a:lnTo>
                    <a:lnTo>
                      <a:pt x="255" y="3"/>
                    </a:lnTo>
                    <a:lnTo>
                      <a:pt x="255" y="1"/>
                    </a:lnTo>
                    <a:lnTo>
                      <a:pt x="255" y="1"/>
                    </a:lnTo>
                    <a:lnTo>
                      <a:pt x="255" y="0"/>
                    </a:lnTo>
                    <a:lnTo>
                      <a:pt x="256" y="1"/>
                    </a:lnTo>
                    <a:lnTo>
                      <a:pt x="256" y="1"/>
                    </a:lnTo>
                    <a:lnTo>
                      <a:pt x="257" y="4"/>
                    </a:lnTo>
                    <a:lnTo>
                      <a:pt x="257" y="4"/>
                    </a:lnTo>
                    <a:lnTo>
                      <a:pt x="257" y="5"/>
                    </a:lnTo>
                    <a:lnTo>
                      <a:pt x="258" y="6"/>
                    </a:lnTo>
                    <a:lnTo>
                      <a:pt x="258" y="7"/>
                    </a:lnTo>
                    <a:lnTo>
                      <a:pt x="259" y="7"/>
                    </a:lnTo>
                    <a:lnTo>
                      <a:pt x="259" y="7"/>
                    </a:lnTo>
                    <a:lnTo>
                      <a:pt x="261" y="8"/>
                    </a:lnTo>
                    <a:lnTo>
                      <a:pt x="262" y="9"/>
                    </a:lnTo>
                    <a:lnTo>
                      <a:pt x="264" y="11"/>
                    </a:lnTo>
                    <a:lnTo>
                      <a:pt x="264" y="11"/>
                    </a:lnTo>
                    <a:lnTo>
                      <a:pt x="266" y="11"/>
                    </a:lnTo>
                    <a:lnTo>
                      <a:pt x="266" y="12"/>
                    </a:lnTo>
                    <a:lnTo>
                      <a:pt x="268" y="14"/>
                    </a:lnTo>
                    <a:lnTo>
                      <a:pt x="269" y="15"/>
                    </a:lnTo>
                    <a:lnTo>
                      <a:pt x="271" y="16"/>
                    </a:lnTo>
                    <a:lnTo>
                      <a:pt x="272" y="16"/>
                    </a:lnTo>
                    <a:lnTo>
                      <a:pt x="273" y="17"/>
                    </a:lnTo>
                    <a:lnTo>
                      <a:pt x="273" y="17"/>
                    </a:lnTo>
                    <a:lnTo>
                      <a:pt x="274" y="17"/>
                    </a:lnTo>
                    <a:lnTo>
                      <a:pt x="275" y="18"/>
                    </a:lnTo>
                    <a:lnTo>
                      <a:pt x="276" y="18"/>
                    </a:lnTo>
                    <a:lnTo>
                      <a:pt x="277" y="18"/>
                    </a:lnTo>
                    <a:lnTo>
                      <a:pt x="277" y="19"/>
                    </a:lnTo>
                    <a:lnTo>
                      <a:pt x="278" y="19"/>
                    </a:lnTo>
                    <a:lnTo>
                      <a:pt x="279" y="20"/>
                    </a:lnTo>
                    <a:lnTo>
                      <a:pt x="279" y="21"/>
                    </a:lnTo>
                    <a:lnTo>
                      <a:pt x="280" y="21"/>
                    </a:lnTo>
                    <a:lnTo>
                      <a:pt x="281" y="21"/>
                    </a:lnTo>
                    <a:lnTo>
                      <a:pt x="281" y="22"/>
                    </a:lnTo>
                    <a:lnTo>
                      <a:pt x="280" y="23"/>
                    </a:lnTo>
                    <a:lnTo>
                      <a:pt x="280" y="23"/>
                    </a:lnTo>
                    <a:lnTo>
                      <a:pt x="279" y="23"/>
                    </a:lnTo>
                    <a:lnTo>
                      <a:pt x="280" y="24"/>
                    </a:lnTo>
                    <a:lnTo>
                      <a:pt x="280" y="25"/>
                    </a:lnTo>
                    <a:lnTo>
                      <a:pt x="280" y="25"/>
                    </a:lnTo>
                    <a:lnTo>
                      <a:pt x="280" y="26"/>
                    </a:lnTo>
                    <a:lnTo>
                      <a:pt x="279" y="26"/>
                    </a:lnTo>
                    <a:lnTo>
                      <a:pt x="279" y="27"/>
                    </a:lnTo>
                    <a:lnTo>
                      <a:pt x="277" y="27"/>
                    </a:lnTo>
                    <a:lnTo>
                      <a:pt x="276" y="28"/>
                    </a:lnTo>
                    <a:lnTo>
                      <a:pt x="276" y="27"/>
                    </a:lnTo>
                    <a:lnTo>
                      <a:pt x="275" y="27"/>
                    </a:lnTo>
                    <a:lnTo>
                      <a:pt x="275" y="28"/>
                    </a:lnTo>
                    <a:lnTo>
                      <a:pt x="275" y="29"/>
                    </a:lnTo>
                    <a:lnTo>
                      <a:pt x="276" y="30"/>
                    </a:lnTo>
                    <a:lnTo>
                      <a:pt x="275" y="32"/>
                    </a:lnTo>
                    <a:lnTo>
                      <a:pt x="275" y="32"/>
                    </a:lnTo>
                    <a:lnTo>
                      <a:pt x="275" y="34"/>
                    </a:lnTo>
                    <a:lnTo>
                      <a:pt x="275" y="35"/>
                    </a:lnTo>
                    <a:lnTo>
                      <a:pt x="276" y="35"/>
                    </a:lnTo>
                    <a:lnTo>
                      <a:pt x="277" y="35"/>
                    </a:lnTo>
                    <a:lnTo>
                      <a:pt x="278" y="36"/>
                    </a:lnTo>
                    <a:lnTo>
                      <a:pt x="280" y="36"/>
                    </a:lnTo>
                    <a:lnTo>
                      <a:pt x="280" y="37"/>
                    </a:lnTo>
                    <a:lnTo>
                      <a:pt x="281" y="37"/>
                    </a:lnTo>
                    <a:lnTo>
                      <a:pt x="282" y="38"/>
                    </a:lnTo>
                    <a:lnTo>
                      <a:pt x="281" y="38"/>
                    </a:lnTo>
                    <a:lnTo>
                      <a:pt x="280" y="38"/>
                    </a:lnTo>
                    <a:lnTo>
                      <a:pt x="280" y="39"/>
                    </a:lnTo>
                    <a:lnTo>
                      <a:pt x="280" y="40"/>
                    </a:lnTo>
                    <a:lnTo>
                      <a:pt x="280" y="41"/>
                    </a:lnTo>
                    <a:lnTo>
                      <a:pt x="280" y="42"/>
                    </a:lnTo>
                    <a:lnTo>
                      <a:pt x="280" y="42"/>
                    </a:lnTo>
                    <a:lnTo>
                      <a:pt x="282" y="43"/>
                    </a:lnTo>
                    <a:lnTo>
                      <a:pt x="283" y="44"/>
                    </a:lnTo>
                    <a:lnTo>
                      <a:pt x="282" y="45"/>
                    </a:lnTo>
                    <a:lnTo>
                      <a:pt x="281" y="46"/>
                    </a:lnTo>
                    <a:lnTo>
                      <a:pt x="281" y="48"/>
                    </a:lnTo>
                    <a:lnTo>
                      <a:pt x="281" y="49"/>
                    </a:lnTo>
                    <a:lnTo>
                      <a:pt x="282" y="49"/>
                    </a:lnTo>
                    <a:lnTo>
                      <a:pt x="283" y="50"/>
                    </a:lnTo>
                    <a:lnTo>
                      <a:pt x="283" y="50"/>
                    </a:lnTo>
                    <a:lnTo>
                      <a:pt x="284" y="50"/>
                    </a:lnTo>
                    <a:lnTo>
                      <a:pt x="284" y="51"/>
                    </a:lnTo>
                    <a:lnTo>
                      <a:pt x="284" y="52"/>
                    </a:lnTo>
                    <a:lnTo>
                      <a:pt x="285" y="52"/>
                    </a:lnTo>
                    <a:lnTo>
                      <a:pt x="285" y="53"/>
                    </a:lnTo>
                    <a:lnTo>
                      <a:pt x="285" y="54"/>
                    </a:lnTo>
                    <a:lnTo>
                      <a:pt x="285" y="55"/>
                    </a:lnTo>
                    <a:lnTo>
                      <a:pt x="284" y="55"/>
                    </a:lnTo>
                    <a:lnTo>
                      <a:pt x="283" y="56"/>
                    </a:lnTo>
                    <a:lnTo>
                      <a:pt x="283" y="56"/>
                    </a:lnTo>
                    <a:lnTo>
                      <a:pt x="283" y="57"/>
                    </a:lnTo>
                    <a:lnTo>
                      <a:pt x="285" y="57"/>
                    </a:lnTo>
                    <a:lnTo>
                      <a:pt x="286" y="58"/>
                    </a:lnTo>
                    <a:lnTo>
                      <a:pt x="287" y="58"/>
                    </a:lnTo>
                    <a:lnTo>
                      <a:pt x="287" y="59"/>
                    </a:lnTo>
                    <a:lnTo>
                      <a:pt x="286" y="59"/>
                    </a:lnTo>
                    <a:lnTo>
                      <a:pt x="286" y="61"/>
                    </a:lnTo>
                    <a:lnTo>
                      <a:pt x="283" y="62"/>
                    </a:lnTo>
                    <a:lnTo>
                      <a:pt x="283" y="63"/>
                    </a:lnTo>
                    <a:lnTo>
                      <a:pt x="283" y="63"/>
                    </a:lnTo>
                    <a:lnTo>
                      <a:pt x="283" y="64"/>
                    </a:lnTo>
                    <a:lnTo>
                      <a:pt x="283" y="65"/>
                    </a:lnTo>
                    <a:lnTo>
                      <a:pt x="282" y="65"/>
                    </a:lnTo>
                    <a:lnTo>
                      <a:pt x="281" y="65"/>
                    </a:lnTo>
                    <a:lnTo>
                      <a:pt x="280" y="65"/>
                    </a:lnTo>
                    <a:lnTo>
                      <a:pt x="280" y="66"/>
                    </a:lnTo>
                    <a:lnTo>
                      <a:pt x="280" y="66"/>
                    </a:lnTo>
                    <a:lnTo>
                      <a:pt x="280" y="67"/>
                    </a:lnTo>
                    <a:lnTo>
                      <a:pt x="280" y="68"/>
                    </a:lnTo>
                    <a:lnTo>
                      <a:pt x="279" y="69"/>
                    </a:lnTo>
                    <a:lnTo>
                      <a:pt x="280" y="69"/>
                    </a:lnTo>
                    <a:lnTo>
                      <a:pt x="280" y="69"/>
                    </a:lnTo>
                    <a:lnTo>
                      <a:pt x="280" y="70"/>
                    </a:lnTo>
                    <a:lnTo>
                      <a:pt x="280" y="71"/>
                    </a:lnTo>
                    <a:lnTo>
                      <a:pt x="280" y="71"/>
                    </a:lnTo>
                    <a:lnTo>
                      <a:pt x="279" y="72"/>
                    </a:lnTo>
                    <a:lnTo>
                      <a:pt x="278" y="72"/>
                    </a:lnTo>
                    <a:lnTo>
                      <a:pt x="277" y="72"/>
                    </a:lnTo>
                    <a:lnTo>
                      <a:pt x="276" y="71"/>
                    </a:lnTo>
                    <a:lnTo>
                      <a:pt x="274" y="71"/>
                    </a:lnTo>
                    <a:lnTo>
                      <a:pt x="273" y="72"/>
                    </a:lnTo>
                    <a:lnTo>
                      <a:pt x="274" y="72"/>
                    </a:lnTo>
                    <a:lnTo>
                      <a:pt x="275" y="72"/>
                    </a:lnTo>
                    <a:lnTo>
                      <a:pt x="275" y="73"/>
                    </a:lnTo>
                    <a:lnTo>
                      <a:pt x="274" y="74"/>
                    </a:lnTo>
                    <a:lnTo>
                      <a:pt x="273" y="74"/>
                    </a:lnTo>
                    <a:lnTo>
                      <a:pt x="271" y="74"/>
                    </a:lnTo>
                    <a:lnTo>
                      <a:pt x="270" y="73"/>
                    </a:lnTo>
                    <a:lnTo>
                      <a:pt x="269" y="73"/>
                    </a:lnTo>
                    <a:lnTo>
                      <a:pt x="269" y="74"/>
                    </a:lnTo>
                    <a:lnTo>
                      <a:pt x="269" y="75"/>
                    </a:lnTo>
                    <a:lnTo>
                      <a:pt x="269" y="76"/>
                    </a:lnTo>
                    <a:lnTo>
                      <a:pt x="269" y="76"/>
                    </a:lnTo>
                    <a:lnTo>
                      <a:pt x="269" y="77"/>
                    </a:lnTo>
                    <a:lnTo>
                      <a:pt x="269" y="78"/>
                    </a:lnTo>
                    <a:lnTo>
                      <a:pt x="270" y="78"/>
                    </a:lnTo>
                    <a:lnTo>
                      <a:pt x="271" y="78"/>
                    </a:lnTo>
                    <a:lnTo>
                      <a:pt x="272" y="78"/>
                    </a:lnTo>
                    <a:lnTo>
                      <a:pt x="273" y="78"/>
                    </a:lnTo>
                    <a:lnTo>
                      <a:pt x="273" y="79"/>
                    </a:lnTo>
                    <a:lnTo>
                      <a:pt x="273" y="80"/>
                    </a:lnTo>
                    <a:lnTo>
                      <a:pt x="272" y="80"/>
                    </a:lnTo>
                    <a:lnTo>
                      <a:pt x="272" y="80"/>
                    </a:lnTo>
                    <a:lnTo>
                      <a:pt x="273" y="81"/>
                    </a:lnTo>
                    <a:lnTo>
                      <a:pt x="273" y="83"/>
                    </a:lnTo>
                    <a:lnTo>
                      <a:pt x="273" y="83"/>
                    </a:lnTo>
                    <a:lnTo>
                      <a:pt x="273" y="84"/>
                    </a:lnTo>
                    <a:lnTo>
                      <a:pt x="273" y="84"/>
                    </a:lnTo>
                    <a:lnTo>
                      <a:pt x="274" y="85"/>
                    </a:lnTo>
                    <a:lnTo>
                      <a:pt x="274" y="86"/>
                    </a:lnTo>
                    <a:lnTo>
                      <a:pt x="274" y="87"/>
                    </a:lnTo>
                    <a:lnTo>
                      <a:pt x="274" y="87"/>
                    </a:lnTo>
                    <a:lnTo>
                      <a:pt x="274" y="88"/>
                    </a:lnTo>
                    <a:lnTo>
                      <a:pt x="274" y="89"/>
                    </a:lnTo>
                    <a:lnTo>
                      <a:pt x="275" y="89"/>
                    </a:lnTo>
                    <a:lnTo>
                      <a:pt x="276" y="89"/>
                    </a:lnTo>
                    <a:lnTo>
                      <a:pt x="276" y="90"/>
                    </a:lnTo>
                    <a:lnTo>
                      <a:pt x="276" y="91"/>
                    </a:lnTo>
                    <a:lnTo>
                      <a:pt x="276" y="92"/>
                    </a:lnTo>
                    <a:lnTo>
                      <a:pt x="276" y="94"/>
                    </a:lnTo>
                    <a:lnTo>
                      <a:pt x="277" y="95"/>
                    </a:lnTo>
                    <a:lnTo>
                      <a:pt x="278" y="96"/>
                    </a:lnTo>
                    <a:lnTo>
                      <a:pt x="279" y="97"/>
                    </a:lnTo>
                    <a:lnTo>
                      <a:pt x="280" y="97"/>
                    </a:lnTo>
                    <a:lnTo>
                      <a:pt x="281" y="97"/>
                    </a:lnTo>
                    <a:lnTo>
                      <a:pt x="282" y="98"/>
                    </a:lnTo>
                    <a:lnTo>
                      <a:pt x="283" y="100"/>
                    </a:lnTo>
                    <a:lnTo>
                      <a:pt x="283" y="100"/>
                    </a:lnTo>
                    <a:lnTo>
                      <a:pt x="282" y="101"/>
                    </a:lnTo>
                    <a:lnTo>
                      <a:pt x="282" y="102"/>
                    </a:lnTo>
                    <a:lnTo>
                      <a:pt x="281" y="103"/>
                    </a:lnTo>
                    <a:lnTo>
                      <a:pt x="281" y="104"/>
                    </a:lnTo>
                    <a:lnTo>
                      <a:pt x="281" y="104"/>
                    </a:lnTo>
                    <a:lnTo>
                      <a:pt x="280" y="105"/>
                    </a:lnTo>
                    <a:lnTo>
                      <a:pt x="281" y="106"/>
                    </a:lnTo>
                    <a:lnTo>
                      <a:pt x="281" y="107"/>
                    </a:lnTo>
                    <a:lnTo>
                      <a:pt x="282" y="107"/>
                    </a:lnTo>
                    <a:lnTo>
                      <a:pt x="283" y="108"/>
                    </a:lnTo>
                    <a:lnTo>
                      <a:pt x="283" y="109"/>
                    </a:lnTo>
                    <a:lnTo>
                      <a:pt x="284" y="109"/>
                    </a:lnTo>
                    <a:lnTo>
                      <a:pt x="283" y="110"/>
                    </a:lnTo>
                    <a:lnTo>
                      <a:pt x="283" y="111"/>
                    </a:lnTo>
                    <a:lnTo>
                      <a:pt x="283" y="111"/>
                    </a:lnTo>
                    <a:lnTo>
                      <a:pt x="282" y="112"/>
                    </a:lnTo>
                    <a:lnTo>
                      <a:pt x="282" y="113"/>
                    </a:lnTo>
                    <a:lnTo>
                      <a:pt x="281" y="114"/>
                    </a:lnTo>
                    <a:lnTo>
                      <a:pt x="281" y="114"/>
                    </a:lnTo>
                    <a:lnTo>
                      <a:pt x="281" y="117"/>
                    </a:lnTo>
                    <a:lnTo>
                      <a:pt x="281" y="118"/>
                    </a:lnTo>
                    <a:lnTo>
                      <a:pt x="283" y="118"/>
                    </a:lnTo>
                    <a:lnTo>
                      <a:pt x="282" y="118"/>
                    </a:lnTo>
                    <a:lnTo>
                      <a:pt x="282" y="119"/>
                    </a:lnTo>
                    <a:lnTo>
                      <a:pt x="281" y="120"/>
                    </a:lnTo>
                    <a:lnTo>
                      <a:pt x="281" y="121"/>
                    </a:lnTo>
                    <a:lnTo>
                      <a:pt x="281" y="121"/>
                    </a:lnTo>
                    <a:lnTo>
                      <a:pt x="282" y="122"/>
                    </a:lnTo>
                    <a:lnTo>
                      <a:pt x="282" y="126"/>
                    </a:lnTo>
                    <a:lnTo>
                      <a:pt x="281" y="127"/>
                    </a:lnTo>
                    <a:lnTo>
                      <a:pt x="281" y="128"/>
                    </a:lnTo>
                    <a:lnTo>
                      <a:pt x="281" y="128"/>
                    </a:lnTo>
                    <a:lnTo>
                      <a:pt x="281" y="130"/>
                    </a:lnTo>
                    <a:lnTo>
                      <a:pt x="282" y="131"/>
                    </a:lnTo>
                    <a:lnTo>
                      <a:pt x="281" y="132"/>
                    </a:lnTo>
                    <a:lnTo>
                      <a:pt x="280" y="132"/>
                    </a:lnTo>
                    <a:lnTo>
                      <a:pt x="280" y="133"/>
                    </a:lnTo>
                    <a:lnTo>
                      <a:pt x="280" y="135"/>
                    </a:lnTo>
                    <a:lnTo>
                      <a:pt x="280" y="135"/>
                    </a:lnTo>
                    <a:lnTo>
                      <a:pt x="279" y="135"/>
                    </a:lnTo>
                    <a:lnTo>
                      <a:pt x="279" y="135"/>
                    </a:lnTo>
                    <a:lnTo>
                      <a:pt x="278" y="136"/>
                    </a:lnTo>
                    <a:lnTo>
                      <a:pt x="277" y="137"/>
                    </a:lnTo>
                    <a:lnTo>
                      <a:pt x="276" y="138"/>
                    </a:lnTo>
                    <a:lnTo>
                      <a:pt x="275" y="138"/>
                    </a:lnTo>
                    <a:lnTo>
                      <a:pt x="274" y="138"/>
                    </a:lnTo>
                    <a:lnTo>
                      <a:pt x="273" y="138"/>
                    </a:lnTo>
                    <a:lnTo>
                      <a:pt x="272" y="138"/>
                    </a:lnTo>
                    <a:lnTo>
                      <a:pt x="271" y="138"/>
                    </a:lnTo>
                    <a:lnTo>
                      <a:pt x="270" y="138"/>
                    </a:lnTo>
                    <a:lnTo>
                      <a:pt x="269" y="138"/>
                    </a:lnTo>
                    <a:lnTo>
                      <a:pt x="269" y="138"/>
                    </a:lnTo>
                    <a:lnTo>
                      <a:pt x="269" y="139"/>
                    </a:lnTo>
                    <a:lnTo>
                      <a:pt x="269" y="140"/>
                    </a:lnTo>
                    <a:lnTo>
                      <a:pt x="267" y="141"/>
                    </a:lnTo>
                    <a:lnTo>
                      <a:pt x="266" y="141"/>
                    </a:lnTo>
                    <a:lnTo>
                      <a:pt x="266" y="142"/>
                    </a:lnTo>
                    <a:lnTo>
                      <a:pt x="265" y="142"/>
                    </a:lnTo>
                    <a:lnTo>
                      <a:pt x="264" y="142"/>
                    </a:lnTo>
                    <a:lnTo>
                      <a:pt x="263" y="144"/>
                    </a:lnTo>
                    <a:lnTo>
                      <a:pt x="262" y="145"/>
                    </a:lnTo>
                    <a:lnTo>
                      <a:pt x="262" y="145"/>
                    </a:lnTo>
                    <a:lnTo>
                      <a:pt x="262" y="145"/>
                    </a:lnTo>
                    <a:lnTo>
                      <a:pt x="261" y="146"/>
                    </a:lnTo>
                    <a:lnTo>
                      <a:pt x="260" y="145"/>
                    </a:lnTo>
                    <a:lnTo>
                      <a:pt x="259" y="146"/>
                    </a:lnTo>
                    <a:lnTo>
                      <a:pt x="259" y="147"/>
                    </a:lnTo>
                    <a:lnTo>
                      <a:pt x="259" y="148"/>
                    </a:lnTo>
                    <a:lnTo>
                      <a:pt x="258" y="149"/>
                    </a:lnTo>
                    <a:lnTo>
                      <a:pt x="258" y="149"/>
                    </a:lnTo>
                    <a:lnTo>
                      <a:pt x="259" y="150"/>
                    </a:lnTo>
                    <a:lnTo>
                      <a:pt x="259" y="151"/>
                    </a:lnTo>
                    <a:lnTo>
                      <a:pt x="258" y="151"/>
                    </a:lnTo>
                    <a:lnTo>
                      <a:pt x="256" y="152"/>
                    </a:lnTo>
                    <a:lnTo>
                      <a:pt x="256" y="152"/>
                    </a:lnTo>
                    <a:lnTo>
                      <a:pt x="256" y="153"/>
                    </a:lnTo>
                    <a:lnTo>
                      <a:pt x="255" y="154"/>
                    </a:lnTo>
                    <a:lnTo>
                      <a:pt x="254" y="154"/>
                    </a:lnTo>
                    <a:lnTo>
                      <a:pt x="254" y="155"/>
                    </a:lnTo>
                    <a:lnTo>
                      <a:pt x="253" y="155"/>
                    </a:lnTo>
                    <a:lnTo>
                      <a:pt x="252" y="155"/>
                    </a:lnTo>
                    <a:lnTo>
                      <a:pt x="252" y="156"/>
                    </a:lnTo>
                    <a:lnTo>
                      <a:pt x="252" y="156"/>
                    </a:lnTo>
                    <a:lnTo>
                      <a:pt x="251" y="157"/>
                    </a:lnTo>
                    <a:lnTo>
                      <a:pt x="250" y="157"/>
                    </a:lnTo>
                    <a:lnTo>
                      <a:pt x="249" y="157"/>
                    </a:lnTo>
                    <a:lnTo>
                      <a:pt x="249" y="158"/>
                    </a:lnTo>
                    <a:lnTo>
                      <a:pt x="248" y="159"/>
                    </a:lnTo>
                    <a:lnTo>
                      <a:pt x="248" y="159"/>
                    </a:lnTo>
                    <a:lnTo>
                      <a:pt x="248" y="160"/>
                    </a:lnTo>
                    <a:lnTo>
                      <a:pt x="247" y="160"/>
                    </a:lnTo>
                    <a:lnTo>
                      <a:pt x="246" y="161"/>
                    </a:lnTo>
                    <a:lnTo>
                      <a:pt x="245" y="163"/>
                    </a:lnTo>
                    <a:lnTo>
                      <a:pt x="245" y="163"/>
                    </a:lnTo>
                    <a:lnTo>
                      <a:pt x="243" y="163"/>
                    </a:lnTo>
                    <a:lnTo>
                      <a:pt x="242" y="163"/>
                    </a:lnTo>
                    <a:lnTo>
                      <a:pt x="242" y="163"/>
                    </a:lnTo>
                    <a:lnTo>
                      <a:pt x="241" y="163"/>
                    </a:lnTo>
                    <a:lnTo>
                      <a:pt x="240" y="163"/>
                    </a:lnTo>
                    <a:lnTo>
                      <a:pt x="240" y="162"/>
                    </a:lnTo>
                    <a:lnTo>
                      <a:pt x="239" y="162"/>
                    </a:lnTo>
                    <a:lnTo>
                      <a:pt x="239" y="163"/>
                    </a:lnTo>
                    <a:lnTo>
                      <a:pt x="238" y="163"/>
                    </a:lnTo>
                    <a:lnTo>
                      <a:pt x="238" y="163"/>
                    </a:lnTo>
                    <a:lnTo>
                      <a:pt x="238" y="163"/>
                    </a:lnTo>
                    <a:lnTo>
                      <a:pt x="238" y="164"/>
                    </a:lnTo>
                    <a:lnTo>
                      <a:pt x="237" y="164"/>
                    </a:lnTo>
                    <a:lnTo>
                      <a:pt x="237" y="165"/>
                    </a:lnTo>
                    <a:lnTo>
                      <a:pt x="236" y="165"/>
                    </a:lnTo>
                    <a:lnTo>
                      <a:pt x="236" y="166"/>
                    </a:lnTo>
                    <a:lnTo>
                      <a:pt x="236" y="166"/>
                    </a:lnTo>
                    <a:lnTo>
                      <a:pt x="236" y="169"/>
                    </a:lnTo>
                    <a:lnTo>
                      <a:pt x="236" y="173"/>
                    </a:lnTo>
                    <a:lnTo>
                      <a:pt x="236" y="173"/>
                    </a:lnTo>
                    <a:lnTo>
                      <a:pt x="236" y="174"/>
                    </a:lnTo>
                    <a:lnTo>
                      <a:pt x="236" y="175"/>
                    </a:lnTo>
                    <a:lnTo>
                      <a:pt x="238" y="176"/>
                    </a:lnTo>
                    <a:lnTo>
                      <a:pt x="238" y="176"/>
                    </a:lnTo>
                    <a:lnTo>
                      <a:pt x="238" y="177"/>
                    </a:lnTo>
                    <a:lnTo>
                      <a:pt x="237" y="178"/>
                    </a:lnTo>
                    <a:lnTo>
                      <a:pt x="237" y="179"/>
                    </a:lnTo>
                    <a:lnTo>
                      <a:pt x="237" y="180"/>
                    </a:lnTo>
                    <a:lnTo>
                      <a:pt x="238" y="180"/>
                    </a:lnTo>
                    <a:lnTo>
                      <a:pt x="238" y="180"/>
                    </a:lnTo>
                    <a:lnTo>
                      <a:pt x="238" y="181"/>
                    </a:lnTo>
                    <a:lnTo>
                      <a:pt x="238" y="182"/>
                    </a:lnTo>
                    <a:lnTo>
                      <a:pt x="238" y="183"/>
                    </a:lnTo>
                    <a:lnTo>
                      <a:pt x="237" y="183"/>
                    </a:lnTo>
                    <a:lnTo>
                      <a:pt x="236" y="183"/>
                    </a:lnTo>
                    <a:lnTo>
                      <a:pt x="235" y="183"/>
                    </a:lnTo>
                    <a:lnTo>
                      <a:pt x="235" y="183"/>
                    </a:lnTo>
                    <a:lnTo>
                      <a:pt x="234" y="185"/>
                    </a:lnTo>
                    <a:lnTo>
                      <a:pt x="234" y="186"/>
                    </a:lnTo>
                    <a:lnTo>
                      <a:pt x="235" y="187"/>
                    </a:lnTo>
                    <a:lnTo>
                      <a:pt x="235" y="187"/>
                    </a:lnTo>
                    <a:lnTo>
                      <a:pt x="235" y="188"/>
                    </a:lnTo>
                    <a:lnTo>
                      <a:pt x="234" y="188"/>
                    </a:lnTo>
                    <a:lnTo>
                      <a:pt x="232" y="187"/>
                    </a:lnTo>
                    <a:lnTo>
                      <a:pt x="232" y="188"/>
                    </a:lnTo>
                    <a:lnTo>
                      <a:pt x="232" y="189"/>
                    </a:lnTo>
                    <a:lnTo>
                      <a:pt x="232" y="190"/>
                    </a:lnTo>
                    <a:lnTo>
                      <a:pt x="231" y="190"/>
                    </a:lnTo>
                    <a:lnTo>
                      <a:pt x="231" y="191"/>
                    </a:lnTo>
                    <a:lnTo>
                      <a:pt x="230" y="192"/>
                    </a:lnTo>
                    <a:lnTo>
                      <a:pt x="229" y="192"/>
                    </a:lnTo>
                    <a:lnTo>
                      <a:pt x="228" y="193"/>
                    </a:lnTo>
                    <a:lnTo>
                      <a:pt x="228" y="194"/>
                    </a:lnTo>
                    <a:lnTo>
                      <a:pt x="227" y="194"/>
                    </a:lnTo>
                    <a:lnTo>
                      <a:pt x="226" y="195"/>
                    </a:lnTo>
                    <a:lnTo>
                      <a:pt x="225" y="195"/>
                    </a:lnTo>
                    <a:lnTo>
                      <a:pt x="224" y="195"/>
                    </a:lnTo>
                    <a:lnTo>
                      <a:pt x="223" y="196"/>
                    </a:lnTo>
                    <a:lnTo>
                      <a:pt x="223" y="197"/>
                    </a:lnTo>
                    <a:lnTo>
                      <a:pt x="223" y="198"/>
                    </a:lnTo>
                    <a:lnTo>
                      <a:pt x="223" y="199"/>
                    </a:lnTo>
                    <a:lnTo>
                      <a:pt x="222" y="199"/>
                    </a:lnTo>
                    <a:lnTo>
                      <a:pt x="221" y="199"/>
                    </a:lnTo>
                    <a:lnTo>
                      <a:pt x="221" y="198"/>
                    </a:lnTo>
                    <a:lnTo>
                      <a:pt x="221" y="197"/>
                    </a:lnTo>
                    <a:lnTo>
                      <a:pt x="220" y="197"/>
                    </a:lnTo>
                    <a:lnTo>
                      <a:pt x="219" y="198"/>
                    </a:lnTo>
                    <a:lnTo>
                      <a:pt x="218" y="199"/>
                    </a:lnTo>
                    <a:lnTo>
                      <a:pt x="218" y="200"/>
                    </a:lnTo>
                    <a:lnTo>
                      <a:pt x="218" y="200"/>
                    </a:lnTo>
                    <a:lnTo>
                      <a:pt x="217" y="200"/>
                    </a:lnTo>
                    <a:lnTo>
                      <a:pt x="216" y="201"/>
                    </a:lnTo>
                    <a:lnTo>
                      <a:pt x="217" y="202"/>
                    </a:lnTo>
                    <a:lnTo>
                      <a:pt x="218" y="203"/>
                    </a:lnTo>
                    <a:lnTo>
                      <a:pt x="218" y="204"/>
                    </a:lnTo>
                    <a:lnTo>
                      <a:pt x="217" y="204"/>
                    </a:lnTo>
                    <a:lnTo>
                      <a:pt x="215" y="204"/>
                    </a:lnTo>
                    <a:lnTo>
                      <a:pt x="215" y="205"/>
                    </a:lnTo>
                    <a:lnTo>
                      <a:pt x="215" y="206"/>
                    </a:lnTo>
                    <a:lnTo>
                      <a:pt x="216" y="206"/>
                    </a:lnTo>
                    <a:lnTo>
                      <a:pt x="217" y="206"/>
                    </a:lnTo>
                    <a:lnTo>
                      <a:pt x="218" y="206"/>
                    </a:lnTo>
                    <a:lnTo>
                      <a:pt x="218" y="207"/>
                    </a:lnTo>
                    <a:lnTo>
                      <a:pt x="218" y="207"/>
                    </a:lnTo>
                    <a:lnTo>
                      <a:pt x="218" y="208"/>
                    </a:lnTo>
                    <a:lnTo>
                      <a:pt x="218" y="208"/>
                    </a:lnTo>
                    <a:lnTo>
                      <a:pt x="218" y="209"/>
                    </a:lnTo>
                    <a:lnTo>
                      <a:pt x="218" y="210"/>
                    </a:lnTo>
                    <a:lnTo>
                      <a:pt x="217" y="210"/>
                    </a:lnTo>
                    <a:lnTo>
                      <a:pt x="218" y="210"/>
                    </a:lnTo>
                    <a:lnTo>
                      <a:pt x="217" y="209"/>
                    </a:lnTo>
                    <a:lnTo>
                      <a:pt x="216" y="208"/>
                    </a:lnTo>
                    <a:lnTo>
                      <a:pt x="215" y="208"/>
                    </a:lnTo>
                    <a:lnTo>
                      <a:pt x="215" y="209"/>
                    </a:lnTo>
                    <a:lnTo>
                      <a:pt x="214" y="209"/>
                    </a:lnTo>
                    <a:lnTo>
                      <a:pt x="214" y="210"/>
                    </a:lnTo>
                    <a:lnTo>
                      <a:pt x="214" y="209"/>
                    </a:lnTo>
                    <a:lnTo>
                      <a:pt x="214" y="209"/>
                    </a:lnTo>
                    <a:lnTo>
                      <a:pt x="213" y="209"/>
                    </a:lnTo>
                    <a:lnTo>
                      <a:pt x="212" y="209"/>
                    </a:lnTo>
                    <a:lnTo>
                      <a:pt x="212" y="210"/>
                    </a:lnTo>
                    <a:lnTo>
                      <a:pt x="212" y="211"/>
                    </a:lnTo>
                    <a:lnTo>
                      <a:pt x="212" y="211"/>
                    </a:lnTo>
                    <a:lnTo>
                      <a:pt x="212" y="212"/>
                    </a:lnTo>
                    <a:lnTo>
                      <a:pt x="213" y="213"/>
                    </a:lnTo>
                    <a:lnTo>
                      <a:pt x="213" y="214"/>
                    </a:lnTo>
                    <a:lnTo>
                      <a:pt x="213" y="214"/>
                    </a:lnTo>
                    <a:lnTo>
                      <a:pt x="212" y="214"/>
                    </a:lnTo>
                    <a:lnTo>
                      <a:pt x="212" y="215"/>
                    </a:lnTo>
                    <a:lnTo>
                      <a:pt x="211" y="216"/>
                    </a:lnTo>
                    <a:lnTo>
                      <a:pt x="211" y="217"/>
                    </a:lnTo>
                    <a:lnTo>
                      <a:pt x="212" y="218"/>
                    </a:lnTo>
                    <a:lnTo>
                      <a:pt x="213" y="218"/>
                    </a:lnTo>
                    <a:lnTo>
                      <a:pt x="212" y="218"/>
                    </a:lnTo>
                    <a:lnTo>
                      <a:pt x="212" y="219"/>
                    </a:lnTo>
                    <a:lnTo>
                      <a:pt x="212" y="220"/>
                    </a:lnTo>
                    <a:lnTo>
                      <a:pt x="212" y="221"/>
                    </a:lnTo>
                    <a:lnTo>
                      <a:pt x="213" y="221"/>
                    </a:lnTo>
                    <a:lnTo>
                      <a:pt x="213" y="221"/>
                    </a:lnTo>
                    <a:lnTo>
                      <a:pt x="212" y="221"/>
                    </a:lnTo>
                    <a:lnTo>
                      <a:pt x="211" y="222"/>
                    </a:lnTo>
                    <a:lnTo>
                      <a:pt x="211" y="223"/>
                    </a:lnTo>
                    <a:lnTo>
                      <a:pt x="211" y="224"/>
                    </a:lnTo>
                    <a:lnTo>
                      <a:pt x="211" y="225"/>
                    </a:lnTo>
                    <a:lnTo>
                      <a:pt x="211" y="225"/>
                    </a:lnTo>
                    <a:lnTo>
                      <a:pt x="210" y="225"/>
                    </a:lnTo>
                    <a:lnTo>
                      <a:pt x="208" y="227"/>
                    </a:lnTo>
                    <a:lnTo>
                      <a:pt x="209" y="228"/>
                    </a:lnTo>
                    <a:lnTo>
                      <a:pt x="210" y="228"/>
                    </a:lnTo>
                    <a:lnTo>
                      <a:pt x="210" y="228"/>
                    </a:lnTo>
                    <a:lnTo>
                      <a:pt x="211" y="229"/>
                    </a:lnTo>
                    <a:lnTo>
                      <a:pt x="211" y="230"/>
                    </a:lnTo>
                    <a:lnTo>
                      <a:pt x="211" y="231"/>
                    </a:lnTo>
                    <a:lnTo>
                      <a:pt x="210" y="231"/>
                    </a:lnTo>
                    <a:lnTo>
                      <a:pt x="209" y="231"/>
                    </a:lnTo>
                    <a:lnTo>
                      <a:pt x="209" y="232"/>
                    </a:lnTo>
                    <a:lnTo>
                      <a:pt x="208" y="233"/>
                    </a:lnTo>
                    <a:lnTo>
                      <a:pt x="208" y="232"/>
                    </a:lnTo>
                    <a:lnTo>
                      <a:pt x="207" y="231"/>
                    </a:lnTo>
                    <a:lnTo>
                      <a:pt x="206" y="231"/>
                    </a:lnTo>
                    <a:lnTo>
                      <a:pt x="205" y="232"/>
                    </a:lnTo>
                    <a:lnTo>
                      <a:pt x="206" y="234"/>
                    </a:lnTo>
                    <a:lnTo>
                      <a:pt x="205" y="234"/>
                    </a:lnTo>
                    <a:lnTo>
                      <a:pt x="204" y="235"/>
                    </a:lnTo>
                    <a:lnTo>
                      <a:pt x="204" y="236"/>
                    </a:lnTo>
                    <a:lnTo>
                      <a:pt x="204" y="238"/>
                    </a:lnTo>
                    <a:lnTo>
                      <a:pt x="204" y="238"/>
                    </a:lnTo>
                    <a:lnTo>
                      <a:pt x="203" y="239"/>
                    </a:lnTo>
                    <a:lnTo>
                      <a:pt x="202" y="239"/>
                    </a:lnTo>
                    <a:lnTo>
                      <a:pt x="201" y="240"/>
                    </a:lnTo>
                    <a:lnTo>
                      <a:pt x="201" y="240"/>
                    </a:lnTo>
                    <a:lnTo>
                      <a:pt x="200" y="240"/>
                    </a:lnTo>
                    <a:lnTo>
                      <a:pt x="199" y="241"/>
                    </a:lnTo>
                    <a:lnTo>
                      <a:pt x="199" y="242"/>
                    </a:lnTo>
                    <a:lnTo>
                      <a:pt x="199" y="242"/>
                    </a:lnTo>
                    <a:lnTo>
                      <a:pt x="199" y="244"/>
                    </a:lnTo>
                    <a:lnTo>
                      <a:pt x="199" y="245"/>
                    </a:lnTo>
                    <a:lnTo>
                      <a:pt x="198" y="245"/>
                    </a:lnTo>
                    <a:lnTo>
                      <a:pt x="198" y="247"/>
                    </a:lnTo>
                    <a:lnTo>
                      <a:pt x="198" y="248"/>
                    </a:lnTo>
                    <a:lnTo>
                      <a:pt x="199" y="247"/>
                    </a:lnTo>
                    <a:lnTo>
                      <a:pt x="200" y="247"/>
                    </a:lnTo>
                    <a:lnTo>
                      <a:pt x="201" y="248"/>
                    </a:lnTo>
                    <a:lnTo>
                      <a:pt x="202" y="248"/>
                    </a:lnTo>
                    <a:lnTo>
                      <a:pt x="203" y="248"/>
                    </a:lnTo>
                    <a:lnTo>
                      <a:pt x="204" y="249"/>
                    </a:lnTo>
                    <a:lnTo>
                      <a:pt x="204" y="249"/>
                    </a:lnTo>
                    <a:lnTo>
                      <a:pt x="205" y="249"/>
                    </a:lnTo>
                    <a:lnTo>
                      <a:pt x="205" y="250"/>
                    </a:lnTo>
                    <a:lnTo>
                      <a:pt x="204" y="250"/>
                    </a:lnTo>
                    <a:lnTo>
                      <a:pt x="204" y="249"/>
                    </a:lnTo>
                    <a:lnTo>
                      <a:pt x="203" y="250"/>
                    </a:lnTo>
                    <a:lnTo>
                      <a:pt x="202" y="251"/>
                    </a:lnTo>
                    <a:lnTo>
                      <a:pt x="201" y="251"/>
                    </a:lnTo>
                    <a:lnTo>
                      <a:pt x="201" y="251"/>
                    </a:lnTo>
                    <a:lnTo>
                      <a:pt x="199" y="251"/>
                    </a:lnTo>
                    <a:lnTo>
                      <a:pt x="199" y="252"/>
                    </a:lnTo>
                    <a:lnTo>
                      <a:pt x="200" y="252"/>
                    </a:lnTo>
                    <a:lnTo>
                      <a:pt x="201" y="253"/>
                    </a:lnTo>
                    <a:lnTo>
                      <a:pt x="202" y="253"/>
                    </a:lnTo>
                    <a:lnTo>
                      <a:pt x="203" y="253"/>
                    </a:lnTo>
                    <a:lnTo>
                      <a:pt x="203" y="254"/>
                    </a:lnTo>
                    <a:lnTo>
                      <a:pt x="203" y="255"/>
                    </a:lnTo>
                    <a:lnTo>
                      <a:pt x="201" y="255"/>
                    </a:lnTo>
                    <a:lnTo>
                      <a:pt x="200" y="254"/>
                    </a:lnTo>
                    <a:lnTo>
                      <a:pt x="199" y="254"/>
                    </a:lnTo>
                    <a:lnTo>
                      <a:pt x="197" y="255"/>
                    </a:lnTo>
                    <a:lnTo>
                      <a:pt x="197" y="256"/>
                    </a:lnTo>
                    <a:lnTo>
                      <a:pt x="198" y="256"/>
                    </a:lnTo>
                    <a:lnTo>
                      <a:pt x="197" y="257"/>
                    </a:lnTo>
                    <a:lnTo>
                      <a:pt x="197" y="258"/>
                    </a:lnTo>
                    <a:lnTo>
                      <a:pt x="195" y="259"/>
                    </a:lnTo>
                    <a:lnTo>
                      <a:pt x="195" y="259"/>
                    </a:lnTo>
                    <a:lnTo>
                      <a:pt x="194" y="260"/>
                    </a:lnTo>
                    <a:lnTo>
                      <a:pt x="194" y="261"/>
                    </a:lnTo>
                    <a:lnTo>
                      <a:pt x="193" y="261"/>
                    </a:lnTo>
                    <a:lnTo>
                      <a:pt x="192" y="261"/>
                    </a:lnTo>
                    <a:lnTo>
                      <a:pt x="191" y="261"/>
                    </a:lnTo>
                    <a:lnTo>
                      <a:pt x="190" y="262"/>
                    </a:lnTo>
                    <a:lnTo>
                      <a:pt x="190" y="263"/>
                    </a:lnTo>
                    <a:lnTo>
                      <a:pt x="190" y="264"/>
                    </a:lnTo>
                    <a:lnTo>
                      <a:pt x="190" y="264"/>
                    </a:lnTo>
                    <a:lnTo>
                      <a:pt x="188" y="264"/>
                    </a:lnTo>
                    <a:lnTo>
                      <a:pt x="187" y="265"/>
                    </a:lnTo>
                    <a:lnTo>
                      <a:pt x="187" y="265"/>
                    </a:lnTo>
                    <a:lnTo>
                      <a:pt x="186" y="266"/>
                    </a:lnTo>
                    <a:lnTo>
                      <a:pt x="187" y="266"/>
                    </a:lnTo>
                    <a:lnTo>
                      <a:pt x="187" y="267"/>
                    </a:lnTo>
                    <a:lnTo>
                      <a:pt x="187" y="269"/>
                    </a:lnTo>
                    <a:lnTo>
                      <a:pt x="187" y="269"/>
                    </a:lnTo>
                    <a:lnTo>
                      <a:pt x="187" y="270"/>
                    </a:lnTo>
                    <a:lnTo>
                      <a:pt x="187" y="271"/>
                    </a:lnTo>
                    <a:lnTo>
                      <a:pt x="186" y="271"/>
                    </a:lnTo>
                    <a:lnTo>
                      <a:pt x="185" y="270"/>
                    </a:lnTo>
                    <a:lnTo>
                      <a:pt x="185" y="269"/>
                    </a:lnTo>
                    <a:lnTo>
                      <a:pt x="184" y="269"/>
                    </a:lnTo>
                    <a:lnTo>
                      <a:pt x="183" y="269"/>
                    </a:lnTo>
                    <a:lnTo>
                      <a:pt x="180" y="270"/>
                    </a:lnTo>
                    <a:lnTo>
                      <a:pt x="179" y="271"/>
                    </a:lnTo>
                    <a:lnTo>
                      <a:pt x="179" y="273"/>
                    </a:lnTo>
                    <a:lnTo>
                      <a:pt x="179" y="273"/>
                    </a:lnTo>
                    <a:lnTo>
                      <a:pt x="178" y="274"/>
                    </a:lnTo>
                    <a:lnTo>
                      <a:pt x="177" y="276"/>
                    </a:lnTo>
                    <a:lnTo>
                      <a:pt x="176" y="276"/>
                    </a:lnTo>
                    <a:lnTo>
                      <a:pt x="176" y="276"/>
                    </a:lnTo>
                    <a:lnTo>
                      <a:pt x="174" y="276"/>
                    </a:lnTo>
                    <a:lnTo>
                      <a:pt x="174" y="277"/>
                    </a:lnTo>
                    <a:lnTo>
                      <a:pt x="174" y="278"/>
                    </a:lnTo>
                    <a:lnTo>
                      <a:pt x="173" y="279"/>
                    </a:lnTo>
                    <a:lnTo>
                      <a:pt x="173" y="279"/>
                    </a:lnTo>
                    <a:lnTo>
                      <a:pt x="172" y="278"/>
                    </a:lnTo>
                    <a:lnTo>
                      <a:pt x="171" y="278"/>
                    </a:lnTo>
                    <a:lnTo>
                      <a:pt x="170" y="279"/>
                    </a:lnTo>
                    <a:lnTo>
                      <a:pt x="170" y="280"/>
                    </a:lnTo>
                    <a:lnTo>
                      <a:pt x="170" y="280"/>
                    </a:lnTo>
                    <a:lnTo>
                      <a:pt x="170" y="281"/>
                    </a:lnTo>
                    <a:lnTo>
                      <a:pt x="170" y="282"/>
                    </a:lnTo>
                    <a:lnTo>
                      <a:pt x="170" y="283"/>
                    </a:lnTo>
                    <a:lnTo>
                      <a:pt x="170" y="283"/>
                    </a:lnTo>
                    <a:lnTo>
                      <a:pt x="170" y="284"/>
                    </a:lnTo>
                    <a:lnTo>
                      <a:pt x="169" y="285"/>
                    </a:lnTo>
                    <a:lnTo>
                      <a:pt x="166" y="285"/>
                    </a:lnTo>
                    <a:lnTo>
                      <a:pt x="166" y="284"/>
                    </a:lnTo>
                    <a:lnTo>
                      <a:pt x="165" y="283"/>
                    </a:lnTo>
                    <a:lnTo>
                      <a:pt x="164" y="282"/>
                    </a:lnTo>
                    <a:lnTo>
                      <a:pt x="163" y="283"/>
                    </a:lnTo>
                    <a:lnTo>
                      <a:pt x="162" y="282"/>
                    </a:lnTo>
                    <a:lnTo>
                      <a:pt x="161" y="283"/>
                    </a:lnTo>
                    <a:lnTo>
                      <a:pt x="161" y="284"/>
                    </a:lnTo>
                    <a:lnTo>
                      <a:pt x="161" y="285"/>
                    </a:lnTo>
                    <a:lnTo>
                      <a:pt x="161" y="286"/>
                    </a:lnTo>
                    <a:lnTo>
                      <a:pt x="160" y="286"/>
                    </a:lnTo>
                    <a:lnTo>
                      <a:pt x="159" y="287"/>
                    </a:lnTo>
                    <a:lnTo>
                      <a:pt x="159" y="286"/>
                    </a:lnTo>
                    <a:lnTo>
                      <a:pt x="158" y="284"/>
                    </a:lnTo>
                    <a:lnTo>
                      <a:pt x="157" y="284"/>
                    </a:lnTo>
                    <a:lnTo>
                      <a:pt x="156" y="285"/>
                    </a:lnTo>
                    <a:lnTo>
                      <a:pt x="156" y="284"/>
                    </a:lnTo>
                    <a:lnTo>
                      <a:pt x="156" y="284"/>
                    </a:lnTo>
                    <a:lnTo>
                      <a:pt x="155" y="285"/>
                    </a:lnTo>
                    <a:lnTo>
                      <a:pt x="154" y="286"/>
                    </a:lnTo>
                    <a:lnTo>
                      <a:pt x="153" y="286"/>
                    </a:lnTo>
                    <a:lnTo>
                      <a:pt x="153" y="287"/>
                    </a:lnTo>
                    <a:lnTo>
                      <a:pt x="152" y="287"/>
                    </a:lnTo>
                    <a:lnTo>
                      <a:pt x="152" y="287"/>
                    </a:lnTo>
                    <a:lnTo>
                      <a:pt x="151" y="288"/>
                    </a:lnTo>
                    <a:lnTo>
                      <a:pt x="151" y="289"/>
                    </a:lnTo>
                    <a:lnTo>
                      <a:pt x="151" y="290"/>
                    </a:lnTo>
                    <a:lnTo>
                      <a:pt x="150" y="289"/>
                    </a:lnTo>
                    <a:lnTo>
                      <a:pt x="150" y="288"/>
                    </a:lnTo>
                    <a:lnTo>
                      <a:pt x="149" y="288"/>
                    </a:lnTo>
                    <a:lnTo>
                      <a:pt x="149" y="289"/>
                    </a:lnTo>
                    <a:lnTo>
                      <a:pt x="149" y="290"/>
                    </a:lnTo>
                    <a:lnTo>
                      <a:pt x="148" y="290"/>
                    </a:lnTo>
                    <a:lnTo>
                      <a:pt x="149" y="291"/>
                    </a:lnTo>
                    <a:lnTo>
                      <a:pt x="148" y="291"/>
                    </a:lnTo>
                    <a:lnTo>
                      <a:pt x="147" y="292"/>
                    </a:lnTo>
                    <a:lnTo>
                      <a:pt x="148" y="293"/>
                    </a:lnTo>
                    <a:lnTo>
                      <a:pt x="149" y="293"/>
                    </a:lnTo>
                    <a:lnTo>
                      <a:pt x="149" y="293"/>
                    </a:lnTo>
                    <a:lnTo>
                      <a:pt x="149" y="294"/>
                    </a:lnTo>
                    <a:lnTo>
                      <a:pt x="149" y="294"/>
                    </a:lnTo>
                    <a:lnTo>
                      <a:pt x="149" y="294"/>
                    </a:lnTo>
                    <a:lnTo>
                      <a:pt x="149" y="295"/>
                    </a:lnTo>
                    <a:lnTo>
                      <a:pt x="150" y="297"/>
                    </a:lnTo>
                    <a:lnTo>
                      <a:pt x="150" y="297"/>
                    </a:lnTo>
                    <a:lnTo>
                      <a:pt x="149" y="297"/>
                    </a:lnTo>
                    <a:lnTo>
                      <a:pt x="149" y="298"/>
                    </a:lnTo>
                    <a:lnTo>
                      <a:pt x="148" y="298"/>
                    </a:lnTo>
                    <a:lnTo>
                      <a:pt x="145" y="298"/>
                    </a:lnTo>
                    <a:lnTo>
                      <a:pt x="145" y="298"/>
                    </a:lnTo>
                    <a:lnTo>
                      <a:pt x="144" y="299"/>
                    </a:lnTo>
                    <a:lnTo>
                      <a:pt x="144" y="300"/>
                    </a:lnTo>
                    <a:lnTo>
                      <a:pt x="142" y="300"/>
                    </a:lnTo>
                    <a:lnTo>
                      <a:pt x="142" y="301"/>
                    </a:lnTo>
                    <a:lnTo>
                      <a:pt x="141" y="301"/>
                    </a:lnTo>
                    <a:lnTo>
                      <a:pt x="140" y="300"/>
                    </a:lnTo>
                    <a:lnTo>
                      <a:pt x="140" y="299"/>
                    </a:lnTo>
                    <a:lnTo>
                      <a:pt x="140" y="297"/>
                    </a:lnTo>
                    <a:lnTo>
                      <a:pt x="139" y="297"/>
                    </a:lnTo>
                    <a:lnTo>
                      <a:pt x="139" y="297"/>
                    </a:lnTo>
                    <a:lnTo>
                      <a:pt x="139" y="296"/>
                    </a:lnTo>
                    <a:lnTo>
                      <a:pt x="137" y="297"/>
                    </a:lnTo>
                    <a:lnTo>
                      <a:pt x="137" y="297"/>
                    </a:lnTo>
                    <a:lnTo>
                      <a:pt x="137" y="298"/>
                    </a:lnTo>
                    <a:lnTo>
                      <a:pt x="136" y="299"/>
                    </a:lnTo>
                    <a:lnTo>
                      <a:pt x="135" y="299"/>
                    </a:lnTo>
                    <a:lnTo>
                      <a:pt x="134" y="298"/>
                    </a:lnTo>
                    <a:lnTo>
                      <a:pt x="133" y="298"/>
                    </a:lnTo>
                    <a:lnTo>
                      <a:pt x="132" y="297"/>
                    </a:lnTo>
                    <a:lnTo>
                      <a:pt x="132" y="296"/>
                    </a:lnTo>
                    <a:lnTo>
                      <a:pt x="133" y="295"/>
                    </a:lnTo>
                    <a:lnTo>
                      <a:pt x="134" y="294"/>
                    </a:lnTo>
                    <a:lnTo>
                      <a:pt x="134" y="293"/>
                    </a:lnTo>
                    <a:lnTo>
                      <a:pt x="133" y="293"/>
                    </a:lnTo>
                    <a:lnTo>
                      <a:pt x="133" y="292"/>
                    </a:lnTo>
                    <a:lnTo>
                      <a:pt x="133" y="290"/>
                    </a:lnTo>
                    <a:lnTo>
                      <a:pt x="134" y="289"/>
                    </a:lnTo>
                    <a:lnTo>
                      <a:pt x="135" y="288"/>
                    </a:lnTo>
                    <a:lnTo>
                      <a:pt x="135" y="287"/>
                    </a:lnTo>
                    <a:lnTo>
                      <a:pt x="136" y="287"/>
                    </a:lnTo>
                    <a:lnTo>
                      <a:pt x="137" y="287"/>
                    </a:lnTo>
                    <a:lnTo>
                      <a:pt x="138" y="287"/>
                    </a:lnTo>
                    <a:lnTo>
                      <a:pt x="139" y="287"/>
                    </a:lnTo>
                    <a:lnTo>
                      <a:pt x="139" y="287"/>
                    </a:lnTo>
                    <a:lnTo>
                      <a:pt x="140" y="285"/>
                    </a:lnTo>
                    <a:lnTo>
                      <a:pt x="140" y="284"/>
                    </a:lnTo>
                    <a:lnTo>
                      <a:pt x="139" y="283"/>
                    </a:lnTo>
                    <a:lnTo>
                      <a:pt x="140" y="282"/>
                    </a:lnTo>
                    <a:lnTo>
                      <a:pt x="140" y="281"/>
                    </a:lnTo>
                    <a:lnTo>
                      <a:pt x="140" y="280"/>
                    </a:lnTo>
                    <a:lnTo>
                      <a:pt x="140" y="277"/>
                    </a:lnTo>
                    <a:lnTo>
                      <a:pt x="140" y="276"/>
                    </a:lnTo>
                    <a:lnTo>
                      <a:pt x="139" y="276"/>
                    </a:lnTo>
                    <a:lnTo>
                      <a:pt x="139" y="275"/>
                    </a:lnTo>
                    <a:lnTo>
                      <a:pt x="139" y="274"/>
                    </a:lnTo>
                    <a:lnTo>
                      <a:pt x="139" y="273"/>
                    </a:lnTo>
                    <a:lnTo>
                      <a:pt x="138" y="273"/>
                    </a:lnTo>
                    <a:lnTo>
                      <a:pt x="137" y="271"/>
                    </a:lnTo>
                    <a:lnTo>
                      <a:pt x="137" y="270"/>
                    </a:lnTo>
                    <a:lnTo>
                      <a:pt x="135" y="268"/>
                    </a:lnTo>
                    <a:lnTo>
                      <a:pt x="135" y="267"/>
                    </a:lnTo>
                    <a:lnTo>
                      <a:pt x="135" y="265"/>
                    </a:lnTo>
                    <a:lnTo>
                      <a:pt x="135" y="263"/>
                    </a:lnTo>
                    <a:lnTo>
                      <a:pt x="134" y="263"/>
                    </a:lnTo>
                    <a:lnTo>
                      <a:pt x="134" y="263"/>
                    </a:lnTo>
                    <a:lnTo>
                      <a:pt x="134" y="262"/>
                    </a:lnTo>
                    <a:lnTo>
                      <a:pt x="133" y="260"/>
                    </a:lnTo>
                    <a:lnTo>
                      <a:pt x="132" y="259"/>
                    </a:lnTo>
                    <a:lnTo>
                      <a:pt x="131" y="258"/>
                    </a:lnTo>
                    <a:lnTo>
                      <a:pt x="130" y="257"/>
                    </a:lnTo>
                    <a:lnTo>
                      <a:pt x="130" y="256"/>
                    </a:lnTo>
                    <a:lnTo>
                      <a:pt x="129" y="256"/>
                    </a:lnTo>
                    <a:lnTo>
                      <a:pt x="128" y="255"/>
                    </a:lnTo>
                    <a:lnTo>
                      <a:pt x="128" y="253"/>
                    </a:lnTo>
                    <a:lnTo>
                      <a:pt x="128" y="252"/>
                    </a:lnTo>
                    <a:lnTo>
                      <a:pt x="128" y="252"/>
                    </a:lnTo>
                    <a:lnTo>
                      <a:pt x="127" y="251"/>
                    </a:lnTo>
                    <a:lnTo>
                      <a:pt x="127" y="249"/>
                    </a:lnTo>
                    <a:lnTo>
                      <a:pt x="127" y="249"/>
                    </a:lnTo>
                    <a:lnTo>
                      <a:pt x="127" y="248"/>
                    </a:lnTo>
                    <a:lnTo>
                      <a:pt x="127" y="247"/>
                    </a:lnTo>
                    <a:lnTo>
                      <a:pt x="127" y="246"/>
                    </a:lnTo>
                    <a:lnTo>
                      <a:pt x="127" y="245"/>
                    </a:lnTo>
                    <a:lnTo>
                      <a:pt x="127" y="243"/>
                    </a:lnTo>
                    <a:lnTo>
                      <a:pt x="126" y="242"/>
                    </a:lnTo>
                    <a:lnTo>
                      <a:pt x="126" y="242"/>
                    </a:lnTo>
                    <a:lnTo>
                      <a:pt x="125" y="242"/>
                    </a:lnTo>
                    <a:lnTo>
                      <a:pt x="125" y="241"/>
                    </a:lnTo>
                    <a:lnTo>
                      <a:pt x="124" y="239"/>
                    </a:lnTo>
                    <a:lnTo>
                      <a:pt x="123" y="239"/>
                    </a:lnTo>
                    <a:lnTo>
                      <a:pt x="122" y="238"/>
                    </a:lnTo>
                    <a:lnTo>
                      <a:pt x="121" y="237"/>
                    </a:lnTo>
                    <a:lnTo>
                      <a:pt x="121" y="236"/>
                    </a:lnTo>
                    <a:lnTo>
                      <a:pt x="119" y="235"/>
                    </a:lnTo>
                    <a:lnTo>
                      <a:pt x="118" y="235"/>
                    </a:lnTo>
                    <a:lnTo>
                      <a:pt x="118" y="234"/>
                    </a:lnTo>
                    <a:lnTo>
                      <a:pt x="118" y="232"/>
                    </a:lnTo>
                    <a:lnTo>
                      <a:pt x="118" y="231"/>
                    </a:lnTo>
                    <a:lnTo>
                      <a:pt x="115" y="217"/>
                    </a:lnTo>
                    <a:lnTo>
                      <a:pt x="114" y="216"/>
                    </a:lnTo>
                    <a:lnTo>
                      <a:pt x="114" y="215"/>
                    </a:lnTo>
                    <a:lnTo>
                      <a:pt x="112" y="214"/>
                    </a:lnTo>
                    <a:lnTo>
                      <a:pt x="111" y="215"/>
                    </a:lnTo>
                    <a:lnTo>
                      <a:pt x="111" y="215"/>
                    </a:lnTo>
                    <a:lnTo>
                      <a:pt x="108" y="214"/>
                    </a:lnTo>
                    <a:lnTo>
                      <a:pt x="107" y="214"/>
                    </a:lnTo>
                    <a:lnTo>
                      <a:pt x="106" y="214"/>
                    </a:lnTo>
                    <a:lnTo>
                      <a:pt x="105" y="213"/>
                    </a:lnTo>
                    <a:lnTo>
                      <a:pt x="104" y="213"/>
                    </a:lnTo>
                    <a:lnTo>
                      <a:pt x="104" y="213"/>
                    </a:lnTo>
                    <a:lnTo>
                      <a:pt x="103" y="213"/>
                    </a:lnTo>
                    <a:lnTo>
                      <a:pt x="102" y="211"/>
                    </a:lnTo>
                    <a:lnTo>
                      <a:pt x="101" y="211"/>
                    </a:lnTo>
                    <a:lnTo>
                      <a:pt x="101" y="211"/>
                    </a:lnTo>
                    <a:lnTo>
                      <a:pt x="101" y="211"/>
                    </a:lnTo>
                    <a:lnTo>
                      <a:pt x="101" y="213"/>
                    </a:lnTo>
                    <a:lnTo>
                      <a:pt x="100" y="214"/>
                    </a:lnTo>
                    <a:lnTo>
                      <a:pt x="99" y="216"/>
                    </a:lnTo>
                    <a:lnTo>
                      <a:pt x="99" y="218"/>
                    </a:lnTo>
                    <a:lnTo>
                      <a:pt x="100" y="219"/>
                    </a:lnTo>
                    <a:lnTo>
                      <a:pt x="100" y="220"/>
                    </a:lnTo>
                    <a:lnTo>
                      <a:pt x="100" y="221"/>
                    </a:lnTo>
                    <a:lnTo>
                      <a:pt x="100" y="224"/>
                    </a:lnTo>
                    <a:lnTo>
                      <a:pt x="100" y="225"/>
                    </a:lnTo>
                    <a:lnTo>
                      <a:pt x="99" y="225"/>
                    </a:lnTo>
                    <a:lnTo>
                      <a:pt x="97" y="225"/>
                    </a:lnTo>
                    <a:lnTo>
                      <a:pt x="97" y="225"/>
                    </a:lnTo>
                    <a:lnTo>
                      <a:pt x="96" y="225"/>
                    </a:lnTo>
                    <a:lnTo>
                      <a:pt x="95" y="226"/>
                    </a:lnTo>
                    <a:lnTo>
                      <a:pt x="94" y="226"/>
                    </a:lnTo>
                    <a:lnTo>
                      <a:pt x="94" y="227"/>
                    </a:lnTo>
                    <a:lnTo>
                      <a:pt x="93" y="227"/>
                    </a:lnTo>
                    <a:lnTo>
                      <a:pt x="92" y="228"/>
                    </a:lnTo>
                    <a:lnTo>
                      <a:pt x="91" y="228"/>
                    </a:lnTo>
                    <a:lnTo>
                      <a:pt x="90" y="228"/>
                    </a:lnTo>
                    <a:lnTo>
                      <a:pt x="90" y="228"/>
                    </a:lnTo>
                    <a:lnTo>
                      <a:pt x="88" y="228"/>
                    </a:lnTo>
                    <a:lnTo>
                      <a:pt x="87" y="228"/>
                    </a:lnTo>
                    <a:lnTo>
                      <a:pt x="86" y="228"/>
                    </a:lnTo>
                    <a:lnTo>
                      <a:pt x="85" y="228"/>
                    </a:lnTo>
                    <a:lnTo>
                      <a:pt x="84" y="228"/>
                    </a:lnTo>
                    <a:lnTo>
                      <a:pt x="83" y="228"/>
                    </a:lnTo>
                    <a:lnTo>
                      <a:pt x="83" y="228"/>
                    </a:lnTo>
                    <a:lnTo>
                      <a:pt x="82" y="228"/>
                    </a:lnTo>
                    <a:lnTo>
                      <a:pt x="80" y="228"/>
                    </a:lnTo>
                    <a:lnTo>
                      <a:pt x="80" y="227"/>
                    </a:lnTo>
                    <a:lnTo>
                      <a:pt x="80" y="227"/>
                    </a:lnTo>
                    <a:lnTo>
                      <a:pt x="79" y="227"/>
                    </a:lnTo>
                    <a:lnTo>
                      <a:pt x="78" y="225"/>
                    </a:lnTo>
                    <a:lnTo>
                      <a:pt x="77" y="225"/>
                    </a:lnTo>
                    <a:lnTo>
                      <a:pt x="77" y="224"/>
                    </a:lnTo>
                    <a:lnTo>
                      <a:pt x="76" y="224"/>
                    </a:lnTo>
                    <a:lnTo>
                      <a:pt x="74" y="222"/>
                    </a:lnTo>
                    <a:lnTo>
                      <a:pt x="73" y="222"/>
                    </a:lnTo>
                    <a:lnTo>
                      <a:pt x="72" y="222"/>
                    </a:lnTo>
                    <a:lnTo>
                      <a:pt x="71" y="223"/>
                    </a:lnTo>
                    <a:lnTo>
                      <a:pt x="71" y="224"/>
                    </a:lnTo>
                    <a:lnTo>
                      <a:pt x="70" y="225"/>
                    </a:lnTo>
                    <a:lnTo>
                      <a:pt x="70" y="225"/>
                    </a:lnTo>
                    <a:lnTo>
                      <a:pt x="69" y="225"/>
                    </a:lnTo>
                    <a:lnTo>
                      <a:pt x="67" y="225"/>
                    </a:lnTo>
                    <a:lnTo>
                      <a:pt x="66" y="225"/>
                    </a:lnTo>
                    <a:lnTo>
                      <a:pt x="65" y="225"/>
                    </a:lnTo>
                    <a:lnTo>
                      <a:pt x="64" y="225"/>
                    </a:lnTo>
                    <a:lnTo>
                      <a:pt x="63" y="225"/>
                    </a:lnTo>
                    <a:lnTo>
                      <a:pt x="63" y="225"/>
                    </a:lnTo>
                    <a:lnTo>
                      <a:pt x="62" y="225"/>
                    </a:lnTo>
                    <a:lnTo>
                      <a:pt x="61" y="224"/>
                    </a:lnTo>
                    <a:lnTo>
                      <a:pt x="59" y="225"/>
                    </a:lnTo>
                    <a:lnTo>
                      <a:pt x="59" y="225"/>
                    </a:lnTo>
                    <a:lnTo>
                      <a:pt x="58" y="226"/>
                    </a:lnTo>
                    <a:lnTo>
                      <a:pt x="57" y="227"/>
                    </a:lnTo>
                    <a:lnTo>
                      <a:pt x="57" y="228"/>
                    </a:lnTo>
                    <a:lnTo>
                      <a:pt x="57" y="229"/>
                    </a:lnTo>
                    <a:lnTo>
                      <a:pt x="56" y="230"/>
                    </a:lnTo>
                    <a:lnTo>
                      <a:pt x="56" y="231"/>
                    </a:lnTo>
                    <a:lnTo>
                      <a:pt x="55" y="231"/>
                    </a:lnTo>
                    <a:lnTo>
                      <a:pt x="54" y="231"/>
                    </a:lnTo>
                    <a:lnTo>
                      <a:pt x="53" y="231"/>
                    </a:lnTo>
                    <a:lnTo>
                      <a:pt x="52" y="231"/>
                    </a:lnTo>
                    <a:lnTo>
                      <a:pt x="52" y="230"/>
                    </a:lnTo>
                    <a:lnTo>
                      <a:pt x="50" y="230"/>
                    </a:lnTo>
                    <a:lnTo>
                      <a:pt x="49" y="228"/>
                    </a:lnTo>
                    <a:lnTo>
                      <a:pt x="49" y="228"/>
                    </a:lnTo>
                    <a:lnTo>
                      <a:pt x="48" y="228"/>
                    </a:lnTo>
                    <a:lnTo>
                      <a:pt x="47" y="227"/>
                    </a:lnTo>
                    <a:lnTo>
                      <a:pt x="46" y="228"/>
                    </a:lnTo>
                    <a:lnTo>
                      <a:pt x="45" y="228"/>
                    </a:lnTo>
                    <a:lnTo>
                      <a:pt x="45" y="227"/>
                    </a:lnTo>
                    <a:lnTo>
                      <a:pt x="44" y="227"/>
                    </a:lnTo>
                    <a:lnTo>
                      <a:pt x="43" y="227"/>
                    </a:lnTo>
                    <a:lnTo>
                      <a:pt x="42" y="227"/>
                    </a:lnTo>
                    <a:lnTo>
                      <a:pt x="42" y="226"/>
                    </a:lnTo>
                    <a:lnTo>
                      <a:pt x="41" y="226"/>
                    </a:lnTo>
                    <a:lnTo>
                      <a:pt x="40" y="226"/>
                    </a:lnTo>
                    <a:lnTo>
                      <a:pt x="38" y="226"/>
                    </a:lnTo>
                    <a:lnTo>
                      <a:pt x="37" y="226"/>
                    </a:lnTo>
                    <a:lnTo>
                      <a:pt x="36" y="226"/>
                    </a:lnTo>
                    <a:lnTo>
                      <a:pt x="35" y="226"/>
                    </a:lnTo>
                    <a:lnTo>
                      <a:pt x="35" y="225"/>
                    </a:lnTo>
                    <a:lnTo>
                      <a:pt x="34" y="226"/>
                    </a:lnTo>
                    <a:lnTo>
                      <a:pt x="33" y="225"/>
                    </a:lnTo>
                    <a:lnTo>
                      <a:pt x="33" y="225"/>
                    </a:lnTo>
                    <a:lnTo>
                      <a:pt x="32" y="223"/>
                    </a:lnTo>
                    <a:lnTo>
                      <a:pt x="32" y="223"/>
                    </a:lnTo>
                    <a:lnTo>
                      <a:pt x="31" y="223"/>
                    </a:lnTo>
                    <a:lnTo>
                      <a:pt x="31" y="222"/>
                    </a:lnTo>
                    <a:lnTo>
                      <a:pt x="31" y="221"/>
                    </a:lnTo>
                    <a:lnTo>
                      <a:pt x="31" y="221"/>
                    </a:lnTo>
                    <a:lnTo>
                      <a:pt x="32" y="220"/>
                    </a:lnTo>
                    <a:lnTo>
                      <a:pt x="31" y="220"/>
                    </a:lnTo>
                    <a:lnTo>
                      <a:pt x="31" y="219"/>
                    </a:lnTo>
                    <a:lnTo>
                      <a:pt x="32" y="218"/>
                    </a:lnTo>
                    <a:lnTo>
                      <a:pt x="32" y="218"/>
                    </a:lnTo>
                    <a:lnTo>
                      <a:pt x="32" y="217"/>
                    </a:lnTo>
                    <a:lnTo>
                      <a:pt x="32" y="216"/>
                    </a:lnTo>
                    <a:lnTo>
                      <a:pt x="33" y="216"/>
                    </a:lnTo>
                    <a:lnTo>
                      <a:pt x="34" y="216"/>
                    </a:lnTo>
                    <a:lnTo>
                      <a:pt x="34" y="215"/>
                    </a:lnTo>
                    <a:lnTo>
                      <a:pt x="35" y="215"/>
                    </a:lnTo>
                    <a:lnTo>
                      <a:pt x="35" y="214"/>
                    </a:lnTo>
                    <a:lnTo>
                      <a:pt x="35" y="214"/>
                    </a:lnTo>
                    <a:lnTo>
                      <a:pt x="36" y="213"/>
                    </a:lnTo>
                    <a:lnTo>
                      <a:pt x="36" y="212"/>
                    </a:lnTo>
                    <a:lnTo>
                      <a:pt x="36" y="211"/>
                    </a:lnTo>
                    <a:lnTo>
                      <a:pt x="36" y="211"/>
                    </a:lnTo>
                    <a:lnTo>
                      <a:pt x="36" y="210"/>
                    </a:lnTo>
                    <a:lnTo>
                      <a:pt x="36" y="208"/>
                    </a:lnTo>
                    <a:lnTo>
                      <a:pt x="35" y="208"/>
                    </a:lnTo>
                    <a:lnTo>
                      <a:pt x="35" y="208"/>
                    </a:lnTo>
                    <a:lnTo>
                      <a:pt x="35" y="207"/>
                    </a:lnTo>
                    <a:lnTo>
                      <a:pt x="34" y="207"/>
                    </a:lnTo>
                    <a:lnTo>
                      <a:pt x="33" y="207"/>
                    </a:lnTo>
                    <a:lnTo>
                      <a:pt x="32" y="207"/>
                    </a:lnTo>
                    <a:lnTo>
                      <a:pt x="31" y="206"/>
                    </a:lnTo>
                    <a:lnTo>
                      <a:pt x="30" y="206"/>
                    </a:lnTo>
                    <a:lnTo>
                      <a:pt x="30" y="205"/>
                    </a:lnTo>
                    <a:lnTo>
                      <a:pt x="30" y="204"/>
                    </a:lnTo>
                    <a:lnTo>
                      <a:pt x="30" y="204"/>
                    </a:lnTo>
                    <a:lnTo>
                      <a:pt x="30" y="203"/>
                    </a:lnTo>
                    <a:lnTo>
                      <a:pt x="29" y="202"/>
                    </a:lnTo>
                    <a:lnTo>
                      <a:pt x="28" y="202"/>
                    </a:lnTo>
                    <a:lnTo>
                      <a:pt x="28" y="201"/>
                    </a:lnTo>
                    <a:lnTo>
                      <a:pt x="28" y="200"/>
                    </a:lnTo>
                    <a:lnTo>
                      <a:pt x="28" y="200"/>
                    </a:lnTo>
                    <a:lnTo>
                      <a:pt x="28" y="198"/>
                    </a:lnTo>
                    <a:lnTo>
                      <a:pt x="28" y="197"/>
                    </a:lnTo>
                    <a:lnTo>
                      <a:pt x="27" y="196"/>
                    </a:lnTo>
                    <a:lnTo>
                      <a:pt x="28" y="194"/>
                    </a:lnTo>
                    <a:lnTo>
                      <a:pt x="27" y="192"/>
                    </a:lnTo>
                    <a:lnTo>
                      <a:pt x="28" y="191"/>
                    </a:lnTo>
                    <a:lnTo>
                      <a:pt x="28" y="190"/>
                    </a:lnTo>
                    <a:lnTo>
                      <a:pt x="28" y="190"/>
                    </a:lnTo>
                    <a:lnTo>
                      <a:pt x="27" y="189"/>
                    </a:lnTo>
                    <a:lnTo>
                      <a:pt x="26" y="187"/>
                    </a:lnTo>
                    <a:lnTo>
                      <a:pt x="26" y="187"/>
                    </a:lnTo>
                    <a:lnTo>
                      <a:pt x="26" y="186"/>
                    </a:lnTo>
                    <a:lnTo>
                      <a:pt x="26" y="185"/>
                    </a:lnTo>
                    <a:lnTo>
                      <a:pt x="25" y="183"/>
                    </a:lnTo>
                    <a:lnTo>
                      <a:pt x="25" y="183"/>
                    </a:lnTo>
                    <a:lnTo>
                      <a:pt x="25" y="181"/>
                    </a:lnTo>
                    <a:lnTo>
                      <a:pt x="25" y="180"/>
                    </a:lnTo>
                    <a:lnTo>
                      <a:pt x="24" y="180"/>
                    </a:lnTo>
                    <a:lnTo>
                      <a:pt x="22" y="179"/>
                    </a:lnTo>
                    <a:lnTo>
                      <a:pt x="21" y="178"/>
                    </a:lnTo>
                    <a:lnTo>
                      <a:pt x="21" y="177"/>
                    </a:lnTo>
                    <a:lnTo>
                      <a:pt x="21" y="176"/>
                    </a:lnTo>
                    <a:lnTo>
                      <a:pt x="20" y="176"/>
                    </a:lnTo>
                    <a:lnTo>
                      <a:pt x="20" y="176"/>
                    </a:lnTo>
                    <a:lnTo>
                      <a:pt x="18" y="174"/>
                    </a:lnTo>
                    <a:lnTo>
                      <a:pt x="18" y="173"/>
                    </a:lnTo>
                    <a:lnTo>
                      <a:pt x="17" y="172"/>
                    </a:lnTo>
                    <a:lnTo>
                      <a:pt x="16" y="172"/>
                    </a:lnTo>
                    <a:lnTo>
                      <a:pt x="15" y="171"/>
                    </a:lnTo>
                    <a:lnTo>
                      <a:pt x="14" y="171"/>
                    </a:lnTo>
                    <a:lnTo>
                      <a:pt x="13" y="170"/>
                    </a:lnTo>
                    <a:lnTo>
                      <a:pt x="12" y="170"/>
                    </a:lnTo>
                    <a:lnTo>
                      <a:pt x="11" y="170"/>
                    </a:lnTo>
                    <a:lnTo>
                      <a:pt x="11" y="169"/>
                    </a:lnTo>
                    <a:lnTo>
                      <a:pt x="9" y="169"/>
                    </a:lnTo>
                    <a:lnTo>
                      <a:pt x="8" y="168"/>
                    </a:lnTo>
                    <a:lnTo>
                      <a:pt x="8" y="167"/>
                    </a:lnTo>
                    <a:lnTo>
                      <a:pt x="7" y="166"/>
                    </a:lnTo>
                    <a:lnTo>
                      <a:pt x="7" y="166"/>
                    </a:lnTo>
                    <a:lnTo>
                      <a:pt x="7" y="165"/>
                    </a:lnTo>
                    <a:lnTo>
                      <a:pt x="7" y="164"/>
                    </a:lnTo>
                    <a:lnTo>
                      <a:pt x="6" y="163"/>
                    </a:lnTo>
                    <a:lnTo>
                      <a:pt x="5" y="163"/>
                    </a:lnTo>
                    <a:lnTo>
                      <a:pt x="5" y="162"/>
                    </a:lnTo>
                    <a:lnTo>
                      <a:pt x="4" y="161"/>
                    </a:lnTo>
                    <a:lnTo>
                      <a:pt x="3" y="160"/>
                    </a:lnTo>
                    <a:lnTo>
                      <a:pt x="3" y="159"/>
                    </a:lnTo>
                    <a:lnTo>
                      <a:pt x="3" y="158"/>
                    </a:lnTo>
                    <a:lnTo>
                      <a:pt x="3" y="157"/>
                    </a:lnTo>
                    <a:lnTo>
                      <a:pt x="3" y="156"/>
                    </a:lnTo>
                    <a:lnTo>
                      <a:pt x="2" y="156"/>
                    </a:lnTo>
                    <a:lnTo>
                      <a:pt x="2" y="155"/>
                    </a:lnTo>
                    <a:lnTo>
                      <a:pt x="1" y="153"/>
                    </a:lnTo>
                    <a:lnTo>
                      <a:pt x="0" y="152"/>
                    </a:lnTo>
                    <a:lnTo>
                      <a:pt x="0" y="152"/>
                    </a:lnTo>
                    <a:lnTo>
                      <a:pt x="1" y="151"/>
                    </a:lnTo>
                    <a:lnTo>
                      <a:pt x="1" y="150"/>
                    </a:lnTo>
                    <a:lnTo>
                      <a:pt x="1" y="148"/>
                    </a:lnTo>
                    <a:lnTo>
                      <a:pt x="1" y="147"/>
                    </a:lnTo>
                    <a:lnTo>
                      <a:pt x="1" y="145"/>
                    </a:lnTo>
                    <a:lnTo>
                      <a:pt x="2" y="145"/>
                    </a:lnTo>
                    <a:lnTo>
                      <a:pt x="2" y="145"/>
                    </a:lnTo>
                    <a:lnTo>
                      <a:pt x="4" y="144"/>
                    </a:lnTo>
                    <a:lnTo>
                      <a:pt x="4" y="144"/>
                    </a:lnTo>
                    <a:lnTo>
                      <a:pt x="4" y="143"/>
                    </a:lnTo>
                    <a:lnTo>
                      <a:pt x="5" y="143"/>
                    </a:lnTo>
                    <a:lnTo>
                      <a:pt x="7" y="143"/>
                    </a:lnTo>
                    <a:lnTo>
                      <a:pt x="8" y="142"/>
                    </a:lnTo>
                    <a:lnTo>
                      <a:pt x="8" y="141"/>
                    </a:lnTo>
                    <a:lnTo>
                      <a:pt x="7" y="140"/>
                    </a:lnTo>
                    <a:lnTo>
                      <a:pt x="6" y="139"/>
                    </a:lnTo>
                    <a:lnTo>
                      <a:pt x="5" y="138"/>
                    </a:lnTo>
                    <a:lnTo>
                      <a:pt x="5" y="137"/>
                    </a:lnTo>
                    <a:lnTo>
                      <a:pt x="7" y="135"/>
                    </a:lnTo>
                    <a:lnTo>
                      <a:pt x="7" y="134"/>
                    </a:lnTo>
                    <a:lnTo>
                      <a:pt x="8" y="134"/>
                    </a:lnTo>
                    <a:lnTo>
                      <a:pt x="8" y="133"/>
                    </a:lnTo>
                    <a:lnTo>
                      <a:pt x="9" y="132"/>
                    </a:lnTo>
                    <a:lnTo>
                      <a:pt x="10" y="132"/>
                    </a:lnTo>
                    <a:lnTo>
                      <a:pt x="11" y="132"/>
                    </a:lnTo>
                    <a:lnTo>
                      <a:pt x="12" y="132"/>
                    </a:lnTo>
                    <a:lnTo>
                      <a:pt x="13" y="132"/>
                    </a:lnTo>
                    <a:lnTo>
                      <a:pt x="14" y="132"/>
                    </a:lnTo>
                    <a:lnTo>
                      <a:pt x="15" y="132"/>
                    </a:lnTo>
                    <a:lnTo>
                      <a:pt x="16" y="133"/>
                    </a:lnTo>
                    <a:lnTo>
                      <a:pt x="18" y="133"/>
                    </a:lnTo>
                    <a:lnTo>
                      <a:pt x="18" y="132"/>
                    </a:lnTo>
                    <a:lnTo>
                      <a:pt x="18" y="131"/>
                    </a:lnTo>
                    <a:lnTo>
                      <a:pt x="18" y="128"/>
                    </a:lnTo>
                    <a:lnTo>
                      <a:pt x="18" y="128"/>
                    </a:lnTo>
                    <a:lnTo>
                      <a:pt x="19" y="127"/>
                    </a:lnTo>
                    <a:lnTo>
                      <a:pt x="20" y="126"/>
                    </a:lnTo>
                    <a:lnTo>
                      <a:pt x="21" y="125"/>
                    </a:lnTo>
                    <a:lnTo>
                      <a:pt x="21" y="125"/>
                    </a:lnTo>
                    <a:lnTo>
                      <a:pt x="20" y="124"/>
                    </a:lnTo>
                    <a:lnTo>
                      <a:pt x="20" y="123"/>
                    </a:lnTo>
                    <a:lnTo>
                      <a:pt x="20" y="122"/>
                    </a:lnTo>
                    <a:lnTo>
                      <a:pt x="21" y="121"/>
                    </a:lnTo>
                    <a:lnTo>
                      <a:pt x="21" y="120"/>
                    </a:lnTo>
                    <a:lnTo>
                      <a:pt x="21" y="119"/>
                    </a:lnTo>
                    <a:lnTo>
                      <a:pt x="22" y="118"/>
                    </a:lnTo>
                    <a:lnTo>
                      <a:pt x="23" y="117"/>
                    </a:lnTo>
                    <a:lnTo>
                      <a:pt x="24" y="116"/>
                    </a:lnTo>
                    <a:lnTo>
                      <a:pt x="25" y="114"/>
                    </a:lnTo>
                    <a:lnTo>
                      <a:pt x="25" y="113"/>
                    </a:lnTo>
                    <a:lnTo>
                      <a:pt x="25" y="112"/>
                    </a:lnTo>
                    <a:lnTo>
                      <a:pt x="26" y="111"/>
                    </a:lnTo>
                    <a:lnTo>
                      <a:pt x="26" y="111"/>
                    </a:lnTo>
                    <a:lnTo>
                      <a:pt x="25" y="110"/>
                    </a:lnTo>
                    <a:lnTo>
                      <a:pt x="25" y="109"/>
                    </a:lnTo>
                    <a:lnTo>
                      <a:pt x="25" y="108"/>
                    </a:lnTo>
                    <a:lnTo>
                      <a:pt x="25" y="107"/>
                    </a:lnTo>
                    <a:lnTo>
                      <a:pt x="26" y="107"/>
                    </a:lnTo>
                    <a:lnTo>
                      <a:pt x="27" y="107"/>
                    </a:lnTo>
                    <a:lnTo>
                      <a:pt x="28" y="106"/>
                    </a:lnTo>
                    <a:lnTo>
                      <a:pt x="29" y="106"/>
                    </a:lnTo>
                    <a:lnTo>
                      <a:pt x="30" y="105"/>
                    </a:lnTo>
                    <a:lnTo>
                      <a:pt x="31" y="104"/>
                    </a:lnTo>
                    <a:lnTo>
                      <a:pt x="31" y="104"/>
                    </a:lnTo>
                    <a:lnTo>
                      <a:pt x="30" y="103"/>
                    </a:lnTo>
                    <a:lnTo>
                      <a:pt x="30" y="102"/>
                    </a:lnTo>
                    <a:lnTo>
                      <a:pt x="30" y="101"/>
                    </a:lnTo>
                    <a:lnTo>
                      <a:pt x="31" y="100"/>
                    </a:lnTo>
                    <a:lnTo>
                      <a:pt x="32" y="98"/>
                    </a:lnTo>
                    <a:lnTo>
                      <a:pt x="32" y="97"/>
                    </a:lnTo>
                    <a:lnTo>
                      <a:pt x="32" y="97"/>
                    </a:lnTo>
                    <a:lnTo>
                      <a:pt x="33" y="96"/>
                    </a:lnTo>
                    <a:lnTo>
                      <a:pt x="34" y="96"/>
                    </a:lnTo>
                    <a:lnTo>
                      <a:pt x="36" y="95"/>
                    </a:lnTo>
                    <a:lnTo>
                      <a:pt x="37" y="94"/>
                    </a:lnTo>
                    <a:lnTo>
                      <a:pt x="37" y="94"/>
                    </a:lnTo>
                    <a:lnTo>
                      <a:pt x="37" y="93"/>
                    </a:lnTo>
                    <a:lnTo>
                      <a:pt x="37" y="91"/>
                    </a:lnTo>
                    <a:lnTo>
                      <a:pt x="37" y="90"/>
                    </a:lnTo>
                    <a:lnTo>
                      <a:pt x="38" y="90"/>
                    </a:lnTo>
                    <a:lnTo>
                      <a:pt x="38" y="90"/>
                    </a:lnTo>
                    <a:lnTo>
                      <a:pt x="39" y="89"/>
                    </a:lnTo>
                    <a:lnTo>
                      <a:pt x="39" y="88"/>
                    </a:lnTo>
                    <a:lnTo>
                      <a:pt x="39" y="87"/>
                    </a:lnTo>
                    <a:lnTo>
                      <a:pt x="40" y="87"/>
                    </a:lnTo>
                    <a:lnTo>
                      <a:pt x="40" y="86"/>
                    </a:lnTo>
                    <a:lnTo>
                      <a:pt x="39" y="84"/>
                    </a:lnTo>
                    <a:lnTo>
                      <a:pt x="40" y="83"/>
                    </a:lnTo>
                    <a:lnTo>
                      <a:pt x="41" y="82"/>
                    </a:lnTo>
                    <a:lnTo>
                      <a:pt x="42" y="80"/>
                    </a:lnTo>
                    <a:lnTo>
                      <a:pt x="42" y="78"/>
                    </a:lnTo>
                    <a:lnTo>
                      <a:pt x="42" y="77"/>
                    </a:lnTo>
                    <a:lnTo>
                      <a:pt x="42" y="77"/>
                    </a:lnTo>
                    <a:lnTo>
                      <a:pt x="42" y="75"/>
                    </a:lnTo>
                    <a:lnTo>
                      <a:pt x="42" y="74"/>
                    </a:lnTo>
                    <a:lnTo>
                      <a:pt x="42" y="7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07" name="Freeform 965">
                <a:extLst>
                  <a:ext uri="{FF2B5EF4-FFF2-40B4-BE49-F238E27FC236}">
                    <a16:creationId xmlns:a16="http://schemas.microsoft.com/office/drawing/2014/main" id="{6097300F-D68C-4E72-9D54-00D77B23D162}"/>
                  </a:ext>
                </a:extLst>
              </p:cNvPr>
              <p:cNvSpPr>
                <a:spLocks/>
              </p:cNvSpPr>
              <p:nvPr/>
            </p:nvSpPr>
            <p:spPr bwMode="auto">
              <a:xfrm>
                <a:off x="4923" y="1572"/>
                <a:ext cx="170" cy="76"/>
              </a:xfrm>
              <a:custGeom>
                <a:avLst/>
                <a:gdLst>
                  <a:gd name="T0" fmla="*/ 3 w 170"/>
                  <a:gd name="T1" fmla="*/ 41 h 76"/>
                  <a:gd name="T2" fmla="*/ 4 w 170"/>
                  <a:gd name="T3" fmla="*/ 38 h 76"/>
                  <a:gd name="T4" fmla="*/ 6 w 170"/>
                  <a:gd name="T5" fmla="*/ 33 h 76"/>
                  <a:gd name="T6" fmla="*/ 10 w 170"/>
                  <a:gd name="T7" fmla="*/ 30 h 76"/>
                  <a:gd name="T8" fmla="*/ 14 w 170"/>
                  <a:gd name="T9" fmla="*/ 24 h 76"/>
                  <a:gd name="T10" fmla="*/ 14 w 170"/>
                  <a:gd name="T11" fmla="*/ 19 h 76"/>
                  <a:gd name="T12" fmla="*/ 16 w 170"/>
                  <a:gd name="T13" fmla="*/ 12 h 76"/>
                  <a:gd name="T14" fmla="*/ 19 w 170"/>
                  <a:gd name="T15" fmla="*/ 9 h 76"/>
                  <a:gd name="T16" fmla="*/ 24 w 170"/>
                  <a:gd name="T17" fmla="*/ 3 h 76"/>
                  <a:gd name="T18" fmla="*/ 27 w 170"/>
                  <a:gd name="T19" fmla="*/ 4 h 76"/>
                  <a:gd name="T20" fmla="*/ 31 w 170"/>
                  <a:gd name="T21" fmla="*/ 5 h 76"/>
                  <a:gd name="T22" fmla="*/ 35 w 170"/>
                  <a:gd name="T23" fmla="*/ 11 h 76"/>
                  <a:gd name="T24" fmla="*/ 39 w 170"/>
                  <a:gd name="T25" fmla="*/ 15 h 76"/>
                  <a:gd name="T26" fmla="*/ 42 w 170"/>
                  <a:gd name="T27" fmla="*/ 20 h 76"/>
                  <a:gd name="T28" fmla="*/ 45 w 170"/>
                  <a:gd name="T29" fmla="*/ 23 h 76"/>
                  <a:gd name="T30" fmla="*/ 49 w 170"/>
                  <a:gd name="T31" fmla="*/ 28 h 76"/>
                  <a:gd name="T32" fmla="*/ 52 w 170"/>
                  <a:gd name="T33" fmla="*/ 31 h 76"/>
                  <a:gd name="T34" fmla="*/ 57 w 170"/>
                  <a:gd name="T35" fmla="*/ 35 h 76"/>
                  <a:gd name="T36" fmla="*/ 62 w 170"/>
                  <a:gd name="T37" fmla="*/ 38 h 76"/>
                  <a:gd name="T38" fmla="*/ 66 w 170"/>
                  <a:gd name="T39" fmla="*/ 41 h 76"/>
                  <a:gd name="T40" fmla="*/ 71 w 170"/>
                  <a:gd name="T41" fmla="*/ 43 h 76"/>
                  <a:gd name="T42" fmla="*/ 79 w 170"/>
                  <a:gd name="T43" fmla="*/ 44 h 76"/>
                  <a:gd name="T44" fmla="*/ 86 w 170"/>
                  <a:gd name="T45" fmla="*/ 46 h 76"/>
                  <a:gd name="T46" fmla="*/ 93 w 170"/>
                  <a:gd name="T47" fmla="*/ 43 h 76"/>
                  <a:gd name="T48" fmla="*/ 96 w 170"/>
                  <a:gd name="T49" fmla="*/ 40 h 76"/>
                  <a:gd name="T50" fmla="*/ 100 w 170"/>
                  <a:gd name="T51" fmla="*/ 37 h 76"/>
                  <a:gd name="T52" fmla="*/ 106 w 170"/>
                  <a:gd name="T53" fmla="*/ 38 h 76"/>
                  <a:gd name="T54" fmla="*/ 110 w 170"/>
                  <a:gd name="T55" fmla="*/ 41 h 76"/>
                  <a:gd name="T56" fmla="*/ 109 w 170"/>
                  <a:gd name="T57" fmla="*/ 44 h 76"/>
                  <a:gd name="T58" fmla="*/ 107 w 170"/>
                  <a:gd name="T59" fmla="*/ 45 h 76"/>
                  <a:gd name="T60" fmla="*/ 105 w 170"/>
                  <a:gd name="T61" fmla="*/ 46 h 76"/>
                  <a:gd name="T62" fmla="*/ 109 w 170"/>
                  <a:gd name="T63" fmla="*/ 48 h 76"/>
                  <a:gd name="T64" fmla="*/ 108 w 170"/>
                  <a:gd name="T65" fmla="*/ 53 h 76"/>
                  <a:gd name="T66" fmla="*/ 109 w 170"/>
                  <a:gd name="T67" fmla="*/ 58 h 76"/>
                  <a:gd name="T68" fmla="*/ 107 w 170"/>
                  <a:gd name="T69" fmla="*/ 59 h 76"/>
                  <a:gd name="T70" fmla="*/ 110 w 170"/>
                  <a:gd name="T71" fmla="*/ 63 h 76"/>
                  <a:gd name="T72" fmla="*/ 110 w 170"/>
                  <a:gd name="T73" fmla="*/ 67 h 76"/>
                  <a:gd name="T74" fmla="*/ 114 w 170"/>
                  <a:gd name="T75" fmla="*/ 66 h 76"/>
                  <a:gd name="T76" fmla="*/ 114 w 170"/>
                  <a:gd name="T77" fmla="*/ 72 h 76"/>
                  <a:gd name="T78" fmla="*/ 116 w 170"/>
                  <a:gd name="T79" fmla="*/ 75 h 76"/>
                  <a:gd name="T80" fmla="*/ 121 w 170"/>
                  <a:gd name="T81" fmla="*/ 76 h 76"/>
                  <a:gd name="T82" fmla="*/ 124 w 170"/>
                  <a:gd name="T83" fmla="*/ 76 h 76"/>
                  <a:gd name="T84" fmla="*/ 129 w 170"/>
                  <a:gd name="T85" fmla="*/ 72 h 76"/>
                  <a:gd name="T86" fmla="*/ 133 w 170"/>
                  <a:gd name="T87" fmla="*/ 72 h 76"/>
                  <a:gd name="T88" fmla="*/ 138 w 170"/>
                  <a:gd name="T89" fmla="*/ 69 h 76"/>
                  <a:gd name="T90" fmla="*/ 143 w 170"/>
                  <a:gd name="T91" fmla="*/ 69 h 76"/>
                  <a:gd name="T92" fmla="*/ 148 w 170"/>
                  <a:gd name="T93" fmla="*/ 71 h 76"/>
                  <a:gd name="T94" fmla="*/ 153 w 170"/>
                  <a:gd name="T95" fmla="*/ 73 h 76"/>
                  <a:gd name="T96" fmla="*/ 157 w 170"/>
                  <a:gd name="T97" fmla="*/ 72 h 76"/>
                  <a:gd name="T98" fmla="*/ 162 w 170"/>
                  <a:gd name="T99" fmla="*/ 69 h 76"/>
                  <a:gd name="T100" fmla="*/ 170 w 170"/>
                  <a:gd name="T101" fmla="*/ 63 h 76"/>
                  <a:gd name="T102" fmla="*/ 169 w 170"/>
                  <a:gd name="T103" fmla="*/ 5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 h="76">
                    <a:moveTo>
                      <a:pt x="0" y="45"/>
                    </a:moveTo>
                    <a:lnTo>
                      <a:pt x="1" y="43"/>
                    </a:lnTo>
                    <a:lnTo>
                      <a:pt x="1" y="42"/>
                    </a:lnTo>
                    <a:lnTo>
                      <a:pt x="2" y="42"/>
                    </a:lnTo>
                    <a:lnTo>
                      <a:pt x="3" y="41"/>
                    </a:lnTo>
                    <a:lnTo>
                      <a:pt x="4" y="41"/>
                    </a:lnTo>
                    <a:lnTo>
                      <a:pt x="4" y="41"/>
                    </a:lnTo>
                    <a:lnTo>
                      <a:pt x="4" y="40"/>
                    </a:lnTo>
                    <a:lnTo>
                      <a:pt x="4" y="39"/>
                    </a:lnTo>
                    <a:lnTo>
                      <a:pt x="4" y="38"/>
                    </a:lnTo>
                    <a:lnTo>
                      <a:pt x="3" y="37"/>
                    </a:lnTo>
                    <a:lnTo>
                      <a:pt x="3" y="36"/>
                    </a:lnTo>
                    <a:lnTo>
                      <a:pt x="4" y="35"/>
                    </a:lnTo>
                    <a:lnTo>
                      <a:pt x="5" y="34"/>
                    </a:lnTo>
                    <a:lnTo>
                      <a:pt x="6" y="33"/>
                    </a:lnTo>
                    <a:lnTo>
                      <a:pt x="7" y="32"/>
                    </a:lnTo>
                    <a:lnTo>
                      <a:pt x="7" y="31"/>
                    </a:lnTo>
                    <a:lnTo>
                      <a:pt x="7" y="31"/>
                    </a:lnTo>
                    <a:lnTo>
                      <a:pt x="8" y="31"/>
                    </a:lnTo>
                    <a:lnTo>
                      <a:pt x="10" y="30"/>
                    </a:lnTo>
                    <a:lnTo>
                      <a:pt x="11" y="30"/>
                    </a:lnTo>
                    <a:lnTo>
                      <a:pt x="12" y="28"/>
                    </a:lnTo>
                    <a:lnTo>
                      <a:pt x="13" y="26"/>
                    </a:lnTo>
                    <a:lnTo>
                      <a:pt x="13" y="25"/>
                    </a:lnTo>
                    <a:lnTo>
                      <a:pt x="14" y="24"/>
                    </a:lnTo>
                    <a:lnTo>
                      <a:pt x="14" y="24"/>
                    </a:lnTo>
                    <a:lnTo>
                      <a:pt x="14" y="23"/>
                    </a:lnTo>
                    <a:lnTo>
                      <a:pt x="14" y="22"/>
                    </a:lnTo>
                    <a:lnTo>
                      <a:pt x="14" y="20"/>
                    </a:lnTo>
                    <a:lnTo>
                      <a:pt x="14" y="19"/>
                    </a:lnTo>
                    <a:lnTo>
                      <a:pt x="15" y="17"/>
                    </a:lnTo>
                    <a:lnTo>
                      <a:pt x="17" y="15"/>
                    </a:lnTo>
                    <a:lnTo>
                      <a:pt x="16" y="14"/>
                    </a:lnTo>
                    <a:lnTo>
                      <a:pt x="16" y="13"/>
                    </a:lnTo>
                    <a:lnTo>
                      <a:pt x="16" y="12"/>
                    </a:lnTo>
                    <a:lnTo>
                      <a:pt x="17" y="12"/>
                    </a:lnTo>
                    <a:lnTo>
                      <a:pt x="17" y="11"/>
                    </a:lnTo>
                    <a:lnTo>
                      <a:pt x="18" y="10"/>
                    </a:lnTo>
                    <a:lnTo>
                      <a:pt x="18" y="10"/>
                    </a:lnTo>
                    <a:lnTo>
                      <a:pt x="19" y="9"/>
                    </a:lnTo>
                    <a:lnTo>
                      <a:pt x="20" y="8"/>
                    </a:lnTo>
                    <a:lnTo>
                      <a:pt x="21" y="7"/>
                    </a:lnTo>
                    <a:lnTo>
                      <a:pt x="21" y="7"/>
                    </a:lnTo>
                    <a:lnTo>
                      <a:pt x="22" y="6"/>
                    </a:lnTo>
                    <a:lnTo>
                      <a:pt x="24" y="3"/>
                    </a:lnTo>
                    <a:lnTo>
                      <a:pt x="25" y="0"/>
                    </a:lnTo>
                    <a:lnTo>
                      <a:pt x="26" y="0"/>
                    </a:lnTo>
                    <a:lnTo>
                      <a:pt x="26" y="1"/>
                    </a:lnTo>
                    <a:lnTo>
                      <a:pt x="26" y="3"/>
                    </a:lnTo>
                    <a:lnTo>
                      <a:pt x="27" y="4"/>
                    </a:lnTo>
                    <a:lnTo>
                      <a:pt x="28" y="4"/>
                    </a:lnTo>
                    <a:lnTo>
                      <a:pt x="28" y="4"/>
                    </a:lnTo>
                    <a:lnTo>
                      <a:pt x="29" y="4"/>
                    </a:lnTo>
                    <a:lnTo>
                      <a:pt x="31" y="4"/>
                    </a:lnTo>
                    <a:lnTo>
                      <a:pt x="31" y="5"/>
                    </a:lnTo>
                    <a:lnTo>
                      <a:pt x="31" y="7"/>
                    </a:lnTo>
                    <a:lnTo>
                      <a:pt x="32" y="8"/>
                    </a:lnTo>
                    <a:lnTo>
                      <a:pt x="33" y="10"/>
                    </a:lnTo>
                    <a:lnTo>
                      <a:pt x="33" y="10"/>
                    </a:lnTo>
                    <a:lnTo>
                      <a:pt x="35" y="11"/>
                    </a:lnTo>
                    <a:lnTo>
                      <a:pt x="36" y="12"/>
                    </a:lnTo>
                    <a:lnTo>
                      <a:pt x="37" y="12"/>
                    </a:lnTo>
                    <a:lnTo>
                      <a:pt x="38" y="14"/>
                    </a:lnTo>
                    <a:lnTo>
                      <a:pt x="38" y="14"/>
                    </a:lnTo>
                    <a:lnTo>
                      <a:pt x="39" y="15"/>
                    </a:lnTo>
                    <a:lnTo>
                      <a:pt x="39" y="16"/>
                    </a:lnTo>
                    <a:lnTo>
                      <a:pt x="40" y="17"/>
                    </a:lnTo>
                    <a:lnTo>
                      <a:pt x="41" y="18"/>
                    </a:lnTo>
                    <a:lnTo>
                      <a:pt x="41" y="19"/>
                    </a:lnTo>
                    <a:lnTo>
                      <a:pt x="42" y="20"/>
                    </a:lnTo>
                    <a:lnTo>
                      <a:pt x="43" y="21"/>
                    </a:lnTo>
                    <a:lnTo>
                      <a:pt x="44" y="21"/>
                    </a:lnTo>
                    <a:lnTo>
                      <a:pt x="44" y="22"/>
                    </a:lnTo>
                    <a:lnTo>
                      <a:pt x="45" y="22"/>
                    </a:lnTo>
                    <a:lnTo>
                      <a:pt x="45" y="23"/>
                    </a:lnTo>
                    <a:lnTo>
                      <a:pt x="46" y="24"/>
                    </a:lnTo>
                    <a:lnTo>
                      <a:pt x="47" y="24"/>
                    </a:lnTo>
                    <a:lnTo>
                      <a:pt x="48" y="26"/>
                    </a:lnTo>
                    <a:lnTo>
                      <a:pt x="49" y="27"/>
                    </a:lnTo>
                    <a:lnTo>
                      <a:pt x="49" y="28"/>
                    </a:lnTo>
                    <a:lnTo>
                      <a:pt x="50" y="28"/>
                    </a:lnTo>
                    <a:lnTo>
                      <a:pt x="50" y="28"/>
                    </a:lnTo>
                    <a:lnTo>
                      <a:pt x="51" y="29"/>
                    </a:lnTo>
                    <a:lnTo>
                      <a:pt x="52" y="30"/>
                    </a:lnTo>
                    <a:lnTo>
                      <a:pt x="52" y="31"/>
                    </a:lnTo>
                    <a:lnTo>
                      <a:pt x="53" y="32"/>
                    </a:lnTo>
                    <a:lnTo>
                      <a:pt x="55" y="34"/>
                    </a:lnTo>
                    <a:lnTo>
                      <a:pt x="55" y="35"/>
                    </a:lnTo>
                    <a:lnTo>
                      <a:pt x="56" y="35"/>
                    </a:lnTo>
                    <a:lnTo>
                      <a:pt x="57" y="35"/>
                    </a:lnTo>
                    <a:lnTo>
                      <a:pt x="59" y="37"/>
                    </a:lnTo>
                    <a:lnTo>
                      <a:pt x="59" y="37"/>
                    </a:lnTo>
                    <a:lnTo>
                      <a:pt x="60" y="38"/>
                    </a:lnTo>
                    <a:lnTo>
                      <a:pt x="61" y="38"/>
                    </a:lnTo>
                    <a:lnTo>
                      <a:pt x="62" y="38"/>
                    </a:lnTo>
                    <a:lnTo>
                      <a:pt x="62" y="38"/>
                    </a:lnTo>
                    <a:lnTo>
                      <a:pt x="64" y="40"/>
                    </a:lnTo>
                    <a:lnTo>
                      <a:pt x="65" y="40"/>
                    </a:lnTo>
                    <a:lnTo>
                      <a:pt x="65" y="41"/>
                    </a:lnTo>
                    <a:lnTo>
                      <a:pt x="66" y="41"/>
                    </a:lnTo>
                    <a:lnTo>
                      <a:pt x="67" y="41"/>
                    </a:lnTo>
                    <a:lnTo>
                      <a:pt x="68" y="42"/>
                    </a:lnTo>
                    <a:lnTo>
                      <a:pt x="69" y="42"/>
                    </a:lnTo>
                    <a:lnTo>
                      <a:pt x="69" y="43"/>
                    </a:lnTo>
                    <a:lnTo>
                      <a:pt x="71" y="43"/>
                    </a:lnTo>
                    <a:lnTo>
                      <a:pt x="72" y="44"/>
                    </a:lnTo>
                    <a:lnTo>
                      <a:pt x="75" y="44"/>
                    </a:lnTo>
                    <a:lnTo>
                      <a:pt x="77" y="44"/>
                    </a:lnTo>
                    <a:lnTo>
                      <a:pt x="78" y="44"/>
                    </a:lnTo>
                    <a:lnTo>
                      <a:pt x="79" y="44"/>
                    </a:lnTo>
                    <a:lnTo>
                      <a:pt x="79" y="45"/>
                    </a:lnTo>
                    <a:lnTo>
                      <a:pt x="82" y="45"/>
                    </a:lnTo>
                    <a:lnTo>
                      <a:pt x="83" y="45"/>
                    </a:lnTo>
                    <a:lnTo>
                      <a:pt x="85" y="46"/>
                    </a:lnTo>
                    <a:lnTo>
                      <a:pt x="86" y="46"/>
                    </a:lnTo>
                    <a:lnTo>
                      <a:pt x="86" y="47"/>
                    </a:lnTo>
                    <a:lnTo>
                      <a:pt x="89" y="47"/>
                    </a:lnTo>
                    <a:lnTo>
                      <a:pt x="90" y="46"/>
                    </a:lnTo>
                    <a:lnTo>
                      <a:pt x="91" y="45"/>
                    </a:lnTo>
                    <a:lnTo>
                      <a:pt x="93" y="43"/>
                    </a:lnTo>
                    <a:lnTo>
                      <a:pt x="93" y="42"/>
                    </a:lnTo>
                    <a:lnTo>
                      <a:pt x="94" y="42"/>
                    </a:lnTo>
                    <a:lnTo>
                      <a:pt x="94" y="41"/>
                    </a:lnTo>
                    <a:lnTo>
                      <a:pt x="95" y="41"/>
                    </a:lnTo>
                    <a:lnTo>
                      <a:pt x="96" y="40"/>
                    </a:lnTo>
                    <a:lnTo>
                      <a:pt x="97" y="38"/>
                    </a:lnTo>
                    <a:lnTo>
                      <a:pt x="97" y="38"/>
                    </a:lnTo>
                    <a:lnTo>
                      <a:pt x="98" y="38"/>
                    </a:lnTo>
                    <a:lnTo>
                      <a:pt x="99" y="38"/>
                    </a:lnTo>
                    <a:lnTo>
                      <a:pt x="100" y="37"/>
                    </a:lnTo>
                    <a:lnTo>
                      <a:pt x="100" y="37"/>
                    </a:lnTo>
                    <a:lnTo>
                      <a:pt x="103" y="37"/>
                    </a:lnTo>
                    <a:lnTo>
                      <a:pt x="103" y="37"/>
                    </a:lnTo>
                    <a:lnTo>
                      <a:pt x="104" y="38"/>
                    </a:lnTo>
                    <a:lnTo>
                      <a:pt x="106" y="38"/>
                    </a:lnTo>
                    <a:lnTo>
                      <a:pt x="107" y="38"/>
                    </a:lnTo>
                    <a:lnTo>
                      <a:pt x="108" y="39"/>
                    </a:lnTo>
                    <a:lnTo>
                      <a:pt x="110" y="39"/>
                    </a:lnTo>
                    <a:lnTo>
                      <a:pt x="110" y="41"/>
                    </a:lnTo>
                    <a:lnTo>
                      <a:pt x="110" y="41"/>
                    </a:lnTo>
                    <a:lnTo>
                      <a:pt x="110" y="42"/>
                    </a:lnTo>
                    <a:lnTo>
                      <a:pt x="110" y="43"/>
                    </a:lnTo>
                    <a:lnTo>
                      <a:pt x="110" y="43"/>
                    </a:lnTo>
                    <a:lnTo>
                      <a:pt x="109" y="42"/>
                    </a:lnTo>
                    <a:lnTo>
                      <a:pt x="109" y="44"/>
                    </a:lnTo>
                    <a:lnTo>
                      <a:pt x="110" y="45"/>
                    </a:lnTo>
                    <a:lnTo>
                      <a:pt x="109" y="45"/>
                    </a:lnTo>
                    <a:lnTo>
                      <a:pt x="108" y="45"/>
                    </a:lnTo>
                    <a:lnTo>
                      <a:pt x="107" y="45"/>
                    </a:lnTo>
                    <a:lnTo>
                      <a:pt x="107" y="45"/>
                    </a:lnTo>
                    <a:lnTo>
                      <a:pt x="106" y="45"/>
                    </a:lnTo>
                    <a:lnTo>
                      <a:pt x="105" y="45"/>
                    </a:lnTo>
                    <a:lnTo>
                      <a:pt x="104" y="45"/>
                    </a:lnTo>
                    <a:lnTo>
                      <a:pt x="104" y="46"/>
                    </a:lnTo>
                    <a:lnTo>
                      <a:pt x="105" y="46"/>
                    </a:lnTo>
                    <a:lnTo>
                      <a:pt x="106" y="46"/>
                    </a:lnTo>
                    <a:lnTo>
                      <a:pt x="107" y="47"/>
                    </a:lnTo>
                    <a:lnTo>
                      <a:pt x="107" y="47"/>
                    </a:lnTo>
                    <a:lnTo>
                      <a:pt x="108" y="48"/>
                    </a:lnTo>
                    <a:lnTo>
                      <a:pt x="109" y="48"/>
                    </a:lnTo>
                    <a:lnTo>
                      <a:pt x="109" y="49"/>
                    </a:lnTo>
                    <a:lnTo>
                      <a:pt x="110" y="50"/>
                    </a:lnTo>
                    <a:lnTo>
                      <a:pt x="109" y="51"/>
                    </a:lnTo>
                    <a:lnTo>
                      <a:pt x="109" y="52"/>
                    </a:lnTo>
                    <a:lnTo>
                      <a:pt x="108" y="53"/>
                    </a:lnTo>
                    <a:lnTo>
                      <a:pt x="109" y="53"/>
                    </a:lnTo>
                    <a:lnTo>
                      <a:pt x="108" y="55"/>
                    </a:lnTo>
                    <a:lnTo>
                      <a:pt x="108" y="55"/>
                    </a:lnTo>
                    <a:lnTo>
                      <a:pt x="109" y="57"/>
                    </a:lnTo>
                    <a:lnTo>
                      <a:pt x="109" y="58"/>
                    </a:lnTo>
                    <a:lnTo>
                      <a:pt x="108" y="58"/>
                    </a:lnTo>
                    <a:lnTo>
                      <a:pt x="107" y="58"/>
                    </a:lnTo>
                    <a:lnTo>
                      <a:pt x="106" y="58"/>
                    </a:lnTo>
                    <a:lnTo>
                      <a:pt x="106" y="59"/>
                    </a:lnTo>
                    <a:lnTo>
                      <a:pt x="107" y="59"/>
                    </a:lnTo>
                    <a:lnTo>
                      <a:pt x="107" y="60"/>
                    </a:lnTo>
                    <a:lnTo>
                      <a:pt x="107" y="61"/>
                    </a:lnTo>
                    <a:lnTo>
                      <a:pt x="107" y="62"/>
                    </a:lnTo>
                    <a:lnTo>
                      <a:pt x="109" y="63"/>
                    </a:lnTo>
                    <a:lnTo>
                      <a:pt x="110" y="63"/>
                    </a:lnTo>
                    <a:lnTo>
                      <a:pt x="110" y="64"/>
                    </a:lnTo>
                    <a:lnTo>
                      <a:pt x="109" y="65"/>
                    </a:lnTo>
                    <a:lnTo>
                      <a:pt x="109" y="66"/>
                    </a:lnTo>
                    <a:lnTo>
                      <a:pt x="110" y="67"/>
                    </a:lnTo>
                    <a:lnTo>
                      <a:pt x="110" y="67"/>
                    </a:lnTo>
                    <a:lnTo>
                      <a:pt x="111" y="66"/>
                    </a:lnTo>
                    <a:lnTo>
                      <a:pt x="112" y="66"/>
                    </a:lnTo>
                    <a:lnTo>
                      <a:pt x="113" y="66"/>
                    </a:lnTo>
                    <a:lnTo>
                      <a:pt x="114" y="66"/>
                    </a:lnTo>
                    <a:lnTo>
                      <a:pt x="114" y="66"/>
                    </a:lnTo>
                    <a:lnTo>
                      <a:pt x="114" y="67"/>
                    </a:lnTo>
                    <a:lnTo>
                      <a:pt x="114" y="70"/>
                    </a:lnTo>
                    <a:lnTo>
                      <a:pt x="114" y="71"/>
                    </a:lnTo>
                    <a:lnTo>
                      <a:pt x="114" y="72"/>
                    </a:lnTo>
                    <a:lnTo>
                      <a:pt x="114" y="72"/>
                    </a:lnTo>
                    <a:lnTo>
                      <a:pt x="114" y="73"/>
                    </a:lnTo>
                    <a:lnTo>
                      <a:pt x="114" y="75"/>
                    </a:lnTo>
                    <a:lnTo>
                      <a:pt x="114" y="76"/>
                    </a:lnTo>
                    <a:lnTo>
                      <a:pt x="115" y="76"/>
                    </a:lnTo>
                    <a:lnTo>
                      <a:pt x="116" y="75"/>
                    </a:lnTo>
                    <a:lnTo>
                      <a:pt x="117" y="75"/>
                    </a:lnTo>
                    <a:lnTo>
                      <a:pt x="118" y="76"/>
                    </a:lnTo>
                    <a:lnTo>
                      <a:pt x="119" y="76"/>
                    </a:lnTo>
                    <a:lnTo>
                      <a:pt x="120" y="76"/>
                    </a:lnTo>
                    <a:lnTo>
                      <a:pt x="121" y="76"/>
                    </a:lnTo>
                    <a:lnTo>
                      <a:pt x="121" y="76"/>
                    </a:lnTo>
                    <a:lnTo>
                      <a:pt x="121" y="76"/>
                    </a:lnTo>
                    <a:lnTo>
                      <a:pt x="122" y="76"/>
                    </a:lnTo>
                    <a:lnTo>
                      <a:pt x="124" y="76"/>
                    </a:lnTo>
                    <a:lnTo>
                      <a:pt x="124" y="76"/>
                    </a:lnTo>
                    <a:lnTo>
                      <a:pt x="126" y="76"/>
                    </a:lnTo>
                    <a:lnTo>
                      <a:pt x="128" y="75"/>
                    </a:lnTo>
                    <a:lnTo>
                      <a:pt x="128" y="73"/>
                    </a:lnTo>
                    <a:lnTo>
                      <a:pt x="129" y="72"/>
                    </a:lnTo>
                    <a:lnTo>
                      <a:pt x="129" y="72"/>
                    </a:lnTo>
                    <a:lnTo>
                      <a:pt x="130" y="72"/>
                    </a:lnTo>
                    <a:lnTo>
                      <a:pt x="131" y="71"/>
                    </a:lnTo>
                    <a:lnTo>
                      <a:pt x="131" y="72"/>
                    </a:lnTo>
                    <a:lnTo>
                      <a:pt x="132" y="72"/>
                    </a:lnTo>
                    <a:lnTo>
                      <a:pt x="133" y="72"/>
                    </a:lnTo>
                    <a:lnTo>
                      <a:pt x="135" y="71"/>
                    </a:lnTo>
                    <a:lnTo>
                      <a:pt x="137" y="71"/>
                    </a:lnTo>
                    <a:lnTo>
                      <a:pt x="137" y="70"/>
                    </a:lnTo>
                    <a:lnTo>
                      <a:pt x="138" y="70"/>
                    </a:lnTo>
                    <a:lnTo>
                      <a:pt x="138" y="69"/>
                    </a:lnTo>
                    <a:lnTo>
                      <a:pt x="139" y="69"/>
                    </a:lnTo>
                    <a:lnTo>
                      <a:pt x="140" y="69"/>
                    </a:lnTo>
                    <a:lnTo>
                      <a:pt x="141" y="69"/>
                    </a:lnTo>
                    <a:lnTo>
                      <a:pt x="142" y="69"/>
                    </a:lnTo>
                    <a:lnTo>
                      <a:pt x="143" y="69"/>
                    </a:lnTo>
                    <a:lnTo>
                      <a:pt x="144" y="69"/>
                    </a:lnTo>
                    <a:lnTo>
                      <a:pt x="145" y="70"/>
                    </a:lnTo>
                    <a:lnTo>
                      <a:pt x="145" y="71"/>
                    </a:lnTo>
                    <a:lnTo>
                      <a:pt x="147" y="70"/>
                    </a:lnTo>
                    <a:lnTo>
                      <a:pt x="148" y="71"/>
                    </a:lnTo>
                    <a:lnTo>
                      <a:pt x="148" y="72"/>
                    </a:lnTo>
                    <a:lnTo>
                      <a:pt x="148" y="72"/>
                    </a:lnTo>
                    <a:lnTo>
                      <a:pt x="148" y="73"/>
                    </a:lnTo>
                    <a:lnTo>
                      <a:pt x="150" y="73"/>
                    </a:lnTo>
                    <a:lnTo>
                      <a:pt x="153" y="73"/>
                    </a:lnTo>
                    <a:lnTo>
                      <a:pt x="154" y="73"/>
                    </a:lnTo>
                    <a:lnTo>
                      <a:pt x="155" y="72"/>
                    </a:lnTo>
                    <a:lnTo>
                      <a:pt x="155" y="72"/>
                    </a:lnTo>
                    <a:lnTo>
                      <a:pt x="156" y="72"/>
                    </a:lnTo>
                    <a:lnTo>
                      <a:pt x="157" y="72"/>
                    </a:lnTo>
                    <a:lnTo>
                      <a:pt x="159" y="71"/>
                    </a:lnTo>
                    <a:lnTo>
                      <a:pt x="159" y="70"/>
                    </a:lnTo>
                    <a:lnTo>
                      <a:pt x="159" y="70"/>
                    </a:lnTo>
                    <a:lnTo>
                      <a:pt x="161" y="69"/>
                    </a:lnTo>
                    <a:lnTo>
                      <a:pt x="162" y="69"/>
                    </a:lnTo>
                    <a:lnTo>
                      <a:pt x="165" y="68"/>
                    </a:lnTo>
                    <a:lnTo>
                      <a:pt x="167" y="67"/>
                    </a:lnTo>
                    <a:lnTo>
                      <a:pt x="168" y="66"/>
                    </a:lnTo>
                    <a:lnTo>
                      <a:pt x="169" y="65"/>
                    </a:lnTo>
                    <a:lnTo>
                      <a:pt x="170" y="63"/>
                    </a:lnTo>
                    <a:lnTo>
                      <a:pt x="170" y="62"/>
                    </a:lnTo>
                    <a:lnTo>
                      <a:pt x="170" y="62"/>
                    </a:lnTo>
                    <a:lnTo>
                      <a:pt x="169" y="60"/>
                    </a:lnTo>
                    <a:lnTo>
                      <a:pt x="169" y="59"/>
                    </a:lnTo>
                    <a:lnTo>
                      <a:pt x="169" y="59"/>
                    </a:lnTo>
                    <a:lnTo>
                      <a:pt x="169" y="5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08" name="Freeform 966">
                <a:extLst>
                  <a:ext uri="{FF2B5EF4-FFF2-40B4-BE49-F238E27FC236}">
                    <a16:creationId xmlns:a16="http://schemas.microsoft.com/office/drawing/2014/main" id="{57C0F218-DA8D-42AA-8BED-58D55F5DE705}"/>
                  </a:ext>
                </a:extLst>
              </p:cNvPr>
              <p:cNvSpPr>
                <a:spLocks/>
              </p:cNvSpPr>
              <p:nvPr/>
            </p:nvSpPr>
            <p:spPr bwMode="auto">
              <a:xfrm>
                <a:off x="4919" y="778"/>
                <a:ext cx="521" cy="459"/>
              </a:xfrm>
              <a:custGeom>
                <a:avLst/>
                <a:gdLst>
                  <a:gd name="T0" fmla="*/ 70 w 521"/>
                  <a:gd name="T1" fmla="*/ 14 h 459"/>
                  <a:gd name="T2" fmla="*/ 65 w 521"/>
                  <a:gd name="T3" fmla="*/ 30 h 459"/>
                  <a:gd name="T4" fmla="*/ 69 w 521"/>
                  <a:gd name="T5" fmla="*/ 44 h 459"/>
                  <a:gd name="T6" fmla="*/ 73 w 521"/>
                  <a:gd name="T7" fmla="*/ 63 h 459"/>
                  <a:gd name="T8" fmla="*/ 82 w 521"/>
                  <a:gd name="T9" fmla="*/ 77 h 459"/>
                  <a:gd name="T10" fmla="*/ 93 w 521"/>
                  <a:gd name="T11" fmla="*/ 87 h 459"/>
                  <a:gd name="T12" fmla="*/ 108 w 521"/>
                  <a:gd name="T13" fmla="*/ 98 h 459"/>
                  <a:gd name="T14" fmla="*/ 126 w 521"/>
                  <a:gd name="T15" fmla="*/ 99 h 459"/>
                  <a:gd name="T16" fmla="*/ 143 w 521"/>
                  <a:gd name="T17" fmla="*/ 105 h 459"/>
                  <a:gd name="T18" fmla="*/ 153 w 521"/>
                  <a:gd name="T19" fmla="*/ 118 h 459"/>
                  <a:gd name="T20" fmla="*/ 163 w 521"/>
                  <a:gd name="T21" fmla="*/ 132 h 459"/>
                  <a:gd name="T22" fmla="*/ 180 w 521"/>
                  <a:gd name="T23" fmla="*/ 146 h 459"/>
                  <a:gd name="T24" fmla="*/ 202 w 521"/>
                  <a:gd name="T25" fmla="*/ 147 h 459"/>
                  <a:gd name="T26" fmla="*/ 217 w 521"/>
                  <a:gd name="T27" fmla="*/ 141 h 459"/>
                  <a:gd name="T28" fmla="*/ 233 w 521"/>
                  <a:gd name="T29" fmla="*/ 137 h 459"/>
                  <a:gd name="T30" fmla="*/ 242 w 521"/>
                  <a:gd name="T31" fmla="*/ 122 h 459"/>
                  <a:gd name="T32" fmla="*/ 259 w 521"/>
                  <a:gd name="T33" fmla="*/ 115 h 459"/>
                  <a:gd name="T34" fmla="*/ 272 w 521"/>
                  <a:gd name="T35" fmla="*/ 218 h 459"/>
                  <a:gd name="T36" fmla="*/ 300 w 521"/>
                  <a:gd name="T37" fmla="*/ 245 h 459"/>
                  <a:gd name="T38" fmla="*/ 312 w 521"/>
                  <a:gd name="T39" fmla="*/ 250 h 459"/>
                  <a:gd name="T40" fmla="*/ 338 w 521"/>
                  <a:gd name="T41" fmla="*/ 229 h 459"/>
                  <a:gd name="T42" fmla="*/ 369 w 521"/>
                  <a:gd name="T43" fmla="*/ 211 h 459"/>
                  <a:gd name="T44" fmla="*/ 387 w 521"/>
                  <a:gd name="T45" fmla="*/ 210 h 459"/>
                  <a:gd name="T46" fmla="*/ 425 w 521"/>
                  <a:gd name="T47" fmla="*/ 202 h 459"/>
                  <a:gd name="T48" fmla="*/ 448 w 521"/>
                  <a:gd name="T49" fmla="*/ 194 h 459"/>
                  <a:gd name="T50" fmla="*/ 479 w 521"/>
                  <a:gd name="T51" fmla="*/ 197 h 459"/>
                  <a:gd name="T52" fmla="*/ 494 w 521"/>
                  <a:gd name="T53" fmla="*/ 247 h 459"/>
                  <a:gd name="T54" fmla="*/ 483 w 521"/>
                  <a:gd name="T55" fmla="*/ 287 h 459"/>
                  <a:gd name="T56" fmla="*/ 517 w 521"/>
                  <a:gd name="T57" fmla="*/ 308 h 459"/>
                  <a:gd name="T58" fmla="*/ 521 w 521"/>
                  <a:gd name="T59" fmla="*/ 364 h 459"/>
                  <a:gd name="T60" fmla="*/ 503 w 521"/>
                  <a:gd name="T61" fmla="*/ 372 h 459"/>
                  <a:gd name="T62" fmla="*/ 484 w 521"/>
                  <a:gd name="T63" fmla="*/ 384 h 459"/>
                  <a:gd name="T64" fmla="*/ 469 w 521"/>
                  <a:gd name="T65" fmla="*/ 396 h 459"/>
                  <a:gd name="T66" fmla="*/ 443 w 521"/>
                  <a:gd name="T67" fmla="*/ 396 h 459"/>
                  <a:gd name="T68" fmla="*/ 429 w 521"/>
                  <a:gd name="T69" fmla="*/ 386 h 459"/>
                  <a:gd name="T70" fmla="*/ 412 w 521"/>
                  <a:gd name="T71" fmla="*/ 400 h 459"/>
                  <a:gd name="T72" fmla="*/ 407 w 521"/>
                  <a:gd name="T73" fmla="*/ 414 h 459"/>
                  <a:gd name="T74" fmla="*/ 402 w 521"/>
                  <a:gd name="T75" fmla="*/ 426 h 459"/>
                  <a:gd name="T76" fmla="*/ 391 w 521"/>
                  <a:gd name="T77" fmla="*/ 443 h 459"/>
                  <a:gd name="T78" fmla="*/ 372 w 521"/>
                  <a:gd name="T79" fmla="*/ 453 h 459"/>
                  <a:gd name="T80" fmla="*/ 353 w 521"/>
                  <a:gd name="T81" fmla="*/ 459 h 459"/>
                  <a:gd name="T82" fmla="*/ 326 w 521"/>
                  <a:gd name="T83" fmla="*/ 456 h 459"/>
                  <a:gd name="T84" fmla="*/ 304 w 521"/>
                  <a:gd name="T85" fmla="*/ 443 h 459"/>
                  <a:gd name="T86" fmla="*/ 289 w 521"/>
                  <a:gd name="T87" fmla="*/ 421 h 459"/>
                  <a:gd name="T88" fmla="*/ 267 w 521"/>
                  <a:gd name="T89" fmla="*/ 408 h 459"/>
                  <a:gd name="T90" fmla="*/ 246 w 521"/>
                  <a:gd name="T91" fmla="*/ 398 h 459"/>
                  <a:gd name="T92" fmla="*/ 234 w 521"/>
                  <a:gd name="T93" fmla="*/ 370 h 459"/>
                  <a:gd name="T94" fmla="*/ 227 w 521"/>
                  <a:gd name="T95" fmla="*/ 353 h 459"/>
                  <a:gd name="T96" fmla="*/ 211 w 521"/>
                  <a:gd name="T97" fmla="*/ 338 h 459"/>
                  <a:gd name="T98" fmla="*/ 195 w 521"/>
                  <a:gd name="T99" fmla="*/ 334 h 459"/>
                  <a:gd name="T100" fmla="*/ 180 w 521"/>
                  <a:gd name="T101" fmla="*/ 334 h 459"/>
                  <a:gd name="T102" fmla="*/ 156 w 521"/>
                  <a:gd name="T103" fmla="*/ 335 h 459"/>
                  <a:gd name="T104" fmla="*/ 142 w 521"/>
                  <a:gd name="T105" fmla="*/ 322 h 459"/>
                  <a:gd name="T106" fmla="*/ 132 w 521"/>
                  <a:gd name="T107" fmla="*/ 305 h 459"/>
                  <a:gd name="T108" fmla="*/ 119 w 521"/>
                  <a:gd name="T109" fmla="*/ 298 h 459"/>
                  <a:gd name="T110" fmla="*/ 111 w 521"/>
                  <a:gd name="T111" fmla="*/ 287 h 459"/>
                  <a:gd name="T112" fmla="*/ 110 w 521"/>
                  <a:gd name="T113" fmla="*/ 272 h 459"/>
                  <a:gd name="T114" fmla="*/ 93 w 521"/>
                  <a:gd name="T115" fmla="*/ 268 h 459"/>
                  <a:gd name="T116" fmla="*/ 68 w 521"/>
                  <a:gd name="T117" fmla="*/ 249 h 459"/>
                  <a:gd name="T118" fmla="*/ 51 w 521"/>
                  <a:gd name="T119" fmla="*/ 248 h 459"/>
                  <a:gd name="T120" fmla="*/ 32 w 521"/>
                  <a:gd name="T121" fmla="*/ 246 h 459"/>
                  <a:gd name="T122" fmla="*/ 22 w 521"/>
                  <a:gd name="T123" fmla="*/ 246 h 459"/>
                  <a:gd name="T124" fmla="*/ 5 w 521"/>
                  <a:gd name="T125" fmla="*/ 253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59">
                    <a:moveTo>
                      <a:pt x="44" y="97"/>
                    </a:moveTo>
                    <a:lnTo>
                      <a:pt x="69" y="8"/>
                    </a:lnTo>
                    <a:lnTo>
                      <a:pt x="70" y="6"/>
                    </a:lnTo>
                    <a:lnTo>
                      <a:pt x="70" y="5"/>
                    </a:lnTo>
                    <a:lnTo>
                      <a:pt x="70" y="4"/>
                    </a:lnTo>
                    <a:lnTo>
                      <a:pt x="71" y="0"/>
                    </a:lnTo>
                    <a:lnTo>
                      <a:pt x="72" y="1"/>
                    </a:lnTo>
                    <a:lnTo>
                      <a:pt x="71" y="1"/>
                    </a:lnTo>
                    <a:lnTo>
                      <a:pt x="72" y="2"/>
                    </a:lnTo>
                    <a:lnTo>
                      <a:pt x="71" y="4"/>
                    </a:lnTo>
                    <a:lnTo>
                      <a:pt x="70" y="6"/>
                    </a:lnTo>
                    <a:lnTo>
                      <a:pt x="70" y="7"/>
                    </a:lnTo>
                    <a:lnTo>
                      <a:pt x="70" y="8"/>
                    </a:lnTo>
                    <a:lnTo>
                      <a:pt x="69" y="8"/>
                    </a:lnTo>
                    <a:lnTo>
                      <a:pt x="69" y="8"/>
                    </a:lnTo>
                    <a:lnTo>
                      <a:pt x="70" y="8"/>
                    </a:lnTo>
                    <a:lnTo>
                      <a:pt x="70" y="9"/>
                    </a:lnTo>
                    <a:lnTo>
                      <a:pt x="69" y="9"/>
                    </a:lnTo>
                    <a:lnTo>
                      <a:pt x="69" y="10"/>
                    </a:lnTo>
                    <a:lnTo>
                      <a:pt x="70" y="10"/>
                    </a:lnTo>
                    <a:lnTo>
                      <a:pt x="70" y="11"/>
                    </a:lnTo>
                    <a:lnTo>
                      <a:pt x="70" y="12"/>
                    </a:lnTo>
                    <a:lnTo>
                      <a:pt x="69" y="13"/>
                    </a:lnTo>
                    <a:lnTo>
                      <a:pt x="69" y="14"/>
                    </a:lnTo>
                    <a:lnTo>
                      <a:pt x="70" y="14"/>
                    </a:lnTo>
                    <a:lnTo>
                      <a:pt x="70" y="15"/>
                    </a:lnTo>
                    <a:lnTo>
                      <a:pt x="70" y="15"/>
                    </a:lnTo>
                    <a:lnTo>
                      <a:pt x="70" y="17"/>
                    </a:lnTo>
                    <a:lnTo>
                      <a:pt x="69" y="17"/>
                    </a:lnTo>
                    <a:lnTo>
                      <a:pt x="68" y="18"/>
                    </a:lnTo>
                    <a:lnTo>
                      <a:pt x="68" y="18"/>
                    </a:lnTo>
                    <a:lnTo>
                      <a:pt x="67" y="20"/>
                    </a:lnTo>
                    <a:lnTo>
                      <a:pt x="68" y="20"/>
                    </a:lnTo>
                    <a:lnTo>
                      <a:pt x="68" y="21"/>
                    </a:lnTo>
                    <a:lnTo>
                      <a:pt x="68" y="22"/>
                    </a:lnTo>
                    <a:lnTo>
                      <a:pt x="67" y="22"/>
                    </a:lnTo>
                    <a:lnTo>
                      <a:pt x="66" y="22"/>
                    </a:lnTo>
                    <a:lnTo>
                      <a:pt x="66" y="22"/>
                    </a:lnTo>
                    <a:lnTo>
                      <a:pt x="65" y="24"/>
                    </a:lnTo>
                    <a:lnTo>
                      <a:pt x="65" y="25"/>
                    </a:lnTo>
                    <a:lnTo>
                      <a:pt x="65" y="25"/>
                    </a:lnTo>
                    <a:lnTo>
                      <a:pt x="66" y="25"/>
                    </a:lnTo>
                    <a:lnTo>
                      <a:pt x="66" y="26"/>
                    </a:lnTo>
                    <a:lnTo>
                      <a:pt x="66" y="26"/>
                    </a:lnTo>
                    <a:lnTo>
                      <a:pt x="66" y="27"/>
                    </a:lnTo>
                    <a:lnTo>
                      <a:pt x="66" y="28"/>
                    </a:lnTo>
                    <a:lnTo>
                      <a:pt x="66" y="29"/>
                    </a:lnTo>
                    <a:lnTo>
                      <a:pt x="66" y="29"/>
                    </a:lnTo>
                    <a:lnTo>
                      <a:pt x="66" y="29"/>
                    </a:lnTo>
                    <a:lnTo>
                      <a:pt x="65" y="30"/>
                    </a:lnTo>
                    <a:lnTo>
                      <a:pt x="65" y="31"/>
                    </a:lnTo>
                    <a:lnTo>
                      <a:pt x="65" y="32"/>
                    </a:lnTo>
                    <a:lnTo>
                      <a:pt x="64" y="32"/>
                    </a:lnTo>
                    <a:lnTo>
                      <a:pt x="65" y="33"/>
                    </a:lnTo>
                    <a:lnTo>
                      <a:pt x="66" y="34"/>
                    </a:lnTo>
                    <a:lnTo>
                      <a:pt x="65" y="35"/>
                    </a:lnTo>
                    <a:lnTo>
                      <a:pt x="65" y="36"/>
                    </a:lnTo>
                    <a:lnTo>
                      <a:pt x="66" y="36"/>
                    </a:lnTo>
                    <a:lnTo>
                      <a:pt x="64" y="37"/>
                    </a:lnTo>
                    <a:lnTo>
                      <a:pt x="63" y="37"/>
                    </a:lnTo>
                    <a:lnTo>
                      <a:pt x="63" y="38"/>
                    </a:lnTo>
                    <a:lnTo>
                      <a:pt x="62" y="39"/>
                    </a:lnTo>
                    <a:lnTo>
                      <a:pt x="62" y="39"/>
                    </a:lnTo>
                    <a:lnTo>
                      <a:pt x="63" y="39"/>
                    </a:lnTo>
                    <a:lnTo>
                      <a:pt x="63" y="40"/>
                    </a:lnTo>
                    <a:lnTo>
                      <a:pt x="64" y="40"/>
                    </a:lnTo>
                    <a:lnTo>
                      <a:pt x="63" y="41"/>
                    </a:lnTo>
                    <a:lnTo>
                      <a:pt x="64" y="42"/>
                    </a:lnTo>
                    <a:lnTo>
                      <a:pt x="65" y="42"/>
                    </a:lnTo>
                    <a:lnTo>
                      <a:pt x="65" y="43"/>
                    </a:lnTo>
                    <a:lnTo>
                      <a:pt x="65" y="45"/>
                    </a:lnTo>
                    <a:lnTo>
                      <a:pt x="66" y="46"/>
                    </a:lnTo>
                    <a:lnTo>
                      <a:pt x="66" y="44"/>
                    </a:lnTo>
                    <a:lnTo>
                      <a:pt x="68" y="44"/>
                    </a:lnTo>
                    <a:lnTo>
                      <a:pt x="69" y="44"/>
                    </a:lnTo>
                    <a:lnTo>
                      <a:pt x="70" y="45"/>
                    </a:lnTo>
                    <a:lnTo>
                      <a:pt x="70" y="46"/>
                    </a:lnTo>
                    <a:lnTo>
                      <a:pt x="71" y="46"/>
                    </a:lnTo>
                    <a:lnTo>
                      <a:pt x="72" y="46"/>
                    </a:lnTo>
                    <a:lnTo>
                      <a:pt x="73" y="46"/>
                    </a:lnTo>
                    <a:lnTo>
                      <a:pt x="73" y="46"/>
                    </a:lnTo>
                    <a:lnTo>
                      <a:pt x="73" y="48"/>
                    </a:lnTo>
                    <a:lnTo>
                      <a:pt x="73" y="50"/>
                    </a:lnTo>
                    <a:lnTo>
                      <a:pt x="73" y="50"/>
                    </a:lnTo>
                    <a:lnTo>
                      <a:pt x="73" y="51"/>
                    </a:lnTo>
                    <a:lnTo>
                      <a:pt x="74" y="53"/>
                    </a:lnTo>
                    <a:lnTo>
                      <a:pt x="73" y="53"/>
                    </a:lnTo>
                    <a:lnTo>
                      <a:pt x="72" y="53"/>
                    </a:lnTo>
                    <a:lnTo>
                      <a:pt x="72" y="54"/>
                    </a:lnTo>
                    <a:lnTo>
                      <a:pt x="73" y="56"/>
                    </a:lnTo>
                    <a:lnTo>
                      <a:pt x="74" y="56"/>
                    </a:lnTo>
                    <a:lnTo>
                      <a:pt x="74" y="57"/>
                    </a:lnTo>
                    <a:lnTo>
                      <a:pt x="73" y="57"/>
                    </a:lnTo>
                    <a:lnTo>
                      <a:pt x="74" y="59"/>
                    </a:lnTo>
                    <a:lnTo>
                      <a:pt x="73" y="60"/>
                    </a:lnTo>
                    <a:lnTo>
                      <a:pt x="73" y="60"/>
                    </a:lnTo>
                    <a:lnTo>
                      <a:pt x="73" y="61"/>
                    </a:lnTo>
                    <a:lnTo>
                      <a:pt x="73" y="62"/>
                    </a:lnTo>
                    <a:lnTo>
                      <a:pt x="73" y="63"/>
                    </a:lnTo>
                    <a:lnTo>
                      <a:pt x="73" y="63"/>
                    </a:lnTo>
                    <a:lnTo>
                      <a:pt x="73" y="64"/>
                    </a:lnTo>
                    <a:lnTo>
                      <a:pt x="73" y="67"/>
                    </a:lnTo>
                    <a:lnTo>
                      <a:pt x="73" y="68"/>
                    </a:lnTo>
                    <a:lnTo>
                      <a:pt x="74" y="68"/>
                    </a:lnTo>
                    <a:lnTo>
                      <a:pt x="74" y="69"/>
                    </a:lnTo>
                    <a:lnTo>
                      <a:pt x="75" y="69"/>
                    </a:lnTo>
                    <a:lnTo>
                      <a:pt x="76" y="70"/>
                    </a:lnTo>
                    <a:lnTo>
                      <a:pt x="75" y="70"/>
                    </a:lnTo>
                    <a:lnTo>
                      <a:pt x="75" y="71"/>
                    </a:lnTo>
                    <a:lnTo>
                      <a:pt x="76" y="72"/>
                    </a:lnTo>
                    <a:lnTo>
                      <a:pt x="76" y="74"/>
                    </a:lnTo>
                    <a:lnTo>
                      <a:pt x="76" y="74"/>
                    </a:lnTo>
                    <a:lnTo>
                      <a:pt x="76" y="74"/>
                    </a:lnTo>
                    <a:lnTo>
                      <a:pt x="77" y="75"/>
                    </a:lnTo>
                    <a:lnTo>
                      <a:pt x="76" y="76"/>
                    </a:lnTo>
                    <a:lnTo>
                      <a:pt x="76" y="76"/>
                    </a:lnTo>
                    <a:lnTo>
                      <a:pt x="76" y="77"/>
                    </a:lnTo>
                    <a:lnTo>
                      <a:pt x="76" y="77"/>
                    </a:lnTo>
                    <a:lnTo>
                      <a:pt x="77" y="77"/>
                    </a:lnTo>
                    <a:lnTo>
                      <a:pt x="78" y="77"/>
                    </a:lnTo>
                    <a:lnTo>
                      <a:pt x="79" y="77"/>
                    </a:lnTo>
                    <a:lnTo>
                      <a:pt x="80" y="77"/>
                    </a:lnTo>
                    <a:lnTo>
                      <a:pt x="80" y="78"/>
                    </a:lnTo>
                    <a:lnTo>
                      <a:pt x="81" y="77"/>
                    </a:lnTo>
                    <a:lnTo>
                      <a:pt x="82" y="77"/>
                    </a:lnTo>
                    <a:lnTo>
                      <a:pt x="82" y="77"/>
                    </a:lnTo>
                    <a:lnTo>
                      <a:pt x="83" y="77"/>
                    </a:lnTo>
                    <a:lnTo>
                      <a:pt x="83" y="77"/>
                    </a:lnTo>
                    <a:lnTo>
                      <a:pt x="83" y="77"/>
                    </a:lnTo>
                    <a:lnTo>
                      <a:pt x="83" y="78"/>
                    </a:lnTo>
                    <a:lnTo>
                      <a:pt x="84" y="78"/>
                    </a:lnTo>
                    <a:lnTo>
                      <a:pt x="85" y="78"/>
                    </a:lnTo>
                    <a:lnTo>
                      <a:pt x="85" y="79"/>
                    </a:lnTo>
                    <a:lnTo>
                      <a:pt x="87" y="80"/>
                    </a:lnTo>
                    <a:lnTo>
                      <a:pt x="87" y="81"/>
                    </a:lnTo>
                    <a:lnTo>
                      <a:pt x="87" y="82"/>
                    </a:lnTo>
                    <a:lnTo>
                      <a:pt x="87" y="83"/>
                    </a:lnTo>
                    <a:lnTo>
                      <a:pt x="87" y="84"/>
                    </a:lnTo>
                    <a:lnTo>
                      <a:pt x="89" y="84"/>
                    </a:lnTo>
                    <a:lnTo>
                      <a:pt x="90" y="84"/>
                    </a:lnTo>
                    <a:lnTo>
                      <a:pt x="90" y="84"/>
                    </a:lnTo>
                    <a:lnTo>
                      <a:pt x="90" y="85"/>
                    </a:lnTo>
                    <a:lnTo>
                      <a:pt x="91" y="84"/>
                    </a:lnTo>
                    <a:lnTo>
                      <a:pt x="92" y="84"/>
                    </a:lnTo>
                    <a:lnTo>
                      <a:pt x="93" y="85"/>
                    </a:lnTo>
                    <a:lnTo>
                      <a:pt x="94" y="85"/>
                    </a:lnTo>
                    <a:lnTo>
                      <a:pt x="94" y="86"/>
                    </a:lnTo>
                    <a:lnTo>
                      <a:pt x="94" y="87"/>
                    </a:lnTo>
                    <a:lnTo>
                      <a:pt x="94" y="87"/>
                    </a:lnTo>
                    <a:lnTo>
                      <a:pt x="93" y="87"/>
                    </a:lnTo>
                    <a:lnTo>
                      <a:pt x="93" y="89"/>
                    </a:lnTo>
                    <a:lnTo>
                      <a:pt x="94" y="90"/>
                    </a:lnTo>
                    <a:lnTo>
                      <a:pt x="94" y="91"/>
                    </a:lnTo>
                    <a:lnTo>
                      <a:pt x="95" y="91"/>
                    </a:lnTo>
                    <a:lnTo>
                      <a:pt x="96" y="91"/>
                    </a:lnTo>
                    <a:lnTo>
                      <a:pt x="97" y="91"/>
                    </a:lnTo>
                    <a:lnTo>
                      <a:pt x="97" y="91"/>
                    </a:lnTo>
                    <a:lnTo>
                      <a:pt x="97" y="91"/>
                    </a:lnTo>
                    <a:lnTo>
                      <a:pt x="98" y="91"/>
                    </a:lnTo>
                    <a:lnTo>
                      <a:pt x="99" y="93"/>
                    </a:lnTo>
                    <a:lnTo>
                      <a:pt x="99" y="94"/>
                    </a:lnTo>
                    <a:lnTo>
                      <a:pt x="100" y="94"/>
                    </a:lnTo>
                    <a:lnTo>
                      <a:pt x="100" y="95"/>
                    </a:lnTo>
                    <a:lnTo>
                      <a:pt x="101" y="96"/>
                    </a:lnTo>
                    <a:lnTo>
                      <a:pt x="101" y="95"/>
                    </a:lnTo>
                    <a:lnTo>
                      <a:pt x="102" y="95"/>
                    </a:lnTo>
                    <a:lnTo>
                      <a:pt x="102" y="96"/>
                    </a:lnTo>
                    <a:lnTo>
                      <a:pt x="103" y="97"/>
                    </a:lnTo>
                    <a:lnTo>
                      <a:pt x="104" y="98"/>
                    </a:lnTo>
                    <a:lnTo>
                      <a:pt x="104" y="98"/>
                    </a:lnTo>
                    <a:lnTo>
                      <a:pt x="105" y="97"/>
                    </a:lnTo>
                    <a:lnTo>
                      <a:pt x="107" y="97"/>
                    </a:lnTo>
                    <a:lnTo>
                      <a:pt x="107" y="98"/>
                    </a:lnTo>
                    <a:lnTo>
                      <a:pt x="108" y="97"/>
                    </a:lnTo>
                    <a:lnTo>
                      <a:pt x="108" y="98"/>
                    </a:lnTo>
                    <a:lnTo>
                      <a:pt x="110" y="98"/>
                    </a:lnTo>
                    <a:lnTo>
                      <a:pt x="111" y="97"/>
                    </a:lnTo>
                    <a:lnTo>
                      <a:pt x="112" y="97"/>
                    </a:lnTo>
                    <a:lnTo>
                      <a:pt x="112" y="99"/>
                    </a:lnTo>
                    <a:lnTo>
                      <a:pt x="113" y="101"/>
                    </a:lnTo>
                    <a:lnTo>
                      <a:pt x="114" y="101"/>
                    </a:lnTo>
                    <a:lnTo>
                      <a:pt x="114" y="102"/>
                    </a:lnTo>
                    <a:lnTo>
                      <a:pt x="115" y="101"/>
                    </a:lnTo>
                    <a:lnTo>
                      <a:pt x="116" y="102"/>
                    </a:lnTo>
                    <a:lnTo>
                      <a:pt x="117" y="102"/>
                    </a:lnTo>
                    <a:lnTo>
                      <a:pt x="118" y="102"/>
                    </a:lnTo>
                    <a:lnTo>
                      <a:pt x="119" y="101"/>
                    </a:lnTo>
                    <a:lnTo>
                      <a:pt x="119" y="102"/>
                    </a:lnTo>
                    <a:lnTo>
                      <a:pt x="120" y="102"/>
                    </a:lnTo>
                    <a:lnTo>
                      <a:pt x="121" y="101"/>
                    </a:lnTo>
                    <a:lnTo>
                      <a:pt x="122" y="101"/>
                    </a:lnTo>
                    <a:lnTo>
                      <a:pt x="121" y="101"/>
                    </a:lnTo>
                    <a:lnTo>
                      <a:pt x="121" y="100"/>
                    </a:lnTo>
                    <a:lnTo>
                      <a:pt x="122" y="100"/>
                    </a:lnTo>
                    <a:lnTo>
                      <a:pt x="122" y="99"/>
                    </a:lnTo>
                    <a:lnTo>
                      <a:pt x="123" y="99"/>
                    </a:lnTo>
                    <a:lnTo>
                      <a:pt x="124" y="98"/>
                    </a:lnTo>
                    <a:lnTo>
                      <a:pt x="125" y="98"/>
                    </a:lnTo>
                    <a:lnTo>
                      <a:pt x="126" y="98"/>
                    </a:lnTo>
                    <a:lnTo>
                      <a:pt x="126" y="99"/>
                    </a:lnTo>
                    <a:lnTo>
                      <a:pt x="128" y="99"/>
                    </a:lnTo>
                    <a:lnTo>
                      <a:pt x="128" y="99"/>
                    </a:lnTo>
                    <a:lnTo>
                      <a:pt x="129" y="99"/>
                    </a:lnTo>
                    <a:lnTo>
                      <a:pt x="131" y="100"/>
                    </a:lnTo>
                    <a:lnTo>
                      <a:pt x="132" y="99"/>
                    </a:lnTo>
                    <a:lnTo>
                      <a:pt x="134" y="99"/>
                    </a:lnTo>
                    <a:lnTo>
                      <a:pt x="135" y="99"/>
                    </a:lnTo>
                    <a:lnTo>
                      <a:pt x="135" y="100"/>
                    </a:lnTo>
                    <a:lnTo>
                      <a:pt x="136" y="100"/>
                    </a:lnTo>
                    <a:lnTo>
                      <a:pt x="136" y="101"/>
                    </a:lnTo>
                    <a:lnTo>
                      <a:pt x="137" y="101"/>
                    </a:lnTo>
                    <a:lnTo>
                      <a:pt x="137" y="101"/>
                    </a:lnTo>
                    <a:lnTo>
                      <a:pt x="138" y="101"/>
                    </a:lnTo>
                    <a:lnTo>
                      <a:pt x="138" y="102"/>
                    </a:lnTo>
                    <a:lnTo>
                      <a:pt x="138" y="102"/>
                    </a:lnTo>
                    <a:lnTo>
                      <a:pt x="139" y="102"/>
                    </a:lnTo>
                    <a:lnTo>
                      <a:pt x="140" y="102"/>
                    </a:lnTo>
                    <a:lnTo>
                      <a:pt x="140" y="103"/>
                    </a:lnTo>
                    <a:lnTo>
                      <a:pt x="141" y="103"/>
                    </a:lnTo>
                    <a:lnTo>
                      <a:pt x="141" y="104"/>
                    </a:lnTo>
                    <a:lnTo>
                      <a:pt x="141" y="105"/>
                    </a:lnTo>
                    <a:lnTo>
                      <a:pt x="142" y="105"/>
                    </a:lnTo>
                    <a:lnTo>
                      <a:pt x="142" y="105"/>
                    </a:lnTo>
                    <a:lnTo>
                      <a:pt x="142" y="105"/>
                    </a:lnTo>
                    <a:lnTo>
                      <a:pt x="143" y="105"/>
                    </a:lnTo>
                    <a:lnTo>
                      <a:pt x="143" y="105"/>
                    </a:lnTo>
                    <a:lnTo>
                      <a:pt x="145" y="105"/>
                    </a:lnTo>
                    <a:lnTo>
                      <a:pt x="145" y="105"/>
                    </a:lnTo>
                    <a:lnTo>
                      <a:pt x="145" y="105"/>
                    </a:lnTo>
                    <a:lnTo>
                      <a:pt x="146" y="106"/>
                    </a:lnTo>
                    <a:lnTo>
                      <a:pt x="147" y="106"/>
                    </a:lnTo>
                    <a:lnTo>
                      <a:pt x="147" y="108"/>
                    </a:lnTo>
                    <a:lnTo>
                      <a:pt x="148" y="108"/>
                    </a:lnTo>
                    <a:lnTo>
                      <a:pt x="148" y="108"/>
                    </a:lnTo>
                    <a:lnTo>
                      <a:pt x="149" y="108"/>
                    </a:lnTo>
                    <a:lnTo>
                      <a:pt x="149" y="109"/>
                    </a:lnTo>
                    <a:lnTo>
                      <a:pt x="150" y="109"/>
                    </a:lnTo>
                    <a:lnTo>
                      <a:pt x="151" y="110"/>
                    </a:lnTo>
                    <a:lnTo>
                      <a:pt x="152" y="110"/>
                    </a:lnTo>
                    <a:lnTo>
                      <a:pt x="152" y="111"/>
                    </a:lnTo>
                    <a:lnTo>
                      <a:pt x="152" y="112"/>
                    </a:lnTo>
                    <a:lnTo>
                      <a:pt x="152" y="112"/>
                    </a:lnTo>
                    <a:lnTo>
                      <a:pt x="153" y="113"/>
                    </a:lnTo>
                    <a:lnTo>
                      <a:pt x="154" y="113"/>
                    </a:lnTo>
                    <a:lnTo>
                      <a:pt x="155" y="113"/>
                    </a:lnTo>
                    <a:lnTo>
                      <a:pt x="154" y="114"/>
                    </a:lnTo>
                    <a:lnTo>
                      <a:pt x="155" y="115"/>
                    </a:lnTo>
                    <a:lnTo>
                      <a:pt x="154" y="116"/>
                    </a:lnTo>
                    <a:lnTo>
                      <a:pt x="153" y="116"/>
                    </a:lnTo>
                    <a:lnTo>
                      <a:pt x="153" y="118"/>
                    </a:lnTo>
                    <a:lnTo>
                      <a:pt x="152" y="118"/>
                    </a:lnTo>
                    <a:lnTo>
                      <a:pt x="153" y="118"/>
                    </a:lnTo>
                    <a:lnTo>
                      <a:pt x="153" y="120"/>
                    </a:lnTo>
                    <a:lnTo>
                      <a:pt x="155" y="121"/>
                    </a:lnTo>
                    <a:lnTo>
                      <a:pt x="155" y="122"/>
                    </a:lnTo>
                    <a:lnTo>
                      <a:pt x="156" y="122"/>
                    </a:lnTo>
                    <a:lnTo>
                      <a:pt x="156" y="122"/>
                    </a:lnTo>
                    <a:lnTo>
                      <a:pt x="156" y="122"/>
                    </a:lnTo>
                    <a:lnTo>
                      <a:pt x="156" y="123"/>
                    </a:lnTo>
                    <a:lnTo>
                      <a:pt x="157" y="123"/>
                    </a:lnTo>
                    <a:lnTo>
                      <a:pt x="156" y="124"/>
                    </a:lnTo>
                    <a:lnTo>
                      <a:pt x="156" y="125"/>
                    </a:lnTo>
                    <a:lnTo>
                      <a:pt x="156" y="125"/>
                    </a:lnTo>
                    <a:lnTo>
                      <a:pt x="156" y="126"/>
                    </a:lnTo>
                    <a:lnTo>
                      <a:pt x="156" y="127"/>
                    </a:lnTo>
                    <a:lnTo>
                      <a:pt x="158" y="127"/>
                    </a:lnTo>
                    <a:lnTo>
                      <a:pt x="158" y="128"/>
                    </a:lnTo>
                    <a:lnTo>
                      <a:pt x="159" y="128"/>
                    </a:lnTo>
                    <a:lnTo>
                      <a:pt x="159" y="129"/>
                    </a:lnTo>
                    <a:lnTo>
                      <a:pt x="159" y="129"/>
                    </a:lnTo>
                    <a:lnTo>
                      <a:pt x="159" y="129"/>
                    </a:lnTo>
                    <a:lnTo>
                      <a:pt x="160" y="129"/>
                    </a:lnTo>
                    <a:lnTo>
                      <a:pt x="161" y="129"/>
                    </a:lnTo>
                    <a:lnTo>
                      <a:pt x="162" y="132"/>
                    </a:lnTo>
                    <a:lnTo>
                      <a:pt x="163" y="132"/>
                    </a:lnTo>
                    <a:lnTo>
                      <a:pt x="163" y="132"/>
                    </a:lnTo>
                    <a:lnTo>
                      <a:pt x="163" y="133"/>
                    </a:lnTo>
                    <a:lnTo>
                      <a:pt x="165" y="133"/>
                    </a:lnTo>
                    <a:lnTo>
                      <a:pt x="166" y="134"/>
                    </a:lnTo>
                    <a:lnTo>
                      <a:pt x="166" y="134"/>
                    </a:lnTo>
                    <a:lnTo>
                      <a:pt x="167" y="135"/>
                    </a:lnTo>
                    <a:lnTo>
                      <a:pt x="167" y="136"/>
                    </a:lnTo>
                    <a:lnTo>
                      <a:pt x="168" y="137"/>
                    </a:lnTo>
                    <a:lnTo>
                      <a:pt x="169" y="137"/>
                    </a:lnTo>
                    <a:lnTo>
                      <a:pt x="170" y="138"/>
                    </a:lnTo>
                    <a:lnTo>
                      <a:pt x="169" y="140"/>
                    </a:lnTo>
                    <a:lnTo>
                      <a:pt x="170" y="140"/>
                    </a:lnTo>
                    <a:lnTo>
                      <a:pt x="171" y="140"/>
                    </a:lnTo>
                    <a:lnTo>
                      <a:pt x="173" y="139"/>
                    </a:lnTo>
                    <a:lnTo>
                      <a:pt x="174" y="140"/>
                    </a:lnTo>
                    <a:lnTo>
                      <a:pt x="174" y="141"/>
                    </a:lnTo>
                    <a:lnTo>
                      <a:pt x="175" y="141"/>
                    </a:lnTo>
                    <a:lnTo>
                      <a:pt x="175" y="142"/>
                    </a:lnTo>
                    <a:lnTo>
                      <a:pt x="176" y="143"/>
                    </a:lnTo>
                    <a:lnTo>
                      <a:pt x="176" y="143"/>
                    </a:lnTo>
                    <a:lnTo>
                      <a:pt x="177" y="143"/>
                    </a:lnTo>
                    <a:lnTo>
                      <a:pt x="179" y="145"/>
                    </a:lnTo>
                    <a:lnTo>
                      <a:pt x="180" y="144"/>
                    </a:lnTo>
                    <a:lnTo>
                      <a:pt x="180" y="146"/>
                    </a:lnTo>
                    <a:lnTo>
                      <a:pt x="180" y="146"/>
                    </a:lnTo>
                    <a:lnTo>
                      <a:pt x="181" y="145"/>
                    </a:lnTo>
                    <a:lnTo>
                      <a:pt x="182" y="145"/>
                    </a:lnTo>
                    <a:lnTo>
                      <a:pt x="183" y="147"/>
                    </a:lnTo>
                    <a:lnTo>
                      <a:pt x="184" y="148"/>
                    </a:lnTo>
                    <a:lnTo>
                      <a:pt x="185" y="149"/>
                    </a:lnTo>
                    <a:lnTo>
                      <a:pt x="186" y="149"/>
                    </a:lnTo>
                    <a:lnTo>
                      <a:pt x="187" y="149"/>
                    </a:lnTo>
                    <a:lnTo>
                      <a:pt x="188" y="149"/>
                    </a:lnTo>
                    <a:lnTo>
                      <a:pt x="188" y="151"/>
                    </a:lnTo>
                    <a:lnTo>
                      <a:pt x="190" y="151"/>
                    </a:lnTo>
                    <a:lnTo>
                      <a:pt x="190" y="149"/>
                    </a:lnTo>
                    <a:lnTo>
                      <a:pt x="191" y="149"/>
                    </a:lnTo>
                    <a:lnTo>
                      <a:pt x="192" y="149"/>
                    </a:lnTo>
                    <a:lnTo>
                      <a:pt x="193" y="149"/>
                    </a:lnTo>
                    <a:lnTo>
                      <a:pt x="194" y="149"/>
                    </a:lnTo>
                    <a:lnTo>
                      <a:pt x="195" y="151"/>
                    </a:lnTo>
                    <a:lnTo>
                      <a:pt x="198" y="151"/>
                    </a:lnTo>
                    <a:lnTo>
                      <a:pt x="199" y="149"/>
                    </a:lnTo>
                    <a:lnTo>
                      <a:pt x="199" y="149"/>
                    </a:lnTo>
                    <a:lnTo>
                      <a:pt x="199" y="147"/>
                    </a:lnTo>
                    <a:lnTo>
                      <a:pt x="200" y="147"/>
                    </a:lnTo>
                    <a:lnTo>
                      <a:pt x="200" y="147"/>
                    </a:lnTo>
                    <a:lnTo>
                      <a:pt x="201" y="146"/>
                    </a:lnTo>
                    <a:lnTo>
                      <a:pt x="201" y="147"/>
                    </a:lnTo>
                    <a:lnTo>
                      <a:pt x="202" y="147"/>
                    </a:lnTo>
                    <a:lnTo>
                      <a:pt x="203" y="147"/>
                    </a:lnTo>
                    <a:lnTo>
                      <a:pt x="203" y="148"/>
                    </a:lnTo>
                    <a:lnTo>
                      <a:pt x="204" y="149"/>
                    </a:lnTo>
                    <a:lnTo>
                      <a:pt x="204" y="148"/>
                    </a:lnTo>
                    <a:lnTo>
                      <a:pt x="205" y="148"/>
                    </a:lnTo>
                    <a:lnTo>
                      <a:pt x="206" y="147"/>
                    </a:lnTo>
                    <a:lnTo>
                      <a:pt x="207" y="147"/>
                    </a:lnTo>
                    <a:lnTo>
                      <a:pt x="207" y="146"/>
                    </a:lnTo>
                    <a:lnTo>
                      <a:pt x="207" y="146"/>
                    </a:lnTo>
                    <a:lnTo>
                      <a:pt x="208" y="147"/>
                    </a:lnTo>
                    <a:lnTo>
                      <a:pt x="209" y="146"/>
                    </a:lnTo>
                    <a:lnTo>
                      <a:pt x="210" y="146"/>
                    </a:lnTo>
                    <a:lnTo>
                      <a:pt x="211" y="147"/>
                    </a:lnTo>
                    <a:lnTo>
                      <a:pt x="212" y="147"/>
                    </a:lnTo>
                    <a:lnTo>
                      <a:pt x="212" y="146"/>
                    </a:lnTo>
                    <a:lnTo>
                      <a:pt x="213" y="146"/>
                    </a:lnTo>
                    <a:lnTo>
                      <a:pt x="214" y="145"/>
                    </a:lnTo>
                    <a:lnTo>
                      <a:pt x="213" y="144"/>
                    </a:lnTo>
                    <a:lnTo>
                      <a:pt x="213" y="143"/>
                    </a:lnTo>
                    <a:lnTo>
                      <a:pt x="214" y="143"/>
                    </a:lnTo>
                    <a:lnTo>
                      <a:pt x="213" y="143"/>
                    </a:lnTo>
                    <a:lnTo>
                      <a:pt x="214" y="143"/>
                    </a:lnTo>
                    <a:lnTo>
                      <a:pt x="214" y="142"/>
                    </a:lnTo>
                    <a:lnTo>
                      <a:pt x="215" y="142"/>
                    </a:lnTo>
                    <a:lnTo>
                      <a:pt x="217" y="141"/>
                    </a:lnTo>
                    <a:lnTo>
                      <a:pt x="218" y="142"/>
                    </a:lnTo>
                    <a:lnTo>
                      <a:pt x="218" y="142"/>
                    </a:lnTo>
                    <a:lnTo>
                      <a:pt x="219" y="142"/>
                    </a:lnTo>
                    <a:lnTo>
                      <a:pt x="220" y="143"/>
                    </a:lnTo>
                    <a:lnTo>
                      <a:pt x="221" y="142"/>
                    </a:lnTo>
                    <a:lnTo>
                      <a:pt x="221" y="141"/>
                    </a:lnTo>
                    <a:lnTo>
                      <a:pt x="222" y="142"/>
                    </a:lnTo>
                    <a:lnTo>
                      <a:pt x="223" y="143"/>
                    </a:lnTo>
                    <a:lnTo>
                      <a:pt x="224" y="142"/>
                    </a:lnTo>
                    <a:lnTo>
                      <a:pt x="224" y="141"/>
                    </a:lnTo>
                    <a:lnTo>
                      <a:pt x="224" y="141"/>
                    </a:lnTo>
                    <a:lnTo>
                      <a:pt x="225" y="142"/>
                    </a:lnTo>
                    <a:lnTo>
                      <a:pt x="226" y="141"/>
                    </a:lnTo>
                    <a:lnTo>
                      <a:pt x="226" y="142"/>
                    </a:lnTo>
                    <a:lnTo>
                      <a:pt x="228" y="141"/>
                    </a:lnTo>
                    <a:lnTo>
                      <a:pt x="228" y="140"/>
                    </a:lnTo>
                    <a:lnTo>
                      <a:pt x="228" y="139"/>
                    </a:lnTo>
                    <a:lnTo>
                      <a:pt x="228" y="139"/>
                    </a:lnTo>
                    <a:lnTo>
                      <a:pt x="230" y="139"/>
                    </a:lnTo>
                    <a:lnTo>
                      <a:pt x="231" y="139"/>
                    </a:lnTo>
                    <a:lnTo>
                      <a:pt x="231" y="138"/>
                    </a:lnTo>
                    <a:lnTo>
                      <a:pt x="232" y="138"/>
                    </a:lnTo>
                    <a:lnTo>
                      <a:pt x="233" y="139"/>
                    </a:lnTo>
                    <a:lnTo>
                      <a:pt x="233" y="138"/>
                    </a:lnTo>
                    <a:lnTo>
                      <a:pt x="233" y="137"/>
                    </a:lnTo>
                    <a:lnTo>
                      <a:pt x="234" y="137"/>
                    </a:lnTo>
                    <a:lnTo>
                      <a:pt x="235" y="138"/>
                    </a:lnTo>
                    <a:lnTo>
                      <a:pt x="235" y="138"/>
                    </a:lnTo>
                    <a:lnTo>
                      <a:pt x="235" y="137"/>
                    </a:lnTo>
                    <a:lnTo>
                      <a:pt x="235" y="136"/>
                    </a:lnTo>
                    <a:lnTo>
                      <a:pt x="236" y="136"/>
                    </a:lnTo>
                    <a:lnTo>
                      <a:pt x="236" y="135"/>
                    </a:lnTo>
                    <a:lnTo>
                      <a:pt x="237" y="135"/>
                    </a:lnTo>
                    <a:lnTo>
                      <a:pt x="237" y="134"/>
                    </a:lnTo>
                    <a:lnTo>
                      <a:pt x="238" y="134"/>
                    </a:lnTo>
                    <a:lnTo>
                      <a:pt x="238" y="133"/>
                    </a:lnTo>
                    <a:lnTo>
                      <a:pt x="238" y="132"/>
                    </a:lnTo>
                    <a:lnTo>
                      <a:pt x="239" y="132"/>
                    </a:lnTo>
                    <a:lnTo>
                      <a:pt x="240" y="131"/>
                    </a:lnTo>
                    <a:lnTo>
                      <a:pt x="240" y="130"/>
                    </a:lnTo>
                    <a:lnTo>
                      <a:pt x="241" y="129"/>
                    </a:lnTo>
                    <a:lnTo>
                      <a:pt x="240" y="129"/>
                    </a:lnTo>
                    <a:lnTo>
                      <a:pt x="240" y="128"/>
                    </a:lnTo>
                    <a:lnTo>
                      <a:pt x="240" y="127"/>
                    </a:lnTo>
                    <a:lnTo>
                      <a:pt x="241" y="125"/>
                    </a:lnTo>
                    <a:lnTo>
                      <a:pt x="242" y="124"/>
                    </a:lnTo>
                    <a:lnTo>
                      <a:pt x="241" y="123"/>
                    </a:lnTo>
                    <a:lnTo>
                      <a:pt x="241" y="122"/>
                    </a:lnTo>
                    <a:lnTo>
                      <a:pt x="242" y="122"/>
                    </a:lnTo>
                    <a:lnTo>
                      <a:pt x="242" y="122"/>
                    </a:lnTo>
                    <a:lnTo>
                      <a:pt x="242" y="122"/>
                    </a:lnTo>
                    <a:lnTo>
                      <a:pt x="243" y="121"/>
                    </a:lnTo>
                    <a:lnTo>
                      <a:pt x="244" y="120"/>
                    </a:lnTo>
                    <a:lnTo>
                      <a:pt x="245" y="119"/>
                    </a:lnTo>
                    <a:lnTo>
                      <a:pt x="245" y="119"/>
                    </a:lnTo>
                    <a:lnTo>
                      <a:pt x="245" y="118"/>
                    </a:lnTo>
                    <a:lnTo>
                      <a:pt x="246" y="118"/>
                    </a:lnTo>
                    <a:lnTo>
                      <a:pt x="247" y="118"/>
                    </a:lnTo>
                    <a:lnTo>
                      <a:pt x="248" y="118"/>
                    </a:lnTo>
                    <a:lnTo>
                      <a:pt x="248" y="118"/>
                    </a:lnTo>
                    <a:lnTo>
                      <a:pt x="249" y="118"/>
                    </a:lnTo>
                    <a:lnTo>
                      <a:pt x="249" y="117"/>
                    </a:lnTo>
                    <a:lnTo>
                      <a:pt x="249" y="117"/>
                    </a:lnTo>
                    <a:lnTo>
                      <a:pt x="250" y="117"/>
                    </a:lnTo>
                    <a:lnTo>
                      <a:pt x="251" y="116"/>
                    </a:lnTo>
                    <a:lnTo>
                      <a:pt x="252" y="115"/>
                    </a:lnTo>
                    <a:lnTo>
                      <a:pt x="252" y="116"/>
                    </a:lnTo>
                    <a:lnTo>
                      <a:pt x="252" y="115"/>
                    </a:lnTo>
                    <a:lnTo>
                      <a:pt x="253" y="115"/>
                    </a:lnTo>
                    <a:lnTo>
                      <a:pt x="254" y="115"/>
                    </a:lnTo>
                    <a:lnTo>
                      <a:pt x="255" y="115"/>
                    </a:lnTo>
                    <a:lnTo>
                      <a:pt x="255" y="116"/>
                    </a:lnTo>
                    <a:lnTo>
                      <a:pt x="257" y="116"/>
                    </a:lnTo>
                    <a:lnTo>
                      <a:pt x="259" y="116"/>
                    </a:lnTo>
                    <a:lnTo>
                      <a:pt x="259" y="115"/>
                    </a:lnTo>
                    <a:lnTo>
                      <a:pt x="260" y="115"/>
                    </a:lnTo>
                    <a:lnTo>
                      <a:pt x="260" y="115"/>
                    </a:lnTo>
                    <a:lnTo>
                      <a:pt x="261" y="114"/>
                    </a:lnTo>
                    <a:lnTo>
                      <a:pt x="262" y="113"/>
                    </a:lnTo>
                    <a:lnTo>
                      <a:pt x="262" y="113"/>
                    </a:lnTo>
                    <a:lnTo>
                      <a:pt x="262" y="116"/>
                    </a:lnTo>
                    <a:lnTo>
                      <a:pt x="262" y="117"/>
                    </a:lnTo>
                    <a:lnTo>
                      <a:pt x="264" y="121"/>
                    </a:lnTo>
                    <a:lnTo>
                      <a:pt x="265" y="123"/>
                    </a:lnTo>
                    <a:lnTo>
                      <a:pt x="266" y="126"/>
                    </a:lnTo>
                    <a:lnTo>
                      <a:pt x="266" y="129"/>
                    </a:lnTo>
                    <a:lnTo>
                      <a:pt x="269" y="137"/>
                    </a:lnTo>
                    <a:lnTo>
                      <a:pt x="269" y="140"/>
                    </a:lnTo>
                    <a:lnTo>
                      <a:pt x="268" y="147"/>
                    </a:lnTo>
                    <a:lnTo>
                      <a:pt x="268" y="151"/>
                    </a:lnTo>
                    <a:lnTo>
                      <a:pt x="264" y="157"/>
                    </a:lnTo>
                    <a:lnTo>
                      <a:pt x="264" y="158"/>
                    </a:lnTo>
                    <a:lnTo>
                      <a:pt x="258" y="205"/>
                    </a:lnTo>
                    <a:lnTo>
                      <a:pt x="259" y="205"/>
                    </a:lnTo>
                    <a:lnTo>
                      <a:pt x="259" y="206"/>
                    </a:lnTo>
                    <a:lnTo>
                      <a:pt x="259" y="206"/>
                    </a:lnTo>
                    <a:lnTo>
                      <a:pt x="264" y="209"/>
                    </a:lnTo>
                    <a:lnTo>
                      <a:pt x="269" y="214"/>
                    </a:lnTo>
                    <a:lnTo>
                      <a:pt x="270" y="216"/>
                    </a:lnTo>
                    <a:lnTo>
                      <a:pt x="272" y="218"/>
                    </a:lnTo>
                    <a:lnTo>
                      <a:pt x="275" y="223"/>
                    </a:lnTo>
                    <a:lnTo>
                      <a:pt x="290" y="223"/>
                    </a:lnTo>
                    <a:lnTo>
                      <a:pt x="294" y="223"/>
                    </a:lnTo>
                    <a:lnTo>
                      <a:pt x="295" y="224"/>
                    </a:lnTo>
                    <a:lnTo>
                      <a:pt x="296" y="225"/>
                    </a:lnTo>
                    <a:lnTo>
                      <a:pt x="297" y="225"/>
                    </a:lnTo>
                    <a:lnTo>
                      <a:pt x="298" y="227"/>
                    </a:lnTo>
                    <a:lnTo>
                      <a:pt x="300" y="228"/>
                    </a:lnTo>
                    <a:lnTo>
                      <a:pt x="300" y="229"/>
                    </a:lnTo>
                    <a:lnTo>
                      <a:pt x="300" y="230"/>
                    </a:lnTo>
                    <a:lnTo>
                      <a:pt x="300" y="232"/>
                    </a:lnTo>
                    <a:lnTo>
                      <a:pt x="300" y="233"/>
                    </a:lnTo>
                    <a:lnTo>
                      <a:pt x="300" y="234"/>
                    </a:lnTo>
                    <a:lnTo>
                      <a:pt x="300" y="236"/>
                    </a:lnTo>
                    <a:lnTo>
                      <a:pt x="299" y="237"/>
                    </a:lnTo>
                    <a:lnTo>
                      <a:pt x="299" y="238"/>
                    </a:lnTo>
                    <a:lnTo>
                      <a:pt x="299" y="239"/>
                    </a:lnTo>
                    <a:lnTo>
                      <a:pt x="300" y="239"/>
                    </a:lnTo>
                    <a:lnTo>
                      <a:pt x="300" y="240"/>
                    </a:lnTo>
                    <a:lnTo>
                      <a:pt x="301" y="240"/>
                    </a:lnTo>
                    <a:lnTo>
                      <a:pt x="301" y="241"/>
                    </a:lnTo>
                    <a:lnTo>
                      <a:pt x="300" y="243"/>
                    </a:lnTo>
                    <a:lnTo>
                      <a:pt x="300" y="243"/>
                    </a:lnTo>
                    <a:lnTo>
                      <a:pt x="300" y="244"/>
                    </a:lnTo>
                    <a:lnTo>
                      <a:pt x="300" y="245"/>
                    </a:lnTo>
                    <a:lnTo>
                      <a:pt x="300" y="246"/>
                    </a:lnTo>
                    <a:lnTo>
                      <a:pt x="300" y="247"/>
                    </a:lnTo>
                    <a:lnTo>
                      <a:pt x="300" y="249"/>
                    </a:lnTo>
                    <a:lnTo>
                      <a:pt x="299" y="251"/>
                    </a:lnTo>
                    <a:lnTo>
                      <a:pt x="299" y="253"/>
                    </a:lnTo>
                    <a:lnTo>
                      <a:pt x="298" y="256"/>
                    </a:lnTo>
                    <a:lnTo>
                      <a:pt x="299" y="259"/>
                    </a:lnTo>
                    <a:lnTo>
                      <a:pt x="299" y="260"/>
                    </a:lnTo>
                    <a:lnTo>
                      <a:pt x="300" y="260"/>
                    </a:lnTo>
                    <a:lnTo>
                      <a:pt x="300" y="263"/>
                    </a:lnTo>
                    <a:lnTo>
                      <a:pt x="300" y="263"/>
                    </a:lnTo>
                    <a:lnTo>
                      <a:pt x="301" y="266"/>
                    </a:lnTo>
                    <a:lnTo>
                      <a:pt x="302" y="267"/>
                    </a:lnTo>
                    <a:lnTo>
                      <a:pt x="303" y="267"/>
                    </a:lnTo>
                    <a:lnTo>
                      <a:pt x="304" y="266"/>
                    </a:lnTo>
                    <a:lnTo>
                      <a:pt x="304" y="263"/>
                    </a:lnTo>
                    <a:lnTo>
                      <a:pt x="306" y="258"/>
                    </a:lnTo>
                    <a:lnTo>
                      <a:pt x="306" y="255"/>
                    </a:lnTo>
                    <a:lnTo>
                      <a:pt x="307" y="253"/>
                    </a:lnTo>
                    <a:lnTo>
                      <a:pt x="308" y="253"/>
                    </a:lnTo>
                    <a:lnTo>
                      <a:pt x="309" y="253"/>
                    </a:lnTo>
                    <a:lnTo>
                      <a:pt x="310" y="251"/>
                    </a:lnTo>
                    <a:lnTo>
                      <a:pt x="311" y="251"/>
                    </a:lnTo>
                    <a:lnTo>
                      <a:pt x="311" y="251"/>
                    </a:lnTo>
                    <a:lnTo>
                      <a:pt x="312" y="250"/>
                    </a:lnTo>
                    <a:lnTo>
                      <a:pt x="313" y="249"/>
                    </a:lnTo>
                    <a:lnTo>
                      <a:pt x="313" y="249"/>
                    </a:lnTo>
                    <a:lnTo>
                      <a:pt x="314" y="248"/>
                    </a:lnTo>
                    <a:lnTo>
                      <a:pt x="314" y="246"/>
                    </a:lnTo>
                    <a:lnTo>
                      <a:pt x="315" y="246"/>
                    </a:lnTo>
                    <a:lnTo>
                      <a:pt x="316" y="246"/>
                    </a:lnTo>
                    <a:lnTo>
                      <a:pt x="317" y="244"/>
                    </a:lnTo>
                    <a:lnTo>
                      <a:pt x="317" y="242"/>
                    </a:lnTo>
                    <a:lnTo>
                      <a:pt x="319" y="239"/>
                    </a:lnTo>
                    <a:lnTo>
                      <a:pt x="320" y="239"/>
                    </a:lnTo>
                    <a:lnTo>
                      <a:pt x="321" y="238"/>
                    </a:lnTo>
                    <a:lnTo>
                      <a:pt x="321" y="237"/>
                    </a:lnTo>
                    <a:lnTo>
                      <a:pt x="321" y="237"/>
                    </a:lnTo>
                    <a:lnTo>
                      <a:pt x="324" y="236"/>
                    </a:lnTo>
                    <a:lnTo>
                      <a:pt x="324" y="236"/>
                    </a:lnTo>
                    <a:lnTo>
                      <a:pt x="326" y="235"/>
                    </a:lnTo>
                    <a:lnTo>
                      <a:pt x="327" y="235"/>
                    </a:lnTo>
                    <a:lnTo>
                      <a:pt x="328" y="234"/>
                    </a:lnTo>
                    <a:lnTo>
                      <a:pt x="330" y="231"/>
                    </a:lnTo>
                    <a:lnTo>
                      <a:pt x="330" y="230"/>
                    </a:lnTo>
                    <a:lnTo>
                      <a:pt x="331" y="229"/>
                    </a:lnTo>
                    <a:lnTo>
                      <a:pt x="332" y="229"/>
                    </a:lnTo>
                    <a:lnTo>
                      <a:pt x="334" y="229"/>
                    </a:lnTo>
                    <a:lnTo>
                      <a:pt x="335" y="229"/>
                    </a:lnTo>
                    <a:lnTo>
                      <a:pt x="338" y="229"/>
                    </a:lnTo>
                    <a:lnTo>
                      <a:pt x="340" y="229"/>
                    </a:lnTo>
                    <a:lnTo>
                      <a:pt x="342" y="228"/>
                    </a:lnTo>
                    <a:lnTo>
                      <a:pt x="343" y="228"/>
                    </a:lnTo>
                    <a:lnTo>
                      <a:pt x="344" y="227"/>
                    </a:lnTo>
                    <a:lnTo>
                      <a:pt x="345" y="227"/>
                    </a:lnTo>
                    <a:lnTo>
                      <a:pt x="345" y="226"/>
                    </a:lnTo>
                    <a:lnTo>
                      <a:pt x="347" y="225"/>
                    </a:lnTo>
                    <a:lnTo>
                      <a:pt x="349" y="224"/>
                    </a:lnTo>
                    <a:lnTo>
                      <a:pt x="351" y="222"/>
                    </a:lnTo>
                    <a:lnTo>
                      <a:pt x="352" y="220"/>
                    </a:lnTo>
                    <a:lnTo>
                      <a:pt x="353" y="220"/>
                    </a:lnTo>
                    <a:lnTo>
                      <a:pt x="354" y="220"/>
                    </a:lnTo>
                    <a:lnTo>
                      <a:pt x="354" y="218"/>
                    </a:lnTo>
                    <a:lnTo>
                      <a:pt x="355" y="218"/>
                    </a:lnTo>
                    <a:lnTo>
                      <a:pt x="355" y="217"/>
                    </a:lnTo>
                    <a:lnTo>
                      <a:pt x="358" y="215"/>
                    </a:lnTo>
                    <a:lnTo>
                      <a:pt x="359" y="215"/>
                    </a:lnTo>
                    <a:lnTo>
                      <a:pt x="360" y="215"/>
                    </a:lnTo>
                    <a:lnTo>
                      <a:pt x="361" y="214"/>
                    </a:lnTo>
                    <a:lnTo>
                      <a:pt x="361" y="213"/>
                    </a:lnTo>
                    <a:lnTo>
                      <a:pt x="362" y="213"/>
                    </a:lnTo>
                    <a:lnTo>
                      <a:pt x="365" y="214"/>
                    </a:lnTo>
                    <a:lnTo>
                      <a:pt x="366" y="214"/>
                    </a:lnTo>
                    <a:lnTo>
                      <a:pt x="367" y="213"/>
                    </a:lnTo>
                    <a:lnTo>
                      <a:pt x="369" y="211"/>
                    </a:lnTo>
                    <a:lnTo>
                      <a:pt x="369" y="208"/>
                    </a:lnTo>
                    <a:lnTo>
                      <a:pt x="370" y="207"/>
                    </a:lnTo>
                    <a:lnTo>
                      <a:pt x="371" y="206"/>
                    </a:lnTo>
                    <a:lnTo>
                      <a:pt x="372" y="206"/>
                    </a:lnTo>
                    <a:lnTo>
                      <a:pt x="373" y="206"/>
                    </a:lnTo>
                    <a:lnTo>
                      <a:pt x="375" y="206"/>
                    </a:lnTo>
                    <a:lnTo>
                      <a:pt x="375" y="205"/>
                    </a:lnTo>
                    <a:lnTo>
                      <a:pt x="375" y="205"/>
                    </a:lnTo>
                    <a:lnTo>
                      <a:pt x="376" y="204"/>
                    </a:lnTo>
                    <a:lnTo>
                      <a:pt x="376" y="204"/>
                    </a:lnTo>
                    <a:lnTo>
                      <a:pt x="377" y="205"/>
                    </a:lnTo>
                    <a:lnTo>
                      <a:pt x="379" y="205"/>
                    </a:lnTo>
                    <a:lnTo>
                      <a:pt x="380" y="205"/>
                    </a:lnTo>
                    <a:lnTo>
                      <a:pt x="383" y="204"/>
                    </a:lnTo>
                    <a:lnTo>
                      <a:pt x="383" y="202"/>
                    </a:lnTo>
                    <a:lnTo>
                      <a:pt x="384" y="202"/>
                    </a:lnTo>
                    <a:lnTo>
                      <a:pt x="386" y="202"/>
                    </a:lnTo>
                    <a:lnTo>
                      <a:pt x="386" y="203"/>
                    </a:lnTo>
                    <a:lnTo>
                      <a:pt x="386" y="205"/>
                    </a:lnTo>
                    <a:lnTo>
                      <a:pt x="386" y="205"/>
                    </a:lnTo>
                    <a:lnTo>
                      <a:pt x="386" y="206"/>
                    </a:lnTo>
                    <a:lnTo>
                      <a:pt x="386" y="208"/>
                    </a:lnTo>
                    <a:lnTo>
                      <a:pt x="386" y="208"/>
                    </a:lnTo>
                    <a:lnTo>
                      <a:pt x="386" y="209"/>
                    </a:lnTo>
                    <a:lnTo>
                      <a:pt x="387" y="210"/>
                    </a:lnTo>
                    <a:lnTo>
                      <a:pt x="389" y="212"/>
                    </a:lnTo>
                    <a:lnTo>
                      <a:pt x="390" y="212"/>
                    </a:lnTo>
                    <a:lnTo>
                      <a:pt x="391" y="211"/>
                    </a:lnTo>
                    <a:lnTo>
                      <a:pt x="398" y="208"/>
                    </a:lnTo>
                    <a:lnTo>
                      <a:pt x="400" y="208"/>
                    </a:lnTo>
                    <a:lnTo>
                      <a:pt x="401" y="208"/>
                    </a:lnTo>
                    <a:lnTo>
                      <a:pt x="403" y="208"/>
                    </a:lnTo>
                    <a:lnTo>
                      <a:pt x="406" y="208"/>
                    </a:lnTo>
                    <a:lnTo>
                      <a:pt x="407" y="208"/>
                    </a:lnTo>
                    <a:lnTo>
                      <a:pt x="407" y="208"/>
                    </a:lnTo>
                    <a:lnTo>
                      <a:pt x="409" y="207"/>
                    </a:lnTo>
                    <a:lnTo>
                      <a:pt x="410" y="205"/>
                    </a:lnTo>
                    <a:lnTo>
                      <a:pt x="410" y="205"/>
                    </a:lnTo>
                    <a:lnTo>
                      <a:pt x="411" y="205"/>
                    </a:lnTo>
                    <a:lnTo>
                      <a:pt x="414" y="206"/>
                    </a:lnTo>
                    <a:lnTo>
                      <a:pt x="414" y="206"/>
                    </a:lnTo>
                    <a:lnTo>
                      <a:pt x="417" y="206"/>
                    </a:lnTo>
                    <a:lnTo>
                      <a:pt x="418" y="206"/>
                    </a:lnTo>
                    <a:lnTo>
                      <a:pt x="421" y="206"/>
                    </a:lnTo>
                    <a:lnTo>
                      <a:pt x="422" y="207"/>
                    </a:lnTo>
                    <a:lnTo>
                      <a:pt x="424" y="207"/>
                    </a:lnTo>
                    <a:lnTo>
                      <a:pt x="425" y="206"/>
                    </a:lnTo>
                    <a:lnTo>
                      <a:pt x="425" y="205"/>
                    </a:lnTo>
                    <a:lnTo>
                      <a:pt x="424" y="204"/>
                    </a:lnTo>
                    <a:lnTo>
                      <a:pt x="425" y="202"/>
                    </a:lnTo>
                    <a:lnTo>
                      <a:pt x="430" y="202"/>
                    </a:lnTo>
                    <a:lnTo>
                      <a:pt x="431" y="202"/>
                    </a:lnTo>
                    <a:lnTo>
                      <a:pt x="431" y="201"/>
                    </a:lnTo>
                    <a:lnTo>
                      <a:pt x="432" y="199"/>
                    </a:lnTo>
                    <a:lnTo>
                      <a:pt x="433" y="199"/>
                    </a:lnTo>
                    <a:lnTo>
                      <a:pt x="435" y="199"/>
                    </a:lnTo>
                    <a:lnTo>
                      <a:pt x="435" y="200"/>
                    </a:lnTo>
                    <a:lnTo>
                      <a:pt x="435" y="203"/>
                    </a:lnTo>
                    <a:lnTo>
                      <a:pt x="435" y="204"/>
                    </a:lnTo>
                    <a:lnTo>
                      <a:pt x="435" y="205"/>
                    </a:lnTo>
                    <a:lnTo>
                      <a:pt x="436" y="205"/>
                    </a:lnTo>
                    <a:lnTo>
                      <a:pt x="437" y="205"/>
                    </a:lnTo>
                    <a:lnTo>
                      <a:pt x="438" y="205"/>
                    </a:lnTo>
                    <a:lnTo>
                      <a:pt x="438" y="201"/>
                    </a:lnTo>
                    <a:lnTo>
                      <a:pt x="439" y="197"/>
                    </a:lnTo>
                    <a:lnTo>
                      <a:pt x="440" y="196"/>
                    </a:lnTo>
                    <a:lnTo>
                      <a:pt x="442" y="196"/>
                    </a:lnTo>
                    <a:lnTo>
                      <a:pt x="444" y="195"/>
                    </a:lnTo>
                    <a:lnTo>
                      <a:pt x="445" y="195"/>
                    </a:lnTo>
                    <a:lnTo>
                      <a:pt x="445" y="195"/>
                    </a:lnTo>
                    <a:lnTo>
                      <a:pt x="446" y="196"/>
                    </a:lnTo>
                    <a:lnTo>
                      <a:pt x="447" y="196"/>
                    </a:lnTo>
                    <a:lnTo>
                      <a:pt x="448" y="197"/>
                    </a:lnTo>
                    <a:lnTo>
                      <a:pt x="448" y="196"/>
                    </a:lnTo>
                    <a:lnTo>
                      <a:pt x="448" y="194"/>
                    </a:lnTo>
                    <a:lnTo>
                      <a:pt x="448" y="193"/>
                    </a:lnTo>
                    <a:lnTo>
                      <a:pt x="448" y="193"/>
                    </a:lnTo>
                    <a:lnTo>
                      <a:pt x="449" y="192"/>
                    </a:lnTo>
                    <a:lnTo>
                      <a:pt x="452" y="191"/>
                    </a:lnTo>
                    <a:lnTo>
                      <a:pt x="452" y="191"/>
                    </a:lnTo>
                    <a:lnTo>
                      <a:pt x="453" y="190"/>
                    </a:lnTo>
                    <a:lnTo>
                      <a:pt x="454" y="189"/>
                    </a:lnTo>
                    <a:lnTo>
                      <a:pt x="455" y="189"/>
                    </a:lnTo>
                    <a:lnTo>
                      <a:pt x="455" y="188"/>
                    </a:lnTo>
                    <a:lnTo>
                      <a:pt x="457" y="188"/>
                    </a:lnTo>
                    <a:lnTo>
                      <a:pt x="458" y="188"/>
                    </a:lnTo>
                    <a:lnTo>
                      <a:pt x="459" y="189"/>
                    </a:lnTo>
                    <a:lnTo>
                      <a:pt x="461" y="190"/>
                    </a:lnTo>
                    <a:lnTo>
                      <a:pt x="462" y="190"/>
                    </a:lnTo>
                    <a:lnTo>
                      <a:pt x="464" y="190"/>
                    </a:lnTo>
                    <a:lnTo>
                      <a:pt x="464" y="189"/>
                    </a:lnTo>
                    <a:lnTo>
                      <a:pt x="466" y="188"/>
                    </a:lnTo>
                    <a:lnTo>
                      <a:pt x="467" y="188"/>
                    </a:lnTo>
                    <a:lnTo>
                      <a:pt x="470" y="189"/>
                    </a:lnTo>
                    <a:lnTo>
                      <a:pt x="472" y="189"/>
                    </a:lnTo>
                    <a:lnTo>
                      <a:pt x="475" y="192"/>
                    </a:lnTo>
                    <a:lnTo>
                      <a:pt x="475" y="194"/>
                    </a:lnTo>
                    <a:lnTo>
                      <a:pt x="476" y="194"/>
                    </a:lnTo>
                    <a:lnTo>
                      <a:pt x="478" y="195"/>
                    </a:lnTo>
                    <a:lnTo>
                      <a:pt x="479" y="197"/>
                    </a:lnTo>
                    <a:lnTo>
                      <a:pt x="479" y="199"/>
                    </a:lnTo>
                    <a:lnTo>
                      <a:pt x="479" y="201"/>
                    </a:lnTo>
                    <a:lnTo>
                      <a:pt x="481" y="203"/>
                    </a:lnTo>
                    <a:lnTo>
                      <a:pt x="483" y="204"/>
                    </a:lnTo>
                    <a:lnTo>
                      <a:pt x="485" y="205"/>
                    </a:lnTo>
                    <a:lnTo>
                      <a:pt x="486" y="206"/>
                    </a:lnTo>
                    <a:lnTo>
                      <a:pt x="488" y="210"/>
                    </a:lnTo>
                    <a:lnTo>
                      <a:pt x="489" y="211"/>
                    </a:lnTo>
                    <a:lnTo>
                      <a:pt x="491" y="212"/>
                    </a:lnTo>
                    <a:lnTo>
                      <a:pt x="493" y="214"/>
                    </a:lnTo>
                    <a:lnTo>
                      <a:pt x="493" y="216"/>
                    </a:lnTo>
                    <a:lnTo>
                      <a:pt x="493" y="218"/>
                    </a:lnTo>
                    <a:lnTo>
                      <a:pt x="494" y="221"/>
                    </a:lnTo>
                    <a:lnTo>
                      <a:pt x="494" y="222"/>
                    </a:lnTo>
                    <a:lnTo>
                      <a:pt x="493" y="225"/>
                    </a:lnTo>
                    <a:lnTo>
                      <a:pt x="494" y="228"/>
                    </a:lnTo>
                    <a:lnTo>
                      <a:pt x="493" y="228"/>
                    </a:lnTo>
                    <a:lnTo>
                      <a:pt x="494" y="229"/>
                    </a:lnTo>
                    <a:lnTo>
                      <a:pt x="494" y="231"/>
                    </a:lnTo>
                    <a:lnTo>
                      <a:pt x="493" y="232"/>
                    </a:lnTo>
                    <a:lnTo>
                      <a:pt x="493" y="238"/>
                    </a:lnTo>
                    <a:lnTo>
                      <a:pt x="494" y="239"/>
                    </a:lnTo>
                    <a:lnTo>
                      <a:pt x="496" y="241"/>
                    </a:lnTo>
                    <a:lnTo>
                      <a:pt x="496" y="243"/>
                    </a:lnTo>
                    <a:lnTo>
                      <a:pt x="494" y="247"/>
                    </a:lnTo>
                    <a:lnTo>
                      <a:pt x="494" y="249"/>
                    </a:lnTo>
                    <a:lnTo>
                      <a:pt x="494" y="250"/>
                    </a:lnTo>
                    <a:lnTo>
                      <a:pt x="494" y="252"/>
                    </a:lnTo>
                    <a:lnTo>
                      <a:pt x="494" y="253"/>
                    </a:lnTo>
                    <a:lnTo>
                      <a:pt x="494" y="256"/>
                    </a:lnTo>
                    <a:lnTo>
                      <a:pt x="496" y="258"/>
                    </a:lnTo>
                    <a:lnTo>
                      <a:pt x="496" y="259"/>
                    </a:lnTo>
                    <a:lnTo>
                      <a:pt x="497" y="260"/>
                    </a:lnTo>
                    <a:lnTo>
                      <a:pt x="497" y="260"/>
                    </a:lnTo>
                    <a:lnTo>
                      <a:pt x="496" y="263"/>
                    </a:lnTo>
                    <a:lnTo>
                      <a:pt x="497" y="263"/>
                    </a:lnTo>
                    <a:lnTo>
                      <a:pt x="497" y="265"/>
                    </a:lnTo>
                    <a:lnTo>
                      <a:pt x="499" y="267"/>
                    </a:lnTo>
                    <a:lnTo>
                      <a:pt x="499" y="267"/>
                    </a:lnTo>
                    <a:lnTo>
                      <a:pt x="499" y="269"/>
                    </a:lnTo>
                    <a:lnTo>
                      <a:pt x="497" y="272"/>
                    </a:lnTo>
                    <a:lnTo>
                      <a:pt x="496" y="274"/>
                    </a:lnTo>
                    <a:lnTo>
                      <a:pt x="494" y="277"/>
                    </a:lnTo>
                    <a:lnTo>
                      <a:pt x="492" y="279"/>
                    </a:lnTo>
                    <a:lnTo>
                      <a:pt x="491" y="280"/>
                    </a:lnTo>
                    <a:lnTo>
                      <a:pt x="490" y="281"/>
                    </a:lnTo>
                    <a:lnTo>
                      <a:pt x="488" y="282"/>
                    </a:lnTo>
                    <a:lnTo>
                      <a:pt x="486" y="283"/>
                    </a:lnTo>
                    <a:lnTo>
                      <a:pt x="484" y="284"/>
                    </a:lnTo>
                    <a:lnTo>
                      <a:pt x="483" y="287"/>
                    </a:lnTo>
                    <a:lnTo>
                      <a:pt x="479" y="290"/>
                    </a:lnTo>
                    <a:lnTo>
                      <a:pt x="476" y="291"/>
                    </a:lnTo>
                    <a:lnTo>
                      <a:pt x="475" y="292"/>
                    </a:lnTo>
                    <a:lnTo>
                      <a:pt x="467" y="298"/>
                    </a:lnTo>
                    <a:lnTo>
                      <a:pt x="480" y="296"/>
                    </a:lnTo>
                    <a:lnTo>
                      <a:pt x="480" y="294"/>
                    </a:lnTo>
                    <a:lnTo>
                      <a:pt x="482" y="294"/>
                    </a:lnTo>
                    <a:lnTo>
                      <a:pt x="484" y="294"/>
                    </a:lnTo>
                    <a:lnTo>
                      <a:pt x="486" y="293"/>
                    </a:lnTo>
                    <a:lnTo>
                      <a:pt x="488" y="291"/>
                    </a:lnTo>
                    <a:lnTo>
                      <a:pt x="492" y="291"/>
                    </a:lnTo>
                    <a:lnTo>
                      <a:pt x="494" y="290"/>
                    </a:lnTo>
                    <a:lnTo>
                      <a:pt x="497" y="291"/>
                    </a:lnTo>
                    <a:lnTo>
                      <a:pt x="500" y="291"/>
                    </a:lnTo>
                    <a:lnTo>
                      <a:pt x="503" y="294"/>
                    </a:lnTo>
                    <a:lnTo>
                      <a:pt x="503" y="297"/>
                    </a:lnTo>
                    <a:lnTo>
                      <a:pt x="506" y="298"/>
                    </a:lnTo>
                    <a:lnTo>
                      <a:pt x="508" y="299"/>
                    </a:lnTo>
                    <a:lnTo>
                      <a:pt x="510" y="299"/>
                    </a:lnTo>
                    <a:lnTo>
                      <a:pt x="511" y="300"/>
                    </a:lnTo>
                    <a:lnTo>
                      <a:pt x="514" y="300"/>
                    </a:lnTo>
                    <a:lnTo>
                      <a:pt x="515" y="300"/>
                    </a:lnTo>
                    <a:lnTo>
                      <a:pt x="516" y="302"/>
                    </a:lnTo>
                    <a:lnTo>
                      <a:pt x="517" y="305"/>
                    </a:lnTo>
                    <a:lnTo>
                      <a:pt x="517" y="308"/>
                    </a:lnTo>
                    <a:lnTo>
                      <a:pt x="516" y="310"/>
                    </a:lnTo>
                    <a:lnTo>
                      <a:pt x="515" y="314"/>
                    </a:lnTo>
                    <a:lnTo>
                      <a:pt x="517" y="317"/>
                    </a:lnTo>
                    <a:lnTo>
                      <a:pt x="517" y="319"/>
                    </a:lnTo>
                    <a:lnTo>
                      <a:pt x="517" y="322"/>
                    </a:lnTo>
                    <a:lnTo>
                      <a:pt x="515" y="323"/>
                    </a:lnTo>
                    <a:lnTo>
                      <a:pt x="515" y="325"/>
                    </a:lnTo>
                    <a:lnTo>
                      <a:pt x="516" y="327"/>
                    </a:lnTo>
                    <a:lnTo>
                      <a:pt x="517" y="329"/>
                    </a:lnTo>
                    <a:lnTo>
                      <a:pt x="517" y="332"/>
                    </a:lnTo>
                    <a:lnTo>
                      <a:pt x="518" y="335"/>
                    </a:lnTo>
                    <a:lnTo>
                      <a:pt x="520" y="337"/>
                    </a:lnTo>
                    <a:lnTo>
                      <a:pt x="521" y="339"/>
                    </a:lnTo>
                    <a:lnTo>
                      <a:pt x="520" y="342"/>
                    </a:lnTo>
                    <a:lnTo>
                      <a:pt x="518" y="344"/>
                    </a:lnTo>
                    <a:lnTo>
                      <a:pt x="518" y="348"/>
                    </a:lnTo>
                    <a:lnTo>
                      <a:pt x="519" y="349"/>
                    </a:lnTo>
                    <a:lnTo>
                      <a:pt x="520" y="351"/>
                    </a:lnTo>
                    <a:lnTo>
                      <a:pt x="519" y="353"/>
                    </a:lnTo>
                    <a:lnTo>
                      <a:pt x="521" y="355"/>
                    </a:lnTo>
                    <a:lnTo>
                      <a:pt x="521" y="357"/>
                    </a:lnTo>
                    <a:lnTo>
                      <a:pt x="521" y="360"/>
                    </a:lnTo>
                    <a:lnTo>
                      <a:pt x="521" y="362"/>
                    </a:lnTo>
                    <a:lnTo>
                      <a:pt x="521" y="363"/>
                    </a:lnTo>
                    <a:lnTo>
                      <a:pt x="521" y="364"/>
                    </a:lnTo>
                    <a:lnTo>
                      <a:pt x="521" y="366"/>
                    </a:lnTo>
                    <a:lnTo>
                      <a:pt x="520" y="368"/>
                    </a:lnTo>
                    <a:lnTo>
                      <a:pt x="518" y="367"/>
                    </a:lnTo>
                    <a:lnTo>
                      <a:pt x="517" y="367"/>
                    </a:lnTo>
                    <a:lnTo>
                      <a:pt x="517" y="367"/>
                    </a:lnTo>
                    <a:lnTo>
                      <a:pt x="516" y="367"/>
                    </a:lnTo>
                    <a:lnTo>
                      <a:pt x="514" y="367"/>
                    </a:lnTo>
                    <a:lnTo>
                      <a:pt x="514" y="366"/>
                    </a:lnTo>
                    <a:lnTo>
                      <a:pt x="513" y="367"/>
                    </a:lnTo>
                    <a:lnTo>
                      <a:pt x="512" y="367"/>
                    </a:lnTo>
                    <a:lnTo>
                      <a:pt x="511" y="366"/>
                    </a:lnTo>
                    <a:lnTo>
                      <a:pt x="510" y="366"/>
                    </a:lnTo>
                    <a:lnTo>
                      <a:pt x="509" y="367"/>
                    </a:lnTo>
                    <a:lnTo>
                      <a:pt x="508" y="367"/>
                    </a:lnTo>
                    <a:lnTo>
                      <a:pt x="507" y="367"/>
                    </a:lnTo>
                    <a:lnTo>
                      <a:pt x="507" y="367"/>
                    </a:lnTo>
                    <a:lnTo>
                      <a:pt x="506" y="367"/>
                    </a:lnTo>
                    <a:lnTo>
                      <a:pt x="507" y="368"/>
                    </a:lnTo>
                    <a:lnTo>
                      <a:pt x="507" y="369"/>
                    </a:lnTo>
                    <a:lnTo>
                      <a:pt x="506" y="369"/>
                    </a:lnTo>
                    <a:lnTo>
                      <a:pt x="506" y="370"/>
                    </a:lnTo>
                    <a:lnTo>
                      <a:pt x="506" y="370"/>
                    </a:lnTo>
                    <a:lnTo>
                      <a:pt x="505" y="370"/>
                    </a:lnTo>
                    <a:lnTo>
                      <a:pt x="504" y="371"/>
                    </a:lnTo>
                    <a:lnTo>
                      <a:pt x="503" y="372"/>
                    </a:lnTo>
                    <a:lnTo>
                      <a:pt x="503" y="373"/>
                    </a:lnTo>
                    <a:lnTo>
                      <a:pt x="503" y="374"/>
                    </a:lnTo>
                    <a:lnTo>
                      <a:pt x="503" y="374"/>
                    </a:lnTo>
                    <a:lnTo>
                      <a:pt x="501" y="374"/>
                    </a:lnTo>
                    <a:lnTo>
                      <a:pt x="500" y="374"/>
                    </a:lnTo>
                    <a:lnTo>
                      <a:pt x="499" y="375"/>
                    </a:lnTo>
                    <a:lnTo>
                      <a:pt x="498" y="375"/>
                    </a:lnTo>
                    <a:lnTo>
                      <a:pt x="497" y="376"/>
                    </a:lnTo>
                    <a:lnTo>
                      <a:pt x="497" y="376"/>
                    </a:lnTo>
                    <a:lnTo>
                      <a:pt x="496" y="375"/>
                    </a:lnTo>
                    <a:lnTo>
                      <a:pt x="495" y="375"/>
                    </a:lnTo>
                    <a:lnTo>
                      <a:pt x="493" y="376"/>
                    </a:lnTo>
                    <a:lnTo>
                      <a:pt x="492" y="376"/>
                    </a:lnTo>
                    <a:lnTo>
                      <a:pt x="491" y="376"/>
                    </a:lnTo>
                    <a:lnTo>
                      <a:pt x="490" y="376"/>
                    </a:lnTo>
                    <a:lnTo>
                      <a:pt x="488" y="375"/>
                    </a:lnTo>
                    <a:lnTo>
                      <a:pt x="487" y="375"/>
                    </a:lnTo>
                    <a:lnTo>
                      <a:pt x="487" y="376"/>
                    </a:lnTo>
                    <a:lnTo>
                      <a:pt x="487" y="377"/>
                    </a:lnTo>
                    <a:lnTo>
                      <a:pt x="486" y="378"/>
                    </a:lnTo>
                    <a:lnTo>
                      <a:pt x="486" y="379"/>
                    </a:lnTo>
                    <a:lnTo>
                      <a:pt x="486" y="380"/>
                    </a:lnTo>
                    <a:lnTo>
                      <a:pt x="486" y="380"/>
                    </a:lnTo>
                    <a:lnTo>
                      <a:pt x="484" y="383"/>
                    </a:lnTo>
                    <a:lnTo>
                      <a:pt x="484" y="384"/>
                    </a:lnTo>
                    <a:lnTo>
                      <a:pt x="485" y="384"/>
                    </a:lnTo>
                    <a:lnTo>
                      <a:pt x="485" y="385"/>
                    </a:lnTo>
                    <a:lnTo>
                      <a:pt x="485" y="386"/>
                    </a:lnTo>
                    <a:lnTo>
                      <a:pt x="484" y="386"/>
                    </a:lnTo>
                    <a:lnTo>
                      <a:pt x="484" y="387"/>
                    </a:lnTo>
                    <a:lnTo>
                      <a:pt x="483" y="387"/>
                    </a:lnTo>
                    <a:lnTo>
                      <a:pt x="482" y="387"/>
                    </a:lnTo>
                    <a:lnTo>
                      <a:pt x="482" y="388"/>
                    </a:lnTo>
                    <a:lnTo>
                      <a:pt x="482" y="390"/>
                    </a:lnTo>
                    <a:lnTo>
                      <a:pt x="481" y="391"/>
                    </a:lnTo>
                    <a:lnTo>
                      <a:pt x="481" y="393"/>
                    </a:lnTo>
                    <a:lnTo>
                      <a:pt x="480" y="394"/>
                    </a:lnTo>
                    <a:lnTo>
                      <a:pt x="479" y="394"/>
                    </a:lnTo>
                    <a:lnTo>
                      <a:pt x="479" y="394"/>
                    </a:lnTo>
                    <a:lnTo>
                      <a:pt x="479" y="395"/>
                    </a:lnTo>
                    <a:lnTo>
                      <a:pt x="478" y="395"/>
                    </a:lnTo>
                    <a:lnTo>
                      <a:pt x="477" y="396"/>
                    </a:lnTo>
                    <a:lnTo>
                      <a:pt x="476" y="396"/>
                    </a:lnTo>
                    <a:lnTo>
                      <a:pt x="474" y="395"/>
                    </a:lnTo>
                    <a:lnTo>
                      <a:pt x="472" y="395"/>
                    </a:lnTo>
                    <a:lnTo>
                      <a:pt x="472" y="394"/>
                    </a:lnTo>
                    <a:lnTo>
                      <a:pt x="471" y="394"/>
                    </a:lnTo>
                    <a:lnTo>
                      <a:pt x="470" y="395"/>
                    </a:lnTo>
                    <a:lnTo>
                      <a:pt x="469" y="395"/>
                    </a:lnTo>
                    <a:lnTo>
                      <a:pt x="469" y="396"/>
                    </a:lnTo>
                    <a:lnTo>
                      <a:pt x="467" y="395"/>
                    </a:lnTo>
                    <a:lnTo>
                      <a:pt x="466" y="396"/>
                    </a:lnTo>
                    <a:lnTo>
                      <a:pt x="466" y="395"/>
                    </a:lnTo>
                    <a:lnTo>
                      <a:pt x="465" y="394"/>
                    </a:lnTo>
                    <a:lnTo>
                      <a:pt x="463" y="394"/>
                    </a:lnTo>
                    <a:lnTo>
                      <a:pt x="462" y="394"/>
                    </a:lnTo>
                    <a:lnTo>
                      <a:pt x="462" y="394"/>
                    </a:lnTo>
                    <a:lnTo>
                      <a:pt x="461" y="394"/>
                    </a:lnTo>
                    <a:lnTo>
                      <a:pt x="460" y="394"/>
                    </a:lnTo>
                    <a:lnTo>
                      <a:pt x="460" y="394"/>
                    </a:lnTo>
                    <a:lnTo>
                      <a:pt x="459" y="394"/>
                    </a:lnTo>
                    <a:lnTo>
                      <a:pt x="457" y="394"/>
                    </a:lnTo>
                    <a:lnTo>
                      <a:pt x="456" y="394"/>
                    </a:lnTo>
                    <a:lnTo>
                      <a:pt x="455" y="395"/>
                    </a:lnTo>
                    <a:lnTo>
                      <a:pt x="454" y="396"/>
                    </a:lnTo>
                    <a:lnTo>
                      <a:pt x="453" y="397"/>
                    </a:lnTo>
                    <a:lnTo>
                      <a:pt x="452" y="397"/>
                    </a:lnTo>
                    <a:lnTo>
                      <a:pt x="451" y="397"/>
                    </a:lnTo>
                    <a:lnTo>
                      <a:pt x="450" y="397"/>
                    </a:lnTo>
                    <a:lnTo>
                      <a:pt x="448" y="397"/>
                    </a:lnTo>
                    <a:lnTo>
                      <a:pt x="447" y="397"/>
                    </a:lnTo>
                    <a:lnTo>
                      <a:pt x="445" y="397"/>
                    </a:lnTo>
                    <a:lnTo>
                      <a:pt x="445" y="396"/>
                    </a:lnTo>
                    <a:lnTo>
                      <a:pt x="444" y="396"/>
                    </a:lnTo>
                    <a:lnTo>
                      <a:pt x="443" y="396"/>
                    </a:lnTo>
                    <a:lnTo>
                      <a:pt x="442" y="397"/>
                    </a:lnTo>
                    <a:lnTo>
                      <a:pt x="441" y="397"/>
                    </a:lnTo>
                    <a:lnTo>
                      <a:pt x="441" y="396"/>
                    </a:lnTo>
                    <a:lnTo>
                      <a:pt x="439" y="394"/>
                    </a:lnTo>
                    <a:lnTo>
                      <a:pt x="438" y="394"/>
                    </a:lnTo>
                    <a:lnTo>
                      <a:pt x="438" y="394"/>
                    </a:lnTo>
                    <a:lnTo>
                      <a:pt x="437" y="395"/>
                    </a:lnTo>
                    <a:lnTo>
                      <a:pt x="436" y="395"/>
                    </a:lnTo>
                    <a:lnTo>
                      <a:pt x="435" y="395"/>
                    </a:lnTo>
                    <a:lnTo>
                      <a:pt x="435" y="394"/>
                    </a:lnTo>
                    <a:lnTo>
                      <a:pt x="436" y="394"/>
                    </a:lnTo>
                    <a:lnTo>
                      <a:pt x="436" y="393"/>
                    </a:lnTo>
                    <a:lnTo>
                      <a:pt x="436" y="392"/>
                    </a:lnTo>
                    <a:lnTo>
                      <a:pt x="435" y="391"/>
                    </a:lnTo>
                    <a:lnTo>
                      <a:pt x="435" y="391"/>
                    </a:lnTo>
                    <a:lnTo>
                      <a:pt x="435" y="390"/>
                    </a:lnTo>
                    <a:lnTo>
                      <a:pt x="433" y="389"/>
                    </a:lnTo>
                    <a:lnTo>
                      <a:pt x="431" y="389"/>
                    </a:lnTo>
                    <a:lnTo>
                      <a:pt x="431" y="388"/>
                    </a:lnTo>
                    <a:lnTo>
                      <a:pt x="431" y="387"/>
                    </a:lnTo>
                    <a:lnTo>
                      <a:pt x="431" y="386"/>
                    </a:lnTo>
                    <a:lnTo>
                      <a:pt x="431" y="385"/>
                    </a:lnTo>
                    <a:lnTo>
                      <a:pt x="431" y="386"/>
                    </a:lnTo>
                    <a:lnTo>
                      <a:pt x="429" y="385"/>
                    </a:lnTo>
                    <a:lnTo>
                      <a:pt x="429" y="386"/>
                    </a:lnTo>
                    <a:lnTo>
                      <a:pt x="428" y="387"/>
                    </a:lnTo>
                    <a:lnTo>
                      <a:pt x="428" y="388"/>
                    </a:lnTo>
                    <a:lnTo>
                      <a:pt x="427" y="388"/>
                    </a:lnTo>
                    <a:lnTo>
                      <a:pt x="426" y="387"/>
                    </a:lnTo>
                    <a:lnTo>
                      <a:pt x="425" y="387"/>
                    </a:lnTo>
                    <a:lnTo>
                      <a:pt x="424" y="387"/>
                    </a:lnTo>
                    <a:lnTo>
                      <a:pt x="424" y="387"/>
                    </a:lnTo>
                    <a:lnTo>
                      <a:pt x="423" y="387"/>
                    </a:lnTo>
                    <a:lnTo>
                      <a:pt x="421" y="389"/>
                    </a:lnTo>
                    <a:lnTo>
                      <a:pt x="420" y="390"/>
                    </a:lnTo>
                    <a:lnTo>
                      <a:pt x="419" y="391"/>
                    </a:lnTo>
                    <a:lnTo>
                      <a:pt x="419" y="391"/>
                    </a:lnTo>
                    <a:lnTo>
                      <a:pt x="418" y="391"/>
                    </a:lnTo>
                    <a:lnTo>
                      <a:pt x="417" y="392"/>
                    </a:lnTo>
                    <a:lnTo>
                      <a:pt x="417" y="394"/>
                    </a:lnTo>
                    <a:lnTo>
                      <a:pt x="417" y="394"/>
                    </a:lnTo>
                    <a:lnTo>
                      <a:pt x="417" y="394"/>
                    </a:lnTo>
                    <a:lnTo>
                      <a:pt x="417" y="395"/>
                    </a:lnTo>
                    <a:lnTo>
                      <a:pt x="417" y="396"/>
                    </a:lnTo>
                    <a:lnTo>
                      <a:pt x="416" y="397"/>
                    </a:lnTo>
                    <a:lnTo>
                      <a:pt x="415" y="398"/>
                    </a:lnTo>
                    <a:lnTo>
                      <a:pt x="414" y="398"/>
                    </a:lnTo>
                    <a:lnTo>
                      <a:pt x="414" y="399"/>
                    </a:lnTo>
                    <a:lnTo>
                      <a:pt x="413" y="399"/>
                    </a:lnTo>
                    <a:lnTo>
                      <a:pt x="412" y="400"/>
                    </a:lnTo>
                    <a:lnTo>
                      <a:pt x="411" y="400"/>
                    </a:lnTo>
                    <a:lnTo>
                      <a:pt x="411" y="401"/>
                    </a:lnTo>
                    <a:lnTo>
                      <a:pt x="411" y="401"/>
                    </a:lnTo>
                    <a:lnTo>
                      <a:pt x="412" y="401"/>
                    </a:lnTo>
                    <a:lnTo>
                      <a:pt x="413" y="401"/>
                    </a:lnTo>
                    <a:lnTo>
                      <a:pt x="414" y="401"/>
                    </a:lnTo>
                    <a:lnTo>
                      <a:pt x="414" y="402"/>
                    </a:lnTo>
                    <a:lnTo>
                      <a:pt x="414" y="403"/>
                    </a:lnTo>
                    <a:lnTo>
                      <a:pt x="414" y="404"/>
                    </a:lnTo>
                    <a:lnTo>
                      <a:pt x="414" y="405"/>
                    </a:lnTo>
                    <a:lnTo>
                      <a:pt x="414" y="405"/>
                    </a:lnTo>
                    <a:lnTo>
                      <a:pt x="413" y="406"/>
                    </a:lnTo>
                    <a:lnTo>
                      <a:pt x="411" y="406"/>
                    </a:lnTo>
                    <a:lnTo>
                      <a:pt x="410" y="406"/>
                    </a:lnTo>
                    <a:lnTo>
                      <a:pt x="410" y="407"/>
                    </a:lnTo>
                    <a:lnTo>
                      <a:pt x="410" y="408"/>
                    </a:lnTo>
                    <a:lnTo>
                      <a:pt x="410" y="409"/>
                    </a:lnTo>
                    <a:lnTo>
                      <a:pt x="410" y="410"/>
                    </a:lnTo>
                    <a:lnTo>
                      <a:pt x="409" y="411"/>
                    </a:lnTo>
                    <a:lnTo>
                      <a:pt x="408" y="411"/>
                    </a:lnTo>
                    <a:lnTo>
                      <a:pt x="407" y="411"/>
                    </a:lnTo>
                    <a:lnTo>
                      <a:pt x="407" y="411"/>
                    </a:lnTo>
                    <a:lnTo>
                      <a:pt x="407" y="412"/>
                    </a:lnTo>
                    <a:lnTo>
                      <a:pt x="407" y="413"/>
                    </a:lnTo>
                    <a:lnTo>
                      <a:pt x="407" y="414"/>
                    </a:lnTo>
                    <a:lnTo>
                      <a:pt x="407" y="415"/>
                    </a:lnTo>
                    <a:lnTo>
                      <a:pt x="408" y="415"/>
                    </a:lnTo>
                    <a:lnTo>
                      <a:pt x="409" y="415"/>
                    </a:lnTo>
                    <a:lnTo>
                      <a:pt x="408" y="416"/>
                    </a:lnTo>
                    <a:lnTo>
                      <a:pt x="407" y="417"/>
                    </a:lnTo>
                    <a:lnTo>
                      <a:pt x="406" y="418"/>
                    </a:lnTo>
                    <a:lnTo>
                      <a:pt x="404" y="417"/>
                    </a:lnTo>
                    <a:lnTo>
                      <a:pt x="404" y="418"/>
                    </a:lnTo>
                    <a:lnTo>
                      <a:pt x="403" y="418"/>
                    </a:lnTo>
                    <a:lnTo>
                      <a:pt x="403" y="418"/>
                    </a:lnTo>
                    <a:lnTo>
                      <a:pt x="404" y="419"/>
                    </a:lnTo>
                    <a:lnTo>
                      <a:pt x="404" y="419"/>
                    </a:lnTo>
                    <a:lnTo>
                      <a:pt x="405" y="419"/>
                    </a:lnTo>
                    <a:lnTo>
                      <a:pt x="406" y="419"/>
                    </a:lnTo>
                    <a:lnTo>
                      <a:pt x="407" y="420"/>
                    </a:lnTo>
                    <a:lnTo>
                      <a:pt x="406" y="421"/>
                    </a:lnTo>
                    <a:lnTo>
                      <a:pt x="405" y="421"/>
                    </a:lnTo>
                    <a:lnTo>
                      <a:pt x="404" y="422"/>
                    </a:lnTo>
                    <a:lnTo>
                      <a:pt x="403" y="422"/>
                    </a:lnTo>
                    <a:lnTo>
                      <a:pt x="403" y="422"/>
                    </a:lnTo>
                    <a:lnTo>
                      <a:pt x="403" y="423"/>
                    </a:lnTo>
                    <a:lnTo>
                      <a:pt x="403" y="424"/>
                    </a:lnTo>
                    <a:lnTo>
                      <a:pt x="403" y="425"/>
                    </a:lnTo>
                    <a:lnTo>
                      <a:pt x="402" y="425"/>
                    </a:lnTo>
                    <a:lnTo>
                      <a:pt x="402" y="426"/>
                    </a:lnTo>
                    <a:lnTo>
                      <a:pt x="402" y="427"/>
                    </a:lnTo>
                    <a:lnTo>
                      <a:pt x="403" y="428"/>
                    </a:lnTo>
                    <a:lnTo>
                      <a:pt x="402" y="429"/>
                    </a:lnTo>
                    <a:lnTo>
                      <a:pt x="400" y="429"/>
                    </a:lnTo>
                    <a:lnTo>
                      <a:pt x="400" y="429"/>
                    </a:lnTo>
                    <a:lnTo>
                      <a:pt x="399" y="430"/>
                    </a:lnTo>
                    <a:lnTo>
                      <a:pt x="398" y="431"/>
                    </a:lnTo>
                    <a:lnTo>
                      <a:pt x="397" y="431"/>
                    </a:lnTo>
                    <a:lnTo>
                      <a:pt x="397" y="432"/>
                    </a:lnTo>
                    <a:lnTo>
                      <a:pt x="396" y="432"/>
                    </a:lnTo>
                    <a:lnTo>
                      <a:pt x="396" y="433"/>
                    </a:lnTo>
                    <a:lnTo>
                      <a:pt x="396" y="435"/>
                    </a:lnTo>
                    <a:lnTo>
                      <a:pt x="395" y="436"/>
                    </a:lnTo>
                    <a:lnTo>
                      <a:pt x="394" y="436"/>
                    </a:lnTo>
                    <a:lnTo>
                      <a:pt x="393" y="436"/>
                    </a:lnTo>
                    <a:lnTo>
                      <a:pt x="392" y="436"/>
                    </a:lnTo>
                    <a:lnTo>
                      <a:pt x="391" y="438"/>
                    </a:lnTo>
                    <a:lnTo>
                      <a:pt x="391" y="439"/>
                    </a:lnTo>
                    <a:lnTo>
                      <a:pt x="391" y="439"/>
                    </a:lnTo>
                    <a:lnTo>
                      <a:pt x="391" y="440"/>
                    </a:lnTo>
                    <a:lnTo>
                      <a:pt x="392" y="441"/>
                    </a:lnTo>
                    <a:lnTo>
                      <a:pt x="392" y="442"/>
                    </a:lnTo>
                    <a:lnTo>
                      <a:pt x="392" y="442"/>
                    </a:lnTo>
                    <a:lnTo>
                      <a:pt x="392" y="443"/>
                    </a:lnTo>
                    <a:lnTo>
                      <a:pt x="391" y="443"/>
                    </a:lnTo>
                    <a:lnTo>
                      <a:pt x="390" y="443"/>
                    </a:lnTo>
                    <a:lnTo>
                      <a:pt x="390" y="444"/>
                    </a:lnTo>
                    <a:lnTo>
                      <a:pt x="389" y="445"/>
                    </a:lnTo>
                    <a:lnTo>
                      <a:pt x="388" y="446"/>
                    </a:lnTo>
                    <a:lnTo>
                      <a:pt x="387" y="447"/>
                    </a:lnTo>
                    <a:lnTo>
                      <a:pt x="386" y="448"/>
                    </a:lnTo>
                    <a:lnTo>
                      <a:pt x="386" y="449"/>
                    </a:lnTo>
                    <a:lnTo>
                      <a:pt x="385" y="449"/>
                    </a:lnTo>
                    <a:lnTo>
                      <a:pt x="384" y="449"/>
                    </a:lnTo>
                    <a:lnTo>
                      <a:pt x="383" y="449"/>
                    </a:lnTo>
                    <a:lnTo>
                      <a:pt x="383" y="449"/>
                    </a:lnTo>
                    <a:lnTo>
                      <a:pt x="382" y="449"/>
                    </a:lnTo>
                    <a:lnTo>
                      <a:pt x="381" y="449"/>
                    </a:lnTo>
                    <a:lnTo>
                      <a:pt x="380" y="448"/>
                    </a:lnTo>
                    <a:lnTo>
                      <a:pt x="379" y="449"/>
                    </a:lnTo>
                    <a:lnTo>
                      <a:pt x="378" y="449"/>
                    </a:lnTo>
                    <a:lnTo>
                      <a:pt x="377" y="450"/>
                    </a:lnTo>
                    <a:lnTo>
                      <a:pt x="376" y="451"/>
                    </a:lnTo>
                    <a:lnTo>
                      <a:pt x="376" y="451"/>
                    </a:lnTo>
                    <a:lnTo>
                      <a:pt x="376" y="450"/>
                    </a:lnTo>
                    <a:lnTo>
                      <a:pt x="375" y="450"/>
                    </a:lnTo>
                    <a:lnTo>
                      <a:pt x="374" y="450"/>
                    </a:lnTo>
                    <a:lnTo>
                      <a:pt x="373" y="451"/>
                    </a:lnTo>
                    <a:lnTo>
                      <a:pt x="373" y="452"/>
                    </a:lnTo>
                    <a:lnTo>
                      <a:pt x="372" y="453"/>
                    </a:lnTo>
                    <a:lnTo>
                      <a:pt x="371" y="453"/>
                    </a:lnTo>
                    <a:lnTo>
                      <a:pt x="370" y="453"/>
                    </a:lnTo>
                    <a:lnTo>
                      <a:pt x="370" y="454"/>
                    </a:lnTo>
                    <a:lnTo>
                      <a:pt x="369" y="455"/>
                    </a:lnTo>
                    <a:lnTo>
                      <a:pt x="369" y="456"/>
                    </a:lnTo>
                    <a:lnTo>
                      <a:pt x="369" y="456"/>
                    </a:lnTo>
                    <a:lnTo>
                      <a:pt x="368" y="457"/>
                    </a:lnTo>
                    <a:lnTo>
                      <a:pt x="367" y="458"/>
                    </a:lnTo>
                    <a:lnTo>
                      <a:pt x="366" y="458"/>
                    </a:lnTo>
                    <a:lnTo>
                      <a:pt x="366" y="458"/>
                    </a:lnTo>
                    <a:lnTo>
                      <a:pt x="364" y="458"/>
                    </a:lnTo>
                    <a:lnTo>
                      <a:pt x="363" y="458"/>
                    </a:lnTo>
                    <a:lnTo>
                      <a:pt x="363" y="457"/>
                    </a:lnTo>
                    <a:lnTo>
                      <a:pt x="363" y="456"/>
                    </a:lnTo>
                    <a:lnTo>
                      <a:pt x="362" y="456"/>
                    </a:lnTo>
                    <a:lnTo>
                      <a:pt x="362" y="456"/>
                    </a:lnTo>
                    <a:lnTo>
                      <a:pt x="361" y="455"/>
                    </a:lnTo>
                    <a:lnTo>
                      <a:pt x="360" y="455"/>
                    </a:lnTo>
                    <a:lnTo>
                      <a:pt x="359" y="456"/>
                    </a:lnTo>
                    <a:lnTo>
                      <a:pt x="359" y="457"/>
                    </a:lnTo>
                    <a:lnTo>
                      <a:pt x="358" y="457"/>
                    </a:lnTo>
                    <a:lnTo>
                      <a:pt x="356" y="457"/>
                    </a:lnTo>
                    <a:lnTo>
                      <a:pt x="355" y="458"/>
                    </a:lnTo>
                    <a:lnTo>
                      <a:pt x="355" y="458"/>
                    </a:lnTo>
                    <a:lnTo>
                      <a:pt x="353" y="459"/>
                    </a:lnTo>
                    <a:lnTo>
                      <a:pt x="352" y="459"/>
                    </a:lnTo>
                    <a:lnTo>
                      <a:pt x="352" y="458"/>
                    </a:lnTo>
                    <a:lnTo>
                      <a:pt x="351" y="458"/>
                    </a:lnTo>
                    <a:lnTo>
                      <a:pt x="350" y="457"/>
                    </a:lnTo>
                    <a:lnTo>
                      <a:pt x="348" y="457"/>
                    </a:lnTo>
                    <a:lnTo>
                      <a:pt x="347" y="456"/>
                    </a:lnTo>
                    <a:lnTo>
                      <a:pt x="346" y="456"/>
                    </a:lnTo>
                    <a:lnTo>
                      <a:pt x="345" y="456"/>
                    </a:lnTo>
                    <a:lnTo>
                      <a:pt x="345" y="456"/>
                    </a:lnTo>
                    <a:lnTo>
                      <a:pt x="344" y="456"/>
                    </a:lnTo>
                    <a:lnTo>
                      <a:pt x="342" y="456"/>
                    </a:lnTo>
                    <a:lnTo>
                      <a:pt x="342" y="456"/>
                    </a:lnTo>
                    <a:lnTo>
                      <a:pt x="341" y="456"/>
                    </a:lnTo>
                    <a:lnTo>
                      <a:pt x="340" y="456"/>
                    </a:lnTo>
                    <a:lnTo>
                      <a:pt x="339" y="456"/>
                    </a:lnTo>
                    <a:lnTo>
                      <a:pt x="338" y="456"/>
                    </a:lnTo>
                    <a:lnTo>
                      <a:pt x="336" y="456"/>
                    </a:lnTo>
                    <a:lnTo>
                      <a:pt x="335" y="456"/>
                    </a:lnTo>
                    <a:lnTo>
                      <a:pt x="333" y="456"/>
                    </a:lnTo>
                    <a:lnTo>
                      <a:pt x="332" y="456"/>
                    </a:lnTo>
                    <a:lnTo>
                      <a:pt x="331" y="456"/>
                    </a:lnTo>
                    <a:lnTo>
                      <a:pt x="330" y="456"/>
                    </a:lnTo>
                    <a:lnTo>
                      <a:pt x="328" y="456"/>
                    </a:lnTo>
                    <a:lnTo>
                      <a:pt x="328" y="456"/>
                    </a:lnTo>
                    <a:lnTo>
                      <a:pt x="326" y="456"/>
                    </a:lnTo>
                    <a:lnTo>
                      <a:pt x="325" y="455"/>
                    </a:lnTo>
                    <a:lnTo>
                      <a:pt x="324" y="455"/>
                    </a:lnTo>
                    <a:lnTo>
                      <a:pt x="324" y="455"/>
                    </a:lnTo>
                    <a:lnTo>
                      <a:pt x="323" y="454"/>
                    </a:lnTo>
                    <a:lnTo>
                      <a:pt x="322" y="454"/>
                    </a:lnTo>
                    <a:lnTo>
                      <a:pt x="321" y="454"/>
                    </a:lnTo>
                    <a:lnTo>
                      <a:pt x="319" y="453"/>
                    </a:lnTo>
                    <a:lnTo>
                      <a:pt x="317" y="452"/>
                    </a:lnTo>
                    <a:lnTo>
                      <a:pt x="317" y="451"/>
                    </a:lnTo>
                    <a:lnTo>
                      <a:pt x="314" y="452"/>
                    </a:lnTo>
                    <a:lnTo>
                      <a:pt x="314" y="452"/>
                    </a:lnTo>
                    <a:lnTo>
                      <a:pt x="313" y="452"/>
                    </a:lnTo>
                    <a:lnTo>
                      <a:pt x="311" y="451"/>
                    </a:lnTo>
                    <a:lnTo>
                      <a:pt x="311" y="451"/>
                    </a:lnTo>
                    <a:lnTo>
                      <a:pt x="310" y="450"/>
                    </a:lnTo>
                    <a:lnTo>
                      <a:pt x="309" y="449"/>
                    </a:lnTo>
                    <a:lnTo>
                      <a:pt x="308" y="449"/>
                    </a:lnTo>
                    <a:lnTo>
                      <a:pt x="308" y="449"/>
                    </a:lnTo>
                    <a:lnTo>
                      <a:pt x="307" y="448"/>
                    </a:lnTo>
                    <a:lnTo>
                      <a:pt x="307" y="447"/>
                    </a:lnTo>
                    <a:lnTo>
                      <a:pt x="307" y="446"/>
                    </a:lnTo>
                    <a:lnTo>
                      <a:pt x="307" y="446"/>
                    </a:lnTo>
                    <a:lnTo>
                      <a:pt x="305" y="445"/>
                    </a:lnTo>
                    <a:lnTo>
                      <a:pt x="305" y="444"/>
                    </a:lnTo>
                    <a:lnTo>
                      <a:pt x="304" y="443"/>
                    </a:lnTo>
                    <a:lnTo>
                      <a:pt x="302" y="442"/>
                    </a:lnTo>
                    <a:lnTo>
                      <a:pt x="301" y="441"/>
                    </a:lnTo>
                    <a:lnTo>
                      <a:pt x="300" y="440"/>
                    </a:lnTo>
                    <a:lnTo>
                      <a:pt x="300" y="439"/>
                    </a:lnTo>
                    <a:lnTo>
                      <a:pt x="299" y="439"/>
                    </a:lnTo>
                    <a:lnTo>
                      <a:pt x="298" y="438"/>
                    </a:lnTo>
                    <a:lnTo>
                      <a:pt x="297" y="438"/>
                    </a:lnTo>
                    <a:lnTo>
                      <a:pt x="297" y="437"/>
                    </a:lnTo>
                    <a:lnTo>
                      <a:pt x="296" y="436"/>
                    </a:lnTo>
                    <a:lnTo>
                      <a:pt x="295" y="436"/>
                    </a:lnTo>
                    <a:lnTo>
                      <a:pt x="295" y="435"/>
                    </a:lnTo>
                    <a:lnTo>
                      <a:pt x="294" y="434"/>
                    </a:lnTo>
                    <a:lnTo>
                      <a:pt x="293" y="434"/>
                    </a:lnTo>
                    <a:lnTo>
                      <a:pt x="293" y="432"/>
                    </a:lnTo>
                    <a:lnTo>
                      <a:pt x="293" y="432"/>
                    </a:lnTo>
                    <a:lnTo>
                      <a:pt x="293" y="429"/>
                    </a:lnTo>
                    <a:lnTo>
                      <a:pt x="293" y="429"/>
                    </a:lnTo>
                    <a:lnTo>
                      <a:pt x="293" y="428"/>
                    </a:lnTo>
                    <a:lnTo>
                      <a:pt x="293" y="427"/>
                    </a:lnTo>
                    <a:lnTo>
                      <a:pt x="293" y="426"/>
                    </a:lnTo>
                    <a:lnTo>
                      <a:pt x="292" y="425"/>
                    </a:lnTo>
                    <a:lnTo>
                      <a:pt x="290" y="424"/>
                    </a:lnTo>
                    <a:lnTo>
                      <a:pt x="290" y="423"/>
                    </a:lnTo>
                    <a:lnTo>
                      <a:pt x="289" y="422"/>
                    </a:lnTo>
                    <a:lnTo>
                      <a:pt x="289" y="421"/>
                    </a:lnTo>
                    <a:lnTo>
                      <a:pt x="289" y="420"/>
                    </a:lnTo>
                    <a:lnTo>
                      <a:pt x="289" y="418"/>
                    </a:lnTo>
                    <a:lnTo>
                      <a:pt x="290" y="417"/>
                    </a:lnTo>
                    <a:lnTo>
                      <a:pt x="290" y="416"/>
                    </a:lnTo>
                    <a:lnTo>
                      <a:pt x="290" y="415"/>
                    </a:lnTo>
                    <a:lnTo>
                      <a:pt x="289" y="415"/>
                    </a:lnTo>
                    <a:lnTo>
                      <a:pt x="288" y="415"/>
                    </a:lnTo>
                    <a:lnTo>
                      <a:pt x="287" y="415"/>
                    </a:lnTo>
                    <a:lnTo>
                      <a:pt x="286" y="413"/>
                    </a:lnTo>
                    <a:lnTo>
                      <a:pt x="285" y="413"/>
                    </a:lnTo>
                    <a:lnTo>
                      <a:pt x="284" y="413"/>
                    </a:lnTo>
                    <a:lnTo>
                      <a:pt x="283" y="412"/>
                    </a:lnTo>
                    <a:lnTo>
                      <a:pt x="283" y="411"/>
                    </a:lnTo>
                    <a:lnTo>
                      <a:pt x="283" y="412"/>
                    </a:lnTo>
                    <a:lnTo>
                      <a:pt x="280" y="412"/>
                    </a:lnTo>
                    <a:lnTo>
                      <a:pt x="279" y="412"/>
                    </a:lnTo>
                    <a:lnTo>
                      <a:pt x="278" y="412"/>
                    </a:lnTo>
                    <a:lnTo>
                      <a:pt x="277" y="412"/>
                    </a:lnTo>
                    <a:lnTo>
                      <a:pt x="275" y="409"/>
                    </a:lnTo>
                    <a:lnTo>
                      <a:pt x="274" y="409"/>
                    </a:lnTo>
                    <a:lnTo>
                      <a:pt x="272" y="408"/>
                    </a:lnTo>
                    <a:lnTo>
                      <a:pt x="269" y="408"/>
                    </a:lnTo>
                    <a:lnTo>
                      <a:pt x="269" y="408"/>
                    </a:lnTo>
                    <a:lnTo>
                      <a:pt x="268" y="408"/>
                    </a:lnTo>
                    <a:lnTo>
                      <a:pt x="267" y="408"/>
                    </a:lnTo>
                    <a:lnTo>
                      <a:pt x="266" y="406"/>
                    </a:lnTo>
                    <a:lnTo>
                      <a:pt x="266" y="405"/>
                    </a:lnTo>
                    <a:lnTo>
                      <a:pt x="265" y="404"/>
                    </a:lnTo>
                    <a:lnTo>
                      <a:pt x="264" y="404"/>
                    </a:lnTo>
                    <a:lnTo>
                      <a:pt x="262" y="404"/>
                    </a:lnTo>
                    <a:lnTo>
                      <a:pt x="262" y="405"/>
                    </a:lnTo>
                    <a:lnTo>
                      <a:pt x="261" y="405"/>
                    </a:lnTo>
                    <a:lnTo>
                      <a:pt x="260" y="405"/>
                    </a:lnTo>
                    <a:lnTo>
                      <a:pt x="259" y="404"/>
                    </a:lnTo>
                    <a:lnTo>
                      <a:pt x="259" y="403"/>
                    </a:lnTo>
                    <a:lnTo>
                      <a:pt x="260" y="402"/>
                    </a:lnTo>
                    <a:lnTo>
                      <a:pt x="261" y="402"/>
                    </a:lnTo>
                    <a:lnTo>
                      <a:pt x="260" y="401"/>
                    </a:lnTo>
                    <a:lnTo>
                      <a:pt x="259" y="401"/>
                    </a:lnTo>
                    <a:lnTo>
                      <a:pt x="259" y="401"/>
                    </a:lnTo>
                    <a:lnTo>
                      <a:pt x="258" y="402"/>
                    </a:lnTo>
                    <a:lnTo>
                      <a:pt x="257" y="402"/>
                    </a:lnTo>
                    <a:lnTo>
                      <a:pt x="255" y="401"/>
                    </a:lnTo>
                    <a:lnTo>
                      <a:pt x="253" y="400"/>
                    </a:lnTo>
                    <a:lnTo>
                      <a:pt x="252" y="400"/>
                    </a:lnTo>
                    <a:lnTo>
                      <a:pt x="251" y="399"/>
                    </a:lnTo>
                    <a:lnTo>
                      <a:pt x="249" y="400"/>
                    </a:lnTo>
                    <a:lnTo>
                      <a:pt x="248" y="399"/>
                    </a:lnTo>
                    <a:lnTo>
                      <a:pt x="246" y="399"/>
                    </a:lnTo>
                    <a:lnTo>
                      <a:pt x="246" y="398"/>
                    </a:lnTo>
                    <a:lnTo>
                      <a:pt x="245" y="398"/>
                    </a:lnTo>
                    <a:lnTo>
                      <a:pt x="244" y="396"/>
                    </a:lnTo>
                    <a:lnTo>
                      <a:pt x="244" y="395"/>
                    </a:lnTo>
                    <a:lnTo>
                      <a:pt x="244" y="394"/>
                    </a:lnTo>
                    <a:lnTo>
                      <a:pt x="244" y="394"/>
                    </a:lnTo>
                    <a:lnTo>
                      <a:pt x="244" y="392"/>
                    </a:lnTo>
                    <a:lnTo>
                      <a:pt x="245" y="391"/>
                    </a:lnTo>
                    <a:lnTo>
                      <a:pt x="244" y="391"/>
                    </a:lnTo>
                    <a:lnTo>
                      <a:pt x="243" y="391"/>
                    </a:lnTo>
                    <a:lnTo>
                      <a:pt x="242" y="390"/>
                    </a:lnTo>
                    <a:lnTo>
                      <a:pt x="242" y="390"/>
                    </a:lnTo>
                    <a:lnTo>
                      <a:pt x="241" y="387"/>
                    </a:lnTo>
                    <a:lnTo>
                      <a:pt x="240" y="387"/>
                    </a:lnTo>
                    <a:lnTo>
                      <a:pt x="239" y="387"/>
                    </a:lnTo>
                    <a:lnTo>
                      <a:pt x="239" y="386"/>
                    </a:lnTo>
                    <a:lnTo>
                      <a:pt x="238" y="386"/>
                    </a:lnTo>
                    <a:lnTo>
                      <a:pt x="238" y="384"/>
                    </a:lnTo>
                    <a:lnTo>
                      <a:pt x="238" y="383"/>
                    </a:lnTo>
                    <a:lnTo>
                      <a:pt x="234" y="381"/>
                    </a:lnTo>
                    <a:lnTo>
                      <a:pt x="233" y="376"/>
                    </a:lnTo>
                    <a:lnTo>
                      <a:pt x="233" y="375"/>
                    </a:lnTo>
                    <a:lnTo>
                      <a:pt x="233" y="374"/>
                    </a:lnTo>
                    <a:lnTo>
                      <a:pt x="233" y="373"/>
                    </a:lnTo>
                    <a:lnTo>
                      <a:pt x="233" y="372"/>
                    </a:lnTo>
                    <a:lnTo>
                      <a:pt x="234" y="370"/>
                    </a:lnTo>
                    <a:lnTo>
                      <a:pt x="233" y="370"/>
                    </a:lnTo>
                    <a:lnTo>
                      <a:pt x="233" y="369"/>
                    </a:lnTo>
                    <a:lnTo>
                      <a:pt x="232" y="368"/>
                    </a:lnTo>
                    <a:lnTo>
                      <a:pt x="232" y="367"/>
                    </a:lnTo>
                    <a:lnTo>
                      <a:pt x="232" y="367"/>
                    </a:lnTo>
                    <a:lnTo>
                      <a:pt x="232" y="366"/>
                    </a:lnTo>
                    <a:lnTo>
                      <a:pt x="231" y="366"/>
                    </a:lnTo>
                    <a:lnTo>
                      <a:pt x="231" y="365"/>
                    </a:lnTo>
                    <a:lnTo>
                      <a:pt x="230" y="364"/>
                    </a:lnTo>
                    <a:lnTo>
                      <a:pt x="230" y="363"/>
                    </a:lnTo>
                    <a:lnTo>
                      <a:pt x="230" y="363"/>
                    </a:lnTo>
                    <a:lnTo>
                      <a:pt x="230" y="362"/>
                    </a:lnTo>
                    <a:lnTo>
                      <a:pt x="231" y="362"/>
                    </a:lnTo>
                    <a:lnTo>
                      <a:pt x="231" y="361"/>
                    </a:lnTo>
                    <a:lnTo>
                      <a:pt x="231" y="360"/>
                    </a:lnTo>
                    <a:lnTo>
                      <a:pt x="231" y="360"/>
                    </a:lnTo>
                    <a:lnTo>
                      <a:pt x="231" y="359"/>
                    </a:lnTo>
                    <a:lnTo>
                      <a:pt x="231" y="358"/>
                    </a:lnTo>
                    <a:lnTo>
                      <a:pt x="231" y="357"/>
                    </a:lnTo>
                    <a:lnTo>
                      <a:pt x="231" y="356"/>
                    </a:lnTo>
                    <a:lnTo>
                      <a:pt x="231" y="356"/>
                    </a:lnTo>
                    <a:lnTo>
                      <a:pt x="230" y="355"/>
                    </a:lnTo>
                    <a:lnTo>
                      <a:pt x="229" y="355"/>
                    </a:lnTo>
                    <a:lnTo>
                      <a:pt x="228" y="354"/>
                    </a:lnTo>
                    <a:lnTo>
                      <a:pt x="227" y="353"/>
                    </a:lnTo>
                    <a:lnTo>
                      <a:pt x="226" y="353"/>
                    </a:lnTo>
                    <a:lnTo>
                      <a:pt x="225" y="352"/>
                    </a:lnTo>
                    <a:lnTo>
                      <a:pt x="224" y="351"/>
                    </a:lnTo>
                    <a:lnTo>
                      <a:pt x="224" y="351"/>
                    </a:lnTo>
                    <a:lnTo>
                      <a:pt x="223" y="350"/>
                    </a:lnTo>
                    <a:lnTo>
                      <a:pt x="221" y="349"/>
                    </a:lnTo>
                    <a:lnTo>
                      <a:pt x="221" y="349"/>
                    </a:lnTo>
                    <a:lnTo>
                      <a:pt x="220" y="348"/>
                    </a:lnTo>
                    <a:lnTo>
                      <a:pt x="219" y="347"/>
                    </a:lnTo>
                    <a:lnTo>
                      <a:pt x="218" y="347"/>
                    </a:lnTo>
                    <a:lnTo>
                      <a:pt x="218" y="348"/>
                    </a:lnTo>
                    <a:lnTo>
                      <a:pt x="217" y="348"/>
                    </a:lnTo>
                    <a:lnTo>
                      <a:pt x="216" y="348"/>
                    </a:lnTo>
                    <a:lnTo>
                      <a:pt x="215" y="347"/>
                    </a:lnTo>
                    <a:lnTo>
                      <a:pt x="214" y="347"/>
                    </a:lnTo>
                    <a:lnTo>
                      <a:pt x="214" y="346"/>
                    </a:lnTo>
                    <a:lnTo>
                      <a:pt x="213" y="345"/>
                    </a:lnTo>
                    <a:lnTo>
                      <a:pt x="212" y="343"/>
                    </a:lnTo>
                    <a:lnTo>
                      <a:pt x="212" y="342"/>
                    </a:lnTo>
                    <a:lnTo>
                      <a:pt x="213" y="341"/>
                    </a:lnTo>
                    <a:lnTo>
                      <a:pt x="213" y="340"/>
                    </a:lnTo>
                    <a:lnTo>
                      <a:pt x="212" y="339"/>
                    </a:lnTo>
                    <a:lnTo>
                      <a:pt x="212" y="339"/>
                    </a:lnTo>
                    <a:lnTo>
                      <a:pt x="211" y="339"/>
                    </a:lnTo>
                    <a:lnTo>
                      <a:pt x="211" y="338"/>
                    </a:lnTo>
                    <a:lnTo>
                      <a:pt x="210" y="338"/>
                    </a:lnTo>
                    <a:lnTo>
                      <a:pt x="208" y="338"/>
                    </a:lnTo>
                    <a:lnTo>
                      <a:pt x="207" y="338"/>
                    </a:lnTo>
                    <a:lnTo>
                      <a:pt x="206" y="338"/>
                    </a:lnTo>
                    <a:lnTo>
                      <a:pt x="204" y="339"/>
                    </a:lnTo>
                    <a:lnTo>
                      <a:pt x="203" y="338"/>
                    </a:lnTo>
                    <a:lnTo>
                      <a:pt x="203" y="337"/>
                    </a:lnTo>
                    <a:lnTo>
                      <a:pt x="202" y="336"/>
                    </a:lnTo>
                    <a:lnTo>
                      <a:pt x="201" y="335"/>
                    </a:lnTo>
                    <a:lnTo>
                      <a:pt x="200" y="334"/>
                    </a:lnTo>
                    <a:lnTo>
                      <a:pt x="200" y="332"/>
                    </a:lnTo>
                    <a:lnTo>
                      <a:pt x="198" y="331"/>
                    </a:lnTo>
                    <a:lnTo>
                      <a:pt x="195" y="330"/>
                    </a:lnTo>
                    <a:lnTo>
                      <a:pt x="194" y="329"/>
                    </a:lnTo>
                    <a:lnTo>
                      <a:pt x="194" y="328"/>
                    </a:lnTo>
                    <a:lnTo>
                      <a:pt x="193" y="328"/>
                    </a:lnTo>
                    <a:lnTo>
                      <a:pt x="192" y="329"/>
                    </a:lnTo>
                    <a:lnTo>
                      <a:pt x="193" y="329"/>
                    </a:lnTo>
                    <a:lnTo>
                      <a:pt x="193" y="330"/>
                    </a:lnTo>
                    <a:lnTo>
                      <a:pt x="195" y="331"/>
                    </a:lnTo>
                    <a:lnTo>
                      <a:pt x="196" y="332"/>
                    </a:lnTo>
                    <a:lnTo>
                      <a:pt x="197" y="332"/>
                    </a:lnTo>
                    <a:lnTo>
                      <a:pt x="197" y="333"/>
                    </a:lnTo>
                    <a:lnTo>
                      <a:pt x="196" y="334"/>
                    </a:lnTo>
                    <a:lnTo>
                      <a:pt x="195" y="334"/>
                    </a:lnTo>
                    <a:lnTo>
                      <a:pt x="194" y="334"/>
                    </a:lnTo>
                    <a:lnTo>
                      <a:pt x="194" y="334"/>
                    </a:lnTo>
                    <a:lnTo>
                      <a:pt x="193" y="333"/>
                    </a:lnTo>
                    <a:lnTo>
                      <a:pt x="190" y="332"/>
                    </a:lnTo>
                    <a:lnTo>
                      <a:pt x="190" y="332"/>
                    </a:lnTo>
                    <a:lnTo>
                      <a:pt x="188" y="331"/>
                    </a:lnTo>
                    <a:lnTo>
                      <a:pt x="187" y="331"/>
                    </a:lnTo>
                    <a:lnTo>
                      <a:pt x="187" y="332"/>
                    </a:lnTo>
                    <a:lnTo>
                      <a:pt x="187" y="332"/>
                    </a:lnTo>
                    <a:lnTo>
                      <a:pt x="187" y="333"/>
                    </a:lnTo>
                    <a:lnTo>
                      <a:pt x="187" y="334"/>
                    </a:lnTo>
                    <a:lnTo>
                      <a:pt x="188" y="335"/>
                    </a:lnTo>
                    <a:lnTo>
                      <a:pt x="187" y="335"/>
                    </a:lnTo>
                    <a:lnTo>
                      <a:pt x="186" y="336"/>
                    </a:lnTo>
                    <a:lnTo>
                      <a:pt x="185" y="336"/>
                    </a:lnTo>
                    <a:lnTo>
                      <a:pt x="184" y="336"/>
                    </a:lnTo>
                    <a:lnTo>
                      <a:pt x="183" y="335"/>
                    </a:lnTo>
                    <a:lnTo>
                      <a:pt x="183" y="335"/>
                    </a:lnTo>
                    <a:lnTo>
                      <a:pt x="183" y="334"/>
                    </a:lnTo>
                    <a:lnTo>
                      <a:pt x="182" y="334"/>
                    </a:lnTo>
                    <a:lnTo>
                      <a:pt x="182" y="332"/>
                    </a:lnTo>
                    <a:lnTo>
                      <a:pt x="181" y="332"/>
                    </a:lnTo>
                    <a:lnTo>
                      <a:pt x="180" y="332"/>
                    </a:lnTo>
                    <a:lnTo>
                      <a:pt x="180" y="333"/>
                    </a:lnTo>
                    <a:lnTo>
                      <a:pt x="180" y="334"/>
                    </a:lnTo>
                    <a:lnTo>
                      <a:pt x="180" y="336"/>
                    </a:lnTo>
                    <a:lnTo>
                      <a:pt x="180" y="337"/>
                    </a:lnTo>
                    <a:lnTo>
                      <a:pt x="180" y="338"/>
                    </a:lnTo>
                    <a:lnTo>
                      <a:pt x="179" y="338"/>
                    </a:lnTo>
                    <a:lnTo>
                      <a:pt x="177" y="339"/>
                    </a:lnTo>
                    <a:lnTo>
                      <a:pt x="176" y="339"/>
                    </a:lnTo>
                    <a:lnTo>
                      <a:pt x="176" y="341"/>
                    </a:lnTo>
                    <a:lnTo>
                      <a:pt x="175" y="339"/>
                    </a:lnTo>
                    <a:lnTo>
                      <a:pt x="173" y="339"/>
                    </a:lnTo>
                    <a:lnTo>
                      <a:pt x="173" y="339"/>
                    </a:lnTo>
                    <a:lnTo>
                      <a:pt x="173" y="338"/>
                    </a:lnTo>
                    <a:lnTo>
                      <a:pt x="172" y="337"/>
                    </a:lnTo>
                    <a:lnTo>
                      <a:pt x="170" y="337"/>
                    </a:lnTo>
                    <a:lnTo>
                      <a:pt x="169" y="336"/>
                    </a:lnTo>
                    <a:lnTo>
                      <a:pt x="169" y="335"/>
                    </a:lnTo>
                    <a:lnTo>
                      <a:pt x="168" y="334"/>
                    </a:lnTo>
                    <a:lnTo>
                      <a:pt x="167" y="334"/>
                    </a:lnTo>
                    <a:lnTo>
                      <a:pt x="166" y="335"/>
                    </a:lnTo>
                    <a:lnTo>
                      <a:pt x="164" y="337"/>
                    </a:lnTo>
                    <a:lnTo>
                      <a:pt x="163" y="337"/>
                    </a:lnTo>
                    <a:lnTo>
                      <a:pt x="162" y="337"/>
                    </a:lnTo>
                    <a:lnTo>
                      <a:pt x="160" y="337"/>
                    </a:lnTo>
                    <a:lnTo>
                      <a:pt x="159" y="336"/>
                    </a:lnTo>
                    <a:lnTo>
                      <a:pt x="157" y="335"/>
                    </a:lnTo>
                    <a:lnTo>
                      <a:pt x="156" y="335"/>
                    </a:lnTo>
                    <a:lnTo>
                      <a:pt x="155" y="334"/>
                    </a:lnTo>
                    <a:lnTo>
                      <a:pt x="154" y="332"/>
                    </a:lnTo>
                    <a:lnTo>
                      <a:pt x="153" y="332"/>
                    </a:lnTo>
                    <a:lnTo>
                      <a:pt x="152" y="331"/>
                    </a:lnTo>
                    <a:lnTo>
                      <a:pt x="151" y="331"/>
                    </a:lnTo>
                    <a:lnTo>
                      <a:pt x="150" y="330"/>
                    </a:lnTo>
                    <a:lnTo>
                      <a:pt x="149" y="329"/>
                    </a:lnTo>
                    <a:lnTo>
                      <a:pt x="147" y="328"/>
                    </a:lnTo>
                    <a:lnTo>
                      <a:pt x="146" y="327"/>
                    </a:lnTo>
                    <a:lnTo>
                      <a:pt x="146" y="325"/>
                    </a:lnTo>
                    <a:lnTo>
                      <a:pt x="146" y="324"/>
                    </a:lnTo>
                    <a:lnTo>
                      <a:pt x="145" y="324"/>
                    </a:lnTo>
                    <a:lnTo>
                      <a:pt x="145" y="325"/>
                    </a:lnTo>
                    <a:lnTo>
                      <a:pt x="144" y="325"/>
                    </a:lnTo>
                    <a:lnTo>
                      <a:pt x="144" y="325"/>
                    </a:lnTo>
                    <a:lnTo>
                      <a:pt x="143" y="327"/>
                    </a:lnTo>
                    <a:lnTo>
                      <a:pt x="142" y="327"/>
                    </a:lnTo>
                    <a:lnTo>
                      <a:pt x="142" y="327"/>
                    </a:lnTo>
                    <a:lnTo>
                      <a:pt x="141" y="327"/>
                    </a:lnTo>
                    <a:lnTo>
                      <a:pt x="140" y="326"/>
                    </a:lnTo>
                    <a:lnTo>
                      <a:pt x="140" y="325"/>
                    </a:lnTo>
                    <a:lnTo>
                      <a:pt x="140" y="325"/>
                    </a:lnTo>
                    <a:lnTo>
                      <a:pt x="141" y="324"/>
                    </a:lnTo>
                    <a:lnTo>
                      <a:pt x="141" y="323"/>
                    </a:lnTo>
                    <a:lnTo>
                      <a:pt x="142" y="322"/>
                    </a:lnTo>
                    <a:lnTo>
                      <a:pt x="141" y="321"/>
                    </a:lnTo>
                    <a:lnTo>
                      <a:pt x="141" y="319"/>
                    </a:lnTo>
                    <a:lnTo>
                      <a:pt x="141" y="318"/>
                    </a:lnTo>
                    <a:lnTo>
                      <a:pt x="141" y="317"/>
                    </a:lnTo>
                    <a:lnTo>
                      <a:pt x="139" y="315"/>
                    </a:lnTo>
                    <a:lnTo>
                      <a:pt x="138" y="315"/>
                    </a:lnTo>
                    <a:lnTo>
                      <a:pt x="136" y="315"/>
                    </a:lnTo>
                    <a:lnTo>
                      <a:pt x="135" y="315"/>
                    </a:lnTo>
                    <a:lnTo>
                      <a:pt x="135" y="315"/>
                    </a:lnTo>
                    <a:lnTo>
                      <a:pt x="133" y="315"/>
                    </a:lnTo>
                    <a:lnTo>
                      <a:pt x="132" y="314"/>
                    </a:lnTo>
                    <a:lnTo>
                      <a:pt x="132" y="313"/>
                    </a:lnTo>
                    <a:lnTo>
                      <a:pt x="132" y="312"/>
                    </a:lnTo>
                    <a:lnTo>
                      <a:pt x="132" y="311"/>
                    </a:lnTo>
                    <a:lnTo>
                      <a:pt x="132" y="311"/>
                    </a:lnTo>
                    <a:lnTo>
                      <a:pt x="132" y="310"/>
                    </a:lnTo>
                    <a:lnTo>
                      <a:pt x="132" y="310"/>
                    </a:lnTo>
                    <a:lnTo>
                      <a:pt x="135" y="309"/>
                    </a:lnTo>
                    <a:lnTo>
                      <a:pt x="135" y="308"/>
                    </a:lnTo>
                    <a:lnTo>
                      <a:pt x="135" y="308"/>
                    </a:lnTo>
                    <a:lnTo>
                      <a:pt x="135" y="307"/>
                    </a:lnTo>
                    <a:lnTo>
                      <a:pt x="135" y="306"/>
                    </a:lnTo>
                    <a:lnTo>
                      <a:pt x="134" y="305"/>
                    </a:lnTo>
                    <a:lnTo>
                      <a:pt x="133" y="305"/>
                    </a:lnTo>
                    <a:lnTo>
                      <a:pt x="132" y="305"/>
                    </a:lnTo>
                    <a:lnTo>
                      <a:pt x="132" y="305"/>
                    </a:lnTo>
                    <a:lnTo>
                      <a:pt x="130" y="305"/>
                    </a:lnTo>
                    <a:lnTo>
                      <a:pt x="129" y="305"/>
                    </a:lnTo>
                    <a:lnTo>
                      <a:pt x="128" y="304"/>
                    </a:lnTo>
                    <a:lnTo>
                      <a:pt x="127" y="303"/>
                    </a:lnTo>
                    <a:lnTo>
                      <a:pt x="126" y="302"/>
                    </a:lnTo>
                    <a:lnTo>
                      <a:pt x="126" y="301"/>
                    </a:lnTo>
                    <a:lnTo>
                      <a:pt x="126" y="301"/>
                    </a:lnTo>
                    <a:lnTo>
                      <a:pt x="126" y="300"/>
                    </a:lnTo>
                    <a:lnTo>
                      <a:pt x="127" y="299"/>
                    </a:lnTo>
                    <a:lnTo>
                      <a:pt x="128" y="299"/>
                    </a:lnTo>
                    <a:lnTo>
                      <a:pt x="129" y="299"/>
                    </a:lnTo>
                    <a:lnTo>
                      <a:pt x="130" y="298"/>
                    </a:lnTo>
                    <a:lnTo>
                      <a:pt x="130" y="298"/>
                    </a:lnTo>
                    <a:lnTo>
                      <a:pt x="129" y="298"/>
                    </a:lnTo>
                    <a:lnTo>
                      <a:pt x="128" y="298"/>
                    </a:lnTo>
                    <a:lnTo>
                      <a:pt x="128" y="298"/>
                    </a:lnTo>
                    <a:lnTo>
                      <a:pt x="126" y="296"/>
                    </a:lnTo>
                    <a:lnTo>
                      <a:pt x="125" y="295"/>
                    </a:lnTo>
                    <a:lnTo>
                      <a:pt x="124" y="295"/>
                    </a:lnTo>
                    <a:lnTo>
                      <a:pt x="122" y="295"/>
                    </a:lnTo>
                    <a:lnTo>
                      <a:pt x="121" y="296"/>
                    </a:lnTo>
                    <a:lnTo>
                      <a:pt x="121" y="296"/>
                    </a:lnTo>
                    <a:lnTo>
                      <a:pt x="120" y="297"/>
                    </a:lnTo>
                    <a:lnTo>
                      <a:pt x="119" y="298"/>
                    </a:lnTo>
                    <a:lnTo>
                      <a:pt x="118" y="298"/>
                    </a:lnTo>
                    <a:lnTo>
                      <a:pt x="118" y="298"/>
                    </a:lnTo>
                    <a:lnTo>
                      <a:pt x="117" y="298"/>
                    </a:lnTo>
                    <a:lnTo>
                      <a:pt x="116" y="298"/>
                    </a:lnTo>
                    <a:lnTo>
                      <a:pt x="116" y="297"/>
                    </a:lnTo>
                    <a:lnTo>
                      <a:pt x="116" y="296"/>
                    </a:lnTo>
                    <a:lnTo>
                      <a:pt x="116" y="295"/>
                    </a:lnTo>
                    <a:lnTo>
                      <a:pt x="116" y="294"/>
                    </a:lnTo>
                    <a:lnTo>
                      <a:pt x="116" y="294"/>
                    </a:lnTo>
                    <a:lnTo>
                      <a:pt x="117" y="293"/>
                    </a:lnTo>
                    <a:lnTo>
                      <a:pt x="117" y="291"/>
                    </a:lnTo>
                    <a:lnTo>
                      <a:pt x="116" y="291"/>
                    </a:lnTo>
                    <a:lnTo>
                      <a:pt x="116" y="290"/>
                    </a:lnTo>
                    <a:lnTo>
                      <a:pt x="115" y="290"/>
                    </a:lnTo>
                    <a:lnTo>
                      <a:pt x="114" y="290"/>
                    </a:lnTo>
                    <a:lnTo>
                      <a:pt x="113" y="291"/>
                    </a:lnTo>
                    <a:lnTo>
                      <a:pt x="112" y="291"/>
                    </a:lnTo>
                    <a:lnTo>
                      <a:pt x="111" y="292"/>
                    </a:lnTo>
                    <a:lnTo>
                      <a:pt x="110" y="292"/>
                    </a:lnTo>
                    <a:lnTo>
                      <a:pt x="110" y="291"/>
                    </a:lnTo>
                    <a:lnTo>
                      <a:pt x="109" y="291"/>
                    </a:lnTo>
                    <a:lnTo>
                      <a:pt x="109" y="290"/>
                    </a:lnTo>
                    <a:lnTo>
                      <a:pt x="109" y="288"/>
                    </a:lnTo>
                    <a:lnTo>
                      <a:pt x="110" y="287"/>
                    </a:lnTo>
                    <a:lnTo>
                      <a:pt x="111" y="287"/>
                    </a:lnTo>
                    <a:lnTo>
                      <a:pt x="111" y="286"/>
                    </a:lnTo>
                    <a:lnTo>
                      <a:pt x="112" y="285"/>
                    </a:lnTo>
                    <a:lnTo>
                      <a:pt x="112" y="284"/>
                    </a:lnTo>
                    <a:lnTo>
                      <a:pt x="111" y="284"/>
                    </a:lnTo>
                    <a:lnTo>
                      <a:pt x="111" y="284"/>
                    </a:lnTo>
                    <a:lnTo>
                      <a:pt x="109" y="284"/>
                    </a:lnTo>
                    <a:lnTo>
                      <a:pt x="107" y="285"/>
                    </a:lnTo>
                    <a:lnTo>
                      <a:pt x="106" y="285"/>
                    </a:lnTo>
                    <a:lnTo>
                      <a:pt x="105" y="284"/>
                    </a:lnTo>
                    <a:lnTo>
                      <a:pt x="106" y="281"/>
                    </a:lnTo>
                    <a:lnTo>
                      <a:pt x="107" y="280"/>
                    </a:lnTo>
                    <a:lnTo>
                      <a:pt x="107" y="277"/>
                    </a:lnTo>
                    <a:lnTo>
                      <a:pt x="108" y="276"/>
                    </a:lnTo>
                    <a:lnTo>
                      <a:pt x="108" y="275"/>
                    </a:lnTo>
                    <a:lnTo>
                      <a:pt x="109" y="274"/>
                    </a:lnTo>
                    <a:lnTo>
                      <a:pt x="109" y="274"/>
                    </a:lnTo>
                    <a:lnTo>
                      <a:pt x="111" y="273"/>
                    </a:lnTo>
                    <a:lnTo>
                      <a:pt x="114" y="274"/>
                    </a:lnTo>
                    <a:lnTo>
                      <a:pt x="114" y="274"/>
                    </a:lnTo>
                    <a:lnTo>
                      <a:pt x="114" y="273"/>
                    </a:lnTo>
                    <a:lnTo>
                      <a:pt x="114" y="272"/>
                    </a:lnTo>
                    <a:lnTo>
                      <a:pt x="114" y="272"/>
                    </a:lnTo>
                    <a:lnTo>
                      <a:pt x="112" y="272"/>
                    </a:lnTo>
                    <a:lnTo>
                      <a:pt x="111" y="272"/>
                    </a:lnTo>
                    <a:lnTo>
                      <a:pt x="110" y="272"/>
                    </a:lnTo>
                    <a:lnTo>
                      <a:pt x="109" y="272"/>
                    </a:lnTo>
                    <a:lnTo>
                      <a:pt x="107" y="272"/>
                    </a:lnTo>
                    <a:lnTo>
                      <a:pt x="106" y="272"/>
                    </a:lnTo>
                    <a:lnTo>
                      <a:pt x="104" y="272"/>
                    </a:lnTo>
                    <a:lnTo>
                      <a:pt x="103" y="271"/>
                    </a:lnTo>
                    <a:lnTo>
                      <a:pt x="102" y="271"/>
                    </a:lnTo>
                    <a:lnTo>
                      <a:pt x="102" y="270"/>
                    </a:lnTo>
                    <a:lnTo>
                      <a:pt x="101" y="270"/>
                    </a:lnTo>
                    <a:lnTo>
                      <a:pt x="101" y="268"/>
                    </a:lnTo>
                    <a:lnTo>
                      <a:pt x="101" y="267"/>
                    </a:lnTo>
                    <a:lnTo>
                      <a:pt x="101" y="264"/>
                    </a:lnTo>
                    <a:lnTo>
                      <a:pt x="101" y="263"/>
                    </a:lnTo>
                    <a:lnTo>
                      <a:pt x="100" y="263"/>
                    </a:lnTo>
                    <a:lnTo>
                      <a:pt x="99" y="263"/>
                    </a:lnTo>
                    <a:lnTo>
                      <a:pt x="99" y="264"/>
                    </a:lnTo>
                    <a:lnTo>
                      <a:pt x="99" y="265"/>
                    </a:lnTo>
                    <a:lnTo>
                      <a:pt x="99" y="267"/>
                    </a:lnTo>
                    <a:lnTo>
                      <a:pt x="98" y="267"/>
                    </a:lnTo>
                    <a:lnTo>
                      <a:pt x="97" y="268"/>
                    </a:lnTo>
                    <a:lnTo>
                      <a:pt x="97" y="269"/>
                    </a:lnTo>
                    <a:lnTo>
                      <a:pt x="96" y="269"/>
                    </a:lnTo>
                    <a:lnTo>
                      <a:pt x="95" y="269"/>
                    </a:lnTo>
                    <a:lnTo>
                      <a:pt x="94" y="269"/>
                    </a:lnTo>
                    <a:lnTo>
                      <a:pt x="94" y="269"/>
                    </a:lnTo>
                    <a:lnTo>
                      <a:pt x="93" y="268"/>
                    </a:lnTo>
                    <a:lnTo>
                      <a:pt x="91" y="267"/>
                    </a:lnTo>
                    <a:lnTo>
                      <a:pt x="90" y="267"/>
                    </a:lnTo>
                    <a:lnTo>
                      <a:pt x="90" y="266"/>
                    </a:lnTo>
                    <a:lnTo>
                      <a:pt x="89" y="265"/>
                    </a:lnTo>
                    <a:lnTo>
                      <a:pt x="89" y="264"/>
                    </a:lnTo>
                    <a:lnTo>
                      <a:pt x="87" y="263"/>
                    </a:lnTo>
                    <a:lnTo>
                      <a:pt x="87" y="262"/>
                    </a:lnTo>
                    <a:lnTo>
                      <a:pt x="86" y="261"/>
                    </a:lnTo>
                    <a:lnTo>
                      <a:pt x="86" y="260"/>
                    </a:lnTo>
                    <a:lnTo>
                      <a:pt x="85" y="258"/>
                    </a:lnTo>
                    <a:lnTo>
                      <a:pt x="84" y="257"/>
                    </a:lnTo>
                    <a:lnTo>
                      <a:pt x="83" y="256"/>
                    </a:lnTo>
                    <a:lnTo>
                      <a:pt x="82" y="254"/>
                    </a:lnTo>
                    <a:lnTo>
                      <a:pt x="81" y="253"/>
                    </a:lnTo>
                    <a:lnTo>
                      <a:pt x="80" y="253"/>
                    </a:lnTo>
                    <a:lnTo>
                      <a:pt x="80" y="252"/>
                    </a:lnTo>
                    <a:lnTo>
                      <a:pt x="78" y="252"/>
                    </a:lnTo>
                    <a:lnTo>
                      <a:pt x="77" y="252"/>
                    </a:lnTo>
                    <a:lnTo>
                      <a:pt x="76" y="252"/>
                    </a:lnTo>
                    <a:lnTo>
                      <a:pt x="75" y="252"/>
                    </a:lnTo>
                    <a:lnTo>
                      <a:pt x="73" y="252"/>
                    </a:lnTo>
                    <a:lnTo>
                      <a:pt x="72" y="252"/>
                    </a:lnTo>
                    <a:lnTo>
                      <a:pt x="70" y="251"/>
                    </a:lnTo>
                    <a:lnTo>
                      <a:pt x="69" y="250"/>
                    </a:lnTo>
                    <a:lnTo>
                      <a:pt x="68" y="249"/>
                    </a:lnTo>
                    <a:lnTo>
                      <a:pt x="66" y="246"/>
                    </a:lnTo>
                    <a:lnTo>
                      <a:pt x="66" y="244"/>
                    </a:lnTo>
                    <a:lnTo>
                      <a:pt x="66" y="243"/>
                    </a:lnTo>
                    <a:lnTo>
                      <a:pt x="64" y="243"/>
                    </a:lnTo>
                    <a:lnTo>
                      <a:pt x="63" y="245"/>
                    </a:lnTo>
                    <a:lnTo>
                      <a:pt x="63" y="246"/>
                    </a:lnTo>
                    <a:lnTo>
                      <a:pt x="63" y="246"/>
                    </a:lnTo>
                    <a:lnTo>
                      <a:pt x="63" y="247"/>
                    </a:lnTo>
                    <a:lnTo>
                      <a:pt x="63" y="248"/>
                    </a:lnTo>
                    <a:lnTo>
                      <a:pt x="62" y="248"/>
                    </a:lnTo>
                    <a:lnTo>
                      <a:pt x="61" y="249"/>
                    </a:lnTo>
                    <a:lnTo>
                      <a:pt x="60" y="249"/>
                    </a:lnTo>
                    <a:lnTo>
                      <a:pt x="59" y="248"/>
                    </a:lnTo>
                    <a:lnTo>
                      <a:pt x="58" y="246"/>
                    </a:lnTo>
                    <a:lnTo>
                      <a:pt x="58" y="246"/>
                    </a:lnTo>
                    <a:lnTo>
                      <a:pt x="57" y="246"/>
                    </a:lnTo>
                    <a:lnTo>
                      <a:pt x="56" y="246"/>
                    </a:lnTo>
                    <a:lnTo>
                      <a:pt x="56" y="248"/>
                    </a:lnTo>
                    <a:lnTo>
                      <a:pt x="56" y="249"/>
                    </a:lnTo>
                    <a:lnTo>
                      <a:pt x="55" y="250"/>
                    </a:lnTo>
                    <a:lnTo>
                      <a:pt x="54" y="250"/>
                    </a:lnTo>
                    <a:lnTo>
                      <a:pt x="53" y="250"/>
                    </a:lnTo>
                    <a:lnTo>
                      <a:pt x="52" y="249"/>
                    </a:lnTo>
                    <a:lnTo>
                      <a:pt x="52" y="249"/>
                    </a:lnTo>
                    <a:lnTo>
                      <a:pt x="51" y="248"/>
                    </a:lnTo>
                    <a:lnTo>
                      <a:pt x="50" y="248"/>
                    </a:lnTo>
                    <a:lnTo>
                      <a:pt x="49" y="247"/>
                    </a:lnTo>
                    <a:lnTo>
                      <a:pt x="48" y="246"/>
                    </a:lnTo>
                    <a:lnTo>
                      <a:pt x="46" y="244"/>
                    </a:lnTo>
                    <a:lnTo>
                      <a:pt x="45" y="243"/>
                    </a:lnTo>
                    <a:lnTo>
                      <a:pt x="44" y="243"/>
                    </a:lnTo>
                    <a:lnTo>
                      <a:pt x="43" y="244"/>
                    </a:lnTo>
                    <a:lnTo>
                      <a:pt x="42" y="245"/>
                    </a:lnTo>
                    <a:lnTo>
                      <a:pt x="42" y="246"/>
                    </a:lnTo>
                    <a:lnTo>
                      <a:pt x="42" y="246"/>
                    </a:lnTo>
                    <a:lnTo>
                      <a:pt x="42" y="247"/>
                    </a:lnTo>
                    <a:lnTo>
                      <a:pt x="42" y="248"/>
                    </a:lnTo>
                    <a:lnTo>
                      <a:pt x="42" y="249"/>
                    </a:lnTo>
                    <a:lnTo>
                      <a:pt x="42" y="249"/>
                    </a:lnTo>
                    <a:lnTo>
                      <a:pt x="41" y="249"/>
                    </a:lnTo>
                    <a:lnTo>
                      <a:pt x="40" y="250"/>
                    </a:lnTo>
                    <a:lnTo>
                      <a:pt x="39" y="250"/>
                    </a:lnTo>
                    <a:lnTo>
                      <a:pt x="39" y="250"/>
                    </a:lnTo>
                    <a:lnTo>
                      <a:pt x="38" y="250"/>
                    </a:lnTo>
                    <a:lnTo>
                      <a:pt x="37" y="249"/>
                    </a:lnTo>
                    <a:lnTo>
                      <a:pt x="36" y="249"/>
                    </a:lnTo>
                    <a:lnTo>
                      <a:pt x="35" y="248"/>
                    </a:lnTo>
                    <a:lnTo>
                      <a:pt x="34" y="248"/>
                    </a:lnTo>
                    <a:lnTo>
                      <a:pt x="33" y="246"/>
                    </a:lnTo>
                    <a:lnTo>
                      <a:pt x="32" y="246"/>
                    </a:lnTo>
                    <a:lnTo>
                      <a:pt x="32" y="245"/>
                    </a:lnTo>
                    <a:lnTo>
                      <a:pt x="32" y="245"/>
                    </a:lnTo>
                    <a:lnTo>
                      <a:pt x="31" y="245"/>
                    </a:lnTo>
                    <a:lnTo>
                      <a:pt x="31" y="246"/>
                    </a:lnTo>
                    <a:lnTo>
                      <a:pt x="31" y="249"/>
                    </a:lnTo>
                    <a:lnTo>
                      <a:pt x="31" y="252"/>
                    </a:lnTo>
                    <a:lnTo>
                      <a:pt x="30" y="253"/>
                    </a:lnTo>
                    <a:lnTo>
                      <a:pt x="30" y="254"/>
                    </a:lnTo>
                    <a:lnTo>
                      <a:pt x="28" y="256"/>
                    </a:lnTo>
                    <a:lnTo>
                      <a:pt x="28" y="256"/>
                    </a:lnTo>
                    <a:lnTo>
                      <a:pt x="27" y="256"/>
                    </a:lnTo>
                    <a:lnTo>
                      <a:pt x="26" y="256"/>
                    </a:lnTo>
                    <a:lnTo>
                      <a:pt x="24" y="254"/>
                    </a:lnTo>
                    <a:lnTo>
                      <a:pt x="24" y="253"/>
                    </a:lnTo>
                    <a:lnTo>
                      <a:pt x="23" y="253"/>
                    </a:lnTo>
                    <a:lnTo>
                      <a:pt x="23" y="252"/>
                    </a:lnTo>
                    <a:lnTo>
                      <a:pt x="23" y="251"/>
                    </a:lnTo>
                    <a:lnTo>
                      <a:pt x="23" y="249"/>
                    </a:lnTo>
                    <a:lnTo>
                      <a:pt x="24" y="248"/>
                    </a:lnTo>
                    <a:lnTo>
                      <a:pt x="25" y="247"/>
                    </a:lnTo>
                    <a:lnTo>
                      <a:pt x="25" y="246"/>
                    </a:lnTo>
                    <a:lnTo>
                      <a:pt x="25" y="246"/>
                    </a:lnTo>
                    <a:lnTo>
                      <a:pt x="24" y="246"/>
                    </a:lnTo>
                    <a:lnTo>
                      <a:pt x="23" y="246"/>
                    </a:lnTo>
                    <a:lnTo>
                      <a:pt x="22" y="246"/>
                    </a:lnTo>
                    <a:lnTo>
                      <a:pt x="21" y="248"/>
                    </a:lnTo>
                    <a:lnTo>
                      <a:pt x="21" y="249"/>
                    </a:lnTo>
                    <a:lnTo>
                      <a:pt x="21" y="250"/>
                    </a:lnTo>
                    <a:lnTo>
                      <a:pt x="20" y="251"/>
                    </a:lnTo>
                    <a:lnTo>
                      <a:pt x="19" y="251"/>
                    </a:lnTo>
                    <a:lnTo>
                      <a:pt x="18" y="251"/>
                    </a:lnTo>
                    <a:lnTo>
                      <a:pt x="17" y="252"/>
                    </a:lnTo>
                    <a:lnTo>
                      <a:pt x="17" y="253"/>
                    </a:lnTo>
                    <a:lnTo>
                      <a:pt x="16" y="254"/>
                    </a:lnTo>
                    <a:lnTo>
                      <a:pt x="16" y="255"/>
                    </a:lnTo>
                    <a:lnTo>
                      <a:pt x="15" y="256"/>
                    </a:lnTo>
                    <a:lnTo>
                      <a:pt x="15" y="256"/>
                    </a:lnTo>
                    <a:lnTo>
                      <a:pt x="13" y="258"/>
                    </a:lnTo>
                    <a:lnTo>
                      <a:pt x="12" y="258"/>
                    </a:lnTo>
                    <a:lnTo>
                      <a:pt x="10" y="259"/>
                    </a:lnTo>
                    <a:lnTo>
                      <a:pt x="8" y="258"/>
                    </a:lnTo>
                    <a:lnTo>
                      <a:pt x="8" y="257"/>
                    </a:lnTo>
                    <a:lnTo>
                      <a:pt x="8" y="256"/>
                    </a:lnTo>
                    <a:lnTo>
                      <a:pt x="7" y="256"/>
                    </a:lnTo>
                    <a:lnTo>
                      <a:pt x="6" y="256"/>
                    </a:lnTo>
                    <a:lnTo>
                      <a:pt x="5" y="254"/>
                    </a:lnTo>
                    <a:lnTo>
                      <a:pt x="6" y="254"/>
                    </a:lnTo>
                    <a:lnTo>
                      <a:pt x="6" y="253"/>
                    </a:lnTo>
                    <a:lnTo>
                      <a:pt x="6" y="253"/>
                    </a:lnTo>
                    <a:lnTo>
                      <a:pt x="5" y="253"/>
                    </a:lnTo>
                    <a:lnTo>
                      <a:pt x="4" y="254"/>
                    </a:lnTo>
                    <a:lnTo>
                      <a:pt x="3" y="256"/>
                    </a:lnTo>
                    <a:lnTo>
                      <a:pt x="2" y="256"/>
                    </a:lnTo>
                    <a:lnTo>
                      <a:pt x="1" y="256"/>
                    </a:lnTo>
                    <a:lnTo>
                      <a:pt x="1" y="255"/>
                    </a:lnTo>
                    <a:lnTo>
                      <a:pt x="0" y="255"/>
                    </a:lnTo>
                    <a:lnTo>
                      <a:pt x="0" y="254"/>
                    </a:lnTo>
                    <a:lnTo>
                      <a:pt x="44" y="97"/>
                    </a:lnTo>
                    <a:close/>
                  </a:path>
                </a:pathLst>
              </a:custGeom>
              <a:solidFill>
                <a:srgbClr val="F0C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09" name="Freeform 967">
                <a:extLst>
                  <a:ext uri="{FF2B5EF4-FFF2-40B4-BE49-F238E27FC236}">
                    <a16:creationId xmlns:a16="http://schemas.microsoft.com/office/drawing/2014/main" id="{26A54AAC-8B6B-4107-9AE0-D96803E82FB9}"/>
                  </a:ext>
                </a:extLst>
              </p:cNvPr>
              <p:cNvSpPr>
                <a:spLocks/>
              </p:cNvSpPr>
              <p:nvPr/>
            </p:nvSpPr>
            <p:spPr bwMode="auto">
              <a:xfrm>
                <a:off x="4963" y="778"/>
                <a:ext cx="477" cy="458"/>
              </a:xfrm>
              <a:custGeom>
                <a:avLst/>
                <a:gdLst>
                  <a:gd name="T0" fmla="*/ 26 w 477"/>
                  <a:gd name="T1" fmla="*/ 9 h 458"/>
                  <a:gd name="T2" fmla="*/ 24 w 477"/>
                  <a:gd name="T3" fmla="*/ 21 h 458"/>
                  <a:gd name="T4" fmla="*/ 21 w 477"/>
                  <a:gd name="T5" fmla="*/ 31 h 458"/>
                  <a:gd name="T6" fmla="*/ 20 w 477"/>
                  <a:gd name="T7" fmla="*/ 42 h 458"/>
                  <a:gd name="T8" fmla="*/ 29 w 477"/>
                  <a:gd name="T9" fmla="*/ 51 h 458"/>
                  <a:gd name="T10" fmla="*/ 29 w 477"/>
                  <a:gd name="T11" fmla="*/ 67 h 458"/>
                  <a:gd name="T12" fmla="*/ 33 w 477"/>
                  <a:gd name="T13" fmla="*/ 77 h 458"/>
                  <a:gd name="T14" fmla="*/ 43 w 477"/>
                  <a:gd name="T15" fmla="*/ 82 h 458"/>
                  <a:gd name="T16" fmla="*/ 50 w 477"/>
                  <a:gd name="T17" fmla="*/ 91 h 458"/>
                  <a:gd name="T18" fmla="*/ 60 w 477"/>
                  <a:gd name="T19" fmla="*/ 98 h 458"/>
                  <a:gd name="T20" fmla="*/ 75 w 477"/>
                  <a:gd name="T21" fmla="*/ 101 h 458"/>
                  <a:gd name="T22" fmla="*/ 87 w 477"/>
                  <a:gd name="T23" fmla="*/ 100 h 458"/>
                  <a:gd name="T24" fmla="*/ 97 w 477"/>
                  <a:gd name="T25" fmla="*/ 105 h 458"/>
                  <a:gd name="T26" fmla="*/ 107 w 477"/>
                  <a:gd name="T27" fmla="*/ 110 h 458"/>
                  <a:gd name="T28" fmla="*/ 111 w 477"/>
                  <a:gd name="T29" fmla="*/ 122 h 458"/>
                  <a:gd name="T30" fmla="*/ 116 w 477"/>
                  <a:gd name="T31" fmla="*/ 129 h 458"/>
                  <a:gd name="T32" fmla="*/ 129 w 477"/>
                  <a:gd name="T33" fmla="*/ 139 h 458"/>
                  <a:gd name="T34" fmla="*/ 142 w 477"/>
                  <a:gd name="T35" fmla="*/ 149 h 458"/>
                  <a:gd name="T36" fmla="*/ 157 w 477"/>
                  <a:gd name="T37" fmla="*/ 146 h 458"/>
                  <a:gd name="T38" fmla="*/ 168 w 477"/>
                  <a:gd name="T39" fmla="*/ 146 h 458"/>
                  <a:gd name="T40" fmla="*/ 178 w 477"/>
                  <a:gd name="T41" fmla="*/ 142 h 458"/>
                  <a:gd name="T42" fmla="*/ 189 w 477"/>
                  <a:gd name="T43" fmla="*/ 138 h 458"/>
                  <a:gd name="T44" fmla="*/ 197 w 477"/>
                  <a:gd name="T45" fmla="*/ 129 h 458"/>
                  <a:gd name="T46" fmla="*/ 203 w 477"/>
                  <a:gd name="T47" fmla="*/ 118 h 458"/>
                  <a:gd name="T48" fmla="*/ 215 w 477"/>
                  <a:gd name="T49" fmla="*/ 115 h 458"/>
                  <a:gd name="T50" fmla="*/ 220 w 477"/>
                  <a:gd name="T51" fmla="*/ 158 h 458"/>
                  <a:gd name="T52" fmla="*/ 256 w 477"/>
                  <a:gd name="T53" fmla="*/ 229 h 458"/>
                  <a:gd name="T54" fmla="*/ 256 w 477"/>
                  <a:gd name="T55" fmla="*/ 246 h 458"/>
                  <a:gd name="T56" fmla="*/ 262 w 477"/>
                  <a:gd name="T57" fmla="*/ 255 h 458"/>
                  <a:gd name="T58" fmla="*/ 276 w 477"/>
                  <a:gd name="T59" fmla="*/ 239 h 458"/>
                  <a:gd name="T60" fmla="*/ 298 w 477"/>
                  <a:gd name="T61" fmla="*/ 228 h 458"/>
                  <a:gd name="T62" fmla="*/ 317 w 477"/>
                  <a:gd name="T63" fmla="*/ 214 h 458"/>
                  <a:gd name="T64" fmla="*/ 333 w 477"/>
                  <a:gd name="T65" fmla="*/ 205 h 458"/>
                  <a:gd name="T66" fmla="*/ 347 w 477"/>
                  <a:gd name="T67" fmla="*/ 211 h 458"/>
                  <a:gd name="T68" fmla="*/ 378 w 477"/>
                  <a:gd name="T69" fmla="*/ 207 h 458"/>
                  <a:gd name="T70" fmla="*/ 393 w 477"/>
                  <a:gd name="T71" fmla="*/ 205 h 458"/>
                  <a:gd name="T72" fmla="*/ 408 w 477"/>
                  <a:gd name="T73" fmla="*/ 191 h 458"/>
                  <a:gd name="T74" fmla="*/ 431 w 477"/>
                  <a:gd name="T75" fmla="*/ 192 h 458"/>
                  <a:gd name="T76" fmla="*/ 450 w 477"/>
                  <a:gd name="T77" fmla="*/ 221 h 458"/>
                  <a:gd name="T78" fmla="*/ 450 w 477"/>
                  <a:gd name="T79" fmla="*/ 256 h 458"/>
                  <a:gd name="T80" fmla="*/ 444 w 477"/>
                  <a:gd name="T81" fmla="*/ 282 h 458"/>
                  <a:gd name="T82" fmla="*/ 456 w 477"/>
                  <a:gd name="T83" fmla="*/ 291 h 458"/>
                  <a:gd name="T84" fmla="*/ 471 w 477"/>
                  <a:gd name="T85" fmla="*/ 323 h 458"/>
                  <a:gd name="T86" fmla="*/ 477 w 477"/>
                  <a:gd name="T87" fmla="*/ 362 h 458"/>
                  <a:gd name="T88" fmla="*/ 463 w 477"/>
                  <a:gd name="T89" fmla="*/ 367 h 458"/>
                  <a:gd name="T90" fmla="*/ 454 w 477"/>
                  <a:gd name="T91" fmla="*/ 375 h 458"/>
                  <a:gd name="T92" fmla="*/ 440 w 477"/>
                  <a:gd name="T93" fmla="*/ 383 h 458"/>
                  <a:gd name="T94" fmla="*/ 434 w 477"/>
                  <a:gd name="T95" fmla="*/ 395 h 458"/>
                  <a:gd name="T96" fmla="*/ 417 w 477"/>
                  <a:gd name="T97" fmla="*/ 394 h 458"/>
                  <a:gd name="T98" fmla="*/ 399 w 477"/>
                  <a:gd name="T99" fmla="*/ 396 h 458"/>
                  <a:gd name="T100" fmla="*/ 389 w 477"/>
                  <a:gd name="T101" fmla="*/ 389 h 458"/>
                  <a:gd name="T102" fmla="*/ 377 w 477"/>
                  <a:gd name="T103" fmla="*/ 389 h 458"/>
                  <a:gd name="T104" fmla="*/ 367 w 477"/>
                  <a:gd name="T105" fmla="*/ 400 h 458"/>
                  <a:gd name="T106" fmla="*/ 366 w 477"/>
                  <a:gd name="T107" fmla="*/ 410 h 458"/>
                  <a:gd name="T108" fmla="*/ 359 w 477"/>
                  <a:gd name="T109" fmla="*/ 418 h 458"/>
                  <a:gd name="T110" fmla="*/ 359 w 477"/>
                  <a:gd name="T111" fmla="*/ 428 h 458"/>
                  <a:gd name="T112" fmla="*/ 347 w 477"/>
                  <a:gd name="T113" fmla="*/ 439 h 458"/>
                  <a:gd name="T114" fmla="*/ 339 w 477"/>
                  <a:gd name="T115" fmla="*/ 449 h 458"/>
                  <a:gd name="T116" fmla="*/ 326 w 477"/>
                  <a:gd name="T117" fmla="*/ 454 h 458"/>
                  <a:gd name="T118" fmla="*/ 315 w 477"/>
                  <a:gd name="T119" fmla="*/ 45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7" h="458">
                    <a:moveTo>
                      <a:pt x="0" y="97"/>
                    </a:moveTo>
                    <a:lnTo>
                      <a:pt x="25" y="8"/>
                    </a:lnTo>
                    <a:lnTo>
                      <a:pt x="26" y="6"/>
                    </a:lnTo>
                    <a:lnTo>
                      <a:pt x="26" y="5"/>
                    </a:lnTo>
                    <a:lnTo>
                      <a:pt x="26" y="4"/>
                    </a:lnTo>
                    <a:lnTo>
                      <a:pt x="27" y="0"/>
                    </a:lnTo>
                    <a:lnTo>
                      <a:pt x="28" y="1"/>
                    </a:lnTo>
                    <a:lnTo>
                      <a:pt x="27" y="1"/>
                    </a:lnTo>
                    <a:lnTo>
                      <a:pt x="28" y="2"/>
                    </a:lnTo>
                    <a:lnTo>
                      <a:pt x="27" y="4"/>
                    </a:lnTo>
                    <a:lnTo>
                      <a:pt x="26" y="6"/>
                    </a:lnTo>
                    <a:lnTo>
                      <a:pt x="26" y="7"/>
                    </a:lnTo>
                    <a:lnTo>
                      <a:pt x="26" y="8"/>
                    </a:lnTo>
                    <a:lnTo>
                      <a:pt x="25" y="8"/>
                    </a:lnTo>
                    <a:lnTo>
                      <a:pt x="25" y="8"/>
                    </a:lnTo>
                    <a:lnTo>
                      <a:pt x="26" y="8"/>
                    </a:lnTo>
                    <a:lnTo>
                      <a:pt x="26" y="9"/>
                    </a:lnTo>
                    <a:lnTo>
                      <a:pt x="25" y="9"/>
                    </a:lnTo>
                    <a:lnTo>
                      <a:pt x="25" y="10"/>
                    </a:lnTo>
                    <a:lnTo>
                      <a:pt x="26" y="10"/>
                    </a:lnTo>
                    <a:lnTo>
                      <a:pt x="26" y="11"/>
                    </a:lnTo>
                    <a:lnTo>
                      <a:pt x="26" y="12"/>
                    </a:lnTo>
                    <a:lnTo>
                      <a:pt x="25" y="13"/>
                    </a:lnTo>
                    <a:lnTo>
                      <a:pt x="25" y="14"/>
                    </a:lnTo>
                    <a:lnTo>
                      <a:pt x="26" y="14"/>
                    </a:lnTo>
                    <a:lnTo>
                      <a:pt x="26" y="15"/>
                    </a:lnTo>
                    <a:lnTo>
                      <a:pt x="26" y="15"/>
                    </a:lnTo>
                    <a:lnTo>
                      <a:pt x="26" y="17"/>
                    </a:lnTo>
                    <a:lnTo>
                      <a:pt x="25" y="17"/>
                    </a:lnTo>
                    <a:lnTo>
                      <a:pt x="24" y="18"/>
                    </a:lnTo>
                    <a:lnTo>
                      <a:pt x="24" y="18"/>
                    </a:lnTo>
                    <a:lnTo>
                      <a:pt x="23" y="20"/>
                    </a:lnTo>
                    <a:lnTo>
                      <a:pt x="24" y="20"/>
                    </a:lnTo>
                    <a:lnTo>
                      <a:pt x="24" y="21"/>
                    </a:lnTo>
                    <a:lnTo>
                      <a:pt x="24" y="22"/>
                    </a:lnTo>
                    <a:lnTo>
                      <a:pt x="23" y="22"/>
                    </a:lnTo>
                    <a:lnTo>
                      <a:pt x="22" y="22"/>
                    </a:lnTo>
                    <a:lnTo>
                      <a:pt x="22" y="22"/>
                    </a:lnTo>
                    <a:lnTo>
                      <a:pt x="21" y="24"/>
                    </a:lnTo>
                    <a:lnTo>
                      <a:pt x="21" y="25"/>
                    </a:lnTo>
                    <a:lnTo>
                      <a:pt x="21" y="25"/>
                    </a:lnTo>
                    <a:lnTo>
                      <a:pt x="22" y="25"/>
                    </a:lnTo>
                    <a:lnTo>
                      <a:pt x="22" y="26"/>
                    </a:lnTo>
                    <a:lnTo>
                      <a:pt x="22" y="26"/>
                    </a:lnTo>
                    <a:lnTo>
                      <a:pt x="22" y="27"/>
                    </a:lnTo>
                    <a:lnTo>
                      <a:pt x="22" y="28"/>
                    </a:lnTo>
                    <a:lnTo>
                      <a:pt x="22" y="29"/>
                    </a:lnTo>
                    <a:lnTo>
                      <a:pt x="22" y="29"/>
                    </a:lnTo>
                    <a:lnTo>
                      <a:pt x="22" y="29"/>
                    </a:lnTo>
                    <a:lnTo>
                      <a:pt x="21" y="30"/>
                    </a:lnTo>
                    <a:lnTo>
                      <a:pt x="21" y="31"/>
                    </a:lnTo>
                    <a:lnTo>
                      <a:pt x="21" y="32"/>
                    </a:lnTo>
                    <a:lnTo>
                      <a:pt x="20" y="32"/>
                    </a:lnTo>
                    <a:lnTo>
                      <a:pt x="21" y="33"/>
                    </a:lnTo>
                    <a:lnTo>
                      <a:pt x="22" y="34"/>
                    </a:lnTo>
                    <a:lnTo>
                      <a:pt x="21" y="35"/>
                    </a:lnTo>
                    <a:lnTo>
                      <a:pt x="21" y="36"/>
                    </a:lnTo>
                    <a:lnTo>
                      <a:pt x="22" y="36"/>
                    </a:lnTo>
                    <a:lnTo>
                      <a:pt x="20" y="37"/>
                    </a:lnTo>
                    <a:lnTo>
                      <a:pt x="19" y="37"/>
                    </a:lnTo>
                    <a:lnTo>
                      <a:pt x="19" y="38"/>
                    </a:lnTo>
                    <a:lnTo>
                      <a:pt x="18" y="39"/>
                    </a:lnTo>
                    <a:lnTo>
                      <a:pt x="18" y="39"/>
                    </a:lnTo>
                    <a:lnTo>
                      <a:pt x="19" y="39"/>
                    </a:lnTo>
                    <a:lnTo>
                      <a:pt x="19" y="40"/>
                    </a:lnTo>
                    <a:lnTo>
                      <a:pt x="20" y="40"/>
                    </a:lnTo>
                    <a:lnTo>
                      <a:pt x="19" y="41"/>
                    </a:lnTo>
                    <a:lnTo>
                      <a:pt x="20" y="42"/>
                    </a:lnTo>
                    <a:lnTo>
                      <a:pt x="21" y="42"/>
                    </a:lnTo>
                    <a:lnTo>
                      <a:pt x="21" y="43"/>
                    </a:lnTo>
                    <a:lnTo>
                      <a:pt x="21" y="45"/>
                    </a:lnTo>
                    <a:lnTo>
                      <a:pt x="22" y="46"/>
                    </a:lnTo>
                    <a:lnTo>
                      <a:pt x="22" y="44"/>
                    </a:lnTo>
                    <a:lnTo>
                      <a:pt x="24" y="44"/>
                    </a:lnTo>
                    <a:lnTo>
                      <a:pt x="25" y="44"/>
                    </a:lnTo>
                    <a:lnTo>
                      <a:pt x="26" y="45"/>
                    </a:lnTo>
                    <a:lnTo>
                      <a:pt x="26" y="46"/>
                    </a:lnTo>
                    <a:lnTo>
                      <a:pt x="27" y="46"/>
                    </a:lnTo>
                    <a:lnTo>
                      <a:pt x="28" y="46"/>
                    </a:lnTo>
                    <a:lnTo>
                      <a:pt x="29" y="46"/>
                    </a:lnTo>
                    <a:lnTo>
                      <a:pt x="29" y="46"/>
                    </a:lnTo>
                    <a:lnTo>
                      <a:pt x="29" y="48"/>
                    </a:lnTo>
                    <a:lnTo>
                      <a:pt x="29" y="50"/>
                    </a:lnTo>
                    <a:lnTo>
                      <a:pt x="29" y="50"/>
                    </a:lnTo>
                    <a:lnTo>
                      <a:pt x="29" y="51"/>
                    </a:lnTo>
                    <a:lnTo>
                      <a:pt x="30" y="53"/>
                    </a:lnTo>
                    <a:lnTo>
                      <a:pt x="29" y="53"/>
                    </a:lnTo>
                    <a:lnTo>
                      <a:pt x="28" y="53"/>
                    </a:lnTo>
                    <a:lnTo>
                      <a:pt x="28" y="54"/>
                    </a:lnTo>
                    <a:lnTo>
                      <a:pt x="29" y="56"/>
                    </a:lnTo>
                    <a:lnTo>
                      <a:pt x="30" y="56"/>
                    </a:lnTo>
                    <a:lnTo>
                      <a:pt x="30" y="57"/>
                    </a:lnTo>
                    <a:lnTo>
                      <a:pt x="29" y="57"/>
                    </a:lnTo>
                    <a:lnTo>
                      <a:pt x="30" y="59"/>
                    </a:lnTo>
                    <a:lnTo>
                      <a:pt x="29" y="60"/>
                    </a:lnTo>
                    <a:lnTo>
                      <a:pt x="29" y="60"/>
                    </a:lnTo>
                    <a:lnTo>
                      <a:pt x="29" y="61"/>
                    </a:lnTo>
                    <a:lnTo>
                      <a:pt x="29" y="62"/>
                    </a:lnTo>
                    <a:lnTo>
                      <a:pt x="29" y="63"/>
                    </a:lnTo>
                    <a:lnTo>
                      <a:pt x="29" y="63"/>
                    </a:lnTo>
                    <a:lnTo>
                      <a:pt x="29" y="64"/>
                    </a:lnTo>
                    <a:lnTo>
                      <a:pt x="29" y="67"/>
                    </a:lnTo>
                    <a:lnTo>
                      <a:pt x="29" y="68"/>
                    </a:lnTo>
                    <a:lnTo>
                      <a:pt x="30" y="68"/>
                    </a:lnTo>
                    <a:lnTo>
                      <a:pt x="30" y="69"/>
                    </a:lnTo>
                    <a:lnTo>
                      <a:pt x="31" y="69"/>
                    </a:lnTo>
                    <a:lnTo>
                      <a:pt x="32" y="70"/>
                    </a:lnTo>
                    <a:lnTo>
                      <a:pt x="31" y="70"/>
                    </a:lnTo>
                    <a:lnTo>
                      <a:pt x="31" y="71"/>
                    </a:lnTo>
                    <a:lnTo>
                      <a:pt x="32" y="72"/>
                    </a:lnTo>
                    <a:lnTo>
                      <a:pt x="32" y="74"/>
                    </a:lnTo>
                    <a:lnTo>
                      <a:pt x="32" y="74"/>
                    </a:lnTo>
                    <a:lnTo>
                      <a:pt x="32" y="74"/>
                    </a:lnTo>
                    <a:lnTo>
                      <a:pt x="33" y="75"/>
                    </a:lnTo>
                    <a:lnTo>
                      <a:pt x="32" y="76"/>
                    </a:lnTo>
                    <a:lnTo>
                      <a:pt x="32" y="76"/>
                    </a:lnTo>
                    <a:lnTo>
                      <a:pt x="32" y="77"/>
                    </a:lnTo>
                    <a:lnTo>
                      <a:pt x="32" y="77"/>
                    </a:lnTo>
                    <a:lnTo>
                      <a:pt x="33" y="77"/>
                    </a:lnTo>
                    <a:lnTo>
                      <a:pt x="34" y="77"/>
                    </a:lnTo>
                    <a:lnTo>
                      <a:pt x="35" y="77"/>
                    </a:lnTo>
                    <a:lnTo>
                      <a:pt x="36" y="77"/>
                    </a:lnTo>
                    <a:lnTo>
                      <a:pt x="36" y="78"/>
                    </a:lnTo>
                    <a:lnTo>
                      <a:pt x="37" y="77"/>
                    </a:lnTo>
                    <a:lnTo>
                      <a:pt x="38" y="77"/>
                    </a:lnTo>
                    <a:lnTo>
                      <a:pt x="38" y="77"/>
                    </a:lnTo>
                    <a:lnTo>
                      <a:pt x="39" y="77"/>
                    </a:lnTo>
                    <a:lnTo>
                      <a:pt x="39" y="77"/>
                    </a:lnTo>
                    <a:lnTo>
                      <a:pt x="39" y="77"/>
                    </a:lnTo>
                    <a:lnTo>
                      <a:pt x="39" y="78"/>
                    </a:lnTo>
                    <a:lnTo>
                      <a:pt x="40" y="78"/>
                    </a:lnTo>
                    <a:lnTo>
                      <a:pt x="41" y="78"/>
                    </a:lnTo>
                    <a:lnTo>
                      <a:pt x="41" y="79"/>
                    </a:lnTo>
                    <a:lnTo>
                      <a:pt x="43" y="80"/>
                    </a:lnTo>
                    <a:lnTo>
                      <a:pt x="43" y="81"/>
                    </a:lnTo>
                    <a:lnTo>
                      <a:pt x="43" y="82"/>
                    </a:lnTo>
                    <a:lnTo>
                      <a:pt x="43" y="83"/>
                    </a:lnTo>
                    <a:lnTo>
                      <a:pt x="43" y="84"/>
                    </a:lnTo>
                    <a:lnTo>
                      <a:pt x="45" y="84"/>
                    </a:lnTo>
                    <a:lnTo>
                      <a:pt x="46" y="84"/>
                    </a:lnTo>
                    <a:lnTo>
                      <a:pt x="46" y="84"/>
                    </a:lnTo>
                    <a:lnTo>
                      <a:pt x="46" y="85"/>
                    </a:lnTo>
                    <a:lnTo>
                      <a:pt x="47" y="84"/>
                    </a:lnTo>
                    <a:lnTo>
                      <a:pt x="48" y="84"/>
                    </a:lnTo>
                    <a:lnTo>
                      <a:pt x="49" y="85"/>
                    </a:lnTo>
                    <a:lnTo>
                      <a:pt x="50" y="85"/>
                    </a:lnTo>
                    <a:lnTo>
                      <a:pt x="50" y="86"/>
                    </a:lnTo>
                    <a:lnTo>
                      <a:pt x="50" y="87"/>
                    </a:lnTo>
                    <a:lnTo>
                      <a:pt x="50" y="87"/>
                    </a:lnTo>
                    <a:lnTo>
                      <a:pt x="49" y="87"/>
                    </a:lnTo>
                    <a:lnTo>
                      <a:pt x="49" y="89"/>
                    </a:lnTo>
                    <a:lnTo>
                      <a:pt x="50" y="90"/>
                    </a:lnTo>
                    <a:lnTo>
                      <a:pt x="50" y="91"/>
                    </a:lnTo>
                    <a:lnTo>
                      <a:pt x="51" y="91"/>
                    </a:lnTo>
                    <a:lnTo>
                      <a:pt x="52" y="91"/>
                    </a:lnTo>
                    <a:lnTo>
                      <a:pt x="53" y="91"/>
                    </a:lnTo>
                    <a:lnTo>
                      <a:pt x="53" y="91"/>
                    </a:lnTo>
                    <a:lnTo>
                      <a:pt x="53" y="91"/>
                    </a:lnTo>
                    <a:lnTo>
                      <a:pt x="54" y="91"/>
                    </a:lnTo>
                    <a:lnTo>
                      <a:pt x="55" y="93"/>
                    </a:lnTo>
                    <a:lnTo>
                      <a:pt x="55" y="94"/>
                    </a:lnTo>
                    <a:lnTo>
                      <a:pt x="56" y="94"/>
                    </a:lnTo>
                    <a:lnTo>
                      <a:pt x="56" y="95"/>
                    </a:lnTo>
                    <a:lnTo>
                      <a:pt x="57" y="96"/>
                    </a:lnTo>
                    <a:lnTo>
                      <a:pt x="57" y="95"/>
                    </a:lnTo>
                    <a:lnTo>
                      <a:pt x="58" y="95"/>
                    </a:lnTo>
                    <a:lnTo>
                      <a:pt x="58" y="96"/>
                    </a:lnTo>
                    <a:lnTo>
                      <a:pt x="59" y="97"/>
                    </a:lnTo>
                    <a:lnTo>
                      <a:pt x="60" y="98"/>
                    </a:lnTo>
                    <a:lnTo>
                      <a:pt x="60" y="98"/>
                    </a:lnTo>
                    <a:lnTo>
                      <a:pt x="61" y="97"/>
                    </a:lnTo>
                    <a:lnTo>
                      <a:pt x="63" y="97"/>
                    </a:lnTo>
                    <a:lnTo>
                      <a:pt x="63" y="98"/>
                    </a:lnTo>
                    <a:lnTo>
                      <a:pt x="64" y="97"/>
                    </a:lnTo>
                    <a:lnTo>
                      <a:pt x="64" y="98"/>
                    </a:lnTo>
                    <a:lnTo>
                      <a:pt x="66" y="98"/>
                    </a:lnTo>
                    <a:lnTo>
                      <a:pt x="67" y="97"/>
                    </a:lnTo>
                    <a:lnTo>
                      <a:pt x="68" y="97"/>
                    </a:lnTo>
                    <a:lnTo>
                      <a:pt x="68" y="99"/>
                    </a:lnTo>
                    <a:lnTo>
                      <a:pt x="69" y="101"/>
                    </a:lnTo>
                    <a:lnTo>
                      <a:pt x="70" y="101"/>
                    </a:lnTo>
                    <a:lnTo>
                      <a:pt x="70" y="102"/>
                    </a:lnTo>
                    <a:lnTo>
                      <a:pt x="71" y="101"/>
                    </a:lnTo>
                    <a:lnTo>
                      <a:pt x="72" y="102"/>
                    </a:lnTo>
                    <a:lnTo>
                      <a:pt x="73" y="102"/>
                    </a:lnTo>
                    <a:lnTo>
                      <a:pt x="74" y="102"/>
                    </a:lnTo>
                    <a:lnTo>
                      <a:pt x="75" y="101"/>
                    </a:lnTo>
                    <a:lnTo>
                      <a:pt x="75" y="102"/>
                    </a:lnTo>
                    <a:lnTo>
                      <a:pt x="76" y="102"/>
                    </a:lnTo>
                    <a:lnTo>
                      <a:pt x="77" y="101"/>
                    </a:lnTo>
                    <a:lnTo>
                      <a:pt x="78" y="101"/>
                    </a:lnTo>
                    <a:lnTo>
                      <a:pt x="77" y="101"/>
                    </a:lnTo>
                    <a:lnTo>
                      <a:pt x="77" y="100"/>
                    </a:lnTo>
                    <a:lnTo>
                      <a:pt x="78" y="100"/>
                    </a:lnTo>
                    <a:lnTo>
                      <a:pt x="78" y="99"/>
                    </a:lnTo>
                    <a:lnTo>
                      <a:pt x="79" y="99"/>
                    </a:lnTo>
                    <a:lnTo>
                      <a:pt x="80" y="98"/>
                    </a:lnTo>
                    <a:lnTo>
                      <a:pt x="81" y="98"/>
                    </a:lnTo>
                    <a:lnTo>
                      <a:pt x="82" y="98"/>
                    </a:lnTo>
                    <a:lnTo>
                      <a:pt x="82" y="99"/>
                    </a:lnTo>
                    <a:lnTo>
                      <a:pt x="84" y="99"/>
                    </a:lnTo>
                    <a:lnTo>
                      <a:pt x="84" y="99"/>
                    </a:lnTo>
                    <a:lnTo>
                      <a:pt x="85" y="99"/>
                    </a:lnTo>
                    <a:lnTo>
                      <a:pt x="87" y="100"/>
                    </a:lnTo>
                    <a:lnTo>
                      <a:pt x="88" y="99"/>
                    </a:lnTo>
                    <a:lnTo>
                      <a:pt x="90" y="99"/>
                    </a:lnTo>
                    <a:lnTo>
                      <a:pt x="91" y="99"/>
                    </a:lnTo>
                    <a:lnTo>
                      <a:pt x="91" y="100"/>
                    </a:lnTo>
                    <a:lnTo>
                      <a:pt x="92" y="100"/>
                    </a:lnTo>
                    <a:lnTo>
                      <a:pt x="92" y="101"/>
                    </a:lnTo>
                    <a:lnTo>
                      <a:pt x="93" y="101"/>
                    </a:lnTo>
                    <a:lnTo>
                      <a:pt x="93" y="101"/>
                    </a:lnTo>
                    <a:lnTo>
                      <a:pt x="94" y="101"/>
                    </a:lnTo>
                    <a:lnTo>
                      <a:pt x="94" y="102"/>
                    </a:lnTo>
                    <a:lnTo>
                      <a:pt x="94" y="102"/>
                    </a:lnTo>
                    <a:lnTo>
                      <a:pt x="95" y="102"/>
                    </a:lnTo>
                    <a:lnTo>
                      <a:pt x="96" y="102"/>
                    </a:lnTo>
                    <a:lnTo>
                      <a:pt x="96" y="103"/>
                    </a:lnTo>
                    <a:lnTo>
                      <a:pt x="97" y="103"/>
                    </a:lnTo>
                    <a:lnTo>
                      <a:pt x="97" y="104"/>
                    </a:lnTo>
                    <a:lnTo>
                      <a:pt x="97" y="105"/>
                    </a:lnTo>
                    <a:lnTo>
                      <a:pt x="98" y="105"/>
                    </a:lnTo>
                    <a:lnTo>
                      <a:pt x="98" y="105"/>
                    </a:lnTo>
                    <a:lnTo>
                      <a:pt x="98" y="105"/>
                    </a:lnTo>
                    <a:lnTo>
                      <a:pt x="99" y="105"/>
                    </a:lnTo>
                    <a:lnTo>
                      <a:pt x="99" y="105"/>
                    </a:lnTo>
                    <a:lnTo>
                      <a:pt x="101" y="105"/>
                    </a:lnTo>
                    <a:lnTo>
                      <a:pt x="101" y="105"/>
                    </a:lnTo>
                    <a:lnTo>
                      <a:pt x="101" y="105"/>
                    </a:lnTo>
                    <a:lnTo>
                      <a:pt x="102" y="106"/>
                    </a:lnTo>
                    <a:lnTo>
                      <a:pt x="103" y="106"/>
                    </a:lnTo>
                    <a:lnTo>
                      <a:pt x="103" y="108"/>
                    </a:lnTo>
                    <a:lnTo>
                      <a:pt x="104" y="108"/>
                    </a:lnTo>
                    <a:lnTo>
                      <a:pt x="104" y="108"/>
                    </a:lnTo>
                    <a:lnTo>
                      <a:pt x="105" y="108"/>
                    </a:lnTo>
                    <a:lnTo>
                      <a:pt x="105" y="109"/>
                    </a:lnTo>
                    <a:lnTo>
                      <a:pt x="106" y="109"/>
                    </a:lnTo>
                    <a:lnTo>
                      <a:pt x="107" y="110"/>
                    </a:lnTo>
                    <a:lnTo>
                      <a:pt x="108" y="110"/>
                    </a:lnTo>
                    <a:lnTo>
                      <a:pt x="108" y="111"/>
                    </a:lnTo>
                    <a:lnTo>
                      <a:pt x="108" y="112"/>
                    </a:lnTo>
                    <a:lnTo>
                      <a:pt x="108" y="112"/>
                    </a:lnTo>
                    <a:lnTo>
                      <a:pt x="109" y="113"/>
                    </a:lnTo>
                    <a:lnTo>
                      <a:pt x="110" y="113"/>
                    </a:lnTo>
                    <a:lnTo>
                      <a:pt x="111" y="113"/>
                    </a:lnTo>
                    <a:lnTo>
                      <a:pt x="110" y="114"/>
                    </a:lnTo>
                    <a:lnTo>
                      <a:pt x="111" y="115"/>
                    </a:lnTo>
                    <a:lnTo>
                      <a:pt x="110" y="116"/>
                    </a:lnTo>
                    <a:lnTo>
                      <a:pt x="109" y="116"/>
                    </a:lnTo>
                    <a:lnTo>
                      <a:pt x="109" y="118"/>
                    </a:lnTo>
                    <a:lnTo>
                      <a:pt x="108" y="118"/>
                    </a:lnTo>
                    <a:lnTo>
                      <a:pt x="109" y="118"/>
                    </a:lnTo>
                    <a:lnTo>
                      <a:pt x="109" y="120"/>
                    </a:lnTo>
                    <a:lnTo>
                      <a:pt x="111" y="121"/>
                    </a:lnTo>
                    <a:lnTo>
                      <a:pt x="111" y="122"/>
                    </a:lnTo>
                    <a:lnTo>
                      <a:pt x="112" y="122"/>
                    </a:lnTo>
                    <a:lnTo>
                      <a:pt x="112" y="122"/>
                    </a:lnTo>
                    <a:lnTo>
                      <a:pt x="112" y="122"/>
                    </a:lnTo>
                    <a:lnTo>
                      <a:pt x="112" y="123"/>
                    </a:lnTo>
                    <a:lnTo>
                      <a:pt x="113" y="123"/>
                    </a:lnTo>
                    <a:lnTo>
                      <a:pt x="112" y="124"/>
                    </a:lnTo>
                    <a:lnTo>
                      <a:pt x="112" y="125"/>
                    </a:lnTo>
                    <a:lnTo>
                      <a:pt x="112" y="125"/>
                    </a:lnTo>
                    <a:lnTo>
                      <a:pt x="112" y="126"/>
                    </a:lnTo>
                    <a:lnTo>
                      <a:pt x="112" y="127"/>
                    </a:lnTo>
                    <a:lnTo>
                      <a:pt x="114" y="127"/>
                    </a:lnTo>
                    <a:lnTo>
                      <a:pt x="114" y="128"/>
                    </a:lnTo>
                    <a:lnTo>
                      <a:pt x="115" y="128"/>
                    </a:lnTo>
                    <a:lnTo>
                      <a:pt x="115" y="129"/>
                    </a:lnTo>
                    <a:lnTo>
                      <a:pt x="115" y="129"/>
                    </a:lnTo>
                    <a:lnTo>
                      <a:pt x="115" y="129"/>
                    </a:lnTo>
                    <a:lnTo>
                      <a:pt x="116" y="129"/>
                    </a:lnTo>
                    <a:lnTo>
                      <a:pt x="117" y="129"/>
                    </a:lnTo>
                    <a:lnTo>
                      <a:pt x="118" y="132"/>
                    </a:lnTo>
                    <a:lnTo>
                      <a:pt x="119" y="132"/>
                    </a:lnTo>
                    <a:lnTo>
                      <a:pt x="119" y="132"/>
                    </a:lnTo>
                    <a:lnTo>
                      <a:pt x="119" y="133"/>
                    </a:lnTo>
                    <a:lnTo>
                      <a:pt x="121" y="133"/>
                    </a:lnTo>
                    <a:lnTo>
                      <a:pt x="122" y="134"/>
                    </a:lnTo>
                    <a:lnTo>
                      <a:pt x="122" y="134"/>
                    </a:lnTo>
                    <a:lnTo>
                      <a:pt x="123" y="135"/>
                    </a:lnTo>
                    <a:lnTo>
                      <a:pt x="123" y="136"/>
                    </a:lnTo>
                    <a:lnTo>
                      <a:pt x="124" y="137"/>
                    </a:lnTo>
                    <a:lnTo>
                      <a:pt x="125" y="137"/>
                    </a:lnTo>
                    <a:lnTo>
                      <a:pt x="126" y="138"/>
                    </a:lnTo>
                    <a:lnTo>
                      <a:pt x="125" y="140"/>
                    </a:lnTo>
                    <a:lnTo>
                      <a:pt x="126" y="140"/>
                    </a:lnTo>
                    <a:lnTo>
                      <a:pt x="127" y="140"/>
                    </a:lnTo>
                    <a:lnTo>
                      <a:pt x="129" y="139"/>
                    </a:lnTo>
                    <a:lnTo>
                      <a:pt x="130" y="140"/>
                    </a:lnTo>
                    <a:lnTo>
                      <a:pt x="130" y="141"/>
                    </a:lnTo>
                    <a:lnTo>
                      <a:pt x="131" y="141"/>
                    </a:lnTo>
                    <a:lnTo>
                      <a:pt x="131" y="142"/>
                    </a:lnTo>
                    <a:lnTo>
                      <a:pt x="132" y="143"/>
                    </a:lnTo>
                    <a:lnTo>
                      <a:pt x="132" y="143"/>
                    </a:lnTo>
                    <a:lnTo>
                      <a:pt x="133" y="143"/>
                    </a:lnTo>
                    <a:lnTo>
                      <a:pt x="135" y="145"/>
                    </a:lnTo>
                    <a:lnTo>
                      <a:pt x="136" y="144"/>
                    </a:lnTo>
                    <a:lnTo>
                      <a:pt x="136" y="146"/>
                    </a:lnTo>
                    <a:lnTo>
                      <a:pt x="136" y="146"/>
                    </a:lnTo>
                    <a:lnTo>
                      <a:pt x="137" y="145"/>
                    </a:lnTo>
                    <a:lnTo>
                      <a:pt x="138" y="145"/>
                    </a:lnTo>
                    <a:lnTo>
                      <a:pt x="139" y="147"/>
                    </a:lnTo>
                    <a:lnTo>
                      <a:pt x="140" y="148"/>
                    </a:lnTo>
                    <a:lnTo>
                      <a:pt x="141" y="149"/>
                    </a:lnTo>
                    <a:lnTo>
                      <a:pt x="142" y="149"/>
                    </a:lnTo>
                    <a:lnTo>
                      <a:pt x="143" y="149"/>
                    </a:lnTo>
                    <a:lnTo>
                      <a:pt x="144" y="149"/>
                    </a:lnTo>
                    <a:lnTo>
                      <a:pt x="144" y="151"/>
                    </a:lnTo>
                    <a:lnTo>
                      <a:pt x="146" y="151"/>
                    </a:lnTo>
                    <a:lnTo>
                      <a:pt x="146" y="149"/>
                    </a:lnTo>
                    <a:lnTo>
                      <a:pt x="147" y="149"/>
                    </a:lnTo>
                    <a:lnTo>
                      <a:pt x="148" y="149"/>
                    </a:lnTo>
                    <a:lnTo>
                      <a:pt x="149" y="149"/>
                    </a:lnTo>
                    <a:lnTo>
                      <a:pt x="150" y="149"/>
                    </a:lnTo>
                    <a:lnTo>
                      <a:pt x="151" y="151"/>
                    </a:lnTo>
                    <a:lnTo>
                      <a:pt x="154" y="151"/>
                    </a:lnTo>
                    <a:lnTo>
                      <a:pt x="155" y="149"/>
                    </a:lnTo>
                    <a:lnTo>
                      <a:pt x="155" y="149"/>
                    </a:lnTo>
                    <a:lnTo>
                      <a:pt x="155" y="147"/>
                    </a:lnTo>
                    <a:lnTo>
                      <a:pt x="156" y="147"/>
                    </a:lnTo>
                    <a:lnTo>
                      <a:pt x="156" y="147"/>
                    </a:lnTo>
                    <a:lnTo>
                      <a:pt x="157" y="146"/>
                    </a:lnTo>
                    <a:lnTo>
                      <a:pt x="157" y="147"/>
                    </a:lnTo>
                    <a:lnTo>
                      <a:pt x="158" y="147"/>
                    </a:lnTo>
                    <a:lnTo>
                      <a:pt x="159" y="147"/>
                    </a:lnTo>
                    <a:lnTo>
                      <a:pt x="159" y="148"/>
                    </a:lnTo>
                    <a:lnTo>
                      <a:pt x="160" y="149"/>
                    </a:lnTo>
                    <a:lnTo>
                      <a:pt x="160" y="148"/>
                    </a:lnTo>
                    <a:lnTo>
                      <a:pt x="161" y="148"/>
                    </a:lnTo>
                    <a:lnTo>
                      <a:pt x="162" y="147"/>
                    </a:lnTo>
                    <a:lnTo>
                      <a:pt x="163" y="147"/>
                    </a:lnTo>
                    <a:lnTo>
                      <a:pt x="163" y="146"/>
                    </a:lnTo>
                    <a:lnTo>
                      <a:pt x="163" y="146"/>
                    </a:lnTo>
                    <a:lnTo>
                      <a:pt x="164" y="147"/>
                    </a:lnTo>
                    <a:lnTo>
                      <a:pt x="165" y="146"/>
                    </a:lnTo>
                    <a:lnTo>
                      <a:pt x="166" y="146"/>
                    </a:lnTo>
                    <a:lnTo>
                      <a:pt x="167" y="147"/>
                    </a:lnTo>
                    <a:lnTo>
                      <a:pt x="168" y="147"/>
                    </a:lnTo>
                    <a:lnTo>
                      <a:pt x="168" y="146"/>
                    </a:lnTo>
                    <a:lnTo>
                      <a:pt x="169" y="146"/>
                    </a:lnTo>
                    <a:lnTo>
                      <a:pt x="170" y="145"/>
                    </a:lnTo>
                    <a:lnTo>
                      <a:pt x="169" y="144"/>
                    </a:lnTo>
                    <a:lnTo>
                      <a:pt x="169" y="143"/>
                    </a:lnTo>
                    <a:lnTo>
                      <a:pt x="170" y="143"/>
                    </a:lnTo>
                    <a:lnTo>
                      <a:pt x="169" y="143"/>
                    </a:lnTo>
                    <a:lnTo>
                      <a:pt x="170" y="143"/>
                    </a:lnTo>
                    <a:lnTo>
                      <a:pt x="170" y="142"/>
                    </a:lnTo>
                    <a:lnTo>
                      <a:pt x="171" y="142"/>
                    </a:lnTo>
                    <a:lnTo>
                      <a:pt x="173" y="141"/>
                    </a:lnTo>
                    <a:lnTo>
                      <a:pt x="174" y="142"/>
                    </a:lnTo>
                    <a:lnTo>
                      <a:pt x="174" y="142"/>
                    </a:lnTo>
                    <a:lnTo>
                      <a:pt x="175" y="142"/>
                    </a:lnTo>
                    <a:lnTo>
                      <a:pt x="176" y="143"/>
                    </a:lnTo>
                    <a:lnTo>
                      <a:pt x="177" y="142"/>
                    </a:lnTo>
                    <a:lnTo>
                      <a:pt x="177" y="141"/>
                    </a:lnTo>
                    <a:lnTo>
                      <a:pt x="178" y="142"/>
                    </a:lnTo>
                    <a:lnTo>
                      <a:pt x="179" y="143"/>
                    </a:lnTo>
                    <a:lnTo>
                      <a:pt x="180" y="142"/>
                    </a:lnTo>
                    <a:lnTo>
                      <a:pt x="180" y="141"/>
                    </a:lnTo>
                    <a:lnTo>
                      <a:pt x="180" y="141"/>
                    </a:lnTo>
                    <a:lnTo>
                      <a:pt x="181" y="142"/>
                    </a:lnTo>
                    <a:lnTo>
                      <a:pt x="182" y="141"/>
                    </a:lnTo>
                    <a:lnTo>
                      <a:pt x="182" y="142"/>
                    </a:lnTo>
                    <a:lnTo>
                      <a:pt x="184" y="141"/>
                    </a:lnTo>
                    <a:lnTo>
                      <a:pt x="184" y="140"/>
                    </a:lnTo>
                    <a:lnTo>
                      <a:pt x="184" y="139"/>
                    </a:lnTo>
                    <a:lnTo>
                      <a:pt x="184" y="139"/>
                    </a:lnTo>
                    <a:lnTo>
                      <a:pt x="186" y="139"/>
                    </a:lnTo>
                    <a:lnTo>
                      <a:pt x="187" y="139"/>
                    </a:lnTo>
                    <a:lnTo>
                      <a:pt x="187" y="138"/>
                    </a:lnTo>
                    <a:lnTo>
                      <a:pt x="188" y="138"/>
                    </a:lnTo>
                    <a:lnTo>
                      <a:pt x="189" y="139"/>
                    </a:lnTo>
                    <a:lnTo>
                      <a:pt x="189" y="138"/>
                    </a:lnTo>
                    <a:lnTo>
                      <a:pt x="189" y="137"/>
                    </a:lnTo>
                    <a:lnTo>
                      <a:pt x="190" y="137"/>
                    </a:lnTo>
                    <a:lnTo>
                      <a:pt x="191" y="138"/>
                    </a:lnTo>
                    <a:lnTo>
                      <a:pt x="191" y="138"/>
                    </a:lnTo>
                    <a:lnTo>
                      <a:pt x="191" y="137"/>
                    </a:lnTo>
                    <a:lnTo>
                      <a:pt x="191" y="136"/>
                    </a:lnTo>
                    <a:lnTo>
                      <a:pt x="192" y="136"/>
                    </a:lnTo>
                    <a:lnTo>
                      <a:pt x="192" y="135"/>
                    </a:lnTo>
                    <a:lnTo>
                      <a:pt x="193" y="135"/>
                    </a:lnTo>
                    <a:lnTo>
                      <a:pt x="193" y="134"/>
                    </a:lnTo>
                    <a:lnTo>
                      <a:pt x="194" y="134"/>
                    </a:lnTo>
                    <a:lnTo>
                      <a:pt x="194" y="133"/>
                    </a:lnTo>
                    <a:lnTo>
                      <a:pt x="194" y="132"/>
                    </a:lnTo>
                    <a:lnTo>
                      <a:pt x="195" y="132"/>
                    </a:lnTo>
                    <a:lnTo>
                      <a:pt x="196" y="131"/>
                    </a:lnTo>
                    <a:lnTo>
                      <a:pt x="196" y="130"/>
                    </a:lnTo>
                    <a:lnTo>
                      <a:pt x="197" y="129"/>
                    </a:lnTo>
                    <a:lnTo>
                      <a:pt x="196" y="129"/>
                    </a:lnTo>
                    <a:lnTo>
                      <a:pt x="196" y="128"/>
                    </a:lnTo>
                    <a:lnTo>
                      <a:pt x="196" y="127"/>
                    </a:lnTo>
                    <a:lnTo>
                      <a:pt x="197" y="125"/>
                    </a:lnTo>
                    <a:lnTo>
                      <a:pt x="198" y="124"/>
                    </a:lnTo>
                    <a:lnTo>
                      <a:pt x="197" y="123"/>
                    </a:lnTo>
                    <a:lnTo>
                      <a:pt x="197" y="122"/>
                    </a:lnTo>
                    <a:lnTo>
                      <a:pt x="198" y="122"/>
                    </a:lnTo>
                    <a:lnTo>
                      <a:pt x="198" y="122"/>
                    </a:lnTo>
                    <a:lnTo>
                      <a:pt x="198" y="122"/>
                    </a:lnTo>
                    <a:lnTo>
                      <a:pt x="199" y="121"/>
                    </a:lnTo>
                    <a:lnTo>
                      <a:pt x="200" y="120"/>
                    </a:lnTo>
                    <a:lnTo>
                      <a:pt x="201" y="119"/>
                    </a:lnTo>
                    <a:lnTo>
                      <a:pt x="201" y="119"/>
                    </a:lnTo>
                    <a:lnTo>
                      <a:pt x="201" y="118"/>
                    </a:lnTo>
                    <a:lnTo>
                      <a:pt x="202" y="118"/>
                    </a:lnTo>
                    <a:lnTo>
                      <a:pt x="203" y="118"/>
                    </a:lnTo>
                    <a:lnTo>
                      <a:pt x="204" y="118"/>
                    </a:lnTo>
                    <a:lnTo>
                      <a:pt x="204" y="118"/>
                    </a:lnTo>
                    <a:lnTo>
                      <a:pt x="205" y="118"/>
                    </a:lnTo>
                    <a:lnTo>
                      <a:pt x="205" y="117"/>
                    </a:lnTo>
                    <a:lnTo>
                      <a:pt x="205" y="117"/>
                    </a:lnTo>
                    <a:lnTo>
                      <a:pt x="206" y="117"/>
                    </a:lnTo>
                    <a:lnTo>
                      <a:pt x="207" y="116"/>
                    </a:lnTo>
                    <a:lnTo>
                      <a:pt x="208" y="115"/>
                    </a:lnTo>
                    <a:lnTo>
                      <a:pt x="208" y="116"/>
                    </a:lnTo>
                    <a:lnTo>
                      <a:pt x="208" y="115"/>
                    </a:lnTo>
                    <a:lnTo>
                      <a:pt x="209" y="115"/>
                    </a:lnTo>
                    <a:lnTo>
                      <a:pt x="210" y="115"/>
                    </a:lnTo>
                    <a:lnTo>
                      <a:pt x="211" y="115"/>
                    </a:lnTo>
                    <a:lnTo>
                      <a:pt x="211" y="116"/>
                    </a:lnTo>
                    <a:lnTo>
                      <a:pt x="213" y="116"/>
                    </a:lnTo>
                    <a:lnTo>
                      <a:pt x="215" y="116"/>
                    </a:lnTo>
                    <a:lnTo>
                      <a:pt x="215" y="115"/>
                    </a:lnTo>
                    <a:lnTo>
                      <a:pt x="216" y="115"/>
                    </a:lnTo>
                    <a:lnTo>
                      <a:pt x="216" y="115"/>
                    </a:lnTo>
                    <a:lnTo>
                      <a:pt x="217" y="114"/>
                    </a:lnTo>
                    <a:lnTo>
                      <a:pt x="218" y="113"/>
                    </a:lnTo>
                    <a:lnTo>
                      <a:pt x="218" y="113"/>
                    </a:lnTo>
                    <a:lnTo>
                      <a:pt x="218" y="116"/>
                    </a:lnTo>
                    <a:lnTo>
                      <a:pt x="218" y="117"/>
                    </a:lnTo>
                    <a:lnTo>
                      <a:pt x="220" y="121"/>
                    </a:lnTo>
                    <a:lnTo>
                      <a:pt x="221" y="123"/>
                    </a:lnTo>
                    <a:lnTo>
                      <a:pt x="222" y="126"/>
                    </a:lnTo>
                    <a:lnTo>
                      <a:pt x="222" y="129"/>
                    </a:lnTo>
                    <a:lnTo>
                      <a:pt x="225" y="137"/>
                    </a:lnTo>
                    <a:lnTo>
                      <a:pt x="225" y="140"/>
                    </a:lnTo>
                    <a:lnTo>
                      <a:pt x="224" y="147"/>
                    </a:lnTo>
                    <a:lnTo>
                      <a:pt x="224" y="151"/>
                    </a:lnTo>
                    <a:lnTo>
                      <a:pt x="220" y="157"/>
                    </a:lnTo>
                    <a:lnTo>
                      <a:pt x="220" y="158"/>
                    </a:lnTo>
                    <a:lnTo>
                      <a:pt x="214" y="205"/>
                    </a:lnTo>
                    <a:lnTo>
                      <a:pt x="215" y="205"/>
                    </a:lnTo>
                    <a:lnTo>
                      <a:pt x="215" y="206"/>
                    </a:lnTo>
                    <a:lnTo>
                      <a:pt x="215" y="206"/>
                    </a:lnTo>
                    <a:lnTo>
                      <a:pt x="220" y="209"/>
                    </a:lnTo>
                    <a:lnTo>
                      <a:pt x="225" y="214"/>
                    </a:lnTo>
                    <a:lnTo>
                      <a:pt x="226" y="216"/>
                    </a:lnTo>
                    <a:lnTo>
                      <a:pt x="228" y="218"/>
                    </a:lnTo>
                    <a:lnTo>
                      <a:pt x="231" y="223"/>
                    </a:lnTo>
                    <a:lnTo>
                      <a:pt x="246" y="223"/>
                    </a:lnTo>
                    <a:lnTo>
                      <a:pt x="250" y="223"/>
                    </a:lnTo>
                    <a:lnTo>
                      <a:pt x="251" y="224"/>
                    </a:lnTo>
                    <a:lnTo>
                      <a:pt x="252" y="225"/>
                    </a:lnTo>
                    <a:lnTo>
                      <a:pt x="253" y="225"/>
                    </a:lnTo>
                    <a:lnTo>
                      <a:pt x="254" y="227"/>
                    </a:lnTo>
                    <a:lnTo>
                      <a:pt x="256" y="228"/>
                    </a:lnTo>
                    <a:lnTo>
                      <a:pt x="256" y="229"/>
                    </a:lnTo>
                    <a:lnTo>
                      <a:pt x="256" y="230"/>
                    </a:lnTo>
                    <a:lnTo>
                      <a:pt x="256" y="232"/>
                    </a:lnTo>
                    <a:lnTo>
                      <a:pt x="256" y="233"/>
                    </a:lnTo>
                    <a:lnTo>
                      <a:pt x="256" y="234"/>
                    </a:lnTo>
                    <a:lnTo>
                      <a:pt x="256" y="236"/>
                    </a:lnTo>
                    <a:lnTo>
                      <a:pt x="255" y="237"/>
                    </a:lnTo>
                    <a:lnTo>
                      <a:pt x="255" y="238"/>
                    </a:lnTo>
                    <a:lnTo>
                      <a:pt x="255" y="239"/>
                    </a:lnTo>
                    <a:lnTo>
                      <a:pt x="256" y="239"/>
                    </a:lnTo>
                    <a:lnTo>
                      <a:pt x="256" y="240"/>
                    </a:lnTo>
                    <a:lnTo>
                      <a:pt x="257" y="240"/>
                    </a:lnTo>
                    <a:lnTo>
                      <a:pt x="257" y="241"/>
                    </a:lnTo>
                    <a:lnTo>
                      <a:pt x="256" y="243"/>
                    </a:lnTo>
                    <a:lnTo>
                      <a:pt x="256" y="243"/>
                    </a:lnTo>
                    <a:lnTo>
                      <a:pt x="256" y="244"/>
                    </a:lnTo>
                    <a:lnTo>
                      <a:pt x="256" y="245"/>
                    </a:lnTo>
                    <a:lnTo>
                      <a:pt x="256" y="246"/>
                    </a:lnTo>
                    <a:lnTo>
                      <a:pt x="256" y="247"/>
                    </a:lnTo>
                    <a:lnTo>
                      <a:pt x="256" y="249"/>
                    </a:lnTo>
                    <a:lnTo>
                      <a:pt x="255" y="251"/>
                    </a:lnTo>
                    <a:lnTo>
                      <a:pt x="255" y="253"/>
                    </a:lnTo>
                    <a:lnTo>
                      <a:pt x="254" y="256"/>
                    </a:lnTo>
                    <a:lnTo>
                      <a:pt x="255" y="259"/>
                    </a:lnTo>
                    <a:lnTo>
                      <a:pt x="255" y="260"/>
                    </a:lnTo>
                    <a:lnTo>
                      <a:pt x="256" y="260"/>
                    </a:lnTo>
                    <a:lnTo>
                      <a:pt x="256" y="263"/>
                    </a:lnTo>
                    <a:lnTo>
                      <a:pt x="256" y="263"/>
                    </a:lnTo>
                    <a:lnTo>
                      <a:pt x="257" y="266"/>
                    </a:lnTo>
                    <a:lnTo>
                      <a:pt x="258" y="267"/>
                    </a:lnTo>
                    <a:lnTo>
                      <a:pt x="259" y="267"/>
                    </a:lnTo>
                    <a:lnTo>
                      <a:pt x="260" y="266"/>
                    </a:lnTo>
                    <a:lnTo>
                      <a:pt x="260" y="263"/>
                    </a:lnTo>
                    <a:lnTo>
                      <a:pt x="262" y="258"/>
                    </a:lnTo>
                    <a:lnTo>
                      <a:pt x="262" y="255"/>
                    </a:lnTo>
                    <a:lnTo>
                      <a:pt x="263" y="253"/>
                    </a:lnTo>
                    <a:lnTo>
                      <a:pt x="264" y="253"/>
                    </a:lnTo>
                    <a:lnTo>
                      <a:pt x="265" y="253"/>
                    </a:lnTo>
                    <a:lnTo>
                      <a:pt x="266" y="251"/>
                    </a:lnTo>
                    <a:lnTo>
                      <a:pt x="267" y="251"/>
                    </a:lnTo>
                    <a:lnTo>
                      <a:pt x="267" y="251"/>
                    </a:lnTo>
                    <a:lnTo>
                      <a:pt x="268" y="250"/>
                    </a:lnTo>
                    <a:lnTo>
                      <a:pt x="269" y="249"/>
                    </a:lnTo>
                    <a:lnTo>
                      <a:pt x="269" y="249"/>
                    </a:lnTo>
                    <a:lnTo>
                      <a:pt x="270" y="248"/>
                    </a:lnTo>
                    <a:lnTo>
                      <a:pt x="270" y="246"/>
                    </a:lnTo>
                    <a:lnTo>
                      <a:pt x="271" y="246"/>
                    </a:lnTo>
                    <a:lnTo>
                      <a:pt x="272" y="246"/>
                    </a:lnTo>
                    <a:lnTo>
                      <a:pt x="273" y="244"/>
                    </a:lnTo>
                    <a:lnTo>
                      <a:pt x="273" y="242"/>
                    </a:lnTo>
                    <a:lnTo>
                      <a:pt x="275" y="239"/>
                    </a:lnTo>
                    <a:lnTo>
                      <a:pt x="276" y="239"/>
                    </a:lnTo>
                    <a:lnTo>
                      <a:pt x="277" y="238"/>
                    </a:lnTo>
                    <a:lnTo>
                      <a:pt x="277" y="237"/>
                    </a:lnTo>
                    <a:lnTo>
                      <a:pt x="277" y="237"/>
                    </a:lnTo>
                    <a:lnTo>
                      <a:pt x="280" y="236"/>
                    </a:lnTo>
                    <a:lnTo>
                      <a:pt x="280" y="236"/>
                    </a:lnTo>
                    <a:lnTo>
                      <a:pt x="282" y="235"/>
                    </a:lnTo>
                    <a:lnTo>
                      <a:pt x="283" y="235"/>
                    </a:lnTo>
                    <a:lnTo>
                      <a:pt x="284" y="234"/>
                    </a:lnTo>
                    <a:lnTo>
                      <a:pt x="286" y="231"/>
                    </a:lnTo>
                    <a:lnTo>
                      <a:pt x="286" y="230"/>
                    </a:lnTo>
                    <a:lnTo>
                      <a:pt x="287" y="229"/>
                    </a:lnTo>
                    <a:lnTo>
                      <a:pt x="288" y="229"/>
                    </a:lnTo>
                    <a:lnTo>
                      <a:pt x="290" y="229"/>
                    </a:lnTo>
                    <a:lnTo>
                      <a:pt x="291" y="229"/>
                    </a:lnTo>
                    <a:lnTo>
                      <a:pt x="294" y="229"/>
                    </a:lnTo>
                    <a:lnTo>
                      <a:pt x="296" y="229"/>
                    </a:lnTo>
                    <a:lnTo>
                      <a:pt x="298" y="228"/>
                    </a:lnTo>
                    <a:lnTo>
                      <a:pt x="299" y="228"/>
                    </a:lnTo>
                    <a:lnTo>
                      <a:pt x="300" y="227"/>
                    </a:lnTo>
                    <a:lnTo>
                      <a:pt x="301" y="227"/>
                    </a:lnTo>
                    <a:lnTo>
                      <a:pt x="301" y="226"/>
                    </a:lnTo>
                    <a:lnTo>
                      <a:pt x="303" y="225"/>
                    </a:lnTo>
                    <a:lnTo>
                      <a:pt x="305" y="224"/>
                    </a:lnTo>
                    <a:lnTo>
                      <a:pt x="307" y="222"/>
                    </a:lnTo>
                    <a:lnTo>
                      <a:pt x="308" y="220"/>
                    </a:lnTo>
                    <a:lnTo>
                      <a:pt x="309" y="220"/>
                    </a:lnTo>
                    <a:lnTo>
                      <a:pt x="310" y="220"/>
                    </a:lnTo>
                    <a:lnTo>
                      <a:pt x="310" y="218"/>
                    </a:lnTo>
                    <a:lnTo>
                      <a:pt x="311" y="218"/>
                    </a:lnTo>
                    <a:lnTo>
                      <a:pt x="311" y="217"/>
                    </a:lnTo>
                    <a:lnTo>
                      <a:pt x="314" y="215"/>
                    </a:lnTo>
                    <a:lnTo>
                      <a:pt x="315" y="215"/>
                    </a:lnTo>
                    <a:lnTo>
                      <a:pt x="316" y="215"/>
                    </a:lnTo>
                    <a:lnTo>
                      <a:pt x="317" y="214"/>
                    </a:lnTo>
                    <a:lnTo>
                      <a:pt x="317" y="213"/>
                    </a:lnTo>
                    <a:lnTo>
                      <a:pt x="318" y="213"/>
                    </a:lnTo>
                    <a:lnTo>
                      <a:pt x="321" y="214"/>
                    </a:lnTo>
                    <a:lnTo>
                      <a:pt x="322" y="214"/>
                    </a:lnTo>
                    <a:lnTo>
                      <a:pt x="323" y="213"/>
                    </a:lnTo>
                    <a:lnTo>
                      <a:pt x="325" y="211"/>
                    </a:lnTo>
                    <a:lnTo>
                      <a:pt x="325" y="208"/>
                    </a:lnTo>
                    <a:lnTo>
                      <a:pt x="326" y="207"/>
                    </a:lnTo>
                    <a:lnTo>
                      <a:pt x="327" y="206"/>
                    </a:lnTo>
                    <a:lnTo>
                      <a:pt x="328" y="206"/>
                    </a:lnTo>
                    <a:lnTo>
                      <a:pt x="329" y="206"/>
                    </a:lnTo>
                    <a:lnTo>
                      <a:pt x="331" y="206"/>
                    </a:lnTo>
                    <a:lnTo>
                      <a:pt x="331" y="205"/>
                    </a:lnTo>
                    <a:lnTo>
                      <a:pt x="331" y="205"/>
                    </a:lnTo>
                    <a:lnTo>
                      <a:pt x="332" y="204"/>
                    </a:lnTo>
                    <a:lnTo>
                      <a:pt x="332" y="204"/>
                    </a:lnTo>
                    <a:lnTo>
                      <a:pt x="333" y="205"/>
                    </a:lnTo>
                    <a:lnTo>
                      <a:pt x="335" y="205"/>
                    </a:lnTo>
                    <a:lnTo>
                      <a:pt x="336" y="205"/>
                    </a:lnTo>
                    <a:lnTo>
                      <a:pt x="339" y="204"/>
                    </a:lnTo>
                    <a:lnTo>
                      <a:pt x="339" y="202"/>
                    </a:lnTo>
                    <a:lnTo>
                      <a:pt x="340" y="202"/>
                    </a:lnTo>
                    <a:lnTo>
                      <a:pt x="342" y="202"/>
                    </a:lnTo>
                    <a:lnTo>
                      <a:pt x="342" y="203"/>
                    </a:lnTo>
                    <a:lnTo>
                      <a:pt x="342" y="205"/>
                    </a:lnTo>
                    <a:lnTo>
                      <a:pt x="342" y="205"/>
                    </a:lnTo>
                    <a:lnTo>
                      <a:pt x="342" y="206"/>
                    </a:lnTo>
                    <a:lnTo>
                      <a:pt x="342" y="208"/>
                    </a:lnTo>
                    <a:lnTo>
                      <a:pt x="342" y="208"/>
                    </a:lnTo>
                    <a:lnTo>
                      <a:pt x="342" y="209"/>
                    </a:lnTo>
                    <a:lnTo>
                      <a:pt x="343" y="210"/>
                    </a:lnTo>
                    <a:lnTo>
                      <a:pt x="345" y="212"/>
                    </a:lnTo>
                    <a:lnTo>
                      <a:pt x="346" y="212"/>
                    </a:lnTo>
                    <a:lnTo>
                      <a:pt x="347" y="211"/>
                    </a:lnTo>
                    <a:lnTo>
                      <a:pt x="354" y="208"/>
                    </a:lnTo>
                    <a:lnTo>
                      <a:pt x="356" y="208"/>
                    </a:lnTo>
                    <a:lnTo>
                      <a:pt x="357" y="208"/>
                    </a:lnTo>
                    <a:lnTo>
                      <a:pt x="359" y="208"/>
                    </a:lnTo>
                    <a:lnTo>
                      <a:pt x="362" y="208"/>
                    </a:lnTo>
                    <a:lnTo>
                      <a:pt x="363" y="208"/>
                    </a:lnTo>
                    <a:lnTo>
                      <a:pt x="363" y="208"/>
                    </a:lnTo>
                    <a:lnTo>
                      <a:pt x="365" y="207"/>
                    </a:lnTo>
                    <a:lnTo>
                      <a:pt x="366" y="205"/>
                    </a:lnTo>
                    <a:lnTo>
                      <a:pt x="366" y="205"/>
                    </a:lnTo>
                    <a:lnTo>
                      <a:pt x="367" y="205"/>
                    </a:lnTo>
                    <a:lnTo>
                      <a:pt x="370" y="206"/>
                    </a:lnTo>
                    <a:lnTo>
                      <a:pt x="370" y="206"/>
                    </a:lnTo>
                    <a:lnTo>
                      <a:pt x="373" y="206"/>
                    </a:lnTo>
                    <a:lnTo>
                      <a:pt x="374" y="206"/>
                    </a:lnTo>
                    <a:lnTo>
                      <a:pt x="377" y="206"/>
                    </a:lnTo>
                    <a:lnTo>
                      <a:pt x="378" y="207"/>
                    </a:lnTo>
                    <a:lnTo>
                      <a:pt x="380" y="207"/>
                    </a:lnTo>
                    <a:lnTo>
                      <a:pt x="381" y="206"/>
                    </a:lnTo>
                    <a:lnTo>
                      <a:pt x="381" y="205"/>
                    </a:lnTo>
                    <a:lnTo>
                      <a:pt x="380" y="204"/>
                    </a:lnTo>
                    <a:lnTo>
                      <a:pt x="381" y="202"/>
                    </a:lnTo>
                    <a:lnTo>
                      <a:pt x="386" y="202"/>
                    </a:lnTo>
                    <a:lnTo>
                      <a:pt x="387" y="202"/>
                    </a:lnTo>
                    <a:lnTo>
                      <a:pt x="387" y="201"/>
                    </a:lnTo>
                    <a:lnTo>
                      <a:pt x="388" y="199"/>
                    </a:lnTo>
                    <a:lnTo>
                      <a:pt x="389" y="199"/>
                    </a:lnTo>
                    <a:lnTo>
                      <a:pt x="391" y="199"/>
                    </a:lnTo>
                    <a:lnTo>
                      <a:pt x="391" y="200"/>
                    </a:lnTo>
                    <a:lnTo>
                      <a:pt x="391" y="203"/>
                    </a:lnTo>
                    <a:lnTo>
                      <a:pt x="391" y="204"/>
                    </a:lnTo>
                    <a:lnTo>
                      <a:pt x="391" y="205"/>
                    </a:lnTo>
                    <a:lnTo>
                      <a:pt x="392" y="205"/>
                    </a:lnTo>
                    <a:lnTo>
                      <a:pt x="393" y="205"/>
                    </a:lnTo>
                    <a:lnTo>
                      <a:pt x="394" y="205"/>
                    </a:lnTo>
                    <a:lnTo>
                      <a:pt x="394" y="201"/>
                    </a:lnTo>
                    <a:lnTo>
                      <a:pt x="395" y="197"/>
                    </a:lnTo>
                    <a:lnTo>
                      <a:pt x="396" y="196"/>
                    </a:lnTo>
                    <a:lnTo>
                      <a:pt x="398" y="196"/>
                    </a:lnTo>
                    <a:lnTo>
                      <a:pt x="400" y="195"/>
                    </a:lnTo>
                    <a:lnTo>
                      <a:pt x="401" y="195"/>
                    </a:lnTo>
                    <a:lnTo>
                      <a:pt x="401" y="195"/>
                    </a:lnTo>
                    <a:lnTo>
                      <a:pt x="402" y="196"/>
                    </a:lnTo>
                    <a:lnTo>
                      <a:pt x="403" y="196"/>
                    </a:lnTo>
                    <a:lnTo>
                      <a:pt x="404" y="197"/>
                    </a:lnTo>
                    <a:lnTo>
                      <a:pt x="404" y="196"/>
                    </a:lnTo>
                    <a:lnTo>
                      <a:pt x="404" y="194"/>
                    </a:lnTo>
                    <a:lnTo>
                      <a:pt x="404" y="193"/>
                    </a:lnTo>
                    <a:lnTo>
                      <a:pt x="404" y="193"/>
                    </a:lnTo>
                    <a:lnTo>
                      <a:pt x="405" y="192"/>
                    </a:lnTo>
                    <a:lnTo>
                      <a:pt x="408" y="191"/>
                    </a:lnTo>
                    <a:lnTo>
                      <a:pt x="408" y="191"/>
                    </a:lnTo>
                    <a:lnTo>
                      <a:pt x="409" y="190"/>
                    </a:lnTo>
                    <a:lnTo>
                      <a:pt x="410" y="189"/>
                    </a:lnTo>
                    <a:lnTo>
                      <a:pt x="411" y="189"/>
                    </a:lnTo>
                    <a:lnTo>
                      <a:pt x="411" y="188"/>
                    </a:lnTo>
                    <a:lnTo>
                      <a:pt x="413" y="188"/>
                    </a:lnTo>
                    <a:lnTo>
                      <a:pt x="414" y="188"/>
                    </a:lnTo>
                    <a:lnTo>
                      <a:pt x="415" y="189"/>
                    </a:lnTo>
                    <a:lnTo>
                      <a:pt x="417" y="190"/>
                    </a:lnTo>
                    <a:lnTo>
                      <a:pt x="418" y="190"/>
                    </a:lnTo>
                    <a:lnTo>
                      <a:pt x="420" y="190"/>
                    </a:lnTo>
                    <a:lnTo>
                      <a:pt x="420" y="189"/>
                    </a:lnTo>
                    <a:lnTo>
                      <a:pt x="422" y="188"/>
                    </a:lnTo>
                    <a:lnTo>
                      <a:pt x="423" y="188"/>
                    </a:lnTo>
                    <a:lnTo>
                      <a:pt x="426" y="189"/>
                    </a:lnTo>
                    <a:lnTo>
                      <a:pt x="428" y="189"/>
                    </a:lnTo>
                    <a:lnTo>
                      <a:pt x="431" y="192"/>
                    </a:lnTo>
                    <a:lnTo>
                      <a:pt x="431" y="194"/>
                    </a:lnTo>
                    <a:lnTo>
                      <a:pt x="432" y="194"/>
                    </a:lnTo>
                    <a:lnTo>
                      <a:pt x="434" y="195"/>
                    </a:lnTo>
                    <a:lnTo>
                      <a:pt x="435" y="197"/>
                    </a:lnTo>
                    <a:lnTo>
                      <a:pt x="435" y="199"/>
                    </a:lnTo>
                    <a:lnTo>
                      <a:pt x="435" y="201"/>
                    </a:lnTo>
                    <a:lnTo>
                      <a:pt x="437" y="203"/>
                    </a:lnTo>
                    <a:lnTo>
                      <a:pt x="439" y="204"/>
                    </a:lnTo>
                    <a:lnTo>
                      <a:pt x="441" y="205"/>
                    </a:lnTo>
                    <a:lnTo>
                      <a:pt x="442" y="206"/>
                    </a:lnTo>
                    <a:lnTo>
                      <a:pt x="444" y="210"/>
                    </a:lnTo>
                    <a:lnTo>
                      <a:pt x="445" y="211"/>
                    </a:lnTo>
                    <a:lnTo>
                      <a:pt x="447" y="212"/>
                    </a:lnTo>
                    <a:lnTo>
                      <a:pt x="449" y="214"/>
                    </a:lnTo>
                    <a:lnTo>
                      <a:pt x="449" y="216"/>
                    </a:lnTo>
                    <a:lnTo>
                      <a:pt x="449" y="218"/>
                    </a:lnTo>
                    <a:lnTo>
                      <a:pt x="450" y="221"/>
                    </a:lnTo>
                    <a:lnTo>
                      <a:pt x="450" y="222"/>
                    </a:lnTo>
                    <a:lnTo>
                      <a:pt x="449" y="225"/>
                    </a:lnTo>
                    <a:lnTo>
                      <a:pt x="450" y="228"/>
                    </a:lnTo>
                    <a:lnTo>
                      <a:pt x="449" y="228"/>
                    </a:lnTo>
                    <a:lnTo>
                      <a:pt x="450" y="229"/>
                    </a:lnTo>
                    <a:lnTo>
                      <a:pt x="450" y="231"/>
                    </a:lnTo>
                    <a:lnTo>
                      <a:pt x="449" y="232"/>
                    </a:lnTo>
                    <a:lnTo>
                      <a:pt x="449" y="238"/>
                    </a:lnTo>
                    <a:lnTo>
                      <a:pt x="450" y="239"/>
                    </a:lnTo>
                    <a:lnTo>
                      <a:pt x="452" y="241"/>
                    </a:lnTo>
                    <a:lnTo>
                      <a:pt x="452" y="243"/>
                    </a:lnTo>
                    <a:lnTo>
                      <a:pt x="450" y="247"/>
                    </a:lnTo>
                    <a:lnTo>
                      <a:pt x="450" y="249"/>
                    </a:lnTo>
                    <a:lnTo>
                      <a:pt x="450" y="250"/>
                    </a:lnTo>
                    <a:lnTo>
                      <a:pt x="450" y="252"/>
                    </a:lnTo>
                    <a:lnTo>
                      <a:pt x="450" y="253"/>
                    </a:lnTo>
                    <a:lnTo>
                      <a:pt x="450" y="256"/>
                    </a:lnTo>
                    <a:lnTo>
                      <a:pt x="452" y="258"/>
                    </a:lnTo>
                    <a:lnTo>
                      <a:pt x="452" y="259"/>
                    </a:lnTo>
                    <a:lnTo>
                      <a:pt x="453" y="260"/>
                    </a:lnTo>
                    <a:lnTo>
                      <a:pt x="453" y="260"/>
                    </a:lnTo>
                    <a:lnTo>
                      <a:pt x="452" y="263"/>
                    </a:lnTo>
                    <a:lnTo>
                      <a:pt x="453" y="263"/>
                    </a:lnTo>
                    <a:lnTo>
                      <a:pt x="453" y="265"/>
                    </a:lnTo>
                    <a:lnTo>
                      <a:pt x="455" y="267"/>
                    </a:lnTo>
                    <a:lnTo>
                      <a:pt x="455" y="267"/>
                    </a:lnTo>
                    <a:lnTo>
                      <a:pt x="455" y="269"/>
                    </a:lnTo>
                    <a:lnTo>
                      <a:pt x="453" y="272"/>
                    </a:lnTo>
                    <a:lnTo>
                      <a:pt x="452" y="274"/>
                    </a:lnTo>
                    <a:lnTo>
                      <a:pt x="450" y="277"/>
                    </a:lnTo>
                    <a:lnTo>
                      <a:pt x="448" y="279"/>
                    </a:lnTo>
                    <a:lnTo>
                      <a:pt x="447" y="280"/>
                    </a:lnTo>
                    <a:lnTo>
                      <a:pt x="446" y="281"/>
                    </a:lnTo>
                    <a:lnTo>
                      <a:pt x="444" y="282"/>
                    </a:lnTo>
                    <a:lnTo>
                      <a:pt x="442" y="283"/>
                    </a:lnTo>
                    <a:lnTo>
                      <a:pt x="440" y="284"/>
                    </a:lnTo>
                    <a:lnTo>
                      <a:pt x="439" y="287"/>
                    </a:lnTo>
                    <a:lnTo>
                      <a:pt x="435" y="290"/>
                    </a:lnTo>
                    <a:lnTo>
                      <a:pt x="432" y="291"/>
                    </a:lnTo>
                    <a:lnTo>
                      <a:pt x="431" y="292"/>
                    </a:lnTo>
                    <a:lnTo>
                      <a:pt x="423" y="298"/>
                    </a:lnTo>
                    <a:lnTo>
                      <a:pt x="436" y="296"/>
                    </a:lnTo>
                    <a:lnTo>
                      <a:pt x="436" y="294"/>
                    </a:lnTo>
                    <a:lnTo>
                      <a:pt x="438" y="294"/>
                    </a:lnTo>
                    <a:lnTo>
                      <a:pt x="440" y="294"/>
                    </a:lnTo>
                    <a:lnTo>
                      <a:pt x="442" y="293"/>
                    </a:lnTo>
                    <a:lnTo>
                      <a:pt x="444" y="291"/>
                    </a:lnTo>
                    <a:lnTo>
                      <a:pt x="448" y="291"/>
                    </a:lnTo>
                    <a:lnTo>
                      <a:pt x="450" y="290"/>
                    </a:lnTo>
                    <a:lnTo>
                      <a:pt x="453" y="291"/>
                    </a:lnTo>
                    <a:lnTo>
                      <a:pt x="456" y="291"/>
                    </a:lnTo>
                    <a:lnTo>
                      <a:pt x="459" y="294"/>
                    </a:lnTo>
                    <a:lnTo>
                      <a:pt x="459" y="297"/>
                    </a:lnTo>
                    <a:lnTo>
                      <a:pt x="462" y="298"/>
                    </a:lnTo>
                    <a:lnTo>
                      <a:pt x="464" y="299"/>
                    </a:lnTo>
                    <a:lnTo>
                      <a:pt x="466" y="299"/>
                    </a:lnTo>
                    <a:lnTo>
                      <a:pt x="467" y="300"/>
                    </a:lnTo>
                    <a:lnTo>
                      <a:pt x="470" y="300"/>
                    </a:lnTo>
                    <a:lnTo>
                      <a:pt x="471" y="300"/>
                    </a:lnTo>
                    <a:lnTo>
                      <a:pt x="472" y="302"/>
                    </a:lnTo>
                    <a:lnTo>
                      <a:pt x="473" y="305"/>
                    </a:lnTo>
                    <a:lnTo>
                      <a:pt x="473" y="308"/>
                    </a:lnTo>
                    <a:lnTo>
                      <a:pt x="472" y="310"/>
                    </a:lnTo>
                    <a:lnTo>
                      <a:pt x="471" y="314"/>
                    </a:lnTo>
                    <a:lnTo>
                      <a:pt x="473" y="317"/>
                    </a:lnTo>
                    <a:lnTo>
                      <a:pt x="473" y="319"/>
                    </a:lnTo>
                    <a:lnTo>
                      <a:pt x="473" y="322"/>
                    </a:lnTo>
                    <a:lnTo>
                      <a:pt x="471" y="323"/>
                    </a:lnTo>
                    <a:lnTo>
                      <a:pt x="471" y="325"/>
                    </a:lnTo>
                    <a:lnTo>
                      <a:pt x="472" y="327"/>
                    </a:lnTo>
                    <a:lnTo>
                      <a:pt x="473" y="329"/>
                    </a:lnTo>
                    <a:lnTo>
                      <a:pt x="473" y="332"/>
                    </a:lnTo>
                    <a:lnTo>
                      <a:pt x="474" y="335"/>
                    </a:lnTo>
                    <a:lnTo>
                      <a:pt x="476" y="337"/>
                    </a:lnTo>
                    <a:lnTo>
                      <a:pt x="477" y="339"/>
                    </a:lnTo>
                    <a:lnTo>
                      <a:pt x="476" y="342"/>
                    </a:lnTo>
                    <a:lnTo>
                      <a:pt x="474" y="344"/>
                    </a:lnTo>
                    <a:lnTo>
                      <a:pt x="474" y="348"/>
                    </a:lnTo>
                    <a:lnTo>
                      <a:pt x="475" y="349"/>
                    </a:lnTo>
                    <a:lnTo>
                      <a:pt x="476" y="351"/>
                    </a:lnTo>
                    <a:lnTo>
                      <a:pt x="475" y="353"/>
                    </a:lnTo>
                    <a:lnTo>
                      <a:pt x="477" y="355"/>
                    </a:lnTo>
                    <a:lnTo>
                      <a:pt x="477" y="357"/>
                    </a:lnTo>
                    <a:lnTo>
                      <a:pt x="477" y="360"/>
                    </a:lnTo>
                    <a:lnTo>
                      <a:pt x="477" y="362"/>
                    </a:lnTo>
                    <a:lnTo>
                      <a:pt x="477" y="363"/>
                    </a:lnTo>
                    <a:lnTo>
                      <a:pt x="477" y="364"/>
                    </a:lnTo>
                    <a:lnTo>
                      <a:pt x="477" y="366"/>
                    </a:lnTo>
                    <a:lnTo>
                      <a:pt x="476" y="368"/>
                    </a:lnTo>
                    <a:lnTo>
                      <a:pt x="474" y="367"/>
                    </a:lnTo>
                    <a:lnTo>
                      <a:pt x="473" y="367"/>
                    </a:lnTo>
                    <a:lnTo>
                      <a:pt x="473" y="367"/>
                    </a:lnTo>
                    <a:lnTo>
                      <a:pt x="472" y="367"/>
                    </a:lnTo>
                    <a:lnTo>
                      <a:pt x="470" y="367"/>
                    </a:lnTo>
                    <a:lnTo>
                      <a:pt x="470" y="366"/>
                    </a:lnTo>
                    <a:lnTo>
                      <a:pt x="469" y="367"/>
                    </a:lnTo>
                    <a:lnTo>
                      <a:pt x="468" y="367"/>
                    </a:lnTo>
                    <a:lnTo>
                      <a:pt x="467" y="366"/>
                    </a:lnTo>
                    <a:lnTo>
                      <a:pt x="466" y="366"/>
                    </a:lnTo>
                    <a:lnTo>
                      <a:pt x="465" y="367"/>
                    </a:lnTo>
                    <a:lnTo>
                      <a:pt x="464" y="367"/>
                    </a:lnTo>
                    <a:lnTo>
                      <a:pt x="463" y="367"/>
                    </a:lnTo>
                    <a:lnTo>
                      <a:pt x="463" y="367"/>
                    </a:lnTo>
                    <a:lnTo>
                      <a:pt x="462" y="367"/>
                    </a:lnTo>
                    <a:lnTo>
                      <a:pt x="463" y="368"/>
                    </a:lnTo>
                    <a:lnTo>
                      <a:pt x="463" y="369"/>
                    </a:lnTo>
                    <a:lnTo>
                      <a:pt x="462" y="369"/>
                    </a:lnTo>
                    <a:lnTo>
                      <a:pt x="462" y="370"/>
                    </a:lnTo>
                    <a:lnTo>
                      <a:pt x="462" y="370"/>
                    </a:lnTo>
                    <a:lnTo>
                      <a:pt x="461" y="370"/>
                    </a:lnTo>
                    <a:lnTo>
                      <a:pt x="460" y="371"/>
                    </a:lnTo>
                    <a:lnTo>
                      <a:pt x="459" y="372"/>
                    </a:lnTo>
                    <a:lnTo>
                      <a:pt x="459" y="373"/>
                    </a:lnTo>
                    <a:lnTo>
                      <a:pt x="459" y="374"/>
                    </a:lnTo>
                    <a:lnTo>
                      <a:pt x="459" y="374"/>
                    </a:lnTo>
                    <a:lnTo>
                      <a:pt x="457" y="374"/>
                    </a:lnTo>
                    <a:lnTo>
                      <a:pt x="456" y="374"/>
                    </a:lnTo>
                    <a:lnTo>
                      <a:pt x="455" y="375"/>
                    </a:lnTo>
                    <a:lnTo>
                      <a:pt x="454" y="375"/>
                    </a:lnTo>
                    <a:lnTo>
                      <a:pt x="453" y="376"/>
                    </a:lnTo>
                    <a:lnTo>
                      <a:pt x="453" y="376"/>
                    </a:lnTo>
                    <a:lnTo>
                      <a:pt x="452" y="375"/>
                    </a:lnTo>
                    <a:lnTo>
                      <a:pt x="451" y="375"/>
                    </a:lnTo>
                    <a:lnTo>
                      <a:pt x="449" y="376"/>
                    </a:lnTo>
                    <a:lnTo>
                      <a:pt x="448" y="376"/>
                    </a:lnTo>
                    <a:lnTo>
                      <a:pt x="447" y="376"/>
                    </a:lnTo>
                    <a:lnTo>
                      <a:pt x="446" y="376"/>
                    </a:lnTo>
                    <a:lnTo>
                      <a:pt x="444" y="375"/>
                    </a:lnTo>
                    <a:lnTo>
                      <a:pt x="443" y="375"/>
                    </a:lnTo>
                    <a:lnTo>
                      <a:pt x="443" y="376"/>
                    </a:lnTo>
                    <a:lnTo>
                      <a:pt x="443" y="377"/>
                    </a:lnTo>
                    <a:lnTo>
                      <a:pt x="442" y="378"/>
                    </a:lnTo>
                    <a:lnTo>
                      <a:pt x="442" y="379"/>
                    </a:lnTo>
                    <a:lnTo>
                      <a:pt x="442" y="380"/>
                    </a:lnTo>
                    <a:lnTo>
                      <a:pt x="442" y="380"/>
                    </a:lnTo>
                    <a:lnTo>
                      <a:pt x="440" y="383"/>
                    </a:lnTo>
                    <a:lnTo>
                      <a:pt x="440" y="384"/>
                    </a:lnTo>
                    <a:lnTo>
                      <a:pt x="441" y="384"/>
                    </a:lnTo>
                    <a:lnTo>
                      <a:pt x="441" y="385"/>
                    </a:lnTo>
                    <a:lnTo>
                      <a:pt x="441" y="386"/>
                    </a:lnTo>
                    <a:lnTo>
                      <a:pt x="440" y="386"/>
                    </a:lnTo>
                    <a:lnTo>
                      <a:pt x="440" y="387"/>
                    </a:lnTo>
                    <a:lnTo>
                      <a:pt x="439" y="387"/>
                    </a:lnTo>
                    <a:lnTo>
                      <a:pt x="438" y="387"/>
                    </a:lnTo>
                    <a:lnTo>
                      <a:pt x="438" y="388"/>
                    </a:lnTo>
                    <a:lnTo>
                      <a:pt x="438" y="390"/>
                    </a:lnTo>
                    <a:lnTo>
                      <a:pt x="437" y="391"/>
                    </a:lnTo>
                    <a:lnTo>
                      <a:pt x="437" y="393"/>
                    </a:lnTo>
                    <a:lnTo>
                      <a:pt x="436" y="394"/>
                    </a:lnTo>
                    <a:lnTo>
                      <a:pt x="435" y="394"/>
                    </a:lnTo>
                    <a:lnTo>
                      <a:pt x="435" y="394"/>
                    </a:lnTo>
                    <a:lnTo>
                      <a:pt x="435" y="395"/>
                    </a:lnTo>
                    <a:lnTo>
                      <a:pt x="434" y="395"/>
                    </a:lnTo>
                    <a:lnTo>
                      <a:pt x="433" y="396"/>
                    </a:lnTo>
                    <a:lnTo>
                      <a:pt x="432" y="396"/>
                    </a:lnTo>
                    <a:lnTo>
                      <a:pt x="430" y="395"/>
                    </a:lnTo>
                    <a:lnTo>
                      <a:pt x="428" y="395"/>
                    </a:lnTo>
                    <a:lnTo>
                      <a:pt x="428" y="394"/>
                    </a:lnTo>
                    <a:lnTo>
                      <a:pt x="427" y="394"/>
                    </a:lnTo>
                    <a:lnTo>
                      <a:pt x="426" y="395"/>
                    </a:lnTo>
                    <a:lnTo>
                      <a:pt x="425" y="395"/>
                    </a:lnTo>
                    <a:lnTo>
                      <a:pt x="425" y="396"/>
                    </a:lnTo>
                    <a:lnTo>
                      <a:pt x="423" y="395"/>
                    </a:lnTo>
                    <a:lnTo>
                      <a:pt x="422" y="396"/>
                    </a:lnTo>
                    <a:lnTo>
                      <a:pt x="422" y="395"/>
                    </a:lnTo>
                    <a:lnTo>
                      <a:pt x="421" y="394"/>
                    </a:lnTo>
                    <a:lnTo>
                      <a:pt x="419" y="394"/>
                    </a:lnTo>
                    <a:lnTo>
                      <a:pt x="418" y="394"/>
                    </a:lnTo>
                    <a:lnTo>
                      <a:pt x="418" y="394"/>
                    </a:lnTo>
                    <a:lnTo>
                      <a:pt x="417" y="394"/>
                    </a:lnTo>
                    <a:lnTo>
                      <a:pt x="416" y="394"/>
                    </a:lnTo>
                    <a:lnTo>
                      <a:pt x="416" y="394"/>
                    </a:lnTo>
                    <a:lnTo>
                      <a:pt x="415" y="394"/>
                    </a:lnTo>
                    <a:lnTo>
                      <a:pt x="413" y="394"/>
                    </a:lnTo>
                    <a:lnTo>
                      <a:pt x="412" y="394"/>
                    </a:lnTo>
                    <a:lnTo>
                      <a:pt x="411" y="395"/>
                    </a:lnTo>
                    <a:lnTo>
                      <a:pt x="410" y="396"/>
                    </a:lnTo>
                    <a:lnTo>
                      <a:pt x="409" y="397"/>
                    </a:lnTo>
                    <a:lnTo>
                      <a:pt x="408" y="397"/>
                    </a:lnTo>
                    <a:lnTo>
                      <a:pt x="407" y="397"/>
                    </a:lnTo>
                    <a:lnTo>
                      <a:pt x="406" y="397"/>
                    </a:lnTo>
                    <a:lnTo>
                      <a:pt x="404" y="397"/>
                    </a:lnTo>
                    <a:lnTo>
                      <a:pt x="403" y="397"/>
                    </a:lnTo>
                    <a:lnTo>
                      <a:pt x="401" y="397"/>
                    </a:lnTo>
                    <a:lnTo>
                      <a:pt x="401" y="396"/>
                    </a:lnTo>
                    <a:lnTo>
                      <a:pt x="400" y="396"/>
                    </a:lnTo>
                    <a:lnTo>
                      <a:pt x="399" y="396"/>
                    </a:lnTo>
                    <a:lnTo>
                      <a:pt x="398" y="397"/>
                    </a:lnTo>
                    <a:lnTo>
                      <a:pt x="397" y="397"/>
                    </a:lnTo>
                    <a:lnTo>
                      <a:pt x="397" y="396"/>
                    </a:lnTo>
                    <a:lnTo>
                      <a:pt x="395" y="394"/>
                    </a:lnTo>
                    <a:lnTo>
                      <a:pt x="394" y="394"/>
                    </a:lnTo>
                    <a:lnTo>
                      <a:pt x="394" y="394"/>
                    </a:lnTo>
                    <a:lnTo>
                      <a:pt x="393" y="395"/>
                    </a:lnTo>
                    <a:lnTo>
                      <a:pt x="392" y="395"/>
                    </a:lnTo>
                    <a:lnTo>
                      <a:pt x="391" y="395"/>
                    </a:lnTo>
                    <a:lnTo>
                      <a:pt x="391" y="394"/>
                    </a:lnTo>
                    <a:lnTo>
                      <a:pt x="392" y="394"/>
                    </a:lnTo>
                    <a:lnTo>
                      <a:pt x="392" y="393"/>
                    </a:lnTo>
                    <a:lnTo>
                      <a:pt x="392" y="392"/>
                    </a:lnTo>
                    <a:lnTo>
                      <a:pt x="391" y="391"/>
                    </a:lnTo>
                    <a:lnTo>
                      <a:pt x="391" y="391"/>
                    </a:lnTo>
                    <a:lnTo>
                      <a:pt x="391" y="390"/>
                    </a:lnTo>
                    <a:lnTo>
                      <a:pt x="389" y="389"/>
                    </a:lnTo>
                    <a:lnTo>
                      <a:pt x="387" y="389"/>
                    </a:lnTo>
                    <a:lnTo>
                      <a:pt x="387" y="388"/>
                    </a:lnTo>
                    <a:lnTo>
                      <a:pt x="387" y="387"/>
                    </a:lnTo>
                    <a:lnTo>
                      <a:pt x="387" y="386"/>
                    </a:lnTo>
                    <a:lnTo>
                      <a:pt x="387" y="385"/>
                    </a:lnTo>
                    <a:lnTo>
                      <a:pt x="387" y="386"/>
                    </a:lnTo>
                    <a:lnTo>
                      <a:pt x="385" y="385"/>
                    </a:lnTo>
                    <a:lnTo>
                      <a:pt x="385" y="386"/>
                    </a:lnTo>
                    <a:lnTo>
                      <a:pt x="384" y="387"/>
                    </a:lnTo>
                    <a:lnTo>
                      <a:pt x="384" y="388"/>
                    </a:lnTo>
                    <a:lnTo>
                      <a:pt x="383" y="388"/>
                    </a:lnTo>
                    <a:lnTo>
                      <a:pt x="382" y="387"/>
                    </a:lnTo>
                    <a:lnTo>
                      <a:pt x="381" y="387"/>
                    </a:lnTo>
                    <a:lnTo>
                      <a:pt x="380" y="387"/>
                    </a:lnTo>
                    <a:lnTo>
                      <a:pt x="380" y="387"/>
                    </a:lnTo>
                    <a:lnTo>
                      <a:pt x="379" y="387"/>
                    </a:lnTo>
                    <a:lnTo>
                      <a:pt x="377" y="389"/>
                    </a:lnTo>
                    <a:lnTo>
                      <a:pt x="376" y="390"/>
                    </a:lnTo>
                    <a:lnTo>
                      <a:pt x="375" y="391"/>
                    </a:lnTo>
                    <a:lnTo>
                      <a:pt x="375" y="391"/>
                    </a:lnTo>
                    <a:lnTo>
                      <a:pt x="374" y="391"/>
                    </a:lnTo>
                    <a:lnTo>
                      <a:pt x="373" y="392"/>
                    </a:lnTo>
                    <a:lnTo>
                      <a:pt x="373" y="394"/>
                    </a:lnTo>
                    <a:lnTo>
                      <a:pt x="373" y="394"/>
                    </a:lnTo>
                    <a:lnTo>
                      <a:pt x="373" y="394"/>
                    </a:lnTo>
                    <a:lnTo>
                      <a:pt x="373" y="395"/>
                    </a:lnTo>
                    <a:lnTo>
                      <a:pt x="373" y="396"/>
                    </a:lnTo>
                    <a:lnTo>
                      <a:pt x="372" y="397"/>
                    </a:lnTo>
                    <a:lnTo>
                      <a:pt x="371" y="398"/>
                    </a:lnTo>
                    <a:lnTo>
                      <a:pt x="370" y="398"/>
                    </a:lnTo>
                    <a:lnTo>
                      <a:pt x="370" y="399"/>
                    </a:lnTo>
                    <a:lnTo>
                      <a:pt x="369" y="399"/>
                    </a:lnTo>
                    <a:lnTo>
                      <a:pt x="368" y="400"/>
                    </a:lnTo>
                    <a:lnTo>
                      <a:pt x="367" y="400"/>
                    </a:lnTo>
                    <a:lnTo>
                      <a:pt x="367" y="401"/>
                    </a:lnTo>
                    <a:lnTo>
                      <a:pt x="367" y="401"/>
                    </a:lnTo>
                    <a:lnTo>
                      <a:pt x="368" y="401"/>
                    </a:lnTo>
                    <a:lnTo>
                      <a:pt x="369" y="401"/>
                    </a:lnTo>
                    <a:lnTo>
                      <a:pt x="370" y="401"/>
                    </a:lnTo>
                    <a:lnTo>
                      <a:pt x="370" y="402"/>
                    </a:lnTo>
                    <a:lnTo>
                      <a:pt x="370" y="403"/>
                    </a:lnTo>
                    <a:lnTo>
                      <a:pt x="370" y="404"/>
                    </a:lnTo>
                    <a:lnTo>
                      <a:pt x="370" y="405"/>
                    </a:lnTo>
                    <a:lnTo>
                      <a:pt x="370" y="405"/>
                    </a:lnTo>
                    <a:lnTo>
                      <a:pt x="369" y="406"/>
                    </a:lnTo>
                    <a:lnTo>
                      <a:pt x="367" y="406"/>
                    </a:lnTo>
                    <a:lnTo>
                      <a:pt x="366" y="406"/>
                    </a:lnTo>
                    <a:lnTo>
                      <a:pt x="366" y="407"/>
                    </a:lnTo>
                    <a:lnTo>
                      <a:pt x="366" y="408"/>
                    </a:lnTo>
                    <a:lnTo>
                      <a:pt x="366" y="409"/>
                    </a:lnTo>
                    <a:lnTo>
                      <a:pt x="366" y="410"/>
                    </a:lnTo>
                    <a:lnTo>
                      <a:pt x="365" y="411"/>
                    </a:lnTo>
                    <a:lnTo>
                      <a:pt x="364" y="411"/>
                    </a:lnTo>
                    <a:lnTo>
                      <a:pt x="363" y="411"/>
                    </a:lnTo>
                    <a:lnTo>
                      <a:pt x="363" y="411"/>
                    </a:lnTo>
                    <a:lnTo>
                      <a:pt x="363" y="412"/>
                    </a:lnTo>
                    <a:lnTo>
                      <a:pt x="363" y="413"/>
                    </a:lnTo>
                    <a:lnTo>
                      <a:pt x="363" y="414"/>
                    </a:lnTo>
                    <a:lnTo>
                      <a:pt x="363" y="415"/>
                    </a:lnTo>
                    <a:lnTo>
                      <a:pt x="364" y="415"/>
                    </a:lnTo>
                    <a:lnTo>
                      <a:pt x="365" y="415"/>
                    </a:lnTo>
                    <a:lnTo>
                      <a:pt x="364" y="416"/>
                    </a:lnTo>
                    <a:lnTo>
                      <a:pt x="363" y="417"/>
                    </a:lnTo>
                    <a:lnTo>
                      <a:pt x="362" y="418"/>
                    </a:lnTo>
                    <a:lnTo>
                      <a:pt x="360" y="417"/>
                    </a:lnTo>
                    <a:lnTo>
                      <a:pt x="360" y="418"/>
                    </a:lnTo>
                    <a:lnTo>
                      <a:pt x="359" y="418"/>
                    </a:lnTo>
                    <a:lnTo>
                      <a:pt x="359" y="418"/>
                    </a:lnTo>
                    <a:lnTo>
                      <a:pt x="360" y="419"/>
                    </a:lnTo>
                    <a:lnTo>
                      <a:pt x="360" y="419"/>
                    </a:lnTo>
                    <a:lnTo>
                      <a:pt x="361" y="419"/>
                    </a:lnTo>
                    <a:lnTo>
                      <a:pt x="362" y="419"/>
                    </a:lnTo>
                    <a:lnTo>
                      <a:pt x="363" y="420"/>
                    </a:lnTo>
                    <a:lnTo>
                      <a:pt x="362" y="421"/>
                    </a:lnTo>
                    <a:lnTo>
                      <a:pt x="361" y="421"/>
                    </a:lnTo>
                    <a:lnTo>
                      <a:pt x="360" y="422"/>
                    </a:lnTo>
                    <a:lnTo>
                      <a:pt x="359" y="422"/>
                    </a:lnTo>
                    <a:lnTo>
                      <a:pt x="359" y="422"/>
                    </a:lnTo>
                    <a:lnTo>
                      <a:pt x="359" y="423"/>
                    </a:lnTo>
                    <a:lnTo>
                      <a:pt x="359" y="424"/>
                    </a:lnTo>
                    <a:lnTo>
                      <a:pt x="359" y="425"/>
                    </a:lnTo>
                    <a:lnTo>
                      <a:pt x="358" y="425"/>
                    </a:lnTo>
                    <a:lnTo>
                      <a:pt x="358" y="426"/>
                    </a:lnTo>
                    <a:lnTo>
                      <a:pt x="358" y="427"/>
                    </a:lnTo>
                    <a:lnTo>
                      <a:pt x="359" y="428"/>
                    </a:lnTo>
                    <a:lnTo>
                      <a:pt x="358" y="429"/>
                    </a:lnTo>
                    <a:lnTo>
                      <a:pt x="356" y="429"/>
                    </a:lnTo>
                    <a:lnTo>
                      <a:pt x="356" y="429"/>
                    </a:lnTo>
                    <a:lnTo>
                      <a:pt x="355" y="430"/>
                    </a:lnTo>
                    <a:lnTo>
                      <a:pt x="354" y="431"/>
                    </a:lnTo>
                    <a:lnTo>
                      <a:pt x="353" y="431"/>
                    </a:lnTo>
                    <a:lnTo>
                      <a:pt x="353" y="432"/>
                    </a:lnTo>
                    <a:lnTo>
                      <a:pt x="352" y="432"/>
                    </a:lnTo>
                    <a:lnTo>
                      <a:pt x="352" y="433"/>
                    </a:lnTo>
                    <a:lnTo>
                      <a:pt x="352" y="435"/>
                    </a:lnTo>
                    <a:lnTo>
                      <a:pt x="351" y="436"/>
                    </a:lnTo>
                    <a:lnTo>
                      <a:pt x="350" y="436"/>
                    </a:lnTo>
                    <a:lnTo>
                      <a:pt x="349" y="436"/>
                    </a:lnTo>
                    <a:lnTo>
                      <a:pt x="348" y="436"/>
                    </a:lnTo>
                    <a:lnTo>
                      <a:pt x="347" y="438"/>
                    </a:lnTo>
                    <a:lnTo>
                      <a:pt x="347" y="439"/>
                    </a:lnTo>
                    <a:lnTo>
                      <a:pt x="347" y="439"/>
                    </a:lnTo>
                    <a:lnTo>
                      <a:pt x="347" y="440"/>
                    </a:lnTo>
                    <a:lnTo>
                      <a:pt x="348" y="441"/>
                    </a:lnTo>
                    <a:lnTo>
                      <a:pt x="348" y="442"/>
                    </a:lnTo>
                    <a:lnTo>
                      <a:pt x="348" y="442"/>
                    </a:lnTo>
                    <a:lnTo>
                      <a:pt x="348" y="443"/>
                    </a:lnTo>
                    <a:lnTo>
                      <a:pt x="347" y="443"/>
                    </a:lnTo>
                    <a:lnTo>
                      <a:pt x="346" y="443"/>
                    </a:lnTo>
                    <a:lnTo>
                      <a:pt x="346" y="444"/>
                    </a:lnTo>
                    <a:lnTo>
                      <a:pt x="345" y="445"/>
                    </a:lnTo>
                    <a:lnTo>
                      <a:pt x="344" y="446"/>
                    </a:lnTo>
                    <a:lnTo>
                      <a:pt x="343" y="447"/>
                    </a:lnTo>
                    <a:lnTo>
                      <a:pt x="342" y="448"/>
                    </a:lnTo>
                    <a:lnTo>
                      <a:pt x="342" y="449"/>
                    </a:lnTo>
                    <a:lnTo>
                      <a:pt x="341" y="449"/>
                    </a:lnTo>
                    <a:lnTo>
                      <a:pt x="340" y="449"/>
                    </a:lnTo>
                    <a:lnTo>
                      <a:pt x="339" y="449"/>
                    </a:lnTo>
                    <a:lnTo>
                      <a:pt x="339" y="449"/>
                    </a:lnTo>
                    <a:lnTo>
                      <a:pt x="338" y="449"/>
                    </a:lnTo>
                    <a:lnTo>
                      <a:pt x="337" y="449"/>
                    </a:lnTo>
                    <a:lnTo>
                      <a:pt x="336" y="448"/>
                    </a:lnTo>
                    <a:lnTo>
                      <a:pt x="335" y="449"/>
                    </a:lnTo>
                    <a:lnTo>
                      <a:pt x="334" y="449"/>
                    </a:lnTo>
                    <a:lnTo>
                      <a:pt x="333" y="450"/>
                    </a:lnTo>
                    <a:lnTo>
                      <a:pt x="332" y="451"/>
                    </a:lnTo>
                    <a:lnTo>
                      <a:pt x="332" y="451"/>
                    </a:lnTo>
                    <a:lnTo>
                      <a:pt x="332" y="450"/>
                    </a:lnTo>
                    <a:lnTo>
                      <a:pt x="331" y="450"/>
                    </a:lnTo>
                    <a:lnTo>
                      <a:pt x="330" y="450"/>
                    </a:lnTo>
                    <a:lnTo>
                      <a:pt x="329" y="451"/>
                    </a:lnTo>
                    <a:lnTo>
                      <a:pt x="329" y="452"/>
                    </a:lnTo>
                    <a:lnTo>
                      <a:pt x="328" y="453"/>
                    </a:lnTo>
                    <a:lnTo>
                      <a:pt x="327" y="453"/>
                    </a:lnTo>
                    <a:lnTo>
                      <a:pt x="326" y="453"/>
                    </a:lnTo>
                    <a:lnTo>
                      <a:pt x="326" y="454"/>
                    </a:lnTo>
                    <a:lnTo>
                      <a:pt x="325" y="455"/>
                    </a:lnTo>
                    <a:lnTo>
                      <a:pt x="325" y="456"/>
                    </a:lnTo>
                    <a:lnTo>
                      <a:pt x="325" y="456"/>
                    </a:lnTo>
                    <a:lnTo>
                      <a:pt x="324" y="457"/>
                    </a:lnTo>
                    <a:lnTo>
                      <a:pt x="323" y="458"/>
                    </a:lnTo>
                    <a:lnTo>
                      <a:pt x="322" y="458"/>
                    </a:lnTo>
                    <a:lnTo>
                      <a:pt x="322" y="458"/>
                    </a:lnTo>
                    <a:lnTo>
                      <a:pt x="320" y="458"/>
                    </a:lnTo>
                    <a:lnTo>
                      <a:pt x="319" y="458"/>
                    </a:lnTo>
                    <a:lnTo>
                      <a:pt x="319" y="457"/>
                    </a:lnTo>
                    <a:lnTo>
                      <a:pt x="319" y="456"/>
                    </a:lnTo>
                    <a:lnTo>
                      <a:pt x="318" y="456"/>
                    </a:lnTo>
                    <a:lnTo>
                      <a:pt x="318" y="456"/>
                    </a:lnTo>
                    <a:lnTo>
                      <a:pt x="317" y="455"/>
                    </a:lnTo>
                    <a:lnTo>
                      <a:pt x="316" y="455"/>
                    </a:lnTo>
                    <a:lnTo>
                      <a:pt x="315" y="456"/>
                    </a:lnTo>
                    <a:lnTo>
                      <a:pt x="315" y="457"/>
                    </a:lnTo>
                    <a:lnTo>
                      <a:pt x="314" y="457"/>
                    </a:lnTo>
                    <a:lnTo>
                      <a:pt x="312" y="457"/>
                    </a:lnTo>
                    <a:lnTo>
                      <a:pt x="311" y="458"/>
                    </a:lnTo>
                    <a:lnTo>
                      <a:pt x="311" y="45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10" name="Freeform 968">
                <a:extLst>
                  <a:ext uri="{FF2B5EF4-FFF2-40B4-BE49-F238E27FC236}">
                    <a16:creationId xmlns:a16="http://schemas.microsoft.com/office/drawing/2014/main" id="{78CE4F9D-865D-4F0D-94C9-C05A7CF96514}"/>
                  </a:ext>
                </a:extLst>
              </p:cNvPr>
              <p:cNvSpPr>
                <a:spLocks/>
              </p:cNvSpPr>
              <p:nvPr/>
            </p:nvSpPr>
            <p:spPr bwMode="auto">
              <a:xfrm>
                <a:off x="4919" y="875"/>
                <a:ext cx="355" cy="362"/>
              </a:xfrm>
              <a:custGeom>
                <a:avLst/>
                <a:gdLst>
                  <a:gd name="T0" fmla="*/ 346 w 355"/>
                  <a:gd name="T1" fmla="*/ 359 h 362"/>
                  <a:gd name="T2" fmla="*/ 338 w 355"/>
                  <a:gd name="T3" fmla="*/ 359 h 362"/>
                  <a:gd name="T4" fmla="*/ 326 w 355"/>
                  <a:gd name="T5" fmla="*/ 359 h 362"/>
                  <a:gd name="T6" fmla="*/ 317 w 355"/>
                  <a:gd name="T7" fmla="*/ 354 h 362"/>
                  <a:gd name="T8" fmla="*/ 308 w 355"/>
                  <a:gd name="T9" fmla="*/ 352 h 362"/>
                  <a:gd name="T10" fmla="*/ 301 w 355"/>
                  <a:gd name="T11" fmla="*/ 344 h 362"/>
                  <a:gd name="T12" fmla="*/ 295 w 355"/>
                  <a:gd name="T13" fmla="*/ 338 h 362"/>
                  <a:gd name="T14" fmla="*/ 293 w 355"/>
                  <a:gd name="T15" fmla="*/ 329 h 362"/>
                  <a:gd name="T16" fmla="*/ 290 w 355"/>
                  <a:gd name="T17" fmla="*/ 319 h 362"/>
                  <a:gd name="T18" fmla="*/ 283 w 355"/>
                  <a:gd name="T19" fmla="*/ 314 h 362"/>
                  <a:gd name="T20" fmla="*/ 269 w 355"/>
                  <a:gd name="T21" fmla="*/ 311 h 362"/>
                  <a:gd name="T22" fmla="*/ 262 w 355"/>
                  <a:gd name="T23" fmla="*/ 308 h 362"/>
                  <a:gd name="T24" fmla="*/ 259 w 355"/>
                  <a:gd name="T25" fmla="*/ 304 h 362"/>
                  <a:gd name="T26" fmla="*/ 246 w 355"/>
                  <a:gd name="T27" fmla="*/ 302 h 362"/>
                  <a:gd name="T28" fmla="*/ 244 w 355"/>
                  <a:gd name="T29" fmla="*/ 294 h 362"/>
                  <a:gd name="T30" fmla="*/ 238 w 355"/>
                  <a:gd name="T31" fmla="*/ 287 h 362"/>
                  <a:gd name="T32" fmla="*/ 233 w 355"/>
                  <a:gd name="T33" fmla="*/ 273 h 362"/>
                  <a:gd name="T34" fmla="*/ 230 w 355"/>
                  <a:gd name="T35" fmla="*/ 266 h 362"/>
                  <a:gd name="T36" fmla="*/ 231 w 355"/>
                  <a:gd name="T37" fmla="*/ 260 h 362"/>
                  <a:gd name="T38" fmla="*/ 224 w 355"/>
                  <a:gd name="T39" fmla="*/ 254 h 362"/>
                  <a:gd name="T40" fmla="*/ 217 w 355"/>
                  <a:gd name="T41" fmla="*/ 251 h 362"/>
                  <a:gd name="T42" fmla="*/ 213 w 355"/>
                  <a:gd name="T43" fmla="*/ 243 h 362"/>
                  <a:gd name="T44" fmla="*/ 204 w 355"/>
                  <a:gd name="T45" fmla="*/ 242 h 362"/>
                  <a:gd name="T46" fmla="*/ 194 w 355"/>
                  <a:gd name="T47" fmla="*/ 232 h 362"/>
                  <a:gd name="T48" fmla="*/ 197 w 355"/>
                  <a:gd name="T49" fmla="*/ 236 h 362"/>
                  <a:gd name="T50" fmla="*/ 187 w 355"/>
                  <a:gd name="T51" fmla="*/ 234 h 362"/>
                  <a:gd name="T52" fmla="*/ 184 w 355"/>
                  <a:gd name="T53" fmla="*/ 239 h 362"/>
                  <a:gd name="T54" fmla="*/ 180 w 355"/>
                  <a:gd name="T55" fmla="*/ 237 h 362"/>
                  <a:gd name="T56" fmla="*/ 173 w 355"/>
                  <a:gd name="T57" fmla="*/ 242 h 362"/>
                  <a:gd name="T58" fmla="*/ 166 w 355"/>
                  <a:gd name="T59" fmla="*/ 238 h 362"/>
                  <a:gd name="T60" fmla="*/ 154 w 355"/>
                  <a:gd name="T61" fmla="*/ 235 h 362"/>
                  <a:gd name="T62" fmla="*/ 146 w 355"/>
                  <a:gd name="T63" fmla="*/ 227 h 362"/>
                  <a:gd name="T64" fmla="*/ 140 w 355"/>
                  <a:gd name="T65" fmla="*/ 229 h 362"/>
                  <a:gd name="T66" fmla="*/ 141 w 355"/>
                  <a:gd name="T67" fmla="*/ 220 h 362"/>
                  <a:gd name="T68" fmla="*/ 132 w 355"/>
                  <a:gd name="T69" fmla="*/ 215 h 362"/>
                  <a:gd name="T70" fmla="*/ 135 w 355"/>
                  <a:gd name="T71" fmla="*/ 209 h 362"/>
                  <a:gd name="T72" fmla="*/ 126 w 355"/>
                  <a:gd name="T73" fmla="*/ 205 h 362"/>
                  <a:gd name="T74" fmla="*/ 129 w 355"/>
                  <a:gd name="T75" fmla="*/ 201 h 362"/>
                  <a:gd name="T76" fmla="*/ 120 w 355"/>
                  <a:gd name="T77" fmla="*/ 200 h 362"/>
                  <a:gd name="T78" fmla="*/ 116 w 355"/>
                  <a:gd name="T79" fmla="*/ 197 h 362"/>
                  <a:gd name="T80" fmla="*/ 112 w 355"/>
                  <a:gd name="T81" fmla="*/ 194 h 362"/>
                  <a:gd name="T82" fmla="*/ 111 w 355"/>
                  <a:gd name="T83" fmla="*/ 189 h 362"/>
                  <a:gd name="T84" fmla="*/ 106 w 355"/>
                  <a:gd name="T85" fmla="*/ 184 h 362"/>
                  <a:gd name="T86" fmla="*/ 114 w 355"/>
                  <a:gd name="T87" fmla="*/ 177 h 362"/>
                  <a:gd name="T88" fmla="*/ 106 w 355"/>
                  <a:gd name="T89" fmla="*/ 175 h 362"/>
                  <a:gd name="T90" fmla="*/ 101 w 355"/>
                  <a:gd name="T91" fmla="*/ 166 h 362"/>
                  <a:gd name="T92" fmla="*/ 96 w 355"/>
                  <a:gd name="T93" fmla="*/ 172 h 362"/>
                  <a:gd name="T94" fmla="*/ 89 w 355"/>
                  <a:gd name="T95" fmla="*/ 167 h 362"/>
                  <a:gd name="T96" fmla="*/ 81 w 355"/>
                  <a:gd name="T97" fmla="*/ 156 h 362"/>
                  <a:gd name="T98" fmla="*/ 70 w 355"/>
                  <a:gd name="T99" fmla="*/ 154 h 362"/>
                  <a:gd name="T100" fmla="*/ 63 w 355"/>
                  <a:gd name="T101" fmla="*/ 149 h 362"/>
                  <a:gd name="T102" fmla="*/ 57 w 355"/>
                  <a:gd name="T103" fmla="*/ 149 h 362"/>
                  <a:gd name="T104" fmla="*/ 51 w 355"/>
                  <a:gd name="T105" fmla="*/ 151 h 362"/>
                  <a:gd name="T106" fmla="*/ 42 w 355"/>
                  <a:gd name="T107" fmla="*/ 149 h 362"/>
                  <a:gd name="T108" fmla="*/ 39 w 355"/>
                  <a:gd name="T109" fmla="*/ 153 h 362"/>
                  <a:gd name="T110" fmla="*/ 32 w 355"/>
                  <a:gd name="T111" fmla="*/ 148 h 362"/>
                  <a:gd name="T112" fmla="*/ 27 w 355"/>
                  <a:gd name="T113" fmla="*/ 159 h 362"/>
                  <a:gd name="T114" fmla="*/ 25 w 355"/>
                  <a:gd name="T115" fmla="*/ 150 h 362"/>
                  <a:gd name="T116" fmla="*/ 20 w 355"/>
                  <a:gd name="T117" fmla="*/ 154 h 362"/>
                  <a:gd name="T118" fmla="*/ 13 w 355"/>
                  <a:gd name="T119" fmla="*/ 161 h 362"/>
                  <a:gd name="T120" fmla="*/ 6 w 355"/>
                  <a:gd name="T121" fmla="*/ 157 h 362"/>
                  <a:gd name="T122" fmla="*/ 0 w 355"/>
                  <a:gd name="T123" fmla="*/ 158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362">
                    <a:moveTo>
                      <a:pt x="355" y="361"/>
                    </a:moveTo>
                    <a:lnTo>
                      <a:pt x="353" y="362"/>
                    </a:lnTo>
                    <a:lnTo>
                      <a:pt x="352" y="362"/>
                    </a:lnTo>
                    <a:lnTo>
                      <a:pt x="352" y="361"/>
                    </a:lnTo>
                    <a:lnTo>
                      <a:pt x="351" y="361"/>
                    </a:lnTo>
                    <a:lnTo>
                      <a:pt x="350" y="360"/>
                    </a:lnTo>
                    <a:lnTo>
                      <a:pt x="348" y="360"/>
                    </a:lnTo>
                    <a:lnTo>
                      <a:pt x="347" y="359"/>
                    </a:lnTo>
                    <a:lnTo>
                      <a:pt x="346" y="359"/>
                    </a:lnTo>
                    <a:lnTo>
                      <a:pt x="345" y="359"/>
                    </a:lnTo>
                    <a:lnTo>
                      <a:pt x="345" y="359"/>
                    </a:lnTo>
                    <a:lnTo>
                      <a:pt x="344" y="359"/>
                    </a:lnTo>
                    <a:lnTo>
                      <a:pt x="342" y="359"/>
                    </a:lnTo>
                    <a:lnTo>
                      <a:pt x="342" y="359"/>
                    </a:lnTo>
                    <a:lnTo>
                      <a:pt x="341" y="359"/>
                    </a:lnTo>
                    <a:lnTo>
                      <a:pt x="340" y="359"/>
                    </a:lnTo>
                    <a:lnTo>
                      <a:pt x="339" y="359"/>
                    </a:lnTo>
                    <a:lnTo>
                      <a:pt x="338" y="359"/>
                    </a:lnTo>
                    <a:lnTo>
                      <a:pt x="336" y="359"/>
                    </a:lnTo>
                    <a:lnTo>
                      <a:pt x="335" y="359"/>
                    </a:lnTo>
                    <a:lnTo>
                      <a:pt x="333" y="359"/>
                    </a:lnTo>
                    <a:lnTo>
                      <a:pt x="332" y="359"/>
                    </a:lnTo>
                    <a:lnTo>
                      <a:pt x="331" y="359"/>
                    </a:lnTo>
                    <a:lnTo>
                      <a:pt x="330" y="359"/>
                    </a:lnTo>
                    <a:lnTo>
                      <a:pt x="328" y="359"/>
                    </a:lnTo>
                    <a:lnTo>
                      <a:pt x="328" y="359"/>
                    </a:lnTo>
                    <a:lnTo>
                      <a:pt x="326" y="359"/>
                    </a:lnTo>
                    <a:lnTo>
                      <a:pt x="325" y="358"/>
                    </a:lnTo>
                    <a:lnTo>
                      <a:pt x="324" y="358"/>
                    </a:lnTo>
                    <a:lnTo>
                      <a:pt x="324" y="358"/>
                    </a:lnTo>
                    <a:lnTo>
                      <a:pt x="323" y="357"/>
                    </a:lnTo>
                    <a:lnTo>
                      <a:pt x="322" y="357"/>
                    </a:lnTo>
                    <a:lnTo>
                      <a:pt x="321" y="357"/>
                    </a:lnTo>
                    <a:lnTo>
                      <a:pt x="319" y="356"/>
                    </a:lnTo>
                    <a:lnTo>
                      <a:pt x="317" y="355"/>
                    </a:lnTo>
                    <a:lnTo>
                      <a:pt x="317" y="354"/>
                    </a:lnTo>
                    <a:lnTo>
                      <a:pt x="314" y="355"/>
                    </a:lnTo>
                    <a:lnTo>
                      <a:pt x="314" y="355"/>
                    </a:lnTo>
                    <a:lnTo>
                      <a:pt x="313" y="355"/>
                    </a:lnTo>
                    <a:lnTo>
                      <a:pt x="311" y="354"/>
                    </a:lnTo>
                    <a:lnTo>
                      <a:pt x="311" y="354"/>
                    </a:lnTo>
                    <a:lnTo>
                      <a:pt x="310" y="353"/>
                    </a:lnTo>
                    <a:lnTo>
                      <a:pt x="309" y="352"/>
                    </a:lnTo>
                    <a:lnTo>
                      <a:pt x="308" y="352"/>
                    </a:lnTo>
                    <a:lnTo>
                      <a:pt x="308" y="352"/>
                    </a:lnTo>
                    <a:lnTo>
                      <a:pt x="307" y="351"/>
                    </a:lnTo>
                    <a:lnTo>
                      <a:pt x="307" y="350"/>
                    </a:lnTo>
                    <a:lnTo>
                      <a:pt x="307" y="349"/>
                    </a:lnTo>
                    <a:lnTo>
                      <a:pt x="307" y="349"/>
                    </a:lnTo>
                    <a:lnTo>
                      <a:pt x="305" y="348"/>
                    </a:lnTo>
                    <a:lnTo>
                      <a:pt x="305" y="347"/>
                    </a:lnTo>
                    <a:lnTo>
                      <a:pt x="304" y="346"/>
                    </a:lnTo>
                    <a:lnTo>
                      <a:pt x="302" y="345"/>
                    </a:lnTo>
                    <a:lnTo>
                      <a:pt x="301" y="344"/>
                    </a:lnTo>
                    <a:lnTo>
                      <a:pt x="300" y="343"/>
                    </a:lnTo>
                    <a:lnTo>
                      <a:pt x="300" y="342"/>
                    </a:lnTo>
                    <a:lnTo>
                      <a:pt x="299" y="342"/>
                    </a:lnTo>
                    <a:lnTo>
                      <a:pt x="298" y="341"/>
                    </a:lnTo>
                    <a:lnTo>
                      <a:pt x="297" y="341"/>
                    </a:lnTo>
                    <a:lnTo>
                      <a:pt x="297" y="340"/>
                    </a:lnTo>
                    <a:lnTo>
                      <a:pt x="296" y="339"/>
                    </a:lnTo>
                    <a:lnTo>
                      <a:pt x="295" y="339"/>
                    </a:lnTo>
                    <a:lnTo>
                      <a:pt x="295" y="338"/>
                    </a:lnTo>
                    <a:lnTo>
                      <a:pt x="294" y="337"/>
                    </a:lnTo>
                    <a:lnTo>
                      <a:pt x="293" y="337"/>
                    </a:lnTo>
                    <a:lnTo>
                      <a:pt x="293" y="335"/>
                    </a:lnTo>
                    <a:lnTo>
                      <a:pt x="293" y="335"/>
                    </a:lnTo>
                    <a:lnTo>
                      <a:pt x="293" y="332"/>
                    </a:lnTo>
                    <a:lnTo>
                      <a:pt x="293" y="332"/>
                    </a:lnTo>
                    <a:lnTo>
                      <a:pt x="293" y="331"/>
                    </a:lnTo>
                    <a:lnTo>
                      <a:pt x="293" y="330"/>
                    </a:lnTo>
                    <a:lnTo>
                      <a:pt x="293" y="329"/>
                    </a:lnTo>
                    <a:lnTo>
                      <a:pt x="292" y="328"/>
                    </a:lnTo>
                    <a:lnTo>
                      <a:pt x="290" y="327"/>
                    </a:lnTo>
                    <a:lnTo>
                      <a:pt x="290" y="326"/>
                    </a:lnTo>
                    <a:lnTo>
                      <a:pt x="289" y="325"/>
                    </a:lnTo>
                    <a:lnTo>
                      <a:pt x="289" y="324"/>
                    </a:lnTo>
                    <a:lnTo>
                      <a:pt x="289" y="323"/>
                    </a:lnTo>
                    <a:lnTo>
                      <a:pt x="289" y="321"/>
                    </a:lnTo>
                    <a:lnTo>
                      <a:pt x="290" y="320"/>
                    </a:lnTo>
                    <a:lnTo>
                      <a:pt x="290" y="319"/>
                    </a:lnTo>
                    <a:lnTo>
                      <a:pt x="290" y="318"/>
                    </a:lnTo>
                    <a:lnTo>
                      <a:pt x="289" y="318"/>
                    </a:lnTo>
                    <a:lnTo>
                      <a:pt x="288" y="318"/>
                    </a:lnTo>
                    <a:lnTo>
                      <a:pt x="287" y="318"/>
                    </a:lnTo>
                    <a:lnTo>
                      <a:pt x="286" y="316"/>
                    </a:lnTo>
                    <a:lnTo>
                      <a:pt x="285" y="316"/>
                    </a:lnTo>
                    <a:lnTo>
                      <a:pt x="284" y="316"/>
                    </a:lnTo>
                    <a:lnTo>
                      <a:pt x="283" y="315"/>
                    </a:lnTo>
                    <a:lnTo>
                      <a:pt x="283" y="314"/>
                    </a:lnTo>
                    <a:lnTo>
                      <a:pt x="283" y="315"/>
                    </a:lnTo>
                    <a:lnTo>
                      <a:pt x="280" y="315"/>
                    </a:lnTo>
                    <a:lnTo>
                      <a:pt x="279" y="315"/>
                    </a:lnTo>
                    <a:lnTo>
                      <a:pt x="278" y="315"/>
                    </a:lnTo>
                    <a:lnTo>
                      <a:pt x="277" y="315"/>
                    </a:lnTo>
                    <a:lnTo>
                      <a:pt x="275" y="312"/>
                    </a:lnTo>
                    <a:lnTo>
                      <a:pt x="274" y="312"/>
                    </a:lnTo>
                    <a:lnTo>
                      <a:pt x="272" y="311"/>
                    </a:lnTo>
                    <a:lnTo>
                      <a:pt x="269" y="311"/>
                    </a:lnTo>
                    <a:lnTo>
                      <a:pt x="269" y="311"/>
                    </a:lnTo>
                    <a:lnTo>
                      <a:pt x="268" y="311"/>
                    </a:lnTo>
                    <a:lnTo>
                      <a:pt x="267" y="311"/>
                    </a:lnTo>
                    <a:lnTo>
                      <a:pt x="266" y="309"/>
                    </a:lnTo>
                    <a:lnTo>
                      <a:pt x="266" y="308"/>
                    </a:lnTo>
                    <a:lnTo>
                      <a:pt x="265" y="307"/>
                    </a:lnTo>
                    <a:lnTo>
                      <a:pt x="264" y="307"/>
                    </a:lnTo>
                    <a:lnTo>
                      <a:pt x="262" y="307"/>
                    </a:lnTo>
                    <a:lnTo>
                      <a:pt x="262" y="308"/>
                    </a:lnTo>
                    <a:lnTo>
                      <a:pt x="261" y="308"/>
                    </a:lnTo>
                    <a:lnTo>
                      <a:pt x="260" y="308"/>
                    </a:lnTo>
                    <a:lnTo>
                      <a:pt x="259" y="307"/>
                    </a:lnTo>
                    <a:lnTo>
                      <a:pt x="259" y="306"/>
                    </a:lnTo>
                    <a:lnTo>
                      <a:pt x="260" y="305"/>
                    </a:lnTo>
                    <a:lnTo>
                      <a:pt x="261" y="305"/>
                    </a:lnTo>
                    <a:lnTo>
                      <a:pt x="260" y="304"/>
                    </a:lnTo>
                    <a:lnTo>
                      <a:pt x="259" y="304"/>
                    </a:lnTo>
                    <a:lnTo>
                      <a:pt x="259" y="304"/>
                    </a:lnTo>
                    <a:lnTo>
                      <a:pt x="258" y="305"/>
                    </a:lnTo>
                    <a:lnTo>
                      <a:pt x="257" y="305"/>
                    </a:lnTo>
                    <a:lnTo>
                      <a:pt x="255" y="304"/>
                    </a:lnTo>
                    <a:lnTo>
                      <a:pt x="253" y="303"/>
                    </a:lnTo>
                    <a:lnTo>
                      <a:pt x="252" y="303"/>
                    </a:lnTo>
                    <a:lnTo>
                      <a:pt x="251" y="302"/>
                    </a:lnTo>
                    <a:lnTo>
                      <a:pt x="249" y="303"/>
                    </a:lnTo>
                    <a:lnTo>
                      <a:pt x="248" y="302"/>
                    </a:lnTo>
                    <a:lnTo>
                      <a:pt x="246" y="302"/>
                    </a:lnTo>
                    <a:lnTo>
                      <a:pt x="246" y="301"/>
                    </a:lnTo>
                    <a:lnTo>
                      <a:pt x="245" y="301"/>
                    </a:lnTo>
                    <a:lnTo>
                      <a:pt x="244" y="299"/>
                    </a:lnTo>
                    <a:lnTo>
                      <a:pt x="244" y="298"/>
                    </a:lnTo>
                    <a:lnTo>
                      <a:pt x="244" y="297"/>
                    </a:lnTo>
                    <a:lnTo>
                      <a:pt x="244" y="297"/>
                    </a:lnTo>
                    <a:lnTo>
                      <a:pt x="244" y="295"/>
                    </a:lnTo>
                    <a:lnTo>
                      <a:pt x="245" y="294"/>
                    </a:lnTo>
                    <a:lnTo>
                      <a:pt x="244" y="294"/>
                    </a:lnTo>
                    <a:lnTo>
                      <a:pt x="243" y="294"/>
                    </a:lnTo>
                    <a:lnTo>
                      <a:pt x="242" y="293"/>
                    </a:lnTo>
                    <a:lnTo>
                      <a:pt x="242" y="293"/>
                    </a:lnTo>
                    <a:lnTo>
                      <a:pt x="241" y="290"/>
                    </a:lnTo>
                    <a:lnTo>
                      <a:pt x="240" y="290"/>
                    </a:lnTo>
                    <a:lnTo>
                      <a:pt x="239" y="290"/>
                    </a:lnTo>
                    <a:lnTo>
                      <a:pt x="239" y="289"/>
                    </a:lnTo>
                    <a:lnTo>
                      <a:pt x="238" y="289"/>
                    </a:lnTo>
                    <a:lnTo>
                      <a:pt x="238" y="287"/>
                    </a:lnTo>
                    <a:lnTo>
                      <a:pt x="238" y="286"/>
                    </a:lnTo>
                    <a:lnTo>
                      <a:pt x="234" y="284"/>
                    </a:lnTo>
                    <a:lnTo>
                      <a:pt x="233" y="279"/>
                    </a:lnTo>
                    <a:lnTo>
                      <a:pt x="233" y="278"/>
                    </a:lnTo>
                    <a:lnTo>
                      <a:pt x="233" y="277"/>
                    </a:lnTo>
                    <a:lnTo>
                      <a:pt x="233" y="276"/>
                    </a:lnTo>
                    <a:lnTo>
                      <a:pt x="233" y="275"/>
                    </a:lnTo>
                    <a:lnTo>
                      <a:pt x="234" y="273"/>
                    </a:lnTo>
                    <a:lnTo>
                      <a:pt x="233" y="273"/>
                    </a:lnTo>
                    <a:lnTo>
                      <a:pt x="233" y="272"/>
                    </a:lnTo>
                    <a:lnTo>
                      <a:pt x="232" y="271"/>
                    </a:lnTo>
                    <a:lnTo>
                      <a:pt x="232" y="270"/>
                    </a:lnTo>
                    <a:lnTo>
                      <a:pt x="232" y="270"/>
                    </a:lnTo>
                    <a:lnTo>
                      <a:pt x="232" y="269"/>
                    </a:lnTo>
                    <a:lnTo>
                      <a:pt x="231" y="269"/>
                    </a:lnTo>
                    <a:lnTo>
                      <a:pt x="231" y="268"/>
                    </a:lnTo>
                    <a:lnTo>
                      <a:pt x="230" y="267"/>
                    </a:lnTo>
                    <a:lnTo>
                      <a:pt x="230" y="266"/>
                    </a:lnTo>
                    <a:lnTo>
                      <a:pt x="230" y="266"/>
                    </a:lnTo>
                    <a:lnTo>
                      <a:pt x="230" y="265"/>
                    </a:lnTo>
                    <a:lnTo>
                      <a:pt x="231" y="265"/>
                    </a:lnTo>
                    <a:lnTo>
                      <a:pt x="231" y="264"/>
                    </a:lnTo>
                    <a:lnTo>
                      <a:pt x="231" y="263"/>
                    </a:lnTo>
                    <a:lnTo>
                      <a:pt x="231" y="263"/>
                    </a:lnTo>
                    <a:lnTo>
                      <a:pt x="231" y="262"/>
                    </a:lnTo>
                    <a:lnTo>
                      <a:pt x="231" y="261"/>
                    </a:lnTo>
                    <a:lnTo>
                      <a:pt x="231" y="260"/>
                    </a:lnTo>
                    <a:lnTo>
                      <a:pt x="231" y="259"/>
                    </a:lnTo>
                    <a:lnTo>
                      <a:pt x="231" y="259"/>
                    </a:lnTo>
                    <a:lnTo>
                      <a:pt x="230" y="258"/>
                    </a:lnTo>
                    <a:lnTo>
                      <a:pt x="229" y="258"/>
                    </a:lnTo>
                    <a:lnTo>
                      <a:pt x="228" y="257"/>
                    </a:lnTo>
                    <a:lnTo>
                      <a:pt x="227" y="256"/>
                    </a:lnTo>
                    <a:lnTo>
                      <a:pt x="226" y="256"/>
                    </a:lnTo>
                    <a:lnTo>
                      <a:pt x="225" y="255"/>
                    </a:lnTo>
                    <a:lnTo>
                      <a:pt x="224" y="254"/>
                    </a:lnTo>
                    <a:lnTo>
                      <a:pt x="224" y="254"/>
                    </a:lnTo>
                    <a:lnTo>
                      <a:pt x="223" y="253"/>
                    </a:lnTo>
                    <a:lnTo>
                      <a:pt x="221" y="252"/>
                    </a:lnTo>
                    <a:lnTo>
                      <a:pt x="221" y="252"/>
                    </a:lnTo>
                    <a:lnTo>
                      <a:pt x="220" y="251"/>
                    </a:lnTo>
                    <a:lnTo>
                      <a:pt x="219" y="250"/>
                    </a:lnTo>
                    <a:lnTo>
                      <a:pt x="218" y="250"/>
                    </a:lnTo>
                    <a:lnTo>
                      <a:pt x="218" y="251"/>
                    </a:lnTo>
                    <a:lnTo>
                      <a:pt x="217" y="251"/>
                    </a:lnTo>
                    <a:lnTo>
                      <a:pt x="216" y="251"/>
                    </a:lnTo>
                    <a:lnTo>
                      <a:pt x="215" y="250"/>
                    </a:lnTo>
                    <a:lnTo>
                      <a:pt x="214" y="250"/>
                    </a:lnTo>
                    <a:lnTo>
                      <a:pt x="214" y="249"/>
                    </a:lnTo>
                    <a:lnTo>
                      <a:pt x="213" y="248"/>
                    </a:lnTo>
                    <a:lnTo>
                      <a:pt x="212" y="246"/>
                    </a:lnTo>
                    <a:lnTo>
                      <a:pt x="212" y="245"/>
                    </a:lnTo>
                    <a:lnTo>
                      <a:pt x="213" y="244"/>
                    </a:lnTo>
                    <a:lnTo>
                      <a:pt x="213" y="243"/>
                    </a:lnTo>
                    <a:lnTo>
                      <a:pt x="212" y="242"/>
                    </a:lnTo>
                    <a:lnTo>
                      <a:pt x="212" y="242"/>
                    </a:lnTo>
                    <a:lnTo>
                      <a:pt x="211" y="242"/>
                    </a:lnTo>
                    <a:lnTo>
                      <a:pt x="211" y="241"/>
                    </a:lnTo>
                    <a:lnTo>
                      <a:pt x="210" y="241"/>
                    </a:lnTo>
                    <a:lnTo>
                      <a:pt x="208" y="241"/>
                    </a:lnTo>
                    <a:lnTo>
                      <a:pt x="207" y="241"/>
                    </a:lnTo>
                    <a:lnTo>
                      <a:pt x="206" y="241"/>
                    </a:lnTo>
                    <a:lnTo>
                      <a:pt x="204" y="242"/>
                    </a:lnTo>
                    <a:lnTo>
                      <a:pt x="203" y="241"/>
                    </a:lnTo>
                    <a:lnTo>
                      <a:pt x="203" y="240"/>
                    </a:lnTo>
                    <a:lnTo>
                      <a:pt x="202" y="239"/>
                    </a:lnTo>
                    <a:lnTo>
                      <a:pt x="201" y="238"/>
                    </a:lnTo>
                    <a:lnTo>
                      <a:pt x="200" y="237"/>
                    </a:lnTo>
                    <a:lnTo>
                      <a:pt x="200" y="235"/>
                    </a:lnTo>
                    <a:lnTo>
                      <a:pt x="198" y="234"/>
                    </a:lnTo>
                    <a:lnTo>
                      <a:pt x="195" y="233"/>
                    </a:lnTo>
                    <a:lnTo>
                      <a:pt x="194" y="232"/>
                    </a:lnTo>
                    <a:lnTo>
                      <a:pt x="194" y="231"/>
                    </a:lnTo>
                    <a:lnTo>
                      <a:pt x="193" y="231"/>
                    </a:lnTo>
                    <a:lnTo>
                      <a:pt x="192" y="232"/>
                    </a:lnTo>
                    <a:lnTo>
                      <a:pt x="193" y="232"/>
                    </a:lnTo>
                    <a:lnTo>
                      <a:pt x="193" y="233"/>
                    </a:lnTo>
                    <a:lnTo>
                      <a:pt x="195" y="234"/>
                    </a:lnTo>
                    <a:lnTo>
                      <a:pt x="196" y="235"/>
                    </a:lnTo>
                    <a:lnTo>
                      <a:pt x="197" y="235"/>
                    </a:lnTo>
                    <a:lnTo>
                      <a:pt x="197" y="236"/>
                    </a:lnTo>
                    <a:lnTo>
                      <a:pt x="196" y="237"/>
                    </a:lnTo>
                    <a:lnTo>
                      <a:pt x="195" y="237"/>
                    </a:lnTo>
                    <a:lnTo>
                      <a:pt x="194" y="237"/>
                    </a:lnTo>
                    <a:lnTo>
                      <a:pt x="194" y="237"/>
                    </a:lnTo>
                    <a:lnTo>
                      <a:pt x="193" y="236"/>
                    </a:lnTo>
                    <a:lnTo>
                      <a:pt x="190" y="235"/>
                    </a:lnTo>
                    <a:lnTo>
                      <a:pt x="190" y="235"/>
                    </a:lnTo>
                    <a:lnTo>
                      <a:pt x="188" y="234"/>
                    </a:lnTo>
                    <a:lnTo>
                      <a:pt x="187" y="234"/>
                    </a:lnTo>
                    <a:lnTo>
                      <a:pt x="187" y="235"/>
                    </a:lnTo>
                    <a:lnTo>
                      <a:pt x="187" y="235"/>
                    </a:lnTo>
                    <a:lnTo>
                      <a:pt x="187" y="236"/>
                    </a:lnTo>
                    <a:lnTo>
                      <a:pt x="187" y="237"/>
                    </a:lnTo>
                    <a:lnTo>
                      <a:pt x="188" y="238"/>
                    </a:lnTo>
                    <a:lnTo>
                      <a:pt x="187" y="238"/>
                    </a:lnTo>
                    <a:lnTo>
                      <a:pt x="186" y="239"/>
                    </a:lnTo>
                    <a:lnTo>
                      <a:pt x="185" y="239"/>
                    </a:lnTo>
                    <a:lnTo>
                      <a:pt x="184" y="239"/>
                    </a:lnTo>
                    <a:lnTo>
                      <a:pt x="183" y="238"/>
                    </a:lnTo>
                    <a:lnTo>
                      <a:pt x="183" y="238"/>
                    </a:lnTo>
                    <a:lnTo>
                      <a:pt x="183" y="237"/>
                    </a:lnTo>
                    <a:lnTo>
                      <a:pt x="182" y="237"/>
                    </a:lnTo>
                    <a:lnTo>
                      <a:pt x="182" y="235"/>
                    </a:lnTo>
                    <a:lnTo>
                      <a:pt x="181" y="235"/>
                    </a:lnTo>
                    <a:lnTo>
                      <a:pt x="180" y="235"/>
                    </a:lnTo>
                    <a:lnTo>
                      <a:pt x="180" y="236"/>
                    </a:lnTo>
                    <a:lnTo>
                      <a:pt x="180" y="237"/>
                    </a:lnTo>
                    <a:lnTo>
                      <a:pt x="180" y="239"/>
                    </a:lnTo>
                    <a:lnTo>
                      <a:pt x="180" y="240"/>
                    </a:lnTo>
                    <a:lnTo>
                      <a:pt x="180" y="241"/>
                    </a:lnTo>
                    <a:lnTo>
                      <a:pt x="179" y="241"/>
                    </a:lnTo>
                    <a:lnTo>
                      <a:pt x="177" y="242"/>
                    </a:lnTo>
                    <a:lnTo>
                      <a:pt x="176" y="242"/>
                    </a:lnTo>
                    <a:lnTo>
                      <a:pt x="176" y="244"/>
                    </a:lnTo>
                    <a:lnTo>
                      <a:pt x="175" y="242"/>
                    </a:lnTo>
                    <a:lnTo>
                      <a:pt x="173" y="242"/>
                    </a:lnTo>
                    <a:lnTo>
                      <a:pt x="173" y="242"/>
                    </a:lnTo>
                    <a:lnTo>
                      <a:pt x="173" y="241"/>
                    </a:lnTo>
                    <a:lnTo>
                      <a:pt x="172" y="240"/>
                    </a:lnTo>
                    <a:lnTo>
                      <a:pt x="170" y="240"/>
                    </a:lnTo>
                    <a:lnTo>
                      <a:pt x="169" y="239"/>
                    </a:lnTo>
                    <a:lnTo>
                      <a:pt x="169" y="238"/>
                    </a:lnTo>
                    <a:lnTo>
                      <a:pt x="168" y="237"/>
                    </a:lnTo>
                    <a:lnTo>
                      <a:pt x="167" y="237"/>
                    </a:lnTo>
                    <a:lnTo>
                      <a:pt x="166" y="238"/>
                    </a:lnTo>
                    <a:lnTo>
                      <a:pt x="164" y="240"/>
                    </a:lnTo>
                    <a:lnTo>
                      <a:pt x="163" y="240"/>
                    </a:lnTo>
                    <a:lnTo>
                      <a:pt x="162" y="240"/>
                    </a:lnTo>
                    <a:lnTo>
                      <a:pt x="160" y="240"/>
                    </a:lnTo>
                    <a:lnTo>
                      <a:pt x="159" y="239"/>
                    </a:lnTo>
                    <a:lnTo>
                      <a:pt x="157" y="238"/>
                    </a:lnTo>
                    <a:lnTo>
                      <a:pt x="156" y="238"/>
                    </a:lnTo>
                    <a:lnTo>
                      <a:pt x="155" y="237"/>
                    </a:lnTo>
                    <a:lnTo>
                      <a:pt x="154" y="235"/>
                    </a:lnTo>
                    <a:lnTo>
                      <a:pt x="153" y="235"/>
                    </a:lnTo>
                    <a:lnTo>
                      <a:pt x="152" y="234"/>
                    </a:lnTo>
                    <a:lnTo>
                      <a:pt x="151" y="234"/>
                    </a:lnTo>
                    <a:lnTo>
                      <a:pt x="150" y="233"/>
                    </a:lnTo>
                    <a:lnTo>
                      <a:pt x="149" y="232"/>
                    </a:lnTo>
                    <a:lnTo>
                      <a:pt x="147" y="231"/>
                    </a:lnTo>
                    <a:lnTo>
                      <a:pt x="146" y="230"/>
                    </a:lnTo>
                    <a:lnTo>
                      <a:pt x="146" y="228"/>
                    </a:lnTo>
                    <a:lnTo>
                      <a:pt x="146" y="227"/>
                    </a:lnTo>
                    <a:lnTo>
                      <a:pt x="145" y="227"/>
                    </a:lnTo>
                    <a:lnTo>
                      <a:pt x="145" y="228"/>
                    </a:lnTo>
                    <a:lnTo>
                      <a:pt x="144" y="228"/>
                    </a:lnTo>
                    <a:lnTo>
                      <a:pt x="144" y="228"/>
                    </a:lnTo>
                    <a:lnTo>
                      <a:pt x="143" y="230"/>
                    </a:lnTo>
                    <a:lnTo>
                      <a:pt x="142" y="230"/>
                    </a:lnTo>
                    <a:lnTo>
                      <a:pt x="142" y="230"/>
                    </a:lnTo>
                    <a:lnTo>
                      <a:pt x="141" y="230"/>
                    </a:lnTo>
                    <a:lnTo>
                      <a:pt x="140" y="229"/>
                    </a:lnTo>
                    <a:lnTo>
                      <a:pt x="140" y="228"/>
                    </a:lnTo>
                    <a:lnTo>
                      <a:pt x="140" y="228"/>
                    </a:lnTo>
                    <a:lnTo>
                      <a:pt x="141" y="227"/>
                    </a:lnTo>
                    <a:lnTo>
                      <a:pt x="141" y="226"/>
                    </a:lnTo>
                    <a:lnTo>
                      <a:pt x="142" y="225"/>
                    </a:lnTo>
                    <a:lnTo>
                      <a:pt x="141" y="224"/>
                    </a:lnTo>
                    <a:lnTo>
                      <a:pt x="141" y="222"/>
                    </a:lnTo>
                    <a:lnTo>
                      <a:pt x="141" y="221"/>
                    </a:lnTo>
                    <a:lnTo>
                      <a:pt x="141" y="220"/>
                    </a:lnTo>
                    <a:lnTo>
                      <a:pt x="139" y="218"/>
                    </a:lnTo>
                    <a:lnTo>
                      <a:pt x="138" y="218"/>
                    </a:lnTo>
                    <a:lnTo>
                      <a:pt x="136" y="218"/>
                    </a:lnTo>
                    <a:lnTo>
                      <a:pt x="135" y="218"/>
                    </a:lnTo>
                    <a:lnTo>
                      <a:pt x="135" y="218"/>
                    </a:lnTo>
                    <a:lnTo>
                      <a:pt x="133" y="218"/>
                    </a:lnTo>
                    <a:lnTo>
                      <a:pt x="132" y="217"/>
                    </a:lnTo>
                    <a:lnTo>
                      <a:pt x="132" y="216"/>
                    </a:lnTo>
                    <a:lnTo>
                      <a:pt x="132" y="215"/>
                    </a:lnTo>
                    <a:lnTo>
                      <a:pt x="132" y="214"/>
                    </a:lnTo>
                    <a:lnTo>
                      <a:pt x="132" y="214"/>
                    </a:lnTo>
                    <a:lnTo>
                      <a:pt x="132" y="213"/>
                    </a:lnTo>
                    <a:lnTo>
                      <a:pt x="132" y="213"/>
                    </a:lnTo>
                    <a:lnTo>
                      <a:pt x="135" y="212"/>
                    </a:lnTo>
                    <a:lnTo>
                      <a:pt x="135" y="211"/>
                    </a:lnTo>
                    <a:lnTo>
                      <a:pt x="135" y="211"/>
                    </a:lnTo>
                    <a:lnTo>
                      <a:pt x="135" y="210"/>
                    </a:lnTo>
                    <a:lnTo>
                      <a:pt x="135" y="209"/>
                    </a:lnTo>
                    <a:lnTo>
                      <a:pt x="134" y="208"/>
                    </a:lnTo>
                    <a:lnTo>
                      <a:pt x="133" y="208"/>
                    </a:lnTo>
                    <a:lnTo>
                      <a:pt x="132" y="208"/>
                    </a:lnTo>
                    <a:lnTo>
                      <a:pt x="132" y="208"/>
                    </a:lnTo>
                    <a:lnTo>
                      <a:pt x="130" y="208"/>
                    </a:lnTo>
                    <a:lnTo>
                      <a:pt x="129" y="208"/>
                    </a:lnTo>
                    <a:lnTo>
                      <a:pt x="128" y="207"/>
                    </a:lnTo>
                    <a:lnTo>
                      <a:pt x="127" y="206"/>
                    </a:lnTo>
                    <a:lnTo>
                      <a:pt x="126" y="205"/>
                    </a:lnTo>
                    <a:lnTo>
                      <a:pt x="126" y="204"/>
                    </a:lnTo>
                    <a:lnTo>
                      <a:pt x="126" y="204"/>
                    </a:lnTo>
                    <a:lnTo>
                      <a:pt x="126" y="203"/>
                    </a:lnTo>
                    <a:lnTo>
                      <a:pt x="127" y="202"/>
                    </a:lnTo>
                    <a:lnTo>
                      <a:pt x="128" y="202"/>
                    </a:lnTo>
                    <a:lnTo>
                      <a:pt x="129" y="202"/>
                    </a:lnTo>
                    <a:lnTo>
                      <a:pt x="130" y="201"/>
                    </a:lnTo>
                    <a:lnTo>
                      <a:pt x="130" y="201"/>
                    </a:lnTo>
                    <a:lnTo>
                      <a:pt x="129" y="201"/>
                    </a:lnTo>
                    <a:lnTo>
                      <a:pt x="128" y="201"/>
                    </a:lnTo>
                    <a:lnTo>
                      <a:pt x="128" y="201"/>
                    </a:lnTo>
                    <a:lnTo>
                      <a:pt x="126" y="199"/>
                    </a:lnTo>
                    <a:lnTo>
                      <a:pt x="125" y="198"/>
                    </a:lnTo>
                    <a:lnTo>
                      <a:pt x="124" y="198"/>
                    </a:lnTo>
                    <a:lnTo>
                      <a:pt x="122" y="198"/>
                    </a:lnTo>
                    <a:lnTo>
                      <a:pt x="121" y="199"/>
                    </a:lnTo>
                    <a:lnTo>
                      <a:pt x="121" y="199"/>
                    </a:lnTo>
                    <a:lnTo>
                      <a:pt x="120" y="200"/>
                    </a:lnTo>
                    <a:lnTo>
                      <a:pt x="119" y="201"/>
                    </a:lnTo>
                    <a:lnTo>
                      <a:pt x="118" y="201"/>
                    </a:lnTo>
                    <a:lnTo>
                      <a:pt x="118" y="201"/>
                    </a:lnTo>
                    <a:lnTo>
                      <a:pt x="117" y="201"/>
                    </a:lnTo>
                    <a:lnTo>
                      <a:pt x="116" y="201"/>
                    </a:lnTo>
                    <a:lnTo>
                      <a:pt x="116" y="200"/>
                    </a:lnTo>
                    <a:lnTo>
                      <a:pt x="116" y="199"/>
                    </a:lnTo>
                    <a:lnTo>
                      <a:pt x="116" y="198"/>
                    </a:lnTo>
                    <a:lnTo>
                      <a:pt x="116" y="197"/>
                    </a:lnTo>
                    <a:lnTo>
                      <a:pt x="116" y="197"/>
                    </a:lnTo>
                    <a:lnTo>
                      <a:pt x="117" y="196"/>
                    </a:lnTo>
                    <a:lnTo>
                      <a:pt x="117" y="194"/>
                    </a:lnTo>
                    <a:lnTo>
                      <a:pt x="116" y="194"/>
                    </a:lnTo>
                    <a:lnTo>
                      <a:pt x="116" y="193"/>
                    </a:lnTo>
                    <a:lnTo>
                      <a:pt x="115" y="193"/>
                    </a:lnTo>
                    <a:lnTo>
                      <a:pt x="114" y="193"/>
                    </a:lnTo>
                    <a:lnTo>
                      <a:pt x="113" y="194"/>
                    </a:lnTo>
                    <a:lnTo>
                      <a:pt x="112" y="194"/>
                    </a:lnTo>
                    <a:lnTo>
                      <a:pt x="111" y="195"/>
                    </a:lnTo>
                    <a:lnTo>
                      <a:pt x="110" y="195"/>
                    </a:lnTo>
                    <a:lnTo>
                      <a:pt x="110" y="194"/>
                    </a:lnTo>
                    <a:lnTo>
                      <a:pt x="109" y="194"/>
                    </a:lnTo>
                    <a:lnTo>
                      <a:pt x="109" y="193"/>
                    </a:lnTo>
                    <a:lnTo>
                      <a:pt x="109" y="191"/>
                    </a:lnTo>
                    <a:lnTo>
                      <a:pt x="110" y="190"/>
                    </a:lnTo>
                    <a:lnTo>
                      <a:pt x="111" y="190"/>
                    </a:lnTo>
                    <a:lnTo>
                      <a:pt x="111" y="189"/>
                    </a:lnTo>
                    <a:lnTo>
                      <a:pt x="112" y="188"/>
                    </a:lnTo>
                    <a:lnTo>
                      <a:pt x="112" y="187"/>
                    </a:lnTo>
                    <a:lnTo>
                      <a:pt x="111" y="187"/>
                    </a:lnTo>
                    <a:lnTo>
                      <a:pt x="111" y="187"/>
                    </a:lnTo>
                    <a:lnTo>
                      <a:pt x="109" y="187"/>
                    </a:lnTo>
                    <a:lnTo>
                      <a:pt x="107" y="188"/>
                    </a:lnTo>
                    <a:lnTo>
                      <a:pt x="106" y="188"/>
                    </a:lnTo>
                    <a:lnTo>
                      <a:pt x="105" y="187"/>
                    </a:lnTo>
                    <a:lnTo>
                      <a:pt x="106" y="184"/>
                    </a:lnTo>
                    <a:lnTo>
                      <a:pt x="107" y="183"/>
                    </a:lnTo>
                    <a:lnTo>
                      <a:pt x="107" y="180"/>
                    </a:lnTo>
                    <a:lnTo>
                      <a:pt x="108" y="179"/>
                    </a:lnTo>
                    <a:lnTo>
                      <a:pt x="108" y="178"/>
                    </a:lnTo>
                    <a:lnTo>
                      <a:pt x="109" y="177"/>
                    </a:lnTo>
                    <a:lnTo>
                      <a:pt x="109" y="177"/>
                    </a:lnTo>
                    <a:lnTo>
                      <a:pt x="111" y="176"/>
                    </a:lnTo>
                    <a:lnTo>
                      <a:pt x="114" y="177"/>
                    </a:lnTo>
                    <a:lnTo>
                      <a:pt x="114" y="177"/>
                    </a:lnTo>
                    <a:lnTo>
                      <a:pt x="114" y="176"/>
                    </a:lnTo>
                    <a:lnTo>
                      <a:pt x="114" y="175"/>
                    </a:lnTo>
                    <a:lnTo>
                      <a:pt x="114" y="175"/>
                    </a:lnTo>
                    <a:lnTo>
                      <a:pt x="112" y="175"/>
                    </a:lnTo>
                    <a:lnTo>
                      <a:pt x="111" y="175"/>
                    </a:lnTo>
                    <a:lnTo>
                      <a:pt x="110" y="175"/>
                    </a:lnTo>
                    <a:lnTo>
                      <a:pt x="109" y="175"/>
                    </a:lnTo>
                    <a:lnTo>
                      <a:pt x="107" y="175"/>
                    </a:lnTo>
                    <a:lnTo>
                      <a:pt x="106" y="175"/>
                    </a:lnTo>
                    <a:lnTo>
                      <a:pt x="104" y="175"/>
                    </a:lnTo>
                    <a:lnTo>
                      <a:pt x="103" y="174"/>
                    </a:lnTo>
                    <a:lnTo>
                      <a:pt x="102" y="174"/>
                    </a:lnTo>
                    <a:lnTo>
                      <a:pt x="102" y="173"/>
                    </a:lnTo>
                    <a:lnTo>
                      <a:pt x="101" y="173"/>
                    </a:lnTo>
                    <a:lnTo>
                      <a:pt x="101" y="171"/>
                    </a:lnTo>
                    <a:lnTo>
                      <a:pt x="101" y="170"/>
                    </a:lnTo>
                    <a:lnTo>
                      <a:pt x="101" y="167"/>
                    </a:lnTo>
                    <a:lnTo>
                      <a:pt x="101" y="166"/>
                    </a:lnTo>
                    <a:lnTo>
                      <a:pt x="100" y="166"/>
                    </a:lnTo>
                    <a:lnTo>
                      <a:pt x="99" y="166"/>
                    </a:lnTo>
                    <a:lnTo>
                      <a:pt x="99" y="167"/>
                    </a:lnTo>
                    <a:lnTo>
                      <a:pt x="99" y="168"/>
                    </a:lnTo>
                    <a:lnTo>
                      <a:pt x="99" y="170"/>
                    </a:lnTo>
                    <a:lnTo>
                      <a:pt x="98" y="170"/>
                    </a:lnTo>
                    <a:lnTo>
                      <a:pt x="97" y="171"/>
                    </a:lnTo>
                    <a:lnTo>
                      <a:pt x="97" y="172"/>
                    </a:lnTo>
                    <a:lnTo>
                      <a:pt x="96" y="172"/>
                    </a:lnTo>
                    <a:lnTo>
                      <a:pt x="95" y="172"/>
                    </a:lnTo>
                    <a:lnTo>
                      <a:pt x="94" y="172"/>
                    </a:lnTo>
                    <a:lnTo>
                      <a:pt x="94" y="172"/>
                    </a:lnTo>
                    <a:lnTo>
                      <a:pt x="93" y="171"/>
                    </a:lnTo>
                    <a:lnTo>
                      <a:pt x="91" y="170"/>
                    </a:lnTo>
                    <a:lnTo>
                      <a:pt x="90" y="170"/>
                    </a:lnTo>
                    <a:lnTo>
                      <a:pt x="90" y="169"/>
                    </a:lnTo>
                    <a:lnTo>
                      <a:pt x="89" y="168"/>
                    </a:lnTo>
                    <a:lnTo>
                      <a:pt x="89" y="167"/>
                    </a:lnTo>
                    <a:lnTo>
                      <a:pt x="87" y="166"/>
                    </a:lnTo>
                    <a:lnTo>
                      <a:pt x="87" y="165"/>
                    </a:lnTo>
                    <a:lnTo>
                      <a:pt x="86" y="164"/>
                    </a:lnTo>
                    <a:lnTo>
                      <a:pt x="86" y="163"/>
                    </a:lnTo>
                    <a:lnTo>
                      <a:pt x="85" y="161"/>
                    </a:lnTo>
                    <a:lnTo>
                      <a:pt x="84" y="160"/>
                    </a:lnTo>
                    <a:lnTo>
                      <a:pt x="83" y="159"/>
                    </a:lnTo>
                    <a:lnTo>
                      <a:pt x="82" y="157"/>
                    </a:lnTo>
                    <a:lnTo>
                      <a:pt x="81" y="156"/>
                    </a:lnTo>
                    <a:lnTo>
                      <a:pt x="80" y="156"/>
                    </a:lnTo>
                    <a:lnTo>
                      <a:pt x="80" y="155"/>
                    </a:lnTo>
                    <a:lnTo>
                      <a:pt x="78" y="155"/>
                    </a:lnTo>
                    <a:lnTo>
                      <a:pt x="77" y="155"/>
                    </a:lnTo>
                    <a:lnTo>
                      <a:pt x="76" y="155"/>
                    </a:lnTo>
                    <a:lnTo>
                      <a:pt x="75" y="155"/>
                    </a:lnTo>
                    <a:lnTo>
                      <a:pt x="73" y="155"/>
                    </a:lnTo>
                    <a:lnTo>
                      <a:pt x="72" y="155"/>
                    </a:lnTo>
                    <a:lnTo>
                      <a:pt x="70" y="154"/>
                    </a:lnTo>
                    <a:lnTo>
                      <a:pt x="69" y="153"/>
                    </a:lnTo>
                    <a:lnTo>
                      <a:pt x="68" y="152"/>
                    </a:lnTo>
                    <a:lnTo>
                      <a:pt x="66" y="149"/>
                    </a:lnTo>
                    <a:lnTo>
                      <a:pt x="66" y="147"/>
                    </a:lnTo>
                    <a:lnTo>
                      <a:pt x="66" y="146"/>
                    </a:lnTo>
                    <a:lnTo>
                      <a:pt x="64" y="146"/>
                    </a:lnTo>
                    <a:lnTo>
                      <a:pt x="63" y="148"/>
                    </a:lnTo>
                    <a:lnTo>
                      <a:pt x="63" y="149"/>
                    </a:lnTo>
                    <a:lnTo>
                      <a:pt x="63" y="149"/>
                    </a:lnTo>
                    <a:lnTo>
                      <a:pt x="63" y="150"/>
                    </a:lnTo>
                    <a:lnTo>
                      <a:pt x="63" y="151"/>
                    </a:lnTo>
                    <a:lnTo>
                      <a:pt x="62" y="151"/>
                    </a:lnTo>
                    <a:lnTo>
                      <a:pt x="61" y="152"/>
                    </a:lnTo>
                    <a:lnTo>
                      <a:pt x="60" y="152"/>
                    </a:lnTo>
                    <a:lnTo>
                      <a:pt x="59" y="151"/>
                    </a:lnTo>
                    <a:lnTo>
                      <a:pt x="58" y="149"/>
                    </a:lnTo>
                    <a:lnTo>
                      <a:pt x="58" y="149"/>
                    </a:lnTo>
                    <a:lnTo>
                      <a:pt x="57" y="149"/>
                    </a:lnTo>
                    <a:lnTo>
                      <a:pt x="56" y="149"/>
                    </a:lnTo>
                    <a:lnTo>
                      <a:pt x="56" y="151"/>
                    </a:lnTo>
                    <a:lnTo>
                      <a:pt x="56" y="152"/>
                    </a:lnTo>
                    <a:lnTo>
                      <a:pt x="55" y="153"/>
                    </a:lnTo>
                    <a:lnTo>
                      <a:pt x="54" y="153"/>
                    </a:lnTo>
                    <a:lnTo>
                      <a:pt x="53" y="153"/>
                    </a:lnTo>
                    <a:lnTo>
                      <a:pt x="52" y="152"/>
                    </a:lnTo>
                    <a:lnTo>
                      <a:pt x="52" y="152"/>
                    </a:lnTo>
                    <a:lnTo>
                      <a:pt x="51" y="151"/>
                    </a:lnTo>
                    <a:lnTo>
                      <a:pt x="50" y="151"/>
                    </a:lnTo>
                    <a:lnTo>
                      <a:pt x="49" y="150"/>
                    </a:lnTo>
                    <a:lnTo>
                      <a:pt x="48" y="149"/>
                    </a:lnTo>
                    <a:lnTo>
                      <a:pt x="46" y="147"/>
                    </a:lnTo>
                    <a:lnTo>
                      <a:pt x="45" y="146"/>
                    </a:lnTo>
                    <a:lnTo>
                      <a:pt x="44" y="146"/>
                    </a:lnTo>
                    <a:lnTo>
                      <a:pt x="43" y="147"/>
                    </a:lnTo>
                    <a:lnTo>
                      <a:pt x="42" y="148"/>
                    </a:lnTo>
                    <a:lnTo>
                      <a:pt x="42" y="149"/>
                    </a:lnTo>
                    <a:lnTo>
                      <a:pt x="42" y="149"/>
                    </a:lnTo>
                    <a:lnTo>
                      <a:pt x="42" y="150"/>
                    </a:lnTo>
                    <a:lnTo>
                      <a:pt x="42" y="151"/>
                    </a:lnTo>
                    <a:lnTo>
                      <a:pt x="42" y="152"/>
                    </a:lnTo>
                    <a:lnTo>
                      <a:pt x="42" y="152"/>
                    </a:lnTo>
                    <a:lnTo>
                      <a:pt x="41" y="152"/>
                    </a:lnTo>
                    <a:lnTo>
                      <a:pt x="40" y="153"/>
                    </a:lnTo>
                    <a:lnTo>
                      <a:pt x="39" y="153"/>
                    </a:lnTo>
                    <a:lnTo>
                      <a:pt x="39" y="153"/>
                    </a:lnTo>
                    <a:lnTo>
                      <a:pt x="38" y="153"/>
                    </a:lnTo>
                    <a:lnTo>
                      <a:pt x="37" y="152"/>
                    </a:lnTo>
                    <a:lnTo>
                      <a:pt x="36" y="152"/>
                    </a:lnTo>
                    <a:lnTo>
                      <a:pt x="35" y="151"/>
                    </a:lnTo>
                    <a:lnTo>
                      <a:pt x="34" y="151"/>
                    </a:lnTo>
                    <a:lnTo>
                      <a:pt x="33" y="149"/>
                    </a:lnTo>
                    <a:lnTo>
                      <a:pt x="32" y="149"/>
                    </a:lnTo>
                    <a:lnTo>
                      <a:pt x="32" y="148"/>
                    </a:lnTo>
                    <a:lnTo>
                      <a:pt x="32" y="148"/>
                    </a:lnTo>
                    <a:lnTo>
                      <a:pt x="31" y="148"/>
                    </a:lnTo>
                    <a:lnTo>
                      <a:pt x="31" y="149"/>
                    </a:lnTo>
                    <a:lnTo>
                      <a:pt x="31" y="152"/>
                    </a:lnTo>
                    <a:lnTo>
                      <a:pt x="31" y="155"/>
                    </a:lnTo>
                    <a:lnTo>
                      <a:pt x="30" y="156"/>
                    </a:lnTo>
                    <a:lnTo>
                      <a:pt x="30" y="157"/>
                    </a:lnTo>
                    <a:lnTo>
                      <a:pt x="28" y="159"/>
                    </a:lnTo>
                    <a:lnTo>
                      <a:pt x="28" y="159"/>
                    </a:lnTo>
                    <a:lnTo>
                      <a:pt x="27" y="159"/>
                    </a:lnTo>
                    <a:lnTo>
                      <a:pt x="26" y="159"/>
                    </a:lnTo>
                    <a:lnTo>
                      <a:pt x="24" y="157"/>
                    </a:lnTo>
                    <a:lnTo>
                      <a:pt x="24" y="156"/>
                    </a:lnTo>
                    <a:lnTo>
                      <a:pt x="23" y="156"/>
                    </a:lnTo>
                    <a:lnTo>
                      <a:pt x="23" y="155"/>
                    </a:lnTo>
                    <a:lnTo>
                      <a:pt x="23" y="154"/>
                    </a:lnTo>
                    <a:lnTo>
                      <a:pt x="23" y="152"/>
                    </a:lnTo>
                    <a:lnTo>
                      <a:pt x="24" y="151"/>
                    </a:lnTo>
                    <a:lnTo>
                      <a:pt x="25" y="150"/>
                    </a:lnTo>
                    <a:lnTo>
                      <a:pt x="25" y="149"/>
                    </a:lnTo>
                    <a:lnTo>
                      <a:pt x="25" y="149"/>
                    </a:lnTo>
                    <a:lnTo>
                      <a:pt x="24" y="149"/>
                    </a:lnTo>
                    <a:lnTo>
                      <a:pt x="23" y="149"/>
                    </a:lnTo>
                    <a:lnTo>
                      <a:pt x="22" y="149"/>
                    </a:lnTo>
                    <a:lnTo>
                      <a:pt x="21" y="151"/>
                    </a:lnTo>
                    <a:lnTo>
                      <a:pt x="21" y="152"/>
                    </a:lnTo>
                    <a:lnTo>
                      <a:pt x="21" y="153"/>
                    </a:lnTo>
                    <a:lnTo>
                      <a:pt x="20" y="154"/>
                    </a:lnTo>
                    <a:lnTo>
                      <a:pt x="19" y="154"/>
                    </a:lnTo>
                    <a:lnTo>
                      <a:pt x="18" y="154"/>
                    </a:lnTo>
                    <a:lnTo>
                      <a:pt x="17" y="155"/>
                    </a:lnTo>
                    <a:lnTo>
                      <a:pt x="17" y="156"/>
                    </a:lnTo>
                    <a:lnTo>
                      <a:pt x="16" y="157"/>
                    </a:lnTo>
                    <a:lnTo>
                      <a:pt x="16" y="158"/>
                    </a:lnTo>
                    <a:lnTo>
                      <a:pt x="15" y="159"/>
                    </a:lnTo>
                    <a:lnTo>
                      <a:pt x="15" y="159"/>
                    </a:lnTo>
                    <a:lnTo>
                      <a:pt x="13" y="161"/>
                    </a:lnTo>
                    <a:lnTo>
                      <a:pt x="12" y="161"/>
                    </a:lnTo>
                    <a:lnTo>
                      <a:pt x="10" y="162"/>
                    </a:lnTo>
                    <a:lnTo>
                      <a:pt x="8" y="161"/>
                    </a:lnTo>
                    <a:lnTo>
                      <a:pt x="8" y="160"/>
                    </a:lnTo>
                    <a:lnTo>
                      <a:pt x="8" y="159"/>
                    </a:lnTo>
                    <a:lnTo>
                      <a:pt x="7" y="159"/>
                    </a:lnTo>
                    <a:lnTo>
                      <a:pt x="6" y="159"/>
                    </a:lnTo>
                    <a:lnTo>
                      <a:pt x="5" y="157"/>
                    </a:lnTo>
                    <a:lnTo>
                      <a:pt x="6" y="157"/>
                    </a:lnTo>
                    <a:lnTo>
                      <a:pt x="6" y="156"/>
                    </a:lnTo>
                    <a:lnTo>
                      <a:pt x="6" y="156"/>
                    </a:lnTo>
                    <a:lnTo>
                      <a:pt x="5" y="156"/>
                    </a:lnTo>
                    <a:lnTo>
                      <a:pt x="4" y="157"/>
                    </a:lnTo>
                    <a:lnTo>
                      <a:pt x="3" y="159"/>
                    </a:lnTo>
                    <a:lnTo>
                      <a:pt x="2" y="159"/>
                    </a:lnTo>
                    <a:lnTo>
                      <a:pt x="1" y="159"/>
                    </a:lnTo>
                    <a:lnTo>
                      <a:pt x="1" y="158"/>
                    </a:lnTo>
                    <a:lnTo>
                      <a:pt x="0" y="158"/>
                    </a:lnTo>
                    <a:lnTo>
                      <a:pt x="0" y="157"/>
                    </a:lnTo>
                    <a:lnTo>
                      <a:pt x="44"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11" name="Freeform 969">
                <a:extLst>
                  <a:ext uri="{FF2B5EF4-FFF2-40B4-BE49-F238E27FC236}">
                    <a16:creationId xmlns:a16="http://schemas.microsoft.com/office/drawing/2014/main" id="{0C318A10-98E9-495F-AED5-5E4E3284C68E}"/>
                  </a:ext>
                </a:extLst>
              </p:cNvPr>
              <p:cNvSpPr>
                <a:spLocks/>
              </p:cNvSpPr>
              <p:nvPr/>
            </p:nvSpPr>
            <p:spPr bwMode="auto">
              <a:xfrm>
                <a:off x="5142" y="1775"/>
                <a:ext cx="379" cy="211"/>
              </a:xfrm>
              <a:custGeom>
                <a:avLst/>
                <a:gdLst>
                  <a:gd name="T0" fmla="*/ 19 w 379"/>
                  <a:gd name="T1" fmla="*/ 18 h 211"/>
                  <a:gd name="T2" fmla="*/ 31 w 379"/>
                  <a:gd name="T3" fmla="*/ 7 h 211"/>
                  <a:gd name="T4" fmla="*/ 44 w 379"/>
                  <a:gd name="T5" fmla="*/ 7 h 211"/>
                  <a:gd name="T6" fmla="*/ 56 w 379"/>
                  <a:gd name="T7" fmla="*/ 2 h 211"/>
                  <a:gd name="T8" fmla="*/ 70 w 379"/>
                  <a:gd name="T9" fmla="*/ 5 h 211"/>
                  <a:gd name="T10" fmla="*/ 84 w 379"/>
                  <a:gd name="T11" fmla="*/ 6 h 211"/>
                  <a:gd name="T12" fmla="*/ 97 w 379"/>
                  <a:gd name="T13" fmla="*/ 6 h 211"/>
                  <a:gd name="T14" fmla="*/ 115 w 379"/>
                  <a:gd name="T15" fmla="*/ 3 h 211"/>
                  <a:gd name="T16" fmla="*/ 157 w 379"/>
                  <a:gd name="T17" fmla="*/ 14 h 211"/>
                  <a:gd name="T18" fmla="*/ 174 w 379"/>
                  <a:gd name="T19" fmla="*/ 10 h 211"/>
                  <a:gd name="T20" fmla="*/ 194 w 379"/>
                  <a:gd name="T21" fmla="*/ 14 h 211"/>
                  <a:gd name="T22" fmla="*/ 212 w 379"/>
                  <a:gd name="T23" fmla="*/ 14 h 211"/>
                  <a:gd name="T24" fmla="*/ 229 w 379"/>
                  <a:gd name="T25" fmla="*/ 17 h 211"/>
                  <a:gd name="T26" fmla="*/ 243 w 379"/>
                  <a:gd name="T27" fmla="*/ 22 h 211"/>
                  <a:gd name="T28" fmla="*/ 256 w 379"/>
                  <a:gd name="T29" fmla="*/ 32 h 211"/>
                  <a:gd name="T30" fmla="*/ 263 w 379"/>
                  <a:gd name="T31" fmla="*/ 38 h 211"/>
                  <a:gd name="T32" fmla="*/ 274 w 379"/>
                  <a:gd name="T33" fmla="*/ 43 h 211"/>
                  <a:gd name="T34" fmla="*/ 287 w 379"/>
                  <a:gd name="T35" fmla="*/ 49 h 211"/>
                  <a:gd name="T36" fmla="*/ 296 w 379"/>
                  <a:gd name="T37" fmla="*/ 59 h 211"/>
                  <a:gd name="T38" fmla="*/ 303 w 379"/>
                  <a:gd name="T39" fmla="*/ 70 h 211"/>
                  <a:gd name="T40" fmla="*/ 308 w 379"/>
                  <a:gd name="T41" fmla="*/ 81 h 211"/>
                  <a:gd name="T42" fmla="*/ 311 w 379"/>
                  <a:gd name="T43" fmla="*/ 88 h 211"/>
                  <a:gd name="T44" fmla="*/ 322 w 379"/>
                  <a:gd name="T45" fmla="*/ 95 h 211"/>
                  <a:gd name="T46" fmla="*/ 327 w 379"/>
                  <a:gd name="T47" fmla="*/ 104 h 211"/>
                  <a:gd name="T48" fmla="*/ 337 w 379"/>
                  <a:gd name="T49" fmla="*/ 117 h 211"/>
                  <a:gd name="T50" fmla="*/ 336 w 379"/>
                  <a:gd name="T51" fmla="*/ 128 h 211"/>
                  <a:gd name="T52" fmla="*/ 341 w 379"/>
                  <a:gd name="T53" fmla="*/ 133 h 211"/>
                  <a:gd name="T54" fmla="*/ 352 w 379"/>
                  <a:gd name="T55" fmla="*/ 141 h 211"/>
                  <a:gd name="T56" fmla="*/ 366 w 379"/>
                  <a:gd name="T57" fmla="*/ 145 h 211"/>
                  <a:gd name="T58" fmla="*/ 376 w 379"/>
                  <a:gd name="T59" fmla="*/ 151 h 211"/>
                  <a:gd name="T60" fmla="*/ 373 w 379"/>
                  <a:gd name="T61" fmla="*/ 157 h 211"/>
                  <a:gd name="T62" fmla="*/ 363 w 379"/>
                  <a:gd name="T63" fmla="*/ 158 h 211"/>
                  <a:gd name="T64" fmla="*/ 349 w 379"/>
                  <a:gd name="T65" fmla="*/ 162 h 211"/>
                  <a:gd name="T66" fmla="*/ 339 w 379"/>
                  <a:gd name="T67" fmla="*/ 167 h 211"/>
                  <a:gd name="T68" fmla="*/ 322 w 379"/>
                  <a:gd name="T69" fmla="*/ 174 h 211"/>
                  <a:gd name="T70" fmla="*/ 319 w 379"/>
                  <a:gd name="T71" fmla="*/ 176 h 211"/>
                  <a:gd name="T72" fmla="*/ 311 w 379"/>
                  <a:gd name="T73" fmla="*/ 180 h 211"/>
                  <a:gd name="T74" fmla="*/ 299 w 379"/>
                  <a:gd name="T75" fmla="*/ 181 h 211"/>
                  <a:gd name="T76" fmla="*/ 288 w 379"/>
                  <a:gd name="T77" fmla="*/ 185 h 211"/>
                  <a:gd name="T78" fmla="*/ 282 w 379"/>
                  <a:gd name="T79" fmla="*/ 189 h 211"/>
                  <a:gd name="T80" fmla="*/ 271 w 379"/>
                  <a:gd name="T81" fmla="*/ 193 h 211"/>
                  <a:gd name="T82" fmla="*/ 260 w 379"/>
                  <a:gd name="T83" fmla="*/ 193 h 211"/>
                  <a:gd name="T84" fmla="*/ 251 w 379"/>
                  <a:gd name="T85" fmla="*/ 197 h 211"/>
                  <a:gd name="T86" fmla="*/ 242 w 379"/>
                  <a:gd name="T87" fmla="*/ 204 h 211"/>
                  <a:gd name="T88" fmla="*/ 232 w 379"/>
                  <a:gd name="T89" fmla="*/ 205 h 211"/>
                  <a:gd name="T90" fmla="*/ 219 w 379"/>
                  <a:gd name="T91" fmla="*/ 210 h 211"/>
                  <a:gd name="T92" fmla="*/ 208 w 379"/>
                  <a:gd name="T93" fmla="*/ 209 h 211"/>
                  <a:gd name="T94" fmla="*/ 191 w 379"/>
                  <a:gd name="T95" fmla="*/ 203 h 211"/>
                  <a:gd name="T96" fmla="*/ 176 w 379"/>
                  <a:gd name="T97" fmla="*/ 195 h 211"/>
                  <a:gd name="T98" fmla="*/ 170 w 379"/>
                  <a:gd name="T99" fmla="*/ 185 h 211"/>
                  <a:gd name="T100" fmla="*/ 154 w 379"/>
                  <a:gd name="T101" fmla="*/ 179 h 211"/>
                  <a:gd name="T102" fmla="*/ 144 w 379"/>
                  <a:gd name="T103" fmla="*/ 171 h 211"/>
                  <a:gd name="T104" fmla="*/ 129 w 379"/>
                  <a:gd name="T105" fmla="*/ 167 h 211"/>
                  <a:gd name="T106" fmla="*/ 121 w 379"/>
                  <a:gd name="T107" fmla="*/ 147 h 211"/>
                  <a:gd name="T108" fmla="*/ 114 w 379"/>
                  <a:gd name="T109" fmla="*/ 128 h 211"/>
                  <a:gd name="T110" fmla="*/ 73 w 379"/>
                  <a:gd name="T111" fmla="*/ 107 h 211"/>
                  <a:gd name="T112" fmla="*/ 56 w 379"/>
                  <a:gd name="T113" fmla="*/ 104 h 211"/>
                  <a:gd name="T114" fmla="*/ 45 w 379"/>
                  <a:gd name="T115" fmla="*/ 94 h 211"/>
                  <a:gd name="T116" fmla="*/ 25 w 379"/>
                  <a:gd name="T117" fmla="*/ 86 h 211"/>
                  <a:gd name="T118" fmla="*/ 14 w 379"/>
                  <a:gd name="T119" fmla="*/ 82 h 211"/>
                  <a:gd name="T120" fmla="*/ 0 w 379"/>
                  <a:gd name="T121" fmla="*/ 73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9" h="211">
                    <a:moveTo>
                      <a:pt x="0" y="73"/>
                    </a:moveTo>
                    <a:lnTo>
                      <a:pt x="8" y="19"/>
                    </a:lnTo>
                    <a:lnTo>
                      <a:pt x="8" y="18"/>
                    </a:lnTo>
                    <a:lnTo>
                      <a:pt x="8" y="18"/>
                    </a:lnTo>
                    <a:lnTo>
                      <a:pt x="9" y="18"/>
                    </a:lnTo>
                    <a:lnTo>
                      <a:pt x="10" y="18"/>
                    </a:lnTo>
                    <a:lnTo>
                      <a:pt x="11" y="18"/>
                    </a:lnTo>
                    <a:lnTo>
                      <a:pt x="12" y="18"/>
                    </a:lnTo>
                    <a:lnTo>
                      <a:pt x="13" y="18"/>
                    </a:lnTo>
                    <a:lnTo>
                      <a:pt x="14" y="18"/>
                    </a:lnTo>
                    <a:lnTo>
                      <a:pt x="15" y="18"/>
                    </a:lnTo>
                    <a:lnTo>
                      <a:pt x="15" y="18"/>
                    </a:lnTo>
                    <a:lnTo>
                      <a:pt x="16" y="18"/>
                    </a:lnTo>
                    <a:lnTo>
                      <a:pt x="18" y="19"/>
                    </a:lnTo>
                    <a:lnTo>
                      <a:pt x="19" y="19"/>
                    </a:lnTo>
                    <a:lnTo>
                      <a:pt x="19" y="18"/>
                    </a:lnTo>
                    <a:lnTo>
                      <a:pt x="19" y="18"/>
                    </a:lnTo>
                    <a:lnTo>
                      <a:pt x="19" y="17"/>
                    </a:lnTo>
                    <a:lnTo>
                      <a:pt x="19" y="15"/>
                    </a:lnTo>
                    <a:lnTo>
                      <a:pt x="20" y="15"/>
                    </a:lnTo>
                    <a:lnTo>
                      <a:pt x="21" y="15"/>
                    </a:lnTo>
                    <a:lnTo>
                      <a:pt x="22" y="15"/>
                    </a:lnTo>
                    <a:lnTo>
                      <a:pt x="22" y="14"/>
                    </a:lnTo>
                    <a:lnTo>
                      <a:pt x="22" y="14"/>
                    </a:lnTo>
                    <a:lnTo>
                      <a:pt x="22" y="13"/>
                    </a:lnTo>
                    <a:lnTo>
                      <a:pt x="24" y="13"/>
                    </a:lnTo>
                    <a:lnTo>
                      <a:pt x="25" y="12"/>
                    </a:lnTo>
                    <a:lnTo>
                      <a:pt x="26" y="11"/>
                    </a:lnTo>
                    <a:lnTo>
                      <a:pt x="26" y="11"/>
                    </a:lnTo>
                    <a:lnTo>
                      <a:pt x="27" y="9"/>
                    </a:lnTo>
                    <a:lnTo>
                      <a:pt x="28" y="8"/>
                    </a:lnTo>
                    <a:lnTo>
                      <a:pt x="29" y="7"/>
                    </a:lnTo>
                    <a:lnTo>
                      <a:pt x="30" y="7"/>
                    </a:lnTo>
                    <a:lnTo>
                      <a:pt x="31" y="7"/>
                    </a:lnTo>
                    <a:lnTo>
                      <a:pt x="32" y="7"/>
                    </a:lnTo>
                    <a:lnTo>
                      <a:pt x="32" y="8"/>
                    </a:lnTo>
                    <a:lnTo>
                      <a:pt x="33" y="8"/>
                    </a:lnTo>
                    <a:lnTo>
                      <a:pt x="34" y="7"/>
                    </a:lnTo>
                    <a:lnTo>
                      <a:pt x="35" y="7"/>
                    </a:lnTo>
                    <a:lnTo>
                      <a:pt x="36" y="6"/>
                    </a:lnTo>
                    <a:lnTo>
                      <a:pt x="36" y="7"/>
                    </a:lnTo>
                    <a:lnTo>
                      <a:pt x="37" y="7"/>
                    </a:lnTo>
                    <a:lnTo>
                      <a:pt x="38" y="7"/>
                    </a:lnTo>
                    <a:lnTo>
                      <a:pt x="39" y="7"/>
                    </a:lnTo>
                    <a:lnTo>
                      <a:pt x="39" y="7"/>
                    </a:lnTo>
                    <a:lnTo>
                      <a:pt x="40" y="6"/>
                    </a:lnTo>
                    <a:lnTo>
                      <a:pt x="42" y="5"/>
                    </a:lnTo>
                    <a:lnTo>
                      <a:pt x="43" y="6"/>
                    </a:lnTo>
                    <a:lnTo>
                      <a:pt x="43" y="5"/>
                    </a:lnTo>
                    <a:lnTo>
                      <a:pt x="44" y="6"/>
                    </a:lnTo>
                    <a:lnTo>
                      <a:pt x="44" y="7"/>
                    </a:lnTo>
                    <a:lnTo>
                      <a:pt x="45" y="6"/>
                    </a:lnTo>
                    <a:lnTo>
                      <a:pt x="45" y="4"/>
                    </a:lnTo>
                    <a:lnTo>
                      <a:pt x="46" y="4"/>
                    </a:lnTo>
                    <a:lnTo>
                      <a:pt x="46" y="3"/>
                    </a:lnTo>
                    <a:lnTo>
                      <a:pt x="46" y="4"/>
                    </a:lnTo>
                    <a:lnTo>
                      <a:pt x="47" y="4"/>
                    </a:lnTo>
                    <a:lnTo>
                      <a:pt x="48" y="4"/>
                    </a:lnTo>
                    <a:lnTo>
                      <a:pt x="49" y="4"/>
                    </a:lnTo>
                    <a:lnTo>
                      <a:pt x="50" y="4"/>
                    </a:lnTo>
                    <a:lnTo>
                      <a:pt x="50" y="4"/>
                    </a:lnTo>
                    <a:lnTo>
                      <a:pt x="50" y="3"/>
                    </a:lnTo>
                    <a:lnTo>
                      <a:pt x="51" y="3"/>
                    </a:lnTo>
                    <a:lnTo>
                      <a:pt x="52" y="2"/>
                    </a:lnTo>
                    <a:lnTo>
                      <a:pt x="53" y="3"/>
                    </a:lnTo>
                    <a:lnTo>
                      <a:pt x="54" y="2"/>
                    </a:lnTo>
                    <a:lnTo>
                      <a:pt x="55" y="2"/>
                    </a:lnTo>
                    <a:lnTo>
                      <a:pt x="56" y="2"/>
                    </a:lnTo>
                    <a:lnTo>
                      <a:pt x="56" y="1"/>
                    </a:lnTo>
                    <a:lnTo>
                      <a:pt x="57" y="0"/>
                    </a:lnTo>
                    <a:lnTo>
                      <a:pt x="57" y="0"/>
                    </a:lnTo>
                    <a:lnTo>
                      <a:pt x="58" y="0"/>
                    </a:lnTo>
                    <a:lnTo>
                      <a:pt x="59" y="0"/>
                    </a:lnTo>
                    <a:lnTo>
                      <a:pt x="61" y="1"/>
                    </a:lnTo>
                    <a:lnTo>
                      <a:pt x="62" y="2"/>
                    </a:lnTo>
                    <a:lnTo>
                      <a:pt x="62" y="3"/>
                    </a:lnTo>
                    <a:lnTo>
                      <a:pt x="63" y="4"/>
                    </a:lnTo>
                    <a:lnTo>
                      <a:pt x="63" y="4"/>
                    </a:lnTo>
                    <a:lnTo>
                      <a:pt x="63" y="5"/>
                    </a:lnTo>
                    <a:lnTo>
                      <a:pt x="65" y="5"/>
                    </a:lnTo>
                    <a:lnTo>
                      <a:pt x="66" y="5"/>
                    </a:lnTo>
                    <a:lnTo>
                      <a:pt x="67" y="6"/>
                    </a:lnTo>
                    <a:lnTo>
                      <a:pt x="67" y="5"/>
                    </a:lnTo>
                    <a:lnTo>
                      <a:pt x="68" y="5"/>
                    </a:lnTo>
                    <a:lnTo>
                      <a:pt x="70" y="5"/>
                    </a:lnTo>
                    <a:lnTo>
                      <a:pt x="70" y="4"/>
                    </a:lnTo>
                    <a:lnTo>
                      <a:pt x="70" y="4"/>
                    </a:lnTo>
                    <a:lnTo>
                      <a:pt x="71" y="4"/>
                    </a:lnTo>
                    <a:lnTo>
                      <a:pt x="72" y="5"/>
                    </a:lnTo>
                    <a:lnTo>
                      <a:pt x="74" y="5"/>
                    </a:lnTo>
                    <a:lnTo>
                      <a:pt x="75" y="4"/>
                    </a:lnTo>
                    <a:lnTo>
                      <a:pt x="76" y="5"/>
                    </a:lnTo>
                    <a:lnTo>
                      <a:pt x="77" y="6"/>
                    </a:lnTo>
                    <a:lnTo>
                      <a:pt x="77" y="7"/>
                    </a:lnTo>
                    <a:lnTo>
                      <a:pt x="77" y="7"/>
                    </a:lnTo>
                    <a:lnTo>
                      <a:pt x="77" y="7"/>
                    </a:lnTo>
                    <a:lnTo>
                      <a:pt x="78" y="7"/>
                    </a:lnTo>
                    <a:lnTo>
                      <a:pt x="79" y="7"/>
                    </a:lnTo>
                    <a:lnTo>
                      <a:pt x="80" y="7"/>
                    </a:lnTo>
                    <a:lnTo>
                      <a:pt x="81" y="7"/>
                    </a:lnTo>
                    <a:lnTo>
                      <a:pt x="82" y="6"/>
                    </a:lnTo>
                    <a:lnTo>
                      <a:pt x="84" y="6"/>
                    </a:lnTo>
                    <a:lnTo>
                      <a:pt x="84" y="6"/>
                    </a:lnTo>
                    <a:lnTo>
                      <a:pt x="86" y="7"/>
                    </a:lnTo>
                    <a:lnTo>
                      <a:pt x="86" y="7"/>
                    </a:lnTo>
                    <a:lnTo>
                      <a:pt x="86" y="8"/>
                    </a:lnTo>
                    <a:lnTo>
                      <a:pt x="87" y="9"/>
                    </a:lnTo>
                    <a:lnTo>
                      <a:pt x="87" y="10"/>
                    </a:lnTo>
                    <a:lnTo>
                      <a:pt x="88" y="10"/>
                    </a:lnTo>
                    <a:lnTo>
                      <a:pt x="88" y="11"/>
                    </a:lnTo>
                    <a:lnTo>
                      <a:pt x="89" y="10"/>
                    </a:lnTo>
                    <a:lnTo>
                      <a:pt x="90" y="8"/>
                    </a:lnTo>
                    <a:lnTo>
                      <a:pt x="91" y="8"/>
                    </a:lnTo>
                    <a:lnTo>
                      <a:pt x="91" y="7"/>
                    </a:lnTo>
                    <a:lnTo>
                      <a:pt x="93" y="7"/>
                    </a:lnTo>
                    <a:lnTo>
                      <a:pt x="94" y="7"/>
                    </a:lnTo>
                    <a:lnTo>
                      <a:pt x="95" y="7"/>
                    </a:lnTo>
                    <a:lnTo>
                      <a:pt x="96" y="7"/>
                    </a:lnTo>
                    <a:lnTo>
                      <a:pt x="97" y="6"/>
                    </a:lnTo>
                    <a:lnTo>
                      <a:pt x="98" y="5"/>
                    </a:lnTo>
                    <a:lnTo>
                      <a:pt x="98" y="4"/>
                    </a:lnTo>
                    <a:lnTo>
                      <a:pt x="100" y="4"/>
                    </a:lnTo>
                    <a:lnTo>
                      <a:pt x="101" y="6"/>
                    </a:lnTo>
                    <a:lnTo>
                      <a:pt x="102" y="7"/>
                    </a:lnTo>
                    <a:lnTo>
                      <a:pt x="103" y="7"/>
                    </a:lnTo>
                    <a:lnTo>
                      <a:pt x="105" y="8"/>
                    </a:lnTo>
                    <a:lnTo>
                      <a:pt x="107" y="8"/>
                    </a:lnTo>
                    <a:lnTo>
                      <a:pt x="108" y="8"/>
                    </a:lnTo>
                    <a:lnTo>
                      <a:pt x="108" y="8"/>
                    </a:lnTo>
                    <a:lnTo>
                      <a:pt x="109" y="8"/>
                    </a:lnTo>
                    <a:lnTo>
                      <a:pt x="109" y="7"/>
                    </a:lnTo>
                    <a:lnTo>
                      <a:pt x="111" y="7"/>
                    </a:lnTo>
                    <a:lnTo>
                      <a:pt x="112" y="6"/>
                    </a:lnTo>
                    <a:lnTo>
                      <a:pt x="113" y="4"/>
                    </a:lnTo>
                    <a:lnTo>
                      <a:pt x="114" y="4"/>
                    </a:lnTo>
                    <a:lnTo>
                      <a:pt x="115" y="3"/>
                    </a:lnTo>
                    <a:lnTo>
                      <a:pt x="115" y="3"/>
                    </a:lnTo>
                    <a:lnTo>
                      <a:pt x="116" y="2"/>
                    </a:lnTo>
                    <a:lnTo>
                      <a:pt x="116" y="1"/>
                    </a:lnTo>
                    <a:lnTo>
                      <a:pt x="117" y="0"/>
                    </a:lnTo>
                    <a:lnTo>
                      <a:pt x="119" y="0"/>
                    </a:lnTo>
                    <a:lnTo>
                      <a:pt x="119" y="0"/>
                    </a:lnTo>
                    <a:lnTo>
                      <a:pt x="122" y="1"/>
                    </a:lnTo>
                    <a:lnTo>
                      <a:pt x="125" y="1"/>
                    </a:lnTo>
                    <a:lnTo>
                      <a:pt x="126" y="2"/>
                    </a:lnTo>
                    <a:lnTo>
                      <a:pt x="127" y="3"/>
                    </a:lnTo>
                    <a:lnTo>
                      <a:pt x="128" y="4"/>
                    </a:lnTo>
                    <a:lnTo>
                      <a:pt x="129" y="4"/>
                    </a:lnTo>
                    <a:lnTo>
                      <a:pt x="129" y="4"/>
                    </a:lnTo>
                    <a:lnTo>
                      <a:pt x="130" y="4"/>
                    </a:lnTo>
                    <a:lnTo>
                      <a:pt x="130" y="5"/>
                    </a:lnTo>
                    <a:lnTo>
                      <a:pt x="131" y="7"/>
                    </a:lnTo>
                    <a:lnTo>
                      <a:pt x="157" y="14"/>
                    </a:lnTo>
                    <a:lnTo>
                      <a:pt x="158" y="14"/>
                    </a:lnTo>
                    <a:lnTo>
                      <a:pt x="159" y="14"/>
                    </a:lnTo>
                    <a:lnTo>
                      <a:pt x="160" y="14"/>
                    </a:lnTo>
                    <a:lnTo>
                      <a:pt x="163" y="14"/>
                    </a:lnTo>
                    <a:lnTo>
                      <a:pt x="163" y="14"/>
                    </a:lnTo>
                    <a:lnTo>
                      <a:pt x="164" y="13"/>
                    </a:lnTo>
                    <a:lnTo>
                      <a:pt x="165" y="13"/>
                    </a:lnTo>
                    <a:lnTo>
                      <a:pt x="167" y="13"/>
                    </a:lnTo>
                    <a:lnTo>
                      <a:pt x="167" y="13"/>
                    </a:lnTo>
                    <a:lnTo>
                      <a:pt x="168" y="12"/>
                    </a:lnTo>
                    <a:lnTo>
                      <a:pt x="169" y="11"/>
                    </a:lnTo>
                    <a:lnTo>
                      <a:pt x="170" y="11"/>
                    </a:lnTo>
                    <a:lnTo>
                      <a:pt x="170" y="11"/>
                    </a:lnTo>
                    <a:lnTo>
                      <a:pt x="171" y="11"/>
                    </a:lnTo>
                    <a:lnTo>
                      <a:pt x="173" y="10"/>
                    </a:lnTo>
                    <a:lnTo>
                      <a:pt x="174" y="10"/>
                    </a:lnTo>
                    <a:lnTo>
                      <a:pt x="174" y="10"/>
                    </a:lnTo>
                    <a:lnTo>
                      <a:pt x="175" y="10"/>
                    </a:lnTo>
                    <a:lnTo>
                      <a:pt x="176" y="11"/>
                    </a:lnTo>
                    <a:lnTo>
                      <a:pt x="177" y="11"/>
                    </a:lnTo>
                    <a:lnTo>
                      <a:pt x="177" y="10"/>
                    </a:lnTo>
                    <a:lnTo>
                      <a:pt x="178" y="10"/>
                    </a:lnTo>
                    <a:lnTo>
                      <a:pt x="179" y="10"/>
                    </a:lnTo>
                    <a:lnTo>
                      <a:pt x="181" y="11"/>
                    </a:lnTo>
                    <a:lnTo>
                      <a:pt x="183" y="11"/>
                    </a:lnTo>
                    <a:lnTo>
                      <a:pt x="184" y="11"/>
                    </a:lnTo>
                    <a:lnTo>
                      <a:pt x="185" y="11"/>
                    </a:lnTo>
                    <a:lnTo>
                      <a:pt x="186" y="11"/>
                    </a:lnTo>
                    <a:lnTo>
                      <a:pt x="188" y="11"/>
                    </a:lnTo>
                    <a:lnTo>
                      <a:pt x="191" y="12"/>
                    </a:lnTo>
                    <a:lnTo>
                      <a:pt x="191" y="13"/>
                    </a:lnTo>
                    <a:lnTo>
                      <a:pt x="192" y="14"/>
                    </a:lnTo>
                    <a:lnTo>
                      <a:pt x="193" y="14"/>
                    </a:lnTo>
                    <a:lnTo>
                      <a:pt x="194" y="14"/>
                    </a:lnTo>
                    <a:lnTo>
                      <a:pt x="195" y="14"/>
                    </a:lnTo>
                    <a:lnTo>
                      <a:pt x="196" y="14"/>
                    </a:lnTo>
                    <a:lnTo>
                      <a:pt x="198" y="14"/>
                    </a:lnTo>
                    <a:lnTo>
                      <a:pt x="198" y="14"/>
                    </a:lnTo>
                    <a:lnTo>
                      <a:pt x="199" y="13"/>
                    </a:lnTo>
                    <a:lnTo>
                      <a:pt x="200" y="12"/>
                    </a:lnTo>
                    <a:lnTo>
                      <a:pt x="201" y="12"/>
                    </a:lnTo>
                    <a:lnTo>
                      <a:pt x="202" y="12"/>
                    </a:lnTo>
                    <a:lnTo>
                      <a:pt x="204" y="12"/>
                    </a:lnTo>
                    <a:lnTo>
                      <a:pt x="205" y="12"/>
                    </a:lnTo>
                    <a:lnTo>
                      <a:pt x="205" y="12"/>
                    </a:lnTo>
                    <a:lnTo>
                      <a:pt x="206" y="12"/>
                    </a:lnTo>
                    <a:lnTo>
                      <a:pt x="208" y="12"/>
                    </a:lnTo>
                    <a:lnTo>
                      <a:pt x="208" y="12"/>
                    </a:lnTo>
                    <a:lnTo>
                      <a:pt x="209" y="12"/>
                    </a:lnTo>
                    <a:lnTo>
                      <a:pt x="211" y="13"/>
                    </a:lnTo>
                    <a:lnTo>
                      <a:pt x="212" y="14"/>
                    </a:lnTo>
                    <a:lnTo>
                      <a:pt x="214" y="14"/>
                    </a:lnTo>
                    <a:lnTo>
                      <a:pt x="214" y="15"/>
                    </a:lnTo>
                    <a:lnTo>
                      <a:pt x="215" y="15"/>
                    </a:lnTo>
                    <a:lnTo>
                      <a:pt x="216" y="16"/>
                    </a:lnTo>
                    <a:lnTo>
                      <a:pt x="218" y="16"/>
                    </a:lnTo>
                    <a:lnTo>
                      <a:pt x="218" y="17"/>
                    </a:lnTo>
                    <a:lnTo>
                      <a:pt x="218" y="18"/>
                    </a:lnTo>
                    <a:lnTo>
                      <a:pt x="219" y="18"/>
                    </a:lnTo>
                    <a:lnTo>
                      <a:pt x="220" y="18"/>
                    </a:lnTo>
                    <a:lnTo>
                      <a:pt x="221" y="19"/>
                    </a:lnTo>
                    <a:lnTo>
                      <a:pt x="222" y="19"/>
                    </a:lnTo>
                    <a:lnTo>
                      <a:pt x="223" y="19"/>
                    </a:lnTo>
                    <a:lnTo>
                      <a:pt x="225" y="18"/>
                    </a:lnTo>
                    <a:lnTo>
                      <a:pt x="226" y="17"/>
                    </a:lnTo>
                    <a:lnTo>
                      <a:pt x="227" y="17"/>
                    </a:lnTo>
                    <a:lnTo>
                      <a:pt x="228" y="17"/>
                    </a:lnTo>
                    <a:lnTo>
                      <a:pt x="229" y="17"/>
                    </a:lnTo>
                    <a:lnTo>
                      <a:pt x="230" y="17"/>
                    </a:lnTo>
                    <a:lnTo>
                      <a:pt x="230" y="16"/>
                    </a:lnTo>
                    <a:lnTo>
                      <a:pt x="231" y="16"/>
                    </a:lnTo>
                    <a:lnTo>
                      <a:pt x="232" y="16"/>
                    </a:lnTo>
                    <a:lnTo>
                      <a:pt x="232" y="17"/>
                    </a:lnTo>
                    <a:lnTo>
                      <a:pt x="234" y="17"/>
                    </a:lnTo>
                    <a:lnTo>
                      <a:pt x="235" y="17"/>
                    </a:lnTo>
                    <a:lnTo>
                      <a:pt x="236" y="18"/>
                    </a:lnTo>
                    <a:lnTo>
                      <a:pt x="236" y="18"/>
                    </a:lnTo>
                    <a:lnTo>
                      <a:pt x="236" y="18"/>
                    </a:lnTo>
                    <a:lnTo>
                      <a:pt x="239" y="19"/>
                    </a:lnTo>
                    <a:lnTo>
                      <a:pt x="239" y="20"/>
                    </a:lnTo>
                    <a:lnTo>
                      <a:pt x="240" y="21"/>
                    </a:lnTo>
                    <a:lnTo>
                      <a:pt x="241" y="21"/>
                    </a:lnTo>
                    <a:lnTo>
                      <a:pt x="242" y="21"/>
                    </a:lnTo>
                    <a:lnTo>
                      <a:pt x="243" y="21"/>
                    </a:lnTo>
                    <a:lnTo>
                      <a:pt x="243" y="22"/>
                    </a:lnTo>
                    <a:lnTo>
                      <a:pt x="245" y="24"/>
                    </a:lnTo>
                    <a:lnTo>
                      <a:pt x="247" y="24"/>
                    </a:lnTo>
                    <a:lnTo>
                      <a:pt x="248" y="24"/>
                    </a:lnTo>
                    <a:lnTo>
                      <a:pt x="249" y="25"/>
                    </a:lnTo>
                    <a:lnTo>
                      <a:pt x="249" y="25"/>
                    </a:lnTo>
                    <a:lnTo>
                      <a:pt x="250" y="25"/>
                    </a:lnTo>
                    <a:lnTo>
                      <a:pt x="250" y="26"/>
                    </a:lnTo>
                    <a:lnTo>
                      <a:pt x="251" y="26"/>
                    </a:lnTo>
                    <a:lnTo>
                      <a:pt x="253" y="28"/>
                    </a:lnTo>
                    <a:lnTo>
                      <a:pt x="253" y="28"/>
                    </a:lnTo>
                    <a:lnTo>
                      <a:pt x="252" y="28"/>
                    </a:lnTo>
                    <a:lnTo>
                      <a:pt x="252" y="29"/>
                    </a:lnTo>
                    <a:lnTo>
                      <a:pt x="253" y="30"/>
                    </a:lnTo>
                    <a:lnTo>
                      <a:pt x="253" y="30"/>
                    </a:lnTo>
                    <a:lnTo>
                      <a:pt x="254" y="31"/>
                    </a:lnTo>
                    <a:lnTo>
                      <a:pt x="255" y="32"/>
                    </a:lnTo>
                    <a:lnTo>
                      <a:pt x="256" y="32"/>
                    </a:lnTo>
                    <a:lnTo>
                      <a:pt x="256" y="33"/>
                    </a:lnTo>
                    <a:lnTo>
                      <a:pt x="255" y="34"/>
                    </a:lnTo>
                    <a:lnTo>
                      <a:pt x="255" y="35"/>
                    </a:lnTo>
                    <a:lnTo>
                      <a:pt x="255" y="35"/>
                    </a:lnTo>
                    <a:lnTo>
                      <a:pt x="255" y="36"/>
                    </a:lnTo>
                    <a:lnTo>
                      <a:pt x="256" y="37"/>
                    </a:lnTo>
                    <a:lnTo>
                      <a:pt x="257" y="37"/>
                    </a:lnTo>
                    <a:lnTo>
                      <a:pt x="258" y="37"/>
                    </a:lnTo>
                    <a:lnTo>
                      <a:pt x="258" y="38"/>
                    </a:lnTo>
                    <a:lnTo>
                      <a:pt x="260" y="38"/>
                    </a:lnTo>
                    <a:lnTo>
                      <a:pt x="260" y="38"/>
                    </a:lnTo>
                    <a:lnTo>
                      <a:pt x="260" y="39"/>
                    </a:lnTo>
                    <a:lnTo>
                      <a:pt x="261" y="40"/>
                    </a:lnTo>
                    <a:lnTo>
                      <a:pt x="262" y="40"/>
                    </a:lnTo>
                    <a:lnTo>
                      <a:pt x="263" y="40"/>
                    </a:lnTo>
                    <a:lnTo>
                      <a:pt x="263" y="39"/>
                    </a:lnTo>
                    <a:lnTo>
                      <a:pt x="263" y="38"/>
                    </a:lnTo>
                    <a:lnTo>
                      <a:pt x="264" y="39"/>
                    </a:lnTo>
                    <a:lnTo>
                      <a:pt x="263" y="40"/>
                    </a:lnTo>
                    <a:lnTo>
                      <a:pt x="265" y="40"/>
                    </a:lnTo>
                    <a:lnTo>
                      <a:pt x="266" y="39"/>
                    </a:lnTo>
                    <a:lnTo>
                      <a:pt x="267" y="40"/>
                    </a:lnTo>
                    <a:lnTo>
                      <a:pt x="267" y="41"/>
                    </a:lnTo>
                    <a:lnTo>
                      <a:pt x="267" y="42"/>
                    </a:lnTo>
                    <a:lnTo>
                      <a:pt x="268" y="42"/>
                    </a:lnTo>
                    <a:lnTo>
                      <a:pt x="270" y="42"/>
                    </a:lnTo>
                    <a:lnTo>
                      <a:pt x="270" y="41"/>
                    </a:lnTo>
                    <a:lnTo>
                      <a:pt x="271" y="41"/>
                    </a:lnTo>
                    <a:lnTo>
                      <a:pt x="272" y="41"/>
                    </a:lnTo>
                    <a:lnTo>
                      <a:pt x="273" y="41"/>
                    </a:lnTo>
                    <a:lnTo>
                      <a:pt x="273" y="42"/>
                    </a:lnTo>
                    <a:lnTo>
                      <a:pt x="274" y="42"/>
                    </a:lnTo>
                    <a:lnTo>
                      <a:pt x="274" y="43"/>
                    </a:lnTo>
                    <a:lnTo>
                      <a:pt x="274" y="43"/>
                    </a:lnTo>
                    <a:lnTo>
                      <a:pt x="275" y="42"/>
                    </a:lnTo>
                    <a:lnTo>
                      <a:pt x="276" y="43"/>
                    </a:lnTo>
                    <a:lnTo>
                      <a:pt x="277" y="43"/>
                    </a:lnTo>
                    <a:lnTo>
                      <a:pt x="277" y="42"/>
                    </a:lnTo>
                    <a:lnTo>
                      <a:pt x="278" y="42"/>
                    </a:lnTo>
                    <a:lnTo>
                      <a:pt x="279" y="43"/>
                    </a:lnTo>
                    <a:lnTo>
                      <a:pt x="280" y="44"/>
                    </a:lnTo>
                    <a:lnTo>
                      <a:pt x="280" y="43"/>
                    </a:lnTo>
                    <a:lnTo>
                      <a:pt x="281" y="44"/>
                    </a:lnTo>
                    <a:lnTo>
                      <a:pt x="282" y="45"/>
                    </a:lnTo>
                    <a:lnTo>
                      <a:pt x="282" y="45"/>
                    </a:lnTo>
                    <a:lnTo>
                      <a:pt x="283" y="45"/>
                    </a:lnTo>
                    <a:lnTo>
                      <a:pt x="284" y="46"/>
                    </a:lnTo>
                    <a:lnTo>
                      <a:pt x="284" y="48"/>
                    </a:lnTo>
                    <a:lnTo>
                      <a:pt x="285" y="48"/>
                    </a:lnTo>
                    <a:lnTo>
                      <a:pt x="287" y="49"/>
                    </a:lnTo>
                    <a:lnTo>
                      <a:pt x="287" y="49"/>
                    </a:lnTo>
                    <a:lnTo>
                      <a:pt x="288" y="49"/>
                    </a:lnTo>
                    <a:lnTo>
                      <a:pt x="289" y="50"/>
                    </a:lnTo>
                    <a:lnTo>
                      <a:pt x="290" y="51"/>
                    </a:lnTo>
                    <a:lnTo>
                      <a:pt x="290" y="52"/>
                    </a:lnTo>
                    <a:lnTo>
                      <a:pt x="291" y="52"/>
                    </a:lnTo>
                    <a:lnTo>
                      <a:pt x="291" y="52"/>
                    </a:lnTo>
                    <a:lnTo>
                      <a:pt x="291" y="54"/>
                    </a:lnTo>
                    <a:lnTo>
                      <a:pt x="292" y="54"/>
                    </a:lnTo>
                    <a:lnTo>
                      <a:pt x="293" y="54"/>
                    </a:lnTo>
                    <a:lnTo>
                      <a:pt x="293" y="55"/>
                    </a:lnTo>
                    <a:lnTo>
                      <a:pt x="294" y="56"/>
                    </a:lnTo>
                    <a:lnTo>
                      <a:pt x="294" y="57"/>
                    </a:lnTo>
                    <a:lnTo>
                      <a:pt x="294" y="58"/>
                    </a:lnTo>
                    <a:lnTo>
                      <a:pt x="295" y="58"/>
                    </a:lnTo>
                    <a:lnTo>
                      <a:pt x="296" y="58"/>
                    </a:lnTo>
                    <a:lnTo>
                      <a:pt x="296" y="59"/>
                    </a:lnTo>
                    <a:lnTo>
                      <a:pt x="296" y="59"/>
                    </a:lnTo>
                    <a:lnTo>
                      <a:pt x="297" y="60"/>
                    </a:lnTo>
                    <a:lnTo>
                      <a:pt x="298" y="60"/>
                    </a:lnTo>
                    <a:lnTo>
                      <a:pt x="298" y="61"/>
                    </a:lnTo>
                    <a:lnTo>
                      <a:pt x="299" y="62"/>
                    </a:lnTo>
                    <a:lnTo>
                      <a:pt x="300" y="62"/>
                    </a:lnTo>
                    <a:lnTo>
                      <a:pt x="301" y="61"/>
                    </a:lnTo>
                    <a:lnTo>
                      <a:pt x="301" y="62"/>
                    </a:lnTo>
                    <a:lnTo>
                      <a:pt x="301" y="63"/>
                    </a:lnTo>
                    <a:lnTo>
                      <a:pt x="301" y="63"/>
                    </a:lnTo>
                    <a:lnTo>
                      <a:pt x="301" y="65"/>
                    </a:lnTo>
                    <a:lnTo>
                      <a:pt x="302" y="66"/>
                    </a:lnTo>
                    <a:lnTo>
                      <a:pt x="302" y="67"/>
                    </a:lnTo>
                    <a:lnTo>
                      <a:pt x="303" y="67"/>
                    </a:lnTo>
                    <a:lnTo>
                      <a:pt x="303" y="68"/>
                    </a:lnTo>
                    <a:lnTo>
                      <a:pt x="303" y="69"/>
                    </a:lnTo>
                    <a:lnTo>
                      <a:pt x="304" y="69"/>
                    </a:lnTo>
                    <a:lnTo>
                      <a:pt x="303" y="70"/>
                    </a:lnTo>
                    <a:lnTo>
                      <a:pt x="304" y="71"/>
                    </a:lnTo>
                    <a:lnTo>
                      <a:pt x="304" y="72"/>
                    </a:lnTo>
                    <a:lnTo>
                      <a:pt x="305" y="73"/>
                    </a:lnTo>
                    <a:lnTo>
                      <a:pt x="304" y="73"/>
                    </a:lnTo>
                    <a:lnTo>
                      <a:pt x="304" y="74"/>
                    </a:lnTo>
                    <a:lnTo>
                      <a:pt x="303" y="75"/>
                    </a:lnTo>
                    <a:lnTo>
                      <a:pt x="304" y="76"/>
                    </a:lnTo>
                    <a:lnTo>
                      <a:pt x="305" y="76"/>
                    </a:lnTo>
                    <a:lnTo>
                      <a:pt x="305" y="77"/>
                    </a:lnTo>
                    <a:lnTo>
                      <a:pt x="305" y="78"/>
                    </a:lnTo>
                    <a:lnTo>
                      <a:pt x="305" y="79"/>
                    </a:lnTo>
                    <a:lnTo>
                      <a:pt x="305" y="80"/>
                    </a:lnTo>
                    <a:lnTo>
                      <a:pt x="306" y="80"/>
                    </a:lnTo>
                    <a:lnTo>
                      <a:pt x="306" y="79"/>
                    </a:lnTo>
                    <a:lnTo>
                      <a:pt x="307" y="79"/>
                    </a:lnTo>
                    <a:lnTo>
                      <a:pt x="308" y="79"/>
                    </a:lnTo>
                    <a:lnTo>
                      <a:pt x="308" y="81"/>
                    </a:lnTo>
                    <a:lnTo>
                      <a:pt x="308" y="81"/>
                    </a:lnTo>
                    <a:lnTo>
                      <a:pt x="309" y="82"/>
                    </a:lnTo>
                    <a:lnTo>
                      <a:pt x="309" y="83"/>
                    </a:lnTo>
                    <a:lnTo>
                      <a:pt x="310" y="83"/>
                    </a:lnTo>
                    <a:lnTo>
                      <a:pt x="311" y="83"/>
                    </a:lnTo>
                    <a:lnTo>
                      <a:pt x="311" y="83"/>
                    </a:lnTo>
                    <a:lnTo>
                      <a:pt x="311" y="84"/>
                    </a:lnTo>
                    <a:lnTo>
                      <a:pt x="311" y="85"/>
                    </a:lnTo>
                    <a:lnTo>
                      <a:pt x="311" y="86"/>
                    </a:lnTo>
                    <a:lnTo>
                      <a:pt x="311" y="87"/>
                    </a:lnTo>
                    <a:lnTo>
                      <a:pt x="311" y="87"/>
                    </a:lnTo>
                    <a:lnTo>
                      <a:pt x="310" y="87"/>
                    </a:lnTo>
                    <a:lnTo>
                      <a:pt x="310" y="87"/>
                    </a:lnTo>
                    <a:lnTo>
                      <a:pt x="310" y="88"/>
                    </a:lnTo>
                    <a:lnTo>
                      <a:pt x="310" y="89"/>
                    </a:lnTo>
                    <a:lnTo>
                      <a:pt x="311" y="89"/>
                    </a:lnTo>
                    <a:lnTo>
                      <a:pt x="311" y="88"/>
                    </a:lnTo>
                    <a:lnTo>
                      <a:pt x="311" y="88"/>
                    </a:lnTo>
                    <a:lnTo>
                      <a:pt x="312" y="88"/>
                    </a:lnTo>
                    <a:lnTo>
                      <a:pt x="312" y="90"/>
                    </a:lnTo>
                    <a:lnTo>
                      <a:pt x="313" y="90"/>
                    </a:lnTo>
                    <a:lnTo>
                      <a:pt x="313" y="89"/>
                    </a:lnTo>
                    <a:lnTo>
                      <a:pt x="314" y="90"/>
                    </a:lnTo>
                    <a:lnTo>
                      <a:pt x="315" y="89"/>
                    </a:lnTo>
                    <a:lnTo>
                      <a:pt x="315" y="89"/>
                    </a:lnTo>
                    <a:lnTo>
                      <a:pt x="315" y="90"/>
                    </a:lnTo>
                    <a:lnTo>
                      <a:pt x="316" y="90"/>
                    </a:lnTo>
                    <a:lnTo>
                      <a:pt x="316" y="91"/>
                    </a:lnTo>
                    <a:lnTo>
                      <a:pt x="317" y="92"/>
                    </a:lnTo>
                    <a:lnTo>
                      <a:pt x="317" y="93"/>
                    </a:lnTo>
                    <a:lnTo>
                      <a:pt x="318" y="94"/>
                    </a:lnTo>
                    <a:lnTo>
                      <a:pt x="320" y="95"/>
                    </a:lnTo>
                    <a:lnTo>
                      <a:pt x="320" y="94"/>
                    </a:lnTo>
                    <a:lnTo>
                      <a:pt x="322" y="95"/>
                    </a:lnTo>
                    <a:lnTo>
                      <a:pt x="322" y="96"/>
                    </a:lnTo>
                    <a:lnTo>
                      <a:pt x="322" y="97"/>
                    </a:lnTo>
                    <a:lnTo>
                      <a:pt x="322" y="97"/>
                    </a:lnTo>
                    <a:lnTo>
                      <a:pt x="323" y="97"/>
                    </a:lnTo>
                    <a:lnTo>
                      <a:pt x="324" y="98"/>
                    </a:lnTo>
                    <a:lnTo>
                      <a:pt x="324" y="99"/>
                    </a:lnTo>
                    <a:lnTo>
                      <a:pt x="324" y="100"/>
                    </a:lnTo>
                    <a:lnTo>
                      <a:pt x="324" y="100"/>
                    </a:lnTo>
                    <a:lnTo>
                      <a:pt x="324" y="102"/>
                    </a:lnTo>
                    <a:lnTo>
                      <a:pt x="325" y="102"/>
                    </a:lnTo>
                    <a:lnTo>
                      <a:pt x="325" y="100"/>
                    </a:lnTo>
                    <a:lnTo>
                      <a:pt x="325" y="100"/>
                    </a:lnTo>
                    <a:lnTo>
                      <a:pt x="326" y="100"/>
                    </a:lnTo>
                    <a:lnTo>
                      <a:pt x="326" y="101"/>
                    </a:lnTo>
                    <a:lnTo>
                      <a:pt x="327" y="101"/>
                    </a:lnTo>
                    <a:lnTo>
                      <a:pt x="327" y="104"/>
                    </a:lnTo>
                    <a:lnTo>
                      <a:pt x="327" y="104"/>
                    </a:lnTo>
                    <a:lnTo>
                      <a:pt x="326" y="105"/>
                    </a:lnTo>
                    <a:lnTo>
                      <a:pt x="330" y="111"/>
                    </a:lnTo>
                    <a:lnTo>
                      <a:pt x="331" y="111"/>
                    </a:lnTo>
                    <a:lnTo>
                      <a:pt x="332" y="111"/>
                    </a:lnTo>
                    <a:lnTo>
                      <a:pt x="332" y="111"/>
                    </a:lnTo>
                    <a:lnTo>
                      <a:pt x="332" y="111"/>
                    </a:lnTo>
                    <a:lnTo>
                      <a:pt x="332" y="112"/>
                    </a:lnTo>
                    <a:lnTo>
                      <a:pt x="332" y="113"/>
                    </a:lnTo>
                    <a:lnTo>
                      <a:pt x="332" y="114"/>
                    </a:lnTo>
                    <a:lnTo>
                      <a:pt x="332" y="115"/>
                    </a:lnTo>
                    <a:lnTo>
                      <a:pt x="332" y="116"/>
                    </a:lnTo>
                    <a:lnTo>
                      <a:pt x="333" y="117"/>
                    </a:lnTo>
                    <a:lnTo>
                      <a:pt x="333" y="116"/>
                    </a:lnTo>
                    <a:lnTo>
                      <a:pt x="334" y="115"/>
                    </a:lnTo>
                    <a:lnTo>
                      <a:pt x="335" y="116"/>
                    </a:lnTo>
                    <a:lnTo>
                      <a:pt x="336" y="116"/>
                    </a:lnTo>
                    <a:lnTo>
                      <a:pt x="337" y="117"/>
                    </a:lnTo>
                    <a:lnTo>
                      <a:pt x="336" y="118"/>
                    </a:lnTo>
                    <a:lnTo>
                      <a:pt x="336" y="118"/>
                    </a:lnTo>
                    <a:lnTo>
                      <a:pt x="337" y="119"/>
                    </a:lnTo>
                    <a:lnTo>
                      <a:pt x="337" y="120"/>
                    </a:lnTo>
                    <a:lnTo>
                      <a:pt x="336" y="121"/>
                    </a:lnTo>
                    <a:lnTo>
                      <a:pt x="336" y="121"/>
                    </a:lnTo>
                    <a:lnTo>
                      <a:pt x="336" y="122"/>
                    </a:lnTo>
                    <a:lnTo>
                      <a:pt x="336" y="123"/>
                    </a:lnTo>
                    <a:lnTo>
                      <a:pt x="338" y="123"/>
                    </a:lnTo>
                    <a:lnTo>
                      <a:pt x="338" y="124"/>
                    </a:lnTo>
                    <a:lnTo>
                      <a:pt x="337" y="124"/>
                    </a:lnTo>
                    <a:lnTo>
                      <a:pt x="336" y="124"/>
                    </a:lnTo>
                    <a:lnTo>
                      <a:pt x="336" y="125"/>
                    </a:lnTo>
                    <a:lnTo>
                      <a:pt x="335" y="125"/>
                    </a:lnTo>
                    <a:lnTo>
                      <a:pt x="334" y="126"/>
                    </a:lnTo>
                    <a:lnTo>
                      <a:pt x="335" y="127"/>
                    </a:lnTo>
                    <a:lnTo>
                      <a:pt x="336" y="128"/>
                    </a:lnTo>
                    <a:lnTo>
                      <a:pt x="336" y="128"/>
                    </a:lnTo>
                    <a:lnTo>
                      <a:pt x="336" y="128"/>
                    </a:lnTo>
                    <a:lnTo>
                      <a:pt x="335" y="129"/>
                    </a:lnTo>
                    <a:lnTo>
                      <a:pt x="335" y="130"/>
                    </a:lnTo>
                    <a:lnTo>
                      <a:pt x="335" y="131"/>
                    </a:lnTo>
                    <a:lnTo>
                      <a:pt x="336" y="131"/>
                    </a:lnTo>
                    <a:lnTo>
                      <a:pt x="336" y="130"/>
                    </a:lnTo>
                    <a:lnTo>
                      <a:pt x="337" y="131"/>
                    </a:lnTo>
                    <a:lnTo>
                      <a:pt x="338" y="131"/>
                    </a:lnTo>
                    <a:lnTo>
                      <a:pt x="338" y="131"/>
                    </a:lnTo>
                    <a:lnTo>
                      <a:pt x="337" y="132"/>
                    </a:lnTo>
                    <a:lnTo>
                      <a:pt x="337" y="133"/>
                    </a:lnTo>
                    <a:lnTo>
                      <a:pt x="338" y="133"/>
                    </a:lnTo>
                    <a:lnTo>
                      <a:pt x="339" y="133"/>
                    </a:lnTo>
                    <a:lnTo>
                      <a:pt x="339" y="133"/>
                    </a:lnTo>
                    <a:lnTo>
                      <a:pt x="340" y="133"/>
                    </a:lnTo>
                    <a:lnTo>
                      <a:pt x="341" y="133"/>
                    </a:lnTo>
                    <a:lnTo>
                      <a:pt x="342" y="133"/>
                    </a:lnTo>
                    <a:lnTo>
                      <a:pt x="344" y="135"/>
                    </a:lnTo>
                    <a:lnTo>
                      <a:pt x="345" y="135"/>
                    </a:lnTo>
                    <a:lnTo>
                      <a:pt x="346" y="134"/>
                    </a:lnTo>
                    <a:lnTo>
                      <a:pt x="346" y="134"/>
                    </a:lnTo>
                    <a:lnTo>
                      <a:pt x="346" y="135"/>
                    </a:lnTo>
                    <a:lnTo>
                      <a:pt x="346" y="136"/>
                    </a:lnTo>
                    <a:lnTo>
                      <a:pt x="347" y="137"/>
                    </a:lnTo>
                    <a:lnTo>
                      <a:pt x="349" y="138"/>
                    </a:lnTo>
                    <a:lnTo>
                      <a:pt x="349" y="138"/>
                    </a:lnTo>
                    <a:lnTo>
                      <a:pt x="349" y="138"/>
                    </a:lnTo>
                    <a:lnTo>
                      <a:pt x="349" y="139"/>
                    </a:lnTo>
                    <a:lnTo>
                      <a:pt x="349" y="140"/>
                    </a:lnTo>
                    <a:lnTo>
                      <a:pt x="349" y="140"/>
                    </a:lnTo>
                    <a:lnTo>
                      <a:pt x="350" y="140"/>
                    </a:lnTo>
                    <a:lnTo>
                      <a:pt x="351" y="140"/>
                    </a:lnTo>
                    <a:lnTo>
                      <a:pt x="352" y="141"/>
                    </a:lnTo>
                    <a:lnTo>
                      <a:pt x="353" y="141"/>
                    </a:lnTo>
                    <a:lnTo>
                      <a:pt x="353" y="142"/>
                    </a:lnTo>
                    <a:lnTo>
                      <a:pt x="354" y="143"/>
                    </a:lnTo>
                    <a:lnTo>
                      <a:pt x="355" y="143"/>
                    </a:lnTo>
                    <a:lnTo>
                      <a:pt x="355" y="144"/>
                    </a:lnTo>
                    <a:lnTo>
                      <a:pt x="356" y="145"/>
                    </a:lnTo>
                    <a:lnTo>
                      <a:pt x="356" y="145"/>
                    </a:lnTo>
                    <a:lnTo>
                      <a:pt x="357" y="145"/>
                    </a:lnTo>
                    <a:lnTo>
                      <a:pt x="359" y="144"/>
                    </a:lnTo>
                    <a:lnTo>
                      <a:pt x="360" y="145"/>
                    </a:lnTo>
                    <a:lnTo>
                      <a:pt x="360" y="145"/>
                    </a:lnTo>
                    <a:lnTo>
                      <a:pt x="363" y="145"/>
                    </a:lnTo>
                    <a:lnTo>
                      <a:pt x="363" y="145"/>
                    </a:lnTo>
                    <a:lnTo>
                      <a:pt x="364" y="145"/>
                    </a:lnTo>
                    <a:lnTo>
                      <a:pt x="364" y="145"/>
                    </a:lnTo>
                    <a:lnTo>
                      <a:pt x="366" y="145"/>
                    </a:lnTo>
                    <a:lnTo>
                      <a:pt x="366" y="145"/>
                    </a:lnTo>
                    <a:lnTo>
                      <a:pt x="367" y="146"/>
                    </a:lnTo>
                    <a:lnTo>
                      <a:pt x="368" y="146"/>
                    </a:lnTo>
                    <a:lnTo>
                      <a:pt x="367" y="147"/>
                    </a:lnTo>
                    <a:lnTo>
                      <a:pt x="368" y="147"/>
                    </a:lnTo>
                    <a:lnTo>
                      <a:pt x="369" y="148"/>
                    </a:lnTo>
                    <a:lnTo>
                      <a:pt x="369" y="149"/>
                    </a:lnTo>
                    <a:lnTo>
                      <a:pt x="369" y="149"/>
                    </a:lnTo>
                    <a:lnTo>
                      <a:pt x="370" y="150"/>
                    </a:lnTo>
                    <a:lnTo>
                      <a:pt x="370" y="150"/>
                    </a:lnTo>
                    <a:lnTo>
                      <a:pt x="371" y="151"/>
                    </a:lnTo>
                    <a:lnTo>
                      <a:pt x="372" y="150"/>
                    </a:lnTo>
                    <a:lnTo>
                      <a:pt x="373" y="149"/>
                    </a:lnTo>
                    <a:lnTo>
                      <a:pt x="373" y="149"/>
                    </a:lnTo>
                    <a:lnTo>
                      <a:pt x="373" y="150"/>
                    </a:lnTo>
                    <a:lnTo>
                      <a:pt x="374" y="150"/>
                    </a:lnTo>
                    <a:lnTo>
                      <a:pt x="375" y="151"/>
                    </a:lnTo>
                    <a:lnTo>
                      <a:pt x="376" y="151"/>
                    </a:lnTo>
                    <a:lnTo>
                      <a:pt x="377" y="152"/>
                    </a:lnTo>
                    <a:lnTo>
                      <a:pt x="377" y="152"/>
                    </a:lnTo>
                    <a:lnTo>
                      <a:pt x="377" y="152"/>
                    </a:lnTo>
                    <a:lnTo>
                      <a:pt x="376" y="154"/>
                    </a:lnTo>
                    <a:lnTo>
                      <a:pt x="377" y="155"/>
                    </a:lnTo>
                    <a:lnTo>
                      <a:pt x="377" y="154"/>
                    </a:lnTo>
                    <a:lnTo>
                      <a:pt x="379" y="154"/>
                    </a:lnTo>
                    <a:lnTo>
                      <a:pt x="378" y="155"/>
                    </a:lnTo>
                    <a:lnTo>
                      <a:pt x="378" y="156"/>
                    </a:lnTo>
                    <a:lnTo>
                      <a:pt x="377" y="156"/>
                    </a:lnTo>
                    <a:lnTo>
                      <a:pt x="378" y="157"/>
                    </a:lnTo>
                    <a:lnTo>
                      <a:pt x="378" y="158"/>
                    </a:lnTo>
                    <a:lnTo>
                      <a:pt x="377" y="159"/>
                    </a:lnTo>
                    <a:lnTo>
                      <a:pt x="376" y="159"/>
                    </a:lnTo>
                    <a:lnTo>
                      <a:pt x="375" y="158"/>
                    </a:lnTo>
                    <a:lnTo>
                      <a:pt x="374" y="157"/>
                    </a:lnTo>
                    <a:lnTo>
                      <a:pt x="373" y="157"/>
                    </a:lnTo>
                    <a:lnTo>
                      <a:pt x="373" y="156"/>
                    </a:lnTo>
                    <a:lnTo>
                      <a:pt x="371" y="156"/>
                    </a:lnTo>
                    <a:lnTo>
                      <a:pt x="370" y="157"/>
                    </a:lnTo>
                    <a:lnTo>
                      <a:pt x="370" y="158"/>
                    </a:lnTo>
                    <a:lnTo>
                      <a:pt x="369" y="158"/>
                    </a:lnTo>
                    <a:lnTo>
                      <a:pt x="368" y="157"/>
                    </a:lnTo>
                    <a:lnTo>
                      <a:pt x="369" y="159"/>
                    </a:lnTo>
                    <a:lnTo>
                      <a:pt x="367" y="159"/>
                    </a:lnTo>
                    <a:lnTo>
                      <a:pt x="366" y="159"/>
                    </a:lnTo>
                    <a:lnTo>
                      <a:pt x="366" y="158"/>
                    </a:lnTo>
                    <a:lnTo>
                      <a:pt x="367" y="158"/>
                    </a:lnTo>
                    <a:lnTo>
                      <a:pt x="367" y="157"/>
                    </a:lnTo>
                    <a:lnTo>
                      <a:pt x="366" y="156"/>
                    </a:lnTo>
                    <a:lnTo>
                      <a:pt x="366" y="156"/>
                    </a:lnTo>
                    <a:lnTo>
                      <a:pt x="365" y="157"/>
                    </a:lnTo>
                    <a:lnTo>
                      <a:pt x="364" y="157"/>
                    </a:lnTo>
                    <a:lnTo>
                      <a:pt x="363" y="158"/>
                    </a:lnTo>
                    <a:lnTo>
                      <a:pt x="363" y="159"/>
                    </a:lnTo>
                    <a:lnTo>
                      <a:pt x="363" y="159"/>
                    </a:lnTo>
                    <a:lnTo>
                      <a:pt x="362" y="160"/>
                    </a:lnTo>
                    <a:lnTo>
                      <a:pt x="361" y="160"/>
                    </a:lnTo>
                    <a:lnTo>
                      <a:pt x="360" y="160"/>
                    </a:lnTo>
                    <a:lnTo>
                      <a:pt x="358" y="160"/>
                    </a:lnTo>
                    <a:lnTo>
                      <a:pt x="357" y="160"/>
                    </a:lnTo>
                    <a:lnTo>
                      <a:pt x="356" y="161"/>
                    </a:lnTo>
                    <a:lnTo>
                      <a:pt x="356" y="161"/>
                    </a:lnTo>
                    <a:lnTo>
                      <a:pt x="356" y="162"/>
                    </a:lnTo>
                    <a:lnTo>
                      <a:pt x="354" y="163"/>
                    </a:lnTo>
                    <a:lnTo>
                      <a:pt x="353" y="163"/>
                    </a:lnTo>
                    <a:lnTo>
                      <a:pt x="353" y="163"/>
                    </a:lnTo>
                    <a:lnTo>
                      <a:pt x="352" y="162"/>
                    </a:lnTo>
                    <a:lnTo>
                      <a:pt x="351" y="162"/>
                    </a:lnTo>
                    <a:lnTo>
                      <a:pt x="350" y="162"/>
                    </a:lnTo>
                    <a:lnTo>
                      <a:pt x="349" y="162"/>
                    </a:lnTo>
                    <a:lnTo>
                      <a:pt x="349" y="163"/>
                    </a:lnTo>
                    <a:lnTo>
                      <a:pt x="348" y="163"/>
                    </a:lnTo>
                    <a:lnTo>
                      <a:pt x="347" y="163"/>
                    </a:lnTo>
                    <a:lnTo>
                      <a:pt x="346" y="163"/>
                    </a:lnTo>
                    <a:lnTo>
                      <a:pt x="346" y="163"/>
                    </a:lnTo>
                    <a:lnTo>
                      <a:pt x="345" y="162"/>
                    </a:lnTo>
                    <a:lnTo>
                      <a:pt x="344" y="163"/>
                    </a:lnTo>
                    <a:lnTo>
                      <a:pt x="343" y="163"/>
                    </a:lnTo>
                    <a:lnTo>
                      <a:pt x="343" y="164"/>
                    </a:lnTo>
                    <a:lnTo>
                      <a:pt x="342" y="164"/>
                    </a:lnTo>
                    <a:lnTo>
                      <a:pt x="342" y="164"/>
                    </a:lnTo>
                    <a:lnTo>
                      <a:pt x="342" y="165"/>
                    </a:lnTo>
                    <a:lnTo>
                      <a:pt x="342" y="166"/>
                    </a:lnTo>
                    <a:lnTo>
                      <a:pt x="341" y="166"/>
                    </a:lnTo>
                    <a:lnTo>
                      <a:pt x="340" y="166"/>
                    </a:lnTo>
                    <a:lnTo>
                      <a:pt x="339" y="166"/>
                    </a:lnTo>
                    <a:lnTo>
                      <a:pt x="339" y="167"/>
                    </a:lnTo>
                    <a:lnTo>
                      <a:pt x="338" y="168"/>
                    </a:lnTo>
                    <a:lnTo>
                      <a:pt x="337" y="169"/>
                    </a:lnTo>
                    <a:lnTo>
                      <a:pt x="336" y="169"/>
                    </a:lnTo>
                    <a:lnTo>
                      <a:pt x="336" y="168"/>
                    </a:lnTo>
                    <a:lnTo>
                      <a:pt x="336" y="167"/>
                    </a:lnTo>
                    <a:lnTo>
                      <a:pt x="335" y="166"/>
                    </a:lnTo>
                    <a:lnTo>
                      <a:pt x="333" y="166"/>
                    </a:lnTo>
                    <a:lnTo>
                      <a:pt x="333" y="167"/>
                    </a:lnTo>
                    <a:lnTo>
                      <a:pt x="332" y="167"/>
                    </a:lnTo>
                    <a:lnTo>
                      <a:pt x="332" y="168"/>
                    </a:lnTo>
                    <a:lnTo>
                      <a:pt x="332" y="169"/>
                    </a:lnTo>
                    <a:lnTo>
                      <a:pt x="332" y="169"/>
                    </a:lnTo>
                    <a:lnTo>
                      <a:pt x="330" y="169"/>
                    </a:lnTo>
                    <a:lnTo>
                      <a:pt x="325" y="173"/>
                    </a:lnTo>
                    <a:lnTo>
                      <a:pt x="324" y="173"/>
                    </a:lnTo>
                    <a:lnTo>
                      <a:pt x="323" y="173"/>
                    </a:lnTo>
                    <a:lnTo>
                      <a:pt x="322" y="174"/>
                    </a:lnTo>
                    <a:lnTo>
                      <a:pt x="322" y="174"/>
                    </a:lnTo>
                    <a:lnTo>
                      <a:pt x="322" y="173"/>
                    </a:lnTo>
                    <a:lnTo>
                      <a:pt x="322" y="172"/>
                    </a:lnTo>
                    <a:lnTo>
                      <a:pt x="321" y="173"/>
                    </a:lnTo>
                    <a:lnTo>
                      <a:pt x="320" y="173"/>
                    </a:lnTo>
                    <a:lnTo>
                      <a:pt x="321" y="172"/>
                    </a:lnTo>
                    <a:lnTo>
                      <a:pt x="321" y="171"/>
                    </a:lnTo>
                    <a:lnTo>
                      <a:pt x="321" y="170"/>
                    </a:lnTo>
                    <a:lnTo>
                      <a:pt x="320" y="170"/>
                    </a:lnTo>
                    <a:lnTo>
                      <a:pt x="319" y="171"/>
                    </a:lnTo>
                    <a:lnTo>
                      <a:pt x="318" y="172"/>
                    </a:lnTo>
                    <a:lnTo>
                      <a:pt x="318" y="173"/>
                    </a:lnTo>
                    <a:lnTo>
                      <a:pt x="318" y="173"/>
                    </a:lnTo>
                    <a:lnTo>
                      <a:pt x="318" y="174"/>
                    </a:lnTo>
                    <a:lnTo>
                      <a:pt x="319" y="174"/>
                    </a:lnTo>
                    <a:lnTo>
                      <a:pt x="320" y="176"/>
                    </a:lnTo>
                    <a:lnTo>
                      <a:pt x="319" y="176"/>
                    </a:lnTo>
                    <a:lnTo>
                      <a:pt x="318" y="175"/>
                    </a:lnTo>
                    <a:lnTo>
                      <a:pt x="318" y="174"/>
                    </a:lnTo>
                    <a:lnTo>
                      <a:pt x="316" y="175"/>
                    </a:lnTo>
                    <a:lnTo>
                      <a:pt x="315" y="176"/>
                    </a:lnTo>
                    <a:lnTo>
                      <a:pt x="316" y="176"/>
                    </a:lnTo>
                    <a:lnTo>
                      <a:pt x="317" y="176"/>
                    </a:lnTo>
                    <a:lnTo>
                      <a:pt x="317" y="176"/>
                    </a:lnTo>
                    <a:lnTo>
                      <a:pt x="316" y="177"/>
                    </a:lnTo>
                    <a:lnTo>
                      <a:pt x="315" y="177"/>
                    </a:lnTo>
                    <a:lnTo>
                      <a:pt x="315" y="177"/>
                    </a:lnTo>
                    <a:lnTo>
                      <a:pt x="315" y="178"/>
                    </a:lnTo>
                    <a:lnTo>
                      <a:pt x="315" y="179"/>
                    </a:lnTo>
                    <a:lnTo>
                      <a:pt x="315" y="180"/>
                    </a:lnTo>
                    <a:lnTo>
                      <a:pt x="314" y="180"/>
                    </a:lnTo>
                    <a:lnTo>
                      <a:pt x="314" y="179"/>
                    </a:lnTo>
                    <a:lnTo>
                      <a:pt x="311" y="179"/>
                    </a:lnTo>
                    <a:lnTo>
                      <a:pt x="311" y="180"/>
                    </a:lnTo>
                    <a:lnTo>
                      <a:pt x="311" y="180"/>
                    </a:lnTo>
                    <a:lnTo>
                      <a:pt x="310" y="180"/>
                    </a:lnTo>
                    <a:lnTo>
                      <a:pt x="309" y="180"/>
                    </a:lnTo>
                    <a:lnTo>
                      <a:pt x="309" y="179"/>
                    </a:lnTo>
                    <a:lnTo>
                      <a:pt x="308" y="178"/>
                    </a:lnTo>
                    <a:lnTo>
                      <a:pt x="307" y="178"/>
                    </a:lnTo>
                    <a:lnTo>
                      <a:pt x="305" y="179"/>
                    </a:lnTo>
                    <a:lnTo>
                      <a:pt x="305" y="180"/>
                    </a:lnTo>
                    <a:lnTo>
                      <a:pt x="305" y="180"/>
                    </a:lnTo>
                    <a:lnTo>
                      <a:pt x="306" y="180"/>
                    </a:lnTo>
                    <a:lnTo>
                      <a:pt x="306" y="182"/>
                    </a:lnTo>
                    <a:lnTo>
                      <a:pt x="305" y="182"/>
                    </a:lnTo>
                    <a:lnTo>
                      <a:pt x="304" y="181"/>
                    </a:lnTo>
                    <a:lnTo>
                      <a:pt x="303" y="181"/>
                    </a:lnTo>
                    <a:lnTo>
                      <a:pt x="301" y="181"/>
                    </a:lnTo>
                    <a:lnTo>
                      <a:pt x="300" y="181"/>
                    </a:lnTo>
                    <a:lnTo>
                      <a:pt x="299" y="181"/>
                    </a:lnTo>
                    <a:lnTo>
                      <a:pt x="298" y="181"/>
                    </a:lnTo>
                    <a:lnTo>
                      <a:pt x="298" y="181"/>
                    </a:lnTo>
                    <a:lnTo>
                      <a:pt x="297" y="181"/>
                    </a:lnTo>
                    <a:lnTo>
                      <a:pt x="297" y="183"/>
                    </a:lnTo>
                    <a:lnTo>
                      <a:pt x="297" y="183"/>
                    </a:lnTo>
                    <a:lnTo>
                      <a:pt x="297" y="184"/>
                    </a:lnTo>
                    <a:lnTo>
                      <a:pt x="296" y="184"/>
                    </a:lnTo>
                    <a:lnTo>
                      <a:pt x="294" y="184"/>
                    </a:lnTo>
                    <a:lnTo>
                      <a:pt x="293" y="185"/>
                    </a:lnTo>
                    <a:lnTo>
                      <a:pt x="292" y="184"/>
                    </a:lnTo>
                    <a:lnTo>
                      <a:pt x="291" y="184"/>
                    </a:lnTo>
                    <a:lnTo>
                      <a:pt x="291" y="183"/>
                    </a:lnTo>
                    <a:lnTo>
                      <a:pt x="291" y="183"/>
                    </a:lnTo>
                    <a:lnTo>
                      <a:pt x="290" y="183"/>
                    </a:lnTo>
                    <a:lnTo>
                      <a:pt x="290" y="183"/>
                    </a:lnTo>
                    <a:lnTo>
                      <a:pt x="289" y="184"/>
                    </a:lnTo>
                    <a:lnTo>
                      <a:pt x="288" y="185"/>
                    </a:lnTo>
                    <a:lnTo>
                      <a:pt x="287" y="186"/>
                    </a:lnTo>
                    <a:lnTo>
                      <a:pt x="287" y="186"/>
                    </a:lnTo>
                    <a:lnTo>
                      <a:pt x="286" y="186"/>
                    </a:lnTo>
                    <a:lnTo>
                      <a:pt x="285" y="185"/>
                    </a:lnTo>
                    <a:lnTo>
                      <a:pt x="284" y="185"/>
                    </a:lnTo>
                    <a:lnTo>
                      <a:pt x="284" y="185"/>
                    </a:lnTo>
                    <a:lnTo>
                      <a:pt x="283" y="185"/>
                    </a:lnTo>
                    <a:lnTo>
                      <a:pt x="283" y="186"/>
                    </a:lnTo>
                    <a:lnTo>
                      <a:pt x="282" y="186"/>
                    </a:lnTo>
                    <a:lnTo>
                      <a:pt x="281" y="185"/>
                    </a:lnTo>
                    <a:lnTo>
                      <a:pt x="280" y="186"/>
                    </a:lnTo>
                    <a:lnTo>
                      <a:pt x="280" y="187"/>
                    </a:lnTo>
                    <a:lnTo>
                      <a:pt x="280" y="187"/>
                    </a:lnTo>
                    <a:lnTo>
                      <a:pt x="281" y="187"/>
                    </a:lnTo>
                    <a:lnTo>
                      <a:pt x="282" y="187"/>
                    </a:lnTo>
                    <a:lnTo>
                      <a:pt x="283" y="188"/>
                    </a:lnTo>
                    <a:lnTo>
                      <a:pt x="282" y="189"/>
                    </a:lnTo>
                    <a:lnTo>
                      <a:pt x="281" y="189"/>
                    </a:lnTo>
                    <a:lnTo>
                      <a:pt x="280" y="190"/>
                    </a:lnTo>
                    <a:lnTo>
                      <a:pt x="280" y="190"/>
                    </a:lnTo>
                    <a:lnTo>
                      <a:pt x="279" y="189"/>
                    </a:lnTo>
                    <a:lnTo>
                      <a:pt x="277" y="188"/>
                    </a:lnTo>
                    <a:lnTo>
                      <a:pt x="277" y="188"/>
                    </a:lnTo>
                    <a:lnTo>
                      <a:pt x="277" y="189"/>
                    </a:lnTo>
                    <a:lnTo>
                      <a:pt x="276" y="190"/>
                    </a:lnTo>
                    <a:lnTo>
                      <a:pt x="275" y="190"/>
                    </a:lnTo>
                    <a:lnTo>
                      <a:pt x="274" y="191"/>
                    </a:lnTo>
                    <a:lnTo>
                      <a:pt x="274" y="192"/>
                    </a:lnTo>
                    <a:lnTo>
                      <a:pt x="274" y="192"/>
                    </a:lnTo>
                    <a:lnTo>
                      <a:pt x="273" y="192"/>
                    </a:lnTo>
                    <a:lnTo>
                      <a:pt x="273" y="193"/>
                    </a:lnTo>
                    <a:lnTo>
                      <a:pt x="272" y="193"/>
                    </a:lnTo>
                    <a:lnTo>
                      <a:pt x="272" y="194"/>
                    </a:lnTo>
                    <a:lnTo>
                      <a:pt x="271" y="193"/>
                    </a:lnTo>
                    <a:lnTo>
                      <a:pt x="270" y="193"/>
                    </a:lnTo>
                    <a:lnTo>
                      <a:pt x="270" y="193"/>
                    </a:lnTo>
                    <a:lnTo>
                      <a:pt x="270" y="190"/>
                    </a:lnTo>
                    <a:lnTo>
                      <a:pt x="269" y="190"/>
                    </a:lnTo>
                    <a:lnTo>
                      <a:pt x="268" y="191"/>
                    </a:lnTo>
                    <a:lnTo>
                      <a:pt x="267" y="191"/>
                    </a:lnTo>
                    <a:lnTo>
                      <a:pt x="267" y="190"/>
                    </a:lnTo>
                    <a:lnTo>
                      <a:pt x="267" y="190"/>
                    </a:lnTo>
                    <a:lnTo>
                      <a:pt x="265" y="189"/>
                    </a:lnTo>
                    <a:lnTo>
                      <a:pt x="264" y="190"/>
                    </a:lnTo>
                    <a:lnTo>
                      <a:pt x="265" y="190"/>
                    </a:lnTo>
                    <a:lnTo>
                      <a:pt x="264" y="191"/>
                    </a:lnTo>
                    <a:lnTo>
                      <a:pt x="263" y="191"/>
                    </a:lnTo>
                    <a:lnTo>
                      <a:pt x="263" y="192"/>
                    </a:lnTo>
                    <a:lnTo>
                      <a:pt x="263" y="193"/>
                    </a:lnTo>
                    <a:lnTo>
                      <a:pt x="262" y="194"/>
                    </a:lnTo>
                    <a:lnTo>
                      <a:pt x="260" y="193"/>
                    </a:lnTo>
                    <a:lnTo>
                      <a:pt x="260" y="193"/>
                    </a:lnTo>
                    <a:lnTo>
                      <a:pt x="260" y="194"/>
                    </a:lnTo>
                    <a:lnTo>
                      <a:pt x="260" y="194"/>
                    </a:lnTo>
                    <a:lnTo>
                      <a:pt x="259" y="194"/>
                    </a:lnTo>
                    <a:lnTo>
                      <a:pt x="259" y="195"/>
                    </a:lnTo>
                    <a:lnTo>
                      <a:pt x="258" y="194"/>
                    </a:lnTo>
                    <a:lnTo>
                      <a:pt x="257" y="194"/>
                    </a:lnTo>
                    <a:lnTo>
                      <a:pt x="257" y="195"/>
                    </a:lnTo>
                    <a:lnTo>
                      <a:pt x="256" y="196"/>
                    </a:lnTo>
                    <a:lnTo>
                      <a:pt x="256" y="196"/>
                    </a:lnTo>
                    <a:lnTo>
                      <a:pt x="256" y="197"/>
                    </a:lnTo>
                    <a:lnTo>
                      <a:pt x="255" y="197"/>
                    </a:lnTo>
                    <a:lnTo>
                      <a:pt x="254" y="197"/>
                    </a:lnTo>
                    <a:lnTo>
                      <a:pt x="253" y="197"/>
                    </a:lnTo>
                    <a:lnTo>
                      <a:pt x="253" y="196"/>
                    </a:lnTo>
                    <a:lnTo>
                      <a:pt x="252" y="197"/>
                    </a:lnTo>
                    <a:lnTo>
                      <a:pt x="251" y="197"/>
                    </a:lnTo>
                    <a:lnTo>
                      <a:pt x="250" y="197"/>
                    </a:lnTo>
                    <a:lnTo>
                      <a:pt x="251" y="199"/>
                    </a:lnTo>
                    <a:lnTo>
                      <a:pt x="249" y="200"/>
                    </a:lnTo>
                    <a:lnTo>
                      <a:pt x="249" y="200"/>
                    </a:lnTo>
                    <a:lnTo>
                      <a:pt x="248" y="200"/>
                    </a:lnTo>
                    <a:lnTo>
                      <a:pt x="247" y="201"/>
                    </a:lnTo>
                    <a:lnTo>
                      <a:pt x="246" y="202"/>
                    </a:lnTo>
                    <a:lnTo>
                      <a:pt x="246" y="203"/>
                    </a:lnTo>
                    <a:lnTo>
                      <a:pt x="246" y="202"/>
                    </a:lnTo>
                    <a:lnTo>
                      <a:pt x="245" y="202"/>
                    </a:lnTo>
                    <a:lnTo>
                      <a:pt x="245" y="203"/>
                    </a:lnTo>
                    <a:lnTo>
                      <a:pt x="244" y="204"/>
                    </a:lnTo>
                    <a:lnTo>
                      <a:pt x="243" y="203"/>
                    </a:lnTo>
                    <a:lnTo>
                      <a:pt x="243" y="203"/>
                    </a:lnTo>
                    <a:lnTo>
                      <a:pt x="242" y="203"/>
                    </a:lnTo>
                    <a:lnTo>
                      <a:pt x="242" y="204"/>
                    </a:lnTo>
                    <a:lnTo>
                      <a:pt x="242" y="204"/>
                    </a:lnTo>
                    <a:lnTo>
                      <a:pt x="241" y="204"/>
                    </a:lnTo>
                    <a:lnTo>
                      <a:pt x="240" y="204"/>
                    </a:lnTo>
                    <a:lnTo>
                      <a:pt x="239" y="204"/>
                    </a:lnTo>
                    <a:lnTo>
                      <a:pt x="239" y="204"/>
                    </a:lnTo>
                    <a:lnTo>
                      <a:pt x="239" y="203"/>
                    </a:lnTo>
                    <a:lnTo>
                      <a:pt x="238" y="203"/>
                    </a:lnTo>
                    <a:lnTo>
                      <a:pt x="237" y="203"/>
                    </a:lnTo>
                    <a:lnTo>
                      <a:pt x="237" y="204"/>
                    </a:lnTo>
                    <a:lnTo>
                      <a:pt x="237" y="204"/>
                    </a:lnTo>
                    <a:lnTo>
                      <a:pt x="237" y="206"/>
                    </a:lnTo>
                    <a:lnTo>
                      <a:pt x="236" y="207"/>
                    </a:lnTo>
                    <a:lnTo>
                      <a:pt x="236" y="207"/>
                    </a:lnTo>
                    <a:lnTo>
                      <a:pt x="236" y="206"/>
                    </a:lnTo>
                    <a:lnTo>
                      <a:pt x="235" y="206"/>
                    </a:lnTo>
                    <a:lnTo>
                      <a:pt x="234" y="206"/>
                    </a:lnTo>
                    <a:lnTo>
                      <a:pt x="233" y="205"/>
                    </a:lnTo>
                    <a:lnTo>
                      <a:pt x="232" y="205"/>
                    </a:lnTo>
                    <a:lnTo>
                      <a:pt x="232" y="207"/>
                    </a:lnTo>
                    <a:lnTo>
                      <a:pt x="231" y="207"/>
                    </a:lnTo>
                    <a:lnTo>
                      <a:pt x="229" y="207"/>
                    </a:lnTo>
                    <a:lnTo>
                      <a:pt x="229" y="207"/>
                    </a:lnTo>
                    <a:lnTo>
                      <a:pt x="229" y="208"/>
                    </a:lnTo>
                    <a:lnTo>
                      <a:pt x="229" y="209"/>
                    </a:lnTo>
                    <a:lnTo>
                      <a:pt x="228" y="210"/>
                    </a:lnTo>
                    <a:lnTo>
                      <a:pt x="227" y="209"/>
                    </a:lnTo>
                    <a:lnTo>
                      <a:pt x="227" y="208"/>
                    </a:lnTo>
                    <a:lnTo>
                      <a:pt x="226" y="208"/>
                    </a:lnTo>
                    <a:lnTo>
                      <a:pt x="225" y="209"/>
                    </a:lnTo>
                    <a:lnTo>
                      <a:pt x="223" y="209"/>
                    </a:lnTo>
                    <a:lnTo>
                      <a:pt x="222" y="210"/>
                    </a:lnTo>
                    <a:lnTo>
                      <a:pt x="222" y="210"/>
                    </a:lnTo>
                    <a:lnTo>
                      <a:pt x="221" y="211"/>
                    </a:lnTo>
                    <a:lnTo>
                      <a:pt x="220" y="210"/>
                    </a:lnTo>
                    <a:lnTo>
                      <a:pt x="219" y="210"/>
                    </a:lnTo>
                    <a:lnTo>
                      <a:pt x="218" y="210"/>
                    </a:lnTo>
                    <a:lnTo>
                      <a:pt x="218" y="210"/>
                    </a:lnTo>
                    <a:lnTo>
                      <a:pt x="218" y="209"/>
                    </a:lnTo>
                    <a:lnTo>
                      <a:pt x="217" y="209"/>
                    </a:lnTo>
                    <a:lnTo>
                      <a:pt x="216" y="209"/>
                    </a:lnTo>
                    <a:lnTo>
                      <a:pt x="215" y="208"/>
                    </a:lnTo>
                    <a:lnTo>
                      <a:pt x="215" y="208"/>
                    </a:lnTo>
                    <a:lnTo>
                      <a:pt x="214" y="208"/>
                    </a:lnTo>
                    <a:lnTo>
                      <a:pt x="212" y="208"/>
                    </a:lnTo>
                    <a:lnTo>
                      <a:pt x="212" y="209"/>
                    </a:lnTo>
                    <a:lnTo>
                      <a:pt x="212" y="209"/>
                    </a:lnTo>
                    <a:lnTo>
                      <a:pt x="211" y="209"/>
                    </a:lnTo>
                    <a:lnTo>
                      <a:pt x="210" y="209"/>
                    </a:lnTo>
                    <a:lnTo>
                      <a:pt x="209" y="209"/>
                    </a:lnTo>
                    <a:lnTo>
                      <a:pt x="208" y="209"/>
                    </a:lnTo>
                    <a:lnTo>
                      <a:pt x="208" y="210"/>
                    </a:lnTo>
                    <a:lnTo>
                      <a:pt x="208" y="209"/>
                    </a:lnTo>
                    <a:lnTo>
                      <a:pt x="206" y="209"/>
                    </a:lnTo>
                    <a:lnTo>
                      <a:pt x="205" y="208"/>
                    </a:lnTo>
                    <a:lnTo>
                      <a:pt x="205" y="207"/>
                    </a:lnTo>
                    <a:lnTo>
                      <a:pt x="205" y="206"/>
                    </a:lnTo>
                    <a:lnTo>
                      <a:pt x="204" y="206"/>
                    </a:lnTo>
                    <a:lnTo>
                      <a:pt x="203" y="205"/>
                    </a:lnTo>
                    <a:lnTo>
                      <a:pt x="202" y="204"/>
                    </a:lnTo>
                    <a:lnTo>
                      <a:pt x="201" y="204"/>
                    </a:lnTo>
                    <a:lnTo>
                      <a:pt x="199" y="204"/>
                    </a:lnTo>
                    <a:lnTo>
                      <a:pt x="198" y="204"/>
                    </a:lnTo>
                    <a:lnTo>
                      <a:pt x="198" y="204"/>
                    </a:lnTo>
                    <a:lnTo>
                      <a:pt x="197" y="203"/>
                    </a:lnTo>
                    <a:lnTo>
                      <a:pt x="195" y="203"/>
                    </a:lnTo>
                    <a:lnTo>
                      <a:pt x="194" y="203"/>
                    </a:lnTo>
                    <a:lnTo>
                      <a:pt x="194" y="202"/>
                    </a:lnTo>
                    <a:lnTo>
                      <a:pt x="192" y="203"/>
                    </a:lnTo>
                    <a:lnTo>
                      <a:pt x="191" y="203"/>
                    </a:lnTo>
                    <a:lnTo>
                      <a:pt x="191" y="203"/>
                    </a:lnTo>
                    <a:lnTo>
                      <a:pt x="189" y="203"/>
                    </a:lnTo>
                    <a:lnTo>
                      <a:pt x="188" y="203"/>
                    </a:lnTo>
                    <a:lnTo>
                      <a:pt x="186" y="202"/>
                    </a:lnTo>
                    <a:lnTo>
                      <a:pt x="184" y="200"/>
                    </a:lnTo>
                    <a:lnTo>
                      <a:pt x="184" y="200"/>
                    </a:lnTo>
                    <a:lnTo>
                      <a:pt x="183" y="199"/>
                    </a:lnTo>
                    <a:lnTo>
                      <a:pt x="183" y="198"/>
                    </a:lnTo>
                    <a:lnTo>
                      <a:pt x="182" y="198"/>
                    </a:lnTo>
                    <a:lnTo>
                      <a:pt x="181" y="197"/>
                    </a:lnTo>
                    <a:lnTo>
                      <a:pt x="181" y="197"/>
                    </a:lnTo>
                    <a:lnTo>
                      <a:pt x="180" y="197"/>
                    </a:lnTo>
                    <a:lnTo>
                      <a:pt x="180" y="197"/>
                    </a:lnTo>
                    <a:lnTo>
                      <a:pt x="179" y="197"/>
                    </a:lnTo>
                    <a:lnTo>
                      <a:pt x="178" y="196"/>
                    </a:lnTo>
                    <a:lnTo>
                      <a:pt x="177" y="195"/>
                    </a:lnTo>
                    <a:lnTo>
                      <a:pt x="176" y="195"/>
                    </a:lnTo>
                    <a:lnTo>
                      <a:pt x="176" y="194"/>
                    </a:lnTo>
                    <a:lnTo>
                      <a:pt x="177" y="194"/>
                    </a:lnTo>
                    <a:lnTo>
                      <a:pt x="176" y="194"/>
                    </a:lnTo>
                    <a:lnTo>
                      <a:pt x="176" y="193"/>
                    </a:lnTo>
                    <a:lnTo>
                      <a:pt x="174" y="193"/>
                    </a:lnTo>
                    <a:lnTo>
                      <a:pt x="174" y="192"/>
                    </a:lnTo>
                    <a:lnTo>
                      <a:pt x="174" y="191"/>
                    </a:lnTo>
                    <a:lnTo>
                      <a:pt x="174" y="190"/>
                    </a:lnTo>
                    <a:lnTo>
                      <a:pt x="174" y="190"/>
                    </a:lnTo>
                    <a:lnTo>
                      <a:pt x="173" y="190"/>
                    </a:lnTo>
                    <a:lnTo>
                      <a:pt x="172" y="190"/>
                    </a:lnTo>
                    <a:lnTo>
                      <a:pt x="172" y="188"/>
                    </a:lnTo>
                    <a:lnTo>
                      <a:pt x="172" y="187"/>
                    </a:lnTo>
                    <a:lnTo>
                      <a:pt x="171" y="187"/>
                    </a:lnTo>
                    <a:lnTo>
                      <a:pt x="171" y="186"/>
                    </a:lnTo>
                    <a:lnTo>
                      <a:pt x="170" y="185"/>
                    </a:lnTo>
                    <a:lnTo>
                      <a:pt x="170" y="185"/>
                    </a:lnTo>
                    <a:lnTo>
                      <a:pt x="169" y="184"/>
                    </a:lnTo>
                    <a:lnTo>
                      <a:pt x="168" y="183"/>
                    </a:lnTo>
                    <a:lnTo>
                      <a:pt x="168" y="183"/>
                    </a:lnTo>
                    <a:lnTo>
                      <a:pt x="167" y="183"/>
                    </a:lnTo>
                    <a:lnTo>
                      <a:pt x="166" y="182"/>
                    </a:lnTo>
                    <a:lnTo>
                      <a:pt x="165" y="181"/>
                    </a:lnTo>
                    <a:lnTo>
                      <a:pt x="164" y="180"/>
                    </a:lnTo>
                    <a:lnTo>
                      <a:pt x="163" y="180"/>
                    </a:lnTo>
                    <a:lnTo>
                      <a:pt x="163" y="180"/>
                    </a:lnTo>
                    <a:lnTo>
                      <a:pt x="160" y="180"/>
                    </a:lnTo>
                    <a:lnTo>
                      <a:pt x="159" y="180"/>
                    </a:lnTo>
                    <a:lnTo>
                      <a:pt x="158" y="180"/>
                    </a:lnTo>
                    <a:lnTo>
                      <a:pt x="157" y="180"/>
                    </a:lnTo>
                    <a:lnTo>
                      <a:pt x="156" y="180"/>
                    </a:lnTo>
                    <a:lnTo>
                      <a:pt x="156" y="180"/>
                    </a:lnTo>
                    <a:lnTo>
                      <a:pt x="155" y="180"/>
                    </a:lnTo>
                    <a:lnTo>
                      <a:pt x="154" y="179"/>
                    </a:lnTo>
                    <a:lnTo>
                      <a:pt x="153" y="179"/>
                    </a:lnTo>
                    <a:lnTo>
                      <a:pt x="153" y="178"/>
                    </a:lnTo>
                    <a:lnTo>
                      <a:pt x="153" y="177"/>
                    </a:lnTo>
                    <a:lnTo>
                      <a:pt x="153" y="177"/>
                    </a:lnTo>
                    <a:lnTo>
                      <a:pt x="152" y="176"/>
                    </a:lnTo>
                    <a:lnTo>
                      <a:pt x="152" y="176"/>
                    </a:lnTo>
                    <a:lnTo>
                      <a:pt x="151" y="176"/>
                    </a:lnTo>
                    <a:lnTo>
                      <a:pt x="150" y="175"/>
                    </a:lnTo>
                    <a:lnTo>
                      <a:pt x="150" y="174"/>
                    </a:lnTo>
                    <a:lnTo>
                      <a:pt x="150" y="174"/>
                    </a:lnTo>
                    <a:lnTo>
                      <a:pt x="149" y="174"/>
                    </a:lnTo>
                    <a:lnTo>
                      <a:pt x="148" y="173"/>
                    </a:lnTo>
                    <a:lnTo>
                      <a:pt x="147" y="173"/>
                    </a:lnTo>
                    <a:lnTo>
                      <a:pt x="146" y="173"/>
                    </a:lnTo>
                    <a:lnTo>
                      <a:pt x="146" y="172"/>
                    </a:lnTo>
                    <a:lnTo>
                      <a:pt x="145" y="172"/>
                    </a:lnTo>
                    <a:lnTo>
                      <a:pt x="144" y="171"/>
                    </a:lnTo>
                    <a:lnTo>
                      <a:pt x="144" y="170"/>
                    </a:lnTo>
                    <a:lnTo>
                      <a:pt x="143" y="169"/>
                    </a:lnTo>
                    <a:lnTo>
                      <a:pt x="143" y="169"/>
                    </a:lnTo>
                    <a:lnTo>
                      <a:pt x="143" y="169"/>
                    </a:lnTo>
                    <a:lnTo>
                      <a:pt x="142" y="168"/>
                    </a:lnTo>
                    <a:lnTo>
                      <a:pt x="141" y="168"/>
                    </a:lnTo>
                    <a:lnTo>
                      <a:pt x="140" y="168"/>
                    </a:lnTo>
                    <a:lnTo>
                      <a:pt x="139" y="168"/>
                    </a:lnTo>
                    <a:lnTo>
                      <a:pt x="139" y="168"/>
                    </a:lnTo>
                    <a:lnTo>
                      <a:pt x="138" y="168"/>
                    </a:lnTo>
                    <a:lnTo>
                      <a:pt x="136" y="169"/>
                    </a:lnTo>
                    <a:lnTo>
                      <a:pt x="132" y="168"/>
                    </a:lnTo>
                    <a:lnTo>
                      <a:pt x="132" y="168"/>
                    </a:lnTo>
                    <a:lnTo>
                      <a:pt x="131" y="168"/>
                    </a:lnTo>
                    <a:lnTo>
                      <a:pt x="131" y="166"/>
                    </a:lnTo>
                    <a:lnTo>
                      <a:pt x="130" y="167"/>
                    </a:lnTo>
                    <a:lnTo>
                      <a:pt x="129" y="167"/>
                    </a:lnTo>
                    <a:lnTo>
                      <a:pt x="129" y="166"/>
                    </a:lnTo>
                    <a:lnTo>
                      <a:pt x="128" y="166"/>
                    </a:lnTo>
                    <a:lnTo>
                      <a:pt x="128" y="167"/>
                    </a:lnTo>
                    <a:lnTo>
                      <a:pt x="126" y="166"/>
                    </a:lnTo>
                    <a:lnTo>
                      <a:pt x="124" y="166"/>
                    </a:lnTo>
                    <a:lnTo>
                      <a:pt x="123" y="166"/>
                    </a:lnTo>
                    <a:lnTo>
                      <a:pt x="123" y="165"/>
                    </a:lnTo>
                    <a:lnTo>
                      <a:pt x="122" y="164"/>
                    </a:lnTo>
                    <a:lnTo>
                      <a:pt x="122" y="163"/>
                    </a:lnTo>
                    <a:lnTo>
                      <a:pt x="122" y="160"/>
                    </a:lnTo>
                    <a:lnTo>
                      <a:pt x="122" y="159"/>
                    </a:lnTo>
                    <a:lnTo>
                      <a:pt x="122" y="158"/>
                    </a:lnTo>
                    <a:lnTo>
                      <a:pt x="122" y="155"/>
                    </a:lnTo>
                    <a:lnTo>
                      <a:pt x="122" y="153"/>
                    </a:lnTo>
                    <a:lnTo>
                      <a:pt x="122" y="151"/>
                    </a:lnTo>
                    <a:lnTo>
                      <a:pt x="121" y="149"/>
                    </a:lnTo>
                    <a:lnTo>
                      <a:pt x="121" y="147"/>
                    </a:lnTo>
                    <a:lnTo>
                      <a:pt x="120" y="146"/>
                    </a:lnTo>
                    <a:lnTo>
                      <a:pt x="120" y="145"/>
                    </a:lnTo>
                    <a:lnTo>
                      <a:pt x="120" y="145"/>
                    </a:lnTo>
                    <a:lnTo>
                      <a:pt x="120" y="143"/>
                    </a:lnTo>
                    <a:lnTo>
                      <a:pt x="120" y="142"/>
                    </a:lnTo>
                    <a:lnTo>
                      <a:pt x="119" y="140"/>
                    </a:lnTo>
                    <a:lnTo>
                      <a:pt x="119" y="139"/>
                    </a:lnTo>
                    <a:lnTo>
                      <a:pt x="119" y="138"/>
                    </a:lnTo>
                    <a:lnTo>
                      <a:pt x="119" y="138"/>
                    </a:lnTo>
                    <a:lnTo>
                      <a:pt x="116" y="135"/>
                    </a:lnTo>
                    <a:lnTo>
                      <a:pt x="115" y="134"/>
                    </a:lnTo>
                    <a:lnTo>
                      <a:pt x="115" y="132"/>
                    </a:lnTo>
                    <a:lnTo>
                      <a:pt x="115" y="131"/>
                    </a:lnTo>
                    <a:lnTo>
                      <a:pt x="114" y="131"/>
                    </a:lnTo>
                    <a:lnTo>
                      <a:pt x="114" y="130"/>
                    </a:lnTo>
                    <a:lnTo>
                      <a:pt x="114" y="129"/>
                    </a:lnTo>
                    <a:lnTo>
                      <a:pt x="114" y="128"/>
                    </a:lnTo>
                    <a:lnTo>
                      <a:pt x="114" y="128"/>
                    </a:lnTo>
                    <a:lnTo>
                      <a:pt x="114" y="127"/>
                    </a:lnTo>
                    <a:lnTo>
                      <a:pt x="113" y="125"/>
                    </a:lnTo>
                    <a:lnTo>
                      <a:pt x="112" y="123"/>
                    </a:lnTo>
                    <a:lnTo>
                      <a:pt x="112" y="122"/>
                    </a:lnTo>
                    <a:lnTo>
                      <a:pt x="112" y="121"/>
                    </a:lnTo>
                    <a:lnTo>
                      <a:pt x="112" y="121"/>
                    </a:lnTo>
                    <a:lnTo>
                      <a:pt x="109" y="120"/>
                    </a:lnTo>
                    <a:lnTo>
                      <a:pt x="107" y="119"/>
                    </a:lnTo>
                    <a:lnTo>
                      <a:pt x="106" y="119"/>
                    </a:lnTo>
                    <a:lnTo>
                      <a:pt x="105" y="118"/>
                    </a:lnTo>
                    <a:lnTo>
                      <a:pt x="105" y="117"/>
                    </a:lnTo>
                    <a:lnTo>
                      <a:pt x="104" y="116"/>
                    </a:lnTo>
                    <a:lnTo>
                      <a:pt x="102" y="115"/>
                    </a:lnTo>
                    <a:lnTo>
                      <a:pt x="81" y="108"/>
                    </a:lnTo>
                    <a:lnTo>
                      <a:pt x="74" y="106"/>
                    </a:lnTo>
                    <a:lnTo>
                      <a:pt x="73" y="107"/>
                    </a:lnTo>
                    <a:lnTo>
                      <a:pt x="72" y="108"/>
                    </a:lnTo>
                    <a:lnTo>
                      <a:pt x="71" y="109"/>
                    </a:lnTo>
                    <a:lnTo>
                      <a:pt x="70" y="109"/>
                    </a:lnTo>
                    <a:lnTo>
                      <a:pt x="69" y="109"/>
                    </a:lnTo>
                    <a:lnTo>
                      <a:pt x="68" y="109"/>
                    </a:lnTo>
                    <a:lnTo>
                      <a:pt x="67" y="108"/>
                    </a:lnTo>
                    <a:lnTo>
                      <a:pt x="67" y="108"/>
                    </a:lnTo>
                    <a:lnTo>
                      <a:pt x="66" y="107"/>
                    </a:lnTo>
                    <a:lnTo>
                      <a:pt x="63" y="107"/>
                    </a:lnTo>
                    <a:lnTo>
                      <a:pt x="61" y="107"/>
                    </a:lnTo>
                    <a:lnTo>
                      <a:pt x="60" y="107"/>
                    </a:lnTo>
                    <a:lnTo>
                      <a:pt x="59" y="107"/>
                    </a:lnTo>
                    <a:lnTo>
                      <a:pt x="58" y="107"/>
                    </a:lnTo>
                    <a:lnTo>
                      <a:pt x="57" y="107"/>
                    </a:lnTo>
                    <a:lnTo>
                      <a:pt x="57" y="106"/>
                    </a:lnTo>
                    <a:lnTo>
                      <a:pt x="57" y="105"/>
                    </a:lnTo>
                    <a:lnTo>
                      <a:pt x="56" y="104"/>
                    </a:lnTo>
                    <a:lnTo>
                      <a:pt x="56" y="104"/>
                    </a:lnTo>
                    <a:lnTo>
                      <a:pt x="56" y="103"/>
                    </a:lnTo>
                    <a:lnTo>
                      <a:pt x="55" y="102"/>
                    </a:lnTo>
                    <a:lnTo>
                      <a:pt x="55" y="101"/>
                    </a:lnTo>
                    <a:lnTo>
                      <a:pt x="56" y="100"/>
                    </a:lnTo>
                    <a:lnTo>
                      <a:pt x="55" y="100"/>
                    </a:lnTo>
                    <a:lnTo>
                      <a:pt x="54" y="99"/>
                    </a:lnTo>
                    <a:lnTo>
                      <a:pt x="53" y="99"/>
                    </a:lnTo>
                    <a:lnTo>
                      <a:pt x="53" y="98"/>
                    </a:lnTo>
                    <a:lnTo>
                      <a:pt x="52" y="97"/>
                    </a:lnTo>
                    <a:lnTo>
                      <a:pt x="50" y="96"/>
                    </a:lnTo>
                    <a:lnTo>
                      <a:pt x="50" y="95"/>
                    </a:lnTo>
                    <a:lnTo>
                      <a:pt x="49" y="95"/>
                    </a:lnTo>
                    <a:lnTo>
                      <a:pt x="48" y="94"/>
                    </a:lnTo>
                    <a:lnTo>
                      <a:pt x="46" y="94"/>
                    </a:lnTo>
                    <a:lnTo>
                      <a:pt x="46" y="94"/>
                    </a:lnTo>
                    <a:lnTo>
                      <a:pt x="45" y="94"/>
                    </a:lnTo>
                    <a:lnTo>
                      <a:pt x="43" y="92"/>
                    </a:lnTo>
                    <a:lnTo>
                      <a:pt x="42" y="91"/>
                    </a:lnTo>
                    <a:lnTo>
                      <a:pt x="40" y="91"/>
                    </a:lnTo>
                    <a:lnTo>
                      <a:pt x="39" y="90"/>
                    </a:lnTo>
                    <a:lnTo>
                      <a:pt x="38" y="90"/>
                    </a:lnTo>
                    <a:lnTo>
                      <a:pt x="37" y="90"/>
                    </a:lnTo>
                    <a:lnTo>
                      <a:pt x="36" y="89"/>
                    </a:lnTo>
                    <a:lnTo>
                      <a:pt x="36" y="89"/>
                    </a:lnTo>
                    <a:lnTo>
                      <a:pt x="34" y="87"/>
                    </a:lnTo>
                    <a:lnTo>
                      <a:pt x="31" y="87"/>
                    </a:lnTo>
                    <a:lnTo>
                      <a:pt x="30" y="87"/>
                    </a:lnTo>
                    <a:lnTo>
                      <a:pt x="29" y="86"/>
                    </a:lnTo>
                    <a:lnTo>
                      <a:pt x="29" y="86"/>
                    </a:lnTo>
                    <a:lnTo>
                      <a:pt x="28" y="86"/>
                    </a:lnTo>
                    <a:lnTo>
                      <a:pt x="27" y="86"/>
                    </a:lnTo>
                    <a:lnTo>
                      <a:pt x="26" y="86"/>
                    </a:lnTo>
                    <a:lnTo>
                      <a:pt x="25" y="86"/>
                    </a:lnTo>
                    <a:lnTo>
                      <a:pt x="25" y="85"/>
                    </a:lnTo>
                    <a:lnTo>
                      <a:pt x="24" y="83"/>
                    </a:lnTo>
                    <a:lnTo>
                      <a:pt x="24" y="83"/>
                    </a:lnTo>
                    <a:lnTo>
                      <a:pt x="23" y="82"/>
                    </a:lnTo>
                    <a:lnTo>
                      <a:pt x="22" y="82"/>
                    </a:lnTo>
                    <a:lnTo>
                      <a:pt x="22" y="83"/>
                    </a:lnTo>
                    <a:lnTo>
                      <a:pt x="22" y="83"/>
                    </a:lnTo>
                    <a:lnTo>
                      <a:pt x="21" y="84"/>
                    </a:lnTo>
                    <a:lnTo>
                      <a:pt x="19" y="84"/>
                    </a:lnTo>
                    <a:lnTo>
                      <a:pt x="19" y="84"/>
                    </a:lnTo>
                    <a:lnTo>
                      <a:pt x="18" y="84"/>
                    </a:lnTo>
                    <a:lnTo>
                      <a:pt x="17" y="85"/>
                    </a:lnTo>
                    <a:lnTo>
                      <a:pt x="16" y="84"/>
                    </a:lnTo>
                    <a:lnTo>
                      <a:pt x="15" y="83"/>
                    </a:lnTo>
                    <a:lnTo>
                      <a:pt x="15" y="83"/>
                    </a:lnTo>
                    <a:lnTo>
                      <a:pt x="14" y="83"/>
                    </a:lnTo>
                    <a:lnTo>
                      <a:pt x="14" y="82"/>
                    </a:lnTo>
                    <a:lnTo>
                      <a:pt x="13" y="82"/>
                    </a:lnTo>
                    <a:lnTo>
                      <a:pt x="12" y="82"/>
                    </a:lnTo>
                    <a:lnTo>
                      <a:pt x="11" y="82"/>
                    </a:lnTo>
                    <a:lnTo>
                      <a:pt x="8" y="81"/>
                    </a:lnTo>
                    <a:lnTo>
                      <a:pt x="8" y="80"/>
                    </a:lnTo>
                    <a:lnTo>
                      <a:pt x="7" y="80"/>
                    </a:lnTo>
                    <a:lnTo>
                      <a:pt x="5" y="81"/>
                    </a:lnTo>
                    <a:lnTo>
                      <a:pt x="4" y="81"/>
                    </a:lnTo>
                    <a:lnTo>
                      <a:pt x="4" y="80"/>
                    </a:lnTo>
                    <a:lnTo>
                      <a:pt x="4" y="80"/>
                    </a:lnTo>
                    <a:lnTo>
                      <a:pt x="2" y="77"/>
                    </a:lnTo>
                    <a:lnTo>
                      <a:pt x="1" y="77"/>
                    </a:lnTo>
                    <a:lnTo>
                      <a:pt x="1" y="76"/>
                    </a:lnTo>
                    <a:lnTo>
                      <a:pt x="0" y="76"/>
                    </a:lnTo>
                    <a:lnTo>
                      <a:pt x="0" y="75"/>
                    </a:lnTo>
                    <a:lnTo>
                      <a:pt x="0" y="74"/>
                    </a:lnTo>
                    <a:lnTo>
                      <a:pt x="0" y="73"/>
                    </a:lnTo>
                    <a:lnTo>
                      <a:pt x="0" y="73"/>
                    </a:lnTo>
                    <a:close/>
                  </a:path>
                </a:pathLst>
              </a:custGeom>
              <a:solidFill>
                <a:srgbClr val="F0C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12" name="Freeform 970">
                <a:extLst>
                  <a:ext uri="{FF2B5EF4-FFF2-40B4-BE49-F238E27FC236}">
                    <a16:creationId xmlns:a16="http://schemas.microsoft.com/office/drawing/2014/main" id="{BF4EE591-BA2C-4601-B1E1-3BCF581F7FFC}"/>
                  </a:ext>
                </a:extLst>
              </p:cNvPr>
              <p:cNvSpPr>
                <a:spLocks/>
              </p:cNvSpPr>
              <p:nvPr/>
            </p:nvSpPr>
            <p:spPr bwMode="auto">
              <a:xfrm>
                <a:off x="5142" y="1775"/>
                <a:ext cx="379" cy="211"/>
              </a:xfrm>
              <a:custGeom>
                <a:avLst/>
                <a:gdLst>
                  <a:gd name="T0" fmla="*/ 19 w 379"/>
                  <a:gd name="T1" fmla="*/ 18 h 211"/>
                  <a:gd name="T2" fmla="*/ 31 w 379"/>
                  <a:gd name="T3" fmla="*/ 7 h 211"/>
                  <a:gd name="T4" fmla="*/ 44 w 379"/>
                  <a:gd name="T5" fmla="*/ 7 h 211"/>
                  <a:gd name="T6" fmla="*/ 56 w 379"/>
                  <a:gd name="T7" fmla="*/ 2 h 211"/>
                  <a:gd name="T8" fmla="*/ 70 w 379"/>
                  <a:gd name="T9" fmla="*/ 5 h 211"/>
                  <a:gd name="T10" fmla="*/ 84 w 379"/>
                  <a:gd name="T11" fmla="*/ 6 h 211"/>
                  <a:gd name="T12" fmla="*/ 97 w 379"/>
                  <a:gd name="T13" fmla="*/ 6 h 211"/>
                  <a:gd name="T14" fmla="*/ 115 w 379"/>
                  <a:gd name="T15" fmla="*/ 3 h 211"/>
                  <a:gd name="T16" fmla="*/ 157 w 379"/>
                  <a:gd name="T17" fmla="*/ 14 h 211"/>
                  <a:gd name="T18" fmla="*/ 174 w 379"/>
                  <a:gd name="T19" fmla="*/ 10 h 211"/>
                  <a:gd name="T20" fmla="*/ 194 w 379"/>
                  <a:gd name="T21" fmla="*/ 14 h 211"/>
                  <a:gd name="T22" fmla="*/ 212 w 379"/>
                  <a:gd name="T23" fmla="*/ 14 h 211"/>
                  <a:gd name="T24" fmla="*/ 229 w 379"/>
                  <a:gd name="T25" fmla="*/ 17 h 211"/>
                  <a:gd name="T26" fmla="*/ 243 w 379"/>
                  <a:gd name="T27" fmla="*/ 22 h 211"/>
                  <a:gd name="T28" fmla="*/ 256 w 379"/>
                  <a:gd name="T29" fmla="*/ 32 h 211"/>
                  <a:gd name="T30" fmla="*/ 263 w 379"/>
                  <a:gd name="T31" fmla="*/ 38 h 211"/>
                  <a:gd name="T32" fmla="*/ 274 w 379"/>
                  <a:gd name="T33" fmla="*/ 43 h 211"/>
                  <a:gd name="T34" fmla="*/ 287 w 379"/>
                  <a:gd name="T35" fmla="*/ 49 h 211"/>
                  <a:gd name="T36" fmla="*/ 296 w 379"/>
                  <a:gd name="T37" fmla="*/ 59 h 211"/>
                  <a:gd name="T38" fmla="*/ 303 w 379"/>
                  <a:gd name="T39" fmla="*/ 70 h 211"/>
                  <a:gd name="T40" fmla="*/ 308 w 379"/>
                  <a:gd name="T41" fmla="*/ 81 h 211"/>
                  <a:gd name="T42" fmla="*/ 311 w 379"/>
                  <a:gd name="T43" fmla="*/ 88 h 211"/>
                  <a:gd name="T44" fmla="*/ 322 w 379"/>
                  <a:gd name="T45" fmla="*/ 95 h 211"/>
                  <a:gd name="T46" fmla="*/ 327 w 379"/>
                  <a:gd name="T47" fmla="*/ 104 h 211"/>
                  <a:gd name="T48" fmla="*/ 337 w 379"/>
                  <a:gd name="T49" fmla="*/ 117 h 211"/>
                  <a:gd name="T50" fmla="*/ 336 w 379"/>
                  <a:gd name="T51" fmla="*/ 128 h 211"/>
                  <a:gd name="T52" fmla="*/ 341 w 379"/>
                  <a:gd name="T53" fmla="*/ 133 h 211"/>
                  <a:gd name="T54" fmla="*/ 352 w 379"/>
                  <a:gd name="T55" fmla="*/ 141 h 211"/>
                  <a:gd name="T56" fmla="*/ 366 w 379"/>
                  <a:gd name="T57" fmla="*/ 145 h 211"/>
                  <a:gd name="T58" fmla="*/ 376 w 379"/>
                  <a:gd name="T59" fmla="*/ 151 h 211"/>
                  <a:gd name="T60" fmla="*/ 373 w 379"/>
                  <a:gd name="T61" fmla="*/ 157 h 211"/>
                  <a:gd name="T62" fmla="*/ 363 w 379"/>
                  <a:gd name="T63" fmla="*/ 158 h 211"/>
                  <a:gd name="T64" fmla="*/ 349 w 379"/>
                  <a:gd name="T65" fmla="*/ 162 h 211"/>
                  <a:gd name="T66" fmla="*/ 339 w 379"/>
                  <a:gd name="T67" fmla="*/ 167 h 211"/>
                  <a:gd name="T68" fmla="*/ 322 w 379"/>
                  <a:gd name="T69" fmla="*/ 174 h 211"/>
                  <a:gd name="T70" fmla="*/ 319 w 379"/>
                  <a:gd name="T71" fmla="*/ 176 h 211"/>
                  <a:gd name="T72" fmla="*/ 311 w 379"/>
                  <a:gd name="T73" fmla="*/ 180 h 211"/>
                  <a:gd name="T74" fmla="*/ 299 w 379"/>
                  <a:gd name="T75" fmla="*/ 181 h 211"/>
                  <a:gd name="T76" fmla="*/ 288 w 379"/>
                  <a:gd name="T77" fmla="*/ 185 h 211"/>
                  <a:gd name="T78" fmla="*/ 282 w 379"/>
                  <a:gd name="T79" fmla="*/ 189 h 211"/>
                  <a:gd name="T80" fmla="*/ 271 w 379"/>
                  <a:gd name="T81" fmla="*/ 193 h 211"/>
                  <a:gd name="T82" fmla="*/ 260 w 379"/>
                  <a:gd name="T83" fmla="*/ 193 h 211"/>
                  <a:gd name="T84" fmla="*/ 251 w 379"/>
                  <a:gd name="T85" fmla="*/ 197 h 211"/>
                  <a:gd name="T86" fmla="*/ 242 w 379"/>
                  <a:gd name="T87" fmla="*/ 204 h 211"/>
                  <a:gd name="T88" fmla="*/ 232 w 379"/>
                  <a:gd name="T89" fmla="*/ 205 h 211"/>
                  <a:gd name="T90" fmla="*/ 219 w 379"/>
                  <a:gd name="T91" fmla="*/ 210 h 211"/>
                  <a:gd name="T92" fmla="*/ 208 w 379"/>
                  <a:gd name="T93" fmla="*/ 209 h 211"/>
                  <a:gd name="T94" fmla="*/ 191 w 379"/>
                  <a:gd name="T95" fmla="*/ 203 h 211"/>
                  <a:gd name="T96" fmla="*/ 176 w 379"/>
                  <a:gd name="T97" fmla="*/ 195 h 211"/>
                  <a:gd name="T98" fmla="*/ 170 w 379"/>
                  <a:gd name="T99" fmla="*/ 185 h 211"/>
                  <a:gd name="T100" fmla="*/ 154 w 379"/>
                  <a:gd name="T101" fmla="*/ 179 h 211"/>
                  <a:gd name="T102" fmla="*/ 144 w 379"/>
                  <a:gd name="T103" fmla="*/ 171 h 211"/>
                  <a:gd name="T104" fmla="*/ 129 w 379"/>
                  <a:gd name="T105" fmla="*/ 167 h 211"/>
                  <a:gd name="T106" fmla="*/ 121 w 379"/>
                  <a:gd name="T107" fmla="*/ 147 h 211"/>
                  <a:gd name="T108" fmla="*/ 114 w 379"/>
                  <a:gd name="T109" fmla="*/ 128 h 211"/>
                  <a:gd name="T110" fmla="*/ 73 w 379"/>
                  <a:gd name="T111" fmla="*/ 107 h 211"/>
                  <a:gd name="T112" fmla="*/ 56 w 379"/>
                  <a:gd name="T113" fmla="*/ 104 h 211"/>
                  <a:gd name="T114" fmla="*/ 45 w 379"/>
                  <a:gd name="T115" fmla="*/ 94 h 211"/>
                  <a:gd name="T116" fmla="*/ 25 w 379"/>
                  <a:gd name="T117" fmla="*/ 86 h 211"/>
                  <a:gd name="T118" fmla="*/ 14 w 379"/>
                  <a:gd name="T119" fmla="*/ 82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9" h="211">
                    <a:moveTo>
                      <a:pt x="0" y="73"/>
                    </a:moveTo>
                    <a:lnTo>
                      <a:pt x="8" y="19"/>
                    </a:lnTo>
                    <a:lnTo>
                      <a:pt x="8" y="18"/>
                    </a:lnTo>
                    <a:lnTo>
                      <a:pt x="8" y="18"/>
                    </a:lnTo>
                    <a:lnTo>
                      <a:pt x="9" y="18"/>
                    </a:lnTo>
                    <a:lnTo>
                      <a:pt x="10" y="18"/>
                    </a:lnTo>
                    <a:lnTo>
                      <a:pt x="11" y="18"/>
                    </a:lnTo>
                    <a:lnTo>
                      <a:pt x="12" y="18"/>
                    </a:lnTo>
                    <a:lnTo>
                      <a:pt x="13" y="18"/>
                    </a:lnTo>
                    <a:lnTo>
                      <a:pt x="14" y="18"/>
                    </a:lnTo>
                    <a:lnTo>
                      <a:pt x="15" y="18"/>
                    </a:lnTo>
                    <a:lnTo>
                      <a:pt x="15" y="18"/>
                    </a:lnTo>
                    <a:lnTo>
                      <a:pt x="16" y="18"/>
                    </a:lnTo>
                    <a:lnTo>
                      <a:pt x="18" y="19"/>
                    </a:lnTo>
                    <a:lnTo>
                      <a:pt x="19" y="19"/>
                    </a:lnTo>
                    <a:lnTo>
                      <a:pt x="19" y="18"/>
                    </a:lnTo>
                    <a:lnTo>
                      <a:pt x="19" y="18"/>
                    </a:lnTo>
                    <a:lnTo>
                      <a:pt x="19" y="17"/>
                    </a:lnTo>
                    <a:lnTo>
                      <a:pt x="19" y="15"/>
                    </a:lnTo>
                    <a:lnTo>
                      <a:pt x="20" y="15"/>
                    </a:lnTo>
                    <a:lnTo>
                      <a:pt x="21" y="15"/>
                    </a:lnTo>
                    <a:lnTo>
                      <a:pt x="22" y="15"/>
                    </a:lnTo>
                    <a:lnTo>
                      <a:pt x="22" y="14"/>
                    </a:lnTo>
                    <a:lnTo>
                      <a:pt x="22" y="14"/>
                    </a:lnTo>
                    <a:lnTo>
                      <a:pt x="22" y="13"/>
                    </a:lnTo>
                    <a:lnTo>
                      <a:pt x="24" y="13"/>
                    </a:lnTo>
                    <a:lnTo>
                      <a:pt x="25" y="12"/>
                    </a:lnTo>
                    <a:lnTo>
                      <a:pt x="26" y="11"/>
                    </a:lnTo>
                    <a:lnTo>
                      <a:pt x="26" y="11"/>
                    </a:lnTo>
                    <a:lnTo>
                      <a:pt x="27" y="9"/>
                    </a:lnTo>
                    <a:lnTo>
                      <a:pt x="28" y="8"/>
                    </a:lnTo>
                    <a:lnTo>
                      <a:pt x="29" y="7"/>
                    </a:lnTo>
                    <a:lnTo>
                      <a:pt x="30" y="7"/>
                    </a:lnTo>
                    <a:lnTo>
                      <a:pt x="31" y="7"/>
                    </a:lnTo>
                    <a:lnTo>
                      <a:pt x="32" y="7"/>
                    </a:lnTo>
                    <a:lnTo>
                      <a:pt x="32" y="8"/>
                    </a:lnTo>
                    <a:lnTo>
                      <a:pt x="33" y="8"/>
                    </a:lnTo>
                    <a:lnTo>
                      <a:pt x="34" y="7"/>
                    </a:lnTo>
                    <a:lnTo>
                      <a:pt x="35" y="7"/>
                    </a:lnTo>
                    <a:lnTo>
                      <a:pt x="36" y="6"/>
                    </a:lnTo>
                    <a:lnTo>
                      <a:pt x="36" y="7"/>
                    </a:lnTo>
                    <a:lnTo>
                      <a:pt x="37" y="7"/>
                    </a:lnTo>
                    <a:lnTo>
                      <a:pt x="38" y="7"/>
                    </a:lnTo>
                    <a:lnTo>
                      <a:pt x="39" y="7"/>
                    </a:lnTo>
                    <a:lnTo>
                      <a:pt x="39" y="7"/>
                    </a:lnTo>
                    <a:lnTo>
                      <a:pt x="40" y="6"/>
                    </a:lnTo>
                    <a:lnTo>
                      <a:pt x="42" y="5"/>
                    </a:lnTo>
                    <a:lnTo>
                      <a:pt x="43" y="6"/>
                    </a:lnTo>
                    <a:lnTo>
                      <a:pt x="43" y="5"/>
                    </a:lnTo>
                    <a:lnTo>
                      <a:pt x="44" y="6"/>
                    </a:lnTo>
                    <a:lnTo>
                      <a:pt x="44" y="7"/>
                    </a:lnTo>
                    <a:lnTo>
                      <a:pt x="45" y="6"/>
                    </a:lnTo>
                    <a:lnTo>
                      <a:pt x="45" y="4"/>
                    </a:lnTo>
                    <a:lnTo>
                      <a:pt x="46" y="4"/>
                    </a:lnTo>
                    <a:lnTo>
                      <a:pt x="46" y="3"/>
                    </a:lnTo>
                    <a:lnTo>
                      <a:pt x="46" y="4"/>
                    </a:lnTo>
                    <a:lnTo>
                      <a:pt x="47" y="4"/>
                    </a:lnTo>
                    <a:lnTo>
                      <a:pt x="48" y="4"/>
                    </a:lnTo>
                    <a:lnTo>
                      <a:pt x="49" y="4"/>
                    </a:lnTo>
                    <a:lnTo>
                      <a:pt x="50" y="4"/>
                    </a:lnTo>
                    <a:lnTo>
                      <a:pt x="50" y="4"/>
                    </a:lnTo>
                    <a:lnTo>
                      <a:pt x="50" y="3"/>
                    </a:lnTo>
                    <a:lnTo>
                      <a:pt x="51" y="3"/>
                    </a:lnTo>
                    <a:lnTo>
                      <a:pt x="52" y="2"/>
                    </a:lnTo>
                    <a:lnTo>
                      <a:pt x="53" y="3"/>
                    </a:lnTo>
                    <a:lnTo>
                      <a:pt x="54" y="2"/>
                    </a:lnTo>
                    <a:lnTo>
                      <a:pt x="55" y="2"/>
                    </a:lnTo>
                    <a:lnTo>
                      <a:pt x="56" y="2"/>
                    </a:lnTo>
                    <a:lnTo>
                      <a:pt x="56" y="1"/>
                    </a:lnTo>
                    <a:lnTo>
                      <a:pt x="57" y="0"/>
                    </a:lnTo>
                    <a:lnTo>
                      <a:pt x="57" y="0"/>
                    </a:lnTo>
                    <a:lnTo>
                      <a:pt x="58" y="0"/>
                    </a:lnTo>
                    <a:lnTo>
                      <a:pt x="59" y="0"/>
                    </a:lnTo>
                    <a:lnTo>
                      <a:pt x="61" y="1"/>
                    </a:lnTo>
                    <a:lnTo>
                      <a:pt x="62" y="2"/>
                    </a:lnTo>
                    <a:lnTo>
                      <a:pt x="62" y="3"/>
                    </a:lnTo>
                    <a:lnTo>
                      <a:pt x="63" y="4"/>
                    </a:lnTo>
                    <a:lnTo>
                      <a:pt x="63" y="4"/>
                    </a:lnTo>
                    <a:lnTo>
                      <a:pt x="63" y="5"/>
                    </a:lnTo>
                    <a:lnTo>
                      <a:pt x="65" y="5"/>
                    </a:lnTo>
                    <a:lnTo>
                      <a:pt x="66" y="5"/>
                    </a:lnTo>
                    <a:lnTo>
                      <a:pt x="67" y="6"/>
                    </a:lnTo>
                    <a:lnTo>
                      <a:pt x="67" y="5"/>
                    </a:lnTo>
                    <a:lnTo>
                      <a:pt x="68" y="5"/>
                    </a:lnTo>
                    <a:lnTo>
                      <a:pt x="70" y="5"/>
                    </a:lnTo>
                    <a:lnTo>
                      <a:pt x="70" y="4"/>
                    </a:lnTo>
                    <a:lnTo>
                      <a:pt x="70" y="4"/>
                    </a:lnTo>
                    <a:lnTo>
                      <a:pt x="71" y="4"/>
                    </a:lnTo>
                    <a:lnTo>
                      <a:pt x="72" y="5"/>
                    </a:lnTo>
                    <a:lnTo>
                      <a:pt x="74" y="5"/>
                    </a:lnTo>
                    <a:lnTo>
                      <a:pt x="75" y="4"/>
                    </a:lnTo>
                    <a:lnTo>
                      <a:pt x="76" y="5"/>
                    </a:lnTo>
                    <a:lnTo>
                      <a:pt x="77" y="6"/>
                    </a:lnTo>
                    <a:lnTo>
                      <a:pt x="77" y="7"/>
                    </a:lnTo>
                    <a:lnTo>
                      <a:pt x="77" y="7"/>
                    </a:lnTo>
                    <a:lnTo>
                      <a:pt x="77" y="7"/>
                    </a:lnTo>
                    <a:lnTo>
                      <a:pt x="78" y="7"/>
                    </a:lnTo>
                    <a:lnTo>
                      <a:pt x="79" y="7"/>
                    </a:lnTo>
                    <a:lnTo>
                      <a:pt x="80" y="7"/>
                    </a:lnTo>
                    <a:lnTo>
                      <a:pt x="81" y="7"/>
                    </a:lnTo>
                    <a:lnTo>
                      <a:pt x="82" y="6"/>
                    </a:lnTo>
                    <a:lnTo>
                      <a:pt x="84" y="6"/>
                    </a:lnTo>
                    <a:lnTo>
                      <a:pt x="84" y="6"/>
                    </a:lnTo>
                    <a:lnTo>
                      <a:pt x="86" y="7"/>
                    </a:lnTo>
                    <a:lnTo>
                      <a:pt x="86" y="7"/>
                    </a:lnTo>
                    <a:lnTo>
                      <a:pt x="86" y="8"/>
                    </a:lnTo>
                    <a:lnTo>
                      <a:pt x="87" y="9"/>
                    </a:lnTo>
                    <a:lnTo>
                      <a:pt x="87" y="10"/>
                    </a:lnTo>
                    <a:lnTo>
                      <a:pt x="88" y="10"/>
                    </a:lnTo>
                    <a:lnTo>
                      <a:pt x="88" y="11"/>
                    </a:lnTo>
                    <a:lnTo>
                      <a:pt x="89" y="10"/>
                    </a:lnTo>
                    <a:lnTo>
                      <a:pt x="90" y="8"/>
                    </a:lnTo>
                    <a:lnTo>
                      <a:pt x="91" y="8"/>
                    </a:lnTo>
                    <a:lnTo>
                      <a:pt x="91" y="7"/>
                    </a:lnTo>
                    <a:lnTo>
                      <a:pt x="93" y="7"/>
                    </a:lnTo>
                    <a:lnTo>
                      <a:pt x="94" y="7"/>
                    </a:lnTo>
                    <a:lnTo>
                      <a:pt x="95" y="7"/>
                    </a:lnTo>
                    <a:lnTo>
                      <a:pt x="96" y="7"/>
                    </a:lnTo>
                    <a:lnTo>
                      <a:pt x="97" y="6"/>
                    </a:lnTo>
                    <a:lnTo>
                      <a:pt x="98" y="5"/>
                    </a:lnTo>
                    <a:lnTo>
                      <a:pt x="98" y="4"/>
                    </a:lnTo>
                    <a:lnTo>
                      <a:pt x="100" y="4"/>
                    </a:lnTo>
                    <a:lnTo>
                      <a:pt x="101" y="6"/>
                    </a:lnTo>
                    <a:lnTo>
                      <a:pt x="102" y="7"/>
                    </a:lnTo>
                    <a:lnTo>
                      <a:pt x="103" y="7"/>
                    </a:lnTo>
                    <a:lnTo>
                      <a:pt x="105" y="8"/>
                    </a:lnTo>
                    <a:lnTo>
                      <a:pt x="107" y="8"/>
                    </a:lnTo>
                    <a:lnTo>
                      <a:pt x="108" y="8"/>
                    </a:lnTo>
                    <a:lnTo>
                      <a:pt x="108" y="8"/>
                    </a:lnTo>
                    <a:lnTo>
                      <a:pt x="109" y="8"/>
                    </a:lnTo>
                    <a:lnTo>
                      <a:pt x="109" y="7"/>
                    </a:lnTo>
                    <a:lnTo>
                      <a:pt x="111" y="7"/>
                    </a:lnTo>
                    <a:lnTo>
                      <a:pt x="112" y="6"/>
                    </a:lnTo>
                    <a:lnTo>
                      <a:pt x="113" y="4"/>
                    </a:lnTo>
                    <a:lnTo>
                      <a:pt x="114" y="4"/>
                    </a:lnTo>
                    <a:lnTo>
                      <a:pt x="115" y="3"/>
                    </a:lnTo>
                    <a:lnTo>
                      <a:pt x="115" y="3"/>
                    </a:lnTo>
                    <a:lnTo>
                      <a:pt x="116" y="2"/>
                    </a:lnTo>
                    <a:lnTo>
                      <a:pt x="116" y="1"/>
                    </a:lnTo>
                    <a:lnTo>
                      <a:pt x="117" y="0"/>
                    </a:lnTo>
                    <a:lnTo>
                      <a:pt x="119" y="0"/>
                    </a:lnTo>
                    <a:lnTo>
                      <a:pt x="119" y="0"/>
                    </a:lnTo>
                    <a:lnTo>
                      <a:pt x="122" y="1"/>
                    </a:lnTo>
                    <a:lnTo>
                      <a:pt x="125" y="1"/>
                    </a:lnTo>
                    <a:lnTo>
                      <a:pt x="126" y="2"/>
                    </a:lnTo>
                    <a:lnTo>
                      <a:pt x="127" y="3"/>
                    </a:lnTo>
                    <a:lnTo>
                      <a:pt x="128" y="4"/>
                    </a:lnTo>
                    <a:lnTo>
                      <a:pt x="129" y="4"/>
                    </a:lnTo>
                    <a:lnTo>
                      <a:pt x="129" y="4"/>
                    </a:lnTo>
                    <a:lnTo>
                      <a:pt x="130" y="4"/>
                    </a:lnTo>
                    <a:lnTo>
                      <a:pt x="130" y="5"/>
                    </a:lnTo>
                    <a:lnTo>
                      <a:pt x="131" y="7"/>
                    </a:lnTo>
                    <a:lnTo>
                      <a:pt x="157" y="14"/>
                    </a:lnTo>
                    <a:lnTo>
                      <a:pt x="158" y="14"/>
                    </a:lnTo>
                    <a:lnTo>
                      <a:pt x="159" y="14"/>
                    </a:lnTo>
                    <a:lnTo>
                      <a:pt x="160" y="14"/>
                    </a:lnTo>
                    <a:lnTo>
                      <a:pt x="163" y="14"/>
                    </a:lnTo>
                    <a:lnTo>
                      <a:pt x="163" y="14"/>
                    </a:lnTo>
                    <a:lnTo>
                      <a:pt x="164" y="13"/>
                    </a:lnTo>
                    <a:lnTo>
                      <a:pt x="165" y="13"/>
                    </a:lnTo>
                    <a:lnTo>
                      <a:pt x="167" y="13"/>
                    </a:lnTo>
                    <a:lnTo>
                      <a:pt x="167" y="13"/>
                    </a:lnTo>
                    <a:lnTo>
                      <a:pt x="168" y="12"/>
                    </a:lnTo>
                    <a:lnTo>
                      <a:pt x="169" y="11"/>
                    </a:lnTo>
                    <a:lnTo>
                      <a:pt x="170" y="11"/>
                    </a:lnTo>
                    <a:lnTo>
                      <a:pt x="170" y="11"/>
                    </a:lnTo>
                    <a:lnTo>
                      <a:pt x="171" y="11"/>
                    </a:lnTo>
                    <a:lnTo>
                      <a:pt x="173" y="10"/>
                    </a:lnTo>
                    <a:lnTo>
                      <a:pt x="174" y="10"/>
                    </a:lnTo>
                    <a:lnTo>
                      <a:pt x="174" y="10"/>
                    </a:lnTo>
                    <a:lnTo>
                      <a:pt x="175" y="10"/>
                    </a:lnTo>
                    <a:lnTo>
                      <a:pt x="176" y="11"/>
                    </a:lnTo>
                    <a:lnTo>
                      <a:pt x="177" y="11"/>
                    </a:lnTo>
                    <a:lnTo>
                      <a:pt x="177" y="10"/>
                    </a:lnTo>
                    <a:lnTo>
                      <a:pt x="178" y="10"/>
                    </a:lnTo>
                    <a:lnTo>
                      <a:pt x="179" y="10"/>
                    </a:lnTo>
                    <a:lnTo>
                      <a:pt x="181" y="11"/>
                    </a:lnTo>
                    <a:lnTo>
                      <a:pt x="183" y="11"/>
                    </a:lnTo>
                    <a:lnTo>
                      <a:pt x="184" y="11"/>
                    </a:lnTo>
                    <a:lnTo>
                      <a:pt x="185" y="11"/>
                    </a:lnTo>
                    <a:lnTo>
                      <a:pt x="186" y="11"/>
                    </a:lnTo>
                    <a:lnTo>
                      <a:pt x="188" y="11"/>
                    </a:lnTo>
                    <a:lnTo>
                      <a:pt x="191" y="12"/>
                    </a:lnTo>
                    <a:lnTo>
                      <a:pt x="191" y="13"/>
                    </a:lnTo>
                    <a:lnTo>
                      <a:pt x="192" y="14"/>
                    </a:lnTo>
                    <a:lnTo>
                      <a:pt x="193" y="14"/>
                    </a:lnTo>
                    <a:lnTo>
                      <a:pt x="194" y="14"/>
                    </a:lnTo>
                    <a:lnTo>
                      <a:pt x="195" y="14"/>
                    </a:lnTo>
                    <a:lnTo>
                      <a:pt x="196" y="14"/>
                    </a:lnTo>
                    <a:lnTo>
                      <a:pt x="198" y="14"/>
                    </a:lnTo>
                    <a:lnTo>
                      <a:pt x="198" y="14"/>
                    </a:lnTo>
                    <a:lnTo>
                      <a:pt x="199" y="13"/>
                    </a:lnTo>
                    <a:lnTo>
                      <a:pt x="200" y="12"/>
                    </a:lnTo>
                    <a:lnTo>
                      <a:pt x="201" y="12"/>
                    </a:lnTo>
                    <a:lnTo>
                      <a:pt x="202" y="12"/>
                    </a:lnTo>
                    <a:lnTo>
                      <a:pt x="204" y="12"/>
                    </a:lnTo>
                    <a:lnTo>
                      <a:pt x="205" y="12"/>
                    </a:lnTo>
                    <a:lnTo>
                      <a:pt x="205" y="12"/>
                    </a:lnTo>
                    <a:lnTo>
                      <a:pt x="206" y="12"/>
                    </a:lnTo>
                    <a:lnTo>
                      <a:pt x="208" y="12"/>
                    </a:lnTo>
                    <a:lnTo>
                      <a:pt x="208" y="12"/>
                    </a:lnTo>
                    <a:lnTo>
                      <a:pt x="209" y="12"/>
                    </a:lnTo>
                    <a:lnTo>
                      <a:pt x="211" y="13"/>
                    </a:lnTo>
                    <a:lnTo>
                      <a:pt x="212" y="14"/>
                    </a:lnTo>
                    <a:lnTo>
                      <a:pt x="214" y="14"/>
                    </a:lnTo>
                    <a:lnTo>
                      <a:pt x="214" y="15"/>
                    </a:lnTo>
                    <a:lnTo>
                      <a:pt x="215" y="15"/>
                    </a:lnTo>
                    <a:lnTo>
                      <a:pt x="216" y="16"/>
                    </a:lnTo>
                    <a:lnTo>
                      <a:pt x="218" y="16"/>
                    </a:lnTo>
                    <a:lnTo>
                      <a:pt x="218" y="17"/>
                    </a:lnTo>
                    <a:lnTo>
                      <a:pt x="218" y="18"/>
                    </a:lnTo>
                    <a:lnTo>
                      <a:pt x="219" y="18"/>
                    </a:lnTo>
                    <a:lnTo>
                      <a:pt x="220" y="18"/>
                    </a:lnTo>
                    <a:lnTo>
                      <a:pt x="221" y="19"/>
                    </a:lnTo>
                    <a:lnTo>
                      <a:pt x="222" y="19"/>
                    </a:lnTo>
                    <a:lnTo>
                      <a:pt x="223" y="19"/>
                    </a:lnTo>
                    <a:lnTo>
                      <a:pt x="225" y="18"/>
                    </a:lnTo>
                    <a:lnTo>
                      <a:pt x="226" y="17"/>
                    </a:lnTo>
                    <a:lnTo>
                      <a:pt x="227" y="17"/>
                    </a:lnTo>
                    <a:lnTo>
                      <a:pt x="228" y="17"/>
                    </a:lnTo>
                    <a:lnTo>
                      <a:pt x="229" y="17"/>
                    </a:lnTo>
                    <a:lnTo>
                      <a:pt x="230" y="17"/>
                    </a:lnTo>
                    <a:lnTo>
                      <a:pt x="230" y="16"/>
                    </a:lnTo>
                    <a:lnTo>
                      <a:pt x="231" y="16"/>
                    </a:lnTo>
                    <a:lnTo>
                      <a:pt x="232" y="16"/>
                    </a:lnTo>
                    <a:lnTo>
                      <a:pt x="232" y="17"/>
                    </a:lnTo>
                    <a:lnTo>
                      <a:pt x="234" y="17"/>
                    </a:lnTo>
                    <a:lnTo>
                      <a:pt x="235" y="17"/>
                    </a:lnTo>
                    <a:lnTo>
                      <a:pt x="236" y="18"/>
                    </a:lnTo>
                    <a:lnTo>
                      <a:pt x="236" y="18"/>
                    </a:lnTo>
                    <a:lnTo>
                      <a:pt x="236" y="18"/>
                    </a:lnTo>
                    <a:lnTo>
                      <a:pt x="239" y="19"/>
                    </a:lnTo>
                    <a:lnTo>
                      <a:pt x="239" y="20"/>
                    </a:lnTo>
                    <a:lnTo>
                      <a:pt x="240" y="21"/>
                    </a:lnTo>
                    <a:lnTo>
                      <a:pt x="241" y="21"/>
                    </a:lnTo>
                    <a:lnTo>
                      <a:pt x="242" y="21"/>
                    </a:lnTo>
                    <a:lnTo>
                      <a:pt x="243" y="21"/>
                    </a:lnTo>
                    <a:lnTo>
                      <a:pt x="243" y="22"/>
                    </a:lnTo>
                    <a:lnTo>
                      <a:pt x="245" y="24"/>
                    </a:lnTo>
                    <a:lnTo>
                      <a:pt x="247" y="24"/>
                    </a:lnTo>
                    <a:lnTo>
                      <a:pt x="248" y="24"/>
                    </a:lnTo>
                    <a:lnTo>
                      <a:pt x="249" y="25"/>
                    </a:lnTo>
                    <a:lnTo>
                      <a:pt x="249" y="25"/>
                    </a:lnTo>
                    <a:lnTo>
                      <a:pt x="250" y="25"/>
                    </a:lnTo>
                    <a:lnTo>
                      <a:pt x="250" y="26"/>
                    </a:lnTo>
                    <a:lnTo>
                      <a:pt x="251" y="26"/>
                    </a:lnTo>
                    <a:lnTo>
                      <a:pt x="253" y="28"/>
                    </a:lnTo>
                    <a:lnTo>
                      <a:pt x="253" y="28"/>
                    </a:lnTo>
                    <a:lnTo>
                      <a:pt x="252" y="28"/>
                    </a:lnTo>
                    <a:lnTo>
                      <a:pt x="252" y="29"/>
                    </a:lnTo>
                    <a:lnTo>
                      <a:pt x="253" y="30"/>
                    </a:lnTo>
                    <a:lnTo>
                      <a:pt x="253" y="30"/>
                    </a:lnTo>
                    <a:lnTo>
                      <a:pt x="254" y="31"/>
                    </a:lnTo>
                    <a:lnTo>
                      <a:pt x="255" y="32"/>
                    </a:lnTo>
                    <a:lnTo>
                      <a:pt x="256" y="32"/>
                    </a:lnTo>
                    <a:lnTo>
                      <a:pt x="256" y="33"/>
                    </a:lnTo>
                    <a:lnTo>
                      <a:pt x="255" y="34"/>
                    </a:lnTo>
                    <a:lnTo>
                      <a:pt x="255" y="35"/>
                    </a:lnTo>
                    <a:lnTo>
                      <a:pt x="255" y="35"/>
                    </a:lnTo>
                    <a:lnTo>
                      <a:pt x="255" y="36"/>
                    </a:lnTo>
                    <a:lnTo>
                      <a:pt x="256" y="37"/>
                    </a:lnTo>
                    <a:lnTo>
                      <a:pt x="257" y="37"/>
                    </a:lnTo>
                    <a:lnTo>
                      <a:pt x="258" y="37"/>
                    </a:lnTo>
                    <a:lnTo>
                      <a:pt x="258" y="38"/>
                    </a:lnTo>
                    <a:lnTo>
                      <a:pt x="260" y="38"/>
                    </a:lnTo>
                    <a:lnTo>
                      <a:pt x="260" y="38"/>
                    </a:lnTo>
                    <a:lnTo>
                      <a:pt x="260" y="39"/>
                    </a:lnTo>
                    <a:lnTo>
                      <a:pt x="261" y="40"/>
                    </a:lnTo>
                    <a:lnTo>
                      <a:pt x="262" y="40"/>
                    </a:lnTo>
                    <a:lnTo>
                      <a:pt x="263" y="40"/>
                    </a:lnTo>
                    <a:lnTo>
                      <a:pt x="263" y="39"/>
                    </a:lnTo>
                    <a:lnTo>
                      <a:pt x="263" y="38"/>
                    </a:lnTo>
                    <a:lnTo>
                      <a:pt x="264" y="39"/>
                    </a:lnTo>
                    <a:lnTo>
                      <a:pt x="263" y="40"/>
                    </a:lnTo>
                    <a:lnTo>
                      <a:pt x="265" y="40"/>
                    </a:lnTo>
                    <a:lnTo>
                      <a:pt x="266" y="39"/>
                    </a:lnTo>
                    <a:lnTo>
                      <a:pt x="267" y="40"/>
                    </a:lnTo>
                    <a:lnTo>
                      <a:pt x="267" y="41"/>
                    </a:lnTo>
                    <a:lnTo>
                      <a:pt x="267" y="42"/>
                    </a:lnTo>
                    <a:lnTo>
                      <a:pt x="268" y="42"/>
                    </a:lnTo>
                    <a:lnTo>
                      <a:pt x="270" y="42"/>
                    </a:lnTo>
                    <a:lnTo>
                      <a:pt x="270" y="41"/>
                    </a:lnTo>
                    <a:lnTo>
                      <a:pt x="271" y="41"/>
                    </a:lnTo>
                    <a:lnTo>
                      <a:pt x="272" y="41"/>
                    </a:lnTo>
                    <a:lnTo>
                      <a:pt x="273" y="41"/>
                    </a:lnTo>
                    <a:lnTo>
                      <a:pt x="273" y="42"/>
                    </a:lnTo>
                    <a:lnTo>
                      <a:pt x="274" y="42"/>
                    </a:lnTo>
                    <a:lnTo>
                      <a:pt x="274" y="43"/>
                    </a:lnTo>
                    <a:lnTo>
                      <a:pt x="274" y="43"/>
                    </a:lnTo>
                    <a:lnTo>
                      <a:pt x="275" y="42"/>
                    </a:lnTo>
                    <a:lnTo>
                      <a:pt x="276" y="43"/>
                    </a:lnTo>
                    <a:lnTo>
                      <a:pt x="277" y="43"/>
                    </a:lnTo>
                    <a:lnTo>
                      <a:pt x="277" y="42"/>
                    </a:lnTo>
                    <a:lnTo>
                      <a:pt x="278" y="42"/>
                    </a:lnTo>
                    <a:lnTo>
                      <a:pt x="279" y="43"/>
                    </a:lnTo>
                    <a:lnTo>
                      <a:pt x="280" y="44"/>
                    </a:lnTo>
                    <a:lnTo>
                      <a:pt x="280" y="43"/>
                    </a:lnTo>
                    <a:lnTo>
                      <a:pt x="281" y="44"/>
                    </a:lnTo>
                    <a:lnTo>
                      <a:pt x="282" y="45"/>
                    </a:lnTo>
                    <a:lnTo>
                      <a:pt x="282" y="45"/>
                    </a:lnTo>
                    <a:lnTo>
                      <a:pt x="283" y="45"/>
                    </a:lnTo>
                    <a:lnTo>
                      <a:pt x="284" y="46"/>
                    </a:lnTo>
                    <a:lnTo>
                      <a:pt x="284" y="48"/>
                    </a:lnTo>
                    <a:lnTo>
                      <a:pt x="285" y="48"/>
                    </a:lnTo>
                    <a:lnTo>
                      <a:pt x="287" y="49"/>
                    </a:lnTo>
                    <a:lnTo>
                      <a:pt x="287" y="49"/>
                    </a:lnTo>
                    <a:lnTo>
                      <a:pt x="288" y="49"/>
                    </a:lnTo>
                    <a:lnTo>
                      <a:pt x="289" y="50"/>
                    </a:lnTo>
                    <a:lnTo>
                      <a:pt x="290" y="51"/>
                    </a:lnTo>
                    <a:lnTo>
                      <a:pt x="290" y="52"/>
                    </a:lnTo>
                    <a:lnTo>
                      <a:pt x="291" y="52"/>
                    </a:lnTo>
                    <a:lnTo>
                      <a:pt x="291" y="52"/>
                    </a:lnTo>
                    <a:lnTo>
                      <a:pt x="291" y="54"/>
                    </a:lnTo>
                    <a:lnTo>
                      <a:pt x="292" y="54"/>
                    </a:lnTo>
                    <a:lnTo>
                      <a:pt x="293" y="54"/>
                    </a:lnTo>
                    <a:lnTo>
                      <a:pt x="293" y="55"/>
                    </a:lnTo>
                    <a:lnTo>
                      <a:pt x="294" y="56"/>
                    </a:lnTo>
                    <a:lnTo>
                      <a:pt x="294" y="57"/>
                    </a:lnTo>
                    <a:lnTo>
                      <a:pt x="294" y="58"/>
                    </a:lnTo>
                    <a:lnTo>
                      <a:pt x="295" y="58"/>
                    </a:lnTo>
                    <a:lnTo>
                      <a:pt x="296" y="58"/>
                    </a:lnTo>
                    <a:lnTo>
                      <a:pt x="296" y="59"/>
                    </a:lnTo>
                    <a:lnTo>
                      <a:pt x="296" y="59"/>
                    </a:lnTo>
                    <a:lnTo>
                      <a:pt x="297" y="60"/>
                    </a:lnTo>
                    <a:lnTo>
                      <a:pt x="298" y="60"/>
                    </a:lnTo>
                    <a:lnTo>
                      <a:pt x="298" y="61"/>
                    </a:lnTo>
                    <a:lnTo>
                      <a:pt x="299" y="62"/>
                    </a:lnTo>
                    <a:lnTo>
                      <a:pt x="300" y="62"/>
                    </a:lnTo>
                    <a:lnTo>
                      <a:pt x="301" y="61"/>
                    </a:lnTo>
                    <a:lnTo>
                      <a:pt x="301" y="62"/>
                    </a:lnTo>
                    <a:lnTo>
                      <a:pt x="301" y="63"/>
                    </a:lnTo>
                    <a:lnTo>
                      <a:pt x="301" y="63"/>
                    </a:lnTo>
                    <a:lnTo>
                      <a:pt x="301" y="65"/>
                    </a:lnTo>
                    <a:lnTo>
                      <a:pt x="302" y="66"/>
                    </a:lnTo>
                    <a:lnTo>
                      <a:pt x="302" y="67"/>
                    </a:lnTo>
                    <a:lnTo>
                      <a:pt x="303" y="67"/>
                    </a:lnTo>
                    <a:lnTo>
                      <a:pt x="303" y="68"/>
                    </a:lnTo>
                    <a:lnTo>
                      <a:pt x="303" y="69"/>
                    </a:lnTo>
                    <a:lnTo>
                      <a:pt x="304" y="69"/>
                    </a:lnTo>
                    <a:lnTo>
                      <a:pt x="303" y="70"/>
                    </a:lnTo>
                    <a:lnTo>
                      <a:pt x="304" y="71"/>
                    </a:lnTo>
                    <a:lnTo>
                      <a:pt x="304" y="72"/>
                    </a:lnTo>
                    <a:lnTo>
                      <a:pt x="305" y="73"/>
                    </a:lnTo>
                    <a:lnTo>
                      <a:pt x="304" y="73"/>
                    </a:lnTo>
                    <a:lnTo>
                      <a:pt x="304" y="74"/>
                    </a:lnTo>
                    <a:lnTo>
                      <a:pt x="303" y="75"/>
                    </a:lnTo>
                    <a:lnTo>
                      <a:pt x="304" y="76"/>
                    </a:lnTo>
                    <a:lnTo>
                      <a:pt x="305" y="76"/>
                    </a:lnTo>
                    <a:lnTo>
                      <a:pt x="305" y="77"/>
                    </a:lnTo>
                    <a:lnTo>
                      <a:pt x="305" y="78"/>
                    </a:lnTo>
                    <a:lnTo>
                      <a:pt x="305" y="79"/>
                    </a:lnTo>
                    <a:lnTo>
                      <a:pt x="305" y="80"/>
                    </a:lnTo>
                    <a:lnTo>
                      <a:pt x="306" y="80"/>
                    </a:lnTo>
                    <a:lnTo>
                      <a:pt x="306" y="79"/>
                    </a:lnTo>
                    <a:lnTo>
                      <a:pt x="307" y="79"/>
                    </a:lnTo>
                    <a:lnTo>
                      <a:pt x="308" y="79"/>
                    </a:lnTo>
                    <a:lnTo>
                      <a:pt x="308" y="81"/>
                    </a:lnTo>
                    <a:lnTo>
                      <a:pt x="308" y="81"/>
                    </a:lnTo>
                    <a:lnTo>
                      <a:pt x="309" y="82"/>
                    </a:lnTo>
                    <a:lnTo>
                      <a:pt x="309" y="83"/>
                    </a:lnTo>
                    <a:lnTo>
                      <a:pt x="310" y="83"/>
                    </a:lnTo>
                    <a:lnTo>
                      <a:pt x="311" y="83"/>
                    </a:lnTo>
                    <a:lnTo>
                      <a:pt x="311" y="83"/>
                    </a:lnTo>
                    <a:lnTo>
                      <a:pt x="311" y="84"/>
                    </a:lnTo>
                    <a:lnTo>
                      <a:pt x="311" y="85"/>
                    </a:lnTo>
                    <a:lnTo>
                      <a:pt x="311" y="86"/>
                    </a:lnTo>
                    <a:lnTo>
                      <a:pt x="311" y="87"/>
                    </a:lnTo>
                    <a:lnTo>
                      <a:pt x="311" y="87"/>
                    </a:lnTo>
                    <a:lnTo>
                      <a:pt x="310" y="87"/>
                    </a:lnTo>
                    <a:lnTo>
                      <a:pt x="310" y="87"/>
                    </a:lnTo>
                    <a:lnTo>
                      <a:pt x="310" y="88"/>
                    </a:lnTo>
                    <a:lnTo>
                      <a:pt x="310" y="89"/>
                    </a:lnTo>
                    <a:lnTo>
                      <a:pt x="311" y="89"/>
                    </a:lnTo>
                    <a:lnTo>
                      <a:pt x="311" y="88"/>
                    </a:lnTo>
                    <a:lnTo>
                      <a:pt x="311" y="88"/>
                    </a:lnTo>
                    <a:lnTo>
                      <a:pt x="312" y="88"/>
                    </a:lnTo>
                    <a:lnTo>
                      <a:pt x="312" y="90"/>
                    </a:lnTo>
                    <a:lnTo>
                      <a:pt x="313" y="90"/>
                    </a:lnTo>
                    <a:lnTo>
                      <a:pt x="313" y="89"/>
                    </a:lnTo>
                    <a:lnTo>
                      <a:pt x="314" y="90"/>
                    </a:lnTo>
                    <a:lnTo>
                      <a:pt x="315" y="89"/>
                    </a:lnTo>
                    <a:lnTo>
                      <a:pt x="315" y="89"/>
                    </a:lnTo>
                    <a:lnTo>
                      <a:pt x="315" y="90"/>
                    </a:lnTo>
                    <a:lnTo>
                      <a:pt x="316" y="90"/>
                    </a:lnTo>
                    <a:lnTo>
                      <a:pt x="316" y="91"/>
                    </a:lnTo>
                    <a:lnTo>
                      <a:pt x="317" y="92"/>
                    </a:lnTo>
                    <a:lnTo>
                      <a:pt x="317" y="93"/>
                    </a:lnTo>
                    <a:lnTo>
                      <a:pt x="318" y="94"/>
                    </a:lnTo>
                    <a:lnTo>
                      <a:pt x="320" y="95"/>
                    </a:lnTo>
                    <a:lnTo>
                      <a:pt x="320" y="94"/>
                    </a:lnTo>
                    <a:lnTo>
                      <a:pt x="322" y="95"/>
                    </a:lnTo>
                    <a:lnTo>
                      <a:pt x="322" y="96"/>
                    </a:lnTo>
                    <a:lnTo>
                      <a:pt x="322" y="97"/>
                    </a:lnTo>
                    <a:lnTo>
                      <a:pt x="322" y="97"/>
                    </a:lnTo>
                    <a:lnTo>
                      <a:pt x="323" y="97"/>
                    </a:lnTo>
                    <a:lnTo>
                      <a:pt x="324" y="98"/>
                    </a:lnTo>
                    <a:lnTo>
                      <a:pt x="324" y="99"/>
                    </a:lnTo>
                    <a:lnTo>
                      <a:pt x="324" y="100"/>
                    </a:lnTo>
                    <a:lnTo>
                      <a:pt x="324" y="100"/>
                    </a:lnTo>
                    <a:lnTo>
                      <a:pt x="324" y="102"/>
                    </a:lnTo>
                    <a:lnTo>
                      <a:pt x="325" y="102"/>
                    </a:lnTo>
                    <a:lnTo>
                      <a:pt x="325" y="100"/>
                    </a:lnTo>
                    <a:lnTo>
                      <a:pt x="325" y="100"/>
                    </a:lnTo>
                    <a:lnTo>
                      <a:pt x="326" y="100"/>
                    </a:lnTo>
                    <a:lnTo>
                      <a:pt x="326" y="101"/>
                    </a:lnTo>
                    <a:lnTo>
                      <a:pt x="327" y="101"/>
                    </a:lnTo>
                    <a:lnTo>
                      <a:pt x="327" y="104"/>
                    </a:lnTo>
                    <a:lnTo>
                      <a:pt x="327" y="104"/>
                    </a:lnTo>
                    <a:lnTo>
                      <a:pt x="326" y="105"/>
                    </a:lnTo>
                    <a:lnTo>
                      <a:pt x="330" y="111"/>
                    </a:lnTo>
                    <a:lnTo>
                      <a:pt x="331" y="111"/>
                    </a:lnTo>
                    <a:lnTo>
                      <a:pt x="332" y="111"/>
                    </a:lnTo>
                    <a:lnTo>
                      <a:pt x="332" y="111"/>
                    </a:lnTo>
                    <a:lnTo>
                      <a:pt x="332" y="111"/>
                    </a:lnTo>
                    <a:lnTo>
                      <a:pt x="332" y="112"/>
                    </a:lnTo>
                    <a:lnTo>
                      <a:pt x="332" y="113"/>
                    </a:lnTo>
                    <a:lnTo>
                      <a:pt x="332" y="114"/>
                    </a:lnTo>
                    <a:lnTo>
                      <a:pt x="332" y="115"/>
                    </a:lnTo>
                    <a:lnTo>
                      <a:pt x="332" y="116"/>
                    </a:lnTo>
                    <a:lnTo>
                      <a:pt x="333" y="117"/>
                    </a:lnTo>
                    <a:lnTo>
                      <a:pt x="333" y="116"/>
                    </a:lnTo>
                    <a:lnTo>
                      <a:pt x="334" y="115"/>
                    </a:lnTo>
                    <a:lnTo>
                      <a:pt x="335" y="116"/>
                    </a:lnTo>
                    <a:lnTo>
                      <a:pt x="336" y="116"/>
                    </a:lnTo>
                    <a:lnTo>
                      <a:pt x="337" y="117"/>
                    </a:lnTo>
                    <a:lnTo>
                      <a:pt x="336" y="118"/>
                    </a:lnTo>
                    <a:lnTo>
                      <a:pt x="336" y="118"/>
                    </a:lnTo>
                    <a:lnTo>
                      <a:pt x="337" y="119"/>
                    </a:lnTo>
                    <a:lnTo>
                      <a:pt x="337" y="120"/>
                    </a:lnTo>
                    <a:lnTo>
                      <a:pt x="336" y="121"/>
                    </a:lnTo>
                    <a:lnTo>
                      <a:pt x="336" y="121"/>
                    </a:lnTo>
                    <a:lnTo>
                      <a:pt x="336" y="122"/>
                    </a:lnTo>
                    <a:lnTo>
                      <a:pt x="336" y="123"/>
                    </a:lnTo>
                    <a:lnTo>
                      <a:pt x="338" y="123"/>
                    </a:lnTo>
                    <a:lnTo>
                      <a:pt x="338" y="124"/>
                    </a:lnTo>
                    <a:lnTo>
                      <a:pt x="337" y="124"/>
                    </a:lnTo>
                    <a:lnTo>
                      <a:pt x="336" y="124"/>
                    </a:lnTo>
                    <a:lnTo>
                      <a:pt x="336" y="125"/>
                    </a:lnTo>
                    <a:lnTo>
                      <a:pt x="335" y="125"/>
                    </a:lnTo>
                    <a:lnTo>
                      <a:pt x="334" y="126"/>
                    </a:lnTo>
                    <a:lnTo>
                      <a:pt x="335" y="127"/>
                    </a:lnTo>
                    <a:lnTo>
                      <a:pt x="336" y="128"/>
                    </a:lnTo>
                    <a:lnTo>
                      <a:pt x="336" y="128"/>
                    </a:lnTo>
                    <a:lnTo>
                      <a:pt x="336" y="128"/>
                    </a:lnTo>
                    <a:lnTo>
                      <a:pt x="335" y="129"/>
                    </a:lnTo>
                    <a:lnTo>
                      <a:pt x="335" y="130"/>
                    </a:lnTo>
                    <a:lnTo>
                      <a:pt x="335" y="131"/>
                    </a:lnTo>
                    <a:lnTo>
                      <a:pt x="336" y="131"/>
                    </a:lnTo>
                    <a:lnTo>
                      <a:pt x="336" y="130"/>
                    </a:lnTo>
                    <a:lnTo>
                      <a:pt x="337" y="131"/>
                    </a:lnTo>
                    <a:lnTo>
                      <a:pt x="338" y="131"/>
                    </a:lnTo>
                    <a:lnTo>
                      <a:pt x="338" y="131"/>
                    </a:lnTo>
                    <a:lnTo>
                      <a:pt x="337" y="132"/>
                    </a:lnTo>
                    <a:lnTo>
                      <a:pt x="337" y="133"/>
                    </a:lnTo>
                    <a:lnTo>
                      <a:pt x="338" y="133"/>
                    </a:lnTo>
                    <a:lnTo>
                      <a:pt x="339" y="133"/>
                    </a:lnTo>
                    <a:lnTo>
                      <a:pt x="339" y="133"/>
                    </a:lnTo>
                    <a:lnTo>
                      <a:pt x="340" y="133"/>
                    </a:lnTo>
                    <a:lnTo>
                      <a:pt x="341" y="133"/>
                    </a:lnTo>
                    <a:lnTo>
                      <a:pt x="342" y="133"/>
                    </a:lnTo>
                    <a:lnTo>
                      <a:pt x="344" y="135"/>
                    </a:lnTo>
                    <a:lnTo>
                      <a:pt x="345" y="135"/>
                    </a:lnTo>
                    <a:lnTo>
                      <a:pt x="346" y="134"/>
                    </a:lnTo>
                    <a:lnTo>
                      <a:pt x="346" y="134"/>
                    </a:lnTo>
                    <a:lnTo>
                      <a:pt x="346" y="135"/>
                    </a:lnTo>
                    <a:lnTo>
                      <a:pt x="346" y="136"/>
                    </a:lnTo>
                    <a:lnTo>
                      <a:pt x="347" y="137"/>
                    </a:lnTo>
                    <a:lnTo>
                      <a:pt x="349" y="138"/>
                    </a:lnTo>
                    <a:lnTo>
                      <a:pt x="349" y="138"/>
                    </a:lnTo>
                    <a:lnTo>
                      <a:pt x="349" y="138"/>
                    </a:lnTo>
                    <a:lnTo>
                      <a:pt x="349" y="139"/>
                    </a:lnTo>
                    <a:lnTo>
                      <a:pt x="349" y="140"/>
                    </a:lnTo>
                    <a:lnTo>
                      <a:pt x="349" y="140"/>
                    </a:lnTo>
                    <a:lnTo>
                      <a:pt x="350" y="140"/>
                    </a:lnTo>
                    <a:lnTo>
                      <a:pt x="351" y="140"/>
                    </a:lnTo>
                    <a:lnTo>
                      <a:pt x="352" y="141"/>
                    </a:lnTo>
                    <a:lnTo>
                      <a:pt x="353" y="141"/>
                    </a:lnTo>
                    <a:lnTo>
                      <a:pt x="353" y="142"/>
                    </a:lnTo>
                    <a:lnTo>
                      <a:pt x="354" y="143"/>
                    </a:lnTo>
                    <a:lnTo>
                      <a:pt x="355" y="143"/>
                    </a:lnTo>
                    <a:lnTo>
                      <a:pt x="355" y="144"/>
                    </a:lnTo>
                    <a:lnTo>
                      <a:pt x="356" y="145"/>
                    </a:lnTo>
                    <a:lnTo>
                      <a:pt x="356" y="145"/>
                    </a:lnTo>
                    <a:lnTo>
                      <a:pt x="357" y="145"/>
                    </a:lnTo>
                    <a:lnTo>
                      <a:pt x="359" y="144"/>
                    </a:lnTo>
                    <a:lnTo>
                      <a:pt x="360" y="145"/>
                    </a:lnTo>
                    <a:lnTo>
                      <a:pt x="360" y="145"/>
                    </a:lnTo>
                    <a:lnTo>
                      <a:pt x="363" y="145"/>
                    </a:lnTo>
                    <a:lnTo>
                      <a:pt x="363" y="145"/>
                    </a:lnTo>
                    <a:lnTo>
                      <a:pt x="364" y="145"/>
                    </a:lnTo>
                    <a:lnTo>
                      <a:pt x="364" y="145"/>
                    </a:lnTo>
                    <a:lnTo>
                      <a:pt x="366" y="145"/>
                    </a:lnTo>
                    <a:lnTo>
                      <a:pt x="366" y="145"/>
                    </a:lnTo>
                    <a:lnTo>
                      <a:pt x="367" y="146"/>
                    </a:lnTo>
                    <a:lnTo>
                      <a:pt x="368" y="146"/>
                    </a:lnTo>
                    <a:lnTo>
                      <a:pt x="367" y="147"/>
                    </a:lnTo>
                    <a:lnTo>
                      <a:pt x="368" y="147"/>
                    </a:lnTo>
                    <a:lnTo>
                      <a:pt x="369" y="148"/>
                    </a:lnTo>
                    <a:lnTo>
                      <a:pt x="369" y="149"/>
                    </a:lnTo>
                    <a:lnTo>
                      <a:pt x="369" y="149"/>
                    </a:lnTo>
                    <a:lnTo>
                      <a:pt x="370" y="150"/>
                    </a:lnTo>
                    <a:lnTo>
                      <a:pt x="370" y="150"/>
                    </a:lnTo>
                    <a:lnTo>
                      <a:pt x="371" y="151"/>
                    </a:lnTo>
                    <a:lnTo>
                      <a:pt x="372" y="150"/>
                    </a:lnTo>
                    <a:lnTo>
                      <a:pt x="373" y="149"/>
                    </a:lnTo>
                    <a:lnTo>
                      <a:pt x="373" y="149"/>
                    </a:lnTo>
                    <a:lnTo>
                      <a:pt x="373" y="150"/>
                    </a:lnTo>
                    <a:lnTo>
                      <a:pt x="374" y="150"/>
                    </a:lnTo>
                    <a:lnTo>
                      <a:pt x="375" y="151"/>
                    </a:lnTo>
                    <a:lnTo>
                      <a:pt x="376" y="151"/>
                    </a:lnTo>
                    <a:lnTo>
                      <a:pt x="377" y="152"/>
                    </a:lnTo>
                    <a:lnTo>
                      <a:pt x="377" y="152"/>
                    </a:lnTo>
                    <a:lnTo>
                      <a:pt x="377" y="152"/>
                    </a:lnTo>
                    <a:lnTo>
                      <a:pt x="376" y="154"/>
                    </a:lnTo>
                    <a:lnTo>
                      <a:pt x="377" y="155"/>
                    </a:lnTo>
                    <a:lnTo>
                      <a:pt x="377" y="154"/>
                    </a:lnTo>
                    <a:lnTo>
                      <a:pt x="379" y="154"/>
                    </a:lnTo>
                    <a:lnTo>
                      <a:pt x="378" y="155"/>
                    </a:lnTo>
                    <a:lnTo>
                      <a:pt x="378" y="156"/>
                    </a:lnTo>
                    <a:lnTo>
                      <a:pt x="377" y="156"/>
                    </a:lnTo>
                    <a:lnTo>
                      <a:pt x="378" y="157"/>
                    </a:lnTo>
                    <a:lnTo>
                      <a:pt x="378" y="158"/>
                    </a:lnTo>
                    <a:lnTo>
                      <a:pt x="377" y="159"/>
                    </a:lnTo>
                    <a:lnTo>
                      <a:pt x="376" y="159"/>
                    </a:lnTo>
                    <a:lnTo>
                      <a:pt x="375" y="158"/>
                    </a:lnTo>
                    <a:lnTo>
                      <a:pt x="374" y="157"/>
                    </a:lnTo>
                    <a:lnTo>
                      <a:pt x="373" y="157"/>
                    </a:lnTo>
                    <a:lnTo>
                      <a:pt x="373" y="156"/>
                    </a:lnTo>
                    <a:lnTo>
                      <a:pt x="371" y="156"/>
                    </a:lnTo>
                    <a:lnTo>
                      <a:pt x="370" y="157"/>
                    </a:lnTo>
                    <a:lnTo>
                      <a:pt x="370" y="158"/>
                    </a:lnTo>
                    <a:lnTo>
                      <a:pt x="369" y="158"/>
                    </a:lnTo>
                    <a:lnTo>
                      <a:pt x="368" y="157"/>
                    </a:lnTo>
                    <a:lnTo>
                      <a:pt x="369" y="159"/>
                    </a:lnTo>
                    <a:lnTo>
                      <a:pt x="367" y="159"/>
                    </a:lnTo>
                    <a:lnTo>
                      <a:pt x="366" y="159"/>
                    </a:lnTo>
                    <a:lnTo>
                      <a:pt x="366" y="158"/>
                    </a:lnTo>
                    <a:lnTo>
                      <a:pt x="367" y="158"/>
                    </a:lnTo>
                    <a:lnTo>
                      <a:pt x="367" y="157"/>
                    </a:lnTo>
                    <a:lnTo>
                      <a:pt x="366" y="156"/>
                    </a:lnTo>
                    <a:lnTo>
                      <a:pt x="366" y="156"/>
                    </a:lnTo>
                    <a:lnTo>
                      <a:pt x="365" y="157"/>
                    </a:lnTo>
                    <a:lnTo>
                      <a:pt x="364" y="157"/>
                    </a:lnTo>
                    <a:lnTo>
                      <a:pt x="363" y="158"/>
                    </a:lnTo>
                    <a:lnTo>
                      <a:pt x="363" y="159"/>
                    </a:lnTo>
                    <a:lnTo>
                      <a:pt x="363" y="159"/>
                    </a:lnTo>
                    <a:lnTo>
                      <a:pt x="362" y="160"/>
                    </a:lnTo>
                    <a:lnTo>
                      <a:pt x="361" y="160"/>
                    </a:lnTo>
                    <a:lnTo>
                      <a:pt x="360" y="160"/>
                    </a:lnTo>
                    <a:lnTo>
                      <a:pt x="358" y="160"/>
                    </a:lnTo>
                    <a:lnTo>
                      <a:pt x="357" y="160"/>
                    </a:lnTo>
                    <a:lnTo>
                      <a:pt x="356" y="161"/>
                    </a:lnTo>
                    <a:lnTo>
                      <a:pt x="356" y="161"/>
                    </a:lnTo>
                    <a:lnTo>
                      <a:pt x="356" y="162"/>
                    </a:lnTo>
                    <a:lnTo>
                      <a:pt x="354" y="163"/>
                    </a:lnTo>
                    <a:lnTo>
                      <a:pt x="353" y="163"/>
                    </a:lnTo>
                    <a:lnTo>
                      <a:pt x="353" y="163"/>
                    </a:lnTo>
                    <a:lnTo>
                      <a:pt x="352" y="162"/>
                    </a:lnTo>
                    <a:lnTo>
                      <a:pt x="351" y="162"/>
                    </a:lnTo>
                    <a:lnTo>
                      <a:pt x="350" y="162"/>
                    </a:lnTo>
                    <a:lnTo>
                      <a:pt x="349" y="162"/>
                    </a:lnTo>
                    <a:lnTo>
                      <a:pt x="349" y="163"/>
                    </a:lnTo>
                    <a:lnTo>
                      <a:pt x="348" y="163"/>
                    </a:lnTo>
                    <a:lnTo>
                      <a:pt x="347" y="163"/>
                    </a:lnTo>
                    <a:lnTo>
                      <a:pt x="346" y="163"/>
                    </a:lnTo>
                    <a:lnTo>
                      <a:pt x="346" y="163"/>
                    </a:lnTo>
                    <a:lnTo>
                      <a:pt x="345" y="162"/>
                    </a:lnTo>
                    <a:lnTo>
                      <a:pt x="344" y="163"/>
                    </a:lnTo>
                    <a:lnTo>
                      <a:pt x="343" y="163"/>
                    </a:lnTo>
                    <a:lnTo>
                      <a:pt x="343" y="164"/>
                    </a:lnTo>
                    <a:lnTo>
                      <a:pt x="342" y="164"/>
                    </a:lnTo>
                    <a:lnTo>
                      <a:pt x="342" y="164"/>
                    </a:lnTo>
                    <a:lnTo>
                      <a:pt x="342" y="165"/>
                    </a:lnTo>
                    <a:lnTo>
                      <a:pt x="342" y="166"/>
                    </a:lnTo>
                    <a:lnTo>
                      <a:pt x="341" y="166"/>
                    </a:lnTo>
                    <a:lnTo>
                      <a:pt x="340" y="166"/>
                    </a:lnTo>
                    <a:lnTo>
                      <a:pt x="339" y="166"/>
                    </a:lnTo>
                    <a:lnTo>
                      <a:pt x="339" y="167"/>
                    </a:lnTo>
                    <a:lnTo>
                      <a:pt x="338" y="168"/>
                    </a:lnTo>
                    <a:lnTo>
                      <a:pt x="337" y="169"/>
                    </a:lnTo>
                    <a:lnTo>
                      <a:pt x="336" y="169"/>
                    </a:lnTo>
                    <a:lnTo>
                      <a:pt x="336" y="168"/>
                    </a:lnTo>
                    <a:lnTo>
                      <a:pt x="336" y="167"/>
                    </a:lnTo>
                    <a:lnTo>
                      <a:pt x="335" y="166"/>
                    </a:lnTo>
                    <a:lnTo>
                      <a:pt x="333" y="166"/>
                    </a:lnTo>
                    <a:lnTo>
                      <a:pt x="333" y="167"/>
                    </a:lnTo>
                    <a:lnTo>
                      <a:pt x="332" y="167"/>
                    </a:lnTo>
                    <a:lnTo>
                      <a:pt x="332" y="168"/>
                    </a:lnTo>
                    <a:lnTo>
                      <a:pt x="332" y="169"/>
                    </a:lnTo>
                    <a:lnTo>
                      <a:pt x="332" y="169"/>
                    </a:lnTo>
                    <a:lnTo>
                      <a:pt x="330" y="169"/>
                    </a:lnTo>
                    <a:lnTo>
                      <a:pt x="325" y="173"/>
                    </a:lnTo>
                    <a:lnTo>
                      <a:pt x="324" y="173"/>
                    </a:lnTo>
                    <a:lnTo>
                      <a:pt x="323" y="173"/>
                    </a:lnTo>
                    <a:lnTo>
                      <a:pt x="322" y="174"/>
                    </a:lnTo>
                    <a:lnTo>
                      <a:pt x="322" y="174"/>
                    </a:lnTo>
                    <a:lnTo>
                      <a:pt x="322" y="173"/>
                    </a:lnTo>
                    <a:lnTo>
                      <a:pt x="322" y="172"/>
                    </a:lnTo>
                    <a:lnTo>
                      <a:pt x="321" y="173"/>
                    </a:lnTo>
                    <a:lnTo>
                      <a:pt x="320" y="173"/>
                    </a:lnTo>
                    <a:lnTo>
                      <a:pt x="321" y="172"/>
                    </a:lnTo>
                    <a:lnTo>
                      <a:pt x="321" y="171"/>
                    </a:lnTo>
                    <a:lnTo>
                      <a:pt x="321" y="170"/>
                    </a:lnTo>
                    <a:lnTo>
                      <a:pt x="320" y="170"/>
                    </a:lnTo>
                    <a:lnTo>
                      <a:pt x="319" y="171"/>
                    </a:lnTo>
                    <a:lnTo>
                      <a:pt x="318" y="172"/>
                    </a:lnTo>
                    <a:lnTo>
                      <a:pt x="318" y="173"/>
                    </a:lnTo>
                    <a:lnTo>
                      <a:pt x="318" y="173"/>
                    </a:lnTo>
                    <a:lnTo>
                      <a:pt x="318" y="174"/>
                    </a:lnTo>
                    <a:lnTo>
                      <a:pt x="319" y="174"/>
                    </a:lnTo>
                    <a:lnTo>
                      <a:pt x="320" y="176"/>
                    </a:lnTo>
                    <a:lnTo>
                      <a:pt x="319" y="176"/>
                    </a:lnTo>
                    <a:lnTo>
                      <a:pt x="318" y="175"/>
                    </a:lnTo>
                    <a:lnTo>
                      <a:pt x="318" y="174"/>
                    </a:lnTo>
                    <a:lnTo>
                      <a:pt x="316" y="175"/>
                    </a:lnTo>
                    <a:lnTo>
                      <a:pt x="315" y="176"/>
                    </a:lnTo>
                    <a:lnTo>
                      <a:pt x="316" y="176"/>
                    </a:lnTo>
                    <a:lnTo>
                      <a:pt x="317" y="176"/>
                    </a:lnTo>
                    <a:lnTo>
                      <a:pt x="317" y="176"/>
                    </a:lnTo>
                    <a:lnTo>
                      <a:pt x="316" y="177"/>
                    </a:lnTo>
                    <a:lnTo>
                      <a:pt x="315" y="177"/>
                    </a:lnTo>
                    <a:lnTo>
                      <a:pt x="315" y="177"/>
                    </a:lnTo>
                    <a:lnTo>
                      <a:pt x="315" y="178"/>
                    </a:lnTo>
                    <a:lnTo>
                      <a:pt x="315" y="179"/>
                    </a:lnTo>
                    <a:lnTo>
                      <a:pt x="315" y="180"/>
                    </a:lnTo>
                    <a:lnTo>
                      <a:pt x="314" y="180"/>
                    </a:lnTo>
                    <a:lnTo>
                      <a:pt x="314" y="179"/>
                    </a:lnTo>
                    <a:lnTo>
                      <a:pt x="311" y="179"/>
                    </a:lnTo>
                    <a:lnTo>
                      <a:pt x="311" y="180"/>
                    </a:lnTo>
                    <a:lnTo>
                      <a:pt x="311" y="180"/>
                    </a:lnTo>
                    <a:lnTo>
                      <a:pt x="310" y="180"/>
                    </a:lnTo>
                    <a:lnTo>
                      <a:pt x="309" y="180"/>
                    </a:lnTo>
                    <a:lnTo>
                      <a:pt x="309" y="179"/>
                    </a:lnTo>
                    <a:lnTo>
                      <a:pt x="308" y="178"/>
                    </a:lnTo>
                    <a:lnTo>
                      <a:pt x="307" y="178"/>
                    </a:lnTo>
                    <a:lnTo>
                      <a:pt x="305" y="179"/>
                    </a:lnTo>
                    <a:lnTo>
                      <a:pt x="305" y="180"/>
                    </a:lnTo>
                    <a:lnTo>
                      <a:pt x="305" y="180"/>
                    </a:lnTo>
                    <a:lnTo>
                      <a:pt x="306" y="180"/>
                    </a:lnTo>
                    <a:lnTo>
                      <a:pt x="306" y="182"/>
                    </a:lnTo>
                    <a:lnTo>
                      <a:pt x="305" y="182"/>
                    </a:lnTo>
                    <a:lnTo>
                      <a:pt x="304" y="181"/>
                    </a:lnTo>
                    <a:lnTo>
                      <a:pt x="303" y="181"/>
                    </a:lnTo>
                    <a:lnTo>
                      <a:pt x="301" y="181"/>
                    </a:lnTo>
                    <a:lnTo>
                      <a:pt x="300" y="181"/>
                    </a:lnTo>
                    <a:lnTo>
                      <a:pt x="299" y="181"/>
                    </a:lnTo>
                    <a:lnTo>
                      <a:pt x="298" y="181"/>
                    </a:lnTo>
                    <a:lnTo>
                      <a:pt x="298" y="181"/>
                    </a:lnTo>
                    <a:lnTo>
                      <a:pt x="297" y="181"/>
                    </a:lnTo>
                    <a:lnTo>
                      <a:pt x="297" y="183"/>
                    </a:lnTo>
                    <a:lnTo>
                      <a:pt x="297" y="183"/>
                    </a:lnTo>
                    <a:lnTo>
                      <a:pt x="297" y="184"/>
                    </a:lnTo>
                    <a:lnTo>
                      <a:pt x="296" y="184"/>
                    </a:lnTo>
                    <a:lnTo>
                      <a:pt x="294" y="184"/>
                    </a:lnTo>
                    <a:lnTo>
                      <a:pt x="293" y="185"/>
                    </a:lnTo>
                    <a:lnTo>
                      <a:pt x="292" y="184"/>
                    </a:lnTo>
                    <a:lnTo>
                      <a:pt x="291" y="184"/>
                    </a:lnTo>
                    <a:lnTo>
                      <a:pt x="291" y="183"/>
                    </a:lnTo>
                    <a:lnTo>
                      <a:pt x="291" y="183"/>
                    </a:lnTo>
                    <a:lnTo>
                      <a:pt x="290" y="183"/>
                    </a:lnTo>
                    <a:lnTo>
                      <a:pt x="290" y="183"/>
                    </a:lnTo>
                    <a:lnTo>
                      <a:pt x="289" y="184"/>
                    </a:lnTo>
                    <a:lnTo>
                      <a:pt x="288" y="185"/>
                    </a:lnTo>
                    <a:lnTo>
                      <a:pt x="287" y="186"/>
                    </a:lnTo>
                    <a:lnTo>
                      <a:pt x="287" y="186"/>
                    </a:lnTo>
                    <a:lnTo>
                      <a:pt x="286" y="186"/>
                    </a:lnTo>
                    <a:lnTo>
                      <a:pt x="285" y="185"/>
                    </a:lnTo>
                    <a:lnTo>
                      <a:pt x="284" y="185"/>
                    </a:lnTo>
                    <a:lnTo>
                      <a:pt x="284" y="185"/>
                    </a:lnTo>
                    <a:lnTo>
                      <a:pt x="283" y="185"/>
                    </a:lnTo>
                    <a:lnTo>
                      <a:pt x="283" y="186"/>
                    </a:lnTo>
                    <a:lnTo>
                      <a:pt x="282" y="186"/>
                    </a:lnTo>
                    <a:lnTo>
                      <a:pt x="281" y="185"/>
                    </a:lnTo>
                    <a:lnTo>
                      <a:pt x="280" y="186"/>
                    </a:lnTo>
                    <a:lnTo>
                      <a:pt x="280" y="187"/>
                    </a:lnTo>
                    <a:lnTo>
                      <a:pt x="280" y="187"/>
                    </a:lnTo>
                    <a:lnTo>
                      <a:pt x="281" y="187"/>
                    </a:lnTo>
                    <a:lnTo>
                      <a:pt x="282" y="187"/>
                    </a:lnTo>
                    <a:lnTo>
                      <a:pt x="283" y="188"/>
                    </a:lnTo>
                    <a:lnTo>
                      <a:pt x="282" y="189"/>
                    </a:lnTo>
                    <a:lnTo>
                      <a:pt x="281" y="189"/>
                    </a:lnTo>
                    <a:lnTo>
                      <a:pt x="280" y="190"/>
                    </a:lnTo>
                    <a:lnTo>
                      <a:pt x="280" y="190"/>
                    </a:lnTo>
                    <a:lnTo>
                      <a:pt x="279" y="189"/>
                    </a:lnTo>
                    <a:lnTo>
                      <a:pt x="277" y="188"/>
                    </a:lnTo>
                    <a:lnTo>
                      <a:pt x="277" y="188"/>
                    </a:lnTo>
                    <a:lnTo>
                      <a:pt x="277" y="189"/>
                    </a:lnTo>
                    <a:lnTo>
                      <a:pt x="276" y="190"/>
                    </a:lnTo>
                    <a:lnTo>
                      <a:pt x="275" y="190"/>
                    </a:lnTo>
                    <a:lnTo>
                      <a:pt x="274" y="191"/>
                    </a:lnTo>
                    <a:lnTo>
                      <a:pt x="274" y="192"/>
                    </a:lnTo>
                    <a:lnTo>
                      <a:pt x="274" y="192"/>
                    </a:lnTo>
                    <a:lnTo>
                      <a:pt x="273" y="192"/>
                    </a:lnTo>
                    <a:lnTo>
                      <a:pt x="273" y="193"/>
                    </a:lnTo>
                    <a:lnTo>
                      <a:pt x="272" y="193"/>
                    </a:lnTo>
                    <a:lnTo>
                      <a:pt x="272" y="194"/>
                    </a:lnTo>
                    <a:lnTo>
                      <a:pt x="271" y="193"/>
                    </a:lnTo>
                    <a:lnTo>
                      <a:pt x="270" y="193"/>
                    </a:lnTo>
                    <a:lnTo>
                      <a:pt x="270" y="193"/>
                    </a:lnTo>
                    <a:lnTo>
                      <a:pt x="270" y="190"/>
                    </a:lnTo>
                    <a:lnTo>
                      <a:pt x="269" y="190"/>
                    </a:lnTo>
                    <a:lnTo>
                      <a:pt x="268" y="191"/>
                    </a:lnTo>
                    <a:lnTo>
                      <a:pt x="267" y="191"/>
                    </a:lnTo>
                    <a:lnTo>
                      <a:pt x="267" y="190"/>
                    </a:lnTo>
                    <a:lnTo>
                      <a:pt x="267" y="190"/>
                    </a:lnTo>
                    <a:lnTo>
                      <a:pt x="265" y="189"/>
                    </a:lnTo>
                    <a:lnTo>
                      <a:pt x="264" y="190"/>
                    </a:lnTo>
                    <a:lnTo>
                      <a:pt x="265" y="190"/>
                    </a:lnTo>
                    <a:lnTo>
                      <a:pt x="264" y="191"/>
                    </a:lnTo>
                    <a:lnTo>
                      <a:pt x="263" y="191"/>
                    </a:lnTo>
                    <a:lnTo>
                      <a:pt x="263" y="192"/>
                    </a:lnTo>
                    <a:lnTo>
                      <a:pt x="263" y="193"/>
                    </a:lnTo>
                    <a:lnTo>
                      <a:pt x="262" y="194"/>
                    </a:lnTo>
                    <a:lnTo>
                      <a:pt x="260" y="193"/>
                    </a:lnTo>
                    <a:lnTo>
                      <a:pt x="260" y="193"/>
                    </a:lnTo>
                    <a:lnTo>
                      <a:pt x="260" y="194"/>
                    </a:lnTo>
                    <a:lnTo>
                      <a:pt x="260" y="194"/>
                    </a:lnTo>
                    <a:lnTo>
                      <a:pt x="259" y="194"/>
                    </a:lnTo>
                    <a:lnTo>
                      <a:pt x="259" y="195"/>
                    </a:lnTo>
                    <a:lnTo>
                      <a:pt x="258" y="194"/>
                    </a:lnTo>
                    <a:lnTo>
                      <a:pt x="257" y="194"/>
                    </a:lnTo>
                    <a:lnTo>
                      <a:pt x="257" y="195"/>
                    </a:lnTo>
                    <a:lnTo>
                      <a:pt x="256" y="196"/>
                    </a:lnTo>
                    <a:lnTo>
                      <a:pt x="256" y="196"/>
                    </a:lnTo>
                    <a:lnTo>
                      <a:pt x="256" y="197"/>
                    </a:lnTo>
                    <a:lnTo>
                      <a:pt x="255" y="197"/>
                    </a:lnTo>
                    <a:lnTo>
                      <a:pt x="254" y="197"/>
                    </a:lnTo>
                    <a:lnTo>
                      <a:pt x="253" y="197"/>
                    </a:lnTo>
                    <a:lnTo>
                      <a:pt x="253" y="196"/>
                    </a:lnTo>
                    <a:lnTo>
                      <a:pt x="252" y="197"/>
                    </a:lnTo>
                    <a:lnTo>
                      <a:pt x="251" y="197"/>
                    </a:lnTo>
                    <a:lnTo>
                      <a:pt x="250" y="197"/>
                    </a:lnTo>
                    <a:lnTo>
                      <a:pt x="251" y="199"/>
                    </a:lnTo>
                    <a:lnTo>
                      <a:pt x="249" y="200"/>
                    </a:lnTo>
                    <a:lnTo>
                      <a:pt x="249" y="200"/>
                    </a:lnTo>
                    <a:lnTo>
                      <a:pt x="248" y="200"/>
                    </a:lnTo>
                    <a:lnTo>
                      <a:pt x="247" y="201"/>
                    </a:lnTo>
                    <a:lnTo>
                      <a:pt x="246" y="202"/>
                    </a:lnTo>
                    <a:lnTo>
                      <a:pt x="246" y="203"/>
                    </a:lnTo>
                    <a:lnTo>
                      <a:pt x="246" y="202"/>
                    </a:lnTo>
                    <a:lnTo>
                      <a:pt x="245" y="202"/>
                    </a:lnTo>
                    <a:lnTo>
                      <a:pt x="245" y="203"/>
                    </a:lnTo>
                    <a:lnTo>
                      <a:pt x="244" y="204"/>
                    </a:lnTo>
                    <a:lnTo>
                      <a:pt x="243" y="203"/>
                    </a:lnTo>
                    <a:lnTo>
                      <a:pt x="243" y="203"/>
                    </a:lnTo>
                    <a:lnTo>
                      <a:pt x="242" y="203"/>
                    </a:lnTo>
                    <a:lnTo>
                      <a:pt x="242" y="204"/>
                    </a:lnTo>
                    <a:lnTo>
                      <a:pt x="242" y="204"/>
                    </a:lnTo>
                    <a:lnTo>
                      <a:pt x="241" y="204"/>
                    </a:lnTo>
                    <a:lnTo>
                      <a:pt x="240" y="204"/>
                    </a:lnTo>
                    <a:lnTo>
                      <a:pt x="239" y="204"/>
                    </a:lnTo>
                    <a:lnTo>
                      <a:pt x="239" y="204"/>
                    </a:lnTo>
                    <a:lnTo>
                      <a:pt x="239" y="203"/>
                    </a:lnTo>
                    <a:lnTo>
                      <a:pt x="238" y="203"/>
                    </a:lnTo>
                    <a:lnTo>
                      <a:pt x="237" y="203"/>
                    </a:lnTo>
                    <a:lnTo>
                      <a:pt x="237" y="204"/>
                    </a:lnTo>
                    <a:lnTo>
                      <a:pt x="237" y="204"/>
                    </a:lnTo>
                    <a:lnTo>
                      <a:pt x="237" y="206"/>
                    </a:lnTo>
                    <a:lnTo>
                      <a:pt x="236" y="207"/>
                    </a:lnTo>
                    <a:lnTo>
                      <a:pt x="236" y="207"/>
                    </a:lnTo>
                    <a:lnTo>
                      <a:pt x="236" y="206"/>
                    </a:lnTo>
                    <a:lnTo>
                      <a:pt x="235" y="206"/>
                    </a:lnTo>
                    <a:lnTo>
                      <a:pt x="234" y="206"/>
                    </a:lnTo>
                    <a:lnTo>
                      <a:pt x="233" y="205"/>
                    </a:lnTo>
                    <a:lnTo>
                      <a:pt x="232" y="205"/>
                    </a:lnTo>
                    <a:lnTo>
                      <a:pt x="232" y="207"/>
                    </a:lnTo>
                    <a:lnTo>
                      <a:pt x="231" y="207"/>
                    </a:lnTo>
                    <a:lnTo>
                      <a:pt x="229" y="207"/>
                    </a:lnTo>
                    <a:lnTo>
                      <a:pt x="229" y="207"/>
                    </a:lnTo>
                    <a:lnTo>
                      <a:pt x="229" y="208"/>
                    </a:lnTo>
                    <a:lnTo>
                      <a:pt x="229" y="209"/>
                    </a:lnTo>
                    <a:lnTo>
                      <a:pt x="228" y="210"/>
                    </a:lnTo>
                    <a:lnTo>
                      <a:pt x="227" y="209"/>
                    </a:lnTo>
                    <a:lnTo>
                      <a:pt x="227" y="208"/>
                    </a:lnTo>
                    <a:lnTo>
                      <a:pt x="226" y="208"/>
                    </a:lnTo>
                    <a:lnTo>
                      <a:pt x="225" y="209"/>
                    </a:lnTo>
                    <a:lnTo>
                      <a:pt x="223" y="209"/>
                    </a:lnTo>
                    <a:lnTo>
                      <a:pt x="222" y="210"/>
                    </a:lnTo>
                    <a:lnTo>
                      <a:pt x="222" y="210"/>
                    </a:lnTo>
                    <a:lnTo>
                      <a:pt x="221" y="211"/>
                    </a:lnTo>
                    <a:lnTo>
                      <a:pt x="220" y="210"/>
                    </a:lnTo>
                    <a:lnTo>
                      <a:pt x="219" y="210"/>
                    </a:lnTo>
                    <a:lnTo>
                      <a:pt x="218" y="210"/>
                    </a:lnTo>
                    <a:lnTo>
                      <a:pt x="218" y="210"/>
                    </a:lnTo>
                    <a:lnTo>
                      <a:pt x="218" y="209"/>
                    </a:lnTo>
                    <a:lnTo>
                      <a:pt x="217" y="209"/>
                    </a:lnTo>
                    <a:lnTo>
                      <a:pt x="216" y="209"/>
                    </a:lnTo>
                    <a:lnTo>
                      <a:pt x="215" y="208"/>
                    </a:lnTo>
                    <a:lnTo>
                      <a:pt x="215" y="208"/>
                    </a:lnTo>
                    <a:lnTo>
                      <a:pt x="214" y="208"/>
                    </a:lnTo>
                    <a:lnTo>
                      <a:pt x="212" y="208"/>
                    </a:lnTo>
                    <a:lnTo>
                      <a:pt x="212" y="209"/>
                    </a:lnTo>
                    <a:lnTo>
                      <a:pt x="212" y="209"/>
                    </a:lnTo>
                    <a:lnTo>
                      <a:pt x="211" y="209"/>
                    </a:lnTo>
                    <a:lnTo>
                      <a:pt x="210" y="209"/>
                    </a:lnTo>
                    <a:lnTo>
                      <a:pt x="209" y="209"/>
                    </a:lnTo>
                    <a:lnTo>
                      <a:pt x="208" y="209"/>
                    </a:lnTo>
                    <a:lnTo>
                      <a:pt x="208" y="210"/>
                    </a:lnTo>
                    <a:lnTo>
                      <a:pt x="208" y="209"/>
                    </a:lnTo>
                    <a:lnTo>
                      <a:pt x="206" y="209"/>
                    </a:lnTo>
                    <a:lnTo>
                      <a:pt x="205" y="208"/>
                    </a:lnTo>
                    <a:lnTo>
                      <a:pt x="205" y="207"/>
                    </a:lnTo>
                    <a:lnTo>
                      <a:pt x="205" y="206"/>
                    </a:lnTo>
                    <a:lnTo>
                      <a:pt x="204" y="206"/>
                    </a:lnTo>
                    <a:lnTo>
                      <a:pt x="203" y="205"/>
                    </a:lnTo>
                    <a:lnTo>
                      <a:pt x="202" y="204"/>
                    </a:lnTo>
                    <a:lnTo>
                      <a:pt x="201" y="204"/>
                    </a:lnTo>
                    <a:lnTo>
                      <a:pt x="199" y="204"/>
                    </a:lnTo>
                    <a:lnTo>
                      <a:pt x="198" y="204"/>
                    </a:lnTo>
                    <a:lnTo>
                      <a:pt x="198" y="204"/>
                    </a:lnTo>
                    <a:lnTo>
                      <a:pt x="197" y="203"/>
                    </a:lnTo>
                    <a:lnTo>
                      <a:pt x="195" y="203"/>
                    </a:lnTo>
                    <a:lnTo>
                      <a:pt x="194" y="203"/>
                    </a:lnTo>
                    <a:lnTo>
                      <a:pt x="194" y="202"/>
                    </a:lnTo>
                    <a:lnTo>
                      <a:pt x="192" y="203"/>
                    </a:lnTo>
                    <a:lnTo>
                      <a:pt x="191" y="203"/>
                    </a:lnTo>
                    <a:lnTo>
                      <a:pt x="191" y="203"/>
                    </a:lnTo>
                    <a:lnTo>
                      <a:pt x="189" y="203"/>
                    </a:lnTo>
                    <a:lnTo>
                      <a:pt x="188" y="203"/>
                    </a:lnTo>
                    <a:lnTo>
                      <a:pt x="186" y="202"/>
                    </a:lnTo>
                    <a:lnTo>
                      <a:pt x="184" y="200"/>
                    </a:lnTo>
                    <a:lnTo>
                      <a:pt x="184" y="200"/>
                    </a:lnTo>
                    <a:lnTo>
                      <a:pt x="183" y="199"/>
                    </a:lnTo>
                    <a:lnTo>
                      <a:pt x="183" y="198"/>
                    </a:lnTo>
                    <a:lnTo>
                      <a:pt x="182" y="198"/>
                    </a:lnTo>
                    <a:lnTo>
                      <a:pt x="181" y="197"/>
                    </a:lnTo>
                    <a:lnTo>
                      <a:pt x="181" y="197"/>
                    </a:lnTo>
                    <a:lnTo>
                      <a:pt x="180" y="197"/>
                    </a:lnTo>
                    <a:lnTo>
                      <a:pt x="180" y="197"/>
                    </a:lnTo>
                    <a:lnTo>
                      <a:pt x="179" y="197"/>
                    </a:lnTo>
                    <a:lnTo>
                      <a:pt x="178" y="196"/>
                    </a:lnTo>
                    <a:lnTo>
                      <a:pt x="177" y="195"/>
                    </a:lnTo>
                    <a:lnTo>
                      <a:pt x="176" y="195"/>
                    </a:lnTo>
                    <a:lnTo>
                      <a:pt x="176" y="194"/>
                    </a:lnTo>
                    <a:lnTo>
                      <a:pt x="177" y="194"/>
                    </a:lnTo>
                    <a:lnTo>
                      <a:pt x="176" y="194"/>
                    </a:lnTo>
                    <a:lnTo>
                      <a:pt x="176" y="193"/>
                    </a:lnTo>
                    <a:lnTo>
                      <a:pt x="174" y="193"/>
                    </a:lnTo>
                    <a:lnTo>
                      <a:pt x="174" y="192"/>
                    </a:lnTo>
                    <a:lnTo>
                      <a:pt x="174" y="191"/>
                    </a:lnTo>
                    <a:lnTo>
                      <a:pt x="174" y="190"/>
                    </a:lnTo>
                    <a:lnTo>
                      <a:pt x="174" y="190"/>
                    </a:lnTo>
                    <a:lnTo>
                      <a:pt x="173" y="190"/>
                    </a:lnTo>
                    <a:lnTo>
                      <a:pt x="172" y="190"/>
                    </a:lnTo>
                    <a:lnTo>
                      <a:pt x="172" y="188"/>
                    </a:lnTo>
                    <a:lnTo>
                      <a:pt x="172" y="187"/>
                    </a:lnTo>
                    <a:lnTo>
                      <a:pt x="171" y="187"/>
                    </a:lnTo>
                    <a:lnTo>
                      <a:pt x="171" y="186"/>
                    </a:lnTo>
                    <a:lnTo>
                      <a:pt x="170" y="185"/>
                    </a:lnTo>
                    <a:lnTo>
                      <a:pt x="170" y="185"/>
                    </a:lnTo>
                    <a:lnTo>
                      <a:pt x="169" y="184"/>
                    </a:lnTo>
                    <a:lnTo>
                      <a:pt x="168" y="183"/>
                    </a:lnTo>
                    <a:lnTo>
                      <a:pt x="168" y="183"/>
                    </a:lnTo>
                    <a:lnTo>
                      <a:pt x="167" y="183"/>
                    </a:lnTo>
                    <a:lnTo>
                      <a:pt x="166" y="182"/>
                    </a:lnTo>
                    <a:lnTo>
                      <a:pt x="165" y="181"/>
                    </a:lnTo>
                    <a:lnTo>
                      <a:pt x="164" y="180"/>
                    </a:lnTo>
                    <a:lnTo>
                      <a:pt x="163" y="180"/>
                    </a:lnTo>
                    <a:lnTo>
                      <a:pt x="163" y="180"/>
                    </a:lnTo>
                    <a:lnTo>
                      <a:pt x="160" y="180"/>
                    </a:lnTo>
                    <a:lnTo>
                      <a:pt x="159" y="180"/>
                    </a:lnTo>
                    <a:lnTo>
                      <a:pt x="158" y="180"/>
                    </a:lnTo>
                    <a:lnTo>
                      <a:pt x="157" y="180"/>
                    </a:lnTo>
                    <a:lnTo>
                      <a:pt x="156" y="180"/>
                    </a:lnTo>
                    <a:lnTo>
                      <a:pt x="156" y="180"/>
                    </a:lnTo>
                    <a:lnTo>
                      <a:pt x="155" y="180"/>
                    </a:lnTo>
                    <a:lnTo>
                      <a:pt x="154" y="179"/>
                    </a:lnTo>
                    <a:lnTo>
                      <a:pt x="153" y="179"/>
                    </a:lnTo>
                    <a:lnTo>
                      <a:pt x="153" y="178"/>
                    </a:lnTo>
                    <a:lnTo>
                      <a:pt x="153" y="177"/>
                    </a:lnTo>
                    <a:lnTo>
                      <a:pt x="153" y="177"/>
                    </a:lnTo>
                    <a:lnTo>
                      <a:pt x="152" y="176"/>
                    </a:lnTo>
                    <a:lnTo>
                      <a:pt x="152" y="176"/>
                    </a:lnTo>
                    <a:lnTo>
                      <a:pt x="151" y="176"/>
                    </a:lnTo>
                    <a:lnTo>
                      <a:pt x="150" y="175"/>
                    </a:lnTo>
                    <a:lnTo>
                      <a:pt x="150" y="174"/>
                    </a:lnTo>
                    <a:lnTo>
                      <a:pt x="150" y="174"/>
                    </a:lnTo>
                    <a:lnTo>
                      <a:pt x="149" y="174"/>
                    </a:lnTo>
                    <a:lnTo>
                      <a:pt x="148" y="173"/>
                    </a:lnTo>
                    <a:lnTo>
                      <a:pt x="147" y="173"/>
                    </a:lnTo>
                    <a:lnTo>
                      <a:pt x="146" y="173"/>
                    </a:lnTo>
                    <a:lnTo>
                      <a:pt x="146" y="172"/>
                    </a:lnTo>
                    <a:lnTo>
                      <a:pt x="145" y="172"/>
                    </a:lnTo>
                    <a:lnTo>
                      <a:pt x="144" y="171"/>
                    </a:lnTo>
                    <a:lnTo>
                      <a:pt x="144" y="170"/>
                    </a:lnTo>
                    <a:lnTo>
                      <a:pt x="143" y="169"/>
                    </a:lnTo>
                    <a:lnTo>
                      <a:pt x="143" y="169"/>
                    </a:lnTo>
                    <a:lnTo>
                      <a:pt x="143" y="169"/>
                    </a:lnTo>
                    <a:lnTo>
                      <a:pt x="142" y="168"/>
                    </a:lnTo>
                    <a:lnTo>
                      <a:pt x="141" y="168"/>
                    </a:lnTo>
                    <a:lnTo>
                      <a:pt x="140" y="168"/>
                    </a:lnTo>
                    <a:lnTo>
                      <a:pt x="139" y="168"/>
                    </a:lnTo>
                    <a:lnTo>
                      <a:pt x="139" y="168"/>
                    </a:lnTo>
                    <a:lnTo>
                      <a:pt x="138" y="168"/>
                    </a:lnTo>
                    <a:lnTo>
                      <a:pt x="136" y="169"/>
                    </a:lnTo>
                    <a:lnTo>
                      <a:pt x="132" y="168"/>
                    </a:lnTo>
                    <a:lnTo>
                      <a:pt x="132" y="168"/>
                    </a:lnTo>
                    <a:lnTo>
                      <a:pt x="131" y="168"/>
                    </a:lnTo>
                    <a:lnTo>
                      <a:pt x="131" y="166"/>
                    </a:lnTo>
                    <a:lnTo>
                      <a:pt x="130" y="167"/>
                    </a:lnTo>
                    <a:lnTo>
                      <a:pt x="129" y="167"/>
                    </a:lnTo>
                    <a:lnTo>
                      <a:pt x="129" y="166"/>
                    </a:lnTo>
                    <a:lnTo>
                      <a:pt x="128" y="166"/>
                    </a:lnTo>
                    <a:lnTo>
                      <a:pt x="128" y="167"/>
                    </a:lnTo>
                    <a:lnTo>
                      <a:pt x="126" y="166"/>
                    </a:lnTo>
                    <a:lnTo>
                      <a:pt x="124" y="166"/>
                    </a:lnTo>
                    <a:lnTo>
                      <a:pt x="123" y="166"/>
                    </a:lnTo>
                    <a:lnTo>
                      <a:pt x="123" y="165"/>
                    </a:lnTo>
                    <a:lnTo>
                      <a:pt x="122" y="164"/>
                    </a:lnTo>
                    <a:lnTo>
                      <a:pt x="122" y="163"/>
                    </a:lnTo>
                    <a:lnTo>
                      <a:pt x="122" y="160"/>
                    </a:lnTo>
                    <a:lnTo>
                      <a:pt x="122" y="159"/>
                    </a:lnTo>
                    <a:lnTo>
                      <a:pt x="122" y="158"/>
                    </a:lnTo>
                    <a:lnTo>
                      <a:pt x="122" y="155"/>
                    </a:lnTo>
                    <a:lnTo>
                      <a:pt x="122" y="153"/>
                    </a:lnTo>
                    <a:lnTo>
                      <a:pt x="122" y="151"/>
                    </a:lnTo>
                    <a:lnTo>
                      <a:pt x="121" y="149"/>
                    </a:lnTo>
                    <a:lnTo>
                      <a:pt x="121" y="147"/>
                    </a:lnTo>
                    <a:lnTo>
                      <a:pt x="120" y="146"/>
                    </a:lnTo>
                    <a:lnTo>
                      <a:pt x="120" y="145"/>
                    </a:lnTo>
                    <a:lnTo>
                      <a:pt x="120" y="145"/>
                    </a:lnTo>
                    <a:lnTo>
                      <a:pt x="120" y="143"/>
                    </a:lnTo>
                    <a:lnTo>
                      <a:pt x="120" y="142"/>
                    </a:lnTo>
                    <a:lnTo>
                      <a:pt x="119" y="140"/>
                    </a:lnTo>
                    <a:lnTo>
                      <a:pt x="119" y="139"/>
                    </a:lnTo>
                    <a:lnTo>
                      <a:pt x="119" y="138"/>
                    </a:lnTo>
                    <a:lnTo>
                      <a:pt x="119" y="138"/>
                    </a:lnTo>
                    <a:lnTo>
                      <a:pt x="116" y="135"/>
                    </a:lnTo>
                    <a:lnTo>
                      <a:pt x="115" y="134"/>
                    </a:lnTo>
                    <a:lnTo>
                      <a:pt x="115" y="132"/>
                    </a:lnTo>
                    <a:lnTo>
                      <a:pt x="115" y="131"/>
                    </a:lnTo>
                    <a:lnTo>
                      <a:pt x="114" y="131"/>
                    </a:lnTo>
                    <a:lnTo>
                      <a:pt x="114" y="130"/>
                    </a:lnTo>
                    <a:lnTo>
                      <a:pt x="114" y="129"/>
                    </a:lnTo>
                    <a:lnTo>
                      <a:pt x="114" y="128"/>
                    </a:lnTo>
                    <a:lnTo>
                      <a:pt x="114" y="128"/>
                    </a:lnTo>
                    <a:lnTo>
                      <a:pt x="114" y="127"/>
                    </a:lnTo>
                    <a:lnTo>
                      <a:pt x="113" y="125"/>
                    </a:lnTo>
                    <a:lnTo>
                      <a:pt x="112" y="123"/>
                    </a:lnTo>
                    <a:lnTo>
                      <a:pt x="112" y="122"/>
                    </a:lnTo>
                    <a:lnTo>
                      <a:pt x="112" y="121"/>
                    </a:lnTo>
                    <a:lnTo>
                      <a:pt x="112" y="121"/>
                    </a:lnTo>
                    <a:lnTo>
                      <a:pt x="109" y="120"/>
                    </a:lnTo>
                    <a:lnTo>
                      <a:pt x="107" y="119"/>
                    </a:lnTo>
                    <a:lnTo>
                      <a:pt x="106" y="119"/>
                    </a:lnTo>
                    <a:lnTo>
                      <a:pt x="105" y="118"/>
                    </a:lnTo>
                    <a:lnTo>
                      <a:pt x="105" y="117"/>
                    </a:lnTo>
                    <a:lnTo>
                      <a:pt x="104" y="116"/>
                    </a:lnTo>
                    <a:lnTo>
                      <a:pt x="102" y="115"/>
                    </a:lnTo>
                    <a:lnTo>
                      <a:pt x="81" y="108"/>
                    </a:lnTo>
                    <a:lnTo>
                      <a:pt x="74" y="106"/>
                    </a:lnTo>
                    <a:lnTo>
                      <a:pt x="73" y="107"/>
                    </a:lnTo>
                    <a:lnTo>
                      <a:pt x="72" y="108"/>
                    </a:lnTo>
                    <a:lnTo>
                      <a:pt x="71" y="109"/>
                    </a:lnTo>
                    <a:lnTo>
                      <a:pt x="70" y="109"/>
                    </a:lnTo>
                    <a:lnTo>
                      <a:pt x="69" y="109"/>
                    </a:lnTo>
                    <a:lnTo>
                      <a:pt x="68" y="109"/>
                    </a:lnTo>
                    <a:lnTo>
                      <a:pt x="67" y="108"/>
                    </a:lnTo>
                    <a:lnTo>
                      <a:pt x="67" y="108"/>
                    </a:lnTo>
                    <a:lnTo>
                      <a:pt x="66" y="107"/>
                    </a:lnTo>
                    <a:lnTo>
                      <a:pt x="63" y="107"/>
                    </a:lnTo>
                    <a:lnTo>
                      <a:pt x="61" y="107"/>
                    </a:lnTo>
                    <a:lnTo>
                      <a:pt x="60" y="107"/>
                    </a:lnTo>
                    <a:lnTo>
                      <a:pt x="59" y="107"/>
                    </a:lnTo>
                    <a:lnTo>
                      <a:pt x="58" y="107"/>
                    </a:lnTo>
                    <a:lnTo>
                      <a:pt x="57" y="107"/>
                    </a:lnTo>
                    <a:lnTo>
                      <a:pt x="57" y="106"/>
                    </a:lnTo>
                    <a:lnTo>
                      <a:pt x="57" y="105"/>
                    </a:lnTo>
                    <a:lnTo>
                      <a:pt x="56" y="104"/>
                    </a:lnTo>
                    <a:lnTo>
                      <a:pt x="56" y="104"/>
                    </a:lnTo>
                    <a:lnTo>
                      <a:pt x="56" y="103"/>
                    </a:lnTo>
                    <a:lnTo>
                      <a:pt x="55" y="102"/>
                    </a:lnTo>
                    <a:lnTo>
                      <a:pt x="55" y="101"/>
                    </a:lnTo>
                    <a:lnTo>
                      <a:pt x="56" y="100"/>
                    </a:lnTo>
                    <a:lnTo>
                      <a:pt x="55" y="100"/>
                    </a:lnTo>
                    <a:lnTo>
                      <a:pt x="54" y="99"/>
                    </a:lnTo>
                    <a:lnTo>
                      <a:pt x="53" y="99"/>
                    </a:lnTo>
                    <a:lnTo>
                      <a:pt x="53" y="98"/>
                    </a:lnTo>
                    <a:lnTo>
                      <a:pt x="52" y="97"/>
                    </a:lnTo>
                    <a:lnTo>
                      <a:pt x="50" y="96"/>
                    </a:lnTo>
                    <a:lnTo>
                      <a:pt x="50" y="95"/>
                    </a:lnTo>
                    <a:lnTo>
                      <a:pt x="49" y="95"/>
                    </a:lnTo>
                    <a:lnTo>
                      <a:pt x="48" y="94"/>
                    </a:lnTo>
                    <a:lnTo>
                      <a:pt x="46" y="94"/>
                    </a:lnTo>
                    <a:lnTo>
                      <a:pt x="46" y="94"/>
                    </a:lnTo>
                    <a:lnTo>
                      <a:pt x="45" y="94"/>
                    </a:lnTo>
                    <a:lnTo>
                      <a:pt x="43" y="92"/>
                    </a:lnTo>
                    <a:lnTo>
                      <a:pt x="42" y="91"/>
                    </a:lnTo>
                    <a:lnTo>
                      <a:pt x="40" y="91"/>
                    </a:lnTo>
                    <a:lnTo>
                      <a:pt x="39" y="90"/>
                    </a:lnTo>
                    <a:lnTo>
                      <a:pt x="38" y="90"/>
                    </a:lnTo>
                    <a:lnTo>
                      <a:pt x="37" y="90"/>
                    </a:lnTo>
                    <a:lnTo>
                      <a:pt x="36" y="89"/>
                    </a:lnTo>
                    <a:lnTo>
                      <a:pt x="36" y="89"/>
                    </a:lnTo>
                    <a:lnTo>
                      <a:pt x="34" y="87"/>
                    </a:lnTo>
                    <a:lnTo>
                      <a:pt x="31" y="87"/>
                    </a:lnTo>
                    <a:lnTo>
                      <a:pt x="30" y="87"/>
                    </a:lnTo>
                    <a:lnTo>
                      <a:pt x="29" y="86"/>
                    </a:lnTo>
                    <a:lnTo>
                      <a:pt x="29" y="86"/>
                    </a:lnTo>
                    <a:lnTo>
                      <a:pt x="28" y="86"/>
                    </a:lnTo>
                    <a:lnTo>
                      <a:pt x="27" y="86"/>
                    </a:lnTo>
                    <a:lnTo>
                      <a:pt x="26" y="86"/>
                    </a:lnTo>
                    <a:lnTo>
                      <a:pt x="25" y="86"/>
                    </a:lnTo>
                    <a:lnTo>
                      <a:pt x="25" y="85"/>
                    </a:lnTo>
                    <a:lnTo>
                      <a:pt x="24" y="83"/>
                    </a:lnTo>
                    <a:lnTo>
                      <a:pt x="24" y="83"/>
                    </a:lnTo>
                    <a:lnTo>
                      <a:pt x="23" y="82"/>
                    </a:lnTo>
                    <a:lnTo>
                      <a:pt x="22" y="82"/>
                    </a:lnTo>
                    <a:lnTo>
                      <a:pt x="22" y="83"/>
                    </a:lnTo>
                    <a:lnTo>
                      <a:pt x="22" y="83"/>
                    </a:lnTo>
                    <a:lnTo>
                      <a:pt x="21" y="84"/>
                    </a:lnTo>
                    <a:lnTo>
                      <a:pt x="19" y="84"/>
                    </a:lnTo>
                    <a:lnTo>
                      <a:pt x="19" y="84"/>
                    </a:lnTo>
                    <a:lnTo>
                      <a:pt x="18" y="84"/>
                    </a:lnTo>
                    <a:lnTo>
                      <a:pt x="17" y="85"/>
                    </a:lnTo>
                    <a:lnTo>
                      <a:pt x="16" y="84"/>
                    </a:lnTo>
                    <a:lnTo>
                      <a:pt x="15" y="83"/>
                    </a:lnTo>
                    <a:lnTo>
                      <a:pt x="15" y="83"/>
                    </a:lnTo>
                    <a:lnTo>
                      <a:pt x="14" y="83"/>
                    </a:lnTo>
                    <a:lnTo>
                      <a:pt x="14" y="82"/>
                    </a:lnTo>
                    <a:lnTo>
                      <a:pt x="13" y="82"/>
                    </a:lnTo>
                    <a:lnTo>
                      <a:pt x="12" y="82"/>
                    </a:lnTo>
                    <a:lnTo>
                      <a:pt x="11" y="82"/>
                    </a:lnTo>
                    <a:lnTo>
                      <a:pt x="8" y="8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13" name="Freeform 971">
                <a:extLst>
                  <a:ext uri="{FF2B5EF4-FFF2-40B4-BE49-F238E27FC236}">
                    <a16:creationId xmlns:a16="http://schemas.microsoft.com/office/drawing/2014/main" id="{377619D1-BFD4-45E8-A709-6D040688B579}"/>
                  </a:ext>
                </a:extLst>
              </p:cNvPr>
              <p:cNvSpPr>
                <a:spLocks/>
              </p:cNvSpPr>
              <p:nvPr/>
            </p:nvSpPr>
            <p:spPr bwMode="auto">
              <a:xfrm>
                <a:off x="5142" y="1848"/>
                <a:ext cx="8" cy="8"/>
              </a:xfrm>
              <a:custGeom>
                <a:avLst/>
                <a:gdLst>
                  <a:gd name="T0" fmla="*/ 8 w 8"/>
                  <a:gd name="T1" fmla="*/ 8 h 8"/>
                  <a:gd name="T2" fmla="*/ 8 w 8"/>
                  <a:gd name="T3" fmla="*/ 7 h 8"/>
                  <a:gd name="T4" fmla="*/ 7 w 8"/>
                  <a:gd name="T5" fmla="*/ 7 h 8"/>
                  <a:gd name="T6" fmla="*/ 5 w 8"/>
                  <a:gd name="T7" fmla="*/ 8 h 8"/>
                  <a:gd name="T8" fmla="*/ 4 w 8"/>
                  <a:gd name="T9" fmla="*/ 8 h 8"/>
                  <a:gd name="T10" fmla="*/ 4 w 8"/>
                  <a:gd name="T11" fmla="*/ 7 h 8"/>
                  <a:gd name="T12" fmla="*/ 4 w 8"/>
                  <a:gd name="T13" fmla="*/ 7 h 8"/>
                  <a:gd name="T14" fmla="*/ 2 w 8"/>
                  <a:gd name="T15" fmla="*/ 4 h 8"/>
                  <a:gd name="T16" fmla="*/ 1 w 8"/>
                  <a:gd name="T17" fmla="*/ 4 h 8"/>
                  <a:gd name="T18" fmla="*/ 1 w 8"/>
                  <a:gd name="T19" fmla="*/ 3 h 8"/>
                  <a:gd name="T20" fmla="*/ 0 w 8"/>
                  <a:gd name="T21" fmla="*/ 3 h 8"/>
                  <a:gd name="T22" fmla="*/ 0 w 8"/>
                  <a:gd name="T23" fmla="*/ 2 h 8"/>
                  <a:gd name="T24" fmla="*/ 0 w 8"/>
                  <a:gd name="T25" fmla="*/ 1 h 8"/>
                  <a:gd name="T26" fmla="*/ 0 w 8"/>
                  <a:gd name="T27" fmla="*/ 0 h 8"/>
                  <a:gd name="T28" fmla="*/ 0 w 8"/>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8">
                    <a:moveTo>
                      <a:pt x="8" y="8"/>
                    </a:moveTo>
                    <a:lnTo>
                      <a:pt x="8" y="7"/>
                    </a:lnTo>
                    <a:lnTo>
                      <a:pt x="7" y="7"/>
                    </a:lnTo>
                    <a:lnTo>
                      <a:pt x="5" y="8"/>
                    </a:lnTo>
                    <a:lnTo>
                      <a:pt x="4" y="8"/>
                    </a:lnTo>
                    <a:lnTo>
                      <a:pt x="4" y="7"/>
                    </a:lnTo>
                    <a:lnTo>
                      <a:pt x="4" y="7"/>
                    </a:lnTo>
                    <a:lnTo>
                      <a:pt x="2" y="4"/>
                    </a:lnTo>
                    <a:lnTo>
                      <a:pt x="1" y="4"/>
                    </a:lnTo>
                    <a:lnTo>
                      <a:pt x="1" y="3"/>
                    </a:lnTo>
                    <a:lnTo>
                      <a:pt x="0" y="3"/>
                    </a:lnTo>
                    <a:lnTo>
                      <a:pt x="0" y="2"/>
                    </a:lnTo>
                    <a:lnTo>
                      <a:pt x="0" y="1"/>
                    </a:lnTo>
                    <a:lnTo>
                      <a:pt x="0" y="0"/>
                    </a:lnTo>
                    <a:lnTo>
                      <a:pt x="0"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14" name="Freeform 972">
                <a:extLst>
                  <a:ext uri="{FF2B5EF4-FFF2-40B4-BE49-F238E27FC236}">
                    <a16:creationId xmlns:a16="http://schemas.microsoft.com/office/drawing/2014/main" id="{ED662F54-2D0F-4F5D-88BE-10B09B64483F}"/>
                  </a:ext>
                </a:extLst>
              </p:cNvPr>
              <p:cNvSpPr>
                <a:spLocks/>
              </p:cNvSpPr>
              <p:nvPr/>
            </p:nvSpPr>
            <p:spPr bwMode="auto">
              <a:xfrm>
                <a:off x="5150" y="772"/>
                <a:ext cx="426" cy="273"/>
              </a:xfrm>
              <a:custGeom>
                <a:avLst/>
                <a:gdLst>
                  <a:gd name="T0" fmla="*/ 262 w 426"/>
                  <a:gd name="T1" fmla="*/ 38 h 273"/>
                  <a:gd name="T2" fmla="*/ 268 w 426"/>
                  <a:gd name="T3" fmla="*/ 35 h 273"/>
                  <a:gd name="T4" fmla="*/ 273 w 426"/>
                  <a:gd name="T5" fmla="*/ 21 h 273"/>
                  <a:gd name="T6" fmla="*/ 277 w 426"/>
                  <a:gd name="T7" fmla="*/ 11 h 273"/>
                  <a:gd name="T8" fmla="*/ 289 w 426"/>
                  <a:gd name="T9" fmla="*/ 7 h 273"/>
                  <a:gd name="T10" fmla="*/ 312 w 426"/>
                  <a:gd name="T11" fmla="*/ 4 h 273"/>
                  <a:gd name="T12" fmla="*/ 324 w 426"/>
                  <a:gd name="T13" fmla="*/ 14 h 273"/>
                  <a:gd name="T14" fmla="*/ 327 w 426"/>
                  <a:gd name="T15" fmla="*/ 1 h 273"/>
                  <a:gd name="T16" fmla="*/ 338 w 426"/>
                  <a:gd name="T17" fmla="*/ 0 h 273"/>
                  <a:gd name="T18" fmla="*/ 347 w 426"/>
                  <a:gd name="T19" fmla="*/ 7 h 273"/>
                  <a:gd name="T20" fmla="*/ 355 w 426"/>
                  <a:gd name="T21" fmla="*/ 14 h 273"/>
                  <a:gd name="T22" fmla="*/ 356 w 426"/>
                  <a:gd name="T23" fmla="*/ 22 h 273"/>
                  <a:gd name="T24" fmla="*/ 363 w 426"/>
                  <a:gd name="T25" fmla="*/ 18 h 273"/>
                  <a:gd name="T26" fmla="*/ 372 w 426"/>
                  <a:gd name="T27" fmla="*/ 18 h 273"/>
                  <a:gd name="T28" fmla="*/ 366 w 426"/>
                  <a:gd name="T29" fmla="*/ 10 h 273"/>
                  <a:gd name="T30" fmla="*/ 381 w 426"/>
                  <a:gd name="T31" fmla="*/ 5 h 273"/>
                  <a:gd name="T32" fmla="*/ 396 w 426"/>
                  <a:gd name="T33" fmla="*/ 2 h 273"/>
                  <a:gd name="T34" fmla="*/ 406 w 426"/>
                  <a:gd name="T35" fmla="*/ 7 h 273"/>
                  <a:gd name="T36" fmla="*/ 420 w 426"/>
                  <a:gd name="T37" fmla="*/ 14 h 273"/>
                  <a:gd name="T38" fmla="*/ 410 w 426"/>
                  <a:gd name="T39" fmla="*/ 18 h 273"/>
                  <a:gd name="T40" fmla="*/ 389 w 426"/>
                  <a:gd name="T41" fmla="*/ 24 h 273"/>
                  <a:gd name="T42" fmla="*/ 375 w 426"/>
                  <a:gd name="T43" fmla="*/ 42 h 273"/>
                  <a:gd name="T44" fmla="*/ 366 w 426"/>
                  <a:gd name="T45" fmla="*/ 62 h 273"/>
                  <a:gd name="T46" fmla="*/ 358 w 426"/>
                  <a:gd name="T47" fmla="*/ 75 h 273"/>
                  <a:gd name="T48" fmla="*/ 347 w 426"/>
                  <a:gd name="T49" fmla="*/ 90 h 273"/>
                  <a:gd name="T50" fmla="*/ 342 w 426"/>
                  <a:gd name="T51" fmla="*/ 100 h 273"/>
                  <a:gd name="T52" fmla="*/ 346 w 426"/>
                  <a:gd name="T53" fmla="*/ 115 h 273"/>
                  <a:gd name="T54" fmla="*/ 338 w 426"/>
                  <a:gd name="T55" fmla="*/ 124 h 273"/>
                  <a:gd name="T56" fmla="*/ 329 w 426"/>
                  <a:gd name="T57" fmla="*/ 129 h 273"/>
                  <a:gd name="T58" fmla="*/ 321 w 426"/>
                  <a:gd name="T59" fmla="*/ 132 h 273"/>
                  <a:gd name="T60" fmla="*/ 307 w 426"/>
                  <a:gd name="T61" fmla="*/ 144 h 273"/>
                  <a:gd name="T62" fmla="*/ 297 w 426"/>
                  <a:gd name="T63" fmla="*/ 150 h 273"/>
                  <a:gd name="T64" fmla="*/ 293 w 426"/>
                  <a:gd name="T65" fmla="*/ 173 h 273"/>
                  <a:gd name="T66" fmla="*/ 292 w 426"/>
                  <a:gd name="T67" fmla="*/ 180 h 273"/>
                  <a:gd name="T68" fmla="*/ 285 w 426"/>
                  <a:gd name="T69" fmla="*/ 184 h 273"/>
                  <a:gd name="T70" fmla="*/ 284 w 426"/>
                  <a:gd name="T71" fmla="*/ 193 h 273"/>
                  <a:gd name="T72" fmla="*/ 276 w 426"/>
                  <a:gd name="T73" fmla="*/ 198 h 273"/>
                  <a:gd name="T74" fmla="*/ 263 w 426"/>
                  <a:gd name="T75" fmla="*/ 199 h 273"/>
                  <a:gd name="T76" fmla="*/ 248 w 426"/>
                  <a:gd name="T77" fmla="*/ 194 h 273"/>
                  <a:gd name="T78" fmla="*/ 223 w 426"/>
                  <a:gd name="T79" fmla="*/ 195 h 273"/>
                  <a:gd name="T80" fmla="*/ 207 w 426"/>
                  <a:gd name="T81" fmla="*/ 211 h 273"/>
                  <a:gd name="T82" fmla="*/ 190 w 426"/>
                  <a:gd name="T83" fmla="*/ 212 h 273"/>
                  <a:gd name="T84" fmla="*/ 156 w 426"/>
                  <a:gd name="T85" fmla="*/ 216 h 273"/>
                  <a:gd name="T86" fmla="*/ 144 w 426"/>
                  <a:gd name="T87" fmla="*/ 212 h 273"/>
                  <a:gd name="T88" fmla="*/ 123 w 426"/>
                  <a:gd name="T89" fmla="*/ 226 h 273"/>
                  <a:gd name="T90" fmla="*/ 97 w 426"/>
                  <a:gd name="T91" fmla="*/ 240 h 273"/>
                  <a:gd name="T92" fmla="*/ 80 w 426"/>
                  <a:gd name="T93" fmla="*/ 257 h 273"/>
                  <a:gd name="T94" fmla="*/ 68 w 426"/>
                  <a:gd name="T95" fmla="*/ 259 h 273"/>
                  <a:gd name="T96" fmla="*/ 69 w 426"/>
                  <a:gd name="T97" fmla="*/ 238 h 273"/>
                  <a:gd name="T98" fmla="*/ 33 w 426"/>
                  <a:gd name="T99" fmla="*/ 164 h 273"/>
                  <a:gd name="T100" fmla="*/ 0 w 426"/>
                  <a:gd name="T101" fmla="*/ 49 h 273"/>
                  <a:gd name="T102" fmla="*/ 24 w 426"/>
                  <a:gd name="T103" fmla="*/ 37 h 273"/>
                  <a:gd name="T104" fmla="*/ 59 w 426"/>
                  <a:gd name="T105" fmla="*/ 27 h 273"/>
                  <a:gd name="T106" fmla="*/ 108 w 426"/>
                  <a:gd name="T107" fmla="*/ 47 h 273"/>
                  <a:gd name="T108" fmla="*/ 123 w 426"/>
                  <a:gd name="T109" fmla="*/ 27 h 273"/>
                  <a:gd name="T110" fmla="*/ 144 w 426"/>
                  <a:gd name="T111" fmla="*/ 43 h 273"/>
                  <a:gd name="T112" fmla="*/ 163 w 426"/>
                  <a:gd name="T113" fmla="*/ 52 h 273"/>
                  <a:gd name="T114" fmla="*/ 194 w 426"/>
                  <a:gd name="T115" fmla="*/ 52 h 273"/>
                  <a:gd name="T116" fmla="*/ 203 w 426"/>
                  <a:gd name="T117" fmla="*/ 67 h 273"/>
                  <a:gd name="T118" fmla="*/ 219 w 426"/>
                  <a:gd name="T119" fmla="*/ 64 h 273"/>
                  <a:gd name="T120" fmla="*/ 234 w 426"/>
                  <a:gd name="T121" fmla="*/ 5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6" h="273">
                    <a:moveTo>
                      <a:pt x="252" y="52"/>
                    </a:moveTo>
                    <a:lnTo>
                      <a:pt x="253" y="52"/>
                    </a:lnTo>
                    <a:lnTo>
                      <a:pt x="254" y="53"/>
                    </a:lnTo>
                    <a:lnTo>
                      <a:pt x="255" y="52"/>
                    </a:lnTo>
                    <a:lnTo>
                      <a:pt x="257" y="51"/>
                    </a:lnTo>
                    <a:lnTo>
                      <a:pt x="257" y="50"/>
                    </a:lnTo>
                    <a:lnTo>
                      <a:pt x="258" y="49"/>
                    </a:lnTo>
                    <a:lnTo>
                      <a:pt x="256" y="47"/>
                    </a:lnTo>
                    <a:lnTo>
                      <a:pt x="256" y="46"/>
                    </a:lnTo>
                    <a:lnTo>
                      <a:pt x="257" y="45"/>
                    </a:lnTo>
                    <a:lnTo>
                      <a:pt x="258" y="45"/>
                    </a:lnTo>
                    <a:lnTo>
                      <a:pt x="259" y="45"/>
                    </a:lnTo>
                    <a:lnTo>
                      <a:pt x="262" y="46"/>
                    </a:lnTo>
                    <a:lnTo>
                      <a:pt x="262" y="45"/>
                    </a:lnTo>
                    <a:lnTo>
                      <a:pt x="261" y="44"/>
                    </a:lnTo>
                    <a:lnTo>
                      <a:pt x="261" y="43"/>
                    </a:lnTo>
                    <a:lnTo>
                      <a:pt x="261" y="42"/>
                    </a:lnTo>
                    <a:lnTo>
                      <a:pt x="259" y="40"/>
                    </a:lnTo>
                    <a:lnTo>
                      <a:pt x="262" y="38"/>
                    </a:lnTo>
                    <a:lnTo>
                      <a:pt x="261" y="38"/>
                    </a:lnTo>
                    <a:lnTo>
                      <a:pt x="259" y="37"/>
                    </a:lnTo>
                    <a:lnTo>
                      <a:pt x="259" y="35"/>
                    </a:lnTo>
                    <a:lnTo>
                      <a:pt x="259" y="35"/>
                    </a:lnTo>
                    <a:lnTo>
                      <a:pt x="258" y="36"/>
                    </a:lnTo>
                    <a:lnTo>
                      <a:pt x="257" y="36"/>
                    </a:lnTo>
                    <a:lnTo>
                      <a:pt x="257" y="35"/>
                    </a:lnTo>
                    <a:lnTo>
                      <a:pt x="258" y="33"/>
                    </a:lnTo>
                    <a:lnTo>
                      <a:pt x="258" y="31"/>
                    </a:lnTo>
                    <a:lnTo>
                      <a:pt x="258" y="29"/>
                    </a:lnTo>
                    <a:lnTo>
                      <a:pt x="259" y="28"/>
                    </a:lnTo>
                    <a:lnTo>
                      <a:pt x="262" y="30"/>
                    </a:lnTo>
                    <a:lnTo>
                      <a:pt x="262" y="31"/>
                    </a:lnTo>
                    <a:lnTo>
                      <a:pt x="262" y="32"/>
                    </a:lnTo>
                    <a:lnTo>
                      <a:pt x="263" y="33"/>
                    </a:lnTo>
                    <a:lnTo>
                      <a:pt x="265" y="32"/>
                    </a:lnTo>
                    <a:lnTo>
                      <a:pt x="266" y="32"/>
                    </a:lnTo>
                    <a:lnTo>
                      <a:pt x="266" y="33"/>
                    </a:lnTo>
                    <a:lnTo>
                      <a:pt x="268" y="35"/>
                    </a:lnTo>
                    <a:lnTo>
                      <a:pt x="269" y="35"/>
                    </a:lnTo>
                    <a:lnTo>
                      <a:pt x="269" y="35"/>
                    </a:lnTo>
                    <a:lnTo>
                      <a:pt x="270" y="34"/>
                    </a:lnTo>
                    <a:lnTo>
                      <a:pt x="272" y="33"/>
                    </a:lnTo>
                    <a:lnTo>
                      <a:pt x="272" y="32"/>
                    </a:lnTo>
                    <a:lnTo>
                      <a:pt x="272" y="31"/>
                    </a:lnTo>
                    <a:lnTo>
                      <a:pt x="271" y="31"/>
                    </a:lnTo>
                    <a:lnTo>
                      <a:pt x="272" y="31"/>
                    </a:lnTo>
                    <a:lnTo>
                      <a:pt x="272" y="30"/>
                    </a:lnTo>
                    <a:lnTo>
                      <a:pt x="272" y="29"/>
                    </a:lnTo>
                    <a:lnTo>
                      <a:pt x="272" y="29"/>
                    </a:lnTo>
                    <a:lnTo>
                      <a:pt x="270" y="28"/>
                    </a:lnTo>
                    <a:lnTo>
                      <a:pt x="270" y="26"/>
                    </a:lnTo>
                    <a:lnTo>
                      <a:pt x="269" y="24"/>
                    </a:lnTo>
                    <a:lnTo>
                      <a:pt x="270" y="23"/>
                    </a:lnTo>
                    <a:lnTo>
                      <a:pt x="271" y="23"/>
                    </a:lnTo>
                    <a:lnTo>
                      <a:pt x="271" y="22"/>
                    </a:lnTo>
                    <a:lnTo>
                      <a:pt x="272" y="21"/>
                    </a:lnTo>
                    <a:lnTo>
                      <a:pt x="273" y="21"/>
                    </a:lnTo>
                    <a:lnTo>
                      <a:pt x="276" y="21"/>
                    </a:lnTo>
                    <a:lnTo>
                      <a:pt x="279" y="19"/>
                    </a:lnTo>
                    <a:lnTo>
                      <a:pt x="281" y="21"/>
                    </a:lnTo>
                    <a:lnTo>
                      <a:pt x="283" y="21"/>
                    </a:lnTo>
                    <a:lnTo>
                      <a:pt x="284" y="21"/>
                    </a:lnTo>
                    <a:lnTo>
                      <a:pt x="285" y="19"/>
                    </a:lnTo>
                    <a:lnTo>
                      <a:pt x="283" y="18"/>
                    </a:lnTo>
                    <a:lnTo>
                      <a:pt x="281" y="18"/>
                    </a:lnTo>
                    <a:lnTo>
                      <a:pt x="281" y="16"/>
                    </a:lnTo>
                    <a:lnTo>
                      <a:pt x="280" y="16"/>
                    </a:lnTo>
                    <a:lnTo>
                      <a:pt x="279" y="15"/>
                    </a:lnTo>
                    <a:lnTo>
                      <a:pt x="279" y="15"/>
                    </a:lnTo>
                    <a:lnTo>
                      <a:pt x="276" y="14"/>
                    </a:lnTo>
                    <a:lnTo>
                      <a:pt x="276" y="14"/>
                    </a:lnTo>
                    <a:lnTo>
                      <a:pt x="275" y="14"/>
                    </a:lnTo>
                    <a:lnTo>
                      <a:pt x="276" y="14"/>
                    </a:lnTo>
                    <a:lnTo>
                      <a:pt x="276" y="12"/>
                    </a:lnTo>
                    <a:lnTo>
                      <a:pt x="276" y="12"/>
                    </a:lnTo>
                    <a:lnTo>
                      <a:pt x="277" y="11"/>
                    </a:lnTo>
                    <a:lnTo>
                      <a:pt x="278" y="12"/>
                    </a:lnTo>
                    <a:lnTo>
                      <a:pt x="280" y="11"/>
                    </a:lnTo>
                    <a:lnTo>
                      <a:pt x="283" y="10"/>
                    </a:lnTo>
                    <a:lnTo>
                      <a:pt x="283" y="12"/>
                    </a:lnTo>
                    <a:lnTo>
                      <a:pt x="283" y="13"/>
                    </a:lnTo>
                    <a:lnTo>
                      <a:pt x="284" y="13"/>
                    </a:lnTo>
                    <a:lnTo>
                      <a:pt x="285" y="11"/>
                    </a:lnTo>
                    <a:lnTo>
                      <a:pt x="286" y="12"/>
                    </a:lnTo>
                    <a:lnTo>
                      <a:pt x="286" y="11"/>
                    </a:lnTo>
                    <a:lnTo>
                      <a:pt x="287" y="11"/>
                    </a:lnTo>
                    <a:lnTo>
                      <a:pt x="286" y="11"/>
                    </a:lnTo>
                    <a:lnTo>
                      <a:pt x="286" y="10"/>
                    </a:lnTo>
                    <a:lnTo>
                      <a:pt x="286" y="7"/>
                    </a:lnTo>
                    <a:lnTo>
                      <a:pt x="285" y="7"/>
                    </a:lnTo>
                    <a:lnTo>
                      <a:pt x="285" y="5"/>
                    </a:lnTo>
                    <a:lnTo>
                      <a:pt x="286" y="5"/>
                    </a:lnTo>
                    <a:lnTo>
                      <a:pt x="286" y="6"/>
                    </a:lnTo>
                    <a:lnTo>
                      <a:pt x="287" y="7"/>
                    </a:lnTo>
                    <a:lnTo>
                      <a:pt x="289" y="7"/>
                    </a:lnTo>
                    <a:lnTo>
                      <a:pt x="290" y="7"/>
                    </a:lnTo>
                    <a:lnTo>
                      <a:pt x="293" y="7"/>
                    </a:lnTo>
                    <a:lnTo>
                      <a:pt x="293" y="5"/>
                    </a:lnTo>
                    <a:lnTo>
                      <a:pt x="293" y="4"/>
                    </a:lnTo>
                    <a:lnTo>
                      <a:pt x="293" y="3"/>
                    </a:lnTo>
                    <a:lnTo>
                      <a:pt x="294" y="3"/>
                    </a:lnTo>
                    <a:lnTo>
                      <a:pt x="297" y="2"/>
                    </a:lnTo>
                    <a:lnTo>
                      <a:pt x="297" y="1"/>
                    </a:lnTo>
                    <a:lnTo>
                      <a:pt x="299" y="1"/>
                    </a:lnTo>
                    <a:lnTo>
                      <a:pt x="299" y="0"/>
                    </a:lnTo>
                    <a:lnTo>
                      <a:pt x="299" y="0"/>
                    </a:lnTo>
                    <a:lnTo>
                      <a:pt x="302" y="0"/>
                    </a:lnTo>
                    <a:lnTo>
                      <a:pt x="305" y="1"/>
                    </a:lnTo>
                    <a:lnTo>
                      <a:pt x="307" y="3"/>
                    </a:lnTo>
                    <a:lnTo>
                      <a:pt x="307" y="3"/>
                    </a:lnTo>
                    <a:lnTo>
                      <a:pt x="308" y="3"/>
                    </a:lnTo>
                    <a:lnTo>
                      <a:pt x="309" y="3"/>
                    </a:lnTo>
                    <a:lnTo>
                      <a:pt x="310" y="3"/>
                    </a:lnTo>
                    <a:lnTo>
                      <a:pt x="312" y="4"/>
                    </a:lnTo>
                    <a:lnTo>
                      <a:pt x="313" y="4"/>
                    </a:lnTo>
                    <a:lnTo>
                      <a:pt x="313" y="5"/>
                    </a:lnTo>
                    <a:lnTo>
                      <a:pt x="314" y="4"/>
                    </a:lnTo>
                    <a:lnTo>
                      <a:pt x="316" y="4"/>
                    </a:lnTo>
                    <a:lnTo>
                      <a:pt x="317" y="6"/>
                    </a:lnTo>
                    <a:lnTo>
                      <a:pt x="318" y="7"/>
                    </a:lnTo>
                    <a:lnTo>
                      <a:pt x="317" y="9"/>
                    </a:lnTo>
                    <a:lnTo>
                      <a:pt x="316" y="10"/>
                    </a:lnTo>
                    <a:lnTo>
                      <a:pt x="317" y="10"/>
                    </a:lnTo>
                    <a:lnTo>
                      <a:pt x="318" y="11"/>
                    </a:lnTo>
                    <a:lnTo>
                      <a:pt x="318" y="12"/>
                    </a:lnTo>
                    <a:lnTo>
                      <a:pt x="317" y="13"/>
                    </a:lnTo>
                    <a:lnTo>
                      <a:pt x="317" y="13"/>
                    </a:lnTo>
                    <a:lnTo>
                      <a:pt x="317" y="14"/>
                    </a:lnTo>
                    <a:lnTo>
                      <a:pt x="318" y="14"/>
                    </a:lnTo>
                    <a:lnTo>
                      <a:pt x="322" y="14"/>
                    </a:lnTo>
                    <a:lnTo>
                      <a:pt x="322" y="14"/>
                    </a:lnTo>
                    <a:lnTo>
                      <a:pt x="323" y="14"/>
                    </a:lnTo>
                    <a:lnTo>
                      <a:pt x="324" y="14"/>
                    </a:lnTo>
                    <a:lnTo>
                      <a:pt x="324" y="13"/>
                    </a:lnTo>
                    <a:lnTo>
                      <a:pt x="322" y="13"/>
                    </a:lnTo>
                    <a:lnTo>
                      <a:pt x="322" y="12"/>
                    </a:lnTo>
                    <a:lnTo>
                      <a:pt x="322" y="11"/>
                    </a:lnTo>
                    <a:lnTo>
                      <a:pt x="321" y="11"/>
                    </a:lnTo>
                    <a:lnTo>
                      <a:pt x="321" y="11"/>
                    </a:lnTo>
                    <a:lnTo>
                      <a:pt x="322" y="10"/>
                    </a:lnTo>
                    <a:lnTo>
                      <a:pt x="323" y="8"/>
                    </a:lnTo>
                    <a:lnTo>
                      <a:pt x="323" y="7"/>
                    </a:lnTo>
                    <a:lnTo>
                      <a:pt x="324" y="7"/>
                    </a:lnTo>
                    <a:lnTo>
                      <a:pt x="325" y="7"/>
                    </a:lnTo>
                    <a:lnTo>
                      <a:pt x="324" y="7"/>
                    </a:lnTo>
                    <a:lnTo>
                      <a:pt x="324" y="7"/>
                    </a:lnTo>
                    <a:lnTo>
                      <a:pt x="323" y="6"/>
                    </a:lnTo>
                    <a:lnTo>
                      <a:pt x="325" y="4"/>
                    </a:lnTo>
                    <a:lnTo>
                      <a:pt x="325" y="3"/>
                    </a:lnTo>
                    <a:lnTo>
                      <a:pt x="326" y="2"/>
                    </a:lnTo>
                    <a:lnTo>
                      <a:pt x="326" y="1"/>
                    </a:lnTo>
                    <a:lnTo>
                      <a:pt x="327" y="1"/>
                    </a:lnTo>
                    <a:lnTo>
                      <a:pt x="328" y="2"/>
                    </a:lnTo>
                    <a:lnTo>
                      <a:pt x="330" y="1"/>
                    </a:lnTo>
                    <a:lnTo>
                      <a:pt x="331" y="2"/>
                    </a:lnTo>
                    <a:lnTo>
                      <a:pt x="331" y="3"/>
                    </a:lnTo>
                    <a:lnTo>
                      <a:pt x="332" y="4"/>
                    </a:lnTo>
                    <a:lnTo>
                      <a:pt x="333" y="4"/>
                    </a:lnTo>
                    <a:lnTo>
                      <a:pt x="334" y="4"/>
                    </a:lnTo>
                    <a:lnTo>
                      <a:pt x="334" y="4"/>
                    </a:lnTo>
                    <a:lnTo>
                      <a:pt x="334" y="5"/>
                    </a:lnTo>
                    <a:lnTo>
                      <a:pt x="335" y="5"/>
                    </a:lnTo>
                    <a:lnTo>
                      <a:pt x="336" y="5"/>
                    </a:lnTo>
                    <a:lnTo>
                      <a:pt x="337" y="5"/>
                    </a:lnTo>
                    <a:lnTo>
                      <a:pt x="337" y="4"/>
                    </a:lnTo>
                    <a:lnTo>
                      <a:pt x="336" y="4"/>
                    </a:lnTo>
                    <a:lnTo>
                      <a:pt x="337" y="4"/>
                    </a:lnTo>
                    <a:lnTo>
                      <a:pt x="338" y="3"/>
                    </a:lnTo>
                    <a:lnTo>
                      <a:pt x="338" y="2"/>
                    </a:lnTo>
                    <a:lnTo>
                      <a:pt x="336" y="0"/>
                    </a:lnTo>
                    <a:lnTo>
                      <a:pt x="338" y="0"/>
                    </a:lnTo>
                    <a:lnTo>
                      <a:pt x="338" y="0"/>
                    </a:lnTo>
                    <a:lnTo>
                      <a:pt x="338" y="0"/>
                    </a:lnTo>
                    <a:lnTo>
                      <a:pt x="340" y="0"/>
                    </a:lnTo>
                    <a:lnTo>
                      <a:pt x="340" y="0"/>
                    </a:lnTo>
                    <a:lnTo>
                      <a:pt x="341" y="0"/>
                    </a:lnTo>
                    <a:lnTo>
                      <a:pt x="341" y="1"/>
                    </a:lnTo>
                    <a:lnTo>
                      <a:pt x="341" y="3"/>
                    </a:lnTo>
                    <a:lnTo>
                      <a:pt x="340" y="3"/>
                    </a:lnTo>
                    <a:lnTo>
                      <a:pt x="341" y="4"/>
                    </a:lnTo>
                    <a:lnTo>
                      <a:pt x="341" y="4"/>
                    </a:lnTo>
                    <a:lnTo>
                      <a:pt x="342" y="4"/>
                    </a:lnTo>
                    <a:lnTo>
                      <a:pt x="343" y="3"/>
                    </a:lnTo>
                    <a:lnTo>
                      <a:pt x="344" y="3"/>
                    </a:lnTo>
                    <a:lnTo>
                      <a:pt x="344" y="4"/>
                    </a:lnTo>
                    <a:lnTo>
                      <a:pt x="345" y="4"/>
                    </a:lnTo>
                    <a:lnTo>
                      <a:pt x="347" y="5"/>
                    </a:lnTo>
                    <a:lnTo>
                      <a:pt x="348" y="5"/>
                    </a:lnTo>
                    <a:lnTo>
                      <a:pt x="347" y="6"/>
                    </a:lnTo>
                    <a:lnTo>
                      <a:pt x="347" y="7"/>
                    </a:lnTo>
                    <a:lnTo>
                      <a:pt x="346" y="7"/>
                    </a:lnTo>
                    <a:lnTo>
                      <a:pt x="347" y="7"/>
                    </a:lnTo>
                    <a:lnTo>
                      <a:pt x="348" y="7"/>
                    </a:lnTo>
                    <a:lnTo>
                      <a:pt x="350" y="6"/>
                    </a:lnTo>
                    <a:lnTo>
                      <a:pt x="352" y="7"/>
                    </a:lnTo>
                    <a:lnTo>
                      <a:pt x="352" y="7"/>
                    </a:lnTo>
                    <a:lnTo>
                      <a:pt x="353" y="7"/>
                    </a:lnTo>
                    <a:lnTo>
                      <a:pt x="352" y="9"/>
                    </a:lnTo>
                    <a:lnTo>
                      <a:pt x="352" y="10"/>
                    </a:lnTo>
                    <a:lnTo>
                      <a:pt x="352" y="11"/>
                    </a:lnTo>
                    <a:lnTo>
                      <a:pt x="352" y="11"/>
                    </a:lnTo>
                    <a:lnTo>
                      <a:pt x="350" y="11"/>
                    </a:lnTo>
                    <a:lnTo>
                      <a:pt x="349" y="11"/>
                    </a:lnTo>
                    <a:lnTo>
                      <a:pt x="350" y="12"/>
                    </a:lnTo>
                    <a:lnTo>
                      <a:pt x="351" y="12"/>
                    </a:lnTo>
                    <a:lnTo>
                      <a:pt x="352" y="12"/>
                    </a:lnTo>
                    <a:lnTo>
                      <a:pt x="355" y="11"/>
                    </a:lnTo>
                    <a:lnTo>
                      <a:pt x="354" y="12"/>
                    </a:lnTo>
                    <a:lnTo>
                      <a:pt x="355" y="14"/>
                    </a:lnTo>
                    <a:lnTo>
                      <a:pt x="354" y="14"/>
                    </a:lnTo>
                    <a:lnTo>
                      <a:pt x="352" y="16"/>
                    </a:lnTo>
                    <a:lnTo>
                      <a:pt x="352" y="17"/>
                    </a:lnTo>
                    <a:lnTo>
                      <a:pt x="350" y="16"/>
                    </a:lnTo>
                    <a:lnTo>
                      <a:pt x="350" y="17"/>
                    </a:lnTo>
                    <a:lnTo>
                      <a:pt x="350" y="18"/>
                    </a:lnTo>
                    <a:lnTo>
                      <a:pt x="351" y="18"/>
                    </a:lnTo>
                    <a:lnTo>
                      <a:pt x="352" y="18"/>
                    </a:lnTo>
                    <a:lnTo>
                      <a:pt x="352" y="17"/>
                    </a:lnTo>
                    <a:lnTo>
                      <a:pt x="352" y="17"/>
                    </a:lnTo>
                    <a:lnTo>
                      <a:pt x="354" y="17"/>
                    </a:lnTo>
                    <a:lnTo>
                      <a:pt x="358" y="15"/>
                    </a:lnTo>
                    <a:lnTo>
                      <a:pt x="358" y="16"/>
                    </a:lnTo>
                    <a:lnTo>
                      <a:pt x="357" y="18"/>
                    </a:lnTo>
                    <a:lnTo>
                      <a:pt x="357" y="19"/>
                    </a:lnTo>
                    <a:lnTo>
                      <a:pt x="358" y="20"/>
                    </a:lnTo>
                    <a:lnTo>
                      <a:pt x="357" y="21"/>
                    </a:lnTo>
                    <a:lnTo>
                      <a:pt x="357" y="22"/>
                    </a:lnTo>
                    <a:lnTo>
                      <a:pt x="356" y="22"/>
                    </a:lnTo>
                    <a:lnTo>
                      <a:pt x="355" y="22"/>
                    </a:lnTo>
                    <a:lnTo>
                      <a:pt x="355" y="21"/>
                    </a:lnTo>
                    <a:lnTo>
                      <a:pt x="354" y="21"/>
                    </a:lnTo>
                    <a:lnTo>
                      <a:pt x="353" y="24"/>
                    </a:lnTo>
                    <a:lnTo>
                      <a:pt x="354" y="25"/>
                    </a:lnTo>
                    <a:lnTo>
                      <a:pt x="355" y="25"/>
                    </a:lnTo>
                    <a:lnTo>
                      <a:pt x="355" y="25"/>
                    </a:lnTo>
                    <a:lnTo>
                      <a:pt x="356" y="25"/>
                    </a:lnTo>
                    <a:lnTo>
                      <a:pt x="358" y="25"/>
                    </a:lnTo>
                    <a:lnTo>
                      <a:pt x="358" y="25"/>
                    </a:lnTo>
                    <a:lnTo>
                      <a:pt x="358" y="24"/>
                    </a:lnTo>
                    <a:lnTo>
                      <a:pt x="359" y="23"/>
                    </a:lnTo>
                    <a:lnTo>
                      <a:pt x="361" y="22"/>
                    </a:lnTo>
                    <a:lnTo>
                      <a:pt x="361" y="21"/>
                    </a:lnTo>
                    <a:lnTo>
                      <a:pt x="361" y="20"/>
                    </a:lnTo>
                    <a:lnTo>
                      <a:pt x="362" y="19"/>
                    </a:lnTo>
                    <a:lnTo>
                      <a:pt x="362" y="19"/>
                    </a:lnTo>
                    <a:lnTo>
                      <a:pt x="362" y="18"/>
                    </a:lnTo>
                    <a:lnTo>
                      <a:pt x="363" y="18"/>
                    </a:lnTo>
                    <a:lnTo>
                      <a:pt x="365" y="19"/>
                    </a:lnTo>
                    <a:lnTo>
                      <a:pt x="365" y="20"/>
                    </a:lnTo>
                    <a:lnTo>
                      <a:pt x="366" y="21"/>
                    </a:lnTo>
                    <a:lnTo>
                      <a:pt x="366" y="23"/>
                    </a:lnTo>
                    <a:lnTo>
                      <a:pt x="367" y="24"/>
                    </a:lnTo>
                    <a:lnTo>
                      <a:pt x="368" y="25"/>
                    </a:lnTo>
                    <a:lnTo>
                      <a:pt x="367" y="27"/>
                    </a:lnTo>
                    <a:lnTo>
                      <a:pt x="369" y="28"/>
                    </a:lnTo>
                    <a:lnTo>
                      <a:pt x="370" y="27"/>
                    </a:lnTo>
                    <a:lnTo>
                      <a:pt x="371" y="26"/>
                    </a:lnTo>
                    <a:lnTo>
                      <a:pt x="372" y="25"/>
                    </a:lnTo>
                    <a:lnTo>
                      <a:pt x="372" y="24"/>
                    </a:lnTo>
                    <a:lnTo>
                      <a:pt x="370" y="24"/>
                    </a:lnTo>
                    <a:lnTo>
                      <a:pt x="369" y="24"/>
                    </a:lnTo>
                    <a:lnTo>
                      <a:pt x="369" y="23"/>
                    </a:lnTo>
                    <a:lnTo>
                      <a:pt x="373" y="21"/>
                    </a:lnTo>
                    <a:lnTo>
                      <a:pt x="372" y="20"/>
                    </a:lnTo>
                    <a:lnTo>
                      <a:pt x="372" y="19"/>
                    </a:lnTo>
                    <a:lnTo>
                      <a:pt x="372" y="18"/>
                    </a:lnTo>
                    <a:lnTo>
                      <a:pt x="371" y="18"/>
                    </a:lnTo>
                    <a:lnTo>
                      <a:pt x="370" y="18"/>
                    </a:lnTo>
                    <a:lnTo>
                      <a:pt x="369" y="18"/>
                    </a:lnTo>
                    <a:lnTo>
                      <a:pt x="368" y="17"/>
                    </a:lnTo>
                    <a:lnTo>
                      <a:pt x="368" y="18"/>
                    </a:lnTo>
                    <a:lnTo>
                      <a:pt x="367" y="18"/>
                    </a:lnTo>
                    <a:lnTo>
                      <a:pt x="365" y="16"/>
                    </a:lnTo>
                    <a:lnTo>
                      <a:pt x="364" y="17"/>
                    </a:lnTo>
                    <a:lnTo>
                      <a:pt x="363" y="16"/>
                    </a:lnTo>
                    <a:lnTo>
                      <a:pt x="361" y="17"/>
                    </a:lnTo>
                    <a:lnTo>
                      <a:pt x="360" y="16"/>
                    </a:lnTo>
                    <a:lnTo>
                      <a:pt x="361" y="15"/>
                    </a:lnTo>
                    <a:lnTo>
                      <a:pt x="361" y="14"/>
                    </a:lnTo>
                    <a:lnTo>
                      <a:pt x="362" y="13"/>
                    </a:lnTo>
                    <a:lnTo>
                      <a:pt x="362" y="11"/>
                    </a:lnTo>
                    <a:lnTo>
                      <a:pt x="363" y="11"/>
                    </a:lnTo>
                    <a:lnTo>
                      <a:pt x="363" y="12"/>
                    </a:lnTo>
                    <a:lnTo>
                      <a:pt x="366" y="11"/>
                    </a:lnTo>
                    <a:lnTo>
                      <a:pt x="366" y="10"/>
                    </a:lnTo>
                    <a:lnTo>
                      <a:pt x="366" y="8"/>
                    </a:lnTo>
                    <a:lnTo>
                      <a:pt x="365" y="7"/>
                    </a:lnTo>
                    <a:lnTo>
                      <a:pt x="367" y="7"/>
                    </a:lnTo>
                    <a:lnTo>
                      <a:pt x="368" y="7"/>
                    </a:lnTo>
                    <a:lnTo>
                      <a:pt x="369" y="8"/>
                    </a:lnTo>
                    <a:lnTo>
                      <a:pt x="370" y="8"/>
                    </a:lnTo>
                    <a:lnTo>
                      <a:pt x="372" y="9"/>
                    </a:lnTo>
                    <a:lnTo>
                      <a:pt x="372" y="10"/>
                    </a:lnTo>
                    <a:lnTo>
                      <a:pt x="375" y="9"/>
                    </a:lnTo>
                    <a:lnTo>
                      <a:pt x="375" y="10"/>
                    </a:lnTo>
                    <a:lnTo>
                      <a:pt x="376" y="11"/>
                    </a:lnTo>
                    <a:lnTo>
                      <a:pt x="376" y="11"/>
                    </a:lnTo>
                    <a:lnTo>
                      <a:pt x="377" y="10"/>
                    </a:lnTo>
                    <a:lnTo>
                      <a:pt x="378" y="8"/>
                    </a:lnTo>
                    <a:lnTo>
                      <a:pt x="379" y="7"/>
                    </a:lnTo>
                    <a:lnTo>
                      <a:pt x="379" y="7"/>
                    </a:lnTo>
                    <a:lnTo>
                      <a:pt x="380" y="7"/>
                    </a:lnTo>
                    <a:lnTo>
                      <a:pt x="381" y="7"/>
                    </a:lnTo>
                    <a:lnTo>
                      <a:pt x="381" y="5"/>
                    </a:lnTo>
                    <a:lnTo>
                      <a:pt x="382" y="5"/>
                    </a:lnTo>
                    <a:lnTo>
                      <a:pt x="383" y="5"/>
                    </a:lnTo>
                    <a:lnTo>
                      <a:pt x="383" y="5"/>
                    </a:lnTo>
                    <a:lnTo>
                      <a:pt x="386" y="7"/>
                    </a:lnTo>
                    <a:lnTo>
                      <a:pt x="386" y="6"/>
                    </a:lnTo>
                    <a:lnTo>
                      <a:pt x="386" y="4"/>
                    </a:lnTo>
                    <a:lnTo>
                      <a:pt x="386" y="4"/>
                    </a:lnTo>
                    <a:lnTo>
                      <a:pt x="387" y="3"/>
                    </a:lnTo>
                    <a:lnTo>
                      <a:pt x="388" y="3"/>
                    </a:lnTo>
                    <a:lnTo>
                      <a:pt x="389" y="2"/>
                    </a:lnTo>
                    <a:lnTo>
                      <a:pt x="392" y="2"/>
                    </a:lnTo>
                    <a:lnTo>
                      <a:pt x="393" y="0"/>
                    </a:lnTo>
                    <a:lnTo>
                      <a:pt x="393" y="0"/>
                    </a:lnTo>
                    <a:lnTo>
                      <a:pt x="395" y="0"/>
                    </a:lnTo>
                    <a:lnTo>
                      <a:pt x="396" y="0"/>
                    </a:lnTo>
                    <a:lnTo>
                      <a:pt x="396" y="0"/>
                    </a:lnTo>
                    <a:lnTo>
                      <a:pt x="397" y="1"/>
                    </a:lnTo>
                    <a:lnTo>
                      <a:pt x="396" y="1"/>
                    </a:lnTo>
                    <a:lnTo>
                      <a:pt x="396" y="2"/>
                    </a:lnTo>
                    <a:lnTo>
                      <a:pt x="397" y="4"/>
                    </a:lnTo>
                    <a:lnTo>
                      <a:pt x="399" y="4"/>
                    </a:lnTo>
                    <a:lnTo>
                      <a:pt x="399" y="4"/>
                    </a:lnTo>
                    <a:lnTo>
                      <a:pt x="399" y="6"/>
                    </a:lnTo>
                    <a:lnTo>
                      <a:pt x="397" y="7"/>
                    </a:lnTo>
                    <a:lnTo>
                      <a:pt x="397" y="7"/>
                    </a:lnTo>
                    <a:lnTo>
                      <a:pt x="399" y="7"/>
                    </a:lnTo>
                    <a:lnTo>
                      <a:pt x="400" y="9"/>
                    </a:lnTo>
                    <a:lnTo>
                      <a:pt x="400" y="10"/>
                    </a:lnTo>
                    <a:lnTo>
                      <a:pt x="400" y="11"/>
                    </a:lnTo>
                    <a:lnTo>
                      <a:pt x="400" y="11"/>
                    </a:lnTo>
                    <a:lnTo>
                      <a:pt x="401" y="12"/>
                    </a:lnTo>
                    <a:lnTo>
                      <a:pt x="401" y="11"/>
                    </a:lnTo>
                    <a:lnTo>
                      <a:pt x="403" y="11"/>
                    </a:lnTo>
                    <a:lnTo>
                      <a:pt x="403" y="8"/>
                    </a:lnTo>
                    <a:lnTo>
                      <a:pt x="404" y="7"/>
                    </a:lnTo>
                    <a:lnTo>
                      <a:pt x="404" y="8"/>
                    </a:lnTo>
                    <a:lnTo>
                      <a:pt x="405" y="8"/>
                    </a:lnTo>
                    <a:lnTo>
                      <a:pt x="406" y="7"/>
                    </a:lnTo>
                    <a:lnTo>
                      <a:pt x="407" y="7"/>
                    </a:lnTo>
                    <a:lnTo>
                      <a:pt x="407" y="8"/>
                    </a:lnTo>
                    <a:lnTo>
                      <a:pt x="407" y="9"/>
                    </a:lnTo>
                    <a:lnTo>
                      <a:pt x="410" y="8"/>
                    </a:lnTo>
                    <a:lnTo>
                      <a:pt x="410" y="8"/>
                    </a:lnTo>
                    <a:lnTo>
                      <a:pt x="413" y="7"/>
                    </a:lnTo>
                    <a:lnTo>
                      <a:pt x="414" y="7"/>
                    </a:lnTo>
                    <a:lnTo>
                      <a:pt x="414" y="7"/>
                    </a:lnTo>
                    <a:lnTo>
                      <a:pt x="414" y="7"/>
                    </a:lnTo>
                    <a:lnTo>
                      <a:pt x="415" y="7"/>
                    </a:lnTo>
                    <a:lnTo>
                      <a:pt x="415" y="10"/>
                    </a:lnTo>
                    <a:lnTo>
                      <a:pt x="415" y="11"/>
                    </a:lnTo>
                    <a:lnTo>
                      <a:pt x="417" y="11"/>
                    </a:lnTo>
                    <a:lnTo>
                      <a:pt x="417" y="12"/>
                    </a:lnTo>
                    <a:lnTo>
                      <a:pt x="417" y="14"/>
                    </a:lnTo>
                    <a:lnTo>
                      <a:pt x="418" y="14"/>
                    </a:lnTo>
                    <a:lnTo>
                      <a:pt x="419" y="14"/>
                    </a:lnTo>
                    <a:lnTo>
                      <a:pt x="420" y="14"/>
                    </a:lnTo>
                    <a:lnTo>
                      <a:pt x="420" y="14"/>
                    </a:lnTo>
                    <a:lnTo>
                      <a:pt x="420" y="14"/>
                    </a:lnTo>
                    <a:lnTo>
                      <a:pt x="421" y="14"/>
                    </a:lnTo>
                    <a:lnTo>
                      <a:pt x="421" y="14"/>
                    </a:lnTo>
                    <a:lnTo>
                      <a:pt x="422" y="13"/>
                    </a:lnTo>
                    <a:lnTo>
                      <a:pt x="423" y="15"/>
                    </a:lnTo>
                    <a:lnTo>
                      <a:pt x="424" y="15"/>
                    </a:lnTo>
                    <a:lnTo>
                      <a:pt x="425" y="16"/>
                    </a:lnTo>
                    <a:lnTo>
                      <a:pt x="426" y="17"/>
                    </a:lnTo>
                    <a:lnTo>
                      <a:pt x="424" y="17"/>
                    </a:lnTo>
                    <a:lnTo>
                      <a:pt x="422" y="17"/>
                    </a:lnTo>
                    <a:lnTo>
                      <a:pt x="420" y="17"/>
                    </a:lnTo>
                    <a:lnTo>
                      <a:pt x="420" y="17"/>
                    </a:lnTo>
                    <a:lnTo>
                      <a:pt x="417" y="17"/>
                    </a:lnTo>
                    <a:lnTo>
                      <a:pt x="416" y="16"/>
                    </a:lnTo>
                    <a:lnTo>
                      <a:pt x="415" y="17"/>
                    </a:lnTo>
                    <a:lnTo>
                      <a:pt x="415" y="18"/>
                    </a:lnTo>
                    <a:lnTo>
                      <a:pt x="414" y="18"/>
                    </a:lnTo>
                    <a:lnTo>
                      <a:pt x="412" y="18"/>
                    </a:lnTo>
                    <a:lnTo>
                      <a:pt x="410" y="18"/>
                    </a:lnTo>
                    <a:lnTo>
                      <a:pt x="410" y="17"/>
                    </a:lnTo>
                    <a:lnTo>
                      <a:pt x="410" y="16"/>
                    </a:lnTo>
                    <a:lnTo>
                      <a:pt x="408" y="15"/>
                    </a:lnTo>
                    <a:lnTo>
                      <a:pt x="407" y="16"/>
                    </a:lnTo>
                    <a:lnTo>
                      <a:pt x="407" y="17"/>
                    </a:lnTo>
                    <a:lnTo>
                      <a:pt x="405" y="16"/>
                    </a:lnTo>
                    <a:lnTo>
                      <a:pt x="403" y="18"/>
                    </a:lnTo>
                    <a:lnTo>
                      <a:pt x="403" y="19"/>
                    </a:lnTo>
                    <a:lnTo>
                      <a:pt x="402" y="20"/>
                    </a:lnTo>
                    <a:lnTo>
                      <a:pt x="400" y="21"/>
                    </a:lnTo>
                    <a:lnTo>
                      <a:pt x="399" y="22"/>
                    </a:lnTo>
                    <a:lnTo>
                      <a:pt x="397" y="22"/>
                    </a:lnTo>
                    <a:lnTo>
                      <a:pt x="396" y="23"/>
                    </a:lnTo>
                    <a:lnTo>
                      <a:pt x="396" y="23"/>
                    </a:lnTo>
                    <a:lnTo>
                      <a:pt x="394" y="24"/>
                    </a:lnTo>
                    <a:lnTo>
                      <a:pt x="393" y="23"/>
                    </a:lnTo>
                    <a:lnTo>
                      <a:pt x="392" y="24"/>
                    </a:lnTo>
                    <a:lnTo>
                      <a:pt x="391" y="24"/>
                    </a:lnTo>
                    <a:lnTo>
                      <a:pt x="389" y="24"/>
                    </a:lnTo>
                    <a:lnTo>
                      <a:pt x="389" y="25"/>
                    </a:lnTo>
                    <a:lnTo>
                      <a:pt x="389" y="26"/>
                    </a:lnTo>
                    <a:lnTo>
                      <a:pt x="388" y="27"/>
                    </a:lnTo>
                    <a:lnTo>
                      <a:pt x="386" y="27"/>
                    </a:lnTo>
                    <a:lnTo>
                      <a:pt x="385" y="28"/>
                    </a:lnTo>
                    <a:lnTo>
                      <a:pt x="385" y="29"/>
                    </a:lnTo>
                    <a:lnTo>
                      <a:pt x="384" y="29"/>
                    </a:lnTo>
                    <a:lnTo>
                      <a:pt x="384" y="31"/>
                    </a:lnTo>
                    <a:lnTo>
                      <a:pt x="383" y="31"/>
                    </a:lnTo>
                    <a:lnTo>
                      <a:pt x="383" y="33"/>
                    </a:lnTo>
                    <a:lnTo>
                      <a:pt x="383" y="35"/>
                    </a:lnTo>
                    <a:lnTo>
                      <a:pt x="382" y="37"/>
                    </a:lnTo>
                    <a:lnTo>
                      <a:pt x="379" y="39"/>
                    </a:lnTo>
                    <a:lnTo>
                      <a:pt x="379" y="39"/>
                    </a:lnTo>
                    <a:lnTo>
                      <a:pt x="377" y="40"/>
                    </a:lnTo>
                    <a:lnTo>
                      <a:pt x="376" y="41"/>
                    </a:lnTo>
                    <a:lnTo>
                      <a:pt x="376" y="42"/>
                    </a:lnTo>
                    <a:lnTo>
                      <a:pt x="375" y="42"/>
                    </a:lnTo>
                    <a:lnTo>
                      <a:pt x="375" y="42"/>
                    </a:lnTo>
                    <a:lnTo>
                      <a:pt x="375" y="43"/>
                    </a:lnTo>
                    <a:lnTo>
                      <a:pt x="374" y="44"/>
                    </a:lnTo>
                    <a:lnTo>
                      <a:pt x="374" y="45"/>
                    </a:lnTo>
                    <a:lnTo>
                      <a:pt x="373" y="45"/>
                    </a:lnTo>
                    <a:lnTo>
                      <a:pt x="372" y="46"/>
                    </a:lnTo>
                    <a:lnTo>
                      <a:pt x="372" y="47"/>
                    </a:lnTo>
                    <a:lnTo>
                      <a:pt x="372" y="47"/>
                    </a:lnTo>
                    <a:lnTo>
                      <a:pt x="371" y="48"/>
                    </a:lnTo>
                    <a:lnTo>
                      <a:pt x="370" y="49"/>
                    </a:lnTo>
                    <a:lnTo>
                      <a:pt x="369" y="51"/>
                    </a:lnTo>
                    <a:lnTo>
                      <a:pt x="369" y="52"/>
                    </a:lnTo>
                    <a:lnTo>
                      <a:pt x="369" y="52"/>
                    </a:lnTo>
                    <a:lnTo>
                      <a:pt x="368" y="53"/>
                    </a:lnTo>
                    <a:lnTo>
                      <a:pt x="368" y="54"/>
                    </a:lnTo>
                    <a:lnTo>
                      <a:pt x="368" y="56"/>
                    </a:lnTo>
                    <a:lnTo>
                      <a:pt x="366" y="57"/>
                    </a:lnTo>
                    <a:lnTo>
                      <a:pt x="367" y="59"/>
                    </a:lnTo>
                    <a:lnTo>
                      <a:pt x="367" y="61"/>
                    </a:lnTo>
                    <a:lnTo>
                      <a:pt x="366" y="62"/>
                    </a:lnTo>
                    <a:lnTo>
                      <a:pt x="365" y="62"/>
                    </a:lnTo>
                    <a:lnTo>
                      <a:pt x="365" y="63"/>
                    </a:lnTo>
                    <a:lnTo>
                      <a:pt x="365" y="64"/>
                    </a:lnTo>
                    <a:lnTo>
                      <a:pt x="365" y="64"/>
                    </a:lnTo>
                    <a:lnTo>
                      <a:pt x="364" y="66"/>
                    </a:lnTo>
                    <a:lnTo>
                      <a:pt x="363" y="66"/>
                    </a:lnTo>
                    <a:lnTo>
                      <a:pt x="362" y="66"/>
                    </a:lnTo>
                    <a:lnTo>
                      <a:pt x="362" y="66"/>
                    </a:lnTo>
                    <a:lnTo>
                      <a:pt x="362" y="67"/>
                    </a:lnTo>
                    <a:lnTo>
                      <a:pt x="362" y="69"/>
                    </a:lnTo>
                    <a:lnTo>
                      <a:pt x="361" y="69"/>
                    </a:lnTo>
                    <a:lnTo>
                      <a:pt x="360" y="70"/>
                    </a:lnTo>
                    <a:lnTo>
                      <a:pt x="360" y="72"/>
                    </a:lnTo>
                    <a:lnTo>
                      <a:pt x="361" y="72"/>
                    </a:lnTo>
                    <a:lnTo>
                      <a:pt x="360" y="73"/>
                    </a:lnTo>
                    <a:lnTo>
                      <a:pt x="359" y="73"/>
                    </a:lnTo>
                    <a:lnTo>
                      <a:pt x="359" y="74"/>
                    </a:lnTo>
                    <a:lnTo>
                      <a:pt x="358" y="74"/>
                    </a:lnTo>
                    <a:lnTo>
                      <a:pt x="358" y="75"/>
                    </a:lnTo>
                    <a:lnTo>
                      <a:pt x="358" y="75"/>
                    </a:lnTo>
                    <a:lnTo>
                      <a:pt x="357" y="76"/>
                    </a:lnTo>
                    <a:lnTo>
                      <a:pt x="357" y="77"/>
                    </a:lnTo>
                    <a:lnTo>
                      <a:pt x="356" y="78"/>
                    </a:lnTo>
                    <a:lnTo>
                      <a:pt x="355" y="79"/>
                    </a:lnTo>
                    <a:lnTo>
                      <a:pt x="355" y="80"/>
                    </a:lnTo>
                    <a:lnTo>
                      <a:pt x="354" y="80"/>
                    </a:lnTo>
                    <a:lnTo>
                      <a:pt x="354" y="80"/>
                    </a:lnTo>
                    <a:lnTo>
                      <a:pt x="353" y="80"/>
                    </a:lnTo>
                    <a:lnTo>
                      <a:pt x="352" y="82"/>
                    </a:lnTo>
                    <a:lnTo>
                      <a:pt x="352" y="83"/>
                    </a:lnTo>
                    <a:lnTo>
                      <a:pt x="352" y="83"/>
                    </a:lnTo>
                    <a:lnTo>
                      <a:pt x="350" y="84"/>
                    </a:lnTo>
                    <a:lnTo>
                      <a:pt x="349" y="85"/>
                    </a:lnTo>
                    <a:lnTo>
                      <a:pt x="349" y="86"/>
                    </a:lnTo>
                    <a:lnTo>
                      <a:pt x="348" y="87"/>
                    </a:lnTo>
                    <a:lnTo>
                      <a:pt x="348" y="89"/>
                    </a:lnTo>
                    <a:lnTo>
                      <a:pt x="347" y="89"/>
                    </a:lnTo>
                    <a:lnTo>
                      <a:pt x="347" y="90"/>
                    </a:lnTo>
                    <a:lnTo>
                      <a:pt x="348" y="90"/>
                    </a:lnTo>
                    <a:lnTo>
                      <a:pt x="348" y="91"/>
                    </a:lnTo>
                    <a:lnTo>
                      <a:pt x="347" y="91"/>
                    </a:lnTo>
                    <a:lnTo>
                      <a:pt x="346" y="93"/>
                    </a:lnTo>
                    <a:lnTo>
                      <a:pt x="345" y="93"/>
                    </a:lnTo>
                    <a:lnTo>
                      <a:pt x="346" y="93"/>
                    </a:lnTo>
                    <a:lnTo>
                      <a:pt x="345" y="94"/>
                    </a:lnTo>
                    <a:lnTo>
                      <a:pt x="345" y="94"/>
                    </a:lnTo>
                    <a:lnTo>
                      <a:pt x="345" y="95"/>
                    </a:lnTo>
                    <a:lnTo>
                      <a:pt x="345" y="96"/>
                    </a:lnTo>
                    <a:lnTo>
                      <a:pt x="345" y="96"/>
                    </a:lnTo>
                    <a:lnTo>
                      <a:pt x="345" y="97"/>
                    </a:lnTo>
                    <a:lnTo>
                      <a:pt x="344" y="98"/>
                    </a:lnTo>
                    <a:lnTo>
                      <a:pt x="344" y="99"/>
                    </a:lnTo>
                    <a:lnTo>
                      <a:pt x="343" y="99"/>
                    </a:lnTo>
                    <a:lnTo>
                      <a:pt x="343" y="100"/>
                    </a:lnTo>
                    <a:lnTo>
                      <a:pt x="342" y="100"/>
                    </a:lnTo>
                    <a:lnTo>
                      <a:pt x="341" y="100"/>
                    </a:lnTo>
                    <a:lnTo>
                      <a:pt x="342" y="100"/>
                    </a:lnTo>
                    <a:lnTo>
                      <a:pt x="342" y="101"/>
                    </a:lnTo>
                    <a:lnTo>
                      <a:pt x="343" y="102"/>
                    </a:lnTo>
                    <a:lnTo>
                      <a:pt x="343" y="103"/>
                    </a:lnTo>
                    <a:lnTo>
                      <a:pt x="342" y="104"/>
                    </a:lnTo>
                    <a:lnTo>
                      <a:pt x="342" y="104"/>
                    </a:lnTo>
                    <a:lnTo>
                      <a:pt x="341" y="105"/>
                    </a:lnTo>
                    <a:lnTo>
                      <a:pt x="341" y="106"/>
                    </a:lnTo>
                    <a:lnTo>
                      <a:pt x="342" y="107"/>
                    </a:lnTo>
                    <a:lnTo>
                      <a:pt x="342" y="107"/>
                    </a:lnTo>
                    <a:lnTo>
                      <a:pt x="342" y="108"/>
                    </a:lnTo>
                    <a:lnTo>
                      <a:pt x="343" y="109"/>
                    </a:lnTo>
                    <a:lnTo>
                      <a:pt x="344" y="111"/>
                    </a:lnTo>
                    <a:lnTo>
                      <a:pt x="344" y="111"/>
                    </a:lnTo>
                    <a:lnTo>
                      <a:pt x="345" y="112"/>
                    </a:lnTo>
                    <a:lnTo>
                      <a:pt x="344" y="113"/>
                    </a:lnTo>
                    <a:lnTo>
                      <a:pt x="344" y="114"/>
                    </a:lnTo>
                    <a:lnTo>
                      <a:pt x="345" y="115"/>
                    </a:lnTo>
                    <a:lnTo>
                      <a:pt x="345" y="114"/>
                    </a:lnTo>
                    <a:lnTo>
                      <a:pt x="346" y="115"/>
                    </a:lnTo>
                    <a:lnTo>
                      <a:pt x="346" y="116"/>
                    </a:lnTo>
                    <a:lnTo>
                      <a:pt x="345" y="116"/>
                    </a:lnTo>
                    <a:lnTo>
                      <a:pt x="345" y="117"/>
                    </a:lnTo>
                    <a:lnTo>
                      <a:pt x="345" y="118"/>
                    </a:lnTo>
                    <a:lnTo>
                      <a:pt x="345" y="117"/>
                    </a:lnTo>
                    <a:lnTo>
                      <a:pt x="345" y="118"/>
                    </a:lnTo>
                    <a:lnTo>
                      <a:pt x="344" y="118"/>
                    </a:lnTo>
                    <a:lnTo>
                      <a:pt x="343" y="118"/>
                    </a:lnTo>
                    <a:lnTo>
                      <a:pt x="343" y="119"/>
                    </a:lnTo>
                    <a:lnTo>
                      <a:pt x="343" y="120"/>
                    </a:lnTo>
                    <a:lnTo>
                      <a:pt x="343" y="121"/>
                    </a:lnTo>
                    <a:lnTo>
                      <a:pt x="343" y="122"/>
                    </a:lnTo>
                    <a:lnTo>
                      <a:pt x="343" y="123"/>
                    </a:lnTo>
                    <a:lnTo>
                      <a:pt x="342" y="123"/>
                    </a:lnTo>
                    <a:lnTo>
                      <a:pt x="341" y="123"/>
                    </a:lnTo>
                    <a:lnTo>
                      <a:pt x="341" y="121"/>
                    </a:lnTo>
                    <a:lnTo>
                      <a:pt x="341" y="123"/>
                    </a:lnTo>
                    <a:lnTo>
                      <a:pt x="339" y="124"/>
                    </a:lnTo>
                    <a:lnTo>
                      <a:pt x="338" y="124"/>
                    </a:lnTo>
                    <a:lnTo>
                      <a:pt x="337" y="126"/>
                    </a:lnTo>
                    <a:lnTo>
                      <a:pt x="336" y="127"/>
                    </a:lnTo>
                    <a:lnTo>
                      <a:pt x="335" y="128"/>
                    </a:lnTo>
                    <a:lnTo>
                      <a:pt x="334" y="128"/>
                    </a:lnTo>
                    <a:lnTo>
                      <a:pt x="334" y="127"/>
                    </a:lnTo>
                    <a:lnTo>
                      <a:pt x="334" y="126"/>
                    </a:lnTo>
                    <a:lnTo>
                      <a:pt x="334" y="126"/>
                    </a:lnTo>
                    <a:lnTo>
                      <a:pt x="333" y="127"/>
                    </a:lnTo>
                    <a:lnTo>
                      <a:pt x="334" y="128"/>
                    </a:lnTo>
                    <a:lnTo>
                      <a:pt x="335" y="128"/>
                    </a:lnTo>
                    <a:lnTo>
                      <a:pt x="334" y="129"/>
                    </a:lnTo>
                    <a:lnTo>
                      <a:pt x="334" y="130"/>
                    </a:lnTo>
                    <a:lnTo>
                      <a:pt x="333" y="130"/>
                    </a:lnTo>
                    <a:lnTo>
                      <a:pt x="332" y="130"/>
                    </a:lnTo>
                    <a:lnTo>
                      <a:pt x="331" y="128"/>
                    </a:lnTo>
                    <a:lnTo>
                      <a:pt x="331" y="128"/>
                    </a:lnTo>
                    <a:lnTo>
                      <a:pt x="330" y="127"/>
                    </a:lnTo>
                    <a:lnTo>
                      <a:pt x="328" y="128"/>
                    </a:lnTo>
                    <a:lnTo>
                      <a:pt x="329" y="129"/>
                    </a:lnTo>
                    <a:lnTo>
                      <a:pt x="329" y="130"/>
                    </a:lnTo>
                    <a:lnTo>
                      <a:pt x="328" y="131"/>
                    </a:lnTo>
                    <a:lnTo>
                      <a:pt x="328" y="131"/>
                    </a:lnTo>
                    <a:lnTo>
                      <a:pt x="327" y="130"/>
                    </a:lnTo>
                    <a:lnTo>
                      <a:pt x="327" y="129"/>
                    </a:lnTo>
                    <a:lnTo>
                      <a:pt x="327" y="128"/>
                    </a:lnTo>
                    <a:lnTo>
                      <a:pt x="327" y="128"/>
                    </a:lnTo>
                    <a:lnTo>
                      <a:pt x="326" y="128"/>
                    </a:lnTo>
                    <a:lnTo>
                      <a:pt x="325" y="129"/>
                    </a:lnTo>
                    <a:lnTo>
                      <a:pt x="326" y="131"/>
                    </a:lnTo>
                    <a:lnTo>
                      <a:pt x="325" y="131"/>
                    </a:lnTo>
                    <a:lnTo>
                      <a:pt x="324" y="130"/>
                    </a:lnTo>
                    <a:lnTo>
                      <a:pt x="324" y="130"/>
                    </a:lnTo>
                    <a:lnTo>
                      <a:pt x="323" y="130"/>
                    </a:lnTo>
                    <a:lnTo>
                      <a:pt x="322" y="131"/>
                    </a:lnTo>
                    <a:lnTo>
                      <a:pt x="321" y="131"/>
                    </a:lnTo>
                    <a:lnTo>
                      <a:pt x="321" y="130"/>
                    </a:lnTo>
                    <a:lnTo>
                      <a:pt x="321" y="131"/>
                    </a:lnTo>
                    <a:lnTo>
                      <a:pt x="321" y="132"/>
                    </a:lnTo>
                    <a:lnTo>
                      <a:pt x="320" y="133"/>
                    </a:lnTo>
                    <a:lnTo>
                      <a:pt x="319" y="133"/>
                    </a:lnTo>
                    <a:lnTo>
                      <a:pt x="317" y="133"/>
                    </a:lnTo>
                    <a:lnTo>
                      <a:pt x="317" y="134"/>
                    </a:lnTo>
                    <a:lnTo>
                      <a:pt x="316" y="134"/>
                    </a:lnTo>
                    <a:lnTo>
                      <a:pt x="315" y="135"/>
                    </a:lnTo>
                    <a:lnTo>
                      <a:pt x="314" y="135"/>
                    </a:lnTo>
                    <a:lnTo>
                      <a:pt x="313" y="135"/>
                    </a:lnTo>
                    <a:lnTo>
                      <a:pt x="312" y="135"/>
                    </a:lnTo>
                    <a:lnTo>
                      <a:pt x="311" y="135"/>
                    </a:lnTo>
                    <a:lnTo>
                      <a:pt x="310" y="135"/>
                    </a:lnTo>
                    <a:lnTo>
                      <a:pt x="309" y="136"/>
                    </a:lnTo>
                    <a:lnTo>
                      <a:pt x="308" y="137"/>
                    </a:lnTo>
                    <a:lnTo>
                      <a:pt x="307" y="138"/>
                    </a:lnTo>
                    <a:lnTo>
                      <a:pt x="307" y="139"/>
                    </a:lnTo>
                    <a:lnTo>
                      <a:pt x="307" y="139"/>
                    </a:lnTo>
                    <a:lnTo>
                      <a:pt x="306" y="140"/>
                    </a:lnTo>
                    <a:lnTo>
                      <a:pt x="307" y="142"/>
                    </a:lnTo>
                    <a:lnTo>
                      <a:pt x="307" y="144"/>
                    </a:lnTo>
                    <a:lnTo>
                      <a:pt x="307" y="144"/>
                    </a:lnTo>
                    <a:lnTo>
                      <a:pt x="305" y="143"/>
                    </a:lnTo>
                    <a:lnTo>
                      <a:pt x="304" y="144"/>
                    </a:lnTo>
                    <a:lnTo>
                      <a:pt x="303" y="144"/>
                    </a:lnTo>
                    <a:lnTo>
                      <a:pt x="303" y="145"/>
                    </a:lnTo>
                    <a:lnTo>
                      <a:pt x="305" y="146"/>
                    </a:lnTo>
                    <a:lnTo>
                      <a:pt x="304" y="147"/>
                    </a:lnTo>
                    <a:lnTo>
                      <a:pt x="303" y="147"/>
                    </a:lnTo>
                    <a:lnTo>
                      <a:pt x="303" y="145"/>
                    </a:lnTo>
                    <a:lnTo>
                      <a:pt x="302" y="145"/>
                    </a:lnTo>
                    <a:lnTo>
                      <a:pt x="301" y="146"/>
                    </a:lnTo>
                    <a:lnTo>
                      <a:pt x="302" y="147"/>
                    </a:lnTo>
                    <a:lnTo>
                      <a:pt x="302" y="149"/>
                    </a:lnTo>
                    <a:lnTo>
                      <a:pt x="301" y="149"/>
                    </a:lnTo>
                    <a:lnTo>
                      <a:pt x="300" y="150"/>
                    </a:lnTo>
                    <a:lnTo>
                      <a:pt x="301" y="152"/>
                    </a:lnTo>
                    <a:lnTo>
                      <a:pt x="300" y="152"/>
                    </a:lnTo>
                    <a:lnTo>
                      <a:pt x="298" y="150"/>
                    </a:lnTo>
                    <a:lnTo>
                      <a:pt x="297" y="150"/>
                    </a:lnTo>
                    <a:lnTo>
                      <a:pt x="297" y="151"/>
                    </a:lnTo>
                    <a:lnTo>
                      <a:pt x="297" y="155"/>
                    </a:lnTo>
                    <a:lnTo>
                      <a:pt x="291" y="160"/>
                    </a:lnTo>
                    <a:lnTo>
                      <a:pt x="290" y="161"/>
                    </a:lnTo>
                    <a:lnTo>
                      <a:pt x="291" y="162"/>
                    </a:lnTo>
                    <a:lnTo>
                      <a:pt x="292" y="162"/>
                    </a:lnTo>
                    <a:lnTo>
                      <a:pt x="293" y="162"/>
                    </a:lnTo>
                    <a:lnTo>
                      <a:pt x="293" y="162"/>
                    </a:lnTo>
                    <a:lnTo>
                      <a:pt x="293" y="164"/>
                    </a:lnTo>
                    <a:lnTo>
                      <a:pt x="293" y="166"/>
                    </a:lnTo>
                    <a:lnTo>
                      <a:pt x="293" y="166"/>
                    </a:lnTo>
                    <a:lnTo>
                      <a:pt x="292" y="169"/>
                    </a:lnTo>
                    <a:lnTo>
                      <a:pt x="292" y="169"/>
                    </a:lnTo>
                    <a:lnTo>
                      <a:pt x="293" y="169"/>
                    </a:lnTo>
                    <a:lnTo>
                      <a:pt x="293" y="170"/>
                    </a:lnTo>
                    <a:lnTo>
                      <a:pt x="293" y="171"/>
                    </a:lnTo>
                    <a:lnTo>
                      <a:pt x="293" y="172"/>
                    </a:lnTo>
                    <a:lnTo>
                      <a:pt x="293" y="173"/>
                    </a:lnTo>
                    <a:lnTo>
                      <a:pt x="293" y="173"/>
                    </a:lnTo>
                    <a:lnTo>
                      <a:pt x="294" y="174"/>
                    </a:lnTo>
                    <a:lnTo>
                      <a:pt x="293" y="174"/>
                    </a:lnTo>
                    <a:lnTo>
                      <a:pt x="290" y="173"/>
                    </a:lnTo>
                    <a:lnTo>
                      <a:pt x="290" y="173"/>
                    </a:lnTo>
                    <a:lnTo>
                      <a:pt x="289" y="173"/>
                    </a:lnTo>
                    <a:lnTo>
                      <a:pt x="289" y="173"/>
                    </a:lnTo>
                    <a:lnTo>
                      <a:pt x="289" y="174"/>
                    </a:lnTo>
                    <a:lnTo>
                      <a:pt x="290" y="175"/>
                    </a:lnTo>
                    <a:lnTo>
                      <a:pt x="291" y="175"/>
                    </a:lnTo>
                    <a:lnTo>
                      <a:pt x="292" y="175"/>
                    </a:lnTo>
                    <a:lnTo>
                      <a:pt x="292" y="176"/>
                    </a:lnTo>
                    <a:lnTo>
                      <a:pt x="291" y="176"/>
                    </a:lnTo>
                    <a:lnTo>
                      <a:pt x="291" y="177"/>
                    </a:lnTo>
                    <a:lnTo>
                      <a:pt x="293" y="177"/>
                    </a:lnTo>
                    <a:lnTo>
                      <a:pt x="294" y="180"/>
                    </a:lnTo>
                    <a:lnTo>
                      <a:pt x="294" y="181"/>
                    </a:lnTo>
                    <a:lnTo>
                      <a:pt x="294" y="182"/>
                    </a:lnTo>
                    <a:lnTo>
                      <a:pt x="294" y="183"/>
                    </a:lnTo>
                    <a:lnTo>
                      <a:pt x="292" y="180"/>
                    </a:lnTo>
                    <a:lnTo>
                      <a:pt x="292" y="180"/>
                    </a:lnTo>
                    <a:lnTo>
                      <a:pt x="291" y="179"/>
                    </a:lnTo>
                    <a:lnTo>
                      <a:pt x="290" y="179"/>
                    </a:lnTo>
                    <a:lnTo>
                      <a:pt x="290" y="179"/>
                    </a:lnTo>
                    <a:lnTo>
                      <a:pt x="290" y="180"/>
                    </a:lnTo>
                    <a:lnTo>
                      <a:pt x="290" y="181"/>
                    </a:lnTo>
                    <a:lnTo>
                      <a:pt x="290" y="182"/>
                    </a:lnTo>
                    <a:lnTo>
                      <a:pt x="289" y="182"/>
                    </a:lnTo>
                    <a:lnTo>
                      <a:pt x="288" y="180"/>
                    </a:lnTo>
                    <a:lnTo>
                      <a:pt x="287" y="180"/>
                    </a:lnTo>
                    <a:lnTo>
                      <a:pt x="287" y="181"/>
                    </a:lnTo>
                    <a:lnTo>
                      <a:pt x="287" y="182"/>
                    </a:lnTo>
                    <a:lnTo>
                      <a:pt x="288" y="183"/>
                    </a:lnTo>
                    <a:lnTo>
                      <a:pt x="288" y="183"/>
                    </a:lnTo>
                    <a:lnTo>
                      <a:pt x="287" y="183"/>
                    </a:lnTo>
                    <a:lnTo>
                      <a:pt x="286" y="183"/>
                    </a:lnTo>
                    <a:lnTo>
                      <a:pt x="286" y="183"/>
                    </a:lnTo>
                    <a:lnTo>
                      <a:pt x="286" y="183"/>
                    </a:lnTo>
                    <a:lnTo>
                      <a:pt x="285" y="184"/>
                    </a:lnTo>
                    <a:lnTo>
                      <a:pt x="285" y="186"/>
                    </a:lnTo>
                    <a:lnTo>
                      <a:pt x="285" y="188"/>
                    </a:lnTo>
                    <a:lnTo>
                      <a:pt x="286" y="188"/>
                    </a:lnTo>
                    <a:lnTo>
                      <a:pt x="286" y="187"/>
                    </a:lnTo>
                    <a:lnTo>
                      <a:pt x="287" y="186"/>
                    </a:lnTo>
                    <a:lnTo>
                      <a:pt x="288" y="186"/>
                    </a:lnTo>
                    <a:lnTo>
                      <a:pt x="289" y="186"/>
                    </a:lnTo>
                    <a:lnTo>
                      <a:pt x="289" y="186"/>
                    </a:lnTo>
                    <a:lnTo>
                      <a:pt x="289" y="187"/>
                    </a:lnTo>
                    <a:lnTo>
                      <a:pt x="288" y="188"/>
                    </a:lnTo>
                    <a:lnTo>
                      <a:pt x="286" y="189"/>
                    </a:lnTo>
                    <a:lnTo>
                      <a:pt x="286" y="190"/>
                    </a:lnTo>
                    <a:lnTo>
                      <a:pt x="286" y="190"/>
                    </a:lnTo>
                    <a:lnTo>
                      <a:pt x="287" y="190"/>
                    </a:lnTo>
                    <a:lnTo>
                      <a:pt x="287" y="193"/>
                    </a:lnTo>
                    <a:lnTo>
                      <a:pt x="286" y="193"/>
                    </a:lnTo>
                    <a:lnTo>
                      <a:pt x="286" y="193"/>
                    </a:lnTo>
                    <a:lnTo>
                      <a:pt x="285" y="193"/>
                    </a:lnTo>
                    <a:lnTo>
                      <a:pt x="284" y="193"/>
                    </a:lnTo>
                    <a:lnTo>
                      <a:pt x="283" y="193"/>
                    </a:lnTo>
                    <a:lnTo>
                      <a:pt x="283" y="193"/>
                    </a:lnTo>
                    <a:lnTo>
                      <a:pt x="280" y="191"/>
                    </a:lnTo>
                    <a:lnTo>
                      <a:pt x="279" y="191"/>
                    </a:lnTo>
                    <a:lnTo>
                      <a:pt x="279" y="192"/>
                    </a:lnTo>
                    <a:lnTo>
                      <a:pt x="279" y="193"/>
                    </a:lnTo>
                    <a:lnTo>
                      <a:pt x="280" y="193"/>
                    </a:lnTo>
                    <a:lnTo>
                      <a:pt x="281" y="194"/>
                    </a:lnTo>
                    <a:lnTo>
                      <a:pt x="281" y="195"/>
                    </a:lnTo>
                    <a:lnTo>
                      <a:pt x="279" y="195"/>
                    </a:lnTo>
                    <a:lnTo>
                      <a:pt x="279" y="196"/>
                    </a:lnTo>
                    <a:lnTo>
                      <a:pt x="279" y="197"/>
                    </a:lnTo>
                    <a:lnTo>
                      <a:pt x="278" y="197"/>
                    </a:lnTo>
                    <a:lnTo>
                      <a:pt x="279" y="198"/>
                    </a:lnTo>
                    <a:lnTo>
                      <a:pt x="279" y="199"/>
                    </a:lnTo>
                    <a:lnTo>
                      <a:pt x="279" y="200"/>
                    </a:lnTo>
                    <a:lnTo>
                      <a:pt x="278" y="200"/>
                    </a:lnTo>
                    <a:lnTo>
                      <a:pt x="276" y="198"/>
                    </a:lnTo>
                    <a:lnTo>
                      <a:pt x="276" y="198"/>
                    </a:lnTo>
                    <a:lnTo>
                      <a:pt x="275" y="198"/>
                    </a:lnTo>
                    <a:lnTo>
                      <a:pt x="272" y="197"/>
                    </a:lnTo>
                    <a:lnTo>
                      <a:pt x="272" y="196"/>
                    </a:lnTo>
                    <a:lnTo>
                      <a:pt x="272" y="197"/>
                    </a:lnTo>
                    <a:lnTo>
                      <a:pt x="272" y="197"/>
                    </a:lnTo>
                    <a:lnTo>
                      <a:pt x="272" y="198"/>
                    </a:lnTo>
                    <a:lnTo>
                      <a:pt x="272" y="199"/>
                    </a:lnTo>
                    <a:lnTo>
                      <a:pt x="270" y="200"/>
                    </a:lnTo>
                    <a:lnTo>
                      <a:pt x="270" y="198"/>
                    </a:lnTo>
                    <a:lnTo>
                      <a:pt x="270" y="197"/>
                    </a:lnTo>
                    <a:lnTo>
                      <a:pt x="269" y="197"/>
                    </a:lnTo>
                    <a:lnTo>
                      <a:pt x="268" y="199"/>
                    </a:lnTo>
                    <a:lnTo>
                      <a:pt x="267" y="200"/>
                    </a:lnTo>
                    <a:lnTo>
                      <a:pt x="266" y="200"/>
                    </a:lnTo>
                    <a:lnTo>
                      <a:pt x="266" y="199"/>
                    </a:lnTo>
                    <a:lnTo>
                      <a:pt x="265" y="199"/>
                    </a:lnTo>
                    <a:lnTo>
                      <a:pt x="265" y="200"/>
                    </a:lnTo>
                    <a:lnTo>
                      <a:pt x="264" y="200"/>
                    </a:lnTo>
                    <a:lnTo>
                      <a:pt x="263" y="199"/>
                    </a:lnTo>
                    <a:lnTo>
                      <a:pt x="262" y="198"/>
                    </a:lnTo>
                    <a:lnTo>
                      <a:pt x="262" y="197"/>
                    </a:lnTo>
                    <a:lnTo>
                      <a:pt x="260" y="197"/>
                    </a:lnTo>
                    <a:lnTo>
                      <a:pt x="259" y="197"/>
                    </a:lnTo>
                    <a:lnTo>
                      <a:pt x="259" y="197"/>
                    </a:lnTo>
                    <a:lnTo>
                      <a:pt x="258" y="197"/>
                    </a:lnTo>
                    <a:lnTo>
                      <a:pt x="258" y="197"/>
                    </a:lnTo>
                    <a:lnTo>
                      <a:pt x="259" y="195"/>
                    </a:lnTo>
                    <a:lnTo>
                      <a:pt x="259" y="194"/>
                    </a:lnTo>
                    <a:lnTo>
                      <a:pt x="258" y="195"/>
                    </a:lnTo>
                    <a:lnTo>
                      <a:pt x="257" y="195"/>
                    </a:lnTo>
                    <a:lnTo>
                      <a:pt x="255" y="195"/>
                    </a:lnTo>
                    <a:lnTo>
                      <a:pt x="255" y="194"/>
                    </a:lnTo>
                    <a:lnTo>
                      <a:pt x="252" y="194"/>
                    </a:lnTo>
                    <a:lnTo>
                      <a:pt x="252" y="194"/>
                    </a:lnTo>
                    <a:lnTo>
                      <a:pt x="251" y="194"/>
                    </a:lnTo>
                    <a:lnTo>
                      <a:pt x="249" y="194"/>
                    </a:lnTo>
                    <a:lnTo>
                      <a:pt x="248" y="194"/>
                    </a:lnTo>
                    <a:lnTo>
                      <a:pt x="248" y="194"/>
                    </a:lnTo>
                    <a:lnTo>
                      <a:pt x="246" y="194"/>
                    </a:lnTo>
                    <a:lnTo>
                      <a:pt x="245" y="195"/>
                    </a:lnTo>
                    <a:lnTo>
                      <a:pt x="245" y="194"/>
                    </a:lnTo>
                    <a:lnTo>
                      <a:pt x="242" y="193"/>
                    </a:lnTo>
                    <a:lnTo>
                      <a:pt x="241" y="193"/>
                    </a:lnTo>
                    <a:lnTo>
                      <a:pt x="239" y="193"/>
                    </a:lnTo>
                    <a:lnTo>
                      <a:pt x="238" y="193"/>
                    </a:lnTo>
                    <a:lnTo>
                      <a:pt x="236" y="194"/>
                    </a:lnTo>
                    <a:lnTo>
                      <a:pt x="235" y="194"/>
                    </a:lnTo>
                    <a:lnTo>
                      <a:pt x="233" y="195"/>
                    </a:lnTo>
                    <a:lnTo>
                      <a:pt x="233" y="196"/>
                    </a:lnTo>
                    <a:lnTo>
                      <a:pt x="231" y="196"/>
                    </a:lnTo>
                    <a:lnTo>
                      <a:pt x="230" y="196"/>
                    </a:lnTo>
                    <a:lnTo>
                      <a:pt x="228" y="195"/>
                    </a:lnTo>
                    <a:lnTo>
                      <a:pt x="227" y="194"/>
                    </a:lnTo>
                    <a:lnTo>
                      <a:pt x="226" y="194"/>
                    </a:lnTo>
                    <a:lnTo>
                      <a:pt x="224" y="194"/>
                    </a:lnTo>
                    <a:lnTo>
                      <a:pt x="224" y="195"/>
                    </a:lnTo>
                    <a:lnTo>
                      <a:pt x="223" y="195"/>
                    </a:lnTo>
                    <a:lnTo>
                      <a:pt x="222" y="196"/>
                    </a:lnTo>
                    <a:lnTo>
                      <a:pt x="221" y="197"/>
                    </a:lnTo>
                    <a:lnTo>
                      <a:pt x="221" y="197"/>
                    </a:lnTo>
                    <a:lnTo>
                      <a:pt x="218" y="198"/>
                    </a:lnTo>
                    <a:lnTo>
                      <a:pt x="217" y="199"/>
                    </a:lnTo>
                    <a:lnTo>
                      <a:pt x="217" y="199"/>
                    </a:lnTo>
                    <a:lnTo>
                      <a:pt x="217" y="200"/>
                    </a:lnTo>
                    <a:lnTo>
                      <a:pt x="217" y="202"/>
                    </a:lnTo>
                    <a:lnTo>
                      <a:pt x="217" y="203"/>
                    </a:lnTo>
                    <a:lnTo>
                      <a:pt x="216" y="202"/>
                    </a:lnTo>
                    <a:lnTo>
                      <a:pt x="215" y="202"/>
                    </a:lnTo>
                    <a:lnTo>
                      <a:pt x="214" y="201"/>
                    </a:lnTo>
                    <a:lnTo>
                      <a:pt x="214" y="201"/>
                    </a:lnTo>
                    <a:lnTo>
                      <a:pt x="213" y="201"/>
                    </a:lnTo>
                    <a:lnTo>
                      <a:pt x="211" y="202"/>
                    </a:lnTo>
                    <a:lnTo>
                      <a:pt x="209" y="202"/>
                    </a:lnTo>
                    <a:lnTo>
                      <a:pt x="208" y="203"/>
                    </a:lnTo>
                    <a:lnTo>
                      <a:pt x="207" y="207"/>
                    </a:lnTo>
                    <a:lnTo>
                      <a:pt x="207" y="211"/>
                    </a:lnTo>
                    <a:lnTo>
                      <a:pt x="206" y="211"/>
                    </a:lnTo>
                    <a:lnTo>
                      <a:pt x="205" y="211"/>
                    </a:lnTo>
                    <a:lnTo>
                      <a:pt x="204" y="211"/>
                    </a:lnTo>
                    <a:lnTo>
                      <a:pt x="204" y="210"/>
                    </a:lnTo>
                    <a:lnTo>
                      <a:pt x="204" y="209"/>
                    </a:lnTo>
                    <a:lnTo>
                      <a:pt x="204" y="206"/>
                    </a:lnTo>
                    <a:lnTo>
                      <a:pt x="204" y="205"/>
                    </a:lnTo>
                    <a:lnTo>
                      <a:pt x="202" y="205"/>
                    </a:lnTo>
                    <a:lnTo>
                      <a:pt x="201" y="205"/>
                    </a:lnTo>
                    <a:lnTo>
                      <a:pt x="200" y="207"/>
                    </a:lnTo>
                    <a:lnTo>
                      <a:pt x="200" y="208"/>
                    </a:lnTo>
                    <a:lnTo>
                      <a:pt x="199" y="208"/>
                    </a:lnTo>
                    <a:lnTo>
                      <a:pt x="194" y="208"/>
                    </a:lnTo>
                    <a:lnTo>
                      <a:pt x="193" y="210"/>
                    </a:lnTo>
                    <a:lnTo>
                      <a:pt x="194" y="211"/>
                    </a:lnTo>
                    <a:lnTo>
                      <a:pt x="194" y="212"/>
                    </a:lnTo>
                    <a:lnTo>
                      <a:pt x="193" y="213"/>
                    </a:lnTo>
                    <a:lnTo>
                      <a:pt x="191" y="213"/>
                    </a:lnTo>
                    <a:lnTo>
                      <a:pt x="190" y="212"/>
                    </a:lnTo>
                    <a:lnTo>
                      <a:pt x="187" y="212"/>
                    </a:lnTo>
                    <a:lnTo>
                      <a:pt x="186" y="212"/>
                    </a:lnTo>
                    <a:lnTo>
                      <a:pt x="183" y="212"/>
                    </a:lnTo>
                    <a:lnTo>
                      <a:pt x="183" y="212"/>
                    </a:lnTo>
                    <a:lnTo>
                      <a:pt x="180" y="211"/>
                    </a:lnTo>
                    <a:lnTo>
                      <a:pt x="179" y="211"/>
                    </a:lnTo>
                    <a:lnTo>
                      <a:pt x="179" y="211"/>
                    </a:lnTo>
                    <a:lnTo>
                      <a:pt x="178" y="213"/>
                    </a:lnTo>
                    <a:lnTo>
                      <a:pt x="176" y="214"/>
                    </a:lnTo>
                    <a:lnTo>
                      <a:pt x="176" y="214"/>
                    </a:lnTo>
                    <a:lnTo>
                      <a:pt x="175" y="214"/>
                    </a:lnTo>
                    <a:lnTo>
                      <a:pt x="172" y="214"/>
                    </a:lnTo>
                    <a:lnTo>
                      <a:pt x="170" y="214"/>
                    </a:lnTo>
                    <a:lnTo>
                      <a:pt x="169" y="214"/>
                    </a:lnTo>
                    <a:lnTo>
                      <a:pt x="167" y="214"/>
                    </a:lnTo>
                    <a:lnTo>
                      <a:pt x="160" y="217"/>
                    </a:lnTo>
                    <a:lnTo>
                      <a:pt x="159" y="218"/>
                    </a:lnTo>
                    <a:lnTo>
                      <a:pt x="158" y="218"/>
                    </a:lnTo>
                    <a:lnTo>
                      <a:pt x="156" y="216"/>
                    </a:lnTo>
                    <a:lnTo>
                      <a:pt x="155" y="215"/>
                    </a:lnTo>
                    <a:lnTo>
                      <a:pt x="155" y="214"/>
                    </a:lnTo>
                    <a:lnTo>
                      <a:pt x="155" y="214"/>
                    </a:lnTo>
                    <a:lnTo>
                      <a:pt x="155" y="212"/>
                    </a:lnTo>
                    <a:lnTo>
                      <a:pt x="155" y="211"/>
                    </a:lnTo>
                    <a:lnTo>
                      <a:pt x="155" y="211"/>
                    </a:lnTo>
                    <a:lnTo>
                      <a:pt x="155" y="209"/>
                    </a:lnTo>
                    <a:lnTo>
                      <a:pt x="155" y="208"/>
                    </a:lnTo>
                    <a:lnTo>
                      <a:pt x="153" y="208"/>
                    </a:lnTo>
                    <a:lnTo>
                      <a:pt x="152" y="208"/>
                    </a:lnTo>
                    <a:lnTo>
                      <a:pt x="152" y="210"/>
                    </a:lnTo>
                    <a:lnTo>
                      <a:pt x="149" y="211"/>
                    </a:lnTo>
                    <a:lnTo>
                      <a:pt x="148" y="211"/>
                    </a:lnTo>
                    <a:lnTo>
                      <a:pt x="146" y="211"/>
                    </a:lnTo>
                    <a:lnTo>
                      <a:pt x="145" y="210"/>
                    </a:lnTo>
                    <a:lnTo>
                      <a:pt x="145" y="210"/>
                    </a:lnTo>
                    <a:lnTo>
                      <a:pt x="144" y="211"/>
                    </a:lnTo>
                    <a:lnTo>
                      <a:pt x="144" y="211"/>
                    </a:lnTo>
                    <a:lnTo>
                      <a:pt x="144" y="212"/>
                    </a:lnTo>
                    <a:lnTo>
                      <a:pt x="142" y="212"/>
                    </a:lnTo>
                    <a:lnTo>
                      <a:pt x="141" y="212"/>
                    </a:lnTo>
                    <a:lnTo>
                      <a:pt x="140" y="212"/>
                    </a:lnTo>
                    <a:lnTo>
                      <a:pt x="139" y="213"/>
                    </a:lnTo>
                    <a:lnTo>
                      <a:pt x="138" y="214"/>
                    </a:lnTo>
                    <a:lnTo>
                      <a:pt x="138" y="217"/>
                    </a:lnTo>
                    <a:lnTo>
                      <a:pt x="136" y="219"/>
                    </a:lnTo>
                    <a:lnTo>
                      <a:pt x="135" y="220"/>
                    </a:lnTo>
                    <a:lnTo>
                      <a:pt x="134" y="220"/>
                    </a:lnTo>
                    <a:lnTo>
                      <a:pt x="131" y="219"/>
                    </a:lnTo>
                    <a:lnTo>
                      <a:pt x="130" y="219"/>
                    </a:lnTo>
                    <a:lnTo>
                      <a:pt x="130" y="220"/>
                    </a:lnTo>
                    <a:lnTo>
                      <a:pt x="129" y="221"/>
                    </a:lnTo>
                    <a:lnTo>
                      <a:pt x="128" y="221"/>
                    </a:lnTo>
                    <a:lnTo>
                      <a:pt x="127" y="221"/>
                    </a:lnTo>
                    <a:lnTo>
                      <a:pt x="124" y="223"/>
                    </a:lnTo>
                    <a:lnTo>
                      <a:pt x="124" y="224"/>
                    </a:lnTo>
                    <a:lnTo>
                      <a:pt x="123" y="224"/>
                    </a:lnTo>
                    <a:lnTo>
                      <a:pt x="123" y="226"/>
                    </a:lnTo>
                    <a:lnTo>
                      <a:pt x="122" y="226"/>
                    </a:lnTo>
                    <a:lnTo>
                      <a:pt x="121" y="226"/>
                    </a:lnTo>
                    <a:lnTo>
                      <a:pt x="120" y="228"/>
                    </a:lnTo>
                    <a:lnTo>
                      <a:pt x="118" y="230"/>
                    </a:lnTo>
                    <a:lnTo>
                      <a:pt x="116" y="231"/>
                    </a:lnTo>
                    <a:lnTo>
                      <a:pt x="114" y="232"/>
                    </a:lnTo>
                    <a:lnTo>
                      <a:pt x="114" y="233"/>
                    </a:lnTo>
                    <a:lnTo>
                      <a:pt x="113" y="233"/>
                    </a:lnTo>
                    <a:lnTo>
                      <a:pt x="112" y="234"/>
                    </a:lnTo>
                    <a:lnTo>
                      <a:pt x="111" y="234"/>
                    </a:lnTo>
                    <a:lnTo>
                      <a:pt x="109" y="235"/>
                    </a:lnTo>
                    <a:lnTo>
                      <a:pt x="107" y="235"/>
                    </a:lnTo>
                    <a:lnTo>
                      <a:pt x="104" y="235"/>
                    </a:lnTo>
                    <a:lnTo>
                      <a:pt x="103" y="235"/>
                    </a:lnTo>
                    <a:lnTo>
                      <a:pt x="101" y="235"/>
                    </a:lnTo>
                    <a:lnTo>
                      <a:pt x="100" y="235"/>
                    </a:lnTo>
                    <a:lnTo>
                      <a:pt x="99" y="236"/>
                    </a:lnTo>
                    <a:lnTo>
                      <a:pt x="99" y="237"/>
                    </a:lnTo>
                    <a:lnTo>
                      <a:pt x="97" y="240"/>
                    </a:lnTo>
                    <a:lnTo>
                      <a:pt x="96" y="241"/>
                    </a:lnTo>
                    <a:lnTo>
                      <a:pt x="95" y="241"/>
                    </a:lnTo>
                    <a:lnTo>
                      <a:pt x="93" y="242"/>
                    </a:lnTo>
                    <a:lnTo>
                      <a:pt x="93" y="242"/>
                    </a:lnTo>
                    <a:lnTo>
                      <a:pt x="90" y="243"/>
                    </a:lnTo>
                    <a:lnTo>
                      <a:pt x="90" y="243"/>
                    </a:lnTo>
                    <a:lnTo>
                      <a:pt x="90" y="244"/>
                    </a:lnTo>
                    <a:lnTo>
                      <a:pt x="89" y="245"/>
                    </a:lnTo>
                    <a:lnTo>
                      <a:pt x="88" y="245"/>
                    </a:lnTo>
                    <a:lnTo>
                      <a:pt x="86" y="248"/>
                    </a:lnTo>
                    <a:lnTo>
                      <a:pt x="86" y="250"/>
                    </a:lnTo>
                    <a:lnTo>
                      <a:pt x="85" y="252"/>
                    </a:lnTo>
                    <a:lnTo>
                      <a:pt x="84" y="252"/>
                    </a:lnTo>
                    <a:lnTo>
                      <a:pt x="83" y="252"/>
                    </a:lnTo>
                    <a:lnTo>
                      <a:pt x="83" y="254"/>
                    </a:lnTo>
                    <a:lnTo>
                      <a:pt x="82" y="255"/>
                    </a:lnTo>
                    <a:lnTo>
                      <a:pt x="82" y="255"/>
                    </a:lnTo>
                    <a:lnTo>
                      <a:pt x="81" y="256"/>
                    </a:lnTo>
                    <a:lnTo>
                      <a:pt x="80" y="257"/>
                    </a:lnTo>
                    <a:lnTo>
                      <a:pt x="80" y="257"/>
                    </a:lnTo>
                    <a:lnTo>
                      <a:pt x="79" y="257"/>
                    </a:lnTo>
                    <a:lnTo>
                      <a:pt x="78" y="259"/>
                    </a:lnTo>
                    <a:lnTo>
                      <a:pt x="77" y="259"/>
                    </a:lnTo>
                    <a:lnTo>
                      <a:pt x="76" y="259"/>
                    </a:lnTo>
                    <a:lnTo>
                      <a:pt x="75" y="261"/>
                    </a:lnTo>
                    <a:lnTo>
                      <a:pt x="75" y="264"/>
                    </a:lnTo>
                    <a:lnTo>
                      <a:pt x="73" y="269"/>
                    </a:lnTo>
                    <a:lnTo>
                      <a:pt x="73" y="272"/>
                    </a:lnTo>
                    <a:lnTo>
                      <a:pt x="72" y="273"/>
                    </a:lnTo>
                    <a:lnTo>
                      <a:pt x="71" y="273"/>
                    </a:lnTo>
                    <a:lnTo>
                      <a:pt x="70" y="272"/>
                    </a:lnTo>
                    <a:lnTo>
                      <a:pt x="69" y="269"/>
                    </a:lnTo>
                    <a:lnTo>
                      <a:pt x="69" y="269"/>
                    </a:lnTo>
                    <a:lnTo>
                      <a:pt x="69" y="266"/>
                    </a:lnTo>
                    <a:lnTo>
                      <a:pt x="68" y="266"/>
                    </a:lnTo>
                    <a:lnTo>
                      <a:pt x="68" y="265"/>
                    </a:lnTo>
                    <a:lnTo>
                      <a:pt x="67" y="262"/>
                    </a:lnTo>
                    <a:lnTo>
                      <a:pt x="68" y="259"/>
                    </a:lnTo>
                    <a:lnTo>
                      <a:pt x="68" y="257"/>
                    </a:lnTo>
                    <a:lnTo>
                      <a:pt x="69" y="255"/>
                    </a:lnTo>
                    <a:lnTo>
                      <a:pt x="69" y="253"/>
                    </a:lnTo>
                    <a:lnTo>
                      <a:pt x="69" y="252"/>
                    </a:lnTo>
                    <a:lnTo>
                      <a:pt x="69" y="251"/>
                    </a:lnTo>
                    <a:lnTo>
                      <a:pt x="69" y="250"/>
                    </a:lnTo>
                    <a:lnTo>
                      <a:pt x="69" y="249"/>
                    </a:lnTo>
                    <a:lnTo>
                      <a:pt x="69" y="249"/>
                    </a:lnTo>
                    <a:lnTo>
                      <a:pt x="70" y="247"/>
                    </a:lnTo>
                    <a:lnTo>
                      <a:pt x="70" y="246"/>
                    </a:lnTo>
                    <a:lnTo>
                      <a:pt x="69" y="246"/>
                    </a:lnTo>
                    <a:lnTo>
                      <a:pt x="69" y="245"/>
                    </a:lnTo>
                    <a:lnTo>
                      <a:pt x="68" y="245"/>
                    </a:lnTo>
                    <a:lnTo>
                      <a:pt x="68" y="244"/>
                    </a:lnTo>
                    <a:lnTo>
                      <a:pt x="68" y="243"/>
                    </a:lnTo>
                    <a:lnTo>
                      <a:pt x="69" y="242"/>
                    </a:lnTo>
                    <a:lnTo>
                      <a:pt x="69" y="240"/>
                    </a:lnTo>
                    <a:lnTo>
                      <a:pt x="69" y="239"/>
                    </a:lnTo>
                    <a:lnTo>
                      <a:pt x="69" y="238"/>
                    </a:lnTo>
                    <a:lnTo>
                      <a:pt x="69" y="236"/>
                    </a:lnTo>
                    <a:lnTo>
                      <a:pt x="69" y="235"/>
                    </a:lnTo>
                    <a:lnTo>
                      <a:pt x="69" y="234"/>
                    </a:lnTo>
                    <a:lnTo>
                      <a:pt x="67" y="233"/>
                    </a:lnTo>
                    <a:lnTo>
                      <a:pt x="66" y="231"/>
                    </a:lnTo>
                    <a:lnTo>
                      <a:pt x="65" y="231"/>
                    </a:lnTo>
                    <a:lnTo>
                      <a:pt x="64" y="230"/>
                    </a:lnTo>
                    <a:lnTo>
                      <a:pt x="63" y="229"/>
                    </a:lnTo>
                    <a:lnTo>
                      <a:pt x="59" y="229"/>
                    </a:lnTo>
                    <a:lnTo>
                      <a:pt x="44" y="229"/>
                    </a:lnTo>
                    <a:lnTo>
                      <a:pt x="41" y="224"/>
                    </a:lnTo>
                    <a:lnTo>
                      <a:pt x="39" y="222"/>
                    </a:lnTo>
                    <a:lnTo>
                      <a:pt x="38" y="220"/>
                    </a:lnTo>
                    <a:lnTo>
                      <a:pt x="33" y="215"/>
                    </a:lnTo>
                    <a:lnTo>
                      <a:pt x="28" y="212"/>
                    </a:lnTo>
                    <a:lnTo>
                      <a:pt x="28" y="212"/>
                    </a:lnTo>
                    <a:lnTo>
                      <a:pt x="28" y="211"/>
                    </a:lnTo>
                    <a:lnTo>
                      <a:pt x="27" y="211"/>
                    </a:lnTo>
                    <a:lnTo>
                      <a:pt x="33" y="164"/>
                    </a:lnTo>
                    <a:lnTo>
                      <a:pt x="33" y="163"/>
                    </a:lnTo>
                    <a:lnTo>
                      <a:pt x="37" y="157"/>
                    </a:lnTo>
                    <a:lnTo>
                      <a:pt x="37" y="153"/>
                    </a:lnTo>
                    <a:lnTo>
                      <a:pt x="38" y="146"/>
                    </a:lnTo>
                    <a:lnTo>
                      <a:pt x="38" y="143"/>
                    </a:lnTo>
                    <a:lnTo>
                      <a:pt x="35" y="135"/>
                    </a:lnTo>
                    <a:lnTo>
                      <a:pt x="35" y="132"/>
                    </a:lnTo>
                    <a:lnTo>
                      <a:pt x="34" y="129"/>
                    </a:lnTo>
                    <a:lnTo>
                      <a:pt x="33" y="127"/>
                    </a:lnTo>
                    <a:lnTo>
                      <a:pt x="31" y="123"/>
                    </a:lnTo>
                    <a:lnTo>
                      <a:pt x="31" y="122"/>
                    </a:lnTo>
                    <a:lnTo>
                      <a:pt x="31" y="119"/>
                    </a:lnTo>
                    <a:lnTo>
                      <a:pt x="30" y="108"/>
                    </a:lnTo>
                    <a:lnTo>
                      <a:pt x="24" y="91"/>
                    </a:lnTo>
                    <a:lnTo>
                      <a:pt x="23" y="90"/>
                    </a:lnTo>
                    <a:lnTo>
                      <a:pt x="20" y="87"/>
                    </a:lnTo>
                    <a:lnTo>
                      <a:pt x="16" y="82"/>
                    </a:lnTo>
                    <a:lnTo>
                      <a:pt x="13" y="78"/>
                    </a:lnTo>
                    <a:lnTo>
                      <a:pt x="0" y="49"/>
                    </a:lnTo>
                    <a:lnTo>
                      <a:pt x="0" y="49"/>
                    </a:lnTo>
                    <a:lnTo>
                      <a:pt x="1" y="42"/>
                    </a:lnTo>
                    <a:lnTo>
                      <a:pt x="2" y="42"/>
                    </a:lnTo>
                    <a:lnTo>
                      <a:pt x="4" y="40"/>
                    </a:lnTo>
                    <a:lnTo>
                      <a:pt x="5" y="40"/>
                    </a:lnTo>
                    <a:lnTo>
                      <a:pt x="6" y="40"/>
                    </a:lnTo>
                    <a:lnTo>
                      <a:pt x="7" y="38"/>
                    </a:lnTo>
                    <a:lnTo>
                      <a:pt x="9" y="38"/>
                    </a:lnTo>
                    <a:lnTo>
                      <a:pt x="11" y="39"/>
                    </a:lnTo>
                    <a:lnTo>
                      <a:pt x="11" y="38"/>
                    </a:lnTo>
                    <a:lnTo>
                      <a:pt x="13" y="38"/>
                    </a:lnTo>
                    <a:lnTo>
                      <a:pt x="15" y="38"/>
                    </a:lnTo>
                    <a:lnTo>
                      <a:pt x="17" y="37"/>
                    </a:lnTo>
                    <a:lnTo>
                      <a:pt x="18" y="37"/>
                    </a:lnTo>
                    <a:lnTo>
                      <a:pt x="18" y="37"/>
                    </a:lnTo>
                    <a:lnTo>
                      <a:pt x="21" y="38"/>
                    </a:lnTo>
                    <a:lnTo>
                      <a:pt x="23" y="38"/>
                    </a:lnTo>
                    <a:lnTo>
                      <a:pt x="24" y="37"/>
                    </a:lnTo>
                    <a:lnTo>
                      <a:pt x="24" y="37"/>
                    </a:lnTo>
                    <a:lnTo>
                      <a:pt x="25" y="37"/>
                    </a:lnTo>
                    <a:lnTo>
                      <a:pt x="27" y="36"/>
                    </a:lnTo>
                    <a:lnTo>
                      <a:pt x="28" y="36"/>
                    </a:lnTo>
                    <a:lnTo>
                      <a:pt x="30" y="35"/>
                    </a:lnTo>
                    <a:lnTo>
                      <a:pt x="32" y="35"/>
                    </a:lnTo>
                    <a:lnTo>
                      <a:pt x="35" y="34"/>
                    </a:lnTo>
                    <a:lnTo>
                      <a:pt x="38" y="35"/>
                    </a:lnTo>
                    <a:lnTo>
                      <a:pt x="39" y="34"/>
                    </a:lnTo>
                    <a:lnTo>
                      <a:pt x="42" y="33"/>
                    </a:lnTo>
                    <a:lnTo>
                      <a:pt x="43" y="33"/>
                    </a:lnTo>
                    <a:lnTo>
                      <a:pt x="45" y="31"/>
                    </a:lnTo>
                    <a:lnTo>
                      <a:pt x="46" y="31"/>
                    </a:lnTo>
                    <a:lnTo>
                      <a:pt x="49" y="30"/>
                    </a:lnTo>
                    <a:lnTo>
                      <a:pt x="50" y="28"/>
                    </a:lnTo>
                    <a:lnTo>
                      <a:pt x="51" y="28"/>
                    </a:lnTo>
                    <a:lnTo>
                      <a:pt x="53" y="28"/>
                    </a:lnTo>
                    <a:lnTo>
                      <a:pt x="55" y="27"/>
                    </a:lnTo>
                    <a:lnTo>
                      <a:pt x="56" y="27"/>
                    </a:lnTo>
                    <a:lnTo>
                      <a:pt x="59" y="27"/>
                    </a:lnTo>
                    <a:lnTo>
                      <a:pt x="60" y="27"/>
                    </a:lnTo>
                    <a:lnTo>
                      <a:pt x="62" y="28"/>
                    </a:lnTo>
                    <a:lnTo>
                      <a:pt x="66" y="28"/>
                    </a:lnTo>
                    <a:lnTo>
                      <a:pt x="69" y="28"/>
                    </a:lnTo>
                    <a:lnTo>
                      <a:pt x="70" y="28"/>
                    </a:lnTo>
                    <a:lnTo>
                      <a:pt x="75" y="29"/>
                    </a:lnTo>
                    <a:lnTo>
                      <a:pt x="76" y="30"/>
                    </a:lnTo>
                    <a:lnTo>
                      <a:pt x="78" y="31"/>
                    </a:lnTo>
                    <a:lnTo>
                      <a:pt x="82" y="31"/>
                    </a:lnTo>
                    <a:lnTo>
                      <a:pt x="86" y="33"/>
                    </a:lnTo>
                    <a:lnTo>
                      <a:pt x="90" y="32"/>
                    </a:lnTo>
                    <a:lnTo>
                      <a:pt x="96" y="31"/>
                    </a:lnTo>
                    <a:lnTo>
                      <a:pt x="98" y="45"/>
                    </a:lnTo>
                    <a:lnTo>
                      <a:pt x="100" y="54"/>
                    </a:lnTo>
                    <a:lnTo>
                      <a:pt x="100" y="54"/>
                    </a:lnTo>
                    <a:lnTo>
                      <a:pt x="103" y="52"/>
                    </a:lnTo>
                    <a:lnTo>
                      <a:pt x="106" y="50"/>
                    </a:lnTo>
                    <a:lnTo>
                      <a:pt x="107" y="49"/>
                    </a:lnTo>
                    <a:lnTo>
                      <a:pt x="108" y="47"/>
                    </a:lnTo>
                    <a:lnTo>
                      <a:pt x="108" y="45"/>
                    </a:lnTo>
                    <a:lnTo>
                      <a:pt x="109" y="43"/>
                    </a:lnTo>
                    <a:lnTo>
                      <a:pt x="110" y="39"/>
                    </a:lnTo>
                    <a:lnTo>
                      <a:pt x="111" y="38"/>
                    </a:lnTo>
                    <a:lnTo>
                      <a:pt x="112" y="39"/>
                    </a:lnTo>
                    <a:lnTo>
                      <a:pt x="114" y="38"/>
                    </a:lnTo>
                    <a:lnTo>
                      <a:pt x="115" y="38"/>
                    </a:lnTo>
                    <a:lnTo>
                      <a:pt x="116" y="37"/>
                    </a:lnTo>
                    <a:lnTo>
                      <a:pt x="119" y="37"/>
                    </a:lnTo>
                    <a:lnTo>
                      <a:pt x="120" y="37"/>
                    </a:lnTo>
                    <a:lnTo>
                      <a:pt x="121" y="35"/>
                    </a:lnTo>
                    <a:lnTo>
                      <a:pt x="121" y="35"/>
                    </a:lnTo>
                    <a:lnTo>
                      <a:pt x="121" y="34"/>
                    </a:lnTo>
                    <a:lnTo>
                      <a:pt x="121" y="32"/>
                    </a:lnTo>
                    <a:lnTo>
                      <a:pt x="120" y="31"/>
                    </a:lnTo>
                    <a:lnTo>
                      <a:pt x="121" y="29"/>
                    </a:lnTo>
                    <a:lnTo>
                      <a:pt x="121" y="28"/>
                    </a:lnTo>
                    <a:lnTo>
                      <a:pt x="122" y="27"/>
                    </a:lnTo>
                    <a:lnTo>
                      <a:pt x="123" y="27"/>
                    </a:lnTo>
                    <a:lnTo>
                      <a:pt x="124" y="30"/>
                    </a:lnTo>
                    <a:lnTo>
                      <a:pt x="125" y="30"/>
                    </a:lnTo>
                    <a:lnTo>
                      <a:pt x="126" y="30"/>
                    </a:lnTo>
                    <a:lnTo>
                      <a:pt x="128" y="30"/>
                    </a:lnTo>
                    <a:lnTo>
                      <a:pt x="128" y="29"/>
                    </a:lnTo>
                    <a:lnTo>
                      <a:pt x="129" y="28"/>
                    </a:lnTo>
                    <a:lnTo>
                      <a:pt x="130" y="28"/>
                    </a:lnTo>
                    <a:lnTo>
                      <a:pt x="131" y="27"/>
                    </a:lnTo>
                    <a:lnTo>
                      <a:pt x="131" y="28"/>
                    </a:lnTo>
                    <a:lnTo>
                      <a:pt x="131" y="30"/>
                    </a:lnTo>
                    <a:lnTo>
                      <a:pt x="132" y="31"/>
                    </a:lnTo>
                    <a:lnTo>
                      <a:pt x="134" y="34"/>
                    </a:lnTo>
                    <a:lnTo>
                      <a:pt x="135" y="35"/>
                    </a:lnTo>
                    <a:lnTo>
                      <a:pt x="135" y="35"/>
                    </a:lnTo>
                    <a:lnTo>
                      <a:pt x="138" y="36"/>
                    </a:lnTo>
                    <a:lnTo>
                      <a:pt x="141" y="38"/>
                    </a:lnTo>
                    <a:lnTo>
                      <a:pt x="141" y="41"/>
                    </a:lnTo>
                    <a:lnTo>
                      <a:pt x="142" y="42"/>
                    </a:lnTo>
                    <a:lnTo>
                      <a:pt x="144" y="43"/>
                    </a:lnTo>
                    <a:lnTo>
                      <a:pt x="146" y="44"/>
                    </a:lnTo>
                    <a:lnTo>
                      <a:pt x="147" y="47"/>
                    </a:lnTo>
                    <a:lnTo>
                      <a:pt x="148" y="48"/>
                    </a:lnTo>
                    <a:lnTo>
                      <a:pt x="148" y="49"/>
                    </a:lnTo>
                    <a:lnTo>
                      <a:pt x="149" y="49"/>
                    </a:lnTo>
                    <a:lnTo>
                      <a:pt x="148" y="52"/>
                    </a:lnTo>
                    <a:lnTo>
                      <a:pt x="149" y="52"/>
                    </a:lnTo>
                    <a:lnTo>
                      <a:pt x="151" y="53"/>
                    </a:lnTo>
                    <a:lnTo>
                      <a:pt x="151" y="55"/>
                    </a:lnTo>
                    <a:lnTo>
                      <a:pt x="151" y="56"/>
                    </a:lnTo>
                    <a:lnTo>
                      <a:pt x="152" y="56"/>
                    </a:lnTo>
                    <a:lnTo>
                      <a:pt x="152" y="55"/>
                    </a:lnTo>
                    <a:lnTo>
                      <a:pt x="153" y="55"/>
                    </a:lnTo>
                    <a:lnTo>
                      <a:pt x="154" y="52"/>
                    </a:lnTo>
                    <a:lnTo>
                      <a:pt x="155" y="52"/>
                    </a:lnTo>
                    <a:lnTo>
                      <a:pt x="158" y="51"/>
                    </a:lnTo>
                    <a:lnTo>
                      <a:pt x="162" y="52"/>
                    </a:lnTo>
                    <a:lnTo>
                      <a:pt x="162" y="52"/>
                    </a:lnTo>
                    <a:lnTo>
                      <a:pt x="163" y="52"/>
                    </a:lnTo>
                    <a:lnTo>
                      <a:pt x="166" y="52"/>
                    </a:lnTo>
                    <a:lnTo>
                      <a:pt x="168" y="52"/>
                    </a:lnTo>
                    <a:lnTo>
                      <a:pt x="169" y="53"/>
                    </a:lnTo>
                    <a:lnTo>
                      <a:pt x="173" y="53"/>
                    </a:lnTo>
                    <a:lnTo>
                      <a:pt x="175" y="52"/>
                    </a:lnTo>
                    <a:lnTo>
                      <a:pt x="177" y="52"/>
                    </a:lnTo>
                    <a:lnTo>
                      <a:pt x="179" y="52"/>
                    </a:lnTo>
                    <a:lnTo>
                      <a:pt x="182" y="53"/>
                    </a:lnTo>
                    <a:lnTo>
                      <a:pt x="182" y="54"/>
                    </a:lnTo>
                    <a:lnTo>
                      <a:pt x="184" y="54"/>
                    </a:lnTo>
                    <a:lnTo>
                      <a:pt x="186" y="53"/>
                    </a:lnTo>
                    <a:lnTo>
                      <a:pt x="186" y="52"/>
                    </a:lnTo>
                    <a:lnTo>
                      <a:pt x="188" y="51"/>
                    </a:lnTo>
                    <a:lnTo>
                      <a:pt x="189" y="50"/>
                    </a:lnTo>
                    <a:lnTo>
                      <a:pt x="190" y="51"/>
                    </a:lnTo>
                    <a:lnTo>
                      <a:pt x="190" y="52"/>
                    </a:lnTo>
                    <a:lnTo>
                      <a:pt x="192" y="53"/>
                    </a:lnTo>
                    <a:lnTo>
                      <a:pt x="193" y="53"/>
                    </a:lnTo>
                    <a:lnTo>
                      <a:pt x="194" y="52"/>
                    </a:lnTo>
                    <a:lnTo>
                      <a:pt x="196" y="54"/>
                    </a:lnTo>
                    <a:lnTo>
                      <a:pt x="197" y="56"/>
                    </a:lnTo>
                    <a:lnTo>
                      <a:pt x="198" y="57"/>
                    </a:lnTo>
                    <a:lnTo>
                      <a:pt x="199" y="58"/>
                    </a:lnTo>
                    <a:lnTo>
                      <a:pt x="201" y="57"/>
                    </a:lnTo>
                    <a:lnTo>
                      <a:pt x="202" y="56"/>
                    </a:lnTo>
                    <a:lnTo>
                      <a:pt x="204" y="56"/>
                    </a:lnTo>
                    <a:lnTo>
                      <a:pt x="206" y="56"/>
                    </a:lnTo>
                    <a:lnTo>
                      <a:pt x="207" y="57"/>
                    </a:lnTo>
                    <a:lnTo>
                      <a:pt x="206" y="57"/>
                    </a:lnTo>
                    <a:lnTo>
                      <a:pt x="204" y="59"/>
                    </a:lnTo>
                    <a:lnTo>
                      <a:pt x="203" y="60"/>
                    </a:lnTo>
                    <a:lnTo>
                      <a:pt x="204" y="61"/>
                    </a:lnTo>
                    <a:lnTo>
                      <a:pt x="204" y="63"/>
                    </a:lnTo>
                    <a:lnTo>
                      <a:pt x="204" y="64"/>
                    </a:lnTo>
                    <a:lnTo>
                      <a:pt x="202" y="66"/>
                    </a:lnTo>
                    <a:lnTo>
                      <a:pt x="202" y="66"/>
                    </a:lnTo>
                    <a:lnTo>
                      <a:pt x="202" y="67"/>
                    </a:lnTo>
                    <a:lnTo>
                      <a:pt x="203" y="67"/>
                    </a:lnTo>
                    <a:lnTo>
                      <a:pt x="204" y="69"/>
                    </a:lnTo>
                    <a:lnTo>
                      <a:pt x="204" y="71"/>
                    </a:lnTo>
                    <a:lnTo>
                      <a:pt x="206" y="73"/>
                    </a:lnTo>
                    <a:lnTo>
                      <a:pt x="208" y="73"/>
                    </a:lnTo>
                    <a:lnTo>
                      <a:pt x="210" y="73"/>
                    </a:lnTo>
                    <a:lnTo>
                      <a:pt x="211" y="74"/>
                    </a:lnTo>
                    <a:lnTo>
                      <a:pt x="212" y="74"/>
                    </a:lnTo>
                    <a:lnTo>
                      <a:pt x="213" y="74"/>
                    </a:lnTo>
                    <a:lnTo>
                      <a:pt x="214" y="74"/>
                    </a:lnTo>
                    <a:lnTo>
                      <a:pt x="215" y="73"/>
                    </a:lnTo>
                    <a:lnTo>
                      <a:pt x="217" y="70"/>
                    </a:lnTo>
                    <a:lnTo>
                      <a:pt x="217" y="69"/>
                    </a:lnTo>
                    <a:lnTo>
                      <a:pt x="218" y="69"/>
                    </a:lnTo>
                    <a:lnTo>
                      <a:pt x="219" y="68"/>
                    </a:lnTo>
                    <a:lnTo>
                      <a:pt x="221" y="68"/>
                    </a:lnTo>
                    <a:lnTo>
                      <a:pt x="221" y="67"/>
                    </a:lnTo>
                    <a:lnTo>
                      <a:pt x="221" y="66"/>
                    </a:lnTo>
                    <a:lnTo>
                      <a:pt x="220" y="65"/>
                    </a:lnTo>
                    <a:lnTo>
                      <a:pt x="219" y="64"/>
                    </a:lnTo>
                    <a:lnTo>
                      <a:pt x="219" y="62"/>
                    </a:lnTo>
                    <a:lnTo>
                      <a:pt x="220" y="62"/>
                    </a:lnTo>
                    <a:lnTo>
                      <a:pt x="221" y="62"/>
                    </a:lnTo>
                    <a:lnTo>
                      <a:pt x="221" y="62"/>
                    </a:lnTo>
                    <a:lnTo>
                      <a:pt x="222" y="62"/>
                    </a:lnTo>
                    <a:lnTo>
                      <a:pt x="223" y="61"/>
                    </a:lnTo>
                    <a:lnTo>
                      <a:pt x="224" y="60"/>
                    </a:lnTo>
                    <a:lnTo>
                      <a:pt x="224" y="59"/>
                    </a:lnTo>
                    <a:lnTo>
                      <a:pt x="225" y="60"/>
                    </a:lnTo>
                    <a:lnTo>
                      <a:pt x="225" y="61"/>
                    </a:lnTo>
                    <a:lnTo>
                      <a:pt x="227" y="62"/>
                    </a:lnTo>
                    <a:lnTo>
                      <a:pt x="228" y="62"/>
                    </a:lnTo>
                    <a:lnTo>
                      <a:pt x="228" y="60"/>
                    </a:lnTo>
                    <a:lnTo>
                      <a:pt x="230" y="58"/>
                    </a:lnTo>
                    <a:lnTo>
                      <a:pt x="230" y="57"/>
                    </a:lnTo>
                    <a:lnTo>
                      <a:pt x="231" y="57"/>
                    </a:lnTo>
                    <a:lnTo>
                      <a:pt x="231" y="56"/>
                    </a:lnTo>
                    <a:lnTo>
                      <a:pt x="232" y="58"/>
                    </a:lnTo>
                    <a:lnTo>
                      <a:pt x="234" y="58"/>
                    </a:lnTo>
                    <a:lnTo>
                      <a:pt x="235" y="56"/>
                    </a:lnTo>
                    <a:lnTo>
                      <a:pt x="235" y="55"/>
                    </a:lnTo>
                    <a:lnTo>
                      <a:pt x="234" y="54"/>
                    </a:lnTo>
                    <a:lnTo>
                      <a:pt x="235" y="53"/>
                    </a:lnTo>
                    <a:lnTo>
                      <a:pt x="235" y="53"/>
                    </a:lnTo>
                    <a:lnTo>
                      <a:pt x="237" y="53"/>
                    </a:lnTo>
                    <a:lnTo>
                      <a:pt x="238" y="52"/>
                    </a:lnTo>
                    <a:lnTo>
                      <a:pt x="239" y="52"/>
                    </a:lnTo>
                    <a:lnTo>
                      <a:pt x="239" y="53"/>
                    </a:lnTo>
                    <a:lnTo>
                      <a:pt x="240" y="53"/>
                    </a:lnTo>
                    <a:lnTo>
                      <a:pt x="241" y="53"/>
                    </a:lnTo>
                    <a:lnTo>
                      <a:pt x="242" y="52"/>
                    </a:lnTo>
                    <a:lnTo>
                      <a:pt x="245" y="52"/>
                    </a:lnTo>
                    <a:lnTo>
                      <a:pt x="245" y="53"/>
                    </a:lnTo>
                    <a:lnTo>
                      <a:pt x="247" y="53"/>
                    </a:lnTo>
                    <a:lnTo>
                      <a:pt x="252" y="52"/>
                    </a:lnTo>
                    <a:lnTo>
                      <a:pt x="252" y="52"/>
                    </a:lnTo>
                    <a:close/>
                  </a:path>
                </a:pathLst>
              </a:custGeom>
              <a:solidFill>
                <a:srgbClr val="F0C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15" name="Freeform 973">
                <a:extLst>
                  <a:ext uri="{FF2B5EF4-FFF2-40B4-BE49-F238E27FC236}">
                    <a16:creationId xmlns:a16="http://schemas.microsoft.com/office/drawing/2014/main" id="{3EB3594B-055B-4C2C-8E19-337FD7915E93}"/>
                  </a:ext>
                </a:extLst>
              </p:cNvPr>
              <p:cNvSpPr>
                <a:spLocks/>
              </p:cNvSpPr>
              <p:nvPr/>
            </p:nvSpPr>
            <p:spPr bwMode="auto">
              <a:xfrm>
                <a:off x="5150" y="772"/>
                <a:ext cx="426" cy="273"/>
              </a:xfrm>
              <a:custGeom>
                <a:avLst/>
                <a:gdLst>
                  <a:gd name="T0" fmla="*/ 261 w 426"/>
                  <a:gd name="T1" fmla="*/ 42 h 273"/>
                  <a:gd name="T2" fmla="*/ 263 w 426"/>
                  <a:gd name="T3" fmla="*/ 33 h 273"/>
                  <a:gd name="T4" fmla="*/ 270 w 426"/>
                  <a:gd name="T5" fmla="*/ 26 h 273"/>
                  <a:gd name="T6" fmla="*/ 279 w 426"/>
                  <a:gd name="T7" fmla="*/ 15 h 273"/>
                  <a:gd name="T8" fmla="*/ 286 w 426"/>
                  <a:gd name="T9" fmla="*/ 11 h 273"/>
                  <a:gd name="T10" fmla="*/ 297 w 426"/>
                  <a:gd name="T11" fmla="*/ 2 h 273"/>
                  <a:gd name="T12" fmla="*/ 317 w 426"/>
                  <a:gd name="T13" fmla="*/ 6 h 273"/>
                  <a:gd name="T14" fmla="*/ 322 w 426"/>
                  <a:gd name="T15" fmla="*/ 12 h 273"/>
                  <a:gd name="T16" fmla="*/ 328 w 426"/>
                  <a:gd name="T17" fmla="*/ 2 h 273"/>
                  <a:gd name="T18" fmla="*/ 336 w 426"/>
                  <a:gd name="T19" fmla="*/ 0 h 273"/>
                  <a:gd name="T20" fmla="*/ 347 w 426"/>
                  <a:gd name="T21" fmla="*/ 5 h 273"/>
                  <a:gd name="T22" fmla="*/ 350 w 426"/>
                  <a:gd name="T23" fmla="*/ 12 h 273"/>
                  <a:gd name="T24" fmla="*/ 358 w 426"/>
                  <a:gd name="T25" fmla="*/ 15 h 273"/>
                  <a:gd name="T26" fmla="*/ 358 w 426"/>
                  <a:gd name="T27" fmla="*/ 25 h 273"/>
                  <a:gd name="T28" fmla="*/ 369 w 426"/>
                  <a:gd name="T29" fmla="*/ 28 h 273"/>
                  <a:gd name="T30" fmla="*/ 367 w 426"/>
                  <a:gd name="T31" fmla="*/ 18 h 273"/>
                  <a:gd name="T32" fmla="*/ 368 w 426"/>
                  <a:gd name="T33" fmla="*/ 7 h 273"/>
                  <a:gd name="T34" fmla="*/ 383 w 426"/>
                  <a:gd name="T35" fmla="*/ 5 h 273"/>
                  <a:gd name="T36" fmla="*/ 396 w 426"/>
                  <a:gd name="T37" fmla="*/ 2 h 273"/>
                  <a:gd name="T38" fmla="*/ 404 w 426"/>
                  <a:gd name="T39" fmla="*/ 8 h 273"/>
                  <a:gd name="T40" fmla="*/ 417 w 426"/>
                  <a:gd name="T41" fmla="*/ 14 h 273"/>
                  <a:gd name="T42" fmla="*/ 417 w 426"/>
                  <a:gd name="T43" fmla="*/ 17 h 273"/>
                  <a:gd name="T44" fmla="*/ 399 w 426"/>
                  <a:gd name="T45" fmla="*/ 22 h 273"/>
                  <a:gd name="T46" fmla="*/ 383 w 426"/>
                  <a:gd name="T47" fmla="*/ 31 h 273"/>
                  <a:gd name="T48" fmla="*/ 372 w 426"/>
                  <a:gd name="T49" fmla="*/ 47 h 273"/>
                  <a:gd name="T50" fmla="*/ 364 w 426"/>
                  <a:gd name="T51" fmla="*/ 66 h 273"/>
                  <a:gd name="T52" fmla="*/ 357 w 426"/>
                  <a:gd name="T53" fmla="*/ 77 h 273"/>
                  <a:gd name="T54" fmla="*/ 348 w 426"/>
                  <a:gd name="T55" fmla="*/ 90 h 273"/>
                  <a:gd name="T56" fmla="*/ 341 w 426"/>
                  <a:gd name="T57" fmla="*/ 100 h 273"/>
                  <a:gd name="T58" fmla="*/ 344 w 426"/>
                  <a:gd name="T59" fmla="*/ 114 h 273"/>
                  <a:gd name="T60" fmla="*/ 342 w 426"/>
                  <a:gd name="T61" fmla="*/ 123 h 273"/>
                  <a:gd name="T62" fmla="*/ 334 w 426"/>
                  <a:gd name="T63" fmla="*/ 130 h 273"/>
                  <a:gd name="T64" fmla="*/ 326 w 426"/>
                  <a:gd name="T65" fmla="*/ 131 h 273"/>
                  <a:gd name="T66" fmla="*/ 313 w 426"/>
                  <a:gd name="T67" fmla="*/ 135 h 273"/>
                  <a:gd name="T68" fmla="*/ 305 w 426"/>
                  <a:gd name="T69" fmla="*/ 146 h 273"/>
                  <a:gd name="T70" fmla="*/ 290 w 426"/>
                  <a:gd name="T71" fmla="*/ 161 h 273"/>
                  <a:gd name="T72" fmla="*/ 293 w 426"/>
                  <a:gd name="T73" fmla="*/ 174 h 273"/>
                  <a:gd name="T74" fmla="*/ 292 w 426"/>
                  <a:gd name="T75" fmla="*/ 180 h 273"/>
                  <a:gd name="T76" fmla="*/ 286 w 426"/>
                  <a:gd name="T77" fmla="*/ 183 h 273"/>
                  <a:gd name="T78" fmla="*/ 287 w 426"/>
                  <a:gd name="T79" fmla="*/ 193 h 273"/>
                  <a:gd name="T80" fmla="*/ 278 w 426"/>
                  <a:gd name="T81" fmla="*/ 197 h 273"/>
                  <a:gd name="T82" fmla="*/ 269 w 426"/>
                  <a:gd name="T83" fmla="*/ 197 h 273"/>
                  <a:gd name="T84" fmla="*/ 259 w 426"/>
                  <a:gd name="T85" fmla="*/ 194 h 273"/>
                  <a:gd name="T86" fmla="*/ 238 w 426"/>
                  <a:gd name="T87" fmla="*/ 193 h 273"/>
                  <a:gd name="T88" fmla="*/ 217 w 426"/>
                  <a:gd name="T89" fmla="*/ 199 h 273"/>
                  <a:gd name="T90" fmla="*/ 204 w 426"/>
                  <a:gd name="T91" fmla="*/ 211 h 273"/>
                  <a:gd name="T92" fmla="*/ 187 w 426"/>
                  <a:gd name="T93" fmla="*/ 212 h 273"/>
                  <a:gd name="T94" fmla="*/ 158 w 426"/>
                  <a:gd name="T95" fmla="*/ 218 h 273"/>
                  <a:gd name="T96" fmla="*/ 145 w 426"/>
                  <a:gd name="T97" fmla="*/ 210 h 273"/>
                  <a:gd name="T98" fmla="*/ 128 w 426"/>
                  <a:gd name="T99" fmla="*/ 221 h 273"/>
                  <a:gd name="T100" fmla="*/ 107 w 426"/>
                  <a:gd name="T101" fmla="*/ 235 h 273"/>
                  <a:gd name="T102" fmla="*/ 86 w 426"/>
                  <a:gd name="T103" fmla="*/ 248 h 273"/>
                  <a:gd name="T104" fmla="*/ 73 w 426"/>
                  <a:gd name="T105" fmla="*/ 269 h 273"/>
                  <a:gd name="T106" fmla="*/ 69 w 426"/>
                  <a:gd name="T107" fmla="*/ 250 h 273"/>
                  <a:gd name="T108" fmla="*/ 67 w 426"/>
                  <a:gd name="T109" fmla="*/ 233 h 273"/>
                  <a:gd name="T110" fmla="*/ 37 w 426"/>
                  <a:gd name="T111" fmla="*/ 157 h 273"/>
                  <a:gd name="T112" fmla="*/ 0 w 426"/>
                  <a:gd name="T113" fmla="*/ 49 h 273"/>
                  <a:gd name="T114" fmla="*/ 23 w 426"/>
                  <a:gd name="T115" fmla="*/ 38 h 273"/>
                  <a:gd name="T116" fmla="*/ 51 w 426"/>
                  <a:gd name="T117" fmla="*/ 28 h 273"/>
                  <a:gd name="T118" fmla="*/ 98 w 426"/>
                  <a:gd name="T119" fmla="*/ 4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6" h="273">
                    <a:moveTo>
                      <a:pt x="252" y="52"/>
                    </a:moveTo>
                    <a:lnTo>
                      <a:pt x="253" y="52"/>
                    </a:lnTo>
                    <a:lnTo>
                      <a:pt x="254" y="53"/>
                    </a:lnTo>
                    <a:lnTo>
                      <a:pt x="255" y="52"/>
                    </a:lnTo>
                    <a:lnTo>
                      <a:pt x="257" y="51"/>
                    </a:lnTo>
                    <a:lnTo>
                      <a:pt x="257" y="50"/>
                    </a:lnTo>
                    <a:lnTo>
                      <a:pt x="258" y="49"/>
                    </a:lnTo>
                    <a:lnTo>
                      <a:pt x="256" y="47"/>
                    </a:lnTo>
                    <a:lnTo>
                      <a:pt x="256" y="46"/>
                    </a:lnTo>
                    <a:lnTo>
                      <a:pt x="257" y="45"/>
                    </a:lnTo>
                    <a:lnTo>
                      <a:pt x="258" y="45"/>
                    </a:lnTo>
                    <a:lnTo>
                      <a:pt x="259" y="45"/>
                    </a:lnTo>
                    <a:lnTo>
                      <a:pt x="262" y="46"/>
                    </a:lnTo>
                    <a:lnTo>
                      <a:pt x="262" y="45"/>
                    </a:lnTo>
                    <a:lnTo>
                      <a:pt x="261" y="44"/>
                    </a:lnTo>
                    <a:lnTo>
                      <a:pt x="261" y="43"/>
                    </a:lnTo>
                    <a:lnTo>
                      <a:pt x="261" y="42"/>
                    </a:lnTo>
                    <a:lnTo>
                      <a:pt x="259" y="40"/>
                    </a:lnTo>
                    <a:lnTo>
                      <a:pt x="262" y="38"/>
                    </a:lnTo>
                    <a:lnTo>
                      <a:pt x="261" y="38"/>
                    </a:lnTo>
                    <a:lnTo>
                      <a:pt x="259" y="37"/>
                    </a:lnTo>
                    <a:lnTo>
                      <a:pt x="259" y="35"/>
                    </a:lnTo>
                    <a:lnTo>
                      <a:pt x="259" y="35"/>
                    </a:lnTo>
                    <a:lnTo>
                      <a:pt x="258" y="36"/>
                    </a:lnTo>
                    <a:lnTo>
                      <a:pt x="257" y="36"/>
                    </a:lnTo>
                    <a:lnTo>
                      <a:pt x="257" y="35"/>
                    </a:lnTo>
                    <a:lnTo>
                      <a:pt x="258" y="33"/>
                    </a:lnTo>
                    <a:lnTo>
                      <a:pt x="258" y="31"/>
                    </a:lnTo>
                    <a:lnTo>
                      <a:pt x="258" y="29"/>
                    </a:lnTo>
                    <a:lnTo>
                      <a:pt x="259" y="28"/>
                    </a:lnTo>
                    <a:lnTo>
                      <a:pt x="262" y="30"/>
                    </a:lnTo>
                    <a:lnTo>
                      <a:pt x="262" y="31"/>
                    </a:lnTo>
                    <a:lnTo>
                      <a:pt x="262" y="32"/>
                    </a:lnTo>
                    <a:lnTo>
                      <a:pt x="263" y="33"/>
                    </a:lnTo>
                    <a:lnTo>
                      <a:pt x="265" y="32"/>
                    </a:lnTo>
                    <a:lnTo>
                      <a:pt x="266" y="32"/>
                    </a:lnTo>
                    <a:lnTo>
                      <a:pt x="266" y="33"/>
                    </a:lnTo>
                    <a:lnTo>
                      <a:pt x="268" y="35"/>
                    </a:lnTo>
                    <a:lnTo>
                      <a:pt x="269" y="35"/>
                    </a:lnTo>
                    <a:lnTo>
                      <a:pt x="269" y="35"/>
                    </a:lnTo>
                    <a:lnTo>
                      <a:pt x="270" y="34"/>
                    </a:lnTo>
                    <a:lnTo>
                      <a:pt x="272" y="33"/>
                    </a:lnTo>
                    <a:lnTo>
                      <a:pt x="272" y="32"/>
                    </a:lnTo>
                    <a:lnTo>
                      <a:pt x="272" y="31"/>
                    </a:lnTo>
                    <a:lnTo>
                      <a:pt x="271" y="31"/>
                    </a:lnTo>
                    <a:lnTo>
                      <a:pt x="272" y="31"/>
                    </a:lnTo>
                    <a:lnTo>
                      <a:pt x="272" y="30"/>
                    </a:lnTo>
                    <a:lnTo>
                      <a:pt x="272" y="29"/>
                    </a:lnTo>
                    <a:lnTo>
                      <a:pt x="272" y="29"/>
                    </a:lnTo>
                    <a:lnTo>
                      <a:pt x="270" y="28"/>
                    </a:lnTo>
                    <a:lnTo>
                      <a:pt x="270" y="26"/>
                    </a:lnTo>
                    <a:lnTo>
                      <a:pt x="269" y="24"/>
                    </a:lnTo>
                    <a:lnTo>
                      <a:pt x="270" y="23"/>
                    </a:lnTo>
                    <a:lnTo>
                      <a:pt x="271" y="23"/>
                    </a:lnTo>
                    <a:lnTo>
                      <a:pt x="271" y="22"/>
                    </a:lnTo>
                    <a:lnTo>
                      <a:pt x="272" y="21"/>
                    </a:lnTo>
                    <a:lnTo>
                      <a:pt x="273" y="21"/>
                    </a:lnTo>
                    <a:lnTo>
                      <a:pt x="276" y="21"/>
                    </a:lnTo>
                    <a:lnTo>
                      <a:pt x="279" y="19"/>
                    </a:lnTo>
                    <a:lnTo>
                      <a:pt x="281" y="21"/>
                    </a:lnTo>
                    <a:lnTo>
                      <a:pt x="283" y="21"/>
                    </a:lnTo>
                    <a:lnTo>
                      <a:pt x="284" y="21"/>
                    </a:lnTo>
                    <a:lnTo>
                      <a:pt x="285" y="19"/>
                    </a:lnTo>
                    <a:lnTo>
                      <a:pt x="283" y="18"/>
                    </a:lnTo>
                    <a:lnTo>
                      <a:pt x="281" y="18"/>
                    </a:lnTo>
                    <a:lnTo>
                      <a:pt x="281" y="16"/>
                    </a:lnTo>
                    <a:lnTo>
                      <a:pt x="280" y="16"/>
                    </a:lnTo>
                    <a:lnTo>
                      <a:pt x="279" y="15"/>
                    </a:lnTo>
                    <a:lnTo>
                      <a:pt x="279" y="15"/>
                    </a:lnTo>
                    <a:lnTo>
                      <a:pt x="276" y="14"/>
                    </a:lnTo>
                    <a:lnTo>
                      <a:pt x="276" y="14"/>
                    </a:lnTo>
                    <a:lnTo>
                      <a:pt x="275" y="14"/>
                    </a:lnTo>
                    <a:lnTo>
                      <a:pt x="276" y="14"/>
                    </a:lnTo>
                    <a:lnTo>
                      <a:pt x="276" y="12"/>
                    </a:lnTo>
                    <a:lnTo>
                      <a:pt x="276" y="12"/>
                    </a:lnTo>
                    <a:lnTo>
                      <a:pt x="277" y="11"/>
                    </a:lnTo>
                    <a:lnTo>
                      <a:pt x="278" y="12"/>
                    </a:lnTo>
                    <a:lnTo>
                      <a:pt x="280" y="11"/>
                    </a:lnTo>
                    <a:lnTo>
                      <a:pt x="283" y="10"/>
                    </a:lnTo>
                    <a:lnTo>
                      <a:pt x="283" y="12"/>
                    </a:lnTo>
                    <a:lnTo>
                      <a:pt x="283" y="13"/>
                    </a:lnTo>
                    <a:lnTo>
                      <a:pt x="284" y="13"/>
                    </a:lnTo>
                    <a:lnTo>
                      <a:pt x="285" y="11"/>
                    </a:lnTo>
                    <a:lnTo>
                      <a:pt x="286" y="12"/>
                    </a:lnTo>
                    <a:lnTo>
                      <a:pt x="286" y="11"/>
                    </a:lnTo>
                    <a:lnTo>
                      <a:pt x="287" y="11"/>
                    </a:lnTo>
                    <a:lnTo>
                      <a:pt x="286" y="11"/>
                    </a:lnTo>
                    <a:lnTo>
                      <a:pt x="286" y="10"/>
                    </a:lnTo>
                    <a:lnTo>
                      <a:pt x="286" y="7"/>
                    </a:lnTo>
                    <a:lnTo>
                      <a:pt x="285" y="7"/>
                    </a:lnTo>
                    <a:lnTo>
                      <a:pt x="285" y="5"/>
                    </a:lnTo>
                    <a:lnTo>
                      <a:pt x="286" y="5"/>
                    </a:lnTo>
                    <a:lnTo>
                      <a:pt x="286" y="6"/>
                    </a:lnTo>
                    <a:lnTo>
                      <a:pt x="287" y="7"/>
                    </a:lnTo>
                    <a:lnTo>
                      <a:pt x="289" y="7"/>
                    </a:lnTo>
                    <a:lnTo>
                      <a:pt x="290" y="7"/>
                    </a:lnTo>
                    <a:lnTo>
                      <a:pt x="293" y="7"/>
                    </a:lnTo>
                    <a:lnTo>
                      <a:pt x="293" y="5"/>
                    </a:lnTo>
                    <a:lnTo>
                      <a:pt x="293" y="4"/>
                    </a:lnTo>
                    <a:lnTo>
                      <a:pt x="293" y="3"/>
                    </a:lnTo>
                    <a:lnTo>
                      <a:pt x="294" y="3"/>
                    </a:lnTo>
                    <a:lnTo>
                      <a:pt x="297" y="2"/>
                    </a:lnTo>
                    <a:lnTo>
                      <a:pt x="297" y="1"/>
                    </a:lnTo>
                    <a:lnTo>
                      <a:pt x="299" y="1"/>
                    </a:lnTo>
                    <a:lnTo>
                      <a:pt x="299" y="0"/>
                    </a:lnTo>
                    <a:lnTo>
                      <a:pt x="299" y="0"/>
                    </a:lnTo>
                    <a:lnTo>
                      <a:pt x="302" y="0"/>
                    </a:lnTo>
                    <a:lnTo>
                      <a:pt x="305" y="1"/>
                    </a:lnTo>
                    <a:lnTo>
                      <a:pt x="307" y="3"/>
                    </a:lnTo>
                    <a:lnTo>
                      <a:pt x="307" y="3"/>
                    </a:lnTo>
                    <a:lnTo>
                      <a:pt x="308" y="3"/>
                    </a:lnTo>
                    <a:lnTo>
                      <a:pt x="309" y="3"/>
                    </a:lnTo>
                    <a:lnTo>
                      <a:pt x="310" y="3"/>
                    </a:lnTo>
                    <a:lnTo>
                      <a:pt x="312" y="4"/>
                    </a:lnTo>
                    <a:lnTo>
                      <a:pt x="313" y="4"/>
                    </a:lnTo>
                    <a:lnTo>
                      <a:pt x="313" y="5"/>
                    </a:lnTo>
                    <a:lnTo>
                      <a:pt x="314" y="4"/>
                    </a:lnTo>
                    <a:lnTo>
                      <a:pt x="316" y="4"/>
                    </a:lnTo>
                    <a:lnTo>
                      <a:pt x="317" y="6"/>
                    </a:lnTo>
                    <a:lnTo>
                      <a:pt x="318" y="7"/>
                    </a:lnTo>
                    <a:lnTo>
                      <a:pt x="317" y="9"/>
                    </a:lnTo>
                    <a:lnTo>
                      <a:pt x="316" y="10"/>
                    </a:lnTo>
                    <a:lnTo>
                      <a:pt x="317" y="10"/>
                    </a:lnTo>
                    <a:lnTo>
                      <a:pt x="318" y="11"/>
                    </a:lnTo>
                    <a:lnTo>
                      <a:pt x="318" y="12"/>
                    </a:lnTo>
                    <a:lnTo>
                      <a:pt x="317" y="13"/>
                    </a:lnTo>
                    <a:lnTo>
                      <a:pt x="317" y="13"/>
                    </a:lnTo>
                    <a:lnTo>
                      <a:pt x="317" y="14"/>
                    </a:lnTo>
                    <a:lnTo>
                      <a:pt x="318" y="14"/>
                    </a:lnTo>
                    <a:lnTo>
                      <a:pt x="322" y="14"/>
                    </a:lnTo>
                    <a:lnTo>
                      <a:pt x="322" y="14"/>
                    </a:lnTo>
                    <a:lnTo>
                      <a:pt x="323" y="14"/>
                    </a:lnTo>
                    <a:lnTo>
                      <a:pt x="324" y="14"/>
                    </a:lnTo>
                    <a:lnTo>
                      <a:pt x="324" y="13"/>
                    </a:lnTo>
                    <a:lnTo>
                      <a:pt x="322" y="13"/>
                    </a:lnTo>
                    <a:lnTo>
                      <a:pt x="322" y="12"/>
                    </a:lnTo>
                    <a:lnTo>
                      <a:pt x="322" y="11"/>
                    </a:lnTo>
                    <a:lnTo>
                      <a:pt x="321" y="11"/>
                    </a:lnTo>
                    <a:lnTo>
                      <a:pt x="321" y="11"/>
                    </a:lnTo>
                    <a:lnTo>
                      <a:pt x="322" y="10"/>
                    </a:lnTo>
                    <a:lnTo>
                      <a:pt x="323" y="8"/>
                    </a:lnTo>
                    <a:lnTo>
                      <a:pt x="323" y="7"/>
                    </a:lnTo>
                    <a:lnTo>
                      <a:pt x="324" y="7"/>
                    </a:lnTo>
                    <a:lnTo>
                      <a:pt x="325" y="7"/>
                    </a:lnTo>
                    <a:lnTo>
                      <a:pt x="324" y="7"/>
                    </a:lnTo>
                    <a:lnTo>
                      <a:pt x="324" y="7"/>
                    </a:lnTo>
                    <a:lnTo>
                      <a:pt x="323" y="6"/>
                    </a:lnTo>
                    <a:lnTo>
                      <a:pt x="325" y="4"/>
                    </a:lnTo>
                    <a:lnTo>
                      <a:pt x="325" y="3"/>
                    </a:lnTo>
                    <a:lnTo>
                      <a:pt x="326" y="2"/>
                    </a:lnTo>
                    <a:lnTo>
                      <a:pt x="326" y="1"/>
                    </a:lnTo>
                    <a:lnTo>
                      <a:pt x="327" y="1"/>
                    </a:lnTo>
                    <a:lnTo>
                      <a:pt x="328" y="2"/>
                    </a:lnTo>
                    <a:lnTo>
                      <a:pt x="330" y="1"/>
                    </a:lnTo>
                    <a:lnTo>
                      <a:pt x="331" y="2"/>
                    </a:lnTo>
                    <a:lnTo>
                      <a:pt x="331" y="3"/>
                    </a:lnTo>
                    <a:lnTo>
                      <a:pt x="332" y="4"/>
                    </a:lnTo>
                    <a:lnTo>
                      <a:pt x="333" y="4"/>
                    </a:lnTo>
                    <a:lnTo>
                      <a:pt x="334" y="4"/>
                    </a:lnTo>
                    <a:lnTo>
                      <a:pt x="334" y="4"/>
                    </a:lnTo>
                    <a:lnTo>
                      <a:pt x="334" y="5"/>
                    </a:lnTo>
                    <a:lnTo>
                      <a:pt x="335" y="5"/>
                    </a:lnTo>
                    <a:lnTo>
                      <a:pt x="336" y="5"/>
                    </a:lnTo>
                    <a:lnTo>
                      <a:pt x="337" y="5"/>
                    </a:lnTo>
                    <a:lnTo>
                      <a:pt x="337" y="4"/>
                    </a:lnTo>
                    <a:lnTo>
                      <a:pt x="336" y="4"/>
                    </a:lnTo>
                    <a:lnTo>
                      <a:pt x="337" y="4"/>
                    </a:lnTo>
                    <a:lnTo>
                      <a:pt x="338" y="3"/>
                    </a:lnTo>
                    <a:lnTo>
                      <a:pt x="338" y="2"/>
                    </a:lnTo>
                    <a:lnTo>
                      <a:pt x="336" y="0"/>
                    </a:lnTo>
                    <a:lnTo>
                      <a:pt x="338" y="0"/>
                    </a:lnTo>
                    <a:lnTo>
                      <a:pt x="338" y="0"/>
                    </a:lnTo>
                    <a:lnTo>
                      <a:pt x="338" y="0"/>
                    </a:lnTo>
                    <a:lnTo>
                      <a:pt x="340" y="0"/>
                    </a:lnTo>
                    <a:lnTo>
                      <a:pt x="340" y="0"/>
                    </a:lnTo>
                    <a:lnTo>
                      <a:pt x="341" y="0"/>
                    </a:lnTo>
                    <a:lnTo>
                      <a:pt x="341" y="1"/>
                    </a:lnTo>
                    <a:lnTo>
                      <a:pt x="341" y="3"/>
                    </a:lnTo>
                    <a:lnTo>
                      <a:pt x="340" y="3"/>
                    </a:lnTo>
                    <a:lnTo>
                      <a:pt x="341" y="4"/>
                    </a:lnTo>
                    <a:lnTo>
                      <a:pt x="341" y="4"/>
                    </a:lnTo>
                    <a:lnTo>
                      <a:pt x="342" y="4"/>
                    </a:lnTo>
                    <a:lnTo>
                      <a:pt x="343" y="3"/>
                    </a:lnTo>
                    <a:lnTo>
                      <a:pt x="344" y="3"/>
                    </a:lnTo>
                    <a:lnTo>
                      <a:pt x="344" y="4"/>
                    </a:lnTo>
                    <a:lnTo>
                      <a:pt x="345" y="4"/>
                    </a:lnTo>
                    <a:lnTo>
                      <a:pt x="347" y="5"/>
                    </a:lnTo>
                    <a:lnTo>
                      <a:pt x="348" y="5"/>
                    </a:lnTo>
                    <a:lnTo>
                      <a:pt x="347" y="6"/>
                    </a:lnTo>
                    <a:lnTo>
                      <a:pt x="347" y="7"/>
                    </a:lnTo>
                    <a:lnTo>
                      <a:pt x="346" y="7"/>
                    </a:lnTo>
                    <a:lnTo>
                      <a:pt x="347" y="7"/>
                    </a:lnTo>
                    <a:lnTo>
                      <a:pt x="348" y="7"/>
                    </a:lnTo>
                    <a:lnTo>
                      <a:pt x="350" y="6"/>
                    </a:lnTo>
                    <a:lnTo>
                      <a:pt x="352" y="7"/>
                    </a:lnTo>
                    <a:lnTo>
                      <a:pt x="352" y="7"/>
                    </a:lnTo>
                    <a:lnTo>
                      <a:pt x="353" y="7"/>
                    </a:lnTo>
                    <a:lnTo>
                      <a:pt x="352" y="9"/>
                    </a:lnTo>
                    <a:lnTo>
                      <a:pt x="352" y="10"/>
                    </a:lnTo>
                    <a:lnTo>
                      <a:pt x="352" y="11"/>
                    </a:lnTo>
                    <a:lnTo>
                      <a:pt x="352" y="11"/>
                    </a:lnTo>
                    <a:lnTo>
                      <a:pt x="350" y="11"/>
                    </a:lnTo>
                    <a:lnTo>
                      <a:pt x="349" y="11"/>
                    </a:lnTo>
                    <a:lnTo>
                      <a:pt x="350" y="12"/>
                    </a:lnTo>
                    <a:lnTo>
                      <a:pt x="351" y="12"/>
                    </a:lnTo>
                    <a:lnTo>
                      <a:pt x="352" y="12"/>
                    </a:lnTo>
                    <a:lnTo>
                      <a:pt x="355" y="11"/>
                    </a:lnTo>
                    <a:lnTo>
                      <a:pt x="354" y="12"/>
                    </a:lnTo>
                    <a:lnTo>
                      <a:pt x="355" y="14"/>
                    </a:lnTo>
                    <a:lnTo>
                      <a:pt x="354" y="14"/>
                    </a:lnTo>
                    <a:lnTo>
                      <a:pt x="352" y="16"/>
                    </a:lnTo>
                    <a:lnTo>
                      <a:pt x="352" y="17"/>
                    </a:lnTo>
                    <a:lnTo>
                      <a:pt x="350" y="16"/>
                    </a:lnTo>
                    <a:lnTo>
                      <a:pt x="350" y="17"/>
                    </a:lnTo>
                    <a:lnTo>
                      <a:pt x="350" y="18"/>
                    </a:lnTo>
                    <a:lnTo>
                      <a:pt x="351" y="18"/>
                    </a:lnTo>
                    <a:lnTo>
                      <a:pt x="352" y="18"/>
                    </a:lnTo>
                    <a:lnTo>
                      <a:pt x="352" y="17"/>
                    </a:lnTo>
                    <a:lnTo>
                      <a:pt x="352" y="17"/>
                    </a:lnTo>
                    <a:lnTo>
                      <a:pt x="354" y="17"/>
                    </a:lnTo>
                    <a:lnTo>
                      <a:pt x="358" y="15"/>
                    </a:lnTo>
                    <a:lnTo>
                      <a:pt x="358" y="16"/>
                    </a:lnTo>
                    <a:lnTo>
                      <a:pt x="357" y="18"/>
                    </a:lnTo>
                    <a:lnTo>
                      <a:pt x="357" y="19"/>
                    </a:lnTo>
                    <a:lnTo>
                      <a:pt x="358" y="20"/>
                    </a:lnTo>
                    <a:lnTo>
                      <a:pt x="357" y="21"/>
                    </a:lnTo>
                    <a:lnTo>
                      <a:pt x="357" y="22"/>
                    </a:lnTo>
                    <a:lnTo>
                      <a:pt x="356" y="22"/>
                    </a:lnTo>
                    <a:lnTo>
                      <a:pt x="355" y="22"/>
                    </a:lnTo>
                    <a:lnTo>
                      <a:pt x="355" y="21"/>
                    </a:lnTo>
                    <a:lnTo>
                      <a:pt x="354" y="21"/>
                    </a:lnTo>
                    <a:lnTo>
                      <a:pt x="353" y="24"/>
                    </a:lnTo>
                    <a:lnTo>
                      <a:pt x="354" y="25"/>
                    </a:lnTo>
                    <a:lnTo>
                      <a:pt x="355" y="25"/>
                    </a:lnTo>
                    <a:lnTo>
                      <a:pt x="355" y="25"/>
                    </a:lnTo>
                    <a:lnTo>
                      <a:pt x="356" y="25"/>
                    </a:lnTo>
                    <a:lnTo>
                      <a:pt x="358" y="25"/>
                    </a:lnTo>
                    <a:lnTo>
                      <a:pt x="358" y="25"/>
                    </a:lnTo>
                    <a:lnTo>
                      <a:pt x="358" y="24"/>
                    </a:lnTo>
                    <a:lnTo>
                      <a:pt x="359" y="23"/>
                    </a:lnTo>
                    <a:lnTo>
                      <a:pt x="361" y="22"/>
                    </a:lnTo>
                    <a:lnTo>
                      <a:pt x="361" y="21"/>
                    </a:lnTo>
                    <a:lnTo>
                      <a:pt x="361" y="20"/>
                    </a:lnTo>
                    <a:lnTo>
                      <a:pt x="362" y="19"/>
                    </a:lnTo>
                    <a:lnTo>
                      <a:pt x="362" y="19"/>
                    </a:lnTo>
                    <a:lnTo>
                      <a:pt x="362" y="18"/>
                    </a:lnTo>
                    <a:lnTo>
                      <a:pt x="363" y="18"/>
                    </a:lnTo>
                    <a:lnTo>
                      <a:pt x="365" y="19"/>
                    </a:lnTo>
                    <a:lnTo>
                      <a:pt x="365" y="20"/>
                    </a:lnTo>
                    <a:lnTo>
                      <a:pt x="366" y="21"/>
                    </a:lnTo>
                    <a:lnTo>
                      <a:pt x="366" y="23"/>
                    </a:lnTo>
                    <a:lnTo>
                      <a:pt x="367" y="24"/>
                    </a:lnTo>
                    <a:lnTo>
                      <a:pt x="368" y="25"/>
                    </a:lnTo>
                    <a:lnTo>
                      <a:pt x="367" y="27"/>
                    </a:lnTo>
                    <a:lnTo>
                      <a:pt x="369" y="28"/>
                    </a:lnTo>
                    <a:lnTo>
                      <a:pt x="370" y="27"/>
                    </a:lnTo>
                    <a:lnTo>
                      <a:pt x="371" y="26"/>
                    </a:lnTo>
                    <a:lnTo>
                      <a:pt x="372" y="25"/>
                    </a:lnTo>
                    <a:lnTo>
                      <a:pt x="372" y="24"/>
                    </a:lnTo>
                    <a:lnTo>
                      <a:pt x="370" y="24"/>
                    </a:lnTo>
                    <a:lnTo>
                      <a:pt x="369" y="24"/>
                    </a:lnTo>
                    <a:lnTo>
                      <a:pt x="369" y="23"/>
                    </a:lnTo>
                    <a:lnTo>
                      <a:pt x="373" y="21"/>
                    </a:lnTo>
                    <a:lnTo>
                      <a:pt x="372" y="20"/>
                    </a:lnTo>
                    <a:lnTo>
                      <a:pt x="372" y="19"/>
                    </a:lnTo>
                    <a:lnTo>
                      <a:pt x="372" y="18"/>
                    </a:lnTo>
                    <a:lnTo>
                      <a:pt x="371" y="18"/>
                    </a:lnTo>
                    <a:lnTo>
                      <a:pt x="370" y="18"/>
                    </a:lnTo>
                    <a:lnTo>
                      <a:pt x="369" y="18"/>
                    </a:lnTo>
                    <a:lnTo>
                      <a:pt x="368" y="17"/>
                    </a:lnTo>
                    <a:lnTo>
                      <a:pt x="368" y="18"/>
                    </a:lnTo>
                    <a:lnTo>
                      <a:pt x="367" y="18"/>
                    </a:lnTo>
                    <a:lnTo>
                      <a:pt x="365" y="16"/>
                    </a:lnTo>
                    <a:lnTo>
                      <a:pt x="364" y="17"/>
                    </a:lnTo>
                    <a:lnTo>
                      <a:pt x="363" y="16"/>
                    </a:lnTo>
                    <a:lnTo>
                      <a:pt x="361" y="17"/>
                    </a:lnTo>
                    <a:lnTo>
                      <a:pt x="360" y="16"/>
                    </a:lnTo>
                    <a:lnTo>
                      <a:pt x="361" y="15"/>
                    </a:lnTo>
                    <a:lnTo>
                      <a:pt x="361" y="14"/>
                    </a:lnTo>
                    <a:lnTo>
                      <a:pt x="362" y="13"/>
                    </a:lnTo>
                    <a:lnTo>
                      <a:pt x="362" y="11"/>
                    </a:lnTo>
                    <a:lnTo>
                      <a:pt x="363" y="11"/>
                    </a:lnTo>
                    <a:lnTo>
                      <a:pt x="363" y="12"/>
                    </a:lnTo>
                    <a:lnTo>
                      <a:pt x="366" y="11"/>
                    </a:lnTo>
                    <a:lnTo>
                      <a:pt x="366" y="10"/>
                    </a:lnTo>
                    <a:lnTo>
                      <a:pt x="366" y="8"/>
                    </a:lnTo>
                    <a:lnTo>
                      <a:pt x="365" y="7"/>
                    </a:lnTo>
                    <a:lnTo>
                      <a:pt x="367" y="7"/>
                    </a:lnTo>
                    <a:lnTo>
                      <a:pt x="368" y="7"/>
                    </a:lnTo>
                    <a:lnTo>
                      <a:pt x="369" y="8"/>
                    </a:lnTo>
                    <a:lnTo>
                      <a:pt x="370" y="8"/>
                    </a:lnTo>
                    <a:lnTo>
                      <a:pt x="372" y="9"/>
                    </a:lnTo>
                    <a:lnTo>
                      <a:pt x="372" y="10"/>
                    </a:lnTo>
                    <a:lnTo>
                      <a:pt x="375" y="9"/>
                    </a:lnTo>
                    <a:lnTo>
                      <a:pt x="375" y="10"/>
                    </a:lnTo>
                    <a:lnTo>
                      <a:pt x="376" y="11"/>
                    </a:lnTo>
                    <a:lnTo>
                      <a:pt x="376" y="11"/>
                    </a:lnTo>
                    <a:lnTo>
                      <a:pt x="377" y="10"/>
                    </a:lnTo>
                    <a:lnTo>
                      <a:pt x="378" y="8"/>
                    </a:lnTo>
                    <a:lnTo>
                      <a:pt x="379" y="7"/>
                    </a:lnTo>
                    <a:lnTo>
                      <a:pt x="379" y="7"/>
                    </a:lnTo>
                    <a:lnTo>
                      <a:pt x="380" y="7"/>
                    </a:lnTo>
                    <a:lnTo>
                      <a:pt x="381" y="7"/>
                    </a:lnTo>
                    <a:lnTo>
                      <a:pt x="381" y="5"/>
                    </a:lnTo>
                    <a:lnTo>
                      <a:pt x="382" y="5"/>
                    </a:lnTo>
                    <a:lnTo>
                      <a:pt x="383" y="5"/>
                    </a:lnTo>
                    <a:lnTo>
                      <a:pt x="383" y="5"/>
                    </a:lnTo>
                    <a:lnTo>
                      <a:pt x="386" y="7"/>
                    </a:lnTo>
                    <a:lnTo>
                      <a:pt x="386" y="6"/>
                    </a:lnTo>
                    <a:lnTo>
                      <a:pt x="386" y="4"/>
                    </a:lnTo>
                    <a:lnTo>
                      <a:pt x="386" y="4"/>
                    </a:lnTo>
                    <a:lnTo>
                      <a:pt x="387" y="3"/>
                    </a:lnTo>
                    <a:lnTo>
                      <a:pt x="388" y="3"/>
                    </a:lnTo>
                    <a:lnTo>
                      <a:pt x="389" y="2"/>
                    </a:lnTo>
                    <a:lnTo>
                      <a:pt x="392" y="2"/>
                    </a:lnTo>
                    <a:lnTo>
                      <a:pt x="393" y="0"/>
                    </a:lnTo>
                    <a:lnTo>
                      <a:pt x="393" y="0"/>
                    </a:lnTo>
                    <a:lnTo>
                      <a:pt x="395" y="0"/>
                    </a:lnTo>
                    <a:lnTo>
                      <a:pt x="396" y="0"/>
                    </a:lnTo>
                    <a:lnTo>
                      <a:pt x="396" y="0"/>
                    </a:lnTo>
                    <a:lnTo>
                      <a:pt x="397" y="1"/>
                    </a:lnTo>
                    <a:lnTo>
                      <a:pt x="396" y="1"/>
                    </a:lnTo>
                    <a:lnTo>
                      <a:pt x="396" y="2"/>
                    </a:lnTo>
                    <a:lnTo>
                      <a:pt x="397" y="4"/>
                    </a:lnTo>
                    <a:lnTo>
                      <a:pt x="399" y="4"/>
                    </a:lnTo>
                    <a:lnTo>
                      <a:pt x="399" y="4"/>
                    </a:lnTo>
                    <a:lnTo>
                      <a:pt x="399" y="6"/>
                    </a:lnTo>
                    <a:lnTo>
                      <a:pt x="397" y="7"/>
                    </a:lnTo>
                    <a:lnTo>
                      <a:pt x="397" y="7"/>
                    </a:lnTo>
                    <a:lnTo>
                      <a:pt x="399" y="7"/>
                    </a:lnTo>
                    <a:lnTo>
                      <a:pt x="400" y="9"/>
                    </a:lnTo>
                    <a:lnTo>
                      <a:pt x="400" y="10"/>
                    </a:lnTo>
                    <a:lnTo>
                      <a:pt x="400" y="11"/>
                    </a:lnTo>
                    <a:lnTo>
                      <a:pt x="400" y="11"/>
                    </a:lnTo>
                    <a:lnTo>
                      <a:pt x="401" y="12"/>
                    </a:lnTo>
                    <a:lnTo>
                      <a:pt x="401" y="11"/>
                    </a:lnTo>
                    <a:lnTo>
                      <a:pt x="403" y="11"/>
                    </a:lnTo>
                    <a:lnTo>
                      <a:pt x="403" y="8"/>
                    </a:lnTo>
                    <a:lnTo>
                      <a:pt x="404" y="7"/>
                    </a:lnTo>
                    <a:lnTo>
                      <a:pt x="404" y="8"/>
                    </a:lnTo>
                    <a:lnTo>
                      <a:pt x="405" y="8"/>
                    </a:lnTo>
                    <a:lnTo>
                      <a:pt x="406" y="7"/>
                    </a:lnTo>
                    <a:lnTo>
                      <a:pt x="407" y="7"/>
                    </a:lnTo>
                    <a:lnTo>
                      <a:pt x="407" y="8"/>
                    </a:lnTo>
                    <a:lnTo>
                      <a:pt x="407" y="9"/>
                    </a:lnTo>
                    <a:lnTo>
                      <a:pt x="410" y="8"/>
                    </a:lnTo>
                    <a:lnTo>
                      <a:pt x="410" y="8"/>
                    </a:lnTo>
                    <a:lnTo>
                      <a:pt x="413" y="7"/>
                    </a:lnTo>
                    <a:lnTo>
                      <a:pt x="414" y="7"/>
                    </a:lnTo>
                    <a:lnTo>
                      <a:pt x="414" y="7"/>
                    </a:lnTo>
                    <a:lnTo>
                      <a:pt x="414" y="7"/>
                    </a:lnTo>
                    <a:lnTo>
                      <a:pt x="415" y="7"/>
                    </a:lnTo>
                    <a:lnTo>
                      <a:pt x="415" y="10"/>
                    </a:lnTo>
                    <a:lnTo>
                      <a:pt x="415" y="11"/>
                    </a:lnTo>
                    <a:lnTo>
                      <a:pt x="417" y="11"/>
                    </a:lnTo>
                    <a:lnTo>
                      <a:pt x="417" y="12"/>
                    </a:lnTo>
                    <a:lnTo>
                      <a:pt x="417" y="14"/>
                    </a:lnTo>
                    <a:lnTo>
                      <a:pt x="418" y="14"/>
                    </a:lnTo>
                    <a:lnTo>
                      <a:pt x="419" y="14"/>
                    </a:lnTo>
                    <a:lnTo>
                      <a:pt x="420" y="14"/>
                    </a:lnTo>
                    <a:lnTo>
                      <a:pt x="420" y="14"/>
                    </a:lnTo>
                    <a:lnTo>
                      <a:pt x="420" y="14"/>
                    </a:lnTo>
                    <a:lnTo>
                      <a:pt x="421" y="14"/>
                    </a:lnTo>
                    <a:lnTo>
                      <a:pt x="421" y="14"/>
                    </a:lnTo>
                    <a:lnTo>
                      <a:pt x="422" y="13"/>
                    </a:lnTo>
                    <a:lnTo>
                      <a:pt x="423" y="15"/>
                    </a:lnTo>
                    <a:lnTo>
                      <a:pt x="424" y="15"/>
                    </a:lnTo>
                    <a:lnTo>
                      <a:pt x="425" y="16"/>
                    </a:lnTo>
                    <a:lnTo>
                      <a:pt x="426" y="17"/>
                    </a:lnTo>
                    <a:lnTo>
                      <a:pt x="424" y="17"/>
                    </a:lnTo>
                    <a:lnTo>
                      <a:pt x="422" y="17"/>
                    </a:lnTo>
                    <a:lnTo>
                      <a:pt x="420" y="17"/>
                    </a:lnTo>
                    <a:lnTo>
                      <a:pt x="420" y="17"/>
                    </a:lnTo>
                    <a:lnTo>
                      <a:pt x="417" y="17"/>
                    </a:lnTo>
                    <a:lnTo>
                      <a:pt x="416" y="16"/>
                    </a:lnTo>
                    <a:lnTo>
                      <a:pt x="415" y="17"/>
                    </a:lnTo>
                    <a:lnTo>
                      <a:pt x="415" y="18"/>
                    </a:lnTo>
                    <a:lnTo>
                      <a:pt x="414" y="18"/>
                    </a:lnTo>
                    <a:lnTo>
                      <a:pt x="412" y="18"/>
                    </a:lnTo>
                    <a:lnTo>
                      <a:pt x="410" y="18"/>
                    </a:lnTo>
                    <a:lnTo>
                      <a:pt x="410" y="17"/>
                    </a:lnTo>
                    <a:lnTo>
                      <a:pt x="410" y="16"/>
                    </a:lnTo>
                    <a:lnTo>
                      <a:pt x="408" y="15"/>
                    </a:lnTo>
                    <a:lnTo>
                      <a:pt x="407" y="16"/>
                    </a:lnTo>
                    <a:lnTo>
                      <a:pt x="407" y="17"/>
                    </a:lnTo>
                    <a:lnTo>
                      <a:pt x="405" y="16"/>
                    </a:lnTo>
                    <a:lnTo>
                      <a:pt x="403" y="18"/>
                    </a:lnTo>
                    <a:lnTo>
                      <a:pt x="403" y="19"/>
                    </a:lnTo>
                    <a:lnTo>
                      <a:pt x="402" y="20"/>
                    </a:lnTo>
                    <a:lnTo>
                      <a:pt x="400" y="21"/>
                    </a:lnTo>
                    <a:lnTo>
                      <a:pt x="399" y="22"/>
                    </a:lnTo>
                    <a:lnTo>
                      <a:pt x="397" y="22"/>
                    </a:lnTo>
                    <a:lnTo>
                      <a:pt x="396" y="23"/>
                    </a:lnTo>
                    <a:lnTo>
                      <a:pt x="396" y="23"/>
                    </a:lnTo>
                    <a:lnTo>
                      <a:pt x="394" y="24"/>
                    </a:lnTo>
                    <a:lnTo>
                      <a:pt x="393" y="23"/>
                    </a:lnTo>
                    <a:lnTo>
                      <a:pt x="392" y="24"/>
                    </a:lnTo>
                    <a:lnTo>
                      <a:pt x="391" y="24"/>
                    </a:lnTo>
                    <a:lnTo>
                      <a:pt x="389" y="24"/>
                    </a:lnTo>
                    <a:lnTo>
                      <a:pt x="389" y="25"/>
                    </a:lnTo>
                    <a:lnTo>
                      <a:pt x="389" y="26"/>
                    </a:lnTo>
                    <a:lnTo>
                      <a:pt x="388" y="27"/>
                    </a:lnTo>
                    <a:lnTo>
                      <a:pt x="386" y="27"/>
                    </a:lnTo>
                    <a:lnTo>
                      <a:pt x="385" y="28"/>
                    </a:lnTo>
                    <a:lnTo>
                      <a:pt x="385" y="29"/>
                    </a:lnTo>
                    <a:lnTo>
                      <a:pt x="384" y="29"/>
                    </a:lnTo>
                    <a:lnTo>
                      <a:pt x="384" y="31"/>
                    </a:lnTo>
                    <a:lnTo>
                      <a:pt x="383" y="31"/>
                    </a:lnTo>
                    <a:lnTo>
                      <a:pt x="383" y="33"/>
                    </a:lnTo>
                    <a:lnTo>
                      <a:pt x="383" y="35"/>
                    </a:lnTo>
                    <a:lnTo>
                      <a:pt x="382" y="37"/>
                    </a:lnTo>
                    <a:lnTo>
                      <a:pt x="379" y="39"/>
                    </a:lnTo>
                    <a:lnTo>
                      <a:pt x="379" y="39"/>
                    </a:lnTo>
                    <a:lnTo>
                      <a:pt x="377" y="40"/>
                    </a:lnTo>
                    <a:lnTo>
                      <a:pt x="376" y="41"/>
                    </a:lnTo>
                    <a:lnTo>
                      <a:pt x="376" y="42"/>
                    </a:lnTo>
                    <a:lnTo>
                      <a:pt x="375" y="42"/>
                    </a:lnTo>
                    <a:lnTo>
                      <a:pt x="375" y="42"/>
                    </a:lnTo>
                    <a:lnTo>
                      <a:pt x="375" y="43"/>
                    </a:lnTo>
                    <a:lnTo>
                      <a:pt x="374" y="44"/>
                    </a:lnTo>
                    <a:lnTo>
                      <a:pt x="374" y="45"/>
                    </a:lnTo>
                    <a:lnTo>
                      <a:pt x="373" y="45"/>
                    </a:lnTo>
                    <a:lnTo>
                      <a:pt x="372" y="46"/>
                    </a:lnTo>
                    <a:lnTo>
                      <a:pt x="372" y="47"/>
                    </a:lnTo>
                    <a:lnTo>
                      <a:pt x="372" y="47"/>
                    </a:lnTo>
                    <a:lnTo>
                      <a:pt x="371" y="48"/>
                    </a:lnTo>
                    <a:lnTo>
                      <a:pt x="370" y="49"/>
                    </a:lnTo>
                    <a:lnTo>
                      <a:pt x="369" y="51"/>
                    </a:lnTo>
                    <a:lnTo>
                      <a:pt x="369" y="52"/>
                    </a:lnTo>
                    <a:lnTo>
                      <a:pt x="369" y="52"/>
                    </a:lnTo>
                    <a:lnTo>
                      <a:pt x="368" y="53"/>
                    </a:lnTo>
                    <a:lnTo>
                      <a:pt x="368" y="54"/>
                    </a:lnTo>
                    <a:lnTo>
                      <a:pt x="368" y="56"/>
                    </a:lnTo>
                    <a:lnTo>
                      <a:pt x="366" y="57"/>
                    </a:lnTo>
                    <a:lnTo>
                      <a:pt x="367" y="59"/>
                    </a:lnTo>
                    <a:lnTo>
                      <a:pt x="367" y="61"/>
                    </a:lnTo>
                    <a:lnTo>
                      <a:pt x="366" y="62"/>
                    </a:lnTo>
                    <a:lnTo>
                      <a:pt x="365" y="62"/>
                    </a:lnTo>
                    <a:lnTo>
                      <a:pt x="365" y="63"/>
                    </a:lnTo>
                    <a:lnTo>
                      <a:pt x="365" y="64"/>
                    </a:lnTo>
                    <a:lnTo>
                      <a:pt x="365" y="64"/>
                    </a:lnTo>
                    <a:lnTo>
                      <a:pt x="364" y="66"/>
                    </a:lnTo>
                    <a:lnTo>
                      <a:pt x="363" y="66"/>
                    </a:lnTo>
                    <a:lnTo>
                      <a:pt x="362" y="66"/>
                    </a:lnTo>
                    <a:lnTo>
                      <a:pt x="362" y="66"/>
                    </a:lnTo>
                    <a:lnTo>
                      <a:pt x="362" y="67"/>
                    </a:lnTo>
                    <a:lnTo>
                      <a:pt x="362" y="69"/>
                    </a:lnTo>
                    <a:lnTo>
                      <a:pt x="361" y="69"/>
                    </a:lnTo>
                    <a:lnTo>
                      <a:pt x="360" y="70"/>
                    </a:lnTo>
                    <a:lnTo>
                      <a:pt x="360" y="72"/>
                    </a:lnTo>
                    <a:lnTo>
                      <a:pt x="361" y="72"/>
                    </a:lnTo>
                    <a:lnTo>
                      <a:pt x="360" y="73"/>
                    </a:lnTo>
                    <a:lnTo>
                      <a:pt x="359" y="73"/>
                    </a:lnTo>
                    <a:lnTo>
                      <a:pt x="359" y="74"/>
                    </a:lnTo>
                    <a:lnTo>
                      <a:pt x="358" y="74"/>
                    </a:lnTo>
                    <a:lnTo>
                      <a:pt x="358" y="75"/>
                    </a:lnTo>
                    <a:lnTo>
                      <a:pt x="358" y="75"/>
                    </a:lnTo>
                    <a:lnTo>
                      <a:pt x="357" y="76"/>
                    </a:lnTo>
                    <a:lnTo>
                      <a:pt x="357" y="77"/>
                    </a:lnTo>
                    <a:lnTo>
                      <a:pt x="356" y="78"/>
                    </a:lnTo>
                    <a:lnTo>
                      <a:pt x="355" y="79"/>
                    </a:lnTo>
                    <a:lnTo>
                      <a:pt x="355" y="80"/>
                    </a:lnTo>
                    <a:lnTo>
                      <a:pt x="354" y="80"/>
                    </a:lnTo>
                    <a:lnTo>
                      <a:pt x="354" y="80"/>
                    </a:lnTo>
                    <a:lnTo>
                      <a:pt x="353" y="80"/>
                    </a:lnTo>
                    <a:lnTo>
                      <a:pt x="352" y="82"/>
                    </a:lnTo>
                    <a:lnTo>
                      <a:pt x="352" y="83"/>
                    </a:lnTo>
                    <a:lnTo>
                      <a:pt x="352" y="83"/>
                    </a:lnTo>
                    <a:lnTo>
                      <a:pt x="350" y="84"/>
                    </a:lnTo>
                    <a:lnTo>
                      <a:pt x="349" y="85"/>
                    </a:lnTo>
                    <a:lnTo>
                      <a:pt x="349" y="86"/>
                    </a:lnTo>
                    <a:lnTo>
                      <a:pt x="348" y="87"/>
                    </a:lnTo>
                    <a:lnTo>
                      <a:pt x="348" y="89"/>
                    </a:lnTo>
                    <a:lnTo>
                      <a:pt x="347" y="89"/>
                    </a:lnTo>
                    <a:lnTo>
                      <a:pt x="347" y="90"/>
                    </a:lnTo>
                    <a:lnTo>
                      <a:pt x="348" y="90"/>
                    </a:lnTo>
                    <a:lnTo>
                      <a:pt x="348" y="91"/>
                    </a:lnTo>
                    <a:lnTo>
                      <a:pt x="347" y="91"/>
                    </a:lnTo>
                    <a:lnTo>
                      <a:pt x="346" y="93"/>
                    </a:lnTo>
                    <a:lnTo>
                      <a:pt x="345" y="93"/>
                    </a:lnTo>
                    <a:lnTo>
                      <a:pt x="346" y="93"/>
                    </a:lnTo>
                    <a:lnTo>
                      <a:pt x="345" y="94"/>
                    </a:lnTo>
                    <a:lnTo>
                      <a:pt x="345" y="94"/>
                    </a:lnTo>
                    <a:lnTo>
                      <a:pt x="345" y="95"/>
                    </a:lnTo>
                    <a:lnTo>
                      <a:pt x="345" y="96"/>
                    </a:lnTo>
                    <a:lnTo>
                      <a:pt x="345" y="96"/>
                    </a:lnTo>
                    <a:lnTo>
                      <a:pt x="345" y="97"/>
                    </a:lnTo>
                    <a:lnTo>
                      <a:pt x="344" y="98"/>
                    </a:lnTo>
                    <a:lnTo>
                      <a:pt x="344" y="99"/>
                    </a:lnTo>
                    <a:lnTo>
                      <a:pt x="343" y="99"/>
                    </a:lnTo>
                    <a:lnTo>
                      <a:pt x="343" y="100"/>
                    </a:lnTo>
                    <a:lnTo>
                      <a:pt x="342" y="100"/>
                    </a:lnTo>
                    <a:lnTo>
                      <a:pt x="341" y="100"/>
                    </a:lnTo>
                    <a:lnTo>
                      <a:pt x="342" y="100"/>
                    </a:lnTo>
                    <a:lnTo>
                      <a:pt x="342" y="101"/>
                    </a:lnTo>
                    <a:lnTo>
                      <a:pt x="343" y="102"/>
                    </a:lnTo>
                    <a:lnTo>
                      <a:pt x="343" y="103"/>
                    </a:lnTo>
                    <a:lnTo>
                      <a:pt x="342" y="104"/>
                    </a:lnTo>
                    <a:lnTo>
                      <a:pt x="342" y="104"/>
                    </a:lnTo>
                    <a:lnTo>
                      <a:pt x="341" y="105"/>
                    </a:lnTo>
                    <a:lnTo>
                      <a:pt x="341" y="106"/>
                    </a:lnTo>
                    <a:lnTo>
                      <a:pt x="342" y="107"/>
                    </a:lnTo>
                    <a:lnTo>
                      <a:pt x="342" y="107"/>
                    </a:lnTo>
                    <a:lnTo>
                      <a:pt x="342" y="108"/>
                    </a:lnTo>
                    <a:lnTo>
                      <a:pt x="343" y="109"/>
                    </a:lnTo>
                    <a:lnTo>
                      <a:pt x="344" y="111"/>
                    </a:lnTo>
                    <a:lnTo>
                      <a:pt x="344" y="111"/>
                    </a:lnTo>
                    <a:lnTo>
                      <a:pt x="345" y="112"/>
                    </a:lnTo>
                    <a:lnTo>
                      <a:pt x="344" y="113"/>
                    </a:lnTo>
                    <a:lnTo>
                      <a:pt x="344" y="114"/>
                    </a:lnTo>
                    <a:lnTo>
                      <a:pt x="345" y="115"/>
                    </a:lnTo>
                    <a:lnTo>
                      <a:pt x="345" y="114"/>
                    </a:lnTo>
                    <a:lnTo>
                      <a:pt x="346" y="115"/>
                    </a:lnTo>
                    <a:lnTo>
                      <a:pt x="346" y="116"/>
                    </a:lnTo>
                    <a:lnTo>
                      <a:pt x="345" y="116"/>
                    </a:lnTo>
                    <a:lnTo>
                      <a:pt x="345" y="117"/>
                    </a:lnTo>
                    <a:lnTo>
                      <a:pt x="345" y="118"/>
                    </a:lnTo>
                    <a:lnTo>
                      <a:pt x="345" y="117"/>
                    </a:lnTo>
                    <a:lnTo>
                      <a:pt x="345" y="118"/>
                    </a:lnTo>
                    <a:lnTo>
                      <a:pt x="344" y="118"/>
                    </a:lnTo>
                    <a:lnTo>
                      <a:pt x="343" y="118"/>
                    </a:lnTo>
                    <a:lnTo>
                      <a:pt x="343" y="119"/>
                    </a:lnTo>
                    <a:lnTo>
                      <a:pt x="343" y="120"/>
                    </a:lnTo>
                    <a:lnTo>
                      <a:pt x="343" y="121"/>
                    </a:lnTo>
                    <a:lnTo>
                      <a:pt x="343" y="122"/>
                    </a:lnTo>
                    <a:lnTo>
                      <a:pt x="343" y="123"/>
                    </a:lnTo>
                    <a:lnTo>
                      <a:pt x="342" y="123"/>
                    </a:lnTo>
                    <a:lnTo>
                      <a:pt x="341" y="123"/>
                    </a:lnTo>
                    <a:lnTo>
                      <a:pt x="341" y="121"/>
                    </a:lnTo>
                    <a:lnTo>
                      <a:pt x="341" y="123"/>
                    </a:lnTo>
                    <a:lnTo>
                      <a:pt x="339" y="124"/>
                    </a:lnTo>
                    <a:lnTo>
                      <a:pt x="338" y="124"/>
                    </a:lnTo>
                    <a:lnTo>
                      <a:pt x="337" y="126"/>
                    </a:lnTo>
                    <a:lnTo>
                      <a:pt x="336" y="127"/>
                    </a:lnTo>
                    <a:lnTo>
                      <a:pt x="335" y="128"/>
                    </a:lnTo>
                    <a:lnTo>
                      <a:pt x="334" y="128"/>
                    </a:lnTo>
                    <a:lnTo>
                      <a:pt x="334" y="127"/>
                    </a:lnTo>
                    <a:lnTo>
                      <a:pt x="334" y="126"/>
                    </a:lnTo>
                    <a:lnTo>
                      <a:pt x="334" y="126"/>
                    </a:lnTo>
                    <a:lnTo>
                      <a:pt x="333" y="127"/>
                    </a:lnTo>
                    <a:lnTo>
                      <a:pt x="334" y="128"/>
                    </a:lnTo>
                    <a:lnTo>
                      <a:pt x="335" y="128"/>
                    </a:lnTo>
                    <a:lnTo>
                      <a:pt x="334" y="129"/>
                    </a:lnTo>
                    <a:lnTo>
                      <a:pt x="334" y="130"/>
                    </a:lnTo>
                    <a:lnTo>
                      <a:pt x="333" y="130"/>
                    </a:lnTo>
                    <a:lnTo>
                      <a:pt x="332" y="130"/>
                    </a:lnTo>
                    <a:lnTo>
                      <a:pt x="331" y="128"/>
                    </a:lnTo>
                    <a:lnTo>
                      <a:pt x="331" y="128"/>
                    </a:lnTo>
                    <a:lnTo>
                      <a:pt x="330" y="127"/>
                    </a:lnTo>
                    <a:lnTo>
                      <a:pt x="328" y="128"/>
                    </a:lnTo>
                    <a:lnTo>
                      <a:pt x="329" y="129"/>
                    </a:lnTo>
                    <a:lnTo>
                      <a:pt x="329" y="130"/>
                    </a:lnTo>
                    <a:lnTo>
                      <a:pt x="328" y="131"/>
                    </a:lnTo>
                    <a:lnTo>
                      <a:pt x="328" y="131"/>
                    </a:lnTo>
                    <a:lnTo>
                      <a:pt x="327" y="130"/>
                    </a:lnTo>
                    <a:lnTo>
                      <a:pt x="327" y="129"/>
                    </a:lnTo>
                    <a:lnTo>
                      <a:pt x="327" y="128"/>
                    </a:lnTo>
                    <a:lnTo>
                      <a:pt x="327" y="128"/>
                    </a:lnTo>
                    <a:lnTo>
                      <a:pt x="326" y="128"/>
                    </a:lnTo>
                    <a:lnTo>
                      <a:pt x="325" y="129"/>
                    </a:lnTo>
                    <a:lnTo>
                      <a:pt x="326" y="131"/>
                    </a:lnTo>
                    <a:lnTo>
                      <a:pt x="325" y="131"/>
                    </a:lnTo>
                    <a:lnTo>
                      <a:pt x="324" y="130"/>
                    </a:lnTo>
                    <a:lnTo>
                      <a:pt x="324" y="130"/>
                    </a:lnTo>
                    <a:lnTo>
                      <a:pt x="323" y="130"/>
                    </a:lnTo>
                    <a:lnTo>
                      <a:pt x="322" y="131"/>
                    </a:lnTo>
                    <a:lnTo>
                      <a:pt x="321" y="131"/>
                    </a:lnTo>
                    <a:lnTo>
                      <a:pt x="321" y="130"/>
                    </a:lnTo>
                    <a:lnTo>
                      <a:pt x="321" y="131"/>
                    </a:lnTo>
                    <a:lnTo>
                      <a:pt x="321" y="132"/>
                    </a:lnTo>
                    <a:lnTo>
                      <a:pt x="320" y="133"/>
                    </a:lnTo>
                    <a:lnTo>
                      <a:pt x="319" y="133"/>
                    </a:lnTo>
                    <a:lnTo>
                      <a:pt x="317" y="133"/>
                    </a:lnTo>
                    <a:lnTo>
                      <a:pt x="317" y="134"/>
                    </a:lnTo>
                    <a:lnTo>
                      <a:pt x="316" y="134"/>
                    </a:lnTo>
                    <a:lnTo>
                      <a:pt x="315" y="135"/>
                    </a:lnTo>
                    <a:lnTo>
                      <a:pt x="314" y="135"/>
                    </a:lnTo>
                    <a:lnTo>
                      <a:pt x="313" y="135"/>
                    </a:lnTo>
                    <a:lnTo>
                      <a:pt x="312" y="135"/>
                    </a:lnTo>
                    <a:lnTo>
                      <a:pt x="311" y="135"/>
                    </a:lnTo>
                    <a:lnTo>
                      <a:pt x="310" y="135"/>
                    </a:lnTo>
                    <a:lnTo>
                      <a:pt x="309" y="136"/>
                    </a:lnTo>
                    <a:lnTo>
                      <a:pt x="308" y="137"/>
                    </a:lnTo>
                    <a:lnTo>
                      <a:pt x="307" y="138"/>
                    </a:lnTo>
                    <a:lnTo>
                      <a:pt x="307" y="139"/>
                    </a:lnTo>
                    <a:lnTo>
                      <a:pt x="307" y="139"/>
                    </a:lnTo>
                    <a:lnTo>
                      <a:pt x="306" y="140"/>
                    </a:lnTo>
                    <a:lnTo>
                      <a:pt x="307" y="142"/>
                    </a:lnTo>
                    <a:lnTo>
                      <a:pt x="307" y="144"/>
                    </a:lnTo>
                    <a:lnTo>
                      <a:pt x="307" y="144"/>
                    </a:lnTo>
                    <a:lnTo>
                      <a:pt x="305" y="143"/>
                    </a:lnTo>
                    <a:lnTo>
                      <a:pt x="304" y="144"/>
                    </a:lnTo>
                    <a:lnTo>
                      <a:pt x="303" y="144"/>
                    </a:lnTo>
                    <a:lnTo>
                      <a:pt x="303" y="145"/>
                    </a:lnTo>
                    <a:lnTo>
                      <a:pt x="305" y="146"/>
                    </a:lnTo>
                    <a:lnTo>
                      <a:pt x="304" y="147"/>
                    </a:lnTo>
                    <a:lnTo>
                      <a:pt x="303" y="147"/>
                    </a:lnTo>
                    <a:lnTo>
                      <a:pt x="303" y="145"/>
                    </a:lnTo>
                    <a:lnTo>
                      <a:pt x="302" y="145"/>
                    </a:lnTo>
                    <a:lnTo>
                      <a:pt x="301" y="146"/>
                    </a:lnTo>
                    <a:lnTo>
                      <a:pt x="302" y="147"/>
                    </a:lnTo>
                    <a:lnTo>
                      <a:pt x="302" y="149"/>
                    </a:lnTo>
                    <a:lnTo>
                      <a:pt x="301" y="149"/>
                    </a:lnTo>
                    <a:lnTo>
                      <a:pt x="300" y="150"/>
                    </a:lnTo>
                    <a:lnTo>
                      <a:pt x="301" y="152"/>
                    </a:lnTo>
                    <a:lnTo>
                      <a:pt x="300" y="152"/>
                    </a:lnTo>
                    <a:lnTo>
                      <a:pt x="298" y="150"/>
                    </a:lnTo>
                    <a:lnTo>
                      <a:pt x="297" y="150"/>
                    </a:lnTo>
                    <a:lnTo>
                      <a:pt x="297" y="151"/>
                    </a:lnTo>
                    <a:lnTo>
                      <a:pt x="297" y="155"/>
                    </a:lnTo>
                    <a:lnTo>
                      <a:pt x="291" y="160"/>
                    </a:lnTo>
                    <a:lnTo>
                      <a:pt x="290" y="161"/>
                    </a:lnTo>
                    <a:lnTo>
                      <a:pt x="291" y="162"/>
                    </a:lnTo>
                    <a:lnTo>
                      <a:pt x="292" y="162"/>
                    </a:lnTo>
                    <a:lnTo>
                      <a:pt x="293" y="162"/>
                    </a:lnTo>
                    <a:lnTo>
                      <a:pt x="293" y="162"/>
                    </a:lnTo>
                    <a:lnTo>
                      <a:pt x="293" y="164"/>
                    </a:lnTo>
                    <a:lnTo>
                      <a:pt x="293" y="166"/>
                    </a:lnTo>
                    <a:lnTo>
                      <a:pt x="293" y="166"/>
                    </a:lnTo>
                    <a:lnTo>
                      <a:pt x="292" y="169"/>
                    </a:lnTo>
                    <a:lnTo>
                      <a:pt x="292" y="169"/>
                    </a:lnTo>
                    <a:lnTo>
                      <a:pt x="293" y="169"/>
                    </a:lnTo>
                    <a:lnTo>
                      <a:pt x="293" y="170"/>
                    </a:lnTo>
                    <a:lnTo>
                      <a:pt x="293" y="171"/>
                    </a:lnTo>
                    <a:lnTo>
                      <a:pt x="293" y="172"/>
                    </a:lnTo>
                    <a:lnTo>
                      <a:pt x="293" y="173"/>
                    </a:lnTo>
                    <a:lnTo>
                      <a:pt x="293" y="173"/>
                    </a:lnTo>
                    <a:lnTo>
                      <a:pt x="294" y="174"/>
                    </a:lnTo>
                    <a:lnTo>
                      <a:pt x="293" y="174"/>
                    </a:lnTo>
                    <a:lnTo>
                      <a:pt x="290" y="173"/>
                    </a:lnTo>
                    <a:lnTo>
                      <a:pt x="290" y="173"/>
                    </a:lnTo>
                    <a:lnTo>
                      <a:pt x="289" y="173"/>
                    </a:lnTo>
                    <a:lnTo>
                      <a:pt x="289" y="173"/>
                    </a:lnTo>
                    <a:lnTo>
                      <a:pt x="289" y="174"/>
                    </a:lnTo>
                    <a:lnTo>
                      <a:pt x="290" y="175"/>
                    </a:lnTo>
                    <a:lnTo>
                      <a:pt x="291" y="175"/>
                    </a:lnTo>
                    <a:lnTo>
                      <a:pt x="292" y="175"/>
                    </a:lnTo>
                    <a:lnTo>
                      <a:pt x="292" y="176"/>
                    </a:lnTo>
                    <a:lnTo>
                      <a:pt x="291" y="176"/>
                    </a:lnTo>
                    <a:lnTo>
                      <a:pt x="291" y="177"/>
                    </a:lnTo>
                    <a:lnTo>
                      <a:pt x="293" y="177"/>
                    </a:lnTo>
                    <a:lnTo>
                      <a:pt x="294" y="180"/>
                    </a:lnTo>
                    <a:lnTo>
                      <a:pt x="294" y="181"/>
                    </a:lnTo>
                    <a:lnTo>
                      <a:pt x="294" y="182"/>
                    </a:lnTo>
                    <a:lnTo>
                      <a:pt x="294" y="183"/>
                    </a:lnTo>
                    <a:lnTo>
                      <a:pt x="292" y="180"/>
                    </a:lnTo>
                    <a:lnTo>
                      <a:pt x="292" y="180"/>
                    </a:lnTo>
                    <a:lnTo>
                      <a:pt x="291" y="179"/>
                    </a:lnTo>
                    <a:lnTo>
                      <a:pt x="290" y="179"/>
                    </a:lnTo>
                    <a:lnTo>
                      <a:pt x="290" y="179"/>
                    </a:lnTo>
                    <a:lnTo>
                      <a:pt x="290" y="180"/>
                    </a:lnTo>
                    <a:lnTo>
                      <a:pt x="290" y="181"/>
                    </a:lnTo>
                    <a:lnTo>
                      <a:pt x="290" y="182"/>
                    </a:lnTo>
                    <a:lnTo>
                      <a:pt x="289" y="182"/>
                    </a:lnTo>
                    <a:lnTo>
                      <a:pt x="288" y="180"/>
                    </a:lnTo>
                    <a:lnTo>
                      <a:pt x="287" y="180"/>
                    </a:lnTo>
                    <a:lnTo>
                      <a:pt x="287" y="181"/>
                    </a:lnTo>
                    <a:lnTo>
                      <a:pt x="287" y="182"/>
                    </a:lnTo>
                    <a:lnTo>
                      <a:pt x="288" y="183"/>
                    </a:lnTo>
                    <a:lnTo>
                      <a:pt x="288" y="183"/>
                    </a:lnTo>
                    <a:lnTo>
                      <a:pt x="287" y="183"/>
                    </a:lnTo>
                    <a:lnTo>
                      <a:pt x="286" y="183"/>
                    </a:lnTo>
                    <a:lnTo>
                      <a:pt x="286" y="183"/>
                    </a:lnTo>
                    <a:lnTo>
                      <a:pt x="286" y="183"/>
                    </a:lnTo>
                    <a:lnTo>
                      <a:pt x="285" y="184"/>
                    </a:lnTo>
                    <a:lnTo>
                      <a:pt x="285" y="186"/>
                    </a:lnTo>
                    <a:lnTo>
                      <a:pt x="285" y="188"/>
                    </a:lnTo>
                    <a:lnTo>
                      <a:pt x="286" y="188"/>
                    </a:lnTo>
                    <a:lnTo>
                      <a:pt x="286" y="187"/>
                    </a:lnTo>
                    <a:lnTo>
                      <a:pt x="287" y="186"/>
                    </a:lnTo>
                    <a:lnTo>
                      <a:pt x="288" y="186"/>
                    </a:lnTo>
                    <a:lnTo>
                      <a:pt x="289" y="186"/>
                    </a:lnTo>
                    <a:lnTo>
                      <a:pt x="289" y="186"/>
                    </a:lnTo>
                    <a:lnTo>
                      <a:pt x="289" y="187"/>
                    </a:lnTo>
                    <a:lnTo>
                      <a:pt x="288" y="188"/>
                    </a:lnTo>
                    <a:lnTo>
                      <a:pt x="286" y="189"/>
                    </a:lnTo>
                    <a:lnTo>
                      <a:pt x="286" y="190"/>
                    </a:lnTo>
                    <a:lnTo>
                      <a:pt x="286" y="190"/>
                    </a:lnTo>
                    <a:lnTo>
                      <a:pt x="287" y="190"/>
                    </a:lnTo>
                    <a:lnTo>
                      <a:pt x="287" y="193"/>
                    </a:lnTo>
                    <a:lnTo>
                      <a:pt x="286" y="193"/>
                    </a:lnTo>
                    <a:lnTo>
                      <a:pt x="286" y="193"/>
                    </a:lnTo>
                    <a:lnTo>
                      <a:pt x="285" y="193"/>
                    </a:lnTo>
                    <a:lnTo>
                      <a:pt x="284" y="193"/>
                    </a:lnTo>
                    <a:lnTo>
                      <a:pt x="283" y="193"/>
                    </a:lnTo>
                    <a:lnTo>
                      <a:pt x="283" y="193"/>
                    </a:lnTo>
                    <a:lnTo>
                      <a:pt x="280" y="191"/>
                    </a:lnTo>
                    <a:lnTo>
                      <a:pt x="279" y="191"/>
                    </a:lnTo>
                    <a:lnTo>
                      <a:pt x="279" y="192"/>
                    </a:lnTo>
                    <a:lnTo>
                      <a:pt x="279" y="193"/>
                    </a:lnTo>
                    <a:lnTo>
                      <a:pt x="280" y="193"/>
                    </a:lnTo>
                    <a:lnTo>
                      <a:pt x="281" y="194"/>
                    </a:lnTo>
                    <a:lnTo>
                      <a:pt x="281" y="195"/>
                    </a:lnTo>
                    <a:lnTo>
                      <a:pt x="279" y="195"/>
                    </a:lnTo>
                    <a:lnTo>
                      <a:pt x="279" y="196"/>
                    </a:lnTo>
                    <a:lnTo>
                      <a:pt x="279" y="197"/>
                    </a:lnTo>
                    <a:lnTo>
                      <a:pt x="278" y="197"/>
                    </a:lnTo>
                    <a:lnTo>
                      <a:pt x="279" y="198"/>
                    </a:lnTo>
                    <a:lnTo>
                      <a:pt x="279" y="199"/>
                    </a:lnTo>
                    <a:lnTo>
                      <a:pt x="279" y="200"/>
                    </a:lnTo>
                    <a:lnTo>
                      <a:pt x="278" y="200"/>
                    </a:lnTo>
                    <a:lnTo>
                      <a:pt x="276" y="198"/>
                    </a:lnTo>
                    <a:lnTo>
                      <a:pt x="276" y="198"/>
                    </a:lnTo>
                    <a:lnTo>
                      <a:pt x="275" y="198"/>
                    </a:lnTo>
                    <a:lnTo>
                      <a:pt x="272" y="197"/>
                    </a:lnTo>
                    <a:lnTo>
                      <a:pt x="272" y="196"/>
                    </a:lnTo>
                    <a:lnTo>
                      <a:pt x="272" y="197"/>
                    </a:lnTo>
                    <a:lnTo>
                      <a:pt x="272" y="197"/>
                    </a:lnTo>
                    <a:lnTo>
                      <a:pt x="272" y="198"/>
                    </a:lnTo>
                    <a:lnTo>
                      <a:pt x="272" y="199"/>
                    </a:lnTo>
                    <a:lnTo>
                      <a:pt x="270" y="200"/>
                    </a:lnTo>
                    <a:lnTo>
                      <a:pt x="270" y="198"/>
                    </a:lnTo>
                    <a:lnTo>
                      <a:pt x="270" y="197"/>
                    </a:lnTo>
                    <a:lnTo>
                      <a:pt x="269" y="197"/>
                    </a:lnTo>
                    <a:lnTo>
                      <a:pt x="268" y="199"/>
                    </a:lnTo>
                    <a:lnTo>
                      <a:pt x="267" y="200"/>
                    </a:lnTo>
                    <a:lnTo>
                      <a:pt x="266" y="200"/>
                    </a:lnTo>
                    <a:lnTo>
                      <a:pt x="266" y="199"/>
                    </a:lnTo>
                    <a:lnTo>
                      <a:pt x="265" y="199"/>
                    </a:lnTo>
                    <a:lnTo>
                      <a:pt x="265" y="200"/>
                    </a:lnTo>
                    <a:lnTo>
                      <a:pt x="264" y="200"/>
                    </a:lnTo>
                    <a:lnTo>
                      <a:pt x="263" y="199"/>
                    </a:lnTo>
                    <a:lnTo>
                      <a:pt x="262" y="198"/>
                    </a:lnTo>
                    <a:lnTo>
                      <a:pt x="262" y="197"/>
                    </a:lnTo>
                    <a:lnTo>
                      <a:pt x="260" y="197"/>
                    </a:lnTo>
                    <a:lnTo>
                      <a:pt x="259" y="197"/>
                    </a:lnTo>
                    <a:lnTo>
                      <a:pt x="259" y="197"/>
                    </a:lnTo>
                    <a:lnTo>
                      <a:pt x="258" y="197"/>
                    </a:lnTo>
                    <a:lnTo>
                      <a:pt x="258" y="197"/>
                    </a:lnTo>
                    <a:lnTo>
                      <a:pt x="259" y="195"/>
                    </a:lnTo>
                    <a:lnTo>
                      <a:pt x="259" y="194"/>
                    </a:lnTo>
                    <a:lnTo>
                      <a:pt x="258" y="195"/>
                    </a:lnTo>
                    <a:lnTo>
                      <a:pt x="257" y="195"/>
                    </a:lnTo>
                    <a:lnTo>
                      <a:pt x="255" y="195"/>
                    </a:lnTo>
                    <a:lnTo>
                      <a:pt x="255" y="194"/>
                    </a:lnTo>
                    <a:lnTo>
                      <a:pt x="252" y="194"/>
                    </a:lnTo>
                    <a:lnTo>
                      <a:pt x="252" y="194"/>
                    </a:lnTo>
                    <a:lnTo>
                      <a:pt x="251" y="194"/>
                    </a:lnTo>
                    <a:lnTo>
                      <a:pt x="249" y="194"/>
                    </a:lnTo>
                    <a:lnTo>
                      <a:pt x="248" y="194"/>
                    </a:lnTo>
                    <a:lnTo>
                      <a:pt x="248" y="194"/>
                    </a:lnTo>
                    <a:lnTo>
                      <a:pt x="246" y="194"/>
                    </a:lnTo>
                    <a:lnTo>
                      <a:pt x="245" y="195"/>
                    </a:lnTo>
                    <a:lnTo>
                      <a:pt x="245" y="194"/>
                    </a:lnTo>
                    <a:lnTo>
                      <a:pt x="242" y="193"/>
                    </a:lnTo>
                    <a:lnTo>
                      <a:pt x="241" y="193"/>
                    </a:lnTo>
                    <a:lnTo>
                      <a:pt x="239" y="193"/>
                    </a:lnTo>
                    <a:lnTo>
                      <a:pt x="238" y="193"/>
                    </a:lnTo>
                    <a:lnTo>
                      <a:pt x="236" y="194"/>
                    </a:lnTo>
                    <a:lnTo>
                      <a:pt x="235" y="194"/>
                    </a:lnTo>
                    <a:lnTo>
                      <a:pt x="233" y="195"/>
                    </a:lnTo>
                    <a:lnTo>
                      <a:pt x="233" y="196"/>
                    </a:lnTo>
                    <a:lnTo>
                      <a:pt x="231" y="196"/>
                    </a:lnTo>
                    <a:lnTo>
                      <a:pt x="230" y="196"/>
                    </a:lnTo>
                    <a:lnTo>
                      <a:pt x="228" y="195"/>
                    </a:lnTo>
                    <a:lnTo>
                      <a:pt x="227" y="194"/>
                    </a:lnTo>
                    <a:lnTo>
                      <a:pt x="226" y="194"/>
                    </a:lnTo>
                    <a:lnTo>
                      <a:pt x="224" y="194"/>
                    </a:lnTo>
                    <a:lnTo>
                      <a:pt x="224" y="195"/>
                    </a:lnTo>
                    <a:lnTo>
                      <a:pt x="223" y="195"/>
                    </a:lnTo>
                    <a:lnTo>
                      <a:pt x="222" y="196"/>
                    </a:lnTo>
                    <a:lnTo>
                      <a:pt x="221" y="197"/>
                    </a:lnTo>
                    <a:lnTo>
                      <a:pt x="221" y="197"/>
                    </a:lnTo>
                    <a:lnTo>
                      <a:pt x="218" y="198"/>
                    </a:lnTo>
                    <a:lnTo>
                      <a:pt x="217" y="199"/>
                    </a:lnTo>
                    <a:lnTo>
                      <a:pt x="217" y="199"/>
                    </a:lnTo>
                    <a:lnTo>
                      <a:pt x="217" y="200"/>
                    </a:lnTo>
                    <a:lnTo>
                      <a:pt x="217" y="202"/>
                    </a:lnTo>
                    <a:lnTo>
                      <a:pt x="217" y="203"/>
                    </a:lnTo>
                    <a:lnTo>
                      <a:pt x="216" y="202"/>
                    </a:lnTo>
                    <a:lnTo>
                      <a:pt x="215" y="202"/>
                    </a:lnTo>
                    <a:lnTo>
                      <a:pt x="214" y="201"/>
                    </a:lnTo>
                    <a:lnTo>
                      <a:pt x="214" y="201"/>
                    </a:lnTo>
                    <a:lnTo>
                      <a:pt x="213" y="201"/>
                    </a:lnTo>
                    <a:lnTo>
                      <a:pt x="211" y="202"/>
                    </a:lnTo>
                    <a:lnTo>
                      <a:pt x="209" y="202"/>
                    </a:lnTo>
                    <a:lnTo>
                      <a:pt x="208" y="203"/>
                    </a:lnTo>
                    <a:lnTo>
                      <a:pt x="207" y="207"/>
                    </a:lnTo>
                    <a:lnTo>
                      <a:pt x="207" y="211"/>
                    </a:lnTo>
                    <a:lnTo>
                      <a:pt x="206" y="211"/>
                    </a:lnTo>
                    <a:lnTo>
                      <a:pt x="205" y="211"/>
                    </a:lnTo>
                    <a:lnTo>
                      <a:pt x="204" y="211"/>
                    </a:lnTo>
                    <a:lnTo>
                      <a:pt x="204" y="210"/>
                    </a:lnTo>
                    <a:lnTo>
                      <a:pt x="204" y="209"/>
                    </a:lnTo>
                    <a:lnTo>
                      <a:pt x="204" y="206"/>
                    </a:lnTo>
                    <a:lnTo>
                      <a:pt x="204" y="205"/>
                    </a:lnTo>
                    <a:lnTo>
                      <a:pt x="202" y="205"/>
                    </a:lnTo>
                    <a:lnTo>
                      <a:pt x="201" y="205"/>
                    </a:lnTo>
                    <a:lnTo>
                      <a:pt x="200" y="207"/>
                    </a:lnTo>
                    <a:lnTo>
                      <a:pt x="200" y="208"/>
                    </a:lnTo>
                    <a:lnTo>
                      <a:pt x="199" y="208"/>
                    </a:lnTo>
                    <a:lnTo>
                      <a:pt x="194" y="208"/>
                    </a:lnTo>
                    <a:lnTo>
                      <a:pt x="193" y="210"/>
                    </a:lnTo>
                    <a:lnTo>
                      <a:pt x="194" y="211"/>
                    </a:lnTo>
                    <a:lnTo>
                      <a:pt x="194" y="212"/>
                    </a:lnTo>
                    <a:lnTo>
                      <a:pt x="193" y="213"/>
                    </a:lnTo>
                    <a:lnTo>
                      <a:pt x="191" y="213"/>
                    </a:lnTo>
                    <a:lnTo>
                      <a:pt x="190" y="212"/>
                    </a:lnTo>
                    <a:lnTo>
                      <a:pt x="187" y="212"/>
                    </a:lnTo>
                    <a:lnTo>
                      <a:pt x="186" y="212"/>
                    </a:lnTo>
                    <a:lnTo>
                      <a:pt x="183" y="212"/>
                    </a:lnTo>
                    <a:lnTo>
                      <a:pt x="183" y="212"/>
                    </a:lnTo>
                    <a:lnTo>
                      <a:pt x="180" y="211"/>
                    </a:lnTo>
                    <a:lnTo>
                      <a:pt x="179" y="211"/>
                    </a:lnTo>
                    <a:lnTo>
                      <a:pt x="179" y="211"/>
                    </a:lnTo>
                    <a:lnTo>
                      <a:pt x="178" y="213"/>
                    </a:lnTo>
                    <a:lnTo>
                      <a:pt x="176" y="214"/>
                    </a:lnTo>
                    <a:lnTo>
                      <a:pt x="176" y="214"/>
                    </a:lnTo>
                    <a:lnTo>
                      <a:pt x="175" y="214"/>
                    </a:lnTo>
                    <a:lnTo>
                      <a:pt x="172" y="214"/>
                    </a:lnTo>
                    <a:lnTo>
                      <a:pt x="170" y="214"/>
                    </a:lnTo>
                    <a:lnTo>
                      <a:pt x="169" y="214"/>
                    </a:lnTo>
                    <a:lnTo>
                      <a:pt x="167" y="214"/>
                    </a:lnTo>
                    <a:lnTo>
                      <a:pt x="160" y="217"/>
                    </a:lnTo>
                    <a:lnTo>
                      <a:pt x="159" y="218"/>
                    </a:lnTo>
                    <a:lnTo>
                      <a:pt x="158" y="218"/>
                    </a:lnTo>
                    <a:lnTo>
                      <a:pt x="156" y="216"/>
                    </a:lnTo>
                    <a:lnTo>
                      <a:pt x="155" y="215"/>
                    </a:lnTo>
                    <a:lnTo>
                      <a:pt x="155" y="214"/>
                    </a:lnTo>
                    <a:lnTo>
                      <a:pt x="155" y="214"/>
                    </a:lnTo>
                    <a:lnTo>
                      <a:pt x="155" y="212"/>
                    </a:lnTo>
                    <a:lnTo>
                      <a:pt x="155" y="211"/>
                    </a:lnTo>
                    <a:lnTo>
                      <a:pt x="155" y="211"/>
                    </a:lnTo>
                    <a:lnTo>
                      <a:pt x="155" y="209"/>
                    </a:lnTo>
                    <a:lnTo>
                      <a:pt x="155" y="208"/>
                    </a:lnTo>
                    <a:lnTo>
                      <a:pt x="153" y="208"/>
                    </a:lnTo>
                    <a:lnTo>
                      <a:pt x="152" y="208"/>
                    </a:lnTo>
                    <a:lnTo>
                      <a:pt x="152" y="210"/>
                    </a:lnTo>
                    <a:lnTo>
                      <a:pt x="149" y="211"/>
                    </a:lnTo>
                    <a:lnTo>
                      <a:pt x="148" y="211"/>
                    </a:lnTo>
                    <a:lnTo>
                      <a:pt x="146" y="211"/>
                    </a:lnTo>
                    <a:lnTo>
                      <a:pt x="145" y="210"/>
                    </a:lnTo>
                    <a:lnTo>
                      <a:pt x="145" y="210"/>
                    </a:lnTo>
                    <a:lnTo>
                      <a:pt x="144" y="211"/>
                    </a:lnTo>
                    <a:lnTo>
                      <a:pt x="144" y="211"/>
                    </a:lnTo>
                    <a:lnTo>
                      <a:pt x="144" y="212"/>
                    </a:lnTo>
                    <a:lnTo>
                      <a:pt x="142" y="212"/>
                    </a:lnTo>
                    <a:lnTo>
                      <a:pt x="141" y="212"/>
                    </a:lnTo>
                    <a:lnTo>
                      <a:pt x="140" y="212"/>
                    </a:lnTo>
                    <a:lnTo>
                      <a:pt x="139" y="213"/>
                    </a:lnTo>
                    <a:lnTo>
                      <a:pt x="138" y="214"/>
                    </a:lnTo>
                    <a:lnTo>
                      <a:pt x="138" y="217"/>
                    </a:lnTo>
                    <a:lnTo>
                      <a:pt x="136" y="219"/>
                    </a:lnTo>
                    <a:lnTo>
                      <a:pt x="135" y="220"/>
                    </a:lnTo>
                    <a:lnTo>
                      <a:pt x="134" y="220"/>
                    </a:lnTo>
                    <a:lnTo>
                      <a:pt x="131" y="219"/>
                    </a:lnTo>
                    <a:lnTo>
                      <a:pt x="130" y="219"/>
                    </a:lnTo>
                    <a:lnTo>
                      <a:pt x="130" y="220"/>
                    </a:lnTo>
                    <a:lnTo>
                      <a:pt x="129" y="221"/>
                    </a:lnTo>
                    <a:lnTo>
                      <a:pt x="128" y="221"/>
                    </a:lnTo>
                    <a:lnTo>
                      <a:pt x="127" y="221"/>
                    </a:lnTo>
                    <a:lnTo>
                      <a:pt x="124" y="223"/>
                    </a:lnTo>
                    <a:lnTo>
                      <a:pt x="124" y="224"/>
                    </a:lnTo>
                    <a:lnTo>
                      <a:pt x="123" y="224"/>
                    </a:lnTo>
                    <a:lnTo>
                      <a:pt x="123" y="226"/>
                    </a:lnTo>
                    <a:lnTo>
                      <a:pt x="122" y="226"/>
                    </a:lnTo>
                    <a:lnTo>
                      <a:pt x="121" y="226"/>
                    </a:lnTo>
                    <a:lnTo>
                      <a:pt x="120" y="228"/>
                    </a:lnTo>
                    <a:lnTo>
                      <a:pt x="118" y="230"/>
                    </a:lnTo>
                    <a:lnTo>
                      <a:pt x="116" y="231"/>
                    </a:lnTo>
                    <a:lnTo>
                      <a:pt x="114" y="232"/>
                    </a:lnTo>
                    <a:lnTo>
                      <a:pt x="114" y="233"/>
                    </a:lnTo>
                    <a:lnTo>
                      <a:pt x="113" y="233"/>
                    </a:lnTo>
                    <a:lnTo>
                      <a:pt x="112" y="234"/>
                    </a:lnTo>
                    <a:lnTo>
                      <a:pt x="111" y="234"/>
                    </a:lnTo>
                    <a:lnTo>
                      <a:pt x="109" y="235"/>
                    </a:lnTo>
                    <a:lnTo>
                      <a:pt x="107" y="235"/>
                    </a:lnTo>
                    <a:lnTo>
                      <a:pt x="104" y="235"/>
                    </a:lnTo>
                    <a:lnTo>
                      <a:pt x="103" y="235"/>
                    </a:lnTo>
                    <a:lnTo>
                      <a:pt x="101" y="235"/>
                    </a:lnTo>
                    <a:lnTo>
                      <a:pt x="100" y="235"/>
                    </a:lnTo>
                    <a:lnTo>
                      <a:pt x="99" y="236"/>
                    </a:lnTo>
                    <a:lnTo>
                      <a:pt x="99" y="237"/>
                    </a:lnTo>
                    <a:lnTo>
                      <a:pt x="97" y="240"/>
                    </a:lnTo>
                    <a:lnTo>
                      <a:pt x="96" y="241"/>
                    </a:lnTo>
                    <a:lnTo>
                      <a:pt x="95" y="241"/>
                    </a:lnTo>
                    <a:lnTo>
                      <a:pt x="93" y="242"/>
                    </a:lnTo>
                    <a:lnTo>
                      <a:pt x="93" y="242"/>
                    </a:lnTo>
                    <a:lnTo>
                      <a:pt x="90" y="243"/>
                    </a:lnTo>
                    <a:lnTo>
                      <a:pt x="90" y="243"/>
                    </a:lnTo>
                    <a:lnTo>
                      <a:pt x="90" y="244"/>
                    </a:lnTo>
                    <a:lnTo>
                      <a:pt x="89" y="245"/>
                    </a:lnTo>
                    <a:lnTo>
                      <a:pt x="88" y="245"/>
                    </a:lnTo>
                    <a:lnTo>
                      <a:pt x="86" y="248"/>
                    </a:lnTo>
                    <a:lnTo>
                      <a:pt x="86" y="250"/>
                    </a:lnTo>
                    <a:lnTo>
                      <a:pt x="85" y="252"/>
                    </a:lnTo>
                    <a:lnTo>
                      <a:pt x="84" y="252"/>
                    </a:lnTo>
                    <a:lnTo>
                      <a:pt x="83" y="252"/>
                    </a:lnTo>
                    <a:lnTo>
                      <a:pt x="83" y="254"/>
                    </a:lnTo>
                    <a:lnTo>
                      <a:pt x="82" y="255"/>
                    </a:lnTo>
                    <a:lnTo>
                      <a:pt x="82" y="255"/>
                    </a:lnTo>
                    <a:lnTo>
                      <a:pt x="81" y="256"/>
                    </a:lnTo>
                    <a:lnTo>
                      <a:pt x="80" y="257"/>
                    </a:lnTo>
                    <a:lnTo>
                      <a:pt x="80" y="257"/>
                    </a:lnTo>
                    <a:lnTo>
                      <a:pt x="79" y="257"/>
                    </a:lnTo>
                    <a:lnTo>
                      <a:pt x="78" y="259"/>
                    </a:lnTo>
                    <a:lnTo>
                      <a:pt x="77" y="259"/>
                    </a:lnTo>
                    <a:lnTo>
                      <a:pt x="76" y="259"/>
                    </a:lnTo>
                    <a:lnTo>
                      <a:pt x="75" y="261"/>
                    </a:lnTo>
                    <a:lnTo>
                      <a:pt x="75" y="264"/>
                    </a:lnTo>
                    <a:lnTo>
                      <a:pt x="73" y="269"/>
                    </a:lnTo>
                    <a:lnTo>
                      <a:pt x="73" y="272"/>
                    </a:lnTo>
                    <a:lnTo>
                      <a:pt x="72" y="273"/>
                    </a:lnTo>
                    <a:lnTo>
                      <a:pt x="71" y="273"/>
                    </a:lnTo>
                    <a:lnTo>
                      <a:pt x="70" y="272"/>
                    </a:lnTo>
                    <a:lnTo>
                      <a:pt x="69" y="269"/>
                    </a:lnTo>
                    <a:lnTo>
                      <a:pt x="69" y="269"/>
                    </a:lnTo>
                    <a:lnTo>
                      <a:pt x="69" y="266"/>
                    </a:lnTo>
                    <a:lnTo>
                      <a:pt x="68" y="266"/>
                    </a:lnTo>
                    <a:lnTo>
                      <a:pt x="68" y="265"/>
                    </a:lnTo>
                    <a:lnTo>
                      <a:pt x="67" y="262"/>
                    </a:lnTo>
                    <a:lnTo>
                      <a:pt x="68" y="259"/>
                    </a:lnTo>
                    <a:lnTo>
                      <a:pt x="68" y="257"/>
                    </a:lnTo>
                    <a:lnTo>
                      <a:pt x="69" y="255"/>
                    </a:lnTo>
                    <a:lnTo>
                      <a:pt x="69" y="253"/>
                    </a:lnTo>
                    <a:lnTo>
                      <a:pt x="69" y="252"/>
                    </a:lnTo>
                    <a:lnTo>
                      <a:pt x="69" y="251"/>
                    </a:lnTo>
                    <a:lnTo>
                      <a:pt x="69" y="250"/>
                    </a:lnTo>
                    <a:lnTo>
                      <a:pt x="69" y="249"/>
                    </a:lnTo>
                    <a:lnTo>
                      <a:pt x="69" y="249"/>
                    </a:lnTo>
                    <a:lnTo>
                      <a:pt x="70" y="247"/>
                    </a:lnTo>
                    <a:lnTo>
                      <a:pt x="70" y="246"/>
                    </a:lnTo>
                    <a:lnTo>
                      <a:pt x="69" y="246"/>
                    </a:lnTo>
                    <a:lnTo>
                      <a:pt x="69" y="245"/>
                    </a:lnTo>
                    <a:lnTo>
                      <a:pt x="68" y="245"/>
                    </a:lnTo>
                    <a:lnTo>
                      <a:pt x="68" y="244"/>
                    </a:lnTo>
                    <a:lnTo>
                      <a:pt x="68" y="243"/>
                    </a:lnTo>
                    <a:lnTo>
                      <a:pt x="69" y="242"/>
                    </a:lnTo>
                    <a:lnTo>
                      <a:pt x="69" y="240"/>
                    </a:lnTo>
                    <a:lnTo>
                      <a:pt x="69" y="239"/>
                    </a:lnTo>
                    <a:lnTo>
                      <a:pt x="69" y="238"/>
                    </a:lnTo>
                    <a:lnTo>
                      <a:pt x="69" y="236"/>
                    </a:lnTo>
                    <a:lnTo>
                      <a:pt x="69" y="235"/>
                    </a:lnTo>
                    <a:lnTo>
                      <a:pt x="69" y="234"/>
                    </a:lnTo>
                    <a:lnTo>
                      <a:pt x="67" y="233"/>
                    </a:lnTo>
                    <a:lnTo>
                      <a:pt x="66" y="231"/>
                    </a:lnTo>
                    <a:lnTo>
                      <a:pt x="65" y="231"/>
                    </a:lnTo>
                    <a:lnTo>
                      <a:pt x="64" y="230"/>
                    </a:lnTo>
                    <a:lnTo>
                      <a:pt x="63" y="229"/>
                    </a:lnTo>
                    <a:lnTo>
                      <a:pt x="59" y="229"/>
                    </a:lnTo>
                    <a:lnTo>
                      <a:pt x="44" y="229"/>
                    </a:lnTo>
                    <a:lnTo>
                      <a:pt x="41" y="224"/>
                    </a:lnTo>
                    <a:lnTo>
                      <a:pt x="39" y="222"/>
                    </a:lnTo>
                    <a:lnTo>
                      <a:pt x="38" y="220"/>
                    </a:lnTo>
                    <a:lnTo>
                      <a:pt x="33" y="215"/>
                    </a:lnTo>
                    <a:lnTo>
                      <a:pt x="28" y="212"/>
                    </a:lnTo>
                    <a:lnTo>
                      <a:pt x="28" y="212"/>
                    </a:lnTo>
                    <a:lnTo>
                      <a:pt x="28" y="211"/>
                    </a:lnTo>
                    <a:lnTo>
                      <a:pt x="27" y="211"/>
                    </a:lnTo>
                    <a:lnTo>
                      <a:pt x="33" y="164"/>
                    </a:lnTo>
                    <a:lnTo>
                      <a:pt x="33" y="163"/>
                    </a:lnTo>
                    <a:lnTo>
                      <a:pt x="37" y="157"/>
                    </a:lnTo>
                    <a:lnTo>
                      <a:pt x="37" y="153"/>
                    </a:lnTo>
                    <a:lnTo>
                      <a:pt x="38" y="146"/>
                    </a:lnTo>
                    <a:lnTo>
                      <a:pt x="38" y="143"/>
                    </a:lnTo>
                    <a:lnTo>
                      <a:pt x="35" y="135"/>
                    </a:lnTo>
                    <a:lnTo>
                      <a:pt x="35" y="132"/>
                    </a:lnTo>
                    <a:lnTo>
                      <a:pt x="34" y="129"/>
                    </a:lnTo>
                    <a:lnTo>
                      <a:pt x="33" y="127"/>
                    </a:lnTo>
                    <a:lnTo>
                      <a:pt x="31" y="123"/>
                    </a:lnTo>
                    <a:lnTo>
                      <a:pt x="31" y="122"/>
                    </a:lnTo>
                    <a:lnTo>
                      <a:pt x="31" y="119"/>
                    </a:lnTo>
                    <a:lnTo>
                      <a:pt x="30" y="108"/>
                    </a:lnTo>
                    <a:lnTo>
                      <a:pt x="24" y="91"/>
                    </a:lnTo>
                    <a:lnTo>
                      <a:pt x="23" y="90"/>
                    </a:lnTo>
                    <a:lnTo>
                      <a:pt x="20" y="87"/>
                    </a:lnTo>
                    <a:lnTo>
                      <a:pt x="16" y="82"/>
                    </a:lnTo>
                    <a:lnTo>
                      <a:pt x="13" y="78"/>
                    </a:lnTo>
                    <a:lnTo>
                      <a:pt x="0" y="49"/>
                    </a:lnTo>
                    <a:lnTo>
                      <a:pt x="0" y="49"/>
                    </a:lnTo>
                    <a:lnTo>
                      <a:pt x="1" y="42"/>
                    </a:lnTo>
                    <a:lnTo>
                      <a:pt x="2" y="42"/>
                    </a:lnTo>
                    <a:lnTo>
                      <a:pt x="4" y="40"/>
                    </a:lnTo>
                    <a:lnTo>
                      <a:pt x="5" y="40"/>
                    </a:lnTo>
                    <a:lnTo>
                      <a:pt x="6" y="40"/>
                    </a:lnTo>
                    <a:lnTo>
                      <a:pt x="7" y="38"/>
                    </a:lnTo>
                    <a:lnTo>
                      <a:pt x="9" y="38"/>
                    </a:lnTo>
                    <a:lnTo>
                      <a:pt x="11" y="39"/>
                    </a:lnTo>
                    <a:lnTo>
                      <a:pt x="11" y="38"/>
                    </a:lnTo>
                    <a:lnTo>
                      <a:pt x="13" y="38"/>
                    </a:lnTo>
                    <a:lnTo>
                      <a:pt x="15" y="38"/>
                    </a:lnTo>
                    <a:lnTo>
                      <a:pt x="17" y="37"/>
                    </a:lnTo>
                    <a:lnTo>
                      <a:pt x="18" y="37"/>
                    </a:lnTo>
                    <a:lnTo>
                      <a:pt x="18" y="37"/>
                    </a:lnTo>
                    <a:lnTo>
                      <a:pt x="21" y="38"/>
                    </a:lnTo>
                    <a:lnTo>
                      <a:pt x="23" y="38"/>
                    </a:lnTo>
                    <a:lnTo>
                      <a:pt x="24" y="37"/>
                    </a:lnTo>
                    <a:lnTo>
                      <a:pt x="24" y="37"/>
                    </a:lnTo>
                    <a:lnTo>
                      <a:pt x="25" y="37"/>
                    </a:lnTo>
                    <a:lnTo>
                      <a:pt x="27" y="36"/>
                    </a:lnTo>
                    <a:lnTo>
                      <a:pt x="28" y="36"/>
                    </a:lnTo>
                    <a:lnTo>
                      <a:pt x="30" y="35"/>
                    </a:lnTo>
                    <a:lnTo>
                      <a:pt x="32" y="35"/>
                    </a:lnTo>
                    <a:lnTo>
                      <a:pt x="35" y="34"/>
                    </a:lnTo>
                    <a:lnTo>
                      <a:pt x="38" y="35"/>
                    </a:lnTo>
                    <a:lnTo>
                      <a:pt x="39" y="34"/>
                    </a:lnTo>
                    <a:lnTo>
                      <a:pt x="42" y="33"/>
                    </a:lnTo>
                    <a:lnTo>
                      <a:pt x="43" y="33"/>
                    </a:lnTo>
                    <a:lnTo>
                      <a:pt x="45" y="31"/>
                    </a:lnTo>
                    <a:lnTo>
                      <a:pt x="46" y="31"/>
                    </a:lnTo>
                    <a:lnTo>
                      <a:pt x="49" y="30"/>
                    </a:lnTo>
                    <a:lnTo>
                      <a:pt x="50" y="28"/>
                    </a:lnTo>
                    <a:lnTo>
                      <a:pt x="51" y="28"/>
                    </a:lnTo>
                    <a:lnTo>
                      <a:pt x="53" y="28"/>
                    </a:lnTo>
                    <a:lnTo>
                      <a:pt x="55" y="27"/>
                    </a:lnTo>
                    <a:lnTo>
                      <a:pt x="56" y="27"/>
                    </a:lnTo>
                    <a:lnTo>
                      <a:pt x="59" y="27"/>
                    </a:lnTo>
                    <a:lnTo>
                      <a:pt x="60" y="27"/>
                    </a:lnTo>
                    <a:lnTo>
                      <a:pt x="62" y="28"/>
                    </a:lnTo>
                    <a:lnTo>
                      <a:pt x="66" y="28"/>
                    </a:lnTo>
                    <a:lnTo>
                      <a:pt x="69" y="28"/>
                    </a:lnTo>
                    <a:lnTo>
                      <a:pt x="70" y="28"/>
                    </a:lnTo>
                    <a:lnTo>
                      <a:pt x="75" y="29"/>
                    </a:lnTo>
                    <a:lnTo>
                      <a:pt x="76" y="30"/>
                    </a:lnTo>
                    <a:lnTo>
                      <a:pt x="78" y="31"/>
                    </a:lnTo>
                    <a:lnTo>
                      <a:pt x="82" y="31"/>
                    </a:lnTo>
                    <a:lnTo>
                      <a:pt x="86" y="33"/>
                    </a:lnTo>
                    <a:lnTo>
                      <a:pt x="90" y="32"/>
                    </a:lnTo>
                    <a:lnTo>
                      <a:pt x="96" y="31"/>
                    </a:lnTo>
                    <a:lnTo>
                      <a:pt x="98" y="45"/>
                    </a:lnTo>
                    <a:lnTo>
                      <a:pt x="100" y="54"/>
                    </a:lnTo>
                    <a:lnTo>
                      <a:pt x="100" y="54"/>
                    </a:lnTo>
                    <a:lnTo>
                      <a:pt x="103" y="52"/>
                    </a:lnTo>
                    <a:lnTo>
                      <a:pt x="106" y="5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16" name="Freeform 974">
                <a:extLst>
                  <a:ext uri="{FF2B5EF4-FFF2-40B4-BE49-F238E27FC236}">
                    <a16:creationId xmlns:a16="http://schemas.microsoft.com/office/drawing/2014/main" id="{0B7DCEC1-F00E-4D4B-99D1-4F563FFB68DF}"/>
                  </a:ext>
                </a:extLst>
              </p:cNvPr>
              <p:cNvSpPr>
                <a:spLocks/>
              </p:cNvSpPr>
              <p:nvPr/>
            </p:nvSpPr>
            <p:spPr bwMode="auto">
              <a:xfrm>
                <a:off x="5256" y="799"/>
                <a:ext cx="146" cy="47"/>
              </a:xfrm>
              <a:custGeom>
                <a:avLst/>
                <a:gdLst>
                  <a:gd name="T0" fmla="*/ 2 w 146"/>
                  <a:gd name="T1" fmla="*/ 20 h 47"/>
                  <a:gd name="T2" fmla="*/ 4 w 146"/>
                  <a:gd name="T3" fmla="*/ 12 h 47"/>
                  <a:gd name="T4" fmla="*/ 8 w 146"/>
                  <a:gd name="T5" fmla="*/ 11 h 47"/>
                  <a:gd name="T6" fmla="*/ 13 w 146"/>
                  <a:gd name="T7" fmla="*/ 10 h 47"/>
                  <a:gd name="T8" fmla="*/ 15 w 146"/>
                  <a:gd name="T9" fmla="*/ 8 h 47"/>
                  <a:gd name="T10" fmla="*/ 14 w 146"/>
                  <a:gd name="T11" fmla="*/ 4 h 47"/>
                  <a:gd name="T12" fmla="*/ 16 w 146"/>
                  <a:gd name="T13" fmla="*/ 0 h 47"/>
                  <a:gd name="T14" fmla="*/ 19 w 146"/>
                  <a:gd name="T15" fmla="*/ 3 h 47"/>
                  <a:gd name="T16" fmla="*/ 22 w 146"/>
                  <a:gd name="T17" fmla="*/ 2 h 47"/>
                  <a:gd name="T18" fmla="*/ 25 w 146"/>
                  <a:gd name="T19" fmla="*/ 0 h 47"/>
                  <a:gd name="T20" fmla="*/ 26 w 146"/>
                  <a:gd name="T21" fmla="*/ 4 h 47"/>
                  <a:gd name="T22" fmla="*/ 29 w 146"/>
                  <a:gd name="T23" fmla="*/ 8 h 47"/>
                  <a:gd name="T24" fmla="*/ 35 w 146"/>
                  <a:gd name="T25" fmla="*/ 14 h 47"/>
                  <a:gd name="T26" fmla="*/ 40 w 146"/>
                  <a:gd name="T27" fmla="*/ 17 h 47"/>
                  <a:gd name="T28" fmla="*/ 42 w 146"/>
                  <a:gd name="T29" fmla="*/ 22 h 47"/>
                  <a:gd name="T30" fmla="*/ 43 w 146"/>
                  <a:gd name="T31" fmla="*/ 25 h 47"/>
                  <a:gd name="T32" fmla="*/ 45 w 146"/>
                  <a:gd name="T33" fmla="*/ 29 h 47"/>
                  <a:gd name="T34" fmla="*/ 47 w 146"/>
                  <a:gd name="T35" fmla="*/ 28 h 47"/>
                  <a:gd name="T36" fmla="*/ 52 w 146"/>
                  <a:gd name="T37" fmla="*/ 24 h 47"/>
                  <a:gd name="T38" fmla="*/ 57 w 146"/>
                  <a:gd name="T39" fmla="*/ 25 h 47"/>
                  <a:gd name="T40" fmla="*/ 63 w 146"/>
                  <a:gd name="T41" fmla="*/ 26 h 47"/>
                  <a:gd name="T42" fmla="*/ 71 w 146"/>
                  <a:gd name="T43" fmla="*/ 25 h 47"/>
                  <a:gd name="T44" fmla="*/ 76 w 146"/>
                  <a:gd name="T45" fmla="*/ 27 h 47"/>
                  <a:gd name="T46" fmla="*/ 80 w 146"/>
                  <a:gd name="T47" fmla="*/ 25 h 47"/>
                  <a:gd name="T48" fmla="*/ 84 w 146"/>
                  <a:gd name="T49" fmla="*/ 24 h 47"/>
                  <a:gd name="T50" fmla="*/ 87 w 146"/>
                  <a:gd name="T51" fmla="*/ 26 h 47"/>
                  <a:gd name="T52" fmla="*/ 91 w 146"/>
                  <a:gd name="T53" fmla="*/ 29 h 47"/>
                  <a:gd name="T54" fmla="*/ 95 w 146"/>
                  <a:gd name="T55" fmla="*/ 30 h 47"/>
                  <a:gd name="T56" fmla="*/ 100 w 146"/>
                  <a:gd name="T57" fmla="*/ 29 h 47"/>
                  <a:gd name="T58" fmla="*/ 98 w 146"/>
                  <a:gd name="T59" fmla="*/ 32 h 47"/>
                  <a:gd name="T60" fmla="*/ 98 w 146"/>
                  <a:gd name="T61" fmla="*/ 36 h 47"/>
                  <a:gd name="T62" fmla="*/ 96 w 146"/>
                  <a:gd name="T63" fmla="*/ 39 h 47"/>
                  <a:gd name="T64" fmla="*/ 98 w 146"/>
                  <a:gd name="T65" fmla="*/ 42 h 47"/>
                  <a:gd name="T66" fmla="*/ 102 w 146"/>
                  <a:gd name="T67" fmla="*/ 46 h 47"/>
                  <a:gd name="T68" fmla="*/ 106 w 146"/>
                  <a:gd name="T69" fmla="*/ 47 h 47"/>
                  <a:gd name="T70" fmla="*/ 109 w 146"/>
                  <a:gd name="T71" fmla="*/ 46 h 47"/>
                  <a:gd name="T72" fmla="*/ 112 w 146"/>
                  <a:gd name="T73" fmla="*/ 42 h 47"/>
                  <a:gd name="T74" fmla="*/ 115 w 146"/>
                  <a:gd name="T75" fmla="*/ 40 h 47"/>
                  <a:gd name="T76" fmla="*/ 113 w 146"/>
                  <a:gd name="T77" fmla="*/ 37 h 47"/>
                  <a:gd name="T78" fmla="*/ 115 w 146"/>
                  <a:gd name="T79" fmla="*/ 35 h 47"/>
                  <a:gd name="T80" fmla="*/ 117 w 146"/>
                  <a:gd name="T81" fmla="*/ 34 h 47"/>
                  <a:gd name="T82" fmla="*/ 119 w 146"/>
                  <a:gd name="T83" fmla="*/ 33 h 47"/>
                  <a:gd name="T84" fmla="*/ 122 w 146"/>
                  <a:gd name="T85" fmla="*/ 35 h 47"/>
                  <a:gd name="T86" fmla="*/ 124 w 146"/>
                  <a:gd name="T87" fmla="*/ 30 h 47"/>
                  <a:gd name="T88" fmla="*/ 126 w 146"/>
                  <a:gd name="T89" fmla="*/ 31 h 47"/>
                  <a:gd name="T90" fmla="*/ 129 w 146"/>
                  <a:gd name="T91" fmla="*/ 28 h 47"/>
                  <a:gd name="T92" fmla="*/ 129 w 146"/>
                  <a:gd name="T93" fmla="*/ 26 h 47"/>
                  <a:gd name="T94" fmla="*/ 133 w 146"/>
                  <a:gd name="T95" fmla="*/ 25 h 47"/>
                  <a:gd name="T96" fmla="*/ 135 w 146"/>
                  <a:gd name="T97" fmla="*/ 26 h 47"/>
                  <a:gd name="T98" fmla="*/ 139 w 146"/>
                  <a:gd name="T99" fmla="*/ 26 h 47"/>
                  <a:gd name="T100" fmla="*/ 146 w 146"/>
                  <a:gd name="T101"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6" h="47">
                    <a:moveTo>
                      <a:pt x="0" y="23"/>
                    </a:moveTo>
                    <a:lnTo>
                      <a:pt x="1" y="22"/>
                    </a:lnTo>
                    <a:lnTo>
                      <a:pt x="2" y="20"/>
                    </a:lnTo>
                    <a:lnTo>
                      <a:pt x="2" y="18"/>
                    </a:lnTo>
                    <a:lnTo>
                      <a:pt x="3" y="16"/>
                    </a:lnTo>
                    <a:lnTo>
                      <a:pt x="4" y="12"/>
                    </a:lnTo>
                    <a:lnTo>
                      <a:pt x="5" y="11"/>
                    </a:lnTo>
                    <a:lnTo>
                      <a:pt x="6" y="12"/>
                    </a:lnTo>
                    <a:lnTo>
                      <a:pt x="8" y="11"/>
                    </a:lnTo>
                    <a:lnTo>
                      <a:pt x="9" y="11"/>
                    </a:lnTo>
                    <a:lnTo>
                      <a:pt x="10" y="10"/>
                    </a:lnTo>
                    <a:lnTo>
                      <a:pt x="13" y="10"/>
                    </a:lnTo>
                    <a:lnTo>
                      <a:pt x="14" y="10"/>
                    </a:lnTo>
                    <a:lnTo>
                      <a:pt x="15" y="8"/>
                    </a:lnTo>
                    <a:lnTo>
                      <a:pt x="15" y="8"/>
                    </a:lnTo>
                    <a:lnTo>
                      <a:pt x="15" y="7"/>
                    </a:lnTo>
                    <a:lnTo>
                      <a:pt x="15" y="5"/>
                    </a:lnTo>
                    <a:lnTo>
                      <a:pt x="14" y="4"/>
                    </a:lnTo>
                    <a:lnTo>
                      <a:pt x="15" y="2"/>
                    </a:lnTo>
                    <a:lnTo>
                      <a:pt x="15" y="1"/>
                    </a:lnTo>
                    <a:lnTo>
                      <a:pt x="16" y="0"/>
                    </a:lnTo>
                    <a:lnTo>
                      <a:pt x="17" y="0"/>
                    </a:lnTo>
                    <a:lnTo>
                      <a:pt x="18" y="3"/>
                    </a:lnTo>
                    <a:lnTo>
                      <a:pt x="19" y="3"/>
                    </a:lnTo>
                    <a:lnTo>
                      <a:pt x="20" y="3"/>
                    </a:lnTo>
                    <a:lnTo>
                      <a:pt x="22" y="3"/>
                    </a:lnTo>
                    <a:lnTo>
                      <a:pt x="22" y="2"/>
                    </a:lnTo>
                    <a:lnTo>
                      <a:pt x="23" y="1"/>
                    </a:lnTo>
                    <a:lnTo>
                      <a:pt x="24" y="1"/>
                    </a:lnTo>
                    <a:lnTo>
                      <a:pt x="25" y="0"/>
                    </a:lnTo>
                    <a:lnTo>
                      <a:pt x="25" y="1"/>
                    </a:lnTo>
                    <a:lnTo>
                      <a:pt x="25" y="3"/>
                    </a:lnTo>
                    <a:lnTo>
                      <a:pt x="26" y="4"/>
                    </a:lnTo>
                    <a:lnTo>
                      <a:pt x="28" y="7"/>
                    </a:lnTo>
                    <a:lnTo>
                      <a:pt x="29" y="8"/>
                    </a:lnTo>
                    <a:lnTo>
                      <a:pt x="29" y="8"/>
                    </a:lnTo>
                    <a:lnTo>
                      <a:pt x="32" y="9"/>
                    </a:lnTo>
                    <a:lnTo>
                      <a:pt x="35" y="11"/>
                    </a:lnTo>
                    <a:lnTo>
                      <a:pt x="35" y="14"/>
                    </a:lnTo>
                    <a:lnTo>
                      <a:pt x="36" y="15"/>
                    </a:lnTo>
                    <a:lnTo>
                      <a:pt x="38" y="16"/>
                    </a:lnTo>
                    <a:lnTo>
                      <a:pt x="40" y="17"/>
                    </a:lnTo>
                    <a:lnTo>
                      <a:pt x="41" y="20"/>
                    </a:lnTo>
                    <a:lnTo>
                      <a:pt x="42" y="21"/>
                    </a:lnTo>
                    <a:lnTo>
                      <a:pt x="42" y="22"/>
                    </a:lnTo>
                    <a:lnTo>
                      <a:pt x="43" y="22"/>
                    </a:lnTo>
                    <a:lnTo>
                      <a:pt x="42" y="25"/>
                    </a:lnTo>
                    <a:lnTo>
                      <a:pt x="43" y="25"/>
                    </a:lnTo>
                    <a:lnTo>
                      <a:pt x="45" y="26"/>
                    </a:lnTo>
                    <a:lnTo>
                      <a:pt x="45" y="28"/>
                    </a:lnTo>
                    <a:lnTo>
                      <a:pt x="45" y="29"/>
                    </a:lnTo>
                    <a:lnTo>
                      <a:pt x="46" y="29"/>
                    </a:lnTo>
                    <a:lnTo>
                      <a:pt x="46" y="28"/>
                    </a:lnTo>
                    <a:lnTo>
                      <a:pt x="47" y="28"/>
                    </a:lnTo>
                    <a:lnTo>
                      <a:pt x="48" y="25"/>
                    </a:lnTo>
                    <a:lnTo>
                      <a:pt x="49" y="25"/>
                    </a:lnTo>
                    <a:lnTo>
                      <a:pt x="52" y="24"/>
                    </a:lnTo>
                    <a:lnTo>
                      <a:pt x="56" y="25"/>
                    </a:lnTo>
                    <a:lnTo>
                      <a:pt x="56" y="25"/>
                    </a:lnTo>
                    <a:lnTo>
                      <a:pt x="57" y="25"/>
                    </a:lnTo>
                    <a:lnTo>
                      <a:pt x="60" y="25"/>
                    </a:lnTo>
                    <a:lnTo>
                      <a:pt x="62" y="25"/>
                    </a:lnTo>
                    <a:lnTo>
                      <a:pt x="63" y="26"/>
                    </a:lnTo>
                    <a:lnTo>
                      <a:pt x="67" y="26"/>
                    </a:lnTo>
                    <a:lnTo>
                      <a:pt x="69" y="25"/>
                    </a:lnTo>
                    <a:lnTo>
                      <a:pt x="71" y="25"/>
                    </a:lnTo>
                    <a:lnTo>
                      <a:pt x="73" y="25"/>
                    </a:lnTo>
                    <a:lnTo>
                      <a:pt x="76" y="26"/>
                    </a:lnTo>
                    <a:lnTo>
                      <a:pt x="76" y="27"/>
                    </a:lnTo>
                    <a:lnTo>
                      <a:pt x="78" y="27"/>
                    </a:lnTo>
                    <a:lnTo>
                      <a:pt x="80" y="26"/>
                    </a:lnTo>
                    <a:lnTo>
                      <a:pt x="80" y="25"/>
                    </a:lnTo>
                    <a:lnTo>
                      <a:pt x="82" y="24"/>
                    </a:lnTo>
                    <a:lnTo>
                      <a:pt x="83" y="23"/>
                    </a:lnTo>
                    <a:lnTo>
                      <a:pt x="84" y="24"/>
                    </a:lnTo>
                    <a:lnTo>
                      <a:pt x="84" y="25"/>
                    </a:lnTo>
                    <a:lnTo>
                      <a:pt x="86" y="26"/>
                    </a:lnTo>
                    <a:lnTo>
                      <a:pt x="87" y="26"/>
                    </a:lnTo>
                    <a:lnTo>
                      <a:pt x="88" y="25"/>
                    </a:lnTo>
                    <a:lnTo>
                      <a:pt x="90" y="27"/>
                    </a:lnTo>
                    <a:lnTo>
                      <a:pt x="91" y="29"/>
                    </a:lnTo>
                    <a:lnTo>
                      <a:pt x="92" y="30"/>
                    </a:lnTo>
                    <a:lnTo>
                      <a:pt x="93" y="31"/>
                    </a:lnTo>
                    <a:lnTo>
                      <a:pt x="95" y="30"/>
                    </a:lnTo>
                    <a:lnTo>
                      <a:pt x="96" y="29"/>
                    </a:lnTo>
                    <a:lnTo>
                      <a:pt x="98" y="29"/>
                    </a:lnTo>
                    <a:lnTo>
                      <a:pt x="100" y="29"/>
                    </a:lnTo>
                    <a:lnTo>
                      <a:pt x="101" y="30"/>
                    </a:lnTo>
                    <a:lnTo>
                      <a:pt x="100" y="30"/>
                    </a:lnTo>
                    <a:lnTo>
                      <a:pt x="98" y="32"/>
                    </a:lnTo>
                    <a:lnTo>
                      <a:pt x="97" y="33"/>
                    </a:lnTo>
                    <a:lnTo>
                      <a:pt x="98" y="34"/>
                    </a:lnTo>
                    <a:lnTo>
                      <a:pt x="98" y="36"/>
                    </a:lnTo>
                    <a:lnTo>
                      <a:pt x="98" y="37"/>
                    </a:lnTo>
                    <a:lnTo>
                      <a:pt x="96" y="39"/>
                    </a:lnTo>
                    <a:lnTo>
                      <a:pt x="96" y="39"/>
                    </a:lnTo>
                    <a:lnTo>
                      <a:pt x="96" y="40"/>
                    </a:lnTo>
                    <a:lnTo>
                      <a:pt x="97" y="40"/>
                    </a:lnTo>
                    <a:lnTo>
                      <a:pt x="98" y="42"/>
                    </a:lnTo>
                    <a:lnTo>
                      <a:pt x="98" y="44"/>
                    </a:lnTo>
                    <a:lnTo>
                      <a:pt x="100" y="46"/>
                    </a:lnTo>
                    <a:lnTo>
                      <a:pt x="102" y="46"/>
                    </a:lnTo>
                    <a:lnTo>
                      <a:pt x="104" y="46"/>
                    </a:lnTo>
                    <a:lnTo>
                      <a:pt x="105" y="47"/>
                    </a:lnTo>
                    <a:lnTo>
                      <a:pt x="106" y="47"/>
                    </a:lnTo>
                    <a:lnTo>
                      <a:pt x="107" y="47"/>
                    </a:lnTo>
                    <a:lnTo>
                      <a:pt x="108" y="47"/>
                    </a:lnTo>
                    <a:lnTo>
                      <a:pt x="109" y="46"/>
                    </a:lnTo>
                    <a:lnTo>
                      <a:pt x="111" y="43"/>
                    </a:lnTo>
                    <a:lnTo>
                      <a:pt x="111" y="42"/>
                    </a:lnTo>
                    <a:lnTo>
                      <a:pt x="112" y="42"/>
                    </a:lnTo>
                    <a:lnTo>
                      <a:pt x="113" y="41"/>
                    </a:lnTo>
                    <a:lnTo>
                      <a:pt x="115" y="41"/>
                    </a:lnTo>
                    <a:lnTo>
                      <a:pt x="115" y="40"/>
                    </a:lnTo>
                    <a:lnTo>
                      <a:pt x="115" y="39"/>
                    </a:lnTo>
                    <a:lnTo>
                      <a:pt x="114" y="38"/>
                    </a:lnTo>
                    <a:lnTo>
                      <a:pt x="113" y="37"/>
                    </a:lnTo>
                    <a:lnTo>
                      <a:pt x="113" y="35"/>
                    </a:lnTo>
                    <a:lnTo>
                      <a:pt x="114" y="35"/>
                    </a:lnTo>
                    <a:lnTo>
                      <a:pt x="115" y="35"/>
                    </a:lnTo>
                    <a:lnTo>
                      <a:pt x="115" y="35"/>
                    </a:lnTo>
                    <a:lnTo>
                      <a:pt x="116" y="35"/>
                    </a:lnTo>
                    <a:lnTo>
                      <a:pt x="117" y="34"/>
                    </a:lnTo>
                    <a:lnTo>
                      <a:pt x="118" y="33"/>
                    </a:lnTo>
                    <a:lnTo>
                      <a:pt x="118" y="32"/>
                    </a:lnTo>
                    <a:lnTo>
                      <a:pt x="119" y="33"/>
                    </a:lnTo>
                    <a:lnTo>
                      <a:pt x="119" y="34"/>
                    </a:lnTo>
                    <a:lnTo>
                      <a:pt x="121" y="35"/>
                    </a:lnTo>
                    <a:lnTo>
                      <a:pt x="122" y="35"/>
                    </a:lnTo>
                    <a:lnTo>
                      <a:pt x="122" y="33"/>
                    </a:lnTo>
                    <a:lnTo>
                      <a:pt x="124" y="31"/>
                    </a:lnTo>
                    <a:lnTo>
                      <a:pt x="124" y="30"/>
                    </a:lnTo>
                    <a:lnTo>
                      <a:pt x="125" y="30"/>
                    </a:lnTo>
                    <a:lnTo>
                      <a:pt x="125" y="29"/>
                    </a:lnTo>
                    <a:lnTo>
                      <a:pt x="126" y="31"/>
                    </a:lnTo>
                    <a:lnTo>
                      <a:pt x="128" y="31"/>
                    </a:lnTo>
                    <a:lnTo>
                      <a:pt x="129" y="29"/>
                    </a:lnTo>
                    <a:lnTo>
                      <a:pt x="129" y="28"/>
                    </a:lnTo>
                    <a:lnTo>
                      <a:pt x="128" y="27"/>
                    </a:lnTo>
                    <a:lnTo>
                      <a:pt x="129" y="26"/>
                    </a:lnTo>
                    <a:lnTo>
                      <a:pt x="129" y="26"/>
                    </a:lnTo>
                    <a:lnTo>
                      <a:pt x="131" y="26"/>
                    </a:lnTo>
                    <a:lnTo>
                      <a:pt x="132" y="25"/>
                    </a:lnTo>
                    <a:lnTo>
                      <a:pt x="133" y="25"/>
                    </a:lnTo>
                    <a:lnTo>
                      <a:pt x="133" y="26"/>
                    </a:lnTo>
                    <a:lnTo>
                      <a:pt x="134" y="26"/>
                    </a:lnTo>
                    <a:lnTo>
                      <a:pt x="135" y="26"/>
                    </a:lnTo>
                    <a:lnTo>
                      <a:pt x="136" y="25"/>
                    </a:lnTo>
                    <a:lnTo>
                      <a:pt x="139" y="25"/>
                    </a:lnTo>
                    <a:lnTo>
                      <a:pt x="139" y="26"/>
                    </a:lnTo>
                    <a:lnTo>
                      <a:pt x="141" y="26"/>
                    </a:lnTo>
                    <a:lnTo>
                      <a:pt x="146" y="25"/>
                    </a:lnTo>
                    <a:lnTo>
                      <a:pt x="146" y="2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17" name="Freeform 975">
                <a:extLst>
                  <a:ext uri="{FF2B5EF4-FFF2-40B4-BE49-F238E27FC236}">
                    <a16:creationId xmlns:a16="http://schemas.microsoft.com/office/drawing/2014/main" id="{A6C0F222-BA7A-48C7-B595-82EF8D6AC726}"/>
                  </a:ext>
                </a:extLst>
              </p:cNvPr>
              <p:cNvSpPr>
                <a:spLocks/>
              </p:cNvSpPr>
              <p:nvPr/>
            </p:nvSpPr>
            <p:spPr bwMode="auto">
              <a:xfrm>
                <a:off x="4948" y="1430"/>
                <a:ext cx="220" cy="218"/>
              </a:xfrm>
              <a:custGeom>
                <a:avLst/>
                <a:gdLst>
                  <a:gd name="T0" fmla="*/ 83 w 220"/>
                  <a:gd name="T1" fmla="*/ 59 h 218"/>
                  <a:gd name="T2" fmla="*/ 89 w 220"/>
                  <a:gd name="T3" fmla="*/ 52 h 218"/>
                  <a:gd name="T4" fmla="*/ 94 w 220"/>
                  <a:gd name="T5" fmla="*/ 47 h 218"/>
                  <a:gd name="T6" fmla="*/ 92 w 220"/>
                  <a:gd name="T7" fmla="*/ 41 h 218"/>
                  <a:gd name="T8" fmla="*/ 97 w 220"/>
                  <a:gd name="T9" fmla="*/ 35 h 218"/>
                  <a:gd name="T10" fmla="*/ 101 w 220"/>
                  <a:gd name="T11" fmla="*/ 27 h 218"/>
                  <a:gd name="T12" fmla="*/ 138 w 220"/>
                  <a:gd name="T13" fmla="*/ 20 h 218"/>
                  <a:gd name="T14" fmla="*/ 144 w 220"/>
                  <a:gd name="T15" fmla="*/ 14 h 218"/>
                  <a:gd name="T16" fmla="*/ 151 w 220"/>
                  <a:gd name="T17" fmla="*/ 9 h 218"/>
                  <a:gd name="T18" fmla="*/ 154 w 220"/>
                  <a:gd name="T19" fmla="*/ 1 h 218"/>
                  <a:gd name="T20" fmla="*/ 165 w 220"/>
                  <a:gd name="T21" fmla="*/ 2 h 218"/>
                  <a:gd name="T22" fmla="*/ 180 w 220"/>
                  <a:gd name="T23" fmla="*/ 4 h 218"/>
                  <a:gd name="T24" fmla="*/ 192 w 220"/>
                  <a:gd name="T25" fmla="*/ 11 h 218"/>
                  <a:gd name="T26" fmla="*/ 209 w 220"/>
                  <a:gd name="T27" fmla="*/ 44 h 218"/>
                  <a:gd name="T28" fmla="*/ 220 w 220"/>
                  <a:gd name="T29" fmla="*/ 52 h 218"/>
                  <a:gd name="T30" fmla="*/ 213 w 220"/>
                  <a:gd name="T31" fmla="*/ 67 h 218"/>
                  <a:gd name="T32" fmla="*/ 206 w 220"/>
                  <a:gd name="T33" fmla="*/ 83 h 218"/>
                  <a:gd name="T34" fmla="*/ 199 w 220"/>
                  <a:gd name="T35" fmla="*/ 94 h 218"/>
                  <a:gd name="T36" fmla="*/ 193 w 220"/>
                  <a:gd name="T37" fmla="*/ 102 h 218"/>
                  <a:gd name="T38" fmla="*/ 188 w 220"/>
                  <a:gd name="T39" fmla="*/ 115 h 218"/>
                  <a:gd name="T40" fmla="*/ 183 w 220"/>
                  <a:gd name="T41" fmla="*/ 125 h 218"/>
                  <a:gd name="T42" fmla="*/ 178 w 220"/>
                  <a:gd name="T43" fmla="*/ 132 h 218"/>
                  <a:gd name="T44" fmla="*/ 180 w 220"/>
                  <a:gd name="T45" fmla="*/ 144 h 218"/>
                  <a:gd name="T46" fmla="*/ 178 w 220"/>
                  <a:gd name="T47" fmla="*/ 158 h 218"/>
                  <a:gd name="T48" fmla="*/ 171 w 220"/>
                  <a:gd name="T49" fmla="*/ 175 h 218"/>
                  <a:gd name="T50" fmla="*/ 171 w 220"/>
                  <a:gd name="T51" fmla="*/ 190 h 218"/>
                  <a:gd name="T52" fmla="*/ 160 w 220"/>
                  <a:gd name="T53" fmla="*/ 196 h 218"/>
                  <a:gd name="T54" fmla="*/ 144 w 220"/>
                  <a:gd name="T55" fmla="*/ 200 h 218"/>
                  <a:gd name="T56" fmla="*/ 137 w 220"/>
                  <a:gd name="T57" fmla="*/ 211 h 218"/>
                  <a:gd name="T58" fmla="*/ 125 w 220"/>
                  <a:gd name="T59" fmla="*/ 215 h 218"/>
                  <a:gd name="T60" fmla="*/ 116 w 220"/>
                  <a:gd name="T61" fmla="*/ 211 h 218"/>
                  <a:gd name="T62" fmla="*/ 106 w 220"/>
                  <a:gd name="T63" fmla="*/ 213 h 218"/>
                  <a:gd name="T64" fmla="*/ 96 w 220"/>
                  <a:gd name="T65" fmla="*/ 218 h 218"/>
                  <a:gd name="T66" fmla="*/ 89 w 220"/>
                  <a:gd name="T67" fmla="*/ 214 h 218"/>
                  <a:gd name="T68" fmla="*/ 85 w 220"/>
                  <a:gd name="T69" fmla="*/ 209 h 218"/>
                  <a:gd name="T70" fmla="*/ 81 w 220"/>
                  <a:gd name="T71" fmla="*/ 200 h 218"/>
                  <a:gd name="T72" fmla="*/ 85 w 220"/>
                  <a:gd name="T73" fmla="*/ 192 h 218"/>
                  <a:gd name="T74" fmla="*/ 81 w 220"/>
                  <a:gd name="T75" fmla="*/ 187 h 218"/>
                  <a:gd name="T76" fmla="*/ 85 w 220"/>
                  <a:gd name="T77" fmla="*/ 183 h 218"/>
                  <a:gd name="T78" fmla="*/ 74 w 220"/>
                  <a:gd name="T79" fmla="*/ 180 h 218"/>
                  <a:gd name="T80" fmla="*/ 65 w 220"/>
                  <a:gd name="T81" fmla="*/ 188 h 218"/>
                  <a:gd name="T82" fmla="*/ 50 w 220"/>
                  <a:gd name="T83" fmla="*/ 186 h 218"/>
                  <a:gd name="T84" fmla="*/ 37 w 220"/>
                  <a:gd name="T85" fmla="*/ 180 h 218"/>
                  <a:gd name="T86" fmla="*/ 27 w 220"/>
                  <a:gd name="T87" fmla="*/ 173 h 218"/>
                  <a:gd name="T88" fmla="*/ 20 w 220"/>
                  <a:gd name="T89" fmla="*/ 164 h 218"/>
                  <a:gd name="T90" fmla="*/ 13 w 220"/>
                  <a:gd name="T91" fmla="*/ 156 h 218"/>
                  <a:gd name="T92" fmla="*/ 3 w 220"/>
                  <a:gd name="T93" fmla="*/ 146 h 218"/>
                  <a:gd name="T94" fmla="*/ 0 w 220"/>
                  <a:gd name="T95" fmla="*/ 135 h 218"/>
                  <a:gd name="T96" fmla="*/ 7 w 220"/>
                  <a:gd name="T97" fmla="*/ 123 h 218"/>
                  <a:gd name="T98" fmla="*/ 14 w 220"/>
                  <a:gd name="T99" fmla="*/ 107 h 218"/>
                  <a:gd name="T100" fmla="*/ 18 w 220"/>
                  <a:gd name="T101" fmla="*/ 95 h 218"/>
                  <a:gd name="T102" fmla="*/ 30 w 220"/>
                  <a:gd name="T103" fmla="*/ 94 h 218"/>
                  <a:gd name="T104" fmla="*/ 41 w 220"/>
                  <a:gd name="T105" fmla="*/ 85 h 218"/>
                  <a:gd name="T106" fmla="*/ 52 w 220"/>
                  <a:gd name="T107" fmla="*/ 77 h 218"/>
                  <a:gd name="T108" fmla="*/ 53 w 220"/>
                  <a:gd name="T109" fmla="*/ 70 h 218"/>
                  <a:gd name="T110" fmla="*/ 59 w 220"/>
                  <a:gd name="T111" fmla="*/ 63 h 218"/>
                  <a:gd name="T112" fmla="*/ 65 w 220"/>
                  <a:gd name="T113" fmla="*/ 66 h 218"/>
                  <a:gd name="T114" fmla="*/ 72 w 220"/>
                  <a:gd name="T115" fmla="*/ 67 h 218"/>
                  <a:gd name="T116" fmla="*/ 78 w 220"/>
                  <a:gd name="T117" fmla="*/ 6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0" h="218">
                    <a:moveTo>
                      <a:pt x="78" y="69"/>
                    </a:moveTo>
                    <a:lnTo>
                      <a:pt x="79" y="67"/>
                    </a:lnTo>
                    <a:lnTo>
                      <a:pt x="79" y="66"/>
                    </a:lnTo>
                    <a:lnTo>
                      <a:pt x="78" y="65"/>
                    </a:lnTo>
                    <a:lnTo>
                      <a:pt x="78" y="64"/>
                    </a:lnTo>
                    <a:lnTo>
                      <a:pt x="79" y="63"/>
                    </a:lnTo>
                    <a:lnTo>
                      <a:pt x="80" y="63"/>
                    </a:lnTo>
                    <a:lnTo>
                      <a:pt x="81" y="61"/>
                    </a:lnTo>
                    <a:lnTo>
                      <a:pt x="81" y="59"/>
                    </a:lnTo>
                    <a:lnTo>
                      <a:pt x="82" y="59"/>
                    </a:lnTo>
                    <a:lnTo>
                      <a:pt x="83" y="59"/>
                    </a:lnTo>
                    <a:lnTo>
                      <a:pt x="85" y="58"/>
                    </a:lnTo>
                    <a:lnTo>
                      <a:pt x="85" y="57"/>
                    </a:lnTo>
                    <a:lnTo>
                      <a:pt x="85" y="56"/>
                    </a:lnTo>
                    <a:lnTo>
                      <a:pt x="86" y="56"/>
                    </a:lnTo>
                    <a:lnTo>
                      <a:pt x="85" y="55"/>
                    </a:lnTo>
                    <a:lnTo>
                      <a:pt x="86" y="54"/>
                    </a:lnTo>
                    <a:lnTo>
                      <a:pt x="86" y="53"/>
                    </a:lnTo>
                    <a:lnTo>
                      <a:pt x="87" y="52"/>
                    </a:lnTo>
                    <a:lnTo>
                      <a:pt x="87" y="52"/>
                    </a:lnTo>
                    <a:lnTo>
                      <a:pt x="88" y="52"/>
                    </a:lnTo>
                    <a:lnTo>
                      <a:pt x="89" y="52"/>
                    </a:lnTo>
                    <a:lnTo>
                      <a:pt x="90" y="52"/>
                    </a:lnTo>
                    <a:lnTo>
                      <a:pt x="91" y="52"/>
                    </a:lnTo>
                    <a:lnTo>
                      <a:pt x="91" y="51"/>
                    </a:lnTo>
                    <a:lnTo>
                      <a:pt x="90" y="49"/>
                    </a:lnTo>
                    <a:lnTo>
                      <a:pt x="90" y="47"/>
                    </a:lnTo>
                    <a:lnTo>
                      <a:pt x="91" y="47"/>
                    </a:lnTo>
                    <a:lnTo>
                      <a:pt x="92" y="48"/>
                    </a:lnTo>
                    <a:lnTo>
                      <a:pt x="92" y="48"/>
                    </a:lnTo>
                    <a:lnTo>
                      <a:pt x="92" y="49"/>
                    </a:lnTo>
                    <a:lnTo>
                      <a:pt x="93" y="48"/>
                    </a:lnTo>
                    <a:lnTo>
                      <a:pt x="94" y="47"/>
                    </a:lnTo>
                    <a:lnTo>
                      <a:pt x="94" y="46"/>
                    </a:lnTo>
                    <a:lnTo>
                      <a:pt x="95" y="46"/>
                    </a:lnTo>
                    <a:lnTo>
                      <a:pt x="96" y="46"/>
                    </a:lnTo>
                    <a:lnTo>
                      <a:pt x="95" y="45"/>
                    </a:lnTo>
                    <a:lnTo>
                      <a:pt x="93" y="45"/>
                    </a:lnTo>
                    <a:lnTo>
                      <a:pt x="92" y="44"/>
                    </a:lnTo>
                    <a:lnTo>
                      <a:pt x="92" y="44"/>
                    </a:lnTo>
                    <a:lnTo>
                      <a:pt x="93" y="43"/>
                    </a:lnTo>
                    <a:lnTo>
                      <a:pt x="92" y="42"/>
                    </a:lnTo>
                    <a:lnTo>
                      <a:pt x="92" y="42"/>
                    </a:lnTo>
                    <a:lnTo>
                      <a:pt x="92" y="41"/>
                    </a:lnTo>
                    <a:lnTo>
                      <a:pt x="92" y="40"/>
                    </a:lnTo>
                    <a:lnTo>
                      <a:pt x="93" y="40"/>
                    </a:lnTo>
                    <a:lnTo>
                      <a:pt x="94" y="39"/>
                    </a:lnTo>
                    <a:lnTo>
                      <a:pt x="95" y="39"/>
                    </a:lnTo>
                    <a:lnTo>
                      <a:pt x="96" y="39"/>
                    </a:lnTo>
                    <a:lnTo>
                      <a:pt x="95" y="38"/>
                    </a:lnTo>
                    <a:lnTo>
                      <a:pt x="95" y="37"/>
                    </a:lnTo>
                    <a:lnTo>
                      <a:pt x="96" y="36"/>
                    </a:lnTo>
                    <a:lnTo>
                      <a:pt x="96" y="36"/>
                    </a:lnTo>
                    <a:lnTo>
                      <a:pt x="97" y="36"/>
                    </a:lnTo>
                    <a:lnTo>
                      <a:pt x="97" y="35"/>
                    </a:lnTo>
                    <a:lnTo>
                      <a:pt x="98" y="35"/>
                    </a:lnTo>
                    <a:lnTo>
                      <a:pt x="99" y="35"/>
                    </a:lnTo>
                    <a:lnTo>
                      <a:pt x="99" y="34"/>
                    </a:lnTo>
                    <a:lnTo>
                      <a:pt x="99" y="33"/>
                    </a:lnTo>
                    <a:lnTo>
                      <a:pt x="99" y="32"/>
                    </a:lnTo>
                    <a:lnTo>
                      <a:pt x="98" y="31"/>
                    </a:lnTo>
                    <a:lnTo>
                      <a:pt x="97" y="30"/>
                    </a:lnTo>
                    <a:lnTo>
                      <a:pt x="97" y="28"/>
                    </a:lnTo>
                    <a:lnTo>
                      <a:pt x="98" y="28"/>
                    </a:lnTo>
                    <a:lnTo>
                      <a:pt x="99" y="27"/>
                    </a:lnTo>
                    <a:lnTo>
                      <a:pt x="101" y="27"/>
                    </a:lnTo>
                    <a:lnTo>
                      <a:pt x="102" y="26"/>
                    </a:lnTo>
                    <a:lnTo>
                      <a:pt x="102" y="25"/>
                    </a:lnTo>
                    <a:lnTo>
                      <a:pt x="101" y="25"/>
                    </a:lnTo>
                    <a:lnTo>
                      <a:pt x="102" y="24"/>
                    </a:lnTo>
                    <a:lnTo>
                      <a:pt x="103" y="24"/>
                    </a:lnTo>
                    <a:lnTo>
                      <a:pt x="103" y="23"/>
                    </a:lnTo>
                    <a:lnTo>
                      <a:pt x="103" y="22"/>
                    </a:lnTo>
                    <a:lnTo>
                      <a:pt x="103" y="21"/>
                    </a:lnTo>
                    <a:lnTo>
                      <a:pt x="138" y="21"/>
                    </a:lnTo>
                    <a:lnTo>
                      <a:pt x="137" y="20"/>
                    </a:lnTo>
                    <a:lnTo>
                      <a:pt x="138" y="20"/>
                    </a:lnTo>
                    <a:lnTo>
                      <a:pt x="139" y="20"/>
                    </a:lnTo>
                    <a:lnTo>
                      <a:pt x="139" y="18"/>
                    </a:lnTo>
                    <a:lnTo>
                      <a:pt x="140" y="18"/>
                    </a:lnTo>
                    <a:lnTo>
                      <a:pt x="140" y="18"/>
                    </a:lnTo>
                    <a:lnTo>
                      <a:pt x="141" y="18"/>
                    </a:lnTo>
                    <a:lnTo>
                      <a:pt x="142" y="18"/>
                    </a:lnTo>
                    <a:lnTo>
                      <a:pt x="142" y="17"/>
                    </a:lnTo>
                    <a:lnTo>
                      <a:pt x="142" y="16"/>
                    </a:lnTo>
                    <a:lnTo>
                      <a:pt x="143" y="15"/>
                    </a:lnTo>
                    <a:lnTo>
                      <a:pt x="144" y="15"/>
                    </a:lnTo>
                    <a:lnTo>
                      <a:pt x="144" y="14"/>
                    </a:lnTo>
                    <a:lnTo>
                      <a:pt x="145" y="15"/>
                    </a:lnTo>
                    <a:lnTo>
                      <a:pt x="146" y="14"/>
                    </a:lnTo>
                    <a:lnTo>
                      <a:pt x="146" y="13"/>
                    </a:lnTo>
                    <a:lnTo>
                      <a:pt x="146" y="12"/>
                    </a:lnTo>
                    <a:lnTo>
                      <a:pt x="146" y="11"/>
                    </a:lnTo>
                    <a:lnTo>
                      <a:pt x="147" y="11"/>
                    </a:lnTo>
                    <a:lnTo>
                      <a:pt x="147" y="9"/>
                    </a:lnTo>
                    <a:lnTo>
                      <a:pt x="147" y="9"/>
                    </a:lnTo>
                    <a:lnTo>
                      <a:pt x="149" y="10"/>
                    </a:lnTo>
                    <a:lnTo>
                      <a:pt x="150" y="9"/>
                    </a:lnTo>
                    <a:lnTo>
                      <a:pt x="151" y="9"/>
                    </a:lnTo>
                    <a:lnTo>
                      <a:pt x="151" y="9"/>
                    </a:lnTo>
                    <a:lnTo>
                      <a:pt x="151" y="8"/>
                    </a:lnTo>
                    <a:lnTo>
                      <a:pt x="151" y="8"/>
                    </a:lnTo>
                    <a:lnTo>
                      <a:pt x="151" y="7"/>
                    </a:lnTo>
                    <a:lnTo>
                      <a:pt x="151" y="6"/>
                    </a:lnTo>
                    <a:lnTo>
                      <a:pt x="152" y="4"/>
                    </a:lnTo>
                    <a:lnTo>
                      <a:pt x="153" y="4"/>
                    </a:lnTo>
                    <a:lnTo>
                      <a:pt x="152" y="3"/>
                    </a:lnTo>
                    <a:lnTo>
                      <a:pt x="153" y="3"/>
                    </a:lnTo>
                    <a:lnTo>
                      <a:pt x="154" y="1"/>
                    </a:lnTo>
                    <a:lnTo>
                      <a:pt x="154" y="1"/>
                    </a:lnTo>
                    <a:lnTo>
                      <a:pt x="157" y="0"/>
                    </a:lnTo>
                    <a:lnTo>
                      <a:pt x="158" y="0"/>
                    </a:lnTo>
                    <a:lnTo>
                      <a:pt x="159" y="1"/>
                    </a:lnTo>
                    <a:lnTo>
                      <a:pt x="160" y="1"/>
                    </a:lnTo>
                    <a:lnTo>
                      <a:pt x="161" y="0"/>
                    </a:lnTo>
                    <a:lnTo>
                      <a:pt x="161" y="1"/>
                    </a:lnTo>
                    <a:lnTo>
                      <a:pt x="162" y="1"/>
                    </a:lnTo>
                    <a:lnTo>
                      <a:pt x="163" y="1"/>
                    </a:lnTo>
                    <a:lnTo>
                      <a:pt x="164" y="1"/>
                    </a:lnTo>
                    <a:lnTo>
                      <a:pt x="165" y="1"/>
                    </a:lnTo>
                    <a:lnTo>
                      <a:pt x="165" y="2"/>
                    </a:lnTo>
                    <a:lnTo>
                      <a:pt x="168" y="2"/>
                    </a:lnTo>
                    <a:lnTo>
                      <a:pt x="170" y="2"/>
                    </a:lnTo>
                    <a:lnTo>
                      <a:pt x="171" y="2"/>
                    </a:lnTo>
                    <a:lnTo>
                      <a:pt x="174" y="2"/>
                    </a:lnTo>
                    <a:lnTo>
                      <a:pt x="175" y="2"/>
                    </a:lnTo>
                    <a:lnTo>
                      <a:pt x="175" y="2"/>
                    </a:lnTo>
                    <a:lnTo>
                      <a:pt x="176" y="2"/>
                    </a:lnTo>
                    <a:lnTo>
                      <a:pt x="177" y="3"/>
                    </a:lnTo>
                    <a:lnTo>
                      <a:pt x="178" y="3"/>
                    </a:lnTo>
                    <a:lnTo>
                      <a:pt x="178" y="4"/>
                    </a:lnTo>
                    <a:lnTo>
                      <a:pt x="180" y="4"/>
                    </a:lnTo>
                    <a:lnTo>
                      <a:pt x="181" y="4"/>
                    </a:lnTo>
                    <a:lnTo>
                      <a:pt x="183" y="6"/>
                    </a:lnTo>
                    <a:lnTo>
                      <a:pt x="184" y="5"/>
                    </a:lnTo>
                    <a:lnTo>
                      <a:pt x="184" y="6"/>
                    </a:lnTo>
                    <a:lnTo>
                      <a:pt x="185" y="7"/>
                    </a:lnTo>
                    <a:lnTo>
                      <a:pt x="186" y="7"/>
                    </a:lnTo>
                    <a:lnTo>
                      <a:pt x="188" y="7"/>
                    </a:lnTo>
                    <a:lnTo>
                      <a:pt x="189" y="8"/>
                    </a:lnTo>
                    <a:lnTo>
                      <a:pt x="190" y="8"/>
                    </a:lnTo>
                    <a:lnTo>
                      <a:pt x="190" y="9"/>
                    </a:lnTo>
                    <a:lnTo>
                      <a:pt x="192" y="11"/>
                    </a:lnTo>
                    <a:lnTo>
                      <a:pt x="195" y="13"/>
                    </a:lnTo>
                    <a:lnTo>
                      <a:pt x="195" y="14"/>
                    </a:lnTo>
                    <a:lnTo>
                      <a:pt x="196" y="15"/>
                    </a:lnTo>
                    <a:lnTo>
                      <a:pt x="198" y="15"/>
                    </a:lnTo>
                    <a:lnTo>
                      <a:pt x="199" y="18"/>
                    </a:lnTo>
                    <a:lnTo>
                      <a:pt x="201" y="21"/>
                    </a:lnTo>
                    <a:lnTo>
                      <a:pt x="202" y="28"/>
                    </a:lnTo>
                    <a:lnTo>
                      <a:pt x="204" y="39"/>
                    </a:lnTo>
                    <a:lnTo>
                      <a:pt x="206" y="42"/>
                    </a:lnTo>
                    <a:lnTo>
                      <a:pt x="207" y="43"/>
                    </a:lnTo>
                    <a:lnTo>
                      <a:pt x="209" y="44"/>
                    </a:lnTo>
                    <a:lnTo>
                      <a:pt x="209" y="44"/>
                    </a:lnTo>
                    <a:lnTo>
                      <a:pt x="212" y="46"/>
                    </a:lnTo>
                    <a:lnTo>
                      <a:pt x="213" y="46"/>
                    </a:lnTo>
                    <a:lnTo>
                      <a:pt x="216" y="48"/>
                    </a:lnTo>
                    <a:lnTo>
                      <a:pt x="216" y="49"/>
                    </a:lnTo>
                    <a:lnTo>
                      <a:pt x="218" y="49"/>
                    </a:lnTo>
                    <a:lnTo>
                      <a:pt x="219" y="49"/>
                    </a:lnTo>
                    <a:lnTo>
                      <a:pt x="220" y="50"/>
                    </a:lnTo>
                    <a:lnTo>
                      <a:pt x="220" y="51"/>
                    </a:lnTo>
                    <a:lnTo>
                      <a:pt x="220" y="52"/>
                    </a:lnTo>
                    <a:lnTo>
                      <a:pt x="220" y="52"/>
                    </a:lnTo>
                    <a:lnTo>
                      <a:pt x="219" y="56"/>
                    </a:lnTo>
                    <a:lnTo>
                      <a:pt x="218" y="56"/>
                    </a:lnTo>
                    <a:lnTo>
                      <a:pt x="217" y="56"/>
                    </a:lnTo>
                    <a:lnTo>
                      <a:pt x="217" y="57"/>
                    </a:lnTo>
                    <a:lnTo>
                      <a:pt x="216" y="58"/>
                    </a:lnTo>
                    <a:lnTo>
                      <a:pt x="216" y="59"/>
                    </a:lnTo>
                    <a:lnTo>
                      <a:pt x="215" y="60"/>
                    </a:lnTo>
                    <a:lnTo>
                      <a:pt x="215" y="61"/>
                    </a:lnTo>
                    <a:lnTo>
                      <a:pt x="214" y="63"/>
                    </a:lnTo>
                    <a:lnTo>
                      <a:pt x="214" y="64"/>
                    </a:lnTo>
                    <a:lnTo>
                      <a:pt x="213" y="67"/>
                    </a:lnTo>
                    <a:lnTo>
                      <a:pt x="212" y="68"/>
                    </a:lnTo>
                    <a:lnTo>
                      <a:pt x="210" y="71"/>
                    </a:lnTo>
                    <a:lnTo>
                      <a:pt x="210" y="73"/>
                    </a:lnTo>
                    <a:lnTo>
                      <a:pt x="210" y="73"/>
                    </a:lnTo>
                    <a:lnTo>
                      <a:pt x="209" y="74"/>
                    </a:lnTo>
                    <a:lnTo>
                      <a:pt x="209" y="75"/>
                    </a:lnTo>
                    <a:lnTo>
                      <a:pt x="209" y="77"/>
                    </a:lnTo>
                    <a:lnTo>
                      <a:pt x="209" y="79"/>
                    </a:lnTo>
                    <a:lnTo>
                      <a:pt x="208" y="81"/>
                    </a:lnTo>
                    <a:lnTo>
                      <a:pt x="207" y="82"/>
                    </a:lnTo>
                    <a:lnTo>
                      <a:pt x="206" y="83"/>
                    </a:lnTo>
                    <a:lnTo>
                      <a:pt x="206" y="85"/>
                    </a:lnTo>
                    <a:lnTo>
                      <a:pt x="205" y="86"/>
                    </a:lnTo>
                    <a:lnTo>
                      <a:pt x="205" y="87"/>
                    </a:lnTo>
                    <a:lnTo>
                      <a:pt x="204" y="87"/>
                    </a:lnTo>
                    <a:lnTo>
                      <a:pt x="203" y="87"/>
                    </a:lnTo>
                    <a:lnTo>
                      <a:pt x="202" y="88"/>
                    </a:lnTo>
                    <a:lnTo>
                      <a:pt x="201" y="88"/>
                    </a:lnTo>
                    <a:lnTo>
                      <a:pt x="200" y="89"/>
                    </a:lnTo>
                    <a:lnTo>
                      <a:pt x="199" y="90"/>
                    </a:lnTo>
                    <a:lnTo>
                      <a:pt x="199" y="91"/>
                    </a:lnTo>
                    <a:lnTo>
                      <a:pt x="199" y="94"/>
                    </a:lnTo>
                    <a:lnTo>
                      <a:pt x="199" y="94"/>
                    </a:lnTo>
                    <a:lnTo>
                      <a:pt x="199" y="95"/>
                    </a:lnTo>
                    <a:lnTo>
                      <a:pt x="197" y="97"/>
                    </a:lnTo>
                    <a:lnTo>
                      <a:pt x="196" y="97"/>
                    </a:lnTo>
                    <a:lnTo>
                      <a:pt x="195" y="97"/>
                    </a:lnTo>
                    <a:lnTo>
                      <a:pt x="195" y="99"/>
                    </a:lnTo>
                    <a:lnTo>
                      <a:pt x="194" y="99"/>
                    </a:lnTo>
                    <a:lnTo>
                      <a:pt x="194" y="100"/>
                    </a:lnTo>
                    <a:lnTo>
                      <a:pt x="193" y="101"/>
                    </a:lnTo>
                    <a:lnTo>
                      <a:pt x="193" y="101"/>
                    </a:lnTo>
                    <a:lnTo>
                      <a:pt x="193" y="102"/>
                    </a:lnTo>
                    <a:lnTo>
                      <a:pt x="193" y="103"/>
                    </a:lnTo>
                    <a:lnTo>
                      <a:pt x="193" y="104"/>
                    </a:lnTo>
                    <a:lnTo>
                      <a:pt x="194" y="105"/>
                    </a:lnTo>
                    <a:lnTo>
                      <a:pt x="193" y="107"/>
                    </a:lnTo>
                    <a:lnTo>
                      <a:pt x="192" y="108"/>
                    </a:lnTo>
                    <a:lnTo>
                      <a:pt x="192" y="109"/>
                    </a:lnTo>
                    <a:lnTo>
                      <a:pt x="190" y="111"/>
                    </a:lnTo>
                    <a:lnTo>
                      <a:pt x="189" y="111"/>
                    </a:lnTo>
                    <a:lnTo>
                      <a:pt x="189" y="112"/>
                    </a:lnTo>
                    <a:lnTo>
                      <a:pt x="188" y="114"/>
                    </a:lnTo>
                    <a:lnTo>
                      <a:pt x="188" y="115"/>
                    </a:lnTo>
                    <a:lnTo>
                      <a:pt x="188" y="115"/>
                    </a:lnTo>
                    <a:lnTo>
                      <a:pt x="188" y="117"/>
                    </a:lnTo>
                    <a:lnTo>
                      <a:pt x="189" y="118"/>
                    </a:lnTo>
                    <a:lnTo>
                      <a:pt x="189" y="118"/>
                    </a:lnTo>
                    <a:lnTo>
                      <a:pt x="189" y="119"/>
                    </a:lnTo>
                    <a:lnTo>
                      <a:pt x="188" y="121"/>
                    </a:lnTo>
                    <a:lnTo>
                      <a:pt x="187" y="121"/>
                    </a:lnTo>
                    <a:lnTo>
                      <a:pt x="187" y="122"/>
                    </a:lnTo>
                    <a:lnTo>
                      <a:pt x="186" y="123"/>
                    </a:lnTo>
                    <a:lnTo>
                      <a:pt x="185" y="124"/>
                    </a:lnTo>
                    <a:lnTo>
                      <a:pt x="183" y="125"/>
                    </a:lnTo>
                    <a:lnTo>
                      <a:pt x="182" y="125"/>
                    </a:lnTo>
                    <a:lnTo>
                      <a:pt x="182" y="126"/>
                    </a:lnTo>
                    <a:lnTo>
                      <a:pt x="182" y="127"/>
                    </a:lnTo>
                    <a:lnTo>
                      <a:pt x="181" y="127"/>
                    </a:lnTo>
                    <a:lnTo>
                      <a:pt x="180" y="127"/>
                    </a:lnTo>
                    <a:lnTo>
                      <a:pt x="179" y="128"/>
                    </a:lnTo>
                    <a:lnTo>
                      <a:pt x="178" y="128"/>
                    </a:lnTo>
                    <a:lnTo>
                      <a:pt x="178" y="129"/>
                    </a:lnTo>
                    <a:lnTo>
                      <a:pt x="178" y="130"/>
                    </a:lnTo>
                    <a:lnTo>
                      <a:pt x="178" y="131"/>
                    </a:lnTo>
                    <a:lnTo>
                      <a:pt x="178" y="132"/>
                    </a:lnTo>
                    <a:lnTo>
                      <a:pt x="179" y="133"/>
                    </a:lnTo>
                    <a:lnTo>
                      <a:pt x="179" y="135"/>
                    </a:lnTo>
                    <a:lnTo>
                      <a:pt x="179" y="135"/>
                    </a:lnTo>
                    <a:lnTo>
                      <a:pt x="179" y="136"/>
                    </a:lnTo>
                    <a:lnTo>
                      <a:pt x="178" y="138"/>
                    </a:lnTo>
                    <a:lnTo>
                      <a:pt x="178" y="139"/>
                    </a:lnTo>
                    <a:lnTo>
                      <a:pt x="178" y="139"/>
                    </a:lnTo>
                    <a:lnTo>
                      <a:pt x="180" y="142"/>
                    </a:lnTo>
                    <a:lnTo>
                      <a:pt x="180" y="142"/>
                    </a:lnTo>
                    <a:lnTo>
                      <a:pt x="180" y="143"/>
                    </a:lnTo>
                    <a:lnTo>
                      <a:pt x="180" y="144"/>
                    </a:lnTo>
                    <a:lnTo>
                      <a:pt x="180" y="146"/>
                    </a:lnTo>
                    <a:lnTo>
                      <a:pt x="180" y="147"/>
                    </a:lnTo>
                    <a:lnTo>
                      <a:pt x="180" y="148"/>
                    </a:lnTo>
                    <a:lnTo>
                      <a:pt x="181" y="149"/>
                    </a:lnTo>
                    <a:lnTo>
                      <a:pt x="181" y="150"/>
                    </a:lnTo>
                    <a:lnTo>
                      <a:pt x="180" y="151"/>
                    </a:lnTo>
                    <a:lnTo>
                      <a:pt x="179" y="152"/>
                    </a:lnTo>
                    <a:lnTo>
                      <a:pt x="179" y="153"/>
                    </a:lnTo>
                    <a:lnTo>
                      <a:pt x="179" y="155"/>
                    </a:lnTo>
                    <a:lnTo>
                      <a:pt x="179" y="156"/>
                    </a:lnTo>
                    <a:lnTo>
                      <a:pt x="178" y="158"/>
                    </a:lnTo>
                    <a:lnTo>
                      <a:pt x="178" y="159"/>
                    </a:lnTo>
                    <a:lnTo>
                      <a:pt x="178" y="162"/>
                    </a:lnTo>
                    <a:lnTo>
                      <a:pt x="178" y="165"/>
                    </a:lnTo>
                    <a:lnTo>
                      <a:pt x="178" y="167"/>
                    </a:lnTo>
                    <a:lnTo>
                      <a:pt x="178" y="169"/>
                    </a:lnTo>
                    <a:lnTo>
                      <a:pt x="176" y="171"/>
                    </a:lnTo>
                    <a:lnTo>
                      <a:pt x="175" y="172"/>
                    </a:lnTo>
                    <a:lnTo>
                      <a:pt x="175" y="173"/>
                    </a:lnTo>
                    <a:lnTo>
                      <a:pt x="174" y="173"/>
                    </a:lnTo>
                    <a:lnTo>
                      <a:pt x="171" y="174"/>
                    </a:lnTo>
                    <a:lnTo>
                      <a:pt x="171" y="175"/>
                    </a:lnTo>
                    <a:lnTo>
                      <a:pt x="171" y="177"/>
                    </a:lnTo>
                    <a:lnTo>
                      <a:pt x="171" y="180"/>
                    </a:lnTo>
                    <a:lnTo>
                      <a:pt x="170" y="183"/>
                    </a:lnTo>
                    <a:lnTo>
                      <a:pt x="169" y="183"/>
                    </a:lnTo>
                    <a:lnTo>
                      <a:pt x="169" y="184"/>
                    </a:lnTo>
                    <a:lnTo>
                      <a:pt x="171" y="186"/>
                    </a:lnTo>
                    <a:lnTo>
                      <a:pt x="171" y="187"/>
                    </a:lnTo>
                    <a:lnTo>
                      <a:pt x="171" y="187"/>
                    </a:lnTo>
                    <a:lnTo>
                      <a:pt x="171" y="188"/>
                    </a:lnTo>
                    <a:lnTo>
                      <a:pt x="171" y="190"/>
                    </a:lnTo>
                    <a:lnTo>
                      <a:pt x="171" y="190"/>
                    </a:lnTo>
                    <a:lnTo>
                      <a:pt x="169" y="193"/>
                    </a:lnTo>
                    <a:lnTo>
                      <a:pt x="170" y="195"/>
                    </a:lnTo>
                    <a:lnTo>
                      <a:pt x="169" y="196"/>
                    </a:lnTo>
                    <a:lnTo>
                      <a:pt x="168" y="197"/>
                    </a:lnTo>
                    <a:lnTo>
                      <a:pt x="167" y="197"/>
                    </a:lnTo>
                    <a:lnTo>
                      <a:pt x="165" y="197"/>
                    </a:lnTo>
                    <a:lnTo>
                      <a:pt x="164" y="197"/>
                    </a:lnTo>
                    <a:lnTo>
                      <a:pt x="163" y="196"/>
                    </a:lnTo>
                    <a:lnTo>
                      <a:pt x="162" y="196"/>
                    </a:lnTo>
                    <a:lnTo>
                      <a:pt x="161" y="196"/>
                    </a:lnTo>
                    <a:lnTo>
                      <a:pt x="160" y="196"/>
                    </a:lnTo>
                    <a:lnTo>
                      <a:pt x="159" y="196"/>
                    </a:lnTo>
                    <a:lnTo>
                      <a:pt x="158" y="196"/>
                    </a:lnTo>
                    <a:lnTo>
                      <a:pt x="156" y="197"/>
                    </a:lnTo>
                    <a:lnTo>
                      <a:pt x="154" y="197"/>
                    </a:lnTo>
                    <a:lnTo>
                      <a:pt x="154" y="197"/>
                    </a:lnTo>
                    <a:lnTo>
                      <a:pt x="151" y="197"/>
                    </a:lnTo>
                    <a:lnTo>
                      <a:pt x="147" y="197"/>
                    </a:lnTo>
                    <a:lnTo>
                      <a:pt x="147" y="197"/>
                    </a:lnTo>
                    <a:lnTo>
                      <a:pt x="145" y="198"/>
                    </a:lnTo>
                    <a:lnTo>
                      <a:pt x="145" y="199"/>
                    </a:lnTo>
                    <a:lnTo>
                      <a:pt x="144" y="200"/>
                    </a:lnTo>
                    <a:lnTo>
                      <a:pt x="144" y="201"/>
                    </a:lnTo>
                    <a:lnTo>
                      <a:pt x="144" y="201"/>
                    </a:lnTo>
                    <a:lnTo>
                      <a:pt x="144" y="202"/>
                    </a:lnTo>
                    <a:lnTo>
                      <a:pt x="145" y="204"/>
                    </a:lnTo>
                    <a:lnTo>
                      <a:pt x="145" y="204"/>
                    </a:lnTo>
                    <a:lnTo>
                      <a:pt x="145" y="205"/>
                    </a:lnTo>
                    <a:lnTo>
                      <a:pt x="144" y="207"/>
                    </a:lnTo>
                    <a:lnTo>
                      <a:pt x="143" y="208"/>
                    </a:lnTo>
                    <a:lnTo>
                      <a:pt x="142" y="209"/>
                    </a:lnTo>
                    <a:lnTo>
                      <a:pt x="140" y="210"/>
                    </a:lnTo>
                    <a:lnTo>
                      <a:pt x="137" y="211"/>
                    </a:lnTo>
                    <a:lnTo>
                      <a:pt x="136" y="211"/>
                    </a:lnTo>
                    <a:lnTo>
                      <a:pt x="134" y="212"/>
                    </a:lnTo>
                    <a:lnTo>
                      <a:pt x="134" y="212"/>
                    </a:lnTo>
                    <a:lnTo>
                      <a:pt x="134" y="213"/>
                    </a:lnTo>
                    <a:lnTo>
                      <a:pt x="132" y="214"/>
                    </a:lnTo>
                    <a:lnTo>
                      <a:pt x="131" y="214"/>
                    </a:lnTo>
                    <a:lnTo>
                      <a:pt x="130" y="214"/>
                    </a:lnTo>
                    <a:lnTo>
                      <a:pt x="130" y="214"/>
                    </a:lnTo>
                    <a:lnTo>
                      <a:pt x="129" y="215"/>
                    </a:lnTo>
                    <a:lnTo>
                      <a:pt x="128" y="215"/>
                    </a:lnTo>
                    <a:lnTo>
                      <a:pt x="125" y="215"/>
                    </a:lnTo>
                    <a:lnTo>
                      <a:pt x="123" y="215"/>
                    </a:lnTo>
                    <a:lnTo>
                      <a:pt x="123" y="214"/>
                    </a:lnTo>
                    <a:lnTo>
                      <a:pt x="123" y="214"/>
                    </a:lnTo>
                    <a:lnTo>
                      <a:pt x="123" y="213"/>
                    </a:lnTo>
                    <a:lnTo>
                      <a:pt x="122" y="212"/>
                    </a:lnTo>
                    <a:lnTo>
                      <a:pt x="120" y="213"/>
                    </a:lnTo>
                    <a:lnTo>
                      <a:pt x="120" y="212"/>
                    </a:lnTo>
                    <a:lnTo>
                      <a:pt x="119" y="211"/>
                    </a:lnTo>
                    <a:lnTo>
                      <a:pt x="118" y="211"/>
                    </a:lnTo>
                    <a:lnTo>
                      <a:pt x="117" y="211"/>
                    </a:lnTo>
                    <a:lnTo>
                      <a:pt x="116" y="211"/>
                    </a:lnTo>
                    <a:lnTo>
                      <a:pt x="115" y="211"/>
                    </a:lnTo>
                    <a:lnTo>
                      <a:pt x="114" y="211"/>
                    </a:lnTo>
                    <a:lnTo>
                      <a:pt x="113" y="211"/>
                    </a:lnTo>
                    <a:lnTo>
                      <a:pt x="113" y="212"/>
                    </a:lnTo>
                    <a:lnTo>
                      <a:pt x="112" y="212"/>
                    </a:lnTo>
                    <a:lnTo>
                      <a:pt x="112" y="213"/>
                    </a:lnTo>
                    <a:lnTo>
                      <a:pt x="110" y="213"/>
                    </a:lnTo>
                    <a:lnTo>
                      <a:pt x="108" y="214"/>
                    </a:lnTo>
                    <a:lnTo>
                      <a:pt x="107" y="214"/>
                    </a:lnTo>
                    <a:lnTo>
                      <a:pt x="106" y="214"/>
                    </a:lnTo>
                    <a:lnTo>
                      <a:pt x="106" y="213"/>
                    </a:lnTo>
                    <a:lnTo>
                      <a:pt x="105" y="214"/>
                    </a:lnTo>
                    <a:lnTo>
                      <a:pt x="104" y="214"/>
                    </a:lnTo>
                    <a:lnTo>
                      <a:pt x="104" y="214"/>
                    </a:lnTo>
                    <a:lnTo>
                      <a:pt x="103" y="215"/>
                    </a:lnTo>
                    <a:lnTo>
                      <a:pt x="103" y="217"/>
                    </a:lnTo>
                    <a:lnTo>
                      <a:pt x="101" y="218"/>
                    </a:lnTo>
                    <a:lnTo>
                      <a:pt x="99" y="218"/>
                    </a:lnTo>
                    <a:lnTo>
                      <a:pt x="99" y="218"/>
                    </a:lnTo>
                    <a:lnTo>
                      <a:pt x="97" y="218"/>
                    </a:lnTo>
                    <a:lnTo>
                      <a:pt x="96" y="218"/>
                    </a:lnTo>
                    <a:lnTo>
                      <a:pt x="96" y="218"/>
                    </a:lnTo>
                    <a:lnTo>
                      <a:pt x="96" y="218"/>
                    </a:lnTo>
                    <a:lnTo>
                      <a:pt x="95" y="218"/>
                    </a:lnTo>
                    <a:lnTo>
                      <a:pt x="94" y="218"/>
                    </a:lnTo>
                    <a:lnTo>
                      <a:pt x="93" y="218"/>
                    </a:lnTo>
                    <a:lnTo>
                      <a:pt x="92" y="217"/>
                    </a:lnTo>
                    <a:lnTo>
                      <a:pt x="91" y="217"/>
                    </a:lnTo>
                    <a:lnTo>
                      <a:pt x="90" y="218"/>
                    </a:lnTo>
                    <a:lnTo>
                      <a:pt x="89" y="218"/>
                    </a:lnTo>
                    <a:lnTo>
                      <a:pt x="89" y="217"/>
                    </a:lnTo>
                    <a:lnTo>
                      <a:pt x="89" y="215"/>
                    </a:lnTo>
                    <a:lnTo>
                      <a:pt x="89" y="214"/>
                    </a:lnTo>
                    <a:lnTo>
                      <a:pt x="89" y="214"/>
                    </a:lnTo>
                    <a:lnTo>
                      <a:pt x="89" y="213"/>
                    </a:lnTo>
                    <a:lnTo>
                      <a:pt x="89" y="212"/>
                    </a:lnTo>
                    <a:lnTo>
                      <a:pt x="89" y="209"/>
                    </a:lnTo>
                    <a:lnTo>
                      <a:pt x="89" y="208"/>
                    </a:lnTo>
                    <a:lnTo>
                      <a:pt x="89" y="208"/>
                    </a:lnTo>
                    <a:lnTo>
                      <a:pt x="88" y="208"/>
                    </a:lnTo>
                    <a:lnTo>
                      <a:pt x="87" y="208"/>
                    </a:lnTo>
                    <a:lnTo>
                      <a:pt x="86" y="208"/>
                    </a:lnTo>
                    <a:lnTo>
                      <a:pt x="85" y="209"/>
                    </a:lnTo>
                    <a:lnTo>
                      <a:pt x="85" y="209"/>
                    </a:lnTo>
                    <a:lnTo>
                      <a:pt x="84" y="208"/>
                    </a:lnTo>
                    <a:lnTo>
                      <a:pt x="84" y="207"/>
                    </a:lnTo>
                    <a:lnTo>
                      <a:pt x="85" y="206"/>
                    </a:lnTo>
                    <a:lnTo>
                      <a:pt x="85" y="205"/>
                    </a:lnTo>
                    <a:lnTo>
                      <a:pt x="84" y="205"/>
                    </a:lnTo>
                    <a:lnTo>
                      <a:pt x="82" y="204"/>
                    </a:lnTo>
                    <a:lnTo>
                      <a:pt x="82" y="203"/>
                    </a:lnTo>
                    <a:lnTo>
                      <a:pt x="82" y="202"/>
                    </a:lnTo>
                    <a:lnTo>
                      <a:pt x="82" y="201"/>
                    </a:lnTo>
                    <a:lnTo>
                      <a:pt x="81" y="201"/>
                    </a:lnTo>
                    <a:lnTo>
                      <a:pt x="81" y="200"/>
                    </a:lnTo>
                    <a:lnTo>
                      <a:pt x="82" y="200"/>
                    </a:lnTo>
                    <a:lnTo>
                      <a:pt x="83" y="200"/>
                    </a:lnTo>
                    <a:lnTo>
                      <a:pt x="84" y="200"/>
                    </a:lnTo>
                    <a:lnTo>
                      <a:pt x="84" y="199"/>
                    </a:lnTo>
                    <a:lnTo>
                      <a:pt x="83" y="197"/>
                    </a:lnTo>
                    <a:lnTo>
                      <a:pt x="83" y="197"/>
                    </a:lnTo>
                    <a:lnTo>
                      <a:pt x="84" y="195"/>
                    </a:lnTo>
                    <a:lnTo>
                      <a:pt x="83" y="195"/>
                    </a:lnTo>
                    <a:lnTo>
                      <a:pt x="84" y="194"/>
                    </a:lnTo>
                    <a:lnTo>
                      <a:pt x="84" y="193"/>
                    </a:lnTo>
                    <a:lnTo>
                      <a:pt x="85" y="192"/>
                    </a:lnTo>
                    <a:lnTo>
                      <a:pt x="84" y="191"/>
                    </a:lnTo>
                    <a:lnTo>
                      <a:pt x="84" y="190"/>
                    </a:lnTo>
                    <a:lnTo>
                      <a:pt x="83" y="190"/>
                    </a:lnTo>
                    <a:lnTo>
                      <a:pt x="82" y="189"/>
                    </a:lnTo>
                    <a:lnTo>
                      <a:pt x="82" y="189"/>
                    </a:lnTo>
                    <a:lnTo>
                      <a:pt x="81" y="188"/>
                    </a:lnTo>
                    <a:lnTo>
                      <a:pt x="80" y="188"/>
                    </a:lnTo>
                    <a:lnTo>
                      <a:pt x="79" y="188"/>
                    </a:lnTo>
                    <a:lnTo>
                      <a:pt x="79" y="187"/>
                    </a:lnTo>
                    <a:lnTo>
                      <a:pt x="80" y="187"/>
                    </a:lnTo>
                    <a:lnTo>
                      <a:pt x="81" y="187"/>
                    </a:lnTo>
                    <a:lnTo>
                      <a:pt x="82" y="187"/>
                    </a:lnTo>
                    <a:lnTo>
                      <a:pt x="82" y="187"/>
                    </a:lnTo>
                    <a:lnTo>
                      <a:pt x="83" y="187"/>
                    </a:lnTo>
                    <a:lnTo>
                      <a:pt x="84" y="187"/>
                    </a:lnTo>
                    <a:lnTo>
                      <a:pt x="85" y="187"/>
                    </a:lnTo>
                    <a:lnTo>
                      <a:pt x="84" y="186"/>
                    </a:lnTo>
                    <a:lnTo>
                      <a:pt x="84" y="184"/>
                    </a:lnTo>
                    <a:lnTo>
                      <a:pt x="85" y="185"/>
                    </a:lnTo>
                    <a:lnTo>
                      <a:pt x="85" y="185"/>
                    </a:lnTo>
                    <a:lnTo>
                      <a:pt x="85" y="184"/>
                    </a:lnTo>
                    <a:lnTo>
                      <a:pt x="85" y="183"/>
                    </a:lnTo>
                    <a:lnTo>
                      <a:pt x="85" y="183"/>
                    </a:lnTo>
                    <a:lnTo>
                      <a:pt x="85" y="181"/>
                    </a:lnTo>
                    <a:lnTo>
                      <a:pt x="83" y="181"/>
                    </a:lnTo>
                    <a:lnTo>
                      <a:pt x="82" y="180"/>
                    </a:lnTo>
                    <a:lnTo>
                      <a:pt x="81" y="180"/>
                    </a:lnTo>
                    <a:lnTo>
                      <a:pt x="79" y="180"/>
                    </a:lnTo>
                    <a:lnTo>
                      <a:pt x="78" y="179"/>
                    </a:lnTo>
                    <a:lnTo>
                      <a:pt x="78" y="179"/>
                    </a:lnTo>
                    <a:lnTo>
                      <a:pt x="75" y="179"/>
                    </a:lnTo>
                    <a:lnTo>
                      <a:pt x="75" y="179"/>
                    </a:lnTo>
                    <a:lnTo>
                      <a:pt x="74" y="180"/>
                    </a:lnTo>
                    <a:lnTo>
                      <a:pt x="73" y="180"/>
                    </a:lnTo>
                    <a:lnTo>
                      <a:pt x="72" y="180"/>
                    </a:lnTo>
                    <a:lnTo>
                      <a:pt x="72" y="180"/>
                    </a:lnTo>
                    <a:lnTo>
                      <a:pt x="71" y="182"/>
                    </a:lnTo>
                    <a:lnTo>
                      <a:pt x="70" y="183"/>
                    </a:lnTo>
                    <a:lnTo>
                      <a:pt x="69" y="183"/>
                    </a:lnTo>
                    <a:lnTo>
                      <a:pt x="69" y="184"/>
                    </a:lnTo>
                    <a:lnTo>
                      <a:pt x="68" y="184"/>
                    </a:lnTo>
                    <a:lnTo>
                      <a:pt x="68" y="185"/>
                    </a:lnTo>
                    <a:lnTo>
                      <a:pt x="66" y="187"/>
                    </a:lnTo>
                    <a:lnTo>
                      <a:pt x="65" y="188"/>
                    </a:lnTo>
                    <a:lnTo>
                      <a:pt x="64" y="189"/>
                    </a:lnTo>
                    <a:lnTo>
                      <a:pt x="61" y="189"/>
                    </a:lnTo>
                    <a:lnTo>
                      <a:pt x="61" y="188"/>
                    </a:lnTo>
                    <a:lnTo>
                      <a:pt x="60" y="188"/>
                    </a:lnTo>
                    <a:lnTo>
                      <a:pt x="58" y="187"/>
                    </a:lnTo>
                    <a:lnTo>
                      <a:pt x="57" y="187"/>
                    </a:lnTo>
                    <a:lnTo>
                      <a:pt x="54" y="187"/>
                    </a:lnTo>
                    <a:lnTo>
                      <a:pt x="54" y="186"/>
                    </a:lnTo>
                    <a:lnTo>
                      <a:pt x="53" y="186"/>
                    </a:lnTo>
                    <a:lnTo>
                      <a:pt x="52" y="186"/>
                    </a:lnTo>
                    <a:lnTo>
                      <a:pt x="50" y="186"/>
                    </a:lnTo>
                    <a:lnTo>
                      <a:pt x="47" y="186"/>
                    </a:lnTo>
                    <a:lnTo>
                      <a:pt x="46" y="185"/>
                    </a:lnTo>
                    <a:lnTo>
                      <a:pt x="44" y="185"/>
                    </a:lnTo>
                    <a:lnTo>
                      <a:pt x="44" y="184"/>
                    </a:lnTo>
                    <a:lnTo>
                      <a:pt x="43" y="184"/>
                    </a:lnTo>
                    <a:lnTo>
                      <a:pt x="42" y="183"/>
                    </a:lnTo>
                    <a:lnTo>
                      <a:pt x="41" y="183"/>
                    </a:lnTo>
                    <a:lnTo>
                      <a:pt x="40" y="183"/>
                    </a:lnTo>
                    <a:lnTo>
                      <a:pt x="40" y="182"/>
                    </a:lnTo>
                    <a:lnTo>
                      <a:pt x="39" y="182"/>
                    </a:lnTo>
                    <a:lnTo>
                      <a:pt x="37" y="180"/>
                    </a:lnTo>
                    <a:lnTo>
                      <a:pt x="37" y="180"/>
                    </a:lnTo>
                    <a:lnTo>
                      <a:pt x="36" y="180"/>
                    </a:lnTo>
                    <a:lnTo>
                      <a:pt x="35" y="180"/>
                    </a:lnTo>
                    <a:lnTo>
                      <a:pt x="34" y="179"/>
                    </a:lnTo>
                    <a:lnTo>
                      <a:pt x="34" y="179"/>
                    </a:lnTo>
                    <a:lnTo>
                      <a:pt x="32" y="177"/>
                    </a:lnTo>
                    <a:lnTo>
                      <a:pt x="31" y="177"/>
                    </a:lnTo>
                    <a:lnTo>
                      <a:pt x="30" y="177"/>
                    </a:lnTo>
                    <a:lnTo>
                      <a:pt x="30" y="176"/>
                    </a:lnTo>
                    <a:lnTo>
                      <a:pt x="28" y="174"/>
                    </a:lnTo>
                    <a:lnTo>
                      <a:pt x="27" y="173"/>
                    </a:lnTo>
                    <a:lnTo>
                      <a:pt x="27" y="172"/>
                    </a:lnTo>
                    <a:lnTo>
                      <a:pt x="26" y="171"/>
                    </a:lnTo>
                    <a:lnTo>
                      <a:pt x="25" y="170"/>
                    </a:lnTo>
                    <a:lnTo>
                      <a:pt x="25" y="170"/>
                    </a:lnTo>
                    <a:lnTo>
                      <a:pt x="24" y="170"/>
                    </a:lnTo>
                    <a:lnTo>
                      <a:pt x="24" y="169"/>
                    </a:lnTo>
                    <a:lnTo>
                      <a:pt x="23" y="168"/>
                    </a:lnTo>
                    <a:lnTo>
                      <a:pt x="22" y="166"/>
                    </a:lnTo>
                    <a:lnTo>
                      <a:pt x="21" y="166"/>
                    </a:lnTo>
                    <a:lnTo>
                      <a:pt x="20" y="165"/>
                    </a:lnTo>
                    <a:lnTo>
                      <a:pt x="20" y="164"/>
                    </a:lnTo>
                    <a:lnTo>
                      <a:pt x="19" y="164"/>
                    </a:lnTo>
                    <a:lnTo>
                      <a:pt x="19" y="163"/>
                    </a:lnTo>
                    <a:lnTo>
                      <a:pt x="18" y="163"/>
                    </a:lnTo>
                    <a:lnTo>
                      <a:pt x="17" y="162"/>
                    </a:lnTo>
                    <a:lnTo>
                      <a:pt x="16" y="161"/>
                    </a:lnTo>
                    <a:lnTo>
                      <a:pt x="16" y="160"/>
                    </a:lnTo>
                    <a:lnTo>
                      <a:pt x="15" y="159"/>
                    </a:lnTo>
                    <a:lnTo>
                      <a:pt x="14" y="158"/>
                    </a:lnTo>
                    <a:lnTo>
                      <a:pt x="14" y="157"/>
                    </a:lnTo>
                    <a:lnTo>
                      <a:pt x="13" y="156"/>
                    </a:lnTo>
                    <a:lnTo>
                      <a:pt x="13" y="156"/>
                    </a:lnTo>
                    <a:lnTo>
                      <a:pt x="12" y="154"/>
                    </a:lnTo>
                    <a:lnTo>
                      <a:pt x="11" y="154"/>
                    </a:lnTo>
                    <a:lnTo>
                      <a:pt x="10" y="153"/>
                    </a:lnTo>
                    <a:lnTo>
                      <a:pt x="8" y="152"/>
                    </a:lnTo>
                    <a:lnTo>
                      <a:pt x="8" y="152"/>
                    </a:lnTo>
                    <a:lnTo>
                      <a:pt x="7" y="150"/>
                    </a:lnTo>
                    <a:lnTo>
                      <a:pt x="6" y="149"/>
                    </a:lnTo>
                    <a:lnTo>
                      <a:pt x="6" y="147"/>
                    </a:lnTo>
                    <a:lnTo>
                      <a:pt x="6" y="146"/>
                    </a:lnTo>
                    <a:lnTo>
                      <a:pt x="4" y="146"/>
                    </a:lnTo>
                    <a:lnTo>
                      <a:pt x="3" y="146"/>
                    </a:lnTo>
                    <a:lnTo>
                      <a:pt x="3" y="146"/>
                    </a:lnTo>
                    <a:lnTo>
                      <a:pt x="2" y="146"/>
                    </a:lnTo>
                    <a:lnTo>
                      <a:pt x="1" y="145"/>
                    </a:lnTo>
                    <a:lnTo>
                      <a:pt x="1" y="143"/>
                    </a:lnTo>
                    <a:lnTo>
                      <a:pt x="1" y="142"/>
                    </a:lnTo>
                    <a:lnTo>
                      <a:pt x="3" y="140"/>
                    </a:lnTo>
                    <a:lnTo>
                      <a:pt x="3" y="139"/>
                    </a:lnTo>
                    <a:lnTo>
                      <a:pt x="3" y="139"/>
                    </a:lnTo>
                    <a:lnTo>
                      <a:pt x="2" y="138"/>
                    </a:lnTo>
                    <a:lnTo>
                      <a:pt x="1" y="136"/>
                    </a:lnTo>
                    <a:lnTo>
                      <a:pt x="0" y="135"/>
                    </a:lnTo>
                    <a:lnTo>
                      <a:pt x="1" y="133"/>
                    </a:lnTo>
                    <a:lnTo>
                      <a:pt x="2" y="132"/>
                    </a:lnTo>
                    <a:lnTo>
                      <a:pt x="3" y="132"/>
                    </a:lnTo>
                    <a:lnTo>
                      <a:pt x="4" y="132"/>
                    </a:lnTo>
                    <a:lnTo>
                      <a:pt x="5" y="132"/>
                    </a:lnTo>
                    <a:lnTo>
                      <a:pt x="6" y="131"/>
                    </a:lnTo>
                    <a:lnTo>
                      <a:pt x="6" y="130"/>
                    </a:lnTo>
                    <a:lnTo>
                      <a:pt x="7" y="128"/>
                    </a:lnTo>
                    <a:lnTo>
                      <a:pt x="7" y="125"/>
                    </a:lnTo>
                    <a:lnTo>
                      <a:pt x="7" y="124"/>
                    </a:lnTo>
                    <a:lnTo>
                      <a:pt x="7" y="123"/>
                    </a:lnTo>
                    <a:lnTo>
                      <a:pt x="8" y="119"/>
                    </a:lnTo>
                    <a:lnTo>
                      <a:pt x="9" y="118"/>
                    </a:lnTo>
                    <a:lnTo>
                      <a:pt x="10" y="118"/>
                    </a:lnTo>
                    <a:lnTo>
                      <a:pt x="11" y="117"/>
                    </a:lnTo>
                    <a:lnTo>
                      <a:pt x="12" y="117"/>
                    </a:lnTo>
                    <a:lnTo>
                      <a:pt x="13" y="116"/>
                    </a:lnTo>
                    <a:lnTo>
                      <a:pt x="13" y="115"/>
                    </a:lnTo>
                    <a:lnTo>
                      <a:pt x="14" y="113"/>
                    </a:lnTo>
                    <a:lnTo>
                      <a:pt x="14" y="112"/>
                    </a:lnTo>
                    <a:lnTo>
                      <a:pt x="14" y="111"/>
                    </a:lnTo>
                    <a:lnTo>
                      <a:pt x="14" y="107"/>
                    </a:lnTo>
                    <a:lnTo>
                      <a:pt x="15" y="105"/>
                    </a:lnTo>
                    <a:lnTo>
                      <a:pt x="15" y="104"/>
                    </a:lnTo>
                    <a:lnTo>
                      <a:pt x="16" y="104"/>
                    </a:lnTo>
                    <a:lnTo>
                      <a:pt x="16" y="103"/>
                    </a:lnTo>
                    <a:lnTo>
                      <a:pt x="16" y="102"/>
                    </a:lnTo>
                    <a:lnTo>
                      <a:pt x="16" y="101"/>
                    </a:lnTo>
                    <a:lnTo>
                      <a:pt x="16" y="98"/>
                    </a:lnTo>
                    <a:lnTo>
                      <a:pt x="16" y="97"/>
                    </a:lnTo>
                    <a:lnTo>
                      <a:pt x="17" y="97"/>
                    </a:lnTo>
                    <a:lnTo>
                      <a:pt x="18" y="96"/>
                    </a:lnTo>
                    <a:lnTo>
                      <a:pt x="18" y="95"/>
                    </a:lnTo>
                    <a:lnTo>
                      <a:pt x="19" y="94"/>
                    </a:lnTo>
                    <a:lnTo>
                      <a:pt x="19" y="94"/>
                    </a:lnTo>
                    <a:lnTo>
                      <a:pt x="20" y="93"/>
                    </a:lnTo>
                    <a:lnTo>
                      <a:pt x="20" y="93"/>
                    </a:lnTo>
                    <a:lnTo>
                      <a:pt x="22" y="92"/>
                    </a:lnTo>
                    <a:lnTo>
                      <a:pt x="23" y="92"/>
                    </a:lnTo>
                    <a:lnTo>
                      <a:pt x="24" y="93"/>
                    </a:lnTo>
                    <a:lnTo>
                      <a:pt x="27" y="94"/>
                    </a:lnTo>
                    <a:lnTo>
                      <a:pt x="27" y="94"/>
                    </a:lnTo>
                    <a:lnTo>
                      <a:pt x="29" y="94"/>
                    </a:lnTo>
                    <a:lnTo>
                      <a:pt x="30" y="94"/>
                    </a:lnTo>
                    <a:lnTo>
                      <a:pt x="31" y="94"/>
                    </a:lnTo>
                    <a:lnTo>
                      <a:pt x="31" y="93"/>
                    </a:lnTo>
                    <a:lnTo>
                      <a:pt x="32" y="92"/>
                    </a:lnTo>
                    <a:lnTo>
                      <a:pt x="33" y="90"/>
                    </a:lnTo>
                    <a:lnTo>
                      <a:pt x="33" y="90"/>
                    </a:lnTo>
                    <a:lnTo>
                      <a:pt x="34" y="88"/>
                    </a:lnTo>
                    <a:lnTo>
                      <a:pt x="35" y="87"/>
                    </a:lnTo>
                    <a:lnTo>
                      <a:pt x="36" y="87"/>
                    </a:lnTo>
                    <a:lnTo>
                      <a:pt x="39" y="85"/>
                    </a:lnTo>
                    <a:lnTo>
                      <a:pt x="40" y="85"/>
                    </a:lnTo>
                    <a:lnTo>
                      <a:pt x="41" y="85"/>
                    </a:lnTo>
                    <a:lnTo>
                      <a:pt x="42" y="83"/>
                    </a:lnTo>
                    <a:lnTo>
                      <a:pt x="43" y="83"/>
                    </a:lnTo>
                    <a:lnTo>
                      <a:pt x="44" y="82"/>
                    </a:lnTo>
                    <a:lnTo>
                      <a:pt x="45" y="81"/>
                    </a:lnTo>
                    <a:lnTo>
                      <a:pt x="46" y="81"/>
                    </a:lnTo>
                    <a:lnTo>
                      <a:pt x="48" y="80"/>
                    </a:lnTo>
                    <a:lnTo>
                      <a:pt x="49" y="80"/>
                    </a:lnTo>
                    <a:lnTo>
                      <a:pt x="50" y="79"/>
                    </a:lnTo>
                    <a:lnTo>
                      <a:pt x="52" y="78"/>
                    </a:lnTo>
                    <a:lnTo>
                      <a:pt x="53" y="77"/>
                    </a:lnTo>
                    <a:lnTo>
                      <a:pt x="52" y="77"/>
                    </a:lnTo>
                    <a:lnTo>
                      <a:pt x="51" y="76"/>
                    </a:lnTo>
                    <a:lnTo>
                      <a:pt x="51" y="75"/>
                    </a:lnTo>
                    <a:lnTo>
                      <a:pt x="51" y="74"/>
                    </a:lnTo>
                    <a:lnTo>
                      <a:pt x="50" y="73"/>
                    </a:lnTo>
                    <a:lnTo>
                      <a:pt x="50" y="73"/>
                    </a:lnTo>
                    <a:lnTo>
                      <a:pt x="49" y="72"/>
                    </a:lnTo>
                    <a:lnTo>
                      <a:pt x="49" y="71"/>
                    </a:lnTo>
                    <a:lnTo>
                      <a:pt x="50" y="70"/>
                    </a:lnTo>
                    <a:lnTo>
                      <a:pt x="51" y="70"/>
                    </a:lnTo>
                    <a:lnTo>
                      <a:pt x="52" y="70"/>
                    </a:lnTo>
                    <a:lnTo>
                      <a:pt x="53" y="70"/>
                    </a:lnTo>
                    <a:lnTo>
                      <a:pt x="54" y="68"/>
                    </a:lnTo>
                    <a:lnTo>
                      <a:pt x="54" y="67"/>
                    </a:lnTo>
                    <a:lnTo>
                      <a:pt x="55" y="67"/>
                    </a:lnTo>
                    <a:lnTo>
                      <a:pt x="57" y="66"/>
                    </a:lnTo>
                    <a:lnTo>
                      <a:pt x="57" y="65"/>
                    </a:lnTo>
                    <a:lnTo>
                      <a:pt x="58" y="64"/>
                    </a:lnTo>
                    <a:lnTo>
                      <a:pt x="58" y="63"/>
                    </a:lnTo>
                    <a:lnTo>
                      <a:pt x="58" y="63"/>
                    </a:lnTo>
                    <a:lnTo>
                      <a:pt x="58" y="62"/>
                    </a:lnTo>
                    <a:lnTo>
                      <a:pt x="59" y="63"/>
                    </a:lnTo>
                    <a:lnTo>
                      <a:pt x="59" y="63"/>
                    </a:lnTo>
                    <a:lnTo>
                      <a:pt x="60" y="63"/>
                    </a:lnTo>
                    <a:lnTo>
                      <a:pt x="61" y="64"/>
                    </a:lnTo>
                    <a:lnTo>
                      <a:pt x="62" y="64"/>
                    </a:lnTo>
                    <a:lnTo>
                      <a:pt x="62" y="65"/>
                    </a:lnTo>
                    <a:lnTo>
                      <a:pt x="62" y="66"/>
                    </a:lnTo>
                    <a:lnTo>
                      <a:pt x="63" y="66"/>
                    </a:lnTo>
                    <a:lnTo>
                      <a:pt x="64" y="65"/>
                    </a:lnTo>
                    <a:lnTo>
                      <a:pt x="65" y="64"/>
                    </a:lnTo>
                    <a:lnTo>
                      <a:pt x="65" y="65"/>
                    </a:lnTo>
                    <a:lnTo>
                      <a:pt x="65" y="66"/>
                    </a:lnTo>
                    <a:lnTo>
                      <a:pt x="65" y="66"/>
                    </a:lnTo>
                    <a:lnTo>
                      <a:pt x="66" y="66"/>
                    </a:lnTo>
                    <a:lnTo>
                      <a:pt x="66" y="65"/>
                    </a:lnTo>
                    <a:lnTo>
                      <a:pt x="67" y="66"/>
                    </a:lnTo>
                    <a:lnTo>
                      <a:pt x="68" y="66"/>
                    </a:lnTo>
                    <a:lnTo>
                      <a:pt x="68" y="66"/>
                    </a:lnTo>
                    <a:lnTo>
                      <a:pt x="69" y="66"/>
                    </a:lnTo>
                    <a:lnTo>
                      <a:pt x="70" y="66"/>
                    </a:lnTo>
                    <a:lnTo>
                      <a:pt x="71" y="66"/>
                    </a:lnTo>
                    <a:lnTo>
                      <a:pt x="72" y="66"/>
                    </a:lnTo>
                    <a:lnTo>
                      <a:pt x="72" y="67"/>
                    </a:lnTo>
                    <a:lnTo>
                      <a:pt x="72" y="67"/>
                    </a:lnTo>
                    <a:lnTo>
                      <a:pt x="73" y="68"/>
                    </a:lnTo>
                    <a:lnTo>
                      <a:pt x="74" y="69"/>
                    </a:lnTo>
                    <a:lnTo>
                      <a:pt x="74" y="68"/>
                    </a:lnTo>
                    <a:lnTo>
                      <a:pt x="75" y="67"/>
                    </a:lnTo>
                    <a:lnTo>
                      <a:pt x="75" y="67"/>
                    </a:lnTo>
                    <a:lnTo>
                      <a:pt x="75" y="68"/>
                    </a:lnTo>
                    <a:lnTo>
                      <a:pt x="75" y="69"/>
                    </a:lnTo>
                    <a:lnTo>
                      <a:pt x="75" y="70"/>
                    </a:lnTo>
                    <a:lnTo>
                      <a:pt x="76" y="70"/>
                    </a:lnTo>
                    <a:lnTo>
                      <a:pt x="77" y="70"/>
                    </a:lnTo>
                    <a:lnTo>
                      <a:pt x="78" y="69"/>
                    </a:lnTo>
                    <a:close/>
                  </a:path>
                </a:pathLst>
              </a:custGeom>
              <a:solidFill>
                <a:srgbClr val="F0C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18" name="Freeform 976">
                <a:extLst>
                  <a:ext uri="{FF2B5EF4-FFF2-40B4-BE49-F238E27FC236}">
                    <a16:creationId xmlns:a16="http://schemas.microsoft.com/office/drawing/2014/main" id="{80F0867B-D789-4FA5-896E-93AB811C51EE}"/>
                  </a:ext>
                </a:extLst>
              </p:cNvPr>
              <p:cNvSpPr>
                <a:spLocks/>
              </p:cNvSpPr>
              <p:nvPr/>
            </p:nvSpPr>
            <p:spPr bwMode="auto">
              <a:xfrm>
                <a:off x="4948" y="1430"/>
                <a:ext cx="220" cy="218"/>
              </a:xfrm>
              <a:custGeom>
                <a:avLst/>
                <a:gdLst>
                  <a:gd name="T0" fmla="*/ 83 w 220"/>
                  <a:gd name="T1" fmla="*/ 59 h 218"/>
                  <a:gd name="T2" fmla="*/ 89 w 220"/>
                  <a:gd name="T3" fmla="*/ 52 h 218"/>
                  <a:gd name="T4" fmla="*/ 94 w 220"/>
                  <a:gd name="T5" fmla="*/ 47 h 218"/>
                  <a:gd name="T6" fmla="*/ 92 w 220"/>
                  <a:gd name="T7" fmla="*/ 41 h 218"/>
                  <a:gd name="T8" fmla="*/ 97 w 220"/>
                  <a:gd name="T9" fmla="*/ 35 h 218"/>
                  <a:gd name="T10" fmla="*/ 101 w 220"/>
                  <a:gd name="T11" fmla="*/ 27 h 218"/>
                  <a:gd name="T12" fmla="*/ 138 w 220"/>
                  <a:gd name="T13" fmla="*/ 20 h 218"/>
                  <a:gd name="T14" fmla="*/ 144 w 220"/>
                  <a:gd name="T15" fmla="*/ 14 h 218"/>
                  <a:gd name="T16" fmla="*/ 151 w 220"/>
                  <a:gd name="T17" fmla="*/ 9 h 218"/>
                  <a:gd name="T18" fmla="*/ 154 w 220"/>
                  <a:gd name="T19" fmla="*/ 1 h 218"/>
                  <a:gd name="T20" fmla="*/ 165 w 220"/>
                  <a:gd name="T21" fmla="*/ 2 h 218"/>
                  <a:gd name="T22" fmla="*/ 180 w 220"/>
                  <a:gd name="T23" fmla="*/ 4 h 218"/>
                  <a:gd name="T24" fmla="*/ 192 w 220"/>
                  <a:gd name="T25" fmla="*/ 11 h 218"/>
                  <a:gd name="T26" fmla="*/ 209 w 220"/>
                  <a:gd name="T27" fmla="*/ 44 h 218"/>
                  <a:gd name="T28" fmla="*/ 220 w 220"/>
                  <a:gd name="T29" fmla="*/ 52 h 218"/>
                  <a:gd name="T30" fmla="*/ 213 w 220"/>
                  <a:gd name="T31" fmla="*/ 67 h 218"/>
                  <a:gd name="T32" fmla="*/ 206 w 220"/>
                  <a:gd name="T33" fmla="*/ 83 h 218"/>
                  <a:gd name="T34" fmla="*/ 199 w 220"/>
                  <a:gd name="T35" fmla="*/ 94 h 218"/>
                  <a:gd name="T36" fmla="*/ 193 w 220"/>
                  <a:gd name="T37" fmla="*/ 102 h 218"/>
                  <a:gd name="T38" fmla="*/ 188 w 220"/>
                  <a:gd name="T39" fmla="*/ 115 h 218"/>
                  <a:gd name="T40" fmla="*/ 183 w 220"/>
                  <a:gd name="T41" fmla="*/ 125 h 218"/>
                  <a:gd name="T42" fmla="*/ 178 w 220"/>
                  <a:gd name="T43" fmla="*/ 132 h 218"/>
                  <a:gd name="T44" fmla="*/ 180 w 220"/>
                  <a:gd name="T45" fmla="*/ 144 h 218"/>
                  <a:gd name="T46" fmla="*/ 178 w 220"/>
                  <a:gd name="T47" fmla="*/ 158 h 218"/>
                  <a:gd name="T48" fmla="*/ 171 w 220"/>
                  <a:gd name="T49" fmla="*/ 175 h 218"/>
                  <a:gd name="T50" fmla="*/ 171 w 220"/>
                  <a:gd name="T51" fmla="*/ 190 h 218"/>
                  <a:gd name="T52" fmla="*/ 160 w 220"/>
                  <a:gd name="T53" fmla="*/ 196 h 218"/>
                  <a:gd name="T54" fmla="*/ 144 w 220"/>
                  <a:gd name="T55" fmla="*/ 200 h 218"/>
                  <a:gd name="T56" fmla="*/ 137 w 220"/>
                  <a:gd name="T57" fmla="*/ 211 h 218"/>
                  <a:gd name="T58" fmla="*/ 125 w 220"/>
                  <a:gd name="T59" fmla="*/ 215 h 218"/>
                  <a:gd name="T60" fmla="*/ 116 w 220"/>
                  <a:gd name="T61" fmla="*/ 211 h 218"/>
                  <a:gd name="T62" fmla="*/ 106 w 220"/>
                  <a:gd name="T63" fmla="*/ 213 h 218"/>
                  <a:gd name="T64" fmla="*/ 96 w 220"/>
                  <a:gd name="T65" fmla="*/ 218 h 218"/>
                  <a:gd name="T66" fmla="*/ 89 w 220"/>
                  <a:gd name="T67" fmla="*/ 214 h 218"/>
                  <a:gd name="T68" fmla="*/ 85 w 220"/>
                  <a:gd name="T69" fmla="*/ 209 h 218"/>
                  <a:gd name="T70" fmla="*/ 81 w 220"/>
                  <a:gd name="T71" fmla="*/ 200 h 218"/>
                  <a:gd name="T72" fmla="*/ 85 w 220"/>
                  <a:gd name="T73" fmla="*/ 192 h 218"/>
                  <a:gd name="T74" fmla="*/ 81 w 220"/>
                  <a:gd name="T75" fmla="*/ 187 h 218"/>
                  <a:gd name="T76" fmla="*/ 85 w 220"/>
                  <a:gd name="T77" fmla="*/ 183 h 218"/>
                  <a:gd name="T78" fmla="*/ 74 w 220"/>
                  <a:gd name="T79" fmla="*/ 180 h 218"/>
                  <a:gd name="T80" fmla="*/ 65 w 220"/>
                  <a:gd name="T81" fmla="*/ 188 h 218"/>
                  <a:gd name="T82" fmla="*/ 50 w 220"/>
                  <a:gd name="T83" fmla="*/ 186 h 218"/>
                  <a:gd name="T84" fmla="*/ 37 w 220"/>
                  <a:gd name="T85" fmla="*/ 180 h 218"/>
                  <a:gd name="T86" fmla="*/ 27 w 220"/>
                  <a:gd name="T87" fmla="*/ 173 h 218"/>
                  <a:gd name="T88" fmla="*/ 20 w 220"/>
                  <a:gd name="T89" fmla="*/ 164 h 218"/>
                  <a:gd name="T90" fmla="*/ 13 w 220"/>
                  <a:gd name="T91" fmla="*/ 156 h 218"/>
                  <a:gd name="T92" fmla="*/ 3 w 220"/>
                  <a:gd name="T93" fmla="*/ 146 h 218"/>
                  <a:gd name="T94" fmla="*/ 0 w 220"/>
                  <a:gd name="T95" fmla="*/ 135 h 218"/>
                  <a:gd name="T96" fmla="*/ 7 w 220"/>
                  <a:gd name="T97" fmla="*/ 123 h 218"/>
                  <a:gd name="T98" fmla="*/ 14 w 220"/>
                  <a:gd name="T99" fmla="*/ 107 h 218"/>
                  <a:gd name="T100" fmla="*/ 18 w 220"/>
                  <a:gd name="T101" fmla="*/ 95 h 218"/>
                  <a:gd name="T102" fmla="*/ 30 w 220"/>
                  <a:gd name="T103" fmla="*/ 94 h 218"/>
                  <a:gd name="T104" fmla="*/ 41 w 220"/>
                  <a:gd name="T105" fmla="*/ 85 h 218"/>
                  <a:gd name="T106" fmla="*/ 52 w 220"/>
                  <a:gd name="T107" fmla="*/ 77 h 218"/>
                  <a:gd name="T108" fmla="*/ 53 w 220"/>
                  <a:gd name="T109" fmla="*/ 70 h 218"/>
                  <a:gd name="T110" fmla="*/ 59 w 220"/>
                  <a:gd name="T111" fmla="*/ 63 h 218"/>
                  <a:gd name="T112" fmla="*/ 65 w 220"/>
                  <a:gd name="T113" fmla="*/ 66 h 218"/>
                  <a:gd name="T114" fmla="*/ 72 w 220"/>
                  <a:gd name="T115" fmla="*/ 67 h 218"/>
                  <a:gd name="T116" fmla="*/ 78 w 220"/>
                  <a:gd name="T117" fmla="*/ 6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0" h="218">
                    <a:moveTo>
                      <a:pt x="78" y="69"/>
                    </a:moveTo>
                    <a:lnTo>
                      <a:pt x="79" y="67"/>
                    </a:lnTo>
                    <a:lnTo>
                      <a:pt x="79" y="66"/>
                    </a:lnTo>
                    <a:lnTo>
                      <a:pt x="78" y="65"/>
                    </a:lnTo>
                    <a:lnTo>
                      <a:pt x="78" y="64"/>
                    </a:lnTo>
                    <a:lnTo>
                      <a:pt x="79" y="63"/>
                    </a:lnTo>
                    <a:lnTo>
                      <a:pt x="80" y="63"/>
                    </a:lnTo>
                    <a:lnTo>
                      <a:pt x="81" y="61"/>
                    </a:lnTo>
                    <a:lnTo>
                      <a:pt x="81" y="59"/>
                    </a:lnTo>
                    <a:lnTo>
                      <a:pt x="82" y="59"/>
                    </a:lnTo>
                    <a:lnTo>
                      <a:pt x="83" y="59"/>
                    </a:lnTo>
                    <a:lnTo>
                      <a:pt x="85" y="58"/>
                    </a:lnTo>
                    <a:lnTo>
                      <a:pt x="85" y="57"/>
                    </a:lnTo>
                    <a:lnTo>
                      <a:pt x="85" y="56"/>
                    </a:lnTo>
                    <a:lnTo>
                      <a:pt x="86" y="56"/>
                    </a:lnTo>
                    <a:lnTo>
                      <a:pt x="85" y="55"/>
                    </a:lnTo>
                    <a:lnTo>
                      <a:pt x="86" y="54"/>
                    </a:lnTo>
                    <a:lnTo>
                      <a:pt x="86" y="53"/>
                    </a:lnTo>
                    <a:lnTo>
                      <a:pt x="87" y="52"/>
                    </a:lnTo>
                    <a:lnTo>
                      <a:pt x="87" y="52"/>
                    </a:lnTo>
                    <a:lnTo>
                      <a:pt x="88" y="52"/>
                    </a:lnTo>
                    <a:lnTo>
                      <a:pt x="89" y="52"/>
                    </a:lnTo>
                    <a:lnTo>
                      <a:pt x="90" y="52"/>
                    </a:lnTo>
                    <a:lnTo>
                      <a:pt x="91" y="52"/>
                    </a:lnTo>
                    <a:lnTo>
                      <a:pt x="91" y="51"/>
                    </a:lnTo>
                    <a:lnTo>
                      <a:pt x="90" y="49"/>
                    </a:lnTo>
                    <a:lnTo>
                      <a:pt x="90" y="47"/>
                    </a:lnTo>
                    <a:lnTo>
                      <a:pt x="91" y="47"/>
                    </a:lnTo>
                    <a:lnTo>
                      <a:pt x="92" y="48"/>
                    </a:lnTo>
                    <a:lnTo>
                      <a:pt x="92" y="48"/>
                    </a:lnTo>
                    <a:lnTo>
                      <a:pt x="92" y="49"/>
                    </a:lnTo>
                    <a:lnTo>
                      <a:pt x="93" y="48"/>
                    </a:lnTo>
                    <a:lnTo>
                      <a:pt x="94" y="47"/>
                    </a:lnTo>
                    <a:lnTo>
                      <a:pt x="94" y="46"/>
                    </a:lnTo>
                    <a:lnTo>
                      <a:pt x="95" y="46"/>
                    </a:lnTo>
                    <a:lnTo>
                      <a:pt x="96" y="46"/>
                    </a:lnTo>
                    <a:lnTo>
                      <a:pt x="95" y="45"/>
                    </a:lnTo>
                    <a:lnTo>
                      <a:pt x="93" y="45"/>
                    </a:lnTo>
                    <a:lnTo>
                      <a:pt x="92" y="44"/>
                    </a:lnTo>
                    <a:lnTo>
                      <a:pt x="92" y="44"/>
                    </a:lnTo>
                    <a:lnTo>
                      <a:pt x="93" y="43"/>
                    </a:lnTo>
                    <a:lnTo>
                      <a:pt x="92" y="42"/>
                    </a:lnTo>
                    <a:lnTo>
                      <a:pt x="92" y="42"/>
                    </a:lnTo>
                    <a:lnTo>
                      <a:pt x="92" y="41"/>
                    </a:lnTo>
                    <a:lnTo>
                      <a:pt x="92" y="40"/>
                    </a:lnTo>
                    <a:lnTo>
                      <a:pt x="93" y="40"/>
                    </a:lnTo>
                    <a:lnTo>
                      <a:pt x="94" y="39"/>
                    </a:lnTo>
                    <a:lnTo>
                      <a:pt x="95" y="39"/>
                    </a:lnTo>
                    <a:lnTo>
                      <a:pt x="96" y="39"/>
                    </a:lnTo>
                    <a:lnTo>
                      <a:pt x="95" y="38"/>
                    </a:lnTo>
                    <a:lnTo>
                      <a:pt x="95" y="37"/>
                    </a:lnTo>
                    <a:lnTo>
                      <a:pt x="96" y="36"/>
                    </a:lnTo>
                    <a:lnTo>
                      <a:pt x="96" y="36"/>
                    </a:lnTo>
                    <a:lnTo>
                      <a:pt x="97" y="36"/>
                    </a:lnTo>
                    <a:lnTo>
                      <a:pt x="97" y="35"/>
                    </a:lnTo>
                    <a:lnTo>
                      <a:pt x="98" y="35"/>
                    </a:lnTo>
                    <a:lnTo>
                      <a:pt x="99" y="35"/>
                    </a:lnTo>
                    <a:lnTo>
                      <a:pt x="99" y="34"/>
                    </a:lnTo>
                    <a:lnTo>
                      <a:pt x="99" y="33"/>
                    </a:lnTo>
                    <a:lnTo>
                      <a:pt x="99" y="32"/>
                    </a:lnTo>
                    <a:lnTo>
                      <a:pt x="98" y="31"/>
                    </a:lnTo>
                    <a:lnTo>
                      <a:pt x="97" y="30"/>
                    </a:lnTo>
                    <a:lnTo>
                      <a:pt x="97" y="28"/>
                    </a:lnTo>
                    <a:lnTo>
                      <a:pt x="98" y="28"/>
                    </a:lnTo>
                    <a:lnTo>
                      <a:pt x="99" y="27"/>
                    </a:lnTo>
                    <a:lnTo>
                      <a:pt x="101" y="27"/>
                    </a:lnTo>
                    <a:lnTo>
                      <a:pt x="102" y="26"/>
                    </a:lnTo>
                    <a:lnTo>
                      <a:pt x="102" y="25"/>
                    </a:lnTo>
                    <a:lnTo>
                      <a:pt x="101" y="25"/>
                    </a:lnTo>
                    <a:lnTo>
                      <a:pt x="102" y="24"/>
                    </a:lnTo>
                    <a:lnTo>
                      <a:pt x="103" y="24"/>
                    </a:lnTo>
                    <a:lnTo>
                      <a:pt x="103" y="23"/>
                    </a:lnTo>
                    <a:lnTo>
                      <a:pt x="103" y="22"/>
                    </a:lnTo>
                    <a:lnTo>
                      <a:pt x="103" y="21"/>
                    </a:lnTo>
                    <a:lnTo>
                      <a:pt x="138" y="21"/>
                    </a:lnTo>
                    <a:lnTo>
                      <a:pt x="137" y="20"/>
                    </a:lnTo>
                    <a:lnTo>
                      <a:pt x="138" y="20"/>
                    </a:lnTo>
                    <a:lnTo>
                      <a:pt x="139" y="20"/>
                    </a:lnTo>
                    <a:lnTo>
                      <a:pt x="139" y="18"/>
                    </a:lnTo>
                    <a:lnTo>
                      <a:pt x="140" y="18"/>
                    </a:lnTo>
                    <a:lnTo>
                      <a:pt x="140" y="18"/>
                    </a:lnTo>
                    <a:lnTo>
                      <a:pt x="141" y="18"/>
                    </a:lnTo>
                    <a:lnTo>
                      <a:pt x="142" y="18"/>
                    </a:lnTo>
                    <a:lnTo>
                      <a:pt x="142" y="17"/>
                    </a:lnTo>
                    <a:lnTo>
                      <a:pt x="142" y="16"/>
                    </a:lnTo>
                    <a:lnTo>
                      <a:pt x="143" y="15"/>
                    </a:lnTo>
                    <a:lnTo>
                      <a:pt x="144" y="15"/>
                    </a:lnTo>
                    <a:lnTo>
                      <a:pt x="144" y="14"/>
                    </a:lnTo>
                    <a:lnTo>
                      <a:pt x="145" y="15"/>
                    </a:lnTo>
                    <a:lnTo>
                      <a:pt x="146" y="14"/>
                    </a:lnTo>
                    <a:lnTo>
                      <a:pt x="146" y="13"/>
                    </a:lnTo>
                    <a:lnTo>
                      <a:pt x="146" y="12"/>
                    </a:lnTo>
                    <a:lnTo>
                      <a:pt x="146" y="11"/>
                    </a:lnTo>
                    <a:lnTo>
                      <a:pt x="147" y="11"/>
                    </a:lnTo>
                    <a:lnTo>
                      <a:pt x="147" y="9"/>
                    </a:lnTo>
                    <a:lnTo>
                      <a:pt x="147" y="9"/>
                    </a:lnTo>
                    <a:lnTo>
                      <a:pt x="149" y="10"/>
                    </a:lnTo>
                    <a:lnTo>
                      <a:pt x="150" y="9"/>
                    </a:lnTo>
                    <a:lnTo>
                      <a:pt x="151" y="9"/>
                    </a:lnTo>
                    <a:lnTo>
                      <a:pt x="151" y="9"/>
                    </a:lnTo>
                    <a:lnTo>
                      <a:pt x="151" y="8"/>
                    </a:lnTo>
                    <a:lnTo>
                      <a:pt x="151" y="8"/>
                    </a:lnTo>
                    <a:lnTo>
                      <a:pt x="151" y="7"/>
                    </a:lnTo>
                    <a:lnTo>
                      <a:pt x="151" y="6"/>
                    </a:lnTo>
                    <a:lnTo>
                      <a:pt x="152" y="4"/>
                    </a:lnTo>
                    <a:lnTo>
                      <a:pt x="153" y="4"/>
                    </a:lnTo>
                    <a:lnTo>
                      <a:pt x="152" y="3"/>
                    </a:lnTo>
                    <a:lnTo>
                      <a:pt x="153" y="3"/>
                    </a:lnTo>
                    <a:lnTo>
                      <a:pt x="154" y="1"/>
                    </a:lnTo>
                    <a:lnTo>
                      <a:pt x="154" y="1"/>
                    </a:lnTo>
                    <a:lnTo>
                      <a:pt x="157" y="0"/>
                    </a:lnTo>
                    <a:lnTo>
                      <a:pt x="158" y="0"/>
                    </a:lnTo>
                    <a:lnTo>
                      <a:pt x="159" y="1"/>
                    </a:lnTo>
                    <a:lnTo>
                      <a:pt x="160" y="1"/>
                    </a:lnTo>
                    <a:lnTo>
                      <a:pt x="161" y="0"/>
                    </a:lnTo>
                    <a:lnTo>
                      <a:pt x="161" y="1"/>
                    </a:lnTo>
                    <a:lnTo>
                      <a:pt x="162" y="1"/>
                    </a:lnTo>
                    <a:lnTo>
                      <a:pt x="163" y="1"/>
                    </a:lnTo>
                    <a:lnTo>
                      <a:pt x="164" y="1"/>
                    </a:lnTo>
                    <a:lnTo>
                      <a:pt x="165" y="1"/>
                    </a:lnTo>
                    <a:lnTo>
                      <a:pt x="165" y="2"/>
                    </a:lnTo>
                    <a:lnTo>
                      <a:pt x="168" y="2"/>
                    </a:lnTo>
                    <a:lnTo>
                      <a:pt x="170" y="2"/>
                    </a:lnTo>
                    <a:lnTo>
                      <a:pt x="171" y="2"/>
                    </a:lnTo>
                    <a:lnTo>
                      <a:pt x="174" y="2"/>
                    </a:lnTo>
                    <a:lnTo>
                      <a:pt x="175" y="2"/>
                    </a:lnTo>
                    <a:lnTo>
                      <a:pt x="175" y="2"/>
                    </a:lnTo>
                    <a:lnTo>
                      <a:pt x="176" y="2"/>
                    </a:lnTo>
                    <a:lnTo>
                      <a:pt x="177" y="3"/>
                    </a:lnTo>
                    <a:lnTo>
                      <a:pt x="178" y="3"/>
                    </a:lnTo>
                    <a:lnTo>
                      <a:pt x="178" y="4"/>
                    </a:lnTo>
                    <a:lnTo>
                      <a:pt x="180" y="4"/>
                    </a:lnTo>
                    <a:lnTo>
                      <a:pt x="181" y="4"/>
                    </a:lnTo>
                    <a:lnTo>
                      <a:pt x="183" y="6"/>
                    </a:lnTo>
                    <a:lnTo>
                      <a:pt x="184" y="5"/>
                    </a:lnTo>
                    <a:lnTo>
                      <a:pt x="184" y="6"/>
                    </a:lnTo>
                    <a:lnTo>
                      <a:pt x="185" y="7"/>
                    </a:lnTo>
                    <a:lnTo>
                      <a:pt x="186" y="7"/>
                    </a:lnTo>
                    <a:lnTo>
                      <a:pt x="188" y="7"/>
                    </a:lnTo>
                    <a:lnTo>
                      <a:pt x="189" y="8"/>
                    </a:lnTo>
                    <a:lnTo>
                      <a:pt x="190" y="8"/>
                    </a:lnTo>
                    <a:lnTo>
                      <a:pt x="190" y="9"/>
                    </a:lnTo>
                    <a:lnTo>
                      <a:pt x="192" y="11"/>
                    </a:lnTo>
                    <a:lnTo>
                      <a:pt x="195" y="13"/>
                    </a:lnTo>
                    <a:lnTo>
                      <a:pt x="195" y="14"/>
                    </a:lnTo>
                    <a:lnTo>
                      <a:pt x="196" y="15"/>
                    </a:lnTo>
                    <a:lnTo>
                      <a:pt x="198" y="15"/>
                    </a:lnTo>
                    <a:lnTo>
                      <a:pt x="199" y="18"/>
                    </a:lnTo>
                    <a:lnTo>
                      <a:pt x="201" y="21"/>
                    </a:lnTo>
                    <a:lnTo>
                      <a:pt x="202" y="28"/>
                    </a:lnTo>
                    <a:lnTo>
                      <a:pt x="204" y="39"/>
                    </a:lnTo>
                    <a:lnTo>
                      <a:pt x="206" y="42"/>
                    </a:lnTo>
                    <a:lnTo>
                      <a:pt x="207" y="43"/>
                    </a:lnTo>
                    <a:lnTo>
                      <a:pt x="209" y="44"/>
                    </a:lnTo>
                    <a:lnTo>
                      <a:pt x="209" y="44"/>
                    </a:lnTo>
                    <a:lnTo>
                      <a:pt x="212" y="46"/>
                    </a:lnTo>
                    <a:lnTo>
                      <a:pt x="213" y="46"/>
                    </a:lnTo>
                    <a:lnTo>
                      <a:pt x="216" y="48"/>
                    </a:lnTo>
                    <a:lnTo>
                      <a:pt x="216" y="49"/>
                    </a:lnTo>
                    <a:lnTo>
                      <a:pt x="218" y="49"/>
                    </a:lnTo>
                    <a:lnTo>
                      <a:pt x="219" y="49"/>
                    </a:lnTo>
                    <a:lnTo>
                      <a:pt x="220" y="50"/>
                    </a:lnTo>
                    <a:lnTo>
                      <a:pt x="220" y="51"/>
                    </a:lnTo>
                    <a:lnTo>
                      <a:pt x="220" y="52"/>
                    </a:lnTo>
                    <a:lnTo>
                      <a:pt x="220" y="52"/>
                    </a:lnTo>
                    <a:lnTo>
                      <a:pt x="219" y="56"/>
                    </a:lnTo>
                    <a:lnTo>
                      <a:pt x="218" y="56"/>
                    </a:lnTo>
                    <a:lnTo>
                      <a:pt x="217" y="56"/>
                    </a:lnTo>
                    <a:lnTo>
                      <a:pt x="217" y="57"/>
                    </a:lnTo>
                    <a:lnTo>
                      <a:pt x="216" y="58"/>
                    </a:lnTo>
                    <a:lnTo>
                      <a:pt x="216" y="59"/>
                    </a:lnTo>
                    <a:lnTo>
                      <a:pt x="215" y="60"/>
                    </a:lnTo>
                    <a:lnTo>
                      <a:pt x="215" y="61"/>
                    </a:lnTo>
                    <a:lnTo>
                      <a:pt x="214" y="63"/>
                    </a:lnTo>
                    <a:lnTo>
                      <a:pt x="214" y="64"/>
                    </a:lnTo>
                    <a:lnTo>
                      <a:pt x="213" y="67"/>
                    </a:lnTo>
                    <a:lnTo>
                      <a:pt x="212" y="68"/>
                    </a:lnTo>
                    <a:lnTo>
                      <a:pt x="210" y="71"/>
                    </a:lnTo>
                    <a:lnTo>
                      <a:pt x="210" y="73"/>
                    </a:lnTo>
                    <a:lnTo>
                      <a:pt x="210" y="73"/>
                    </a:lnTo>
                    <a:lnTo>
                      <a:pt x="209" y="74"/>
                    </a:lnTo>
                    <a:lnTo>
                      <a:pt x="209" y="75"/>
                    </a:lnTo>
                    <a:lnTo>
                      <a:pt x="209" y="77"/>
                    </a:lnTo>
                    <a:lnTo>
                      <a:pt x="209" y="79"/>
                    </a:lnTo>
                    <a:lnTo>
                      <a:pt x="208" y="81"/>
                    </a:lnTo>
                    <a:lnTo>
                      <a:pt x="207" y="82"/>
                    </a:lnTo>
                    <a:lnTo>
                      <a:pt x="206" y="83"/>
                    </a:lnTo>
                    <a:lnTo>
                      <a:pt x="206" y="85"/>
                    </a:lnTo>
                    <a:lnTo>
                      <a:pt x="205" y="86"/>
                    </a:lnTo>
                    <a:lnTo>
                      <a:pt x="205" y="87"/>
                    </a:lnTo>
                    <a:lnTo>
                      <a:pt x="204" y="87"/>
                    </a:lnTo>
                    <a:lnTo>
                      <a:pt x="203" y="87"/>
                    </a:lnTo>
                    <a:lnTo>
                      <a:pt x="202" y="88"/>
                    </a:lnTo>
                    <a:lnTo>
                      <a:pt x="201" y="88"/>
                    </a:lnTo>
                    <a:lnTo>
                      <a:pt x="200" y="89"/>
                    </a:lnTo>
                    <a:lnTo>
                      <a:pt x="199" y="90"/>
                    </a:lnTo>
                    <a:lnTo>
                      <a:pt x="199" y="91"/>
                    </a:lnTo>
                    <a:lnTo>
                      <a:pt x="199" y="94"/>
                    </a:lnTo>
                    <a:lnTo>
                      <a:pt x="199" y="94"/>
                    </a:lnTo>
                    <a:lnTo>
                      <a:pt x="199" y="95"/>
                    </a:lnTo>
                    <a:lnTo>
                      <a:pt x="197" y="97"/>
                    </a:lnTo>
                    <a:lnTo>
                      <a:pt x="196" y="97"/>
                    </a:lnTo>
                    <a:lnTo>
                      <a:pt x="195" y="97"/>
                    </a:lnTo>
                    <a:lnTo>
                      <a:pt x="195" y="99"/>
                    </a:lnTo>
                    <a:lnTo>
                      <a:pt x="194" y="99"/>
                    </a:lnTo>
                    <a:lnTo>
                      <a:pt x="194" y="100"/>
                    </a:lnTo>
                    <a:lnTo>
                      <a:pt x="193" y="101"/>
                    </a:lnTo>
                    <a:lnTo>
                      <a:pt x="193" y="101"/>
                    </a:lnTo>
                    <a:lnTo>
                      <a:pt x="193" y="102"/>
                    </a:lnTo>
                    <a:lnTo>
                      <a:pt x="193" y="103"/>
                    </a:lnTo>
                    <a:lnTo>
                      <a:pt x="193" y="104"/>
                    </a:lnTo>
                    <a:lnTo>
                      <a:pt x="194" y="105"/>
                    </a:lnTo>
                    <a:lnTo>
                      <a:pt x="193" y="107"/>
                    </a:lnTo>
                    <a:lnTo>
                      <a:pt x="192" y="108"/>
                    </a:lnTo>
                    <a:lnTo>
                      <a:pt x="192" y="109"/>
                    </a:lnTo>
                    <a:lnTo>
                      <a:pt x="190" y="111"/>
                    </a:lnTo>
                    <a:lnTo>
                      <a:pt x="189" y="111"/>
                    </a:lnTo>
                    <a:lnTo>
                      <a:pt x="189" y="112"/>
                    </a:lnTo>
                    <a:lnTo>
                      <a:pt x="188" y="114"/>
                    </a:lnTo>
                    <a:lnTo>
                      <a:pt x="188" y="115"/>
                    </a:lnTo>
                    <a:lnTo>
                      <a:pt x="188" y="115"/>
                    </a:lnTo>
                    <a:lnTo>
                      <a:pt x="188" y="117"/>
                    </a:lnTo>
                    <a:lnTo>
                      <a:pt x="189" y="118"/>
                    </a:lnTo>
                    <a:lnTo>
                      <a:pt x="189" y="118"/>
                    </a:lnTo>
                    <a:lnTo>
                      <a:pt x="189" y="119"/>
                    </a:lnTo>
                    <a:lnTo>
                      <a:pt x="188" y="121"/>
                    </a:lnTo>
                    <a:lnTo>
                      <a:pt x="187" y="121"/>
                    </a:lnTo>
                    <a:lnTo>
                      <a:pt x="187" y="122"/>
                    </a:lnTo>
                    <a:lnTo>
                      <a:pt x="186" y="123"/>
                    </a:lnTo>
                    <a:lnTo>
                      <a:pt x="185" y="124"/>
                    </a:lnTo>
                    <a:lnTo>
                      <a:pt x="183" y="125"/>
                    </a:lnTo>
                    <a:lnTo>
                      <a:pt x="182" y="125"/>
                    </a:lnTo>
                    <a:lnTo>
                      <a:pt x="182" y="126"/>
                    </a:lnTo>
                    <a:lnTo>
                      <a:pt x="182" y="127"/>
                    </a:lnTo>
                    <a:lnTo>
                      <a:pt x="181" y="127"/>
                    </a:lnTo>
                    <a:lnTo>
                      <a:pt x="180" y="127"/>
                    </a:lnTo>
                    <a:lnTo>
                      <a:pt x="179" y="128"/>
                    </a:lnTo>
                    <a:lnTo>
                      <a:pt x="178" y="128"/>
                    </a:lnTo>
                    <a:lnTo>
                      <a:pt x="178" y="129"/>
                    </a:lnTo>
                    <a:lnTo>
                      <a:pt x="178" y="130"/>
                    </a:lnTo>
                    <a:lnTo>
                      <a:pt x="178" y="131"/>
                    </a:lnTo>
                    <a:lnTo>
                      <a:pt x="178" y="132"/>
                    </a:lnTo>
                    <a:lnTo>
                      <a:pt x="179" y="133"/>
                    </a:lnTo>
                    <a:lnTo>
                      <a:pt x="179" y="135"/>
                    </a:lnTo>
                    <a:lnTo>
                      <a:pt x="179" y="135"/>
                    </a:lnTo>
                    <a:lnTo>
                      <a:pt x="179" y="136"/>
                    </a:lnTo>
                    <a:lnTo>
                      <a:pt x="178" y="138"/>
                    </a:lnTo>
                    <a:lnTo>
                      <a:pt x="178" y="139"/>
                    </a:lnTo>
                    <a:lnTo>
                      <a:pt x="178" y="139"/>
                    </a:lnTo>
                    <a:lnTo>
                      <a:pt x="180" y="142"/>
                    </a:lnTo>
                    <a:lnTo>
                      <a:pt x="180" y="142"/>
                    </a:lnTo>
                    <a:lnTo>
                      <a:pt x="180" y="143"/>
                    </a:lnTo>
                    <a:lnTo>
                      <a:pt x="180" y="144"/>
                    </a:lnTo>
                    <a:lnTo>
                      <a:pt x="180" y="146"/>
                    </a:lnTo>
                    <a:lnTo>
                      <a:pt x="180" y="147"/>
                    </a:lnTo>
                    <a:lnTo>
                      <a:pt x="180" y="148"/>
                    </a:lnTo>
                    <a:lnTo>
                      <a:pt x="181" y="149"/>
                    </a:lnTo>
                    <a:lnTo>
                      <a:pt x="181" y="150"/>
                    </a:lnTo>
                    <a:lnTo>
                      <a:pt x="180" y="151"/>
                    </a:lnTo>
                    <a:lnTo>
                      <a:pt x="179" y="152"/>
                    </a:lnTo>
                    <a:lnTo>
                      <a:pt x="179" y="153"/>
                    </a:lnTo>
                    <a:lnTo>
                      <a:pt x="179" y="155"/>
                    </a:lnTo>
                    <a:lnTo>
                      <a:pt x="179" y="156"/>
                    </a:lnTo>
                    <a:lnTo>
                      <a:pt x="178" y="158"/>
                    </a:lnTo>
                    <a:lnTo>
                      <a:pt x="178" y="159"/>
                    </a:lnTo>
                    <a:lnTo>
                      <a:pt x="178" y="162"/>
                    </a:lnTo>
                    <a:lnTo>
                      <a:pt x="178" y="165"/>
                    </a:lnTo>
                    <a:lnTo>
                      <a:pt x="178" y="167"/>
                    </a:lnTo>
                    <a:lnTo>
                      <a:pt x="178" y="169"/>
                    </a:lnTo>
                    <a:lnTo>
                      <a:pt x="176" y="171"/>
                    </a:lnTo>
                    <a:lnTo>
                      <a:pt x="175" y="172"/>
                    </a:lnTo>
                    <a:lnTo>
                      <a:pt x="175" y="173"/>
                    </a:lnTo>
                    <a:lnTo>
                      <a:pt x="174" y="173"/>
                    </a:lnTo>
                    <a:lnTo>
                      <a:pt x="171" y="174"/>
                    </a:lnTo>
                    <a:lnTo>
                      <a:pt x="171" y="175"/>
                    </a:lnTo>
                    <a:lnTo>
                      <a:pt x="171" y="177"/>
                    </a:lnTo>
                    <a:lnTo>
                      <a:pt x="171" y="180"/>
                    </a:lnTo>
                    <a:lnTo>
                      <a:pt x="170" y="183"/>
                    </a:lnTo>
                    <a:lnTo>
                      <a:pt x="169" y="183"/>
                    </a:lnTo>
                    <a:lnTo>
                      <a:pt x="169" y="184"/>
                    </a:lnTo>
                    <a:lnTo>
                      <a:pt x="171" y="186"/>
                    </a:lnTo>
                    <a:lnTo>
                      <a:pt x="171" y="187"/>
                    </a:lnTo>
                    <a:lnTo>
                      <a:pt x="171" y="187"/>
                    </a:lnTo>
                    <a:lnTo>
                      <a:pt x="171" y="188"/>
                    </a:lnTo>
                    <a:lnTo>
                      <a:pt x="171" y="190"/>
                    </a:lnTo>
                    <a:lnTo>
                      <a:pt x="171" y="190"/>
                    </a:lnTo>
                    <a:lnTo>
                      <a:pt x="169" y="193"/>
                    </a:lnTo>
                    <a:lnTo>
                      <a:pt x="170" y="195"/>
                    </a:lnTo>
                    <a:lnTo>
                      <a:pt x="169" y="196"/>
                    </a:lnTo>
                    <a:lnTo>
                      <a:pt x="168" y="197"/>
                    </a:lnTo>
                    <a:lnTo>
                      <a:pt x="167" y="197"/>
                    </a:lnTo>
                    <a:lnTo>
                      <a:pt x="165" y="197"/>
                    </a:lnTo>
                    <a:lnTo>
                      <a:pt x="164" y="197"/>
                    </a:lnTo>
                    <a:lnTo>
                      <a:pt x="163" y="196"/>
                    </a:lnTo>
                    <a:lnTo>
                      <a:pt x="162" y="196"/>
                    </a:lnTo>
                    <a:lnTo>
                      <a:pt x="161" y="196"/>
                    </a:lnTo>
                    <a:lnTo>
                      <a:pt x="160" y="196"/>
                    </a:lnTo>
                    <a:lnTo>
                      <a:pt x="159" y="196"/>
                    </a:lnTo>
                    <a:lnTo>
                      <a:pt x="158" y="196"/>
                    </a:lnTo>
                    <a:lnTo>
                      <a:pt x="156" y="197"/>
                    </a:lnTo>
                    <a:lnTo>
                      <a:pt x="154" y="197"/>
                    </a:lnTo>
                    <a:lnTo>
                      <a:pt x="154" y="197"/>
                    </a:lnTo>
                    <a:lnTo>
                      <a:pt x="151" y="197"/>
                    </a:lnTo>
                    <a:lnTo>
                      <a:pt x="147" y="197"/>
                    </a:lnTo>
                    <a:lnTo>
                      <a:pt x="147" y="197"/>
                    </a:lnTo>
                    <a:lnTo>
                      <a:pt x="145" y="198"/>
                    </a:lnTo>
                    <a:lnTo>
                      <a:pt x="145" y="199"/>
                    </a:lnTo>
                    <a:lnTo>
                      <a:pt x="144" y="200"/>
                    </a:lnTo>
                    <a:lnTo>
                      <a:pt x="144" y="201"/>
                    </a:lnTo>
                    <a:lnTo>
                      <a:pt x="144" y="201"/>
                    </a:lnTo>
                    <a:lnTo>
                      <a:pt x="144" y="202"/>
                    </a:lnTo>
                    <a:lnTo>
                      <a:pt x="145" y="204"/>
                    </a:lnTo>
                    <a:lnTo>
                      <a:pt x="145" y="204"/>
                    </a:lnTo>
                    <a:lnTo>
                      <a:pt x="145" y="205"/>
                    </a:lnTo>
                    <a:lnTo>
                      <a:pt x="144" y="207"/>
                    </a:lnTo>
                    <a:lnTo>
                      <a:pt x="143" y="208"/>
                    </a:lnTo>
                    <a:lnTo>
                      <a:pt x="142" y="209"/>
                    </a:lnTo>
                    <a:lnTo>
                      <a:pt x="140" y="210"/>
                    </a:lnTo>
                    <a:lnTo>
                      <a:pt x="137" y="211"/>
                    </a:lnTo>
                    <a:lnTo>
                      <a:pt x="136" y="211"/>
                    </a:lnTo>
                    <a:lnTo>
                      <a:pt x="134" y="212"/>
                    </a:lnTo>
                    <a:lnTo>
                      <a:pt x="134" y="212"/>
                    </a:lnTo>
                    <a:lnTo>
                      <a:pt x="134" y="213"/>
                    </a:lnTo>
                    <a:lnTo>
                      <a:pt x="132" y="214"/>
                    </a:lnTo>
                    <a:lnTo>
                      <a:pt x="131" y="214"/>
                    </a:lnTo>
                    <a:lnTo>
                      <a:pt x="130" y="214"/>
                    </a:lnTo>
                    <a:lnTo>
                      <a:pt x="130" y="214"/>
                    </a:lnTo>
                    <a:lnTo>
                      <a:pt x="129" y="215"/>
                    </a:lnTo>
                    <a:lnTo>
                      <a:pt x="128" y="215"/>
                    </a:lnTo>
                    <a:lnTo>
                      <a:pt x="125" y="215"/>
                    </a:lnTo>
                    <a:lnTo>
                      <a:pt x="123" y="215"/>
                    </a:lnTo>
                    <a:lnTo>
                      <a:pt x="123" y="214"/>
                    </a:lnTo>
                    <a:lnTo>
                      <a:pt x="123" y="214"/>
                    </a:lnTo>
                    <a:lnTo>
                      <a:pt x="123" y="213"/>
                    </a:lnTo>
                    <a:lnTo>
                      <a:pt x="122" y="212"/>
                    </a:lnTo>
                    <a:lnTo>
                      <a:pt x="120" y="213"/>
                    </a:lnTo>
                    <a:lnTo>
                      <a:pt x="120" y="212"/>
                    </a:lnTo>
                    <a:lnTo>
                      <a:pt x="119" y="211"/>
                    </a:lnTo>
                    <a:lnTo>
                      <a:pt x="118" y="211"/>
                    </a:lnTo>
                    <a:lnTo>
                      <a:pt x="117" y="211"/>
                    </a:lnTo>
                    <a:lnTo>
                      <a:pt x="116" y="211"/>
                    </a:lnTo>
                    <a:lnTo>
                      <a:pt x="115" y="211"/>
                    </a:lnTo>
                    <a:lnTo>
                      <a:pt x="114" y="211"/>
                    </a:lnTo>
                    <a:lnTo>
                      <a:pt x="113" y="211"/>
                    </a:lnTo>
                    <a:lnTo>
                      <a:pt x="113" y="212"/>
                    </a:lnTo>
                    <a:lnTo>
                      <a:pt x="112" y="212"/>
                    </a:lnTo>
                    <a:lnTo>
                      <a:pt x="112" y="213"/>
                    </a:lnTo>
                    <a:lnTo>
                      <a:pt x="110" y="213"/>
                    </a:lnTo>
                    <a:lnTo>
                      <a:pt x="108" y="214"/>
                    </a:lnTo>
                    <a:lnTo>
                      <a:pt x="107" y="214"/>
                    </a:lnTo>
                    <a:lnTo>
                      <a:pt x="106" y="214"/>
                    </a:lnTo>
                    <a:lnTo>
                      <a:pt x="106" y="213"/>
                    </a:lnTo>
                    <a:lnTo>
                      <a:pt x="105" y="214"/>
                    </a:lnTo>
                    <a:lnTo>
                      <a:pt x="104" y="214"/>
                    </a:lnTo>
                    <a:lnTo>
                      <a:pt x="104" y="214"/>
                    </a:lnTo>
                    <a:lnTo>
                      <a:pt x="103" y="215"/>
                    </a:lnTo>
                    <a:lnTo>
                      <a:pt x="103" y="217"/>
                    </a:lnTo>
                    <a:lnTo>
                      <a:pt x="101" y="218"/>
                    </a:lnTo>
                    <a:lnTo>
                      <a:pt x="99" y="218"/>
                    </a:lnTo>
                    <a:lnTo>
                      <a:pt x="99" y="218"/>
                    </a:lnTo>
                    <a:lnTo>
                      <a:pt x="97" y="218"/>
                    </a:lnTo>
                    <a:lnTo>
                      <a:pt x="96" y="218"/>
                    </a:lnTo>
                    <a:lnTo>
                      <a:pt x="96" y="218"/>
                    </a:lnTo>
                    <a:lnTo>
                      <a:pt x="96" y="218"/>
                    </a:lnTo>
                    <a:lnTo>
                      <a:pt x="95" y="218"/>
                    </a:lnTo>
                    <a:lnTo>
                      <a:pt x="94" y="218"/>
                    </a:lnTo>
                    <a:lnTo>
                      <a:pt x="93" y="218"/>
                    </a:lnTo>
                    <a:lnTo>
                      <a:pt x="92" y="217"/>
                    </a:lnTo>
                    <a:lnTo>
                      <a:pt x="91" y="217"/>
                    </a:lnTo>
                    <a:lnTo>
                      <a:pt x="90" y="218"/>
                    </a:lnTo>
                    <a:lnTo>
                      <a:pt x="89" y="218"/>
                    </a:lnTo>
                    <a:lnTo>
                      <a:pt x="89" y="217"/>
                    </a:lnTo>
                    <a:lnTo>
                      <a:pt x="89" y="215"/>
                    </a:lnTo>
                    <a:lnTo>
                      <a:pt x="89" y="214"/>
                    </a:lnTo>
                    <a:lnTo>
                      <a:pt x="89" y="214"/>
                    </a:lnTo>
                    <a:lnTo>
                      <a:pt x="89" y="213"/>
                    </a:lnTo>
                    <a:lnTo>
                      <a:pt x="89" y="212"/>
                    </a:lnTo>
                    <a:lnTo>
                      <a:pt x="89" y="209"/>
                    </a:lnTo>
                    <a:lnTo>
                      <a:pt x="89" y="208"/>
                    </a:lnTo>
                    <a:lnTo>
                      <a:pt x="89" y="208"/>
                    </a:lnTo>
                    <a:lnTo>
                      <a:pt x="88" y="208"/>
                    </a:lnTo>
                    <a:lnTo>
                      <a:pt x="87" y="208"/>
                    </a:lnTo>
                    <a:lnTo>
                      <a:pt x="86" y="208"/>
                    </a:lnTo>
                    <a:lnTo>
                      <a:pt x="85" y="209"/>
                    </a:lnTo>
                    <a:lnTo>
                      <a:pt x="85" y="209"/>
                    </a:lnTo>
                    <a:lnTo>
                      <a:pt x="84" y="208"/>
                    </a:lnTo>
                    <a:lnTo>
                      <a:pt x="84" y="207"/>
                    </a:lnTo>
                    <a:lnTo>
                      <a:pt x="85" y="206"/>
                    </a:lnTo>
                    <a:lnTo>
                      <a:pt x="85" y="205"/>
                    </a:lnTo>
                    <a:lnTo>
                      <a:pt x="84" y="205"/>
                    </a:lnTo>
                    <a:lnTo>
                      <a:pt x="82" y="204"/>
                    </a:lnTo>
                    <a:lnTo>
                      <a:pt x="82" y="203"/>
                    </a:lnTo>
                    <a:lnTo>
                      <a:pt x="82" y="202"/>
                    </a:lnTo>
                    <a:lnTo>
                      <a:pt x="82" y="201"/>
                    </a:lnTo>
                    <a:lnTo>
                      <a:pt x="81" y="201"/>
                    </a:lnTo>
                    <a:lnTo>
                      <a:pt x="81" y="200"/>
                    </a:lnTo>
                    <a:lnTo>
                      <a:pt x="82" y="200"/>
                    </a:lnTo>
                    <a:lnTo>
                      <a:pt x="83" y="200"/>
                    </a:lnTo>
                    <a:lnTo>
                      <a:pt x="84" y="200"/>
                    </a:lnTo>
                    <a:lnTo>
                      <a:pt x="84" y="199"/>
                    </a:lnTo>
                    <a:lnTo>
                      <a:pt x="83" y="197"/>
                    </a:lnTo>
                    <a:lnTo>
                      <a:pt x="83" y="197"/>
                    </a:lnTo>
                    <a:lnTo>
                      <a:pt x="84" y="195"/>
                    </a:lnTo>
                    <a:lnTo>
                      <a:pt x="83" y="195"/>
                    </a:lnTo>
                    <a:lnTo>
                      <a:pt x="84" y="194"/>
                    </a:lnTo>
                    <a:lnTo>
                      <a:pt x="84" y="193"/>
                    </a:lnTo>
                    <a:lnTo>
                      <a:pt x="85" y="192"/>
                    </a:lnTo>
                    <a:lnTo>
                      <a:pt x="84" y="191"/>
                    </a:lnTo>
                    <a:lnTo>
                      <a:pt x="84" y="190"/>
                    </a:lnTo>
                    <a:lnTo>
                      <a:pt x="83" y="190"/>
                    </a:lnTo>
                    <a:lnTo>
                      <a:pt x="82" y="189"/>
                    </a:lnTo>
                    <a:lnTo>
                      <a:pt x="82" y="189"/>
                    </a:lnTo>
                    <a:lnTo>
                      <a:pt x="81" y="188"/>
                    </a:lnTo>
                    <a:lnTo>
                      <a:pt x="80" y="188"/>
                    </a:lnTo>
                    <a:lnTo>
                      <a:pt x="79" y="188"/>
                    </a:lnTo>
                    <a:lnTo>
                      <a:pt x="79" y="187"/>
                    </a:lnTo>
                    <a:lnTo>
                      <a:pt x="80" y="187"/>
                    </a:lnTo>
                    <a:lnTo>
                      <a:pt x="81" y="187"/>
                    </a:lnTo>
                    <a:lnTo>
                      <a:pt x="82" y="187"/>
                    </a:lnTo>
                    <a:lnTo>
                      <a:pt x="82" y="187"/>
                    </a:lnTo>
                    <a:lnTo>
                      <a:pt x="83" y="187"/>
                    </a:lnTo>
                    <a:lnTo>
                      <a:pt x="84" y="187"/>
                    </a:lnTo>
                    <a:lnTo>
                      <a:pt x="85" y="187"/>
                    </a:lnTo>
                    <a:lnTo>
                      <a:pt x="84" y="186"/>
                    </a:lnTo>
                    <a:lnTo>
                      <a:pt x="84" y="184"/>
                    </a:lnTo>
                    <a:lnTo>
                      <a:pt x="85" y="185"/>
                    </a:lnTo>
                    <a:lnTo>
                      <a:pt x="85" y="185"/>
                    </a:lnTo>
                    <a:lnTo>
                      <a:pt x="85" y="184"/>
                    </a:lnTo>
                    <a:lnTo>
                      <a:pt x="85" y="183"/>
                    </a:lnTo>
                    <a:lnTo>
                      <a:pt x="85" y="183"/>
                    </a:lnTo>
                    <a:lnTo>
                      <a:pt x="85" y="181"/>
                    </a:lnTo>
                    <a:lnTo>
                      <a:pt x="83" y="181"/>
                    </a:lnTo>
                    <a:lnTo>
                      <a:pt x="82" y="180"/>
                    </a:lnTo>
                    <a:lnTo>
                      <a:pt x="81" y="180"/>
                    </a:lnTo>
                    <a:lnTo>
                      <a:pt x="79" y="180"/>
                    </a:lnTo>
                    <a:lnTo>
                      <a:pt x="78" y="179"/>
                    </a:lnTo>
                    <a:lnTo>
                      <a:pt x="78" y="179"/>
                    </a:lnTo>
                    <a:lnTo>
                      <a:pt x="75" y="179"/>
                    </a:lnTo>
                    <a:lnTo>
                      <a:pt x="75" y="179"/>
                    </a:lnTo>
                    <a:lnTo>
                      <a:pt x="74" y="180"/>
                    </a:lnTo>
                    <a:lnTo>
                      <a:pt x="73" y="180"/>
                    </a:lnTo>
                    <a:lnTo>
                      <a:pt x="72" y="180"/>
                    </a:lnTo>
                    <a:lnTo>
                      <a:pt x="72" y="180"/>
                    </a:lnTo>
                    <a:lnTo>
                      <a:pt x="71" y="182"/>
                    </a:lnTo>
                    <a:lnTo>
                      <a:pt x="70" y="183"/>
                    </a:lnTo>
                    <a:lnTo>
                      <a:pt x="69" y="183"/>
                    </a:lnTo>
                    <a:lnTo>
                      <a:pt x="69" y="184"/>
                    </a:lnTo>
                    <a:lnTo>
                      <a:pt x="68" y="184"/>
                    </a:lnTo>
                    <a:lnTo>
                      <a:pt x="68" y="185"/>
                    </a:lnTo>
                    <a:lnTo>
                      <a:pt x="66" y="187"/>
                    </a:lnTo>
                    <a:lnTo>
                      <a:pt x="65" y="188"/>
                    </a:lnTo>
                    <a:lnTo>
                      <a:pt x="64" y="189"/>
                    </a:lnTo>
                    <a:lnTo>
                      <a:pt x="61" y="189"/>
                    </a:lnTo>
                    <a:lnTo>
                      <a:pt x="61" y="188"/>
                    </a:lnTo>
                    <a:lnTo>
                      <a:pt x="60" y="188"/>
                    </a:lnTo>
                    <a:lnTo>
                      <a:pt x="58" y="187"/>
                    </a:lnTo>
                    <a:lnTo>
                      <a:pt x="57" y="187"/>
                    </a:lnTo>
                    <a:lnTo>
                      <a:pt x="54" y="187"/>
                    </a:lnTo>
                    <a:lnTo>
                      <a:pt x="54" y="186"/>
                    </a:lnTo>
                    <a:lnTo>
                      <a:pt x="53" y="186"/>
                    </a:lnTo>
                    <a:lnTo>
                      <a:pt x="52" y="186"/>
                    </a:lnTo>
                    <a:lnTo>
                      <a:pt x="50" y="186"/>
                    </a:lnTo>
                    <a:lnTo>
                      <a:pt x="47" y="186"/>
                    </a:lnTo>
                    <a:lnTo>
                      <a:pt x="46" y="185"/>
                    </a:lnTo>
                    <a:lnTo>
                      <a:pt x="44" y="185"/>
                    </a:lnTo>
                    <a:lnTo>
                      <a:pt x="44" y="184"/>
                    </a:lnTo>
                    <a:lnTo>
                      <a:pt x="43" y="184"/>
                    </a:lnTo>
                    <a:lnTo>
                      <a:pt x="42" y="183"/>
                    </a:lnTo>
                    <a:lnTo>
                      <a:pt x="41" y="183"/>
                    </a:lnTo>
                    <a:lnTo>
                      <a:pt x="40" y="183"/>
                    </a:lnTo>
                    <a:lnTo>
                      <a:pt x="40" y="182"/>
                    </a:lnTo>
                    <a:lnTo>
                      <a:pt x="39" y="182"/>
                    </a:lnTo>
                    <a:lnTo>
                      <a:pt x="37" y="180"/>
                    </a:lnTo>
                    <a:lnTo>
                      <a:pt x="37" y="180"/>
                    </a:lnTo>
                    <a:lnTo>
                      <a:pt x="36" y="180"/>
                    </a:lnTo>
                    <a:lnTo>
                      <a:pt x="35" y="180"/>
                    </a:lnTo>
                    <a:lnTo>
                      <a:pt x="34" y="179"/>
                    </a:lnTo>
                    <a:lnTo>
                      <a:pt x="34" y="179"/>
                    </a:lnTo>
                    <a:lnTo>
                      <a:pt x="32" y="177"/>
                    </a:lnTo>
                    <a:lnTo>
                      <a:pt x="31" y="177"/>
                    </a:lnTo>
                    <a:lnTo>
                      <a:pt x="30" y="177"/>
                    </a:lnTo>
                    <a:lnTo>
                      <a:pt x="30" y="176"/>
                    </a:lnTo>
                    <a:lnTo>
                      <a:pt x="28" y="174"/>
                    </a:lnTo>
                    <a:lnTo>
                      <a:pt x="27" y="173"/>
                    </a:lnTo>
                    <a:lnTo>
                      <a:pt x="27" y="172"/>
                    </a:lnTo>
                    <a:lnTo>
                      <a:pt x="26" y="171"/>
                    </a:lnTo>
                    <a:lnTo>
                      <a:pt x="25" y="170"/>
                    </a:lnTo>
                    <a:lnTo>
                      <a:pt x="25" y="170"/>
                    </a:lnTo>
                    <a:lnTo>
                      <a:pt x="24" y="170"/>
                    </a:lnTo>
                    <a:lnTo>
                      <a:pt x="24" y="169"/>
                    </a:lnTo>
                    <a:lnTo>
                      <a:pt x="23" y="168"/>
                    </a:lnTo>
                    <a:lnTo>
                      <a:pt x="22" y="166"/>
                    </a:lnTo>
                    <a:lnTo>
                      <a:pt x="21" y="166"/>
                    </a:lnTo>
                    <a:lnTo>
                      <a:pt x="20" y="165"/>
                    </a:lnTo>
                    <a:lnTo>
                      <a:pt x="20" y="164"/>
                    </a:lnTo>
                    <a:lnTo>
                      <a:pt x="19" y="164"/>
                    </a:lnTo>
                    <a:lnTo>
                      <a:pt x="19" y="163"/>
                    </a:lnTo>
                    <a:lnTo>
                      <a:pt x="18" y="163"/>
                    </a:lnTo>
                    <a:lnTo>
                      <a:pt x="17" y="162"/>
                    </a:lnTo>
                    <a:lnTo>
                      <a:pt x="16" y="161"/>
                    </a:lnTo>
                    <a:lnTo>
                      <a:pt x="16" y="160"/>
                    </a:lnTo>
                    <a:lnTo>
                      <a:pt x="15" y="159"/>
                    </a:lnTo>
                    <a:lnTo>
                      <a:pt x="14" y="158"/>
                    </a:lnTo>
                    <a:lnTo>
                      <a:pt x="14" y="157"/>
                    </a:lnTo>
                    <a:lnTo>
                      <a:pt x="13" y="156"/>
                    </a:lnTo>
                    <a:lnTo>
                      <a:pt x="13" y="156"/>
                    </a:lnTo>
                    <a:lnTo>
                      <a:pt x="12" y="154"/>
                    </a:lnTo>
                    <a:lnTo>
                      <a:pt x="11" y="154"/>
                    </a:lnTo>
                    <a:lnTo>
                      <a:pt x="10" y="153"/>
                    </a:lnTo>
                    <a:lnTo>
                      <a:pt x="8" y="152"/>
                    </a:lnTo>
                    <a:lnTo>
                      <a:pt x="8" y="152"/>
                    </a:lnTo>
                    <a:lnTo>
                      <a:pt x="7" y="150"/>
                    </a:lnTo>
                    <a:lnTo>
                      <a:pt x="6" y="149"/>
                    </a:lnTo>
                    <a:lnTo>
                      <a:pt x="6" y="147"/>
                    </a:lnTo>
                    <a:lnTo>
                      <a:pt x="6" y="146"/>
                    </a:lnTo>
                    <a:lnTo>
                      <a:pt x="4" y="146"/>
                    </a:lnTo>
                    <a:lnTo>
                      <a:pt x="3" y="146"/>
                    </a:lnTo>
                    <a:lnTo>
                      <a:pt x="3" y="146"/>
                    </a:lnTo>
                    <a:lnTo>
                      <a:pt x="2" y="146"/>
                    </a:lnTo>
                    <a:lnTo>
                      <a:pt x="1" y="145"/>
                    </a:lnTo>
                    <a:lnTo>
                      <a:pt x="1" y="143"/>
                    </a:lnTo>
                    <a:lnTo>
                      <a:pt x="1" y="142"/>
                    </a:lnTo>
                    <a:lnTo>
                      <a:pt x="3" y="140"/>
                    </a:lnTo>
                    <a:lnTo>
                      <a:pt x="3" y="139"/>
                    </a:lnTo>
                    <a:lnTo>
                      <a:pt x="3" y="139"/>
                    </a:lnTo>
                    <a:lnTo>
                      <a:pt x="2" y="138"/>
                    </a:lnTo>
                    <a:lnTo>
                      <a:pt x="1" y="136"/>
                    </a:lnTo>
                    <a:lnTo>
                      <a:pt x="0" y="135"/>
                    </a:lnTo>
                    <a:lnTo>
                      <a:pt x="1" y="133"/>
                    </a:lnTo>
                    <a:lnTo>
                      <a:pt x="2" y="132"/>
                    </a:lnTo>
                    <a:lnTo>
                      <a:pt x="3" y="132"/>
                    </a:lnTo>
                    <a:lnTo>
                      <a:pt x="4" y="132"/>
                    </a:lnTo>
                    <a:lnTo>
                      <a:pt x="5" y="132"/>
                    </a:lnTo>
                    <a:lnTo>
                      <a:pt x="6" y="131"/>
                    </a:lnTo>
                    <a:lnTo>
                      <a:pt x="6" y="130"/>
                    </a:lnTo>
                    <a:lnTo>
                      <a:pt x="7" y="128"/>
                    </a:lnTo>
                    <a:lnTo>
                      <a:pt x="7" y="125"/>
                    </a:lnTo>
                    <a:lnTo>
                      <a:pt x="7" y="124"/>
                    </a:lnTo>
                    <a:lnTo>
                      <a:pt x="7" y="123"/>
                    </a:lnTo>
                    <a:lnTo>
                      <a:pt x="8" y="119"/>
                    </a:lnTo>
                    <a:lnTo>
                      <a:pt x="9" y="118"/>
                    </a:lnTo>
                    <a:lnTo>
                      <a:pt x="10" y="118"/>
                    </a:lnTo>
                    <a:lnTo>
                      <a:pt x="11" y="117"/>
                    </a:lnTo>
                    <a:lnTo>
                      <a:pt x="12" y="117"/>
                    </a:lnTo>
                    <a:lnTo>
                      <a:pt x="13" y="116"/>
                    </a:lnTo>
                    <a:lnTo>
                      <a:pt x="13" y="115"/>
                    </a:lnTo>
                    <a:lnTo>
                      <a:pt x="14" y="113"/>
                    </a:lnTo>
                    <a:lnTo>
                      <a:pt x="14" y="112"/>
                    </a:lnTo>
                    <a:lnTo>
                      <a:pt x="14" y="111"/>
                    </a:lnTo>
                    <a:lnTo>
                      <a:pt x="14" y="107"/>
                    </a:lnTo>
                    <a:lnTo>
                      <a:pt x="15" y="105"/>
                    </a:lnTo>
                    <a:lnTo>
                      <a:pt x="15" y="104"/>
                    </a:lnTo>
                    <a:lnTo>
                      <a:pt x="16" y="104"/>
                    </a:lnTo>
                    <a:lnTo>
                      <a:pt x="16" y="103"/>
                    </a:lnTo>
                    <a:lnTo>
                      <a:pt x="16" y="102"/>
                    </a:lnTo>
                    <a:lnTo>
                      <a:pt x="16" y="101"/>
                    </a:lnTo>
                    <a:lnTo>
                      <a:pt x="16" y="98"/>
                    </a:lnTo>
                    <a:lnTo>
                      <a:pt x="16" y="97"/>
                    </a:lnTo>
                    <a:lnTo>
                      <a:pt x="17" y="97"/>
                    </a:lnTo>
                    <a:lnTo>
                      <a:pt x="18" y="96"/>
                    </a:lnTo>
                    <a:lnTo>
                      <a:pt x="18" y="95"/>
                    </a:lnTo>
                    <a:lnTo>
                      <a:pt x="19" y="94"/>
                    </a:lnTo>
                    <a:lnTo>
                      <a:pt x="19" y="94"/>
                    </a:lnTo>
                    <a:lnTo>
                      <a:pt x="20" y="93"/>
                    </a:lnTo>
                    <a:lnTo>
                      <a:pt x="20" y="93"/>
                    </a:lnTo>
                    <a:lnTo>
                      <a:pt x="22" y="92"/>
                    </a:lnTo>
                    <a:lnTo>
                      <a:pt x="23" y="92"/>
                    </a:lnTo>
                    <a:lnTo>
                      <a:pt x="24" y="93"/>
                    </a:lnTo>
                    <a:lnTo>
                      <a:pt x="27" y="94"/>
                    </a:lnTo>
                    <a:lnTo>
                      <a:pt x="27" y="94"/>
                    </a:lnTo>
                    <a:lnTo>
                      <a:pt x="29" y="94"/>
                    </a:lnTo>
                    <a:lnTo>
                      <a:pt x="30" y="94"/>
                    </a:lnTo>
                    <a:lnTo>
                      <a:pt x="31" y="94"/>
                    </a:lnTo>
                    <a:lnTo>
                      <a:pt x="31" y="93"/>
                    </a:lnTo>
                    <a:lnTo>
                      <a:pt x="32" y="92"/>
                    </a:lnTo>
                    <a:lnTo>
                      <a:pt x="33" y="90"/>
                    </a:lnTo>
                    <a:lnTo>
                      <a:pt x="33" y="90"/>
                    </a:lnTo>
                    <a:lnTo>
                      <a:pt x="34" y="88"/>
                    </a:lnTo>
                    <a:lnTo>
                      <a:pt x="35" y="87"/>
                    </a:lnTo>
                    <a:lnTo>
                      <a:pt x="36" y="87"/>
                    </a:lnTo>
                    <a:lnTo>
                      <a:pt x="39" y="85"/>
                    </a:lnTo>
                    <a:lnTo>
                      <a:pt x="40" y="85"/>
                    </a:lnTo>
                    <a:lnTo>
                      <a:pt x="41" y="85"/>
                    </a:lnTo>
                    <a:lnTo>
                      <a:pt x="42" y="83"/>
                    </a:lnTo>
                    <a:lnTo>
                      <a:pt x="43" y="83"/>
                    </a:lnTo>
                    <a:lnTo>
                      <a:pt x="44" y="82"/>
                    </a:lnTo>
                    <a:lnTo>
                      <a:pt x="45" y="81"/>
                    </a:lnTo>
                    <a:lnTo>
                      <a:pt x="46" y="81"/>
                    </a:lnTo>
                    <a:lnTo>
                      <a:pt x="48" y="80"/>
                    </a:lnTo>
                    <a:lnTo>
                      <a:pt x="49" y="80"/>
                    </a:lnTo>
                    <a:lnTo>
                      <a:pt x="50" y="79"/>
                    </a:lnTo>
                    <a:lnTo>
                      <a:pt x="52" y="78"/>
                    </a:lnTo>
                    <a:lnTo>
                      <a:pt x="53" y="77"/>
                    </a:lnTo>
                    <a:lnTo>
                      <a:pt x="52" y="77"/>
                    </a:lnTo>
                    <a:lnTo>
                      <a:pt x="51" y="76"/>
                    </a:lnTo>
                    <a:lnTo>
                      <a:pt x="51" y="75"/>
                    </a:lnTo>
                    <a:lnTo>
                      <a:pt x="51" y="74"/>
                    </a:lnTo>
                    <a:lnTo>
                      <a:pt x="50" y="73"/>
                    </a:lnTo>
                    <a:lnTo>
                      <a:pt x="50" y="73"/>
                    </a:lnTo>
                    <a:lnTo>
                      <a:pt x="49" y="72"/>
                    </a:lnTo>
                    <a:lnTo>
                      <a:pt x="49" y="71"/>
                    </a:lnTo>
                    <a:lnTo>
                      <a:pt x="50" y="70"/>
                    </a:lnTo>
                    <a:lnTo>
                      <a:pt x="51" y="70"/>
                    </a:lnTo>
                    <a:lnTo>
                      <a:pt x="52" y="70"/>
                    </a:lnTo>
                    <a:lnTo>
                      <a:pt x="53" y="70"/>
                    </a:lnTo>
                    <a:lnTo>
                      <a:pt x="54" y="68"/>
                    </a:lnTo>
                    <a:lnTo>
                      <a:pt x="54" y="67"/>
                    </a:lnTo>
                    <a:lnTo>
                      <a:pt x="55" y="67"/>
                    </a:lnTo>
                    <a:lnTo>
                      <a:pt x="57" y="66"/>
                    </a:lnTo>
                    <a:lnTo>
                      <a:pt x="57" y="65"/>
                    </a:lnTo>
                    <a:lnTo>
                      <a:pt x="58" y="64"/>
                    </a:lnTo>
                    <a:lnTo>
                      <a:pt x="58" y="63"/>
                    </a:lnTo>
                    <a:lnTo>
                      <a:pt x="58" y="63"/>
                    </a:lnTo>
                    <a:lnTo>
                      <a:pt x="58" y="62"/>
                    </a:lnTo>
                    <a:lnTo>
                      <a:pt x="59" y="63"/>
                    </a:lnTo>
                    <a:lnTo>
                      <a:pt x="59" y="63"/>
                    </a:lnTo>
                    <a:lnTo>
                      <a:pt x="60" y="63"/>
                    </a:lnTo>
                    <a:lnTo>
                      <a:pt x="61" y="64"/>
                    </a:lnTo>
                    <a:lnTo>
                      <a:pt x="62" y="64"/>
                    </a:lnTo>
                    <a:lnTo>
                      <a:pt x="62" y="65"/>
                    </a:lnTo>
                    <a:lnTo>
                      <a:pt x="62" y="66"/>
                    </a:lnTo>
                    <a:lnTo>
                      <a:pt x="63" y="66"/>
                    </a:lnTo>
                    <a:lnTo>
                      <a:pt x="64" y="65"/>
                    </a:lnTo>
                    <a:lnTo>
                      <a:pt x="65" y="64"/>
                    </a:lnTo>
                    <a:lnTo>
                      <a:pt x="65" y="65"/>
                    </a:lnTo>
                    <a:lnTo>
                      <a:pt x="65" y="66"/>
                    </a:lnTo>
                    <a:lnTo>
                      <a:pt x="65" y="66"/>
                    </a:lnTo>
                    <a:lnTo>
                      <a:pt x="66" y="66"/>
                    </a:lnTo>
                    <a:lnTo>
                      <a:pt x="66" y="65"/>
                    </a:lnTo>
                    <a:lnTo>
                      <a:pt x="67" y="66"/>
                    </a:lnTo>
                    <a:lnTo>
                      <a:pt x="68" y="66"/>
                    </a:lnTo>
                    <a:lnTo>
                      <a:pt x="68" y="66"/>
                    </a:lnTo>
                    <a:lnTo>
                      <a:pt x="69" y="66"/>
                    </a:lnTo>
                    <a:lnTo>
                      <a:pt x="70" y="66"/>
                    </a:lnTo>
                    <a:lnTo>
                      <a:pt x="71" y="66"/>
                    </a:lnTo>
                    <a:lnTo>
                      <a:pt x="72" y="66"/>
                    </a:lnTo>
                    <a:lnTo>
                      <a:pt x="72" y="67"/>
                    </a:lnTo>
                    <a:lnTo>
                      <a:pt x="72" y="67"/>
                    </a:lnTo>
                    <a:lnTo>
                      <a:pt x="73" y="68"/>
                    </a:lnTo>
                    <a:lnTo>
                      <a:pt x="74" y="69"/>
                    </a:lnTo>
                    <a:lnTo>
                      <a:pt x="74" y="68"/>
                    </a:lnTo>
                    <a:lnTo>
                      <a:pt x="75" y="67"/>
                    </a:lnTo>
                    <a:lnTo>
                      <a:pt x="75" y="67"/>
                    </a:lnTo>
                    <a:lnTo>
                      <a:pt x="75" y="68"/>
                    </a:lnTo>
                    <a:lnTo>
                      <a:pt x="75" y="69"/>
                    </a:lnTo>
                    <a:lnTo>
                      <a:pt x="75" y="70"/>
                    </a:lnTo>
                    <a:lnTo>
                      <a:pt x="76" y="70"/>
                    </a:lnTo>
                    <a:lnTo>
                      <a:pt x="77" y="70"/>
                    </a:lnTo>
                    <a:lnTo>
                      <a:pt x="78" y="6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19" name="Freeform 977">
                <a:extLst>
                  <a:ext uri="{FF2B5EF4-FFF2-40B4-BE49-F238E27FC236}">
                    <a16:creationId xmlns:a16="http://schemas.microsoft.com/office/drawing/2014/main" id="{E9B7B2C8-4266-4484-B39B-859B97E80DCF}"/>
                  </a:ext>
                </a:extLst>
              </p:cNvPr>
              <p:cNvSpPr>
                <a:spLocks/>
              </p:cNvSpPr>
              <p:nvPr/>
            </p:nvSpPr>
            <p:spPr bwMode="auto">
              <a:xfrm>
                <a:off x="4852" y="1021"/>
                <a:ext cx="454" cy="479"/>
              </a:xfrm>
              <a:custGeom>
                <a:avLst/>
                <a:gdLst>
                  <a:gd name="T0" fmla="*/ 79 w 454"/>
                  <a:gd name="T1" fmla="*/ 15 h 479"/>
                  <a:gd name="T2" fmla="*/ 90 w 454"/>
                  <a:gd name="T3" fmla="*/ 6 h 479"/>
                  <a:gd name="T4" fmla="*/ 102 w 454"/>
                  <a:gd name="T5" fmla="*/ 5 h 479"/>
                  <a:gd name="T6" fmla="*/ 117 w 454"/>
                  <a:gd name="T7" fmla="*/ 5 h 479"/>
                  <a:gd name="T8" fmla="*/ 130 w 454"/>
                  <a:gd name="T9" fmla="*/ 2 h 479"/>
                  <a:gd name="T10" fmla="*/ 153 w 454"/>
                  <a:gd name="T11" fmla="*/ 17 h 479"/>
                  <a:gd name="T12" fmla="*/ 167 w 454"/>
                  <a:gd name="T13" fmla="*/ 20 h 479"/>
                  <a:gd name="T14" fmla="*/ 178 w 454"/>
                  <a:gd name="T15" fmla="*/ 30 h 479"/>
                  <a:gd name="T16" fmla="*/ 176 w 454"/>
                  <a:gd name="T17" fmla="*/ 48 h 479"/>
                  <a:gd name="T18" fmla="*/ 186 w 454"/>
                  <a:gd name="T19" fmla="*/ 55 h 479"/>
                  <a:gd name="T20" fmla="*/ 195 w 454"/>
                  <a:gd name="T21" fmla="*/ 61 h 479"/>
                  <a:gd name="T22" fmla="*/ 202 w 454"/>
                  <a:gd name="T23" fmla="*/ 72 h 479"/>
                  <a:gd name="T24" fmla="*/ 212 w 454"/>
                  <a:gd name="T25" fmla="*/ 81 h 479"/>
                  <a:gd name="T26" fmla="*/ 235 w 454"/>
                  <a:gd name="T27" fmla="*/ 91 h 479"/>
                  <a:gd name="T28" fmla="*/ 249 w 454"/>
                  <a:gd name="T29" fmla="*/ 91 h 479"/>
                  <a:gd name="T30" fmla="*/ 263 w 454"/>
                  <a:gd name="T31" fmla="*/ 91 h 479"/>
                  <a:gd name="T32" fmla="*/ 274 w 454"/>
                  <a:gd name="T33" fmla="*/ 95 h 479"/>
                  <a:gd name="T34" fmla="*/ 288 w 454"/>
                  <a:gd name="T35" fmla="*/ 106 h 479"/>
                  <a:gd name="T36" fmla="*/ 297 w 454"/>
                  <a:gd name="T37" fmla="*/ 120 h 479"/>
                  <a:gd name="T38" fmla="*/ 306 w 454"/>
                  <a:gd name="T39" fmla="*/ 143 h 479"/>
                  <a:gd name="T40" fmla="*/ 320 w 454"/>
                  <a:gd name="T41" fmla="*/ 157 h 479"/>
                  <a:gd name="T42" fmla="*/ 336 w 454"/>
                  <a:gd name="T43" fmla="*/ 165 h 479"/>
                  <a:gd name="T44" fmla="*/ 356 w 454"/>
                  <a:gd name="T45" fmla="*/ 175 h 479"/>
                  <a:gd name="T46" fmla="*/ 365 w 454"/>
                  <a:gd name="T47" fmla="*/ 195 h 479"/>
                  <a:gd name="T48" fmla="*/ 377 w 454"/>
                  <a:gd name="T49" fmla="*/ 212 h 479"/>
                  <a:gd name="T50" fmla="*/ 380 w 454"/>
                  <a:gd name="T51" fmla="*/ 229 h 479"/>
                  <a:gd name="T52" fmla="*/ 396 w 454"/>
                  <a:gd name="T53" fmla="*/ 241 h 479"/>
                  <a:gd name="T54" fmla="*/ 401 w 454"/>
                  <a:gd name="T55" fmla="*/ 258 h 479"/>
                  <a:gd name="T56" fmla="*/ 415 w 454"/>
                  <a:gd name="T57" fmla="*/ 273 h 479"/>
                  <a:gd name="T58" fmla="*/ 429 w 454"/>
                  <a:gd name="T59" fmla="*/ 287 h 479"/>
                  <a:gd name="T60" fmla="*/ 435 w 454"/>
                  <a:gd name="T61" fmla="*/ 299 h 479"/>
                  <a:gd name="T62" fmla="*/ 446 w 454"/>
                  <a:gd name="T63" fmla="*/ 310 h 479"/>
                  <a:gd name="T64" fmla="*/ 454 w 454"/>
                  <a:gd name="T65" fmla="*/ 322 h 479"/>
                  <a:gd name="T66" fmla="*/ 438 w 454"/>
                  <a:gd name="T67" fmla="*/ 320 h 479"/>
                  <a:gd name="T68" fmla="*/ 427 w 454"/>
                  <a:gd name="T69" fmla="*/ 319 h 479"/>
                  <a:gd name="T70" fmla="*/ 412 w 454"/>
                  <a:gd name="T71" fmla="*/ 319 h 479"/>
                  <a:gd name="T72" fmla="*/ 391 w 454"/>
                  <a:gd name="T73" fmla="*/ 311 h 479"/>
                  <a:gd name="T74" fmla="*/ 374 w 454"/>
                  <a:gd name="T75" fmla="*/ 319 h 479"/>
                  <a:gd name="T76" fmla="*/ 359 w 454"/>
                  <a:gd name="T77" fmla="*/ 324 h 479"/>
                  <a:gd name="T78" fmla="*/ 342 w 454"/>
                  <a:gd name="T79" fmla="*/ 334 h 479"/>
                  <a:gd name="T80" fmla="*/ 324 w 454"/>
                  <a:gd name="T81" fmla="*/ 351 h 479"/>
                  <a:gd name="T82" fmla="*/ 315 w 454"/>
                  <a:gd name="T83" fmla="*/ 372 h 479"/>
                  <a:gd name="T84" fmla="*/ 301 w 454"/>
                  <a:gd name="T85" fmla="*/ 393 h 479"/>
                  <a:gd name="T86" fmla="*/ 280 w 454"/>
                  <a:gd name="T87" fmla="*/ 414 h 479"/>
                  <a:gd name="T88" fmla="*/ 256 w 454"/>
                  <a:gd name="T89" fmla="*/ 410 h 479"/>
                  <a:gd name="T90" fmla="*/ 242 w 454"/>
                  <a:gd name="T91" fmla="*/ 420 h 479"/>
                  <a:gd name="T92" fmla="*/ 199 w 454"/>
                  <a:gd name="T93" fmla="*/ 432 h 479"/>
                  <a:gd name="T94" fmla="*/ 191 w 454"/>
                  <a:gd name="T95" fmla="*/ 446 h 479"/>
                  <a:gd name="T96" fmla="*/ 188 w 454"/>
                  <a:gd name="T97" fmla="*/ 457 h 479"/>
                  <a:gd name="T98" fmla="*/ 177 w 454"/>
                  <a:gd name="T99" fmla="*/ 468 h 479"/>
                  <a:gd name="T100" fmla="*/ 168 w 454"/>
                  <a:gd name="T101" fmla="*/ 475 h 479"/>
                  <a:gd name="T102" fmla="*/ 155 w 454"/>
                  <a:gd name="T103" fmla="*/ 472 h 479"/>
                  <a:gd name="T104" fmla="*/ 146 w 454"/>
                  <a:gd name="T105" fmla="*/ 471 h 479"/>
                  <a:gd name="T106" fmla="*/ 133 w 454"/>
                  <a:gd name="T107" fmla="*/ 474 h 479"/>
                  <a:gd name="T108" fmla="*/ 121 w 454"/>
                  <a:gd name="T109" fmla="*/ 463 h 479"/>
                  <a:gd name="T110" fmla="*/ 107 w 454"/>
                  <a:gd name="T111" fmla="*/ 450 h 479"/>
                  <a:gd name="T112" fmla="*/ 95 w 454"/>
                  <a:gd name="T113" fmla="*/ 443 h 479"/>
                  <a:gd name="T114" fmla="*/ 80 w 454"/>
                  <a:gd name="T115" fmla="*/ 436 h 479"/>
                  <a:gd name="T116" fmla="*/ 65 w 454"/>
                  <a:gd name="T117" fmla="*/ 437 h 479"/>
                  <a:gd name="T118" fmla="*/ 52 w 454"/>
                  <a:gd name="T119" fmla="*/ 434 h 479"/>
                  <a:gd name="T120" fmla="*/ 39 w 454"/>
                  <a:gd name="T121" fmla="*/ 441 h 479"/>
                  <a:gd name="T122" fmla="*/ 22 w 454"/>
                  <a:gd name="T123" fmla="*/ 441 h 479"/>
                  <a:gd name="T124" fmla="*/ 12 w 454"/>
                  <a:gd name="T125" fmla="*/ 43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4" h="479">
                    <a:moveTo>
                      <a:pt x="28" y="151"/>
                    </a:moveTo>
                    <a:lnTo>
                      <a:pt x="38" y="118"/>
                    </a:lnTo>
                    <a:lnTo>
                      <a:pt x="46" y="89"/>
                    </a:lnTo>
                    <a:lnTo>
                      <a:pt x="67" y="12"/>
                    </a:lnTo>
                    <a:lnTo>
                      <a:pt x="68" y="12"/>
                    </a:lnTo>
                    <a:lnTo>
                      <a:pt x="68" y="13"/>
                    </a:lnTo>
                    <a:lnTo>
                      <a:pt x="69" y="13"/>
                    </a:lnTo>
                    <a:lnTo>
                      <a:pt x="70" y="13"/>
                    </a:lnTo>
                    <a:lnTo>
                      <a:pt x="71" y="11"/>
                    </a:lnTo>
                    <a:lnTo>
                      <a:pt x="72" y="10"/>
                    </a:lnTo>
                    <a:lnTo>
                      <a:pt x="73" y="10"/>
                    </a:lnTo>
                    <a:lnTo>
                      <a:pt x="73" y="10"/>
                    </a:lnTo>
                    <a:lnTo>
                      <a:pt x="73" y="11"/>
                    </a:lnTo>
                    <a:lnTo>
                      <a:pt x="72" y="11"/>
                    </a:lnTo>
                    <a:lnTo>
                      <a:pt x="73" y="13"/>
                    </a:lnTo>
                    <a:lnTo>
                      <a:pt x="74" y="13"/>
                    </a:lnTo>
                    <a:lnTo>
                      <a:pt x="75" y="13"/>
                    </a:lnTo>
                    <a:lnTo>
                      <a:pt x="75" y="14"/>
                    </a:lnTo>
                    <a:lnTo>
                      <a:pt x="75" y="15"/>
                    </a:lnTo>
                    <a:lnTo>
                      <a:pt x="77" y="16"/>
                    </a:lnTo>
                    <a:lnTo>
                      <a:pt x="79" y="15"/>
                    </a:lnTo>
                    <a:lnTo>
                      <a:pt x="80" y="15"/>
                    </a:lnTo>
                    <a:lnTo>
                      <a:pt x="82" y="13"/>
                    </a:lnTo>
                    <a:lnTo>
                      <a:pt x="82" y="13"/>
                    </a:lnTo>
                    <a:lnTo>
                      <a:pt x="83" y="12"/>
                    </a:lnTo>
                    <a:lnTo>
                      <a:pt x="83" y="11"/>
                    </a:lnTo>
                    <a:lnTo>
                      <a:pt x="84" y="10"/>
                    </a:lnTo>
                    <a:lnTo>
                      <a:pt x="84" y="9"/>
                    </a:lnTo>
                    <a:lnTo>
                      <a:pt x="85" y="8"/>
                    </a:lnTo>
                    <a:lnTo>
                      <a:pt x="86" y="8"/>
                    </a:lnTo>
                    <a:lnTo>
                      <a:pt x="87" y="8"/>
                    </a:lnTo>
                    <a:lnTo>
                      <a:pt x="88" y="7"/>
                    </a:lnTo>
                    <a:lnTo>
                      <a:pt x="88" y="6"/>
                    </a:lnTo>
                    <a:lnTo>
                      <a:pt x="88" y="5"/>
                    </a:lnTo>
                    <a:lnTo>
                      <a:pt x="89" y="3"/>
                    </a:lnTo>
                    <a:lnTo>
                      <a:pt x="90" y="3"/>
                    </a:lnTo>
                    <a:lnTo>
                      <a:pt x="91" y="3"/>
                    </a:lnTo>
                    <a:lnTo>
                      <a:pt x="92" y="3"/>
                    </a:lnTo>
                    <a:lnTo>
                      <a:pt x="92" y="3"/>
                    </a:lnTo>
                    <a:lnTo>
                      <a:pt x="92" y="4"/>
                    </a:lnTo>
                    <a:lnTo>
                      <a:pt x="91" y="5"/>
                    </a:lnTo>
                    <a:lnTo>
                      <a:pt x="90" y="6"/>
                    </a:lnTo>
                    <a:lnTo>
                      <a:pt x="90" y="8"/>
                    </a:lnTo>
                    <a:lnTo>
                      <a:pt x="90" y="9"/>
                    </a:lnTo>
                    <a:lnTo>
                      <a:pt x="90" y="10"/>
                    </a:lnTo>
                    <a:lnTo>
                      <a:pt x="91" y="10"/>
                    </a:lnTo>
                    <a:lnTo>
                      <a:pt x="91" y="11"/>
                    </a:lnTo>
                    <a:lnTo>
                      <a:pt x="93" y="13"/>
                    </a:lnTo>
                    <a:lnTo>
                      <a:pt x="94" y="13"/>
                    </a:lnTo>
                    <a:lnTo>
                      <a:pt x="95" y="13"/>
                    </a:lnTo>
                    <a:lnTo>
                      <a:pt x="95" y="13"/>
                    </a:lnTo>
                    <a:lnTo>
                      <a:pt x="97" y="11"/>
                    </a:lnTo>
                    <a:lnTo>
                      <a:pt x="97" y="10"/>
                    </a:lnTo>
                    <a:lnTo>
                      <a:pt x="98" y="9"/>
                    </a:lnTo>
                    <a:lnTo>
                      <a:pt x="98" y="6"/>
                    </a:lnTo>
                    <a:lnTo>
                      <a:pt x="98" y="3"/>
                    </a:lnTo>
                    <a:lnTo>
                      <a:pt x="98" y="2"/>
                    </a:lnTo>
                    <a:lnTo>
                      <a:pt x="99" y="2"/>
                    </a:lnTo>
                    <a:lnTo>
                      <a:pt x="99" y="2"/>
                    </a:lnTo>
                    <a:lnTo>
                      <a:pt x="99" y="3"/>
                    </a:lnTo>
                    <a:lnTo>
                      <a:pt x="100" y="3"/>
                    </a:lnTo>
                    <a:lnTo>
                      <a:pt x="101" y="5"/>
                    </a:lnTo>
                    <a:lnTo>
                      <a:pt x="102" y="5"/>
                    </a:lnTo>
                    <a:lnTo>
                      <a:pt x="103" y="6"/>
                    </a:lnTo>
                    <a:lnTo>
                      <a:pt x="104" y="6"/>
                    </a:lnTo>
                    <a:lnTo>
                      <a:pt x="105" y="7"/>
                    </a:lnTo>
                    <a:lnTo>
                      <a:pt x="106" y="7"/>
                    </a:lnTo>
                    <a:lnTo>
                      <a:pt x="106" y="7"/>
                    </a:lnTo>
                    <a:lnTo>
                      <a:pt x="107" y="7"/>
                    </a:lnTo>
                    <a:lnTo>
                      <a:pt x="108" y="6"/>
                    </a:lnTo>
                    <a:lnTo>
                      <a:pt x="109" y="6"/>
                    </a:lnTo>
                    <a:lnTo>
                      <a:pt x="109" y="6"/>
                    </a:lnTo>
                    <a:lnTo>
                      <a:pt x="109" y="5"/>
                    </a:lnTo>
                    <a:lnTo>
                      <a:pt x="109" y="4"/>
                    </a:lnTo>
                    <a:lnTo>
                      <a:pt x="109" y="3"/>
                    </a:lnTo>
                    <a:lnTo>
                      <a:pt x="109" y="3"/>
                    </a:lnTo>
                    <a:lnTo>
                      <a:pt x="109" y="2"/>
                    </a:lnTo>
                    <a:lnTo>
                      <a:pt x="110" y="1"/>
                    </a:lnTo>
                    <a:lnTo>
                      <a:pt x="111" y="0"/>
                    </a:lnTo>
                    <a:lnTo>
                      <a:pt x="112" y="0"/>
                    </a:lnTo>
                    <a:lnTo>
                      <a:pt x="113" y="1"/>
                    </a:lnTo>
                    <a:lnTo>
                      <a:pt x="115" y="3"/>
                    </a:lnTo>
                    <a:lnTo>
                      <a:pt x="116" y="4"/>
                    </a:lnTo>
                    <a:lnTo>
                      <a:pt x="117" y="5"/>
                    </a:lnTo>
                    <a:lnTo>
                      <a:pt x="118" y="5"/>
                    </a:lnTo>
                    <a:lnTo>
                      <a:pt x="119" y="6"/>
                    </a:lnTo>
                    <a:lnTo>
                      <a:pt x="119" y="6"/>
                    </a:lnTo>
                    <a:lnTo>
                      <a:pt x="120" y="7"/>
                    </a:lnTo>
                    <a:lnTo>
                      <a:pt x="121" y="7"/>
                    </a:lnTo>
                    <a:lnTo>
                      <a:pt x="122" y="7"/>
                    </a:lnTo>
                    <a:lnTo>
                      <a:pt x="123" y="6"/>
                    </a:lnTo>
                    <a:lnTo>
                      <a:pt x="123" y="5"/>
                    </a:lnTo>
                    <a:lnTo>
                      <a:pt x="123" y="3"/>
                    </a:lnTo>
                    <a:lnTo>
                      <a:pt x="124" y="3"/>
                    </a:lnTo>
                    <a:lnTo>
                      <a:pt x="125" y="3"/>
                    </a:lnTo>
                    <a:lnTo>
                      <a:pt x="125" y="3"/>
                    </a:lnTo>
                    <a:lnTo>
                      <a:pt x="126" y="5"/>
                    </a:lnTo>
                    <a:lnTo>
                      <a:pt x="127" y="6"/>
                    </a:lnTo>
                    <a:lnTo>
                      <a:pt x="128" y="6"/>
                    </a:lnTo>
                    <a:lnTo>
                      <a:pt x="129" y="5"/>
                    </a:lnTo>
                    <a:lnTo>
                      <a:pt x="130" y="5"/>
                    </a:lnTo>
                    <a:lnTo>
                      <a:pt x="130" y="4"/>
                    </a:lnTo>
                    <a:lnTo>
                      <a:pt x="130" y="3"/>
                    </a:lnTo>
                    <a:lnTo>
                      <a:pt x="130" y="3"/>
                    </a:lnTo>
                    <a:lnTo>
                      <a:pt x="130" y="2"/>
                    </a:lnTo>
                    <a:lnTo>
                      <a:pt x="131" y="0"/>
                    </a:lnTo>
                    <a:lnTo>
                      <a:pt x="133" y="0"/>
                    </a:lnTo>
                    <a:lnTo>
                      <a:pt x="133" y="1"/>
                    </a:lnTo>
                    <a:lnTo>
                      <a:pt x="133" y="3"/>
                    </a:lnTo>
                    <a:lnTo>
                      <a:pt x="135" y="6"/>
                    </a:lnTo>
                    <a:lnTo>
                      <a:pt x="136" y="7"/>
                    </a:lnTo>
                    <a:lnTo>
                      <a:pt x="137" y="8"/>
                    </a:lnTo>
                    <a:lnTo>
                      <a:pt x="139" y="9"/>
                    </a:lnTo>
                    <a:lnTo>
                      <a:pt x="140" y="9"/>
                    </a:lnTo>
                    <a:lnTo>
                      <a:pt x="142" y="9"/>
                    </a:lnTo>
                    <a:lnTo>
                      <a:pt x="143" y="9"/>
                    </a:lnTo>
                    <a:lnTo>
                      <a:pt x="144" y="9"/>
                    </a:lnTo>
                    <a:lnTo>
                      <a:pt x="145" y="9"/>
                    </a:lnTo>
                    <a:lnTo>
                      <a:pt x="147" y="9"/>
                    </a:lnTo>
                    <a:lnTo>
                      <a:pt x="147" y="10"/>
                    </a:lnTo>
                    <a:lnTo>
                      <a:pt x="148" y="10"/>
                    </a:lnTo>
                    <a:lnTo>
                      <a:pt x="149" y="11"/>
                    </a:lnTo>
                    <a:lnTo>
                      <a:pt x="150" y="13"/>
                    </a:lnTo>
                    <a:lnTo>
                      <a:pt x="151" y="14"/>
                    </a:lnTo>
                    <a:lnTo>
                      <a:pt x="152" y="15"/>
                    </a:lnTo>
                    <a:lnTo>
                      <a:pt x="153" y="17"/>
                    </a:lnTo>
                    <a:lnTo>
                      <a:pt x="153" y="18"/>
                    </a:lnTo>
                    <a:lnTo>
                      <a:pt x="154" y="19"/>
                    </a:lnTo>
                    <a:lnTo>
                      <a:pt x="154" y="20"/>
                    </a:lnTo>
                    <a:lnTo>
                      <a:pt x="156" y="21"/>
                    </a:lnTo>
                    <a:lnTo>
                      <a:pt x="156" y="22"/>
                    </a:lnTo>
                    <a:lnTo>
                      <a:pt x="157" y="23"/>
                    </a:lnTo>
                    <a:lnTo>
                      <a:pt x="157" y="24"/>
                    </a:lnTo>
                    <a:lnTo>
                      <a:pt x="158" y="24"/>
                    </a:lnTo>
                    <a:lnTo>
                      <a:pt x="160" y="25"/>
                    </a:lnTo>
                    <a:lnTo>
                      <a:pt x="161" y="26"/>
                    </a:lnTo>
                    <a:lnTo>
                      <a:pt x="161" y="26"/>
                    </a:lnTo>
                    <a:lnTo>
                      <a:pt x="162" y="26"/>
                    </a:lnTo>
                    <a:lnTo>
                      <a:pt x="163" y="26"/>
                    </a:lnTo>
                    <a:lnTo>
                      <a:pt x="164" y="26"/>
                    </a:lnTo>
                    <a:lnTo>
                      <a:pt x="164" y="25"/>
                    </a:lnTo>
                    <a:lnTo>
                      <a:pt x="165" y="24"/>
                    </a:lnTo>
                    <a:lnTo>
                      <a:pt x="166" y="24"/>
                    </a:lnTo>
                    <a:lnTo>
                      <a:pt x="166" y="22"/>
                    </a:lnTo>
                    <a:lnTo>
                      <a:pt x="166" y="21"/>
                    </a:lnTo>
                    <a:lnTo>
                      <a:pt x="166" y="20"/>
                    </a:lnTo>
                    <a:lnTo>
                      <a:pt x="167" y="20"/>
                    </a:lnTo>
                    <a:lnTo>
                      <a:pt x="168" y="20"/>
                    </a:lnTo>
                    <a:lnTo>
                      <a:pt x="168" y="21"/>
                    </a:lnTo>
                    <a:lnTo>
                      <a:pt x="168" y="24"/>
                    </a:lnTo>
                    <a:lnTo>
                      <a:pt x="168" y="25"/>
                    </a:lnTo>
                    <a:lnTo>
                      <a:pt x="168" y="27"/>
                    </a:lnTo>
                    <a:lnTo>
                      <a:pt x="169" y="27"/>
                    </a:lnTo>
                    <a:lnTo>
                      <a:pt x="169" y="28"/>
                    </a:lnTo>
                    <a:lnTo>
                      <a:pt x="170" y="28"/>
                    </a:lnTo>
                    <a:lnTo>
                      <a:pt x="171" y="29"/>
                    </a:lnTo>
                    <a:lnTo>
                      <a:pt x="173" y="29"/>
                    </a:lnTo>
                    <a:lnTo>
                      <a:pt x="174" y="29"/>
                    </a:lnTo>
                    <a:lnTo>
                      <a:pt x="176" y="29"/>
                    </a:lnTo>
                    <a:lnTo>
                      <a:pt x="177" y="29"/>
                    </a:lnTo>
                    <a:lnTo>
                      <a:pt x="178" y="29"/>
                    </a:lnTo>
                    <a:lnTo>
                      <a:pt x="179" y="29"/>
                    </a:lnTo>
                    <a:lnTo>
                      <a:pt x="181" y="29"/>
                    </a:lnTo>
                    <a:lnTo>
                      <a:pt x="181" y="29"/>
                    </a:lnTo>
                    <a:lnTo>
                      <a:pt x="181" y="30"/>
                    </a:lnTo>
                    <a:lnTo>
                      <a:pt x="181" y="31"/>
                    </a:lnTo>
                    <a:lnTo>
                      <a:pt x="181" y="31"/>
                    </a:lnTo>
                    <a:lnTo>
                      <a:pt x="178" y="30"/>
                    </a:lnTo>
                    <a:lnTo>
                      <a:pt x="176" y="31"/>
                    </a:lnTo>
                    <a:lnTo>
                      <a:pt x="176" y="31"/>
                    </a:lnTo>
                    <a:lnTo>
                      <a:pt x="175" y="32"/>
                    </a:lnTo>
                    <a:lnTo>
                      <a:pt x="175" y="33"/>
                    </a:lnTo>
                    <a:lnTo>
                      <a:pt x="174" y="34"/>
                    </a:lnTo>
                    <a:lnTo>
                      <a:pt x="174" y="37"/>
                    </a:lnTo>
                    <a:lnTo>
                      <a:pt x="173" y="38"/>
                    </a:lnTo>
                    <a:lnTo>
                      <a:pt x="172" y="41"/>
                    </a:lnTo>
                    <a:lnTo>
                      <a:pt x="173" y="42"/>
                    </a:lnTo>
                    <a:lnTo>
                      <a:pt x="174" y="42"/>
                    </a:lnTo>
                    <a:lnTo>
                      <a:pt x="176" y="41"/>
                    </a:lnTo>
                    <a:lnTo>
                      <a:pt x="178" y="41"/>
                    </a:lnTo>
                    <a:lnTo>
                      <a:pt x="178" y="41"/>
                    </a:lnTo>
                    <a:lnTo>
                      <a:pt x="179" y="41"/>
                    </a:lnTo>
                    <a:lnTo>
                      <a:pt x="179" y="42"/>
                    </a:lnTo>
                    <a:lnTo>
                      <a:pt x="178" y="43"/>
                    </a:lnTo>
                    <a:lnTo>
                      <a:pt x="178" y="44"/>
                    </a:lnTo>
                    <a:lnTo>
                      <a:pt x="177" y="44"/>
                    </a:lnTo>
                    <a:lnTo>
                      <a:pt x="176" y="45"/>
                    </a:lnTo>
                    <a:lnTo>
                      <a:pt x="176" y="47"/>
                    </a:lnTo>
                    <a:lnTo>
                      <a:pt x="176" y="48"/>
                    </a:lnTo>
                    <a:lnTo>
                      <a:pt x="177" y="48"/>
                    </a:lnTo>
                    <a:lnTo>
                      <a:pt x="177" y="49"/>
                    </a:lnTo>
                    <a:lnTo>
                      <a:pt x="178" y="49"/>
                    </a:lnTo>
                    <a:lnTo>
                      <a:pt x="179" y="48"/>
                    </a:lnTo>
                    <a:lnTo>
                      <a:pt x="180" y="48"/>
                    </a:lnTo>
                    <a:lnTo>
                      <a:pt x="181" y="47"/>
                    </a:lnTo>
                    <a:lnTo>
                      <a:pt x="182" y="47"/>
                    </a:lnTo>
                    <a:lnTo>
                      <a:pt x="183" y="47"/>
                    </a:lnTo>
                    <a:lnTo>
                      <a:pt x="183" y="48"/>
                    </a:lnTo>
                    <a:lnTo>
                      <a:pt x="184" y="48"/>
                    </a:lnTo>
                    <a:lnTo>
                      <a:pt x="184" y="50"/>
                    </a:lnTo>
                    <a:lnTo>
                      <a:pt x="183" y="51"/>
                    </a:lnTo>
                    <a:lnTo>
                      <a:pt x="183" y="51"/>
                    </a:lnTo>
                    <a:lnTo>
                      <a:pt x="183" y="52"/>
                    </a:lnTo>
                    <a:lnTo>
                      <a:pt x="183" y="53"/>
                    </a:lnTo>
                    <a:lnTo>
                      <a:pt x="183" y="54"/>
                    </a:lnTo>
                    <a:lnTo>
                      <a:pt x="183" y="55"/>
                    </a:lnTo>
                    <a:lnTo>
                      <a:pt x="184" y="55"/>
                    </a:lnTo>
                    <a:lnTo>
                      <a:pt x="185" y="55"/>
                    </a:lnTo>
                    <a:lnTo>
                      <a:pt x="185" y="55"/>
                    </a:lnTo>
                    <a:lnTo>
                      <a:pt x="186" y="55"/>
                    </a:lnTo>
                    <a:lnTo>
                      <a:pt x="187" y="54"/>
                    </a:lnTo>
                    <a:lnTo>
                      <a:pt x="188" y="53"/>
                    </a:lnTo>
                    <a:lnTo>
                      <a:pt x="188" y="53"/>
                    </a:lnTo>
                    <a:lnTo>
                      <a:pt x="189" y="52"/>
                    </a:lnTo>
                    <a:lnTo>
                      <a:pt x="191" y="52"/>
                    </a:lnTo>
                    <a:lnTo>
                      <a:pt x="192" y="52"/>
                    </a:lnTo>
                    <a:lnTo>
                      <a:pt x="193" y="53"/>
                    </a:lnTo>
                    <a:lnTo>
                      <a:pt x="195" y="55"/>
                    </a:lnTo>
                    <a:lnTo>
                      <a:pt x="195" y="55"/>
                    </a:lnTo>
                    <a:lnTo>
                      <a:pt x="196" y="55"/>
                    </a:lnTo>
                    <a:lnTo>
                      <a:pt x="197" y="55"/>
                    </a:lnTo>
                    <a:lnTo>
                      <a:pt x="197" y="55"/>
                    </a:lnTo>
                    <a:lnTo>
                      <a:pt x="196" y="56"/>
                    </a:lnTo>
                    <a:lnTo>
                      <a:pt x="195" y="56"/>
                    </a:lnTo>
                    <a:lnTo>
                      <a:pt x="194" y="56"/>
                    </a:lnTo>
                    <a:lnTo>
                      <a:pt x="193" y="57"/>
                    </a:lnTo>
                    <a:lnTo>
                      <a:pt x="193" y="58"/>
                    </a:lnTo>
                    <a:lnTo>
                      <a:pt x="193" y="58"/>
                    </a:lnTo>
                    <a:lnTo>
                      <a:pt x="193" y="59"/>
                    </a:lnTo>
                    <a:lnTo>
                      <a:pt x="194" y="60"/>
                    </a:lnTo>
                    <a:lnTo>
                      <a:pt x="195" y="61"/>
                    </a:lnTo>
                    <a:lnTo>
                      <a:pt x="196" y="62"/>
                    </a:lnTo>
                    <a:lnTo>
                      <a:pt x="197" y="62"/>
                    </a:lnTo>
                    <a:lnTo>
                      <a:pt x="199" y="62"/>
                    </a:lnTo>
                    <a:lnTo>
                      <a:pt x="199" y="62"/>
                    </a:lnTo>
                    <a:lnTo>
                      <a:pt x="200" y="62"/>
                    </a:lnTo>
                    <a:lnTo>
                      <a:pt x="201" y="62"/>
                    </a:lnTo>
                    <a:lnTo>
                      <a:pt x="202" y="63"/>
                    </a:lnTo>
                    <a:lnTo>
                      <a:pt x="202" y="64"/>
                    </a:lnTo>
                    <a:lnTo>
                      <a:pt x="202" y="65"/>
                    </a:lnTo>
                    <a:lnTo>
                      <a:pt x="202" y="65"/>
                    </a:lnTo>
                    <a:lnTo>
                      <a:pt x="202" y="66"/>
                    </a:lnTo>
                    <a:lnTo>
                      <a:pt x="199" y="67"/>
                    </a:lnTo>
                    <a:lnTo>
                      <a:pt x="199" y="67"/>
                    </a:lnTo>
                    <a:lnTo>
                      <a:pt x="199" y="68"/>
                    </a:lnTo>
                    <a:lnTo>
                      <a:pt x="199" y="68"/>
                    </a:lnTo>
                    <a:lnTo>
                      <a:pt x="199" y="69"/>
                    </a:lnTo>
                    <a:lnTo>
                      <a:pt x="199" y="70"/>
                    </a:lnTo>
                    <a:lnTo>
                      <a:pt x="199" y="71"/>
                    </a:lnTo>
                    <a:lnTo>
                      <a:pt x="200" y="72"/>
                    </a:lnTo>
                    <a:lnTo>
                      <a:pt x="202" y="72"/>
                    </a:lnTo>
                    <a:lnTo>
                      <a:pt x="202" y="72"/>
                    </a:lnTo>
                    <a:lnTo>
                      <a:pt x="203" y="72"/>
                    </a:lnTo>
                    <a:lnTo>
                      <a:pt x="205" y="72"/>
                    </a:lnTo>
                    <a:lnTo>
                      <a:pt x="206" y="72"/>
                    </a:lnTo>
                    <a:lnTo>
                      <a:pt x="208" y="74"/>
                    </a:lnTo>
                    <a:lnTo>
                      <a:pt x="208" y="75"/>
                    </a:lnTo>
                    <a:lnTo>
                      <a:pt x="208" y="76"/>
                    </a:lnTo>
                    <a:lnTo>
                      <a:pt x="208" y="78"/>
                    </a:lnTo>
                    <a:lnTo>
                      <a:pt x="209" y="79"/>
                    </a:lnTo>
                    <a:lnTo>
                      <a:pt x="208" y="80"/>
                    </a:lnTo>
                    <a:lnTo>
                      <a:pt x="208" y="81"/>
                    </a:lnTo>
                    <a:lnTo>
                      <a:pt x="207" y="82"/>
                    </a:lnTo>
                    <a:lnTo>
                      <a:pt x="207" y="82"/>
                    </a:lnTo>
                    <a:lnTo>
                      <a:pt x="207" y="83"/>
                    </a:lnTo>
                    <a:lnTo>
                      <a:pt x="208" y="84"/>
                    </a:lnTo>
                    <a:lnTo>
                      <a:pt x="209" y="84"/>
                    </a:lnTo>
                    <a:lnTo>
                      <a:pt x="209" y="84"/>
                    </a:lnTo>
                    <a:lnTo>
                      <a:pt x="210" y="84"/>
                    </a:lnTo>
                    <a:lnTo>
                      <a:pt x="211" y="82"/>
                    </a:lnTo>
                    <a:lnTo>
                      <a:pt x="211" y="82"/>
                    </a:lnTo>
                    <a:lnTo>
                      <a:pt x="212" y="82"/>
                    </a:lnTo>
                    <a:lnTo>
                      <a:pt x="212" y="81"/>
                    </a:lnTo>
                    <a:lnTo>
                      <a:pt x="213" y="81"/>
                    </a:lnTo>
                    <a:lnTo>
                      <a:pt x="213" y="82"/>
                    </a:lnTo>
                    <a:lnTo>
                      <a:pt x="213" y="84"/>
                    </a:lnTo>
                    <a:lnTo>
                      <a:pt x="214" y="85"/>
                    </a:lnTo>
                    <a:lnTo>
                      <a:pt x="216" y="86"/>
                    </a:lnTo>
                    <a:lnTo>
                      <a:pt x="217" y="87"/>
                    </a:lnTo>
                    <a:lnTo>
                      <a:pt x="218" y="88"/>
                    </a:lnTo>
                    <a:lnTo>
                      <a:pt x="219" y="88"/>
                    </a:lnTo>
                    <a:lnTo>
                      <a:pt x="220" y="89"/>
                    </a:lnTo>
                    <a:lnTo>
                      <a:pt x="221" y="89"/>
                    </a:lnTo>
                    <a:lnTo>
                      <a:pt x="222" y="91"/>
                    </a:lnTo>
                    <a:lnTo>
                      <a:pt x="223" y="92"/>
                    </a:lnTo>
                    <a:lnTo>
                      <a:pt x="224" y="92"/>
                    </a:lnTo>
                    <a:lnTo>
                      <a:pt x="226" y="93"/>
                    </a:lnTo>
                    <a:lnTo>
                      <a:pt x="227" y="94"/>
                    </a:lnTo>
                    <a:lnTo>
                      <a:pt x="229" y="94"/>
                    </a:lnTo>
                    <a:lnTo>
                      <a:pt x="230" y="94"/>
                    </a:lnTo>
                    <a:lnTo>
                      <a:pt x="231" y="94"/>
                    </a:lnTo>
                    <a:lnTo>
                      <a:pt x="233" y="92"/>
                    </a:lnTo>
                    <a:lnTo>
                      <a:pt x="234" y="91"/>
                    </a:lnTo>
                    <a:lnTo>
                      <a:pt x="235" y="91"/>
                    </a:lnTo>
                    <a:lnTo>
                      <a:pt x="236" y="92"/>
                    </a:lnTo>
                    <a:lnTo>
                      <a:pt x="236" y="93"/>
                    </a:lnTo>
                    <a:lnTo>
                      <a:pt x="237" y="94"/>
                    </a:lnTo>
                    <a:lnTo>
                      <a:pt x="239" y="94"/>
                    </a:lnTo>
                    <a:lnTo>
                      <a:pt x="240" y="95"/>
                    </a:lnTo>
                    <a:lnTo>
                      <a:pt x="240" y="96"/>
                    </a:lnTo>
                    <a:lnTo>
                      <a:pt x="240" y="96"/>
                    </a:lnTo>
                    <a:lnTo>
                      <a:pt x="242" y="96"/>
                    </a:lnTo>
                    <a:lnTo>
                      <a:pt x="243" y="98"/>
                    </a:lnTo>
                    <a:lnTo>
                      <a:pt x="243" y="96"/>
                    </a:lnTo>
                    <a:lnTo>
                      <a:pt x="244" y="96"/>
                    </a:lnTo>
                    <a:lnTo>
                      <a:pt x="246" y="95"/>
                    </a:lnTo>
                    <a:lnTo>
                      <a:pt x="247" y="95"/>
                    </a:lnTo>
                    <a:lnTo>
                      <a:pt x="247" y="94"/>
                    </a:lnTo>
                    <a:lnTo>
                      <a:pt x="247" y="93"/>
                    </a:lnTo>
                    <a:lnTo>
                      <a:pt x="247" y="91"/>
                    </a:lnTo>
                    <a:lnTo>
                      <a:pt x="247" y="90"/>
                    </a:lnTo>
                    <a:lnTo>
                      <a:pt x="247" y="89"/>
                    </a:lnTo>
                    <a:lnTo>
                      <a:pt x="248" y="89"/>
                    </a:lnTo>
                    <a:lnTo>
                      <a:pt x="249" y="89"/>
                    </a:lnTo>
                    <a:lnTo>
                      <a:pt x="249" y="91"/>
                    </a:lnTo>
                    <a:lnTo>
                      <a:pt x="250" y="91"/>
                    </a:lnTo>
                    <a:lnTo>
                      <a:pt x="250" y="92"/>
                    </a:lnTo>
                    <a:lnTo>
                      <a:pt x="250" y="92"/>
                    </a:lnTo>
                    <a:lnTo>
                      <a:pt x="251" y="93"/>
                    </a:lnTo>
                    <a:lnTo>
                      <a:pt x="252" y="93"/>
                    </a:lnTo>
                    <a:lnTo>
                      <a:pt x="253" y="93"/>
                    </a:lnTo>
                    <a:lnTo>
                      <a:pt x="254" y="92"/>
                    </a:lnTo>
                    <a:lnTo>
                      <a:pt x="255" y="92"/>
                    </a:lnTo>
                    <a:lnTo>
                      <a:pt x="254" y="91"/>
                    </a:lnTo>
                    <a:lnTo>
                      <a:pt x="254" y="90"/>
                    </a:lnTo>
                    <a:lnTo>
                      <a:pt x="254" y="89"/>
                    </a:lnTo>
                    <a:lnTo>
                      <a:pt x="254" y="89"/>
                    </a:lnTo>
                    <a:lnTo>
                      <a:pt x="254" y="88"/>
                    </a:lnTo>
                    <a:lnTo>
                      <a:pt x="255" y="88"/>
                    </a:lnTo>
                    <a:lnTo>
                      <a:pt x="257" y="89"/>
                    </a:lnTo>
                    <a:lnTo>
                      <a:pt x="257" y="89"/>
                    </a:lnTo>
                    <a:lnTo>
                      <a:pt x="260" y="90"/>
                    </a:lnTo>
                    <a:lnTo>
                      <a:pt x="261" y="91"/>
                    </a:lnTo>
                    <a:lnTo>
                      <a:pt x="261" y="91"/>
                    </a:lnTo>
                    <a:lnTo>
                      <a:pt x="262" y="91"/>
                    </a:lnTo>
                    <a:lnTo>
                      <a:pt x="263" y="91"/>
                    </a:lnTo>
                    <a:lnTo>
                      <a:pt x="264" y="90"/>
                    </a:lnTo>
                    <a:lnTo>
                      <a:pt x="264" y="89"/>
                    </a:lnTo>
                    <a:lnTo>
                      <a:pt x="263" y="89"/>
                    </a:lnTo>
                    <a:lnTo>
                      <a:pt x="262" y="88"/>
                    </a:lnTo>
                    <a:lnTo>
                      <a:pt x="260" y="87"/>
                    </a:lnTo>
                    <a:lnTo>
                      <a:pt x="260" y="86"/>
                    </a:lnTo>
                    <a:lnTo>
                      <a:pt x="259" y="86"/>
                    </a:lnTo>
                    <a:lnTo>
                      <a:pt x="260" y="85"/>
                    </a:lnTo>
                    <a:lnTo>
                      <a:pt x="261" y="85"/>
                    </a:lnTo>
                    <a:lnTo>
                      <a:pt x="261" y="86"/>
                    </a:lnTo>
                    <a:lnTo>
                      <a:pt x="262" y="87"/>
                    </a:lnTo>
                    <a:lnTo>
                      <a:pt x="265" y="88"/>
                    </a:lnTo>
                    <a:lnTo>
                      <a:pt x="267" y="89"/>
                    </a:lnTo>
                    <a:lnTo>
                      <a:pt x="267" y="91"/>
                    </a:lnTo>
                    <a:lnTo>
                      <a:pt x="268" y="92"/>
                    </a:lnTo>
                    <a:lnTo>
                      <a:pt x="269" y="93"/>
                    </a:lnTo>
                    <a:lnTo>
                      <a:pt x="270" y="94"/>
                    </a:lnTo>
                    <a:lnTo>
                      <a:pt x="270" y="95"/>
                    </a:lnTo>
                    <a:lnTo>
                      <a:pt x="271" y="96"/>
                    </a:lnTo>
                    <a:lnTo>
                      <a:pt x="273" y="95"/>
                    </a:lnTo>
                    <a:lnTo>
                      <a:pt x="274" y="95"/>
                    </a:lnTo>
                    <a:lnTo>
                      <a:pt x="275" y="95"/>
                    </a:lnTo>
                    <a:lnTo>
                      <a:pt x="277" y="95"/>
                    </a:lnTo>
                    <a:lnTo>
                      <a:pt x="278" y="95"/>
                    </a:lnTo>
                    <a:lnTo>
                      <a:pt x="278" y="96"/>
                    </a:lnTo>
                    <a:lnTo>
                      <a:pt x="279" y="96"/>
                    </a:lnTo>
                    <a:lnTo>
                      <a:pt x="279" y="96"/>
                    </a:lnTo>
                    <a:lnTo>
                      <a:pt x="280" y="97"/>
                    </a:lnTo>
                    <a:lnTo>
                      <a:pt x="280" y="98"/>
                    </a:lnTo>
                    <a:lnTo>
                      <a:pt x="279" y="99"/>
                    </a:lnTo>
                    <a:lnTo>
                      <a:pt x="279" y="100"/>
                    </a:lnTo>
                    <a:lnTo>
                      <a:pt x="280" y="102"/>
                    </a:lnTo>
                    <a:lnTo>
                      <a:pt x="281" y="103"/>
                    </a:lnTo>
                    <a:lnTo>
                      <a:pt x="281" y="104"/>
                    </a:lnTo>
                    <a:lnTo>
                      <a:pt x="282" y="104"/>
                    </a:lnTo>
                    <a:lnTo>
                      <a:pt x="283" y="105"/>
                    </a:lnTo>
                    <a:lnTo>
                      <a:pt x="284" y="105"/>
                    </a:lnTo>
                    <a:lnTo>
                      <a:pt x="285" y="105"/>
                    </a:lnTo>
                    <a:lnTo>
                      <a:pt x="285" y="104"/>
                    </a:lnTo>
                    <a:lnTo>
                      <a:pt x="286" y="104"/>
                    </a:lnTo>
                    <a:lnTo>
                      <a:pt x="287" y="105"/>
                    </a:lnTo>
                    <a:lnTo>
                      <a:pt x="288" y="106"/>
                    </a:lnTo>
                    <a:lnTo>
                      <a:pt x="288" y="106"/>
                    </a:lnTo>
                    <a:lnTo>
                      <a:pt x="290" y="107"/>
                    </a:lnTo>
                    <a:lnTo>
                      <a:pt x="291" y="108"/>
                    </a:lnTo>
                    <a:lnTo>
                      <a:pt x="291" y="108"/>
                    </a:lnTo>
                    <a:lnTo>
                      <a:pt x="292" y="109"/>
                    </a:lnTo>
                    <a:lnTo>
                      <a:pt x="293" y="110"/>
                    </a:lnTo>
                    <a:lnTo>
                      <a:pt x="294" y="110"/>
                    </a:lnTo>
                    <a:lnTo>
                      <a:pt x="295" y="111"/>
                    </a:lnTo>
                    <a:lnTo>
                      <a:pt x="296" y="112"/>
                    </a:lnTo>
                    <a:lnTo>
                      <a:pt x="297" y="112"/>
                    </a:lnTo>
                    <a:lnTo>
                      <a:pt x="298" y="113"/>
                    </a:lnTo>
                    <a:lnTo>
                      <a:pt x="298" y="113"/>
                    </a:lnTo>
                    <a:lnTo>
                      <a:pt x="298" y="114"/>
                    </a:lnTo>
                    <a:lnTo>
                      <a:pt x="298" y="115"/>
                    </a:lnTo>
                    <a:lnTo>
                      <a:pt x="298" y="116"/>
                    </a:lnTo>
                    <a:lnTo>
                      <a:pt x="298" y="117"/>
                    </a:lnTo>
                    <a:lnTo>
                      <a:pt x="298" y="117"/>
                    </a:lnTo>
                    <a:lnTo>
                      <a:pt x="298" y="118"/>
                    </a:lnTo>
                    <a:lnTo>
                      <a:pt x="298" y="119"/>
                    </a:lnTo>
                    <a:lnTo>
                      <a:pt x="297" y="119"/>
                    </a:lnTo>
                    <a:lnTo>
                      <a:pt x="297" y="120"/>
                    </a:lnTo>
                    <a:lnTo>
                      <a:pt x="297" y="120"/>
                    </a:lnTo>
                    <a:lnTo>
                      <a:pt x="297" y="121"/>
                    </a:lnTo>
                    <a:lnTo>
                      <a:pt x="298" y="122"/>
                    </a:lnTo>
                    <a:lnTo>
                      <a:pt x="298" y="123"/>
                    </a:lnTo>
                    <a:lnTo>
                      <a:pt x="299" y="123"/>
                    </a:lnTo>
                    <a:lnTo>
                      <a:pt x="299" y="124"/>
                    </a:lnTo>
                    <a:lnTo>
                      <a:pt x="299" y="124"/>
                    </a:lnTo>
                    <a:lnTo>
                      <a:pt x="299" y="125"/>
                    </a:lnTo>
                    <a:lnTo>
                      <a:pt x="300" y="126"/>
                    </a:lnTo>
                    <a:lnTo>
                      <a:pt x="300" y="127"/>
                    </a:lnTo>
                    <a:lnTo>
                      <a:pt x="301" y="127"/>
                    </a:lnTo>
                    <a:lnTo>
                      <a:pt x="300" y="129"/>
                    </a:lnTo>
                    <a:lnTo>
                      <a:pt x="300" y="130"/>
                    </a:lnTo>
                    <a:lnTo>
                      <a:pt x="300" y="131"/>
                    </a:lnTo>
                    <a:lnTo>
                      <a:pt x="300" y="132"/>
                    </a:lnTo>
                    <a:lnTo>
                      <a:pt x="300" y="133"/>
                    </a:lnTo>
                    <a:lnTo>
                      <a:pt x="301" y="138"/>
                    </a:lnTo>
                    <a:lnTo>
                      <a:pt x="305" y="140"/>
                    </a:lnTo>
                    <a:lnTo>
                      <a:pt x="305" y="141"/>
                    </a:lnTo>
                    <a:lnTo>
                      <a:pt x="305" y="143"/>
                    </a:lnTo>
                    <a:lnTo>
                      <a:pt x="306" y="143"/>
                    </a:lnTo>
                    <a:lnTo>
                      <a:pt x="306" y="144"/>
                    </a:lnTo>
                    <a:lnTo>
                      <a:pt x="307" y="144"/>
                    </a:lnTo>
                    <a:lnTo>
                      <a:pt x="308" y="144"/>
                    </a:lnTo>
                    <a:lnTo>
                      <a:pt x="309" y="147"/>
                    </a:lnTo>
                    <a:lnTo>
                      <a:pt x="309" y="147"/>
                    </a:lnTo>
                    <a:lnTo>
                      <a:pt x="310" y="148"/>
                    </a:lnTo>
                    <a:lnTo>
                      <a:pt x="311" y="148"/>
                    </a:lnTo>
                    <a:lnTo>
                      <a:pt x="312" y="148"/>
                    </a:lnTo>
                    <a:lnTo>
                      <a:pt x="311" y="149"/>
                    </a:lnTo>
                    <a:lnTo>
                      <a:pt x="311" y="151"/>
                    </a:lnTo>
                    <a:lnTo>
                      <a:pt x="311" y="151"/>
                    </a:lnTo>
                    <a:lnTo>
                      <a:pt x="311" y="152"/>
                    </a:lnTo>
                    <a:lnTo>
                      <a:pt x="311" y="153"/>
                    </a:lnTo>
                    <a:lnTo>
                      <a:pt x="312" y="155"/>
                    </a:lnTo>
                    <a:lnTo>
                      <a:pt x="313" y="155"/>
                    </a:lnTo>
                    <a:lnTo>
                      <a:pt x="313" y="156"/>
                    </a:lnTo>
                    <a:lnTo>
                      <a:pt x="315" y="156"/>
                    </a:lnTo>
                    <a:lnTo>
                      <a:pt x="316" y="157"/>
                    </a:lnTo>
                    <a:lnTo>
                      <a:pt x="318" y="156"/>
                    </a:lnTo>
                    <a:lnTo>
                      <a:pt x="319" y="157"/>
                    </a:lnTo>
                    <a:lnTo>
                      <a:pt x="320" y="157"/>
                    </a:lnTo>
                    <a:lnTo>
                      <a:pt x="322" y="158"/>
                    </a:lnTo>
                    <a:lnTo>
                      <a:pt x="324" y="159"/>
                    </a:lnTo>
                    <a:lnTo>
                      <a:pt x="325" y="159"/>
                    </a:lnTo>
                    <a:lnTo>
                      <a:pt x="326" y="158"/>
                    </a:lnTo>
                    <a:lnTo>
                      <a:pt x="326" y="158"/>
                    </a:lnTo>
                    <a:lnTo>
                      <a:pt x="327" y="158"/>
                    </a:lnTo>
                    <a:lnTo>
                      <a:pt x="328" y="159"/>
                    </a:lnTo>
                    <a:lnTo>
                      <a:pt x="327" y="159"/>
                    </a:lnTo>
                    <a:lnTo>
                      <a:pt x="326" y="160"/>
                    </a:lnTo>
                    <a:lnTo>
                      <a:pt x="326" y="161"/>
                    </a:lnTo>
                    <a:lnTo>
                      <a:pt x="327" y="162"/>
                    </a:lnTo>
                    <a:lnTo>
                      <a:pt x="328" y="162"/>
                    </a:lnTo>
                    <a:lnTo>
                      <a:pt x="329" y="162"/>
                    </a:lnTo>
                    <a:lnTo>
                      <a:pt x="329" y="161"/>
                    </a:lnTo>
                    <a:lnTo>
                      <a:pt x="331" y="161"/>
                    </a:lnTo>
                    <a:lnTo>
                      <a:pt x="332" y="161"/>
                    </a:lnTo>
                    <a:lnTo>
                      <a:pt x="333" y="162"/>
                    </a:lnTo>
                    <a:lnTo>
                      <a:pt x="333" y="163"/>
                    </a:lnTo>
                    <a:lnTo>
                      <a:pt x="334" y="165"/>
                    </a:lnTo>
                    <a:lnTo>
                      <a:pt x="335" y="165"/>
                    </a:lnTo>
                    <a:lnTo>
                      <a:pt x="336" y="165"/>
                    </a:lnTo>
                    <a:lnTo>
                      <a:pt x="336" y="165"/>
                    </a:lnTo>
                    <a:lnTo>
                      <a:pt x="339" y="165"/>
                    </a:lnTo>
                    <a:lnTo>
                      <a:pt x="341" y="166"/>
                    </a:lnTo>
                    <a:lnTo>
                      <a:pt x="342" y="166"/>
                    </a:lnTo>
                    <a:lnTo>
                      <a:pt x="344" y="169"/>
                    </a:lnTo>
                    <a:lnTo>
                      <a:pt x="345" y="169"/>
                    </a:lnTo>
                    <a:lnTo>
                      <a:pt x="346" y="169"/>
                    </a:lnTo>
                    <a:lnTo>
                      <a:pt x="347" y="169"/>
                    </a:lnTo>
                    <a:lnTo>
                      <a:pt x="350" y="169"/>
                    </a:lnTo>
                    <a:lnTo>
                      <a:pt x="350" y="168"/>
                    </a:lnTo>
                    <a:lnTo>
                      <a:pt x="350" y="169"/>
                    </a:lnTo>
                    <a:lnTo>
                      <a:pt x="351" y="170"/>
                    </a:lnTo>
                    <a:lnTo>
                      <a:pt x="352" y="170"/>
                    </a:lnTo>
                    <a:lnTo>
                      <a:pt x="353" y="170"/>
                    </a:lnTo>
                    <a:lnTo>
                      <a:pt x="354" y="172"/>
                    </a:lnTo>
                    <a:lnTo>
                      <a:pt x="355" y="172"/>
                    </a:lnTo>
                    <a:lnTo>
                      <a:pt x="356" y="172"/>
                    </a:lnTo>
                    <a:lnTo>
                      <a:pt x="357" y="172"/>
                    </a:lnTo>
                    <a:lnTo>
                      <a:pt x="357" y="173"/>
                    </a:lnTo>
                    <a:lnTo>
                      <a:pt x="357" y="174"/>
                    </a:lnTo>
                    <a:lnTo>
                      <a:pt x="356" y="175"/>
                    </a:lnTo>
                    <a:lnTo>
                      <a:pt x="356" y="177"/>
                    </a:lnTo>
                    <a:lnTo>
                      <a:pt x="356" y="178"/>
                    </a:lnTo>
                    <a:lnTo>
                      <a:pt x="356" y="179"/>
                    </a:lnTo>
                    <a:lnTo>
                      <a:pt x="357" y="180"/>
                    </a:lnTo>
                    <a:lnTo>
                      <a:pt x="357" y="181"/>
                    </a:lnTo>
                    <a:lnTo>
                      <a:pt x="359" y="182"/>
                    </a:lnTo>
                    <a:lnTo>
                      <a:pt x="360" y="183"/>
                    </a:lnTo>
                    <a:lnTo>
                      <a:pt x="360" y="184"/>
                    </a:lnTo>
                    <a:lnTo>
                      <a:pt x="360" y="185"/>
                    </a:lnTo>
                    <a:lnTo>
                      <a:pt x="360" y="186"/>
                    </a:lnTo>
                    <a:lnTo>
                      <a:pt x="360" y="186"/>
                    </a:lnTo>
                    <a:lnTo>
                      <a:pt x="360" y="189"/>
                    </a:lnTo>
                    <a:lnTo>
                      <a:pt x="360" y="189"/>
                    </a:lnTo>
                    <a:lnTo>
                      <a:pt x="360" y="191"/>
                    </a:lnTo>
                    <a:lnTo>
                      <a:pt x="361" y="191"/>
                    </a:lnTo>
                    <a:lnTo>
                      <a:pt x="362" y="192"/>
                    </a:lnTo>
                    <a:lnTo>
                      <a:pt x="362" y="193"/>
                    </a:lnTo>
                    <a:lnTo>
                      <a:pt x="363" y="193"/>
                    </a:lnTo>
                    <a:lnTo>
                      <a:pt x="364" y="194"/>
                    </a:lnTo>
                    <a:lnTo>
                      <a:pt x="364" y="195"/>
                    </a:lnTo>
                    <a:lnTo>
                      <a:pt x="365" y="195"/>
                    </a:lnTo>
                    <a:lnTo>
                      <a:pt x="366" y="196"/>
                    </a:lnTo>
                    <a:lnTo>
                      <a:pt x="367" y="196"/>
                    </a:lnTo>
                    <a:lnTo>
                      <a:pt x="367" y="197"/>
                    </a:lnTo>
                    <a:lnTo>
                      <a:pt x="368" y="198"/>
                    </a:lnTo>
                    <a:lnTo>
                      <a:pt x="369" y="199"/>
                    </a:lnTo>
                    <a:lnTo>
                      <a:pt x="371" y="200"/>
                    </a:lnTo>
                    <a:lnTo>
                      <a:pt x="372" y="201"/>
                    </a:lnTo>
                    <a:lnTo>
                      <a:pt x="372" y="202"/>
                    </a:lnTo>
                    <a:lnTo>
                      <a:pt x="374" y="203"/>
                    </a:lnTo>
                    <a:lnTo>
                      <a:pt x="374" y="203"/>
                    </a:lnTo>
                    <a:lnTo>
                      <a:pt x="374" y="204"/>
                    </a:lnTo>
                    <a:lnTo>
                      <a:pt x="374" y="205"/>
                    </a:lnTo>
                    <a:lnTo>
                      <a:pt x="375" y="206"/>
                    </a:lnTo>
                    <a:lnTo>
                      <a:pt x="375" y="206"/>
                    </a:lnTo>
                    <a:lnTo>
                      <a:pt x="376" y="206"/>
                    </a:lnTo>
                    <a:lnTo>
                      <a:pt x="377" y="207"/>
                    </a:lnTo>
                    <a:lnTo>
                      <a:pt x="378" y="208"/>
                    </a:lnTo>
                    <a:lnTo>
                      <a:pt x="376" y="210"/>
                    </a:lnTo>
                    <a:lnTo>
                      <a:pt x="377" y="210"/>
                    </a:lnTo>
                    <a:lnTo>
                      <a:pt x="377" y="211"/>
                    </a:lnTo>
                    <a:lnTo>
                      <a:pt x="377" y="212"/>
                    </a:lnTo>
                    <a:lnTo>
                      <a:pt x="377" y="213"/>
                    </a:lnTo>
                    <a:lnTo>
                      <a:pt x="377" y="213"/>
                    </a:lnTo>
                    <a:lnTo>
                      <a:pt x="375" y="215"/>
                    </a:lnTo>
                    <a:lnTo>
                      <a:pt x="375" y="216"/>
                    </a:lnTo>
                    <a:lnTo>
                      <a:pt x="375" y="217"/>
                    </a:lnTo>
                    <a:lnTo>
                      <a:pt x="375" y="217"/>
                    </a:lnTo>
                    <a:lnTo>
                      <a:pt x="375" y="218"/>
                    </a:lnTo>
                    <a:lnTo>
                      <a:pt x="377" y="219"/>
                    </a:lnTo>
                    <a:lnTo>
                      <a:pt x="378" y="220"/>
                    </a:lnTo>
                    <a:lnTo>
                      <a:pt x="378" y="220"/>
                    </a:lnTo>
                    <a:lnTo>
                      <a:pt x="379" y="220"/>
                    </a:lnTo>
                    <a:lnTo>
                      <a:pt x="380" y="220"/>
                    </a:lnTo>
                    <a:lnTo>
                      <a:pt x="381" y="221"/>
                    </a:lnTo>
                    <a:lnTo>
                      <a:pt x="381" y="222"/>
                    </a:lnTo>
                    <a:lnTo>
                      <a:pt x="381" y="223"/>
                    </a:lnTo>
                    <a:lnTo>
                      <a:pt x="380" y="224"/>
                    </a:lnTo>
                    <a:lnTo>
                      <a:pt x="380" y="225"/>
                    </a:lnTo>
                    <a:lnTo>
                      <a:pt x="381" y="227"/>
                    </a:lnTo>
                    <a:lnTo>
                      <a:pt x="381" y="227"/>
                    </a:lnTo>
                    <a:lnTo>
                      <a:pt x="381" y="228"/>
                    </a:lnTo>
                    <a:lnTo>
                      <a:pt x="380" y="229"/>
                    </a:lnTo>
                    <a:lnTo>
                      <a:pt x="379" y="229"/>
                    </a:lnTo>
                    <a:lnTo>
                      <a:pt x="380" y="230"/>
                    </a:lnTo>
                    <a:lnTo>
                      <a:pt x="381" y="230"/>
                    </a:lnTo>
                    <a:lnTo>
                      <a:pt x="381" y="230"/>
                    </a:lnTo>
                    <a:lnTo>
                      <a:pt x="382" y="230"/>
                    </a:lnTo>
                    <a:lnTo>
                      <a:pt x="384" y="231"/>
                    </a:lnTo>
                    <a:lnTo>
                      <a:pt x="384" y="231"/>
                    </a:lnTo>
                    <a:lnTo>
                      <a:pt x="385" y="232"/>
                    </a:lnTo>
                    <a:lnTo>
                      <a:pt x="387" y="233"/>
                    </a:lnTo>
                    <a:lnTo>
                      <a:pt x="388" y="234"/>
                    </a:lnTo>
                    <a:lnTo>
                      <a:pt x="388" y="234"/>
                    </a:lnTo>
                    <a:lnTo>
                      <a:pt x="390" y="234"/>
                    </a:lnTo>
                    <a:lnTo>
                      <a:pt x="391" y="234"/>
                    </a:lnTo>
                    <a:lnTo>
                      <a:pt x="391" y="234"/>
                    </a:lnTo>
                    <a:lnTo>
                      <a:pt x="392" y="235"/>
                    </a:lnTo>
                    <a:lnTo>
                      <a:pt x="393" y="235"/>
                    </a:lnTo>
                    <a:lnTo>
                      <a:pt x="394" y="236"/>
                    </a:lnTo>
                    <a:lnTo>
                      <a:pt x="395" y="236"/>
                    </a:lnTo>
                    <a:lnTo>
                      <a:pt x="396" y="238"/>
                    </a:lnTo>
                    <a:lnTo>
                      <a:pt x="397" y="239"/>
                    </a:lnTo>
                    <a:lnTo>
                      <a:pt x="396" y="241"/>
                    </a:lnTo>
                    <a:lnTo>
                      <a:pt x="396" y="241"/>
                    </a:lnTo>
                    <a:lnTo>
                      <a:pt x="397" y="244"/>
                    </a:lnTo>
                    <a:lnTo>
                      <a:pt x="396" y="244"/>
                    </a:lnTo>
                    <a:lnTo>
                      <a:pt x="396" y="245"/>
                    </a:lnTo>
                    <a:lnTo>
                      <a:pt x="396" y="246"/>
                    </a:lnTo>
                    <a:lnTo>
                      <a:pt x="397" y="247"/>
                    </a:lnTo>
                    <a:lnTo>
                      <a:pt x="398" y="247"/>
                    </a:lnTo>
                    <a:lnTo>
                      <a:pt x="399" y="248"/>
                    </a:lnTo>
                    <a:lnTo>
                      <a:pt x="400" y="249"/>
                    </a:lnTo>
                    <a:lnTo>
                      <a:pt x="401" y="250"/>
                    </a:lnTo>
                    <a:lnTo>
                      <a:pt x="401" y="251"/>
                    </a:lnTo>
                    <a:lnTo>
                      <a:pt x="401" y="251"/>
                    </a:lnTo>
                    <a:lnTo>
                      <a:pt x="401" y="252"/>
                    </a:lnTo>
                    <a:lnTo>
                      <a:pt x="402" y="253"/>
                    </a:lnTo>
                    <a:lnTo>
                      <a:pt x="402" y="254"/>
                    </a:lnTo>
                    <a:lnTo>
                      <a:pt x="402" y="255"/>
                    </a:lnTo>
                    <a:lnTo>
                      <a:pt x="402" y="255"/>
                    </a:lnTo>
                    <a:lnTo>
                      <a:pt x="402" y="256"/>
                    </a:lnTo>
                    <a:lnTo>
                      <a:pt x="402" y="257"/>
                    </a:lnTo>
                    <a:lnTo>
                      <a:pt x="401" y="258"/>
                    </a:lnTo>
                    <a:lnTo>
                      <a:pt x="401" y="258"/>
                    </a:lnTo>
                    <a:lnTo>
                      <a:pt x="401" y="261"/>
                    </a:lnTo>
                    <a:lnTo>
                      <a:pt x="400" y="262"/>
                    </a:lnTo>
                    <a:lnTo>
                      <a:pt x="400" y="264"/>
                    </a:lnTo>
                    <a:lnTo>
                      <a:pt x="400" y="265"/>
                    </a:lnTo>
                    <a:lnTo>
                      <a:pt x="400" y="265"/>
                    </a:lnTo>
                    <a:lnTo>
                      <a:pt x="401" y="265"/>
                    </a:lnTo>
                    <a:lnTo>
                      <a:pt x="401" y="266"/>
                    </a:lnTo>
                    <a:lnTo>
                      <a:pt x="404" y="267"/>
                    </a:lnTo>
                    <a:lnTo>
                      <a:pt x="405" y="268"/>
                    </a:lnTo>
                    <a:lnTo>
                      <a:pt x="408" y="269"/>
                    </a:lnTo>
                    <a:lnTo>
                      <a:pt x="409" y="270"/>
                    </a:lnTo>
                    <a:lnTo>
                      <a:pt x="409" y="271"/>
                    </a:lnTo>
                    <a:lnTo>
                      <a:pt x="410" y="271"/>
                    </a:lnTo>
                    <a:lnTo>
                      <a:pt x="411" y="271"/>
                    </a:lnTo>
                    <a:lnTo>
                      <a:pt x="412" y="271"/>
                    </a:lnTo>
                    <a:lnTo>
                      <a:pt x="414" y="271"/>
                    </a:lnTo>
                    <a:lnTo>
                      <a:pt x="415" y="270"/>
                    </a:lnTo>
                    <a:lnTo>
                      <a:pt x="416" y="271"/>
                    </a:lnTo>
                    <a:lnTo>
                      <a:pt x="416" y="272"/>
                    </a:lnTo>
                    <a:lnTo>
                      <a:pt x="416" y="272"/>
                    </a:lnTo>
                    <a:lnTo>
                      <a:pt x="415" y="273"/>
                    </a:lnTo>
                    <a:lnTo>
                      <a:pt x="415" y="274"/>
                    </a:lnTo>
                    <a:lnTo>
                      <a:pt x="415" y="275"/>
                    </a:lnTo>
                    <a:lnTo>
                      <a:pt x="415" y="275"/>
                    </a:lnTo>
                    <a:lnTo>
                      <a:pt x="415" y="276"/>
                    </a:lnTo>
                    <a:lnTo>
                      <a:pt x="416" y="277"/>
                    </a:lnTo>
                    <a:lnTo>
                      <a:pt x="417" y="277"/>
                    </a:lnTo>
                    <a:lnTo>
                      <a:pt x="419" y="278"/>
                    </a:lnTo>
                    <a:lnTo>
                      <a:pt x="419" y="279"/>
                    </a:lnTo>
                    <a:lnTo>
                      <a:pt x="419" y="279"/>
                    </a:lnTo>
                    <a:lnTo>
                      <a:pt x="420" y="280"/>
                    </a:lnTo>
                    <a:lnTo>
                      <a:pt x="421" y="281"/>
                    </a:lnTo>
                    <a:lnTo>
                      <a:pt x="422" y="282"/>
                    </a:lnTo>
                    <a:lnTo>
                      <a:pt x="422" y="282"/>
                    </a:lnTo>
                    <a:lnTo>
                      <a:pt x="426" y="283"/>
                    </a:lnTo>
                    <a:lnTo>
                      <a:pt x="426" y="285"/>
                    </a:lnTo>
                    <a:lnTo>
                      <a:pt x="426" y="286"/>
                    </a:lnTo>
                    <a:lnTo>
                      <a:pt x="426" y="286"/>
                    </a:lnTo>
                    <a:lnTo>
                      <a:pt x="427" y="286"/>
                    </a:lnTo>
                    <a:lnTo>
                      <a:pt x="428" y="286"/>
                    </a:lnTo>
                    <a:lnTo>
                      <a:pt x="429" y="286"/>
                    </a:lnTo>
                    <a:lnTo>
                      <a:pt x="429" y="287"/>
                    </a:lnTo>
                    <a:lnTo>
                      <a:pt x="429" y="288"/>
                    </a:lnTo>
                    <a:lnTo>
                      <a:pt x="431" y="288"/>
                    </a:lnTo>
                    <a:lnTo>
                      <a:pt x="432" y="288"/>
                    </a:lnTo>
                    <a:lnTo>
                      <a:pt x="433" y="288"/>
                    </a:lnTo>
                    <a:lnTo>
                      <a:pt x="433" y="289"/>
                    </a:lnTo>
                    <a:lnTo>
                      <a:pt x="433" y="289"/>
                    </a:lnTo>
                    <a:lnTo>
                      <a:pt x="434" y="289"/>
                    </a:lnTo>
                    <a:lnTo>
                      <a:pt x="434" y="290"/>
                    </a:lnTo>
                    <a:lnTo>
                      <a:pt x="433" y="292"/>
                    </a:lnTo>
                    <a:lnTo>
                      <a:pt x="433" y="293"/>
                    </a:lnTo>
                    <a:lnTo>
                      <a:pt x="433" y="293"/>
                    </a:lnTo>
                    <a:lnTo>
                      <a:pt x="432" y="294"/>
                    </a:lnTo>
                    <a:lnTo>
                      <a:pt x="431" y="295"/>
                    </a:lnTo>
                    <a:lnTo>
                      <a:pt x="431" y="296"/>
                    </a:lnTo>
                    <a:lnTo>
                      <a:pt x="432" y="296"/>
                    </a:lnTo>
                    <a:lnTo>
                      <a:pt x="433" y="296"/>
                    </a:lnTo>
                    <a:lnTo>
                      <a:pt x="433" y="296"/>
                    </a:lnTo>
                    <a:lnTo>
                      <a:pt x="434" y="297"/>
                    </a:lnTo>
                    <a:lnTo>
                      <a:pt x="434" y="298"/>
                    </a:lnTo>
                    <a:lnTo>
                      <a:pt x="434" y="299"/>
                    </a:lnTo>
                    <a:lnTo>
                      <a:pt x="435" y="299"/>
                    </a:lnTo>
                    <a:lnTo>
                      <a:pt x="436" y="299"/>
                    </a:lnTo>
                    <a:lnTo>
                      <a:pt x="436" y="299"/>
                    </a:lnTo>
                    <a:lnTo>
                      <a:pt x="438" y="299"/>
                    </a:lnTo>
                    <a:lnTo>
                      <a:pt x="439" y="299"/>
                    </a:lnTo>
                    <a:lnTo>
                      <a:pt x="439" y="300"/>
                    </a:lnTo>
                    <a:lnTo>
                      <a:pt x="440" y="301"/>
                    </a:lnTo>
                    <a:lnTo>
                      <a:pt x="440" y="302"/>
                    </a:lnTo>
                    <a:lnTo>
                      <a:pt x="440" y="303"/>
                    </a:lnTo>
                    <a:lnTo>
                      <a:pt x="440" y="303"/>
                    </a:lnTo>
                    <a:lnTo>
                      <a:pt x="440" y="304"/>
                    </a:lnTo>
                    <a:lnTo>
                      <a:pt x="440" y="304"/>
                    </a:lnTo>
                    <a:lnTo>
                      <a:pt x="441" y="305"/>
                    </a:lnTo>
                    <a:lnTo>
                      <a:pt x="442" y="305"/>
                    </a:lnTo>
                    <a:lnTo>
                      <a:pt x="442" y="306"/>
                    </a:lnTo>
                    <a:lnTo>
                      <a:pt x="442" y="306"/>
                    </a:lnTo>
                    <a:lnTo>
                      <a:pt x="442" y="307"/>
                    </a:lnTo>
                    <a:lnTo>
                      <a:pt x="442" y="308"/>
                    </a:lnTo>
                    <a:lnTo>
                      <a:pt x="442" y="309"/>
                    </a:lnTo>
                    <a:lnTo>
                      <a:pt x="443" y="309"/>
                    </a:lnTo>
                    <a:lnTo>
                      <a:pt x="444" y="310"/>
                    </a:lnTo>
                    <a:lnTo>
                      <a:pt x="446" y="310"/>
                    </a:lnTo>
                    <a:lnTo>
                      <a:pt x="446" y="310"/>
                    </a:lnTo>
                    <a:lnTo>
                      <a:pt x="447" y="310"/>
                    </a:lnTo>
                    <a:lnTo>
                      <a:pt x="448" y="310"/>
                    </a:lnTo>
                    <a:lnTo>
                      <a:pt x="448" y="310"/>
                    </a:lnTo>
                    <a:lnTo>
                      <a:pt x="449" y="310"/>
                    </a:lnTo>
                    <a:lnTo>
                      <a:pt x="450" y="309"/>
                    </a:lnTo>
                    <a:lnTo>
                      <a:pt x="451" y="309"/>
                    </a:lnTo>
                    <a:lnTo>
                      <a:pt x="453" y="309"/>
                    </a:lnTo>
                    <a:lnTo>
                      <a:pt x="453" y="310"/>
                    </a:lnTo>
                    <a:lnTo>
                      <a:pt x="453" y="310"/>
                    </a:lnTo>
                    <a:lnTo>
                      <a:pt x="452" y="311"/>
                    </a:lnTo>
                    <a:lnTo>
                      <a:pt x="452" y="312"/>
                    </a:lnTo>
                    <a:lnTo>
                      <a:pt x="453" y="313"/>
                    </a:lnTo>
                    <a:lnTo>
                      <a:pt x="453" y="313"/>
                    </a:lnTo>
                    <a:lnTo>
                      <a:pt x="452" y="316"/>
                    </a:lnTo>
                    <a:lnTo>
                      <a:pt x="451" y="318"/>
                    </a:lnTo>
                    <a:lnTo>
                      <a:pt x="451" y="320"/>
                    </a:lnTo>
                    <a:lnTo>
                      <a:pt x="452" y="321"/>
                    </a:lnTo>
                    <a:lnTo>
                      <a:pt x="453" y="321"/>
                    </a:lnTo>
                    <a:lnTo>
                      <a:pt x="453" y="321"/>
                    </a:lnTo>
                    <a:lnTo>
                      <a:pt x="454" y="322"/>
                    </a:lnTo>
                    <a:lnTo>
                      <a:pt x="453" y="323"/>
                    </a:lnTo>
                    <a:lnTo>
                      <a:pt x="453" y="323"/>
                    </a:lnTo>
                    <a:lnTo>
                      <a:pt x="452" y="323"/>
                    </a:lnTo>
                    <a:lnTo>
                      <a:pt x="451" y="324"/>
                    </a:lnTo>
                    <a:lnTo>
                      <a:pt x="451" y="324"/>
                    </a:lnTo>
                    <a:lnTo>
                      <a:pt x="450" y="324"/>
                    </a:lnTo>
                    <a:lnTo>
                      <a:pt x="450" y="325"/>
                    </a:lnTo>
                    <a:lnTo>
                      <a:pt x="449" y="324"/>
                    </a:lnTo>
                    <a:lnTo>
                      <a:pt x="447" y="323"/>
                    </a:lnTo>
                    <a:lnTo>
                      <a:pt x="447" y="322"/>
                    </a:lnTo>
                    <a:lnTo>
                      <a:pt x="447" y="321"/>
                    </a:lnTo>
                    <a:lnTo>
                      <a:pt x="447" y="320"/>
                    </a:lnTo>
                    <a:lnTo>
                      <a:pt x="446" y="320"/>
                    </a:lnTo>
                    <a:lnTo>
                      <a:pt x="446" y="320"/>
                    </a:lnTo>
                    <a:lnTo>
                      <a:pt x="445" y="321"/>
                    </a:lnTo>
                    <a:lnTo>
                      <a:pt x="444" y="321"/>
                    </a:lnTo>
                    <a:lnTo>
                      <a:pt x="443" y="320"/>
                    </a:lnTo>
                    <a:lnTo>
                      <a:pt x="442" y="320"/>
                    </a:lnTo>
                    <a:lnTo>
                      <a:pt x="440" y="320"/>
                    </a:lnTo>
                    <a:lnTo>
                      <a:pt x="440" y="320"/>
                    </a:lnTo>
                    <a:lnTo>
                      <a:pt x="438" y="320"/>
                    </a:lnTo>
                    <a:lnTo>
                      <a:pt x="438" y="319"/>
                    </a:lnTo>
                    <a:lnTo>
                      <a:pt x="436" y="319"/>
                    </a:lnTo>
                    <a:lnTo>
                      <a:pt x="436" y="319"/>
                    </a:lnTo>
                    <a:lnTo>
                      <a:pt x="436" y="320"/>
                    </a:lnTo>
                    <a:lnTo>
                      <a:pt x="436" y="320"/>
                    </a:lnTo>
                    <a:lnTo>
                      <a:pt x="436" y="321"/>
                    </a:lnTo>
                    <a:lnTo>
                      <a:pt x="435" y="321"/>
                    </a:lnTo>
                    <a:lnTo>
                      <a:pt x="434" y="322"/>
                    </a:lnTo>
                    <a:lnTo>
                      <a:pt x="435" y="322"/>
                    </a:lnTo>
                    <a:lnTo>
                      <a:pt x="435" y="323"/>
                    </a:lnTo>
                    <a:lnTo>
                      <a:pt x="435" y="324"/>
                    </a:lnTo>
                    <a:lnTo>
                      <a:pt x="434" y="324"/>
                    </a:lnTo>
                    <a:lnTo>
                      <a:pt x="433" y="324"/>
                    </a:lnTo>
                    <a:lnTo>
                      <a:pt x="433" y="323"/>
                    </a:lnTo>
                    <a:lnTo>
                      <a:pt x="432" y="321"/>
                    </a:lnTo>
                    <a:lnTo>
                      <a:pt x="431" y="320"/>
                    </a:lnTo>
                    <a:lnTo>
                      <a:pt x="430" y="320"/>
                    </a:lnTo>
                    <a:lnTo>
                      <a:pt x="429" y="320"/>
                    </a:lnTo>
                    <a:lnTo>
                      <a:pt x="429" y="319"/>
                    </a:lnTo>
                    <a:lnTo>
                      <a:pt x="428" y="319"/>
                    </a:lnTo>
                    <a:lnTo>
                      <a:pt x="427" y="319"/>
                    </a:lnTo>
                    <a:lnTo>
                      <a:pt x="426" y="320"/>
                    </a:lnTo>
                    <a:lnTo>
                      <a:pt x="426" y="320"/>
                    </a:lnTo>
                    <a:lnTo>
                      <a:pt x="425" y="320"/>
                    </a:lnTo>
                    <a:lnTo>
                      <a:pt x="424" y="320"/>
                    </a:lnTo>
                    <a:lnTo>
                      <a:pt x="422" y="320"/>
                    </a:lnTo>
                    <a:lnTo>
                      <a:pt x="422" y="320"/>
                    </a:lnTo>
                    <a:lnTo>
                      <a:pt x="420" y="320"/>
                    </a:lnTo>
                    <a:lnTo>
                      <a:pt x="419" y="320"/>
                    </a:lnTo>
                    <a:lnTo>
                      <a:pt x="419" y="320"/>
                    </a:lnTo>
                    <a:lnTo>
                      <a:pt x="419" y="320"/>
                    </a:lnTo>
                    <a:lnTo>
                      <a:pt x="418" y="321"/>
                    </a:lnTo>
                    <a:lnTo>
                      <a:pt x="417" y="322"/>
                    </a:lnTo>
                    <a:lnTo>
                      <a:pt x="417" y="321"/>
                    </a:lnTo>
                    <a:lnTo>
                      <a:pt x="416" y="320"/>
                    </a:lnTo>
                    <a:lnTo>
                      <a:pt x="415" y="321"/>
                    </a:lnTo>
                    <a:lnTo>
                      <a:pt x="415" y="321"/>
                    </a:lnTo>
                    <a:lnTo>
                      <a:pt x="414" y="321"/>
                    </a:lnTo>
                    <a:lnTo>
                      <a:pt x="413" y="320"/>
                    </a:lnTo>
                    <a:lnTo>
                      <a:pt x="413" y="319"/>
                    </a:lnTo>
                    <a:lnTo>
                      <a:pt x="412" y="319"/>
                    </a:lnTo>
                    <a:lnTo>
                      <a:pt x="412" y="319"/>
                    </a:lnTo>
                    <a:lnTo>
                      <a:pt x="412" y="320"/>
                    </a:lnTo>
                    <a:lnTo>
                      <a:pt x="411" y="320"/>
                    </a:lnTo>
                    <a:lnTo>
                      <a:pt x="409" y="319"/>
                    </a:lnTo>
                    <a:lnTo>
                      <a:pt x="407" y="319"/>
                    </a:lnTo>
                    <a:lnTo>
                      <a:pt x="406" y="319"/>
                    </a:lnTo>
                    <a:lnTo>
                      <a:pt x="405" y="318"/>
                    </a:lnTo>
                    <a:lnTo>
                      <a:pt x="405" y="317"/>
                    </a:lnTo>
                    <a:lnTo>
                      <a:pt x="405" y="317"/>
                    </a:lnTo>
                    <a:lnTo>
                      <a:pt x="405" y="316"/>
                    </a:lnTo>
                    <a:lnTo>
                      <a:pt x="404" y="317"/>
                    </a:lnTo>
                    <a:lnTo>
                      <a:pt x="403" y="318"/>
                    </a:lnTo>
                    <a:lnTo>
                      <a:pt x="402" y="318"/>
                    </a:lnTo>
                    <a:lnTo>
                      <a:pt x="401" y="318"/>
                    </a:lnTo>
                    <a:lnTo>
                      <a:pt x="399" y="317"/>
                    </a:lnTo>
                    <a:lnTo>
                      <a:pt x="398" y="317"/>
                    </a:lnTo>
                    <a:lnTo>
                      <a:pt x="397" y="316"/>
                    </a:lnTo>
                    <a:lnTo>
                      <a:pt x="396" y="314"/>
                    </a:lnTo>
                    <a:lnTo>
                      <a:pt x="395" y="313"/>
                    </a:lnTo>
                    <a:lnTo>
                      <a:pt x="394" y="313"/>
                    </a:lnTo>
                    <a:lnTo>
                      <a:pt x="392" y="311"/>
                    </a:lnTo>
                    <a:lnTo>
                      <a:pt x="391" y="311"/>
                    </a:lnTo>
                    <a:lnTo>
                      <a:pt x="390" y="311"/>
                    </a:lnTo>
                    <a:lnTo>
                      <a:pt x="389" y="311"/>
                    </a:lnTo>
                    <a:lnTo>
                      <a:pt x="388" y="311"/>
                    </a:lnTo>
                    <a:lnTo>
                      <a:pt x="388" y="311"/>
                    </a:lnTo>
                    <a:lnTo>
                      <a:pt x="387" y="311"/>
                    </a:lnTo>
                    <a:lnTo>
                      <a:pt x="386" y="311"/>
                    </a:lnTo>
                    <a:lnTo>
                      <a:pt x="384" y="311"/>
                    </a:lnTo>
                    <a:lnTo>
                      <a:pt x="383" y="312"/>
                    </a:lnTo>
                    <a:lnTo>
                      <a:pt x="382" y="312"/>
                    </a:lnTo>
                    <a:lnTo>
                      <a:pt x="381" y="312"/>
                    </a:lnTo>
                    <a:lnTo>
                      <a:pt x="381" y="313"/>
                    </a:lnTo>
                    <a:lnTo>
                      <a:pt x="381" y="313"/>
                    </a:lnTo>
                    <a:lnTo>
                      <a:pt x="381" y="314"/>
                    </a:lnTo>
                    <a:lnTo>
                      <a:pt x="381" y="315"/>
                    </a:lnTo>
                    <a:lnTo>
                      <a:pt x="379" y="316"/>
                    </a:lnTo>
                    <a:lnTo>
                      <a:pt x="378" y="317"/>
                    </a:lnTo>
                    <a:lnTo>
                      <a:pt x="377" y="317"/>
                    </a:lnTo>
                    <a:lnTo>
                      <a:pt x="376" y="318"/>
                    </a:lnTo>
                    <a:lnTo>
                      <a:pt x="376" y="317"/>
                    </a:lnTo>
                    <a:lnTo>
                      <a:pt x="375" y="317"/>
                    </a:lnTo>
                    <a:lnTo>
                      <a:pt x="374" y="319"/>
                    </a:lnTo>
                    <a:lnTo>
                      <a:pt x="374" y="320"/>
                    </a:lnTo>
                    <a:lnTo>
                      <a:pt x="373" y="320"/>
                    </a:lnTo>
                    <a:lnTo>
                      <a:pt x="372" y="320"/>
                    </a:lnTo>
                    <a:lnTo>
                      <a:pt x="371" y="320"/>
                    </a:lnTo>
                    <a:lnTo>
                      <a:pt x="371" y="320"/>
                    </a:lnTo>
                    <a:lnTo>
                      <a:pt x="370" y="320"/>
                    </a:lnTo>
                    <a:lnTo>
                      <a:pt x="369" y="320"/>
                    </a:lnTo>
                    <a:lnTo>
                      <a:pt x="368" y="320"/>
                    </a:lnTo>
                    <a:lnTo>
                      <a:pt x="367" y="321"/>
                    </a:lnTo>
                    <a:lnTo>
                      <a:pt x="367" y="321"/>
                    </a:lnTo>
                    <a:lnTo>
                      <a:pt x="366" y="321"/>
                    </a:lnTo>
                    <a:lnTo>
                      <a:pt x="365" y="320"/>
                    </a:lnTo>
                    <a:lnTo>
                      <a:pt x="364" y="321"/>
                    </a:lnTo>
                    <a:lnTo>
                      <a:pt x="364" y="321"/>
                    </a:lnTo>
                    <a:lnTo>
                      <a:pt x="363" y="322"/>
                    </a:lnTo>
                    <a:lnTo>
                      <a:pt x="362" y="323"/>
                    </a:lnTo>
                    <a:lnTo>
                      <a:pt x="362" y="324"/>
                    </a:lnTo>
                    <a:lnTo>
                      <a:pt x="361" y="324"/>
                    </a:lnTo>
                    <a:lnTo>
                      <a:pt x="360" y="324"/>
                    </a:lnTo>
                    <a:lnTo>
                      <a:pt x="360" y="324"/>
                    </a:lnTo>
                    <a:lnTo>
                      <a:pt x="359" y="324"/>
                    </a:lnTo>
                    <a:lnTo>
                      <a:pt x="358" y="325"/>
                    </a:lnTo>
                    <a:lnTo>
                      <a:pt x="357" y="325"/>
                    </a:lnTo>
                    <a:lnTo>
                      <a:pt x="357" y="326"/>
                    </a:lnTo>
                    <a:lnTo>
                      <a:pt x="356" y="325"/>
                    </a:lnTo>
                    <a:lnTo>
                      <a:pt x="355" y="325"/>
                    </a:lnTo>
                    <a:lnTo>
                      <a:pt x="353" y="326"/>
                    </a:lnTo>
                    <a:lnTo>
                      <a:pt x="353" y="326"/>
                    </a:lnTo>
                    <a:lnTo>
                      <a:pt x="351" y="327"/>
                    </a:lnTo>
                    <a:lnTo>
                      <a:pt x="350" y="328"/>
                    </a:lnTo>
                    <a:lnTo>
                      <a:pt x="349" y="329"/>
                    </a:lnTo>
                    <a:lnTo>
                      <a:pt x="348" y="329"/>
                    </a:lnTo>
                    <a:lnTo>
                      <a:pt x="348" y="330"/>
                    </a:lnTo>
                    <a:lnTo>
                      <a:pt x="347" y="330"/>
                    </a:lnTo>
                    <a:lnTo>
                      <a:pt x="348" y="331"/>
                    </a:lnTo>
                    <a:lnTo>
                      <a:pt x="347" y="331"/>
                    </a:lnTo>
                    <a:lnTo>
                      <a:pt x="346" y="332"/>
                    </a:lnTo>
                    <a:lnTo>
                      <a:pt x="346" y="333"/>
                    </a:lnTo>
                    <a:lnTo>
                      <a:pt x="345" y="333"/>
                    </a:lnTo>
                    <a:lnTo>
                      <a:pt x="344" y="334"/>
                    </a:lnTo>
                    <a:lnTo>
                      <a:pt x="343" y="334"/>
                    </a:lnTo>
                    <a:lnTo>
                      <a:pt x="342" y="334"/>
                    </a:lnTo>
                    <a:lnTo>
                      <a:pt x="340" y="334"/>
                    </a:lnTo>
                    <a:lnTo>
                      <a:pt x="338" y="335"/>
                    </a:lnTo>
                    <a:lnTo>
                      <a:pt x="337" y="335"/>
                    </a:lnTo>
                    <a:lnTo>
                      <a:pt x="336" y="337"/>
                    </a:lnTo>
                    <a:lnTo>
                      <a:pt x="336" y="337"/>
                    </a:lnTo>
                    <a:lnTo>
                      <a:pt x="335" y="337"/>
                    </a:lnTo>
                    <a:lnTo>
                      <a:pt x="331" y="338"/>
                    </a:lnTo>
                    <a:lnTo>
                      <a:pt x="330" y="339"/>
                    </a:lnTo>
                    <a:lnTo>
                      <a:pt x="329" y="340"/>
                    </a:lnTo>
                    <a:lnTo>
                      <a:pt x="328" y="341"/>
                    </a:lnTo>
                    <a:lnTo>
                      <a:pt x="329" y="341"/>
                    </a:lnTo>
                    <a:lnTo>
                      <a:pt x="329" y="342"/>
                    </a:lnTo>
                    <a:lnTo>
                      <a:pt x="328" y="343"/>
                    </a:lnTo>
                    <a:lnTo>
                      <a:pt x="327" y="344"/>
                    </a:lnTo>
                    <a:lnTo>
                      <a:pt x="326" y="345"/>
                    </a:lnTo>
                    <a:lnTo>
                      <a:pt x="326" y="346"/>
                    </a:lnTo>
                    <a:lnTo>
                      <a:pt x="326" y="347"/>
                    </a:lnTo>
                    <a:lnTo>
                      <a:pt x="326" y="348"/>
                    </a:lnTo>
                    <a:lnTo>
                      <a:pt x="326" y="349"/>
                    </a:lnTo>
                    <a:lnTo>
                      <a:pt x="325" y="350"/>
                    </a:lnTo>
                    <a:lnTo>
                      <a:pt x="324" y="351"/>
                    </a:lnTo>
                    <a:lnTo>
                      <a:pt x="322" y="351"/>
                    </a:lnTo>
                    <a:lnTo>
                      <a:pt x="321" y="351"/>
                    </a:lnTo>
                    <a:lnTo>
                      <a:pt x="320" y="352"/>
                    </a:lnTo>
                    <a:lnTo>
                      <a:pt x="319" y="352"/>
                    </a:lnTo>
                    <a:lnTo>
                      <a:pt x="319" y="353"/>
                    </a:lnTo>
                    <a:lnTo>
                      <a:pt x="317" y="355"/>
                    </a:lnTo>
                    <a:lnTo>
                      <a:pt x="316" y="356"/>
                    </a:lnTo>
                    <a:lnTo>
                      <a:pt x="316" y="357"/>
                    </a:lnTo>
                    <a:lnTo>
                      <a:pt x="315" y="358"/>
                    </a:lnTo>
                    <a:lnTo>
                      <a:pt x="315" y="359"/>
                    </a:lnTo>
                    <a:lnTo>
                      <a:pt x="315" y="360"/>
                    </a:lnTo>
                    <a:lnTo>
                      <a:pt x="314" y="361"/>
                    </a:lnTo>
                    <a:lnTo>
                      <a:pt x="315" y="363"/>
                    </a:lnTo>
                    <a:lnTo>
                      <a:pt x="316" y="364"/>
                    </a:lnTo>
                    <a:lnTo>
                      <a:pt x="316" y="365"/>
                    </a:lnTo>
                    <a:lnTo>
                      <a:pt x="315" y="365"/>
                    </a:lnTo>
                    <a:lnTo>
                      <a:pt x="315" y="366"/>
                    </a:lnTo>
                    <a:lnTo>
                      <a:pt x="315" y="368"/>
                    </a:lnTo>
                    <a:lnTo>
                      <a:pt x="315" y="370"/>
                    </a:lnTo>
                    <a:lnTo>
                      <a:pt x="315" y="371"/>
                    </a:lnTo>
                    <a:lnTo>
                      <a:pt x="315" y="372"/>
                    </a:lnTo>
                    <a:lnTo>
                      <a:pt x="314" y="372"/>
                    </a:lnTo>
                    <a:lnTo>
                      <a:pt x="314" y="373"/>
                    </a:lnTo>
                    <a:lnTo>
                      <a:pt x="313" y="374"/>
                    </a:lnTo>
                    <a:lnTo>
                      <a:pt x="313" y="375"/>
                    </a:lnTo>
                    <a:lnTo>
                      <a:pt x="313" y="375"/>
                    </a:lnTo>
                    <a:lnTo>
                      <a:pt x="312" y="376"/>
                    </a:lnTo>
                    <a:lnTo>
                      <a:pt x="312" y="377"/>
                    </a:lnTo>
                    <a:lnTo>
                      <a:pt x="311" y="379"/>
                    </a:lnTo>
                    <a:lnTo>
                      <a:pt x="309" y="380"/>
                    </a:lnTo>
                    <a:lnTo>
                      <a:pt x="308" y="382"/>
                    </a:lnTo>
                    <a:lnTo>
                      <a:pt x="307" y="383"/>
                    </a:lnTo>
                    <a:lnTo>
                      <a:pt x="306" y="384"/>
                    </a:lnTo>
                    <a:lnTo>
                      <a:pt x="305" y="386"/>
                    </a:lnTo>
                    <a:lnTo>
                      <a:pt x="305" y="387"/>
                    </a:lnTo>
                    <a:lnTo>
                      <a:pt x="305" y="388"/>
                    </a:lnTo>
                    <a:lnTo>
                      <a:pt x="303" y="388"/>
                    </a:lnTo>
                    <a:lnTo>
                      <a:pt x="302" y="389"/>
                    </a:lnTo>
                    <a:lnTo>
                      <a:pt x="302" y="390"/>
                    </a:lnTo>
                    <a:lnTo>
                      <a:pt x="301" y="391"/>
                    </a:lnTo>
                    <a:lnTo>
                      <a:pt x="301" y="392"/>
                    </a:lnTo>
                    <a:lnTo>
                      <a:pt x="301" y="393"/>
                    </a:lnTo>
                    <a:lnTo>
                      <a:pt x="300" y="394"/>
                    </a:lnTo>
                    <a:lnTo>
                      <a:pt x="300" y="395"/>
                    </a:lnTo>
                    <a:lnTo>
                      <a:pt x="299" y="398"/>
                    </a:lnTo>
                    <a:lnTo>
                      <a:pt x="299" y="399"/>
                    </a:lnTo>
                    <a:lnTo>
                      <a:pt x="298" y="399"/>
                    </a:lnTo>
                    <a:lnTo>
                      <a:pt x="296" y="399"/>
                    </a:lnTo>
                    <a:lnTo>
                      <a:pt x="295" y="399"/>
                    </a:lnTo>
                    <a:lnTo>
                      <a:pt x="294" y="399"/>
                    </a:lnTo>
                    <a:lnTo>
                      <a:pt x="290" y="401"/>
                    </a:lnTo>
                    <a:lnTo>
                      <a:pt x="288" y="402"/>
                    </a:lnTo>
                    <a:lnTo>
                      <a:pt x="287" y="403"/>
                    </a:lnTo>
                    <a:lnTo>
                      <a:pt x="286" y="403"/>
                    </a:lnTo>
                    <a:lnTo>
                      <a:pt x="285" y="406"/>
                    </a:lnTo>
                    <a:lnTo>
                      <a:pt x="285" y="407"/>
                    </a:lnTo>
                    <a:lnTo>
                      <a:pt x="284" y="409"/>
                    </a:lnTo>
                    <a:lnTo>
                      <a:pt x="283" y="410"/>
                    </a:lnTo>
                    <a:lnTo>
                      <a:pt x="281" y="411"/>
                    </a:lnTo>
                    <a:lnTo>
                      <a:pt x="280" y="411"/>
                    </a:lnTo>
                    <a:lnTo>
                      <a:pt x="279" y="412"/>
                    </a:lnTo>
                    <a:lnTo>
                      <a:pt x="279" y="413"/>
                    </a:lnTo>
                    <a:lnTo>
                      <a:pt x="280" y="414"/>
                    </a:lnTo>
                    <a:lnTo>
                      <a:pt x="279" y="415"/>
                    </a:lnTo>
                    <a:lnTo>
                      <a:pt x="277" y="413"/>
                    </a:lnTo>
                    <a:lnTo>
                      <a:pt x="276" y="413"/>
                    </a:lnTo>
                    <a:lnTo>
                      <a:pt x="274" y="413"/>
                    </a:lnTo>
                    <a:lnTo>
                      <a:pt x="274" y="412"/>
                    </a:lnTo>
                    <a:lnTo>
                      <a:pt x="273" y="412"/>
                    </a:lnTo>
                    <a:lnTo>
                      <a:pt x="272" y="411"/>
                    </a:lnTo>
                    <a:lnTo>
                      <a:pt x="271" y="411"/>
                    </a:lnTo>
                    <a:lnTo>
                      <a:pt x="271" y="411"/>
                    </a:lnTo>
                    <a:lnTo>
                      <a:pt x="270" y="411"/>
                    </a:lnTo>
                    <a:lnTo>
                      <a:pt x="267" y="411"/>
                    </a:lnTo>
                    <a:lnTo>
                      <a:pt x="266" y="411"/>
                    </a:lnTo>
                    <a:lnTo>
                      <a:pt x="264" y="411"/>
                    </a:lnTo>
                    <a:lnTo>
                      <a:pt x="261" y="411"/>
                    </a:lnTo>
                    <a:lnTo>
                      <a:pt x="261" y="410"/>
                    </a:lnTo>
                    <a:lnTo>
                      <a:pt x="260" y="410"/>
                    </a:lnTo>
                    <a:lnTo>
                      <a:pt x="259" y="410"/>
                    </a:lnTo>
                    <a:lnTo>
                      <a:pt x="258" y="410"/>
                    </a:lnTo>
                    <a:lnTo>
                      <a:pt x="257" y="410"/>
                    </a:lnTo>
                    <a:lnTo>
                      <a:pt x="257" y="409"/>
                    </a:lnTo>
                    <a:lnTo>
                      <a:pt x="256" y="410"/>
                    </a:lnTo>
                    <a:lnTo>
                      <a:pt x="255" y="410"/>
                    </a:lnTo>
                    <a:lnTo>
                      <a:pt x="254" y="409"/>
                    </a:lnTo>
                    <a:lnTo>
                      <a:pt x="253" y="409"/>
                    </a:lnTo>
                    <a:lnTo>
                      <a:pt x="250" y="410"/>
                    </a:lnTo>
                    <a:lnTo>
                      <a:pt x="250" y="410"/>
                    </a:lnTo>
                    <a:lnTo>
                      <a:pt x="249" y="412"/>
                    </a:lnTo>
                    <a:lnTo>
                      <a:pt x="248" y="412"/>
                    </a:lnTo>
                    <a:lnTo>
                      <a:pt x="249" y="413"/>
                    </a:lnTo>
                    <a:lnTo>
                      <a:pt x="248" y="413"/>
                    </a:lnTo>
                    <a:lnTo>
                      <a:pt x="247" y="415"/>
                    </a:lnTo>
                    <a:lnTo>
                      <a:pt x="247" y="416"/>
                    </a:lnTo>
                    <a:lnTo>
                      <a:pt x="247" y="417"/>
                    </a:lnTo>
                    <a:lnTo>
                      <a:pt x="247" y="417"/>
                    </a:lnTo>
                    <a:lnTo>
                      <a:pt x="247" y="418"/>
                    </a:lnTo>
                    <a:lnTo>
                      <a:pt x="247" y="418"/>
                    </a:lnTo>
                    <a:lnTo>
                      <a:pt x="246" y="418"/>
                    </a:lnTo>
                    <a:lnTo>
                      <a:pt x="245" y="419"/>
                    </a:lnTo>
                    <a:lnTo>
                      <a:pt x="243" y="418"/>
                    </a:lnTo>
                    <a:lnTo>
                      <a:pt x="243" y="418"/>
                    </a:lnTo>
                    <a:lnTo>
                      <a:pt x="243" y="420"/>
                    </a:lnTo>
                    <a:lnTo>
                      <a:pt x="242" y="420"/>
                    </a:lnTo>
                    <a:lnTo>
                      <a:pt x="242" y="421"/>
                    </a:lnTo>
                    <a:lnTo>
                      <a:pt x="242" y="422"/>
                    </a:lnTo>
                    <a:lnTo>
                      <a:pt x="242" y="423"/>
                    </a:lnTo>
                    <a:lnTo>
                      <a:pt x="241" y="424"/>
                    </a:lnTo>
                    <a:lnTo>
                      <a:pt x="240" y="423"/>
                    </a:lnTo>
                    <a:lnTo>
                      <a:pt x="240" y="424"/>
                    </a:lnTo>
                    <a:lnTo>
                      <a:pt x="239" y="424"/>
                    </a:lnTo>
                    <a:lnTo>
                      <a:pt x="238" y="425"/>
                    </a:lnTo>
                    <a:lnTo>
                      <a:pt x="238" y="426"/>
                    </a:lnTo>
                    <a:lnTo>
                      <a:pt x="238" y="427"/>
                    </a:lnTo>
                    <a:lnTo>
                      <a:pt x="237" y="427"/>
                    </a:lnTo>
                    <a:lnTo>
                      <a:pt x="236" y="427"/>
                    </a:lnTo>
                    <a:lnTo>
                      <a:pt x="236" y="427"/>
                    </a:lnTo>
                    <a:lnTo>
                      <a:pt x="235" y="427"/>
                    </a:lnTo>
                    <a:lnTo>
                      <a:pt x="235" y="429"/>
                    </a:lnTo>
                    <a:lnTo>
                      <a:pt x="234" y="429"/>
                    </a:lnTo>
                    <a:lnTo>
                      <a:pt x="233" y="429"/>
                    </a:lnTo>
                    <a:lnTo>
                      <a:pt x="234" y="430"/>
                    </a:lnTo>
                    <a:lnTo>
                      <a:pt x="199" y="430"/>
                    </a:lnTo>
                    <a:lnTo>
                      <a:pt x="199" y="431"/>
                    </a:lnTo>
                    <a:lnTo>
                      <a:pt x="199" y="432"/>
                    </a:lnTo>
                    <a:lnTo>
                      <a:pt x="199" y="433"/>
                    </a:lnTo>
                    <a:lnTo>
                      <a:pt x="198" y="433"/>
                    </a:lnTo>
                    <a:lnTo>
                      <a:pt x="197" y="434"/>
                    </a:lnTo>
                    <a:lnTo>
                      <a:pt x="198" y="434"/>
                    </a:lnTo>
                    <a:lnTo>
                      <a:pt x="198" y="435"/>
                    </a:lnTo>
                    <a:lnTo>
                      <a:pt x="197" y="436"/>
                    </a:lnTo>
                    <a:lnTo>
                      <a:pt x="195" y="436"/>
                    </a:lnTo>
                    <a:lnTo>
                      <a:pt x="194" y="437"/>
                    </a:lnTo>
                    <a:lnTo>
                      <a:pt x="193" y="437"/>
                    </a:lnTo>
                    <a:lnTo>
                      <a:pt x="193" y="439"/>
                    </a:lnTo>
                    <a:lnTo>
                      <a:pt x="194" y="440"/>
                    </a:lnTo>
                    <a:lnTo>
                      <a:pt x="195" y="441"/>
                    </a:lnTo>
                    <a:lnTo>
                      <a:pt x="195" y="442"/>
                    </a:lnTo>
                    <a:lnTo>
                      <a:pt x="195" y="443"/>
                    </a:lnTo>
                    <a:lnTo>
                      <a:pt x="195" y="444"/>
                    </a:lnTo>
                    <a:lnTo>
                      <a:pt x="194" y="444"/>
                    </a:lnTo>
                    <a:lnTo>
                      <a:pt x="193" y="444"/>
                    </a:lnTo>
                    <a:lnTo>
                      <a:pt x="193" y="445"/>
                    </a:lnTo>
                    <a:lnTo>
                      <a:pt x="192" y="445"/>
                    </a:lnTo>
                    <a:lnTo>
                      <a:pt x="192" y="445"/>
                    </a:lnTo>
                    <a:lnTo>
                      <a:pt x="191" y="446"/>
                    </a:lnTo>
                    <a:lnTo>
                      <a:pt x="191" y="447"/>
                    </a:lnTo>
                    <a:lnTo>
                      <a:pt x="192" y="448"/>
                    </a:lnTo>
                    <a:lnTo>
                      <a:pt x="191" y="448"/>
                    </a:lnTo>
                    <a:lnTo>
                      <a:pt x="190" y="448"/>
                    </a:lnTo>
                    <a:lnTo>
                      <a:pt x="189" y="449"/>
                    </a:lnTo>
                    <a:lnTo>
                      <a:pt x="188" y="449"/>
                    </a:lnTo>
                    <a:lnTo>
                      <a:pt x="188" y="450"/>
                    </a:lnTo>
                    <a:lnTo>
                      <a:pt x="188" y="451"/>
                    </a:lnTo>
                    <a:lnTo>
                      <a:pt x="188" y="451"/>
                    </a:lnTo>
                    <a:lnTo>
                      <a:pt x="189" y="452"/>
                    </a:lnTo>
                    <a:lnTo>
                      <a:pt x="188" y="453"/>
                    </a:lnTo>
                    <a:lnTo>
                      <a:pt x="188" y="453"/>
                    </a:lnTo>
                    <a:lnTo>
                      <a:pt x="189" y="454"/>
                    </a:lnTo>
                    <a:lnTo>
                      <a:pt x="191" y="454"/>
                    </a:lnTo>
                    <a:lnTo>
                      <a:pt x="192" y="455"/>
                    </a:lnTo>
                    <a:lnTo>
                      <a:pt x="191" y="455"/>
                    </a:lnTo>
                    <a:lnTo>
                      <a:pt x="190" y="455"/>
                    </a:lnTo>
                    <a:lnTo>
                      <a:pt x="190" y="456"/>
                    </a:lnTo>
                    <a:lnTo>
                      <a:pt x="189" y="457"/>
                    </a:lnTo>
                    <a:lnTo>
                      <a:pt x="188" y="458"/>
                    </a:lnTo>
                    <a:lnTo>
                      <a:pt x="188" y="457"/>
                    </a:lnTo>
                    <a:lnTo>
                      <a:pt x="188" y="457"/>
                    </a:lnTo>
                    <a:lnTo>
                      <a:pt x="187" y="456"/>
                    </a:lnTo>
                    <a:lnTo>
                      <a:pt x="186" y="456"/>
                    </a:lnTo>
                    <a:lnTo>
                      <a:pt x="186" y="458"/>
                    </a:lnTo>
                    <a:lnTo>
                      <a:pt x="187" y="460"/>
                    </a:lnTo>
                    <a:lnTo>
                      <a:pt x="187" y="461"/>
                    </a:lnTo>
                    <a:lnTo>
                      <a:pt x="186" y="461"/>
                    </a:lnTo>
                    <a:lnTo>
                      <a:pt x="185" y="461"/>
                    </a:lnTo>
                    <a:lnTo>
                      <a:pt x="184" y="461"/>
                    </a:lnTo>
                    <a:lnTo>
                      <a:pt x="183" y="461"/>
                    </a:lnTo>
                    <a:lnTo>
                      <a:pt x="183" y="461"/>
                    </a:lnTo>
                    <a:lnTo>
                      <a:pt x="182" y="462"/>
                    </a:lnTo>
                    <a:lnTo>
                      <a:pt x="182" y="463"/>
                    </a:lnTo>
                    <a:lnTo>
                      <a:pt x="181" y="464"/>
                    </a:lnTo>
                    <a:lnTo>
                      <a:pt x="182" y="465"/>
                    </a:lnTo>
                    <a:lnTo>
                      <a:pt x="181" y="465"/>
                    </a:lnTo>
                    <a:lnTo>
                      <a:pt x="181" y="466"/>
                    </a:lnTo>
                    <a:lnTo>
                      <a:pt x="181" y="467"/>
                    </a:lnTo>
                    <a:lnTo>
                      <a:pt x="179" y="468"/>
                    </a:lnTo>
                    <a:lnTo>
                      <a:pt x="178" y="468"/>
                    </a:lnTo>
                    <a:lnTo>
                      <a:pt x="177" y="468"/>
                    </a:lnTo>
                    <a:lnTo>
                      <a:pt x="177" y="470"/>
                    </a:lnTo>
                    <a:lnTo>
                      <a:pt x="176" y="472"/>
                    </a:lnTo>
                    <a:lnTo>
                      <a:pt x="175" y="472"/>
                    </a:lnTo>
                    <a:lnTo>
                      <a:pt x="174" y="473"/>
                    </a:lnTo>
                    <a:lnTo>
                      <a:pt x="174" y="474"/>
                    </a:lnTo>
                    <a:lnTo>
                      <a:pt x="175" y="475"/>
                    </a:lnTo>
                    <a:lnTo>
                      <a:pt x="175" y="476"/>
                    </a:lnTo>
                    <a:lnTo>
                      <a:pt x="174" y="478"/>
                    </a:lnTo>
                    <a:lnTo>
                      <a:pt x="173" y="479"/>
                    </a:lnTo>
                    <a:lnTo>
                      <a:pt x="172" y="479"/>
                    </a:lnTo>
                    <a:lnTo>
                      <a:pt x="171" y="479"/>
                    </a:lnTo>
                    <a:lnTo>
                      <a:pt x="171" y="478"/>
                    </a:lnTo>
                    <a:lnTo>
                      <a:pt x="171" y="477"/>
                    </a:lnTo>
                    <a:lnTo>
                      <a:pt x="171" y="476"/>
                    </a:lnTo>
                    <a:lnTo>
                      <a:pt x="171" y="476"/>
                    </a:lnTo>
                    <a:lnTo>
                      <a:pt x="170" y="477"/>
                    </a:lnTo>
                    <a:lnTo>
                      <a:pt x="170" y="478"/>
                    </a:lnTo>
                    <a:lnTo>
                      <a:pt x="169" y="477"/>
                    </a:lnTo>
                    <a:lnTo>
                      <a:pt x="168" y="476"/>
                    </a:lnTo>
                    <a:lnTo>
                      <a:pt x="168" y="476"/>
                    </a:lnTo>
                    <a:lnTo>
                      <a:pt x="168" y="475"/>
                    </a:lnTo>
                    <a:lnTo>
                      <a:pt x="167" y="475"/>
                    </a:lnTo>
                    <a:lnTo>
                      <a:pt x="166" y="475"/>
                    </a:lnTo>
                    <a:lnTo>
                      <a:pt x="165" y="475"/>
                    </a:lnTo>
                    <a:lnTo>
                      <a:pt x="164" y="475"/>
                    </a:lnTo>
                    <a:lnTo>
                      <a:pt x="164" y="475"/>
                    </a:lnTo>
                    <a:lnTo>
                      <a:pt x="163" y="475"/>
                    </a:lnTo>
                    <a:lnTo>
                      <a:pt x="162" y="474"/>
                    </a:lnTo>
                    <a:lnTo>
                      <a:pt x="162" y="475"/>
                    </a:lnTo>
                    <a:lnTo>
                      <a:pt x="161" y="475"/>
                    </a:lnTo>
                    <a:lnTo>
                      <a:pt x="161" y="475"/>
                    </a:lnTo>
                    <a:lnTo>
                      <a:pt x="161" y="474"/>
                    </a:lnTo>
                    <a:lnTo>
                      <a:pt x="161" y="473"/>
                    </a:lnTo>
                    <a:lnTo>
                      <a:pt x="160" y="474"/>
                    </a:lnTo>
                    <a:lnTo>
                      <a:pt x="159" y="475"/>
                    </a:lnTo>
                    <a:lnTo>
                      <a:pt x="158" y="475"/>
                    </a:lnTo>
                    <a:lnTo>
                      <a:pt x="158" y="474"/>
                    </a:lnTo>
                    <a:lnTo>
                      <a:pt x="158" y="473"/>
                    </a:lnTo>
                    <a:lnTo>
                      <a:pt x="157" y="473"/>
                    </a:lnTo>
                    <a:lnTo>
                      <a:pt x="156" y="472"/>
                    </a:lnTo>
                    <a:lnTo>
                      <a:pt x="155" y="472"/>
                    </a:lnTo>
                    <a:lnTo>
                      <a:pt x="155" y="472"/>
                    </a:lnTo>
                    <a:lnTo>
                      <a:pt x="154" y="471"/>
                    </a:lnTo>
                    <a:lnTo>
                      <a:pt x="154" y="472"/>
                    </a:lnTo>
                    <a:lnTo>
                      <a:pt x="154" y="472"/>
                    </a:lnTo>
                    <a:lnTo>
                      <a:pt x="154" y="471"/>
                    </a:lnTo>
                    <a:lnTo>
                      <a:pt x="154" y="470"/>
                    </a:lnTo>
                    <a:lnTo>
                      <a:pt x="153" y="471"/>
                    </a:lnTo>
                    <a:lnTo>
                      <a:pt x="153" y="472"/>
                    </a:lnTo>
                    <a:lnTo>
                      <a:pt x="152" y="472"/>
                    </a:lnTo>
                    <a:lnTo>
                      <a:pt x="151" y="472"/>
                    </a:lnTo>
                    <a:lnTo>
                      <a:pt x="151" y="471"/>
                    </a:lnTo>
                    <a:lnTo>
                      <a:pt x="151" y="470"/>
                    </a:lnTo>
                    <a:lnTo>
                      <a:pt x="151" y="469"/>
                    </a:lnTo>
                    <a:lnTo>
                      <a:pt x="150" y="468"/>
                    </a:lnTo>
                    <a:lnTo>
                      <a:pt x="150" y="468"/>
                    </a:lnTo>
                    <a:lnTo>
                      <a:pt x="149" y="468"/>
                    </a:lnTo>
                    <a:lnTo>
                      <a:pt x="148" y="468"/>
                    </a:lnTo>
                    <a:lnTo>
                      <a:pt x="147" y="469"/>
                    </a:lnTo>
                    <a:lnTo>
                      <a:pt x="147" y="470"/>
                    </a:lnTo>
                    <a:lnTo>
                      <a:pt x="146" y="469"/>
                    </a:lnTo>
                    <a:lnTo>
                      <a:pt x="146" y="470"/>
                    </a:lnTo>
                    <a:lnTo>
                      <a:pt x="146" y="471"/>
                    </a:lnTo>
                    <a:lnTo>
                      <a:pt x="145" y="472"/>
                    </a:lnTo>
                    <a:lnTo>
                      <a:pt x="145" y="472"/>
                    </a:lnTo>
                    <a:lnTo>
                      <a:pt x="146" y="473"/>
                    </a:lnTo>
                    <a:lnTo>
                      <a:pt x="145" y="474"/>
                    </a:lnTo>
                    <a:lnTo>
                      <a:pt x="144" y="474"/>
                    </a:lnTo>
                    <a:lnTo>
                      <a:pt x="143" y="475"/>
                    </a:lnTo>
                    <a:lnTo>
                      <a:pt x="143" y="475"/>
                    </a:lnTo>
                    <a:lnTo>
                      <a:pt x="142" y="475"/>
                    </a:lnTo>
                    <a:lnTo>
                      <a:pt x="141" y="475"/>
                    </a:lnTo>
                    <a:lnTo>
                      <a:pt x="140" y="475"/>
                    </a:lnTo>
                    <a:lnTo>
                      <a:pt x="140" y="475"/>
                    </a:lnTo>
                    <a:lnTo>
                      <a:pt x="140" y="475"/>
                    </a:lnTo>
                    <a:lnTo>
                      <a:pt x="139" y="477"/>
                    </a:lnTo>
                    <a:lnTo>
                      <a:pt x="138" y="476"/>
                    </a:lnTo>
                    <a:lnTo>
                      <a:pt x="137" y="476"/>
                    </a:lnTo>
                    <a:lnTo>
                      <a:pt x="137" y="476"/>
                    </a:lnTo>
                    <a:lnTo>
                      <a:pt x="136" y="476"/>
                    </a:lnTo>
                    <a:lnTo>
                      <a:pt x="135" y="475"/>
                    </a:lnTo>
                    <a:lnTo>
                      <a:pt x="134" y="475"/>
                    </a:lnTo>
                    <a:lnTo>
                      <a:pt x="135" y="474"/>
                    </a:lnTo>
                    <a:lnTo>
                      <a:pt x="133" y="474"/>
                    </a:lnTo>
                    <a:lnTo>
                      <a:pt x="133" y="473"/>
                    </a:lnTo>
                    <a:lnTo>
                      <a:pt x="132" y="473"/>
                    </a:lnTo>
                    <a:lnTo>
                      <a:pt x="131" y="473"/>
                    </a:lnTo>
                    <a:lnTo>
                      <a:pt x="130" y="473"/>
                    </a:lnTo>
                    <a:lnTo>
                      <a:pt x="130" y="472"/>
                    </a:lnTo>
                    <a:lnTo>
                      <a:pt x="129" y="472"/>
                    </a:lnTo>
                    <a:lnTo>
                      <a:pt x="128" y="472"/>
                    </a:lnTo>
                    <a:lnTo>
                      <a:pt x="127" y="472"/>
                    </a:lnTo>
                    <a:lnTo>
                      <a:pt x="126" y="471"/>
                    </a:lnTo>
                    <a:lnTo>
                      <a:pt x="126" y="472"/>
                    </a:lnTo>
                    <a:lnTo>
                      <a:pt x="125" y="471"/>
                    </a:lnTo>
                    <a:lnTo>
                      <a:pt x="125" y="470"/>
                    </a:lnTo>
                    <a:lnTo>
                      <a:pt x="125" y="469"/>
                    </a:lnTo>
                    <a:lnTo>
                      <a:pt x="124" y="468"/>
                    </a:lnTo>
                    <a:lnTo>
                      <a:pt x="123" y="468"/>
                    </a:lnTo>
                    <a:lnTo>
                      <a:pt x="123" y="467"/>
                    </a:lnTo>
                    <a:lnTo>
                      <a:pt x="123" y="466"/>
                    </a:lnTo>
                    <a:lnTo>
                      <a:pt x="123" y="465"/>
                    </a:lnTo>
                    <a:lnTo>
                      <a:pt x="121" y="464"/>
                    </a:lnTo>
                    <a:lnTo>
                      <a:pt x="122" y="464"/>
                    </a:lnTo>
                    <a:lnTo>
                      <a:pt x="121" y="463"/>
                    </a:lnTo>
                    <a:lnTo>
                      <a:pt x="121" y="462"/>
                    </a:lnTo>
                    <a:lnTo>
                      <a:pt x="121" y="461"/>
                    </a:lnTo>
                    <a:lnTo>
                      <a:pt x="120" y="461"/>
                    </a:lnTo>
                    <a:lnTo>
                      <a:pt x="119" y="461"/>
                    </a:lnTo>
                    <a:lnTo>
                      <a:pt x="119" y="461"/>
                    </a:lnTo>
                    <a:lnTo>
                      <a:pt x="119" y="460"/>
                    </a:lnTo>
                    <a:lnTo>
                      <a:pt x="117" y="459"/>
                    </a:lnTo>
                    <a:lnTo>
                      <a:pt x="116" y="460"/>
                    </a:lnTo>
                    <a:lnTo>
                      <a:pt x="116" y="460"/>
                    </a:lnTo>
                    <a:lnTo>
                      <a:pt x="116" y="459"/>
                    </a:lnTo>
                    <a:lnTo>
                      <a:pt x="116" y="458"/>
                    </a:lnTo>
                    <a:lnTo>
                      <a:pt x="115" y="456"/>
                    </a:lnTo>
                    <a:lnTo>
                      <a:pt x="113" y="455"/>
                    </a:lnTo>
                    <a:lnTo>
                      <a:pt x="113" y="455"/>
                    </a:lnTo>
                    <a:lnTo>
                      <a:pt x="112" y="452"/>
                    </a:lnTo>
                    <a:lnTo>
                      <a:pt x="111" y="452"/>
                    </a:lnTo>
                    <a:lnTo>
                      <a:pt x="110" y="451"/>
                    </a:lnTo>
                    <a:lnTo>
                      <a:pt x="110" y="451"/>
                    </a:lnTo>
                    <a:lnTo>
                      <a:pt x="109" y="451"/>
                    </a:lnTo>
                    <a:lnTo>
                      <a:pt x="109" y="451"/>
                    </a:lnTo>
                    <a:lnTo>
                      <a:pt x="107" y="450"/>
                    </a:lnTo>
                    <a:lnTo>
                      <a:pt x="106" y="449"/>
                    </a:lnTo>
                    <a:lnTo>
                      <a:pt x="106" y="449"/>
                    </a:lnTo>
                    <a:lnTo>
                      <a:pt x="105" y="449"/>
                    </a:lnTo>
                    <a:lnTo>
                      <a:pt x="105" y="448"/>
                    </a:lnTo>
                    <a:lnTo>
                      <a:pt x="104" y="448"/>
                    </a:lnTo>
                    <a:lnTo>
                      <a:pt x="103" y="449"/>
                    </a:lnTo>
                    <a:lnTo>
                      <a:pt x="103" y="450"/>
                    </a:lnTo>
                    <a:lnTo>
                      <a:pt x="102" y="451"/>
                    </a:lnTo>
                    <a:lnTo>
                      <a:pt x="102" y="450"/>
                    </a:lnTo>
                    <a:lnTo>
                      <a:pt x="102" y="449"/>
                    </a:lnTo>
                    <a:lnTo>
                      <a:pt x="102" y="449"/>
                    </a:lnTo>
                    <a:lnTo>
                      <a:pt x="101" y="448"/>
                    </a:lnTo>
                    <a:lnTo>
                      <a:pt x="101" y="448"/>
                    </a:lnTo>
                    <a:lnTo>
                      <a:pt x="100" y="447"/>
                    </a:lnTo>
                    <a:lnTo>
                      <a:pt x="100" y="446"/>
                    </a:lnTo>
                    <a:lnTo>
                      <a:pt x="99" y="445"/>
                    </a:lnTo>
                    <a:lnTo>
                      <a:pt x="99" y="444"/>
                    </a:lnTo>
                    <a:lnTo>
                      <a:pt x="98" y="444"/>
                    </a:lnTo>
                    <a:lnTo>
                      <a:pt x="97" y="444"/>
                    </a:lnTo>
                    <a:lnTo>
                      <a:pt x="96" y="443"/>
                    </a:lnTo>
                    <a:lnTo>
                      <a:pt x="95" y="443"/>
                    </a:lnTo>
                    <a:lnTo>
                      <a:pt x="95" y="442"/>
                    </a:lnTo>
                    <a:lnTo>
                      <a:pt x="95" y="441"/>
                    </a:lnTo>
                    <a:lnTo>
                      <a:pt x="95" y="441"/>
                    </a:lnTo>
                    <a:lnTo>
                      <a:pt x="94" y="440"/>
                    </a:lnTo>
                    <a:lnTo>
                      <a:pt x="94" y="439"/>
                    </a:lnTo>
                    <a:lnTo>
                      <a:pt x="92" y="439"/>
                    </a:lnTo>
                    <a:lnTo>
                      <a:pt x="92" y="438"/>
                    </a:lnTo>
                    <a:lnTo>
                      <a:pt x="92" y="437"/>
                    </a:lnTo>
                    <a:lnTo>
                      <a:pt x="92" y="437"/>
                    </a:lnTo>
                    <a:lnTo>
                      <a:pt x="90" y="436"/>
                    </a:lnTo>
                    <a:lnTo>
                      <a:pt x="88" y="436"/>
                    </a:lnTo>
                    <a:lnTo>
                      <a:pt x="87" y="436"/>
                    </a:lnTo>
                    <a:lnTo>
                      <a:pt x="86" y="435"/>
                    </a:lnTo>
                    <a:lnTo>
                      <a:pt x="85" y="435"/>
                    </a:lnTo>
                    <a:lnTo>
                      <a:pt x="85" y="435"/>
                    </a:lnTo>
                    <a:lnTo>
                      <a:pt x="84" y="435"/>
                    </a:lnTo>
                    <a:lnTo>
                      <a:pt x="83" y="436"/>
                    </a:lnTo>
                    <a:lnTo>
                      <a:pt x="82" y="436"/>
                    </a:lnTo>
                    <a:lnTo>
                      <a:pt x="81" y="437"/>
                    </a:lnTo>
                    <a:lnTo>
                      <a:pt x="81" y="436"/>
                    </a:lnTo>
                    <a:lnTo>
                      <a:pt x="80" y="436"/>
                    </a:lnTo>
                    <a:lnTo>
                      <a:pt x="79" y="436"/>
                    </a:lnTo>
                    <a:lnTo>
                      <a:pt x="78" y="436"/>
                    </a:lnTo>
                    <a:lnTo>
                      <a:pt x="78" y="436"/>
                    </a:lnTo>
                    <a:lnTo>
                      <a:pt x="77" y="436"/>
                    </a:lnTo>
                    <a:lnTo>
                      <a:pt x="76" y="437"/>
                    </a:lnTo>
                    <a:lnTo>
                      <a:pt x="75" y="437"/>
                    </a:lnTo>
                    <a:lnTo>
                      <a:pt x="75" y="437"/>
                    </a:lnTo>
                    <a:lnTo>
                      <a:pt x="73" y="437"/>
                    </a:lnTo>
                    <a:lnTo>
                      <a:pt x="72" y="437"/>
                    </a:lnTo>
                    <a:lnTo>
                      <a:pt x="72" y="438"/>
                    </a:lnTo>
                    <a:lnTo>
                      <a:pt x="71" y="438"/>
                    </a:lnTo>
                    <a:lnTo>
                      <a:pt x="71" y="439"/>
                    </a:lnTo>
                    <a:lnTo>
                      <a:pt x="70" y="438"/>
                    </a:lnTo>
                    <a:lnTo>
                      <a:pt x="69" y="439"/>
                    </a:lnTo>
                    <a:lnTo>
                      <a:pt x="68" y="439"/>
                    </a:lnTo>
                    <a:lnTo>
                      <a:pt x="68" y="439"/>
                    </a:lnTo>
                    <a:lnTo>
                      <a:pt x="68" y="438"/>
                    </a:lnTo>
                    <a:lnTo>
                      <a:pt x="67" y="438"/>
                    </a:lnTo>
                    <a:lnTo>
                      <a:pt x="67" y="437"/>
                    </a:lnTo>
                    <a:lnTo>
                      <a:pt x="66" y="437"/>
                    </a:lnTo>
                    <a:lnTo>
                      <a:pt x="65" y="437"/>
                    </a:lnTo>
                    <a:lnTo>
                      <a:pt x="65" y="436"/>
                    </a:lnTo>
                    <a:lnTo>
                      <a:pt x="66" y="435"/>
                    </a:lnTo>
                    <a:lnTo>
                      <a:pt x="65" y="434"/>
                    </a:lnTo>
                    <a:lnTo>
                      <a:pt x="64" y="434"/>
                    </a:lnTo>
                    <a:lnTo>
                      <a:pt x="64" y="434"/>
                    </a:lnTo>
                    <a:lnTo>
                      <a:pt x="63" y="433"/>
                    </a:lnTo>
                    <a:lnTo>
                      <a:pt x="62" y="433"/>
                    </a:lnTo>
                    <a:lnTo>
                      <a:pt x="61" y="432"/>
                    </a:lnTo>
                    <a:lnTo>
                      <a:pt x="61" y="431"/>
                    </a:lnTo>
                    <a:lnTo>
                      <a:pt x="61" y="431"/>
                    </a:lnTo>
                    <a:lnTo>
                      <a:pt x="60" y="431"/>
                    </a:lnTo>
                    <a:lnTo>
                      <a:pt x="59" y="430"/>
                    </a:lnTo>
                    <a:lnTo>
                      <a:pt x="58" y="430"/>
                    </a:lnTo>
                    <a:lnTo>
                      <a:pt x="57" y="430"/>
                    </a:lnTo>
                    <a:lnTo>
                      <a:pt x="57" y="431"/>
                    </a:lnTo>
                    <a:lnTo>
                      <a:pt x="56" y="432"/>
                    </a:lnTo>
                    <a:lnTo>
                      <a:pt x="55" y="432"/>
                    </a:lnTo>
                    <a:lnTo>
                      <a:pt x="54" y="433"/>
                    </a:lnTo>
                    <a:lnTo>
                      <a:pt x="54" y="433"/>
                    </a:lnTo>
                    <a:lnTo>
                      <a:pt x="53" y="433"/>
                    </a:lnTo>
                    <a:lnTo>
                      <a:pt x="52" y="434"/>
                    </a:lnTo>
                    <a:lnTo>
                      <a:pt x="51" y="434"/>
                    </a:lnTo>
                    <a:lnTo>
                      <a:pt x="50" y="434"/>
                    </a:lnTo>
                    <a:lnTo>
                      <a:pt x="50" y="434"/>
                    </a:lnTo>
                    <a:lnTo>
                      <a:pt x="50" y="435"/>
                    </a:lnTo>
                    <a:lnTo>
                      <a:pt x="49" y="436"/>
                    </a:lnTo>
                    <a:lnTo>
                      <a:pt x="48" y="436"/>
                    </a:lnTo>
                    <a:lnTo>
                      <a:pt x="47" y="437"/>
                    </a:lnTo>
                    <a:lnTo>
                      <a:pt x="48" y="438"/>
                    </a:lnTo>
                    <a:lnTo>
                      <a:pt x="48" y="439"/>
                    </a:lnTo>
                    <a:lnTo>
                      <a:pt x="48" y="440"/>
                    </a:lnTo>
                    <a:lnTo>
                      <a:pt x="48" y="441"/>
                    </a:lnTo>
                    <a:lnTo>
                      <a:pt x="48" y="441"/>
                    </a:lnTo>
                    <a:lnTo>
                      <a:pt x="47" y="442"/>
                    </a:lnTo>
                    <a:lnTo>
                      <a:pt x="46" y="442"/>
                    </a:lnTo>
                    <a:lnTo>
                      <a:pt x="45" y="442"/>
                    </a:lnTo>
                    <a:lnTo>
                      <a:pt x="44" y="443"/>
                    </a:lnTo>
                    <a:lnTo>
                      <a:pt x="44" y="442"/>
                    </a:lnTo>
                    <a:lnTo>
                      <a:pt x="43" y="442"/>
                    </a:lnTo>
                    <a:lnTo>
                      <a:pt x="42" y="442"/>
                    </a:lnTo>
                    <a:lnTo>
                      <a:pt x="40" y="441"/>
                    </a:lnTo>
                    <a:lnTo>
                      <a:pt x="39" y="441"/>
                    </a:lnTo>
                    <a:lnTo>
                      <a:pt x="39" y="440"/>
                    </a:lnTo>
                    <a:lnTo>
                      <a:pt x="38" y="439"/>
                    </a:lnTo>
                    <a:lnTo>
                      <a:pt x="37" y="439"/>
                    </a:lnTo>
                    <a:lnTo>
                      <a:pt x="37" y="439"/>
                    </a:lnTo>
                    <a:lnTo>
                      <a:pt x="35" y="440"/>
                    </a:lnTo>
                    <a:lnTo>
                      <a:pt x="33" y="440"/>
                    </a:lnTo>
                    <a:lnTo>
                      <a:pt x="33" y="440"/>
                    </a:lnTo>
                    <a:lnTo>
                      <a:pt x="32" y="440"/>
                    </a:lnTo>
                    <a:lnTo>
                      <a:pt x="31" y="440"/>
                    </a:lnTo>
                    <a:lnTo>
                      <a:pt x="30" y="441"/>
                    </a:lnTo>
                    <a:lnTo>
                      <a:pt x="30" y="441"/>
                    </a:lnTo>
                    <a:lnTo>
                      <a:pt x="29" y="441"/>
                    </a:lnTo>
                    <a:lnTo>
                      <a:pt x="29" y="441"/>
                    </a:lnTo>
                    <a:lnTo>
                      <a:pt x="27" y="442"/>
                    </a:lnTo>
                    <a:lnTo>
                      <a:pt x="26" y="442"/>
                    </a:lnTo>
                    <a:lnTo>
                      <a:pt x="25" y="441"/>
                    </a:lnTo>
                    <a:lnTo>
                      <a:pt x="25" y="441"/>
                    </a:lnTo>
                    <a:lnTo>
                      <a:pt x="24" y="441"/>
                    </a:lnTo>
                    <a:lnTo>
                      <a:pt x="23" y="441"/>
                    </a:lnTo>
                    <a:lnTo>
                      <a:pt x="22" y="440"/>
                    </a:lnTo>
                    <a:lnTo>
                      <a:pt x="22" y="441"/>
                    </a:lnTo>
                    <a:lnTo>
                      <a:pt x="21" y="440"/>
                    </a:lnTo>
                    <a:lnTo>
                      <a:pt x="20" y="441"/>
                    </a:lnTo>
                    <a:lnTo>
                      <a:pt x="19" y="440"/>
                    </a:lnTo>
                    <a:lnTo>
                      <a:pt x="18" y="439"/>
                    </a:lnTo>
                    <a:lnTo>
                      <a:pt x="18" y="438"/>
                    </a:lnTo>
                    <a:lnTo>
                      <a:pt x="17" y="437"/>
                    </a:lnTo>
                    <a:lnTo>
                      <a:pt x="17" y="437"/>
                    </a:lnTo>
                    <a:lnTo>
                      <a:pt x="17" y="436"/>
                    </a:lnTo>
                    <a:lnTo>
                      <a:pt x="17" y="435"/>
                    </a:lnTo>
                    <a:lnTo>
                      <a:pt x="16" y="435"/>
                    </a:lnTo>
                    <a:lnTo>
                      <a:pt x="16" y="434"/>
                    </a:lnTo>
                    <a:lnTo>
                      <a:pt x="16" y="434"/>
                    </a:lnTo>
                    <a:lnTo>
                      <a:pt x="15" y="434"/>
                    </a:lnTo>
                    <a:lnTo>
                      <a:pt x="14" y="434"/>
                    </a:lnTo>
                    <a:lnTo>
                      <a:pt x="14" y="433"/>
                    </a:lnTo>
                    <a:lnTo>
                      <a:pt x="14" y="432"/>
                    </a:lnTo>
                    <a:lnTo>
                      <a:pt x="13" y="432"/>
                    </a:lnTo>
                    <a:lnTo>
                      <a:pt x="13" y="431"/>
                    </a:lnTo>
                    <a:lnTo>
                      <a:pt x="13" y="430"/>
                    </a:lnTo>
                    <a:lnTo>
                      <a:pt x="13" y="430"/>
                    </a:lnTo>
                    <a:lnTo>
                      <a:pt x="12" y="430"/>
                    </a:lnTo>
                    <a:lnTo>
                      <a:pt x="11" y="430"/>
                    </a:lnTo>
                    <a:lnTo>
                      <a:pt x="9" y="429"/>
                    </a:lnTo>
                    <a:lnTo>
                      <a:pt x="9" y="429"/>
                    </a:lnTo>
                    <a:lnTo>
                      <a:pt x="8" y="428"/>
                    </a:lnTo>
                    <a:lnTo>
                      <a:pt x="7" y="428"/>
                    </a:lnTo>
                    <a:lnTo>
                      <a:pt x="7" y="427"/>
                    </a:lnTo>
                    <a:lnTo>
                      <a:pt x="6" y="426"/>
                    </a:lnTo>
                    <a:lnTo>
                      <a:pt x="6" y="424"/>
                    </a:lnTo>
                    <a:lnTo>
                      <a:pt x="5" y="424"/>
                    </a:lnTo>
                    <a:lnTo>
                      <a:pt x="4" y="424"/>
                    </a:lnTo>
                    <a:lnTo>
                      <a:pt x="3" y="424"/>
                    </a:lnTo>
                    <a:lnTo>
                      <a:pt x="2" y="423"/>
                    </a:lnTo>
                    <a:lnTo>
                      <a:pt x="0" y="423"/>
                    </a:lnTo>
                    <a:lnTo>
                      <a:pt x="0" y="422"/>
                    </a:lnTo>
                    <a:lnTo>
                      <a:pt x="9" y="330"/>
                    </a:lnTo>
                    <a:lnTo>
                      <a:pt x="28" y="152"/>
                    </a:lnTo>
                    <a:lnTo>
                      <a:pt x="28" y="151"/>
                    </a:lnTo>
                    <a:close/>
                  </a:path>
                </a:pathLst>
              </a:custGeom>
              <a:solidFill>
                <a:srgbClr val="F0C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20" name="Freeform 978">
                <a:extLst>
                  <a:ext uri="{FF2B5EF4-FFF2-40B4-BE49-F238E27FC236}">
                    <a16:creationId xmlns:a16="http://schemas.microsoft.com/office/drawing/2014/main" id="{4DBF3A82-A330-4D17-B6B4-8E2C054F2F8A}"/>
                  </a:ext>
                </a:extLst>
              </p:cNvPr>
              <p:cNvSpPr>
                <a:spLocks/>
              </p:cNvSpPr>
              <p:nvPr/>
            </p:nvSpPr>
            <p:spPr bwMode="auto">
              <a:xfrm>
                <a:off x="4880" y="1021"/>
                <a:ext cx="426" cy="455"/>
              </a:xfrm>
              <a:custGeom>
                <a:avLst/>
                <a:gdLst>
                  <a:gd name="T0" fmla="*/ 47 w 426"/>
                  <a:gd name="T1" fmla="*/ 13 h 455"/>
                  <a:gd name="T2" fmla="*/ 60 w 426"/>
                  <a:gd name="T3" fmla="*/ 5 h 455"/>
                  <a:gd name="T4" fmla="*/ 67 w 426"/>
                  <a:gd name="T5" fmla="*/ 13 h 455"/>
                  <a:gd name="T6" fmla="*/ 78 w 426"/>
                  <a:gd name="T7" fmla="*/ 7 h 455"/>
                  <a:gd name="T8" fmla="*/ 90 w 426"/>
                  <a:gd name="T9" fmla="*/ 5 h 455"/>
                  <a:gd name="T10" fmla="*/ 102 w 426"/>
                  <a:gd name="T11" fmla="*/ 4 h 455"/>
                  <a:gd name="T12" fmla="*/ 119 w 426"/>
                  <a:gd name="T13" fmla="*/ 9 h 455"/>
                  <a:gd name="T14" fmla="*/ 133 w 426"/>
                  <a:gd name="T15" fmla="*/ 26 h 455"/>
                  <a:gd name="T16" fmla="*/ 141 w 426"/>
                  <a:gd name="T17" fmla="*/ 27 h 455"/>
                  <a:gd name="T18" fmla="*/ 148 w 426"/>
                  <a:gd name="T19" fmla="*/ 31 h 455"/>
                  <a:gd name="T20" fmla="*/ 148 w 426"/>
                  <a:gd name="T21" fmla="*/ 45 h 455"/>
                  <a:gd name="T22" fmla="*/ 155 w 426"/>
                  <a:gd name="T23" fmla="*/ 53 h 455"/>
                  <a:gd name="T24" fmla="*/ 169 w 426"/>
                  <a:gd name="T25" fmla="*/ 55 h 455"/>
                  <a:gd name="T26" fmla="*/ 174 w 426"/>
                  <a:gd name="T27" fmla="*/ 63 h 455"/>
                  <a:gd name="T28" fmla="*/ 178 w 426"/>
                  <a:gd name="T29" fmla="*/ 72 h 455"/>
                  <a:gd name="T30" fmla="*/ 184 w 426"/>
                  <a:gd name="T31" fmla="*/ 82 h 455"/>
                  <a:gd name="T32" fmla="*/ 201 w 426"/>
                  <a:gd name="T33" fmla="*/ 94 h 455"/>
                  <a:gd name="T34" fmla="*/ 218 w 426"/>
                  <a:gd name="T35" fmla="*/ 95 h 455"/>
                  <a:gd name="T36" fmla="*/ 227 w 426"/>
                  <a:gd name="T37" fmla="*/ 92 h 455"/>
                  <a:gd name="T38" fmla="*/ 234 w 426"/>
                  <a:gd name="T39" fmla="*/ 88 h 455"/>
                  <a:gd name="T40" fmla="*/ 246 w 426"/>
                  <a:gd name="T41" fmla="*/ 95 h 455"/>
                  <a:gd name="T42" fmla="*/ 257 w 426"/>
                  <a:gd name="T43" fmla="*/ 105 h 455"/>
                  <a:gd name="T44" fmla="*/ 270 w 426"/>
                  <a:gd name="T45" fmla="*/ 114 h 455"/>
                  <a:gd name="T46" fmla="*/ 272 w 426"/>
                  <a:gd name="T47" fmla="*/ 126 h 455"/>
                  <a:gd name="T48" fmla="*/ 281 w 426"/>
                  <a:gd name="T49" fmla="*/ 147 h 455"/>
                  <a:gd name="T50" fmla="*/ 294 w 426"/>
                  <a:gd name="T51" fmla="*/ 158 h 455"/>
                  <a:gd name="T52" fmla="*/ 305 w 426"/>
                  <a:gd name="T53" fmla="*/ 163 h 455"/>
                  <a:gd name="T54" fmla="*/ 325 w 426"/>
                  <a:gd name="T55" fmla="*/ 170 h 455"/>
                  <a:gd name="T56" fmla="*/ 332 w 426"/>
                  <a:gd name="T57" fmla="*/ 186 h 455"/>
                  <a:gd name="T58" fmla="*/ 343 w 426"/>
                  <a:gd name="T59" fmla="*/ 200 h 455"/>
                  <a:gd name="T60" fmla="*/ 349 w 426"/>
                  <a:gd name="T61" fmla="*/ 213 h 455"/>
                  <a:gd name="T62" fmla="*/ 353 w 426"/>
                  <a:gd name="T63" fmla="*/ 227 h 455"/>
                  <a:gd name="T64" fmla="*/ 364 w 426"/>
                  <a:gd name="T65" fmla="*/ 235 h 455"/>
                  <a:gd name="T66" fmla="*/ 373 w 426"/>
                  <a:gd name="T67" fmla="*/ 251 h 455"/>
                  <a:gd name="T68" fmla="*/ 373 w 426"/>
                  <a:gd name="T69" fmla="*/ 266 h 455"/>
                  <a:gd name="T70" fmla="*/ 387 w 426"/>
                  <a:gd name="T71" fmla="*/ 275 h 455"/>
                  <a:gd name="T72" fmla="*/ 401 w 426"/>
                  <a:gd name="T73" fmla="*/ 286 h 455"/>
                  <a:gd name="T74" fmla="*/ 405 w 426"/>
                  <a:gd name="T75" fmla="*/ 296 h 455"/>
                  <a:gd name="T76" fmla="*/ 413 w 426"/>
                  <a:gd name="T77" fmla="*/ 305 h 455"/>
                  <a:gd name="T78" fmla="*/ 425 w 426"/>
                  <a:gd name="T79" fmla="*/ 309 h 455"/>
                  <a:gd name="T80" fmla="*/ 423 w 426"/>
                  <a:gd name="T81" fmla="*/ 324 h 455"/>
                  <a:gd name="T82" fmla="*/ 410 w 426"/>
                  <a:gd name="T83" fmla="*/ 320 h 455"/>
                  <a:gd name="T84" fmla="*/ 402 w 426"/>
                  <a:gd name="T85" fmla="*/ 320 h 455"/>
                  <a:gd name="T86" fmla="*/ 389 w 426"/>
                  <a:gd name="T87" fmla="*/ 321 h 455"/>
                  <a:gd name="T88" fmla="*/ 377 w 426"/>
                  <a:gd name="T89" fmla="*/ 316 h 455"/>
                  <a:gd name="T90" fmla="*/ 359 w 426"/>
                  <a:gd name="T91" fmla="*/ 311 h 455"/>
                  <a:gd name="T92" fmla="*/ 346 w 426"/>
                  <a:gd name="T93" fmla="*/ 320 h 455"/>
                  <a:gd name="T94" fmla="*/ 333 w 426"/>
                  <a:gd name="T95" fmla="*/ 324 h 455"/>
                  <a:gd name="T96" fmla="*/ 320 w 426"/>
                  <a:gd name="T97" fmla="*/ 331 h 455"/>
                  <a:gd name="T98" fmla="*/ 300 w 426"/>
                  <a:gd name="T99" fmla="*/ 341 h 455"/>
                  <a:gd name="T100" fmla="*/ 289 w 426"/>
                  <a:gd name="T101" fmla="*/ 355 h 455"/>
                  <a:gd name="T102" fmla="*/ 286 w 426"/>
                  <a:gd name="T103" fmla="*/ 373 h 455"/>
                  <a:gd name="T104" fmla="*/ 273 w 426"/>
                  <a:gd name="T105" fmla="*/ 391 h 455"/>
                  <a:gd name="T106" fmla="*/ 256 w 426"/>
                  <a:gd name="T107" fmla="*/ 409 h 455"/>
                  <a:gd name="T108" fmla="*/ 239 w 426"/>
                  <a:gd name="T109" fmla="*/ 411 h 455"/>
                  <a:gd name="T110" fmla="*/ 220 w 426"/>
                  <a:gd name="T111" fmla="*/ 412 h 455"/>
                  <a:gd name="T112" fmla="*/ 214 w 426"/>
                  <a:gd name="T113" fmla="*/ 423 h 455"/>
                  <a:gd name="T114" fmla="*/ 171 w 426"/>
                  <a:gd name="T115" fmla="*/ 431 h 455"/>
                  <a:gd name="T116" fmla="*/ 166 w 426"/>
                  <a:gd name="T117" fmla="*/ 444 h 455"/>
                  <a:gd name="T118" fmla="*/ 160 w 426"/>
                  <a:gd name="T119" fmla="*/ 453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6" h="455">
                    <a:moveTo>
                      <a:pt x="0" y="151"/>
                    </a:moveTo>
                    <a:lnTo>
                      <a:pt x="10" y="118"/>
                    </a:lnTo>
                    <a:lnTo>
                      <a:pt x="18" y="89"/>
                    </a:lnTo>
                    <a:lnTo>
                      <a:pt x="39" y="12"/>
                    </a:lnTo>
                    <a:lnTo>
                      <a:pt x="40" y="12"/>
                    </a:lnTo>
                    <a:lnTo>
                      <a:pt x="40" y="13"/>
                    </a:lnTo>
                    <a:lnTo>
                      <a:pt x="41" y="13"/>
                    </a:lnTo>
                    <a:lnTo>
                      <a:pt x="42" y="13"/>
                    </a:lnTo>
                    <a:lnTo>
                      <a:pt x="43" y="11"/>
                    </a:lnTo>
                    <a:lnTo>
                      <a:pt x="44" y="10"/>
                    </a:lnTo>
                    <a:lnTo>
                      <a:pt x="45" y="10"/>
                    </a:lnTo>
                    <a:lnTo>
                      <a:pt x="45" y="10"/>
                    </a:lnTo>
                    <a:lnTo>
                      <a:pt x="45" y="11"/>
                    </a:lnTo>
                    <a:lnTo>
                      <a:pt x="44" y="11"/>
                    </a:lnTo>
                    <a:lnTo>
                      <a:pt x="45" y="13"/>
                    </a:lnTo>
                    <a:lnTo>
                      <a:pt x="46" y="13"/>
                    </a:lnTo>
                    <a:lnTo>
                      <a:pt x="47" y="13"/>
                    </a:lnTo>
                    <a:lnTo>
                      <a:pt x="47" y="14"/>
                    </a:lnTo>
                    <a:lnTo>
                      <a:pt x="47" y="15"/>
                    </a:lnTo>
                    <a:lnTo>
                      <a:pt x="49" y="16"/>
                    </a:lnTo>
                    <a:lnTo>
                      <a:pt x="51" y="15"/>
                    </a:lnTo>
                    <a:lnTo>
                      <a:pt x="52" y="15"/>
                    </a:lnTo>
                    <a:lnTo>
                      <a:pt x="54" y="13"/>
                    </a:lnTo>
                    <a:lnTo>
                      <a:pt x="54" y="13"/>
                    </a:lnTo>
                    <a:lnTo>
                      <a:pt x="55" y="12"/>
                    </a:lnTo>
                    <a:lnTo>
                      <a:pt x="55" y="11"/>
                    </a:lnTo>
                    <a:lnTo>
                      <a:pt x="56" y="10"/>
                    </a:lnTo>
                    <a:lnTo>
                      <a:pt x="56" y="9"/>
                    </a:lnTo>
                    <a:lnTo>
                      <a:pt x="57" y="8"/>
                    </a:lnTo>
                    <a:lnTo>
                      <a:pt x="58" y="8"/>
                    </a:lnTo>
                    <a:lnTo>
                      <a:pt x="59" y="8"/>
                    </a:lnTo>
                    <a:lnTo>
                      <a:pt x="60" y="7"/>
                    </a:lnTo>
                    <a:lnTo>
                      <a:pt x="60" y="6"/>
                    </a:lnTo>
                    <a:lnTo>
                      <a:pt x="60" y="5"/>
                    </a:lnTo>
                    <a:lnTo>
                      <a:pt x="61" y="3"/>
                    </a:lnTo>
                    <a:lnTo>
                      <a:pt x="62" y="3"/>
                    </a:lnTo>
                    <a:lnTo>
                      <a:pt x="63" y="3"/>
                    </a:lnTo>
                    <a:lnTo>
                      <a:pt x="64" y="3"/>
                    </a:lnTo>
                    <a:lnTo>
                      <a:pt x="64" y="3"/>
                    </a:lnTo>
                    <a:lnTo>
                      <a:pt x="64" y="4"/>
                    </a:lnTo>
                    <a:lnTo>
                      <a:pt x="63" y="5"/>
                    </a:lnTo>
                    <a:lnTo>
                      <a:pt x="62" y="6"/>
                    </a:lnTo>
                    <a:lnTo>
                      <a:pt x="62" y="8"/>
                    </a:lnTo>
                    <a:lnTo>
                      <a:pt x="62" y="9"/>
                    </a:lnTo>
                    <a:lnTo>
                      <a:pt x="62" y="10"/>
                    </a:lnTo>
                    <a:lnTo>
                      <a:pt x="63" y="10"/>
                    </a:lnTo>
                    <a:lnTo>
                      <a:pt x="63" y="11"/>
                    </a:lnTo>
                    <a:lnTo>
                      <a:pt x="65" y="13"/>
                    </a:lnTo>
                    <a:lnTo>
                      <a:pt x="66" y="13"/>
                    </a:lnTo>
                    <a:lnTo>
                      <a:pt x="67" y="13"/>
                    </a:lnTo>
                    <a:lnTo>
                      <a:pt x="67" y="13"/>
                    </a:lnTo>
                    <a:lnTo>
                      <a:pt x="69" y="11"/>
                    </a:lnTo>
                    <a:lnTo>
                      <a:pt x="69" y="10"/>
                    </a:lnTo>
                    <a:lnTo>
                      <a:pt x="70" y="9"/>
                    </a:lnTo>
                    <a:lnTo>
                      <a:pt x="70" y="6"/>
                    </a:lnTo>
                    <a:lnTo>
                      <a:pt x="70" y="3"/>
                    </a:lnTo>
                    <a:lnTo>
                      <a:pt x="70" y="2"/>
                    </a:lnTo>
                    <a:lnTo>
                      <a:pt x="71" y="2"/>
                    </a:lnTo>
                    <a:lnTo>
                      <a:pt x="71" y="2"/>
                    </a:lnTo>
                    <a:lnTo>
                      <a:pt x="71" y="3"/>
                    </a:lnTo>
                    <a:lnTo>
                      <a:pt x="72" y="3"/>
                    </a:lnTo>
                    <a:lnTo>
                      <a:pt x="73" y="5"/>
                    </a:lnTo>
                    <a:lnTo>
                      <a:pt x="74" y="5"/>
                    </a:lnTo>
                    <a:lnTo>
                      <a:pt x="75" y="6"/>
                    </a:lnTo>
                    <a:lnTo>
                      <a:pt x="76" y="6"/>
                    </a:lnTo>
                    <a:lnTo>
                      <a:pt x="77" y="7"/>
                    </a:lnTo>
                    <a:lnTo>
                      <a:pt x="78" y="7"/>
                    </a:lnTo>
                    <a:lnTo>
                      <a:pt x="78" y="7"/>
                    </a:lnTo>
                    <a:lnTo>
                      <a:pt x="79" y="7"/>
                    </a:lnTo>
                    <a:lnTo>
                      <a:pt x="80" y="6"/>
                    </a:lnTo>
                    <a:lnTo>
                      <a:pt x="81" y="6"/>
                    </a:lnTo>
                    <a:lnTo>
                      <a:pt x="81" y="6"/>
                    </a:lnTo>
                    <a:lnTo>
                      <a:pt x="81" y="5"/>
                    </a:lnTo>
                    <a:lnTo>
                      <a:pt x="81" y="4"/>
                    </a:lnTo>
                    <a:lnTo>
                      <a:pt x="81" y="3"/>
                    </a:lnTo>
                    <a:lnTo>
                      <a:pt x="81" y="3"/>
                    </a:lnTo>
                    <a:lnTo>
                      <a:pt x="81" y="2"/>
                    </a:lnTo>
                    <a:lnTo>
                      <a:pt x="82" y="1"/>
                    </a:lnTo>
                    <a:lnTo>
                      <a:pt x="83" y="0"/>
                    </a:lnTo>
                    <a:lnTo>
                      <a:pt x="84" y="0"/>
                    </a:lnTo>
                    <a:lnTo>
                      <a:pt x="85" y="1"/>
                    </a:lnTo>
                    <a:lnTo>
                      <a:pt x="87" y="3"/>
                    </a:lnTo>
                    <a:lnTo>
                      <a:pt x="88" y="4"/>
                    </a:lnTo>
                    <a:lnTo>
                      <a:pt x="89" y="5"/>
                    </a:lnTo>
                    <a:lnTo>
                      <a:pt x="90" y="5"/>
                    </a:lnTo>
                    <a:lnTo>
                      <a:pt x="91" y="6"/>
                    </a:lnTo>
                    <a:lnTo>
                      <a:pt x="91" y="6"/>
                    </a:lnTo>
                    <a:lnTo>
                      <a:pt x="92" y="7"/>
                    </a:lnTo>
                    <a:lnTo>
                      <a:pt x="93" y="7"/>
                    </a:lnTo>
                    <a:lnTo>
                      <a:pt x="94" y="7"/>
                    </a:lnTo>
                    <a:lnTo>
                      <a:pt x="95" y="6"/>
                    </a:lnTo>
                    <a:lnTo>
                      <a:pt x="95" y="5"/>
                    </a:lnTo>
                    <a:lnTo>
                      <a:pt x="95" y="3"/>
                    </a:lnTo>
                    <a:lnTo>
                      <a:pt x="96" y="3"/>
                    </a:lnTo>
                    <a:lnTo>
                      <a:pt x="97" y="3"/>
                    </a:lnTo>
                    <a:lnTo>
                      <a:pt x="97" y="3"/>
                    </a:lnTo>
                    <a:lnTo>
                      <a:pt x="98" y="5"/>
                    </a:lnTo>
                    <a:lnTo>
                      <a:pt x="99" y="6"/>
                    </a:lnTo>
                    <a:lnTo>
                      <a:pt x="100" y="6"/>
                    </a:lnTo>
                    <a:lnTo>
                      <a:pt x="101" y="5"/>
                    </a:lnTo>
                    <a:lnTo>
                      <a:pt x="102" y="5"/>
                    </a:lnTo>
                    <a:lnTo>
                      <a:pt x="102" y="4"/>
                    </a:lnTo>
                    <a:lnTo>
                      <a:pt x="102" y="3"/>
                    </a:lnTo>
                    <a:lnTo>
                      <a:pt x="102" y="3"/>
                    </a:lnTo>
                    <a:lnTo>
                      <a:pt x="102" y="2"/>
                    </a:lnTo>
                    <a:lnTo>
                      <a:pt x="103" y="0"/>
                    </a:lnTo>
                    <a:lnTo>
                      <a:pt x="105" y="0"/>
                    </a:lnTo>
                    <a:lnTo>
                      <a:pt x="105" y="1"/>
                    </a:lnTo>
                    <a:lnTo>
                      <a:pt x="105" y="3"/>
                    </a:lnTo>
                    <a:lnTo>
                      <a:pt x="107" y="6"/>
                    </a:lnTo>
                    <a:lnTo>
                      <a:pt x="108" y="7"/>
                    </a:lnTo>
                    <a:lnTo>
                      <a:pt x="109" y="8"/>
                    </a:lnTo>
                    <a:lnTo>
                      <a:pt x="111" y="9"/>
                    </a:lnTo>
                    <a:lnTo>
                      <a:pt x="112" y="9"/>
                    </a:lnTo>
                    <a:lnTo>
                      <a:pt x="114" y="9"/>
                    </a:lnTo>
                    <a:lnTo>
                      <a:pt x="115" y="9"/>
                    </a:lnTo>
                    <a:lnTo>
                      <a:pt x="116" y="9"/>
                    </a:lnTo>
                    <a:lnTo>
                      <a:pt x="117" y="9"/>
                    </a:lnTo>
                    <a:lnTo>
                      <a:pt x="119" y="9"/>
                    </a:lnTo>
                    <a:lnTo>
                      <a:pt x="119" y="10"/>
                    </a:lnTo>
                    <a:lnTo>
                      <a:pt x="120" y="10"/>
                    </a:lnTo>
                    <a:lnTo>
                      <a:pt x="121" y="11"/>
                    </a:lnTo>
                    <a:lnTo>
                      <a:pt x="122" y="13"/>
                    </a:lnTo>
                    <a:lnTo>
                      <a:pt x="123" y="14"/>
                    </a:lnTo>
                    <a:lnTo>
                      <a:pt x="124" y="15"/>
                    </a:lnTo>
                    <a:lnTo>
                      <a:pt x="125" y="17"/>
                    </a:lnTo>
                    <a:lnTo>
                      <a:pt x="125" y="18"/>
                    </a:lnTo>
                    <a:lnTo>
                      <a:pt x="126" y="19"/>
                    </a:lnTo>
                    <a:lnTo>
                      <a:pt x="126" y="20"/>
                    </a:lnTo>
                    <a:lnTo>
                      <a:pt x="128" y="21"/>
                    </a:lnTo>
                    <a:lnTo>
                      <a:pt x="128" y="22"/>
                    </a:lnTo>
                    <a:lnTo>
                      <a:pt x="129" y="23"/>
                    </a:lnTo>
                    <a:lnTo>
                      <a:pt x="129" y="24"/>
                    </a:lnTo>
                    <a:lnTo>
                      <a:pt x="130" y="24"/>
                    </a:lnTo>
                    <a:lnTo>
                      <a:pt x="132" y="25"/>
                    </a:lnTo>
                    <a:lnTo>
                      <a:pt x="133" y="26"/>
                    </a:lnTo>
                    <a:lnTo>
                      <a:pt x="133" y="26"/>
                    </a:lnTo>
                    <a:lnTo>
                      <a:pt x="134" y="26"/>
                    </a:lnTo>
                    <a:lnTo>
                      <a:pt x="135" y="26"/>
                    </a:lnTo>
                    <a:lnTo>
                      <a:pt x="136" y="26"/>
                    </a:lnTo>
                    <a:lnTo>
                      <a:pt x="136" y="25"/>
                    </a:lnTo>
                    <a:lnTo>
                      <a:pt x="137" y="24"/>
                    </a:lnTo>
                    <a:lnTo>
                      <a:pt x="138" y="24"/>
                    </a:lnTo>
                    <a:lnTo>
                      <a:pt x="138" y="22"/>
                    </a:lnTo>
                    <a:lnTo>
                      <a:pt x="138" y="21"/>
                    </a:lnTo>
                    <a:lnTo>
                      <a:pt x="138" y="20"/>
                    </a:lnTo>
                    <a:lnTo>
                      <a:pt x="139" y="20"/>
                    </a:lnTo>
                    <a:lnTo>
                      <a:pt x="140" y="20"/>
                    </a:lnTo>
                    <a:lnTo>
                      <a:pt x="140" y="21"/>
                    </a:lnTo>
                    <a:lnTo>
                      <a:pt x="140" y="24"/>
                    </a:lnTo>
                    <a:lnTo>
                      <a:pt x="140" y="25"/>
                    </a:lnTo>
                    <a:lnTo>
                      <a:pt x="140" y="27"/>
                    </a:lnTo>
                    <a:lnTo>
                      <a:pt x="141" y="27"/>
                    </a:lnTo>
                    <a:lnTo>
                      <a:pt x="141" y="28"/>
                    </a:lnTo>
                    <a:lnTo>
                      <a:pt x="142" y="28"/>
                    </a:lnTo>
                    <a:lnTo>
                      <a:pt x="143" y="29"/>
                    </a:lnTo>
                    <a:lnTo>
                      <a:pt x="145" y="29"/>
                    </a:lnTo>
                    <a:lnTo>
                      <a:pt x="146" y="29"/>
                    </a:lnTo>
                    <a:lnTo>
                      <a:pt x="148" y="29"/>
                    </a:lnTo>
                    <a:lnTo>
                      <a:pt x="149" y="29"/>
                    </a:lnTo>
                    <a:lnTo>
                      <a:pt x="150" y="29"/>
                    </a:lnTo>
                    <a:lnTo>
                      <a:pt x="151" y="29"/>
                    </a:lnTo>
                    <a:lnTo>
                      <a:pt x="153" y="29"/>
                    </a:lnTo>
                    <a:lnTo>
                      <a:pt x="153" y="29"/>
                    </a:lnTo>
                    <a:lnTo>
                      <a:pt x="153" y="30"/>
                    </a:lnTo>
                    <a:lnTo>
                      <a:pt x="153" y="31"/>
                    </a:lnTo>
                    <a:lnTo>
                      <a:pt x="153" y="31"/>
                    </a:lnTo>
                    <a:lnTo>
                      <a:pt x="150" y="30"/>
                    </a:lnTo>
                    <a:lnTo>
                      <a:pt x="148" y="31"/>
                    </a:lnTo>
                    <a:lnTo>
                      <a:pt x="148" y="31"/>
                    </a:lnTo>
                    <a:lnTo>
                      <a:pt x="147" y="32"/>
                    </a:lnTo>
                    <a:lnTo>
                      <a:pt x="147" y="33"/>
                    </a:lnTo>
                    <a:lnTo>
                      <a:pt x="146" y="34"/>
                    </a:lnTo>
                    <a:lnTo>
                      <a:pt x="146" y="37"/>
                    </a:lnTo>
                    <a:lnTo>
                      <a:pt x="145" y="38"/>
                    </a:lnTo>
                    <a:lnTo>
                      <a:pt x="144" y="41"/>
                    </a:lnTo>
                    <a:lnTo>
                      <a:pt x="145" y="42"/>
                    </a:lnTo>
                    <a:lnTo>
                      <a:pt x="146" y="42"/>
                    </a:lnTo>
                    <a:lnTo>
                      <a:pt x="148" y="41"/>
                    </a:lnTo>
                    <a:lnTo>
                      <a:pt x="150" y="41"/>
                    </a:lnTo>
                    <a:lnTo>
                      <a:pt x="150" y="41"/>
                    </a:lnTo>
                    <a:lnTo>
                      <a:pt x="151" y="41"/>
                    </a:lnTo>
                    <a:lnTo>
                      <a:pt x="151" y="42"/>
                    </a:lnTo>
                    <a:lnTo>
                      <a:pt x="150" y="43"/>
                    </a:lnTo>
                    <a:lnTo>
                      <a:pt x="150" y="44"/>
                    </a:lnTo>
                    <a:lnTo>
                      <a:pt x="149" y="44"/>
                    </a:lnTo>
                    <a:lnTo>
                      <a:pt x="148" y="45"/>
                    </a:lnTo>
                    <a:lnTo>
                      <a:pt x="148" y="47"/>
                    </a:lnTo>
                    <a:lnTo>
                      <a:pt x="148" y="48"/>
                    </a:lnTo>
                    <a:lnTo>
                      <a:pt x="149" y="48"/>
                    </a:lnTo>
                    <a:lnTo>
                      <a:pt x="149" y="49"/>
                    </a:lnTo>
                    <a:lnTo>
                      <a:pt x="150" y="49"/>
                    </a:lnTo>
                    <a:lnTo>
                      <a:pt x="151" y="48"/>
                    </a:lnTo>
                    <a:lnTo>
                      <a:pt x="152" y="48"/>
                    </a:lnTo>
                    <a:lnTo>
                      <a:pt x="153" y="47"/>
                    </a:lnTo>
                    <a:lnTo>
                      <a:pt x="154" y="47"/>
                    </a:lnTo>
                    <a:lnTo>
                      <a:pt x="155" y="47"/>
                    </a:lnTo>
                    <a:lnTo>
                      <a:pt x="155" y="48"/>
                    </a:lnTo>
                    <a:lnTo>
                      <a:pt x="156" y="48"/>
                    </a:lnTo>
                    <a:lnTo>
                      <a:pt x="156" y="50"/>
                    </a:lnTo>
                    <a:lnTo>
                      <a:pt x="155" y="51"/>
                    </a:lnTo>
                    <a:lnTo>
                      <a:pt x="155" y="51"/>
                    </a:lnTo>
                    <a:lnTo>
                      <a:pt x="155" y="52"/>
                    </a:lnTo>
                    <a:lnTo>
                      <a:pt x="155" y="53"/>
                    </a:lnTo>
                    <a:lnTo>
                      <a:pt x="155" y="54"/>
                    </a:lnTo>
                    <a:lnTo>
                      <a:pt x="155" y="55"/>
                    </a:lnTo>
                    <a:lnTo>
                      <a:pt x="156" y="55"/>
                    </a:lnTo>
                    <a:lnTo>
                      <a:pt x="157" y="55"/>
                    </a:lnTo>
                    <a:lnTo>
                      <a:pt x="157" y="55"/>
                    </a:lnTo>
                    <a:lnTo>
                      <a:pt x="158" y="55"/>
                    </a:lnTo>
                    <a:lnTo>
                      <a:pt x="159" y="54"/>
                    </a:lnTo>
                    <a:lnTo>
                      <a:pt x="160" y="53"/>
                    </a:lnTo>
                    <a:lnTo>
                      <a:pt x="160" y="53"/>
                    </a:lnTo>
                    <a:lnTo>
                      <a:pt x="161" y="52"/>
                    </a:lnTo>
                    <a:lnTo>
                      <a:pt x="163" y="52"/>
                    </a:lnTo>
                    <a:lnTo>
                      <a:pt x="164" y="52"/>
                    </a:lnTo>
                    <a:lnTo>
                      <a:pt x="165" y="53"/>
                    </a:lnTo>
                    <a:lnTo>
                      <a:pt x="167" y="55"/>
                    </a:lnTo>
                    <a:lnTo>
                      <a:pt x="167" y="55"/>
                    </a:lnTo>
                    <a:lnTo>
                      <a:pt x="168" y="55"/>
                    </a:lnTo>
                    <a:lnTo>
                      <a:pt x="169" y="55"/>
                    </a:lnTo>
                    <a:lnTo>
                      <a:pt x="169" y="55"/>
                    </a:lnTo>
                    <a:lnTo>
                      <a:pt x="168" y="56"/>
                    </a:lnTo>
                    <a:lnTo>
                      <a:pt x="167" y="56"/>
                    </a:lnTo>
                    <a:lnTo>
                      <a:pt x="166" y="56"/>
                    </a:lnTo>
                    <a:lnTo>
                      <a:pt x="165" y="57"/>
                    </a:lnTo>
                    <a:lnTo>
                      <a:pt x="165" y="58"/>
                    </a:lnTo>
                    <a:lnTo>
                      <a:pt x="165" y="58"/>
                    </a:lnTo>
                    <a:lnTo>
                      <a:pt x="165" y="59"/>
                    </a:lnTo>
                    <a:lnTo>
                      <a:pt x="166" y="60"/>
                    </a:lnTo>
                    <a:lnTo>
                      <a:pt x="167" y="61"/>
                    </a:lnTo>
                    <a:lnTo>
                      <a:pt x="168" y="62"/>
                    </a:lnTo>
                    <a:lnTo>
                      <a:pt x="169" y="62"/>
                    </a:lnTo>
                    <a:lnTo>
                      <a:pt x="171" y="62"/>
                    </a:lnTo>
                    <a:lnTo>
                      <a:pt x="171" y="62"/>
                    </a:lnTo>
                    <a:lnTo>
                      <a:pt x="172" y="62"/>
                    </a:lnTo>
                    <a:lnTo>
                      <a:pt x="173" y="62"/>
                    </a:lnTo>
                    <a:lnTo>
                      <a:pt x="174" y="63"/>
                    </a:lnTo>
                    <a:lnTo>
                      <a:pt x="174" y="64"/>
                    </a:lnTo>
                    <a:lnTo>
                      <a:pt x="174" y="65"/>
                    </a:lnTo>
                    <a:lnTo>
                      <a:pt x="174" y="65"/>
                    </a:lnTo>
                    <a:lnTo>
                      <a:pt x="174" y="66"/>
                    </a:lnTo>
                    <a:lnTo>
                      <a:pt x="171" y="67"/>
                    </a:lnTo>
                    <a:lnTo>
                      <a:pt x="171" y="67"/>
                    </a:lnTo>
                    <a:lnTo>
                      <a:pt x="171" y="68"/>
                    </a:lnTo>
                    <a:lnTo>
                      <a:pt x="171" y="68"/>
                    </a:lnTo>
                    <a:lnTo>
                      <a:pt x="171" y="69"/>
                    </a:lnTo>
                    <a:lnTo>
                      <a:pt x="171" y="70"/>
                    </a:lnTo>
                    <a:lnTo>
                      <a:pt x="171" y="71"/>
                    </a:lnTo>
                    <a:lnTo>
                      <a:pt x="172" y="72"/>
                    </a:lnTo>
                    <a:lnTo>
                      <a:pt x="174" y="72"/>
                    </a:lnTo>
                    <a:lnTo>
                      <a:pt x="174" y="72"/>
                    </a:lnTo>
                    <a:lnTo>
                      <a:pt x="175" y="72"/>
                    </a:lnTo>
                    <a:lnTo>
                      <a:pt x="177" y="72"/>
                    </a:lnTo>
                    <a:lnTo>
                      <a:pt x="178" y="72"/>
                    </a:lnTo>
                    <a:lnTo>
                      <a:pt x="180" y="74"/>
                    </a:lnTo>
                    <a:lnTo>
                      <a:pt x="180" y="75"/>
                    </a:lnTo>
                    <a:lnTo>
                      <a:pt x="180" y="76"/>
                    </a:lnTo>
                    <a:lnTo>
                      <a:pt x="180" y="78"/>
                    </a:lnTo>
                    <a:lnTo>
                      <a:pt x="181" y="79"/>
                    </a:lnTo>
                    <a:lnTo>
                      <a:pt x="180" y="80"/>
                    </a:lnTo>
                    <a:lnTo>
                      <a:pt x="180" y="81"/>
                    </a:lnTo>
                    <a:lnTo>
                      <a:pt x="179" y="82"/>
                    </a:lnTo>
                    <a:lnTo>
                      <a:pt x="179" y="82"/>
                    </a:lnTo>
                    <a:lnTo>
                      <a:pt x="179" y="83"/>
                    </a:lnTo>
                    <a:lnTo>
                      <a:pt x="180" y="84"/>
                    </a:lnTo>
                    <a:lnTo>
                      <a:pt x="181" y="84"/>
                    </a:lnTo>
                    <a:lnTo>
                      <a:pt x="181" y="84"/>
                    </a:lnTo>
                    <a:lnTo>
                      <a:pt x="182" y="84"/>
                    </a:lnTo>
                    <a:lnTo>
                      <a:pt x="183" y="82"/>
                    </a:lnTo>
                    <a:lnTo>
                      <a:pt x="183" y="82"/>
                    </a:lnTo>
                    <a:lnTo>
                      <a:pt x="184" y="82"/>
                    </a:lnTo>
                    <a:lnTo>
                      <a:pt x="184" y="81"/>
                    </a:lnTo>
                    <a:lnTo>
                      <a:pt x="185" y="81"/>
                    </a:lnTo>
                    <a:lnTo>
                      <a:pt x="185" y="82"/>
                    </a:lnTo>
                    <a:lnTo>
                      <a:pt x="185" y="84"/>
                    </a:lnTo>
                    <a:lnTo>
                      <a:pt x="186" y="85"/>
                    </a:lnTo>
                    <a:lnTo>
                      <a:pt x="188" y="86"/>
                    </a:lnTo>
                    <a:lnTo>
                      <a:pt x="189" y="87"/>
                    </a:lnTo>
                    <a:lnTo>
                      <a:pt x="190" y="88"/>
                    </a:lnTo>
                    <a:lnTo>
                      <a:pt x="191" y="88"/>
                    </a:lnTo>
                    <a:lnTo>
                      <a:pt x="192" y="89"/>
                    </a:lnTo>
                    <a:lnTo>
                      <a:pt x="193" y="89"/>
                    </a:lnTo>
                    <a:lnTo>
                      <a:pt x="194" y="91"/>
                    </a:lnTo>
                    <a:lnTo>
                      <a:pt x="195" y="92"/>
                    </a:lnTo>
                    <a:lnTo>
                      <a:pt x="196" y="92"/>
                    </a:lnTo>
                    <a:lnTo>
                      <a:pt x="198" y="93"/>
                    </a:lnTo>
                    <a:lnTo>
                      <a:pt x="199" y="94"/>
                    </a:lnTo>
                    <a:lnTo>
                      <a:pt x="201" y="94"/>
                    </a:lnTo>
                    <a:lnTo>
                      <a:pt x="202" y="94"/>
                    </a:lnTo>
                    <a:lnTo>
                      <a:pt x="203" y="94"/>
                    </a:lnTo>
                    <a:lnTo>
                      <a:pt x="205" y="92"/>
                    </a:lnTo>
                    <a:lnTo>
                      <a:pt x="206" y="91"/>
                    </a:lnTo>
                    <a:lnTo>
                      <a:pt x="207" y="91"/>
                    </a:lnTo>
                    <a:lnTo>
                      <a:pt x="208" y="92"/>
                    </a:lnTo>
                    <a:lnTo>
                      <a:pt x="208" y="93"/>
                    </a:lnTo>
                    <a:lnTo>
                      <a:pt x="209" y="94"/>
                    </a:lnTo>
                    <a:lnTo>
                      <a:pt x="211" y="94"/>
                    </a:lnTo>
                    <a:lnTo>
                      <a:pt x="212" y="95"/>
                    </a:lnTo>
                    <a:lnTo>
                      <a:pt x="212" y="96"/>
                    </a:lnTo>
                    <a:lnTo>
                      <a:pt x="212" y="96"/>
                    </a:lnTo>
                    <a:lnTo>
                      <a:pt x="214" y="96"/>
                    </a:lnTo>
                    <a:lnTo>
                      <a:pt x="215" y="98"/>
                    </a:lnTo>
                    <a:lnTo>
                      <a:pt x="215" y="96"/>
                    </a:lnTo>
                    <a:lnTo>
                      <a:pt x="216" y="96"/>
                    </a:lnTo>
                    <a:lnTo>
                      <a:pt x="218" y="95"/>
                    </a:lnTo>
                    <a:lnTo>
                      <a:pt x="219" y="95"/>
                    </a:lnTo>
                    <a:lnTo>
                      <a:pt x="219" y="94"/>
                    </a:lnTo>
                    <a:lnTo>
                      <a:pt x="219" y="93"/>
                    </a:lnTo>
                    <a:lnTo>
                      <a:pt x="219" y="91"/>
                    </a:lnTo>
                    <a:lnTo>
                      <a:pt x="219" y="90"/>
                    </a:lnTo>
                    <a:lnTo>
                      <a:pt x="219" y="89"/>
                    </a:lnTo>
                    <a:lnTo>
                      <a:pt x="220" y="89"/>
                    </a:lnTo>
                    <a:lnTo>
                      <a:pt x="221" y="89"/>
                    </a:lnTo>
                    <a:lnTo>
                      <a:pt x="221" y="91"/>
                    </a:lnTo>
                    <a:lnTo>
                      <a:pt x="222" y="91"/>
                    </a:lnTo>
                    <a:lnTo>
                      <a:pt x="222" y="92"/>
                    </a:lnTo>
                    <a:lnTo>
                      <a:pt x="222" y="92"/>
                    </a:lnTo>
                    <a:lnTo>
                      <a:pt x="223" y="93"/>
                    </a:lnTo>
                    <a:lnTo>
                      <a:pt x="224" y="93"/>
                    </a:lnTo>
                    <a:lnTo>
                      <a:pt x="225" y="93"/>
                    </a:lnTo>
                    <a:lnTo>
                      <a:pt x="226" y="92"/>
                    </a:lnTo>
                    <a:lnTo>
                      <a:pt x="227" y="92"/>
                    </a:lnTo>
                    <a:lnTo>
                      <a:pt x="226" y="91"/>
                    </a:lnTo>
                    <a:lnTo>
                      <a:pt x="226" y="90"/>
                    </a:lnTo>
                    <a:lnTo>
                      <a:pt x="226" y="89"/>
                    </a:lnTo>
                    <a:lnTo>
                      <a:pt x="226" y="89"/>
                    </a:lnTo>
                    <a:lnTo>
                      <a:pt x="226" y="88"/>
                    </a:lnTo>
                    <a:lnTo>
                      <a:pt x="227" y="88"/>
                    </a:lnTo>
                    <a:lnTo>
                      <a:pt x="229" y="89"/>
                    </a:lnTo>
                    <a:lnTo>
                      <a:pt x="229" y="89"/>
                    </a:lnTo>
                    <a:lnTo>
                      <a:pt x="232" y="90"/>
                    </a:lnTo>
                    <a:lnTo>
                      <a:pt x="233" y="91"/>
                    </a:lnTo>
                    <a:lnTo>
                      <a:pt x="233" y="91"/>
                    </a:lnTo>
                    <a:lnTo>
                      <a:pt x="234" y="91"/>
                    </a:lnTo>
                    <a:lnTo>
                      <a:pt x="235" y="91"/>
                    </a:lnTo>
                    <a:lnTo>
                      <a:pt x="236" y="90"/>
                    </a:lnTo>
                    <a:lnTo>
                      <a:pt x="236" y="89"/>
                    </a:lnTo>
                    <a:lnTo>
                      <a:pt x="235" y="89"/>
                    </a:lnTo>
                    <a:lnTo>
                      <a:pt x="234" y="88"/>
                    </a:lnTo>
                    <a:lnTo>
                      <a:pt x="232" y="87"/>
                    </a:lnTo>
                    <a:lnTo>
                      <a:pt x="232" y="86"/>
                    </a:lnTo>
                    <a:lnTo>
                      <a:pt x="231" y="86"/>
                    </a:lnTo>
                    <a:lnTo>
                      <a:pt x="232" y="85"/>
                    </a:lnTo>
                    <a:lnTo>
                      <a:pt x="233" y="85"/>
                    </a:lnTo>
                    <a:lnTo>
                      <a:pt x="233" y="86"/>
                    </a:lnTo>
                    <a:lnTo>
                      <a:pt x="234" y="87"/>
                    </a:lnTo>
                    <a:lnTo>
                      <a:pt x="237" y="88"/>
                    </a:lnTo>
                    <a:lnTo>
                      <a:pt x="239" y="89"/>
                    </a:lnTo>
                    <a:lnTo>
                      <a:pt x="239" y="91"/>
                    </a:lnTo>
                    <a:lnTo>
                      <a:pt x="240" y="92"/>
                    </a:lnTo>
                    <a:lnTo>
                      <a:pt x="241" y="93"/>
                    </a:lnTo>
                    <a:lnTo>
                      <a:pt x="242" y="94"/>
                    </a:lnTo>
                    <a:lnTo>
                      <a:pt x="242" y="95"/>
                    </a:lnTo>
                    <a:lnTo>
                      <a:pt x="243" y="96"/>
                    </a:lnTo>
                    <a:lnTo>
                      <a:pt x="245" y="95"/>
                    </a:lnTo>
                    <a:lnTo>
                      <a:pt x="246" y="95"/>
                    </a:lnTo>
                    <a:lnTo>
                      <a:pt x="247" y="95"/>
                    </a:lnTo>
                    <a:lnTo>
                      <a:pt x="249" y="95"/>
                    </a:lnTo>
                    <a:lnTo>
                      <a:pt x="250" y="95"/>
                    </a:lnTo>
                    <a:lnTo>
                      <a:pt x="250" y="96"/>
                    </a:lnTo>
                    <a:lnTo>
                      <a:pt x="251" y="96"/>
                    </a:lnTo>
                    <a:lnTo>
                      <a:pt x="251" y="96"/>
                    </a:lnTo>
                    <a:lnTo>
                      <a:pt x="252" y="97"/>
                    </a:lnTo>
                    <a:lnTo>
                      <a:pt x="252" y="98"/>
                    </a:lnTo>
                    <a:lnTo>
                      <a:pt x="251" y="99"/>
                    </a:lnTo>
                    <a:lnTo>
                      <a:pt x="251" y="100"/>
                    </a:lnTo>
                    <a:lnTo>
                      <a:pt x="252" y="102"/>
                    </a:lnTo>
                    <a:lnTo>
                      <a:pt x="253" y="103"/>
                    </a:lnTo>
                    <a:lnTo>
                      <a:pt x="253" y="104"/>
                    </a:lnTo>
                    <a:lnTo>
                      <a:pt x="254" y="104"/>
                    </a:lnTo>
                    <a:lnTo>
                      <a:pt x="255" y="105"/>
                    </a:lnTo>
                    <a:lnTo>
                      <a:pt x="256" y="105"/>
                    </a:lnTo>
                    <a:lnTo>
                      <a:pt x="257" y="105"/>
                    </a:lnTo>
                    <a:lnTo>
                      <a:pt x="257" y="104"/>
                    </a:lnTo>
                    <a:lnTo>
                      <a:pt x="258" y="104"/>
                    </a:lnTo>
                    <a:lnTo>
                      <a:pt x="259" y="105"/>
                    </a:lnTo>
                    <a:lnTo>
                      <a:pt x="260" y="106"/>
                    </a:lnTo>
                    <a:lnTo>
                      <a:pt x="260" y="106"/>
                    </a:lnTo>
                    <a:lnTo>
                      <a:pt x="262" y="107"/>
                    </a:lnTo>
                    <a:lnTo>
                      <a:pt x="263" y="108"/>
                    </a:lnTo>
                    <a:lnTo>
                      <a:pt x="263" y="108"/>
                    </a:lnTo>
                    <a:lnTo>
                      <a:pt x="264" y="109"/>
                    </a:lnTo>
                    <a:lnTo>
                      <a:pt x="265" y="110"/>
                    </a:lnTo>
                    <a:lnTo>
                      <a:pt x="266" y="110"/>
                    </a:lnTo>
                    <a:lnTo>
                      <a:pt x="267" y="111"/>
                    </a:lnTo>
                    <a:lnTo>
                      <a:pt x="268" y="112"/>
                    </a:lnTo>
                    <a:lnTo>
                      <a:pt x="269" y="112"/>
                    </a:lnTo>
                    <a:lnTo>
                      <a:pt x="270" y="113"/>
                    </a:lnTo>
                    <a:lnTo>
                      <a:pt x="270" y="113"/>
                    </a:lnTo>
                    <a:lnTo>
                      <a:pt x="270" y="114"/>
                    </a:lnTo>
                    <a:lnTo>
                      <a:pt x="270" y="115"/>
                    </a:lnTo>
                    <a:lnTo>
                      <a:pt x="270" y="116"/>
                    </a:lnTo>
                    <a:lnTo>
                      <a:pt x="270" y="117"/>
                    </a:lnTo>
                    <a:lnTo>
                      <a:pt x="270" y="117"/>
                    </a:lnTo>
                    <a:lnTo>
                      <a:pt x="270" y="118"/>
                    </a:lnTo>
                    <a:lnTo>
                      <a:pt x="270" y="119"/>
                    </a:lnTo>
                    <a:lnTo>
                      <a:pt x="269" y="119"/>
                    </a:lnTo>
                    <a:lnTo>
                      <a:pt x="269" y="120"/>
                    </a:lnTo>
                    <a:lnTo>
                      <a:pt x="269" y="120"/>
                    </a:lnTo>
                    <a:lnTo>
                      <a:pt x="269" y="121"/>
                    </a:lnTo>
                    <a:lnTo>
                      <a:pt x="270" y="122"/>
                    </a:lnTo>
                    <a:lnTo>
                      <a:pt x="270" y="123"/>
                    </a:lnTo>
                    <a:lnTo>
                      <a:pt x="271" y="123"/>
                    </a:lnTo>
                    <a:lnTo>
                      <a:pt x="271" y="124"/>
                    </a:lnTo>
                    <a:lnTo>
                      <a:pt x="271" y="124"/>
                    </a:lnTo>
                    <a:lnTo>
                      <a:pt x="271" y="125"/>
                    </a:lnTo>
                    <a:lnTo>
                      <a:pt x="272" y="126"/>
                    </a:lnTo>
                    <a:lnTo>
                      <a:pt x="272" y="127"/>
                    </a:lnTo>
                    <a:lnTo>
                      <a:pt x="273" y="127"/>
                    </a:lnTo>
                    <a:lnTo>
                      <a:pt x="272" y="129"/>
                    </a:lnTo>
                    <a:lnTo>
                      <a:pt x="272" y="130"/>
                    </a:lnTo>
                    <a:lnTo>
                      <a:pt x="272" y="131"/>
                    </a:lnTo>
                    <a:lnTo>
                      <a:pt x="272" y="132"/>
                    </a:lnTo>
                    <a:lnTo>
                      <a:pt x="272" y="133"/>
                    </a:lnTo>
                    <a:lnTo>
                      <a:pt x="273" y="138"/>
                    </a:lnTo>
                    <a:lnTo>
                      <a:pt x="277" y="140"/>
                    </a:lnTo>
                    <a:lnTo>
                      <a:pt x="277" y="141"/>
                    </a:lnTo>
                    <a:lnTo>
                      <a:pt x="277" y="143"/>
                    </a:lnTo>
                    <a:lnTo>
                      <a:pt x="278" y="143"/>
                    </a:lnTo>
                    <a:lnTo>
                      <a:pt x="278" y="144"/>
                    </a:lnTo>
                    <a:lnTo>
                      <a:pt x="279" y="144"/>
                    </a:lnTo>
                    <a:lnTo>
                      <a:pt x="280" y="144"/>
                    </a:lnTo>
                    <a:lnTo>
                      <a:pt x="281" y="147"/>
                    </a:lnTo>
                    <a:lnTo>
                      <a:pt x="281" y="147"/>
                    </a:lnTo>
                    <a:lnTo>
                      <a:pt x="282" y="148"/>
                    </a:lnTo>
                    <a:lnTo>
                      <a:pt x="283" y="148"/>
                    </a:lnTo>
                    <a:lnTo>
                      <a:pt x="284" y="148"/>
                    </a:lnTo>
                    <a:lnTo>
                      <a:pt x="283" y="149"/>
                    </a:lnTo>
                    <a:lnTo>
                      <a:pt x="283" y="151"/>
                    </a:lnTo>
                    <a:lnTo>
                      <a:pt x="283" y="151"/>
                    </a:lnTo>
                    <a:lnTo>
                      <a:pt x="283" y="152"/>
                    </a:lnTo>
                    <a:lnTo>
                      <a:pt x="283" y="153"/>
                    </a:lnTo>
                    <a:lnTo>
                      <a:pt x="284" y="155"/>
                    </a:lnTo>
                    <a:lnTo>
                      <a:pt x="285" y="155"/>
                    </a:lnTo>
                    <a:lnTo>
                      <a:pt x="285" y="156"/>
                    </a:lnTo>
                    <a:lnTo>
                      <a:pt x="287" y="156"/>
                    </a:lnTo>
                    <a:lnTo>
                      <a:pt x="288" y="157"/>
                    </a:lnTo>
                    <a:lnTo>
                      <a:pt x="290" y="156"/>
                    </a:lnTo>
                    <a:lnTo>
                      <a:pt x="291" y="157"/>
                    </a:lnTo>
                    <a:lnTo>
                      <a:pt x="292" y="157"/>
                    </a:lnTo>
                    <a:lnTo>
                      <a:pt x="294" y="158"/>
                    </a:lnTo>
                    <a:lnTo>
                      <a:pt x="296" y="159"/>
                    </a:lnTo>
                    <a:lnTo>
                      <a:pt x="297" y="159"/>
                    </a:lnTo>
                    <a:lnTo>
                      <a:pt x="298" y="158"/>
                    </a:lnTo>
                    <a:lnTo>
                      <a:pt x="298" y="158"/>
                    </a:lnTo>
                    <a:lnTo>
                      <a:pt x="299" y="158"/>
                    </a:lnTo>
                    <a:lnTo>
                      <a:pt x="300" y="159"/>
                    </a:lnTo>
                    <a:lnTo>
                      <a:pt x="299" y="159"/>
                    </a:lnTo>
                    <a:lnTo>
                      <a:pt x="298" y="160"/>
                    </a:lnTo>
                    <a:lnTo>
                      <a:pt x="298" y="161"/>
                    </a:lnTo>
                    <a:lnTo>
                      <a:pt x="299" y="162"/>
                    </a:lnTo>
                    <a:lnTo>
                      <a:pt x="300" y="162"/>
                    </a:lnTo>
                    <a:lnTo>
                      <a:pt x="301" y="162"/>
                    </a:lnTo>
                    <a:lnTo>
                      <a:pt x="301" y="161"/>
                    </a:lnTo>
                    <a:lnTo>
                      <a:pt x="303" y="161"/>
                    </a:lnTo>
                    <a:lnTo>
                      <a:pt x="304" y="161"/>
                    </a:lnTo>
                    <a:lnTo>
                      <a:pt x="305" y="162"/>
                    </a:lnTo>
                    <a:lnTo>
                      <a:pt x="305" y="163"/>
                    </a:lnTo>
                    <a:lnTo>
                      <a:pt x="306" y="165"/>
                    </a:lnTo>
                    <a:lnTo>
                      <a:pt x="307" y="165"/>
                    </a:lnTo>
                    <a:lnTo>
                      <a:pt x="308" y="165"/>
                    </a:lnTo>
                    <a:lnTo>
                      <a:pt x="308" y="165"/>
                    </a:lnTo>
                    <a:lnTo>
                      <a:pt x="311" y="165"/>
                    </a:lnTo>
                    <a:lnTo>
                      <a:pt x="313" y="166"/>
                    </a:lnTo>
                    <a:lnTo>
                      <a:pt x="314" y="166"/>
                    </a:lnTo>
                    <a:lnTo>
                      <a:pt x="316" y="169"/>
                    </a:lnTo>
                    <a:lnTo>
                      <a:pt x="317" y="169"/>
                    </a:lnTo>
                    <a:lnTo>
                      <a:pt x="318" y="169"/>
                    </a:lnTo>
                    <a:lnTo>
                      <a:pt x="319" y="169"/>
                    </a:lnTo>
                    <a:lnTo>
                      <a:pt x="322" y="169"/>
                    </a:lnTo>
                    <a:lnTo>
                      <a:pt x="322" y="168"/>
                    </a:lnTo>
                    <a:lnTo>
                      <a:pt x="322" y="169"/>
                    </a:lnTo>
                    <a:lnTo>
                      <a:pt x="323" y="170"/>
                    </a:lnTo>
                    <a:lnTo>
                      <a:pt x="324" y="170"/>
                    </a:lnTo>
                    <a:lnTo>
                      <a:pt x="325" y="170"/>
                    </a:lnTo>
                    <a:lnTo>
                      <a:pt x="326" y="172"/>
                    </a:lnTo>
                    <a:lnTo>
                      <a:pt x="327" y="172"/>
                    </a:lnTo>
                    <a:lnTo>
                      <a:pt x="328" y="172"/>
                    </a:lnTo>
                    <a:lnTo>
                      <a:pt x="329" y="172"/>
                    </a:lnTo>
                    <a:lnTo>
                      <a:pt x="329" y="173"/>
                    </a:lnTo>
                    <a:lnTo>
                      <a:pt x="329" y="174"/>
                    </a:lnTo>
                    <a:lnTo>
                      <a:pt x="328" y="175"/>
                    </a:lnTo>
                    <a:lnTo>
                      <a:pt x="328" y="177"/>
                    </a:lnTo>
                    <a:lnTo>
                      <a:pt x="328" y="178"/>
                    </a:lnTo>
                    <a:lnTo>
                      <a:pt x="328" y="179"/>
                    </a:lnTo>
                    <a:lnTo>
                      <a:pt x="329" y="180"/>
                    </a:lnTo>
                    <a:lnTo>
                      <a:pt x="329" y="181"/>
                    </a:lnTo>
                    <a:lnTo>
                      <a:pt x="331" y="182"/>
                    </a:lnTo>
                    <a:lnTo>
                      <a:pt x="332" y="183"/>
                    </a:lnTo>
                    <a:lnTo>
                      <a:pt x="332" y="184"/>
                    </a:lnTo>
                    <a:lnTo>
                      <a:pt x="332" y="185"/>
                    </a:lnTo>
                    <a:lnTo>
                      <a:pt x="332" y="186"/>
                    </a:lnTo>
                    <a:lnTo>
                      <a:pt x="332" y="186"/>
                    </a:lnTo>
                    <a:lnTo>
                      <a:pt x="332" y="189"/>
                    </a:lnTo>
                    <a:lnTo>
                      <a:pt x="332" y="189"/>
                    </a:lnTo>
                    <a:lnTo>
                      <a:pt x="332" y="191"/>
                    </a:lnTo>
                    <a:lnTo>
                      <a:pt x="333" y="191"/>
                    </a:lnTo>
                    <a:lnTo>
                      <a:pt x="334" y="192"/>
                    </a:lnTo>
                    <a:lnTo>
                      <a:pt x="334" y="193"/>
                    </a:lnTo>
                    <a:lnTo>
                      <a:pt x="335" y="193"/>
                    </a:lnTo>
                    <a:lnTo>
                      <a:pt x="336" y="194"/>
                    </a:lnTo>
                    <a:lnTo>
                      <a:pt x="336" y="195"/>
                    </a:lnTo>
                    <a:lnTo>
                      <a:pt x="337" y="195"/>
                    </a:lnTo>
                    <a:lnTo>
                      <a:pt x="338" y="196"/>
                    </a:lnTo>
                    <a:lnTo>
                      <a:pt x="339" y="196"/>
                    </a:lnTo>
                    <a:lnTo>
                      <a:pt x="339" y="197"/>
                    </a:lnTo>
                    <a:lnTo>
                      <a:pt x="340" y="198"/>
                    </a:lnTo>
                    <a:lnTo>
                      <a:pt x="341" y="199"/>
                    </a:lnTo>
                    <a:lnTo>
                      <a:pt x="343" y="200"/>
                    </a:lnTo>
                    <a:lnTo>
                      <a:pt x="344" y="201"/>
                    </a:lnTo>
                    <a:lnTo>
                      <a:pt x="344" y="202"/>
                    </a:lnTo>
                    <a:lnTo>
                      <a:pt x="346" y="203"/>
                    </a:lnTo>
                    <a:lnTo>
                      <a:pt x="346" y="203"/>
                    </a:lnTo>
                    <a:lnTo>
                      <a:pt x="346" y="204"/>
                    </a:lnTo>
                    <a:lnTo>
                      <a:pt x="346" y="205"/>
                    </a:lnTo>
                    <a:lnTo>
                      <a:pt x="347" y="206"/>
                    </a:lnTo>
                    <a:lnTo>
                      <a:pt x="347" y="206"/>
                    </a:lnTo>
                    <a:lnTo>
                      <a:pt x="348" y="206"/>
                    </a:lnTo>
                    <a:lnTo>
                      <a:pt x="349" y="207"/>
                    </a:lnTo>
                    <a:lnTo>
                      <a:pt x="350" y="208"/>
                    </a:lnTo>
                    <a:lnTo>
                      <a:pt x="348" y="210"/>
                    </a:lnTo>
                    <a:lnTo>
                      <a:pt x="349" y="210"/>
                    </a:lnTo>
                    <a:lnTo>
                      <a:pt x="349" y="211"/>
                    </a:lnTo>
                    <a:lnTo>
                      <a:pt x="349" y="212"/>
                    </a:lnTo>
                    <a:lnTo>
                      <a:pt x="349" y="213"/>
                    </a:lnTo>
                    <a:lnTo>
                      <a:pt x="349" y="213"/>
                    </a:lnTo>
                    <a:lnTo>
                      <a:pt x="347" y="215"/>
                    </a:lnTo>
                    <a:lnTo>
                      <a:pt x="347" y="216"/>
                    </a:lnTo>
                    <a:lnTo>
                      <a:pt x="347" y="217"/>
                    </a:lnTo>
                    <a:lnTo>
                      <a:pt x="347" y="217"/>
                    </a:lnTo>
                    <a:lnTo>
                      <a:pt x="347" y="218"/>
                    </a:lnTo>
                    <a:lnTo>
                      <a:pt x="349" y="219"/>
                    </a:lnTo>
                    <a:lnTo>
                      <a:pt x="350" y="220"/>
                    </a:lnTo>
                    <a:lnTo>
                      <a:pt x="350" y="220"/>
                    </a:lnTo>
                    <a:lnTo>
                      <a:pt x="351" y="220"/>
                    </a:lnTo>
                    <a:lnTo>
                      <a:pt x="352" y="220"/>
                    </a:lnTo>
                    <a:lnTo>
                      <a:pt x="353" y="221"/>
                    </a:lnTo>
                    <a:lnTo>
                      <a:pt x="353" y="222"/>
                    </a:lnTo>
                    <a:lnTo>
                      <a:pt x="353" y="223"/>
                    </a:lnTo>
                    <a:lnTo>
                      <a:pt x="352" y="224"/>
                    </a:lnTo>
                    <a:lnTo>
                      <a:pt x="352" y="225"/>
                    </a:lnTo>
                    <a:lnTo>
                      <a:pt x="353" y="227"/>
                    </a:lnTo>
                    <a:lnTo>
                      <a:pt x="353" y="227"/>
                    </a:lnTo>
                    <a:lnTo>
                      <a:pt x="353" y="228"/>
                    </a:lnTo>
                    <a:lnTo>
                      <a:pt x="352" y="229"/>
                    </a:lnTo>
                    <a:lnTo>
                      <a:pt x="351" y="229"/>
                    </a:lnTo>
                    <a:lnTo>
                      <a:pt x="352" y="230"/>
                    </a:lnTo>
                    <a:lnTo>
                      <a:pt x="353" y="230"/>
                    </a:lnTo>
                    <a:lnTo>
                      <a:pt x="353" y="230"/>
                    </a:lnTo>
                    <a:lnTo>
                      <a:pt x="354" y="230"/>
                    </a:lnTo>
                    <a:lnTo>
                      <a:pt x="356" y="231"/>
                    </a:lnTo>
                    <a:lnTo>
                      <a:pt x="356" y="231"/>
                    </a:lnTo>
                    <a:lnTo>
                      <a:pt x="357" y="232"/>
                    </a:lnTo>
                    <a:lnTo>
                      <a:pt x="359" y="233"/>
                    </a:lnTo>
                    <a:lnTo>
                      <a:pt x="360" y="234"/>
                    </a:lnTo>
                    <a:lnTo>
                      <a:pt x="360" y="234"/>
                    </a:lnTo>
                    <a:lnTo>
                      <a:pt x="362" y="234"/>
                    </a:lnTo>
                    <a:lnTo>
                      <a:pt x="363" y="234"/>
                    </a:lnTo>
                    <a:lnTo>
                      <a:pt x="363" y="234"/>
                    </a:lnTo>
                    <a:lnTo>
                      <a:pt x="364" y="235"/>
                    </a:lnTo>
                    <a:lnTo>
                      <a:pt x="365" y="235"/>
                    </a:lnTo>
                    <a:lnTo>
                      <a:pt x="366" y="236"/>
                    </a:lnTo>
                    <a:lnTo>
                      <a:pt x="367" y="236"/>
                    </a:lnTo>
                    <a:lnTo>
                      <a:pt x="368" y="238"/>
                    </a:lnTo>
                    <a:lnTo>
                      <a:pt x="369" y="239"/>
                    </a:lnTo>
                    <a:lnTo>
                      <a:pt x="368" y="241"/>
                    </a:lnTo>
                    <a:lnTo>
                      <a:pt x="368" y="241"/>
                    </a:lnTo>
                    <a:lnTo>
                      <a:pt x="369" y="244"/>
                    </a:lnTo>
                    <a:lnTo>
                      <a:pt x="368" y="244"/>
                    </a:lnTo>
                    <a:lnTo>
                      <a:pt x="368" y="245"/>
                    </a:lnTo>
                    <a:lnTo>
                      <a:pt x="368" y="246"/>
                    </a:lnTo>
                    <a:lnTo>
                      <a:pt x="369" y="247"/>
                    </a:lnTo>
                    <a:lnTo>
                      <a:pt x="370" y="247"/>
                    </a:lnTo>
                    <a:lnTo>
                      <a:pt x="371" y="248"/>
                    </a:lnTo>
                    <a:lnTo>
                      <a:pt x="372" y="249"/>
                    </a:lnTo>
                    <a:lnTo>
                      <a:pt x="373" y="250"/>
                    </a:lnTo>
                    <a:lnTo>
                      <a:pt x="373" y="251"/>
                    </a:lnTo>
                    <a:lnTo>
                      <a:pt x="373" y="251"/>
                    </a:lnTo>
                    <a:lnTo>
                      <a:pt x="373" y="252"/>
                    </a:lnTo>
                    <a:lnTo>
                      <a:pt x="374" y="253"/>
                    </a:lnTo>
                    <a:lnTo>
                      <a:pt x="374" y="254"/>
                    </a:lnTo>
                    <a:lnTo>
                      <a:pt x="374" y="255"/>
                    </a:lnTo>
                    <a:lnTo>
                      <a:pt x="374" y="255"/>
                    </a:lnTo>
                    <a:lnTo>
                      <a:pt x="374" y="256"/>
                    </a:lnTo>
                    <a:lnTo>
                      <a:pt x="374" y="257"/>
                    </a:lnTo>
                    <a:lnTo>
                      <a:pt x="373" y="258"/>
                    </a:lnTo>
                    <a:lnTo>
                      <a:pt x="373" y="258"/>
                    </a:lnTo>
                    <a:lnTo>
                      <a:pt x="373" y="261"/>
                    </a:lnTo>
                    <a:lnTo>
                      <a:pt x="372" y="262"/>
                    </a:lnTo>
                    <a:lnTo>
                      <a:pt x="372" y="264"/>
                    </a:lnTo>
                    <a:lnTo>
                      <a:pt x="372" y="265"/>
                    </a:lnTo>
                    <a:lnTo>
                      <a:pt x="372" y="265"/>
                    </a:lnTo>
                    <a:lnTo>
                      <a:pt x="373" y="265"/>
                    </a:lnTo>
                    <a:lnTo>
                      <a:pt x="373" y="266"/>
                    </a:lnTo>
                    <a:lnTo>
                      <a:pt x="376" y="267"/>
                    </a:lnTo>
                    <a:lnTo>
                      <a:pt x="377" y="268"/>
                    </a:lnTo>
                    <a:lnTo>
                      <a:pt x="380" y="269"/>
                    </a:lnTo>
                    <a:lnTo>
                      <a:pt x="381" y="270"/>
                    </a:lnTo>
                    <a:lnTo>
                      <a:pt x="381" y="271"/>
                    </a:lnTo>
                    <a:lnTo>
                      <a:pt x="382" y="271"/>
                    </a:lnTo>
                    <a:lnTo>
                      <a:pt x="383" y="271"/>
                    </a:lnTo>
                    <a:lnTo>
                      <a:pt x="384" y="271"/>
                    </a:lnTo>
                    <a:lnTo>
                      <a:pt x="386" y="271"/>
                    </a:lnTo>
                    <a:lnTo>
                      <a:pt x="387" y="270"/>
                    </a:lnTo>
                    <a:lnTo>
                      <a:pt x="388" y="271"/>
                    </a:lnTo>
                    <a:lnTo>
                      <a:pt x="388" y="272"/>
                    </a:lnTo>
                    <a:lnTo>
                      <a:pt x="388" y="272"/>
                    </a:lnTo>
                    <a:lnTo>
                      <a:pt x="387" y="273"/>
                    </a:lnTo>
                    <a:lnTo>
                      <a:pt x="387" y="274"/>
                    </a:lnTo>
                    <a:lnTo>
                      <a:pt x="387" y="275"/>
                    </a:lnTo>
                    <a:lnTo>
                      <a:pt x="387" y="275"/>
                    </a:lnTo>
                    <a:lnTo>
                      <a:pt x="387" y="276"/>
                    </a:lnTo>
                    <a:lnTo>
                      <a:pt x="388" y="277"/>
                    </a:lnTo>
                    <a:lnTo>
                      <a:pt x="389" y="277"/>
                    </a:lnTo>
                    <a:lnTo>
                      <a:pt x="391" y="278"/>
                    </a:lnTo>
                    <a:lnTo>
                      <a:pt x="391" y="279"/>
                    </a:lnTo>
                    <a:lnTo>
                      <a:pt x="391" y="279"/>
                    </a:lnTo>
                    <a:lnTo>
                      <a:pt x="392" y="280"/>
                    </a:lnTo>
                    <a:lnTo>
                      <a:pt x="393" y="281"/>
                    </a:lnTo>
                    <a:lnTo>
                      <a:pt x="394" y="282"/>
                    </a:lnTo>
                    <a:lnTo>
                      <a:pt x="394" y="282"/>
                    </a:lnTo>
                    <a:lnTo>
                      <a:pt x="398" y="283"/>
                    </a:lnTo>
                    <a:lnTo>
                      <a:pt x="398" y="285"/>
                    </a:lnTo>
                    <a:lnTo>
                      <a:pt x="398" y="286"/>
                    </a:lnTo>
                    <a:lnTo>
                      <a:pt x="398" y="286"/>
                    </a:lnTo>
                    <a:lnTo>
                      <a:pt x="399" y="286"/>
                    </a:lnTo>
                    <a:lnTo>
                      <a:pt x="400" y="286"/>
                    </a:lnTo>
                    <a:lnTo>
                      <a:pt x="401" y="286"/>
                    </a:lnTo>
                    <a:lnTo>
                      <a:pt x="401" y="287"/>
                    </a:lnTo>
                    <a:lnTo>
                      <a:pt x="401" y="288"/>
                    </a:lnTo>
                    <a:lnTo>
                      <a:pt x="403" y="288"/>
                    </a:lnTo>
                    <a:lnTo>
                      <a:pt x="404" y="288"/>
                    </a:lnTo>
                    <a:lnTo>
                      <a:pt x="405" y="288"/>
                    </a:lnTo>
                    <a:lnTo>
                      <a:pt x="405" y="289"/>
                    </a:lnTo>
                    <a:lnTo>
                      <a:pt x="405" y="289"/>
                    </a:lnTo>
                    <a:lnTo>
                      <a:pt x="406" y="289"/>
                    </a:lnTo>
                    <a:lnTo>
                      <a:pt x="406" y="290"/>
                    </a:lnTo>
                    <a:lnTo>
                      <a:pt x="405" y="292"/>
                    </a:lnTo>
                    <a:lnTo>
                      <a:pt x="405" y="293"/>
                    </a:lnTo>
                    <a:lnTo>
                      <a:pt x="405" y="293"/>
                    </a:lnTo>
                    <a:lnTo>
                      <a:pt x="404" y="294"/>
                    </a:lnTo>
                    <a:lnTo>
                      <a:pt x="403" y="295"/>
                    </a:lnTo>
                    <a:lnTo>
                      <a:pt x="403" y="296"/>
                    </a:lnTo>
                    <a:lnTo>
                      <a:pt x="404" y="296"/>
                    </a:lnTo>
                    <a:lnTo>
                      <a:pt x="405" y="296"/>
                    </a:lnTo>
                    <a:lnTo>
                      <a:pt x="405" y="296"/>
                    </a:lnTo>
                    <a:lnTo>
                      <a:pt x="406" y="297"/>
                    </a:lnTo>
                    <a:lnTo>
                      <a:pt x="406" y="298"/>
                    </a:lnTo>
                    <a:lnTo>
                      <a:pt x="406" y="299"/>
                    </a:lnTo>
                    <a:lnTo>
                      <a:pt x="407" y="299"/>
                    </a:lnTo>
                    <a:lnTo>
                      <a:pt x="408" y="299"/>
                    </a:lnTo>
                    <a:lnTo>
                      <a:pt x="408" y="299"/>
                    </a:lnTo>
                    <a:lnTo>
                      <a:pt x="410" y="299"/>
                    </a:lnTo>
                    <a:lnTo>
                      <a:pt x="411" y="299"/>
                    </a:lnTo>
                    <a:lnTo>
                      <a:pt x="411" y="300"/>
                    </a:lnTo>
                    <a:lnTo>
                      <a:pt x="412" y="301"/>
                    </a:lnTo>
                    <a:lnTo>
                      <a:pt x="412" y="302"/>
                    </a:lnTo>
                    <a:lnTo>
                      <a:pt x="412" y="303"/>
                    </a:lnTo>
                    <a:lnTo>
                      <a:pt x="412" y="303"/>
                    </a:lnTo>
                    <a:lnTo>
                      <a:pt x="412" y="304"/>
                    </a:lnTo>
                    <a:lnTo>
                      <a:pt x="412" y="304"/>
                    </a:lnTo>
                    <a:lnTo>
                      <a:pt x="413" y="305"/>
                    </a:lnTo>
                    <a:lnTo>
                      <a:pt x="414" y="305"/>
                    </a:lnTo>
                    <a:lnTo>
                      <a:pt x="414" y="306"/>
                    </a:lnTo>
                    <a:lnTo>
                      <a:pt x="414" y="306"/>
                    </a:lnTo>
                    <a:lnTo>
                      <a:pt x="414" y="307"/>
                    </a:lnTo>
                    <a:lnTo>
                      <a:pt x="414" y="308"/>
                    </a:lnTo>
                    <a:lnTo>
                      <a:pt x="414" y="309"/>
                    </a:lnTo>
                    <a:lnTo>
                      <a:pt x="415" y="309"/>
                    </a:lnTo>
                    <a:lnTo>
                      <a:pt x="416" y="310"/>
                    </a:lnTo>
                    <a:lnTo>
                      <a:pt x="418" y="310"/>
                    </a:lnTo>
                    <a:lnTo>
                      <a:pt x="418" y="310"/>
                    </a:lnTo>
                    <a:lnTo>
                      <a:pt x="419" y="310"/>
                    </a:lnTo>
                    <a:lnTo>
                      <a:pt x="420" y="310"/>
                    </a:lnTo>
                    <a:lnTo>
                      <a:pt x="420" y="310"/>
                    </a:lnTo>
                    <a:lnTo>
                      <a:pt x="421" y="310"/>
                    </a:lnTo>
                    <a:lnTo>
                      <a:pt x="422" y="309"/>
                    </a:lnTo>
                    <a:lnTo>
                      <a:pt x="423" y="309"/>
                    </a:lnTo>
                    <a:lnTo>
                      <a:pt x="425" y="309"/>
                    </a:lnTo>
                    <a:lnTo>
                      <a:pt x="425" y="310"/>
                    </a:lnTo>
                    <a:lnTo>
                      <a:pt x="425" y="310"/>
                    </a:lnTo>
                    <a:lnTo>
                      <a:pt x="424" y="311"/>
                    </a:lnTo>
                    <a:lnTo>
                      <a:pt x="424" y="312"/>
                    </a:lnTo>
                    <a:lnTo>
                      <a:pt x="425" y="313"/>
                    </a:lnTo>
                    <a:lnTo>
                      <a:pt x="425" y="313"/>
                    </a:lnTo>
                    <a:lnTo>
                      <a:pt x="424" y="316"/>
                    </a:lnTo>
                    <a:lnTo>
                      <a:pt x="423" y="318"/>
                    </a:lnTo>
                    <a:lnTo>
                      <a:pt x="423" y="320"/>
                    </a:lnTo>
                    <a:lnTo>
                      <a:pt x="424" y="321"/>
                    </a:lnTo>
                    <a:lnTo>
                      <a:pt x="425" y="321"/>
                    </a:lnTo>
                    <a:lnTo>
                      <a:pt x="425" y="321"/>
                    </a:lnTo>
                    <a:lnTo>
                      <a:pt x="426" y="322"/>
                    </a:lnTo>
                    <a:lnTo>
                      <a:pt x="425" y="323"/>
                    </a:lnTo>
                    <a:lnTo>
                      <a:pt x="425" y="323"/>
                    </a:lnTo>
                    <a:lnTo>
                      <a:pt x="424" y="323"/>
                    </a:lnTo>
                    <a:lnTo>
                      <a:pt x="423" y="324"/>
                    </a:lnTo>
                    <a:lnTo>
                      <a:pt x="423" y="324"/>
                    </a:lnTo>
                    <a:lnTo>
                      <a:pt x="422" y="324"/>
                    </a:lnTo>
                    <a:lnTo>
                      <a:pt x="422" y="325"/>
                    </a:lnTo>
                    <a:lnTo>
                      <a:pt x="421" y="324"/>
                    </a:lnTo>
                    <a:lnTo>
                      <a:pt x="419" y="323"/>
                    </a:lnTo>
                    <a:lnTo>
                      <a:pt x="419" y="322"/>
                    </a:lnTo>
                    <a:lnTo>
                      <a:pt x="419" y="321"/>
                    </a:lnTo>
                    <a:lnTo>
                      <a:pt x="419" y="320"/>
                    </a:lnTo>
                    <a:lnTo>
                      <a:pt x="418" y="320"/>
                    </a:lnTo>
                    <a:lnTo>
                      <a:pt x="418" y="320"/>
                    </a:lnTo>
                    <a:lnTo>
                      <a:pt x="417" y="321"/>
                    </a:lnTo>
                    <a:lnTo>
                      <a:pt x="416" y="321"/>
                    </a:lnTo>
                    <a:lnTo>
                      <a:pt x="415" y="320"/>
                    </a:lnTo>
                    <a:lnTo>
                      <a:pt x="414" y="320"/>
                    </a:lnTo>
                    <a:lnTo>
                      <a:pt x="412" y="320"/>
                    </a:lnTo>
                    <a:lnTo>
                      <a:pt x="412" y="320"/>
                    </a:lnTo>
                    <a:lnTo>
                      <a:pt x="410" y="320"/>
                    </a:lnTo>
                    <a:lnTo>
                      <a:pt x="410" y="319"/>
                    </a:lnTo>
                    <a:lnTo>
                      <a:pt x="408" y="319"/>
                    </a:lnTo>
                    <a:lnTo>
                      <a:pt x="408" y="319"/>
                    </a:lnTo>
                    <a:lnTo>
                      <a:pt x="408" y="320"/>
                    </a:lnTo>
                    <a:lnTo>
                      <a:pt x="408" y="320"/>
                    </a:lnTo>
                    <a:lnTo>
                      <a:pt x="408" y="321"/>
                    </a:lnTo>
                    <a:lnTo>
                      <a:pt x="407" y="321"/>
                    </a:lnTo>
                    <a:lnTo>
                      <a:pt x="406" y="322"/>
                    </a:lnTo>
                    <a:lnTo>
                      <a:pt x="407" y="322"/>
                    </a:lnTo>
                    <a:lnTo>
                      <a:pt x="407" y="323"/>
                    </a:lnTo>
                    <a:lnTo>
                      <a:pt x="407" y="324"/>
                    </a:lnTo>
                    <a:lnTo>
                      <a:pt x="406" y="324"/>
                    </a:lnTo>
                    <a:lnTo>
                      <a:pt x="405" y="324"/>
                    </a:lnTo>
                    <a:lnTo>
                      <a:pt x="405" y="323"/>
                    </a:lnTo>
                    <a:lnTo>
                      <a:pt x="404" y="321"/>
                    </a:lnTo>
                    <a:lnTo>
                      <a:pt x="403" y="320"/>
                    </a:lnTo>
                    <a:lnTo>
                      <a:pt x="402" y="320"/>
                    </a:lnTo>
                    <a:lnTo>
                      <a:pt x="401" y="320"/>
                    </a:lnTo>
                    <a:lnTo>
                      <a:pt x="401" y="319"/>
                    </a:lnTo>
                    <a:lnTo>
                      <a:pt x="400" y="319"/>
                    </a:lnTo>
                    <a:lnTo>
                      <a:pt x="399" y="319"/>
                    </a:lnTo>
                    <a:lnTo>
                      <a:pt x="398" y="320"/>
                    </a:lnTo>
                    <a:lnTo>
                      <a:pt x="398" y="320"/>
                    </a:lnTo>
                    <a:lnTo>
                      <a:pt x="397" y="320"/>
                    </a:lnTo>
                    <a:lnTo>
                      <a:pt x="396" y="320"/>
                    </a:lnTo>
                    <a:lnTo>
                      <a:pt x="394" y="320"/>
                    </a:lnTo>
                    <a:lnTo>
                      <a:pt x="394" y="320"/>
                    </a:lnTo>
                    <a:lnTo>
                      <a:pt x="392" y="320"/>
                    </a:lnTo>
                    <a:lnTo>
                      <a:pt x="391" y="320"/>
                    </a:lnTo>
                    <a:lnTo>
                      <a:pt x="391" y="320"/>
                    </a:lnTo>
                    <a:lnTo>
                      <a:pt x="391" y="320"/>
                    </a:lnTo>
                    <a:lnTo>
                      <a:pt x="390" y="321"/>
                    </a:lnTo>
                    <a:lnTo>
                      <a:pt x="389" y="322"/>
                    </a:lnTo>
                    <a:lnTo>
                      <a:pt x="389" y="321"/>
                    </a:lnTo>
                    <a:lnTo>
                      <a:pt x="388" y="320"/>
                    </a:lnTo>
                    <a:lnTo>
                      <a:pt x="387" y="321"/>
                    </a:lnTo>
                    <a:lnTo>
                      <a:pt x="387" y="321"/>
                    </a:lnTo>
                    <a:lnTo>
                      <a:pt x="386" y="321"/>
                    </a:lnTo>
                    <a:lnTo>
                      <a:pt x="385" y="320"/>
                    </a:lnTo>
                    <a:lnTo>
                      <a:pt x="385" y="319"/>
                    </a:lnTo>
                    <a:lnTo>
                      <a:pt x="384" y="319"/>
                    </a:lnTo>
                    <a:lnTo>
                      <a:pt x="384" y="319"/>
                    </a:lnTo>
                    <a:lnTo>
                      <a:pt x="384" y="320"/>
                    </a:lnTo>
                    <a:lnTo>
                      <a:pt x="383" y="320"/>
                    </a:lnTo>
                    <a:lnTo>
                      <a:pt x="381" y="319"/>
                    </a:lnTo>
                    <a:lnTo>
                      <a:pt x="379" y="319"/>
                    </a:lnTo>
                    <a:lnTo>
                      <a:pt x="378" y="319"/>
                    </a:lnTo>
                    <a:lnTo>
                      <a:pt x="377" y="318"/>
                    </a:lnTo>
                    <a:lnTo>
                      <a:pt x="377" y="317"/>
                    </a:lnTo>
                    <a:lnTo>
                      <a:pt x="377" y="317"/>
                    </a:lnTo>
                    <a:lnTo>
                      <a:pt x="377" y="316"/>
                    </a:lnTo>
                    <a:lnTo>
                      <a:pt x="376" y="317"/>
                    </a:lnTo>
                    <a:lnTo>
                      <a:pt x="375" y="318"/>
                    </a:lnTo>
                    <a:lnTo>
                      <a:pt x="374" y="318"/>
                    </a:lnTo>
                    <a:lnTo>
                      <a:pt x="373" y="318"/>
                    </a:lnTo>
                    <a:lnTo>
                      <a:pt x="371" y="317"/>
                    </a:lnTo>
                    <a:lnTo>
                      <a:pt x="370" y="317"/>
                    </a:lnTo>
                    <a:lnTo>
                      <a:pt x="369" y="316"/>
                    </a:lnTo>
                    <a:lnTo>
                      <a:pt x="368" y="314"/>
                    </a:lnTo>
                    <a:lnTo>
                      <a:pt x="367" y="313"/>
                    </a:lnTo>
                    <a:lnTo>
                      <a:pt x="366" y="313"/>
                    </a:lnTo>
                    <a:lnTo>
                      <a:pt x="364" y="311"/>
                    </a:lnTo>
                    <a:lnTo>
                      <a:pt x="363" y="311"/>
                    </a:lnTo>
                    <a:lnTo>
                      <a:pt x="362" y="311"/>
                    </a:lnTo>
                    <a:lnTo>
                      <a:pt x="361" y="311"/>
                    </a:lnTo>
                    <a:lnTo>
                      <a:pt x="360" y="311"/>
                    </a:lnTo>
                    <a:lnTo>
                      <a:pt x="360" y="311"/>
                    </a:lnTo>
                    <a:lnTo>
                      <a:pt x="359" y="311"/>
                    </a:lnTo>
                    <a:lnTo>
                      <a:pt x="358" y="311"/>
                    </a:lnTo>
                    <a:lnTo>
                      <a:pt x="356" y="311"/>
                    </a:lnTo>
                    <a:lnTo>
                      <a:pt x="355" y="312"/>
                    </a:lnTo>
                    <a:lnTo>
                      <a:pt x="354" y="312"/>
                    </a:lnTo>
                    <a:lnTo>
                      <a:pt x="353" y="312"/>
                    </a:lnTo>
                    <a:lnTo>
                      <a:pt x="353" y="313"/>
                    </a:lnTo>
                    <a:lnTo>
                      <a:pt x="353" y="313"/>
                    </a:lnTo>
                    <a:lnTo>
                      <a:pt x="353" y="314"/>
                    </a:lnTo>
                    <a:lnTo>
                      <a:pt x="353" y="315"/>
                    </a:lnTo>
                    <a:lnTo>
                      <a:pt x="351" y="316"/>
                    </a:lnTo>
                    <a:lnTo>
                      <a:pt x="350" y="317"/>
                    </a:lnTo>
                    <a:lnTo>
                      <a:pt x="349" y="317"/>
                    </a:lnTo>
                    <a:lnTo>
                      <a:pt x="348" y="318"/>
                    </a:lnTo>
                    <a:lnTo>
                      <a:pt x="348" y="317"/>
                    </a:lnTo>
                    <a:lnTo>
                      <a:pt x="347" y="317"/>
                    </a:lnTo>
                    <a:lnTo>
                      <a:pt x="346" y="319"/>
                    </a:lnTo>
                    <a:lnTo>
                      <a:pt x="346" y="320"/>
                    </a:lnTo>
                    <a:lnTo>
                      <a:pt x="345" y="320"/>
                    </a:lnTo>
                    <a:lnTo>
                      <a:pt x="344" y="320"/>
                    </a:lnTo>
                    <a:lnTo>
                      <a:pt x="343" y="320"/>
                    </a:lnTo>
                    <a:lnTo>
                      <a:pt x="343" y="320"/>
                    </a:lnTo>
                    <a:lnTo>
                      <a:pt x="342" y="320"/>
                    </a:lnTo>
                    <a:lnTo>
                      <a:pt x="341" y="320"/>
                    </a:lnTo>
                    <a:lnTo>
                      <a:pt x="340" y="320"/>
                    </a:lnTo>
                    <a:lnTo>
                      <a:pt x="339" y="321"/>
                    </a:lnTo>
                    <a:lnTo>
                      <a:pt x="339" y="321"/>
                    </a:lnTo>
                    <a:lnTo>
                      <a:pt x="338" y="321"/>
                    </a:lnTo>
                    <a:lnTo>
                      <a:pt x="337" y="320"/>
                    </a:lnTo>
                    <a:lnTo>
                      <a:pt x="336" y="321"/>
                    </a:lnTo>
                    <a:lnTo>
                      <a:pt x="336" y="321"/>
                    </a:lnTo>
                    <a:lnTo>
                      <a:pt x="335" y="322"/>
                    </a:lnTo>
                    <a:lnTo>
                      <a:pt x="334" y="323"/>
                    </a:lnTo>
                    <a:lnTo>
                      <a:pt x="334" y="324"/>
                    </a:lnTo>
                    <a:lnTo>
                      <a:pt x="333" y="324"/>
                    </a:lnTo>
                    <a:lnTo>
                      <a:pt x="332" y="324"/>
                    </a:lnTo>
                    <a:lnTo>
                      <a:pt x="332" y="324"/>
                    </a:lnTo>
                    <a:lnTo>
                      <a:pt x="331" y="324"/>
                    </a:lnTo>
                    <a:lnTo>
                      <a:pt x="330" y="325"/>
                    </a:lnTo>
                    <a:lnTo>
                      <a:pt x="329" y="325"/>
                    </a:lnTo>
                    <a:lnTo>
                      <a:pt x="329" y="326"/>
                    </a:lnTo>
                    <a:lnTo>
                      <a:pt x="328" y="325"/>
                    </a:lnTo>
                    <a:lnTo>
                      <a:pt x="327" y="325"/>
                    </a:lnTo>
                    <a:lnTo>
                      <a:pt x="325" y="326"/>
                    </a:lnTo>
                    <a:lnTo>
                      <a:pt x="325" y="326"/>
                    </a:lnTo>
                    <a:lnTo>
                      <a:pt x="323" y="327"/>
                    </a:lnTo>
                    <a:lnTo>
                      <a:pt x="322" y="328"/>
                    </a:lnTo>
                    <a:lnTo>
                      <a:pt x="321" y="329"/>
                    </a:lnTo>
                    <a:lnTo>
                      <a:pt x="320" y="329"/>
                    </a:lnTo>
                    <a:lnTo>
                      <a:pt x="320" y="330"/>
                    </a:lnTo>
                    <a:lnTo>
                      <a:pt x="319" y="330"/>
                    </a:lnTo>
                    <a:lnTo>
                      <a:pt x="320" y="331"/>
                    </a:lnTo>
                    <a:lnTo>
                      <a:pt x="319" y="331"/>
                    </a:lnTo>
                    <a:lnTo>
                      <a:pt x="318" y="332"/>
                    </a:lnTo>
                    <a:lnTo>
                      <a:pt x="318" y="333"/>
                    </a:lnTo>
                    <a:lnTo>
                      <a:pt x="317" y="333"/>
                    </a:lnTo>
                    <a:lnTo>
                      <a:pt x="316" y="334"/>
                    </a:lnTo>
                    <a:lnTo>
                      <a:pt x="315" y="334"/>
                    </a:lnTo>
                    <a:lnTo>
                      <a:pt x="314" y="334"/>
                    </a:lnTo>
                    <a:lnTo>
                      <a:pt x="312" y="334"/>
                    </a:lnTo>
                    <a:lnTo>
                      <a:pt x="310" y="335"/>
                    </a:lnTo>
                    <a:lnTo>
                      <a:pt x="309" y="335"/>
                    </a:lnTo>
                    <a:lnTo>
                      <a:pt x="308" y="337"/>
                    </a:lnTo>
                    <a:lnTo>
                      <a:pt x="308" y="337"/>
                    </a:lnTo>
                    <a:lnTo>
                      <a:pt x="307" y="337"/>
                    </a:lnTo>
                    <a:lnTo>
                      <a:pt x="303" y="338"/>
                    </a:lnTo>
                    <a:lnTo>
                      <a:pt x="302" y="339"/>
                    </a:lnTo>
                    <a:lnTo>
                      <a:pt x="301" y="340"/>
                    </a:lnTo>
                    <a:lnTo>
                      <a:pt x="300" y="341"/>
                    </a:lnTo>
                    <a:lnTo>
                      <a:pt x="301" y="341"/>
                    </a:lnTo>
                    <a:lnTo>
                      <a:pt x="301" y="342"/>
                    </a:lnTo>
                    <a:lnTo>
                      <a:pt x="300" y="343"/>
                    </a:lnTo>
                    <a:lnTo>
                      <a:pt x="299" y="344"/>
                    </a:lnTo>
                    <a:lnTo>
                      <a:pt x="298" y="345"/>
                    </a:lnTo>
                    <a:lnTo>
                      <a:pt x="298" y="346"/>
                    </a:lnTo>
                    <a:lnTo>
                      <a:pt x="298" y="347"/>
                    </a:lnTo>
                    <a:lnTo>
                      <a:pt x="298" y="348"/>
                    </a:lnTo>
                    <a:lnTo>
                      <a:pt x="298" y="349"/>
                    </a:lnTo>
                    <a:lnTo>
                      <a:pt x="297" y="350"/>
                    </a:lnTo>
                    <a:lnTo>
                      <a:pt x="296" y="351"/>
                    </a:lnTo>
                    <a:lnTo>
                      <a:pt x="294" y="351"/>
                    </a:lnTo>
                    <a:lnTo>
                      <a:pt x="293" y="351"/>
                    </a:lnTo>
                    <a:lnTo>
                      <a:pt x="292" y="352"/>
                    </a:lnTo>
                    <a:lnTo>
                      <a:pt x="291" y="352"/>
                    </a:lnTo>
                    <a:lnTo>
                      <a:pt x="291" y="353"/>
                    </a:lnTo>
                    <a:lnTo>
                      <a:pt x="289" y="355"/>
                    </a:lnTo>
                    <a:lnTo>
                      <a:pt x="288" y="356"/>
                    </a:lnTo>
                    <a:lnTo>
                      <a:pt x="288" y="357"/>
                    </a:lnTo>
                    <a:lnTo>
                      <a:pt x="287" y="358"/>
                    </a:lnTo>
                    <a:lnTo>
                      <a:pt x="287" y="359"/>
                    </a:lnTo>
                    <a:lnTo>
                      <a:pt x="287" y="360"/>
                    </a:lnTo>
                    <a:lnTo>
                      <a:pt x="286" y="361"/>
                    </a:lnTo>
                    <a:lnTo>
                      <a:pt x="287" y="363"/>
                    </a:lnTo>
                    <a:lnTo>
                      <a:pt x="288" y="364"/>
                    </a:lnTo>
                    <a:lnTo>
                      <a:pt x="288" y="365"/>
                    </a:lnTo>
                    <a:lnTo>
                      <a:pt x="287" y="365"/>
                    </a:lnTo>
                    <a:lnTo>
                      <a:pt x="287" y="366"/>
                    </a:lnTo>
                    <a:lnTo>
                      <a:pt x="287" y="368"/>
                    </a:lnTo>
                    <a:lnTo>
                      <a:pt x="287" y="370"/>
                    </a:lnTo>
                    <a:lnTo>
                      <a:pt x="287" y="371"/>
                    </a:lnTo>
                    <a:lnTo>
                      <a:pt x="287" y="372"/>
                    </a:lnTo>
                    <a:lnTo>
                      <a:pt x="286" y="372"/>
                    </a:lnTo>
                    <a:lnTo>
                      <a:pt x="286" y="373"/>
                    </a:lnTo>
                    <a:lnTo>
                      <a:pt x="285" y="374"/>
                    </a:lnTo>
                    <a:lnTo>
                      <a:pt x="285" y="375"/>
                    </a:lnTo>
                    <a:lnTo>
                      <a:pt x="285" y="375"/>
                    </a:lnTo>
                    <a:lnTo>
                      <a:pt x="284" y="376"/>
                    </a:lnTo>
                    <a:lnTo>
                      <a:pt x="284" y="377"/>
                    </a:lnTo>
                    <a:lnTo>
                      <a:pt x="283" y="379"/>
                    </a:lnTo>
                    <a:lnTo>
                      <a:pt x="281" y="380"/>
                    </a:lnTo>
                    <a:lnTo>
                      <a:pt x="280" y="382"/>
                    </a:lnTo>
                    <a:lnTo>
                      <a:pt x="279" y="383"/>
                    </a:lnTo>
                    <a:lnTo>
                      <a:pt x="278" y="384"/>
                    </a:lnTo>
                    <a:lnTo>
                      <a:pt x="277" y="386"/>
                    </a:lnTo>
                    <a:lnTo>
                      <a:pt x="277" y="387"/>
                    </a:lnTo>
                    <a:lnTo>
                      <a:pt x="277" y="388"/>
                    </a:lnTo>
                    <a:lnTo>
                      <a:pt x="275" y="388"/>
                    </a:lnTo>
                    <a:lnTo>
                      <a:pt x="274" y="389"/>
                    </a:lnTo>
                    <a:lnTo>
                      <a:pt x="274" y="390"/>
                    </a:lnTo>
                    <a:lnTo>
                      <a:pt x="273" y="391"/>
                    </a:lnTo>
                    <a:lnTo>
                      <a:pt x="273" y="392"/>
                    </a:lnTo>
                    <a:lnTo>
                      <a:pt x="273" y="393"/>
                    </a:lnTo>
                    <a:lnTo>
                      <a:pt x="272" y="394"/>
                    </a:lnTo>
                    <a:lnTo>
                      <a:pt x="272" y="395"/>
                    </a:lnTo>
                    <a:lnTo>
                      <a:pt x="271" y="398"/>
                    </a:lnTo>
                    <a:lnTo>
                      <a:pt x="271" y="399"/>
                    </a:lnTo>
                    <a:lnTo>
                      <a:pt x="270" y="399"/>
                    </a:lnTo>
                    <a:lnTo>
                      <a:pt x="268" y="399"/>
                    </a:lnTo>
                    <a:lnTo>
                      <a:pt x="267" y="399"/>
                    </a:lnTo>
                    <a:lnTo>
                      <a:pt x="266" y="399"/>
                    </a:lnTo>
                    <a:lnTo>
                      <a:pt x="262" y="401"/>
                    </a:lnTo>
                    <a:lnTo>
                      <a:pt x="260" y="402"/>
                    </a:lnTo>
                    <a:lnTo>
                      <a:pt x="259" y="403"/>
                    </a:lnTo>
                    <a:lnTo>
                      <a:pt x="258" y="403"/>
                    </a:lnTo>
                    <a:lnTo>
                      <a:pt x="257" y="406"/>
                    </a:lnTo>
                    <a:lnTo>
                      <a:pt x="257" y="407"/>
                    </a:lnTo>
                    <a:lnTo>
                      <a:pt x="256" y="409"/>
                    </a:lnTo>
                    <a:lnTo>
                      <a:pt x="255" y="410"/>
                    </a:lnTo>
                    <a:lnTo>
                      <a:pt x="253" y="411"/>
                    </a:lnTo>
                    <a:lnTo>
                      <a:pt x="252" y="411"/>
                    </a:lnTo>
                    <a:lnTo>
                      <a:pt x="251" y="412"/>
                    </a:lnTo>
                    <a:lnTo>
                      <a:pt x="251" y="413"/>
                    </a:lnTo>
                    <a:lnTo>
                      <a:pt x="252" y="414"/>
                    </a:lnTo>
                    <a:lnTo>
                      <a:pt x="251" y="415"/>
                    </a:lnTo>
                    <a:lnTo>
                      <a:pt x="249" y="413"/>
                    </a:lnTo>
                    <a:lnTo>
                      <a:pt x="248" y="413"/>
                    </a:lnTo>
                    <a:lnTo>
                      <a:pt x="246" y="413"/>
                    </a:lnTo>
                    <a:lnTo>
                      <a:pt x="246" y="412"/>
                    </a:lnTo>
                    <a:lnTo>
                      <a:pt x="245" y="412"/>
                    </a:lnTo>
                    <a:lnTo>
                      <a:pt x="244" y="411"/>
                    </a:lnTo>
                    <a:lnTo>
                      <a:pt x="243" y="411"/>
                    </a:lnTo>
                    <a:lnTo>
                      <a:pt x="243" y="411"/>
                    </a:lnTo>
                    <a:lnTo>
                      <a:pt x="242" y="411"/>
                    </a:lnTo>
                    <a:lnTo>
                      <a:pt x="239" y="411"/>
                    </a:lnTo>
                    <a:lnTo>
                      <a:pt x="238" y="411"/>
                    </a:lnTo>
                    <a:lnTo>
                      <a:pt x="236" y="411"/>
                    </a:lnTo>
                    <a:lnTo>
                      <a:pt x="233" y="411"/>
                    </a:lnTo>
                    <a:lnTo>
                      <a:pt x="233" y="410"/>
                    </a:lnTo>
                    <a:lnTo>
                      <a:pt x="232" y="410"/>
                    </a:lnTo>
                    <a:lnTo>
                      <a:pt x="231" y="410"/>
                    </a:lnTo>
                    <a:lnTo>
                      <a:pt x="230" y="410"/>
                    </a:lnTo>
                    <a:lnTo>
                      <a:pt x="229" y="410"/>
                    </a:lnTo>
                    <a:lnTo>
                      <a:pt x="229" y="409"/>
                    </a:lnTo>
                    <a:lnTo>
                      <a:pt x="228" y="410"/>
                    </a:lnTo>
                    <a:lnTo>
                      <a:pt x="227" y="410"/>
                    </a:lnTo>
                    <a:lnTo>
                      <a:pt x="226" y="409"/>
                    </a:lnTo>
                    <a:lnTo>
                      <a:pt x="225" y="409"/>
                    </a:lnTo>
                    <a:lnTo>
                      <a:pt x="222" y="410"/>
                    </a:lnTo>
                    <a:lnTo>
                      <a:pt x="222" y="410"/>
                    </a:lnTo>
                    <a:lnTo>
                      <a:pt x="221" y="412"/>
                    </a:lnTo>
                    <a:lnTo>
                      <a:pt x="220" y="412"/>
                    </a:lnTo>
                    <a:lnTo>
                      <a:pt x="221" y="413"/>
                    </a:lnTo>
                    <a:lnTo>
                      <a:pt x="220" y="413"/>
                    </a:lnTo>
                    <a:lnTo>
                      <a:pt x="219" y="415"/>
                    </a:lnTo>
                    <a:lnTo>
                      <a:pt x="219" y="416"/>
                    </a:lnTo>
                    <a:lnTo>
                      <a:pt x="219" y="417"/>
                    </a:lnTo>
                    <a:lnTo>
                      <a:pt x="219" y="417"/>
                    </a:lnTo>
                    <a:lnTo>
                      <a:pt x="219" y="418"/>
                    </a:lnTo>
                    <a:lnTo>
                      <a:pt x="219" y="418"/>
                    </a:lnTo>
                    <a:lnTo>
                      <a:pt x="218" y="418"/>
                    </a:lnTo>
                    <a:lnTo>
                      <a:pt x="217" y="419"/>
                    </a:lnTo>
                    <a:lnTo>
                      <a:pt x="215" y="418"/>
                    </a:lnTo>
                    <a:lnTo>
                      <a:pt x="215" y="418"/>
                    </a:lnTo>
                    <a:lnTo>
                      <a:pt x="215" y="420"/>
                    </a:lnTo>
                    <a:lnTo>
                      <a:pt x="214" y="420"/>
                    </a:lnTo>
                    <a:lnTo>
                      <a:pt x="214" y="421"/>
                    </a:lnTo>
                    <a:lnTo>
                      <a:pt x="214" y="422"/>
                    </a:lnTo>
                    <a:lnTo>
                      <a:pt x="214" y="423"/>
                    </a:lnTo>
                    <a:lnTo>
                      <a:pt x="213" y="424"/>
                    </a:lnTo>
                    <a:lnTo>
                      <a:pt x="212" y="423"/>
                    </a:lnTo>
                    <a:lnTo>
                      <a:pt x="212" y="424"/>
                    </a:lnTo>
                    <a:lnTo>
                      <a:pt x="211" y="424"/>
                    </a:lnTo>
                    <a:lnTo>
                      <a:pt x="210" y="425"/>
                    </a:lnTo>
                    <a:lnTo>
                      <a:pt x="210" y="426"/>
                    </a:lnTo>
                    <a:lnTo>
                      <a:pt x="210" y="427"/>
                    </a:lnTo>
                    <a:lnTo>
                      <a:pt x="209" y="427"/>
                    </a:lnTo>
                    <a:lnTo>
                      <a:pt x="208" y="427"/>
                    </a:lnTo>
                    <a:lnTo>
                      <a:pt x="208" y="427"/>
                    </a:lnTo>
                    <a:lnTo>
                      <a:pt x="207" y="427"/>
                    </a:lnTo>
                    <a:lnTo>
                      <a:pt x="207" y="429"/>
                    </a:lnTo>
                    <a:lnTo>
                      <a:pt x="206" y="429"/>
                    </a:lnTo>
                    <a:lnTo>
                      <a:pt x="205" y="429"/>
                    </a:lnTo>
                    <a:lnTo>
                      <a:pt x="206" y="430"/>
                    </a:lnTo>
                    <a:lnTo>
                      <a:pt x="171" y="430"/>
                    </a:lnTo>
                    <a:lnTo>
                      <a:pt x="171" y="431"/>
                    </a:lnTo>
                    <a:lnTo>
                      <a:pt x="171" y="432"/>
                    </a:lnTo>
                    <a:lnTo>
                      <a:pt x="171" y="433"/>
                    </a:lnTo>
                    <a:lnTo>
                      <a:pt x="170" y="433"/>
                    </a:lnTo>
                    <a:lnTo>
                      <a:pt x="169" y="434"/>
                    </a:lnTo>
                    <a:lnTo>
                      <a:pt x="170" y="434"/>
                    </a:lnTo>
                    <a:lnTo>
                      <a:pt x="170" y="435"/>
                    </a:lnTo>
                    <a:lnTo>
                      <a:pt x="169" y="436"/>
                    </a:lnTo>
                    <a:lnTo>
                      <a:pt x="167" y="436"/>
                    </a:lnTo>
                    <a:lnTo>
                      <a:pt x="166" y="437"/>
                    </a:lnTo>
                    <a:lnTo>
                      <a:pt x="165" y="437"/>
                    </a:lnTo>
                    <a:lnTo>
                      <a:pt x="165" y="439"/>
                    </a:lnTo>
                    <a:lnTo>
                      <a:pt x="166" y="440"/>
                    </a:lnTo>
                    <a:lnTo>
                      <a:pt x="167" y="441"/>
                    </a:lnTo>
                    <a:lnTo>
                      <a:pt x="167" y="442"/>
                    </a:lnTo>
                    <a:lnTo>
                      <a:pt x="167" y="443"/>
                    </a:lnTo>
                    <a:lnTo>
                      <a:pt x="167" y="444"/>
                    </a:lnTo>
                    <a:lnTo>
                      <a:pt x="166" y="444"/>
                    </a:lnTo>
                    <a:lnTo>
                      <a:pt x="165" y="444"/>
                    </a:lnTo>
                    <a:lnTo>
                      <a:pt x="165" y="445"/>
                    </a:lnTo>
                    <a:lnTo>
                      <a:pt x="164" y="445"/>
                    </a:lnTo>
                    <a:lnTo>
                      <a:pt x="164" y="445"/>
                    </a:lnTo>
                    <a:lnTo>
                      <a:pt x="163" y="446"/>
                    </a:lnTo>
                    <a:lnTo>
                      <a:pt x="163" y="447"/>
                    </a:lnTo>
                    <a:lnTo>
                      <a:pt x="164" y="448"/>
                    </a:lnTo>
                    <a:lnTo>
                      <a:pt x="163" y="448"/>
                    </a:lnTo>
                    <a:lnTo>
                      <a:pt x="162" y="448"/>
                    </a:lnTo>
                    <a:lnTo>
                      <a:pt x="161" y="449"/>
                    </a:lnTo>
                    <a:lnTo>
                      <a:pt x="160" y="449"/>
                    </a:lnTo>
                    <a:lnTo>
                      <a:pt x="160" y="450"/>
                    </a:lnTo>
                    <a:lnTo>
                      <a:pt x="160" y="451"/>
                    </a:lnTo>
                    <a:lnTo>
                      <a:pt x="160" y="451"/>
                    </a:lnTo>
                    <a:lnTo>
                      <a:pt x="161" y="452"/>
                    </a:lnTo>
                    <a:lnTo>
                      <a:pt x="160" y="453"/>
                    </a:lnTo>
                    <a:lnTo>
                      <a:pt x="160" y="453"/>
                    </a:lnTo>
                    <a:lnTo>
                      <a:pt x="161" y="454"/>
                    </a:lnTo>
                    <a:lnTo>
                      <a:pt x="163" y="454"/>
                    </a:lnTo>
                    <a:lnTo>
                      <a:pt x="164" y="455"/>
                    </a:lnTo>
                    <a:lnTo>
                      <a:pt x="163" y="45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21" name="Freeform 979">
                <a:extLst>
                  <a:ext uri="{FF2B5EF4-FFF2-40B4-BE49-F238E27FC236}">
                    <a16:creationId xmlns:a16="http://schemas.microsoft.com/office/drawing/2014/main" id="{1A3BE314-E79A-4ED3-AFB9-4C5779E8BCC4}"/>
                  </a:ext>
                </a:extLst>
              </p:cNvPr>
              <p:cNvSpPr>
                <a:spLocks/>
              </p:cNvSpPr>
              <p:nvPr/>
            </p:nvSpPr>
            <p:spPr bwMode="auto">
              <a:xfrm>
                <a:off x="4852" y="1172"/>
                <a:ext cx="191" cy="328"/>
              </a:xfrm>
              <a:custGeom>
                <a:avLst/>
                <a:gdLst>
                  <a:gd name="T0" fmla="*/ 188 w 191"/>
                  <a:gd name="T1" fmla="*/ 307 h 328"/>
                  <a:gd name="T2" fmla="*/ 186 w 191"/>
                  <a:gd name="T3" fmla="*/ 307 h 328"/>
                  <a:gd name="T4" fmla="*/ 184 w 191"/>
                  <a:gd name="T5" fmla="*/ 310 h 328"/>
                  <a:gd name="T6" fmla="*/ 181 w 191"/>
                  <a:gd name="T7" fmla="*/ 313 h 328"/>
                  <a:gd name="T8" fmla="*/ 179 w 191"/>
                  <a:gd name="T9" fmla="*/ 317 h 328"/>
                  <a:gd name="T10" fmla="*/ 175 w 191"/>
                  <a:gd name="T11" fmla="*/ 321 h 328"/>
                  <a:gd name="T12" fmla="*/ 174 w 191"/>
                  <a:gd name="T13" fmla="*/ 327 h 328"/>
                  <a:gd name="T14" fmla="*/ 171 w 191"/>
                  <a:gd name="T15" fmla="*/ 326 h 328"/>
                  <a:gd name="T16" fmla="*/ 169 w 191"/>
                  <a:gd name="T17" fmla="*/ 326 h 328"/>
                  <a:gd name="T18" fmla="*/ 166 w 191"/>
                  <a:gd name="T19" fmla="*/ 324 h 328"/>
                  <a:gd name="T20" fmla="*/ 162 w 191"/>
                  <a:gd name="T21" fmla="*/ 323 h 328"/>
                  <a:gd name="T22" fmla="*/ 161 w 191"/>
                  <a:gd name="T23" fmla="*/ 322 h 328"/>
                  <a:gd name="T24" fmla="*/ 158 w 191"/>
                  <a:gd name="T25" fmla="*/ 322 h 328"/>
                  <a:gd name="T26" fmla="*/ 154 w 191"/>
                  <a:gd name="T27" fmla="*/ 320 h 328"/>
                  <a:gd name="T28" fmla="*/ 153 w 191"/>
                  <a:gd name="T29" fmla="*/ 320 h 328"/>
                  <a:gd name="T30" fmla="*/ 151 w 191"/>
                  <a:gd name="T31" fmla="*/ 319 h 328"/>
                  <a:gd name="T32" fmla="*/ 148 w 191"/>
                  <a:gd name="T33" fmla="*/ 317 h 328"/>
                  <a:gd name="T34" fmla="*/ 146 w 191"/>
                  <a:gd name="T35" fmla="*/ 320 h 328"/>
                  <a:gd name="T36" fmla="*/ 144 w 191"/>
                  <a:gd name="T37" fmla="*/ 323 h 328"/>
                  <a:gd name="T38" fmla="*/ 140 w 191"/>
                  <a:gd name="T39" fmla="*/ 324 h 328"/>
                  <a:gd name="T40" fmla="*/ 137 w 191"/>
                  <a:gd name="T41" fmla="*/ 325 h 328"/>
                  <a:gd name="T42" fmla="*/ 135 w 191"/>
                  <a:gd name="T43" fmla="*/ 323 h 328"/>
                  <a:gd name="T44" fmla="*/ 130 w 191"/>
                  <a:gd name="T45" fmla="*/ 322 h 328"/>
                  <a:gd name="T46" fmla="*/ 126 w 191"/>
                  <a:gd name="T47" fmla="*/ 320 h 328"/>
                  <a:gd name="T48" fmla="*/ 124 w 191"/>
                  <a:gd name="T49" fmla="*/ 317 h 328"/>
                  <a:gd name="T50" fmla="*/ 121 w 191"/>
                  <a:gd name="T51" fmla="*/ 313 h 328"/>
                  <a:gd name="T52" fmla="*/ 120 w 191"/>
                  <a:gd name="T53" fmla="*/ 310 h 328"/>
                  <a:gd name="T54" fmla="*/ 116 w 191"/>
                  <a:gd name="T55" fmla="*/ 309 h 328"/>
                  <a:gd name="T56" fmla="*/ 113 w 191"/>
                  <a:gd name="T57" fmla="*/ 304 h 328"/>
                  <a:gd name="T58" fmla="*/ 110 w 191"/>
                  <a:gd name="T59" fmla="*/ 300 h 328"/>
                  <a:gd name="T60" fmla="*/ 106 w 191"/>
                  <a:gd name="T61" fmla="*/ 298 h 328"/>
                  <a:gd name="T62" fmla="*/ 103 w 191"/>
                  <a:gd name="T63" fmla="*/ 299 h 328"/>
                  <a:gd name="T64" fmla="*/ 101 w 191"/>
                  <a:gd name="T65" fmla="*/ 297 h 328"/>
                  <a:gd name="T66" fmla="*/ 99 w 191"/>
                  <a:gd name="T67" fmla="*/ 293 h 328"/>
                  <a:gd name="T68" fmla="*/ 95 w 191"/>
                  <a:gd name="T69" fmla="*/ 291 h 328"/>
                  <a:gd name="T70" fmla="*/ 92 w 191"/>
                  <a:gd name="T71" fmla="*/ 288 h 328"/>
                  <a:gd name="T72" fmla="*/ 88 w 191"/>
                  <a:gd name="T73" fmla="*/ 285 h 328"/>
                  <a:gd name="T74" fmla="*/ 84 w 191"/>
                  <a:gd name="T75" fmla="*/ 284 h 328"/>
                  <a:gd name="T76" fmla="*/ 80 w 191"/>
                  <a:gd name="T77" fmla="*/ 285 h 328"/>
                  <a:gd name="T78" fmla="*/ 76 w 191"/>
                  <a:gd name="T79" fmla="*/ 286 h 328"/>
                  <a:gd name="T80" fmla="*/ 72 w 191"/>
                  <a:gd name="T81" fmla="*/ 287 h 328"/>
                  <a:gd name="T82" fmla="*/ 68 w 191"/>
                  <a:gd name="T83" fmla="*/ 288 h 328"/>
                  <a:gd name="T84" fmla="*/ 66 w 191"/>
                  <a:gd name="T85" fmla="*/ 286 h 328"/>
                  <a:gd name="T86" fmla="*/ 64 w 191"/>
                  <a:gd name="T87" fmla="*/ 283 h 328"/>
                  <a:gd name="T88" fmla="*/ 61 w 191"/>
                  <a:gd name="T89" fmla="*/ 280 h 328"/>
                  <a:gd name="T90" fmla="*/ 57 w 191"/>
                  <a:gd name="T91" fmla="*/ 279 h 328"/>
                  <a:gd name="T92" fmla="*/ 54 w 191"/>
                  <a:gd name="T93" fmla="*/ 282 h 328"/>
                  <a:gd name="T94" fmla="*/ 50 w 191"/>
                  <a:gd name="T95" fmla="*/ 283 h 328"/>
                  <a:gd name="T96" fmla="*/ 48 w 191"/>
                  <a:gd name="T97" fmla="*/ 287 h 328"/>
                  <a:gd name="T98" fmla="*/ 47 w 191"/>
                  <a:gd name="T99" fmla="*/ 291 h 328"/>
                  <a:gd name="T100" fmla="*/ 43 w 191"/>
                  <a:gd name="T101" fmla="*/ 291 h 328"/>
                  <a:gd name="T102" fmla="*/ 38 w 191"/>
                  <a:gd name="T103" fmla="*/ 288 h 328"/>
                  <a:gd name="T104" fmla="*/ 33 w 191"/>
                  <a:gd name="T105" fmla="*/ 289 h 328"/>
                  <a:gd name="T106" fmla="*/ 29 w 191"/>
                  <a:gd name="T107" fmla="*/ 290 h 328"/>
                  <a:gd name="T108" fmla="*/ 25 w 191"/>
                  <a:gd name="T109" fmla="*/ 290 h 328"/>
                  <a:gd name="T110" fmla="*/ 21 w 191"/>
                  <a:gd name="T111" fmla="*/ 289 h 328"/>
                  <a:gd name="T112" fmla="*/ 17 w 191"/>
                  <a:gd name="T113" fmla="*/ 286 h 328"/>
                  <a:gd name="T114" fmla="*/ 16 w 191"/>
                  <a:gd name="T115" fmla="*/ 283 h 328"/>
                  <a:gd name="T116" fmla="*/ 14 w 191"/>
                  <a:gd name="T117" fmla="*/ 281 h 328"/>
                  <a:gd name="T118" fmla="*/ 12 w 191"/>
                  <a:gd name="T119" fmla="*/ 279 h 328"/>
                  <a:gd name="T120" fmla="*/ 7 w 191"/>
                  <a:gd name="T121" fmla="*/ 277 h 328"/>
                  <a:gd name="T122" fmla="*/ 4 w 191"/>
                  <a:gd name="T123" fmla="*/ 273 h 328"/>
                  <a:gd name="T124" fmla="*/ 9 w 191"/>
                  <a:gd name="T125" fmla="*/ 179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1" h="328">
                    <a:moveTo>
                      <a:pt x="191" y="304"/>
                    </a:moveTo>
                    <a:lnTo>
                      <a:pt x="190" y="304"/>
                    </a:lnTo>
                    <a:lnTo>
                      <a:pt x="190" y="305"/>
                    </a:lnTo>
                    <a:lnTo>
                      <a:pt x="189" y="306"/>
                    </a:lnTo>
                    <a:lnTo>
                      <a:pt x="188" y="307"/>
                    </a:lnTo>
                    <a:lnTo>
                      <a:pt x="188" y="306"/>
                    </a:lnTo>
                    <a:lnTo>
                      <a:pt x="188" y="306"/>
                    </a:lnTo>
                    <a:lnTo>
                      <a:pt x="187" y="305"/>
                    </a:lnTo>
                    <a:lnTo>
                      <a:pt x="186" y="305"/>
                    </a:lnTo>
                    <a:lnTo>
                      <a:pt x="186" y="307"/>
                    </a:lnTo>
                    <a:lnTo>
                      <a:pt x="187" y="309"/>
                    </a:lnTo>
                    <a:lnTo>
                      <a:pt x="187" y="310"/>
                    </a:lnTo>
                    <a:lnTo>
                      <a:pt x="186" y="310"/>
                    </a:lnTo>
                    <a:lnTo>
                      <a:pt x="185" y="310"/>
                    </a:lnTo>
                    <a:lnTo>
                      <a:pt x="184" y="310"/>
                    </a:lnTo>
                    <a:lnTo>
                      <a:pt x="183" y="310"/>
                    </a:lnTo>
                    <a:lnTo>
                      <a:pt x="183" y="310"/>
                    </a:lnTo>
                    <a:lnTo>
                      <a:pt x="182" y="311"/>
                    </a:lnTo>
                    <a:lnTo>
                      <a:pt x="182" y="312"/>
                    </a:lnTo>
                    <a:lnTo>
                      <a:pt x="181" y="313"/>
                    </a:lnTo>
                    <a:lnTo>
                      <a:pt x="182" y="314"/>
                    </a:lnTo>
                    <a:lnTo>
                      <a:pt x="181" y="314"/>
                    </a:lnTo>
                    <a:lnTo>
                      <a:pt x="181" y="315"/>
                    </a:lnTo>
                    <a:lnTo>
                      <a:pt x="181" y="316"/>
                    </a:lnTo>
                    <a:lnTo>
                      <a:pt x="179" y="317"/>
                    </a:lnTo>
                    <a:lnTo>
                      <a:pt x="178" y="317"/>
                    </a:lnTo>
                    <a:lnTo>
                      <a:pt x="177" y="317"/>
                    </a:lnTo>
                    <a:lnTo>
                      <a:pt x="177" y="319"/>
                    </a:lnTo>
                    <a:lnTo>
                      <a:pt x="176" y="321"/>
                    </a:lnTo>
                    <a:lnTo>
                      <a:pt x="175" y="321"/>
                    </a:lnTo>
                    <a:lnTo>
                      <a:pt x="174" y="322"/>
                    </a:lnTo>
                    <a:lnTo>
                      <a:pt x="174" y="323"/>
                    </a:lnTo>
                    <a:lnTo>
                      <a:pt x="175" y="324"/>
                    </a:lnTo>
                    <a:lnTo>
                      <a:pt x="175" y="325"/>
                    </a:lnTo>
                    <a:lnTo>
                      <a:pt x="174" y="327"/>
                    </a:lnTo>
                    <a:lnTo>
                      <a:pt x="173" y="328"/>
                    </a:lnTo>
                    <a:lnTo>
                      <a:pt x="172" y="328"/>
                    </a:lnTo>
                    <a:lnTo>
                      <a:pt x="171" y="328"/>
                    </a:lnTo>
                    <a:lnTo>
                      <a:pt x="171" y="327"/>
                    </a:lnTo>
                    <a:lnTo>
                      <a:pt x="171" y="326"/>
                    </a:lnTo>
                    <a:lnTo>
                      <a:pt x="171" y="325"/>
                    </a:lnTo>
                    <a:lnTo>
                      <a:pt x="171" y="325"/>
                    </a:lnTo>
                    <a:lnTo>
                      <a:pt x="170" y="326"/>
                    </a:lnTo>
                    <a:lnTo>
                      <a:pt x="170" y="327"/>
                    </a:lnTo>
                    <a:lnTo>
                      <a:pt x="169" y="326"/>
                    </a:lnTo>
                    <a:lnTo>
                      <a:pt x="168" y="325"/>
                    </a:lnTo>
                    <a:lnTo>
                      <a:pt x="168" y="325"/>
                    </a:lnTo>
                    <a:lnTo>
                      <a:pt x="168" y="324"/>
                    </a:lnTo>
                    <a:lnTo>
                      <a:pt x="167" y="324"/>
                    </a:lnTo>
                    <a:lnTo>
                      <a:pt x="166" y="324"/>
                    </a:lnTo>
                    <a:lnTo>
                      <a:pt x="165" y="324"/>
                    </a:lnTo>
                    <a:lnTo>
                      <a:pt x="164" y="324"/>
                    </a:lnTo>
                    <a:lnTo>
                      <a:pt x="164" y="324"/>
                    </a:lnTo>
                    <a:lnTo>
                      <a:pt x="163" y="324"/>
                    </a:lnTo>
                    <a:lnTo>
                      <a:pt x="162" y="323"/>
                    </a:lnTo>
                    <a:lnTo>
                      <a:pt x="162" y="324"/>
                    </a:lnTo>
                    <a:lnTo>
                      <a:pt x="161" y="324"/>
                    </a:lnTo>
                    <a:lnTo>
                      <a:pt x="161" y="324"/>
                    </a:lnTo>
                    <a:lnTo>
                      <a:pt x="161" y="323"/>
                    </a:lnTo>
                    <a:lnTo>
                      <a:pt x="161" y="322"/>
                    </a:lnTo>
                    <a:lnTo>
                      <a:pt x="160" y="323"/>
                    </a:lnTo>
                    <a:lnTo>
                      <a:pt x="159" y="324"/>
                    </a:lnTo>
                    <a:lnTo>
                      <a:pt x="158" y="324"/>
                    </a:lnTo>
                    <a:lnTo>
                      <a:pt x="158" y="323"/>
                    </a:lnTo>
                    <a:lnTo>
                      <a:pt x="158" y="322"/>
                    </a:lnTo>
                    <a:lnTo>
                      <a:pt x="157" y="322"/>
                    </a:lnTo>
                    <a:lnTo>
                      <a:pt x="156" y="321"/>
                    </a:lnTo>
                    <a:lnTo>
                      <a:pt x="155" y="321"/>
                    </a:lnTo>
                    <a:lnTo>
                      <a:pt x="155" y="321"/>
                    </a:lnTo>
                    <a:lnTo>
                      <a:pt x="154" y="320"/>
                    </a:lnTo>
                    <a:lnTo>
                      <a:pt x="154" y="321"/>
                    </a:lnTo>
                    <a:lnTo>
                      <a:pt x="154" y="321"/>
                    </a:lnTo>
                    <a:lnTo>
                      <a:pt x="154" y="320"/>
                    </a:lnTo>
                    <a:lnTo>
                      <a:pt x="154" y="319"/>
                    </a:lnTo>
                    <a:lnTo>
                      <a:pt x="153" y="320"/>
                    </a:lnTo>
                    <a:lnTo>
                      <a:pt x="153" y="321"/>
                    </a:lnTo>
                    <a:lnTo>
                      <a:pt x="152" y="321"/>
                    </a:lnTo>
                    <a:lnTo>
                      <a:pt x="151" y="321"/>
                    </a:lnTo>
                    <a:lnTo>
                      <a:pt x="151" y="320"/>
                    </a:lnTo>
                    <a:lnTo>
                      <a:pt x="151" y="319"/>
                    </a:lnTo>
                    <a:lnTo>
                      <a:pt x="151" y="318"/>
                    </a:lnTo>
                    <a:lnTo>
                      <a:pt x="150" y="317"/>
                    </a:lnTo>
                    <a:lnTo>
                      <a:pt x="150" y="317"/>
                    </a:lnTo>
                    <a:lnTo>
                      <a:pt x="149" y="317"/>
                    </a:lnTo>
                    <a:lnTo>
                      <a:pt x="148" y="317"/>
                    </a:lnTo>
                    <a:lnTo>
                      <a:pt x="147" y="318"/>
                    </a:lnTo>
                    <a:lnTo>
                      <a:pt x="147" y="319"/>
                    </a:lnTo>
                    <a:lnTo>
                      <a:pt x="146" y="318"/>
                    </a:lnTo>
                    <a:lnTo>
                      <a:pt x="146" y="319"/>
                    </a:lnTo>
                    <a:lnTo>
                      <a:pt x="146" y="320"/>
                    </a:lnTo>
                    <a:lnTo>
                      <a:pt x="145" y="321"/>
                    </a:lnTo>
                    <a:lnTo>
                      <a:pt x="145" y="321"/>
                    </a:lnTo>
                    <a:lnTo>
                      <a:pt x="146" y="322"/>
                    </a:lnTo>
                    <a:lnTo>
                      <a:pt x="145" y="323"/>
                    </a:lnTo>
                    <a:lnTo>
                      <a:pt x="144" y="323"/>
                    </a:lnTo>
                    <a:lnTo>
                      <a:pt x="143" y="324"/>
                    </a:lnTo>
                    <a:lnTo>
                      <a:pt x="143" y="324"/>
                    </a:lnTo>
                    <a:lnTo>
                      <a:pt x="142" y="324"/>
                    </a:lnTo>
                    <a:lnTo>
                      <a:pt x="141" y="324"/>
                    </a:lnTo>
                    <a:lnTo>
                      <a:pt x="140" y="324"/>
                    </a:lnTo>
                    <a:lnTo>
                      <a:pt x="140" y="324"/>
                    </a:lnTo>
                    <a:lnTo>
                      <a:pt x="140" y="324"/>
                    </a:lnTo>
                    <a:lnTo>
                      <a:pt x="139" y="326"/>
                    </a:lnTo>
                    <a:lnTo>
                      <a:pt x="138" y="325"/>
                    </a:lnTo>
                    <a:lnTo>
                      <a:pt x="137" y="325"/>
                    </a:lnTo>
                    <a:lnTo>
                      <a:pt x="137" y="325"/>
                    </a:lnTo>
                    <a:lnTo>
                      <a:pt x="136" y="325"/>
                    </a:lnTo>
                    <a:lnTo>
                      <a:pt x="135" y="324"/>
                    </a:lnTo>
                    <a:lnTo>
                      <a:pt x="134" y="324"/>
                    </a:lnTo>
                    <a:lnTo>
                      <a:pt x="135" y="323"/>
                    </a:lnTo>
                    <a:lnTo>
                      <a:pt x="133" y="323"/>
                    </a:lnTo>
                    <a:lnTo>
                      <a:pt x="133" y="322"/>
                    </a:lnTo>
                    <a:lnTo>
                      <a:pt x="132" y="322"/>
                    </a:lnTo>
                    <a:lnTo>
                      <a:pt x="131" y="322"/>
                    </a:lnTo>
                    <a:lnTo>
                      <a:pt x="130" y="322"/>
                    </a:lnTo>
                    <a:lnTo>
                      <a:pt x="130" y="321"/>
                    </a:lnTo>
                    <a:lnTo>
                      <a:pt x="129" y="321"/>
                    </a:lnTo>
                    <a:lnTo>
                      <a:pt x="128" y="321"/>
                    </a:lnTo>
                    <a:lnTo>
                      <a:pt x="127" y="321"/>
                    </a:lnTo>
                    <a:lnTo>
                      <a:pt x="126" y="320"/>
                    </a:lnTo>
                    <a:lnTo>
                      <a:pt x="126" y="321"/>
                    </a:lnTo>
                    <a:lnTo>
                      <a:pt x="125" y="320"/>
                    </a:lnTo>
                    <a:lnTo>
                      <a:pt x="125" y="319"/>
                    </a:lnTo>
                    <a:lnTo>
                      <a:pt x="125" y="318"/>
                    </a:lnTo>
                    <a:lnTo>
                      <a:pt x="124" y="317"/>
                    </a:lnTo>
                    <a:lnTo>
                      <a:pt x="123" y="317"/>
                    </a:lnTo>
                    <a:lnTo>
                      <a:pt x="123" y="316"/>
                    </a:lnTo>
                    <a:lnTo>
                      <a:pt x="123" y="315"/>
                    </a:lnTo>
                    <a:lnTo>
                      <a:pt x="123" y="314"/>
                    </a:lnTo>
                    <a:lnTo>
                      <a:pt x="121" y="313"/>
                    </a:lnTo>
                    <a:lnTo>
                      <a:pt x="122" y="313"/>
                    </a:lnTo>
                    <a:lnTo>
                      <a:pt x="121" y="312"/>
                    </a:lnTo>
                    <a:lnTo>
                      <a:pt x="121" y="311"/>
                    </a:lnTo>
                    <a:lnTo>
                      <a:pt x="121" y="310"/>
                    </a:lnTo>
                    <a:lnTo>
                      <a:pt x="120" y="310"/>
                    </a:lnTo>
                    <a:lnTo>
                      <a:pt x="119" y="310"/>
                    </a:lnTo>
                    <a:lnTo>
                      <a:pt x="119" y="310"/>
                    </a:lnTo>
                    <a:lnTo>
                      <a:pt x="119" y="309"/>
                    </a:lnTo>
                    <a:lnTo>
                      <a:pt x="117" y="308"/>
                    </a:lnTo>
                    <a:lnTo>
                      <a:pt x="116" y="309"/>
                    </a:lnTo>
                    <a:lnTo>
                      <a:pt x="116" y="309"/>
                    </a:lnTo>
                    <a:lnTo>
                      <a:pt x="116" y="308"/>
                    </a:lnTo>
                    <a:lnTo>
                      <a:pt x="116" y="307"/>
                    </a:lnTo>
                    <a:lnTo>
                      <a:pt x="115" y="305"/>
                    </a:lnTo>
                    <a:lnTo>
                      <a:pt x="113" y="304"/>
                    </a:lnTo>
                    <a:lnTo>
                      <a:pt x="113" y="304"/>
                    </a:lnTo>
                    <a:lnTo>
                      <a:pt x="112" y="301"/>
                    </a:lnTo>
                    <a:lnTo>
                      <a:pt x="111" y="301"/>
                    </a:lnTo>
                    <a:lnTo>
                      <a:pt x="110" y="300"/>
                    </a:lnTo>
                    <a:lnTo>
                      <a:pt x="110" y="300"/>
                    </a:lnTo>
                    <a:lnTo>
                      <a:pt x="109" y="300"/>
                    </a:lnTo>
                    <a:lnTo>
                      <a:pt x="109" y="300"/>
                    </a:lnTo>
                    <a:lnTo>
                      <a:pt x="107" y="299"/>
                    </a:lnTo>
                    <a:lnTo>
                      <a:pt x="106" y="298"/>
                    </a:lnTo>
                    <a:lnTo>
                      <a:pt x="106" y="298"/>
                    </a:lnTo>
                    <a:lnTo>
                      <a:pt x="105" y="298"/>
                    </a:lnTo>
                    <a:lnTo>
                      <a:pt x="105" y="297"/>
                    </a:lnTo>
                    <a:lnTo>
                      <a:pt x="104" y="297"/>
                    </a:lnTo>
                    <a:lnTo>
                      <a:pt x="103" y="298"/>
                    </a:lnTo>
                    <a:lnTo>
                      <a:pt x="103" y="299"/>
                    </a:lnTo>
                    <a:lnTo>
                      <a:pt x="102" y="300"/>
                    </a:lnTo>
                    <a:lnTo>
                      <a:pt x="102" y="299"/>
                    </a:lnTo>
                    <a:lnTo>
                      <a:pt x="102" y="298"/>
                    </a:lnTo>
                    <a:lnTo>
                      <a:pt x="102" y="298"/>
                    </a:lnTo>
                    <a:lnTo>
                      <a:pt x="101" y="297"/>
                    </a:lnTo>
                    <a:lnTo>
                      <a:pt x="101" y="297"/>
                    </a:lnTo>
                    <a:lnTo>
                      <a:pt x="100" y="296"/>
                    </a:lnTo>
                    <a:lnTo>
                      <a:pt x="100" y="295"/>
                    </a:lnTo>
                    <a:lnTo>
                      <a:pt x="99" y="294"/>
                    </a:lnTo>
                    <a:lnTo>
                      <a:pt x="99" y="293"/>
                    </a:lnTo>
                    <a:lnTo>
                      <a:pt x="98" y="293"/>
                    </a:lnTo>
                    <a:lnTo>
                      <a:pt x="97" y="293"/>
                    </a:lnTo>
                    <a:lnTo>
                      <a:pt x="96" y="292"/>
                    </a:lnTo>
                    <a:lnTo>
                      <a:pt x="95" y="292"/>
                    </a:lnTo>
                    <a:lnTo>
                      <a:pt x="95" y="291"/>
                    </a:lnTo>
                    <a:lnTo>
                      <a:pt x="95" y="290"/>
                    </a:lnTo>
                    <a:lnTo>
                      <a:pt x="95" y="290"/>
                    </a:lnTo>
                    <a:lnTo>
                      <a:pt x="94" y="289"/>
                    </a:lnTo>
                    <a:lnTo>
                      <a:pt x="94" y="288"/>
                    </a:lnTo>
                    <a:lnTo>
                      <a:pt x="92" y="288"/>
                    </a:lnTo>
                    <a:lnTo>
                      <a:pt x="92" y="287"/>
                    </a:lnTo>
                    <a:lnTo>
                      <a:pt x="92" y="286"/>
                    </a:lnTo>
                    <a:lnTo>
                      <a:pt x="92" y="286"/>
                    </a:lnTo>
                    <a:lnTo>
                      <a:pt x="90" y="285"/>
                    </a:lnTo>
                    <a:lnTo>
                      <a:pt x="88" y="285"/>
                    </a:lnTo>
                    <a:lnTo>
                      <a:pt x="87" y="285"/>
                    </a:lnTo>
                    <a:lnTo>
                      <a:pt x="86" y="284"/>
                    </a:lnTo>
                    <a:lnTo>
                      <a:pt x="85" y="284"/>
                    </a:lnTo>
                    <a:lnTo>
                      <a:pt x="85" y="284"/>
                    </a:lnTo>
                    <a:lnTo>
                      <a:pt x="84" y="284"/>
                    </a:lnTo>
                    <a:lnTo>
                      <a:pt x="83" y="285"/>
                    </a:lnTo>
                    <a:lnTo>
                      <a:pt x="82" y="285"/>
                    </a:lnTo>
                    <a:lnTo>
                      <a:pt x="81" y="286"/>
                    </a:lnTo>
                    <a:lnTo>
                      <a:pt x="81" y="285"/>
                    </a:lnTo>
                    <a:lnTo>
                      <a:pt x="80" y="285"/>
                    </a:lnTo>
                    <a:lnTo>
                      <a:pt x="79" y="285"/>
                    </a:lnTo>
                    <a:lnTo>
                      <a:pt x="78" y="285"/>
                    </a:lnTo>
                    <a:lnTo>
                      <a:pt x="78" y="285"/>
                    </a:lnTo>
                    <a:lnTo>
                      <a:pt x="77" y="285"/>
                    </a:lnTo>
                    <a:lnTo>
                      <a:pt x="76" y="286"/>
                    </a:lnTo>
                    <a:lnTo>
                      <a:pt x="75" y="286"/>
                    </a:lnTo>
                    <a:lnTo>
                      <a:pt x="75" y="286"/>
                    </a:lnTo>
                    <a:lnTo>
                      <a:pt x="73" y="286"/>
                    </a:lnTo>
                    <a:lnTo>
                      <a:pt x="72" y="286"/>
                    </a:lnTo>
                    <a:lnTo>
                      <a:pt x="72" y="287"/>
                    </a:lnTo>
                    <a:lnTo>
                      <a:pt x="71" y="287"/>
                    </a:lnTo>
                    <a:lnTo>
                      <a:pt x="71" y="288"/>
                    </a:lnTo>
                    <a:lnTo>
                      <a:pt x="70" y="287"/>
                    </a:lnTo>
                    <a:lnTo>
                      <a:pt x="69" y="288"/>
                    </a:lnTo>
                    <a:lnTo>
                      <a:pt x="68" y="288"/>
                    </a:lnTo>
                    <a:lnTo>
                      <a:pt x="68" y="288"/>
                    </a:lnTo>
                    <a:lnTo>
                      <a:pt x="68" y="287"/>
                    </a:lnTo>
                    <a:lnTo>
                      <a:pt x="67" y="287"/>
                    </a:lnTo>
                    <a:lnTo>
                      <a:pt x="67" y="286"/>
                    </a:lnTo>
                    <a:lnTo>
                      <a:pt x="66" y="286"/>
                    </a:lnTo>
                    <a:lnTo>
                      <a:pt x="65" y="286"/>
                    </a:lnTo>
                    <a:lnTo>
                      <a:pt x="65" y="285"/>
                    </a:lnTo>
                    <a:lnTo>
                      <a:pt x="66" y="284"/>
                    </a:lnTo>
                    <a:lnTo>
                      <a:pt x="65" y="283"/>
                    </a:lnTo>
                    <a:lnTo>
                      <a:pt x="64" y="283"/>
                    </a:lnTo>
                    <a:lnTo>
                      <a:pt x="64" y="283"/>
                    </a:lnTo>
                    <a:lnTo>
                      <a:pt x="63" y="282"/>
                    </a:lnTo>
                    <a:lnTo>
                      <a:pt x="62" y="282"/>
                    </a:lnTo>
                    <a:lnTo>
                      <a:pt x="61" y="281"/>
                    </a:lnTo>
                    <a:lnTo>
                      <a:pt x="61" y="280"/>
                    </a:lnTo>
                    <a:lnTo>
                      <a:pt x="61" y="280"/>
                    </a:lnTo>
                    <a:lnTo>
                      <a:pt x="60" y="280"/>
                    </a:lnTo>
                    <a:lnTo>
                      <a:pt x="59" y="279"/>
                    </a:lnTo>
                    <a:lnTo>
                      <a:pt x="58" y="279"/>
                    </a:lnTo>
                    <a:lnTo>
                      <a:pt x="57" y="279"/>
                    </a:lnTo>
                    <a:lnTo>
                      <a:pt x="57" y="280"/>
                    </a:lnTo>
                    <a:lnTo>
                      <a:pt x="56" y="281"/>
                    </a:lnTo>
                    <a:lnTo>
                      <a:pt x="55" y="281"/>
                    </a:lnTo>
                    <a:lnTo>
                      <a:pt x="54" y="282"/>
                    </a:lnTo>
                    <a:lnTo>
                      <a:pt x="54" y="282"/>
                    </a:lnTo>
                    <a:lnTo>
                      <a:pt x="53" y="282"/>
                    </a:lnTo>
                    <a:lnTo>
                      <a:pt x="52" y="283"/>
                    </a:lnTo>
                    <a:lnTo>
                      <a:pt x="51" y="283"/>
                    </a:lnTo>
                    <a:lnTo>
                      <a:pt x="50" y="283"/>
                    </a:lnTo>
                    <a:lnTo>
                      <a:pt x="50" y="283"/>
                    </a:lnTo>
                    <a:lnTo>
                      <a:pt x="50" y="284"/>
                    </a:lnTo>
                    <a:lnTo>
                      <a:pt x="49" y="285"/>
                    </a:lnTo>
                    <a:lnTo>
                      <a:pt x="48" y="285"/>
                    </a:lnTo>
                    <a:lnTo>
                      <a:pt x="47" y="286"/>
                    </a:lnTo>
                    <a:lnTo>
                      <a:pt x="48" y="287"/>
                    </a:lnTo>
                    <a:lnTo>
                      <a:pt x="48" y="288"/>
                    </a:lnTo>
                    <a:lnTo>
                      <a:pt x="48" y="289"/>
                    </a:lnTo>
                    <a:lnTo>
                      <a:pt x="48" y="290"/>
                    </a:lnTo>
                    <a:lnTo>
                      <a:pt x="48" y="290"/>
                    </a:lnTo>
                    <a:lnTo>
                      <a:pt x="47" y="291"/>
                    </a:lnTo>
                    <a:lnTo>
                      <a:pt x="46" y="291"/>
                    </a:lnTo>
                    <a:lnTo>
                      <a:pt x="45" y="291"/>
                    </a:lnTo>
                    <a:lnTo>
                      <a:pt x="44" y="292"/>
                    </a:lnTo>
                    <a:lnTo>
                      <a:pt x="44" y="291"/>
                    </a:lnTo>
                    <a:lnTo>
                      <a:pt x="43" y="291"/>
                    </a:lnTo>
                    <a:lnTo>
                      <a:pt x="42" y="291"/>
                    </a:lnTo>
                    <a:lnTo>
                      <a:pt x="40" y="290"/>
                    </a:lnTo>
                    <a:lnTo>
                      <a:pt x="39" y="290"/>
                    </a:lnTo>
                    <a:lnTo>
                      <a:pt x="39" y="289"/>
                    </a:lnTo>
                    <a:lnTo>
                      <a:pt x="38" y="288"/>
                    </a:lnTo>
                    <a:lnTo>
                      <a:pt x="37" y="288"/>
                    </a:lnTo>
                    <a:lnTo>
                      <a:pt x="37" y="288"/>
                    </a:lnTo>
                    <a:lnTo>
                      <a:pt x="35" y="289"/>
                    </a:lnTo>
                    <a:lnTo>
                      <a:pt x="33" y="289"/>
                    </a:lnTo>
                    <a:lnTo>
                      <a:pt x="33" y="289"/>
                    </a:lnTo>
                    <a:lnTo>
                      <a:pt x="32" y="289"/>
                    </a:lnTo>
                    <a:lnTo>
                      <a:pt x="31" y="289"/>
                    </a:lnTo>
                    <a:lnTo>
                      <a:pt x="30" y="290"/>
                    </a:lnTo>
                    <a:lnTo>
                      <a:pt x="30" y="290"/>
                    </a:lnTo>
                    <a:lnTo>
                      <a:pt x="29" y="290"/>
                    </a:lnTo>
                    <a:lnTo>
                      <a:pt x="29" y="290"/>
                    </a:lnTo>
                    <a:lnTo>
                      <a:pt x="27" y="291"/>
                    </a:lnTo>
                    <a:lnTo>
                      <a:pt x="26" y="291"/>
                    </a:lnTo>
                    <a:lnTo>
                      <a:pt x="25" y="290"/>
                    </a:lnTo>
                    <a:lnTo>
                      <a:pt x="25" y="290"/>
                    </a:lnTo>
                    <a:lnTo>
                      <a:pt x="24" y="290"/>
                    </a:lnTo>
                    <a:lnTo>
                      <a:pt x="23" y="290"/>
                    </a:lnTo>
                    <a:lnTo>
                      <a:pt x="22" y="289"/>
                    </a:lnTo>
                    <a:lnTo>
                      <a:pt x="22" y="290"/>
                    </a:lnTo>
                    <a:lnTo>
                      <a:pt x="21" y="289"/>
                    </a:lnTo>
                    <a:lnTo>
                      <a:pt x="20" y="290"/>
                    </a:lnTo>
                    <a:lnTo>
                      <a:pt x="19" y="289"/>
                    </a:lnTo>
                    <a:lnTo>
                      <a:pt x="18" y="288"/>
                    </a:lnTo>
                    <a:lnTo>
                      <a:pt x="18" y="287"/>
                    </a:lnTo>
                    <a:lnTo>
                      <a:pt x="17" y="286"/>
                    </a:lnTo>
                    <a:lnTo>
                      <a:pt x="17" y="286"/>
                    </a:lnTo>
                    <a:lnTo>
                      <a:pt x="17" y="285"/>
                    </a:lnTo>
                    <a:lnTo>
                      <a:pt x="17" y="284"/>
                    </a:lnTo>
                    <a:lnTo>
                      <a:pt x="16" y="284"/>
                    </a:lnTo>
                    <a:lnTo>
                      <a:pt x="16" y="283"/>
                    </a:lnTo>
                    <a:lnTo>
                      <a:pt x="16" y="283"/>
                    </a:lnTo>
                    <a:lnTo>
                      <a:pt x="15" y="283"/>
                    </a:lnTo>
                    <a:lnTo>
                      <a:pt x="14" y="283"/>
                    </a:lnTo>
                    <a:lnTo>
                      <a:pt x="14" y="282"/>
                    </a:lnTo>
                    <a:lnTo>
                      <a:pt x="14" y="281"/>
                    </a:lnTo>
                    <a:lnTo>
                      <a:pt x="13" y="281"/>
                    </a:lnTo>
                    <a:lnTo>
                      <a:pt x="13" y="280"/>
                    </a:lnTo>
                    <a:lnTo>
                      <a:pt x="13" y="279"/>
                    </a:lnTo>
                    <a:lnTo>
                      <a:pt x="13" y="279"/>
                    </a:lnTo>
                    <a:lnTo>
                      <a:pt x="12" y="279"/>
                    </a:lnTo>
                    <a:lnTo>
                      <a:pt x="11" y="279"/>
                    </a:lnTo>
                    <a:lnTo>
                      <a:pt x="9" y="278"/>
                    </a:lnTo>
                    <a:lnTo>
                      <a:pt x="9" y="278"/>
                    </a:lnTo>
                    <a:lnTo>
                      <a:pt x="8" y="277"/>
                    </a:lnTo>
                    <a:lnTo>
                      <a:pt x="7" y="277"/>
                    </a:lnTo>
                    <a:lnTo>
                      <a:pt x="7" y="276"/>
                    </a:lnTo>
                    <a:lnTo>
                      <a:pt x="6" y="275"/>
                    </a:lnTo>
                    <a:lnTo>
                      <a:pt x="6" y="273"/>
                    </a:lnTo>
                    <a:lnTo>
                      <a:pt x="5" y="273"/>
                    </a:lnTo>
                    <a:lnTo>
                      <a:pt x="4" y="273"/>
                    </a:lnTo>
                    <a:lnTo>
                      <a:pt x="3" y="273"/>
                    </a:lnTo>
                    <a:lnTo>
                      <a:pt x="2" y="272"/>
                    </a:lnTo>
                    <a:lnTo>
                      <a:pt x="0" y="272"/>
                    </a:lnTo>
                    <a:lnTo>
                      <a:pt x="0" y="271"/>
                    </a:lnTo>
                    <a:lnTo>
                      <a:pt x="9" y="179"/>
                    </a:lnTo>
                    <a:lnTo>
                      <a:pt x="28" y="1"/>
                    </a:lnTo>
                    <a:lnTo>
                      <a:pt x="28"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22" name="Freeform 980">
                <a:extLst>
                  <a:ext uri="{FF2B5EF4-FFF2-40B4-BE49-F238E27FC236}">
                    <a16:creationId xmlns:a16="http://schemas.microsoft.com/office/drawing/2014/main" id="{6ABD180C-609C-45A9-A5CE-8DDC8A2534D6}"/>
                  </a:ext>
                </a:extLst>
              </p:cNvPr>
              <p:cNvSpPr>
                <a:spLocks/>
              </p:cNvSpPr>
              <p:nvPr/>
            </p:nvSpPr>
            <p:spPr bwMode="auto">
              <a:xfrm>
                <a:off x="5028" y="1667"/>
                <a:ext cx="274" cy="197"/>
              </a:xfrm>
              <a:custGeom>
                <a:avLst/>
                <a:gdLst>
                  <a:gd name="T0" fmla="*/ 157 w 274"/>
                  <a:gd name="T1" fmla="*/ 5 h 197"/>
                  <a:gd name="T2" fmla="*/ 165 w 274"/>
                  <a:gd name="T3" fmla="*/ 4 h 197"/>
                  <a:gd name="T4" fmla="*/ 175 w 274"/>
                  <a:gd name="T5" fmla="*/ 3 h 197"/>
                  <a:gd name="T6" fmla="*/ 183 w 274"/>
                  <a:gd name="T7" fmla="*/ 1 h 197"/>
                  <a:gd name="T8" fmla="*/ 195 w 274"/>
                  <a:gd name="T9" fmla="*/ 1 h 197"/>
                  <a:gd name="T10" fmla="*/ 208 w 274"/>
                  <a:gd name="T11" fmla="*/ 8 h 197"/>
                  <a:gd name="T12" fmla="*/ 224 w 274"/>
                  <a:gd name="T13" fmla="*/ 12 h 197"/>
                  <a:gd name="T14" fmla="*/ 239 w 274"/>
                  <a:gd name="T15" fmla="*/ 12 h 197"/>
                  <a:gd name="T16" fmla="*/ 249 w 274"/>
                  <a:gd name="T17" fmla="*/ 23 h 197"/>
                  <a:gd name="T18" fmla="*/ 267 w 274"/>
                  <a:gd name="T19" fmla="*/ 19 h 197"/>
                  <a:gd name="T20" fmla="*/ 250 w 274"/>
                  <a:gd name="T21" fmla="*/ 63 h 197"/>
                  <a:gd name="T22" fmla="*/ 253 w 274"/>
                  <a:gd name="T23" fmla="*/ 76 h 197"/>
                  <a:gd name="T24" fmla="*/ 252 w 274"/>
                  <a:gd name="T25" fmla="*/ 90 h 197"/>
                  <a:gd name="T26" fmla="*/ 267 w 274"/>
                  <a:gd name="T27" fmla="*/ 102 h 197"/>
                  <a:gd name="T28" fmla="*/ 236 w 274"/>
                  <a:gd name="T29" fmla="*/ 109 h 197"/>
                  <a:gd name="T30" fmla="*/ 222 w 274"/>
                  <a:gd name="T31" fmla="*/ 116 h 197"/>
                  <a:gd name="T32" fmla="*/ 205 w 274"/>
                  <a:gd name="T33" fmla="*/ 116 h 197"/>
                  <a:gd name="T34" fmla="*/ 193 w 274"/>
                  <a:gd name="T35" fmla="*/ 115 h 197"/>
                  <a:gd name="T36" fmla="*/ 181 w 274"/>
                  <a:gd name="T37" fmla="*/ 113 h 197"/>
                  <a:gd name="T38" fmla="*/ 170 w 274"/>
                  <a:gd name="T39" fmla="*/ 110 h 197"/>
                  <a:gd name="T40" fmla="*/ 159 w 274"/>
                  <a:gd name="T41" fmla="*/ 112 h 197"/>
                  <a:gd name="T42" fmla="*/ 148 w 274"/>
                  <a:gd name="T43" fmla="*/ 115 h 197"/>
                  <a:gd name="T44" fmla="*/ 136 w 274"/>
                  <a:gd name="T45" fmla="*/ 122 h 197"/>
                  <a:gd name="T46" fmla="*/ 126 w 274"/>
                  <a:gd name="T47" fmla="*/ 126 h 197"/>
                  <a:gd name="T48" fmla="*/ 108 w 274"/>
                  <a:gd name="T49" fmla="*/ 180 h 197"/>
                  <a:gd name="T50" fmla="*/ 95 w 274"/>
                  <a:gd name="T51" fmla="*/ 179 h 197"/>
                  <a:gd name="T52" fmla="*/ 83 w 274"/>
                  <a:gd name="T53" fmla="*/ 180 h 197"/>
                  <a:gd name="T54" fmla="*/ 79 w 274"/>
                  <a:gd name="T55" fmla="*/ 192 h 197"/>
                  <a:gd name="T56" fmla="*/ 70 w 274"/>
                  <a:gd name="T57" fmla="*/ 196 h 197"/>
                  <a:gd name="T58" fmla="*/ 58 w 274"/>
                  <a:gd name="T59" fmla="*/ 195 h 197"/>
                  <a:gd name="T60" fmla="*/ 49 w 274"/>
                  <a:gd name="T61" fmla="*/ 191 h 197"/>
                  <a:gd name="T62" fmla="*/ 43 w 274"/>
                  <a:gd name="T63" fmla="*/ 182 h 197"/>
                  <a:gd name="T64" fmla="*/ 35 w 274"/>
                  <a:gd name="T65" fmla="*/ 180 h 197"/>
                  <a:gd name="T66" fmla="*/ 23 w 274"/>
                  <a:gd name="T67" fmla="*/ 177 h 197"/>
                  <a:gd name="T68" fmla="*/ 18 w 274"/>
                  <a:gd name="T69" fmla="*/ 174 h 197"/>
                  <a:gd name="T70" fmla="*/ 4 w 274"/>
                  <a:gd name="T71" fmla="*/ 175 h 197"/>
                  <a:gd name="T72" fmla="*/ 2 w 274"/>
                  <a:gd name="T73" fmla="*/ 166 h 197"/>
                  <a:gd name="T74" fmla="*/ 9 w 274"/>
                  <a:gd name="T75" fmla="*/ 162 h 197"/>
                  <a:gd name="T76" fmla="*/ 19 w 274"/>
                  <a:gd name="T77" fmla="*/ 162 h 197"/>
                  <a:gd name="T78" fmla="*/ 27 w 274"/>
                  <a:gd name="T79" fmla="*/ 154 h 197"/>
                  <a:gd name="T80" fmla="*/ 40 w 274"/>
                  <a:gd name="T81" fmla="*/ 148 h 197"/>
                  <a:gd name="T82" fmla="*/ 45 w 274"/>
                  <a:gd name="T83" fmla="*/ 138 h 197"/>
                  <a:gd name="T84" fmla="*/ 56 w 274"/>
                  <a:gd name="T85" fmla="*/ 131 h 197"/>
                  <a:gd name="T86" fmla="*/ 57 w 274"/>
                  <a:gd name="T87" fmla="*/ 126 h 197"/>
                  <a:gd name="T88" fmla="*/ 53 w 274"/>
                  <a:gd name="T89" fmla="*/ 117 h 197"/>
                  <a:gd name="T90" fmla="*/ 61 w 274"/>
                  <a:gd name="T91" fmla="*/ 110 h 197"/>
                  <a:gd name="T92" fmla="*/ 64 w 274"/>
                  <a:gd name="T93" fmla="*/ 100 h 197"/>
                  <a:gd name="T94" fmla="*/ 66 w 274"/>
                  <a:gd name="T95" fmla="*/ 91 h 197"/>
                  <a:gd name="T96" fmla="*/ 69 w 274"/>
                  <a:gd name="T97" fmla="*/ 85 h 197"/>
                  <a:gd name="T98" fmla="*/ 68 w 274"/>
                  <a:gd name="T99" fmla="*/ 81 h 197"/>
                  <a:gd name="T100" fmla="*/ 75 w 274"/>
                  <a:gd name="T101" fmla="*/ 76 h 197"/>
                  <a:gd name="T102" fmla="*/ 85 w 274"/>
                  <a:gd name="T103" fmla="*/ 67 h 197"/>
                  <a:gd name="T104" fmla="*/ 91 w 274"/>
                  <a:gd name="T105" fmla="*/ 59 h 197"/>
                  <a:gd name="T106" fmla="*/ 89 w 274"/>
                  <a:gd name="T107" fmla="*/ 43 h 197"/>
                  <a:gd name="T108" fmla="*/ 95 w 274"/>
                  <a:gd name="T109" fmla="*/ 40 h 197"/>
                  <a:gd name="T110" fmla="*/ 105 w 274"/>
                  <a:gd name="T111" fmla="*/ 32 h 197"/>
                  <a:gd name="T112" fmla="*/ 112 w 274"/>
                  <a:gd name="T113" fmla="*/ 23 h 197"/>
                  <a:gd name="T114" fmla="*/ 122 w 274"/>
                  <a:gd name="T115" fmla="*/ 15 h 197"/>
                  <a:gd name="T116" fmla="*/ 135 w 274"/>
                  <a:gd name="T117" fmla="*/ 12 h 197"/>
                  <a:gd name="T118" fmla="*/ 146 w 274"/>
                  <a:gd name="T119" fmla="*/ 1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197">
                    <a:moveTo>
                      <a:pt x="150" y="11"/>
                    </a:moveTo>
                    <a:lnTo>
                      <a:pt x="150" y="10"/>
                    </a:lnTo>
                    <a:lnTo>
                      <a:pt x="150" y="9"/>
                    </a:lnTo>
                    <a:lnTo>
                      <a:pt x="151" y="9"/>
                    </a:lnTo>
                    <a:lnTo>
                      <a:pt x="152" y="7"/>
                    </a:lnTo>
                    <a:lnTo>
                      <a:pt x="154" y="5"/>
                    </a:lnTo>
                    <a:lnTo>
                      <a:pt x="155" y="4"/>
                    </a:lnTo>
                    <a:lnTo>
                      <a:pt x="156" y="4"/>
                    </a:lnTo>
                    <a:lnTo>
                      <a:pt x="157" y="3"/>
                    </a:lnTo>
                    <a:lnTo>
                      <a:pt x="157" y="3"/>
                    </a:lnTo>
                    <a:lnTo>
                      <a:pt x="158" y="3"/>
                    </a:lnTo>
                    <a:lnTo>
                      <a:pt x="159" y="4"/>
                    </a:lnTo>
                    <a:lnTo>
                      <a:pt x="159" y="5"/>
                    </a:lnTo>
                    <a:lnTo>
                      <a:pt x="158" y="5"/>
                    </a:lnTo>
                    <a:lnTo>
                      <a:pt x="157" y="5"/>
                    </a:lnTo>
                    <a:lnTo>
                      <a:pt x="157" y="6"/>
                    </a:lnTo>
                    <a:lnTo>
                      <a:pt x="158" y="7"/>
                    </a:lnTo>
                    <a:lnTo>
                      <a:pt x="159" y="7"/>
                    </a:lnTo>
                    <a:lnTo>
                      <a:pt x="160" y="7"/>
                    </a:lnTo>
                    <a:lnTo>
                      <a:pt x="160" y="7"/>
                    </a:lnTo>
                    <a:lnTo>
                      <a:pt x="162" y="7"/>
                    </a:lnTo>
                    <a:lnTo>
                      <a:pt x="163" y="8"/>
                    </a:lnTo>
                    <a:lnTo>
                      <a:pt x="164" y="7"/>
                    </a:lnTo>
                    <a:lnTo>
                      <a:pt x="163" y="6"/>
                    </a:lnTo>
                    <a:lnTo>
                      <a:pt x="164" y="6"/>
                    </a:lnTo>
                    <a:lnTo>
                      <a:pt x="164" y="5"/>
                    </a:lnTo>
                    <a:lnTo>
                      <a:pt x="164" y="5"/>
                    </a:lnTo>
                    <a:lnTo>
                      <a:pt x="164" y="4"/>
                    </a:lnTo>
                    <a:lnTo>
                      <a:pt x="164" y="3"/>
                    </a:lnTo>
                    <a:lnTo>
                      <a:pt x="165" y="4"/>
                    </a:lnTo>
                    <a:lnTo>
                      <a:pt x="166" y="5"/>
                    </a:lnTo>
                    <a:lnTo>
                      <a:pt x="166" y="5"/>
                    </a:lnTo>
                    <a:lnTo>
                      <a:pt x="167" y="5"/>
                    </a:lnTo>
                    <a:lnTo>
                      <a:pt x="166" y="4"/>
                    </a:lnTo>
                    <a:lnTo>
                      <a:pt x="167" y="3"/>
                    </a:lnTo>
                    <a:lnTo>
                      <a:pt x="168" y="2"/>
                    </a:lnTo>
                    <a:lnTo>
                      <a:pt x="169" y="2"/>
                    </a:lnTo>
                    <a:lnTo>
                      <a:pt x="170" y="2"/>
                    </a:lnTo>
                    <a:lnTo>
                      <a:pt x="171" y="2"/>
                    </a:lnTo>
                    <a:lnTo>
                      <a:pt x="171" y="2"/>
                    </a:lnTo>
                    <a:lnTo>
                      <a:pt x="172" y="2"/>
                    </a:lnTo>
                    <a:lnTo>
                      <a:pt x="173" y="2"/>
                    </a:lnTo>
                    <a:lnTo>
                      <a:pt x="174" y="2"/>
                    </a:lnTo>
                    <a:lnTo>
                      <a:pt x="175" y="2"/>
                    </a:lnTo>
                    <a:lnTo>
                      <a:pt x="175" y="3"/>
                    </a:lnTo>
                    <a:lnTo>
                      <a:pt x="175" y="4"/>
                    </a:lnTo>
                    <a:lnTo>
                      <a:pt x="175" y="5"/>
                    </a:lnTo>
                    <a:lnTo>
                      <a:pt x="176" y="5"/>
                    </a:lnTo>
                    <a:lnTo>
                      <a:pt x="177" y="5"/>
                    </a:lnTo>
                    <a:lnTo>
                      <a:pt x="177" y="4"/>
                    </a:lnTo>
                    <a:lnTo>
                      <a:pt x="177" y="3"/>
                    </a:lnTo>
                    <a:lnTo>
                      <a:pt x="177" y="2"/>
                    </a:lnTo>
                    <a:lnTo>
                      <a:pt x="176" y="2"/>
                    </a:lnTo>
                    <a:lnTo>
                      <a:pt x="177" y="1"/>
                    </a:lnTo>
                    <a:lnTo>
                      <a:pt x="177" y="2"/>
                    </a:lnTo>
                    <a:lnTo>
                      <a:pt x="181" y="2"/>
                    </a:lnTo>
                    <a:lnTo>
                      <a:pt x="181" y="2"/>
                    </a:lnTo>
                    <a:lnTo>
                      <a:pt x="182" y="2"/>
                    </a:lnTo>
                    <a:lnTo>
                      <a:pt x="182" y="1"/>
                    </a:lnTo>
                    <a:lnTo>
                      <a:pt x="183" y="1"/>
                    </a:lnTo>
                    <a:lnTo>
                      <a:pt x="184" y="0"/>
                    </a:lnTo>
                    <a:lnTo>
                      <a:pt x="185" y="1"/>
                    </a:lnTo>
                    <a:lnTo>
                      <a:pt x="185" y="2"/>
                    </a:lnTo>
                    <a:lnTo>
                      <a:pt x="186" y="2"/>
                    </a:lnTo>
                    <a:lnTo>
                      <a:pt x="185" y="3"/>
                    </a:lnTo>
                    <a:lnTo>
                      <a:pt x="186" y="3"/>
                    </a:lnTo>
                    <a:lnTo>
                      <a:pt x="188" y="3"/>
                    </a:lnTo>
                    <a:lnTo>
                      <a:pt x="189" y="3"/>
                    </a:lnTo>
                    <a:lnTo>
                      <a:pt x="190" y="3"/>
                    </a:lnTo>
                    <a:lnTo>
                      <a:pt x="191" y="4"/>
                    </a:lnTo>
                    <a:lnTo>
                      <a:pt x="192" y="2"/>
                    </a:lnTo>
                    <a:lnTo>
                      <a:pt x="194" y="2"/>
                    </a:lnTo>
                    <a:lnTo>
                      <a:pt x="195" y="2"/>
                    </a:lnTo>
                    <a:lnTo>
                      <a:pt x="195" y="1"/>
                    </a:lnTo>
                    <a:lnTo>
                      <a:pt x="195" y="1"/>
                    </a:lnTo>
                    <a:lnTo>
                      <a:pt x="196" y="1"/>
                    </a:lnTo>
                    <a:lnTo>
                      <a:pt x="197" y="1"/>
                    </a:lnTo>
                    <a:lnTo>
                      <a:pt x="198" y="1"/>
                    </a:lnTo>
                    <a:lnTo>
                      <a:pt x="199" y="2"/>
                    </a:lnTo>
                    <a:lnTo>
                      <a:pt x="200" y="2"/>
                    </a:lnTo>
                    <a:lnTo>
                      <a:pt x="200" y="3"/>
                    </a:lnTo>
                    <a:lnTo>
                      <a:pt x="201" y="3"/>
                    </a:lnTo>
                    <a:lnTo>
                      <a:pt x="202" y="3"/>
                    </a:lnTo>
                    <a:lnTo>
                      <a:pt x="202" y="4"/>
                    </a:lnTo>
                    <a:lnTo>
                      <a:pt x="203" y="5"/>
                    </a:lnTo>
                    <a:lnTo>
                      <a:pt x="204" y="7"/>
                    </a:lnTo>
                    <a:lnTo>
                      <a:pt x="205" y="8"/>
                    </a:lnTo>
                    <a:lnTo>
                      <a:pt x="206" y="7"/>
                    </a:lnTo>
                    <a:lnTo>
                      <a:pt x="208" y="8"/>
                    </a:lnTo>
                    <a:lnTo>
                      <a:pt x="208" y="8"/>
                    </a:lnTo>
                    <a:lnTo>
                      <a:pt x="212" y="8"/>
                    </a:lnTo>
                    <a:lnTo>
                      <a:pt x="212" y="8"/>
                    </a:lnTo>
                    <a:lnTo>
                      <a:pt x="213" y="7"/>
                    </a:lnTo>
                    <a:lnTo>
                      <a:pt x="214" y="7"/>
                    </a:lnTo>
                    <a:lnTo>
                      <a:pt x="214" y="6"/>
                    </a:lnTo>
                    <a:lnTo>
                      <a:pt x="215" y="6"/>
                    </a:lnTo>
                    <a:lnTo>
                      <a:pt x="215" y="6"/>
                    </a:lnTo>
                    <a:lnTo>
                      <a:pt x="216" y="8"/>
                    </a:lnTo>
                    <a:lnTo>
                      <a:pt x="216" y="9"/>
                    </a:lnTo>
                    <a:lnTo>
                      <a:pt x="216" y="9"/>
                    </a:lnTo>
                    <a:lnTo>
                      <a:pt x="217" y="9"/>
                    </a:lnTo>
                    <a:lnTo>
                      <a:pt x="219" y="10"/>
                    </a:lnTo>
                    <a:lnTo>
                      <a:pt x="221" y="11"/>
                    </a:lnTo>
                    <a:lnTo>
                      <a:pt x="223" y="11"/>
                    </a:lnTo>
                    <a:lnTo>
                      <a:pt x="224" y="12"/>
                    </a:lnTo>
                    <a:lnTo>
                      <a:pt x="226" y="12"/>
                    </a:lnTo>
                    <a:lnTo>
                      <a:pt x="228" y="13"/>
                    </a:lnTo>
                    <a:lnTo>
                      <a:pt x="229" y="15"/>
                    </a:lnTo>
                    <a:lnTo>
                      <a:pt x="229" y="15"/>
                    </a:lnTo>
                    <a:lnTo>
                      <a:pt x="231" y="16"/>
                    </a:lnTo>
                    <a:lnTo>
                      <a:pt x="232" y="16"/>
                    </a:lnTo>
                    <a:lnTo>
                      <a:pt x="233" y="16"/>
                    </a:lnTo>
                    <a:lnTo>
                      <a:pt x="234" y="15"/>
                    </a:lnTo>
                    <a:lnTo>
                      <a:pt x="235" y="15"/>
                    </a:lnTo>
                    <a:lnTo>
                      <a:pt x="236" y="14"/>
                    </a:lnTo>
                    <a:lnTo>
                      <a:pt x="236" y="13"/>
                    </a:lnTo>
                    <a:lnTo>
                      <a:pt x="237" y="13"/>
                    </a:lnTo>
                    <a:lnTo>
                      <a:pt x="237" y="12"/>
                    </a:lnTo>
                    <a:lnTo>
                      <a:pt x="239" y="12"/>
                    </a:lnTo>
                    <a:lnTo>
                      <a:pt x="239" y="12"/>
                    </a:lnTo>
                    <a:lnTo>
                      <a:pt x="241" y="15"/>
                    </a:lnTo>
                    <a:lnTo>
                      <a:pt x="242" y="15"/>
                    </a:lnTo>
                    <a:lnTo>
                      <a:pt x="242" y="15"/>
                    </a:lnTo>
                    <a:lnTo>
                      <a:pt x="242" y="17"/>
                    </a:lnTo>
                    <a:lnTo>
                      <a:pt x="243" y="18"/>
                    </a:lnTo>
                    <a:lnTo>
                      <a:pt x="243" y="19"/>
                    </a:lnTo>
                    <a:lnTo>
                      <a:pt x="243" y="19"/>
                    </a:lnTo>
                    <a:lnTo>
                      <a:pt x="243" y="22"/>
                    </a:lnTo>
                    <a:lnTo>
                      <a:pt x="244" y="22"/>
                    </a:lnTo>
                    <a:lnTo>
                      <a:pt x="245" y="23"/>
                    </a:lnTo>
                    <a:lnTo>
                      <a:pt x="246" y="23"/>
                    </a:lnTo>
                    <a:lnTo>
                      <a:pt x="246" y="23"/>
                    </a:lnTo>
                    <a:lnTo>
                      <a:pt x="247" y="23"/>
                    </a:lnTo>
                    <a:lnTo>
                      <a:pt x="248" y="23"/>
                    </a:lnTo>
                    <a:lnTo>
                      <a:pt x="249" y="23"/>
                    </a:lnTo>
                    <a:lnTo>
                      <a:pt x="250" y="23"/>
                    </a:lnTo>
                    <a:lnTo>
                      <a:pt x="251" y="22"/>
                    </a:lnTo>
                    <a:lnTo>
                      <a:pt x="252" y="22"/>
                    </a:lnTo>
                    <a:lnTo>
                      <a:pt x="253" y="22"/>
                    </a:lnTo>
                    <a:lnTo>
                      <a:pt x="254" y="22"/>
                    </a:lnTo>
                    <a:lnTo>
                      <a:pt x="257" y="22"/>
                    </a:lnTo>
                    <a:lnTo>
                      <a:pt x="259" y="22"/>
                    </a:lnTo>
                    <a:lnTo>
                      <a:pt x="260" y="22"/>
                    </a:lnTo>
                    <a:lnTo>
                      <a:pt x="260" y="22"/>
                    </a:lnTo>
                    <a:lnTo>
                      <a:pt x="261" y="22"/>
                    </a:lnTo>
                    <a:lnTo>
                      <a:pt x="262" y="21"/>
                    </a:lnTo>
                    <a:lnTo>
                      <a:pt x="263" y="20"/>
                    </a:lnTo>
                    <a:lnTo>
                      <a:pt x="265" y="19"/>
                    </a:lnTo>
                    <a:lnTo>
                      <a:pt x="266" y="19"/>
                    </a:lnTo>
                    <a:lnTo>
                      <a:pt x="267" y="19"/>
                    </a:lnTo>
                    <a:lnTo>
                      <a:pt x="269" y="19"/>
                    </a:lnTo>
                    <a:lnTo>
                      <a:pt x="270" y="19"/>
                    </a:lnTo>
                    <a:lnTo>
                      <a:pt x="271" y="19"/>
                    </a:lnTo>
                    <a:lnTo>
                      <a:pt x="272" y="19"/>
                    </a:lnTo>
                    <a:lnTo>
                      <a:pt x="273" y="19"/>
                    </a:lnTo>
                    <a:lnTo>
                      <a:pt x="274" y="19"/>
                    </a:lnTo>
                    <a:lnTo>
                      <a:pt x="263" y="36"/>
                    </a:lnTo>
                    <a:lnTo>
                      <a:pt x="250" y="57"/>
                    </a:lnTo>
                    <a:lnTo>
                      <a:pt x="250" y="58"/>
                    </a:lnTo>
                    <a:lnTo>
                      <a:pt x="250" y="59"/>
                    </a:lnTo>
                    <a:lnTo>
                      <a:pt x="250" y="60"/>
                    </a:lnTo>
                    <a:lnTo>
                      <a:pt x="250" y="60"/>
                    </a:lnTo>
                    <a:lnTo>
                      <a:pt x="250" y="61"/>
                    </a:lnTo>
                    <a:lnTo>
                      <a:pt x="250" y="62"/>
                    </a:lnTo>
                    <a:lnTo>
                      <a:pt x="250" y="63"/>
                    </a:lnTo>
                    <a:lnTo>
                      <a:pt x="250" y="64"/>
                    </a:lnTo>
                    <a:lnTo>
                      <a:pt x="250" y="64"/>
                    </a:lnTo>
                    <a:lnTo>
                      <a:pt x="250" y="65"/>
                    </a:lnTo>
                    <a:lnTo>
                      <a:pt x="250" y="66"/>
                    </a:lnTo>
                    <a:lnTo>
                      <a:pt x="250" y="67"/>
                    </a:lnTo>
                    <a:lnTo>
                      <a:pt x="250" y="67"/>
                    </a:lnTo>
                    <a:lnTo>
                      <a:pt x="251" y="69"/>
                    </a:lnTo>
                    <a:lnTo>
                      <a:pt x="251" y="70"/>
                    </a:lnTo>
                    <a:lnTo>
                      <a:pt x="250" y="70"/>
                    </a:lnTo>
                    <a:lnTo>
                      <a:pt x="250" y="72"/>
                    </a:lnTo>
                    <a:lnTo>
                      <a:pt x="251" y="73"/>
                    </a:lnTo>
                    <a:lnTo>
                      <a:pt x="252" y="74"/>
                    </a:lnTo>
                    <a:lnTo>
                      <a:pt x="253" y="74"/>
                    </a:lnTo>
                    <a:lnTo>
                      <a:pt x="253" y="75"/>
                    </a:lnTo>
                    <a:lnTo>
                      <a:pt x="253" y="76"/>
                    </a:lnTo>
                    <a:lnTo>
                      <a:pt x="253" y="77"/>
                    </a:lnTo>
                    <a:lnTo>
                      <a:pt x="253" y="77"/>
                    </a:lnTo>
                    <a:lnTo>
                      <a:pt x="253" y="78"/>
                    </a:lnTo>
                    <a:lnTo>
                      <a:pt x="252" y="78"/>
                    </a:lnTo>
                    <a:lnTo>
                      <a:pt x="252" y="79"/>
                    </a:lnTo>
                    <a:lnTo>
                      <a:pt x="251" y="81"/>
                    </a:lnTo>
                    <a:lnTo>
                      <a:pt x="251" y="81"/>
                    </a:lnTo>
                    <a:lnTo>
                      <a:pt x="250" y="83"/>
                    </a:lnTo>
                    <a:lnTo>
                      <a:pt x="250" y="84"/>
                    </a:lnTo>
                    <a:lnTo>
                      <a:pt x="250" y="84"/>
                    </a:lnTo>
                    <a:lnTo>
                      <a:pt x="250" y="85"/>
                    </a:lnTo>
                    <a:lnTo>
                      <a:pt x="250" y="87"/>
                    </a:lnTo>
                    <a:lnTo>
                      <a:pt x="251" y="88"/>
                    </a:lnTo>
                    <a:lnTo>
                      <a:pt x="252" y="89"/>
                    </a:lnTo>
                    <a:lnTo>
                      <a:pt x="252" y="90"/>
                    </a:lnTo>
                    <a:lnTo>
                      <a:pt x="253" y="93"/>
                    </a:lnTo>
                    <a:lnTo>
                      <a:pt x="253" y="95"/>
                    </a:lnTo>
                    <a:lnTo>
                      <a:pt x="253" y="96"/>
                    </a:lnTo>
                    <a:lnTo>
                      <a:pt x="254" y="98"/>
                    </a:lnTo>
                    <a:lnTo>
                      <a:pt x="254" y="99"/>
                    </a:lnTo>
                    <a:lnTo>
                      <a:pt x="255" y="101"/>
                    </a:lnTo>
                    <a:lnTo>
                      <a:pt x="256" y="102"/>
                    </a:lnTo>
                    <a:lnTo>
                      <a:pt x="257" y="102"/>
                    </a:lnTo>
                    <a:lnTo>
                      <a:pt x="257" y="102"/>
                    </a:lnTo>
                    <a:lnTo>
                      <a:pt x="258" y="102"/>
                    </a:lnTo>
                    <a:lnTo>
                      <a:pt x="260" y="102"/>
                    </a:lnTo>
                    <a:lnTo>
                      <a:pt x="261" y="102"/>
                    </a:lnTo>
                    <a:lnTo>
                      <a:pt x="264" y="102"/>
                    </a:lnTo>
                    <a:lnTo>
                      <a:pt x="266" y="102"/>
                    </a:lnTo>
                    <a:lnTo>
                      <a:pt x="267" y="102"/>
                    </a:lnTo>
                    <a:lnTo>
                      <a:pt x="268" y="104"/>
                    </a:lnTo>
                    <a:lnTo>
                      <a:pt x="269" y="106"/>
                    </a:lnTo>
                    <a:lnTo>
                      <a:pt x="270" y="107"/>
                    </a:lnTo>
                    <a:lnTo>
                      <a:pt x="270" y="108"/>
                    </a:lnTo>
                    <a:lnTo>
                      <a:pt x="271" y="122"/>
                    </a:lnTo>
                    <a:lnTo>
                      <a:pt x="245" y="115"/>
                    </a:lnTo>
                    <a:lnTo>
                      <a:pt x="244" y="113"/>
                    </a:lnTo>
                    <a:lnTo>
                      <a:pt x="244" y="112"/>
                    </a:lnTo>
                    <a:lnTo>
                      <a:pt x="243" y="112"/>
                    </a:lnTo>
                    <a:lnTo>
                      <a:pt x="243" y="112"/>
                    </a:lnTo>
                    <a:lnTo>
                      <a:pt x="242" y="112"/>
                    </a:lnTo>
                    <a:lnTo>
                      <a:pt x="241" y="111"/>
                    </a:lnTo>
                    <a:lnTo>
                      <a:pt x="240" y="110"/>
                    </a:lnTo>
                    <a:lnTo>
                      <a:pt x="239" y="109"/>
                    </a:lnTo>
                    <a:lnTo>
                      <a:pt x="236" y="109"/>
                    </a:lnTo>
                    <a:lnTo>
                      <a:pt x="233" y="108"/>
                    </a:lnTo>
                    <a:lnTo>
                      <a:pt x="233" y="108"/>
                    </a:lnTo>
                    <a:lnTo>
                      <a:pt x="231" y="108"/>
                    </a:lnTo>
                    <a:lnTo>
                      <a:pt x="230" y="109"/>
                    </a:lnTo>
                    <a:lnTo>
                      <a:pt x="230" y="110"/>
                    </a:lnTo>
                    <a:lnTo>
                      <a:pt x="229" y="111"/>
                    </a:lnTo>
                    <a:lnTo>
                      <a:pt x="229" y="111"/>
                    </a:lnTo>
                    <a:lnTo>
                      <a:pt x="228" y="112"/>
                    </a:lnTo>
                    <a:lnTo>
                      <a:pt x="227" y="112"/>
                    </a:lnTo>
                    <a:lnTo>
                      <a:pt x="226" y="114"/>
                    </a:lnTo>
                    <a:lnTo>
                      <a:pt x="225" y="115"/>
                    </a:lnTo>
                    <a:lnTo>
                      <a:pt x="223" y="115"/>
                    </a:lnTo>
                    <a:lnTo>
                      <a:pt x="223" y="116"/>
                    </a:lnTo>
                    <a:lnTo>
                      <a:pt x="222" y="116"/>
                    </a:lnTo>
                    <a:lnTo>
                      <a:pt x="222" y="116"/>
                    </a:lnTo>
                    <a:lnTo>
                      <a:pt x="221" y="116"/>
                    </a:lnTo>
                    <a:lnTo>
                      <a:pt x="219" y="116"/>
                    </a:lnTo>
                    <a:lnTo>
                      <a:pt x="217" y="115"/>
                    </a:lnTo>
                    <a:lnTo>
                      <a:pt x="216" y="115"/>
                    </a:lnTo>
                    <a:lnTo>
                      <a:pt x="215" y="114"/>
                    </a:lnTo>
                    <a:lnTo>
                      <a:pt x="214" y="112"/>
                    </a:lnTo>
                    <a:lnTo>
                      <a:pt x="212" y="112"/>
                    </a:lnTo>
                    <a:lnTo>
                      <a:pt x="212" y="113"/>
                    </a:lnTo>
                    <a:lnTo>
                      <a:pt x="211" y="114"/>
                    </a:lnTo>
                    <a:lnTo>
                      <a:pt x="210" y="115"/>
                    </a:lnTo>
                    <a:lnTo>
                      <a:pt x="209" y="115"/>
                    </a:lnTo>
                    <a:lnTo>
                      <a:pt x="208" y="115"/>
                    </a:lnTo>
                    <a:lnTo>
                      <a:pt x="207" y="115"/>
                    </a:lnTo>
                    <a:lnTo>
                      <a:pt x="205" y="115"/>
                    </a:lnTo>
                    <a:lnTo>
                      <a:pt x="205" y="116"/>
                    </a:lnTo>
                    <a:lnTo>
                      <a:pt x="204" y="116"/>
                    </a:lnTo>
                    <a:lnTo>
                      <a:pt x="203" y="118"/>
                    </a:lnTo>
                    <a:lnTo>
                      <a:pt x="202" y="119"/>
                    </a:lnTo>
                    <a:lnTo>
                      <a:pt x="202" y="118"/>
                    </a:lnTo>
                    <a:lnTo>
                      <a:pt x="201" y="118"/>
                    </a:lnTo>
                    <a:lnTo>
                      <a:pt x="201" y="117"/>
                    </a:lnTo>
                    <a:lnTo>
                      <a:pt x="200" y="116"/>
                    </a:lnTo>
                    <a:lnTo>
                      <a:pt x="200" y="115"/>
                    </a:lnTo>
                    <a:lnTo>
                      <a:pt x="200" y="115"/>
                    </a:lnTo>
                    <a:lnTo>
                      <a:pt x="198" y="114"/>
                    </a:lnTo>
                    <a:lnTo>
                      <a:pt x="198" y="114"/>
                    </a:lnTo>
                    <a:lnTo>
                      <a:pt x="196" y="114"/>
                    </a:lnTo>
                    <a:lnTo>
                      <a:pt x="195" y="115"/>
                    </a:lnTo>
                    <a:lnTo>
                      <a:pt x="194" y="115"/>
                    </a:lnTo>
                    <a:lnTo>
                      <a:pt x="193" y="115"/>
                    </a:lnTo>
                    <a:lnTo>
                      <a:pt x="192" y="115"/>
                    </a:lnTo>
                    <a:lnTo>
                      <a:pt x="191" y="115"/>
                    </a:lnTo>
                    <a:lnTo>
                      <a:pt x="191" y="115"/>
                    </a:lnTo>
                    <a:lnTo>
                      <a:pt x="191" y="115"/>
                    </a:lnTo>
                    <a:lnTo>
                      <a:pt x="191" y="114"/>
                    </a:lnTo>
                    <a:lnTo>
                      <a:pt x="190" y="113"/>
                    </a:lnTo>
                    <a:lnTo>
                      <a:pt x="189" y="112"/>
                    </a:lnTo>
                    <a:lnTo>
                      <a:pt x="188" y="113"/>
                    </a:lnTo>
                    <a:lnTo>
                      <a:pt x="186" y="113"/>
                    </a:lnTo>
                    <a:lnTo>
                      <a:pt x="185" y="112"/>
                    </a:lnTo>
                    <a:lnTo>
                      <a:pt x="184" y="112"/>
                    </a:lnTo>
                    <a:lnTo>
                      <a:pt x="184" y="112"/>
                    </a:lnTo>
                    <a:lnTo>
                      <a:pt x="184" y="113"/>
                    </a:lnTo>
                    <a:lnTo>
                      <a:pt x="182" y="113"/>
                    </a:lnTo>
                    <a:lnTo>
                      <a:pt x="181" y="113"/>
                    </a:lnTo>
                    <a:lnTo>
                      <a:pt x="181" y="114"/>
                    </a:lnTo>
                    <a:lnTo>
                      <a:pt x="180" y="113"/>
                    </a:lnTo>
                    <a:lnTo>
                      <a:pt x="179" y="113"/>
                    </a:lnTo>
                    <a:lnTo>
                      <a:pt x="177" y="113"/>
                    </a:lnTo>
                    <a:lnTo>
                      <a:pt x="177" y="112"/>
                    </a:lnTo>
                    <a:lnTo>
                      <a:pt x="177" y="112"/>
                    </a:lnTo>
                    <a:lnTo>
                      <a:pt x="176" y="111"/>
                    </a:lnTo>
                    <a:lnTo>
                      <a:pt x="176" y="110"/>
                    </a:lnTo>
                    <a:lnTo>
                      <a:pt x="175" y="109"/>
                    </a:lnTo>
                    <a:lnTo>
                      <a:pt x="173" y="108"/>
                    </a:lnTo>
                    <a:lnTo>
                      <a:pt x="172" y="108"/>
                    </a:lnTo>
                    <a:lnTo>
                      <a:pt x="171" y="108"/>
                    </a:lnTo>
                    <a:lnTo>
                      <a:pt x="171" y="108"/>
                    </a:lnTo>
                    <a:lnTo>
                      <a:pt x="170" y="109"/>
                    </a:lnTo>
                    <a:lnTo>
                      <a:pt x="170" y="110"/>
                    </a:lnTo>
                    <a:lnTo>
                      <a:pt x="169" y="110"/>
                    </a:lnTo>
                    <a:lnTo>
                      <a:pt x="168" y="110"/>
                    </a:lnTo>
                    <a:lnTo>
                      <a:pt x="167" y="111"/>
                    </a:lnTo>
                    <a:lnTo>
                      <a:pt x="166" y="110"/>
                    </a:lnTo>
                    <a:lnTo>
                      <a:pt x="165" y="111"/>
                    </a:lnTo>
                    <a:lnTo>
                      <a:pt x="164" y="111"/>
                    </a:lnTo>
                    <a:lnTo>
                      <a:pt x="164" y="112"/>
                    </a:lnTo>
                    <a:lnTo>
                      <a:pt x="164" y="112"/>
                    </a:lnTo>
                    <a:lnTo>
                      <a:pt x="163" y="112"/>
                    </a:lnTo>
                    <a:lnTo>
                      <a:pt x="162" y="112"/>
                    </a:lnTo>
                    <a:lnTo>
                      <a:pt x="161" y="112"/>
                    </a:lnTo>
                    <a:lnTo>
                      <a:pt x="160" y="112"/>
                    </a:lnTo>
                    <a:lnTo>
                      <a:pt x="160" y="111"/>
                    </a:lnTo>
                    <a:lnTo>
                      <a:pt x="160" y="112"/>
                    </a:lnTo>
                    <a:lnTo>
                      <a:pt x="159" y="112"/>
                    </a:lnTo>
                    <a:lnTo>
                      <a:pt x="159" y="114"/>
                    </a:lnTo>
                    <a:lnTo>
                      <a:pt x="158" y="115"/>
                    </a:lnTo>
                    <a:lnTo>
                      <a:pt x="158" y="114"/>
                    </a:lnTo>
                    <a:lnTo>
                      <a:pt x="157" y="113"/>
                    </a:lnTo>
                    <a:lnTo>
                      <a:pt x="157" y="114"/>
                    </a:lnTo>
                    <a:lnTo>
                      <a:pt x="156" y="113"/>
                    </a:lnTo>
                    <a:lnTo>
                      <a:pt x="154" y="114"/>
                    </a:lnTo>
                    <a:lnTo>
                      <a:pt x="153" y="115"/>
                    </a:lnTo>
                    <a:lnTo>
                      <a:pt x="153" y="115"/>
                    </a:lnTo>
                    <a:lnTo>
                      <a:pt x="152" y="115"/>
                    </a:lnTo>
                    <a:lnTo>
                      <a:pt x="151" y="115"/>
                    </a:lnTo>
                    <a:lnTo>
                      <a:pt x="150" y="115"/>
                    </a:lnTo>
                    <a:lnTo>
                      <a:pt x="150" y="114"/>
                    </a:lnTo>
                    <a:lnTo>
                      <a:pt x="149" y="115"/>
                    </a:lnTo>
                    <a:lnTo>
                      <a:pt x="148" y="115"/>
                    </a:lnTo>
                    <a:lnTo>
                      <a:pt x="147" y="116"/>
                    </a:lnTo>
                    <a:lnTo>
                      <a:pt x="146" y="116"/>
                    </a:lnTo>
                    <a:lnTo>
                      <a:pt x="146" y="115"/>
                    </a:lnTo>
                    <a:lnTo>
                      <a:pt x="145" y="115"/>
                    </a:lnTo>
                    <a:lnTo>
                      <a:pt x="144" y="115"/>
                    </a:lnTo>
                    <a:lnTo>
                      <a:pt x="143" y="115"/>
                    </a:lnTo>
                    <a:lnTo>
                      <a:pt x="142" y="116"/>
                    </a:lnTo>
                    <a:lnTo>
                      <a:pt x="141" y="117"/>
                    </a:lnTo>
                    <a:lnTo>
                      <a:pt x="140" y="119"/>
                    </a:lnTo>
                    <a:lnTo>
                      <a:pt x="140" y="119"/>
                    </a:lnTo>
                    <a:lnTo>
                      <a:pt x="139" y="120"/>
                    </a:lnTo>
                    <a:lnTo>
                      <a:pt x="138" y="121"/>
                    </a:lnTo>
                    <a:lnTo>
                      <a:pt x="136" y="121"/>
                    </a:lnTo>
                    <a:lnTo>
                      <a:pt x="136" y="122"/>
                    </a:lnTo>
                    <a:lnTo>
                      <a:pt x="136" y="122"/>
                    </a:lnTo>
                    <a:lnTo>
                      <a:pt x="136" y="123"/>
                    </a:lnTo>
                    <a:lnTo>
                      <a:pt x="135" y="123"/>
                    </a:lnTo>
                    <a:lnTo>
                      <a:pt x="134" y="123"/>
                    </a:lnTo>
                    <a:lnTo>
                      <a:pt x="133" y="123"/>
                    </a:lnTo>
                    <a:lnTo>
                      <a:pt x="133" y="125"/>
                    </a:lnTo>
                    <a:lnTo>
                      <a:pt x="133" y="126"/>
                    </a:lnTo>
                    <a:lnTo>
                      <a:pt x="133" y="126"/>
                    </a:lnTo>
                    <a:lnTo>
                      <a:pt x="133" y="127"/>
                    </a:lnTo>
                    <a:lnTo>
                      <a:pt x="132" y="127"/>
                    </a:lnTo>
                    <a:lnTo>
                      <a:pt x="130" y="126"/>
                    </a:lnTo>
                    <a:lnTo>
                      <a:pt x="129" y="126"/>
                    </a:lnTo>
                    <a:lnTo>
                      <a:pt x="129" y="126"/>
                    </a:lnTo>
                    <a:lnTo>
                      <a:pt x="128" y="126"/>
                    </a:lnTo>
                    <a:lnTo>
                      <a:pt x="127" y="126"/>
                    </a:lnTo>
                    <a:lnTo>
                      <a:pt x="126" y="126"/>
                    </a:lnTo>
                    <a:lnTo>
                      <a:pt x="125" y="126"/>
                    </a:lnTo>
                    <a:lnTo>
                      <a:pt x="124" y="126"/>
                    </a:lnTo>
                    <a:lnTo>
                      <a:pt x="123" y="126"/>
                    </a:lnTo>
                    <a:lnTo>
                      <a:pt x="122" y="126"/>
                    </a:lnTo>
                    <a:lnTo>
                      <a:pt x="122" y="126"/>
                    </a:lnTo>
                    <a:lnTo>
                      <a:pt x="122" y="127"/>
                    </a:lnTo>
                    <a:lnTo>
                      <a:pt x="114" y="181"/>
                    </a:lnTo>
                    <a:lnTo>
                      <a:pt x="113" y="181"/>
                    </a:lnTo>
                    <a:lnTo>
                      <a:pt x="112" y="181"/>
                    </a:lnTo>
                    <a:lnTo>
                      <a:pt x="112" y="181"/>
                    </a:lnTo>
                    <a:lnTo>
                      <a:pt x="111" y="181"/>
                    </a:lnTo>
                    <a:lnTo>
                      <a:pt x="110" y="181"/>
                    </a:lnTo>
                    <a:lnTo>
                      <a:pt x="109" y="181"/>
                    </a:lnTo>
                    <a:lnTo>
                      <a:pt x="109" y="181"/>
                    </a:lnTo>
                    <a:lnTo>
                      <a:pt x="108" y="180"/>
                    </a:lnTo>
                    <a:lnTo>
                      <a:pt x="106" y="180"/>
                    </a:lnTo>
                    <a:lnTo>
                      <a:pt x="106" y="181"/>
                    </a:lnTo>
                    <a:lnTo>
                      <a:pt x="105" y="181"/>
                    </a:lnTo>
                    <a:lnTo>
                      <a:pt x="104" y="181"/>
                    </a:lnTo>
                    <a:lnTo>
                      <a:pt x="103" y="181"/>
                    </a:lnTo>
                    <a:lnTo>
                      <a:pt x="102" y="181"/>
                    </a:lnTo>
                    <a:lnTo>
                      <a:pt x="101" y="182"/>
                    </a:lnTo>
                    <a:lnTo>
                      <a:pt x="100" y="182"/>
                    </a:lnTo>
                    <a:lnTo>
                      <a:pt x="99" y="181"/>
                    </a:lnTo>
                    <a:lnTo>
                      <a:pt x="98" y="181"/>
                    </a:lnTo>
                    <a:lnTo>
                      <a:pt x="98" y="180"/>
                    </a:lnTo>
                    <a:lnTo>
                      <a:pt x="98" y="179"/>
                    </a:lnTo>
                    <a:lnTo>
                      <a:pt x="97" y="179"/>
                    </a:lnTo>
                    <a:lnTo>
                      <a:pt x="95" y="178"/>
                    </a:lnTo>
                    <a:lnTo>
                      <a:pt x="95" y="179"/>
                    </a:lnTo>
                    <a:lnTo>
                      <a:pt x="94" y="179"/>
                    </a:lnTo>
                    <a:lnTo>
                      <a:pt x="94" y="180"/>
                    </a:lnTo>
                    <a:lnTo>
                      <a:pt x="92" y="180"/>
                    </a:lnTo>
                    <a:lnTo>
                      <a:pt x="91" y="180"/>
                    </a:lnTo>
                    <a:lnTo>
                      <a:pt x="91" y="181"/>
                    </a:lnTo>
                    <a:lnTo>
                      <a:pt x="90" y="181"/>
                    </a:lnTo>
                    <a:lnTo>
                      <a:pt x="89" y="181"/>
                    </a:lnTo>
                    <a:lnTo>
                      <a:pt x="88" y="181"/>
                    </a:lnTo>
                    <a:lnTo>
                      <a:pt x="88" y="180"/>
                    </a:lnTo>
                    <a:lnTo>
                      <a:pt x="87" y="179"/>
                    </a:lnTo>
                    <a:lnTo>
                      <a:pt x="86" y="179"/>
                    </a:lnTo>
                    <a:lnTo>
                      <a:pt x="85" y="179"/>
                    </a:lnTo>
                    <a:lnTo>
                      <a:pt x="85" y="179"/>
                    </a:lnTo>
                    <a:lnTo>
                      <a:pt x="84" y="180"/>
                    </a:lnTo>
                    <a:lnTo>
                      <a:pt x="83" y="180"/>
                    </a:lnTo>
                    <a:lnTo>
                      <a:pt x="82" y="181"/>
                    </a:lnTo>
                    <a:lnTo>
                      <a:pt x="81" y="181"/>
                    </a:lnTo>
                    <a:lnTo>
                      <a:pt x="81" y="181"/>
                    </a:lnTo>
                    <a:lnTo>
                      <a:pt x="80" y="182"/>
                    </a:lnTo>
                    <a:lnTo>
                      <a:pt x="81" y="183"/>
                    </a:lnTo>
                    <a:lnTo>
                      <a:pt x="81" y="184"/>
                    </a:lnTo>
                    <a:lnTo>
                      <a:pt x="81" y="184"/>
                    </a:lnTo>
                    <a:lnTo>
                      <a:pt x="81" y="185"/>
                    </a:lnTo>
                    <a:lnTo>
                      <a:pt x="81" y="186"/>
                    </a:lnTo>
                    <a:lnTo>
                      <a:pt x="81" y="187"/>
                    </a:lnTo>
                    <a:lnTo>
                      <a:pt x="81" y="188"/>
                    </a:lnTo>
                    <a:lnTo>
                      <a:pt x="80" y="188"/>
                    </a:lnTo>
                    <a:lnTo>
                      <a:pt x="79" y="190"/>
                    </a:lnTo>
                    <a:lnTo>
                      <a:pt x="79" y="191"/>
                    </a:lnTo>
                    <a:lnTo>
                      <a:pt x="79" y="192"/>
                    </a:lnTo>
                    <a:lnTo>
                      <a:pt x="78" y="192"/>
                    </a:lnTo>
                    <a:lnTo>
                      <a:pt x="78" y="192"/>
                    </a:lnTo>
                    <a:lnTo>
                      <a:pt x="77" y="191"/>
                    </a:lnTo>
                    <a:lnTo>
                      <a:pt x="77" y="192"/>
                    </a:lnTo>
                    <a:lnTo>
                      <a:pt x="77" y="193"/>
                    </a:lnTo>
                    <a:lnTo>
                      <a:pt x="76" y="193"/>
                    </a:lnTo>
                    <a:lnTo>
                      <a:pt x="75" y="193"/>
                    </a:lnTo>
                    <a:lnTo>
                      <a:pt x="74" y="194"/>
                    </a:lnTo>
                    <a:lnTo>
                      <a:pt x="74" y="195"/>
                    </a:lnTo>
                    <a:lnTo>
                      <a:pt x="74" y="195"/>
                    </a:lnTo>
                    <a:lnTo>
                      <a:pt x="73" y="195"/>
                    </a:lnTo>
                    <a:lnTo>
                      <a:pt x="72" y="196"/>
                    </a:lnTo>
                    <a:lnTo>
                      <a:pt x="71" y="195"/>
                    </a:lnTo>
                    <a:lnTo>
                      <a:pt x="71" y="196"/>
                    </a:lnTo>
                    <a:lnTo>
                      <a:pt x="70" y="196"/>
                    </a:lnTo>
                    <a:lnTo>
                      <a:pt x="69" y="196"/>
                    </a:lnTo>
                    <a:lnTo>
                      <a:pt x="68" y="196"/>
                    </a:lnTo>
                    <a:lnTo>
                      <a:pt x="67" y="195"/>
                    </a:lnTo>
                    <a:lnTo>
                      <a:pt x="67" y="195"/>
                    </a:lnTo>
                    <a:lnTo>
                      <a:pt x="66" y="195"/>
                    </a:lnTo>
                    <a:lnTo>
                      <a:pt x="65" y="195"/>
                    </a:lnTo>
                    <a:lnTo>
                      <a:pt x="64" y="195"/>
                    </a:lnTo>
                    <a:lnTo>
                      <a:pt x="64" y="196"/>
                    </a:lnTo>
                    <a:lnTo>
                      <a:pt x="63" y="197"/>
                    </a:lnTo>
                    <a:lnTo>
                      <a:pt x="62" y="196"/>
                    </a:lnTo>
                    <a:lnTo>
                      <a:pt x="61" y="196"/>
                    </a:lnTo>
                    <a:lnTo>
                      <a:pt x="60" y="195"/>
                    </a:lnTo>
                    <a:lnTo>
                      <a:pt x="59" y="195"/>
                    </a:lnTo>
                    <a:lnTo>
                      <a:pt x="58" y="196"/>
                    </a:lnTo>
                    <a:lnTo>
                      <a:pt x="58" y="195"/>
                    </a:lnTo>
                    <a:lnTo>
                      <a:pt x="57" y="195"/>
                    </a:lnTo>
                    <a:lnTo>
                      <a:pt x="56" y="195"/>
                    </a:lnTo>
                    <a:lnTo>
                      <a:pt x="57" y="194"/>
                    </a:lnTo>
                    <a:lnTo>
                      <a:pt x="57" y="193"/>
                    </a:lnTo>
                    <a:lnTo>
                      <a:pt x="56" y="193"/>
                    </a:lnTo>
                    <a:lnTo>
                      <a:pt x="57" y="192"/>
                    </a:lnTo>
                    <a:lnTo>
                      <a:pt x="57" y="191"/>
                    </a:lnTo>
                    <a:lnTo>
                      <a:pt x="56" y="191"/>
                    </a:lnTo>
                    <a:lnTo>
                      <a:pt x="54" y="191"/>
                    </a:lnTo>
                    <a:lnTo>
                      <a:pt x="54" y="190"/>
                    </a:lnTo>
                    <a:lnTo>
                      <a:pt x="51" y="189"/>
                    </a:lnTo>
                    <a:lnTo>
                      <a:pt x="50" y="189"/>
                    </a:lnTo>
                    <a:lnTo>
                      <a:pt x="50" y="190"/>
                    </a:lnTo>
                    <a:lnTo>
                      <a:pt x="49" y="190"/>
                    </a:lnTo>
                    <a:lnTo>
                      <a:pt x="49" y="191"/>
                    </a:lnTo>
                    <a:lnTo>
                      <a:pt x="48" y="191"/>
                    </a:lnTo>
                    <a:lnTo>
                      <a:pt x="48" y="190"/>
                    </a:lnTo>
                    <a:lnTo>
                      <a:pt x="47" y="188"/>
                    </a:lnTo>
                    <a:lnTo>
                      <a:pt x="47" y="187"/>
                    </a:lnTo>
                    <a:lnTo>
                      <a:pt x="46" y="187"/>
                    </a:lnTo>
                    <a:lnTo>
                      <a:pt x="45" y="188"/>
                    </a:lnTo>
                    <a:lnTo>
                      <a:pt x="45" y="187"/>
                    </a:lnTo>
                    <a:lnTo>
                      <a:pt x="44" y="186"/>
                    </a:lnTo>
                    <a:lnTo>
                      <a:pt x="45" y="186"/>
                    </a:lnTo>
                    <a:lnTo>
                      <a:pt x="45" y="185"/>
                    </a:lnTo>
                    <a:lnTo>
                      <a:pt x="46" y="184"/>
                    </a:lnTo>
                    <a:lnTo>
                      <a:pt x="45" y="184"/>
                    </a:lnTo>
                    <a:lnTo>
                      <a:pt x="44" y="184"/>
                    </a:lnTo>
                    <a:lnTo>
                      <a:pt x="43" y="183"/>
                    </a:lnTo>
                    <a:lnTo>
                      <a:pt x="43" y="182"/>
                    </a:lnTo>
                    <a:lnTo>
                      <a:pt x="43" y="181"/>
                    </a:lnTo>
                    <a:lnTo>
                      <a:pt x="42" y="181"/>
                    </a:lnTo>
                    <a:lnTo>
                      <a:pt x="41" y="181"/>
                    </a:lnTo>
                    <a:lnTo>
                      <a:pt x="40" y="181"/>
                    </a:lnTo>
                    <a:lnTo>
                      <a:pt x="40" y="181"/>
                    </a:lnTo>
                    <a:lnTo>
                      <a:pt x="40" y="180"/>
                    </a:lnTo>
                    <a:lnTo>
                      <a:pt x="39" y="179"/>
                    </a:lnTo>
                    <a:lnTo>
                      <a:pt x="38" y="178"/>
                    </a:lnTo>
                    <a:lnTo>
                      <a:pt x="37" y="178"/>
                    </a:lnTo>
                    <a:lnTo>
                      <a:pt x="37" y="179"/>
                    </a:lnTo>
                    <a:lnTo>
                      <a:pt x="37" y="180"/>
                    </a:lnTo>
                    <a:lnTo>
                      <a:pt x="36" y="180"/>
                    </a:lnTo>
                    <a:lnTo>
                      <a:pt x="36" y="179"/>
                    </a:lnTo>
                    <a:lnTo>
                      <a:pt x="35" y="179"/>
                    </a:lnTo>
                    <a:lnTo>
                      <a:pt x="35" y="180"/>
                    </a:lnTo>
                    <a:lnTo>
                      <a:pt x="34" y="181"/>
                    </a:lnTo>
                    <a:lnTo>
                      <a:pt x="33" y="181"/>
                    </a:lnTo>
                    <a:lnTo>
                      <a:pt x="33" y="180"/>
                    </a:lnTo>
                    <a:lnTo>
                      <a:pt x="32" y="181"/>
                    </a:lnTo>
                    <a:lnTo>
                      <a:pt x="31" y="180"/>
                    </a:lnTo>
                    <a:lnTo>
                      <a:pt x="30" y="181"/>
                    </a:lnTo>
                    <a:lnTo>
                      <a:pt x="29" y="180"/>
                    </a:lnTo>
                    <a:lnTo>
                      <a:pt x="28" y="180"/>
                    </a:lnTo>
                    <a:lnTo>
                      <a:pt x="27" y="179"/>
                    </a:lnTo>
                    <a:lnTo>
                      <a:pt x="27" y="178"/>
                    </a:lnTo>
                    <a:lnTo>
                      <a:pt x="26" y="178"/>
                    </a:lnTo>
                    <a:lnTo>
                      <a:pt x="26" y="177"/>
                    </a:lnTo>
                    <a:lnTo>
                      <a:pt x="24" y="177"/>
                    </a:lnTo>
                    <a:lnTo>
                      <a:pt x="23" y="177"/>
                    </a:lnTo>
                    <a:lnTo>
                      <a:pt x="23" y="177"/>
                    </a:lnTo>
                    <a:lnTo>
                      <a:pt x="24" y="176"/>
                    </a:lnTo>
                    <a:lnTo>
                      <a:pt x="24" y="175"/>
                    </a:lnTo>
                    <a:lnTo>
                      <a:pt x="23" y="174"/>
                    </a:lnTo>
                    <a:lnTo>
                      <a:pt x="23" y="175"/>
                    </a:lnTo>
                    <a:lnTo>
                      <a:pt x="23" y="176"/>
                    </a:lnTo>
                    <a:lnTo>
                      <a:pt x="22" y="176"/>
                    </a:lnTo>
                    <a:lnTo>
                      <a:pt x="21" y="177"/>
                    </a:lnTo>
                    <a:lnTo>
                      <a:pt x="20" y="177"/>
                    </a:lnTo>
                    <a:lnTo>
                      <a:pt x="19" y="176"/>
                    </a:lnTo>
                    <a:lnTo>
                      <a:pt x="19" y="175"/>
                    </a:lnTo>
                    <a:lnTo>
                      <a:pt x="18" y="176"/>
                    </a:lnTo>
                    <a:lnTo>
                      <a:pt x="17" y="176"/>
                    </a:lnTo>
                    <a:lnTo>
                      <a:pt x="16" y="176"/>
                    </a:lnTo>
                    <a:lnTo>
                      <a:pt x="16" y="175"/>
                    </a:lnTo>
                    <a:lnTo>
                      <a:pt x="18" y="174"/>
                    </a:lnTo>
                    <a:lnTo>
                      <a:pt x="17" y="174"/>
                    </a:lnTo>
                    <a:lnTo>
                      <a:pt x="16" y="174"/>
                    </a:lnTo>
                    <a:lnTo>
                      <a:pt x="16" y="174"/>
                    </a:lnTo>
                    <a:lnTo>
                      <a:pt x="14" y="174"/>
                    </a:lnTo>
                    <a:lnTo>
                      <a:pt x="13" y="174"/>
                    </a:lnTo>
                    <a:lnTo>
                      <a:pt x="12" y="174"/>
                    </a:lnTo>
                    <a:lnTo>
                      <a:pt x="12" y="174"/>
                    </a:lnTo>
                    <a:lnTo>
                      <a:pt x="10" y="174"/>
                    </a:lnTo>
                    <a:lnTo>
                      <a:pt x="8" y="174"/>
                    </a:lnTo>
                    <a:lnTo>
                      <a:pt x="7" y="174"/>
                    </a:lnTo>
                    <a:lnTo>
                      <a:pt x="6" y="174"/>
                    </a:lnTo>
                    <a:lnTo>
                      <a:pt x="6" y="175"/>
                    </a:lnTo>
                    <a:lnTo>
                      <a:pt x="5" y="175"/>
                    </a:lnTo>
                    <a:lnTo>
                      <a:pt x="5" y="175"/>
                    </a:lnTo>
                    <a:lnTo>
                      <a:pt x="4" y="175"/>
                    </a:lnTo>
                    <a:lnTo>
                      <a:pt x="3" y="174"/>
                    </a:lnTo>
                    <a:lnTo>
                      <a:pt x="3" y="174"/>
                    </a:lnTo>
                    <a:lnTo>
                      <a:pt x="2" y="172"/>
                    </a:lnTo>
                    <a:lnTo>
                      <a:pt x="2" y="171"/>
                    </a:lnTo>
                    <a:lnTo>
                      <a:pt x="2" y="171"/>
                    </a:lnTo>
                    <a:lnTo>
                      <a:pt x="2" y="171"/>
                    </a:lnTo>
                    <a:lnTo>
                      <a:pt x="2" y="170"/>
                    </a:lnTo>
                    <a:lnTo>
                      <a:pt x="2" y="170"/>
                    </a:lnTo>
                    <a:lnTo>
                      <a:pt x="1" y="170"/>
                    </a:lnTo>
                    <a:lnTo>
                      <a:pt x="0" y="169"/>
                    </a:lnTo>
                    <a:lnTo>
                      <a:pt x="1" y="168"/>
                    </a:lnTo>
                    <a:lnTo>
                      <a:pt x="2" y="168"/>
                    </a:lnTo>
                    <a:lnTo>
                      <a:pt x="1" y="167"/>
                    </a:lnTo>
                    <a:lnTo>
                      <a:pt x="2" y="167"/>
                    </a:lnTo>
                    <a:lnTo>
                      <a:pt x="2" y="166"/>
                    </a:lnTo>
                    <a:lnTo>
                      <a:pt x="2" y="165"/>
                    </a:lnTo>
                    <a:lnTo>
                      <a:pt x="3" y="165"/>
                    </a:lnTo>
                    <a:lnTo>
                      <a:pt x="3" y="166"/>
                    </a:lnTo>
                    <a:lnTo>
                      <a:pt x="4" y="167"/>
                    </a:lnTo>
                    <a:lnTo>
                      <a:pt x="4" y="166"/>
                    </a:lnTo>
                    <a:lnTo>
                      <a:pt x="4" y="165"/>
                    </a:lnTo>
                    <a:lnTo>
                      <a:pt x="5" y="164"/>
                    </a:lnTo>
                    <a:lnTo>
                      <a:pt x="5" y="164"/>
                    </a:lnTo>
                    <a:lnTo>
                      <a:pt x="6" y="164"/>
                    </a:lnTo>
                    <a:lnTo>
                      <a:pt x="6" y="163"/>
                    </a:lnTo>
                    <a:lnTo>
                      <a:pt x="7" y="163"/>
                    </a:lnTo>
                    <a:lnTo>
                      <a:pt x="8" y="162"/>
                    </a:lnTo>
                    <a:lnTo>
                      <a:pt x="9" y="161"/>
                    </a:lnTo>
                    <a:lnTo>
                      <a:pt x="9" y="161"/>
                    </a:lnTo>
                    <a:lnTo>
                      <a:pt x="9" y="162"/>
                    </a:lnTo>
                    <a:lnTo>
                      <a:pt x="10" y="161"/>
                    </a:lnTo>
                    <a:lnTo>
                      <a:pt x="11" y="161"/>
                    </a:lnTo>
                    <a:lnTo>
                      <a:pt x="12" y="163"/>
                    </a:lnTo>
                    <a:lnTo>
                      <a:pt x="12" y="164"/>
                    </a:lnTo>
                    <a:lnTo>
                      <a:pt x="13" y="163"/>
                    </a:lnTo>
                    <a:lnTo>
                      <a:pt x="14" y="163"/>
                    </a:lnTo>
                    <a:lnTo>
                      <a:pt x="14" y="162"/>
                    </a:lnTo>
                    <a:lnTo>
                      <a:pt x="14" y="161"/>
                    </a:lnTo>
                    <a:lnTo>
                      <a:pt x="14" y="160"/>
                    </a:lnTo>
                    <a:lnTo>
                      <a:pt x="15" y="159"/>
                    </a:lnTo>
                    <a:lnTo>
                      <a:pt x="16" y="160"/>
                    </a:lnTo>
                    <a:lnTo>
                      <a:pt x="17" y="159"/>
                    </a:lnTo>
                    <a:lnTo>
                      <a:pt x="18" y="160"/>
                    </a:lnTo>
                    <a:lnTo>
                      <a:pt x="19" y="161"/>
                    </a:lnTo>
                    <a:lnTo>
                      <a:pt x="19" y="162"/>
                    </a:lnTo>
                    <a:lnTo>
                      <a:pt x="22" y="162"/>
                    </a:lnTo>
                    <a:lnTo>
                      <a:pt x="23" y="161"/>
                    </a:lnTo>
                    <a:lnTo>
                      <a:pt x="23" y="160"/>
                    </a:lnTo>
                    <a:lnTo>
                      <a:pt x="23" y="160"/>
                    </a:lnTo>
                    <a:lnTo>
                      <a:pt x="23" y="159"/>
                    </a:lnTo>
                    <a:lnTo>
                      <a:pt x="23" y="158"/>
                    </a:lnTo>
                    <a:lnTo>
                      <a:pt x="23" y="157"/>
                    </a:lnTo>
                    <a:lnTo>
                      <a:pt x="23" y="157"/>
                    </a:lnTo>
                    <a:lnTo>
                      <a:pt x="23" y="156"/>
                    </a:lnTo>
                    <a:lnTo>
                      <a:pt x="24" y="155"/>
                    </a:lnTo>
                    <a:lnTo>
                      <a:pt x="25" y="155"/>
                    </a:lnTo>
                    <a:lnTo>
                      <a:pt x="26" y="156"/>
                    </a:lnTo>
                    <a:lnTo>
                      <a:pt x="26" y="156"/>
                    </a:lnTo>
                    <a:lnTo>
                      <a:pt x="27" y="155"/>
                    </a:lnTo>
                    <a:lnTo>
                      <a:pt x="27" y="154"/>
                    </a:lnTo>
                    <a:lnTo>
                      <a:pt x="27" y="153"/>
                    </a:lnTo>
                    <a:lnTo>
                      <a:pt x="29" y="153"/>
                    </a:lnTo>
                    <a:lnTo>
                      <a:pt x="29" y="153"/>
                    </a:lnTo>
                    <a:lnTo>
                      <a:pt x="30" y="153"/>
                    </a:lnTo>
                    <a:lnTo>
                      <a:pt x="31" y="151"/>
                    </a:lnTo>
                    <a:lnTo>
                      <a:pt x="32" y="150"/>
                    </a:lnTo>
                    <a:lnTo>
                      <a:pt x="32" y="150"/>
                    </a:lnTo>
                    <a:lnTo>
                      <a:pt x="32" y="148"/>
                    </a:lnTo>
                    <a:lnTo>
                      <a:pt x="33" y="147"/>
                    </a:lnTo>
                    <a:lnTo>
                      <a:pt x="36" y="146"/>
                    </a:lnTo>
                    <a:lnTo>
                      <a:pt x="37" y="146"/>
                    </a:lnTo>
                    <a:lnTo>
                      <a:pt x="38" y="146"/>
                    </a:lnTo>
                    <a:lnTo>
                      <a:pt x="38" y="147"/>
                    </a:lnTo>
                    <a:lnTo>
                      <a:pt x="39" y="148"/>
                    </a:lnTo>
                    <a:lnTo>
                      <a:pt x="40" y="148"/>
                    </a:lnTo>
                    <a:lnTo>
                      <a:pt x="40" y="147"/>
                    </a:lnTo>
                    <a:lnTo>
                      <a:pt x="40" y="146"/>
                    </a:lnTo>
                    <a:lnTo>
                      <a:pt x="40" y="146"/>
                    </a:lnTo>
                    <a:lnTo>
                      <a:pt x="40" y="144"/>
                    </a:lnTo>
                    <a:lnTo>
                      <a:pt x="40" y="143"/>
                    </a:lnTo>
                    <a:lnTo>
                      <a:pt x="39" y="143"/>
                    </a:lnTo>
                    <a:lnTo>
                      <a:pt x="40" y="142"/>
                    </a:lnTo>
                    <a:lnTo>
                      <a:pt x="40" y="142"/>
                    </a:lnTo>
                    <a:lnTo>
                      <a:pt x="41" y="141"/>
                    </a:lnTo>
                    <a:lnTo>
                      <a:pt x="43" y="141"/>
                    </a:lnTo>
                    <a:lnTo>
                      <a:pt x="43" y="141"/>
                    </a:lnTo>
                    <a:lnTo>
                      <a:pt x="43" y="140"/>
                    </a:lnTo>
                    <a:lnTo>
                      <a:pt x="43" y="139"/>
                    </a:lnTo>
                    <a:lnTo>
                      <a:pt x="44" y="138"/>
                    </a:lnTo>
                    <a:lnTo>
                      <a:pt x="45" y="138"/>
                    </a:lnTo>
                    <a:lnTo>
                      <a:pt x="46" y="138"/>
                    </a:lnTo>
                    <a:lnTo>
                      <a:pt x="47" y="138"/>
                    </a:lnTo>
                    <a:lnTo>
                      <a:pt x="47" y="137"/>
                    </a:lnTo>
                    <a:lnTo>
                      <a:pt x="48" y="136"/>
                    </a:lnTo>
                    <a:lnTo>
                      <a:pt x="48" y="136"/>
                    </a:lnTo>
                    <a:lnTo>
                      <a:pt x="50" y="135"/>
                    </a:lnTo>
                    <a:lnTo>
                      <a:pt x="50" y="134"/>
                    </a:lnTo>
                    <a:lnTo>
                      <a:pt x="51" y="133"/>
                    </a:lnTo>
                    <a:lnTo>
                      <a:pt x="50" y="133"/>
                    </a:lnTo>
                    <a:lnTo>
                      <a:pt x="50" y="132"/>
                    </a:lnTo>
                    <a:lnTo>
                      <a:pt x="52" y="131"/>
                    </a:lnTo>
                    <a:lnTo>
                      <a:pt x="53" y="131"/>
                    </a:lnTo>
                    <a:lnTo>
                      <a:pt x="54" y="132"/>
                    </a:lnTo>
                    <a:lnTo>
                      <a:pt x="56" y="132"/>
                    </a:lnTo>
                    <a:lnTo>
                      <a:pt x="56" y="131"/>
                    </a:lnTo>
                    <a:lnTo>
                      <a:pt x="56" y="130"/>
                    </a:lnTo>
                    <a:lnTo>
                      <a:pt x="55" y="130"/>
                    </a:lnTo>
                    <a:lnTo>
                      <a:pt x="54" y="130"/>
                    </a:lnTo>
                    <a:lnTo>
                      <a:pt x="53" y="129"/>
                    </a:lnTo>
                    <a:lnTo>
                      <a:pt x="52" y="129"/>
                    </a:lnTo>
                    <a:lnTo>
                      <a:pt x="52" y="128"/>
                    </a:lnTo>
                    <a:lnTo>
                      <a:pt x="54" y="128"/>
                    </a:lnTo>
                    <a:lnTo>
                      <a:pt x="54" y="128"/>
                    </a:lnTo>
                    <a:lnTo>
                      <a:pt x="55" y="128"/>
                    </a:lnTo>
                    <a:lnTo>
                      <a:pt x="56" y="127"/>
                    </a:lnTo>
                    <a:lnTo>
                      <a:pt x="57" y="126"/>
                    </a:lnTo>
                    <a:lnTo>
                      <a:pt x="57" y="127"/>
                    </a:lnTo>
                    <a:lnTo>
                      <a:pt x="58" y="127"/>
                    </a:lnTo>
                    <a:lnTo>
                      <a:pt x="58" y="126"/>
                    </a:lnTo>
                    <a:lnTo>
                      <a:pt x="57" y="126"/>
                    </a:lnTo>
                    <a:lnTo>
                      <a:pt x="57" y="126"/>
                    </a:lnTo>
                    <a:lnTo>
                      <a:pt x="56" y="125"/>
                    </a:lnTo>
                    <a:lnTo>
                      <a:pt x="55" y="125"/>
                    </a:lnTo>
                    <a:lnTo>
                      <a:pt x="54" y="125"/>
                    </a:lnTo>
                    <a:lnTo>
                      <a:pt x="53" y="124"/>
                    </a:lnTo>
                    <a:lnTo>
                      <a:pt x="52" y="124"/>
                    </a:lnTo>
                    <a:lnTo>
                      <a:pt x="51" y="125"/>
                    </a:lnTo>
                    <a:lnTo>
                      <a:pt x="51" y="124"/>
                    </a:lnTo>
                    <a:lnTo>
                      <a:pt x="51" y="122"/>
                    </a:lnTo>
                    <a:lnTo>
                      <a:pt x="52" y="122"/>
                    </a:lnTo>
                    <a:lnTo>
                      <a:pt x="52" y="121"/>
                    </a:lnTo>
                    <a:lnTo>
                      <a:pt x="52" y="119"/>
                    </a:lnTo>
                    <a:lnTo>
                      <a:pt x="52" y="119"/>
                    </a:lnTo>
                    <a:lnTo>
                      <a:pt x="52" y="118"/>
                    </a:lnTo>
                    <a:lnTo>
                      <a:pt x="53" y="117"/>
                    </a:lnTo>
                    <a:lnTo>
                      <a:pt x="54" y="117"/>
                    </a:lnTo>
                    <a:lnTo>
                      <a:pt x="54" y="117"/>
                    </a:lnTo>
                    <a:lnTo>
                      <a:pt x="55" y="116"/>
                    </a:lnTo>
                    <a:lnTo>
                      <a:pt x="56" y="116"/>
                    </a:lnTo>
                    <a:lnTo>
                      <a:pt x="57" y="115"/>
                    </a:lnTo>
                    <a:lnTo>
                      <a:pt x="57" y="115"/>
                    </a:lnTo>
                    <a:lnTo>
                      <a:pt x="57" y="113"/>
                    </a:lnTo>
                    <a:lnTo>
                      <a:pt x="57" y="112"/>
                    </a:lnTo>
                    <a:lnTo>
                      <a:pt x="58" y="111"/>
                    </a:lnTo>
                    <a:lnTo>
                      <a:pt x="59" y="111"/>
                    </a:lnTo>
                    <a:lnTo>
                      <a:pt x="58" y="109"/>
                    </a:lnTo>
                    <a:lnTo>
                      <a:pt x="59" y="108"/>
                    </a:lnTo>
                    <a:lnTo>
                      <a:pt x="60" y="108"/>
                    </a:lnTo>
                    <a:lnTo>
                      <a:pt x="61" y="109"/>
                    </a:lnTo>
                    <a:lnTo>
                      <a:pt x="61" y="110"/>
                    </a:lnTo>
                    <a:lnTo>
                      <a:pt x="62" y="109"/>
                    </a:lnTo>
                    <a:lnTo>
                      <a:pt x="62" y="108"/>
                    </a:lnTo>
                    <a:lnTo>
                      <a:pt x="63" y="108"/>
                    </a:lnTo>
                    <a:lnTo>
                      <a:pt x="64" y="108"/>
                    </a:lnTo>
                    <a:lnTo>
                      <a:pt x="64" y="107"/>
                    </a:lnTo>
                    <a:lnTo>
                      <a:pt x="64" y="106"/>
                    </a:lnTo>
                    <a:lnTo>
                      <a:pt x="63" y="105"/>
                    </a:lnTo>
                    <a:lnTo>
                      <a:pt x="63" y="105"/>
                    </a:lnTo>
                    <a:lnTo>
                      <a:pt x="62" y="105"/>
                    </a:lnTo>
                    <a:lnTo>
                      <a:pt x="61" y="104"/>
                    </a:lnTo>
                    <a:lnTo>
                      <a:pt x="63" y="102"/>
                    </a:lnTo>
                    <a:lnTo>
                      <a:pt x="64" y="102"/>
                    </a:lnTo>
                    <a:lnTo>
                      <a:pt x="64" y="102"/>
                    </a:lnTo>
                    <a:lnTo>
                      <a:pt x="64" y="101"/>
                    </a:lnTo>
                    <a:lnTo>
                      <a:pt x="64" y="100"/>
                    </a:lnTo>
                    <a:lnTo>
                      <a:pt x="64" y="99"/>
                    </a:lnTo>
                    <a:lnTo>
                      <a:pt x="65" y="98"/>
                    </a:lnTo>
                    <a:lnTo>
                      <a:pt x="66" y="98"/>
                    </a:lnTo>
                    <a:lnTo>
                      <a:pt x="66" y="98"/>
                    </a:lnTo>
                    <a:lnTo>
                      <a:pt x="65" y="98"/>
                    </a:lnTo>
                    <a:lnTo>
                      <a:pt x="65" y="97"/>
                    </a:lnTo>
                    <a:lnTo>
                      <a:pt x="65" y="96"/>
                    </a:lnTo>
                    <a:lnTo>
                      <a:pt x="65" y="95"/>
                    </a:lnTo>
                    <a:lnTo>
                      <a:pt x="66" y="95"/>
                    </a:lnTo>
                    <a:lnTo>
                      <a:pt x="65" y="95"/>
                    </a:lnTo>
                    <a:lnTo>
                      <a:pt x="64" y="94"/>
                    </a:lnTo>
                    <a:lnTo>
                      <a:pt x="64" y="93"/>
                    </a:lnTo>
                    <a:lnTo>
                      <a:pt x="65" y="92"/>
                    </a:lnTo>
                    <a:lnTo>
                      <a:pt x="65" y="91"/>
                    </a:lnTo>
                    <a:lnTo>
                      <a:pt x="66" y="91"/>
                    </a:lnTo>
                    <a:lnTo>
                      <a:pt x="66" y="91"/>
                    </a:lnTo>
                    <a:lnTo>
                      <a:pt x="66" y="90"/>
                    </a:lnTo>
                    <a:lnTo>
                      <a:pt x="65" y="89"/>
                    </a:lnTo>
                    <a:lnTo>
                      <a:pt x="65" y="88"/>
                    </a:lnTo>
                    <a:lnTo>
                      <a:pt x="65" y="88"/>
                    </a:lnTo>
                    <a:lnTo>
                      <a:pt x="65" y="87"/>
                    </a:lnTo>
                    <a:lnTo>
                      <a:pt x="65" y="86"/>
                    </a:lnTo>
                    <a:lnTo>
                      <a:pt x="66" y="86"/>
                    </a:lnTo>
                    <a:lnTo>
                      <a:pt x="67" y="86"/>
                    </a:lnTo>
                    <a:lnTo>
                      <a:pt x="67" y="86"/>
                    </a:lnTo>
                    <a:lnTo>
                      <a:pt x="67" y="87"/>
                    </a:lnTo>
                    <a:lnTo>
                      <a:pt x="67" y="86"/>
                    </a:lnTo>
                    <a:lnTo>
                      <a:pt x="68" y="86"/>
                    </a:lnTo>
                    <a:lnTo>
                      <a:pt x="68" y="85"/>
                    </a:lnTo>
                    <a:lnTo>
                      <a:pt x="69" y="85"/>
                    </a:lnTo>
                    <a:lnTo>
                      <a:pt x="70" y="86"/>
                    </a:lnTo>
                    <a:lnTo>
                      <a:pt x="71" y="87"/>
                    </a:lnTo>
                    <a:lnTo>
                      <a:pt x="70" y="87"/>
                    </a:lnTo>
                    <a:lnTo>
                      <a:pt x="71" y="87"/>
                    </a:lnTo>
                    <a:lnTo>
                      <a:pt x="71" y="86"/>
                    </a:lnTo>
                    <a:lnTo>
                      <a:pt x="71" y="85"/>
                    </a:lnTo>
                    <a:lnTo>
                      <a:pt x="71" y="85"/>
                    </a:lnTo>
                    <a:lnTo>
                      <a:pt x="71" y="84"/>
                    </a:lnTo>
                    <a:lnTo>
                      <a:pt x="71" y="84"/>
                    </a:lnTo>
                    <a:lnTo>
                      <a:pt x="71" y="83"/>
                    </a:lnTo>
                    <a:lnTo>
                      <a:pt x="70" y="83"/>
                    </a:lnTo>
                    <a:lnTo>
                      <a:pt x="69" y="83"/>
                    </a:lnTo>
                    <a:lnTo>
                      <a:pt x="68" y="83"/>
                    </a:lnTo>
                    <a:lnTo>
                      <a:pt x="68" y="82"/>
                    </a:lnTo>
                    <a:lnTo>
                      <a:pt x="68" y="81"/>
                    </a:lnTo>
                    <a:lnTo>
                      <a:pt x="70" y="81"/>
                    </a:lnTo>
                    <a:lnTo>
                      <a:pt x="71" y="81"/>
                    </a:lnTo>
                    <a:lnTo>
                      <a:pt x="71" y="80"/>
                    </a:lnTo>
                    <a:lnTo>
                      <a:pt x="70" y="79"/>
                    </a:lnTo>
                    <a:lnTo>
                      <a:pt x="69" y="78"/>
                    </a:lnTo>
                    <a:lnTo>
                      <a:pt x="70" y="77"/>
                    </a:lnTo>
                    <a:lnTo>
                      <a:pt x="71" y="77"/>
                    </a:lnTo>
                    <a:lnTo>
                      <a:pt x="71" y="77"/>
                    </a:lnTo>
                    <a:lnTo>
                      <a:pt x="71" y="76"/>
                    </a:lnTo>
                    <a:lnTo>
                      <a:pt x="72" y="75"/>
                    </a:lnTo>
                    <a:lnTo>
                      <a:pt x="73" y="74"/>
                    </a:lnTo>
                    <a:lnTo>
                      <a:pt x="74" y="74"/>
                    </a:lnTo>
                    <a:lnTo>
                      <a:pt x="74" y="75"/>
                    </a:lnTo>
                    <a:lnTo>
                      <a:pt x="74" y="76"/>
                    </a:lnTo>
                    <a:lnTo>
                      <a:pt x="75" y="76"/>
                    </a:lnTo>
                    <a:lnTo>
                      <a:pt x="76" y="76"/>
                    </a:lnTo>
                    <a:lnTo>
                      <a:pt x="76" y="75"/>
                    </a:lnTo>
                    <a:lnTo>
                      <a:pt x="76" y="74"/>
                    </a:lnTo>
                    <a:lnTo>
                      <a:pt x="76" y="73"/>
                    </a:lnTo>
                    <a:lnTo>
                      <a:pt x="77" y="72"/>
                    </a:lnTo>
                    <a:lnTo>
                      <a:pt x="78" y="72"/>
                    </a:lnTo>
                    <a:lnTo>
                      <a:pt x="79" y="72"/>
                    </a:lnTo>
                    <a:lnTo>
                      <a:pt x="80" y="71"/>
                    </a:lnTo>
                    <a:lnTo>
                      <a:pt x="81" y="71"/>
                    </a:lnTo>
                    <a:lnTo>
                      <a:pt x="81" y="70"/>
                    </a:lnTo>
                    <a:lnTo>
                      <a:pt x="82" y="69"/>
                    </a:lnTo>
                    <a:lnTo>
                      <a:pt x="83" y="69"/>
                    </a:lnTo>
                    <a:lnTo>
                      <a:pt x="84" y="68"/>
                    </a:lnTo>
                    <a:lnTo>
                      <a:pt x="84" y="67"/>
                    </a:lnTo>
                    <a:lnTo>
                      <a:pt x="85" y="67"/>
                    </a:lnTo>
                    <a:lnTo>
                      <a:pt x="85" y="66"/>
                    </a:lnTo>
                    <a:lnTo>
                      <a:pt x="85" y="65"/>
                    </a:lnTo>
                    <a:lnTo>
                      <a:pt x="85" y="64"/>
                    </a:lnTo>
                    <a:lnTo>
                      <a:pt x="87" y="65"/>
                    </a:lnTo>
                    <a:lnTo>
                      <a:pt x="88" y="65"/>
                    </a:lnTo>
                    <a:lnTo>
                      <a:pt x="88" y="64"/>
                    </a:lnTo>
                    <a:lnTo>
                      <a:pt x="88" y="64"/>
                    </a:lnTo>
                    <a:lnTo>
                      <a:pt x="87" y="63"/>
                    </a:lnTo>
                    <a:lnTo>
                      <a:pt x="87" y="62"/>
                    </a:lnTo>
                    <a:lnTo>
                      <a:pt x="88" y="60"/>
                    </a:lnTo>
                    <a:lnTo>
                      <a:pt x="88" y="60"/>
                    </a:lnTo>
                    <a:lnTo>
                      <a:pt x="89" y="60"/>
                    </a:lnTo>
                    <a:lnTo>
                      <a:pt x="90" y="60"/>
                    </a:lnTo>
                    <a:lnTo>
                      <a:pt x="91" y="60"/>
                    </a:lnTo>
                    <a:lnTo>
                      <a:pt x="91" y="59"/>
                    </a:lnTo>
                    <a:lnTo>
                      <a:pt x="91" y="58"/>
                    </a:lnTo>
                    <a:lnTo>
                      <a:pt x="91" y="57"/>
                    </a:lnTo>
                    <a:lnTo>
                      <a:pt x="91" y="57"/>
                    </a:lnTo>
                    <a:lnTo>
                      <a:pt x="90" y="57"/>
                    </a:lnTo>
                    <a:lnTo>
                      <a:pt x="90" y="56"/>
                    </a:lnTo>
                    <a:lnTo>
                      <a:pt x="90" y="55"/>
                    </a:lnTo>
                    <a:lnTo>
                      <a:pt x="91" y="54"/>
                    </a:lnTo>
                    <a:lnTo>
                      <a:pt x="91" y="53"/>
                    </a:lnTo>
                    <a:lnTo>
                      <a:pt x="91" y="53"/>
                    </a:lnTo>
                    <a:lnTo>
                      <a:pt x="89" y="52"/>
                    </a:lnTo>
                    <a:lnTo>
                      <a:pt x="89" y="51"/>
                    </a:lnTo>
                    <a:lnTo>
                      <a:pt x="89" y="50"/>
                    </a:lnTo>
                    <a:lnTo>
                      <a:pt x="89" y="50"/>
                    </a:lnTo>
                    <a:lnTo>
                      <a:pt x="89" y="46"/>
                    </a:lnTo>
                    <a:lnTo>
                      <a:pt x="89" y="43"/>
                    </a:lnTo>
                    <a:lnTo>
                      <a:pt x="89" y="43"/>
                    </a:lnTo>
                    <a:lnTo>
                      <a:pt x="89" y="42"/>
                    </a:lnTo>
                    <a:lnTo>
                      <a:pt x="90" y="42"/>
                    </a:lnTo>
                    <a:lnTo>
                      <a:pt x="90" y="41"/>
                    </a:lnTo>
                    <a:lnTo>
                      <a:pt x="91" y="41"/>
                    </a:lnTo>
                    <a:lnTo>
                      <a:pt x="91" y="40"/>
                    </a:lnTo>
                    <a:lnTo>
                      <a:pt x="91" y="40"/>
                    </a:lnTo>
                    <a:lnTo>
                      <a:pt x="91" y="40"/>
                    </a:lnTo>
                    <a:lnTo>
                      <a:pt x="92" y="40"/>
                    </a:lnTo>
                    <a:lnTo>
                      <a:pt x="92" y="39"/>
                    </a:lnTo>
                    <a:lnTo>
                      <a:pt x="93" y="39"/>
                    </a:lnTo>
                    <a:lnTo>
                      <a:pt x="93" y="40"/>
                    </a:lnTo>
                    <a:lnTo>
                      <a:pt x="94" y="40"/>
                    </a:lnTo>
                    <a:lnTo>
                      <a:pt x="95" y="40"/>
                    </a:lnTo>
                    <a:lnTo>
                      <a:pt x="95" y="40"/>
                    </a:lnTo>
                    <a:lnTo>
                      <a:pt x="96" y="40"/>
                    </a:lnTo>
                    <a:lnTo>
                      <a:pt x="98" y="40"/>
                    </a:lnTo>
                    <a:lnTo>
                      <a:pt x="98" y="40"/>
                    </a:lnTo>
                    <a:lnTo>
                      <a:pt x="99" y="38"/>
                    </a:lnTo>
                    <a:lnTo>
                      <a:pt x="100" y="37"/>
                    </a:lnTo>
                    <a:lnTo>
                      <a:pt x="101" y="37"/>
                    </a:lnTo>
                    <a:lnTo>
                      <a:pt x="101" y="36"/>
                    </a:lnTo>
                    <a:lnTo>
                      <a:pt x="101" y="36"/>
                    </a:lnTo>
                    <a:lnTo>
                      <a:pt x="102" y="35"/>
                    </a:lnTo>
                    <a:lnTo>
                      <a:pt x="102" y="34"/>
                    </a:lnTo>
                    <a:lnTo>
                      <a:pt x="103" y="34"/>
                    </a:lnTo>
                    <a:lnTo>
                      <a:pt x="104" y="34"/>
                    </a:lnTo>
                    <a:lnTo>
                      <a:pt x="105" y="33"/>
                    </a:lnTo>
                    <a:lnTo>
                      <a:pt x="105" y="33"/>
                    </a:lnTo>
                    <a:lnTo>
                      <a:pt x="105" y="32"/>
                    </a:lnTo>
                    <a:lnTo>
                      <a:pt x="106" y="32"/>
                    </a:lnTo>
                    <a:lnTo>
                      <a:pt x="107" y="32"/>
                    </a:lnTo>
                    <a:lnTo>
                      <a:pt x="107" y="31"/>
                    </a:lnTo>
                    <a:lnTo>
                      <a:pt x="108" y="31"/>
                    </a:lnTo>
                    <a:lnTo>
                      <a:pt x="109" y="30"/>
                    </a:lnTo>
                    <a:lnTo>
                      <a:pt x="109" y="29"/>
                    </a:lnTo>
                    <a:lnTo>
                      <a:pt x="109" y="29"/>
                    </a:lnTo>
                    <a:lnTo>
                      <a:pt x="111" y="28"/>
                    </a:lnTo>
                    <a:lnTo>
                      <a:pt x="112" y="28"/>
                    </a:lnTo>
                    <a:lnTo>
                      <a:pt x="112" y="27"/>
                    </a:lnTo>
                    <a:lnTo>
                      <a:pt x="111" y="26"/>
                    </a:lnTo>
                    <a:lnTo>
                      <a:pt x="111" y="26"/>
                    </a:lnTo>
                    <a:lnTo>
                      <a:pt x="112" y="25"/>
                    </a:lnTo>
                    <a:lnTo>
                      <a:pt x="112" y="24"/>
                    </a:lnTo>
                    <a:lnTo>
                      <a:pt x="112" y="23"/>
                    </a:lnTo>
                    <a:lnTo>
                      <a:pt x="113" y="22"/>
                    </a:lnTo>
                    <a:lnTo>
                      <a:pt x="114" y="23"/>
                    </a:lnTo>
                    <a:lnTo>
                      <a:pt x="115" y="22"/>
                    </a:lnTo>
                    <a:lnTo>
                      <a:pt x="115" y="22"/>
                    </a:lnTo>
                    <a:lnTo>
                      <a:pt x="115" y="22"/>
                    </a:lnTo>
                    <a:lnTo>
                      <a:pt x="116" y="21"/>
                    </a:lnTo>
                    <a:lnTo>
                      <a:pt x="117" y="19"/>
                    </a:lnTo>
                    <a:lnTo>
                      <a:pt x="118" y="19"/>
                    </a:lnTo>
                    <a:lnTo>
                      <a:pt x="119" y="19"/>
                    </a:lnTo>
                    <a:lnTo>
                      <a:pt x="119" y="18"/>
                    </a:lnTo>
                    <a:lnTo>
                      <a:pt x="120" y="18"/>
                    </a:lnTo>
                    <a:lnTo>
                      <a:pt x="122" y="17"/>
                    </a:lnTo>
                    <a:lnTo>
                      <a:pt x="122" y="16"/>
                    </a:lnTo>
                    <a:lnTo>
                      <a:pt x="122" y="15"/>
                    </a:lnTo>
                    <a:lnTo>
                      <a:pt x="122" y="15"/>
                    </a:lnTo>
                    <a:lnTo>
                      <a:pt x="123" y="15"/>
                    </a:lnTo>
                    <a:lnTo>
                      <a:pt x="124" y="15"/>
                    </a:lnTo>
                    <a:lnTo>
                      <a:pt x="125" y="15"/>
                    </a:lnTo>
                    <a:lnTo>
                      <a:pt x="126" y="15"/>
                    </a:lnTo>
                    <a:lnTo>
                      <a:pt x="127" y="15"/>
                    </a:lnTo>
                    <a:lnTo>
                      <a:pt x="128" y="15"/>
                    </a:lnTo>
                    <a:lnTo>
                      <a:pt x="129" y="15"/>
                    </a:lnTo>
                    <a:lnTo>
                      <a:pt x="130" y="14"/>
                    </a:lnTo>
                    <a:lnTo>
                      <a:pt x="131" y="13"/>
                    </a:lnTo>
                    <a:lnTo>
                      <a:pt x="132" y="12"/>
                    </a:lnTo>
                    <a:lnTo>
                      <a:pt x="132" y="12"/>
                    </a:lnTo>
                    <a:lnTo>
                      <a:pt x="133" y="12"/>
                    </a:lnTo>
                    <a:lnTo>
                      <a:pt x="133" y="12"/>
                    </a:lnTo>
                    <a:lnTo>
                      <a:pt x="134" y="12"/>
                    </a:lnTo>
                    <a:lnTo>
                      <a:pt x="135" y="12"/>
                    </a:lnTo>
                    <a:lnTo>
                      <a:pt x="136" y="13"/>
                    </a:lnTo>
                    <a:lnTo>
                      <a:pt x="137" y="13"/>
                    </a:lnTo>
                    <a:lnTo>
                      <a:pt x="137" y="12"/>
                    </a:lnTo>
                    <a:lnTo>
                      <a:pt x="138" y="12"/>
                    </a:lnTo>
                    <a:lnTo>
                      <a:pt x="140" y="13"/>
                    </a:lnTo>
                    <a:lnTo>
                      <a:pt x="140" y="13"/>
                    </a:lnTo>
                    <a:lnTo>
                      <a:pt x="141" y="13"/>
                    </a:lnTo>
                    <a:lnTo>
                      <a:pt x="142" y="13"/>
                    </a:lnTo>
                    <a:lnTo>
                      <a:pt x="143" y="13"/>
                    </a:lnTo>
                    <a:lnTo>
                      <a:pt x="144" y="12"/>
                    </a:lnTo>
                    <a:lnTo>
                      <a:pt x="145" y="12"/>
                    </a:lnTo>
                    <a:lnTo>
                      <a:pt x="146" y="12"/>
                    </a:lnTo>
                    <a:lnTo>
                      <a:pt x="146" y="12"/>
                    </a:lnTo>
                    <a:lnTo>
                      <a:pt x="146" y="14"/>
                    </a:lnTo>
                    <a:lnTo>
                      <a:pt x="146" y="15"/>
                    </a:lnTo>
                    <a:lnTo>
                      <a:pt x="147" y="14"/>
                    </a:lnTo>
                    <a:lnTo>
                      <a:pt x="147" y="13"/>
                    </a:lnTo>
                    <a:lnTo>
                      <a:pt x="147" y="12"/>
                    </a:lnTo>
                    <a:lnTo>
                      <a:pt x="148" y="12"/>
                    </a:lnTo>
                    <a:lnTo>
                      <a:pt x="148" y="11"/>
                    </a:lnTo>
                    <a:lnTo>
                      <a:pt x="150" y="11"/>
                    </a:lnTo>
                    <a:lnTo>
                      <a:pt x="150" y="12"/>
                    </a:lnTo>
                    <a:lnTo>
                      <a:pt x="150" y="11"/>
                    </a:lnTo>
                    <a:close/>
                  </a:path>
                </a:pathLst>
              </a:custGeom>
              <a:solidFill>
                <a:srgbClr val="F0C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23" name="Freeform 981">
                <a:extLst>
                  <a:ext uri="{FF2B5EF4-FFF2-40B4-BE49-F238E27FC236}">
                    <a16:creationId xmlns:a16="http://schemas.microsoft.com/office/drawing/2014/main" id="{74B19C38-57E1-4F08-AC16-3C725A4EB43E}"/>
                  </a:ext>
                </a:extLst>
              </p:cNvPr>
              <p:cNvSpPr>
                <a:spLocks/>
              </p:cNvSpPr>
              <p:nvPr/>
            </p:nvSpPr>
            <p:spPr bwMode="auto">
              <a:xfrm>
                <a:off x="5028" y="1667"/>
                <a:ext cx="274" cy="197"/>
              </a:xfrm>
              <a:custGeom>
                <a:avLst/>
                <a:gdLst>
                  <a:gd name="T0" fmla="*/ 157 w 274"/>
                  <a:gd name="T1" fmla="*/ 5 h 197"/>
                  <a:gd name="T2" fmla="*/ 165 w 274"/>
                  <a:gd name="T3" fmla="*/ 4 h 197"/>
                  <a:gd name="T4" fmla="*/ 175 w 274"/>
                  <a:gd name="T5" fmla="*/ 3 h 197"/>
                  <a:gd name="T6" fmla="*/ 183 w 274"/>
                  <a:gd name="T7" fmla="*/ 1 h 197"/>
                  <a:gd name="T8" fmla="*/ 195 w 274"/>
                  <a:gd name="T9" fmla="*/ 1 h 197"/>
                  <a:gd name="T10" fmla="*/ 208 w 274"/>
                  <a:gd name="T11" fmla="*/ 8 h 197"/>
                  <a:gd name="T12" fmla="*/ 224 w 274"/>
                  <a:gd name="T13" fmla="*/ 12 h 197"/>
                  <a:gd name="T14" fmla="*/ 239 w 274"/>
                  <a:gd name="T15" fmla="*/ 12 h 197"/>
                  <a:gd name="T16" fmla="*/ 249 w 274"/>
                  <a:gd name="T17" fmla="*/ 23 h 197"/>
                  <a:gd name="T18" fmla="*/ 267 w 274"/>
                  <a:gd name="T19" fmla="*/ 19 h 197"/>
                  <a:gd name="T20" fmla="*/ 250 w 274"/>
                  <a:gd name="T21" fmla="*/ 63 h 197"/>
                  <a:gd name="T22" fmla="*/ 253 w 274"/>
                  <a:gd name="T23" fmla="*/ 76 h 197"/>
                  <a:gd name="T24" fmla="*/ 252 w 274"/>
                  <a:gd name="T25" fmla="*/ 90 h 197"/>
                  <a:gd name="T26" fmla="*/ 267 w 274"/>
                  <a:gd name="T27" fmla="*/ 102 h 197"/>
                  <a:gd name="T28" fmla="*/ 236 w 274"/>
                  <a:gd name="T29" fmla="*/ 109 h 197"/>
                  <a:gd name="T30" fmla="*/ 222 w 274"/>
                  <a:gd name="T31" fmla="*/ 116 h 197"/>
                  <a:gd name="T32" fmla="*/ 205 w 274"/>
                  <a:gd name="T33" fmla="*/ 116 h 197"/>
                  <a:gd name="T34" fmla="*/ 193 w 274"/>
                  <a:gd name="T35" fmla="*/ 115 h 197"/>
                  <a:gd name="T36" fmla="*/ 181 w 274"/>
                  <a:gd name="T37" fmla="*/ 113 h 197"/>
                  <a:gd name="T38" fmla="*/ 170 w 274"/>
                  <a:gd name="T39" fmla="*/ 110 h 197"/>
                  <a:gd name="T40" fmla="*/ 159 w 274"/>
                  <a:gd name="T41" fmla="*/ 112 h 197"/>
                  <a:gd name="T42" fmla="*/ 148 w 274"/>
                  <a:gd name="T43" fmla="*/ 115 h 197"/>
                  <a:gd name="T44" fmla="*/ 136 w 274"/>
                  <a:gd name="T45" fmla="*/ 122 h 197"/>
                  <a:gd name="T46" fmla="*/ 126 w 274"/>
                  <a:gd name="T47" fmla="*/ 126 h 197"/>
                  <a:gd name="T48" fmla="*/ 108 w 274"/>
                  <a:gd name="T49" fmla="*/ 180 h 197"/>
                  <a:gd name="T50" fmla="*/ 95 w 274"/>
                  <a:gd name="T51" fmla="*/ 179 h 197"/>
                  <a:gd name="T52" fmla="*/ 83 w 274"/>
                  <a:gd name="T53" fmla="*/ 180 h 197"/>
                  <a:gd name="T54" fmla="*/ 79 w 274"/>
                  <a:gd name="T55" fmla="*/ 192 h 197"/>
                  <a:gd name="T56" fmla="*/ 70 w 274"/>
                  <a:gd name="T57" fmla="*/ 196 h 197"/>
                  <a:gd name="T58" fmla="*/ 58 w 274"/>
                  <a:gd name="T59" fmla="*/ 195 h 197"/>
                  <a:gd name="T60" fmla="*/ 49 w 274"/>
                  <a:gd name="T61" fmla="*/ 191 h 197"/>
                  <a:gd name="T62" fmla="*/ 43 w 274"/>
                  <a:gd name="T63" fmla="*/ 182 h 197"/>
                  <a:gd name="T64" fmla="*/ 35 w 274"/>
                  <a:gd name="T65" fmla="*/ 180 h 197"/>
                  <a:gd name="T66" fmla="*/ 23 w 274"/>
                  <a:gd name="T67" fmla="*/ 177 h 197"/>
                  <a:gd name="T68" fmla="*/ 18 w 274"/>
                  <a:gd name="T69" fmla="*/ 174 h 197"/>
                  <a:gd name="T70" fmla="*/ 4 w 274"/>
                  <a:gd name="T71" fmla="*/ 175 h 197"/>
                  <a:gd name="T72" fmla="*/ 2 w 274"/>
                  <a:gd name="T73" fmla="*/ 166 h 197"/>
                  <a:gd name="T74" fmla="*/ 9 w 274"/>
                  <a:gd name="T75" fmla="*/ 162 h 197"/>
                  <a:gd name="T76" fmla="*/ 19 w 274"/>
                  <a:gd name="T77" fmla="*/ 162 h 197"/>
                  <a:gd name="T78" fmla="*/ 27 w 274"/>
                  <a:gd name="T79" fmla="*/ 154 h 197"/>
                  <a:gd name="T80" fmla="*/ 40 w 274"/>
                  <a:gd name="T81" fmla="*/ 148 h 197"/>
                  <a:gd name="T82" fmla="*/ 45 w 274"/>
                  <a:gd name="T83" fmla="*/ 138 h 197"/>
                  <a:gd name="T84" fmla="*/ 56 w 274"/>
                  <a:gd name="T85" fmla="*/ 131 h 197"/>
                  <a:gd name="T86" fmla="*/ 57 w 274"/>
                  <a:gd name="T87" fmla="*/ 126 h 197"/>
                  <a:gd name="T88" fmla="*/ 53 w 274"/>
                  <a:gd name="T89" fmla="*/ 117 h 197"/>
                  <a:gd name="T90" fmla="*/ 61 w 274"/>
                  <a:gd name="T91" fmla="*/ 110 h 197"/>
                  <a:gd name="T92" fmla="*/ 64 w 274"/>
                  <a:gd name="T93" fmla="*/ 100 h 197"/>
                  <a:gd name="T94" fmla="*/ 66 w 274"/>
                  <a:gd name="T95" fmla="*/ 91 h 197"/>
                  <a:gd name="T96" fmla="*/ 69 w 274"/>
                  <a:gd name="T97" fmla="*/ 85 h 197"/>
                  <a:gd name="T98" fmla="*/ 68 w 274"/>
                  <a:gd name="T99" fmla="*/ 81 h 197"/>
                  <a:gd name="T100" fmla="*/ 75 w 274"/>
                  <a:gd name="T101" fmla="*/ 76 h 197"/>
                  <a:gd name="T102" fmla="*/ 85 w 274"/>
                  <a:gd name="T103" fmla="*/ 67 h 197"/>
                  <a:gd name="T104" fmla="*/ 91 w 274"/>
                  <a:gd name="T105" fmla="*/ 59 h 197"/>
                  <a:gd name="T106" fmla="*/ 89 w 274"/>
                  <a:gd name="T107" fmla="*/ 43 h 197"/>
                  <a:gd name="T108" fmla="*/ 95 w 274"/>
                  <a:gd name="T109" fmla="*/ 40 h 197"/>
                  <a:gd name="T110" fmla="*/ 105 w 274"/>
                  <a:gd name="T111" fmla="*/ 32 h 197"/>
                  <a:gd name="T112" fmla="*/ 112 w 274"/>
                  <a:gd name="T113" fmla="*/ 23 h 197"/>
                  <a:gd name="T114" fmla="*/ 122 w 274"/>
                  <a:gd name="T115" fmla="*/ 15 h 197"/>
                  <a:gd name="T116" fmla="*/ 135 w 274"/>
                  <a:gd name="T117" fmla="*/ 12 h 197"/>
                  <a:gd name="T118" fmla="*/ 146 w 274"/>
                  <a:gd name="T119" fmla="*/ 1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197">
                    <a:moveTo>
                      <a:pt x="150" y="11"/>
                    </a:moveTo>
                    <a:lnTo>
                      <a:pt x="150" y="10"/>
                    </a:lnTo>
                    <a:lnTo>
                      <a:pt x="150" y="9"/>
                    </a:lnTo>
                    <a:lnTo>
                      <a:pt x="151" y="9"/>
                    </a:lnTo>
                    <a:lnTo>
                      <a:pt x="152" y="7"/>
                    </a:lnTo>
                    <a:lnTo>
                      <a:pt x="154" y="5"/>
                    </a:lnTo>
                    <a:lnTo>
                      <a:pt x="155" y="4"/>
                    </a:lnTo>
                    <a:lnTo>
                      <a:pt x="156" y="4"/>
                    </a:lnTo>
                    <a:lnTo>
                      <a:pt x="157" y="3"/>
                    </a:lnTo>
                    <a:lnTo>
                      <a:pt x="157" y="3"/>
                    </a:lnTo>
                    <a:lnTo>
                      <a:pt x="158" y="3"/>
                    </a:lnTo>
                    <a:lnTo>
                      <a:pt x="159" y="4"/>
                    </a:lnTo>
                    <a:lnTo>
                      <a:pt x="159" y="5"/>
                    </a:lnTo>
                    <a:lnTo>
                      <a:pt x="158" y="5"/>
                    </a:lnTo>
                    <a:lnTo>
                      <a:pt x="157" y="5"/>
                    </a:lnTo>
                    <a:lnTo>
                      <a:pt x="157" y="6"/>
                    </a:lnTo>
                    <a:lnTo>
                      <a:pt x="158" y="7"/>
                    </a:lnTo>
                    <a:lnTo>
                      <a:pt x="159" y="7"/>
                    </a:lnTo>
                    <a:lnTo>
                      <a:pt x="160" y="7"/>
                    </a:lnTo>
                    <a:lnTo>
                      <a:pt x="160" y="7"/>
                    </a:lnTo>
                    <a:lnTo>
                      <a:pt x="162" y="7"/>
                    </a:lnTo>
                    <a:lnTo>
                      <a:pt x="163" y="8"/>
                    </a:lnTo>
                    <a:lnTo>
                      <a:pt x="164" y="7"/>
                    </a:lnTo>
                    <a:lnTo>
                      <a:pt x="163" y="6"/>
                    </a:lnTo>
                    <a:lnTo>
                      <a:pt x="164" y="6"/>
                    </a:lnTo>
                    <a:lnTo>
                      <a:pt x="164" y="5"/>
                    </a:lnTo>
                    <a:lnTo>
                      <a:pt x="164" y="5"/>
                    </a:lnTo>
                    <a:lnTo>
                      <a:pt x="164" y="4"/>
                    </a:lnTo>
                    <a:lnTo>
                      <a:pt x="164" y="3"/>
                    </a:lnTo>
                    <a:lnTo>
                      <a:pt x="165" y="4"/>
                    </a:lnTo>
                    <a:lnTo>
                      <a:pt x="166" y="5"/>
                    </a:lnTo>
                    <a:lnTo>
                      <a:pt x="166" y="5"/>
                    </a:lnTo>
                    <a:lnTo>
                      <a:pt x="167" y="5"/>
                    </a:lnTo>
                    <a:lnTo>
                      <a:pt x="166" y="4"/>
                    </a:lnTo>
                    <a:lnTo>
                      <a:pt x="167" y="3"/>
                    </a:lnTo>
                    <a:lnTo>
                      <a:pt x="168" y="2"/>
                    </a:lnTo>
                    <a:lnTo>
                      <a:pt x="169" y="2"/>
                    </a:lnTo>
                    <a:lnTo>
                      <a:pt x="170" y="2"/>
                    </a:lnTo>
                    <a:lnTo>
                      <a:pt x="171" y="2"/>
                    </a:lnTo>
                    <a:lnTo>
                      <a:pt x="171" y="2"/>
                    </a:lnTo>
                    <a:lnTo>
                      <a:pt x="172" y="2"/>
                    </a:lnTo>
                    <a:lnTo>
                      <a:pt x="173" y="2"/>
                    </a:lnTo>
                    <a:lnTo>
                      <a:pt x="174" y="2"/>
                    </a:lnTo>
                    <a:lnTo>
                      <a:pt x="175" y="2"/>
                    </a:lnTo>
                    <a:lnTo>
                      <a:pt x="175" y="3"/>
                    </a:lnTo>
                    <a:lnTo>
                      <a:pt x="175" y="4"/>
                    </a:lnTo>
                    <a:lnTo>
                      <a:pt x="175" y="5"/>
                    </a:lnTo>
                    <a:lnTo>
                      <a:pt x="176" y="5"/>
                    </a:lnTo>
                    <a:lnTo>
                      <a:pt x="177" y="5"/>
                    </a:lnTo>
                    <a:lnTo>
                      <a:pt x="177" y="4"/>
                    </a:lnTo>
                    <a:lnTo>
                      <a:pt x="177" y="3"/>
                    </a:lnTo>
                    <a:lnTo>
                      <a:pt x="177" y="2"/>
                    </a:lnTo>
                    <a:lnTo>
                      <a:pt x="176" y="2"/>
                    </a:lnTo>
                    <a:lnTo>
                      <a:pt x="177" y="1"/>
                    </a:lnTo>
                    <a:lnTo>
                      <a:pt x="177" y="2"/>
                    </a:lnTo>
                    <a:lnTo>
                      <a:pt x="181" y="2"/>
                    </a:lnTo>
                    <a:lnTo>
                      <a:pt x="181" y="2"/>
                    </a:lnTo>
                    <a:lnTo>
                      <a:pt x="182" y="2"/>
                    </a:lnTo>
                    <a:lnTo>
                      <a:pt x="182" y="1"/>
                    </a:lnTo>
                    <a:lnTo>
                      <a:pt x="183" y="1"/>
                    </a:lnTo>
                    <a:lnTo>
                      <a:pt x="184" y="0"/>
                    </a:lnTo>
                    <a:lnTo>
                      <a:pt x="185" y="1"/>
                    </a:lnTo>
                    <a:lnTo>
                      <a:pt x="185" y="2"/>
                    </a:lnTo>
                    <a:lnTo>
                      <a:pt x="186" y="2"/>
                    </a:lnTo>
                    <a:lnTo>
                      <a:pt x="185" y="3"/>
                    </a:lnTo>
                    <a:lnTo>
                      <a:pt x="186" y="3"/>
                    </a:lnTo>
                    <a:lnTo>
                      <a:pt x="188" y="3"/>
                    </a:lnTo>
                    <a:lnTo>
                      <a:pt x="189" y="3"/>
                    </a:lnTo>
                    <a:lnTo>
                      <a:pt x="190" y="3"/>
                    </a:lnTo>
                    <a:lnTo>
                      <a:pt x="191" y="4"/>
                    </a:lnTo>
                    <a:lnTo>
                      <a:pt x="192" y="2"/>
                    </a:lnTo>
                    <a:lnTo>
                      <a:pt x="194" y="2"/>
                    </a:lnTo>
                    <a:lnTo>
                      <a:pt x="195" y="2"/>
                    </a:lnTo>
                    <a:lnTo>
                      <a:pt x="195" y="1"/>
                    </a:lnTo>
                    <a:lnTo>
                      <a:pt x="195" y="1"/>
                    </a:lnTo>
                    <a:lnTo>
                      <a:pt x="196" y="1"/>
                    </a:lnTo>
                    <a:lnTo>
                      <a:pt x="197" y="1"/>
                    </a:lnTo>
                    <a:lnTo>
                      <a:pt x="198" y="1"/>
                    </a:lnTo>
                    <a:lnTo>
                      <a:pt x="199" y="2"/>
                    </a:lnTo>
                    <a:lnTo>
                      <a:pt x="200" y="2"/>
                    </a:lnTo>
                    <a:lnTo>
                      <a:pt x="200" y="3"/>
                    </a:lnTo>
                    <a:lnTo>
                      <a:pt x="201" y="3"/>
                    </a:lnTo>
                    <a:lnTo>
                      <a:pt x="202" y="3"/>
                    </a:lnTo>
                    <a:lnTo>
                      <a:pt x="202" y="4"/>
                    </a:lnTo>
                    <a:lnTo>
                      <a:pt x="203" y="5"/>
                    </a:lnTo>
                    <a:lnTo>
                      <a:pt x="204" y="7"/>
                    </a:lnTo>
                    <a:lnTo>
                      <a:pt x="205" y="8"/>
                    </a:lnTo>
                    <a:lnTo>
                      <a:pt x="206" y="7"/>
                    </a:lnTo>
                    <a:lnTo>
                      <a:pt x="208" y="8"/>
                    </a:lnTo>
                    <a:lnTo>
                      <a:pt x="208" y="8"/>
                    </a:lnTo>
                    <a:lnTo>
                      <a:pt x="212" y="8"/>
                    </a:lnTo>
                    <a:lnTo>
                      <a:pt x="212" y="8"/>
                    </a:lnTo>
                    <a:lnTo>
                      <a:pt x="213" y="7"/>
                    </a:lnTo>
                    <a:lnTo>
                      <a:pt x="214" y="7"/>
                    </a:lnTo>
                    <a:lnTo>
                      <a:pt x="214" y="6"/>
                    </a:lnTo>
                    <a:lnTo>
                      <a:pt x="215" y="6"/>
                    </a:lnTo>
                    <a:lnTo>
                      <a:pt x="215" y="6"/>
                    </a:lnTo>
                    <a:lnTo>
                      <a:pt x="216" y="8"/>
                    </a:lnTo>
                    <a:lnTo>
                      <a:pt x="216" y="9"/>
                    </a:lnTo>
                    <a:lnTo>
                      <a:pt x="216" y="9"/>
                    </a:lnTo>
                    <a:lnTo>
                      <a:pt x="217" y="9"/>
                    </a:lnTo>
                    <a:lnTo>
                      <a:pt x="219" y="10"/>
                    </a:lnTo>
                    <a:lnTo>
                      <a:pt x="221" y="11"/>
                    </a:lnTo>
                    <a:lnTo>
                      <a:pt x="223" y="11"/>
                    </a:lnTo>
                    <a:lnTo>
                      <a:pt x="224" y="12"/>
                    </a:lnTo>
                    <a:lnTo>
                      <a:pt x="226" y="12"/>
                    </a:lnTo>
                    <a:lnTo>
                      <a:pt x="228" y="13"/>
                    </a:lnTo>
                    <a:lnTo>
                      <a:pt x="229" y="15"/>
                    </a:lnTo>
                    <a:lnTo>
                      <a:pt x="229" y="15"/>
                    </a:lnTo>
                    <a:lnTo>
                      <a:pt x="231" y="16"/>
                    </a:lnTo>
                    <a:lnTo>
                      <a:pt x="232" y="16"/>
                    </a:lnTo>
                    <a:lnTo>
                      <a:pt x="233" y="16"/>
                    </a:lnTo>
                    <a:lnTo>
                      <a:pt x="234" y="15"/>
                    </a:lnTo>
                    <a:lnTo>
                      <a:pt x="235" y="15"/>
                    </a:lnTo>
                    <a:lnTo>
                      <a:pt x="236" y="14"/>
                    </a:lnTo>
                    <a:lnTo>
                      <a:pt x="236" y="13"/>
                    </a:lnTo>
                    <a:lnTo>
                      <a:pt x="237" y="13"/>
                    </a:lnTo>
                    <a:lnTo>
                      <a:pt x="237" y="12"/>
                    </a:lnTo>
                    <a:lnTo>
                      <a:pt x="239" y="12"/>
                    </a:lnTo>
                    <a:lnTo>
                      <a:pt x="239" y="12"/>
                    </a:lnTo>
                    <a:lnTo>
                      <a:pt x="241" y="15"/>
                    </a:lnTo>
                    <a:lnTo>
                      <a:pt x="242" y="15"/>
                    </a:lnTo>
                    <a:lnTo>
                      <a:pt x="242" y="15"/>
                    </a:lnTo>
                    <a:lnTo>
                      <a:pt x="242" y="17"/>
                    </a:lnTo>
                    <a:lnTo>
                      <a:pt x="243" y="18"/>
                    </a:lnTo>
                    <a:lnTo>
                      <a:pt x="243" y="19"/>
                    </a:lnTo>
                    <a:lnTo>
                      <a:pt x="243" y="19"/>
                    </a:lnTo>
                    <a:lnTo>
                      <a:pt x="243" y="22"/>
                    </a:lnTo>
                    <a:lnTo>
                      <a:pt x="244" y="22"/>
                    </a:lnTo>
                    <a:lnTo>
                      <a:pt x="245" y="23"/>
                    </a:lnTo>
                    <a:lnTo>
                      <a:pt x="246" y="23"/>
                    </a:lnTo>
                    <a:lnTo>
                      <a:pt x="246" y="23"/>
                    </a:lnTo>
                    <a:lnTo>
                      <a:pt x="247" y="23"/>
                    </a:lnTo>
                    <a:lnTo>
                      <a:pt x="248" y="23"/>
                    </a:lnTo>
                    <a:lnTo>
                      <a:pt x="249" y="23"/>
                    </a:lnTo>
                    <a:lnTo>
                      <a:pt x="250" y="23"/>
                    </a:lnTo>
                    <a:lnTo>
                      <a:pt x="251" y="22"/>
                    </a:lnTo>
                    <a:lnTo>
                      <a:pt x="252" y="22"/>
                    </a:lnTo>
                    <a:lnTo>
                      <a:pt x="253" y="22"/>
                    </a:lnTo>
                    <a:lnTo>
                      <a:pt x="254" y="22"/>
                    </a:lnTo>
                    <a:lnTo>
                      <a:pt x="257" y="22"/>
                    </a:lnTo>
                    <a:lnTo>
                      <a:pt x="259" y="22"/>
                    </a:lnTo>
                    <a:lnTo>
                      <a:pt x="260" y="22"/>
                    </a:lnTo>
                    <a:lnTo>
                      <a:pt x="260" y="22"/>
                    </a:lnTo>
                    <a:lnTo>
                      <a:pt x="261" y="22"/>
                    </a:lnTo>
                    <a:lnTo>
                      <a:pt x="262" y="21"/>
                    </a:lnTo>
                    <a:lnTo>
                      <a:pt x="263" y="20"/>
                    </a:lnTo>
                    <a:lnTo>
                      <a:pt x="265" y="19"/>
                    </a:lnTo>
                    <a:lnTo>
                      <a:pt x="266" y="19"/>
                    </a:lnTo>
                    <a:lnTo>
                      <a:pt x="267" y="19"/>
                    </a:lnTo>
                    <a:lnTo>
                      <a:pt x="269" y="19"/>
                    </a:lnTo>
                    <a:lnTo>
                      <a:pt x="270" y="19"/>
                    </a:lnTo>
                    <a:lnTo>
                      <a:pt x="271" y="19"/>
                    </a:lnTo>
                    <a:lnTo>
                      <a:pt x="272" y="19"/>
                    </a:lnTo>
                    <a:lnTo>
                      <a:pt x="273" y="19"/>
                    </a:lnTo>
                    <a:lnTo>
                      <a:pt x="274" y="19"/>
                    </a:lnTo>
                    <a:lnTo>
                      <a:pt x="263" y="36"/>
                    </a:lnTo>
                    <a:lnTo>
                      <a:pt x="250" y="57"/>
                    </a:lnTo>
                    <a:lnTo>
                      <a:pt x="250" y="58"/>
                    </a:lnTo>
                    <a:lnTo>
                      <a:pt x="250" y="59"/>
                    </a:lnTo>
                    <a:lnTo>
                      <a:pt x="250" y="60"/>
                    </a:lnTo>
                    <a:lnTo>
                      <a:pt x="250" y="60"/>
                    </a:lnTo>
                    <a:lnTo>
                      <a:pt x="250" y="61"/>
                    </a:lnTo>
                    <a:lnTo>
                      <a:pt x="250" y="62"/>
                    </a:lnTo>
                    <a:lnTo>
                      <a:pt x="250" y="63"/>
                    </a:lnTo>
                    <a:lnTo>
                      <a:pt x="250" y="64"/>
                    </a:lnTo>
                    <a:lnTo>
                      <a:pt x="250" y="64"/>
                    </a:lnTo>
                    <a:lnTo>
                      <a:pt x="250" y="65"/>
                    </a:lnTo>
                    <a:lnTo>
                      <a:pt x="250" y="66"/>
                    </a:lnTo>
                    <a:lnTo>
                      <a:pt x="250" y="67"/>
                    </a:lnTo>
                    <a:lnTo>
                      <a:pt x="250" y="67"/>
                    </a:lnTo>
                    <a:lnTo>
                      <a:pt x="251" y="69"/>
                    </a:lnTo>
                    <a:lnTo>
                      <a:pt x="251" y="70"/>
                    </a:lnTo>
                    <a:lnTo>
                      <a:pt x="250" y="70"/>
                    </a:lnTo>
                    <a:lnTo>
                      <a:pt x="250" y="72"/>
                    </a:lnTo>
                    <a:lnTo>
                      <a:pt x="251" y="73"/>
                    </a:lnTo>
                    <a:lnTo>
                      <a:pt x="252" y="74"/>
                    </a:lnTo>
                    <a:lnTo>
                      <a:pt x="253" y="74"/>
                    </a:lnTo>
                    <a:lnTo>
                      <a:pt x="253" y="75"/>
                    </a:lnTo>
                    <a:lnTo>
                      <a:pt x="253" y="76"/>
                    </a:lnTo>
                    <a:lnTo>
                      <a:pt x="253" y="77"/>
                    </a:lnTo>
                    <a:lnTo>
                      <a:pt x="253" y="77"/>
                    </a:lnTo>
                    <a:lnTo>
                      <a:pt x="253" y="78"/>
                    </a:lnTo>
                    <a:lnTo>
                      <a:pt x="252" y="78"/>
                    </a:lnTo>
                    <a:lnTo>
                      <a:pt x="252" y="79"/>
                    </a:lnTo>
                    <a:lnTo>
                      <a:pt x="251" y="81"/>
                    </a:lnTo>
                    <a:lnTo>
                      <a:pt x="251" y="81"/>
                    </a:lnTo>
                    <a:lnTo>
                      <a:pt x="250" y="83"/>
                    </a:lnTo>
                    <a:lnTo>
                      <a:pt x="250" y="84"/>
                    </a:lnTo>
                    <a:lnTo>
                      <a:pt x="250" y="84"/>
                    </a:lnTo>
                    <a:lnTo>
                      <a:pt x="250" y="85"/>
                    </a:lnTo>
                    <a:lnTo>
                      <a:pt x="250" y="87"/>
                    </a:lnTo>
                    <a:lnTo>
                      <a:pt x="251" y="88"/>
                    </a:lnTo>
                    <a:lnTo>
                      <a:pt x="252" y="89"/>
                    </a:lnTo>
                    <a:lnTo>
                      <a:pt x="252" y="90"/>
                    </a:lnTo>
                    <a:lnTo>
                      <a:pt x="253" y="93"/>
                    </a:lnTo>
                    <a:lnTo>
                      <a:pt x="253" y="95"/>
                    </a:lnTo>
                    <a:lnTo>
                      <a:pt x="253" y="96"/>
                    </a:lnTo>
                    <a:lnTo>
                      <a:pt x="254" y="98"/>
                    </a:lnTo>
                    <a:lnTo>
                      <a:pt x="254" y="99"/>
                    </a:lnTo>
                    <a:lnTo>
                      <a:pt x="255" y="101"/>
                    </a:lnTo>
                    <a:lnTo>
                      <a:pt x="256" y="102"/>
                    </a:lnTo>
                    <a:lnTo>
                      <a:pt x="257" y="102"/>
                    </a:lnTo>
                    <a:lnTo>
                      <a:pt x="257" y="102"/>
                    </a:lnTo>
                    <a:lnTo>
                      <a:pt x="258" y="102"/>
                    </a:lnTo>
                    <a:lnTo>
                      <a:pt x="260" y="102"/>
                    </a:lnTo>
                    <a:lnTo>
                      <a:pt x="261" y="102"/>
                    </a:lnTo>
                    <a:lnTo>
                      <a:pt x="264" y="102"/>
                    </a:lnTo>
                    <a:lnTo>
                      <a:pt x="266" y="102"/>
                    </a:lnTo>
                    <a:lnTo>
                      <a:pt x="267" y="102"/>
                    </a:lnTo>
                    <a:lnTo>
                      <a:pt x="268" y="104"/>
                    </a:lnTo>
                    <a:lnTo>
                      <a:pt x="269" y="106"/>
                    </a:lnTo>
                    <a:lnTo>
                      <a:pt x="270" y="107"/>
                    </a:lnTo>
                    <a:lnTo>
                      <a:pt x="270" y="108"/>
                    </a:lnTo>
                    <a:lnTo>
                      <a:pt x="271" y="122"/>
                    </a:lnTo>
                    <a:lnTo>
                      <a:pt x="245" y="115"/>
                    </a:lnTo>
                    <a:lnTo>
                      <a:pt x="244" y="113"/>
                    </a:lnTo>
                    <a:lnTo>
                      <a:pt x="244" y="112"/>
                    </a:lnTo>
                    <a:lnTo>
                      <a:pt x="243" y="112"/>
                    </a:lnTo>
                    <a:lnTo>
                      <a:pt x="243" y="112"/>
                    </a:lnTo>
                    <a:lnTo>
                      <a:pt x="242" y="112"/>
                    </a:lnTo>
                    <a:lnTo>
                      <a:pt x="241" y="111"/>
                    </a:lnTo>
                    <a:lnTo>
                      <a:pt x="240" y="110"/>
                    </a:lnTo>
                    <a:lnTo>
                      <a:pt x="239" y="109"/>
                    </a:lnTo>
                    <a:lnTo>
                      <a:pt x="236" y="109"/>
                    </a:lnTo>
                    <a:lnTo>
                      <a:pt x="233" y="108"/>
                    </a:lnTo>
                    <a:lnTo>
                      <a:pt x="233" y="108"/>
                    </a:lnTo>
                    <a:lnTo>
                      <a:pt x="231" y="108"/>
                    </a:lnTo>
                    <a:lnTo>
                      <a:pt x="230" y="109"/>
                    </a:lnTo>
                    <a:lnTo>
                      <a:pt x="230" y="110"/>
                    </a:lnTo>
                    <a:lnTo>
                      <a:pt x="229" y="111"/>
                    </a:lnTo>
                    <a:lnTo>
                      <a:pt x="229" y="111"/>
                    </a:lnTo>
                    <a:lnTo>
                      <a:pt x="228" y="112"/>
                    </a:lnTo>
                    <a:lnTo>
                      <a:pt x="227" y="112"/>
                    </a:lnTo>
                    <a:lnTo>
                      <a:pt x="226" y="114"/>
                    </a:lnTo>
                    <a:lnTo>
                      <a:pt x="225" y="115"/>
                    </a:lnTo>
                    <a:lnTo>
                      <a:pt x="223" y="115"/>
                    </a:lnTo>
                    <a:lnTo>
                      <a:pt x="223" y="116"/>
                    </a:lnTo>
                    <a:lnTo>
                      <a:pt x="222" y="116"/>
                    </a:lnTo>
                    <a:lnTo>
                      <a:pt x="222" y="116"/>
                    </a:lnTo>
                    <a:lnTo>
                      <a:pt x="221" y="116"/>
                    </a:lnTo>
                    <a:lnTo>
                      <a:pt x="219" y="116"/>
                    </a:lnTo>
                    <a:lnTo>
                      <a:pt x="217" y="115"/>
                    </a:lnTo>
                    <a:lnTo>
                      <a:pt x="216" y="115"/>
                    </a:lnTo>
                    <a:lnTo>
                      <a:pt x="215" y="114"/>
                    </a:lnTo>
                    <a:lnTo>
                      <a:pt x="214" y="112"/>
                    </a:lnTo>
                    <a:lnTo>
                      <a:pt x="212" y="112"/>
                    </a:lnTo>
                    <a:lnTo>
                      <a:pt x="212" y="113"/>
                    </a:lnTo>
                    <a:lnTo>
                      <a:pt x="211" y="114"/>
                    </a:lnTo>
                    <a:lnTo>
                      <a:pt x="210" y="115"/>
                    </a:lnTo>
                    <a:lnTo>
                      <a:pt x="209" y="115"/>
                    </a:lnTo>
                    <a:lnTo>
                      <a:pt x="208" y="115"/>
                    </a:lnTo>
                    <a:lnTo>
                      <a:pt x="207" y="115"/>
                    </a:lnTo>
                    <a:lnTo>
                      <a:pt x="205" y="115"/>
                    </a:lnTo>
                    <a:lnTo>
                      <a:pt x="205" y="116"/>
                    </a:lnTo>
                    <a:lnTo>
                      <a:pt x="204" y="116"/>
                    </a:lnTo>
                    <a:lnTo>
                      <a:pt x="203" y="118"/>
                    </a:lnTo>
                    <a:lnTo>
                      <a:pt x="202" y="119"/>
                    </a:lnTo>
                    <a:lnTo>
                      <a:pt x="202" y="118"/>
                    </a:lnTo>
                    <a:lnTo>
                      <a:pt x="201" y="118"/>
                    </a:lnTo>
                    <a:lnTo>
                      <a:pt x="201" y="117"/>
                    </a:lnTo>
                    <a:lnTo>
                      <a:pt x="200" y="116"/>
                    </a:lnTo>
                    <a:lnTo>
                      <a:pt x="200" y="115"/>
                    </a:lnTo>
                    <a:lnTo>
                      <a:pt x="200" y="115"/>
                    </a:lnTo>
                    <a:lnTo>
                      <a:pt x="198" y="114"/>
                    </a:lnTo>
                    <a:lnTo>
                      <a:pt x="198" y="114"/>
                    </a:lnTo>
                    <a:lnTo>
                      <a:pt x="196" y="114"/>
                    </a:lnTo>
                    <a:lnTo>
                      <a:pt x="195" y="115"/>
                    </a:lnTo>
                    <a:lnTo>
                      <a:pt x="194" y="115"/>
                    </a:lnTo>
                    <a:lnTo>
                      <a:pt x="193" y="115"/>
                    </a:lnTo>
                    <a:lnTo>
                      <a:pt x="192" y="115"/>
                    </a:lnTo>
                    <a:lnTo>
                      <a:pt x="191" y="115"/>
                    </a:lnTo>
                    <a:lnTo>
                      <a:pt x="191" y="115"/>
                    </a:lnTo>
                    <a:lnTo>
                      <a:pt x="191" y="115"/>
                    </a:lnTo>
                    <a:lnTo>
                      <a:pt x="191" y="114"/>
                    </a:lnTo>
                    <a:lnTo>
                      <a:pt x="190" y="113"/>
                    </a:lnTo>
                    <a:lnTo>
                      <a:pt x="189" y="112"/>
                    </a:lnTo>
                    <a:lnTo>
                      <a:pt x="188" y="113"/>
                    </a:lnTo>
                    <a:lnTo>
                      <a:pt x="186" y="113"/>
                    </a:lnTo>
                    <a:lnTo>
                      <a:pt x="185" y="112"/>
                    </a:lnTo>
                    <a:lnTo>
                      <a:pt x="184" y="112"/>
                    </a:lnTo>
                    <a:lnTo>
                      <a:pt x="184" y="112"/>
                    </a:lnTo>
                    <a:lnTo>
                      <a:pt x="184" y="113"/>
                    </a:lnTo>
                    <a:lnTo>
                      <a:pt x="182" y="113"/>
                    </a:lnTo>
                    <a:lnTo>
                      <a:pt x="181" y="113"/>
                    </a:lnTo>
                    <a:lnTo>
                      <a:pt x="181" y="114"/>
                    </a:lnTo>
                    <a:lnTo>
                      <a:pt x="180" y="113"/>
                    </a:lnTo>
                    <a:lnTo>
                      <a:pt x="179" y="113"/>
                    </a:lnTo>
                    <a:lnTo>
                      <a:pt x="177" y="113"/>
                    </a:lnTo>
                    <a:lnTo>
                      <a:pt x="177" y="112"/>
                    </a:lnTo>
                    <a:lnTo>
                      <a:pt x="177" y="112"/>
                    </a:lnTo>
                    <a:lnTo>
                      <a:pt x="176" y="111"/>
                    </a:lnTo>
                    <a:lnTo>
                      <a:pt x="176" y="110"/>
                    </a:lnTo>
                    <a:lnTo>
                      <a:pt x="175" y="109"/>
                    </a:lnTo>
                    <a:lnTo>
                      <a:pt x="173" y="108"/>
                    </a:lnTo>
                    <a:lnTo>
                      <a:pt x="172" y="108"/>
                    </a:lnTo>
                    <a:lnTo>
                      <a:pt x="171" y="108"/>
                    </a:lnTo>
                    <a:lnTo>
                      <a:pt x="171" y="108"/>
                    </a:lnTo>
                    <a:lnTo>
                      <a:pt x="170" y="109"/>
                    </a:lnTo>
                    <a:lnTo>
                      <a:pt x="170" y="110"/>
                    </a:lnTo>
                    <a:lnTo>
                      <a:pt x="169" y="110"/>
                    </a:lnTo>
                    <a:lnTo>
                      <a:pt x="168" y="110"/>
                    </a:lnTo>
                    <a:lnTo>
                      <a:pt x="167" y="111"/>
                    </a:lnTo>
                    <a:lnTo>
                      <a:pt x="166" y="110"/>
                    </a:lnTo>
                    <a:lnTo>
                      <a:pt x="165" y="111"/>
                    </a:lnTo>
                    <a:lnTo>
                      <a:pt x="164" y="111"/>
                    </a:lnTo>
                    <a:lnTo>
                      <a:pt x="164" y="112"/>
                    </a:lnTo>
                    <a:lnTo>
                      <a:pt x="164" y="112"/>
                    </a:lnTo>
                    <a:lnTo>
                      <a:pt x="163" y="112"/>
                    </a:lnTo>
                    <a:lnTo>
                      <a:pt x="162" y="112"/>
                    </a:lnTo>
                    <a:lnTo>
                      <a:pt x="161" y="112"/>
                    </a:lnTo>
                    <a:lnTo>
                      <a:pt x="160" y="112"/>
                    </a:lnTo>
                    <a:lnTo>
                      <a:pt x="160" y="111"/>
                    </a:lnTo>
                    <a:lnTo>
                      <a:pt x="160" y="112"/>
                    </a:lnTo>
                    <a:lnTo>
                      <a:pt x="159" y="112"/>
                    </a:lnTo>
                    <a:lnTo>
                      <a:pt x="159" y="114"/>
                    </a:lnTo>
                    <a:lnTo>
                      <a:pt x="158" y="115"/>
                    </a:lnTo>
                    <a:lnTo>
                      <a:pt x="158" y="114"/>
                    </a:lnTo>
                    <a:lnTo>
                      <a:pt x="157" y="113"/>
                    </a:lnTo>
                    <a:lnTo>
                      <a:pt x="157" y="114"/>
                    </a:lnTo>
                    <a:lnTo>
                      <a:pt x="156" y="113"/>
                    </a:lnTo>
                    <a:lnTo>
                      <a:pt x="154" y="114"/>
                    </a:lnTo>
                    <a:lnTo>
                      <a:pt x="153" y="115"/>
                    </a:lnTo>
                    <a:lnTo>
                      <a:pt x="153" y="115"/>
                    </a:lnTo>
                    <a:lnTo>
                      <a:pt x="152" y="115"/>
                    </a:lnTo>
                    <a:lnTo>
                      <a:pt x="151" y="115"/>
                    </a:lnTo>
                    <a:lnTo>
                      <a:pt x="150" y="115"/>
                    </a:lnTo>
                    <a:lnTo>
                      <a:pt x="150" y="114"/>
                    </a:lnTo>
                    <a:lnTo>
                      <a:pt x="149" y="115"/>
                    </a:lnTo>
                    <a:lnTo>
                      <a:pt x="148" y="115"/>
                    </a:lnTo>
                    <a:lnTo>
                      <a:pt x="147" y="116"/>
                    </a:lnTo>
                    <a:lnTo>
                      <a:pt x="146" y="116"/>
                    </a:lnTo>
                    <a:lnTo>
                      <a:pt x="146" y="115"/>
                    </a:lnTo>
                    <a:lnTo>
                      <a:pt x="145" y="115"/>
                    </a:lnTo>
                    <a:lnTo>
                      <a:pt x="144" y="115"/>
                    </a:lnTo>
                    <a:lnTo>
                      <a:pt x="143" y="115"/>
                    </a:lnTo>
                    <a:lnTo>
                      <a:pt x="142" y="116"/>
                    </a:lnTo>
                    <a:lnTo>
                      <a:pt x="141" y="117"/>
                    </a:lnTo>
                    <a:lnTo>
                      <a:pt x="140" y="119"/>
                    </a:lnTo>
                    <a:lnTo>
                      <a:pt x="140" y="119"/>
                    </a:lnTo>
                    <a:lnTo>
                      <a:pt x="139" y="120"/>
                    </a:lnTo>
                    <a:lnTo>
                      <a:pt x="138" y="121"/>
                    </a:lnTo>
                    <a:lnTo>
                      <a:pt x="136" y="121"/>
                    </a:lnTo>
                    <a:lnTo>
                      <a:pt x="136" y="122"/>
                    </a:lnTo>
                    <a:lnTo>
                      <a:pt x="136" y="122"/>
                    </a:lnTo>
                    <a:lnTo>
                      <a:pt x="136" y="123"/>
                    </a:lnTo>
                    <a:lnTo>
                      <a:pt x="135" y="123"/>
                    </a:lnTo>
                    <a:lnTo>
                      <a:pt x="134" y="123"/>
                    </a:lnTo>
                    <a:lnTo>
                      <a:pt x="133" y="123"/>
                    </a:lnTo>
                    <a:lnTo>
                      <a:pt x="133" y="125"/>
                    </a:lnTo>
                    <a:lnTo>
                      <a:pt x="133" y="126"/>
                    </a:lnTo>
                    <a:lnTo>
                      <a:pt x="133" y="126"/>
                    </a:lnTo>
                    <a:lnTo>
                      <a:pt x="133" y="127"/>
                    </a:lnTo>
                    <a:lnTo>
                      <a:pt x="132" y="127"/>
                    </a:lnTo>
                    <a:lnTo>
                      <a:pt x="130" y="126"/>
                    </a:lnTo>
                    <a:lnTo>
                      <a:pt x="129" y="126"/>
                    </a:lnTo>
                    <a:lnTo>
                      <a:pt x="129" y="126"/>
                    </a:lnTo>
                    <a:lnTo>
                      <a:pt x="128" y="126"/>
                    </a:lnTo>
                    <a:lnTo>
                      <a:pt x="127" y="126"/>
                    </a:lnTo>
                    <a:lnTo>
                      <a:pt x="126" y="126"/>
                    </a:lnTo>
                    <a:lnTo>
                      <a:pt x="125" y="126"/>
                    </a:lnTo>
                    <a:lnTo>
                      <a:pt x="124" y="126"/>
                    </a:lnTo>
                    <a:lnTo>
                      <a:pt x="123" y="126"/>
                    </a:lnTo>
                    <a:lnTo>
                      <a:pt x="122" y="126"/>
                    </a:lnTo>
                    <a:lnTo>
                      <a:pt x="122" y="126"/>
                    </a:lnTo>
                    <a:lnTo>
                      <a:pt x="122" y="127"/>
                    </a:lnTo>
                    <a:lnTo>
                      <a:pt x="114" y="181"/>
                    </a:lnTo>
                    <a:lnTo>
                      <a:pt x="113" y="181"/>
                    </a:lnTo>
                    <a:lnTo>
                      <a:pt x="112" y="181"/>
                    </a:lnTo>
                    <a:lnTo>
                      <a:pt x="112" y="181"/>
                    </a:lnTo>
                    <a:lnTo>
                      <a:pt x="111" y="181"/>
                    </a:lnTo>
                    <a:lnTo>
                      <a:pt x="110" y="181"/>
                    </a:lnTo>
                    <a:lnTo>
                      <a:pt x="109" y="181"/>
                    </a:lnTo>
                    <a:lnTo>
                      <a:pt x="109" y="181"/>
                    </a:lnTo>
                    <a:lnTo>
                      <a:pt x="108" y="180"/>
                    </a:lnTo>
                    <a:lnTo>
                      <a:pt x="106" y="180"/>
                    </a:lnTo>
                    <a:lnTo>
                      <a:pt x="106" y="181"/>
                    </a:lnTo>
                    <a:lnTo>
                      <a:pt x="105" y="181"/>
                    </a:lnTo>
                    <a:lnTo>
                      <a:pt x="104" y="181"/>
                    </a:lnTo>
                    <a:lnTo>
                      <a:pt x="103" y="181"/>
                    </a:lnTo>
                    <a:lnTo>
                      <a:pt x="102" y="181"/>
                    </a:lnTo>
                    <a:lnTo>
                      <a:pt x="101" y="182"/>
                    </a:lnTo>
                    <a:lnTo>
                      <a:pt x="100" y="182"/>
                    </a:lnTo>
                    <a:lnTo>
                      <a:pt x="99" y="181"/>
                    </a:lnTo>
                    <a:lnTo>
                      <a:pt x="98" y="181"/>
                    </a:lnTo>
                    <a:lnTo>
                      <a:pt x="98" y="180"/>
                    </a:lnTo>
                    <a:lnTo>
                      <a:pt x="98" y="179"/>
                    </a:lnTo>
                    <a:lnTo>
                      <a:pt x="97" y="179"/>
                    </a:lnTo>
                    <a:lnTo>
                      <a:pt x="95" y="178"/>
                    </a:lnTo>
                    <a:lnTo>
                      <a:pt x="95" y="179"/>
                    </a:lnTo>
                    <a:lnTo>
                      <a:pt x="94" y="179"/>
                    </a:lnTo>
                    <a:lnTo>
                      <a:pt x="94" y="180"/>
                    </a:lnTo>
                    <a:lnTo>
                      <a:pt x="92" y="180"/>
                    </a:lnTo>
                    <a:lnTo>
                      <a:pt x="91" y="180"/>
                    </a:lnTo>
                    <a:lnTo>
                      <a:pt x="91" y="181"/>
                    </a:lnTo>
                    <a:lnTo>
                      <a:pt x="90" y="181"/>
                    </a:lnTo>
                    <a:lnTo>
                      <a:pt x="89" y="181"/>
                    </a:lnTo>
                    <a:lnTo>
                      <a:pt x="88" y="181"/>
                    </a:lnTo>
                    <a:lnTo>
                      <a:pt x="88" y="180"/>
                    </a:lnTo>
                    <a:lnTo>
                      <a:pt x="87" y="179"/>
                    </a:lnTo>
                    <a:lnTo>
                      <a:pt x="86" y="179"/>
                    </a:lnTo>
                    <a:lnTo>
                      <a:pt x="85" y="179"/>
                    </a:lnTo>
                    <a:lnTo>
                      <a:pt x="85" y="179"/>
                    </a:lnTo>
                    <a:lnTo>
                      <a:pt x="84" y="180"/>
                    </a:lnTo>
                    <a:lnTo>
                      <a:pt x="83" y="180"/>
                    </a:lnTo>
                    <a:lnTo>
                      <a:pt x="82" y="181"/>
                    </a:lnTo>
                    <a:lnTo>
                      <a:pt x="81" y="181"/>
                    </a:lnTo>
                    <a:lnTo>
                      <a:pt x="81" y="181"/>
                    </a:lnTo>
                    <a:lnTo>
                      <a:pt x="80" y="182"/>
                    </a:lnTo>
                    <a:lnTo>
                      <a:pt x="81" y="183"/>
                    </a:lnTo>
                    <a:lnTo>
                      <a:pt x="81" y="184"/>
                    </a:lnTo>
                    <a:lnTo>
                      <a:pt x="81" y="184"/>
                    </a:lnTo>
                    <a:lnTo>
                      <a:pt x="81" y="185"/>
                    </a:lnTo>
                    <a:lnTo>
                      <a:pt x="81" y="186"/>
                    </a:lnTo>
                    <a:lnTo>
                      <a:pt x="81" y="187"/>
                    </a:lnTo>
                    <a:lnTo>
                      <a:pt x="81" y="188"/>
                    </a:lnTo>
                    <a:lnTo>
                      <a:pt x="80" y="188"/>
                    </a:lnTo>
                    <a:lnTo>
                      <a:pt x="79" y="190"/>
                    </a:lnTo>
                    <a:lnTo>
                      <a:pt x="79" y="191"/>
                    </a:lnTo>
                    <a:lnTo>
                      <a:pt x="79" y="192"/>
                    </a:lnTo>
                    <a:lnTo>
                      <a:pt x="78" y="192"/>
                    </a:lnTo>
                    <a:lnTo>
                      <a:pt x="78" y="192"/>
                    </a:lnTo>
                    <a:lnTo>
                      <a:pt x="77" y="191"/>
                    </a:lnTo>
                    <a:lnTo>
                      <a:pt x="77" y="192"/>
                    </a:lnTo>
                    <a:lnTo>
                      <a:pt x="77" y="193"/>
                    </a:lnTo>
                    <a:lnTo>
                      <a:pt x="76" y="193"/>
                    </a:lnTo>
                    <a:lnTo>
                      <a:pt x="75" y="193"/>
                    </a:lnTo>
                    <a:lnTo>
                      <a:pt x="74" y="194"/>
                    </a:lnTo>
                    <a:lnTo>
                      <a:pt x="74" y="195"/>
                    </a:lnTo>
                    <a:lnTo>
                      <a:pt x="74" y="195"/>
                    </a:lnTo>
                    <a:lnTo>
                      <a:pt x="73" y="195"/>
                    </a:lnTo>
                    <a:lnTo>
                      <a:pt x="72" y="196"/>
                    </a:lnTo>
                    <a:lnTo>
                      <a:pt x="71" y="195"/>
                    </a:lnTo>
                    <a:lnTo>
                      <a:pt x="71" y="196"/>
                    </a:lnTo>
                    <a:lnTo>
                      <a:pt x="70" y="196"/>
                    </a:lnTo>
                    <a:lnTo>
                      <a:pt x="69" y="196"/>
                    </a:lnTo>
                    <a:lnTo>
                      <a:pt x="68" y="196"/>
                    </a:lnTo>
                    <a:lnTo>
                      <a:pt x="67" y="195"/>
                    </a:lnTo>
                    <a:lnTo>
                      <a:pt x="67" y="195"/>
                    </a:lnTo>
                    <a:lnTo>
                      <a:pt x="66" y="195"/>
                    </a:lnTo>
                    <a:lnTo>
                      <a:pt x="65" y="195"/>
                    </a:lnTo>
                    <a:lnTo>
                      <a:pt x="64" y="195"/>
                    </a:lnTo>
                    <a:lnTo>
                      <a:pt x="64" y="196"/>
                    </a:lnTo>
                    <a:lnTo>
                      <a:pt x="63" y="197"/>
                    </a:lnTo>
                    <a:lnTo>
                      <a:pt x="62" y="196"/>
                    </a:lnTo>
                    <a:lnTo>
                      <a:pt x="61" y="196"/>
                    </a:lnTo>
                    <a:lnTo>
                      <a:pt x="60" y="195"/>
                    </a:lnTo>
                    <a:lnTo>
                      <a:pt x="59" y="195"/>
                    </a:lnTo>
                    <a:lnTo>
                      <a:pt x="58" y="196"/>
                    </a:lnTo>
                    <a:lnTo>
                      <a:pt x="58" y="195"/>
                    </a:lnTo>
                    <a:lnTo>
                      <a:pt x="57" y="195"/>
                    </a:lnTo>
                    <a:lnTo>
                      <a:pt x="56" y="195"/>
                    </a:lnTo>
                    <a:lnTo>
                      <a:pt x="57" y="194"/>
                    </a:lnTo>
                    <a:lnTo>
                      <a:pt x="57" y="193"/>
                    </a:lnTo>
                    <a:lnTo>
                      <a:pt x="56" y="193"/>
                    </a:lnTo>
                    <a:lnTo>
                      <a:pt x="57" y="192"/>
                    </a:lnTo>
                    <a:lnTo>
                      <a:pt x="57" y="191"/>
                    </a:lnTo>
                    <a:lnTo>
                      <a:pt x="56" y="191"/>
                    </a:lnTo>
                    <a:lnTo>
                      <a:pt x="54" y="191"/>
                    </a:lnTo>
                    <a:lnTo>
                      <a:pt x="54" y="190"/>
                    </a:lnTo>
                    <a:lnTo>
                      <a:pt x="51" y="189"/>
                    </a:lnTo>
                    <a:lnTo>
                      <a:pt x="50" y="189"/>
                    </a:lnTo>
                    <a:lnTo>
                      <a:pt x="50" y="190"/>
                    </a:lnTo>
                    <a:lnTo>
                      <a:pt x="49" y="190"/>
                    </a:lnTo>
                    <a:lnTo>
                      <a:pt x="49" y="191"/>
                    </a:lnTo>
                    <a:lnTo>
                      <a:pt x="48" y="191"/>
                    </a:lnTo>
                    <a:lnTo>
                      <a:pt x="48" y="190"/>
                    </a:lnTo>
                    <a:lnTo>
                      <a:pt x="47" y="188"/>
                    </a:lnTo>
                    <a:lnTo>
                      <a:pt x="47" y="187"/>
                    </a:lnTo>
                    <a:lnTo>
                      <a:pt x="46" y="187"/>
                    </a:lnTo>
                    <a:lnTo>
                      <a:pt x="45" y="188"/>
                    </a:lnTo>
                    <a:lnTo>
                      <a:pt x="45" y="187"/>
                    </a:lnTo>
                    <a:lnTo>
                      <a:pt x="44" y="186"/>
                    </a:lnTo>
                    <a:lnTo>
                      <a:pt x="45" y="186"/>
                    </a:lnTo>
                    <a:lnTo>
                      <a:pt x="45" y="185"/>
                    </a:lnTo>
                    <a:lnTo>
                      <a:pt x="46" y="184"/>
                    </a:lnTo>
                    <a:lnTo>
                      <a:pt x="45" y="184"/>
                    </a:lnTo>
                    <a:lnTo>
                      <a:pt x="44" y="184"/>
                    </a:lnTo>
                    <a:lnTo>
                      <a:pt x="43" y="183"/>
                    </a:lnTo>
                    <a:lnTo>
                      <a:pt x="43" y="182"/>
                    </a:lnTo>
                    <a:lnTo>
                      <a:pt x="43" y="181"/>
                    </a:lnTo>
                    <a:lnTo>
                      <a:pt x="42" y="181"/>
                    </a:lnTo>
                    <a:lnTo>
                      <a:pt x="41" y="181"/>
                    </a:lnTo>
                    <a:lnTo>
                      <a:pt x="40" y="181"/>
                    </a:lnTo>
                    <a:lnTo>
                      <a:pt x="40" y="181"/>
                    </a:lnTo>
                    <a:lnTo>
                      <a:pt x="40" y="180"/>
                    </a:lnTo>
                    <a:lnTo>
                      <a:pt x="39" y="179"/>
                    </a:lnTo>
                    <a:lnTo>
                      <a:pt x="38" y="178"/>
                    </a:lnTo>
                    <a:lnTo>
                      <a:pt x="37" y="178"/>
                    </a:lnTo>
                    <a:lnTo>
                      <a:pt x="37" y="179"/>
                    </a:lnTo>
                    <a:lnTo>
                      <a:pt x="37" y="180"/>
                    </a:lnTo>
                    <a:lnTo>
                      <a:pt x="36" y="180"/>
                    </a:lnTo>
                    <a:lnTo>
                      <a:pt x="36" y="179"/>
                    </a:lnTo>
                    <a:lnTo>
                      <a:pt x="35" y="179"/>
                    </a:lnTo>
                    <a:lnTo>
                      <a:pt x="35" y="180"/>
                    </a:lnTo>
                    <a:lnTo>
                      <a:pt x="34" y="181"/>
                    </a:lnTo>
                    <a:lnTo>
                      <a:pt x="33" y="181"/>
                    </a:lnTo>
                    <a:lnTo>
                      <a:pt x="33" y="180"/>
                    </a:lnTo>
                    <a:lnTo>
                      <a:pt x="32" y="181"/>
                    </a:lnTo>
                    <a:lnTo>
                      <a:pt x="31" y="180"/>
                    </a:lnTo>
                    <a:lnTo>
                      <a:pt x="30" y="181"/>
                    </a:lnTo>
                    <a:lnTo>
                      <a:pt x="29" y="180"/>
                    </a:lnTo>
                    <a:lnTo>
                      <a:pt x="28" y="180"/>
                    </a:lnTo>
                    <a:lnTo>
                      <a:pt x="27" y="179"/>
                    </a:lnTo>
                    <a:lnTo>
                      <a:pt x="27" y="178"/>
                    </a:lnTo>
                    <a:lnTo>
                      <a:pt x="26" y="178"/>
                    </a:lnTo>
                    <a:lnTo>
                      <a:pt x="26" y="177"/>
                    </a:lnTo>
                    <a:lnTo>
                      <a:pt x="24" y="177"/>
                    </a:lnTo>
                    <a:lnTo>
                      <a:pt x="23" y="177"/>
                    </a:lnTo>
                    <a:lnTo>
                      <a:pt x="23" y="177"/>
                    </a:lnTo>
                    <a:lnTo>
                      <a:pt x="24" y="176"/>
                    </a:lnTo>
                    <a:lnTo>
                      <a:pt x="24" y="175"/>
                    </a:lnTo>
                    <a:lnTo>
                      <a:pt x="23" y="174"/>
                    </a:lnTo>
                    <a:lnTo>
                      <a:pt x="23" y="175"/>
                    </a:lnTo>
                    <a:lnTo>
                      <a:pt x="23" y="176"/>
                    </a:lnTo>
                    <a:lnTo>
                      <a:pt x="22" y="176"/>
                    </a:lnTo>
                    <a:lnTo>
                      <a:pt x="21" y="177"/>
                    </a:lnTo>
                    <a:lnTo>
                      <a:pt x="20" y="177"/>
                    </a:lnTo>
                    <a:lnTo>
                      <a:pt x="19" y="176"/>
                    </a:lnTo>
                    <a:lnTo>
                      <a:pt x="19" y="175"/>
                    </a:lnTo>
                    <a:lnTo>
                      <a:pt x="18" y="176"/>
                    </a:lnTo>
                    <a:lnTo>
                      <a:pt x="17" y="176"/>
                    </a:lnTo>
                    <a:lnTo>
                      <a:pt x="16" y="176"/>
                    </a:lnTo>
                    <a:lnTo>
                      <a:pt x="16" y="175"/>
                    </a:lnTo>
                    <a:lnTo>
                      <a:pt x="18" y="174"/>
                    </a:lnTo>
                    <a:lnTo>
                      <a:pt x="17" y="174"/>
                    </a:lnTo>
                    <a:lnTo>
                      <a:pt x="16" y="174"/>
                    </a:lnTo>
                    <a:lnTo>
                      <a:pt x="16" y="174"/>
                    </a:lnTo>
                    <a:lnTo>
                      <a:pt x="14" y="174"/>
                    </a:lnTo>
                    <a:lnTo>
                      <a:pt x="13" y="174"/>
                    </a:lnTo>
                    <a:lnTo>
                      <a:pt x="12" y="174"/>
                    </a:lnTo>
                    <a:lnTo>
                      <a:pt x="12" y="174"/>
                    </a:lnTo>
                    <a:lnTo>
                      <a:pt x="10" y="174"/>
                    </a:lnTo>
                    <a:lnTo>
                      <a:pt x="8" y="174"/>
                    </a:lnTo>
                    <a:lnTo>
                      <a:pt x="7" y="174"/>
                    </a:lnTo>
                    <a:lnTo>
                      <a:pt x="6" y="174"/>
                    </a:lnTo>
                    <a:lnTo>
                      <a:pt x="6" y="175"/>
                    </a:lnTo>
                    <a:lnTo>
                      <a:pt x="5" y="175"/>
                    </a:lnTo>
                    <a:lnTo>
                      <a:pt x="5" y="175"/>
                    </a:lnTo>
                    <a:lnTo>
                      <a:pt x="4" y="175"/>
                    </a:lnTo>
                    <a:lnTo>
                      <a:pt x="3" y="174"/>
                    </a:lnTo>
                    <a:lnTo>
                      <a:pt x="3" y="174"/>
                    </a:lnTo>
                    <a:lnTo>
                      <a:pt x="2" y="172"/>
                    </a:lnTo>
                    <a:lnTo>
                      <a:pt x="2" y="171"/>
                    </a:lnTo>
                    <a:lnTo>
                      <a:pt x="2" y="171"/>
                    </a:lnTo>
                    <a:lnTo>
                      <a:pt x="2" y="171"/>
                    </a:lnTo>
                    <a:lnTo>
                      <a:pt x="2" y="170"/>
                    </a:lnTo>
                    <a:lnTo>
                      <a:pt x="2" y="170"/>
                    </a:lnTo>
                    <a:lnTo>
                      <a:pt x="1" y="170"/>
                    </a:lnTo>
                    <a:lnTo>
                      <a:pt x="0" y="169"/>
                    </a:lnTo>
                    <a:lnTo>
                      <a:pt x="1" y="168"/>
                    </a:lnTo>
                    <a:lnTo>
                      <a:pt x="2" y="168"/>
                    </a:lnTo>
                    <a:lnTo>
                      <a:pt x="1" y="167"/>
                    </a:lnTo>
                    <a:lnTo>
                      <a:pt x="2" y="167"/>
                    </a:lnTo>
                    <a:lnTo>
                      <a:pt x="2" y="166"/>
                    </a:lnTo>
                    <a:lnTo>
                      <a:pt x="2" y="165"/>
                    </a:lnTo>
                    <a:lnTo>
                      <a:pt x="3" y="165"/>
                    </a:lnTo>
                    <a:lnTo>
                      <a:pt x="3" y="166"/>
                    </a:lnTo>
                    <a:lnTo>
                      <a:pt x="4" y="167"/>
                    </a:lnTo>
                    <a:lnTo>
                      <a:pt x="4" y="166"/>
                    </a:lnTo>
                    <a:lnTo>
                      <a:pt x="4" y="165"/>
                    </a:lnTo>
                    <a:lnTo>
                      <a:pt x="5" y="164"/>
                    </a:lnTo>
                    <a:lnTo>
                      <a:pt x="5" y="164"/>
                    </a:lnTo>
                    <a:lnTo>
                      <a:pt x="6" y="164"/>
                    </a:lnTo>
                    <a:lnTo>
                      <a:pt x="6" y="163"/>
                    </a:lnTo>
                    <a:lnTo>
                      <a:pt x="7" y="163"/>
                    </a:lnTo>
                    <a:lnTo>
                      <a:pt x="8" y="162"/>
                    </a:lnTo>
                    <a:lnTo>
                      <a:pt x="9" y="161"/>
                    </a:lnTo>
                    <a:lnTo>
                      <a:pt x="9" y="161"/>
                    </a:lnTo>
                    <a:lnTo>
                      <a:pt x="9" y="162"/>
                    </a:lnTo>
                    <a:lnTo>
                      <a:pt x="10" y="161"/>
                    </a:lnTo>
                    <a:lnTo>
                      <a:pt x="11" y="161"/>
                    </a:lnTo>
                    <a:lnTo>
                      <a:pt x="12" y="163"/>
                    </a:lnTo>
                    <a:lnTo>
                      <a:pt x="12" y="164"/>
                    </a:lnTo>
                    <a:lnTo>
                      <a:pt x="13" y="163"/>
                    </a:lnTo>
                    <a:lnTo>
                      <a:pt x="14" y="163"/>
                    </a:lnTo>
                    <a:lnTo>
                      <a:pt x="14" y="162"/>
                    </a:lnTo>
                    <a:lnTo>
                      <a:pt x="14" y="161"/>
                    </a:lnTo>
                    <a:lnTo>
                      <a:pt x="14" y="160"/>
                    </a:lnTo>
                    <a:lnTo>
                      <a:pt x="15" y="159"/>
                    </a:lnTo>
                    <a:lnTo>
                      <a:pt x="16" y="160"/>
                    </a:lnTo>
                    <a:lnTo>
                      <a:pt x="17" y="159"/>
                    </a:lnTo>
                    <a:lnTo>
                      <a:pt x="18" y="160"/>
                    </a:lnTo>
                    <a:lnTo>
                      <a:pt x="19" y="161"/>
                    </a:lnTo>
                    <a:lnTo>
                      <a:pt x="19" y="162"/>
                    </a:lnTo>
                    <a:lnTo>
                      <a:pt x="22" y="162"/>
                    </a:lnTo>
                    <a:lnTo>
                      <a:pt x="23" y="161"/>
                    </a:lnTo>
                    <a:lnTo>
                      <a:pt x="23" y="160"/>
                    </a:lnTo>
                    <a:lnTo>
                      <a:pt x="23" y="160"/>
                    </a:lnTo>
                    <a:lnTo>
                      <a:pt x="23" y="159"/>
                    </a:lnTo>
                    <a:lnTo>
                      <a:pt x="23" y="158"/>
                    </a:lnTo>
                    <a:lnTo>
                      <a:pt x="23" y="157"/>
                    </a:lnTo>
                    <a:lnTo>
                      <a:pt x="23" y="157"/>
                    </a:lnTo>
                    <a:lnTo>
                      <a:pt x="23" y="156"/>
                    </a:lnTo>
                    <a:lnTo>
                      <a:pt x="24" y="155"/>
                    </a:lnTo>
                    <a:lnTo>
                      <a:pt x="25" y="155"/>
                    </a:lnTo>
                    <a:lnTo>
                      <a:pt x="26" y="156"/>
                    </a:lnTo>
                    <a:lnTo>
                      <a:pt x="26" y="156"/>
                    </a:lnTo>
                    <a:lnTo>
                      <a:pt x="27" y="155"/>
                    </a:lnTo>
                    <a:lnTo>
                      <a:pt x="27" y="154"/>
                    </a:lnTo>
                    <a:lnTo>
                      <a:pt x="27" y="153"/>
                    </a:lnTo>
                    <a:lnTo>
                      <a:pt x="29" y="153"/>
                    </a:lnTo>
                    <a:lnTo>
                      <a:pt x="29" y="153"/>
                    </a:lnTo>
                    <a:lnTo>
                      <a:pt x="30" y="153"/>
                    </a:lnTo>
                    <a:lnTo>
                      <a:pt x="31" y="151"/>
                    </a:lnTo>
                    <a:lnTo>
                      <a:pt x="32" y="150"/>
                    </a:lnTo>
                    <a:lnTo>
                      <a:pt x="32" y="150"/>
                    </a:lnTo>
                    <a:lnTo>
                      <a:pt x="32" y="148"/>
                    </a:lnTo>
                    <a:lnTo>
                      <a:pt x="33" y="147"/>
                    </a:lnTo>
                    <a:lnTo>
                      <a:pt x="36" y="146"/>
                    </a:lnTo>
                    <a:lnTo>
                      <a:pt x="37" y="146"/>
                    </a:lnTo>
                    <a:lnTo>
                      <a:pt x="38" y="146"/>
                    </a:lnTo>
                    <a:lnTo>
                      <a:pt x="38" y="147"/>
                    </a:lnTo>
                    <a:lnTo>
                      <a:pt x="39" y="148"/>
                    </a:lnTo>
                    <a:lnTo>
                      <a:pt x="40" y="148"/>
                    </a:lnTo>
                    <a:lnTo>
                      <a:pt x="40" y="147"/>
                    </a:lnTo>
                    <a:lnTo>
                      <a:pt x="40" y="146"/>
                    </a:lnTo>
                    <a:lnTo>
                      <a:pt x="40" y="146"/>
                    </a:lnTo>
                    <a:lnTo>
                      <a:pt x="40" y="144"/>
                    </a:lnTo>
                    <a:lnTo>
                      <a:pt x="40" y="143"/>
                    </a:lnTo>
                    <a:lnTo>
                      <a:pt x="39" y="143"/>
                    </a:lnTo>
                    <a:lnTo>
                      <a:pt x="40" y="142"/>
                    </a:lnTo>
                    <a:lnTo>
                      <a:pt x="40" y="142"/>
                    </a:lnTo>
                    <a:lnTo>
                      <a:pt x="41" y="141"/>
                    </a:lnTo>
                    <a:lnTo>
                      <a:pt x="43" y="141"/>
                    </a:lnTo>
                    <a:lnTo>
                      <a:pt x="43" y="141"/>
                    </a:lnTo>
                    <a:lnTo>
                      <a:pt x="43" y="140"/>
                    </a:lnTo>
                    <a:lnTo>
                      <a:pt x="43" y="139"/>
                    </a:lnTo>
                    <a:lnTo>
                      <a:pt x="44" y="138"/>
                    </a:lnTo>
                    <a:lnTo>
                      <a:pt x="45" y="138"/>
                    </a:lnTo>
                    <a:lnTo>
                      <a:pt x="46" y="138"/>
                    </a:lnTo>
                    <a:lnTo>
                      <a:pt x="47" y="138"/>
                    </a:lnTo>
                    <a:lnTo>
                      <a:pt x="47" y="137"/>
                    </a:lnTo>
                    <a:lnTo>
                      <a:pt x="48" y="136"/>
                    </a:lnTo>
                    <a:lnTo>
                      <a:pt x="48" y="136"/>
                    </a:lnTo>
                    <a:lnTo>
                      <a:pt x="50" y="135"/>
                    </a:lnTo>
                    <a:lnTo>
                      <a:pt x="50" y="134"/>
                    </a:lnTo>
                    <a:lnTo>
                      <a:pt x="51" y="133"/>
                    </a:lnTo>
                    <a:lnTo>
                      <a:pt x="50" y="133"/>
                    </a:lnTo>
                    <a:lnTo>
                      <a:pt x="50" y="132"/>
                    </a:lnTo>
                    <a:lnTo>
                      <a:pt x="52" y="131"/>
                    </a:lnTo>
                    <a:lnTo>
                      <a:pt x="53" y="131"/>
                    </a:lnTo>
                    <a:lnTo>
                      <a:pt x="54" y="132"/>
                    </a:lnTo>
                    <a:lnTo>
                      <a:pt x="56" y="132"/>
                    </a:lnTo>
                    <a:lnTo>
                      <a:pt x="56" y="131"/>
                    </a:lnTo>
                    <a:lnTo>
                      <a:pt x="56" y="130"/>
                    </a:lnTo>
                    <a:lnTo>
                      <a:pt x="55" y="130"/>
                    </a:lnTo>
                    <a:lnTo>
                      <a:pt x="54" y="130"/>
                    </a:lnTo>
                    <a:lnTo>
                      <a:pt x="53" y="129"/>
                    </a:lnTo>
                    <a:lnTo>
                      <a:pt x="52" y="129"/>
                    </a:lnTo>
                    <a:lnTo>
                      <a:pt x="52" y="128"/>
                    </a:lnTo>
                    <a:lnTo>
                      <a:pt x="54" y="128"/>
                    </a:lnTo>
                    <a:lnTo>
                      <a:pt x="54" y="128"/>
                    </a:lnTo>
                    <a:lnTo>
                      <a:pt x="55" y="128"/>
                    </a:lnTo>
                    <a:lnTo>
                      <a:pt x="56" y="127"/>
                    </a:lnTo>
                    <a:lnTo>
                      <a:pt x="57" y="126"/>
                    </a:lnTo>
                    <a:lnTo>
                      <a:pt x="57" y="127"/>
                    </a:lnTo>
                    <a:lnTo>
                      <a:pt x="58" y="127"/>
                    </a:lnTo>
                    <a:lnTo>
                      <a:pt x="58" y="126"/>
                    </a:lnTo>
                    <a:lnTo>
                      <a:pt x="57" y="126"/>
                    </a:lnTo>
                    <a:lnTo>
                      <a:pt x="57" y="126"/>
                    </a:lnTo>
                    <a:lnTo>
                      <a:pt x="56" y="125"/>
                    </a:lnTo>
                    <a:lnTo>
                      <a:pt x="55" y="125"/>
                    </a:lnTo>
                    <a:lnTo>
                      <a:pt x="54" y="125"/>
                    </a:lnTo>
                    <a:lnTo>
                      <a:pt x="53" y="124"/>
                    </a:lnTo>
                    <a:lnTo>
                      <a:pt x="52" y="124"/>
                    </a:lnTo>
                    <a:lnTo>
                      <a:pt x="51" y="125"/>
                    </a:lnTo>
                    <a:lnTo>
                      <a:pt x="51" y="124"/>
                    </a:lnTo>
                    <a:lnTo>
                      <a:pt x="51" y="122"/>
                    </a:lnTo>
                    <a:lnTo>
                      <a:pt x="52" y="122"/>
                    </a:lnTo>
                    <a:lnTo>
                      <a:pt x="52" y="121"/>
                    </a:lnTo>
                    <a:lnTo>
                      <a:pt x="52" y="119"/>
                    </a:lnTo>
                    <a:lnTo>
                      <a:pt x="52" y="119"/>
                    </a:lnTo>
                    <a:lnTo>
                      <a:pt x="52" y="118"/>
                    </a:lnTo>
                    <a:lnTo>
                      <a:pt x="53" y="117"/>
                    </a:lnTo>
                    <a:lnTo>
                      <a:pt x="54" y="117"/>
                    </a:lnTo>
                    <a:lnTo>
                      <a:pt x="54" y="117"/>
                    </a:lnTo>
                    <a:lnTo>
                      <a:pt x="55" y="116"/>
                    </a:lnTo>
                    <a:lnTo>
                      <a:pt x="56" y="116"/>
                    </a:lnTo>
                    <a:lnTo>
                      <a:pt x="57" y="115"/>
                    </a:lnTo>
                    <a:lnTo>
                      <a:pt x="57" y="115"/>
                    </a:lnTo>
                    <a:lnTo>
                      <a:pt x="57" y="113"/>
                    </a:lnTo>
                    <a:lnTo>
                      <a:pt x="57" y="112"/>
                    </a:lnTo>
                    <a:lnTo>
                      <a:pt x="58" y="111"/>
                    </a:lnTo>
                    <a:lnTo>
                      <a:pt x="59" y="111"/>
                    </a:lnTo>
                    <a:lnTo>
                      <a:pt x="58" y="109"/>
                    </a:lnTo>
                    <a:lnTo>
                      <a:pt x="59" y="108"/>
                    </a:lnTo>
                    <a:lnTo>
                      <a:pt x="60" y="108"/>
                    </a:lnTo>
                    <a:lnTo>
                      <a:pt x="61" y="109"/>
                    </a:lnTo>
                    <a:lnTo>
                      <a:pt x="61" y="110"/>
                    </a:lnTo>
                    <a:lnTo>
                      <a:pt x="62" y="109"/>
                    </a:lnTo>
                    <a:lnTo>
                      <a:pt x="62" y="108"/>
                    </a:lnTo>
                    <a:lnTo>
                      <a:pt x="63" y="108"/>
                    </a:lnTo>
                    <a:lnTo>
                      <a:pt x="64" y="108"/>
                    </a:lnTo>
                    <a:lnTo>
                      <a:pt x="64" y="107"/>
                    </a:lnTo>
                    <a:lnTo>
                      <a:pt x="64" y="106"/>
                    </a:lnTo>
                    <a:lnTo>
                      <a:pt x="63" y="105"/>
                    </a:lnTo>
                    <a:lnTo>
                      <a:pt x="63" y="105"/>
                    </a:lnTo>
                    <a:lnTo>
                      <a:pt x="62" y="105"/>
                    </a:lnTo>
                    <a:lnTo>
                      <a:pt x="61" y="104"/>
                    </a:lnTo>
                    <a:lnTo>
                      <a:pt x="63" y="102"/>
                    </a:lnTo>
                    <a:lnTo>
                      <a:pt x="64" y="102"/>
                    </a:lnTo>
                    <a:lnTo>
                      <a:pt x="64" y="102"/>
                    </a:lnTo>
                    <a:lnTo>
                      <a:pt x="64" y="101"/>
                    </a:lnTo>
                    <a:lnTo>
                      <a:pt x="64" y="100"/>
                    </a:lnTo>
                    <a:lnTo>
                      <a:pt x="64" y="99"/>
                    </a:lnTo>
                    <a:lnTo>
                      <a:pt x="65" y="98"/>
                    </a:lnTo>
                    <a:lnTo>
                      <a:pt x="66" y="98"/>
                    </a:lnTo>
                    <a:lnTo>
                      <a:pt x="66" y="98"/>
                    </a:lnTo>
                    <a:lnTo>
                      <a:pt x="65" y="98"/>
                    </a:lnTo>
                    <a:lnTo>
                      <a:pt x="65" y="97"/>
                    </a:lnTo>
                    <a:lnTo>
                      <a:pt x="65" y="96"/>
                    </a:lnTo>
                    <a:lnTo>
                      <a:pt x="65" y="95"/>
                    </a:lnTo>
                    <a:lnTo>
                      <a:pt x="66" y="95"/>
                    </a:lnTo>
                    <a:lnTo>
                      <a:pt x="65" y="95"/>
                    </a:lnTo>
                    <a:lnTo>
                      <a:pt x="64" y="94"/>
                    </a:lnTo>
                    <a:lnTo>
                      <a:pt x="64" y="93"/>
                    </a:lnTo>
                    <a:lnTo>
                      <a:pt x="65" y="92"/>
                    </a:lnTo>
                    <a:lnTo>
                      <a:pt x="65" y="91"/>
                    </a:lnTo>
                    <a:lnTo>
                      <a:pt x="66" y="91"/>
                    </a:lnTo>
                    <a:lnTo>
                      <a:pt x="66" y="91"/>
                    </a:lnTo>
                    <a:lnTo>
                      <a:pt x="66" y="90"/>
                    </a:lnTo>
                    <a:lnTo>
                      <a:pt x="65" y="89"/>
                    </a:lnTo>
                    <a:lnTo>
                      <a:pt x="65" y="88"/>
                    </a:lnTo>
                    <a:lnTo>
                      <a:pt x="65" y="88"/>
                    </a:lnTo>
                    <a:lnTo>
                      <a:pt x="65" y="87"/>
                    </a:lnTo>
                    <a:lnTo>
                      <a:pt x="65" y="86"/>
                    </a:lnTo>
                    <a:lnTo>
                      <a:pt x="66" y="86"/>
                    </a:lnTo>
                    <a:lnTo>
                      <a:pt x="67" y="86"/>
                    </a:lnTo>
                    <a:lnTo>
                      <a:pt x="67" y="86"/>
                    </a:lnTo>
                    <a:lnTo>
                      <a:pt x="67" y="87"/>
                    </a:lnTo>
                    <a:lnTo>
                      <a:pt x="67" y="86"/>
                    </a:lnTo>
                    <a:lnTo>
                      <a:pt x="68" y="86"/>
                    </a:lnTo>
                    <a:lnTo>
                      <a:pt x="68" y="85"/>
                    </a:lnTo>
                    <a:lnTo>
                      <a:pt x="69" y="85"/>
                    </a:lnTo>
                    <a:lnTo>
                      <a:pt x="70" y="86"/>
                    </a:lnTo>
                    <a:lnTo>
                      <a:pt x="71" y="87"/>
                    </a:lnTo>
                    <a:lnTo>
                      <a:pt x="70" y="87"/>
                    </a:lnTo>
                    <a:lnTo>
                      <a:pt x="71" y="87"/>
                    </a:lnTo>
                    <a:lnTo>
                      <a:pt x="71" y="86"/>
                    </a:lnTo>
                    <a:lnTo>
                      <a:pt x="71" y="85"/>
                    </a:lnTo>
                    <a:lnTo>
                      <a:pt x="71" y="85"/>
                    </a:lnTo>
                    <a:lnTo>
                      <a:pt x="71" y="84"/>
                    </a:lnTo>
                    <a:lnTo>
                      <a:pt x="71" y="84"/>
                    </a:lnTo>
                    <a:lnTo>
                      <a:pt x="71" y="83"/>
                    </a:lnTo>
                    <a:lnTo>
                      <a:pt x="70" y="83"/>
                    </a:lnTo>
                    <a:lnTo>
                      <a:pt x="69" y="83"/>
                    </a:lnTo>
                    <a:lnTo>
                      <a:pt x="68" y="83"/>
                    </a:lnTo>
                    <a:lnTo>
                      <a:pt x="68" y="82"/>
                    </a:lnTo>
                    <a:lnTo>
                      <a:pt x="68" y="81"/>
                    </a:lnTo>
                    <a:lnTo>
                      <a:pt x="70" y="81"/>
                    </a:lnTo>
                    <a:lnTo>
                      <a:pt x="71" y="81"/>
                    </a:lnTo>
                    <a:lnTo>
                      <a:pt x="71" y="80"/>
                    </a:lnTo>
                    <a:lnTo>
                      <a:pt x="70" y="79"/>
                    </a:lnTo>
                    <a:lnTo>
                      <a:pt x="69" y="78"/>
                    </a:lnTo>
                    <a:lnTo>
                      <a:pt x="70" y="77"/>
                    </a:lnTo>
                    <a:lnTo>
                      <a:pt x="71" y="77"/>
                    </a:lnTo>
                    <a:lnTo>
                      <a:pt x="71" y="77"/>
                    </a:lnTo>
                    <a:lnTo>
                      <a:pt x="71" y="76"/>
                    </a:lnTo>
                    <a:lnTo>
                      <a:pt x="72" y="75"/>
                    </a:lnTo>
                    <a:lnTo>
                      <a:pt x="73" y="74"/>
                    </a:lnTo>
                    <a:lnTo>
                      <a:pt x="74" y="74"/>
                    </a:lnTo>
                    <a:lnTo>
                      <a:pt x="74" y="75"/>
                    </a:lnTo>
                    <a:lnTo>
                      <a:pt x="74" y="76"/>
                    </a:lnTo>
                    <a:lnTo>
                      <a:pt x="75" y="76"/>
                    </a:lnTo>
                    <a:lnTo>
                      <a:pt x="76" y="76"/>
                    </a:lnTo>
                    <a:lnTo>
                      <a:pt x="76" y="75"/>
                    </a:lnTo>
                    <a:lnTo>
                      <a:pt x="76" y="74"/>
                    </a:lnTo>
                    <a:lnTo>
                      <a:pt x="76" y="73"/>
                    </a:lnTo>
                    <a:lnTo>
                      <a:pt x="77" y="72"/>
                    </a:lnTo>
                    <a:lnTo>
                      <a:pt x="78" y="72"/>
                    </a:lnTo>
                    <a:lnTo>
                      <a:pt x="79" y="72"/>
                    </a:lnTo>
                    <a:lnTo>
                      <a:pt x="80" y="71"/>
                    </a:lnTo>
                    <a:lnTo>
                      <a:pt x="81" y="71"/>
                    </a:lnTo>
                    <a:lnTo>
                      <a:pt x="81" y="70"/>
                    </a:lnTo>
                    <a:lnTo>
                      <a:pt x="82" y="69"/>
                    </a:lnTo>
                    <a:lnTo>
                      <a:pt x="83" y="69"/>
                    </a:lnTo>
                    <a:lnTo>
                      <a:pt x="84" y="68"/>
                    </a:lnTo>
                    <a:lnTo>
                      <a:pt x="84" y="67"/>
                    </a:lnTo>
                    <a:lnTo>
                      <a:pt x="85" y="67"/>
                    </a:lnTo>
                    <a:lnTo>
                      <a:pt x="85" y="66"/>
                    </a:lnTo>
                    <a:lnTo>
                      <a:pt x="85" y="65"/>
                    </a:lnTo>
                    <a:lnTo>
                      <a:pt x="85" y="64"/>
                    </a:lnTo>
                    <a:lnTo>
                      <a:pt x="87" y="65"/>
                    </a:lnTo>
                    <a:lnTo>
                      <a:pt x="88" y="65"/>
                    </a:lnTo>
                    <a:lnTo>
                      <a:pt x="88" y="64"/>
                    </a:lnTo>
                    <a:lnTo>
                      <a:pt x="88" y="64"/>
                    </a:lnTo>
                    <a:lnTo>
                      <a:pt x="87" y="63"/>
                    </a:lnTo>
                    <a:lnTo>
                      <a:pt x="87" y="62"/>
                    </a:lnTo>
                    <a:lnTo>
                      <a:pt x="88" y="60"/>
                    </a:lnTo>
                    <a:lnTo>
                      <a:pt x="88" y="60"/>
                    </a:lnTo>
                    <a:lnTo>
                      <a:pt x="89" y="60"/>
                    </a:lnTo>
                    <a:lnTo>
                      <a:pt x="90" y="60"/>
                    </a:lnTo>
                    <a:lnTo>
                      <a:pt x="91" y="60"/>
                    </a:lnTo>
                    <a:lnTo>
                      <a:pt x="91" y="59"/>
                    </a:lnTo>
                    <a:lnTo>
                      <a:pt x="91" y="58"/>
                    </a:lnTo>
                    <a:lnTo>
                      <a:pt x="91" y="57"/>
                    </a:lnTo>
                    <a:lnTo>
                      <a:pt x="91" y="57"/>
                    </a:lnTo>
                    <a:lnTo>
                      <a:pt x="90" y="57"/>
                    </a:lnTo>
                    <a:lnTo>
                      <a:pt x="90" y="56"/>
                    </a:lnTo>
                    <a:lnTo>
                      <a:pt x="90" y="55"/>
                    </a:lnTo>
                    <a:lnTo>
                      <a:pt x="91" y="54"/>
                    </a:lnTo>
                    <a:lnTo>
                      <a:pt x="91" y="53"/>
                    </a:lnTo>
                    <a:lnTo>
                      <a:pt x="91" y="53"/>
                    </a:lnTo>
                    <a:lnTo>
                      <a:pt x="89" y="52"/>
                    </a:lnTo>
                    <a:lnTo>
                      <a:pt x="89" y="51"/>
                    </a:lnTo>
                    <a:lnTo>
                      <a:pt x="89" y="50"/>
                    </a:lnTo>
                    <a:lnTo>
                      <a:pt x="89" y="50"/>
                    </a:lnTo>
                    <a:lnTo>
                      <a:pt x="89" y="46"/>
                    </a:lnTo>
                    <a:lnTo>
                      <a:pt x="89" y="43"/>
                    </a:lnTo>
                    <a:lnTo>
                      <a:pt x="89" y="43"/>
                    </a:lnTo>
                    <a:lnTo>
                      <a:pt x="89" y="42"/>
                    </a:lnTo>
                    <a:lnTo>
                      <a:pt x="90" y="42"/>
                    </a:lnTo>
                    <a:lnTo>
                      <a:pt x="90" y="41"/>
                    </a:lnTo>
                    <a:lnTo>
                      <a:pt x="91" y="41"/>
                    </a:lnTo>
                    <a:lnTo>
                      <a:pt x="91" y="40"/>
                    </a:lnTo>
                    <a:lnTo>
                      <a:pt x="91" y="40"/>
                    </a:lnTo>
                    <a:lnTo>
                      <a:pt x="91" y="40"/>
                    </a:lnTo>
                    <a:lnTo>
                      <a:pt x="92" y="40"/>
                    </a:lnTo>
                    <a:lnTo>
                      <a:pt x="92" y="39"/>
                    </a:lnTo>
                    <a:lnTo>
                      <a:pt x="93" y="39"/>
                    </a:lnTo>
                    <a:lnTo>
                      <a:pt x="93" y="40"/>
                    </a:lnTo>
                    <a:lnTo>
                      <a:pt x="94" y="40"/>
                    </a:lnTo>
                    <a:lnTo>
                      <a:pt x="95" y="40"/>
                    </a:lnTo>
                    <a:lnTo>
                      <a:pt x="95" y="40"/>
                    </a:lnTo>
                    <a:lnTo>
                      <a:pt x="96" y="40"/>
                    </a:lnTo>
                    <a:lnTo>
                      <a:pt x="98" y="40"/>
                    </a:lnTo>
                    <a:lnTo>
                      <a:pt x="98" y="40"/>
                    </a:lnTo>
                    <a:lnTo>
                      <a:pt x="99" y="38"/>
                    </a:lnTo>
                    <a:lnTo>
                      <a:pt x="100" y="37"/>
                    </a:lnTo>
                    <a:lnTo>
                      <a:pt x="101" y="37"/>
                    </a:lnTo>
                    <a:lnTo>
                      <a:pt x="101" y="36"/>
                    </a:lnTo>
                    <a:lnTo>
                      <a:pt x="101" y="36"/>
                    </a:lnTo>
                    <a:lnTo>
                      <a:pt x="102" y="35"/>
                    </a:lnTo>
                    <a:lnTo>
                      <a:pt x="102" y="34"/>
                    </a:lnTo>
                    <a:lnTo>
                      <a:pt x="103" y="34"/>
                    </a:lnTo>
                    <a:lnTo>
                      <a:pt x="104" y="34"/>
                    </a:lnTo>
                    <a:lnTo>
                      <a:pt x="105" y="33"/>
                    </a:lnTo>
                    <a:lnTo>
                      <a:pt x="105" y="33"/>
                    </a:lnTo>
                    <a:lnTo>
                      <a:pt x="105" y="32"/>
                    </a:lnTo>
                    <a:lnTo>
                      <a:pt x="106" y="32"/>
                    </a:lnTo>
                    <a:lnTo>
                      <a:pt x="107" y="32"/>
                    </a:lnTo>
                    <a:lnTo>
                      <a:pt x="107" y="31"/>
                    </a:lnTo>
                    <a:lnTo>
                      <a:pt x="108" y="31"/>
                    </a:lnTo>
                    <a:lnTo>
                      <a:pt x="109" y="30"/>
                    </a:lnTo>
                    <a:lnTo>
                      <a:pt x="109" y="29"/>
                    </a:lnTo>
                    <a:lnTo>
                      <a:pt x="109" y="29"/>
                    </a:lnTo>
                    <a:lnTo>
                      <a:pt x="111" y="28"/>
                    </a:lnTo>
                    <a:lnTo>
                      <a:pt x="112" y="28"/>
                    </a:lnTo>
                    <a:lnTo>
                      <a:pt x="112" y="27"/>
                    </a:lnTo>
                    <a:lnTo>
                      <a:pt x="111" y="26"/>
                    </a:lnTo>
                    <a:lnTo>
                      <a:pt x="111" y="26"/>
                    </a:lnTo>
                    <a:lnTo>
                      <a:pt x="112" y="25"/>
                    </a:lnTo>
                    <a:lnTo>
                      <a:pt x="112" y="24"/>
                    </a:lnTo>
                    <a:lnTo>
                      <a:pt x="112" y="23"/>
                    </a:lnTo>
                    <a:lnTo>
                      <a:pt x="113" y="22"/>
                    </a:lnTo>
                    <a:lnTo>
                      <a:pt x="114" y="23"/>
                    </a:lnTo>
                    <a:lnTo>
                      <a:pt x="115" y="22"/>
                    </a:lnTo>
                    <a:lnTo>
                      <a:pt x="115" y="22"/>
                    </a:lnTo>
                    <a:lnTo>
                      <a:pt x="115" y="22"/>
                    </a:lnTo>
                    <a:lnTo>
                      <a:pt x="116" y="21"/>
                    </a:lnTo>
                    <a:lnTo>
                      <a:pt x="117" y="19"/>
                    </a:lnTo>
                    <a:lnTo>
                      <a:pt x="118" y="19"/>
                    </a:lnTo>
                    <a:lnTo>
                      <a:pt x="119" y="19"/>
                    </a:lnTo>
                    <a:lnTo>
                      <a:pt x="119" y="18"/>
                    </a:lnTo>
                    <a:lnTo>
                      <a:pt x="120" y="18"/>
                    </a:lnTo>
                    <a:lnTo>
                      <a:pt x="122" y="17"/>
                    </a:lnTo>
                    <a:lnTo>
                      <a:pt x="122" y="16"/>
                    </a:lnTo>
                    <a:lnTo>
                      <a:pt x="122" y="15"/>
                    </a:lnTo>
                    <a:lnTo>
                      <a:pt x="122" y="15"/>
                    </a:lnTo>
                    <a:lnTo>
                      <a:pt x="123" y="15"/>
                    </a:lnTo>
                    <a:lnTo>
                      <a:pt x="124" y="15"/>
                    </a:lnTo>
                    <a:lnTo>
                      <a:pt x="125" y="15"/>
                    </a:lnTo>
                    <a:lnTo>
                      <a:pt x="126" y="15"/>
                    </a:lnTo>
                    <a:lnTo>
                      <a:pt x="127" y="15"/>
                    </a:lnTo>
                    <a:lnTo>
                      <a:pt x="128" y="15"/>
                    </a:lnTo>
                    <a:lnTo>
                      <a:pt x="129" y="15"/>
                    </a:lnTo>
                    <a:lnTo>
                      <a:pt x="130" y="14"/>
                    </a:lnTo>
                    <a:lnTo>
                      <a:pt x="131" y="13"/>
                    </a:lnTo>
                    <a:lnTo>
                      <a:pt x="132" y="12"/>
                    </a:lnTo>
                    <a:lnTo>
                      <a:pt x="132" y="12"/>
                    </a:lnTo>
                    <a:lnTo>
                      <a:pt x="133" y="12"/>
                    </a:lnTo>
                    <a:lnTo>
                      <a:pt x="133" y="12"/>
                    </a:lnTo>
                    <a:lnTo>
                      <a:pt x="134" y="12"/>
                    </a:lnTo>
                    <a:lnTo>
                      <a:pt x="135" y="12"/>
                    </a:lnTo>
                    <a:lnTo>
                      <a:pt x="136" y="13"/>
                    </a:lnTo>
                    <a:lnTo>
                      <a:pt x="137" y="13"/>
                    </a:lnTo>
                    <a:lnTo>
                      <a:pt x="137" y="12"/>
                    </a:lnTo>
                    <a:lnTo>
                      <a:pt x="138" y="12"/>
                    </a:lnTo>
                    <a:lnTo>
                      <a:pt x="140" y="13"/>
                    </a:lnTo>
                    <a:lnTo>
                      <a:pt x="140" y="13"/>
                    </a:lnTo>
                    <a:lnTo>
                      <a:pt x="141" y="13"/>
                    </a:lnTo>
                    <a:lnTo>
                      <a:pt x="142" y="13"/>
                    </a:lnTo>
                    <a:lnTo>
                      <a:pt x="143" y="13"/>
                    </a:lnTo>
                    <a:lnTo>
                      <a:pt x="144" y="12"/>
                    </a:lnTo>
                    <a:lnTo>
                      <a:pt x="145" y="12"/>
                    </a:lnTo>
                    <a:lnTo>
                      <a:pt x="146" y="12"/>
                    </a:lnTo>
                    <a:lnTo>
                      <a:pt x="146" y="12"/>
                    </a:lnTo>
                    <a:lnTo>
                      <a:pt x="146" y="14"/>
                    </a:lnTo>
                    <a:lnTo>
                      <a:pt x="146" y="15"/>
                    </a:lnTo>
                    <a:lnTo>
                      <a:pt x="147" y="14"/>
                    </a:lnTo>
                    <a:lnTo>
                      <a:pt x="147" y="13"/>
                    </a:lnTo>
                    <a:lnTo>
                      <a:pt x="147" y="12"/>
                    </a:lnTo>
                    <a:lnTo>
                      <a:pt x="148" y="12"/>
                    </a:lnTo>
                    <a:lnTo>
                      <a:pt x="148" y="11"/>
                    </a:lnTo>
                    <a:lnTo>
                      <a:pt x="150" y="11"/>
                    </a:lnTo>
                    <a:lnTo>
                      <a:pt x="150" y="12"/>
                    </a:lnTo>
                    <a:lnTo>
                      <a:pt x="150" y="1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24" name="Freeform 982">
                <a:extLst>
                  <a:ext uri="{FF2B5EF4-FFF2-40B4-BE49-F238E27FC236}">
                    <a16:creationId xmlns:a16="http://schemas.microsoft.com/office/drawing/2014/main" id="{1016EC6D-EABA-4132-B785-DE8E2FB2FE3A}"/>
                  </a:ext>
                </a:extLst>
              </p:cNvPr>
              <p:cNvSpPr>
                <a:spLocks/>
              </p:cNvSpPr>
              <p:nvPr/>
            </p:nvSpPr>
            <p:spPr bwMode="auto">
              <a:xfrm>
                <a:off x="5131" y="1225"/>
                <a:ext cx="263" cy="379"/>
              </a:xfrm>
              <a:custGeom>
                <a:avLst/>
                <a:gdLst>
                  <a:gd name="T0" fmla="*/ 170 w 263"/>
                  <a:gd name="T1" fmla="*/ 106 h 379"/>
                  <a:gd name="T2" fmla="*/ 160 w 263"/>
                  <a:gd name="T3" fmla="*/ 96 h 379"/>
                  <a:gd name="T4" fmla="*/ 154 w 263"/>
                  <a:gd name="T5" fmla="*/ 85 h 379"/>
                  <a:gd name="T6" fmla="*/ 137 w 263"/>
                  <a:gd name="T7" fmla="*/ 73 h 379"/>
                  <a:gd name="T8" fmla="*/ 121 w 263"/>
                  <a:gd name="T9" fmla="*/ 61 h 379"/>
                  <a:gd name="T10" fmla="*/ 117 w 263"/>
                  <a:gd name="T11" fmla="*/ 42 h 379"/>
                  <a:gd name="T12" fmla="*/ 103 w 263"/>
                  <a:gd name="T13" fmla="*/ 26 h 379"/>
                  <a:gd name="T14" fmla="*/ 96 w 263"/>
                  <a:gd name="T15" fmla="*/ 13 h 379"/>
                  <a:gd name="T16" fmla="*/ 112 w 263"/>
                  <a:gd name="T17" fmla="*/ 8 h 379"/>
                  <a:gd name="T18" fmla="*/ 135 w 263"/>
                  <a:gd name="T19" fmla="*/ 9 h 379"/>
                  <a:gd name="T20" fmla="*/ 154 w 263"/>
                  <a:gd name="T21" fmla="*/ 11 h 379"/>
                  <a:gd name="T22" fmla="*/ 168 w 263"/>
                  <a:gd name="T23" fmla="*/ 1 h 379"/>
                  <a:gd name="T24" fmla="*/ 185 w 263"/>
                  <a:gd name="T25" fmla="*/ 6 h 379"/>
                  <a:gd name="T26" fmla="*/ 205 w 263"/>
                  <a:gd name="T27" fmla="*/ 13 h 379"/>
                  <a:gd name="T28" fmla="*/ 223 w 263"/>
                  <a:gd name="T29" fmla="*/ 25 h 379"/>
                  <a:gd name="T30" fmla="*/ 231 w 263"/>
                  <a:gd name="T31" fmla="*/ 43 h 379"/>
                  <a:gd name="T32" fmla="*/ 240 w 263"/>
                  <a:gd name="T33" fmla="*/ 67 h 379"/>
                  <a:gd name="T34" fmla="*/ 256 w 263"/>
                  <a:gd name="T35" fmla="*/ 94 h 379"/>
                  <a:gd name="T36" fmla="*/ 261 w 263"/>
                  <a:gd name="T37" fmla="*/ 117 h 379"/>
                  <a:gd name="T38" fmla="*/ 257 w 263"/>
                  <a:gd name="T39" fmla="*/ 137 h 379"/>
                  <a:gd name="T40" fmla="*/ 247 w 263"/>
                  <a:gd name="T41" fmla="*/ 142 h 379"/>
                  <a:gd name="T42" fmla="*/ 233 w 263"/>
                  <a:gd name="T43" fmla="*/ 144 h 379"/>
                  <a:gd name="T44" fmla="*/ 234 w 263"/>
                  <a:gd name="T45" fmla="*/ 159 h 379"/>
                  <a:gd name="T46" fmla="*/ 242 w 263"/>
                  <a:gd name="T47" fmla="*/ 169 h 379"/>
                  <a:gd name="T48" fmla="*/ 252 w 263"/>
                  <a:gd name="T49" fmla="*/ 176 h 379"/>
                  <a:gd name="T50" fmla="*/ 249 w 263"/>
                  <a:gd name="T51" fmla="*/ 189 h 379"/>
                  <a:gd name="T52" fmla="*/ 250 w 263"/>
                  <a:gd name="T53" fmla="*/ 202 h 379"/>
                  <a:gd name="T54" fmla="*/ 254 w 263"/>
                  <a:gd name="T55" fmla="*/ 209 h 379"/>
                  <a:gd name="T56" fmla="*/ 258 w 263"/>
                  <a:gd name="T57" fmla="*/ 220 h 379"/>
                  <a:gd name="T58" fmla="*/ 254 w 263"/>
                  <a:gd name="T59" fmla="*/ 227 h 379"/>
                  <a:gd name="T60" fmla="*/ 242 w 263"/>
                  <a:gd name="T61" fmla="*/ 232 h 379"/>
                  <a:gd name="T62" fmla="*/ 229 w 263"/>
                  <a:gd name="T63" fmla="*/ 246 h 379"/>
                  <a:gd name="T64" fmla="*/ 221 w 263"/>
                  <a:gd name="T65" fmla="*/ 260 h 379"/>
                  <a:gd name="T66" fmla="*/ 204 w 263"/>
                  <a:gd name="T67" fmla="*/ 300 h 379"/>
                  <a:gd name="T68" fmla="*/ 188 w 263"/>
                  <a:gd name="T69" fmla="*/ 302 h 379"/>
                  <a:gd name="T70" fmla="*/ 182 w 263"/>
                  <a:gd name="T71" fmla="*/ 315 h 379"/>
                  <a:gd name="T72" fmla="*/ 166 w 263"/>
                  <a:gd name="T73" fmla="*/ 326 h 379"/>
                  <a:gd name="T74" fmla="*/ 157 w 263"/>
                  <a:gd name="T75" fmla="*/ 348 h 379"/>
                  <a:gd name="T76" fmla="*/ 142 w 263"/>
                  <a:gd name="T77" fmla="*/ 357 h 379"/>
                  <a:gd name="T78" fmla="*/ 127 w 263"/>
                  <a:gd name="T79" fmla="*/ 360 h 379"/>
                  <a:gd name="T80" fmla="*/ 107 w 263"/>
                  <a:gd name="T81" fmla="*/ 354 h 379"/>
                  <a:gd name="T82" fmla="*/ 88 w 263"/>
                  <a:gd name="T83" fmla="*/ 363 h 379"/>
                  <a:gd name="T84" fmla="*/ 73 w 263"/>
                  <a:gd name="T85" fmla="*/ 368 h 379"/>
                  <a:gd name="T86" fmla="*/ 47 w 263"/>
                  <a:gd name="T87" fmla="*/ 376 h 379"/>
                  <a:gd name="T88" fmla="*/ 35 w 263"/>
                  <a:gd name="T89" fmla="*/ 373 h 379"/>
                  <a:gd name="T90" fmla="*/ 31 w 263"/>
                  <a:gd name="T91" fmla="*/ 357 h 379"/>
                  <a:gd name="T92" fmla="*/ 30 w 263"/>
                  <a:gd name="T93" fmla="*/ 345 h 379"/>
                  <a:gd name="T94" fmla="*/ 21 w 263"/>
                  <a:gd name="T95" fmla="*/ 335 h 379"/>
                  <a:gd name="T96" fmla="*/ 7 w 263"/>
                  <a:gd name="T97" fmla="*/ 316 h 379"/>
                  <a:gd name="T98" fmla="*/ 17 w 263"/>
                  <a:gd name="T99" fmla="*/ 294 h 379"/>
                  <a:gd name="T100" fmla="*/ 31 w 263"/>
                  <a:gd name="T101" fmla="*/ 268 h 379"/>
                  <a:gd name="T102" fmla="*/ 24 w 263"/>
                  <a:gd name="T103" fmla="*/ 248 h 379"/>
                  <a:gd name="T104" fmla="*/ 1 w 263"/>
                  <a:gd name="T105" fmla="*/ 207 h 379"/>
                  <a:gd name="T106" fmla="*/ 23 w 263"/>
                  <a:gd name="T107" fmla="*/ 186 h 379"/>
                  <a:gd name="T108" fmla="*/ 36 w 263"/>
                  <a:gd name="T109" fmla="*/ 164 h 379"/>
                  <a:gd name="T110" fmla="*/ 47 w 263"/>
                  <a:gd name="T111" fmla="*/ 144 h 379"/>
                  <a:gd name="T112" fmla="*/ 66 w 263"/>
                  <a:gd name="T113" fmla="*/ 129 h 379"/>
                  <a:gd name="T114" fmla="*/ 82 w 263"/>
                  <a:gd name="T115" fmla="*/ 120 h 379"/>
                  <a:gd name="T116" fmla="*/ 97 w 263"/>
                  <a:gd name="T117" fmla="*/ 114 h 379"/>
                  <a:gd name="T118" fmla="*/ 116 w 263"/>
                  <a:gd name="T119" fmla="*/ 109 h 379"/>
                  <a:gd name="T120" fmla="*/ 134 w 263"/>
                  <a:gd name="T121" fmla="*/ 116 h 379"/>
                  <a:gd name="T122" fmla="*/ 150 w 263"/>
                  <a:gd name="T123" fmla="*/ 116 h 379"/>
                  <a:gd name="T124" fmla="*/ 163 w 263"/>
                  <a:gd name="T125" fmla="*/ 116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 h="379">
                    <a:moveTo>
                      <a:pt x="172" y="120"/>
                    </a:moveTo>
                    <a:lnTo>
                      <a:pt x="173" y="119"/>
                    </a:lnTo>
                    <a:lnTo>
                      <a:pt x="174" y="119"/>
                    </a:lnTo>
                    <a:lnTo>
                      <a:pt x="174" y="119"/>
                    </a:lnTo>
                    <a:lnTo>
                      <a:pt x="175" y="118"/>
                    </a:lnTo>
                    <a:lnTo>
                      <a:pt x="174" y="117"/>
                    </a:lnTo>
                    <a:lnTo>
                      <a:pt x="174" y="117"/>
                    </a:lnTo>
                    <a:lnTo>
                      <a:pt x="173" y="117"/>
                    </a:lnTo>
                    <a:lnTo>
                      <a:pt x="172" y="116"/>
                    </a:lnTo>
                    <a:lnTo>
                      <a:pt x="172" y="114"/>
                    </a:lnTo>
                    <a:lnTo>
                      <a:pt x="173" y="112"/>
                    </a:lnTo>
                    <a:lnTo>
                      <a:pt x="174" y="109"/>
                    </a:lnTo>
                    <a:lnTo>
                      <a:pt x="174" y="109"/>
                    </a:lnTo>
                    <a:lnTo>
                      <a:pt x="173" y="108"/>
                    </a:lnTo>
                    <a:lnTo>
                      <a:pt x="173" y="107"/>
                    </a:lnTo>
                    <a:lnTo>
                      <a:pt x="174" y="106"/>
                    </a:lnTo>
                    <a:lnTo>
                      <a:pt x="174" y="106"/>
                    </a:lnTo>
                    <a:lnTo>
                      <a:pt x="174" y="105"/>
                    </a:lnTo>
                    <a:lnTo>
                      <a:pt x="172" y="105"/>
                    </a:lnTo>
                    <a:lnTo>
                      <a:pt x="171" y="105"/>
                    </a:lnTo>
                    <a:lnTo>
                      <a:pt x="170" y="106"/>
                    </a:lnTo>
                    <a:lnTo>
                      <a:pt x="169" y="106"/>
                    </a:lnTo>
                    <a:lnTo>
                      <a:pt x="169" y="106"/>
                    </a:lnTo>
                    <a:lnTo>
                      <a:pt x="168" y="106"/>
                    </a:lnTo>
                    <a:lnTo>
                      <a:pt x="167" y="106"/>
                    </a:lnTo>
                    <a:lnTo>
                      <a:pt x="167" y="106"/>
                    </a:lnTo>
                    <a:lnTo>
                      <a:pt x="165" y="106"/>
                    </a:lnTo>
                    <a:lnTo>
                      <a:pt x="164" y="105"/>
                    </a:lnTo>
                    <a:lnTo>
                      <a:pt x="163" y="105"/>
                    </a:lnTo>
                    <a:lnTo>
                      <a:pt x="163" y="104"/>
                    </a:lnTo>
                    <a:lnTo>
                      <a:pt x="163" y="103"/>
                    </a:lnTo>
                    <a:lnTo>
                      <a:pt x="163" y="102"/>
                    </a:lnTo>
                    <a:lnTo>
                      <a:pt x="163" y="102"/>
                    </a:lnTo>
                    <a:lnTo>
                      <a:pt x="163" y="101"/>
                    </a:lnTo>
                    <a:lnTo>
                      <a:pt x="162" y="101"/>
                    </a:lnTo>
                    <a:lnTo>
                      <a:pt x="161" y="100"/>
                    </a:lnTo>
                    <a:lnTo>
                      <a:pt x="161" y="100"/>
                    </a:lnTo>
                    <a:lnTo>
                      <a:pt x="161" y="99"/>
                    </a:lnTo>
                    <a:lnTo>
                      <a:pt x="161" y="99"/>
                    </a:lnTo>
                    <a:lnTo>
                      <a:pt x="161" y="98"/>
                    </a:lnTo>
                    <a:lnTo>
                      <a:pt x="161" y="97"/>
                    </a:lnTo>
                    <a:lnTo>
                      <a:pt x="160" y="96"/>
                    </a:lnTo>
                    <a:lnTo>
                      <a:pt x="160" y="95"/>
                    </a:lnTo>
                    <a:lnTo>
                      <a:pt x="159" y="95"/>
                    </a:lnTo>
                    <a:lnTo>
                      <a:pt x="157" y="95"/>
                    </a:lnTo>
                    <a:lnTo>
                      <a:pt x="157" y="95"/>
                    </a:lnTo>
                    <a:lnTo>
                      <a:pt x="156" y="95"/>
                    </a:lnTo>
                    <a:lnTo>
                      <a:pt x="155" y="95"/>
                    </a:lnTo>
                    <a:lnTo>
                      <a:pt x="155" y="94"/>
                    </a:lnTo>
                    <a:lnTo>
                      <a:pt x="155" y="93"/>
                    </a:lnTo>
                    <a:lnTo>
                      <a:pt x="154" y="92"/>
                    </a:lnTo>
                    <a:lnTo>
                      <a:pt x="154" y="92"/>
                    </a:lnTo>
                    <a:lnTo>
                      <a:pt x="153" y="92"/>
                    </a:lnTo>
                    <a:lnTo>
                      <a:pt x="152" y="92"/>
                    </a:lnTo>
                    <a:lnTo>
                      <a:pt x="152" y="91"/>
                    </a:lnTo>
                    <a:lnTo>
                      <a:pt x="153" y="90"/>
                    </a:lnTo>
                    <a:lnTo>
                      <a:pt x="154" y="89"/>
                    </a:lnTo>
                    <a:lnTo>
                      <a:pt x="154" y="89"/>
                    </a:lnTo>
                    <a:lnTo>
                      <a:pt x="154" y="88"/>
                    </a:lnTo>
                    <a:lnTo>
                      <a:pt x="155" y="86"/>
                    </a:lnTo>
                    <a:lnTo>
                      <a:pt x="155" y="85"/>
                    </a:lnTo>
                    <a:lnTo>
                      <a:pt x="154" y="85"/>
                    </a:lnTo>
                    <a:lnTo>
                      <a:pt x="154" y="85"/>
                    </a:lnTo>
                    <a:lnTo>
                      <a:pt x="154" y="84"/>
                    </a:lnTo>
                    <a:lnTo>
                      <a:pt x="153" y="84"/>
                    </a:lnTo>
                    <a:lnTo>
                      <a:pt x="152" y="84"/>
                    </a:lnTo>
                    <a:lnTo>
                      <a:pt x="150" y="84"/>
                    </a:lnTo>
                    <a:lnTo>
                      <a:pt x="150" y="83"/>
                    </a:lnTo>
                    <a:lnTo>
                      <a:pt x="150" y="82"/>
                    </a:lnTo>
                    <a:lnTo>
                      <a:pt x="149" y="82"/>
                    </a:lnTo>
                    <a:lnTo>
                      <a:pt x="148" y="82"/>
                    </a:lnTo>
                    <a:lnTo>
                      <a:pt x="147" y="82"/>
                    </a:lnTo>
                    <a:lnTo>
                      <a:pt x="147" y="82"/>
                    </a:lnTo>
                    <a:lnTo>
                      <a:pt x="147" y="81"/>
                    </a:lnTo>
                    <a:lnTo>
                      <a:pt x="147" y="79"/>
                    </a:lnTo>
                    <a:lnTo>
                      <a:pt x="143" y="78"/>
                    </a:lnTo>
                    <a:lnTo>
                      <a:pt x="143" y="78"/>
                    </a:lnTo>
                    <a:lnTo>
                      <a:pt x="142" y="77"/>
                    </a:lnTo>
                    <a:lnTo>
                      <a:pt x="141" y="76"/>
                    </a:lnTo>
                    <a:lnTo>
                      <a:pt x="140" y="75"/>
                    </a:lnTo>
                    <a:lnTo>
                      <a:pt x="140" y="75"/>
                    </a:lnTo>
                    <a:lnTo>
                      <a:pt x="140" y="74"/>
                    </a:lnTo>
                    <a:lnTo>
                      <a:pt x="138" y="73"/>
                    </a:lnTo>
                    <a:lnTo>
                      <a:pt x="137" y="73"/>
                    </a:lnTo>
                    <a:lnTo>
                      <a:pt x="136" y="72"/>
                    </a:lnTo>
                    <a:lnTo>
                      <a:pt x="136" y="71"/>
                    </a:lnTo>
                    <a:lnTo>
                      <a:pt x="136" y="71"/>
                    </a:lnTo>
                    <a:lnTo>
                      <a:pt x="136" y="70"/>
                    </a:lnTo>
                    <a:lnTo>
                      <a:pt x="136" y="69"/>
                    </a:lnTo>
                    <a:lnTo>
                      <a:pt x="137" y="68"/>
                    </a:lnTo>
                    <a:lnTo>
                      <a:pt x="137" y="68"/>
                    </a:lnTo>
                    <a:lnTo>
                      <a:pt x="137" y="67"/>
                    </a:lnTo>
                    <a:lnTo>
                      <a:pt x="136" y="66"/>
                    </a:lnTo>
                    <a:lnTo>
                      <a:pt x="135" y="67"/>
                    </a:lnTo>
                    <a:lnTo>
                      <a:pt x="133" y="67"/>
                    </a:lnTo>
                    <a:lnTo>
                      <a:pt x="132" y="67"/>
                    </a:lnTo>
                    <a:lnTo>
                      <a:pt x="131" y="67"/>
                    </a:lnTo>
                    <a:lnTo>
                      <a:pt x="130" y="67"/>
                    </a:lnTo>
                    <a:lnTo>
                      <a:pt x="130" y="66"/>
                    </a:lnTo>
                    <a:lnTo>
                      <a:pt x="129" y="65"/>
                    </a:lnTo>
                    <a:lnTo>
                      <a:pt x="126" y="64"/>
                    </a:lnTo>
                    <a:lnTo>
                      <a:pt x="125" y="63"/>
                    </a:lnTo>
                    <a:lnTo>
                      <a:pt x="122" y="62"/>
                    </a:lnTo>
                    <a:lnTo>
                      <a:pt x="122" y="61"/>
                    </a:lnTo>
                    <a:lnTo>
                      <a:pt x="121" y="61"/>
                    </a:lnTo>
                    <a:lnTo>
                      <a:pt x="121" y="61"/>
                    </a:lnTo>
                    <a:lnTo>
                      <a:pt x="121" y="60"/>
                    </a:lnTo>
                    <a:lnTo>
                      <a:pt x="121" y="58"/>
                    </a:lnTo>
                    <a:lnTo>
                      <a:pt x="122" y="57"/>
                    </a:lnTo>
                    <a:lnTo>
                      <a:pt x="122" y="54"/>
                    </a:lnTo>
                    <a:lnTo>
                      <a:pt x="122" y="54"/>
                    </a:lnTo>
                    <a:lnTo>
                      <a:pt x="123" y="53"/>
                    </a:lnTo>
                    <a:lnTo>
                      <a:pt x="123" y="52"/>
                    </a:lnTo>
                    <a:lnTo>
                      <a:pt x="123" y="51"/>
                    </a:lnTo>
                    <a:lnTo>
                      <a:pt x="123" y="51"/>
                    </a:lnTo>
                    <a:lnTo>
                      <a:pt x="123" y="50"/>
                    </a:lnTo>
                    <a:lnTo>
                      <a:pt x="123" y="49"/>
                    </a:lnTo>
                    <a:lnTo>
                      <a:pt x="122" y="48"/>
                    </a:lnTo>
                    <a:lnTo>
                      <a:pt x="122" y="47"/>
                    </a:lnTo>
                    <a:lnTo>
                      <a:pt x="122" y="47"/>
                    </a:lnTo>
                    <a:lnTo>
                      <a:pt x="122" y="46"/>
                    </a:lnTo>
                    <a:lnTo>
                      <a:pt x="121" y="45"/>
                    </a:lnTo>
                    <a:lnTo>
                      <a:pt x="120" y="44"/>
                    </a:lnTo>
                    <a:lnTo>
                      <a:pt x="119" y="43"/>
                    </a:lnTo>
                    <a:lnTo>
                      <a:pt x="118" y="43"/>
                    </a:lnTo>
                    <a:lnTo>
                      <a:pt x="117" y="42"/>
                    </a:lnTo>
                    <a:lnTo>
                      <a:pt x="117" y="41"/>
                    </a:lnTo>
                    <a:lnTo>
                      <a:pt x="117" y="40"/>
                    </a:lnTo>
                    <a:lnTo>
                      <a:pt x="118" y="40"/>
                    </a:lnTo>
                    <a:lnTo>
                      <a:pt x="117" y="37"/>
                    </a:lnTo>
                    <a:lnTo>
                      <a:pt x="117" y="37"/>
                    </a:lnTo>
                    <a:lnTo>
                      <a:pt x="118" y="35"/>
                    </a:lnTo>
                    <a:lnTo>
                      <a:pt x="117" y="34"/>
                    </a:lnTo>
                    <a:lnTo>
                      <a:pt x="116" y="32"/>
                    </a:lnTo>
                    <a:lnTo>
                      <a:pt x="115" y="32"/>
                    </a:lnTo>
                    <a:lnTo>
                      <a:pt x="114" y="31"/>
                    </a:lnTo>
                    <a:lnTo>
                      <a:pt x="113" y="31"/>
                    </a:lnTo>
                    <a:lnTo>
                      <a:pt x="112" y="30"/>
                    </a:lnTo>
                    <a:lnTo>
                      <a:pt x="112" y="30"/>
                    </a:lnTo>
                    <a:lnTo>
                      <a:pt x="111" y="30"/>
                    </a:lnTo>
                    <a:lnTo>
                      <a:pt x="109" y="30"/>
                    </a:lnTo>
                    <a:lnTo>
                      <a:pt x="109" y="30"/>
                    </a:lnTo>
                    <a:lnTo>
                      <a:pt x="108" y="29"/>
                    </a:lnTo>
                    <a:lnTo>
                      <a:pt x="106" y="28"/>
                    </a:lnTo>
                    <a:lnTo>
                      <a:pt x="105" y="27"/>
                    </a:lnTo>
                    <a:lnTo>
                      <a:pt x="105" y="27"/>
                    </a:lnTo>
                    <a:lnTo>
                      <a:pt x="103" y="26"/>
                    </a:lnTo>
                    <a:lnTo>
                      <a:pt x="102" y="26"/>
                    </a:lnTo>
                    <a:lnTo>
                      <a:pt x="102" y="26"/>
                    </a:lnTo>
                    <a:lnTo>
                      <a:pt x="101" y="26"/>
                    </a:lnTo>
                    <a:lnTo>
                      <a:pt x="100" y="25"/>
                    </a:lnTo>
                    <a:lnTo>
                      <a:pt x="101" y="25"/>
                    </a:lnTo>
                    <a:lnTo>
                      <a:pt x="102" y="24"/>
                    </a:lnTo>
                    <a:lnTo>
                      <a:pt x="102" y="23"/>
                    </a:lnTo>
                    <a:lnTo>
                      <a:pt x="102" y="23"/>
                    </a:lnTo>
                    <a:lnTo>
                      <a:pt x="101" y="21"/>
                    </a:lnTo>
                    <a:lnTo>
                      <a:pt x="101" y="20"/>
                    </a:lnTo>
                    <a:lnTo>
                      <a:pt x="102" y="19"/>
                    </a:lnTo>
                    <a:lnTo>
                      <a:pt x="102" y="18"/>
                    </a:lnTo>
                    <a:lnTo>
                      <a:pt x="102" y="17"/>
                    </a:lnTo>
                    <a:lnTo>
                      <a:pt x="101" y="16"/>
                    </a:lnTo>
                    <a:lnTo>
                      <a:pt x="100" y="16"/>
                    </a:lnTo>
                    <a:lnTo>
                      <a:pt x="99" y="16"/>
                    </a:lnTo>
                    <a:lnTo>
                      <a:pt x="99" y="16"/>
                    </a:lnTo>
                    <a:lnTo>
                      <a:pt x="98" y="15"/>
                    </a:lnTo>
                    <a:lnTo>
                      <a:pt x="96" y="14"/>
                    </a:lnTo>
                    <a:lnTo>
                      <a:pt x="96" y="13"/>
                    </a:lnTo>
                    <a:lnTo>
                      <a:pt x="96" y="13"/>
                    </a:lnTo>
                    <a:lnTo>
                      <a:pt x="96" y="12"/>
                    </a:lnTo>
                    <a:lnTo>
                      <a:pt x="96" y="11"/>
                    </a:lnTo>
                    <a:lnTo>
                      <a:pt x="98" y="9"/>
                    </a:lnTo>
                    <a:lnTo>
                      <a:pt x="98" y="9"/>
                    </a:lnTo>
                    <a:lnTo>
                      <a:pt x="98" y="8"/>
                    </a:lnTo>
                    <a:lnTo>
                      <a:pt x="98" y="7"/>
                    </a:lnTo>
                    <a:lnTo>
                      <a:pt x="98" y="6"/>
                    </a:lnTo>
                    <a:lnTo>
                      <a:pt x="97" y="6"/>
                    </a:lnTo>
                    <a:lnTo>
                      <a:pt x="99" y="4"/>
                    </a:lnTo>
                    <a:lnTo>
                      <a:pt x="99" y="4"/>
                    </a:lnTo>
                    <a:lnTo>
                      <a:pt x="101" y="5"/>
                    </a:lnTo>
                    <a:lnTo>
                      <a:pt x="102" y="5"/>
                    </a:lnTo>
                    <a:lnTo>
                      <a:pt x="102" y="5"/>
                    </a:lnTo>
                    <a:lnTo>
                      <a:pt x="105" y="4"/>
                    </a:lnTo>
                    <a:lnTo>
                      <a:pt x="105" y="5"/>
                    </a:lnTo>
                    <a:lnTo>
                      <a:pt x="107" y="6"/>
                    </a:lnTo>
                    <a:lnTo>
                      <a:pt x="109" y="7"/>
                    </a:lnTo>
                    <a:lnTo>
                      <a:pt x="110" y="7"/>
                    </a:lnTo>
                    <a:lnTo>
                      <a:pt x="111" y="7"/>
                    </a:lnTo>
                    <a:lnTo>
                      <a:pt x="112" y="8"/>
                    </a:lnTo>
                    <a:lnTo>
                      <a:pt x="112" y="8"/>
                    </a:lnTo>
                    <a:lnTo>
                      <a:pt x="113" y="8"/>
                    </a:lnTo>
                    <a:lnTo>
                      <a:pt x="114" y="9"/>
                    </a:lnTo>
                    <a:lnTo>
                      <a:pt x="116" y="9"/>
                    </a:lnTo>
                    <a:lnTo>
                      <a:pt x="116" y="9"/>
                    </a:lnTo>
                    <a:lnTo>
                      <a:pt x="118" y="9"/>
                    </a:lnTo>
                    <a:lnTo>
                      <a:pt x="119" y="9"/>
                    </a:lnTo>
                    <a:lnTo>
                      <a:pt x="120" y="9"/>
                    </a:lnTo>
                    <a:lnTo>
                      <a:pt x="121" y="9"/>
                    </a:lnTo>
                    <a:lnTo>
                      <a:pt x="123" y="9"/>
                    </a:lnTo>
                    <a:lnTo>
                      <a:pt x="124" y="9"/>
                    </a:lnTo>
                    <a:lnTo>
                      <a:pt x="126" y="9"/>
                    </a:lnTo>
                    <a:lnTo>
                      <a:pt x="127" y="9"/>
                    </a:lnTo>
                    <a:lnTo>
                      <a:pt x="128" y="9"/>
                    </a:lnTo>
                    <a:lnTo>
                      <a:pt x="129" y="9"/>
                    </a:lnTo>
                    <a:lnTo>
                      <a:pt x="130" y="9"/>
                    </a:lnTo>
                    <a:lnTo>
                      <a:pt x="130" y="9"/>
                    </a:lnTo>
                    <a:lnTo>
                      <a:pt x="132" y="9"/>
                    </a:lnTo>
                    <a:lnTo>
                      <a:pt x="133" y="9"/>
                    </a:lnTo>
                    <a:lnTo>
                      <a:pt x="133" y="9"/>
                    </a:lnTo>
                    <a:lnTo>
                      <a:pt x="134" y="9"/>
                    </a:lnTo>
                    <a:lnTo>
                      <a:pt x="135" y="9"/>
                    </a:lnTo>
                    <a:lnTo>
                      <a:pt x="136" y="10"/>
                    </a:lnTo>
                    <a:lnTo>
                      <a:pt x="138" y="10"/>
                    </a:lnTo>
                    <a:lnTo>
                      <a:pt x="139" y="11"/>
                    </a:lnTo>
                    <a:lnTo>
                      <a:pt x="140" y="11"/>
                    </a:lnTo>
                    <a:lnTo>
                      <a:pt x="140" y="12"/>
                    </a:lnTo>
                    <a:lnTo>
                      <a:pt x="141" y="12"/>
                    </a:lnTo>
                    <a:lnTo>
                      <a:pt x="143" y="11"/>
                    </a:lnTo>
                    <a:lnTo>
                      <a:pt x="143" y="11"/>
                    </a:lnTo>
                    <a:lnTo>
                      <a:pt x="144" y="10"/>
                    </a:lnTo>
                    <a:lnTo>
                      <a:pt x="146" y="10"/>
                    </a:lnTo>
                    <a:lnTo>
                      <a:pt x="147" y="10"/>
                    </a:lnTo>
                    <a:lnTo>
                      <a:pt x="147" y="9"/>
                    </a:lnTo>
                    <a:lnTo>
                      <a:pt x="148" y="8"/>
                    </a:lnTo>
                    <a:lnTo>
                      <a:pt x="149" y="8"/>
                    </a:lnTo>
                    <a:lnTo>
                      <a:pt x="150" y="9"/>
                    </a:lnTo>
                    <a:lnTo>
                      <a:pt x="150" y="9"/>
                    </a:lnTo>
                    <a:lnTo>
                      <a:pt x="151" y="9"/>
                    </a:lnTo>
                    <a:lnTo>
                      <a:pt x="151" y="10"/>
                    </a:lnTo>
                    <a:lnTo>
                      <a:pt x="151" y="11"/>
                    </a:lnTo>
                    <a:lnTo>
                      <a:pt x="152" y="11"/>
                    </a:lnTo>
                    <a:lnTo>
                      <a:pt x="154" y="11"/>
                    </a:lnTo>
                    <a:lnTo>
                      <a:pt x="154" y="11"/>
                    </a:lnTo>
                    <a:lnTo>
                      <a:pt x="155" y="11"/>
                    </a:lnTo>
                    <a:lnTo>
                      <a:pt x="156" y="10"/>
                    </a:lnTo>
                    <a:lnTo>
                      <a:pt x="157" y="9"/>
                    </a:lnTo>
                    <a:lnTo>
                      <a:pt x="157" y="9"/>
                    </a:lnTo>
                    <a:lnTo>
                      <a:pt x="157" y="8"/>
                    </a:lnTo>
                    <a:lnTo>
                      <a:pt x="158" y="7"/>
                    </a:lnTo>
                    <a:lnTo>
                      <a:pt x="158" y="6"/>
                    </a:lnTo>
                    <a:lnTo>
                      <a:pt x="159" y="6"/>
                    </a:lnTo>
                    <a:lnTo>
                      <a:pt x="160" y="6"/>
                    </a:lnTo>
                    <a:lnTo>
                      <a:pt x="161" y="5"/>
                    </a:lnTo>
                    <a:lnTo>
                      <a:pt x="161" y="4"/>
                    </a:lnTo>
                    <a:lnTo>
                      <a:pt x="162" y="3"/>
                    </a:lnTo>
                    <a:lnTo>
                      <a:pt x="163" y="3"/>
                    </a:lnTo>
                    <a:lnTo>
                      <a:pt x="164" y="3"/>
                    </a:lnTo>
                    <a:lnTo>
                      <a:pt x="164" y="4"/>
                    </a:lnTo>
                    <a:lnTo>
                      <a:pt x="164" y="4"/>
                    </a:lnTo>
                    <a:lnTo>
                      <a:pt x="165" y="3"/>
                    </a:lnTo>
                    <a:lnTo>
                      <a:pt x="166" y="2"/>
                    </a:lnTo>
                    <a:lnTo>
                      <a:pt x="167" y="2"/>
                    </a:lnTo>
                    <a:lnTo>
                      <a:pt x="168" y="1"/>
                    </a:lnTo>
                    <a:lnTo>
                      <a:pt x="169" y="2"/>
                    </a:lnTo>
                    <a:lnTo>
                      <a:pt x="170" y="2"/>
                    </a:lnTo>
                    <a:lnTo>
                      <a:pt x="171" y="2"/>
                    </a:lnTo>
                    <a:lnTo>
                      <a:pt x="171" y="2"/>
                    </a:lnTo>
                    <a:lnTo>
                      <a:pt x="172" y="2"/>
                    </a:lnTo>
                    <a:lnTo>
                      <a:pt x="173" y="2"/>
                    </a:lnTo>
                    <a:lnTo>
                      <a:pt x="174" y="2"/>
                    </a:lnTo>
                    <a:lnTo>
                      <a:pt x="174" y="1"/>
                    </a:lnTo>
                    <a:lnTo>
                      <a:pt x="175" y="0"/>
                    </a:lnTo>
                    <a:lnTo>
                      <a:pt x="176" y="1"/>
                    </a:lnTo>
                    <a:lnTo>
                      <a:pt x="177" y="2"/>
                    </a:lnTo>
                    <a:lnTo>
                      <a:pt x="178" y="2"/>
                    </a:lnTo>
                    <a:lnTo>
                      <a:pt x="179" y="2"/>
                    </a:lnTo>
                    <a:lnTo>
                      <a:pt x="180" y="2"/>
                    </a:lnTo>
                    <a:lnTo>
                      <a:pt x="181" y="2"/>
                    </a:lnTo>
                    <a:lnTo>
                      <a:pt x="181" y="4"/>
                    </a:lnTo>
                    <a:lnTo>
                      <a:pt x="182" y="4"/>
                    </a:lnTo>
                    <a:lnTo>
                      <a:pt x="182" y="3"/>
                    </a:lnTo>
                    <a:lnTo>
                      <a:pt x="183" y="4"/>
                    </a:lnTo>
                    <a:lnTo>
                      <a:pt x="184" y="4"/>
                    </a:lnTo>
                    <a:lnTo>
                      <a:pt x="185" y="6"/>
                    </a:lnTo>
                    <a:lnTo>
                      <a:pt x="185" y="6"/>
                    </a:lnTo>
                    <a:lnTo>
                      <a:pt x="186" y="7"/>
                    </a:lnTo>
                    <a:lnTo>
                      <a:pt x="187" y="7"/>
                    </a:lnTo>
                    <a:lnTo>
                      <a:pt x="188" y="7"/>
                    </a:lnTo>
                    <a:lnTo>
                      <a:pt x="189" y="7"/>
                    </a:lnTo>
                    <a:lnTo>
                      <a:pt x="191" y="6"/>
                    </a:lnTo>
                    <a:lnTo>
                      <a:pt x="194" y="6"/>
                    </a:lnTo>
                    <a:lnTo>
                      <a:pt x="196" y="6"/>
                    </a:lnTo>
                    <a:lnTo>
                      <a:pt x="197" y="6"/>
                    </a:lnTo>
                    <a:lnTo>
                      <a:pt x="198" y="6"/>
                    </a:lnTo>
                    <a:lnTo>
                      <a:pt x="198" y="7"/>
                    </a:lnTo>
                    <a:lnTo>
                      <a:pt x="198" y="7"/>
                    </a:lnTo>
                    <a:lnTo>
                      <a:pt x="199" y="7"/>
                    </a:lnTo>
                    <a:lnTo>
                      <a:pt x="200" y="8"/>
                    </a:lnTo>
                    <a:lnTo>
                      <a:pt x="202" y="10"/>
                    </a:lnTo>
                    <a:lnTo>
                      <a:pt x="202" y="11"/>
                    </a:lnTo>
                    <a:lnTo>
                      <a:pt x="202" y="12"/>
                    </a:lnTo>
                    <a:lnTo>
                      <a:pt x="202" y="13"/>
                    </a:lnTo>
                    <a:lnTo>
                      <a:pt x="203" y="13"/>
                    </a:lnTo>
                    <a:lnTo>
                      <a:pt x="204" y="13"/>
                    </a:lnTo>
                    <a:lnTo>
                      <a:pt x="205" y="13"/>
                    </a:lnTo>
                    <a:lnTo>
                      <a:pt x="206" y="13"/>
                    </a:lnTo>
                    <a:lnTo>
                      <a:pt x="207" y="13"/>
                    </a:lnTo>
                    <a:lnTo>
                      <a:pt x="208" y="13"/>
                    </a:lnTo>
                    <a:lnTo>
                      <a:pt x="209" y="13"/>
                    </a:lnTo>
                    <a:lnTo>
                      <a:pt x="210" y="14"/>
                    </a:lnTo>
                    <a:lnTo>
                      <a:pt x="211" y="14"/>
                    </a:lnTo>
                    <a:lnTo>
                      <a:pt x="212" y="15"/>
                    </a:lnTo>
                    <a:lnTo>
                      <a:pt x="212" y="15"/>
                    </a:lnTo>
                    <a:lnTo>
                      <a:pt x="213" y="16"/>
                    </a:lnTo>
                    <a:lnTo>
                      <a:pt x="214" y="15"/>
                    </a:lnTo>
                    <a:lnTo>
                      <a:pt x="215" y="16"/>
                    </a:lnTo>
                    <a:lnTo>
                      <a:pt x="216" y="16"/>
                    </a:lnTo>
                    <a:lnTo>
                      <a:pt x="216" y="17"/>
                    </a:lnTo>
                    <a:lnTo>
                      <a:pt x="217" y="18"/>
                    </a:lnTo>
                    <a:lnTo>
                      <a:pt x="217" y="19"/>
                    </a:lnTo>
                    <a:lnTo>
                      <a:pt x="219" y="21"/>
                    </a:lnTo>
                    <a:lnTo>
                      <a:pt x="219" y="22"/>
                    </a:lnTo>
                    <a:lnTo>
                      <a:pt x="221" y="22"/>
                    </a:lnTo>
                    <a:lnTo>
                      <a:pt x="223" y="23"/>
                    </a:lnTo>
                    <a:lnTo>
                      <a:pt x="223" y="24"/>
                    </a:lnTo>
                    <a:lnTo>
                      <a:pt x="223" y="25"/>
                    </a:lnTo>
                    <a:lnTo>
                      <a:pt x="223" y="26"/>
                    </a:lnTo>
                    <a:lnTo>
                      <a:pt x="223" y="27"/>
                    </a:lnTo>
                    <a:lnTo>
                      <a:pt x="223" y="28"/>
                    </a:lnTo>
                    <a:lnTo>
                      <a:pt x="223" y="30"/>
                    </a:lnTo>
                    <a:lnTo>
                      <a:pt x="224" y="30"/>
                    </a:lnTo>
                    <a:lnTo>
                      <a:pt x="224" y="31"/>
                    </a:lnTo>
                    <a:lnTo>
                      <a:pt x="225" y="32"/>
                    </a:lnTo>
                    <a:lnTo>
                      <a:pt x="225" y="33"/>
                    </a:lnTo>
                    <a:lnTo>
                      <a:pt x="226" y="33"/>
                    </a:lnTo>
                    <a:lnTo>
                      <a:pt x="226" y="33"/>
                    </a:lnTo>
                    <a:lnTo>
                      <a:pt x="227" y="34"/>
                    </a:lnTo>
                    <a:lnTo>
                      <a:pt x="228" y="36"/>
                    </a:lnTo>
                    <a:lnTo>
                      <a:pt x="228" y="37"/>
                    </a:lnTo>
                    <a:lnTo>
                      <a:pt x="229" y="37"/>
                    </a:lnTo>
                    <a:lnTo>
                      <a:pt x="229" y="37"/>
                    </a:lnTo>
                    <a:lnTo>
                      <a:pt x="230" y="37"/>
                    </a:lnTo>
                    <a:lnTo>
                      <a:pt x="231" y="37"/>
                    </a:lnTo>
                    <a:lnTo>
                      <a:pt x="231" y="39"/>
                    </a:lnTo>
                    <a:lnTo>
                      <a:pt x="232" y="40"/>
                    </a:lnTo>
                    <a:lnTo>
                      <a:pt x="232" y="40"/>
                    </a:lnTo>
                    <a:lnTo>
                      <a:pt x="231" y="43"/>
                    </a:lnTo>
                    <a:lnTo>
                      <a:pt x="231" y="45"/>
                    </a:lnTo>
                    <a:lnTo>
                      <a:pt x="231" y="47"/>
                    </a:lnTo>
                    <a:lnTo>
                      <a:pt x="232" y="50"/>
                    </a:lnTo>
                    <a:lnTo>
                      <a:pt x="232" y="51"/>
                    </a:lnTo>
                    <a:lnTo>
                      <a:pt x="232" y="53"/>
                    </a:lnTo>
                    <a:lnTo>
                      <a:pt x="231" y="54"/>
                    </a:lnTo>
                    <a:lnTo>
                      <a:pt x="232" y="55"/>
                    </a:lnTo>
                    <a:lnTo>
                      <a:pt x="232" y="56"/>
                    </a:lnTo>
                    <a:lnTo>
                      <a:pt x="233" y="57"/>
                    </a:lnTo>
                    <a:lnTo>
                      <a:pt x="233" y="58"/>
                    </a:lnTo>
                    <a:lnTo>
                      <a:pt x="233" y="58"/>
                    </a:lnTo>
                    <a:lnTo>
                      <a:pt x="235" y="59"/>
                    </a:lnTo>
                    <a:lnTo>
                      <a:pt x="236" y="60"/>
                    </a:lnTo>
                    <a:lnTo>
                      <a:pt x="236" y="61"/>
                    </a:lnTo>
                    <a:lnTo>
                      <a:pt x="236" y="61"/>
                    </a:lnTo>
                    <a:lnTo>
                      <a:pt x="236" y="62"/>
                    </a:lnTo>
                    <a:lnTo>
                      <a:pt x="237" y="63"/>
                    </a:lnTo>
                    <a:lnTo>
                      <a:pt x="238" y="64"/>
                    </a:lnTo>
                    <a:lnTo>
                      <a:pt x="239" y="65"/>
                    </a:lnTo>
                    <a:lnTo>
                      <a:pt x="239" y="67"/>
                    </a:lnTo>
                    <a:lnTo>
                      <a:pt x="240" y="67"/>
                    </a:lnTo>
                    <a:lnTo>
                      <a:pt x="240" y="68"/>
                    </a:lnTo>
                    <a:lnTo>
                      <a:pt x="241" y="68"/>
                    </a:lnTo>
                    <a:lnTo>
                      <a:pt x="242" y="68"/>
                    </a:lnTo>
                    <a:lnTo>
                      <a:pt x="243" y="69"/>
                    </a:lnTo>
                    <a:lnTo>
                      <a:pt x="244" y="71"/>
                    </a:lnTo>
                    <a:lnTo>
                      <a:pt x="245" y="71"/>
                    </a:lnTo>
                    <a:lnTo>
                      <a:pt x="246" y="72"/>
                    </a:lnTo>
                    <a:lnTo>
                      <a:pt x="246" y="73"/>
                    </a:lnTo>
                    <a:lnTo>
                      <a:pt x="247" y="73"/>
                    </a:lnTo>
                    <a:lnTo>
                      <a:pt x="249" y="74"/>
                    </a:lnTo>
                    <a:lnTo>
                      <a:pt x="249" y="75"/>
                    </a:lnTo>
                    <a:lnTo>
                      <a:pt x="250" y="76"/>
                    </a:lnTo>
                    <a:lnTo>
                      <a:pt x="251" y="78"/>
                    </a:lnTo>
                    <a:lnTo>
                      <a:pt x="252" y="79"/>
                    </a:lnTo>
                    <a:lnTo>
                      <a:pt x="253" y="80"/>
                    </a:lnTo>
                    <a:lnTo>
                      <a:pt x="254" y="83"/>
                    </a:lnTo>
                    <a:lnTo>
                      <a:pt x="254" y="85"/>
                    </a:lnTo>
                    <a:lnTo>
                      <a:pt x="254" y="87"/>
                    </a:lnTo>
                    <a:lnTo>
                      <a:pt x="254" y="90"/>
                    </a:lnTo>
                    <a:lnTo>
                      <a:pt x="255" y="93"/>
                    </a:lnTo>
                    <a:lnTo>
                      <a:pt x="256" y="94"/>
                    </a:lnTo>
                    <a:lnTo>
                      <a:pt x="256" y="95"/>
                    </a:lnTo>
                    <a:lnTo>
                      <a:pt x="257" y="97"/>
                    </a:lnTo>
                    <a:lnTo>
                      <a:pt x="258" y="98"/>
                    </a:lnTo>
                    <a:lnTo>
                      <a:pt x="258" y="99"/>
                    </a:lnTo>
                    <a:lnTo>
                      <a:pt x="258" y="99"/>
                    </a:lnTo>
                    <a:lnTo>
                      <a:pt x="259" y="99"/>
                    </a:lnTo>
                    <a:lnTo>
                      <a:pt x="259" y="100"/>
                    </a:lnTo>
                    <a:lnTo>
                      <a:pt x="260" y="101"/>
                    </a:lnTo>
                    <a:lnTo>
                      <a:pt x="260" y="102"/>
                    </a:lnTo>
                    <a:lnTo>
                      <a:pt x="259" y="102"/>
                    </a:lnTo>
                    <a:lnTo>
                      <a:pt x="258" y="106"/>
                    </a:lnTo>
                    <a:lnTo>
                      <a:pt x="257" y="107"/>
                    </a:lnTo>
                    <a:lnTo>
                      <a:pt x="257" y="108"/>
                    </a:lnTo>
                    <a:lnTo>
                      <a:pt x="257" y="109"/>
                    </a:lnTo>
                    <a:lnTo>
                      <a:pt x="257" y="110"/>
                    </a:lnTo>
                    <a:lnTo>
                      <a:pt x="258" y="112"/>
                    </a:lnTo>
                    <a:lnTo>
                      <a:pt x="260" y="113"/>
                    </a:lnTo>
                    <a:lnTo>
                      <a:pt x="260" y="114"/>
                    </a:lnTo>
                    <a:lnTo>
                      <a:pt x="260" y="115"/>
                    </a:lnTo>
                    <a:lnTo>
                      <a:pt x="261" y="116"/>
                    </a:lnTo>
                    <a:lnTo>
                      <a:pt x="261" y="117"/>
                    </a:lnTo>
                    <a:lnTo>
                      <a:pt x="260" y="118"/>
                    </a:lnTo>
                    <a:lnTo>
                      <a:pt x="260" y="120"/>
                    </a:lnTo>
                    <a:lnTo>
                      <a:pt x="260" y="120"/>
                    </a:lnTo>
                    <a:lnTo>
                      <a:pt x="260" y="121"/>
                    </a:lnTo>
                    <a:lnTo>
                      <a:pt x="260" y="123"/>
                    </a:lnTo>
                    <a:lnTo>
                      <a:pt x="260" y="123"/>
                    </a:lnTo>
                    <a:lnTo>
                      <a:pt x="260" y="125"/>
                    </a:lnTo>
                    <a:lnTo>
                      <a:pt x="261" y="127"/>
                    </a:lnTo>
                    <a:lnTo>
                      <a:pt x="261" y="128"/>
                    </a:lnTo>
                    <a:lnTo>
                      <a:pt x="262" y="129"/>
                    </a:lnTo>
                    <a:lnTo>
                      <a:pt x="262" y="130"/>
                    </a:lnTo>
                    <a:lnTo>
                      <a:pt x="263" y="130"/>
                    </a:lnTo>
                    <a:lnTo>
                      <a:pt x="263" y="133"/>
                    </a:lnTo>
                    <a:lnTo>
                      <a:pt x="263" y="134"/>
                    </a:lnTo>
                    <a:lnTo>
                      <a:pt x="263" y="135"/>
                    </a:lnTo>
                    <a:lnTo>
                      <a:pt x="262" y="136"/>
                    </a:lnTo>
                    <a:lnTo>
                      <a:pt x="261" y="136"/>
                    </a:lnTo>
                    <a:lnTo>
                      <a:pt x="260" y="136"/>
                    </a:lnTo>
                    <a:lnTo>
                      <a:pt x="260" y="136"/>
                    </a:lnTo>
                    <a:lnTo>
                      <a:pt x="258" y="136"/>
                    </a:lnTo>
                    <a:lnTo>
                      <a:pt x="257" y="137"/>
                    </a:lnTo>
                    <a:lnTo>
                      <a:pt x="257" y="138"/>
                    </a:lnTo>
                    <a:lnTo>
                      <a:pt x="256" y="139"/>
                    </a:lnTo>
                    <a:lnTo>
                      <a:pt x="257" y="140"/>
                    </a:lnTo>
                    <a:lnTo>
                      <a:pt x="257" y="140"/>
                    </a:lnTo>
                    <a:lnTo>
                      <a:pt x="256" y="141"/>
                    </a:lnTo>
                    <a:lnTo>
                      <a:pt x="255" y="141"/>
                    </a:lnTo>
                    <a:lnTo>
                      <a:pt x="254" y="141"/>
                    </a:lnTo>
                    <a:lnTo>
                      <a:pt x="255" y="142"/>
                    </a:lnTo>
                    <a:lnTo>
                      <a:pt x="255" y="144"/>
                    </a:lnTo>
                    <a:lnTo>
                      <a:pt x="255" y="145"/>
                    </a:lnTo>
                    <a:lnTo>
                      <a:pt x="254" y="146"/>
                    </a:lnTo>
                    <a:lnTo>
                      <a:pt x="254" y="146"/>
                    </a:lnTo>
                    <a:lnTo>
                      <a:pt x="253" y="146"/>
                    </a:lnTo>
                    <a:lnTo>
                      <a:pt x="252" y="145"/>
                    </a:lnTo>
                    <a:lnTo>
                      <a:pt x="251" y="145"/>
                    </a:lnTo>
                    <a:lnTo>
                      <a:pt x="250" y="144"/>
                    </a:lnTo>
                    <a:lnTo>
                      <a:pt x="250" y="144"/>
                    </a:lnTo>
                    <a:lnTo>
                      <a:pt x="250" y="143"/>
                    </a:lnTo>
                    <a:lnTo>
                      <a:pt x="249" y="142"/>
                    </a:lnTo>
                    <a:lnTo>
                      <a:pt x="248" y="142"/>
                    </a:lnTo>
                    <a:lnTo>
                      <a:pt x="247" y="142"/>
                    </a:lnTo>
                    <a:lnTo>
                      <a:pt x="247" y="144"/>
                    </a:lnTo>
                    <a:lnTo>
                      <a:pt x="247" y="144"/>
                    </a:lnTo>
                    <a:lnTo>
                      <a:pt x="246" y="144"/>
                    </a:lnTo>
                    <a:lnTo>
                      <a:pt x="246" y="143"/>
                    </a:lnTo>
                    <a:lnTo>
                      <a:pt x="245" y="142"/>
                    </a:lnTo>
                    <a:lnTo>
                      <a:pt x="244" y="143"/>
                    </a:lnTo>
                    <a:lnTo>
                      <a:pt x="243" y="143"/>
                    </a:lnTo>
                    <a:lnTo>
                      <a:pt x="243" y="142"/>
                    </a:lnTo>
                    <a:lnTo>
                      <a:pt x="243" y="140"/>
                    </a:lnTo>
                    <a:lnTo>
                      <a:pt x="243" y="140"/>
                    </a:lnTo>
                    <a:lnTo>
                      <a:pt x="242" y="140"/>
                    </a:lnTo>
                    <a:lnTo>
                      <a:pt x="242" y="140"/>
                    </a:lnTo>
                    <a:lnTo>
                      <a:pt x="241" y="141"/>
                    </a:lnTo>
                    <a:lnTo>
                      <a:pt x="238" y="140"/>
                    </a:lnTo>
                    <a:lnTo>
                      <a:pt x="237" y="140"/>
                    </a:lnTo>
                    <a:lnTo>
                      <a:pt x="236" y="140"/>
                    </a:lnTo>
                    <a:lnTo>
                      <a:pt x="234" y="141"/>
                    </a:lnTo>
                    <a:lnTo>
                      <a:pt x="233" y="141"/>
                    </a:lnTo>
                    <a:lnTo>
                      <a:pt x="233" y="143"/>
                    </a:lnTo>
                    <a:lnTo>
                      <a:pt x="233" y="144"/>
                    </a:lnTo>
                    <a:lnTo>
                      <a:pt x="233" y="144"/>
                    </a:lnTo>
                    <a:lnTo>
                      <a:pt x="234" y="144"/>
                    </a:lnTo>
                    <a:lnTo>
                      <a:pt x="235" y="145"/>
                    </a:lnTo>
                    <a:lnTo>
                      <a:pt x="236" y="146"/>
                    </a:lnTo>
                    <a:lnTo>
                      <a:pt x="237" y="146"/>
                    </a:lnTo>
                    <a:lnTo>
                      <a:pt x="238" y="147"/>
                    </a:lnTo>
                    <a:lnTo>
                      <a:pt x="239" y="148"/>
                    </a:lnTo>
                    <a:lnTo>
                      <a:pt x="239" y="149"/>
                    </a:lnTo>
                    <a:lnTo>
                      <a:pt x="238" y="149"/>
                    </a:lnTo>
                    <a:lnTo>
                      <a:pt x="238" y="150"/>
                    </a:lnTo>
                    <a:lnTo>
                      <a:pt x="238" y="151"/>
                    </a:lnTo>
                    <a:lnTo>
                      <a:pt x="237" y="153"/>
                    </a:lnTo>
                    <a:lnTo>
                      <a:pt x="237" y="154"/>
                    </a:lnTo>
                    <a:lnTo>
                      <a:pt x="237" y="154"/>
                    </a:lnTo>
                    <a:lnTo>
                      <a:pt x="236" y="154"/>
                    </a:lnTo>
                    <a:lnTo>
                      <a:pt x="236" y="155"/>
                    </a:lnTo>
                    <a:lnTo>
                      <a:pt x="236" y="156"/>
                    </a:lnTo>
                    <a:lnTo>
                      <a:pt x="235" y="157"/>
                    </a:lnTo>
                    <a:lnTo>
                      <a:pt x="234" y="157"/>
                    </a:lnTo>
                    <a:lnTo>
                      <a:pt x="234" y="157"/>
                    </a:lnTo>
                    <a:lnTo>
                      <a:pt x="234" y="158"/>
                    </a:lnTo>
                    <a:lnTo>
                      <a:pt x="234" y="159"/>
                    </a:lnTo>
                    <a:lnTo>
                      <a:pt x="235" y="159"/>
                    </a:lnTo>
                    <a:lnTo>
                      <a:pt x="235" y="158"/>
                    </a:lnTo>
                    <a:lnTo>
                      <a:pt x="236" y="159"/>
                    </a:lnTo>
                    <a:lnTo>
                      <a:pt x="236" y="160"/>
                    </a:lnTo>
                    <a:lnTo>
                      <a:pt x="237" y="160"/>
                    </a:lnTo>
                    <a:lnTo>
                      <a:pt x="239" y="160"/>
                    </a:lnTo>
                    <a:lnTo>
                      <a:pt x="240" y="161"/>
                    </a:lnTo>
                    <a:lnTo>
                      <a:pt x="240" y="161"/>
                    </a:lnTo>
                    <a:lnTo>
                      <a:pt x="240" y="161"/>
                    </a:lnTo>
                    <a:lnTo>
                      <a:pt x="243" y="162"/>
                    </a:lnTo>
                    <a:lnTo>
                      <a:pt x="244" y="162"/>
                    </a:lnTo>
                    <a:lnTo>
                      <a:pt x="244" y="163"/>
                    </a:lnTo>
                    <a:lnTo>
                      <a:pt x="244" y="164"/>
                    </a:lnTo>
                    <a:lnTo>
                      <a:pt x="243" y="164"/>
                    </a:lnTo>
                    <a:lnTo>
                      <a:pt x="243" y="165"/>
                    </a:lnTo>
                    <a:lnTo>
                      <a:pt x="243" y="166"/>
                    </a:lnTo>
                    <a:lnTo>
                      <a:pt x="243" y="167"/>
                    </a:lnTo>
                    <a:lnTo>
                      <a:pt x="243" y="168"/>
                    </a:lnTo>
                    <a:lnTo>
                      <a:pt x="243" y="168"/>
                    </a:lnTo>
                    <a:lnTo>
                      <a:pt x="243" y="168"/>
                    </a:lnTo>
                    <a:lnTo>
                      <a:pt x="242" y="169"/>
                    </a:lnTo>
                    <a:lnTo>
                      <a:pt x="241" y="169"/>
                    </a:lnTo>
                    <a:lnTo>
                      <a:pt x="240" y="170"/>
                    </a:lnTo>
                    <a:lnTo>
                      <a:pt x="239" y="170"/>
                    </a:lnTo>
                    <a:lnTo>
                      <a:pt x="239" y="171"/>
                    </a:lnTo>
                    <a:lnTo>
                      <a:pt x="240" y="172"/>
                    </a:lnTo>
                    <a:lnTo>
                      <a:pt x="240" y="173"/>
                    </a:lnTo>
                    <a:lnTo>
                      <a:pt x="240" y="174"/>
                    </a:lnTo>
                    <a:lnTo>
                      <a:pt x="241" y="175"/>
                    </a:lnTo>
                    <a:lnTo>
                      <a:pt x="242" y="174"/>
                    </a:lnTo>
                    <a:lnTo>
                      <a:pt x="243" y="175"/>
                    </a:lnTo>
                    <a:lnTo>
                      <a:pt x="243" y="175"/>
                    </a:lnTo>
                    <a:lnTo>
                      <a:pt x="244" y="175"/>
                    </a:lnTo>
                    <a:lnTo>
                      <a:pt x="245" y="175"/>
                    </a:lnTo>
                    <a:lnTo>
                      <a:pt x="246" y="177"/>
                    </a:lnTo>
                    <a:lnTo>
                      <a:pt x="247" y="176"/>
                    </a:lnTo>
                    <a:lnTo>
                      <a:pt x="247" y="176"/>
                    </a:lnTo>
                    <a:lnTo>
                      <a:pt x="248" y="176"/>
                    </a:lnTo>
                    <a:lnTo>
                      <a:pt x="249" y="175"/>
                    </a:lnTo>
                    <a:lnTo>
                      <a:pt x="250" y="176"/>
                    </a:lnTo>
                    <a:lnTo>
                      <a:pt x="251" y="176"/>
                    </a:lnTo>
                    <a:lnTo>
                      <a:pt x="252" y="176"/>
                    </a:lnTo>
                    <a:lnTo>
                      <a:pt x="253" y="177"/>
                    </a:lnTo>
                    <a:lnTo>
                      <a:pt x="253" y="176"/>
                    </a:lnTo>
                    <a:lnTo>
                      <a:pt x="254" y="176"/>
                    </a:lnTo>
                    <a:lnTo>
                      <a:pt x="254" y="177"/>
                    </a:lnTo>
                    <a:lnTo>
                      <a:pt x="255" y="178"/>
                    </a:lnTo>
                    <a:lnTo>
                      <a:pt x="254" y="179"/>
                    </a:lnTo>
                    <a:lnTo>
                      <a:pt x="254" y="179"/>
                    </a:lnTo>
                    <a:lnTo>
                      <a:pt x="253" y="178"/>
                    </a:lnTo>
                    <a:lnTo>
                      <a:pt x="252" y="178"/>
                    </a:lnTo>
                    <a:lnTo>
                      <a:pt x="250" y="179"/>
                    </a:lnTo>
                    <a:lnTo>
                      <a:pt x="250" y="180"/>
                    </a:lnTo>
                    <a:lnTo>
                      <a:pt x="250" y="182"/>
                    </a:lnTo>
                    <a:lnTo>
                      <a:pt x="250" y="182"/>
                    </a:lnTo>
                    <a:lnTo>
                      <a:pt x="250" y="183"/>
                    </a:lnTo>
                    <a:lnTo>
                      <a:pt x="250" y="185"/>
                    </a:lnTo>
                    <a:lnTo>
                      <a:pt x="250" y="185"/>
                    </a:lnTo>
                    <a:lnTo>
                      <a:pt x="249" y="186"/>
                    </a:lnTo>
                    <a:lnTo>
                      <a:pt x="249" y="187"/>
                    </a:lnTo>
                    <a:lnTo>
                      <a:pt x="250" y="188"/>
                    </a:lnTo>
                    <a:lnTo>
                      <a:pt x="250" y="189"/>
                    </a:lnTo>
                    <a:lnTo>
                      <a:pt x="249" y="189"/>
                    </a:lnTo>
                    <a:lnTo>
                      <a:pt x="250" y="190"/>
                    </a:lnTo>
                    <a:lnTo>
                      <a:pt x="250" y="192"/>
                    </a:lnTo>
                    <a:lnTo>
                      <a:pt x="249" y="192"/>
                    </a:lnTo>
                    <a:lnTo>
                      <a:pt x="248" y="192"/>
                    </a:lnTo>
                    <a:lnTo>
                      <a:pt x="249" y="193"/>
                    </a:lnTo>
                    <a:lnTo>
                      <a:pt x="250" y="193"/>
                    </a:lnTo>
                    <a:lnTo>
                      <a:pt x="250" y="194"/>
                    </a:lnTo>
                    <a:lnTo>
                      <a:pt x="251" y="194"/>
                    </a:lnTo>
                    <a:lnTo>
                      <a:pt x="251" y="195"/>
                    </a:lnTo>
                    <a:lnTo>
                      <a:pt x="252" y="195"/>
                    </a:lnTo>
                    <a:lnTo>
                      <a:pt x="253" y="196"/>
                    </a:lnTo>
                    <a:lnTo>
                      <a:pt x="254" y="197"/>
                    </a:lnTo>
                    <a:lnTo>
                      <a:pt x="254" y="198"/>
                    </a:lnTo>
                    <a:lnTo>
                      <a:pt x="253" y="199"/>
                    </a:lnTo>
                    <a:lnTo>
                      <a:pt x="252" y="200"/>
                    </a:lnTo>
                    <a:lnTo>
                      <a:pt x="252" y="201"/>
                    </a:lnTo>
                    <a:lnTo>
                      <a:pt x="253" y="202"/>
                    </a:lnTo>
                    <a:lnTo>
                      <a:pt x="252" y="202"/>
                    </a:lnTo>
                    <a:lnTo>
                      <a:pt x="251" y="202"/>
                    </a:lnTo>
                    <a:lnTo>
                      <a:pt x="250" y="202"/>
                    </a:lnTo>
                    <a:lnTo>
                      <a:pt x="250" y="202"/>
                    </a:lnTo>
                    <a:lnTo>
                      <a:pt x="249" y="203"/>
                    </a:lnTo>
                    <a:lnTo>
                      <a:pt x="249" y="204"/>
                    </a:lnTo>
                    <a:lnTo>
                      <a:pt x="250" y="205"/>
                    </a:lnTo>
                    <a:lnTo>
                      <a:pt x="250" y="205"/>
                    </a:lnTo>
                    <a:lnTo>
                      <a:pt x="251" y="206"/>
                    </a:lnTo>
                    <a:lnTo>
                      <a:pt x="252" y="206"/>
                    </a:lnTo>
                    <a:lnTo>
                      <a:pt x="253" y="205"/>
                    </a:lnTo>
                    <a:lnTo>
                      <a:pt x="253" y="204"/>
                    </a:lnTo>
                    <a:lnTo>
                      <a:pt x="254" y="205"/>
                    </a:lnTo>
                    <a:lnTo>
                      <a:pt x="254" y="206"/>
                    </a:lnTo>
                    <a:lnTo>
                      <a:pt x="255" y="206"/>
                    </a:lnTo>
                    <a:lnTo>
                      <a:pt x="255" y="206"/>
                    </a:lnTo>
                    <a:lnTo>
                      <a:pt x="256" y="207"/>
                    </a:lnTo>
                    <a:lnTo>
                      <a:pt x="257" y="207"/>
                    </a:lnTo>
                    <a:lnTo>
                      <a:pt x="257" y="208"/>
                    </a:lnTo>
                    <a:lnTo>
                      <a:pt x="258" y="208"/>
                    </a:lnTo>
                    <a:lnTo>
                      <a:pt x="258" y="209"/>
                    </a:lnTo>
                    <a:lnTo>
                      <a:pt x="257" y="209"/>
                    </a:lnTo>
                    <a:lnTo>
                      <a:pt x="256" y="209"/>
                    </a:lnTo>
                    <a:lnTo>
                      <a:pt x="254" y="209"/>
                    </a:lnTo>
                    <a:lnTo>
                      <a:pt x="254" y="209"/>
                    </a:lnTo>
                    <a:lnTo>
                      <a:pt x="253" y="209"/>
                    </a:lnTo>
                    <a:lnTo>
                      <a:pt x="253" y="211"/>
                    </a:lnTo>
                    <a:lnTo>
                      <a:pt x="253" y="212"/>
                    </a:lnTo>
                    <a:lnTo>
                      <a:pt x="253" y="213"/>
                    </a:lnTo>
                    <a:lnTo>
                      <a:pt x="253" y="213"/>
                    </a:lnTo>
                    <a:lnTo>
                      <a:pt x="252" y="214"/>
                    </a:lnTo>
                    <a:lnTo>
                      <a:pt x="252" y="215"/>
                    </a:lnTo>
                    <a:lnTo>
                      <a:pt x="253" y="215"/>
                    </a:lnTo>
                    <a:lnTo>
                      <a:pt x="254" y="215"/>
                    </a:lnTo>
                    <a:lnTo>
                      <a:pt x="254" y="215"/>
                    </a:lnTo>
                    <a:lnTo>
                      <a:pt x="255" y="215"/>
                    </a:lnTo>
                    <a:lnTo>
                      <a:pt x="257" y="216"/>
                    </a:lnTo>
                    <a:lnTo>
                      <a:pt x="257" y="216"/>
                    </a:lnTo>
                    <a:lnTo>
                      <a:pt x="257" y="217"/>
                    </a:lnTo>
                    <a:lnTo>
                      <a:pt x="259" y="218"/>
                    </a:lnTo>
                    <a:lnTo>
                      <a:pt x="259" y="219"/>
                    </a:lnTo>
                    <a:lnTo>
                      <a:pt x="260" y="219"/>
                    </a:lnTo>
                    <a:lnTo>
                      <a:pt x="260" y="220"/>
                    </a:lnTo>
                    <a:lnTo>
                      <a:pt x="260" y="220"/>
                    </a:lnTo>
                    <a:lnTo>
                      <a:pt x="259" y="220"/>
                    </a:lnTo>
                    <a:lnTo>
                      <a:pt x="258" y="220"/>
                    </a:lnTo>
                    <a:lnTo>
                      <a:pt x="257" y="220"/>
                    </a:lnTo>
                    <a:lnTo>
                      <a:pt x="256" y="220"/>
                    </a:lnTo>
                    <a:lnTo>
                      <a:pt x="256" y="220"/>
                    </a:lnTo>
                    <a:lnTo>
                      <a:pt x="257" y="221"/>
                    </a:lnTo>
                    <a:lnTo>
                      <a:pt x="256" y="221"/>
                    </a:lnTo>
                    <a:lnTo>
                      <a:pt x="255" y="222"/>
                    </a:lnTo>
                    <a:lnTo>
                      <a:pt x="256" y="223"/>
                    </a:lnTo>
                    <a:lnTo>
                      <a:pt x="255" y="223"/>
                    </a:lnTo>
                    <a:lnTo>
                      <a:pt x="256" y="223"/>
                    </a:lnTo>
                    <a:lnTo>
                      <a:pt x="257" y="224"/>
                    </a:lnTo>
                    <a:lnTo>
                      <a:pt x="258" y="225"/>
                    </a:lnTo>
                    <a:lnTo>
                      <a:pt x="258" y="226"/>
                    </a:lnTo>
                    <a:lnTo>
                      <a:pt x="257" y="226"/>
                    </a:lnTo>
                    <a:lnTo>
                      <a:pt x="257" y="226"/>
                    </a:lnTo>
                    <a:lnTo>
                      <a:pt x="257" y="227"/>
                    </a:lnTo>
                    <a:lnTo>
                      <a:pt x="257" y="228"/>
                    </a:lnTo>
                    <a:lnTo>
                      <a:pt x="257" y="228"/>
                    </a:lnTo>
                    <a:lnTo>
                      <a:pt x="256" y="228"/>
                    </a:lnTo>
                    <a:lnTo>
                      <a:pt x="255" y="228"/>
                    </a:lnTo>
                    <a:lnTo>
                      <a:pt x="254" y="228"/>
                    </a:lnTo>
                    <a:lnTo>
                      <a:pt x="254" y="227"/>
                    </a:lnTo>
                    <a:lnTo>
                      <a:pt x="254" y="228"/>
                    </a:lnTo>
                    <a:lnTo>
                      <a:pt x="254" y="229"/>
                    </a:lnTo>
                    <a:lnTo>
                      <a:pt x="254" y="230"/>
                    </a:lnTo>
                    <a:lnTo>
                      <a:pt x="254" y="230"/>
                    </a:lnTo>
                    <a:lnTo>
                      <a:pt x="254" y="231"/>
                    </a:lnTo>
                    <a:lnTo>
                      <a:pt x="254" y="232"/>
                    </a:lnTo>
                    <a:lnTo>
                      <a:pt x="254" y="233"/>
                    </a:lnTo>
                    <a:lnTo>
                      <a:pt x="254" y="233"/>
                    </a:lnTo>
                    <a:lnTo>
                      <a:pt x="253" y="233"/>
                    </a:lnTo>
                    <a:lnTo>
                      <a:pt x="251" y="233"/>
                    </a:lnTo>
                    <a:lnTo>
                      <a:pt x="250" y="233"/>
                    </a:lnTo>
                    <a:lnTo>
                      <a:pt x="250" y="233"/>
                    </a:lnTo>
                    <a:lnTo>
                      <a:pt x="249" y="233"/>
                    </a:lnTo>
                    <a:lnTo>
                      <a:pt x="248" y="233"/>
                    </a:lnTo>
                    <a:lnTo>
                      <a:pt x="247" y="233"/>
                    </a:lnTo>
                    <a:lnTo>
                      <a:pt x="247" y="232"/>
                    </a:lnTo>
                    <a:lnTo>
                      <a:pt x="245" y="232"/>
                    </a:lnTo>
                    <a:lnTo>
                      <a:pt x="244" y="233"/>
                    </a:lnTo>
                    <a:lnTo>
                      <a:pt x="243" y="233"/>
                    </a:lnTo>
                    <a:lnTo>
                      <a:pt x="243" y="233"/>
                    </a:lnTo>
                    <a:lnTo>
                      <a:pt x="242" y="232"/>
                    </a:lnTo>
                    <a:lnTo>
                      <a:pt x="241" y="233"/>
                    </a:lnTo>
                    <a:lnTo>
                      <a:pt x="240" y="233"/>
                    </a:lnTo>
                    <a:lnTo>
                      <a:pt x="239" y="234"/>
                    </a:lnTo>
                    <a:lnTo>
                      <a:pt x="238" y="234"/>
                    </a:lnTo>
                    <a:lnTo>
                      <a:pt x="237" y="234"/>
                    </a:lnTo>
                    <a:lnTo>
                      <a:pt x="236" y="234"/>
                    </a:lnTo>
                    <a:lnTo>
                      <a:pt x="236" y="235"/>
                    </a:lnTo>
                    <a:lnTo>
                      <a:pt x="236" y="237"/>
                    </a:lnTo>
                    <a:lnTo>
                      <a:pt x="235" y="237"/>
                    </a:lnTo>
                    <a:lnTo>
                      <a:pt x="234" y="237"/>
                    </a:lnTo>
                    <a:lnTo>
                      <a:pt x="234" y="238"/>
                    </a:lnTo>
                    <a:lnTo>
                      <a:pt x="234" y="239"/>
                    </a:lnTo>
                    <a:lnTo>
                      <a:pt x="234" y="240"/>
                    </a:lnTo>
                    <a:lnTo>
                      <a:pt x="234" y="241"/>
                    </a:lnTo>
                    <a:lnTo>
                      <a:pt x="233" y="242"/>
                    </a:lnTo>
                    <a:lnTo>
                      <a:pt x="231" y="243"/>
                    </a:lnTo>
                    <a:lnTo>
                      <a:pt x="232" y="244"/>
                    </a:lnTo>
                    <a:lnTo>
                      <a:pt x="231" y="245"/>
                    </a:lnTo>
                    <a:lnTo>
                      <a:pt x="230" y="245"/>
                    </a:lnTo>
                    <a:lnTo>
                      <a:pt x="229" y="246"/>
                    </a:lnTo>
                    <a:lnTo>
                      <a:pt x="229" y="246"/>
                    </a:lnTo>
                    <a:lnTo>
                      <a:pt x="228" y="246"/>
                    </a:lnTo>
                    <a:lnTo>
                      <a:pt x="227" y="247"/>
                    </a:lnTo>
                    <a:lnTo>
                      <a:pt x="227" y="247"/>
                    </a:lnTo>
                    <a:lnTo>
                      <a:pt x="226" y="248"/>
                    </a:lnTo>
                    <a:lnTo>
                      <a:pt x="226" y="248"/>
                    </a:lnTo>
                    <a:lnTo>
                      <a:pt x="226" y="249"/>
                    </a:lnTo>
                    <a:lnTo>
                      <a:pt x="225" y="250"/>
                    </a:lnTo>
                    <a:lnTo>
                      <a:pt x="225" y="251"/>
                    </a:lnTo>
                    <a:lnTo>
                      <a:pt x="225" y="251"/>
                    </a:lnTo>
                    <a:lnTo>
                      <a:pt x="224" y="252"/>
                    </a:lnTo>
                    <a:lnTo>
                      <a:pt x="225" y="253"/>
                    </a:lnTo>
                    <a:lnTo>
                      <a:pt x="226" y="254"/>
                    </a:lnTo>
                    <a:lnTo>
                      <a:pt x="226" y="254"/>
                    </a:lnTo>
                    <a:lnTo>
                      <a:pt x="225" y="255"/>
                    </a:lnTo>
                    <a:lnTo>
                      <a:pt x="225" y="257"/>
                    </a:lnTo>
                    <a:lnTo>
                      <a:pt x="226" y="258"/>
                    </a:lnTo>
                    <a:lnTo>
                      <a:pt x="225" y="259"/>
                    </a:lnTo>
                    <a:lnTo>
                      <a:pt x="223" y="260"/>
                    </a:lnTo>
                    <a:lnTo>
                      <a:pt x="223" y="261"/>
                    </a:lnTo>
                    <a:lnTo>
                      <a:pt x="222" y="261"/>
                    </a:lnTo>
                    <a:lnTo>
                      <a:pt x="221" y="260"/>
                    </a:lnTo>
                    <a:lnTo>
                      <a:pt x="220" y="260"/>
                    </a:lnTo>
                    <a:lnTo>
                      <a:pt x="219" y="260"/>
                    </a:lnTo>
                    <a:lnTo>
                      <a:pt x="218" y="260"/>
                    </a:lnTo>
                    <a:lnTo>
                      <a:pt x="217" y="259"/>
                    </a:lnTo>
                    <a:lnTo>
                      <a:pt x="216" y="259"/>
                    </a:lnTo>
                    <a:lnTo>
                      <a:pt x="216" y="259"/>
                    </a:lnTo>
                    <a:lnTo>
                      <a:pt x="215" y="260"/>
                    </a:lnTo>
                    <a:lnTo>
                      <a:pt x="212" y="260"/>
                    </a:lnTo>
                    <a:lnTo>
                      <a:pt x="212" y="260"/>
                    </a:lnTo>
                    <a:lnTo>
                      <a:pt x="211" y="261"/>
                    </a:lnTo>
                    <a:lnTo>
                      <a:pt x="210" y="261"/>
                    </a:lnTo>
                    <a:lnTo>
                      <a:pt x="209" y="261"/>
                    </a:lnTo>
                    <a:lnTo>
                      <a:pt x="209" y="262"/>
                    </a:lnTo>
                    <a:lnTo>
                      <a:pt x="209" y="263"/>
                    </a:lnTo>
                    <a:lnTo>
                      <a:pt x="208" y="263"/>
                    </a:lnTo>
                    <a:lnTo>
                      <a:pt x="207" y="264"/>
                    </a:lnTo>
                    <a:lnTo>
                      <a:pt x="208" y="300"/>
                    </a:lnTo>
                    <a:lnTo>
                      <a:pt x="207" y="300"/>
                    </a:lnTo>
                    <a:lnTo>
                      <a:pt x="205" y="300"/>
                    </a:lnTo>
                    <a:lnTo>
                      <a:pt x="205" y="300"/>
                    </a:lnTo>
                    <a:lnTo>
                      <a:pt x="204" y="300"/>
                    </a:lnTo>
                    <a:lnTo>
                      <a:pt x="203" y="300"/>
                    </a:lnTo>
                    <a:lnTo>
                      <a:pt x="203" y="302"/>
                    </a:lnTo>
                    <a:lnTo>
                      <a:pt x="202" y="302"/>
                    </a:lnTo>
                    <a:lnTo>
                      <a:pt x="202" y="303"/>
                    </a:lnTo>
                    <a:lnTo>
                      <a:pt x="201" y="303"/>
                    </a:lnTo>
                    <a:lnTo>
                      <a:pt x="200" y="302"/>
                    </a:lnTo>
                    <a:lnTo>
                      <a:pt x="198" y="302"/>
                    </a:lnTo>
                    <a:lnTo>
                      <a:pt x="198" y="302"/>
                    </a:lnTo>
                    <a:lnTo>
                      <a:pt x="195" y="301"/>
                    </a:lnTo>
                    <a:lnTo>
                      <a:pt x="194" y="300"/>
                    </a:lnTo>
                    <a:lnTo>
                      <a:pt x="193" y="300"/>
                    </a:lnTo>
                    <a:lnTo>
                      <a:pt x="193" y="299"/>
                    </a:lnTo>
                    <a:lnTo>
                      <a:pt x="192" y="300"/>
                    </a:lnTo>
                    <a:lnTo>
                      <a:pt x="193" y="301"/>
                    </a:lnTo>
                    <a:lnTo>
                      <a:pt x="193" y="302"/>
                    </a:lnTo>
                    <a:lnTo>
                      <a:pt x="192" y="302"/>
                    </a:lnTo>
                    <a:lnTo>
                      <a:pt x="192" y="303"/>
                    </a:lnTo>
                    <a:lnTo>
                      <a:pt x="190" y="304"/>
                    </a:lnTo>
                    <a:lnTo>
                      <a:pt x="189" y="303"/>
                    </a:lnTo>
                    <a:lnTo>
                      <a:pt x="188" y="303"/>
                    </a:lnTo>
                    <a:lnTo>
                      <a:pt x="188" y="302"/>
                    </a:lnTo>
                    <a:lnTo>
                      <a:pt x="188" y="302"/>
                    </a:lnTo>
                    <a:lnTo>
                      <a:pt x="187" y="302"/>
                    </a:lnTo>
                    <a:lnTo>
                      <a:pt x="187" y="302"/>
                    </a:lnTo>
                    <a:lnTo>
                      <a:pt x="186" y="302"/>
                    </a:lnTo>
                    <a:lnTo>
                      <a:pt x="185" y="302"/>
                    </a:lnTo>
                    <a:lnTo>
                      <a:pt x="182" y="302"/>
                    </a:lnTo>
                    <a:lnTo>
                      <a:pt x="181" y="302"/>
                    </a:lnTo>
                    <a:lnTo>
                      <a:pt x="181" y="302"/>
                    </a:lnTo>
                    <a:lnTo>
                      <a:pt x="182" y="303"/>
                    </a:lnTo>
                    <a:lnTo>
                      <a:pt x="182" y="304"/>
                    </a:lnTo>
                    <a:lnTo>
                      <a:pt x="183" y="304"/>
                    </a:lnTo>
                    <a:lnTo>
                      <a:pt x="183" y="305"/>
                    </a:lnTo>
                    <a:lnTo>
                      <a:pt x="184" y="306"/>
                    </a:lnTo>
                    <a:lnTo>
                      <a:pt x="184" y="308"/>
                    </a:lnTo>
                    <a:lnTo>
                      <a:pt x="184" y="309"/>
                    </a:lnTo>
                    <a:lnTo>
                      <a:pt x="183" y="309"/>
                    </a:lnTo>
                    <a:lnTo>
                      <a:pt x="183" y="310"/>
                    </a:lnTo>
                    <a:lnTo>
                      <a:pt x="182" y="311"/>
                    </a:lnTo>
                    <a:lnTo>
                      <a:pt x="182" y="313"/>
                    </a:lnTo>
                    <a:lnTo>
                      <a:pt x="182" y="314"/>
                    </a:lnTo>
                    <a:lnTo>
                      <a:pt x="182" y="315"/>
                    </a:lnTo>
                    <a:lnTo>
                      <a:pt x="181" y="315"/>
                    </a:lnTo>
                    <a:lnTo>
                      <a:pt x="181" y="315"/>
                    </a:lnTo>
                    <a:lnTo>
                      <a:pt x="181" y="316"/>
                    </a:lnTo>
                    <a:lnTo>
                      <a:pt x="180" y="316"/>
                    </a:lnTo>
                    <a:lnTo>
                      <a:pt x="180" y="316"/>
                    </a:lnTo>
                    <a:lnTo>
                      <a:pt x="179" y="317"/>
                    </a:lnTo>
                    <a:lnTo>
                      <a:pt x="178" y="318"/>
                    </a:lnTo>
                    <a:lnTo>
                      <a:pt x="178" y="319"/>
                    </a:lnTo>
                    <a:lnTo>
                      <a:pt x="178" y="320"/>
                    </a:lnTo>
                    <a:lnTo>
                      <a:pt x="177" y="320"/>
                    </a:lnTo>
                    <a:lnTo>
                      <a:pt x="177" y="322"/>
                    </a:lnTo>
                    <a:lnTo>
                      <a:pt x="175" y="323"/>
                    </a:lnTo>
                    <a:lnTo>
                      <a:pt x="175" y="323"/>
                    </a:lnTo>
                    <a:lnTo>
                      <a:pt x="174" y="324"/>
                    </a:lnTo>
                    <a:lnTo>
                      <a:pt x="172" y="325"/>
                    </a:lnTo>
                    <a:lnTo>
                      <a:pt x="171" y="326"/>
                    </a:lnTo>
                    <a:lnTo>
                      <a:pt x="171" y="326"/>
                    </a:lnTo>
                    <a:lnTo>
                      <a:pt x="170" y="326"/>
                    </a:lnTo>
                    <a:lnTo>
                      <a:pt x="168" y="326"/>
                    </a:lnTo>
                    <a:lnTo>
                      <a:pt x="167" y="326"/>
                    </a:lnTo>
                    <a:lnTo>
                      <a:pt x="166" y="326"/>
                    </a:lnTo>
                    <a:lnTo>
                      <a:pt x="164" y="326"/>
                    </a:lnTo>
                    <a:lnTo>
                      <a:pt x="164" y="326"/>
                    </a:lnTo>
                    <a:lnTo>
                      <a:pt x="163" y="327"/>
                    </a:lnTo>
                    <a:lnTo>
                      <a:pt x="162" y="327"/>
                    </a:lnTo>
                    <a:lnTo>
                      <a:pt x="161" y="328"/>
                    </a:lnTo>
                    <a:lnTo>
                      <a:pt x="160" y="329"/>
                    </a:lnTo>
                    <a:lnTo>
                      <a:pt x="160" y="330"/>
                    </a:lnTo>
                    <a:lnTo>
                      <a:pt x="159" y="332"/>
                    </a:lnTo>
                    <a:lnTo>
                      <a:pt x="159" y="333"/>
                    </a:lnTo>
                    <a:lnTo>
                      <a:pt x="159" y="336"/>
                    </a:lnTo>
                    <a:lnTo>
                      <a:pt x="159" y="337"/>
                    </a:lnTo>
                    <a:lnTo>
                      <a:pt x="160" y="337"/>
                    </a:lnTo>
                    <a:lnTo>
                      <a:pt x="160" y="338"/>
                    </a:lnTo>
                    <a:lnTo>
                      <a:pt x="160" y="339"/>
                    </a:lnTo>
                    <a:lnTo>
                      <a:pt x="160" y="340"/>
                    </a:lnTo>
                    <a:lnTo>
                      <a:pt x="159" y="344"/>
                    </a:lnTo>
                    <a:lnTo>
                      <a:pt x="158" y="345"/>
                    </a:lnTo>
                    <a:lnTo>
                      <a:pt x="157" y="346"/>
                    </a:lnTo>
                    <a:lnTo>
                      <a:pt x="157" y="347"/>
                    </a:lnTo>
                    <a:lnTo>
                      <a:pt x="157" y="347"/>
                    </a:lnTo>
                    <a:lnTo>
                      <a:pt x="157" y="348"/>
                    </a:lnTo>
                    <a:lnTo>
                      <a:pt x="157" y="351"/>
                    </a:lnTo>
                    <a:lnTo>
                      <a:pt x="157" y="354"/>
                    </a:lnTo>
                    <a:lnTo>
                      <a:pt x="157" y="354"/>
                    </a:lnTo>
                    <a:lnTo>
                      <a:pt x="157" y="355"/>
                    </a:lnTo>
                    <a:lnTo>
                      <a:pt x="157" y="356"/>
                    </a:lnTo>
                    <a:lnTo>
                      <a:pt x="158" y="357"/>
                    </a:lnTo>
                    <a:lnTo>
                      <a:pt x="158" y="357"/>
                    </a:lnTo>
                    <a:lnTo>
                      <a:pt x="158" y="359"/>
                    </a:lnTo>
                    <a:lnTo>
                      <a:pt x="159" y="360"/>
                    </a:lnTo>
                    <a:lnTo>
                      <a:pt x="154" y="358"/>
                    </a:lnTo>
                    <a:lnTo>
                      <a:pt x="154" y="357"/>
                    </a:lnTo>
                    <a:lnTo>
                      <a:pt x="153" y="357"/>
                    </a:lnTo>
                    <a:lnTo>
                      <a:pt x="149" y="355"/>
                    </a:lnTo>
                    <a:lnTo>
                      <a:pt x="148" y="355"/>
                    </a:lnTo>
                    <a:lnTo>
                      <a:pt x="147" y="354"/>
                    </a:lnTo>
                    <a:lnTo>
                      <a:pt x="146" y="354"/>
                    </a:lnTo>
                    <a:lnTo>
                      <a:pt x="144" y="355"/>
                    </a:lnTo>
                    <a:lnTo>
                      <a:pt x="143" y="355"/>
                    </a:lnTo>
                    <a:lnTo>
                      <a:pt x="143" y="355"/>
                    </a:lnTo>
                    <a:lnTo>
                      <a:pt x="142" y="356"/>
                    </a:lnTo>
                    <a:lnTo>
                      <a:pt x="142" y="357"/>
                    </a:lnTo>
                    <a:lnTo>
                      <a:pt x="141" y="359"/>
                    </a:lnTo>
                    <a:lnTo>
                      <a:pt x="141" y="360"/>
                    </a:lnTo>
                    <a:lnTo>
                      <a:pt x="140" y="360"/>
                    </a:lnTo>
                    <a:lnTo>
                      <a:pt x="140" y="361"/>
                    </a:lnTo>
                    <a:lnTo>
                      <a:pt x="140" y="361"/>
                    </a:lnTo>
                    <a:lnTo>
                      <a:pt x="139" y="361"/>
                    </a:lnTo>
                    <a:lnTo>
                      <a:pt x="138" y="362"/>
                    </a:lnTo>
                    <a:lnTo>
                      <a:pt x="138" y="363"/>
                    </a:lnTo>
                    <a:lnTo>
                      <a:pt x="136" y="364"/>
                    </a:lnTo>
                    <a:lnTo>
                      <a:pt x="136" y="364"/>
                    </a:lnTo>
                    <a:lnTo>
                      <a:pt x="135" y="364"/>
                    </a:lnTo>
                    <a:lnTo>
                      <a:pt x="134" y="364"/>
                    </a:lnTo>
                    <a:lnTo>
                      <a:pt x="133" y="364"/>
                    </a:lnTo>
                    <a:lnTo>
                      <a:pt x="133" y="364"/>
                    </a:lnTo>
                    <a:lnTo>
                      <a:pt x="132" y="364"/>
                    </a:lnTo>
                    <a:lnTo>
                      <a:pt x="130" y="363"/>
                    </a:lnTo>
                    <a:lnTo>
                      <a:pt x="130" y="363"/>
                    </a:lnTo>
                    <a:lnTo>
                      <a:pt x="129" y="363"/>
                    </a:lnTo>
                    <a:lnTo>
                      <a:pt x="128" y="362"/>
                    </a:lnTo>
                    <a:lnTo>
                      <a:pt x="128" y="361"/>
                    </a:lnTo>
                    <a:lnTo>
                      <a:pt x="127" y="360"/>
                    </a:lnTo>
                    <a:lnTo>
                      <a:pt x="127" y="359"/>
                    </a:lnTo>
                    <a:lnTo>
                      <a:pt x="126" y="358"/>
                    </a:lnTo>
                    <a:lnTo>
                      <a:pt x="126" y="357"/>
                    </a:lnTo>
                    <a:lnTo>
                      <a:pt x="126" y="356"/>
                    </a:lnTo>
                    <a:lnTo>
                      <a:pt x="125" y="355"/>
                    </a:lnTo>
                    <a:lnTo>
                      <a:pt x="124" y="354"/>
                    </a:lnTo>
                    <a:lnTo>
                      <a:pt x="123" y="354"/>
                    </a:lnTo>
                    <a:lnTo>
                      <a:pt x="123" y="354"/>
                    </a:lnTo>
                    <a:lnTo>
                      <a:pt x="121" y="354"/>
                    </a:lnTo>
                    <a:lnTo>
                      <a:pt x="119" y="354"/>
                    </a:lnTo>
                    <a:lnTo>
                      <a:pt x="118" y="354"/>
                    </a:lnTo>
                    <a:lnTo>
                      <a:pt x="116" y="354"/>
                    </a:lnTo>
                    <a:lnTo>
                      <a:pt x="116" y="354"/>
                    </a:lnTo>
                    <a:lnTo>
                      <a:pt x="114" y="354"/>
                    </a:lnTo>
                    <a:lnTo>
                      <a:pt x="112" y="354"/>
                    </a:lnTo>
                    <a:lnTo>
                      <a:pt x="112" y="354"/>
                    </a:lnTo>
                    <a:lnTo>
                      <a:pt x="111" y="354"/>
                    </a:lnTo>
                    <a:lnTo>
                      <a:pt x="110" y="353"/>
                    </a:lnTo>
                    <a:lnTo>
                      <a:pt x="109" y="352"/>
                    </a:lnTo>
                    <a:lnTo>
                      <a:pt x="108" y="352"/>
                    </a:lnTo>
                    <a:lnTo>
                      <a:pt x="107" y="354"/>
                    </a:lnTo>
                    <a:lnTo>
                      <a:pt x="106" y="354"/>
                    </a:lnTo>
                    <a:lnTo>
                      <a:pt x="106" y="354"/>
                    </a:lnTo>
                    <a:lnTo>
                      <a:pt x="105" y="355"/>
                    </a:lnTo>
                    <a:lnTo>
                      <a:pt x="104" y="356"/>
                    </a:lnTo>
                    <a:lnTo>
                      <a:pt x="103" y="356"/>
                    </a:lnTo>
                    <a:lnTo>
                      <a:pt x="102" y="357"/>
                    </a:lnTo>
                    <a:lnTo>
                      <a:pt x="102" y="357"/>
                    </a:lnTo>
                    <a:lnTo>
                      <a:pt x="101" y="357"/>
                    </a:lnTo>
                    <a:lnTo>
                      <a:pt x="100" y="358"/>
                    </a:lnTo>
                    <a:lnTo>
                      <a:pt x="99" y="359"/>
                    </a:lnTo>
                    <a:lnTo>
                      <a:pt x="98" y="361"/>
                    </a:lnTo>
                    <a:lnTo>
                      <a:pt x="97" y="361"/>
                    </a:lnTo>
                    <a:lnTo>
                      <a:pt x="96" y="363"/>
                    </a:lnTo>
                    <a:lnTo>
                      <a:pt x="95" y="364"/>
                    </a:lnTo>
                    <a:lnTo>
                      <a:pt x="95" y="364"/>
                    </a:lnTo>
                    <a:lnTo>
                      <a:pt x="94" y="364"/>
                    </a:lnTo>
                    <a:lnTo>
                      <a:pt x="93" y="365"/>
                    </a:lnTo>
                    <a:lnTo>
                      <a:pt x="92" y="365"/>
                    </a:lnTo>
                    <a:lnTo>
                      <a:pt x="92" y="365"/>
                    </a:lnTo>
                    <a:lnTo>
                      <a:pt x="90" y="364"/>
                    </a:lnTo>
                    <a:lnTo>
                      <a:pt x="88" y="363"/>
                    </a:lnTo>
                    <a:lnTo>
                      <a:pt x="88" y="363"/>
                    </a:lnTo>
                    <a:lnTo>
                      <a:pt x="88" y="364"/>
                    </a:lnTo>
                    <a:lnTo>
                      <a:pt x="87" y="365"/>
                    </a:lnTo>
                    <a:lnTo>
                      <a:pt x="85" y="365"/>
                    </a:lnTo>
                    <a:lnTo>
                      <a:pt x="85" y="365"/>
                    </a:lnTo>
                    <a:lnTo>
                      <a:pt x="83" y="364"/>
                    </a:lnTo>
                    <a:lnTo>
                      <a:pt x="81" y="364"/>
                    </a:lnTo>
                    <a:lnTo>
                      <a:pt x="81" y="364"/>
                    </a:lnTo>
                    <a:lnTo>
                      <a:pt x="80" y="364"/>
                    </a:lnTo>
                    <a:lnTo>
                      <a:pt x="79" y="364"/>
                    </a:lnTo>
                    <a:lnTo>
                      <a:pt x="78" y="364"/>
                    </a:lnTo>
                    <a:lnTo>
                      <a:pt x="77" y="364"/>
                    </a:lnTo>
                    <a:lnTo>
                      <a:pt x="76" y="364"/>
                    </a:lnTo>
                    <a:lnTo>
                      <a:pt x="75" y="364"/>
                    </a:lnTo>
                    <a:lnTo>
                      <a:pt x="75" y="364"/>
                    </a:lnTo>
                    <a:lnTo>
                      <a:pt x="74" y="364"/>
                    </a:lnTo>
                    <a:lnTo>
                      <a:pt x="74" y="365"/>
                    </a:lnTo>
                    <a:lnTo>
                      <a:pt x="73" y="366"/>
                    </a:lnTo>
                    <a:lnTo>
                      <a:pt x="73" y="367"/>
                    </a:lnTo>
                    <a:lnTo>
                      <a:pt x="73" y="368"/>
                    </a:lnTo>
                    <a:lnTo>
                      <a:pt x="73" y="368"/>
                    </a:lnTo>
                    <a:lnTo>
                      <a:pt x="72" y="369"/>
                    </a:lnTo>
                    <a:lnTo>
                      <a:pt x="71" y="371"/>
                    </a:lnTo>
                    <a:lnTo>
                      <a:pt x="71" y="371"/>
                    </a:lnTo>
                    <a:lnTo>
                      <a:pt x="69" y="371"/>
                    </a:lnTo>
                    <a:lnTo>
                      <a:pt x="68" y="372"/>
                    </a:lnTo>
                    <a:lnTo>
                      <a:pt x="66" y="372"/>
                    </a:lnTo>
                    <a:lnTo>
                      <a:pt x="64" y="374"/>
                    </a:lnTo>
                    <a:lnTo>
                      <a:pt x="63" y="374"/>
                    </a:lnTo>
                    <a:lnTo>
                      <a:pt x="62" y="375"/>
                    </a:lnTo>
                    <a:lnTo>
                      <a:pt x="61" y="375"/>
                    </a:lnTo>
                    <a:lnTo>
                      <a:pt x="61" y="377"/>
                    </a:lnTo>
                    <a:lnTo>
                      <a:pt x="58" y="378"/>
                    </a:lnTo>
                    <a:lnTo>
                      <a:pt x="57" y="378"/>
                    </a:lnTo>
                    <a:lnTo>
                      <a:pt x="56" y="378"/>
                    </a:lnTo>
                    <a:lnTo>
                      <a:pt x="55" y="378"/>
                    </a:lnTo>
                    <a:lnTo>
                      <a:pt x="54" y="378"/>
                    </a:lnTo>
                    <a:lnTo>
                      <a:pt x="52" y="378"/>
                    </a:lnTo>
                    <a:lnTo>
                      <a:pt x="50" y="378"/>
                    </a:lnTo>
                    <a:lnTo>
                      <a:pt x="50" y="377"/>
                    </a:lnTo>
                    <a:lnTo>
                      <a:pt x="49" y="376"/>
                    </a:lnTo>
                    <a:lnTo>
                      <a:pt x="47" y="376"/>
                    </a:lnTo>
                    <a:lnTo>
                      <a:pt x="47" y="376"/>
                    </a:lnTo>
                    <a:lnTo>
                      <a:pt x="46" y="376"/>
                    </a:lnTo>
                    <a:lnTo>
                      <a:pt x="46" y="377"/>
                    </a:lnTo>
                    <a:lnTo>
                      <a:pt x="44" y="377"/>
                    </a:lnTo>
                    <a:lnTo>
                      <a:pt x="42" y="376"/>
                    </a:lnTo>
                    <a:lnTo>
                      <a:pt x="40" y="377"/>
                    </a:lnTo>
                    <a:lnTo>
                      <a:pt x="39" y="377"/>
                    </a:lnTo>
                    <a:lnTo>
                      <a:pt x="38" y="378"/>
                    </a:lnTo>
                    <a:lnTo>
                      <a:pt x="37" y="378"/>
                    </a:lnTo>
                    <a:lnTo>
                      <a:pt x="37" y="379"/>
                    </a:lnTo>
                    <a:lnTo>
                      <a:pt x="36" y="378"/>
                    </a:lnTo>
                    <a:lnTo>
                      <a:pt x="37" y="378"/>
                    </a:lnTo>
                    <a:lnTo>
                      <a:pt x="37" y="377"/>
                    </a:lnTo>
                    <a:lnTo>
                      <a:pt x="36" y="377"/>
                    </a:lnTo>
                    <a:lnTo>
                      <a:pt x="35" y="376"/>
                    </a:lnTo>
                    <a:lnTo>
                      <a:pt x="33" y="376"/>
                    </a:lnTo>
                    <a:lnTo>
                      <a:pt x="33" y="375"/>
                    </a:lnTo>
                    <a:lnTo>
                      <a:pt x="33" y="375"/>
                    </a:lnTo>
                    <a:lnTo>
                      <a:pt x="34" y="374"/>
                    </a:lnTo>
                    <a:lnTo>
                      <a:pt x="35" y="374"/>
                    </a:lnTo>
                    <a:lnTo>
                      <a:pt x="35" y="373"/>
                    </a:lnTo>
                    <a:lnTo>
                      <a:pt x="35" y="372"/>
                    </a:lnTo>
                    <a:lnTo>
                      <a:pt x="35" y="371"/>
                    </a:lnTo>
                    <a:lnTo>
                      <a:pt x="34" y="371"/>
                    </a:lnTo>
                    <a:lnTo>
                      <a:pt x="34" y="370"/>
                    </a:lnTo>
                    <a:lnTo>
                      <a:pt x="34" y="369"/>
                    </a:lnTo>
                    <a:lnTo>
                      <a:pt x="33" y="369"/>
                    </a:lnTo>
                    <a:lnTo>
                      <a:pt x="33" y="369"/>
                    </a:lnTo>
                    <a:lnTo>
                      <a:pt x="32" y="368"/>
                    </a:lnTo>
                    <a:lnTo>
                      <a:pt x="31" y="368"/>
                    </a:lnTo>
                    <a:lnTo>
                      <a:pt x="31" y="367"/>
                    </a:lnTo>
                    <a:lnTo>
                      <a:pt x="31" y="365"/>
                    </a:lnTo>
                    <a:lnTo>
                      <a:pt x="32" y="364"/>
                    </a:lnTo>
                    <a:lnTo>
                      <a:pt x="33" y="363"/>
                    </a:lnTo>
                    <a:lnTo>
                      <a:pt x="32" y="362"/>
                    </a:lnTo>
                    <a:lnTo>
                      <a:pt x="30" y="361"/>
                    </a:lnTo>
                    <a:lnTo>
                      <a:pt x="30" y="361"/>
                    </a:lnTo>
                    <a:lnTo>
                      <a:pt x="30" y="360"/>
                    </a:lnTo>
                    <a:lnTo>
                      <a:pt x="30" y="359"/>
                    </a:lnTo>
                    <a:lnTo>
                      <a:pt x="30" y="358"/>
                    </a:lnTo>
                    <a:lnTo>
                      <a:pt x="30" y="357"/>
                    </a:lnTo>
                    <a:lnTo>
                      <a:pt x="31" y="357"/>
                    </a:lnTo>
                    <a:lnTo>
                      <a:pt x="32" y="357"/>
                    </a:lnTo>
                    <a:lnTo>
                      <a:pt x="31" y="356"/>
                    </a:lnTo>
                    <a:lnTo>
                      <a:pt x="30" y="356"/>
                    </a:lnTo>
                    <a:lnTo>
                      <a:pt x="30" y="355"/>
                    </a:lnTo>
                    <a:lnTo>
                      <a:pt x="28" y="355"/>
                    </a:lnTo>
                    <a:lnTo>
                      <a:pt x="27" y="354"/>
                    </a:lnTo>
                    <a:lnTo>
                      <a:pt x="26" y="354"/>
                    </a:lnTo>
                    <a:lnTo>
                      <a:pt x="25" y="354"/>
                    </a:lnTo>
                    <a:lnTo>
                      <a:pt x="25" y="353"/>
                    </a:lnTo>
                    <a:lnTo>
                      <a:pt x="25" y="351"/>
                    </a:lnTo>
                    <a:lnTo>
                      <a:pt x="25" y="351"/>
                    </a:lnTo>
                    <a:lnTo>
                      <a:pt x="26" y="349"/>
                    </a:lnTo>
                    <a:lnTo>
                      <a:pt x="25" y="348"/>
                    </a:lnTo>
                    <a:lnTo>
                      <a:pt x="25" y="347"/>
                    </a:lnTo>
                    <a:lnTo>
                      <a:pt x="25" y="346"/>
                    </a:lnTo>
                    <a:lnTo>
                      <a:pt x="26" y="346"/>
                    </a:lnTo>
                    <a:lnTo>
                      <a:pt x="26" y="347"/>
                    </a:lnTo>
                    <a:lnTo>
                      <a:pt x="27" y="346"/>
                    </a:lnTo>
                    <a:lnTo>
                      <a:pt x="29" y="346"/>
                    </a:lnTo>
                    <a:lnTo>
                      <a:pt x="29" y="345"/>
                    </a:lnTo>
                    <a:lnTo>
                      <a:pt x="30" y="345"/>
                    </a:lnTo>
                    <a:lnTo>
                      <a:pt x="30" y="344"/>
                    </a:lnTo>
                    <a:lnTo>
                      <a:pt x="30" y="344"/>
                    </a:lnTo>
                    <a:lnTo>
                      <a:pt x="30" y="343"/>
                    </a:lnTo>
                    <a:lnTo>
                      <a:pt x="29" y="342"/>
                    </a:lnTo>
                    <a:lnTo>
                      <a:pt x="30" y="342"/>
                    </a:lnTo>
                    <a:lnTo>
                      <a:pt x="30" y="342"/>
                    </a:lnTo>
                    <a:lnTo>
                      <a:pt x="31" y="341"/>
                    </a:lnTo>
                    <a:lnTo>
                      <a:pt x="31" y="340"/>
                    </a:lnTo>
                    <a:lnTo>
                      <a:pt x="30" y="340"/>
                    </a:lnTo>
                    <a:lnTo>
                      <a:pt x="29" y="340"/>
                    </a:lnTo>
                    <a:lnTo>
                      <a:pt x="29" y="339"/>
                    </a:lnTo>
                    <a:lnTo>
                      <a:pt x="28" y="338"/>
                    </a:lnTo>
                    <a:lnTo>
                      <a:pt x="27" y="338"/>
                    </a:lnTo>
                    <a:lnTo>
                      <a:pt x="27" y="337"/>
                    </a:lnTo>
                    <a:lnTo>
                      <a:pt x="26" y="337"/>
                    </a:lnTo>
                    <a:lnTo>
                      <a:pt x="25" y="337"/>
                    </a:lnTo>
                    <a:lnTo>
                      <a:pt x="24" y="336"/>
                    </a:lnTo>
                    <a:lnTo>
                      <a:pt x="23" y="336"/>
                    </a:lnTo>
                    <a:lnTo>
                      <a:pt x="23" y="336"/>
                    </a:lnTo>
                    <a:lnTo>
                      <a:pt x="22" y="335"/>
                    </a:lnTo>
                    <a:lnTo>
                      <a:pt x="21" y="335"/>
                    </a:lnTo>
                    <a:lnTo>
                      <a:pt x="19" y="334"/>
                    </a:lnTo>
                    <a:lnTo>
                      <a:pt x="18" y="333"/>
                    </a:lnTo>
                    <a:lnTo>
                      <a:pt x="16" y="331"/>
                    </a:lnTo>
                    <a:lnTo>
                      <a:pt x="16" y="330"/>
                    </a:lnTo>
                    <a:lnTo>
                      <a:pt x="14" y="330"/>
                    </a:lnTo>
                    <a:lnTo>
                      <a:pt x="14" y="330"/>
                    </a:lnTo>
                    <a:lnTo>
                      <a:pt x="12" y="328"/>
                    </a:lnTo>
                    <a:lnTo>
                      <a:pt x="11" y="327"/>
                    </a:lnTo>
                    <a:lnTo>
                      <a:pt x="9" y="326"/>
                    </a:lnTo>
                    <a:lnTo>
                      <a:pt x="9" y="326"/>
                    </a:lnTo>
                    <a:lnTo>
                      <a:pt x="8" y="326"/>
                    </a:lnTo>
                    <a:lnTo>
                      <a:pt x="8" y="325"/>
                    </a:lnTo>
                    <a:lnTo>
                      <a:pt x="7" y="324"/>
                    </a:lnTo>
                    <a:lnTo>
                      <a:pt x="7" y="323"/>
                    </a:lnTo>
                    <a:lnTo>
                      <a:pt x="7" y="323"/>
                    </a:lnTo>
                    <a:lnTo>
                      <a:pt x="6" y="320"/>
                    </a:lnTo>
                    <a:lnTo>
                      <a:pt x="6" y="320"/>
                    </a:lnTo>
                    <a:lnTo>
                      <a:pt x="5" y="319"/>
                    </a:lnTo>
                    <a:lnTo>
                      <a:pt x="6" y="317"/>
                    </a:lnTo>
                    <a:lnTo>
                      <a:pt x="6" y="316"/>
                    </a:lnTo>
                    <a:lnTo>
                      <a:pt x="7" y="316"/>
                    </a:lnTo>
                    <a:lnTo>
                      <a:pt x="9" y="314"/>
                    </a:lnTo>
                    <a:lnTo>
                      <a:pt x="9" y="313"/>
                    </a:lnTo>
                    <a:lnTo>
                      <a:pt x="10" y="312"/>
                    </a:lnTo>
                    <a:lnTo>
                      <a:pt x="11" y="310"/>
                    </a:lnTo>
                    <a:lnTo>
                      <a:pt x="10" y="309"/>
                    </a:lnTo>
                    <a:lnTo>
                      <a:pt x="10" y="308"/>
                    </a:lnTo>
                    <a:lnTo>
                      <a:pt x="10" y="307"/>
                    </a:lnTo>
                    <a:lnTo>
                      <a:pt x="10" y="306"/>
                    </a:lnTo>
                    <a:lnTo>
                      <a:pt x="10" y="306"/>
                    </a:lnTo>
                    <a:lnTo>
                      <a:pt x="11" y="305"/>
                    </a:lnTo>
                    <a:lnTo>
                      <a:pt x="11" y="304"/>
                    </a:lnTo>
                    <a:lnTo>
                      <a:pt x="12" y="304"/>
                    </a:lnTo>
                    <a:lnTo>
                      <a:pt x="12" y="302"/>
                    </a:lnTo>
                    <a:lnTo>
                      <a:pt x="13" y="302"/>
                    </a:lnTo>
                    <a:lnTo>
                      <a:pt x="14" y="302"/>
                    </a:lnTo>
                    <a:lnTo>
                      <a:pt x="16" y="300"/>
                    </a:lnTo>
                    <a:lnTo>
                      <a:pt x="16" y="299"/>
                    </a:lnTo>
                    <a:lnTo>
                      <a:pt x="16" y="299"/>
                    </a:lnTo>
                    <a:lnTo>
                      <a:pt x="16" y="296"/>
                    </a:lnTo>
                    <a:lnTo>
                      <a:pt x="16" y="295"/>
                    </a:lnTo>
                    <a:lnTo>
                      <a:pt x="17" y="294"/>
                    </a:lnTo>
                    <a:lnTo>
                      <a:pt x="18" y="293"/>
                    </a:lnTo>
                    <a:lnTo>
                      <a:pt x="19" y="293"/>
                    </a:lnTo>
                    <a:lnTo>
                      <a:pt x="20" y="292"/>
                    </a:lnTo>
                    <a:lnTo>
                      <a:pt x="21" y="292"/>
                    </a:lnTo>
                    <a:lnTo>
                      <a:pt x="22" y="292"/>
                    </a:lnTo>
                    <a:lnTo>
                      <a:pt x="22" y="291"/>
                    </a:lnTo>
                    <a:lnTo>
                      <a:pt x="23" y="290"/>
                    </a:lnTo>
                    <a:lnTo>
                      <a:pt x="23" y="288"/>
                    </a:lnTo>
                    <a:lnTo>
                      <a:pt x="24" y="287"/>
                    </a:lnTo>
                    <a:lnTo>
                      <a:pt x="25" y="286"/>
                    </a:lnTo>
                    <a:lnTo>
                      <a:pt x="26" y="284"/>
                    </a:lnTo>
                    <a:lnTo>
                      <a:pt x="26" y="282"/>
                    </a:lnTo>
                    <a:lnTo>
                      <a:pt x="26" y="280"/>
                    </a:lnTo>
                    <a:lnTo>
                      <a:pt x="26" y="279"/>
                    </a:lnTo>
                    <a:lnTo>
                      <a:pt x="27" y="278"/>
                    </a:lnTo>
                    <a:lnTo>
                      <a:pt x="27" y="278"/>
                    </a:lnTo>
                    <a:lnTo>
                      <a:pt x="27" y="276"/>
                    </a:lnTo>
                    <a:lnTo>
                      <a:pt x="29" y="273"/>
                    </a:lnTo>
                    <a:lnTo>
                      <a:pt x="30" y="272"/>
                    </a:lnTo>
                    <a:lnTo>
                      <a:pt x="31" y="269"/>
                    </a:lnTo>
                    <a:lnTo>
                      <a:pt x="31" y="268"/>
                    </a:lnTo>
                    <a:lnTo>
                      <a:pt x="32" y="266"/>
                    </a:lnTo>
                    <a:lnTo>
                      <a:pt x="32" y="265"/>
                    </a:lnTo>
                    <a:lnTo>
                      <a:pt x="33" y="264"/>
                    </a:lnTo>
                    <a:lnTo>
                      <a:pt x="33" y="263"/>
                    </a:lnTo>
                    <a:lnTo>
                      <a:pt x="34" y="262"/>
                    </a:lnTo>
                    <a:lnTo>
                      <a:pt x="34" y="261"/>
                    </a:lnTo>
                    <a:lnTo>
                      <a:pt x="35" y="261"/>
                    </a:lnTo>
                    <a:lnTo>
                      <a:pt x="36" y="261"/>
                    </a:lnTo>
                    <a:lnTo>
                      <a:pt x="37" y="257"/>
                    </a:lnTo>
                    <a:lnTo>
                      <a:pt x="37" y="257"/>
                    </a:lnTo>
                    <a:lnTo>
                      <a:pt x="37" y="256"/>
                    </a:lnTo>
                    <a:lnTo>
                      <a:pt x="37" y="255"/>
                    </a:lnTo>
                    <a:lnTo>
                      <a:pt x="36" y="254"/>
                    </a:lnTo>
                    <a:lnTo>
                      <a:pt x="35" y="254"/>
                    </a:lnTo>
                    <a:lnTo>
                      <a:pt x="33" y="254"/>
                    </a:lnTo>
                    <a:lnTo>
                      <a:pt x="33" y="253"/>
                    </a:lnTo>
                    <a:lnTo>
                      <a:pt x="30" y="251"/>
                    </a:lnTo>
                    <a:lnTo>
                      <a:pt x="29" y="251"/>
                    </a:lnTo>
                    <a:lnTo>
                      <a:pt x="26" y="249"/>
                    </a:lnTo>
                    <a:lnTo>
                      <a:pt x="26" y="249"/>
                    </a:lnTo>
                    <a:lnTo>
                      <a:pt x="24" y="248"/>
                    </a:lnTo>
                    <a:lnTo>
                      <a:pt x="23" y="247"/>
                    </a:lnTo>
                    <a:lnTo>
                      <a:pt x="21" y="244"/>
                    </a:lnTo>
                    <a:lnTo>
                      <a:pt x="19" y="233"/>
                    </a:lnTo>
                    <a:lnTo>
                      <a:pt x="18" y="226"/>
                    </a:lnTo>
                    <a:lnTo>
                      <a:pt x="16" y="223"/>
                    </a:lnTo>
                    <a:lnTo>
                      <a:pt x="15" y="220"/>
                    </a:lnTo>
                    <a:lnTo>
                      <a:pt x="13" y="220"/>
                    </a:lnTo>
                    <a:lnTo>
                      <a:pt x="12" y="219"/>
                    </a:lnTo>
                    <a:lnTo>
                      <a:pt x="12" y="218"/>
                    </a:lnTo>
                    <a:lnTo>
                      <a:pt x="9" y="216"/>
                    </a:lnTo>
                    <a:lnTo>
                      <a:pt x="7" y="214"/>
                    </a:lnTo>
                    <a:lnTo>
                      <a:pt x="7" y="213"/>
                    </a:lnTo>
                    <a:lnTo>
                      <a:pt x="6" y="213"/>
                    </a:lnTo>
                    <a:lnTo>
                      <a:pt x="5" y="212"/>
                    </a:lnTo>
                    <a:lnTo>
                      <a:pt x="3" y="212"/>
                    </a:lnTo>
                    <a:lnTo>
                      <a:pt x="2" y="212"/>
                    </a:lnTo>
                    <a:lnTo>
                      <a:pt x="1" y="211"/>
                    </a:lnTo>
                    <a:lnTo>
                      <a:pt x="1" y="210"/>
                    </a:lnTo>
                    <a:lnTo>
                      <a:pt x="0" y="209"/>
                    </a:lnTo>
                    <a:lnTo>
                      <a:pt x="0" y="208"/>
                    </a:lnTo>
                    <a:lnTo>
                      <a:pt x="1" y="207"/>
                    </a:lnTo>
                    <a:lnTo>
                      <a:pt x="2" y="207"/>
                    </a:lnTo>
                    <a:lnTo>
                      <a:pt x="4" y="206"/>
                    </a:lnTo>
                    <a:lnTo>
                      <a:pt x="5" y="205"/>
                    </a:lnTo>
                    <a:lnTo>
                      <a:pt x="6" y="203"/>
                    </a:lnTo>
                    <a:lnTo>
                      <a:pt x="6" y="202"/>
                    </a:lnTo>
                    <a:lnTo>
                      <a:pt x="7" y="199"/>
                    </a:lnTo>
                    <a:lnTo>
                      <a:pt x="8" y="199"/>
                    </a:lnTo>
                    <a:lnTo>
                      <a:pt x="9" y="198"/>
                    </a:lnTo>
                    <a:lnTo>
                      <a:pt x="11" y="197"/>
                    </a:lnTo>
                    <a:lnTo>
                      <a:pt x="15" y="195"/>
                    </a:lnTo>
                    <a:lnTo>
                      <a:pt x="16" y="195"/>
                    </a:lnTo>
                    <a:lnTo>
                      <a:pt x="17" y="195"/>
                    </a:lnTo>
                    <a:lnTo>
                      <a:pt x="19" y="195"/>
                    </a:lnTo>
                    <a:lnTo>
                      <a:pt x="20" y="195"/>
                    </a:lnTo>
                    <a:lnTo>
                      <a:pt x="20" y="194"/>
                    </a:lnTo>
                    <a:lnTo>
                      <a:pt x="21" y="191"/>
                    </a:lnTo>
                    <a:lnTo>
                      <a:pt x="21" y="190"/>
                    </a:lnTo>
                    <a:lnTo>
                      <a:pt x="22" y="189"/>
                    </a:lnTo>
                    <a:lnTo>
                      <a:pt x="22" y="188"/>
                    </a:lnTo>
                    <a:lnTo>
                      <a:pt x="22" y="187"/>
                    </a:lnTo>
                    <a:lnTo>
                      <a:pt x="23" y="186"/>
                    </a:lnTo>
                    <a:lnTo>
                      <a:pt x="23" y="185"/>
                    </a:lnTo>
                    <a:lnTo>
                      <a:pt x="24" y="184"/>
                    </a:lnTo>
                    <a:lnTo>
                      <a:pt x="26" y="184"/>
                    </a:lnTo>
                    <a:lnTo>
                      <a:pt x="26" y="183"/>
                    </a:lnTo>
                    <a:lnTo>
                      <a:pt x="26" y="182"/>
                    </a:lnTo>
                    <a:lnTo>
                      <a:pt x="27" y="180"/>
                    </a:lnTo>
                    <a:lnTo>
                      <a:pt x="28" y="179"/>
                    </a:lnTo>
                    <a:lnTo>
                      <a:pt x="29" y="178"/>
                    </a:lnTo>
                    <a:lnTo>
                      <a:pt x="30" y="176"/>
                    </a:lnTo>
                    <a:lnTo>
                      <a:pt x="32" y="175"/>
                    </a:lnTo>
                    <a:lnTo>
                      <a:pt x="33" y="173"/>
                    </a:lnTo>
                    <a:lnTo>
                      <a:pt x="33" y="172"/>
                    </a:lnTo>
                    <a:lnTo>
                      <a:pt x="34" y="171"/>
                    </a:lnTo>
                    <a:lnTo>
                      <a:pt x="34" y="171"/>
                    </a:lnTo>
                    <a:lnTo>
                      <a:pt x="34" y="170"/>
                    </a:lnTo>
                    <a:lnTo>
                      <a:pt x="35" y="169"/>
                    </a:lnTo>
                    <a:lnTo>
                      <a:pt x="35" y="168"/>
                    </a:lnTo>
                    <a:lnTo>
                      <a:pt x="36" y="168"/>
                    </a:lnTo>
                    <a:lnTo>
                      <a:pt x="36" y="167"/>
                    </a:lnTo>
                    <a:lnTo>
                      <a:pt x="36" y="166"/>
                    </a:lnTo>
                    <a:lnTo>
                      <a:pt x="36" y="164"/>
                    </a:lnTo>
                    <a:lnTo>
                      <a:pt x="36" y="162"/>
                    </a:lnTo>
                    <a:lnTo>
                      <a:pt x="36" y="161"/>
                    </a:lnTo>
                    <a:lnTo>
                      <a:pt x="37" y="161"/>
                    </a:lnTo>
                    <a:lnTo>
                      <a:pt x="37" y="160"/>
                    </a:lnTo>
                    <a:lnTo>
                      <a:pt x="36" y="159"/>
                    </a:lnTo>
                    <a:lnTo>
                      <a:pt x="35" y="157"/>
                    </a:lnTo>
                    <a:lnTo>
                      <a:pt x="36" y="156"/>
                    </a:lnTo>
                    <a:lnTo>
                      <a:pt x="36" y="155"/>
                    </a:lnTo>
                    <a:lnTo>
                      <a:pt x="36" y="154"/>
                    </a:lnTo>
                    <a:lnTo>
                      <a:pt x="37" y="153"/>
                    </a:lnTo>
                    <a:lnTo>
                      <a:pt x="37" y="152"/>
                    </a:lnTo>
                    <a:lnTo>
                      <a:pt x="38" y="151"/>
                    </a:lnTo>
                    <a:lnTo>
                      <a:pt x="40" y="149"/>
                    </a:lnTo>
                    <a:lnTo>
                      <a:pt x="40" y="148"/>
                    </a:lnTo>
                    <a:lnTo>
                      <a:pt x="41" y="148"/>
                    </a:lnTo>
                    <a:lnTo>
                      <a:pt x="42" y="147"/>
                    </a:lnTo>
                    <a:lnTo>
                      <a:pt x="43" y="147"/>
                    </a:lnTo>
                    <a:lnTo>
                      <a:pt x="45" y="147"/>
                    </a:lnTo>
                    <a:lnTo>
                      <a:pt x="46" y="146"/>
                    </a:lnTo>
                    <a:lnTo>
                      <a:pt x="47" y="145"/>
                    </a:lnTo>
                    <a:lnTo>
                      <a:pt x="47" y="144"/>
                    </a:lnTo>
                    <a:lnTo>
                      <a:pt x="47" y="143"/>
                    </a:lnTo>
                    <a:lnTo>
                      <a:pt x="47" y="142"/>
                    </a:lnTo>
                    <a:lnTo>
                      <a:pt x="47" y="141"/>
                    </a:lnTo>
                    <a:lnTo>
                      <a:pt x="48" y="140"/>
                    </a:lnTo>
                    <a:lnTo>
                      <a:pt x="49" y="139"/>
                    </a:lnTo>
                    <a:lnTo>
                      <a:pt x="50" y="138"/>
                    </a:lnTo>
                    <a:lnTo>
                      <a:pt x="50" y="137"/>
                    </a:lnTo>
                    <a:lnTo>
                      <a:pt x="49" y="137"/>
                    </a:lnTo>
                    <a:lnTo>
                      <a:pt x="50" y="136"/>
                    </a:lnTo>
                    <a:lnTo>
                      <a:pt x="51" y="135"/>
                    </a:lnTo>
                    <a:lnTo>
                      <a:pt x="52" y="134"/>
                    </a:lnTo>
                    <a:lnTo>
                      <a:pt x="56" y="133"/>
                    </a:lnTo>
                    <a:lnTo>
                      <a:pt x="57" y="133"/>
                    </a:lnTo>
                    <a:lnTo>
                      <a:pt x="57" y="133"/>
                    </a:lnTo>
                    <a:lnTo>
                      <a:pt x="58" y="131"/>
                    </a:lnTo>
                    <a:lnTo>
                      <a:pt x="59" y="131"/>
                    </a:lnTo>
                    <a:lnTo>
                      <a:pt x="61" y="130"/>
                    </a:lnTo>
                    <a:lnTo>
                      <a:pt x="63" y="130"/>
                    </a:lnTo>
                    <a:lnTo>
                      <a:pt x="64" y="130"/>
                    </a:lnTo>
                    <a:lnTo>
                      <a:pt x="65" y="130"/>
                    </a:lnTo>
                    <a:lnTo>
                      <a:pt x="66" y="129"/>
                    </a:lnTo>
                    <a:lnTo>
                      <a:pt x="67" y="129"/>
                    </a:lnTo>
                    <a:lnTo>
                      <a:pt x="67" y="128"/>
                    </a:lnTo>
                    <a:lnTo>
                      <a:pt x="68" y="127"/>
                    </a:lnTo>
                    <a:lnTo>
                      <a:pt x="69" y="127"/>
                    </a:lnTo>
                    <a:lnTo>
                      <a:pt x="68" y="126"/>
                    </a:lnTo>
                    <a:lnTo>
                      <a:pt x="69" y="126"/>
                    </a:lnTo>
                    <a:lnTo>
                      <a:pt x="69" y="125"/>
                    </a:lnTo>
                    <a:lnTo>
                      <a:pt x="70" y="125"/>
                    </a:lnTo>
                    <a:lnTo>
                      <a:pt x="71" y="124"/>
                    </a:lnTo>
                    <a:lnTo>
                      <a:pt x="72" y="123"/>
                    </a:lnTo>
                    <a:lnTo>
                      <a:pt x="74" y="122"/>
                    </a:lnTo>
                    <a:lnTo>
                      <a:pt x="74" y="122"/>
                    </a:lnTo>
                    <a:lnTo>
                      <a:pt x="76" y="121"/>
                    </a:lnTo>
                    <a:lnTo>
                      <a:pt x="77" y="121"/>
                    </a:lnTo>
                    <a:lnTo>
                      <a:pt x="78" y="122"/>
                    </a:lnTo>
                    <a:lnTo>
                      <a:pt x="78" y="121"/>
                    </a:lnTo>
                    <a:lnTo>
                      <a:pt x="79" y="121"/>
                    </a:lnTo>
                    <a:lnTo>
                      <a:pt x="80" y="120"/>
                    </a:lnTo>
                    <a:lnTo>
                      <a:pt x="81" y="120"/>
                    </a:lnTo>
                    <a:lnTo>
                      <a:pt x="81" y="120"/>
                    </a:lnTo>
                    <a:lnTo>
                      <a:pt x="82" y="120"/>
                    </a:lnTo>
                    <a:lnTo>
                      <a:pt x="83" y="120"/>
                    </a:lnTo>
                    <a:lnTo>
                      <a:pt x="83" y="119"/>
                    </a:lnTo>
                    <a:lnTo>
                      <a:pt x="84" y="118"/>
                    </a:lnTo>
                    <a:lnTo>
                      <a:pt x="85" y="117"/>
                    </a:lnTo>
                    <a:lnTo>
                      <a:pt x="85" y="117"/>
                    </a:lnTo>
                    <a:lnTo>
                      <a:pt x="86" y="116"/>
                    </a:lnTo>
                    <a:lnTo>
                      <a:pt x="87" y="117"/>
                    </a:lnTo>
                    <a:lnTo>
                      <a:pt x="88" y="117"/>
                    </a:lnTo>
                    <a:lnTo>
                      <a:pt x="88" y="117"/>
                    </a:lnTo>
                    <a:lnTo>
                      <a:pt x="89" y="116"/>
                    </a:lnTo>
                    <a:lnTo>
                      <a:pt x="90" y="116"/>
                    </a:lnTo>
                    <a:lnTo>
                      <a:pt x="91" y="116"/>
                    </a:lnTo>
                    <a:lnTo>
                      <a:pt x="92" y="116"/>
                    </a:lnTo>
                    <a:lnTo>
                      <a:pt x="92" y="116"/>
                    </a:lnTo>
                    <a:lnTo>
                      <a:pt x="93" y="116"/>
                    </a:lnTo>
                    <a:lnTo>
                      <a:pt x="94" y="116"/>
                    </a:lnTo>
                    <a:lnTo>
                      <a:pt x="95" y="116"/>
                    </a:lnTo>
                    <a:lnTo>
                      <a:pt x="95" y="115"/>
                    </a:lnTo>
                    <a:lnTo>
                      <a:pt x="96" y="113"/>
                    </a:lnTo>
                    <a:lnTo>
                      <a:pt x="97" y="113"/>
                    </a:lnTo>
                    <a:lnTo>
                      <a:pt x="97" y="114"/>
                    </a:lnTo>
                    <a:lnTo>
                      <a:pt x="98" y="113"/>
                    </a:lnTo>
                    <a:lnTo>
                      <a:pt x="99" y="113"/>
                    </a:lnTo>
                    <a:lnTo>
                      <a:pt x="100" y="112"/>
                    </a:lnTo>
                    <a:lnTo>
                      <a:pt x="102" y="111"/>
                    </a:lnTo>
                    <a:lnTo>
                      <a:pt x="102" y="110"/>
                    </a:lnTo>
                    <a:lnTo>
                      <a:pt x="102" y="109"/>
                    </a:lnTo>
                    <a:lnTo>
                      <a:pt x="102" y="109"/>
                    </a:lnTo>
                    <a:lnTo>
                      <a:pt x="102" y="108"/>
                    </a:lnTo>
                    <a:lnTo>
                      <a:pt x="103" y="108"/>
                    </a:lnTo>
                    <a:lnTo>
                      <a:pt x="104" y="108"/>
                    </a:lnTo>
                    <a:lnTo>
                      <a:pt x="105" y="107"/>
                    </a:lnTo>
                    <a:lnTo>
                      <a:pt x="107" y="107"/>
                    </a:lnTo>
                    <a:lnTo>
                      <a:pt x="108" y="107"/>
                    </a:lnTo>
                    <a:lnTo>
                      <a:pt x="109" y="107"/>
                    </a:lnTo>
                    <a:lnTo>
                      <a:pt x="109" y="107"/>
                    </a:lnTo>
                    <a:lnTo>
                      <a:pt x="110" y="107"/>
                    </a:lnTo>
                    <a:lnTo>
                      <a:pt x="111" y="107"/>
                    </a:lnTo>
                    <a:lnTo>
                      <a:pt x="112" y="107"/>
                    </a:lnTo>
                    <a:lnTo>
                      <a:pt x="113" y="107"/>
                    </a:lnTo>
                    <a:lnTo>
                      <a:pt x="115" y="109"/>
                    </a:lnTo>
                    <a:lnTo>
                      <a:pt x="116" y="109"/>
                    </a:lnTo>
                    <a:lnTo>
                      <a:pt x="117" y="110"/>
                    </a:lnTo>
                    <a:lnTo>
                      <a:pt x="118" y="112"/>
                    </a:lnTo>
                    <a:lnTo>
                      <a:pt x="119" y="113"/>
                    </a:lnTo>
                    <a:lnTo>
                      <a:pt x="120" y="113"/>
                    </a:lnTo>
                    <a:lnTo>
                      <a:pt x="122" y="114"/>
                    </a:lnTo>
                    <a:lnTo>
                      <a:pt x="123" y="114"/>
                    </a:lnTo>
                    <a:lnTo>
                      <a:pt x="124" y="114"/>
                    </a:lnTo>
                    <a:lnTo>
                      <a:pt x="125" y="113"/>
                    </a:lnTo>
                    <a:lnTo>
                      <a:pt x="126" y="112"/>
                    </a:lnTo>
                    <a:lnTo>
                      <a:pt x="126" y="113"/>
                    </a:lnTo>
                    <a:lnTo>
                      <a:pt x="126" y="113"/>
                    </a:lnTo>
                    <a:lnTo>
                      <a:pt x="126" y="114"/>
                    </a:lnTo>
                    <a:lnTo>
                      <a:pt x="127" y="115"/>
                    </a:lnTo>
                    <a:lnTo>
                      <a:pt x="128" y="115"/>
                    </a:lnTo>
                    <a:lnTo>
                      <a:pt x="130" y="115"/>
                    </a:lnTo>
                    <a:lnTo>
                      <a:pt x="132" y="116"/>
                    </a:lnTo>
                    <a:lnTo>
                      <a:pt x="133" y="116"/>
                    </a:lnTo>
                    <a:lnTo>
                      <a:pt x="133" y="115"/>
                    </a:lnTo>
                    <a:lnTo>
                      <a:pt x="133" y="115"/>
                    </a:lnTo>
                    <a:lnTo>
                      <a:pt x="134" y="115"/>
                    </a:lnTo>
                    <a:lnTo>
                      <a:pt x="134" y="116"/>
                    </a:lnTo>
                    <a:lnTo>
                      <a:pt x="135" y="117"/>
                    </a:lnTo>
                    <a:lnTo>
                      <a:pt x="136" y="117"/>
                    </a:lnTo>
                    <a:lnTo>
                      <a:pt x="136" y="117"/>
                    </a:lnTo>
                    <a:lnTo>
                      <a:pt x="137" y="116"/>
                    </a:lnTo>
                    <a:lnTo>
                      <a:pt x="138" y="117"/>
                    </a:lnTo>
                    <a:lnTo>
                      <a:pt x="138" y="118"/>
                    </a:lnTo>
                    <a:lnTo>
                      <a:pt x="139" y="117"/>
                    </a:lnTo>
                    <a:lnTo>
                      <a:pt x="140" y="116"/>
                    </a:lnTo>
                    <a:lnTo>
                      <a:pt x="140" y="116"/>
                    </a:lnTo>
                    <a:lnTo>
                      <a:pt x="140" y="116"/>
                    </a:lnTo>
                    <a:lnTo>
                      <a:pt x="141" y="116"/>
                    </a:lnTo>
                    <a:lnTo>
                      <a:pt x="143" y="116"/>
                    </a:lnTo>
                    <a:lnTo>
                      <a:pt x="143" y="116"/>
                    </a:lnTo>
                    <a:lnTo>
                      <a:pt x="145" y="116"/>
                    </a:lnTo>
                    <a:lnTo>
                      <a:pt x="146" y="116"/>
                    </a:lnTo>
                    <a:lnTo>
                      <a:pt x="147" y="116"/>
                    </a:lnTo>
                    <a:lnTo>
                      <a:pt x="147" y="116"/>
                    </a:lnTo>
                    <a:lnTo>
                      <a:pt x="148" y="115"/>
                    </a:lnTo>
                    <a:lnTo>
                      <a:pt x="149" y="115"/>
                    </a:lnTo>
                    <a:lnTo>
                      <a:pt x="150" y="115"/>
                    </a:lnTo>
                    <a:lnTo>
                      <a:pt x="150" y="116"/>
                    </a:lnTo>
                    <a:lnTo>
                      <a:pt x="151" y="116"/>
                    </a:lnTo>
                    <a:lnTo>
                      <a:pt x="152" y="116"/>
                    </a:lnTo>
                    <a:lnTo>
                      <a:pt x="153" y="117"/>
                    </a:lnTo>
                    <a:lnTo>
                      <a:pt x="154" y="119"/>
                    </a:lnTo>
                    <a:lnTo>
                      <a:pt x="154" y="120"/>
                    </a:lnTo>
                    <a:lnTo>
                      <a:pt x="155" y="120"/>
                    </a:lnTo>
                    <a:lnTo>
                      <a:pt x="156" y="120"/>
                    </a:lnTo>
                    <a:lnTo>
                      <a:pt x="156" y="119"/>
                    </a:lnTo>
                    <a:lnTo>
                      <a:pt x="156" y="118"/>
                    </a:lnTo>
                    <a:lnTo>
                      <a:pt x="155" y="118"/>
                    </a:lnTo>
                    <a:lnTo>
                      <a:pt x="156" y="117"/>
                    </a:lnTo>
                    <a:lnTo>
                      <a:pt x="157" y="117"/>
                    </a:lnTo>
                    <a:lnTo>
                      <a:pt x="157" y="116"/>
                    </a:lnTo>
                    <a:lnTo>
                      <a:pt x="157" y="116"/>
                    </a:lnTo>
                    <a:lnTo>
                      <a:pt x="157" y="115"/>
                    </a:lnTo>
                    <a:lnTo>
                      <a:pt x="157" y="115"/>
                    </a:lnTo>
                    <a:lnTo>
                      <a:pt x="159" y="115"/>
                    </a:lnTo>
                    <a:lnTo>
                      <a:pt x="159" y="116"/>
                    </a:lnTo>
                    <a:lnTo>
                      <a:pt x="161" y="116"/>
                    </a:lnTo>
                    <a:lnTo>
                      <a:pt x="161" y="116"/>
                    </a:lnTo>
                    <a:lnTo>
                      <a:pt x="163" y="116"/>
                    </a:lnTo>
                    <a:lnTo>
                      <a:pt x="164" y="116"/>
                    </a:lnTo>
                    <a:lnTo>
                      <a:pt x="165" y="117"/>
                    </a:lnTo>
                    <a:lnTo>
                      <a:pt x="166" y="117"/>
                    </a:lnTo>
                    <a:lnTo>
                      <a:pt x="167" y="116"/>
                    </a:lnTo>
                    <a:lnTo>
                      <a:pt x="167" y="116"/>
                    </a:lnTo>
                    <a:lnTo>
                      <a:pt x="168" y="116"/>
                    </a:lnTo>
                    <a:lnTo>
                      <a:pt x="168" y="117"/>
                    </a:lnTo>
                    <a:lnTo>
                      <a:pt x="168" y="118"/>
                    </a:lnTo>
                    <a:lnTo>
                      <a:pt x="168" y="119"/>
                    </a:lnTo>
                    <a:lnTo>
                      <a:pt x="170" y="120"/>
                    </a:lnTo>
                    <a:lnTo>
                      <a:pt x="171" y="121"/>
                    </a:lnTo>
                    <a:lnTo>
                      <a:pt x="171" y="120"/>
                    </a:lnTo>
                    <a:lnTo>
                      <a:pt x="172" y="120"/>
                    </a:lnTo>
                    <a:lnTo>
                      <a:pt x="172" y="120"/>
                    </a:lnTo>
                    <a:close/>
                  </a:path>
                </a:pathLst>
              </a:custGeom>
              <a:solidFill>
                <a:srgbClr val="F0C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25" name="Freeform 983">
                <a:extLst>
                  <a:ext uri="{FF2B5EF4-FFF2-40B4-BE49-F238E27FC236}">
                    <a16:creationId xmlns:a16="http://schemas.microsoft.com/office/drawing/2014/main" id="{32D4B44C-1D5F-4891-A054-644E8EC615FF}"/>
                  </a:ext>
                </a:extLst>
              </p:cNvPr>
              <p:cNvSpPr>
                <a:spLocks/>
              </p:cNvSpPr>
              <p:nvPr/>
            </p:nvSpPr>
            <p:spPr bwMode="auto">
              <a:xfrm>
                <a:off x="5137" y="1225"/>
                <a:ext cx="257" cy="379"/>
              </a:xfrm>
              <a:custGeom>
                <a:avLst/>
                <a:gdLst>
                  <a:gd name="T0" fmla="*/ 168 w 257"/>
                  <a:gd name="T1" fmla="*/ 106 h 379"/>
                  <a:gd name="T2" fmla="*/ 157 w 257"/>
                  <a:gd name="T3" fmla="*/ 101 h 379"/>
                  <a:gd name="T4" fmla="*/ 148 w 257"/>
                  <a:gd name="T5" fmla="*/ 92 h 379"/>
                  <a:gd name="T6" fmla="*/ 144 w 257"/>
                  <a:gd name="T7" fmla="*/ 83 h 379"/>
                  <a:gd name="T8" fmla="*/ 130 w 257"/>
                  <a:gd name="T9" fmla="*/ 72 h 379"/>
                  <a:gd name="T10" fmla="*/ 119 w 257"/>
                  <a:gd name="T11" fmla="*/ 63 h 379"/>
                  <a:gd name="T12" fmla="*/ 116 w 257"/>
                  <a:gd name="T13" fmla="*/ 47 h 379"/>
                  <a:gd name="T14" fmla="*/ 108 w 257"/>
                  <a:gd name="T15" fmla="*/ 31 h 379"/>
                  <a:gd name="T16" fmla="*/ 96 w 257"/>
                  <a:gd name="T17" fmla="*/ 24 h 379"/>
                  <a:gd name="T18" fmla="*/ 90 w 257"/>
                  <a:gd name="T19" fmla="*/ 11 h 379"/>
                  <a:gd name="T20" fmla="*/ 105 w 257"/>
                  <a:gd name="T21" fmla="*/ 7 h 379"/>
                  <a:gd name="T22" fmla="*/ 124 w 257"/>
                  <a:gd name="T23" fmla="*/ 9 h 379"/>
                  <a:gd name="T24" fmla="*/ 141 w 257"/>
                  <a:gd name="T25" fmla="*/ 10 h 379"/>
                  <a:gd name="T26" fmla="*/ 152 w 257"/>
                  <a:gd name="T27" fmla="*/ 7 h 379"/>
                  <a:gd name="T28" fmla="*/ 165 w 257"/>
                  <a:gd name="T29" fmla="*/ 2 h 379"/>
                  <a:gd name="T30" fmla="*/ 178 w 257"/>
                  <a:gd name="T31" fmla="*/ 4 h 379"/>
                  <a:gd name="T32" fmla="*/ 196 w 257"/>
                  <a:gd name="T33" fmla="*/ 11 h 379"/>
                  <a:gd name="T34" fmla="*/ 210 w 257"/>
                  <a:gd name="T35" fmla="*/ 16 h 379"/>
                  <a:gd name="T36" fmla="*/ 219 w 257"/>
                  <a:gd name="T37" fmla="*/ 33 h 379"/>
                  <a:gd name="T38" fmla="*/ 226 w 257"/>
                  <a:gd name="T39" fmla="*/ 51 h 379"/>
                  <a:gd name="T40" fmla="*/ 234 w 257"/>
                  <a:gd name="T41" fmla="*/ 67 h 379"/>
                  <a:gd name="T42" fmla="*/ 248 w 257"/>
                  <a:gd name="T43" fmla="*/ 85 h 379"/>
                  <a:gd name="T44" fmla="*/ 251 w 257"/>
                  <a:gd name="T45" fmla="*/ 108 h 379"/>
                  <a:gd name="T46" fmla="*/ 255 w 257"/>
                  <a:gd name="T47" fmla="*/ 128 h 379"/>
                  <a:gd name="T48" fmla="*/ 250 w 257"/>
                  <a:gd name="T49" fmla="*/ 141 h 379"/>
                  <a:gd name="T50" fmla="*/ 241 w 257"/>
                  <a:gd name="T51" fmla="*/ 144 h 379"/>
                  <a:gd name="T52" fmla="*/ 227 w 257"/>
                  <a:gd name="T53" fmla="*/ 141 h 379"/>
                  <a:gd name="T54" fmla="*/ 230 w 257"/>
                  <a:gd name="T55" fmla="*/ 154 h 379"/>
                  <a:gd name="T56" fmla="*/ 237 w 257"/>
                  <a:gd name="T57" fmla="*/ 162 h 379"/>
                  <a:gd name="T58" fmla="*/ 234 w 257"/>
                  <a:gd name="T59" fmla="*/ 173 h 379"/>
                  <a:gd name="T60" fmla="*/ 247 w 257"/>
                  <a:gd name="T61" fmla="*/ 176 h 379"/>
                  <a:gd name="T62" fmla="*/ 244 w 257"/>
                  <a:gd name="T63" fmla="*/ 188 h 379"/>
                  <a:gd name="T64" fmla="*/ 246 w 257"/>
                  <a:gd name="T65" fmla="*/ 200 h 379"/>
                  <a:gd name="T66" fmla="*/ 249 w 257"/>
                  <a:gd name="T67" fmla="*/ 206 h 379"/>
                  <a:gd name="T68" fmla="*/ 246 w 257"/>
                  <a:gd name="T69" fmla="*/ 215 h 379"/>
                  <a:gd name="T70" fmla="*/ 250 w 257"/>
                  <a:gd name="T71" fmla="*/ 220 h 379"/>
                  <a:gd name="T72" fmla="*/ 248 w 257"/>
                  <a:gd name="T73" fmla="*/ 228 h 379"/>
                  <a:gd name="T74" fmla="*/ 241 w 257"/>
                  <a:gd name="T75" fmla="*/ 232 h 379"/>
                  <a:gd name="T76" fmla="*/ 228 w 257"/>
                  <a:gd name="T77" fmla="*/ 239 h 379"/>
                  <a:gd name="T78" fmla="*/ 219 w 257"/>
                  <a:gd name="T79" fmla="*/ 251 h 379"/>
                  <a:gd name="T80" fmla="*/ 211 w 257"/>
                  <a:gd name="T81" fmla="*/ 259 h 379"/>
                  <a:gd name="T82" fmla="*/ 198 w 257"/>
                  <a:gd name="T83" fmla="*/ 300 h 379"/>
                  <a:gd name="T84" fmla="*/ 186 w 257"/>
                  <a:gd name="T85" fmla="*/ 303 h 379"/>
                  <a:gd name="T86" fmla="*/ 178 w 257"/>
                  <a:gd name="T87" fmla="*/ 306 h 379"/>
                  <a:gd name="T88" fmla="*/ 172 w 257"/>
                  <a:gd name="T89" fmla="*/ 320 h 379"/>
                  <a:gd name="T90" fmla="*/ 155 w 257"/>
                  <a:gd name="T91" fmla="*/ 328 h 379"/>
                  <a:gd name="T92" fmla="*/ 151 w 257"/>
                  <a:gd name="T93" fmla="*/ 351 h 379"/>
                  <a:gd name="T94" fmla="*/ 137 w 257"/>
                  <a:gd name="T95" fmla="*/ 355 h 379"/>
                  <a:gd name="T96" fmla="*/ 127 w 257"/>
                  <a:gd name="T97" fmla="*/ 364 h 379"/>
                  <a:gd name="T98" fmla="*/ 113 w 257"/>
                  <a:gd name="T99" fmla="*/ 354 h 379"/>
                  <a:gd name="T100" fmla="*/ 96 w 257"/>
                  <a:gd name="T101" fmla="*/ 357 h 379"/>
                  <a:gd name="T102" fmla="*/ 82 w 257"/>
                  <a:gd name="T103" fmla="*/ 364 h 379"/>
                  <a:gd name="T104" fmla="*/ 67 w 257"/>
                  <a:gd name="T105" fmla="*/ 367 h 379"/>
                  <a:gd name="T106" fmla="*/ 49 w 257"/>
                  <a:gd name="T107" fmla="*/ 378 h 379"/>
                  <a:gd name="T108" fmla="*/ 30 w 257"/>
                  <a:gd name="T109" fmla="*/ 378 h 379"/>
                  <a:gd name="T110" fmla="*/ 27 w 257"/>
                  <a:gd name="T111" fmla="*/ 369 h 379"/>
                  <a:gd name="T112" fmla="*/ 24 w 257"/>
                  <a:gd name="T113" fmla="*/ 356 h 379"/>
                  <a:gd name="T114" fmla="*/ 23 w 257"/>
                  <a:gd name="T115" fmla="*/ 345 h 379"/>
                  <a:gd name="T116" fmla="*/ 19 w 257"/>
                  <a:gd name="T117" fmla="*/ 337 h 379"/>
                  <a:gd name="T118" fmla="*/ 2 w 257"/>
                  <a:gd name="T119" fmla="*/ 325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7" h="379">
                    <a:moveTo>
                      <a:pt x="166" y="120"/>
                    </a:moveTo>
                    <a:lnTo>
                      <a:pt x="167" y="119"/>
                    </a:lnTo>
                    <a:lnTo>
                      <a:pt x="168" y="119"/>
                    </a:lnTo>
                    <a:lnTo>
                      <a:pt x="168" y="119"/>
                    </a:lnTo>
                    <a:lnTo>
                      <a:pt x="169" y="118"/>
                    </a:lnTo>
                    <a:lnTo>
                      <a:pt x="168" y="117"/>
                    </a:lnTo>
                    <a:lnTo>
                      <a:pt x="168" y="117"/>
                    </a:lnTo>
                    <a:lnTo>
                      <a:pt x="167" y="117"/>
                    </a:lnTo>
                    <a:lnTo>
                      <a:pt x="166" y="116"/>
                    </a:lnTo>
                    <a:lnTo>
                      <a:pt x="166" y="114"/>
                    </a:lnTo>
                    <a:lnTo>
                      <a:pt x="167" y="112"/>
                    </a:lnTo>
                    <a:lnTo>
                      <a:pt x="168" y="109"/>
                    </a:lnTo>
                    <a:lnTo>
                      <a:pt x="168" y="109"/>
                    </a:lnTo>
                    <a:lnTo>
                      <a:pt x="167" y="108"/>
                    </a:lnTo>
                    <a:lnTo>
                      <a:pt x="167" y="107"/>
                    </a:lnTo>
                    <a:lnTo>
                      <a:pt x="168" y="106"/>
                    </a:lnTo>
                    <a:lnTo>
                      <a:pt x="168" y="106"/>
                    </a:lnTo>
                    <a:lnTo>
                      <a:pt x="168" y="105"/>
                    </a:lnTo>
                    <a:lnTo>
                      <a:pt x="166" y="105"/>
                    </a:lnTo>
                    <a:lnTo>
                      <a:pt x="165" y="105"/>
                    </a:lnTo>
                    <a:lnTo>
                      <a:pt x="164" y="106"/>
                    </a:lnTo>
                    <a:lnTo>
                      <a:pt x="163" y="106"/>
                    </a:lnTo>
                    <a:lnTo>
                      <a:pt x="163" y="106"/>
                    </a:lnTo>
                    <a:lnTo>
                      <a:pt x="162" y="106"/>
                    </a:lnTo>
                    <a:lnTo>
                      <a:pt x="161" y="106"/>
                    </a:lnTo>
                    <a:lnTo>
                      <a:pt x="161" y="106"/>
                    </a:lnTo>
                    <a:lnTo>
                      <a:pt x="159" y="106"/>
                    </a:lnTo>
                    <a:lnTo>
                      <a:pt x="158" y="105"/>
                    </a:lnTo>
                    <a:lnTo>
                      <a:pt x="157" y="105"/>
                    </a:lnTo>
                    <a:lnTo>
                      <a:pt x="157" y="104"/>
                    </a:lnTo>
                    <a:lnTo>
                      <a:pt x="157" y="103"/>
                    </a:lnTo>
                    <a:lnTo>
                      <a:pt x="157" y="102"/>
                    </a:lnTo>
                    <a:lnTo>
                      <a:pt x="157" y="102"/>
                    </a:lnTo>
                    <a:lnTo>
                      <a:pt x="157" y="101"/>
                    </a:lnTo>
                    <a:lnTo>
                      <a:pt x="156" y="101"/>
                    </a:lnTo>
                    <a:lnTo>
                      <a:pt x="155" y="100"/>
                    </a:lnTo>
                    <a:lnTo>
                      <a:pt x="155" y="100"/>
                    </a:lnTo>
                    <a:lnTo>
                      <a:pt x="155" y="99"/>
                    </a:lnTo>
                    <a:lnTo>
                      <a:pt x="155" y="99"/>
                    </a:lnTo>
                    <a:lnTo>
                      <a:pt x="155" y="98"/>
                    </a:lnTo>
                    <a:lnTo>
                      <a:pt x="155" y="97"/>
                    </a:lnTo>
                    <a:lnTo>
                      <a:pt x="154" y="96"/>
                    </a:lnTo>
                    <a:lnTo>
                      <a:pt x="154" y="95"/>
                    </a:lnTo>
                    <a:lnTo>
                      <a:pt x="153" y="95"/>
                    </a:lnTo>
                    <a:lnTo>
                      <a:pt x="151" y="95"/>
                    </a:lnTo>
                    <a:lnTo>
                      <a:pt x="151" y="95"/>
                    </a:lnTo>
                    <a:lnTo>
                      <a:pt x="150" y="95"/>
                    </a:lnTo>
                    <a:lnTo>
                      <a:pt x="149" y="95"/>
                    </a:lnTo>
                    <a:lnTo>
                      <a:pt x="149" y="94"/>
                    </a:lnTo>
                    <a:lnTo>
                      <a:pt x="149" y="93"/>
                    </a:lnTo>
                    <a:lnTo>
                      <a:pt x="148" y="92"/>
                    </a:lnTo>
                    <a:lnTo>
                      <a:pt x="148" y="92"/>
                    </a:lnTo>
                    <a:lnTo>
                      <a:pt x="147" y="92"/>
                    </a:lnTo>
                    <a:lnTo>
                      <a:pt x="146" y="92"/>
                    </a:lnTo>
                    <a:lnTo>
                      <a:pt x="146" y="91"/>
                    </a:lnTo>
                    <a:lnTo>
                      <a:pt x="147" y="90"/>
                    </a:lnTo>
                    <a:lnTo>
                      <a:pt x="148" y="89"/>
                    </a:lnTo>
                    <a:lnTo>
                      <a:pt x="148" y="89"/>
                    </a:lnTo>
                    <a:lnTo>
                      <a:pt x="148" y="88"/>
                    </a:lnTo>
                    <a:lnTo>
                      <a:pt x="149" y="86"/>
                    </a:lnTo>
                    <a:lnTo>
                      <a:pt x="149" y="85"/>
                    </a:lnTo>
                    <a:lnTo>
                      <a:pt x="148" y="85"/>
                    </a:lnTo>
                    <a:lnTo>
                      <a:pt x="148" y="85"/>
                    </a:lnTo>
                    <a:lnTo>
                      <a:pt x="148" y="84"/>
                    </a:lnTo>
                    <a:lnTo>
                      <a:pt x="147" y="84"/>
                    </a:lnTo>
                    <a:lnTo>
                      <a:pt x="146" y="84"/>
                    </a:lnTo>
                    <a:lnTo>
                      <a:pt x="144" y="84"/>
                    </a:lnTo>
                    <a:lnTo>
                      <a:pt x="144" y="83"/>
                    </a:lnTo>
                    <a:lnTo>
                      <a:pt x="144" y="82"/>
                    </a:lnTo>
                    <a:lnTo>
                      <a:pt x="143" y="82"/>
                    </a:lnTo>
                    <a:lnTo>
                      <a:pt x="142" y="82"/>
                    </a:lnTo>
                    <a:lnTo>
                      <a:pt x="141" y="82"/>
                    </a:lnTo>
                    <a:lnTo>
                      <a:pt x="141" y="82"/>
                    </a:lnTo>
                    <a:lnTo>
                      <a:pt x="141" y="81"/>
                    </a:lnTo>
                    <a:lnTo>
                      <a:pt x="141" y="79"/>
                    </a:lnTo>
                    <a:lnTo>
                      <a:pt x="137" y="78"/>
                    </a:lnTo>
                    <a:lnTo>
                      <a:pt x="137" y="78"/>
                    </a:lnTo>
                    <a:lnTo>
                      <a:pt x="136" y="77"/>
                    </a:lnTo>
                    <a:lnTo>
                      <a:pt x="135" y="76"/>
                    </a:lnTo>
                    <a:lnTo>
                      <a:pt x="134" y="75"/>
                    </a:lnTo>
                    <a:lnTo>
                      <a:pt x="134" y="75"/>
                    </a:lnTo>
                    <a:lnTo>
                      <a:pt x="134" y="74"/>
                    </a:lnTo>
                    <a:lnTo>
                      <a:pt x="132" y="73"/>
                    </a:lnTo>
                    <a:lnTo>
                      <a:pt x="131" y="73"/>
                    </a:lnTo>
                    <a:lnTo>
                      <a:pt x="130" y="72"/>
                    </a:lnTo>
                    <a:lnTo>
                      <a:pt x="130" y="71"/>
                    </a:lnTo>
                    <a:lnTo>
                      <a:pt x="130" y="71"/>
                    </a:lnTo>
                    <a:lnTo>
                      <a:pt x="130" y="70"/>
                    </a:lnTo>
                    <a:lnTo>
                      <a:pt x="130" y="69"/>
                    </a:lnTo>
                    <a:lnTo>
                      <a:pt x="131" y="68"/>
                    </a:lnTo>
                    <a:lnTo>
                      <a:pt x="131" y="68"/>
                    </a:lnTo>
                    <a:lnTo>
                      <a:pt x="131" y="67"/>
                    </a:lnTo>
                    <a:lnTo>
                      <a:pt x="130" y="66"/>
                    </a:lnTo>
                    <a:lnTo>
                      <a:pt x="129" y="67"/>
                    </a:lnTo>
                    <a:lnTo>
                      <a:pt x="127" y="67"/>
                    </a:lnTo>
                    <a:lnTo>
                      <a:pt x="126" y="67"/>
                    </a:lnTo>
                    <a:lnTo>
                      <a:pt x="125" y="67"/>
                    </a:lnTo>
                    <a:lnTo>
                      <a:pt x="124" y="67"/>
                    </a:lnTo>
                    <a:lnTo>
                      <a:pt x="124" y="66"/>
                    </a:lnTo>
                    <a:lnTo>
                      <a:pt x="123" y="65"/>
                    </a:lnTo>
                    <a:lnTo>
                      <a:pt x="120" y="64"/>
                    </a:lnTo>
                    <a:lnTo>
                      <a:pt x="119" y="63"/>
                    </a:lnTo>
                    <a:lnTo>
                      <a:pt x="116" y="62"/>
                    </a:lnTo>
                    <a:lnTo>
                      <a:pt x="116" y="61"/>
                    </a:lnTo>
                    <a:lnTo>
                      <a:pt x="115" y="61"/>
                    </a:lnTo>
                    <a:lnTo>
                      <a:pt x="115" y="61"/>
                    </a:lnTo>
                    <a:lnTo>
                      <a:pt x="115" y="60"/>
                    </a:lnTo>
                    <a:lnTo>
                      <a:pt x="115" y="58"/>
                    </a:lnTo>
                    <a:lnTo>
                      <a:pt x="116" y="57"/>
                    </a:lnTo>
                    <a:lnTo>
                      <a:pt x="116" y="54"/>
                    </a:lnTo>
                    <a:lnTo>
                      <a:pt x="116" y="54"/>
                    </a:lnTo>
                    <a:lnTo>
                      <a:pt x="117" y="53"/>
                    </a:lnTo>
                    <a:lnTo>
                      <a:pt x="117" y="52"/>
                    </a:lnTo>
                    <a:lnTo>
                      <a:pt x="117" y="51"/>
                    </a:lnTo>
                    <a:lnTo>
                      <a:pt x="117" y="51"/>
                    </a:lnTo>
                    <a:lnTo>
                      <a:pt x="117" y="50"/>
                    </a:lnTo>
                    <a:lnTo>
                      <a:pt x="117" y="49"/>
                    </a:lnTo>
                    <a:lnTo>
                      <a:pt x="116" y="48"/>
                    </a:lnTo>
                    <a:lnTo>
                      <a:pt x="116" y="47"/>
                    </a:lnTo>
                    <a:lnTo>
                      <a:pt x="116" y="47"/>
                    </a:lnTo>
                    <a:lnTo>
                      <a:pt x="116" y="46"/>
                    </a:lnTo>
                    <a:lnTo>
                      <a:pt x="115" y="45"/>
                    </a:lnTo>
                    <a:lnTo>
                      <a:pt x="114" y="44"/>
                    </a:lnTo>
                    <a:lnTo>
                      <a:pt x="113" y="43"/>
                    </a:lnTo>
                    <a:lnTo>
                      <a:pt x="112" y="43"/>
                    </a:lnTo>
                    <a:lnTo>
                      <a:pt x="111" y="42"/>
                    </a:lnTo>
                    <a:lnTo>
                      <a:pt x="111" y="41"/>
                    </a:lnTo>
                    <a:lnTo>
                      <a:pt x="111" y="40"/>
                    </a:lnTo>
                    <a:lnTo>
                      <a:pt x="112" y="40"/>
                    </a:lnTo>
                    <a:lnTo>
                      <a:pt x="111" y="37"/>
                    </a:lnTo>
                    <a:lnTo>
                      <a:pt x="111" y="37"/>
                    </a:lnTo>
                    <a:lnTo>
                      <a:pt x="112" y="35"/>
                    </a:lnTo>
                    <a:lnTo>
                      <a:pt x="111" y="34"/>
                    </a:lnTo>
                    <a:lnTo>
                      <a:pt x="110" y="32"/>
                    </a:lnTo>
                    <a:lnTo>
                      <a:pt x="109" y="32"/>
                    </a:lnTo>
                    <a:lnTo>
                      <a:pt x="108" y="31"/>
                    </a:lnTo>
                    <a:lnTo>
                      <a:pt x="107" y="31"/>
                    </a:lnTo>
                    <a:lnTo>
                      <a:pt x="106" y="30"/>
                    </a:lnTo>
                    <a:lnTo>
                      <a:pt x="106" y="30"/>
                    </a:lnTo>
                    <a:lnTo>
                      <a:pt x="105" y="30"/>
                    </a:lnTo>
                    <a:lnTo>
                      <a:pt x="103" y="30"/>
                    </a:lnTo>
                    <a:lnTo>
                      <a:pt x="103" y="30"/>
                    </a:lnTo>
                    <a:lnTo>
                      <a:pt x="102" y="29"/>
                    </a:lnTo>
                    <a:lnTo>
                      <a:pt x="100" y="28"/>
                    </a:lnTo>
                    <a:lnTo>
                      <a:pt x="99" y="27"/>
                    </a:lnTo>
                    <a:lnTo>
                      <a:pt x="99" y="27"/>
                    </a:lnTo>
                    <a:lnTo>
                      <a:pt x="97" y="26"/>
                    </a:lnTo>
                    <a:lnTo>
                      <a:pt x="96" y="26"/>
                    </a:lnTo>
                    <a:lnTo>
                      <a:pt x="96" y="26"/>
                    </a:lnTo>
                    <a:lnTo>
                      <a:pt x="95" y="26"/>
                    </a:lnTo>
                    <a:lnTo>
                      <a:pt x="94" y="25"/>
                    </a:lnTo>
                    <a:lnTo>
                      <a:pt x="95" y="25"/>
                    </a:lnTo>
                    <a:lnTo>
                      <a:pt x="96" y="24"/>
                    </a:lnTo>
                    <a:lnTo>
                      <a:pt x="96" y="23"/>
                    </a:lnTo>
                    <a:lnTo>
                      <a:pt x="96" y="23"/>
                    </a:lnTo>
                    <a:lnTo>
                      <a:pt x="95" y="21"/>
                    </a:lnTo>
                    <a:lnTo>
                      <a:pt x="95" y="20"/>
                    </a:lnTo>
                    <a:lnTo>
                      <a:pt x="96" y="19"/>
                    </a:lnTo>
                    <a:lnTo>
                      <a:pt x="96" y="18"/>
                    </a:lnTo>
                    <a:lnTo>
                      <a:pt x="96" y="17"/>
                    </a:lnTo>
                    <a:lnTo>
                      <a:pt x="95" y="16"/>
                    </a:lnTo>
                    <a:lnTo>
                      <a:pt x="94" y="16"/>
                    </a:lnTo>
                    <a:lnTo>
                      <a:pt x="93" y="16"/>
                    </a:lnTo>
                    <a:lnTo>
                      <a:pt x="93" y="16"/>
                    </a:lnTo>
                    <a:lnTo>
                      <a:pt x="92" y="15"/>
                    </a:lnTo>
                    <a:lnTo>
                      <a:pt x="90" y="14"/>
                    </a:lnTo>
                    <a:lnTo>
                      <a:pt x="90" y="13"/>
                    </a:lnTo>
                    <a:lnTo>
                      <a:pt x="90" y="13"/>
                    </a:lnTo>
                    <a:lnTo>
                      <a:pt x="90" y="12"/>
                    </a:lnTo>
                    <a:lnTo>
                      <a:pt x="90" y="11"/>
                    </a:lnTo>
                    <a:lnTo>
                      <a:pt x="92" y="9"/>
                    </a:lnTo>
                    <a:lnTo>
                      <a:pt x="92" y="9"/>
                    </a:lnTo>
                    <a:lnTo>
                      <a:pt x="92" y="8"/>
                    </a:lnTo>
                    <a:lnTo>
                      <a:pt x="92" y="7"/>
                    </a:lnTo>
                    <a:lnTo>
                      <a:pt x="92" y="6"/>
                    </a:lnTo>
                    <a:lnTo>
                      <a:pt x="91" y="6"/>
                    </a:lnTo>
                    <a:lnTo>
                      <a:pt x="93" y="4"/>
                    </a:lnTo>
                    <a:lnTo>
                      <a:pt x="93" y="4"/>
                    </a:lnTo>
                    <a:lnTo>
                      <a:pt x="95" y="5"/>
                    </a:lnTo>
                    <a:lnTo>
                      <a:pt x="96" y="5"/>
                    </a:lnTo>
                    <a:lnTo>
                      <a:pt x="96" y="5"/>
                    </a:lnTo>
                    <a:lnTo>
                      <a:pt x="99" y="4"/>
                    </a:lnTo>
                    <a:lnTo>
                      <a:pt x="99" y="5"/>
                    </a:lnTo>
                    <a:lnTo>
                      <a:pt x="101" y="6"/>
                    </a:lnTo>
                    <a:lnTo>
                      <a:pt x="103" y="7"/>
                    </a:lnTo>
                    <a:lnTo>
                      <a:pt x="104" y="7"/>
                    </a:lnTo>
                    <a:lnTo>
                      <a:pt x="105" y="7"/>
                    </a:lnTo>
                    <a:lnTo>
                      <a:pt x="106" y="8"/>
                    </a:lnTo>
                    <a:lnTo>
                      <a:pt x="106" y="8"/>
                    </a:lnTo>
                    <a:lnTo>
                      <a:pt x="107" y="8"/>
                    </a:lnTo>
                    <a:lnTo>
                      <a:pt x="108" y="9"/>
                    </a:lnTo>
                    <a:lnTo>
                      <a:pt x="110" y="9"/>
                    </a:lnTo>
                    <a:lnTo>
                      <a:pt x="110" y="9"/>
                    </a:lnTo>
                    <a:lnTo>
                      <a:pt x="112" y="9"/>
                    </a:lnTo>
                    <a:lnTo>
                      <a:pt x="113" y="9"/>
                    </a:lnTo>
                    <a:lnTo>
                      <a:pt x="114" y="9"/>
                    </a:lnTo>
                    <a:lnTo>
                      <a:pt x="115" y="9"/>
                    </a:lnTo>
                    <a:lnTo>
                      <a:pt x="117" y="9"/>
                    </a:lnTo>
                    <a:lnTo>
                      <a:pt x="118" y="9"/>
                    </a:lnTo>
                    <a:lnTo>
                      <a:pt x="120" y="9"/>
                    </a:lnTo>
                    <a:lnTo>
                      <a:pt x="121" y="9"/>
                    </a:lnTo>
                    <a:lnTo>
                      <a:pt x="122" y="9"/>
                    </a:lnTo>
                    <a:lnTo>
                      <a:pt x="123" y="9"/>
                    </a:lnTo>
                    <a:lnTo>
                      <a:pt x="124" y="9"/>
                    </a:lnTo>
                    <a:lnTo>
                      <a:pt x="124" y="9"/>
                    </a:lnTo>
                    <a:lnTo>
                      <a:pt x="126" y="9"/>
                    </a:lnTo>
                    <a:lnTo>
                      <a:pt x="127" y="9"/>
                    </a:lnTo>
                    <a:lnTo>
                      <a:pt x="127" y="9"/>
                    </a:lnTo>
                    <a:lnTo>
                      <a:pt x="128" y="9"/>
                    </a:lnTo>
                    <a:lnTo>
                      <a:pt x="129" y="9"/>
                    </a:lnTo>
                    <a:lnTo>
                      <a:pt x="130" y="10"/>
                    </a:lnTo>
                    <a:lnTo>
                      <a:pt x="132" y="10"/>
                    </a:lnTo>
                    <a:lnTo>
                      <a:pt x="133" y="11"/>
                    </a:lnTo>
                    <a:lnTo>
                      <a:pt x="134" y="11"/>
                    </a:lnTo>
                    <a:lnTo>
                      <a:pt x="134" y="12"/>
                    </a:lnTo>
                    <a:lnTo>
                      <a:pt x="135" y="12"/>
                    </a:lnTo>
                    <a:lnTo>
                      <a:pt x="137" y="11"/>
                    </a:lnTo>
                    <a:lnTo>
                      <a:pt x="137" y="11"/>
                    </a:lnTo>
                    <a:lnTo>
                      <a:pt x="138" y="10"/>
                    </a:lnTo>
                    <a:lnTo>
                      <a:pt x="140" y="10"/>
                    </a:lnTo>
                    <a:lnTo>
                      <a:pt x="141" y="10"/>
                    </a:lnTo>
                    <a:lnTo>
                      <a:pt x="141" y="9"/>
                    </a:lnTo>
                    <a:lnTo>
                      <a:pt x="142" y="8"/>
                    </a:lnTo>
                    <a:lnTo>
                      <a:pt x="143" y="8"/>
                    </a:lnTo>
                    <a:lnTo>
                      <a:pt x="144" y="9"/>
                    </a:lnTo>
                    <a:lnTo>
                      <a:pt x="144" y="9"/>
                    </a:lnTo>
                    <a:lnTo>
                      <a:pt x="145" y="9"/>
                    </a:lnTo>
                    <a:lnTo>
                      <a:pt x="145" y="10"/>
                    </a:lnTo>
                    <a:lnTo>
                      <a:pt x="145" y="11"/>
                    </a:lnTo>
                    <a:lnTo>
                      <a:pt x="146" y="11"/>
                    </a:lnTo>
                    <a:lnTo>
                      <a:pt x="148" y="11"/>
                    </a:lnTo>
                    <a:lnTo>
                      <a:pt x="148" y="11"/>
                    </a:lnTo>
                    <a:lnTo>
                      <a:pt x="149" y="11"/>
                    </a:lnTo>
                    <a:lnTo>
                      <a:pt x="150" y="10"/>
                    </a:lnTo>
                    <a:lnTo>
                      <a:pt x="151" y="9"/>
                    </a:lnTo>
                    <a:lnTo>
                      <a:pt x="151" y="9"/>
                    </a:lnTo>
                    <a:lnTo>
                      <a:pt x="151" y="8"/>
                    </a:lnTo>
                    <a:lnTo>
                      <a:pt x="152" y="7"/>
                    </a:lnTo>
                    <a:lnTo>
                      <a:pt x="152" y="6"/>
                    </a:lnTo>
                    <a:lnTo>
                      <a:pt x="153" y="6"/>
                    </a:lnTo>
                    <a:lnTo>
                      <a:pt x="154" y="6"/>
                    </a:lnTo>
                    <a:lnTo>
                      <a:pt x="155" y="5"/>
                    </a:lnTo>
                    <a:lnTo>
                      <a:pt x="155" y="4"/>
                    </a:lnTo>
                    <a:lnTo>
                      <a:pt x="156" y="3"/>
                    </a:lnTo>
                    <a:lnTo>
                      <a:pt x="157" y="3"/>
                    </a:lnTo>
                    <a:lnTo>
                      <a:pt x="158" y="3"/>
                    </a:lnTo>
                    <a:lnTo>
                      <a:pt x="158" y="4"/>
                    </a:lnTo>
                    <a:lnTo>
                      <a:pt x="158" y="4"/>
                    </a:lnTo>
                    <a:lnTo>
                      <a:pt x="159" y="3"/>
                    </a:lnTo>
                    <a:lnTo>
                      <a:pt x="160" y="2"/>
                    </a:lnTo>
                    <a:lnTo>
                      <a:pt x="161" y="2"/>
                    </a:lnTo>
                    <a:lnTo>
                      <a:pt x="162" y="1"/>
                    </a:lnTo>
                    <a:lnTo>
                      <a:pt x="163" y="2"/>
                    </a:lnTo>
                    <a:lnTo>
                      <a:pt x="164" y="2"/>
                    </a:lnTo>
                    <a:lnTo>
                      <a:pt x="165" y="2"/>
                    </a:lnTo>
                    <a:lnTo>
                      <a:pt x="165" y="2"/>
                    </a:lnTo>
                    <a:lnTo>
                      <a:pt x="166" y="2"/>
                    </a:lnTo>
                    <a:lnTo>
                      <a:pt x="167" y="2"/>
                    </a:lnTo>
                    <a:lnTo>
                      <a:pt x="168" y="2"/>
                    </a:lnTo>
                    <a:lnTo>
                      <a:pt x="168" y="1"/>
                    </a:lnTo>
                    <a:lnTo>
                      <a:pt x="169" y="0"/>
                    </a:lnTo>
                    <a:lnTo>
                      <a:pt x="170" y="1"/>
                    </a:lnTo>
                    <a:lnTo>
                      <a:pt x="171" y="2"/>
                    </a:lnTo>
                    <a:lnTo>
                      <a:pt x="172" y="2"/>
                    </a:lnTo>
                    <a:lnTo>
                      <a:pt x="173" y="2"/>
                    </a:lnTo>
                    <a:lnTo>
                      <a:pt x="174" y="2"/>
                    </a:lnTo>
                    <a:lnTo>
                      <a:pt x="175" y="2"/>
                    </a:lnTo>
                    <a:lnTo>
                      <a:pt x="175" y="4"/>
                    </a:lnTo>
                    <a:lnTo>
                      <a:pt x="176" y="4"/>
                    </a:lnTo>
                    <a:lnTo>
                      <a:pt x="176" y="3"/>
                    </a:lnTo>
                    <a:lnTo>
                      <a:pt x="177" y="4"/>
                    </a:lnTo>
                    <a:lnTo>
                      <a:pt x="178" y="4"/>
                    </a:lnTo>
                    <a:lnTo>
                      <a:pt x="179" y="6"/>
                    </a:lnTo>
                    <a:lnTo>
                      <a:pt x="179" y="6"/>
                    </a:lnTo>
                    <a:lnTo>
                      <a:pt x="180" y="7"/>
                    </a:lnTo>
                    <a:lnTo>
                      <a:pt x="181" y="7"/>
                    </a:lnTo>
                    <a:lnTo>
                      <a:pt x="182" y="7"/>
                    </a:lnTo>
                    <a:lnTo>
                      <a:pt x="183" y="7"/>
                    </a:lnTo>
                    <a:lnTo>
                      <a:pt x="185" y="6"/>
                    </a:lnTo>
                    <a:lnTo>
                      <a:pt x="188" y="6"/>
                    </a:lnTo>
                    <a:lnTo>
                      <a:pt x="190" y="6"/>
                    </a:lnTo>
                    <a:lnTo>
                      <a:pt x="191" y="6"/>
                    </a:lnTo>
                    <a:lnTo>
                      <a:pt x="192" y="6"/>
                    </a:lnTo>
                    <a:lnTo>
                      <a:pt x="192" y="7"/>
                    </a:lnTo>
                    <a:lnTo>
                      <a:pt x="192" y="7"/>
                    </a:lnTo>
                    <a:lnTo>
                      <a:pt x="193" y="7"/>
                    </a:lnTo>
                    <a:lnTo>
                      <a:pt x="194" y="8"/>
                    </a:lnTo>
                    <a:lnTo>
                      <a:pt x="196" y="10"/>
                    </a:lnTo>
                    <a:lnTo>
                      <a:pt x="196" y="11"/>
                    </a:lnTo>
                    <a:lnTo>
                      <a:pt x="196" y="12"/>
                    </a:lnTo>
                    <a:lnTo>
                      <a:pt x="196" y="13"/>
                    </a:lnTo>
                    <a:lnTo>
                      <a:pt x="197" y="13"/>
                    </a:lnTo>
                    <a:lnTo>
                      <a:pt x="198" y="13"/>
                    </a:lnTo>
                    <a:lnTo>
                      <a:pt x="199" y="13"/>
                    </a:lnTo>
                    <a:lnTo>
                      <a:pt x="200" y="13"/>
                    </a:lnTo>
                    <a:lnTo>
                      <a:pt x="201" y="13"/>
                    </a:lnTo>
                    <a:lnTo>
                      <a:pt x="202" y="13"/>
                    </a:lnTo>
                    <a:lnTo>
                      <a:pt x="203" y="13"/>
                    </a:lnTo>
                    <a:lnTo>
                      <a:pt x="204" y="14"/>
                    </a:lnTo>
                    <a:lnTo>
                      <a:pt x="205" y="14"/>
                    </a:lnTo>
                    <a:lnTo>
                      <a:pt x="206" y="15"/>
                    </a:lnTo>
                    <a:lnTo>
                      <a:pt x="206" y="15"/>
                    </a:lnTo>
                    <a:lnTo>
                      <a:pt x="207" y="16"/>
                    </a:lnTo>
                    <a:lnTo>
                      <a:pt x="208" y="15"/>
                    </a:lnTo>
                    <a:lnTo>
                      <a:pt x="209" y="16"/>
                    </a:lnTo>
                    <a:lnTo>
                      <a:pt x="210" y="16"/>
                    </a:lnTo>
                    <a:lnTo>
                      <a:pt x="210" y="17"/>
                    </a:lnTo>
                    <a:lnTo>
                      <a:pt x="211" y="18"/>
                    </a:lnTo>
                    <a:lnTo>
                      <a:pt x="211" y="19"/>
                    </a:lnTo>
                    <a:lnTo>
                      <a:pt x="213" y="21"/>
                    </a:lnTo>
                    <a:lnTo>
                      <a:pt x="213" y="22"/>
                    </a:lnTo>
                    <a:lnTo>
                      <a:pt x="215" y="22"/>
                    </a:lnTo>
                    <a:lnTo>
                      <a:pt x="217" y="23"/>
                    </a:lnTo>
                    <a:lnTo>
                      <a:pt x="217" y="24"/>
                    </a:lnTo>
                    <a:lnTo>
                      <a:pt x="217" y="25"/>
                    </a:lnTo>
                    <a:lnTo>
                      <a:pt x="217" y="26"/>
                    </a:lnTo>
                    <a:lnTo>
                      <a:pt x="217" y="27"/>
                    </a:lnTo>
                    <a:lnTo>
                      <a:pt x="217" y="28"/>
                    </a:lnTo>
                    <a:lnTo>
                      <a:pt x="217" y="30"/>
                    </a:lnTo>
                    <a:lnTo>
                      <a:pt x="218" y="30"/>
                    </a:lnTo>
                    <a:lnTo>
                      <a:pt x="218" y="31"/>
                    </a:lnTo>
                    <a:lnTo>
                      <a:pt x="219" y="32"/>
                    </a:lnTo>
                    <a:lnTo>
                      <a:pt x="219" y="33"/>
                    </a:lnTo>
                    <a:lnTo>
                      <a:pt x="220" y="33"/>
                    </a:lnTo>
                    <a:lnTo>
                      <a:pt x="220" y="33"/>
                    </a:lnTo>
                    <a:lnTo>
                      <a:pt x="221" y="34"/>
                    </a:lnTo>
                    <a:lnTo>
                      <a:pt x="222" y="36"/>
                    </a:lnTo>
                    <a:lnTo>
                      <a:pt x="222" y="37"/>
                    </a:lnTo>
                    <a:lnTo>
                      <a:pt x="223" y="37"/>
                    </a:lnTo>
                    <a:lnTo>
                      <a:pt x="223" y="37"/>
                    </a:lnTo>
                    <a:lnTo>
                      <a:pt x="224" y="37"/>
                    </a:lnTo>
                    <a:lnTo>
                      <a:pt x="225" y="37"/>
                    </a:lnTo>
                    <a:lnTo>
                      <a:pt x="225" y="39"/>
                    </a:lnTo>
                    <a:lnTo>
                      <a:pt x="226" y="40"/>
                    </a:lnTo>
                    <a:lnTo>
                      <a:pt x="226" y="40"/>
                    </a:lnTo>
                    <a:lnTo>
                      <a:pt x="225" y="43"/>
                    </a:lnTo>
                    <a:lnTo>
                      <a:pt x="225" y="45"/>
                    </a:lnTo>
                    <a:lnTo>
                      <a:pt x="225" y="47"/>
                    </a:lnTo>
                    <a:lnTo>
                      <a:pt x="226" y="50"/>
                    </a:lnTo>
                    <a:lnTo>
                      <a:pt x="226" y="51"/>
                    </a:lnTo>
                    <a:lnTo>
                      <a:pt x="226" y="53"/>
                    </a:lnTo>
                    <a:lnTo>
                      <a:pt x="225" y="54"/>
                    </a:lnTo>
                    <a:lnTo>
                      <a:pt x="226" y="55"/>
                    </a:lnTo>
                    <a:lnTo>
                      <a:pt x="226" y="56"/>
                    </a:lnTo>
                    <a:lnTo>
                      <a:pt x="227" y="57"/>
                    </a:lnTo>
                    <a:lnTo>
                      <a:pt x="227" y="58"/>
                    </a:lnTo>
                    <a:lnTo>
                      <a:pt x="227" y="58"/>
                    </a:lnTo>
                    <a:lnTo>
                      <a:pt x="229" y="59"/>
                    </a:lnTo>
                    <a:lnTo>
                      <a:pt x="230" y="60"/>
                    </a:lnTo>
                    <a:lnTo>
                      <a:pt x="230" y="61"/>
                    </a:lnTo>
                    <a:lnTo>
                      <a:pt x="230" y="61"/>
                    </a:lnTo>
                    <a:lnTo>
                      <a:pt x="230" y="62"/>
                    </a:lnTo>
                    <a:lnTo>
                      <a:pt x="231" y="63"/>
                    </a:lnTo>
                    <a:lnTo>
                      <a:pt x="232" y="64"/>
                    </a:lnTo>
                    <a:lnTo>
                      <a:pt x="233" y="65"/>
                    </a:lnTo>
                    <a:lnTo>
                      <a:pt x="233" y="67"/>
                    </a:lnTo>
                    <a:lnTo>
                      <a:pt x="234" y="67"/>
                    </a:lnTo>
                    <a:lnTo>
                      <a:pt x="234" y="68"/>
                    </a:lnTo>
                    <a:lnTo>
                      <a:pt x="235" y="68"/>
                    </a:lnTo>
                    <a:lnTo>
                      <a:pt x="236" y="68"/>
                    </a:lnTo>
                    <a:lnTo>
                      <a:pt x="237" y="69"/>
                    </a:lnTo>
                    <a:lnTo>
                      <a:pt x="238" y="71"/>
                    </a:lnTo>
                    <a:lnTo>
                      <a:pt x="239" y="71"/>
                    </a:lnTo>
                    <a:lnTo>
                      <a:pt x="240" y="72"/>
                    </a:lnTo>
                    <a:lnTo>
                      <a:pt x="240" y="73"/>
                    </a:lnTo>
                    <a:lnTo>
                      <a:pt x="241" y="73"/>
                    </a:lnTo>
                    <a:lnTo>
                      <a:pt x="243" y="74"/>
                    </a:lnTo>
                    <a:lnTo>
                      <a:pt x="243" y="75"/>
                    </a:lnTo>
                    <a:lnTo>
                      <a:pt x="244" y="76"/>
                    </a:lnTo>
                    <a:lnTo>
                      <a:pt x="245" y="78"/>
                    </a:lnTo>
                    <a:lnTo>
                      <a:pt x="246" y="79"/>
                    </a:lnTo>
                    <a:lnTo>
                      <a:pt x="247" y="80"/>
                    </a:lnTo>
                    <a:lnTo>
                      <a:pt x="248" y="83"/>
                    </a:lnTo>
                    <a:lnTo>
                      <a:pt x="248" y="85"/>
                    </a:lnTo>
                    <a:lnTo>
                      <a:pt x="248" y="87"/>
                    </a:lnTo>
                    <a:lnTo>
                      <a:pt x="248" y="90"/>
                    </a:lnTo>
                    <a:lnTo>
                      <a:pt x="249" y="93"/>
                    </a:lnTo>
                    <a:lnTo>
                      <a:pt x="250" y="94"/>
                    </a:lnTo>
                    <a:lnTo>
                      <a:pt x="250" y="95"/>
                    </a:lnTo>
                    <a:lnTo>
                      <a:pt x="251" y="97"/>
                    </a:lnTo>
                    <a:lnTo>
                      <a:pt x="252" y="98"/>
                    </a:lnTo>
                    <a:lnTo>
                      <a:pt x="252" y="99"/>
                    </a:lnTo>
                    <a:lnTo>
                      <a:pt x="252" y="99"/>
                    </a:lnTo>
                    <a:lnTo>
                      <a:pt x="253" y="99"/>
                    </a:lnTo>
                    <a:lnTo>
                      <a:pt x="253" y="100"/>
                    </a:lnTo>
                    <a:lnTo>
                      <a:pt x="254" y="101"/>
                    </a:lnTo>
                    <a:lnTo>
                      <a:pt x="254" y="102"/>
                    </a:lnTo>
                    <a:lnTo>
                      <a:pt x="253" y="102"/>
                    </a:lnTo>
                    <a:lnTo>
                      <a:pt x="252" y="106"/>
                    </a:lnTo>
                    <a:lnTo>
                      <a:pt x="251" y="107"/>
                    </a:lnTo>
                    <a:lnTo>
                      <a:pt x="251" y="108"/>
                    </a:lnTo>
                    <a:lnTo>
                      <a:pt x="251" y="109"/>
                    </a:lnTo>
                    <a:lnTo>
                      <a:pt x="251" y="110"/>
                    </a:lnTo>
                    <a:lnTo>
                      <a:pt x="252" y="112"/>
                    </a:lnTo>
                    <a:lnTo>
                      <a:pt x="254" y="113"/>
                    </a:lnTo>
                    <a:lnTo>
                      <a:pt x="254" y="114"/>
                    </a:lnTo>
                    <a:lnTo>
                      <a:pt x="254" y="115"/>
                    </a:lnTo>
                    <a:lnTo>
                      <a:pt x="255" y="116"/>
                    </a:lnTo>
                    <a:lnTo>
                      <a:pt x="255" y="117"/>
                    </a:lnTo>
                    <a:lnTo>
                      <a:pt x="254" y="118"/>
                    </a:lnTo>
                    <a:lnTo>
                      <a:pt x="254" y="120"/>
                    </a:lnTo>
                    <a:lnTo>
                      <a:pt x="254" y="120"/>
                    </a:lnTo>
                    <a:lnTo>
                      <a:pt x="254" y="121"/>
                    </a:lnTo>
                    <a:lnTo>
                      <a:pt x="254" y="123"/>
                    </a:lnTo>
                    <a:lnTo>
                      <a:pt x="254" y="123"/>
                    </a:lnTo>
                    <a:lnTo>
                      <a:pt x="254" y="125"/>
                    </a:lnTo>
                    <a:lnTo>
                      <a:pt x="255" y="127"/>
                    </a:lnTo>
                    <a:lnTo>
                      <a:pt x="255" y="128"/>
                    </a:lnTo>
                    <a:lnTo>
                      <a:pt x="256" y="129"/>
                    </a:lnTo>
                    <a:lnTo>
                      <a:pt x="256" y="130"/>
                    </a:lnTo>
                    <a:lnTo>
                      <a:pt x="257" y="130"/>
                    </a:lnTo>
                    <a:lnTo>
                      <a:pt x="257" y="133"/>
                    </a:lnTo>
                    <a:lnTo>
                      <a:pt x="257" y="134"/>
                    </a:lnTo>
                    <a:lnTo>
                      <a:pt x="257" y="135"/>
                    </a:lnTo>
                    <a:lnTo>
                      <a:pt x="256" y="136"/>
                    </a:lnTo>
                    <a:lnTo>
                      <a:pt x="255" y="136"/>
                    </a:lnTo>
                    <a:lnTo>
                      <a:pt x="254" y="136"/>
                    </a:lnTo>
                    <a:lnTo>
                      <a:pt x="254" y="136"/>
                    </a:lnTo>
                    <a:lnTo>
                      <a:pt x="252" y="136"/>
                    </a:lnTo>
                    <a:lnTo>
                      <a:pt x="251" y="137"/>
                    </a:lnTo>
                    <a:lnTo>
                      <a:pt x="251" y="138"/>
                    </a:lnTo>
                    <a:lnTo>
                      <a:pt x="250" y="139"/>
                    </a:lnTo>
                    <a:lnTo>
                      <a:pt x="251" y="140"/>
                    </a:lnTo>
                    <a:lnTo>
                      <a:pt x="251" y="140"/>
                    </a:lnTo>
                    <a:lnTo>
                      <a:pt x="250" y="141"/>
                    </a:lnTo>
                    <a:lnTo>
                      <a:pt x="249" y="141"/>
                    </a:lnTo>
                    <a:lnTo>
                      <a:pt x="248" y="141"/>
                    </a:lnTo>
                    <a:lnTo>
                      <a:pt x="249" y="142"/>
                    </a:lnTo>
                    <a:lnTo>
                      <a:pt x="249" y="144"/>
                    </a:lnTo>
                    <a:lnTo>
                      <a:pt x="249" y="145"/>
                    </a:lnTo>
                    <a:lnTo>
                      <a:pt x="248" y="146"/>
                    </a:lnTo>
                    <a:lnTo>
                      <a:pt x="248" y="146"/>
                    </a:lnTo>
                    <a:lnTo>
                      <a:pt x="247" y="146"/>
                    </a:lnTo>
                    <a:lnTo>
                      <a:pt x="246" y="145"/>
                    </a:lnTo>
                    <a:lnTo>
                      <a:pt x="245" y="145"/>
                    </a:lnTo>
                    <a:lnTo>
                      <a:pt x="244" y="144"/>
                    </a:lnTo>
                    <a:lnTo>
                      <a:pt x="244" y="144"/>
                    </a:lnTo>
                    <a:lnTo>
                      <a:pt x="244" y="143"/>
                    </a:lnTo>
                    <a:lnTo>
                      <a:pt x="243" y="142"/>
                    </a:lnTo>
                    <a:lnTo>
                      <a:pt x="242" y="142"/>
                    </a:lnTo>
                    <a:lnTo>
                      <a:pt x="241" y="142"/>
                    </a:lnTo>
                    <a:lnTo>
                      <a:pt x="241" y="144"/>
                    </a:lnTo>
                    <a:lnTo>
                      <a:pt x="241" y="144"/>
                    </a:lnTo>
                    <a:lnTo>
                      <a:pt x="240" y="144"/>
                    </a:lnTo>
                    <a:lnTo>
                      <a:pt x="240" y="143"/>
                    </a:lnTo>
                    <a:lnTo>
                      <a:pt x="239" y="142"/>
                    </a:lnTo>
                    <a:lnTo>
                      <a:pt x="238" y="143"/>
                    </a:lnTo>
                    <a:lnTo>
                      <a:pt x="237" y="143"/>
                    </a:lnTo>
                    <a:lnTo>
                      <a:pt x="237" y="142"/>
                    </a:lnTo>
                    <a:lnTo>
                      <a:pt x="237" y="140"/>
                    </a:lnTo>
                    <a:lnTo>
                      <a:pt x="237" y="140"/>
                    </a:lnTo>
                    <a:lnTo>
                      <a:pt x="236" y="140"/>
                    </a:lnTo>
                    <a:lnTo>
                      <a:pt x="236" y="140"/>
                    </a:lnTo>
                    <a:lnTo>
                      <a:pt x="235" y="141"/>
                    </a:lnTo>
                    <a:lnTo>
                      <a:pt x="232" y="140"/>
                    </a:lnTo>
                    <a:lnTo>
                      <a:pt x="231" y="140"/>
                    </a:lnTo>
                    <a:lnTo>
                      <a:pt x="230" y="140"/>
                    </a:lnTo>
                    <a:lnTo>
                      <a:pt x="228" y="141"/>
                    </a:lnTo>
                    <a:lnTo>
                      <a:pt x="227" y="141"/>
                    </a:lnTo>
                    <a:lnTo>
                      <a:pt x="227" y="143"/>
                    </a:lnTo>
                    <a:lnTo>
                      <a:pt x="227" y="144"/>
                    </a:lnTo>
                    <a:lnTo>
                      <a:pt x="227" y="144"/>
                    </a:lnTo>
                    <a:lnTo>
                      <a:pt x="228" y="144"/>
                    </a:lnTo>
                    <a:lnTo>
                      <a:pt x="229" y="145"/>
                    </a:lnTo>
                    <a:lnTo>
                      <a:pt x="230" y="146"/>
                    </a:lnTo>
                    <a:lnTo>
                      <a:pt x="231" y="146"/>
                    </a:lnTo>
                    <a:lnTo>
                      <a:pt x="232" y="147"/>
                    </a:lnTo>
                    <a:lnTo>
                      <a:pt x="233" y="148"/>
                    </a:lnTo>
                    <a:lnTo>
                      <a:pt x="233" y="149"/>
                    </a:lnTo>
                    <a:lnTo>
                      <a:pt x="232" y="149"/>
                    </a:lnTo>
                    <a:lnTo>
                      <a:pt x="232" y="150"/>
                    </a:lnTo>
                    <a:lnTo>
                      <a:pt x="232" y="151"/>
                    </a:lnTo>
                    <a:lnTo>
                      <a:pt x="231" y="153"/>
                    </a:lnTo>
                    <a:lnTo>
                      <a:pt x="231" y="154"/>
                    </a:lnTo>
                    <a:lnTo>
                      <a:pt x="231" y="154"/>
                    </a:lnTo>
                    <a:lnTo>
                      <a:pt x="230" y="154"/>
                    </a:lnTo>
                    <a:lnTo>
                      <a:pt x="230" y="155"/>
                    </a:lnTo>
                    <a:lnTo>
                      <a:pt x="230" y="156"/>
                    </a:lnTo>
                    <a:lnTo>
                      <a:pt x="229" y="157"/>
                    </a:lnTo>
                    <a:lnTo>
                      <a:pt x="228" y="157"/>
                    </a:lnTo>
                    <a:lnTo>
                      <a:pt x="228" y="157"/>
                    </a:lnTo>
                    <a:lnTo>
                      <a:pt x="228" y="158"/>
                    </a:lnTo>
                    <a:lnTo>
                      <a:pt x="228" y="159"/>
                    </a:lnTo>
                    <a:lnTo>
                      <a:pt x="229" y="159"/>
                    </a:lnTo>
                    <a:lnTo>
                      <a:pt x="229" y="158"/>
                    </a:lnTo>
                    <a:lnTo>
                      <a:pt x="230" y="159"/>
                    </a:lnTo>
                    <a:lnTo>
                      <a:pt x="230" y="160"/>
                    </a:lnTo>
                    <a:lnTo>
                      <a:pt x="231" y="160"/>
                    </a:lnTo>
                    <a:lnTo>
                      <a:pt x="233" y="160"/>
                    </a:lnTo>
                    <a:lnTo>
                      <a:pt x="234" y="161"/>
                    </a:lnTo>
                    <a:lnTo>
                      <a:pt x="234" y="161"/>
                    </a:lnTo>
                    <a:lnTo>
                      <a:pt x="234" y="161"/>
                    </a:lnTo>
                    <a:lnTo>
                      <a:pt x="237" y="162"/>
                    </a:lnTo>
                    <a:lnTo>
                      <a:pt x="238" y="162"/>
                    </a:lnTo>
                    <a:lnTo>
                      <a:pt x="238" y="163"/>
                    </a:lnTo>
                    <a:lnTo>
                      <a:pt x="238" y="164"/>
                    </a:lnTo>
                    <a:lnTo>
                      <a:pt x="237" y="164"/>
                    </a:lnTo>
                    <a:lnTo>
                      <a:pt x="237" y="165"/>
                    </a:lnTo>
                    <a:lnTo>
                      <a:pt x="237" y="166"/>
                    </a:lnTo>
                    <a:lnTo>
                      <a:pt x="237" y="167"/>
                    </a:lnTo>
                    <a:lnTo>
                      <a:pt x="237" y="168"/>
                    </a:lnTo>
                    <a:lnTo>
                      <a:pt x="237" y="168"/>
                    </a:lnTo>
                    <a:lnTo>
                      <a:pt x="237" y="168"/>
                    </a:lnTo>
                    <a:lnTo>
                      <a:pt x="236" y="169"/>
                    </a:lnTo>
                    <a:lnTo>
                      <a:pt x="235" y="169"/>
                    </a:lnTo>
                    <a:lnTo>
                      <a:pt x="234" y="170"/>
                    </a:lnTo>
                    <a:lnTo>
                      <a:pt x="233" y="170"/>
                    </a:lnTo>
                    <a:lnTo>
                      <a:pt x="233" y="171"/>
                    </a:lnTo>
                    <a:lnTo>
                      <a:pt x="234" y="172"/>
                    </a:lnTo>
                    <a:lnTo>
                      <a:pt x="234" y="173"/>
                    </a:lnTo>
                    <a:lnTo>
                      <a:pt x="234" y="174"/>
                    </a:lnTo>
                    <a:lnTo>
                      <a:pt x="235" y="175"/>
                    </a:lnTo>
                    <a:lnTo>
                      <a:pt x="236" y="174"/>
                    </a:lnTo>
                    <a:lnTo>
                      <a:pt x="237" y="175"/>
                    </a:lnTo>
                    <a:lnTo>
                      <a:pt x="237" y="175"/>
                    </a:lnTo>
                    <a:lnTo>
                      <a:pt x="238" y="175"/>
                    </a:lnTo>
                    <a:lnTo>
                      <a:pt x="239" y="175"/>
                    </a:lnTo>
                    <a:lnTo>
                      <a:pt x="240" y="177"/>
                    </a:lnTo>
                    <a:lnTo>
                      <a:pt x="241" y="176"/>
                    </a:lnTo>
                    <a:lnTo>
                      <a:pt x="241" y="176"/>
                    </a:lnTo>
                    <a:lnTo>
                      <a:pt x="242" y="176"/>
                    </a:lnTo>
                    <a:lnTo>
                      <a:pt x="243" y="175"/>
                    </a:lnTo>
                    <a:lnTo>
                      <a:pt x="244" y="176"/>
                    </a:lnTo>
                    <a:lnTo>
                      <a:pt x="245" y="176"/>
                    </a:lnTo>
                    <a:lnTo>
                      <a:pt x="246" y="176"/>
                    </a:lnTo>
                    <a:lnTo>
                      <a:pt x="247" y="177"/>
                    </a:lnTo>
                    <a:lnTo>
                      <a:pt x="247" y="176"/>
                    </a:lnTo>
                    <a:lnTo>
                      <a:pt x="248" y="176"/>
                    </a:lnTo>
                    <a:lnTo>
                      <a:pt x="248" y="177"/>
                    </a:lnTo>
                    <a:lnTo>
                      <a:pt x="249" y="178"/>
                    </a:lnTo>
                    <a:lnTo>
                      <a:pt x="248" y="179"/>
                    </a:lnTo>
                    <a:lnTo>
                      <a:pt x="248" y="179"/>
                    </a:lnTo>
                    <a:lnTo>
                      <a:pt x="247" y="178"/>
                    </a:lnTo>
                    <a:lnTo>
                      <a:pt x="246" y="178"/>
                    </a:lnTo>
                    <a:lnTo>
                      <a:pt x="244" y="179"/>
                    </a:lnTo>
                    <a:lnTo>
                      <a:pt x="244" y="180"/>
                    </a:lnTo>
                    <a:lnTo>
                      <a:pt x="244" y="182"/>
                    </a:lnTo>
                    <a:lnTo>
                      <a:pt x="244" y="182"/>
                    </a:lnTo>
                    <a:lnTo>
                      <a:pt x="244" y="183"/>
                    </a:lnTo>
                    <a:lnTo>
                      <a:pt x="244" y="185"/>
                    </a:lnTo>
                    <a:lnTo>
                      <a:pt x="244" y="185"/>
                    </a:lnTo>
                    <a:lnTo>
                      <a:pt x="243" y="186"/>
                    </a:lnTo>
                    <a:lnTo>
                      <a:pt x="243" y="187"/>
                    </a:lnTo>
                    <a:lnTo>
                      <a:pt x="244" y="188"/>
                    </a:lnTo>
                    <a:lnTo>
                      <a:pt x="244" y="189"/>
                    </a:lnTo>
                    <a:lnTo>
                      <a:pt x="243" y="189"/>
                    </a:lnTo>
                    <a:lnTo>
                      <a:pt x="244" y="190"/>
                    </a:lnTo>
                    <a:lnTo>
                      <a:pt x="244" y="192"/>
                    </a:lnTo>
                    <a:lnTo>
                      <a:pt x="243" y="192"/>
                    </a:lnTo>
                    <a:lnTo>
                      <a:pt x="242" y="192"/>
                    </a:lnTo>
                    <a:lnTo>
                      <a:pt x="243" y="193"/>
                    </a:lnTo>
                    <a:lnTo>
                      <a:pt x="244" y="193"/>
                    </a:lnTo>
                    <a:lnTo>
                      <a:pt x="244" y="194"/>
                    </a:lnTo>
                    <a:lnTo>
                      <a:pt x="245" y="194"/>
                    </a:lnTo>
                    <a:lnTo>
                      <a:pt x="245" y="195"/>
                    </a:lnTo>
                    <a:lnTo>
                      <a:pt x="246" y="195"/>
                    </a:lnTo>
                    <a:lnTo>
                      <a:pt x="247" y="196"/>
                    </a:lnTo>
                    <a:lnTo>
                      <a:pt x="248" y="197"/>
                    </a:lnTo>
                    <a:lnTo>
                      <a:pt x="248" y="198"/>
                    </a:lnTo>
                    <a:lnTo>
                      <a:pt x="247" y="199"/>
                    </a:lnTo>
                    <a:lnTo>
                      <a:pt x="246" y="200"/>
                    </a:lnTo>
                    <a:lnTo>
                      <a:pt x="246" y="201"/>
                    </a:lnTo>
                    <a:lnTo>
                      <a:pt x="247" y="202"/>
                    </a:lnTo>
                    <a:lnTo>
                      <a:pt x="246" y="202"/>
                    </a:lnTo>
                    <a:lnTo>
                      <a:pt x="245" y="202"/>
                    </a:lnTo>
                    <a:lnTo>
                      <a:pt x="244" y="202"/>
                    </a:lnTo>
                    <a:lnTo>
                      <a:pt x="244" y="202"/>
                    </a:lnTo>
                    <a:lnTo>
                      <a:pt x="243" y="203"/>
                    </a:lnTo>
                    <a:lnTo>
                      <a:pt x="243" y="204"/>
                    </a:lnTo>
                    <a:lnTo>
                      <a:pt x="244" y="205"/>
                    </a:lnTo>
                    <a:lnTo>
                      <a:pt x="244" y="205"/>
                    </a:lnTo>
                    <a:lnTo>
                      <a:pt x="245" y="206"/>
                    </a:lnTo>
                    <a:lnTo>
                      <a:pt x="246" y="206"/>
                    </a:lnTo>
                    <a:lnTo>
                      <a:pt x="247" y="205"/>
                    </a:lnTo>
                    <a:lnTo>
                      <a:pt x="247" y="204"/>
                    </a:lnTo>
                    <a:lnTo>
                      <a:pt x="248" y="205"/>
                    </a:lnTo>
                    <a:lnTo>
                      <a:pt x="248" y="206"/>
                    </a:lnTo>
                    <a:lnTo>
                      <a:pt x="249" y="206"/>
                    </a:lnTo>
                    <a:lnTo>
                      <a:pt x="249" y="206"/>
                    </a:lnTo>
                    <a:lnTo>
                      <a:pt x="250" y="207"/>
                    </a:lnTo>
                    <a:lnTo>
                      <a:pt x="251" y="207"/>
                    </a:lnTo>
                    <a:lnTo>
                      <a:pt x="251" y="208"/>
                    </a:lnTo>
                    <a:lnTo>
                      <a:pt x="252" y="208"/>
                    </a:lnTo>
                    <a:lnTo>
                      <a:pt x="252" y="209"/>
                    </a:lnTo>
                    <a:lnTo>
                      <a:pt x="251" y="209"/>
                    </a:lnTo>
                    <a:lnTo>
                      <a:pt x="250" y="209"/>
                    </a:lnTo>
                    <a:lnTo>
                      <a:pt x="248" y="209"/>
                    </a:lnTo>
                    <a:lnTo>
                      <a:pt x="248" y="209"/>
                    </a:lnTo>
                    <a:lnTo>
                      <a:pt x="247" y="209"/>
                    </a:lnTo>
                    <a:lnTo>
                      <a:pt x="247" y="211"/>
                    </a:lnTo>
                    <a:lnTo>
                      <a:pt x="247" y="212"/>
                    </a:lnTo>
                    <a:lnTo>
                      <a:pt x="247" y="213"/>
                    </a:lnTo>
                    <a:lnTo>
                      <a:pt x="247" y="213"/>
                    </a:lnTo>
                    <a:lnTo>
                      <a:pt x="246" y="214"/>
                    </a:lnTo>
                    <a:lnTo>
                      <a:pt x="246" y="215"/>
                    </a:lnTo>
                    <a:lnTo>
                      <a:pt x="247" y="215"/>
                    </a:lnTo>
                    <a:lnTo>
                      <a:pt x="248" y="215"/>
                    </a:lnTo>
                    <a:lnTo>
                      <a:pt x="248" y="215"/>
                    </a:lnTo>
                    <a:lnTo>
                      <a:pt x="249" y="215"/>
                    </a:lnTo>
                    <a:lnTo>
                      <a:pt x="251" y="216"/>
                    </a:lnTo>
                    <a:lnTo>
                      <a:pt x="251" y="216"/>
                    </a:lnTo>
                    <a:lnTo>
                      <a:pt x="251" y="217"/>
                    </a:lnTo>
                    <a:lnTo>
                      <a:pt x="253" y="218"/>
                    </a:lnTo>
                    <a:lnTo>
                      <a:pt x="253" y="219"/>
                    </a:lnTo>
                    <a:lnTo>
                      <a:pt x="254" y="219"/>
                    </a:lnTo>
                    <a:lnTo>
                      <a:pt x="254" y="220"/>
                    </a:lnTo>
                    <a:lnTo>
                      <a:pt x="254" y="220"/>
                    </a:lnTo>
                    <a:lnTo>
                      <a:pt x="253" y="220"/>
                    </a:lnTo>
                    <a:lnTo>
                      <a:pt x="252" y="220"/>
                    </a:lnTo>
                    <a:lnTo>
                      <a:pt x="251" y="220"/>
                    </a:lnTo>
                    <a:lnTo>
                      <a:pt x="250" y="220"/>
                    </a:lnTo>
                    <a:lnTo>
                      <a:pt x="250" y="220"/>
                    </a:lnTo>
                    <a:lnTo>
                      <a:pt x="251" y="221"/>
                    </a:lnTo>
                    <a:lnTo>
                      <a:pt x="250" y="221"/>
                    </a:lnTo>
                    <a:lnTo>
                      <a:pt x="249" y="222"/>
                    </a:lnTo>
                    <a:lnTo>
                      <a:pt x="250" y="223"/>
                    </a:lnTo>
                    <a:lnTo>
                      <a:pt x="249" y="223"/>
                    </a:lnTo>
                    <a:lnTo>
                      <a:pt x="250" y="223"/>
                    </a:lnTo>
                    <a:lnTo>
                      <a:pt x="251" y="224"/>
                    </a:lnTo>
                    <a:lnTo>
                      <a:pt x="252" y="225"/>
                    </a:lnTo>
                    <a:lnTo>
                      <a:pt x="252" y="226"/>
                    </a:lnTo>
                    <a:lnTo>
                      <a:pt x="251" y="226"/>
                    </a:lnTo>
                    <a:lnTo>
                      <a:pt x="251" y="226"/>
                    </a:lnTo>
                    <a:lnTo>
                      <a:pt x="251" y="227"/>
                    </a:lnTo>
                    <a:lnTo>
                      <a:pt x="251" y="228"/>
                    </a:lnTo>
                    <a:lnTo>
                      <a:pt x="251" y="228"/>
                    </a:lnTo>
                    <a:lnTo>
                      <a:pt x="250" y="228"/>
                    </a:lnTo>
                    <a:lnTo>
                      <a:pt x="249" y="228"/>
                    </a:lnTo>
                    <a:lnTo>
                      <a:pt x="248" y="228"/>
                    </a:lnTo>
                    <a:lnTo>
                      <a:pt x="248" y="227"/>
                    </a:lnTo>
                    <a:lnTo>
                      <a:pt x="248" y="228"/>
                    </a:lnTo>
                    <a:lnTo>
                      <a:pt x="248" y="229"/>
                    </a:lnTo>
                    <a:lnTo>
                      <a:pt x="248" y="230"/>
                    </a:lnTo>
                    <a:lnTo>
                      <a:pt x="248" y="230"/>
                    </a:lnTo>
                    <a:lnTo>
                      <a:pt x="248" y="231"/>
                    </a:lnTo>
                    <a:lnTo>
                      <a:pt x="248" y="232"/>
                    </a:lnTo>
                    <a:lnTo>
                      <a:pt x="248" y="233"/>
                    </a:lnTo>
                    <a:lnTo>
                      <a:pt x="248" y="233"/>
                    </a:lnTo>
                    <a:lnTo>
                      <a:pt x="247" y="233"/>
                    </a:lnTo>
                    <a:lnTo>
                      <a:pt x="245" y="233"/>
                    </a:lnTo>
                    <a:lnTo>
                      <a:pt x="244" y="233"/>
                    </a:lnTo>
                    <a:lnTo>
                      <a:pt x="244" y="233"/>
                    </a:lnTo>
                    <a:lnTo>
                      <a:pt x="243" y="233"/>
                    </a:lnTo>
                    <a:lnTo>
                      <a:pt x="242" y="233"/>
                    </a:lnTo>
                    <a:lnTo>
                      <a:pt x="241" y="233"/>
                    </a:lnTo>
                    <a:lnTo>
                      <a:pt x="241" y="232"/>
                    </a:lnTo>
                    <a:lnTo>
                      <a:pt x="239" y="232"/>
                    </a:lnTo>
                    <a:lnTo>
                      <a:pt x="238" y="233"/>
                    </a:lnTo>
                    <a:lnTo>
                      <a:pt x="237" y="233"/>
                    </a:lnTo>
                    <a:lnTo>
                      <a:pt x="237" y="233"/>
                    </a:lnTo>
                    <a:lnTo>
                      <a:pt x="236" y="232"/>
                    </a:lnTo>
                    <a:lnTo>
                      <a:pt x="235" y="233"/>
                    </a:lnTo>
                    <a:lnTo>
                      <a:pt x="234" y="233"/>
                    </a:lnTo>
                    <a:lnTo>
                      <a:pt x="233" y="234"/>
                    </a:lnTo>
                    <a:lnTo>
                      <a:pt x="232" y="234"/>
                    </a:lnTo>
                    <a:lnTo>
                      <a:pt x="231" y="234"/>
                    </a:lnTo>
                    <a:lnTo>
                      <a:pt x="230" y="234"/>
                    </a:lnTo>
                    <a:lnTo>
                      <a:pt x="230" y="235"/>
                    </a:lnTo>
                    <a:lnTo>
                      <a:pt x="230" y="237"/>
                    </a:lnTo>
                    <a:lnTo>
                      <a:pt x="229" y="237"/>
                    </a:lnTo>
                    <a:lnTo>
                      <a:pt x="228" y="237"/>
                    </a:lnTo>
                    <a:lnTo>
                      <a:pt x="228" y="238"/>
                    </a:lnTo>
                    <a:lnTo>
                      <a:pt x="228" y="239"/>
                    </a:lnTo>
                    <a:lnTo>
                      <a:pt x="228" y="240"/>
                    </a:lnTo>
                    <a:lnTo>
                      <a:pt x="228" y="241"/>
                    </a:lnTo>
                    <a:lnTo>
                      <a:pt x="227" y="242"/>
                    </a:lnTo>
                    <a:lnTo>
                      <a:pt x="225" y="243"/>
                    </a:lnTo>
                    <a:lnTo>
                      <a:pt x="226" y="244"/>
                    </a:lnTo>
                    <a:lnTo>
                      <a:pt x="225" y="245"/>
                    </a:lnTo>
                    <a:lnTo>
                      <a:pt x="224" y="245"/>
                    </a:lnTo>
                    <a:lnTo>
                      <a:pt x="223" y="246"/>
                    </a:lnTo>
                    <a:lnTo>
                      <a:pt x="223" y="246"/>
                    </a:lnTo>
                    <a:lnTo>
                      <a:pt x="222" y="246"/>
                    </a:lnTo>
                    <a:lnTo>
                      <a:pt x="221" y="247"/>
                    </a:lnTo>
                    <a:lnTo>
                      <a:pt x="221" y="247"/>
                    </a:lnTo>
                    <a:lnTo>
                      <a:pt x="220" y="248"/>
                    </a:lnTo>
                    <a:lnTo>
                      <a:pt x="220" y="248"/>
                    </a:lnTo>
                    <a:lnTo>
                      <a:pt x="220" y="249"/>
                    </a:lnTo>
                    <a:lnTo>
                      <a:pt x="219" y="250"/>
                    </a:lnTo>
                    <a:lnTo>
                      <a:pt x="219" y="251"/>
                    </a:lnTo>
                    <a:lnTo>
                      <a:pt x="219" y="251"/>
                    </a:lnTo>
                    <a:lnTo>
                      <a:pt x="218" y="252"/>
                    </a:lnTo>
                    <a:lnTo>
                      <a:pt x="219" y="253"/>
                    </a:lnTo>
                    <a:lnTo>
                      <a:pt x="220" y="254"/>
                    </a:lnTo>
                    <a:lnTo>
                      <a:pt x="220" y="254"/>
                    </a:lnTo>
                    <a:lnTo>
                      <a:pt x="219" y="255"/>
                    </a:lnTo>
                    <a:lnTo>
                      <a:pt x="219" y="257"/>
                    </a:lnTo>
                    <a:lnTo>
                      <a:pt x="220" y="258"/>
                    </a:lnTo>
                    <a:lnTo>
                      <a:pt x="219" y="259"/>
                    </a:lnTo>
                    <a:lnTo>
                      <a:pt x="217" y="260"/>
                    </a:lnTo>
                    <a:lnTo>
                      <a:pt x="217" y="261"/>
                    </a:lnTo>
                    <a:lnTo>
                      <a:pt x="216" y="261"/>
                    </a:lnTo>
                    <a:lnTo>
                      <a:pt x="215" y="260"/>
                    </a:lnTo>
                    <a:lnTo>
                      <a:pt x="214" y="260"/>
                    </a:lnTo>
                    <a:lnTo>
                      <a:pt x="213" y="260"/>
                    </a:lnTo>
                    <a:lnTo>
                      <a:pt x="212" y="260"/>
                    </a:lnTo>
                    <a:lnTo>
                      <a:pt x="211" y="259"/>
                    </a:lnTo>
                    <a:lnTo>
                      <a:pt x="210" y="259"/>
                    </a:lnTo>
                    <a:lnTo>
                      <a:pt x="210" y="259"/>
                    </a:lnTo>
                    <a:lnTo>
                      <a:pt x="209" y="260"/>
                    </a:lnTo>
                    <a:lnTo>
                      <a:pt x="206" y="260"/>
                    </a:lnTo>
                    <a:lnTo>
                      <a:pt x="206" y="260"/>
                    </a:lnTo>
                    <a:lnTo>
                      <a:pt x="205" y="261"/>
                    </a:lnTo>
                    <a:lnTo>
                      <a:pt x="204" y="261"/>
                    </a:lnTo>
                    <a:lnTo>
                      <a:pt x="203" y="261"/>
                    </a:lnTo>
                    <a:lnTo>
                      <a:pt x="203" y="262"/>
                    </a:lnTo>
                    <a:lnTo>
                      <a:pt x="203" y="263"/>
                    </a:lnTo>
                    <a:lnTo>
                      <a:pt x="202" y="263"/>
                    </a:lnTo>
                    <a:lnTo>
                      <a:pt x="201" y="264"/>
                    </a:lnTo>
                    <a:lnTo>
                      <a:pt x="202" y="300"/>
                    </a:lnTo>
                    <a:lnTo>
                      <a:pt x="201" y="300"/>
                    </a:lnTo>
                    <a:lnTo>
                      <a:pt x="199" y="300"/>
                    </a:lnTo>
                    <a:lnTo>
                      <a:pt x="199" y="300"/>
                    </a:lnTo>
                    <a:lnTo>
                      <a:pt x="198" y="300"/>
                    </a:lnTo>
                    <a:lnTo>
                      <a:pt x="197" y="300"/>
                    </a:lnTo>
                    <a:lnTo>
                      <a:pt x="197" y="302"/>
                    </a:lnTo>
                    <a:lnTo>
                      <a:pt x="196" y="302"/>
                    </a:lnTo>
                    <a:lnTo>
                      <a:pt x="196" y="303"/>
                    </a:lnTo>
                    <a:lnTo>
                      <a:pt x="195" y="303"/>
                    </a:lnTo>
                    <a:lnTo>
                      <a:pt x="194" y="302"/>
                    </a:lnTo>
                    <a:lnTo>
                      <a:pt x="192" y="302"/>
                    </a:lnTo>
                    <a:lnTo>
                      <a:pt x="192" y="302"/>
                    </a:lnTo>
                    <a:lnTo>
                      <a:pt x="189" y="301"/>
                    </a:lnTo>
                    <a:lnTo>
                      <a:pt x="188" y="300"/>
                    </a:lnTo>
                    <a:lnTo>
                      <a:pt x="187" y="300"/>
                    </a:lnTo>
                    <a:lnTo>
                      <a:pt x="187" y="299"/>
                    </a:lnTo>
                    <a:lnTo>
                      <a:pt x="186" y="300"/>
                    </a:lnTo>
                    <a:lnTo>
                      <a:pt x="187" y="301"/>
                    </a:lnTo>
                    <a:lnTo>
                      <a:pt x="187" y="302"/>
                    </a:lnTo>
                    <a:lnTo>
                      <a:pt x="186" y="302"/>
                    </a:lnTo>
                    <a:lnTo>
                      <a:pt x="186" y="303"/>
                    </a:lnTo>
                    <a:lnTo>
                      <a:pt x="184" y="304"/>
                    </a:lnTo>
                    <a:lnTo>
                      <a:pt x="183" y="303"/>
                    </a:lnTo>
                    <a:lnTo>
                      <a:pt x="182" y="303"/>
                    </a:lnTo>
                    <a:lnTo>
                      <a:pt x="182" y="302"/>
                    </a:lnTo>
                    <a:lnTo>
                      <a:pt x="182" y="302"/>
                    </a:lnTo>
                    <a:lnTo>
                      <a:pt x="181" y="302"/>
                    </a:lnTo>
                    <a:lnTo>
                      <a:pt x="181" y="302"/>
                    </a:lnTo>
                    <a:lnTo>
                      <a:pt x="180" y="302"/>
                    </a:lnTo>
                    <a:lnTo>
                      <a:pt x="179" y="302"/>
                    </a:lnTo>
                    <a:lnTo>
                      <a:pt x="176" y="302"/>
                    </a:lnTo>
                    <a:lnTo>
                      <a:pt x="175" y="302"/>
                    </a:lnTo>
                    <a:lnTo>
                      <a:pt x="175" y="302"/>
                    </a:lnTo>
                    <a:lnTo>
                      <a:pt x="176" y="303"/>
                    </a:lnTo>
                    <a:lnTo>
                      <a:pt x="176" y="304"/>
                    </a:lnTo>
                    <a:lnTo>
                      <a:pt x="177" y="304"/>
                    </a:lnTo>
                    <a:lnTo>
                      <a:pt x="177" y="305"/>
                    </a:lnTo>
                    <a:lnTo>
                      <a:pt x="178" y="306"/>
                    </a:lnTo>
                    <a:lnTo>
                      <a:pt x="178" y="308"/>
                    </a:lnTo>
                    <a:lnTo>
                      <a:pt x="178" y="309"/>
                    </a:lnTo>
                    <a:lnTo>
                      <a:pt x="177" y="309"/>
                    </a:lnTo>
                    <a:lnTo>
                      <a:pt x="177" y="310"/>
                    </a:lnTo>
                    <a:lnTo>
                      <a:pt x="176" y="311"/>
                    </a:lnTo>
                    <a:lnTo>
                      <a:pt x="176" y="313"/>
                    </a:lnTo>
                    <a:lnTo>
                      <a:pt x="176" y="314"/>
                    </a:lnTo>
                    <a:lnTo>
                      <a:pt x="176" y="315"/>
                    </a:lnTo>
                    <a:lnTo>
                      <a:pt x="175" y="315"/>
                    </a:lnTo>
                    <a:lnTo>
                      <a:pt x="175" y="315"/>
                    </a:lnTo>
                    <a:lnTo>
                      <a:pt x="175" y="316"/>
                    </a:lnTo>
                    <a:lnTo>
                      <a:pt x="174" y="316"/>
                    </a:lnTo>
                    <a:lnTo>
                      <a:pt x="174" y="316"/>
                    </a:lnTo>
                    <a:lnTo>
                      <a:pt x="173" y="317"/>
                    </a:lnTo>
                    <a:lnTo>
                      <a:pt x="172" y="318"/>
                    </a:lnTo>
                    <a:lnTo>
                      <a:pt x="172" y="319"/>
                    </a:lnTo>
                    <a:lnTo>
                      <a:pt x="172" y="320"/>
                    </a:lnTo>
                    <a:lnTo>
                      <a:pt x="171" y="320"/>
                    </a:lnTo>
                    <a:lnTo>
                      <a:pt x="171" y="322"/>
                    </a:lnTo>
                    <a:lnTo>
                      <a:pt x="169" y="323"/>
                    </a:lnTo>
                    <a:lnTo>
                      <a:pt x="169" y="323"/>
                    </a:lnTo>
                    <a:lnTo>
                      <a:pt x="168" y="324"/>
                    </a:lnTo>
                    <a:lnTo>
                      <a:pt x="166" y="325"/>
                    </a:lnTo>
                    <a:lnTo>
                      <a:pt x="165" y="326"/>
                    </a:lnTo>
                    <a:lnTo>
                      <a:pt x="165" y="326"/>
                    </a:lnTo>
                    <a:lnTo>
                      <a:pt x="164" y="326"/>
                    </a:lnTo>
                    <a:lnTo>
                      <a:pt x="162" y="326"/>
                    </a:lnTo>
                    <a:lnTo>
                      <a:pt x="161" y="326"/>
                    </a:lnTo>
                    <a:lnTo>
                      <a:pt x="160" y="326"/>
                    </a:lnTo>
                    <a:lnTo>
                      <a:pt x="158" y="326"/>
                    </a:lnTo>
                    <a:lnTo>
                      <a:pt x="158" y="326"/>
                    </a:lnTo>
                    <a:lnTo>
                      <a:pt x="157" y="327"/>
                    </a:lnTo>
                    <a:lnTo>
                      <a:pt x="156" y="327"/>
                    </a:lnTo>
                    <a:lnTo>
                      <a:pt x="155" y="328"/>
                    </a:lnTo>
                    <a:lnTo>
                      <a:pt x="154" y="329"/>
                    </a:lnTo>
                    <a:lnTo>
                      <a:pt x="154" y="330"/>
                    </a:lnTo>
                    <a:lnTo>
                      <a:pt x="153" y="332"/>
                    </a:lnTo>
                    <a:lnTo>
                      <a:pt x="153" y="333"/>
                    </a:lnTo>
                    <a:lnTo>
                      <a:pt x="153" y="336"/>
                    </a:lnTo>
                    <a:lnTo>
                      <a:pt x="153" y="337"/>
                    </a:lnTo>
                    <a:lnTo>
                      <a:pt x="154" y="337"/>
                    </a:lnTo>
                    <a:lnTo>
                      <a:pt x="154" y="338"/>
                    </a:lnTo>
                    <a:lnTo>
                      <a:pt x="154" y="339"/>
                    </a:lnTo>
                    <a:lnTo>
                      <a:pt x="154" y="340"/>
                    </a:lnTo>
                    <a:lnTo>
                      <a:pt x="153" y="344"/>
                    </a:lnTo>
                    <a:lnTo>
                      <a:pt x="152" y="345"/>
                    </a:lnTo>
                    <a:lnTo>
                      <a:pt x="151" y="346"/>
                    </a:lnTo>
                    <a:lnTo>
                      <a:pt x="151" y="347"/>
                    </a:lnTo>
                    <a:lnTo>
                      <a:pt x="151" y="347"/>
                    </a:lnTo>
                    <a:lnTo>
                      <a:pt x="151" y="348"/>
                    </a:lnTo>
                    <a:lnTo>
                      <a:pt x="151" y="351"/>
                    </a:lnTo>
                    <a:lnTo>
                      <a:pt x="151" y="354"/>
                    </a:lnTo>
                    <a:lnTo>
                      <a:pt x="151" y="354"/>
                    </a:lnTo>
                    <a:lnTo>
                      <a:pt x="151" y="355"/>
                    </a:lnTo>
                    <a:lnTo>
                      <a:pt x="151" y="356"/>
                    </a:lnTo>
                    <a:lnTo>
                      <a:pt x="152" y="357"/>
                    </a:lnTo>
                    <a:lnTo>
                      <a:pt x="152" y="357"/>
                    </a:lnTo>
                    <a:lnTo>
                      <a:pt x="152" y="359"/>
                    </a:lnTo>
                    <a:lnTo>
                      <a:pt x="153" y="360"/>
                    </a:lnTo>
                    <a:lnTo>
                      <a:pt x="148" y="358"/>
                    </a:lnTo>
                    <a:lnTo>
                      <a:pt x="148" y="357"/>
                    </a:lnTo>
                    <a:lnTo>
                      <a:pt x="147" y="357"/>
                    </a:lnTo>
                    <a:lnTo>
                      <a:pt x="143" y="355"/>
                    </a:lnTo>
                    <a:lnTo>
                      <a:pt x="142" y="355"/>
                    </a:lnTo>
                    <a:lnTo>
                      <a:pt x="141" y="354"/>
                    </a:lnTo>
                    <a:lnTo>
                      <a:pt x="140" y="354"/>
                    </a:lnTo>
                    <a:lnTo>
                      <a:pt x="138" y="355"/>
                    </a:lnTo>
                    <a:lnTo>
                      <a:pt x="137" y="355"/>
                    </a:lnTo>
                    <a:lnTo>
                      <a:pt x="137" y="355"/>
                    </a:lnTo>
                    <a:lnTo>
                      <a:pt x="136" y="356"/>
                    </a:lnTo>
                    <a:lnTo>
                      <a:pt x="136" y="357"/>
                    </a:lnTo>
                    <a:lnTo>
                      <a:pt x="135" y="359"/>
                    </a:lnTo>
                    <a:lnTo>
                      <a:pt x="135" y="360"/>
                    </a:lnTo>
                    <a:lnTo>
                      <a:pt x="134" y="360"/>
                    </a:lnTo>
                    <a:lnTo>
                      <a:pt x="134" y="361"/>
                    </a:lnTo>
                    <a:lnTo>
                      <a:pt x="134" y="361"/>
                    </a:lnTo>
                    <a:lnTo>
                      <a:pt x="133" y="361"/>
                    </a:lnTo>
                    <a:lnTo>
                      <a:pt x="132" y="362"/>
                    </a:lnTo>
                    <a:lnTo>
                      <a:pt x="132" y="363"/>
                    </a:lnTo>
                    <a:lnTo>
                      <a:pt x="130" y="364"/>
                    </a:lnTo>
                    <a:lnTo>
                      <a:pt x="130" y="364"/>
                    </a:lnTo>
                    <a:lnTo>
                      <a:pt x="129" y="364"/>
                    </a:lnTo>
                    <a:lnTo>
                      <a:pt x="128" y="364"/>
                    </a:lnTo>
                    <a:lnTo>
                      <a:pt x="127" y="364"/>
                    </a:lnTo>
                    <a:lnTo>
                      <a:pt x="127" y="364"/>
                    </a:lnTo>
                    <a:lnTo>
                      <a:pt x="126" y="364"/>
                    </a:lnTo>
                    <a:lnTo>
                      <a:pt x="124" y="363"/>
                    </a:lnTo>
                    <a:lnTo>
                      <a:pt x="124" y="363"/>
                    </a:lnTo>
                    <a:lnTo>
                      <a:pt x="123" y="363"/>
                    </a:lnTo>
                    <a:lnTo>
                      <a:pt x="122" y="362"/>
                    </a:lnTo>
                    <a:lnTo>
                      <a:pt x="122" y="361"/>
                    </a:lnTo>
                    <a:lnTo>
                      <a:pt x="121" y="360"/>
                    </a:lnTo>
                    <a:lnTo>
                      <a:pt x="121" y="359"/>
                    </a:lnTo>
                    <a:lnTo>
                      <a:pt x="120" y="358"/>
                    </a:lnTo>
                    <a:lnTo>
                      <a:pt x="120" y="357"/>
                    </a:lnTo>
                    <a:lnTo>
                      <a:pt x="120" y="356"/>
                    </a:lnTo>
                    <a:lnTo>
                      <a:pt x="119" y="355"/>
                    </a:lnTo>
                    <a:lnTo>
                      <a:pt x="118" y="354"/>
                    </a:lnTo>
                    <a:lnTo>
                      <a:pt x="117" y="354"/>
                    </a:lnTo>
                    <a:lnTo>
                      <a:pt x="117" y="354"/>
                    </a:lnTo>
                    <a:lnTo>
                      <a:pt x="115" y="354"/>
                    </a:lnTo>
                    <a:lnTo>
                      <a:pt x="113" y="354"/>
                    </a:lnTo>
                    <a:lnTo>
                      <a:pt x="112" y="354"/>
                    </a:lnTo>
                    <a:lnTo>
                      <a:pt x="110" y="354"/>
                    </a:lnTo>
                    <a:lnTo>
                      <a:pt x="110" y="354"/>
                    </a:lnTo>
                    <a:lnTo>
                      <a:pt x="108" y="354"/>
                    </a:lnTo>
                    <a:lnTo>
                      <a:pt x="106" y="354"/>
                    </a:lnTo>
                    <a:lnTo>
                      <a:pt x="106" y="354"/>
                    </a:lnTo>
                    <a:lnTo>
                      <a:pt x="105" y="354"/>
                    </a:lnTo>
                    <a:lnTo>
                      <a:pt x="104" y="353"/>
                    </a:lnTo>
                    <a:lnTo>
                      <a:pt x="103" y="352"/>
                    </a:lnTo>
                    <a:lnTo>
                      <a:pt x="102" y="352"/>
                    </a:lnTo>
                    <a:lnTo>
                      <a:pt x="101" y="354"/>
                    </a:lnTo>
                    <a:lnTo>
                      <a:pt x="100" y="354"/>
                    </a:lnTo>
                    <a:lnTo>
                      <a:pt x="100" y="354"/>
                    </a:lnTo>
                    <a:lnTo>
                      <a:pt x="99" y="355"/>
                    </a:lnTo>
                    <a:lnTo>
                      <a:pt x="98" y="356"/>
                    </a:lnTo>
                    <a:lnTo>
                      <a:pt x="97" y="356"/>
                    </a:lnTo>
                    <a:lnTo>
                      <a:pt x="96" y="357"/>
                    </a:lnTo>
                    <a:lnTo>
                      <a:pt x="96" y="357"/>
                    </a:lnTo>
                    <a:lnTo>
                      <a:pt x="95" y="357"/>
                    </a:lnTo>
                    <a:lnTo>
                      <a:pt x="94" y="358"/>
                    </a:lnTo>
                    <a:lnTo>
                      <a:pt x="93" y="359"/>
                    </a:lnTo>
                    <a:lnTo>
                      <a:pt x="92" y="361"/>
                    </a:lnTo>
                    <a:lnTo>
                      <a:pt x="91" y="361"/>
                    </a:lnTo>
                    <a:lnTo>
                      <a:pt x="90" y="363"/>
                    </a:lnTo>
                    <a:lnTo>
                      <a:pt x="89" y="364"/>
                    </a:lnTo>
                    <a:lnTo>
                      <a:pt x="89" y="364"/>
                    </a:lnTo>
                    <a:lnTo>
                      <a:pt x="88" y="364"/>
                    </a:lnTo>
                    <a:lnTo>
                      <a:pt x="87" y="365"/>
                    </a:lnTo>
                    <a:lnTo>
                      <a:pt x="86" y="365"/>
                    </a:lnTo>
                    <a:lnTo>
                      <a:pt x="86" y="365"/>
                    </a:lnTo>
                    <a:lnTo>
                      <a:pt x="84" y="364"/>
                    </a:lnTo>
                    <a:lnTo>
                      <a:pt x="82" y="363"/>
                    </a:lnTo>
                    <a:lnTo>
                      <a:pt x="82" y="363"/>
                    </a:lnTo>
                    <a:lnTo>
                      <a:pt x="82" y="364"/>
                    </a:lnTo>
                    <a:lnTo>
                      <a:pt x="81" y="365"/>
                    </a:lnTo>
                    <a:lnTo>
                      <a:pt x="79" y="365"/>
                    </a:lnTo>
                    <a:lnTo>
                      <a:pt x="79" y="365"/>
                    </a:lnTo>
                    <a:lnTo>
                      <a:pt x="77" y="364"/>
                    </a:lnTo>
                    <a:lnTo>
                      <a:pt x="75" y="364"/>
                    </a:lnTo>
                    <a:lnTo>
                      <a:pt x="75" y="364"/>
                    </a:lnTo>
                    <a:lnTo>
                      <a:pt x="74" y="364"/>
                    </a:lnTo>
                    <a:lnTo>
                      <a:pt x="73" y="364"/>
                    </a:lnTo>
                    <a:lnTo>
                      <a:pt x="72" y="364"/>
                    </a:lnTo>
                    <a:lnTo>
                      <a:pt x="71" y="364"/>
                    </a:lnTo>
                    <a:lnTo>
                      <a:pt x="70" y="364"/>
                    </a:lnTo>
                    <a:lnTo>
                      <a:pt x="69" y="364"/>
                    </a:lnTo>
                    <a:lnTo>
                      <a:pt x="69" y="364"/>
                    </a:lnTo>
                    <a:lnTo>
                      <a:pt x="68" y="364"/>
                    </a:lnTo>
                    <a:lnTo>
                      <a:pt x="68" y="365"/>
                    </a:lnTo>
                    <a:lnTo>
                      <a:pt x="67" y="366"/>
                    </a:lnTo>
                    <a:lnTo>
                      <a:pt x="67" y="367"/>
                    </a:lnTo>
                    <a:lnTo>
                      <a:pt x="67" y="368"/>
                    </a:lnTo>
                    <a:lnTo>
                      <a:pt x="67" y="368"/>
                    </a:lnTo>
                    <a:lnTo>
                      <a:pt x="66" y="369"/>
                    </a:lnTo>
                    <a:lnTo>
                      <a:pt x="65" y="371"/>
                    </a:lnTo>
                    <a:lnTo>
                      <a:pt x="65" y="371"/>
                    </a:lnTo>
                    <a:lnTo>
                      <a:pt x="63" y="371"/>
                    </a:lnTo>
                    <a:lnTo>
                      <a:pt x="62" y="372"/>
                    </a:lnTo>
                    <a:lnTo>
                      <a:pt x="60" y="372"/>
                    </a:lnTo>
                    <a:lnTo>
                      <a:pt x="58" y="374"/>
                    </a:lnTo>
                    <a:lnTo>
                      <a:pt x="57" y="374"/>
                    </a:lnTo>
                    <a:lnTo>
                      <a:pt x="56" y="375"/>
                    </a:lnTo>
                    <a:lnTo>
                      <a:pt x="55" y="375"/>
                    </a:lnTo>
                    <a:lnTo>
                      <a:pt x="55" y="377"/>
                    </a:lnTo>
                    <a:lnTo>
                      <a:pt x="52" y="378"/>
                    </a:lnTo>
                    <a:lnTo>
                      <a:pt x="51" y="378"/>
                    </a:lnTo>
                    <a:lnTo>
                      <a:pt x="50" y="378"/>
                    </a:lnTo>
                    <a:lnTo>
                      <a:pt x="49" y="378"/>
                    </a:lnTo>
                    <a:lnTo>
                      <a:pt x="48" y="378"/>
                    </a:lnTo>
                    <a:lnTo>
                      <a:pt x="46" y="378"/>
                    </a:lnTo>
                    <a:lnTo>
                      <a:pt x="44" y="378"/>
                    </a:lnTo>
                    <a:lnTo>
                      <a:pt x="44" y="377"/>
                    </a:lnTo>
                    <a:lnTo>
                      <a:pt x="43" y="376"/>
                    </a:lnTo>
                    <a:lnTo>
                      <a:pt x="41" y="376"/>
                    </a:lnTo>
                    <a:lnTo>
                      <a:pt x="41" y="376"/>
                    </a:lnTo>
                    <a:lnTo>
                      <a:pt x="40" y="376"/>
                    </a:lnTo>
                    <a:lnTo>
                      <a:pt x="40" y="377"/>
                    </a:lnTo>
                    <a:lnTo>
                      <a:pt x="38" y="377"/>
                    </a:lnTo>
                    <a:lnTo>
                      <a:pt x="36" y="376"/>
                    </a:lnTo>
                    <a:lnTo>
                      <a:pt x="34" y="377"/>
                    </a:lnTo>
                    <a:lnTo>
                      <a:pt x="33" y="377"/>
                    </a:lnTo>
                    <a:lnTo>
                      <a:pt x="32" y="378"/>
                    </a:lnTo>
                    <a:lnTo>
                      <a:pt x="31" y="378"/>
                    </a:lnTo>
                    <a:lnTo>
                      <a:pt x="31" y="379"/>
                    </a:lnTo>
                    <a:lnTo>
                      <a:pt x="30" y="378"/>
                    </a:lnTo>
                    <a:lnTo>
                      <a:pt x="31" y="378"/>
                    </a:lnTo>
                    <a:lnTo>
                      <a:pt x="31" y="377"/>
                    </a:lnTo>
                    <a:lnTo>
                      <a:pt x="30" y="377"/>
                    </a:lnTo>
                    <a:lnTo>
                      <a:pt x="29" y="376"/>
                    </a:lnTo>
                    <a:lnTo>
                      <a:pt x="27" y="376"/>
                    </a:lnTo>
                    <a:lnTo>
                      <a:pt x="27" y="375"/>
                    </a:lnTo>
                    <a:lnTo>
                      <a:pt x="27" y="375"/>
                    </a:lnTo>
                    <a:lnTo>
                      <a:pt x="28" y="374"/>
                    </a:lnTo>
                    <a:lnTo>
                      <a:pt x="29" y="374"/>
                    </a:lnTo>
                    <a:lnTo>
                      <a:pt x="29" y="373"/>
                    </a:lnTo>
                    <a:lnTo>
                      <a:pt x="29" y="372"/>
                    </a:lnTo>
                    <a:lnTo>
                      <a:pt x="29" y="371"/>
                    </a:lnTo>
                    <a:lnTo>
                      <a:pt x="28" y="371"/>
                    </a:lnTo>
                    <a:lnTo>
                      <a:pt x="28" y="370"/>
                    </a:lnTo>
                    <a:lnTo>
                      <a:pt x="28" y="369"/>
                    </a:lnTo>
                    <a:lnTo>
                      <a:pt x="27" y="369"/>
                    </a:lnTo>
                    <a:lnTo>
                      <a:pt x="27" y="369"/>
                    </a:lnTo>
                    <a:lnTo>
                      <a:pt x="26" y="368"/>
                    </a:lnTo>
                    <a:lnTo>
                      <a:pt x="25" y="368"/>
                    </a:lnTo>
                    <a:lnTo>
                      <a:pt x="25" y="367"/>
                    </a:lnTo>
                    <a:lnTo>
                      <a:pt x="25" y="365"/>
                    </a:lnTo>
                    <a:lnTo>
                      <a:pt x="26" y="364"/>
                    </a:lnTo>
                    <a:lnTo>
                      <a:pt x="27" y="363"/>
                    </a:lnTo>
                    <a:lnTo>
                      <a:pt x="26" y="362"/>
                    </a:lnTo>
                    <a:lnTo>
                      <a:pt x="24" y="361"/>
                    </a:lnTo>
                    <a:lnTo>
                      <a:pt x="24" y="361"/>
                    </a:lnTo>
                    <a:lnTo>
                      <a:pt x="24" y="360"/>
                    </a:lnTo>
                    <a:lnTo>
                      <a:pt x="24" y="359"/>
                    </a:lnTo>
                    <a:lnTo>
                      <a:pt x="24" y="358"/>
                    </a:lnTo>
                    <a:lnTo>
                      <a:pt x="24" y="357"/>
                    </a:lnTo>
                    <a:lnTo>
                      <a:pt x="25" y="357"/>
                    </a:lnTo>
                    <a:lnTo>
                      <a:pt x="26" y="357"/>
                    </a:lnTo>
                    <a:lnTo>
                      <a:pt x="25" y="356"/>
                    </a:lnTo>
                    <a:lnTo>
                      <a:pt x="24" y="356"/>
                    </a:lnTo>
                    <a:lnTo>
                      <a:pt x="24" y="355"/>
                    </a:lnTo>
                    <a:lnTo>
                      <a:pt x="22" y="355"/>
                    </a:lnTo>
                    <a:lnTo>
                      <a:pt x="21" y="354"/>
                    </a:lnTo>
                    <a:lnTo>
                      <a:pt x="20" y="354"/>
                    </a:lnTo>
                    <a:lnTo>
                      <a:pt x="19" y="354"/>
                    </a:lnTo>
                    <a:lnTo>
                      <a:pt x="19" y="353"/>
                    </a:lnTo>
                    <a:lnTo>
                      <a:pt x="19" y="351"/>
                    </a:lnTo>
                    <a:lnTo>
                      <a:pt x="19" y="351"/>
                    </a:lnTo>
                    <a:lnTo>
                      <a:pt x="20" y="349"/>
                    </a:lnTo>
                    <a:lnTo>
                      <a:pt x="19" y="348"/>
                    </a:lnTo>
                    <a:lnTo>
                      <a:pt x="19" y="347"/>
                    </a:lnTo>
                    <a:lnTo>
                      <a:pt x="19" y="346"/>
                    </a:lnTo>
                    <a:lnTo>
                      <a:pt x="20" y="346"/>
                    </a:lnTo>
                    <a:lnTo>
                      <a:pt x="20" y="347"/>
                    </a:lnTo>
                    <a:lnTo>
                      <a:pt x="21" y="346"/>
                    </a:lnTo>
                    <a:lnTo>
                      <a:pt x="23" y="346"/>
                    </a:lnTo>
                    <a:lnTo>
                      <a:pt x="23" y="345"/>
                    </a:lnTo>
                    <a:lnTo>
                      <a:pt x="24" y="345"/>
                    </a:lnTo>
                    <a:lnTo>
                      <a:pt x="24" y="344"/>
                    </a:lnTo>
                    <a:lnTo>
                      <a:pt x="24" y="344"/>
                    </a:lnTo>
                    <a:lnTo>
                      <a:pt x="24" y="343"/>
                    </a:lnTo>
                    <a:lnTo>
                      <a:pt x="23" y="342"/>
                    </a:lnTo>
                    <a:lnTo>
                      <a:pt x="24" y="342"/>
                    </a:lnTo>
                    <a:lnTo>
                      <a:pt x="24" y="342"/>
                    </a:lnTo>
                    <a:lnTo>
                      <a:pt x="25" y="341"/>
                    </a:lnTo>
                    <a:lnTo>
                      <a:pt x="25" y="340"/>
                    </a:lnTo>
                    <a:lnTo>
                      <a:pt x="24" y="340"/>
                    </a:lnTo>
                    <a:lnTo>
                      <a:pt x="23" y="340"/>
                    </a:lnTo>
                    <a:lnTo>
                      <a:pt x="23" y="339"/>
                    </a:lnTo>
                    <a:lnTo>
                      <a:pt x="22" y="338"/>
                    </a:lnTo>
                    <a:lnTo>
                      <a:pt x="21" y="338"/>
                    </a:lnTo>
                    <a:lnTo>
                      <a:pt x="21" y="337"/>
                    </a:lnTo>
                    <a:lnTo>
                      <a:pt x="20" y="337"/>
                    </a:lnTo>
                    <a:lnTo>
                      <a:pt x="19" y="337"/>
                    </a:lnTo>
                    <a:lnTo>
                      <a:pt x="18" y="336"/>
                    </a:lnTo>
                    <a:lnTo>
                      <a:pt x="17" y="336"/>
                    </a:lnTo>
                    <a:lnTo>
                      <a:pt x="17" y="336"/>
                    </a:lnTo>
                    <a:lnTo>
                      <a:pt x="16" y="335"/>
                    </a:lnTo>
                    <a:lnTo>
                      <a:pt x="15" y="335"/>
                    </a:lnTo>
                    <a:lnTo>
                      <a:pt x="13" y="334"/>
                    </a:lnTo>
                    <a:lnTo>
                      <a:pt x="12" y="333"/>
                    </a:lnTo>
                    <a:lnTo>
                      <a:pt x="10" y="331"/>
                    </a:lnTo>
                    <a:lnTo>
                      <a:pt x="10" y="330"/>
                    </a:lnTo>
                    <a:lnTo>
                      <a:pt x="8" y="330"/>
                    </a:lnTo>
                    <a:lnTo>
                      <a:pt x="8" y="330"/>
                    </a:lnTo>
                    <a:lnTo>
                      <a:pt x="6" y="328"/>
                    </a:lnTo>
                    <a:lnTo>
                      <a:pt x="5" y="327"/>
                    </a:lnTo>
                    <a:lnTo>
                      <a:pt x="3" y="326"/>
                    </a:lnTo>
                    <a:lnTo>
                      <a:pt x="3" y="326"/>
                    </a:lnTo>
                    <a:lnTo>
                      <a:pt x="2" y="326"/>
                    </a:lnTo>
                    <a:lnTo>
                      <a:pt x="2" y="325"/>
                    </a:lnTo>
                    <a:lnTo>
                      <a:pt x="1" y="324"/>
                    </a:lnTo>
                    <a:lnTo>
                      <a:pt x="1" y="323"/>
                    </a:lnTo>
                    <a:lnTo>
                      <a:pt x="1" y="323"/>
                    </a:lnTo>
                    <a:lnTo>
                      <a:pt x="0" y="32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26" name="Freeform 984">
                <a:extLst>
                  <a:ext uri="{FF2B5EF4-FFF2-40B4-BE49-F238E27FC236}">
                    <a16:creationId xmlns:a16="http://schemas.microsoft.com/office/drawing/2014/main" id="{2C216A34-0A58-4122-ABF5-1A85565BE29A}"/>
                  </a:ext>
                </a:extLst>
              </p:cNvPr>
              <p:cNvSpPr>
                <a:spLocks/>
              </p:cNvSpPr>
              <p:nvPr/>
            </p:nvSpPr>
            <p:spPr bwMode="auto">
              <a:xfrm>
                <a:off x="5131" y="1332"/>
                <a:ext cx="172" cy="213"/>
              </a:xfrm>
              <a:custGeom>
                <a:avLst/>
                <a:gdLst>
                  <a:gd name="T0" fmla="*/ 6 w 172"/>
                  <a:gd name="T1" fmla="*/ 209 h 213"/>
                  <a:gd name="T2" fmla="*/ 11 w 172"/>
                  <a:gd name="T3" fmla="*/ 203 h 213"/>
                  <a:gd name="T4" fmla="*/ 10 w 172"/>
                  <a:gd name="T5" fmla="*/ 199 h 213"/>
                  <a:gd name="T6" fmla="*/ 13 w 172"/>
                  <a:gd name="T7" fmla="*/ 195 h 213"/>
                  <a:gd name="T8" fmla="*/ 16 w 172"/>
                  <a:gd name="T9" fmla="*/ 189 h 213"/>
                  <a:gd name="T10" fmla="*/ 20 w 172"/>
                  <a:gd name="T11" fmla="*/ 185 h 213"/>
                  <a:gd name="T12" fmla="*/ 23 w 172"/>
                  <a:gd name="T13" fmla="*/ 181 h 213"/>
                  <a:gd name="T14" fmla="*/ 26 w 172"/>
                  <a:gd name="T15" fmla="*/ 173 h 213"/>
                  <a:gd name="T16" fmla="*/ 29 w 172"/>
                  <a:gd name="T17" fmla="*/ 166 h 213"/>
                  <a:gd name="T18" fmla="*/ 32 w 172"/>
                  <a:gd name="T19" fmla="*/ 158 h 213"/>
                  <a:gd name="T20" fmla="*/ 35 w 172"/>
                  <a:gd name="T21" fmla="*/ 154 h 213"/>
                  <a:gd name="T22" fmla="*/ 37 w 172"/>
                  <a:gd name="T23" fmla="*/ 148 h 213"/>
                  <a:gd name="T24" fmla="*/ 30 w 172"/>
                  <a:gd name="T25" fmla="*/ 144 h 213"/>
                  <a:gd name="T26" fmla="*/ 23 w 172"/>
                  <a:gd name="T27" fmla="*/ 140 h 213"/>
                  <a:gd name="T28" fmla="*/ 15 w 172"/>
                  <a:gd name="T29" fmla="*/ 113 h 213"/>
                  <a:gd name="T30" fmla="*/ 7 w 172"/>
                  <a:gd name="T31" fmla="*/ 107 h 213"/>
                  <a:gd name="T32" fmla="*/ 2 w 172"/>
                  <a:gd name="T33" fmla="*/ 105 h 213"/>
                  <a:gd name="T34" fmla="*/ 1 w 172"/>
                  <a:gd name="T35" fmla="*/ 100 h 213"/>
                  <a:gd name="T36" fmla="*/ 6 w 172"/>
                  <a:gd name="T37" fmla="*/ 95 h 213"/>
                  <a:gd name="T38" fmla="*/ 15 w 172"/>
                  <a:gd name="T39" fmla="*/ 88 h 213"/>
                  <a:gd name="T40" fmla="*/ 20 w 172"/>
                  <a:gd name="T41" fmla="*/ 87 h 213"/>
                  <a:gd name="T42" fmla="*/ 22 w 172"/>
                  <a:gd name="T43" fmla="*/ 80 h 213"/>
                  <a:gd name="T44" fmla="*/ 26 w 172"/>
                  <a:gd name="T45" fmla="*/ 76 h 213"/>
                  <a:gd name="T46" fmla="*/ 30 w 172"/>
                  <a:gd name="T47" fmla="*/ 69 h 213"/>
                  <a:gd name="T48" fmla="*/ 34 w 172"/>
                  <a:gd name="T49" fmla="*/ 64 h 213"/>
                  <a:gd name="T50" fmla="*/ 36 w 172"/>
                  <a:gd name="T51" fmla="*/ 60 h 213"/>
                  <a:gd name="T52" fmla="*/ 37 w 172"/>
                  <a:gd name="T53" fmla="*/ 54 h 213"/>
                  <a:gd name="T54" fmla="*/ 36 w 172"/>
                  <a:gd name="T55" fmla="*/ 48 h 213"/>
                  <a:gd name="T56" fmla="*/ 40 w 172"/>
                  <a:gd name="T57" fmla="*/ 42 h 213"/>
                  <a:gd name="T58" fmla="*/ 45 w 172"/>
                  <a:gd name="T59" fmla="*/ 40 h 213"/>
                  <a:gd name="T60" fmla="*/ 47 w 172"/>
                  <a:gd name="T61" fmla="*/ 35 h 213"/>
                  <a:gd name="T62" fmla="*/ 50 w 172"/>
                  <a:gd name="T63" fmla="*/ 30 h 213"/>
                  <a:gd name="T64" fmla="*/ 56 w 172"/>
                  <a:gd name="T65" fmla="*/ 26 h 213"/>
                  <a:gd name="T66" fmla="*/ 61 w 172"/>
                  <a:gd name="T67" fmla="*/ 23 h 213"/>
                  <a:gd name="T68" fmla="*/ 67 w 172"/>
                  <a:gd name="T69" fmla="*/ 22 h 213"/>
                  <a:gd name="T70" fmla="*/ 69 w 172"/>
                  <a:gd name="T71" fmla="*/ 19 h 213"/>
                  <a:gd name="T72" fmla="*/ 74 w 172"/>
                  <a:gd name="T73" fmla="*/ 15 h 213"/>
                  <a:gd name="T74" fmla="*/ 78 w 172"/>
                  <a:gd name="T75" fmla="*/ 14 h 213"/>
                  <a:gd name="T76" fmla="*/ 82 w 172"/>
                  <a:gd name="T77" fmla="*/ 13 h 213"/>
                  <a:gd name="T78" fmla="*/ 85 w 172"/>
                  <a:gd name="T79" fmla="*/ 10 h 213"/>
                  <a:gd name="T80" fmla="*/ 89 w 172"/>
                  <a:gd name="T81" fmla="*/ 9 h 213"/>
                  <a:gd name="T82" fmla="*/ 93 w 172"/>
                  <a:gd name="T83" fmla="*/ 9 h 213"/>
                  <a:gd name="T84" fmla="*/ 97 w 172"/>
                  <a:gd name="T85" fmla="*/ 6 h 213"/>
                  <a:gd name="T86" fmla="*/ 102 w 172"/>
                  <a:gd name="T87" fmla="*/ 4 h 213"/>
                  <a:gd name="T88" fmla="*/ 103 w 172"/>
                  <a:gd name="T89" fmla="*/ 1 h 213"/>
                  <a:gd name="T90" fmla="*/ 109 w 172"/>
                  <a:gd name="T91" fmla="*/ 0 h 213"/>
                  <a:gd name="T92" fmla="*/ 113 w 172"/>
                  <a:gd name="T93" fmla="*/ 0 h 213"/>
                  <a:gd name="T94" fmla="*/ 119 w 172"/>
                  <a:gd name="T95" fmla="*/ 6 h 213"/>
                  <a:gd name="T96" fmla="*/ 125 w 172"/>
                  <a:gd name="T97" fmla="*/ 6 h 213"/>
                  <a:gd name="T98" fmla="*/ 127 w 172"/>
                  <a:gd name="T99" fmla="*/ 8 h 213"/>
                  <a:gd name="T100" fmla="*/ 133 w 172"/>
                  <a:gd name="T101" fmla="*/ 8 h 213"/>
                  <a:gd name="T102" fmla="*/ 136 w 172"/>
                  <a:gd name="T103" fmla="*/ 10 h 213"/>
                  <a:gd name="T104" fmla="*/ 139 w 172"/>
                  <a:gd name="T105" fmla="*/ 10 h 213"/>
                  <a:gd name="T106" fmla="*/ 143 w 172"/>
                  <a:gd name="T107" fmla="*/ 9 h 213"/>
                  <a:gd name="T108" fmla="*/ 147 w 172"/>
                  <a:gd name="T109" fmla="*/ 9 h 213"/>
                  <a:gd name="T110" fmla="*/ 151 w 172"/>
                  <a:gd name="T111" fmla="*/ 9 h 213"/>
                  <a:gd name="T112" fmla="*/ 155 w 172"/>
                  <a:gd name="T113" fmla="*/ 13 h 213"/>
                  <a:gd name="T114" fmla="*/ 156 w 172"/>
                  <a:gd name="T115" fmla="*/ 10 h 213"/>
                  <a:gd name="T116" fmla="*/ 157 w 172"/>
                  <a:gd name="T117" fmla="*/ 8 h 213"/>
                  <a:gd name="T118" fmla="*/ 163 w 172"/>
                  <a:gd name="T119" fmla="*/ 9 h 213"/>
                  <a:gd name="T120" fmla="*/ 167 w 172"/>
                  <a:gd name="T121" fmla="*/ 9 h 213"/>
                  <a:gd name="T122" fmla="*/ 170 w 172"/>
                  <a:gd name="T123" fmla="*/ 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213">
                    <a:moveTo>
                      <a:pt x="6" y="213"/>
                    </a:moveTo>
                    <a:lnTo>
                      <a:pt x="6" y="213"/>
                    </a:lnTo>
                    <a:lnTo>
                      <a:pt x="5" y="212"/>
                    </a:lnTo>
                    <a:lnTo>
                      <a:pt x="6" y="210"/>
                    </a:lnTo>
                    <a:lnTo>
                      <a:pt x="6" y="209"/>
                    </a:lnTo>
                    <a:lnTo>
                      <a:pt x="7" y="209"/>
                    </a:lnTo>
                    <a:lnTo>
                      <a:pt x="9" y="207"/>
                    </a:lnTo>
                    <a:lnTo>
                      <a:pt x="9" y="206"/>
                    </a:lnTo>
                    <a:lnTo>
                      <a:pt x="10" y="205"/>
                    </a:lnTo>
                    <a:lnTo>
                      <a:pt x="11" y="203"/>
                    </a:lnTo>
                    <a:lnTo>
                      <a:pt x="10" y="202"/>
                    </a:lnTo>
                    <a:lnTo>
                      <a:pt x="10" y="201"/>
                    </a:lnTo>
                    <a:lnTo>
                      <a:pt x="10" y="200"/>
                    </a:lnTo>
                    <a:lnTo>
                      <a:pt x="10" y="199"/>
                    </a:lnTo>
                    <a:lnTo>
                      <a:pt x="10" y="199"/>
                    </a:lnTo>
                    <a:lnTo>
                      <a:pt x="11" y="198"/>
                    </a:lnTo>
                    <a:lnTo>
                      <a:pt x="11" y="197"/>
                    </a:lnTo>
                    <a:lnTo>
                      <a:pt x="12" y="197"/>
                    </a:lnTo>
                    <a:lnTo>
                      <a:pt x="12" y="195"/>
                    </a:lnTo>
                    <a:lnTo>
                      <a:pt x="13" y="195"/>
                    </a:lnTo>
                    <a:lnTo>
                      <a:pt x="14" y="195"/>
                    </a:lnTo>
                    <a:lnTo>
                      <a:pt x="16" y="193"/>
                    </a:lnTo>
                    <a:lnTo>
                      <a:pt x="16" y="192"/>
                    </a:lnTo>
                    <a:lnTo>
                      <a:pt x="16" y="192"/>
                    </a:lnTo>
                    <a:lnTo>
                      <a:pt x="16" y="189"/>
                    </a:lnTo>
                    <a:lnTo>
                      <a:pt x="16" y="188"/>
                    </a:lnTo>
                    <a:lnTo>
                      <a:pt x="17" y="187"/>
                    </a:lnTo>
                    <a:lnTo>
                      <a:pt x="18" y="186"/>
                    </a:lnTo>
                    <a:lnTo>
                      <a:pt x="19" y="186"/>
                    </a:lnTo>
                    <a:lnTo>
                      <a:pt x="20" y="185"/>
                    </a:lnTo>
                    <a:lnTo>
                      <a:pt x="21" y="185"/>
                    </a:lnTo>
                    <a:lnTo>
                      <a:pt x="22" y="185"/>
                    </a:lnTo>
                    <a:lnTo>
                      <a:pt x="22" y="184"/>
                    </a:lnTo>
                    <a:lnTo>
                      <a:pt x="23" y="183"/>
                    </a:lnTo>
                    <a:lnTo>
                      <a:pt x="23" y="181"/>
                    </a:lnTo>
                    <a:lnTo>
                      <a:pt x="24" y="180"/>
                    </a:lnTo>
                    <a:lnTo>
                      <a:pt x="25" y="179"/>
                    </a:lnTo>
                    <a:lnTo>
                      <a:pt x="26" y="177"/>
                    </a:lnTo>
                    <a:lnTo>
                      <a:pt x="26" y="175"/>
                    </a:lnTo>
                    <a:lnTo>
                      <a:pt x="26" y="173"/>
                    </a:lnTo>
                    <a:lnTo>
                      <a:pt x="26" y="172"/>
                    </a:lnTo>
                    <a:lnTo>
                      <a:pt x="27" y="171"/>
                    </a:lnTo>
                    <a:lnTo>
                      <a:pt x="27" y="171"/>
                    </a:lnTo>
                    <a:lnTo>
                      <a:pt x="27" y="169"/>
                    </a:lnTo>
                    <a:lnTo>
                      <a:pt x="29" y="166"/>
                    </a:lnTo>
                    <a:lnTo>
                      <a:pt x="30" y="165"/>
                    </a:lnTo>
                    <a:lnTo>
                      <a:pt x="31" y="162"/>
                    </a:lnTo>
                    <a:lnTo>
                      <a:pt x="31" y="161"/>
                    </a:lnTo>
                    <a:lnTo>
                      <a:pt x="32" y="159"/>
                    </a:lnTo>
                    <a:lnTo>
                      <a:pt x="32" y="158"/>
                    </a:lnTo>
                    <a:lnTo>
                      <a:pt x="33" y="157"/>
                    </a:lnTo>
                    <a:lnTo>
                      <a:pt x="33" y="156"/>
                    </a:lnTo>
                    <a:lnTo>
                      <a:pt x="34" y="155"/>
                    </a:lnTo>
                    <a:lnTo>
                      <a:pt x="34" y="154"/>
                    </a:lnTo>
                    <a:lnTo>
                      <a:pt x="35" y="154"/>
                    </a:lnTo>
                    <a:lnTo>
                      <a:pt x="36" y="154"/>
                    </a:lnTo>
                    <a:lnTo>
                      <a:pt x="37" y="150"/>
                    </a:lnTo>
                    <a:lnTo>
                      <a:pt x="37" y="150"/>
                    </a:lnTo>
                    <a:lnTo>
                      <a:pt x="37" y="149"/>
                    </a:lnTo>
                    <a:lnTo>
                      <a:pt x="37" y="148"/>
                    </a:lnTo>
                    <a:lnTo>
                      <a:pt x="36" y="147"/>
                    </a:lnTo>
                    <a:lnTo>
                      <a:pt x="35" y="147"/>
                    </a:lnTo>
                    <a:lnTo>
                      <a:pt x="33" y="147"/>
                    </a:lnTo>
                    <a:lnTo>
                      <a:pt x="33" y="146"/>
                    </a:lnTo>
                    <a:lnTo>
                      <a:pt x="30" y="144"/>
                    </a:lnTo>
                    <a:lnTo>
                      <a:pt x="29" y="144"/>
                    </a:lnTo>
                    <a:lnTo>
                      <a:pt x="26" y="142"/>
                    </a:lnTo>
                    <a:lnTo>
                      <a:pt x="26" y="142"/>
                    </a:lnTo>
                    <a:lnTo>
                      <a:pt x="24" y="141"/>
                    </a:lnTo>
                    <a:lnTo>
                      <a:pt x="23" y="140"/>
                    </a:lnTo>
                    <a:lnTo>
                      <a:pt x="21" y="137"/>
                    </a:lnTo>
                    <a:lnTo>
                      <a:pt x="19" y="126"/>
                    </a:lnTo>
                    <a:lnTo>
                      <a:pt x="18" y="119"/>
                    </a:lnTo>
                    <a:lnTo>
                      <a:pt x="16" y="116"/>
                    </a:lnTo>
                    <a:lnTo>
                      <a:pt x="15" y="113"/>
                    </a:lnTo>
                    <a:lnTo>
                      <a:pt x="13" y="113"/>
                    </a:lnTo>
                    <a:lnTo>
                      <a:pt x="12" y="112"/>
                    </a:lnTo>
                    <a:lnTo>
                      <a:pt x="12" y="111"/>
                    </a:lnTo>
                    <a:lnTo>
                      <a:pt x="9" y="109"/>
                    </a:lnTo>
                    <a:lnTo>
                      <a:pt x="7" y="107"/>
                    </a:lnTo>
                    <a:lnTo>
                      <a:pt x="7" y="106"/>
                    </a:lnTo>
                    <a:lnTo>
                      <a:pt x="6" y="106"/>
                    </a:lnTo>
                    <a:lnTo>
                      <a:pt x="5" y="105"/>
                    </a:lnTo>
                    <a:lnTo>
                      <a:pt x="3" y="105"/>
                    </a:lnTo>
                    <a:lnTo>
                      <a:pt x="2" y="105"/>
                    </a:lnTo>
                    <a:lnTo>
                      <a:pt x="1" y="104"/>
                    </a:lnTo>
                    <a:lnTo>
                      <a:pt x="1" y="103"/>
                    </a:lnTo>
                    <a:lnTo>
                      <a:pt x="0" y="102"/>
                    </a:lnTo>
                    <a:lnTo>
                      <a:pt x="0" y="101"/>
                    </a:lnTo>
                    <a:lnTo>
                      <a:pt x="1" y="100"/>
                    </a:lnTo>
                    <a:lnTo>
                      <a:pt x="2" y="100"/>
                    </a:lnTo>
                    <a:lnTo>
                      <a:pt x="4" y="99"/>
                    </a:lnTo>
                    <a:lnTo>
                      <a:pt x="5" y="98"/>
                    </a:lnTo>
                    <a:lnTo>
                      <a:pt x="6" y="96"/>
                    </a:lnTo>
                    <a:lnTo>
                      <a:pt x="6" y="95"/>
                    </a:lnTo>
                    <a:lnTo>
                      <a:pt x="7" y="92"/>
                    </a:lnTo>
                    <a:lnTo>
                      <a:pt x="8" y="92"/>
                    </a:lnTo>
                    <a:lnTo>
                      <a:pt x="9" y="91"/>
                    </a:lnTo>
                    <a:lnTo>
                      <a:pt x="11" y="90"/>
                    </a:lnTo>
                    <a:lnTo>
                      <a:pt x="15" y="88"/>
                    </a:lnTo>
                    <a:lnTo>
                      <a:pt x="16" y="88"/>
                    </a:lnTo>
                    <a:lnTo>
                      <a:pt x="17" y="88"/>
                    </a:lnTo>
                    <a:lnTo>
                      <a:pt x="19" y="88"/>
                    </a:lnTo>
                    <a:lnTo>
                      <a:pt x="20" y="88"/>
                    </a:lnTo>
                    <a:lnTo>
                      <a:pt x="20" y="87"/>
                    </a:lnTo>
                    <a:lnTo>
                      <a:pt x="21" y="84"/>
                    </a:lnTo>
                    <a:lnTo>
                      <a:pt x="21" y="83"/>
                    </a:lnTo>
                    <a:lnTo>
                      <a:pt x="22" y="82"/>
                    </a:lnTo>
                    <a:lnTo>
                      <a:pt x="22" y="81"/>
                    </a:lnTo>
                    <a:lnTo>
                      <a:pt x="22" y="80"/>
                    </a:lnTo>
                    <a:lnTo>
                      <a:pt x="23" y="79"/>
                    </a:lnTo>
                    <a:lnTo>
                      <a:pt x="23" y="78"/>
                    </a:lnTo>
                    <a:lnTo>
                      <a:pt x="24" y="77"/>
                    </a:lnTo>
                    <a:lnTo>
                      <a:pt x="26" y="77"/>
                    </a:lnTo>
                    <a:lnTo>
                      <a:pt x="26" y="76"/>
                    </a:lnTo>
                    <a:lnTo>
                      <a:pt x="26" y="75"/>
                    </a:lnTo>
                    <a:lnTo>
                      <a:pt x="27" y="73"/>
                    </a:lnTo>
                    <a:lnTo>
                      <a:pt x="28" y="72"/>
                    </a:lnTo>
                    <a:lnTo>
                      <a:pt x="29" y="71"/>
                    </a:lnTo>
                    <a:lnTo>
                      <a:pt x="30" y="69"/>
                    </a:lnTo>
                    <a:lnTo>
                      <a:pt x="32" y="68"/>
                    </a:lnTo>
                    <a:lnTo>
                      <a:pt x="33" y="66"/>
                    </a:lnTo>
                    <a:lnTo>
                      <a:pt x="33" y="65"/>
                    </a:lnTo>
                    <a:lnTo>
                      <a:pt x="34" y="64"/>
                    </a:lnTo>
                    <a:lnTo>
                      <a:pt x="34" y="64"/>
                    </a:lnTo>
                    <a:lnTo>
                      <a:pt x="34" y="63"/>
                    </a:lnTo>
                    <a:lnTo>
                      <a:pt x="35" y="62"/>
                    </a:lnTo>
                    <a:lnTo>
                      <a:pt x="35" y="61"/>
                    </a:lnTo>
                    <a:lnTo>
                      <a:pt x="36" y="61"/>
                    </a:lnTo>
                    <a:lnTo>
                      <a:pt x="36" y="60"/>
                    </a:lnTo>
                    <a:lnTo>
                      <a:pt x="36" y="59"/>
                    </a:lnTo>
                    <a:lnTo>
                      <a:pt x="36" y="57"/>
                    </a:lnTo>
                    <a:lnTo>
                      <a:pt x="36" y="55"/>
                    </a:lnTo>
                    <a:lnTo>
                      <a:pt x="36" y="54"/>
                    </a:lnTo>
                    <a:lnTo>
                      <a:pt x="37" y="54"/>
                    </a:lnTo>
                    <a:lnTo>
                      <a:pt x="37" y="53"/>
                    </a:lnTo>
                    <a:lnTo>
                      <a:pt x="36" y="52"/>
                    </a:lnTo>
                    <a:lnTo>
                      <a:pt x="35" y="50"/>
                    </a:lnTo>
                    <a:lnTo>
                      <a:pt x="36" y="49"/>
                    </a:lnTo>
                    <a:lnTo>
                      <a:pt x="36" y="48"/>
                    </a:lnTo>
                    <a:lnTo>
                      <a:pt x="36" y="47"/>
                    </a:lnTo>
                    <a:lnTo>
                      <a:pt x="37" y="46"/>
                    </a:lnTo>
                    <a:lnTo>
                      <a:pt x="37" y="45"/>
                    </a:lnTo>
                    <a:lnTo>
                      <a:pt x="38" y="44"/>
                    </a:lnTo>
                    <a:lnTo>
                      <a:pt x="40" y="42"/>
                    </a:lnTo>
                    <a:lnTo>
                      <a:pt x="40" y="41"/>
                    </a:lnTo>
                    <a:lnTo>
                      <a:pt x="41" y="41"/>
                    </a:lnTo>
                    <a:lnTo>
                      <a:pt x="42" y="40"/>
                    </a:lnTo>
                    <a:lnTo>
                      <a:pt x="43" y="40"/>
                    </a:lnTo>
                    <a:lnTo>
                      <a:pt x="45" y="40"/>
                    </a:lnTo>
                    <a:lnTo>
                      <a:pt x="46" y="39"/>
                    </a:lnTo>
                    <a:lnTo>
                      <a:pt x="47" y="38"/>
                    </a:lnTo>
                    <a:lnTo>
                      <a:pt x="47" y="37"/>
                    </a:lnTo>
                    <a:lnTo>
                      <a:pt x="47" y="36"/>
                    </a:lnTo>
                    <a:lnTo>
                      <a:pt x="47" y="35"/>
                    </a:lnTo>
                    <a:lnTo>
                      <a:pt x="47" y="34"/>
                    </a:lnTo>
                    <a:lnTo>
                      <a:pt x="48" y="33"/>
                    </a:lnTo>
                    <a:lnTo>
                      <a:pt x="49" y="32"/>
                    </a:lnTo>
                    <a:lnTo>
                      <a:pt x="50" y="31"/>
                    </a:lnTo>
                    <a:lnTo>
                      <a:pt x="50" y="30"/>
                    </a:lnTo>
                    <a:lnTo>
                      <a:pt x="49" y="30"/>
                    </a:lnTo>
                    <a:lnTo>
                      <a:pt x="50" y="29"/>
                    </a:lnTo>
                    <a:lnTo>
                      <a:pt x="51" y="28"/>
                    </a:lnTo>
                    <a:lnTo>
                      <a:pt x="52" y="27"/>
                    </a:lnTo>
                    <a:lnTo>
                      <a:pt x="56" y="26"/>
                    </a:lnTo>
                    <a:lnTo>
                      <a:pt x="57" y="26"/>
                    </a:lnTo>
                    <a:lnTo>
                      <a:pt x="57" y="26"/>
                    </a:lnTo>
                    <a:lnTo>
                      <a:pt x="58" y="24"/>
                    </a:lnTo>
                    <a:lnTo>
                      <a:pt x="59" y="24"/>
                    </a:lnTo>
                    <a:lnTo>
                      <a:pt x="61" y="23"/>
                    </a:lnTo>
                    <a:lnTo>
                      <a:pt x="63" y="23"/>
                    </a:lnTo>
                    <a:lnTo>
                      <a:pt x="64" y="23"/>
                    </a:lnTo>
                    <a:lnTo>
                      <a:pt x="65" y="23"/>
                    </a:lnTo>
                    <a:lnTo>
                      <a:pt x="66" y="22"/>
                    </a:lnTo>
                    <a:lnTo>
                      <a:pt x="67" y="22"/>
                    </a:lnTo>
                    <a:lnTo>
                      <a:pt x="67" y="21"/>
                    </a:lnTo>
                    <a:lnTo>
                      <a:pt x="68" y="20"/>
                    </a:lnTo>
                    <a:lnTo>
                      <a:pt x="69" y="20"/>
                    </a:lnTo>
                    <a:lnTo>
                      <a:pt x="68" y="19"/>
                    </a:lnTo>
                    <a:lnTo>
                      <a:pt x="69" y="19"/>
                    </a:lnTo>
                    <a:lnTo>
                      <a:pt x="69" y="18"/>
                    </a:lnTo>
                    <a:lnTo>
                      <a:pt x="70" y="18"/>
                    </a:lnTo>
                    <a:lnTo>
                      <a:pt x="71" y="17"/>
                    </a:lnTo>
                    <a:lnTo>
                      <a:pt x="72" y="16"/>
                    </a:lnTo>
                    <a:lnTo>
                      <a:pt x="74" y="15"/>
                    </a:lnTo>
                    <a:lnTo>
                      <a:pt x="74" y="15"/>
                    </a:lnTo>
                    <a:lnTo>
                      <a:pt x="76" y="14"/>
                    </a:lnTo>
                    <a:lnTo>
                      <a:pt x="77" y="14"/>
                    </a:lnTo>
                    <a:lnTo>
                      <a:pt x="78" y="15"/>
                    </a:lnTo>
                    <a:lnTo>
                      <a:pt x="78" y="14"/>
                    </a:lnTo>
                    <a:lnTo>
                      <a:pt x="79" y="14"/>
                    </a:lnTo>
                    <a:lnTo>
                      <a:pt x="80" y="13"/>
                    </a:lnTo>
                    <a:lnTo>
                      <a:pt x="81" y="13"/>
                    </a:lnTo>
                    <a:lnTo>
                      <a:pt x="81" y="13"/>
                    </a:lnTo>
                    <a:lnTo>
                      <a:pt x="82" y="13"/>
                    </a:lnTo>
                    <a:lnTo>
                      <a:pt x="83" y="13"/>
                    </a:lnTo>
                    <a:lnTo>
                      <a:pt x="83" y="12"/>
                    </a:lnTo>
                    <a:lnTo>
                      <a:pt x="84" y="11"/>
                    </a:lnTo>
                    <a:lnTo>
                      <a:pt x="85" y="10"/>
                    </a:lnTo>
                    <a:lnTo>
                      <a:pt x="85" y="10"/>
                    </a:lnTo>
                    <a:lnTo>
                      <a:pt x="86" y="9"/>
                    </a:lnTo>
                    <a:lnTo>
                      <a:pt x="87" y="10"/>
                    </a:lnTo>
                    <a:lnTo>
                      <a:pt x="88" y="10"/>
                    </a:lnTo>
                    <a:lnTo>
                      <a:pt x="88" y="10"/>
                    </a:lnTo>
                    <a:lnTo>
                      <a:pt x="89" y="9"/>
                    </a:lnTo>
                    <a:lnTo>
                      <a:pt x="90" y="9"/>
                    </a:lnTo>
                    <a:lnTo>
                      <a:pt x="91" y="9"/>
                    </a:lnTo>
                    <a:lnTo>
                      <a:pt x="92" y="9"/>
                    </a:lnTo>
                    <a:lnTo>
                      <a:pt x="92" y="9"/>
                    </a:lnTo>
                    <a:lnTo>
                      <a:pt x="93" y="9"/>
                    </a:lnTo>
                    <a:lnTo>
                      <a:pt x="94" y="9"/>
                    </a:lnTo>
                    <a:lnTo>
                      <a:pt x="95" y="9"/>
                    </a:lnTo>
                    <a:lnTo>
                      <a:pt x="95" y="8"/>
                    </a:lnTo>
                    <a:lnTo>
                      <a:pt x="96" y="6"/>
                    </a:lnTo>
                    <a:lnTo>
                      <a:pt x="97" y="6"/>
                    </a:lnTo>
                    <a:lnTo>
                      <a:pt x="97" y="7"/>
                    </a:lnTo>
                    <a:lnTo>
                      <a:pt x="98" y="6"/>
                    </a:lnTo>
                    <a:lnTo>
                      <a:pt x="99" y="6"/>
                    </a:lnTo>
                    <a:lnTo>
                      <a:pt x="100" y="5"/>
                    </a:lnTo>
                    <a:lnTo>
                      <a:pt x="102" y="4"/>
                    </a:lnTo>
                    <a:lnTo>
                      <a:pt x="102" y="3"/>
                    </a:lnTo>
                    <a:lnTo>
                      <a:pt x="102" y="2"/>
                    </a:lnTo>
                    <a:lnTo>
                      <a:pt x="102" y="2"/>
                    </a:lnTo>
                    <a:lnTo>
                      <a:pt x="102" y="1"/>
                    </a:lnTo>
                    <a:lnTo>
                      <a:pt x="103" y="1"/>
                    </a:lnTo>
                    <a:lnTo>
                      <a:pt x="104" y="1"/>
                    </a:lnTo>
                    <a:lnTo>
                      <a:pt x="105" y="0"/>
                    </a:lnTo>
                    <a:lnTo>
                      <a:pt x="107" y="0"/>
                    </a:lnTo>
                    <a:lnTo>
                      <a:pt x="108" y="0"/>
                    </a:lnTo>
                    <a:lnTo>
                      <a:pt x="109" y="0"/>
                    </a:lnTo>
                    <a:lnTo>
                      <a:pt x="109" y="0"/>
                    </a:lnTo>
                    <a:lnTo>
                      <a:pt x="110" y="0"/>
                    </a:lnTo>
                    <a:lnTo>
                      <a:pt x="111" y="0"/>
                    </a:lnTo>
                    <a:lnTo>
                      <a:pt x="112" y="0"/>
                    </a:lnTo>
                    <a:lnTo>
                      <a:pt x="113" y="0"/>
                    </a:lnTo>
                    <a:lnTo>
                      <a:pt x="115" y="2"/>
                    </a:lnTo>
                    <a:lnTo>
                      <a:pt x="116" y="2"/>
                    </a:lnTo>
                    <a:lnTo>
                      <a:pt x="117" y="3"/>
                    </a:lnTo>
                    <a:lnTo>
                      <a:pt x="118" y="5"/>
                    </a:lnTo>
                    <a:lnTo>
                      <a:pt x="119" y="6"/>
                    </a:lnTo>
                    <a:lnTo>
                      <a:pt x="120" y="6"/>
                    </a:lnTo>
                    <a:lnTo>
                      <a:pt x="122" y="7"/>
                    </a:lnTo>
                    <a:lnTo>
                      <a:pt x="123" y="7"/>
                    </a:lnTo>
                    <a:lnTo>
                      <a:pt x="124" y="7"/>
                    </a:lnTo>
                    <a:lnTo>
                      <a:pt x="125" y="6"/>
                    </a:lnTo>
                    <a:lnTo>
                      <a:pt x="126" y="5"/>
                    </a:lnTo>
                    <a:lnTo>
                      <a:pt x="126" y="6"/>
                    </a:lnTo>
                    <a:lnTo>
                      <a:pt x="126" y="6"/>
                    </a:lnTo>
                    <a:lnTo>
                      <a:pt x="126" y="7"/>
                    </a:lnTo>
                    <a:lnTo>
                      <a:pt x="127" y="8"/>
                    </a:lnTo>
                    <a:lnTo>
                      <a:pt x="128" y="8"/>
                    </a:lnTo>
                    <a:lnTo>
                      <a:pt x="130" y="8"/>
                    </a:lnTo>
                    <a:lnTo>
                      <a:pt x="132" y="9"/>
                    </a:lnTo>
                    <a:lnTo>
                      <a:pt x="133" y="9"/>
                    </a:lnTo>
                    <a:lnTo>
                      <a:pt x="133" y="8"/>
                    </a:lnTo>
                    <a:lnTo>
                      <a:pt x="133" y="8"/>
                    </a:lnTo>
                    <a:lnTo>
                      <a:pt x="134" y="8"/>
                    </a:lnTo>
                    <a:lnTo>
                      <a:pt x="134" y="9"/>
                    </a:lnTo>
                    <a:lnTo>
                      <a:pt x="135" y="10"/>
                    </a:lnTo>
                    <a:lnTo>
                      <a:pt x="136" y="10"/>
                    </a:lnTo>
                    <a:lnTo>
                      <a:pt x="136" y="10"/>
                    </a:lnTo>
                    <a:lnTo>
                      <a:pt x="137" y="9"/>
                    </a:lnTo>
                    <a:lnTo>
                      <a:pt x="138" y="10"/>
                    </a:lnTo>
                    <a:lnTo>
                      <a:pt x="138" y="11"/>
                    </a:lnTo>
                    <a:lnTo>
                      <a:pt x="139" y="10"/>
                    </a:lnTo>
                    <a:lnTo>
                      <a:pt x="140" y="9"/>
                    </a:lnTo>
                    <a:lnTo>
                      <a:pt x="140" y="9"/>
                    </a:lnTo>
                    <a:lnTo>
                      <a:pt x="140" y="9"/>
                    </a:lnTo>
                    <a:lnTo>
                      <a:pt x="141" y="9"/>
                    </a:lnTo>
                    <a:lnTo>
                      <a:pt x="143" y="9"/>
                    </a:lnTo>
                    <a:lnTo>
                      <a:pt x="143" y="9"/>
                    </a:lnTo>
                    <a:lnTo>
                      <a:pt x="145" y="9"/>
                    </a:lnTo>
                    <a:lnTo>
                      <a:pt x="146" y="9"/>
                    </a:lnTo>
                    <a:lnTo>
                      <a:pt x="147" y="9"/>
                    </a:lnTo>
                    <a:lnTo>
                      <a:pt x="147" y="9"/>
                    </a:lnTo>
                    <a:lnTo>
                      <a:pt x="148" y="8"/>
                    </a:lnTo>
                    <a:lnTo>
                      <a:pt x="149" y="8"/>
                    </a:lnTo>
                    <a:lnTo>
                      <a:pt x="150" y="8"/>
                    </a:lnTo>
                    <a:lnTo>
                      <a:pt x="150" y="9"/>
                    </a:lnTo>
                    <a:lnTo>
                      <a:pt x="151" y="9"/>
                    </a:lnTo>
                    <a:lnTo>
                      <a:pt x="152" y="9"/>
                    </a:lnTo>
                    <a:lnTo>
                      <a:pt x="153" y="10"/>
                    </a:lnTo>
                    <a:lnTo>
                      <a:pt x="154" y="12"/>
                    </a:lnTo>
                    <a:lnTo>
                      <a:pt x="154" y="13"/>
                    </a:lnTo>
                    <a:lnTo>
                      <a:pt x="155" y="13"/>
                    </a:lnTo>
                    <a:lnTo>
                      <a:pt x="156" y="13"/>
                    </a:lnTo>
                    <a:lnTo>
                      <a:pt x="156" y="12"/>
                    </a:lnTo>
                    <a:lnTo>
                      <a:pt x="156" y="11"/>
                    </a:lnTo>
                    <a:lnTo>
                      <a:pt x="155" y="11"/>
                    </a:lnTo>
                    <a:lnTo>
                      <a:pt x="156" y="10"/>
                    </a:lnTo>
                    <a:lnTo>
                      <a:pt x="157" y="10"/>
                    </a:lnTo>
                    <a:lnTo>
                      <a:pt x="157" y="9"/>
                    </a:lnTo>
                    <a:lnTo>
                      <a:pt x="157" y="9"/>
                    </a:lnTo>
                    <a:lnTo>
                      <a:pt x="157" y="8"/>
                    </a:lnTo>
                    <a:lnTo>
                      <a:pt x="157" y="8"/>
                    </a:lnTo>
                    <a:lnTo>
                      <a:pt x="159" y="8"/>
                    </a:lnTo>
                    <a:lnTo>
                      <a:pt x="159" y="9"/>
                    </a:lnTo>
                    <a:lnTo>
                      <a:pt x="161" y="9"/>
                    </a:lnTo>
                    <a:lnTo>
                      <a:pt x="161" y="9"/>
                    </a:lnTo>
                    <a:lnTo>
                      <a:pt x="163" y="9"/>
                    </a:lnTo>
                    <a:lnTo>
                      <a:pt x="164" y="9"/>
                    </a:lnTo>
                    <a:lnTo>
                      <a:pt x="165" y="10"/>
                    </a:lnTo>
                    <a:lnTo>
                      <a:pt x="166" y="10"/>
                    </a:lnTo>
                    <a:lnTo>
                      <a:pt x="167" y="9"/>
                    </a:lnTo>
                    <a:lnTo>
                      <a:pt x="167" y="9"/>
                    </a:lnTo>
                    <a:lnTo>
                      <a:pt x="168" y="9"/>
                    </a:lnTo>
                    <a:lnTo>
                      <a:pt x="168" y="10"/>
                    </a:lnTo>
                    <a:lnTo>
                      <a:pt x="168" y="11"/>
                    </a:lnTo>
                    <a:lnTo>
                      <a:pt x="168" y="12"/>
                    </a:lnTo>
                    <a:lnTo>
                      <a:pt x="170" y="13"/>
                    </a:lnTo>
                    <a:lnTo>
                      <a:pt x="171" y="14"/>
                    </a:lnTo>
                    <a:lnTo>
                      <a:pt x="171" y="13"/>
                    </a:lnTo>
                    <a:lnTo>
                      <a:pt x="172" y="13"/>
                    </a:lnTo>
                    <a:lnTo>
                      <a:pt x="172" y="1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27" name="Freeform 985">
                <a:extLst>
                  <a:ext uri="{FF2B5EF4-FFF2-40B4-BE49-F238E27FC236}">
                    <a16:creationId xmlns:a16="http://schemas.microsoft.com/office/drawing/2014/main" id="{A11301C7-6E07-4E68-A749-BD993B9FC189}"/>
                  </a:ext>
                </a:extLst>
              </p:cNvPr>
              <p:cNvSpPr>
                <a:spLocks/>
              </p:cNvSpPr>
              <p:nvPr/>
            </p:nvSpPr>
            <p:spPr bwMode="auto">
              <a:xfrm>
                <a:off x="4981" y="600"/>
                <a:ext cx="627" cy="329"/>
              </a:xfrm>
              <a:custGeom>
                <a:avLst/>
                <a:gdLst>
                  <a:gd name="T0" fmla="*/ 348 w 627"/>
                  <a:gd name="T1" fmla="*/ 183 h 329"/>
                  <a:gd name="T2" fmla="*/ 368 w 627"/>
                  <a:gd name="T3" fmla="*/ 180 h 329"/>
                  <a:gd name="T4" fmla="*/ 392 w 627"/>
                  <a:gd name="T5" fmla="*/ 169 h 329"/>
                  <a:gd name="T6" fmla="*/ 423 w 627"/>
                  <a:gd name="T7" fmla="*/ 161 h 329"/>
                  <a:gd name="T8" fmla="*/ 443 w 627"/>
                  <a:gd name="T9" fmla="*/ 165 h 329"/>
                  <a:gd name="T10" fmla="*/ 461 w 627"/>
                  <a:gd name="T11" fmla="*/ 155 h 329"/>
                  <a:gd name="T12" fmla="*/ 469 w 627"/>
                  <a:gd name="T13" fmla="*/ 128 h 329"/>
                  <a:gd name="T14" fmla="*/ 489 w 627"/>
                  <a:gd name="T15" fmla="*/ 103 h 329"/>
                  <a:gd name="T16" fmla="*/ 521 w 627"/>
                  <a:gd name="T17" fmla="*/ 90 h 329"/>
                  <a:gd name="T18" fmla="*/ 548 w 627"/>
                  <a:gd name="T19" fmla="*/ 59 h 329"/>
                  <a:gd name="T20" fmla="*/ 574 w 627"/>
                  <a:gd name="T21" fmla="*/ 25 h 329"/>
                  <a:gd name="T22" fmla="*/ 604 w 627"/>
                  <a:gd name="T23" fmla="*/ 1 h 329"/>
                  <a:gd name="T24" fmla="*/ 598 w 627"/>
                  <a:gd name="T25" fmla="*/ 188 h 329"/>
                  <a:gd name="T26" fmla="*/ 574 w 627"/>
                  <a:gd name="T27" fmla="*/ 180 h 329"/>
                  <a:gd name="T28" fmla="*/ 556 w 627"/>
                  <a:gd name="T29" fmla="*/ 175 h 329"/>
                  <a:gd name="T30" fmla="*/ 532 w 627"/>
                  <a:gd name="T31" fmla="*/ 184 h 329"/>
                  <a:gd name="T32" fmla="*/ 536 w 627"/>
                  <a:gd name="T33" fmla="*/ 199 h 329"/>
                  <a:gd name="T34" fmla="*/ 527 w 627"/>
                  <a:gd name="T35" fmla="*/ 192 h 329"/>
                  <a:gd name="T36" fmla="*/ 521 w 627"/>
                  <a:gd name="T37" fmla="*/ 179 h 329"/>
                  <a:gd name="T38" fmla="*/ 506 w 627"/>
                  <a:gd name="T39" fmla="*/ 176 h 329"/>
                  <a:gd name="T40" fmla="*/ 490 w 627"/>
                  <a:gd name="T41" fmla="*/ 183 h 329"/>
                  <a:gd name="T42" fmla="*/ 476 w 627"/>
                  <a:gd name="T43" fmla="*/ 175 h 329"/>
                  <a:gd name="T44" fmla="*/ 452 w 627"/>
                  <a:gd name="T45" fmla="*/ 184 h 329"/>
                  <a:gd name="T46" fmla="*/ 439 w 627"/>
                  <a:gd name="T47" fmla="*/ 198 h 329"/>
                  <a:gd name="T48" fmla="*/ 428 w 627"/>
                  <a:gd name="T49" fmla="*/ 207 h 329"/>
                  <a:gd name="T50" fmla="*/ 408 w 627"/>
                  <a:gd name="T51" fmla="*/ 225 h 329"/>
                  <a:gd name="T52" fmla="*/ 389 w 627"/>
                  <a:gd name="T53" fmla="*/ 237 h 329"/>
                  <a:gd name="T54" fmla="*/ 375 w 627"/>
                  <a:gd name="T55" fmla="*/ 228 h 329"/>
                  <a:gd name="T56" fmla="*/ 331 w 627"/>
                  <a:gd name="T57" fmla="*/ 224 h 329"/>
                  <a:gd name="T58" fmla="*/ 299 w 627"/>
                  <a:gd name="T59" fmla="*/ 200 h 329"/>
                  <a:gd name="T60" fmla="*/ 272 w 627"/>
                  <a:gd name="T61" fmla="*/ 224 h 329"/>
                  <a:gd name="T62" fmla="*/ 204 w 627"/>
                  <a:gd name="T63" fmla="*/ 206 h 329"/>
                  <a:gd name="T64" fmla="*/ 192 w 627"/>
                  <a:gd name="T65" fmla="*/ 262 h 329"/>
                  <a:gd name="T66" fmla="*/ 183 w 627"/>
                  <a:gd name="T67" fmla="*/ 297 h 329"/>
                  <a:gd name="T68" fmla="*/ 171 w 627"/>
                  <a:gd name="T69" fmla="*/ 315 h 329"/>
                  <a:gd name="T70" fmla="*/ 151 w 627"/>
                  <a:gd name="T71" fmla="*/ 321 h 329"/>
                  <a:gd name="T72" fmla="*/ 136 w 627"/>
                  <a:gd name="T73" fmla="*/ 329 h 329"/>
                  <a:gd name="T74" fmla="*/ 109 w 627"/>
                  <a:gd name="T75" fmla="*/ 318 h 329"/>
                  <a:gd name="T76" fmla="*/ 94 w 627"/>
                  <a:gd name="T77" fmla="*/ 301 h 329"/>
                  <a:gd name="T78" fmla="*/ 84 w 627"/>
                  <a:gd name="T79" fmla="*/ 284 h 329"/>
                  <a:gd name="T80" fmla="*/ 66 w 627"/>
                  <a:gd name="T81" fmla="*/ 277 h 329"/>
                  <a:gd name="T82" fmla="*/ 45 w 627"/>
                  <a:gd name="T83" fmla="*/ 275 h 329"/>
                  <a:gd name="T84" fmla="*/ 29 w 627"/>
                  <a:gd name="T85" fmla="*/ 262 h 329"/>
                  <a:gd name="T86" fmla="*/ 15 w 627"/>
                  <a:gd name="T87" fmla="*/ 253 h 329"/>
                  <a:gd name="T88" fmla="*/ 11 w 627"/>
                  <a:gd name="T89" fmla="*/ 229 h 329"/>
                  <a:gd name="T90" fmla="*/ 3 w 627"/>
                  <a:gd name="T91" fmla="*/ 213 h 329"/>
                  <a:gd name="T92" fmla="*/ 8 w 627"/>
                  <a:gd name="T93" fmla="*/ 193 h 329"/>
                  <a:gd name="T94" fmla="*/ 18 w 627"/>
                  <a:gd name="T95" fmla="*/ 177 h 329"/>
                  <a:gd name="T96" fmla="*/ 41 w 627"/>
                  <a:gd name="T97" fmla="*/ 176 h 329"/>
                  <a:gd name="T98" fmla="*/ 61 w 627"/>
                  <a:gd name="T99" fmla="*/ 171 h 329"/>
                  <a:gd name="T100" fmla="*/ 73 w 627"/>
                  <a:gd name="T101" fmla="*/ 169 h 329"/>
                  <a:gd name="T102" fmla="*/ 90 w 627"/>
                  <a:gd name="T103" fmla="*/ 164 h 329"/>
                  <a:gd name="T104" fmla="*/ 121 w 627"/>
                  <a:gd name="T105" fmla="*/ 165 h 329"/>
                  <a:gd name="T106" fmla="*/ 154 w 627"/>
                  <a:gd name="T107" fmla="*/ 150 h 329"/>
                  <a:gd name="T108" fmla="*/ 173 w 627"/>
                  <a:gd name="T109" fmla="*/ 127 h 329"/>
                  <a:gd name="T110" fmla="*/ 203 w 627"/>
                  <a:gd name="T111" fmla="*/ 118 h 329"/>
                  <a:gd name="T112" fmla="*/ 229 w 627"/>
                  <a:gd name="T113" fmla="*/ 110 h 329"/>
                  <a:gd name="T114" fmla="*/ 256 w 627"/>
                  <a:gd name="T115" fmla="*/ 110 h 329"/>
                  <a:gd name="T116" fmla="*/ 283 w 627"/>
                  <a:gd name="T117" fmla="*/ 110 h 329"/>
                  <a:gd name="T118" fmla="*/ 299 w 627"/>
                  <a:gd name="T119" fmla="*/ 129 h 329"/>
                  <a:gd name="T120" fmla="*/ 323 w 627"/>
                  <a:gd name="T121" fmla="*/ 144 h 329"/>
                  <a:gd name="T122" fmla="*/ 332 w 627"/>
                  <a:gd name="T123" fmla="*/ 161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7" h="329">
                    <a:moveTo>
                      <a:pt x="329" y="173"/>
                    </a:moveTo>
                    <a:lnTo>
                      <a:pt x="329" y="172"/>
                    </a:lnTo>
                    <a:lnTo>
                      <a:pt x="331" y="173"/>
                    </a:lnTo>
                    <a:lnTo>
                      <a:pt x="331" y="175"/>
                    </a:lnTo>
                    <a:lnTo>
                      <a:pt x="331" y="174"/>
                    </a:lnTo>
                    <a:lnTo>
                      <a:pt x="332" y="175"/>
                    </a:lnTo>
                    <a:lnTo>
                      <a:pt x="334" y="176"/>
                    </a:lnTo>
                    <a:lnTo>
                      <a:pt x="334" y="176"/>
                    </a:lnTo>
                    <a:lnTo>
                      <a:pt x="335" y="176"/>
                    </a:lnTo>
                    <a:lnTo>
                      <a:pt x="335" y="177"/>
                    </a:lnTo>
                    <a:lnTo>
                      <a:pt x="336" y="177"/>
                    </a:lnTo>
                    <a:lnTo>
                      <a:pt x="338" y="178"/>
                    </a:lnTo>
                    <a:lnTo>
                      <a:pt x="338" y="178"/>
                    </a:lnTo>
                    <a:lnTo>
                      <a:pt x="339" y="178"/>
                    </a:lnTo>
                    <a:lnTo>
                      <a:pt x="339" y="179"/>
                    </a:lnTo>
                    <a:lnTo>
                      <a:pt x="340" y="179"/>
                    </a:lnTo>
                    <a:lnTo>
                      <a:pt x="341" y="179"/>
                    </a:lnTo>
                    <a:lnTo>
                      <a:pt x="341" y="179"/>
                    </a:lnTo>
                    <a:lnTo>
                      <a:pt x="342" y="179"/>
                    </a:lnTo>
                    <a:lnTo>
                      <a:pt x="342" y="179"/>
                    </a:lnTo>
                    <a:lnTo>
                      <a:pt x="342" y="180"/>
                    </a:lnTo>
                    <a:lnTo>
                      <a:pt x="343" y="181"/>
                    </a:lnTo>
                    <a:lnTo>
                      <a:pt x="343" y="182"/>
                    </a:lnTo>
                    <a:lnTo>
                      <a:pt x="344" y="181"/>
                    </a:lnTo>
                    <a:lnTo>
                      <a:pt x="345" y="181"/>
                    </a:lnTo>
                    <a:lnTo>
                      <a:pt x="346" y="182"/>
                    </a:lnTo>
                    <a:lnTo>
                      <a:pt x="346" y="181"/>
                    </a:lnTo>
                    <a:lnTo>
                      <a:pt x="347" y="182"/>
                    </a:lnTo>
                    <a:lnTo>
                      <a:pt x="348" y="183"/>
                    </a:lnTo>
                    <a:lnTo>
                      <a:pt x="349" y="183"/>
                    </a:lnTo>
                    <a:lnTo>
                      <a:pt x="349" y="184"/>
                    </a:lnTo>
                    <a:lnTo>
                      <a:pt x="351" y="183"/>
                    </a:lnTo>
                    <a:lnTo>
                      <a:pt x="351" y="184"/>
                    </a:lnTo>
                    <a:lnTo>
                      <a:pt x="352" y="183"/>
                    </a:lnTo>
                    <a:lnTo>
                      <a:pt x="352" y="183"/>
                    </a:lnTo>
                    <a:lnTo>
                      <a:pt x="353" y="183"/>
                    </a:lnTo>
                    <a:lnTo>
                      <a:pt x="353" y="183"/>
                    </a:lnTo>
                    <a:lnTo>
                      <a:pt x="354" y="183"/>
                    </a:lnTo>
                    <a:lnTo>
                      <a:pt x="355" y="183"/>
                    </a:lnTo>
                    <a:lnTo>
                      <a:pt x="355" y="183"/>
                    </a:lnTo>
                    <a:lnTo>
                      <a:pt x="356" y="184"/>
                    </a:lnTo>
                    <a:lnTo>
                      <a:pt x="356" y="183"/>
                    </a:lnTo>
                    <a:lnTo>
                      <a:pt x="358" y="184"/>
                    </a:lnTo>
                    <a:lnTo>
                      <a:pt x="359" y="183"/>
                    </a:lnTo>
                    <a:lnTo>
                      <a:pt x="359" y="183"/>
                    </a:lnTo>
                    <a:lnTo>
                      <a:pt x="359" y="183"/>
                    </a:lnTo>
                    <a:lnTo>
                      <a:pt x="359" y="183"/>
                    </a:lnTo>
                    <a:lnTo>
                      <a:pt x="360" y="183"/>
                    </a:lnTo>
                    <a:lnTo>
                      <a:pt x="361" y="183"/>
                    </a:lnTo>
                    <a:lnTo>
                      <a:pt x="361" y="183"/>
                    </a:lnTo>
                    <a:lnTo>
                      <a:pt x="362" y="183"/>
                    </a:lnTo>
                    <a:lnTo>
                      <a:pt x="362" y="183"/>
                    </a:lnTo>
                    <a:lnTo>
                      <a:pt x="363" y="183"/>
                    </a:lnTo>
                    <a:lnTo>
                      <a:pt x="363" y="184"/>
                    </a:lnTo>
                    <a:lnTo>
                      <a:pt x="366" y="183"/>
                    </a:lnTo>
                    <a:lnTo>
                      <a:pt x="366" y="182"/>
                    </a:lnTo>
                    <a:lnTo>
                      <a:pt x="366" y="181"/>
                    </a:lnTo>
                    <a:lnTo>
                      <a:pt x="368" y="180"/>
                    </a:lnTo>
                    <a:lnTo>
                      <a:pt x="369" y="180"/>
                    </a:lnTo>
                    <a:lnTo>
                      <a:pt x="369" y="181"/>
                    </a:lnTo>
                    <a:lnTo>
                      <a:pt x="370" y="181"/>
                    </a:lnTo>
                    <a:lnTo>
                      <a:pt x="370" y="180"/>
                    </a:lnTo>
                    <a:lnTo>
                      <a:pt x="371" y="180"/>
                    </a:lnTo>
                    <a:lnTo>
                      <a:pt x="376" y="180"/>
                    </a:lnTo>
                    <a:lnTo>
                      <a:pt x="376" y="180"/>
                    </a:lnTo>
                    <a:lnTo>
                      <a:pt x="376" y="179"/>
                    </a:lnTo>
                    <a:lnTo>
                      <a:pt x="376" y="179"/>
                    </a:lnTo>
                    <a:lnTo>
                      <a:pt x="377" y="179"/>
                    </a:lnTo>
                    <a:lnTo>
                      <a:pt x="378" y="179"/>
                    </a:lnTo>
                    <a:lnTo>
                      <a:pt x="378" y="179"/>
                    </a:lnTo>
                    <a:lnTo>
                      <a:pt x="378" y="178"/>
                    </a:lnTo>
                    <a:lnTo>
                      <a:pt x="379" y="178"/>
                    </a:lnTo>
                    <a:lnTo>
                      <a:pt x="380" y="178"/>
                    </a:lnTo>
                    <a:lnTo>
                      <a:pt x="382" y="177"/>
                    </a:lnTo>
                    <a:lnTo>
                      <a:pt x="383" y="176"/>
                    </a:lnTo>
                    <a:lnTo>
                      <a:pt x="383" y="176"/>
                    </a:lnTo>
                    <a:lnTo>
                      <a:pt x="383" y="176"/>
                    </a:lnTo>
                    <a:lnTo>
                      <a:pt x="385" y="175"/>
                    </a:lnTo>
                    <a:lnTo>
                      <a:pt x="386" y="175"/>
                    </a:lnTo>
                    <a:lnTo>
                      <a:pt x="386" y="174"/>
                    </a:lnTo>
                    <a:lnTo>
                      <a:pt x="386" y="173"/>
                    </a:lnTo>
                    <a:lnTo>
                      <a:pt x="386" y="172"/>
                    </a:lnTo>
                    <a:lnTo>
                      <a:pt x="388" y="172"/>
                    </a:lnTo>
                    <a:lnTo>
                      <a:pt x="389" y="170"/>
                    </a:lnTo>
                    <a:lnTo>
                      <a:pt x="390" y="169"/>
                    </a:lnTo>
                    <a:lnTo>
                      <a:pt x="391" y="169"/>
                    </a:lnTo>
                    <a:lnTo>
                      <a:pt x="392" y="169"/>
                    </a:lnTo>
                    <a:lnTo>
                      <a:pt x="393" y="169"/>
                    </a:lnTo>
                    <a:lnTo>
                      <a:pt x="393" y="169"/>
                    </a:lnTo>
                    <a:lnTo>
                      <a:pt x="393" y="168"/>
                    </a:lnTo>
                    <a:lnTo>
                      <a:pt x="396" y="167"/>
                    </a:lnTo>
                    <a:lnTo>
                      <a:pt x="397" y="167"/>
                    </a:lnTo>
                    <a:lnTo>
                      <a:pt x="397" y="166"/>
                    </a:lnTo>
                    <a:lnTo>
                      <a:pt x="400" y="166"/>
                    </a:lnTo>
                    <a:lnTo>
                      <a:pt x="401" y="166"/>
                    </a:lnTo>
                    <a:lnTo>
                      <a:pt x="403" y="165"/>
                    </a:lnTo>
                    <a:lnTo>
                      <a:pt x="404" y="165"/>
                    </a:lnTo>
                    <a:lnTo>
                      <a:pt x="404" y="164"/>
                    </a:lnTo>
                    <a:lnTo>
                      <a:pt x="405" y="163"/>
                    </a:lnTo>
                    <a:lnTo>
                      <a:pt x="407" y="164"/>
                    </a:lnTo>
                    <a:lnTo>
                      <a:pt x="407" y="163"/>
                    </a:lnTo>
                    <a:lnTo>
                      <a:pt x="409" y="161"/>
                    </a:lnTo>
                    <a:lnTo>
                      <a:pt x="410" y="160"/>
                    </a:lnTo>
                    <a:lnTo>
                      <a:pt x="410" y="160"/>
                    </a:lnTo>
                    <a:lnTo>
                      <a:pt x="411" y="160"/>
                    </a:lnTo>
                    <a:lnTo>
                      <a:pt x="412" y="160"/>
                    </a:lnTo>
                    <a:lnTo>
                      <a:pt x="414" y="160"/>
                    </a:lnTo>
                    <a:lnTo>
                      <a:pt x="416" y="159"/>
                    </a:lnTo>
                    <a:lnTo>
                      <a:pt x="417" y="159"/>
                    </a:lnTo>
                    <a:lnTo>
                      <a:pt x="417" y="159"/>
                    </a:lnTo>
                    <a:lnTo>
                      <a:pt x="418" y="160"/>
                    </a:lnTo>
                    <a:lnTo>
                      <a:pt x="419" y="160"/>
                    </a:lnTo>
                    <a:lnTo>
                      <a:pt x="420" y="161"/>
                    </a:lnTo>
                    <a:lnTo>
                      <a:pt x="421" y="161"/>
                    </a:lnTo>
                    <a:lnTo>
                      <a:pt x="422" y="160"/>
                    </a:lnTo>
                    <a:lnTo>
                      <a:pt x="423" y="161"/>
                    </a:lnTo>
                    <a:lnTo>
                      <a:pt x="424" y="160"/>
                    </a:lnTo>
                    <a:lnTo>
                      <a:pt x="425" y="160"/>
                    </a:lnTo>
                    <a:lnTo>
                      <a:pt x="426" y="160"/>
                    </a:lnTo>
                    <a:lnTo>
                      <a:pt x="426" y="161"/>
                    </a:lnTo>
                    <a:lnTo>
                      <a:pt x="428" y="162"/>
                    </a:lnTo>
                    <a:lnTo>
                      <a:pt x="428" y="162"/>
                    </a:lnTo>
                    <a:lnTo>
                      <a:pt x="428" y="163"/>
                    </a:lnTo>
                    <a:lnTo>
                      <a:pt x="430" y="164"/>
                    </a:lnTo>
                    <a:lnTo>
                      <a:pt x="431" y="163"/>
                    </a:lnTo>
                    <a:lnTo>
                      <a:pt x="431" y="162"/>
                    </a:lnTo>
                    <a:lnTo>
                      <a:pt x="432" y="162"/>
                    </a:lnTo>
                    <a:lnTo>
                      <a:pt x="432" y="163"/>
                    </a:lnTo>
                    <a:lnTo>
                      <a:pt x="433" y="163"/>
                    </a:lnTo>
                    <a:lnTo>
                      <a:pt x="434" y="165"/>
                    </a:lnTo>
                    <a:lnTo>
                      <a:pt x="435" y="165"/>
                    </a:lnTo>
                    <a:lnTo>
                      <a:pt x="435" y="165"/>
                    </a:lnTo>
                    <a:lnTo>
                      <a:pt x="436" y="165"/>
                    </a:lnTo>
                    <a:lnTo>
                      <a:pt x="437" y="165"/>
                    </a:lnTo>
                    <a:lnTo>
                      <a:pt x="438" y="165"/>
                    </a:lnTo>
                    <a:lnTo>
                      <a:pt x="438" y="164"/>
                    </a:lnTo>
                    <a:lnTo>
                      <a:pt x="440" y="163"/>
                    </a:lnTo>
                    <a:lnTo>
                      <a:pt x="440" y="164"/>
                    </a:lnTo>
                    <a:lnTo>
                      <a:pt x="441" y="165"/>
                    </a:lnTo>
                    <a:lnTo>
                      <a:pt x="441" y="165"/>
                    </a:lnTo>
                    <a:lnTo>
                      <a:pt x="442" y="165"/>
                    </a:lnTo>
                    <a:lnTo>
                      <a:pt x="443" y="165"/>
                    </a:lnTo>
                    <a:lnTo>
                      <a:pt x="443" y="165"/>
                    </a:lnTo>
                    <a:lnTo>
                      <a:pt x="444" y="165"/>
                    </a:lnTo>
                    <a:lnTo>
                      <a:pt x="443" y="165"/>
                    </a:lnTo>
                    <a:lnTo>
                      <a:pt x="444" y="164"/>
                    </a:lnTo>
                    <a:lnTo>
                      <a:pt x="445" y="163"/>
                    </a:lnTo>
                    <a:lnTo>
                      <a:pt x="445" y="164"/>
                    </a:lnTo>
                    <a:lnTo>
                      <a:pt x="446" y="164"/>
                    </a:lnTo>
                    <a:lnTo>
                      <a:pt x="447" y="164"/>
                    </a:lnTo>
                    <a:lnTo>
                      <a:pt x="448" y="163"/>
                    </a:lnTo>
                    <a:lnTo>
                      <a:pt x="448" y="164"/>
                    </a:lnTo>
                    <a:lnTo>
                      <a:pt x="449" y="163"/>
                    </a:lnTo>
                    <a:lnTo>
                      <a:pt x="450" y="164"/>
                    </a:lnTo>
                    <a:lnTo>
                      <a:pt x="451" y="163"/>
                    </a:lnTo>
                    <a:lnTo>
                      <a:pt x="452" y="164"/>
                    </a:lnTo>
                    <a:lnTo>
                      <a:pt x="453" y="165"/>
                    </a:lnTo>
                    <a:lnTo>
                      <a:pt x="455" y="165"/>
                    </a:lnTo>
                    <a:lnTo>
                      <a:pt x="455" y="165"/>
                    </a:lnTo>
                    <a:lnTo>
                      <a:pt x="456" y="165"/>
                    </a:lnTo>
                    <a:lnTo>
                      <a:pt x="457" y="165"/>
                    </a:lnTo>
                    <a:lnTo>
                      <a:pt x="458" y="164"/>
                    </a:lnTo>
                    <a:lnTo>
                      <a:pt x="458" y="165"/>
                    </a:lnTo>
                    <a:lnTo>
                      <a:pt x="459" y="164"/>
                    </a:lnTo>
                    <a:lnTo>
                      <a:pt x="459" y="163"/>
                    </a:lnTo>
                    <a:lnTo>
                      <a:pt x="458" y="162"/>
                    </a:lnTo>
                    <a:lnTo>
                      <a:pt x="459" y="161"/>
                    </a:lnTo>
                    <a:lnTo>
                      <a:pt x="458" y="159"/>
                    </a:lnTo>
                    <a:lnTo>
                      <a:pt x="459" y="159"/>
                    </a:lnTo>
                    <a:lnTo>
                      <a:pt x="459" y="159"/>
                    </a:lnTo>
                    <a:lnTo>
                      <a:pt x="459" y="157"/>
                    </a:lnTo>
                    <a:lnTo>
                      <a:pt x="460" y="157"/>
                    </a:lnTo>
                    <a:lnTo>
                      <a:pt x="461" y="156"/>
                    </a:lnTo>
                    <a:lnTo>
                      <a:pt x="461" y="155"/>
                    </a:lnTo>
                    <a:lnTo>
                      <a:pt x="461" y="152"/>
                    </a:lnTo>
                    <a:lnTo>
                      <a:pt x="461" y="152"/>
                    </a:lnTo>
                    <a:lnTo>
                      <a:pt x="462" y="152"/>
                    </a:lnTo>
                    <a:lnTo>
                      <a:pt x="462" y="151"/>
                    </a:lnTo>
                    <a:lnTo>
                      <a:pt x="462" y="151"/>
                    </a:lnTo>
                    <a:lnTo>
                      <a:pt x="464" y="149"/>
                    </a:lnTo>
                    <a:lnTo>
                      <a:pt x="465" y="148"/>
                    </a:lnTo>
                    <a:lnTo>
                      <a:pt x="466" y="148"/>
                    </a:lnTo>
                    <a:lnTo>
                      <a:pt x="467" y="148"/>
                    </a:lnTo>
                    <a:lnTo>
                      <a:pt x="467" y="146"/>
                    </a:lnTo>
                    <a:lnTo>
                      <a:pt x="469" y="145"/>
                    </a:lnTo>
                    <a:lnTo>
                      <a:pt x="468" y="145"/>
                    </a:lnTo>
                    <a:lnTo>
                      <a:pt x="469" y="144"/>
                    </a:lnTo>
                    <a:lnTo>
                      <a:pt x="470" y="141"/>
                    </a:lnTo>
                    <a:lnTo>
                      <a:pt x="469" y="141"/>
                    </a:lnTo>
                    <a:lnTo>
                      <a:pt x="470" y="141"/>
                    </a:lnTo>
                    <a:lnTo>
                      <a:pt x="469" y="140"/>
                    </a:lnTo>
                    <a:lnTo>
                      <a:pt x="469" y="138"/>
                    </a:lnTo>
                    <a:lnTo>
                      <a:pt x="470" y="137"/>
                    </a:lnTo>
                    <a:lnTo>
                      <a:pt x="470" y="136"/>
                    </a:lnTo>
                    <a:lnTo>
                      <a:pt x="469" y="135"/>
                    </a:lnTo>
                    <a:lnTo>
                      <a:pt x="469" y="134"/>
                    </a:lnTo>
                    <a:lnTo>
                      <a:pt x="470" y="133"/>
                    </a:lnTo>
                    <a:lnTo>
                      <a:pt x="471" y="132"/>
                    </a:lnTo>
                    <a:lnTo>
                      <a:pt x="472" y="131"/>
                    </a:lnTo>
                    <a:lnTo>
                      <a:pt x="471" y="129"/>
                    </a:lnTo>
                    <a:lnTo>
                      <a:pt x="471" y="128"/>
                    </a:lnTo>
                    <a:lnTo>
                      <a:pt x="469" y="128"/>
                    </a:lnTo>
                    <a:lnTo>
                      <a:pt x="469" y="128"/>
                    </a:lnTo>
                    <a:lnTo>
                      <a:pt x="468" y="128"/>
                    </a:lnTo>
                    <a:lnTo>
                      <a:pt x="469" y="127"/>
                    </a:lnTo>
                    <a:lnTo>
                      <a:pt x="469" y="126"/>
                    </a:lnTo>
                    <a:lnTo>
                      <a:pt x="469" y="125"/>
                    </a:lnTo>
                    <a:lnTo>
                      <a:pt x="469" y="125"/>
                    </a:lnTo>
                    <a:lnTo>
                      <a:pt x="469" y="124"/>
                    </a:lnTo>
                    <a:lnTo>
                      <a:pt x="468" y="124"/>
                    </a:lnTo>
                    <a:lnTo>
                      <a:pt x="467" y="124"/>
                    </a:lnTo>
                    <a:lnTo>
                      <a:pt x="467" y="123"/>
                    </a:lnTo>
                    <a:lnTo>
                      <a:pt x="468" y="123"/>
                    </a:lnTo>
                    <a:lnTo>
                      <a:pt x="467" y="121"/>
                    </a:lnTo>
                    <a:lnTo>
                      <a:pt x="468" y="121"/>
                    </a:lnTo>
                    <a:lnTo>
                      <a:pt x="469" y="119"/>
                    </a:lnTo>
                    <a:lnTo>
                      <a:pt x="469" y="117"/>
                    </a:lnTo>
                    <a:lnTo>
                      <a:pt x="470" y="118"/>
                    </a:lnTo>
                    <a:lnTo>
                      <a:pt x="472" y="118"/>
                    </a:lnTo>
                    <a:lnTo>
                      <a:pt x="471" y="117"/>
                    </a:lnTo>
                    <a:lnTo>
                      <a:pt x="472" y="116"/>
                    </a:lnTo>
                    <a:lnTo>
                      <a:pt x="473" y="115"/>
                    </a:lnTo>
                    <a:lnTo>
                      <a:pt x="474" y="115"/>
                    </a:lnTo>
                    <a:lnTo>
                      <a:pt x="475" y="111"/>
                    </a:lnTo>
                    <a:lnTo>
                      <a:pt x="476" y="110"/>
                    </a:lnTo>
                    <a:lnTo>
                      <a:pt x="478" y="107"/>
                    </a:lnTo>
                    <a:lnTo>
                      <a:pt x="479" y="107"/>
                    </a:lnTo>
                    <a:lnTo>
                      <a:pt x="480" y="107"/>
                    </a:lnTo>
                    <a:lnTo>
                      <a:pt x="482" y="106"/>
                    </a:lnTo>
                    <a:lnTo>
                      <a:pt x="486" y="105"/>
                    </a:lnTo>
                    <a:lnTo>
                      <a:pt x="487" y="104"/>
                    </a:lnTo>
                    <a:lnTo>
                      <a:pt x="489" y="103"/>
                    </a:lnTo>
                    <a:lnTo>
                      <a:pt x="491" y="103"/>
                    </a:lnTo>
                    <a:lnTo>
                      <a:pt x="492" y="103"/>
                    </a:lnTo>
                    <a:lnTo>
                      <a:pt x="493" y="103"/>
                    </a:lnTo>
                    <a:lnTo>
                      <a:pt x="493" y="103"/>
                    </a:lnTo>
                    <a:lnTo>
                      <a:pt x="494" y="102"/>
                    </a:lnTo>
                    <a:lnTo>
                      <a:pt x="497" y="103"/>
                    </a:lnTo>
                    <a:lnTo>
                      <a:pt x="498" y="104"/>
                    </a:lnTo>
                    <a:lnTo>
                      <a:pt x="500" y="103"/>
                    </a:lnTo>
                    <a:lnTo>
                      <a:pt x="501" y="103"/>
                    </a:lnTo>
                    <a:lnTo>
                      <a:pt x="502" y="103"/>
                    </a:lnTo>
                    <a:lnTo>
                      <a:pt x="503" y="103"/>
                    </a:lnTo>
                    <a:lnTo>
                      <a:pt x="503" y="103"/>
                    </a:lnTo>
                    <a:lnTo>
                      <a:pt x="504" y="100"/>
                    </a:lnTo>
                    <a:lnTo>
                      <a:pt x="505" y="101"/>
                    </a:lnTo>
                    <a:lnTo>
                      <a:pt x="505" y="100"/>
                    </a:lnTo>
                    <a:lnTo>
                      <a:pt x="507" y="100"/>
                    </a:lnTo>
                    <a:lnTo>
                      <a:pt x="507" y="99"/>
                    </a:lnTo>
                    <a:lnTo>
                      <a:pt x="509" y="98"/>
                    </a:lnTo>
                    <a:lnTo>
                      <a:pt x="511" y="98"/>
                    </a:lnTo>
                    <a:lnTo>
                      <a:pt x="512" y="98"/>
                    </a:lnTo>
                    <a:lnTo>
                      <a:pt x="514" y="96"/>
                    </a:lnTo>
                    <a:lnTo>
                      <a:pt x="514" y="95"/>
                    </a:lnTo>
                    <a:lnTo>
                      <a:pt x="514" y="94"/>
                    </a:lnTo>
                    <a:lnTo>
                      <a:pt x="515" y="94"/>
                    </a:lnTo>
                    <a:lnTo>
                      <a:pt x="516" y="94"/>
                    </a:lnTo>
                    <a:lnTo>
                      <a:pt x="517" y="93"/>
                    </a:lnTo>
                    <a:lnTo>
                      <a:pt x="518" y="92"/>
                    </a:lnTo>
                    <a:lnTo>
                      <a:pt x="520" y="91"/>
                    </a:lnTo>
                    <a:lnTo>
                      <a:pt x="521" y="90"/>
                    </a:lnTo>
                    <a:lnTo>
                      <a:pt x="521" y="88"/>
                    </a:lnTo>
                    <a:lnTo>
                      <a:pt x="521" y="87"/>
                    </a:lnTo>
                    <a:lnTo>
                      <a:pt x="522" y="86"/>
                    </a:lnTo>
                    <a:lnTo>
                      <a:pt x="523" y="86"/>
                    </a:lnTo>
                    <a:lnTo>
                      <a:pt x="524" y="84"/>
                    </a:lnTo>
                    <a:lnTo>
                      <a:pt x="526" y="83"/>
                    </a:lnTo>
                    <a:lnTo>
                      <a:pt x="526" y="83"/>
                    </a:lnTo>
                    <a:lnTo>
                      <a:pt x="526" y="82"/>
                    </a:lnTo>
                    <a:lnTo>
                      <a:pt x="527" y="81"/>
                    </a:lnTo>
                    <a:lnTo>
                      <a:pt x="527" y="80"/>
                    </a:lnTo>
                    <a:lnTo>
                      <a:pt x="527" y="79"/>
                    </a:lnTo>
                    <a:lnTo>
                      <a:pt x="528" y="79"/>
                    </a:lnTo>
                    <a:lnTo>
                      <a:pt x="531" y="77"/>
                    </a:lnTo>
                    <a:lnTo>
                      <a:pt x="531" y="76"/>
                    </a:lnTo>
                    <a:lnTo>
                      <a:pt x="534" y="74"/>
                    </a:lnTo>
                    <a:lnTo>
                      <a:pt x="534" y="73"/>
                    </a:lnTo>
                    <a:lnTo>
                      <a:pt x="535" y="72"/>
                    </a:lnTo>
                    <a:lnTo>
                      <a:pt x="535" y="72"/>
                    </a:lnTo>
                    <a:lnTo>
                      <a:pt x="537" y="71"/>
                    </a:lnTo>
                    <a:lnTo>
                      <a:pt x="539" y="69"/>
                    </a:lnTo>
                    <a:lnTo>
                      <a:pt x="541" y="67"/>
                    </a:lnTo>
                    <a:lnTo>
                      <a:pt x="541" y="65"/>
                    </a:lnTo>
                    <a:lnTo>
                      <a:pt x="541" y="65"/>
                    </a:lnTo>
                    <a:lnTo>
                      <a:pt x="542" y="65"/>
                    </a:lnTo>
                    <a:lnTo>
                      <a:pt x="542" y="63"/>
                    </a:lnTo>
                    <a:lnTo>
                      <a:pt x="543" y="62"/>
                    </a:lnTo>
                    <a:lnTo>
                      <a:pt x="546" y="62"/>
                    </a:lnTo>
                    <a:lnTo>
                      <a:pt x="547" y="60"/>
                    </a:lnTo>
                    <a:lnTo>
                      <a:pt x="548" y="59"/>
                    </a:lnTo>
                    <a:lnTo>
                      <a:pt x="548" y="59"/>
                    </a:lnTo>
                    <a:lnTo>
                      <a:pt x="549" y="59"/>
                    </a:lnTo>
                    <a:lnTo>
                      <a:pt x="552" y="59"/>
                    </a:lnTo>
                    <a:lnTo>
                      <a:pt x="553" y="58"/>
                    </a:lnTo>
                    <a:lnTo>
                      <a:pt x="555" y="58"/>
                    </a:lnTo>
                    <a:lnTo>
                      <a:pt x="556" y="57"/>
                    </a:lnTo>
                    <a:lnTo>
                      <a:pt x="558" y="57"/>
                    </a:lnTo>
                    <a:lnTo>
                      <a:pt x="559" y="55"/>
                    </a:lnTo>
                    <a:lnTo>
                      <a:pt x="560" y="55"/>
                    </a:lnTo>
                    <a:lnTo>
                      <a:pt x="561" y="55"/>
                    </a:lnTo>
                    <a:lnTo>
                      <a:pt x="562" y="55"/>
                    </a:lnTo>
                    <a:lnTo>
                      <a:pt x="563" y="54"/>
                    </a:lnTo>
                    <a:lnTo>
                      <a:pt x="563" y="52"/>
                    </a:lnTo>
                    <a:lnTo>
                      <a:pt x="563" y="51"/>
                    </a:lnTo>
                    <a:lnTo>
                      <a:pt x="562" y="50"/>
                    </a:lnTo>
                    <a:lnTo>
                      <a:pt x="562" y="48"/>
                    </a:lnTo>
                    <a:lnTo>
                      <a:pt x="562" y="47"/>
                    </a:lnTo>
                    <a:lnTo>
                      <a:pt x="562" y="45"/>
                    </a:lnTo>
                    <a:lnTo>
                      <a:pt x="562" y="44"/>
                    </a:lnTo>
                    <a:lnTo>
                      <a:pt x="562" y="42"/>
                    </a:lnTo>
                    <a:lnTo>
                      <a:pt x="563" y="41"/>
                    </a:lnTo>
                    <a:lnTo>
                      <a:pt x="563" y="38"/>
                    </a:lnTo>
                    <a:lnTo>
                      <a:pt x="565" y="37"/>
                    </a:lnTo>
                    <a:lnTo>
                      <a:pt x="565" y="36"/>
                    </a:lnTo>
                    <a:lnTo>
                      <a:pt x="565" y="36"/>
                    </a:lnTo>
                    <a:lnTo>
                      <a:pt x="567" y="30"/>
                    </a:lnTo>
                    <a:lnTo>
                      <a:pt x="568" y="28"/>
                    </a:lnTo>
                    <a:lnTo>
                      <a:pt x="570" y="27"/>
                    </a:lnTo>
                    <a:lnTo>
                      <a:pt x="574" y="25"/>
                    </a:lnTo>
                    <a:lnTo>
                      <a:pt x="576" y="26"/>
                    </a:lnTo>
                    <a:lnTo>
                      <a:pt x="577" y="25"/>
                    </a:lnTo>
                    <a:lnTo>
                      <a:pt x="578" y="26"/>
                    </a:lnTo>
                    <a:lnTo>
                      <a:pt x="579" y="25"/>
                    </a:lnTo>
                    <a:lnTo>
                      <a:pt x="579" y="26"/>
                    </a:lnTo>
                    <a:lnTo>
                      <a:pt x="580" y="26"/>
                    </a:lnTo>
                    <a:lnTo>
                      <a:pt x="581" y="25"/>
                    </a:lnTo>
                    <a:lnTo>
                      <a:pt x="583" y="25"/>
                    </a:lnTo>
                    <a:lnTo>
                      <a:pt x="585" y="21"/>
                    </a:lnTo>
                    <a:lnTo>
                      <a:pt x="586" y="19"/>
                    </a:lnTo>
                    <a:lnTo>
                      <a:pt x="587" y="19"/>
                    </a:lnTo>
                    <a:lnTo>
                      <a:pt x="587" y="18"/>
                    </a:lnTo>
                    <a:lnTo>
                      <a:pt x="588" y="17"/>
                    </a:lnTo>
                    <a:lnTo>
                      <a:pt x="589" y="15"/>
                    </a:lnTo>
                    <a:lnTo>
                      <a:pt x="589" y="14"/>
                    </a:lnTo>
                    <a:lnTo>
                      <a:pt x="591" y="14"/>
                    </a:lnTo>
                    <a:lnTo>
                      <a:pt x="592" y="13"/>
                    </a:lnTo>
                    <a:lnTo>
                      <a:pt x="592" y="12"/>
                    </a:lnTo>
                    <a:lnTo>
                      <a:pt x="593" y="10"/>
                    </a:lnTo>
                    <a:lnTo>
                      <a:pt x="592" y="10"/>
                    </a:lnTo>
                    <a:lnTo>
                      <a:pt x="593" y="8"/>
                    </a:lnTo>
                    <a:lnTo>
                      <a:pt x="594" y="7"/>
                    </a:lnTo>
                    <a:lnTo>
                      <a:pt x="597" y="7"/>
                    </a:lnTo>
                    <a:lnTo>
                      <a:pt x="599" y="6"/>
                    </a:lnTo>
                    <a:lnTo>
                      <a:pt x="600" y="6"/>
                    </a:lnTo>
                    <a:lnTo>
                      <a:pt x="600" y="4"/>
                    </a:lnTo>
                    <a:lnTo>
                      <a:pt x="601" y="3"/>
                    </a:lnTo>
                    <a:lnTo>
                      <a:pt x="603" y="2"/>
                    </a:lnTo>
                    <a:lnTo>
                      <a:pt x="604" y="1"/>
                    </a:lnTo>
                    <a:lnTo>
                      <a:pt x="605" y="1"/>
                    </a:lnTo>
                    <a:lnTo>
                      <a:pt x="607" y="1"/>
                    </a:lnTo>
                    <a:lnTo>
                      <a:pt x="608" y="1"/>
                    </a:lnTo>
                    <a:lnTo>
                      <a:pt x="610" y="0"/>
                    </a:lnTo>
                    <a:lnTo>
                      <a:pt x="613" y="0"/>
                    </a:lnTo>
                    <a:lnTo>
                      <a:pt x="615" y="0"/>
                    </a:lnTo>
                    <a:lnTo>
                      <a:pt x="617" y="0"/>
                    </a:lnTo>
                    <a:lnTo>
                      <a:pt x="620" y="1"/>
                    </a:lnTo>
                    <a:lnTo>
                      <a:pt x="621" y="3"/>
                    </a:lnTo>
                    <a:lnTo>
                      <a:pt x="621" y="5"/>
                    </a:lnTo>
                    <a:lnTo>
                      <a:pt x="622" y="8"/>
                    </a:lnTo>
                    <a:lnTo>
                      <a:pt x="626" y="10"/>
                    </a:lnTo>
                    <a:lnTo>
                      <a:pt x="627" y="10"/>
                    </a:lnTo>
                    <a:lnTo>
                      <a:pt x="621" y="115"/>
                    </a:lnTo>
                    <a:lnTo>
                      <a:pt x="617" y="183"/>
                    </a:lnTo>
                    <a:lnTo>
                      <a:pt x="617" y="185"/>
                    </a:lnTo>
                    <a:lnTo>
                      <a:pt x="615" y="186"/>
                    </a:lnTo>
                    <a:lnTo>
                      <a:pt x="614" y="186"/>
                    </a:lnTo>
                    <a:lnTo>
                      <a:pt x="611" y="186"/>
                    </a:lnTo>
                    <a:lnTo>
                      <a:pt x="610" y="186"/>
                    </a:lnTo>
                    <a:lnTo>
                      <a:pt x="608" y="186"/>
                    </a:lnTo>
                    <a:lnTo>
                      <a:pt x="607" y="185"/>
                    </a:lnTo>
                    <a:lnTo>
                      <a:pt x="606" y="185"/>
                    </a:lnTo>
                    <a:lnTo>
                      <a:pt x="604" y="184"/>
                    </a:lnTo>
                    <a:lnTo>
                      <a:pt x="603" y="185"/>
                    </a:lnTo>
                    <a:lnTo>
                      <a:pt x="602" y="185"/>
                    </a:lnTo>
                    <a:lnTo>
                      <a:pt x="601" y="186"/>
                    </a:lnTo>
                    <a:lnTo>
                      <a:pt x="599" y="188"/>
                    </a:lnTo>
                    <a:lnTo>
                      <a:pt x="598" y="188"/>
                    </a:lnTo>
                    <a:lnTo>
                      <a:pt x="597" y="187"/>
                    </a:lnTo>
                    <a:lnTo>
                      <a:pt x="594" y="188"/>
                    </a:lnTo>
                    <a:lnTo>
                      <a:pt x="593" y="187"/>
                    </a:lnTo>
                    <a:lnTo>
                      <a:pt x="592" y="187"/>
                    </a:lnTo>
                    <a:lnTo>
                      <a:pt x="591" y="185"/>
                    </a:lnTo>
                    <a:lnTo>
                      <a:pt x="590" y="186"/>
                    </a:lnTo>
                    <a:lnTo>
                      <a:pt x="590" y="186"/>
                    </a:lnTo>
                    <a:lnTo>
                      <a:pt x="589" y="186"/>
                    </a:lnTo>
                    <a:lnTo>
                      <a:pt x="589" y="186"/>
                    </a:lnTo>
                    <a:lnTo>
                      <a:pt x="589" y="186"/>
                    </a:lnTo>
                    <a:lnTo>
                      <a:pt x="588" y="186"/>
                    </a:lnTo>
                    <a:lnTo>
                      <a:pt x="587" y="186"/>
                    </a:lnTo>
                    <a:lnTo>
                      <a:pt x="586" y="186"/>
                    </a:lnTo>
                    <a:lnTo>
                      <a:pt x="586" y="184"/>
                    </a:lnTo>
                    <a:lnTo>
                      <a:pt x="586" y="183"/>
                    </a:lnTo>
                    <a:lnTo>
                      <a:pt x="584" y="183"/>
                    </a:lnTo>
                    <a:lnTo>
                      <a:pt x="584" y="182"/>
                    </a:lnTo>
                    <a:lnTo>
                      <a:pt x="584" y="179"/>
                    </a:lnTo>
                    <a:lnTo>
                      <a:pt x="583" y="179"/>
                    </a:lnTo>
                    <a:lnTo>
                      <a:pt x="583" y="179"/>
                    </a:lnTo>
                    <a:lnTo>
                      <a:pt x="583" y="179"/>
                    </a:lnTo>
                    <a:lnTo>
                      <a:pt x="582" y="179"/>
                    </a:lnTo>
                    <a:lnTo>
                      <a:pt x="579" y="180"/>
                    </a:lnTo>
                    <a:lnTo>
                      <a:pt x="579" y="180"/>
                    </a:lnTo>
                    <a:lnTo>
                      <a:pt x="576" y="181"/>
                    </a:lnTo>
                    <a:lnTo>
                      <a:pt x="576" y="180"/>
                    </a:lnTo>
                    <a:lnTo>
                      <a:pt x="576" y="179"/>
                    </a:lnTo>
                    <a:lnTo>
                      <a:pt x="575" y="179"/>
                    </a:lnTo>
                    <a:lnTo>
                      <a:pt x="574" y="180"/>
                    </a:lnTo>
                    <a:lnTo>
                      <a:pt x="573" y="180"/>
                    </a:lnTo>
                    <a:lnTo>
                      <a:pt x="573" y="179"/>
                    </a:lnTo>
                    <a:lnTo>
                      <a:pt x="572" y="180"/>
                    </a:lnTo>
                    <a:lnTo>
                      <a:pt x="572" y="183"/>
                    </a:lnTo>
                    <a:lnTo>
                      <a:pt x="570" y="183"/>
                    </a:lnTo>
                    <a:lnTo>
                      <a:pt x="570" y="184"/>
                    </a:lnTo>
                    <a:lnTo>
                      <a:pt x="569" y="183"/>
                    </a:lnTo>
                    <a:lnTo>
                      <a:pt x="569" y="183"/>
                    </a:lnTo>
                    <a:lnTo>
                      <a:pt x="569" y="182"/>
                    </a:lnTo>
                    <a:lnTo>
                      <a:pt x="569" y="181"/>
                    </a:lnTo>
                    <a:lnTo>
                      <a:pt x="568" y="179"/>
                    </a:lnTo>
                    <a:lnTo>
                      <a:pt x="566" y="179"/>
                    </a:lnTo>
                    <a:lnTo>
                      <a:pt x="566" y="179"/>
                    </a:lnTo>
                    <a:lnTo>
                      <a:pt x="568" y="178"/>
                    </a:lnTo>
                    <a:lnTo>
                      <a:pt x="568" y="176"/>
                    </a:lnTo>
                    <a:lnTo>
                      <a:pt x="568" y="176"/>
                    </a:lnTo>
                    <a:lnTo>
                      <a:pt x="566" y="176"/>
                    </a:lnTo>
                    <a:lnTo>
                      <a:pt x="565" y="174"/>
                    </a:lnTo>
                    <a:lnTo>
                      <a:pt x="565" y="173"/>
                    </a:lnTo>
                    <a:lnTo>
                      <a:pt x="566" y="173"/>
                    </a:lnTo>
                    <a:lnTo>
                      <a:pt x="565" y="172"/>
                    </a:lnTo>
                    <a:lnTo>
                      <a:pt x="565" y="172"/>
                    </a:lnTo>
                    <a:lnTo>
                      <a:pt x="564" y="172"/>
                    </a:lnTo>
                    <a:lnTo>
                      <a:pt x="562" y="172"/>
                    </a:lnTo>
                    <a:lnTo>
                      <a:pt x="562" y="172"/>
                    </a:lnTo>
                    <a:lnTo>
                      <a:pt x="561" y="174"/>
                    </a:lnTo>
                    <a:lnTo>
                      <a:pt x="558" y="174"/>
                    </a:lnTo>
                    <a:lnTo>
                      <a:pt x="557" y="175"/>
                    </a:lnTo>
                    <a:lnTo>
                      <a:pt x="556" y="175"/>
                    </a:lnTo>
                    <a:lnTo>
                      <a:pt x="555" y="176"/>
                    </a:lnTo>
                    <a:lnTo>
                      <a:pt x="555" y="176"/>
                    </a:lnTo>
                    <a:lnTo>
                      <a:pt x="555" y="178"/>
                    </a:lnTo>
                    <a:lnTo>
                      <a:pt x="555" y="179"/>
                    </a:lnTo>
                    <a:lnTo>
                      <a:pt x="552" y="177"/>
                    </a:lnTo>
                    <a:lnTo>
                      <a:pt x="552" y="177"/>
                    </a:lnTo>
                    <a:lnTo>
                      <a:pt x="551" y="177"/>
                    </a:lnTo>
                    <a:lnTo>
                      <a:pt x="550" y="177"/>
                    </a:lnTo>
                    <a:lnTo>
                      <a:pt x="550" y="179"/>
                    </a:lnTo>
                    <a:lnTo>
                      <a:pt x="549" y="179"/>
                    </a:lnTo>
                    <a:lnTo>
                      <a:pt x="548" y="179"/>
                    </a:lnTo>
                    <a:lnTo>
                      <a:pt x="548" y="179"/>
                    </a:lnTo>
                    <a:lnTo>
                      <a:pt x="547" y="180"/>
                    </a:lnTo>
                    <a:lnTo>
                      <a:pt x="546" y="182"/>
                    </a:lnTo>
                    <a:lnTo>
                      <a:pt x="545" y="183"/>
                    </a:lnTo>
                    <a:lnTo>
                      <a:pt x="545" y="183"/>
                    </a:lnTo>
                    <a:lnTo>
                      <a:pt x="544" y="182"/>
                    </a:lnTo>
                    <a:lnTo>
                      <a:pt x="544" y="181"/>
                    </a:lnTo>
                    <a:lnTo>
                      <a:pt x="541" y="182"/>
                    </a:lnTo>
                    <a:lnTo>
                      <a:pt x="541" y="181"/>
                    </a:lnTo>
                    <a:lnTo>
                      <a:pt x="539" y="180"/>
                    </a:lnTo>
                    <a:lnTo>
                      <a:pt x="538" y="180"/>
                    </a:lnTo>
                    <a:lnTo>
                      <a:pt x="537" y="179"/>
                    </a:lnTo>
                    <a:lnTo>
                      <a:pt x="536" y="179"/>
                    </a:lnTo>
                    <a:lnTo>
                      <a:pt x="534" y="179"/>
                    </a:lnTo>
                    <a:lnTo>
                      <a:pt x="535" y="180"/>
                    </a:lnTo>
                    <a:lnTo>
                      <a:pt x="535" y="182"/>
                    </a:lnTo>
                    <a:lnTo>
                      <a:pt x="535" y="183"/>
                    </a:lnTo>
                    <a:lnTo>
                      <a:pt x="532" y="184"/>
                    </a:lnTo>
                    <a:lnTo>
                      <a:pt x="532" y="183"/>
                    </a:lnTo>
                    <a:lnTo>
                      <a:pt x="531" y="183"/>
                    </a:lnTo>
                    <a:lnTo>
                      <a:pt x="531" y="185"/>
                    </a:lnTo>
                    <a:lnTo>
                      <a:pt x="530" y="186"/>
                    </a:lnTo>
                    <a:lnTo>
                      <a:pt x="530" y="187"/>
                    </a:lnTo>
                    <a:lnTo>
                      <a:pt x="529" y="188"/>
                    </a:lnTo>
                    <a:lnTo>
                      <a:pt x="530" y="189"/>
                    </a:lnTo>
                    <a:lnTo>
                      <a:pt x="532" y="188"/>
                    </a:lnTo>
                    <a:lnTo>
                      <a:pt x="533" y="189"/>
                    </a:lnTo>
                    <a:lnTo>
                      <a:pt x="534" y="188"/>
                    </a:lnTo>
                    <a:lnTo>
                      <a:pt x="536" y="190"/>
                    </a:lnTo>
                    <a:lnTo>
                      <a:pt x="537" y="190"/>
                    </a:lnTo>
                    <a:lnTo>
                      <a:pt x="537" y="189"/>
                    </a:lnTo>
                    <a:lnTo>
                      <a:pt x="538" y="190"/>
                    </a:lnTo>
                    <a:lnTo>
                      <a:pt x="539" y="190"/>
                    </a:lnTo>
                    <a:lnTo>
                      <a:pt x="540" y="190"/>
                    </a:lnTo>
                    <a:lnTo>
                      <a:pt x="541" y="190"/>
                    </a:lnTo>
                    <a:lnTo>
                      <a:pt x="541" y="191"/>
                    </a:lnTo>
                    <a:lnTo>
                      <a:pt x="541" y="192"/>
                    </a:lnTo>
                    <a:lnTo>
                      <a:pt x="542" y="193"/>
                    </a:lnTo>
                    <a:lnTo>
                      <a:pt x="538" y="195"/>
                    </a:lnTo>
                    <a:lnTo>
                      <a:pt x="538" y="196"/>
                    </a:lnTo>
                    <a:lnTo>
                      <a:pt x="539" y="196"/>
                    </a:lnTo>
                    <a:lnTo>
                      <a:pt x="541" y="196"/>
                    </a:lnTo>
                    <a:lnTo>
                      <a:pt x="541" y="197"/>
                    </a:lnTo>
                    <a:lnTo>
                      <a:pt x="540" y="198"/>
                    </a:lnTo>
                    <a:lnTo>
                      <a:pt x="539" y="199"/>
                    </a:lnTo>
                    <a:lnTo>
                      <a:pt x="538" y="200"/>
                    </a:lnTo>
                    <a:lnTo>
                      <a:pt x="536" y="199"/>
                    </a:lnTo>
                    <a:lnTo>
                      <a:pt x="537" y="197"/>
                    </a:lnTo>
                    <a:lnTo>
                      <a:pt x="536" y="196"/>
                    </a:lnTo>
                    <a:lnTo>
                      <a:pt x="535" y="195"/>
                    </a:lnTo>
                    <a:lnTo>
                      <a:pt x="535" y="193"/>
                    </a:lnTo>
                    <a:lnTo>
                      <a:pt x="534" y="192"/>
                    </a:lnTo>
                    <a:lnTo>
                      <a:pt x="534" y="191"/>
                    </a:lnTo>
                    <a:lnTo>
                      <a:pt x="532" y="190"/>
                    </a:lnTo>
                    <a:lnTo>
                      <a:pt x="531" y="190"/>
                    </a:lnTo>
                    <a:lnTo>
                      <a:pt x="531" y="191"/>
                    </a:lnTo>
                    <a:lnTo>
                      <a:pt x="531" y="191"/>
                    </a:lnTo>
                    <a:lnTo>
                      <a:pt x="530" y="192"/>
                    </a:lnTo>
                    <a:lnTo>
                      <a:pt x="530" y="193"/>
                    </a:lnTo>
                    <a:lnTo>
                      <a:pt x="530" y="194"/>
                    </a:lnTo>
                    <a:lnTo>
                      <a:pt x="528" y="195"/>
                    </a:lnTo>
                    <a:lnTo>
                      <a:pt x="527" y="196"/>
                    </a:lnTo>
                    <a:lnTo>
                      <a:pt x="527" y="197"/>
                    </a:lnTo>
                    <a:lnTo>
                      <a:pt x="527" y="197"/>
                    </a:lnTo>
                    <a:lnTo>
                      <a:pt x="525" y="197"/>
                    </a:lnTo>
                    <a:lnTo>
                      <a:pt x="524" y="197"/>
                    </a:lnTo>
                    <a:lnTo>
                      <a:pt x="524" y="197"/>
                    </a:lnTo>
                    <a:lnTo>
                      <a:pt x="523" y="197"/>
                    </a:lnTo>
                    <a:lnTo>
                      <a:pt x="522" y="196"/>
                    </a:lnTo>
                    <a:lnTo>
                      <a:pt x="523" y="193"/>
                    </a:lnTo>
                    <a:lnTo>
                      <a:pt x="524" y="193"/>
                    </a:lnTo>
                    <a:lnTo>
                      <a:pt x="524" y="194"/>
                    </a:lnTo>
                    <a:lnTo>
                      <a:pt x="525" y="194"/>
                    </a:lnTo>
                    <a:lnTo>
                      <a:pt x="526" y="194"/>
                    </a:lnTo>
                    <a:lnTo>
                      <a:pt x="526" y="193"/>
                    </a:lnTo>
                    <a:lnTo>
                      <a:pt x="527" y="192"/>
                    </a:lnTo>
                    <a:lnTo>
                      <a:pt x="526" y="191"/>
                    </a:lnTo>
                    <a:lnTo>
                      <a:pt x="526" y="190"/>
                    </a:lnTo>
                    <a:lnTo>
                      <a:pt x="527" y="188"/>
                    </a:lnTo>
                    <a:lnTo>
                      <a:pt x="527" y="187"/>
                    </a:lnTo>
                    <a:lnTo>
                      <a:pt x="523" y="189"/>
                    </a:lnTo>
                    <a:lnTo>
                      <a:pt x="521" y="189"/>
                    </a:lnTo>
                    <a:lnTo>
                      <a:pt x="521" y="189"/>
                    </a:lnTo>
                    <a:lnTo>
                      <a:pt x="521" y="190"/>
                    </a:lnTo>
                    <a:lnTo>
                      <a:pt x="520" y="190"/>
                    </a:lnTo>
                    <a:lnTo>
                      <a:pt x="519" y="190"/>
                    </a:lnTo>
                    <a:lnTo>
                      <a:pt x="519" y="189"/>
                    </a:lnTo>
                    <a:lnTo>
                      <a:pt x="519" y="188"/>
                    </a:lnTo>
                    <a:lnTo>
                      <a:pt x="521" y="189"/>
                    </a:lnTo>
                    <a:lnTo>
                      <a:pt x="521" y="188"/>
                    </a:lnTo>
                    <a:lnTo>
                      <a:pt x="523" y="186"/>
                    </a:lnTo>
                    <a:lnTo>
                      <a:pt x="524" y="186"/>
                    </a:lnTo>
                    <a:lnTo>
                      <a:pt x="523" y="184"/>
                    </a:lnTo>
                    <a:lnTo>
                      <a:pt x="524" y="183"/>
                    </a:lnTo>
                    <a:lnTo>
                      <a:pt x="521" y="184"/>
                    </a:lnTo>
                    <a:lnTo>
                      <a:pt x="520" y="184"/>
                    </a:lnTo>
                    <a:lnTo>
                      <a:pt x="519" y="184"/>
                    </a:lnTo>
                    <a:lnTo>
                      <a:pt x="518" y="183"/>
                    </a:lnTo>
                    <a:lnTo>
                      <a:pt x="519" y="183"/>
                    </a:lnTo>
                    <a:lnTo>
                      <a:pt x="521" y="183"/>
                    </a:lnTo>
                    <a:lnTo>
                      <a:pt x="521" y="183"/>
                    </a:lnTo>
                    <a:lnTo>
                      <a:pt x="521" y="182"/>
                    </a:lnTo>
                    <a:lnTo>
                      <a:pt x="521" y="181"/>
                    </a:lnTo>
                    <a:lnTo>
                      <a:pt x="522" y="179"/>
                    </a:lnTo>
                    <a:lnTo>
                      <a:pt x="521" y="179"/>
                    </a:lnTo>
                    <a:lnTo>
                      <a:pt x="521" y="179"/>
                    </a:lnTo>
                    <a:lnTo>
                      <a:pt x="519" y="178"/>
                    </a:lnTo>
                    <a:lnTo>
                      <a:pt x="517" y="179"/>
                    </a:lnTo>
                    <a:lnTo>
                      <a:pt x="516" y="179"/>
                    </a:lnTo>
                    <a:lnTo>
                      <a:pt x="515" y="179"/>
                    </a:lnTo>
                    <a:lnTo>
                      <a:pt x="516" y="179"/>
                    </a:lnTo>
                    <a:lnTo>
                      <a:pt x="516" y="178"/>
                    </a:lnTo>
                    <a:lnTo>
                      <a:pt x="517" y="177"/>
                    </a:lnTo>
                    <a:lnTo>
                      <a:pt x="516" y="177"/>
                    </a:lnTo>
                    <a:lnTo>
                      <a:pt x="514" y="176"/>
                    </a:lnTo>
                    <a:lnTo>
                      <a:pt x="513" y="176"/>
                    </a:lnTo>
                    <a:lnTo>
                      <a:pt x="513" y="175"/>
                    </a:lnTo>
                    <a:lnTo>
                      <a:pt x="512" y="175"/>
                    </a:lnTo>
                    <a:lnTo>
                      <a:pt x="511" y="176"/>
                    </a:lnTo>
                    <a:lnTo>
                      <a:pt x="510" y="176"/>
                    </a:lnTo>
                    <a:lnTo>
                      <a:pt x="510" y="176"/>
                    </a:lnTo>
                    <a:lnTo>
                      <a:pt x="509" y="175"/>
                    </a:lnTo>
                    <a:lnTo>
                      <a:pt x="510" y="175"/>
                    </a:lnTo>
                    <a:lnTo>
                      <a:pt x="510" y="173"/>
                    </a:lnTo>
                    <a:lnTo>
                      <a:pt x="510" y="172"/>
                    </a:lnTo>
                    <a:lnTo>
                      <a:pt x="509" y="172"/>
                    </a:lnTo>
                    <a:lnTo>
                      <a:pt x="509" y="172"/>
                    </a:lnTo>
                    <a:lnTo>
                      <a:pt x="507" y="172"/>
                    </a:lnTo>
                    <a:lnTo>
                      <a:pt x="507" y="172"/>
                    </a:lnTo>
                    <a:lnTo>
                      <a:pt x="507" y="172"/>
                    </a:lnTo>
                    <a:lnTo>
                      <a:pt x="505" y="172"/>
                    </a:lnTo>
                    <a:lnTo>
                      <a:pt x="507" y="174"/>
                    </a:lnTo>
                    <a:lnTo>
                      <a:pt x="507" y="175"/>
                    </a:lnTo>
                    <a:lnTo>
                      <a:pt x="506" y="176"/>
                    </a:lnTo>
                    <a:lnTo>
                      <a:pt x="505" y="176"/>
                    </a:lnTo>
                    <a:lnTo>
                      <a:pt x="506" y="176"/>
                    </a:lnTo>
                    <a:lnTo>
                      <a:pt x="506" y="177"/>
                    </a:lnTo>
                    <a:lnTo>
                      <a:pt x="505" y="177"/>
                    </a:lnTo>
                    <a:lnTo>
                      <a:pt x="504" y="177"/>
                    </a:lnTo>
                    <a:lnTo>
                      <a:pt x="503" y="177"/>
                    </a:lnTo>
                    <a:lnTo>
                      <a:pt x="503" y="176"/>
                    </a:lnTo>
                    <a:lnTo>
                      <a:pt x="503" y="176"/>
                    </a:lnTo>
                    <a:lnTo>
                      <a:pt x="502" y="176"/>
                    </a:lnTo>
                    <a:lnTo>
                      <a:pt x="501" y="176"/>
                    </a:lnTo>
                    <a:lnTo>
                      <a:pt x="500" y="175"/>
                    </a:lnTo>
                    <a:lnTo>
                      <a:pt x="500" y="174"/>
                    </a:lnTo>
                    <a:lnTo>
                      <a:pt x="499" y="173"/>
                    </a:lnTo>
                    <a:lnTo>
                      <a:pt x="497" y="174"/>
                    </a:lnTo>
                    <a:lnTo>
                      <a:pt x="496" y="173"/>
                    </a:lnTo>
                    <a:lnTo>
                      <a:pt x="495" y="173"/>
                    </a:lnTo>
                    <a:lnTo>
                      <a:pt x="495" y="174"/>
                    </a:lnTo>
                    <a:lnTo>
                      <a:pt x="494" y="175"/>
                    </a:lnTo>
                    <a:lnTo>
                      <a:pt x="494" y="176"/>
                    </a:lnTo>
                    <a:lnTo>
                      <a:pt x="492" y="178"/>
                    </a:lnTo>
                    <a:lnTo>
                      <a:pt x="493" y="179"/>
                    </a:lnTo>
                    <a:lnTo>
                      <a:pt x="493" y="179"/>
                    </a:lnTo>
                    <a:lnTo>
                      <a:pt x="494" y="179"/>
                    </a:lnTo>
                    <a:lnTo>
                      <a:pt x="493" y="179"/>
                    </a:lnTo>
                    <a:lnTo>
                      <a:pt x="492" y="179"/>
                    </a:lnTo>
                    <a:lnTo>
                      <a:pt x="492" y="180"/>
                    </a:lnTo>
                    <a:lnTo>
                      <a:pt x="491" y="182"/>
                    </a:lnTo>
                    <a:lnTo>
                      <a:pt x="490" y="183"/>
                    </a:lnTo>
                    <a:lnTo>
                      <a:pt x="490" y="183"/>
                    </a:lnTo>
                    <a:lnTo>
                      <a:pt x="491" y="183"/>
                    </a:lnTo>
                    <a:lnTo>
                      <a:pt x="491" y="184"/>
                    </a:lnTo>
                    <a:lnTo>
                      <a:pt x="491" y="185"/>
                    </a:lnTo>
                    <a:lnTo>
                      <a:pt x="493" y="185"/>
                    </a:lnTo>
                    <a:lnTo>
                      <a:pt x="493" y="186"/>
                    </a:lnTo>
                    <a:lnTo>
                      <a:pt x="492" y="186"/>
                    </a:lnTo>
                    <a:lnTo>
                      <a:pt x="491" y="186"/>
                    </a:lnTo>
                    <a:lnTo>
                      <a:pt x="491" y="186"/>
                    </a:lnTo>
                    <a:lnTo>
                      <a:pt x="487" y="186"/>
                    </a:lnTo>
                    <a:lnTo>
                      <a:pt x="486" y="186"/>
                    </a:lnTo>
                    <a:lnTo>
                      <a:pt x="486" y="185"/>
                    </a:lnTo>
                    <a:lnTo>
                      <a:pt x="486" y="185"/>
                    </a:lnTo>
                    <a:lnTo>
                      <a:pt x="487" y="184"/>
                    </a:lnTo>
                    <a:lnTo>
                      <a:pt x="487" y="183"/>
                    </a:lnTo>
                    <a:lnTo>
                      <a:pt x="486" y="182"/>
                    </a:lnTo>
                    <a:lnTo>
                      <a:pt x="485" y="182"/>
                    </a:lnTo>
                    <a:lnTo>
                      <a:pt x="486" y="181"/>
                    </a:lnTo>
                    <a:lnTo>
                      <a:pt x="487" y="179"/>
                    </a:lnTo>
                    <a:lnTo>
                      <a:pt x="486" y="178"/>
                    </a:lnTo>
                    <a:lnTo>
                      <a:pt x="485" y="176"/>
                    </a:lnTo>
                    <a:lnTo>
                      <a:pt x="483" y="176"/>
                    </a:lnTo>
                    <a:lnTo>
                      <a:pt x="482" y="177"/>
                    </a:lnTo>
                    <a:lnTo>
                      <a:pt x="482" y="176"/>
                    </a:lnTo>
                    <a:lnTo>
                      <a:pt x="481" y="176"/>
                    </a:lnTo>
                    <a:lnTo>
                      <a:pt x="479" y="175"/>
                    </a:lnTo>
                    <a:lnTo>
                      <a:pt x="478" y="175"/>
                    </a:lnTo>
                    <a:lnTo>
                      <a:pt x="477" y="175"/>
                    </a:lnTo>
                    <a:lnTo>
                      <a:pt x="476" y="175"/>
                    </a:lnTo>
                    <a:lnTo>
                      <a:pt x="476" y="175"/>
                    </a:lnTo>
                    <a:lnTo>
                      <a:pt x="474" y="173"/>
                    </a:lnTo>
                    <a:lnTo>
                      <a:pt x="471" y="172"/>
                    </a:lnTo>
                    <a:lnTo>
                      <a:pt x="468" y="172"/>
                    </a:lnTo>
                    <a:lnTo>
                      <a:pt x="468" y="172"/>
                    </a:lnTo>
                    <a:lnTo>
                      <a:pt x="468" y="173"/>
                    </a:lnTo>
                    <a:lnTo>
                      <a:pt x="466" y="173"/>
                    </a:lnTo>
                    <a:lnTo>
                      <a:pt x="466" y="174"/>
                    </a:lnTo>
                    <a:lnTo>
                      <a:pt x="463" y="175"/>
                    </a:lnTo>
                    <a:lnTo>
                      <a:pt x="462" y="175"/>
                    </a:lnTo>
                    <a:lnTo>
                      <a:pt x="462" y="176"/>
                    </a:lnTo>
                    <a:lnTo>
                      <a:pt x="462" y="177"/>
                    </a:lnTo>
                    <a:lnTo>
                      <a:pt x="462" y="179"/>
                    </a:lnTo>
                    <a:lnTo>
                      <a:pt x="459" y="179"/>
                    </a:lnTo>
                    <a:lnTo>
                      <a:pt x="458" y="179"/>
                    </a:lnTo>
                    <a:lnTo>
                      <a:pt x="456" y="179"/>
                    </a:lnTo>
                    <a:lnTo>
                      <a:pt x="455" y="178"/>
                    </a:lnTo>
                    <a:lnTo>
                      <a:pt x="455" y="177"/>
                    </a:lnTo>
                    <a:lnTo>
                      <a:pt x="454" y="177"/>
                    </a:lnTo>
                    <a:lnTo>
                      <a:pt x="454" y="179"/>
                    </a:lnTo>
                    <a:lnTo>
                      <a:pt x="455" y="179"/>
                    </a:lnTo>
                    <a:lnTo>
                      <a:pt x="455" y="182"/>
                    </a:lnTo>
                    <a:lnTo>
                      <a:pt x="455" y="183"/>
                    </a:lnTo>
                    <a:lnTo>
                      <a:pt x="456" y="183"/>
                    </a:lnTo>
                    <a:lnTo>
                      <a:pt x="455" y="183"/>
                    </a:lnTo>
                    <a:lnTo>
                      <a:pt x="455" y="184"/>
                    </a:lnTo>
                    <a:lnTo>
                      <a:pt x="454" y="183"/>
                    </a:lnTo>
                    <a:lnTo>
                      <a:pt x="453" y="185"/>
                    </a:lnTo>
                    <a:lnTo>
                      <a:pt x="452" y="185"/>
                    </a:lnTo>
                    <a:lnTo>
                      <a:pt x="452" y="184"/>
                    </a:lnTo>
                    <a:lnTo>
                      <a:pt x="452" y="182"/>
                    </a:lnTo>
                    <a:lnTo>
                      <a:pt x="449" y="183"/>
                    </a:lnTo>
                    <a:lnTo>
                      <a:pt x="447" y="184"/>
                    </a:lnTo>
                    <a:lnTo>
                      <a:pt x="446" y="183"/>
                    </a:lnTo>
                    <a:lnTo>
                      <a:pt x="445" y="184"/>
                    </a:lnTo>
                    <a:lnTo>
                      <a:pt x="445" y="184"/>
                    </a:lnTo>
                    <a:lnTo>
                      <a:pt x="445" y="186"/>
                    </a:lnTo>
                    <a:lnTo>
                      <a:pt x="444" y="186"/>
                    </a:lnTo>
                    <a:lnTo>
                      <a:pt x="445" y="186"/>
                    </a:lnTo>
                    <a:lnTo>
                      <a:pt x="445" y="186"/>
                    </a:lnTo>
                    <a:lnTo>
                      <a:pt x="448" y="187"/>
                    </a:lnTo>
                    <a:lnTo>
                      <a:pt x="448" y="187"/>
                    </a:lnTo>
                    <a:lnTo>
                      <a:pt x="449" y="188"/>
                    </a:lnTo>
                    <a:lnTo>
                      <a:pt x="450" y="188"/>
                    </a:lnTo>
                    <a:lnTo>
                      <a:pt x="450" y="190"/>
                    </a:lnTo>
                    <a:lnTo>
                      <a:pt x="452" y="190"/>
                    </a:lnTo>
                    <a:lnTo>
                      <a:pt x="454" y="191"/>
                    </a:lnTo>
                    <a:lnTo>
                      <a:pt x="453" y="193"/>
                    </a:lnTo>
                    <a:lnTo>
                      <a:pt x="452" y="193"/>
                    </a:lnTo>
                    <a:lnTo>
                      <a:pt x="450" y="193"/>
                    </a:lnTo>
                    <a:lnTo>
                      <a:pt x="448" y="191"/>
                    </a:lnTo>
                    <a:lnTo>
                      <a:pt x="445" y="193"/>
                    </a:lnTo>
                    <a:lnTo>
                      <a:pt x="442" y="193"/>
                    </a:lnTo>
                    <a:lnTo>
                      <a:pt x="441" y="193"/>
                    </a:lnTo>
                    <a:lnTo>
                      <a:pt x="440" y="194"/>
                    </a:lnTo>
                    <a:lnTo>
                      <a:pt x="440" y="195"/>
                    </a:lnTo>
                    <a:lnTo>
                      <a:pt x="439" y="195"/>
                    </a:lnTo>
                    <a:lnTo>
                      <a:pt x="438" y="196"/>
                    </a:lnTo>
                    <a:lnTo>
                      <a:pt x="439" y="198"/>
                    </a:lnTo>
                    <a:lnTo>
                      <a:pt x="439" y="200"/>
                    </a:lnTo>
                    <a:lnTo>
                      <a:pt x="441" y="201"/>
                    </a:lnTo>
                    <a:lnTo>
                      <a:pt x="441" y="201"/>
                    </a:lnTo>
                    <a:lnTo>
                      <a:pt x="441" y="202"/>
                    </a:lnTo>
                    <a:lnTo>
                      <a:pt x="441" y="203"/>
                    </a:lnTo>
                    <a:lnTo>
                      <a:pt x="440" y="203"/>
                    </a:lnTo>
                    <a:lnTo>
                      <a:pt x="441" y="203"/>
                    </a:lnTo>
                    <a:lnTo>
                      <a:pt x="441" y="204"/>
                    </a:lnTo>
                    <a:lnTo>
                      <a:pt x="441" y="205"/>
                    </a:lnTo>
                    <a:lnTo>
                      <a:pt x="439" y="206"/>
                    </a:lnTo>
                    <a:lnTo>
                      <a:pt x="438" y="207"/>
                    </a:lnTo>
                    <a:lnTo>
                      <a:pt x="438" y="207"/>
                    </a:lnTo>
                    <a:lnTo>
                      <a:pt x="437" y="207"/>
                    </a:lnTo>
                    <a:lnTo>
                      <a:pt x="435" y="205"/>
                    </a:lnTo>
                    <a:lnTo>
                      <a:pt x="435" y="204"/>
                    </a:lnTo>
                    <a:lnTo>
                      <a:pt x="434" y="204"/>
                    </a:lnTo>
                    <a:lnTo>
                      <a:pt x="432" y="205"/>
                    </a:lnTo>
                    <a:lnTo>
                      <a:pt x="431" y="204"/>
                    </a:lnTo>
                    <a:lnTo>
                      <a:pt x="431" y="203"/>
                    </a:lnTo>
                    <a:lnTo>
                      <a:pt x="431" y="202"/>
                    </a:lnTo>
                    <a:lnTo>
                      <a:pt x="428" y="200"/>
                    </a:lnTo>
                    <a:lnTo>
                      <a:pt x="427" y="201"/>
                    </a:lnTo>
                    <a:lnTo>
                      <a:pt x="427" y="203"/>
                    </a:lnTo>
                    <a:lnTo>
                      <a:pt x="427" y="205"/>
                    </a:lnTo>
                    <a:lnTo>
                      <a:pt x="426" y="207"/>
                    </a:lnTo>
                    <a:lnTo>
                      <a:pt x="426" y="208"/>
                    </a:lnTo>
                    <a:lnTo>
                      <a:pt x="427" y="208"/>
                    </a:lnTo>
                    <a:lnTo>
                      <a:pt x="428" y="207"/>
                    </a:lnTo>
                    <a:lnTo>
                      <a:pt x="428" y="207"/>
                    </a:lnTo>
                    <a:lnTo>
                      <a:pt x="428" y="209"/>
                    </a:lnTo>
                    <a:lnTo>
                      <a:pt x="430" y="210"/>
                    </a:lnTo>
                    <a:lnTo>
                      <a:pt x="431" y="210"/>
                    </a:lnTo>
                    <a:lnTo>
                      <a:pt x="428" y="212"/>
                    </a:lnTo>
                    <a:lnTo>
                      <a:pt x="430" y="214"/>
                    </a:lnTo>
                    <a:lnTo>
                      <a:pt x="430" y="215"/>
                    </a:lnTo>
                    <a:lnTo>
                      <a:pt x="430" y="216"/>
                    </a:lnTo>
                    <a:lnTo>
                      <a:pt x="431" y="217"/>
                    </a:lnTo>
                    <a:lnTo>
                      <a:pt x="431" y="218"/>
                    </a:lnTo>
                    <a:lnTo>
                      <a:pt x="428" y="217"/>
                    </a:lnTo>
                    <a:lnTo>
                      <a:pt x="427" y="217"/>
                    </a:lnTo>
                    <a:lnTo>
                      <a:pt x="426" y="217"/>
                    </a:lnTo>
                    <a:lnTo>
                      <a:pt x="425" y="218"/>
                    </a:lnTo>
                    <a:lnTo>
                      <a:pt x="425" y="219"/>
                    </a:lnTo>
                    <a:lnTo>
                      <a:pt x="427" y="221"/>
                    </a:lnTo>
                    <a:lnTo>
                      <a:pt x="426" y="222"/>
                    </a:lnTo>
                    <a:lnTo>
                      <a:pt x="426" y="223"/>
                    </a:lnTo>
                    <a:lnTo>
                      <a:pt x="424" y="224"/>
                    </a:lnTo>
                    <a:lnTo>
                      <a:pt x="423" y="225"/>
                    </a:lnTo>
                    <a:lnTo>
                      <a:pt x="422" y="224"/>
                    </a:lnTo>
                    <a:lnTo>
                      <a:pt x="421" y="224"/>
                    </a:lnTo>
                    <a:lnTo>
                      <a:pt x="421" y="224"/>
                    </a:lnTo>
                    <a:lnTo>
                      <a:pt x="416" y="225"/>
                    </a:lnTo>
                    <a:lnTo>
                      <a:pt x="414" y="225"/>
                    </a:lnTo>
                    <a:lnTo>
                      <a:pt x="414" y="224"/>
                    </a:lnTo>
                    <a:lnTo>
                      <a:pt x="411" y="224"/>
                    </a:lnTo>
                    <a:lnTo>
                      <a:pt x="410" y="225"/>
                    </a:lnTo>
                    <a:lnTo>
                      <a:pt x="409" y="225"/>
                    </a:lnTo>
                    <a:lnTo>
                      <a:pt x="408" y="225"/>
                    </a:lnTo>
                    <a:lnTo>
                      <a:pt x="408" y="224"/>
                    </a:lnTo>
                    <a:lnTo>
                      <a:pt x="407" y="224"/>
                    </a:lnTo>
                    <a:lnTo>
                      <a:pt x="406" y="225"/>
                    </a:lnTo>
                    <a:lnTo>
                      <a:pt x="404" y="225"/>
                    </a:lnTo>
                    <a:lnTo>
                      <a:pt x="404" y="225"/>
                    </a:lnTo>
                    <a:lnTo>
                      <a:pt x="403" y="226"/>
                    </a:lnTo>
                    <a:lnTo>
                      <a:pt x="404" y="227"/>
                    </a:lnTo>
                    <a:lnTo>
                      <a:pt x="404" y="228"/>
                    </a:lnTo>
                    <a:lnTo>
                      <a:pt x="403" y="230"/>
                    </a:lnTo>
                    <a:lnTo>
                      <a:pt x="401" y="230"/>
                    </a:lnTo>
                    <a:lnTo>
                      <a:pt x="400" y="228"/>
                    </a:lnTo>
                    <a:lnTo>
                      <a:pt x="400" y="229"/>
                    </a:lnTo>
                    <a:lnTo>
                      <a:pt x="399" y="229"/>
                    </a:lnTo>
                    <a:lnTo>
                      <a:pt x="399" y="230"/>
                    </a:lnTo>
                    <a:lnTo>
                      <a:pt x="397" y="232"/>
                    </a:lnTo>
                    <a:lnTo>
                      <a:pt x="397" y="234"/>
                    </a:lnTo>
                    <a:lnTo>
                      <a:pt x="396" y="234"/>
                    </a:lnTo>
                    <a:lnTo>
                      <a:pt x="394" y="233"/>
                    </a:lnTo>
                    <a:lnTo>
                      <a:pt x="394" y="232"/>
                    </a:lnTo>
                    <a:lnTo>
                      <a:pt x="393" y="231"/>
                    </a:lnTo>
                    <a:lnTo>
                      <a:pt x="393" y="232"/>
                    </a:lnTo>
                    <a:lnTo>
                      <a:pt x="392" y="233"/>
                    </a:lnTo>
                    <a:lnTo>
                      <a:pt x="391" y="234"/>
                    </a:lnTo>
                    <a:lnTo>
                      <a:pt x="390" y="234"/>
                    </a:lnTo>
                    <a:lnTo>
                      <a:pt x="390" y="234"/>
                    </a:lnTo>
                    <a:lnTo>
                      <a:pt x="389" y="234"/>
                    </a:lnTo>
                    <a:lnTo>
                      <a:pt x="388" y="234"/>
                    </a:lnTo>
                    <a:lnTo>
                      <a:pt x="388" y="236"/>
                    </a:lnTo>
                    <a:lnTo>
                      <a:pt x="389" y="237"/>
                    </a:lnTo>
                    <a:lnTo>
                      <a:pt x="390" y="238"/>
                    </a:lnTo>
                    <a:lnTo>
                      <a:pt x="390" y="239"/>
                    </a:lnTo>
                    <a:lnTo>
                      <a:pt x="390" y="240"/>
                    </a:lnTo>
                    <a:lnTo>
                      <a:pt x="388" y="240"/>
                    </a:lnTo>
                    <a:lnTo>
                      <a:pt x="387" y="241"/>
                    </a:lnTo>
                    <a:lnTo>
                      <a:pt x="386" y="241"/>
                    </a:lnTo>
                    <a:lnTo>
                      <a:pt x="386" y="242"/>
                    </a:lnTo>
                    <a:lnTo>
                      <a:pt x="384" y="245"/>
                    </a:lnTo>
                    <a:lnTo>
                      <a:pt x="383" y="246"/>
                    </a:lnTo>
                    <a:lnTo>
                      <a:pt x="382" y="246"/>
                    </a:lnTo>
                    <a:lnTo>
                      <a:pt x="381" y="246"/>
                    </a:lnTo>
                    <a:lnTo>
                      <a:pt x="380" y="246"/>
                    </a:lnTo>
                    <a:lnTo>
                      <a:pt x="379" y="245"/>
                    </a:lnTo>
                    <a:lnTo>
                      <a:pt x="377" y="245"/>
                    </a:lnTo>
                    <a:lnTo>
                      <a:pt x="375" y="245"/>
                    </a:lnTo>
                    <a:lnTo>
                      <a:pt x="373" y="243"/>
                    </a:lnTo>
                    <a:lnTo>
                      <a:pt x="373" y="241"/>
                    </a:lnTo>
                    <a:lnTo>
                      <a:pt x="372" y="239"/>
                    </a:lnTo>
                    <a:lnTo>
                      <a:pt x="371" y="239"/>
                    </a:lnTo>
                    <a:lnTo>
                      <a:pt x="371" y="238"/>
                    </a:lnTo>
                    <a:lnTo>
                      <a:pt x="371" y="238"/>
                    </a:lnTo>
                    <a:lnTo>
                      <a:pt x="373" y="236"/>
                    </a:lnTo>
                    <a:lnTo>
                      <a:pt x="373" y="235"/>
                    </a:lnTo>
                    <a:lnTo>
                      <a:pt x="373" y="233"/>
                    </a:lnTo>
                    <a:lnTo>
                      <a:pt x="372" y="232"/>
                    </a:lnTo>
                    <a:lnTo>
                      <a:pt x="373" y="231"/>
                    </a:lnTo>
                    <a:lnTo>
                      <a:pt x="375" y="229"/>
                    </a:lnTo>
                    <a:lnTo>
                      <a:pt x="376" y="229"/>
                    </a:lnTo>
                    <a:lnTo>
                      <a:pt x="375" y="228"/>
                    </a:lnTo>
                    <a:lnTo>
                      <a:pt x="373" y="228"/>
                    </a:lnTo>
                    <a:lnTo>
                      <a:pt x="371" y="228"/>
                    </a:lnTo>
                    <a:lnTo>
                      <a:pt x="370" y="229"/>
                    </a:lnTo>
                    <a:lnTo>
                      <a:pt x="368" y="230"/>
                    </a:lnTo>
                    <a:lnTo>
                      <a:pt x="367" y="229"/>
                    </a:lnTo>
                    <a:lnTo>
                      <a:pt x="366" y="228"/>
                    </a:lnTo>
                    <a:lnTo>
                      <a:pt x="365" y="226"/>
                    </a:lnTo>
                    <a:lnTo>
                      <a:pt x="363" y="224"/>
                    </a:lnTo>
                    <a:lnTo>
                      <a:pt x="362" y="225"/>
                    </a:lnTo>
                    <a:lnTo>
                      <a:pt x="361" y="225"/>
                    </a:lnTo>
                    <a:lnTo>
                      <a:pt x="359" y="224"/>
                    </a:lnTo>
                    <a:lnTo>
                      <a:pt x="359" y="223"/>
                    </a:lnTo>
                    <a:lnTo>
                      <a:pt x="358" y="222"/>
                    </a:lnTo>
                    <a:lnTo>
                      <a:pt x="357" y="223"/>
                    </a:lnTo>
                    <a:lnTo>
                      <a:pt x="355" y="224"/>
                    </a:lnTo>
                    <a:lnTo>
                      <a:pt x="355" y="225"/>
                    </a:lnTo>
                    <a:lnTo>
                      <a:pt x="353" y="226"/>
                    </a:lnTo>
                    <a:lnTo>
                      <a:pt x="351" y="226"/>
                    </a:lnTo>
                    <a:lnTo>
                      <a:pt x="351" y="225"/>
                    </a:lnTo>
                    <a:lnTo>
                      <a:pt x="348" y="224"/>
                    </a:lnTo>
                    <a:lnTo>
                      <a:pt x="346" y="224"/>
                    </a:lnTo>
                    <a:lnTo>
                      <a:pt x="344" y="224"/>
                    </a:lnTo>
                    <a:lnTo>
                      <a:pt x="342" y="225"/>
                    </a:lnTo>
                    <a:lnTo>
                      <a:pt x="338" y="225"/>
                    </a:lnTo>
                    <a:lnTo>
                      <a:pt x="337" y="224"/>
                    </a:lnTo>
                    <a:lnTo>
                      <a:pt x="335" y="224"/>
                    </a:lnTo>
                    <a:lnTo>
                      <a:pt x="332" y="224"/>
                    </a:lnTo>
                    <a:lnTo>
                      <a:pt x="331" y="224"/>
                    </a:lnTo>
                    <a:lnTo>
                      <a:pt x="331" y="224"/>
                    </a:lnTo>
                    <a:lnTo>
                      <a:pt x="327" y="223"/>
                    </a:lnTo>
                    <a:lnTo>
                      <a:pt x="324" y="224"/>
                    </a:lnTo>
                    <a:lnTo>
                      <a:pt x="323" y="224"/>
                    </a:lnTo>
                    <a:lnTo>
                      <a:pt x="322" y="227"/>
                    </a:lnTo>
                    <a:lnTo>
                      <a:pt x="321" y="227"/>
                    </a:lnTo>
                    <a:lnTo>
                      <a:pt x="321" y="228"/>
                    </a:lnTo>
                    <a:lnTo>
                      <a:pt x="320" y="228"/>
                    </a:lnTo>
                    <a:lnTo>
                      <a:pt x="320" y="227"/>
                    </a:lnTo>
                    <a:lnTo>
                      <a:pt x="320" y="225"/>
                    </a:lnTo>
                    <a:lnTo>
                      <a:pt x="318" y="224"/>
                    </a:lnTo>
                    <a:lnTo>
                      <a:pt x="317" y="224"/>
                    </a:lnTo>
                    <a:lnTo>
                      <a:pt x="318" y="221"/>
                    </a:lnTo>
                    <a:lnTo>
                      <a:pt x="317" y="221"/>
                    </a:lnTo>
                    <a:lnTo>
                      <a:pt x="317" y="220"/>
                    </a:lnTo>
                    <a:lnTo>
                      <a:pt x="316" y="219"/>
                    </a:lnTo>
                    <a:lnTo>
                      <a:pt x="315" y="216"/>
                    </a:lnTo>
                    <a:lnTo>
                      <a:pt x="313" y="215"/>
                    </a:lnTo>
                    <a:lnTo>
                      <a:pt x="311" y="214"/>
                    </a:lnTo>
                    <a:lnTo>
                      <a:pt x="310" y="213"/>
                    </a:lnTo>
                    <a:lnTo>
                      <a:pt x="310" y="210"/>
                    </a:lnTo>
                    <a:lnTo>
                      <a:pt x="307" y="208"/>
                    </a:lnTo>
                    <a:lnTo>
                      <a:pt x="304" y="207"/>
                    </a:lnTo>
                    <a:lnTo>
                      <a:pt x="304" y="207"/>
                    </a:lnTo>
                    <a:lnTo>
                      <a:pt x="303" y="206"/>
                    </a:lnTo>
                    <a:lnTo>
                      <a:pt x="301" y="203"/>
                    </a:lnTo>
                    <a:lnTo>
                      <a:pt x="300" y="202"/>
                    </a:lnTo>
                    <a:lnTo>
                      <a:pt x="300" y="200"/>
                    </a:lnTo>
                    <a:lnTo>
                      <a:pt x="300" y="199"/>
                    </a:lnTo>
                    <a:lnTo>
                      <a:pt x="299" y="200"/>
                    </a:lnTo>
                    <a:lnTo>
                      <a:pt x="298" y="200"/>
                    </a:lnTo>
                    <a:lnTo>
                      <a:pt x="297" y="201"/>
                    </a:lnTo>
                    <a:lnTo>
                      <a:pt x="297" y="202"/>
                    </a:lnTo>
                    <a:lnTo>
                      <a:pt x="295" y="202"/>
                    </a:lnTo>
                    <a:lnTo>
                      <a:pt x="294" y="202"/>
                    </a:lnTo>
                    <a:lnTo>
                      <a:pt x="293" y="202"/>
                    </a:lnTo>
                    <a:lnTo>
                      <a:pt x="292" y="199"/>
                    </a:lnTo>
                    <a:lnTo>
                      <a:pt x="291" y="199"/>
                    </a:lnTo>
                    <a:lnTo>
                      <a:pt x="290" y="200"/>
                    </a:lnTo>
                    <a:lnTo>
                      <a:pt x="290" y="201"/>
                    </a:lnTo>
                    <a:lnTo>
                      <a:pt x="289" y="203"/>
                    </a:lnTo>
                    <a:lnTo>
                      <a:pt x="290" y="204"/>
                    </a:lnTo>
                    <a:lnTo>
                      <a:pt x="290" y="206"/>
                    </a:lnTo>
                    <a:lnTo>
                      <a:pt x="290" y="207"/>
                    </a:lnTo>
                    <a:lnTo>
                      <a:pt x="290" y="207"/>
                    </a:lnTo>
                    <a:lnTo>
                      <a:pt x="289" y="209"/>
                    </a:lnTo>
                    <a:lnTo>
                      <a:pt x="288" y="209"/>
                    </a:lnTo>
                    <a:lnTo>
                      <a:pt x="285" y="209"/>
                    </a:lnTo>
                    <a:lnTo>
                      <a:pt x="284" y="210"/>
                    </a:lnTo>
                    <a:lnTo>
                      <a:pt x="283" y="210"/>
                    </a:lnTo>
                    <a:lnTo>
                      <a:pt x="281" y="211"/>
                    </a:lnTo>
                    <a:lnTo>
                      <a:pt x="280" y="210"/>
                    </a:lnTo>
                    <a:lnTo>
                      <a:pt x="279" y="211"/>
                    </a:lnTo>
                    <a:lnTo>
                      <a:pt x="278" y="215"/>
                    </a:lnTo>
                    <a:lnTo>
                      <a:pt x="277" y="217"/>
                    </a:lnTo>
                    <a:lnTo>
                      <a:pt x="277" y="219"/>
                    </a:lnTo>
                    <a:lnTo>
                      <a:pt x="276" y="221"/>
                    </a:lnTo>
                    <a:lnTo>
                      <a:pt x="275" y="222"/>
                    </a:lnTo>
                    <a:lnTo>
                      <a:pt x="272" y="224"/>
                    </a:lnTo>
                    <a:lnTo>
                      <a:pt x="269" y="226"/>
                    </a:lnTo>
                    <a:lnTo>
                      <a:pt x="269" y="226"/>
                    </a:lnTo>
                    <a:lnTo>
                      <a:pt x="267" y="217"/>
                    </a:lnTo>
                    <a:lnTo>
                      <a:pt x="265" y="203"/>
                    </a:lnTo>
                    <a:lnTo>
                      <a:pt x="259" y="204"/>
                    </a:lnTo>
                    <a:lnTo>
                      <a:pt x="255" y="205"/>
                    </a:lnTo>
                    <a:lnTo>
                      <a:pt x="251" y="203"/>
                    </a:lnTo>
                    <a:lnTo>
                      <a:pt x="247" y="203"/>
                    </a:lnTo>
                    <a:lnTo>
                      <a:pt x="245" y="202"/>
                    </a:lnTo>
                    <a:lnTo>
                      <a:pt x="244" y="201"/>
                    </a:lnTo>
                    <a:lnTo>
                      <a:pt x="239" y="200"/>
                    </a:lnTo>
                    <a:lnTo>
                      <a:pt x="238" y="200"/>
                    </a:lnTo>
                    <a:lnTo>
                      <a:pt x="235" y="200"/>
                    </a:lnTo>
                    <a:lnTo>
                      <a:pt x="231" y="200"/>
                    </a:lnTo>
                    <a:lnTo>
                      <a:pt x="229" y="199"/>
                    </a:lnTo>
                    <a:lnTo>
                      <a:pt x="228" y="199"/>
                    </a:lnTo>
                    <a:lnTo>
                      <a:pt x="225" y="199"/>
                    </a:lnTo>
                    <a:lnTo>
                      <a:pt x="224" y="199"/>
                    </a:lnTo>
                    <a:lnTo>
                      <a:pt x="222" y="200"/>
                    </a:lnTo>
                    <a:lnTo>
                      <a:pt x="220" y="200"/>
                    </a:lnTo>
                    <a:lnTo>
                      <a:pt x="219" y="200"/>
                    </a:lnTo>
                    <a:lnTo>
                      <a:pt x="218" y="202"/>
                    </a:lnTo>
                    <a:lnTo>
                      <a:pt x="215" y="203"/>
                    </a:lnTo>
                    <a:lnTo>
                      <a:pt x="214" y="203"/>
                    </a:lnTo>
                    <a:lnTo>
                      <a:pt x="212" y="205"/>
                    </a:lnTo>
                    <a:lnTo>
                      <a:pt x="211" y="205"/>
                    </a:lnTo>
                    <a:lnTo>
                      <a:pt x="208" y="206"/>
                    </a:lnTo>
                    <a:lnTo>
                      <a:pt x="207" y="207"/>
                    </a:lnTo>
                    <a:lnTo>
                      <a:pt x="204" y="206"/>
                    </a:lnTo>
                    <a:lnTo>
                      <a:pt x="201" y="207"/>
                    </a:lnTo>
                    <a:lnTo>
                      <a:pt x="199" y="207"/>
                    </a:lnTo>
                    <a:lnTo>
                      <a:pt x="197" y="208"/>
                    </a:lnTo>
                    <a:lnTo>
                      <a:pt x="196" y="208"/>
                    </a:lnTo>
                    <a:lnTo>
                      <a:pt x="194" y="209"/>
                    </a:lnTo>
                    <a:lnTo>
                      <a:pt x="193" y="209"/>
                    </a:lnTo>
                    <a:lnTo>
                      <a:pt x="193" y="209"/>
                    </a:lnTo>
                    <a:lnTo>
                      <a:pt x="192" y="210"/>
                    </a:lnTo>
                    <a:lnTo>
                      <a:pt x="190" y="210"/>
                    </a:lnTo>
                    <a:lnTo>
                      <a:pt x="187" y="209"/>
                    </a:lnTo>
                    <a:lnTo>
                      <a:pt x="187" y="209"/>
                    </a:lnTo>
                    <a:lnTo>
                      <a:pt x="186" y="209"/>
                    </a:lnTo>
                    <a:lnTo>
                      <a:pt x="184" y="210"/>
                    </a:lnTo>
                    <a:lnTo>
                      <a:pt x="182" y="210"/>
                    </a:lnTo>
                    <a:lnTo>
                      <a:pt x="180" y="210"/>
                    </a:lnTo>
                    <a:lnTo>
                      <a:pt x="180" y="211"/>
                    </a:lnTo>
                    <a:lnTo>
                      <a:pt x="178" y="210"/>
                    </a:lnTo>
                    <a:lnTo>
                      <a:pt x="176" y="210"/>
                    </a:lnTo>
                    <a:lnTo>
                      <a:pt x="175" y="212"/>
                    </a:lnTo>
                    <a:lnTo>
                      <a:pt x="174" y="212"/>
                    </a:lnTo>
                    <a:lnTo>
                      <a:pt x="173" y="212"/>
                    </a:lnTo>
                    <a:lnTo>
                      <a:pt x="171" y="214"/>
                    </a:lnTo>
                    <a:lnTo>
                      <a:pt x="170" y="214"/>
                    </a:lnTo>
                    <a:lnTo>
                      <a:pt x="169" y="221"/>
                    </a:lnTo>
                    <a:lnTo>
                      <a:pt x="169" y="221"/>
                    </a:lnTo>
                    <a:lnTo>
                      <a:pt x="182" y="250"/>
                    </a:lnTo>
                    <a:lnTo>
                      <a:pt x="185" y="254"/>
                    </a:lnTo>
                    <a:lnTo>
                      <a:pt x="189" y="259"/>
                    </a:lnTo>
                    <a:lnTo>
                      <a:pt x="192" y="262"/>
                    </a:lnTo>
                    <a:lnTo>
                      <a:pt x="193" y="263"/>
                    </a:lnTo>
                    <a:lnTo>
                      <a:pt x="199" y="280"/>
                    </a:lnTo>
                    <a:lnTo>
                      <a:pt x="200" y="291"/>
                    </a:lnTo>
                    <a:lnTo>
                      <a:pt x="200" y="291"/>
                    </a:lnTo>
                    <a:lnTo>
                      <a:pt x="199" y="292"/>
                    </a:lnTo>
                    <a:lnTo>
                      <a:pt x="198" y="293"/>
                    </a:lnTo>
                    <a:lnTo>
                      <a:pt x="198" y="293"/>
                    </a:lnTo>
                    <a:lnTo>
                      <a:pt x="197" y="293"/>
                    </a:lnTo>
                    <a:lnTo>
                      <a:pt x="197" y="294"/>
                    </a:lnTo>
                    <a:lnTo>
                      <a:pt x="195" y="294"/>
                    </a:lnTo>
                    <a:lnTo>
                      <a:pt x="193" y="294"/>
                    </a:lnTo>
                    <a:lnTo>
                      <a:pt x="193" y="293"/>
                    </a:lnTo>
                    <a:lnTo>
                      <a:pt x="192" y="293"/>
                    </a:lnTo>
                    <a:lnTo>
                      <a:pt x="191" y="293"/>
                    </a:lnTo>
                    <a:lnTo>
                      <a:pt x="190" y="293"/>
                    </a:lnTo>
                    <a:lnTo>
                      <a:pt x="190" y="294"/>
                    </a:lnTo>
                    <a:lnTo>
                      <a:pt x="190" y="293"/>
                    </a:lnTo>
                    <a:lnTo>
                      <a:pt x="189" y="294"/>
                    </a:lnTo>
                    <a:lnTo>
                      <a:pt x="188" y="295"/>
                    </a:lnTo>
                    <a:lnTo>
                      <a:pt x="187" y="295"/>
                    </a:lnTo>
                    <a:lnTo>
                      <a:pt x="187" y="295"/>
                    </a:lnTo>
                    <a:lnTo>
                      <a:pt x="187" y="296"/>
                    </a:lnTo>
                    <a:lnTo>
                      <a:pt x="186" y="296"/>
                    </a:lnTo>
                    <a:lnTo>
                      <a:pt x="186" y="296"/>
                    </a:lnTo>
                    <a:lnTo>
                      <a:pt x="185" y="296"/>
                    </a:lnTo>
                    <a:lnTo>
                      <a:pt x="184" y="296"/>
                    </a:lnTo>
                    <a:lnTo>
                      <a:pt x="183" y="296"/>
                    </a:lnTo>
                    <a:lnTo>
                      <a:pt x="183" y="297"/>
                    </a:lnTo>
                    <a:lnTo>
                      <a:pt x="183" y="297"/>
                    </a:lnTo>
                    <a:lnTo>
                      <a:pt x="182" y="298"/>
                    </a:lnTo>
                    <a:lnTo>
                      <a:pt x="181" y="299"/>
                    </a:lnTo>
                    <a:lnTo>
                      <a:pt x="180" y="300"/>
                    </a:lnTo>
                    <a:lnTo>
                      <a:pt x="180" y="300"/>
                    </a:lnTo>
                    <a:lnTo>
                      <a:pt x="180" y="300"/>
                    </a:lnTo>
                    <a:lnTo>
                      <a:pt x="179" y="300"/>
                    </a:lnTo>
                    <a:lnTo>
                      <a:pt x="179" y="301"/>
                    </a:lnTo>
                    <a:lnTo>
                      <a:pt x="180" y="302"/>
                    </a:lnTo>
                    <a:lnTo>
                      <a:pt x="179" y="303"/>
                    </a:lnTo>
                    <a:lnTo>
                      <a:pt x="178" y="305"/>
                    </a:lnTo>
                    <a:lnTo>
                      <a:pt x="178" y="306"/>
                    </a:lnTo>
                    <a:lnTo>
                      <a:pt x="178" y="307"/>
                    </a:lnTo>
                    <a:lnTo>
                      <a:pt x="179" y="307"/>
                    </a:lnTo>
                    <a:lnTo>
                      <a:pt x="178" y="308"/>
                    </a:lnTo>
                    <a:lnTo>
                      <a:pt x="178" y="309"/>
                    </a:lnTo>
                    <a:lnTo>
                      <a:pt x="177" y="310"/>
                    </a:lnTo>
                    <a:lnTo>
                      <a:pt x="176" y="310"/>
                    </a:lnTo>
                    <a:lnTo>
                      <a:pt x="176" y="311"/>
                    </a:lnTo>
                    <a:lnTo>
                      <a:pt x="176" y="312"/>
                    </a:lnTo>
                    <a:lnTo>
                      <a:pt x="175" y="312"/>
                    </a:lnTo>
                    <a:lnTo>
                      <a:pt x="175" y="313"/>
                    </a:lnTo>
                    <a:lnTo>
                      <a:pt x="174" y="313"/>
                    </a:lnTo>
                    <a:lnTo>
                      <a:pt x="174" y="314"/>
                    </a:lnTo>
                    <a:lnTo>
                      <a:pt x="173" y="314"/>
                    </a:lnTo>
                    <a:lnTo>
                      <a:pt x="173" y="315"/>
                    </a:lnTo>
                    <a:lnTo>
                      <a:pt x="173" y="316"/>
                    </a:lnTo>
                    <a:lnTo>
                      <a:pt x="173" y="316"/>
                    </a:lnTo>
                    <a:lnTo>
                      <a:pt x="172" y="315"/>
                    </a:lnTo>
                    <a:lnTo>
                      <a:pt x="171" y="315"/>
                    </a:lnTo>
                    <a:lnTo>
                      <a:pt x="171" y="316"/>
                    </a:lnTo>
                    <a:lnTo>
                      <a:pt x="171" y="317"/>
                    </a:lnTo>
                    <a:lnTo>
                      <a:pt x="170" y="316"/>
                    </a:lnTo>
                    <a:lnTo>
                      <a:pt x="169" y="316"/>
                    </a:lnTo>
                    <a:lnTo>
                      <a:pt x="169" y="317"/>
                    </a:lnTo>
                    <a:lnTo>
                      <a:pt x="168" y="317"/>
                    </a:lnTo>
                    <a:lnTo>
                      <a:pt x="166" y="317"/>
                    </a:lnTo>
                    <a:lnTo>
                      <a:pt x="166" y="317"/>
                    </a:lnTo>
                    <a:lnTo>
                      <a:pt x="166" y="318"/>
                    </a:lnTo>
                    <a:lnTo>
                      <a:pt x="166" y="319"/>
                    </a:lnTo>
                    <a:lnTo>
                      <a:pt x="164" y="320"/>
                    </a:lnTo>
                    <a:lnTo>
                      <a:pt x="164" y="319"/>
                    </a:lnTo>
                    <a:lnTo>
                      <a:pt x="163" y="320"/>
                    </a:lnTo>
                    <a:lnTo>
                      <a:pt x="162" y="319"/>
                    </a:lnTo>
                    <a:lnTo>
                      <a:pt x="162" y="319"/>
                    </a:lnTo>
                    <a:lnTo>
                      <a:pt x="162" y="320"/>
                    </a:lnTo>
                    <a:lnTo>
                      <a:pt x="161" y="321"/>
                    </a:lnTo>
                    <a:lnTo>
                      <a:pt x="160" y="320"/>
                    </a:lnTo>
                    <a:lnTo>
                      <a:pt x="159" y="319"/>
                    </a:lnTo>
                    <a:lnTo>
                      <a:pt x="159" y="320"/>
                    </a:lnTo>
                    <a:lnTo>
                      <a:pt x="158" y="321"/>
                    </a:lnTo>
                    <a:lnTo>
                      <a:pt x="157" y="320"/>
                    </a:lnTo>
                    <a:lnTo>
                      <a:pt x="156" y="320"/>
                    </a:lnTo>
                    <a:lnTo>
                      <a:pt x="156" y="320"/>
                    </a:lnTo>
                    <a:lnTo>
                      <a:pt x="155" y="319"/>
                    </a:lnTo>
                    <a:lnTo>
                      <a:pt x="153" y="320"/>
                    </a:lnTo>
                    <a:lnTo>
                      <a:pt x="152" y="320"/>
                    </a:lnTo>
                    <a:lnTo>
                      <a:pt x="152" y="321"/>
                    </a:lnTo>
                    <a:lnTo>
                      <a:pt x="151" y="321"/>
                    </a:lnTo>
                    <a:lnTo>
                      <a:pt x="152" y="321"/>
                    </a:lnTo>
                    <a:lnTo>
                      <a:pt x="151" y="321"/>
                    </a:lnTo>
                    <a:lnTo>
                      <a:pt x="151" y="322"/>
                    </a:lnTo>
                    <a:lnTo>
                      <a:pt x="152" y="323"/>
                    </a:lnTo>
                    <a:lnTo>
                      <a:pt x="151" y="324"/>
                    </a:lnTo>
                    <a:lnTo>
                      <a:pt x="150" y="324"/>
                    </a:lnTo>
                    <a:lnTo>
                      <a:pt x="150" y="325"/>
                    </a:lnTo>
                    <a:lnTo>
                      <a:pt x="149" y="325"/>
                    </a:lnTo>
                    <a:lnTo>
                      <a:pt x="148" y="324"/>
                    </a:lnTo>
                    <a:lnTo>
                      <a:pt x="147" y="324"/>
                    </a:lnTo>
                    <a:lnTo>
                      <a:pt x="146" y="325"/>
                    </a:lnTo>
                    <a:lnTo>
                      <a:pt x="145" y="324"/>
                    </a:lnTo>
                    <a:lnTo>
                      <a:pt x="145" y="324"/>
                    </a:lnTo>
                    <a:lnTo>
                      <a:pt x="145" y="325"/>
                    </a:lnTo>
                    <a:lnTo>
                      <a:pt x="144" y="325"/>
                    </a:lnTo>
                    <a:lnTo>
                      <a:pt x="143" y="326"/>
                    </a:lnTo>
                    <a:lnTo>
                      <a:pt x="142" y="326"/>
                    </a:lnTo>
                    <a:lnTo>
                      <a:pt x="142" y="327"/>
                    </a:lnTo>
                    <a:lnTo>
                      <a:pt x="141" y="326"/>
                    </a:lnTo>
                    <a:lnTo>
                      <a:pt x="141" y="325"/>
                    </a:lnTo>
                    <a:lnTo>
                      <a:pt x="140" y="325"/>
                    </a:lnTo>
                    <a:lnTo>
                      <a:pt x="139" y="325"/>
                    </a:lnTo>
                    <a:lnTo>
                      <a:pt x="139" y="324"/>
                    </a:lnTo>
                    <a:lnTo>
                      <a:pt x="138" y="325"/>
                    </a:lnTo>
                    <a:lnTo>
                      <a:pt x="138" y="325"/>
                    </a:lnTo>
                    <a:lnTo>
                      <a:pt x="137" y="325"/>
                    </a:lnTo>
                    <a:lnTo>
                      <a:pt x="137" y="327"/>
                    </a:lnTo>
                    <a:lnTo>
                      <a:pt x="137" y="327"/>
                    </a:lnTo>
                    <a:lnTo>
                      <a:pt x="136" y="329"/>
                    </a:lnTo>
                    <a:lnTo>
                      <a:pt x="133" y="329"/>
                    </a:lnTo>
                    <a:lnTo>
                      <a:pt x="132" y="327"/>
                    </a:lnTo>
                    <a:lnTo>
                      <a:pt x="131" y="327"/>
                    </a:lnTo>
                    <a:lnTo>
                      <a:pt x="130" y="327"/>
                    </a:lnTo>
                    <a:lnTo>
                      <a:pt x="129" y="327"/>
                    </a:lnTo>
                    <a:lnTo>
                      <a:pt x="128" y="327"/>
                    </a:lnTo>
                    <a:lnTo>
                      <a:pt x="128" y="329"/>
                    </a:lnTo>
                    <a:lnTo>
                      <a:pt x="126" y="329"/>
                    </a:lnTo>
                    <a:lnTo>
                      <a:pt x="126" y="327"/>
                    </a:lnTo>
                    <a:lnTo>
                      <a:pt x="125" y="327"/>
                    </a:lnTo>
                    <a:lnTo>
                      <a:pt x="124" y="327"/>
                    </a:lnTo>
                    <a:lnTo>
                      <a:pt x="123" y="327"/>
                    </a:lnTo>
                    <a:lnTo>
                      <a:pt x="122" y="326"/>
                    </a:lnTo>
                    <a:lnTo>
                      <a:pt x="121" y="325"/>
                    </a:lnTo>
                    <a:lnTo>
                      <a:pt x="120" y="323"/>
                    </a:lnTo>
                    <a:lnTo>
                      <a:pt x="119" y="323"/>
                    </a:lnTo>
                    <a:lnTo>
                      <a:pt x="118" y="324"/>
                    </a:lnTo>
                    <a:lnTo>
                      <a:pt x="118" y="324"/>
                    </a:lnTo>
                    <a:lnTo>
                      <a:pt x="118" y="322"/>
                    </a:lnTo>
                    <a:lnTo>
                      <a:pt x="117" y="323"/>
                    </a:lnTo>
                    <a:lnTo>
                      <a:pt x="115" y="321"/>
                    </a:lnTo>
                    <a:lnTo>
                      <a:pt x="114" y="321"/>
                    </a:lnTo>
                    <a:lnTo>
                      <a:pt x="114" y="321"/>
                    </a:lnTo>
                    <a:lnTo>
                      <a:pt x="113" y="320"/>
                    </a:lnTo>
                    <a:lnTo>
                      <a:pt x="113" y="319"/>
                    </a:lnTo>
                    <a:lnTo>
                      <a:pt x="112" y="319"/>
                    </a:lnTo>
                    <a:lnTo>
                      <a:pt x="112" y="318"/>
                    </a:lnTo>
                    <a:lnTo>
                      <a:pt x="111" y="317"/>
                    </a:lnTo>
                    <a:lnTo>
                      <a:pt x="109" y="318"/>
                    </a:lnTo>
                    <a:lnTo>
                      <a:pt x="108" y="318"/>
                    </a:lnTo>
                    <a:lnTo>
                      <a:pt x="107" y="318"/>
                    </a:lnTo>
                    <a:lnTo>
                      <a:pt x="108" y="316"/>
                    </a:lnTo>
                    <a:lnTo>
                      <a:pt x="107" y="315"/>
                    </a:lnTo>
                    <a:lnTo>
                      <a:pt x="106" y="315"/>
                    </a:lnTo>
                    <a:lnTo>
                      <a:pt x="105" y="314"/>
                    </a:lnTo>
                    <a:lnTo>
                      <a:pt x="105" y="313"/>
                    </a:lnTo>
                    <a:lnTo>
                      <a:pt x="104" y="312"/>
                    </a:lnTo>
                    <a:lnTo>
                      <a:pt x="104" y="312"/>
                    </a:lnTo>
                    <a:lnTo>
                      <a:pt x="103" y="311"/>
                    </a:lnTo>
                    <a:lnTo>
                      <a:pt x="101" y="311"/>
                    </a:lnTo>
                    <a:lnTo>
                      <a:pt x="101" y="310"/>
                    </a:lnTo>
                    <a:lnTo>
                      <a:pt x="101" y="310"/>
                    </a:lnTo>
                    <a:lnTo>
                      <a:pt x="100" y="310"/>
                    </a:lnTo>
                    <a:lnTo>
                      <a:pt x="99" y="307"/>
                    </a:lnTo>
                    <a:lnTo>
                      <a:pt x="98" y="307"/>
                    </a:lnTo>
                    <a:lnTo>
                      <a:pt x="97" y="307"/>
                    </a:lnTo>
                    <a:lnTo>
                      <a:pt x="97" y="307"/>
                    </a:lnTo>
                    <a:lnTo>
                      <a:pt x="97" y="307"/>
                    </a:lnTo>
                    <a:lnTo>
                      <a:pt x="97" y="306"/>
                    </a:lnTo>
                    <a:lnTo>
                      <a:pt x="96" y="306"/>
                    </a:lnTo>
                    <a:lnTo>
                      <a:pt x="96" y="305"/>
                    </a:lnTo>
                    <a:lnTo>
                      <a:pt x="94" y="305"/>
                    </a:lnTo>
                    <a:lnTo>
                      <a:pt x="94" y="304"/>
                    </a:lnTo>
                    <a:lnTo>
                      <a:pt x="94" y="303"/>
                    </a:lnTo>
                    <a:lnTo>
                      <a:pt x="94" y="303"/>
                    </a:lnTo>
                    <a:lnTo>
                      <a:pt x="94" y="302"/>
                    </a:lnTo>
                    <a:lnTo>
                      <a:pt x="95" y="301"/>
                    </a:lnTo>
                    <a:lnTo>
                      <a:pt x="94" y="301"/>
                    </a:lnTo>
                    <a:lnTo>
                      <a:pt x="94" y="300"/>
                    </a:lnTo>
                    <a:lnTo>
                      <a:pt x="94" y="300"/>
                    </a:lnTo>
                    <a:lnTo>
                      <a:pt x="94" y="300"/>
                    </a:lnTo>
                    <a:lnTo>
                      <a:pt x="93" y="300"/>
                    </a:lnTo>
                    <a:lnTo>
                      <a:pt x="93" y="299"/>
                    </a:lnTo>
                    <a:lnTo>
                      <a:pt x="91" y="298"/>
                    </a:lnTo>
                    <a:lnTo>
                      <a:pt x="91" y="296"/>
                    </a:lnTo>
                    <a:lnTo>
                      <a:pt x="90" y="296"/>
                    </a:lnTo>
                    <a:lnTo>
                      <a:pt x="91" y="296"/>
                    </a:lnTo>
                    <a:lnTo>
                      <a:pt x="91" y="294"/>
                    </a:lnTo>
                    <a:lnTo>
                      <a:pt x="92" y="294"/>
                    </a:lnTo>
                    <a:lnTo>
                      <a:pt x="93" y="293"/>
                    </a:lnTo>
                    <a:lnTo>
                      <a:pt x="92" y="292"/>
                    </a:lnTo>
                    <a:lnTo>
                      <a:pt x="93" y="291"/>
                    </a:lnTo>
                    <a:lnTo>
                      <a:pt x="92" y="291"/>
                    </a:lnTo>
                    <a:lnTo>
                      <a:pt x="91" y="291"/>
                    </a:lnTo>
                    <a:lnTo>
                      <a:pt x="90" y="290"/>
                    </a:lnTo>
                    <a:lnTo>
                      <a:pt x="90" y="290"/>
                    </a:lnTo>
                    <a:lnTo>
                      <a:pt x="90" y="289"/>
                    </a:lnTo>
                    <a:lnTo>
                      <a:pt x="90" y="288"/>
                    </a:lnTo>
                    <a:lnTo>
                      <a:pt x="89" y="288"/>
                    </a:lnTo>
                    <a:lnTo>
                      <a:pt x="88" y="287"/>
                    </a:lnTo>
                    <a:lnTo>
                      <a:pt x="87" y="287"/>
                    </a:lnTo>
                    <a:lnTo>
                      <a:pt x="87" y="286"/>
                    </a:lnTo>
                    <a:lnTo>
                      <a:pt x="86" y="286"/>
                    </a:lnTo>
                    <a:lnTo>
                      <a:pt x="86" y="286"/>
                    </a:lnTo>
                    <a:lnTo>
                      <a:pt x="85" y="286"/>
                    </a:lnTo>
                    <a:lnTo>
                      <a:pt x="85" y="284"/>
                    </a:lnTo>
                    <a:lnTo>
                      <a:pt x="84" y="284"/>
                    </a:lnTo>
                    <a:lnTo>
                      <a:pt x="83" y="283"/>
                    </a:lnTo>
                    <a:lnTo>
                      <a:pt x="83" y="283"/>
                    </a:lnTo>
                    <a:lnTo>
                      <a:pt x="83" y="283"/>
                    </a:lnTo>
                    <a:lnTo>
                      <a:pt x="81" y="283"/>
                    </a:lnTo>
                    <a:lnTo>
                      <a:pt x="81" y="283"/>
                    </a:lnTo>
                    <a:lnTo>
                      <a:pt x="80" y="283"/>
                    </a:lnTo>
                    <a:lnTo>
                      <a:pt x="80" y="283"/>
                    </a:lnTo>
                    <a:lnTo>
                      <a:pt x="80" y="283"/>
                    </a:lnTo>
                    <a:lnTo>
                      <a:pt x="79" y="283"/>
                    </a:lnTo>
                    <a:lnTo>
                      <a:pt x="79" y="282"/>
                    </a:lnTo>
                    <a:lnTo>
                      <a:pt x="79" y="281"/>
                    </a:lnTo>
                    <a:lnTo>
                      <a:pt x="78" y="281"/>
                    </a:lnTo>
                    <a:lnTo>
                      <a:pt x="78" y="280"/>
                    </a:lnTo>
                    <a:lnTo>
                      <a:pt x="77" y="280"/>
                    </a:lnTo>
                    <a:lnTo>
                      <a:pt x="76" y="280"/>
                    </a:lnTo>
                    <a:lnTo>
                      <a:pt x="76" y="280"/>
                    </a:lnTo>
                    <a:lnTo>
                      <a:pt x="76" y="279"/>
                    </a:lnTo>
                    <a:lnTo>
                      <a:pt x="75" y="279"/>
                    </a:lnTo>
                    <a:lnTo>
                      <a:pt x="75" y="279"/>
                    </a:lnTo>
                    <a:lnTo>
                      <a:pt x="74" y="279"/>
                    </a:lnTo>
                    <a:lnTo>
                      <a:pt x="74" y="278"/>
                    </a:lnTo>
                    <a:lnTo>
                      <a:pt x="73" y="278"/>
                    </a:lnTo>
                    <a:lnTo>
                      <a:pt x="73" y="277"/>
                    </a:lnTo>
                    <a:lnTo>
                      <a:pt x="72" y="277"/>
                    </a:lnTo>
                    <a:lnTo>
                      <a:pt x="70" y="277"/>
                    </a:lnTo>
                    <a:lnTo>
                      <a:pt x="69" y="278"/>
                    </a:lnTo>
                    <a:lnTo>
                      <a:pt x="67" y="277"/>
                    </a:lnTo>
                    <a:lnTo>
                      <a:pt x="66" y="277"/>
                    </a:lnTo>
                    <a:lnTo>
                      <a:pt x="66" y="277"/>
                    </a:lnTo>
                    <a:lnTo>
                      <a:pt x="64" y="277"/>
                    </a:lnTo>
                    <a:lnTo>
                      <a:pt x="64" y="276"/>
                    </a:lnTo>
                    <a:lnTo>
                      <a:pt x="63" y="276"/>
                    </a:lnTo>
                    <a:lnTo>
                      <a:pt x="62" y="276"/>
                    </a:lnTo>
                    <a:lnTo>
                      <a:pt x="61" y="277"/>
                    </a:lnTo>
                    <a:lnTo>
                      <a:pt x="60" y="277"/>
                    </a:lnTo>
                    <a:lnTo>
                      <a:pt x="60" y="278"/>
                    </a:lnTo>
                    <a:lnTo>
                      <a:pt x="59" y="278"/>
                    </a:lnTo>
                    <a:lnTo>
                      <a:pt x="59" y="279"/>
                    </a:lnTo>
                    <a:lnTo>
                      <a:pt x="60" y="279"/>
                    </a:lnTo>
                    <a:lnTo>
                      <a:pt x="59" y="279"/>
                    </a:lnTo>
                    <a:lnTo>
                      <a:pt x="58" y="280"/>
                    </a:lnTo>
                    <a:lnTo>
                      <a:pt x="57" y="280"/>
                    </a:lnTo>
                    <a:lnTo>
                      <a:pt x="57" y="279"/>
                    </a:lnTo>
                    <a:lnTo>
                      <a:pt x="56" y="280"/>
                    </a:lnTo>
                    <a:lnTo>
                      <a:pt x="55" y="280"/>
                    </a:lnTo>
                    <a:lnTo>
                      <a:pt x="54" y="280"/>
                    </a:lnTo>
                    <a:lnTo>
                      <a:pt x="53" y="279"/>
                    </a:lnTo>
                    <a:lnTo>
                      <a:pt x="52" y="280"/>
                    </a:lnTo>
                    <a:lnTo>
                      <a:pt x="52" y="279"/>
                    </a:lnTo>
                    <a:lnTo>
                      <a:pt x="51" y="279"/>
                    </a:lnTo>
                    <a:lnTo>
                      <a:pt x="50" y="277"/>
                    </a:lnTo>
                    <a:lnTo>
                      <a:pt x="50" y="275"/>
                    </a:lnTo>
                    <a:lnTo>
                      <a:pt x="49" y="275"/>
                    </a:lnTo>
                    <a:lnTo>
                      <a:pt x="48" y="276"/>
                    </a:lnTo>
                    <a:lnTo>
                      <a:pt x="46" y="276"/>
                    </a:lnTo>
                    <a:lnTo>
                      <a:pt x="46" y="275"/>
                    </a:lnTo>
                    <a:lnTo>
                      <a:pt x="45" y="276"/>
                    </a:lnTo>
                    <a:lnTo>
                      <a:pt x="45" y="275"/>
                    </a:lnTo>
                    <a:lnTo>
                      <a:pt x="43" y="275"/>
                    </a:lnTo>
                    <a:lnTo>
                      <a:pt x="42" y="276"/>
                    </a:lnTo>
                    <a:lnTo>
                      <a:pt x="42" y="276"/>
                    </a:lnTo>
                    <a:lnTo>
                      <a:pt x="41" y="275"/>
                    </a:lnTo>
                    <a:lnTo>
                      <a:pt x="40" y="274"/>
                    </a:lnTo>
                    <a:lnTo>
                      <a:pt x="40" y="273"/>
                    </a:lnTo>
                    <a:lnTo>
                      <a:pt x="39" y="273"/>
                    </a:lnTo>
                    <a:lnTo>
                      <a:pt x="39" y="274"/>
                    </a:lnTo>
                    <a:lnTo>
                      <a:pt x="38" y="273"/>
                    </a:lnTo>
                    <a:lnTo>
                      <a:pt x="38" y="272"/>
                    </a:lnTo>
                    <a:lnTo>
                      <a:pt x="37" y="272"/>
                    </a:lnTo>
                    <a:lnTo>
                      <a:pt x="37" y="271"/>
                    </a:lnTo>
                    <a:lnTo>
                      <a:pt x="36" y="269"/>
                    </a:lnTo>
                    <a:lnTo>
                      <a:pt x="35" y="269"/>
                    </a:lnTo>
                    <a:lnTo>
                      <a:pt x="35" y="269"/>
                    </a:lnTo>
                    <a:lnTo>
                      <a:pt x="35" y="269"/>
                    </a:lnTo>
                    <a:lnTo>
                      <a:pt x="34" y="269"/>
                    </a:lnTo>
                    <a:lnTo>
                      <a:pt x="33" y="269"/>
                    </a:lnTo>
                    <a:lnTo>
                      <a:pt x="32" y="269"/>
                    </a:lnTo>
                    <a:lnTo>
                      <a:pt x="32" y="268"/>
                    </a:lnTo>
                    <a:lnTo>
                      <a:pt x="31" y="267"/>
                    </a:lnTo>
                    <a:lnTo>
                      <a:pt x="31" y="265"/>
                    </a:lnTo>
                    <a:lnTo>
                      <a:pt x="32" y="265"/>
                    </a:lnTo>
                    <a:lnTo>
                      <a:pt x="32" y="265"/>
                    </a:lnTo>
                    <a:lnTo>
                      <a:pt x="32" y="264"/>
                    </a:lnTo>
                    <a:lnTo>
                      <a:pt x="32" y="263"/>
                    </a:lnTo>
                    <a:lnTo>
                      <a:pt x="31" y="263"/>
                    </a:lnTo>
                    <a:lnTo>
                      <a:pt x="30" y="262"/>
                    </a:lnTo>
                    <a:lnTo>
                      <a:pt x="29" y="262"/>
                    </a:lnTo>
                    <a:lnTo>
                      <a:pt x="28" y="263"/>
                    </a:lnTo>
                    <a:lnTo>
                      <a:pt x="28" y="262"/>
                    </a:lnTo>
                    <a:lnTo>
                      <a:pt x="28" y="262"/>
                    </a:lnTo>
                    <a:lnTo>
                      <a:pt x="27" y="262"/>
                    </a:lnTo>
                    <a:lnTo>
                      <a:pt x="25" y="262"/>
                    </a:lnTo>
                    <a:lnTo>
                      <a:pt x="25" y="261"/>
                    </a:lnTo>
                    <a:lnTo>
                      <a:pt x="25" y="260"/>
                    </a:lnTo>
                    <a:lnTo>
                      <a:pt x="25" y="259"/>
                    </a:lnTo>
                    <a:lnTo>
                      <a:pt x="25" y="258"/>
                    </a:lnTo>
                    <a:lnTo>
                      <a:pt x="23" y="257"/>
                    </a:lnTo>
                    <a:lnTo>
                      <a:pt x="23" y="256"/>
                    </a:lnTo>
                    <a:lnTo>
                      <a:pt x="22" y="256"/>
                    </a:lnTo>
                    <a:lnTo>
                      <a:pt x="21" y="256"/>
                    </a:lnTo>
                    <a:lnTo>
                      <a:pt x="21" y="255"/>
                    </a:lnTo>
                    <a:lnTo>
                      <a:pt x="21" y="255"/>
                    </a:lnTo>
                    <a:lnTo>
                      <a:pt x="21" y="255"/>
                    </a:lnTo>
                    <a:lnTo>
                      <a:pt x="20" y="255"/>
                    </a:lnTo>
                    <a:lnTo>
                      <a:pt x="20" y="255"/>
                    </a:lnTo>
                    <a:lnTo>
                      <a:pt x="19" y="255"/>
                    </a:lnTo>
                    <a:lnTo>
                      <a:pt x="18" y="256"/>
                    </a:lnTo>
                    <a:lnTo>
                      <a:pt x="18" y="255"/>
                    </a:lnTo>
                    <a:lnTo>
                      <a:pt x="17" y="255"/>
                    </a:lnTo>
                    <a:lnTo>
                      <a:pt x="16" y="255"/>
                    </a:lnTo>
                    <a:lnTo>
                      <a:pt x="15" y="255"/>
                    </a:lnTo>
                    <a:lnTo>
                      <a:pt x="14" y="255"/>
                    </a:lnTo>
                    <a:lnTo>
                      <a:pt x="14" y="255"/>
                    </a:lnTo>
                    <a:lnTo>
                      <a:pt x="14" y="254"/>
                    </a:lnTo>
                    <a:lnTo>
                      <a:pt x="14" y="254"/>
                    </a:lnTo>
                    <a:lnTo>
                      <a:pt x="15" y="253"/>
                    </a:lnTo>
                    <a:lnTo>
                      <a:pt x="14" y="252"/>
                    </a:lnTo>
                    <a:lnTo>
                      <a:pt x="14" y="252"/>
                    </a:lnTo>
                    <a:lnTo>
                      <a:pt x="14" y="252"/>
                    </a:lnTo>
                    <a:lnTo>
                      <a:pt x="14" y="250"/>
                    </a:lnTo>
                    <a:lnTo>
                      <a:pt x="13" y="249"/>
                    </a:lnTo>
                    <a:lnTo>
                      <a:pt x="13" y="248"/>
                    </a:lnTo>
                    <a:lnTo>
                      <a:pt x="14" y="248"/>
                    </a:lnTo>
                    <a:lnTo>
                      <a:pt x="13" y="247"/>
                    </a:lnTo>
                    <a:lnTo>
                      <a:pt x="12" y="247"/>
                    </a:lnTo>
                    <a:lnTo>
                      <a:pt x="12" y="246"/>
                    </a:lnTo>
                    <a:lnTo>
                      <a:pt x="11" y="246"/>
                    </a:lnTo>
                    <a:lnTo>
                      <a:pt x="11" y="245"/>
                    </a:lnTo>
                    <a:lnTo>
                      <a:pt x="11" y="242"/>
                    </a:lnTo>
                    <a:lnTo>
                      <a:pt x="11" y="241"/>
                    </a:lnTo>
                    <a:lnTo>
                      <a:pt x="11" y="241"/>
                    </a:lnTo>
                    <a:lnTo>
                      <a:pt x="11" y="240"/>
                    </a:lnTo>
                    <a:lnTo>
                      <a:pt x="11" y="239"/>
                    </a:lnTo>
                    <a:lnTo>
                      <a:pt x="11" y="238"/>
                    </a:lnTo>
                    <a:lnTo>
                      <a:pt x="11" y="238"/>
                    </a:lnTo>
                    <a:lnTo>
                      <a:pt x="12" y="237"/>
                    </a:lnTo>
                    <a:lnTo>
                      <a:pt x="11" y="235"/>
                    </a:lnTo>
                    <a:lnTo>
                      <a:pt x="12" y="235"/>
                    </a:lnTo>
                    <a:lnTo>
                      <a:pt x="12" y="234"/>
                    </a:lnTo>
                    <a:lnTo>
                      <a:pt x="11" y="234"/>
                    </a:lnTo>
                    <a:lnTo>
                      <a:pt x="10" y="232"/>
                    </a:lnTo>
                    <a:lnTo>
                      <a:pt x="10" y="231"/>
                    </a:lnTo>
                    <a:lnTo>
                      <a:pt x="11" y="231"/>
                    </a:lnTo>
                    <a:lnTo>
                      <a:pt x="12" y="231"/>
                    </a:lnTo>
                    <a:lnTo>
                      <a:pt x="11" y="229"/>
                    </a:lnTo>
                    <a:lnTo>
                      <a:pt x="11" y="228"/>
                    </a:lnTo>
                    <a:lnTo>
                      <a:pt x="11" y="228"/>
                    </a:lnTo>
                    <a:lnTo>
                      <a:pt x="11" y="226"/>
                    </a:lnTo>
                    <a:lnTo>
                      <a:pt x="11" y="224"/>
                    </a:lnTo>
                    <a:lnTo>
                      <a:pt x="11" y="224"/>
                    </a:lnTo>
                    <a:lnTo>
                      <a:pt x="10" y="224"/>
                    </a:lnTo>
                    <a:lnTo>
                      <a:pt x="9" y="224"/>
                    </a:lnTo>
                    <a:lnTo>
                      <a:pt x="8" y="224"/>
                    </a:lnTo>
                    <a:lnTo>
                      <a:pt x="8" y="223"/>
                    </a:lnTo>
                    <a:lnTo>
                      <a:pt x="7" y="222"/>
                    </a:lnTo>
                    <a:lnTo>
                      <a:pt x="6" y="222"/>
                    </a:lnTo>
                    <a:lnTo>
                      <a:pt x="4" y="222"/>
                    </a:lnTo>
                    <a:lnTo>
                      <a:pt x="4" y="224"/>
                    </a:lnTo>
                    <a:lnTo>
                      <a:pt x="3" y="223"/>
                    </a:lnTo>
                    <a:lnTo>
                      <a:pt x="3" y="221"/>
                    </a:lnTo>
                    <a:lnTo>
                      <a:pt x="3" y="220"/>
                    </a:lnTo>
                    <a:lnTo>
                      <a:pt x="2" y="220"/>
                    </a:lnTo>
                    <a:lnTo>
                      <a:pt x="1" y="219"/>
                    </a:lnTo>
                    <a:lnTo>
                      <a:pt x="2" y="218"/>
                    </a:lnTo>
                    <a:lnTo>
                      <a:pt x="1" y="218"/>
                    </a:lnTo>
                    <a:lnTo>
                      <a:pt x="1" y="217"/>
                    </a:lnTo>
                    <a:lnTo>
                      <a:pt x="0" y="217"/>
                    </a:lnTo>
                    <a:lnTo>
                      <a:pt x="0" y="217"/>
                    </a:lnTo>
                    <a:lnTo>
                      <a:pt x="1" y="216"/>
                    </a:lnTo>
                    <a:lnTo>
                      <a:pt x="1" y="215"/>
                    </a:lnTo>
                    <a:lnTo>
                      <a:pt x="2" y="215"/>
                    </a:lnTo>
                    <a:lnTo>
                      <a:pt x="4" y="214"/>
                    </a:lnTo>
                    <a:lnTo>
                      <a:pt x="3" y="214"/>
                    </a:lnTo>
                    <a:lnTo>
                      <a:pt x="3" y="213"/>
                    </a:lnTo>
                    <a:lnTo>
                      <a:pt x="4" y="212"/>
                    </a:lnTo>
                    <a:lnTo>
                      <a:pt x="3" y="211"/>
                    </a:lnTo>
                    <a:lnTo>
                      <a:pt x="2" y="210"/>
                    </a:lnTo>
                    <a:lnTo>
                      <a:pt x="3" y="210"/>
                    </a:lnTo>
                    <a:lnTo>
                      <a:pt x="3" y="209"/>
                    </a:lnTo>
                    <a:lnTo>
                      <a:pt x="3" y="208"/>
                    </a:lnTo>
                    <a:lnTo>
                      <a:pt x="4" y="207"/>
                    </a:lnTo>
                    <a:lnTo>
                      <a:pt x="4" y="207"/>
                    </a:lnTo>
                    <a:lnTo>
                      <a:pt x="4" y="207"/>
                    </a:lnTo>
                    <a:lnTo>
                      <a:pt x="4" y="206"/>
                    </a:lnTo>
                    <a:lnTo>
                      <a:pt x="4" y="205"/>
                    </a:lnTo>
                    <a:lnTo>
                      <a:pt x="4" y="204"/>
                    </a:lnTo>
                    <a:lnTo>
                      <a:pt x="4" y="204"/>
                    </a:lnTo>
                    <a:lnTo>
                      <a:pt x="4" y="203"/>
                    </a:lnTo>
                    <a:lnTo>
                      <a:pt x="3" y="203"/>
                    </a:lnTo>
                    <a:lnTo>
                      <a:pt x="3" y="203"/>
                    </a:lnTo>
                    <a:lnTo>
                      <a:pt x="3" y="202"/>
                    </a:lnTo>
                    <a:lnTo>
                      <a:pt x="4" y="200"/>
                    </a:lnTo>
                    <a:lnTo>
                      <a:pt x="4" y="200"/>
                    </a:lnTo>
                    <a:lnTo>
                      <a:pt x="5" y="200"/>
                    </a:lnTo>
                    <a:lnTo>
                      <a:pt x="6" y="200"/>
                    </a:lnTo>
                    <a:lnTo>
                      <a:pt x="6" y="199"/>
                    </a:lnTo>
                    <a:lnTo>
                      <a:pt x="6" y="198"/>
                    </a:lnTo>
                    <a:lnTo>
                      <a:pt x="5" y="198"/>
                    </a:lnTo>
                    <a:lnTo>
                      <a:pt x="6" y="196"/>
                    </a:lnTo>
                    <a:lnTo>
                      <a:pt x="6" y="196"/>
                    </a:lnTo>
                    <a:lnTo>
                      <a:pt x="7" y="195"/>
                    </a:lnTo>
                    <a:lnTo>
                      <a:pt x="8" y="195"/>
                    </a:lnTo>
                    <a:lnTo>
                      <a:pt x="8" y="193"/>
                    </a:lnTo>
                    <a:lnTo>
                      <a:pt x="8" y="193"/>
                    </a:lnTo>
                    <a:lnTo>
                      <a:pt x="8" y="192"/>
                    </a:lnTo>
                    <a:lnTo>
                      <a:pt x="7" y="192"/>
                    </a:lnTo>
                    <a:lnTo>
                      <a:pt x="7" y="191"/>
                    </a:lnTo>
                    <a:lnTo>
                      <a:pt x="8" y="190"/>
                    </a:lnTo>
                    <a:lnTo>
                      <a:pt x="8" y="189"/>
                    </a:lnTo>
                    <a:lnTo>
                      <a:pt x="8" y="188"/>
                    </a:lnTo>
                    <a:lnTo>
                      <a:pt x="7" y="188"/>
                    </a:lnTo>
                    <a:lnTo>
                      <a:pt x="7" y="187"/>
                    </a:lnTo>
                    <a:lnTo>
                      <a:pt x="8" y="187"/>
                    </a:lnTo>
                    <a:lnTo>
                      <a:pt x="8" y="186"/>
                    </a:lnTo>
                    <a:lnTo>
                      <a:pt x="7" y="186"/>
                    </a:lnTo>
                    <a:lnTo>
                      <a:pt x="7" y="186"/>
                    </a:lnTo>
                    <a:lnTo>
                      <a:pt x="8" y="186"/>
                    </a:lnTo>
                    <a:lnTo>
                      <a:pt x="8" y="185"/>
                    </a:lnTo>
                    <a:lnTo>
                      <a:pt x="8" y="184"/>
                    </a:lnTo>
                    <a:lnTo>
                      <a:pt x="9" y="182"/>
                    </a:lnTo>
                    <a:lnTo>
                      <a:pt x="10" y="180"/>
                    </a:lnTo>
                    <a:lnTo>
                      <a:pt x="9" y="179"/>
                    </a:lnTo>
                    <a:lnTo>
                      <a:pt x="10" y="179"/>
                    </a:lnTo>
                    <a:lnTo>
                      <a:pt x="12" y="179"/>
                    </a:lnTo>
                    <a:lnTo>
                      <a:pt x="13" y="179"/>
                    </a:lnTo>
                    <a:lnTo>
                      <a:pt x="14" y="180"/>
                    </a:lnTo>
                    <a:lnTo>
                      <a:pt x="15" y="179"/>
                    </a:lnTo>
                    <a:lnTo>
                      <a:pt x="15" y="179"/>
                    </a:lnTo>
                    <a:lnTo>
                      <a:pt x="16" y="178"/>
                    </a:lnTo>
                    <a:lnTo>
                      <a:pt x="18" y="179"/>
                    </a:lnTo>
                    <a:lnTo>
                      <a:pt x="18" y="178"/>
                    </a:lnTo>
                    <a:lnTo>
                      <a:pt x="18" y="177"/>
                    </a:lnTo>
                    <a:lnTo>
                      <a:pt x="18" y="176"/>
                    </a:lnTo>
                    <a:lnTo>
                      <a:pt x="19" y="176"/>
                    </a:lnTo>
                    <a:lnTo>
                      <a:pt x="20" y="176"/>
                    </a:lnTo>
                    <a:lnTo>
                      <a:pt x="20" y="173"/>
                    </a:lnTo>
                    <a:lnTo>
                      <a:pt x="21" y="172"/>
                    </a:lnTo>
                    <a:lnTo>
                      <a:pt x="21" y="171"/>
                    </a:lnTo>
                    <a:lnTo>
                      <a:pt x="21" y="170"/>
                    </a:lnTo>
                    <a:lnTo>
                      <a:pt x="24" y="169"/>
                    </a:lnTo>
                    <a:lnTo>
                      <a:pt x="25" y="171"/>
                    </a:lnTo>
                    <a:lnTo>
                      <a:pt x="26" y="169"/>
                    </a:lnTo>
                    <a:lnTo>
                      <a:pt x="27" y="169"/>
                    </a:lnTo>
                    <a:lnTo>
                      <a:pt x="27" y="171"/>
                    </a:lnTo>
                    <a:lnTo>
                      <a:pt x="27" y="172"/>
                    </a:lnTo>
                    <a:lnTo>
                      <a:pt x="28" y="173"/>
                    </a:lnTo>
                    <a:lnTo>
                      <a:pt x="29" y="172"/>
                    </a:lnTo>
                    <a:lnTo>
                      <a:pt x="31" y="172"/>
                    </a:lnTo>
                    <a:lnTo>
                      <a:pt x="31" y="171"/>
                    </a:lnTo>
                    <a:lnTo>
                      <a:pt x="31" y="170"/>
                    </a:lnTo>
                    <a:lnTo>
                      <a:pt x="34" y="172"/>
                    </a:lnTo>
                    <a:lnTo>
                      <a:pt x="35" y="171"/>
                    </a:lnTo>
                    <a:lnTo>
                      <a:pt x="35" y="171"/>
                    </a:lnTo>
                    <a:lnTo>
                      <a:pt x="37" y="171"/>
                    </a:lnTo>
                    <a:lnTo>
                      <a:pt x="38" y="172"/>
                    </a:lnTo>
                    <a:lnTo>
                      <a:pt x="38" y="172"/>
                    </a:lnTo>
                    <a:lnTo>
                      <a:pt x="39" y="173"/>
                    </a:lnTo>
                    <a:lnTo>
                      <a:pt x="39" y="173"/>
                    </a:lnTo>
                    <a:lnTo>
                      <a:pt x="40" y="174"/>
                    </a:lnTo>
                    <a:lnTo>
                      <a:pt x="39" y="174"/>
                    </a:lnTo>
                    <a:lnTo>
                      <a:pt x="41" y="176"/>
                    </a:lnTo>
                    <a:lnTo>
                      <a:pt x="42" y="175"/>
                    </a:lnTo>
                    <a:lnTo>
                      <a:pt x="42" y="174"/>
                    </a:lnTo>
                    <a:lnTo>
                      <a:pt x="43" y="175"/>
                    </a:lnTo>
                    <a:lnTo>
                      <a:pt x="44" y="175"/>
                    </a:lnTo>
                    <a:lnTo>
                      <a:pt x="44" y="176"/>
                    </a:lnTo>
                    <a:lnTo>
                      <a:pt x="45" y="176"/>
                    </a:lnTo>
                    <a:lnTo>
                      <a:pt x="45" y="174"/>
                    </a:lnTo>
                    <a:lnTo>
                      <a:pt x="45" y="174"/>
                    </a:lnTo>
                    <a:lnTo>
                      <a:pt x="46" y="174"/>
                    </a:lnTo>
                    <a:lnTo>
                      <a:pt x="48" y="175"/>
                    </a:lnTo>
                    <a:lnTo>
                      <a:pt x="49" y="173"/>
                    </a:lnTo>
                    <a:lnTo>
                      <a:pt x="49" y="174"/>
                    </a:lnTo>
                    <a:lnTo>
                      <a:pt x="52" y="174"/>
                    </a:lnTo>
                    <a:lnTo>
                      <a:pt x="52" y="174"/>
                    </a:lnTo>
                    <a:lnTo>
                      <a:pt x="53" y="174"/>
                    </a:lnTo>
                    <a:lnTo>
                      <a:pt x="54" y="174"/>
                    </a:lnTo>
                    <a:lnTo>
                      <a:pt x="54" y="175"/>
                    </a:lnTo>
                    <a:lnTo>
                      <a:pt x="55" y="174"/>
                    </a:lnTo>
                    <a:lnTo>
                      <a:pt x="56" y="173"/>
                    </a:lnTo>
                    <a:lnTo>
                      <a:pt x="57" y="173"/>
                    </a:lnTo>
                    <a:lnTo>
                      <a:pt x="58" y="174"/>
                    </a:lnTo>
                    <a:lnTo>
                      <a:pt x="58" y="173"/>
                    </a:lnTo>
                    <a:lnTo>
                      <a:pt x="58" y="172"/>
                    </a:lnTo>
                    <a:lnTo>
                      <a:pt x="60" y="173"/>
                    </a:lnTo>
                    <a:lnTo>
                      <a:pt x="61" y="172"/>
                    </a:lnTo>
                    <a:lnTo>
                      <a:pt x="60" y="172"/>
                    </a:lnTo>
                    <a:lnTo>
                      <a:pt x="60" y="171"/>
                    </a:lnTo>
                    <a:lnTo>
                      <a:pt x="61" y="170"/>
                    </a:lnTo>
                    <a:lnTo>
                      <a:pt x="61" y="171"/>
                    </a:lnTo>
                    <a:lnTo>
                      <a:pt x="61" y="172"/>
                    </a:lnTo>
                    <a:lnTo>
                      <a:pt x="62" y="171"/>
                    </a:lnTo>
                    <a:lnTo>
                      <a:pt x="63" y="172"/>
                    </a:lnTo>
                    <a:lnTo>
                      <a:pt x="63" y="172"/>
                    </a:lnTo>
                    <a:lnTo>
                      <a:pt x="63" y="172"/>
                    </a:lnTo>
                    <a:lnTo>
                      <a:pt x="63" y="171"/>
                    </a:lnTo>
                    <a:lnTo>
                      <a:pt x="63" y="170"/>
                    </a:lnTo>
                    <a:lnTo>
                      <a:pt x="64" y="170"/>
                    </a:lnTo>
                    <a:lnTo>
                      <a:pt x="64" y="171"/>
                    </a:lnTo>
                    <a:lnTo>
                      <a:pt x="65" y="172"/>
                    </a:lnTo>
                    <a:lnTo>
                      <a:pt x="66" y="172"/>
                    </a:lnTo>
                    <a:lnTo>
                      <a:pt x="66" y="172"/>
                    </a:lnTo>
                    <a:lnTo>
                      <a:pt x="67" y="173"/>
                    </a:lnTo>
                    <a:lnTo>
                      <a:pt x="68" y="173"/>
                    </a:lnTo>
                    <a:lnTo>
                      <a:pt x="68" y="172"/>
                    </a:lnTo>
                    <a:lnTo>
                      <a:pt x="69" y="172"/>
                    </a:lnTo>
                    <a:lnTo>
                      <a:pt x="70" y="174"/>
                    </a:lnTo>
                    <a:lnTo>
                      <a:pt x="70" y="174"/>
                    </a:lnTo>
                    <a:lnTo>
                      <a:pt x="71" y="174"/>
                    </a:lnTo>
                    <a:lnTo>
                      <a:pt x="72" y="173"/>
                    </a:lnTo>
                    <a:lnTo>
                      <a:pt x="71" y="173"/>
                    </a:lnTo>
                    <a:lnTo>
                      <a:pt x="70" y="173"/>
                    </a:lnTo>
                    <a:lnTo>
                      <a:pt x="70" y="172"/>
                    </a:lnTo>
                    <a:lnTo>
                      <a:pt x="71" y="172"/>
                    </a:lnTo>
                    <a:lnTo>
                      <a:pt x="72" y="172"/>
                    </a:lnTo>
                    <a:lnTo>
                      <a:pt x="73" y="172"/>
                    </a:lnTo>
                    <a:lnTo>
                      <a:pt x="73" y="171"/>
                    </a:lnTo>
                    <a:lnTo>
                      <a:pt x="73" y="170"/>
                    </a:lnTo>
                    <a:lnTo>
                      <a:pt x="73" y="169"/>
                    </a:lnTo>
                    <a:lnTo>
                      <a:pt x="73" y="169"/>
                    </a:lnTo>
                    <a:lnTo>
                      <a:pt x="74" y="168"/>
                    </a:lnTo>
                    <a:lnTo>
                      <a:pt x="75" y="169"/>
                    </a:lnTo>
                    <a:lnTo>
                      <a:pt x="75" y="170"/>
                    </a:lnTo>
                    <a:lnTo>
                      <a:pt x="76" y="170"/>
                    </a:lnTo>
                    <a:lnTo>
                      <a:pt x="76" y="169"/>
                    </a:lnTo>
                    <a:lnTo>
                      <a:pt x="76" y="169"/>
                    </a:lnTo>
                    <a:lnTo>
                      <a:pt x="76" y="168"/>
                    </a:lnTo>
                    <a:lnTo>
                      <a:pt x="76" y="169"/>
                    </a:lnTo>
                    <a:lnTo>
                      <a:pt x="77" y="167"/>
                    </a:lnTo>
                    <a:lnTo>
                      <a:pt x="78" y="167"/>
                    </a:lnTo>
                    <a:lnTo>
                      <a:pt x="79" y="165"/>
                    </a:lnTo>
                    <a:lnTo>
                      <a:pt x="79" y="165"/>
                    </a:lnTo>
                    <a:lnTo>
                      <a:pt x="79" y="165"/>
                    </a:lnTo>
                    <a:lnTo>
                      <a:pt x="80" y="166"/>
                    </a:lnTo>
                    <a:lnTo>
                      <a:pt x="80" y="166"/>
                    </a:lnTo>
                    <a:lnTo>
                      <a:pt x="82" y="166"/>
                    </a:lnTo>
                    <a:lnTo>
                      <a:pt x="82" y="165"/>
                    </a:lnTo>
                    <a:lnTo>
                      <a:pt x="82" y="165"/>
                    </a:lnTo>
                    <a:lnTo>
                      <a:pt x="82" y="164"/>
                    </a:lnTo>
                    <a:lnTo>
                      <a:pt x="83" y="164"/>
                    </a:lnTo>
                    <a:lnTo>
                      <a:pt x="83" y="164"/>
                    </a:lnTo>
                    <a:lnTo>
                      <a:pt x="84" y="165"/>
                    </a:lnTo>
                    <a:lnTo>
                      <a:pt x="85" y="165"/>
                    </a:lnTo>
                    <a:lnTo>
                      <a:pt x="87" y="164"/>
                    </a:lnTo>
                    <a:lnTo>
                      <a:pt x="87" y="163"/>
                    </a:lnTo>
                    <a:lnTo>
                      <a:pt x="89" y="163"/>
                    </a:lnTo>
                    <a:lnTo>
                      <a:pt x="89" y="164"/>
                    </a:lnTo>
                    <a:lnTo>
                      <a:pt x="90" y="164"/>
                    </a:lnTo>
                    <a:lnTo>
                      <a:pt x="90" y="164"/>
                    </a:lnTo>
                    <a:lnTo>
                      <a:pt x="90" y="163"/>
                    </a:lnTo>
                    <a:lnTo>
                      <a:pt x="91" y="163"/>
                    </a:lnTo>
                    <a:lnTo>
                      <a:pt x="92" y="162"/>
                    </a:lnTo>
                    <a:lnTo>
                      <a:pt x="91" y="162"/>
                    </a:lnTo>
                    <a:lnTo>
                      <a:pt x="92" y="162"/>
                    </a:lnTo>
                    <a:lnTo>
                      <a:pt x="93" y="162"/>
                    </a:lnTo>
                    <a:lnTo>
                      <a:pt x="94" y="162"/>
                    </a:lnTo>
                    <a:lnTo>
                      <a:pt x="94" y="162"/>
                    </a:lnTo>
                    <a:lnTo>
                      <a:pt x="95" y="162"/>
                    </a:lnTo>
                    <a:lnTo>
                      <a:pt x="97" y="162"/>
                    </a:lnTo>
                    <a:lnTo>
                      <a:pt x="97" y="162"/>
                    </a:lnTo>
                    <a:lnTo>
                      <a:pt x="98" y="162"/>
                    </a:lnTo>
                    <a:lnTo>
                      <a:pt x="101" y="162"/>
                    </a:lnTo>
                    <a:lnTo>
                      <a:pt x="102" y="162"/>
                    </a:lnTo>
                    <a:lnTo>
                      <a:pt x="104" y="161"/>
                    </a:lnTo>
                    <a:lnTo>
                      <a:pt x="105" y="162"/>
                    </a:lnTo>
                    <a:lnTo>
                      <a:pt x="106" y="162"/>
                    </a:lnTo>
                    <a:lnTo>
                      <a:pt x="107" y="162"/>
                    </a:lnTo>
                    <a:lnTo>
                      <a:pt x="109" y="162"/>
                    </a:lnTo>
                    <a:lnTo>
                      <a:pt x="111" y="164"/>
                    </a:lnTo>
                    <a:lnTo>
                      <a:pt x="111" y="166"/>
                    </a:lnTo>
                    <a:lnTo>
                      <a:pt x="112" y="167"/>
                    </a:lnTo>
                    <a:lnTo>
                      <a:pt x="114" y="167"/>
                    </a:lnTo>
                    <a:lnTo>
                      <a:pt x="115" y="165"/>
                    </a:lnTo>
                    <a:lnTo>
                      <a:pt x="116" y="165"/>
                    </a:lnTo>
                    <a:lnTo>
                      <a:pt x="118" y="165"/>
                    </a:lnTo>
                    <a:lnTo>
                      <a:pt x="120" y="165"/>
                    </a:lnTo>
                    <a:lnTo>
                      <a:pt x="121" y="165"/>
                    </a:lnTo>
                    <a:lnTo>
                      <a:pt x="121" y="165"/>
                    </a:lnTo>
                    <a:lnTo>
                      <a:pt x="124" y="166"/>
                    </a:lnTo>
                    <a:lnTo>
                      <a:pt x="125" y="168"/>
                    </a:lnTo>
                    <a:lnTo>
                      <a:pt x="127" y="168"/>
                    </a:lnTo>
                    <a:lnTo>
                      <a:pt x="128" y="167"/>
                    </a:lnTo>
                    <a:lnTo>
                      <a:pt x="129" y="166"/>
                    </a:lnTo>
                    <a:lnTo>
                      <a:pt x="130" y="165"/>
                    </a:lnTo>
                    <a:lnTo>
                      <a:pt x="130" y="164"/>
                    </a:lnTo>
                    <a:lnTo>
                      <a:pt x="130" y="163"/>
                    </a:lnTo>
                    <a:lnTo>
                      <a:pt x="131" y="163"/>
                    </a:lnTo>
                    <a:lnTo>
                      <a:pt x="133" y="163"/>
                    </a:lnTo>
                    <a:lnTo>
                      <a:pt x="135" y="164"/>
                    </a:lnTo>
                    <a:lnTo>
                      <a:pt x="136" y="163"/>
                    </a:lnTo>
                    <a:lnTo>
                      <a:pt x="140" y="162"/>
                    </a:lnTo>
                    <a:lnTo>
                      <a:pt x="142" y="162"/>
                    </a:lnTo>
                    <a:lnTo>
                      <a:pt x="142" y="162"/>
                    </a:lnTo>
                    <a:lnTo>
                      <a:pt x="143" y="160"/>
                    </a:lnTo>
                    <a:lnTo>
                      <a:pt x="144" y="159"/>
                    </a:lnTo>
                    <a:lnTo>
                      <a:pt x="144" y="158"/>
                    </a:lnTo>
                    <a:lnTo>
                      <a:pt x="144" y="156"/>
                    </a:lnTo>
                    <a:lnTo>
                      <a:pt x="145" y="156"/>
                    </a:lnTo>
                    <a:lnTo>
                      <a:pt x="146" y="155"/>
                    </a:lnTo>
                    <a:lnTo>
                      <a:pt x="147" y="155"/>
                    </a:lnTo>
                    <a:lnTo>
                      <a:pt x="148" y="155"/>
                    </a:lnTo>
                    <a:lnTo>
                      <a:pt x="149" y="152"/>
                    </a:lnTo>
                    <a:lnTo>
                      <a:pt x="151" y="152"/>
                    </a:lnTo>
                    <a:lnTo>
                      <a:pt x="152" y="150"/>
                    </a:lnTo>
                    <a:lnTo>
                      <a:pt x="153" y="150"/>
                    </a:lnTo>
                    <a:lnTo>
                      <a:pt x="154" y="150"/>
                    </a:lnTo>
                    <a:lnTo>
                      <a:pt x="156" y="150"/>
                    </a:lnTo>
                    <a:lnTo>
                      <a:pt x="157" y="150"/>
                    </a:lnTo>
                    <a:lnTo>
                      <a:pt x="157" y="149"/>
                    </a:lnTo>
                    <a:lnTo>
                      <a:pt x="159" y="148"/>
                    </a:lnTo>
                    <a:lnTo>
                      <a:pt x="161" y="147"/>
                    </a:lnTo>
                    <a:lnTo>
                      <a:pt x="162" y="145"/>
                    </a:lnTo>
                    <a:lnTo>
                      <a:pt x="162" y="145"/>
                    </a:lnTo>
                    <a:lnTo>
                      <a:pt x="166" y="144"/>
                    </a:lnTo>
                    <a:lnTo>
                      <a:pt x="167" y="144"/>
                    </a:lnTo>
                    <a:lnTo>
                      <a:pt x="169" y="145"/>
                    </a:lnTo>
                    <a:lnTo>
                      <a:pt x="170" y="143"/>
                    </a:lnTo>
                    <a:lnTo>
                      <a:pt x="169" y="142"/>
                    </a:lnTo>
                    <a:lnTo>
                      <a:pt x="169" y="141"/>
                    </a:lnTo>
                    <a:lnTo>
                      <a:pt x="171" y="141"/>
                    </a:lnTo>
                    <a:lnTo>
                      <a:pt x="171" y="140"/>
                    </a:lnTo>
                    <a:lnTo>
                      <a:pt x="170" y="140"/>
                    </a:lnTo>
                    <a:lnTo>
                      <a:pt x="169" y="140"/>
                    </a:lnTo>
                    <a:lnTo>
                      <a:pt x="169" y="138"/>
                    </a:lnTo>
                    <a:lnTo>
                      <a:pt x="169" y="138"/>
                    </a:lnTo>
                    <a:lnTo>
                      <a:pt x="169" y="137"/>
                    </a:lnTo>
                    <a:lnTo>
                      <a:pt x="170" y="137"/>
                    </a:lnTo>
                    <a:lnTo>
                      <a:pt x="170" y="136"/>
                    </a:lnTo>
                    <a:lnTo>
                      <a:pt x="171" y="135"/>
                    </a:lnTo>
                    <a:lnTo>
                      <a:pt x="171" y="134"/>
                    </a:lnTo>
                    <a:lnTo>
                      <a:pt x="171" y="132"/>
                    </a:lnTo>
                    <a:lnTo>
                      <a:pt x="171" y="130"/>
                    </a:lnTo>
                    <a:lnTo>
                      <a:pt x="172" y="129"/>
                    </a:lnTo>
                    <a:lnTo>
                      <a:pt x="172" y="128"/>
                    </a:lnTo>
                    <a:lnTo>
                      <a:pt x="173" y="127"/>
                    </a:lnTo>
                    <a:lnTo>
                      <a:pt x="173" y="127"/>
                    </a:lnTo>
                    <a:lnTo>
                      <a:pt x="173" y="125"/>
                    </a:lnTo>
                    <a:lnTo>
                      <a:pt x="175" y="125"/>
                    </a:lnTo>
                    <a:lnTo>
                      <a:pt x="175" y="124"/>
                    </a:lnTo>
                    <a:lnTo>
                      <a:pt x="177" y="124"/>
                    </a:lnTo>
                    <a:lnTo>
                      <a:pt x="178" y="124"/>
                    </a:lnTo>
                    <a:lnTo>
                      <a:pt x="179" y="123"/>
                    </a:lnTo>
                    <a:lnTo>
                      <a:pt x="180" y="123"/>
                    </a:lnTo>
                    <a:lnTo>
                      <a:pt x="180" y="123"/>
                    </a:lnTo>
                    <a:lnTo>
                      <a:pt x="183" y="122"/>
                    </a:lnTo>
                    <a:lnTo>
                      <a:pt x="183" y="122"/>
                    </a:lnTo>
                    <a:lnTo>
                      <a:pt x="183" y="123"/>
                    </a:lnTo>
                    <a:lnTo>
                      <a:pt x="187" y="123"/>
                    </a:lnTo>
                    <a:lnTo>
                      <a:pt x="187" y="123"/>
                    </a:lnTo>
                    <a:lnTo>
                      <a:pt x="188" y="121"/>
                    </a:lnTo>
                    <a:lnTo>
                      <a:pt x="189" y="121"/>
                    </a:lnTo>
                    <a:lnTo>
                      <a:pt x="191" y="120"/>
                    </a:lnTo>
                    <a:lnTo>
                      <a:pt x="192" y="120"/>
                    </a:lnTo>
                    <a:lnTo>
                      <a:pt x="193" y="119"/>
                    </a:lnTo>
                    <a:lnTo>
                      <a:pt x="194" y="118"/>
                    </a:lnTo>
                    <a:lnTo>
                      <a:pt x="195" y="118"/>
                    </a:lnTo>
                    <a:lnTo>
                      <a:pt x="195" y="117"/>
                    </a:lnTo>
                    <a:lnTo>
                      <a:pt x="195" y="114"/>
                    </a:lnTo>
                    <a:lnTo>
                      <a:pt x="196" y="116"/>
                    </a:lnTo>
                    <a:lnTo>
                      <a:pt x="197" y="117"/>
                    </a:lnTo>
                    <a:lnTo>
                      <a:pt x="199" y="117"/>
                    </a:lnTo>
                    <a:lnTo>
                      <a:pt x="200" y="117"/>
                    </a:lnTo>
                    <a:lnTo>
                      <a:pt x="201" y="118"/>
                    </a:lnTo>
                    <a:lnTo>
                      <a:pt x="203" y="118"/>
                    </a:lnTo>
                    <a:lnTo>
                      <a:pt x="204" y="117"/>
                    </a:lnTo>
                    <a:lnTo>
                      <a:pt x="204" y="116"/>
                    </a:lnTo>
                    <a:lnTo>
                      <a:pt x="205" y="116"/>
                    </a:lnTo>
                    <a:lnTo>
                      <a:pt x="207" y="117"/>
                    </a:lnTo>
                    <a:lnTo>
                      <a:pt x="207" y="117"/>
                    </a:lnTo>
                    <a:lnTo>
                      <a:pt x="208" y="117"/>
                    </a:lnTo>
                    <a:lnTo>
                      <a:pt x="209" y="117"/>
                    </a:lnTo>
                    <a:lnTo>
                      <a:pt x="209" y="115"/>
                    </a:lnTo>
                    <a:lnTo>
                      <a:pt x="210" y="115"/>
                    </a:lnTo>
                    <a:lnTo>
                      <a:pt x="211" y="114"/>
                    </a:lnTo>
                    <a:lnTo>
                      <a:pt x="212" y="114"/>
                    </a:lnTo>
                    <a:lnTo>
                      <a:pt x="213" y="114"/>
                    </a:lnTo>
                    <a:lnTo>
                      <a:pt x="214" y="114"/>
                    </a:lnTo>
                    <a:lnTo>
                      <a:pt x="214" y="111"/>
                    </a:lnTo>
                    <a:lnTo>
                      <a:pt x="214" y="111"/>
                    </a:lnTo>
                    <a:lnTo>
                      <a:pt x="215" y="111"/>
                    </a:lnTo>
                    <a:lnTo>
                      <a:pt x="216" y="112"/>
                    </a:lnTo>
                    <a:lnTo>
                      <a:pt x="218" y="111"/>
                    </a:lnTo>
                    <a:lnTo>
                      <a:pt x="219" y="112"/>
                    </a:lnTo>
                    <a:lnTo>
                      <a:pt x="221" y="113"/>
                    </a:lnTo>
                    <a:lnTo>
                      <a:pt x="221" y="114"/>
                    </a:lnTo>
                    <a:lnTo>
                      <a:pt x="222" y="114"/>
                    </a:lnTo>
                    <a:lnTo>
                      <a:pt x="223" y="113"/>
                    </a:lnTo>
                    <a:lnTo>
                      <a:pt x="225" y="112"/>
                    </a:lnTo>
                    <a:lnTo>
                      <a:pt x="226" y="112"/>
                    </a:lnTo>
                    <a:lnTo>
                      <a:pt x="227" y="111"/>
                    </a:lnTo>
                    <a:lnTo>
                      <a:pt x="228" y="111"/>
                    </a:lnTo>
                    <a:lnTo>
                      <a:pt x="228" y="110"/>
                    </a:lnTo>
                    <a:lnTo>
                      <a:pt x="229" y="110"/>
                    </a:lnTo>
                    <a:lnTo>
                      <a:pt x="230" y="111"/>
                    </a:lnTo>
                    <a:lnTo>
                      <a:pt x="231" y="110"/>
                    </a:lnTo>
                    <a:lnTo>
                      <a:pt x="233" y="110"/>
                    </a:lnTo>
                    <a:lnTo>
                      <a:pt x="235" y="110"/>
                    </a:lnTo>
                    <a:lnTo>
                      <a:pt x="235" y="109"/>
                    </a:lnTo>
                    <a:lnTo>
                      <a:pt x="238" y="108"/>
                    </a:lnTo>
                    <a:lnTo>
                      <a:pt x="240" y="107"/>
                    </a:lnTo>
                    <a:lnTo>
                      <a:pt x="242" y="106"/>
                    </a:lnTo>
                    <a:lnTo>
                      <a:pt x="243" y="104"/>
                    </a:lnTo>
                    <a:lnTo>
                      <a:pt x="244" y="103"/>
                    </a:lnTo>
                    <a:lnTo>
                      <a:pt x="245" y="102"/>
                    </a:lnTo>
                    <a:lnTo>
                      <a:pt x="245" y="102"/>
                    </a:lnTo>
                    <a:lnTo>
                      <a:pt x="246" y="103"/>
                    </a:lnTo>
                    <a:lnTo>
                      <a:pt x="247" y="103"/>
                    </a:lnTo>
                    <a:lnTo>
                      <a:pt x="249" y="104"/>
                    </a:lnTo>
                    <a:lnTo>
                      <a:pt x="249" y="105"/>
                    </a:lnTo>
                    <a:lnTo>
                      <a:pt x="250" y="105"/>
                    </a:lnTo>
                    <a:lnTo>
                      <a:pt x="250" y="104"/>
                    </a:lnTo>
                    <a:lnTo>
                      <a:pt x="251" y="104"/>
                    </a:lnTo>
                    <a:lnTo>
                      <a:pt x="252" y="105"/>
                    </a:lnTo>
                    <a:lnTo>
                      <a:pt x="250" y="107"/>
                    </a:lnTo>
                    <a:lnTo>
                      <a:pt x="251" y="108"/>
                    </a:lnTo>
                    <a:lnTo>
                      <a:pt x="252" y="107"/>
                    </a:lnTo>
                    <a:lnTo>
                      <a:pt x="252" y="107"/>
                    </a:lnTo>
                    <a:lnTo>
                      <a:pt x="253" y="107"/>
                    </a:lnTo>
                    <a:lnTo>
                      <a:pt x="254" y="108"/>
                    </a:lnTo>
                    <a:lnTo>
                      <a:pt x="255" y="109"/>
                    </a:lnTo>
                    <a:lnTo>
                      <a:pt x="256" y="109"/>
                    </a:lnTo>
                    <a:lnTo>
                      <a:pt x="256" y="110"/>
                    </a:lnTo>
                    <a:lnTo>
                      <a:pt x="257" y="110"/>
                    </a:lnTo>
                    <a:lnTo>
                      <a:pt x="259" y="109"/>
                    </a:lnTo>
                    <a:lnTo>
                      <a:pt x="259" y="109"/>
                    </a:lnTo>
                    <a:lnTo>
                      <a:pt x="260" y="109"/>
                    </a:lnTo>
                    <a:lnTo>
                      <a:pt x="261" y="109"/>
                    </a:lnTo>
                    <a:lnTo>
                      <a:pt x="262" y="107"/>
                    </a:lnTo>
                    <a:lnTo>
                      <a:pt x="264" y="106"/>
                    </a:lnTo>
                    <a:lnTo>
                      <a:pt x="266" y="107"/>
                    </a:lnTo>
                    <a:lnTo>
                      <a:pt x="266" y="106"/>
                    </a:lnTo>
                    <a:lnTo>
                      <a:pt x="269" y="106"/>
                    </a:lnTo>
                    <a:lnTo>
                      <a:pt x="269" y="107"/>
                    </a:lnTo>
                    <a:lnTo>
                      <a:pt x="269" y="107"/>
                    </a:lnTo>
                    <a:lnTo>
                      <a:pt x="270" y="107"/>
                    </a:lnTo>
                    <a:lnTo>
                      <a:pt x="271" y="107"/>
                    </a:lnTo>
                    <a:lnTo>
                      <a:pt x="273" y="107"/>
                    </a:lnTo>
                    <a:lnTo>
                      <a:pt x="274" y="107"/>
                    </a:lnTo>
                    <a:lnTo>
                      <a:pt x="275" y="108"/>
                    </a:lnTo>
                    <a:lnTo>
                      <a:pt x="276" y="107"/>
                    </a:lnTo>
                    <a:lnTo>
                      <a:pt x="276" y="107"/>
                    </a:lnTo>
                    <a:lnTo>
                      <a:pt x="276" y="107"/>
                    </a:lnTo>
                    <a:lnTo>
                      <a:pt x="278" y="107"/>
                    </a:lnTo>
                    <a:lnTo>
                      <a:pt x="279" y="107"/>
                    </a:lnTo>
                    <a:lnTo>
                      <a:pt x="280" y="108"/>
                    </a:lnTo>
                    <a:lnTo>
                      <a:pt x="280" y="108"/>
                    </a:lnTo>
                    <a:lnTo>
                      <a:pt x="280" y="109"/>
                    </a:lnTo>
                    <a:lnTo>
                      <a:pt x="281" y="109"/>
                    </a:lnTo>
                    <a:lnTo>
                      <a:pt x="282" y="109"/>
                    </a:lnTo>
                    <a:lnTo>
                      <a:pt x="283" y="110"/>
                    </a:lnTo>
                    <a:lnTo>
                      <a:pt x="283" y="110"/>
                    </a:lnTo>
                    <a:lnTo>
                      <a:pt x="284" y="110"/>
                    </a:lnTo>
                    <a:lnTo>
                      <a:pt x="285" y="110"/>
                    </a:lnTo>
                    <a:lnTo>
                      <a:pt x="286" y="110"/>
                    </a:lnTo>
                    <a:lnTo>
                      <a:pt x="288" y="110"/>
                    </a:lnTo>
                    <a:lnTo>
                      <a:pt x="288" y="110"/>
                    </a:lnTo>
                    <a:lnTo>
                      <a:pt x="287" y="111"/>
                    </a:lnTo>
                    <a:lnTo>
                      <a:pt x="286" y="112"/>
                    </a:lnTo>
                    <a:lnTo>
                      <a:pt x="287" y="113"/>
                    </a:lnTo>
                    <a:lnTo>
                      <a:pt x="288" y="114"/>
                    </a:lnTo>
                    <a:lnTo>
                      <a:pt x="289" y="114"/>
                    </a:lnTo>
                    <a:lnTo>
                      <a:pt x="290" y="114"/>
                    </a:lnTo>
                    <a:lnTo>
                      <a:pt x="290" y="115"/>
                    </a:lnTo>
                    <a:lnTo>
                      <a:pt x="290" y="117"/>
                    </a:lnTo>
                    <a:lnTo>
                      <a:pt x="289" y="117"/>
                    </a:lnTo>
                    <a:lnTo>
                      <a:pt x="289" y="118"/>
                    </a:lnTo>
                    <a:lnTo>
                      <a:pt x="290" y="119"/>
                    </a:lnTo>
                    <a:lnTo>
                      <a:pt x="291" y="120"/>
                    </a:lnTo>
                    <a:lnTo>
                      <a:pt x="290" y="120"/>
                    </a:lnTo>
                    <a:lnTo>
                      <a:pt x="290" y="121"/>
                    </a:lnTo>
                    <a:lnTo>
                      <a:pt x="290" y="121"/>
                    </a:lnTo>
                    <a:lnTo>
                      <a:pt x="291" y="123"/>
                    </a:lnTo>
                    <a:lnTo>
                      <a:pt x="291" y="124"/>
                    </a:lnTo>
                    <a:lnTo>
                      <a:pt x="292" y="124"/>
                    </a:lnTo>
                    <a:lnTo>
                      <a:pt x="292" y="124"/>
                    </a:lnTo>
                    <a:lnTo>
                      <a:pt x="293" y="127"/>
                    </a:lnTo>
                    <a:lnTo>
                      <a:pt x="293" y="128"/>
                    </a:lnTo>
                    <a:lnTo>
                      <a:pt x="294" y="128"/>
                    </a:lnTo>
                    <a:lnTo>
                      <a:pt x="297" y="128"/>
                    </a:lnTo>
                    <a:lnTo>
                      <a:pt x="299" y="129"/>
                    </a:lnTo>
                    <a:lnTo>
                      <a:pt x="300" y="130"/>
                    </a:lnTo>
                    <a:lnTo>
                      <a:pt x="302" y="129"/>
                    </a:lnTo>
                    <a:lnTo>
                      <a:pt x="304" y="130"/>
                    </a:lnTo>
                    <a:lnTo>
                      <a:pt x="307" y="130"/>
                    </a:lnTo>
                    <a:lnTo>
                      <a:pt x="308" y="131"/>
                    </a:lnTo>
                    <a:lnTo>
                      <a:pt x="309" y="131"/>
                    </a:lnTo>
                    <a:lnTo>
                      <a:pt x="309" y="132"/>
                    </a:lnTo>
                    <a:lnTo>
                      <a:pt x="310" y="132"/>
                    </a:lnTo>
                    <a:lnTo>
                      <a:pt x="311" y="131"/>
                    </a:lnTo>
                    <a:lnTo>
                      <a:pt x="312" y="131"/>
                    </a:lnTo>
                    <a:lnTo>
                      <a:pt x="313" y="131"/>
                    </a:lnTo>
                    <a:lnTo>
                      <a:pt x="314" y="131"/>
                    </a:lnTo>
                    <a:lnTo>
                      <a:pt x="313" y="132"/>
                    </a:lnTo>
                    <a:lnTo>
                      <a:pt x="315" y="133"/>
                    </a:lnTo>
                    <a:lnTo>
                      <a:pt x="315" y="134"/>
                    </a:lnTo>
                    <a:lnTo>
                      <a:pt x="316" y="134"/>
                    </a:lnTo>
                    <a:lnTo>
                      <a:pt x="316" y="135"/>
                    </a:lnTo>
                    <a:lnTo>
                      <a:pt x="316" y="137"/>
                    </a:lnTo>
                    <a:lnTo>
                      <a:pt x="317" y="137"/>
                    </a:lnTo>
                    <a:lnTo>
                      <a:pt x="317" y="137"/>
                    </a:lnTo>
                    <a:lnTo>
                      <a:pt x="318" y="138"/>
                    </a:lnTo>
                    <a:lnTo>
                      <a:pt x="319" y="138"/>
                    </a:lnTo>
                    <a:lnTo>
                      <a:pt x="320" y="138"/>
                    </a:lnTo>
                    <a:lnTo>
                      <a:pt x="320" y="138"/>
                    </a:lnTo>
                    <a:lnTo>
                      <a:pt x="320" y="141"/>
                    </a:lnTo>
                    <a:lnTo>
                      <a:pt x="320" y="141"/>
                    </a:lnTo>
                    <a:lnTo>
                      <a:pt x="321" y="142"/>
                    </a:lnTo>
                    <a:lnTo>
                      <a:pt x="323" y="143"/>
                    </a:lnTo>
                    <a:lnTo>
                      <a:pt x="323" y="144"/>
                    </a:lnTo>
                    <a:lnTo>
                      <a:pt x="324" y="143"/>
                    </a:lnTo>
                    <a:lnTo>
                      <a:pt x="325" y="143"/>
                    </a:lnTo>
                    <a:lnTo>
                      <a:pt x="325" y="144"/>
                    </a:lnTo>
                    <a:lnTo>
                      <a:pt x="325" y="145"/>
                    </a:lnTo>
                    <a:lnTo>
                      <a:pt x="327" y="145"/>
                    </a:lnTo>
                    <a:lnTo>
                      <a:pt x="328" y="145"/>
                    </a:lnTo>
                    <a:lnTo>
                      <a:pt x="328" y="146"/>
                    </a:lnTo>
                    <a:lnTo>
                      <a:pt x="329" y="146"/>
                    </a:lnTo>
                    <a:lnTo>
                      <a:pt x="329" y="145"/>
                    </a:lnTo>
                    <a:lnTo>
                      <a:pt x="330" y="146"/>
                    </a:lnTo>
                    <a:lnTo>
                      <a:pt x="330" y="148"/>
                    </a:lnTo>
                    <a:lnTo>
                      <a:pt x="329" y="149"/>
                    </a:lnTo>
                    <a:lnTo>
                      <a:pt x="328" y="148"/>
                    </a:lnTo>
                    <a:lnTo>
                      <a:pt x="329" y="149"/>
                    </a:lnTo>
                    <a:lnTo>
                      <a:pt x="328" y="150"/>
                    </a:lnTo>
                    <a:lnTo>
                      <a:pt x="328" y="151"/>
                    </a:lnTo>
                    <a:lnTo>
                      <a:pt x="328" y="152"/>
                    </a:lnTo>
                    <a:lnTo>
                      <a:pt x="329" y="152"/>
                    </a:lnTo>
                    <a:lnTo>
                      <a:pt x="331" y="155"/>
                    </a:lnTo>
                    <a:lnTo>
                      <a:pt x="330" y="156"/>
                    </a:lnTo>
                    <a:lnTo>
                      <a:pt x="330" y="157"/>
                    </a:lnTo>
                    <a:lnTo>
                      <a:pt x="329" y="158"/>
                    </a:lnTo>
                    <a:lnTo>
                      <a:pt x="328" y="159"/>
                    </a:lnTo>
                    <a:lnTo>
                      <a:pt x="330" y="158"/>
                    </a:lnTo>
                    <a:lnTo>
                      <a:pt x="331" y="159"/>
                    </a:lnTo>
                    <a:lnTo>
                      <a:pt x="330" y="159"/>
                    </a:lnTo>
                    <a:lnTo>
                      <a:pt x="330" y="160"/>
                    </a:lnTo>
                    <a:lnTo>
                      <a:pt x="331" y="160"/>
                    </a:lnTo>
                    <a:lnTo>
                      <a:pt x="332" y="161"/>
                    </a:lnTo>
                    <a:lnTo>
                      <a:pt x="332" y="160"/>
                    </a:lnTo>
                    <a:lnTo>
                      <a:pt x="333" y="161"/>
                    </a:lnTo>
                    <a:lnTo>
                      <a:pt x="333" y="162"/>
                    </a:lnTo>
                    <a:lnTo>
                      <a:pt x="331" y="162"/>
                    </a:lnTo>
                    <a:lnTo>
                      <a:pt x="331" y="163"/>
                    </a:lnTo>
                    <a:lnTo>
                      <a:pt x="331" y="165"/>
                    </a:lnTo>
                    <a:lnTo>
                      <a:pt x="331" y="165"/>
                    </a:lnTo>
                    <a:lnTo>
                      <a:pt x="330" y="166"/>
                    </a:lnTo>
                    <a:lnTo>
                      <a:pt x="330" y="168"/>
                    </a:lnTo>
                    <a:lnTo>
                      <a:pt x="330" y="169"/>
                    </a:lnTo>
                    <a:lnTo>
                      <a:pt x="329" y="169"/>
                    </a:lnTo>
                    <a:lnTo>
                      <a:pt x="329" y="170"/>
                    </a:lnTo>
                    <a:lnTo>
                      <a:pt x="328" y="171"/>
                    </a:lnTo>
                    <a:lnTo>
                      <a:pt x="328" y="172"/>
                    </a:lnTo>
                    <a:lnTo>
                      <a:pt x="329" y="173"/>
                    </a:lnTo>
                    <a:close/>
                  </a:path>
                </a:pathLst>
              </a:custGeom>
              <a:solidFill>
                <a:srgbClr val="F0C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28" name="Freeform 986">
                <a:extLst>
                  <a:ext uri="{FF2B5EF4-FFF2-40B4-BE49-F238E27FC236}">
                    <a16:creationId xmlns:a16="http://schemas.microsoft.com/office/drawing/2014/main" id="{C3EDBCEA-EE16-4AE0-83B5-398B73F8AC5B}"/>
                  </a:ext>
                </a:extLst>
              </p:cNvPr>
              <p:cNvSpPr>
                <a:spLocks/>
              </p:cNvSpPr>
              <p:nvPr/>
            </p:nvSpPr>
            <p:spPr bwMode="auto">
              <a:xfrm>
                <a:off x="5147" y="600"/>
                <a:ext cx="461" cy="318"/>
              </a:xfrm>
              <a:custGeom>
                <a:avLst/>
                <a:gdLst>
                  <a:gd name="T0" fmla="*/ 175 w 461"/>
                  <a:gd name="T1" fmla="*/ 179 h 318"/>
                  <a:gd name="T2" fmla="*/ 186 w 461"/>
                  <a:gd name="T3" fmla="*/ 183 h 318"/>
                  <a:gd name="T4" fmla="*/ 196 w 461"/>
                  <a:gd name="T5" fmla="*/ 183 h 318"/>
                  <a:gd name="T6" fmla="*/ 211 w 461"/>
                  <a:gd name="T7" fmla="*/ 179 h 318"/>
                  <a:gd name="T8" fmla="*/ 224 w 461"/>
                  <a:gd name="T9" fmla="*/ 169 h 318"/>
                  <a:gd name="T10" fmla="*/ 243 w 461"/>
                  <a:gd name="T11" fmla="*/ 161 h 318"/>
                  <a:gd name="T12" fmla="*/ 260 w 461"/>
                  <a:gd name="T13" fmla="*/ 160 h 318"/>
                  <a:gd name="T14" fmla="*/ 272 w 461"/>
                  <a:gd name="T15" fmla="*/ 164 h 318"/>
                  <a:gd name="T16" fmla="*/ 283 w 461"/>
                  <a:gd name="T17" fmla="*/ 163 h 318"/>
                  <a:gd name="T18" fmla="*/ 293 w 461"/>
                  <a:gd name="T19" fmla="*/ 159 h 318"/>
                  <a:gd name="T20" fmla="*/ 303 w 461"/>
                  <a:gd name="T21" fmla="*/ 144 h 318"/>
                  <a:gd name="T22" fmla="*/ 302 w 461"/>
                  <a:gd name="T23" fmla="*/ 128 h 318"/>
                  <a:gd name="T24" fmla="*/ 306 w 461"/>
                  <a:gd name="T25" fmla="*/ 116 h 318"/>
                  <a:gd name="T26" fmla="*/ 331 w 461"/>
                  <a:gd name="T27" fmla="*/ 103 h 318"/>
                  <a:gd name="T28" fmla="*/ 348 w 461"/>
                  <a:gd name="T29" fmla="*/ 94 h 318"/>
                  <a:gd name="T30" fmla="*/ 361 w 461"/>
                  <a:gd name="T31" fmla="*/ 79 h 318"/>
                  <a:gd name="T32" fmla="*/ 381 w 461"/>
                  <a:gd name="T33" fmla="*/ 60 h 318"/>
                  <a:gd name="T34" fmla="*/ 396 w 461"/>
                  <a:gd name="T35" fmla="*/ 48 h 318"/>
                  <a:gd name="T36" fmla="*/ 413 w 461"/>
                  <a:gd name="T37" fmla="*/ 25 h 318"/>
                  <a:gd name="T38" fmla="*/ 427 w 461"/>
                  <a:gd name="T39" fmla="*/ 8 h 318"/>
                  <a:gd name="T40" fmla="*/ 455 w 461"/>
                  <a:gd name="T41" fmla="*/ 3 h 318"/>
                  <a:gd name="T42" fmla="*/ 436 w 461"/>
                  <a:gd name="T43" fmla="*/ 185 h 318"/>
                  <a:gd name="T44" fmla="*/ 420 w 461"/>
                  <a:gd name="T45" fmla="*/ 184 h 318"/>
                  <a:gd name="T46" fmla="*/ 407 w 461"/>
                  <a:gd name="T47" fmla="*/ 179 h 318"/>
                  <a:gd name="T48" fmla="*/ 399 w 461"/>
                  <a:gd name="T49" fmla="*/ 173 h 318"/>
                  <a:gd name="T50" fmla="*/ 385 w 461"/>
                  <a:gd name="T51" fmla="*/ 177 h 318"/>
                  <a:gd name="T52" fmla="*/ 370 w 461"/>
                  <a:gd name="T53" fmla="*/ 179 h 318"/>
                  <a:gd name="T54" fmla="*/ 371 w 461"/>
                  <a:gd name="T55" fmla="*/ 190 h 318"/>
                  <a:gd name="T56" fmla="*/ 370 w 461"/>
                  <a:gd name="T57" fmla="*/ 199 h 318"/>
                  <a:gd name="T58" fmla="*/ 361 w 461"/>
                  <a:gd name="T59" fmla="*/ 197 h 318"/>
                  <a:gd name="T60" fmla="*/ 357 w 461"/>
                  <a:gd name="T61" fmla="*/ 189 h 318"/>
                  <a:gd name="T62" fmla="*/ 352 w 461"/>
                  <a:gd name="T63" fmla="*/ 183 h 318"/>
                  <a:gd name="T64" fmla="*/ 348 w 461"/>
                  <a:gd name="T65" fmla="*/ 176 h 318"/>
                  <a:gd name="T66" fmla="*/ 341 w 461"/>
                  <a:gd name="T67" fmla="*/ 174 h 318"/>
                  <a:gd name="T68" fmla="*/ 330 w 461"/>
                  <a:gd name="T69" fmla="*/ 173 h 318"/>
                  <a:gd name="T70" fmla="*/ 325 w 461"/>
                  <a:gd name="T71" fmla="*/ 185 h 318"/>
                  <a:gd name="T72" fmla="*/ 319 w 461"/>
                  <a:gd name="T73" fmla="*/ 176 h 318"/>
                  <a:gd name="T74" fmla="*/ 297 w 461"/>
                  <a:gd name="T75" fmla="*/ 175 h 318"/>
                  <a:gd name="T76" fmla="*/ 289 w 461"/>
                  <a:gd name="T77" fmla="*/ 184 h 318"/>
                  <a:gd name="T78" fmla="*/ 283 w 461"/>
                  <a:gd name="T79" fmla="*/ 188 h 318"/>
                  <a:gd name="T80" fmla="*/ 273 w 461"/>
                  <a:gd name="T81" fmla="*/ 200 h 318"/>
                  <a:gd name="T82" fmla="*/ 265 w 461"/>
                  <a:gd name="T83" fmla="*/ 204 h 318"/>
                  <a:gd name="T84" fmla="*/ 264 w 461"/>
                  <a:gd name="T85" fmla="*/ 215 h 318"/>
                  <a:gd name="T86" fmla="*/ 250 w 461"/>
                  <a:gd name="T87" fmla="*/ 225 h 318"/>
                  <a:gd name="T88" fmla="*/ 234 w 461"/>
                  <a:gd name="T89" fmla="*/ 228 h 318"/>
                  <a:gd name="T90" fmla="*/ 222 w 461"/>
                  <a:gd name="T91" fmla="*/ 236 h 318"/>
                  <a:gd name="T92" fmla="*/ 207 w 461"/>
                  <a:gd name="T93" fmla="*/ 243 h 318"/>
                  <a:gd name="T94" fmla="*/ 202 w 461"/>
                  <a:gd name="T95" fmla="*/ 230 h 318"/>
                  <a:gd name="T96" fmla="*/ 180 w 461"/>
                  <a:gd name="T97" fmla="*/ 224 h 318"/>
                  <a:gd name="T98" fmla="*/ 154 w 461"/>
                  <a:gd name="T99" fmla="*/ 225 h 318"/>
                  <a:gd name="T100" fmla="*/ 134 w 461"/>
                  <a:gd name="T101" fmla="*/ 202 h 318"/>
                  <a:gd name="T102" fmla="*/ 124 w 461"/>
                  <a:gd name="T103" fmla="*/ 207 h 318"/>
                  <a:gd name="T104" fmla="*/ 103 w 461"/>
                  <a:gd name="T105" fmla="*/ 226 h 318"/>
                  <a:gd name="T106" fmla="*/ 56 w 461"/>
                  <a:gd name="T107" fmla="*/ 200 h 318"/>
                  <a:gd name="T108" fmla="*/ 27 w 461"/>
                  <a:gd name="T109" fmla="*/ 209 h 318"/>
                  <a:gd name="T110" fmla="*/ 3 w 461"/>
                  <a:gd name="T111" fmla="*/ 221 h 318"/>
                  <a:gd name="T112" fmla="*/ 27 w 461"/>
                  <a:gd name="T113" fmla="*/ 293 h 318"/>
                  <a:gd name="T114" fmla="*/ 17 w 461"/>
                  <a:gd name="T115" fmla="*/ 297 h 318"/>
                  <a:gd name="T116" fmla="*/ 10 w 461"/>
                  <a:gd name="T117" fmla="*/ 310 h 318"/>
                  <a:gd name="T118" fmla="*/ 3 w 461"/>
                  <a:gd name="T119" fmla="*/ 31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1" h="318">
                    <a:moveTo>
                      <a:pt x="163" y="173"/>
                    </a:moveTo>
                    <a:lnTo>
                      <a:pt x="163" y="172"/>
                    </a:lnTo>
                    <a:lnTo>
                      <a:pt x="165" y="173"/>
                    </a:lnTo>
                    <a:lnTo>
                      <a:pt x="165" y="175"/>
                    </a:lnTo>
                    <a:lnTo>
                      <a:pt x="165" y="174"/>
                    </a:lnTo>
                    <a:lnTo>
                      <a:pt x="166" y="175"/>
                    </a:lnTo>
                    <a:lnTo>
                      <a:pt x="168" y="176"/>
                    </a:lnTo>
                    <a:lnTo>
                      <a:pt x="168" y="176"/>
                    </a:lnTo>
                    <a:lnTo>
                      <a:pt x="169" y="176"/>
                    </a:lnTo>
                    <a:lnTo>
                      <a:pt x="169" y="177"/>
                    </a:lnTo>
                    <a:lnTo>
                      <a:pt x="170" y="177"/>
                    </a:lnTo>
                    <a:lnTo>
                      <a:pt x="172" y="178"/>
                    </a:lnTo>
                    <a:lnTo>
                      <a:pt x="172" y="178"/>
                    </a:lnTo>
                    <a:lnTo>
                      <a:pt x="173" y="178"/>
                    </a:lnTo>
                    <a:lnTo>
                      <a:pt x="173" y="179"/>
                    </a:lnTo>
                    <a:lnTo>
                      <a:pt x="174" y="179"/>
                    </a:lnTo>
                    <a:lnTo>
                      <a:pt x="175" y="179"/>
                    </a:lnTo>
                    <a:lnTo>
                      <a:pt x="175" y="179"/>
                    </a:lnTo>
                    <a:lnTo>
                      <a:pt x="176" y="179"/>
                    </a:lnTo>
                    <a:lnTo>
                      <a:pt x="176" y="179"/>
                    </a:lnTo>
                    <a:lnTo>
                      <a:pt x="176" y="180"/>
                    </a:lnTo>
                    <a:lnTo>
                      <a:pt x="177" y="181"/>
                    </a:lnTo>
                    <a:lnTo>
                      <a:pt x="177" y="182"/>
                    </a:lnTo>
                    <a:lnTo>
                      <a:pt x="178" y="181"/>
                    </a:lnTo>
                    <a:lnTo>
                      <a:pt x="179" y="181"/>
                    </a:lnTo>
                    <a:lnTo>
                      <a:pt x="180" y="182"/>
                    </a:lnTo>
                    <a:lnTo>
                      <a:pt x="180" y="181"/>
                    </a:lnTo>
                    <a:lnTo>
                      <a:pt x="181" y="182"/>
                    </a:lnTo>
                    <a:lnTo>
                      <a:pt x="182" y="183"/>
                    </a:lnTo>
                    <a:lnTo>
                      <a:pt x="183" y="183"/>
                    </a:lnTo>
                    <a:lnTo>
                      <a:pt x="183" y="184"/>
                    </a:lnTo>
                    <a:lnTo>
                      <a:pt x="185" y="183"/>
                    </a:lnTo>
                    <a:lnTo>
                      <a:pt x="185" y="184"/>
                    </a:lnTo>
                    <a:lnTo>
                      <a:pt x="186" y="183"/>
                    </a:lnTo>
                    <a:lnTo>
                      <a:pt x="186" y="183"/>
                    </a:lnTo>
                    <a:lnTo>
                      <a:pt x="187" y="183"/>
                    </a:lnTo>
                    <a:lnTo>
                      <a:pt x="187" y="183"/>
                    </a:lnTo>
                    <a:lnTo>
                      <a:pt x="188" y="183"/>
                    </a:lnTo>
                    <a:lnTo>
                      <a:pt x="189" y="183"/>
                    </a:lnTo>
                    <a:lnTo>
                      <a:pt x="189" y="183"/>
                    </a:lnTo>
                    <a:lnTo>
                      <a:pt x="190" y="184"/>
                    </a:lnTo>
                    <a:lnTo>
                      <a:pt x="190" y="183"/>
                    </a:lnTo>
                    <a:lnTo>
                      <a:pt x="192" y="184"/>
                    </a:lnTo>
                    <a:lnTo>
                      <a:pt x="193" y="183"/>
                    </a:lnTo>
                    <a:lnTo>
                      <a:pt x="193" y="183"/>
                    </a:lnTo>
                    <a:lnTo>
                      <a:pt x="193" y="183"/>
                    </a:lnTo>
                    <a:lnTo>
                      <a:pt x="193" y="183"/>
                    </a:lnTo>
                    <a:lnTo>
                      <a:pt x="194" y="183"/>
                    </a:lnTo>
                    <a:lnTo>
                      <a:pt x="195" y="183"/>
                    </a:lnTo>
                    <a:lnTo>
                      <a:pt x="195" y="183"/>
                    </a:lnTo>
                    <a:lnTo>
                      <a:pt x="196" y="183"/>
                    </a:lnTo>
                    <a:lnTo>
                      <a:pt x="196" y="183"/>
                    </a:lnTo>
                    <a:lnTo>
                      <a:pt x="197" y="183"/>
                    </a:lnTo>
                    <a:lnTo>
                      <a:pt x="197" y="184"/>
                    </a:lnTo>
                    <a:lnTo>
                      <a:pt x="200" y="183"/>
                    </a:lnTo>
                    <a:lnTo>
                      <a:pt x="200" y="182"/>
                    </a:lnTo>
                    <a:lnTo>
                      <a:pt x="200" y="181"/>
                    </a:lnTo>
                    <a:lnTo>
                      <a:pt x="202" y="180"/>
                    </a:lnTo>
                    <a:lnTo>
                      <a:pt x="203" y="180"/>
                    </a:lnTo>
                    <a:lnTo>
                      <a:pt x="203" y="181"/>
                    </a:lnTo>
                    <a:lnTo>
                      <a:pt x="204" y="181"/>
                    </a:lnTo>
                    <a:lnTo>
                      <a:pt x="204" y="180"/>
                    </a:lnTo>
                    <a:lnTo>
                      <a:pt x="205" y="180"/>
                    </a:lnTo>
                    <a:lnTo>
                      <a:pt x="210" y="180"/>
                    </a:lnTo>
                    <a:lnTo>
                      <a:pt x="210" y="180"/>
                    </a:lnTo>
                    <a:lnTo>
                      <a:pt x="210" y="179"/>
                    </a:lnTo>
                    <a:lnTo>
                      <a:pt x="210" y="179"/>
                    </a:lnTo>
                    <a:lnTo>
                      <a:pt x="211" y="179"/>
                    </a:lnTo>
                    <a:lnTo>
                      <a:pt x="212" y="179"/>
                    </a:lnTo>
                    <a:lnTo>
                      <a:pt x="212" y="179"/>
                    </a:lnTo>
                    <a:lnTo>
                      <a:pt x="212" y="178"/>
                    </a:lnTo>
                    <a:lnTo>
                      <a:pt x="213" y="178"/>
                    </a:lnTo>
                    <a:lnTo>
                      <a:pt x="214" y="178"/>
                    </a:lnTo>
                    <a:lnTo>
                      <a:pt x="216" y="177"/>
                    </a:lnTo>
                    <a:lnTo>
                      <a:pt x="217" y="176"/>
                    </a:lnTo>
                    <a:lnTo>
                      <a:pt x="217" y="176"/>
                    </a:lnTo>
                    <a:lnTo>
                      <a:pt x="217" y="176"/>
                    </a:lnTo>
                    <a:lnTo>
                      <a:pt x="219" y="175"/>
                    </a:lnTo>
                    <a:lnTo>
                      <a:pt x="220" y="175"/>
                    </a:lnTo>
                    <a:lnTo>
                      <a:pt x="220" y="174"/>
                    </a:lnTo>
                    <a:lnTo>
                      <a:pt x="220" y="173"/>
                    </a:lnTo>
                    <a:lnTo>
                      <a:pt x="220" y="172"/>
                    </a:lnTo>
                    <a:lnTo>
                      <a:pt x="222" y="172"/>
                    </a:lnTo>
                    <a:lnTo>
                      <a:pt x="223" y="170"/>
                    </a:lnTo>
                    <a:lnTo>
                      <a:pt x="224" y="169"/>
                    </a:lnTo>
                    <a:lnTo>
                      <a:pt x="225" y="169"/>
                    </a:lnTo>
                    <a:lnTo>
                      <a:pt x="226" y="169"/>
                    </a:lnTo>
                    <a:lnTo>
                      <a:pt x="227" y="169"/>
                    </a:lnTo>
                    <a:lnTo>
                      <a:pt x="227" y="169"/>
                    </a:lnTo>
                    <a:lnTo>
                      <a:pt x="227" y="168"/>
                    </a:lnTo>
                    <a:lnTo>
                      <a:pt x="230" y="167"/>
                    </a:lnTo>
                    <a:lnTo>
                      <a:pt x="231" y="167"/>
                    </a:lnTo>
                    <a:lnTo>
                      <a:pt x="231" y="166"/>
                    </a:lnTo>
                    <a:lnTo>
                      <a:pt x="234" y="166"/>
                    </a:lnTo>
                    <a:lnTo>
                      <a:pt x="235" y="166"/>
                    </a:lnTo>
                    <a:lnTo>
                      <a:pt x="237" y="165"/>
                    </a:lnTo>
                    <a:lnTo>
                      <a:pt x="238" y="165"/>
                    </a:lnTo>
                    <a:lnTo>
                      <a:pt x="238" y="164"/>
                    </a:lnTo>
                    <a:lnTo>
                      <a:pt x="239" y="163"/>
                    </a:lnTo>
                    <a:lnTo>
                      <a:pt x="241" y="164"/>
                    </a:lnTo>
                    <a:lnTo>
                      <a:pt x="241" y="163"/>
                    </a:lnTo>
                    <a:lnTo>
                      <a:pt x="243" y="161"/>
                    </a:lnTo>
                    <a:lnTo>
                      <a:pt x="244" y="160"/>
                    </a:lnTo>
                    <a:lnTo>
                      <a:pt x="244" y="160"/>
                    </a:lnTo>
                    <a:lnTo>
                      <a:pt x="245" y="160"/>
                    </a:lnTo>
                    <a:lnTo>
                      <a:pt x="246" y="160"/>
                    </a:lnTo>
                    <a:lnTo>
                      <a:pt x="248" y="160"/>
                    </a:lnTo>
                    <a:lnTo>
                      <a:pt x="250" y="159"/>
                    </a:lnTo>
                    <a:lnTo>
                      <a:pt x="251" y="159"/>
                    </a:lnTo>
                    <a:lnTo>
                      <a:pt x="251" y="159"/>
                    </a:lnTo>
                    <a:lnTo>
                      <a:pt x="252" y="160"/>
                    </a:lnTo>
                    <a:lnTo>
                      <a:pt x="253" y="160"/>
                    </a:lnTo>
                    <a:lnTo>
                      <a:pt x="254" y="161"/>
                    </a:lnTo>
                    <a:lnTo>
                      <a:pt x="255" y="161"/>
                    </a:lnTo>
                    <a:lnTo>
                      <a:pt x="256" y="160"/>
                    </a:lnTo>
                    <a:lnTo>
                      <a:pt x="257" y="161"/>
                    </a:lnTo>
                    <a:lnTo>
                      <a:pt x="258" y="160"/>
                    </a:lnTo>
                    <a:lnTo>
                      <a:pt x="259" y="160"/>
                    </a:lnTo>
                    <a:lnTo>
                      <a:pt x="260" y="160"/>
                    </a:lnTo>
                    <a:lnTo>
                      <a:pt x="260" y="161"/>
                    </a:lnTo>
                    <a:lnTo>
                      <a:pt x="262" y="162"/>
                    </a:lnTo>
                    <a:lnTo>
                      <a:pt x="262" y="162"/>
                    </a:lnTo>
                    <a:lnTo>
                      <a:pt x="262" y="163"/>
                    </a:lnTo>
                    <a:lnTo>
                      <a:pt x="264" y="164"/>
                    </a:lnTo>
                    <a:lnTo>
                      <a:pt x="265" y="163"/>
                    </a:lnTo>
                    <a:lnTo>
                      <a:pt x="265" y="162"/>
                    </a:lnTo>
                    <a:lnTo>
                      <a:pt x="266" y="162"/>
                    </a:lnTo>
                    <a:lnTo>
                      <a:pt x="266" y="163"/>
                    </a:lnTo>
                    <a:lnTo>
                      <a:pt x="267" y="163"/>
                    </a:lnTo>
                    <a:lnTo>
                      <a:pt x="268" y="165"/>
                    </a:lnTo>
                    <a:lnTo>
                      <a:pt x="269" y="165"/>
                    </a:lnTo>
                    <a:lnTo>
                      <a:pt x="269" y="165"/>
                    </a:lnTo>
                    <a:lnTo>
                      <a:pt x="270" y="165"/>
                    </a:lnTo>
                    <a:lnTo>
                      <a:pt x="271" y="165"/>
                    </a:lnTo>
                    <a:lnTo>
                      <a:pt x="272" y="165"/>
                    </a:lnTo>
                    <a:lnTo>
                      <a:pt x="272" y="164"/>
                    </a:lnTo>
                    <a:lnTo>
                      <a:pt x="274" y="163"/>
                    </a:lnTo>
                    <a:lnTo>
                      <a:pt x="274" y="164"/>
                    </a:lnTo>
                    <a:lnTo>
                      <a:pt x="275" y="165"/>
                    </a:lnTo>
                    <a:lnTo>
                      <a:pt x="275" y="165"/>
                    </a:lnTo>
                    <a:lnTo>
                      <a:pt x="276" y="165"/>
                    </a:lnTo>
                    <a:lnTo>
                      <a:pt x="277" y="165"/>
                    </a:lnTo>
                    <a:lnTo>
                      <a:pt x="277" y="165"/>
                    </a:lnTo>
                    <a:lnTo>
                      <a:pt x="278" y="165"/>
                    </a:lnTo>
                    <a:lnTo>
                      <a:pt x="277" y="165"/>
                    </a:lnTo>
                    <a:lnTo>
                      <a:pt x="278" y="164"/>
                    </a:lnTo>
                    <a:lnTo>
                      <a:pt x="279" y="163"/>
                    </a:lnTo>
                    <a:lnTo>
                      <a:pt x="279" y="164"/>
                    </a:lnTo>
                    <a:lnTo>
                      <a:pt x="280" y="164"/>
                    </a:lnTo>
                    <a:lnTo>
                      <a:pt x="281" y="164"/>
                    </a:lnTo>
                    <a:lnTo>
                      <a:pt x="282" y="163"/>
                    </a:lnTo>
                    <a:lnTo>
                      <a:pt x="282" y="164"/>
                    </a:lnTo>
                    <a:lnTo>
                      <a:pt x="283" y="163"/>
                    </a:lnTo>
                    <a:lnTo>
                      <a:pt x="284" y="164"/>
                    </a:lnTo>
                    <a:lnTo>
                      <a:pt x="285" y="163"/>
                    </a:lnTo>
                    <a:lnTo>
                      <a:pt x="286" y="164"/>
                    </a:lnTo>
                    <a:lnTo>
                      <a:pt x="287" y="165"/>
                    </a:lnTo>
                    <a:lnTo>
                      <a:pt x="289" y="165"/>
                    </a:lnTo>
                    <a:lnTo>
                      <a:pt x="289" y="165"/>
                    </a:lnTo>
                    <a:lnTo>
                      <a:pt x="290" y="165"/>
                    </a:lnTo>
                    <a:lnTo>
                      <a:pt x="291" y="165"/>
                    </a:lnTo>
                    <a:lnTo>
                      <a:pt x="292" y="164"/>
                    </a:lnTo>
                    <a:lnTo>
                      <a:pt x="292" y="165"/>
                    </a:lnTo>
                    <a:lnTo>
                      <a:pt x="293" y="164"/>
                    </a:lnTo>
                    <a:lnTo>
                      <a:pt x="293" y="163"/>
                    </a:lnTo>
                    <a:lnTo>
                      <a:pt x="292" y="162"/>
                    </a:lnTo>
                    <a:lnTo>
                      <a:pt x="293" y="161"/>
                    </a:lnTo>
                    <a:lnTo>
                      <a:pt x="292" y="159"/>
                    </a:lnTo>
                    <a:lnTo>
                      <a:pt x="293" y="159"/>
                    </a:lnTo>
                    <a:lnTo>
                      <a:pt x="293" y="159"/>
                    </a:lnTo>
                    <a:lnTo>
                      <a:pt x="293" y="157"/>
                    </a:lnTo>
                    <a:lnTo>
                      <a:pt x="294" y="157"/>
                    </a:lnTo>
                    <a:lnTo>
                      <a:pt x="295" y="156"/>
                    </a:lnTo>
                    <a:lnTo>
                      <a:pt x="295" y="155"/>
                    </a:lnTo>
                    <a:lnTo>
                      <a:pt x="295" y="152"/>
                    </a:lnTo>
                    <a:lnTo>
                      <a:pt x="295" y="152"/>
                    </a:lnTo>
                    <a:lnTo>
                      <a:pt x="296" y="152"/>
                    </a:lnTo>
                    <a:lnTo>
                      <a:pt x="296" y="151"/>
                    </a:lnTo>
                    <a:lnTo>
                      <a:pt x="296" y="151"/>
                    </a:lnTo>
                    <a:lnTo>
                      <a:pt x="298" y="149"/>
                    </a:lnTo>
                    <a:lnTo>
                      <a:pt x="299" y="148"/>
                    </a:lnTo>
                    <a:lnTo>
                      <a:pt x="300" y="148"/>
                    </a:lnTo>
                    <a:lnTo>
                      <a:pt x="301" y="148"/>
                    </a:lnTo>
                    <a:lnTo>
                      <a:pt x="301" y="146"/>
                    </a:lnTo>
                    <a:lnTo>
                      <a:pt x="303" y="145"/>
                    </a:lnTo>
                    <a:lnTo>
                      <a:pt x="302" y="145"/>
                    </a:lnTo>
                    <a:lnTo>
                      <a:pt x="303" y="144"/>
                    </a:lnTo>
                    <a:lnTo>
                      <a:pt x="304" y="141"/>
                    </a:lnTo>
                    <a:lnTo>
                      <a:pt x="303" y="141"/>
                    </a:lnTo>
                    <a:lnTo>
                      <a:pt x="304" y="141"/>
                    </a:lnTo>
                    <a:lnTo>
                      <a:pt x="303" y="140"/>
                    </a:lnTo>
                    <a:lnTo>
                      <a:pt x="303" y="138"/>
                    </a:lnTo>
                    <a:lnTo>
                      <a:pt x="304" y="137"/>
                    </a:lnTo>
                    <a:lnTo>
                      <a:pt x="304" y="136"/>
                    </a:lnTo>
                    <a:lnTo>
                      <a:pt x="303" y="135"/>
                    </a:lnTo>
                    <a:lnTo>
                      <a:pt x="303" y="134"/>
                    </a:lnTo>
                    <a:lnTo>
                      <a:pt x="304" y="133"/>
                    </a:lnTo>
                    <a:lnTo>
                      <a:pt x="305" y="132"/>
                    </a:lnTo>
                    <a:lnTo>
                      <a:pt x="306" y="131"/>
                    </a:lnTo>
                    <a:lnTo>
                      <a:pt x="305" y="129"/>
                    </a:lnTo>
                    <a:lnTo>
                      <a:pt x="305" y="128"/>
                    </a:lnTo>
                    <a:lnTo>
                      <a:pt x="303" y="128"/>
                    </a:lnTo>
                    <a:lnTo>
                      <a:pt x="303" y="128"/>
                    </a:lnTo>
                    <a:lnTo>
                      <a:pt x="302" y="128"/>
                    </a:lnTo>
                    <a:lnTo>
                      <a:pt x="303" y="127"/>
                    </a:lnTo>
                    <a:lnTo>
                      <a:pt x="303" y="126"/>
                    </a:lnTo>
                    <a:lnTo>
                      <a:pt x="303" y="125"/>
                    </a:lnTo>
                    <a:lnTo>
                      <a:pt x="303" y="125"/>
                    </a:lnTo>
                    <a:lnTo>
                      <a:pt x="303" y="124"/>
                    </a:lnTo>
                    <a:lnTo>
                      <a:pt x="302" y="124"/>
                    </a:lnTo>
                    <a:lnTo>
                      <a:pt x="301" y="124"/>
                    </a:lnTo>
                    <a:lnTo>
                      <a:pt x="301" y="123"/>
                    </a:lnTo>
                    <a:lnTo>
                      <a:pt x="302" y="123"/>
                    </a:lnTo>
                    <a:lnTo>
                      <a:pt x="301" y="121"/>
                    </a:lnTo>
                    <a:lnTo>
                      <a:pt x="302" y="121"/>
                    </a:lnTo>
                    <a:lnTo>
                      <a:pt x="303" y="119"/>
                    </a:lnTo>
                    <a:lnTo>
                      <a:pt x="303" y="117"/>
                    </a:lnTo>
                    <a:lnTo>
                      <a:pt x="304" y="118"/>
                    </a:lnTo>
                    <a:lnTo>
                      <a:pt x="306" y="118"/>
                    </a:lnTo>
                    <a:lnTo>
                      <a:pt x="305" y="117"/>
                    </a:lnTo>
                    <a:lnTo>
                      <a:pt x="306" y="116"/>
                    </a:lnTo>
                    <a:lnTo>
                      <a:pt x="307" y="115"/>
                    </a:lnTo>
                    <a:lnTo>
                      <a:pt x="308" y="115"/>
                    </a:lnTo>
                    <a:lnTo>
                      <a:pt x="309" y="111"/>
                    </a:lnTo>
                    <a:lnTo>
                      <a:pt x="310" y="110"/>
                    </a:lnTo>
                    <a:lnTo>
                      <a:pt x="312" y="107"/>
                    </a:lnTo>
                    <a:lnTo>
                      <a:pt x="313" y="107"/>
                    </a:lnTo>
                    <a:lnTo>
                      <a:pt x="314" y="107"/>
                    </a:lnTo>
                    <a:lnTo>
                      <a:pt x="316" y="106"/>
                    </a:lnTo>
                    <a:lnTo>
                      <a:pt x="320" y="105"/>
                    </a:lnTo>
                    <a:lnTo>
                      <a:pt x="321" y="104"/>
                    </a:lnTo>
                    <a:lnTo>
                      <a:pt x="323" y="103"/>
                    </a:lnTo>
                    <a:lnTo>
                      <a:pt x="325" y="103"/>
                    </a:lnTo>
                    <a:lnTo>
                      <a:pt x="326" y="103"/>
                    </a:lnTo>
                    <a:lnTo>
                      <a:pt x="327" y="103"/>
                    </a:lnTo>
                    <a:lnTo>
                      <a:pt x="327" y="103"/>
                    </a:lnTo>
                    <a:lnTo>
                      <a:pt x="328" y="102"/>
                    </a:lnTo>
                    <a:lnTo>
                      <a:pt x="331" y="103"/>
                    </a:lnTo>
                    <a:lnTo>
                      <a:pt x="332" y="104"/>
                    </a:lnTo>
                    <a:lnTo>
                      <a:pt x="334" y="103"/>
                    </a:lnTo>
                    <a:lnTo>
                      <a:pt x="335" y="103"/>
                    </a:lnTo>
                    <a:lnTo>
                      <a:pt x="336" y="103"/>
                    </a:lnTo>
                    <a:lnTo>
                      <a:pt x="337" y="103"/>
                    </a:lnTo>
                    <a:lnTo>
                      <a:pt x="337" y="103"/>
                    </a:lnTo>
                    <a:lnTo>
                      <a:pt x="338" y="100"/>
                    </a:lnTo>
                    <a:lnTo>
                      <a:pt x="339" y="101"/>
                    </a:lnTo>
                    <a:lnTo>
                      <a:pt x="339" y="100"/>
                    </a:lnTo>
                    <a:lnTo>
                      <a:pt x="341" y="100"/>
                    </a:lnTo>
                    <a:lnTo>
                      <a:pt x="341" y="99"/>
                    </a:lnTo>
                    <a:lnTo>
                      <a:pt x="343" y="98"/>
                    </a:lnTo>
                    <a:lnTo>
                      <a:pt x="345" y="98"/>
                    </a:lnTo>
                    <a:lnTo>
                      <a:pt x="346" y="98"/>
                    </a:lnTo>
                    <a:lnTo>
                      <a:pt x="348" y="96"/>
                    </a:lnTo>
                    <a:lnTo>
                      <a:pt x="348" y="95"/>
                    </a:lnTo>
                    <a:lnTo>
                      <a:pt x="348" y="94"/>
                    </a:lnTo>
                    <a:lnTo>
                      <a:pt x="349" y="94"/>
                    </a:lnTo>
                    <a:lnTo>
                      <a:pt x="350" y="94"/>
                    </a:lnTo>
                    <a:lnTo>
                      <a:pt x="351" y="93"/>
                    </a:lnTo>
                    <a:lnTo>
                      <a:pt x="352" y="92"/>
                    </a:lnTo>
                    <a:lnTo>
                      <a:pt x="354" y="91"/>
                    </a:lnTo>
                    <a:lnTo>
                      <a:pt x="355" y="90"/>
                    </a:lnTo>
                    <a:lnTo>
                      <a:pt x="355" y="88"/>
                    </a:lnTo>
                    <a:lnTo>
                      <a:pt x="355" y="87"/>
                    </a:lnTo>
                    <a:lnTo>
                      <a:pt x="356" y="86"/>
                    </a:lnTo>
                    <a:lnTo>
                      <a:pt x="357" y="86"/>
                    </a:lnTo>
                    <a:lnTo>
                      <a:pt x="358" y="84"/>
                    </a:lnTo>
                    <a:lnTo>
                      <a:pt x="360" y="83"/>
                    </a:lnTo>
                    <a:lnTo>
                      <a:pt x="360" y="83"/>
                    </a:lnTo>
                    <a:lnTo>
                      <a:pt x="360" y="82"/>
                    </a:lnTo>
                    <a:lnTo>
                      <a:pt x="361" y="81"/>
                    </a:lnTo>
                    <a:lnTo>
                      <a:pt x="361" y="80"/>
                    </a:lnTo>
                    <a:lnTo>
                      <a:pt x="361" y="79"/>
                    </a:lnTo>
                    <a:lnTo>
                      <a:pt x="362" y="79"/>
                    </a:lnTo>
                    <a:lnTo>
                      <a:pt x="365" y="77"/>
                    </a:lnTo>
                    <a:lnTo>
                      <a:pt x="365" y="76"/>
                    </a:lnTo>
                    <a:lnTo>
                      <a:pt x="368" y="74"/>
                    </a:lnTo>
                    <a:lnTo>
                      <a:pt x="368" y="73"/>
                    </a:lnTo>
                    <a:lnTo>
                      <a:pt x="369" y="72"/>
                    </a:lnTo>
                    <a:lnTo>
                      <a:pt x="369" y="72"/>
                    </a:lnTo>
                    <a:lnTo>
                      <a:pt x="371" y="71"/>
                    </a:lnTo>
                    <a:lnTo>
                      <a:pt x="373" y="69"/>
                    </a:lnTo>
                    <a:lnTo>
                      <a:pt x="375" y="67"/>
                    </a:lnTo>
                    <a:lnTo>
                      <a:pt x="375" y="65"/>
                    </a:lnTo>
                    <a:lnTo>
                      <a:pt x="375" y="65"/>
                    </a:lnTo>
                    <a:lnTo>
                      <a:pt x="376" y="65"/>
                    </a:lnTo>
                    <a:lnTo>
                      <a:pt x="376" y="63"/>
                    </a:lnTo>
                    <a:lnTo>
                      <a:pt x="377" y="62"/>
                    </a:lnTo>
                    <a:lnTo>
                      <a:pt x="380" y="62"/>
                    </a:lnTo>
                    <a:lnTo>
                      <a:pt x="381" y="60"/>
                    </a:lnTo>
                    <a:lnTo>
                      <a:pt x="382" y="59"/>
                    </a:lnTo>
                    <a:lnTo>
                      <a:pt x="382" y="59"/>
                    </a:lnTo>
                    <a:lnTo>
                      <a:pt x="383" y="59"/>
                    </a:lnTo>
                    <a:lnTo>
                      <a:pt x="386" y="59"/>
                    </a:lnTo>
                    <a:lnTo>
                      <a:pt x="387" y="58"/>
                    </a:lnTo>
                    <a:lnTo>
                      <a:pt x="389" y="58"/>
                    </a:lnTo>
                    <a:lnTo>
                      <a:pt x="390" y="57"/>
                    </a:lnTo>
                    <a:lnTo>
                      <a:pt x="392" y="57"/>
                    </a:lnTo>
                    <a:lnTo>
                      <a:pt x="393" y="55"/>
                    </a:lnTo>
                    <a:lnTo>
                      <a:pt x="394" y="55"/>
                    </a:lnTo>
                    <a:lnTo>
                      <a:pt x="395" y="55"/>
                    </a:lnTo>
                    <a:lnTo>
                      <a:pt x="396" y="55"/>
                    </a:lnTo>
                    <a:lnTo>
                      <a:pt x="397" y="54"/>
                    </a:lnTo>
                    <a:lnTo>
                      <a:pt x="397" y="52"/>
                    </a:lnTo>
                    <a:lnTo>
                      <a:pt x="397" y="51"/>
                    </a:lnTo>
                    <a:lnTo>
                      <a:pt x="396" y="50"/>
                    </a:lnTo>
                    <a:lnTo>
                      <a:pt x="396" y="48"/>
                    </a:lnTo>
                    <a:lnTo>
                      <a:pt x="396" y="47"/>
                    </a:lnTo>
                    <a:lnTo>
                      <a:pt x="396" y="45"/>
                    </a:lnTo>
                    <a:lnTo>
                      <a:pt x="396" y="44"/>
                    </a:lnTo>
                    <a:lnTo>
                      <a:pt x="396" y="42"/>
                    </a:lnTo>
                    <a:lnTo>
                      <a:pt x="397" y="41"/>
                    </a:lnTo>
                    <a:lnTo>
                      <a:pt x="397" y="38"/>
                    </a:lnTo>
                    <a:lnTo>
                      <a:pt x="399" y="37"/>
                    </a:lnTo>
                    <a:lnTo>
                      <a:pt x="399" y="36"/>
                    </a:lnTo>
                    <a:lnTo>
                      <a:pt x="399" y="36"/>
                    </a:lnTo>
                    <a:lnTo>
                      <a:pt x="401" y="30"/>
                    </a:lnTo>
                    <a:lnTo>
                      <a:pt x="402" y="28"/>
                    </a:lnTo>
                    <a:lnTo>
                      <a:pt x="404" y="27"/>
                    </a:lnTo>
                    <a:lnTo>
                      <a:pt x="408" y="25"/>
                    </a:lnTo>
                    <a:lnTo>
                      <a:pt x="410" y="26"/>
                    </a:lnTo>
                    <a:lnTo>
                      <a:pt x="411" y="25"/>
                    </a:lnTo>
                    <a:lnTo>
                      <a:pt x="412" y="26"/>
                    </a:lnTo>
                    <a:lnTo>
                      <a:pt x="413" y="25"/>
                    </a:lnTo>
                    <a:lnTo>
                      <a:pt x="413" y="26"/>
                    </a:lnTo>
                    <a:lnTo>
                      <a:pt x="414" y="26"/>
                    </a:lnTo>
                    <a:lnTo>
                      <a:pt x="415" y="25"/>
                    </a:lnTo>
                    <a:lnTo>
                      <a:pt x="417" y="25"/>
                    </a:lnTo>
                    <a:lnTo>
                      <a:pt x="419" y="21"/>
                    </a:lnTo>
                    <a:lnTo>
                      <a:pt x="420" y="19"/>
                    </a:lnTo>
                    <a:lnTo>
                      <a:pt x="421" y="19"/>
                    </a:lnTo>
                    <a:lnTo>
                      <a:pt x="421" y="18"/>
                    </a:lnTo>
                    <a:lnTo>
                      <a:pt x="422" y="17"/>
                    </a:lnTo>
                    <a:lnTo>
                      <a:pt x="423" y="15"/>
                    </a:lnTo>
                    <a:lnTo>
                      <a:pt x="423" y="14"/>
                    </a:lnTo>
                    <a:lnTo>
                      <a:pt x="425" y="14"/>
                    </a:lnTo>
                    <a:lnTo>
                      <a:pt x="426" y="13"/>
                    </a:lnTo>
                    <a:lnTo>
                      <a:pt x="426" y="12"/>
                    </a:lnTo>
                    <a:lnTo>
                      <a:pt x="427" y="10"/>
                    </a:lnTo>
                    <a:lnTo>
                      <a:pt x="426" y="10"/>
                    </a:lnTo>
                    <a:lnTo>
                      <a:pt x="427" y="8"/>
                    </a:lnTo>
                    <a:lnTo>
                      <a:pt x="428" y="7"/>
                    </a:lnTo>
                    <a:lnTo>
                      <a:pt x="431" y="7"/>
                    </a:lnTo>
                    <a:lnTo>
                      <a:pt x="433" y="6"/>
                    </a:lnTo>
                    <a:lnTo>
                      <a:pt x="434" y="6"/>
                    </a:lnTo>
                    <a:lnTo>
                      <a:pt x="434" y="4"/>
                    </a:lnTo>
                    <a:lnTo>
                      <a:pt x="435" y="3"/>
                    </a:lnTo>
                    <a:lnTo>
                      <a:pt x="437" y="2"/>
                    </a:lnTo>
                    <a:lnTo>
                      <a:pt x="438" y="1"/>
                    </a:lnTo>
                    <a:lnTo>
                      <a:pt x="439" y="1"/>
                    </a:lnTo>
                    <a:lnTo>
                      <a:pt x="441" y="1"/>
                    </a:lnTo>
                    <a:lnTo>
                      <a:pt x="442" y="1"/>
                    </a:lnTo>
                    <a:lnTo>
                      <a:pt x="444" y="0"/>
                    </a:lnTo>
                    <a:lnTo>
                      <a:pt x="447" y="0"/>
                    </a:lnTo>
                    <a:lnTo>
                      <a:pt x="449" y="0"/>
                    </a:lnTo>
                    <a:lnTo>
                      <a:pt x="451" y="0"/>
                    </a:lnTo>
                    <a:lnTo>
                      <a:pt x="454" y="1"/>
                    </a:lnTo>
                    <a:lnTo>
                      <a:pt x="455" y="3"/>
                    </a:lnTo>
                    <a:lnTo>
                      <a:pt x="455" y="5"/>
                    </a:lnTo>
                    <a:lnTo>
                      <a:pt x="456" y="8"/>
                    </a:lnTo>
                    <a:lnTo>
                      <a:pt x="460" y="10"/>
                    </a:lnTo>
                    <a:lnTo>
                      <a:pt x="461" y="10"/>
                    </a:lnTo>
                    <a:lnTo>
                      <a:pt x="455" y="115"/>
                    </a:lnTo>
                    <a:lnTo>
                      <a:pt x="451" y="183"/>
                    </a:lnTo>
                    <a:lnTo>
                      <a:pt x="451" y="185"/>
                    </a:lnTo>
                    <a:lnTo>
                      <a:pt x="449" y="186"/>
                    </a:lnTo>
                    <a:lnTo>
                      <a:pt x="448" y="186"/>
                    </a:lnTo>
                    <a:lnTo>
                      <a:pt x="445" y="186"/>
                    </a:lnTo>
                    <a:lnTo>
                      <a:pt x="444" y="186"/>
                    </a:lnTo>
                    <a:lnTo>
                      <a:pt x="442" y="186"/>
                    </a:lnTo>
                    <a:lnTo>
                      <a:pt x="441" y="185"/>
                    </a:lnTo>
                    <a:lnTo>
                      <a:pt x="440" y="185"/>
                    </a:lnTo>
                    <a:lnTo>
                      <a:pt x="438" y="184"/>
                    </a:lnTo>
                    <a:lnTo>
                      <a:pt x="437" y="185"/>
                    </a:lnTo>
                    <a:lnTo>
                      <a:pt x="436" y="185"/>
                    </a:lnTo>
                    <a:lnTo>
                      <a:pt x="435" y="186"/>
                    </a:lnTo>
                    <a:lnTo>
                      <a:pt x="433" y="188"/>
                    </a:lnTo>
                    <a:lnTo>
                      <a:pt x="432" y="188"/>
                    </a:lnTo>
                    <a:lnTo>
                      <a:pt x="431" y="187"/>
                    </a:lnTo>
                    <a:lnTo>
                      <a:pt x="428" y="188"/>
                    </a:lnTo>
                    <a:lnTo>
                      <a:pt x="427" y="187"/>
                    </a:lnTo>
                    <a:lnTo>
                      <a:pt x="426" y="187"/>
                    </a:lnTo>
                    <a:lnTo>
                      <a:pt x="425" y="185"/>
                    </a:lnTo>
                    <a:lnTo>
                      <a:pt x="424" y="186"/>
                    </a:lnTo>
                    <a:lnTo>
                      <a:pt x="424" y="186"/>
                    </a:lnTo>
                    <a:lnTo>
                      <a:pt x="423" y="186"/>
                    </a:lnTo>
                    <a:lnTo>
                      <a:pt x="423" y="186"/>
                    </a:lnTo>
                    <a:lnTo>
                      <a:pt x="423" y="186"/>
                    </a:lnTo>
                    <a:lnTo>
                      <a:pt x="422" y="186"/>
                    </a:lnTo>
                    <a:lnTo>
                      <a:pt x="421" y="186"/>
                    </a:lnTo>
                    <a:lnTo>
                      <a:pt x="420" y="186"/>
                    </a:lnTo>
                    <a:lnTo>
                      <a:pt x="420" y="184"/>
                    </a:lnTo>
                    <a:lnTo>
                      <a:pt x="420" y="183"/>
                    </a:lnTo>
                    <a:lnTo>
                      <a:pt x="418" y="183"/>
                    </a:lnTo>
                    <a:lnTo>
                      <a:pt x="418" y="182"/>
                    </a:lnTo>
                    <a:lnTo>
                      <a:pt x="418" y="179"/>
                    </a:lnTo>
                    <a:lnTo>
                      <a:pt x="417" y="179"/>
                    </a:lnTo>
                    <a:lnTo>
                      <a:pt x="417" y="179"/>
                    </a:lnTo>
                    <a:lnTo>
                      <a:pt x="417" y="179"/>
                    </a:lnTo>
                    <a:lnTo>
                      <a:pt x="416" y="179"/>
                    </a:lnTo>
                    <a:lnTo>
                      <a:pt x="413" y="180"/>
                    </a:lnTo>
                    <a:lnTo>
                      <a:pt x="413" y="180"/>
                    </a:lnTo>
                    <a:lnTo>
                      <a:pt x="410" y="181"/>
                    </a:lnTo>
                    <a:lnTo>
                      <a:pt x="410" y="180"/>
                    </a:lnTo>
                    <a:lnTo>
                      <a:pt x="410" y="179"/>
                    </a:lnTo>
                    <a:lnTo>
                      <a:pt x="409" y="179"/>
                    </a:lnTo>
                    <a:lnTo>
                      <a:pt x="408" y="180"/>
                    </a:lnTo>
                    <a:lnTo>
                      <a:pt x="407" y="180"/>
                    </a:lnTo>
                    <a:lnTo>
                      <a:pt x="407" y="179"/>
                    </a:lnTo>
                    <a:lnTo>
                      <a:pt x="406" y="180"/>
                    </a:lnTo>
                    <a:lnTo>
                      <a:pt x="406" y="183"/>
                    </a:lnTo>
                    <a:lnTo>
                      <a:pt x="404" y="183"/>
                    </a:lnTo>
                    <a:lnTo>
                      <a:pt x="404" y="184"/>
                    </a:lnTo>
                    <a:lnTo>
                      <a:pt x="403" y="183"/>
                    </a:lnTo>
                    <a:lnTo>
                      <a:pt x="403" y="183"/>
                    </a:lnTo>
                    <a:lnTo>
                      <a:pt x="403" y="182"/>
                    </a:lnTo>
                    <a:lnTo>
                      <a:pt x="403" y="181"/>
                    </a:lnTo>
                    <a:lnTo>
                      <a:pt x="402" y="179"/>
                    </a:lnTo>
                    <a:lnTo>
                      <a:pt x="400" y="179"/>
                    </a:lnTo>
                    <a:lnTo>
                      <a:pt x="400" y="179"/>
                    </a:lnTo>
                    <a:lnTo>
                      <a:pt x="402" y="178"/>
                    </a:lnTo>
                    <a:lnTo>
                      <a:pt x="402" y="176"/>
                    </a:lnTo>
                    <a:lnTo>
                      <a:pt x="402" y="176"/>
                    </a:lnTo>
                    <a:lnTo>
                      <a:pt x="400" y="176"/>
                    </a:lnTo>
                    <a:lnTo>
                      <a:pt x="399" y="174"/>
                    </a:lnTo>
                    <a:lnTo>
                      <a:pt x="399" y="173"/>
                    </a:lnTo>
                    <a:lnTo>
                      <a:pt x="400" y="173"/>
                    </a:lnTo>
                    <a:lnTo>
                      <a:pt x="399" y="172"/>
                    </a:lnTo>
                    <a:lnTo>
                      <a:pt x="399" y="172"/>
                    </a:lnTo>
                    <a:lnTo>
                      <a:pt x="398" y="172"/>
                    </a:lnTo>
                    <a:lnTo>
                      <a:pt x="396" y="172"/>
                    </a:lnTo>
                    <a:lnTo>
                      <a:pt x="396" y="172"/>
                    </a:lnTo>
                    <a:lnTo>
                      <a:pt x="395" y="174"/>
                    </a:lnTo>
                    <a:lnTo>
                      <a:pt x="392" y="174"/>
                    </a:lnTo>
                    <a:lnTo>
                      <a:pt x="391" y="175"/>
                    </a:lnTo>
                    <a:lnTo>
                      <a:pt x="390" y="175"/>
                    </a:lnTo>
                    <a:lnTo>
                      <a:pt x="389" y="176"/>
                    </a:lnTo>
                    <a:lnTo>
                      <a:pt x="389" y="176"/>
                    </a:lnTo>
                    <a:lnTo>
                      <a:pt x="389" y="178"/>
                    </a:lnTo>
                    <a:lnTo>
                      <a:pt x="389" y="179"/>
                    </a:lnTo>
                    <a:lnTo>
                      <a:pt x="386" y="177"/>
                    </a:lnTo>
                    <a:lnTo>
                      <a:pt x="386" y="177"/>
                    </a:lnTo>
                    <a:lnTo>
                      <a:pt x="385" y="177"/>
                    </a:lnTo>
                    <a:lnTo>
                      <a:pt x="384" y="177"/>
                    </a:lnTo>
                    <a:lnTo>
                      <a:pt x="384" y="179"/>
                    </a:lnTo>
                    <a:lnTo>
                      <a:pt x="383" y="179"/>
                    </a:lnTo>
                    <a:lnTo>
                      <a:pt x="382" y="179"/>
                    </a:lnTo>
                    <a:lnTo>
                      <a:pt x="382" y="179"/>
                    </a:lnTo>
                    <a:lnTo>
                      <a:pt x="381" y="180"/>
                    </a:lnTo>
                    <a:lnTo>
                      <a:pt x="380" y="182"/>
                    </a:lnTo>
                    <a:lnTo>
                      <a:pt x="379" y="183"/>
                    </a:lnTo>
                    <a:lnTo>
                      <a:pt x="379" y="183"/>
                    </a:lnTo>
                    <a:lnTo>
                      <a:pt x="378" y="182"/>
                    </a:lnTo>
                    <a:lnTo>
                      <a:pt x="378" y="181"/>
                    </a:lnTo>
                    <a:lnTo>
                      <a:pt x="375" y="182"/>
                    </a:lnTo>
                    <a:lnTo>
                      <a:pt x="375" y="181"/>
                    </a:lnTo>
                    <a:lnTo>
                      <a:pt x="373" y="180"/>
                    </a:lnTo>
                    <a:lnTo>
                      <a:pt x="372" y="180"/>
                    </a:lnTo>
                    <a:lnTo>
                      <a:pt x="371" y="179"/>
                    </a:lnTo>
                    <a:lnTo>
                      <a:pt x="370" y="179"/>
                    </a:lnTo>
                    <a:lnTo>
                      <a:pt x="368" y="179"/>
                    </a:lnTo>
                    <a:lnTo>
                      <a:pt x="369" y="180"/>
                    </a:lnTo>
                    <a:lnTo>
                      <a:pt x="369" y="182"/>
                    </a:lnTo>
                    <a:lnTo>
                      <a:pt x="369" y="183"/>
                    </a:lnTo>
                    <a:lnTo>
                      <a:pt x="366" y="184"/>
                    </a:lnTo>
                    <a:lnTo>
                      <a:pt x="366" y="183"/>
                    </a:lnTo>
                    <a:lnTo>
                      <a:pt x="365" y="183"/>
                    </a:lnTo>
                    <a:lnTo>
                      <a:pt x="365" y="185"/>
                    </a:lnTo>
                    <a:lnTo>
                      <a:pt x="364" y="186"/>
                    </a:lnTo>
                    <a:lnTo>
                      <a:pt x="364" y="187"/>
                    </a:lnTo>
                    <a:lnTo>
                      <a:pt x="363" y="188"/>
                    </a:lnTo>
                    <a:lnTo>
                      <a:pt x="364" y="189"/>
                    </a:lnTo>
                    <a:lnTo>
                      <a:pt x="366" y="188"/>
                    </a:lnTo>
                    <a:lnTo>
                      <a:pt x="367" y="189"/>
                    </a:lnTo>
                    <a:lnTo>
                      <a:pt x="368" y="188"/>
                    </a:lnTo>
                    <a:lnTo>
                      <a:pt x="370" y="190"/>
                    </a:lnTo>
                    <a:lnTo>
                      <a:pt x="371" y="190"/>
                    </a:lnTo>
                    <a:lnTo>
                      <a:pt x="371" y="189"/>
                    </a:lnTo>
                    <a:lnTo>
                      <a:pt x="372" y="190"/>
                    </a:lnTo>
                    <a:lnTo>
                      <a:pt x="373" y="190"/>
                    </a:lnTo>
                    <a:lnTo>
                      <a:pt x="374" y="190"/>
                    </a:lnTo>
                    <a:lnTo>
                      <a:pt x="375" y="190"/>
                    </a:lnTo>
                    <a:lnTo>
                      <a:pt x="375" y="191"/>
                    </a:lnTo>
                    <a:lnTo>
                      <a:pt x="375" y="192"/>
                    </a:lnTo>
                    <a:lnTo>
                      <a:pt x="376" y="193"/>
                    </a:lnTo>
                    <a:lnTo>
                      <a:pt x="372" y="195"/>
                    </a:lnTo>
                    <a:lnTo>
                      <a:pt x="372" y="196"/>
                    </a:lnTo>
                    <a:lnTo>
                      <a:pt x="373" y="196"/>
                    </a:lnTo>
                    <a:lnTo>
                      <a:pt x="375" y="196"/>
                    </a:lnTo>
                    <a:lnTo>
                      <a:pt x="375" y="197"/>
                    </a:lnTo>
                    <a:lnTo>
                      <a:pt x="374" y="198"/>
                    </a:lnTo>
                    <a:lnTo>
                      <a:pt x="373" y="199"/>
                    </a:lnTo>
                    <a:lnTo>
                      <a:pt x="372" y="200"/>
                    </a:lnTo>
                    <a:lnTo>
                      <a:pt x="370" y="199"/>
                    </a:lnTo>
                    <a:lnTo>
                      <a:pt x="371" y="197"/>
                    </a:lnTo>
                    <a:lnTo>
                      <a:pt x="370" y="196"/>
                    </a:lnTo>
                    <a:lnTo>
                      <a:pt x="369" y="195"/>
                    </a:lnTo>
                    <a:lnTo>
                      <a:pt x="369" y="193"/>
                    </a:lnTo>
                    <a:lnTo>
                      <a:pt x="368" y="192"/>
                    </a:lnTo>
                    <a:lnTo>
                      <a:pt x="368" y="191"/>
                    </a:lnTo>
                    <a:lnTo>
                      <a:pt x="366" y="190"/>
                    </a:lnTo>
                    <a:lnTo>
                      <a:pt x="365" y="190"/>
                    </a:lnTo>
                    <a:lnTo>
                      <a:pt x="365" y="191"/>
                    </a:lnTo>
                    <a:lnTo>
                      <a:pt x="365" y="191"/>
                    </a:lnTo>
                    <a:lnTo>
                      <a:pt x="364" y="192"/>
                    </a:lnTo>
                    <a:lnTo>
                      <a:pt x="364" y="193"/>
                    </a:lnTo>
                    <a:lnTo>
                      <a:pt x="364" y="194"/>
                    </a:lnTo>
                    <a:lnTo>
                      <a:pt x="362" y="195"/>
                    </a:lnTo>
                    <a:lnTo>
                      <a:pt x="361" y="196"/>
                    </a:lnTo>
                    <a:lnTo>
                      <a:pt x="361" y="197"/>
                    </a:lnTo>
                    <a:lnTo>
                      <a:pt x="361" y="197"/>
                    </a:lnTo>
                    <a:lnTo>
                      <a:pt x="359" y="197"/>
                    </a:lnTo>
                    <a:lnTo>
                      <a:pt x="358" y="197"/>
                    </a:lnTo>
                    <a:lnTo>
                      <a:pt x="358" y="197"/>
                    </a:lnTo>
                    <a:lnTo>
                      <a:pt x="357" y="197"/>
                    </a:lnTo>
                    <a:lnTo>
                      <a:pt x="356" y="196"/>
                    </a:lnTo>
                    <a:lnTo>
                      <a:pt x="357" y="193"/>
                    </a:lnTo>
                    <a:lnTo>
                      <a:pt x="358" y="193"/>
                    </a:lnTo>
                    <a:lnTo>
                      <a:pt x="358" y="194"/>
                    </a:lnTo>
                    <a:lnTo>
                      <a:pt x="359" y="194"/>
                    </a:lnTo>
                    <a:lnTo>
                      <a:pt x="360" y="194"/>
                    </a:lnTo>
                    <a:lnTo>
                      <a:pt x="360" y="193"/>
                    </a:lnTo>
                    <a:lnTo>
                      <a:pt x="361" y="192"/>
                    </a:lnTo>
                    <a:lnTo>
                      <a:pt x="360" y="191"/>
                    </a:lnTo>
                    <a:lnTo>
                      <a:pt x="360" y="190"/>
                    </a:lnTo>
                    <a:lnTo>
                      <a:pt x="361" y="188"/>
                    </a:lnTo>
                    <a:lnTo>
                      <a:pt x="361" y="187"/>
                    </a:lnTo>
                    <a:lnTo>
                      <a:pt x="357" y="189"/>
                    </a:lnTo>
                    <a:lnTo>
                      <a:pt x="355" y="189"/>
                    </a:lnTo>
                    <a:lnTo>
                      <a:pt x="355" y="189"/>
                    </a:lnTo>
                    <a:lnTo>
                      <a:pt x="355" y="190"/>
                    </a:lnTo>
                    <a:lnTo>
                      <a:pt x="354" y="190"/>
                    </a:lnTo>
                    <a:lnTo>
                      <a:pt x="353" y="190"/>
                    </a:lnTo>
                    <a:lnTo>
                      <a:pt x="353" y="189"/>
                    </a:lnTo>
                    <a:lnTo>
                      <a:pt x="353" y="188"/>
                    </a:lnTo>
                    <a:lnTo>
                      <a:pt x="355" y="189"/>
                    </a:lnTo>
                    <a:lnTo>
                      <a:pt x="355" y="188"/>
                    </a:lnTo>
                    <a:lnTo>
                      <a:pt x="357" y="186"/>
                    </a:lnTo>
                    <a:lnTo>
                      <a:pt x="358" y="186"/>
                    </a:lnTo>
                    <a:lnTo>
                      <a:pt x="357" y="184"/>
                    </a:lnTo>
                    <a:lnTo>
                      <a:pt x="358" y="183"/>
                    </a:lnTo>
                    <a:lnTo>
                      <a:pt x="355" y="184"/>
                    </a:lnTo>
                    <a:lnTo>
                      <a:pt x="354" y="184"/>
                    </a:lnTo>
                    <a:lnTo>
                      <a:pt x="353" y="184"/>
                    </a:lnTo>
                    <a:lnTo>
                      <a:pt x="352" y="183"/>
                    </a:lnTo>
                    <a:lnTo>
                      <a:pt x="353" y="183"/>
                    </a:lnTo>
                    <a:lnTo>
                      <a:pt x="355" y="183"/>
                    </a:lnTo>
                    <a:lnTo>
                      <a:pt x="355" y="183"/>
                    </a:lnTo>
                    <a:lnTo>
                      <a:pt x="355" y="182"/>
                    </a:lnTo>
                    <a:lnTo>
                      <a:pt x="355" y="181"/>
                    </a:lnTo>
                    <a:lnTo>
                      <a:pt x="356" y="179"/>
                    </a:lnTo>
                    <a:lnTo>
                      <a:pt x="355" y="179"/>
                    </a:lnTo>
                    <a:lnTo>
                      <a:pt x="355" y="179"/>
                    </a:lnTo>
                    <a:lnTo>
                      <a:pt x="353" y="178"/>
                    </a:lnTo>
                    <a:lnTo>
                      <a:pt x="351" y="179"/>
                    </a:lnTo>
                    <a:lnTo>
                      <a:pt x="350" y="179"/>
                    </a:lnTo>
                    <a:lnTo>
                      <a:pt x="349" y="179"/>
                    </a:lnTo>
                    <a:lnTo>
                      <a:pt x="350" y="179"/>
                    </a:lnTo>
                    <a:lnTo>
                      <a:pt x="350" y="178"/>
                    </a:lnTo>
                    <a:lnTo>
                      <a:pt x="351" y="177"/>
                    </a:lnTo>
                    <a:lnTo>
                      <a:pt x="350" y="177"/>
                    </a:lnTo>
                    <a:lnTo>
                      <a:pt x="348" y="176"/>
                    </a:lnTo>
                    <a:lnTo>
                      <a:pt x="347" y="176"/>
                    </a:lnTo>
                    <a:lnTo>
                      <a:pt x="347" y="175"/>
                    </a:lnTo>
                    <a:lnTo>
                      <a:pt x="346" y="175"/>
                    </a:lnTo>
                    <a:lnTo>
                      <a:pt x="345" y="176"/>
                    </a:lnTo>
                    <a:lnTo>
                      <a:pt x="344" y="176"/>
                    </a:lnTo>
                    <a:lnTo>
                      <a:pt x="344" y="176"/>
                    </a:lnTo>
                    <a:lnTo>
                      <a:pt x="343" y="175"/>
                    </a:lnTo>
                    <a:lnTo>
                      <a:pt x="344" y="175"/>
                    </a:lnTo>
                    <a:lnTo>
                      <a:pt x="344" y="173"/>
                    </a:lnTo>
                    <a:lnTo>
                      <a:pt x="344" y="172"/>
                    </a:lnTo>
                    <a:lnTo>
                      <a:pt x="343" y="172"/>
                    </a:lnTo>
                    <a:lnTo>
                      <a:pt x="343" y="172"/>
                    </a:lnTo>
                    <a:lnTo>
                      <a:pt x="341" y="172"/>
                    </a:lnTo>
                    <a:lnTo>
                      <a:pt x="341" y="172"/>
                    </a:lnTo>
                    <a:lnTo>
                      <a:pt x="341" y="172"/>
                    </a:lnTo>
                    <a:lnTo>
                      <a:pt x="339" y="172"/>
                    </a:lnTo>
                    <a:lnTo>
                      <a:pt x="341" y="174"/>
                    </a:lnTo>
                    <a:lnTo>
                      <a:pt x="341" y="175"/>
                    </a:lnTo>
                    <a:lnTo>
                      <a:pt x="340" y="176"/>
                    </a:lnTo>
                    <a:lnTo>
                      <a:pt x="339" y="176"/>
                    </a:lnTo>
                    <a:lnTo>
                      <a:pt x="340" y="176"/>
                    </a:lnTo>
                    <a:lnTo>
                      <a:pt x="340" y="177"/>
                    </a:lnTo>
                    <a:lnTo>
                      <a:pt x="339" y="177"/>
                    </a:lnTo>
                    <a:lnTo>
                      <a:pt x="338" y="177"/>
                    </a:lnTo>
                    <a:lnTo>
                      <a:pt x="337" y="177"/>
                    </a:lnTo>
                    <a:lnTo>
                      <a:pt x="337" y="176"/>
                    </a:lnTo>
                    <a:lnTo>
                      <a:pt x="337" y="176"/>
                    </a:lnTo>
                    <a:lnTo>
                      <a:pt x="336" y="176"/>
                    </a:lnTo>
                    <a:lnTo>
                      <a:pt x="335" y="176"/>
                    </a:lnTo>
                    <a:lnTo>
                      <a:pt x="334" y="175"/>
                    </a:lnTo>
                    <a:lnTo>
                      <a:pt x="334" y="174"/>
                    </a:lnTo>
                    <a:lnTo>
                      <a:pt x="333" y="173"/>
                    </a:lnTo>
                    <a:lnTo>
                      <a:pt x="331" y="174"/>
                    </a:lnTo>
                    <a:lnTo>
                      <a:pt x="330" y="173"/>
                    </a:lnTo>
                    <a:lnTo>
                      <a:pt x="329" y="173"/>
                    </a:lnTo>
                    <a:lnTo>
                      <a:pt x="329" y="174"/>
                    </a:lnTo>
                    <a:lnTo>
                      <a:pt x="328" y="175"/>
                    </a:lnTo>
                    <a:lnTo>
                      <a:pt x="328" y="176"/>
                    </a:lnTo>
                    <a:lnTo>
                      <a:pt x="326" y="178"/>
                    </a:lnTo>
                    <a:lnTo>
                      <a:pt x="327" y="179"/>
                    </a:lnTo>
                    <a:lnTo>
                      <a:pt x="327" y="179"/>
                    </a:lnTo>
                    <a:lnTo>
                      <a:pt x="328" y="179"/>
                    </a:lnTo>
                    <a:lnTo>
                      <a:pt x="327" y="179"/>
                    </a:lnTo>
                    <a:lnTo>
                      <a:pt x="326" y="179"/>
                    </a:lnTo>
                    <a:lnTo>
                      <a:pt x="326" y="180"/>
                    </a:lnTo>
                    <a:lnTo>
                      <a:pt x="325" y="182"/>
                    </a:lnTo>
                    <a:lnTo>
                      <a:pt x="324" y="183"/>
                    </a:lnTo>
                    <a:lnTo>
                      <a:pt x="324" y="183"/>
                    </a:lnTo>
                    <a:lnTo>
                      <a:pt x="325" y="183"/>
                    </a:lnTo>
                    <a:lnTo>
                      <a:pt x="325" y="184"/>
                    </a:lnTo>
                    <a:lnTo>
                      <a:pt x="325" y="185"/>
                    </a:lnTo>
                    <a:lnTo>
                      <a:pt x="327" y="185"/>
                    </a:lnTo>
                    <a:lnTo>
                      <a:pt x="327" y="186"/>
                    </a:lnTo>
                    <a:lnTo>
                      <a:pt x="326" y="186"/>
                    </a:lnTo>
                    <a:lnTo>
                      <a:pt x="325" y="186"/>
                    </a:lnTo>
                    <a:lnTo>
                      <a:pt x="325" y="186"/>
                    </a:lnTo>
                    <a:lnTo>
                      <a:pt x="321" y="186"/>
                    </a:lnTo>
                    <a:lnTo>
                      <a:pt x="320" y="186"/>
                    </a:lnTo>
                    <a:lnTo>
                      <a:pt x="320" y="185"/>
                    </a:lnTo>
                    <a:lnTo>
                      <a:pt x="320" y="185"/>
                    </a:lnTo>
                    <a:lnTo>
                      <a:pt x="321" y="184"/>
                    </a:lnTo>
                    <a:lnTo>
                      <a:pt x="321" y="183"/>
                    </a:lnTo>
                    <a:lnTo>
                      <a:pt x="320" y="182"/>
                    </a:lnTo>
                    <a:lnTo>
                      <a:pt x="319" y="182"/>
                    </a:lnTo>
                    <a:lnTo>
                      <a:pt x="320" y="181"/>
                    </a:lnTo>
                    <a:lnTo>
                      <a:pt x="321" y="179"/>
                    </a:lnTo>
                    <a:lnTo>
                      <a:pt x="320" y="178"/>
                    </a:lnTo>
                    <a:lnTo>
                      <a:pt x="319" y="176"/>
                    </a:lnTo>
                    <a:lnTo>
                      <a:pt x="317" y="176"/>
                    </a:lnTo>
                    <a:lnTo>
                      <a:pt x="316" y="177"/>
                    </a:lnTo>
                    <a:lnTo>
                      <a:pt x="316" y="176"/>
                    </a:lnTo>
                    <a:lnTo>
                      <a:pt x="315" y="176"/>
                    </a:lnTo>
                    <a:lnTo>
                      <a:pt x="313" y="175"/>
                    </a:lnTo>
                    <a:lnTo>
                      <a:pt x="312" y="175"/>
                    </a:lnTo>
                    <a:lnTo>
                      <a:pt x="311" y="175"/>
                    </a:lnTo>
                    <a:lnTo>
                      <a:pt x="310" y="175"/>
                    </a:lnTo>
                    <a:lnTo>
                      <a:pt x="310" y="175"/>
                    </a:lnTo>
                    <a:lnTo>
                      <a:pt x="308" y="173"/>
                    </a:lnTo>
                    <a:lnTo>
                      <a:pt x="305" y="172"/>
                    </a:lnTo>
                    <a:lnTo>
                      <a:pt x="302" y="172"/>
                    </a:lnTo>
                    <a:lnTo>
                      <a:pt x="302" y="172"/>
                    </a:lnTo>
                    <a:lnTo>
                      <a:pt x="302" y="173"/>
                    </a:lnTo>
                    <a:lnTo>
                      <a:pt x="300" y="173"/>
                    </a:lnTo>
                    <a:lnTo>
                      <a:pt x="300" y="174"/>
                    </a:lnTo>
                    <a:lnTo>
                      <a:pt x="297" y="175"/>
                    </a:lnTo>
                    <a:lnTo>
                      <a:pt x="296" y="175"/>
                    </a:lnTo>
                    <a:lnTo>
                      <a:pt x="296" y="176"/>
                    </a:lnTo>
                    <a:lnTo>
                      <a:pt x="296" y="177"/>
                    </a:lnTo>
                    <a:lnTo>
                      <a:pt x="296" y="179"/>
                    </a:lnTo>
                    <a:lnTo>
                      <a:pt x="293" y="179"/>
                    </a:lnTo>
                    <a:lnTo>
                      <a:pt x="292" y="179"/>
                    </a:lnTo>
                    <a:lnTo>
                      <a:pt x="290" y="179"/>
                    </a:lnTo>
                    <a:lnTo>
                      <a:pt x="289" y="178"/>
                    </a:lnTo>
                    <a:lnTo>
                      <a:pt x="289" y="177"/>
                    </a:lnTo>
                    <a:lnTo>
                      <a:pt x="288" y="177"/>
                    </a:lnTo>
                    <a:lnTo>
                      <a:pt x="288" y="179"/>
                    </a:lnTo>
                    <a:lnTo>
                      <a:pt x="289" y="179"/>
                    </a:lnTo>
                    <a:lnTo>
                      <a:pt x="289" y="182"/>
                    </a:lnTo>
                    <a:lnTo>
                      <a:pt x="289" y="183"/>
                    </a:lnTo>
                    <a:lnTo>
                      <a:pt x="290" y="183"/>
                    </a:lnTo>
                    <a:lnTo>
                      <a:pt x="289" y="183"/>
                    </a:lnTo>
                    <a:lnTo>
                      <a:pt x="289" y="184"/>
                    </a:lnTo>
                    <a:lnTo>
                      <a:pt x="288" y="183"/>
                    </a:lnTo>
                    <a:lnTo>
                      <a:pt x="287" y="185"/>
                    </a:lnTo>
                    <a:lnTo>
                      <a:pt x="286" y="185"/>
                    </a:lnTo>
                    <a:lnTo>
                      <a:pt x="286" y="184"/>
                    </a:lnTo>
                    <a:lnTo>
                      <a:pt x="286" y="182"/>
                    </a:lnTo>
                    <a:lnTo>
                      <a:pt x="283" y="183"/>
                    </a:lnTo>
                    <a:lnTo>
                      <a:pt x="281" y="184"/>
                    </a:lnTo>
                    <a:lnTo>
                      <a:pt x="280" y="183"/>
                    </a:lnTo>
                    <a:lnTo>
                      <a:pt x="279" y="184"/>
                    </a:lnTo>
                    <a:lnTo>
                      <a:pt x="279" y="184"/>
                    </a:lnTo>
                    <a:lnTo>
                      <a:pt x="279" y="186"/>
                    </a:lnTo>
                    <a:lnTo>
                      <a:pt x="278" y="186"/>
                    </a:lnTo>
                    <a:lnTo>
                      <a:pt x="279" y="186"/>
                    </a:lnTo>
                    <a:lnTo>
                      <a:pt x="279" y="186"/>
                    </a:lnTo>
                    <a:lnTo>
                      <a:pt x="282" y="187"/>
                    </a:lnTo>
                    <a:lnTo>
                      <a:pt x="282" y="187"/>
                    </a:lnTo>
                    <a:lnTo>
                      <a:pt x="283" y="188"/>
                    </a:lnTo>
                    <a:lnTo>
                      <a:pt x="284" y="188"/>
                    </a:lnTo>
                    <a:lnTo>
                      <a:pt x="284" y="190"/>
                    </a:lnTo>
                    <a:lnTo>
                      <a:pt x="286" y="190"/>
                    </a:lnTo>
                    <a:lnTo>
                      <a:pt x="288" y="191"/>
                    </a:lnTo>
                    <a:lnTo>
                      <a:pt x="287" y="193"/>
                    </a:lnTo>
                    <a:lnTo>
                      <a:pt x="286" y="193"/>
                    </a:lnTo>
                    <a:lnTo>
                      <a:pt x="284" y="193"/>
                    </a:lnTo>
                    <a:lnTo>
                      <a:pt x="282" y="191"/>
                    </a:lnTo>
                    <a:lnTo>
                      <a:pt x="279" y="193"/>
                    </a:lnTo>
                    <a:lnTo>
                      <a:pt x="276" y="193"/>
                    </a:lnTo>
                    <a:lnTo>
                      <a:pt x="275" y="193"/>
                    </a:lnTo>
                    <a:lnTo>
                      <a:pt x="274" y="194"/>
                    </a:lnTo>
                    <a:lnTo>
                      <a:pt x="274" y="195"/>
                    </a:lnTo>
                    <a:lnTo>
                      <a:pt x="273" y="195"/>
                    </a:lnTo>
                    <a:lnTo>
                      <a:pt x="272" y="196"/>
                    </a:lnTo>
                    <a:lnTo>
                      <a:pt x="273" y="198"/>
                    </a:lnTo>
                    <a:lnTo>
                      <a:pt x="273" y="200"/>
                    </a:lnTo>
                    <a:lnTo>
                      <a:pt x="275" y="201"/>
                    </a:lnTo>
                    <a:lnTo>
                      <a:pt x="275" y="201"/>
                    </a:lnTo>
                    <a:lnTo>
                      <a:pt x="275" y="202"/>
                    </a:lnTo>
                    <a:lnTo>
                      <a:pt x="275" y="203"/>
                    </a:lnTo>
                    <a:lnTo>
                      <a:pt x="274" y="203"/>
                    </a:lnTo>
                    <a:lnTo>
                      <a:pt x="275" y="203"/>
                    </a:lnTo>
                    <a:lnTo>
                      <a:pt x="275" y="204"/>
                    </a:lnTo>
                    <a:lnTo>
                      <a:pt x="275" y="205"/>
                    </a:lnTo>
                    <a:lnTo>
                      <a:pt x="273" y="206"/>
                    </a:lnTo>
                    <a:lnTo>
                      <a:pt x="272" y="207"/>
                    </a:lnTo>
                    <a:lnTo>
                      <a:pt x="272" y="207"/>
                    </a:lnTo>
                    <a:lnTo>
                      <a:pt x="271" y="207"/>
                    </a:lnTo>
                    <a:lnTo>
                      <a:pt x="269" y="205"/>
                    </a:lnTo>
                    <a:lnTo>
                      <a:pt x="269" y="204"/>
                    </a:lnTo>
                    <a:lnTo>
                      <a:pt x="268" y="204"/>
                    </a:lnTo>
                    <a:lnTo>
                      <a:pt x="266" y="205"/>
                    </a:lnTo>
                    <a:lnTo>
                      <a:pt x="265" y="204"/>
                    </a:lnTo>
                    <a:lnTo>
                      <a:pt x="265" y="203"/>
                    </a:lnTo>
                    <a:lnTo>
                      <a:pt x="265" y="202"/>
                    </a:lnTo>
                    <a:lnTo>
                      <a:pt x="262" y="200"/>
                    </a:lnTo>
                    <a:lnTo>
                      <a:pt x="261" y="201"/>
                    </a:lnTo>
                    <a:lnTo>
                      <a:pt x="261" y="203"/>
                    </a:lnTo>
                    <a:lnTo>
                      <a:pt x="261" y="205"/>
                    </a:lnTo>
                    <a:lnTo>
                      <a:pt x="260" y="207"/>
                    </a:lnTo>
                    <a:lnTo>
                      <a:pt x="260" y="208"/>
                    </a:lnTo>
                    <a:lnTo>
                      <a:pt x="261" y="208"/>
                    </a:lnTo>
                    <a:lnTo>
                      <a:pt x="262" y="207"/>
                    </a:lnTo>
                    <a:lnTo>
                      <a:pt x="262" y="207"/>
                    </a:lnTo>
                    <a:lnTo>
                      <a:pt x="262" y="209"/>
                    </a:lnTo>
                    <a:lnTo>
                      <a:pt x="264" y="210"/>
                    </a:lnTo>
                    <a:lnTo>
                      <a:pt x="265" y="210"/>
                    </a:lnTo>
                    <a:lnTo>
                      <a:pt x="262" y="212"/>
                    </a:lnTo>
                    <a:lnTo>
                      <a:pt x="264" y="214"/>
                    </a:lnTo>
                    <a:lnTo>
                      <a:pt x="264" y="215"/>
                    </a:lnTo>
                    <a:lnTo>
                      <a:pt x="264" y="216"/>
                    </a:lnTo>
                    <a:lnTo>
                      <a:pt x="265" y="217"/>
                    </a:lnTo>
                    <a:lnTo>
                      <a:pt x="265" y="218"/>
                    </a:lnTo>
                    <a:lnTo>
                      <a:pt x="262" y="217"/>
                    </a:lnTo>
                    <a:lnTo>
                      <a:pt x="261" y="217"/>
                    </a:lnTo>
                    <a:lnTo>
                      <a:pt x="260" y="217"/>
                    </a:lnTo>
                    <a:lnTo>
                      <a:pt x="259" y="218"/>
                    </a:lnTo>
                    <a:lnTo>
                      <a:pt x="259" y="219"/>
                    </a:lnTo>
                    <a:lnTo>
                      <a:pt x="261" y="221"/>
                    </a:lnTo>
                    <a:lnTo>
                      <a:pt x="260" y="222"/>
                    </a:lnTo>
                    <a:lnTo>
                      <a:pt x="260" y="223"/>
                    </a:lnTo>
                    <a:lnTo>
                      <a:pt x="258" y="224"/>
                    </a:lnTo>
                    <a:lnTo>
                      <a:pt x="257" y="225"/>
                    </a:lnTo>
                    <a:lnTo>
                      <a:pt x="256" y="224"/>
                    </a:lnTo>
                    <a:lnTo>
                      <a:pt x="255" y="224"/>
                    </a:lnTo>
                    <a:lnTo>
                      <a:pt x="255" y="224"/>
                    </a:lnTo>
                    <a:lnTo>
                      <a:pt x="250" y="225"/>
                    </a:lnTo>
                    <a:lnTo>
                      <a:pt x="248" y="225"/>
                    </a:lnTo>
                    <a:lnTo>
                      <a:pt x="248" y="224"/>
                    </a:lnTo>
                    <a:lnTo>
                      <a:pt x="245" y="224"/>
                    </a:lnTo>
                    <a:lnTo>
                      <a:pt x="244" y="225"/>
                    </a:lnTo>
                    <a:lnTo>
                      <a:pt x="243" y="225"/>
                    </a:lnTo>
                    <a:lnTo>
                      <a:pt x="242" y="225"/>
                    </a:lnTo>
                    <a:lnTo>
                      <a:pt x="242" y="224"/>
                    </a:lnTo>
                    <a:lnTo>
                      <a:pt x="241" y="224"/>
                    </a:lnTo>
                    <a:lnTo>
                      <a:pt x="240" y="225"/>
                    </a:lnTo>
                    <a:lnTo>
                      <a:pt x="238" y="225"/>
                    </a:lnTo>
                    <a:lnTo>
                      <a:pt x="238" y="225"/>
                    </a:lnTo>
                    <a:lnTo>
                      <a:pt x="237" y="226"/>
                    </a:lnTo>
                    <a:lnTo>
                      <a:pt x="238" y="227"/>
                    </a:lnTo>
                    <a:lnTo>
                      <a:pt x="238" y="228"/>
                    </a:lnTo>
                    <a:lnTo>
                      <a:pt x="237" y="230"/>
                    </a:lnTo>
                    <a:lnTo>
                      <a:pt x="235" y="230"/>
                    </a:lnTo>
                    <a:lnTo>
                      <a:pt x="234" y="228"/>
                    </a:lnTo>
                    <a:lnTo>
                      <a:pt x="234" y="229"/>
                    </a:lnTo>
                    <a:lnTo>
                      <a:pt x="233" y="229"/>
                    </a:lnTo>
                    <a:lnTo>
                      <a:pt x="233" y="230"/>
                    </a:lnTo>
                    <a:lnTo>
                      <a:pt x="231" y="232"/>
                    </a:lnTo>
                    <a:lnTo>
                      <a:pt x="231" y="234"/>
                    </a:lnTo>
                    <a:lnTo>
                      <a:pt x="230" y="234"/>
                    </a:lnTo>
                    <a:lnTo>
                      <a:pt x="228" y="233"/>
                    </a:lnTo>
                    <a:lnTo>
                      <a:pt x="228" y="232"/>
                    </a:lnTo>
                    <a:lnTo>
                      <a:pt x="227" y="231"/>
                    </a:lnTo>
                    <a:lnTo>
                      <a:pt x="227" y="232"/>
                    </a:lnTo>
                    <a:lnTo>
                      <a:pt x="226" y="233"/>
                    </a:lnTo>
                    <a:lnTo>
                      <a:pt x="225" y="234"/>
                    </a:lnTo>
                    <a:lnTo>
                      <a:pt x="224" y="234"/>
                    </a:lnTo>
                    <a:lnTo>
                      <a:pt x="224" y="234"/>
                    </a:lnTo>
                    <a:lnTo>
                      <a:pt x="223" y="234"/>
                    </a:lnTo>
                    <a:lnTo>
                      <a:pt x="222" y="234"/>
                    </a:lnTo>
                    <a:lnTo>
                      <a:pt x="222" y="236"/>
                    </a:lnTo>
                    <a:lnTo>
                      <a:pt x="223" y="237"/>
                    </a:lnTo>
                    <a:lnTo>
                      <a:pt x="224" y="238"/>
                    </a:lnTo>
                    <a:lnTo>
                      <a:pt x="224" y="239"/>
                    </a:lnTo>
                    <a:lnTo>
                      <a:pt x="224" y="240"/>
                    </a:lnTo>
                    <a:lnTo>
                      <a:pt x="222" y="240"/>
                    </a:lnTo>
                    <a:lnTo>
                      <a:pt x="221" y="241"/>
                    </a:lnTo>
                    <a:lnTo>
                      <a:pt x="220" y="241"/>
                    </a:lnTo>
                    <a:lnTo>
                      <a:pt x="220" y="242"/>
                    </a:lnTo>
                    <a:lnTo>
                      <a:pt x="218" y="245"/>
                    </a:lnTo>
                    <a:lnTo>
                      <a:pt x="217" y="246"/>
                    </a:lnTo>
                    <a:lnTo>
                      <a:pt x="216" y="246"/>
                    </a:lnTo>
                    <a:lnTo>
                      <a:pt x="215" y="246"/>
                    </a:lnTo>
                    <a:lnTo>
                      <a:pt x="214" y="246"/>
                    </a:lnTo>
                    <a:lnTo>
                      <a:pt x="213" y="245"/>
                    </a:lnTo>
                    <a:lnTo>
                      <a:pt x="211" y="245"/>
                    </a:lnTo>
                    <a:lnTo>
                      <a:pt x="209" y="245"/>
                    </a:lnTo>
                    <a:lnTo>
                      <a:pt x="207" y="243"/>
                    </a:lnTo>
                    <a:lnTo>
                      <a:pt x="207" y="241"/>
                    </a:lnTo>
                    <a:lnTo>
                      <a:pt x="206" y="239"/>
                    </a:lnTo>
                    <a:lnTo>
                      <a:pt x="205" y="239"/>
                    </a:lnTo>
                    <a:lnTo>
                      <a:pt x="205" y="238"/>
                    </a:lnTo>
                    <a:lnTo>
                      <a:pt x="205" y="238"/>
                    </a:lnTo>
                    <a:lnTo>
                      <a:pt x="207" y="236"/>
                    </a:lnTo>
                    <a:lnTo>
                      <a:pt x="207" y="235"/>
                    </a:lnTo>
                    <a:lnTo>
                      <a:pt x="207" y="233"/>
                    </a:lnTo>
                    <a:lnTo>
                      <a:pt x="206" y="232"/>
                    </a:lnTo>
                    <a:lnTo>
                      <a:pt x="207" y="231"/>
                    </a:lnTo>
                    <a:lnTo>
                      <a:pt x="209" y="229"/>
                    </a:lnTo>
                    <a:lnTo>
                      <a:pt x="210" y="229"/>
                    </a:lnTo>
                    <a:lnTo>
                      <a:pt x="209" y="228"/>
                    </a:lnTo>
                    <a:lnTo>
                      <a:pt x="207" y="228"/>
                    </a:lnTo>
                    <a:lnTo>
                      <a:pt x="205" y="228"/>
                    </a:lnTo>
                    <a:lnTo>
                      <a:pt x="204" y="229"/>
                    </a:lnTo>
                    <a:lnTo>
                      <a:pt x="202" y="230"/>
                    </a:lnTo>
                    <a:lnTo>
                      <a:pt x="201" y="229"/>
                    </a:lnTo>
                    <a:lnTo>
                      <a:pt x="200" y="228"/>
                    </a:lnTo>
                    <a:lnTo>
                      <a:pt x="199" y="226"/>
                    </a:lnTo>
                    <a:lnTo>
                      <a:pt x="197" y="224"/>
                    </a:lnTo>
                    <a:lnTo>
                      <a:pt x="196" y="225"/>
                    </a:lnTo>
                    <a:lnTo>
                      <a:pt x="195" y="225"/>
                    </a:lnTo>
                    <a:lnTo>
                      <a:pt x="193" y="224"/>
                    </a:lnTo>
                    <a:lnTo>
                      <a:pt x="193" y="223"/>
                    </a:lnTo>
                    <a:lnTo>
                      <a:pt x="192" y="222"/>
                    </a:lnTo>
                    <a:lnTo>
                      <a:pt x="191" y="223"/>
                    </a:lnTo>
                    <a:lnTo>
                      <a:pt x="189" y="224"/>
                    </a:lnTo>
                    <a:lnTo>
                      <a:pt x="189" y="225"/>
                    </a:lnTo>
                    <a:lnTo>
                      <a:pt x="187" y="226"/>
                    </a:lnTo>
                    <a:lnTo>
                      <a:pt x="185" y="226"/>
                    </a:lnTo>
                    <a:lnTo>
                      <a:pt x="185" y="225"/>
                    </a:lnTo>
                    <a:lnTo>
                      <a:pt x="182" y="224"/>
                    </a:lnTo>
                    <a:lnTo>
                      <a:pt x="180" y="224"/>
                    </a:lnTo>
                    <a:lnTo>
                      <a:pt x="178" y="224"/>
                    </a:lnTo>
                    <a:lnTo>
                      <a:pt x="176" y="225"/>
                    </a:lnTo>
                    <a:lnTo>
                      <a:pt x="172" y="225"/>
                    </a:lnTo>
                    <a:lnTo>
                      <a:pt x="171" y="224"/>
                    </a:lnTo>
                    <a:lnTo>
                      <a:pt x="169" y="224"/>
                    </a:lnTo>
                    <a:lnTo>
                      <a:pt x="166" y="224"/>
                    </a:lnTo>
                    <a:lnTo>
                      <a:pt x="165" y="224"/>
                    </a:lnTo>
                    <a:lnTo>
                      <a:pt x="165" y="224"/>
                    </a:lnTo>
                    <a:lnTo>
                      <a:pt x="161" y="223"/>
                    </a:lnTo>
                    <a:lnTo>
                      <a:pt x="158" y="224"/>
                    </a:lnTo>
                    <a:lnTo>
                      <a:pt x="157" y="224"/>
                    </a:lnTo>
                    <a:lnTo>
                      <a:pt x="156" y="227"/>
                    </a:lnTo>
                    <a:lnTo>
                      <a:pt x="155" y="227"/>
                    </a:lnTo>
                    <a:lnTo>
                      <a:pt x="155" y="228"/>
                    </a:lnTo>
                    <a:lnTo>
                      <a:pt x="154" y="228"/>
                    </a:lnTo>
                    <a:lnTo>
                      <a:pt x="154" y="227"/>
                    </a:lnTo>
                    <a:lnTo>
                      <a:pt x="154" y="225"/>
                    </a:lnTo>
                    <a:lnTo>
                      <a:pt x="152" y="224"/>
                    </a:lnTo>
                    <a:lnTo>
                      <a:pt x="151" y="224"/>
                    </a:lnTo>
                    <a:lnTo>
                      <a:pt x="152" y="221"/>
                    </a:lnTo>
                    <a:lnTo>
                      <a:pt x="151" y="221"/>
                    </a:lnTo>
                    <a:lnTo>
                      <a:pt x="151" y="220"/>
                    </a:lnTo>
                    <a:lnTo>
                      <a:pt x="150" y="219"/>
                    </a:lnTo>
                    <a:lnTo>
                      <a:pt x="149" y="216"/>
                    </a:lnTo>
                    <a:lnTo>
                      <a:pt x="147" y="215"/>
                    </a:lnTo>
                    <a:lnTo>
                      <a:pt x="145" y="214"/>
                    </a:lnTo>
                    <a:lnTo>
                      <a:pt x="144" y="213"/>
                    </a:lnTo>
                    <a:lnTo>
                      <a:pt x="144" y="210"/>
                    </a:lnTo>
                    <a:lnTo>
                      <a:pt x="141" y="208"/>
                    </a:lnTo>
                    <a:lnTo>
                      <a:pt x="138" y="207"/>
                    </a:lnTo>
                    <a:lnTo>
                      <a:pt x="138" y="207"/>
                    </a:lnTo>
                    <a:lnTo>
                      <a:pt x="137" y="206"/>
                    </a:lnTo>
                    <a:lnTo>
                      <a:pt x="135" y="203"/>
                    </a:lnTo>
                    <a:lnTo>
                      <a:pt x="134" y="202"/>
                    </a:lnTo>
                    <a:lnTo>
                      <a:pt x="134" y="200"/>
                    </a:lnTo>
                    <a:lnTo>
                      <a:pt x="134" y="199"/>
                    </a:lnTo>
                    <a:lnTo>
                      <a:pt x="133" y="200"/>
                    </a:lnTo>
                    <a:lnTo>
                      <a:pt x="132" y="200"/>
                    </a:lnTo>
                    <a:lnTo>
                      <a:pt x="131" y="201"/>
                    </a:lnTo>
                    <a:lnTo>
                      <a:pt x="131" y="202"/>
                    </a:lnTo>
                    <a:lnTo>
                      <a:pt x="129" y="202"/>
                    </a:lnTo>
                    <a:lnTo>
                      <a:pt x="128" y="202"/>
                    </a:lnTo>
                    <a:lnTo>
                      <a:pt x="127" y="202"/>
                    </a:lnTo>
                    <a:lnTo>
                      <a:pt x="126" y="199"/>
                    </a:lnTo>
                    <a:lnTo>
                      <a:pt x="125" y="199"/>
                    </a:lnTo>
                    <a:lnTo>
                      <a:pt x="124" y="200"/>
                    </a:lnTo>
                    <a:lnTo>
                      <a:pt x="124" y="201"/>
                    </a:lnTo>
                    <a:lnTo>
                      <a:pt x="123" y="203"/>
                    </a:lnTo>
                    <a:lnTo>
                      <a:pt x="124" y="204"/>
                    </a:lnTo>
                    <a:lnTo>
                      <a:pt x="124" y="206"/>
                    </a:lnTo>
                    <a:lnTo>
                      <a:pt x="124" y="207"/>
                    </a:lnTo>
                    <a:lnTo>
                      <a:pt x="124" y="207"/>
                    </a:lnTo>
                    <a:lnTo>
                      <a:pt x="123" y="209"/>
                    </a:lnTo>
                    <a:lnTo>
                      <a:pt x="122" y="209"/>
                    </a:lnTo>
                    <a:lnTo>
                      <a:pt x="119" y="209"/>
                    </a:lnTo>
                    <a:lnTo>
                      <a:pt x="118" y="210"/>
                    </a:lnTo>
                    <a:lnTo>
                      <a:pt x="117" y="210"/>
                    </a:lnTo>
                    <a:lnTo>
                      <a:pt x="115" y="211"/>
                    </a:lnTo>
                    <a:lnTo>
                      <a:pt x="114" y="210"/>
                    </a:lnTo>
                    <a:lnTo>
                      <a:pt x="113" y="211"/>
                    </a:lnTo>
                    <a:lnTo>
                      <a:pt x="112" y="215"/>
                    </a:lnTo>
                    <a:lnTo>
                      <a:pt x="111" y="217"/>
                    </a:lnTo>
                    <a:lnTo>
                      <a:pt x="111" y="219"/>
                    </a:lnTo>
                    <a:lnTo>
                      <a:pt x="110" y="221"/>
                    </a:lnTo>
                    <a:lnTo>
                      <a:pt x="109" y="222"/>
                    </a:lnTo>
                    <a:lnTo>
                      <a:pt x="106" y="224"/>
                    </a:lnTo>
                    <a:lnTo>
                      <a:pt x="103" y="226"/>
                    </a:lnTo>
                    <a:lnTo>
                      <a:pt x="103" y="226"/>
                    </a:lnTo>
                    <a:lnTo>
                      <a:pt x="101" y="217"/>
                    </a:lnTo>
                    <a:lnTo>
                      <a:pt x="99" y="203"/>
                    </a:lnTo>
                    <a:lnTo>
                      <a:pt x="93" y="204"/>
                    </a:lnTo>
                    <a:lnTo>
                      <a:pt x="89" y="205"/>
                    </a:lnTo>
                    <a:lnTo>
                      <a:pt x="85" y="203"/>
                    </a:lnTo>
                    <a:lnTo>
                      <a:pt x="81" y="203"/>
                    </a:lnTo>
                    <a:lnTo>
                      <a:pt x="79" y="202"/>
                    </a:lnTo>
                    <a:lnTo>
                      <a:pt x="78" y="201"/>
                    </a:lnTo>
                    <a:lnTo>
                      <a:pt x="73" y="200"/>
                    </a:lnTo>
                    <a:lnTo>
                      <a:pt x="72" y="200"/>
                    </a:lnTo>
                    <a:lnTo>
                      <a:pt x="69" y="200"/>
                    </a:lnTo>
                    <a:lnTo>
                      <a:pt x="65" y="200"/>
                    </a:lnTo>
                    <a:lnTo>
                      <a:pt x="63" y="199"/>
                    </a:lnTo>
                    <a:lnTo>
                      <a:pt x="62" y="199"/>
                    </a:lnTo>
                    <a:lnTo>
                      <a:pt x="59" y="199"/>
                    </a:lnTo>
                    <a:lnTo>
                      <a:pt x="58" y="199"/>
                    </a:lnTo>
                    <a:lnTo>
                      <a:pt x="56" y="200"/>
                    </a:lnTo>
                    <a:lnTo>
                      <a:pt x="54" y="200"/>
                    </a:lnTo>
                    <a:lnTo>
                      <a:pt x="53" y="200"/>
                    </a:lnTo>
                    <a:lnTo>
                      <a:pt x="52" y="202"/>
                    </a:lnTo>
                    <a:lnTo>
                      <a:pt x="49" y="203"/>
                    </a:lnTo>
                    <a:lnTo>
                      <a:pt x="48" y="203"/>
                    </a:lnTo>
                    <a:lnTo>
                      <a:pt x="46" y="205"/>
                    </a:lnTo>
                    <a:lnTo>
                      <a:pt x="45" y="205"/>
                    </a:lnTo>
                    <a:lnTo>
                      <a:pt x="42" y="206"/>
                    </a:lnTo>
                    <a:lnTo>
                      <a:pt x="41" y="207"/>
                    </a:lnTo>
                    <a:lnTo>
                      <a:pt x="38" y="206"/>
                    </a:lnTo>
                    <a:lnTo>
                      <a:pt x="35" y="207"/>
                    </a:lnTo>
                    <a:lnTo>
                      <a:pt x="33" y="207"/>
                    </a:lnTo>
                    <a:lnTo>
                      <a:pt x="31" y="208"/>
                    </a:lnTo>
                    <a:lnTo>
                      <a:pt x="30" y="208"/>
                    </a:lnTo>
                    <a:lnTo>
                      <a:pt x="28" y="209"/>
                    </a:lnTo>
                    <a:lnTo>
                      <a:pt x="27" y="209"/>
                    </a:lnTo>
                    <a:lnTo>
                      <a:pt x="27" y="209"/>
                    </a:lnTo>
                    <a:lnTo>
                      <a:pt x="26" y="210"/>
                    </a:lnTo>
                    <a:lnTo>
                      <a:pt x="24" y="210"/>
                    </a:lnTo>
                    <a:lnTo>
                      <a:pt x="21" y="209"/>
                    </a:lnTo>
                    <a:lnTo>
                      <a:pt x="21" y="209"/>
                    </a:lnTo>
                    <a:lnTo>
                      <a:pt x="20" y="209"/>
                    </a:lnTo>
                    <a:lnTo>
                      <a:pt x="18" y="210"/>
                    </a:lnTo>
                    <a:lnTo>
                      <a:pt x="16" y="210"/>
                    </a:lnTo>
                    <a:lnTo>
                      <a:pt x="14" y="210"/>
                    </a:lnTo>
                    <a:lnTo>
                      <a:pt x="14" y="211"/>
                    </a:lnTo>
                    <a:lnTo>
                      <a:pt x="12" y="210"/>
                    </a:lnTo>
                    <a:lnTo>
                      <a:pt x="10" y="210"/>
                    </a:lnTo>
                    <a:lnTo>
                      <a:pt x="9" y="212"/>
                    </a:lnTo>
                    <a:lnTo>
                      <a:pt x="8" y="212"/>
                    </a:lnTo>
                    <a:lnTo>
                      <a:pt x="7" y="212"/>
                    </a:lnTo>
                    <a:lnTo>
                      <a:pt x="5" y="214"/>
                    </a:lnTo>
                    <a:lnTo>
                      <a:pt x="4" y="214"/>
                    </a:lnTo>
                    <a:lnTo>
                      <a:pt x="3" y="221"/>
                    </a:lnTo>
                    <a:lnTo>
                      <a:pt x="3" y="221"/>
                    </a:lnTo>
                    <a:lnTo>
                      <a:pt x="16" y="250"/>
                    </a:lnTo>
                    <a:lnTo>
                      <a:pt x="19" y="254"/>
                    </a:lnTo>
                    <a:lnTo>
                      <a:pt x="23" y="259"/>
                    </a:lnTo>
                    <a:lnTo>
                      <a:pt x="26" y="262"/>
                    </a:lnTo>
                    <a:lnTo>
                      <a:pt x="27" y="263"/>
                    </a:lnTo>
                    <a:lnTo>
                      <a:pt x="33" y="280"/>
                    </a:lnTo>
                    <a:lnTo>
                      <a:pt x="34" y="291"/>
                    </a:lnTo>
                    <a:lnTo>
                      <a:pt x="34" y="291"/>
                    </a:lnTo>
                    <a:lnTo>
                      <a:pt x="33" y="292"/>
                    </a:lnTo>
                    <a:lnTo>
                      <a:pt x="32" y="293"/>
                    </a:lnTo>
                    <a:lnTo>
                      <a:pt x="32" y="293"/>
                    </a:lnTo>
                    <a:lnTo>
                      <a:pt x="31" y="293"/>
                    </a:lnTo>
                    <a:lnTo>
                      <a:pt x="31" y="294"/>
                    </a:lnTo>
                    <a:lnTo>
                      <a:pt x="29" y="294"/>
                    </a:lnTo>
                    <a:lnTo>
                      <a:pt x="27" y="294"/>
                    </a:lnTo>
                    <a:lnTo>
                      <a:pt x="27" y="293"/>
                    </a:lnTo>
                    <a:lnTo>
                      <a:pt x="26" y="293"/>
                    </a:lnTo>
                    <a:lnTo>
                      <a:pt x="25" y="293"/>
                    </a:lnTo>
                    <a:lnTo>
                      <a:pt x="24" y="293"/>
                    </a:lnTo>
                    <a:lnTo>
                      <a:pt x="24" y="294"/>
                    </a:lnTo>
                    <a:lnTo>
                      <a:pt x="24" y="293"/>
                    </a:lnTo>
                    <a:lnTo>
                      <a:pt x="23" y="294"/>
                    </a:lnTo>
                    <a:lnTo>
                      <a:pt x="22" y="295"/>
                    </a:lnTo>
                    <a:lnTo>
                      <a:pt x="21" y="295"/>
                    </a:lnTo>
                    <a:lnTo>
                      <a:pt x="21" y="295"/>
                    </a:lnTo>
                    <a:lnTo>
                      <a:pt x="21" y="296"/>
                    </a:lnTo>
                    <a:lnTo>
                      <a:pt x="20" y="296"/>
                    </a:lnTo>
                    <a:lnTo>
                      <a:pt x="20" y="296"/>
                    </a:lnTo>
                    <a:lnTo>
                      <a:pt x="19" y="296"/>
                    </a:lnTo>
                    <a:lnTo>
                      <a:pt x="18" y="296"/>
                    </a:lnTo>
                    <a:lnTo>
                      <a:pt x="17" y="296"/>
                    </a:lnTo>
                    <a:lnTo>
                      <a:pt x="17" y="297"/>
                    </a:lnTo>
                    <a:lnTo>
                      <a:pt x="17" y="297"/>
                    </a:lnTo>
                    <a:lnTo>
                      <a:pt x="16" y="298"/>
                    </a:lnTo>
                    <a:lnTo>
                      <a:pt x="15" y="299"/>
                    </a:lnTo>
                    <a:lnTo>
                      <a:pt x="14" y="300"/>
                    </a:lnTo>
                    <a:lnTo>
                      <a:pt x="14" y="300"/>
                    </a:lnTo>
                    <a:lnTo>
                      <a:pt x="14" y="300"/>
                    </a:lnTo>
                    <a:lnTo>
                      <a:pt x="13" y="300"/>
                    </a:lnTo>
                    <a:lnTo>
                      <a:pt x="13" y="301"/>
                    </a:lnTo>
                    <a:lnTo>
                      <a:pt x="14" y="302"/>
                    </a:lnTo>
                    <a:lnTo>
                      <a:pt x="13" y="303"/>
                    </a:lnTo>
                    <a:lnTo>
                      <a:pt x="12" y="305"/>
                    </a:lnTo>
                    <a:lnTo>
                      <a:pt x="12" y="306"/>
                    </a:lnTo>
                    <a:lnTo>
                      <a:pt x="12" y="307"/>
                    </a:lnTo>
                    <a:lnTo>
                      <a:pt x="13" y="307"/>
                    </a:lnTo>
                    <a:lnTo>
                      <a:pt x="12" y="308"/>
                    </a:lnTo>
                    <a:lnTo>
                      <a:pt x="12" y="309"/>
                    </a:lnTo>
                    <a:lnTo>
                      <a:pt x="11" y="310"/>
                    </a:lnTo>
                    <a:lnTo>
                      <a:pt x="10" y="310"/>
                    </a:lnTo>
                    <a:lnTo>
                      <a:pt x="10" y="311"/>
                    </a:lnTo>
                    <a:lnTo>
                      <a:pt x="10" y="312"/>
                    </a:lnTo>
                    <a:lnTo>
                      <a:pt x="9" y="312"/>
                    </a:lnTo>
                    <a:lnTo>
                      <a:pt x="9" y="313"/>
                    </a:lnTo>
                    <a:lnTo>
                      <a:pt x="8" y="313"/>
                    </a:lnTo>
                    <a:lnTo>
                      <a:pt x="8" y="314"/>
                    </a:lnTo>
                    <a:lnTo>
                      <a:pt x="7" y="314"/>
                    </a:lnTo>
                    <a:lnTo>
                      <a:pt x="7" y="315"/>
                    </a:lnTo>
                    <a:lnTo>
                      <a:pt x="7" y="316"/>
                    </a:lnTo>
                    <a:lnTo>
                      <a:pt x="7" y="316"/>
                    </a:lnTo>
                    <a:lnTo>
                      <a:pt x="6" y="315"/>
                    </a:lnTo>
                    <a:lnTo>
                      <a:pt x="5" y="315"/>
                    </a:lnTo>
                    <a:lnTo>
                      <a:pt x="5" y="316"/>
                    </a:lnTo>
                    <a:lnTo>
                      <a:pt x="5" y="317"/>
                    </a:lnTo>
                    <a:lnTo>
                      <a:pt x="4" y="316"/>
                    </a:lnTo>
                    <a:lnTo>
                      <a:pt x="3" y="316"/>
                    </a:lnTo>
                    <a:lnTo>
                      <a:pt x="3" y="317"/>
                    </a:lnTo>
                    <a:lnTo>
                      <a:pt x="2" y="317"/>
                    </a:lnTo>
                    <a:lnTo>
                      <a:pt x="0" y="317"/>
                    </a:lnTo>
                    <a:lnTo>
                      <a:pt x="0" y="317"/>
                    </a:lnTo>
                    <a:lnTo>
                      <a:pt x="0" y="31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29" name="Freeform 987">
                <a:extLst>
                  <a:ext uri="{FF2B5EF4-FFF2-40B4-BE49-F238E27FC236}">
                    <a16:creationId xmlns:a16="http://schemas.microsoft.com/office/drawing/2014/main" id="{7DC12693-3EC8-4CE0-BF8F-005CC0598C2A}"/>
                  </a:ext>
                </a:extLst>
              </p:cNvPr>
              <p:cNvSpPr>
                <a:spLocks/>
              </p:cNvSpPr>
              <p:nvPr/>
            </p:nvSpPr>
            <p:spPr bwMode="auto">
              <a:xfrm>
                <a:off x="4981" y="702"/>
                <a:ext cx="333" cy="227"/>
              </a:xfrm>
              <a:custGeom>
                <a:avLst/>
                <a:gdLst>
                  <a:gd name="T0" fmla="*/ 158 w 333"/>
                  <a:gd name="T1" fmla="*/ 219 h 227"/>
                  <a:gd name="T2" fmla="*/ 151 w 333"/>
                  <a:gd name="T3" fmla="*/ 222 h 227"/>
                  <a:gd name="T4" fmla="*/ 142 w 333"/>
                  <a:gd name="T5" fmla="*/ 225 h 227"/>
                  <a:gd name="T6" fmla="*/ 132 w 333"/>
                  <a:gd name="T7" fmla="*/ 225 h 227"/>
                  <a:gd name="T8" fmla="*/ 120 w 333"/>
                  <a:gd name="T9" fmla="*/ 221 h 227"/>
                  <a:gd name="T10" fmla="*/ 111 w 333"/>
                  <a:gd name="T11" fmla="*/ 215 h 227"/>
                  <a:gd name="T12" fmla="*/ 101 w 333"/>
                  <a:gd name="T13" fmla="*/ 208 h 227"/>
                  <a:gd name="T14" fmla="*/ 94 w 333"/>
                  <a:gd name="T15" fmla="*/ 201 h 227"/>
                  <a:gd name="T16" fmla="*/ 91 w 333"/>
                  <a:gd name="T17" fmla="*/ 194 h 227"/>
                  <a:gd name="T18" fmla="*/ 88 w 333"/>
                  <a:gd name="T19" fmla="*/ 185 h 227"/>
                  <a:gd name="T20" fmla="*/ 80 w 333"/>
                  <a:gd name="T21" fmla="*/ 181 h 227"/>
                  <a:gd name="T22" fmla="*/ 75 w 333"/>
                  <a:gd name="T23" fmla="*/ 177 h 227"/>
                  <a:gd name="T24" fmla="*/ 63 w 333"/>
                  <a:gd name="T25" fmla="*/ 174 h 227"/>
                  <a:gd name="T26" fmla="*/ 55 w 333"/>
                  <a:gd name="T27" fmla="*/ 178 h 227"/>
                  <a:gd name="T28" fmla="*/ 45 w 333"/>
                  <a:gd name="T29" fmla="*/ 173 h 227"/>
                  <a:gd name="T30" fmla="*/ 36 w 333"/>
                  <a:gd name="T31" fmla="*/ 167 h 227"/>
                  <a:gd name="T32" fmla="*/ 32 w 333"/>
                  <a:gd name="T33" fmla="*/ 161 h 227"/>
                  <a:gd name="T34" fmla="*/ 23 w 333"/>
                  <a:gd name="T35" fmla="*/ 155 h 227"/>
                  <a:gd name="T36" fmla="*/ 16 w 333"/>
                  <a:gd name="T37" fmla="*/ 153 h 227"/>
                  <a:gd name="T38" fmla="*/ 14 w 333"/>
                  <a:gd name="T39" fmla="*/ 146 h 227"/>
                  <a:gd name="T40" fmla="*/ 12 w 333"/>
                  <a:gd name="T41" fmla="*/ 135 h 227"/>
                  <a:gd name="T42" fmla="*/ 11 w 333"/>
                  <a:gd name="T43" fmla="*/ 122 h 227"/>
                  <a:gd name="T44" fmla="*/ 2 w 333"/>
                  <a:gd name="T45" fmla="*/ 118 h 227"/>
                  <a:gd name="T46" fmla="*/ 4 w 333"/>
                  <a:gd name="T47" fmla="*/ 110 h 227"/>
                  <a:gd name="T48" fmla="*/ 4 w 333"/>
                  <a:gd name="T49" fmla="*/ 101 h 227"/>
                  <a:gd name="T50" fmla="*/ 7 w 333"/>
                  <a:gd name="T51" fmla="*/ 93 h 227"/>
                  <a:gd name="T52" fmla="*/ 8 w 333"/>
                  <a:gd name="T53" fmla="*/ 84 h 227"/>
                  <a:gd name="T54" fmla="*/ 15 w 333"/>
                  <a:gd name="T55" fmla="*/ 77 h 227"/>
                  <a:gd name="T56" fmla="*/ 24 w 333"/>
                  <a:gd name="T57" fmla="*/ 67 h 227"/>
                  <a:gd name="T58" fmla="*/ 35 w 333"/>
                  <a:gd name="T59" fmla="*/ 69 h 227"/>
                  <a:gd name="T60" fmla="*/ 44 w 333"/>
                  <a:gd name="T61" fmla="*/ 74 h 227"/>
                  <a:gd name="T62" fmla="*/ 55 w 333"/>
                  <a:gd name="T63" fmla="*/ 72 h 227"/>
                  <a:gd name="T64" fmla="*/ 62 w 333"/>
                  <a:gd name="T65" fmla="*/ 69 h 227"/>
                  <a:gd name="T66" fmla="*/ 68 w 333"/>
                  <a:gd name="T67" fmla="*/ 70 h 227"/>
                  <a:gd name="T68" fmla="*/ 73 w 333"/>
                  <a:gd name="T69" fmla="*/ 68 h 227"/>
                  <a:gd name="T70" fmla="*/ 79 w 333"/>
                  <a:gd name="T71" fmla="*/ 63 h 227"/>
                  <a:gd name="T72" fmla="*/ 87 w 333"/>
                  <a:gd name="T73" fmla="*/ 62 h 227"/>
                  <a:gd name="T74" fmla="*/ 94 w 333"/>
                  <a:gd name="T75" fmla="*/ 60 h 227"/>
                  <a:gd name="T76" fmla="*/ 111 w 333"/>
                  <a:gd name="T77" fmla="*/ 64 h 227"/>
                  <a:gd name="T78" fmla="*/ 129 w 333"/>
                  <a:gd name="T79" fmla="*/ 64 h 227"/>
                  <a:gd name="T80" fmla="*/ 144 w 333"/>
                  <a:gd name="T81" fmla="*/ 56 h 227"/>
                  <a:gd name="T82" fmla="*/ 157 w 333"/>
                  <a:gd name="T83" fmla="*/ 47 h 227"/>
                  <a:gd name="T84" fmla="*/ 170 w 333"/>
                  <a:gd name="T85" fmla="*/ 38 h 227"/>
                  <a:gd name="T86" fmla="*/ 173 w 333"/>
                  <a:gd name="T87" fmla="*/ 25 h 227"/>
                  <a:gd name="T88" fmla="*/ 187 w 333"/>
                  <a:gd name="T89" fmla="*/ 21 h 227"/>
                  <a:gd name="T90" fmla="*/ 199 w 333"/>
                  <a:gd name="T91" fmla="*/ 15 h 227"/>
                  <a:gd name="T92" fmla="*/ 211 w 333"/>
                  <a:gd name="T93" fmla="*/ 12 h 227"/>
                  <a:gd name="T94" fmla="*/ 223 w 333"/>
                  <a:gd name="T95" fmla="*/ 11 h 227"/>
                  <a:gd name="T96" fmla="*/ 240 w 333"/>
                  <a:gd name="T97" fmla="*/ 5 h 227"/>
                  <a:gd name="T98" fmla="*/ 252 w 333"/>
                  <a:gd name="T99" fmla="*/ 3 h 227"/>
                  <a:gd name="T100" fmla="*/ 260 w 333"/>
                  <a:gd name="T101" fmla="*/ 7 h 227"/>
                  <a:gd name="T102" fmla="*/ 275 w 333"/>
                  <a:gd name="T103" fmla="*/ 6 h 227"/>
                  <a:gd name="T104" fmla="*/ 284 w 333"/>
                  <a:gd name="T105" fmla="*/ 8 h 227"/>
                  <a:gd name="T106" fmla="*/ 289 w 333"/>
                  <a:gd name="T107" fmla="*/ 15 h 227"/>
                  <a:gd name="T108" fmla="*/ 294 w 333"/>
                  <a:gd name="T109" fmla="*/ 26 h 227"/>
                  <a:gd name="T110" fmla="*/ 313 w 333"/>
                  <a:gd name="T111" fmla="*/ 29 h 227"/>
                  <a:gd name="T112" fmla="*/ 320 w 333"/>
                  <a:gd name="T113" fmla="*/ 36 h 227"/>
                  <a:gd name="T114" fmla="*/ 329 w 333"/>
                  <a:gd name="T115" fmla="*/ 44 h 227"/>
                  <a:gd name="T116" fmla="*/ 330 w 333"/>
                  <a:gd name="T117" fmla="*/ 55 h 227"/>
                  <a:gd name="T118" fmla="*/ 331 w 333"/>
                  <a:gd name="T119" fmla="*/ 61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3" h="227">
                    <a:moveTo>
                      <a:pt x="166" y="216"/>
                    </a:moveTo>
                    <a:lnTo>
                      <a:pt x="166" y="217"/>
                    </a:lnTo>
                    <a:lnTo>
                      <a:pt x="164" y="218"/>
                    </a:lnTo>
                    <a:lnTo>
                      <a:pt x="164" y="217"/>
                    </a:lnTo>
                    <a:lnTo>
                      <a:pt x="163" y="218"/>
                    </a:lnTo>
                    <a:lnTo>
                      <a:pt x="162" y="217"/>
                    </a:lnTo>
                    <a:lnTo>
                      <a:pt x="162" y="217"/>
                    </a:lnTo>
                    <a:lnTo>
                      <a:pt x="162" y="218"/>
                    </a:lnTo>
                    <a:lnTo>
                      <a:pt x="161" y="219"/>
                    </a:lnTo>
                    <a:lnTo>
                      <a:pt x="160" y="218"/>
                    </a:lnTo>
                    <a:lnTo>
                      <a:pt x="159" y="217"/>
                    </a:lnTo>
                    <a:lnTo>
                      <a:pt x="159" y="218"/>
                    </a:lnTo>
                    <a:lnTo>
                      <a:pt x="158" y="219"/>
                    </a:lnTo>
                    <a:lnTo>
                      <a:pt x="157" y="218"/>
                    </a:lnTo>
                    <a:lnTo>
                      <a:pt x="156" y="218"/>
                    </a:lnTo>
                    <a:lnTo>
                      <a:pt x="156" y="218"/>
                    </a:lnTo>
                    <a:lnTo>
                      <a:pt x="155" y="217"/>
                    </a:lnTo>
                    <a:lnTo>
                      <a:pt x="153" y="218"/>
                    </a:lnTo>
                    <a:lnTo>
                      <a:pt x="152" y="218"/>
                    </a:lnTo>
                    <a:lnTo>
                      <a:pt x="152" y="219"/>
                    </a:lnTo>
                    <a:lnTo>
                      <a:pt x="151" y="219"/>
                    </a:lnTo>
                    <a:lnTo>
                      <a:pt x="152" y="219"/>
                    </a:lnTo>
                    <a:lnTo>
                      <a:pt x="151" y="219"/>
                    </a:lnTo>
                    <a:lnTo>
                      <a:pt x="151" y="220"/>
                    </a:lnTo>
                    <a:lnTo>
                      <a:pt x="152" y="221"/>
                    </a:lnTo>
                    <a:lnTo>
                      <a:pt x="151" y="222"/>
                    </a:lnTo>
                    <a:lnTo>
                      <a:pt x="150" y="222"/>
                    </a:lnTo>
                    <a:lnTo>
                      <a:pt x="150" y="223"/>
                    </a:lnTo>
                    <a:lnTo>
                      <a:pt x="149" y="223"/>
                    </a:lnTo>
                    <a:lnTo>
                      <a:pt x="148" y="222"/>
                    </a:lnTo>
                    <a:lnTo>
                      <a:pt x="147" y="222"/>
                    </a:lnTo>
                    <a:lnTo>
                      <a:pt x="146" y="223"/>
                    </a:lnTo>
                    <a:lnTo>
                      <a:pt x="145" y="222"/>
                    </a:lnTo>
                    <a:lnTo>
                      <a:pt x="145" y="222"/>
                    </a:lnTo>
                    <a:lnTo>
                      <a:pt x="145" y="223"/>
                    </a:lnTo>
                    <a:lnTo>
                      <a:pt x="144" y="223"/>
                    </a:lnTo>
                    <a:lnTo>
                      <a:pt x="143" y="224"/>
                    </a:lnTo>
                    <a:lnTo>
                      <a:pt x="142" y="224"/>
                    </a:lnTo>
                    <a:lnTo>
                      <a:pt x="142" y="225"/>
                    </a:lnTo>
                    <a:lnTo>
                      <a:pt x="141" y="224"/>
                    </a:lnTo>
                    <a:lnTo>
                      <a:pt x="141" y="223"/>
                    </a:lnTo>
                    <a:lnTo>
                      <a:pt x="140" y="223"/>
                    </a:lnTo>
                    <a:lnTo>
                      <a:pt x="139" y="223"/>
                    </a:lnTo>
                    <a:lnTo>
                      <a:pt x="139" y="222"/>
                    </a:lnTo>
                    <a:lnTo>
                      <a:pt x="138" y="223"/>
                    </a:lnTo>
                    <a:lnTo>
                      <a:pt x="138" y="223"/>
                    </a:lnTo>
                    <a:lnTo>
                      <a:pt x="137" y="223"/>
                    </a:lnTo>
                    <a:lnTo>
                      <a:pt x="137" y="225"/>
                    </a:lnTo>
                    <a:lnTo>
                      <a:pt x="137" y="225"/>
                    </a:lnTo>
                    <a:lnTo>
                      <a:pt x="136" y="227"/>
                    </a:lnTo>
                    <a:lnTo>
                      <a:pt x="133" y="227"/>
                    </a:lnTo>
                    <a:lnTo>
                      <a:pt x="132" y="225"/>
                    </a:lnTo>
                    <a:lnTo>
                      <a:pt x="131" y="225"/>
                    </a:lnTo>
                    <a:lnTo>
                      <a:pt x="130" y="225"/>
                    </a:lnTo>
                    <a:lnTo>
                      <a:pt x="129" y="225"/>
                    </a:lnTo>
                    <a:lnTo>
                      <a:pt x="128" y="225"/>
                    </a:lnTo>
                    <a:lnTo>
                      <a:pt x="128" y="227"/>
                    </a:lnTo>
                    <a:lnTo>
                      <a:pt x="126" y="227"/>
                    </a:lnTo>
                    <a:lnTo>
                      <a:pt x="126" y="225"/>
                    </a:lnTo>
                    <a:lnTo>
                      <a:pt x="125" y="225"/>
                    </a:lnTo>
                    <a:lnTo>
                      <a:pt x="124" y="225"/>
                    </a:lnTo>
                    <a:lnTo>
                      <a:pt x="123" y="225"/>
                    </a:lnTo>
                    <a:lnTo>
                      <a:pt x="122" y="224"/>
                    </a:lnTo>
                    <a:lnTo>
                      <a:pt x="121" y="223"/>
                    </a:lnTo>
                    <a:lnTo>
                      <a:pt x="120" y="221"/>
                    </a:lnTo>
                    <a:lnTo>
                      <a:pt x="119" y="221"/>
                    </a:lnTo>
                    <a:lnTo>
                      <a:pt x="118" y="222"/>
                    </a:lnTo>
                    <a:lnTo>
                      <a:pt x="118" y="222"/>
                    </a:lnTo>
                    <a:lnTo>
                      <a:pt x="118" y="220"/>
                    </a:lnTo>
                    <a:lnTo>
                      <a:pt x="117" y="221"/>
                    </a:lnTo>
                    <a:lnTo>
                      <a:pt x="115" y="219"/>
                    </a:lnTo>
                    <a:lnTo>
                      <a:pt x="114" y="219"/>
                    </a:lnTo>
                    <a:lnTo>
                      <a:pt x="114" y="219"/>
                    </a:lnTo>
                    <a:lnTo>
                      <a:pt x="113" y="218"/>
                    </a:lnTo>
                    <a:lnTo>
                      <a:pt x="113" y="217"/>
                    </a:lnTo>
                    <a:lnTo>
                      <a:pt x="112" y="217"/>
                    </a:lnTo>
                    <a:lnTo>
                      <a:pt x="112" y="216"/>
                    </a:lnTo>
                    <a:lnTo>
                      <a:pt x="111" y="215"/>
                    </a:lnTo>
                    <a:lnTo>
                      <a:pt x="109" y="216"/>
                    </a:lnTo>
                    <a:lnTo>
                      <a:pt x="108" y="216"/>
                    </a:lnTo>
                    <a:lnTo>
                      <a:pt x="107" y="216"/>
                    </a:lnTo>
                    <a:lnTo>
                      <a:pt x="108" y="214"/>
                    </a:lnTo>
                    <a:lnTo>
                      <a:pt x="107" y="213"/>
                    </a:lnTo>
                    <a:lnTo>
                      <a:pt x="106" y="213"/>
                    </a:lnTo>
                    <a:lnTo>
                      <a:pt x="105" y="212"/>
                    </a:lnTo>
                    <a:lnTo>
                      <a:pt x="105" y="211"/>
                    </a:lnTo>
                    <a:lnTo>
                      <a:pt x="104" y="210"/>
                    </a:lnTo>
                    <a:lnTo>
                      <a:pt x="104" y="210"/>
                    </a:lnTo>
                    <a:lnTo>
                      <a:pt x="103" y="209"/>
                    </a:lnTo>
                    <a:lnTo>
                      <a:pt x="101" y="209"/>
                    </a:lnTo>
                    <a:lnTo>
                      <a:pt x="101" y="208"/>
                    </a:lnTo>
                    <a:lnTo>
                      <a:pt x="101" y="208"/>
                    </a:lnTo>
                    <a:lnTo>
                      <a:pt x="100" y="208"/>
                    </a:lnTo>
                    <a:lnTo>
                      <a:pt x="99" y="205"/>
                    </a:lnTo>
                    <a:lnTo>
                      <a:pt x="98" y="205"/>
                    </a:lnTo>
                    <a:lnTo>
                      <a:pt x="97" y="205"/>
                    </a:lnTo>
                    <a:lnTo>
                      <a:pt x="97" y="205"/>
                    </a:lnTo>
                    <a:lnTo>
                      <a:pt x="97" y="205"/>
                    </a:lnTo>
                    <a:lnTo>
                      <a:pt x="97" y="204"/>
                    </a:lnTo>
                    <a:lnTo>
                      <a:pt x="96" y="204"/>
                    </a:lnTo>
                    <a:lnTo>
                      <a:pt x="96" y="203"/>
                    </a:lnTo>
                    <a:lnTo>
                      <a:pt x="94" y="203"/>
                    </a:lnTo>
                    <a:lnTo>
                      <a:pt x="94" y="202"/>
                    </a:lnTo>
                    <a:lnTo>
                      <a:pt x="94" y="201"/>
                    </a:lnTo>
                    <a:lnTo>
                      <a:pt x="94" y="201"/>
                    </a:lnTo>
                    <a:lnTo>
                      <a:pt x="94" y="200"/>
                    </a:lnTo>
                    <a:lnTo>
                      <a:pt x="95" y="199"/>
                    </a:lnTo>
                    <a:lnTo>
                      <a:pt x="94" y="199"/>
                    </a:lnTo>
                    <a:lnTo>
                      <a:pt x="94" y="198"/>
                    </a:lnTo>
                    <a:lnTo>
                      <a:pt x="94" y="198"/>
                    </a:lnTo>
                    <a:lnTo>
                      <a:pt x="94" y="198"/>
                    </a:lnTo>
                    <a:lnTo>
                      <a:pt x="93" y="198"/>
                    </a:lnTo>
                    <a:lnTo>
                      <a:pt x="93" y="197"/>
                    </a:lnTo>
                    <a:lnTo>
                      <a:pt x="91" y="196"/>
                    </a:lnTo>
                    <a:lnTo>
                      <a:pt x="91" y="194"/>
                    </a:lnTo>
                    <a:lnTo>
                      <a:pt x="90" y="194"/>
                    </a:lnTo>
                    <a:lnTo>
                      <a:pt x="91" y="194"/>
                    </a:lnTo>
                    <a:lnTo>
                      <a:pt x="91" y="192"/>
                    </a:lnTo>
                    <a:lnTo>
                      <a:pt x="92" y="192"/>
                    </a:lnTo>
                    <a:lnTo>
                      <a:pt x="93" y="191"/>
                    </a:lnTo>
                    <a:lnTo>
                      <a:pt x="92" y="190"/>
                    </a:lnTo>
                    <a:lnTo>
                      <a:pt x="93" y="189"/>
                    </a:lnTo>
                    <a:lnTo>
                      <a:pt x="92" y="189"/>
                    </a:lnTo>
                    <a:lnTo>
                      <a:pt x="91" y="189"/>
                    </a:lnTo>
                    <a:lnTo>
                      <a:pt x="90" y="188"/>
                    </a:lnTo>
                    <a:lnTo>
                      <a:pt x="90" y="188"/>
                    </a:lnTo>
                    <a:lnTo>
                      <a:pt x="90" y="187"/>
                    </a:lnTo>
                    <a:lnTo>
                      <a:pt x="90" y="186"/>
                    </a:lnTo>
                    <a:lnTo>
                      <a:pt x="89" y="186"/>
                    </a:lnTo>
                    <a:lnTo>
                      <a:pt x="88" y="185"/>
                    </a:lnTo>
                    <a:lnTo>
                      <a:pt x="87" y="185"/>
                    </a:lnTo>
                    <a:lnTo>
                      <a:pt x="87" y="184"/>
                    </a:lnTo>
                    <a:lnTo>
                      <a:pt x="86" y="184"/>
                    </a:lnTo>
                    <a:lnTo>
                      <a:pt x="86" y="184"/>
                    </a:lnTo>
                    <a:lnTo>
                      <a:pt x="85" y="184"/>
                    </a:lnTo>
                    <a:lnTo>
                      <a:pt x="85" y="182"/>
                    </a:lnTo>
                    <a:lnTo>
                      <a:pt x="84" y="182"/>
                    </a:lnTo>
                    <a:lnTo>
                      <a:pt x="83" y="181"/>
                    </a:lnTo>
                    <a:lnTo>
                      <a:pt x="83" y="181"/>
                    </a:lnTo>
                    <a:lnTo>
                      <a:pt x="83" y="181"/>
                    </a:lnTo>
                    <a:lnTo>
                      <a:pt x="81" y="181"/>
                    </a:lnTo>
                    <a:lnTo>
                      <a:pt x="81" y="181"/>
                    </a:lnTo>
                    <a:lnTo>
                      <a:pt x="80" y="181"/>
                    </a:lnTo>
                    <a:lnTo>
                      <a:pt x="80" y="181"/>
                    </a:lnTo>
                    <a:lnTo>
                      <a:pt x="80" y="181"/>
                    </a:lnTo>
                    <a:lnTo>
                      <a:pt x="79" y="181"/>
                    </a:lnTo>
                    <a:lnTo>
                      <a:pt x="79" y="180"/>
                    </a:lnTo>
                    <a:lnTo>
                      <a:pt x="79" y="179"/>
                    </a:lnTo>
                    <a:lnTo>
                      <a:pt x="78" y="179"/>
                    </a:lnTo>
                    <a:lnTo>
                      <a:pt x="78" y="178"/>
                    </a:lnTo>
                    <a:lnTo>
                      <a:pt x="77" y="178"/>
                    </a:lnTo>
                    <a:lnTo>
                      <a:pt x="76" y="178"/>
                    </a:lnTo>
                    <a:lnTo>
                      <a:pt x="76" y="178"/>
                    </a:lnTo>
                    <a:lnTo>
                      <a:pt x="76" y="177"/>
                    </a:lnTo>
                    <a:lnTo>
                      <a:pt x="75" y="177"/>
                    </a:lnTo>
                    <a:lnTo>
                      <a:pt x="75" y="177"/>
                    </a:lnTo>
                    <a:lnTo>
                      <a:pt x="74" y="177"/>
                    </a:lnTo>
                    <a:lnTo>
                      <a:pt x="74" y="176"/>
                    </a:lnTo>
                    <a:lnTo>
                      <a:pt x="73" y="176"/>
                    </a:lnTo>
                    <a:lnTo>
                      <a:pt x="73" y="175"/>
                    </a:lnTo>
                    <a:lnTo>
                      <a:pt x="72" y="175"/>
                    </a:lnTo>
                    <a:lnTo>
                      <a:pt x="70" y="175"/>
                    </a:lnTo>
                    <a:lnTo>
                      <a:pt x="69" y="176"/>
                    </a:lnTo>
                    <a:lnTo>
                      <a:pt x="67" y="175"/>
                    </a:lnTo>
                    <a:lnTo>
                      <a:pt x="66" y="175"/>
                    </a:lnTo>
                    <a:lnTo>
                      <a:pt x="66" y="175"/>
                    </a:lnTo>
                    <a:lnTo>
                      <a:pt x="64" y="175"/>
                    </a:lnTo>
                    <a:lnTo>
                      <a:pt x="64" y="174"/>
                    </a:lnTo>
                    <a:lnTo>
                      <a:pt x="63" y="174"/>
                    </a:lnTo>
                    <a:lnTo>
                      <a:pt x="62" y="174"/>
                    </a:lnTo>
                    <a:lnTo>
                      <a:pt x="61" y="175"/>
                    </a:lnTo>
                    <a:lnTo>
                      <a:pt x="60" y="175"/>
                    </a:lnTo>
                    <a:lnTo>
                      <a:pt x="60" y="176"/>
                    </a:lnTo>
                    <a:lnTo>
                      <a:pt x="59" y="176"/>
                    </a:lnTo>
                    <a:lnTo>
                      <a:pt x="59" y="177"/>
                    </a:lnTo>
                    <a:lnTo>
                      <a:pt x="60" y="177"/>
                    </a:lnTo>
                    <a:lnTo>
                      <a:pt x="59" y="177"/>
                    </a:lnTo>
                    <a:lnTo>
                      <a:pt x="58" y="178"/>
                    </a:lnTo>
                    <a:lnTo>
                      <a:pt x="57" y="178"/>
                    </a:lnTo>
                    <a:lnTo>
                      <a:pt x="57" y="177"/>
                    </a:lnTo>
                    <a:lnTo>
                      <a:pt x="56" y="178"/>
                    </a:lnTo>
                    <a:lnTo>
                      <a:pt x="55" y="178"/>
                    </a:lnTo>
                    <a:lnTo>
                      <a:pt x="54" y="178"/>
                    </a:lnTo>
                    <a:lnTo>
                      <a:pt x="53" y="177"/>
                    </a:lnTo>
                    <a:lnTo>
                      <a:pt x="52" y="178"/>
                    </a:lnTo>
                    <a:lnTo>
                      <a:pt x="52" y="177"/>
                    </a:lnTo>
                    <a:lnTo>
                      <a:pt x="51" y="177"/>
                    </a:lnTo>
                    <a:lnTo>
                      <a:pt x="50" y="175"/>
                    </a:lnTo>
                    <a:lnTo>
                      <a:pt x="50" y="173"/>
                    </a:lnTo>
                    <a:lnTo>
                      <a:pt x="49" y="173"/>
                    </a:lnTo>
                    <a:lnTo>
                      <a:pt x="48" y="174"/>
                    </a:lnTo>
                    <a:lnTo>
                      <a:pt x="46" y="174"/>
                    </a:lnTo>
                    <a:lnTo>
                      <a:pt x="46" y="173"/>
                    </a:lnTo>
                    <a:lnTo>
                      <a:pt x="45" y="174"/>
                    </a:lnTo>
                    <a:lnTo>
                      <a:pt x="45" y="173"/>
                    </a:lnTo>
                    <a:lnTo>
                      <a:pt x="43" y="173"/>
                    </a:lnTo>
                    <a:lnTo>
                      <a:pt x="42" y="174"/>
                    </a:lnTo>
                    <a:lnTo>
                      <a:pt x="42" y="174"/>
                    </a:lnTo>
                    <a:lnTo>
                      <a:pt x="41" y="173"/>
                    </a:lnTo>
                    <a:lnTo>
                      <a:pt x="40" y="172"/>
                    </a:lnTo>
                    <a:lnTo>
                      <a:pt x="40" y="171"/>
                    </a:lnTo>
                    <a:lnTo>
                      <a:pt x="39" y="171"/>
                    </a:lnTo>
                    <a:lnTo>
                      <a:pt x="39" y="172"/>
                    </a:lnTo>
                    <a:lnTo>
                      <a:pt x="38" y="171"/>
                    </a:lnTo>
                    <a:lnTo>
                      <a:pt x="38" y="170"/>
                    </a:lnTo>
                    <a:lnTo>
                      <a:pt x="37" y="170"/>
                    </a:lnTo>
                    <a:lnTo>
                      <a:pt x="37" y="169"/>
                    </a:lnTo>
                    <a:lnTo>
                      <a:pt x="36" y="167"/>
                    </a:lnTo>
                    <a:lnTo>
                      <a:pt x="35" y="167"/>
                    </a:lnTo>
                    <a:lnTo>
                      <a:pt x="35" y="167"/>
                    </a:lnTo>
                    <a:lnTo>
                      <a:pt x="35" y="167"/>
                    </a:lnTo>
                    <a:lnTo>
                      <a:pt x="34" y="167"/>
                    </a:lnTo>
                    <a:lnTo>
                      <a:pt x="33" y="167"/>
                    </a:lnTo>
                    <a:lnTo>
                      <a:pt x="32" y="167"/>
                    </a:lnTo>
                    <a:lnTo>
                      <a:pt x="32" y="166"/>
                    </a:lnTo>
                    <a:lnTo>
                      <a:pt x="31" y="165"/>
                    </a:lnTo>
                    <a:lnTo>
                      <a:pt x="31" y="163"/>
                    </a:lnTo>
                    <a:lnTo>
                      <a:pt x="32" y="163"/>
                    </a:lnTo>
                    <a:lnTo>
                      <a:pt x="32" y="163"/>
                    </a:lnTo>
                    <a:lnTo>
                      <a:pt x="32" y="162"/>
                    </a:lnTo>
                    <a:lnTo>
                      <a:pt x="32" y="161"/>
                    </a:lnTo>
                    <a:lnTo>
                      <a:pt x="31" y="161"/>
                    </a:lnTo>
                    <a:lnTo>
                      <a:pt x="30" y="160"/>
                    </a:lnTo>
                    <a:lnTo>
                      <a:pt x="29" y="160"/>
                    </a:lnTo>
                    <a:lnTo>
                      <a:pt x="28" y="161"/>
                    </a:lnTo>
                    <a:lnTo>
                      <a:pt x="28" y="160"/>
                    </a:lnTo>
                    <a:lnTo>
                      <a:pt x="28" y="160"/>
                    </a:lnTo>
                    <a:lnTo>
                      <a:pt x="27" y="160"/>
                    </a:lnTo>
                    <a:lnTo>
                      <a:pt x="25" y="160"/>
                    </a:lnTo>
                    <a:lnTo>
                      <a:pt x="25" y="159"/>
                    </a:lnTo>
                    <a:lnTo>
                      <a:pt x="25" y="158"/>
                    </a:lnTo>
                    <a:lnTo>
                      <a:pt x="25" y="157"/>
                    </a:lnTo>
                    <a:lnTo>
                      <a:pt x="25" y="156"/>
                    </a:lnTo>
                    <a:lnTo>
                      <a:pt x="23" y="155"/>
                    </a:lnTo>
                    <a:lnTo>
                      <a:pt x="23" y="154"/>
                    </a:lnTo>
                    <a:lnTo>
                      <a:pt x="22" y="154"/>
                    </a:lnTo>
                    <a:lnTo>
                      <a:pt x="21" y="154"/>
                    </a:lnTo>
                    <a:lnTo>
                      <a:pt x="21" y="153"/>
                    </a:lnTo>
                    <a:lnTo>
                      <a:pt x="21" y="153"/>
                    </a:lnTo>
                    <a:lnTo>
                      <a:pt x="21" y="153"/>
                    </a:lnTo>
                    <a:lnTo>
                      <a:pt x="20" y="153"/>
                    </a:lnTo>
                    <a:lnTo>
                      <a:pt x="20" y="153"/>
                    </a:lnTo>
                    <a:lnTo>
                      <a:pt x="19" y="153"/>
                    </a:lnTo>
                    <a:lnTo>
                      <a:pt x="18" y="154"/>
                    </a:lnTo>
                    <a:lnTo>
                      <a:pt x="18" y="153"/>
                    </a:lnTo>
                    <a:lnTo>
                      <a:pt x="17" y="153"/>
                    </a:lnTo>
                    <a:lnTo>
                      <a:pt x="16" y="153"/>
                    </a:lnTo>
                    <a:lnTo>
                      <a:pt x="15" y="153"/>
                    </a:lnTo>
                    <a:lnTo>
                      <a:pt x="14" y="153"/>
                    </a:lnTo>
                    <a:lnTo>
                      <a:pt x="14" y="153"/>
                    </a:lnTo>
                    <a:lnTo>
                      <a:pt x="14" y="152"/>
                    </a:lnTo>
                    <a:lnTo>
                      <a:pt x="14" y="152"/>
                    </a:lnTo>
                    <a:lnTo>
                      <a:pt x="15" y="151"/>
                    </a:lnTo>
                    <a:lnTo>
                      <a:pt x="14" y="150"/>
                    </a:lnTo>
                    <a:lnTo>
                      <a:pt x="14" y="150"/>
                    </a:lnTo>
                    <a:lnTo>
                      <a:pt x="14" y="150"/>
                    </a:lnTo>
                    <a:lnTo>
                      <a:pt x="14" y="148"/>
                    </a:lnTo>
                    <a:lnTo>
                      <a:pt x="13" y="147"/>
                    </a:lnTo>
                    <a:lnTo>
                      <a:pt x="13" y="146"/>
                    </a:lnTo>
                    <a:lnTo>
                      <a:pt x="14" y="146"/>
                    </a:lnTo>
                    <a:lnTo>
                      <a:pt x="13" y="145"/>
                    </a:lnTo>
                    <a:lnTo>
                      <a:pt x="12" y="145"/>
                    </a:lnTo>
                    <a:lnTo>
                      <a:pt x="12" y="144"/>
                    </a:lnTo>
                    <a:lnTo>
                      <a:pt x="11" y="144"/>
                    </a:lnTo>
                    <a:lnTo>
                      <a:pt x="11" y="143"/>
                    </a:lnTo>
                    <a:lnTo>
                      <a:pt x="11" y="140"/>
                    </a:lnTo>
                    <a:lnTo>
                      <a:pt x="11" y="139"/>
                    </a:lnTo>
                    <a:lnTo>
                      <a:pt x="11" y="139"/>
                    </a:lnTo>
                    <a:lnTo>
                      <a:pt x="11" y="138"/>
                    </a:lnTo>
                    <a:lnTo>
                      <a:pt x="11" y="137"/>
                    </a:lnTo>
                    <a:lnTo>
                      <a:pt x="11" y="136"/>
                    </a:lnTo>
                    <a:lnTo>
                      <a:pt x="11" y="136"/>
                    </a:lnTo>
                    <a:lnTo>
                      <a:pt x="12" y="135"/>
                    </a:lnTo>
                    <a:lnTo>
                      <a:pt x="11" y="133"/>
                    </a:lnTo>
                    <a:lnTo>
                      <a:pt x="12" y="133"/>
                    </a:lnTo>
                    <a:lnTo>
                      <a:pt x="12" y="132"/>
                    </a:lnTo>
                    <a:lnTo>
                      <a:pt x="11" y="132"/>
                    </a:lnTo>
                    <a:lnTo>
                      <a:pt x="10" y="130"/>
                    </a:lnTo>
                    <a:lnTo>
                      <a:pt x="10" y="129"/>
                    </a:lnTo>
                    <a:lnTo>
                      <a:pt x="11" y="129"/>
                    </a:lnTo>
                    <a:lnTo>
                      <a:pt x="12" y="129"/>
                    </a:lnTo>
                    <a:lnTo>
                      <a:pt x="11" y="127"/>
                    </a:lnTo>
                    <a:lnTo>
                      <a:pt x="11" y="126"/>
                    </a:lnTo>
                    <a:lnTo>
                      <a:pt x="11" y="126"/>
                    </a:lnTo>
                    <a:lnTo>
                      <a:pt x="11" y="124"/>
                    </a:lnTo>
                    <a:lnTo>
                      <a:pt x="11" y="122"/>
                    </a:lnTo>
                    <a:lnTo>
                      <a:pt x="11" y="122"/>
                    </a:lnTo>
                    <a:lnTo>
                      <a:pt x="10" y="122"/>
                    </a:lnTo>
                    <a:lnTo>
                      <a:pt x="9" y="122"/>
                    </a:lnTo>
                    <a:lnTo>
                      <a:pt x="8" y="122"/>
                    </a:lnTo>
                    <a:lnTo>
                      <a:pt x="8" y="121"/>
                    </a:lnTo>
                    <a:lnTo>
                      <a:pt x="7" y="120"/>
                    </a:lnTo>
                    <a:lnTo>
                      <a:pt x="6" y="120"/>
                    </a:lnTo>
                    <a:lnTo>
                      <a:pt x="4" y="120"/>
                    </a:lnTo>
                    <a:lnTo>
                      <a:pt x="4" y="122"/>
                    </a:lnTo>
                    <a:lnTo>
                      <a:pt x="3" y="121"/>
                    </a:lnTo>
                    <a:lnTo>
                      <a:pt x="3" y="119"/>
                    </a:lnTo>
                    <a:lnTo>
                      <a:pt x="3" y="118"/>
                    </a:lnTo>
                    <a:lnTo>
                      <a:pt x="2" y="118"/>
                    </a:lnTo>
                    <a:lnTo>
                      <a:pt x="1" y="117"/>
                    </a:lnTo>
                    <a:lnTo>
                      <a:pt x="2" y="116"/>
                    </a:lnTo>
                    <a:lnTo>
                      <a:pt x="1" y="116"/>
                    </a:lnTo>
                    <a:lnTo>
                      <a:pt x="1" y="115"/>
                    </a:lnTo>
                    <a:lnTo>
                      <a:pt x="0" y="115"/>
                    </a:lnTo>
                    <a:lnTo>
                      <a:pt x="0" y="115"/>
                    </a:lnTo>
                    <a:lnTo>
                      <a:pt x="1" y="114"/>
                    </a:lnTo>
                    <a:lnTo>
                      <a:pt x="1" y="113"/>
                    </a:lnTo>
                    <a:lnTo>
                      <a:pt x="2" y="113"/>
                    </a:lnTo>
                    <a:lnTo>
                      <a:pt x="4" y="112"/>
                    </a:lnTo>
                    <a:lnTo>
                      <a:pt x="3" y="112"/>
                    </a:lnTo>
                    <a:lnTo>
                      <a:pt x="3" y="111"/>
                    </a:lnTo>
                    <a:lnTo>
                      <a:pt x="4" y="110"/>
                    </a:lnTo>
                    <a:lnTo>
                      <a:pt x="3" y="109"/>
                    </a:lnTo>
                    <a:lnTo>
                      <a:pt x="2" y="108"/>
                    </a:lnTo>
                    <a:lnTo>
                      <a:pt x="3" y="108"/>
                    </a:lnTo>
                    <a:lnTo>
                      <a:pt x="3" y="107"/>
                    </a:lnTo>
                    <a:lnTo>
                      <a:pt x="3" y="106"/>
                    </a:lnTo>
                    <a:lnTo>
                      <a:pt x="4" y="105"/>
                    </a:lnTo>
                    <a:lnTo>
                      <a:pt x="4" y="105"/>
                    </a:lnTo>
                    <a:lnTo>
                      <a:pt x="4" y="105"/>
                    </a:lnTo>
                    <a:lnTo>
                      <a:pt x="4" y="104"/>
                    </a:lnTo>
                    <a:lnTo>
                      <a:pt x="4" y="103"/>
                    </a:lnTo>
                    <a:lnTo>
                      <a:pt x="4" y="102"/>
                    </a:lnTo>
                    <a:lnTo>
                      <a:pt x="4" y="102"/>
                    </a:lnTo>
                    <a:lnTo>
                      <a:pt x="4" y="101"/>
                    </a:lnTo>
                    <a:lnTo>
                      <a:pt x="3" y="101"/>
                    </a:lnTo>
                    <a:lnTo>
                      <a:pt x="3" y="101"/>
                    </a:lnTo>
                    <a:lnTo>
                      <a:pt x="3" y="100"/>
                    </a:lnTo>
                    <a:lnTo>
                      <a:pt x="4" y="98"/>
                    </a:lnTo>
                    <a:lnTo>
                      <a:pt x="4" y="98"/>
                    </a:lnTo>
                    <a:lnTo>
                      <a:pt x="5" y="98"/>
                    </a:lnTo>
                    <a:lnTo>
                      <a:pt x="6" y="98"/>
                    </a:lnTo>
                    <a:lnTo>
                      <a:pt x="6" y="97"/>
                    </a:lnTo>
                    <a:lnTo>
                      <a:pt x="6" y="96"/>
                    </a:lnTo>
                    <a:lnTo>
                      <a:pt x="5" y="96"/>
                    </a:lnTo>
                    <a:lnTo>
                      <a:pt x="6" y="94"/>
                    </a:lnTo>
                    <a:lnTo>
                      <a:pt x="6" y="94"/>
                    </a:lnTo>
                    <a:lnTo>
                      <a:pt x="7" y="93"/>
                    </a:lnTo>
                    <a:lnTo>
                      <a:pt x="8" y="93"/>
                    </a:lnTo>
                    <a:lnTo>
                      <a:pt x="8" y="91"/>
                    </a:lnTo>
                    <a:lnTo>
                      <a:pt x="8" y="91"/>
                    </a:lnTo>
                    <a:lnTo>
                      <a:pt x="8" y="90"/>
                    </a:lnTo>
                    <a:lnTo>
                      <a:pt x="7" y="90"/>
                    </a:lnTo>
                    <a:lnTo>
                      <a:pt x="7" y="89"/>
                    </a:lnTo>
                    <a:lnTo>
                      <a:pt x="8" y="88"/>
                    </a:lnTo>
                    <a:lnTo>
                      <a:pt x="8" y="87"/>
                    </a:lnTo>
                    <a:lnTo>
                      <a:pt x="8" y="86"/>
                    </a:lnTo>
                    <a:lnTo>
                      <a:pt x="7" y="86"/>
                    </a:lnTo>
                    <a:lnTo>
                      <a:pt x="7" y="85"/>
                    </a:lnTo>
                    <a:lnTo>
                      <a:pt x="8" y="85"/>
                    </a:lnTo>
                    <a:lnTo>
                      <a:pt x="8" y="84"/>
                    </a:lnTo>
                    <a:lnTo>
                      <a:pt x="7" y="84"/>
                    </a:lnTo>
                    <a:lnTo>
                      <a:pt x="7" y="84"/>
                    </a:lnTo>
                    <a:lnTo>
                      <a:pt x="8" y="84"/>
                    </a:lnTo>
                    <a:lnTo>
                      <a:pt x="8" y="83"/>
                    </a:lnTo>
                    <a:lnTo>
                      <a:pt x="8" y="82"/>
                    </a:lnTo>
                    <a:lnTo>
                      <a:pt x="9" y="80"/>
                    </a:lnTo>
                    <a:lnTo>
                      <a:pt x="10" y="78"/>
                    </a:lnTo>
                    <a:lnTo>
                      <a:pt x="9" y="77"/>
                    </a:lnTo>
                    <a:lnTo>
                      <a:pt x="10" y="77"/>
                    </a:lnTo>
                    <a:lnTo>
                      <a:pt x="12" y="77"/>
                    </a:lnTo>
                    <a:lnTo>
                      <a:pt x="13" y="77"/>
                    </a:lnTo>
                    <a:lnTo>
                      <a:pt x="14" y="78"/>
                    </a:lnTo>
                    <a:lnTo>
                      <a:pt x="15" y="77"/>
                    </a:lnTo>
                    <a:lnTo>
                      <a:pt x="15" y="77"/>
                    </a:lnTo>
                    <a:lnTo>
                      <a:pt x="16" y="76"/>
                    </a:lnTo>
                    <a:lnTo>
                      <a:pt x="18" y="77"/>
                    </a:lnTo>
                    <a:lnTo>
                      <a:pt x="18" y="76"/>
                    </a:lnTo>
                    <a:lnTo>
                      <a:pt x="18" y="75"/>
                    </a:lnTo>
                    <a:lnTo>
                      <a:pt x="18" y="74"/>
                    </a:lnTo>
                    <a:lnTo>
                      <a:pt x="19" y="74"/>
                    </a:lnTo>
                    <a:lnTo>
                      <a:pt x="20" y="74"/>
                    </a:lnTo>
                    <a:lnTo>
                      <a:pt x="20" y="71"/>
                    </a:lnTo>
                    <a:lnTo>
                      <a:pt x="21" y="70"/>
                    </a:lnTo>
                    <a:lnTo>
                      <a:pt x="21" y="69"/>
                    </a:lnTo>
                    <a:lnTo>
                      <a:pt x="21" y="68"/>
                    </a:lnTo>
                    <a:lnTo>
                      <a:pt x="24" y="67"/>
                    </a:lnTo>
                    <a:lnTo>
                      <a:pt x="25" y="69"/>
                    </a:lnTo>
                    <a:lnTo>
                      <a:pt x="26" y="67"/>
                    </a:lnTo>
                    <a:lnTo>
                      <a:pt x="27" y="67"/>
                    </a:lnTo>
                    <a:lnTo>
                      <a:pt x="27" y="69"/>
                    </a:lnTo>
                    <a:lnTo>
                      <a:pt x="27" y="70"/>
                    </a:lnTo>
                    <a:lnTo>
                      <a:pt x="28" y="71"/>
                    </a:lnTo>
                    <a:lnTo>
                      <a:pt x="29" y="70"/>
                    </a:lnTo>
                    <a:lnTo>
                      <a:pt x="31" y="70"/>
                    </a:lnTo>
                    <a:lnTo>
                      <a:pt x="31" y="69"/>
                    </a:lnTo>
                    <a:lnTo>
                      <a:pt x="31" y="68"/>
                    </a:lnTo>
                    <a:lnTo>
                      <a:pt x="34" y="70"/>
                    </a:lnTo>
                    <a:lnTo>
                      <a:pt x="35" y="69"/>
                    </a:lnTo>
                    <a:lnTo>
                      <a:pt x="35" y="69"/>
                    </a:lnTo>
                    <a:lnTo>
                      <a:pt x="37" y="69"/>
                    </a:lnTo>
                    <a:lnTo>
                      <a:pt x="38" y="70"/>
                    </a:lnTo>
                    <a:lnTo>
                      <a:pt x="38" y="70"/>
                    </a:lnTo>
                    <a:lnTo>
                      <a:pt x="39" y="71"/>
                    </a:lnTo>
                    <a:lnTo>
                      <a:pt x="39" y="71"/>
                    </a:lnTo>
                    <a:lnTo>
                      <a:pt x="40" y="72"/>
                    </a:lnTo>
                    <a:lnTo>
                      <a:pt x="39" y="72"/>
                    </a:lnTo>
                    <a:lnTo>
                      <a:pt x="41" y="74"/>
                    </a:lnTo>
                    <a:lnTo>
                      <a:pt x="42" y="73"/>
                    </a:lnTo>
                    <a:lnTo>
                      <a:pt x="42" y="72"/>
                    </a:lnTo>
                    <a:lnTo>
                      <a:pt x="43" y="73"/>
                    </a:lnTo>
                    <a:lnTo>
                      <a:pt x="44" y="73"/>
                    </a:lnTo>
                    <a:lnTo>
                      <a:pt x="44" y="74"/>
                    </a:lnTo>
                    <a:lnTo>
                      <a:pt x="45" y="74"/>
                    </a:lnTo>
                    <a:lnTo>
                      <a:pt x="45" y="72"/>
                    </a:lnTo>
                    <a:lnTo>
                      <a:pt x="45" y="72"/>
                    </a:lnTo>
                    <a:lnTo>
                      <a:pt x="46" y="72"/>
                    </a:lnTo>
                    <a:lnTo>
                      <a:pt x="48" y="73"/>
                    </a:lnTo>
                    <a:lnTo>
                      <a:pt x="49" y="71"/>
                    </a:lnTo>
                    <a:lnTo>
                      <a:pt x="49" y="72"/>
                    </a:lnTo>
                    <a:lnTo>
                      <a:pt x="52" y="72"/>
                    </a:lnTo>
                    <a:lnTo>
                      <a:pt x="52" y="72"/>
                    </a:lnTo>
                    <a:lnTo>
                      <a:pt x="53" y="72"/>
                    </a:lnTo>
                    <a:lnTo>
                      <a:pt x="54" y="72"/>
                    </a:lnTo>
                    <a:lnTo>
                      <a:pt x="54" y="73"/>
                    </a:lnTo>
                    <a:lnTo>
                      <a:pt x="55" y="72"/>
                    </a:lnTo>
                    <a:lnTo>
                      <a:pt x="56" y="71"/>
                    </a:lnTo>
                    <a:lnTo>
                      <a:pt x="57" y="71"/>
                    </a:lnTo>
                    <a:lnTo>
                      <a:pt x="58" y="72"/>
                    </a:lnTo>
                    <a:lnTo>
                      <a:pt x="58" y="71"/>
                    </a:lnTo>
                    <a:lnTo>
                      <a:pt x="58" y="70"/>
                    </a:lnTo>
                    <a:lnTo>
                      <a:pt x="60" y="71"/>
                    </a:lnTo>
                    <a:lnTo>
                      <a:pt x="61" y="70"/>
                    </a:lnTo>
                    <a:lnTo>
                      <a:pt x="60" y="70"/>
                    </a:lnTo>
                    <a:lnTo>
                      <a:pt x="60" y="69"/>
                    </a:lnTo>
                    <a:lnTo>
                      <a:pt x="61" y="68"/>
                    </a:lnTo>
                    <a:lnTo>
                      <a:pt x="61" y="69"/>
                    </a:lnTo>
                    <a:lnTo>
                      <a:pt x="61" y="70"/>
                    </a:lnTo>
                    <a:lnTo>
                      <a:pt x="62" y="69"/>
                    </a:lnTo>
                    <a:lnTo>
                      <a:pt x="63" y="70"/>
                    </a:lnTo>
                    <a:lnTo>
                      <a:pt x="63" y="70"/>
                    </a:lnTo>
                    <a:lnTo>
                      <a:pt x="63" y="70"/>
                    </a:lnTo>
                    <a:lnTo>
                      <a:pt x="63" y="69"/>
                    </a:lnTo>
                    <a:lnTo>
                      <a:pt x="63" y="68"/>
                    </a:lnTo>
                    <a:lnTo>
                      <a:pt x="64" y="68"/>
                    </a:lnTo>
                    <a:lnTo>
                      <a:pt x="64" y="69"/>
                    </a:lnTo>
                    <a:lnTo>
                      <a:pt x="65" y="70"/>
                    </a:lnTo>
                    <a:lnTo>
                      <a:pt x="66" y="70"/>
                    </a:lnTo>
                    <a:lnTo>
                      <a:pt x="66" y="70"/>
                    </a:lnTo>
                    <a:lnTo>
                      <a:pt x="67" y="71"/>
                    </a:lnTo>
                    <a:lnTo>
                      <a:pt x="68" y="71"/>
                    </a:lnTo>
                    <a:lnTo>
                      <a:pt x="68" y="70"/>
                    </a:lnTo>
                    <a:lnTo>
                      <a:pt x="69" y="70"/>
                    </a:lnTo>
                    <a:lnTo>
                      <a:pt x="70" y="72"/>
                    </a:lnTo>
                    <a:lnTo>
                      <a:pt x="70" y="72"/>
                    </a:lnTo>
                    <a:lnTo>
                      <a:pt x="71" y="72"/>
                    </a:lnTo>
                    <a:lnTo>
                      <a:pt x="72" y="71"/>
                    </a:lnTo>
                    <a:lnTo>
                      <a:pt x="71" y="71"/>
                    </a:lnTo>
                    <a:lnTo>
                      <a:pt x="70" y="71"/>
                    </a:lnTo>
                    <a:lnTo>
                      <a:pt x="70" y="70"/>
                    </a:lnTo>
                    <a:lnTo>
                      <a:pt x="71" y="70"/>
                    </a:lnTo>
                    <a:lnTo>
                      <a:pt x="72" y="70"/>
                    </a:lnTo>
                    <a:lnTo>
                      <a:pt x="73" y="70"/>
                    </a:lnTo>
                    <a:lnTo>
                      <a:pt x="73" y="69"/>
                    </a:lnTo>
                    <a:lnTo>
                      <a:pt x="73" y="68"/>
                    </a:lnTo>
                    <a:lnTo>
                      <a:pt x="73" y="67"/>
                    </a:lnTo>
                    <a:lnTo>
                      <a:pt x="73" y="67"/>
                    </a:lnTo>
                    <a:lnTo>
                      <a:pt x="74" y="66"/>
                    </a:lnTo>
                    <a:lnTo>
                      <a:pt x="75" y="67"/>
                    </a:lnTo>
                    <a:lnTo>
                      <a:pt x="75" y="68"/>
                    </a:lnTo>
                    <a:lnTo>
                      <a:pt x="76" y="68"/>
                    </a:lnTo>
                    <a:lnTo>
                      <a:pt x="76" y="67"/>
                    </a:lnTo>
                    <a:lnTo>
                      <a:pt x="76" y="67"/>
                    </a:lnTo>
                    <a:lnTo>
                      <a:pt x="76" y="66"/>
                    </a:lnTo>
                    <a:lnTo>
                      <a:pt x="76" y="67"/>
                    </a:lnTo>
                    <a:lnTo>
                      <a:pt x="77" y="65"/>
                    </a:lnTo>
                    <a:lnTo>
                      <a:pt x="78" y="65"/>
                    </a:lnTo>
                    <a:lnTo>
                      <a:pt x="79" y="63"/>
                    </a:lnTo>
                    <a:lnTo>
                      <a:pt x="79" y="63"/>
                    </a:lnTo>
                    <a:lnTo>
                      <a:pt x="79" y="63"/>
                    </a:lnTo>
                    <a:lnTo>
                      <a:pt x="80" y="64"/>
                    </a:lnTo>
                    <a:lnTo>
                      <a:pt x="80" y="64"/>
                    </a:lnTo>
                    <a:lnTo>
                      <a:pt x="82" y="64"/>
                    </a:lnTo>
                    <a:lnTo>
                      <a:pt x="82" y="63"/>
                    </a:lnTo>
                    <a:lnTo>
                      <a:pt x="82" y="63"/>
                    </a:lnTo>
                    <a:lnTo>
                      <a:pt x="82" y="62"/>
                    </a:lnTo>
                    <a:lnTo>
                      <a:pt x="83" y="62"/>
                    </a:lnTo>
                    <a:lnTo>
                      <a:pt x="83" y="62"/>
                    </a:lnTo>
                    <a:lnTo>
                      <a:pt x="84" y="63"/>
                    </a:lnTo>
                    <a:lnTo>
                      <a:pt x="85" y="63"/>
                    </a:lnTo>
                    <a:lnTo>
                      <a:pt x="87" y="62"/>
                    </a:lnTo>
                    <a:lnTo>
                      <a:pt x="87" y="61"/>
                    </a:lnTo>
                    <a:lnTo>
                      <a:pt x="89" y="61"/>
                    </a:lnTo>
                    <a:lnTo>
                      <a:pt x="89" y="62"/>
                    </a:lnTo>
                    <a:lnTo>
                      <a:pt x="90" y="62"/>
                    </a:lnTo>
                    <a:lnTo>
                      <a:pt x="90" y="62"/>
                    </a:lnTo>
                    <a:lnTo>
                      <a:pt x="90" y="61"/>
                    </a:lnTo>
                    <a:lnTo>
                      <a:pt x="91" y="61"/>
                    </a:lnTo>
                    <a:lnTo>
                      <a:pt x="92" y="60"/>
                    </a:lnTo>
                    <a:lnTo>
                      <a:pt x="91" y="60"/>
                    </a:lnTo>
                    <a:lnTo>
                      <a:pt x="92" y="60"/>
                    </a:lnTo>
                    <a:lnTo>
                      <a:pt x="93" y="60"/>
                    </a:lnTo>
                    <a:lnTo>
                      <a:pt x="94" y="60"/>
                    </a:lnTo>
                    <a:lnTo>
                      <a:pt x="94" y="60"/>
                    </a:lnTo>
                    <a:lnTo>
                      <a:pt x="95" y="60"/>
                    </a:lnTo>
                    <a:lnTo>
                      <a:pt x="97" y="60"/>
                    </a:lnTo>
                    <a:lnTo>
                      <a:pt x="97" y="60"/>
                    </a:lnTo>
                    <a:lnTo>
                      <a:pt x="98" y="60"/>
                    </a:lnTo>
                    <a:lnTo>
                      <a:pt x="101" y="60"/>
                    </a:lnTo>
                    <a:lnTo>
                      <a:pt x="102" y="60"/>
                    </a:lnTo>
                    <a:lnTo>
                      <a:pt x="104" y="59"/>
                    </a:lnTo>
                    <a:lnTo>
                      <a:pt x="105" y="60"/>
                    </a:lnTo>
                    <a:lnTo>
                      <a:pt x="106" y="60"/>
                    </a:lnTo>
                    <a:lnTo>
                      <a:pt x="107" y="60"/>
                    </a:lnTo>
                    <a:lnTo>
                      <a:pt x="109" y="60"/>
                    </a:lnTo>
                    <a:lnTo>
                      <a:pt x="111" y="62"/>
                    </a:lnTo>
                    <a:lnTo>
                      <a:pt x="111" y="64"/>
                    </a:lnTo>
                    <a:lnTo>
                      <a:pt x="112" y="65"/>
                    </a:lnTo>
                    <a:lnTo>
                      <a:pt x="114" y="65"/>
                    </a:lnTo>
                    <a:lnTo>
                      <a:pt x="115" y="63"/>
                    </a:lnTo>
                    <a:lnTo>
                      <a:pt x="116" y="63"/>
                    </a:lnTo>
                    <a:lnTo>
                      <a:pt x="118" y="63"/>
                    </a:lnTo>
                    <a:lnTo>
                      <a:pt x="120" y="63"/>
                    </a:lnTo>
                    <a:lnTo>
                      <a:pt x="121" y="63"/>
                    </a:lnTo>
                    <a:lnTo>
                      <a:pt x="121" y="63"/>
                    </a:lnTo>
                    <a:lnTo>
                      <a:pt x="124" y="64"/>
                    </a:lnTo>
                    <a:lnTo>
                      <a:pt x="125" y="66"/>
                    </a:lnTo>
                    <a:lnTo>
                      <a:pt x="127" y="66"/>
                    </a:lnTo>
                    <a:lnTo>
                      <a:pt x="128" y="65"/>
                    </a:lnTo>
                    <a:lnTo>
                      <a:pt x="129" y="64"/>
                    </a:lnTo>
                    <a:lnTo>
                      <a:pt x="130" y="63"/>
                    </a:lnTo>
                    <a:lnTo>
                      <a:pt x="130" y="62"/>
                    </a:lnTo>
                    <a:lnTo>
                      <a:pt x="130" y="61"/>
                    </a:lnTo>
                    <a:lnTo>
                      <a:pt x="131" y="61"/>
                    </a:lnTo>
                    <a:lnTo>
                      <a:pt x="133" y="61"/>
                    </a:lnTo>
                    <a:lnTo>
                      <a:pt x="135" y="62"/>
                    </a:lnTo>
                    <a:lnTo>
                      <a:pt x="136" y="61"/>
                    </a:lnTo>
                    <a:lnTo>
                      <a:pt x="140" y="60"/>
                    </a:lnTo>
                    <a:lnTo>
                      <a:pt x="142" y="60"/>
                    </a:lnTo>
                    <a:lnTo>
                      <a:pt x="142" y="60"/>
                    </a:lnTo>
                    <a:lnTo>
                      <a:pt x="143" y="58"/>
                    </a:lnTo>
                    <a:lnTo>
                      <a:pt x="144" y="57"/>
                    </a:lnTo>
                    <a:lnTo>
                      <a:pt x="144" y="56"/>
                    </a:lnTo>
                    <a:lnTo>
                      <a:pt x="144" y="54"/>
                    </a:lnTo>
                    <a:lnTo>
                      <a:pt x="145" y="54"/>
                    </a:lnTo>
                    <a:lnTo>
                      <a:pt x="146" y="53"/>
                    </a:lnTo>
                    <a:lnTo>
                      <a:pt x="147" y="53"/>
                    </a:lnTo>
                    <a:lnTo>
                      <a:pt x="148" y="53"/>
                    </a:lnTo>
                    <a:lnTo>
                      <a:pt x="149" y="50"/>
                    </a:lnTo>
                    <a:lnTo>
                      <a:pt x="151" y="50"/>
                    </a:lnTo>
                    <a:lnTo>
                      <a:pt x="152" y="48"/>
                    </a:lnTo>
                    <a:lnTo>
                      <a:pt x="153" y="48"/>
                    </a:lnTo>
                    <a:lnTo>
                      <a:pt x="154" y="48"/>
                    </a:lnTo>
                    <a:lnTo>
                      <a:pt x="156" y="48"/>
                    </a:lnTo>
                    <a:lnTo>
                      <a:pt x="157" y="48"/>
                    </a:lnTo>
                    <a:lnTo>
                      <a:pt x="157" y="47"/>
                    </a:lnTo>
                    <a:lnTo>
                      <a:pt x="159" y="46"/>
                    </a:lnTo>
                    <a:lnTo>
                      <a:pt x="161" y="45"/>
                    </a:lnTo>
                    <a:lnTo>
                      <a:pt x="162" y="43"/>
                    </a:lnTo>
                    <a:lnTo>
                      <a:pt x="162" y="43"/>
                    </a:lnTo>
                    <a:lnTo>
                      <a:pt x="166" y="42"/>
                    </a:lnTo>
                    <a:lnTo>
                      <a:pt x="167" y="42"/>
                    </a:lnTo>
                    <a:lnTo>
                      <a:pt x="169" y="43"/>
                    </a:lnTo>
                    <a:lnTo>
                      <a:pt x="170" y="41"/>
                    </a:lnTo>
                    <a:lnTo>
                      <a:pt x="169" y="40"/>
                    </a:lnTo>
                    <a:lnTo>
                      <a:pt x="169" y="39"/>
                    </a:lnTo>
                    <a:lnTo>
                      <a:pt x="171" y="39"/>
                    </a:lnTo>
                    <a:lnTo>
                      <a:pt x="171" y="38"/>
                    </a:lnTo>
                    <a:lnTo>
                      <a:pt x="170" y="38"/>
                    </a:lnTo>
                    <a:lnTo>
                      <a:pt x="169" y="38"/>
                    </a:lnTo>
                    <a:lnTo>
                      <a:pt x="169" y="36"/>
                    </a:lnTo>
                    <a:lnTo>
                      <a:pt x="169" y="36"/>
                    </a:lnTo>
                    <a:lnTo>
                      <a:pt x="169" y="35"/>
                    </a:lnTo>
                    <a:lnTo>
                      <a:pt x="170" y="35"/>
                    </a:lnTo>
                    <a:lnTo>
                      <a:pt x="170" y="34"/>
                    </a:lnTo>
                    <a:lnTo>
                      <a:pt x="171" y="33"/>
                    </a:lnTo>
                    <a:lnTo>
                      <a:pt x="171" y="32"/>
                    </a:lnTo>
                    <a:lnTo>
                      <a:pt x="171" y="30"/>
                    </a:lnTo>
                    <a:lnTo>
                      <a:pt x="171" y="28"/>
                    </a:lnTo>
                    <a:lnTo>
                      <a:pt x="172" y="27"/>
                    </a:lnTo>
                    <a:lnTo>
                      <a:pt x="172" y="26"/>
                    </a:lnTo>
                    <a:lnTo>
                      <a:pt x="173" y="25"/>
                    </a:lnTo>
                    <a:lnTo>
                      <a:pt x="173" y="25"/>
                    </a:lnTo>
                    <a:lnTo>
                      <a:pt x="173" y="23"/>
                    </a:lnTo>
                    <a:lnTo>
                      <a:pt x="175" y="23"/>
                    </a:lnTo>
                    <a:lnTo>
                      <a:pt x="175" y="22"/>
                    </a:lnTo>
                    <a:lnTo>
                      <a:pt x="177" y="22"/>
                    </a:lnTo>
                    <a:lnTo>
                      <a:pt x="178" y="22"/>
                    </a:lnTo>
                    <a:lnTo>
                      <a:pt x="179" y="21"/>
                    </a:lnTo>
                    <a:lnTo>
                      <a:pt x="180" y="21"/>
                    </a:lnTo>
                    <a:lnTo>
                      <a:pt x="180" y="21"/>
                    </a:lnTo>
                    <a:lnTo>
                      <a:pt x="183" y="20"/>
                    </a:lnTo>
                    <a:lnTo>
                      <a:pt x="183" y="20"/>
                    </a:lnTo>
                    <a:lnTo>
                      <a:pt x="183" y="21"/>
                    </a:lnTo>
                    <a:lnTo>
                      <a:pt x="187" y="21"/>
                    </a:lnTo>
                    <a:lnTo>
                      <a:pt x="187" y="21"/>
                    </a:lnTo>
                    <a:lnTo>
                      <a:pt x="188" y="19"/>
                    </a:lnTo>
                    <a:lnTo>
                      <a:pt x="189" y="19"/>
                    </a:lnTo>
                    <a:lnTo>
                      <a:pt x="191" y="18"/>
                    </a:lnTo>
                    <a:lnTo>
                      <a:pt x="192" y="18"/>
                    </a:lnTo>
                    <a:lnTo>
                      <a:pt x="193" y="17"/>
                    </a:lnTo>
                    <a:lnTo>
                      <a:pt x="194" y="16"/>
                    </a:lnTo>
                    <a:lnTo>
                      <a:pt x="195" y="16"/>
                    </a:lnTo>
                    <a:lnTo>
                      <a:pt x="195" y="15"/>
                    </a:lnTo>
                    <a:lnTo>
                      <a:pt x="195" y="12"/>
                    </a:lnTo>
                    <a:lnTo>
                      <a:pt x="196" y="14"/>
                    </a:lnTo>
                    <a:lnTo>
                      <a:pt x="197" y="15"/>
                    </a:lnTo>
                    <a:lnTo>
                      <a:pt x="199" y="15"/>
                    </a:lnTo>
                    <a:lnTo>
                      <a:pt x="200" y="15"/>
                    </a:lnTo>
                    <a:lnTo>
                      <a:pt x="201" y="16"/>
                    </a:lnTo>
                    <a:lnTo>
                      <a:pt x="203" y="16"/>
                    </a:lnTo>
                    <a:lnTo>
                      <a:pt x="204" y="15"/>
                    </a:lnTo>
                    <a:lnTo>
                      <a:pt x="204" y="14"/>
                    </a:lnTo>
                    <a:lnTo>
                      <a:pt x="205" y="14"/>
                    </a:lnTo>
                    <a:lnTo>
                      <a:pt x="207" y="15"/>
                    </a:lnTo>
                    <a:lnTo>
                      <a:pt x="207" y="15"/>
                    </a:lnTo>
                    <a:lnTo>
                      <a:pt x="208" y="15"/>
                    </a:lnTo>
                    <a:lnTo>
                      <a:pt x="209" y="15"/>
                    </a:lnTo>
                    <a:lnTo>
                      <a:pt x="209" y="13"/>
                    </a:lnTo>
                    <a:lnTo>
                      <a:pt x="210" y="13"/>
                    </a:lnTo>
                    <a:lnTo>
                      <a:pt x="211" y="12"/>
                    </a:lnTo>
                    <a:lnTo>
                      <a:pt x="212" y="12"/>
                    </a:lnTo>
                    <a:lnTo>
                      <a:pt x="213" y="12"/>
                    </a:lnTo>
                    <a:lnTo>
                      <a:pt x="214" y="12"/>
                    </a:lnTo>
                    <a:lnTo>
                      <a:pt x="214" y="9"/>
                    </a:lnTo>
                    <a:lnTo>
                      <a:pt x="214" y="9"/>
                    </a:lnTo>
                    <a:lnTo>
                      <a:pt x="215" y="9"/>
                    </a:lnTo>
                    <a:lnTo>
                      <a:pt x="216" y="10"/>
                    </a:lnTo>
                    <a:lnTo>
                      <a:pt x="218" y="9"/>
                    </a:lnTo>
                    <a:lnTo>
                      <a:pt x="219" y="10"/>
                    </a:lnTo>
                    <a:lnTo>
                      <a:pt x="221" y="11"/>
                    </a:lnTo>
                    <a:lnTo>
                      <a:pt x="221" y="12"/>
                    </a:lnTo>
                    <a:lnTo>
                      <a:pt x="222" y="12"/>
                    </a:lnTo>
                    <a:lnTo>
                      <a:pt x="223" y="11"/>
                    </a:lnTo>
                    <a:lnTo>
                      <a:pt x="225" y="10"/>
                    </a:lnTo>
                    <a:lnTo>
                      <a:pt x="226" y="10"/>
                    </a:lnTo>
                    <a:lnTo>
                      <a:pt x="227" y="9"/>
                    </a:lnTo>
                    <a:lnTo>
                      <a:pt x="228" y="9"/>
                    </a:lnTo>
                    <a:lnTo>
                      <a:pt x="228" y="8"/>
                    </a:lnTo>
                    <a:lnTo>
                      <a:pt x="229" y="8"/>
                    </a:lnTo>
                    <a:lnTo>
                      <a:pt x="230" y="9"/>
                    </a:lnTo>
                    <a:lnTo>
                      <a:pt x="231" y="8"/>
                    </a:lnTo>
                    <a:lnTo>
                      <a:pt x="233" y="8"/>
                    </a:lnTo>
                    <a:lnTo>
                      <a:pt x="235" y="8"/>
                    </a:lnTo>
                    <a:lnTo>
                      <a:pt x="235" y="7"/>
                    </a:lnTo>
                    <a:lnTo>
                      <a:pt x="238" y="6"/>
                    </a:lnTo>
                    <a:lnTo>
                      <a:pt x="240" y="5"/>
                    </a:lnTo>
                    <a:lnTo>
                      <a:pt x="242" y="4"/>
                    </a:lnTo>
                    <a:lnTo>
                      <a:pt x="243" y="2"/>
                    </a:lnTo>
                    <a:lnTo>
                      <a:pt x="244" y="1"/>
                    </a:lnTo>
                    <a:lnTo>
                      <a:pt x="245" y="0"/>
                    </a:lnTo>
                    <a:lnTo>
                      <a:pt x="245" y="0"/>
                    </a:lnTo>
                    <a:lnTo>
                      <a:pt x="246" y="1"/>
                    </a:lnTo>
                    <a:lnTo>
                      <a:pt x="247" y="1"/>
                    </a:lnTo>
                    <a:lnTo>
                      <a:pt x="249" y="2"/>
                    </a:lnTo>
                    <a:lnTo>
                      <a:pt x="249" y="3"/>
                    </a:lnTo>
                    <a:lnTo>
                      <a:pt x="250" y="3"/>
                    </a:lnTo>
                    <a:lnTo>
                      <a:pt x="250" y="2"/>
                    </a:lnTo>
                    <a:lnTo>
                      <a:pt x="251" y="2"/>
                    </a:lnTo>
                    <a:lnTo>
                      <a:pt x="252" y="3"/>
                    </a:lnTo>
                    <a:lnTo>
                      <a:pt x="250" y="5"/>
                    </a:lnTo>
                    <a:lnTo>
                      <a:pt x="251" y="6"/>
                    </a:lnTo>
                    <a:lnTo>
                      <a:pt x="252" y="5"/>
                    </a:lnTo>
                    <a:lnTo>
                      <a:pt x="252" y="5"/>
                    </a:lnTo>
                    <a:lnTo>
                      <a:pt x="253" y="5"/>
                    </a:lnTo>
                    <a:lnTo>
                      <a:pt x="254" y="6"/>
                    </a:lnTo>
                    <a:lnTo>
                      <a:pt x="255" y="7"/>
                    </a:lnTo>
                    <a:lnTo>
                      <a:pt x="256" y="7"/>
                    </a:lnTo>
                    <a:lnTo>
                      <a:pt x="256" y="8"/>
                    </a:lnTo>
                    <a:lnTo>
                      <a:pt x="257" y="8"/>
                    </a:lnTo>
                    <a:lnTo>
                      <a:pt x="259" y="7"/>
                    </a:lnTo>
                    <a:lnTo>
                      <a:pt x="259" y="7"/>
                    </a:lnTo>
                    <a:lnTo>
                      <a:pt x="260" y="7"/>
                    </a:lnTo>
                    <a:lnTo>
                      <a:pt x="261" y="7"/>
                    </a:lnTo>
                    <a:lnTo>
                      <a:pt x="262" y="5"/>
                    </a:lnTo>
                    <a:lnTo>
                      <a:pt x="264" y="4"/>
                    </a:lnTo>
                    <a:lnTo>
                      <a:pt x="266" y="5"/>
                    </a:lnTo>
                    <a:lnTo>
                      <a:pt x="266" y="4"/>
                    </a:lnTo>
                    <a:lnTo>
                      <a:pt x="269" y="4"/>
                    </a:lnTo>
                    <a:lnTo>
                      <a:pt x="269" y="5"/>
                    </a:lnTo>
                    <a:lnTo>
                      <a:pt x="269" y="5"/>
                    </a:lnTo>
                    <a:lnTo>
                      <a:pt x="270" y="5"/>
                    </a:lnTo>
                    <a:lnTo>
                      <a:pt x="271" y="5"/>
                    </a:lnTo>
                    <a:lnTo>
                      <a:pt x="273" y="5"/>
                    </a:lnTo>
                    <a:lnTo>
                      <a:pt x="274" y="5"/>
                    </a:lnTo>
                    <a:lnTo>
                      <a:pt x="275" y="6"/>
                    </a:lnTo>
                    <a:lnTo>
                      <a:pt x="276" y="5"/>
                    </a:lnTo>
                    <a:lnTo>
                      <a:pt x="276" y="5"/>
                    </a:lnTo>
                    <a:lnTo>
                      <a:pt x="276" y="5"/>
                    </a:lnTo>
                    <a:lnTo>
                      <a:pt x="278" y="5"/>
                    </a:lnTo>
                    <a:lnTo>
                      <a:pt x="279" y="5"/>
                    </a:lnTo>
                    <a:lnTo>
                      <a:pt x="280" y="6"/>
                    </a:lnTo>
                    <a:lnTo>
                      <a:pt x="280" y="6"/>
                    </a:lnTo>
                    <a:lnTo>
                      <a:pt x="280" y="7"/>
                    </a:lnTo>
                    <a:lnTo>
                      <a:pt x="281" y="7"/>
                    </a:lnTo>
                    <a:lnTo>
                      <a:pt x="282" y="7"/>
                    </a:lnTo>
                    <a:lnTo>
                      <a:pt x="283" y="8"/>
                    </a:lnTo>
                    <a:lnTo>
                      <a:pt x="283" y="8"/>
                    </a:lnTo>
                    <a:lnTo>
                      <a:pt x="284" y="8"/>
                    </a:lnTo>
                    <a:lnTo>
                      <a:pt x="285" y="8"/>
                    </a:lnTo>
                    <a:lnTo>
                      <a:pt x="286" y="8"/>
                    </a:lnTo>
                    <a:lnTo>
                      <a:pt x="288" y="8"/>
                    </a:lnTo>
                    <a:lnTo>
                      <a:pt x="288" y="8"/>
                    </a:lnTo>
                    <a:lnTo>
                      <a:pt x="287" y="9"/>
                    </a:lnTo>
                    <a:lnTo>
                      <a:pt x="286" y="10"/>
                    </a:lnTo>
                    <a:lnTo>
                      <a:pt x="287" y="11"/>
                    </a:lnTo>
                    <a:lnTo>
                      <a:pt x="288" y="12"/>
                    </a:lnTo>
                    <a:lnTo>
                      <a:pt x="289" y="12"/>
                    </a:lnTo>
                    <a:lnTo>
                      <a:pt x="290" y="12"/>
                    </a:lnTo>
                    <a:lnTo>
                      <a:pt x="290" y="13"/>
                    </a:lnTo>
                    <a:lnTo>
                      <a:pt x="290" y="15"/>
                    </a:lnTo>
                    <a:lnTo>
                      <a:pt x="289" y="15"/>
                    </a:lnTo>
                    <a:lnTo>
                      <a:pt x="289" y="16"/>
                    </a:lnTo>
                    <a:lnTo>
                      <a:pt x="290" y="17"/>
                    </a:lnTo>
                    <a:lnTo>
                      <a:pt x="291" y="18"/>
                    </a:lnTo>
                    <a:lnTo>
                      <a:pt x="290" y="18"/>
                    </a:lnTo>
                    <a:lnTo>
                      <a:pt x="290" y="19"/>
                    </a:lnTo>
                    <a:lnTo>
                      <a:pt x="290" y="19"/>
                    </a:lnTo>
                    <a:lnTo>
                      <a:pt x="291" y="21"/>
                    </a:lnTo>
                    <a:lnTo>
                      <a:pt x="291" y="22"/>
                    </a:lnTo>
                    <a:lnTo>
                      <a:pt x="292" y="22"/>
                    </a:lnTo>
                    <a:lnTo>
                      <a:pt x="292" y="22"/>
                    </a:lnTo>
                    <a:lnTo>
                      <a:pt x="293" y="25"/>
                    </a:lnTo>
                    <a:lnTo>
                      <a:pt x="293" y="26"/>
                    </a:lnTo>
                    <a:lnTo>
                      <a:pt x="294" y="26"/>
                    </a:lnTo>
                    <a:lnTo>
                      <a:pt x="297" y="26"/>
                    </a:lnTo>
                    <a:lnTo>
                      <a:pt x="299" y="27"/>
                    </a:lnTo>
                    <a:lnTo>
                      <a:pt x="300" y="28"/>
                    </a:lnTo>
                    <a:lnTo>
                      <a:pt x="302" y="27"/>
                    </a:lnTo>
                    <a:lnTo>
                      <a:pt x="304" y="28"/>
                    </a:lnTo>
                    <a:lnTo>
                      <a:pt x="307" y="28"/>
                    </a:lnTo>
                    <a:lnTo>
                      <a:pt x="308" y="29"/>
                    </a:lnTo>
                    <a:lnTo>
                      <a:pt x="309" y="29"/>
                    </a:lnTo>
                    <a:lnTo>
                      <a:pt x="309" y="30"/>
                    </a:lnTo>
                    <a:lnTo>
                      <a:pt x="310" y="30"/>
                    </a:lnTo>
                    <a:lnTo>
                      <a:pt x="311" y="29"/>
                    </a:lnTo>
                    <a:lnTo>
                      <a:pt x="312" y="29"/>
                    </a:lnTo>
                    <a:lnTo>
                      <a:pt x="313" y="29"/>
                    </a:lnTo>
                    <a:lnTo>
                      <a:pt x="314" y="29"/>
                    </a:lnTo>
                    <a:lnTo>
                      <a:pt x="313" y="30"/>
                    </a:lnTo>
                    <a:lnTo>
                      <a:pt x="315" y="31"/>
                    </a:lnTo>
                    <a:lnTo>
                      <a:pt x="315" y="32"/>
                    </a:lnTo>
                    <a:lnTo>
                      <a:pt x="316" y="32"/>
                    </a:lnTo>
                    <a:lnTo>
                      <a:pt x="316" y="33"/>
                    </a:lnTo>
                    <a:lnTo>
                      <a:pt x="316" y="35"/>
                    </a:lnTo>
                    <a:lnTo>
                      <a:pt x="317" y="35"/>
                    </a:lnTo>
                    <a:lnTo>
                      <a:pt x="317" y="35"/>
                    </a:lnTo>
                    <a:lnTo>
                      <a:pt x="318" y="36"/>
                    </a:lnTo>
                    <a:lnTo>
                      <a:pt x="319" y="36"/>
                    </a:lnTo>
                    <a:lnTo>
                      <a:pt x="320" y="36"/>
                    </a:lnTo>
                    <a:lnTo>
                      <a:pt x="320" y="36"/>
                    </a:lnTo>
                    <a:lnTo>
                      <a:pt x="320" y="39"/>
                    </a:lnTo>
                    <a:lnTo>
                      <a:pt x="320" y="39"/>
                    </a:lnTo>
                    <a:lnTo>
                      <a:pt x="321" y="40"/>
                    </a:lnTo>
                    <a:lnTo>
                      <a:pt x="323" y="41"/>
                    </a:lnTo>
                    <a:lnTo>
                      <a:pt x="323" y="42"/>
                    </a:lnTo>
                    <a:lnTo>
                      <a:pt x="324" y="41"/>
                    </a:lnTo>
                    <a:lnTo>
                      <a:pt x="325" y="41"/>
                    </a:lnTo>
                    <a:lnTo>
                      <a:pt x="325" y="42"/>
                    </a:lnTo>
                    <a:lnTo>
                      <a:pt x="325" y="43"/>
                    </a:lnTo>
                    <a:lnTo>
                      <a:pt x="327" y="43"/>
                    </a:lnTo>
                    <a:lnTo>
                      <a:pt x="328" y="43"/>
                    </a:lnTo>
                    <a:lnTo>
                      <a:pt x="328" y="44"/>
                    </a:lnTo>
                    <a:lnTo>
                      <a:pt x="329" y="44"/>
                    </a:lnTo>
                    <a:lnTo>
                      <a:pt x="329" y="43"/>
                    </a:lnTo>
                    <a:lnTo>
                      <a:pt x="330" y="44"/>
                    </a:lnTo>
                    <a:lnTo>
                      <a:pt x="330" y="46"/>
                    </a:lnTo>
                    <a:lnTo>
                      <a:pt x="329" y="47"/>
                    </a:lnTo>
                    <a:lnTo>
                      <a:pt x="328" y="46"/>
                    </a:lnTo>
                    <a:lnTo>
                      <a:pt x="329" y="47"/>
                    </a:lnTo>
                    <a:lnTo>
                      <a:pt x="328" y="48"/>
                    </a:lnTo>
                    <a:lnTo>
                      <a:pt x="328" y="49"/>
                    </a:lnTo>
                    <a:lnTo>
                      <a:pt x="328" y="50"/>
                    </a:lnTo>
                    <a:lnTo>
                      <a:pt x="329" y="50"/>
                    </a:lnTo>
                    <a:lnTo>
                      <a:pt x="331" y="53"/>
                    </a:lnTo>
                    <a:lnTo>
                      <a:pt x="330" y="54"/>
                    </a:lnTo>
                    <a:lnTo>
                      <a:pt x="330" y="55"/>
                    </a:lnTo>
                    <a:lnTo>
                      <a:pt x="329" y="56"/>
                    </a:lnTo>
                    <a:lnTo>
                      <a:pt x="328" y="57"/>
                    </a:lnTo>
                    <a:lnTo>
                      <a:pt x="330" y="56"/>
                    </a:lnTo>
                    <a:lnTo>
                      <a:pt x="331" y="57"/>
                    </a:lnTo>
                    <a:lnTo>
                      <a:pt x="330" y="57"/>
                    </a:lnTo>
                    <a:lnTo>
                      <a:pt x="330" y="58"/>
                    </a:lnTo>
                    <a:lnTo>
                      <a:pt x="331" y="58"/>
                    </a:lnTo>
                    <a:lnTo>
                      <a:pt x="332" y="59"/>
                    </a:lnTo>
                    <a:lnTo>
                      <a:pt x="332" y="58"/>
                    </a:lnTo>
                    <a:lnTo>
                      <a:pt x="333" y="59"/>
                    </a:lnTo>
                    <a:lnTo>
                      <a:pt x="333" y="60"/>
                    </a:lnTo>
                    <a:lnTo>
                      <a:pt x="331" y="60"/>
                    </a:lnTo>
                    <a:lnTo>
                      <a:pt x="331" y="61"/>
                    </a:lnTo>
                    <a:lnTo>
                      <a:pt x="331" y="63"/>
                    </a:lnTo>
                    <a:lnTo>
                      <a:pt x="331" y="63"/>
                    </a:lnTo>
                    <a:lnTo>
                      <a:pt x="330" y="64"/>
                    </a:lnTo>
                    <a:lnTo>
                      <a:pt x="330" y="66"/>
                    </a:lnTo>
                    <a:lnTo>
                      <a:pt x="330" y="67"/>
                    </a:lnTo>
                    <a:lnTo>
                      <a:pt x="329" y="67"/>
                    </a:lnTo>
                    <a:lnTo>
                      <a:pt x="329" y="68"/>
                    </a:lnTo>
                    <a:lnTo>
                      <a:pt x="328" y="69"/>
                    </a:lnTo>
                    <a:lnTo>
                      <a:pt x="328" y="70"/>
                    </a:lnTo>
                    <a:lnTo>
                      <a:pt x="329" y="7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30" name="Freeform 988">
                <a:extLst>
                  <a:ext uri="{FF2B5EF4-FFF2-40B4-BE49-F238E27FC236}">
                    <a16:creationId xmlns:a16="http://schemas.microsoft.com/office/drawing/2014/main" id="{C7DF0F16-E929-44D0-9D0C-9E4CEE24C3AA}"/>
                  </a:ext>
                </a:extLst>
              </p:cNvPr>
              <p:cNvSpPr>
                <a:spLocks/>
              </p:cNvSpPr>
              <p:nvPr/>
            </p:nvSpPr>
            <p:spPr bwMode="auto">
              <a:xfrm>
                <a:off x="5842" y="2003"/>
                <a:ext cx="542" cy="443"/>
              </a:xfrm>
              <a:custGeom>
                <a:avLst/>
                <a:gdLst>
                  <a:gd name="T0" fmla="*/ 348 w 542"/>
                  <a:gd name="T1" fmla="*/ 176 h 443"/>
                  <a:gd name="T2" fmla="*/ 396 w 542"/>
                  <a:gd name="T3" fmla="*/ 189 h 443"/>
                  <a:gd name="T4" fmla="*/ 452 w 542"/>
                  <a:gd name="T5" fmla="*/ 225 h 443"/>
                  <a:gd name="T6" fmla="*/ 481 w 542"/>
                  <a:gd name="T7" fmla="*/ 259 h 443"/>
                  <a:gd name="T8" fmla="*/ 525 w 542"/>
                  <a:gd name="T9" fmla="*/ 275 h 443"/>
                  <a:gd name="T10" fmla="*/ 539 w 542"/>
                  <a:gd name="T11" fmla="*/ 317 h 443"/>
                  <a:gd name="T12" fmla="*/ 514 w 542"/>
                  <a:gd name="T13" fmla="*/ 367 h 443"/>
                  <a:gd name="T14" fmla="*/ 484 w 542"/>
                  <a:gd name="T15" fmla="*/ 413 h 443"/>
                  <a:gd name="T16" fmla="*/ 427 w 542"/>
                  <a:gd name="T17" fmla="*/ 439 h 443"/>
                  <a:gd name="T18" fmla="*/ 411 w 542"/>
                  <a:gd name="T19" fmla="*/ 439 h 443"/>
                  <a:gd name="T20" fmla="*/ 398 w 542"/>
                  <a:gd name="T21" fmla="*/ 431 h 443"/>
                  <a:gd name="T22" fmla="*/ 395 w 542"/>
                  <a:gd name="T23" fmla="*/ 424 h 443"/>
                  <a:gd name="T24" fmla="*/ 383 w 542"/>
                  <a:gd name="T25" fmla="*/ 423 h 443"/>
                  <a:gd name="T26" fmla="*/ 379 w 542"/>
                  <a:gd name="T27" fmla="*/ 415 h 443"/>
                  <a:gd name="T28" fmla="*/ 372 w 542"/>
                  <a:gd name="T29" fmla="*/ 410 h 443"/>
                  <a:gd name="T30" fmla="*/ 362 w 542"/>
                  <a:gd name="T31" fmla="*/ 402 h 443"/>
                  <a:gd name="T32" fmla="*/ 355 w 542"/>
                  <a:gd name="T33" fmla="*/ 396 h 443"/>
                  <a:gd name="T34" fmla="*/ 345 w 542"/>
                  <a:gd name="T35" fmla="*/ 397 h 443"/>
                  <a:gd name="T36" fmla="*/ 337 w 542"/>
                  <a:gd name="T37" fmla="*/ 393 h 443"/>
                  <a:gd name="T38" fmla="*/ 329 w 542"/>
                  <a:gd name="T39" fmla="*/ 385 h 443"/>
                  <a:gd name="T40" fmla="*/ 322 w 542"/>
                  <a:gd name="T41" fmla="*/ 377 h 443"/>
                  <a:gd name="T42" fmla="*/ 315 w 542"/>
                  <a:gd name="T43" fmla="*/ 369 h 443"/>
                  <a:gd name="T44" fmla="*/ 308 w 542"/>
                  <a:gd name="T45" fmla="*/ 365 h 443"/>
                  <a:gd name="T46" fmla="*/ 302 w 542"/>
                  <a:gd name="T47" fmla="*/ 362 h 443"/>
                  <a:gd name="T48" fmla="*/ 293 w 542"/>
                  <a:gd name="T49" fmla="*/ 358 h 443"/>
                  <a:gd name="T50" fmla="*/ 286 w 542"/>
                  <a:gd name="T51" fmla="*/ 355 h 443"/>
                  <a:gd name="T52" fmla="*/ 282 w 542"/>
                  <a:gd name="T53" fmla="*/ 349 h 443"/>
                  <a:gd name="T54" fmla="*/ 275 w 542"/>
                  <a:gd name="T55" fmla="*/ 345 h 443"/>
                  <a:gd name="T56" fmla="*/ 271 w 542"/>
                  <a:gd name="T57" fmla="*/ 338 h 443"/>
                  <a:gd name="T58" fmla="*/ 266 w 542"/>
                  <a:gd name="T59" fmla="*/ 331 h 443"/>
                  <a:gd name="T60" fmla="*/ 260 w 542"/>
                  <a:gd name="T61" fmla="*/ 325 h 443"/>
                  <a:gd name="T62" fmla="*/ 256 w 542"/>
                  <a:gd name="T63" fmla="*/ 316 h 443"/>
                  <a:gd name="T64" fmla="*/ 252 w 542"/>
                  <a:gd name="T65" fmla="*/ 310 h 443"/>
                  <a:gd name="T66" fmla="*/ 245 w 542"/>
                  <a:gd name="T67" fmla="*/ 301 h 443"/>
                  <a:gd name="T68" fmla="*/ 243 w 542"/>
                  <a:gd name="T69" fmla="*/ 294 h 443"/>
                  <a:gd name="T70" fmla="*/ 240 w 542"/>
                  <a:gd name="T71" fmla="*/ 289 h 443"/>
                  <a:gd name="T72" fmla="*/ 235 w 542"/>
                  <a:gd name="T73" fmla="*/ 279 h 443"/>
                  <a:gd name="T74" fmla="*/ 228 w 542"/>
                  <a:gd name="T75" fmla="*/ 276 h 443"/>
                  <a:gd name="T76" fmla="*/ 224 w 542"/>
                  <a:gd name="T77" fmla="*/ 270 h 443"/>
                  <a:gd name="T78" fmla="*/ 221 w 542"/>
                  <a:gd name="T79" fmla="*/ 262 h 443"/>
                  <a:gd name="T80" fmla="*/ 212 w 542"/>
                  <a:gd name="T81" fmla="*/ 254 h 443"/>
                  <a:gd name="T82" fmla="*/ 206 w 542"/>
                  <a:gd name="T83" fmla="*/ 250 h 443"/>
                  <a:gd name="T84" fmla="*/ 198 w 542"/>
                  <a:gd name="T85" fmla="*/ 244 h 443"/>
                  <a:gd name="T86" fmla="*/ 186 w 542"/>
                  <a:gd name="T87" fmla="*/ 236 h 443"/>
                  <a:gd name="T88" fmla="*/ 177 w 542"/>
                  <a:gd name="T89" fmla="*/ 224 h 443"/>
                  <a:gd name="T90" fmla="*/ 164 w 542"/>
                  <a:gd name="T91" fmla="*/ 214 h 443"/>
                  <a:gd name="T92" fmla="*/ 155 w 542"/>
                  <a:gd name="T93" fmla="*/ 206 h 443"/>
                  <a:gd name="T94" fmla="*/ 145 w 542"/>
                  <a:gd name="T95" fmla="*/ 200 h 443"/>
                  <a:gd name="T96" fmla="*/ 135 w 542"/>
                  <a:gd name="T97" fmla="*/ 191 h 443"/>
                  <a:gd name="T98" fmla="*/ 124 w 542"/>
                  <a:gd name="T99" fmla="*/ 183 h 443"/>
                  <a:gd name="T100" fmla="*/ 94 w 542"/>
                  <a:gd name="T101" fmla="*/ 165 h 443"/>
                  <a:gd name="T102" fmla="*/ 56 w 542"/>
                  <a:gd name="T103" fmla="*/ 128 h 443"/>
                  <a:gd name="T104" fmla="*/ 35 w 542"/>
                  <a:gd name="T105" fmla="*/ 89 h 443"/>
                  <a:gd name="T106" fmla="*/ 11 w 542"/>
                  <a:gd name="T107" fmla="*/ 58 h 443"/>
                  <a:gd name="T108" fmla="*/ 62 w 542"/>
                  <a:gd name="T109" fmla="*/ 48 h 443"/>
                  <a:gd name="T110" fmla="*/ 119 w 542"/>
                  <a:gd name="T111" fmla="*/ 14 h 443"/>
                  <a:gd name="T112" fmla="*/ 159 w 542"/>
                  <a:gd name="T113" fmla="*/ 18 h 443"/>
                  <a:gd name="T114" fmla="*/ 187 w 542"/>
                  <a:gd name="T115" fmla="*/ 46 h 443"/>
                  <a:gd name="T116" fmla="*/ 224 w 542"/>
                  <a:gd name="T117" fmla="*/ 76 h 443"/>
                  <a:gd name="T118" fmla="*/ 259 w 542"/>
                  <a:gd name="T119" fmla="*/ 110 h 443"/>
                  <a:gd name="T120" fmla="*/ 287 w 542"/>
                  <a:gd name="T121" fmla="*/ 128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2" h="443">
                    <a:moveTo>
                      <a:pt x="324" y="146"/>
                    </a:moveTo>
                    <a:lnTo>
                      <a:pt x="324" y="147"/>
                    </a:lnTo>
                    <a:lnTo>
                      <a:pt x="325" y="147"/>
                    </a:lnTo>
                    <a:lnTo>
                      <a:pt x="326" y="148"/>
                    </a:lnTo>
                    <a:lnTo>
                      <a:pt x="326" y="148"/>
                    </a:lnTo>
                    <a:lnTo>
                      <a:pt x="327" y="148"/>
                    </a:lnTo>
                    <a:lnTo>
                      <a:pt x="328" y="151"/>
                    </a:lnTo>
                    <a:lnTo>
                      <a:pt x="332" y="154"/>
                    </a:lnTo>
                    <a:lnTo>
                      <a:pt x="333" y="156"/>
                    </a:lnTo>
                    <a:lnTo>
                      <a:pt x="334" y="158"/>
                    </a:lnTo>
                    <a:lnTo>
                      <a:pt x="334" y="159"/>
                    </a:lnTo>
                    <a:lnTo>
                      <a:pt x="333" y="160"/>
                    </a:lnTo>
                    <a:lnTo>
                      <a:pt x="334" y="161"/>
                    </a:lnTo>
                    <a:lnTo>
                      <a:pt x="335" y="162"/>
                    </a:lnTo>
                    <a:lnTo>
                      <a:pt x="336" y="162"/>
                    </a:lnTo>
                    <a:lnTo>
                      <a:pt x="337" y="162"/>
                    </a:lnTo>
                    <a:lnTo>
                      <a:pt x="337" y="163"/>
                    </a:lnTo>
                    <a:lnTo>
                      <a:pt x="337" y="165"/>
                    </a:lnTo>
                    <a:lnTo>
                      <a:pt x="337" y="165"/>
                    </a:lnTo>
                    <a:lnTo>
                      <a:pt x="338" y="165"/>
                    </a:lnTo>
                    <a:lnTo>
                      <a:pt x="339" y="166"/>
                    </a:lnTo>
                    <a:lnTo>
                      <a:pt x="341" y="167"/>
                    </a:lnTo>
                    <a:lnTo>
                      <a:pt x="341" y="166"/>
                    </a:lnTo>
                    <a:lnTo>
                      <a:pt x="345" y="169"/>
                    </a:lnTo>
                    <a:lnTo>
                      <a:pt x="345" y="172"/>
                    </a:lnTo>
                    <a:lnTo>
                      <a:pt x="345" y="172"/>
                    </a:lnTo>
                    <a:lnTo>
                      <a:pt x="347" y="173"/>
                    </a:lnTo>
                    <a:lnTo>
                      <a:pt x="348" y="175"/>
                    </a:lnTo>
                    <a:lnTo>
                      <a:pt x="348" y="176"/>
                    </a:lnTo>
                    <a:lnTo>
                      <a:pt x="348" y="176"/>
                    </a:lnTo>
                    <a:lnTo>
                      <a:pt x="352" y="177"/>
                    </a:lnTo>
                    <a:lnTo>
                      <a:pt x="353" y="178"/>
                    </a:lnTo>
                    <a:lnTo>
                      <a:pt x="355" y="179"/>
                    </a:lnTo>
                    <a:lnTo>
                      <a:pt x="355" y="180"/>
                    </a:lnTo>
                    <a:lnTo>
                      <a:pt x="356" y="182"/>
                    </a:lnTo>
                    <a:lnTo>
                      <a:pt x="359" y="182"/>
                    </a:lnTo>
                    <a:lnTo>
                      <a:pt x="360" y="183"/>
                    </a:lnTo>
                    <a:lnTo>
                      <a:pt x="362" y="184"/>
                    </a:lnTo>
                    <a:lnTo>
                      <a:pt x="363" y="184"/>
                    </a:lnTo>
                    <a:lnTo>
                      <a:pt x="366" y="185"/>
                    </a:lnTo>
                    <a:lnTo>
                      <a:pt x="366" y="184"/>
                    </a:lnTo>
                    <a:lnTo>
                      <a:pt x="366" y="183"/>
                    </a:lnTo>
                    <a:lnTo>
                      <a:pt x="368" y="183"/>
                    </a:lnTo>
                    <a:lnTo>
                      <a:pt x="371" y="185"/>
                    </a:lnTo>
                    <a:lnTo>
                      <a:pt x="373" y="188"/>
                    </a:lnTo>
                    <a:lnTo>
                      <a:pt x="374" y="188"/>
                    </a:lnTo>
                    <a:lnTo>
                      <a:pt x="375" y="187"/>
                    </a:lnTo>
                    <a:lnTo>
                      <a:pt x="375" y="186"/>
                    </a:lnTo>
                    <a:lnTo>
                      <a:pt x="377" y="186"/>
                    </a:lnTo>
                    <a:lnTo>
                      <a:pt x="378" y="185"/>
                    </a:lnTo>
                    <a:lnTo>
                      <a:pt x="379" y="185"/>
                    </a:lnTo>
                    <a:lnTo>
                      <a:pt x="381" y="184"/>
                    </a:lnTo>
                    <a:lnTo>
                      <a:pt x="383" y="184"/>
                    </a:lnTo>
                    <a:lnTo>
                      <a:pt x="386" y="184"/>
                    </a:lnTo>
                    <a:lnTo>
                      <a:pt x="386" y="185"/>
                    </a:lnTo>
                    <a:lnTo>
                      <a:pt x="391" y="187"/>
                    </a:lnTo>
                    <a:lnTo>
                      <a:pt x="394" y="188"/>
                    </a:lnTo>
                    <a:lnTo>
                      <a:pt x="396" y="189"/>
                    </a:lnTo>
                    <a:lnTo>
                      <a:pt x="400" y="192"/>
                    </a:lnTo>
                    <a:lnTo>
                      <a:pt x="400" y="193"/>
                    </a:lnTo>
                    <a:lnTo>
                      <a:pt x="403" y="195"/>
                    </a:lnTo>
                    <a:lnTo>
                      <a:pt x="405" y="196"/>
                    </a:lnTo>
                    <a:lnTo>
                      <a:pt x="408" y="199"/>
                    </a:lnTo>
                    <a:lnTo>
                      <a:pt x="409" y="200"/>
                    </a:lnTo>
                    <a:lnTo>
                      <a:pt x="410" y="201"/>
                    </a:lnTo>
                    <a:lnTo>
                      <a:pt x="412" y="202"/>
                    </a:lnTo>
                    <a:lnTo>
                      <a:pt x="415" y="203"/>
                    </a:lnTo>
                    <a:lnTo>
                      <a:pt x="415" y="204"/>
                    </a:lnTo>
                    <a:lnTo>
                      <a:pt x="416" y="205"/>
                    </a:lnTo>
                    <a:lnTo>
                      <a:pt x="422" y="207"/>
                    </a:lnTo>
                    <a:lnTo>
                      <a:pt x="423" y="207"/>
                    </a:lnTo>
                    <a:lnTo>
                      <a:pt x="426" y="210"/>
                    </a:lnTo>
                    <a:lnTo>
                      <a:pt x="427" y="211"/>
                    </a:lnTo>
                    <a:lnTo>
                      <a:pt x="428" y="212"/>
                    </a:lnTo>
                    <a:lnTo>
                      <a:pt x="430" y="214"/>
                    </a:lnTo>
                    <a:lnTo>
                      <a:pt x="431" y="214"/>
                    </a:lnTo>
                    <a:lnTo>
                      <a:pt x="433" y="213"/>
                    </a:lnTo>
                    <a:lnTo>
                      <a:pt x="434" y="214"/>
                    </a:lnTo>
                    <a:lnTo>
                      <a:pt x="435" y="214"/>
                    </a:lnTo>
                    <a:lnTo>
                      <a:pt x="437" y="216"/>
                    </a:lnTo>
                    <a:lnTo>
                      <a:pt x="438" y="216"/>
                    </a:lnTo>
                    <a:lnTo>
                      <a:pt x="441" y="217"/>
                    </a:lnTo>
                    <a:lnTo>
                      <a:pt x="443" y="218"/>
                    </a:lnTo>
                    <a:lnTo>
                      <a:pt x="444" y="219"/>
                    </a:lnTo>
                    <a:lnTo>
                      <a:pt x="447" y="221"/>
                    </a:lnTo>
                    <a:lnTo>
                      <a:pt x="450" y="222"/>
                    </a:lnTo>
                    <a:lnTo>
                      <a:pt x="452" y="225"/>
                    </a:lnTo>
                    <a:lnTo>
                      <a:pt x="452" y="226"/>
                    </a:lnTo>
                    <a:lnTo>
                      <a:pt x="452" y="227"/>
                    </a:lnTo>
                    <a:lnTo>
                      <a:pt x="455" y="229"/>
                    </a:lnTo>
                    <a:lnTo>
                      <a:pt x="458" y="232"/>
                    </a:lnTo>
                    <a:lnTo>
                      <a:pt x="459" y="232"/>
                    </a:lnTo>
                    <a:lnTo>
                      <a:pt x="460" y="232"/>
                    </a:lnTo>
                    <a:lnTo>
                      <a:pt x="461" y="232"/>
                    </a:lnTo>
                    <a:lnTo>
                      <a:pt x="464" y="236"/>
                    </a:lnTo>
                    <a:lnTo>
                      <a:pt x="465" y="238"/>
                    </a:lnTo>
                    <a:lnTo>
                      <a:pt x="465" y="239"/>
                    </a:lnTo>
                    <a:lnTo>
                      <a:pt x="467" y="241"/>
                    </a:lnTo>
                    <a:lnTo>
                      <a:pt x="469" y="241"/>
                    </a:lnTo>
                    <a:lnTo>
                      <a:pt x="472" y="242"/>
                    </a:lnTo>
                    <a:lnTo>
                      <a:pt x="472" y="243"/>
                    </a:lnTo>
                    <a:lnTo>
                      <a:pt x="474" y="244"/>
                    </a:lnTo>
                    <a:lnTo>
                      <a:pt x="476" y="244"/>
                    </a:lnTo>
                    <a:lnTo>
                      <a:pt x="476" y="245"/>
                    </a:lnTo>
                    <a:lnTo>
                      <a:pt x="476" y="246"/>
                    </a:lnTo>
                    <a:lnTo>
                      <a:pt x="477" y="247"/>
                    </a:lnTo>
                    <a:lnTo>
                      <a:pt x="479" y="248"/>
                    </a:lnTo>
                    <a:lnTo>
                      <a:pt x="479" y="248"/>
                    </a:lnTo>
                    <a:lnTo>
                      <a:pt x="481" y="250"/>
                    </a:lnTo>
                    <a:lnTo>
                      <a:pt x="482" y="250"/>
                    </a:lnTo>
                    <a:lnTo>
                      <a:pt x="482" y="251"/>
                    </a:lnTo>
                    <a:lnTo>
                      <a:pt x="483" y="252"/>
                    </a:lnTo>
                    <a:lnTo>
                      <a:pt x="482" y="253"/>
                    </a:lnTo>
                    <a:lnTo>
                      <a:pt x="481" y="255"/>
                    </a:lnTo>
                    <a:lnTo>
                      <a:pt x="481" y="257"/>
                    </a:lnTo>
                    <a:lnTo>
                      <a:pt x="481" y="259"/>
                    </a:lnTo>
                    <a:lnTo>
                      <a:pt x="482" y="259"/>
                    </a:lnTo>
                    <a:lnTo>
                      <a:pt x="483" y="260"/>
                    </a:lnTo>
                    <a:lnTo>
                      <a:pt x="487" y="262"/>
                    </a:lnTo>
                    <a:lnTo>
                      <a:pt x="488" y="263"/>
                    </a:lnTo>
                    <a:lnTo>
                      <a:pt x="489" y="265"/>
                    </a:lnTo>
                    <a:lnTo>
                      <a:pt x="490" y="265"/>
                    </a:lnTo>
                    <a:lnTo>
                      <a:pt x="490" y="265"/>
                    </a:lnTo>
                    <a:lnTo>
                      <a:pt x="492" y="267"/>
                    </a:lnTo>
                    <a:lnTo>
                      <a:pt x="493" y="267"/>
                    </a:lnTo>
                    <a:lnTo>
                      <a:pt x="495" y="267"/>
                    </a:lnTo>
                    <a:lnTo>
                      <a:pt x="497" y="267"/>
                    </a:lnTo>
                    <a:lnTo>
                      <a:pt x="498" y="268"/>
                    </a:lnTo>
                    <a:lnTo>
                      <a:pt x="499" y="269"/>
                    </a:lnTo>
                    <a:lnTo>
                      <a:pt x="500" y="271"/>
                    </a:lnTo>
                    <a:lnTo>
                      <a:pt x="500" y="272"/>
                    </a:lnTo>
                    <a:lnTo>
                      <a:pt x="501" y="274"/>
                    </a:lnTo>
                    <a:lnTo>
                      <a:pt x="503" y="274"/>
                    </a:lnTo>
                    <a:lnTo>
                      <a:pt x="504" y="273"/>
                    </a:lnTo>
                    <a:lnTo>
                      <a:pt x="507" y="274"/>
                    </a:lnTo>
                    <a:lnTo>
                      <a:pt x="509" y="274"/>
                    </a:lnTo>
                    <a:lnTo>
                      <a:pt x="511" y="274"/>
                    </a:lnTo>
                    <a:lnTo>
                      <a:pt x="514" y="274"/>
                    </a:lnTo>
                    <a:lnTo>
                      <a:pt x="517" y="274"/>
                    </a:lnTo>
                    <a:lnTo>
                      <a:pt x="520" y="274"/>
                    </a:lnTo>
                    <a:lnTo>
                      <a:pt x="521" y="273"/>
                    </a:lnTo>
                    <a:lnTo>
                      <a:pt x="522" y="273"/>
                    </a:lnTo>
                    <a:lnTo>
                      <a:pt x="523" y="272"/>
                    </a:lnTo>
                    <a:lnTo>
                      <a:pt x="524" y="273"/>
                    </a:lnTo>
                    <a:lnTo>
                      <a:pt x="525" y="275"/>
                    </a:lnTo>
                    <a:lnTo>
                      <a:pt x="526" y="276"/>
                    </a:lnTo>
                    <a:lnTo>
                      <a:pt x="526" y="278"/>
                    </a:lnTo>
                    <a:lnTo>
                      <a:pt x="525" y="279"/>
                    </a:lnTo>
                    <a:lnTo>
                      <a:pt x="526" y="280"/>
                    </a:lnTo>
                    <a:lnTo>
                      <a:pt x="527" y="280"/>
                    </a:lnTo>
                    <a:lnTo>
                      <a:pt x="529" y="280"/>
                    </a:lnTo>
                    <a:lnTo>
                      <a:pt x="532" y="286"/>
                    </a:lnTo>
                    <a:lnTo>
                      <a:pt x="534" y="288"/>
                    </a:lnTo>
                    <a:lnTo>
                      <a:pt x="534" y="290"/>
                    </a:lnTo>
                    <a:lnTo>
                      <a:pt x="536" y="292"/>
                    </a:lnTo>
                    <a:lnTo>
                      <a:pt x="537" y="295"/>
                    </a:lnTo>
                    <a:lnTo>
                      <a:pt x="538" y="297"/>
                    </a:lnTo>
                    <a:lnTo>
                      <a:pt x="538" y="299"/>
                    </a:lnTo>
                    <a:lnTo>
                      <a:pt x="539" y="300"/>
                    </a:lnTo>
                    <a:lnTo>
                      <a:pt x="540" y="302"/>
                    </a:lnTo>
                    <a:lnTo>
                      <a:pt x="540" y="303"/>
                    </a:lnTo>
                    <a:lnTo>
                      <a:pt x="540" y="305"/>
                    </a:lnTo>
                    <a:lnTo>
                      <a:pt x="540" y="306"/>
                    </a:lnTo>
                    <a:lnTo>
                      <a:pt x="540" y="307"/>
                    </a:lnTo>
                    <a:lnTo>
                      <a:pt x="541" y="307"/>
                    </a:lnTo>
                    <a:lnTo>
                      <a:pt x="541" y="307"/>
                    </a:lnTo>
                    <a:lnTo>
                      <a:pt x="542" y="308"/>
                    </a:lnTo>
                    <a:lnTo>
                      <a:pt x="542" y="309"/>
                    </a:lnTo>
                    <a:lnTo>
                      <a:pt x="542" y="310"/>
                    </a:lnTo>
                    <a:lnTo>
                      <a:pt x="542" y="312"/>
                    </a:lnTo>
                    <a:lnTo>
                      <a:pt x="542" y="313"/>
                    </a:lnTo>
                    <a:lnTo>
                      <a:pt x="542" y="314"/>
                    </a:lnTo>
                    <a:lnTo>
                      <a:pt x="541" y="315"/>
                    </a:lnTo>
                    <a:lnTo>
                      <a:pt x="539" y="317"/>
                    </a:lnTo>
                    <a:lnTo>
                      <a:pt x="539" y="319"/>
                    </a:lnTo>
                    <a:lnTo>
                      <a:pt x="539" y="320"/>
                    </a:lnTo>
                    <a:lnTo>
                      <a:pt x="538" y="323"/>
                    </a:lnTo>
                    <a:lnTo>
                      <a:pt x="538" y="324"/>
                    </a:lnTo>
                    <a:lnTo>
                      <a:pt x="538" y="325"/>
                    </a:lnTo>
                    <a:lnTo>
                      <a:pt x="538" y="325"/>
                    </a:lnTo>
                    <a:lnTo>
                      <a:pt x="538" y="326"/>
                    </a:lnTo>
                    <a:lnTo>
                      <a:pt x="538" y="327"/>
                    </a:lnTo>
                    <a:lnTo>
                      <a:pt x="538" y="327"/>
                    </a:lnTo>
                    <a:lnTo>
                      <a:pt x="538" y="329"/>
                    </a:lnTo>
                    <a:lnTo>
                      <a:pt x="537" y="330"/>
                    </a:lnTo>
                    <a:lnTo>
                      <a:pt x="537" y="331"/>
                    </a:lnTo>
                    <a:lnTo>
                      <a:pt x="537" y="332"/>
                    </a:lnTo>
                    <a:lnTo>
                      <a:pt x="537" y="333"/>
                    </a:lnTo>
                    <a:lnTo>
                      <a:pt x="537" y="334"/>
                    </a:lnTo>
                    <a:lnTo>
                      <a:pt x="538" y="335"/>
                    </a:lnTo>
                    <a:lnTo>
                      <a:pt x="538" y="337"/>
                    </a:lnTo>
                    <a:lnTo>
                      <a:pt x="538" y="338"/>
                    </a:lnTo>
                    <a:lnTo>
                      <a:pt x="537" y="341"/>
                    </a:lnTo>
                    <a:lnTo>
                      <a:pt x="535" y="344"/>
                    </a:lnTo>
                    <a:lnTo>
                      <a:pt x="534" y="346"/>
                    </a:lnTo>
                    <a:lnTo>
                      <a:pt x="531" y="348"/>
                    </a:lnTo>
                    <a:lnTo>
                      <a:pt x="526" y="352"/>
                    </a:lnTo>
                    <a:lnTo>
                      <a:pt x="520" y="356"/>
                    </a:lnTo>
                    <a:lnTo>
                      <a:pt x="518" y="359"/>
                    </a:lnTo>
                    <a:lnTo>
                      <a:pt x="517" y="360"/>
                    </a:lnTo>
                    <a:lnTo>
                      <a:pt x="516" y="362"/>
                    </a:lnTo>
                    <a:lnTo>
                      <a:pt x="515" y="364"/>
                    </a:lnTo>
                    <a:lnTo>
                      <a:pt x="514" y="367"/>
                    </a:lnTo>
                    <a:lnTo>
                      <a:pt x="514" y="370"/>
                    </a:lnTo>
                    <a:lnTo>
                      <a:pt x="513" y="371"/>
                    </a:lnTo>
                    <a:lnTo>
                      <a:pt x="513" y="376"/>
                    </a:lnTo>
                    <a:lnTo>
                      <a:pt x="512" y="378"/>
                    </a:lnTo>
                    <a:lnTo>
                      <a:pt x="512" y="379"/>
                    </a:lnTo>
                    <a:lnTo>
                      <a:pt x="511" y="381"/>
                    </a:lnTo>
                    <a:lnTo>
                      <a:pt x="511" y="383"/>
                    </a:lnTo>
                    <a:lnTo>
                      <a:pt x="511" y="383"/>
                    </a:lnTo>
                    <a:lnTo>
                      <a:pt x="511" y="384"/>
                    </a:lnTo>
                    <a:lnTo>
                      <a:pt x="510" y="385"/>
                    </a:lnTo>
                    <a:lnTo>
                      <a:pt x="510" y="387"/>
                    </a:lnTo>
                    <a:lnTo>
                      <a:pt x="509" y="390"/>
                    </a:lnTo>
                    <a:lnTo>
                      <a:pt x="508" y="390"/>
                    </a:lnTo>
                    <a:lnTo>
                      <a:pt x="508" y="390"/>
                    </a:lnTo>
                    <a:lnTo>
                      <a:pt x="506" y="392"/>
                    </a:lnTo>
                    <a:lnTo>
                      <a:pt x="503" y="393"/>
                    </a:lnTo>
                    <a:lnTo>
                      <a:pt x="502" y="393"/>
                    </a:lnTo>
                    <a:lnTo>
                      <a:pt x="500" y="395"/>
                    </a:lnTo>
                    <a:lnTo>
                      <a:pt x="499" y="396"/>
                    </a:lnTo>
                    <a:lnTo>
                      <a:pt x="498" y="397"/>
                    </a:lnTo>
                    <a:lnTo>
                      <a:pt x="497" y="399"/>
                    </a:lnTo>
                    <a:lnTo>
                      <a:pt x="496" y="401"/>
                    </a:lnTo>
                    <a:lnTo>
                      <a:pt x="496" y="402"/>
                    </a:lnTo>
                    <a:lnTo>
                      <a:pt x="495" y="404"/>
                    </a:lnTo>
                    <a:lnTo>
                      <a:pt x="494" y="405"/>
                    </a:lnTo>
                    <a:lnTo>
                      <a:pt x="494" y="407"/>
                    </a:lnTo>
                    <a:lnTo>
                      <a:pt x="492" y="409"/>
                    </a:lnTo>
                    <a:lnTo>
                      <a:pt x="487" y="410"/>
                    </a:lnTo>
                    <a:lnTo>
                      <a:pt x="484" y="413"/>
                    </a:lnTo>
                    <a:lnTo>
                      <a:pt x="479" y="414"/>
                    </a:lnTo>
                    <a:lnTo>
                      <a:pt x="478" y="415"/>
                    </a:lnTo>
                    <a:lnTo>
                      <a:pt x="472" y="414"/>
                    </a:lnTo>
                    <a:lnTo>
                      <a:pt x="471" y="413"/>
                    </a:lnTo>
                    <a:lnTo>
                      <a:pt x="469" y="413"/>
                    </a:lnTo>
                    <a:lnTo>
                      <a:pt x="462" y="411"/>
                    </a:lnTo>
                    <a:lnTo>
                      <a:pt x="460" y="410"/>
                    </a:lnTo>
                    <a:lnTo>
                      <a:pt x="456" y="410"/>
                    </a:lnTo>
                    <a:lnTo>
                      <a:pt x="454" y="410"/>
                    </a:lnTo>
                    <a:lnTo>
                      <a:pt x="452" y="410"/>
                    </a:lnTo>
                    <a:lnTo>
                      <a:pt x="450" y="410"/>
                    </a:lnTo>
                    <a:lnTo>
                      <a:pt x="448" y="412"/>
                    </a:lnTo>
                    <a:lnTo>
                      <a:pt x="445" y="414"/>
                    </a:lnTo>
                    <a:lnTo>
                      <a:pt x="445" y="417"/>
                    </a:lnTo>
                    <a:lnTo>
                      <a:pt x="442" y="420"/>
                    </a:lnTo>
                    <a:lnTo>
                      <a:pt x="441" y="422"/>
                    </a:lnTo>
                    <a:lnTo>
                      <a:pt x="439" y="424"/>
                    </a:lnTo>
                    <a:lnTo>
                      <a:pt x="438" y="426"/>
                    </a:lnTo>
                    <a:lnTo>
                      <a:pt x="435" y="431"/>
                    </a:lnTo>
                    <a:lnTo>
                      <a:pt x="434" y="433"/>
                    </a:lnTo>
                    <a:lnTo>
                      <a:pt x="434" y="435"/>
                    </a:lnTo>
                    <a:lnTo>
                      <a:pt x="435" y="438"/>
                    </a:lnTo>
                    <a:lnTo>
                      <a:pt x="434" y="438"/>
                    </a:lnTo>
                    <a:lnTo>
                      <a:pt x="434" y="438"/>
                    </a:lnTo>
                    <a:lnTo>
                      <a:pt x="432" y="438"/>
                    </a:lnTo>
                    <a:lnTo>
                      <a:pt x="430" y="439"/>
                    </a:lnTo>
                    <a:lnTo>
                      <a:pt x="429" y="439"/>
                    </a:lnTo>
                    <a:lnTo>
                      <a:pt x="428" y="439"/>
                    </a:lnTo>
                    <a:lnTo>
                      <a:pt x="427" y="439"/>
                    </a:lnTo>
                    <a:lnTo>
                      <a:pt x="428" y="440"/>
                    </a:lnTo>
                    <a:lnTo>
                      <a:pt x="427" y="440"/>
                    </a:lnTo>
                    <a:lnTo>
                      <a:pt x="426" y="440"/>
                    </a:lnTo>
                    <a:lnTo>
                      <a:pt x="425" y="440"/>
                    </a:lnTo>
                    <a:lnTo>
                      <a:pt x="424" y="440"/>
                    </a:lnTo>
                    <a:lnTo>
                      <a:pt x="424" y="441"/>
                    </a:lnTo>
                    <a:lnTo>
                      <a:pt x="423" y="441"/>
                    </a:lnTo>
                    <a:lnTo>
                      <a:pt x="423" y="441"/>
                    </a:lnTo>
                    <a:lnTo>
                      <a:pt x="422" y="441"/>
                    </a:lnTo>
                    <a:lnTo>
                      <a:pt x="421" y="441"/>
                    </a:lnTo>
                    <a:lnTo>
                      <a:pt x="421" y="441"/>
                    </a:lnTo>
                    <a:lnTo>
                      <a:pt x="420" y="441"/>
                    </a:lnTo>
                    <a:lnTo>
                      <a:pt x="419" y="441"/>
                    </a:lnTo>
                    <a:lnTo>
                      <a:pt x="417" y="441"/>
                    </a:lnTo>
                    <a:lnTo>
                      <a:pt x="417" y="441"/>
                    </a:lnTo>
                    <a:lnTo>
                      <a:pt x="416" y="442"/>
                    </a:lnTo>
                    <a:lnTo>
                      <a:pt x="415" y="443"/>
                    </a:lnTo>
                    <a:lnTo>
                      <a:pt x="414" y="443"/>
                    </a:lnTo>
                    <a:lnTo>
                      <a:pt x="413" y="443"/>
                    </a:lnTo>
                    <a:lnTo>
                      <a:pt x="412" y="443"/>
                    </a:lnTo>
                    <a:lnTo>
                      <a:pt x="411" y="443"/>
                    </a:lnTo>
                    <a:lnTo>
                      <a:pt x="410" y="443"/>
                    </a:lnTo>
                    <a:lnTo>
                      <a:pt x="410" y="442"/>
                    </a:lnTo>
                    <a:lnTo>
                      <a:pt x="411" y="441"/>
                    </a:lnTo>
                    <a:lnTo>
                      <a:pt x="412" y="441"/>
                    </a:lnTo>
                    <a:lnTo>
                      <a:pt x="412" y="441"/>
                    </a:lnTo>
                    <a:lnTo>
                      <a:pt x="412" y="440"/>
                    </a:lnTo>
                    <a:lnTo>
                      <a:pt x="412" y="439"/>
                    </a:lnTo>
                    <a:lnTo>
                      <a:pt x="411" y="439"/>
                    </a:lnTo>
                    <a:lnTo>
                      <a:pt x="410" y="439"/>
                    </a:lnTo>
                    <a:lnTo>
                      <a:pt x="410" y="439"/>
                    </a:lnTo>
                    <a:lnTo>
                      <a:pt x="409" y="439"/>
                    </a:lnTo>
                    <a:lnTo>
                      <a:pt x="408" y="439"/>
                    </a:lnTo>
                    <a:lnTo>
                      <a:pt x="408" y="438"/>
                    </a:lnTo>
                    <a:lnTo>
                      <a:pt x="408" y="438"/>
                    </a:lnTo>
                    <a:lnTo>
                      <a:pt x="407" y="438"/>
                    </a:lnTo>
                    <a:lnTo>
                      <a:pt x="407" y="437"/>
                    </a:lnTo>
                    <a:lnTo>
                      <a:pt x="407" y="436"/>
                    </a:lnTo>
                    <a:lnTo>
                      <a:pt x="407" y="435"/>
                    </a:lnTo>
                    <a:lnTo>
                      <a:pt x="407" y="435"/>
                    </a:lnTo>
                    <a:lnTo>
                      <a:pt x="407" y="434"/>
                    </a:lnTo>
                    <a:lnTo>
                      <a:pt x="406" y="434"/>
                    </a:lnTo>
                    <a:lnTo>
                      <a:pt x="406" y="434"/>
                    </a:lnTo>
                    <a:lnTo>
                      <a:pt x="405" y="434"/>
                    </a:lnTo>
                    <a:lnTo>
                      <a:pt x="404" y="434"/>
                    </a:lnTo>
                    <a:lnTo>
                      <a:pt x="403" y="434"/>
                    </a:lnTo>
                    <a:lnTo>
                      <a:pt x="403" y="433"/>
                    </a:lnTo>
                    <a:lnTo>
                      <a:pt x="403" y="433"/>
                    </a:lnTo>
                    <a:lnTo>
                      <a:pt x="403" y="432"/>
                    </a:lnTo>
                    <a:lnTo>
                      <a:pt x="403" y="431"/>
                    </a:lnTo>
                    <a:lnTo>
                      <a:pt x="402" y="431"/>
                    </a:lnTo>
                    <a:lnTo>
                      <a:pt x="401" y="431"/>
                    </a:lnTo>
                    <a:lnTo>
                      <a:pt x="400" y="431"/>
                    </a:lnTo>
                    <a:lnTo>
                      <a:pt x="400" y="431"/>
                    </a:lnTo>
                    <a:lnTo>
                      <a:pt x="399" y="431"/>
                    </a:lnTo>
                    <a:lnTo>
                      <a:pt x="399" y="432"/>
                    </a:lnTo>
                    <a:lnTo>
                      <a:pt x="398" y="432"/>
                    </a:lnTo>
                    <a:lnTo>
                      <a:pt x="398" y="431"/>
                    </a:lnTo>
                    <a:lnTo>
                      <a:pt x="399" y="431"/>
                    </a:lnTo>
                    <a:lnTo>
                      <a:pt x="398" y="431"/>
                    </a:lnTo>
                    <a:lnTo>
                      <a:pt x="398" y="431"/>
                    </a:lnTo>
                    <a:lnTo>
                      <a:pt x="398" y="430"/>
                    </a:lnTo>
                    <a:lnTo>
                      <a:pt x="398" y="429"/>
                    </a:lnTo>
                    <a:lnTo>
                      <a:pt x="397" y="429"/>
                    </a:lnTo>
                    <a:lnTo>
                      <a:pt x="397" y="428"/>
                    </a:lnTo>
                    <a:lnTo>
                      <a:pt x="398" y="428"/>
                    </a:lnTo>
                    <a:lnTo>
                      <a:pt x="397" y="428"/>
                    </a:lnTo>
                    <a:lnTo>
                      <a:pt x="397" y="427"/>
                    </a:lnTo>
                    <a:lnTo>
                      <a:pt x="398" y="427"/>
                    </a:lnTo>
                    <a:lnTo>
                      <a:pt x="398" y="427"/>
                    </a:lnTo>
                    <a:lnTo>
                      <a:pt x="398" y="426"/>
                    </a:lnTo>
                    <a:lnTo>
                      <a:pt x="397" y="426"/>
                    </a:lnTo>
                    <a:lnTo>
                      <a:pt x="397" y="427"/>
                    </a:lnTo>
                    <a:lnTo>
                      <a:pt x="396" y="427"/>
                    </a:lnTo>
                    <a:lnTo>
                      <a:pt x="396" y="427"/>
                    </a:lnTo>
                    <a:lnTo>
                      <a:pt x="396" y="426"/>
                    </a:lnTo>
                    <a:lnTo>
                      <a:pt x="396" y="426"/>
                    </a:lnTo>
                    <a:lnTo>
                      <a:pt x="396" y="425"/>
                    </a:lnTo>
                    <a:lnTo>
                      <a:pt x="396" y="424"/>
                    </a:lnTo>
                    <a:lnTo>
                      <a:pt x="396" y="424"/>
                    </a:lnTo>
                    <a:lnTo>
                      <a:pt x="396" y="425"/>
                    </a:lnTo>
                    <a:lnTo>
                      <a:pt x="395" y="425"/>
                    </a:lnTo>
                    <a:lnTo>
                      <a:pt x="395" y="424"/>
                    </a:lnTo>
                    <a:lnTo>
                      <a:pt x="395" y="424"/>
                    </a:lnTo>
                    <a:lnTo>
                      <a:pt x="394" y="424"/>
                    </a:lnTo>
                    <a:lnTo>
                      <a:pt x="394" y="424"/>
                    </a:lnTo>
                    <a:lnTo>
                      <a:pt x="395" y="424"/>
                    </a:lnTo>
                    <a:lnTo>
                      <a:pt x="394" y="424"/>
                    </a:lnTo>
                    <a:lnTo>
                      <a:pt x="394" y="425"/>
                    </a:lnTo>
                    <a:lnTo>
                      <a:pt x="394" y="426"/>
                    </a:lnTo>
                    <a:lnTo>
                      <a:pt x="393" y="426"/>
                    </a:lnTo>
                    <a:lnTo>
                      <a:pt x="393" y="426"/>
                    </a:lnTo>
                    <a:lnTo>
                      <a:pt x="393" y="427"/>
                    </a:lnTo>
                    <a:lnTo>
                      <a:pt x="392" y="427"/>
                    </a:lnTo>
                    <a:lnTo>
                      <a:pt x="391" y="427"/>
                    </a:lnTo>
                    <a:lnTo>
                      <a:pt x="390" y="427"/>
                    </a:lnTo>
                    <a:lnTo>
                      <a:pt x="390" y="427"/>
                    </a:lnTo>
                    <a:lnTo>
                      <a:pt x="389" y="427"/>
                    </a:lnTo>
                    <a:lnTo>
                      <a:pt x="389" y="426"/>
                    </a:lnTo>
                    <a:lnTo>
                      <a:pt x="389" y="425"/>
                    </a:lnTo>
                    <a:lnTo>
                      <a:pt x="388" y="425"/>
                    </a:lnTo>
                    <a:lnTo>
                      <a:pt x="388" y="424"/>
                    </a:lnTo>
                    <a:lnTo>
                      <a:pt x="388" y="425"/>
                    </a:lnTo>
                    <a:lnTo>
                      <a:pt x="387" y="425"/>
                    </a:lnTo>
                    <a:lnTo>
                      <a:pt x="387" y="424"/>
                    </a:lnTo>
                    <a:lnTo>
                      <a:pt x="386" y="424"/>
                    </a:lnTo>
                    <a:lnTo>
                      <a:pt x="386" y="424"/>
                    </a:lnTo>
                    <a:lnTo>
                      <a:pt x="386" y="424"/>
                    </a:lnTo>
                    <a:lnTo>
                      <a:pt x="386" y="424"/>
                    </a:lnTo>
                    <a:lnTo>
                      <a:pt x="386" y="424"/>
                    </a:lnTo>
                    <a:lnTo>
                      <a:pt x="385" y="424"/>
                    </a:lnTo>
                    <a:lnTo>
                      <a:pt x="385" y="423"/>
                    </a:lnTo>
                    <a:lnTo>
                      <a:pt x="384" y="423"/>
                    </a:lnTo>
                    <a:lnTo>
                      <a:pt x="384" y="424"/>
                    </a:lnTo>
                    <a:lnTo>
                      <a:pt x="383" y="424"/>
                    </a:lnTo>
                    <a:lnTo>
                      <a:pt x="383" y="423"/>
                    </a:lnTo>
                    <a:lnTo>
                      <a:pt x="383" y="422"/>
                    </a:lnTo>
                    <a:lnTo>
                      <a:pt x="383" y="421"/>
                    </a:lnTo>
                    <a:lnTo>
                      <a:pt x="383" y="421"/>
                    </a:lnTo>
                    <a:lnTo>
                      <a:pt x="383" y="421"/>
                    </a:lnTo>
                    <a:lnTo>
                      <a:pt x="383" y="420"/>
                    </a:lnTo>
                    <a:lnTo>
                      <a:pt x="383" y="420"/>
                    </a:lnTo>
                    <a:lnTo>
                      <a:pt x="384" y="420"/>
                    </a:lnTo>
                    <a:lnTo>
                      <a:pt x="384" y="419"/>
                    </a:lnTo>
                    <a:lnTo>
                      <a:pt x="385" y="419"/>
                    </a:lnTo>
                    <a:lnTo>
                      <a:pt x="384" y="419"/>
                    </a:lnTo>
                    <a:lnTo>
                      <a:pt x="384" y="418"/>
                    </a:lnTo>
                    <a:lnTo>
                      <a:pt x="384" y="417"/>
                    </a:lnTo>
                    <a:lnTo>
                      <a:pt x="384" y="417"/>
                    </a:lnTo>
                    <a:lnTo>
                      <a:pt x="383" y="417"/>
                    </a:lnTo>
                    <a:lnTo>
                      <a:pt x="383" y="416"/>
                    </a:lnTo>
                    <a:lnTo>
                      <a:pt x="384" y="416"/>
                    </a:lnTo>
                    <a:lnTo>
                      <a:pt x="383" y="416"/>
                    </a:lnTo>
                    <a:lnTo>
                      <a:pt x="383" y="416"/>
                    </a:lnTo>
                    <a:lnTo>
                      <a:pt x="382" y="416"/>
                    </a:lnTo>
                    <a:lnTo>
                      <a:pt x="381" y="416"/>
                    </a:lnTo>
                    <a:lnTo>
                      <a:pt x="381" y="417"/>
                    </a:lnTo>
                    <a:lnTo>
                      <a:pt x="382" y="417"/>
                    </a:lnTo>
                    <a:lnTo>
                      <a:pt x="381" y="417"/>
                    </a:lnTo>
                    <a:lnTo>
                      <a:pt x="380" y="417"/>
                    </a:lnTo>
                    <a:lnTo>
                      <a:pt x="379" y="417"/>
                    </a:lnTo>
                    <a:lnTo>
                      <a:pt x="379" y="416"/>
                    </a:lnTo>
                    <a:lnTo>
                      <a:pt x="380" y="416"/>
                    </a:lnTo>
                    <a:lnTo>
                      <a:pt x="380" y="415"/>
                    </a:lnTo>
                    <a:lnTo>
                      <a:pt x="379" y="415"/>
                    </a:lnTo>
                    <a:lnTo>
                      <a:pt x="380" y="415"/>
                    </a:lnTo>
                    <a:lnTo>
                      <a:pt x="380" y="414"/>
                    </a:lnTo>
                    <a:lnTo>
                      <a:pt x="379" y="414"/>
                    </a:lnTo>
                    <a:lnTo>
                      <a:pt x="380" y="414"/>
                    </a:lnTo>
                    <a:lnTo>
                      <a:pt x="380" y="414"/>
                    </a:lnTo>
                    <a:lnTo>
                      <a:pt x="379" y="414"/>
                    </a:lnTo>
                    <a:lnTo>
                      <a:pt x="379" y="414"/>
                    </a:lnTo>
                    <a:lnTo>
                      <a:pt x="378" y="414"/>
                    </a:lnTo>
                    <a:lnTo>
                      <a:pt x="379" y="414"/>
                    </a:lnTo>
                    <a:lnTo>
                      <a:pt x="379" y="413"/>
                    </a:lnTo>
                    <a:lnTo>
                      <a:pt x="378" y="413"/>
                    </a:lnTo>
                    <a:lnTo>
                      <a:pt x="378" y="414"/>
                    </a:lnTo>
                    <a:lnTo>
                      <a:pt x="377" y="414"/>
                    </a:lnTo>
                    <a:lnTo>
                      <a:pt x="377" y="413"/>
                    </a:lnTo>
                    <a:lnTo>
                      <a:pt x="377" y="414"/>
                    </a:lnTo>
                    <a:lnTo>
                      <a:pt x="376" y="414"/>
                    </a:lnTo>
                    <a:lnTo>
                      <a:pt x="376" y="413"/>
                    </a:lnTo>
                    <a:lnTo>
                      <a:pt x="376" y="413"/>
                    </a:lnTo>
                    <a:lnTo>
                      <a:pt x="375" y="413"/>
                    </a:lnTo>
                    <a:lnTo>
                      <a:pt x="375" y="414"/>
                    </a:lnTo>
                    <a:lnTo>
                      <a:pt x="375" y="413"/>
                    </a:lnTo>
                    <a:lnTo>
                      <a:pt x="375" y="412"/>
                    </a:lnTo>
                    <a:lnTo>
                      <a:pt x="374" y="412"/>
                    </a:lnTo>
                    <a:lnTo>
                      <a:pt x="373" y="412"/>
                    </a:lnTo>
                    <a:lnTo>
                      <a:pt x="373" y="411"/>
                    </a:lnTo>
                    <a:lnTo>
                      <a:pt x="372" y="411"/>
                    </a:lnTo>
                    <a:lnTo>
                      <a:pt x="373" y="410"/>
                    </a:lnTo>
                    <a:lnTo>
                      <a:pt x="372" y="410"/>
                    </a:lnTo>
                    <a:lnTo>
                      <a:pt x="372" y="410"/>
                    </a:lnTo>
                    <a:lnTo>
                      <a:pt x="372" y="410"/>
                    </a:lnTo>
                    <a:lnTo>
                      <a:pt x="371" y="410"/>
                    </a:lnTo>
                    <a:lnTo>
                      <a:pt x="371" y="409"/>
                    </a:lnTo>
                    <a:lnTo>
                      <a:pt x="371" y="408"/>
                    </a:lnTo>
                    <a:lnTo>
                      <a:pt x="371" y="407"/>
                    </a:lnTo>
                    <a:lnTo>
                      <a:pt x="370" y="407"/>
                    </a:lnTo>
                    <a:lnTo>
                      <a:pt x="369" y="407"/>
                    </a:lnTo>
                    <a:lnTo>
                      <a:pt x="369" y="407"/>
                    </a:lnTo>
                    <a:lnTo>
                      <a:pt x="369" y="407"/>
                    </a:lnTo>
                    <a:lnTo>
                      <a:pt x="369" y="406"/>
                    </a:lnTo>
                    <a:lnTo>
                      <a:pt x="368" y="406"/>
                    </a:lnTo>
                    <a:lnTo>
                      <a:pt x="367" y="406"/>
                    </a:lnTo>
                    <a:lnTo>
                      <a:pt x="367" y="405"/>
                    </a:lnTo>
                    <a:lnTo>
                      <a:pt x="367" y="406"/>
                    </a:lnTo>
                    <a:lnTo>
                      <a:pt x="367" y="405"/>
                    </a:lnTo>
                    <a:lnTo>
                      <a:pt x="366" y="405"/>
                    </a:lnTo>
                    <a:lnTo>
                      <a:pt x="366" y="404"/>
                    </a:lnTo>
                    <a:lnTo>
                      <a:pt x="366" y="405"/>
                    </a:lnTo>
                    <a:lnTo>
                      <a:pt x="366" y="405"/>
                    </a:lnTo>
                    <a:lnTo>
                      <a:pt x="366" y="404"/>
                    </a:lnTo>
                    <a:lnTo>
                      <a:pt x="365" y="404"/>
                    </a:lnTo>
                    <a:lnTo>
                      <a:pt x="365" y="403"/>
                    </a:lnTo>
                    <a:lnTo>
                      <a:pt x="365" y="403"/>
                    </a:lnTo>
                    <a:lnTo>
                      <a:pt x="364" y="403"/>
                    </a:lnTo>
                    <a:lnTo>
                      <a:pt x="364" y="402"/>
                    </a:lnTo>
                    <a:lnTo>
                      <a:pt x="363" y="403"/>
                    </a:lnTo>
                    <a:lnTo>
                      <a:pt x="363" y="402"/>
                    </a:lnTo>
                    <a:lnTo>
                      <a:pt x="362" y="402"/>
                    </a:lnTo>
                    <a:lnTo>
                      <a:pt x="362" y="402"/>
                    </a:lnTo>
                    <a:lnTo>
                      <a:pt x="362" y="401"/>
                    </a:lnTo>
                    <a:lnTo>
                      <a:pt x="361" y="401"/>
                    </a:lnTo>
                    <a:lnTo>
                      <a:pt x="361" y="402"/>
                    </a:lnTo>
                    <a:lnTo>
                      <a:pt x="360" y="402"/>
                    </a:lnTo>
                    <a:lnTo>
                      <a:pt x="360" y="401"/>
                    </a:lnTo>
                    <a:lnTo>
                      <a:pt x="360" y="400"/>
                    </a:lnTo>
                    <a:lnTo>
                      <a:pt x="359" y="400"/>
                    </a:lnTo>
                    <a:lnTo>
                      <a:pt x="359" y="401"/>
                    </a:lnTo>
                    <a:lnTo>
                      <a:pt x="359" y="401"/>
                    </a:lnTo>
                    <a:lnTo>
                      <a:pt x="359" y="400"/>
                    </a:lnTo>
                    <a:lnTo>
                      <a:pt x="359" y="400"/>
                    </a:lnTo>
                    <a:lnTo>
                      <a:pt x="359" y="400"/>
                    </a:lnTo>
                    <a:lnTo>
                      <a:pt x="359" y="399"/>
                    </a:lnTo>
                    <a:lnTo>
                      <a:pt x="359" y="400"/>
                    </a:lnTo>
                    <a:lnTo>
                      <a:pt x="359" y="400"/>
                    </a:lnTo>
                    <a:lnTo>
                      <a:pt x="359" y="399"/>
                    </a:lnTo>
                    <a:lnTo>
                      <a:pt x="359" y="400"/>
                    </a:lnTo>
                    <a:lnTo>
                      <a:pt x="359" y="399"/>
                    </a:lnTo>
                    <a:lnTo>
                      <a:pt x="359" y="398"/>
                    </a:lnTo>
                    <a:lnTo>
                      <a:pt x="358" y="398"/>
                    </a:lnTo>
                    <a:lnTo>
                      <a:pt x="358" y="399"/>
                    </a:lnTo>
                    <a:lnTo>
                      <a:pt x="358" y="398"/>
                    </a:lnTo>
                    <a:lnTo>
                      <a:pt x="357" y="398"/>
                    </a:lnTo>
                    <a:lnTo>
                      <a:pt x="356" y="398"/>
                    </a:lnTo>
                    <a:lnTo>
                      <a:pt x="357" y="398"/>
                    </a:lnTo>
                    <a:lnTo>
                      <a:pt x="357" y="397"/>
                    </a:lnTo>
                    <a:lnTo>
                      <a:pt x="356" y="397"/>
                    </a:lnTo>
                    <a:lnTo>
                      <a:pt x="355" y="397"/>
                    </a:lnTo>
                    <a:lnTo>
                      <a:pt x="355" y="396"/>
                    </a:lnTo>
                    <a:lnTo>
                      <a:pt x="355" y="397"/>
                    </a:lnTo>
                    <a:lnTo>
                      <a:pt x="355" y="397"/>
                    </a:lnTo>
                    <a:lnTo>
                      <a:pt x="355" y="398"/>
                    </a:lnTo>
                    <a:lnTo>
                      <a:pt x="354" y="398"/>
                    </a:lnTo>
                    <a:lnTo>
                      <a:pt x="354" y="399"/>
                    </a:lnTo>
                    <a:lnTo>
                      <a:pt x="353" y="399"/>
                    </a:lnTo>
                    <a:lnTo>
                      <a:pt x="353" y="400"/>
                    </a:lnTo>
                    <a:lnTo>
                      <a:pt x="353" y="399"/>
                    </a:lnTo>
                    <a:lnTo>
                      <a:pt x="353" y="398"/>
                    </a:lnTo>
                    <a:lnTo>
                      <a:pt x="352" y="398"/>
                    </a:lnTo>
                    <a:lnTo>
                      <a:pt x="353" y="398"/>
                    </a:lnTo>
                    <a:lnTo>
                      <a:pt x="353" y="399"/>
                    </a:lnTo>
                    <a:lnTo>
                      <a:pt x="352" y="399"/>
                    </a:lnTo>
                    <a:lnTo>
                      <a:pt x="352" y="399"/>
                    </a:lnTo>
                    <a:lnTo>
                      <a:pt x="352" y="398"/>
                    </a:lnTo>
                    <a:lnTo>
                      <a:pt x="351" y="398"/>
                    </a:lnTo>
                    <a:lnTo>
                      <a:pt x="350" y="398"/>
                    </a:lnTo>
                    <a:lnTo>
                      <a:pt x="349" y="398"/>
                    </a:lnTo>
                    <a:lnTo>
                      <a:pt x="349" y="397"/>
                    </a:lnTo>
                    <a:lnTo>
                      <a:pt x="349" y="396"/>
                    </a:lnTo>
                    <a:lnTo>
                      <a:pt x="349" y="396"/>
                    </a:lnTo>
                    <a:lnTo>
                      <a:pt x="349" y="396"/>
                    </a:lnTo>
                    <a:lnTo>
                      <a:pt x="348" y="396"/>
                    </a:lnTo>
                    <a:lnTo>
                      <a:pt x="348" y="396"/>
                    </a:lnTo>
                    <a:lnTo>
                      <a:pt x="348" y="397"/>
                    </a:lnTo>
                    <a:lnTo>
                      <a:pt x="347" y="397"/>
                    </a:lnTo>
                    <a:lnTo>
                      <a:pt x="346" y="397"/>
                    </a:lnTo>
                    <a:lnTo>
                      <a:pt x="345" y="397"/>
                    </a:lnTo>
                    <a:lnTo>
                      <a:pt x="345" y="397"/>
                    </a:lnTo>
                    <a:lnTo>
                      <a:pt x="345" y="396"/>
                    </a:lnTo>
                    <a:lnTo>
                      <a:pt x="344" y="396"/>
                    </a:lnTo>
                    <a:lnTo>
                      <a:pt x="344" y="396"/>
                    </a:lnTo>
                    <a:lnTo>
                      <a:pt x="343" y="396"/>
                    </a:lnTo>
                    <a:lnTo>
                      <a:pt x="343" y="396"/>
                    </a:lnTo>
                    <a:lnTo>
                      <a:pt x="342" y="396"/>
                    </a:lnTo>
                    <a:lnTo>
                      <a:pt x="343" y="396"/>
                    </a:lnTo>
                    <a:lnTo>
                      <a:pt x="342" y="396"/>
                    </a:lnTo>
                    <a:lnTo>
                      <a:pt x="342" y="397"/>
                    </a:lnTo>
                    <a:lnTo>
                      <a:pt x="342" y="398"/>
                    </a:lnTo>
                    <a:lnTo>
                      <a:pt x="341" y="398"/>
                    </a:lnTo>
                    <a:lnTo>
                      <a:pt x="341" y="398"/>
                    </a:lnTo>
                    <a:lnTo>
                      <a:pt x="340" y="398"/>
                    </a:lnTo>
                    <a:lnTo>
                      <a:pt x="340" y="397"/>
                    </a:lnTo>
                    <a:lnTo>
                      <a:pt x="339" y="397"/>
                    </a:lnTo>
                    <a:lnTo>
                      <a:pt x="339" y="396"/>
                    </a:lnTo>
                    <a:lnTo>
                      <a:pt x="338" y="396"/>
                    </a:lnTo>
                    <a:lnTo>
                      <a:pt x="339" y="396"/>
                    </a:lnTo>
                    <a:lnTo>
                      <a:pt x="339" y="396"/>
                    </a:lnTo>
                    <a:lnTo>
                      <a:pt x="339" y="396"/>
                    </a:lnTo>
                    <a:lnTo>
                      <a:pt x="340" y="396"/>
                    </a:lnTo>
                    <a:lnTo>
                      <a:pt x="340" y="396"/>
                    </a:lnTo>
                    <a:lnTo>
                      <a:pt x="339" y="395"/>
                    </a:lnTo>
                    <a:lnTo>
                      <a:pt x="338" y="395"/>
                    </a:lnTo>
                    <a:lnTo>
                      <a:pt x="338" y="395"/>
                    </a:lnTo>
                    <a:lnTo>
                      <a:pt x="338" y="394"/>
                    </a:lnTo>
                    <a:lnTo>
                      <a:pt x="338" y="393"/>
                    </a:lnTo>
                    <a:lnTo>
                      <a:pt x="337" y="393"/>
                    </a:lnTo>
                    <a:lnTo>
                      <a:pt x="337" y="393"/>
                    </a:lnTo>
                    <a:lnTo>
                      <a:pt x="336" y="393"/>
                    </a:lnTo>
                    <a:lnTo>
                      <a:pt x="335" y="393"/>
                    </a:lnTo>
                    <a:lnTo>
                      <a:pt x="335" y="392"/>
                    </a:lnTo>
                    <a:lnTo>
                      <a:pt x="335" y="393"/>
                    </a:lnTo>
                    <a:lnTo>
                      <a:pt x="335" y="392"/>
                    </a:lnTo>
                    <a:lnTo>
                      <a:pt x="335" y="392"/>
                    </a:lnTo>
                    <a:lnTo>
                      <a:pt x="334" y="392"/>
                    </a:lnTo>
                    <a:lnTo>
                      <a:pt x="334" y="391"/>
                    </a:lnTo>
                    <a:lnTo>
                      <a:pt x="334" y="390"/>
                    </a:lnTo>
                    <a:lnTo>
                      <a:pt x="333" y="390"/>
                    </a:lnTo>
                    <a:lnTo>
                      <a:pt x="333" y="390"/>
                    </a:lnTo>
                    <a:lnTo>
                      <a:pt x="332" y="390"/>
                    </a:lnTo>
                    <a:lnTo>
                      <a:pt x="332" y="389"/>
                    </a:lnTo>
                    <a:lnTo>
                      <a:pt x="331" y="389"/>
                    </a:lnTo>
                    <a:lnTo>
                      <a:pt x="331" y="389"/>
                    </a:lnTo>
                    <a:lnTo>
                      <a:pt x="331" y="388"/>
                    </a:lnTo>
                    <a:lnTo>
                      <a:pt x="331" y="389"/>
                    </a:lnTo>
                    <a:lnTo>
                      <a:pt x="330" y="389"/>
                    </a:lnTo>
                    <a:lnTo>
                      <a:pt x="329" y="389"/>
                    </a:lnTo>
                    <a:lnTo>
                      <a:pt x="328" y="389"/>
                    </a:lnTo>
                    <a:lnTo>
                      <a:pt x="328" y="388"/>
                    </a:lnTo>
                    <a:lnTo>
                      <a:pt x="329" y="388"/>
                    </a:lnTo>
                    <a:lnTo>
                      <a:pt x="330" y="387"/>
                    </a:lnTo>
                    <a:lnTo>
                      <a:pt x="330" y="386"/>
                    </a:lnTo>
                    <a:lnTo>
                      <a:pt x="329" y="386"/>
                    </a:lnTo>
                    <a:lnTo>
                      <a:pt x="329" y="387"/>
                    </a:lnTo>
                    <a:lnTo>
                      <a:pt x="329" y="386"/>
                    </a:lnTo>
                    <a:lnTo>
                      <a:pt x="329" y="386"/>
                    </a:lnTo>
                    <a:lnTo>
                      <a:pt x="329" y="385"/>
                    </a:lnTo>
                    <a:lnTo>
                      <a:pt x="328" y="385"/>
                    </a:lnTo>
                    <a:lnTo>
                      <a:pt x="328" y="384"/>
                    </a:lnTo>
                    <a:lnTo>
                      <a:pt x="328" y="384"/>
                    </a:lnTo>
                    <a:lnTo>
                      <a:pt x="328" y="383"/>
                    </a:lnTo>
                    <a:lnTo>
                      <a:pt x="327" y="383"/>
                    </a:lnTo>
                    <a:lnTo>
                      <a:pt x="327" y="383"/>
                    </a:lnTo>
                    <a:lnTo>
                      <a:pt x="327" y="382"/>
                    </a:lnTo>
                    <a:lnTo>
                      <a:pt x="328" y="382"/>
                    </a:lnTo>
                    <a:lnTo>
                      <a:pt x="327" y="382"/>
                    </a:lnTo>
                    <a:lnTo>
                      <a:pt x="327" y="381"/>
                    </a:lnTo>
                    <a:lnTo>
                      <a:pt x="326" y="381"/>
                    </a:lnTo>
                    <a:lnTo>
                      <a:pt x="325" y="381"/>
                    </a:lnTo>
                    <a:lnTo>
                      <a:pt x="325" y="380"/>
                    </a:lnTo>
                    <a:lnTo>
                      <a:pt x="326" y="380"/>
                    </a:lnTo>
                    <a:lnTo>
                      <a:pt x="325" y="380"/>
                    </a:lnTo>
                    <a:lnTo>
                      <a:pt x="325" y="379"/>
                    </a:lnTo>
                    <a:lnTo>
                      <a:pt x="325" y="380"/>
                    </a:lnTo>
                    <a:lnTo>
                      <a:pt x="326" y="380"/>
                    </a:lnTo>
                    <a:lnTo>
                      <a:pt x="326" y="379"/>
                    </a:lnTo>
                    <a:lnTo>
                      <a:pt x="325" y="379"/>
                    </a:lnTo>
                    <a:lnTo>
                      <a:pt x="325" y="379"/>
                    </a:lnTo>
                    <a:lnTo>
                      <a:pt x="325" y="379"/>
                    </a:lnTo>
                    <a:lnTo>
                      <a:pt x="324" y="379"/>
                    </a:lnTo>
                    <a:lnTo>
                      <a:pt x="324" y="379"/>
                    </a:lnTo>
                    <a:lnTo>
                      <a:pt x="324" y="379"/>
                    </a:lnTo>
                    <a:lnTo>
                      <a:pt x="323" y="379"/>
                    </a:lnTo>
                    <a:lnTo>
                      <a:pt x="323" y="378"/>
                    </a:lnTo>
                    <a:lnTo>
                      <a:pt x="322" y="378"/>
                    </a:lnTo>
                    <a:lnTo>
                      <a:pt x="322" y="377"/>
                    </a:lnTo>
                    <a:lnTo>
                      <a:pt x="321" y="377"/>
                    </a:lnTo>
                    <a:lnTo>
                      <a:pt x="321" y="377"/>
                    </a:lnTo>
                    <a:lnTo>
                      <a:pt x="321" y="376"/>
                    </a:lnTo>
                    <a:lnTo>
                      <a:pt x="321" y="376"/>
                    </a:lnTo>
                    <a:lnTo>
                      <a:pt x="321" y="376"/>
                    </a:lnTo>
                    <a:lnTo>
                      <a:pt x="320" y="376"/>
                    </a:lnTo>
                    <a:lnTo>
                      <a:pt x="320" y="376"/>
                    </a:lnTo>
                    <a:lnTo>
                      <a:pt x="321" y="376"/>
                    </a:lnTo>
                    <a:lnTo>
                      <a:pt x="320" y="376"/>
                    </a:lnTo>
                    <a:lnTo>
                      <a:pt x="320" y="375"/>
                    </a:lnTo>
                    <a:lnTo>
                      <a:pt x="319" y="375"/>
                    </a:lnTo>
                    <a:lnTo>
                      <a:pt x="320" y="375"/>
                    </a:lnTo>
                    <a:lnTo>
                      <a:pt x="320" y="374"/>
                    </a:lnTo>
                    <a:lnTo>
                      <a:pt x="319" y="374"/>
                    </a:lnTo>
                    <a:lnTo>
                      <a:pt x="319" y="373"/>
                    </a:lnTo>
                    <a:lnTo>
                      <a:pt x="318" y="373"/>
                    </a:lnTo>
                    <a:lnTo>
                      <a:pt x="318" y="372"/>
                    </a:lnTo>
                    <a:lnTo>
                      <a:pt x="318" y="373"/>
                    </a:lnTo>
                    <a:lnTo>
                      <a:pt x="317" y="373"/>
                    </a:lnTo>
                    <a:lnTo>
                      <a:pt x="317" y="372"/>
                    </a:lnTo>
                    <a:lnTo>
                      <a:pt x="317" y="372"/>
                    </a:lnTo>
                    <a:lnTo>
                      <a:pt x="317" y="372"/>
                    </a:lnTo>
                    <a:lnTo>
                      <a:pt x="317" y="371"/>
                    </a:lnTo>
                    <a:lnTo>
                      <a:pt x="316" y="371"/>
                    </a:lnTo>
                    <a:lnTo>
                      <a:pt x="317" y="371"/>
                    </a:lnTo>
                    <a:lnTo>
                      <a:pt x="317" y="370"/>
                    </a:lnTo>
                    <a:lnTo>
                      <a:pt x="316" y="370"/>
                    </a:lnTo>
                    <a:lnTo>
                      <a:pt x="316" y="369"/>
                    </a:lnTo>
                    <a:lnTo>
                      <a:pt x="315" y="369"/>
                    </a:lnTo>
                    <a:lnTo>
                      <a:pt x="316" y="369"/>
                    </a:lnTo>
                    <a:lnTo>
                      <a:pt x="315" y="369"/>
                    </a:lnTo>
                    <a:lnTo>
                      <a:pt x="314" y="369"/>
                    </a:lnTo>
                    <a:lnTo>
                      <a:pt x="314" y="369"/>
                    </a:lnTo>
                    <a:lnTo>
                      <a:pt x="314" y="369"/>
                    </a:lnTo>
                    <a:lnTo>
                      <a:pt x="314" y="369"/>
                    </a:lnTo>
                    <a:lnTo>
                      <a:pt x="314" y="369"/>
                    </a:lnTo>
                    <a:lnTo>
                      <a:pt x="313" y="369"/>
                    </a:lnTo>
                    <a:lnTo>
                      <a:pt x="312" y="369"/>
                    </a:lnTo>
                    <a:lnTo>
                      <a:pt x="312" y="368"/>
                    </a:lnTo>
                    <a:lnTo>
                      <a:pt x="311" y="368"/>
                    </a:lnTo>
                    <a:lnTo>
                      <a:pt x="311" y="367"/>
                    </a:lnTo>
                    <a:lnTo>
                      <a:pt x="312" y="367"/>
                    </a:lnTo>
                    <a:lnTo>
                      <a:pt x="312" y="366"/>
                    </a:lnTo>
                    <a:lnTo>
                      <a:pt x="311" y="366"/>
                    </a:lnTo>
                    <a:lnTo>
                      <a:pt x="310" y="366"/>
                    </a:lnTo>
                    <a:lnTo>
                      <a:pt x="310" y="365"/>
                    </a:lnTo>
                    <a:lnTo>
                      <a:pt x="310" y="365"/>
                    </a:lnTo>
                    <a:lnTo>
                      <a:pt x="310" y="366"/>
                    </a:lnTo>
                    <a:lnTo>
                      <a:pt x="310" y="365"/>
                    </a:lnTo>
                    <a:lnTo>
                      <a:pt x="309" y="365"/>
                    </a:lnTo>
                    <a:lnTo>
                      <a:pt x="309" y="365"/>
                    </a:lnTo>
                    <a:lnTo>
                      <a:pt x="310" y="365"/>
                    </a:lnTo>
                    <a:lnTo>
                      <a:pt x="309" y="365"/>
                    </a:lnTo>
                    <a:lnTo>
                      <a:pt x="308" y="365"/>
                    </a:lnTo>
                    <a:lnTo>
                      <a:pt x="309" y="365"/>
                    </a:lnTo>
                    <a:lnTo>
                      <a:pt x="309" y="365"/>
                    </a:lnTo>
                    <a:lnTo>
                      <a:pt x="308" y="365"/>
                    </a:lnTo>
                    <a:lnTo>
                      <a:pt x="308" y="365"/>
                    </a:lnTo>
                    <a:lnTo>
                      <a:pt x="307" y="365"/>
                    </a:lnTo>
                    <a:lnTo>
                      <a:pt x="307" y="365"/>
                    </a:lnTo>
                    <a:lnTo>
                      <a:pt x="307" y="364"/>
                    </a:lnTo>
                    <a:lnTo>
                      <a:pt x="306" y="364"/>
                    </a:lnTo>
                    <a:lnTo>
                      <a:pt x="306" y="365"/>
                    </a:lnTo>
                    <a:lnTo>
                      <a:pt x="305" y="365"/>
                    </a:lnTo>
                    <a:lnTo>
                      <a:pt x="306" y="365"/>
                    </a:lnTo>
                    <a:lnTo>
                      <a:pt x="306" y="364"/>
                    </a:lnTo>
                    <a:lnTo>
                      <a:pt x="305" y="364"/>
                    </a:lnTo>
                    <a:lnTo>
                      <a:pt x="305" y="365"/>
                    </a:lnTo>
                    <a:lnTo>
                      <a:pt x="304" y="365"/>
                    </a:lnTo>
                    <a:lnTo>
                      <a:pt x="304" y="364"/>
                    </a:lnTo>
                    <a:lnTo>
                      <a:pt x="304" y="365"/>
                    </a:lnTo>
                    <a:lnTo>
                      <a:pt x="304" y="364"/>
                    </a:lnTo>
                    <a:lnTo>
                      <a:pt x="304" y="364"/>
                    </a:lnTo>
                    <a:lnTo>
                      <a:pt x="304" y="363"/>
                    </a:lnTo>
                    <a:lnTo>
                      <a:pt x="304" y="364"/>
                    </a:lnTo>
                    <a:lnTo>
                      <a:pt x="303" y="364"/>
                    </a:lnTo>
                    <a:lnTo>
                      <a:pt x="303" y="363"/>
                    </a:lnTo>
                    <a:lnTo>
                      <a:pt x="302" y="363"/>
                    </a:lnTo>
                    <a:lnTo>
                      <a:pt x="302" y="362"/>
                    </a:lnTo>
                    <a:lnTo>
                      <a:pt x="303" y="362"/>
                    </a:lnTo>
                    <a:lnTo>
                      <a:pt x="303" y="362"/>
                    </a:lnTo>
                    <a:lnTo>
                      <a:pt x="302" y="362"/>
                    </a:lnTo>
                    <a:lnTo>
                      <a:pt x="303" y="362"/>
                    </a:lnTo>
                    <a:lnTo>
                      <a:pt x="303" y="362"/>
                    </a:lnTo>
                    <a:lnTo>
                      <a:pt x="302" y="362"/>
                    </a:lnTo>
                    <a:lnTo>
                      <a:pt x="302" y="362"/>
                    </a:lnTo>
                    <a:lnTo>
                      <a:pt x="302" y="362"/>
                    </a:lnTo>
                    <a:lnTo>
                      <a:pt x="301" y="362"/>
                    </a:lnTo>
                    <a:lnTo>
                      <a:pt x="300" y="362"/>
                    </a:lnTo>
                    <a:lnTo>
                      <a:pt x="300" y="362"/>
                    </a:lnTo>
                    <a:lnTo>
                      <a:pt x="300" y="362"/>
                    </a:lnTo>
                    <a:lnTo>
                      <a:pt x="300" y="362"/>
                    </a:lnTo>
                    <a:lnTo>
                      <a:pt x="300" y="361"/>
                    </a:lnTo>
                    <a:lnTo>
                      <a:pt x="300" y="361"/>
                    </a:lnTo>
                    <a:lnTo>
                      <a:pt x="299" y="361"/>
                    </a:lnTo>
                    <a:lnTo>
                      <a:pt x="299" y="360"/>
                    </a:lnTo>
                    <a:lnTo>
                      <a:pt x="299" y="361"/>
                    </a:lnTo>
                    <a:lnTo>
                      <a:pt x="298" y="361"/>
                    </a:lnTo>
                    <a:lnTo>
                      <a:pt x="298" y="362"/>
                    </a:lnTo>
                    <a:lnTo>
                      <a:pt x="298" y="361"/>
                    </a:lnTo>
                    <a:lnTo>
                      <a:pt x="297" y="361"/>
                    </a:lnTo>
                    <a:lnTo>
                      <a:pt x="297" y="362"/>
                    </a:lnTo>
                    <a:lnTo>
                      <a:pt x="297" y="362"/>
                    </a:lnTo>
                    <a:lnTo>
                      <a:pt x="296" y="362"/>
                    </a:lnTo>
                    <a:lnTo>
                      <a:pt x="295" y="362"/>
                    </a:lnTo>
                    <a:lnTo>
                      <a:pt x="295" y="361"/>
                    </a:lnTo>
                    <a:lnTo>
                      <a:pt x="295" y="360"/>
                    </a:lnTo>
                    <a:lnTo>
                      <a:pt x="294" y="360"/>
                    </a:lnTo>
                    <a:lnTo>
                      <a:pt x="294" y="359"/>
                    </a:lnTo>
                    <a:lnTo>
                      <a:pt x="295" y="359"/>
                    </a:lnTo>
                    <a:lnTo>
                      <a:pt x="294" y="359"/>
                    </a:lnTo>
                    <a:lnTo>
                      <a:pt x="294" y="359"/>
                    </a:lnTo>
                    <a:lnTo>
                      <a:pt x="294" y="359"/>
                    </a:lnTo>
                    <a:lnTo>
                      <a:pt x="293" y="359"/>
                    </a:lnTo>
                    <a:lnTo>
                      <a:pt x="293" y="359"/>
                    </a:lnTo>
                    <a:lnTo>
                      <a:pt x="293" y="358"/>
                    </a:lnTo>
                    <a:lnTo>
                      <a:pt x="293" y="358"/>
                    </a:lnTo>
                    <a:lnTo>
                      <a:pt x="293" y="358"/>
                    </a:lnTo>
                    <a:lnTo>
                      <a:pt x="293" y="357"/>
                    </a:lnTo>
                    <a:lnTo>
                      <a:pt x="293" y="357"/>
                    </a:lnTo>
                    <a:lnTo>
                      <a:pt x="293" y="356"/>
                    </a:lnTo>
                    <a:lnTo>
                      <a:pt x="292" y="356"/>
                    </a:lnTo>
                    <a:lnTo>
                      <a:pt x="292" y="357"/>
                    </a:lnTo>
                    <a:lnTo>
                      <a:pt x="292" y="356"/>
                    </a:lnTo>
                    <a:lnTo>
                      <a:pt x="291" y="356"/>
                    </a:lnTo>
                    <a:lnTo>
                      <a:pt x="292" y="356"/>
                    </a:lnTo>
                    <a:lnTo>
                      <a:pt x="291" y="356"/>
                    </a:lnTo>
                    <a:lnTo>
                      <a:pt x="290" y="356"/>
                    </a:lnTo>
                    <a:lnTo>
                      <a:pt x="290" y="357"/>
                    </a:lnTo>
                    <a:lnTo>
                      <a:pt x="290" y="356"/>
                    </a:lnTo>
                    <a:lnTo>
                      <a:pt x="290" y="356"/>
                    </a:lnTo>
                    <a:lnTo>
                      <a:pt x="290" y="356"/>
                    </a:lnTo>
                    <a:lnTo>
                      <a:pt x="290" y="356"/>
                    </a:lnTo>
                    <a:lnTo>
                      <a:pt x="289" y="356"/>
                    </a:lnTo>
                    <a:lnTo>
                      <a:pt x="289" y="357"/>
                    </a:lnTo>
                    <a:lnTo>
                      <a:pt x="289" y="356"/>
                    </a:lnTo>
                    <a:lnTo>
                      <a:pt x="289" y="355"/>
                    </a:lnTo>
                    <a:lnTo>
                      <a:pt x="288" y="355"/>
                    </a:lnTo>
                    <a:lnTo>
                      <a:pt x="288" y="356"/>
                    </a:lnTo>
                    <a:lnTo>
                      <a:pt x="287" y="356"/>
                    </a:lnTo>
                    <a:lnTo>
                      <a:pt x="287" y="355"/>
                    </a:lnTo>
                    <a:lnTo>
                      <a:pt x="286" y="355"/>
                    </a:lnTo>
                    <a:lnTo>
                      <a:pt x="287" y="355"/>
                    </a:lnTo>
                    <a:lnTo>
                      <a:pt x="286" y="355"/>
                    </a:lnTo>
                    <a:lnTo>
                      <a:pt x="286" y="355"/>
                    </a:lnTo>
                    <a:lnTo>
                      <a:pt x="287" y="355"/>
                    </a:lnTo>
                    <a:lnTo>
                      <a:pt x="286" y="355"/>
                    </a:lnTo>
                    <a:lnTo>
                      <a:pt x="286" y="355"/>
                    </a:lnTo>
                    <a:lnTo>
                      <a:pt x="286" y="354"/>
                    </a:lnTo>
                    <a:lnTo>
                      <a:pt x="286" y="353"/>
                    </a:lnTo>
                    <a:lnTo>
                      <a:pt x="285" y="353"/>
                    </a:lnTo>
                    <a:lnTo>
                      <a:pt x="286" y="353"/>
                    </a:lnTo>
                    <a:lnTo>
                      <a:pt x="285" y="353"/>
                    </a:lnTo>
                    <a:lnTo>
                      <a:pt x="285" y="352"/>
                    </a:lnTo>
                    <a:lnTo>
                      <a:pt x="286" y="352"/>
                    </a:lnTo>
                    <a:lnTo>
                      <a:pt x="285" y="352"/>
                    </a:lnTo>
                    <a:lnTo>
                      <a:pt x="286" y="352"/>
                    </a:lnTo>
                    <a:lnTo>
                      <a:pt x="286" y="352"/>
                    </a:lnTo>
                    <a:lnTo>
                      <a:pt x="285" y="352"/>
                    </a:lnTo>
                    <a:lnTo>
                      <a:pt x="284" y="352"/>
                    </a:lnTo>
                    <a:lnTo>
                      <a:pt x="284" y="351"/>
                    </a:lnTo>
                    <a:lnTo>
                      <a:pt x="284" y="352"/>
                    </a:lnTo>
                    <a:lnTo>
                      <a:pt x="284" y="351"/>
                    </a:lnTo>
                    <a:lnTo>
                      <a:pt x="283" y="351"/>
                    </a:lnTo>
                    <a:lnTo>
                      <a:pt x="283" y="350"/>
                    </a:lnTo>
                    <a:lnTo>
                      <a:pt x="284" y="350"/>
                    </a:lnTo>
                    <a:lnTo>
                      <a:pt x="283" y="350"/>
                    </a:lnTo>
                    <a:lnTo>
                      <a:pt x="283" y="349"/>
                    </a:lnTo>
                    <a:lnTo>
                      <a:pt x="283" y="350"/>
                    </a:lnTo>
                    <a:lnTo>
                      <a:pt x="283" y="349"/>
                    </a:lnTo>
                    <a:lnTo>
                      <a:pt x="283" y="349"/>
                    </a:lnTo>
                    <a:lnTo>
                      <a:pt x="282" y="349"/>
                    </a:lnTo>
                    <a:lnTo>
                      <a:pt x="283" y="349"/>
                    </a:lnTo>
                    <a:lnTo>
                      <a:pt x="282" y="349"/>
                    </a:lnTo>
                    <a:lnTo>
                      <a:pt x="282" y="348"/>
                    </a:lnTo>
                    <a:lnTo>
                      <a:pt x="281" y="348"/>
                    </a:lnTo>
                    <a:lnTo>
                      <a:pt x="282" y="348"/>
                    </a:lnTo>
                    <a:lnTo>
                      <a:pt x="282" y="348"/>
                    </a:lnTo>
                    <a:lnTo>
                      <a:pt x="281" y="348"/>
                    </a:lnTo>
                    <a:lnTo>
                      <a:pt x="281" y="348"/>
                    </a:lnTo>
                    <a:lnTo>
                      <a:pt x="280" y="348"/>
                    </a:lnTo>
                    <a:lnTo>
                      <a:pt x="281" y="348"/>
                    </a:lnTo>
                    <a:lnTo>
                      <a:pt x="281" y="348"/>
                    </a:lnTo>
                    <a:lnTo>
                      <a:pt x="280" y="348"/>
                    </a:lnTo>
                    <a:lnTo>
                      <a:pt x="279" y="348"/>
                    </a:lnTo>
                    <a:lnTo>
                      <a:pt x="279" y="347"/>
                    </a:lnTo>
                    <a:lnTo>
                      <a:pt x="279" y="347"/>
                    </a:lnTo>
                    <a:lnTo>
                      <a:pt x="279" y="346"/>
                    </a:lnTo>
                    <a:lnTo>
                      <a:pt x="278" y="346"/>
                    </a:lnTo>
                    <a:lnTo>
                      <a:pt x="278" y="347"/>
                    </a:lnTo>
                    <a:lnTo>
                      <a:pt x="277" y="347"/>
                    </a:lnTo>
                    <a:lnTo>
                      <a:pt x="277" y="346"/>
                    </a:lnTo>
                    <a:lnTo>
                      <a:pt x="277" y="347"/>
                    </a:lnTo>
                    <a:lnTo>
                      <a:pt x="276" y="347"/>
                    </a:lnTo>
                    <a:lnTo>
                      <a:pt x="276" y="346"/>
                    </a:lnTo>
                    <a:lnTo>
                      <a:pt x="277" y="346"/>
                    </a:lnTo>
                    <a:lnTo>
                      <a:pt x="276" y="346"/>
                    </a:lnTo>
                    <a:lnTo>
                      <a:pt x="276" y="346"/>
                    </a:lnTo>
                    <a:lnTo>
                      <a:pt x="275" y="346"/>
                    </a:lnTo>
                    <a:lnTo>
                      <a:pt x="276" y="346"/>
                    </a:lnTo>
                    <a:lnTo>
                      <a:pt x="276" y="345"/>
                    </a:lnTo>
                    <a:lnTo>
                      <a:pt x="275" y="345"/>
                    </a:lnTo>
                    <a:lnTo>
                      <a:pt x="275" y="345"/>
                    </a:lnTo>
                    <a:lnTo>
                      <a:pt x="274" y="345"/>
                    </a:lnTo>
                    <a:lnTo>
                      <a:pt x="274" y="344"/>
                    </a:lnTo>
                    <a:lnTo>
                      <a:pt x="273" y="344"/>
                    </a:lnTo>
                    <a:lnTo>
                      <a:pt x="273" y="343"/>
                    </a:lnTo>
                    <a:lnTo>
                      <a:pt x="274" y="343"/>
                    </a:lnTo>
                    <a:lnTo>
                      <a:pt x="273" y="343"/>
                    </a:lnTo>
                    <a:lnTo>
                      <a:pt x="273" y="342"/>
                    </a:lnTo>
                    <a:lnTo>
                      <a:pt x="274" y="342"/>
                    </a:lnTo>
                    <a:lnTo>
                      <a:pt x="273" y="342"/>
                    </a:lnTo>
                    <a:lnTo>
                      <a:pt x="274" y="342"/>
                    </a:lnTo>
                    <a:lnTo>
                      <a:pt x="273" y="342"/>
                    </a:lnTo>
                    <a:lnTo>
                      <a:pt x="273" y="341"/>
                    </a:lnTo>
                    <a:lnTo>
                      <a:pt x="273" y="341"/>
                    </a:lnTo>
                    <a:lnTo>
                      <a:pt x="273" y="341"/>
                    </a:lnTo>
                    <a:lnTo>
                      <a:pt x="273" y="341"/>
                    </a:lnTo>
                    <a:lnTo>
                      <a:pt x="273" y="340"/>
                    </a:lnTo>
                    <a:lnTo>
                      <a:pt x="273" y="340"/>
                    </a:lnTo>
                    <a:lnTo>
                      <a:pt x="273" y="341"/>
                    </a:lnTo>
                    <a:lnTo>
                      <a:pt x="272" y="341"/>
                    </a:lnTo>
                    <a:lnTo>
                      <a:pt x="272" y="340"/>
                    </a:lnTo>
                    <a:lnTo>
                      <a:pt x="272" y="341"/>
                    </a:lnTo>
                    <a:lnTo>
                      <a:pt x="272" y="340"/>
                    </a:lnTo>
                    <a:lnTo>
                      <a:pt x="271" y="340"/>
                    </a:lnTo>
                    <a:lnTo>
                      <a:pt x="271" y="339"/>
                    </a:lnTo>
                    <a:lnTo>
                      <a:pt x="270" y="339"/>
                    </a:lnTo>
                    <a:lnTo>
                      <a:pt x="270" y="338"/>
                    </a:lnTo>
                    <a:lnTo>
                      <a:pt x="270" y="338"/>
                    </a:lnTo>
                    <a:lnTo>
                      <a:pt x="271" y="338"/>
                    </a:lnTo>
                    <a:lnTo>
                      <a:pt x="271" y="338"/>
                    </a:lnTo>
                    <a:lnTo>
                      <a:pt x="271" y="338"/>
                    </a:lnTo>
                    <a:lnTo>
                      <a:pt x="271" y="337"/>
                    </a:lnTo>
                    <a:lnTo>
                      <a:pt x="272" y="337"/>
                    </a:lnTo>
                    <a:lnTo>
                      <a:pt x="271" y="337"/>
                    </a:lnTo>
                    <a:lnTo>
                      <a:pt x="271" y="336"/>
                    </a:lnTo>
                    <a:lnTo>
                      <a:pt x="271" y="337"/>
                    </a:lnTo>
                    <a:lnTo>
                      <a:pt x="272" y="337"/>
                    </a:lnTo>
                    <a:lnTo>
                      <a:pt x="272" y="336"/>
                    </a:lnTo>
                    <a:lnTo>
                      <a:pt x="271" y="336"/>
                    </a:lnTo>
                    <a:lnTo>
                      <a:pt x="271" y="335"/>
                    </a:lnTo>
                    <a:lnTo>
                      <a:pt x="270" y="335"/>
                    </a:lnTo>
                    <a:lnTo>
                      <a:pt x="270" y="336"/>
                    </a:lnTo>
                    <a:lnTo>
                      <a:pt x="270" y="335"/>
                    </a:lnTo>
                    <a:lnTo>
                      <a:pt x="270" y="334"/>
                    </a:lnTo>
                    <a:lnTo>
                      <a:pt x="270" y="335"/>
                    </a:lnTo>
                    <a:lnTo>
                      <a:pt x="269" y="335"/>
                    </a:lnTo>
                    <a:lnTo>
                      <a:pt x="269" y="334"/>
                    </a:lnTo>
                    <a:lnTo>
                      <a:pt x="269" y="334"/>
                    </a:lnTo>
                    <a:lnTo>
                      <a:pt x="269" y="334"/>
                    </a:lnTo>
                    <a:lnTo>
                      <a:pt x="269" y="333"/>
                    </a:lnTo>
                    <a:lnTo>
                      <a:pt x="268" y="333"/>
                    </a:lnTo>
                    <a:lnTo>
                      <a:pt x="269" y="333"/>
                    </a:lnTo>
                    <a:lnTo>
                      <a:pt x="269" y="332"/>
                    </a:lnTo>
                    <a:lnTo>
                      <a:pt x="268" y="332"/>
                    </a:lnTo>
                    <a:lnTo>
                      <a:pt x="267" y="332"/>
                    </a:lnTo>
                    <a:lnTo>
                      <a:pt x="267" y="331"/>
                    </a:lnTo>
                    <a:lnTo>
                      <a:pt x="267" y="332"/>
                    </a:lnTo>
                    <a:lnTo>
                      <a:pt x="266" y="332"/>
                    </a:lnTo>
                    <a:lnTo>
                      <a:pt x="266" y="331"/>
                    </a:lnTo>
                    <a:lnTo>
                      <a:pt x="267" y="331"/>
                    </a:lnTo>
                    <a:lnTo>
                      <a:pt x="266" y="331"/>
                    </a:lnTo>
                    <a:lnTo>
                      <a:pt x="266" y="331"/>
                    </a:lnTo>
                    <a:lnTo>
                      <a:pt x="266" y="331"/>
                    </a:lnTo>
                    <a:lnTo>
                      <a:pt x="266" y="331"/>
                    </a:lnTo>
                    <a:lnTo>
                      <a:pt x="266" y="330"/>
                    </a:lnTo>
                    <a:lnTo>
                      <a:pt x="266" y="331"/>
                    </a:lnTo>
                    <a:lnTo>
                      <a:pt x="265" y="331"/>
                    </a:lnTo>
                    <a:lnTo>
                      <a:pt x="265" y="330"/>
                    </a:lnTo>
                    <a:lnTo>
                      <a:pt x="264" y="330"/>
                    </a:lnTo>
                    <a:lnTo>
                      <a:pt x="264" y="329"/>
                    </a:lnTo>
                    <a:lnTo>
                      <a:pt x="265" y="329"/>
                    </a:lnTo>
                    <a:lnTo>
                      <a:pt x="264" y="329"/>
                    </a:lnTo>
                    <a:lnTo>
                      <a:pt x="264" y="328"/>
                    </a:lnTo>
                    <a:lnTo>
                      <a:pt x="264" y="329"/>
                    </a:lnTo>
                    <a:lnTo>
                      <a:pt x="264" y="328"/>
                    </a:lnTo>
                    <a:lnTo>
                      <a:pt x="263" y="328"/>
                    </a:lnTo>
                    <a:lnTo>
                      <a:pt x="264" y="328"/>
                    </a:lnTo>
                    <a:lnTo>
                      <a:pt x="263" y="328"/>
                    </a:lnTo>
                    <a:lnTo>
                      <a:pt x="263" y="327"/>
                    </a:lnTo>
                    <a:lnTo>
                      <a:pt x="262" y="327"/>
                    </a:lnTo>
                    <a:lnTo>
                      <a:pt x="263" y="327"/>
                    </a:lnTo>
                    <a:lnTo>
                      <a:pt x="263" y="327"/>
                    </a:lnTo>
                    <a:lnTo>
                      <a:pt x="262" y="327"/>
                    </a:lnTo>
                    <a:lnTo>
                      <a:pt x="262" y="326"/>
                    </a:lnTo>
                    <a:lnTo>
                      <a:pt x="262" y="326"/>
                    </a:lnTo>
                    <a:lnTo>
                      <a:pt x="261" y="326"/>
                    </a:lnTo>
                    <a:lnTo>
                      <a:pt x="261" y="325"/>
                    </a:lnTo>
                    <a:lnTo>
                      <a:pt x="260" y="325"/>
                    </a:lnTo>
                    <a:lnTo>
                      <a:pt x="261" y="325"/>
                    </a:lnTo>
                    <a:lnTo>
                      <a:pt x="260" y="325"/>
                    </a:lnTo>
                    <a:lnTo>
                      <a:pt x="260" y="324"/>
                    </a:lnTo>
                    <a:lnTo>
                      <a:pt x="261" y="324"/>
                    </a:lnTo>
                    <a:lnTo>
                      <a:pt x="260" y="324"/>
                    </a:lnTo>
                    <a:lnTo>
                      <a:pt x="259" y="324"/>
                    </a:lnTo>
                    <a:lnTo>
                      <a:pt x="259" y="324"/>
                    </a:lnTo>
                    <a:lnTo>
                      <a:pt x="260" y="324"/>
                    </a:lnTo>
                    <a:lnTo>
                      <a:pt x="260" y="323"/>
                    </a:lnTo>
                    <a:lnTo>
                      <a:pt x="260" y="322"/>
                    </a:lnTo>
                    <a:lnTo>
                      <a:pt x="259" y="322"/>
                    </a:lnTo>
                    <a:lnTo>
                      <a:pt x="259" y="321"/>
                    </a:lnTo>
                    <a:lnTo>
                      <a:pt x="260" y="321"/>
                    </a:lnTo>
                    <a:lnTo>
                      <a:pt x="259" y="321"/>
                    </a:lnTo>
                    <a:lnTo>
                      <a:pt x="259" y="321"/>
                    </a:lnTo>
                    <a:lnTo>
                      <a:pt x="259" y="320"/>
                    </a:lnTo>
                    <a:lnTo>
                      <a:pt x="259" y="320"/>
                    </a:lnTo>
                    <a:lnTo>
                      <a:pt x="259" y="319"/>
                    </a:lnTo>
                    <a:lnTo>
                      <a:pt x="258" y="319"/>
                    </a:lnTo>
                    <a:lnTo>
                      <a:pt x="258" y="318"/>
                    </a:lnTo>
                    <a:lnTo>
                      <a:pt x="258" y="317"/>
                    </a:lnTo>
                    <a:lnTo>
                      <a:pt x="257" y="317"/>
                    </a:lnTo>
                    <a:lnTo>
                      <a:pt x="257" y="317"/>
                    </a:lnTo>
                    <a:lnTo>
                      <a:pt x="258" y="317"/>
                    </a:lnTo>
                    <a:lnTo>
                      <a:pt x="257" y="317"/>
                    </a:lnTo>
                    <a:lnTo>
                      <a:pt x="257" y="316"/>
                    </a:lnTo>
                    <a:lnTo>
                      <a:pt x="257" y="315"/>
                    </a:lnTo>
                    <a:lnTo>
                      <a:pt x="256" y="315"/>
                    </a:lnTo>
                    <a:lnTo>
                      <a:pt x="256" y="316"/>
                    </a:lnTo>
                    <a:lnTo>
                      <a:pt x="256" y="315"/>
                    </a:lnTo>
                    <a:lnTo>
                      <a:pt x="257" y="315"/>
                    </a:lnTo>
                    <a:lnTo>
                      <a:pt x="256" y="315"/>
                    </a:lnTo>
                    <a:lnTo>
                      <a:pt x="257" y="315"/>
                    </a:lnTo>
                    <a:lnTo>
                      <a:pt x="257" y="314"/>
                    </a:lnTo>
                    <a:lnTo>
                      <a:pt x="257" y="315"/>
                    </a:lnTo>
                    <a:lnTo>
                      <a:pt x="257" y="314"/>
                    </a:lnTo>
                    <a:lnTo>
                      <a:pt x="256" y="314"/>
                    </a:lnTo>
                    <a:lnTo>
                      <a:pt x="256" y="314"/>
                    </a:lnTo>
                    <a:lnTo>
                      <a:pt x="256" y="314"/>
                    </a:lnTo>
                    <a:lnTo>
                      <a:pt x="255" y="314"/>
                    </a:lnTo>
                    <a:lnTo>
                      <a:pt x="255" y="314"/>
                    </a:lnTo>
                    <a:lnTo>
                      <a:pt x="255" y="314"/>
                    </a:lnTo>
                    <a:lnTo>
                      <a:pt x="255" y="313"/>
                    </a:lnTo>
                    <a:lnTo>
                      <a:pt x="255" y="313"/>
                    </a:lnTo>
                    <a:lnTo>
                      <a:pt x="255" y="313"/>
                    </a:lnTo>
                    <a:lnTo>
                      <a:pt x="255" y="312"/>
                    </a:lnTo>
                    <a:lnTo>
                      <a:pt x="254" y="312"/>
                    </a:lnTo>
                    <a:lnTo>
                      <a:pt x="254" y="311"/>
                    </a:lnTo>
                    <a:lnTo>
                      <a:pt x="255" y="311"/>
                    </a:lnTo>
                    <a:lnTo>
                      <a:pt x="255" y="310"/>
                    </a:lnTo>
                    <a:lnTo>
                      <a:pt x="254" y="310"/>
                    </a:lnTo>
                    <a:lnTo>
                      <a:pt x="254" y="311"/>
                    </a:lnTo>
                    <a:lnTo>
                      <a:pt x="253" y="311"/>
                    </a:lnTo>
                    <a:lnTo>
                      <a:pt x="253" y="310"/>
                    </a:lnTo>
                    <a:lnTo>
                      <a:pt x="254" y="310"/>
                    </a:lnTo>
                    <a:lnTo>
                      <a:pt x="254" y="310"/>
                    </a:lnTo>
                    <a:lnTo>
                      <a:pt x="253" y="310"/>
                    </a:lnTo>
                    <a:lnTo>
                      <a:pt x="252" y="310"/>
                    </a:lnTo>
                    <a:lnTo>
                      <a:pt x="252" y="309"/>
                    </a:lnTo>
                    <a:lnTo>
                      <a:pt x="252" y="309"/>
                    </a:lnTo>
                    <a:lnTo>
                      <a:pt x="252" y="308"/>
                    </a:lnTo>
                    <a:lnTo>
                      <a:pt x="252" y="308"/>
                    </a:lnTo>
                    <a:lnTo>
                      <a:pt x="252" y="308"/>
                    </a:lnTo>
                    <a:lnTo>
                      <a:pt x="252" y="307"/>
                    </a:lnTo>
                    <a:lnTo>
                      <a:pt x="252" y="308"/>
                    </a:lnTo>
                    <a:lnTo>
                      <a:pt x="251" y="308"/>
                    </a:lnTo>
                    <a:lnTo>
                      <a:pt x="251" y="307"/>
                    </a:lnTo>
                    <a:lnTo>
                      <a:pt x="250" y="307"/>
                    </a:lnTo>
                    <a:lnTo>
                      <a:pt x="249" y="307"/>
                    </a:lnTo>
                    <a:lnTo>
                      <a:pt x="250" y="307"/>
                    </a:lnTo>
                    <a:lnTo>
                      <a:pt x="250" y="307"/>
                    </a:lnTo>
                    <a:lnTo>
                      <a:pt x="249" y="307"/>
                    </a:lnTo>
                    <a:lnTo>
                      <a:pt x="248" y="307"/>
                    </a:lnTo>
                    <a:lnTo>
                      <a:pt x="248" y="306"/>
                    </a:lnTo>
                    <a:lnTo>
                      <a:pt x="248" y="307"/>
                    </a:lnTo>
                    <a:lnTo>
                      <a:pt x="248" y="306"/>
                    </a:lnTo>
                    <a:lnTo>
                      <a:pt x="248" y="306"/>
                    </a:lnTo>
                    <a:lnTo>
                      <a:pt x="248" y="305"/>
                    </a:lnTo>
                    <a:lnTo>
                      <a:pt x="247" y="305"/>
                    </a:lnTo>
                    <a:lnTo>
                      <a:pt x="247" y="304"/>
                    </a:lnTo>
                    <a:lnTo>
                      <a:pt x="247" y="303"/>
                    </a:lnTo>
                    <a:lnTo>
                      <a:pt x="247" y="303"/>
                    </a:lnTo>
                    <a:lnTo>
                      <a:pt x="246" y="303"/>
                    </a:lnTo>
                    <a:lnTo>
                      <a:pt x="246" y="302"/>
                    </a:lnTo>
                    <a:lnTo>
                      <a:pt x="245" y="302"/>
                    </a:lnTo>
                    <a:lnTo>
                      <a:pt x="245" y="302"/>
                    </a:lnTo>
                    <a:lnTo>
                      <a:pt x="245" y="301"/>
                    </a:lnTo>
                    <a:lnTo>
                      <a:pt x="245" y="302"/>
                    </a:lnTo>
                    <a:lnTo>
                      <a:pt x="244" y="302"/>
                    </a:lnTo>
                    <a:lnTo>
                      <a:pt x="244" y="301"/>
                    </a:lnTo>
                    <a:lnTo>
                      <a:pt x="245" y="301"/>
                    </a:lnTo>
                    <a:lnTo>
                      <a:pt x="244" y="301"/>
                    </a:lnTo>
                    <a:lnTo>
                      <a:pt x="245" y="301"/>
                    </a:lnTo>
                    <a:lnTo>
                      <a:pt x="245" y="300"/>
                    </a:lnTo>
                    <a:lnTo>
                      <a:pt x="245" y="301"/>
                    </a:lnTo>
                    <a:lnTo>
                      <a:pt x="245" y="300"/>
                    </a:lnTo>
                    <a:lnTo>
                      <a:pt x="244" y="300"/>
                    </a:lnTo>
                    <a:lnTo>
                      <a:pt x="245" y="300"/>
                    </a:lnTo>
                    <a:lnTo>
                      <a:pt x="245" y="300"/>
                    </a:lnTo>
                    <a:lnTo>
                      <a:pt x="245" y="299"/>
                    </a:lnTo>
                    <a:lnTo>
                      <a:pt x="244" y="299"/>
                    </a:lnTo>
                    <a:lnTo>
                      <a:pt x="244" y="300"/>
                    </a:lnTo>
                    <a:lnTo>
                      <a:pt x="244" y="299"/>
                    </a:lnTo>
                    <a:lnTo>
                      <a:pt x="243" y="299"/>
                    </a:lnTo>
                    <a:lnTo>
                      <a:pt x="243" y="298"/>
                    </a:lnTo>
                    <a:lnTo>
                      <a:pt x="244" y="298"/>
                    </a:lnTo>
                    <a:lnTo>
                      <a:pt x="243" y="298"/>
                    </a:lnTo>
                    <a:lnTo>
                      <a:pt x="243" y="297"/>
                    </a:lnTo>
                    <a:lnTo>
                      <a:pt x="244" y="297"/>
                    </a:lnTo>
                    <a:lnTo>
                      <a:pt x="244" y="296"/>
                    </a:lnTo>
                    <a:lnTo>
                      <a:pt x="244" y="296"/>
                    </a:lnTo>
                    <a:lnTo>
                      <a:pt x="243" y="296"/>
                    </a:lnTo>
                    <a:lnTo>
                      <a:pt x="243" y="295"/>
                    </a:lnTo>
                    <a:lnTo>
                      <a:pt x="244" y="295"/>
                    </a:lnTo>
                    <a:lnTo>
                      <a:pt x="243" y="295"/>
                    </a:lnTo>
                    <a:lnTo>
                      <a:pt x="243" y="294"/>
                    </a:lnTo>
                    <a:lnTo>
                      <a:pt x="244" y="294"/>
                    </a:lnTo>
                    <a:lnTo>
                      <a:pt x="243" y="294"/>
                    </a:lnTo>
                    <a:lnTo>
                      <a:pt x="243" y="293"/>
                    </a:lnTo>
                    <a:lnTo>
                      <a:pt x="242" y="293"/>
                    </a:lnTo>
                    <a:lnTo>
                      <a:pt x="242" y="294"/>
                    </a:lnTo>
                    <a:lnTo>
                      <a:pt x="242" y="293"/>
                    </a:lnTo>
                    <a:lnTo>
                      <a:pt x="242" y="293"/>
                    </a:lnTo>
                    <a:lnTo>
                      <a:pt x="242" y="293"/>
                    </a:lnTo>
                    <a:lnTo>
                      <a:pt x="242" y="292"/>
                    </a:lnTo>
                    <a:lnTo>
                      <a:pt x="242" y="293"/>
                    </a:lnTo>
                    <a:lnTo>
                      <a:pt x="242" y="292"/>
                    </a:lnTo>
                    <a:lnTo>
                      <a:pt x="242" y="291"/>
                    </a:lnTo>
                    <a:lnTo>
                      <a:pt x="241" y="291"/>
                    </a:lnTo>
                    <a:lnTo>
                      <a:pt x="241" y="290"/>
                    </a:lnTo>
                    <a:lnTo>
                      <a:pt x="241" y="291"/>
                    </a:lnTo>
                    <a:lnTo>
                      <a:pt x="242" y="291"/>
                    </a:lnTo>
                    <a:lnTo>
                      <a:pt x="242" y="290"/>
                    </a:lnTo>
                    <a:lnTo>
                      <a:pt x="241" y="290"/>
                    </a:lnTo>
                    <a:lnTo>
                      <a:pt x="242" y="290"/>
                    </a:lnTo>
                    <a:lnTo>
                      <a:pt x="241" y="290"/>
                    </a:lnTo>
                    <a:lnTo>
                      <a:pt x="242" y="290"/>
                    </a:lnTo>
                    <a:lnTo>
                      <a:pt x="242" y="290"/>
                    </a:lnTo>
                    <a:lnTo>
                      <a:pt x="242" y="290"/>
                    </a:lnTo>
                    <a:lnTo>
                      <a:pt x="242" y="290"/>
                    </a:lnTo>
                    <a:lnTo>
                      <a:pt x="241" y="290"/>
                    </a:lnTo>
                    <a:lnTo>
                      <a:pt x="240" y="290"/>
                    </a:lnTo>
                    <a:lnTo>
                      <a:pt x="240" y="289"/>
                    </a:lnTo>
                    <a:lnTo>
                      <a:pt x="241" y="289"/>
                    </a:lnTo>
                    <a:lnTo>
                      <a:pt x="240" y="289"/>
                    </a:lnTo>
                    <a:lnTo>
                      <a:pt x="241" y="289"/>
                    </a:lnTo>
                    <a:lnTo>
                      <a:pt x="241" y="288"/>
                    </a:lnTo>
                    <a:lnTo>
                      <a:pt x="240" y="288"/>
                    </a:lnTo>
                    <a:lnTo>
                      <a:pt x="241" y="288"/>
                    </a:lnTo>
                    <a:lnTo>
                      <a:pt x="241" y="287"/>
                    </a:lnTo>
                    <a:lnTo>
                      <a:pt x="240" y="287"/>
                    </a:lnTo>
                    <a:lnTo>
                      <a:pt x="240" y="286"/>
                    </a:lnTo>
                    <a:lnTo>
                      <a:pt x="239" y="286"/>
                    </a:lnTo>
                    <a:lnTo>
                      <a:pt x="239" y="286"/>
                    </a:lnTo>
                    <a:lnTo>
                      <a:pt x="238" y="286"/>
                    </a:lnTo>
                    <a:lnTo>
                      <a:pt x="239" y="286"/>
                    </a:lnTo>
                    <a:lnTo>
                      <a:pt x="238" y="286"/>
                    </a:lnTo>
                    <a:lnTo>
                      <a:pt x="238" y="285"/>
                    </a:lnTo>
                    <a:lnTo>
                      <a:pt x="239" y="285"/>
                    </a:lnTo>
                    <a:lnTo>
                      <a:pt x="238" y="284"/>
                    </a:lnTo>
                    <a:lnTo>
                      <a:pt x="238" y="283"/>
                    </a:lnTo>
                    <a:lnTo>
                      <a:pt x="238" y="283"/>
                    </a:lnTo>
                    <a:lnTo>
                      <a:pt x="238" y="282"/>
                    </a:lnTo>
                    <a:lnTo>
                      <a:pt x="238" y="282"/>
                    </a:lnTo>
                    <a:lnTo>
                      <a:pt x="238" y="281"/>
                    </a:lnTo>
                    <a:lnTo>
                      <a:pt x="237" y="281"/>
                    </a:lnTo>
                    <a:lnTo>
                      <a:pt x="237" y="280"/>
                    </a:lnTo>
                    <a:lnTo>
                      <a:pt x="236" y="280"/>
                    </a:lnTo>
                    <a:lnTo>
                      <a:pt x="236" y="279"/>
                    </a:lnTo>
                    <a:lnTo>
                      <a:pt x="236" y="280"/>
                    </a:lnTo>
                    <a:lnTo>
                      <a:pt x="235" y="280"/>
                    </a:lnTo>
                    <a:lnTo>
                      <a:pt x="235" y="279"/>
                    </a:lnTo>
                    <a:lnTo>
                      <a:pt x="235" y="280"/>
                    </a:lnTo>
                    <a:lnTo>
                      <a:pt x="235" y="279"/>
                    </a:lnTo>
                    <a:lnTo>
                      <a:pt x="235" y="280"/>
                    </a:lnTo>
                    <a:lnTo>
                      <a:pt x="235" y="279"/>
                    </a:lnTo>
                    <a:lnTo>
                      <a:pt x="235" y="279"/>
                    </a:lnTo>
                    <a:lnTo>
                      <a:pt x="234" y="279"/>
                    </a:lnTo>
                    <a:lnTo>
                      <a:pt x="235" y="279"/>
                    </a:lnTo>
                    <a:lnTo>
                      <a:pt x="235" y="279"/>
                    </a:lnTo>
                    <a:lnTo>
                      <a:pt x="234" y="279"/>
                    </a:lnTo>
                    <a:lnTo>
                      <a:pt x="234" y="278"/>
                    </a:lnTo>
                    <a:lnTo>
                      <a:pt x="233" y="278"/>
                    </a:lnTo>
                    <a:lnTo>
                      <a:pt x="233" y="277"/>
                    </a:lnTo>
                    <a:lnTo>
                      <a:pt x="232" y="277"/>
                    </a:lnTo>
                    <a:lnTo>
                      <a:pt x="232" y="276"/>
                    </a:lnTo>
                    <a:lnTo>
                      <a:pt x="231" y="276"/>
                    </a:lnTo>
                    <a:lnTo>
                      <a:pt x="231" y="276"/>
                    </a:lnTo>
                    <a:lnTo>
                      <a:pt x="231" y="276"/>
                    </a:lnTo>
                    <a:lnTo>
                      <a:pt x="231" y="276"/>
                    </a:lnTo>
                    <a:lnTo>
                      <a:pt x="230" y="276"/>
                    </a:lnTo>
                    <a:lnTo>
                      <a:pt x="229" y="276"/>
                    </a:lnTo>
                    <a:lnTo>
                      <a:pt x="229" y="277"/>
                    </a:lnTo>
                    <a:lnTo>
                      <a:pt x="228" y="277"/>
                    </a:lnTo>
                    <a:lnTo>
                      <a:pt x="228" y="276"/>
                    </a:lnTo>
                    <a:lnTo>
                      <a:pt x="228" y="277"/>
                    </a:lnTo>
                    <a:lnTo>
                      <a:pt x="228" y="276"/>
                    </a:lnTo>
                    <a:lnTo>
                      <a:pt x="228" y="276"/>
                    </a:lnTo>
                    <a:lnTo>
                      <a:pt x="228" y="276"/>
                    </a:lnTo>
                    <a:lnTo>
                      <a:pt x="228" y="276"/>
                    </a:lnTo>
                    <a:lnTo>
                      <a:pt x="228" y="276"/>
                    </a:lnTo>
                    <a:lnTo>
                      <a:pt x="228" y="276"/>
                    </a:lnTo>
                    <a:lnTo>
                      <a:pt x="228" y="276"/>
                    </a:lnTo>
                    <a:lnTo>
                      <a:pt x="228" y="276"/>
                    </a:lnTo>
                    <a:lnTo>
                      <a:pt x="228" y="276"/>
                    </a:lnTo>
                    <a:lnTo>
                      <a:pt x="228" y="275"/>
                    </a:lnTo>
                    <a:lnTo>
                      <a:pt x="228" y="274"/>
                    </a:lnTo>
                    <a:lnTo>
                      <a:pt x="228" y="273"/>
                    </a:lnTo>
                    <a:lnTo>
                      <a:pt x="227" y="273"/>
                    </a:lnTo>
                    <a:lnTo>
                      <a:pt x="228" y="273"/>
                    </a:lnTo>
                    <a:lnTo>
                      <a:pt x="227" y="273"/>
                    </a:lnTo>
                    <a:lnTo>
                      <a:pt x="228" y="273"/>
                    </a:lnTo>
                    <a:lnTo>
                      <a:pt x="227" y="273"/>
                    </a:lnTo>
                    <a:lnTo>
                      <a:pt x="228" y="273"/>
                    </a:lnTo>
                    <a:lnTo>
                      <a:pt x="228" y="272"/>
                    </a:lnTo>
                    <a:lnTo>
                      <a:pt x="227" y="272"/>
                    </a:lnTo>
                    <a:lnTo>
                      <a:pt x="227" y="273"/>
                    </a:lnTo>
                    <a:lnTo>
                      <a:pt x="227" y="272"/>
                    </a:lnTo>
                    <a:lnTo>
                      <a:pt x="226" y="272"/>
                    </a:lnTo>
                    <a:lnTo>
                      <a:pt x="227" y="272"/>
                    </a:lnTo>
                    <a:lnTo>
                      <a:pt x="226" y="272"/>
                    </a:lnTo>
                    <a:lnTo>
                      <a:pt x="227" y="272"/>
                    </a:lnTo>
                    <a:lnTo>
                      <a:pt x="226" y="272"/>
                    </a:lnTo>
                    <a:lnTo>
                      <a:pt x="226" y="272"/>
                    </a:lnTo>
                    <a:lnTo>
                      <a:pt x="226" y="271"/>
                    </a:lnTo>
                    <a:lnTo>
                      <a:pt x="225" y="271"/>
                    </a:lnTo>
                    <a:lnTo>
                      <a:pt x="225" y="270"/>
                    </a:lnTo>
                    <a:lnTo>
                      <a:pt x="225" y="271"/>
                    </a:lnTo>
                    <a:lnTo>
                      <a:pt x="225" y="270"/>
                    </a:lnTo>
                    <a:lnTo>
                      <a:pt x="224" y="270"/>
                    </a:lnTo>
                    <a:lnTo>
                      <a:pt x="225" y="270"/>
                    </a:lnTo>
                    <a:lnTo>
                      <a:pt x="224" y="270"/>
                    </a:lnTo>
                    <a:lnTo>
                      <a:pt x="224" y="269"/>
                    </a:lnTo>
                    <a:lnTo>
                      <a:pt x="224" y="270"/>
                    </a:lnTo>
                    <a:lnTo>
                      <a:pt x="224" y="269"/>
                    </a:lnTo>
                    <a:lnTo>
                      <a:pt x="224" y="269"/>
                    </a:lnTo>
                    <a:lnTo>
                      <a:pt x="224" y="268"/>
                    </a:lnTo>
                    <a:lnTo>
                      <a:pt x="224" y="268"/>
                    </a:lnTo>
                    <a:lnTo>
                      <a:pt x="224" y="268"/>
                    </a:lnTo>
                    <a:lnTo>
                      <a:pt x="224" y="268"/>
                    </a:lnTo>
                    <a:lnTo>
                      <a:pt x="224" y="267"/>
                    </a:lnTo>
                    <a:lnTo>
                      <a:pt x="224" y="266"/>
                    </a:lnTo>
                    <a:lnTo>
                      <a:pt x="224" y="267"/>
                    </a:lnTo>
                    <a:lnTo>
                      <a:pt x="224" y="266"/>
                    </a:lnTo>
                    <a:lnTo>
                      <a:pt x="224" y="265"/>
                    </a:lnTo>
                    <a:lnTo>
                      <a:pt x="224" y="266"/>
                    </a:lnTo>
                    <a:lnTo>
                      <a:pt x="224" y="265"/>
                    </a:lnTo>
                    <a:lnTo>
                      <a:pt x="224" y="265"/>
                    </a:lnTo>
                    <a:lnTo>
                      <a:pt x="224" y="265"/>
                    </a:lnTo>
                    <a:lnTo>
                      <a:pt x="224" y="264"/>
                    </a:lnTo>
                    <a:lnTo>
                      <a:pt x="224" y="264"/>
                    </a:lnTo>
                    <a:lnTo>
                      <a:pt x="223" y="264"/>
                    </a:lnTo>
                    <a:lnTo>
                      <a:pt x="222" y="264"/>
                    </a:lnTo>
                    <a:lnTo>
                      <a:pt x="222" y="263"/>
                    </a:lnTo>
                    <a:lnTo>
                      <a:pt x="222" y="264"/>
                    </a:lnTo>
                    <a:lnTo>
                      <a:pt x="222" y="263"/>
                    </a:lnTo>
                    <a:lnTo>
                      <a:pt x="222" y="264"/>
                    </a:lnTo>
                    <a:lnTo>
                      <a:pt x="221" y="264"/>
                    </a:lnTo>
                    <a:lnTo>
                      <a:pt x="221" y="263"/>
                    </a:lnTo>
                    <a:lnTo>
                      <a:pt x="221" y="263"/>
                    </a:lnTo>
                    <a:lnTo>
                      <a:pt x="221" y="262"/>
                    </a:lnTo>
                    <a:lnTo>
                      <a:pt x="221" y="263"/>
                    </a:lnTo>
                    <a:lnTo>
                      <a:pt x="221" y="262"/>
                    </a:lnTo>
                    <a:lnTo>
                      <a:pt x="220" y="262"/>
                    </a:lnTo>
                    <a:lnTo>
                      <a:pt x="220" y="262"/>
                    </a:lnTo>
                    <a:lnTo>
                      <a:pt x="220" y="261"/>
                    </a:lnTo>
                    <a:lnTo>
                      <a:pt x="219" y="261"/>
                    </a:lnTo>
                    <a:lnTo>
                      <a:pt x="219" y="260"/>
                    </a:lnTo>
                    <a:lnTo>
                      <a:pt x="218" y="260"/>
                    </a:lnTo>
                    <a:lnTo>
                      <a:pt x="218" y="259"/>
                    </a:lnTo>
                    <a:lnTo>
                      <a:pt x="219" y="259"/>
                    </a:lnTo>
                    <a:lnTo>
                      <a:pt x="218" y="259"/>
                    </a:lnTo>
                    <a:lnTo>
                      <a:pt x="217" y="259"/>
                    </a:lnTo>
                    <a:lnTo>
                      <a:pt x="217" y="259"/>
                    </a:lnTo>
                    <a:lnTo>
                      <a:pt x="217" y="258"/>
                    </a:lnTo>
                    <a:lnTo>
                      <a:pt x="216" y="258"/>
                    </a:lnTo>
                    <a:lnTo>
                      <a:pt x="216" y="257"/>
                    </a:lnTo>
                    <a:lnTo>
                      <a:pt x="216" y="258"/>
                    </a:lnTo>
                    <a:lnTo>
                      <a:pt x="215" y="258"/>
                    </a:lnTo>
                    <a:lnTo>
                      <a:pt x="214" y="258"/>
                    </a:lnTo>
                    <a:lnTo>
                      <a:pt x="214" y="257"/>
                    </a:lnTo>
                    <a:lnTo>
                      <a:pt x="215" y="257"/>
                    </a:lnTo>
                    <a:lnTo>
                      <a:pt x="214" y="257"/>
                    </a:lnTo>
                    <a:lnTo>
                      <a:pt x="214" y="256"/>
                    </a:lnTo>
                    <a:lnTo>
                      <a:pt x="214" y="256"/>
                    </a:lnTo>
                    <a:lnTo>
                      <a:pt x="214" y="255"/>
                    </a:lnTo>
                    <a:lnTo>
                      <a:pt x="213" y="255"/>
                    </a:lnTo>
                    <a:lnTo>
                      <a:pt x="213" y="255"/>
                    </a:lnTo>
                    <a:lnTo>
                      <a:pt x="212" y="255"/>
                    </a:lnTo>
                    <a:lnTo>
                      <a:pt x="212" y="254"/>
                    </a:lnTo>
                    <a:lnTo>
                      <a:pt x="212" y="255"/>
                    </a:lnTo>
                    <a:lnTo>
                      <a:pt x="212" y="254"/>
                    </a:lnTo>
                    <a:lnTo>
                      <a:pt x="211" y="254"/>
                    </a:lnTo>
                    <a:lnTo>
                      <a:pt x="211" y="253"/>
                    </a:lnTo>
                    <a:lnTo>
                      <a:pt x="211" y="252"/>
                    </a:lnTo>
                    <a:lnTo>
                      <a:pt x="211" y="253"/>
                    </a:lnTo>
                    <a:lnTo>
                      <a:pt x="211" y="253"/>
                    </a:lnTo>
                    <a:lnTo>
                      <a:pt x="211" y="252"/>
                    </a:lnTo>
                    <a:lnTo>
                      <a:pt x="211" y="252"/>
                    </a:lnTo>
                    <a:lnTo>
                      <a:pt x="211" y="252"/>
                    </a:lnTo>
                    <a:lnTo>
                      <a:pt x="211" y="252"/>
                    </a:lnTo>
                    <a:lnTo>
                      <a:pt x="210" y="252"/>
                    </a:lnTo>
                    <a:lnTo>
                      <a:pt x="210" y="251"/>
                    </a:lnTo>
                    <a:lnTo>
                      <a:pt x="209" y="251"/>
                    </a:lnTo>
                    <a:lnTo>
                      <a:pt x="208" y="251"/>
                    </a:lnTo>
                    <a:lnTo>
                      <a:pt x="207" y="251"/>
                    </a:lnTo>
                    <a:lnTo>
                      <a:pt x="207" y="252"/>
                    </a:lnTo>
                    <a:lnTo>
                      <a:pt x="207" y="251"/>
                    </a:lnTo>
                    <a:lnTo>
                      <a:pt x="207" y="251"/>
                    </a:lnTo>
                    <a:lnTo>
                      <a:pt x="207" y="251"/>
                    </a:lnTo>
                    <a:lnTo>
                      <a:pt x="207" y="250"/>
                    </a:lnTo>
                    <a:lnTo>
                      <a:pt x="207" y="251"/>
                    </a:lnTo>
                    <a:lnTo>
                      <a:pt x="207" y="250"/>
                    </a:lnTo>
                    <a:lnTo>
                      <a:pt x="207" y="250"/>
                    </a:lnTo>
                    <a:lnTo>
                      <a:pt x="207" y="251"/>
                    </a:lnTo>
                    <a:lnTo>
                      <a:pt x="207" y="250"/>
                    </a:lnTo>
                    <a:lnTo>
                      <a:pt x="207" y="251"/>
                    </a:lnTo>
                    <a:lnTo>
                      <a:pt x="206" y="251"/>
                    </a:lnTo>
                    <a:lnTo>
                      <a:pt x="206" y="250"/>
                    </a:lnTo>
                    <a:lnTo>
                      <a:pt x="206" y="251"/>
                    </a:lnTo>
                    <a:lnTo>
                      <a:pt x="205" y="251"/>
                    </a:lnTo>
                    <a:lnTo>
                      <a:pt x="205" y="252"/>
                    </a:lnTo>
                    <a:lnTo>
                      <a:pt x="205" y="251"/>
                    </a:lnTo>
                    <a:lnTo>
                      <a:pt x="204" y="251"/>
                    </a:lnTo>
                    <a:lnTo>
                      <a:pt x="204" y="251"/>
                    </a:lnTo>
                    <a:lnTo>
                      <a:pt x="204" y="250"/>
                    </a:lnTo>
                    <a:lnTo>
                      <a:pt x="203" y="250"/>
                    </a:lnTo>
                    <a:lnTo>
                      <a:pt x="204" y="250"/>
                    </a:lnTo>
                    <a:lnTo>
                      <a:pt x="204" y="251"/>
                    </a:lnTo>
                    <a:lnTo>
                      <a:pt x="203" y="251"/>
                    </a:lnTo>
                    <a:lnTo>
                      <a:pt x="203" y="250"/>
                    </a:lnTo>
                    <a:lnTo>
                      <a:pt x="202" y="250"/>
                    </a:lnTo>
                    <a:lnTo>
                      <a:pt x="203" y="250"/>
                    </a:lnTo>
                    <a:lnTo>
                      <a:pt x="203" y="249"/>
                    </a:lnTo>
                    <a:lnTo>
                      <a:pt x="202" y="249"/>
                    </a:lnTo>
                    <a:lnTo>
                      <a:pt x="203" y="249"/>
                    </a:lnTo>
                    <a:lnTo>
                      <a:pt x="202" y="249"/>
                    </a:lnTo>
                    <a:lnTo>
                      <a:pt x="202" y="248"/>
                    </a:lnTo>
                    <a:lnTo>
                      <a:pt x="201" y="248"/>
                    </a:lnTo>
                    <a:lnTo>
                      <a:pt x="201" y="248"/>
                    </a:lnTo>
                    <a:lnTo>
                      <a:pt x="200" y="248"/>
                    </a:lnTo>
                    <a:lnTo>
                      <a:pt x="200" y="247"/>
                    </a:lnTo>
                    <a:lnTo>
                      <a:pt x="200" y="246"/>
                    </a:lnTo>
                    <a:lnTo>
                      <a:pt x="199" y="246"/>
                    </a:lnTo>
                    <a:lnTo>
                      <a:pt x="199" y="245"/>
                    </a:lnTo>
                    <a:lnTo>
                      <a:pt x="198" y="245"/>
                    </a:lnTo>
                    <a:lnTo>
                      <a:pt x="198" y="245"/>
                    </a:lnTo>
                    <a:lnTo>
                      <a:pt x="198" y="244"/>
                    </a:lnTo>
                    <a:lnTo>
                      <a:pt x="197" y="244"/>
                    </a:lnTo>
                    <a:lnTo>
                      <a:pt x="197" y="243"/>
                    </a:lnTo>
                    <a:lnTo>
                      <a:pt x="197" y="243"/>
                    </a:lnTo>
                    <a:lnTo>
                      <a:pt x="197" y="242"/>
                    </a:lnTo>
                    <a:lnTo>
                      <a:pt x="196" y="242"/>
                    </a:lnTo>
                    <a:lnTo>
                      <a:pt x="196" y="241"/>
                    </a:lnTo>
                    <a:lnTo>
                      <a:pt x="195" y="241"/>
                    </a:lnTo>
                    <a:lnTo>
                      <a:pt x="195" y="241"/>
                    </a:lnTo>
                    <a:lnTo>
                      <a:pt x="194" y="241"/>
                    </a:lnTo>
                    <a:lnTo>
                      <a:pt x="194" y="240"/>
                    </a:lnTo>
                    <a:lnTo>
                      <a:pt x="193" y="240"/>
                    </a:lnTo>
                    <a:lnTo>
                      <a:pt x="193" y="240"/>
                    </a:lnTo>
                    <a:lnTo>
                      <a:pt x="193" y="239"/>
                    </a:lnTo>
                    <a:lnTo>
                      <a:pt x="192" y="239"/>
                    </a:lnTo>
                    <a:lnTo>
                      <a:pt x="192" y="240"/>
                    </a:lnTo>
                    <a:lnTo>
                      <a:pt x="192" y="239"/>
                    </a:lnTo>
                    <a:lnTo>
                      <a:pt x="191" y="239"/>
                    </a:lnTo>
                    <a:lnTo>
                      <a:pt x="191" y="240"/>
                    </a:lnTo>
                    <a:lnTo>
                      <a:pt x="190" y="240"/>
                    </a:lnTo>
                    <a:lnTo>
                      <a:pt x="190" y="239"/>
                    </a:lnTo>
                    <a:lnTo>
                      <a:pt x="190" y="238"/>
                    </a:lnTo>
                    <a:lnTo>
                      <a:pt x="190" y="238"/>
                    </a:lnTo>
                    <a:lnTo>
                      <a:pt x="190" y="238"/>
                    </a:lnTo>
                    <a:lnTo>
                      <a:pt x="189" y="238"/>
                    </a:lnTo>
                    <a:lnTo>
                      <a:pt x="189" y="237"/>
                    </a:lnTo>
                    <a:lnTo>
                      <a:pt x="188" y="237"/>
                    </a:lnTo>
                    <a:lnTo>
                      <a:pt x="187" y="237"/>
                    </a:lnTo>
                    <a:lnTo>
                      <a:pt x="187" y="236"/>
                    </a:lnTo>
                    <a:lnTo>
                      <a:pt x="186" y="236"/>
                    </a:lnTo>
                    <a:lnTo>
                      <a:pt x="186" y="235"/>
                    </a:lnTo>
                    <a:lnTo>
                      <a:pt x="186" y="235"/>
                    </a:lnTo>
                    <a:lnTo>
                      <a:pt x="186" y="234"/>
                    </a:lnTo>
                    <a:lnTo>
                      <a:pt x="186" y="234"/>
                    </a:lnTo>
                    <a:lnTo>
                      <a:pt x="185" y="234"/>
                    </a:lnTo>
                    <a:lnTo>
                      <a:pt x="185" y="233"/>
                    </a:lnTo>
                    <a:lnTo>
                      <a:pt x="184" y="233"/>
                    </a:lnTo>
                    <a:lnTo>
                      <a:pt x="184" y="232"/>
                    </a:lnTo>
                    <a:lnTo>
                      <a:pt x="185" y="232"/>
                    </a:lnTo>
                    <a:lnTo>
                      <a:pt x="184" y="232"/>
                    </a:lnTo>
                    <a:lnTo>
                      <a:pt x="184" y="231"/>
                    </a:lnTo>
                    <a:lnTo>
                      <a:pt x="183" y="231"/>
                    </a:lnTo>
                    <a:lnTo>
                      <a:pt x="183" y="231"/>
                    </a:lnTo>
                    <a:lnTo>
                      <a:pt x="183" y="231"/>
                    </a:lnTo>
                    <a:lnTo>
                      <a:pt x="183" y="230"/>
                    </a:lnTo>
                    <a:lnTo>
                      <a:pt x="182" y="230"/>
                    </a:lnTo>
                    <a:lnTo>
                      <a:pt x="181" y="230"/>
                    </a:lnTo>
                    <a:lnTo>
                      <a:pt x="181" y="229"/>
                    </a:lnTo>
                    <a:lnTo>
                      <a:pt x="180" y="229"/>
                    </a:lnTo>
                    <a:lnTo>
                      <a:pt x="180" y="228"/>
                    </a:lnTo>
                    <a:lnTo>
                      <a:pt x="180" y="228"/>
                    </a:lnTo>
                    <a:lnTo>
                      <a:pt x="180" y="228"/>
                    </a:lnTo>
                    <a:lnTo>
                      <a:pt x="179" y="228"/>
                    </a:lnTo>
                    <a:lnTo>
                      <a:pt x="179" y="227"/>
                    </a:lnTo>
                    <a:lnTo>
                      <a:pt x="179" y="226"/>
                    </a:lnTo>
                    <a:lnTo>
                      <a:pt x="179" y="225"/>
                    </a:lnTo>
                    <a:lnTo>
                      <a:pt x="178" y="225"/>
                    </a:lnTo>
                    <a:lnTo>
                      <a:pt x="178" y="224"/>
                    </a:lnTo>
                    <a:lnTo>
                      <a:pt x="177" y="224"/>
                    </a:lnTo>
                    <a:lnTo>
                      <a:pt x="176" y="224"/>
                    </a:lnTo>
                    <a:lnTo>
                      <a:pt x="176" y="224"/>
                    </a:lnTo>
                    <a:lnTo>
                      <a:pt x="175" y="224"/>
                    </a:lnTo>
                    <a:lnTo>
                      <a:pt x="174" y="224"/>
                    </a:lnTo>
                    <a:lnTo>
                      <a:pt x="174" y="224"/>
                    </a:lnTo>
                    <a:lnTo>
                      <a:pt x="173" y="224"/>
                    </a:lnTo>
                    <a:lnTo>
                      <a:pt x="173" y="223"/>
                    </a:lnTo>
                    <a:lnTo>
                      <a:pt x="173" y="222"/>
                    </a:lnTo>
                    <a:lnTo>
                      <a:pt x="173" y="221"/>
                    </a:lnTo>
                    <a:lnTo>
                      <a:pt x="172" y="221"/>
                    </a:lnTo>
                    <a:lnTo>
                      <a:pt x="172" y="221"/>
                    </a:lnTo>
                    <a:lnTo>
                      <a:pt x="172" y="220"/>
                    </a:lnTo>
                    <a:lnTo>
                      <a:pt x="171" y="220"/>
                    </a:lnTo>
                    <a:lnTo>
                      <a:pt x="171" y="219"/>
                    </a:lnTo>
                    <a:lnTo>
                      <a:pt x="170" y="219"/>
                    </a:lnTo>
                    <a:lnTo>
                      <a:pt x="170" y="218"/>
                    </a:lnTo>
                    <a:lnTo>
                      <a:pt x="170" y="217"/>
                    </a:lnTo>
                    <a:lnTo>
                      <a:pt x="170" y="217"/>
                    </a:lnTo>
                    <a:lnTo>
                      <a:pt x="170" y="216"/>
                    </a:lnTo>
                    <a:lnTo>
                      <a:pt x="169" y="216"/>
                    </a:lnTo>
                    <a:lnTo>
                      <a:pt x="169" y="216"/>
                    </a:lnTo>
                    <a:lnTo>
                      <a:pt x="168" y="216"/>
                    </a:lnTo>
                    <a:lnTo>
                      <a:pt x="167" y="216"/>
                    </a:lnTo>
                    <a:lnTo>
                      <a:pt x="167" y="215"/>
                    </a:lnTo>
                    <a:lnTo>
                      <a:pt x="166" y="215"/>
                    </a:lnTo>
                    <a:lnTo>
                      <a:pt x="166" y="215"/>
                    </a:lnTo>
                    <a:lnTo>
                      <a:pt x="165" y="215"/>
                    </a:lnTo>
                    <a:lnTo>
                      <a:pt x="165" y="214"/>
                    </a:lnTo>
                    <a:lnTo>
                      <a:pt x="164" y="214"/>
                    </a:lnTo>
                    <a:lnTo>
                      <a:pt x="164" y="214"/>
                    </a:lnTo>
                    <a:lnTo>
                      <a:pt x="164" y="213"/>
                    </a:lnTo>
                    <a:lnTo>
                      <a:pt x="163" y="213"/>
                    </a:lnTo>
                    <a:lnTo>
                      <a:pt x="163" y="212"/>
                    </a:lnTo>
                    <a:lnTo>
                      <a:pt x="162" y="212"/>
                    </a:lnTo>
                    <a:lnTo>
                      <a:pt x="162" y="211"/>
                    </a:lnTo>
                    <a:lnTo>
                      <a:pt x="162" y="211"/>
                    </a:lnTo>
                    <a:lnTo>
                      <a:pt x="161" y="211"/>
                    </a:lnTo>
                    <a:lnTo>
                      <a:pt x="161" y="210"/>
                    </a:lnTo>
                    <a:lnTo>
                      <a:pt x="161" y="211"/>
                    </a:lnTo>
                    <a:lnTo>
                      <a:pt x="161" y="210"/>
                    </a:lnTo>
                    <a:lnTo>
                      <a:pt x="160" y="210"/>
                    </a:lnTo>
                    <a:lnTo>
                      <a:pt x="159" y="210"/>
                    </a:lnTo>
                    <a:lnTo>
                      <a:pt x="159" y="210"/>
                    </a:lnTo>
                    <a:lnTo>
                      <a:pt x="159" y="210"/>
                    </a:lnTo>
                    <a:lnTo>
                      <a:pt x="159" y="209"/>
                    </a:lnTo>
                    <a:lnTo>
                      <a:pt x="158" y="209"/>
                    </a:lnTo>
                    <a:lnTo>
                      <a:pt x="157" y="209"/>
                    </a:lnTo>
                    <a:lnTo>
                      <a:pt x="157" y="208"/>
                    </a:lnTo>
                    <a:lnTo>
                      <a:pt x="156" y="208"/>
                    </a:lnTo>
                    <a:lnTo>
                      <a:pt x="157" y="208"/>
                    </a:lnTo>
                    <a:lnTo>
                      <a:pt x="156" y="208"/>
                    </a:lnTo>
                    <a:lnTo>
                      <a:pt x="156" y="207"/>
                    </a:lnTo>
                    <a:lnTo>
                      <a:pt x="155" y="207"/>
                    </a:lnTo>
                    <a:lnTo>
                      <a:pt x="155" y="207"/>
                    </a:lnTo>
                    <a:lnTo>
                      <a:pt x="155" y="207"/>
                    </a:lnTo>
                    <a:lnTo>
                      <a:pt x="155" y="207"/>
                    </a:lnTo>
                    <a:lnTo>
                      <a:pt x="155" y="207"/>
                    </a:lnTo>
                    <a:lnTo>
                      <a:pt x="155" y="206"/>
                    </a:lnTo>
                    <a:lnTo>
                      <a:pt x="154" y="206"/>
                    </a:lnTo>
                    <a:lnTo>
                      <a:pt x="154" y="205"/>
                    </a:lnTo>
                    <a:lnTo>
                      <a:pt x="153" y="205"/>
                    </a:lnTo>
                    <a:lnTo>
                      <a:pt x="154" y="205"/>
                    </a:lnTo>
                    <a:lnTo>
                      <a:pt x="153" y="205"/>
                    </a:lnTo>
                    <a:lnTo>
                      <a:pt x="153" y="206"/>
                    </a:lnTo>
                    <a:lnTo>
                      <a:pt x="153" y="205"/>
                    </a:lnTo>
                    <a:lnTo>
                      <a:pt x="152" y="205"/>
                    </a:lnTo>
                    <a:lnTo>
                      <a:pt x="152" y="205"/>
                    </a:lnTo>
                    <a:lnTo>
                      <a:pt x="152" y="204"/>
                    </a:lnTo>
                    <a:lnTo>
                      <a:pt x="151" y="204"/>
                    </a:lnTo>
                    <a:lnTo>
                      <a:pt x="151" y="203"/>
                    </a:lnTo>
                    <a:lnTo>
                      <a:pt x="150" y="203"/>
                    </a:lnTo>
                    <a:lnTo>
                      <a:pt x="149" y="203"/>
                    </a:lnTo>
                    <a:lnTo>
                      <a:pt x="149" y="203"/>
                    </a:lnTo>
                    <a:lnTo>
                      <a:pt x="149" y="203"/>
                    </a:lnTo>
                    <a:lnTo>
                      <a:pt x="149" y="203"/>
                    </a:lnTo>
                    <a:lnTo>
                      <a:pt x="149" y="203"/>
                    </a:lnTo>
                    <a:lnTo>
                      <a:pt x="149" y="202"/>
                    </a:lnTo>
                    <a:lnTo>
                      <a:pt x="148" y="202"/>
                    </a:lnTo>
                    <a:lnTo>
                      <a:pt x="147" y="202"/>
                    </a:lnTo>
                    <a:lnTo>
                      <a:pt x="146" y="202"/>
                    </a:lnTo>
                    <a:lnTo>
                      <a:pt x="146" y="201"/>
                    </a:lnTo>
                    <a:lnTo>
                      <a:pt x="146" y="202"/>
                    </a:lnTo>
                    <a:lnTo>
                      <a:pt x="146" y="201"/>
                    </a:lnTo>
                    <a:lnTo>
                      <a:pt x="146" y="200"/>
                    </a:lnTo>
                    <a:lnTo>
                      <a:pt x="145" y="200"/>
                    </a:lnTo>
                    <a:lnTo>
                      <a:pt x="145" y="200"/>
                    </a:lnTo>
                    <a:lnTo>
                      <a:pt x="145" y="200"/>
                    </a:lnTo>
                    <a:lnTo>
                      <a:pt x="145" y="199"/>
                    </a:lnTo>
                    <a:lnTo>
                      <a:pt x="144" y="199"/>
                    </a:lnTo>
                    <a:lnTo>
                      <a:pt x="144" y="198"/>
                    </a:lnTo>
                    <a:lnTo>
                      <a:pt x="143" y="198"/>
                    </a:lnTo>
                    <a:lnTo>
                      <a:pt x="143" y="197"/>
                    </a:lnTo>
                    <a:lnTo>
                      <a:pt x="142" y="197"/>
                    </a:lnTo>
                    <a:lnTo>
                      <a:pt x="142" y="196"/>
                    </a:lnTo>
                    <a:lnTo>
                      <a:pt x="142" y="196"/>
                    </a:lnTo>
                    <a:lnTo>
                      <a:pt x="142" y="196"/>
                    </a:lnTo>
                    <a:lnTo>
                      <a:pt x="141" y="196"/>
                    </a:lnTo>
                    <a:lnTo>
                      <a:pt x="141" y="195"/>
                    </a:lnTo>
                    <a:lnTo>
                      <a:pt x="140" y="195"/>
                    </a:lnTo>
                    <a:lnTo>
                      <a:pt x="140" y="194"/>
                    </a:lnTo>
                    <a:lnTo>
                      <a:pt x="139" y="194"/>
                    </a:lnTo>
                    <a:lnTo>
                      <a:pt x="139" y="193"/>
                    </a:lnTo>
                    <a:lnTo>
                      <a:pt x="139" y="194"/>
                    </a:lnTo>
                    <a:lnTo>
                      <a:pt x="139" y="193"/>
                    </a:lnTo>
                    <a:lnTo>
                      <a:pt x="138" y="193"/>
                    </a:lnTo>
                    <a:lnTo>
                      <a:pt x="138" y="194"/>
                    </a:lnTo>
                    <a:lnTo>
                      <a:pt x="138" y="193"/>
                    </a:lnTo>
                    <a:lnTo>
                      <a:pt x="138" y="193"/>
                    </a:lnTo>
                    <a:lnTo>
                      <a:pt x="138" y="193"/>
                    </a:lnTo>
                    <a:lnTo>
                      <a:pt x="137" y="193"/>
                    </a:lnTo>
                    <a:lnTo>
                      <a:pt x="137" y="192"/>
                    </a:lnTo>
                    <a:lnTo>
                      <a:pt x="136" y="192"/>
                    </a:lnTo>
                    <a:lnTo>
                      <a:pt x="136" y="191"/>
                    </a:lnTo>
                    <a:lnTo>
                      <a:pt x="135" y="191"/>
                    </a:lnTo>
                    <a:lnTo>
                      <a:pt x="136" y="191"/>
                    </a:lnTo>
                    <a:lnTo>
                      <a:pt x="135" y="191"/>
                    </a:lnTo>
                    <a:lnTo>
                      <a:pt x="135" y="190"/>
                    </a:lnTo>
                    <a:lnTo>
                      <a:pt x="135" y="190"/>
                    </a:lnTo>
                    <a:lnTo>
                      <a:pt x="135" y="190"/>
                    </a:lnTo>
                    <a:lnTo>
                      <a:pt x="134" y="190"/>
                    </a:lnTo>
                    <a:lnTo>
                      <a:pt x="133" y="190"/>
                    </a:lnTo>
                    <a:lnTo>
                      <a:pt x="134" y="190"/>
                    </a:lnTo>
                    <a:lnTo>
                      <a:pt x="133" y="190"/>
                    </a:lnTo>
                    <a:lnTo>
                      <a:pt x="132" y="190"/>
                    </a:lnTo>
                    <a:lnTo>
                      <a:pt x="132" y="189"/>
                    </a:lnTo>
                    <a:lnTo>
                      <a:pt x="131" y="189"/>
                    </a:lnTo>
                    <a:lnTo>
                      <a:pt x="131" y="189"/>
                    </a:lnTo>
                    <a:lnTo>
                      <a:pt x="130" y="189"/>
                    </a:lnTo>
                    <a:lnTo>
                      <a:pt x="130" y="188"/>
                    </a:lnTo>
                    <a:lnTo>
                      <a:pt x="129" y="188"/>
                    </a:lnTo>
                    <a:lnTo>
                      <a:pt x="128" y="188"/>
                    </a:lnTo>
                    <a:lnTo>
                      <a:pt x="128" y="187"/>
                    </a:lnTo>
                    <a:lnTo>
                      <a:pt x="128" y="187"/>
                    </a:lnTo>
                    <a:lnTo>
                      <a:pt x="128" y="186"/>
                    </a:lnTo>
                    <a:lnTo>
                      <a:pt x="127" y="186"/>
                    </a:lnTo>
                    <a:lnTo>
                      <a:pt x="127" y="186"/>
                    </a:lnTo>
                    <a:lnTo>
                      <a:pt x="127" y="186"/>
                    </a:lnTo>
                    <a:lnTo>
                      <a:pt x="127" y="186"/>
                    </a:lnTo>
                    <a:lnTo>
                      <a:pt x="126" y="186"/>
                    </a:lnTo>
                    <a:lnTo>
                      <a:pt x="126" y="185"/>
                    </a:lnTo>
                    <a:lnTo>
                      <a:pt x="126" y="184"/>
                    </a:lnTo>
                    <a:lnTo>
                      <a:pt x="125" y="184"/>
                    </a:lnTo>
                    <a:lnTo>
                      <a:pt x="125" y="183"/>
                    </a:lnTo>
                    <a:lnTo>
                      <a:pt x="124" y="183"/>
                    </a:lnTo>
                    <a:lnTo>
                      <a:pt x="124" y="183"/>
                    </a:lnTo>
                    <a:lnTo>
                      <a:pt x="124" y="182"/>
                    </a:lnTo>
                    <a:lnTo>
                      <a:pt x="124" y="182"/>
                    </a:lnTo>
                    <a:lnTo>
                      <a:pt x="124" y="181"/>
                    </a:lnTo>
                    <a:lnTo>
                      <a:pt x="123" y="181"/>
                    </a:lnTo>
                    <a:lnTo>
                      <a:pt x="123" y="180"/>
                    </a:lnTo>
                    <a:lnTo>
                      <a:pt x="122" y="180"/>
                    </a:lnTo>
                    <a:lnTo>
                      <a:pt x="121" y="180"/>
                    </a:lnTo>
                    <a:lnTo>
                      <a:pt x="121" y="179"/>
                    </a:lnTo>
                    <a:lnTo>
                      <a:pt x="121" y="179"/>
                    </a:lnTo>
                    <a:lnTo>
                      <a:pt x="121" y="179"/>
                    </a:lnTo>
                    <a:lnTo>
                      <a:pt x="120" y="179"/>
                    </a:lnTo>
                    <a:lnTo>
                      <a:pt x="119" y="178"/>
                    </a:lnTo>
                    <a:lnTo>
                      <a:pt x="118" y="178"/>
                    </a:lnTo>
                    <a:lnTo>
                      <a:pt x="118" y="177"/>
                    </a:lnTo>
                    <a:lnTo>
                      <a:pt x="118" y="177"/>
                    </a:lnTo>
                    <a:lnTo>
                      <a:pt x="117" y="177"/>
                    </a:lnTo>
                    <a:lnTo>
                      <a:pt x="117" y="176"/>
                    </a:lnTo>
                    <a:lnTo>
                      <a:pt x="116" y="176"/>
                    </a:lnTo>
                    <a:lnTo>
                      <a:pt x="115" y="176"/>
                    </a:lnTo>
                    <a:lnTo>
                      <a:pt x="114" y="175"/>
                    </a:lnTo>
                    <a:lnTo>
                      <a:pt x="111" y="175"/>
                    </a:lnTo>
                    <a:lnTo>
                      <a:pt x="109" y="174"/>
                    </a:lnTo>
                    <a:lnTo>
                      <a:pt x="107" y="173"/>
                    </a:lnTo>
                    <a:lnTo>
                      <a:pt x="105" y="172"/>
                    </a:lnTo>
                    <a:lnTo>
                      <a:pt x="104" y="170"/>
                    </a:lnTo>
                    <a:lnTo>
                      <a:pt x="102" y="169"/>
                    </a:lnTo>
                    <a:lnTo>
                      <a:pt x="100" y="168"/>
                    </a:lnTo>
                    <a:lnTo>
                      <a:pt x="97" y="167"/>
                    </a:lnTo>
                    <a:lnTo>
                      <a:pt x="94" y="165"/>
                    </a:lnTo>
                    <a:lnTo>
                      <a:pt x="92" y="164"/>
                    </a:lnTo>
                    <a:lnTo>
                      <a:pt x="91" y="163"/>
                    </a:lnTo>
                    <a:lnTo>
                      <a:pt x="90" y="162"/>
                    </a:lnTo>
                    <a:lnTo>
                      <a:pt x="88" y="162"/>
                    </a:lnTo>
                    <a:lnTo>
                      <a:pt x="87" y="162"/>
                    </a:lnTo>
                    <a:lnTo>
                      <a:pt x="87" y="161"/>
                    </a:lnTo>
                    <a:lnTo>
                      <a:pt x="84" y="157"/>
                    </a:lnTo>
                    <a:lnTo>
                      <a:pt x="80" y="155"/>
                    </a:lnTo>
                    <a:lnTo>
                      <a:pt x="79" y="154"/>
                    </a:lnTo>
                    <a:lnTo>
                      <a:pt x="78" y="152"/>
                    </a:lnTo>
                    <a:lnTo>
                      <a:pt x="76" y="150"/>
                    </a:lnTo>
                    <a:lnTo>
                      <a:pt x="76" y="148"/>
                    </a:lnTo>
                    <a:lnTo>
                      <a:pt x="75" y="146"/>
                    </a:lnTo>
                    <a:lnTo>
                      <a:pt x="73" y="145"/>
                    </a:lnTo>
                    <a:lnTo>
                      <a:pt x="68" y="141"/>
                    </a:lnTo>
                    <a:lnTo>
                      <a:pt x="67" y="141"/>
                    </a:lnTo>
                    <a:lnTo>
                      <a:pt x="66" y="141"/>
                    </a:lnTo>
                    <a:lnTo>
                      <a:pt x="66" y="141"/>
                    </a:lnTo>
                    <a:lnTo>
                      <a:pt x="66" y="139"/>
                    </a:lnTo>
                    <a:lnTo>
                      <a:pt x="66" y="138"/>
                    </a:lnTo>
                    <a:lnTo>
                      <a:pt x="65" y="136"/>
                    </a:lnTo>
                    <a:lnTo>
                      <a:pt x="64" y="135"/>
                    </a:lnTo>
                    <a:lnTo>
                      <a:pt x="64" y="134"/>
                    </a:lnTo>
                    <a:lnTo>
                      <a:pt x="62" y="133"/>
                    </a:lnTo>
                    <a:lnTo>
                      <a:pt x="60" y="133"/>
                    </a:lnTo>
                    <a:lnTo>
                      <a:pt x="59" y="131"/>
                    </a:lnTo>
                    <a:lnTo>
                      <a:pt x="59" y="131"/>
                    </a:lnTo>
                    <a:lnTo>
                      <a:pt x="58" y="129"/>
                    </a:lnTo>
                    <a:lnTo>
                      <a:pt x="56" y="128"/>
                    </a:lnTo>
                    <a:lnTo>
                      <a:pt x="56" y="127"/>
                    </a:lnTo>
                    <a:lnTo>
                      <a:pt x="54" y="124"/>
                    </a:lnTo>
                    <a:lnTo>
                      <a:pt x="53" y="124"/>
                    </a:lnTo>
                    <a:lnTo>
                      <a:pt x="51" y="120"/>
                    </a:lnTo>
                    <a:lnTo>
                      <a:pt x="50" y="120"/>
                    </a:lnTo>
                    <a:lnTo>
                      <a:pt x="47" y="120"/>
                    </a:lnTo>
                    <a:lnTo>
                      <a:pt x="46" y="119"/>
                    </a:lnTo>
                    <a:lnTo>
                      <a:pt x="46" y="118"/>
                    </a:lnTo>
                    <a:lnTo>
                      <a:pt x="45" y="118"/>
                    </a:lnTo>
                    <a:lnTo>
                      <a:pt x="45" y="117"/>
                    </a:lnTo>
                    <a:lnTo>
                      <a:pt x="45" y="114"/>
                    </a:lnTo>
                    <a:lnTo>
                      <a:pt x="46" y="111"/>
                    </a:lnTo>
                    <a:lnTo>
                      <a:pt x="46" y="109"/>
                    </a:lnTo>
                    <a:lnTo>
                      <a:pt x="46" y="108"/>
                    </a:lnTo>
                    <a:lnTo>
                      <a:pt x="46" y="107"/>
                    </a:lnTo>
                    <a:lnTo>
                      <a:pt x="46" y="105"/>
                    </a:lnTo>
                    <a:lnTo>
                      <a:pt x="46" y="104"/>
                    </a:lnTo>
                    <a:lnTo>
                      <a:pt x="45" y="103"/>
                    </a:lnTo>
                    <a:lnTo>
                      <a:pt x="45" y="103"/>
                    </a:lnTo>
                    <a:lnTo>
                      <a:pt x="45" y="102"/>
                    </a:lnTo>
                    <a:lnTo>
                      <a:pt x="44" y="100"/>
                    </a:lnTo>
                    <a:lnTo>
                      <a:pt x="42" y="97"/>
                    </a:lnTo>
                    <a:lnTo>
                      <a:pt x="42" y="97"/>
                    </a:lnTo>
                    <a:lnTo>
                      <a:pt x="42" y="95"/>
                    </a:lnTo>
                    <a:lnTo>
                      <a:pt x="42" y="94"/>
                    </a:lnTo>
                    <a:lnTo>
                      <a:pt x="41" y="93"/>
                    </a:lnTo>
                    <a:lnTo>
                      <a:pt x="38" y="92"/>
                    </a:lnTo>
                    <a:lnTo>
                      <a:pt x="35" y="90"/>
                    </a:lnTo>
                    <a:lnTo>
                      <a:pt x="35" y="89"/>
                    </a:lnTo>
                    <a:lnTo>
                      <a:pt x="34" y="88"/>
                    </a:lnTo>
                    <a:lnTo>
                      <a:pt x="33" y="88"/>
                    </a:lnTo>
                    <a:lnTo>
                      <a:pt x="31" y="86"/>
                    </a:lnTo>
                    <a:lnTo>
                      <a:pt x="30" y="83"/>
                    </a:lnTo>
                    <a:lnTo>
                      <a:pt x="29" y="82"/>
                    </a:lnTo>
                    <a:lnTo>
                      <a:pt x="25" y="79"/>
                    </a:lnTo>
                    <a:lnTo>
                      <a:pt x="25" y="79"/>
                    </a:lnTo>
                    <a:lnTo>
                      <a:pt x="22" y="76"/>
                    </a:lnTo>
                    <a:lnTo>
                      <a:pt x="20" y="76"/>
                    </a:lnTo>
                    <a:lnTo>
                      <a:pt x="19" y="76"/>
                    </a:lnTo>
                    <a:lnTo>
                      <a:pt x="17" y="76"/>
                    </a:lnTo>
                    <a:lnTo>
                      <a:pt x="15" y="76"/>
                    </a:lnTo>
                    <a:lnTo>
                      <a:pt x="13" y="74"/>
                    </a:lnTo>
                    <a:lnTo>
                      <a:pt x="12" y="74"/>
                    </a:lnTo>
                    <a:lnTo>
                      <a:pt x="11" y="74"/>
                    </a:lnTo>
                    <a:lnTo>
                      <a:pt x="10" y="74"/>
                    </a:lnTo>
                    <a:lnTo>
                      <a:pt x="7" y="72"/>
                    </a:lnTo>
                    <a:lnTo>
                      <a:pt x="5" y="70"/>
                    </a:lnTo>
                    <a:lnTo>
                      <a:pt x="3" y="68"/>
                    </a:lnTo>
                    <a:lnTo>
                      <a:pt x="2" y="68"/>
                    </a:lnTo>
                    <a:lnTo>
                      <a:pt x="2" y="67"/>
                    </a:lnTo>
                    <a:lnTo>
                      <a:pt x="1" y="66"/>
                    </a:lnTo>
                    <a:lnTo>
                      <a:pt x="0" y="65"/>
                    </a:lnTo>
                    <a:lnTo>
                      <a:pt x="4" y="63"/>
                    </a:lnTo>
                    <a:lnTo>
                      <a:pt x="7" y="62"/>
                    </a:lnTo>
                    <a:lnTo>
                      <a:pt x="9" y="60"/>
                    </a:lnTo>
                    <a:lnTo>
                      <a:pt x="9" y="59"/>
                    </a:lnTo>
                    <a:lnTo>
                      <a:pt x="10" y="59"/>
                    </a:lnTo>
                    <a:lnTo>
                      <a:pt x="11" y="58"/>
                    </a:lnTo>
                    <a:lnTo>
                      <a:pt x="11" y="58"/>
                    </a:lnTo>
                    <a:lnTo>
                      <a:pt x="14" y="59"/>
                    </a:lnTo>
                    <a:lnTo>
                      <a:pt x="16" y="61"/>
                    </a:lnTo>
                    <a:lnTo>
                      <a:pt x="18" y="61"/>
                    </a:lnTo>
                    <a:lnTo>
                      <a:pt x="18" y="61"/>
                    </a:lnTo>
                    <a:lnTo>
                      <a:pt x="19" y="61"/>
                    </a:lnTo>
                    <a:lnTo>
                      <a:pt x="20" y="60"/>
                    </a:lnTo>
                    <a:lnTo>
                      <a:pt x="20" y="59"/>
                    </a:lnTo>
                    <a:lnTo>
                      <a:pt x="22" y="59"/>
                    </a:lnTo>
                    <a:lnTo>
                      <a:pt x="23" y="58"/>
                    </a:lnTo>
                    <a:lnTo>
                      <a:pt x="24" y="58"/>
                    </a:lnTo>
                    <a:lnTo>
                      <a:pt x="25" y="56"/>
                    </a:lnTo>
                    <a:lnTo>
                      <a:pt x="28" y="54"/>
                    </a:lnTo>
                    <a:lnTo>
                      <a:pt x="29" y="53"/>
                    </a:lnTo>
                    <a:lnTo>
                      <a:pt x="31" y="52"/>
                    </a:lnTo>
                    <a:lnTo>
                      <a:pt x="33" y="52"/>
                    </a:lnTo>
                    <a:lnTo>
                      <a:pt x="35" y="50"/>
                    </a:lnTo>
                    <a:lnTo>
                      <a:pt x="35" y="50"/>
                    </a:lnTo>
                    <a:lnTo>
                      <a:pt x="37" y="49"/>
                    </a:lnTo>
                    <a:lnTo>
                      <a:pt x="38" y="49"/>
                    </a:lnTo>
                    <a:lnTo>
                      <a:pt x="41" y="50"/>
                    </a:lnTo>
                    <a:lnTo>
                      <a:pt x="42" y="49"/>
                    </a:lnTo>
                    <a:lnTo>
                      <a:pt x="45" y="49"/>
                    </a:lnTo>
                    <a:lnTo>
                      <a:pt x="49" y="49"/>
                    </a:lnTo>
                    <a:lnTo>
                      <a:pt x="51" y="49"/>
                    </a:lnTo>
                    <a:lnTo>
                      <a:pt x="54" y="49"/>
                    </a:lnTo>
                    <a:lnTo>
                      <a:pt x="57" y="48"/>
                    </a:lnTo>
                    <a:lnTo>
                      <a:pt x="61" y="48"/>
                    </a:lnTo>
                    <a:lnTo>
                      <a:pt x="62" y="48"/>
                    </a:lnTo>
                    <a:lnTo>
                      <a:pt x="63" y="48"/>
                    </a:lnTo>
                    <a:lnTo>
                      <a:pt x="65" y="46"/>
                    </a:lnTo>
                    <a:lnTo>
                      <a:pt x="66" y="46"/>
                    </a:lnTo>
                    <a:lnTo>
                      <a:pt x="68" y="46"/>
                    </a:lnTo>
                    <a:lnTo>
                      <a:pt x="70" y="45"/>
                    </a:lnTo>
                    <a:lnTo>
                      <a:pt x="73" y="43"/>
                    </a:lnTo>
                    <a:lnTo>
                      <a:pt x="75" y="41"/>
                    </a:lnTo>
                    <a:lnTo>
                      <a:pt x="79" y="39"/>
                    </a:lnTo>
                    <a:lnTo>
                      <a:pt x="81" y="38"/>
                    </a:lnTo>
                    <a:lnTo>
                      <a:pt x="83" y="38"/>
                    </a:lnTo>
                    <a:lnTo>
                      <a:pt x="83" y="38"/>
                    </a:lnTo>
                    <a:lnTo>
                      <a:pt x="88" y="35"/>
                    </a:lnTo>
                    <a:lnTo>
                      <a:pt x="91" y="35"/>
                    </a:lnTo>
                    <a:lnTo>
                      <a:pt x="92" y="34"/>
                    </a:lnTo>
                    <a:lnTo>
                      <a:pt x="93" y="34"/>
                    </a:lnTo>
                    <a:lnTo>
                      <a:pt x="93" y="34"/>
                    </a:lnTo>
                    <a:lnTo>
                      <a:pt x="93" y="34"/>
                    </a:lnTo>
                    <a:lnTo>
                      <a:pt x="95" y="32"/>
                    </a:lnTo>
                    <a:lnTo>
                      <a:pt x="97" y="32"/>
                    </a:lnTo>
                    <a:lnTo>
                      <a:pt x="99" y="32"/>
                    </a:lnTo>
                    <a:lnTo>
                      <a:pt x="100" y="31"/>
                    </a:lnTo>
                    <a:lnTo>
                      <a:pt x="103" y="28"/>
                    </a:lnTo>
                    <a:lnTo>
                      <a:pt x="105" y="27"/>
                    </a:lnTo>
                    <a:lnTo>
                      <a:pt x="107" y="25"/>
                    </a:lnTo>
                    <a:lnTo>
                      <a:pt x="110" y="23"/>
                    </a:lnTo>
                    <a:lnTo>
                      <a:pt x="111" y="21"/>
                    </a:lnTo>
                    <a:lnTo>
                      <a:pt x="114" y="17"/>
                    </a:lnTo>
                    <a:lnTo>
                      <a:pt x="117" y="15"/>
                    </a:lnTo>
                    <a:lnTo>
                      <a:pt x="119" y="14"/>
                    </a:lnTo>
                    <a:lnTo>
                      <a:pt x="121" y="14"/>
                    </a:lnTo>
                    <a:lnTo>
                      <a:pt x="124" y="10"/>
                    </a:lnTo>
                    <a:lnTo>
                      <a:pt x="126" y="9"/>
                    </a:lnTo>
                    <a:lnTo>
                      <a:pt x="127" y="8"/>
                    </a:lnTo>
                    <a:lnTo>
                      <a:pt x="128" y="7"/>
                    </a:lnTo>
                    <a:lnTo>
                      <a:pt x="129" y="7"/>
                    </a:lnTo>
                    <a:lnTo>
                      <a:pt x="131" y="3"/>
                    </a:lnTo>
                    <a:lnTo>
                      <a:pt x="131" y="2"/>
                    </a:lnTo>
                    <a:lnTo>
                      <a:pt x="132" y="2"/>
                    </a:lnTo>
                    <a:lnTo>
                      <a:pt x="133" y="1"/>
                    </a:lnTo>
                    <a:lnTo>
                      <a:pt x="134" y="0"/>
                    </a:lnTo>
                    <a:lnTo>
                      <a:pt x="135" y="0"/>
                    </a:lnTo>
                    <a:lnTo>
                      <a:pt x="135" y="0"/>
                    </a:lnTo>
                    <a:lnTo>
                      <a:pt x="136" y="1"/>
                    </a:lnTo>
                    <a:lnTo>
                      <a:pt x="137" y="3"/>
                    </a:lnTo>
                    <a:lnTo>
                      <a:pt x="138" y="3"/>
                    </a:lnTo>
                    <a:lnTo>
                      <a:pt x="138" y="4"/>
                    </a:lnTo>
                    <a:lnTo>
                      <a:pt x="139" y="4"/>
                    </a:lnTo>
                    <a:lnTo>
                      <a:pt x="142" y="7"/>
                    </a:lnTo>
                    <a:lnTo>
                      <a:pt x="145" y="10"/>
                    </a:lnTo>
                    <a:lnTo>
                      <a:pt x="148" y="10"/>
                    </a:lnTo>
                    <a:lnTo>
                      <a:pt x="149" y="10"/>
                    </a:lnTo>
                    <a:lnTo>
                      <a:pt x="151" y="12"/>
                    </a:lnTo>
                    <a:lnTo>
                      <a:pt x="152" y="14"/>
                    </a:lnTo>
                    <a:lnTo>
                      <a:pt x="153" y="14"/>
                    </a:lnTo>
                    <a:lnTo>
                      <a:pt x="156" y="15"/>
                    </a:lnTo>
                    <a:lnTo>
                      <a:pt x="157" y="15"/>
                    </a:lnTo>
                    <a:lnTo>
                      <a:pt x="159" y="17"/>
                    </a:lnTo>
                    <a:lnTo>
                      <a:pt x="159" y="18"/>
                    </a:lnTo>
                    <a:lnTo>
                      <a:pt x="159" y="19"/>
                    </a:lnTo>
                    <a:lnTo>
                      <a:pt x="159" y="20"/>
                    </a:lnTo>
                    <a:lnTo>
                      <a:pt x="162" y="21"/>
                    </a:lnTo>
                    <a:lnTo>
                      <a:pt x="162" y="21"/>
                    </a:lnTo>
                    <a:lnTo>
                      <a:pt x="162" y="23"/>
                    </a:lnTo>
                    <a:lnTo>
                      <a:pt x="162" y="24"/>
                    </a:lnTo>
                    <a:lnTo>
                      <a:pt x="164" y="25"/>
                    </a:lnTo>
                    <a:lnTo>
                      <a:pt x="165" y="27"/>
                    </a:lnTo>
                    <a:lnTo>
                      <a:pt x="166" y="29"/>
                    </a:lnTo>
                    <a:lnTo>
                      <a:pt x="166" y="30"/>
                    </a:lnTo>
                    <a:lnTo>
                      <a:pt x="168" y="30"/>
                    </a:lnTo>
                    <a:lnTo>
                      <a:pt x="168" y="31"/>
                    </a:lnTo>
                    <a:lnTo>
                      <a:pt x="166" y="32"/>
                    </a:lnTo>
                    <a:lnTo>
                      <a:pt x="167" y="33"/>
                    </a:lnTo>
                    <a:lnTo>
                      <a:pt x="167" y="34"/>
                    </a:lnTo>
                    <a:lnTo>
                      <a:pt x="168" y="34"/>
                    </a:lnTo>
                    <a:lnTo>
                      <a:pt x="173" y="34"/>
                    </a:lnTo>
                    <a:lnTo>
                      <a:pt x="174" y="36"/>
                    </a:lnTo>
                    <a:lnTo>
                      <a:pt x="175" y="36"/>
                    </a:lnTo>
                    <a:lnTo>
                      <a:pt x="176" y="37"/>
                    </a:lnTo>
                    <a:lnTo>
                      <a:pt x="177" y="42"/>
                    </a:lnTo>
                    <a:lnTo>
                      <a:pt x="178" y="43"/>
                    </a:lnTo>
                    <a:lnTo>
                      <a:pt x="179" y="43"/>
                    </a:lnTo>
                    <a:lnTo>
                      <a:pt x="180" y="44"/>
                    </a:lnTo>
                    <a:lnTo>
                      <a:pt x="180" y="44"/>
                    </a:lnTo>
                    <a:lnTo>
                      <a:pt x="182" y="45"/>
                    </a:lnTo>
                    <a:lnTo>
                      <a:pt x="183" y="46"/>
                    </a:lnTo>
                    <a:lnTo>
                      <a:pt x="183" y="46"/>
                    </a:lnTo>
                    <a:lnTo>
                      <a:pt x="187" y="46"/>
                    </a:lnTo>
                    <a:lnTo>
                      <a:pt x="187" y="47"/>
                    </a:lnTo>
                    <a:lnTo>
                      <a:pt x="188" y="48"/>
                    </a:lnTo>
                    <a:lnTo>
                      <a:pt x="190" y="50"/>
                    </a:lnTo>
                    <a:lnTo>
                      <a:pt x="190" y="52"/>
                    </a:lnTo>
                    <a:lnTo>
                      <a:pt x="191" y="53"/>
                    </a:lnTo>
                    <a:lnTo>
                      <a:pt x="193" y="53"/>
                    </a:lnTo>
                    <a:lnTo>
                      <a:pt x="193" y="54"/>
                    </a:lnTo>
                    <a:lnTo>
                      <a:pt x="195" y="57"/>
                    </a:lnTo>
                    <a:lnTo>
                      <a:pt x="196" y="58"/>
                    </a:lnTo>
                    <a:lnTo>
                      <a:pt x="200" y="59"/>
                    </a:lnTo>
                    <a:lnTo>
                      <a:pt x="202" y="60"/>
                    </a:lnTo>
                    <a:lnTo>
                      <a:pt x="202" y="61"/>
                    </a:lnTo>
                    <a:lnTo>
                      <a:pt x="203" y="62"/>
                    </a:lnTo>
                    <a:lnTo>
                      <a:pt x="205" y="63"/>
                    </a:lnTo>
                    <a:lnTo>
                      <a:pt x="207" y="65"/>
                    </a:lnTo>
                    <a:lnTo>
                      <a:pt x="208" y="65"/>
                    </a:lnTo>
                    <a:lnTo>
                      <a:pt x="210" y="67"/>
                    </a:lnTo>
                    <a:lnTo>
                      <a:pt x="211" y="68"/>
                    </a:lnTo>
                    <a:lnTo>
                      <a:pt x="213" y="68"/>
                    </a:lnTo>
                    <a:lnTo>
                      <a:pt x="214" y="69"/>
                    </a:lnTo>
                    <a:lnTo>
                      <a:pt x="214" y="69"/>
                    </a:lnTo>
                    <a:lnTo>
                      <a:pt x="216" y="70"/>
                    </a:lnTo>
                    <a:lnTo>
                      <a:pt x="217" y="72"/>
                    </a:lnTo>
                    <a:lnTo>
                      <a:pt x="220" y="73"/>
                    </a:lnTo>
                    <a:lnTo>
                      <a:pt x="221" y="73"/>
                    </a:lnTo>
                    <a:lnTo>
                      <a:pt x="223" y="74"/>
                    </a:lnTo>
                    <a:lnTo>
                      <a:pt x="224" y="75"/>
                    </a:lnTo>
                    <a:lnTo>
                      <a:pt x="224" y="76"/>
                    </a:lnTo>
                    <a:lnTo>
                      <a:pt x="224" y="76"/>
                    </a:lnTo>
                    <a:lnTo>
                      <a:pt x="223" y="77"/>
                    </a:lnTo>
                    <a:lnTo>
                      <a:pt x="223" y="78"/>
                    </a:lnTo>
                    <a:lnTo>
                      <a:pt x="223" y="79"/>
                    </a:lnTo>
                    <a:lnTo>
                      <a:pt x="225" y="79"/>
                    </a:lnTo>
                    <a:lnTo>
                      <a:pt x="226" y="80"/>
                    </a:lnTo>
                    <a:lnTo>
                      <a:pt x="227" y="82"/>
                    </a:lnTo>
                    <a:lnTo>
                      <a:pt x="228" y="83"/>
                    </a:lnTo>
                    <a:lnTo>
                      <a:pt x="229" y="83"/>
                    </a:lnTo>
                    <a:lnTo>
                      <a:pt x="233" y="87"/>
                    </a:lnTo>
                    <a:lnTo>
                      <a:pt x="235" y="89"/>
                    </a:lnTo>
                    <a:lnTo>
                      <a:pt x="236" y="90"/>
                    </a:lnTo>
                    <a:lnTo>
                      <a:pt x="237" y="90"/>
                    </a:lnTo>
                    <a:lnTo>
                      <a:pt x="237" y="94"/>
                    </a:lnTo>
                    <a:lnTo>
                      <a:pt x="238" y="95"/>
                    </a:lnTo>
                    <a:lnTo>
                      <a:pt x="242" y="97"/>
                    </a:lnTo>
                    <a:lnTo>
                      <a:pt x="243" y="98"/>
                    </a:lnTo>
                    <a:lnTo>
                      <a:pt x="244" y="98"/>
                    </a:lnTo>
                    <a:lnTo>
                      <a:pt x="245" y="100"/>
                    </a:lnTo>
                    <a:lnTo>
                      <a:pt x="246" y="100"/>
                    </a:lnTo>
                    <a:lnTo>
                      <a:pt x="247" y="100"/>
                    </a:lnTo>
                    <a:lnTo>
                      <a:pt x="248" y="102"/>
                    </a:lnTo>
                    <a:lnTo>
                      <a:pt x="250" y="105"/>
                    </a:lnTo>
                    <a:lnTo>
                      <a:pt x="251" y="107"/>
                    </a:lnTo>
                    <a:lnTo>
                      <a:pt x="252" y="107"/>
                    </a:lnTo>
                    <a:lnTo>
                      <a:pt x="253" y="108"/>
                    </a:lnTo>
                    <a:lnTo>
                      <a:pt x="255" y="110"/>
                    </a:lnTo>
                    <a:lnTo>
                      <a:pt x="256" y="110"/>
                    </a:lnTo>
                    <a:lnTo>
                      <a:pt x="258" y="110"/>
                    </a:lnTo>
                    <a:lnTo>
                      <a:pt x="259" y="110"/>
                    </a:lnTo>
                    <a:lnTo>
                      <a:pt x="259" y="110"/>
                    </a:lnTo>
                    <a:lnTo>
                      <a:pt x="261" y="110"/>
                    </a:lnTo>
                    <a:lnTo>
                      <a:pt x="262" y="110"/>
                    </a:lnTo>
                    <a:lnTo>
                      <a:pt x="263" y="111"/>
                    </a:lnTo>
                    <a:lnTo>
                      <a:pt x="263" y="113"/>
                    </a:lnTo>
                    <a:lnTo>
                      <a:pt x="264" y="114"/>
                    </a:lnTo>
                    <a:lnTo>
                      <a:pt x="264" y="114"/>
                    </a:lnTo>
                    <a:lnTo>
                      <a:pt x="266" y="114"/>
                    </a:lnTo>
                    <a:lnTo>
                      <a:pt x="267" y="114"/>
                    </a:lnTo>
                    <a:lnTo>
                      <a:pt x="267" y="115"/>
                    </a:lnTo>
                    <a:lnTo>
                      <a:pt x="266" y="117"/>
                    </a:lnTo>
                    <a:lnTo>
                      <a:pt x="268" y="117"/>
                    </a:lnTo>
                    <a:lnTo>
                      <a:pt x="269" y="117"/>
                    </a:lnTo>
                    <a:lnTo>
                      <a:pt x="271" y="117"/>
                    </a:lnTo>
                    <a:lnTo>
                      <a:pt x="272" y="117"/>
                    </a:lnTo>
                    <a:lnTo>
                      <a:pt x="273" y="117"/>
                    </a:lnTo>
                    <a:lnTo>
                      <a:pt x="273" y="119"/>
                    </a:lnTo>
                    <a:lnTo>
                      <a:pt x="274" y="122"/>
                    </a:lnTo>
                    <a:lnTo>
                      <a:pt x="276" y="123"/>
                    </a:lnTo>
                    <a:lnTo>
                      <a:pt x="277" y="123"/>
                    </a:lnTo>
                    <a:lnTo>
                      <a:pt x="278" y="124"/>
                    </a:lnTo>
                    <a:lnTo>
                      <a:pt x="279" y="124"/>
                    </a:lnTo>
                    <a:lnTo>
                      <a:pt x="279" y="124"/>
                    </a:lnTo>
                    <a:lnTo>
                      <a:pt x="280" y="125"/>
                    </a:lnTo>
                    <a:lnTo>
                      <a:pt x="283" y="125"/>
                    </a:lnTo>
                    <a:lnTo>
                      <a:pt x="284" y="125"/>
                    </a:lnTo>
                    <a:lnTo>
                      <a:pt x="286" y="126"/>
                    </a:lnTo>
                    <a:lnTo>
                      <a:pt x="286" y="127"/>
                    </a:lnTo>
                    <a:lnTo>
                      <a:pt x="287" y="128"/>
                    </a:lnTo>
                    <a:lnTo>
                      <a:pt x="288" y="128"/>
                    </a:lnTo>
                    <a:lnTo>
                      <a:pt x="289" y="128"/>
                    </a:lnTo>
                    <a:lnTo>
                      <a:pt x="289" y="128"/>
                    </a:lnTo>
                    <a:lnTo>
                      <a:pt x="291" y="128"/>
                    </a:lnTo>
                    <a:lnTo>
                      <a:pt x="295" y="131"/>
                    </a:lnTo>
                    <a:lnTo>
                      <a:pt x="297" y="131"/>
                    </a:lnTo>
                    <a:lnTo>
                      <a:pt x="298" y="132"/>
                    </a:lnTo>
                    <a:lnTo>
                      <a:pt x="299" y="132"/>
                    </a:lnTo>
                    <a:lnTo>
                      <a:pt x="300" y="132"/>
                    </a:lnTo>
                    <a:lnTo>
                      <a:pt x="304" y="135"/>
                    </a:lnTo>
                    <a:lnTo>
                      <a:pt x="304" y="138"/>
                    </a:lnTo>
                    <a:lnTo>
                      <a:pt x="305" y="138"/>
                    </a:lnTo>
                    <a:lnTo>
                      <a:pt x="306" y="139"/>
                    </a:lnTo>
                    <a:lnTo>
                      <a:pt x="307" y="139"/>
                    </a:lnTo>
                    <a:lnTo>
                      <a:pt x="307" y="139"/>
                    </a:lnTo>
                    <a:lnTo>
                      <a:pt x="308" y="140"/>
                    </a:lnTo>
                    <a:lnTo>
                      <a:pt x="309" y="140"/>
                    </a:lnTo>
                    <a:lnTo>
                      <a:pt x="310" y="141"/>
                    </a:lnTo>
                    <a:lnTo>
                      <a:pt x="312" y="140"/>
                    </a:lnTo>
                    <a:lnTo>
                      <a:pt x="312" y="141"/>
                    </a:lnTo>
                    <a:lnTo>
                      <a:pt x="313" y="141"/>
                    </a:lnTo>
                    <a:lnTo>
                      <a:pt x="314" y="144"/>
                    </a:lnTo>
                    <a:lnTo>
                      <a:pt x="314" y="144"/>
                    </a:lnTo>
                    <a:lnTo>
                      <a:pt x="317" y="145"/>
                    </a:lnTo>
                    <a:lnTo>
                      <a:pt x="318" y="145"/>
                    </a:lnTo>
                    <a:lnTo>
                      <a:pt x="321" y="146"/>
                    </a:lnTo>
                    <a:lnTo>
                      <a:pt x="323" y="147"/>
                    </a:lnTo>
                    <a:lnTo>
                      <a:pt x="324" y="146"/>
                    </a:lnTo>
                    <a:close/>
                  </a:path>
                </a:pathLst>
              </a:custGeom>
              <a:solidFill>
                <a:srgbClr val="894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31" name="Freeform 989">
                <a:extLst>
                  <a:ext uri="{FF2B5EF4-FFF2-40B4-BE49-F238E27FC236}">
                    <a16:creationId xmlns:a16="http://schemas.microsoft.com/office/drawing/2014/main" id="{0CDECCCA-06FE-4B02-B68A-F3BE515C373A}"/>
                  </a:ext>
                </a:extLst>
              </p:cNvPr>
              <p:cNvSpPr>
                <a:spLocks/>
              </p:cNvSpPr>
              <p:nvPr/>
            </p:nvSpPr>
            <p:spPr bwMode="auto">
              <a:xfrm>
                <a:off x="6084" y="2149"/>
                <a:ext cx="300" cy="297"/>
              </a:xfrm>
              <a:custGeom>
                <a:avLst/>
                <a:gdLst>
                  <a:gd name="T0" fmla="*/ 95 w 300"/>
                  <a:gd name="T1" fmla="*/ 17 h 297"/>
                  <a:gd name="T2" fmla="*/ 113 w 300"/>
                  <a:gd name="T3" fmla="*/ 34 h 297"/>
                  <a:gd name="T4" fmla="*/ 137 w 300"/>
                  <a:gd name="T5" fmla="*/ 39 h 297"/>
                  <a:gd name="T6" fmla="*/ 173 w 300"/>
                  <a:gd name="T7" fmla="*/ 58 h 297"/>
                  <a:gd name="T8" fmla="*/ 205 w 300"/>
                  <a:gd name="T9" fmla="*/ 75 h 297"/>
                  <a:gd name="T10" fmla="*/ 232 w 300"/>
                  <a:gd name="T11" fmla="*/ 98 h 297"/>
                  <a:gd name="T12" fmla="*/ 245 w 300"/>
                  <a:gd name="T13" fmla="*/ 116 h 297"/>
                  <a:gd name="T14" fmla="*/ 267 w 300"/>
                  <a:gd name="T15" fmla="*/ 128 h 297"/>
                  <a:gd name="T16" fmla="*/ 292 w 300"/>
                  <a:gd name="T17" fmla="*/ 142 h 297"/>
                  <a:gd name="T18" fmla="*/ 300 w 300"/>
                  <a:gd name="T19" fmla="*/ 166 h 297"/>
                  <a:gd name="T20" fmla="*/ 295 w 300"/>
                  <a:gd name="T21" fmla="*/ 186 h 297"/>
                  <a:gd name="T22" fmla="*/ 272 w 300"/>
                  <a:gd name="T23" fmla="*/ 224 h 297"/>
                  <a:gd name="T24" fmla="*/ 258 w 300"/>
                  <a:gd name="T25" fmla="*/ 249 h 297"/>
                  <a:gd name="T26" fmla="*/ 220 w 300"/>
                  <a:gd name="T27" fmla="*/ 265 h 297"/>
                  <a:gd name="T28" fmla="*/ 192 w 300"/>
                  <a:gd name="T29" fmla="*/ 292 h 297"/>
                  <a:gd name="T30" fmla="*/ 179 w 300"/>
                  <a:gd name="T31" fmla="*/ 295 h 297"/>
                  <a:gd name="T32" fmla="*/ 170 w 300"/>
                  <a:gd name="T33" fmla="*/ 293 h 297"/>
                  <a:gd name="T34" fmla="*/ 162 w 300"/>
                  <a:gd name="T35" fmla="*/ 288 h 297"/>
                  <a:gd name="T36" fmla="*/ 156 w 300"/>
                  <a:gd name="T37" fmla="*/ 284 h 297"/>
                  <a:gd name="T38" fmla="*/ 154 w 300"/>
                  <a:gd name="T39" fmla="*/ 278 h 297"/>
                  <a:gd name="T40" fmla="*/ 148 w 300"/>
                  <a:gd name="T41" fmla="*/ 281 h 297"/>
                  <a:gd name="T42" fmla="*/ 142 w 300"/>
                  <a:gd name="T43" fmla="*/ 277 h 297"/>
                  <a:gd name="T44" fmla="*/ 141 w 300"/>
                  <a:gd name="T45" fmla="*/ 271 h 297"/>
                  <a:gd name="T46" fmla="*/ 138 w 300"/>
                  <a:gd name="T47" fmla="*/ 268 h 297"/>
                  <a:gd name="T48" fmla="*/ 133 w 300"/>
                  <a:gd name="T49" fmla="*/ 267 h 297"/>
                  <a:gd name="T50" fmla="*/ 127 w 300"/>
                  <a:gd name="T51" fmla="*/ 261 h 297"/>
                  <a:gd name="T52" fmla="*/ 122 w 300"/>
                  <a:gd name="T53" fmla="*/ 257 h 297"/>
                  <a:gd name="T54" fmla="*/ 117 w 300"/>
                  <a:gd name="T55" fmla="*/ 254 h 297"/>
                  <a:gd name="T56" fmla="*/ 113 w 300"/>
                  <a:gd name="T57" fmla="*/ 250 h 297"/>
                  <a:gd name="T58" fmla="*/ 108 w 300"/>
                  <a:gd name="T59" fmla="*/ 252 h 297"/>
                  <a:gd name="T60" fmla="*/ 101 w 300"/>
                  <a:gd name="T61" fmla="*/ 250 h 297"/>
                  <a:gd name="T62" fmla="*/ 98 w 300"/>
                  <a:gd name="T63" fmla="*/ 250 h 297"/>
                  <a:gd name="T64" fmla="*/ 91 w 300"/>
                  <a:gd name="T65" fmla="*/ 244 h 297"/>
                  <a:gd name="T66" fmla="*/ 87 w 300"/>
                  <a:gd name="T67" fmla="*/ 240 h 297"/>
                  <a:gd name="T68" fmla="*/ 83 w 300"/>
                  <a:gd name="T69" fmla="*/ 234 h 297"/>
                  <a:gd name="T70" fmla="*/ 79 w 300"/>
                  <a:gd name="T71" fmla="*/ 230 h 297"/>
                  <a:gd name="T72" fmla="*/ 75 w 300"/>
                  <a:gd name="T73" fmla="*/ 226 h 297"/>
                  <a:gd name="T74" fmla="*/ 71 w 300"/>
                  <a:gd name="T75" fmla="*/ 223 h 297"/>
                  <a:gd name="T76" fmla="*/ 66 w 300"/>
                  <a:gd name="T77" fmla="*/ 219 h 297"/>
                  <a:gd name="T78" fmla="*/ 62 w 300"/>
                  <a:gd name="T79" fmla="*/ 219 h 297"/>
                  <a:gd name="T80" fmla="*/ 59 w 300"/>
                  <a:gd name="T81" fmla="*/ 216 h 297"/>
                  <a:gd name="T82" fmla="*/ 53 w 300"/>
                  <a:gd name="T83" fmla="*/ 216 h 297"/>
                  <a:gd name="T84" fmla="*/ 50 w 300"/>
                  <a:gd name="T85" fmla="*/ 210 h 297"/>
                  <a:gd name="T86" fmla="*/ 46 w 300"/>
                  <a:gd name="T87" fmla="*/ 210 h 297"/>
                  <a:gd name="T88" fmla="*/ 43 w 300"/>
                  <a:gd name="T89" fmla="*/ 206 h 297"/>
                  <a:gd name="T90" fmla="*/ 41 w 300"/>
                  <a:gd name="T91" fmla="*/ 203 h 297"/>
                  <a:gd name="T92" fmla="*/ 36 w 300"/>
                  <a:gd name="T93" fmla="*/ 201 h 297"/>
                  <a:gd name="T94" fmla="*/ 31 w 300"/>
                  <a:gd name="T95" fmla="*/ 197 h 297"/>
                  <a:gd name="T96" fmla="*/ 30 w 300"/>
                  <a:gd name="T97" fmla="*/ 195 h 297"/>
                  <a:gd name="T98" fmla="*/ 29 w 300"/>
                  <a:gd name="T99" fmla="*/ 190 h 297"/>
                  <a:gd name="T100" fmla="*/ 25 w 300"/>
                  <a:gd name="T101" fmla="*/ 185 h 297"/>
                  <a:gd name="T102" fmla="*/ 22 w 300"/>
                  <a:gd name="T103" fmla="*/ 182 h 297"/>
                  <a:gd name="T104" fmla="*/ 18 w 300"/>
                  <a:gd name="T105" fmla="*/ 179 h 297"/>
                  <a:gd name="T106" fmla="*/ 16 w 300"/>
                  <a:gd name="T107" fmla="*/ 173 h 297"/>
                  <a:gd name="T108" fmla="*/ 15 w 300"/>
                  <a:gd name="T109" fmla="*/ 168 h 297"/>
                  <a:gd name="T110" fmla="*/ 11 w 300"/>
                  <a:gd name="T111" fmla="*/ 165 h 297"/>
                  <a:gd name="T112" fmla="*/ 8 w 300"/>
                  <a:gd name="T113" fmla="*/ 161 h 297"/>
                  <a:gd name="T114" fmla="*/ 3 w 300"/>
                  <a:gd name="T115" fmla="*/ 155 h 297"/>
                  <a:gd name="T116" fmla="*/ 1 w 300"/>
                  <a:gd name="T117" fmla="*/ 153 h 297"/>
                  <a:gd name="T118" fmla="*/ 0 w 300"/>
                  <a:gd name="T119" fmla="*/ 148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 h="297">
                    <a:moveTo>
                      <a:pt x="82" y="0"/>
                    </a:moveTo>
                    <a:lnTo>
                      <a:pt x="82" y="1"/>
                    </a:lnTo>
                    <a:lnTo>
                      <a:pt x="83" y="1"/>
                    </a:lnTo>
                    <a:lnTo>
                      <a:pt x="84" y="2"/>
                    </a:lnTo>
                    <a:lnTo>
                      <a:pt x="84" y="2"/>
                    </a:lnTo>
                    <a:lnTo>
                      <a:pt x="85" y="2"/>
                    </a:lnTo>
                    <a:lnTo>
                      <a:pt x="86" y="5"/>
                    </a:lnTo>
                    <a:lnTo>
                      <a:pt x="90" y="8"/>
                    </a:lnTo>
                    <a:lnTo>
                      <a:pt x="91" y="10"/>
                    </a:lnTo>
                    <a:lnTo>
                      <a:pt x="92" y="12"/>
                    </a:lnTo>
                    <a:lnTo>
                      <a:pt x="92" y="13"/>
                    </a:lnTo>
                    <a:lnTo>
                      <a:pt x="91" y="14"/>
                    </a:lnTo>
                    <a:lnTo>
                      <a:pt x="92" y="15"/>
                    </a:lnTo>
                    <a:lnTo>
                      <a:pt x="93" y="16"/>
                    </a:lnTo>
                    <a:lnTo>
                      <a:pt x="94" y="16"/>
                    </a:lnTo>
                    <a:lnTo>
                      <a:pt x="95" y="16"/>
                    </a:lnTo>
                    <a:lnTo>
                      <a:pt x="95" y="17"/>
                    </a:lnTo>
                    <a:lnTo>
                      <a:pt x="95" y="19"/>
                    </a:lnTo>
                    <a:lnTo>
                      <a:pt x="95" y="19"/>
                    </a:lnTo>
                    <a:lnTo>
                      <a:pt x="96" y="19"/>
                    </a:lnTo>
                    <a:lnTo>
                      <a:pt x="97" y="20"/>
                    </a:lnTo>
                    <a:lnTo>
                      <a:pt x="99" y="21"/>
                    </a:lnTo>
                    <a:lnTo>
                      <a:pt x="99" y="20"/>
                    </a:lnTo>
                    <a:lnTo>
                      <a:pt x="103" y="23"/>
                    </a:lnTo>
                    <a:lnTo>
                      <a:pt x="103" y="26"/>
                    </a:lnTo>
                    <a:lnTo>
                      <a:pt x="103" y="26"/>
                    </a:lnTo>
                    <a:lnTo>
                      <a:pt x="105" y="27"/>
                    </a:lnTo>
                    <a:lnTo>
                      <a:pt x="106" y="29"/>
                    </a:lnTo>
                    <a:lnTo>
                      <a:pt x="106" y="30"/>
                    </a:lnTo>
                    <a:lnTo>
                      <a:pt x="106" y="30"/>
                    </a:lnTo>
                    <a:lnTo>
                      <a:pt x="110" y="31"/>
                    </a:lnTo>
                    <a:lnTo>
                      <a:pt x="111" y="32"/>
                    </a:lnTo>
                    <a:lnTo>
                      <a:pt x="113" y="33"/>
                    </a:lnTo>
                    <a:lnTo>
                      <a:pt x="113" y="34"/>
                    </a:lnTo>
                    <a:lnTo>
                      <a:pt x="114" y="36"/>
                    </a:lnTo>
                    <a:lnTo>
                      <a:pt x="117" y="36"/>
                    </a:lnTo>
                    <a:lnTo>
                      <a:pt x="118" y="37"/>
                    </a:lnTo>
                    <a:lnTo>
                      <a:pt x="120" y="38"/>
                    </a:lnTo>
                    <a:lnTo>
                      <a:pt x="121" y="38"/>
                    </a:lnTo>
                    <a:lnTo>
                      <a:pt x="124" y="39"/>
                    </a:lnTo>
                    <a:lnTo>
                      <a:pt x="124" y="38"/>
                    </a:lnTo>
                    <a:lnTo>
                      <a:pt x="124" y="37"/>
                    </a:lnTo>
                    <a:lnTo>
                      <a:pt x="126" y="37"/>
                    </a:lnTo>
                    <a:lnTo>
                      <a:pt x="129" y="39"/>
                    </a:lnTo>
                    <a:lnTo>
                      <a:pt x="131" y="42"/>
                    </a:lnTo>
                    <a:lnTo>
                      <a:pt x="132" y="42"/>
                    </a:lnTo>
                    <a:lnTo>
                      <a:pt x="133" y="41"/>
                    </a:lnTo>
                    <a:lnTo>
                      <a:pt x="133" y="40"/>
                    </a:lnTo>
                    <a:lnTo>
                      <a:pt x="135" y="40"/>
                    </a:lnTo>
                    <a:lnTo>
                      <a:pt x="136" y="39"/>
                    </a:lnTo>
                    <a:lnTo>
                      <a:pt x="137" y="39"/>
                    </a:lnTo>
                    <a:lnTo>
                      <a:pt x="139" y="38"/>
                    </a:lnTo>
                    <a:lnTo>
                      <a:pt x="141" y="38"/>
                    </a:lnTo>
                    <a:lnTo>
                      <a:pt x="144" y="38"/>
                    </a:lnTo>
                    <a:lnTo>
                      <a:pt x="144" y="39"/>
                    </a:lnTo>
                    <a:lnTo>
                      <a:pt x="149" y="41"/>
                    </a:lnTo>
                    <a:lnTo>
                      <a:pt x="152" y="42"/>
                    </a:lnTo>
                    <a:lnTo>
                      <a:pt x="154" y="43"/>
                    </a:lnTo>
                    <a:lnTo>
                      <a:pt x="158" y="46"/>
                    </a:lnTo>
                    <a:lnTo>
                      <a:pt x="158" y="47"/>
                    </a:lnTo>
                    <a:lnTo>
                      <a:pt x="161" y="49"/>
                    </a:lnTo>
                    <a:lnTo>
                      <a:pt x="163" y="50"/>
                    </a:lnTo>
                    <a:lnTo>
                      <a:pt x="166" y="53"/>
                    </a:lnTo>
                    <a:lnTo>
                      <a:pt x="167" y="54"/>
                    </a:lnTo>
                    <a:lnTo>
                      <a:pt x="168" y="55"/>
                    </a:lnTo>
                    <a:lnTo>
                      <a:pt x="170" y="56"/>
                    </a:lnTo>
                    <a:lnTo>
                      <a:pt x="173" y="57"/>
                    </a:lnTo>
                    <a:lnTo>
                      <a:pt x="173" y="58"/>
                    </a:lnTo>
                    <a:lnTo>
                      <a:pt x="174" y="59"/>
                    </a:lnTo>
                    <a:lnTo>
                      <a:pt x="180" y="61"/>
                    </a:lnTo>
                    <a:lnTo>
                      <a:pt x="181" y="61"/>
                    </a:lnTo>
                    <a:lnTo>
                      <a:pt x="184" y="64"/>
                    </a:lnTo>
                    <a:lnTo>
                      <a:pt x="185" y="65"/>
                    </a:lnTo>
                    <a:lnTo>
                      <a:pt x="186" y="66"/>
                    </a:lnTo>
                    <a:lnTo>
                      <a:pt x="188" y="68"/>
                    </a:lnTo>
                    <a:lnTo>
                      <a:pt x="189" y="68"/>
                    </a:lnTo>
                    <a:lnTo>
                      <a:pt x="191" y="67"/>
                    </a:lnTo>
                    <a:lnTo>
                      <a:pt x="192" y="68"/>
                    </a:lnTo>
                    <a:lnTo>
                      <a:pt x="193" y="68"/>
                    </a:lnTo>
                    <a:lnTo>
                      <a:pt x="195" y="70"/>
                    </a:lnTo>
                    <a:lnTo>
                      <a:pt x="196" y="70"/>
                    </a:lnTo>
                    <a:lnTo>
                      <a:pt x="199" y="71"/>
                    </a:lnTo>
                    <a:lnTo>
                      <a:pt x="201" y="72"/>
                    </a:lnTo>
                    <a:lnTo>
                      <a:pt x="202" y="73"/>
                    </a:lnTo>
                    <a:lnTo>
                      <a:pt x="205" y="75"/>
                    </a:lnTo>
                    <a:lnTo>
                      <a:pt x="208" y="76"/>
                    </a:lnTo>
                    <a:lnTo>
                      <a:pt x="210" y="79"/>
                    </a:lnTo>
                    <a:lnTo>
                      <a:pt x="210" y="80"/>
                    </a:lnTo>
                    <a:lnTo>
                      <a:pt x="210" y="81"/>
                    </a:lnTo>
                    <a:lnTo>
                      <a:pt x="213" y="83"/>
                    </a:lnTo>
                    <a:lnTo>
                      <a:pt x="216" y="86"/>
                    </a:lnTo>
                    <a:lnTo>
                      <a:pt x="217" y="86"/>
                    </a:lnTo>
                    <a:lnTo>
                      <a:pt x="218" y="86"/>
                    </a:lnTo>
                    <a:lnTo>
                      <a:pt x="219" y="86"/>
                    </a:lnTo>
                    <a:lnTo>
                      <a:pt x="222" y="90"/>
                    </a:lnTo>
                    <a:lnTo>
                      <a:pt x="223" y="92"/>
                    </a:lnTo>
                    <a:lnTo>
                      <a:pt x="223" y="93"/>
                    </a:lnTo>
                    <a:lnTo>
                      <a:pt x="225" y="95"/>
                    </a:lnTo>
                    <a:lnTo>
                      <a:pt x="227" y="95"/>
                    </a:lnTo>
                    <a:lnTo>
                      <a:pt x="230" y="96"/>
                    </a:lnTo>
                    <a:lnTo>
                      <a:pt x="230" y="97"/>
                    </a:lnTo>
                    <a:lnTo>
                      <a:pt x="232" y="98"/>
                    </a:lnTo>
                    <a:lnTo>
                      <a:pt x="234" y="98"/>
                    </a:lnTo>
                    <a:lnTo>
                      <a:pt x="234" y="99"/>
                    </a:lnTo>
                    <a:lnTo>
                      <a:pt x="234" y="100"/>
                    </a:lnTo>
                    <a:lnTo>
                      <a:pt x="235" y="101"/>
                    </a:lnTo>
                    <a:lnTo>
                      <a:pt x="237" y="102"/>
                    </a:lnTo>
                    <a:lnTo>
                      <a:pt x="237" y="102"/>
                    </a:lnTo>
                    <a:lnTo>
                      <a:pt x="239" y="104"/>
                    </a:lnTo>
                    <a:lnTo>
                      <a:pt x="240" y="104"/>
                    </a:lnTo>
                    <a:lnTo>
                      <a:pt x="240" y="105"/>
                    </a:lnTo>
                    <a:lnTo>
                      <a:pt x="241" y="106"/>
                    </a:lnTo>
                    <a:lnTo>
                      <a:pt x="240" y="107"/>
                    </a:lnTo>
                    <a:lnTo>
                      <a:pt x="239" y="109"/>
                    </a:lnTo>
                    <a:lnTo>
                      <a:pt x="239" y="111"/>
                    </a:lnTo>
                    <a:lnTo>
                      <a:pt x="239" y="113"/>
                    </a:lnTo>
                    <a:lnTo>
                      <a:pt x="240" y="113"/>
                    </a:lnTo>
                    <a:lnTo>
                      <a:pt x="241" y="114"/>
                    </a:lnTo>
                    <a:lnTo>
                      <a:pt x="245" y="116"/>
                    </a:lnTo>
                    <a:lnTo>
                      <a:pt x="246" y="117"/>
                    </a:lnTo>
                    <a:lnTo>
                      <a:pt x="247" y="119"/>
                    </a:lnTo>
                    <a:lnTo>
                      <a:pt x="248" y="119"/>
                    </a:lnTo>
                    <a:lnTo>
                      <a:pt x="248" y="119"/>
                    </a:lnTo>
                    <a:lnTo>
                      <a:pt x="250" y="121"/>
                    </a:lnTo>
                    <a:lnTo>
                      <a:pt x="251" y="121"/>
                    </a:lnTo>
                    <a:lnTo>
                      <a:pt x="253" y="121"/>
                    </a:lnTo>
                    <a:lnTo>
                      <a:pt x="255" y="121"/>
                    </a:lnTo>
                    <a:lnTo>
                      <a:pt x="256" y="122"/>
                    </a:lnTo>
                    <a:lnTo>
                      <a:pt x="257" y="123"/>
                    </a:lnTo>
                    <a:lnTo>
                      <a:pt x="258" y="125"/>
                    </a:lnTo>
                    <a:lnTo>
                      <a:pt x="258" y="126"/>
                    </a:lnTo>
                    <a:lnTo>
                      <a:pt x="259" y="128"/>
                    </a:lnTo>
                    <a:lnTo>
                      <a:pt x="261" y="128"/>
                    </a:lnTo>
                    <a:lnTo>
                      <a:pt x="262" y="127"/>
                    </a:lnTo>
                    <a:lnTo>
                      <a:pt x="265" y="128"/>
                    </a:lnTo>
                    <a:lnTo>
                      <a:pt x="267" y="128"/>
                    </a:lnTo>
                    <a:lnTo>
                      <a:pt x="269" y="128"/>
                    </a:lnTo>
                    <a:lnTo>
                      <a:pt x="272" y="128"/>
                    </a:lnTo>
                    <a:lnTo>
                      <a:pt x="275" y="128"/>
                    </a:lnTo>
                    <a:lnTo>
                      <a:pt x="278" y="128"/>
                    </a:lnTo>
                    <a:lnTo>
                      <a:pt x="279" y="127"/>
                    </a:lnTo>
                    <a:lnTo>
                      <a:pt x="280" y="127"/>
                    </a:lnTo>
                    <a:lnTo>
                      <a:pt x="281" y="126"/>
                    </a:lnTo>
                    <a:lnTo>
                      <a:pt x="282" y="127"/>
                    </a:lnTo>
                    <a:lnTo>
                      <a:pt x="283" y="129"/>
                    </a:lnTo>
                    <a:lnTo>
                      <a:pt x="284" y="130"/>
                    </a:lnTo>
                    <a:lnTo>
                      <a:pt x="284" y="132"/>
                    </a:lnTo>
                    <a:lnTo>
                      <a:pt x="283" y="133"/>
                    </a:lnTo>
                    <a:lnTo>
                      <a:pt x="284" y="134"/>
                    </a:lnTo>
                    <a:lnTo>
                      <a:pt x="285" y="134"/>
                    </a:lnTo>
                    <a:lnTo>
                      <a:pt x="287" y="134"/>
                    </a:lnTo>
                    <a:lnTo>
                      <a:pt x="290" y="140"/>
                    </a:lnTo>
                    <a:lnTo>
                      <a:pt x="292" y="142"/>
                    </a:lnTo>
                    <a:lnTo>
                      <a:pt x="292" y="144"/>
                    </a:lnTo>
                    <a:lnTo>
                      <a:pt x="294" y="146"/>
                    </a:lnTo>
                    <a:lnTo>
                      <a:pt x="295" y="149"/>
                    </a:lnTo>
                    <a:lnTo>
                      <a:pt x="296" y="151"/>
                    </a:lnTo>
                    <a:lnTo>
                      <a:pt x="296" y="153"/>
                    </a:lnTo>
                    <a:lnTo>
                      <a:pt x="297" y="154"/>
                    </a:lnTo>
                    <a:lnTo>
                      <a:pt x="298" y="156"/>
                    </a:lnTo>
                    <a:lnTo>
                      <a:pt x="298" y="157"/>
                    </a:lnTo>
                    <a:lnTo>
                      <a:pt x="298" y="159"/>
                    </a:lnTo>
                    <a:lnTo>
                      <a:pt x="298" y="160"/>
                    </a:lnTo>
                    <a:lnTo>
                      <a:pt x="298" y="161"/>
                    </a:lnTo>
                    <a:lnTo>
                      <a:pt x="299" y="161"/>
                    </a:lnTo>
                    <a:lnTo>
                      <a:pt x="299" y="161"/>
                    </a:lnTo>
                    <a:lnTo>
                      <a:pt x="300" y="162"/>
                    </a:lnTo>
                    <a:lnTo>
                      <a:pt x="300" y="163"/>
                    </a:lnTo>
                    <a:lnTo>
                      <a:pt x="300" y="164"/>
                    </a:lnTo>
                    <a:lnTo>
                      <a:pt x="300" y="166"/>
                    </a:lnTo>
                    <a:lnTo>
                      <a:pt x="300" y="167"/>
                    </a:lnTo>
                    <a:lnTo>
                      <a:pt x="300" y="168"/>
                    </a:lnTo>
                    <a:lnTo>
                      <a:pt x="299" y="169"/>
                    </a:lnTo>
                    <a:lnTo>
                      <a:pt x="297" y="171"/>
                    </a:lnTo>
                    <a:lnTo>
                      <a:pt x="297" y="173"/>
                    </a:lnTo>
                    <a:lnTo>
                      <a:pt x="297" y="174"/>
                    </a:lnTo>
                    <a:lnTo>
                      <a:pt x="296" y="177"/>
                    </a:lnTo>
                    <a:lnTo>
                      <a:pt x="296" y="178"/>
                    </a:lnTo>
                    <a:lnTo>
                      <a:pt x="296" y="179"/>
                    </a:lnTo>
                    <a:lnTo>
                      <a:pt x="296" y="179"/>
                    </a:lnTo>
                    <a:lnTo>
                      <a:pt x="296" y="180"/>
                    </a:lnTo>
                    <a:lnTo>
                      <a:pt x="296" y="181"/>
                    </a:lnTo>
                    <a:lnTo>
                      <a:pt x="296" y="181"/>
                    </a:lnTo>
                    <a:lnTo>
                      <a:pt x="296" y="183"/>
                    </a:lnTo>
                    <a:lnTo>
                      <a:pt x="295" y="184"/>
                    </a:lnTo>
                    <a:lnTo>
                      <a:pt x="295" y="185"/>
                    </a:lnTo>
                    <a:lnTo>
                      <a:pt x="295" y="186"/>
                    </a:lnTo>
                    <a:lnTo>
                      <a:pt x="295" y="187"/>
                    </a:lnTo>
                    <a:lnTo>
                      <a:pt x="295" y="188"/>
                    </a:lnTo>
                    <a:lnTo>
                      <a:pt x="296" y="189"/>
                    </a:lnTo>
                    <a:lnTo>
                      <a:pt x="296" y="191"/>
                    </a:lnTo>
                    <a:lnTo>
                      <a:pt x="296" y="192"/>
                    </a:lnTo>
                    <a:lnTo>
                      <a:pt x="295" y="195"/>
                    </a:lnTo>
                    <a:lnTo>
                      <a:pt x="293" y="198"/>
                    </a:lnTo>
                    <a:lnTo>
                      <a:pt x="292" y="200"/>
                    </a:lnTo>
                    <a:lnTo>
                      <a:pt x="289" y="202"/>
                    </a:lnTo>
                    <a:lnTo>
                      <a:pt x="284" y="206"/>
                    </a:lnTo>
                    <a:lnTo>
                      <a:pt x="278" y="210"/>
                    </a:lnTo>
                    <a:lnTo>
                      <a:pt x="276" y="213"/>
                    </a:lnTo>
                    <a:lnTo>
                      <a:pt x="275" y="214"/>
                    </a:lnTo>
                    <a:lnTo>
                      <a:pt x="274" y="216"/>
                    </a:lnTo>
                    <a:lnTo>
                      <a:pt x="273" y="218"/>
                    </a:lnTo>
                    <a:lnTo>
                      <a:pt x="272" y="221"/>
                    </a:lnTo>
                    <a:lnTo>
                      <a:pt x="272" y="224"/>
                    </a:lnTo>
                    <a:lnTo>
                      <a:pt x="271" y="225"/>
                    </a:lnTo>
                    <a:lnTo>
                      <a:pt x="271" y="230"/>
                    </a:lnTo>
                    <a:lnTo>
                      <a:pt x="270" y="232"/>
                    </a:lnTo>
                    <a:lnTo>
                      <a:pt x="270" y="233"/>
                    </a:lnTo>
                    <a:lnTo>
                      <a:pt x="269" y="235"/>
                    </a:lnTo>
                    <a:lnTo>
                      <a:pt x="269" y="237"/>
                    </a:lnTo>
                    <a:lnTo>
                      <a:pt x="269" y="237"/>
                    </a:lnTo>
                    <a:lnTo>
                      <a:pt x="269" y="238"/>
                    </a:lnTo>
                    <a:lnTo>
                      <a:pt x="268" y="239"/>
                    </a:lnTo>
                    <a:lnTo>
                      <a:pt x="268" y="241"/>
                    </a:lnTo>
                    <a:lnTo>
                      <a:pt x="267" y="244"/>
                    </a:lnTo>
                    <a:lnTo>
                      <a:pt x="266" y="244"/>
                    </a:lnTo>
                    <a:lnTo>
                      <a:pt x="266" y="244"/>
                    </a:lnTo>
                    <a:lnTo>
                      <a:pt x="264" y="246"/>
                    </a:lnTo>
                    <a:lnTo>
                      <a:pt x="261" y="247"/>
                    </a:lnTo>
                    <a:lnTo>
                      <a:pt x="260" y="247"/>
                    </a:lnTo>
                    <a:lnTo>
                      <a:pt x="258" y="249"/>
                    </a:lnTo>
                    <a:lnTo>
                      <a:pt x="257" y="250"/>
                    </a:lnTo>
                    <a:lnTo>
                      <a:pt x="256" y="251"/>
                    </a:lnTo>
                    <a:lnTo>
                      <a:pt x="255" y="253"/>
                    </a:lnTo>
                    <a:lnTo>
                      <a:pt x="254" y="255"/>
                    </a:lnTo>
                    <a:lnTo>
                      <a:pt x="254" y="256"/>
                    </a:lnTo>
                    <a:lnTo>
                      <a:pt x="253" y="258"/>
                    </a:lnTo>
                    <a:lnTo>
                      <a:pt x="252" y="259"/>
                    </a:lnTo>
                    <a:lnTo>
                      <a:pt x="252" y="261"/>
                    </a:lnTo>
                    <a:lnTo>
                      <a:pt x="250" y="263"/>
                    </a:lnTo>
                    <a:lnTo>
                      <a:pt x="245" y="264"/>
                    </a:lnTo>
                    <a:lnTo>
                      <a:pt x="242" y="267"/>
                    </a:lnTo>
                    <a:lnTo>
                      <a:pt x="237" y="268"/>
                    </a:lnTo>
                    <a:lnTo>
                      <a:pt x="236" y="269"/>
                    </a:lnTo>
                    <a:lnTo>
                      <a:pt x="230" y="268"/>
                    </a:lnTo>
                    <a:lnTo>
                      <a:pt x="229" y="267"/>
                    </a:lnTo>
                    <a:lnTo>
                      <a:pt x="227" y="267"/>
                    </a:lnTo>
                    <a:lnTo>
                      <a:pt x="220" y="265"/>
                    </a:lnTo>
                    <a:lnTo>
                      <a:pt x="218" y="264"/>
                    </a:lnTo>
                    <a:lnTo>
                      <a:pt x="214" y="264"/>
                    </a:lnTo>
                    <a:lnTo>
                      <a:pt x="212" y="264"/>
                    </a:lnTo>
                    <a:lnTo>
                      <a:pt x="210" y="264"/>
                    </a:lnTo>
                    <a:lnTo>
                      <a:pt x="208" y="264"/>
                    </a:lnTo>
                    <a:lnTo>
                      <a:pt x="206" y="266"/>
                    </a:lnTo>
                    <a:lnTo>
                      <a:pt x="203" y="268"/>
                    </a:lnTo>
                    <a:lnTo>
                      <a:pt x="203" y="271"/>
                    </a:lnTo>
                    <a:lnTo>
                      <a:pt x="200" y="274"/>
                    </a:lnTo>
                    <a:lnTo>
                      <a:pt x="199" y="276"/>
                    </a:lnTo>
                    <a:lnTo>
                      <a:pt x="197" y="278"/>
                    </a:lnTo>
                    <a:lnTo>
                      <a:pt x="196" y="280"/>
                    </a:lnTo>
                    <a:lnTo>
                      <a:pt x="193" y="285"/>
                    </a:lnTo>
                    <a:lnTo>
                      <a:pt x="192" y="287"/>
                    </a:lnTo>
                    <a:lnTo>
                      <a:pt x="192" y="289"/>
                    </a:lnTo>
                    <a:lnTo>
                      <a:pt x="193" y="292"/>
                    </a:lnTo>
                    <a:lnTo>
                      <a:pt x="192" y="292"/>
                    </a:lnTo>
                    <a:lnTo>
                      <a:pt x="192" y="292"/>
                    </a:lnTo>
                    <a:lnTo>
                      <a:pt x="190" y="292"/>
                    </a:lnTo>
                    <a:lnTo>
                      <a:pt x="188" y="293"/>
                    </a:lnTo>
                    <a:lnTo>
                      <a:pt x="187" y="293"/>
                    </a:lnTo>
                    <a:lnTo>
                      <a:pt x="186" y="293"/>
                    </a:lnTo>
                    <a:lnTo>
                      <a:pt x="185" y="293"/>
                    </a:lnTo>
                    <a:lnTo>
                      <a:pt x="186" y="294"/>
                    </a:lnTo>
                    <a:lnTo>
                      <a:pt x="185" y="294"/>
                    </a:lnTo>
                    <a:lnTo>
                      <a:pt x="184" y="294"/>
                    </a:lnTo>
                    <a:lnTo>
                      <a:pt x="183" y="294"/>
                    </a:lnTo>
                    <a:lnTo>
                      <a:pt x="182" y="294"/>
                    </a:lnTo>
                    <a:lnTo>
                      <a:pt x="182" y="295"/>
                    </a:lnTo>
                    <a:lnTo>
                      <a:pt x="181" y="295"/>
                    </a:lnTo>
                    <a:lnTo>
                      <a:pt x="181" y="295"/>
                    </a:lnTo>
                    <a:lnTo>
                      <a:pt x="180" y="295"/>
                    </a:lnTo>
                    <a:lnTo>
                      <a:pt x="179" y="295"/>
                    </a:lnTo>
                    <a:lnTo>
                      <a:pt x="179" y="295"/>
                    </a:lnTo>
                    <a:lnTo>
                      <a:pt x="178" y="295"/>
                    </a:lnTo>
                    <a:lnTo>
                      <a:pt x="177" y="295"/>
                    </a:lnTo>
                    <a:lnTo>
                      <a:pt x="175" y="295"/>
                    </a:lnTo>
                    <a:lnTo>
                      <a:pt x="175" y="295"/>
                    </a:lnTo>
                    <a:lnTo>
                      <a:pt x="174" y="296"/>
                    </a:lnTo>
                    <a:lnTo>
                      <a:pt x="173" y="297"/>
                    </a:lnTo>
                    <a:lnTo>
                      <a:pt x="172" y="297"/>
                    </a:lnTo>
                    <a:lnTo>
                      <a:pt x="171" y="297"/>
                    </a:lnTo>
                    <a:lnTo>
                      <a:pt x="170" y="297"/>
                    </a:lnTo>
                    <a:lnTo>
                      <a:pt x="169" y="297"/>
                    </a:lnTo>
                    <a:lnTo>
                      <a:pt x="168" y="297"/>
                    </a:lnTo>
                    <a:lnTo>
                      <a:pt x="168" y="296"/>
                    </a:lnTo>
                    <a:lnTo>
                      <a:pt x="169" y="295"/>
                    </a:lnTo>
                    <a:lnTo>
                      <a:pt x="170" y="295"/>
                    </a:lnTo>
                    <a:lnTo>
                      <a:pt x="170" y="295"/>
                    </a:lnTo>
                    <a:lnTo>
                      <a:pt x="170" y="294"/>
                    </a:lnTo>
                    <a:lnTo>
                      <a:pt x="170" y="293"/>
                    </a:lnTo>
                    <a:lnTo>
                      <a:pt x="169" y="293"/>
                    </a:lnTo>
                    <a:lnTo>
                      <a:pt x="168" y="293"/>
                    </a:lnTo>
                    <a:lnTo>
                      <a:pt x="168" y="293"/>
                    </a:lnTo>
                    <a:lnTo>
                      <a:pt x="167" y="293"/>
                    </a:lnTo>
                    <a:lnTo>
                      <a:pt x="166" y="293"/>
                    </a:lnTo>
                    <a:lnTo>
                      <a:pt x="166" y="292"/>
                    </a:lnTo>
                    <a:lnTo>
                      <a:pt x="166" y="292"/>
                    </a:lnTo>
                    <a:lnTo>
                      <a:pt x="165" y="292"/>
                    </a:lnTo>
                    <a:lnTo>
                      <a:pt x="165" y="291"/>
                    </a:lnTo>
                    <a:lnTo>
                      <a:pt x="165" y="290"/>
                    </a:lnTo>
                    <a:lnTo>
                      <a:pt x="165" y="289"/>
                    </a:lnTo>
                    <a:lnTo>
                      <a:pt x="165" y="289"/>
                    </a:lnTo>
                    <a:lnTo>
                      <a:pt x="165" y="288"/>
                    </a:lnTo>
                    <a:lnTo>
                      <a:pt x="164" y="288"/>
                    </a:lnTo>
                    <a:lnTo>
                      <a:pt x="164" y="288"/>
                    </a:lnTo>
                    <a:lnTo>
                      <a:pt x="163" y="288"/>
                    </a:lnTo>
                    <a:lnTo>
                      <a:pt x="162" y="288"/>
                    </a:lnTo>
                    <a:lnTo>
                      <a:pt x="161" y="288"/>
                    </a:lnTo>
                    <a:lnTo>
                      <a:pt x="161" y="287"/>
                    </a:lnTo>
                    <a:lnTo>
                      <a:pt x="161" y="287"/>
                    </a:lnTo>
                    <a:lnTo>
                      <a:pt x="161" y="286"/>
                    </a:lnTo>
                    <a:lnTo>
                      <a:pt x="161" y="285"/>
                    </a:lnTo>
                    <a:lnTo>
                      <a:pt x="160" y="285"/>
                    </a:lnTo>
                    <a:lnTo>
                      <a:pt x="159" y="285"/>
                    </a:lnTo>
                    <a:lnTo>
                      <a:pt x="158" y="285"/>
                    </a:lnTo>
                    <a:lnTo>
                      <a:pt x="158" y="285"/>
                    </a:lnTo>
                    <a:lnTo>
                      <a:pt x="157" y="285"/>
                    </a:lnTo>
                    <a:lnTo>
                      <a:pt x="157" y="286"/>
                    </a:lnTo>
                    <a:lnTo>
                      <a:pt x="156" y="286"/>
                    </a:lnTo>
                    <a:lnTo>
                      <a:pt x="156" y="285"/>
                    </a:lnTo>
                    <a:lnTo>
                      <a:pt x="157" y="285"/>
                    </a:lnTo>
                    <a:lnTo>
                      <a:pt x="156" y="285"/>
                    </a:lnTo>
                    <a:lnTo>
                      <a:pt x="156" y="285"/>
                    </a:lnTo>
                    <a:lnTo>
                      <a:pt x="156" y="284"/>
                    </a:lnTo>
                    <a:lnTo>
                      <a:pt x="156" y="283"/>
                    </a:lnTo>
                    <a:lnTo>
                      <a:pt x="155" y="283"/>
                    </a:lnTo>
                    <a:lnTo>
                      <a:pt x="155" y="282"/>
                    </a:lnTo>
                    <a:lnTo>
                      <a:pt x="156" y="282"/>
                    </a:lnTo>
                    <a:lnTo>
                      <a:pt x="155" y="282"/>
                    </a:lnTo>
                    <a:lnTo>
                      <a:pt x="155" y="281"/>
                    </a:lnTo>
                    <a:lnTo>
                      <a:pt x="156" y="281"/>
                    </a:lnTo>
                    <a:lnTo>
                      <a:pt x="156" y="281"/>
                    </a:lnTo>
                    <a:lnTo>
                      <a:pt x="156" y="280"/>
                    </a:lnTo>
                    <a:lnTo>
                      <a:pt x="155" y="280"/>
                    </a:lnTo>
                    <a:lnTo>
                      <a:pt x="155" y="281"/>
                    </a:lnTo>
                    <a:lnTo>
                      <a:pt x="154" y="281"/>
                    </a:lnTo>
                    <a:lnTo>
                      <a:pt x="154" y="281"/>
                    </a:lnTo>
                    <a:lnTo>
                      <a:pt x="154" y="280"/>
                    </a:lnTo>
                    <a:lnTo>
                      <a:pt x="154" y="280"/>
                    </a:lnTo>
                    <a:lnTo>
                      <a:pt x="154" y="279"/>
                    </a:lnTo>
                    <a:lnTo>
                      <a:pt x="154" y="278"/>
                    </a:lnTo>
                    <a:lnTo>
                      <a:pt x="154" y="278"/>
                    </a:lnTo>
                    <a:lnTo>
                      <a:pt x="154" y="279"/>
                    </a:lnTo>
                    <a:lnTo>
                      <a:pt x="153" y="279"/>
                    </a:lnTo>
                    <a:lnTo>
                      <a:pt x="153" y="278"/>
                    </a:lnTo>
                    <a:lnTo>
                      <a:pt x="153" y="278"/>
                    </a:lnTo>
                    <a:lnTo>
                      <a:pt x="152" y="278"/>
                    </a:lnTo>
                    <a:lnTo>
                      <a:pt x="152" y="278"/>
                    </a:lnTo>
                    <a:lnTo>
                      <a:pt x="153" y="278"/>
                    </a:lnTo>
                    <a:lnTo>
                      <a:pt x="152" y="278"/>
                    </a:lnTo>
                    <a:lnTo>
                      <a:pt x="152" y="279"/>
                    </a:lnTo>
                    <a:lnTo>
                      <a:pt x="152" y="280"/>
                    </a:lnTo>
                    <a:lnTo>
                      <a:pt x="151" y="280"/>
                    </a:lnTo>
                    <a:lnTo>
                      <a:pt x="151" y="280"/>
                    </a:lnTo>
                    <a:lnTo>
                      <a:pt x="151" y="281"/>
                    </a:lnTo>
                    <a:lnTo>
                      <a:pt x="150" y="281"/>
                    </a:lnTo>
                    <a:lnTo>
                      <a:pt x="149" y="281"/>
                    </a:lnTo>
                    <a:lnTo>
                      <a:pt x="148" y="281"/>
                    </a:lnTo>
                    <a:lnTo>
                      <a:pt x="148" y="281"/>
                    </a:lnTo>
                    <a:lnTo>
                      <a:pt x="147" y="281"/>
                    </a:lnTo>
                    <a:lnTo>
                      <a:pt x="147" y="280"/>
                    </a:lnTo>
                    <a:lnTo>
                      <a:pt x="147" y="279"/>
                    </a:lnTo>
                    <a:lnTo>
                      <a:pt x="146" y="279"/>
                    </a:lnTo>
                    <a:lnTo>
                      <a:pt x="146" y="278"/>
                    </a:lnTo>
                    <a:lnTo>
                      <a:pt x="146" y="279"/>
                    </a:lnTo>
                    <a:lnTo>
                      <a:pt x="145" y="279"/>
                    </a:lnTo>
                    <a:lnTo>
                      <a:pt x="145" y="278"/>
                    </a:lnTo>
                    <a:lnTo>
                      <a:pt x="144" y="278"/>
                    </a:lnTo>
                    <a:lnTo>
                      <a:pt x="144" y="278"/>
                    </a:lnTo>
                    <a:lnTo>
                      <a:pt x="144" y="278"/>
                    </a:lnTo>
                    <a:lnTo>
                      <a:pt x="144" y="278"/>
                    </a:lnTo>
                    <a:lnTo>
                      <a:pt x="144" y="278"/>
                    </a:lnTo>
                    <a:lnTo>
                      <a:pt x="143" y="278"/>
                    </a:lnTo>
                    <a:lnTo>
                      <a:pt x="143" y="277"/>
                    </a:lnTo>
                    <a:lnTo>
                      <a:pt x="142" y="277"/>
                    </a:lnTo>
                    <a:lnTo>
                      <a:pt x="142" y="278"/>
                    </a:lnTo>
                    <a:lnTo>
                      <a:pt x="141" y="278"/>
                    </a:lnTo>
                    <a:lnTo>
                      <a:pt x="141" y="277"/>
                    </a:lnTo>
                    <a:lnTo>
                      <a:pt x="141" y="276"/>
                    </a:lnTo>
                    <a:lnTo>
                      <a:pt x="141" y="275"/>
                    </a:lnTo>
                    <a:lnTo>
                      <a:pt x="141" y="275"/>
                    </a:lnTo>
                    <a:lnTo>
                      <a:pt x="141" y="275"/>
                    </a:lnTo>
                    <a:lnTo>
                      <a:pt x="141" y="274"/>
                    </a:lnTo>
                    <a:lnTo>
                      <a:pt x="141" y="274"/>
                    </a:lnTo>
                    <a:lnTo>
                      <a:pt x="142" y="274"/>
                    </a:lnTo>
                    <a:lnTo>
                      <a:pt x="142" y="273"/>
                    </a:lnTo>
                    <a:lnTo>
                      <a:pt x="143" y="273"/>
                    </a:lnTo>
                    <a:lnTo>
                      <a:pt x="142" y="273"/>
                    </a:lnTo>
                    <a:lnTo>
                      <a:pt x="142" y="272"/>
                    </a:lnTo>
                    <a:lnTo>
                      <a:pt x="142" y="271"/>
                    </a:lnTo>
                    <a:lnTo>
                      <a:pt x="142" y="271"/>
                    </a:lnTo>
                    <a:lnTo>
                      <a:pt x="141" y="271"/>
                    </a:lnTo>
                    <a:lnTo>
                      <a:pt x="141" y="270"/>
                    </a:lnTo>
                    <a:lnTo>
                      <a:pt x="142" y="270"/>
                    </a:lnTo>
                    <a:lnTo>
                      <a:pt x="141" y="270"/>
                    </a:lnTo>
                    <a:lnTo>
                      <a:pt x="141" y="270"/>
                    </a:lnTo>
                    <a:lnTo>
                      <a:pt x="140" y="270"/>
                    </a:lnTo>
                    <a:lnTo>
                      <a:pt x="139" y="270"/>
                    </a:lnTo>
                    <a:lnTo>
                      <a:pt x="139" y="271"/>
                    </a:lnTo>
                    <a:lnTo>
                      <a:pt x="140" y="271"/>
                    </a:lnTo>
                    <a:lnTo>
                      <a:pt x="139" y="271"/>
                    </a:lnTo>
                    <a:lnTo>
                      <a:pt x="138" y="271"/>
                    </a:lnTo>
                    <a:lnTo>
                      <a:pt x="137" y="271"/>
                    </a:lnTo>
                    <a:lnTo>
                      <a:pt x="137" y="270"/>
                    </a:lnTo>
                    <a:lnTo>
                      <a:pt x="138" y="270"/>
                    </a:lnTo>
                    <a:lnTo>
                      <a:pt x="138" y="269"/>
                    </a:lnTo>
                    <a:lnTo>
                      <a:pt x="137" y="269"/>
                    </a:lnTo>
                    <a:lnTo>
                      <a:pt x="138" y="269"/>
                    </a:lnTo>
                    <a:lnTo>
                      <a:pt x="138" y="268"/>
                    </a:lnTo>
                    <a:lnTo>
                      <a:pt x="137" y="268"/>
                    </a:lnTo>
                    <a:lnTo>
                      <a:pt x="138" y="268"/>
                    </a:lnTo>
                    <a:lnTo>
                      <a:pt x="138" y="268"/>
                    </a:lnTo>
                    <a:lnTo>
                      <a:pt x="137" y="268"/>
                    </a:lnTo>
                    <a:lnTo>
                      <a:pt x="137" y="268"/>
                    </a:lnTo>
                    <a:lnTo>
                      <a:pt x="136" y="268"/>
                    </a:lnTo>
                    <a:lnTo>
                      <a:pt x="137" y="268"/>
                    </a:lnTo>
                    <a:lnTo>
                      <a:pt x="137" y="267"/>
                    </a:lnTo>
                    <a:lnTo>
                      <a:pt x="136" y="267"/>
                    </a:lnTo>
                    <a:lnTo>
                      <a:pt x="136" y="268"/>
                    </a:lnTo>
                    <a:lnTo>
                      <a:pt x="135" y="268"/>
                    </a:lnTo>
                    <a:lnTo>
                      <a:pt x="135" y="267"/>
                    </a:lnTo>
                    <a:lnTo>
                      <a:pt x="135" y="268"/>
                    </a:lnTo>
                    <a:lnTo>
                      <a:pt x="134" y="268"/>
                    </a:lnTo>
                    <a:lnTo>
                      <a:pt x="134" y="267"/>
                    </a:lnTo>
                    <a:lnTo>
                      <a:pt x="134" y="267"/>
                    </a:lnTo>
                    <a:lnTo>
                      <a:pt x="133" y="267"/>
                    </a:lnTo>
                    <a:lnTo>
                      <a:pt x="133" y="268"/>
                    </a:lnTo>
                    <a:lnTo>
                      <a:pt x="133" y="267"/>
                    </a:lnTo>
                    <a:lnTo>
                      <a:pt x="133" y="266"/>
                    </a:lnTo>
                    <a:lnTo>
                      <a:pt x="132" y="266"/>
                    </a:lnTo>
                    <a:lnTo>
                      <a:pt x="131" y="266"/>
                    </a:lnTo>
                    <a:lnTo>
                      <a:pt x="131" y="265"/>
                    </a:lnTo>
                    <a:lnTo>
                      <a:pt x="130" y="265"/>
                    </a:lnTo>
                    <a:lnTo>
                      <a:pt x="131" y="264"/>
                    </a:lnTo>
                    <a:lnTo>
                      <a:pt x="130" y="264"/>
                    </a:lnTo>
                    <a:lnTo>
                      <a:pt x="130" y="264"/>
                    </a:lnTo>
                    <a:lnTo>
                      <a:pt x="130" y="264"/>
                    </a:lnTo>
                    <a:lnTo>
                      <a:pt x="129" y="264"/>
                    </a:lnTo>
                    <a:lnTo>
                      <a:pt x="129" y="263"/>
                    </a:lnTo>
                    <a:lnTo>
                      <a:pt x="129" y="262"/>
                    </a:lnTo>
                    <a:lnTo>
                      <a:pt x="129" y="261"/>
                    </a:lnTo>
                    <a:lnTo>
                      <a:pt x="128" y="261"/>
                    </a:lnTo>
                    <a:lnTo>
                      <a:pt x="127" y="261"/>
                    </a:lnTo>
                    <a:lnTo>
                      <a:pt x="127" y="261"/>
                    </a:lnTo>
                    <a:lnTo>
                      <a:pt x="127" y="261"/>
                    </a:lnTo>
                    <a:lnTo>
                      <a:pt x="127" y="260"/>
                    </a:lnTo>
                    <a:lnTo>
                      <a:pt x="126" y="260"/>
                    </a:lnTo>
                    <a:lnTo>
                      <a:pt x="125" y="260"/>
                    </a:lnTo>
                    <a:lnTo>
                      <a:pt x="125" y="259"/>
                    </a:lnTo>
                    <a:lnTo>
                      <a:pt x="125" y="260"/>
                    </a:lnTo>
                    <a:lnTo>
                      <a:pt x="125" y="259"/>
                    </a:lnTo>
                    <a:lnTo>
                      <a:pt x="124" y="259"/>
                    </a:lnTo>
                    <a:lnTo>
                      <a:pt x="124" y="258"/>
                    </a:lnTo>
                    <a:lnTo>
                      <a:pt x="124" y="259"/>
                    </a:lnTo>
                    <a:lnTo>
                      <a:pt x="124" y="259"/>
                    </a:lnTo>
                    <a:lnTo>
                      <a:pt x="124" y="258"/>
                    </a:lnTo>
                    <a:lnTo>
                      <a:pt x="123" y="258"/>
                    </a:lnTo>
                    <a:lnTo>
                      <a:pt x="123" y="257"/>
                    </a:lnTo>
                    <a:lnTo>
                      <a:pt x="123" y="257"/>
                    </a:lnTo>
                    <a:lnTo>
                      <a:pt x="122" y="257"/>
                    </a:lnTo>
                    <a:lnTo>
                      <a:pt x="122" y="256"/>
                    </a:lnTo>
                    <a:lnTo>
                      <a:pt x="121" y="257"/>
                    </a:lnTo>
                    <a:lnTo>
                      <a:pt x="121" y="256"/>
                    </a:lnTo>
                    <a:lnTo>
                      <a:pt x="120" y="256"/>
                    </a:lnTo>
                    <a:lnTo>
                      <a:pt x="120" y="256"/>
                    </a:lnTo>
                    <a:lnTo>
                      <a:pt x="120" y="255"/>
                    </a:lnTo>
                    <a:lnTo>
                      <a:pt x="119" y="255"/>
                    </a:lnTo>
                    <a:lnTo>
                      <a:pt x="119" y="256"/>
                    </a:lnTo>
                    <a:lnTo>
                      <a:pt x="118" y="256"/>
                    </a:lnTo>
                    <a:lnTo>
                      <a:pt x="118" y="255"/>
                    </a:lnTo>
                    <a:lnTo>
                      <a:pt x="118" y="254"/>
                    </a:lnTo>
                    <a:lnTo>
                      <a:pt x="117" y="254"/>
                    </a:lnTo>
                    <a:lnTo>
                      <a:pt x="117" y="255"/>
                    </a:lnTo>
                    <a:lnTo>
                      <a:pt x="117" y="255"/>
                    </a:lnTo>
                    <a:lnTo>
                      <a:pt x="117" y="254"/>
                    </a:lnTo>
                    <a:lnTo>
                      <a:pt x="117" y="254"/>
                    </a:lnTo>
                    <a:lnTo>
                      <a:pt x="117" y="254"/>
                    </a:lnTo>
                    <a:lnTo>
                      <a:pt x="117" y="253"/>
                    </a:lnTo>
                    <a:lnTo>
                      <a:pt x="117" y="254"/>
                    </a:lnTo>
                    <a:lnTo>
                      <a:pt x="117" y="254"/>
                    </a:lnTo>
                    <a:lnTo>
                      <a:pt x="117" y="253"/>
                    </a:lnTo>
                    <a:lnTo>
                      <a:pt x="117" y="254"/>
                    </a:lnTo>
                    <a:lnTo>
                      <a:pt x="117" y="253"/>
                    </a:lnTo>
                    <a:lnTo>
                      <a:pt x="117" y="252"/>
                    </a:lnTo>
                    <a:lnTo>
                      <a:pt x="116" y="252"/>
                    </a:lnTo>
                    <a:lnTo>
                      <a:pt x="116" y="253"/>
                    </a:lnTo>
                    <a:lnTo>
                      <a:pt x="116" y="252"/>
                    </a:lnTo>
                    <a:lnTo>
                      <a:pt x="115" y="252"/>
                    </a:lnTo>
                    <a:lnTo>
                      <a:pt x="114" y="252"/>
                    </a:lnTo>
                    <a:lnTo>
                      <a:pt x="115" y="252"/>
                    </a:lnTo>
                    <a:lnTo>
                      <a:pt x="115" y="251"/>
                    </a:lnTo>
                    <a:lnTo>
                      <a:pt x="114" y="251"/>
                    </a:lnTo>
                    <a:lnTo>
                      <a:pt x="113" y="251"/>
                    </a:lnTo>
                    <a:lnTo>
                      <a:pt x="113" y="250"/>
                    </a:lnTo>
                    <a:lnTo>
                      <a:pt x="113" y="251"/>
                    </a:lnTo>
                    <a:lnTo>
                      <a:pt x="113" y="251"/>
                    </a:lnTo>
                    <a:lnTo>
                      <a:pt x="113" y="252"/>
                    </a:lnTo>
                    <a:lnTo>
                      <a:pt x="112" y="252"/>
                    </a:lnTo>
                    <a:lnTo>
                      <a:pt x="112" y="253"/>
                    </a:lnTo>
                    <a:lnTo>
                      <a:pt x="111" y="253"/>
                    </a:lnTo>
                    <a:lnTo>
                      <a:pt x="111" y="254"/>
                    </a:lnTo>
                    <a:lnTo>
                      <a:pt x="111" y="253"/>
                    </a:lnTo>
                    <a:lnTo>
                      <a:pt x="111" y="252"/>
                    </a:lnTo>
                    <a:lnTo>
                      <a:pt x="110" y="252"/>
                    </a:lnTo>
                    <a:lnTo>
                      <a:pt x="111" y="252"/>
                    </a:lnTo>
                    <a:lnTo>
                      <a:pt x="111" y="253"/>
                    </a:lnTo>
                    <a:lnTo>
                      <a:pt x="110" y="253"/>
                    </a:lnTo>
                    <a:lnTo>
                      <a:pt x="110" y="253"/>
                    </a:lnTo>
                    <a:lnTo>
                      <a:pt x="110" y="252"/>
                    </a:lnTo>
                    <a:lnTo>
                      <a:pt x="109" y="252"/>
                    </a:lnTo>
                    <a:lnTo>
                      <a:pt x="108" y="252"/>
                    </a:lnTo>
                    <a:lnTo>
                      <a:pt x="107" y="252"/>
                    </a:lnTo>
                    <a:lnTo>
                      <a:pt x="107" y="251"/>
                    </a:lnTo>
                    <a:lnTo>
                      <a:pt x="107" y="250"/>
                    </a:lnTo>
                    <a:lnTo>
                      <a:pt x="107" y="250"/>
                    </a:lnTo>
                    <a:lnTo>
                      <a:pt x="107" y="250"/>
                    </a:lnTo>
                    <a:lnTo>
                      <a:pt x="106" y="250"/>
                    </a:lnTo>
                    <a:lnTo>
                      <a:pt x="106" y="250"/>
                    </a:lnTo>
                    <a:lnTo>
                      <a:pt x="106" y="251"/>
                    </a:lnTo>
                    <a:lnTo>
                      <a:pt x="105" y="251"/>
                    </a:lnTo>
                    <a:lnTo>
                      <a:pt x="104" y="251"/>
                    </a:lnTo>
                    <a:lnTo>
                      <a:pt x="103" y="251"/>
                    </a:lnTo>
                    <a:lnTo>
                      <a:pt x="103" y="251"/>
                    </a:lnTo>
                    <a:lnTo>
                      <a:pt x="103" y="250"/>
                    </a:lnTo>
                    <a:lnTo>
                      <a:pt x="102" y="250"/>
                    </a:lnTo>
                    <a:lnTo>
                      <a:pt x="102" y="250"/>
                    </a:lnTo>
                    <a:lnTo>
                      <a:pt x="101" y="250"/>
                    </a:lnTo>
                    <a:lnTo>
                      <a:pt x="101" y="250"/>
                    </a:lnTo>
                    <a:lnTo>
                      <a:pt x="100" y="250"/>
                    </a:lnTo>
                    <a:lnTo>
                      <a:pt x="101" y="250"/>
                    </a:lnTo>
                    <a:lnTo>
                      <a:pt x="100" y="250"/>
                    </a:lnTo>
                    <a:lnTo>
                      <a:pt x="100" y="251"/>
                    </a:lnTo>
                    <a:lnTo>
                      <a:pt x="100" y="252"/>
                    </a:lnTo>
                    <a:lnTo>
                      <a:pt x="99" y="252"/>
                    </a:lnTo>
                    <a:lnTo>
                      <a:pt x="99" y="252"/>
                    </a:lnTo>
                    <a:lnTo>
                      <a:pt x="98" y="252"/>
                    </a:lnTo>
                    <a:lnTo>
                      <a:pt x="98" y="251"/>
                    </a:lnTo>
                    <a:lnTo>
                      <a:pt x="97" y="251"/>
                    </a:lnTo>
                    <a:lnTo>
                      <a:pt x="97" y="250"/>
                    </a:lnTo>
                    <a:lnTo>
                      <a:pt x="96" y="250"/>
                    </a:lnTo>
                    <a:lnTo>
                      <a:pt x="97" y="250"/>
                    </a:lnTo>
                    <a:lnTo>
                      <a:pt x="97" y="250"/>
                    </a:lnTo>
                    <a:lnTo>
                      <a:pt x="97" y="250"/>
                    </a:lnTo>
                    <a:lnTo>
                      <a:pt x="98" y="250"/>
                    </a:lnTo>
                    <a:lnTo>
                      <a:pt x="98" y="250"/>
                    </a:lnTo>
                    <a:lnTo>
                      <a:pt x="97" y="249"/>
                    </a:lnTo>
                    <a:lnTo>
                      <a:pt x="96" y="249"/>
                    </a:lnTo>
                    <a:lnTo>
                      <a:pt x="96" y="249"/>
                    </a:lnTo>
                    <a:lnTo>
                      <a:pt x="96" y="248"/>
                    </a:lnTo>
                    <a:lnTo>
                      <a:pt x="96" y="247"/>
                    </a:lnTo>
                    <a:lnTo>
                      <a:pt x="95" y="247"/>
                    </a:lnTo>
                    <a:lnTo>
                      <a:pt x="95" y="247"/>
                    </a:lnTo>
                    <a:lnTo>
                      <a:pt x="94" y="247"/>
                    </a:lnTo>
                    <a:lnTo>
                      <a:pt x="93" y="247"/>
                    </a:lnTo>
                    <a:lnTo>
                      <a:pt x="93" y="246"/>
                    </a:lnTo>
                    <a:lnTo>
                      <a:pt x="93" y="247"/>
                    </a:lnTo>
                    <a:lnTo>
                      <a:pt x="93" y="246"/>
                    </a:lnTo>
                    <a:lnTo>
                      <a:pt x="93" y="246"/>
                    </a:lnTo>
                    <a:lnTo>
                      <a:pt x="92" y="246"/>
                    </a:lnTo>
                    <a:lnTo>
                      <a:pt x="92" y="245"/>
                    </a:lnTo>
                    <a:lnTo>
                      <a:pt x="92" y="244"/>
                    </a:lnTo>
                    <a:lnTo>
                      <a:pt x="91" y="244"/>
                    </a:lnTo>
                    <a:lnTo>
                      <a:pt x="91" y="244"/>
                    </a:lnTo>
                    <a:lnTo>
                      <a:pt x="90" y="244"/>
                    </a:lnTo>
                    <a:lnTo>
                      <a:pt x="90" y="243"/>
                    </a:lnTo>
                    <a:lnTo>
                      <a:pt x="89" y="243"/>
                    </a:lnTo>
                    <a:lnTo>
                      <a:pt x="89" y="243"/>
                    </a:lnTo>
                    <a:lnTo>
                      <a:pt x="89" y="242"/>
                    </a:lnTo>
                    <a:lnTo>
                      <a:pt x="89" y="243"/>
                    </a:lnTo>
                    <a:lnTo>
                      <a:pt x="88" y="243"/>
                    </a:lnTo>
                    <a:lnTo>
                      <a:pt x="87" y="243"/>
                    </a:lnTo>
                    <a:lnTo>
                      <a:pt x="86" y="243"/>
                    </a:lnTo>
                    <a:lnTo>
                      <a:pt x="86" y="242"/>
                    </a:lnTo>
                    <a:lnTo>
                      <a:pt x="87" y="242"/>
                    </a:lnTo>
                    <a:lnTo>
                      <a:pt x="88" y="241"/>
                    </a:lnTo>
                    <a:lnTo>
                      <a:pt x="88" y="240"/>
                    </a:lnTo>
                    <a:lnTo>
                      <a:pt x="87" y="240"/>
                    </a:lnTo>
                    <a:lnTo>
                      <a:pt x="87" y="241"/>
                    </a:lnTo>
                    <a:lnTo>
                      <a:pt x="87" y="240"/>
                    </a:lnTo>
                    <a:lnTo>
                      <a:pt x="87" y="240"/>
                    </a:lnTo>
                    <a:lnTo>
                      <a:pt x="87" y="239"/>
                    </a:lnTo>
                    <a:lnTo>
                      <a:pt x="86" y="239"/>
                    </a:lnTo>
                    <a:lnTo>
                      <a:pt x="86" y="238"/>
                    </a:lnTo>
                    <a:lnTo>
                      <a:pt x="86" y="238"/>
                    </a:lnTo>
                    <a:lnTo>
                      <a:pt x="86" y="237"/>
                    </a:lnTo>
                    <a:lnTo>
                      <a:pt x="85" y="237"/>
                    </a:lnTo>
                    <a:lnTo>
                      <a:pt x="85" y="237"/>
                    </a:lnTo>
                    <a:lnTo>
                      <a:pt x="85" y="236"/>
                    </a:lnTo>
                    <a:lnTo>
                      <a:pt x="86" y="236"/>
                    </a:lnTo>
                    <a:lnTo>
                      <a:pt x="85" y="236"/>
                    </a:lnTo>
                    <a:lnTo>
                      <a:pt x="85" y="235"/>
                    </a:lnTo>
                    <a:lnTo>
                      <a:pt x="84" y="235"/>
                    </a:lnTo>
                    <a:lnTo>
                      <a:pt x="83" y="235"/>
                    </a:lnTo>
                    <a:lnTo>
                      <a:pt x="83" y="234"/>
                    </a:lnTo>
                    <a:lnTo>
                      <a:pt x="84" y="234"/>
                    </a:lnTo>
                    <a:lnTo>
                      <a:pt x="83" y="234"/>
                    </a:lnTo>
                    <a:lnTo>
                      <a:pt x="83" y="233"/>
                    </a:lnTo>
                    <a:lnTo>
                      <a:pt x="83" y="234"/>
                    </a:lnTo>
                    <a:lnTo>
                      <a:pt x="84" y="234"/>
                    </a:lnTo>
                    <a:lnTo>
                      <a:pt x="84" y="233"/>
                    </a:lnTo>
                    <a:lnTo>
                      <a:pt x="83" y="233"/>
                    </a:lnTo>
                    <a:lnTo>
                      <a:pt x="83" y="233"/>
                    </a:lnTo>
                    <a:lnTo>
                      <a:pt x="83" y="233"/>
                    </a:lnTo>
                    <a:lnTo>
                      <a:pt x="82" y="233"/>
                    </a:lnTo>
                    <a:lnTo>
                      <a:pt x="82" y="233"/>
                    </a:lnTo>
                    <a:lnTo>
                      <a:pt x="82" y="233"/>
                    </a:lnTo>
                    <a:lnTo>
                      <a:pt x="81" y="233"/>
                    </a:lnTo>
                    <a:lnTo>
                      <a:pt x="81" y="232"/>
                    </a:lnTo>
                    <a:lnTo>
                      <a:pt x="80" y="232"/>
                    </a:lnTo>
                    <a:lnTo>
                      <a:pt x="80" y="231"/>
                    </a:lnTo>
                    <a:lnTo>
                      <a:pt x="79" y="231"/>
                    </a:lnTo>
                    <a:lnTo>
                      <a:pt x="79" y="231"/>
                    </a:lnTo>
                    <a:lnTo>
                      <a:pt x="79" y="230"/>
                    </a:lnTo>
                    <a:lnTo>
                      <a:pt x="79" y="230"/>
                    </a:lnTo>
                    <a:lnTo>
                      <a:pt x="79" y="230"/>
                    </a:lnTo>
                    <a:lnTo>
                      <a:pt x="78" y="230"/>
                    </a:lnTo>
                    <a:lnTo>
                      <a:pt x="78" y="230"/>
                    </a:lnTo>
                    <a:lnTo>
                      <a:pt x="79" y="230"/>
                    </a:lnTo>
                    <a:lnTo>
                      <a:pt x="78" y="230"/>
                    </a:lnTo>
                    <a:lnTo>
                      <a:pt x="78" y="229"/>
                    </a:lnTo>
                    <a:lnTo>
                      <a:pt x="77" y="229"/>
                    </a:lnTo>
                    <a:lnTo>
                      <a:pt x="78" y="229"/>
                    </a:lnTo>
                    <a:lnTo>
                      <a:pt x="78" y="228"/>
                    </a:lnTo>
                    <a:lnTo>
                      <a:pt x="77" y="228"/>
                    </a:lnTo>
                    <a:lnTo>
                      <a:pt x="77" y="227"/>
                    </a:lnTo>
                    <a:lnTo>
                      <a:pt x="76" y="227"/>
                    </a:lnTo>
                    <a:lnTo>
                      <a:pt x="76" y="226"/>
                    </a:lnTo>
                    <a:lnTo>
                      <a:pt x="76" y="227"/>
                    </a:lnTo>
                    <a:lnTo>
                      <a:pt x="75" y="227"/>
                    </a:lnTo>
                    <a:lnTo>
                      <a:pt x="75" y="226"/>
                    </a:lnTo>
                    <a:lnTo>
                      <a:pt x="75" y="226"/>
                    </a:lnTo>
                    <a:lnTo>
                      <a:pt x="75" y="226"/>
                    </a:lnTo>
                    <a:lnTo>
                      <a:pt x="75" y="225"/>
                    </a:lnTo>
                    <a:lnTo>
                      <a:pt x="74" y="225"/>
                    </a:lnTo>
                    <a:lnTo>
                      <a:pt x="75" y="225"/>
                    </a:lnTo>
                    <a:lnTo>
                      <a:pt x="75" y="224"/>
                    </a:lnTo>
                    <a:lnTo>
                      <a:pt x="74" y="224"/>
                    </a:lnTo>
                    <a:lnTo>
                      <a:pt x="74" y="223"/>
                    </a:lnTo>
                    <a:lnTo>
                      <a:pt x="73" y="223"/>
                    </a:lnTo>
                    <a:lnTo>
                      <a:pt x="74" y="223"/>
                    </a:lnTo>
                    <a:lnTo>
                      <a:pt x="73" y="223"/>
                    </a:lnTo>
                    <a:lnTo>
                      <a:pt x="72" y="223"/>
                    </a:lnTo>
                    <a:lnTo>
                      <a:pt x="72" y="223"/>
                    </a:lnTo>
                    <a:lnTo>
                      <a:pt x="72" y="223"/>
                    </a:lnTo>
                    <a:lnTo>
                      <a:pt x="72" y="223"/>
                    </a:lnTo>
                    <a:lnTo>
                      <a:pt x="72" y="223"/>
                    </a:lnTo>
                    <a:lnTo>
                      <a:pt x="71" y="223"/>
                    </a:lnTo>
                    <a:lnTo>
                      <a:pt x="70" y="223"/>
                    </a:lnTo>
                    <a:lnTo>
                      <a:pt x="70" y="222"/>
                    </a:lnTo>
                    <a:lnTo>
                      <a:pt x="69" y="222"/>
                    </a:lnTo>
                    <a:lnTo>
                      <a:pt x="69" y="221"/>
                    </a:lnTo>
                    <a:lnTo>
                      <a:pt x="70" y="221"/>
                    </a:lnTo>
                    <a:lnTo>
                      <a:pt x="70" y="220"/>
                    </a:lnTo>
                    <a:lnTo>
                      <a:pt x="69" y="220"/>
                    </a:lnTo>
                    <a:lnTo>
                      <a:pt x="68" y="220"/>
                    </a:lnTo>
                    <a:lnTo>
                      <a:pt x="68" y="219"/>
                    </a:lnTo>
                    <a:lnTo>
                      <a:pt x="68" y="219"/>
                    </a:lnTo>
                    <a:lnTo>
                      <a:pt x="68" y="220"/>
                    </a:lnTo>
                    <a:lnTo>
                      <a:pt x="68" y="219"/>
                    </a:lnTo>
                    <a:lnTo>
                      <a:pt x="67" y="219"/>
                    </a:lnTo>
                    <a:lnTo>
                      <a:pt x="67" y="219"/>
                    </a:lnTo>
                    <a:lnTo>
                      <a:pt x="68" y="219"/>
                    </a:lnTo>
                    <a:lnTo>
                      <a:pt x="67" y="219"/>
                    </a:lnTo>
                    <a:lnTo>
                      <a:pt x="66" y="219"/>
                    </a:lnTo>
                    <a:lnTo>
                      <a:pt x="67" y="219"/>
                    </a:lnTo>
                    <a:lnTo>
                      <a:pt x="67" y="219"/>
                    </a:lnTo>
                    <a:lnTo>
                      <a:pt x="66" y="219"/>
                    </a:lnTo>
                    <a:lnTo>
                      <a:pt x="66" y="219"/>
                    </a:lnTo>
                    <a:lnTo>
                      <a:pt x="65" y="219"/>
                    </a:lnTo>
                    <a:lnTo>
                      <a:pt x="65" y="219"/>
                    </a:lnTo>
                    <a:lnTo>
                      <a:pt x="65" y="218"/>
                    </a:lnTo>
                    <a:lnTo>
                      <a:pt x="64" y="218"/>
                    </a:lnTo>
                    <a:lnTo>
                      <a:pt x="64" y="219"/>
                    </a:lnTo>
                    <a:lnTo>
                      <a:pt x="63" y="219"/>
                    </a:lnTo>
                    <a:lnTo>
                      <a:pt x="64" y="219"/>
                    </a:lnTo>
                    <a:lnTo>
                      <a:pt x="64" y="218"/>
                    </a:lnTo>
                    <a:lnTo>
                      <a:pt x="63" y="218"/>
                    </a:lnTo>
                    <a:lnTo>
                      <a:pt x="63" y="219"/>
                    </a:lnTo>
                    <a:lnTo>
                      <a:pt x="62" y="219"/>
                    </a:lnTo>
                    <a:lnTo>
                      <a:pt x="62" y="218"/>
                    </a:lnTo>
                    <a:lnTo>
                      <a:pt x="62" y="219"/>
                    </a:lnTo>
                    <a:lnTo>
                      <a:pt x="62" y="218"/>
                    </a:lnTo>
                    <a:lnTo>
                      <a:pt x="62" y="218"/>
                    </a:lnTo>
                    <a:lnTo>
                      <a:pt x="62" y="217"/>
                    </a:lnTo>
                    <a:lnTo>
                      <a:pt x="62" y="218"/>
                    </a:lnTo>
                    <a:lnTo>
                      <a:pt x="61" y="218"/>
                    </a:lnTo>
                    <a:lnTo>
                      <a:pt x="61" y="217"/>
                    </a:lnTo>
                    <a:lnTo>
                      <a:pt x="60" y="217"/>
                    </a:lnTo>
                    <a:lnTo>
                      <a:pt x="60" y="216"/>
                    </a:lnTo>
                    <a:lnTo>
                      <a:pt x="61" y="216"/>
                    </a:lnTo>
                    <a:lnTo>
                      <a:pt x="61" y="216"/>
                    </a:lnTo>
                    <a:lnTo>
                      <a:pt x="60" y="216"/>
                    </a:lnTo>
                    <a:lnTo>
                      <a:pt x="61" y="216"/>
                    </a:lnTo>
                    <a:lnTo>
                      <a:pt x="61" y="216"/>
                    </a:lnTo>
                    <a:lnTo>
                      <a:pt x="60" y="216"/>
                    </a:lnTo>
                    <a:lnTo>
                      <a:pt x="60" y="216"/>
                    </a:lnTo>
                    <a:lnTo>
                      <a:pt x="60" y="216"/>
                    </a:lnTo>
                    <a:lnTo>
                      <a:pt x="59" y="216"/>
                    </a:lnTo>
                    <a:lnTo>
                      <a:pt x="58" y="216"/>
                    </a:lnTo>
                    <a:lnTo>
                      <a:pt x="58" y="216"/>
                    </a:lnTo>
                    <a:lnTo>
                      <a:pt x="58" y="216"/>
                    </a:lnTo>
                    <a:lnTo>
                      <a:pt x="58" y="216"/>
                    </a:lnTo>
                    <a:lnTo>
                      <a:pt x="58" y="215"/>
                    </a:lnTo>
                    <a:lnTo>
                      <a:pt x="58" y="215"/>
                    </a:lnTo>
                    <a:lnTo>
                      <a:pt x="57" y="215"/>
                    </a:lnTo>
                    <a:lnTo>
                      <a:pt x="57" y="214"/>
                    </a:lnTo>
                    <a:lnTo>
                      <a:pt x="57" y="215"/>
                    </a:lnTo>
                    <a:lnTo>
                      <a:pt x="56" y="215"/>
                    </a:lnTo>
                    <a:lnTo>
                      <a:pt x="56" y="216"/>
                    </a:lnTo>
                    <a:lnTo>
                      <a:pt x="56" y="215"/>
                    </a:lnTo>
                    <a:lnTo>
                      <a:pt x="55" y="215"/>
                    </a:lnTo>
                    <a:lnTo>
                      <a:pt x="55" y="216"/>
                    </a:lnTo>
                    <a:lnTo>
                      <a:pt x="55" y="216"/>
                    </a:lnTo>
                    <a:lnTo>
                      <a:pt x="54" y="216"/>
                    </a:lnTo>
                    <a:lnTo>
                      <a:pt x="53" y="216"/>
                    </a:lnTo>
                    <a:lnTo>
                      <a:pt x="53" y="215"/>
                    </a:lnTo>
                    <a:lnTo>
                      <a:pt x="53" y="214"/>
                    </a:lnTo>
                    <a:lnTo>
                      <a:pt x="52" y="214"/>
                    </a:lnTo>
                    <a:lnTo>
                      <a:pt x="52" y="213"/>
                    </a:lnTo>
                    <a:lnTo>
                      <a:pt x="53" y="213"/>
                    </a:lnTo>
                    <a:lnTo>
                      <a:pt x="52" y="213"/>
                    </a:lnTo>
                    <a:lnTo>
                      <a:pt x="52" y="213"/>
                    </a:lnTo>
                    <a:lnTo>
                      <a:pt x="52" y="213"/>
                    </a:lnTo>
                    <a:lnTo>
                      <a:pt x="51" y="213"/>
                    </a:lnTo>
                    <a:lnTo>
                      <a:pt x="51" y="213"/>
                    </a:lnTo>
                    <a:lnTo>
                      <a:pt x="51" y="212"/>
                    </a:lnTo>
                    <a:lnTo>
                      <a:pt x="51" y="212"/>
                    </a:lnTo>
                    <a:lnTo>
                      <a:pt x="51" y="212"/>
                    </a:lnTo>
                    <a:lnTo>
                      <a:pt x="51" y="211"/>
                    </a:lnTo>
                    <a:lnTo>
                      <a:pt x="51" y="211"/>
                    </a:lnTo>
                    <a:lnTo>
                      <a:pt x="51" y="210"/>
                    </a:lnTo>
                    <a:lnTo>
                      <a:pt x="50" y="210"/>
                    </a:lnTo>
                    <a:lnTo>
                      <a:pt x="50" y="211"/>
                    </a:lnTo>
                    <a:lnTo>
                      <a:pt x="50" y="210"/>
                    </a:lnTo>
                    <a:lnTo>
                      <a:pt x="49" y="210"/>
                    </a:lnTo>
                    <a:lnTo>
                      <a:pt x="50" y="210"/>
                    </a:lnTo>
                    <a:lnTo>
                      <a:pt x="49" y="210"/>
                    </a:lnTo>
                    <a:lnTo>
                      <a:pt x="48" y="210"/>
                    </a:lnTo>
                    <a:lnTo>
                      <a:pt x="48" y="211"/>
                    </a:lnTo>
                    <a:lnTo>
                      <a:pt x="48" y="210"/>
                    </a:lnTo>
                    <a:lnTo>
                      <a:pt x="48" y="210"/>
                    </a:lnTo>
                    <a:lnTo>
                      <a:pt x="48" y="210"/>
                    </a:lnTo>
                    <a:lnTo>
                      <a:pt x="48" y="210"/>
                    </a:lnTo>
                    <a:lnTo>
                      <a:pt x="47" y="210"/>
                    </a:lnTo>
                    <a:lnTo>
                      <a:pt x="47" y="211"/>
                    </a:lnTo>
                    <a:lnTo>
                      <a:pt x="47" y="210"/>
                    </a:lnTo>
                    <a:lnTo>
                      <a:pt x="47" y="209"/>
                    </a:lnTo>
                    <a:lnTo>
                      <a:pt x="46" y="209"/>
                    </a:lnTo>
                    <a:lnTo>
                      <a:pt x="46" y="210"/>
                    </a:lnTo>
                    <a:lnTo>
                      <a:pt x="45" y="210"/>
                    </a:lnTo>
                    <a:lnTo>
                      <a:pt x="45" y="209"/>
                    </a:lnTo>
                    <a:lnTo>
                      <a:pt x="44" y="209"/>
                    </a:lnTo>
                    <a:lnTo>
                      <a:pt x="45" y="209"/>
                    </a:lnTo>
                    <a:lnTo>
                      <a:pt x="44" y="209"/>
                    </a:lnTo>
                    <a:lnTo>
                      <a:pt x="44" y="209"/>
                    </a:lnTo>
                    <a:lnTo>
                      <a:pt x="45" y="209"/>
                    </a:lnTo>
                    <a:lnTo>
                      <a:pt x="44" y="209"/>
                    </a:lnTo>
                    <a:lnTo>
                      <a:pt x="44" y="209"/>
                    </a:lnTo>
                    <a:lnTo>
                      <a:pt x="44" y="208"/>
                    </a:lnTo>
                    <a:lnTo>
                      <a:pt x="44" y="207"/>
                    </a:lnTo>
                    <a:lnTo>
                      <a:pt x="43" y="207"/>
                    </a:lnTo>
                    <a:lnTo>
                      <a:pt x="44" y="207"/>
                    </a:lnTo>
                    <a:lnTo>
                      <a:pt x="43" y="207"/>
                    </a:lnTo>
                    <a:lnTo>
                      <a:pt x="43" y="206"/>
                    </a:lnTo>
                    <a:lnTo>
                      <a:pt x="44" y="206"/>
                    </a:lnTo>
                    <a:lnTo>
                      <a:pt x="43" y="206"/>
                    </a:lnTo>
                    <a:lnTo>
                      <a:pt x="44" y="206"/>
                    </a:lnTo>
                    <a:lnTo>
                      <a:pt x="44" y="206"/>
                    </a:lnTo>
                    <a:lnTo>
                      <a:pt x="43" y="206"/>
                    </a:lnTo>
                    <a:lnTo>
                      <a:pt x="42" y="206"/>
                    </a:lnTo>
                    <a:lnTo>
                      <a:pt x="42" y="205"/>
                    </a:lnTo>
                    <a:lnTo>
                      <a:pt x="42" y="206"/>
                    </a:lnTo>
                    <a:lnTo>
                      <a:pt x="42" y="205"/>
                    </a:lnTo>
                    <a:lnTo>
                      <a:pt x="41" y="205"/>
                    </a:lnTo>
                    <a:lnTo>
                      <a:pt x="41" y="204"/>
                    </a:lnTo>
                    <a:lnTo>
                      <a:pt x="42" y="204"/>
                    </a:lnTo>
                    <a:lnTo>
                      <a:pt x="41" y="204"/>
                    </a:lnTo>
                    <a:lnTo>
                      <a:pt x="41" y="203"/>
                    </a:lnTo>
                    <a:lnTo>
                      <a:pt x="41" y="204"/>
                    </a:lnTo>
                    <a:lnTo>
                      <a:pt x="41" y="203"/>
                    </a:lnTo>
                    <a:lnTo>
                      <a:pt x="41" y="203"/>
                    </a:lnTo>
                    <a:lnTo>
                      <a:pt x="40" y="203"/>
                    </a:lnTo>
                    <a:lnTo>
                      <a:pt x="41" y="203"/>
                    </a:lnTo>
                    <a:lnTo>
                      <a:pt x="40" y="203"/>
                    </a:lnTo>
                    <a:lnTo>
                      <a:pt x="40" y="202"/>
                    </a:lnTo>
                    <a:lnTo>
                      <a:pt x="39" y="202"/>
                    </a:lnTo>
                    <a:lnTo>
                      <a:pt x="40" y="202"/>
                    </a:lnTo>
                    <a:lnTo>
                      <a:pt x="40" y="202"/>
                    </a:lnTo>
                    <a:lnTo>
                      <a:pt x="39" y="202"/>
                    </a:lnTo>
                    <a:lnTo>
                      <a:pt x="39" y="202"/>
                    </a:lnTo>
                    <a:lnTo>
                      <a:pt x="38" y="202"/>
                    </a:lnTo>
                    <a:lnTo>
                      <a:pt x="39" y="202"/>
                    </a:lnTo>
                    <a:lnTo>
                      <a:pt x="39" y="202"/>
                    </a:lnTo>
                    <a:lnTo>
                      <a:pt x="38" y="202"/>
                    </a:lnTo>
                    <a:lnTo>
                      <a:pt x="37" y="202"/>
                    </a:lnTo>
                    <a:lnTo>
                      <a:pt x="37" y="201"/>
                    </a:lnTo>
                    <a:lnTo>
                      <a:pt x="37" y="201"/>
                    </a:lnTo>
                    <a:lnTo>
                      <a:pt x="37" y="200"/>
                    </a:lnTo>
                    <a:lnTo>
                      <a:pt x="36" y="200"/>
                    </a:lnTo>
                    <a:lnTo>
                      <a:pt x="36" y="201"/>
                    </a:lnTo>
                    <a:lnTo>
                      <a:pt x="35" y="201"/>
                    </a:lnTo>
                    <a:lnTo>
                      <a:pt x="35" y="200"/>
                    </a:lnTo>
                    <a:lnTo>
                      <a:pt x="35" y="201"/>
                    </a:lnTo>
                    <a:lnTo>
                      <a:pt x="34" y="201"/>
                    </a:lnTo>
                    <a:lnTo>
                      <a:pt x="34" y="200"/>
                    </a:lnTo>
                    <a:lnTo>
                      <a:pt x="35" y="200"/>
                    </a:lnTo>
                    <a:lnTo>
                      <a:pt x="34" y="200"/>
                    </a:lnTo>
                    <a:lnTo>
                      <a:pt x="34" y="200"/>
                    </a:lnTo>
                    <a:lnTo>
                      <a:pt x="33" y="200"/>
                    </a:lnTo>
                    <a:lnTo>
                      <a:pt x="34" y="200"/>
                    </a:lnTo>
                    <a:lnTo>
                      <a:pt x="34" y="199"/>
                    </a:lnTo>
                    <a:lnTo>
                      <a:pt x="33" y="199"/>
                    </a:lnTo>
                    <a:lnTo>
                      <a:pt x="33" y="199"/>
                    </a:lnTo>
                    <a:lnTo>
                      <a:pt x="32" y="199"/>
                    </a:lnTo>
                    <a:lnTo>
                      <a:pt x="32" y="198"/>
                    </a:lnTo>
                    <a:lnTo>
                      <a:pt x="31" y="198"/>
                    </a:lnTo>
                    <a:lnTo>
                      <a:pt x="31" y="197"/>
                    </a:lnTo>
                    <a:lnTo>
                      <a:pt x="32" y="197"/>
                    </a:lnTo>
                    <a:lnTo>
                      <a:pt x="31" y="197"/>
                    </a:lnTo>
                    <a:lnTo>
                      <a:pt x="31" y="196"/>
                    </a:lnTo>
                    <a:lnTo>
                      <a:pt x="32" y="196"/>
                    </a:lnTo>
                    <a:lnTo>
                      <a:pt x="31" y="196"/>
                    </a:lnTo>
                    <a:lnTo>
                      <a:pt x="32" y="196"/>
                    </a:lnTo>
                    <a:lnTo>
                      <a:pt x="31" y="196"/>
                    </a:lnTo>
                    <a:lnTo>
                      <a:pt x="31" y="195"/>
                    </a:lnTo>
                    <a:lnTo>
                      <a:pt x="31" y="195"/>
                    </a:lnTo>
                    <a:lnTo>
                      <a:pt x="31" y="195"/>
                    </a:lnTo>
                    <a:lnTo>
                      <a:pt x="31" y="195"/>
                    </a:lnTo>
                    <a:lnTo>
                      <a:pt x="31" y="194"/>
                    </a:lnTo>
                    <a:lnTo>
                      <a:pt x="31" y="194"/>
                    </a:lnTo>
                    <a:lnTo>
                      <a:pt x="31" y="195"/>
                    </a:lnTo>
                    <a:lnTo>
                      <a:pt x="30" y="195"/>
                    </a:lnTo>
                    <a:lnTo>
                      <a:pt x="30" y="194"/>
                    </a:lnTo>
                    <a:lnTo>
                      <a:pt x="30" y="195"/>
                    </a:lnTo>
                    <a:lnTo>
                      <a:pt x="30" y="194"/>
                    </a:lnTo>
                    <a:lnTo>
                      <a:pt x="29" y="194"/>
                    </a:lnTo>
                    <a:lnTo>
                      <a:pt x="29" y="193"/>
                    </a:lnTo>
                    <a:lnTo>
                      <a:pt x="28" y="193"/>
                    </a:lnTo>
                    <a:lnTo>
                      <a:pt x="28" y="192"/>
                    </a:lnTo>
                    <a:lnTo>
                      <a:pt x="28" y="192"/>
                    </a:lnTo>
                    <a:lnTo>
                      <a:pt x="29" y="192"/>
                    </a:lnTo>
                    <a:lnTo>
                      <a:pt x="29" y="192"/>
                    </a:lnTo>
                    <a:lnTo>
                      <a:pt x="29" y="192"/>
                    </a:lnTo>
                    <a:lnTo>
                      <a:pt x="29" y="191"/>
                    </a:lnTo>
                    <a:lnTo>
                      <a:pt x="30" y="191"/>
                    </a:lnTo>
                    <a:lnTo>
                      <a:pt x="29" y="191"/>
                    </a:lnTo>
                    <a:lnTo>
                      <a:pt x="29" y="190"/>
                    </a:lnTo>
                    <a:lnTo>
                      <a:pt x="29" y="191"/>
                    </a:lnTo>
                    <a:lnTo>
                      <a:pt x="30" y="191"/>
                    </a:lnTo>
                    <a:lnTo>
                      <a:pt x="30" y="190"/>
                    </a:lnTo>
                    <a:lnTo>
                      <a:pt x="29" y="190"/>
                    </a:lnTo>
                    <a:lnTo>
                      <a:pt x="29" y="189"/>
                    </a:lnTo>
                    <a:lnTo>
                      <a:pt x="28" y="189"/>
                    </a:lnTo>
                    <a:lnTo>
                      <a:pt x="28" y="190"/>
                    </a:lnTo>
                    <a:lnTo>
                      <a:pt x="28" y="189"/>
                    </a:lnTo>
                    <a:lnTo>
                      <a:pt x="28" y="188"/>
                    </a:lnTo>
                    <a:lnTo>
                      <a:pt x="28" y="189"/>
                    </a:lnTo>
                    <a:lnTo>
                      <a:pt x="27" y="189"/>
                    </a:lnTo>
                    <a:lnTo>
                      <a:pt x="27" y="188"/>
                    </a:lnTo>
                    <a:lnTo>
                      <a:pt x="27" y="188"/>
                    </a:lnTo>
                    <a:lnTo>
                      <a:pt x="27" y="188"/>
                    </a:lnTo>
                    <a:lnTo>
                      <a:pt x="27" y="187"/>
                    </a:lnTo>
                    <a:lnTo>
                      <a:pt x="26" y="187"/>
                    </a:lnTo>
                    <a:lnTo>
                      <a:pt x="27" y="187"/>
                    </a:lnTo>
                    <a:lnTo>
                      <a:pt x="27" y="186"/>
                    </a:lnTo>
                    <a:lnTo>
                      <a:pt x="26" y="186"/>
                    </a:lnTo>
                    <a:lnTo>
                      <a:pt x="25" y="186"/>
                    </a:lnTo>
                    <a:lnTo>
                      <a:pt x="25" y="185"/>
                    </a:lnTo>
                    <a:lnTo>
                      <a:pt x="25" y="186"/>
                    </a:lnTo>
                    <a:lnTo>
                      <a:pt x="24" y="186"/>
                    </a:lnTo>
                    <a:lnTo>
                      <a:pt x="24" y="185"/>
                    </a:lnTo>
                    <a:lnTo>
                      <a:pt x="25" y="185"/>
                    </a:lnTo>
                    <a:lnTo>
                      <a:pt x="24" y="185"/>
                    </a:lnTo>
                    <a:lnTo>
                      <a:pt x="24" y="185"/>
                    </a:lnTo>
                    <a:lnTo>
                      <a:pt x="24" y="185"/>
                    </a:lnTo>
                    <a:lnTo>
                      <a:pt x="24" y="185"/>
                    </a:lnTo>
                    <a:lnTo>
                      <a:pt x="24" y="184"/>
                    </a:lnTo>
                    <a:lnTo>
                      <a:pt x="24" y="185"/>
                    </a:lnTo>
                    <a:lnTo>
                      <a:pt x="23" y="185"/>
                    </a:lnTo>
                    <a:lnTo>
                      <a:pt x="23" y="184"/>
                    </a:lnTo>
                    <a:lnTo>
                      <a:pt x="22" y="184"/>
                    </a:lnTo>
                    <a:lnTo>
                      <a:pt x="22" y="183"/>
                    </a:lnTo>
                    <a:lnTo>
                      <a:pt x="23" y="183"/>
                    </a:lnTo>
                    <a:lnTo>
                      <a:pt x="22" y="183"/>
                    </a:lnTo>
                    <a:lnTo>
                      <a:pt x="22" y="182"/>
                    </a:lnTo>
                    <a:lnTo>
                      <a:pt x="22" y="183"/>
                    </a:lnTo>
                    <a:lnTo>
                      <a:pt x="22" y="182"/>
                    </a:lnTo>
                    <a:lnTo>
                      <a:pt x="21" y="182"/>
                    </a:lnTo>
                    <a:lnTo>
                      <a:pt x="22" y="182"/>
                    </a:lnTo>
                    <a:lnTo>
                      <a:pt x="21" y="182"/>
                    </a:lnTo>
                    <a:lnTo>
                      <a:pt x="21" y="181"/>
                    </a:lnTo>
                    <a:lnTo>
                      <a:pt x="20" y="181"/>
                    </a:lnTo>
                    <a:lnTo>
                      <a:pt x="21" y="181"/>
                    </a:lnTo>
                    <a:lnTo>
                      <a:pt x="21" y="181"/>
                    </a:lnTo>
                    <a:lnTo>
                      <a:pt x="20" y="181"/>
                    </a:lnTo>
                    <a:lnTo>
                      <a:pt x="20" y="180"/>
                    </a:lnTo>
                    <a:lnTo>
                      <a:pt x="20" y="180"/>
                    </a:lnTo>
                    <a:lnTo>
                      <a:pt x="19" y="180"/>
                    </a:lnTo>
                    <a:lnTo>
                      <a:pt x="19" y="179"/>
                    </a:lnTo>
                    <a:lnTo>
                      <a:pt x="18" y="179"/>
                    </a:lnTo>
                    <a:lnTo>
                      <a:pt x="19" y="179"/>
                    </a:lnTo>
                    <a:lnTo>
                      <a:pt x="18" y="179"/>
                    </a:lnTo>
                    <a:lnTo>
                      <a:pt x="18" y="178"/>
                    </a:lnTo>
                    <a:lnTo>
                      <a:pt x="19" y="178"/>
                    </a:lnTo>
                    <a:lnTo>
                      <a:pt x="18" y="178"/>
                    </a:lnTo>
                    <a:lnTo>
                      <a:pt x="17" y="178"/>
                    </a:lnTo>
                    <a:lnTo>
                      <a:pt x="17" y="178"/>
                    </a:lnTo>
                    <a:lnTo>
                      <a:pt x="18" y="178"/>
                    </a:lnTo>
                    <a:lnTo>
                      <a:pt x="18" y="177"/>
                    </a:lnTo>
                    <a:lnTo>
                      <a:pt x="18" y="176"/>
                    </a:lnTo>
                    <a:lnTo>
                      <a:pt x="17" y="176"/>
                    </a:lnTo>
                    <a:lnTo>
                      <a:pt x="17" y="175"/>
                    </a:lnTo>
                    <a:lnTo>
                      <a:pt x="18" y="175"/>
                    </a:lnTo>
                    <a:lnTo>
                      <a:pt x="17" y="175"/>
                    </a:lnTo>
                    <a:lnTo>
                      <a:pt x="17" y="175"/>
                    </a:lnTo>
                    <a:lnTo>
                      <a:pt x="17" y="174"/>
                    </a:lnTo>
                    <a:lnTo>
                      <a:pt x="17" y="174"/>
                    </a:lnTo>
                    <a:lnTo>
                      <a:pt x="17" y="173"/>
                    </a:lnTo>
                    <a:lnTo>
                      <a:pt x="16" y="173"/>
                    </a:lnTo>
                    <a:lnTo>
                      <a:pt x="16" y="172"/>
                    </a:lnTo>
                    <a:lnTo>
                      <a:pt x="16" y="171"/>
                    </a:lnTo>
                    <a:lnTo>
                      <a:pt x="15" y="171"/>
                    </a:lnTo>
                    <a:lnTo>
                      <a:pt x="15" y="171"/>
                    </a:lnTo>
                    <a:lnTo>
                      <a:pt x="16" y="171"/>
                    </a:lnTo>
                    <a:lnTo>
                      <a:pt x="15" y="171"/>
                    </a:lnTo>
                    <a:lnTo>
                      <a:pt x="15" y="170"/>
                    </a:lnTo>
                    <a:lnTo>
                      <a:pt x="15" y="169"/>
                    </a:lnTo>
                    <a:lnTo>
                      <a:pt x="14" y="169"/>
                    </a:lnTo>
                    <a:lnTo>
                      <a:pt x="14" y="170"/>
                    </a:lnTo>
                    <a:lnTo>
                      <a:pt x="14" y="169"/>
                    </a:lnTo>
                    <a:lnTo>
                      <a:pt x="15" y="169"/>
                    </a:lnTo>
                    <a:lnTo>
                      <a:pt x="14" y="169"/>
                    </a:lnTo>
                    <a:lnTo>
                      <a:pt x="15" y="169"/>
                    </a:lnTo>
                    <a:lnTo>
                      <a:pt x="15" y="168"/>
                    </a:lnTo>
                    <a:lnTo>
                      <a:pt x="15" y="169"/>
                    </a:lnTo>
                    <a:lnTo>
                      <a:pt x="15" y="168"/>
                    </a:lnTo>
                    <a:lnTo>
                      <a:pt x="14" y="168"/>
                    </a:lnTo>
                    <a:lnTo>
                      <a:pt x="14" y="168"/>
                    </a:lnTo>
                    <a:lnTo>
                      <a:pt x="14" y="168"/>
                    </a:lnTo>
                    <a:lnTo>
                      <a:pt x="13" y="168"/>
                    </a:lnTo>
                    <a:lnTo>
                      <a:pt x="13" y="168"/>
                    </a:lnTo>
                    <a:lnTo>
                      <a:pt x="13" y="168"/>
                    </a:lnTo>
                    <a:lnTo>
                      <a:pt x="13" y="167"/>
                    </a:lnTo>
                    <a:lnTo>
                      <a:pt x="13" y="167"/>
                    </a:lnTo>
                    <a:lnTo>
                      <a:pt x="13" y="167"/>
                    </a:lnTo>
                    <a:lnTo>
                      <a:pt x="13" y="166"/>
                    </a:lnTo>
                    <a:lnTo>
                      <a:pt x="12" y="166"/>
                    </a:lnTo>
                    <a:lnTo>
                      <a:pt x="12" y="165"/>
                    </a:lnTo>
                    <a:lnTo>
                      <a:pt x="13" y="165"/>
                    </a:lnTo>
                    <a:lnTo>
                      <a:pt x="13" y="164"/>
                    </a:lnTo>
                    <a:lnTo>
                      <a:pt x="12" y="164"/>
                    </a:lnTo>
                    <a:lnTo>
                      <a:pt x="12" y="165"/>
                    </a:lnTo>
                    <a:lnTo>
                      <a:pt x="11" y="165"/>
                    </a:lnTo>
                    <a:lnTo>
                      <a:pt x="11" y="164"/>
                    </a:lnTo>
                    <a:lnTo>
                      <a:pt x="12" y="164"/>
                    </a:lnTo>
                    <a:lnTo>
                      <a:pt x="12" y="164"/>
                    </a:lnTo>
                    <a:lnTo>
                      <a:pt x="11" y="164"/>
                    </a:lnTo>
                    <a:lnTo>
                      <a:pt x="10" y="164"/>
                    </a:lnTo>
                    <a:lnTo>
                      <a:pt x="10" y="163"/>
                    </a:lnTo>
                    <a:lnTo>
                      <a:pt x="10" y="163"/>
                    </a:lnTo>
                    <a:lnTo>
                      <a:pt x="10" y="162"/>
                    </a:lnTo>
                    <a:lnTo>
                      <a:pt x="10" y="162"/>
                    </a:lnTo>
                    <a:lnTo>
                      <a:pt x="10" y="162"/>
                    </a:lnTo>
                    <a:lnTo>
                      <a:pt x="10" y="161"/>
                    </a:lnTo>
                    <a:lnTo>
                      <a:pt x="10" y="162"/>
                    </a:lnTo>
                    <a:lnTo>
                      <a:pt x="9" y="162"/>
                    </a:lnTo>
                    <a:lnTo>
                      <a:pt x="9" y="161"/>
                    </a:lnTo>
                    <a:lnTo>
                      <a:pt x="8" y="161"/>
                    </a:lnTo>
                    <a:lnTo>
                      <a:pt x="7" y="161"/>
                    </a:lnTo>
                    <a:lnTo>
                      <a:pt x="8" y="161"/>
                    </a:lnTo>
                    <a:lnTo>
                      <a:pt x="8" y="161"/>
                    </a:lnTo>
                    <a:lnTo>
                      <a:pt x="7" y="161"/>
                    </a:lnTo>
                    <a:lnTo>
                      <a:pt x="6" y="161"/>
                    </a:lnTo>
                    <a:lnTo>
                      <a:pt x="6" y="160"/>
                    </a:lnTo>
                    <a:lnTo>
                      <a:pt x="6" y="161"/>
                    </a:lnTo>
                    <a:lnTo>
                      <a:pt x="6" y="160"/>
                    </a:lnTo>
                    <a:lnTo>
                      <a:pt x="6" y="160"/>
                    </a:lnTo>
                    <a:lnTo>
                      <a:pt x="6" y="159"/>
                    </a:lnTo>
                    <a:lnTo>
                      <a:pt x="5" y="159"/>
                    </a:lnTo>
                    <a:lnTo>
                      <a:pt x="5" y="158"/>
                    </a:lnTo>
                    <a:lnTo>
                      <a:pt x="5" y="157"/>
                    </a:lnTo>
                    <a:lnTo>
                      <a:pt x="5" y="157"/>
                    </a:lnTo>
                    <a:lnTo>
                      <a:pt x="4" y="157"/>
                    </a:lnTo>
                    <a:lnTo>
                      <a:pt x="4" y="156"/>
                    </a:lnTo>
                    <a:lnTo>
                      <a:pt x="3" y="156"/>
                    </a:lnTo>
                    <a:lnTo>
                      <a:pt x="3" y="156"/>
                    </a:lnTo>
                    <a:lnTo>
                      <a:pt x="3" y="155"/>
                    </a:lnTo>
                    <a:lnTo>
                      <a:pt x="3" y="156"/>
                    </a:lnTo>
                    <a:lnTo>
                      <a:pt x="2" y="156"/>
                    </a:lnTo>
                    <a:lnTo>
                      <a:pt x="2" y="155"/>
                    </a:lnTo>
                    <a:lnTo>
                      <a:pt x="3" y="155"/>
                    </a:lnTo>
                    <a:lnTo>
                      <a:pt x="2" y="155"/>
                    </a:lnTo>
                    <a:lnTo>
                      <a:pt x="3" y="155"/>
                    </a:lnTo>
                    <a:lnTo>
                      <a:pt x="3" y="154"/>
                    </a:lnTo>
                    <a:lnTo>
                      <a:pt x="3" y="155"/>
                    </a:lnTo>
                    <a:lnTo>
                      <a:pt x="3" y="154"/>
                    </a:lnTo>
                    <a:lnTo>
                      <a:pt x="2" y="154"/>
                    </a:lnTo>
                    <a:lnTo>
                      <a:pt x="3" y="154"/>
                    </a:lnTo>
                    <a:lnTo>
                      <a:pt x="3" y="154"/>
                    </a:lnTo>
                    <a:lnTo>
                      <a:pt x="3" y="153"/>
                    </a:lnTo>
                    <a:lnTo>
                      <a:pt x="2" y="153"/>
                    </a:lnTo>
                    <a:lnTo>
                      <a:pt x="2" y="154"/>
                    </a:lnTo>
                    <a:lnTo>
                      <a:pt x="2" y="153"/>
                    </a:lnTo>
                    <a:lnTo>
                      <a:pt x="1" y="153"/>
                    </a:lnTo>
                    <a:lnTo>
                      <a:pt x="1" y="152"/>
                    </a:lnTo>
                    <a:lnTo>
                      <a:pt x="2" y="152"/>
                    </a:lnTo>
                    <a:lnTo>
                      <a:pt x="1" y="152"/>
                    </a:lnTo>
                    <a:lnTo>
                      <a:pt x="1" y="151"/>
                    </a:lnTo>
                    <a:lnTo>
                      <a:pt x="2" y="151"/>
                    </a:lnTo>
                    <a:lnTo>
                      <a:pt x="2" y="150"/>
                    </a:lnTo>
                    <a:lnTo>
                      <a:pt x="2" y="150"/>
                    </a:lnTo>
                    <a:lnTo>
                      <a:pt x="1" y="150"/>
                    </a:lnTo>
                    <a:lnTo>
                      <a:pt x="1" y="149"/>
                    </a:lnTo>
                    <a:lnTo>
                      <a:pt x="2" y="149"/>
                    </a:lnTo>
                    <a:lnTo>
                      <a:pt x="1" y="149"/>
                    </a:lnTo>
                    <a:lnTo>
                      <a:pt x="1" y="148"/>
                    </a:lnTo>
                    <a:lnTo>
                      <a:pt x="2" y="148"/>
                    </a:lnTo>
                    <a:lnTo>
                      <a:pt x="1" y="148"/>
                    </a:lnTo>
                    <a:lnTo>
                      <a:pt x="1" y="147"/>
                    </a:lnTo>
                    <a:lnTo>
                      <a:pt x="0" y="147"/>
                    </a:lnTo>
                    <a:lnTo>
                      <a:pt x="0" y="148"/>
                    </a:lnTo>
                    <a:lnTo>
                      <a:pt x="0" y="147"/>
                    </a:lnTo>
                    <a:lnTo>
                      <a:pt x="0" y="147"/>
                    </a:lnTo>
                    <a:lnTo>
                      <a:pt x="0" y="147"/>
                    </a:lnTo>
                    <a:lnTo>
                      <a:pt x="0" y="14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32" name="Freeform 990">
                <a:extLst>
                  <a:ext uri="{FF2B5EF4-FFF2-40B4-BE49-F238E27FC236}">
                    <a16:creationId xmlns:a16="http://schemas.microsoft.com/office/drawing/2014/main" id="{5045B4C7-1CE4-4C69-9095-82F9CC8CC74A}"/>
                  </a:ext>
                </a:extLst>
              </p:cNvPr>
              <p:cNvSpPr>
                <a:spLocks/>
              </p:cNvSpPr>
              <p:nvPr/>
            </p:nvSpPr>
            <p:spPr bwMode="auto">
              <a:xfrm>
                <a:off x="5842" y="2003"/>
                <a:ext cx="324" cy="293"/>
              </a:xfrm>
              <a:custGeom>
                <a:avLst/>
                <a:gdLst>
                  <a:gd name="T0" fmla="*/ 242 w 324"/>
                  <a:gd name="T1" fmla="*/ 290 h 293"/>
                  <a:gd name="T2" fmla="*/ 241 w 324"/>
                  <a:gd name="T3" fmla="*/ 287 h 293"/>
                  <a:gd name="T4" fmla="*/ 238 w 324"/>
                  <a:gd name="T5" fmla="*/ 282 h 293"/>
                  <a:gd name="T6" fmla="*/ 235 w 324"/>
                  <a:gd name="T7" fmla="*/ 279 h 293"/>
                  <a:gd name="T8" fmla="*/ 231 w 324"/>
                  <a:gd name="T9" fmla="*/ 276 h 293"/>
                  <a:gd name="T10" fmla="*/ 228 w 324"/>
                  <a:gd name="T11" fmla="*/ 276 h 293"/>
                  <a:gd name="T12" fmla="*/ 228 w 324"/>
                  <a:gd name="T13" fmla="*/ 272 h 293"/>
                  <a:gd name="T14" fmla="*/ 225 w 324"/>
                  <a:gd name="T15" fmla="*/ 271 h 293"/>
                  <a:gd name="T16" fmla="*/ 224 w 324"/>
                  <a:gd name="T17" fmla="*/ 267 h 293"/>
                  <a:gd name="T18" fmla="*/ 222 w 324"/>
                  <a:gd name="T19" fmla="*/ 263 h 293"/>
                  <a:gd name="T20" fmla="*/ 219 w 324"/>
                  <a:gd name="T21" fmla="*/ 261 h 293"/>
                  <a:gd name="T22" fmla="*/ 214 w 324"/>
                  <a:gd name="T23" fmla="*/ 258 h 293"/>
                  <a:gd name="T24" fmla="*/ 211 w 324"/>
                  <a:gd name="T25" fmla="*/ 254 h 293"/>
                  <a:gd name="T26" fmla="*/ 207 w 324"/>
                  <a:gd name="T27" fmla="*/ 251 h 293"/>
                  <a:gd name="T28" fmla="*/ 206 w 324"/>
                  <a:gd name="T29" fmla="*/ 250 h 293"/>
                  <a:gd name="T30" fmla="*/ 202 w 324"/>
                  <a:gd name="T31" fmla="*/ 250 h 293"/>
                  <a:gd name="T32" fmla="*/ 199 w 324"/>
                  <a:gd name="T33" fmla="*/ 245 h 293"/>
                  <a:gd name="T34" fmla="*/ 194 w 324"/>
                  <a:gd name="T35" fmla="*/ 240 h 293"/>
                  <a:gd name="T36" fmla="*/ 190 w 324"/>
                  <a:gd name="T37" fmla="*/ 238 h 293"/>
                  <a:gd name="T38" fmla="*/ 184 w 324"/>
                  <a:gd name="T39" fmla="*/ 233 h 293"/>
                  <a:gd name="T40" fmla="*/ 180 w 324"/>
                  <a:gd name="T41" fmla="*/ 228 h 293"/>
                  <a:gd name="T42" fmla="*/ 174 w 324"/>
                  <a:gd name="T43" fmla="*/ 224 h 293"/>
                  <a:gd name="T44" fmla="*/ 170 w 324"/>
                  <a:gd name="T45" fmla="*/ 217 h 293"/>
                  <a:gd name="T46" fmla="*/ 164 w 324"/>
                  <a:gd name="T47" fmla="*/ 214 h 293"/>
                  <a:gd name="T48" fmla="*/ 159 w 324"/>
                  <a:gd name="T49" fmla="*/ 210 h 293"/>
                  <a:gd name="T50" fmla="*/ 155 w 324"/>
                  <a:gd name="T51" fmla="*/ 207 h 293"/>
                  <a:gd name="T52" fmla="*/ 151 w 324"/>
                  <a:gd name="T53" fmla="*/ 204 h 293"/>
                  <a:gd name="T54" fmla="*/ 146 w 324"/>
                  <a:gd name="T55" fmla="*/ 202 h 293"/>
                  <a:gd name="T56" fmla="*/ 142 w 324"/>
                  <a:gd name="T57" fmla="*/ 196 h 293"/>
                  <a:gd name="T58" fmla="*/ 138 w 324"/>
                  <a:gd name="T59" fmla="*/ 193 h 293"/>
                  <a:gd name="T60" fmla="*/ 133 w 324"/>
                  <a:gd name="T61" fmla="*/ 190 h 293"/>
                  <a:gd name="T62" fmla="*/ 128 w 324"/>
                  <a:gd name="T63" fmla="*/ 186 h 293"/>
                  <a:gd name="T64" fmla="*/ 124 w 324"/>
                  <a:gd name="T65" fmla="*/ 182 h 293"/>
                  <a:gd name="T66" fmla="*/ 118 w 324"/>
                  <a:gd name="T67" fmla="*/ 177 h 293"/>
                  <a:gd name="T68" fmla="*/ 97 w 324"/>
                  <a:gd name="T69" fmla="*/ 167 h 293"/>
                  <a:gd name="T70" fmla="*/ 76 w 324"/>
                  <a:gd name="T71" fmla="*/ 148 h 293"/>
                  <a:gd name="T72" fmla="*/ 60 w 324"/>
                  <a:gd name="T73" fmla="*/ 133 h 293"/>
                  <a:gd name="T74" fmla="*/ 45 w 324"/>
                  <a:gd name="T75" fmla="*/ 118 h 293"/>
                  <a:gd name="T76" fmla="*/ 42 w 324"/>
                  <a:gd name="T77" fmla="*/ 97 h 293"/>
                  <a:gd name="T78" fmla="*/ 25 w 324"/>
                  <a:gd name="T79" fmla="*/ 79 h 293"/>
                  <a:gd name="T80" fmla="*/ 3 w 324"/>
                  <a:gd name="T81" fmla="*/ 68 h 293"/>
                  <a:gd name="T82" fmla="*/ 16 w 324"/>
                  <a:gd name="T83" fmla="*/ 61 h 293"/>
                  <a:gd name="T84" fmla="*/ 33 w 324"/>
                  <a:gd name="T85" fmla="*/ 52 h 293"/>
                  <a:gd name="T86" fmla="*/ 62 w 324"/>
                  <a:gd name="T87" fmla="*/ 48 h 293"/>
                  <a:gd name="T88" fmla="*/ 91 w 324"/>
                  <a:gd name="T89" fmla="*/ 35 h 293"/>
                  <a:gd name="T90" fmla="*/ 111 w 324"/>
                  <a:gd name="T91" fmla="*/ 21 h 293"/>
                  <a:gd name="T92" fmla="*/ 133 w 324"/>
                  <a:gd name="T93" fmla="*/ 1 h 293"/>
                  <a:gd name="T94" fmla="*/ 151 w 324"/>
                  <a:gd name="T95" fmla="*/ 12 h 293"/>
                  <a:gd name="T96" fmla="*/ 164 w 324"/>
                  <a:gd name="T97" fmla="*/ 25 h 293"/>
                  <a:gd name="T98" fmla="*/ 176 w 324"/>
                  <a:gd name="T99" fmla="*/ 37 h 293"/>
                  <a:gd name="T100" fmla="*/ 190 w 324"/>
                  <a:gd name="T101" fmla="*/ 52 h 293"/>
                  <a:gd name="T102" fmla="*/ 210 w 324"/>
                  <a:gd name="T103" fmla="*/ 67 h 293"/>
                  <a:gd name="T104" fmla="*/ 223 w 324"/>
                  <a:gd name="T105" fmla="*/ 77 h 293"/>
                  <a:gd name="T106" fmla="*/ 238 w 324"/>
                  <a:gd name="T107" fmla="*/ 95 h 293"/>
                  <a:gd name="T108" fmla="*/ 256 w 324"/>
                  <a:gd name="T109" fmla="*/ 110 h 293"/>
                  <a:gd name="T110" fmla="*/ 266 w 324"/>
                  <a:gd name="T111" fmla="*/ 117 h 293"/>
                  <a:gd name="T112" fmla="*/ 280 w 324"/>
                  <a:gd name="T113" fmla="*/ 125 h 293"/>
                  <a:gd name="T114" fmla="*/ 299 w 324"/>
                  <a:gd name="T115" fmla="*/ 132 h 293"/>
                  <a:gd name="T116" fmla="*/ 313 w 324"/>
                  <a:gd name="T117" fmla="*/ 14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293">
                    <a:moveTo>
                      <a:pt x="242" y="292"/>
                    </a:moveTo>
                    <a:lnTo>
                      <a:pt x="242" y="293"/>
                    </a:lnTo>
                    <a:lnTo>
                      <a:pt x="242" y="292"/>
                    </a:lnTo>
                    <a:lnTo>
                      <a:pt x="242" y="291"/>
                    </a:lnTo>
                    <a:lnTo>
                      <a:pt x="241" y="291"/>
                    </a:lnTo>
                    <a:lnTo>
                      <a:pt x="241" y="290"/>
                    </a:lnTo>
                    <a:lnTo>
                      <a:pt x="241" y="291"/>
                    </a:lnTo>
                    <a:lnTo>
                      <a:pt x="242" y="291"/>
                    </a:lnTo>
                    <a:lnTo>
                      <a:pt x="242" y="290"/>
                    </a:lnTo>
                    <a:lnTo>
                      <a:pt x="241" y="290"/>
                    </a:lnTo>
                    <a:lnTo>
                      <a:pt x="242" y="290"/>
                    </a:lnTo>
                    <a:lnTo>
                      <a:pt x="241" y="290"/>
                    </a:lnTo>
                    <a:lnTo>
                      <a:pt x="242" y="290"/>
                    </a:lnTo>
                    <a:lnTo>
                      <a:pt x="242" y="290"/>
                    </a:lnTo>
                    <a:lnTo>
                      <a:pt x="242" y="290"/>
                    </a:lnTo>
                    <a:lnTo>
                      <a:pt x="242" y="290"/>
                    </a:lnTo>
                    <a:lnTo>
                      <a:pt x="241" y="290"/>
                    </a:lnTo>
                    <a:lnTo>
                      <a:pt x="240" y="290"/>
                    </a:lnTo>
                    <a:lnTo>
                      <a:pt x="240" y="289"/>
                    </a:lnTo>
                    <a:lnTo>
                      <a:pt x="241" y="289"/>
                    </a:lnTo>
                    <a:lnTo>
                      <a:pt x="240" y="289"/>
                    </a:lnTo>
                    <a:lnTo>
                      <a:pt x="241" y="289"/>
                    </a:lnTo>
                    <a:lnTo>
                      <a:pt x="241" y="288"/>
                    </a:lnTo>
                    <a:lnTo>
                      <a:pt x="240" y="288"/>
                    </a:lnTo>
                    <a:lnTo>
                      <a:pt x="241" y="288"/>
                    </a:lnTo>
                    <a:lnTo>
                      <a:pt x="241" y="287"/>
                    </a:lnTo>
                    <a:lnTo>
                      <a:pt x="240" y="287"/>
                    </a:lnTo>
                    <a:lnTo>
                      <a:pt x="240" y="286"/>
                    </a:lnTo>
                    <a:lnTo>
                      <a:pt x="239" y="286"/>
                    </a:lnTo>
                    <a:lnTo>
                      <a:pt x="239" y="286"/>
                    </a:lnTo>
                    <a:lnTo>
                      <a:pt x="238" y="286"/>
                    </a:lnTo>
                    <a:lnTo>
                      <a:pt x="239" y="286"/>
                    </a:lnTo>
                    <a:lnTo>
                      <a:pt x="238" y="286"/>
                    </a:lnTo>
                    <a:lnTo>
                      <a:pt x="238" y="285"/>
                    </a:lnTo>
                    <a:lnTo>
                      <a:pt x="239" y="285"/>
                    </a:lnTo>
                    <a:lnTo>
                      <a:pt x="238" y="284"/>
                    </a:lnTo>
                    <a:lnTo>
                      <a:pt x="238" y="283"/>
                    </a:lnTo>
                    <a:lnTo>
                      <a:pt x="238" y="283"/>
                    </a:lnTo>
                    <a:lnTo>
                      <a:pt x="238" y="282"/>
                    </a:lnTo>
                    <a:lnTo>
                      <a:pt x="238" y="282"/>
                    </a:lnTo>
                    <a:lnTo>
                      <a:pt x="238" y="281"/>
                    </a:lnTo>
                    <a:lnTo>
                      <a:pt x="237" y="281"/>
                    </a:lnTo>
                    <a:lnTo>
                      <a:pt x="237" y="280"/>
                    </a:lnTo>
                    <a:lnTo>
                      <a:pt x="236" y="280"/>
                    </a:lnTo>
                    <a:lnTo>
                      <a:pt x="236" y="279"/>
                    </a:lnTo>
                    <a:lnTo>
                      <a:pt x="236" y="280"/>
                    </a:lnTo>
                    <a:lnTo>
                      <a:pt x="235" y="280"/>
                    </a:lnTo>
                    <a:lnTo>
                      <a:pt x="235" y="279"/>
                    </a:lnTo>
                    <a:lnTo>
                      <a:pt x="235" y="280"/>
                    </a:lnTo>
                    <a:lnTo>
                      <a:pt x="235" y="279"/>
                    </a:lnTo>
                    <a:lnTo>
                      <a:pt x="235" y="280"/>
                    </a:lnTo>
                    <a:lnTo>
                      <a:pt x="235" y="279"/>
                    </a:lnTo>
                    <a:lnTo>
                      <a:pt x="235" y="279"/>
                    </a:lnTo>
                    <a:lnTo>
                      <a:pt x="234" y="279"/>
                    </a:lnTo>
                    <a:lnTo>
                      <a:pt x="235" y="279"/>
                    </a:lnTo>
                    <a:lnTo>
                      <a:pt x="235" y="279"/>
                    </a:lnTo>
                    <a:lnTo>
                      <a:pt x="234" y="279"/>
                    </a:lnTo>
                    <a:lnTo>
                      <a:pt x="234" y="278"/>
                    </a:lnTo>
                    <a:lnTo>
                      <a:pt x="233" y="278"/>
                    </a:lnTo>
                    <a:lnTo>
                      <a:pt x="233" y="277"/>
                    </a:lnTo>
                    <a:lnTo>
                      <a:pt x="232" y="277"/>
                    </a:lnTo>
                    <a:lnTo>
                      <a:pt x="232" y="276"/>
                    </a:lnTo>
                    <a:lnTo>
                      <a:pt x="231" y="276"/>
                    </a:lnTo>
                    <a:lnTo>
                      <a:pt x="231" y="276"/>
                    </a:lnTo>
                    <a:lnTo>
                      <a:pt x="231" y="276"/>
                    </a:lnTo>
                    <a:lnTo>
                      <a:pt x="231" y="276"/>
                    </a:lnTo>
                    <a:lnTo>
                      <a:pt x="230" y="276"/>
                    </a:lnTo>
                    <a:lnTo>
                      <a:pt x="229" y="276"/>
                    </a:lnTo>
                    <a:lnTo>
                      <a:pt x="229" y="277"/>
                    </a:lnTo>
                    <a:lnTo>
                      <a:pt x="228" y="277"/>
                    </a:lnTo>
                    <a:lnTo>
                      <a:pt x="228" y="276"/>
                    </a:lnTo>
                    <a:lnTo>
                      <a:pt x="228" y="277"/>
                    </a:lnTo>
                    <a:lnTo>
                      <a:pt x="228" y="276"/>
                    </a:lnTo>
                    <a:lnTo>
                      <a:pt x="228" y="276"/>
                    </a:lnTo>
                    <a:lnTo>
                      <a:pt x="228" y="276"/>
                    </a:lnTo>
                    <a:lnTo>
                      <a:pt x="228" y="276"/>
                    </a:lnTo>
                    <a:lnTo>
                      <a:pt x="228" y="276"/>
                    </a:lnTo>
                    <a:lnTo>
                      <a:pt x="228" y="276"/>
                    </a:lnTo>
                    <a:lnTo>
                      <a:pt x="228" y="276"/>
                    </a:lnTo>
                    <a:lnTo>
                      <a:pt x="228" y="276"/>
                    </a:lnTo>
                    <a:lnTo>
                      <a:pt x="228" y="276"/>
                    </a:lnTo>
                    <a:lnTo>
                      <a:pt x="228" y="275"/>
                    </a:lnTo>
                    <a:lnTo>
                      <a:pt x="228" y="274"/>
                    </a:lnTo>
                    <a:lnTo>
                      <a:pt x="228" y="273"/>
                    </a:lnTo>
                    <a:lnTo>
                      <a:pt x="227" y="273"/>
                    </a:lnTo>
                    <a:lnTo>
                      <a:pt x="228" y="273"/>
                    </a:lnTo>
                    <a:lnTo>
                      <a:pt x="227" y="273"/>
                    </a:lnTo>
                    <a:lnTo>
                      <a:pt x="228" y="273"/>
                    </a:lnTo>
                    <a:lnTo>
                      <a:pt x="227" y="273"/>
                    </a:lnTo>
                    <a:lnTo>
                      <a:pt x="228" y="273"/>
                    </a:lnTo>
                    <a:lnTo>
                      <a:pt x="228" y="272"/>
                    </a:lnTo>
                    <a:lnTo>
                      <a:pt x="227" y="272"/>
                    </a:lnTo>
                    <a:lnTo>
                      <a:pt x="227" y="273"/>
                    </a:lnTo>
                    <a:lnTo>
                      <a:pt x="227" y="272"/>
                    </a:lnTo>
                    <a:lnTo>
                      <a:pt x="226" y="272"/>
                    </a:lnTo>
                    <a:lnTo>
                      <a:pt x="227" y="272"/>
                    </a:lnTo>
                    <a:lnTo>
                      <a:pt x="226" y="272"/>
                    </a:lnTo>
                    <a:lnTo>
                      <a:pt x="227" y="272"/>
                    </a:lnTo>
                    <a:lnTo>
                      <a:pt x="226" y="272"/>
                    </a:lnTo>
                    <a:lnTo>
                      <a:pt x="226" y="272"/>
                    </a:lnTo>
                    <a:lnTo>
                      <a:pt x="226" y="271"/>
                    </a:lnTo>
                    <a:lnTo>
                      <a:pt x="225" y="271"/>
                    </a:lnTo>
                    <a:lnTo>
                      <a:pt x="225" y="270"/>
                    </a:lnTo>
                    <a:lnTo>
                      <a:pt x="225" y="271"/>
                    </a:lnTo>
                    <a:lnTo>
                      <a:pt x="225" y="270"/>
                    </a:lnTo>
                    <a:lnTo>
                      <a:pt x="224" y="270"/>
                    </a:lnTo>
                    <a:lnTo>
                      <a:pt x="225" y="270"/>
                    </a:lnTo>
                    <a:lnTo>
                      <a:pt x="224" y="270"/>
                    </a:lnTo>
                    <a:lnTo>
                      <a:pt x="224" y="269"/>
                    </a:lnTo>
                    <a:lnTo>
                      <a:pt x="224" y="270"/>
                    </a:lnTo>
                    <a:lnTo>
                      <a:pt x="224" y="269"/>
                    </a:lnTo>
                    <a:lnTo>
                      <a:pt x="224" y="269"/>
                    </a:lnTo>
                    <a:lnTo>
                      <a:pt x="224" y="268"/>
                    </a:lnTo>
                    <a:lnTo>
                      <a:pt x="224" y="268"/>
                    </a:lnTo>
                    <a:lnTo>
                      <a:pt x="224" y="268"/>
                    </a:lnTo>
                    <a:lnTo>
                      <a:pt x="224" y="268"/>
                    </a:lnTo>
                    <a:lnTo>
                      <a:pt x="224" y="267"/>
                    </a:lnTo>
                    <a:lnTo>
                      <a:pt x="224" y="266"/>
                    </a:lnTo>
                    <a:lnTo>
                      <a:pt x="224" y="267"/>
                    </a:lnTo>
                    <a:lnTo>
                      <a:pt x="224" y="266"/>
                    </a:lnTo>
                    <a:lnTo>
                      <a:pt x="224" y="265"/>
                    </a:lnTo>
                    <a:lnTo>
                      <a:pt x="224" y="266"/>
                    </a:lnTo>
                    <a:lnTo>
                      <a:pt x="224" y="265"/>
                    </a:lnTo>
                    <a:lnTo>
                      <a:pt x="224" y="265"/>
                    </a:lnTo>
                    <a:lnTo>
                      <a:pt x="224" y="265"/>
                    </a:lnTo>
                    <a:lnTo>
                      <a:pt x="224" y="264"/>
                    </a:lnTo>
                    <a:lnTo>
                      <a:pt x="224" y="264"/>
                    </a:lnTo>
                    <a:lnTo>
                      <a:pt x="223" y="264"/>
                    </a:lnTo>
                    <a:lnTo>
                      <a:pt x="222" y="264"/>
                    </a:lnTo>
                    <a:lnTo>
                      <a:pt x="222" y="263"/>
                    </a:lnTo>
                    <a:lnTo>
                      <a:pt x="222" y="264"/>
                    </a:lnTo>
                    <a:lnTo>
                      <a:pt x="222" y="263"/>
                    </a:lnTo>
                    <a:lnTo>
                      <a:pt x="222" y="264"/>
                    </a:lnTo>
                    <a:lnTo>
                      <a:pt x="221" y="264"/>
                    </a:lnTo>
                    <a:lnTo>
                      <a:pt x="221" y="263"/>
                    </a:lnTo>
                    <a:lnTo>
                      <a:pt x="221" y="263"/>
                    </a:lnTo>
                    <a:lnTo>
                      <a:pt x="221" y="262"/>
                    </a:lnTo>
                    <a:lnTo>
                      <a:pt x="221" y="263"/>
                    </a:lnTo>
                    <a:lnTo>
                      <a:pt x="221" y="262"/>
                    </a:lnTo>
                    <a:lnTo>
                      <a:pt x="220" y="262"/>
                    </a:lnTo>
                    <a:lnTo>
                      <a:pt x="220" y="262"/>
                    </a:lnTo>
                    <a:lnTo>
                      <a:pt x="220" y="261"/>
                    </a:lnTo>
                    <a:lnTo>
                      <a:pt x="219" y="261"/>
                    </a:lnTo>
                    <a:lnTo>
                      <a:pt x="219" y="260"/>
                    </a:lnTo>
                    <a:lnTo>
                      <a:pt x="218" y="260"/>
                    </a:lnTo>
                    <a:lnTo>
                      <a:pt x="218" y="259"/>
                    </a:lnTo>
                    <a:lnTo>
                      <a:pt x="219" y="259"/>
                    </a:lnTo>
                    <a:lnTo>
                      <a:pt x="218" y="259"/>
                    </a:lnTo>
                    <a:lnTo>
                      <a:pt x="217" y="259"/>
                    </a:lnTo>
                    <a:lnTo>
                      <a:pt x="217" y="259"/>
                    </a:lnTo>
                    <a:lnTo>
                      <a:pt x="217" y="258"/>
                    </a:lnTo>
                    <a:lnTo>
                      <a:pt x="216" y="258"/>
                    </a:lnTo>
                    <a:lnTo>
                      <a:pt x="216" y="257"/>
                    </a:lnTo>
                    <a:lnTo>
                      <a:pt x="216" y="258"/>
                    </a:lnTo>
                    <a:lnTo>
                      <a:pt x="215" y="258"/>
                    </a:lnTo>
                    <a:lnTo>
                      <a:pt x="214" y="258"/>
                    </a:lnTo>
                    <a:lnTo>
                      <a:pt x="214" y="257"/>
                    </a:lnTo>
                    <a:lnTo>
                      <a:pt x="215" y="257"/>
                    </a:lnTo>
                    <a:lnTo>
                      <a:pt x="214" y="257"/>
                    </a:lnTo>
                    <a:lnTo>
                      <a:pt x="214" y="256"/>
                    </a:lnTo>
                    <a:lnTo>
                      <a:pt x="214" y="256"/>
                    </a:lnTo>
                    <a:lnTo>
                      <a:pt x="214" y="255"/>
                    </a:lnTo>
                    <a:lnTo>
                      <a:pt x="213" y="255"/>
                    </a:lnTo>
                    <a:lnTo>
                      <a:pt x="213" y="255"/>
                    </a:lnTo>
                    <a:lnTo>
                      <a:pt x="212" y="255"/>
                    </a:lnTo>
                    <a:lnTo>
                      <a:pt x="212" y="254"/>
                    </a:lnTo>
                    <a:lnTo>
                      <a:pt x="212" y="255"/>
                    </a:lnTo>
                    <a:lnTo>
                      <a:pt x="212" y="254"/>
                    </a:lnTo>
                    <a:lnTo>
                      <a:pt x="211" y="254"/>
                    </a:lnTo>
                    <a:lnTo>
                      <a:pt x="211" y="253"/>
                    </a:lnTo>
                    <a:lnTo>
                      <a:pt x="211" y="252"/>
                    </a:lnTo>
                    <a:lnTo>
                      <a:pt x="211" y="253"/>
                    </a:lnTo>
                    <a:lnTo>
                      <a:pt x="211" y="253"/>
                    </a:lnTo>
                    <a:lnTo>
                      <a:pt x="211" y="252"/>
                    </a:lnTo>
                    <a:lnTo>
                      <a:pt x="211" y="252"/>
                    </a:lnTo>
                    <a:lnTo>
                      <a:pt x="211" y="252"/>
                    </a:lnTo>
                    <a:lnTo>
                      <a:pt x="211" y="252"/>
                    </a:lnTo>
                    <a:lnTo>
                      <a:pt x="210" y="252"/>
                    </a:lnTo>
                    <a:lnTo>
                      <a:pt x="210" y="251"/>
                    </a:lnTo>
                    <a:lnTo>
                      <a:pt x="209" y="251"/>
                    </a:lnTo>
                    <a:lnTo>
                      <a:pt x="208" y="251"/>
                    </a:lnTo>
                    <a:lnTo>
                      <a:pt x="207" y="251"/>
                    </a:lnTo>
                    <a:lnTo>
                      <a:pt x="207" y="252"/>
                    </a:lnTo>
                    <a:lnTo>
                      <a:pt x="207" y="251"/>
                    </a:lnTo>
                    <a:lnTo>
                      <a:pt x="207" y="251"/>
                    </a:lnTo>
                    <a:lnTo>
                      <a:pt x="207" y="251"/>
                    </a:lnTo>
                    <a:lnTo>
                      <a:pt x="207" y="250"/>
                    </a:lnTo>
                    <a:lnTo>
                      <a:pt x="207" y="251"/>
                    </a:lnTo>
                    <a:lnTo>
                      <a:pt x="207" y="250"/>
                    </a:lnTo>
                    <a:lnTo>
                      <a:pt x="207" y="250"/>
                    </a:lnTo>
                    <a:lnTo>
                      <a:pt x="207" y="251"/>
                    </a:lnTo>
                    <a:lnTo>
                      <a:pt x="207" y="250"/>
                    </a:lnTo>
                    <a:lnTo>
                      <a:pt x="207" y="251"/>
                    </a:lnTo>
                    <a:lnTo>
                      <a:pt x="206" y="251"/>
                    </a:lnTo>
                    <a:lnTo>
                      <a:pt x="206" y="250"/>
                    </a:lnTo>
                    <a:lnTo>
                      <a:pt x="206" y="251"/>
                    </a:lnTo>
                    <a:lnTo>
                      <a:pt x="205" y="251"/>
                    </a:lnTo>
                    <a:lnTo>
                      <a:pt x="205" y="252"/>
                    </a:lnTo>
                    <a:lnTo>
                      <a:pt x="205" y="251"/>
                    </a:lnTo>
                    <a:lnTo>
                      <a:pt x="204" y="251"/>
                    </a:lnTo>
                    <a:lnTo>
                      <a:pt x="204" y="251"/>
                    </a:lnTo>
                    <a:lnTo>
                      <a:pt x="204" y="250"/>
                    </a:lnTo>
                    <a:lnTo>
                      <a:pt x="203" y="250"/>
                    </a:lnTo>
                    <a:lnTo>
                      <a:pt x="204" y="250"/>
                    </a:lnTo>
                    <a:lnTo>
                      <a:pt x="204" y="251"/>
                    </a:lnTo>
                    <a:lnTo>
                      <a:pt x="203" y="251"/>
                    </a:lnTo>
                    <a:lnTo>
                      <a:pt x="203" y="250"/>
                    </a:lnTo>
                    <a:lnTo>
                      <a:pt x="202" y="250"/>
                    </a:lnTo>
                    <a:lnTo>
                      <a:pt x="203" y="250"/>
                    </a:lnTo>
                    <a:lnTo>
                      <a:pt x="203" y="249"/>
                    </a:lnTo>
                    <a:lnTo>
                      <a:pt x="202" y="249"/>
                    </a:lnTo>
                    <a:lnTo>
                      <a:pt x="203" y="249"/>
                    </a:lnTo>
                    <a:lnTo>
                      <a:pt x="202" y="249"/>
                    </a:lnTo>
                    <a:lnTo>
                      <a:pt x="202" y="248"/>
                    </a:lnTo>
                    <a:lnTo>
                      <a:pt x="201" y="248"/>
                    </a:lnTo>
                    <a:lnTo>
                      <a:pt x="201" y="248"/>
                    </a:lnTo>
                    <a:lnTo>
                      <a:pt x="200" y="248"/>
                    </a:lnTo>
                    <a:lnTo>
                      <a:pt x="200" y="247"/>
                    </a:lnTo>
                    <a:lnTo>
                      <a:pt x="200" y="246"/>
                    </a:lnTo>
                    <a:lnTo>
                      <a:pt x="199" y="246"/>
                    </a:lnTo>
                    <a:lnTo>
                      <a:pt x="199" y="245"/>
                    </a:lnTo>
                    <a:lnTo>
                      <a:pt x="198" y="245"/>
                    </a:lnTo>
                    <a:lnTo>
                      <a:pt x="198" y="245"/>
                    </a:lnTo>
                    <a:lnTo>
                      <a:pt x="198" y="244"/>
                    </a:lnTo>
                    <a:lnTo>
                      <a:pt x="197" y="244"/>
                    </a:lnTo>
                    <a:lnTo>
                      <a:pt x="197" y="243"/>
                    </a:lnTo>
                    <a:lnTo>
                      <a:pt x="197" y="243"/>
                    </a:lnTo>
                    <a:lnTo>
                      <a:pt x="197" y="242"/>
                    </a:lnTo>
                    <a:lnTo>
                      <a:pt x="196" y="242"/>
                    </a:lnTo>
                    <a:lnTo>
                      <a:pt x="196" y="241"/>
                    </a:lnTo>
                    <a:lnTo>
                      <a:pt x="195" y="241"/>
                    </a:lnTo>
                    <a:lnTo>
                      <a:pt x="195" y="241"/>
                    </a:lnTo>
                    <a:lnTo>
                      <a:pt x="194" y="241"/>
                    </a:lnTo>
                    <a:lnTo>
                      <a:pt x="194" y="240"/>
                    </a:lnTo>
                    <a:lnTo>
                      <a:pt x="193" y="240"/>
                    </a:lnTo>
                    <a:lnTo>
                      <a:pt x="193" y="240"/>
                    </a:lnTo>
                    <a:lnTo>
                      <a:pt x="193" y="239"/>
                    </a:lnTo>
                    <a:lnTo>
                      <a:pt x="192" y="239"/>
                    </a:lnTo>
                    <a:lnTo>
                      <a:pt x="192" y="240"/>
                    </a:lnTo>
                    <a:lnTo>
                      <a:pt x="192" y="239"/>
                    </a:lnTo>
                    <a:lnTo>
                      <a:pt x="191" y="239"/>
                    </a:lnTo>
                    <a:lnTo>
                      <a:pt x="191" y="240"/>
                    </a:lnTo>
                    <a:lnTo>
                      <a:pt x="190" y="240"/>
                    </a:lnTo>
                    <a:lnTo>
                      <a:pt x="190" y="239"/>
                    </a:lnTo>
                    <a:lnTo>
                      <a:pt x="190" y="238"/>
                    </a:lnTo>
                    <a:lnTo>
                      <a:pt x="190" y="238"/>
                    </a:lnTo>
                    <a:lnTo>
                      <a:pt x="190" y="238"/>
                    </a:lnTo>
                    <a:lnTo>
                      <a:pt x="189" y="238"/>
                    </a:lnTo>
                    <a:lnTo>
                      <a:pt x="189" y="237"/>
                    </a:lnTo>
                    <a:lnTo>
                      <a:pt x="188" y="237"/>
                    </a:lnTo>
                    <a:lnTo>
                      <a:pt x="187" y="237"/>
                    </a:lnTo>
                    <a:lnTo>
                      <a:pt x="187" y="236"/>
                    </a:lnTo>
                    <a:lnTo>
                      <a:pt x="186" y="236"/>
                    </a:lnTo>
                    <a:lnTo>
                      <a:pt x="186" y="235"/>
                    </a:lnTo>
                    <a:lnTo>
                      <a:pt x="186" y="235"/>
                    </a:lnTo>
                    <a:lnTo>
                      <a:pt x="186" y="234"/>
                    </a:lnTo>
                    <a:lnTo>
                      <a:pt x="186" y="234"/>
                    </a:lnTo>
                    <a:lnTo>
                      <a:pt x="185" y="234"/>
                    </a:lnTo>
                    <a:lnTo>
                      <a:pt x="185" y="233"/>
                    </a:lnTo>
                    <a:lnTo>
                      <a:pt x="184" y="233"/>
                    </a:lnTo>
                    <a:lnTo>
                      <a:pt x="184" y="232"/>
                    </a:lnTo>
                    <a:lnTo>
                      <a:pt x="185" y="232"/>
                    </a:lnTo>
                    <a:lnTo>
                      <a:pt x="184" y="232"/>
                    </a:lnTo>
                    <a:lnTo>
                      <a:pt x="184" y="231"/>
                    </a:lnTo>
                    <a:lnTo>
                      <a:pt x="183" y="231"/>
                    </a:lnTo>
                    <a:lnTo>
                      <a:pt x="183" y="231"/>
                    </a:lnTo>
                    <a:lnTo>
                      <a:pt x="183" y="231"/>
                    </a:lnTo>
                    <a:lnTo>
                      <a:pt x="183" y="230"/>
                    </a:lnTo>
                    <a:lnTo>
                      <a:pt x="182" y="230"/>
                    </a:lnTo>
                    <a:lnTo>
                      <a:pt x="181" y="230"/>
                    </a:lnTo>
                    <a:lnTo>
                      <a:pt x="181" y="229"/>
                    </a:lnTo>
                    <a:lnTo>
                      <a:pt x="180" y="229"/>
                    </a:lnTo>
                    <a:lnTo>
                      <a:pt x="180" y="228"/>
                    </a:lnTo>
                    <a:lnTo>
                      <a:pt x="180" y="228"/>
                    </a:lnTo>
                    <a:lnTo>
                      <a:pt x="180" y="228"/>
                    </a:lnTo>
                    <a:lnTo>
                      <a:pt x="179" y="228"/>
                    </a:lnTo>
                    <a:lnTo>
                      <a:pt x="179" y="227"/>
                    </a:lnTo>
                    <a:lnTo>
                      <a:pt x="179" y="226"/>
                    </a:lnTo>
                    <a:lnTo>
                      <a:pt x="179" y="225"/>
                    </a:lnTo>
                    <a:lnTo>
                      <a:pt x="178" y="225"/>
                    </a:lnTo>
                    <a:lnTo>
                      <a:pt x="178" y="224"/>
                    </a:lnTo>
                    <a:lnTo>
                      <a:pt x="177" y="224"/>
                    </a:lnTo>
                    <a:lnTo>
                      <a:pt x="176" y="224"/>
                    </a:lnTo>
                    <a:lnTo>
                      <a:pt x="176" y="224"/>
                    </a:lnTo>
                    <a:lnTo>
                      <a:pt x="175" y="224"/>
                    </a:lnTo>
                    <a:lnTo>
                      <a:pt x="174" y="224"/>
                    </a:lnTo>
                    <a:lnTo>
                      <a:pt x="174" y="224"/>
                    </a:lnTo>
                    <a:lnTo>
                      <a:pt x="173" y="224"/>
                    </a:lnTo>
                    <a:lnTo>
                      <a:pt x="173" y="223"/>
                    </a:lnTo>
                    <a:lnTo>
                      <a:pt x="173" y="222"/>
                    </a:lnTo>
                    <a:lnTo>
                      <a:pt x="173" y="221"/>
                    </a:lnTo>
                    <a:lnTo>
                      <a:pt x="172" y="221"/>
                    </a:lnTo>
                    <a:lnTo>
                      <a:pt x="172" y="221"/>
                    </a:lnTo>
                    <a:lnTo>
                      <a:pt x="172" y="220"/>
                    </a:lnTo>
                    <a:lnTo>
                      <a:pt x="171" y="220"/>
                    </a:lnTo>
                    <a:lnTo>
                      <a:pt x="171" y="219"/>
                    </a:lnTo>
                    <a:lnTo>
                      <a:pt x="170" y="219"/>
                    </a:lnTo>
                    <a:lnTo>
                      <a:pt x="170" y="218"/>
                    </a:lnTo>
                    <a:lnTo>
                      <a:pt x="170" y="217"/>
                    </a:lnTo>
                    <a:lnTo>
                      <a:pt x="170" y="217"/>
                    </a:lnTo>
                    <a:lnTo>
                      <a:pt x="170" y="216"/>
                    </a:lnTo>
                    <a:lnTo>
                      <a:pt x="169" y="216"/>
                    </a:lnTo>
                    <a:lnTo>
                      <a:pt x="169" y="216"/>
                    </a:lnTo>
                    <a:lnTo>
                      <a:pt x="168" y="216"/>
                    </a:lnTo>
                    <a:lnTo>
                      <a:pt x="167" y="216"/>
                    </a:lnTo>
                    <a:lnTo>
                      <a:pt x="167" y="215"/>
                    </a:lnTo>
                    <a:lnTo>
                      <a:pt x="166" y="215"/>
                    </a:lnTo>
                    <a:lnTo>
                      <a:pt x="166" y="215"/>
                    </a:lnTo>
                    <a:lnTo>
                      <a:pt x="165" y="215"/>
                    </a:lnTo>
                    <a:lnTo>
                      <a:pt x="165" y="214"/>
                    </a:lnTo>
                    <a:lnTo>
                      <a:pt x="164" y="214"/>
                    </a:lnTo>
                    <a:lnTo>
                      <a:pt x="164" y="214"/>
                    </a:lnTo>
                    <a:lnTo>
                      <a:pt x="164" y="213"/>
                    </a:lnTo>
                    <a:lnTo>
                      <a:pt x="163" y="213"/>
                    </a:lnTo>
                    <a:lnTo>
                      <a:pt x="163" y="212"/>
                    </a:lnTo>
                    <a:lnTo>
                      <a:pt x="162" y="212"/>
                    </a:lnTo>
                    <a:lnTo>
                      <a:pt x="162" y="211"/>
                    </a:lnTo>
                    <a:lnTo>
                      <a:pt x="162" y="211"/>
                    </a:lnTo>
                    <a:lnTo>
                      <a:pt x="161" y="211"/>
                    </a:lnTo>
                    <a:lnTo>
                      <a:pt x="161" y="210"/>
                    </a:lnTo>
                    <a:lnTo>
                      <a:pt x="161" y="211"/>
                    </a:lnTo>
                    <a:lnTo>
                      <a:pt x="161" y="210"/>
                    </a:lnTo>
                    <a:lnTo>
                      <a:pt x="160" y="210"/>
                    </a:lnTo>
                    <a:lnTo>
                      <a:pt x="159" y="210"/>
                    </a:lnTo>
                    <a:lnTo>
                      <a:pt x="159" y="210"/>
                    </a:lnTo>
                    <a:lnTo>
                      <a:pt x="159" y="210"/>
                    </a:lnTo>
                    <a:lnTo>
                      <a:pt x="159" y="209"/>
                    </a:lnTo>
                    <a:lnTo>
                      <a:pt x="158" y="209"/>
                    </a:lnTo>
                    <a:lnTo>
                      <a:pt x="157" y="209"/>
                    </a:lnTo>
                    <a:lnTo>
                      <a:pt x="157" y="208"/>
                    </a:lnTo>
                    <a:lnTo>
                      <a:pt x="156" y="208"/>
                    </a:lnTo>
                    <a:lnTo>
                      <a:pt x="157" y="208"/>
                    </a:lnTo>
                    <a:lnTo>
                      <a:pt x="156" y="208"/>
                    </a:lnTo>
                    <a:lnTo>
                      <a:pt x="156" y="207"/>
                    </a:lnTo>
                    <a:lnTo>
                      <a:pt x="155" y="207"/>
                    </a:lnTo>
                    <a:lnTo>
                      <a:pt x="155" y="207"/>
                    </a:lnTo>
                    <a:lnTo>
                      <a:pt x="155" y="207"/>
                    </a:lnTo>
                    <a:lnTo>
                      <a:pt x="155" y="207"/>
                    </a:lnTo>
                    <a:lnTo>
                      <a:pt x="155" y="207"/>
                    </a:lnTo>
                    <a:lnTo>
                      <a:pt x="155" y="206"/>
                    </a:lnTo>
                    <a:lnTo>
                      <a:pt x="154" y="206"/>
                    </a:lnTo>
                    <a:lnTo>
                      <a:pt x="154" y="205"/>
                    </a:lnTo>
                    <a:lnTo>
                      <a:pt x="153" y="205"/>
                    </a:lnTo>
                    <a:lnTo>
                      <a:pt x="154" y="205"/>
                    </a:lnTo>
                    <a:lnTo>
                      <a:pt x="153" y="205"/>
                    </a:lnTo>
                    <a:lnTo>
                      <a:pt x="153" y="206"/>
                    </a:lnTo>
                    <a:lnTo>
                      <a:pt x="153" y="205"/>
                    </a:lnTo>
                    <a:lnTo>
                      <a:pt x="152" y="205"/>
                    </a:lnTo>
                    <a:lnTo>
                      <a:pt x="152" y="205"/>
                    </a:lnTo>
                    <a:lnTo>
                      <a:pt x="152" y="204"/>
                    </a:lnTo>
                    <a:lnTo>
                      <a:pt x="151" y="204"/>
                    </a:lnTo>
                    <a:lnTo>
                      <a:pt x="151" y="203"/>
                    </a:lnTo>
                    <a:lnTo>
                      <a:pt x="150" y="203"/>
                    </a:lnTo>
                    <a:lnTo>
                      <a:pt x="149" y="203"/>
                    </a:lnTo>
                    <a:lnTo>
                      <a:pt x="149" y="203"/>
                    </a:lnTo>
                    <a:lnTo>
                      <a:pt x="149" y="203"/>
                    </a:lnTo>
                    <a:lnTo>
                      <a:pt x="149" y="203"/>
                    </a:lnTo>
                    <a:lnTo>
                      <a:pt x="149" y="203"/>
                    </a:lnTo>
                    <a:lnTo>
                      <a:pt x="149" y="202"/>
                    </a:lnTo>
                    <a:lnTo>
                      <a:pt x="148" y="202"/>
                    </a:lnTo>
                    <a:lnTo>
                      <a:pt x="147" y="202"/>
                    </a:lnTo>
                    <a:lnTo>
                      <a:pt x="146" y="202"/>
                    </a:lnTo>
                    <a:lnTo>
                      <a:pt x="146" y="201"/>
                    </a:lnTo>
                    <a:lnTo>
                      <a:pt x="146" y="202"/>
                    </a:lnTo>
                    <a:lnTo>
                      <a:pt x="146" y="201"/>
                    </a:lnTo>
                    <a:lnTo>
                      <a:pt x="146" y="200"/>
                    </a:lnTo>
                    <a:lnTo>
                      <a:pt x="145" y="200"/>
                    </a:lnTo>
                    <a:lnTo>
                      <a:pt x="145" y="200"/>
                    </a:lnTo>
                    <a:lnTo>
                      <a:pt x="145" y="200"/>
                    </a:lnTo>
                    <a:lnTo>
                      <a:pt x="145" y="199"/>
                    </a:lnTo>
                    <a:lnTo>
                      <a:pt x="144" y="199"/>
                    </a:lnTo>
                    <a:lnTo>
                      <a:pt x="144" y="198"/>
                    </a:lnTo>
                    <a:lnTo>
                      <a:pt x="143" y="198"/>
                    </a:lnTo>
                    <a:lnTo>
                      <a:pt x="143" y="197"/>
                    </a:lnTo>
                    <a:lnTo>
                      <a:pt x="142" y="197"/>
                    </a:lnTo>
                    <a:lnTo>
                      <a:pt x="142" y="196"/>
                    </a:lnTo>
                    <a:lnTo>
                      <a:pt x="142" y="196"/>
                    </a:lnTo>
                    <a:lnTo>
                      <a:pt x="142" y="196"/>
                    </a:lnTo>
                    <a:lnTo>
                      <a:pt x="141" y="196"/>
                    </a:lnTo>
                    <a:lnTo>
                      <a:pt x="141" y="195"/>
                    </a:lnTo>
                    <a:lnTo>
                      <a:pt x="140" y="195"/>
                    </a:lnTo>
                    <a:lnTo>
                      <a:pt x="140" y="194"/>
                    </a:lnTo>
                    <a:lnTo>
                      <a:pt x="139" y="194"/>
                    </a:lnTo>
                    <a:lnTo>
                      <a:pt x="139" y="193"/>
                    </a:lnTo>
                    <a:lnTo>
                      <a:pt x="139" y="194"/>
                    </a:lnTo>
                    <a:lnTo>
                      <a:pt x="139" y="193"/>
                    </a:lnTo>
                    <a:lnTo>
                      <a:pt x="138" y="193"/>
                    </a:lnTo>
                    <a:lnTo>
                      <a:pt x="138" y="194"/>
                    </a:lnTo>
                    <a:lnTo>
                      <a:pt x="138" y="193"/>
                    </a:lnTo>
                    <a:lnTo>
                      <a:pt x="138" y="193"/>
                    </a:lnTo>
                    <a:lnTo>
                      <a:pt x="138" y="193"/>
                    </a:lnTo>
                    <a:lnTo>
                      <a:pt x="137" y="193"/>
                    </a:lnTo>
                    <a:lnTo>
                      <a:pt x="137" y="192"/>
                    </a:lnTo>
                    <a:lnTo>
                      <a:pt x="136" y="192"/>
                    </a:lnTo>
                    <a:lnTo>
                      <a:pt x="136" y="191"/>
                    </a:lnTo>
                    <a:lnTo>
                      <a:pt x="135" y="191"/>
                    </a:lnTo>
                    <a:lnTo>
                      <a:pt x="136" y="191"/>
                    </a:lnTo>
                    <a:lnTo>
                      <a:pt x="135" y="191"/>
                    </a:lnTo>
                    <a:lnTo>
                      <a:pt x="135" y="190"/>
                    </a:lnTo>
                    <a:lnTo>
                      <a:pt x="135" y="190"/>
                    </a:lnTo>
                    <a:lnTo>
                      <a:pt x="135" y="190"/>
                    </a:lnTo>
                    <a:lnTo>
                      <a:pt x="134" y="190"/>
                    </a:lnTo>
                    <a:lnTo>
                      <a:pt x="133" y="190"/>
                    </a:lnTo>
                    <a:lnTo>
                      <a:pt x="134" y="190"/>
                    </a:lnTo>
                    <a:lnTo>
                      <a:pt x="133" y="190"/>
                    </a:lnTo>
                    <a:lnTo>
                      <a:pt x="132" y="190"/>
                    </a:lnTo>
                    <a:lnTo>
                      <a:pt x="132" y="189"/>
                    </a:lnTo>
                    <a:lnTo>
                      <a:pt x="131" y="189"/>
                    </a:lnTo>
                    <a:lnTo>
                      <a:pt x="131" y="189"/>
                    </a:lnTo>
                    <a:lnTo>
                      <a:pt x="130" y="189"/>
                    </a:lnTo>
                    <a:lnTo>
                      <a:pt x="130" y="188"/>
                    </a:lnTo>
                    <a:lnTo>
                      <a:pt x="129" y="188"/>
                    </a:lnTo>
                    <a:lnTo>
                      <a:pt x="128" y="188"/>
                    </a:lnTo>
                    <a:lnTo>
                      <a:pt x="128" y="187"/>
                    </a:lnTo>
                    <a:lnTo>
                      <a:pt x="128" y="187"/>
                    </a:lnTo>
                    <a:lnTo>
                      <a:pt x="128" y="186"/>
                    </a:lnTo>
                    <a:lnTo>
                      <a:pt x="127" y="186"/>
                    </a:lnTo>
                    <a:lnTo>
                      <a:pt x="127" y="186"/>
                    </a:lnTo>
                    <a:lnTo>
                      <a:pt x="127" y="186"/>
                    </a:lnTo>
                    <a:lnTo>
                      <a:pt x="127" y="186"/>
                    </a:lnTo>
                    <a:lnTo>
                      <a:pt x="126" y="186"/>
                    </a:lnTo>
                    <a:lnTo>
                      <a:pt x="126" y="185"/>
                    </a:lnTo>
                    <a:lnTo>
                      <a:pt x="126" y="184"/>
                    </a:lnTo>
                    <a:lnTo>
                      <a:pt x="125" y="184"/>
                    </a:lnTo>
                    <a:lnTo>
                      <a:pt x="125" y="183"/>
                    </a:lnTo>
                    <a:lnTo>
                      <a:pt x="124" y="183"/>
                    </a:lnTo>
                    <a:lnTo>
                      <a:pt x="124" y="183"/>
                    </a:lnTo>
                    <a:lnTo>
                      <a:pt x="124" y="182"/>
                    </a:lnTo>
                    <a:lnTo>
                      <a:pt x="124" y="182"/>
                    </a:lnTo>
                    <a:lnTo>
                      <a:pt x="124" y="181"/>
                    </a:lnTo>
                    <a:lnTo>
                      <a:pt x="123" y="181"/>
                    </a:lnTo>
                    <a:lnTo>
                      <a:pt x="123" y="180"/>
                    </a:lnTo>
                    <a:lnTo>
                      <a:pt x="122" y="180"/>
                    </a:lnTo>
                    <a:lnTo>
                      <a:pt x="121" y="180"/>
                    </a:lnTo>
                    <a:lnTo>
                      <a:pt x="121" y="179"/>
                    </a:lnTo>
                    <a:lnTo>
                      <a:pt x="121" y="179"/>
                    </a:lnTo>
                    <a:lnTo>
                      <a:pt x="121" y="179"/>
                    </a:lnTo>
                    <a:lnTo>
                      <a:pt x="120" y="179"/>
                    </a:lnTo>
                    <a:lnTo>
                      <a:pt x="119" y="178"/>
                    </a:lnTo>
                    <a:lnTo>
                      <a:pt x="118" y="178"/>
                    </a:lnTo>
                    <a:lnTo>
                      <a:pt x="118" y="177"/>
                    </a:lnTo>
                    <a:lnTo>
                      <a:pt x="118" y="177"/>
                    </a:lnTo>
                    <a:lnTo>
                      <a:pt x="117" y="177"/>
                    </a:lnTo>
                    <a:lnTo>
                      <a:pt x="117" y="176"/>
                    </a:lnTo>
                    <a:lnTo>
                      <a:pt x="116" y="176"/>
                    </a:lnTo>
                    <a:lnTo>
                      <a:pt x="115" y="176"/>
                    </a:lnTo>
                    <a:lnTo>
                      <a:pt x="114" y="175"/>
                    </a:lnTo>
                    <a:lnTo>
                      <a:pt x="111" y="175"/>
                    </a:lnTo>
                    <a:lnTo>
                      <a:pt x="109" y="174"/>
                    </a:lnTo>
                    <a:lnTo>
                      <a:pt x="107" y="173"/>
                    </a:lnTo>
                    <a:lnTo>
                      <a:pt x="105" y="172"/>
                    </a:lnTo>
                    <a:lnTo>
                      <a:pt x="104" y="170"/>
                    </a:lnTo>
                    <a:lnTo>
                      <a:pt x="102" y="169"/>
                    </a:lnTo>
                    <a:lnTo>
                      <a:pt x="100" y="168"/>
                    </a:lnTo>
                    <a:lnTo>
                      <a:pt x="97" y="167"/>
                    </a:lnTo>
                    <a:lnTo>
                      <a:pt x="94" y="165"/>
                    </a:lnTo>
                    <a:lnTo>
                      <a:pt x="92" y="164"/>
                    </a:lnTo>
                    <a:lnTo>
                      <a:pt x="91" y="163"/>
                    </a:lnTo>
                    <a:lnTo>
                      <a:pt x="90" y="162"/>
                    </a:lnTo>
                    <a:lnTo>
                      <a:pt x="88" y="162"/>
                    </a:lnTo>
                    <a:lnTo>
                      <a:pt x="87" y="162"/>
                    </a:lnTo>
                    <a:lnTo>
                      <a:pt x="87" y="161"/>
                    </a:lnTo>
                    <a:lnTo>
                      <a:pt x="84" y="157"/>
                    </a:lnTo>
                    <a:lnTo>
                      <a:pt x="80" y="155"/>
                    </a:lnTo>
                    <a:lnTo>
                      <a:pt x="79" y="154"/>
                    </a:lnTo>
                    <a:lnTo>
                      <a:pt x="78" y="152"/>
                    </a:lnTo>
                    <a:lnTo>
                      <a:pt x="76" y="150"/>
                    </a:lnTo>
                    <a:lnTo>
                      <a:pt x="76" y="148"/>
                    </a:lnTo>
                    <a:lnTo>
                      <a:pt x="75" y="146"/>
                    </a:lnTo>
                    <a:lnTo>
                      <a:pt x="73" y="145"/>
                    </a:lnTo>
                    <a:lnTo>
                      <a:pt x="68" y="141"/>
                    </a:lnTo>
                    <a:lnTo>
                      <a:pt x="67" y="141"/>
                    </a:lnTo>
                    <a:lnTo>
                      <a:pt x="66" y="141"/>
                    </a:lnTo>
                    <a:lnTo>
                      <a:pt x="66" y="141"/>
                    </a:lnTo>
                    <a:lnTo>
                      <a:pt x="66" y="139"/>
                    </a:lnTo>
                    <a:lnTo>
                      <a:pt x="66" y="138"/>
                    </a:lnTo>
                    <a:lnTo>
                      <a:pt x="65" y="136"/>
                    </a:lnTo>
                    <a:lnTo>
                      <a:pt x="64" y="135"/>
                    </a:lnTo>
                    <a:lnTo>
                      <a:pt x="64" y="134"/>
                    </a:lnTo>
                    <a:lnTo>
                      <a:pt x="62" y="133"/>
                    </a:lnTo>
                    <a:lnTo>
                      <a:pt x="60" y="133"/>
                    </a:lnTo>
                    <a:lnTo>
                      <a:pt x="59" y="131"/>
                    </a:lnTo>
                    <a:lnTo>
                      <a:pt x="59" y="131"/>
                    </a:lnTo>
                    <a:lnTo>
                      <a:pt x="58" y="129"/>
                    </a:lnTo>
                    <a:lnTo>
                      <a:pt x="56" y="128"/>
                    </a:lnTo>
                    <a:lnTo>
                      <a:pt x="56" y="127"/>
                    </a:lnTo>
                    <a:lnTo>
                      <a:pt x="54" y="124"/>
                    </a:lnTo>
                    <a:lnTo>
                      <a:pt x="53" y="124"/>
                    </a:lnTo>
                    <a:lnTo>
                      <a:pt x="51" y="120"/>
                    </a:lnTo>
                    <a:lnTo>
                      <a:pt x="50" y="120"/>
                    </a:lnTo>
                    <a:lnTo>
                      <a:pt x="47" y="120"/>
                    </a:lnTo>
                    <a:lnTo>
                      <a:pt x="46" y="119"/>
                    </a:lnTo>
                    <a:lnTo>
                      <a:pt x="46" y="118"/>
                    </a:lnTo>
                    <a:lnTo>
                      <a:pt x="45" y="118"/>
                    </a:lnTo>
                    <a:lnTo>
                      <a:pt x="45" y="117"/>
                    </a:lnTo>
                    <a:lnTo>
                      <a:pt x="45" y="114"/>
                    </a:lnTo>
                    <a:lnTo>
                      <a:pt x="46" y="111"/>
                    </a:lnTo>
                    <a:lnTo>
                      <a:pt x="46" y="109"/>
                    </a:lnTo>
                    <a:lnTo>
                      <a:pt x="46" y="108"/>
                    </a:lnTo>
                    <a:lnTo>
                      <a:pt x="46" y="107"/>
                    </a:lnTo>
                    <a:lnTo>
                      <a:pt x="46" y="105"/>
                    </a:lnTo>
                    <a:lnTo>
                      <a:pt x="46" y="104"/>
                    </a:lnTo>
                    <a:lnTo>
                      <a:pt x="45" y="103"/>
                    </a:lnTo>
                    <a:lnTo>
                      <a:pt x="45" y="103"/>
                    </a:lnTo>
                    <a:lnTo>
                      <a:pt x="45" y="102"/>
                    </a:lnTo>
                    <a:lnTo>
                      <a:pt x="44" y="100"/>
                    </a:lnTo>
                    <a:lnTo>
                      <a:pt x="42" y="97"/>
                    </a:lnTo>
                    <a:lnTo>
                      <a:pt x="42" y="97"/>
                    </a:lnTo>
                    <a:lnTo>
                      <a:pt x="42" y="95"/>
                    </a:lnTo>
                    <a:lnTo>
                      <a:pt x="42" y="94"/>
                    </a:lnTo>
                    <a:lnTo>
                      <a:pt x="41" y="93"/>
                    </a:lnTo>
                    <a:lnTo>
                      <a:pt x="38" y="92"/>
                    </a:lnTo>
                    <a:lnTo>
                      <a:pt x="35" y="90"/>
                    </a:lnTo>
                    <a:lnTo>
                      <a:pt x="35" y="89"/>
                    </a:lnTo>
                    <a:lnTo>
                      <a:pt x="34" y="88"/>
                    </a:lnTo>
                    <a:lnTo>
                      <a:pt x="33" y="88"/>
                    </a:lnTo>
                    <a:lnTo>
                      <a:pt x="31" y="86"/>
                    </a:lnTo>
                    <a:lnTo>
                      <a:pt x="30" y="83"/>
                    </a:lnTo>
                    <a:lnTo>
                      <a:pt x="29" y="82"/>
                    </a:lnTo>
                    <a:lnTo>
                      <a:pt x="25" y="79"/>
                    </a:lnTo>
                    <a:lnTo>
                      <a:pt x="25" y="79"/>
                    </a:lnTo>
                    <a:lnTo>
                      <a:pt x="22" y="76"/>
                    </a:lnTo>
                    <a:lnTo>
                      <a:pt x="20" y="76"/>
                    </a:lnTo>
                    <a:lnTo>
                      <a:pt x="19" y="76"/>
                    </a:lnTo>
                    <a:lnTo>
                      <a:pt x="17" y="76"/>
                    </a:lnTo>
                    <a:lnTo>
                      <a:pt x="15" y="76"/>
                    </a:lnTo>
                    <a:lnTo>
                      <a:pt x="13" y="74"/>
                    </a:lnTo>
                    <a:lnTo>
                      <a:pt x="12" y="74"/>
                    </a:lnTo>
                    <a:lnTo>
                      <a:pt x="11" y="74"/>
                    </a:lnTo>
                    <a:lnTo>
                      <a:pt x="10" y="74"/>
                    </a:lnTo>
                    <a:lnTo>
                      <a:pt x="7" y="72"/>
                    </a:lnTo>
                    <a:lnTo>
                      <a:pt x="5" y="70"/>
                    </a:lnTo>
                    <a:lnTo>
                      <a:pt x="3" y="68"/>
                    </a:lnTo>
                    <a:lnTo>
                      <a:pt x="2" y="68"/>
                    </a:lnTo>
                    <a:lnTo>
                      <a:pt x="2" y="67"/>
                    </a:lnTo>
                    <a:lnTo>
                      <a:pt x="1" y="66"/>
                    </a:lnTo>
                    <a:lnTo>
                      <a:pt x="0" y="65"/>
                    </a:lnTo>
                    <a:lnTo>
                      <a:pt x="4" y="63"/>
                    </a:lnTo>
                    <a:lnTo>
                      <a:pt x="7" y="62"/>
                    </a:lnTo>
                    <a:lnTo>
                      <a:pt x="9" y="60"/>
                    </a:lnTo>
                    <a:lnTo>
                      <a:pt x="9" y="59"/>
                    </a:lnTo>
                    <a:lnTo>
                      <a:pt x="10" y="59"/>
                    </a:lnTo>
                    <a:lnTo>
                      <a:pt x="11" y="58"/>
                    </a:lnTo>
                    <a:lnTo>
                      <a:pt x="11" y="58"/>
                    </a:lnTo>
                    <a:lnTo>
                      <a:pt x="14" y="59"/>
                    </a:lnTo>
                    <a:lnTo>
                      <a:pt x="16" y="61"/>
                    </a:lnTo>
                    <a:lnTo>
                      <a:pt x="18" y="61"/>
                    </a:lnTo>
                    <a:lnTo>
                      <a:pt x="18" y="61"/>
                    </a:lnTo>
                    <a:lnTo>
                      <a:pt x="19" y="61"/>
                    </a:lnTo>
                    <a:lnTo>
                      <a:pt x="20" y="60"/>
                    </a:lnTo>
                    <a:lnTo>
                      <a:pt x="20" y="59"/>
                    </a:lnTo>
                    <a:lnTo>
                      <a:pt x="22" y="59"/>
                    </a:lnTo>
                    <a:lnTo>
                      <a:pt x="23" y="58"/>
                    </a:lnTo>
                    <a:lnTo>
                      <a:pt x="24" y="58"/>
                    </a:lnTo>
                    <a:lnTo>
                      <a:pt x="25" y="56"/>
                    </a:lnTo>
                    <a:lnTo>
                      <a:pt x="28" y="54"/>
                    </a:lnTo>
                    <a:lnTo>
                      <a:pt x="29" y="53"/>
                    </a:lnTo>
                    <a:lnTo>
                      <a:pt x="31" y="52"/>
                    </a:lnTo>
                    <a:lnTo>
                      <a:pt x="33" y="52"/>
                    </a:lnTo>
                    <a:lnTo>
                      <a:pt x="35" y="50"/>
                    </a:lnTo>
                    <a:lnTo>
                      <a:pt x="35" y="50"/>
                    </a:lnTo>
                    <a:lnTo>
                      <a:pt x="37" y="49"/>
                    </a:lnTo>
                    <a:lnTo>
                      <a:pt x="38" y="49"/>
                    </a:lnTo>
                    <a:lnTo>
                      <a:pt x="41" y="50"/>
                    </a:lnTo>
                    <a:lnTo>
                      <a:pt x="42" y="49"/>
                    </a:lnTo>
                    <a:lnTo>
                      <a:pt x="45" y="49"/>
                    </a:lnTo>
                    <a:lnTo>
                      <a:pt x="49" y="49"/>
                    </a:lnTo>
                    <a:lnTo>
                      <a:pt x="51" y="49"/>
                    </a:lnTo>
                    <a:lnTo>
                      <a:pt x="54" y="49"/>
                    </a:lnTo>
                    <a:lnTo>
                      <a:pt x="57" y="48"/>
                    </a:lnTo>
                    <a:lnTo>
                      <a:pt x="61" y="48"/>
                    </a:lnTo>
                    <a:lnTo>
                      <a:pt x="62" y="48"/>
                    </a:lnTo>
                    <a:lnTo>
                      <a:pt x="63" y="48"/>
                    </a:lnTo>
                    <a:lnTo>
                      <a:pt x="65" y="46"/>
                    </a:lnTo>
                    <a:lnTo>
                      <a:pt x="66" y="46"/>
                    </a:lnTo>
                    <a:lnTo>
                      <a:pt x="68" y="46"/>
                    </a:lnTo>
                    <a:lnTo>
                      <a:pt x="70" y="45"/>
                    </a:lnTo>
                    <a:lnTo>
                      <a:pt x="73" y="43"/>
                    </a:lnTo>
                    <a:lnTo>
                      <a:pt x="75" y="41"/>
                    </a:lnTo>
                    <a:lnTo>
                      <a:pt x="79" y="39"/>
                    </a:lnTo>
                    <a:lnTo>
                      <a:pt x="81" y="38"/>
                    </a:lnTo>
                    <a:lnTo>
                      <a:pt x="83" y="38"/>
                    </a:lnTo>
                    <a:lnTo>
                      <a:pt x="83" y="38"/>
                    </a:lnTo>
                    <a:lnTo>
                      <a:pt x="88" y="35"/>
                    </a:lnTo>
                    <a:lnTo>
                      <a:pt x="91" y="35"/>
                    </a:lnTo>
                    <a:lnTo>
                      <a:pt x="92" y="34"/>
                    </a:lnTo>
                    <a:lnTo>
                      <a:pt x="93" y="34"/>
                    </a:lnTo>
                    <a:lnTo>
                      <a:pt x="93" y="34"/>
                    </a:lnTo>
                    <a:lnTo>
                      <a:pt x="93" y="34"/>
                    </a:lnTo>
                    <a:lnTo>
                      <a:pt x="95" y="32"/>
                    </a:lnTo>
                    <a:lnTo>
                      <a:pt x="97" y="32"/>
                    </a:lnTo>
                    <a:lnTo>
                      <a:pt x="99" y="32"/>
                    </a:lnTo>
                    <a:lnTo>
                      <a:pt x="100" y="31"/>
                    </a:lnTo>
                    <a:lnTo>
                      <a:pt x="103" y="28"/>
                    </a:lnTo>
                    <a:lnTo>
                      <a:pt x="105" y="27"/>
                    </a:lnTo>
                    <a:lnTo>
                      <a:pt x="107" y="25"/>
                    </a:lnTo>
                    <a:lnTo>
                      <a:pt x="110" y="23"/>
                    </a:lnTo>
                    <a:lnTo>
                      <a:pt x="111" y="21"/>
                    </a:lnTo>
                    <a:lnTo>
                      <a:pt x="114" y="17"/>
                    </a:lnTo>
                    <a:lnTo>
                      <a:pt x="117" y="15"/>
                    </a:lnTo>
                    <a:lnTo>
                      <a:pt x="119" y="14"/>
                    </a:lnTo>
                    <a:lnTo>
                      <a:pt x="121" y="14"/>
                    </a:lnTo>
                    <a:lnTo>
                      <a:pt x="124" y="10"/>
                    </a:lnTo>
                    <a:lnTo>
                      <a:pt x="126" y="9"/>
                    </a:lnTo>
                    <a:lnTo>
                      <a:pt x="127" y="8"/>
                    </a:lnTo>
                    <a:lnTo>
                      <a:pt x="128" y="7"/>
                    </a:lnTo>
                    <a:lnTo>
                      <a:pt x="129" y="7"/>
                    </a:lnTo>
                    <a:lnTo>
                      <a:pt x="131" y="3"/>
                    </a:lnTo>
                    <a:lnTo>
                      <a:pt x="131" y="2"/>
                    </a:lnTo>
                    <a:lnTo>
                      <a:pt x="132" y="2"/>
                    </a:lnTo>
                    <a:lnTo>
                      <a:pt x="133" y="1"/>
                    </a:lnTo>
                    <a:lnTo>
                      <a:pt x="134" y="0"/>
                    </a:lnTo>
                    <a:lnTo>
                      <a:pt x="135" y="0"/>
                    </a:lnTo>
                    <a:lnTo>
                      <a:pt x="135" y="0"/>
                    </a:lnTo>
                    <a:lnTo>
                      <a:pt x="136" y="1"/>
                    </a:lnTo>
                    <a:lnTo>
                      <a:pt x="137" y="3"/>
                    </a:lnTo>
                    <a:lnTo>
                      <a:pt x="138" y="3"/>
                    </a:lnTo>
                    <a:lnTo>
                      <a:pt x="138" y="4"/>
                    </a:lnTo>
                    <a:lnTo>
                      <a:pt x="139" y="4"/>
                    </a:lnTo>
                    <a:lnTo>
                      <a:pt x="142" y="7"/>
                    </a:lnTo>
                    <a:lnTo>
                      <a:pt x="145" y="10"/>
                    </a:lnTo>
                    <a:lnTo>
                      <a:pt x="148" y="10"/>
                    </a:lnTo>
                    <a:lnTo>
                      <a:pt x="149" y="10"/>
                    </a:lnTo>
                    <a:lnTo>
                      <a:pt x="151" y="12"/>
                    </a:lnTo>
                    <a:lnTo>
                      <a:pt x="152" y="14"/>
                    </a:lnTo>
                    <a:lnTo>
                      <a:pt x="153" y="14"/>
                    </a:lnTo>
                    <a:lnTo>
                      <a:pt x="156" y="15"/>
                    </a:lnTo>
                    <a:lnTo>
                      <a:pt x="157" y="15"/>
                    </a:lnTo>
                    <a:lnTo>
                      <a:pt x="159" y="17"/>
                    </a:lnTo>
                    <a:lnTo>
                      <a:pt x="159" y="18"/>
                    </a:lnTo>
                    <a:lnTo>
                      <a:pt x="159" y="19"/>
                    </a:lnTo>
                    <a:lnTo>
                      <a:pt x="159" y="20"/>
                    </a:lnTo>
                    <a:lnTo>
                      <a:pt x="162" y="21"/>
                    </a:lnTo>
                    <a:lnTo>
                      <a:pt x="162" y="21"/>
                    </a:lnTo>
                    <a:lnTo>
                      <a:pt x="162" y="23"/>
                    </a:lnTo>
                    <a:lnTo>
                      <a:pt x="162" y="24"/>
                    </a:lnTo>
                    <a:lnTo>
                      <a:pt x="164" y="25"/>
                    </a:lnTo>
                    <a:lnTo>
                      <a:pt x="165" y="27"/>
                    </a:lnTo>
                    <a:lnTo>
                      <a:pt x="166" y="29"/>
                    </a:lnTo>
                    <a:lnTo>
                      <a:pt x="166" y="30"/>
                    </a:lnTo>
                    <a:lnTo>
                      <a:pt x="168" y="30"/>
                    </a:lnTo>
                    <a:lnTo>
                      <a:pt x="168" y="31"/>
                    </a:lnTo>
                    <a:lnTo>
                      <a:pt x="166" y="32"/>
                    </a:lnTo>
                    <a:lnTo>
                      <a:pt x="167" y="33"/>
                    </a:lnTo>
                    <a:lnTo>
                      <a:pt x="167" y="34"/>
                    </a:lnTo>
                    <a:lnTo>
                      <a:pt x="168" y="34"/>
                    </a:lnTo>
                    <a:lnTo>
                      <a:pt x="173" y="34"/>
                    </a:lnTo>
                    <a:lnTo>
                      <a:pt x="174" y="36"/>
                    </a:lnTo>
                    <a:lnTo>
                      <a:pt x="175" y="36"/>
                    </a:lnTo>
                    <a:lnTo>
                      <a:pt x="176" y="37"/>
                    </a:lnTo>
                    <a:lnTo>
                      <a:pt x="177" y="42"/>
                    </a:lnTo>
                    <a:lnTo>
                      <a:pt x="178" y="43"/>
                    </a:lnTo>
                    <a:lnTo>
                      <a:pt x="179" y="43"/>
                    </a:lnTo>
                    <a:lnTo>
                      <a:pt x="180" y="44"/>
                    </a:lnTo>
                    <a:lnTo>
                      <a:pt x="180" y="44"/>
                    </a:lnTo>
                    <a:lnTo>
                      <a:pt x="182" y="45"/>
                    </a:lnTo>
                    <a:lnTo>
                      <a:pt x="183" y="46"/>
                    </a:lnTo>
                    <a:lnTo>
                      <a:pt x="183" y="46"/>
                    </a:lnTo>
                    <a:lnTo>
                      <a:pt x="187" y="46"/>
                    </a:lnTo>
                    <a:lnTo>
                      <a:pt x="187" y="47"/>
                    </a:lnTo>
                    <a:lnTo>
                      <a:pt x="188" y="48"/>
                    </a:lnTo>
                    <a:lnTo>
                      <a:pt x="190" y="50"/>
                    </a:lnTo>
                    <a:lnTo>
                      <a:pt x="190" y="52"/>
                    </a:lnTo>
                    <a:lnTo>
                      <a:pt x="191" y="53"/>
                    </a:lnTo>
                    <a:lnTo>
                      <a:pt x="193" y="53"/>
                    </a:lnTo>
                    <a:lnTo>
                      <a:pt x="193" y="54"/>
                    </a:lnTo>
                    <a:lnTo>
                      <a:pt x="195" y="57"/>
                    </a:lnTo>
                    <a:lnTo>
                      <a:pt x="196" y="58"/>
                    </a:lnTo>
                    <a:lnTo>
                      <a:pt x="200" y="59"/>
                    </a:lnTo>
                    <a:lnTo>
                      <a:pt x="202" y="60"/>
                    </a:lnTo>
                    <a:lnTo>
                      <a:pt x="202" y="61"/>
                    </a:lnTo>
                    <a:lnTo>
                      <a:pt x="203" y="62"/>
                    </a:lnTo>
                    <a:lnTo>
                      <a:pt x="205" y="63"/>
                    </a:lnTo>
                    <a:lnTo>
                      <a:pt x="207" y="65"/>
                    </a:lnTo>
                    <a:lnTo>
                      <a:pt x="208" y="65"/>
                    </a:lnTo>
                    <a:lnTo>
                      <a:pt x="210" y="67"/>
                    </a:lnTo>
                    <a:lnTo>
                      <a:pt x="211" y="68"/>
                    </a:lnTo>
                    <a:lnTo>
                      <a:pt x="213" y="68"/>
                    </a:lnTo>
                    <a:lnTo>
                      <a:pt x="214" y="69"/>
                    </a:lnTo>
                    <a:lnTo>
                      <a:pt x="214" y="69"/>
                    </a:lnTo>
                    <a:lnTo>
                      <a:pt x="216" y="70"/>
                    </a:lnTo>
                    <a:lnTo>
                      <a:pt x="217" y="72"/>
                    </a:lnTo>
                    <a:lnTo>
                      <a:pt x="220" y="73"/>
                    </a:lnTo>
                    <a:lnTo>
                      <a:pt x="221" y="73"/>
                    </a:lnTo>
                    <a:lnTo>
                      <a:pt x="223" y="74"/>
                    </a:lnTo>
                    <a:lnTo>
                      <a:pt x="224" y="75"/>
                    </a:lnTo>
                    <a:lnTo>
                      <a:pt x="224" y="76"/>
                    </a:lnTo>
                    <a:lnTo>
                      <a:pt x="224" y="76"/>
                    </a:lnTo>
                    <a:lnTo>
                      <a:pt x="223" y="77"/>
                    </a:lnTo>
                    <a:lnTo>
                      <a:pt x="223" y="78"/>
                    </a:lnTo>
                    <a:lnTo>
                      <a:pt x="223" y="79"/>
                    </a:lnTo>
                    <a:lnTo>
                      <a:pt x="225" y="79"/>
                    </a:lnTo>
                    <a:lnTo>
                      <a:pt x="226" y="80"/>
                    </a:lnTo>
                    <a:lnTo>
                      <a:pt x="227" y="82"/>
                    </a:lnTo>
                    <a:lnTo>
                      <a:pt x="228" y="83"/>
                    </a:lnTo>
                    <a:lnTo>
                      <a:pt x="229" y="83"/>
                    </a:lnTo>
                    <a:lnTo>
                      <a:pt x="233" y="87"/>
                    </a:lnTo>
                    <a:lnTo>
                      <a:pt x="235" y="89"/>
                    </a:lnTo>
                    <a:lnTo>
                      <a:pt x="236" y="90"/>
                    </a:lnTo>
                    <a:lnTo>
                      <a:pt x="237" y="90"/>
                    </a:lnTo>
                    <a:lnTo>
                      <a:pt x="237" y="94"/>
                    </a:lnTo>
                    <a:lnTo>
                      <a:pt x="238" y="95"/>
                    </a:lnTo>
                    <a:lnTo>
                      <a:pt x="242" y="97"/>
                    </a:lnTo>
                    <a:lnTo>
                      <a:pt x="243" y="98"/>
                    </a:lnTo>
                    <a:lnTo>
                      <a:pt x="244" y="98"/>
                    </a:lnTo>
                    <a:lnTo>
                      <a:pt x="245" y="100"/>
                    </a:lnTo>
                    <a:lnTo>
                      <a:pt x="246" y="100"/>
                    </a:lnTo>
                    <a:lnTo>
                      <a:pt x="247" y="100"/>
                    </a:lnTo>
                    <a:lnTo>
                      <a:pt x="248" y="102"/>
                    </a:lnTo>
                    <a:lnTo>
                      <a:pt x="250" y="105"/>
                    </a:lnTo>
                    <a:lnTo>
                      <a:pt x="251" y="107"/>
                    </a:lnTo>
                    <a:lnTo>
                      <a:pt x="252" y="107"/>
                    </a:lnTo>
                    <a:lnTo>
                      <a:pt x="253" y="108"/>
                    </a:lnTo>
                    <a:lnTo>
                      <a:pt x="255" y="110"/>
                    </a:lnTo>
                    <a:lnTo>
                      <a:pt x="256" y="110"/>
                    </a:lnTo>
                    <a:lnTo>
                      <a:pt x="258" y="110"/>
                    </a:lnTo>
                    <a:lnTo>
                      <a:pt x="259" y="110"/>
                    </a:lnTo>
                    <a:lnTo>
                      <a:pt x="259" y="110"/>
                    </a:lnTo>
                    <a:lnTo>
                      <a:pt x="261" y="110"/>
                    </a:lnTo>
                    <a:lnTo>
                      <a:pt x="262" y="110"/>
                    </a:lnTo>
                    <a:lnTo>
                      <a:pt x="263" y="111"/>
                    </a:lnTo>
                    <a:lnTo>
                      <a:pt x="263" y="113"/>
                    </a:lnTo>
                    <a:lnTo>
                      <a:pt x="264" y="114"/>
                    </a:lnTo>
                    <a:lnTo>
                      <a:pt x="264" y="114"/>
                    </a:lnTo>
                    <a:lnTo>
                      <a:pt x="266" y="114"/>
                    </a:lnTo>
                    <a:lnTo>
                      <a:pt x="267" y="114"/>
                    </a:lnTo>
                    <a:lnTo>
                      <a:pt x="267" y="115"/>
                    </a:lnTo>
                    <a:lnTo>
                      <a:pt x="266" y="117"/>
                    </a:lnTo>
                    <a:lnTo>
                      <a:pt x="268" y="117"/>
                    </a:lnTo>
                    <a:lnTo>
                      <a:pt x="269" y="117"/>
                    </a:lnTo>
                    <a:lnTo>
                      <a:pt x="271" y="117"/>
                    </a:lnTo>
                    <a:lnTo>
                      <a:pt x="272" y="117"/>
                    </a:lnTo>
                    <a:lnTo>
                      <a:pt x="273" y="117"/>
                    </a:lnTo>
                    <a:lnTo>
                      <a:pt x="273" y="119"/>
                    </a:lnTo>
                    <a:lnTo>
                      <a:pt x="274" y="122"/>
                    </a:lnTo>
                    <a:lnTo>
                      <a:pt x="276" y="123"/>
                    </a:lnTo>
                    <a:lnTo>
                      <a:pt x="277" y="123"/>
                    </a:lnTo>
                    <a:lnTo>
                      <a:pt x="278" y="124"/>
                    </a:lnTo>
                    <a:lnTo>
                      <a:pt x="279" y="124"/>
                    </a:lnTo>
                    <a:lnTo>
                      <a:pt x="279" y="124"/>
                    </a:lnTo>
                    <a:lnTo>
                      <a:pt x="280" y="125"/>
                    </a:lnTo>
                    <a:lnTo>
                      <a:pt x="283" y="125"/>
                    </a:lnTo>
                    <a:lnTo>
                      <a:pt x="284" y="125"/>
                    </a:lnTo>
                    <a:lnTo>
                      <a:pt x="286" y="126"/>
                    </a:lnTo>
                    <a:lnTo>
                      <a:pt x="286" y="127"/>
                    </a:lnTo>
                    <a:lnTo>
                      <a:pt x="287" y="128"/>
                    </a:lnTo>
                    <a:lnTo>
                      <a:pt x="288" y="128"/>
                    </a:lnTo>
                    <a:lnTo>
                      <a:pt x="289" y="128"/>
                    </a:lnTo>
                    <a:lnTo>
                      <a:pt x="289" y="128"/>
                    </a:lnTo>
                    <a:lnTo>
                      <a:pt x="291" y="128"/>
                    </a:lnTo>
                    <a:lnTo>
                      <a:pt x="295" y="131"/>
                    </a:lnTo>
                    <a:lnTo>
                      <a:pt x="297" y="131"/>
                    </a:lnTo>
                    <a:lnTo>
                      <a:pt x="298" y="132"/>
                    </a:lnTo>
                    <a:lnTo>
                      <a:pt x="299" y="132"/>
                    </a:lnTo>
                    <a:lnTo>
                      <a:pt x="300" y="132"/>
                    </a:lnTo>
                    <a:lnTo>
                      <a:pt x="304" y="135"/>
                    </a:lnTo>
                    <a:lnTo>
                      <a:pt x="304" y="138"/>
                    </a:lnTo>
                    <a:lnTo>
                      <a:pt x="305" y="138"/>
                    </a:lnTo>
                    <a:lnTo>
                      <a:pt x="306" y="139"/>
                    </a:lnTo>
                    <a:lnTo>
                      <a:pt x="307" y="139"/>
                    </a:lnTo>
                    <a:lnTo>
                      <a:pt x="307" y="139"/>
                    </a:lnTo>
                    <a:lnTo>
                      <a:pt x="308" y="140"/>
                    </a:lnTo>
                    <a:lnTo>
                      <a:pt x="309" y="140"/>
                    </a:lnTo>
                    <a:lnTo>
                      <a:pt x="310" y="141"/>
                    </a:lnTo>
                    <a:lnTo>
                      <a:pt x="312" y="140"/>
                    </a:lnTo>
                    <a:lnTo>
                      <a:pt x="312" y="141"/>
                    </a:lnTo>
                    <a:lnTo>
                      <a:pt x="313" y="141"/>
                    </a:lnTo>
                    <a:lnTo>
                      <a:pt x="314" y="144"/>
                    </a:lnTo>
                    <a:lnTo>
                      <a:pt x="314" y="144"/>
                    </a:lnTo>
                    <a:lnTo>
                      <a:pt x="317" y="145"/>
                    </a:lnTo>
                    <a:lnTo>
                      <a:pt x="318" y="145"/>
                    </a:lnTo>
                    <a:lnTo>
                      <a:pt x="321" y="146"/>
                    </a:lnTo>
                    <a:lnTo>
                      <a:pt x="323" y="147"/>
                    </a:lnTo>
                    <a:lnTo>
                      <a:pt x="324" y="14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33" name="Freeform 991">
                <a:extLst>
                  <a:ext uri="{FF2B5EF4-FFF2-40B4-BE49-F238E27FC236}">
                    <a16:creationId xmlns:a16="http://schemas.microsoft.com/office/drawing/2014/main" id="{7233AF86-7167-461E-A977-C71242E27A60}"/>
                  </a:ext>
                </a:extLst>
              </p:cNvPr>
              <p:cNvSpPr>
                <a:spLocks/>
              </p:cNvSpPr>
              <p:nvPr/>
            </p:nvSpPr>
            <p:spPr bwMode="auto">
              <a:xfrm>
                <a:off x="5082" y="1845"/>
                <a:ext cx="560" cy="602"/>
              </a:xfrm>
              <a:custGeom>
                <a:avLst/>
                <a:gdLst>
                  <a:gd name="T0" fmla="*/ 88 w 560"/>
                  <a:gd name="T1" fmla="*/ 16 h 602"/>
                  <a:gd name="T2" fmla="*/ 120 w 560"/>
                  <a:gd name="T3" fmla="*/ 37 h 602"/>
                  <a:gd name="T4" fmla="*/ 179 w 560"/>
                  <a:gd name="T5" fmla="*/ 70 h 602"/>
                  <a:gd name="T6" fmla="*/ 204 w 560"/>
                  <a:gd name="T7" fmla="*/ 100 h 602"/>
                  <a:gd name="T8" fmla="*/ 232 w 560"/>
                  <a:gd name="T9" fmla="*/ 117 h 602"/>
                  <a:gd name="T10" fmla="*/ 261 w 560"/>
                  <a:gd name="T11" fmla="*/ 134 h 602"/>
                  <a:gd name="T12" fmla="*/ 289 w 560"/>
                  <a:gd name="T13" fmla="*/ 137 h 602"/>
                  <a:gd name="T14" fmla="*/ 312 w 560"/>
                  <a:gd name="T15" fmla="*/ 127 h 602"/>
                  <a:gd name="T16" fmla="*/ 312 w 560"/>
                  <a:gd name="T17" fmla="*/ 172 h 602"/>
                  <a:gd name="T18" fmla="*/ 303 w 560"/>
                  <a:gd name="T19" fmla="*/ 221 h 602"/>
                  <a:gd name="T20" fmla="*/ 329 w 560"/>
                  <a:gd name="T21" fmla="*/ 260 h 602"/>
                  <a:gd name="T22" fmla="*/ 365 w 560"/>
                  <a:gd name="T23" fmla="*/ 286 h 602"/>
                  <a:gd name="T24" fmla="*/ 392 w 560"/>
                  <a:gd name="T25" fmla="*/ 323 h 602"/>
                  <a:gd name="T26" fmla="*/ 420 w 560"/>
                  <a:gd name="T27" fmla="*/ 337 h 602"/>
                  <a:gd name="T28" fmla="*/ 447 w 560"/>
                  <a:gd name="T29" fmla="*/ 346 h 602"/>
                  <a:gd name="T30" fmla="*/ 460 w 560"/>
                  <a:gd name="T31" fmla="*/ 375 h 602"/>
                  <a:gd name="T32" fmla="*/ 488 w 560"/>
                  <a:gd name="T33" fmla="*/ 386 h 602"/>
                  <a:gd name="T34" fmla="*/ 503 w 560"/>
                  <a:gd name="T35" fmla="*/ 407 h 602"/>
                  <a:gd name="T36" fmla="*/ 524 w 560"/>
                  <a:gd name="T37" fmla="*/ 432 h 602"/>
                  <a:gd name="T38" fmla="*/ 532 w 560"/>
                  <a:gd name="T39" fmla="*/ 464 h 602"/>
                  <a:gd name="T40" fmla="*/ 544 w 560"/>
                  <a:gd name="T41" fmla="*/ 491 h 602"/>
                  <a:gd name="T42" fmla="*/ 552 w 560"/>
                  <a:gd name="T43" fmla="*/ 517 h 602"/>
                  <a:gd name="T44" fmla="*/ 547 w 560"/>
                  <a:gd name="T45" fmla="*/ 538 h 602"/>
                  <a:gd name="T46" fmla="*/ 552 w 560"/>
                  <a:gd name="T47" fmla="*/ 554 h 602"/>
                  <a:gd name="T48" fmla="*/ 557 w 560"/>
                  <a:gd name="T49" fmla="*/ 579 h 602"/>
                  <a:gd name="T50" fmla="*/ 553 w 560"/>
                  <a:gd name="T51" fmla="*/ 594 h 602"/>
                  <a:gd name="T52" fmla="*/ 533 w 560"/>
                  <a:gd name="T53" fmla="*/ 591 h 602"/>
                  <a:gd name="T54" fmla="*/ 514 w 560"/>
                  <a:gd name="T55" fmla="*/ 595 h 602"/>
                  <a:gd name="T56" fmla="*/ 493 w 560"/>
                  <a:gd name="T57" fmla="*/ 597 h 602"/>
                  <a:gd name="T58" fmla="*/ 471 w 560"/>
                  <a:gd name="T59" fmla="*/ 592 h 602"/>
                  <a:gd name="T60" fmla="*/ 447 w 560"/>
                  <a:gd name="T61" fmla="*/ 592 h 602"/>
                  <a:gd name="T62" fmla="*/ 413 w 560"/>
                  <a:gd name="T63" fmla="*/ 585 h 602"/>
                  <a:gd name="T64" fmla="*/ 388 w 560"/>
                  <a:gd name="T65" fmla="*/ 567 h 602"/>
                  <a:gd name="T66" fmla="*/ 365 w 560"/>
                  <a:gd name="T67" fmla="*/ 554 h 602"/>
                  <a:gd name="T68" fmla="*/ 347 w 560"/>
                  <a:gd name="T69" fmla="*/ 534 h 602"/>
                  <a:gd name="T70" fmla="*/ 329 w 560"/>
                  <a:gd name="T71" fmla="*/ 513 h 602"/>
                  <a:gd name="T72" fmla="*/ 306 w 560"/>
                  <a:gd name="T73" fmla="*/ 495 h 602"/>
                  <a:gd name="T74" fmla="*/ 298 w 560"/>
                  <a:gd name="T75" fmla="*/ 475 h 602"/>
                  <a:gd name="T76" fmla="*/ 288 w 560"/>
                  <a:gd name="T77" fmla="*/ 464 h 602"/>
                  <a:gd name="T78" fmla="*/ 280 w 560"/>
                  <a:gd name="T79" fmla="*/ 441 h 602"/>
                  <a:gd name="T80" fmla="*/ 264 w 560"/>
                  <a:gd name="T81" fmla="*/ 423 h 602"/>
                  <a:gd name="T82" fmla="*/ 254 w 560"/>
                  <a:gd name="T83" fmla="*/ 408 h 602"/>
                  <a:gd name="T84" fmla="*/ 231 w 560"/>
                  <a:gd name="T85" fmla="*/ 399 h 602"/>
                  <a:gd name="T86" fmla="*/ 213 w 560"/>
                  <a:gd name="T87" fmla="*/ 375 h 602"/>
                  <a:gd name="T88" fmla="*/ 199 w 560"/>
                  <a:gd name="T89" fmla="*/ 362 h 602"/>
                  <a:gd name="T90" fmla="*/ 171 w 560"/>
                  <a:gd name="T91" fmla="*/ 351 h 602"/>
                  <a:gd name="T92" fmla="*/ 152 w 560"/>
                  <a:gd name="T93" fmla="*/ 332 h 602"/>
                  <a:gd name="T94" fmla="*/ 134 w 560"/>
                  <a:gd name="T95" fmla="*/ 312 h 602"/>
                  <a:gd name="T96" fmla="*/ 109 w 560"/>
                  <a:gd name="T97" fmla="*/ 306 h 602"/>
                  <a:gd name="T98" fmla="*/ 98 w 560"/>
                  <a:gd name="T99" fmla="*/ 295 h 602"/>
                  <a:gd name="T100" fmla="*/ 89 w 560"/>
                  <a:gd name="T101" fmla="*/ 281 h 602"/>
                  <a:gd name="T102" fmla="*/ 94 w 560"/>
                  <a:gd name="T103" fmla="*/ 261 h 602"/>
                  <a:gd name="T104" fmla="*/ 87 w 560"/>
                  <a:gd name="T105" fmla="*/ 237 h 602"/>
                  <a:gd name="T106" fmla="*/ 55 w 560"/>
                  <a:gd name="T107" fmla="*/ 234 h 602"/>
                  <a:gd name="T108" fmla="*/ 35 w 560"/>
                  <a:gd name="T109" fmla="*/ 231 h 602"/>
                  <a:gd name="T110" fmla="*/ 49 w 560"/>
                  <a:gd name="T111" fmla="*/ 208 h 602"/>
                  <a:gd name="T112" fmla="*/ 55 w 560"/>
                  <a:gd name="T113" fmla="*/ 172 h 602"/>
                  <a:gd name="T114" fmla="*/ 65 w 560"/>
                  <a:gd name="T115" fmla="*/ 99 h 602"/>
                  <a:gd name="T116" fmla="*/ 43 w 560"/>
                  <a:gd name="T117" fmla="*/ 50 h 602"/>
                  <a:gd name="T118" fmla="*/ 13 w 560"/>
                  <a:gd name="T119" fmla="*/ 41 h 602"/>
                  <a:gd name="T120" fmla="*/ 3 w 560"/>
                  <a:gd name="T121" fmla="*/ 21 h 602"/>
                  <a:gd name="T122" fmla="*/ 27 w 560"/>
                  <a:gd name="T123" fmla="*/ 10 h 602"/>
                  <a:gd name="T124" fmla="*/ 52 w 560"/>
                  <a:gd name="T125" fmla="*/ 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0" h="602">
                    <a:moveTo>
                      <a:pt x="60" y="3"/>
                    </a:moveTo>
                    <a:lnTo>
                      <a:pt x="60" y="3"/>
                    </a:lnTo>
                    <a:lnTo>
                      <a:pt x="60" y="4"/>
                    </a:lnTo>
                    <a:lnTo>
                      <a:pt x="60" y="5"/>
                    </a:lnTo>
                    <a:lnTo>
                      <a:pt x="60" y="6"/>
                    </a:lnTo>
                    <a:lnTo>
                      <a:pt x="61" y="6"/>
                    </a:lnTo>
                    <a:lnTo>
                      <a:pt x="61" y="7"/>
                    </a:lnTo>
                    <a:lnTo>
                      <a:pt x="62" y="7"/>
                    </a:lnTo>
                    <a:lnTo>
                      <a:pt x="64" y="10"/>
                    </a:lnTo>
                    <a:lnTo>
                      <a:pt x="64" y="10"/>
                    </a:lnTo>
                    <a:lnTo>
                      <a:pt x="64" y="11"/>
                    </a:lnTo>
                    <a:lnTo>
                      <a:pt x="65" y="11"/>
                    </a:lnTo>
                    <a:lnTo>
                      <a:pt x="67" y="10"/>
                    </a:lnTo>
                    <a:lnTo>
                      <a:pt x="68" y="10"/>
                    </a:lnTo>
                    <a:lnTo>
                      <a:pt x="68" y="11"/>
                    </a:lnTo>
                    <a:lnTo>
                      <a:pt x="71" y="12"/>
                    </a:lnTo>
                    <a:lnTo>
                      <a:pt x="72" y="12"/>
                    </a:lnTo>
                    <a:lnTo>
                      <a:pt x="73" y="12"/>
                    </a:lnTo>
                    <a:lnTo>
                      <a:pt x="74" y="12"/>
                    </a:lnTo>
                    <a:lnTo>
                      <a:pt x="74" y="13"/>
                    </a:lnTo>
                    <a:lnTo>
                      <a:pt x="75" y="13"/>
                    </a:lnTo>
                    <a:lnTo>
                      <a:pt x="75" y="13"/>
                    </a:lnTo>
                    <a:lnTo>
                      <a:pt x="76" y="14"/>
                    </a:lnTo>
                    <a:lnTo>
                      <a:pt x="77" y="15"/>
                    </a:lnTo>
                    <a:lnTo>
                      <a:pt x="78" y="14"/>
                    </a:lnTo>
                    <a:lnTo>
                      <a:pt x="79" y="14"/>
                    </a:lnTo>
                    <a:lnTo>
                      <a:pt x="79" y="14"/>
                    </a:lnTo>
                    <a:lnTo>
                      <a:pt x="81" y="14"/>
                    </a:lnTo>
                    <a:lnTo>
                      <a:pt x="82" y="13"/>
                    </a:lnTo>
                    <a:lnTo>
                      <a:pt x="82" y="13"/>
                    </a:lnTo>
                    <a:lnTo>
                      <a:pt x="82" y="12"/>
                    </a:lnTo>
                    <a:lnTo>
                      <a:pt x="83" y="12"/>
                    </a:lnTo>
                    <a:lnTo>
                      <a:pt x="84" y="13"/>
                    </a:lnTo>
                    <a:lnTo>
                      <a:pt x="84" y="13"/>
                    </a:lnTo>
                    <a:lnTo>
                      <a:pt x="85" y="15"/>
                    </a:lnTo>
                    <a:lnTo>
                      <a:pt x="85" y="16"/>
                    </a:lnTo>
                    <a:lnTo>
                      <a:pt x="86" y="16"/>
                    </a:lnTo>
                    <a:lnTo>
                      <a:pt x="87" y="16"/>
                    </a:lnTo>
                    <a:lnTo>
                      <a:pt x="88" y="16"/>
                    </a:lnTo>
                    <a:lnTo>
                      <a:pt x="89" y="16"/>
                    </a:lnTo>
                    <a:lnTo>
                      <a:pt x="89" y="16"/>
                    </a:lnTo>
                    <a:lnTo>
                      <a:pt x="90" y="17"/>
                    </a:lnTo>
                    <a:lnTo>
                      <a:pt x="91" y="17"/>
                    </a:lnTo>
                    <a:lnTo>
                      <a:pt x="92" y="17"/>
                    </a:lnTo>
                    <a:lnTo>
                      <a:pt x="92" y="17"/>
                    </a:lnTo>
                    <a:lnTo>
                      <a:pt x="94" y="17"/>
                    </a:lnTo>
                    <a:lnTo>
                      <a:pt x="96" y="19"/>
                    </a:lnTo>
                    <a:lnTo>
                      <a:pt x="96" y="19"/>
                    </a:lnTo>
                    <a:lnTo>
                      <a:pt x="97" y="20"/>
                    </a:lnTo>
                    <a:lnTo>
                      <a:pt x="98" y="20"/>
                    </a:lnTo>
                    <a:lnTo>
                      <a:pt x="99" y="20"/>
                    </a:lnTo>
                    <a:lnTo>
                      <a:pt x="100" y="21"/>
                    </a:lnTo>
                    <a:lnTo>
                      <a:pt x="102" y="21"/>
                    </a:lnTo>
                    <a:lnTo>
                      <a:pt x="103" y="22"/>
                    </a:lnTo>
                    <a:lnTo>
                      <a:pt x="105" y="24"/>
                    </a:lnTo>
                    <a:lnTo>
                      <a:pt x="106" y="24"/>
                    </a:lnTo>
                    <a:lnTo>
                      <a:pt x="106" y="24"/>
                    </a:lnTo>
                    <a:lnTo>
                      <a:pt x="108" y="24"/>
                    </a:lnTo>
                    <a:lnTo>
                      <a:pt x="109" y="25"/>
                    </a:lnTo>
                    <a:lnTo>
                      <a:pt x="110" y="25"/>
                    </a:lnTo>
                    <a:lnTo>
                      <a:pt x="110" y="26"/>
                    </a:lnTo>
                    <a:lnTo>
                      <a:pt x="112" y="27"/>
                    </a:lnTo>
                    <a:lnTo>
                      <a:pt x="113" y="28"/>
                    </a:lnTo>
                    <a:lnTo>
                      <a:pt x="113" y="29"/>
                    </a:lnTo>
                    <a:lnTo>
                      <a:pt x="114" y="29"/>
                    </a:lnTo>
                    <a:lnTo>
                      <a:pt x="115" y="30"/>
                    </a:lnTo>
                    <a:lnTo>
                      <a:pt x="116" y="30"/>
                    </a:lnTo>
                    <a:lnTo>
                      <a:pt x="115" y="31"/>
                    </a:lnTo>
                    <a:lnTo>
                      <a:pt x="115" y="32"/>
                    </a:lnTo>
                    <a:lnTo>
                      <a:pt x="116" y="33"/>
                    </a:lnTo>
                    <a:lnTo>
                      <a:pt x="116" y="34"/>
                    </a:lnTo>
                    <a:lnTo>
                      <a:pt x="116" y="34"/>
                    </a:lnTo>
                    <a:lnTo>
                      <a:pt x="117" y="35"/>
                    </a:lnTo>
                    <a:lnTo>
                      <a:pt x="117" y="36"/>
                    </a:lnTo>
                    <a:lnTo>
                      <a:pt x="117" y="37"/>
                    </a:lnTo>
                    <a:lnTo>
                      <a:pt x="118" y="37"/>
                    </a:lnTo>
                    <a:lnTo>
                      <a:pt x="119" y="37"/>
                    </a:lnTo>
                    <a:lnTo>
                      <a:pt x="120" y="37"/>
                    </a:lnTo>
                    <a:lnTo>
                      <a:pt x="121" y="37"/>
                    </a:lnTo>
                    <a:lnTo>
                      <a:pt x="123" y="37"/>
                    </a:lnTo>
                    <a:lnTo>
                      <a:pt x="126" y="37"/>
                    </a:lnTo>
                    <a:lnTo>
                      <a:pt x="127" y="38"/>
                    </a:lnTo>
                    <a:lnTo>
                      <a:pt x="127" y="38"/>
                    </a:lnTo>
                    <a:lnTo>
                      <a:pt x="128" y="39"/>
                    </a:lnTo>
                    <a:lnTo>
                      <a:pt x="129" y="39"/>
                    </a:lnTo>
                    <a:lnTo>
                      <a:pt x="130" y="39"/>
                    </a:lnTo>
                    <a:lnTo>
                      <a:pt x="131" y="39"/>
                    </a:lnTo>
                    <a:lnTo>
                      <a:pt x="132" y="38"/>
                    </a:lnTo>
                    <a:lnTo>
                      <a:pt x="133" y="37"/>
                    </a:lnTo>
                    <a:lnTo>
                      <a:pt x="134" y="36"/>
                    </a:lnTo>
                    <a:lnTo>
                      <a:pt x="141" y="38"/>
                    </a:lnTo>
                    <a:lnTo>
                      <a:pt x="162" y="45"/>
                    </a:lnTo>
                    <a:lnTo>
                      <a:pt x="164" y="46"/>
                    </a:lnTo>
                    <a:lnTo>
                      <a:pt x="165" y="47"/>
                    </a:lnTo>
                    <a:lnTo>
                      <a:pt x="165" y="48"/>
                    </a:lnTo>
                    <a:lnTo>
                      <a:pt x="166" y="49"/>
                    </a:lnTo>
                    <a:lnTo>
                      <a:pt x="167" y="49"/>
                    </a:lnTo>
                    <a:lnTo>
                      <a:pt x="169" y="50"/>
                    </a:lnTo>
                    <a:lnTo>
                      <a:pt x="172" y="51"/>
                    </a:lnTo>
                    <a:lnTo>
                      <a:pt x="172" y="51"/>
                    </a:lnTo>
                    <a:lnTo>
                      <a:pt x="172" y="52"/>
                    </a:lnTo>
                    <a:lnTo>
                      <a:pt x="172" y="53"/>
                    </a:lnTo>
                    <a:lnTo>
                      <a:pt x="173" y="55"/>
                    </a:lnTo>
                    <a:lnTo>
                      <a:pt x="174" y="57"/>
                    </a:lnTo>
                    <a:lnTo>
                      <a:pt x="174" y="58"/>
                    </a:lnTo>
                    <a:lnTo>
                      <a:pt x="174" y="58"/>
                    </a:lnTo>
                    <a:lnTo>
                      <a:pt x="174" y="59"/>
                    </a:lnTo>
                    <a:lnTo>
                      <a:pt x="174" y="60"/>
                    </a:lnTo>
                    <a:lnTo>
                      <a:pt x="174" y="61"/>
                    </a:lnTo>
                    <a:lnTo>
                      <a:pt x="175" y="61"/>
                    </a:lnTo>
                    <a:lnTo>
                      <a:pt x="175" y="62"/>
                    </a:lnTo>
                    <a:lnTo>
                      <a:pt x="175" y="64"/>
                    </a:lnTo>
                    <a:lnTo>
                      <a:pt x="176" y="65"/>
                    </a:lnTo>
                    <a:lnTo>
                      <a:pt x="179" y="68"/>
                    </a:lnTo>
                    <a:lnTo>
                      <a:pt x="179" y="68"/>
                    </a:lnTo>
                    <a:lnTo>
                      <a:pt x="179" y="69"/>
                    </a:lnTo>
                    <a:lnTo>
                      <a:pt x="179" y="70"/>
                    </a:lnTo>
                    <a:lnTo>
                      <a:pt x="180" y="72"/>
                    </a:lnTo>
                    <a:lnTo>
                      <a:pt x="180" y="73"/>
                    </a:lnTo>
                    <a:lnTo>
                      <a:pt x="180" y="75"/>
                    </a:lnTo>
                    <a:lnTo>
                      <a:pt x="180" y="75"/>
                    </a:lnTo>
                    <a:lnTo>
                      <a:pt x="180" y="76"/>
                    </a:lnTo>
                    <a:lnTo>
                      <a:pt x="181" y="77"/>
                    </a:lnTo>
                    <a:lnTo>
                      <a:pt x="181" y="79"/>
                    </a:lnTo>
                    <a:lnTo>
                      <a:pt x="182" y="81"/>
                    </a:lnTo>
                    <a:lnTo>
                      <a:pt x="182" y="83"/>
                    </a:lnTo>
                    <a:lnTo>
                      <a:pt x="182" y="85"/>
                    </a:lnTo>
                    <a:lnTo>
                      <a:pt x="182" y="88"/>
                    </a:lnTo>
                    <a:lnTo>
                      <a:pt x="182" y="89"/>
                    </a:lnTo>
                    <a:lnTo>
                      <a:pt x="182" y="90"/>
                    </a:lnTo>
                    <a:lnTo>
                      <a:pt x="182" y="93"/>
                    </a:lnTo>
                    <a:lnTo>
                      <a:pt x="182" y="94"/>
                    </a:lnTo>
                    <a:lnTo>
                      <a:pt x="183" y="95"/>
                    </a:lnTo>
                    <a:lnTo>
                      <a:pt x="183" y="96"/>
                    </a:lnTo>
                    <a:lnTo>
                      <a:pt x="184" y="96"/>
                    </a:lnTo>
                    <a:lnTo>
                      <a:pt x="186" y="96"/>
                    </a:lnTo>
                    <a:lnTo>
                      <a:pt x="188" y="97"/>
                    </a:lnTo>
                    <a:lnTo>
                      <a:pt x="188" y="96"/>
                    </a:lnTo>
                    <a:lnTo>
                      <a:pt x="189" y="96"/>
                    </a:lnTo>
                    <a:lnTo>
                      <a:pt x="189" y="97"/>
                    </a:lnTo>
                    <a:lnTo>
                      <a:pt x="190" y="97"/>
                    </a:lnTo>
                    <a:lnTo>
                      <a:pt x="191" y="96"/>
                    </a:lnTo>
                    <a:lnTo>
                      <a:pt x="191" y="98"/>
                    </a:lnTo>
                    <a:lnTo>
                      <a:pt x="192" y="98"/>
                    </a:lnTo>
                    <a:lnTo>
                      <a:pt x="192" y="98"/>
                    </a:lnTo>
                    <a:lnTo>
                      <a:pt x="196" y="99"/>
                    </a:lnTo>
                    <a:lnTo>
                      <a:pt x="198" y="98"/>
                    </a:lnTo>
                    <a:lnTo>
                      <a:pt x="199" y="98"/>
                    </a:lnTo>
                    <a:lnTo>
                      <a:pt x="199" y="98"/>
                    </a:lnTo>
                    <a:lnTo>
                      <a:pt x="200" y="98"/>
                    </a:lnTo>
                    <a:lnTo>
                      <a:pt x="201" y="98"/>
                    </a:lnTo>
                    <a:lnTo>
                      <a:pt x="202" y="98"/>
                    </a:lnTo>
                    <a:lnTo>
                      <a:pt x="203" y="99"/>
                    </a:lnTo>
                    <a:lnTo>
                      <a:pt x="203" y="99"/>
                    </a:lnTo>
                    <a:lnTo>
                      <a:pt x="203" y="99"/>
                    </a:lnTo>
                    <a:lnTo>
                      <a:pt x="204" y="100"/>
                    </a:lnTo>
                    <a:lnTo>
                      <a:pt x="204" y="101"/>
                    </a:lnTo>
                    <a:lnTo>
                      <a:pt x="205" y="102"/>
                    </a:lnTo>
                    <a:lnTo>
                      <a:pt x="206" y="102"/>
                    </a:lnTo>
                    <a:lnTo>
                      <a:pt x="206" y="103"/>
                    </a:lnTo>
                    <a:lnTo>
                      <a:pt x="207" y="103"/>
                    </a:lnTo>
                    <a:lnTo>
                      <a:pt x="208" y="103"/>
                    </a:lnTo>
                    <a:lnTo>
                      <a:pt x="209" y="104"/>
                    </a:lnTo>
                    <a:lnTo>
                      <a:pt x="210" y="104"/>
                    </a:lnTo>
                    <a:lnTo>
                      <a:pt x="210" y="104"/>
                    </a:lnTo>
                    <a:lnTo>
                      <a:pt x="210" y="105"/>
                    </a:lnTo>
                    <a:lnTo>
                      <a:pt x="211" y="106"/>
                    </a:lnTo>
                    <a:lnTo>
                      <a:pt x="212" y="106"/>
                    </a:lnTo>
                    <a:lnTo>
                      <a:pt x="212" y="106"/>
                    </a:lnTo>
                    <a:lnTo>
                      <a:pt x="213" y="107"/>
                    </a:lnTo>
                    <a:lnTo>
                      <a:pt x="213" y="107"/>
                    </a:lnTo>
                    <a:lnTo>
                      <a:pt x="213" y="108"/>
                    </a:lnTo>
                    <a:lnTo>
                      <a:pt x="213" y="109"/>
                    </a:lnTo>
                    <a:lnTo>
                      <a:pt x="214" y="109"/>
                    </a:lnTo>
                    <a:lnTo>
                      <a:pt x="215" y="110"/>
                    </a:lnTo>
                    <a:lnTo>
                      <a:pt x="216" y="110"/>
                    </a:lnTo>
                    <a:lnTo>
                      <a:pt x="216" y="110"/>
                    </a:lnTo>
                    <a:lnTo>
                      <a:pt x="217" y="110"/>
                    </a:lnTo>
                    <a:lnTo>
                      <a:pt x="218" y="110"/>
                    </a:lnTo>
                    <a:lnTo>
                      <a:pt x="219" y="110"/>
                    </a:lnTo>
                    <a:lnTo>
                      <a:pt x="220" y="110"/>
                    </a:lnTo>
                    <a:lnTo>
                      <a:pt x="223" y="110"/>
                    </a:lnTo>
                    <a:lnTo>
                      <a:pt x="223" y="110"/>
                    </a:lnTo>
                    <a:lnTo>
                      <a:pt x="224" y="110"/>
                    </a:lnTo>
                    <a:lnTo>
                      <a:pt x="225" y="111"/>
                    </a:lnTo>
                    <a:lnTo>
                      <a:pt x="226" y="112"/>
                    </a:lnTo>
                    <a:lnTo>
                      <a:pt x="227" y="113"/>
                    </a:lnTo>
                    <a:lnTo>
                      <a:pt x="228" y="113"/>
                    </a:lnTo>
                    <a:lnTo>
                      <a:pt x="228" y="113"/>
                    </a:lnTo>
                    <a:lnTo>
                      <a:pt x="229" y="114"/>
                    </a:lnTo>
                    <a:lnTo>
                      <a:pt x="230" y="115"/>
                    </a:lnTo>
                    <a:lnTo>
                      <a:pt x="230" y="115"/>
                    </a:lnTo>
                    <a:lnTo>
                      <a:pt x="231" y="116"/>
                    </a:lnTo>
                    <a:lnTo>
                      <a:pt x="231" y="117"/>
                    </a:lnTo>
                    <a:lnTo>
                      <a:pt x="232" y="117"/>
                    </a:lnTo>
                    <a:lnTo>
                      <a:pt x="232" y="118"/>
                    </a:lnTo>
                    <a:lnTo>
                      <a:pt x="232" y="120"/>
                    </a:lnTo>
                    <a:lnTo>
                      <a:pt x="233" y="120"/>
                    </a:lnTo>
                    <a:lnTo>
                      <a:pt x="234" y="120"/>
                    </a:lnTo>
                    <a:lnTo>
                      <a:pt x="234" y="120"/>
                    </a:lnTo>
                    <a:lnTo>
                      <a:pt x="234" y="121"/>
                    </a:lnTo>
                    <a:lnTo>
                      <a:pt x="234" y="122"/>
                    </a:lnTo>
                    <a:lnTo>
                      <a:pt x="234" y="123"/>
                    </a:lnTo>
                    <a:lnTo>
                      <a:pt x="236" y="123"/>
                    </a:lnTo>
                    <a:lnTo>
                      <a:pt x="236" y="124"/>
                    </a:lnTo>
                    <a:lnTo>
                      <a:pt x="237" y="124"/>
                    </a:lnTo>
                    <a:lnTo>
                      <a:pt x="236" y="124"/>
                    </a:lnTo>
                    <a:lnTo>
                      <a:pt x="236" y="125"/>
                    </a:lnTo>
                    <a:lnTo>
                      <a:pt x="237" y="125"/>
                    </a:lnTo>
                    <a:lnTo>
                      <a:pt x="238" y="126"/>
                    </a:lnTo>
                    <a:lnTo>
                      <a:pt x="239" y="127"/>
                    </a:lnTo>
                    <a:lnTo>
                      <a:pt x="240" y="127"/>
                    </a:lnTo>
                    <a:lnTo>
                      <a:pt x="240" y="127"/>
                    </a:lnTo>
                    <a:lnTo>
                      <a:pt x="241" y="127"/>
                    </a:lnTo>
                    <a:lnTo>
                      <a:pt x="241" y="127"/>
                    </a:lnTo>
                    <a:lnTo>
                      <a:pt x="242" y="128"/>
                    </a:lnTo>
                    <a:lnTo>
                      <a:pt x="243" y="128"/>
                    </a:lnTo>
                    <a:lnTo>
                      <a:pt x="243" y="129"/>
                    </a:lnTo>
                    <a:lnTo>
                      <a:pt x="244" y="130"/>
                    </a:lnTo>
                    <a:lnTo>
                      <a:pt x="244" y="130"/>
                    </a:lnTo>
                    <a:lnTo>
                      <a:pt x="246" y="132"/>
                    </a:lnTo>
                    <a:lnTo>
                      <a:pt x="248" y="133"/>
                    </a:lnTo>
                    <a:lnTo>
                      <a:pt x="249" y="133"/>
                    </a:lnTo>
                    <a:lnTo>
                      <a:pt x="251" y="133"/>
                    </a:lnTo>
                    <a:lnTo>
                      <a:pt x="251" y="133"/>
                    </a:lnTo>
                    <a:lnTo>
                      <a:pt x="252" y="133"/>
                    </a:lnTo>
                    <a:lnTo>
                      <a:pt x="254" y="132"/>
                    </a:lnTo>
                    <a:lnTo>
                      <a:pt x="254" y="133"/>
                    </a:lnTo>
                    <a:lnTo>
                      <a:pt x="255" y="133"/>
                    </a:lnTo>
                    <a:lnTo>
                      <a:pt x="257" y="133"/>
                    </a:lnTo>
                    <a:lnTo>
                      <a:pt x="258" y="134"/>
                    </a:lnTo>
                    <a:lnTo>
                      <a:pt x="258" y="134"/>
                    </a:lnTo>
                    <a:lnTo>
                      <a:pt x="259" y="134"/>
                    </a:lnTo>
                    <a:lnTo>
                      <a:pt x="261" y="134"/>
                    </a:lnTo>
                    <a:lnTo>
                      <a:pt x="261" y="134"/>
                    </a:lnTo>
                    <a:lnTo>
                      <a:pt x="262" y="134"/>
                    </a:lnTo>
                    <a:lnTo>
                      <a:pt x="263" y="135"/>
                    </a:lnTo>
                    <a:lnTo>
                      <a:pt x="264" y="136"/>
                    </a:lnTo>
                    <a:lnTo>
                      <a:pt x="265" y="136"/>
                    </a:lnTo>
                    <a:lnTo>
                      <a:pt x="265" y="137"/>
                    </a:lnTo>
                    <a:lnTo>
                      <a:pt x="265" y="138"/>
                    </a:lnTo>
                    <a:lnTo>
                      <a:pt x="266" y="139"/>
                    </a:lnTo>
                    <a:lnTo>
                      <a:pt x="268" y="139"/>
                    </a:lnTo>
                    <a:lnTo>
                      <a:pt x="268" y="140"/>
                    </a:lnTo>
                    <a:lnTo>
                      <a:pt x="268" y="139"/>
                    </a:lnTo>
                    <a:lnTo>
                      <a:pt x="269" y="139"/>
                    </a:lnTo>
                    <a:lnTo>
                      <a:pt x="270" y="139"/>
                    </a:lnTo>
                    <a:lnTo>
                      <a:pt x="271" y="139"/>
                    </a:lnTo>
                    <a:lnTo>
                      <a:pt x="272" y="139"/>
                    </a:lnTo>
                    <a:lnTo>
                      <a:pt x="272" y="139"/>
                    </a:lnTo>
                    <a:lnTo>
                      <a:pt x="272" y="138"/>
                    </a:lnTo>
                    <a:lnTo>
                      <a:pt x="274" y="138"/>
                    </a:lnTo>
                    <a:lnTo>
                      <a:pt x="275" y="138"/>
                    </a:lnTo>
                    <a:lnTo>
                      <a:pt x="275" y="138"/>
                    </a:lnTo>
                    <a:lnTo>
                      <a:pt x="276" y="139"/>
                    </a:lnTo>
                    <a:lnTo>
                      <a:pt x="277" y="139"/>
                    </a:lnTo>
                    <a:lnTo>
                      <a:pt x="278" y="139"/>
                    </a:lnTo>
                    <a:lnTo>
                      <a:pt x="278" y="140"/>
                    </a:lnTo>
                    <a:lnTo>
                      <a:pt x="278" y="140"/>
                    </a:lnTo>
                    <a:lnTo>
                      <a:pt x="279" y="140"/>
                    </a:lnTo>
                    <a:lnTo>
                      <a:pt x="280" y="140"/>
                    </a:lnTo>
                    <a:lnTo>
                      <a:pt x="281" y="141"/>
                    </a:lnTo>
                    <a:lnTo>
                      <a:pt x="282" y="140"/>
                    </a:lnTo>
                    <a:lnTo>
                      <a:pt x="282" y="140"/>
                    </a:lnTo>
                    <a:lnTo>
                      <a:pt x="283" y="139"/>
                    </a:lnTo>
                    <a:lnTo>
                      <a:pt x="285" y="139"/>
                    </a:lnTo>
                    <a:lnTo>
                      <a:pt x="286" y="138"/>
                    </a:lnTo>
                    <a:lnTo>
                      <a:pt x="287" y="138"/>
                    </a:lnTo>
                    <a:lnTo>
                      <a:pt x="287" y="139"/>
                    </a:lnTo>
                    <a:lnTo>
                      <a:pt x="288" y="140"/>
                    </a:lnTo>
                    <a:lnTo>
                      <a:pt x="289" y="139"/>
                    </a:lnTo>
                    <a:lnTo>
                      <a:pt x="289" y="138"/>
                    </a:lnTo>
                    <a:lnTo>
                      <a:pt x="289" y="137"/>
                    </a:lnTo>
                    <a:lnTo>
                      <a:pt x="289" y="137"/>
                    </a:lnTo>
                    <a:lnTo>
                      <a:pt x="291" y="137"/>
                    </a:lnTo>
                    <a:lnTo>
                      <a:pt x="292" y="137"/>
                    </a:lnTo>
                    <a:lnTo>
                      <a:pt x="292" y="135"/>
                    </a:lnTo>
                    <a:lnTo>
                      <a:pt x="293" y="135"/>
                    </a:lnTo>
                    <a:lnTo>
                      <a:pt x="294" y="136"/>
                    </a:lnTo>
                    <a:lnTo>
                      <a:pt x="295" y="136"/>
                    </a:lnTo>
                    <a:lnTo>
                      <a:pt x="296" y="136"/>
                    </a:lnTo>
                    <a:lnTo>
                      <a:pt x="296" y="137"/>
                    </a:lnTo>
                    <a:lnTo>
                      <a:pt x="296" y="137"/>
                    </a:lnTo>
                    <a:lnTo>
                      <a:pt x="297" y="136"/>
                    </a:lnTo>
                    <a:lnTo>
                      <a:pt x="297" y="134"/>
                    </a:lnTo>
                    <a:lnTo>
                      <a:pt x="297" y="134"/>
                    </a:lnTo>
                    <a:lnTo>
                      <a:pt x="297" y="133"/>
                    </a:lnTo>
                    <a:lnTo>
                      <a:pt x="298" y="133"/>
                    </a:lnTo>
                    <a:lnTo>
                      <a:pt x="299" y="133"/>
                    </a:lnTo>
                    <a:lnTo>
                      <a:pt x="299" y="134"/>
                    </a:lnTo>
                    <a:lnTo>
                      <a:pt x="299" y="134"/>
                    </a:lnTo>
                    <a:lnTo>
                      <a:pt x="300" y="134"/>
                    </a:lnTo>
                    <a:lnTo>
                      <a:pt x="301" y="134"/>
                    </a:lnTo>
                    <a:lnTo>
                      <a:pt x="302" y="134"/>
                    </a:lnTo>
                    <a:lnTo>
                      <a:pt x="302" y="134"/>
                    </a:lnTo>
                    <a:lnTo>
                      <a:pt x="302" y="133"/>
                    </a:lnTo>
                    <a:lnTo>
                      <a:pt x="303" y="133"/>
                    </a:lnTo>
                    <a:lnTo>
                      <a:pt x="303" y="133"/>
                    </a:lnTo>
                    <a:lnTo>
                      <a:pt x="304" y="134"/>
                    </a:lnTo>
                    <a:lnTo>
                      <a:pt x="305" y="133"/>
                    </a:lnTo>
                    <a:lnTo>
                      <a:pt x="305" y="132"/>
                    </a:lnTo>
                    <a:lnTo>
                      <a:pt x="306" y="132"/>
                    </a:lnTo>
                    <a:lnTo>
                      <a:pt x="306" y="133"/>
                    </a:lnTo>
                    <a:lnTo>
                      <a:pt x="306" y="132"/>
                    </a:lnTo>
                    <a:lnTo>
                      <a:pt x="307" y="131"/>
                    </a:lnTo>
                    <a:lnTo>
                      <a:pt x="308" y="130"/>
                    </a:lnTo>
                    <a:lnTo>
                      <a:pt x="309" y="130"/>
                    </a:lnTo>
                    <a:lnTo>
                      <a:pt x="309" y="130"/>
                    </a:lnTo>
                    <a:lnTo>
                      <a:pt x="311" y="129"/>
                    </a:lnTo>
                    <a:lnTo>
                      <a:pt x="310" y="127"/>
                    </a:lnTo>
                    <a:lnTo>
                      <a:pt x="311" y="127"/>
                    </a:lnTo>
                    <a:lnTo>
                      <a:pt x="312" y="127"/>
                    </a:lnTo>
                    <a:lnTo>
                      <a:pt x="313" y="127"/>
                    </a:lnTo>
                    <a:lnTo>
                      <a:pt x="313" y="128"/>
                    </a:lnTo>
                    <a:lnTo>
                      <a:pt x="313" y="129"/>
                    </a:lnTo>
                    <a:lnTo>
                      <a:pt x="313" y="130"/>
                    </a:lnTo>
                    <a:lnTo>
                      <a:pt x="313" y="131"/>
                    </a:lnTo>
                    <a:lnTo>
                      <a:pt x="313" y="132"/>
                    </a:lnTo>
                    <a:lnTo>
                      <a:pt x="313" y="133"/>
                    </a:lnTo>
                    <a:lnTo>
                      <a:pt x="313" y="134"/>
                    </a:lnTo>
                    <a:lnTo>
                      <a:pt x="313" y="135"/>
                    </a:lnTo>
                    <a:lnTo>
                      <a:pt x="313" y="136"/>
                    </a:lnTo>
                    <a:lnTo>
                      <a:pt x="313" y="137"/>
                    </a:lnTo>
                    <a:lnTo>
                      <a:pt x="313" y="137"/>
                    </a:lnTo>
                    <a:lnTo>
                      <a:pt x="313" y="138"/>
                    </a:lnTo>
                    <a:lnTo>
                      <a:pt x="313" y="140"/>
                    </a:lnTo>
                    <a:lnTo>
                      <a:pt x="313" y="141"/>
                    </a:lnTo>
                    <a:lnTo>
                      <a:pt x="313" y="141"/>
                    </a:lnTo>
                    <a:lnTo>
                      <a:pt x="313" y="142"/>
                    </a:lnTo>
                    <a:lnTo>
                      <a:pt x="313" y="143"/>
                    </a:lnTo>
                    <a:lnTo>
                      <a:pt x="312" y="146"/>
                    </a:lnTo>
                    <a:lnTo>
                      <a:pt x="310" y="148"/>
                    </a:lnTo>
                    <a:lnTo>
                      <a:pt x="309" y="150"/>
                    </a:lnTo>
                    <a:lnTo>
                      <a:pt x="309" y="151"/>
                    </a:lnTo>
                    <a:lnTo>
                      <a:pt x="309" y="152"/>
                    </a:lnTo>
                    <a:lnTo>
                      <a:pt x="309" y="153"/>
                    </a:lnTo>
                    <a:lnTo>
                      <a:pt x="309" y="154"/>
                    </a:lnTo>
                    <a:lnTo>
                      <a:pt x="309" y="155"/>
                    </a:lnTo>
                    <a:lnTo>
                      <a:pt x="308" y="156"/>
                    </a:lnTo>
                    <a:lnTo>
                      <a:pt x="308" y="157"/>
                    </a:lnTo>
                    <a:lnTo>
                      <a:pt x="308" y="158"/>
                    </a:lnTo>
                    <a:lnTo>
                      <a:pt x="308" y="159"/>
                    </a:lnTo>
                    <a:lnTo>
                      <a:pt x="309" y="160"/>
                    </a:lnTo>
                    <a:lnTo>
                      <a:pt x="309" y="162"/>
                    </a:lnTo>
                    <a:lnTo>
                      <a:pt x="309" y="165"/>
                    </a:lnTo>
                    <a:lnTo>
                      <a:pt x="309" y="166"/>
                    </a:lnTo>
                    <a:lnTo>
                      <a:pt x="309" y="168"/>
                    </a:lnTo>
                    <a:lnTo>
                      <a:pt x="310" y="168"/>
                    </a:lnTo>
                    <a:lnTo>
                      <a:pt x="310" y="169"/>
                    </a:lnTo>
                    <a:lnTo>
                      <a:pt x="311" y="170"/>
                    </a:lnTo>
                    <a:lnTo>
                      <a:pt x="312" y="172"/>
                    </a:lnTo>
                    <a:lnTo>
                      <a:pt x="313" y="175"/>
                    </a:lnTo>
                    <a:lnTo>
                      <a:pt x="313" y="177"/>
                    </a:lnTo>
                    <a:lnTo>
                      <a:pt x="313" y="178"/>
                    </a:lnTo>
                    <a:lnTo>
                      <a:pt x="313" y="179"/>
                    </a:lnTo>
                    <a:lnTo>
                      <a:pt x="313" y="180"/>
                    </a:lnTo>
                    <a:lnTo>
                      <a:pt x="314" y="181"/>
                    </a:lnTo>
                    <a:lnTo>
                      <a:pt x="315" y="182"/>
                    </a:lnTo>
                    <a:lnTo>
                      <a:pt x="315" y="183"/>
                    </a:lnTo>
                    <a:lnTo>
                      <a:pt x="315" y="184"/>
                    </a:lnTo>
                    <a:lnTo>
                      <a:pt x="315" y="186"/>
                    </a:lnTo>
                    <a:lnTo>
                      <a:pt x="314" y="188"/>
                    </a:lnTo>
                    <a:lnTo>
                      <a:pt x="313" y="192"/>
                    </a:lnTo>
                    <a:lnTo>
                      <a:pt x="313" y="192"/>
                    </a:lnTo>
                    <a:lnTo>
                      <a:pt x="313" y="193"/>
                    </a:lnTo>
                    <a:lnTo>
                      <a:pt x="313" y="194"/>
                    </a:lnTo>
                    <a:lnTo>
                      <a:pt x="313" y="196"/>
                    </a:lnTo>
                    <a:lnTo>
                      <a:pt x="311" y="197"/>
                    </a:lnTo>
                    <a:lnTo>
                      <a:pt x="311" y="198"/>
                    </a:lnTo>
                    <a:lnTo>
                      <a:pt x="310" y="199"/>
                    </a:lnTo>
                    <a:lnTo>
                      <a:pt x="309" y="199"/>
                    </a:lnTo>
                    <a:lnTo>
                      <a:pt x="309" y="199"/>
                    </a:lnTo>
                    <a:lnTo>
                      <a:pt x="309" y="200"/>
                    </a:lnTo>
                    <a:lnTo>
                      <a:pt x="308" y="201"/>
                    </a:lnTo>
                    <a:lnTo>
                      <a:pt x="308" y="203"/>
                    </a:lnTo>
                    <a:lnTo>
                      <a:pt x="308" y="205"/>
                    </a:lnTo>
                    <a:lnTo>
                      <a:pt x="307" y="206"/>
                    </a:lnTo>
                    <a:lnTo>
                      <a:pt x="308" y="208"/>
                    </a:lnTo>
                    <a:lnTo>
                      <a:pt x="307" y="209"/>
                    </a:lnTo>
                    <a:lnTo>
                      <a:pt x="307" y="210"/>
                    </a:lnTo>
                    <a:lnTo>
                      <a:pt x="306" y="210"/>
                    </a:lnTo>
                    <a:lnTo>
                      <a:pt x="306" y="210"/>
                    </a:lnTo>
                    <a:lnTo>
                      <a:pt x="305" y="212"/>
                    </a:lnTo>
                    <a:lnTo>
                      <a:pt x="305" y="213"/>
                    </a:lnTo>
                    <a:lnTo>
                      <a:pt x="304" y="213"/>
                    </a:lnTo>
                    <a:lnTo>
                      <a:pt x="303" y="215"/>
                    </a:lnTo>
                    <a:lnTo>
                      <a:pt x="303" y="216"/>
                    </a:lnTo>
                    <a:lnTo>
                      <a:pt x="303" y="217"/>
                    </a:lnTo>
                    <a:lnTo>
                      <a:pt x="303" y="219"/>
                    </a:lnTo>
                    <a:lnTo>
                      <a:pt x="303" y="221"/>
                    </a:lnTo>
                    <a:lnTo>
                      <a:pt x="303" y="223"/>
                    </a:lnTo>
                    <a:lnTo>
                      <a:pt x="304" y="225"/>
                    </a:lnTo>
                    <a:lnTo>
                      <a:pt x="305" y="227"/>
                    </a:lnTo>
                    <a:lnTo>
                      <a:pt x="306" y="227"/>
                    </a:lnTo>
                    <a:lnTo>
                      <a:pt x="306" y="227"/>
                    </a:lnTo>
                    <a:lnTo>
                      <a:pt x="307" y="228"/>
                    </a:lnTo>
                    <a:lnTo>
                      <a:pt x="308" y="230"/>
                    </a:lnTo>
                    <a:lnTo>
                      <a:pt x="308" y="230"/>
                    </a:lnTo>
                    <a:lnTo>
                      <a:pt x="309" y="231"/>
                    </a:lnTo>
                    <a:lnTo>
                      <a:pt x="309" y="232"/>
                    </a:lnTo>
                    <a:lnTo>
                      <a:pt x="312" y="233"/>
                    </a:lnTo>
                    <a:lnTo>
                      <a:pt x="313" y="234"/>
                    </a:lnTo>
                    <a:lnTo>
                      <a:pt x="314" y="235"/>
                    </a:lnTo>
                    <a:lnTo>
                      <a:pt x="316" y="237"/>
                    </a:lnTo>
                    <a:lnTo>
                      <a:pt x="316" y="237"/>
                    </a:lnTo>
                    <a:lnTo>
                      <a:pt x="316" y="238"/>
                    </a:lnTo>
                    <a:lnTo>
                      <a:pt x="316" y="240"/>
                    </a:lnTo>
                    <a:lnTo>
                      <a:pt x="316" y="241"/>
                    </a:lnTo>
                    <a:lnTo>
                      <a:pt x="316" y="242"/>
                    </a:lnTo>
                    <a:lnTo>
                      <a:pt x="317" y="243"/>
                    </a:lnTo>
                    <a:lnTo>
                      <a:pt x="317" y="244"/>
                    </a:lnTo>
                    <a:lnTo>
                      <a:pt x="317" y="246"/>
                    </a:lnTo>
                    <a:lnTo>
                      <a:pt x="317" y="247"/>
                    </a:lnTo>
                    <a:lnTo>
                      <a:pt x="317" y="248"/>
                    </a:lnTo>
                    <a:lnTo>
                      <a:pt x="318" y="248"/>
                    </a:lnTo>
                    <a:lnTo>
                      <a:pt x="320" y="249"/>
                    </a:lnTo>
                    <a:lnTo>
                      <a:pt x="320" y="250"/>
                    </a:lnTo>
                    <a:lnTo>
                      <a:pt x="321" y="251"/>
                    </a:lnTo>
                    <a:lnTo>
                      <a:pt x="321" y="251"/>
                    </a:lnTo>
                    <a:lnTo>
                      <a:pt x="321" y="252"/>
                    </a:lnTo>
                    <a:lnTo>
                      <a:pt x="322" y="254"/>
                    </a:lnTo>
                    <a:lnTo>
                      <a:pt x="323" y="254"/>
                    </a:lnTo>
                    <a:lnTo>
                      <a:pt x="323" y="255"/>
                    </a:lnTo>
                    <a:lnTo>
                      <a:pt x="323" y="257"/>
                    </a:lnTo>
                    <a:lnTo>
                      <a:pt x="324" y="258"/>
                    </a:lnTo>
                    <a:lnTo>
                      <a:pt x="325" y="258"/>
                    </a:lnTo>
                    <a:lnTo>
                      <a:pt x="327" y="258"/>
                    </a:lnTo>
                    <a:lnTo>
                      <a:pt x="328" y="259"/>
                    </a:lnTo>
                    <a:lnTo>
                      <a:pt x="329" y="260"/>
                    </a:lnTo>
                    <a:lnTo>
                      <a:pt x="330" y="261"/>
                    </a:lnTo>
                    <a:lnTo>
                      <a:pt x="331" y="261"/>
                    </a:lnTo>
                    <a:lnTo>
                      <a:pt x="334" y="262"/>
                    </a:lnTo>
                    <a:lnTo>
                      <a:pt x="334" y="263"/>
                    </a:lnTo>
                    <a:lnTo>
                      <a:pt x="337" y="264"/>
                    </a:lnTo>
                    <a:lnTo>
                      <a:pt x="337" y="264"/>
                    </a:lnTo>
                    <a:lnTo>
                      <a:pt x="338" y="265"/>
                    </a:lnTo>
                    <a:lnTo>
                      <a:pt x="339" y="264"/>
                    </a:lnTo>
                    <a:lnTo>
                      <a:pt x="340" y="264"/>
                    </a:lnTo>
                    <a:lnTo>
                      <a:pt x="340" y="264"/>
                    </a:lnTo>
                    <a:lnTo>
                      <a:pt x="342" y="263"/>
                    </a:lnTo>
                    <a:lnTo>
                      <a:pt x="343" y="263"/>
                    </a:lnTo>
                    <a:lnTo>
                      <a:pt x="344" y="264"/>
                    </a:lnTo>
                    <a:lnTo>
                      <a:pt x="344" y="264"/>
                    </a:lnTo>
                    <a:lnTo>
                      <a:pt x="345" y="265"/>
                    </a:lnTo>
                    <a:lnTo>
                      <a:pt x="346" y="266"/>
                    </a:lnTo>
                    <a:lnTo>
                      <a:pt x="347" y="266"/>
                    </a:lnTo>
                    <a:lnTo>
                      <a:pt x="348" y="267"/>
                    </a:lnTo>
                    <a:lnTo>
                      <a:pt x="349" y="267"/>
                    </a:lnTo>
                    <a:lnTo>
                      <a:pt x="350" y="267"/>
                    </a:lnTo>
                    <a:lnTo>
                      <a:pt x="351" y="268"/>
                    </a:lnTo>
                    <a:lnTo>
                      <a:pt x="352" y="268"/>
                    </a:lnTo>
                    <a:lnTo>
                      <a:pt x="353" y="272"/>
                    </a:lnTo>
                    <a:lnTo>
                      <a:pt x="353" y="272"/>
                    </a:lnTo>
                    <a:lnTo>
                      <a:pt x="354" y="273"/>
                    </a:lnTo>
                    <a:lnTo>
                      <a:pt x="354" y="274"/>
                    </a:lnTo>
                    <a:lnTo>
                      <a:pt x="355" y="275"/>
                    </a:lnTo>
                    <a:lnTo>
                      <a:pt x="356" y="275"/>
                    </a:lnTo>
                    <a:lnTo>
                      <a:pt x="357" y="276"/>
                    </a:lnTo>
                    <a:lnTo>
                      <a:pt x="358" y="276"/>
                    </a:lnTo>
                    <a:lnTo>
                      <a:pt x="358" y="278"/>
                    </a:lnTo>
                    <a:lnTo>
                      <a:pt x="360" y="280"/>
                    </a:lnTo>
                    <a:lnTo>
                      <a:pt x="361" y="282"/>
                    </a:lnTo>
                    <a:lnTo>
                      <a:pt x="361" y="282"/>
                    </a:lnTo>
                    <a:lnTo>
                      <a:pt x="361" y="283"/>
                    </a:lnTo>
                    <a:lnTo>
                      <a:pt x="362" y="283"/>
                    </a:lnTo>
                    <a:lnTo>
                      <a:pt x="363" y="284"/>
                    </a:lnTo>
                    <a:lnTo>
                      <a:pt x="364" y="285"/>
                    </a:lnTo>
                    <a:lnTo>
                      <a:pt x="365" y="286"/>
                    </a:lnTo>
                    <a:lnTo>
                      <a:pt x="366" y="286"/>
                    </a:lnTo>
                    <a:lnTo>
                      <a:pt x="367" y="286"/>
                    </a:lnTo>
                    <a:lnTo>
                      <a:pt x="368" y="286"/>
                    </a:lnTo>
                    <a:lnTo>
                      <a:pt x="368" y="287"/>
                    </a:lnTo>
                    <a:lnTo>
                      <a:pt x="369" y="287"/>
                    </a:lnTo>
                    <a:lnTo>
                      <a:pt x="370" y="287"/>
                    </a:lnTo>
                    <a:lnTo>
                      <a:pt x="371" y="288"/>
                    </a:lnTo>
                    <a:lnTo>
                      <a:pt x="372" y="289"/>
                    </a:lnTo>
                    <a:lnTo>
                      <a:pt x="373" y="289"/>
                    </a:lnTo>
                    <a:lnTo>
                      <a:pt x="374" y="289"/>
                    </a:lnTo>
                    <a:lnTo>
                      <a:pt x="375" y="289"/>
                    </a:lnTo>
                    <a:lnTo>
                      <a:pt x="375" y="289"/>
                    </a:lnTo>
                    <a:lnTo>
                      <a:pt x="376" y="290"/>
                    </a:lnTo>
                    <a:lnTo>
                      <a:pt x="377" y="291"/>
                    </a:lnTo>
                    <a:lnTo>
                      <a:pt x="378" y="291"/>
                    </a:lnTo>
                    <a:lnTo>
                      <a:pt x="378" y="291"/>
                    </a:lnTo>
                    <a:lnTo>
                      <a:pt x="381" y="292"/>
                    </a:lnTo>
                    <a:lnTo>
                      <a:pt x="382" y="293"/>
                    </a:lnTo>
                    <a:lnTo>
                      <a:pt x="382" y="295"/>
                    </a:lnTo>
                    <a:lnTo>
                      <a:pt x="382" y="296"/>
                    </a:lnTo>
                    <a:lnTo>
                      <a:pt x="382" y="297"/>
                    </a:lnTo>
                    <a:lnTo>
                      <a:pt x="382" y="298"/>
                    </a:lnTo>
                    <a:lnTo>
                      <a:pt x="382" y="299"/>
                    </a:lnTo>
                    <a:lnTo>
                      <a:pt x="382" y="302"/>
                    </a:lnTo>
                    <a:lnTo>
                      <a:pt x="383" y="303"/>
                    </a:lnTo>
                    <a:lnTo>
                      <a:pt x="384" y="304"/>
                    </a:lnTo>
                    <a:lnTo>
                      <a:pt x="385" y="305"/>
                    </a:lnTo>
                    <a:lnTo>
                      <a:pt x="385" y="306"/>
                    </a:lnTo>
                    <a:lnTo>
                      <a:pt x="386" y="307"/>
                    </a:lnTo>
                    <a:lnTo>
                      <a:pt x="388" y="309"/>
                    </a:lnTo>
                    <a:lnTo>
                      <a:pt x="389" y="310"/>
                    </a:lnTo>
                    <a:lnTo>
                      <a:pt x="389" y="310"/>
                    </a:lnTo>
                    <a:lnTo>
                      <a:pt x="388" y="312"/>
                    </a:lnTo>
                    <a:lnTo>
                      <a:pt x="388" y="313"/>
                    </a:lnTo>
                    <a:lnTo>
                      <a:pt x="389" y="316"/>
                    </a:lnTo>
                    <a:lnTo>
                      <a:pt x="390" y="323"/>
                    </a:lnTo>
                    <a:lnTo>
                      <a:pt x="391" y="323"/>
                    </a:lnTo>
                    <a:lnTo>
                      <a:pt x="392" y="323"/>
                    </a:lnTo>
                    <a:lnTo>
                      <a:pt x="392" y="323"/>
                    </a:lnTo>
                    <a:lnTo>
                      <a:pt x="394" y="324"/>
                    </a:lnTo>
                    <a:lnTo>
                      <a:pt x="395" y="325"/>
                    </a:lnTo>
                    <a:lnTo>
                      <a:pt x="395" y="326"/>
                    </a:lnTo>
                    <a:lnTo>
                      <a:pt x="396" y="326"/>
                    </a:lnTo>
                    <a:lnTo>
                      <a:pt x="396" y="328"/>
                    </a:lnTo>
                    <a:lnTo>
                      <a:pt x="397" y="328"/>
                    </a:lnTo>
                    <a:lnTo>
                      <a:pt x="397" y="329"/>
                    </a:lnTo>
                    <a:lnTo>
                      <a:pt x="398" y="330"/>
                    </a:lnTo>
                    <a:lnTo>
                      <a:pt x="399" y="330"/>
                    </a:lnTo>
                    <a:lnTo>
                      <a:pt x="399" y="330"/>
                    </a:lnTo>
                    <a:lnTo>
                      <a:pt x="399" y="331"/>
                    </a:lnTo>
                    <a:lnTo>
                      <a:pt x="400" y="332"/>
                    </a:lnTo>
                    <a:lnTo>
                      <a:pt x="400" y="333"/>
                    </a:lnTo>
                    <a:lnTo>
                      <a:pt x="401" y="333"/>
                    </a:lnTo>
                    <a:lnTo>
                      <a:pt x="401" y="334"/>
                    </a:lnTo>
                    <a:lnTo>
                      <a:pt x="402" y="334"/>
                    </a:lnTo>
                    <a:lnTo>
                      <a:pt x="402" y="334"/>
                    </a:lnTo>
                    <a:lnTo>
                      <a:pt x="403" y="335"/>
                    </a:lnTo>
                    <a:lnTo>
                      <a:pt x="404" y="335"/>
                    </a:lnTo>
                    <a:lnTo>
                      <a:pt x="405" y="336"/>
                    </a:lnTo>
                    <a:lnTo>
                      <a:pt x="406" y="336"/>
                    </a:lnTo>
                    <a:lnTo>
                      <a:pt x="406" y="336"/>
                    </a:lnTo>
                    <a:lnTo>
                      <a:pt x="407" y="337"/>
                    </a:lnTo>
                    <a:lnTo>
                      <a:pt x="408" y="337"/>
                    </a:lnTo>
                    <a:lnTo>
                      <a:pt x="409" y="337"/>
                    </a:lnTo>
                    <a:lnTo>
                      <a:pt x="409" y="337"/>
                    </a:lnTo>
                    <a:lnTo>
                      <a:pt x="410" y="337"/>
                    </a:lnTo>
                    <a:lnTo>
                      <a:pt x="411" y="337"/>
                    </a:lnTo>
                    <a:lnTo>
                      <a:pt x="412" y="336"/>
                    </a:lnTo>
                    <a:lnTo>
                      <a:pt x="413" y="337"/>
                    </a:lnTo>
                    <a:lnTo>
                      <a:pt x="413" y="337"/>
                    </a:lnTo>
                    <a:lnTo>
                      <a:pt x="413" y="336"/>
                    </a:lnTo>
                    <a:lnTo>
                      <a:pt x="414" y="336"/>
                    </a:lnTo>
                    <a:lnTo>
                      <a:pt x="415" y="335"/>
                    </a:lnTo>
                    <a:lnTo>
                      <a:pt x="416" y="336"/>
                    </a:lnTo>
                    <a:lnTo>
                      <a:pt x="417" y="336"/>
                    </a:lnTo>
                    <a:lnTo>
                      <a:pt x="418" y="336"/>
                    </a:lnTo>
                    <a:lnTo>
                      <a:pt x="420" y="337"/>
                    </a:lnTo>
                    <a:lnTo>
                      <a:pt x="420" y="337"/>
                    </a:lnTo>
                    <a:lnTo>
                      <a:pt x="421" y="337"/>
                    </a:lnTo>
                    <a:lnTo>
                      <a:pt x="422" y="337"/>
                    </a:lnTo>
                    <a:lnTo>
                      <a:pt x="423" y="337"/>
                    </a:lnTo>
                    <a:lnTo>
                      <a:pt x="423" y="336"/>
                    </a:lnTo>
                    <a:lnTo>
                      <a:pt x="424" y="337"/>
                    </a:lnTo>
                    <a:lnTo>
                      <a:pt x="425" y="337"/>
                    </a:lnTo>
                    <a:lnTo>
                      <a:pt x="426" y="336"/>
                    </a:lnTo>
                    <a:lnTo>
                      <a:pt x="426" y="337"/>
                    </a:lnTo>
                    <a:lnTo>
                      <a:pt x="426" y="337"/>
                    </a:lnTo>
                    <a:lnTo>
                      <a:pt x="427" y="337"/>
                    </a:lnTo>
                    <a:lnTo>
                      <a:pt x="427" y="337"/>
                    </a:lnTo>
                    <a:lnTo>
                      <a:pt x="428" y="336"/>
                    </a:lnTo>
                    <a:lnTo>
                      <a:pt x="429" y="336"/>
                    </a:lnTo>
                    <a:lnTo>
                      <a:pt x="430" y="337"/>
                    </a:lnTo>
                    <a:lnTo>
                      <a:pt x="429" y="337"/>
                    </a:lnTo>
                    <a:lnTo>
                      <a:pt x="430" y="339"/>
                    </a:lnTo>
                    <a:lnTo>
                      <a:pt x="431" y="340"/>
                    </a:lnTo>
                    <a:lnTo>
                      <a:pt x="432" y="340"/>
                    </a:lnTo>
                    <a:lnTo>
                      <a:pt x="433" y="340"/>
                    </a:lnTo>
                    <a:lnTo>
                      <a:pt x="433" y="341"/>
                    </a:lnTo>
                    <a:lnTo>
                      <a:pt x="433" y="341"/>
                    </a:lnTo>
                    <a:lnTo>
                      <a:pt x="434" y="342"/>
                    </a:lnTo>
                    <a:lnTo>
                      <a:pt x="434" y="343"/>
                    </a:lnTo>
                    <a:lnTo>
                      <a:pt x="435" y="343"/>
                    </a:lnTo>
                    <a:lnTo>
                      <a:pt x="436" y="344"/>
                    </a:lnTo>
                    <a:lnTo>
                      <a:pt x="437" y="344"/>
                    </a:lnTo>
                    <a:lnTo>
                      <a:pt x="437" y="345"/>
                    </a:lnTo>
                    <a:lnTo>
                      <a:pt x="438" y="345"/>
                    </a:lnTo>
                    <a:lnTo>
                      <a:pt x="439" y="345"/>
                    </a:lnTo>
                    <a:lnTo>
                      <a:pt x="440" y="345"/>
                    </a:lnTo>
                    <a:lnTo>
                      <a:pt x="440" y="346"/>
                    </a:lnTo>
                    <a:lnTo>
                      <a:pt x="441" y="346"/>
                    </a:lnTo>
                    <a:lnTo>
                      <a:pt x="442" y="347"/>
                    </a:lnTo>
                    <a:lnTo>
                      <a:pt x="443" y="347"/>
                    </a:lnTo>
                    <a:lnTo>
                      <a:pt x="444" y="347"/>
                    </a:lnTo>
                    <a:lnTo>
                      <a:pt x="444" y="346"/>
                    </a:lnTo>
                    <a:lnTo>
                      <a:pt x="445" y="346"/>
                    </a:lnTo>
                    <a:lnTo>
                      <a:pt x="446" y="346"/>
                    </a:lnTo>
                    <a:lnTo>
                      <a:pt x="447" y="346"/>
                    </a:lnTo>
                    <a:lnTo>
                      <a:pt x="447" y="347"/>
                    </a:lnTo>
                    <a:lnTo>
                      <a:pt x="448" y="347"/>
                    </a:lnTo>
                    <a:lnTo>
                      <a:pt x="449" y="348"/>
                    </a:lnTo>
                    <a:lnTo>
                      <a:pt x="450" y="348"/>
                    </a:lnTo>
                    <a:lnTo>
                      <a:pt x="450" y="349"/>
                    </a:lnTo>
                    <a:lnTo>
                      <a:pt x="451" y="349"/>
                    </a:lnTo>
                    <a:lnTo>
                      <a:pt x="451" y="350"/>
                    </a:lnTo>
                    <a:lnTo>
                      <a:pt x="451" y="351"/>
                    </a:lnTo>
                    <a:lnTo>
                      <a:pt x="451" y="351"/>
                    </a:lnTo>
                    <a:lnTo>
                      <a:pt x="451" y="352"/>
                    </a:lnTo>
                    <a:lnTo>
                      <a:pt x="451" y="353"/>
                    </a:lnTo>
                    <a:lnTo>
                      <a:pt x="451" y="354"/>
                    </a:lnTo>
                    <a:lnTo>
                      <a:pt x="452" y="354"/>
                    </a:lnTo>
                    <a:lnTo>
                      <a:pt x="454" y="354"/>
                    </a:lnTo>
                    <a:lnTo>
                      <a:pt x="454" y="355"/>
                    </a:lnTo>
                    <a:lnTo>
                      <a:pt x="454" y="356"/>
                    </a:lnTo>
                    <a:lnTo>
                      <a:pt x="455" y="357"/>
                    </a:lnTo>
                    <a:lnTo>
                      <a:pt x="455" y="358"/>
                    </a:lnTo>
                    <a:lnTo>
                      <a:pt x="455" y="358"/>
                    </a:lnTo>
                    <a:lnTo>
                      <a:pt x="455" y="359"/>
                    </a:lnTo>
                    <a:lnTo>
                      <a:pt x="456" y="360"/>
                    </a:lnTo>
                    <a:lnTo>
                      <a:pt x="457" y="361"/>
                    </a:lnTo>
                    <a:lnTo>
                      <a:pt x="454" y="362"/>
                    </a:lnTo>
                    <a:lnTo>
                      <a:pt x="454" y="363"/>
                    </a:lnTo>
                    <a:lnTo>
                      <a:pt x="454" y="364"/>
                    </a:lnTo>
                    <a:lnTo>
                      <a:pt x="454" y="365"/>
                    </a:lnTo>
                    <a:lnTo>
                      <a:pt x="455" y="365"/>
                    </a:lnTo>
                    <a:lnTo>
                      <a:pt x="455" y="366"/>
                    </a:lnTo>
                    <a:lnTo>
                      <a:pt x="456" y="367"/>
                    </a:lnTo>
                    <a:lnTo>
                      <a:pt x="456" y="368"/>
                    </a:lnTo>
                    <a:lnTo>
                      <a:pt x="456" y="369"/>
                    </a:lnTo>
                    <a:lnTo>
                      <a:pt x="455" y="369"/>
                    </a:lnTo>
                    <a:lnTo>
                      <a:pt x="454" y="370"/>
                    </a:lnTo>
                    <a:lnTo>
                      <a:pt x="455" y="372"/>
                    </a:lnTo>
                    <a:lnTo>
                      <a:pt x="456" y="372"/>
                    </a:lnTo>
                    <a:lnTo>
                      <a:pt x="455" y="372"/>
                    </a:lnTo>
                    <a:lnTo>
                      <a:pt x="456" y="373"/>
                    </a:lnTo>
                    <a:lnTo>
                      <a:pt x="457" y="373"/>
                    </a:lnTo>
                    <a:lnTo>
                      <a:pt x="460" y="375"/>
                    </a:lnTo>
                    <a:lnTo>
                      <a:pt x="460" y="375"/>
                    </a:lnTo>
                    <a:lnTo>
                      <a:pt x="460" y="376"/>
                    </a:lnTo>
                    <a:lnTo>
                      <a:pt x="461" y="375"/>
                    </a:lnTo>
                    <a:lnTo>
                      <a:pt x="464" y="375"/>
                    </a:lnTo>
                    <a:lnTo>
                      <a:pt x="464" y="376"/>
                    </a:lnTo>
                    <a:lnTo>
                      <a:pt x="465" y="377"/>
                    </a:lnTo>
                    <a:lnTo>
                      <a:pt x="465" y="378"/>
                    </a:lnTo>
                    <a:lnTo>
                      <a:pt x="466" y="378"/>
                    </a:lnTo>
                    <a:lnTo>
                      <a:pt x="466" y="379"/>
                    </a:lnTo>
                    <a:lnTo>
                      <a:pt x="466" y="380"/>
                    </a:lnTo>
                    <a:lnTo>
                      <a:pt x="467" y="380"/>
                    </a:lnTo>
                    <a:lnTo>
                      <a:pt x="468" y="380"/>
                    </a:lnTo>
                    <a:lnTo>
                      <a:pt x="468" y="381"/>
                    </a:lnTo>
                    <a:lnTo>
                      <a:pt x="468" y="382"/>
                    </a:lnTo>
                    <a:lnTo>
                      <a:pt x="469" y="382"/>
                    </a:lnTo>
                    <a:lnTo>
                      <a:pt x="470" y="381"/>
                    </a:lnTo>
                    <a:lnTo>
                      <a:pt x="470" y="382"/>
                    </a:lnTo>
                    <a:lnTo>
                      <a:pt x="471" y="382"/>
                    </a:lnTo>
                    <a:lnTo>
                      <a:pt x="471" y="383"/>
                    </a:lnTo>
                    <a:lnTo>
                      <a:pt x="471" y="383"/>
                    </a:lnTo>
                    <a:lnTo>
                      <a:pt x="472" y="384"/>
                    </a:lnTo>
                    <a:lnTo>
                      <a:pt x="473" y="385"/>
                    </a:lnTo>
                    <a:lnTo>
                      <a:pt x="474" y="385"/>
                    </a:lnTo>
                    <a:lnTo>
                      <a:pt x="475" y="386"/>
                    </a:lnTo>
                    <a:lnTo>
                      <a:pt x="475" y="385"/>
                    </a:lnTo>
                    <a:lnTo>
                      <a:pt x="476" y="384"/>
                    </a:lnTo>
                    <a:lnTo>
                      <a:pt x="477" y="384"/>
                    </a:lnTo>
                    <a:lnTo>
                      <a:pt x="478" y="384"/>
                    </a:lnTo>
                    <a:lnTo>
                      <a:pt x="480" y="384"/>
                    </a:lnTo>
                    <a:lnTo>
                      <a:pt x="482" y="384"/>
                    </a:lnTo>
                    <a:lnTo>
                      <a:pt x="482" y="384"/>
                    </a:lnTo>
                    <a:lnTo>
                      <a:pt x="483" y="384"/>
                    </a:lnTo>
                    <a:lnTo>
                      <a:pt x="484" y="384"/>
                    </a:lnTo>
                    <a:lnTo>
                      <a:pt x="485" y="385"/>
                    </a:lnTo>
                    <a:lnTo>
                      <a:pt x="486" y="386"/>
                    </a:lnTo>
                    <a:lnTo>
                      <a:pt x="487" y="386"/>
                    </a:lnTo>
                    <a:lnTo>
                      <a:pt x="488" y="386"/>
                    </a:lnTo>
                    <a:lnTo>
                      <a:pt x="488" y="386"/>
                    </a:lnTo>
                    <a:lnTo>
                      <a:pt x="488" y="386"/>
                    </a:lnTo>
                    <a:lnTo>
                      <a:pt x="489" y="386"/>
                    </a:lnTo>
                    <a:lnTo>
                      <a:pt x="490" y="387"/>
                    </a:lnTo>
                    <a:lnTo>
                      <a:pt x="490" y="388"/>
                    </a:lnTo>
                    <a:lnTo>
                      <a:pt x="491" y="389"/>
                    </a:lnTo>
                    <a:lnTo>
                      <a:pt x="491" y="388"/>
                    </a:lnTo>
                    <a:lnTo>
                      <a:pt x="492" y="388"/>
                    </a:lnTo>
                    <a:lnTo>
                      <a:pt x="492" y="388"/>
                    </a:lnTo>
                    <a:lnTo>
                      <a:pt x="493" y="388"/>
                    </a:lnTo>
                    <a:lnTo>
                      <a:pt x="494" y="389"/>
                    </a:lnTo>
                    <a:lnTo>
                      <a:pt x="494" y="389"/>
                    </a:lnTo>
                    <a:lnTo>
                      <a:pt x="493" y="391"/>
                    </a:lnTo>
                    <a:lnTo>
                      <a:pt x="493" y="392"/>
                    </a:lnTo>
                    <a:lnTo>
                      <a:pt x="494" y="392"/>
                    </a:lnTo>
                    <a:lnTo>
                      <a:pt x="494" y="392"/>
                    </a:lnTo>
                    <a:lnTo>
                      <a:pt x="495" y="393"/>
                    </a:lnTo>
                    <a:lnTo>
                      <a:pt x="495" y="393"/>
                    </a:lnTo>
                    <a:lnTo>
                      <a:pt x="496" y="394"/>
                    </a:lnTo>
                    <a:lnTo>
                      <a:pt x="496" y="396"/>
                    </a:lnTo>
                    <a:lnTo>
                      <a:pt x="495" y="396"/>
                    </a:lnTo>
                    <a:lnTo>
                      <a:pt x="495" y="397"/>
                    </a:lnTo>
                    <a:lnTo>
                      <a:pt x="497" y="397"/>
                    </a:lnTo>
                    <a:lnTo>
                      <a:pt x="498" y="396"/>
                    </a:lnTo>
                    <a:lnTo>
                      <a:pt x="499" y="396"/>
                    </a:lnTo>
                    <a:lnTo>
                      <a:pt x="500" y="398"/>
                    </a:lnTo>
                    <a:lnTo>
                      <a:pt x="501" y="399"/>
                    </a:lnTo>
                    <a:lnTo>
                      <a:pt x="502" y="399"/>
                    </a:lnTo>
                    <a:lnTo>
                      <a:pt x="502" y="399"/>
                    </a:lnTo>
                    <a:lnTo>
                      <a:pt x="503" y="399"/>
                    </a:lnTo>
                    <a:lnTo>
                      <a:pt x="502" y="400"/>
                    </a:lnTo>
                    <a:lnTo>
                      <a:pt x="501" y="401"/>
                    </a:lnTo>
                    <a:lnTo>
                      <a:pt x="502" y="402"/>
                    </a:lnTo>
                    <a:lnTo>
                      <a:pt x="502" y="403"/>
                    </a:lnTo>
                    <a:lnTo>
                      <a:pt x="502" y="403"/>
                    </a:lnTo>
                    <a:lnTo>
                      <a:pt x="502" y="404"/>
                    </a:lnTo>
                    <a:lnTo>
                      <a:pt x="502" y="404"/>
                    </a:lnTo>
                    <a:lnTo>
                      <a:pt x="503" y="405"/>
                    </a:lnTo>
                    <a:lnTo>
                      <a:pt x="504" y="406"/>
                    </a:lnTo>
                    <a:lnTo>
                      <a:pt x="504" y="406"/>
                    </a:lnTo>
                    <a:lnTo>
                      <a:pt x="503" y="407"/>
                    </a:lnTo>
                    <a:lnTo>
                      <a:pt x="504" y="408"/>
                    </a:lnTo>
                    <a:lnTo>
                      <a:pt x="505" y="408"/>
                    </a:lnTo>
                    <a:lnTo>
                      <a:pt x="506" y="409"/>
                    </a:lnTo>
                    <a:lnTo>
                      <a:pt x="506" y="410"/>
                    </a:lnTo>
                    <a:lnTo>
                      <a:pt x="506" y="410"/>
                    </a:lnTo>
                    <a:lnTo>
                      <a:pt x="507" y="411"/>
                    </a:lnTo>
                    <a:lnTo>
                      <a:pt x="507" y="412"/>
                    </a:lnTo>
                    <a:lnTo>
                      <a:pt x="506" y="413"/>
                    </a:lnTo>
                    <a:lnTo>
                      <a:pt x="507" y="414"/>
                    </a:lnTo>
                    <a:lnTo>
                      <a:pt x="507" y="415"/>
                    </a:lnTo>
                    <a:lnTo>
                      <a:pt x="507" y="416"/>
                    </a:lnTo>
                    <a:lnTo>
                      <a:pt x="508" y="416"/>
                    </a:lnTo>
                    <a:lnTo>
                      <a:pt x="509" y="417"/>
                    </a:lnTo>
                    <a:lnTo>
                      <a:pt x="510" y="417"/>
                    </a:lnTo>
                    <a:lnTo>
                      <a:pt x="511" y="417"/>
                    </a:lnTo>
                    <a:lnTo>
                      <a:pt x="511" y="418"/>
                    </a:lnTo>
                    <a:lnTo>
                      <a:pt x="512" y="419"/>
                    </a:lnTo>
                    <a:lnTo>
                      <a:pt x="513" y="419"/>
                    </a:lnTo>
                    <a:lnTo>
                      <a:pt x="513" y="419"/>
                    </a:lnTo>
                    <a:lnTo>
                      <a:pt x="514" y="420"/>
                    </a:lnTo>
                    <a:lnTo>
                      <a:pt x="515" y="420"/>
                    </a:lnTo>
                    <a:lnTo>
                      <a:pt x="516" y="420"/>
                    </a:lnTo>
                    <a:lnTo>
                      <a:pt x="516" y="421"/>
                    </a:lnTo>
                    <a:lnTo>
                      <a:pt x="516" y="423"/>
                    </a:lnTo>
                    <a:lnTo>
                      <a:pt x="517" y="423"/>
                    </a:lnTo>
                    <a:lnTo>
                      <a:pt x="517" y="424"/>
                    </a:lnTo>
                    <a:lnTo>
                      <a:pt x="517" y="425"/>
                    </a:lnTo>
                    <a:lnTo>
                      <a:pt x="519" y="426"/>
                    </a:lnTo>
                    <a:lnTo>
                      <a:pt x="519" y="427"/>
                    </a:lnTo>
                    <a:lnTo>
                      <a:pt x="519" y="427"/>
                    </a:lnTo>
                    <a:lnTo>
                      <a:pt x="520" y="427"/>
                    </a:lnTo>
                    <a:lnTo>
                      <a:pt x="521" y="427"/>
                    </a:lnTo>
                    <a:lnTo>
                      <a:pt x="521" y="428"/>
                    </a:lnTo>
                    <a:lnTo>
                      <a:pt x="522" y="428"/>
                    </a:lnTo>
                    <a:lnTo>
                      <a:pt x="523" y="429"/>
                    </a:lnTo>
                    <a:lnTo>
                      <a:pt x="523" y="430"/>
                    </a:lnTo>
                    <a:lnTo>
                      <a:pt x="524" y="430"/>
                    </a:lnTo>
                    <a:lnTo>
                      <a:pt x="524" y="430"/>
                    </a:lnTo>
                    <a:lnTo>
                      <a:pt x="524" y="432"/>
                    </a:lnTo>
                    <a:lnTo>
                      <a:pt x="525" y="433"/>
                    </a:lnTo>
                    <a:lnTo>
                      <a:pt x="526" y="434"/>
                    </a:lnTo>
                    <a:lnTo>
                      <a:pt x="525" y="435"/>
                    </a:lnTo>
                    <a:lnTo>
                      <a:pt x="526" y="436"/>
                    </a:lnTo>
                    <a:lnTo>
                      <a:pt x="524" y="437"/>
                    </a:lnTo>
                    <a:lnTo>
                      <a:pt x="524" y="438"/>
                    </a:lnTo>
                    <a:lnTo>
                      <a:pt x="524" y="440"/>
                    </a:lnTo>
                    <a:lnTo>
                      <a:pt x="525" y="441"/>
                    </a:lnTo>
                    <a:lnTo>
                      <a:pt x="525" y="441"/>
                    </a:lnTo>
                    <a:lnTo>
                      <a:pt x="525" y="442"/>
                    </a:lnTo>
                    <a:lnTo>
                      <a:pt x="525" y="443"/>
                    </a:lnTo>
                    <a:lnTo>
                      <a:pt x="525" y="444"/>
                    </a:lnTo>
                    <a:lnTo>
                      <a:pt x="526" y="445"/>
                    </a:lnTo>
                    <a:lnTo>
                      <a:pt x="526" y="446"/>
                    </a:lnTo>
                    <a:lnTo>
                      <a:pt x="526" y="447"/>
                    </a:lnTo>
                    <a:lnTo>
                      <a:pt x="526" y="448"/>
                    </a:lnTo>
                    <a:lnTo>
                      <a:pt x="525" y="449"/>
                    </a:lnTo>
                    <a:lnTo>
                      <a:pt x="526" y="449"/>
                    </a:lnTo>
                    <a:lnTo>
                      <a:pt x="526" y="451"/>
                    </a:lnTo>
                    <a:lnTo>
                      <a:pt x="526" y="451"/>
                    </a:lnTo>
                    <a:lnTo>
                      <a:pt x="527" y="451"/>
                    </a:lnTo>
                    <a:lnTo>
                      <a:pt x="528" y="451"/>
                    </a:lnTo>
                    <a:lnTo>
                      <a:pt x="528" y="452"/>
                    </a:lnTo>
                    <a:lnTo>
                      <a:pt x="527" y="453"/>
                    </a:lnTo>
                    <a:lnTo>
                      <a:pt x="527" y="454"/>
                    </a:lnTo>
                    <a:lnTo>
                      <a:pt x="527" y="455"/>
                    </a:lnTo>
                    <a:lnTo>
                      <a:pt x="528" y="456"/>
                    </a:lnTo>
                    <a:lnTo>
                      <a:pt x="529" y="456"/>
                    </a:lnTo>
                    <a:lnTo>
                      <a:pt x="529" y="457"/>
                    </a:lnTo>
                    <a:lnTo>
                      <a:pt x="529" y="458"/>
                    </a:lnTo>
                    <a:lnTo>
                      <a:pt x="529" y="458"/>
                    </a:lnTo>
                    <a:lnTo>
                      <a:pt x="530" y="459"/>
                    </a:lnTo>
                    <a:lnTo>
                      <a:pt x="530" y="459"/>
                    </a:lnTo>
                    <a:lnTo>
                      <a:pt x="530" y="461"/>
                    </a:lnTo>
                    <a:lnTo>
                      <a:pt x="530" y="461"/>
                    </a:lnTo>
                    <a:lnTo>
                      <a:pt x="530" y="462"/>
                    </a:lnTo>
                    <a:lnTo>
                      <a:pt x="530" y="463"/>
                    </a:lnTo>
                    <a:lnTo>
                      <a:pt x="531" y="464"/>
                    </a:lnTo>
                    <a:lnTo>
                      <a:pt x="532" y="464"/>
                    </a:lnTo>
                    <a:lnTo>
                      <a:pt x="532" y="465"/>
                    </a:lnTo>
                    <a:lnTo>
                      <a:pt x="533" y="465"/>
                    </a:lnTo>
                    <a:lnTo>
                      <a:pt x="533" y="466"/>
                    </a:lnTo>
                    <a:lnTo>
                      <a:pt x="533" y="467"/>
                    </a:lnTo>
                    <a:lnTo>
                      <a:pt x="533" y="468"/>
                    </a:lnTo>
                    <a:lnTo>
                      <a:pt x="533" y="468"/>
                    </a:lnTo>
                    <a:lnTo>
                      <a:pt x="534" y="468"/>
                    </a:lnTo>
                    <a:lnTo>
                      <a:pt x="534" y="469"/>
                    </a:lnTo>
                    <a:lnTo>
                      <a:pt x="534" y="471"/>
                    </a:lnTo>
                    <a:lnTo>
                      <a:pt x="535" y="472"/>
                    </a:lnTo>
                    <a:lnTo>
                      <a:pt x="536" y="472"/>
                    </a:lnTo>
                    <a:lnTo>
                      <a:pt x="537" y="473"/>
                    </a:lnTo>
                    <a:lnTo>
                      <a:pt x="537" y="473"/>
                    </a:lnTo>
                    <a:lnTo>
                      <a:pt x="537" y="474"/>
                    </a:lnTo>
                    <a:lnTo>
                      <a:pt x="537" y="475"/>
                    </a:lnTo>
                    <a:lnTo>
                      <a:pt x="538" y="475"/>
                    </a:lnTo>
                    <a:lnTo>
                      <a:pt x="539" y="476"/>
                    </a:lnTo>
                    <a:lnTo>
                      <a:pt x="540" y="476"/>
                    </a:lnTo>
                    <a:lnTo>
                      <a:pt x="540" y="477"/>
                    </a:lnTo>
                    <a:lnTo>
                      <a:pt x="540" y="479"/>
                    </a:lnTo>
                    <a:lnTo>
                      <a:pt x="540" y="479"/>
                    </a:lnTo>
                    <a:lnTo>
                      <a:pt x="541" y="480"/>
                    </a:lnTo>
                    <a:lnTo>
                      <a:pt x="541" y="481"/>
                    </a:lnTo>
                    <a:lnTo>
                      <a:pt x="542" y="481"/>
                    </a:lnTo>
                    <a:lnTo>
                      <a:pt x="542" y="482"/>
                    </a:lnTo>
                    <a:lnTo>
                      <a:pt x="543" y="482"/>
                    </a:lnTo>
                    <a:lnTo>
                      <a:pt x="542" y="483"/>
                    </a:lnTo>
                    <a:lnTo>
                      <a:pt x="542" y="484"/>
                    </a:lnTo>
                    <a:lnTo>
                      <a:pt x="542" y="485"/>
                    </a:lnTo>
                    <a:lnTo>
                      <a:pt x="543" y="485"/>
                    </a:lnTo>
                    <a:lnTo>
                      <a:pt x="544" y="485"/>
                    </a:lnTo>
                    <a:lnTo>
                      <a:pt x="543" y="486"/>
                    </a:lnTo>
                    <a:lnTo>
                      <a:pt x="543" y="488"/>
                    </a:lnTo>
                    <a:lnTo>
                      <a:pt x="544" y="488"/>
                    </a:lnTo>
                    <a:lnTo>
                      <a:pt x="544" y="488"/>
                    </a:lnTo>
                    <a:lnTo>
                      <a:pt x="544" y="489"/>
                    </a:lnTo>
                    <a:lnTo>
                      <a:pt x="544" y="489"/>
                    </a:lnTo>
                    <a:lnTo>
                      <a:pt x="544" y="490"/>
                    </a:lnTo>
                    <a:lnTo>
                      <a:pt x="544" y="491"/>
                    </a:lnTo>
                    <a:lnTo>
                      <a:pt x="544" y="492"/>
                    </a:lnTo>
                    <a:lnTo>
                      <a:pt x="544" y="492"/>
                    </a:lnTo>
                    <a:lnTo>
                      <a:pt x="544" y="493"/>
                    </a:lnTo>
                    <a:lnTo>
                      <a:pt x="544" y="494"/>
                    </a:lnTo>
                    <a:lnTo>
                      <a:pt x="545" y="494"/>
                    </a:lnTo>
                    <a:lnTo>
                      <a:pt x="546" y="494"/>
                    </a:lnTo>
                    <a:lnTo>
                      <a:pt x="546" y="495"/>
                    </a:lnTo>
                    <a:lnTo>
                      <a:pt x="545" y="495"/>
                    </a:lnTo>
                    <a:lnTo>
                      <a:pt x="544" y="496"/>
                    </a:lnTo>
                    <a:lnTo>
                      <a:pt x="544" y="496"/>
                    </a:lnTo>
                    <a:lnTo>
                      <a:pt x="544" y="497"/>
                    </a:lnTo>
                    <a:lnTo>
                      <a:pt x="544" y="498"/>
                    </a:lnTo>
                    <a:lnTo>
                      <a:pt x="545" y="498"/>
                    </a:lnTo>
                    <a:lnTo>
                      <a:pt x="546" y="498"/>
                    </a:lnTo>
                    <a:lnTo>
                      <a:pt x="547" y="499"/>
                    </a:lnTo>
                    <a:lnTo>
                      <a:pt x="547" y="499"/>
                    </a:lnTo>
                    <a:lnTo>
                      <a:pt x="547" y="499"/>
                    </a:lnTo>
                    <a:lnTo>
                      <a:pt x="548" y="500"/>
                    </a:lnTo>
                    <a:lnTo>
                      <a:pt x="548" y="501"/>
                    </a:lnTo>
                    <a:lnTo>
                      <a:pt x="548" y="502"/>
                    </a:lnTo>
                    <a:lnTo>
                      <a:pt x="548" y="503"/>
                    </a:lnTo>
                    <a:lnTo>
                      <a:pt x="549" y="503"/>
                    </a:lnTo>
                    <a:lnTo>
                      <a:pt x="549" y="504"/>
                    </a:lnTo>
                    <a:lnTo>
                      <a:pt x="550" y="505"/>
                    </a:lnTo>
                    <a:lnTo>
                      <a:pt x="550" y="506"/>
                    </a:lnTo>
                    <a:lnTo>
                      <a:pt x="550" y="506"/>
                    </a:lnTo>
                    <a:lnTo>
                      <a:pt x="550" y="506"/>
                    </a:lnTo>
                    <a:lnTo>
                      <a:pt x="551" y="506"/>
                    </a:lnTo>
                    <a:lnTo>
                      <a:pt x="552" y="508"/>
                    </a:lnTo>
                    <a:lnTo>
                      <a:pt x="553" y="507"/>
                    </a:lnTo>
                    <a:lnTo>
                      <a:pt x="553" y="509"/>
                    </a:lnTo>
                    <a:lnTo>
                      <a:pt x="553" y="511"/>
                    </a:lnTo>
                    <a:lnTo>
                      <a:pt x="553" y="512"/>
                    </a:lnTo>
                    <a:lnTo>
                      <a:pt x="553" y="513"/>
                    </a:lnTo>
                    <a:lnTo>
                      <a:pt x="553" y="513"/>
                    </a:lnTo>
                    <a:lnTo>
                      <a:pt x="552" y="514"/>
                    </a:lnTo>
                    <a:lnTo>
                      <a:pt x="552" y="515"/>
                    </a:lnTo>
                    <a:lnTo>
                      <a:pt x="551" y="516"/>
                    </a:lnTo>
                    <a:lnTo>
                      <a:pt x="552" y="517"/>
                    </a:lnTo>
                    <a:lnTo>
                      <a:pt x="553" y="517"/>
                    </a:lnTo>
                    <a:lnTo>
                      <a:pt x="554" y="516"/>
                    </a:lnTo>
                    <a:lnTo>
                      <a:pt x="554" y="517"/>
                    </a:lnTo>
                    <a:lnTo>
                      <a:pt x="554" y="517"/>
                    </a:lnTo>
                    <a:lnTo>
                      <a:pt x="554" y="518"/>
                    </a:lnTo>
                    <a:lnTo>
                      <a:pt x="553" y="518"/>
                    </a:lnTo>
                    <a:lnTo>
                      <a:pt x="554" y="519"/>
                    </a:lnTo>
                    <a:lnTo>
                      <a:pt x="554" y="520"/>
                    </a:lnTo>
                    <a:lnTo>
                      <a:pt x="554" y="520"/>
                    </a:lnTo>
                    <a:lnTo>
                      <a:pt x="553" y="520"/>
                    </a:lnTo>
                    <a:lnTo>
                      <a:pt x="553" y="521"/>
                    </a:lnTo>
                    <a:lnTo>
                      <a:pt x="554" y="522"/>
                    </a:lnTo>
                    <a:lnTo>
                      <a:pt x="553" y="523"/>
                    </a:lnTo>
                    <a:lnTo>
                      <a:pt x="554" y="523"/>
                    </a:lnTo>
                    <a:lnTo>
                      <a:pt x="552" y="525"/>
                    </a:lnTo>
                    <a:lnTo>
                      <a:pt x="552" y="526"/>
                    </a:lnTo>
                    <a:lnTo>
                      <a:pt x="553" y="527"/>
                    </a:lnTo>
                    <a:lnTo>
                      <a:pt x="551" y="527"/>
                    </a:lnTo>
                    <a:lnTo>
                      <a:pt x="550" y="527"/>
                    </a:lnTo>
                    <a:lnTo>
                      <a:pt x="551" y="528"/>
                    </a:lnTo>
                    <a:lnTo>
                      <a:pt x="552" y="528"/>
                    </a:lnTo>
                    <a:lnTo>
                      <a:pt x="552" y="529"/>
                    </a:lnTo>
                    <a:lnTo>
                      <a:pt x="552" y="530"/>
                    </a:lnTo>
                    <a:lnTo>
                      <a:pt x="553" y="530"/>
                    </a:lnTo>
                    <a:lnTo>
                      <a:pt x="553" y="530"/>
                    </a:lnTo>
                    <a:lnTo>
                      <a:pt x="553" y="531"/>
                    </a:lnTo>
                    <a:lnTo>
                      <a:pt x="552" y="532"/>
                    </a:lnTo>
                    <a:lnTo>
                      <a:pt x="551" y="532"/>
                    </a:lnTo>
                    <a:lnTo>
                      <a:pt x="550" y="532"/>
                    </a:lnTo>
                    <a:lnTo>
                      <a:pt x="549" y="533"/>
                    </a:lnTo>
                    <a:lnTo>
                      <a:pt x="549" y="534"/>
                    </a:lnTo>
                    <a:lnTo>
                      <a:pt x="549" y="534"/>
                    </a:lnTo>
                    <a:lnTo>
                      <a:pt x="549" y="535"/>
                    </a:lnTo>
                    <a:lnTo>
                      <a:pt x="550" y="536"/>
                    </a:lnTo>
                    <a:lnTo>
                      <a:pt x="550" y="537"/>
                    </a:lnTo>
                    <a:lnTo>
                      <a:pt x="549" y="537"/>
                    </a:lnTo>
                    <a:lnTo>
                      <a:pt x="548" y="537"/>
                    </a:lnTo>
                    <a:lnTo>
                      <a:pt x="548" y="537"/>
                    </a:lnTo>
                    <a:lnTo>
                      <a:pt x="547" y="538"/>
                    </a:lnTo>
                    <a:lnTo>
                      <a:pt x="548" y="539"/>
                    </a:lnTo>
                    <a:lnTo>
                      <a:pt x="549" y="538"/>
                    </a:lnTo>
                    <a:lnTo>
                      <a:pt x="550" y="538"/>
                    </a:lnTo>
                    <a:lnTo>
                      <a:pt x="550" y="539"/>
                    </a:lnTo>
                    <a:lnTo>
                      <a:pt x="549" y="540"/>
                    </a:lnTo>
                    <a:lnTo>
                      <a:pt x="548" y="540"/>
                    </a:lnTo>
                    <a:lnTo>
                      <a:pt x="548" y="541"/>
                    </a:lnTo>
                    <a:lnTo>
                      <a:pt x="548" y="541"/>
                    </a:lnTo>
                    <a:lnTo>
                      <a:pt x="549" y="541"/>
                    </a:lnTo>
                    <a:lnTo>
                      <a:pt x="549" y="542"/>
                    </a:lnTo>
                    <a:lnTo>
                      <a:pt x="548" y="542"/>
                    </a:lnTo>
                    <a:lnTo>
                      <a:pt x="547" y="543"/>
                    </a:lnTo>
                    <a:lnTo>
                      <a:pt x="547" y="543"/>
                    </a:lnTo>
                    <a:lnTo>
                      <a:pt x="546" y="543"/>
                    </a:lnTo>
                    <a:lnTo>
                      <a:pt x="546" y="544"/>
                    </a:lnTo>
                    <a:lnTo>
                      <a:pt x="545" y="544"/>
                    </a:lnTo>
                    <a:lnTo>
                      <a:pt x="545" y="544"/>
                    </a:lnTo>
                    <a:lnTo>
                      <a:pt x="545" y="545"/>
                    </a:lnTo>
                    <a:lnTo>
                      <a:pt x="545" y="547"/>
                    </a:lnTo>
                    <a:lnTo>
                      <a:pt x="544" y="547"/>
                    </a:lnTo>
                    <a:lnTo>
                      <a:pt x="544" y="548"/>
                    </a:lnTo>
                    <a:lnTo>
                      <a:pt x="544" y="548"/>
                    </a:lnTo>
                    <a:lnTo>
                      <a:pt x="545" y="549"/>
                    </a:lnTo>
                    <a:lnTo>
                      <a:pt x="546" y="549"/>
                    </a:lnTo>
                    <a:lnTo>
                      <a:pt x="547" y="549"/>
                    </a:lnTo>
                    <a:lnTo>
                      <a:pt x="546" y="550"/>
                    </a:lnTo>
                    <a:lnTo>
                      <a:pt x="545" y="550"/>
                    </a:lnTo>
                    <a:lnTo>
                      <a:pt x="544" y="550"/>
                    </a:lnTo>
                    <a:lnTo>
                      <a:pt x="544" y="550"/>
                    </a:lnTo>
                    <a:lnTo>
                      <a:pt x="544" y="552"/>
                    </a:lnTo>
                    <a:lnTo>
                      <a:pt x="545" y="553"/>
                    </a:lnTo>
                    <a:lnTo>
                      <a:pt x="546" y="553"/>
                    </a:lnTo>
                    <a:lnTo>
                      <a:pt x="547" y="553"/>
                    </a:lnTo>
                    <a:lnTo>
                      <a:pt x="547" y="553"/>
                    </a:lnTo>
                    <a:lnTo>
                      <a:pt x="548" y="553"/>
                    </a:lnTo>
                    <a:lnTo>
                      <a:pt x="550" y="553"/>
                    </a:lnTo>
                    <a:lnTo>
                      <a:pt x="551" y="554"/>
                    </a:lnTo>
                    <a:lnTo>
                      <a:pt x="551" y="555"/>
                    </a:lnTo>
                    <a:lnTo>
                      <a:pt x="552" y="554"/>
                    </a:lnTo>
                    <a:lnTo>
                      <a:pt x="553" y="555"/>
                    </a:lnTo>
                    <a:lnTo>
                      <a:pt x="554" y="555"/>
                    </a:lnTo>
                    <a:lnTo>
                      <a:pt x="555" y="557"/>
                    </a:lnTo>
                    <a:lnTo>
                      <a:pt x="554" y="557"/>
                    </a:lnTo>
                    <a:lnTo>
                      <a:pt x="554" y="558"/>
                    </a:lnTo>
                    <a:lnTo>
                      <a:pt x="554" y="558"/>
                    </a:lnTo>
                    <a:lnTo>
                      <a:pt x="553" y="558"/>
                    </a:lnTo>
                    <a:lnTo>
                      <a:pt x="553" y="558"/>
                    </a:lnTo>
                    <a:lnTo>
                      <a:pt x="554" y="559"/>
                    </a:lnTo>
                    <a:lnTo>
                      <a:pt x="554" y="559"/>
                    </a:lnTo>
                    <a:lnTo>
                      <a:pt x="554" y="561"/>
                    </a:lnTo>
                    <a:lnTo>
                      <a:pt x="554" y="562"/>
                    </a:lnTo>
                    <a:lnTo>
                      <a:pt x="554" y="563"/>
                    </a:lnTo>
                    <a:lnTo>
                      <a:pt x="557" y="565"/>
                    </a:lnTo>
                    <a:lnTo>
                      <a:pt x="557" y="565"/>
                    </a:lnTo>
                    <a:lnTo>
                      <a:pt x="556" y="565"/>
                    </a:lnTo>
                    <a:lnTo>
                      <a:pt x="556" y="566"/>
                    </a:lnTo>
                    <a:lnTo>
                      <a:pt x="557" y="566"/>
                    </a:lnTo>
                    <a:lnTo>
                      <a:pt x="557" y="566"/>
                    </a:lnTo>
                    <a:lnTo>
                      <a:pt x="557" y="568"/>
                    </a:lnTo>
                    <a:lnTo>
                      <a:pt x="557" y="569"/>
                    </a:lnTo>
                    <a:lnTo>
                      <a:pt x="557" y="572"/>
                    </a:lnTo>
                    <a:lnTo>
                      <a:pt x="556" y="572"/>
                    </a:lnTo>
                    <a:lnTo>
                      <a:pt x="556" y="573"/>
                    </a:lnTo>
                    <a:lnTo>
                      <a:pt x="555" y="573"/>
                    </a:lnTo>
                    <a:lnTo>
                      <a:pt x="554" y="573"/>
                    </a:lnTo>
                    <a:lnTo>
                      <a:pt x="553" y="574"/>
                    </a:lnTo>
                    <a:lnTo>
                      <a:pt x="553" y="575"/>
                    </a:lnTo>
                    <a:lnTo>
                      <a:pt x="554" y="574"/>
                    </a:lnTo>
                    <a:lnTo>
                      <a:pt x="554" y="575"/>
                    </a:lnTo>
                    <a:lnTo>
                      <a:pt x="554" y="575"/>
                    </a:lnTo>
                    <a:lnTo>
                      <a:pt x="553" y="576"/>
                    </a:lnTo>
                    <a:lnTo>
                      <a:pt x="554" y="576"/>
                    </a:lnTo>
                    <a:lnTo>
                      <a:pt x="554" y="576"/>
                    </a:lnTo>
                    <a:lnTo>
                      <a:pt x="555" y="576"/>
                    </a:lnTo>
                    <a:lnTo>
                      <a:pt x="555" y="577"/>
                    </a:lnTo>
                    <a:lnTo>
                      <a:pt x="555" y="578"/>
                    </a:lnTo>
                    <a:lnTo>
                      <a:pt x="555" y="579"/>
                    </a:lnTo>
                    <a:lnTo>
                      <a:pt x="557" y="579"/>
                    </a:lnTo>
                    <a:lnTo>
                      <a:pt x="557" y="579"/>
                    </a:lnTo>
                    <a:lnTo>
                      <a:pt x="557" y="579"/>
                    </a:lnTo>
                    <a:lnTo>
                      <a:pt x="558" y="580"/>
                    </a:lnTo>
                    <a:lnTo>
                      <a:pt x="558" y="581"/>
                    </a:lnTo>
                    <a:lnTo>
                      <a:pt x="557" y="582"/>
                    </a:lnTo>
                    <a:lnTo>
                      <a:pt x="557" y="582"/>
                    </a:lnTo>
                    <a:lnTo>
                      <a:pt x="556" y="582"/>
                    </a:lnTo>
                    <a:lnTo>
                      <a:pt x="557" y="582"/>
                    </a:lnTo>
                    <a:lnTo>
                      <a:pt x="557" y="584"/>
                    </a:lnTo>
                    <a:lnTo>
                      <a:pt x="557" y="585"/>
                    </a:lnTo>
                    <a:lnTo>
                      <a:pt x="557" y="585"/>
                    </a:lnTo>
                    <a:lnTo>
                      <a:pt x="556" y="585"/>
                    </a:lnTo>
                    <a:lnTo>
                      <a:pt x="556" y="587"/>
                    </a:lnTo>
                    <a:lnTo>
                      <a:pt x="557" y="587"/>
                    </a:lnTo>
                    <a:lnTo>
                      <a:pt x="557" y="588"/>
                    </a:lnTo>
                    <a:lnTo>
                      <a:pt x="559" y="588"/>
                    </a:lnTo>
                    <a:lnTo>
                      <a:pt x="560" y="588"/>
                    </a:lnTo>
                    <a:lnTo>
                      <a:pt x="560" y="589"/>
                    </a:lnTo>
                    <a:lnTo>
                      <a:pt x="559" y="589"/>
                    </a:lnTo>
                    <a:lnTo>
                      <a:pt x="559" y="589"/>
                    </a:lnTo>
                    <a:lnTo>
                      <a:pt x="559" y="590"/>
                    </a:lnTo>
                    <a:lnTo>
                      <a:pt x="559" y="591"/>
                    </a:lnTo>
                    <a:lnTo>
                      <a:pt x="558" y="591"/>
                    </a:lnTo>
                    <a:lnTo>
                      <a:pt x="557" y="592"/>
                    </a:lnTo>
                    <a:lnTo>
                      <a:pt x="558" y="592"/>
                    </a:lnTo>
                    <a:lnTo>
                      <a:pt x="558" y="593"/>
                    </a:lnTo>
                    <a:lnTo>
                      <a:pt x="557" y="593"/>
                    </a:lnTo>
                    <a:lnTo>
                      <a:pt x="557" y="592"/>
                    </a:lnTo>
                    <a:lnTo>
                      <a:pt x="557" y="592"/>
                    </a:lnTo>
                    <a:lnTo>
                      <a:pt x="556" y="592"/>
                    </a:lnTo>
                    <a:lnTo>
                      <a:pt x="557" y="592"/>
                    </a:lnTo>
                    <a:lnTo>
                      <a:pt x="556" y="593"/>
                    </a:lnTo>
                    <a:lnTo>
                      <a:pt x="555" y="592"/>
                    </a:lnTo>
                    <a:lnTo>
                      <a:pt x="554" y="592"/>
                    </a:lnTo>
                    <a:lnTo>
                      <a:pt x="554" y="592"/>
                    </a:lnTo>
                    <a:lnTo>
                      <a:pt x="554" y="593"/>
                    </a:lnTo>
                    <a:lnTo>
                      <a:pt x="554" y="594"/>
                    </a:lnTo>
                    <a:lnTo>
                      <a:pt x="554" y="595"/>
                    </a:lnTo>
                    <a:lnTo>
                      <a:pt x="553" y="594"/>
                    </a:lnTo>
                    <a:lnTo>
                      <a:pt x="552" y="594"/>
                    </a:lnTo>
                    <a:lnTo>
                      <a:pt x="552" y="595"/>
                    </a:lnTo>
                    <a:lnTo>
                      <a:pt x="552" y="596"/>
                    </a:lnTo>
                    <a:lnTo>
                      <a:pt x="551" y="596"/>
                    </a:lnTo>
                    <a:lnTo>
                      <a:pt x="550" y="596"/>
                    </a:lnTo>
                    <a:lnTo>
                      <a:pt x="550" y="597"/>
                    </a:lnTo>
                    <a:lnTo>
                      <a:pt x="550" y="596"/>
                    </a:lnTo>
                    <a:lnTo>
                      <a:pt x="549" y="596"/>
                    </a:lnTo>
                    <a:lnTo>
                      <a:pt x="548" y="596"/>
                    </a:lnTo>
                    <a:lnTo>
                      <a:pt x="548" y="596"/>
                    </a:lnTo>
                    <a:lnTo>
                      <a:pt x="548" y="597"/>
                    </a:lnTo>
                    <a:lnTo>
                      <a:pt x="548" y="598"/>
                    </a:lnTo>
                    <a:lnTo>
                      <a:pt x="547" y="598"/>
                    </a:lnTo>
                    <a:lnTo>
                      <a:pt x="547" y="599"/>
                    </a:lnTo>
                    <a:lnTo>
                      <a:pt x="546" y="599"/>
                    </a:lnTo>
                    <a:lnTo>
                      <a:pt x="544" y="599"/>
                    </a:lnTo>
                    <a:lnTo>
                      <a:pt x="544" y="599"/>
                    </a:lnTo>
                    <a:lnTo>
                      <a:pt x="544" y="599"/>
                    </a:lnTo>
                    <a:lnTo>
                      <a:pt x="543" y="599"/>
                    </a:lnTo>
                    <a:lnTo>
                      <a:pt x="542" y="598"/>
                    </a:lnTo>
                    <a:lnTo>
                      <a:pt x="542" y="597"/>
                    </a:lnTo>
                    <a:lnTo>
                      <a:pt x="542" y="593"/>
                    </a:lnTo>
                    <a:lnTo>
                      <a:pt x="543" y="593"/>
                    </a:lnTo>
                    <a:lnTo>
                      <a:pt x="543" y="592"/>
                    </a:lnTo>
                    <a:lnTo>
                      <a:pt x="542" y="592"/>
                    </a:lnTo>
                    <a:lnTo>
                      <a:pt x="541" y="592"/>
                    </a:lnTo>
                    <a:lnTo>
                      <a:pt x="540" y="592"/>
                    </a:lnTo>
                    <a:lnTo>
                      <a:pt x="540" y="592"/>
                    </a:lnTo>
                    <a:lnTo>
                      <a:pt x="540" y="593"/>
                    </a:lnTo>
                    <a:lnTo>
                      <a:pt x="539" y="593"/>
                    </a:lnTo>
                    <a:lnTo>
                      <a:pt x="538" y="594"/>
                    </a:lnTo>
                    <a:lnTo>
                      <a:pt x="537" y="594"/>
                    </a:lnTo>
                    <a:lnTo>
                      <a:pt x="537" y="594"/>
                    </a:lnTo>
                    <a:lnTo>
                      <a:pt x="537" y="592"/>
                    </a:lnTo>
                    <a:lnTo>
                      <a:pt x="537" y="592"/>
                    </a:lnTo>
                    <a:lnTo>
                      <a:pt x="536" y="591"/>
                    </a:lnTo>
                    <a:lnTo>
                      <a:pt x="535" y="591"/>
                    </a:lnTo>
                    <a:lnTo>
                      <a:pt x="534" y="591"/>
                    </a:lnTo>
                    <a:lnTo>
                      <a:pt x="533" y="591"/>
                    </a:lnTo>
                    <a:lnTo>
                      <a:pt x="532" y="592"/>
                    </a:lnTo>
                    <a:lnTo>
                      <a:pt x="530" y="592"/>
                    </a:lnTo>
                    <a:lnTo>
                      <a:pt x="529" y="590"/>
                    </a:lnTo>
                    <a:lnTo>
                      <a:pt x="529" y="589"/>
                    </a:lnTo>
                    <a:lnTo>
                      <a:pt x="530" y="589"/>
                    </a:lnTo>
                    <a:lnTo>
                      <a:pt x="530" y="589"/>
                    </a:lnTo>
                    <a:lnTo>
                      <a:pt x="531" y="589"/>
                    </a:lnTo>
                    <a:lnTo>
                      <a:pt x="532" y="589"/>
                    </a:lnTo>
                    <a:lnTo>
                      <a:pt x="531" y="589"/>
                    </a:lnTo>
                    <a:lnTo>
                      <a:pt x="531" y="588"/>
                    </a:lnTo>
                    <a:lnTo>
                      <a:pt x="530" y="588"/>
                    </a:lnTo>
                    <a:lnTo>
                      <a:pt x="528" y="588"/>
                    </a:lnTo>
                    <a:lnTo>
                      <a:pt x="527" y="589"/>
                    </a:lnTo>
                    <a:lnTo>
                      <a:pt x="526" y="589"/>
                    </a:lnTo>
                    <a:lnTo>
                      <a:pt x="523" y="589"/>
                    </a:lnTo>
                    <a:lnTo>
                      <a:pt x="523" y="589"/>
                    </a:lnTo>
                    <a:lnTo>
                      <a:pt x="520" y="591"/>
                    </a:lnTo>
                    <a:lnTo>
                      <a:pt x="519" y="591"/>
                    </a:lnTo>
                    <a:lnTo>
                      <a:pt x="519" y="592"/>
                    </a:lnTo>
                    <a:lnTo>
                      <a:pt x="518" y="592"/>
                    </a:lnTo>
                    <a:lnTo>
                      <a:pt x="518" y="593"/>
                    </a:lnTo>
                    <a:lnTo>
                      <a:pt x="518" y="594"/>
                    </a:lnTo>
                    <a:lnTo>
                      <a:pt x="519" y="595"/>
                    </a:lnTo>
                    <a:lnTo>
                      <a:pt x="519" y="596"/>
                    </a:lnTo>
                    <a:lnTo>
                      <a:pt x="519" y="596"/>
                    </a:lnTo>
                    <a:lnTo>
                      <a:pt x="519" y="598"/>
                    </a:lnTo>
                    <a:lnTo>
                      <a:pt x="519" y="597"/>
                    </a:lnTo>
                    <a:lnTo>
                      <a:pt x="519" y="598"/>
                    </a:lnTo>
                    <a:lnTo>
                      <a:pt x="519" y="599"/>
                    </a:lnTo>
                    <a:lnTo>
                      <a:pt x="519" y="599"/>
                    </a:lnTo>
                    <a:lnTo>
                      <a:pt x="518" y="600"/>
                    </a:lnTo>
                    <a:lnTo>
                      <a:pt x="517" y="599"/>
                    </a:lnTo>
                    <a:lnTo>
                      <a:pt x="517" y="597"/>
                    </a:lnTo>
                    <a:lnTo>
                      <a:pt x="518" y="596"/>
                    </a:lnTo>
                    <a:lnTo>
                      <a:pt x="517" y="595"/>
                    </a:lnTo>
                    <a:lnTo>
                      <a:pt x="517" y="594"/>
                    </a:lnTo>
                    <a:lnTo>
                      <a:pt x="516" y="594"/>
                    </a:lnTo>
                    <a:lnTo>
                      <a:pt x="516" y="594"/>
                    </a:lnTo>
                    <a:lnTo>
                      <a:pt x="514" y="595"/>
                    </a:lnTo>
                    <a:lnTo>
                      <a:pt x="512" y="596"/>
                    </a:lnTo>
                    <a:lnTo>
                      <a:pt x="510" y="596"/>
                    </a:lnTo>
                    <a:lnTo>
                      <a:pt x="509" y="596"/>
                    </a:lnTo>
                    <a:lnTo>
                      <a:pt x="507" y="596"/>
                    </a:lnTo>
                    <a:lnTo>
                      <a:pt x="507" y="596"/>
                    </a:lnTo>
                    <a:lnTo>
                      <a:pt x="508" y="597"/>
                    </a:lnTo>
                    <a:lnTo>
                      <a:pt x="509" y="597"/>
                    </a:lnTo>
                    <a:lnTo>
                      <a:pt x="510" y="598"/>
                    </a:lnTo>
                    <a:lnTo>
                      <a:pt x="511" y="599"/>
                    </a:lnTo>
                    <a:lnTo>
                      <a:pt x="510" y="600"/>
                    </a:lnTo>
                    <a:lnTo>
                      <a:pt x="509" y="600"/>
                    </a:lnTo>
                    <a:lnTo>
                      <a:pt x="509" y="599"/>
                    </a:lnTo>
                    <a:lnTo>
                      <a:pt x="508" y="599"/>
                    </a:lnTo>
                    <a:lnTo>
                      <a:pt x="507" y="599"/>
                    </a:lnTo>
                    <a:lnTo>
                      <a:pt x="506" y="599"/>
                    </a:lnTo>
                    <a:lnTo>
                      <a:pt x="506" y="599"/>
                    </a:lnTo>
                    <a:lnTo>
                      <a:pt x="503" y="599"/>
                    </a:lnTo>
                    <a:lnTo>
                      <a:pt x="502" y="600"/>
                    </a:lnTo>
                    <a:lnTo>
                      <a:pt x="502" y="601"/>
                    </a:lnTo>
                    <a:lnTo>
                      <a:pt x="502" y="602"/>
                    </a:lnTo>
                    <a:lnTo>
                      <a:pt x="502" y="602"/>
                    </a:lnTo>
                    <a:lnTo>
                      <a:pt x="501" y="602"/>
                    </a:lnTo>
                    <a:lnTo>
                      <a:pt x="500" y="601"/>
                    </a:lnTo>
                    <a:lnTo>
                      <a:pt x="499" y="601"/>
                    </a:lnTo>
                    <a:lnTo>
                      <a:pt x="499" y="600"/>
                    </a:lnTo>
                    <a:lnTo>
                      <a:pt x="499" y="599"/>
                    </a:lnTo>
                    <a:lnTo>
                      <a:pt x="501" y="599"/>
                    </a:lnTo>
                    <a:lnTo>
                      <a:pt x="502" y="598"/>
                    </a:lnTo>
                    <a:lnTo>
                      <a:pt x="502" y="597"/>
                    </a:lnTo>
                    <a:lnTo>
                      <a:pt x="502" y="597"/>
                    </a:lnTo>
                    <a:lnTo>
                      <a:pt x="501" y="596"/>
                    </a:lnTo>
                    <a:lnTo>
                      <a:pt x="501" y="595"/>
                    </a:lnTo>
                    <a:lnTo>
                      <a:pt x="500" y="595"/>
                    </a:lnTo>
                    <a:lnTo>
                      <a:pt x="499" y="595"/>
                    </a:lnTo>
                    <a:lnTo>
                      <a:pt x="499" y="596"/>
                    </a:lnTo>
                    <a:lnTo>
                      <a:pt x="498" y="596"/>
                    </a:lnTo>
                    <a:lnTo>
                      <a:pt x="496" y="596"/>
                    </a:lnTo>
                    <a:lnTo>
                      <a:pt x="494" y="596"/>
                    </a:lnTo>
                    <a:lnTo>
                      <a:pt x="493" y="597"/>
                    </a:lnTo>
                    <a:lnTo>
                      <a:pt x="494" y="599"/>
                    </a:lnTo>
                    <a:lnTo>
                      <a:pt x="494" y="599"/>
                    </a:lnTo>
                    <a:lnTo>
                      <a:pt x="493" y="600"/>
                    </a:lnTo>
                    <a:lnTo>
                      <a:pt x="492" y="600"/>
                    </a:lnTo>
                    <a:lnTo>
                      <a:pt x="492" y="600"/>
                    </a:lnTo>
                    <a:lnTo>
                      <a:pt x="491" y="599"/>
                    </a:lnTo>
                    <a:lnTo>
                      <a:pt x="491" y="599"/>
                    </a:lnTo>
                    <a:lnTo>
                      <a:pt x="491" y="598"/>
                    </a:lnTo>
                    <a:lnTo>
                      <a:pt x="490" y="597"/>
                    </a:lnTo>
                    <a:lnTo>
                      <a:pt x="488" y="596"/>
                    </a:lnTo>
                    <a:lnTo>
                      <a:pt x="488" y="595"/>
                    </a:lnTo>
                    <a:lnTo>
                      <a:pt x="489" y="594"/>
                    </a:lnTo>
                    <a:lnTo>
                      <a:pt x="489" y="593"/>
                    </a:lnTo>
                    <a:lnTo>
                      <a:pt x="488" y="593"/>
                    </a:lnTo>
                    <a:lnTo>
                      <a:pt x="488" y="592"/>
                    </a:lnTo>
                    <a:lnTo>
                      <a:pt x="489" y="592"/>
                    </a:lnTo>
                    <a:lnTo>
                      <a:pt x="489" y="591"/>
                    </a:lnTo>
                    <a:lnTo>
                      <a:pt x="488" y="591"/>
                    </a:lnTo>
                    <a:lnTo>
                      <a:pt x="488" y="592"/>
                    </a:lnTo>
                    <a:lnTo>
                      <a:pt x="488" y="594"/>
                    </a:lnTo>
                    <a:lnTo>
                      <a:pt x="487" y="595"/>
                    </a:lnTo>
                    <a:lnTo>
                      <a:pt x="486" y="595"/>
                    </a:lnTo>
                    <a:lnTo>
                      <a:pt x="485" y="595"/>
                    </a:lnTo>
                    <a:lnTo>
                      <a:pt x="485" y="595"/>
                    </a:lnTo>
                    <a:lnTo>
                      <a:pt x="484" y="594"/>
                    </a:lnTo>
                    <a:lnTo>
                      <a:pt x="483" y="594"/>
                    </a:lnTo>
                    <a:lnTo>
                      <a:pt x="483" y="595"/>
                    </a:lnTo>
                    <a:lnTo>
                      <a:pt x="482" y="596"/>
                    </a:lnTo>
                    <a:lnTo>
                      <a:pt x="482" y="596"/>
                    </a:lnTo>
                    <a:lnTo>
                      <a:pt x="481" y="595"/>
                    </a:lnTo>
                    <a:lnTo>
                      <a:pt x="480" y="595"/>
                    </a:lnTo>
                    <a:lnTo>
                      <a:pt x="479" y="594"/>
                    </a:lnTo>
                    <a:lnTo>
                      <a:pt x="477" y="595"/>
                    </a:lnTo>
                    <a:lnTo>
                      <a:pt x="476" y="594"/>
                    </a:lnTo>
                    <a:lnTo>
                      <a:pt x="476" y="593"/>
                    </a:lnTo>
                    <a:lnTo>
                      <a:pt x="475" y="592"/>
                    </a:lnTo>
                    <a:lnTo>
                      <a:pt x="474" y="592"/>
                    </a:lnTo>
                    <a:lnTo>
                      <a:pt x="472" y="592"/>
                    </a:lnTo>
                    <a:lnTo>
                      <a:pt x="471" y="592"/>
                    </a:lnTo>
                    <a:lnTo>
                      <a:pt x="471" y="592"/>
                    </a:lnTo>
                    <a:lnTo>
                      <a:pt x="470" y="591"/>
                    </a:lnTo>
                    <a:lnTo>
                      <a:pt x="470" y="590"/>
                    </a:lnTo>
                    <a:lnTo>
                      <a:pt x="470" y="589"/>
                    </a:lnTo>
                    <a:lnTo>
                      <a:pt x="469" y="589"/>
                    </a:lnTo>
                    <a:lnTo>
                      <a:pt x="468" y="587"/>
                    </a:lnTo>
                    <a:lnTo>
                      <a:pt x="466" y="586"/>
                    </a:lnTo>
                    <a:lnTo>
                      <a:pt x="466" y="585"/>
                    </a:lnTo>
                    <a:lnTo>
                      <a:pt x="465" y="585"/>
                    </a:lnTo>
                    <a:lnTo>
                      <a:pt x="464" y="585"/>
                    </a:lnTo>
                    <a:lnTo>
                      <a:pt x="465" y="586"/>
                    </a:lnTo>
                    <a:lnTo>
                      <a:pt x="464" y="587"/>
                    </a:lnTo>
                    <a:lnTo>
                      <a:pt x="464" y="589"/>
                    </a:lnTo>
                    <a:lnTo>
                      <a:pt x="464" y="589"/>
                    </a:lnTo>
                    <a:lnTo>
                      <a:pt x="464" y="590"/>
                    </a:lnTo>
                    <a:lnTo>
                      <a:pt x="462" y="591"/>
                    </a:lnTo>
                    <a:lnTo>
                      <a:pt x="461" y="591"/>
                    </a:lnTo>
                    <a:lnTo>
                      <a:pt x="461" y="590"/>
                    </a:lnTo>
                    <a:lnTo>
                      <a:pt x="461" y="589"/>
                    </a:lnTo>
                    <a:lnTo>
                      <a:pt x="460" y="589"/>
                    </a:lnTo>
                    <a:lnTo>
                      <a:pt x="459" y="589"/>
                    </a:lnTo>
                    <a:lnTo>
                      <a:pt x="459" y="589"/>
                    </a:lnTo>
                    <a:lnTo>
                      <a:pt x="459" y="590"/>
                    </a:lnTo>
                    <a:lnTo>
                      <a:pt x="459" y="591"/>
                    </a:lnTo>
                    <a:lnTo>
                      <a:pt x="458" y="592"/>
                    </a:lnTo>
                    <a:lnTo>
                      <a:pt x="457" y="592"/>
                    </a:lnTo>
                    <a:lnTo>
                      <a:pt x="457" y="592"/>
                    </a:lnTo>
                    <a:lnTo>
                      <a:pt x="456" y="592"/>
                    </a:lnTo>
                    <a:lnTo>
                      <a:pt x="456" y="593"/>
                    </a:lnTo>
                    <a:lnTo>
                      <a:pt x="456" y="594"/>
                    </a:lnTo>
                    <a:lnTo>
                      <a:pt x="455" y="594"/>
                    </a:lnTo>
                    <a:lnTo>
                      <a:pt x="454" y="594"/>
                    </a:lnTo>
                    <a:lnTo>
                      <a:pt x="452" y="593"/>
                    </a:lnTo>
                    <a:lnTo>
                      <a:pt x="451" y="593"/>
                    </a:lnTo>
                    <a:lnTo>
                      <a:pt x="451" y="592"/>
                    </a:lnTo>
                    <a:lnTo>
                      <a:pt x="450" y="592"/>
                    </a:lnTo>
                    <a:lnTo>
                      <a:pt x="449" y="592"/>
                    </a:lnTo>
                    <a:lnTo>
                      <a:pt x="449" y="592"/>
                    </a:lnTo>
                    <a:lnTo>
                      <a:pt x="447" y="592"/>
                    </a:lnTo>
                    <a:lnTo>
                      <a:pt x="447" y="592"/>
                    </a:lnTo>
                    <a:lnTo>
                      <a:pt x="446" y="593"/>
                    </a:lnTo>
                    <a:lnTo>
                      <a:pt x="445" y="593"/>
                    </a:lnTo>
                    <a:lnTo>
                      <a:pt x="444" y="594"/>
                    </a:lnTo>
                    <a:lnTo>
                      <a:pt x="444" y="594"/>
                    </a:lnTo>
                    <a:lnTo>
                      <a:pt x="444" y="593"/>
                    </a:lnTo>
                    <a:lnTo>
                      <a:pt x="444" y="592"/>
                    </a:lnTo>
                    <a:lnTo>
                      <a:pt x="444" y="592"/>
                    </a:lnTo>
                    <a:lnTo>
                      <a:pt x="444" y="591"/>
                    </a:lnTo>
                    <a:lnTo>
                      <a:pt x="442" y="592"/>
                    </a:lnTo>
                    <a:lnTo>
                      <a:pt x="441" y="592"/>
                    </a:lnTo>
                    <a:lnTo>
                      <a:pt x="440" y="591"/>
                    </a:lnTo>
                    <a:lnTo>
                      <a:pt x="440" y="590"/>
                    </a:lnTo>
                    <a:lnTo>
                      <a:pt x="440" y="589"/>
                    </a:lnTo>
                    <a:lnTo>
                      <a:pt x="439" y="589"/>
                    </a:lnTo>
                    <a:lnTo>
                      <a:pt x="437" y="590"/>
                    </a:lnTo>
                    <a:lnTo>
                      <a:pt x="436" y="590"/>
                    </a:lnTo>
                    <a:lnTo>
                      <a:pt x="435" y="589"/>
                    </a:lnTo>
                    <a:lnTo>
                      <a:pt x="434" y="589"/>
                    </a:lnTo>
                    <a:lnTo>
                      <a:pt x="434" y="588"/>
                    </a:lnTo>
                    <a:lnTo>
                      <a:pt x="433" y="587"/>
                    </a:lnTo>
                    <a:lnTo>
                      <a:pt x="431" y="587"/>
                    </a:lnTo>
                    <a:lnTo>
                      <a:pt x="430" y="587"/>
                    </a:lnTo>
                    <a:lnTo>
                      <a:pt x="430" y="587"/>
                    </a:lnTo>
                    <a:lnTo>
                      <a:pt x="429" y="586"/>
                    </a:lnTo>
                    <a:lnTo>
                      <a:pt x="427" y="586"/>
                    </a:lnTo>
                    <a:lnTo>
                      <a:pt x="425" y="585"/>
                    </a:lnTo>
                    <a:lnTo>
                      <a:pt x="424" y="584"/>
                    </a:lnTo>
                    <a:lnTo>
                      <a:pt x="423" y="583"/>
                    </a:lnTo>
                    <a:lnTo>
                      <a:pt x="423" y="584"/>
                    </a:lnTo>
                    <a:lnTo>
                      <a:pt x="420" y="584"/>
                    </a:lnTo>
                    <a:lnTo>
                      <a:pt x="419" y="584"/>
                    </a:lnTo>
                    <a:lnTo>
                      <a:pt x="418" y="584"/>
                    </a:lnTo>
                    <a:lnTo>
                      <a:pt x="417" y="585"/>
                    </a:lnTo>
                    <a:lnTo>
                      <a:pt x="416" y="585"/>
                    </a:lnTo>
                    <a:lnTo>
                      <a:pt x="416" y="585"/>
                    </a:lnTo>
                    <a:lnTo>
                      <a:pt x="414" y="585"/>
                    </a:lnTo>
                    <a:lnTo>
                      <a:pt x="414" y="585"/>
                    </a:lnTo>
                    <a:lnTo>
                      <a:pt x="413" y="585"/>
                    </a:lnTo>
                    <a:lnTo>
                      <a:pt x="412" y="585"/>
                    </a:lnTo>
                    <a:lnTo>
                      <a:pt x="412" y="584"/>
                    </a:lnTo>
                    <a:lnTo>
                      <a:pt x="411" y="583"/>
                    </a:lnTo>
                    <a:lnTo>
                      <a:pt x="410" y="582"/>
                    </a:lnTo>
                    <a:lnTo>
                      <a:pt x="409" y="582"/>
                    </a:lnTo>
                    <a:lnTo>
                      <a:pt x="409" y="582"/>
                    </a:lnTo>
                    <a:lnTo>
                      <a:pt x="408" y="582"/>
                    </a:lnTo>
                    <a:lnTo>
                      <a:pt x="406" y="582"/>
                    </a:lnTo>
                    <a:lnTo>
                      <a:pt x="406" y="581"/>
                    </a:lnTo>
                    <a:lnTo>
                      <a:pt x="406" y="580"/>
                    </a:lnTo>
                    <a:lnTo>
                      <a:pt x="405" y="579"/>
                    </a:lnTo>
                    <a:lnTo>
                      <a:pt x="403" y="579"/>
                    </a:lnTo>
                    <a:lnTo>
                      <a:pt x="402" y="580"/>
                    </a:lnTo>
                    <a:lnTo>
                      <a:pt x="402" y="581"/>
                    </a:lnTo>
                    <a:lnTo>
                      <a:pt x="401" y="581"/>
                    </a:lnTo>
                    <a:lnTo>
                      <a:pt x="400" y="581"/>
                    </a:lnTo>
                    <a:lnTo>
                      <a:pt x="399" y="579"/>
                    </a:lnTo>
                    <a:lnTo>
                      <a:pt x="399" y="579"/>
                    </a:lnTo>
                    <a:lnTo>
                      <a:pt x="399" y="578"/>
                    </a:lnTo>
                    <a:lnTo>
                      <a:pt x="399" y="577"/>
                    </a:lnTo>
                    <a:lnTo>
                      <a:pt x="398" y="576"/>
                    </a:lnTo>
                    <a:lnTo>
                      <a:pt x="398" y="575"/>
                    </a:lnTo>
                    <a:lnTo>
                      <a:pt x="398" y="575"/>
                    </a:lnTo>
                    <a:lnTo>
                      <a:pt x="398" y="573"/>
                    </a:lnTo>
                    <a:lnTo>
                      <a:pt x="397" y="572"/>
                    </a:lnTo>
                    <a:lnTo>
                      <a:pt x="396" y="572"/>
                    </a:lnTo>
                    <a:lnTo>
                      <a:pt x="396" y="572"/>
                    </a:lnTo>
                    <a:lnTo>
                      <a:pt x="395" y="572"/>
                    </a:lnTo>
                    <a:lnTo>
                      <a:pt x="394" y="572"/>
                    </a:lnTo>
                    <a:lnTo>
                      <a:pt x="392" y="570"/>
                    </a:lnTo>
                    <a:lnTo>
                      <a:pt x="392" y="570"/>
                    </a:lnTo>
                    <a:lnTo>
                      <a:pt x="391" y="571"/>
                    </a:lnTo>
                    <a:lnTo>
                      <a:pt x="389" y="572"/>
                    </a:lnTo>
                    <a:lnTo>
                      <a:pt x="389" y="571"/>
                    </a:lnTo>
                    <a:lnTo>
                      <a:pt x="388" y="570"/>
                    </a:lnTo>
                    <a:lnTo>
                      <a:pt x="386" y="570"/>
                    </a:lnTo>
                    <a:lnTo>
                      <a:pt x="387" y="568"/>
                    </a:lnTo>
                    <a:lnTo>
                      <a:pt x="388" y="568"/>
                    </a:lnTo>
                    <a:lnTo>
                      <a:pt x="388" y="567"/>
                    </a:lnTo>
                    <a:lnTo>
                      <a:pt x="388" y="565"/>
                    </a:lnTo>
                    <a:lnTo>
                      <a:pt x="387" y="565"/>
                    </a:lnTo>
                    <a:lnTo>
                      <a:pt x="386" y="565"/>
                    </a:lnTo>
                    <a:lnTo>
                      <a:pt x="386" y="566"/>
                    </a:lnTo>
                    <a:lnTo>
                      <a:pt x="385" y="567"/>
                    </a:lnTo>
                    <a:lnTo>
                      <a:pt x="385" y="566"/>
                    </a:lnTo>
                    <a:lnTo>
                      <a:pt x="384" y="565"/>
                    </a:lnTo>
                    <a:lnTo>
                      <a:pt x="383" y="565"/>
                    </a:lnTo>
                    <a:lnTo>
                      <a:pt x="383" y="564"/>
                    </a:lnTo>
                    <a:lnTo>
                      <a:pt x="382" y="564"/>
                    </a:lnTo>
                    <a:lnTo>
                      <a:pt x="381" y="563"/>
                    </a:lnTo>
                    <a:lnTo>
                      <a:pt x="380" y="562"/>
                    </a:lnTo>
                    <a:lnTo>
                      <a:pt x="381" y="561"/>
                    </a:lnTo>
                    <a:lnTo>
                      <a:pt x="380" y="561"/>
                    </a:lnTo>
                    <a:lnTo>
                      <a:pt x="378" y="561"/>
                    </a:lnTo>
                    <a:lnTo>
                      <a:pt x="377" y="561"/>
                    </a:lnTo>
                    <a:lnTo>
                      <a:pt x="376" y="561"/>
                    </a:lnTo>
                    <a:lnTo>
                      <a:pt x="375" y="560"/>
                    </a:lnTo>
                    <a:lnTo>
                      <a:pt x="375" y="559"/>
                    </a:lnTo>
                    <a:lnTo>
                      <a:pt x="375" y="558"/>
                    </a:lnTo>
                    <a:lnTo>
                      <a:pt x="375" y="558"/>
                    </a:lnTo>
                    <a:lnTo>
                      <a:pt x="375" y="557"/>
                    </a:lnTo>
                    <a:lnTo>
                      <a:pt x="375" y="556"/>
                    </a:lnTo>
                    <a:lnTo>
                      <a:pt x="375" y="555"/>
                    </a:lnTo>
                    <a:lnTo>
                      <a:pt x="374" y="555"/>
                    </a:lnTo>
                    <a:lnTo>
                      <a:pt x="373" y="556"/>
                    </a:lnTo>
                    <a:lnTo>
                      <a:pt x="372" y="555"/>
                    </a:lnTo>
                    <a:lnTo>
                      <a:pt x="371" y="554"/>
                    </a:lnTo>
                    <a:lnTo>
                      <a:pt x="371" y="554"/>
                    </a:lnTo>
                    <a:lnTo>
                      <a:pt x="371" y="553"/>
                    </a:lnTo>
                    <a:lnTo>
                      <a:pt x="371" y="552"/>
                    </a:lnTo>
                    <a:lnTo>
                      <a:pt x="371" y="552"/>
                    </a:lnTo>
                    <a:lnTo>
                      <a:pt x="369" y="553"/>
                    </a:lnTo>
                    <a:lnTo>
                      <a:pt x="368" y="552"/>
                    </a:lnTo>
                    <a:lnTo>
                      <a:pt x="368" y="551"/>
                    </a:lnTo>
                    <a:lnTo>
                      <a:pt x="367" y="551"/>
                    </a:lnTo>
                    <a:lnTo>
                      <a:pt x="366" y="552"/>
                    </a:lnTo>
                    <a:lnTo>
                      <a:pt x="365" y="553"/>
                    </a:lnTo>
                    <a:lnTo>
                      <a:pt x="365" y="554"/>
                    </a:lnTo>
                    <a:lnTo>
                      <a:pt x="363" y="554"/>
                    </a:lnTo>
                    <a:lnTo>
                      <a:pt x="362" y="553"/>
                    </a:lnTo>
                    <a:lnTo>
                      <a:pt x="362" y="552"/>
                    </a:lnTo>
                    <a:lnTo>
                      <a:pt x="363" y="551"/>
                    </a:lnTo>
                    <a:lnTo>
                      <a:pt x="363" y="551"/>
                    </a:lnTo>
                    <a:lnTo>
                      <a:pt x="364" y="550"/>
                    </a:lnTo>
                    <a:lnTo>
                      <a:pt x="364" y="549"/>
                    </a:lnTo>
                    <a:lnTo>
                      <a:pt x="364" y="548"/>
                    </a:lnTo>
                    <a:lnTo>
                      <a:pt x="363" y="548"/>
                    </a:lnTo>
                    <a:lnTo>
                      <a:pt x="362" y="547"/>
                    </a:lnTo>
                    <a:lnTo>
                      <a:pt x="361" y="547"/>
                    </a:lnTo>
                    <a:lnTo>
                      <a:pt x="361" y="547"/>
                    </a:lnTo>
                    <a:lnTo>
                      <a:pt x="360" y="546"/>
                    </a:lnTo>
                    <a:lnTo>
                      <a:pt x="359" y="545"/>
                    </a:lnTo>
                    <a:lnTo>
                      <a:pt x="358" y="545"/>
                    </a:lnTo>
                    <a:lnTo>
                      <a:pt x="358" y="545"/>
                    </a:lnTo>
                    <a:lnTo>
                      <a:pt x="356" y="546"/>
                    </a:lnTo>
                    <a:lnTo>
                      <a:pt x="355" y="546"/>
                    </a:lnTo>
                    <a:lnTo>
                      <a:pt x="354" y="545"/>
                    </a:lnTo>
                    <a:lnTo>
                      <a:pt x="354" y="544"/>
                    </a:lnTo>
                    <a:lnTo>
                      <a:pt x="355" y="544"/>
                    </a:lnTo>
                    <a:lnTo>
                      <a:pt x="356" y="543"/>
                    </a:lnTo>
                    <a:lnTo>
                      <a:pt x="355" y="542"/>
                    </a:lnTo>
                    <a:lnTo>
                      <a:pt x="354" y="541"/>
                    </a:lnTo>
                    <a:lnTo>
                      <a:pt x="354" y="541"/>
                    </a:lnTo>
                    <a:lnTo>
                      <a:pt x="352" y="541"/>
                    </a:lnTo>
                    <a:lnTo>
                      <a:pt x="351" y="540"/>
                    </a:lnTo>
                    <a:lnTo>
                      <a:pt x="351" y="540"/>
                    </a:lnTo>
                    <a:lnTo>
                      <a:pt x="349" y="541"/>
                    </a:lnTo>
                    <a:lnTo>
                      <a:pt x="348" y="541"/>
                    </a:lnTo>
                    <a:lnTo>
                      <a:pt x="347" y="540"/>
                    </a:lnTo>
                    <a:lnTo>
                      <a:pt x="347" y="539"/>
                    </a:lnTo>
                    <a:lnTo>
                      <a:pt x="347" y="537"/>
                    </a:lnTo>
                    <a:lnTo>
                      <a:pt x="347" y="537"/>
                    </a:lnTo>
                    <a:lnTo>
                      <a:pt x="346" y="536"/>
                    </a:lnTo>
                    <a:lnTo>
                      <a:pt x="346" y="535"/>
                    </a:lnTo>
                    <a:lnTo>
                      <a:pt x="346" y="534"/>
                    </a:lnTo>
                    <a:lnTo>
                      <a:pt x="347" y="534"/>
                    </a:lnTo>
                    <a:lnTo>
                      <a:pt x="347" y="534"/>
                    </a:lnTo>
                    <a:lnTo>
                      <a:pt x="347" y="533"/>
                    </a:lnTo>
                    <a:lnTo>
                      <a:pt x="347" y="532"/>
                    </a:lnTo>
                    <a:lnTo>
                      <a:pt x="347" y="531"/>
                    </a:lnTo>
                    <a:lnTo>
                      <a:pt x="345" y="531"/>
                    </a:lnTo>
                    <a:lnTo>
                      <a:pt x="344" y="531"/>
                    </a:lnTo>
                    <a:lnTo>
                      <a:pt x="344" y="530"/>
                    </a:lnTo>
                    <a:lnTo>
                      <a:pt x="344" y="530"/>
                    </a:lnTo>
                    <a:lnTo>
                      <a:pt x="344" y="529"/>
                    </a:lnTo>
                    <a:lnTo>
                      <a:pt x="345" y="528"/>
                    </a:lnTo>
                    <a:lnTo>
                      <a:pt x="345" y="527"/>
                    </a:lnTo>
                    <a:lnTo>
                      <a:pt x="345" y="527"/>
                    </a:lnTo>
                    <a:lnTo>
                      <a:pt x="344" y="527"/>
                    </a:lnTo>
                    <a:lnTo>
                      <a:pt x="344" y="527"/>
                    </a:lnTo>
                    <a:lnTo>
                      <a:pt x="343" y="526"/>
                    </a:lnTo>
                    <a:lnTo>
                      <a:pt x="342" y="525"/>
                    </a:lnTo>
                    <a:lnTo>
                      <a:pt x="341" y="525"/>
                    </a:lnTo>
                    <a:lnTo>
                      <a:pt x="340" y="526"/>
                    </a:lnTo>
                    <a:lnTo>
                      <a:pt x="340" y="527"/>
                    </a:lnTo>
                    <a:lnTo>
                      <a:pt x="339" y="527"/>
                    </a:lnTo>
                    <a:lnTo>
                      <a:pt x="339" y="526"/>
                    </a:lnTo>
                    <a:lnTo>
                      <a:pt x="338" y="526"/>
                    </a:lnTo>
                    <a:lnTo>
                      <a:pt x="337" y="525"/>
                    </a:lnTo>
                    <a:lnTo>
                      <a:pt x="336" y="525"/>
                    </a:lnTo>
                    <a:lnTo>
                      <a:pt x="336" y="524"/>
                    </a:lnTo>
                    <a:lnTo>
                      <a:pt x="335" y="523"/>
                    </a:lnTo>
                    <a:lnTo>
                      <a:pt x="336" y="523"/>
                    </a:lnTo>
                    <a:lnTo>
                      <a:pt x="336" y="523"/>
                    </a:lnTo>
                    <a:lnTo>
                      <a:pt x="335" y="522"/>
                    </a:lnTo>
                    <a:lnTo>
                      <a:pt x="334" y="521"/>
                    </a:lnTo>
                    <a:lnTo>
                      <a:pt x="334" y="520"/>
                    </a:lnTo>
                    <a:lnTo>
                      <a:pt x="333" y="520"/>
                    </a:lnTo>
                    <a:lnTo>
                      <a:pt x="332" y="519"/>
                    </a:lnTo>
                    <a:lnTo>
                      <a:pt x="332" y="518"/>
                    </a:lnTo>
                    <a:lnTo>
                      <a:pt x="331" y="518"/>
                    </a:lnTo>
                    <a:lnTo>
                      <a:pt x="330" y="518"/>
                    </a:lnTo>
                    <a:lnTo>
                      <a:pt x="330" y="517"/>
                    </a:lnTo>
                    <a:lnTo>
                      <a:pt x="330" y="516"/>
                    </a:lnTo>
                    <a:lnTo>
                      <a:pt x="329" y="515"/>
                    </a:lnTo>
                    <a:lnTo>
                      <a:pt x="329" y="513"/>
                    </a:lnTo>
                    <a:lnTo>
                      <a:pt x="328" y="513"/>
                    </a:lnTo>
                    <a:lnTo>
                      <a:pt x="327" y="512"/>
                    </a:lnTo>
                    <a:lnTo>
                      <a:pt x="327" y="512"/>
                    </a:lnTo>
                    <a:lnTo>
                      <a:pt x="327" y="511"/>
                    </a:lnTo>
                    <a:lnTo>
                      <a:pt x="326" y="510"/>
                    </a:lnTo>
                    <a:lnTo>
                      <a:pt x="324" y="509"/>
                    </a:lnTo>
                    <a:lnTo>
                      <a:pt x="323" y="508"/>
                    </a:lnTo>
                    <a:lnTo>
                      <a:pt x="323" y="508"/>
                    </a:lnTo>
                    <a:lnTo>
                      <a:pt x="322" y="507"/>
                    </a:lnTo>
                    <a:lnTo>
                      <a:pt x="320" y="506"/>
                    </a:lnTo>
                    <a:lnTo>
                      <a:pt x="320" y="506"/>
                    </a:lnTo>
                    <a:lnTo>
                      <a:pt x="319" y="506"/>
                    </a:lnTo>
                    <a:lnTo>
                      <a:pt x="318" y="506"/>
                    </a:lnTo>
                    <a:lnTo>
                      <a:pt x="318" y="505"/>
                    </a:lnTo>
                    <a:lnTo>
                      <a:pt x="318" y="504"/>
                    </a:lnTo>
                    <a:lnTo>
                      <a:pt x="319" y="503"/>
                    </a:lnTo>
                    <a:lnTo>
                      <a:pt x="318" y="503"/>
                    </a:lnTo>
                    <a:lnTo>
                      <a:pt x="317" y="502"/>
                    </a:lnTo>
                    <a:lnTo>
                      <a:pt x="316" y="502"/>
                    </a:lnTo>
                    <a:lnTo>
                      <a:pt x="316" y="502"/>
                    </a:lnTo>
                    <a:lnTo>
                      <a:pt x="315" y="502"/>
                    </a:lnTo>
                    <a:lnTo>
                      <a:pt x="314" y="502"/>
                    </a:lnTo>
                    <a:lnTo>
                      <a:pt x="314" y="501"/>
                    </a:lnTo>
                    <a:lnTo>
                      <a:pt x="313" y="500"/>
                    </a:lnTo>
                    <a:lnTo>
                      <a:pt x="313" y="500"/>
                    </a:lnTo>
                    <a:lnTo>
                      <a:pt x="312" y="501"/>
                    </a:lnTo>
                    <a:lnTo>
                      <a:pt x="311" y="501"/>
                    </a:lnTo>
                    <a:lnTo>
                      <a:pt x="311" y="500"/>
                    </a:lnTo>
                    <a:lnTo>
                      <a:pt x="312" y="499"/>
                    </a:lnTo>
                    <a:lnTo>
                      <a:pt x="312" y="499"/>
                    </a:lnTo>
                    <a:lnTo>
                      <a:pt x="312" y="498"/>
                    </a:lnTo>
                    <a:lnTo>
                      <a:pt x="311" y="498"/>
                    </a:lnTo>
                    <a:lnTo>
                      <a:pt x="310" y="498"/>
                    </a:lnTo>
                    <a:lnTo>
                      <a:pt x="309" y="498"/>
                    </a:lnTo>
                    <a:lnTo>
                      <a:pt x="309" y="499"/>
                    </a:lnTo>
                    <a:lnTo>
                      <a:pt x="308" y="499"/>
                    </a:lnTo>
                    <a:lnTo>
                      <a:pt x="307" y="497"/>
                    </a:lnTo>
                    <a:lnTo>
                      <a:pt x="306" y="496"/>
                    </a:lnTo>
                    <a:lnTo>
                      <a:pt x="306" y="495"/>
                    </a:lnTo>
                    <a:lnTo>
                      <a:pt x="306" y="494"/>
                    </a:lnTo>
                    <a:lnTo>
                      <a:pt x="306" y="492"/>
                    </a:lnTo>
                    <a:lnTo>
                      <a:pt x="305" y="492"/>
                    </a:lnTo>
                    <a:lnTo>
                      <a:pt x="305" y="491"/>
                    </a:lnTo>
                    <a:lnTo>
                      <a:pt x="304" y="490"/>
                    </a:lnTo>
                    <a:lnTo>
                      <a:pt x="304" y="489"/>
                    </a:lnTo>
                    <a:lnTo>
                      <a:pt x="305" y="489"/>
                    </a:lnTo>
                    <a:lnTo>
                      <a:pt x="305" y="489"/>
                    </a:lnTo>
                    <a:lnTo>
                      <a:pt x="304" y="488"/>
                    </a:lnTo>
                    <a:lnTo>
                      <a:pt x="303" y="488"/>
                    </a:lnTo>
                    <a:lnTo>
                      <a:pt x="302" y="488"/>
                    </a:lnTo>
                    <a:lnTo>
                      <a:pt x="303" y="487"/>
                    </a:lnTo>
                    <a:lnTo>
                      <a:pt x="303" y="486"/>
                    </a:lnTo>
                    <a:lnTo>
                      <a:pt x="303" y="485"/>
                    </a:lnTo>
                    <a:lnTo>
                      <a:pt x="303" y="484"/>
                    </a:lnTo>
                    <a:lnTo>
                      <a:pt x="304" y="483"/>
                    </a:lnTo>
                    <a:lnTo>
                      <a:pt x="305" y="482"/>
                    </a:lnTo>
                    <a:lnTo>
                      <a:pt x="305" y="482"/>
                    </a:lnTo>
                    <a:lnTo>
                      <a:pt x="305" y="481"/>
                    </a:lnTo>
                    <a:lnTo>
                      <a:pt x="305" y="480"/>
                    </a:lnTo>
                    <a:lnTo>
                      <a:pt x="303" y="480"/>
                    </a:lnTo>
                    <a:lnTo>
                      <a:pt x="303" y="481"/>
                    </a:lnTo>
                    <a:lnTo>
                      <a:pt x="302" y="481"/>
                    </a:lnTo>
                    <a:lnTo>
                      <a:pt x="300" y="480"/>
                    </a:lnTo>
                    <a:lnTo>
                      <a:pt x="299" y="480"/>
                    </a:lnTo>
                    <a:lnTo>
                      <a:pt x="299" y="480"/>
                    </a:lnTo>
                    <a:lnTo>
                      <a:pt x="298" y="480"/>
                    </a:lnTo>
                    <a:lnTo>
                      <a:pt x="297" y="481"/>
                    </a:lnTo>
                    <a:lnTo>
                      <a:pt x="296" y="481"/>
                    </a:lnTo>
                    <a:lnTo>
                      <a:pt x="296" y="479"/>
                    </a:lnTo>
                    <a:lnTo>
                      <a:pt x="297" y="479"/>
                    </a:lnTo>
                    <a:lnTo>
                      <a:pt x="298" y="479"/>
                    </a:lnTo>
                    <a:lnTo>
                      <a:pt x="299" y="478"/>
                    </a:lnTo>
                    <a:lnTo>
                      <a:pt x="299" y="478"/>
                    </a:lnTo>
                    <a:lnTo>
                      <a:pt x="299" y="477"/>
                    </a:lnTo>
                    <a:lnTo>
                      <a:pt x="299" y="476"/>
                    </a:lnTo>
                    <a:lnTo>
                      <a:pt x="300" y="475"/>
                    </a:lnTo>
                    <a:lnTo>
                      <a:pt x="299" y="475"/>
                    </a:lnTo>
                    <a:lnTo>
                      <a:pt x="298" y="475"/>
                    </a:lnTo>
                    <a:lnTo>
                      <a:pt x="297" y="475"/>
                    </a:lnTo>
                    <a:lnTo>
                      <a:pt x="297" y="476"/>
                    </a:lnTo>
                    <a:lnTo>
                      <a:pt x="296" y="476"/>
                    </a:lnTo>
                    <a:lnTo>
                      <a:pt x="295" y="476"/>
                    </a:lnTo>
                    <a:lnTo>
                      <a:pt x="294" y="477"/>
                    </a:lnTo>
                    <a:lnTo>
                      <a:pt x="292" y="478"/>
                    </a:lnTo>
                    <a:lnTo>
                      <a:pt x="291" y="478"/>
                    </a:lnTo>
                    <a:lnTo>
                      <a:pt x="292" y="477"/>
                    </a:lnTo>
                    <a:lnTo>
                      <a:pt x="292" y="475"/>
                    </a:lnTo>
                    <a:lnTo>
                      <a:pt x="292" y="475"/>
                    </a:lnTo>
                    <a:lnTo>
                      <a:pt x="290" y="473"/>
                    </a:lnTo>
                    <a:lnTo>
                      <a:pt x="289" y="471"/>
                    </a:lnTo>
                    <a:lnTo>
                      <a:pt x="290" y="470"/>
                    </a:lnTo>
                    <a:lnTo>
                      <a:pt x="289" y="469"/>
                    </a:lnTo>
                    <a:lnTo>
                      <a:pt x="290" y="468"/>
                    </a:lnTo>
                    <a:lnTo>
                      <a:pt x="290" y="468"/>
                    </a:lnTo>
                    <a:lnTo>
                      <a:pt x="292" y="468"/>
                    </a:lnTo>
                    <a:lnTo>
                      <a:pt x="292" y="469"/>
                    </a:lnTo>
                    <a:lnTo>
                      <a:pt x="292" y="469"/>
                    </a:lnTo>
                    <a:lnTo>
                      <a:pt x="293" y="469"/>
                    </a:lnTo>
                    <a:lnTo>
                      <a:pt x="294" y="470"/>
                    </a:lnTo>
                    <a:lnTo>
                      <a:pt x="295" y="470"/>
                    </a:lnTo>
                    <a:lnTo>
                      <a:pt x="295" y="469"/>
                    </a:lnTo>
                    <a:lnTo>
                      <a:pt x="296" y="468"/>
                    </a:lnTo>
                    <a:lnTo>
                      <a:pt x="296" y="467"/>
                    </a:lnTo>
                    <a:lnTo>
                      <a:pt x="296" y="466"/>
                    </a:lnTo>
                    <a:lnTo>
                      <a:pt x="296" y="464"/>
                    </a:lnTo>
                    <a:lnTo>
                      <a:pt x="295" y="463"/>
                    </a:lnTo>
                    <a:lnTo>
                      <a:pt x="294" y="462"/>
                    </a:lnTo>
                    <a:lnTo>
                      <a:pt x="293" y="463"/>
                    </a:lnTo>
                    <a:lnTo>
                      <a:pt x="293" y="464"/>
                    </a:lnTo>
                    <a:lnTo>
                      <a:pt x="292" y="465"/>
                    </a:lnTo>
                    <a:lnTo>
                      <a:pt x="292" y="465"/>
                    </a:lnTo>
                    <a:lnTo>
                      <a:pt x="292" y="465"/>
                    </a:lnTo>
                    <a:lnTo>
                      <a:pt x="291" y="465"/>
                    </a:lnTo>
                    <a:lnTo>
                      <a:pt x="290" y="465"/>
                    </a:lnTo>
                    <a:lnTo>
                      <a:pt x="290" y="464"/>
                    </a:lnTo>
                    <a:lnTo>
                      <a:pt x="289" y="464"/>
                    </a:lnTo>
                    <a:lnTo>
                      <a:pt x="288" y="464"/>
                    </a:lnTo>
                    <a:lnTo>
                      <a:pt x="288" y="463"/>
                    </a:lnTo>
                    <a:lnTo>
                      <a:pt x="287" y="463"/>
                    </a:lnTo>
                    <a:lnTo>
                      <a:pt x="286" y="463"/>
                    </a:lnTo>
                    <a:lnTo>
                      <a:pt x="285" y="464"/>
                    </a:lnTo>
                    <a:lnTo>
                      <a:pt x="285" y="463"/>
                    </a:lnTo>
                    <a:lnTo>
                      <a:pt x="283" y="463"/>
                    </a:lnTo>
                    <a:lnTo>
                      <a:pt x="283" y="461"/>
                    </a:lnTo>
                    <a:lnTo>
                      <a:pt x="283" y="461"/>
                    </a:lnTo>
                    <a:lnTo>
                      <a:pt x="284" y="460"/>
                    </a:lnTo>
                    <a:lnTo>
                      <a:pt x="285" y="459"/>
                    </a:lnTo>
                    <a:lnTo>
                      <a:pt x="284" y="458"/>
                    </a:lnTo>
                    <a:lnTo>
                      <a:pt x="283" y="457"/>
                    </a:lnTo>
                    <a:lnTo>
                      <a:pt x="282" y="457"/>
                    </a:lnTo>
                    <a:lnTo>
                      <a:pt x="282" y="457"/>
                    </a:lnTo>
                    <a:lnTo>
                      <a:pt x="282" y="456"/>
                    </a:lnTo>
                    <a:lnTo>
                      <a:pt x="282" y="455"/>
                    </a:lnTo>
                    <a:lnTo>
                      <a:pt x="281" y="454"/>
                    </a:lnTo>
                    <a:lnTo>
                      <a:pt x="280" y="454"/>
                    </a:lnTo>
                    <a:lnTo>
                      <a:pt x="280" y="455"/>
                    </a:lnTo>
                    <a:lnTo>
                      <a:pt x="279" y="457"/>
                    </a:lnTo>
                    <a:lnTo>
                      <a:pt x="278" y="457"/>
                    </a:lnTo>
                    <a:lnTo>
                      <a:pt x="278" y="457"/>
                    </a:lnTo>
                    <a:lnTo>
                      <a:pt x="275" y="455"/>
                    </a:lnTo>
                    <a:lnTo>
                      <a:pt x="275" y="454"/>
                    </a:lnTo>
                    <a:lnTo>
                      <a:pt x="276" y="454"/>
                    </a:lnTo>
                    <a:lnTo>
                      <a:pt x="277" y="454"/>
                    </a:lnTo>
                    <a:lnTo>
                      <a:pt x="278" y="454"/>
                    </a:lnTo>
                    <a:lnTo>
                      <a:pt x="278" y="453"/>
                    </a:lnTo>
                    <a:lnTo>
                      <a:pt x="278" y="452"/>
                    </a:lnTo>
                    <a:lnTo>
                      <a:pt x="278" y="451"/>
                    </a:lnTo>
                    <a:lnTo>
                      <a:pt x="278" y="451"/>
                    </a:lnTo>
                    <a:lnTo>
                      <a:pt x="279" y="450"/>
                    </a:lnTo>
                    <a:lnTo>
                      <a:pt x="279" y="449"/>
                    </a:lnTo>
                    <a:lnTo>
                      <a:pt x="280" y="448"/>
                    </a:lnTo>
                    <a:lnTo>
                      <a:pt x="280" y="448"/>
                    </a:lnTo>
                    <a:lnTo>
                      <a:pt x="279" y="446"/>
                    </a:lnTo>
                    <a:lnTo>
                      <a:pt x="280" y="444"/>
                    </a:lnTo>
                    <a:lnTo>
                      <a:pt x="280" y="442"/>
                    </a:lnTo>
                    <a:lnTo>
                      <a:pt x="280" y="441"/>
                    </a:lnTo>
                    <a:lnTo>
                      <a:pt x="280" y="441"/>
                    </a:lnTo>
                    <a:lnTo>
                      <a:pt x="279" y="440"/>
                    </a:lnTo>
                    <a:lnTo>
                      <a:pt x="278" y="440"/>
                    </a:lnTo>
                    <a:lnTo>
                      <a:pt x="278" y="440"/>
                    </a:lnTo>
                    <a:lnTo>
                      <a:pt x="277" y="440"/>
                    </a:lnTo>
                    <a:lnTo>
                      <a:pt x="276" y="438"/>
                    </a:lnTo>
                    <a:lnTo>
                      <a:pt x="275" y="438"/>
                    </a:lnTo>
                    <a:lnTo>
                      <a:pt x="275" y="438"/>
                    </a:lnTo>
                    <a:lnTo>
                      <a:pt x="275" y="437"/>
                    </a:lnTo>
                    <a:lnTo>
                      <a:pt x="275" y="437"/>
                    </a:lnTo>
                    <a:lnTo>
                      <a:pt x="275" y="436"/>
                    </a:lnTo>
                    <a:lnTo>
                      <a:pt x="275" y="434"/>
                    </a:lnTo>
                    <a:lnTo>
                      <a:pt x="275" y="434"/>
                    </a:lnTo>
                    <a:lnTo>
                      <a:pt x="277" y="433"/>
                    </a:lnTo>
                    <a:lnTo>
                      <a:pt x="278" y="432"/>
                    </a:lnTo>
                    <a:lnTo>
                      <a:pt x="277" y="431"/>
                    </a:lnTo>
                    <a:lnTo>
                      <a:pt x="275" y="432"/>
                    </a:lnTo>
                    <a:lnTo>
                      <a:pt x="275" y="431"/>
                    </a:lnTo>
                    <a:lnTo>
                      <a:pt x="274" y="430"/>
                    </a:lnTo>
                    <a:lnTo>
                      <a:pt x="274" y="430"/>
                    </a:lnTo>
                    <a:lnTo>
                      <a:pt x="273" y="429"/>
                    </a:lnTo>
                    <a:lnTo>
                      <a:pt x="272" y="428"/>
                    </a:lnTo>
                    <a:lnTo>
                      <a:pt x="272" y="429"/>
                    </a:lnTo>
                    <a:lnTo>
                      <a:pt x="271" y="429"/>
                    </a:lnTo>
                    <a:lnTo>
                      <a:pt x="270" y="430"/>
                    </a:lnTo>
                    <a:lnTo>
                      <a:pt x="269" y="429"/>
                    </a:lnTo>
                    <a:lnTo>
                      <a:pt x="269" y="428"/>
                    </a:lnTo>
                    <a:lnTo>
                      <a:pt x="268" y="427"/>
                    </a:lnTo>
                    <a:lnTo>
                      <a:pt x="267" y="428"/>
                    </a:lnTo>
                    <a:lnTo>
                      <a:pt x="265" y="428"/>
                    </a:lnTo>
                    <a:lnTo>
                      <a:pt x="265" y="427"/>
                    </a:lnTo>
                    <a:lnTo>
                      <a:pt x="263" y="426"/>
                    </a:lnTo>
                    <a:lnTo>
                      <a:pt x="261" y="425"/>
                    </a:lnTo>
                    <a:lnTo>
                      <a:pt x="261" y="424"/>
                    </a:lnTo>
                    <a:lnTo>
                      <a:pt x="261" y="423"/>
                    </a:lnTo>
                    <a:lnTo>
                      <a:pt x="261" y="423"/>
                    </a:lnTo>
                    <a:lnTo>
                      <a:pt x="262" y="422"/>
                    </a:lnTo>
                    <a:lnTo>
                      <a:pt x="263" y="422"/>
                    </a:lnTo>
                    <a:lnTo>
                      <a:pt x="264" y="423"/>
                    </a:lnTo>
                    <a:lnTo>
                      <a:pt x="264" y="423"/>
                    </a:lnTo>
                    <a:lnTo>
                      <a:pt x="265" y="423"/>
                    </a:lnTo>
                    <a:lnTo>
                      <a:pt x="265" y="423"/>
                    </a:lnTo>
                    <a:lnTo>
                      <a:pt x="266" y="422"/>
                    </a:lnTo>
                    <a:lnTo>
                      <a:pt x="267" y="422"/>
                    </a:lnTo>
                    <a:lnTo>
                      <a:pt x="267" y="421"/>
                    </a:lnTo>
                    <a:lnTo>
                      <a:pt x="266" y="420"/>
                    </a:lnTo>
                    <a:lnTo>
                      <a:pt x="265" y="420"/>
                    </a:lnTo>
                    <a:lnTo>
                      <a:pt x="265" y="420"/>
                    </a:lnTo>
                    <a:lnTo>
                      <a:pt x="265" y="419"/>
                    </a:lnTo>
                    <a:lnTo>
                      <a:pt x="265" y="418"/>
                    </a:lnTo>
                    <a:lnTo>
                      <a:pt x="266" y="417"/>
                    </a:lnTo>
                    <a:lnTo>
                      <a:pt x="266" y="417"/>
                    </a:lnTo>
                    <a:lnTo>
                      <a:pt x="267" y="416"/>
                    </a:lnTo>
                    <a:lnTo>
                      <a:pt x="267" y="415"/>
                    </a:lnTo>
                    <a:lnTo>
                      <a:pt x="267" y="414"/>
                    </a:lnTo>
                    <a:lnTo>
                      <a:pt x="266" y="413"/>
                    </a:lnTo>
                    <a:lnTo>
                      <a:pt x="265" y="413"/>
                    </a:lnTo>
                    <a:lnTo>
                      <a:pt x="265" y="413"/>
                    </a:lnTo>
                    <a:lnTo>
                      <a:pt x="265" y="413"/>
                    </a:lnTo>
                    <a:lnTo>
                      <a:pt x="264" y="413"/>
                    </a:lnTo>
                    <a:lnTo>
                      <a:pt x="264" y="412"/>
                    </a:lnTo>
                    <a:lnTo>
                      <a:pt x="263" y="411"/>
                    </a:lnTo>
                    <a:lnTo>
                      <a:pt x="262" y="411"/>
                    </a:lnTo>
                    <a:lnTo>
                      <a:pt x="261" y="411"/>
                    </a:lnTo>
                    <a:lnTo>
                      <a:pt x="261" y="411"/>
                    </a:lnTo>
                    <a:lnTo>
                      <a:pt x="261" y="410"/>
                    </a:lnTo>
                    <a:lnTo>
                      <a:pt x="260" y="410"/>
                    </a:lnTo>
                    <a:lnTo>
                      <a:pt x="260" y="410"/>
                    </a:lnTo>
                    <a:lnTo>
                      <a:pt x="259" y="409"/>
                    </a:lnTo>
                    <a:lnTo>
                      <a:pt x="258" y="409"/>
                    </a:lnTo>
                    <a:lnTo>
                      <a:pt x="258" y="410"/>
                    </a:lnTo>
                    <a:lnTo>
                      <a:pt x="257" y="410"/>
                    </a:lnTo>
                    <a:lnTo>
                      <a:pt x="256" y="410"/>
                    </a:lnTo>
                    <a:lnTo>
                      <a:pt x="255" y="410"/>
                    </a:lnTo>
                    <a:lnTo>
                      <a:pt x="255" y="409"/>
                    </a:lnTo>
                    <a:lnTo>
                      <a:pt x="254" y="409"/>
                    </a:lnTo>
                    <a:lnTo>
                      <a:pt x="254" y="408"/>
                    </a:lnTo>
                    <a:lnTo>
                      <a:pt x="254" y="408"/>
                    </a:lnTo>
                    <a:lnTo>
                      <a:pt x="253" y="407"/>
                    </a:lnTo>
                    <a:lnTo>
                      <a:pt x="253" y="406"/>
                    </a:lnTo>
                    <a:lnTo>
                      <a:pt x="252" y="406"/>
                    </a:lnTo>
                    <a:lnTo>
                      <a:pt x="252" y="404"/>
                    </a:lnTo>
                    <a:lnTo>
                      <a:pt x="251" y="403"/>
                    </a:lnTo>
                    <a:lnTo>
                      <a:pt x="251" y="403"/>
                    </a:lnTo>
                    <a:lnTo>
                      <a:pt x="250" y="403"/>
                    </a:lnTo>
                    <a:lnTo>
                      <a:pt x="248" y="405"/>
                    </a:lnTo>
                    <a:lnTo>
                      <a:pt x="247" y="405"/>
                    </a:lnTo>
                    <a:lnTo>
                      <a:pt x="247" y="405"/>
                    </a:lnTo>
                    <a:lnTo>
                      <a:pt x="247" y="404"/>
                    </a:lnTo>
                    <a:lnTo>
                      <a:pt x="246" y="403"/>
                    </a:lnTo>
                    <a:lnTo>
                      <a:pt x="245" y="403"/>
                    </a:lnTo>
                    <a:lnTo>
                      <a:pt x="244" y="403"/>
                    </a:lnTo>
                    <a:lnTo>
                      <a:pt x="244" y="402"/>
                    </a:lnTo>
                    <a:lnTo>
                      <a:pt x="244" y="401"/>
                    </a:lnTo>
                    <a:lnTo>
                      <a:pt x="245" y="400"/>
                    </a:lnTo>
                    <a:lnTo>
                      <a:pt x="246" y="400"/>
                    </a:lnTo>
                    <a:lnTo>
                      <a:pt x="245" y="399"/>
                    </a:lnTo>
                    <a:lnTo>
                      <a:pt x="244" y="398"/>
                    </a:lnTo>
                    <a:lnTo>
                      <a:pt x="244" y="398"/>
                    </a:lnTo>
                    <a:lnTo>
                      <a:pt x="244" y="399"/>
                    </a:lnTo>
                    <a:lnTo>
                      <a:pt x="243" y="399"/>
                    </a:lnTo>
                    <a:lnTo>
                      <a:pt x="242" y="399"/>
                    </a:lnTo>
                    <a:lnTo>
                      <a:pt x="241" y="399"/>
                    </a:lnTo>
                    <a:lnTo>
                      <a:pt x="241" y="398"/>
                    </a:lnTo>
                    <a:lnTo>
                      <a:pt x="241" y="397"/>
                    </a:lnTo>
                    <a:lnTo>
                      <a:pt x="240" y="397"/>
                    </a:lnTo>
                    <a:lnTo>
                      <a:pt x="238" y="398"/>
                    </a:lnTo>
                    <a:lnTo>
                      <a:pt x="237" y="398"/>
                    </a:lnTo>
                    <a:lnTo>
                      <a:pt x="236" y="397"/>
                    </a:lnTo>
                    <a:lnTo>
                      <a:pt x="235" y="397"/>
                    </a:lnTo>
                    <a:lnTo>
                      <a:pt x="234" y="396"/>
                    </a:lnTo>
                    <a:lnTo>
                      <a:pt x="234" y="397"/>
                    </a:lnTo>
                    <a:lnTo>
                      <a:pt x="234" y="398"/>
                    </a:lnTo>
                    <a:lnTo>
                      <a:pt x="234" y="399"/>
                    </a:lnTo>
                    <a:lnTo>
                      <a:pt x="233" y="399"/>
                    </a:lnTo>
                    <a:lnTo>
                      <a:pt x="231" y="399"/>
                    </a:lnTo>
                    <a:lnTo>
                      <a:pt x="231" y="399"/>
                    </a:lnTo>
                    <a:lnTo>
                      <a:pt x="230" y="398"/>
                    </a:lnTo>
                    <a:lnTo>
                      <a:pt x="230" y="397"/>
                    </a:lnTo>
                    <a:lnTo>
                      <a:pt x="229" y="396"/>
                    </a:lnTo>
                    <a:lnTo>
                      <a:pt x="229" y="395"/>
                    </a:lnTo>
                    <a:lnTo>
                      <a:pt x="228" y="394"/>
                    </a:lnTo>
                    <a:lnTo>
                      <a:pt x="228" y="393"/>
                    </a:lnTo>
                    <a:lnTo>
                      <a:pt x="229" y="392"/>
                    </a:lnTo>
                    <a:lnTo>
                      <a:pt x="228" y="392"/>
                    </a:lnTo>
                    <a:lnTo>
                      <a:pt x="227" y="392"/>
                    </a:lnTo>
                    <a:lnTo>
                      <a:pt x="227" y="391"/>
                    </a:lnTo>
                    <a:lnTo>
                      <a:pt x="226" y="390"/>
                    </a:lnTo>
                    <a:lnTo>
                      <a:pt x="225" y="389"/>
                    </a:lnTo>
                    <a:lnTo>
                      <a:pt x="225" y="389"/>
                    </a:lnTo>
                    <a:lnTo>
                      <a:pt x="225" y="388"/>
                    </a:lnTo>
                    <a:lnTo>
                      <a:pt x="225" y="386"/>
                    </a:lnTo>
                    <a:lnTo>
                      <a:pt x="225" y="386"/>
                    </a:lnTo>
                    <a:lnTo>
                      <a:pt x="225" y="385"/>
                    </a:lnTo>
                    <a:lnTo>
                      <a:pt x="226" y="385"/>
                    </a:lnTo>
                    <a:lnTo>
                      <a:pt x="226" y="384"/>
                    </a:lnTo>
                    <a:lnTo>
                      <a:pt x="225" y="384"/>
                    </a:lnTo>
                    <a:lnTo>
                      <a:pt x="223" y="384"/>
                    </a:lnTo>
                    <a:lnTo>
                      <a:pt x="223" y="383"/>
                    </a:lnTo>
                    <a:lnTo>
                      <a:pt x="223" y="382"/>
                    </a:lnTo>
                    <a:lnTo>
                      <a:pt x="223" y="381"/>
                    </a:lnTo>
                    <a:lnTo>
                      <a:pt x="224" y="381"/>
                    </a:lnTo>
                    <a:lnTo>
                      <a:pt x="224" y="380"/>
                    </a:lnTo>
                    <a:lnTo>
                      <a:pt x="223" y="379"/>
                    </a:lnTo>
                    <a:lnTo>
                      <a:pt x="223" y="379"/>
                    </a:lnTo>
                    <a:lnTo>
                      <a:pt x="222" y="380"/>
                    </a:lnTo>
                    <a:lnTo>
                      <a:pt x="220" y="380"/>
                    </a:lnTo>
                    <a:lnTo>
                      <a:pt x="220" y="379"/>
                    </a:lnTo>
                    <a:lnTo>
                      <a:pt x="219" y="378"/>
                    </a:lnTo>
                    <a:lnTo>
                      <a:pt x="218" y="376"/>
                    </a:lnTo>
                    <a:lnTo>
                      <a:pt x="217" y="376"/>
                    </a:lnTo>
                    <a:lnTo>
                      <a:pt x="216" y="376"/>
                    </a:lnTo>
                    <a:lnTo>
                      <a:pt x="216" y="376"/>
                    </a:lnTo>
                    <a:lnTo>
                      <a:pt x="215" y="376"/>
                    </a:lnTo>
                    <a:lnTo>
                      <a:pt x="214" y="376"/>
                    </a:lnTo>
                    <a:lnTo>
                      <a:pt x="213" y="375"/>
                    </a:lnTo>
                    <a:lnTo>
                      <a:pt x="214" y="375"/>
                    </a:lnTo>
                    <a:lnTo>
                      <a:pt x="215" y="375"/>
                    </a:lnTo>
                    <a:lnTo>
                      <a:pt x="216" y="374"/>
                    </a:lnTo>
                    <a:lnTo>
                      <a:pt x="216" y="373"/>
                    </a:lnTo>
                    <a:lnTo>
                      <a:pt x="216" y="372"/>
                    </a:lnTo>
                    <a:lnTo>
                      <a:pt x="217" y="372"/>
                    </a:lnTo>
                    <a:lnTo>
                      <a:pt x="216" y="372"/>
                    </a:lnTo>
                    <a:lnTo>
                      <a:pt x="216" y="371"/>
                    </a:lnTo>
                    <a:lnTo>
                      <a:pt x="214" y="370"/>
                    </a:lnTo>
                    <a:lnTo>
                      <a:pt x="213" y="370"/>
                    </a:lnTo>
                    <a:lnTo>
                      <a:pt x="213" y="371"/>
                    </a:lnTo>
                    <a:lnTo>
                      <a:pt x="213" y="370"/>
                    </a:lnTo>
                    <a:lnTo>
                      <a:pt x="212" y="369"/>
                    </a:lnTo>
                    <a:lnTo>
                      <a:pt x="210" y="368"/>
                    </a:lnTo>
                    <a:lnTo>
                      <a:pt x="210" y="369"/>
                    </a:lnTo>
                    <a:lnTo>
                      <a:pt x="210" y="369"/>
                    </a:lnTo>
                    <a:lnTo>
                      <a:pt x="209" y="368"/>
                    </a:lnTo>
                    <a:lnTo>
                      <a:pt x="209" y="367"/>
                    </a:lnTo>
                    <a:lnTo>
                      <a:pt x="210" y="367"/>
                    </a:lnTo>
                    <a:lnTo>
                      <a:pt x="210" y="366"/>
                    </a:lnTo>
                    <a:lnTo>
                      <a:pt x="210" y="365"/>
                    </a:lnTo>
                    <a:lnTo>
                      <a:pt x="210" y="365"/>
                    </a:lnTo>
                    <a:lnTo>
                      <a:pt x="210" y="364"/>
                    </a:lnTo>
                    <a:lnTo>
                      <a:pt x="208" y="364"/>
                    </a:lnTo>
                    <a:lnTo>
                      <a:pt x="207" y="364"/>
                    </a:lnTo>
                    <a:lnTo>
                      <a:pt x="206" y="364"/>
                    </a:lnTo>
                    <a:lnTo>
                      <a:pt x="206" y="365"/>
                    </a:lnTo>
                    <a:lnTo>
                      <a:pt x="206" y="365"/>
                    </a:lnTo>
                    <a:lnTo>
                      <a:pt x="206" y="365"/>
                    </a:lnTo>
                    <a:lnTo>
                      <a:pt x="205" y="365"/>
                    </a:lnTo>
                    <a:lnTo>
                      <a:pt x="203" y="365"/>
                    </a:lnTo>
                    <a:lnTo>
                      <a:pt x="203" y="364"/>
                    </a:lnTo>
                    <a:lnTo>
                      <a:pt x="202" y="364"/>
                    </a:lnTo>
                    <a:lnTo>
                      <a:pt x="201" y="365"/>
                    </a:lnTo>
                    <a:lnTo>
                      <a:pt x="200" y="365"/>
                    </a:lnTo>
                    <a:lnTo>
                      <a:pt x="200" y="364"/>
                    </a:lnTo>
                    <a:lnTo>
                      <a:pt x="199" y="364"/>
                    </a:lnTo>
                    <a:lnTo>
                      <a:pt x="199" y="363"/>
                    </a:lnTo>
                    <a:lnTo>
                      <a:pt x="199" y="362"/>
                    </a:lnTo>
                    <a:lnTo>
                      <a:pt x="198" y="361"/>
                    </a:lnTo>
                    <a:lnTo>
                      <a:pt x="197" y="361"/>
                    </a:lnTo>
                    <a:lnTo>
                      <a:pt x="196" y="361"/>
                    </a:lnTo>
                    <a:lnTo>
                      <a:pt x="196" y="361"/>
                    </a:lnTo>
                    <a:lnTo>
                      <a:pt x="195" y="361"/>
                    </a:lnTo>
                    <a:lnTo>
                      <a:pt x="195" y="361"/>
                    </a:lnTo>
                    <a:lnTo>
                      <a:pt x="195" y="360"/>
                    </a:lnTo>
                    <a:lnTo>
                      <a:pt x="194" y="358"/>
                    </a:lnTo>
                    <a:lnTo>
                      <a:pt x="193" y="358"/>
                    </a:lnTo>
                    <a:lnTo>
                      <a:pt x="192" y="358"/>
                    </a:lnTo>
                    <a:lnTo>
                      <a:pt x="191" y="359"/>
                    </a:lnTo>
                    <a:lnTo>
                      <a:pt x="190" y="358"/>
                    </a:lnTo>
                    <a:lnTo>
                      <a:pt x="189" y="359"/>
                    </a:lnTo>
                    <a:lnTo>
                      <a:pt x="189" y="358"/>
                    </a:lnTo>
                    <a:lnTo>
                      <a:pt x="189" y="357"/>
                    </a:lnTo>
                    <a:lnTo>
                      <a:pt x="189" y="357"/>
                    </a:lnTo>
                    <a:lnTo>
                      <a:pt x="188" y="358"/>
                    </a:lnTo>
                    <a:lnTo>
                      <a:pt x="188" y="357"/>
                    </a:lnTo>
                    <a:lnTo>
                      <a:pt x="187" y="357"/>
                    </a:lnTo>
                    <a:lnTo>
                      <a:pt x="186" y="357"/>
                    </a:lnTo>
                    <a:lnTo>
                      <a:pt x="185" y="357"/>
                    </a:lnTo>
                    <a:lnTo>
                      <a:pt x="185" y="356"/>
                    </a:lnTo>
                    <a:lnTo>
                      <a:pt x="185" y="355"/>
                    </a:lnTo>
                    <a:lnTo>
                      <a:pt x="183" y="355"/>
                    </a:lnTo>
                    <a:lnTo>
                      <a:pt x="183" y="356"/>
                    </a:lnTo>
                    <a:lnTo>
                      <a:pt x="182" y="355"/>
                    </a:lnTo>
                    <a:lnTo>
                      <a:pt x="179" y="352"/>
                    </a:lnTo>
                    <a:lnTo>
                      <a:pt x="178" y="352"/>
                    </a:lnTo>
                    <a:lnTo>
                      <a:pt x="177" y="351"/>
                    </a:lnTo>
                    <a:lnTo>
                      <a:pt x="176" y="351"/>
                    </a:lnTo>
                    <a:lnTo>
                      <a:pt x="175" y="351"/>
                    </a:lnTo>
                    <a:lnTo>
                      <a:pt x="175" y="352"/>
                    </a:lnTo>
                    <a:lnTo>
                      <a:pt x="174" y="353"/>
                    </a:lnTo>
                    <a:lnTo>
                      <a:pt x="173" y="353"/>
                    </a:lnTo>
                    <a:lnTo>
                      <a:pt x="172" y="353"/>
                    </a:lnTo>
                    <a:lnTo>
                      <a:pt x="172" y="353"/>
                    </a:lnTo>
                    <a:lnTo>
                      <a:pt x="171" y="352"/>
                    </a:lnTo>
                    <a:lnTo>
                      <a:pt x="171" y="351"/>
                    </a:lnTo>
                    <a:lnTo>
                      <a:pt x="171" y="351"/>
                    </a:lnTo>
                    <a:lnTo>
                      <a:pt x="171" y="348"/>
                    </a:lnTo>
                    <a:lnTo>
                      <a:pt x="171" y="348"/>
                    </a:lnTo>
                    <a:lnTo>
                      <a:pt x="172" y="347"/>
                    </a:lnTo>
                    <a:lnTo>
                      <a:pt x="172" y="346"/>
                    </a:lnTo>
                    <a:lnTo>
                      <a:pt x="172" y="345"/>
                    </a:lnTo>
                    <a:lnTo>
                      <a:pt x="172" y="345"/>
                    </a:lnTo>
                    <a:lnTo>
                      <a:pt x="171" y="344"/>
                    </a:lnTo>
                    <a:lnTo>
                      <a:pt x="170" y="344"/>
                    </a:lnTo>
                    <a:lnTo>
                      <a:pt x="169" y="344"/>
                    </a:lnTo>
                    <a:lnTo>
                      <a:pt x="168" y="344"/>
                    </a:lnTo>
                    <a:lnTo>
                      <a:pt x="168" y="344"/>
                    </a:lnTo>
                    <a:lnTo>
                      <a:pt x="167" y="342"/>
                    </a:lnTo>
                    <a:lnTo>
                      <a:pt x="167" y="341"/>
                    </a:lnTo>
                    <a:lnTo>
                      <a:pt x="167" y="340"/>
                    </a:lnTo>
                    <a:lnTo>
                      <a:pt x="168" y="340"/>
                    </a:lnTo>
                    <a:lnTo>
                      <a:pt x="168" y="338"/>
                    </a:lnTo>
                    <a:lnTo>
                      <a:pt x="167" y="337"/>
                    </a:lnTo>
                    <a:lnTo>
                      <a:pt x="167" y="337"/>
                    </a:lnTo>
                    <a:lnTo>
                      <a:pt x="167" y="336"/>
                    </a:lnTo>
                    <a:lnTo>
                      <a:pt x="166" y="336"/>
                    </a:lnTo>
                    <a:lnTo>
                      <a:pt x="165" y="336"/>
                    </a:lnTo>
                    <a:lnTo>
                      <a:pt x="164" y="337"/>
                    </a:lnTo>
                    <a:lnTo>
                      <a:pt x="163" y="337"/>
                    </a:lnTo>
                    <a:lnTo>
                      <a:pt x="164" y="338"/>
                    </a:lnTo>
                    <a:lnTo>
                      <a:pt x="163" y="339"/>
                    </a:lnTo>
                    <a:lnTo>
                      <a:pt x="162" y="339"/>
                    </a:lnTo>
                    <a:lnTo>
                      <a:pt x="162" y="338"/>
                    </a:lnTo>
                    <a:lnTo>
                      <a:pt x="161" y="338"/>
                    </a:lnTo>
                    <a:lnTo>
                      <a:pt x="161" y="337"/>
                    </a:lnTo>
                    <a:lnTo>
                      <a:pt x="160" y="337"/>
                    </a:lnTo>
                    <a:lnTo>
                      <a:pt x="159" y="337"/>
                    </a:lnTo>
                    <a:lnTo>
                      <a:pt x="158" y="337"/>
                    </a:lnTo>
                    <a:lnTo>
                      <a:pt x="158" y="336"/>
                    </a:lnTo>
                    <a:lnTo>
                      <a:pt x="157" y="334"/>
                    </a:lnTo>
                    <a:lnTo>
                      <a:pt x="155" y="334"/>
                    </a:lnTo>
                    <a:lnTo>
                      <a:pt x="154" y="334"/>
                    </a:lnTo>
                    <a:lnTo>
                      <a:pt x="154" y="333"/>
                    </a:lnTo>
                    <a:lnTo>
                      <a:pt x="153" y="332"/>
                    </a:lnTo>
                    <a:lnTo>
                      <a:pt x="152" y="332"/>
                    </a:lnTo>
                    <a:lnTo>
                      <a:pt x="151" y="332"/>
                    </a:lnTo>
                    <a:lnTo>
                      <a:pt x="151" y="332"/>
                    </a:lnTo>
                    <a:lnTo>
                      <a:pt x="151" y="330"/>
                    </a:lnTo>
                    <a:lnTo>
                      <a:pt x="150" y="330"/>
                    </a:lnTo>
                    <a:lnTo>
                      <a:pt x="149" y="330"/>
                    </a:lnTo>
                    <a:lnTo>
                      <a:pt x="148" y="329"/>
                    </a:lnTo>
                    <a:lnTo>
                      <a:pt x="148" y="329"/>
                    </a:lnTo>
                    <a:lnTo>
                      <a:pt x="147" y="327"/>
                    </a:lnTo>
                    <a:lnTo>
                      <a:pt x="146" y="326"/>
                    </a:lnTo>
                    <a:lnTo>
                      <a:pt x="146" y="325"/>
                    </a:lnTo>
                    <a:lnTo>
                      <a:pt x="145" y="324"/>
                    </a:lnTo>
                    <a:lnTo>
                      <a:pt x="145" y="323"/>
                    </a:lnTo>
                    <a:lnTo>
                      <a:pt x="144" y="323"/>
                    </a:lnTo>
                    <a:lnTo>
                      <a:pt x="144" y="322"/>
                    </a:lnTo>
                    <a:lnTo>
                      <a:pt x="143" y="323"/>
                    </a:lnTo>
                    <a:lnTo>
                      <a:pt x="142" y="323"/>
                    </a:lnTo>
                    <a:lnTo>
                      <a:pt x="141" y="323"/>
                    </a:lnTo>
                    <a:lnTo>
                      <a:pt x="141" y="323"/>
                    </a:lnTo>
                    <a:lnTo>
                      <a:pt x="141" y="322"/>
                    </a:lnTo>
                    <a:lnTo>
                      <a:pt x="141" y="321"/>
                    </a:lnTo>
                    <a:lnTo>
                      <a:pt x="141" y="320"/>
                    </a:lnTo>
                    <a:lnTo>
                      <a:pt x="141" y="320"/>
                    </a:lnTo>
                    <a:lnTo>
                      <a:pt x="141" y="319"/>
                    </a:lnTo>
                    <a:lnTo>
                      <a:pt x="140" y="319"/>
                    </a:lnTo>
                    <a:lnTo>
                      <a:pt x="139" y="319"/>
                    </a:lnTo>
                    <a:lnTo>
                      <a:pt x="138" y="319"/>
                    </a:lnTo>
                    <a:lnTo>
                      <a:pt x="137" y="319"/>
                    </a:lnTo>
                    <a:lnTo>
                      <a:pt x="137" y="319"/>
                    </a:lnTo>
                    <a:lnTo>
                      <a:pt x="136" y="319"/>
                    </a:lnTo>
                    <a:lnTo>
                      <a:pt x="134" y="318"/>
                    </a:lnTo>
                    <a:lnTo>
                      <a:pt x="135" y="317"/>
                    </a:lnTo>
                    <a:lnTo>
                      <a:pt x="136" y="317"/>
                    </a:lnTo>
                    <a:lnTo>
                      <a:pt x="136" y="317"/>
                    </a:lnTo>
                    <a:lnTo>
                      <a:pt x="136" y="315"/>
                    </a:lnTo>
                    <a:lnTo>
                      <a:pt x="135" y="315"/>
                    </a:lnTo>
                    <a:lnTo>
                      <a:pt x="135" y="314"/>
                    </a:lnTo>
                    <a:lnTo>
                      <a:pt x="135" y="313"/>
                    </a:lnTo>
                    <a:lnTo>
                      <a:pt x="135" y="313"/>
                    </a:lnTo>
                    <a:lnTo>
                      <a:pt x="134" y="312"/>
                    </a:lnTo>
                    <a:lnTo>
                      <a:pt x="133" y="312"/>
                    </a:lnTo>
                    <a:lnTo>
                      <a:pt x="131" y="313"/>
                    </a:lnTo>
                    <a:lnTo>
                      <a:pt x="130" y="313"/>
                    </a:lnTo>
                    <a:lnTo>
                      <a:pt x="130" y="313"/>
                    </a:lnTo>
                    <a:lnTo>
                      <a:pt x="130" y="314"/>
                    </a:lnTo>
                    <a:lnTo>
                      <a:pt x="129" y="315"/>
                    </a:lnTo>
                    <a:lnTo>
                      <a:pt x="128" y="316"/>
                    </a:lnTo>
                    <a:lnTo>
                      <a:pt x="127" y="316"/>
                    </a:lnTo>
                    <a:lnTo>
                      <a:pt x="125" y="316"/>
                    </a:lnTo>
                    <a:lnTo>
                      <a:pt x="124" y="315"/>
                    </a:lnTo>
                    <a:lnTo>
                      <a:pt x="123" y="316"/>
                    </a:lnTo>
                    <a:lnTo>
                      <a:pt x="123" y="315"/>
                    </a:lnTo>
                    <a:lnTo>
                      <a:pt x="121" y="314"/>
                    </a:lnTo>
                    <a:lnTo>
                      <a:pt x="120" y="313"/>
                    </a:lnTo>
                    <a:lnTo>
                      <a:pt x="121" y="313"/>
                    </a:lnTo>
                    <a:lnTo>
                      <a:pt x="122" y="312"/>
                    </a:lnTo>
                    <a:lnTo>
                      <a:pt x="121" y="310"/>
                    </a:lnTo>
                    <a:lnTo>
                      <a:pt x="120" y="310"/>
                    </a:lnTo>
                    <a:lnTo>
                      <a:pt x="120" y="310"/>
                    </a:lnTo>
                    <a:lnTo>
                      <a:pt x="120" y="309"/>
                    </a:lnTo>
                    <a:lnTo>
                      <a:pt x="120" y="308"/>
                    </a:lnTo>
                    <a:lnTo>
                      <a:pt x="121" y="307"/>
                    </a:lnTo>
                    <a:lnTo>
                      <a:pt x="120" y="307"/>
                    </a:lnTo>
                    <a:lnTo>
                      <a:pt x="120" y="306"/>
                    </a:lnTo>
                    <a:lnTo>
                      <a:pt x="120" y="306"/>
                    </a:lnTo>
                    <a:lnTo>
                      <a:pt x="120" y="307"/>
                    </a:lnTo>
                    <a:lnTo>
                      <a:pt x="118" y="307"/>
                    </a:lnTo>
                    <a:lnTo>
                      <a:pt x="118" y="308"/>
                    </a:lnTo>
                    <a:lnTo>
                      <a:pt x="117" y="309"/>
                    </a:lnTo>
                    <a:lnTo>
                      <a:pt x="117" y="308"/>
                    </a:lnTo>
                    <a:lnTo>
                      <a:pt x="116" y="308"/>
                    </a:lnTo>
                    <a:lnTo>
                      <a:pt x="114" y="308"/>
                    </a:lnTo>
                    <a:lnTo>
                      <a:pt x="113" y="308"/>
                    </a:lnTo>
                    <a:lnTo>
                      <a:pt x="113" y="307"/>
                    </a:lnTo>
                    <a:lnTo>
                      <a:pt x="112" y="307"/>
                    </a:lnTo>
                    <a:lnTo>
                      <a:pt x="111" y="308"/>
                    </a:lnTo>
                    <a:lnTo>
                      <a:pt x="110" y="307"/>
                    </a:lnTo>
                    <a:lnTo>
                      <a:pt x="110" y="306"/>
                    </a:lnTo>
                    <a:lnTo>
                      <a:pt x="109" y="306"/>
                    </a:lnTo>
                    <a:lnTo>
                      <a:pt x="108" y="306"/>
                    </a:lnTo>
                    <a:lnTo>
                      <a:pt x="107" y="306"/>
                    </a:lnTo>
                    <a:lnTo>
                      <a:pt x="106" y="306"/>
                    </a:lnTo>
                    <a:lnTo>
                      <a:pt x="106" y="306"/>
                    </a:lnTo>
                    <a:lnTo>
                      <a:pt x="105" y="306"/>
                    </a:lnTo>
                    <a:lnTo>
                      <a:pt x="106" y="307"/>
                    </a:lnTo>
                    <a:lnTo>
                      <a:pt x="106" y="307"/>
                    </a:lnTo>
                    <a:lnTo>
                      <a:pt x="106" y="308"/>
                    </a:lnTo>
                    <a:lnTo>
                      <a:pt x="106" y="308"/>
                    </a:lnTo>
                    <a:lnTo>
                      <a:pt x="105" y="308"/>
                    </a:lnTo>
                    <a:lnTo>
                      <a:pt x="104" y="307"/>
                    </a:lnTo>
                    <a:lnTo>
                      <a:pt x="103" y="306"/>
                    </a:lnTo>
                    <a:lnTo>
                      <a:pt x="102" y="307"/>
                    </a:lnTo>
                    <a:lnTo>
                      <a:pt x="101" y="306"/>
                    </a:lnTo>
                    <a:lnTo>
                      <a:pt x="101" y="306"/>
                    </a:lnTo>
                    <a:lnTo>
                      <a:pt x="101" y="303"/>
                    </a:lnTo>
                    <a:lnTo>
                      <a:pt x="102" y="303"/>
                    </a:lnTo>
                    <a:lnTo>
                      <a:pt x="103" y="302"/>
                    </a:lnTo>
                    <a:lnTo>
                      <a:pt x="103" y="302"/>
                    </a:lnTo>
                    <a:lnTo>
                      <a:pt x="104" y="301"/>
                    </a:lnTo>
                    <a:lnTo>
                      <a:pt x="105" y="300"/>
                    </a:lnTo>
                    <a:lnTo>
                      <a:pt x="105" y="299"/>
                    </a:lnTo>
                    <a:lnTo>
                      <a:pt x="104" y="298"/>
                    </a:lnTo>
                    <a:lnTo>
                      <a:pt x="103" y="298"/>
                    </a:lnTo>
                    <a:lnTo>
                      <a:pt x="103" y="299"/>
                    </a:lnTo>
                    <a:lnTo>
                      <a:pt x="103" y="299"/>
                    </a:lnTo>
                    <a:lnTo>
                      <a:pt x="103" y="300"/>
                    </a:lnTo>
                    <a:lnTo>
                      <a:pt x="102" y="300"/>
                    </a:lnTo>
                    <a:lnTo>
                      <a:pt x="101" y="300"/>
                    </a:lnTo>
                    <a:lnTo>
                      <a:pt x="100" y="299"/>
                    </a:lnTo>
                    <a:lnTo>
                      <a:pt x="101" y="299"/>
                    </a:lnTo>
                    <a:lnTo>
                      <a:pt x="101" y="296"/>
                    </a:lnTo>
                    <a:lnTo>
                      <a:pt x="100" y="296"/>
                    </a:lnTo>
                    <a:lnTo>
                      <a:pt x="99" y="297"/>
                    </a:lnTo>
                    <a:lnTo>
                      <a:pt x="99" y="297"/>
                    </a:lnTo>
                    <a:lnTo>
                      <a:pt x="99" y="296"/>
                    </a:lnTo>
                    <a:lnTo>
                      <a:pt x="99" y="295"/>
                    </a:lnTo>
                    <a:lnTo>
                      <a:pt x="99" y="294"/>
                    </a:lnTo>
                    <a:lnTo>
                      <a:pt x="98" y="295"/>
                    </a:lnTo>
                    <a:lnTo>
                      <a:pt x="97" y="295"/>
                    </a:lnTo>
                    <a:lnTo>
                      <a:pt x="96" y="295"/>
                    </a:lnTo>
                    <a:lnTo>
                      <a:pt x="96" y="294"/>
                    </a:lnTo>
                    <a:lnTo>
                      <a:pt x="96" y="293"/>
                    </a:lnTo>
                    <a:lnTo>
                      <a:pt x="97" y="293"/>
                    </a:lnTo>
                    <a:lnTo>
                      <a:pt x="97" y="292"/>
                    </a:lnTo>
                    <a:lnTo>
                      <a:pt x="96" y="292"/>
                    </a:lnTo>
                    <a:lnTo>
                      <a:pt x="96" y="292"/>
                    </a:lnTo>
                    <a:lnTo>
                      <a:pt x="96" y="291"/>
                    </a:lnTo>
                    <a:lnTo>
                      <a:pt x="95" y="290"/>
                    </a:lnTo>
                    <a:lnTo>
                      <a:pt x="95" y="289"/>
                    </a:lnTo>
                    <a:lnTo>
                      <a:pt x="96" y="289"/>
                    </a:lnTo>
                    <a:lnTo>
                      <a:pt x="96" y="289"/>
                    </a:lnTo>
                    <a:lnTo>
                      <a:pt x="97" y="289"/>
                    </a:lnTo>
                    <a:lnTo>
                      <a:pt x="97" y="288"/>
                    </a:lnTo>
                    <a:lnTo>
                      <a:pt x="96" y="287"/>
                    </a:lnTo>
                    <a:lnTo>
                      <a:pt x="96" y="287"/>
                    </a:lnTo>
                    <a:lnTo>
                      <a:pt x="95" y="286"/>
                    </a:lnTo>
                    <a:lnTo>
                      <a:pt x="94" y="286"/>
                    </a:lnTo>
                    <a:lnTo>
                      <a:pt x="93" y="286"/>
                    </a:lnTo>
                    <a:lnTo>
                      <a:pt x="92" y="286"/>
                    </a:lnTo>
                    <a:lnTo>
                      <a:pt x="92" y="285"/>
                    </a:lnTo>
                    <a:lnTo>
                      <a:pt x="92" y="284"/>
                    </a:lnTo>
                    <a:lnTo>
                      <a:pt x="92" y="283"/>
                    </a:lnTo>
                    <a:lnTo>
                      <a:pt x="92" y="283"/>
                    </a:lnTo>
                    <a:lnTo>
                      <a:pt x="93" y="283"/>
                    </a:lnTo>
                    <a:lnTo>
                      <a:pt x="94" y="282"/>
                    </a:lnTo>
                    <a:lnTo>
                      <a:pt x="94" y="282"/>
                    </a:lnTo>
                    <a:lnTo>
                      <a:pt x="96" y="281"/>
                    </a:lnTo>
                    <a:lnTo>
                      <a:pt x="96" y="280"/>
                    </a:lnTo>
                    <a:lnTo>
                      <a:pt x="95" y="280"/>
                    </a:lnTo>
                    <a:lnTo>
                      <a:pt x="93" y="281"/>
                    </a:lnTo>
                    <a:lnTo>
                      <a:pt x="92" y="281"/>
                    </a:lnTo>
                    <a:lnTo>
                      <a:pt x="92" y="281"/>
                    </a:lnTo>
                    <a:lnTo>
                      <a:pt x="91" y="281"/>
                    </a:lnTo>
                    <a:lnTo>
                      <a:pt x="90" y="281"/>
                    </a:lnTo>
                    <a:lnTo>
                      <a:pt x="90" y="282"/>
                    </a:lnTo>
                    <a:lnTo>
                      <a:pt x="89" y="282"/>
                    </a:lnTo>
                    <a:lnTo>
                      <a:pt x="89" y="281"/>
                    </a:lnTo>
                    <a:lnTo>
                      <a:pt x="89" y="280"/>
                    </a:lnTo>
                    <a:lnTo>
                      <a:pt x="90" y="279"/>
                    </a:lnTo>
                    <a:lnTo>
                      <a:pt x="90" y="279"/>
                    </a:lnTo>
                    <a:lnTo>
                      <a:pt x="91" y="278"/>
                    </a:lnTo>
                    <a:lnTo>
                      <a:pt x="92" y="278"/>
                    </a:lnTo>
                    <a:lnTo>
                      <a:pt x="93" y="278"/>
                    </a:lnTo>
                    <a:lnTo>
                      <a:pt x="94" y="278"/>
                    </a:lnTo>
                    <a:lnTo>
                      <a:pt x="94" y="277"/>
                    </a:lnTo>
                    <a:lnTo>
                      <a:pt x="95" y="276"/>
                    </a:lnTo>
                    <a:lnTo>
                      <a:pt x="96" y="276"/>
                    </a:lnTo>
                    <a:lnTo>
                      <a:pt x="96" y="275"/>
                    </a:lnTo>
                    <a:lnTo>
                      <a:pt x="95" y="275"/>
                    </a:lnTo>
                    <a:lnTo>
                      <a:pt x="94" y="275"/>
                    </a:lnTo>
                    <a:lnTo>
                      <a:pt x="95" y="275"/>
                    </a:lnTo>
                    <a:lnTo>
                      <a:pt x="96" y="275"/>
                    </a:lnTo>
                    <a:lnTo>
                      <a:pt x="96" y="274"/>
                    </a:lnTo>
                    <a:lnTo>
                      <a:pt x="96" y="274"/>
                    </a:lnTo>
                    <a:lnTo>
                      <a:pt x="96" y="273"/>
                    </a:lnTo>
                    <a:lnTo>
                      <a:pt x="94" y="272"/>
                    </a:lnTo>
                    <a:lnTo>
                      <a:pt x="93" y="272"/>
                    </a:lnTo>
                    <a:lnTo>
                      <a:pt x="94" y="271"/>
                    </a:lnTo>
                    <a:lnTo>
                      <a:pt x="93" y="270"/>
                    </a:lnTo>
                    <a:lnTo>
                      <a:pt x="94" y="269"/>
                    </a:lnTo>
                    <a:lnTo>
                      <a:pt x="94" y="268"/>
                    </a:lnTo>
                    <a:lnTo>
                      <a:pt x="95" y="268"/>
                    </a:lnTo>
                    <a:lnTo>
                      <a:pt x="96" y="268"/>
                    </a:lnTo>
                    <a:lnTo>
                      <a:pt x="95" y="267"/>
                    </a:lnTo>
                    <a:lnTo>
                      <a:pt x="94" y="267"/>
                    </a:lnTo>
                    <a:lnTo>
                      <a:pt x="93" y="267"/>
                    </a:lnTo>
                    <a:lnTo>
                      <a:pt x="92" y="267"/>
                    </a:lnTo>
                    <a:lnTo>
                      <a:pt x="92" y="267"/>
                    </a:lnTo>
                    <a:lnTo>
                      <a:pt x="91" y="266"/>
                    </a:lnTo>
                    <a:lnTo>
                      <a:pt x="90" y="265"/>
                    </a:lnTo>
                    <a:lnTo>
                      <a:pt x="90" y="265"/>
                    </a:lnTo>
                    <a:lnTo>
                      <a:pt x="91" y="265"/>
                    </a:lnTo>
                    <a:lnTo>
                      <a:pt x="92" y="263"/>
                    </a:lnTo>
                    <a:lnTo>
                      <a:pt x="92" y="262"/>
                    </a:lnTo>
                    <a:lnTo>
                      <a:pt x="93" y="262"/>
                    </a:lnTo>
                    <a:lnTo>
                      <a:pt x="94" y="261"/>
                    </a:lnTo>
                    <a:lnTo>
                      <a:pt x="94" y="261"/>
                    </a:lnTo>
                    <a:lnTo>
                      <a:pt x="95" y="261"/>
                    </a:lnTo>
                    <a:lnTo>
                      <a:pt x="95" y="259"/>
                    </a:lnTo>
                    <a:lnTo>
                      <a:pt x="95" y="258"/>
                    </a:lnTo>
                    <a:lnTo>
                      <a:pt x="95" y="258"/>
                    </a:lnTo>
                    <a:lnTo>
                      <a:pt x="96" y="258"/>
                    </a:lnTo>
                    <a:lnTo>
                      <a:pt x="96" y="256"/>
                    </a:lnTo>
                    <a:lnTo>
                      <a:pt x="96" y="255"/>
                    </a:lnTo>
                    <a:lnTo>
                      <a:pt x="95" y="255"/>
                    </a:lnTo>
                    <a:lnTo>
                      <a:pt x="94" y="255"/>
                    </a:lnTo>
                    <a:lnTo>
                      <a:pt x="92" y="255"/>
                    </a:lnTo>
                    <a:lnTo>
                      <a:pt x="92" y="255"/>
                    </a:lnTo>
                    <a:lnTo>
                      <a:pt x="92" y="254"/>
                    </a:lnTo>
                    <a:lnTo>
                      <a:pt x="92" y="253"/>
                    </a:lnTo>
                    <a:lnTo>
                      <a:pt x="90" y="251"/>
                    </a:lnTo>
                    <a:lnTo>
                      <a:pt x="90" y="251"/>
                    </a:lnTo>
                    <a:lnTo>
                      <a:pt x="91" y="251"/>
                    </a:lnTo>
                    <a:lnTo>
                      <a:pt x="91" y="250"/>
                    </a:lnTo>
                    <a:lnTo>
                      <a:pt x="91" y="249"/>
                    </a:lnTo>
                    <a:lnTo>
                      <a:pt x="90" y="249"/>
                    </a:lnTo>
                    <a:lnTo>
                      <a:pt x="89" y="250"/>
                    </a:lnTo>
                    <a:lnTo>
                      <a:pt x="89" y="250"/>
                    </a:lnTo>
                    <a:lnTo>
                      <a:pt x="89" y="248"/>
                    </a:lnTo>
                    <a:lnTo>
                      <a:pt x="89" y="248"/>
                    </a:lnTo>
                    <a:lnTo>
                      <a:pt x="89" y="248"/>
                    </a:lnTo>
                    <a:lnTo>
                      <a:pt x="88" y="247"/>
                    </a:lnTo>
                    <a:lnTo>
                      <a:pt x="87" y="247"/>
                    </a:lnTo>
                    <a:lnTo>
                      <a:pt x="87" y="246"/>
                    </a:lnTo>
                    <a:lnTo>
                      <a:pt x="86" y="246"/>
                    </a:lnTo>
                    <a:lnTo>
                      <a:pt x="86" y="245"/>
                    </a:lnTo>
                    <a:lnTo>
                      <a:pt x="86" y="244"/>
                    </a:lnTo>
                    <a:lnTo>
                      <a:pt x="86" y="243"/>
                    </a:lnTo>
                    <a:lnTo>
                      <a:pt x="86" y="242"/>
                    </a:lnTo>
                    <a:lnTo>
                      <a:pt x="86" y="240"/>
                    </a:lnTo>
                    <a:lnTo>
                      <a:pt x="86" y="240"/>
                    </a:lnTo>
                    <a:lnTo>
                      <a:pt x="88" y="240"/>
                    </a:lnTo>
                    <a:lnTo>
                      <a:pt x="89" y="240"/>
                    </a:lnTo>
                    <a:lnTo>
                      <a:pt x="89" y="237"/>
                    </a:lnTo>
                    <a:lnTo>
                      <a:pt x="87" y="237"/>
                    </a:lnTo>
                    <a:lnTo>
                      <a:pt x="86" y="237"/>
                    </a:lnTo>
                    <a:lnTo>
                      <a:pt x="85" y="235"/>
                    </a:lnTo>
                    <a:lnTo>
                      <a:pt x="84" y="235"/>
                    </a:lnTo>
                    <a:lnTo>
                      <a:pt x="85" y="234"/>
                    </a:lnTo>
                    <a:lnTo>
                      <a:pt x="85" y="234"/>
                    </a:lnTo>
                    <a:lnTo>
                      <a:pt x="84" y="232"/>
                    </a:lnTo>
                    <a:lnTo>
                      <a:pt x="83" y="231"/>
                    </a:lnTo>
                    <a:lnTo>
                      <a:pt x="82" y="231"/>
                    </a:lnTo>
                    <a:lnTo>
                      <a:pt x="82" y="230"/>
                    </a:lnTo>
                    <a:lnTo>
                      <a:pt x="82" y="230"/>
                    </a:lnTo>
                    <a:lnTo>
                      <a:pt x="81" y="229"/>
                    </a:lnTo>
                    <a:lnTo>
                      <a:pt x="80" y="228"/>
                    </a:lnTo>
                    <a:lnTo>
                      <a:pt x="79" y="228"/>
                    </a:lnTo>
                    <a:lnTo>
                      <a:pt x="79" y="227"/>
                    </a:lnTo>
                    <a:lnTo>
                      <a:pt x="78" y="227"/>
                    </a:lnTo>
                    <a:lnTo>
                      <a:pt x="78" y="226"/>
                    </a:lnTo>
                    <a:lnTo>
                      <a:pt x="75" y="225"/>
                    </a:lnTo>
                    <a:lnTo>
                      <a:pt x="74" y="224"/>
                    </a:lnTo>
                    <a:lnTo>
                      <a:pt x="72" y="223"/>
                    </a:lnTo>
                    <a:lnTo>
                      <a:pt x="72" y="223"/>
                    </a:lnTo>
                    <a:lnTo>
                      <a:pt x="69" y="223"/>
                    </a:lnTo>
                    <a:lnTo>
                      <a:pt x="68" y="223"/>
                    </a:lnTo>
                    <a:lnTo>
                      <a:pt x="68" y="223"/>
                    </a:lnTo>
                    <a:lnTo>
                      <a:pt x="66" y="223"/>
                    </a:lnTo>
                    <a:lnTo>
                      <a:pt x="65" y="223"/>
                    </a:lnTo>
                    <a:lnTo>
                      <a:pt x="65" y="223"/>
                    </a:lnTo>
                    <a:lnTo>
                      <a:pt x="64" y="224"/>
                    </a:lnTo>
                    <a:lnTo>
                      <a:pt x="63" y="225"/>
                    </a:lnTo>
                    <a:lnTo>
                      <a:pt x="63" y="226"/>
                    </a:lnTo>
                    <a:lnTo>
                      <a:pt x="62" y="226"/>
                    </a:lnTo>
                    <a:lnTo>
                      <a:pt x="62" y="227"/>
                    </a:lnTo>
                    <a:lnTo>
                      <a:pt x="61" y="227"/>
                    </a:lnTo>
                    <a:lnTo>
                      <a:pt x="61" y="228"/>
                    </a:lnTo>
                    <a:lnTo>
                      <a:pt x="60" y="229"/>
                    </a:lnTo>
                    <a:lnTo>
                      <a:pt x="58" y="231"/>
                    </a:lnTo>
                    <a:lnTo>
                      <a:pt x="58" y="232"/>
                    </a:lnTo>
                    <a:lnTo>
                      <a:pt x="56" y="232"/>
                    </a:lnTo>
                    <a:lnTo>
                      <a:pt x="55" y="233"/>
                    </a:lnTo>
                    <a:lnTo>
                      <a:pt x="55" y="234"/>
                    </a:lnTo>
                    <a:lnTo>
                      <a:pt x="55" y="234"/>
                    </a:lnTo>
                    <a:lnTo>
                      <a:pt x="55" y="235"/>
                    </a:lnTo>
                    <a:lnTo>
                      <a:pt x="54" y="236"/>
                    </a:lnTo>
                    <a:lnTo>
                      <a:pt x="53" y="237"/>
                    </a:lnTo>
                    <a:lnTo>
                      <a:pt x="52" y="238"/>
                    </a:lnTo>
                    <a:lnTo>
                      <a:pt x="51" y="240"/>
                    </a:lnTo>
                    <a:lnTo>
                      <a:pt x="50" y="241"/>
                    </a:lnTo>
                    <a:lnTo>
                      <a:pt x="49" y="241"/>
                    </a:lnTo>
                    <a:lnTo>
                      <a:pt x="49" y="241"/>
                    </a:lnTo>
                    <a:lnTo>
                      <a:pt x="48" y="242"/>
                    </a:lnTo>
                    <a:lnTo>
                      <a:pt x="48" y="242"/>
                    </a:lnTo>
                    <a:lnTo>
                      <a:pt x="47" y="243"/>
                    </a:lnTo>
                    <a:lnTo>
                      <a:pt x="46" y="243"/>
                    </a:lnTo>
                    <a:lnTo>
                      <a:pt x="45" y="243"/>
                    </a:lnTo>
                    <a:lnTo>
                      <a:pt x="44" y="244"/>
                    </a:lnTo>
                    <a:lnTo>
                      <a:pt x="42" y="260"/>
                    </a:lnTo>
                    <a:lnTo>
                      <a:pt x="41" y="259"/>
                    </a:lnTo>
                    <a:lnTo>
                      <a:pt x="41" y="258"/>
                    </a:lnTo>
                    <a:lnTo>
                      <a:pt x="41" y="256"/>
                    </a:lnTo>
                    <a:lnTo>
                      <a:pt x="41" y="255"/>
                    </a:lnTo>
                    <a:lnTo>
                      <a:pt x="41" y="255"/>
                    </a:lnTo>
                    <a:lnTo>
                      <a:pt x="41" y="254"/>
                    </a:lnTo>
                    <a:lnTo>
                      <a:pt x="41" y="253"/>
                    </a:lnTo>
                    <a:lnTo>
                      <a:pt x="41" y="252"/>
                    </a:lnTo>
                    <a:lnTo>
                      <a:pt x="41" y="251"/>
                    </a:lnTo>
                    <a:lnTo>
                      <a:pt x="41" y="251"/>
                    </a:lnTo>
                    <a:lnTo>
                      <a:pt x="41" y="248"/>
                    </a:lnTo>
                    <a:lnTo>
                      <a:pt x="41" y="247"/>
                    </a:lnTo>
                    <a:lnTo>
                      <a:pt x="41" y="246"/>
                    </a:lnTo>
                    <a:lnTo>
                      <a:pt x="41" y="245"/>
                    </a:lnTo>
                    <a:lnTo>
                      <a:pt x="40" y="242"/>
                    </a:lnTo>
                    <a:lnTo>
                      <a:pt x="39" y="240"/>
                    </a:lnTo>
                    <a:lnTo>
                      <a:pt x="39" y="238"/>
                    </a:lnTo>
                    <a:lnTo>
                      <a:pt x="38" y="237"/>
                    </a:lnTo>
                    <a:lnTo>
                      <a:pt x="38" y="237"/>
                    </a:lnTo>
                    <a:lnTo>
                      <a:pt x="37" y="236"/>
                    </a:lnTo>
                    <a:lnTo>
                      <a:pt x="37" y="234"/>
                    </a:lnTo>
                    <a:lnTo>
                      <a:pt x="36" y="233"/>
                    </a:lnTo>
                    <a:lnTo>
                      <a:pt x="35" y="231"/>
                    </a:lnTo>
                    <a:lnTo>
                      <a:pt x="34" y="230"/>
                    </a:lnTo>
                    <a:lnTo>
                      <a:pt x="34" y="230"/>
                    </a:lnTo>
                    <a:lnTo>
                      <a:pt x="34" y="229"/>
                    </a:lnTo>
                    <a:lnTo>
                      <a:pt x="33" y="228"/>
                    </a:lnTo>
                    <a:lnTo>
                      <a:pt x="32" y="227"/>
                    </a:lnTo>
                    <a:lnTo>
                      <a:pt x="31" y="227"/>
                    </a:lnTo>
                    <a:lnTo>
                      <a:pt x="31" y="225"/>
                    </a:lnTo>
                    <a:lnTo>
                      <a:pt x="30" y="224"/>
                    </a:lnTo>
                    <a:lnTo>
                      <a:pt x="30" y="223"/>
                    </a:lnTo>
                    <a:lnTo>
                      <a:pt x="29" y="223"/>
                    </a:lnTo>
                    <a:lnTo>
                      <a:pt x="29" y="222"/>
                    </a:lnTo>
                    <a:lnTo>
                      <a:pt x="29" y="221"/>
                    </a:lnTo>
                    <a:lnTo>
                      <a:pt x="29" y="220"/>
                    </a:lnTo>
                    <a:lnTo>
                      <a:pt x="29" y="220"/>
                    </a:lnTo>
                    <a:lnTo>
                      <a:pt x="30" y="219"/>
                    </a:lnTo>
                    <a:lnTo>
                      <a:pt x="31" y="219"/>
                    </a:lnTo>
                    <a:lnTo>
                      <a:pt x="31" y="218"/>
                    </a:lnTo>
                    <a:lnTo>
                      <a:pt x="33" y="218"/>
                    </a:lnTo>
                    <a:lnTo>
                      <a:pt x="34" y="218"/>
                    </a:lnTo>
                    <a:lnTo>
                      <a:pt x="34" y="218"/>
                    </a:lnTo>
                    <a:lnTo>
                      <a:pt x="35" y="218"/>
                    </a:lnTo>
                    <a:lnTo>
                      <a:pt x="36" y="218"/>
                    </a:lnTo>
                    <a:lnTo>
                      <a:pt x="37" y="218"/>
                    </a:lnTo>
                    <a:lnTo>
                      <a:pt x="37" y="218"/>
                    </a:lnTo>
                    <a:lnTo>
                      <a:pt x="38" y="218"/>
                    </a:lnTo>
                    <a:lnTo>
                      <a:pt x="39" y="217"/>
                    </a:lnTo>
                    <a:lnTo>
                      <a:pt x="40" y="217"/>
                    </a:lnTo>
                    <a:lnTo>
                      <a:pt x="41" y="217"/>
                    </a:lnTo>
                    <a:lnTo>
                      <a:pt x="42" y="215"/>
                    </a:lnTo>
                    <a:lnTo>
                      <a:pt x="42" y="214"/>
                    </a:lnTo>
                    <a:lnTo>
                      <a:pt x="43" y="213"/>
                    </a:lnTo>
                    <a:lnTo>
                      <a:pt x="44" y="212"/>
                    </a:lnTo>
                    <a:lnTo>
                      <a:pt x="44" y="211"/>
                    </a:lnTo>
                    <a:lnTo>
                      <a:pt x="44" y="210"/>
                    </a:lnTo>
                    <a:lnTo>
                      <a:pt x="45" y="210"/>
                    </a:lnTo>
                    <a:lnTo>
                      <a:pt x="46" y="210"/>
                    </a:lnTo>
                    <a:lnTo>
                      <a:pt x="47" y="210"/>
                    </a:lnTo>
                    <a:lnTo>
                      <a:pt x="48" y="209"/>
                    </a:lnTo>
                    <a:lnTo>
                      <a:pt x="49" y="208"/>
                    </a:lnTo>
                    <a:lnTo>
                      <a:pt x="53" y="207"/>
                    </a:lnTo>
                    <a:lnTo>
                      <a:pt x="53" y="206"/>
                    </a:lnTo>
                    <a:lnTo>
                      <a:pt x="55" y="206"/>
                    </a:lnTo>
                    <a:lnTo>
                      <a:pt x="55" y="206"/>
                    </a:lnTo>
                    <a:lnTo>
                      <a:pt x="55" y="206"/>
                    </a:lnTo>
                    <a:lnTo>
                      <a:pt x="56" y="206"/>
                    </a:lnTo>
                    <a:lnTo>
                      <a:pt x="61" y="203"/>
                    </a:lnTo>
                    <a:lnTo>
                      <a:pt x="61" y="203"/>
                    </a:lnTo>
                    <a:lnTo>
                      <a:pt x="62" y="202"/>
                    </a:lnTo>
                    <a:lnTo>
                      <a:pt x="64" y="199"/>
                    </a:lnTo>
                    <a:lnTo>
                      <a:pt x="65" y="199"/>
                    </a:lnTo>
                    <a:lnTo>
                      <a:pt x="65" y="197"/>
                    </a:lnTo>
                    <a:lnTo>
                      <a:pt x="66" y="196"/>
                    </a:lnTo>
                    <a:lnTo>
                      <a:pt x="66" y="195"/>
                    </a:lnTo>
                    <a:lnTo>
                      <a:pt x="66" y="194"/>
                    </a:lnTo>
                    <a:lnTo>
                      <a:pt x="66" y="193"/>
                    </a:lnTo>
                    <a:lnTo>
                      <a:pt x="66" y="192"/>
                    </a:lnTo>
                    <a:lnTo>
                      <a:pt x="66" y="192"/>
                    </a:lnTo>
                    <a:lnTo>
                      <a:pt x="66" y="191"/>
                    </a:lnTo>
                    <a:lnTo>
                      <a:pt x="65" y="190"/>
                    </a:lnTo>
                    <a:lnTo>
                      <a:pt x="64" y="189"/>
                    </a:lnTo>
                    <a:lnTo>
                      <a:pt x="63" y="188"/>
                    </a:lnTo>
                    <a:lnTo>
                      <a:pt x="62" y="188"/>
                    </a:lnTo>
                    <a:lnTo>
                      <a:pt x="61" y="186"/>
                    </a:lnTo>
                    <a:lnTo>
                      <a:pt x="60" y="185"/>
                    </a:lnTo>
                    <a:lnTo>
                      <a:pt x="59" y="184"/>
                    </a:lnTo>
                    <a:lnTo>
                      <a:pt x="59" y="182"/>
                    </a:lnTo>
                    <a:lnTo>
                      <a:pt x="58" y="182"/>
                    </a:lnTo>
                    <a:lnTo>
                      <a:pt x="58" y="182"/>
                    </a:lnTo>
                    <a:lnTo>
                      <a:pt x="58" y="181"/>
                    </a:lnTo>
                    <a:lnTo>
                      <a:pt x="58" y="181"/>
                    </a:lnTo>
                    <a:lnTo>
                      <a:pt x="58" y="180"/>
                    </a:lnTo>
                    <a:lnTo>
                      <a:pt x="58" y="179"/>
                    </a:lnTo>
                    <a:lnTo>
                      <a:pt x="57" y="179"/>
                    </a:lnTo>
                    <a:lnTo>
                      <a:pt x="57" y="177"/>
                    </a:lnTo>
                    <a:lnTo>
                      <a:pt x="57" y="176"/>
                    </a:lnTo>
                    <a:lnTo>
                      <a:pt x="57" y="175"/>
                    </a:lnTo>
                    <a:lnTo>
                      <a:pt x="57" y="175"/>
                    </a:lnTo>
                    <a:lnTo>
                      <a:pt x="55" y="172"/>
                    </a:lnTo>
                    <a:lnTo>
                      <a:pt x="55" y="172"/>
                    </a:lnTo>
                    <a:lnTo>
                      <a:pt x="54" y="171"/>
                    </a:lnTo>
                    <a:lnTo>
                      <a:pt x="54" y="170"/>
                    </a:lnTo>
                    <a:lnTo>
                      <a:pt x="54" y="168"/>
                    </a:lnTo>
                    <a:lnTo>
                      <a:pt x="54" y="167"/>
                    </a:lnTo>
                    <a:lnTo>
                      <a:pt x="55" y="166"/>
                    </a:lnTo>
                    <a:lnTo>
                      <a:pt x="55" y="165"/>
                    </a:lnTo>
                    <a:lnTo>
                      <a:pt x="55" y="165"/>
                    </a:lnTo>
                    <a:lnTo>
                      <a:pt x="56" y="164"/>
                    </a:lnTo>
                    <a:lnTo>
                      <a:pt x="57" y="164"/>
                    </a:lnTo>
                    <a:lnTo>
                      <a:pt x="57" y="163"/>
                    </a:lnTo>
                    <a:lnTo>
                      <a:pt x="58" y="162"/>
                    </a:lnTo>
                    <a:lnTo>
                      <a:pt x="57" y="161"/>
                    </a:lnTo>
                    <a:lnTo>
                      <a:pt x="56" y="158"/>
                    </a:lnTo>
                    <a:lnTo>
                      <a:pt x="56" y="157"/>
                    </a:lnTo>
                    <a:lnTo>
                      <a:pt x="55" y="155"/>
                    </a:lnTo>
                    <a:lnTo>
                      <a:pt x="55" y="154"/>
                    </a:lnTo>
                    <a:lnTo>
                      <a:pt x="55" y="152"/>
                    </a:lnTo>
                    <a:lnTo>
                      <a:pt x="55" y="151"/>
                    </a:lnTo>
                    <a:lnTo>
                      <a:pt x="56" y="149"/>
                    </a:lnTo>
                    <a:lnTo>
                      <a:pt x="57" y="148"/>
                    </a:lnTo>
                    <a:lnTo>
                      <a:pt x="58" y="147"/>
                    </a:lnTo>
                    <a:lnTo>
                      <a:pt x="58" y="146"/>
                    </a:lnTo>
                    <a:lnTo>
                      <a:pt x="58" y="145"/>
                    </a:lnTo>
                    <a:lnTo>
                      <a:pt x="58" y="144"/>
                    </a:lnTo>
                    <a:lnTo>
                      <a:pt x="58" y="143"/>
                    </a:lnTo>
                    <a:lnTo>
                      <a:pt x="58" y="142"/>
                    </a:lnTo>
                    <a:lnTo>
                      <a:pt x="58" y="141"/>
                    </a:lnTo>
                    <a:lnTo>
                      <a:pt x="60" y="140"/>
                    </a:lnTo>
                    <a:lnTo>
                      <a:pt x="63" y="136"/>
                    </a:lnTo>
                    <a:lnTo>
                      <a:pt x="63" y="135"/>
                    </a:lnTo>
                    <a:lnTo>
                      <a:pt x="64" y="134"/>
                    </a:lnTo>
                    <a:lnTo>
                      <a:pt x="68" y="134"/>
                    </a:lnTo>
                    <a:lnTo>
                      <a:pt x="68" y="134"/>
                    </a:lnTo>
                    <a:lnTo>
                      <a:pt x="68" y="133"/>
                    </a:lnTo>
                    <a:lnTo>
                      <a:pt x="68" y="132"/>
                    </a:lnTo>
                    <a:lnTo>
                      <a:pt x="67" y="130"/>
                    </a:lnTo>
                    <a:lnTo>
                      <a:pt x="67" y="128"/>
                    </a:lnTo>
                    <a:lnTo>
                      <a:pt x="65" y="99"/>
                    </a:lnTo>
                    <a:lnTo>
                      <a:pt x="65" y="65"/>
                    </a:lnTo>
                    <a:lnTo>
                      <a:pt x="65" y="64"/>
                    </a:lnTo>
                    <a:lnTo>
                      <a:pt x="64" y="64"/>
                    </a:lnTo>
                    <a:lnTo>
                      <a:pt x="63" y="65"/>
                    </a:lnTo>
                    <a:lnTo>
                      <a:pt x="62" y="64"/>
                    </a:lnTo>
                    <a:lnTo>
                      <a:pt x="61" y="64"/>
                    </a:lnTo>
                    <a:lnTo>
                      <a:pt x="60" y="63"/>
                    </a:lnTo>
                    <a:lnTo>
                      <a:pt x="60" y="62"/>
                    </a:lnTo>
                    <a:lnTo>
                      <a:pt x="61" y="61"/>
                    </a:lnTo>
                    <a:lnTo>
                      <a:pt x="61" y="60"/>
                    </a:lnTo>
                    <a:lnTo>
                      <a:pt x="61" y="59"/>
                    </a:lnTo>
                    <a:lnTo>
                      <a:pt x="60" y="59"/>
                    </a:lnTo>
                    <a:lnTo>
                      <a:pt x="58" y="61"/>
                    </a:lnTo>
                    <a:lnTo>
                      <a:pt x="58" y="61"/>
                    </a:lnTo>
                    <a:lnTo>
                      <a:pt x="57" y="61"/>
                    </a:lnTo>
                    <a:lnTo>
                      <a:pt x="55" y="61"/>
                    </a:lnTo>
                    <a:lnTo>
                      <a:pt x="55" y="61"/>
                    </a:lnTo>
                    <a:lnTo>
                      <a:pt x="55" y="61"/>
                    </a:lnTo>
                    <a:lnTo>
                      <a:pt x="53" y="61"/>
                    </a:lnTo>
                    <a:lnTo>
                      <a:pt x="51" y="61"/>
                    </a:lnTo>
                    <a:lnTo>
                      <a:pt x="51" y="61"/>
                    </a:lnTo>
                    <a:lnTo>
                      <a:pt x="50" y="60"/>
                    </a:lnTo>
                    <a:lnTo>
                      <a:pt x="49" y="60"/>
                    </a:lnTo>
                    <a:lnTo>
                      <a:pt x="48" y="59"/>
                    </a:lnTo>
                    <a:lnTo>
                      <a:pt x="48" y="58"/>
                    </a:lnTo>
                    <a:lnTo>
                      <a:pt x="46" y="58"/>
                    </a:lnTo>
                    <a:lnTo>
                      <a:pt x="46" y="58"/>
                    </a:lnTo>
                    <a:lnTo>
                      <a:pt x="45" y="58"/>
                    </a:lnTo>
                    <a:lnTo>
                      <a:pt x="44" y="58"/>
                    </a:lnTo>
                    <a:lnTo>
                      <a:pt x="44" y="58"/>
                    </a:lnTo>
                    <a:lnTo>
                      <a:pt x="43" y="57"/>
                    </a:lnTo>
                    <a:lnTo>
                      <a:pt x="43" y="56"/>
                    </a:lnTo>
                    <a:lnTo>
                      <a:pt x="44" y="56"/>
                    </a:lnTo>
                    <a:lnTo>
                      <a:pt x="44" y="55"/>
                    </a:lnTo>
                    <a:lnTo>
                      <a:pt x="44" y="55"/>
                    </a:lnTo>
                    <a:lnTo>
                      <a:pt x="43" y="54"/>
                    </a:lnTo>
                    <a:lnTo>
                      <a:pt x="43" y="53"/>
                    </a:lnTo>
                    <a:lnTo>
                      <a:pt x="43" y="51"/>
                    </a:lnTo>
                    <a:lnTo>
                      <a:pt x="43" y="50"/>
                    </a:lnTo>
                    <a:lnTo>
                      <a:pt x="41" y="50"/>
                    </a:lnTo>
                    <a:lnTo>
                      <a:pt x="41" y="50"/>
                    </a:lnTo>
                    <a:lnTo>
                      <a:pt x="40" y="51"/>
                    </a:lnTo>
                    <a:lnTo>
                      <a:pt x="39" y="51"/>
                    </a:lnTo>
                    <a:lnTo>
                      <a:pt x="38" y="51"/>
                    </a:lnTo>
                    <a:lnTo>
                      <a:pt x="37" y="51"/>
                    </a:lnTo>
                    <a:lnTo>
                      <a:pt x="37" y="50"/>
                    </a:lnTo>
                    <a:lnTo>
                      <a:pt x="36" y="50"/>
                    </a:lnTo>
                    <a:lnTo>
                      <a:pt x="33" y="49"/>
                    </a:lnTo>
                    <a:lnTo>
                      <a:pt x="32" y="48"/>
                    </a:lnTo>
                    <a:lnTo>
                      <a:pt x="32" y="48"/>
                    </a:lnTo>
                    <a:lnTo>
                      <a:pt x="31" y="48"/>
                    </a:lnTo>
                    <a:lnTo>
                      <a:pt x="31" y="48"/>
                    </a:lnTo>
                    <a:lnTo>
                      <a:pt x="30" y="48"/>
                    </a:lnTo>
                    <a:lnTo>
                      <a:pt x="29" y="48"/>
                    </a:lnTo>
                    <a:lnTo>
                      <a:pt x="28" y="48"/>
                    </a:lnTo>
                    <a:lnTo>
                      <a:pt x="27" y="48"/>
                    </a:lnTo>
                    <a:lnTo>
                      <a:pt x="27" y="47"/>
                    </a:lnTo>
                    <a:lnTo>
                      <a:pt x="27" y="47"/>
                    </a:lnTo>
                    <a:lnTo>
                      <a:pt x="26" y="47"/>
                    </a:lnTo>
                    <a:lnTo>
                      <a:pt x="24" y="46"/>
                    </a:lnTo>
                    <a:lnTo>
                      <a:pt x="24" y="46"/>
                    </a:lnTo>
                    <a:lnTo>
                      <a:pt x="24" y="45"/>
                    </a:lnTo>
                    <a:lnTo>
                      <a:pt x="23" y="45"/>
                    </a:lnTo>
                    <a:lnTo>
                      <a:pt x="22" y="44"/>
                    </a:lnTo>
                    <a:lnTo>
                      <a:pt x="21" y="44"/>
                    </a:lnTo>
                    <a:lnTo>
                      <a:pt x="20" y="44"/>
                    </a:lnTo>
                    <a:lnTo>
                      <a:pt x="20" y="44"/>
                    </a:lnTo>
                    <a:lnTo>
                      <a:pt x="19" y="44"/>
                    </a:lnTo>
                    <a:lnTo>
                      <a:pt x="18" y="43"/>
                    </a:lnTo>
                    <a:lnTo>
                      <a:pt x="17" y="43"/>
                    </a:lnTo>
                    <a:lnTo>
                      <a:pt x="17" y="44"/>
                    </a:lnTo>
                    <a:lnTo>
                      <a:pt x="17" y="43"/>
                    </a:lnTo>
                    <a:lnTo>
                      <a:pt x="15" y="43"/>
                    </a:lnTo>
                    <a:lnTo>
                      <a:pt x="14" y="44"/>
                    </a:lnTo>
                    <a:lnTo>
                      <a:pt x="13" y="44"/>
                    </a:lnTo>
                    <a:lnTo>
                      <a:pt x="13" y="43"/>
                    </a:lnTo>
                    <a:lnTo>
                      <a:pt x="13" y="42"/>
                    </a:lnTo>
                    <a:lnTo>
                      <a:pt x="13" y="41"/>
                    </a:lnTo>
                    <a:lnTo>
                      <a:pt x="12" y="41"/>
                    </a:lnTo>
                    <a:lnTo>
                      <a:pt x="12" y="40"/>
                    </a:lnTo>
                    <a:lnTo>
                      <a:pt x="11" y="39"/>
                    </a:lnTo>
                    <a:lnTo>
                      <a:pt x="10" y="38"/>
                    </a:lnTo>
                    <a:lnTo>
                      <a:pt x="10" y="37"/>
                    </a:lnTo>
                    <a:lnTo>
                      <a:pt x="10" y="37"/>
                    </a:lnTo>
                    <a:lnTo>
                      <a:pt x="9" y="37"/>
                    </a:lnTo>
                    <a:lnTo>
                      <a:pt x="8" y="36"/>
                    </a:lnTo>
                    <a:lnTo>
                      <a:pt x="8" y="35"/>
                    </a:lnTo>
                    <a:lnTo>
                      <a:pt x="7" y="35"/>
                    </a:lnTo>
                    <a:lnTo>
                      <a:pt x="6" y="35"/>
                    </a:lnTo>
                    <a:lnTo>
                      <a:pt x="5" y="35"/>
                    </a:lnTo>
                    <a:lnTo>
                      <a:pt x="4" y="35"/>
                    </a:lnTo>
                    <a:lnTo>
                      <a:pt x="3" y="34"/>
                    </a:lnTo>
                    <a:lnTo>
                      <a:pt x="2" y="34"/>
                    </a:lnTo>
                    <a:lnTo>
                      <a:pt x="0" y="35"/>
                    </a:lnTo>
                    <a:lnTo>
                      <a:pt x="0" y="35"/>
                    </a:lnTo>
                    <a:lnTo>
                      <a:pt x="0" y="34"/>
                    </a:lnTo>
                    <a:lnTo>
                      <a:pt x="0" y="34"/>
                    </a:lnTo>
                    <a:lnTo>
                      <a:pt x="0" y="33"/>
                    </a:lnTo>
                    <a:lnTo>
                      <a:pt x="2" y="33"/>
                    </a:lnTo>
                    <a:lnTo>
                      <a:pt x="2" y="32"/>
                    </a:lnTo>
                    <a:lnTo>
                      <a:pt x="2" y="31"/>
                    </a:lnTo>
                    <a:lnTo>
                      <a:pt x="1" y="30"/>
                    </a:lnTo>
                    <a:lnTo>
                      <a:pt x="2" y="30"/>
                    </a:lnTo>
                    <a:lnTo>
                      <a:pt x="2" y="30"/>
                    </a:lnTo>
                    <a:lnTo>
                      <a:pt x="2" y="29"/>
                    </a:lnTo>
                    <a:lnTo>
                      <a:pt x="2" y="28"/>
                    </a:lnTo>
                    <a:lnTo>
                      <a:pt x="1" y="28"/>
                    </a:lnTo>
                    <a:lnTo>
                      <a:pt x="0" y="28"/>
                    </a:lnTo>
                    <a:lnTo>
                      <a:pt x="0" y="27"/>
                    </a:lnTo>
                    <a:lnTo>
                      <a:pt x="0" y="27"/>
                    </a:lnTo>
                    <a:lnTo>
                      <a:pt x="1" y="26"/>
                    </a:lnTo>
                    <a:lnTo>
                      <a:pt x="1" y="25"/>
                    </a:lnTo>
                    <a:lnTo>
                      <a:pt x="2" y="24"/>
                    </a:lnTo>
                    <a:lnTo>
                      <a:pt x="1" y="24"/>
                    </a:lnTo>
                    <a:lnTo>
                      <a:pt x="1" y="23"/>
                    </a:lnTo>
                    <a:lnTo>
                      <a:pt x="2" y="22"/>
                    </a:lnTo>
                    <a:lnTo>
                      <a:pt x="3" y="21"/>
                    </a:lnTo>
                    <a:lnTo>
                      <a:pt x="3" y="20"/>
                    </a:lnTo>
                    <a:lnTo>
                      <a:pt x="3" y="20"/>
                    </a:lnTo>
                    <a:lnTo>
                      <a:pt x="3" y="19"/>
                    </a:lnTo>
                    <a:lnTo>
                      <a:pt x="3" y="18"/>
                    </a:lnTo>
                    <a:lnTo>
                      <a:pt x="4" y="17"/>
                    </a:lnTo>
                    <a:lnTo>
                      <a:pt x="4" y="18"/>
                    </a:lnTo>
                    <a:lnTo>
                      <a:pt x="5" y="17"/>
                    </a:lnTo>
                    <a:lnTo>
                      <a:pt x="6" y="17"/>
                    </a:lnTo>
                    <a:lnTo>
                      <a:pt x="7" y="18"/>
                    </a:lnTo>
                    <a:lnTo>
                      <a:pt x="8" y="18"/>
                    </a:lnTo>
                    <a:lnTo>
                      <a:pt x="9" y="19"/>
                    </a:lnTo>
                    <a:lnTo>
                      <a:pt x="10" y="18"/>
                    </a:lnTo>
                    <a:lnTo>
                      <a:pt x="10" y="17"/>
                    </a:lnTo>
                    <a:lnTo>
                      <a:pt x="11" y="17"/>
                    </a:lnTo>
                    <a:lnTo>
                      <a:pt x="12" y="17"/>
                    </a:lnTo>
                    <a:lnTo>
                      <a:pt x="13" y="17"/>
                    </a:lnTo>
                    <a:lnTo>
                      <a:pt x="13" y="17"/>
                    </a:lnTo>
                    <a:lnTo>
                      <a:pt x="14" y="18"/>
                    </a:lnTo>
                    <a:lnTo>
                      <a:pt x="15" y="18"/>
                    </a:lnTo>
                    <a:lnTo>
                      <a:pt x="16" y="18"/>
                    </a:lnTo>
                    <a:lnTo>
                      <a:pt x="17" y="18"/>
                    </a:lnTo>
                    <a:lnTo>
                      <a:pt x="17" y="17"/>
                    </a:lnTo>
                    <a:lnTo>
                      <a:pt x="18" y="18"/>
                    </a:lnTo>
                    <a:lnTo>
                      <a:pt x="19" y="17"/>
                    </a:lnTo>
                    <a:lnTo>
                      <a:pt x="20" y="17"/>
                    </a:lnTo>
                    <a:lnTo>
                      <a:pt x="20" y="17"/>
                    </a:lnTo>
                    <a:lnTo>
                      <a:pt x="20" y="16"/>
                    </a:lnTo>
                    <a:lnTo>
                      <a:pt x="21" y="15"/>
                    </a:lnTo>
                    <a:lnTo>
                      <a:pt x="22" y="15"/>
                    </a:lnTo>
                    <a:lnTo>
                      <a:pt x="23" y="15"/>
                    </a:lnTo>
                    <a:lnTo>
                      <a:pt x="23" y="14"/>
                    </a:lnTo>
                    <a:lnTo>
                      <a:pt x="23" y="13"/>
                    </a:lnTo>
                    <a:lnTo>
                      <a:pt x="24" y="14"/>
                    </a:lnTo>
                    <a:lnTo>
                      <a:pt x="24" y="14"/>
                    </a:lnTo>
                    <a:lnTo>
                      <a:pt x="25" y="14"/>
                    </a:lnTo>
                    <a:lnTo>
                      <a:pt x="25" y="13"/>
                    </a:lnTo>
                    <a:lnTo>
                      <a:pt x="25" y="12"/>
                    </a:lnTo>
                    <a:lnTo>
                      <a:pt x="26" y="10"/>
                    </a:lnTo>
                    <a:lnTo>
                      <a:pt x="27" y="10"/>
                    </a:lnTo>
                    <a:lnTo>
                      <a:pt x="27" y="9"/>
                    </a:lnTo>
                    <a:lnTo>
                      <a:pt x="27" y="8"/>
                    </a:lnTo>
                    <a:lnTo>
                      <a:pt x="27" y="7"/>
                    </a:lnTo>
                    <a:lnTo>
                      <a:pt x="27" y="6"/>
                    </a:lnTo>
                    <a:lnTo>
                      <a:pt x="27" y="6"/>
                    </a:lnTo>
                    <a:lnTo>
                      <a:pt x="27" y="5"/>
                    </a:lnTo>
                    <a:lnTo>
                      <a:pt x="26" y="4"/>
                    </a:lnTo>
                    <a:lnTo>
                      <a:pt x="27" y="3"/>
                    </a:lnTo>
                    <a:lnTo>
                      <a:pt x="27" y="3"/>
                    </a:lnTo>
                    <a:lnTo>
                      <a:pt x="28" y="3"/>
                    </a:lnTo>
                    <a:lnTo>
                      <a:pt x="29" y="2"/>
                    </a:lnTo>
                    <a:lnTo>
                      <a:pt x="30" y="2"/>
                    </a:lnTo>
                    <a:lnTo>
                      <a:pt x="31" y="1"/>
                    </a:lnTo>
                    <a:lnTo>
                      <a:pt x="31" y="1"/>
                    </a:lnTo>
                    <a:lnTo>
                      <a:pt x="32" y="1"/>
                    </a:lnTo>
                    <a:lnTo>
                      <a:pt x="33" y="1"/>
                    </a:lnTo>
                    <a:lnTo>
                      <a:pt x="34" y="2"/>
                    </a:lnTo>
                    <a:lnTo>
                      <a:pt x="34" y="3"/>
                    </a:lnTo>
                    <a:lnTo>
                      <a:pt x="35" y="3"/>
                    </a:lnTo>
                    <a:lnTo>
                      <a:pt x="36" y="3"/>
                    </a:lnTo>
                    <a:lnTo>
                      <a:pt x="37" y="3"/>
                    </a:lnTo>
                    <a:lnTo>
                      <a:pt x="37" y="2"/>
                    </a:lnTo>
                    <a:lnTo>
                      <a:pt x="38" y="2"/>
                    </a:lnTo>
                    <a:lnTo>
                      <a:pt x="40" y="2"/>
                    </a:lnTo>
                    <a:lnTo>
                      <a:pt x="40" y="1"/>
                    </a:lnTo>
                    <a:lnTo>
                      <a:pt x="41" y="1"/>
                    </a:lnTo>
                    <a:lnTo>
                      <a:pt x="41" y="0"/>
                    </a:lnTo>
                    <a:lnTo>
                      <a:pt x="43" y="1"/>
                    </a:lnTo>
                    <a:lnTo>
                      <a:pt x="44" y="1"/>
                    </a:lnTo>
                    <a:lnTo>
                      <a:pt x="44" y="2"/>
                    </a:lnTo>
                    <a:lnTo>
                      <a:pt x="44" y="3"/>
                    </a:lnTo>
                    <a:lnTo>
                      <a:pt x="45" y="3"/>
                    </a:lnTo>
                    <a:lnTo>
                      <a:pt x="46" y="4"/>
                    </a:lnTo>
                    <a:lnTo>
                      <a:pt x="47" y="4"/>
                    </a:lnTo>
                    <a:lnTo>
                      <a:pt x="48" y="3"/>
                    </a:lnTo>
                    <a:lnTo>
                      <a:pt x="49" y="3"/>
                    </a:lnTo>
                    <a:lnTo>
                      <a:pt x="50" y="3"/>
                    </a:lnTo>
                    <a:lnTo>
                      <a:pt x="51" y="3"/>
                    </a:lnTo>
                    <a:lnTo>
                      <a:pt x="52" y="3"/>
                    </a:lnTo>
                    <a:lnTo>
                      <a:pt x="52" y="2"/>
                    </a:lnTo>
                    <a:lnTo>
                      <a:pt x="54" y="2"/>
                    </a:lnTo>
                    <a:lnTo>
                      <a:pt x="55" y="3"/>
                    </a:lnTo>
                    <a:lnTo>
                      <a:pt x="55" y="3"/>
                    </a:lnTo>
                    <a:lnTo>
                      <a:pt x="56" y="3"/>
                    </a:lnTo>
                    <a:lnTo>
                      <a:pt x="57" y="3"/>
                    </a:lnTo>
                    <a:lnTo>
                      <a:pt x="58" y="3"/>
                    </a:lnTo>
                    <a:lnTo>
                      <a:pt x="58" y="3"/>
                    </a:lnTo>
                    <a:lnTo>
                      <a:pt x="59" y="3"/>
                    </a:lnTo>
                    <a:lnTo>
                      <a:pt x="60" y="3"/>
                    </a:lnTo>
                    <a:close/>
                  </a:path>
                </a:pathLst>
              </a:custGeom>
              <a:solidFill>
                <a:srgbClr val="894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34" name="Freeform 992">
                <a:extLst>
                  <a:ext uri="{FF2B5EF4-FFF2-40B4-BE49-F238E27FC236}">
                    <a16:creationId xmlns:a16="http://schemas.microsoft.com/office/drawing/2014/main" id="{32FCDD40-6CE3-45DB-A7AD-C01B47D53F2D}"/>
                  </a:ext>
                </a:extLst>
              </p:cNvPr>
              <p:cNvSpPr>
                <a:spLocks/>
              </p:cNvSpPr>
              <p:nvPr/>
            </p:nvSpPr>
            <p:spPr bwMode="auto">
              <a:xfrm>
                <a:off x="5142" y="1848"/>
                <a:ext cx="500" cy="594"/>
              </a:xfrm>
              <a:custGeom>
                <a:avLst/>
                <a:gdLst>
                  <a:gd name="T0" fmla="*/ 12 w 500"/>
                  <a:gd name="T1" fmla="*/ 9 h 594"/>
                  <a:gd name="T2" fmla="*/ 24 w 500"/>
                  <a:gd name="T3" fmla="*/ 10 h 594"/>
                  <a:gd name="T4" fmla="*/ 39 w 500"/>
                  <a:gd name="T5" fmla="*/ 17 h 594"/>
                  <a:gd name="T6" fmla="*/ 55 w 500"/>
                  <a:gd name="T7" fmla="*/ 28 h 594"/>
                  <a:gd name="T8" fmla="*/ 69 w 500"/>
                  <a:gd name="T9" fmla="*/ 36 h 594"/>
                  <a:gd name="T10" fmla="*/ 112 w 500"/>
                  <a:gd name="T11" fmla="*/ 50 h 594"/>
                  <a:gd name="T12" fmla="*/ 120 w 500"/>
                  <a:gd name="T13" fmla="*/ 70 h 594"/>
                  <a:gd name="T14" fmla="*/ 126 w 500"/>
                  <a:gd name="T15" fmla="*/ 93 h 594"/>
                  <a:gd name="T16" fmla="*/ 143 w 500"/>
                  <a:gd name="T17" fmla="*/ 96 h 594"/>
                  <a:gd name="T18" fmla="*/ 153 w 500"/>
                  <a:gd name="T19" fmla="*/ 104 h 594"/>
                  <a:gd name="T20" fmla="*/ 167 w 500"/>
                  <a:gd name="T21" fmla="*/ 110 h 594"/>
                  <a:gd name="T22" fmla="*/ 176 w 500"/>
                  <a:gd name="T23" fmla="*/ 120 h 594"/>
                  <a:gd name="T24" fmla="*/ 186 w 500"/>
                  <a:gd name="T25" fmla="*/ 129 h 594"/>
                  <a:gd name="T26" fmla="*/ 204 w 500"/>
                  <a:gd name="T27" fmla="*/ 133 h 594"/>
                  <a:gd name="T28" fmla="*/ 216 w 500"/>
                  <a:gd name="T29" fmla="*/ 136 h 594"/>
                  <a:gd name="T30" fmla="*/ 229 w 500"/>
                  <a:gd name="T31" fmla="*/ 135 h 594"/>
                  <a:gd name="T32" fmla="*/ 239 w 500"/>
                  <a:gd name="T33" fmla="*/ 130 h 594"/>
                  <a:gd name="T34" fmla="*/ 248 w 500"/>
                  <a:gd name="T35" fmla="*/ 127 h 594"/>
                  <a:gd name="T36" fmla="*/ 253 w 500"/>
                  <a:gd name="T37" fmla="*/ 134 h 594"/>
                  <a:gd name="T38" fmla="*/ 248 w 500"/>
                  <a:gd name="T39" fmla="*/ 154 h 594"/>
                  <a:gd name="T40" fmla="*/ 254 w 500"/>
                  <a:gd name="T41" fmla="*/ 178 h 594"/>
                  <a:gd name="T42" fmla="*/ 248 w 500"/>
                  <a:gd name="T43" fmla="*/ 198 h 594"/>
                  <a:gd name="T44" fmla="*/ 243 w 500"/>
                  <a:gd name="T45" fmla="*/ 220 h 594"/>
                  <a:gd name="T46" fmla="*/ 256 w 500"/>
                  <a:gd name="T47" fmla="*/ 238 h 594"/>
                  <a:gd name="T48" fmla="*/ 264 w 500"/>
                  <a:gd name="T49" fmla="*/ 255 h 594"/>
                  <a:gd name="T50" fmla="*/ 284 w 500"/>
                  <a:gd name="T51" fmla="*/ 261 h 594"/>
                  <a:gd name="T52" fmla="*/ 298 w 500"/>
                  <a:gd name="T53" fmla="*/ 273 h 594"/>
                  <a:gd name="T54" fmla="*/ 312 w 500"/>
                  <a:gd name="T55" fmla="*/ 286 h 594"/>
                  <a:gd name="T56" fmla="*/ 323 w 500"/>
                  <a:gd name="T57" fmla="*/ 300 h 594"/>
                  <a:gd name="T58" fmla="*/ 335 w 500"/>
                  <a:gd name="T59" fmla="*/ 323 h 594"/>
                  <a:gd name="T60" fmla="*/ 345 w 500"/>
                  <a:gd name="T61" fmla="*/ 333 h 594"/>
                  <a:gd name="T62" fmla="*/ 358 w 500"/>
                  <a:gd name="T63" fmla="*/ 333 h 594"/>
                  <a:gd name="T64" fmla="*/ 369 w 500"/>
                  <a:gd name="T65" fmla="*/ 334 h 594"/>
                  <a:gd name="T66" fmla="*/ 381 w 500"/>
                  <a:gd name="T67" fmla="*/ 343 h 594"/>
                  <a:gd name="T68" fmla="*/ 391 w 500"/>
                  <a:gd name="T69" fmla="*/ 349 h 594"/>
                  <a:gd name="T70" fmla="*/ 395 w 500"/>
                  <a:gd name="T71" fmla="*/ 362 h 594"/>
                  <a:gd name="T72" fmla="*/ 404 w 500"/>
                  <a:gd name="T73" fmla="*/ 373 h 594"/>
                  <a:gd name="T74" fmla="*/ 413 w 500"/>
                  <a:gd name="T75" fmla="*/ 382 h 594"/>
                  <a:gd name="T76" fmla="*/ 428 w 500"/>
                  <a:gd name="T77" fmla="*/ 383 h 594"/>
                  <a:gd name="T78" fmla="*/ 436 w 500"/>
                  <a:gd name="T79" fmla="*/ 391 h 594"/>
                  <a:gd name="T80" fmla="*/ 442 w 500"/>
                  <a:gd name="T81" fmla="*/ 401 h 594"/>
                  <a:gd name="T82" fmla="*/ 448 w 500"/>
                  <a:gd name="T83" fmla="*/ 413 h 594"/>
                  <a:gd name="T84" fmla="*/ 459 w 500"/>
                  <a:gd name="T85" fmla="*/ 424 h 594"/>
                  <a:gd name="T86" fmla="*/ 464 w 500"/>
                  <a:gd name="T87" fmla="*/ 437 h 594"/>
                  <a:gd name="T88" fmla="*/ 467 w 500"/>
                  <a:gd name="T89" fmla="*/ 450 h 594"/>
                  <a:gd name="T90" fmla="*/ 473 w 500"/>
                  <a:gd name="T91" fmla="*/ 462 h 594"/>
                  <a:gd name="T92" fmla="*/ 480 w 500"/>
                  <a:gd name="T93" fmla="*/ 474 h 594"/>
                  <a:gd name="T94" fmla="*/ 484 w 500"/>
                  <a:gd name="T95" fmla="*/ 486 h 594"/>
                  <a:gd name="T96" fmla="*/ 486 w 500"/>
                  <a:gd name="T97" fmla="*/ 495 h 594"/>
                  <a:gd name="T98" fmla="*/ 493 w 500"/>
                  <a:gd name="T99" fmla="*/ 506 h 594"/>
                  <a:gd name="T100" fmla="*/ 494 w 500"/>
                  <a:gd name="T101" fmla="*/ 517 h 594"/>
                  <a:gd name="T102" fmla="*/ 493 w 500"/>
                  <a:gd name="T103" fmla="*/ 528 h 594"/>
                  <a:gd name="T104" fmla="*/ 490 w 500"/>
                  <a:gd name="T105" fmla="*/ 536 h 594"/>
                  <a:gd name="T106" fmla="*/ 484 w 500"/>
                  <a:gd name="T107" fmla="*/ 545 h 594"/>
                  <a:gd name="T108" fmla="*/ 491 w 500"/>
                  <a:gd name="T109" fmla="*/ 552 h 594"/>
                  <a:gd name="T110" fmla="*/ 496 w 500"/>
                  <a:gd name="T111" fmla="*/ 562 h 594"/>
                  <a:gd name="T112" fmla="*/ 494 w 500"/>
                  <a:gd name="T113" fmla="*/ 573 h 594"/>
                  <a:gd name="T114" fmla="*/ 497 w 500"/>
                  <a:gd name="T115" fmla="*/ 582 h 594"/>
                  <a:gd name="T116" fmla="*/ 497 w 500"/>
                  <a:gd name="T117" fmla="*/ 589 h 594"/>
                  <a:gd name="T118" fmla="*/ 490 w 500"/>
                  <a:gd name="T119" fmla="*/ 594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0" h="594">
                    <a:moveTo>
                      <a:pt x="0" y="0"/>
                    </a:moveTo>
                    <a:lnTo>
                      <a:pt x="0" y="0"/>
                    </a:lnTo>
                    <a:lnTo>
                      <a:pt x="0" y="1"/>
                    </a:lnTo>
                    <a:lnTo>
                      <a:pt x="0" y="2"/>
                    </a:lnTo>
                    <a:lnTo>
                      <a:pt x="0" y="3"/>
                    </a:lnTo>
                    <a:lnTo>
                      <a:pt x="1" y="3"/>
                    </a:lnTo>
                    <a:lnTo>
                      <a:pt x="1" y="4"/>
                    </a:lnTo>
                    <a:lnTo>
                      <a:pt x="2" y="4"/>
                    </a:lnTo>
                    <a:lnTo>
                      <a:pt x="4" y="7"/>
                    </a:lnTo>
                    <a:lnTo>
                      <a:pt x="4" y="7"/>
                    </a:lnTo>
                    <a:lnTo>
                      <a:pt x="4" y="8"/>
                    </a:lnTo>
                    <a:lnTo>
                      <a:pt x="5" y="8"/>
                    </a:lnTo>
                    <a:lnTo>
                      <a:pt x="7" y="7"/>
                    </a:lnTo>
                    <a:lnTo>
                      <a:pt x="8" y="7"/>
                    </a:lnTo>
                    <a:lnTo>
                      <a:pt x="8" y="8"/>
                    </a:lnTo>
                    <a:lnTo>
                      <a:pt x="11" y="9"/>
                    </a:lnTo>
                    <a:lnTo>
                      <a:pt x="12" y="9"/>
                    </a:lnTo>
                    <a:lnTo>
                      <a:pt x="13" y="9"/>
                    </a:lnTo>
                    <a:lnTo>
                      <a:pt x="14" y="9"/>
                    </a:lnTo>
                    <a:lnTo>
                      <a:pt x="14" y="10"/>
                    </a:lnTo>
                    <a:lnTo>
                      <a:pt x="15" y="10"/>
                    </a:lnTo>
                    <a:lnTo>
                      <a:pt x="15" y="10"/>
                    </a:lnTo>
                    <a:lnTo>
                      <a:pt x="16" y="11"/>
                    </a:lnTo>
                    <a:lnTo>
                      <a:pt x="17" y="12"/>
                    </a:lnTo>
                    <a:lnTo>
                      <a:pt x="18" y="11"/>
                    </a:lnTo>
                    <a:lnTo>
                      <a:pt x="19" y="11"/>
                    </a:lnTo>
                    <a:lnTo>
                      <a:pt x="19" y="11"/>
                    </a:lnTo>
                    <a:lnTo>
                      <a:pt x="21" y="11"/>
                    </a:lnTo>
                    <a:lnTo>
                      <a:pt x="22" y="10"/>
                    </a:lnTo>
                    <a:lnTo>
                      <a:pt x="22" y="10"/>
                    </a:lnTo>
                    <a:lnTo>
                      <a:pt x="22" y="9"/>
                    </a:lnTo>
                    <a:lnTo>
                      <a:pt x="23" y="9"/>
                    </a:lnTo>
                    <a:lnTo>
                      <a:pt x="24" y="10"/>
                    </a:lnTo>
                    <a:lnTo>
                      <a:pt x="24" y="10"/>
                    </a:lnTo>
                    <a:lnTo>
                      <a:pt x="25" y="12"/>
                    </a:lnTo>
                    <a:lnTo>
                      <a:pt x="25" y="13"/>
                    </a:lnTo>
                    <a:lnTo>
                      <a:pt x="26" y="13"/>
                    </a:lnTo>
                    <a:lnTo>
                      <a:pt x="27" y="13"/>
                    </a:lnTo>
                    <a:lnTo>
                      <a:pt x="28" y="13"/>
                    </a:lnTo>
                    <a:lnTo>
                      <a:pt x="29" y="13"/>
                    </a:lnTo>
                    <a:lnTo>
                      <a:pt x="29" y="13"/>
                    </a:lnTo>
                    <a:lnTo>
                      <a:pt x="30" y="14"/>
                    </a:lnTo>
                    <a:lnTo>
                      <a:pt x="31" y="14"/>
                    </a:lnTo>
                    <a:lnTo>
                      <a:pt x="32" y="14"/>
                    </a:lnTo>
                    <a:lnTo>
                      <a:pt x="32" y="14"/>
                    </a:lnTo>
                    <a:lnTo>
                      <a:pt x="34" y="14"/>
                    </a:lnTo>
                    <a:lnTo>
                      <a:pt x="36" y="16"/>
                    </a:lnTo>
                    <a:lnTo>
                      <a:pt x="36" y="16"/>
                    </a:lnTo>
                    <a:lnTo>
                      <a:pt x="37" y="17"/>
                    </a:lnTo>
                    <a:lnTo>
                      <a:pt x="38" y="17"/>
                    </a:lnTo>
                    <a:lnTo>
                      <a:pt x="39" y="17"/>
                    </a:lnTo>
                    <a:lnTo>
                      <a:pt x="40" y="18"/>
                    </a:lnTo>
                    <a:lnTo>
                      <a:pt x="42" y="18"/>
                    </a:lnTo>
                    <a:lnTo>
                      <a:pt x="43" y="19"/>
                    </a:lnTo>
                    <a:lnTo>
                      <a:pt x="45" y="21"/>
                    </a:lnTo>
                    <a:lnTo>
                      <a:pt x="46" y="21"/>
                    </a:lnTo>
                    <a:lnTo>
                      <a:pt x="46" y="21"/>
                    </a:lnTo>
                    <a:lnTo>
                      <a:pt x="48" y="21"/>
                    </a:lnTo>
                    <a:lnTo>
                      <a:pt x="49" y="22"/>
                    </a:lnTo>
                    <a:lnTo>
                      <a:pt x="50" y="22"/>
                    </a:lnTo>
                    <a:lnTo>
                      <a:pt x="50" y="23"/>
                    </a:lnTo>
                    <a:lnTo>
                      <a:pt x="52" y="24"/>
                    </a:lnTo>
                    <a:lnTo>
                      <a:pt x="53" y="25"/>
                    </a:lnTo>
                    <a:lnTo>
                      <a:pt x="53" y="26"/>
                    </a:lnTo>
                    <a:lnTo>
                      <a:pt x="54" y="26"/>
                    </a:lnTo>
                    <a:lnTo>
                      <a:pt x="55" y="27"/>
                    </a:lnTo>
                    <a:lnTo>
                      <a:pt x="56" y="27"/>
                    </a:lnTo>
                    <a:lnTo>
                      <a:pt x="55" y="28"/>
                    </a:lnTo>
                    <a:lnTo>
                      <a:pt x="55" y="29"/>
                    </a:lnTo>
                    <a:lnTo>
                      <a:pt x="56" y="30"/>
                    </a:lnTo>
                    <a:lnTo>
                      <a:pt x="56" y="31"/>
                    </a:lnTo>
                    <a:lnTo>
                      <a:pt x="56" y="31"/>
                    </a:lnTo>
                    <a:lnTo>
                      <a:pt x="57" y="32"/>
                    </a:lnTo>
                    <a:lnTo>
                      <a:pt x="57" y="33"/>
                    </a:lnTo>
                    <a:lnTo>
                      <a:pt x="57" y="34"/>
                    </a:lnTo>
                    <a:lnTo>
                      <a:pt x="58" y="34"/>
                    </a:lnTo>
                    <a:lnTo>
                      <a:pt x="59" y="34"/>
                    </a:lnTo>
                    <a:lnTo>
                      <a:pt x="60" y="34"/>
                    </a:lnTo>
                    <a:lnTo>
                      <a:pt x="61" y="34"/>
                    </a:lnTo>
                    <a:lnTo>
                      <a:pt x="63" y="34"/>
                    </a:lnTo>
                    <a:lnTo>
                      <a:pt x="66" y="34"/>
                    </a:lnTo>
                    <a:lnTo>
                      <a:pt x="67" y="35"/>
                    </a:lnTo>
                    <a:lnTo>
                      <a:pt x="67" y="35"/>
                    </a:lnTo>
                    <a:lnTo>
                      <a:pt x="68" y="36"/>
                    </a:lnTo>
                    <a:lnTo>
                      <a:pt x="69" y="36"/>
                    </a:lnTo>
                    <a:lnTo>
                      <a:pt x="70" y="36"/>
                    </a:lnTo>
                    <a:lnTo>
                      <a:pt x="71" y="36"/>
                    </a:lnTo>
                    <a:lnTo>
                      <a:pt x="72" y="35"/>
                    </a:lnTo>
                    <a:lnTo>
                      <a:pt x="73" y="34"/>
                    </a:lnTo>
                    <a:lnTo>
                      <a:pt x="74" y="33"/>
                    </a:lnTo>
                    <a:lnTo>
                      <a:pt x="81" y="35"/>
                    </a:lnTo>
                    <a:lnTo>
                      <a:pt x="102" y="42"/>
                    </a:lnTo>
                    <a:lnTo>
                      <a:pt x="104" y="43"/>
                    </a:lnTo>
                    <a:lnTo>
                      <a:pt x="105" y="44"/>
                    </a:lnTo>
                    <a:lnTo>
                      <a:pt x="105" y="45"/>
                    </a:lnTo>
                    <a:lnTo>
                      <a:pt x="106" y="46"/>
                    </a:lnTo>
                    <a:lnTo>
                      <a:pt x="107" y="46"/>
                    </a:lnTo>
                    <a:lnTo>
                      <a:pt x="109" y="47"/>
                    </a:lnTo>
                    <a:lnTo>
                      <a:pt x="112" y="48"/>
                    </a:lnTo>
                    <a:lnTo>
                      <a:pt x="112" y="48"/>
                    </a:lnTo>
                    <a:lnTo>
                      <a:pt x="112" y="49"/>
                    </a:lnTo>
                    <a:lnTo>
                      <a:pt x="112" y="50"/>
                    </a:lnTo>
                    <a:lnTo>
                      <a:pt x="113" y="52"/>
                    </a:lnTo>
                    <a:lnTo>
                      <a:pt x="114" y="54"/>
                    </a:lnTo>
                    <a:lnTo>
                      <a:pt x="114" y="55"/>
                    </a:lnTo>
                    <a:lnTo>
                      <a:pt x="114" y="55"/>
                    </a:lnTo>
                    <a:lnTo>
                      <a:pt x="114" y="56"/>
                    </a:lnTo>
                    <a:lnTo>
                      <a:pt x="114" y="57"/>
                    </a:lnTo>
                    <a:lnTo>
                      <a:pt x="114" y="58"/>
                    </a:lnTo>
                    <a:lnTo>
                      <a:pt x="115" y="58"/>
                    </a:lnTo>
                    <a:lnTo>
                      <a:pt x="115" y="59"/>
                    </a:lnTo>
                    <a:lnTo>
                      <a:pt x="115" y="61"/>
                    </a:lnTo>
                    <a:lnTo>
                      <a:pt x="116" y="62"/>
                    </a:lnTo>
                    <a:lnTo>
                      <a:pt x="119" y="65"/>
                    </a:lnTo>
                    <a:lnTo>
                      <a:pt x="119" y="65"/>
                    </a:lnTo>
                    <a:lnTo>
                      <a:pt x="119" y="66"/>
                    </a:lnTo>
                    <a:lnTo>
                      <a:pt x="119" y="67"/>
                    </a:lnTo>
                    <a:lnTo>
                      <a:pt x="120" y="69"/>
                    </a:lnTo>
                    <a:lnTo>
                      <a:pt x="120" y="70"/>
                    </a:lnTo>
                    <a:lnTo>
                      <a:pt x="120" y="72"/>
                    </a:lnTo>
                    <a:lnTo>
                      <a:pt x="120" y="72"/>
                    </a:lnTo>
                    <a:lnTo>
                      <a:pt x="120" y="73"/>
                    </a:lnTo>
                    <a:lnTo>
                      <a:pt x="121" y="74"/>
                    </a:lnTo>
                    <a:lnTo>
                      <a:pt x="121" y="76"/>
                    </a:lnTo>
                    <a:lnTo>
                      <a:pt x="122" y="78"/>
                    </a:lnTo>
                    <a:lnTo>
                      <a:pt x="122" y="80"/>
                    </a:lnTo>
                    <a:lnTo>
                      <a:pt x="122" y="82"/>
                    </a:lnTo>
                    <a:lnTo>
                      <a:pt x="122" y="85"/>
                    </a:lnTo>
                    <a:lnTo>
                      <a:pt x="122" y="86"/>
                    </a:lnTo>
                    <a:lnTo>
                      <a:pt x="122" y="87"/>
                    </a:lnTo>
                    <a:lnTo>
                      <a:pt x="122" y="90"/>
                    </a:lnTo>
                    <a:lnTo>
                      <a:pt x="122" y="91"/>
                    </a:lnTo>
                    <a:lnTo>
                      <a:pt x="123" y="92"/>
                    </a:lnTo>
                    <a:lnTo>
                      <a:pt x="123" y="93"/>
                    </a:lnTo>
                    <a:lnTo>
                      <a:pt x="124" y="93"/>
                    </a:lnTo>
                    <a:lnTo>
                      <a:pt x="126" y="93"/>
                    </a:lnTo>
                    <a:lnTo>
                      <a:pt x="128" y="94"/>
                    </a:lnTo>
                    <a:lnTo>
                      <a:pt x="128" y="93"/>
                    </a:lnTo>
                    <a:lnTo>
                      <a:pt x="129" y="93"/>
                    </a:lnTo>
                    <a:lnTo>
                      <a:pt x="129" y="94"/>
                    </a:lnTo>
                    <a:lnTo>
                      <a:pt x="130" y="94"/>
                    </a:lnTo>
                    <a:lnTo>
                      <a:pt x="131" y="93"/>
                    </a:lnTo>
                    <a:lnTo>
                      <a:pt x="131" y="95"/>
                    </a:lnTo>
                    <a:lnTo>
                      <a:pt x="132" y="95"/>
                    </a:lnTo>
                    <a:lnTo>
                      <a:pt x="132" y="95"/>
                    </a:lnTo>
                    <a:lnTo>
                      <a:pt x="136" y="96"/>
                    </a:lnTo>
                    <a:lnTo>
                      <a:pt x="138" y="95"/>
                    </a:lnTo>
                    <a:lnTo>
                      <a:pt x="139" y="95"/>
                    </a:lnTo>
                    <a:lnTo>
                      <a:pt x="139" y="95"/>
                    </a:lnTo>
                    <a:lnTo>
                      <a:pt x="140" y="95"/>
                    </a:lnTo>
                    <a:lnTo>
                      <a:pt x="141" y="95"/>
                    </a:lnTo>
                    <a:lnTo>
                      <a:pt x="142" y="95"/>
                    </a:lnTo>
                    <a:lnTo>
                      <a:pt x="143" y="96"/>
                    </a:lnTo>
                    <a:lnTo>
                      <a:pt x="143" y="96"/>
                    </a:lnTo>
                    <a:lnTo>
                      <a:pt x="143" y="96"/>
                    </a:lnTo>
                    <a:lnTo>
                      <a:pt x="144" y="97"/>
                    </a:lnTo>
                    <a:lnTo>
                      <a:pt x="144" y="98"/>
                    </a:lnTo>
                    <a:lnTo>
                      <a:pt x="145" y="99"/>
                    </a:lnTo>
                    <a:lnTo>
                      <a:pt x="146" y="99"/>
                    </a:lnTo>
                    <a:lnTo>
                      <a:pt x="146" y="100"/>
                    </a:lnTo>
                    <a:lnTo>
                      <a:pt x="147" y="100"/>
                    </a:lnTo>
                    <a:lnTo>
                      <a:pt x="148" y="100"/>
                    </a:lnTo>
                    <a:lnTo>
                      <a:pt x="149" y="101"/>
                    </a:lnTo>
                    <a:lnTo>
                      <a:pt x="150" y="101"/>
                    </a:lnTo>
                    <a:lnTo>
                      <a:pt x="150" y="101"/>
                    </a:lnTo>
                    <a:lnTo>
                      <a:pt x="150" y="102"/>
                    </a:lnTo>
                    <a:lnTo>
                      <a:pt x="151" y="103"/>
                    </a:lnTo>
                    <a:lnTo>
                      <a:pt x="152" y="103"/>
                    </a:lnTo>
                    <a:lnTo>
                      <a:pt x="152" y="103"/>
                    </a:lnTo>
                    <a:lnTo>
                      <a:pt x="153" y="104"/>
                    </a:lnTo>
                    <a:lnTo>
                      <a:pt x="153" y="104"/>
                    </a:lnTo>
                    <a:lnTo>
                      <a:pt x="153" y="105"/>
                    </a:lnTo>
                    <a:lnTo>
                      <a:pt x="153" y="106"/>
                    </a:lnTo>
                    <a:lnTo>
                      <a:pt x="154" y="106"/>
                    </a:lnTo>
                    <a:lnTo>
                      <a:pt x="155" y="107"/>
                    </a:lnTo>
                    <a:lnTo>
                      <a:pt x="156" y="107"/>
                    </a:lnTo>
                    <a:lnTo>
                      <a:pt x="156" y="107"/>
                    </a:lnTo>
                    <a:lnTo>
                      <a:pt x="157" y="107"/>
                    </a:lnTo>
                    <a:lnTo>
                      <a:pt x="158" y="107"/>
                    </a:lnTo>
                    <a:lnTo>
                      <a:pt x="159" y="107"/>
                    </a:lnTo>
                    <a:lnTo>
                      <a:pt x="160" y="107"/>
                    </a:lnTo>
                    <a:lnTo>
                      <a:pt x="163" y="107"/>
                    </a:lnTo>
                    <a:lnTo>
                      <a:pt x="163" y="107"/>
                    </a:lnTo>
                    <a:lnTo>
                      <a:pt x="164" y="107"/>
                    </a:lnTo>
                    <a:lnTo>
                      <a:pt x="165" y="108"/>
                    </a:lnTo>
                    <a:lnTo>
                      <a:pt x="166" y="109"/>
                    </a:lnTo>
                    <a:lnTo>
                      <a:pt x="167" y="110"/>
                    </a:lnTo>
                    <a:lnTo>
                      <a:pt x="168" y="110"/>
                    </a:lnTo>
                    <a:lnTo>
                      <a:pt x="168" y="110"/>
                    </a:lnTo>
                    <a:lnTo>
                      <a:pt x="169" y="111"/>
                    </a:lnTo>
                    <a:lnTo>
                      <a:pt x="170" y="112"/>
                    </a:lnTo>
                    <a:lnTo>
                      <a:pt x="170" y="112"/>
                    </a:lnTo>
                    <a:lnTo>
                      <a:pt x="171" y="113"/>
                    </a:lnTo>
                    <a:lnTo>
                      <a:pt x="171" y="114"/>
                    </a:lnTo>
                    <a:lnTo>
                      <a:pt x="172" y="114"/>
                    </a:lnTo>
                    <a:lnTo>
                      <a:pt x="172" y="115"/>
                    </a:lnTo>
                    <a:lnTo>
                      <a:pt x="172" y="117"/>
                    </a:lnTo>
                    <a:lnTo>
                      <a:pt x="173" y="117"/>
                    </a:lnTo>
                    <a:lnTo>
                      <a:pt x="174" y="117"/>
                    </a:lnTo>
                    <a:lnTo>
                      <a:pt x="174" y="117"/>
                    </a:lnTo>
                    <a:lnTo>
                      <a:pt x="174" y="118"/>
                    </a:lnTo>
                    <a:lnTo>
                      <a:pt x="174" y="119"/>
                    </a:lnTo>
                    <a:lnTo>
                      <a:pt x="174" y="120"/>
                    </a:lnTo>
                    <a:lnTo>
                      <a:pt x="176" y="120"/>
                    </a:lnTo>
                    <a:lnTo>
                      <a:pt x="176" y="121"/>
                    </a:lnTo>
                    <a:lnTo>
                      <a:pt x="177" y="121"/>
                    </a:lnTo>
                    <a:lnTo>
                      <a:pt x="176" y="121"/>
                    </a:lnTo>
                    <a:lnTo>
                      <a:pt x="176" y="122"/>
                    </a:lnTo>
                    <a:lnTo>
                      <a:pt x="177" y="122"/>
                    </a:lnTo>
                    <a:lnTo>
                      <a:pt x="178" y="123"/>
                    </a:lnTo>
                    <a:lnTo>
                      <a:pt x="179" y="124"/>
                    </a:lnTo>
                    <a:lnTo>
                      <a:pt x="180" y="124"/>
                    </a:lnTo>
                    <a:lnTo>
                      <a:pt x="180" y="124"/>
                    </a:lnTo>
                    <a:lnTo>
                      <a:pt x="181" y="124"/>
                    </a:lnTo>
                    <a:lnTo>
                      <a:pt x="181" y="124"/>
                    </a:lnTo>
                    <a:lnTo>
                      <a:pt x="182" y="125"/>
                    </a:lnTo>
                    <a:lnTo>
                      <a:pt x="183" y="125"/>
                    </a:lnTo>
                    <a:lnTo>
                      <a:pt x="183" y="126"/>
                    </a:lnTo>
                    <a:lnTo>
                      <a:pt x="184" y="127"/>
                    </a:lnTo>
                    <a:lnTo>
                      <a:pt x="184" y="127"/>
                    </a:lnTo>
                    <a:lnTo>
                      <a:pt x="186" y="129"/>
                    </a:lnTo>
                    <a:lnTo>
                      <a:pt x="188" y="130"/>
                    </a:lnTo>
                    <a:lnTo>
                      <a:pt x="189" y="130"/>
                    </a:lnTo>
                    <a:lnTo>
                      <a:pt x="191" y="130"/>
                    </a:lnTo>
                    <a:lnTo>
                      <a:pt x="191" y="130"/>
                    </a:lnTo>
                    <a:lnTo>
                      <a:pt x="192" y="130"/>
                    </a:lnTo>
                    <a:lnTo>
                      <a:pt x="194" y="129"/>
                    </a:lnTo>
                    <a:lnTo>
                      <a:pt x="194" y="130"/>
                    </a:lnTo>
                    <a:lnTo>
                      <a:pt x="195" y="130"/>
                    </a:lnTo>
                    <a:lnTo>
                      <a:pt x="197" y="130"/>
                    </a:lnTo>
                    <a:lnTo>
                      <a:pt x="198" y="131"/>
                    </a:lnTo>
                    <a:lnTo>
                      <a:pt x="198" y="131"/>
                    </a:lnTo>
                    <a:lnTo>
                      <a:pt x="199" y="131"/>
                    </a:lnTo>
                    <a:lnTo>
                      <a:pt x="201" y="131"/>
                    </a:lnTo>
                    <a:lnTo>
                      <a:pt x="201" y="131"/>
                    </a:lnTo>
                    <a:lnTo>
                      <a:pt x="202" y="131"/>
                    </a:lnTo>
                    <a:lnTo>
                      <a:pt x="203" y="132"/>
                    </a:lnTo>
                    <a:lnTo>
                      <a:pt x="204" y="133"/>
                    </a:lnTo>
                    <a:lnTo>
                      <a:pt x="205" y="133"/>
                    </a:lnTo>
                    <a:lnTo>
                      <a:pt x="205" y="134"/>
                    </a:lnTo>
                    <a:lnTo>
                      <a:pt x="205" y="135"/>
                    </a:lnTo>
                    <a:lnTo>
                      <a:pt x="206" y="136"/>
                    </a:lnTo>
                    <a:lnTo>
                      <a:pt x="208" y="136"/>
                    </a:lnTo>
                    <a:lnTo>
                      <a:pt x="208" y="137"/>
                    </a:lnTo>
                    <a:lnTo>
                      <a:pt x="208" y="136"/>
                    </a:lnTo>
                    <a:lnTo>
                      <a:pt x="209" y="136"/>
                    </a:lnTo>
                    <a:lnTo>
                      <a:pt x="210" y="136"/>
                    </a:lnTo>
                    <a:lnTo>
                      <a:pt x="211" y="136"/>
                    </a:lnTo>
                    <a:lnTo>
                      <a:pt x="212" y="136"/>
                    </a:lnTo>
                    <a:lnTo>
                      <a:pt x="212" y="136"/>
                    </a:lnTo>
                    <a:lnTo>
                      <a:pt x="212" y="135"/>
                    </a:lnTo>
                    <a:lnTo>
                      <a:pt x="214" y="135"/>
                    </a:lnTo>
                    <a:lnTo>
                      <a:pt x="215" y="135"/>
                    </a:lnTo>
                    <a:lnTo>
                      <a:pt x="215" y="135"/>
                    </a:lnTo>
                    <a:lnTo>
                      <a:pt x="216" y="136"/>
                    </a:lnTo>
                    <a:lnTo>
                      <a:pt x="217" y="136"/>
                    </a:lnTo>
                    <a:lnTo>
                      <a:pt x="218" y="136"/>
                    </a:lnTo>
                    <a:lnTo>
                      <a:pt x="218" y="137"/>
                    </a:lnTo>
                    <a:lnTo>
                      <a:pt x="218" y="137"/>
                    </a:lnTo>
                    <a:lnTo>
                      <a:pt x="219" y="137"/>
                    </a:lnTo>
                    <a:lnTo>
                      <a:pt x="220" y="137"/>
                    </a:lnTo>
                    <a:lnTo>
                      <a:pt x="221" y="138"/>
                    </a:lnTo>
                    <a:lnTo>
                      <a:pt x="222" y="137"/>
                    </a:lnTo>
                    <a:lnTo>
                      <a:pt x="222" y="137"/>
                    </a:lnTo>
                    <a:lnTo>
                      <a:pt x="223" y="136"/>
                    </a:lnTo>
                    <a:lnTo>
                      <a:pt x="225" y="136"/>
                    </a:lnTo>
                    <a:lnTo>
                      <a:pt x="226" y="135"/>
                    </a:lnTo>
                    <a:lnTo>
                      <a:pt x="227" y="135"/>
                    </a:lnTo>
                    <a:lnTo>
                      <a:pt x="227" y="136"/>
                    </a:lnTo>
                    <a:lnTo>
                      <a:pt x="228" y="137"/>
                    </a:lnTo>
                    <a:lnTo>
                      <a:pt x="229" y="136"/>
                    </a:lnTo>
                    <a:lnTo>
                      <a:pt x="229" y="135"/>
                    </a:lnTo>
                    <a:lnTo>
                      <a:pt x="229" y="134"/>
                    </a:lnTo>
                    <a:lnTo>
                      <a:pt x="229" y="134"/>
                    </a:lnTo>
                    <a:lnTo>
                      <a:pt x="231" y="134"/>
                    </a:lnTo>
                    <a:lnTo>
                      <a:pt x="232" y="134"/>
                    </a:lnTo>
                    <a:lnTo>
                      <a:pt x="232" y="132"/>
                    </a:lnTo>
                    <a:lnTo>
                      <a:pt x="233" y="132"/>
                    </a:lnTo>
                    <a:lnTo>
                      <a:pt x="234" y="133"/>
                    </a:lnTo>
                    <a:lnTo>
                      <a:pt x="235" y="133"/>
                    </a:lnTo>
                    <a:lnTo>
                      <a:pt x="236" y="133"/>
                    </a:lnTo>
                    <a:lnTo>
                      <a:pt x="236" y="134"/>
                    </a:lnTo>
                    <a:lnTo>
                      <a:pt x="236" y="134"/>
                    </a:lnTo>
                    <a:lnTo>
                      <a:pt x="237" y="133"/>
                    </a:lnTo>
                    <a:lnTo>
                      <a:pt x="237" y="131"/>
                    </a:lnTo>
                    <a:lnTo>
                      <a:pt x="237" y="131"/>
                    </a:lnTo>
                    <a:lnTo>
                      <a:pt x="237" y="130"/>
                    </a:lnTo>
                    <a:lnTo>
                      <a:pt x="238" y="130"/>
                    </a:lnTo>
                    <a:lnTo>
                      <a:pt x="239" y="130"/>
                    </a:lnTo>
                    <a:lnTo>
                      <a:pt x="239" y="131"/>
                    </a:lnTo>
                    <a:lnTo>
                      <a:pt x="239" y="131"/>
                    </a:lnTo>
                    <a:lnTo>
                      <a:pt x="240" y="131"/>
                    </a:lnTo>
                    <a:lnTo>
                      <a:pt x="241" y="131"/>
                    </a:lnTo>
                    <a:lnTo>
                      <a:pt x="242" y="131"/>
                    </a:lnTo>
                    <a:lnTo>
                      <a:pt x="242" y="131"/>
                    </a:lnTo>
                    <a:lnTo>
                      <a:pt x="242" y="130"/>
                    </a:lnTo>
                    <a:lnTo>
                      <a:pt x="243" y="130"/>
                    </a:lnTo>
                    <a:lnTo>
                      <a:pt x="243" y="130"/>
                    </a:lnTo>
                    <a:lnTo>
                      <a:pt x="244" y="131"/>
                    </a:lnTo>
                    <a:lnTo>
                      <a:pt x="245" y="130"/>
                    </a:lnTo>
                    <a:lnTo>
                      <a:pt x="245" y="129"/>
                    </a:lnTo>
                    <a:lnTo>
                      <a:pt x="246" y="129"/>
                    </a:lnTo>
                    <a:lnTo>
                      <a:pt x="246" y="130"/>
                    </a:lnTo>
                    <a:lnTo>
                      <a:pt x="246" y="129"/>
                    </a:lnTo>
                    <a:lnTo>
                      <a:pt x="247" y="128"/>
                    </a:lnTo>
                    <a:lnTo>
                      <a:pt x="248" y="127"/>
                    </a:lnTo>
                    <a:lnTo>
                      <a:pt x="249" y="127"/>
                    </a:lnTo>
                    <a:lnTo>
                      <a:pt x="249" y="127"/>
                    </a:lnTo>
                    <a:lnTo>
                      <a:pt x="251" y="126"/>
                    </a:lnTo>
                    <a:lnTo>
                      <a:pt x="250" y="124"/>
                    </a:lnTo>
                    <a:lnTo>
                      <a:pt x="251" y="124"/>
                    </a:lnTo>
                    <a:lnTo>
                      <a:pt x="252" y="124"/>
                    </a:lnTo>
                    <a:lnTo>
                      <a:pt x="253" y="124"/>
                    </a:lnTo>
                    <a:lnTo>
                      <a:pt x="253" y="125"/>
                    </a:lnTo>
                    <a:lnTo>
                      <a:pt x="253" y="126"/>
                    </a:lnTo>
                    <a:lnTo>
                      <a:pt x="253" y="127"/>
                    </a:lnTo>
                    <a:lnTo>
                      <a:pt x="253" y="128"/>
                    </a:lnTo>
                    <a:lnTo>
                      <a:pt x="253" y="129"/>
                    </a:lnTo>
                    <a:lnTo>
                      <a:pt x="253" y="130"/>
                    </a:lnTo>
                    <a:lnTo>
                      <a:pt x="253" y="131"/>
                    </a:lnTo>
                    <a:lnTo>
                      <a:pt x="253" y="132"/>
                    </a:lnTo>
                    <a:lnTo>
                      <a:pt x="253" y="133"/>
                    </a:lnTo>
                    <a:lnTo>
                      <a:pt x="253" y="134"/>
                    </a:lnTo>
                    <a:lnTo>
                      <a:pt x="253" y="134"/>
                    </a:lnTo>
                    <a:lnTo>
                      <a:pt x="253" y="135"/>
                    </a:lnTo>
                    <a:lnTo>
                      <a:pt x="253" y="137"/>
                    </a:lnTo>
                    <a:lnTo>
                      <a:pt x="253" y="138"/>
                    </a:lnTo>
                    <a:lnTo>
                      <a:pt x="253" y="138"/>
                    </a:lnTo>
                    <a:lnTo>
                      <a:pt x="253" y="139"/>
                    </a:lnTo>
                    <a:lnTo>
                      <a:pt x="253" y="140"/>
                    </a:lnTo>
                    <a:lnTo>
                      <a:pt x="252" y="143"/>
                    </a:lnTo>
                    <a:lnTo>
                      <a:pt x="250" y="145"/>
                    </a:lnTo>
                    <a:lnTo>
                      <a:pt x="249" y="147"/>
                    </a:lnTo>
                    <a:lnTo>
                      <a:pt x="249" y="148"/>
                    </a:lnTo>
                    <a:lnTo>
                      <a:pt x="249" y="149"/>
                    </a:lnTo>
                    <a:lnTo>
                      <a:pt x="249" y="150"/>
                    </a:lnTo>
                    <a:lnTo>
                      <a:pt x="249" y="151"/>
                    </a:lnTo>
                    <a:lnTo>
                      <a:pt x="249" y="152"/>
                    </a:lnTo>
                    <a:lnTo>
                      <a:pt x="248" y="153"/>
                    </a:lnTo>
                    <a:lnTo>
                      <a:pt x="248" y="154"/>
                    </a:lnTo>
                    <a:lnTo>
                      <a:pt x="248" y="155"/>
                    </a:lnTo>
                    <a:lnTo>
                      <a:pt x="248" y="156"/>
                    </a:lnTo>
                    <a:lnTo>
                      <a:pt x="249" y="157"/>
                    </a:lnTo>
                    <a:lnTo>
                      <a:pt x="249" y="159"/>
                    </a:lnTo>
                    <a:lnTo>
                      <a:pt x="249" y="162"/>
                    </a:lnTo>
                    <a:lnTo>
                      <a:pt x="249" y="163"/>
                    </a:lnTo>
                    <a:lnTo>
                      <a:pt x="249" y="165"/>
                    </a:lnTo>
                    <a:lnTo>
                      <a:pt x="250" y="165"/>
                    </a:lnTo>
                    <a:lnTo>
                      <a:pt x="250" y="166"/>
                    </a:lnTo>
                    <a:lnTo>
                      <a:pt x="251" y="167"/>
                    </a:lnTo>
                    <a:lnTo>
                      <a:pt x="252" y="169"/>
                    </a:lnTo>
                    <a:lnTo>
                      <a:pt x="253" y="172"/>
                    </a:lnTo>
                    <a:lnTo>
                      <a:pt x="253" y="174"/>
                    </a:lnTo>
                    <a:lnTo>
                      <a:pt x="253" y="175"/>
                    </a:lnTo>
                    <a:lnTo>
                      <a:pt x="253" y="176"/>
                    </a:lnTo>
                    <a:lnTo>
                      <a:pt x="253" y="177"/>
                    </a:lnTo>
                    <a:lnTo>
                      <a:pt x="254" y="178"/>
                    </a:lnTo>
                    <a:lnTo>
                      <a:pt x="255" y="179"/>
                    </a:lnTo>
                    <a:lnTo>
                      <a:pt x="255" y="180"/>
                    </a:lnTo>
                    <a:lnTo>
                      <a:pt x="255" y="181"/>
                    </a:lnTo>
                    <a:lnTo>
                      <a:pt x="255" y="183"/>
                    </a:lnTo>
                    <a:lnTo>
                      <a:pt x="254" y="185"/>
                    </a:lnTo>
                    <a:lnTo>
                      <a:pt x="253" y="189"/>
                    </a:lnTo>
                    <a:lnTo>
                      <a:pt x="253" y="189"/>
                    </a:lnTo>
                    <a:lnTo>
                      <a:pt x="253" y="190"/>
                    </a:lnTo>
                    <a:lnTo>
                      <a:pt x="253" y="191"/>
                    </a:lnTo>
                    <a:lnTo>
                      <a:pt x="253" y="193"/>
                    </a:lnTo>
                    <a:lnTo>
                      <a:pt x="251" y="194"/>
                    </a:lnTo>
                    <a:lnTo>
                      <a:pt x="251" y="195"/>
                    </a:lnTo>
                    <a:lnTo>
                      <a:pt x="250" y="196"/>
                    </a:lnTo>
                    <a:lnTo>
                      <a:pt x="249" y="196"/>
                    </a:lnTo>
                    <a:lnTo>
                      <a:pt x="249" y="196"/>
                    </a:lnTo>
                    <a:lnTo>
                      <a:pt x="249" y="197"/>
                    </a:lnTo>
                    <a:lnTo>
                      <a:pt x="248" y="198"/>
                    </a:lnTo>
                    <a:lnTo>
                      <a:pt x="248" y="200"/>
                    </a:lnTo>
                    <a:lnTo>
                      <a:pt x="248" y="202"/>
                    </a:lnTo>
                    <a:lnTo>
                      <a:pt x="247" y="203"/>
                    </a:lnTo>
                    <a:lnTo>
                      <a:pt x="248" y="205"/>
                    </a:lnTo>
                    <a:lnTo>
                      <a:pt x="247" y="206"/>
                    </a:lnTo>
                    <a:lnTo>
                      <a:pt x="247" y="207"/>
                    </a:lnTo>
                    <a:lnTo>
                      <a:pt x="246" y="207"/>
                    </a:lnTo>
                    <a:lnTo>
                      <a:pt x="246" y="207"/>
                    </a:lnTo>
                    <a:lnTo>
                      <a:pt x="245" y="209"/>
                    </a:lnTo>
                    <a:lnTo>
                      <a:pt x="245" y="210"/>
                    </a:lnTo>
                    <a:lnTo>
                      <a:pt x="244" y="210"/>
                    </a:lnTo>
                    <a:lnTo>
                      <a:pt x="243" y="212"/>
                    </a:lnTo>
                    <a:lnTo>
                      <a:pt x="243" y="213"/>
                    </a:lnTo>
                    <a:lnTo>
                      <a:pt x="243" y="214"/>
                    </a:lnTo>
                    <a:lnTo>
                      <a:pt x="243" y="216"/>
                    </a:lnTo>
                    <a:lnTo>
                      <a:pt x="243" y="218"/>
                    </a:lnTo>
                    <a:lnTo>
                      <a:pt x="243" y="220"/>
                    </a:lnTo>
                    <a:lnTo>
                      <a:pt x="244" y="222"/>
                    </a:lnTo>
                    <a:lnTo>
                      <a:pt x="245" y="224"/>
                    </a:lnTo>
                    <a:lnTo>
                      <a:pt x="246" y="224"/>
                    </a:lnTo>
                    <a:lnTo>
                      <a:pt x="246" y="224"/>
                    </a:lnTo>
                    <a:lnTo>
                      <a:pt x="247" y="225"/>
                    </a:lnTo>
                    <a:lnTo>
                      <a:pt x="248" y="227"/>
                    </a:lnTo>
                    <a:lnTo>
                      <a:pt x="248" y="227"/>
                    </a:lnTo>
                    <a:lnTo>
                      <a:pt x="249" y="228"/>
                    </a:lnTo>
                    <a:lnTo>
                      <a:pt x="249" y="229"/>
                    </a:lnTo>
                    <a:lnTo>
                      <a:pt x="252" y="230"/>
                    </a:lnTo>
                    <a:lnTo>
                      <a:pt x="253" y="231"/>
                    </a:lnTo>
                    <a:lnTo>
                      <a:pt x="254" y="232"/>
                    </a:lnTo>
                    <a:lnTo>
                      <a:pt x="256" y="234"/>
                    </a:lnTo>
                    <a:lnTo>
                      <a:pt x="256" y="234"/>
                    </a:lnTo>
                    <a:lnTo>
                      <a:pt x="256" y="235"/>
                    </a:lnTo>
                    <a:lnTo>
                      <a:pt x="256" y="237"/>
                    </a:lnTo>
                    <a:lnTo>
                      <a:pt x="256" y="238"/>
                    </a:lnTo>
                    <a:lnTo>
                      <a:pt x="256" y="239"/>
                    </a:lnTo>
                    <a:lnTo>
                      <a:pt x="257" y="240"/>
                    </a:lnTo>
                    <a:lnTo>
                      <a:pt x="257" y="241"/>
                    </a:lnTo>
                    <a:lnTo>
                      <a:pt x="257" y="243"/>
                    </a:lnTo>
                    <a:lnTo>
                      <a:pt x="257" y="244"/>
                    </a:lnTo>
                    <a:lnTo>
                      <a:pt x="257" y="245"/>
                    </a:lnTo>
                    <a:lnTo>
                      <a:pt x="258" y="245"/>
                    </a:lnTo>
                    <a:lnTo>
                      <a:pt x="260" y="246"/>
                    </a:lnTo>
                    <a:lnTo>
                      <a:pt x="260" y="247"/>
                    </a:lnTo>
                    <a:lnTo>
                      <a:pt x="261" y="248"/>
                    </a:lnTo>
                    <a:lnTo>
                      <a:pt x="261" y="248"/>
                    </a:lnTo>
                    <a:lnTo>
                      <a:pt x="261" y="249"/>
                    </a:lnTo>
                    <a:lnTo>
                      <a:pt x="262" y="251"/>
                    </a:lnTo>
                    <a:lnTo>
                      <a:pt x="263" y="251"/>
                    </a:lnTo>
                    <a:lnTo>
                      <a:pt x="263" y="252"/>
                    </a:lnTo>
                    <a:lnTo>
                      <a:pt x="263" y="254"/>
                    </a:lnTo>
                    <a:lnTo>
                      <a:pt x="264" y="255"/>
                    </a:lnTo>
                    <a:lnTo>
                      <a:pt x="265" y="255"/>
                    </a:lnTo>
                    <a:lnTo>
                      <a:pt x="267" y="255"/>
                    </a:lnTo>
                    <a:lnTo>
                      <a:pt x="268" y="256"/>
                    </a:lnTo>
                    <a:lnTo>
                      <a:pt x="269" y="257"/>
                    </a:lnTo>
                    <a:lnTo>
                      <a:pt x="270" y="258"/>
                    </a:lnTo>
                    <a:lnTo>
                      <a:pt x="271" y="258"/>
                    </a:lnTo>
                    <a:lnTo>
                      <a:pt x="274" y="259"/>
                    </a:lnTo>
                    <a:lnTo>
                      <a:pt x="274" y="260"/>
                    </a:lnTo>
                    <a:lnTo>
                      <a:pt x="277" y="261"/>
                    </a:lnTo>
                    <a:lnTo>
                      <a:pt x="277" y="261"/>
                    </a:lnTo>
                    <a:lnTo>
                      <a:pt x="278" y="262"/>
                    </a:lnTo>
                    <a:lnTo>
                      <a:pt x="279" y="261"/>
                    </a:lnTo>
                    <a:lnTo>
                      <a:pt x="280" y="261"/>
                    </a:lnTo>
                    <a:lnTo>
                      <a:pt x="280" y="261"/>
                    </a:lnTo>
                    <a:lnTo>
                      <a:pt x="282" y="260"/>
                    </a:lnTo>
                    <a:lnTo>
                      <a:pt x="283" y="260"/>
                    </a:lnTo>
                    <a:lnTo>
                      <a:pt x="284" y="261"/>
                    </a:lnTo>
                    <a:lnTo>
                      <a:pt x="284" y="261"/>
                    </a:lnTo>
                    <a:lnTo>
                      <a:pt x="285" y="262"/>
                    </a:lnTo>
                    <a:lnTo>
                      <a:pt x="286" y="263"/>
                    </a:lnTo>
                    <a:lnTo>
                      <a:pt x="287" y="263"/>
                    </a:lnTo>
                    <a:lnTo>
                      <a:pt x="288" y="264"/>
                    </a:lnTo>
                    <a:lnTo>
                      <a:pt x="289" y="264"/>
                    </a:lnTo>
                    <a:lnTo>
                      <a:pt x="290" y="264"/>
                    </a:lnTo>
                    <a:lnTo>
                      <a:pt x="291" y="265"/>
                    </a:lnTo>
                    <a:lnTo>
                      <a:pt x="292" y="265"/>
                    </a:lnTo>
                    <a:lnTo>
                      <a:pt x="293" y="269"/>
                    </a:lnTo>
                    <a:lnTo>
                      <a:pt x="293" y="269"/>
                    </a:lnTo>
                    <a:lnTo>
                      <a:pt x="294" y="270"/>
                    </a:lnTo>
                    <a:lnTo>
                      <a:pt x="294" y="271"/>
                    </a:lnTo>
                    <a:lnTo>
                      <a:pt x="295" y="272"/>
                    </a:lnTo>
                    <a:lnTo>
                      <a:pt x="296" y="272"/>
                    </a:lnTo>
                    <a:lnTo>
                      <a:pt x="297" y="273"/>
                    </a:lnTo>
                    <a:lnTo>
                      <a:pt x="298" y="273"/>
                    </a:lnTo>
                    <a:lnTo>
                      <a:pt x="298" y="275"/>
                    </a:lnTo>
                    <a:lnTo>
                      <a:pt x="300" y="277"/>
                    </a:lnTo>
                    <a:lnTo>
                      <a:pt x="301" y="279"/>
                    </a:lnTo>
                    <a:lnTo>
                      <a:pt x="301" y="279"/>
                    </a:lnTo>
                    <a:lnTo>
                      <a:pt x="301" y="280"/>
                    </a:lnTo>
                    <a:lnTo>
                      <a:pt x="302" y="280"/>
                    </a:lnTo>
                    <a:lnTo>
                      <a:pt x="303" y="281"/>
                    </a:lnTo>
                    <a:lnTo>
                      <a:pt x="304" y="282"/>
                    </a:lnTo>
                    <a:lnTo>
                      <a:pt x="305" y="283"/>
                    </a:lnTo>
                    <a:lnTo>
                      <a:pt x="306" y="283"/>
                    </a:lnTo>
                    <a:lnTo>
                      <a:pt x="307" y="283"/>
                    </a:lnTo>
                    <a:lnTo>
                      <a:pt x="308" y="283"/>
                    </a:lnTo>
                    <a:lnTo>
                      <a:pt x="308" y="284"/>
                    </a:lnTo>
                    <a:lnTo>
                      <a:pt x="309" y="284"/>
                    </a:lnTo>
                    <a:lnTo>
                      <a:pt x="310" y="284"/>
                    </a:lnTo>
                    <a:lnTo>
                      <a:pt x="311" y="285"/>
                    </a:lnTo>
                    <a:lnTo>
                      <a:pt x="312" y="286"/>
                    </a:lnTo>
                    <a:lnTo>
                      <a:pt x="313" y="286"/>
                    </a:lnTo>
                    <a:lnTo>
                      <a:pt x="314" y="286"/>
                    </a:lnTo>
                    <a:lnTo>
                      <a:pt x="315" y="286"/>
                    </a:lnTo>
                    <a:lnTo>
                      <a:pt x="315" y="286"/>
                    </a:lnTo>
                    <a:lnTo>
                      <a:pt x="316" y="287"/>
                    </a:lnTo>
                    <a:lnTo>
                      <a:pt x="317" y="288"/>
                    </a:lnTo>
                    <a:lnTo>
                      <a:pt x="318" y="288"/>
                    </a:lnTo>
                    <a:lnTo>
                      <a:pt x="318" y="288"/>
                    </a:lnTo>
                    <a:lnTo>
                      <a:pt x="321" y="289"/>
                    </a:lnTo>
                    <a:lnTo>
                      <a:pt x="322" y="290"/>
                    </a:lnTo>
                    <a:lnTo>
                      <a:pt x="322" y="292"/>
                    </a:lnTo>
                    <a:lnTo>
                      <a:pt x="322" y="293"/>
                    </a:lnTo>
                    <a:lnTo>
                      <a:pt x="322" y="294"/>
                    </a:lnTo>
                    <a:lnTo>
                      <a:pt x="322" y="295"/>
                    </a:lnTo>
                    <a:lnTo>
                      <a:pt x="322" y="296"/>
                    </a:lnTo>
                    <a:lnTo>
                      <a:pt x="322" y="299"/>
                    </a:lnTo>
                    <a:lnTo>
                      <a:pt x="323" y="300"/>
                    </a:lnTo>
                    <a:lnTo>
                      <a:pt x="324" y="301"/>
                    </a:lnTo>
                    <a:lnTo>
                      <a:pt x="325" y="302"/>
                    </a:lnTo>
                    <a:lnTo>
                      <a:pt x="325" y="303"/>
                    </a:lnTo>
                    <a:lnTo>
                      <a:pt x="326" y="304"/>
                    </a:lnTo>
                    <a:lnTo>
                      <a:pt x="328" y="306"/>
                    </a:lnTo>
                    <a:lnTo>
                      <a:pt x="329" y="307"/>
                    </a:lnTo>
                    <a:lnTo>
                      <a:pt x="329" y="307"/>
                    </a:lnTo>
                    <a:lnTo>
                      <a:pt x="328" y="309"/>
                    </a:lnTo>
                    <a:lnTo>
                      <a:pt x="328" y="310"/>
                    </a:lnTo>
                    <a:lnTo>
                      <a:pt x="329" y="313"/>
                    </a:lnTo>
                    <a:lnTo>
                      <a:pt x="330" y="320"/>
                    </a:lnTo>
                    <a:lnTo>
                      <a:pt x="331" y="320"/>
                    </a:lnTo>
                    <a:lnTo>
                      <a:pt x="332" y="320"/>
                    </a:lnTo>
                    <a:lnTo>
                      <a:pt x="332" y="320"/>
                    </a:lnTo>
                    <a:lnTo>
                      <a:pt x="334" y="321"/>
                    </a:lnTo>
                    <a:lnTo>
                      <a:pt x="335" y="322"/>
                    </a:lnTo>
                    <a:lnTo>
                      <a:pt x="335" y="323"/>
                    </a:lnTo>
                    <a:lnTo>
                      <a:pt x="336" y="323"/>
                    </a:lnTo>
                    <a:lnTo>
                      <a:pt x="336" y="325"/>
                    </a:lnTo>
                    <a:lnTo>
                      <a:pt x="337" y="325"/>
                    </a:lnTo>
                    <a:lnTo>
                      <a:pt x="337" y="326"/>
                    </a:lnTo>
                    <a:lnTo>
                      <a:pt x="338" y="327"/>
                    </a:lnTo>
                    <a:lnTo>
                      <a:pt x="339" y="327"/>
                    </a:lnTo>
                    <a:lnTo>
                      <a:pt x="339" y="327"/>
                    </a:lnTo>
                    <a:lnTo>
                      <a:pt x="339" y="328"/>
                    </a:lnTo>
                    <a:lnTo>
                      <a:pt x="340" y="329"/>
                    </a:lnTo>
                    <a:lnTo>
                      <a:pt x="340" y="330"/>
                    </a:lnTo>
                    <a:lnTo>
                      <a:pt x="341" y="330"/>
                    </a:lnTo>
                    <a:lnTo>
                      <a:pt x="341" y="331"/>
                    </a:lnTo>
                    <a:lnTo>
                      <a:pt x="342" y="331"/>
                    </a:lnTo>
                    <a:lnTo>
                      <a:pt x="342" y="331"/>
                    </a:lnTo>
                    <a:lnTo>
                      <a:pt x="343" y="332"/>
                    </a:lnTo>
                    <a:lnTo>
                      <a:pt x="344" y="332"/>
                    </a:lnTo>
                    <a:lnTo>
                      <a:pt x="345" y="333"/>
                    </a:lnTo>
                    <a:lnTo>
                      <a:pt x="346" y="333"/>
                    </a:lnTo>
                    <a:lnTo>
                      <a:pt x="346" y="333"/>
                    </a:lnTo>
                    <a:lnTo>
                      <a:pt x="347" y="334"/>
                    </a:lnTo>
                    <a:lnTo>
                      <a:pt x="348" y="334"/>
                    </a:lnTo>
                    <a:lnTo>
                      <a:pt x="349" y="334"/>
                    </a:lnTo>
                    <a:lnTo>
                      <a:pt x="349" y="334"/>
                    </a:lnTo>
                    <a:lnTo>
                      <a:pt x="350" y="334"/>
                    </a:lnTo>
                    <a:lnTo>
                      <a:pt x="351" y="334"/>
                    </a:lnTo>
                    <a:lnTo>
                      <a:pt x="352" y="333"/>
                    </a:lnTo>
                    <a:lnTo>
                      <a:pt x="353" y="334"/>
                    </a:lnTo>
                    <a:lnTo>
                      <a:pt x="353" y="334"/>
                    </a:lnTo>
                    <a:lnTo>
                      <a:pt x="353" y="333"/>
                    </a:lnTo>
                    <a:lnTo>
                      <a:pt x="354" y="333"/>
                    </a:lnTo>
                    <a:lnTo>
                      <a:pt x="355" y="332"/>
                    </a:lnTo>
                    <a:lnTo>
                      <a:pt x="356" y="333"/>
                    </a:lnTo>
                    <a:lnTo>
                      <a:pt x="357" y="333"/>
                    </a:lnTo>
                    <a:lnTo>
                      <a:pt x="358" y="333"/>
                    </a:lnTo>
                    <a:lnTo>
                      <a:pt x="360" y="334"/>
                    </a:lnTo>
                    <a:lnTo>
                      <a:pt x="360" y="334"/>
                    </a:lnTo>
                    <a:lnTo>
                      <a:pt x="361" y="334"/>
                    </a:lnTo>
                    <a:lnTo>
                      <a:pt x="362" y="334"/>
                    </a:lnTo>
                    <a:lnTo>
                      <a:pt x="363" y="334"/>
                    </a:lnTo>
                    <a:lnTo>
                      <a:pt x="363" y="333"/>
                    </a:lnTo>
                    <a:lnTo>
                      <a:pt x="364" y="334"/>
                    </a:lnTo>
                    <a:lnTo>
                      <a:pt x="365" y="334"/>
                    </a:lnTo>
                    <a:lnTo>
                      <a:pt x="366" y="333"/>
                    </a:lnTo>
                    <a:lnTo>
                      <a:pt x="366" y="334"/>
                    </a:lnTo>
                    <a:lnTo>
                      <a:pt x="366" y="334"/>
                    </a:lnTo>
                    <a:lnTo>
                      <a:pt x="367" y="334"/>
                    </a:lnTo>
                    <a:lnTo>
                      <a:pt x="367" y="334"/>
                    </a:lnTo>
                    <a:lnTo>
                      <a:pt x="368" y="333"/>
                    </a:lnTo>
                    <a:lnTo>
                      <a:pt x="369" y="333"/>
                    </a:lnTo>
                    <a:lnTo>
                      <a:pt x="370" y="334"/>
                    </a:lnTo>
                    <a:lnTo>
                      <a:pt x="369" y="334"/>
                    </a:lnTo>
                    <a:lnTo>
                      <a:pt x="370" y="336"/>
                    </a:lnTo>
                    <a:lnTo>
                      <a:pt x="371" y="337"/>
                    </a:lnTo>
                    <a:lnTo>
                      <a:pt x="372" y="337"/>
                    </a:lnTo>
                    <a:lnTo>
                      <a:pt x="373" y="337"/>
                    </a:lnTo>
                    <a:lnTo>
                      <a:pt x="373" y="338"/>
                    </a:lnTo>
                    <a:lnTo>
                      <a:pt x="373" y="338"/>
                    </a:lnTo>
                    <a:lnTo>
                      <a:pt x="374" y="339"/>
                    </a:lnTo>
                    <a:lnTo>
                      <a:pt x="374" y="340"/>
                    </a:lnTo>
                    <a:lnTo>
                      <a:pt x="375" y="340"/>
                    </a:lnTo>
                    <a:lnTo>
                      <a:pt x="376" y="341"/>
                    </a:lnTo>
                    <a:lnTo>
                      <a:pt x="377" y="341"/>
                    </a:lnTo>
                    <a:lnTo>
                      <a:pt x="377" y="342"/>
                    </a:lnTo>
                    <a:lnTo>
                      <a:pt x="378" y="342"/>
                    </a:lnTo>
                    <a:lnTo>
                      <a:pt x="379" y="342"/>
                    </a:lnTo>
                    <a:lnTo>
                      <a:pt x="380" y="342"/>
                    </a:lnTo>
                    <a:lnTo>
                      <a:pt x="380" y="343"/>
                    </a:lnTo>
                    <a:lnTo>
                      <a:pt x="381" y="343"/>
                    </a:lnTo>
                    <a:lnTo>
                      <a:pt x="382" y="344"/>
                    </a:lnTo>
                    <a:lnTo>
                      <a:pt x="383" y="344"/>
                    </a:lnTo>
                    <a:lnTo>
                      <a:pt x="384" y="344"/>
                    </a:lnTo>
                    <a:lnTo>
                      <a:pt x="384" y="343"/>
                    </a:lnTo>
                    <a:lnTo>
                      <a:pt x="385" y="343"/>
                    </a:lnTo>
                    <a:lnTo>
                      <a:pt x="386" y="343"/>
                    </a:lnTo>
                    <a:lnTo>
                      <a:pt x="387" y="343"/>
                    </a:lnTo>
                    <a:lnTo>
                      <a:pt x="387" y="344"/>
                    </a:lnTo>
                    <a:lnTo>
                      <a:pt x="388" y="344"/>
                    </a:lnTo>
                    <a:lnTo>
                      <a:pt x="389" y="345"/>
                    </a:lnTo>
                    <a:lnTo>
                      <a:pt x="390" y="345"/>
                    </a:lnTo>
                    <a:lnTo>
                      <a:pt x="390" y="346"/>
                    </a:lnTo>
                    <a:lnTo>
                      <a:pt x="391" y="346"/>
                    </a:lnTo>
                    <a:lnTo>
                      <a:pt x="391" y="347"/>
                    </a:lnTo>
                    <a:lnTo>
                      <a:pt x="391" y="348"/>
                    </a:lnTo>
                    <a:lnTo>
                      <a:pt x="391" y="348"/>
                    </a:lnTo>
                    <a:lnTo>
                      <a:pt x="391" y="349"/>
                    </a:lnTo>
                    <a:lnTo>
                      <a:pt x="391" y="350"/>
                    </a:lnTo>
                    <a:lnTo>
                      <a:pt x="391" y="351"/>
                    </a:lnTo>
                    <a:lnTo>
                      <a:pt x="392" y="351"/>
                    </a:lnTo>
                    <a:lnTo>
                      <a:pt x="394" y="351"/>
                    </a:lnTo>
                    <a:lnTo>
                      <a:pt x="394" y="352"/>
                    </a:lnTo>
                    <a:lnTo>
                      <a:pt x="394" y="353"/>
                    </a:lnTo>
                    <a:lnTo>
                      <a:pt x="395" y="354"/>
                    </a:lnTo>
                    <a:lnTo>
                      <a:pt x="395" y="355"/>
                    </a:lnTo>
                    <a:lnTo>
                      <a:pt x="395" y="355"/>
                    </a:lnTo>
                    <a:lnTo>
                      <a:pt x="395" y="356"/>
                    </a:lnTo>
                    <a:lnTo>
                      <a:pt x="396" y="357"/>
                    </a:lnTo>
                    <a:lnTo>
                      <a:pt x="397" y="358"/>
                    </a:lnTo>
                    <a:lnTo>
                      <a:pt x="394" y="359"/>
                    </a:lnTo>
                    <a:lnTo>
                      <a:pt x="394" y="360"/>
                    </a:lnTo>
                    <a:lnTo>
                      <a:pt x="394" y="361"/>
                    </a:lnTo>
                    <a:lnTo>
                      <a:pt x="394" y="362"/>
                    </a:lnTo>
                    <a:lnTo>
                      <a:pt x="395" y="362"/>
                    </a:lnTo>
                    <a:lnTo>
                      <a:pt x="395" y="363"/>
                    </a:lnTo>
                    <a:lnTo>
                      <a:pt x="396" y="364"/>
                    </a:lnTo>
                    <a:lnTo>
                      <a:pt x="396" y="365"/>
                    </a:lnTo>
                    <a:lnTo>
                      <a:pt x="396" y="366"/>
                    </a:lnTo>
                    <a:lnTo>
                      <a:pt x="395" y="366"/>
                    </a:lnTo>
                    <a:lnTo>
                      <a:pt x="394" y="367"/>
                    </a:lnTo>
                    <a:lnTo>
                      <a:pt x="395" y="369"/>
                    </a:lnTo>
                    <a:lnTo>
                      <a:pt x="396" y="369"/>
                    </a:lnTo>
                    <a:lnTo>
                      <a:pt x="395" y="369"/>
                    </a:lnTo>
                    <a:lnTo>
                      <a:pt x="396" y="370"/>
                    </a:lnTo>
                    <a:lnTo>
                      <a:pt x="397" y="370"/>
                    </a:lnTo>
                    <a:lnTo>
                      <a:pt x="400" y="372"/>
                    </a:lnTo>
                    <a:lnTo>
                      <a:pt x="400" y="372"/>
                    </a:lnTo>
                    <a:lnTo>
                      <a:pt x="400" y="373"/>
                    </a:lnTo>
                    <a:lnTo>
                      <a:pt x="401" y="372"/>
                    </a:lnTo>
                    <a:lnTo>
                      <a:pt x="404" y="372"/>
                    </a:lnTo>
                    <a:lnTo>
                      <a:pt x="404" y="373"/>
                    </a:lnTo>
                    <a:lnTo>
                      <a:pt x="405" y="374"/>
                    </a:lnTo>
                    <a:lnTo>
                      <a:pt x="405" y="375"/>
                    </a:lnTo>
                    <a:lnTo>
                      <a:pt x="406" y="375"/>
                    </a:lnTo>
                    <a:lnTo>
                      <a:pt x="406" y="376"/>
                    </a:lnTo>
                    <a:lnTo>
                      <a:pt x="406" y="377"/>
                    </a:lnTo>
                    <a:lnTo>
                      <a:pt x="407" y="377"/>
                    </a:lnTo>
                    <a:lnTo>
                      <a:pt x="408" y="377"/>
                    </a:lnTo>
                    <a:lnTo>
                      <a:pt x="408" y="378"/>
                    </a:lnTo>
                    <a:lnTo>
                      <a:pt x="408" y="379"/>
                    </a:lnTo>
                    <a:lnTo>
                      <a:pt x="409" y="379"/>
                    </a:lnTo>
                    <a:lnTo>
                      <a:pt x="410" y="378"/>
                    </a:lnTo>
                    <a:lnTo>
                      <a:pt x="410" y="379"/>
                    </a:lnTo>
                    <a:lnTo>
                      <a:pt x="411" y="379"/>
                    </a:lnTo>
                    <a:lnTo>
                      <a:pt x="411" y="380"/>
                    </a:lnTo>
                    <a:lnTo>
                      <a:pt x="411" y="380"/>
                    </a:lnTo>
                    <a:lnTo>
                      <a:pt x="412" y="381"/>
                    </a:lnTo>
                    <a:lnTo>
                      <a:pt x="413" y="382"/>
                    </a:lnTo>
                    <a:lnTo>
                      <a:pt x="414" y="382"/>
                    </a:lnTo>
                    <a:lnTo>
                      <a:pt x="415" y="383"/>
                    </a:lnTo>
                    <a:lnTo>
                      <a:pt x="415" y="382"/>
                    </a:lnTo>
                    <a:lnTo>
                      <a:pt x="416" y="381"/>
                    </a:lnTo>
                    <a:lnTo>
                      <a:pt x="417" y="381"/>
                    </a:lnTo>
                    <a:lnTo>
                      <a:pt x="418" y="381"/>
                    </a:lnTo>
                    <a:lnTo>
                      <a:pt x="420" y="381"/>
                    </a:lnTo>
                    <a:lnTo>
                      <a:pt x="422" y="381"/>
                    </a:lnTo>
                    <a:lnTo>
                      <a:pt x="422" y="381"/>
                    </a:lnTo>
                    <a:lnTo>
                      <a:pt x="423" y="381"/>
                    </a:lnTo>
                    <a:lnTo>
                      <a:pt x="424" y="381"/>
                    </a:lnTo>
                    <a:lnTo>
                      <a:pt x="425" y="382"/>
                    </a:lnTo>
                    <a:lnTo>
                      <a:pt x="426" y="383"/>
                    </a:lnTo>
                    <a:lnTo>
                      <a:pt x="427" y="383"/>
                    </a:lnTo>
                    <a:lnTo>
                      <a:pt x="428" y="383"/>
                    </a:lnTo>
                    <a:lnTo>
                      <a:pt x="428" y="383"/>
                    </a:lnTo>
                    <a:lnTo>
                      <a:pt x="428" y="383"/>
                    </a:lnTo>
                    <a:lnTo>
                      <a:pt x="429" y="383"/>
                    </a:lnTo>
                    <a:lnTo>
                      <a:pt x="430" y="384"/>
                    </a:lnTo>
                    <a:lnTo>
                      <a:pt x="430" y="385"/>
                    </a:lnTo>
                    <a:lnTo>
                      <a:pt x="431" y="386"/>
                    </a:lnTo>
                    <a:lnTo>
                      <a:pt x="431" y="385"/>
                    </a:lnTo>
                    <a:lnTo>
                      <a:pt x="432" y="385"/>
                    </a:lnTo>
                    <a:lnTo>
                      <a:pt x="432" y="385"/>
                    </a:lnTo>
                    <a:lnTo>
                      <a:pt x="433" y="385"/>
                    </a:lnTo>
                    <a:lnTo>
                      <a:pt x="434" y="386"/>
                    </a:lnTo>
                    <a:lnTo>
                      <a:pt x="434" y="386"/>
                    </a:lnTo>
                    <a:lnTo>
                      <a:pt x="433" y="388"/>
                    </a:lnTo>
                    <a:lnTo>
                      <a:pt x="433" y="389"/>
                    </a:lnTo>
                    <a:lnTo>
                      <a:pt x="434" y="389"/>
                    </a:lnTo>
                    <a:lnTo>
                      <a:pt x="434" y="389"/>
                    </a:lnTo>
                    <a:lnTo>
                      <a:pt x="435" y="390"/>
                    </a:lnTo>
                    <a:lnTo>
                      <a:pt x="435" y="390"/>
                    </a:lnTo>
                    <a:lnTo>
                      <a:pt x="436" y="391"/>
                    </a:lnTo>
                    <a:lnTo>
                      <a:pt x="436" y="393"/>
                    </a:lnTo>
                    <a:lnTo>
                      <a:pt x="435" y="393"/>
                    </a:lnTo>
                    <a:lnTo>
                      <a:pt x="435" y="394"/>
                    </a:lnTo>
                    <a:lnTo>
                      <a:pt x="437" y="394"/>
                    </a:lnTo>
                    <a:lnTo>
                      <a:pt x="438" y="393"/>
                    </a:lnTo>
                    <a:lnTo>
                      <a:pt x="439" y="393"/>
                    </a:lnTo>
                    <a:lnTo>
                      <a:pt x="440" y="395"/>
                    </a:lnTo>
                    <a:lnTo>
                      <a:pt x="441" y="396"/>
                    </a:lnTo>
                    <a:lnTo>
                      <a:pt x="442" y="396"/>
                    </a:lnTo>
                    <a:lnTo>
                      <a:pt x="442" y="396"/>
                    </a:lnTo>
                    <a:lnTo>
                      <a:pt x="443" y="396"/>
                    </a:lnTo>
                    <a:lnTo>
                      <a:pt x="442" y="397"/>
                    </a:lnTo>
                    <a:lnTo>
                      <a:pt x="441" y="398"/>
                    </a:lnTo>
                    <a:lnTo>
                      <a:pt x="442" y="399"/>
                    </a:lnTo>
                    <a:lnTo>
                      <a:pt x="442" y="400"/>
                    </a:lnTo>
                    <a:lnTo>
                      <a:pt x="442" y="400"/>
                    </a:lnTo>
                    <a:lnTo>
                      <a:pt x="442" y="401"/>
                    </a:lnTo>
                    <a:lnTo>
                      <a:pt x="442" y="401"/>
                    </a:lnTo>
                    <a:lnTo>
                      <a:pt x="443" y="402"/>
                    </a:lnTo>
                    <a:lnTo>
                      <a:pt x="444" y="403"/>
                    </a:lnTo>
                    <a:lnTo>
                      <a:pt x="444" y="403"/>
                    </a:lnTo>
                    <a:lnTo>
                      <a:pt x="443" y="404"/>
                    </a:lnTo>
                    <a:lnTo>
                      <a:pt x="444" y="405"/>
                    </a:lnTo>
                    <a:lnTo>
                      <a:pt x="445" y="405"/>
                    </a:lnTo>
                    <a:lnTo>
                      <a:pt x="446" y="406"/>
                    </a:lnTo>
                    <a:lnTo>
                      <a:pt x="446" y="407"/>
                    </a:lnTo>
                    <a:lnTo>
                      <a:pt x="446" y="407"/>
                    </a:lnTo>
                    <a:lnTo>
                      <a:pt x="447" y="408"/>
                    </a:lnTo>
                    <a:lnTo>
                      <a:pt x="447" y="409"/>
                    </a:lnTo>
                    <a:lnTo>
                      <a:pt x="446" y="410"/>
                    </a:lnTo>
                    <a:lnTo>
                      <a:pt x="447" y="411"/>
                    </a:lnTo>
                    <a:lnTo>
                      <a:pt x="447" y="412"/>
                    </a:lnTo>
                    <a:lnTo>
                      <a:pt x="447" y="413"/>
                    </a:lnTo>
                    <a:lnTo>
                      <a:pt x="448" y="413"/>
                    </a:lnTo>
                    <a:lnTo>
                      <a:pt x="449" y="414"/>
                    </a:lnTo>
                    <a:lnTo>
                      <a:pt x="450" y="414"/>
                    </a:lnTo>
                    <a:lnTo>
                      <a:pt x="451" y="414"/>
                    </a:lnTo>
                    <a:lnTo>
                      <a:pt x="451" y="415"/>
                    </a:lnTo>
                    <a:lnTo>
                      <a:pt x="452" y="416"/>
                    </a:lnTo>
                    <a:lnTo>
                      <a:pt x="453" y="416"/>
                    </a:lnTo>
                    <a:lnTo>
                      <a:pt x="453" y="416"/>
                    </a:lnTo>
                    <a:lnTo>
                      <a:pt x="454" y="417"/>
                    </a:lnTo>
                    <a:lnTo>
                      <a:pt x="455" y="417"/>
                    </a:lnTo>
                    <a:lnTo>
                      <a:pt x="456" y="417"/>
                    </a:lnTo>
                    <a:lnTo>
                      <a:pt x="456" y="418"/>
                    </a:lnTo>
                    <a:lnTo>
                      <a:pt x="456" y="420"/>
                    </a:lnTo>
                    <a:lnTo>
                      <a:pt x="457" y="420"/>
                    </a:lnTo>
                    <a:lnTo>
                      <a:pt x="457" y="421"/>
                    </a:lnTo>
                    <a:lnTo>
                      <a:pt x="457" y="422"/>
                    </a:lnTo>
                    <a:lnTo>
                      <a:pt x="459" y="423"/>
                    </a:lnTo>
                    <a:lnTo>
                      <a:pt x="459" y="424"/>
                    </a:lnTo>
                    <a:lnTo>
                      <a:pt x="459" y="424"/>
                    </a:lnTo>
                    <a:lnTo>
                      <a:pt x="460" y="424"/>
                    </a:lnTo>
                    <a:lnTo>
                      <a:pt x="461" y="424"/>
                    </a:lnTo>
                    <a:lnTo>
                      <a:pt x="461" y="425"/>
                    </a:lnTo>
                    <a:lnTo>
                      <a:pt x="462" y="425"/>
                    </a:lnTo>
                    <a:lnTo>
                      <a:pt x="463" y="426"/>
                    </a:lnTo>
                    <a:lnTo>
                      <a:pt x="463" y="427"/>
                    </a:lnTo>
                    <a:lnTo>
                      <a:pt x="464" y="427"/>
                    </a:lnTo>
                    <a:lnTo>
                      <a:pt x="464" y="427"/>
                    </a:lnTo>
                    <a:lnTo>
                      <a:pt x="464" y="429"/>
                    </a:lnTo>
                    <a:lnTo>
                      <a:pt x="465" y="430"/>
                    </a:lnTo>
                    <a:lnTo>
                      <a:pt x="466" y="431"/>
                    </a:lnTo>
                    <a:lnTo>
                      <a:pt x="465" y="432"/>
                    </a:lnTo>
                    <a:lnTo>
                      <a:pt x="466" y="433"/>
                    </a:lnTo>
                    <a:lnTo>
                      <a:pt x="464" y="434"/>
                    </a:lnTo>
                    <a:lnTo>
                      <a:pt x="464" y="435"/>
                    </a:lnTo>
                    <a:lnTo>
                      <a:pt x="464" y="437"/>
                    </a:lnTo>
                    <a:lnTo>
                      <a:pt x="465" y="438"/>
                    </a:lnTo>
                    <a:lnTo>
                      <a:pt x="465" y="438"/>
                    </a:lnTo>
                    <a:lnTo>
                      <a:pt x="465" y="439"/>
                    </a:lnTo>
                    <a:lnTo>
                      <a:pt x="465" y="440"/>
                    </a:lnTo>
                    <a:lnTo>
                      <a:pt x="465" y="441"/>
                    </a:lnTo>
                    <a:lnTo>
                      <a:pt x="466" y="442"/>
                    </a:lnTo>
                    <a:lnTo>
                      <a:pt x="466" y="443"/>
                    </a:lnTo>
                    <a:lnTo>
                      <a:pt x="466" y="444"/>
                    </a:lnTo>
                    <a:lnTo>
                      <a:pt x="466" y="445"/>
                    </a:lnTo>
                    <a:lnTo>
                      <a:pt x="465" y="446"/>
                    </a:lnTo>
                    <a:lnTo>
                      <a:pt x="466" y="446"/>
                    </a:lnTo>
                    <a:lnTo>
                      <a:pt x="466" y="448"/>
                    </a:lnTo>
                    <a:lnTo>
                      <a:pt x="466" y="448"/>
                    </a:lnTo>
                    <a:lnTo>
                      <a:pt x="467" y="448"/>
                    </a:lnTo>
                    <a:lnTo>
                      <a:pt x="468" y="448"/>
                    </a:lnTo>
                    <a:lnTo>
                      <a:pt x="468" y="449"/>
                    </a:lnTo>
                    <a:lnTo>
                      <a:pt x="467" y="450"/>
                    </a:lnTo>
                    <a:lnTo>
                      <a:pt x="467" y="451"/>
                    </a:lnTo>
                    <a:lnTo>
                      <a:pt x="467" y="452"/>
                    </a:lnTo>
                    <a:lnTo>
                      <a:pt x="468" y="453"/>
                    </a:lnTo>
                    <a:lnTo>
                      <a:pt x="469" y="453"/>
                    </a:lnTo>
                    <a:lnTo>
                      <a:pt x="469" y="454"/>
                    </a:lnTo>
                    <a:lnTo>
                      <a:pt x="469" y="455"/>
                    </a:lnTo>
                    <a:lnTo>
                      <a:pt x="469" y="455"/>
                    </a:lnTo>
                    <a:lnTo>
                      <a:pt x="470" y="456"/>
                    </a:lnTo>
                    <a:lnTo>
                      <a:pt x="470" y="456"/>
                    </a:lnTo>
                    <a:lnTo>
                      <a:pt x="470" y="458"/>
                    </a:lnTo>
                    <a:lnTo>
                      <a:pt x="470" y="458"/>
                    </a:lnTo>
                    <a:lnTo>
                      <a:pt x="470" y="459"/>
                    </a:lnTo>
                    <a:lnTo>
                      <a:pt x="470" y="460"/>
                    </a:lnTo>
                    <a:lnTo>
                      <a:pt x="471" y="461"/>
                    </a:lnTo>
                    <a:lnTo>
                      <a:pt x="472" y="461"/>
                    </a:lnTo>
                    <a:lnTo>
                      <a:pt x="472" y="462"/>
                    </a:lnTo>
                    <a:lnTo>
                      <a:pt x="473" y="462"/>
                    </a:lnTo>
                    <a:lnTo>
                      <a:pt x="473" y="463"/>
                    </a:lnTo>
                    <a:lnTo>
                      <a:pt x="473" y="464"/>
                    </a:lnTo>
                    <a:lnTo>
                      <a:pt x="473" y="465"/>
                    </a:lnTo>
                    <a:lnTo>
                      <a:pt x="473" y="465"/>
                    </a:lnTo>
                    <a:lnTo>
                      <a:pt x="474" y="465"/>
                    </a:lnTo>
                    <a:lnTo>
                      <a:pt x="474" y="466"/>
                    </a:lnTo>
                    <a:lnTo>
                      <a:pt x="474" y="468"/>
                    </a:lnTo>
                    <a:lnTo>
                      <a:pt x="475" y="469"/>
                    </a:lnTo>
                    <a:lnTo>
                      <a:pt x="476" y="469"/>
                    </a:lnTo>
                    <a:lnTo>
                      <a:pt x="477" y="470"/>
                    </a:lnTo>
                    <a:lnTo>
                      <a:pt x="477" y="470"/>
                    </a:lnTo>
                    <a:lnTo>
                      <a:pt x="477" y="471"/>
                    </a:lnTo>
                    <a:lnTo>
                      <a:pt x="477" y="472"/>
                    </a:lnTo>
                    <a:lnTo>
                      <a:pt x="478" y="472"/>
                    </a:lnTo>
                    <a:lnTo>
                      <a:pt x="479" y="473"/>
                    </a:lnTo>
                    <a:lnTo>
                      <a:pt x="480" y="473"/>
                    </a:lnTo>
                    <a:lnTo>
                      <a:pt x="480" y="474"/>
                    </a:lnTo>
                    <a:lnTo>
                      <a:pt x="480" y="476"/>
                    </a:lnTo>
                    <a:lnTo>
                      <a:pt x="480" y="476"/>
                    </a:lnTo>
                    <a:lnTo>
                      <a:pt x="481" y="477"/>
                    </a:lnTo>
                    <a:lnTo>
                      <a:pt x="481" y="478"/>
                    </a:lnTo>
                    <a:lnTo>
                      <a:pt x="482" y="478"/>
                    </a:lnTo>
                    <a:lnTo>
                      <a:pt x="482" y="479"/>
                    </a:lnTo>
                    <a:lnTo>
                      <a:pt x="483" y="479"/>
                    </a:lnTo>
                    <a:lnTo>
                      <a:pt x="482" y="480"/>
                    </a:lnTo>
                    <a:lnTo>
                      <a:pt x="482" y="481"/>
                    </a:lnTo>
                    <a:lnTo>
                      <a:pt x="482" y="482"/>
                    </a:lnTo>
                    <a:lnTo>
                      <a:pt x="483" y="482"/>
                    </a:lnTo>
                    <a:lnTo>
                      <a:pt x="484" y="482"/>
                    </a:lnTo>
                    <a:lnTo>
                      <a:pt x="483" y="483"/>
                    </a:lnTo>
                    <a:lnTo>
                      <a:pt x="483" y="485"/>
                    </a:lnTo>
                    <a:lnTo>
                      <a:pt x="484" y="485"/>
                    </a:lnTo>
                    <a:lnTo>
                      <a:pt x="484" y="485"/>
                    </a:lnTo>
                    <a:lnTo>
                      <a:pt x="484" y="486"/>
                    </a:lnTo>
                    <a:lnTo>
                      <a:pt x="484" y="486"/>
                    </a:lnTo>
                    <a:lnTo>
                      <a:pt x="484" y="487"/>
                    </a:lnTo>
                    <a:lnTo>
                      <a:pt x="484" y="488"/>
                    </a:lnTo>
                    <a:lnTo>
                      <a:pt x="484" y="489"/>
                    </a:lnTo>
                    <a:lnTo>
                      <a:pt x="484" y="489"/>
                    </a:lnTo>
                    <a:lnTo>
                      <a:pt x="484" y="490"/>
                    </a:lnTo>
                    <a:lnTo>
                      <a:pt x="484" y="491"/>
                    </a:lnTo>
                    <a:lnTo>
                      <a:pt x="485" y="491"/>
                    </a:lnTo>
                    <a:lnTo>
                      <a:pt x="486" y="491"/>
                    </a:lnTo>
                    <a:lnTo>
                      <a:pt x="486" y="492"/>
                    </a:lnTo>
                    <a:lnTo>
                      <a:pt x="485" y="492"/>
                    </a:lnTo>
                    <a:lnTo>
                      <a:pt x="484" y="493"/>
                    </a:lnTo>
                    <a:lnTo>
                      <a:pt x="484" y="493"/>
                    </a:lnTo>
                    <a:lnTo>
                      <a:pt x="484" y="494"/>
                    </a:lnTo>
                    <a:lnTo>
                      <a:pt x="484" y="495"/>
                    </a:lnTo>
                    <a:lnTo>
                      <a:pt x="485" y="495"/>
                    </a:lnTo>
                    <a:lnTo>
                      <a:pt x="486" y="495"/>
                    </a:lnTo>
                    <a:lnTo>
                      <a:pt x="487" y="496"/>
                    </a:lnTo>
                    <a:lnTo>
                      <a:pt x="487" y="496"/>
                    </a:lnTo>
                    <a:lnTo>
                      <a:pt x="487" y="496"/>
                    </a:lnTo>
                    <a:lnTo>
                      <a:pt x="488" y="497"/>
                    </a:lnTo>
                    <a:lnTo>
                      <a:pt x="488" y="498"/>
                    </a:lnTo>
                    <a:lnTo>
                      <a:pt x="488" y="499"/>
                    </a:lnTo>
                    <a:lnTo>
                      <a:pt x="488" y="500"/>
                    </a:lnTo>
                    <a:lnTo>
                      <a:pt x="489" y="500"/>
                    </a:lnTo>
                    <a:lnTo>
                      <a:pt x="489" y="501"/>
                    </a:lnTo>
                    <a:lnTo>
                      <a:pt x="490" y="502"/>
                    </a:lnTo>
                    <a:lnTo>
                      <a:pt x="490" y="503"/>
                    </a:lnTo>
                    <a:lnTo>
                      <a:pt x="490" y="503"/>
                    </a:lnTo>
                    <a:lnTo>
                      <a:pt x="490" y="503"/>
                    </a:lnTo>
                    <a:lnTo>
                      <a:pt x="491" y="503"/>
                    </a:lnTo>
                    <a:lnTo>
                      <a:pt x="492" y="505"/>
                    </a:lnTo>
                    <a:lnTo>
                      <a:pt x="493" y="504"/>
                    </a:lnTo>
                    <a:lnTo>
                      <a:pt x="493" y="506"/>
                    </a:lnTo>
                    <a:lnTo>
                      <a:pt x="493" y="508"/>
                    </a:lnTo>
                    <a:lnTo>
                      <a:pt x="493" y="509"/>
                    </a:lnTo>
                    <a:lnTo>
                      <a:pt x="493" y="510"/>
                    </a:lnTo>
                    <a:lnTo>
                      <a:pt x="493" y="510"/>
                    </a:lnTo>
                    <a:lnTo>
                      <a:pt x="492" y="511"/>
                    </a:lnTo>
                    <a:lnTo>
                      <a:pt x="492" y="512"/>
                    </a:lnTo>
                    <a:lnTo>
                      <a:pt x="491" y="513"/>
                    </a:lnTo>
                    <a:lnTo>
                      <a:pt x="492" y="514"/>
                    </a:lnTo>
                    <a:lnTo>
                      <a:pt x="493" y="514"/>
                    </a:lnTo>
                    <a:lnTo>
                      <a:pt x="494" y="513"/>
                    </a:lnTo>
                    <a:lnTo>
                      <a:pt x="494" y="514"/>
                    </a:lnTo>
                    <a:lnTo>
                      <a:pt x="494" y="514"/>
                    </a:lnTo>
                    <a:lnTo>
                      <a:pt x="494" y="515"/>
                    </a:lnTo>
                    <a:lnTo>
                      <a:pt x="493" y="515"/>
                    </a:lnTo>
                    <a:lnTo>
                      <a:pt x="494" y="516"/>
                    </a:lnTo>
                    <a:lnTo>
                      <a:pt x="494" y="517"/>
                    </a:lnTo>
                    <a:lnTo>
                      <a:pt x="494" y="517"/>
                    </a:lnTo>
                    <a:lnTo>
                      <a:pt x="493" y="517"/>
                    </a:lnTo>
                    <a:lnTo>
                      <a:pt x="493" y="518"/>
                    </a:lnTo>
                    <a:lnTo>
                      <a:pt x="494" y="519"/>
                    </a:lnTo>
                    <a:lnTo>
                      <a:pt x="493" y="520"/>
                    </a:lnTo>
                    <a:lnTo>
                      <a:pt x="494" y="520"/>
                    </a:lnTo>
                    <a:lnTo>
                      <a:pt x="492" y="522"/>
                    </a:lnTo>
                    <a:lnTo>
                      <a:pt x="492" y="523"/>
                    </a:lnTo>
                    <a:lnTo>
                      <a:pt x="493" y="524"/>
                    </a:lnTo>
                    <a:lnTo>
                      <a:pt x="491" y="524"/>
                    </a:lnTo>
                    <a:lnTo>
                      <a:pt x="490" y="524"/>
                    </a:lnTo>
                    <a:lnTo>
                      <a:pt x="491" y="525"/>
                    </a:lnTo>
                    <a:lnTo>
                      <a:pt x="492" y="525"/>
                    </a:lnTo>
                    <a:lnTo>
                      <a:pt x="492" y="526"/>
                    </a:lnTo>
                    <a:lnTo>
                      <a:pt x="492" y="527"/>
                    </a:lnTo>
                    <a:lnTo>
                      <a:pt x="493" y="527"/>
                    </a:lnTo>
                    <a:lnTo>
                      <a:pt x="493" y="527"/>
                    </a:lnTo>
                    <a:lnTo>
                      <a:pt x="493" y="528"/>
                    </a:lnTo>
                    <a:lnTo>
                      <a:pt x="492" y="529"/>
                    </a:lnTo>
                    <a:lnTo>
                      <a:pt x="491" y="529"/>
                    </a:lnTo>
                    <a:lnTo>
                      <a:pt x="490" y="529"/>
                    </a:lnTo>
                    <a:lnTo>
                      <a:pt x="489" y="530"/>
                    </a:lnTo>
                    <a:lnTo>
                      <a:pt x="489" y="531"/>
                    </a:lnTo>
                    <a:lnTo>
                      <a:pt x="489" y="531"/>
                    </a:lnTo>
                    <a:lnTo>
                      <a:pt x="489" y="532"/>
                    </a:lnTo>
                    <a:lnTo>
                      <a:pt x="490" y="533"/>
                    </a:lnTo>
                    <a:lnTo>
                      <a:pt x="490" y="534"/>
                    </a:lnTo>
                    <a:lnTo>
                      <a:pt x="489" y="534"/>
                    </a:lnTo>
                    <a:lnTo>
                      <a:pt x="488" y="534"/>
                    </a:lnTo>
                    <a:lnTo>
                      <a:pt x="488" y="534"/>
                    </a:lnTo>
                    <a:lnTo>
                      <a:pt x="487" y="535"/>
                    </a:lnTo>
                    <a:lnTo>
                      <a:pt x="488" y="536"/>
                    </a:lnTo>
                    <a:lnTo>
                      <a:pt x="489" y="535"/>
                    </a:lnTo>
                    <a:lnTo>
                      <a:pt x="490" y="535"/>
                    </a:lnTo>
                    <a:lnTo>
                      <a:pt x="490" y="536"/>
                    </a:lnTo>
                    <a:lnTo>
                      <a:pt x="489" y="537"/>
                    </a:lnTo>
                    <a:lnTo>
                      <a:pt x="488" y="537"/>
                    </a:lnTo>
                    <a:lnTo>
                      <a:pt x="488" y="538"/>
                    </a:lnTo>
                    <a:lnTo>
                      <a:pt x="488" y="538"/>
                    </a:lnTo>
                    <a:lnTo>
                      <a:pt x="489" y="538"/>
                    </a:lnTo>
                    <a:lnTo>
                      <a:pt x="489" y="539"/>
                    </a:lnTo>
                    <a:lnTo>
                      <a:pt x="488" y="539"/>
                    </a:lnTo>
                    <a:lnTo>
                      <a:pt x="487" y="540"/>
                    </a:lnTo>
                    <a:lnTo>
                      <a:pt x="487" y="540"/>
                    </a:lnTo>
                    <a:lnTo>
                      <a:pt x="486" y="540"/>
                    </a:lnTo>
                    <a:lnTo>
                      <a:pt x="486" y="541"/>
                    </a:lnTo>
                    <a:lnTo>
                      <a:pt x="485" y="541"/>
                    </a:lnTo>
                    <a:lnTo>
                      <a:pt x="485" y="541"/>
                    </a:lnTo>
                    <a:lnTo>
                      <a:pt x="485" y="542"/>
                    </a:lnTo>
                    <a:lnTo>
                      <a:pt x="485" y="544"/>
                    </a:lnTo>
                    <a:lnTo>
                      <a:pt x="484" y="544"/>
                    </a:lnTo>
                    <a:lnTo>
                      <a:pt x="484" y="545"/>
                    </a:lnTo>
                    <a:lnTo>
                      <a:pt x="484" y="545"/>
                    </a:lnTo>
                    <a:lnTo>
                      <a:pt x="485" y="546"/>
                    </a:lnTo>
                    <a:lnTo>
                      <a:pt x="486" y="546"/>
                    </a:lnTo>
                    <a:lnTo>
                      <a:pt x="487" y="546"/>
                    </a:lnTo>
                    <a:lnTo>
                      <a:pt x="486" y="547"/>
                    </a:lnTo>
                    <a:lnTo>
                      <a:pt x="485" y="547"/>
                    </a:lnTo>
                    <a:lnTo>
                      <a:pt x="484" y="547"/>
                    </a:lnTo>
                    <a:lnTo>
                      <a:pt x="484" y="547"/>
                    </a:lnTo>
                    <a:lnTo>
                      <a:pt x="484" y="549"/>
                    </a:lnTo>
                    <a:lnTo>
                      <a:pt x="485" y="550"/>
                    </a:lnTo>
                    <a:lnTo>
                      <a:pt x="486" y="550"/>
                    </a:lnTo>
                    <a:lnTo>
                      <a:pt x="487" y="550"/>
                    </a:lnTo>
                    <a:lnTo>
                      <a:pt x="487" y="550"/>
                    </a:lnTo>
                    <a:lnTo>
                      <a:pt x="488" y="550"/>
                    </a:lnTo>
                    <a:lnTo>
                      <a:pt x="490" y="550"/>
                    </a:lnTo>
                    <a:lnTo>
                      <a:pt x="491" y="551"/>
                    </a:lnTo>
                    <a:lnTo>
                      <a:pt x="491" y="552"/>
                    </a:lnTo>
                    <a:lnTo>
                      <a:pt x="492" y="551"/>
                    </a:lnTo>
                    <a:lnTo>
                      <a:pt x="493" y="552"/>
                    </a:lnTo>
                    <a:lnTo>
                      <a:pt x="494" y="552"/>
                    </a:lnTo>
                    <a:lnTo>
                      <a:pt x="495" y="554"/>
                    </a:lnTo>
                    <a:lnTo>
                      <a:pt x="494" y="554"/>
                    </a:lnTo>
                    <a:lnTo>
                      <a:pt x="494" y="555"/>
                    </a:lnTo>
                    <a:lnTo>
                      <a:pt x="494" y="555"/>
                    </a:lnTo>
                    <a:lnTo>
                      <a:pt x="493" y="555"/>
                    </a:lnTo>
                    <a:lnTo>
                      <a:pt x="493" y="555"/>
                    </a:lnTo>
                    <a:lnTo>
                      <a:pt x="494" y="556"/>
                    </a:lnTo>
                    <a:lnTo>
                      <a:pt x="494" y="556"/>
                    </a:lnTo>
                    <a:lnTo>
                      <a:pt x="494" y="558"/>
                    </a:lnTo>
                    <a:lnTo>
                      <a:pt x="494" y="559"/>
                    </a:lnTo>
                    <a:lnTo>
                      <a:pt x="494" y="560"/>
                    </a:lnTo>
                    <a:lnTo>
                      <a:pt x="497" y="562"/>
                    </a:lnTo>
                    <a:lnTo>
                      <a:pt x="497" y="562"/>
                    </a:lnTo>
                    <a:lnTo>
                      <a:pt x="496" y="562"/>
                    </a:lnTo>
                    <a:lnTo>
                      <a:pt x="496" y="563"/>
                    </a:lnTo>
                    <a:lnTo>
                      <a:pt x="497" y="563"/>
                    </a:lnTo>
                    <a:lnTo>
                      <a:pt x="497" y="563"/>
                    </a:lnTo>
                    <a:lnTo>
                      <a:pt x="497" y="565"/>
                    </a:lnTo>
                    <a:lnTo>
                      <a:pt x="497" y="566"/>
                    </a:lnTo>
                    <a:lnTo>
                      <a:pt x="497" y="569"/>
                    </a:lnTo>
                    <a:lnTo>
                      <a:pt x="496" y="569"/>
                    </a:lnTo>
                    <a:lnTo>
                      <a:pt x="496" y="570"/>
                    </a:lnTo>
                    <a:lnTo>
                      <a:pt x="495" y="570"/>
                    </a:lnTo>
                    <a:lnTo>
                      <a:pt x="494" y="570"/>
                    </a:lnTo>
                    <a:lnTo>
                      <a:pt x="493" y="571"/>
                    </a:lnTo>
                    <a:lnTo>
                      <a:pt x="493" y="572"/>
                    </a:lnTo>
                    <a:lnTo>
                      <a:pt x="494" y="571"/>
                    </a:lnTo>
                    <a:lnTo>
                      <a:pt x="494" y="572"/>
                    </a:lnTo>
                    <a:lnTo>
                      <a:pt x="494" y="572"/>
                    </a:lnTo>
                    <a:lnTo>
                      <a:pt x="493" y="573"/>
                    </a:lnTo>
                    <a:lnTo>
                      <a:pt x="494" y="573"/>
                    </a:lnTo>
                    <a:lnTo>
                      <a:pt x="494" y="573"/>
                    </a:lnTo>
                    <a:lnTo>
                      <a:pt x="495" y="573"/>
                    </a:lnTo>
                    <a:lnTo>
                      <a:pt x="495" y="574"/>
                    </a:lnTo>
                    <a:lnTo>
                      <a:pt x="495" y="575"/>
                    </a:lnTo>
                    <a:lnTo>
                      <a:pt x="495" y="576"/>
                    </a:lnTo>
                    <a:lnTo>
                      <a:pt x="497" y="576"/>
                    </a:lnTo>
                    <a:lnTo>
                      <a:pt x="497" y="576"/>
                    </a:lnTo>
                    <a:lnTo>
                      <a:pt x="497" y="576"/>
                    </a:lnTo>
                    <a:lnTo>
                      <a:pt x="498" y="577"/>
                    </a:lnTo>
                    <a:lnTo>
                      <a:pt x="498" y="578"/>
                    </a:lnTo>
                    <a:lnTo>
                      <a:pt x="497" y="579"/>
                    </a:lnTo>
                    <a:lnTo>
                      <a:pt x="497" y="579"/>
                    </a:lnTo>
                    <a:lnTo>
                      <a:pt x="496" y="579"/>
                    </a:lnTo>
                    <a:lnTo>
                      <a:pt x="497" y="579"/>
                    </a:lnTo>
                    <a:lnTo>
                      <a:pt x="497" y="581"/>
                    </a:lnTo>
                    <a:lnTo>
                      <a:pt x="497" y="582"/>
                    </a:lnTo>
                    <a:lnTo>
                      <a:pt x="497" y="582"/>
                    </a:lnTo>
                    <a:lnTo>
                      <a:pt x="496" y="582"/>
                    </a:lnTo>
                    <a:lnTo>
                      <a:pt x="496" y="584"/>
                    </a:lnTo>
                    <a:lnTo>
                      <a:pt x="497" y="584"/>
                    </a:lnTo>
                    <a:lnTo>
                      <a:pt x="497" y="585"/>
                    </a:lnTo>
                    <a:lnTo>
                      <a:pt x="499" y="585"/>
                    </a:lnTo>
                    <a:lnTo>
                      <a:pt x="500" y="585"/>
                    </a:lnTo>
                    <a:lnTo>
                      <a:pt x="500" y="586"/>
                    </a:lnTo>
                    <a:lnTo>
                      <a:pt x="499" y="586"/>
                    </a:lnTo>
                    <a:lnTo>
                      <a:pt x="499" y="586"/>
                    </a:lnTo>
                    <a:lnTo>
                      <a:pt x="499" y="587"/>
                    </a:lnTo>
                    <a:lnTo>
                      <a:pt x="499" y="588"/>
                    </a:lnTo>
                    <a:lnTo>
                      <a:pt x="498" y="588"/>
                    </a:lnTo>
                    <a:lnTo>
                      <a:pt x="497" y="589"/>
                    </a:lnTo>
                    <a:lnTo>
                      <a:pt x="498" y="589"/>
                    </a:lnTo>
                    <a:lnTo>
                      <a:pt x="498" y="590"/>
                    </a:lnTo>
                    <a:lnTo>
                      <a:pt x="497" y="590"/>
                    </a:lnTo>
                    <a:lnTo>
                      <a:pt x="497" y="589"/>
                    </a:lnTo>
                    <a:lnTo>
                      <a:pt x="497" y="589"/>
                    </a:lnTo>
                    <a:lnTo>
                      <a:pt x="496" y="589"/>
                    </a:lnTo>
                    <a:lnTo>
                      <a:pt x="497" y="589"/>
                    </a:lnTo>
                    <a:lnTo>
                      <a:pt x="496" y="590"/>
                    </a:lnTo>
                    <a:lnTo>
                      <a:pt x="495" y="589"/>
                    </a:lnTo>
                    <a:lnTo>
                      <a:pt x="494" y="589"/>
                    </a:lnTo>
                    <a:lnTo>
                      <a:pt x="494" y="589"/>
                    </a:lnTo>
                    <a:lnTo>
                      <a:pt x="494" y="590"/>
                    </a:lnTo>
                    <a:lnTo>
                      <a:pt x="494" y="591"/>
                    </a:lnTo>
                    <a:lnTo>
                      <a:pt x="494" y="592"/>
                    </a:lnTo>
                    <a:lnTo>
                      <a:pt x="493" y="591"/>
                    </a:lnTo>
                    <a:lnTo>
                      <a:pt x="492" y="591"/>
                    </a:lnTo>
                    <a:lnTo>
                      <a:pt x="492" y="592"/>
                    </a:lnTo>
                    <a:lnTo>
                      <a:pt x="492" y="593"/>
                    </a:lnTo>
                    <a:lnTo>
                      <a:pt x="491" y="593"/>
                    </a:lnTo>
                    <a:lnTo>
                      <a:pt x="490" y="593"/>
                    </a:lnTo>
                    <a:lnTo>
                      <a:pt x="490" y="594"/>
                    </a:lnTo>
                    <a:lnTo>
                      <a:pt x="490" y="593"/>
                    </a:lnTo>
                    <a:lnTo>
                      <a:pt x="489" y="593"/>
                    </a:lnTo>
                    <a:lnTo>
                      <a:pt x="488" y="593"/>
                    </a:lnTo>
                    <a:lnTo>
                      <a:pt x="488" y="59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35" name="Freeform 993">
                <a:extLst>
                  <a:ext uri="{FF2B5EF4-FFF2-40B4-BE49-F238E27FC236}">
                    <a16:creationId xmlns:a16="http://schemas.microsoft.com/office/drawing/2014/main" id="{599B5E83-116D-498C-B5BB-C1FC846DAFE9}"/>
                  </a:ext>
                </a:extLst>
              </p:cNvPr>
              <p:cNvSpPr>
                <a:spLocks/>
              </p:cNvSpPr>
              <p:nvPr/>
            </p:nvSpPr>
            <p:spPr bwMode="auto">
              <a:xfrm>
                <a:off x="5171" y="2094"/>
                <a:ext cx="459" cy="353"/>
              </a:xfrm>
              <a:custGeom>
                <a:avLst/>
                <a:gdLst>
                  <a:gd name="T0" fmla="*/ 452 w 459"/>
                  <a:gd name="T1" fmla="*/ 343 h 353"/>
                  <a:gd name="T2" fmla="*/ 440 w 459"/>
                  <a:gd name="T3" fmla="*/ 340 h 353"/>
                  <a:gd name="T4" fmla="*/ 429 w 459"/>
                  <a:gd name="T5" fmla="*/ 344 h 353"/>
                  <a:gd name="T6" fmla="*/ 427 w 459"/>
                  <a:gd name="T7" fmla="*/ 345 h 353"/>
                  <a:gd name="T8" fmla="*/ 417 w 459"/>
                  <a:gd name="T9" fmla="*/ 350 h 353"/>
                  <a:gd name="T10" fmla="*/ 411 w 459"/>
                  <a:gd name="T11" fmla="*/ 346 h 353"/>
                  <a:gd name="T12" fmla="*/ 399 w 459"/>
                  <a:gd name="T13" fmla="*/ 346 h 353"/>
                  <a:gd name="T14" fmla="*/ 393 w 459"/>
                  <a:gd name="T15" fmla="*/ 347 h 353"/>
                  <a:gd name="T16" fmla="*/ 379 w 459"/>
                  <a:gd name="T17" fmla="*/ 338 h 353"/>
                  <a:gd name="T18" fmla="*/ 370 w 459"/>
                  <a:gd name="T19" fmla="*/ 341 h 353"/>
                  <a:gd name="T20" fmla="*/ 358 w 459"/>
                  <a:gd name="T21" fmla="*/ 343 h 353"/>
                  <a:gd name="T22" fmla="*/ 346 w 459"/>
                  <a:gd name="T23" fmla="*/ 340 h 353"/>
                  <a:gd name="T24" fmla="*/ 327 w 459"/>
                  <a:gd name="T25" fmla="*/ 336 h 353"/>
                  <a:gd name="T26" fmla="*/ 313 w 459"/>
                  <a:gd name="T27" fmla="*/ 331 h 353"/>
                  <a:gd name="T28" fmla="*/ 303 w 459"/>
                  <a:gd name="T29" fmla="*/ 321 h 353"/>
                  <a:gd name="T30" fmla="*/ 294 w 459"/>
                  <a:gd name="T31" fmla="*/ 316 h 353"/>
                  <a:gd name="T32" fmla="*/ 285 w 459"/>
                  <a:gd name="T33" fmla="*/ 306 h 353"/>
                  <a:gd name="T34" fmla="*/ 273 w 459"/>
                  <a:gd name="T35" fmla="*/ 303 h 353"/>
                  <a:gd name="T36" fmla="*/ 265 w 459"/>
                  <a:gd name="T37" fmla="*/ 295 h 353"/>
                  <a:gd name="T38" fmla="*/ 257 w 459"/>
                  <a:gd name="T39" fmla="*/ 285 h 353"/>
                  <a:gd name="T40" fmla="*/ 253 w 459"/>
                  <a:gd name="T41" fmla="*/ 276 h 353"/>
                  <a:gd name="T42" fmla="*/ 243 w 459"/>
                  <a:gd name="T43" fmla="*/ 270 h 353"/>
                  <a:gd name="T44" fmla="*/ 231 w 459"/>
                  <a:gd name="T45" fmla="*/ 257 h 353"/>
                  <a:gd name="T46" fmla="*/ 222 w 459"/>
                  <a:gd name="T47" fmla="*/ 252 h 353"/>
                  <a:gd name="T48" fmla="*/ 215 w 459"/>
                  <a:gd name="T49" fmla="*/ 241 h 353"/>
                  <a:gd name="T50" fmla="*/ 214 w 459"/>
                  <a:gd name="T51" fmla="*/ 232 h 353"/>
                  <a:gd name="T52" fmla="*/ 209 w 459"/>
                  <a:gd name="T53" fmla="*/ 226 h 353"/>
                  <a:gd name="T54" fmla="*/ 203 w 459"/>
                  <a:gd name="T55" fmla="*/ 219 h 353"/>
                  <a:gd name="T56" fmla="*/ 203 w 459"/>
                  <a:gd name="T57" fmla="*/ 216 h 353"/>
                  <a:gd name="T58" fmla="*/ 194 w 459"/>
                  <a:gd name="T59" fmla="*/ 208 h 353"/>
                  <a:gd name="T60" fmla="*/ 189 w 459"/>
                  <a:gd name="T61" fmla="*/ 203 h 353"/>
                  <a:gd name="T62" fmla="*/ 186 w 459"/>
                  <a:gd name="T63" fmla="*/ 189 h 353"/>
                  <a:gd name="T64" fmla="*/ 182 w 459"/>
                  <a:gd name="T65" fmla="*/ 180 h 353"/>
                  <a:gd name="T66" fmla="*/ 176 w 459"/>
                  <a:gd name="T67" fmla="*/ 174 h 353"/>
                  <a:gd name="T68" fmla="*/ 176 w 459"/>
                  <a:gd name="T69" fmla="*/ 164 h 353"/>
                  <a:gd name="T70" fmla="*/ 166 w 459"/>
                  <a:gd name="T71" fmla="*/ 160 h 353"/>
                  <a:gd name="T72" fmla="*/ 155 w 459"/>
                  <a:gd name="T73" fmla="*/ 154 h 353"/>
                  <a:gd name="T74" fmla="*/ 147 w 459"/>
                  <a:gd name="T75" fmla="*/ 148 h 353"/>
                  <a:gd name="T76" fmla="*/ 138 w 459"/>
                  <a:gd name="T77" fmla="*/ 143 h 353"/>
                  <a:gd name="T78" fmla="*/ 135 w 459"/>
                  <a:gd name="T79" fmla="*/ 131 h 353"/>
                  <a:gd name="T80" fmla="*/ 127 w 459"/>
                  <a:gd name="T81" fmla="*/ 124 h 353"/>
                  <a:gd name="T82" fmla="*/ 121 w 459"/>
                  <a:gd name="T83" fmla="*/ 116 h 353"/>
                  <a:gd name="T84" fmla="*/ 110 w 459"/>
                  <a:gd name="T85" fmla="*/ 114 h 353"/>
                  <a:gd name="T86" fmla="*/ 100 w 459"/>
                  <a:gd name="T87" fmla="*/ 108 h 353"/>
                  <a:gd name="T88" fmla="*/ 85 w 459"/>
                  <a:gd name="T89" fmla="*/ 104 h 353"/>
                  <a:gd name="T90" fmla="*/ 79 w 459"/>
                  <a:gd name="T91" fmla="*/ 95 h 353"/>
                  <a:gd name="T92" fmla="*/ 72 w 459"/>
                  <a:gd name="T93" fmla="*/ 89 h 353"/>
                  <a:gd name="T94" fmla="*/ 59 w 459"/>
                  <a:gd name="T95" fmla="*/ 80 h 353"/>
                  <a:gd name="T96" fmla="*/ 52 w 459"/>
                  <a:gd name="T97" fmla="*/ 70 h 353"/>
                  <a:gd name="T98" fmla="*/ 44 w 459"/>
                  <a:gd name="T99" fmla="*/ 63 h 353"/>
                  <a:gd name="T100" fmla="*/ 31 w 459"/>
                  <a:gd name="T101" fmla="*/ 61 h 353"/>
                  <a:gd name="T102" fmla="*/ 23 w 459"/>
                  <a:gd name="T103" fmla="*/ 58 h 353"/>
                  <a:gd name="T104" fmla="*/ 13 w 459"/>
                  <a:gd name="T105" fmla="*/ 58 h 353"/>
                  <a:gd name="T106" fmla="*/ 11 w 459"/>
                  <a:gd name="T107" fmla="*/ 50 h 353"/>
                  <a:gd name="T108" fmla="*/ 7 w 459"/>
                  <a:gd name="T109" fmla="*/ 43 h 353"/>
                  <a:gd name="T110" fmla="*/ 3 w 459"/>
                  <a:gd name="T111" fmla="*/ 34 h 353"/>
                  <a:gd name="T112" fmla="*/ 1 w 459"/>
                  <a:gd name="T113" fmla="*/ 30 h 353"/>
                  <a:gd name="T114" fmla="*/ 4 w 459"/>
                  <a:gd name="T115" fmla="*/ 23 h 353"/>
                  <a:gd name="T116" fmla="*/ 3 w 459"/>
                  <a:gd name="T117" fmla="*/ 13 h 353"/>
                  <a:gd name="T118" fmla="*/ 1 w 459"/>
                  <a:gd name="T119" fmla="*/ 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9" h="353">
                    <a:moveTo>
                      <a:pt x="459" y="347"/>
                    </a:moveTo>
                    <a:lnTo>
                      <a:pt x="459" y="348"/>
                    </a:lnTo>
                    <a:lnTo>
                      <a:pt x="459" y="349"/>
                    </a:lnTo>
                    <a:lnTo>
                      <a:pt x="458" y="349"/>
                    </a:lnTo>
                    <a:lnTo>
                      <a:pt x="458" y="350"/>
                    </a:lnTo>
                    <a:lnTo>
                      <a:pt x="457" y="350"/>
                    </a:lnTo>
                    <a:lnTo>
                      <a:pt x="455" y="350"/>
                    </a:lnTo>
                    <a:lnTo>
                      <a:pt x="455" y="350"/>
                    </a:lnTo>
                    <a:lnTo>
                      <a:pt x="455" y="350"/>
                    </a:lnTo>
                    <a:lnTo>
                      <a:pt x="454" y="350"/>
                    </a:lnTo>
                    <a:lnTo>
                      <a:pt x="453" y="349"/>
                    </a:lnTo>
                    <a:lnTo>
                      <a:pt x="453" y="348"/>
                    </a:lnTo>
                    <a:lnTo>
                      <a:pt x="453" y="344"/>
                    </a:lnTo>
                    <a:lnTo>
                      <a:pt x="454" y="344"/>
                    </a:lnTo>
                    <a:lnTo>
                      <a:pt x="454" y="343"/>
                    </a:lnTo>
                    <a:lnTo>
                      <a:pt x="453" y="343"/>
                    </a:lnTo>
                    <a:lnTo>
                      <a:pt x="452" y="343"/>
                    </a:lnTo>
                    <a:lnTo>
                      <a:pt x="451" y="343"/>
                    </a:lnTo>
                    <a:lnTo>
                      <a:pt x="451" y="343"/>
                    </a:lnTo>
                    <a:lnTo>
                      <a:pt x="451" y="344"/>
                    </a:lnTo>
                    <a:lnTo>
                      <a:pt x="450" y="344"/>
                    </a:lnTo>
                    <a:lnTo>
                      <a:pt x="449" y="345"/>
                    </a:lnTo>
                    <a:lnTo>
                      <a:pt x="448" y="345"/>
                    </a:lnTo>
                    <a:lnTo>
                      <a:pt x="448" y="345"/>
                    </a:lnTo>
                    <a:lnTo>
                      <a:pt x="448" y="343"/>
                    </a:lnTo>
                    <a:lnTo>
                      <a:pt x="448" y="343"/>
                    </a:lnTo>
                    <a:lnTo>
                      <a:pt x="447" y="342"/>
                    </a:lnTo>
                    <a:lnTo>
                      <a:pt x="446" y="342"/>
                    </a:lnTo>
                    <a:lnTo>
                      <a:pt x="445" y="342"/>
                    </a:lnTo>
                    <a:lnTo>
                      <a:pt x="444" y="342"/>
                    </a:lnTo>
                    <a:lnTo>
                      <a:pt x="443" y="343"/>
                    </a:lnTo>
                    <a:lnTo>
                      <a:pt x="441" y="343"/>
                    </a:lnTo>
                    <a:lnTo>
                      <a:pt x="440" y="341"/>
                    </a:lnTo>
                    <a:lnTo>
                      <a:pt x="440" y="340"/>
                    </a:lnTo>
                    <a:lnTo>
                      <a:pt x="441" y="340"/>
                    </a:lnTo>
                    <a:lnTo>
                      <a:pt x="441" y="340"/>
                    </a:lnTo>
                    <a:lnTo>
                      <a:pt x="442" y="340"/>
                    </a:lnTo>
                    <a:lnTo>
                      <a:pt x="443" y="340"/>
                    </a:lnTo>
                    <a:lnTo>
                      <a:pt x="442" y="340"/>
                    </a:lnTo>
                    <a:lnTo>
                      <a:pt x="442" y="339"/>
                    </a:lnTo>
                    <a:lnTo>
                      <a:pt x="441" y="339"/>
                    </a:lnTo>
                    <a:lnTo>
                      <a:pt x="439" y="339"/>
                    </a:lnTo>
                    <a:lnTo>
                      <a:pt x="438" y="340"/>
                    </a:lnTo>
                    <a:lnTo>
                      <a:pt x="437" y="340"/>
                    </a:lnTo>
                    <a:lnTo>
                      <a:pt x="434" y="340"/>
                    </a:lnTo>
                    <a:lnTo>
                      <a:pt x="434" y="340"/>
                    </a:lnTo>
                    <a:lnTo>
                      <a:pt x="431" y="342"/>
                    </a:lnTo>
                    <a:lnTo>
                      <a:pt x="430" y="342"/>
                    </a:lnTo>
                    <a:lnTo>
                      <a:pt x="430" y="343"/>
                    </a:lnTo>
                    <a:lnTo>
                      <a:pt x="429" y="343"/>
                    </a:lnTo>
                    <a:lnTo>
                      <a:pt x="429" y="344"/>
                    </a:lnTo>
                    <a:lnTo>
                      <a:pt x="429" y="345"/>
                    </a:lnTo>
                    <a:lnTo>
                      <a:pt x="430" y="346"/>
                    </a:lnTo>
                    <a:lnTo>
                      <a:pt x="430" y="347"/>
                    </a:lnTo>
                    <a:lnTo>
                      <a:pt x="430" y="347"/>
                    </a:lnTo>
                    <a:lnTo>
                      <a:pt x="430" y="349"/>
                    </a:lnTo>
                    <a:lnTo>
                      <a:pt x="430" y="348"/>
                    </a:lnTo>
                    <a:lnTo>
                      <a:pt x="430" y="349"/>
                    </a:lnTo>
                    <a:lnTo>
                      <a:pt x="430" y="350"/>
                    </a:lnTo>
                    <a:lnTo>
                      <a:pt x="430" y="350"/>
                    </a:lnTo>
                    <a:lnTo>
                      <a:pt x="429" y="351"/>
                    </a:lnTo>
                    <a:lnTo>
                      <a:pt x="428" y="350"/>
                    </a:lnTo>
                    <a:lnTo>
                      <a:pt x="428" y="348"/>
                    </a:lnTo>
                    <a:lnTo>
                      <a:pt x="429" y="347"/>
                    </a:lnTo>
                    <a:lnTo>
                      <a:pt x="428" y="346"/>
                    </a:lnTo>
                    <a:lnTo>
                      <a:pt x="428" y="345"/>
                    </a:lnTo>
                    <a:lnTo>
                      <a:pt x="427" y="345"/>
                    </a:lnTo>
                    <a:lnTo>
                      <a:pt x="427" y="345"/>
                    </a:lnTo>
                    <a:lnTo>
                      <a:pt x="425" y="346"/>
                    </a:lnTo>
                    <a:lnTo>
                      <a:pt x="423" y="347"/>
                    </a:lnTo>
                    <a:lnTo>
                      <a:pt x="421" y="347"/>
                    </a:lnTo>
                    <a:lnTo>
                      <a:pt x="420" y="347"/>
                    </a:lnTo>
                    <a:lnTo>
                      <a:pt x="418" y="347"/>
                    </a:lnTo>
                    <a:lnTo>
                      <a:pt x="418" y="347"/>
                    </a:lnTo>
                    <a:lnTo>
                      <a:pt x="419" y="348"/>
                    </a:lnTo>
                    <a:lnTo>
                      <a:pt x="420" y="348"/>
                    </a:lnTo>
                    <a:lnTo>
                      <a:pt x="421" y="349"/>
                    </a:lnTo>
                    <a:lnTo>
                      <a:pt x="422" y="350"/>
                    </a:lnTo>
                    <a:lnTo>
                      <a:pt x="421" y="351"/>
                    </a:lnTo>
                    <a:lnTo>
                      <a:pt x="420" y="351"/>
                    </a:lnTo>
                    <a:lnTo>
                      <a:pt x="420" y="350"/>
                    </a:lnTo>
                    <a:lnTo>
                      <a:pt x="419" y="350"/>
                    </a:lnTo>
                    <a:lnTo>
                      <a:pt x="418" y="350"/>
                    </a:lnTo>
                    <a:lnTo>
                      <a:pt x="417" y="350"/>
                    </a:lnTo>
                    <a:lnTo>
                      <a:pt x="417" y="350"/>
                    </a:lnTo>
                    <a:lnTo>
                      <a:pt x="414" y="350"/>
                    </a:lnTo>
                    <a:lnTo>
                      <a:pt x="413" y="351"/>
                    </a:lnTo>
                    <a:lnTo>
                      <a:pt x="413" y="352"/>
                    </a:lnTo>
                    <a:lnTo>
                      <a:pt x="413" y="353"/>
                    </a:lnTo>
                    <a:lnTo>
                      <a:pt x="413" y="353"/>
                    </a:lnTo>
                    <a:lnTo>
                      <a:pt x="412" y="353"/>
                    </a:lnTo>
                    <a:lnTo>
                      <a:pt x="411" y="352"/>
                    </a:lnTo>
                    <a:lnTo>
                      <a:pt x="410" y="352"/>
                    </a:lnTo>
                    <a:lnTo>
                      <a:pt x="410" y="351"/>
                    </a:lnTo>
                    <a:lnTo>
                      <a:pt x="410" y="350"/>
                    </a:lnTo>
                    <a:lnTo>
                      <a:pt x="412" y="350"/>
                    </a:lnTo>
                    <a:lnTo>
                      <a:pt x="413" y="349"/>
                    </a:lnTo>
                    <a:lnTo>
                      <a:pt x="413" y="348"/>
                    </a:lnTo>
                    <a:lnTo>
                      <a:pt x="413" y="348"/>
                    </a:lnTo>
                    <a:lnTo>
                      <a:pt x="412" y="347"/>
                    </a:lnTo>
                    <a:lnTo>
                      <a:pt x="412" y="346"/>
                    </a:lnTo>
                    <a:lnTo>
                      <a:pt x="411" y="346"/>
                    </a:lnTo>
                    <a:lnTo>
                      <a:pt x="410" y="346"/>
                    </a:lnTo>
                    <a:lnTo>
                      <a:pt x="410" y="347"/>
                    </a:lnTo>
                    <a:lnTo>
                      <a:pt x="409" y="347"/>
                    </a:lnTo>
                    <a:lnTo>
                      <a:pt x="407" y="347"/>
                    </a:lnTo>
                    <a:lnTo>
                      <a:pt x="405" y="347"/>
                    </a:lnTo>
                    <a:lnTo>
                      <a:pt x="404" y="348"/>
                    </a:lnTo>
                    <a:lnTo>
                      <a:pt x="405" y="350"/>
                    </a:lnTo>
                    <a:lnTo>
                      <a:pt x="405" y="350"/>
                    </a:lnTo>
                    <a:lnTo>
                      <a:pt x="404" y="351"/>
                    </a:lnTo>
                    <a:lnTo>
                      <a:pt x="403" y="351"/>
                    </a:lnTo>
                    <a:lnTo>
                      <a:pt x="403" y="351"/>
                    </a:lnTo>
                    <a:lnTo>
                      <a:pt x="402" y="350"/>
                    </a:lnTo>
                    <a:lnTo>
                      <a:pt x="402" y="350"/>
                    </a:lnTo>
                    <a:lnTo>
                      <a:pt x="402" y="349"/>
                    </a:lnTo>
                    <a:lnTo>
                      <a:pt x="401" y="348"/>
                    </a:lnTo>
                    <a:lnTo>
                      <a:pt x="399" y="347"/>
                    </a:lnTo>
                    <a:lnTo>
                      <a:pt x="399" y="346"/>
                    </a:lnTo>
                    <a:lnTo>
                      <a:pt x="400" y="345"/>
                    </a:lnTo>
                    <a:lnTo>
                      <a:pt x="400" y="344"/>
                    </a:lnTo>
                    <a:lnTo>
                      <a:pt x="399" y="344"/>
                    </a:lnTo>
                    <a:lnTo>
                      <a:pt x="399" y="343"/>
                    </a:lnTo>
                    <a:lnTo>
                      <a:pt x="400" y="343"/>
                    </a:lnTo>
                    <a:lnTo>
                      <a:pt x="400" y="342"/>
                    </a:lnTo>
                    <a:lnTo>
                      <a:pt x="399" y="342"/>
                    </a:lnTo>
                    <a:lnTo>
                      <a:pt x="399" y="343"/>
                    </a:lnTo>
                    <a:lnTo>
                      <a:pt x="399" y="345"/>
                    </a:lnTo>
                    <a:lnTo>
                      <a:pt x="398" y="346"/>
                    </a:lnTo>
                    <a:lnTo>
                      <a:pt x="397" y="346"/>
                    </a:lnTo>
                    <a:lnTo>
                      <a:pt x="396" y="346"/>
                    </a:lnTo>
                    <a:lnTo>
                      <a:pt x="396" y="346"/>
                    </a:lnTo>
                    <a:lnTo>
                      <a:pt x="395" y="345"/>
                    </a:lnTo>
                    <a:lnTo>
                      <a:pt x="394" y="345"/>
                    </a:lnTo>
                    <a:lnTo>
                      <a:pt x="394" y="346"/>
                    </a:lnTo>
                    <a:lnTo>
                      <a:pt x="393" y="347"/>
                    </a:lnTo>
                    <a:lnTo>
                      <a:pt x="393" y="347"/>
                    </a:lnTo>
                    <a:lnTo>
                      <a:pt x="392" y="346"/>
                    </a:lnTo>
                    <a:lnTo>
                      <a:pt x="391" y="346"/>
                    </a:lnTo>
                    <a:lnTo>
                      <a:pt x="390" y="345"/>
                    </a:lnTo>
                    <a:lnTo>
                      <a:pt x="388" y="346"/>
                    </a:lnTo>
                    <a:lnTo>
                      <a:pt x="387" y="345"/>
                    </a:lnTo>
                    <a:lnTo>
                      <a:pt x="387" y="344"/>
                    </a:lnTo>
                    <a:lnTo>
                      <a:pt x="386" y="343"/>
                    </a:lnTo>
                    <a:lnTo>
                      <a:pt x="385" y="343"/>
                    </a:lnTo>
                    <a:lnTo>
                      <a:pt x="383" y="343"/>
                    </a:lnTo>
                    <a:lnTo>
                      <a:pt x="382" y="343"/>
                    </a:lnTo>
                    <a:lnTo>
                      <a:pt x="382" y="343"/>
                    </a:lnTo>
                    <a:lnTo>
                      <a:pt x="381" y="342"/>
                    </a:lnTo>
                    <a:lnTo>
                      <a:pt x="381" y="341"/>
                    </a:lnTo>
                    <a:lnTo>
                      <a:pt x="381" y="340"/>
                    </a:lnTo>
                    <a:lnTo>
                      <a:pt x="380" y="340"/>
                    </a:lnTo>
                    <a:lnTo>
                      <a:pt x="379" y="338"/>
                    </a:lnTo>
                    <a:lnTo>
                      <a:pt x="377" y="337"/>
                    </a:lnTo>
                    <a:lnTo>
                      <a:pt x="377" y="336"/>
                    </a:lnTo>
                    <a:lnTo>
                      <a:pt x="376" y="336"/>
                    </a:lnTo>
                    <a:lnTo>
                      <a:pt x="375" y="336"/>
                    </a:lnTo>
                    <a:lnTo>
                      <a:pt x="376" y="337"/>
                    </a:lnTo>
                    <a:lnTo>
                      <a:pt x="375" y="338"/>
                    </a:lnTo>
                    <a:lnTo>
                      <a:pt x="375" y="340"/>
                    </a:lnTo>
                    <a:lnTo>
                      <a:pt x="375" y="340"/>
                    </a:lnTo>
                    <a:lnTo>
                      <a:pt x="375" y="341"/>
                    </a:lnTo>
                    <a:lnTo>
                      <a:pt x="373" y="342"/>
                    </a:lnTo>
                    <a:lnTo>
                      <a:pt x="372" y="342"/>
                    </a:lnTo>
                    <a:lnTo>
                      <a:pt x="372" y="341"/>
                    </a:lnTo>
                    <a:lnTo>
                      <a:pt x="372" y="340"/>
                    </a:lnTo>
                    <a:lnTo>
                      <a:pt x="371" y="340"/>
                    </a:lnTo>
                    <a:lnTo>
                      <a:pt x="370" y="340"/>
                    </a:lnTo>
                    <a:lnTo>
                      <a:pt x="370" y="340"/>
                    </a:lnTo>
                    <a:lnTo>
                      <a:pt x="370" y="341"/>
                    </a:lnTo>
                    <a:lnTo>
                      <a:pt x="370" y="342"/>
                    </a:lnTo>
                    <a:lnTo>
                      <a:pt x="369" y="343"/>
                    </a:lnTo>
                    <a:lnTo>
                      <a:pt x="368" y="343"/>
                    </a:lnTo>
                    <a:lnTo>
                      <a:pt x="368" y="343"/>
                    </a:lnTo>
                    <a:lnTo>
                      <a:pt x="367" y="343"/>
                    </a:lnTo>
                    <a:lnTo>
                      <a:pt x="367" y="344"/>
                    </a:lnTo>
                    <a:lnTo>
                      <a:pt x="367" y="345"/>
                    </a:lnTo>
                    <a:lnTo>
                      <a:pt x="366" y="345"/>
                    </a:lnTo>
                    <a:lnTo>
                      <a:pt x="365" y="345"/>
                    </a:lnTo>
                    <a:lnTo>
                      <a:pt x="363" y="344"/>
                    </a:lnTo>
                    <a:lnTo>
                      <a:pt x="362" y="344"/>
                    </a:lnTo>
                    <a:lnTo>
                      <a:pt x="362" y="343"/>
                    </a:lnTo>
                    <a:lnTo>
                      <a:pt x="361" y="343"/>
                    </a:lnTo>
                    <a:lnTo>
                      <a:pt x="360" y="343"/>
                    </a:lnTo>
                    <a:lnTo>
                      <a:pt x="360" y="343"/>
                    </a:lnTo>
                    <a:lnTo>
                      <a:pt x="358" y="343"/>
                    </a:lnTo>
                    <a:lnTo>
                      <a:pt x="358" y="343"/>
                    </a:lnTo>
                    <a:lnTo>
                      <a:pt x="357" y="344"/>
                    </a:lnTo>
                    <a:lnTo>
                      <a:pt x="356" y="344"/>
                    </a:lnTo>
                    <a:lnTo>
                      <a:pt x="355" y="345"/>
                    </a:lnTo>
                    <a:lnTo>
                      <a:pt x="355" y="345"/>
                    </a:lnTo>
                    <a:lnTo>
                      <a:pt x="355" y="344"/>
                    </a:lnTo>
                    <a:lnTo>
                      <a:pt x="355" y="343"/>
                    </a:lnTo>
                    <a:lnTo>
                      <a:pt x="355" y="343"/>
                    </a:lnTo>
                    <a:lnTo>
                      <a:pt x="355" y="342"/>
                    </a:lnTo>
                    <a:lnTo>
                      <a:pt x="353" y="343"/>
                    </a:lnTo>
                    <a:lnTo>
                      <a:pt x="352" y="343"/>
                    </a:lnTo>
                    <a:lnTo>
                      <a:pt x="351" y="342"/>
                    </a:lnTo>
                    <a:lnTo>
                      <a:pt x="351" y="341"/>
                    </a:lnTo>
                    <a:lnTo>
                      <a:pt x="351" y="340"/>
                    </a:lnTo>
                    <a:lnTo>
                      <a:pt x="350" y="340"/>
                    </a:lnTo>
                    <a:lnTo>
                      <a:pt x="348" y="341"/>
                    </a:lnTo>
                    <a:lnTo>
                      <a:pt x="347" y="341"/>
                    </a:lnTo>
                    <a:lnTo>
                      <a:pt x="346" y="340"/>
                    </a:lnTo>
                    <a:lnTo>
                      <a:pt x="345" y="340"/>
                    </a:lnTo>
                    <a:lnTo>
                      <a:pt x="345" y="339"/>
                    </a:lnTo>
                    <a:lnTo>
                      <a:pt x="344" y="338"/>
                    </a:lnTo>
                    <a:lnTo>
                      <a:pt x="342" y="338"/>
                    </a:lnTo>
                    <a:lnTo>
                      <a:pt x="341" y="338"/>
                    </a:lnTo>
                    <a:lnTo>
                      <a:pt x="341" y="338"/>
                    </a:lnTo>
                    <a:lnTo>
                      <a:pt x="340" y="337"/>
                    </a:lnTo>
                    <a:lnTo>
                      <a:pt x="338" y="337"/>
                    </a:lnTo>
                    <a:lnTo>
                      <a:pt x="336" y="336"/>
                    </a:lnTo>
                    <a:lnTo>
                      <a:pt x="335" y="335"/>
                    </a:lnTo>
                    <a:lnTo>
                      <a:pt x="334" y="334"/>
                    </a:lnTo>
                    <a:lnTo>
                      <a:pt x="334" y="335"/>
                    </a:lnTo>
                    <a:lnTo>
                      <a:pt x="331" y="335"/>
                    </a:lnTo>
                    <a:lnTo>
                      <a:pt x="330" y="335"/>
                    </a:lnTo>
                    <a:lnTo>
                      <a:pt x="329" y="335"/>
                    </a:lnTo>
                    <a:lnTo>
                      <a:pt x="328" y="336"/>
                    </a:lnTo>
                    <a:lnTo>
                      <a:pt x="327" y="336"/>
                    </a:lnTo>
                    <a:lnTo>
                      <a:pt x="327" y="336"/>
                    </a:lnTo>
                    <a:lnTo>
                      <a:pt x="325" y="336"/>
                    </a:lnTo>
                    <a:lnTo>
                      <a:pt x="325" y="336"/>
                    </a:lnTo>
                    <a:lnTo>
                      <a:pt x="324" y="336"/>
                    </a:lnTo>
                    <a:lnTo>
                      <a:pt x="323" y="336"/>
                    </a:lnTo>
                    <a:lnTo>
                      <a:pt x="323" y="335"/>
                    </a:lnTo>
                    <a:lnTo>
                      <a:pt x="322" y="334"/>
                    </a:lnTo>
                    <a:lnTo>
                      <a:pt x="321" y="333"/>
                    </a:lnTo>
                    <a:lnTo>
                      <a:pt x="320" y="333"/>
                    </a:lnTo>
                    <a:lnTo>
                      <a:pt x="320" y="333"/>
                    </a:lnTo>
                    <a:lnTo>
                      <a:pt x="319" y="333"/>
                    </a:lnTo>
                    <a:lnTo>
                      <a:pt x="317" y="333"/>
                    </a:lnTo>
                    <a:lnTo>
                      <a:pt x="317" y="332"/>
                    </a:lnTo>
                    <a:lnTo>
                      <a:pt x="317" y="331"/>
                    </a:lnTo>
                    <a:lnTo>
                      <a:pt x="316" y="330"/>
                    </a:lnTo>
                    <a:lnTo>
                      <a:pt x="314" y="330"/>
                    </a:lnTo>
                    <a:lnTo>
                      <a:pt x="313" y="331"/>
                    </a:lnTo>
                    <a:lnTo>
                      <a:pt x="313" y="332"/>
                    </a:lnTo>
                    <a:lnTo>
                      <a:pt x="312" y="332"/>
                    </a:lnTo>
                    <a:lnTo>
                      <a:pt x="311" y="332"/>
                    </a:lnTo>
                    <a:lnTo>
                      <a:pt x="310" y="330"/>
                    </a:lnTo>
                    <a:lnTo>
                      <a:pt x="310" y="330"/>
                    </a:lnTo>
                    <a:lnTo>
                      <a:pt x="310" y="329"/>
                    </a:lnTo>
                    <a:lnTo>
                      <a:pt x="310" y="328"/>
                    </a:lnTo>
                    <a:lnTo>
                      <a:pt x="309" y="327"/>
                    </a:lnTo>
                    <a:lnTo>
                      <a:pt x="309" y="326"/>
                    </a:lnTo>
                    <a:lnTo>
                      <a:pt x="309" y="326"/>
                    </a:lnTo>
                    <a:lnTo>
                      <a:pt x="309" y="324"/>
                    </a:lnTo>
                    <a:lnTo>
                      <a:pt x="308" y="323"/>
                    </a:lnTo>
                    <a:lnTo>
                      <a:pt x="307" y="323"/>
                    </a:lnTo>
                    <a:lnTo>
                      <a:pt x="307" y="323"/>
                    </a:lnTo>
                    <a:lnTo>
                      <a:pt x="306" y="323"/>
                    </a:lnTo>
                    <a:lnTo>
                      <a:pt x="305" y="323"/>
                    </a:lnTo>
                    <a:lnTo>
                      <a:pt x="303" y="321"/>
                    </a:lnTo>
                    <a:lnTo>
                      <a:pt x="303" y="321"/>
                    </a:lnTo>
                    <a:lnTo>
                      <a:pt x="302" y="322"/>
                    </a:lnTo>
                    <a:lnTo>
                      <a:pt x="300" y="323"/>
                    </a:lnTo>
                    <a:lnTo>
                      <a:pt x="300" y="322"/>
                    </a:lnTo>
                    <a:lnTo>
                      <a:pt x="299" y="321"/>
                    </a:lnTo>
                    <a:lnTo>
                      <a:pt x="297" y="321"/>
                    </a:lnTo>
                    <a:lnTo>
                      <a:pt x="298" y="319"/>
                    </a:lnTo>
                    <a:lnTo>
                      <a:pt x="299" y="319"/>
                    </a:lnTo>
                    <a:lnTo>
                      <a:pt x="299" y="318"/>
                    </a:lnTo>
                    <a:lnTo>
                      <a:pt x="299" y="316"/>
                    </a:lnTo>
                    <a:lnTo>
                      <a:pt x="298" y="316"/>
                    </a:lnTo>
                    <a:lnTo>
                      <a:pt x="297" y="316"/>
                    </a:lnTo>
                    <a:lnTo>
                      <a:pt x="297" y="317"/>
                    </a:lnTo>
                    <a:lnTo>
                      <a:pt x="296" y="318"/>
                    </a:lnTo>
                    <a:lnTo>
                      <a:pt x="296" y="317"/>
                    </a:lnTo>
                    <a:lnTo>
                      <a:pt x="295" y="316"/>
                    </a:lnTo>
                    <a:lnTo>
                      <a:pt x="294" y="316"/>
                    </a:lnTo>
                    <a:lnTo>
                      <a:pt x="294" y="315"/>
                    </a:lnTo>
                    <a:lnTo>
                      <a:pt x="293" y="315"/>
                    </a:lnTo>
                    <a:lnTo>
                      <a:pt x="292" y="314"/>
                    </a:lnTo>
                    <a:lnTo>
                      <a:pt x="291" y="313"/>
                    </a:lnTo>
                    <a:lnTo>
                      <a:pt x="292" y="312"/>
                    </a:lnTo>
                    <a:lnTo>
                      <a:pt x="291" y="312"/>
                    </a:lnTo>
                    <a:lnTo>
                      <a:pt x="289" y="312"/>
                    </a:lnTo>
                    <a:lnTo>
                      <a:pt x="288" y="312"/>
                    </a:lnTo>
                    <a:lnTo>
                      <a:pt x="287" y="312"/>
                    </a:lnTo>
                    <a:lnTo>
                      <a:pt x="286" y="311"/>
                    </a:lnTo>
                    <a:lnTo>
                      <a:pt x="286" y="310"/>
                    </a:lnTo>
                    <a:lnTo>
                      <a:pt x="286" y="309"/>
                    </a:lnTo>
                    <a:lnTo>
                      <a:pt x="286" y="309"/>
                    </a:lnTo>
                    <a:lnTo>
                      <a:pt x="286" y="308"/>
                    </a:lnTo>
                    <a:lnTo>
                      <a:pt x="286" y="307"/>
                    </a:lnTo>
                    <a:lnTo>
                      <a:pt x="286" y="306"/>
                    </a:lnTo>
                    <a:lnTo>
                      <a:pt x="285" y="306"/>
                    </a:lnTo>
                    <a:lnTo>
                      <a:pt x="284" y="307"/>
                    </a:lnTo>
                    <a:lnTo>
                      <a:pt x="283" y="306"/>
                    </a:lnTo>
                    <a:lnTo>
                      <a:pt x="282" y="305"/>
                    </a:lnTo>
                    <a:lnTo>
                      <a:pt x="282" y="305"/>
                    </a:lnTo>
                    <a:lnTo>
                      <a:pt x="282" y="304"/>
                    </a:lnTo>
                    <a:lnTo>
                      <a:pt x="282" y="303"/>
                    </a:lnTo>
                    <a:lnTo>
                      <a:pt x="282" y="303"/>
                    </a:lnTo>
                    <a:lnTo>
                      <a:pt x="280" y="304"/>
                    </a:lnTo>
                    <a:lnTo>
                      <a:pt x="279" y="303"/>
                    </a:lnTo>
                    <a:lnTo>
                      <a:pt x="279" y="302"/>
                    </a:lnTo>
                    <a:lnTo>
                      <a:pt x="278" y="302"/>
                    </a:lnTo>
                    <a:lnTo>
                      <a:pt x="277" y="303"/>
                    </a:lnTo>
                    <a:lnTo>
                      <a:pt x="276" y="304"/>
                    </a:lnTo>
                    <a:lnTo>
                      <a:pt x="276" y="305"/>
                    </a:lnTo>
                    <a:lnTo>
                      <a:pt x="274" y="305"/>
                    </a:lnTo>
                    <a:lnTo>
                      <a:pt x="273" y="304"/>
                    </a:lnTo>
                    <a:lnTo>
                      <a:pt x="273" y="303"/>
                    </a:lnTo>
                    <a:lnTo>
                      <a:pt x="274" y="302"/>
                    </a:lnTo>
                    <a:lnTo>
                      <a:pt x="274" y="302"/>
                    </a:lnTo>
                    <a:lnTo>
                      <a:pt x="275" y="301"/>
                    </a:lnTo>
                    <a:lnTo>
                      <a:pt x="275" y="300"/>
                    </a:lnTo>
                    <a:lnTo>
                      <a:pt x="275" y="299"/>
                    </a:lnTo>
                    <a:lnTo>
                      <a:pt x="274" y="299"/>
                    </a:lnTo>
                    <a:lnTo>
                      <a:pt x="273" y="298"/>
                    </a:lnTo>
                    <a:lnTo>
                      <a:pt x="272" y="298"/>
                    </a:lnTo>
                    <a:lnTo>
                      <a:pt x="272" y="298"/>
                    </a:lnTo>
                    <a:lnTo>
                      <a:pt x="271" y="297"/>
                    </a:lnTo>
                    <a:lnTo>
                      <a:pt x="270" y="296"/>
                    </a:lnTo>
                    <a:lnTo>
                      <a:pt x="269" y="296"/>
                    </a:lnTo>
                    <a:lnTo>
                      <a:pt x="269" y="296"/>
                    </a:lnTo>
                    <a:lnTo>
                      <a:pt x="267" y="297"/>
                    </a:lnTo>
                    <a:lnTo>
                      <a:pt x="266" y="297"/>
                    </a:lnTo>
                    <a:lnTo>
                      <a:pt x="265" y="296"/>
                    </a:lnTo>
                    <a:lnTo>
                      <a:pt x="265" y="295"/>
                    </a:lnTo>
                    <a:lnTo>
                      <a:pt x="266" y="295"/>
                    </a:lnTo>
                    <a:lnTo>
                      <a:pt x="267" y="294"/>
                    </a:lnTo>
                    <a:lnTo>
                      <a:pt x="266" y="293"/>
                    </a:lnTo>
                    <a:lnTo>
                      <a:pt x="265" y="292"/>
                    </a:lnTo>
                    <a:lnTo>
                      <a:pt x="265" y="292"/>
                    </a:lnTo>
                    <a:lnTo>
                      <a:pt x="263" y="292"/>
                    </a:lnTo>
                    <a:lnTo>
                      <a:pt x="262" y="291"/>
                    </a:lnTo>
                    <a:lnTo>
                      <a:pt x="262" y="291"/>
                    </a:lnTo>
                    <a:lnTo>
                      <a:pt x="260" y="292"/>
                    </a:lnTo>
                    <a:lnTo>
                      <a:pt x="259" y="292"/>
                    </a:lnTo>
                    <a:lnTo>
                      <a:pt x="258" y="291"/>
                    </a:lnTo>
                    <a:lnTo>
                      <a:pt x="258" y="290"/>
                    </a:lnTo>
                    <a:lnTo>
                      <a:pt x="258" y="288"/>
                    </a:lnTo>
                    <a:lnTo>
                      <a:pt x="258" y="288"/>
                    </a:lnTo>
                    <a:lnTo>
                      <a:pt x="257" y="287"/>
                    </a:lnTo>
                    <a:lnTo>
                      <a:pt x="257" y="286"/>
                    </a:lnTo>
                    <a:lnTo>
                      <a:pt x="257" y="285"/>
                    </a:lnTo>
                    <a:lnTo>
                      <a:pt x="258" y="285"/>
                    </a:lnTo>
                    <a:lnTo>
                      <a:pt x="258" y="285"/>
                    </a:lnTo>
                    <a:lnTo>
                      <a:pt x="258" y="284"/>
                    </a:lnTo>
                    <a:lnTo>
                      <a:pt x="258" y="283"/>
                    </a:lnTo>
                    <a:lnTo>
                      <a:pt x="258" y="282"/>
                    </a:lnTo>
                    <a:lnTo>
                      <a:pt x="256" y="282"/>
                    </a:lnTo>
                    <a:lnTo>
                      <a:pt x="255" y="282"/>
                    </a:lnTo>
                    <a:lnTo>
                      <a:pt x="255" y="281"/>
                    </a:lnTo>
                    <a:lnTo>
                      <a:pt x="255" y="281"/>
                    </a:lnTo>
                    <a:lnTo>
                      <a:pt x="255" y="280"/>
                    </a:lnTo>
                    <a:lnTo>
                      <a:pt x="256" y="279"/>
                    </a:lnTo>
                    <a:lnTo>
                      <a:pt x="256" y="278"/>
                    </a:lnTo>
                    <a:lnTo>
                      <a:pt x="256" y="278"/>
                    </a:lnTo>
                    <a:lnTo>
                      <a:pt x="255" y="278"/>
                    </a:lnTo>
                    <a:lnTo>
                      <a:pt x="255" y="278"/>
                    </a:lnTo>
                    <a:lnTo>
                      <a:pt x="254" y="277"/>
                    </a:lnTo>
                    <a:lnTo>
                      <a:pt x="253" y="276"/>
                    </a:lnTo>
                    <a:lnTo>
                      <a:pt x="252" y="276"/>
                    </a:lnTo>
                    <a:lnTo>
                      <a:pt x="251" y="277"/>
                    </a:lnTo>
                    <a:lnTo>
                      <a:pt x="251" y="278"/>
                    </a:lnTo>
                    <a:lnTo>
                      <a:pt x="250" y="278"/>
                    </a:lnTo>
                    <a:lnTo>
                      <a:pt x="250" y="277"/>
                    </a:lnTo>
                    <a:lnTo>
                      <a:pt x="249" y="277"/>
                    </a:lnTo>
                    <a:lnTo>
                      <a:pt x="248" y="276"/>
                    </a:lnTo>
                    <a:lnTo>
                      <a:pt x="247" y="276"/>
                    </a:lnTo>
                    <a:lnTo>
                      <a:pt x="247" y="275"/>
                    </a:lnTo>
                    <a:lnTo>
                      <a:pt x="246" y="274"/>
                    </a:lnTo>
                    <a:lnTo>
                      <a:pt x="247" y="274"/>
                    </a:lnTo>
                    <a:lnTo>
                      <a:pt x="247" y="274"/>
                    </a:lnTo>
                    <a:lnTo>
                      <a:pt x="246" y="273"/>
                    </a:lnTo>
                    <a:lnTo>
                      <a:pt x="245" y="272"/>
                    </a:lnTo>
                    <a:lnTo>
                      <a:pt x="245" y="271"/>
                    </a:lnTo>
                    <a:lnTo>
                      <a:pt x="244" y="271"/>
                    </a:lnTo>
                    <a:lnTo>
                      <a:pt x="243" y="270"/>
                    </a:lnTo>
                    <a:lnTo>
                      <a:pt x="243" y="269"/>
                    </a:lnTo>
                    <a:lnTo>
                      <a:pt x="242" y="269"/>
                    </a:lnTo>
                    <a:lnTo>
                      <a:pt x="241" y="269"/>
                    </a:lnTo>
                    <a:lnTo>
                      <a:pt x="241" y="268"/>
                    </a:lnTo>
                    <a:lnTo>
                      <a:pt x="241" y="267"/>
                    </a:lnTo>
                    <a:lnTo>
                      <a:pt x="240" y="266"/>
                    </a:lnTo>
                    <a:lnTo>
                      <a:pt x="240" y="264"/>
                    </a:lnTo>
                    <a:lnTo>
                      <a:pt x="239" y="264"/>
                    </a:lnTo>
                    <a:lnTo>
                      <a:pt x="238" y="263"/>
                    </a:lnTo>
                    <a:lnTo>
                      <a:pt x="238" y="263"/>
                    </a:lnTo>
                    <a:lnTo>
                      <a:pt x="238" y="262"/>
                    </a:lnTo>
                    <a:lnTo>
                      <a:pt x="237" y="261"/>
                    </a:lnTo>
                    <a:lnTo>
                      <a:pt x="235" y="260"/>
                    </a:lnTo>
                    <a:lnTo>
                      <a:pt x="234" y="259"/>
                    </a:lnTo>
                    <a:lnTo>
                      <a:pt x="234" y="259"/>
                    </a:lnTo>
                    <a:lnTo>
                      <a:pt x="233" y="258"/>
                    </a:lnTo>
                    <a:lnTo>
                      <a:pt x="231" y="257"/>
                    </a:lnTo>
                    <a:lnTo>
                      <a:pt x="231" y="257"/>
                    </a:lnTo>
                    <a:lnTo>
                      <a:pt x="230" y="257"/>
                    </a:lnTo>
                    <a:lnTo>
                      <a:pt x="229" y="257"/>
                    </a:lnTo>
                    <a:lnTo>
                      <a:pt x="229" y="256"/>
                    </a:lnTo>
                    <a:lnTo>
                      <a:pt x="229" y="255"/>
                    </a:lnTo>
                    <a:lnTo>
                      <a:pt x="230" y="254"/>
                    </a:lnTo>
                    <a:lnTo>
                      <a:pt x="229" y="254"/>
                    </a:lnTo>
                    <a:lnTo>
                      <a:pt x="228" y="253"/>
                    </a:lnTo>
                    <a:lnTo>
                      <a:pt x="227" y="253"/>
                    </a:lnTo>
                    <a:lnTo>
                      <a:pt x="227" y="253"/>
                    </a:lnTo>
                    <a:lnTo>
                      <a:pt x="226" y="253"/>
                    </a:lnTo>
                    <a:lnTo>
                      <a:pt x="225" y="253"/>
                    </a:lnTo>
                    <a:lnTo>
                      <a:pt x="225" y="252"/>
                    </a:lnTo>
                    <a:lnTo>
                      <a:pt x="224" y="251"/>
                    </a:lnTo>
                    <a:lnTo>
                      <a:pt x="224" y="251"/>
                    </a:lnTo>
                    <a:lnTo>
                      <a:pt x="223" y="252"/>
                    </a:lnTo>
                    <a:lnTo>
                      <a:pt x="222" y="252"/>
                    </a:lnTo>
                    <a:lnTo>
                      <a:pt x="222" y="251"/>
                    </a:lnTo>
                    <a:lnTo>
                      <a:pt x="223" y="250"/>
                    </a:lnTo>
                    <a:lnTo>
                      <a:pt x="223" y="250"/>
                    </a:lnTo>
                    <a:lnTo>
                      <a:pt x="223" y="249"/>
                    </a:lnTo>
                    <a:lnTo>
                      <a:pt x="222" y="249"/>
                    </a:lnTo>
                    <a:lnTo>
                      <a:pt x="221" y="249"/>
                    </a:lnTo>
                    <a:lnTo>
                      <a:pt x="220" y="249"/>
                    </a:lnTo>
                    <a:lnTo>
                      <a:pt x="220" y="250"/>
                    </a:lnTo>
                    <a:lnTo>
                      <a:pt x="219" y="250"/>
                    </a:lnTo>
                    <a:lnTo>
                      <a:pt x="218" y="248"/>
                    </a:lnTo>
                    <a:lnTo>
                      <a:pt x="217" y="247"/>
                    </a:lnTo>
                    <a:lnTo>
                      <a:pt x="217" y="246"/>
                    </a:lnTo>
                    <a:lnTo>
                      <a:pt x="217" y="245"/>
                    </a:lnTo>
                    <a:lnTo>
                      <a:pt x="217" y="243"/>
                    </a:lnTo>
                    <a:lnTo>
                      <a:pt x="216" y="243"/>
                    </a:lnTo>
                    <a:lnTo>
                      <a:pt x="216" y="242"/>
                    </a:lnTo>
                    <a:lnTo>
                      <a:pt x="215" y="241"/>
                    </a:lnTo>
                    <a:lnTo>
                      <a:pt x="215" y="240"/>
                    </a:lnTo>
                    <a:lnTo>
                      <a:pt x="216" y="240"/>
                    </a:lnTo>
                    <a:lnTo>
                      <a:pt x="216" y="240"/>
                    </a:lnTo>
                    <a:lnTo>
                      <a:pt x="215" y="239"/>
                    </a:lnTo>
                    <a:lnTo>
                      <a:pt x="214" y="239"/>
                    </a:lnTo>
                    <a:lnTo>
                      <a:pt x="213" y="239"/>
                    </a:lnTo>
                    <a:lnTo>
                      <a:pt x="214" y="238"/>
                    </a:lnTo>
                    <a:lnTo>
                      <a:pt x="214" y="237"/>
                    </a:lnTo>
                    <a:lnTo>
                      <a:pt x="214" y="236"/>
                    </a:lnTo>
                    <a:lnTo>
                      <a:pt x="214" y="235"/>
                    </a:lnTo>
                    <a:lnTo>
                      <a:pt x="215" y="234"/>
                    </a:lnTo>
                    <a:lnTo>
                      <a:pt x="216" y="233"/>
                    </a:lnTo>
                    <a:lnTo>
                      <a:pt x="216" y="233"/>
                    </a:lnTo>
                    <a:lnTo>
                      <a:pt x="216" y="232"/>
                    </a:lnTo>
                    <a:lnTo>
                      <a:pt x="216" y="231"/>
                    </a:lnTo>
                    <a:lnTo>
                      <a:pt x="214" y="231"/>
                    </a:lnTo>
                    <a:lnTo>
                      <a:pt x="214" y="232"/>
                    </a:lnTo>
                    <a:lnTo>
                      <a:pt x="213" y="232"/>
                    </a:lnTo>
                    <a:lnTo>
                      <a:pt x="211" y="231"/>
                    </a:lnTo>
                    <a:lnTo>
                      <a:pt x="210" y="231"/>
                    </a:lnTo>
                    <a:lnTo>
                      <a:pt x="210" y="231"/>
                    </a:lnTo>
                    <a:lnTo>
                      <a:pt x="209" y="231"/>
                    </a:lnTo>
                    <a:lnTo>
                      <a:pt x="208" y="232"/>
                    </a:lnTo>
                    <a:lnTo>
                      <a:pt x="207" y="232"/>
                    </a:lnTo>
                    <a:lnTo>
                      <a:pt x="207" y="230"/>
                    </a:lnTo>
                    <a:lnTo>
                      <a:pt x="208" y="230"/>
                    </a:lnTo>
                    <a:lnTo>
                      <a:pt x="209" y="230"/>
                    </a:lnTo>
                    <a:lnTo>
                      <a:pt x="210" y="229"/>
                    </a:lnTo>
                    <a:lnTo>
                      <a:pt x="210" y="229"/>
                    </a:lnTo>
                    <a:lnTo>
                      <a:pt x="210" y="228"/>
                    </a:lnTo>
                    <a:lnTo>
                      <a:pt x="210" y="227"/>
                    </a:lnTo>
                    <a:lnTo>
                      <a:pt x="211" y="226"/>
                    </a:lnTo>
                    <a:lnTo>
                      <a:pt x="210" y="226"/>
                    </a:lnTo>
                    <a:lnTo>
                      <a:pt x="209" y="226"/>
                    </a:lnTo>
                    <a:lnTo>
                      <a:pt x="208" y="226"/>
                    </a:lnTo>
                    <a:lnTo>
                      <a:pt x="208" y="227"/>
                    </a:lnTo>
                    <a:lnTo>
                      <a:pt x="207" y="227"/>
                    </a:lnTo>
                    <a:lnTo>
                      <a:pt x="206" y="227"/>
                    </a:lnTo>
                    <a:lnTo>
                      <a:pt x="205" y="228"/>
                    </a:lnTo>
                    <a:lnTo>
                      <a:pt x="203" y="229"/>
                    </a:lnTo>
                    <a:lnTo>
                      <a:pt x="202" y="229"/>
                    </a:lnTo>
                    <a:lnTo>
                      <a:pt x="203" y="228"/>
                    </a:lnTo>
                    <a:lnTo>
                      <a:pt x="203" y="226"/>
                    </a:lnTo>
                    <a:lnTo>
                      <a:pt x="203" y="226"/>
                    </a:lnTo>
                    <a:lnTo>
                      <a:pt x="201" y="224"/>
                    </a:lnTo>
                    <a:lnTo>
                      <a:pt x="200" y="222"/>
                    </a:lnTo>
                    <a:lnTo>
                      <a:pt x="201" y="221"/>
                    </a:lnTo>
                    <a:lnTo>
                      <a:pt x="200" y="220"/>
                    </a:lnTo>
                    <a:lnTo>
                      <a:pt x="201" y="219"/>
                    </a:lnTo>
                    <a:lnTo>
                      <a:pt x="201" y="219"/>
                    </a:lnTo>
                    <a:lnTo>
                      <a:pt x="203" y="219"/>
                    </a:lnTo>
                    <a:lnTo>
                      <a:pt x="203" y="220"/>
                    </a:lnTo>
                    <a:lnTo>
                      <a:pt x="203" y="220"/>
                    </a:lnTo>
                    <a:lnTo>
                      <a:pt x="204" y="220"/>
                    </a:lnTo>
                    <a:lnTo>
                      <a:pt x="205" y="221"/>
                    </a:lnTo>
                    <a:lnTo>
                      <a:pt x="206" y="221"/>
                    </a:lnTo>
                    <a:lnTo>
                      <a:pt x="206" y="220"/>
                    </a:lnTo>
                    <a:lnTo>
                      <a:pt x="207" y="219"/>
                    </a:lnTo>
                    <a:lnTo>
                      <a:pt x="207" y="218"/>
                    </a:lnTo>
                    <a:lnTo>
                      <a:pt x="207" y="217"/>
                    </a:lnTo>
                    <a:lnTo>
                      <a:pt x="207" y="215"/>
                    </a:lnTo>
                    <a:lnTo>
                      <a:pt x="206" y="214"/>
                    </a:lnTo>
                    <a:lnTo>
                      <a:pt x="205" y="213"/>
                    </a:lnTo>
                    <a:lnTo>
                      <a:pt x="204" y="214"/>
                    </a:lnTo>
                    <a:lnTo>
                      <a:pt x="204" y="215"/>
                    </a:lnTo>
                    <a:lnTo>
                      <a:pt x="203" y="216"/>
                    </a:lnTo>
                    <a:lnTo>
                      <a:pt x="203" y="216"/>
                    </a:lnTo>
                    <a:lnTo>
                      <a:pt x="203" y="216"/>
                    </a:lnTo>
                    <a:lnTo>
                      <a:pt x="202" y="216"/>
                    </a:lnTo>
                    <a:lnTo>
                      <a:pt x="201" y="216"/>
                    </a:lnTo>
                    <a:lnTo>
                      <a:pt x="201" y="215"/>
                    </a:lnTo>
                    <a:lnTo>
                      <a:pt x="200" y="215"/>
                    </a:lnTo>
                    <a:lnTo>
                      <a:pt x="199" y="215"/>
                    </a:lnTo>
                    <a:lnTo>
                      <a:pt x="199" y="214"/>
                    </a:lnTo>
                    <a:lnTo>
                      <a:pt x="198" y="214"/>
                    </a:lnTo>
                    <a:lnTo>
                      <a:pt x="197" y="214"/>
                    </a:lnTo>
                    <a:lnTo>
                      <a:pt x="196" y="215"/>
                    </a:lnTo>
                    <a:lnTo>
                      <a:pt x="196" y="214"/>
                    </a:lnTo>
                    <a:lnTo>
                      <a:pt x="194" y="214"/>
                    </a:lnTo>
                    <a:lnTo>
                      <a:pt x="194" y="212"/>
                    </a:lnTo>
                    <a:lnTo>
                      <a:pt x="194" y="212"/>
                    </a:lnTo>
                    <a:lnTo>
                      <a:pt x="195" y="211"/>
                    </a:lnTo>
                    <a:lnTo>
                      <a:pt x="196" y="210"/>
                    </a:lnTo>
                    <a:lnTo>
                      <a:pt x="195" y="209"/>
                    </a:lnTo>
                    <a:lnTo>
                      <a:pt x="194" y="208"/>
                    </a:lnTo>
                    <a:lnTo>
                      <a:pt x="193" y="208"/>
                    </a:lnTo>
                    <a:lnTo>
                      <a:pt x="193" y="208"/>
                    </a:lnTo>
                    <a:lnTo>
                      <a:pt x="193" y="207"/>
                    </a:lnTo>
                    <a:lnTo>
                      <a:pt x="193" y="206"/>
                    </a:lnTo>
                    <a:lnTo>
                      <a:pt x="192" y="205"/>
                    </a:lnTo>
                    <a:lnTo>
                      <a:pt x="191" y="205"/>
                    </a:lnTo>
                    <a:lnTo>
                      <a:pt x="191" y="206"/>
                    </a:lnTo>
                    <a:lnTo>
                      <a:pt x="190" y="208"/>
                    </a:lnTo>
                    <a:lnTo>
                      <a:pt x="189" y="208"/>
                    </a:lnTo>
                    <a:lnTo>
                      <a:pt x="189" y="208"/>
                    </a:lnTo>
                    <a:lnTo>
                      <a:pt x="186" y="206"/>
                    </a:lnTo>
                    <a:lnTo>
                      <a:pt x="186" y="205"/>
                    </a:lnTo>
                    <a:lnTo>
                      <a:pt x="187" y="205"/>
                    </a:lnTo>
                    <a:lnTo>
                      <a:pt x="188" y="205"/>
                    </a:lnTo>
                    <a:lnTo>
                      <a:pt x="189" y="205"/>
                    </a:lnTo>
                    <a:lnTo>
                      <a:pt x="189" y="204"/>
                    </a:lnTo>
                    <a:lnTo>
                      <a:pt x="189" y="203"/>
                    </a:lnTo>
                    <a:lnTo>
                      <a:pt x="189" y="202"/>
                    </a:lnTo>
                    <a:lnTo>
                      <a:pt x="189" y="202"/>
                    </a:lnTo>
                    <a:lnTo>
                      <a:pt x="190" y="201"/>
                    </a:lnTo>
                    <a:lnTo>
                      <a:pt x="190" y="200"/>
                    </a:lnTo>
                    <a:lnTo>
                      <a:pt x="191" y="199"/>
                    </a:lnTo>
                    <a:lnTo>
                      <a:pt x="191" y="199"/>
                    </a:lnTo>
                    <a:lnTo>
                      <a:pt x="190" y="197"/>
                    </a:lnTo>
                    <a:lnTo>
                      <a:pt x="191" y="195"/>
                    </a:lnTo>
                    <a:lnTo>
                      <a:pt x="191" y="193"/>
                    </a:lnTo>
                    <a:lnTo>
                      <a:pt x="191" y="192"/>
                    </a:lnTo>
                    <a:lnTo>
                      <a:pt x="191" y="192"/>
                    </a:lnTo>
                    <a:lnTo>
                      <a:pt x="190" y="191"/>
                    </a:lnTo>
                    <a:lnTo>
                      <a:pt x="189" y="191"/>
                    </a:lnTo>
                    <a:lnTo>
                      <a:pt x="189" y="191"/>
                    </a:lnTo>
                    <a:lnTo>
                      <a:pt x="188" y="191"/>
                    </a:lnTo>
                    <a:lnTo>
                      <a:pt x="187" y="189"/>
                    </a:lnTo>
                    <a:lnTo>
                      <a:pt x="186" y="189"/>
                    </a:lnTo>
                    <a:lnTo>
                      <a:pt x="186" y="189"/>
                    </a:lnTo>
                    <a:lnTo>
                      <a:pt x="186" y="188"/>
                    </a:lnTo>
                    <a:lnTo>
                      <a:pt x="186" y="188"/>
                    </a:lnTo>
                    <a:lnTo>
                      <a:pt x="186" y="187"/>
                    </a:lnTo>
                    <a:lnTo>
                      <a:pt x="186" y="185"/>
                    </a:lnTo>
                    <a:lnTo>
                      <a:pt x="186" y="185"/>
                    </a:lnTo>
                    <a:lnTo>
                      <a:pt x="188" y="184"/>
                    </a:lnTo>
                    <a:lnTo>
                      <a:pt x="189" y="183"/>
                    </a:lnTo>
                    <a:lnTo>
                      <a:pt x="188" y="182"/>
                    </a:lnTo>
                    <a:lnTo>
                      <a:pt x="186" y="183"/>
                    </a:lnTo>
                    <a:lnTo>
                      <a:pt x="186" y="182"/>
                    </a:lnTo>
                    <a:lnTo>
                      <a:pt x="185" y="181"/>
                    </a:lnTo>
                    <a:lnTo>
                      <a:pt x="185" y="181"/>
                    </a:lnTo>
                    <a:lnTo>
                      <a:pt x="184" y="180"/>
                    </a:lnTo>
                    <a:lnTo>
                      <a:pt x="183" y="179"/>
                    </a:lnTo>
                    <a:lnTo>
                      <a:pt x="183" y="180"/>
                    </a:lnTo>
                    <a:lnTo>
                      <a:pt x="182" y="180"/>
                    </a:lnTo>
                    <a:lnTo>
                      <a:pt x="181" y="181"/>
                    </a:lnTo>
                    <a:lnTo>
                      <a:pt x="180" y="180"/>
                    </a:lnTo>
                    <a:lnTo>
                      <a:pt x="180" y="179"/>
                    </a:lnTo>
                    <a:lnTo>
                      <a:pt x="179" y="178"/>
                    </a:lnTo>
                    <a:lnTo>
                      <a:pt x="178" y="179"/>
                    </a:lnTo>
                    <a:lnTo>
                      <a:pt x="176" y="179"/>
                    </a:lnTo>
                    <a:lnTo>
                      <a:pt x="176" y="178"/>
                    </a:lnTo>
                    <a:lnTo>
                      <a:pt x="174" y="177"/>
                    </a:lnTo>
                    <a:lnTo>
                      <a:pt x="172" y="176"/>
                    </a:lnTo>
                    <a:lnTo>
                      <a:pt x="172" y="175"/>
                    </a:lnTo>
                    <a:lnTo>
                      <a:pt x="172" y="174"/>
                    </a:lnTo>
                    <a:lnTo>
                      <a:pt x="172" y="174"/>
                    </a:lnTo>
                    <a:lnTo>
                      <a:pt x="173" y="173"/>
                    </a:lnTo>
                    <a:lnTo>
                      <a:pt x="174" y="173"/>
                    </a:lnTo>
                    <a:lnTo>
                      <a:pt x="175" y="174"/>
                    </a:lnTo>
                    <a:lnTo>
                      <a:pt x="175" y="174"/>
                    </a:lnTo>
                    <a:lnTo>
                      <a:pt x="176" y="174"/>
                    </a:lnTo>
                    <a:lnTo>
                      <a:pt x="176" y="174"/>
                    </a:lnTo>
                    <a:lnTo>
                      <a:pt x="177" y="173"/>
                    </a:lnTo>
                    <a:lnTo>
                      <a:pt x="178" y="173"/>
                    </a:lnTo>
                    <a:lnTo>
                      <a:pt x="178" y="172"/>
                    </a:lnTo>
                    <a:lnTo>
                      <a:pt x="177" y="171"/>
                    </a:lnTo>
                    <a:lnTo>
                      <a:pt x="176" y="171"/>
                    </a:lnTo>
                    <a:lnTo>
                      <a:pt x="176" y="171"/>
                    </a:lnTo>
                    <a:lnTo>
                      <a:pt x="176" y="170"/>
                    </a:lnTo>
                    <a:lnTo>
                      <a:pt x="176" y="169"/>
                    </a:lnTo>
                    <a:lnTo>
                      <a:pt x="177" y="168"/>
                    </a:lnTo>
                    <a:lnTo>
                      <a:pt x="177" y="168"/>
                    </a:lnTo>
                    <a:lnTo>
                      <a:pt x="178" y="167"/>
                    </a:lnTo>
                    <a:lnTo>
                      <a:pt x="178" y="166"/>
                    </a:lnTo>
                    <a:lnTo>
                      <a:pt x="178" y="165"/>
                    </a:lnTo>
                    <a:lnTo>
                      <a:pt x="177" y="164"/>
                    </a:lnTo>
                    <a:lnTo>
                      <a:pt x="176" y="164"/>
                    </a:lnTo>
                    <a:lnTo>
                      <a:pt x="176" y="164"/>
                    </a:lnTo>
                    <a:lnTo>
                      <a:pt x="176" y="164"/>
                    </a:lnTo>
                    <a:lnTo>
                      <a:pt x="175" y="164"/>
                    </a:lnTo>
                    <a:lnTo>
                      <a:pt x="175" y="163"/>
                    </a:lnTo>
                    <a:lnTo>
                      <a:pt x="174" y="162"/>
                    </a:lnTo>
                    <a:lnTo>
                      <a:pt x="173" y="162"/>
                    </a:lnTo>
                    <a:lnTo>
                      <a:pt x="172" y="162"/>
                    </a:lnTo>
                    <a:lnTo>
                      <a:pt x="172" y="162"/>
                    </a:lnTo>
                    <a:lnTo>
                      <a:pt x="172" y="161"/>
                    </a:lnTo>
                    <a:lnTo>
                      <a:pt x="171" y="161"/>
                    </a:lnTo>
                    <a:lnTo>
                      <a:pt x="171" y="161"/>
                    </a:lnTo>
                    <a:lnTo>
                      <a:pt x="170" y="160"/>
                    </a:lnTo>
                    <a:lnTo>
                      <a:pt x="169" y="160"/>
                    </a:lnTo>
                    <a:lnTo>
                      <a:pt x="169" y="161"/>
                    </a:lnTo>
                    <a:lnTo>
                      <a:pt x="168" y="161"/>
                    </a:lnTo>
                    <a:lnTo>
                      <a:pt x="167" y="161"/>
                    </a:lnTo>
                    <a:lnTo>
                      <a:pt x="166" y="161"/>
                    </a:lnTo>
                    <a:lnTo>
                      <a:pt x="166" y="160"/>
                    </a:lnTo>
                    <a:lnTo>
                      <a:pt x="165" y="160"/>
                    </a:lnTo>
                    <a:lnTo>
                      <a:pt x="165" y="159"/>
                    </a:lnTo>
                    <a:lnTo>
                      <a:pt x="165" y="159"/>
                    </a:lnTo>
                    <a:lnTo>
                      <a:pt x="164" y="158"/>
                    </a:lnTo>
                    <a:lnTo>
                      <a:pt x="164" y="157"/>
                    </a:lnTo>
                    <a:lnTo>
                      <a:pt x="163" y="157"/>
                    </a:lnTo>
                    <a:lnTo>
                      <a:pt x="163" y="155"/>
                    </a:lnTo>
                    <a:lnTo>
                      <a:pt x="162" y="154"/>
                    </a:lnTo>
                    <a:lnTo>
                      <a:pt x="162" y="154"/>
                    </a:lnTo>
                    <a:lnTo>
                      <a:pt x="161" y="154"/>
                    </a:lnTo>
                    <a:lnTo>
                      <a:pt x="159" y="156"/>
                    </a:lnTo>
                    <a:lnTo>
                      <a:pt x="158" y="156"/>
                    </a:lnTo>
                    <a:lnTo>
                      <a:pt x="158" y="156"/>
                    </a:lnTo>
                    <a:lnTo>
                      <a:pt x="158" y="155"/>
                    </a:lnTo>
                    <a:lnTo>
                      <a:pt x="157" y="154"/>
                    </a:lnTo>
                    <a:lnTo>
                      <a:pt x="156" y="154"/>
                    </a:lnTo>
                    <a:lnTo>
                      <a:pt x="155" y="154"/>
                    </a:lnTo>
                    <a:lnTo>
                      <a:pt x="155" y="153"/>
                    </a:lnTo>
                    <a:lnTo>
                      <a:pt x="155" y="152"/>
                    </a:lnTo>
                    <a:lnTo>
                      <a:pt x="156" y="151"/>
                    </a:lnTo>
                    <a:lnTo>
                      <a:pt x="157" y="151"/>
                    </a:lnTo>
                    <a:lnTo>
                      <a:pt x="156" y="150"/>
                    </a:lnTo>
                    <a:lnTo>
                      <a:pt x="155" y="149"/>
                    </a:lnTo>
                    <a:lnTo>
                      <a:pt x="155" y="149"/>
                    </a:lnTo>
                    <a:lnTo>
                      <a:pt x="155" y="150"/>
                    </a:lnTo>
                    <a:lnTo>
                      <a:pt x="154" y="150"/>
                    </a:lnTo>
                    <a:lnTo>
                      <a:pt x="153" y="150"/>
                    </a:lnTo>
                    <a:lnTo>
                      <a:pt x="152" y="150"/>
                    </a:lnTo>
                    <a:lnTo>
                      <a:pt x="152" y="149"/>
                    </a:lnTo>
                    <a:lnTo>
                      <a:pt x="152" y="148"/>
                    </a:lnTo>
                    <a:lnTo>
                      <a:pt x="151" y="148"/>
                    </a:lnTo>
                    <a:lnTo>
                      <a:pt x="149" y="149"/>
                    </a:lnTo>
                    <a:lnTo>
                      <a:pt x="148" y="149"/>
                    </a:lnTo>
                    <a:lnTo>
                      <a:pt x="147" y="148"/>
                    </a:lnTo>
                    <a:lnTo>
                      <a:pt x="146" y="148"/>
                    </a:lnTo>
                    <a:lnTo>
                      <a:pt x="145" y="147"/>
                    </a:lnTo>
                    <a:lnTo>
                      <a:pt x="145" y="148"/>
                    </a:lnTo>
                    <a:lnTo>
                      <a:pt x="145" y="149"/>
                    </a:lnTo>
                    <a:lnTo>
                      <a:pt x="145" y="150"/>
                    </a:lnTo>
                    <a:lnTo>
                      <a:pt x="144" y="150"/>
                    </a:lnTo>
                    <a:lnTo>
                      <a:pt x="142" y="150"/>
                    </a:lnTo>
                    <a:lnTo>
                      <a:pt x="142" y="150"/>
                    </a:lnTo>
                    <a:lnTo>
                      <a:pt x="141" y="149"/>
                    </a:lnTo>
                    <a:lnTo>
                      <a:pt x="141" y="148"/>
                    </a:lnTo>
                    <a:lnTo>
                      <a:pt x="140" y="147"/>
                    </a:lnTo>
                    <a:lnTo>
                      <a:pt x="140" y="146"/>
                    </a:lnTo>
                    <a:lnTo>
                      <a:pt x="139" y="145"/>
                    </a:lnTo>
                    <a:lnTo>
                      <a:pt x="139" y="144"/>
                    </a:lnTo>
                    <a:lnTo>
                      <a:pt x="140" y="143"/>
                    </a:lnTo>
                    <a:lnTo>
                      <a:pt x="139" y="143"/>
                    </a:lnTo>
                    <a:lnTo>
                      <a:pt x="138" y="143"/>
                    </a:lnTo>
                    <a:lnTo>
                      <a:pt x="138" y="142"/>
                    </a:lnTo>
                    <a:lnTo>
                      <a:pt x="137" y="141"/>
                    </a:lnTo>
                    <a:lnTo>
                      <a:pt x="136" y="140"/>
                    </a:lnTo>
                    <a:lnTo>
                      <a:pt x="136" y="140"/>
                    </a:lnTo>
                    <a:lnTo>
                      <a:pt x="136" y="139"/>
                    </a:lnTo>
                    <a:lnTo>
                      <a:pt x="136" y="137"/>
                    </a:lnTo>
                    <a:lnTo>
                      <a:pt x="136" y="137"/>
                    </a:lnTo>
                    <a:lnTo>
                      <a:pt x="136" y="136"/>
                    </a:lnTo>
                    <a:lnTo>
                      <a:pt x="137" y="136"/>
                    </a:lnTo>
                    <a:lnTo>
                      <a:pt x="137" y="135"/>
                    </a:lnTo>
                    <a:lnTo>
                      <a:pt x="136" y="135"/>
                    </a:lnTo>
                    <a:lnTo>
                      <a:pt x="134" y="135"/>
                    </a:lnTo>
                    <a:lnTo>
                      <a:pt x="134" y="134"/>
                    </a:lnTo>
                    <a:lnTo>
                      <a:pt x="134" y="133"/>
                    </a:lnTo>
                    <a:lnTo>
                      <a:pt x="134" y="132"/>
                    </a:lnTo>
                    <a:lnTo>
                      <a:pt x="135" y="132"/>
                    </a:lnTo>
                    <a:lnTo>
                      <a:pt x="135" y="131"/>
                    </a:lnTo>
                    <a:lnTo>
                      <a:pt x="134" y="130"/>
                    </a:lnTo>
                    <a:lnTo>
                      <a:pt x="134" y="130"/>
                    </a:lnTo>
                    <a:lnTo>
                      <a:pt x="133" y="131"/>
                    </a:lnTo>
                    <a:lnTo>
                      <a:pt x="131" y="131"/>
                    </a:lnTo>
                    <a:lnTo>
                      <a:pt x="131" y="130"/>
                    </a:lnTo>
                    <a:lnTo>
                      <a:pt x="130" y="129"/>
                    </a:lnTo>
                    <a:lnTo>
                      <a:pt x="129" y="127"/>
                    </a:lnTo>
                    <a:lnTo>
                      <a:pt x="128" y="127"/>
                    </a:lnTo>
                    <a:lnTo>
                      <a:pt x="127" y="127"/>
                    </a:lnTo>
                    <a:lnTo>
                      <a:pt x="127" y="127"/>
                    </a:lnTo>
                    <a:lnTo>
                      <a:pt x="126" y="127"/>
                    </a:lnTo>
                    <a:lnTo>
                      <a:pt x="125" y="127"/>
                    </a:lnTo>
                    <a:lnTo>
                      <a:pt x="124" y="126"/>
                    </a:lnTo>
                    <a:lnTo>
                      <a:pt x="125" y="126"/>
                    </a:lnTo>
                    <a:lnTo>
                      <a:pt x="126" y="126"/>
                    </a:lnTo>
                    <a:lnTo>
                      <a:pt x="127" y="125"/>
                    </a:lnTo>
                    <a:lnTo>
                      <a:pt x="127" y="124"/>
                    </a:lnTo>
                    <a:lnTo>
                      <a:pt x="127" y="123"/>
                    </a:lnTo>
                    <a:lnTo>
                      <a:pt x="128" y="123"/>
                    </a:lnTo>
                    <a:lnTo>
                      <a:pt x="127" y="123"/>
                    </a:lnTo>
                    <a:lnTo>
                      <a:pt x="127" y="122"/>
                    </a:lnTo>
                    <a:lnTo>
                      <a:pt x="125" y="121"/>
                    </a:lnTo>
                    <a:lnTo>
                      <a:pt x="124" y="121"/>
                    </a:lnTo>
                    <a:lnTo>
                      <a:pt x="124" y="122"/>
                    </a:lnTo>
                    <a:lnTo>
                      <a:pt x="124" y="121"/>
                    </a:lnTo>
                    <a:lnTo>
                      <a:pt x="123" y="120"/>
                    </a:lnTo>
                    <a:lnTo>
                      <a:pt x="121" y="119"/>
                    </a:lnTo>
                    <a:lnTo>
                      <a:pt x="121" y="120"/>
                    </a:lnTo>
                    <a:lnTo>
                      <a:pt x="121" y="120"/>
                    </a:lnTo>
                    <a:lnTo>
                      <a:pt x="120" y="119"/>
                    </a:lnTo>
                    <a:lnTo>
                      <a:pt x="120" y="118"/>
                    </a:lnTo>
                    <a:lnTo>
                      <a:pt x="121" y="118"/>
                    </a:lnTo>
                    <a:lnTo>
                      <a:pt x="121" y="117"/>
                    </a:lnTo>
                    <a:lnTo>
                      <a:pt x="121" y="116"/>
                    </a:lnTo>
                    <a:lnTo>
                      <a:pt x="121" y="116"/>
                    </a:lnTo>
                    <a:lnTo>
                      <a:pt x="121" y="115"/>
                    </a:lnTo>
                    <a:lnTo>
                      <a:pt x="119" y="115"/>
                    </a:lnTo>
                    <a:lnTo>
                      <a:pt x="118" y="115"/>
                    </a:lnTo>
                    <a:lnTo>
                      <a:pt x="117" y="115"/>
                    </a:lnTo>
                    <a:lnTo>
                      <a:pt x="117" y="116"/>
                    </a:lnTo>
                    <a:lnTo>
                      <a:pt x="117" y="116"/>
                    </a:lnTo>
                    <a:lnTo>
                      <a:pt x="117" y="116"/>
                    </a:lnTo>
                    <a:lnTo>
                      <a:pt x="116" y="116"/>
                    </a:lnTo>
                    <a:lnTo>
                      <a:pt x="114" y="116"/>
                    </a:lnTo>
                    <a:lnTo>
                      <a:pt x="114" y="115"/>
                    </a:lnTo>
                    <a:lnTo>
                      <a:pt x="113" y="115"/>
                    </a:lnTo>
                    <a:lnTo>
                      <a:pt x="112" y="116"/>
                    </a:lnTo>
                    <a:lnTo>
                      <a:pt x="111" y="116"/>
                    </a:lnTo>
                    <a:lnTo>
                      <a:pt x="111" y="115"/>
                    </a:lnTo>
                    <a:lnTo>
                      <a:pt x="110" y="115"/>
                    </a:lnTo>
                    <a:lnTo>
                      <a:pt x="110" y="114"/>
                    </a:lnTo>
                    <a:lnTo>
                      <a:pt x="110" y="113"/>
                    </a:lnTo>
                    <a:lnTo>
                      <a:pt x="109" y="112"/>
                    </a:lnTo>
                    <a:lnTo>
                      <a:pt x="108" y="112"/>
                    </a:lnTo>
                    <a:lnTo>
                      <a:pt x="107" y="112"/>
                    </a:lnTo>
                    <a:lnTo>
                      <a:pt x="107" y="112"/>
                    </a:lnTo>
                    <a:lnTo>
                      <a:pt x="106" y="112"/>
                    </a:lnTo>
                    <a:lnTo>
                      <a:pt x="106" y="112"/>
                    </a:lnTo>
                    <a:lnTo>
                      <a:pt x="106" y="111"/>
                    </a:lnTo>
                    <a:lnTo>
                      <a:pt x="105" y="109"/>
                    </a:lnTo>
                    <a:lnTo>
                      <a:pt x="104" y="109"/>
                    </a:lnTo>
                    <a:lnTo>
                      <a:pt x="103" y="109"/>
                    </a:lnTo>
                    <a:lnTo>
                      <a:pt x="102" y="110"/>
                    </a:lnTo>
                    <a:lnTo>
                      <a:pt x="101" y="109"/>
                    </a:lnTo>
                    <a:lnTo>
                      <a:pt x="100" y="110"/>
                    </a:lnTo>
                    <a:lnTo>
                      <a:pt x="100" y="109"/>
                    </a:lnTo>
                    <a:lnTo>
                      <a:pt x="100" y="108"/>
                    </a:lnTo>
                    <a:lnTo>
                      <a:pt x="100" y="108"/>
                    </a:lnTo>
                    <a:lnTo>
                      <a:pt x="99" y="109"/>
                    </a:lnTo>
                    <a:lnTo>
                      <a:pt x="99" y="108"/>
                    </a:lnTo>
                    <a:lnTo>
                      <a:pt x="98" y="108"/>
                    </a:lnTo>
                    <a:lnTo>
                      <a:pt x="97" y="108"/>
                    </a:lnTo>
                    <a:lnTo>
                      <a:pt x="96" y="108"/>
                    </a:lnTo>
                    <a:lnTo>
                      <a:pt x="96" y="107"/>
                    </a:lnTo>
                    <a:lnTo>
                      <a:pt x="96" y="106"/>
                    </a:lnTo>
                    <a:lnTo>
                      <a:pt x="94" y="106"/>
                    </a:lnTo>
                    <a:lnTo>
                      <a:pt x="94" y="107"/>
                    </a:lnTo>
                    <a:lnTo>
                      <a:pt x="93" y="106"/>
                    </a:lnTo>
                    <a:lnTo>
                      <a:pt x="90" y="103"/>
                    </a:lnTo>
                    <a:lnTo>
                      <a:pt x="89" y="103"/>
                    </a:lnTo>
                    <a:lnTo>
                      <a:pt x="88" y="102"/>
                    </a:lnTo>
                    <a:lnTo>
                      <a:pt x="87" y="102"/>
                    </a:lnTo>
                    <a:lnTo>
                      <a:pt x="86" y="102"/>
                    </a:lnTo>
                    <a:lnTo>
                      <a:pt x="86" y="103"/>
                    </a:lnTo>
                    <a:lnTo>
                      <a:pt x="85" y="104"/>
                    </a:lnTo>
                    <a:lnTo>
                      <a:pt x="84" y="104"/>
                    </a:lnTo>
                    <a:lnTo>
                      <a:pt x="83" y="104"/>
                    </a:lnTo>
                    <a:lnTo>
                      <a:pt x="83" y="104"/>
                    </a:lnTo>
                    <a:lnTo>
                      <a:pt x="82" y="103"/>
                    </a:lnTo>
                    <a:lnTo>
                      <a:pt x="82" y="102"/>
                    </a:lnTo>
                    <a:lnTo>
                      <a:pt x="82" y="102"/>
                    </a:lnTo>
                    <a:lnTo>
                      <a:pt x="82" y="99"/>
                    </a:lnTo>
                    <a:lnTo>
                      <a:pt x="82" y="99"/>
                    </a:lnTo>
                    <a:lnTo>
                      <a:pt x="83" y="98"/>
                    </a:lnTo>
                    <a:lnTo>
                      <a:pt x="83" y="97"/>
                    </a:lnTo>
                    <a:lnTo>
                      <a:pt x="83" y="96"/>
                    </a:lnTo>
                    <a:lnTo>
                      <a:pt x="83" y="96"/>
                    </a:lnTo>
                    <a:lnTo>
                      <a:pt x="82" y="95"/>
                    </a:lnTo>
                    <a:lnTo>
                      <a:pt x="81" y="95"/>
                    </a:lnTo>
                    <a:lnTo>
                      <a:pt x="80" y="95"/>
                    </a:lnTo>
                    <a:lnTo>
                      <a:pt x="79" y="95"/>
                    </a:lnTo>
                    <a:lnTo>
                      <a:pt x="79" y="95"/>
                    </a:lnTo>
                    <a:lnTo>
                      <a:pt x="78" y="93"/>
                    </a:lnTo>
                    <a:lnTo>
                      <a:pt x="78" y="92"/>
                    </a:lnTo>
                    <a:lnTo>
                      <a:pt x="78" y="91"/>
                    </a:lnTo>
                    <a:lnTo>
                      <a:pt x="79" y="91"/>
                    </a:lnTo>
                    <a:lnTo>
                      <a:pt x="79" y="89"/>
                    </a:lnTo>
                    <a:lnTo>
                      <a:pt x="78" y="88"/>
                    </a:lnTo>
                    <a:lnTo>
                      <a:pt x="78" y="88"/>
                    </a:lnTo>
                    <a:lnTo>
                      <a:pt x="78" y="87"/>
                    </a:lnTo>
                    <a:lnTo>
                      <a:pt x="77" y="87"/>
                    </a:lnTo>
                    <a:lnTo>
                      <a:pt x="76" y="87"/>
                    </a:lnTo>
                    <a:lnTo>
                      <a:pt x="75" y="88"/>
                    </a:lnTo>
                    <a:lnTo>
                      <a:pt x="74" y="88"/>
                    </a:lnTo>
                    <a:lnTo>
                      <a:pt x="75" y="89"/>
                    </a:lnTo>
                    <a:lnTo>
                      <a:pt x="74" y="90"/>
                    </a:lnTo>
                    <a:lnTo>
                      <a:pt x="73" y="90"/>
                    </a:lnTo>
                    <a:lnTo>
                      <a:pt x="73" y="89"/>
                    </a:lnTo>
                    <a:lnTo>
                      <a:pt x="72" y="89"/>
                    </a:lnTo>
                    <a:lnTo>
                      <a:pt x="72" y="88"/>
                    </a:lnTo>
                    <a:lnTo>
                      <a:pt x="71" y="88"/>
                    </a:lnTo>
                    <a:lnTo>
                      <a:pt x="70" y="88"/>
                    </a:lnTo>
                    <a:lnTo>
                      <a:pt x="69" y="88"/>
                    </a:lnTo>
                    <a:lnTo>
                      <a:pt x="69" y="87"/>
                    </a:lnTo>
                    <a:lnTo>
                      <a:pt x="68" y="85"/>
                    </a:lnTo>
                    <a:lnTo>
                      <a:pt x="66" y="85"/>
                    </a:lnTo>
                    <a:lnTo>
                      <a:pt x="65" y="85"/>
                    </a:lnTo>
                    <a:lnTo>
                      <a:pt x="65" y="84"/>
                    </a:lnTo>
                    <a:lnTo>
                      <a:pt x="64" y="83"/>
                    </a:lnTo>
                    <a:lnTo>
                      <a:pt x="63" y="83"/>
                    </a:lnTo>
                    <a:lnTo>
                      <a:pt x="62" y="83"/>
                    </a:lnTo>
                    <a:lnTo>
                      <a:pt x="62" y="83"/>
                    </a:lnTo>
                    <a:lnTo>
                      <a:pt x="62" y="81"/>
                    </a:lnTo>
                    <a:lnTo>
                      <a:pt x="61" y="81"/>
                    </a:lnTo>
                    <a:lnTo>
                      <a:pt x="60" y="81"/>
                    </a:lnTo>
                    <a:lnTo>
                      <a:pt x="59" y="80"/>
                    </a:lnTo>
                    <a:lnTo>
                      <a:pt x="59" y="80"/>
                    </a:lnTo>
                    <a:lnTo>
                      <a:pt x="58" y="78"/>
                    </a:lnTo>
                    <a:lnTo>
                      <a:pt x="57" y="77"/>
                    </a:lnTo>
                    <a:lnTo>
                      <a:pt x="57" y="76"/>
                    </a:lnTo>
                    <a:lnTo>
                      <a:pt x="56" y="75"/>
                    </a:lnTo>
                    <a:lnTo>
                      <a:pt x="56" y="74"/>
                    </a:lnTo>
                    <a:lnTo>
                      <a:pt x="55" y="74"/>
                    </a:lnTo>
                    <a:lnTo>
                      <a:pt x="55" y="73"/>
                    </a:lnTo>
                    <a:lnTo>
                      <a:pt x="54" y="74"/>
                    </a:lnTo>
                    <a:lnTo>
                      <a:pt x="53" y="74"/>
                    </a:lnTo>
                    <a:lnTo>
                      <a:pt x="52" y="74"/>
                    </a:lnTo>
                    <a:lnTo>
                      <a:pt x="52" y="74"/>
                    </a:lnTo>
                    <a:lnTo>
                      <a:pt x="52" y="73"/>
                    </a:lnTo>
                    <a:lnTo>
                      <a:pt x="52" y="72"/>
                    </a:lnTo>
                    <a:lnTo>
                      <a:pt x="52" y="71"/>
                    </a:lnTo>
                    <a:lnTo>
                      <a:pt x="52" y="71"/>
                    </a:lnTo>
                    <a:lnTo>
                      <a:pt x="52" y="70"/>
                    </a:lnTo>
                    <a:lnTo>
                      <a:pt x="51" y="70"/>
                    </a:lnTo>
                    <a:lnTo>
                      <a:pt x="50" y="70"/>
                    </a:lnTo>
                    <a:lnTo>
                      <a:pt x="49" y="70"/>
                    </a:lnTo>
                    <a:lnTo>
                      <a:pt x="48" y="70"/>
                    </a:lnTo>
                    <a:lnTo>
                      <a:pt x="48" y="70"/>
                    </a:lnTo>
                    <a:lnTo>
                      <a:pt x="47" y="70"/>
                    </a:lnTo>
                    <a:lnTo>
                      <a:pt x="45" y="69"/>
                    </a:lnTo>
                    <a:lnTo>
                      <a:pt x="46" y="68"/>
                    </a:lnTo>
                    <a:lnTo>
                      <a:pt x="47" y="68"/>
                    </a:lnTo>
                    <a:lnTo>
                      <a:pt x="47" y="68"/>
                    </a:lnTo>
                    <a:lnTo>
                      <a:pt x="47" y="66"/>
                    </a:lnTo>
                    <a:lnTo>
                      <a:pt x="46" y="66"/>
                    </a:lnTo>
                    <a:lnTo>
                      <a:pt x="46" y="65"/>
                    </a:lnTo>
                    <a:lnTo>
                      <a:pt x="46" y="64"/>
                    </a:lnTo>
                    <a:lnTo>
                      <a:pt x="46" y="64"/>
                    </a:lnTo>
                    <a:lnTo>
                      <a:pt x="45" y="63"/>
                    </a:lnTo>
                    <a:lnTo>
                      <a:pt x="44" y="63"/>
                    </a:lnTo>
                    <a:lnTo>
                      <a:pt x="42" y="64"/>
                    </a:lnTo>
                    <a:lnTo>
                      <a:pt x="41" y="64"/>
                    </a:lnTo>
                    <a:lnTo>
                      <a:pt x="41" y="64"/>
                    </a:lnTo>
                    <a:lnTo>
                      <a:pt x="41" y="65"/>
                    </a:lnTo>
                    <a:lnTo>
                      <a:pt x="40" y="66"/>
                    </a:lnTo>
                    <a:lnTo>
                      <a:pt x="39" y="67"/>
                    </a:lnTo>
                    <a:lnTo>
                      <a:pt x="38" y="67"/>
                    </a:lnTo>
                    <a:lnTo>
                      <a:pt x="36" y="67"/>
                    </a:lnTo>
                    <a:lnTo>
                      <a:pt x="35" y="66"/>
                    </a:lnTo>
                    <a:lnTo>
                      <a:pt x="34" y="67"/>
                    </a:lnTo>
                    <a:lnTo>
                      <a:pt x="34" y="66"/>
                    </a:lnTo>
                    <a:lnTo>
                      <a:pt x="32" y="65"/>
                    </a:lnTo>
                    <a:lnTo>
                      <a:pt x="31" y="64"/>
                    </a:lnTo>
                    <a:lnTo>
                      <a:pt x="32" y="64"/>
                    </a:lnTo>
                    <a:lnTo>
                      <a:pt x="33" y="63"/>
                    </a:lnTo>
                    <a:lnTo>
                      <a:pt x="32" y="61"/>
                    </a:lnTo>
                    <a:lnTo>
                      <a:pt x="31" y="61"/>
                    </a:lnTo>
                    <a:lnTo>
                      <a:pt x="31" y="61"/>
                    </a:lnTo>
                    <a:lnTo>
                      <a:pt x="31" y="60"/>
                    </a:lnTo>
                    <a:lnTo>
                      <a:pt x="31" y="59"/>
                    </a:lnTo>
                    <a:lnTo>
                      <a:pt x="32" y="58"/>
                    </a:lnTo>
                    <a:lnTo>
                      <a:pt x="31" y="58"/>
                    </a:lnTo>
                    <a:lnTo>
                      <a:pt x="31" y="57"/>
                    </a:lnTo>
                    <a:lnTo>
                      <a:pt x="31" y="57"/>
                    </a:lnTo>
                    <a:lnTo>
                      <a:pt x="31" y="58"/>
                    </a:lnTo>
                    <a:lnTo>
                      <a:pt x="29" y="58"/>
                    </a:lnTo>
                    <a:lnTo>
                      <a:pt x="29" y="59"/>
                    </a:lnTo>
                    <a:lnTo>
                      <a:pt x="28" y="60"/>
                    </a:lnTo>
                    <a:lnTo>
                      <a:pt x="28" y="59"/>
                    </a:lnTo>
                    <a:lnTo>
                      <a:pt x="27" y="59"/>
                    </a:lnTo>
                    <a:lnTo>
                      <a:pt x="25" y="59"/>
                    </a:lnTo>
                    <a:lnTo>
                      <a:pt x="24" y="59"/>
                    </a:lnTo>
                    <a:lnTo>
                      <a:pt x="24" y="58"/>
                    </a:lnTo>
                    <a:lnTo>
                      <a:pt x="23" y="58"/>
                    </a:lnTo>
                    <a:lnTo>
                      <a:pt x="22" y="59"/>
                    </a:lnTo>
                    <a:lnTo>
                      <a:pt x="21" y="58"/>
                    </a:lnTo>
                    <a:lnTo>
                      <a:pt x="21" y="57"/>
                    </a:lnTo>
                    <a:lnTo>
                      <a:pt x="20" y="57"/>
                    </a:lnTo>
                    <a:lnTo>
                      <a:pt x="19" y="57"/>
                    </a:lnTo>
                    <a:lnTo>
                      <a:pt x="18" y="57"/>
                    </a:lnTo>
                    <a:lnTo>
                      <a:pt x="17" y="57"/>
                    </a:lnTo>
                    <a:lnTo>
                      <a:pt x="17" y="57"/>
                    </a:lnTo>
                    <a:lnTo>
                      <a:pt x="16" y="57"/>
                    </a:lnTo>
                    <a:lnTo>
                      <a:pt x="17" y="58"/>
                    </a:lnTo>
                    <a:lnTo>
                      <a:pt x="17" y="58"/>
                    </a:lnTo>
                    <a:lnTo>
                      <a:pt x="17" y="59"/>
                    </a:lnTo>
                    <a:lnTo>
                      <a:pt x="17" y="59"/>
                    </a:lnTo>
                    <a:lnTo>
                      <a:pt x="16" y="59"/>
                    </a:lnTo>
                    <a:lnTo>
                      <a:pt x="15" y="58"/>
                    </a:lnTo>
                    <a:lnTo>
                      <a:pt x="14" y="57"/>
                    </a:lnTo>
                    <a:lnTo>
                      <a:pt x="13" y="58"/>
                    </a:lnTo>
                    <a:lnTo>
                      <a:pt x="12" y="57"/>
                    </a:lnTo>
                    <a:lnTo>
                      <a:pt x="12" y="57"/>
                    </a:lnTo>
                    <a:lnTo>
                      <a:pt x="12" y="54"/>
                    </a:lnTo>
                    <a:lnTo>
                      <a:pt x="13" y="54"/>
                    </a:lnTo>
                    <a:lnTo>
                      <a:pt x="14" y="53"/>
                    </a:lnTo>
                    <a:lnTo>
                      <a:pt x="14" y="53"/>
                    </a:lnTo>
                    <a:lnTo>
                      <a:pt x="15" y="52"/>
                    </a:lnTo>
                    <a:lnTo>
                      <a:pt x="16" y="51"/>
                    </a:lnTo>
                    <a:lnTo>
                      <a:pt x="16" y="50"/>
                    </a:lnTo>
                    <a:lnTo>
                      <a:pt x="15" y="49"/>
                    </a:lnTo>
                    <a:lnTo>
                      <a:pt x="14" y="49"/>
                    </a:lnTo>
                    <a:lnTo>
                      <a:pt x="14" y="50"/>
                    </a:lnTo>
                    <a:lnTo>
                      <a:pt x="14" y="50"/>
                    </a:lnTo>
                    <a:lnTo>
                      <a:pt x="14" y="51"/>
                    </a:lnTo>
                    <a:lnTo>
                      <a:pt x="13" y="51"/>
                    </a:lnTo>
                    <a:lnTo>
                      <a:pt x="12" y="51"/>
                    </a:lnTo>
                    <a:lnTo>
                      <a:pt x="11" y="50"/>
                    </a:lnTo>
                    <a:lnTo>
                      <a:pt x="12" y="50"/>
                    </a:lnTo>
                    <a:lnTo>
                      <a:pt x="12" y="47"/>
                    </a:lnTo>
                    <a:lnTo>
                      <a:pt x="11" y="47"/>
                    </a:lnTo>
                    <a:lnTo>
                      <a:pt x="10" y="48"/>
                    </a:lnTo>
                    <a:lnTo>
                      <a:pt x="10" y="48"/>
                    </a:lnTo>
                    <a:lnTo>
                      <a:pt x="10" y="47"/>
                    </a:lnTo>
                    <a:lnTo>
                      <a:pt x="10" y="46"/>
                    </a:lnTo>
                    <a:lnTo>
                      <a:pt x="10" y="45"/>
                    </a:lnTo>
                    <a:lnTo>
                      <a:pt x="9" y="46"/>
                    </a:lnTo>
                    <a:lnTo>
                      <a:pt x="8" y="46"/>
                    </a:lnTo>
                    <a:lnTo>
                      <a:pt x="7" y="46"/>
                    </a:lnTo>
                    <a:lnTo>
                      <a:pt x="7" y="45"/>
                    </a:lnTo>
                    <a:lnTo>
                      <a:pt x="7" y="44"/>
                    </a:lnTo>
                    <a:lnTo>
                      <a:pt x="8" y="44"/>
                    </a:lnTo>
                    <a:lnTo>
                      <a:pt x="8" y="43"/>
                    </a:lnTo>
                    <a:lnTo>
                      <a:pt x="7" y="43"/>
                    </a:lnTo>
                    <a:lnTo>
                      <a:pt x="7" y="43"/>
                    </a:lnTo>
                    <a:lnTo>
                      <a:pt x="7" y="42"/>
                    </a:lnTo>
                    <a:lnTo>
                      <a:pt x="6" y="41"/>
                    </a:lnTo>
                    <a:lnTo>
                      <a:pt x="6" y="40"/>
                    </a:lnTo>
                    <a:lnTo>
                      <a:pt x="7" y="40"/>
                    </a:lnTo>
                    <a:lnTo>
                      <a:pt x="7" y="40"/>
                    </a:lnTo>
                    <a:lnTo>
                      <a:pt x="8" y="40"/>
                    </a:lnTo>
                    <a:lnTo>
                      <a:pt x="8" y="39"/>
                    </a:lnTo>
                    <a:lnTo>
                      <a:pt x="7" y="38"/>
                    </a:lnTo>
                    <a:lnTo>
                      <a:pt x="7" y="38"/>
                    </a:lnTo>
                    <a:lnTo>
                      <a:pt x="6" y="37"/>
                    </a:lnTo>
                    <a:lnTo>
                      <a:pt x="5" y="37"/>
                    </a:lnTo>
                    <a:lnTo>
                      <a:pt x="4" y="37"/>
                    </a:lnTo>
                    <a:lnTo>
                      <a:pt x="3" y="37"/>
                    </a:lnTo>
                    <a:lnTo>
                      <a:pt x="3" y="36"/>
                    </a:lnTo>
                    <a:lnTo>
                      <a:pt x="3" y="35"/>
                    </a:lnTo>
                    <a:lnTo>
                      <a:pt x="3" y="34"/>
                    </a:lnTo>
                    <a:lnTo>
                      <a:pt x="3" y="34"/>
                    </a:lnTo>
                    <a:lnTo>
                      <a:pt x="4" y="34"/>
                    </a:lnTo>
                    <a:lnTo>
                      <a:pt x="5" y="33"/>
                    </a:lnTo>
                    <a:lnTo>
                      <a:pt x="5" y="33"/>
                    </a:lnTo>
                    <a:lnTo>
                      <a:pt x="7" y="32"/>
                    </a:lnTo>
                    <a:lnTo>
                      <a:pt x="7" y="31"/>
                    </a:lnTo>
                    <a:lnTo>
                      <a:pt x="6" y="31"/>
                    </a:lnTo>
                    <a:lnTo>
                      <a:pt x="4" y="32"/>
                    </a:lnTo>
                    <a:lnTo>
                      <a:pt x="3" y="32"/>
                    </a:lnTo>
                    <a:lnTo>
                      <a:pt x="3" y="32"/>
                    </a:lnTo>
                    <a:lnTo>
                      <a:pt x="2" y="32"/>
                    </a:lnTo>
                    <a:lnTo>
                      <a:pt x="1" y="32"/>
                    </a:lnTo>
                    <a:lnTo>
                      <a:pt x="1" y="33"/>
                    </a:lnTo>
                    <a:lnTo>
                      <a:pt x="0" y="33"/>
                    </a:lnTo>
                    <a:lnTo>
                      <a:pt x="0" y="32"/>
                    </a:lnTo>
                    <a:lnTo>
                      <a:pt x="0" y="31"/>
                    </a:lnTo>
                    <a:lnTo>
                      <a:pt x="1" y="30"/>
                    </a:lnTo>
                    <a:lnTo>
                      <a:pt x="1" y="30"/>
                    </a:lnTo>
                    <a:lnTo>
                      <a:pt x="2" y="29"/>
                    </a:lnTo>
                    <a:lnTo>
                      <a:pt x="3" y="29"/>
                    </a:lnTo>
                    <a:lnTo>
                      <a:pt x="4" y="29"/>
                    </a:lnTo>
                    <a:lnTo>
                      <a:pt x="5" y="29"/>
                    </a:lnTo>
                    <a:lnTo>
                      <a:pt x="5" y="28"/>
                    </a:lnTo>
                    <a:lnTo>
                      <a:pt x="6" y="27"/>
                    </a:lnTo>
                    <a:lnTo>
                      <a:pt x="7" y="27"/>
                    </a:lnTo>
                    <a:lnTo>
                      <a:pt x="7" y="26"/>
                    </a:lnTo>
                    <a:lnTo>
                      <a:pt x="6" y="26"/>
                    </a:lnTo>
                    <a:lnTo>
                      <a:pt x="5" y="26"/>
                    </a:lnTo>
                    <a:lnTo>
                      <a:pt x="6" y="26"/>
                    </a:lnTo>
                    <a:lnTo>
                      <a:pt x="7" y="26"/>
                    </a:lnTo>
                    <a:lnTo>
                      <a:pt x="7" y="25"/>
                    </a:lnTo>
                    <a:lnTo>
                      <a:pt x="7" y="25"/>
                    </a:lnTo>
                    <a:lnTo>
                      <a:pt x="7" y="24"/>
                    </a:lnTo>
                    <a:lnTo>
                      <a:pt x="5" y="23"/>
                    </a:lnTo>
                    <a:lnTo>
                      <a:pt x="4" y="23"/>
                    </a:lnTo>
                    <a:lnTo>
                      <a:pt x="5" y="22"/>
                    </a:lnTo>
                    <a:lnTo>
                      <a:pt x="4" y="21"/>
                    </a:lnTo>
                    <a:lnTo>
                      <a:pt x="5" y="20"/>
                    </a:lnTo>
                    <a:lnTo>
                      <a:pt x="5" y="19"/>
                    </a:lnTo>
                    <a:lnTo>
                      <a:pt x="6" y="19"/>
                    </a:lnTo>
                    <a:lnTo>
                      <a:pt x="7" y="19"/>
                    </a:lnTo>
                    <a:lnTo>
                      <a:pt x="6" y="18"/>
                    </a:lnTo>
                    <a:lnTo>
                      <a:pt x="5" y="18"/>
                    </a:lnTo>
                    <a:lnTo>
                      <a:pt x="4" y="18"/>
                    </a:lnTo>
                    <a:lnTo>
                      <a:pt x="3" y="18"/>
                    </a:lnTo>
                    <a:lnTo>
                      <a:pt x="3" y="18"/>
                    </a:lnTo>
                    <a:lnTo>
                      <a:pt x="2" y="17"/>
                    </a:lnTo>
                    <a:lnTo>
                      <a:pt x="1" y="16"/>
                    </a:lnTo>
                    <a:lnTo>
                      <a:pt x="1" y="16"/>
                    </a:lnTo>
                    <a:lnTo>
                      <a:pt x="2" y="16"/>
                    </a:lnTo>
                    <a:lnTo>
                      <a:pt x="3" y="14"/>
                    </a:lnTo>
                    <a:lnTo>
                      <a:pt x="3" y="13"/>
                    </a:lnTo>
                    <a:lnTo>
                      <a:pt x="4" y="13"/>
                    </a:lnTo>
                    <a:lnTo>
                      <a:pt x="5" y="12"/>
                    </a:lnTo>
                    <a:lnTo>
                      <a:pt x="5" y="12"/>
                    </a:lnTo>
                    <a:lnTo>
                      <a:pt x="6" y="12"/>
                    </a:lnTo>
                    <a:lnTo>
                      <a:pt x="6" y="10"/>
                    </a:lnTo>
                    <a:lnTo>
                      <a:pt x="6" y="9"/>
                    </a:lnTo>
                    <a:lnTo>
                      <a:pt x="6" y="9"/>
                    </a:lnTo>
                    <a:lnTo>
                      <a:pt x="7" y="9"/>
                    </a:lnTo>
                    <a:lnTo>
                      <a:pt x="7" y="7"/>
                    </a:lnTo>
                    <a:lnTo>
                      <a:pt x="7" y="6"/>
                    </a:lnTo>
                    <a:lnTo>
                      <a:pt x="6" y="6"/>
                    </a:lnTo>
                    <a:lnTo>
                      <a:pt x="5" y="6"/>
                    </a:lnTo>
                    <a:lnTo>
                      <a:pt x="3" y="6"/>
                    </a:lnTo>
                    <a:lnTo>
                      <a:pt x="3" y="6"/>
                    </a:lnTo>
                    <a:lnTo>
                      <a:pt x="3" y="5"/>
                    </a:lnTo>
                    <a:lnTo>
                      <a:pt x="3" y="4"/>
                    </a:lnTo>
                    <a:lnTo>
                      <a:pt x="1" y="2"/>
                    </a:lnTo>
                    <a:lnTo>
                      <a:pt x="1" y="2"/>
                    </a:lnTo>
                    <a:lnTo>
                      <a:pt x="2" y="2"/>
                    </a:lnTo>
                    <a:lnTo>
                      <a:pt x="2" y="1"/>
                    </a:lnTo>
                    <a:lnTo>
                      <a:pt x="2"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36" name="Freeform 994">
                <a:extLst>
                  <a:ext uri="{FF2B5EF4-FFF2-40B4-BE49-F238E27FC236}">
                    <a16:creationId xmlns:a16="http://schemas.microsoft.com/office/drawing/2014/main" id="{796A07D4-934C-41C5-A75C-50F8283A41B0}"/>
                  </a:ext>
                </a:extLst>
              </p:cNvPr>
              <p:cNvSpPr>
                <a:spLocks/>
              </p:cNvSpPr>
              <p:nvPr/>
            </p:nvSpPr>
            <p:spPr bwMode="auto">
              <a:xfrm>
                <a:off x="5082" y="1845"/>
                <a:ext cx="91" cy="260"/>
              </a:xfrm>
              <a:custGeom>
                <a:avLst/>
                <a:gdLst>
                  <a:gd name="T0" fmla="*/ 89 w 91"/>
                  <a:gd name="T1" fmla="*/ 248 h 260"/>
                  <a:gd name="T2" fmla="*/ 86 w 91"/>
                  <a:gd name="T3" fmla="*/ 243 h 260"/>
                  <a:gd name="T4" fmla="*/ 87 w 91"/>
                  <a:gd name="T5" fmla="*/ 237 h 260"/>
                  <a:gd name="T6" fmla="*/ 83 w 91"/>
                  <a:gd name="T7" fmla="*/ 231 h 260"/>
                  <a:gd name="T8" fmla="*/ 79 w 91"/>
                  <a:gd name="T9" fmla="*/ 227 h 260"/>
                  <a:gd name="T10" fmla="*/ 69 w 91"/>
                  <a:gd name="T11" fmla="*/ 223 h 260"/>
                  <a:gd name="T12" fmla="*/ 63 w 91"/>
                  <a:gd name="T13" fmla="*/ 225 h 260"/>
                  <a:gd name="T14" fmla="*/ 58 w 91"/>
                  <a:gd name="T15" fmla="*/ 231 h 260"/>
                  <a:gd name="T16" fmla="*/ 54 w 91"/>
                  <a:gd name="T17" fmla="*/ 236 h 260"/>
                  <a:gd name="T18" fmla="*/ 48 w 91"/>
                  <a:gd name="T19" fmla="*/ 242 h 260"/>
                  <a:gd name="T20" fmla="*/ 41 w 91"/>
                  <a:gd name="T21" fmla="*/ 259 h 260"/>
                  <a:gd name="T22" fmla="*/ 41 w 91"/>
                  <a:gd name="T23" fmla="*/ 252 h 260"/>
                  <a:gd name="T24" fmla="*/ 40 w 91"/>
                  <a:gd name="T25" fmla="*/ 242 h 260"/>
                  <a:gd name="T26" fmla="*/ 36 w 91"/>
                  <a:gd name="T27" fmla="*/ 233 h 260"/>
                  <a:gd name="T28" fmla="*/ 31 w 91"/>
                  <a:gd name="T29" fmla="*/ 227 h 260"/>
                  <a:gd name="T30" fmla="*/ 29 w 91"/>
                  <a:gd name="T31" fmla="*/ 220 h 260"/>
                  <a:gd name="T32" fmla="*/ 34 w 91"/>
                  <a:gd name="T33" fmla="*/ 218 h 260"/>
                  <a:gd name="T34" fmla="*/ 40 w 91"/>
                  <a:gd name="T35" fmla="*/ 217 h 260"/>
                  <a:gd name="T36" fmla="*/ 44 w 91"/>
                  <a:gd name="T37" fmla="*/ 210 h 260"/>
                  <a:gd name="T38" fmla="*/ 53 w 91"/>
                  <a:gd name="T39" fmla="*/ 206 h 260"/>
                  <a:gd name="T40" fmla="*/ 62 w 91"/>
                  <a:gd name="T41" fmla="*/ 202 h 260"/>
                  <a:gd name="T42" fmla="*/ 66 w 91"/>
                  <a:gd name="T43" fmla="*/ 193 h 260"/>
                  <a:gd name="T44" fmla="*/ 62 w 91"/>
                  <a:gd name="T45" fmla="*/ 188 h 260"/>
                  <a:gd name="T46" fmla="*/ 58 w 91"/>
                  <a:gd name="T47" fmla="*/ 181 h 260"/>
                  <a:gd name="T48" fmla="*/ 57 w 91"/>
                  <a:gd name="T49" fmla="*/ 175 h 260"/>
                  <a:gd name="T50" fmla="*/ 54 w 91"/>
                  <a:gd name="T51" fmla="*/ 167 h 260"/>
                  <a:gd name="T52" fmla="*/ 58 w 91"/>
                  <a:gd name="T53" fmla="*/ 162 h 260"/>
                  <a:gd name="T54" fmla="*/ 55 w 91"/>
                  <a:gd name="T55" fmla="*/ 151 h 260"/>
                  <a:gd name="T56" fmla="*/ 58 w 91"/>
                  <a:gd name="T57" fmla="*/ 143 h 260"/>
                  <a:gd name="T58" fmla="*/ 68 w 91"/>
                  <a:gd name="T59" fmla="*/ 134 h 260"/>
                  <a:gd name="T60" fmla="*/ 65 w 91"/>
                  <a:gd name="T61" fmla="*/ 65 h 260"/>
                  <a:gd name="T62" fmla="*/ 60 w 91"/>
                  <a:gd name="T63" fmla="*/ 62 h 260"/>
                  <a:gd name="T64" fmla="*/ 57 w 91"/>
                  <a:gd name="T65" fmla="*/ 61 h 260"/>
                  <a:gd name="T66" fmla="*/ 50 w 91"/>
                  <a:gd name="T67" fmla="*/ 60 h 260"/>
                  <a:gd name="T68" fmla="*/ 44 w 91"/>
                  <a:gd name="T69" fmla="*/ 58 h 260"/>
                  <a:gd name="T70" fmla="*/ 43 w 91"/>
                  <a:gd name="T71" fmla="*/ 54 h 260"/>
                  <a:gd name="T72" fmla="*/ 39 w 91"/>
                  <a:gd name="T73" fmla="*/ 51 h 260"/>
                  <a:gd name="T74" fmla="*/ 32 w 91"/>
                  <a:gd name="T75" fmla="*/ 48 h 260"/>
                  <a:gd name="T76" fmla="*/ 27 w 91"/>
                  <a:gd name="T77" fmla="*/ 47 h 260"/>
                  <a:gd name="T78" fmla="*/ 22 w 91"/>
                  <a:gd name="T79" fmla="*/ 44 h 260"/>
                  <a:gd name="T80" fmla="*/ 17 w 91"/>
                  <a:gd name="T81" fmla="*/ 44 h 260"/>
                  <a:gd name="T82" fmla="*/ 13 w 91"/>
                  <a:gd name="T83" fmla="*/ 41 h 260"/>
                  <a:gd name="T84" fmla="*/ 9 w 91"/>
                  <a:gd name="T85" fmla="*/ 37 h 260"/>
                  <a:gd name="T86" fmla="*/ 3 w 91"/>
                  <a:gd name="T87" fmla="*/ 34 h 260"/>
                  <a:gd name="T88" fmla="*/ 2 w 91"/>
                  <a:gd name="T89" fmla="*/ 33 h 260"/>
                  <a:gd name="T90" fmla="*/ 2 w 91"/>
                  <a:gd name="T91" fmla="*/ 28 h 260"/>
                  <a:gd name="T92" fmla="*/ 2 w 91"/>
                  <a:gd name="T93" fmla="*/ 24 h 260"/>
                  <a:gd name="T94" fmla="*/ 3 w 91"/>
                  <a:gd name="T95" fmla="*/ 19 h 260"/>
                  <a:gd name="T96" fmla="*/ 8 w 91"/>
                  <a:gd name="T97" fmla="*/ 18 h 260"/>
                  <a:gd name="T98" fmla="*/ 13 w 91"/>
                  <a:gd name="T99" fmla="*/ 17 h 260"/>
                  <a:gd name="T100" fmla="*/ 19 w 91"/>
                  <a:gd name="T101" fmla="*/ 17 h 260"/>
                  <a:gd name="T102" fmla="*/ 23 w 91"/>
                  <a:gd name="T103" fmla="*/ 14 h 260"/>
                  <a:gd name="T104" fmla="*/ 26 w 91"/>
                  <a:gd name="T105" fmla="*/ 10 h 260"/>
                  <a:gd name="T106" fmla="*/ 27 w 91"/>
                  <a:gd name="T107" fmla="*/ 5 h 260"/>
                  <a:gd name="T108" fmla="*/ 31 w 91"/>
                  <a:gd name="T109" fmla="*/ 1 h 260"/>
                  <a:gd name="T110" fmla="*/ 36 w 91"/>
                  <a:gd name="T111" fmla="*/ 3 h 260"/>
                  <a:gd name="T112" fmla="*/ 41 w 91"/>
                  <a:gd name="T113" fmla="*/ 0 h 260"/>
                  <a:gd name="T114" fmla="*/ 47 w 91"/>
                  <a:gd name="T115" fmla="*/ 4 h 260"/>
                  <a:gd name="T116" fmla="*/ 54 w 91"/>
                  <a:gd name="T117" fmla="*/ 2 h 260"/>
                  <a:gd name="T118" fmla="*/ 59 w 91"/>
                  <a:gd name="T119" fmla="*/ 3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260">
                    <a:moveTo>
                      <a:pt x="91" y="249"/>
                    </a:moveTo>
                    <a:lnTo>
                      <a:pt x="90" y="249"/>
                    </a:lnTo>
                    <a:lnTo>
                      <a:pt x="89" y="250"/>
                    </a:lnTo>
                    <a:lnTo>
                      <a:pt x="89" y="250"/>
                    </a:lnTo>
                    <a:lnTo>
                      <a:pt x="89" y="248"/>
                    </a:lnTo>
                    <a:lnTo>
                      <a:pt x="89" y="248"/>
                    </a:lnTo>
                    <a:lnTo>
                      <a:pt x="89" y="248"/>
                    </a:lnTo>
                    <a:lnTo>
                      <a:pt x="88" y="247"/>
                    </a:lnTo>
                    <a:lnTo>
                      <a:pt x="87" y="247"/>
                    </a:lnTo>
                    <a:lnTo>
                      <a:pt x="87" y="246"/>
                    </a:lnTo>
                    <a:lnTo>
                      <a:pt x="86" y="246"/>
                    </a:lnTo>
                    <a:lnTo>
                      <a:pt x="86" y="245"/>
                    </a:lnTo>
                    <a:lnTo>
                      <a:pt x="86" y="244"/>
                    </a:lnTo>
                    <a:lnTo>
                      <a:pt x="86" y="243"/>
                    </a:lnTo>
                    <a:lnTo>
                      <a:pt x="86" y="242"/>
                    </a:lnTo>
                    <a:lnTo>
                      <a:pt x="86" y="240"/>
                    </a:lnTo>
                    <a:lnTo>
                      <a:pt x="86" y="240"/>
                    </a:lnTo>
                    <a:lnTo>
                      <a:pt x="88" y="240"/>
                    </a:lnTo>
                    <a:lnTo>
                      <a:pt x="89" y="240"/>
                    </a:lnTo>
                    <a:lnTo>
                      <a:pt x="89" y="237"/>
                    </a:lnTo>
                    <a:lnTo>
                      <a:pt x="87" y="237"/>
                    </a:lnTo>
                    <a:lnTo>
                      <a:pt x="86" y="237"/>
                    </a:lnTo>
                    <a:lnTo>
                      <a:pt x="85" y="235"/>
                    </a:lnTo>
                    <a:lnTo>
                      <a:pt x="84" y="235"/>
                    </a:lnTo>
                    <a:lnTo>
                      <a:pt x="85" y="234"/>
                    </a:lnTo>
                    <a:lnTo>
                      <a:pt x="85" y="234"/>
                    </a:lnTo>
                    <a:lnTo>
                      <a:pt x="84" y="232"/>
                    </a:lnTo>
                    <a:lnTo>
                      <a:pt x="83" y="231"/>
                    </a:lnTo>
                    <a:lnTo>
                      <a:pt x="82" y="231"/>
                    </a:lnTo>
                    <a:lnTo>
                      <a:pt x="82" y="230"/>
                    </a:lnTo>
                    <a:lnTo>
                      <a:pt x="82" y="230"/>
                    </a:lnTo>
                    <a:lnTo>
                      <a:pt x="81" y="229"/>
                    </a:lnTo>
                    <a:lnTo>
                      <a:pt x="80" y="228"/>
                    </a:lnTo>
                    <a:lnTo>
                      <a:pt x="79" y="228"/>
                    </a:lnTo>
                    <a:lnTo>
                      <a:pt x="79" y="227"/>
                    </a:lnTo>
                    <a:lnTo>
                      <a:pt x="78" y="227"/>
                    </a:lnTo>
                    <a:lnTo>
                      <a:pt x="78" y="226"/>
                    </a:lnTo>
                    <a:lnTo>
                      <a:pt x="75" y="225"/>
                    </a:lnTo>
                    <a:lnTo>
                      <a:pt x="74" y="224"/>
                    </a:lnTo>
                    <a:lnTo>
                      <a:pt x="72" y="223"/>
                    </a:lnTo>
                    <a:lnTo>
                      <a:pt x="72" y="223"/>
                    </a:lnTo>
                    <a:lnTo>
                      <a:pt x="69" y="223"/>
                    </a:lnTo>
                    <a:lnTo>
                      <a:pt x="68" y="223"/>
                    </a:lnTo>
                    <a:lnTo>
                      <a:pt x="68" y="223"/>
                    </a:lnTo>
                    <a:lnTo>
                      <a:pt x="66" y="223"/>
                    </a:lnTo>
                    <a:lnTo>
                      <a:pt x="65" y="223"/>
                    </a:lnTo>
                    <a:lnTo>
                      <a:pt x="65" y="223"/>
                    </a:lnTo>
                    <a:lnTo>
                      <a:pt x="64" y="224"/>
                    </a:lnTo>
                    <a:lnTo>
                      <a:pt x="63" y="225"/>
                    </a:lnTo>
                    <a:lnTo>
                      <a:pt x="63" y="226"/>
                    </a:lnTo>
                    <a:lnTo>
                      <a:pt x="62" y="226"/>
                    </a:lnTo>
                    <a:lnTo>
                      <a:pt x="62" y="227"/>
                    </a:lnTo>
                    <a:lnTo>
                      <a:pt x="61" y="227"/>
                    </a:lnTo>
                    <a:lnTo>
                      <a:pt x="61" y="228"/>
                    </a:lnTo>
                    <a:lnTo>
                      <a:pt x="60" y="229"/>
                    </a:lnTo>
                    <a:lnTo>
                      <a:pt x="58" y="231"/>
                    </a:lnTo>
                    <a:lnTo>
                      <a:pt x="58" y="232"/>
                    </a:lnTo>
                    <a:lnTo>
                      <a:pt x="56" y="232"/>
                    </a:lnTo>
                    <a:lnTo>
                      <a:pt x="55" y="233"/>
                    </a:lnTo>
                    <a:lnTo>
                      <a:pt x="55" y="234"/>
                    </a:lnTo>
                    <a:lnTo>
                      <a:pt x="55" y="234"/>
                    </a:lnTo>
                    <a:lnTo>
                      <a:pt x="55" y="235"/>
                    </a:lnTo>
                    <a:lnTo>
                      <a:pt x="54" y="236"/>
                    </a:lnTo>
                    <a:lnTo>
                      <a:pt x="53" y="237"/>
                    </a:lnTo>
                    <a:lnTo>
                      <a:pt x="52" y="238"/>
                    </a:lnTo>
                    <a:lnTo>
                      <a:pt x="51" y="240"/>
                    </a:lnTo>
                    <a:lnTo>
                      <a:pt x="50" y="241"/>
                    </a:lnTo>
                    <a:lnTo>
                      <a:pt x="49" y="241"/>
                    </a:lnTo>
                    <a:lnTo>
                      <a:pt x="49" y="241"/>
                    </a:lnTo>
                    <a:lnTo>
                      <a:pt x="48" y="242"/>
                    </a:lnTo>
                    <a:lnTo>
                      <a:pt x="48" y="242"/>
                    </a:lnTo>
                    <a:lnTo>
                      <a:pt x="47" y="243"/>
                    </a:lnTo>
                    <a:lnTo>
                      <a:pt x="46" y="243"/>
                    </a:lnTo>
                    <a:lnTo>
                      <a:pt x="45" y="243"/>
                    </a:lnTo>
                    <a:lnTo>
                      <a:pt x="44" y="244"/>
                    </a:lnTo>
                    <a:lnTo>
                      <a:pt x="42" y="260"/>
                    </a:lnTo>
                    <a:lnTo>
                      <a:pt x="41" y="259"/>
                    </a:lnTo>
                    <a:lnTo>
                      <a:pt x="41" y="258"/>
                    </a:lnTo>
                    <a:lnTo>
                      <a:pt x="41" y="256"/>
                    </a:lnTo>
                    <a:lnTo>
                      <a:pt x="41" y="255"/>
                    </a:lnTo>
                    <a:lnTo>
                      <a:pt x="41" y="255"/>
                    </a:lnTo>
                    <a:lnTo>
                      <a:pt x="41" y="254"/>
                    </a:lnTo>
                    <a:lnTo>
                      <a:pt x="41" y="253"/>
                    </a:lnTo>
                    <a:lnTo>
                      <a:pt x="41" y="252"/>
                    </a:lnTo>
                    <a:lnTo>
                      <a:pt x="41" y="251"/>
                    </a:lnTo>
                    <a:lnTo>
                      <a:pt x="41" y="251"/>
                    </a:lnTo>
                    <a:lnTo>
                      <a:pt x="41" y="248"/>
                    </a:lnTo>
                    <a:lnTo>
                      <a:pt x="41" y="247"/>
                    </a:lnTo>
                    <a:lnTo>
                      <a:pt x="41" y="246"/>
                    </a:lnTo>
                    <a:lnTo>
                      <a:pt x="41" y="245"/>
                    </a:lnTo>
                    <a:lnTo>
                      <a:pt x="40" y="242"/>
                    </a:lnTo>
                    <a:lnTo>
                      <a:pt x="39" y="240"/>
                    </a:lnTo>
                    <a:lnTo>
                      <a:pt x="39" y="238"/>
                    </a:lnTo>
                    <a:lnTo>
                      <a:pt x="38" y="237"/>
                    </a:lnTo>
                    <a:lnTo>
                      <a:pt x="38" y="237"/>
                    </a:lnTo>
                    <a:lnTo>
                      <a:pt x="37" y="236"/>
                    </a:lnTo>
                    <a:lnTo>
                      <a:pt x="37" y="234"/>
                    </a:lnTo>
                    <a:lnTo>
                      <a:pt x="36" y="233"/>
                    </a:lnTo>
                    <a:lnTo>
                      <a:pt x="35" y="231"/>
                    </a:lnTo>
                    <a:lnTo>
                      <a:pt x="34" y="230"/>
                    </a:lnTo>
                    <a:lnTo>
                      <a:pt x="34" y="230"/>
                    </a:lnTo>
                    <a:lnTo>
                      <a:pt x="34" y="229"/>
                    </a:lnTo>
                    <a:lnTo>
                      <a:pt x="33" y="228"/>
                    </a:lnTo>
                    <a:lnTo>
                      <a:pt x="32" y="227"/>
                    </a:lnTo>
                    <a:lnTo>
                      <a:pt x="31" y="227"/>
                    </a:lnTo>
                    <a:lnTo>
                      <a:pt x="31" y="225"/>
                    </a:lnTo>
                    <a:lnTo>
                      <a:pt x="30" y="224"/>
                    </a:lnTo>
                    <a:lnTo>
                      <a:pt x="30" y="223"/>
                    </a:lnTo>
                    <a:lnTo>
                      <a:pt x="29" y="223"/>
                    </a:lnTo>
                    <a:lnTo>
                      <a:pt x="29" y="222"/>
                    </a:lnTo>
                    <a:lnTo>
                      <a:pt x="29" y="221"/>
                    </a:lnTo>
                    <a:lnTo>
                      <a:pt x="29" y="220"/>
                    </a:lnTo>
                    <a:lnTo>
                      <a:pt x="29" y="220"/>
                    </a:lnTo>
                    <a:lnTo>
                      <a:pt x="30" y="219"/>
                    </a:lnTo>
                    <a:lnTo>
                      <a:pt x="31" y="219"/>
                    </a:lnTo>
                    <a:lnTo>
                      <a:pt x="31" y="218"/>
                    </a:lnTo>
                    <a:lnTo>
                      <a:pt x="33" y="218"/>
                    </a:lnTo>
                    <a:lnTo>
                      <a:pt x="34" y="218"/>
                    </a:lnTo>
                    <a:lnTo>
                      <a:pt x="34" y="218"/>
                    </a:lnTo>
                    <a:lnTo>
                      <a:pt x="35" y="218"/>
                    </a:lnTo>
                    <a:lnTo>
                      <a:pt x="36" y="218"/>
                    </a:lnTo>
                    <a:lnTo>
                      <a:pt x="37" y="218"/>
                    </a:lnTo>
                    <a:lnTo>
                      <a:pt x="37" y="218"/>
                    </a:lnTo>
                    <a:lnTo>
                      <a:pt x="38" y="218"/>
                    </a:lnTo>
                    <a:lnTo>
                      <a:pt x="39" y="217"/>
                    </a:lnTo>
                    <a:lnTo>
                      <a:pt x="40" y="217"/>
                    </a:lnTo>
                    <a:lnTo>
                      <a:pt x="41" y="217"/>
                    </a:lnTo>
                    <a:lnTo>
                      <a:pt x="42" y="215"/>
                    </a:lnTo>
                    <a:lnTo>
                      <a:pt x="42" y="214"/>
                    </a:lnTo>
                    <a:lnTo>
                      <a:pt x="43" y="213"/>
                    </a:lnTo>
                    <a:lnTo>
                      <a:pt x="44" y="212"/>
                    </a:lnTo>
                    <a:lnTo>
                      <a:pt x="44" y="211"/>
                    </a:lnTo>
                    <a:lnTo>
                      <a:pt x="44" y="210"/>
                    </a:lnTo>
                    <a:lnTo>
                      <a:pt x="45" y="210"/>
                    </a:lnTo>
                    <a:lnTo>
                      <a:pt x="46" y="210"/>
                    </a:lnTo>
                    <a:lnTo>
                      <a:pt x="47" y="210"/>
                    </a:lnTo>
                    <a:lnTo>
                      <a:pt x="48" y="209"/>
                    </a:lnTo>
                    <a:lnTo>
                      <a:pt x="49" y="208"/>
                    </a:lnTo>
                    <a:lnTo>
                      <a:pt x="53" y="207"/>
                    </a:lnTo>
                    <a:lnTo>
                      <a:pt x="53" y="206"/>
                    </a:lnTo>
                    <a:lnTo>
                      <a:pt x="55" y="206"/>
                    </a:lnTo>
                    <a:lnTo>
                      <a:pt x="55" y="206"/>
                    </a:lnTo>
                    <a:lnTo>
                      <a:pt x="55" y="206"/>
                    </a:lnTo>
                    <a:lnTo>
                      <a:pt x="56" y="206"/>
                    </a:lnTo>
                    <a:lnTo>
                      <a:pt x="61" y="203"/>
                    </a:lnTo>
                    <a:lnTo>
                      <a:pt x="61" y="203"/>
                    </a:lnTo>
                    <a:lnTo>
                      <a:pt x="62" y="202"/>
                    </a:lnTo>
                    <a:lnTo>
                      <a:pt x="64" y="199"/>
                    </a:lnTo>
                    <a:lnTo>
                      <a:pt x="65" y="199"/>
                    </a:lnTo>
                    <a:lnTo>
                      <a:pt x="65" y="197"/>
                    </a:lnTo>
                    <a:lnTo>
                      <a:pt x="66" y="196"/>
                    </a:lnTo>
                    <a:lnTo>
                      <a:pt x="66" y="195"/>
                    </a:lnTo>
                    <a:lnTo>
                      <a:pt x="66" y="194"/>
                    </a:lnTo>
                    <a:lnTo>
                      <a:pt x="66" y="193"/>
                    </a:lnTo>
                    <a:lnTo>
                      <a:pt x="66" y="192"/>
                    </a:lnTo>
                    <a:lnTo>
                      <a:pt x="66" y="192"/>
                    </a:lnTo>
                    <a:lnTo>
                      <a:pt x="66" y="191"/>
                    </a:lnTo>
                    <a:lnTo>
                      <a:pt x="65" y="190"/>
                    </a:lnTo>
                    <a:lnTo>
                      <a:pt x="64" y="189"/>
                    </a:lnTo>
                    <a:lnTo>
                      <a:pt x="63" y="188"/>
                    </a:lnTo>
                    <a:lnTo>
                      <a:pt x="62" y="188"/>
                    </a:lnTo>
                    <a:lnTo>
                      <a:pt x="61" y="186"/>
                    </a:lnTo>
                    <a:lnTo>
                      <a:pt x="60" y="185"/>
                    </a:lnTo>
                    <a:lnTo>
                      <a:pt x="59" y="184"/>
                    </a:lnTo>
                    <a:lnTo>
                      <a:pt x="59" y="182"/>
                    </a:lnTo>
                    <a:lnTo>
                      <a:pt x="58" y="182"/>
                    </a:lnTo>
                    <a:lnTo>
                      <a:pt x="58" y="182"/>
                    </a:lnTo>
                    <a:lnTo>
                      <a:pt x="58" y="181"/>
                    </a:lnTo>
                    <a:lnTo>
                      <a:pt x="58" y="181"/>
                    </a:lnTo>
                    <a:lnTo>
                      <a:pt x="58" y="180"/>
                    </a:lnTo>
                    <a:lnTo>
                      <a:pt x="58" y="179"/>
                    </a:lnTo>
                    <a:lnTo>
                      <a:pt x="57" y="179"/>
                    </a:lnTo>
                    <a:lnTo>
                      <a:pt x="57" y="177"/>
                    </a:lnTo>
                    <a:lnTo>
                      <a:pt x="57" y="176"/>
                    </a:lnTo>
                    <a:lnTo>
                      <a:pt x="57" y="175"/>
                    </a:lnTo>
                    <a:lnTo>
                      <a:pt x="57" y="175"/>
                    </a:lnTo>
                    <a:lnTo>
                      <a:pt x="55" y="172"/>
                    </a:lnTo>
                    <a:lnTo>
                      <a:pt x="55" y="172"/>
                    </a:lnTo>
                    <a:lnTo>
                      <a:pt x="54" y="171"/>
                    </a:lnTo>
                    <a:lnTo>
                      <a:pt x="54" y="170"/>
                    </a:lnTo>
                    <a:lnTo>
                      <a:pt x="54" y="168"/>
                    </a:lnTo>
                    <a:lnTo>
                      <a:pt x="54" y="167"/>
                    </a:lnTo>
                    <a:lnTo>
                      <a:pt x="55" y="166"/>
                    </a:lnTo>
                    <a:lnTo>
                      <a:pt x="55" y="165"/>
                    </a:lnTo>
                    <a:lnTo>
                      <a:pt x="55" y="165"/>
                    </a:lnTo>
                    <a:lnTo>
                      <a:pt x="56" y="164"/>
                    </a:lnTo>
                    <a:lnTo>
                      <a:pt x="57" y="164"/>
                    </a:lnTo>
                    <a:lnTo>
                      <a:pt x="57" y="163"/>
                    </a:lnTo>
                    <a:lnTo>
                      <a:pt x="58" y="162"/>
                    </a:lnTo>
                    <a:lnTo>
                      <a:pt x="57" y="161"/>
                    </a:lnTo>
                    <a:lnTo>
                      <a:pt x="56" y="158"/>
                    </a:lnTo>
                    <a:lnTo>
                      <a:pt x="56" y="157"/>
                    </a:lnTo>
                    <a:lnTo>
                      <a:pt x="55" y="155"/>
                    </a:lnTo>
                    <a:lnTo>
                      <a:pt x="55" y="154"/>
                    </a:lnTo>
                    <a:lnTo>
                      <a:pt x="55" y="152"/>
                    </a:lnTo>
                    <a:lnTo>
                      <a:pt x="55" y="151"/>
                    </a:lnTo>
                    <a:lnTo>
                      <a:pt x="56" y="149"/>
                    </a:lnTo>
                    <a:lnTo>
                      <a:pt x="57" y="148"/>
                    </a:lnTo>
                    <a:lnTo>
                      <a:pt x="58" y="147"/>
                    </a:lnTo>
                    <a:lnTo>
                      <a:pt x="58" y="146"/>
                    </a:lnTo>
                    <a:lnTo>
                      <a:pt x="58" y="145"/>
                    </a:lnTo>
                    <a:lnTo>
                      <a:pt x="58" y="144"/>
                    </a:lnTo>
                    <a:lnTo>
                      <a:pt x="58" y="143"/>
                    </a:lnTo>
                    <a:lnTo>
                      <a:pt x="58" y="142"/>
                    </a:lnTo>
                    <a:lnTo>
                      <a:pt x="58" y="141"/>
                    </a:lnTo>
                    <a:lnTo>
                      <a:pt x="60" y="140"/>
                    </a:lnTo>
                    <a:lnTo>
                      <a:pt x="63" y="136"/>
                    </a:lnTo>
                    <a:lnTo>
                      <a:pt x="63" y="135"/>
                    </a:lnTo>
                    <a:lnTo>
                      <a:pt x="64" y="134"/>
                    </a:lnTo>
                    <a:lnTo>
                      <a:pt x="68" y="134"/>
                    </a:lnTo>
                    <a:lnTo>
                      <a:pt x="68" y="134"/>
                    </a:lnTo>
                    <a:lnTo>
                      <a:pt x="68" y="133"/>
                    </a:lnTo>
                    <a:lnTo>
                      <a:pt x="68" y="132"/>
                    </a:lnTo>
                    <a:lnTo>
                      <a:pt x="67" y="130"/>
                    </a:lnTo>
                    <a:lnTo>
                      <a:pt x="67" y="128"/>
                    </a:lnTo>
                    <a:lnTo>
                      <a:pt x="65" y="99"/>
                    </a:lnTo>
                    <a:lnTo>
                      <a:pt x="65" y="65"/>
                    </a:lnTo>
                    <a:lnTo>
                      <a:pt x="65" y="64"/>
                    </a:lnTo>
                    <a:lnTo>
                      <a:pt x="64" y="64"/>
                    </a:lnTo>
                    <a:lnTo>
                      <a:pt x="63" y="65"/>
                    </a:lnTo>
                    <a:lnTo>
                      <a:pt x="62" y="64"/>
                    </a:lnTo>
                    <a:lnTo>
                      <a:pt x="61" y="64"/>
                    </a:lnTo>
                    <a:lnTo>
                      <a:pt x="60" y="63"/>
                    </a:lnTo>
                    <a:lnTo>
                      <a:pt x="60" y="62"/>
                    </a:lnTo>
                    <a:lnTo>
                      <a:pt x="61" y="61"/>
                    </a:lnTo>
                    <a:lnTo>
                      <a:pt x="61" y="60"/>
                    </a:lnTo>
                    <a:lnTo>
                      <a:pt x="61" y="59"/>
                    </a:lnTo>
                    <a:lnTo>
                      <a:pt x="60" y="59"/>
                    </a:lnTo>
                    <a:lnTo>
                      <a:pt x="58" y="61"/>
                    </a:lnTo>
                    <a:lnTo>
                      <a:pt x="58" y="61"/>
                    </a:lnTo>
                    <a:lnTo>
                      <a:pt x="57" y="61"/>
                    </a:lnTo>
                    <a:lnTo>
                      <a:pt x="55" y="61"/>
                    </a:lnTo>
                    <a:lnTo>
                      <a:pt x="55" y="61"/>
                    </a:lnTo>
                    <a:lnTo>
                      <a:pt x="55" y="61"/>
                    </a:lnTo>
                    <a:lnTo>
                      <a:pt x="53" y="61"/>
                    </a:lnTo>
                    <a:lnTo>
                      <a:pt x="51" y="61"/>
                    </a:lnTo>
                    <a:lnTo>
                      <a:pt x="51" y="61"/>
                    </a:lnTo>
                    <a:lnTo>
                      <a:pt x="50" y="60"/>
                    </a:lnTo>
                    <a:lnTo>
                      <a:pt x="49" y="60"/>
                    </a:lnTo>
                    <a:lnTo>
                      <a:pt x="48" y="59"/>
                    </a:lnTo>
                    <a:lnTo>
                      <a:pt x="48" y="58"/>
                    </a:lnTo>
                    <a:lnTo>
                      <a:pt x="46" y="58"/>
                    </a:lnTo>
                    <a:lnTo>
                      <a:pt x="46" y="58"/>
                    </a:lnTo>
                    <a:lnTo>
                      <a:pt x="45" y="58"/>
                    </a:lnTo>
                    <a:lnTo>
                      <a:pt x="44" y="58"/>
                    </a:lnTo>
                    <a:lnTo>
                      <a:pt x="44" y="58"/>
                    </a:lnTo>
                    <a:lnTo>
                      <a:pt x="43" y="57"/>
                    </a:lnTo>
                    <a:lnTo>
                      <a:pt x="43" y="56"/>
                    </a:lnTo>
                    <a:lnTo>
                      <a:pt x="44" y="56"/>
                    </a:lnTo>
                    <a:lnTo>
                      <a:pt x="44" y="55"/>
                    </a:lnTo>
                    <a:lnTo>
                      <a:pt x="44" y="55"/>
                    </a:lnTo>
                    <a:lnTo>
                      <a:pt x="43" y="54"/>
                    </a:lnTo>
                    <a:lnTo>
                      <a:pt x="43" y="53"/>
                    </a:lnTo>
                    <a:lnTo>
                      <a:pt x="43" y="51"/>
                    </a:lnTo>
                    <a:lnTo>
                      <a:pt x="43" y="50"/>
                    </a:lnTo>
                    <a:lnTo>
                      <a:pt x="41" y="50"/>
                    </a:lnTo>
                    <a:lnTo>
                      <a:pt x="41" y="50"/>
                    </a:lnTo>
                    <a:lnTo>
                      <a:pt x="40" y="51"/>
                    </a:lnTo>
                    <a:lnTo>
                      <a:pt x="39" y="51"/>
                    </a:lnTo>
                    <a:lnTo>
                      <a:pt x="38" y="51"/>
                    </a:lnTo>
                    <a:lnTo>
                      <a:pt x="37" y="51"/>
                    </a:lnTo>
                    <a:lnTo>
                      <a:pt x="37" y="50"/>
                    </a:lnTo>
                    <a:lnTo>
                      <a:pt x="36" y="50"/>
                    </a:lnTo>
                    <a:lnTo>
                      <a:pt x="33" y="49"/>
                    </a:lnTo>
                    <a:lnTo>
                      <a:pt x="32" y="48"/>
                    </a:lnTo>
                    <a:lnTo>
                      <a:pt x="32" y="48"/>
                    </a:lnTo>
                    <a:lnTo>
                      <a:pt x="31" y="48"/>
                    </a:lnTo>
                    <a:lnTo>
                      <a:pt x="31" y="48"/>
                    </a:lnTo>
                    <a:lnTo>
                      <a:pt x="30" y="48"/>
                    </a:lnTo>
                    <a:lnTo>
                      <a:pt x="29" y="48"/>
                    </a:lnTo>
                    <a:lnTo>
                      <a:pt x="28" y="48"/>
                    </a:lnTo>
                    <a:lnTo>
                      <a:pt x="27" y="48"/>
                    </a:lnTo>
                    <a:lnTo>
                      <a:pt x="27" y="47"/>
                    </a:lnTo>
                    <a:lnTo>
                      <a:pt x="27" y="47"/>
                    </a:lnTo>
                    <a:lnTo>
                      <a:pt x="26" y="47"/>
                    </a:lnTo>
                    <a:lnTo>
                      <a:pt x="24" y="46"/>
                    </a:lnTo>
                    <a:lnTo>
                      <a:pt x="24" y="46"/>
                    </a:lnTo>
                    <a:lnTo>
                      <a:pt x="24" y="45"/>
                    </a:lnTo>
                    <a:lnTo>
                      <a:pt x="23" y="45"/>
                    </a:lnTo>
                    <a:lnTo>
                      <a:pt x="22" y="44"/>
                    </a:lnTo>
                    <a:lnTo>
                      <a:pt x="21" y="44"/>
                    </a:lnTo>
                    <a:lnTo>
                      <a:pt x="20" y="44"/>
                    </a:lnTo>
                    <a:lnTo>
                      <a:pt x="20" y="44"/>
                    </a:lnTo>
                    <a:lnTo>
                      <a:pt x="19" y="44"/>
                    </a:lnTo>
                    <a:lnTo>
                      <a:pt x="18" y="43"/>
                    </a:lnTo>
                    <a:lnTo>
                      <a:pt x="17" y="43"/>
                    </a:lnTo>
                    <a:lnTo>
                      <a:pt x="17" y="44"/>
                    </a:lnTo>
                    <a:lnTo>
                      <a:pt x="17" y="43"/>
                    </a:lnTo>
                    <a:lnTo>
                      <a:pt x="15" y="43"/>
                    </a:lnTo>
                    <a:lnTo>
                      <a:pt x="14" y="44"/>
                    </a:lnTo>
                    <a:lnTo>
                      <a:pt x="13" y="44"/>
                    </a:lnTo>
                    <a:lnTo>
                      <a:pt x="13" y="43"/>
                    </a:lnTo>
                    <a:lnTo>
                      <a:pt x="13" y="42"/>
                    </a:lnTo>
                    <a:lnTo>
                      <a:pt x="13" y="41"/>
                    </a:lnTo>
                    <a:lnTo>
                      <a:pt x="12" y="41"/>
                    </a:lnTo>
                    <a:lnTo>
                      <a:pt x="12" y="40"/>
                    </a:lnTo>
                    <a:lnTo>
                      <a:pt x="11" y="39"/>
                    </a:lnTo>
                    <a:lnTo>
                      <a:pt x="10" y="38"/>
                    </a:lnTo>
                    <a:lnTo>
                      <a:pt x="10" y="37"/>
                    </a:lnTo>
                    <a:lnTo>
                      <a:pt x="10" y="37"/>
                    </a:lnTo>
                    <a:lnTo>
                      <a:pt x="9" y="37"/>
                    </a:lnTo>
                    <a:lnTo>
                      <a:pt x="8" y="36"/>
                    </a:lnTo>
                    <a:lnTo>
                      <a:pt x="8" y="35"/>
                    </a:lnTo>
                    <a:lnTo>
                      <a:pt x="7" y="35"/>
                    </a:lnTo>
                    <a:lnTo>
                      <a:pt x="6" y="35"/>
                    </a:lnTo>
                    <a:lnTo>
                      <a:pt x="5" y="35"/>
                    </a:lnTo>
                    <a:lnTo>
                      <a:pt x="4" y="35"/>
                    </a:lnTo>
                    <a:lnTo>
                      <a:pt x="3" y="34"/>
                    </a:lnTo>
                    <a:lnTo>
                      <a:pt x="2" y="34"/>
                    </a:lnTo>
                    <a:lnTo>
                      <a:pt x="0" y="35"/>
                    </a:lnTo>
                    <a:lnTo>
                      <a:pt x="0" y="35"/>
                    </a:lnTo>
                    <a:lnTo>
                      <a:pt x="0" y="34"/>
                    </a:lnTo>
                    <a:lnTo>
                      <a:pt x="0" y="34"/>
                    </a:lnTo>
                    <a:lnTo>
                      <a:pt x="0" y="33"/>
                    </a:lnTo>
                    <a:lnTo>
                      <a:pt x="2" y="33"/>
                    </a:lnTo>
                    <a:lnTo>
                      <a:pt x="2" y="32"/>
                    </a:lnTo>
                    <a:lnTo>
                      <a:pt x="2" y="31"/>
                    </a:lnTo>
                    <a:lnTo>
                      <a:pt x="1" y="30"/>
                    </a:lnTo>
                    <a:lnTo>
                      <a:pt x="2" y="30"/>
                    </a:lnTo>
                    <a:lnTo>
                      <a:pt x="2" y="30"/>
                    </a:lnTo>
                    <a:lnTo>
                      <a:pt x="2" y="29"/>
                    </a:lnTo>
                    <a:lnTo>
                      <a:pt x="2" y="28"/>
                    </a:lnTo>
                    <a:lnTo>
                      <a:pt x="1" y="28"/>
                    </a:lnTo>
                    <a:lnTo>
                      <a:pt x="0" y="28"/>
                    </a:lnTo>
                    <a:lnTo>
                      <a:pt x="0" y="27"/>
                    </a:lnTo>
                    <a:lnTo>
                      <a:pt x="0" y="27"/>
                    </a:lnTo>
                    <a:lnTo>
                      <a:pt x="1" y="26"/>
                    </a:lnTo>
                    <a:lnTo>
                      <a:pt x="1" y="25"/>
                    </a:lnTo>
                    <a:lnTo>
                      <a:pt x="2" y="24"/>
                    </a:lnTo>
                    <a:lnTo>
                      <a:pt x="1" y="24"/>
                    </a:lnTo>
                    <a:lnTo>
                      <a:pt x="1" y="23"/>
                    </a:lnTo>
                    <a:lnTo>
                      <a:pt x="2" y="22"/>
                    </a:lnTo>
                    <a:lnTo>
                      <a:pt x="3" y="21"/>
                    </a:lnTo>
                    <a:lnTo>
                      <a:pt x="3" y="20"/>
                    </a:lnTo>
                    <a:lnTo>
                      <a:pt x="3" y="20"/>
                    </a:lnTo>
                    <a:lnTo>
                      <a:pt x="3" y="19"/>
                    </a:lnTo>
                    <a:lnTo>
                      <a:pt x="3" y="18"/>
                    </a:lnTo>
                    <a:lnTo>
                      <a:pt x="4" y="17"/>
                    </a:lnTo>
                    <a:lnTo>
                      <a:pt x="4" y="18"/>
                    </a:lnTo>
                    <a:lnTo>
                      <a:pt x="5" y="17"/>
                    </a:lnTo>
                    <a:lnTo>
                      <a:pt x="6" y="17"/>
                    </a:lnTo>
                    <a:lnTo>
                      <a:pt x="7" y="18"/>
                    </a:lnTo>
                    <a:lnTo>
                      <a:pt x="8" y="18"/>
                    </a:lnTo>
                    <a:lnTo>
                      <a:pt x="9" y="19"/>
                    </a:lnTo>
                    <a:lnTo>
                      <a:pt x="10" y="18"/>
                    </a:lnTo>
                    <a:lnTo>
                      <a:pt x="10" y="17"/>
                    </a:lnTo>
                    <a:lnTo>
                      <a:pt x="11" y="17"/>
                    </a:lnTo>
                    <a:lnTo>
                      <a:pt x="12" y="17"/>
                    </a:lnTo>
                    <a:lnTo>
                      <a:pt x="13" y="17"/>
                    </a:lnTo>
                    <a:lnTo>
                      <a:pt x="13" y="17"/>
                    </a:lnTo>
                    <a:lnTo>
                      <a:pt x="14" y="18"/>
                    </a:lnTo>
                    <a:lnTo>
                      <a:pt x="15" y="18"/>
                    </a:lnTo>
                    <a:lnTo>
                      <a:pt x="16" y="18"/>
                    </a:lnTo>
                    <a:lnTo>
                      <a:pt x="17" y="18"/>
                    </a:lnTo>
                    <a:lnTo>
                      <a:pt x="17" y="17"/>
                    </a:lnTo>
                    <a:lnTo>
                      <a:pt x="18" y="18"/>
                    </a:lnTo>
                    <a:lnTo>
                      <a:pt x="19" y="17"/>
                    </a:lnTo>
                    <a:lnTo>
                      <a:pt x="20" y="17"/>
                    </a:lnTo>
                    <a:lnTo>
                      <a:pt x="20" y="17"/>
                    </a:lnTo>
                    <a:lnTo>
                      <a:pt x="20" y="16"/>
                    </a:lnTo>
                    <a:lnTo>
                      <a:pt x="21" y="15"/>
                    </a:lnTo>
                    <a:lnTo>
                      <a:pt x="22" y="15"/>
                    </a:lnTo>
                    <a:lnTo>
                      <a:pt x="23" y="15"/>
                    </a:lnTo>
                    <a:lnTo>
                      <a:pt x="23" y="14"/>
                    </a:lnTo>
                    <a:lnTo>
                      <a:pt x="23" y="13"/>
                    </a:lnTo>
                    <a:lnTo>
                      <a:pt x="24" y="14"/>
                    </a:lnTo>
                    <a:lnTo>
                      <a:pt x="24" y="14"/>
                    </a:lnTo>
                    <a:lnTo>
                      <a:pt x="25" y="14"/>
                    </a:lnTo>
                    <a:lnTo>
                      <a:pt x="25" y="13"/>
                    </a:lnTo>
                    <a:lnTo>
                      <a:pt x="25" y="12"/>
                    </a:lnTo>
                    <a:lnTo>
                      <a:pt x="26" y="10"/>
                    </a:lnTo>
                    <a:lnTo>
                      <a:pt x="27" y="10"/>
                    </a:lnTo>
                    <a:lnTo>
                      <a:pt x="27" y="9"/>
                    </a:lnTo>
                    <a:lnTo>
                      <a:pt x="27" y="8"/>
                    </a:lnTo>
                    <a:lnTo>
                      <a:pt x="27" y="7"/>
                    </a:lnTo>
                    <a:lnTo>
                      <a:pt x="27" y="6"/>
                    </a:lnTo>
                    <a:lnTo>
                      <a:pt x="27" y="6"/>
                    </a:lnTo>
                    <a:lnTo>
                      <a:pt x="27" y="5"/>
                    </a:lnTo>
                    <a:lnTo>
                      <a:pt x="26" y="4"/>
                    </a:lnTo>
                    <a:lnTo>
                      <a:pt x="27" y="3"/>
                    </a:lnTo>
                    <a:lnTo>
                      <a:pt x="27" y="3"/>
                    </a:lnTo>
                    <a:lnTo>
                      <a:pt x="28" y="3"/>
                    </a:lnTo>
                    <a:lnTo>
                      <a:pt x="29" y="2"/>
                    </a:lnTo>
                    <a:lnTo>
                      <a:pt x="30" y="2"/>
                    </a:lnTo>
                    <a:lnTo>
                      <a:pt x="31" y="1"/>
                    </a:lnTo>
                    <a:lnTo>
                      <a:pt x="31" y="1"/>
                    </a:lnTo>
                    <a:lnTo>
                      <a:pt x="32" y="1"/>
                    </a:lnTo>
                    <a:lnTo>
                      <a:pt x="33" y="1"/>
                    </a:lnTo>
                    <a:lnTo>
                      <a:pt x="34" y="2"/>
                    </a:lnTo>
                    <a:lnTo>
                      <a:pt x="34" y="3"/>
                    </a:lnTo>
                    <a:lnTo>
                      <a:pt x="35" y="3"/>
                    </a:lnTo>
                    <a:lnTo>
                      <a:pt x="36" y="3"/>
                    </a:lnTo>
                    <a:lnTo>
                      <a:pt x="37" y="3"/>
                    </a:lnTo>
                    <a:lnTo>
                      <a:pt x="37" y="2"/>
                    </a:lnTo>
                    <a:lnTo>
                      <a:pt x="38" y="2"/>
                    </a:lnTo>
                    <a:lnTo>
                      <a:pt x="40" y="2"/>
                    </a:lnTo>
                    <a:lnTo>
                      <a:pt x="40" y="1"/>
                    </a:lnTo>
                    <a:lnTo>
                      <a:pt x="41" y="1"/>
                    </a:lnTo>
                    <a:lnTo>
                      <a:pt x="41" y="0"/>
                    </a:lnTo>
                    <a:lnTo>
                      <a:pt x="43" y="1"/>
                    </a:lnTo>
                    <a:lnTo>
                      <a:pt x="44" y="1"/>
                    </a:lnTo>
                    <a:lnTo>
                      <a:pt x="44" y="2"/>
                    </a:lnTo>
                    <a:lnTo>
                      <a:pt x="44" y="3"/>
                    </a:lnTo>
                    <a:lnTo>
                      <a:pt x="45" y="3"/>
                    </a:lnTo>
                    <a:lnTo>
                      <a:pt x="46" y="4"/>
                    </a:lnTo>
                    <a:lnTo>
                      <a:pt x="47" y="4"/>
                    </a:lnTo>
                    <a:lnTo>
                      <a:pt x="48" y="3"/>
                    </a:lnTo>
                    <a:lnTo>
                      <a:pt x="49" y="3"/>
                    </a:lnTo>
                    <a:lnTo>
                      <a:pt x="50" y="3"/>
                    </a:lnTo>
                    <a:lnTo>
                      <a:pt x="51" y="3"/>
                    </a:lnTo>
                    <a:lnTo>
                      <a:pt x="52" y="3"/>
                    </a:lnTo>
                    <a:lnTo>
                      <a:pt x="52" y="2"/>
                    </a:lnTo>
                    <a:lnTo>
                      <a:pt x="54" y="2"/>
                    </a:lnTo>
                    <a:lnTo>
                      <a:pt x="55" y="3"/>
                    </a:lnTo>
                    <a:lnTo>
                      <a:pt x="55" y="3"/>
                    </a:lnTo>
                    <a:lnTo>
                      <a:pt x="56" y="3"/>
                    </a:lnTo>
                    <a:lnTo>
                      <a:pt x="57" y="3"/>
                    </a:lnTo>
                    <a:lnTo>
                      <a:pt x="58" y="3"/>
                    </a:lnTo>
                    <a:lnTo>
                      <a:pt x="58" y="3"/>
                    </a:lnTo>
                    <a:lnTo>
                      <a:pt x="59" y="3"/>
                    </a:lnTo>
                    <a:lnTo>
                      <a:pt x="60" y="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37" name="Freeform 995">
                <a:extLst>
                  <a:ext uri="{FF2B5EF4-FFF2-40B4-BE49-F238E27FC236}">
                    <a16:creationId xmlns:a16="http://schemas.microsoft.com/office/drawing/2014/main" id="{468E123B-7A2B-4ABE-8BCD-1EEC795C0134}"/>
                  </a:ext>
                </a:extLst>
              </p:cNvPr>
              <p:cNvSpPr>
                <a:spLocks/>
              </p:cNvSpPr>
              <p:nvPr/>
            </p:nvSpPr>
            <p:spPr bwMode="auto">
              <a:xfrm>
                <a:off x="4800" y="1834"/>
                <a:ext cx="185" cy="383"/>
              </a:xfrm>
              <a:custGeom>
                <a:avLst/>
                <a:gdLst>
                  <a:gd name="T0" fmla="*/ 102 w 185"/>
                  <a:gd name="T1" fmla="*/ 83 h 383"/>
                  <a:gd name="T2" fmla="*/ 99 w 185"/>
                  <a:gd name="T3" fmla="*/ 101 h 383"/>
                  <a:gd name="T4" fmla="*/ 83 w 185"/>
                  <a:gd name="T5" fmla="*/ 119 h 383"/>
                  <a:gd name="T6" fmla="*/ 92 w 185"/>
                  <a:gd name="T7" fmla="*/ 128 h 383"/>
                  <a:gd name="T8" fmla="*/ 101 w 185"/>
                  <a:gd name="T9" fmla="*/ 124 h 383"/>
                  <a:gd name="T10" fmla="*/ 114 w 185"/>
                  <a:gd name="T11" fmla="*/ 115 h 383"/>
                  <a:gd name="T12" fmla="*/ 132 w 185"/>
                  <a:gd name="T13" fmla="*/ 131 h 383"/>
                  <a:gd name="T14" fmla="*/ 139 w 185"/>
                  <a:gd name="T15" fmla="*/ 145 h 383"/>
                  <a:gd name="T16" fmla="*/ 144 w 185"/>
                  <a:gd name="T17" fmla="*/ 159 h 383"/>
                  <a:gd name="T18" fmla="*/ 155 w 185"/>
                  <a:gd name="T19" fmla="*/ 170 h 383"/>
                  <a:gd name="T20" fmla="*/ 162 w 185"/>
                  <a:gd name="T21" fmla="*/ 189 h 383"/>
                  <a:gd name="T22" fmla="*/ 159 w 185"/>
                  <a:gd name="T23" fmla="*/ 206 h 383"/>
                  <a:gd name="T24" fmla="*/ 159 w 185"/>
                  <a:gd name="T25" fmla="*/ 224 h 383"/>
                  <a:gd name="T26" fmla="*/ 161 w 185"/>
                  <a:gd name="T27" fmla="*/ 238 h 383"/>
                  <a:gd name="T28" fmla="*/ 171 w 185"/>
                  <a:gd name="T29" fmla="*/ 253 h 383"/>
                  <a:gd name="T30" fmla="*/ 181 w 185"/>
                  <a:gd name="T31" fmla="*/ 269 h 383"/>
                  <a:gd name="T32" fmla="*/ 183 w 185"/>
                  <a:gd name="T33" fmla="*/ 290 h 383"/>
                  <a:gd name="T34" fmla="*/ 177 w 185"/>
                  <a:gd name="T35" fmla="*/ 307 h 383"/>
                  <a:gd name="T36" fmla="*/ 163 w 185"/>
                  <a:gd name="T37" fmla="*/ 328 h 383"/>
                  <a:gd name="T38" fmla="*/ 164 w 185"/>
                  <a:gd name="T39" fmla="*/ 351 h 383"/>
                  <a:gd name="T40" fmla="*/ 160 w 185"/>
                  <a:gd name="T41" fmla="*/ 376 h 383"/>
                  <a:gd name="T42" fmla="*/ 129 w 185"/>
                  <a:gd name="T43" fmla="*/ 370 h 383"/>
                  <a:gd name="T44" fmla="*/ 110 w 185"/>
                  <a:gd name="T45" fmla="*/ 376 h 383"/>
                  <a:gd name="T46" fmla="*/ 96 w 185"/>
                  <a:gd name="T47" fmla="*/ 351 h 383"/>
                  <a:gd name="T48" fmla="*/ 88 w 185"/>
                  <a:gd name="T49" fmla="*/ 334 h 383"/>
                  <a:gd name="T50" fmla="*/ 80 w 185"/>
                  <a:gd name="T51" fmla="*/ 319 h 383"/>
                  <a:gd name="T52" fmla="*/ 72 w 185"/>
                  <a:gd name="T53" fmla="*/ 302 h 383"/>
                  <a:gd name="T54" fmla="*/ 58 w 185"/>
                  <a:gd name="T55" fmla="*/ 289 h 383"/>
                  <a:gd name="T56" fmla="*/ 49 w 185"/>
                  <a:gd name="T57" fmla="*/ 271 h 383"/>
                  <a:gd name="T58" fmla="*/ 33 w 185"/>
                  <a:gd name="T59" fmla="*/ 256 h 383"/>
                  <a:gd name="T60" fmla="*/ 27 w 185"/>
                  <a:gd name="T61" fmla="*/ 242 h 383"/>
                  <a:gd name="T62" fmla="*/ 16 w 185"/>
                  <a:gd name="T63" fmla="*/ 231 h 383"/>
                  <a:gd name="T64" fmla="*/ 13 w 185"/>
                  <a:gd name="T65" fmla="*/ 213 h 383"/>
                  <a:gd name="T66" fmla="*/ 2 w 185"/>
                  <a:gd name="T67" fmla="*/ 196 h 383"/>
                  <a:gd name="T68" fmla="*/ 4 w 185"/>
                  <a:gd name="T69" fmla="*/ 175 h 383"/>
                  <a:gd name="T70" fmla="*/ 5 w 185"/>
                  <a:gd name="T71" fmla="*/ 162 h 383"/>
                  <a:gd name="T72" fmla="*/ 5 w 185"/>
                  <a:gd name="T73" fmla="*/ 152 h 383"/>
                  <a:gd name="T74" fmla="*/ 15 w 185"/>
                  <a:gd name="T75" fmla="*/ 156 h 383"/>
                  <a:gd name="T76" fmla="*/ 24 w 185"/>
                  <a:gd name="T77" fmla="*/ 143 h 383"/>
                  <a:gd name="T78" fmla="*/ 36 w 185"/>
                  <a:gd name="T79" fmla="*/ 135 h 383"/>
                  <a:gd name="T80" fmla="*/ 44 w 185"/>
                  <a:gd name="T81" fmla="*/ 136 h 383"/>
                  <a:gd name="T82" fmla="*/ 53 w 185"/>
                  <a:gd name="T83" fmla="*/ 141 h 383"/>
                  <a:gd name="T84" fmla="*/ 56 w 185"/>
                  <a:gd name="T85" fmla="*/ 130 h 383"/>
                  <a:gd name="T86" fmla="*/ 59 w 185"/>
                  <a:gd name="T87" fmla="*/ 123 h 383"/>
                  <a:gd name="T88" fmla="*/ 61 w 185"/>
                  <a:gd name="T89" fmla="*/ 117 h 383"/>
                  <a:gd name="T90" fmla="*/ 60 w 185"/>
                  <a:gd name="T91" fmla="*/ 108 h 383"/>
                  <a:gd name="T92" fmla="*/ 58 w 185"/>
                  <a:gd name="T93" fmla="*/ 101 h 383"/>
                  <a:gd name="T94" fmla="*/ 55 w 185"/>
                  <a:gd name="T95" fmla="*/ 92 h 383"/>
                  <a:gd name="T96" fmla="*/ 54 w 185"/>
                  <a:gd name="T97" fmla="*/ 83 h 383"/>
                  <a:gd name="T98" fmla="*/ 58 w 185"/>
                  <a:gd name="T99" fmla="*/ 72 h 383"/>
                  <a:gd name="T100" fmla="*/ 48 w 185"/>
                  <a:gd name="T101" fmla="*/ 69 h 383"/>
                  <a:gd name="T102" fmla="*/ 36 w 185"/>
                  <a:gd name="T103" fmla="*/ 64 h 383"/>
                  <a:gd name="T104" fmla="*/ 30 w 185"/>
                  <a:gd name="T105" fmla="*/ 51 h 383"/>
                  <a:gd name="T106" fmla="*/ 30 w 185"/>
                  <a:gd name="T107" fmla="*/ 28 h 383"/>
                  <a:gd name="T108" fmla="*/ 46 w 185"/>
                  <a:gd name="T109" fmla="*/ 6 h 383"/>
                  <a:gd name="T110" fmla="*/ 57 w 185"/>
                  <a:gd name="T111" fmla="*/ 2 h 383"/>
                  <a:gd name="T112" fmla="*/ 58 w 185"/>
                  <a:gd name="T113" fmla="*/ 5 h 383"/>
                  <a:gd name="T114" fmla="*/ 65 w 185"/>
                  <a:gd name="T115" fmla="*/ 5 h 383"/>
                  <a:gd name="T116" fmla="*/ 81 w 185"/>
                  <a:gd name="T117" fmla="*/ 17 h 383"/>
                  <a:gd name="T118" fmla="*/ 109 w 185"/>
                  <a:gd name="T119" fmla="*/ 16 h 383"/>
                  <a:gd name="T120" fmla="*/ 117 w 185"/>
                  <a:gd name="T121" fmla="*/ 32 h 383"/>
                  <a:gd name="T122" fmla="*/ 113 w 185"/>
                  <a:gd name="T123" fmla="*/ 6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5" h="383">
                    <a:moveTo>
                      <a:pt x="113" y="79"/>
                    </a:moveTo>
                    <a:lnTo>
                      <a:pt x="113" y="79"/>
                    </a:lnTo>
                    <a:lnTo>
                      <a:pt x="112" y="79"/>
                    </a:lnTo>
                    <a:lnTo>
                      <a:pt x="111" y="79"/>
                    </a:lnTo>
                    <a:lnTo>
                      <a:pt x="110" y="79"/>
                    </a:lnTo>
                    <a:lnTo>
                      <a:pt x="109" y="79"/>
                    </a:lnTo>
                    <a:lnTo>
                      <a:pt x="109" y="79"/>
                    </a:lnTo>
                    <a:lnTo>
                      <a:pt x="108" y="78"/>
                    </a:lnTo>
                    <a:lnTo>
                      <a:pt x="107" y="77"/>
                    </a:lnTo>
                    <a:lnTo>
                      <a:pt x="106" y="76"/>
                    </a:lnTo>
                    <a:lnTo>
                      <a:pt x="106" y="76"/>
                    </a:lnTo>
                    <a:lnTo>
                      <a:pt x="105" y="76"/>
                    </a:lnTo>
                    <a:lnTo>
                      <a:pt x="104" y="76"/>
                    </a:lnTo>
                    <a:lnTo>
                      <a:pt x="103" y="75"/>
                    </a:lnTo>
                    <a:lnTo>
                      <a:pt x="102" y="75"/>
                    </a:lnTo>
                    <a:lnTo>
                      <a:pt x="102" y="75"/>
                    </a:lnTo>
                    <a:lnTo>
                      <a:pt x="102" y="76"/>
                    </a:lnTo>
                    <a:lnTo>
                      <a:pt x="101" y="77"/>
                    </a:lnTo>
                    <a:lnTo>
                      <a:pt x="101" y="78"/>
                    </a:lnTo>
                    <a:lnTo>
                      <a:pt x="100" y="79"/>
                    </a:lnTo>
                    <a:lnTo>
                      <a:pt x="101" y="79"/>
                    </a:lnTo>
                    <a:lnTo>
                      <a:pt x="102" y="80"/>
                    </a:lnTo>
                    <a:lnTo>
                      <a:pt x="102" y="81"/>
                    </a:lnTo>
                    <a:lnTo>
                      <a:pt x="102" y="83"/>
                    </a:lnTo>
                    <a:lnTo>
                      <a:pt x="103" y="83"/>
                    </a:lnTo>
                    <a:lnTo>
                      <a:pt x="104" y="84"/>
                    </a:lnTo>
                    <a:lnTo>
                      <a:pt x="104" y="85"/>
                    </a:lnTo>
                    <a:lnTo>
                      <a:pt x="103" y="89"/>
                    </a:lnTo>
                    <a:lnTo>
                      <a:pt x="103" y="90"/>
                    </a:lnTo>
                    <a:lnTo>
                      <a:pt x="102" y="90"/>
                    </a:lnTo>
                    <a:lnTo>
                      <a:pt x="102" y="90"/>
                    </a:lnTo>
                    <a:lnTo>
                      <a:pt x="100" y="90"/>
                    </a:lnTo>
                    <a:lnTo>
                      <a:pt x="100" y="89"/>
                    </a:lnTo>
                    <a:lnTo>
                      <a:pt x="99" y="88"/>
                    </a:lnTo>
                    <a:lnTo>
                      <a:pt x="99" y="88"/>
                    </a:lnTo>
                    <a:lnTo>
                      <a:pt x="98" y="88"/>
                    </a:lnTo>
                    <a:lnTo>
                      <a:pt x="98" y="89"/>
                    </a:lnTo>
                    <a:lnTo>
                      <a:pt x="97" y="90"/>
                    </a:lnTo>
                    <a:lnTo>
                      <a:pt x="97" y="93"/>
                    </a:lnTo>
                    <a:lnTo>
                      <a:pt x="97" y="93"/>
                    </a:lnTo>
                    <a:lnTo>
                      <a:pt x="97" y="95"/>
                    </a:lnTo>
                    <a:lnTo>
                      <a:pt x="96" y="97"/>
                    </a:lnTo>
                    <a:lnTo>
                      <a:pt x="97" y="97"/>
                    </a:lnTo>
                    <a:lnTo>
                      <a:pt x="99" y="98"/>
                    </a:lnTo>
                    <a:lnTo>
                      <a:pt x="99" y="99"/>
                    </a:lnTo>
                    <a:lnTo>
                      <a:pt x="100" y="100"/>
                    </a:lnTo>
                    <a:lnTo>
                      <a:pt x="100" y="100"/>
                    </a:lnTo>
                    <a:lnTo>
                      <a:pt x="99" y="101"/>
                    </a:lnTo>
                    <a:lnTo>
                      <a:pt x="99" y="102"/>
                    </a:lnTo>
                    <a:lnTo>
                      <a:pt x="99" y="103"/>
                    </a:lnTo>
                    <a:lnTo>
                      <a:pt x="98" y="104"/>
                    </a:lnTo>
                    <a:lnTo>
                      <a:pt x="98" y="104"/>
                    </a:lnTo>
                    <a:lnTo>
                      <a:pt x="98" y="105"/>
                    </a:lnTo>
                    <a:lnTo>
                      <a:pt x="97" y="106"/>
                    </a:lnTo>
                    <a:lnTo>
                      <a:pt x="96" y="106"/>
                    </a:lnTo>
                    <a:lnTo>
                      <a:pt x="96" y="106"/>
                    </a:lnTo>
                    <a:lnTo>
                      <a:pt x="94" y="107"/>
                    </a:lnTo>
                    <a:lnTo>
                      <a:pt x="93" y="107"/>
                    </a:lnTo>
                    <a:lnTo>
                      <a:pt x="92" y="108"/>
                    </a:lnTo>
                    <a:lnTo>
                      <a:pt x="92" y="109"/>
                    </a:lnTo>
                    <a:lnTo>
                      <a:pt x="92" y="110"/>
                    </a:lnTo>
                    <a:lnTo>
                      <a:pt x="92" y="110"/>
                    </a:lnTo>
                    <a:lnTo>
                      <a:pt x="92" y="111"/>
                    </a:lnTo>
                    <a:lnTo>
                      <a:pt x="92" y="112"/>
                    </a:lnTo>
                    <a:lnTo>
                      <a:pt x="91" y="113"/>
                    </a:lnTo>
                    <a:lnTo>
                      <a:pt x="89" y="113"/>
                    </a:lnTo>
                    <a:lnTo>
                      <a:pt x="88" y="114"/>
                    </a:lnTo>
                    <a:lnTo>
                      <a:pt x="85" y="114"/>
                    </a:lnTo>
                    <a:lnTo>
                      <a:pt x="85" y="114"/>
                    </a:lnTo>
                    <a:lnTo>
                      <a:pt x="84" y="116"/>
                    </a:lnTo>
                    <a:lnTo>
                      <a:pt x="83" y="117"/>
                    </a:lnTo>
                    <a:lnTo>
                      <a:pt x="83" y="119"/>
                    </a:lnTo>
                    <a:lnTo>
                      <a:pt x="83" y="120"/>
                    </a:lnTo>
                    <a:lnTo>
                      <a:pt x="82" y="121"/>
                    </a:lnTo>
                    <a:lnTo>
                      <a:pt x="82" y="121"/>
                    </a:lnTo>
                    <a:lnTo>
                      <a:pt x="83" y="122"/>
                    </a:lnTo>
                    <a:lnTo>
                      <a:pt x="83" y="123"/>
                    </a:lnTo>
                    <a:lnTo>
                      <a:pt x="82" y="124"/>
                    </a:lnTo>
                    <a:lnTo>
                      <a:pt x="83" y="124"/>
                    </a:lnTo>
                    <a:lnTo>
                      <a:pt x="84" y="125"/>
                    </a:lnTo>
                    <a:lnTo>
                      <a:pt x="85" y="125"/>
                    </a:lnTo>
                    <a:lnTo>
                      <a:pt x="85" y="125"/>
                    </a:lnTo>
                    <a:lnTo>
                      <a:pt x="86" y="126"/>
                    </a:lnTo>
                    <a:lnTo>
                      <a:pt x="87" y="128"/>
                    </a:lnTo>
                    <a:lnTo>
                      <a:pt x="88" y="128"/>
                    </a:lnTo>
                    <a:lnTo>
                      <a:pt x="89" y="128"/>
                    </a:lnTo>
                    <a:lnTo>
                      <a:pt x="89" y="129"/>
                    </a:lnTo>
                    <a:lnTo>
                      <a:pt x="88" y="129"/>
                    </a:lnTo>
                    <a:lnTo>
                      <a:pt x="88" y="130"/>
                    </a:lnTo>
                    <a:lnTo>
                      <a:pt x="89" y="131"/>
                    </a:lnTo>
                    <a:lnTo>
                      <a:pt x="89" y="131"/>
                    </a:lnTo>
                    <a:lnTo>
                      <a:pt x="89" y="130"/>
                    </a:lnTo>
                    <a:lnTo>
                      <a:pt x="90" y="129"/>
                    </a:lnTo>
                    <a:lnTo>
                      <a:pt x="91" y="129"/>
                    </a:lnTo>
                    <a:lnTo>
                      <a:pt x="92" y="129"/>
                    </a:lnTo>
                    <a:lnTo>
                      <a:pt x="92" y="128"/>
                    </a:lnTo>
                    <a:lnTo>
                      <a:pt x="93" y="128"/>
                    </a:lnTo>
                    <a:lnTo>
                      <a:pt x="94" y="128"/>
                    </a:lnTo>
                    <a:lnTo>
                      <a:pt x="95" y="128"/>
                    </a:lnTo>
                    <a:lnTo>
                      <a:pt x="96" y="127"/>
                    </a:lnTo>
                    <a:lnTo>
                      <a:pt x="96" y="127"/>
                    </a:lnTo>
                    <a:lnTo>
                      <a:pt x="96" y="128"/>
                    </a:lnTo>
                    <a:lnTo>
                      <a:pt x="97" y="128"/>
                    </a:lnTo>
                    <a:lnTo>
                      <a:pt x="98" y="129"/>
                    </a:lnTo>
                    <a:lnTo>
                      <a:pt x="98" y="130"/>
                    </a:lnTo>
                    <a:lnTo>
                      <a:pt x="99" y="131"/>
                    </a:lnTo>
                    <a:lnTo>
                      <a:pt x="99" y="130"/>
                    </a:lnTo>
                    <a:lnTo>
                      <a:pt x="100" y="130"/>
                    </a:lnTo>
                    <a:lnTo>
                      <a:pt x="100" y="128"/>
                    </a:lnTo>
                    <a:lnTo>
                      <a:pt x="99" y="128"/>
                    </a:lnTo>
                    <a:lnTo>
                      <a:pt x="99" y="126"/>
                    </a:lnTo>
                    <a:lnTo>
                      <a:pt x="99" y="125"/>
                    </a:lnTo>
                    <a:lnTo>
                      <a:pt x="98" y="124"/>
                    </a:lnTo>
                    <a:lnTo>
                      <a:pt x="98" y="124"/>
                    </a:lnTo>
                    <a:lnTo>
                      <a:pt x="98" y="123"/>
                    </a:lnTo>
                    <a:lnTo>
                      <a:pt x="99" y="123"/>
                    </a:lnTo>
                    <a:lnTo>
                      <a:pt x="99" y="123"/>
                    </a:lnTo>
                    <a:lnTo>
                      <a:pt x="100" y="123"/>
                    </a:lnTo>
                    <a:lnTo>
                      <a:pt x="100" y="124"/>
                    </a:lnTo>
                    <a:lnTo>
                      <a:pt x="101" y="124"/>
                    </a:lnTo>
                    <a:lnTo>
                      <a:pt x="102" y="125"/>
                    </a:lnTo>
                    <a:lnTo>
                      <a:pt x="102" y="124"/>
                    </a:lnTo>
                    <a:lnTo>
                      <a:pt x="102" y="124"/>
                    </a:lnTo>
                    <a:lnTo>
                      <a:pt x="102" y="123"/>
                    </a:lnTo>
                    <a:lnTo>
                      <a:pt x="102" y="122"/>
                    </a:lnTo>
                    <a:lnTo>
                      <a:pt x="102" y="121"/>
                    </a:lnTo>
                    <a:lnTo>
                      <a:pt x="102" y="120"/>
                    </a:lnTo>
                    <a:lnTo>
                      <a:pt x="102" y="119"/>
                    </a:lnTo>
                    <a:lnTo>
                      <a:pt x="102" y="118"/>
                    </a:lnTo>
                    <a:lnTo>
                      <a:pt x="104" y="118"/>
                    </a:lnTo>
                    <a:lnTo>
                      <a:pt x="105" y="117"/>
                    </a:lnTo>
                    <a:lnTo>
                      <a:pt x="106" y="117"/>
                    </a:lnTo>
                    <a:lnTo>
                      <a:pt x="106" y="117"/>
                    </a:lnTo>
                    <a:lnTo>
                      <a:pt x="106" y="115"/>
                    </a:lnTo>
                    <a:lnTo>
                      <a:pt x="106" y="114"/>
                    </a:lnTo>
                    <a:lnTo>
                      <a:pt x="107" y="114"/>
                    </a:lnTo>
                    <a:lnTo>
                      <a:pt x="108" y="114"/>
                    </a:lnTo>
                    <a:lnTo>
                      <a:pt x="109" y="114"/>
                    </a:lnTo>
                    <a:lnTo>
                      <a:pt x="110" y="114"/>
                    </a:lnTo>
                    <a:lnTo>
                      <a:pt x="111" y="113"/>
                    </a:lnTo>
                    <a:lnTo>
                      <a:pt x="112" y="114"/>
                    </a:lnTo>
                    <a:lnTo>
                      <a:pt x="113" y="114"/>
                    </a:lnTo>
                    <a:lnTo>
                      <a:pt x="113" y="114"/>
                    </a:lnTo>
                    <a:lnTo>
                      <a:pt x="114" y="115"/>
                    </a:lnTo>
                    <a:lnTo>
                      <a:pt x="117" y="116"/>
                    </a:lnTo>
                    <a:lnTo>
                      <a:pt x="118" y="116"/>
                    </a:lnTo>
                    <a:lnTo>
                      <a:pt x="119" y="117"/>
                    </a:lnTo>
                    <a:lnTo>
                      <a:pt x="119" y="117"/>
                    </a:lnTo>
                    <a:lnTo>
                      <a:pt x="118" y="120"/>
                    </a:lnTo>
                    <a:lnTo>
                      <a:pt x="117" y="121"/>
                    </a:lnTo>
                    <a:lnTo>
                      <a:pt x="119" y="121"/>
                    </a:lnTo>
                    <a:lnTo>
                      <a:pt x="119" y="122"/>
                    </a:lnTo>
                    <a:lnTo>
                      <a:pt x="119" y="123"/>
                    </a:lnTo>
                    <a:lnTo>
                      <a:pt x="120" y="124"/>
                    </a:lnTo>
                    <a:lnTo>
                      <a:pt x="121" y="124"/>
                    </a:lnTo>
                    <a:lnTo>
                      <a:pt x="122" y="124"/>
                    </a:lnTo>
                    <a:lnTo>
                      <a:pt x="123" y="125"/>
                    </a:lnTo>
                    <a:lnTo>
                      <a:pt x="124" y="128"/>
                    </a:lnTo>
                    <a:lnTo>
                      <a:pt x="125" y="128"/>
                    </a:lnTo>
                    <a:lnTo>
                      <a:pt x="127" y="128"/>
                    </a:lnTo>
                    <a:lnTo>
                      <a:pt x="127" y="129"/>
                    </a:lnTo>
                    <a:lnTo>
                      <a:pt x="128" y="130"/>
                    </a:lnTo>
                    <a:lnTo>
                      <a:pt x="128" y="131"/>
                    </a:lnTo>
                    <a:lnTo>
                      <a:pt x="128" y="131"/>
                    </a:lnTo>
                    <a:lnTo>
                      <a:pt x="130" y="131"/>
                    </a:lnTo>
                    <a:lnTo>
                      <a:pt x="130" y="131"/>
                    </a:lnTo>
                    <a:lnTo>
                      <a:pt x="131" y="131"/>
                    </a:lnTo>
                    <a:lnTo>
                      <a:pt x="132" y="131"/>
                    </a:lnTo>
                    <a:lnTo>
                      <a:pt x="133" y="132"/>
                    </a:lnTo>
                    <a:lnTo>
                      <a:pt x="133" y="133"/>
                    </a:lnTo>
                    <a:lnTo>
                      <a:pt x="132" y="132"/>
                    </a:lnTo>
                    <a:lnTo>
                      <a:pt x="132" y="133"/>
                    </a:lnTo>
                    <a:lnTo>
                      <a:pt x="133" y="134"/>
                    </a:lnTo>
                    <a:lnTo>
                      <a:pt x="133" y="135"/>
                    </a:lnTo>
                    <a:lnTo>
                      <a:pt x="133" y="135"/>
                    </a:lnTo>
                    <a:lnTo>
                      <a:pt x="133" y="136"/>
                    </a:lnTo>
                    <a:lnTo>
                      <a:pt x="133" y="137"/>
                    </a:lnTo>
                    <a:lnTo>
                      <a:pt x="133" y="138"/>
                    </a:lnTo>
                    <a:lnTo>
                      <a:pt x="133" y="139"/>
                    </a:lnTo>
                    <a:lnTo>
                      <a:pt x="133" y="142"/>
                    </a:lnTo>
                    <a:lnTo>
                      <a:pt x="133" y="144"/>
                    </a:lnTo>
                    <a:lnTo>
                      <a:pt x="134" y="144"/>
                    </a:lnTo>
                    <a:lnTo>
                      <a:pt x="134" y="145"/>
                    </a:lnTo>
                    <a:lnTo>
                      <a:pt x="135" y="144"/>
                    </a:lnTo>
                    <a:lnTo>
                      <a:pt x="135" y="143"/>
                    </a:lnTo>
                    <a:lnTo>
                      <a:pt x="136" y="143"/>
                    </a:lnTo>
                    <a:lnTo>
                      <a:pt x="136" y="144"/>
                    </a:lnTo>
                    <a:lnTo>
                      <a:pt x="137" y="145"/>
                    </a:lnTo>
                    <a:lnTo>
                      <a:pt x="137" y="145"/>
                    </a:lnTo>
                    <a:lnTo>
                      <a:pt x="137" y="146"/>
                    </a:lnTo>
                    <a:lnTo>
                      <a:pt x="138" y="146"/>
                    </a:lnTo>
                    <a:lnTo>
                      <a:pt x="139" y="145"/>
                    </a:lnTo>
                    <a:lnTo>
                      <a:pt x="139" y="145"/>
                    </a:lnTo>
                    <a:lnTo>
                      <a:pt x="139" y="144"/>
                    </a:lnTo>
                    <a:lnTo>
                      <a:pt x="140" y="144"/>
                    </a:lnTo>
                    <a:lnTo>
                      <a:pt x="140" y="144"/>
                    </a:lnTo>
                    <a:lnTo>
                      <a:pt x="141" y="145"/>
                    </a:lnTo>
                    <a:lnTo>
                      <a:pt x="141" y="145"/>
                    </a:lnTo>
                    <a:lnTo>
                      <a:pt x="142" y="146"/>
                    </a:lnTo>
                    <a:lnTo>
                      <a:pt x="141" y="147"/>
                    </a:lnTo>
                    <a:lnTo>
                      <a:pt x="142" y="147"/>
                    </a:lnTo>
                    <a:lnTo>
                      <a:pt x="143" y="148"/>
                    </a:lnTo>
                    <a:lnTo>
                      <a:pt x="142" y="148"/>
                    </a:lnTo>
                    <a:lnTo>
                      <a:pt x="142" y="149"/>
                    </a:lnTo>
                    <a:lnTo>
                      <a:pt x="142" y="150"/>
                    </a:lnTo>
                    <a:lnTo>
                      <a:pt x="142" y="151"/>
                    </a:lnTo>
                    <a:lnTo>
                      <a:pt x="141" y="152"/>
                    </a:lnTo>
                    <a:lnTo>
                      <a:pt x="140" y="152"/>
                    </a:lnTo>
                    <a:lnTo>
                      <a:pt x="140" y="155"/>
                    </a:lnTo>
                    <a:lnTo>
                      <a:pt x="141" y="155"/>
                    </a:lnTo>
                    <a:lnTo>
                      <a:pt x="141" y="156"/>
                    </a:lnTo>
                    <a:lnTo>
                      <a:pt x="142" y="155"/>
                    </a:lnTo>
                    <a:lnTo>
                      <a:pt x="143" y="155"/>
                    </a:lnTo>
                    <a:lnTo>
                      <a:pt x="143" y="156"/>
                    </a:lnTo>
                    <a:lnTo>
                      <a:pt x="143" y="158"/>
                    </a:lnTo>
                    <a:lnTo>
                      <a:pt x="144" y="159"/>
                    </a:lnTo>
                    <a:lnTo>
                      <a:pt x="144" y="159"/>
                    </a:lnTo>
                    <a:lnTo>
                      <a:pt x="145" y="159"/>
                    </a:lnTo>
                    <a:lnTo>
                      <a:pt x="146" y="160"/>
                    </a:lnTo>
                    <a:lnTo>
                      <a:pt x="147" y="160"/>
                    </a:lnTo>
                    <a:lnTo>
                      <a:pt x="147" y="160"/>
                    </a:lnTo>
                    <a:lnTo>
                      <a:pt x="148" y="160"/>
                    </a:lnTo>
                    <a:lnTo>
                      <a:pt x="149" y="161"/>
                    </a:lnTo>
                    <a:lnTo>
                      <a:pt x="149" y="162"/>
                    </a:lnTo>
                    <a:lnTo>
                      <a:pt x="148" y="162"/>
                    </a:lnTo>
                    <a:lnTo>
                      <a:pt x="147" y="162"/>
                    </a:lnTo>
                    <a:lnTo>
                      <a:pt x="147" y="163"/>
                    </a:lnTo>
                    <a:lnTo>
                      <a:pt x="147" y="164"/>
                    </a:lnTo>
                    <a:lnTo>
                      <a:pt x="147" y="166"/>
                    </a:lnTo>
                    <a:lnTo>
                      <a:pt x="148" y="166"/>
                    </a:lnTo>
                    <a:lnTo>
                      <a:pt x="149" y="167"/>
                    </a:lnTo>
                    <a:lnTo>
                      <a:pt x="149" y="168"/>
                    </a:lnTo>
                    <a:lnTo>
                      <a:pt x="150" y="169"/>
                    </a:lnTo>
                    <a:lnTo>
                      <a:pt x="151" y="168"/>
                    </a:lnTo>
                    <a:lnTo>
                      <a:pt x="151" y="168"/>
                    </a:lnTo>
                    <a:lnTo>
                      <a:pt x="152" y="169"/>
                    </a:lnTo>
                    <a:lnTo>
                      <a:pt x="153" y="169"/>
                    </a:lnTo>
                    <a:lnTo>
                      <a:pt x="154" y="169"/>
                    </a:lnTo>
                    <a:lnTo>
                      <a:pt x="154" y="170"/>
                    </a:lnTo>
                    <a:lnTo>
                      <a:pt x="155" y="170"/>
                    </a:lnTo>
                    <a:lnTo>
                      <a:pt x="156" y="171"/>
                    </a:lnTo>
                    <a:lnTo>
                      <a:pt x="157" y="171"/>
                    </a:lnTo>
                    <a:lnTo>
                      <a:pt x="158" y="172"/>
                    </a:lnTo>
                    <a:lnTo>
                      <a:pt x="158" y="174"/>
                    </a:lnTo>
                    <a:lnTo>
                      <a:pt x="158" y="176"/>
                    </a:lnTo>
                    <a:lnTo>
                      <a:pt x="158" y="176"/>
                    </a:lnTo>
                    <a:lnTo>
                      <a:pt x="158" y="177"/>
                    </a:lnTo>
                    <a:lnTo>
                      <a:pt x="158" y="178"/>
                    </a:lnTo>
                    <a:lnTo>
                      <a:pt x="158" y="179"/>
                    </a:lnTo>
                    <a:lnTo>
                      <a:pt x="158" y="179"/>
                    </a:lnTo>
                    <a:lnTo>
                      <a:pt x="158" y="180"/>
                    </a:lnTo>
                    <a:lnTo>
                      <a:pt x="158" y="181"/>
                    </a:lnTo>
                    <a:lnTo>
                      <a:pt x="159" y="182"/>
                    </a:lnTo>
                    <a:lnTo>
                      <a:pt x="160" y="182"/>
                    </a:lnTo>
                    <a:lnTo>
                      <a:pt x="160" y="183"/>
                    </a:lnTo>
                    <a:lnTo>
                      <a:pt x="161" y="183"/>
                    </a:lnTo>
                    <a:lnTo>
                      <a:pt x="161" y="183"/>
                    </a:lnTo>
                    <a:lnTo>
                      <a:pt x="161" y="183"/>
                    </a:lnTo>
                    <a:lnTo>
                      <a:pt x="161" y="184"/>
                    </a:lnTo>
                    <a:lnTo>
                      <a:pt x="161" y="185"/>
                    </a:lnTo>
                    <a:lnTo>
                      <a:pt x="162" y="186"/>
                    </a:lnTo>
                    <a:lnTo>
                      <a:pt x="162" y="187"/>
                    </a:lnTo>
                    <a:lnTo>
                      <a:pt x="162" y="188"/>
                    </a:lnTo>
                    <a:lnTo>
                      <a:pt x="162" y="189"/>
                    </a:lnTo>
                    <a:lnTo>
                      <a:pt x="161" y="190"/>
                    </a:lnTo>
                    <a:lnTo>
                      <a:pt x="160" y="191"/>
                    </a:lnTo>
                    <a:lnTo>
                      <a:pt x="160" y="193"/>
                    </a:lnTo>
                    <a:lnTo>
                      <a:pt x="160" y="193"/>
                    </a:lnTo>
                    <a:lnTo>
                      <a:pt x="161" y="194"/>
                    </a:lnTo>
                    <a:lnTo>
                      <a:pt x="161" y="195"/>
                    </a:lnTo>
                    <a:lnTo>
                      <a:pt x="162" y="195"/>
                    </a:lnTo>
                    <a:lnTo>
                      <a:pt x="163" y="195"/>
                    </a:lnTo>
                    <a:lnTo>
                      <a:pt x="164" y="195"/>
                    </a:lnTo>
                    <a:lnTo>
                      <a:pt x="164" y="197"/>
                    </a:lnTo>
                    <a:lnTo>
                      <a:pt x="163" y="197"/>
                    </a:lnTo>
                    <a:lnTo>
                      <a:pt x="164" y="198"/>
                    </a:lnTo>
                    <a:lnTo>
                      <a:pt x="164" y="199"/>
                    </a:lnTo>
                    <a:lnTo>
                      <a:pt x="164" y="200"/>
                    </a:lnTo>
                    <a:lnTo>
                      <a:pt x="162" y="200"/>
                    </a:lnTo>
                    <a:lnTo>
                      <a:pt x="162" y="201"/>
                    </a:lnTo>
                    <a:lnTo>
                      <a:pt x="162" y="202"/>
                    </a:lnTo>
                    <a:lnTo>
                      <a:pt x="161" y="203"/>
                    </a:lnTo>
                    <a:lnTo>
                      <a:pt x="161" y="203"/>
                    </a:lnTo>
                    <a:lnTo>
                      <a:pt x="160" y="203"/>
                    </a:lnTo>
                    <a:lnTo>
                      <a:pt x="160" y="203"/>
                    </a:lnTo>
                    <a:lnTo>
                      <a:pt x="159" y="204"/>
                    </a:lnTo>
                    <a:lnTo>
                      <a:pt x="159" y="205"/>
                    </a:lnTo>
                    <a:lnTo>
                      <a:pt x="159" y="206"/>
                    </a:lnTo>
                    <a:lnTo>
                      <a:pt x="159" y="207"/>
                    </a:lnTo>
                    <a:lnTo>
                      <a:pt x="160" y="207"/>
                    </a:lnTo>
                    <a:lnTo>
                      <a:pt x="160" y="208"/>
                    </a:lnTo>
                    <a:lnTo>
                      <a:pt x="160" y="209"/>
                    </a:lnTo>
                    <a:lnTo>
                      <a:pt x="160" y="210"/>
                    </a:lnTo>
                    <a:lnTo>
                      <a:pt x="160" y="210"/>
                    </a:lnTo>
                    <a:lnTo>
                      <a:pt x="159" y="211"/>
                    </a:lnTo>
                    <a:lnTo>
                      <a:pt x="158" y="212"/>
                    </a:lnTo>
                    <a:lnTo>
                      <a:pt x="158" y="212"/>
                    </a:lnTo>
                    <a:lnTo>
                      <a:pt x="158" y="213"/>
                    </a:lnTo>
                    <a:lnTo>
                      <a:pt x="158" y="214"/>
                    </a:lnTo>
                    <a:lnTo>
                      <a:pt x="158" y="215"/>
                    </a:lnTo>
                    <a:lnTo>
                      <a:pt x="158" y="216"/>
                    </a:lnTo>
                    <a:lnTo>
                      <a:pt x="158" y="217"/>
                    </a:lnTo>
                    <a:lnTo>
                      <a:pt x="157" y="217"/>
                    </a:lnTo>
                    <a:lnTo>
                      <a:pt x="158" y="218"/>
                    </a:lnTo>
                    <a:lnTo>
                      <a:pt x="158" y="218"/>
                    </a:lnTo>
                    <a:lnTo>
                      <a:pt x="158" y="219"/>
                    </a:lnTo>
                    <a:lnTo>
                      <a:pt x="159" y="220"/>
                    </a:lnTo>
                    <a:lnTo>
                      <a:pt x="159" y="221"/>
                    </a:lnTo>
                    <a:lnTo>
                      <a:pt x="159" y="221"/>
                    </a:lnTo>
                    <a:lnTo>
                      <a:pt x="159" y="222"/>
                    </a:lnTo>
                    <a:lnTo>
                      <a:pt x="158" y="223"/>
                    </a:lnTo>
                    <a:lnTo>
                      <a:pt x="159" y="224"/>
                    </a:lnTo>
                    <a:lnTo>
                      <a:pt x="160" y="224"/>
                    </a:lnTo>
                    <a:lnTo>
                      <a:pt x="160" y="224"/>
                    </a:lnTo>
                    <a:lnTo>
                      <a:pt x="159" y="225"/>
                    </a:lnTo>
                    <a:lnTo>
                      <a:pt x="158" y="226"/>
                    </a:lnTo>
                    <a:lnTo>
                      <a:pt x="158" y="227"/>
                    </a:lnTo>
                    <a:lnTo>
                      <a:pt x="158" y="228"/>
                    </a:lnTo>
                    <a:lnTo>
                      <a:pt x="158" y="228"/>
                    </a:lnTo>
                    <a:lnTo>
                      <a:pt x="157" y="229"/>
                    </a:lnTo>
                    <a:lnTo>
                      <a:pt x="156" y="228"/>
                    </a:lnTo>
                    <a:lnTo>
                      <a:pt x="155" y="229"/>
                    </a:lnTo>
                    <a:lnTo>
                      <a:pt x="155" y="231"/>
                    </a:lnTo>
                    <a:lnTo>
                      <a:pt x="155" y="232"/>
                    </a:lnTo>
                    <a:lnTo>
                      <a:pt x="155" y="233"/>
                    </a:lnTo>
                    <a:lnTo>
                      <a:pt x="155" y="234"/>
                    </a:lnTo>
                    <a:lnTo>
                      <a:pt x="156" y="234"/>
                    </a:lnTo>
                    <a:lnTo>
                      <a:pt x="157" y="234"/>
                    </a:lnTo>
                    <a:lnTo>
                      <a:pt x="157" y="234"/>
                    </a:lnTo>
                    <a:lnTo>
                      <a:pt x="158" y="235"/>
                    </a:lnTo>
                    <a:lnTo>
                      <a:pt x="159" y="235"/>
                    </a:lnTo>
                    <a:lnTo>
                      <a:pt x="160" y="236"/>
                    </a:lnTo>
                    <a:lnTo>
                      <a:pt x="161" y="236"/>
                    </a:lnTo>
                    <a:lnTo>
                      <a:pt x="161" y="237"/>
                    </a:lnTo>
                    <a:lnTo>
                      <a:pt x="161" y="238"/>
                    </a:lnTo>
                    <a:lnTo>
                      <a:pt x="161" y="238"/>
                    </a:lnTo>
                    <a:lnTo>
                      <a:pt x="161" y="239"/>
                    </a:lnTo>
                    <a:lnTo>
                      <a:pt x="162" y="240"/>
                    </a:lnTo>
                    <a:lnTo>
                      <a:pt x="162" y="241"/>
                    </a:lnTo>
                    <a:lnTo>
                      <a:pt x="163" y="241"/>
                    </a:lnTo>
                    <a:lnTo>
                      <a:pt x="163" y="242"/>
                    </a:lnTo>
                    <a:lnTo>
                      <a:pt x="163" y="243"/>
                    </a:lnTo>
                    <a:lnTo>
                      <a:pt x="162" y="244"/>
                    </a:lnTo>
                    <a:lnTo>
                      <a:pt x="162" y="245"/>
                    </a:lnTo>
                    <a:lnTo>
                      <a:pt x="162" y="245"/>
                    </a:lnTo>
                    <a:lnTo>
                      <a:pt x="162" y="246"/>
                    </a:lnTo>
                    <a:lnTo>
                      <a:pt x="162" y="247"/>
                    </a:lnTo>
                    <a:lnTo>
                      <a:pt x="163" y="247"/>
                    </a:lnTo>
                    <a:lnTo>
                      <a:pt x="163" y="248"/>
                    </a:lnTo>
                    <a:lnTo>
                      <a:pt x="164" y="248"/>
                    </a:lnTo>
                    <a:lnTo>
                      <a:pt x="164" y="248"/>
                    </a:lnTo>
                    <a:lnTo>
                      <a:pt x="165" y="248"/>
                    </a:lnTo>
                    <a:lnTo>
                      <a:pt x="165" y="249"/>
                    </a:lnTo>
                    <a:lnTo>
                      <a:pt x="166" y="250"/>
                    </a:lnTo>
                    <a:lnTo>
                      <a:pt x="167" y="249"/>
                    </a:lnTo>
                    <a:lnTo>
                      <a:pt x="168" y="249"/>
                    </a:lnTo>
                    <a:lnTo>
                      <a:pt x="169" y="251"/>
                    </a:lnTo>
                    <a:lnTo>
                      <a:pt x="170" y="252"/>
                    </a:lnTo>
                    <a:lnTo>
                      <a:pt x="171" y="253"/>
                    </a:lnTo>
                    <a:lnTo>
                      <a:pt x="171" y="253"/>
                    </a:lnTo>
                    <a:lnTo>
                      <a:pt x="172" y="253"/>
                    </a:lnTo>
                    <a:lnTo>
                      <a:pt x="173" y="252"/>
                    </a:lnTo>
                    <a:lnTo>
                      <a:pt x="174" y="253"/>
                    </a:lnTo>
                    <a:lnTo>
                      <a:pt x="175" y="254"/>
                    </a:lnTo>
                    <a:lnTo>
                      <a:pt x="175" y="255"/>
                    </a:lnTo>
                    <a:lnTo>
                      <a:pt x="175" y="255"/>
                    </a:lnTo>
                    <a:lnTo>
                      <a:pt x="175" y="256"/>
                    </a:lnTo>
                    <a:lnTo>
                      <a:pt x="176" y="257"/>
                    </a:lnTo>
                    <a:lnTo>
                      <a:pt x="177" y="259"/>
                    </a:lnTo>
                    <a:lnTo>
                      <a:pt x="178" y="260"/>
                    </a:lnTo>
                    <a:lnTo>
                      <a:pt x="178" y="261"/>
                    </a:lnTo>
                    <a:lnTo>
                      <a:pt x="178" y="262"/>
                    </a:lnTo>
                    <a:lnTo>
                      <a:pt x="178" y="262"/>
                    </a:lnTo>
                    <a:lnTo>
                      <a:pt x="178" y="264"/>
                    </a:lnTo>
                    <a:lnTo>
                      <a:pt x="177" y="265"/>
                    </a:lnTo>
                    <a:lnTo>
                      <a:pt x="177" y="266"/>
                    </a:lnTo>
                    <a:lnTo>
                      <a:pt x="178" y="266"/>
                    </a:lnTo>
                    <a:lnTo>
                      <a:pt x="178" y="266"/>
                    </a:lnTo>
                    <a:lnTo>
                      <a:pt x="179" y="266"/>
                    </a:lnTo>
                    <a:lnTo>
                      <a:pt x="179" y="267"/>
                    </a:lnTo>
                    <a:lnTo>
                      <a:pt x="179" y="268"/>
                    </a:lnTo>
                    <a:lnTo>
                      <a:pt x="179" y="269"/>
                    </a:lnTo>
                    <a:lnTo>
                      <a:pt x="180" y="269"/>
                    </a:lnTo>
                    <a:lnTo>
                      <a:pt x="181" y="269"/>
                    </a:lnTo>
                    <a:lnTo>
                      <a:pt x="182" y="269"/>
                    </a:lnTo>
                    <a:lnTo>
                      <a:pt x="182" y="270"/>
                    </a:lnTo>
                    <a:lnTo>
                      <a:pt x="182" y="272"/>
                    </a:lnTo>
                    <a:lnTo>
                      <a:pt x="182" y="273"/>
                    </a:lnTo>
                    <a:lnTo>
                      <a:pt x="182" y="274"/>
                    </a:lnTo>
                    <a:lnTo>
                      <a:pt x="183" y="275"/>
                    </a:lnTo>
                    <a:lnTo>
                      <a:pt x="183" y="276"/>
                    </a:lnTo>
                    <a:lnTo>
                      <a:pt x="183" y="276"/>
                    </a:lnTo>
                    <a:lnTo>
                      <a:pt x="183" y="277"/>
                    </a:lnTo>
                    <a:lnTo>
                      <a:pt x="184" y="278"/>
                    </a:lnTo>
                    <a:lnTo>
                      <a:pt x="184" y="279"/>
                    </a:lnTo>
                    <a:lnTo>
                      <a:pt x="185" y="280"/>
                    </a:lnTo>
                    <a:lnTo>
                      <a:pt x="185" y="281"/>
                    </a:lnTo>
                    <a:lnTo>
                      <a:pt x="185" y="283"/>
                    </a:lnTo>
                    <a:lnTo>
                      <a:pt x="184" y="283"/>
                    </a:lnTo>
                    <a:lnTo>
                      <a:pt x="184" y="284"/>
                    </a:lnTo>
                    <a:lnTo>
                      <a:pt x="184" y="285"/>
                    </a:lnTo>
                    <a:lnTo>
                      <a:pt x="185" y="286"/>
                    </a:lnTo>
                    <a:lnTo>
                      <a:pt x="184" y="286"/>
                    </a:lnTo>
                    <a:lnTo>
                      <a:pt x="184" y="287"/>
                    </a:lnTo>
                    <a:lnTo>
                      <a:pt x="183" y="288"/>
                    </a:lnTo>
                    <a:lnTo>
                      <a:pt x="183" y="289"/>
                    </a:lnTo>
                    <a:lnTo>
                      <a:pt x="183" y="290"/>
                    </a:lnTo>
                    <a:lnTo>
                      <a:pt x="183" y="290"/>
                    </a:lnTo>
                    <a:lnTo>
                      <a:pt x="183" y="291"/>
                    </a:lnTo>
                    <a:lnTo>
                      <a:pt x="182" y="292"/>
                    </a:lnTo>
                    <a:lnTo>
                      <a:pt x="183" y="293"/>
                    </a:lnTo>
                    <a:lnTo>
                      <a:pt x="182" y="293"/>
                    </a:lnTo>
                    <a:lnTo>
                      <a:pt x="182" y="294"/>
                    </a:lnTo>
                    <a:lnTo>
                      <a:pt x="180" y="294"/>
                    </a:lnTo>
                    <a:lnTo>
                      <a:pt x="179" y="294"/>
                    </a:lnTo>
                    <a:lnTo>
                      <a:pt x="178" y="294"/>
                    </a:lnTo>
                    <a:lnTo>
                      <a:pt x="178" y="296"/>
                    </a:lnTo>
                    <a:lnTo>
                      <a:pt x="178" y="297"/>
                    </a:lnTo>
                    <a:lnTo>
                      <a:pt x="177" y="297"/>
                    </a:lnTo>
                    <a:lnTo>
                      <a:pt x="177" y="298"/>
                    </a:lnTo>
                    <a:lnTo>
                      <a:pt x="176" y="299"/>
                    </a:lnTo>
                    <a:lnTo>
                      <a:pt x="177" y="300"/>
                    </a:lnTo>
                    <a:lnTo>
                      <a:pt x="178" y="300"/>
                    </a:lnTo>
                    <a:lnTo>
                      <a:pt x="178" y="301"/>
                    </a:lnTo>
                    <a:lnTo>
                      <a:pt x="178" y="302"/>
                    </a:lnTo>
                    <a:lnTo>
                      <a:pt x="178" y="303"/>
                    </a:lnTo>
                    <a:lnTo>
                      <a:pt x="178" y="303"/>
                    </a:lnTo>
                    <a:lnTo>
                      <a:pt x="178" y="304"/>
                    </a:lnTo>
                    <a:lnTo>
                      <a:pt x="179" y="305"/>
                    </a:lnTo>
                    <a:lnTo>
                      <a:pt x="179" y="306"/>
                    </a:lnTo>
                    <a:lnTo>
                      <a:pt x="178" y="307"/>
                    </a:lnTo>
                    <a:lnTo>
                      <a:pt x="177" y="307"/>
                    </a:lnTo>
                    <a:lnTo>
                      <a:pt x="175" y="308"/>
                    </a:lnTo>
                    <a:lnTo>
                      <a:pt x="175" y="308"/>
                    </a:lnTo>
                    <a:lnTo>
                      <a:pt x="173" y="309"/>
                    </a:lnTo>
                    <a:lnTo>
                      <a:pt x="172" y="310"/>
                    </a:lnTo>
                    <a:lnTo>
                      <a:pt x="171" y="310"/>
                    </a:lnTo>
                    <a:lnTo>
                      <a:pt x="171" y="311"/>
                    </a:lnTo>
                    <a:lnTo>
                      <a:pt x="170" y="312"/>
                    </a:lnTo>
                    <a:lnTo>
                      <a:pt x="168" y="314"/>
                    </a:lnTo>
                    <a:lnTo>
                      <a:pt x="168" y="314"/>
                    </a:lnTo>
                    <a:lnTo>
                      <a:pt x="167" y="315"/>
                    </a:lnTo>
                    <a:lnTo>
                      <a:pt x="166" y="315"/>
                    </a:lnTo>
                    <a:lnTo>
                      <a:pt x="166" y="317"/>
                    </a:lnTo>
                    <a:lnTo>
                      <a:pt x="165" y="317"/>
                    </a:lnTo>
                    <a:lnTo>
                      <a:pt x="164" y="317"/>
                    </a:lnTo>
                    <a:lnTo>
                      <a:pt x="164" y="319"/>
                    </a:lnTo>
                    <a:lnTo>
                      <a:pt x="164" y="320"/>
                    </a:lnTo>
                    <a:lnTo>
                      <a:pt x="163" y="321"/>
                    </a:lnTo>
                    <a:lnTo>
                      <a:pt x="163" y="321"/>
                    </a:lnTo>
                    <a:lnTo>
                      <a:pt x="164" y="324"/>
                    </a:lnTo>
                    <a:lnTo>
                      <a:pt x="163" y="325"/>
                    </a:lnTo>
                    <a:lnTo>
                      <a:pt x="164" y="326"/>
                    </a:lnTo>
                    <a:lnTo>
                      <a:pt x="164" y="327"/>
                    </a:lnTo>
                    <a:lnTo>
                      <a:pt x="163" y="328"/>
                    </a:lnTo>
                    <a:lnTo>
                      <a:pt x="163" y="328"/>
                    </a:lnTo>
                    <a:lnTo>
                      <a:pt x="164" y="329"/>
                    </a:lnTo>
                    <a:lnTo>
                      <a:pt x="164" y="330"/>
                    </a:lnTo>
                    <a:lnTo>
                      <a:pt x="164" y="331"/>
                    </a:lnTo>
                    <a:lnTo>
                      <a:pt x="164" y="332"/>
                    </a:lnTo>
                    <a:lnTo>
                      <a:pt x="164" y="333"/>
                    </a:lnTo>
                    <a:lnTo>
                      <a:pt x="164" y="334"/>
                    </a:lnTo>
                    <a:lnTo>
                      <a:pt x="165" y="334"/>
                    </a:lnTo>
                    <a:lnTo>
                      <a:pt x="165" y="336"/>
                    </a:lnTo>
                    <a:lnTo>
                      <a:pt x="164" y="337"/>
                    </a:lnTo>
                    <a:lnTo>
                      <a:pt x="164" y="338"/>
                    </a:lnTo>
                    <a:lnTo>
                      <a:pt x="164" y="339"/>
                    </a:lnTo>
                    <a:lnTo>
                      <a:pt x="164" y="340"/>
                    </a:lnTo>
                    <a:lnTo>
                      <a:pt x="163" y="341"/>
                    </a:lnTo>
                    <a:lnTo>
                      <a:pt x="163" y="343"/>
                    </a:lnTo>
                    <a:lnTo>
                      <a:pt x="163" y="344"/>
                    </a:lnTo>
                    <a:lnTo>
                      <a:pt x="164" y="345"/>
                    </a:lnTo>
                    <a:lnTo>
                      <a:pt x="164" y="345"/>
                    </a:lnTo>
                    <a:lnTo>
                      <a:pt x="164" y="346"/>
                    </a:lnTo>
                    <a:lnTo>
                      <a:pt x="164" y="347"/>
                    </a:lnTo>
                    <a:lnTo>
                      <a:pt x="164" y="348"/>
                    </a:lnTo>
                    <a:lnTo>
                      <a:pt x="164" y="348"/>
                    </a:lnTo>
                    <a:lnTo>
                      <a:pt x="164" y="349"/>
                    </a:lnTo>
                    <a:lnTo>
                      <a:pt x="163" y="350"/>
                    </a:lnTo>
                    <a:lnTo>
                      <a:pt x="164" y="351"/>
                    </a:lnTo>
                    <a:lnTo>
                      <a:pt x="164" y="352"/>
                    </a:lnTo>
                    <a:lnTo>
                      <a:pt x="164" y="353"/>
                    </a:lnTo>
                    <a:lnTo>
                      <a:pt x="165" y="354"/>
                    </a:lnTo>
                    <a:lnTo>
                      <a:pt x="166" y="355"/>
                    </a:lnTo>
                    <a:lnTo>
                      <a:pt x="167" y="355"/>
                    </a:lnTo>
                    <a:lnTo>
                      <a:pt x="168" y="358"/>
                    </a:lnTo>
                    <a:lnTo>
                      <a:pt x="168" y="358"/>
                    </a:lnTo>
                    <a:lnTo>
                      <a:pt x="169" y="359"/>
                    </a:lnTo>
                    <a:lnTo>
                      <a:pt x="170" y="359"/>
                    </a:lnTo>
                    <a:lnTo>
                      <a:pt x="171" y="360"/>
                    </a:lnTo>
                    <a:lnTo>
                      <a:pt x="171" y="361"/>
                    </a:lnTo>
                    <a:lnTo>
                      <a:pt x="171" y="362"/>
                    </a:lnTo>
                    <a:lnTo>
                      <a:pt x="170" y="362"/>
                    </a:lnTo>
                    <a:lnTo>
                      <a:pt x="169" y="363"/>
                    </a:lnTo>
                    <a:lnTo>
                      <a:pt x="168" y="364"/>
                    </a:lnTo>
                    <a:lnTo>
                      <a:pt x="168" y="364"/>
                    </a:lnTo>
                    <a:lnTo>
                      <a:pt x="165" y="364"/>
                    </a:lnTo>
                    <a:lnTo>
                      <a:pt x="163" y="365"/>
                    </a:lnTo>
                    <a:lnTo>
                      <a:pt x="160" y="368"/>
                    </a:lnTo>
                    <a:lnTo>
                      <a:pt x="159" y="369"/>
                    </a:lnTo>
                    <a:lnTo>
                      <a:pt x="159" y="370"/>
                    </a:lnTo>
                    <a:lnTo>
                      <a:pt x="160" y="372"/>
                    </a:lnTo>
                    <a:lnTo>
                      <a:pt x="160" y="374"/>
                    </a:lnTo>
                    <a:lnTo>
                      <a:pt x="160" y="376"/>
                    </a:lnTo>
                    <a:lnTo>
                      <a:pt x="161" y="379"/>
                    </a:lnTo>
                    <a:lnTo>
                      <a:pt x="161" y="379"/>
                    </a:lnTo>
                    <a:lnTo>
                      <a:pt x="160" y="379"/>
                    </a:lnTo>
                    <a:lnTo>
                      <a:pt x="159" y="379"/>
                    </a:lnTo>
                    <a:lnTo>
                      <a:pt x="159" y="378"/>
                    </a:lnTo>
                    <a:lnTo>
                      <a:pt x="158" y="377"/>
                    </a:lnTo>
                    <a:lnTo>
                      <a:pt x="157" y="376"/>
                    </a:lnTo>
                    <a:lnTo>
                      <a:pt x="156" y="376"/>
                    </a:lnTo>
                    <a:lnTo>
                      <a:pt x="155" y="376"/>
                    </a:lnTo>
                    <a:lnTo>
                      <a:pt x="154" y="375"/>
                    </a:lnTo>
                    <a:lnTo>
                      <a:pt x="154" y="374"/>
                    </a:lnTo>
                    <a:lnTo>
                      <a:pt x="153" y="374"/>
                    </a:lnTo>
                    <a:lnTo>
                      <a:pt x="152" y="373"/>
                    </a:lnTo>
                    <a:lnTo>
                      <a:pt x="151" y="372"/>
                    </a:lnTo>
                    <a:lnTo>
                      <a:pt x="150" y="371"/>
                    </a:lnTo>
                    <a:lnTo>
                      <a:pt x="149" y="370"/>
                    </a:lnTo>
                    <a:lnTo>
                      <a:pt x="148" y="369"/>
                    </a:lnTo>
                    <a:lnTo>
                      <a:pt x="147" y="369"/>
                    </a:lnTo>
                    <a:lnTo>
                      <a:pt x="146" y="368"/>
                    </a:lnTo>
                    <a:lnTo>
                      <a:pt x="140" y="365"/>
                    </a:lnTo>
                    <a:lnTo>
                      <a:pt x="139" y="365"/>
                    </a:lnTo>
                    <a:lnTo>
                      <a:pt x="133" y="368"/>
                    </a:lnTo>
                    <a:lnTo>
                      <a:pt x="131" y="368"/>
                    </a:lnTo>
                    <a:lnTo>
                      <a:pt x="129" y="370"/>
                    </a:lnTo>
                    <a:lnTo>
                      <a:pt x="128" y="371"/>
                    </a:lnTo>
                    <a:lnTo>
                      <a:pt x="126" y="372"/>
                    </a:lnTo>
                    <a:lnTo>
                      <a:pt x="126" y="373"/>
                    </a:lnTo>
                    <a:lnTo>
                      <a:pt x="125" y="374"/>
                    </a:lnTo>
                    <a:lnTo>
                      <a:pt x="124" y="374"/>
                    </a:lnTo>
                    <a:lnTo>
                      <a:pt x="123" y="376"/>
                    </a:lnTo>
                    <a:lnTo>
                      <a:pt x="123" y="377"/>
                    </a:lnTo>
                    <a:lnTo>
                      <a:pt x="122" y="378"/>
                    </a:lnTo>
                    <a:lnTo>
                      <a:pt x="122" y="379"/>
                    </a:lnTo>
                    <a:lnTo>
                      <a:pt x="121" y="379"/>
                    </a:lnTo>
                    <a:lnTo>
                      <a:pt x="120" y="382"/>
                    </a:lnTo>
                    <a:lnTo>
                      <a:pt x="120" y="383"/>
                    </a:lnTo>
                    <a:lnTo>
                      <a:pt x="118" y="383"/>
                    </a:lnTo>
                    <a:lnTo>
                      <a:pt x="117" y="383"/>
                    </a:lnTo>
                    <a:lnTo>
                      <a:pt x="116" y="383"/>
                    </a:lnTo>
                    <a:lnTo>
                      <a:pt x="116" y="382"/>
                    </a:lnTo>
                    <a:lnTo>
                      <a:pt x="115" y="381"/>
                    </a:lnTo>
                    <a:lnTo>
                      <a:pt x="114" y="381"/>
                    </a:lnTo>
                    <a:lnTo>
                      <a:pt x="113" y="379"/>
                    </a:lnTo>
                    <a:lnTo>
                      <a:pt x="113" y="379"/>
                    </a:lnTo>
                    <a:lnTo>
                      <a:pt x="113" y="379"/>
                    </a:lnTo>
                    <a:lnTo>
                      <a:pt x="112" y="378"/>
                    </a:lnTo>
                    <a:lnTo>
                      <a:pt x="111" y="377"/>
                    </a:lnTo>
                    <a:lnTo>
                      <a:pt x="110" y="376"/>
                    </a:lnTo>
                    <a:lnTo>
                      <a:pt x="109" y="376"/>
                    </a:lnTo>
                    <a:lnTo>
                      <a:pt x="109" y="375"/>
                    </a:lnTo>
                    <a:lnTo>
                      <a:pt x="108" y="374"/>
                    </a:lnTo>
                    <a:lnTo>
                      <a:pt x="107" y="373"/>
                    </a:lnTo>
                    <a:lnTo>
                      <a:pt x="106" y="373"/>
                    </a:lnTo>
                    <a:lnTo>
                      <a:pt x="106" y="372"/>
                    </a:lnTo>
                    <a:lnTo>
                      <a:pt x="104" y="371"/>
                    </a:lnTo>
                    <a:lnTo>
                      <a:pt x="102" y="368"/>
                    </a:lnTo>
                    <a:lnTo>
                      <a:pt x="103" y="361"/>
                    </a:lnTo>
                    <a:lnTo>
                      <a:pt x="104" y="360"/>
                    </a:lnTo>
                    <a:lnTo>
                      <a:pt x="104" y="359"/>
                    </a:lnTo>
                    <a:lnTo>
                      <a:pt x="104" y="359"/>
                    </a:lnTo>
                    <a:lnTo>
                      <a:pt x="103" y="359"/>
                    </a:lnTo>
                    <a:lnTo>
                      <a:pt x="102" y="358"/>
                    </a:lnTo>
                    <a:lnTo>
                      <a:pt x="102" y="357"/>
                    </a:lnTo>
                    <a:lnTo>
                      <a:pt x="102" y="357"/>
                    </a:lnTo>
                    <a:lnTo>
                      <a:pt x="101" y="355"/>
                    </a:lnTo>
                    <a:lnTo>
                      <a:pt x="101" y="355"/>
                    </a:lnTo>
                    <a:lnTo>
                      <a:pt x="100" y="354"/>
                    </a:lnTo>
                    <a:lnTo>
                      <a:pt x="99" y="354"/>
                    </a:lnTo>
                    <a:lnTo>
                      <a:pt x="99" y="353"/>
                    </a:lnTo>
                    <a:lnTo>
                      <a:pt x="99" y="352"/>
                    </a:lnTo>
                    <a:lnTo>
                      <a:pt x="98" y="351"/>
                    </a:lnTo>
                    <a:lnTo>
                      <a:pt x="96" y="351"/>
                    </a:lnTo>
                    <a:lnTo>
                      <a:pt x="96" y="351"/>
                    </a:lnTo>
                    <a:lnTo>
                      <a:pt x="95" y="350"/>
                    </a:lnTo>
                    <a:lnTo>
                      <a:pt x="94" y="350"/>
                    </a:lnTo>
                    <a:lnTo>
                      <a:pt x="93" y="349"/>
                    </a:lnTo>
                    <a:lnTo>
                      <a:pt x="92" y="348"/>
                    </a:lnTo>
                    <a:lnTo>
                      <a:pt x="92" y="348"/>
                    </a:lnTo>
                    <a:lnTo>
                      <a:pt x="92" y="347"/>
                    </a:lnTo>
                    <a:lnTo>
                      <a:pt x="92" y="346"/>
                    </a:lnTo>
                    <a:lnTo>
                      <a:pt x="92" y="345"/>
                    </a:lnTo>
                    <a:lnTo>
                      <a:pt x="92" y="344"/>
                    </a:lnTo>
                    <a:lnTo>
                      <a:pt x="92" y="343"/>
                    </a:lnTo>
                    <a:lnTo>
                      <a:pt x="92" y="342"/>
                    </a:lnTo>
                    <a:lnTo>
                      <a:pt x="91" y="341"/>
                    </a:lnTo>
                    <a:lnTo>
                      <a:pt x="91" y="341"/>
                    </a:lnTo>
                    <a:lnTo>
                      <a:pt x="91" y="340"/>
                    </a:lnTo>
                    <a:lnTo>
                      <a:pt x="91" y="339"/>
                    </a:lnTo>
                    <a:lnTo>
                      <a:pt x="91" y="338"/>
                    </a:lnTo>
                    <a:lnTo>
                      <a:pt x="92" y="338"/>
                    </a:lnTo>
                    <a:lnTo>
                      <a:pt x="92" y="337"/>
                    </a:lnTo>
                    <a:lnTo>
                      <a:pt x="93" y="336"/>
                    </a:lnTo>
                    <a:lnTo>
                      <a:pt x="92" y="335"/>
                    </a:lnTo>
                    <a:lnTo>
                      <a:pt x="90" y="335"/>
                    </a:lnTo>
                    <a:lnTo>
                      <a:pt x="89" y="335"/>
                    </a:lnTo>
                    <a:lnTo>
                      <a:pt x="88" y="334"/>
                    </a:lnTo>
                    <a:lnTo>
                      <a:pt x="87" y="334"/>
                    </a:lnTo>
                    <a:lnTo>
                      <a:pt x="87" y="334"/>
                    </a:lnTo>
                    <a:lnTo>
                      <a:pt x="87" y="335"/>
                    </a:lnTo>
                    <a:lnTo>
                      <a:pt x="86" y="335"/>
                    </a:lnTo>
                    <a:lnTo>
                      <a:pt x="85" y="334"/>
                    </a:lnTo>
                    <a:lnTo>
                      <a:pt x="83" y="333"/>
                    </a:lnTo>
                    <a:lnTo>
                      <a:pt x="82" y="331"/>
                    </a:lnTo>
                    <a:lnTo>
                      <a:pt x="82" y="331"/>
                    </a:lnTo>
                    <a:lnTo>
                      <a:pt x="82" y="330"/>
                    </a:lnTo>
                    <a:lnTo>
                      <a:pt x="82" y="329"/>
                    </a:lnTo>
                    <a:lnTo>
                      <a:pt x="82" y="329"/>
                    </a:lnTo>
                    <a:lnTo>
                      <a:pt x="80" y="328"/>
                    </a:lnTo>
                    <a:lnTo>
                      <a:pt x="79" y="328"/>
                    </a:lnTo>
                    <a:lnTo>
                      <a:pt x="79" y="327"/>
                    </a:lnTo>
                    <a:lnTo>
                      <a:pt x="79" y="326"/>
                    </a:lnTo>
                    <a:lnTo>
                      <a:pt x="80" y="325"/>
                    </a:lnTo>
                    <a:lnTo>
                      <a:pt x="80" y="324"/>
                    </a:lnTo>
                    <a:lnTo>
                      <a:pt x="80" y="324"/>
                    </a:lnTo>
                    <a:lnTo>
                      <a:pt x="81" y="323"/>
                    </a:lnTo>
                    <a:lnTo>
                      <a:pt x="81" y="322"/>
                    </a:lnTo>
                    <a:lnTo>
                      <a:pt x="82" y="321"/>
                    </a:lnTo>
                    <a:lnTo>
                      <a:pt x="81" y="321"/>
                    </a:lnTo>
                    <a:lnTo>
                      <a:pt x="80" y="320"/>
                    </a:lnTo>
                    <a:lnTo>
                      <a:pt x="80" y="319"/>
                    </a:lnTo>
                    <a:lnTo>
                      <a:pt x="79" y="318"/>
                    </a:lnTo>
                    <a:lnTo>
                      <a:pt x="79" y="317"/>
                    </a:lnTo>
                    <a:lnTo>
                      <a:pt x="79" y="317"/>
                    </a:lnTo>
                    <a:lnTo>
                      <a:pt x="78" y="314"/>
                    </a:lnTo>
                    <a:lnTo>
                      <a:pt x="78" y="314"/>
                    </a:lnTo>
                    <a:lnTo>
                      <a:pt x="77" y="314"/>
                    </a:lnTo>
                    <a:lnTo>
                      <a:pt x="77" y="313"/>
                    </a:lnTo>
                    <a:lnTo>
                      <a:pt x="76" y="312"/>
                    </a:lnTo>
                    <a:lnTo>
                      <a:pt x="76" y="311"/>
                    </a:lnTo>
                    <a:lnTo>
                      <a:pt x="76" y="310"/>
                    </a:lnTo>
                    <a:lnTo>
                      <a:pt x="75" y="310"/>
                    </a:lnTo>
                    <a:lnTo>
                      <a:pt x="75" y="310"/>
                    </a:lnTo>
                    <a:lnTo>
                      <a:pt x="75" y="310"/>
                    </a:lnTo>
                    <a:lnTo>
                      <a:pt x="74" y="309"/>
                    </a:lnTo>
                    <a:lnTo>
                      <a:pt x="73" y="309"/>
                    </a:lnTo>
                    <a:lnTo>
                      <a:pt x="73" y="308"/>
                    </a:lnTo>
                    <a:lnTo>
                      <a:pt x="72" y="307"/>
                    </a:lnTo>
                    <a:lnTo>
                      <a:pt x="71" y="307"/>
                    </a:lnTo>
                    <a:lnTo>
                      <a:pt x="71" y="307"/>
                    </a:lnTo>
                    <a:lnTo>
                      <a:pt x="72" y="306"/>
                    </a:lnTo>
                    <a:lnTo>
                      <a:pt x="72" y="305"/>
                    </a:lnTo>
                    <a:lnTo>
                      <a:pt x="72" y="304"/>
                    </a:lnTo>
                    <a:lnTo>
                      <a:pt x="72" y="303"/>
                    </a:lnTo>
                    <a:lnTo>
                      <a:pt x="72" y="302"/>
                    </a:lnTo>
                    <a:lnTo>
                      <a:pt x="73" y="301"/>
                    </a:lnTo>
                    <a:lnTo>
                      <a:pt x="74" y="300"/>
                    </a:lnTo>
                    <a:lnTo>
                      <a:pt x="74" y="300"/>
                    </a:lnTo>
                    <a:lnTo>
                      <a:pt x="72" y="298"/>
                    </a:lnTo>
                    <a:lnTo>
                      <a:pt x="71" y="297"/>
                    </a:lnTo>
                    <a:lnTo>
                      <a:pt x="71" y="297"/>
                    </a:lnTo>
                    <a:lnTo>
                      <a:pt x="70" y="297"/>
                    </a:lnTo>
                    <a:lnTo>
                      <a:pt x="68" y="297"/>
                    </a:lnTo>
                    <a:lnTo>
                      <a:pt x="68" y="296"/>
                    </a:lnTo>
                    <a:lnTo>
                      <a:pt x="66" y="296"/>
                    </a:lnTo>
                    <a:lnTo>
                      <a:pt x="65" y="296"/>
                    </a:lnTo>
                    <a:lnTo>
                      <a:pt x="64" y="296"/>
                    </a:lnTo>
                    <a:lnTo>
                      <a:pt x="63" y="296"/>
                    </a:lnTo>
                    <a:lnTo>
                      <a:pt x="62" y="296"/>
                    </a:lnTo>
                    <a:lnTo>
                      <a:pt x="62" y="295"/>
                    </a:lnTo>
                    <a:lnTo>
                      <a:pt x="61" y="293"/>
                    </a:lnTo>
                    <a:lnTo>
                      <a:pt x="61" y="292"/>
                    </a:lnTo>
                    <a:lnTo>
                      <a:pt x="60" y="292"/>
                    </a:lnTo>
                    <a:lnTo>
                      <a:pt x="59" y="292"/>
                    </a:lnTo>
                    <a:lnTo>
                      <a:pt x="58" y="291"/>
                    </a:lnTo>
                    <a:lnTo>
                      <a:pt x="58" y="291"/>
                    </a:lnTo>
                    <a:lnTo>
                      <a:pt x="58" y="290"/>
                    </a:lnTo>
                    <a:lnTo>
                      <a:pt x="58" y="290"/>
                    </a:lnTo>
                    <a:lnTo>
                      <a:pt x="58" y="289"/>
                    </a:lnTo>
                    <a:lnTo>
                      <a:pt x="58" y="288"/>
                    </a:lnTo>
                    <a:lnTo>
                      <a:pt x="58" y="287"/>
                    </a:lnTo>
                    <a:lnTo>
                      <a:pt x="58" y="286"/>
                    </a:lnTo>
                    <a:lnTo>
                      <a:pt x="58" y="284"/>
                    </a:lnTo>
                    <a:lnTo>
                      <a:pt x="58" y="283"/>
                    </a:lnTo>
                    <a:lnTo>
                      <a:pt x="56" y="283"/>
                    </a:lnTo>
                    <a:lnTo>
                      <a:pt x="55" y="283"/>
                    </a:lnTo>
                    <a:lnTo>
                      <a:pt x="54" y="281"/>
                    </a:lnTo>
                    <a:lnTo>
                      <a:pt x="54" y="281"/>
                    </a:lnTo>
                    <a:lnTo>
                      <a:pt x="54" y="280"/>
                    </a:lnTo>
                    <a:lnTo>
                      <a:pt x="54" y="279"/>
                    </a:lnTo>
                    <a:lnTo>
                      <a:pt x="53" y="279"/>
                    </a:lnTo>
                    <a:lnTo>
                      <a:pt x="52" y="278"/>
                    </a:lnTo>
                    <a:lnTo>
                      <a:pt x="53" y="277"/>
                    </a:lnTo>
                    <a:lnTo>
                      <a:pt x="52" y="277"/>
                    </a:lnTo>
                    <a:lnTo>
                      <a:pt x="51" y="276"/>
                    </a:lnTo>
                    <a:lnTo>
                      <a:pt x="52" y="276"/>
                    </a:lnTo>
                    <a:lnTo>
                      <a:pt x="51" y="276"/>
                    </a:lnTo>
                    <a:lnTo>
                      <a:pt x="51" y="275"/>
                    </a:lnTo>
                    <a:lnTo>
                      <a:pt x="52" y="273"/>
                    </a:lnTo>
                    <a:lnTo>
                      <a:pt x="51" y="272"/>
                    </a:lnTo>
                    <a:lnTo>
                      <a:pt x="51" y="272"/>
                    </a:lnTo>
                    <a:lnTo>
                      <a:pt x="50" y="271"/>
                    </a:lnTo>
                    <a:lnTo>
                      <a:pt x="49" y="271"/>
                    </a:lnTo>
                    <a:lnTo>
                      <a:pt x="48" y="270"/>
                    </a:lnTo>
                    <a:lnTo>
                      <a:pt x="49" y="269"/>
                    </a:lnTo>
                    <a:lnTo>
                      <a:pt x="49" y="269"/>
                    </a:lnTo>
                    <a:lnTo>
                      <a:pt x="49" y="268"/>
                    </a:lnTo>
                    <a:lnTo>
                      <a:pt x="49" y="267"/>
                    </a:lnTo>
                    <a:lnTo>
                      <a:pt x="47" y="267"/>
                    </a:lnTo>
                    <a:lnTo>
                      <a:pt x="47" y="266"/>
                    </a:lnTo>
                    <a:lnTo>
                      <a:pt x="45" y="266"/>
                    </a:lnTo>
                    <a:lnTo>
                      <a:pt x="44" y="265"/>
                    </a:lnTo>
                    <a:lnTo>
                      <a:pt x="44" y="265"/>
                    </a:lnTo>
                    <a:lnTo>
                      <a:pt x="43" y="264"/>
                    </a:lnTo>
                    <a:lnTo>
                      <a:pt x="42" y="263"/>
                    </a:lnTo>
                    <a:lnTo>
                      <a:pt x="41" y="262"/>
                    </a:lnTo>
                    <a:lnTo>
                      <a:pt x="40" y="262"/>
                    </a:lnTo>
                    <a:lnTo>
                      <a:pt x="40" y="262"/>
                    </a:lnTo>
                    <a:lnTo>
                      <a:pt x="40" y="262"/>
                    </a:lnTo>
                    <a:lnTo>
                      <a:pt x="39" y="262"/>
                    </a:lnTo>
                    <a:lnTo>
                      <a:pt x="38" y="261"/>
                    </a:lnTo>
                    <a:lnTo>
                      <a:pt x="37" y="261"/>
                    </a:lnTo>
                    <a:lnTo>
                      <a:pt x="35" y="259"/>
                    </a:lnTo>
                    <a:lnTo>
                      <a:pt x="34" y="259"/>
                    </a:lnTo>
                    <a:lnTo>
                      <a:pt x="34" y="258"/>
                    </a:lnTo>
                    <a:lnTo>
                      <a:pt x="33" y="257"/>
                    </a:lnTo>
                    <a:lnTo>
                      <a:pt x="33" y="256"/>
                    </a:lnTo>
                    <a:lnTo>
                      <a:pt x="32" y="256"/>
                    </a:lnTo>
                    <a:lnTo>
                      <a:pt x="31" y="255"/>
                    </a:lnTo>
                    <a:lnTo>
                      <a:pt x="30" y="255"/>
                    </a:lnTo>
                    <a:lnTo>
                      <a:pt x="30" y="255"/>
                    </a:lnTo>
                    <a:lnTo>
                      <a:pt x="29" y="255"/>
                    </a:lnTo>
                    <a:lnTo>
                      <a:pt x="28" y="255"/>
                    </a:lnTo>
                    <a:lnTo>
                      <a:pt x="27" y="255"/>
                    </a:lnTo>
                    <a:lnTo>
                      <a:pt x="27" y="255"/>
                    </a:lnTo>
                    <a:lnTo>
                      <a:pt x="27" y="254"/>
                    </a:lnTo>
                    <a:lnTo>
                      <a:pt x="26" y="254"/>
                    </a:lnTo>
                    <a:lnTo>
                      <a:pt x="25" y="254"/>
                    </a:lnTo>
                    <a:lnTo>
                      <a:pt x="24" y="252"/>
                    </a:lnTo>
                    <a:lnTo>
                      <a:pt x="24" y="251"/>
                    </a:lnTo>
                    <a:lnTo>
                      <a:pt x="24" y="250"/>
                    </a:lnTo>
                    <a:lnTo>
                      <a:pt x="24" y="249"/>
                    </a:lnTo>
                    <a:lnTo>
                      <a:pt x="25" y="248"/>
                    </a:lnTo>
                    <a:lnTo>
                      <a:pt x="26" y="248"/>
                    </a:lnTo>
                    <a:lnTo>
                      <a:pt x="27" y="247"/>
                    </a:lnTo>
                    <a:lnTo>
                      <a:pt x="27" y="246"/>
                    </a:lnTo>
                    <a:lnTo>
                      <a:pt x="27" y="245"/>
                    </a:lnTo>
                    <a:lnTo>
                      <a:pt x="27" y="245"/>
                    </a:lnTo>
                    <a:lnTo>
                      <a:pt x="27" y="244"/>
                    </a:lnTo>
                    <a:lnTo>
                      <a:pt x="27" y="243"/>
                    </a:lnTo>
                    <a:lnTo>
                      <a:pt x="27" y="242"/>
                    </a:lnTo>
                    <a:lnTo>
                      <a:pt x="27" y="241"/>
                    </a:lnTo>
                    <a:lnTo>
                      <a:pt x="27" y="241"/>
                    </a:lnTo>
                    <a:lnTo>
                      <a:pt x="26" y="240"/>
                    </a:lnTo>
                    <a:lnTo>
                      <a:pt x="25" y="239"/>
                    </a:lnTo>
                    <a:lnTo>
                      <a:pt x="25" y="238"/>
                    </a:lnTo>
                    <a:lnTo>
                      <a:pt x="25" y="238"/>
                    </a:lnTo>
                    <a:lnTo>
                      <a:pt x="24" y="238"/>
                    </a:lnTo>
                    <a:lnTo>
                      <a:pt x="24" y="239"/>
                    </a:lnTo>
                    <a:lnTo>
                      <a:pt x="23" y="239"/>
                    </a:lnTo>
                    <a:lnTo>
                      <a:pt x="23" y="239"/>
                    </a:lnTo>
                    <a:lnTo>
                      <a:pt x="23" y="238"/>
                    </a:lnTo>
                    <a:lnTo>
                      <a:pt x="23" y="236"/>
                    </a:lnTo>
                    <a:lnTo>
                      <a:pt x="22" y="235"/>
                    </a:lnTo>
                    <a:lnTo>
                      <a:pt x="21" y="236"/>
                    </a:lnTo>
                    <a:lnTo>
                      <a:pt x="20" y="236"/>
                    </a:lnTo>
                    <a:lnTo>
                      <a:pt x="20" y="236"/>
                    </a:lnTo>
                    <a:lnTo>
                      <a:pt x="20" y="235"/>
                    </a:lnTo>
                    <a:lnTo>
                      <a:pt x="19" y="234"/>
                    </a:lnTo>
                    <a:lnTo>
                      <a:pt x="19" y="234"/>
                    </a:lnTo>
                    <a:lnTo>
                      <a:pt x="19" y="232"/>
                    </a:lnTo>
                    <a:lnTo>
                      <a:pt x="18" y="231"/>
                    </a:lnTo>
                    <a:lnTo>
                      <a:pt x="17" y="232"/>
                    </a:lnTo>
                    <a:lnTo>
                      <a:pt x="16" y="232"/>
                    </a:lnTo>
                    <a:lnTo>
                      <a:pt x="16" y="231"/>
                    </a:lnTo>
                    <a:lnTo>
                      <a:pt x="15" y="231"/>
                    </a:lnTo>
                    <a:lnTo>
                      <a:pt x="15" y="231"/>
                    </a:lnTo>
                    <a:lnTo>
                      <a:pt x="15" y="228"/>
                    </a:lnTo>
                    <a:lnTo>
                      <a:pt x="16" y="225"/>
                    </a:lnTo>
                    <a:lnTo>
                      <a:pt x="15" y="225"/>
                    </a:lnTo>
                    <a:lnTo>
                      <a:pt x="14" y="224"/>
                    </a:lnTo>
                    <a:lnTo>
                      <a:pt x="13" y="224"/>
                    </a:lnTo>
                    <a:lnTo>
                      <a:pt x="13" y="224"/>
                    </a:lnTo>
                    <a:lnTo>
                      <a:pt x="12" y="223"/>
                    </a:lnTo>
                    <a:lnTo>
                      <a:pt x="12" y="221"/>
                    </a:lnTo>
                    <a:lnTo>
                      <a:pt x="12" y="221"/>
                    </a:lnTo>
                    <a:lnTo>
                      <a:pt x="11" y="220"/>
                    </a:lnTo>
                    <a:lnTo>
                      <a:pt x="10" y="219"/>
                    </a:lnTo>
                    <a:lnTo>
                      <a:pt x="10" y="218"/>
                    </a:lnTo>
                    <a:lnTo>
                      <a:pt x="11" y="218"/>
                    </a:lnTo>
                    <a:lnTo>
                      <a:pt x="12" y="218"/>
                    </a:lnTo>
                    <a:lnTo>
                      <a:pt x="13" y="218"/>
                    </a:lnTo>
                    <a:lnTo>
                      <a:pt x="13" y="217"/>
                    </a:lnTo>
                    <a:lnTo>
                      <a:pt x="13" y="217"/>
                    </a:lnTo>
                    <a:lnTo>
                      <a:pt x="13" y="216"/>
                    </a:lnTo>
                    <a:lnTo>
                      <a:pt x="13" y="215"/>
                    </a:lnTo>
                    <a:lnTo>
                      <a:pt x="13" y="214"/>
                    </a:lnTo>
                    <a:lnTo>
                      <a:pt x="13" y="213"/>
                    </a:lnTo>
                    <a:lnTo>
                      <a:pt x="13" y="213"/>
                    </a:lnTo>
                    <a:lnTo>
                      <a:pt x="12" y="212"/>
                    </a:lnTo>
                    <a:lnTo>
                      <a:pt x="11" y="211"/>
                    </a:lnTo>
                    <a:lnTo>
                      <a:pt x="10" y="210"/>
                    </a:lnTo>
                    <a:lnTo>
                      <a:pt x="10" y="211"/>
                    </a:lnTo>
                    <a:lnTo>
                      <a:pt x="9" y="212"/>
                    </a:lnTo>
                    <a:lnTo>
                      <a:pt x="9" y="211"/>
                    </a:lnTo>
                    <a:lnTo>
                      <a:pt x="8" y="211"/>
                    </a:lnTo>
                    <a:lnTo>
                      <a:pt x="8" y="210"/>
                    </a:lnTo>
                    <a:lnTo>
                      <a:pt x="7" y="210"/>
                    </a:lnTo>
                    <a:lnTo>
                      <a:pt x="6" y="209"/>
                    </a:lnTo>
                    <a:lnTo>
                      <a:pt x="6" y="208"/>
                    </a:lnTo>
                    <a:lnTo>
                      <a:pt x="6" y="206"/>
                    </a:lnTo>
                    <a:lnTo>
                      <a:pt x="5" y="206"/>
                    </a:lnTo>
                    <a:lnTo>
                      <a:pt x="4" y="206"/>
                    </a:lnTo>
                    <a:lnTo>
                      <a:pt x="3" y="206"/>
                    </a:lnTo>
                    <a:lnTo>
                      <a:pt x="3" y="206"/>
                    </a:lnTo>
                    <a:lnTo>
                      <a:pt x="2" y="203"/>
                    </a:lnTo>
                    <a:lnTo>
                      <a:pt x="2" y="201"/>
                    </a:lnTo>
                    <a:lnTo>
                      <a:pt x="2" y="200"/>
                    </a:lnTo>
                    <a:lnTo>
                      <a:pt x="1" y="199"/>
                    </a:lnTo>
                    <a:lnTo>
                      <a:pt x="1" y="198"/>
                    </a:lnTo>
                    <a:lnTo>
                      <a:pt x="1" y="197"/>
                    </a:lnTo>
                    <a:lnTo>
                      <a:pt x="2" y="197"/>
                    </a:lnTo>
                    <a:lnTo>
                      <a:pt x="2" y="196"/>
                    </a:lnTo>
                    <a:lnTo>
                      <a:pt x="1" y="195"/>
                    </a:lnTo>
                    <a:lnTo>
                      <a:pt x="1" y="194"/>
                    </a:lnTo>
                    <a:lnTo>
                      <a:pt x="2" y="193"/>
                    </a:lnTo>
                    <a:lnTo>
                      <a:pt x="2" y="192"/>
                    </a:lnTo>
                    <a:lnTo>
                      <a:pt x="1" y="191"/>
                    </a:lnTo>
                    <a:lnTo>
                      <a:pt x="2" y="190"/>
                    </a:lnTo>
                    <a:lnTo>
                      <a:pt x="2" y="190"/>
                    </a:lnTo>
                    <a:lnTo>
                      <a:pt x="3" y="189"/>
                    </a:lnTo>
                    <a:lnTo>
                      <a:pt x="3" y="188"/>
                    </a:lnTo>
                    <a:lnTo>
                      <a:pt x="3" y="187"/>
                    </a:lnTo>
                    <a:lnTo>
                      <a:pt x="3" y="186"/>
                    </a:lnTo>
                    <a:lnTo>
                      <a:pt x="2" y="186"/>
                    </a:lnTo>
                    <a:lnTo>
                      <a:pt x="2" y="185"/>
                    </a:lnTo>
                    <a:lnTo>
                      <a:pt x="3" y="183"/>
                    </a:lnTo>
                    <a:lnTo>
                      <a:pt x="3" y="183"/>
                    </a:lnTo>
                    <a:lnTo>
                      <a:pt x="3" y="182"/>
                    </a:lnTo>
                    <a:lnTo>
                      <a:pt x="3" y="180"/>
                    </a:lnTo>
                    <a:lnTo>
                      <a:pt x="3" y="179"/>
                    </a:lnTo>
                    <a:lnTo>
                      <a:pt x="3" y="178"/>
                    </a:lnTo>
                    <a:lnTo>
                      <a:pt x="4" y="178"/>
                    </a:lnTo>
                    <a:lnTo>
                      <a:pt x="4" y="177"/>
                    </a:lnTo>
                    <a:lnTo>
                      <a:pt x="4" y="176"/>
                    </a:lnTo>
                    <a:lnTo>
                      <a:pt x="4" y="176"/>
                    </a:lnTo>
                    <a:lnTo>
                      <a:pt x="4" y="175"/>
                    </a:lnTo>
                    <a:lnTo>
                      <a:pt x="5" y="174"/>
                    </a:lnTo>
                    <a:lnTo>
                      <a:pt x="6" y="174"/>
                    </a:lnTo>
                    <a:lnTo>
                      <a:pt x="6" y="174"/>
                    </a:lnTo>
                    <a:lnTo>
                      <a:pt x="7" y="173"/>
                    </a:lnTo>
                    <a:lnTo>
                      <a:pt x="8" y="173"/>
                    </a:lnTo>
                    <a:lnTo>
                      <a:pt x="8" y="172"/>
                    </a:lnTo>
                    <a:lnTo>
                      <a:pt x="8" y="171"/>
                    </a:lnTo>
                    <a:lnTo>
                      <a:pt x="7" y="171"/>
                    </a:lnTo>
                    <a:lnTo>
                      <a:pt x="6" y="171"/>
                    </a:lnTo>
                    <a:lnTo>
                      <a:pt x="6" y="171"/>
                    </a:lnTo>
                    <a:lnTo>
                      <a:pt x="5" y="170"/>
                    </a:lnTo>
                    <a:lnTo>
                      <a:pt x="4" y="170"/>
                    </a:lnTo>
                    <a:lnTo>
                      <a:pt x="3" y="169"/>
                    </a:lnTo>
                    <a:lnTo>
                      <a:pt x="3" y="169"/>
                    </a:lnTo>
                    <a:lnTo>
                      <a:pt x="3" y="169"/>
                    </a:lnTo>
                    <a:lnTo>
                      <a:pt x="4" y="167"/>
                    </a:lnTo>
                    <a:lnTo>
                      <a:pt x="4" y="166"/>
                    </a:lnTo>
                    <a:lnTo>
                      <a:pt x="3" y="166"/>
                    </a:lnTo>
                    <a:lnTo>
                      <a:pt x="4" y="165"/>
                    </a:lnTo>
                    <a:lnTo>
                      <a:pt x="5" y="163"/>
                    </a:lnTo>
                    <a:lnTo>
                      <a:pt x="5" y="162"/>
                    </a:lnTo>
                    <a:lnTo>
                      <a:pt x="6" y="162"/>
                    </a:lnTo>
                    <a:lnTo>
                      <a:pt x="6" y="162"/>
                    </a:lnTo>
                    <a:lnTo>
                      <a:pt x="5" y="162"/>
                    </a:lnTo>
                    <a:lnTo>
                      <a:pt x="6" y="162"/>
                    </a:lnTo>
                    <a:lnTo>
                      <a:pt x="6" y="161"/>
                    </a:lnTo>
                    <a:lnTo>
                      <a:pt x="5" y="161"/>
                    </a:lnTo>
                    <a:lnTo>
                      <a:pt x="4" y="161"/>
                    </a:lnTo>
                    <a:lnTo>
                      <a:pt x="4" y="162"/>
                    </a:lnTo>
                    <a:lnTo>
                      <a:pt x="4" y="161"/>
                    </a:lnTo>
                    <a:lnTo>
                      <a:pt x="3" y="161"/>
                    </a:lnTo>
                    <a:lnTo>
                      <a:pt x="3" y="160"/>
                    </a:lnTo>
                    <a:lnTo>
                      <a:pt x="2" y="160"/>
                    </a:lnTo>
                    <a:lnTo>
                      <a:pt x="2" y="159"/>
                    </a:lnTo>
                    <a:lnTo>
                      <a:pt x="2" y="159"/>
                    </a:lnTo>
                    <a:lnTo>
                      <a:pt x="1" y="158"/>
                    </a:lnTo>
                    <a:lnTo>
                      <a:pt x="0" y="157"/>
                    </a:lnTo>
                    <a:lnTo>
                      <a:pt x="1" y="156"/>
                    </a:lnTo>
                    <a:lnTo>
                      <a:pt x="1" y="155"/>
                    </a:lnTo>
                    <a:lnTo>
                      <a:pt x="2" y="155"/>
                    </a:lnTo>
                    <a:lnTo>
                      <a:pt x="2" y="155"/>
                    </a:lnTo>
                    <a:lnTo>
                      <a:pt x="2" y="154"/>
                    </a:lnTo>
                    <a:lnTo>
                      <a:pt x="3" y="154"/>
                    </a:lnTo>
                    <a:lnTo>
                      <a:pt x="3" y="153"/>
                    </a:lnTo>
                    <a:lnTo>
                      <a:pt x="3" y="153"/>
                    </a:lnTo>
                    <a:lnTo>
                      <a:pt x="4" y="153"/>
                    </a:lnTo>
                    <a:lnTo>
                      <a:pt x="5" y="153"/>
                    </a:lnTo>
                    <a:lnTo>
                      <a:pt x="5" y="152"/>
                    </a:lnTo>
                    <a:lnTo>
                      <a:pt x="5" y="152"/>
                    </a:lnTo>
                    <a:lnTo>
                      <a:pt x="6" y="152"/>
                    </a:lnTo>
                    <a:lnTo>
                      <a:pt x="6" y="151"/>
                    </a:lnTo>
                    <a:lnTo>
                      <a:pt x="7" y="151"/>
                    </a:lnTo>
                    <a:lnTo>
                      <a:pt x="7" y="150"/>
                    </a:lnTo>
                    <a:lnTo>
                      <a:pt x="8" y="150"/>
                    </a:lnTo>
                    <a:lnTo>
                      <a:pt x="9" y="150"/>
                    </a:lnTo>
                    <a:lnTo>
                      <a:pt x="9" y="151"/>
                    </a:lnTo>
                    <a:lnTo>
                      <a:pt x="9" y="152"/>
                    </a:lnTo>
                    <a:lnTo>
                      <a:pt x="9" y="152"/>
                    </a:lnTo>
                    <a:lnTo>
                      <a:pt x="9" y="153"/>
                    </a:lnTo>
                    <a:lnTo>
                      <a:pt x="9" y="154"/>
                    </a:lnTo>
                    <a:lnTo>
                      <a:pt x="9" y="155"/>
                    </a:lnTo>
                    <a:lnTo>
                      <a:pt x="9" y="155"/>
                    </a:lnTo>
                    <a:lnTo>
                      <a:pt x="9" y="156"/>
                    </a:lnTo>
                    <a:lnTo>
                      <a:pt x="9" y="157"/>
                    </a:lnTo>
                    <a:lnTo>
                      <a:pt x="10" y="157"/>
                    </a:lnTo>
                    <a:lnTo>
                      <a:pt x="11" y="158"/>
                    </a:lnTo>
                    <a:lnTo>
                      <a:pt x="12" y="158"/>
                    </a:lnTo>
                    <a:lnTo>
                      <a:pt x="13" y="157"/>
                    </a:lnTo>
                    <a:lnTo>
                      <a:pt x="13" y="157"/>
                    </a:lnTo>
                    <a:lnTo>
                      <a:pt x="14" y="157"/>
                    </a:lnTo>
                    <a:lnTo>
                      <a:pt x="15" y="157"/>
                    </a:lnTo>
                    <a:lnTo>
                      <a:pt x="15" y="156"/>
                    </a:lnTo>
                    <a:lnTo>
                      <a:pt x="15" y="155"/>
                    </a:lnTo>
                    <a:lnTo>
                      <a:pt x="16" y="155"/>
                    </a:lnTo>
                    <a:lnTo>
                      <a:pt x="16" y="154"/>
                    </a:lnTo>
                    <a:lnTo>
                      <a:pt x="16" y="153"/>
                    </a:lnTo>
                    <a:lnTo>
                      <a:pt x="16" y="153"/>
                    </a:lnTo>
                    <a:lnTo>
                      <a:pt x="16" y="152"/>
                    </a:lnTo>
                    <a:lnTo>
                      <a:pt x="17" y="152"/>
                    </a:lnTo>
                    <a:lnTo>
                      <a:pt x="18" y="151"/>
                    </a:lnTo>
                    <a:lnTo>
                      <a:pt x="19" y="150"/>
                    </a:lnTo>
                    <a:lnTo>
                      <a:pt x="19" y="149"/>
                    </a:lnTo>
                    <a:lnTo>
                      <a:pt x="19" y="148"/>
                    </a:lnTo>
                    <a:lnTo>
                      <a:pt x="20" y="148"/>
                    </a:lnTo>
                    <a:lnTo>
                      <a:pt x="20" y="148"/>
                    </a:lnTo>
                    <a:lnTo>
                      <a:pt x="20" y="148"/>
                    </a:lnTo>
                    <a:lnTo>
                      <a:pt x="21" y="148"/>
                    </a:lnTo>
                    <a:lnTo>
                      <a:pt x="21" y="147"/>
                    </a:lnTo>
                    <a:lnTo>
                      <a:pt x="22" y="147"/>
                    </a:lnTo>
                    <a:lnTo>
                      <a:pt x="23" y="147"/>
                    </a:lnTo>
                    <a:lnTo>
                      <a:pt x="23" y="147"/>
                    </a:lnTo>
                    <a:lnTo>
                      <a:pt x="23" y="146"/>
                    </a:lnTo>
                    <a:lnTo>
                      <a:pt x="24" y="145"/>
                    </a:lnTo>
                    <a:lnTo>
                      <a:pt x="24" y="145"/>
                    </a:lnTo>
                    <a:lnTo>
                      <a:pt x="24" y="144"/>
                    </a:lnTo>
                    <a:lnTo>
                      <a:pt x="24" y="143"/>
                    </a:lnTo>
                    <a:lnTo>
                      <a:pt x="25" y="143"/>
                    </a:lnTo>
                    <a:lnTo>
                      <a:pt x="25" y="142"/>
                    </a:lnTo>
                    <a:lnTo>
                      <a:pt x="26" y="142"/>
                    </a:lnTo>
                    <a:lnTo>
                      <a:pt x="26" y="141"/>
                    </a:lnTo>
                    <a:lnTo>
                      <a:pt x="27" y="141"/>
                    </a:lnTo>
                    <a:lnTo>
                      <a:pt x="27" y="141"/>
                    </a:lnTo>
                    <a:lnTo>
                      <a:pt x="27" y="141"/>
                    </a:lnTo>
                    <a:lnTo>
                      <a:pt x="27" y="140"/>
                    </a:lnTo>
                    <a:lnTo>
                      <a:pt x="28" y="140"/>
                    </a:lnTo>
                    <a:lnTo>
                      <a:pt x="28" y="139"/>
                    </a:lnTo>
                    <a:lnTo>
                      <a:pt x="29" y="139"/>
                    </a:lnTo>
                    <a:lnTo>
                      <a:pt x="30" y="139"/>
                    </a:lnTo>
                    <a:lnTo>
                      <a:pt x="30" y="138"/>
                    </a:lnTo>
                    <a:lnTo>
                      <a:pt x="30" y="138"/>
                    </a:lnTo>
                    <a:lnTo>
                      <a:pt x="31" y="137"/>
                    </a:lnTo>
                    <a:lnTo>
                      <a:pt x="32" y="137"/>
                    </a:lnTo>
                    <a:lnTo>
                      <a:pt x="33" y="137"/>
                    </a:lnTo>
                    <a:lnTo>
                      <a:pt x="33" y="136"/>
                    </a:lnTo>
                    <a:lnTo>
                      <a:pt x="34" y="135"/>
                    </a:lnTo>
                    <a:lnTo>
                      <a:pt x="34" y="135"/>
                    </a:lnTo>
                    <a:lnTo>
                      <a:pt x="34" y="135"/>
                    </a:lnTo>
                    <a:lnTo>
                      <a:pt x="35" y="135"/>
                    </a:lnTo>
                    <a:lnTo>
                      <a:pt x="36" y="135"/>
                    </a:lnTo>
                    <a:lnTo>
                      <a:pt x="36" y="135"/>
                    </a:lnTo>
                    <a:lnTo>
                      <a:pt x="37" y="135"/>
                    </a:lnTo>
                    <a:lnTo>
                      <a:pt x="37" y="135"/>
                    </a:lnTo>
                    <a:lnTo>
                      <a:pt x="38" y="136"/>
                    </a:lnTo>
                    <a:lnTo>
                      <a:pt x="39" y="136"/>
                    </a:lnTo>
                    <a:lnTo>
                      <a:pt x="39" y="137"/>
                    </a:lnTo>
                    <a:lnTo>
                      <a:pt x="40" y="137"/>
                    </a:lnTo>
                    <a:lnTo>
                      <a:pt x="40" y="137"/>
                    </a:lnTo>
                    <a:lnTo>
                      <a:pt x="40" y="138"/>
                    </a:lnTo>
                    <a:lnTo>
                      <a:pt x="41" y="138"/>
                    </a:lnTo>
                    <a:lnTo>
                      <a:pt x="42" y="138"/>
                    </a:lnTo>
                    <a:lnTo>
                      <a:pt x="42" y="139"/>
                    </a:lnTo>
                    <a:lnTo>
                      <a:pt x="43" y="139"/>
                    </a:lnTo>
                    <a:lnTo>
                      <a:pt x="44" y="139"/>
                    </a:lnTo>
                    <a:lnTo>
                      <a:pt x="44" y="140"/>
                    </a:lnTo>
                    <a:lnTo>
                      <a:pt x="44" y="140"/>
                    </a:lnTo>
                    <a:lnTo>
                      <a:pt x="44" y="139"/>
                    </a:lnTo>
                    <a:lnTo>
                      <a:pt x="45" y="139"/>
                    </a:lnTo>
                    <a:lnTo>
                      <a:pt x="45" y="138"/>
                    </a:lnTo>
                    <a:lnTo>
                      <a:pt x="46" y="138"/>
                    </a:lnTo>
                    <a:lnTo>
                      <a:pt x="46" y="138"/>
                    </a:lnTo>
                    <a:lnTo>
                      <a:pt x="45" y="138"/>
                    </a:lnTo>
                    <a:lnTo>
                      <a:pt x="45" y="137"/>
                    </a:lnTo>
                    <a:lnTo>
                      <a:pt x="44" y="137"/>
                    </a:lnTo>
                    <a:lnTo>
                      <a:pt x="44" y="136"/>
                    </a:lnTo>
                    <a:lnTo>
                      <a:pt x="45" y="136"/>
                    </a:lnTo>
                    <a:lnTo>
                      <a:pt x="45" y="135"/>
                    </a:lnTo>
                    <a:lnTo>
                      <a:pt x="46" y="135"/>
                    </a:lnTo>
                    <a:lnTo>
                      <a:pt x="47" y="135"/>
                    </a:lnTo>
                    <a:lnTo>
                      <a:pt x="47" y="136"/>
                    </a:lnTo>
                    <a:lnTo>
                      <a:pt x="47" y="137"/>
                    </a:lnTo>
                    <a:lnTo>
                      <a:pt x="47" y="137"/>
                    </a:lnTo>
                    <a:lnTo>
                      <a:pt x="47" y="138"/>
                    </a:lnTo>
                    <a:lnTo>
                      <a:pt x="47" y="138"/>
                    </a:lnTo>
                    <a:lnTo>
                      <a:pt x="48" y="138"/>
                    </a:lnTo>
                    <a:lnTo>
                      <a:pt x="48" y="139"/>
                    </a:lnTo>
                    <a:lnTo>
                      <a:pt x="49" y="139"/>
                    </a:lnTo>
                    <a:lnTo>
                      <a:pt x="49" y="140"/>
                    </a:lnTo>
                    <a:lnTo>
                      <a:pt x="49" y="141"/>
                    </a:lnTo>
                    <a:lnTo>
                      <a:pt x="50" y="141"/>
                    </a:lnTo>
                    <a:lnTo>
                      <a:pt x="50" y="141"/>
                    </a:lnTo>
                    <a:lnTo>
                      <a:pt x="51" y="141"/>
                    </a:lnTo>
                    <a:lnTo>
                      <a:pt x="51" y="142"/>
                    </a:lnTo>
                    <a:lnTo>
                      <a:pt x="51" y="143"/>
                    </a:lnTo>
                    <a:lnTo>
                      <a:pt x="51" y="143"/>
                    </a:lnTo>
                    <a:lnTo>
                      <a:pt x="52" y="143"/>
                    </a:lnTo>
                    <a:lnTo>
                      <a:pt x="53" y="142"/>
                    </a:lnTo>
                    <a:lnTo>
                      <a:pt x="53" y="141"/>
                    </a:lnTo>
                    <a:lnTo>
                      <a:pt x="53" y="141"/>
                    </a:lnTo>
                    <a:lnTo>
                      <a:pt x="53" y="140"/>
                    </a:lnTo>
                    <a:lnTo>
                      <a:pt x="53" y="139"/>
                    </a:lnTo>
                    <a:lnTo>
                      <a:pt x="53" y="138"/>
                    </a:lnTo>
                    <a:lnTo>
                      <a:pt x="53" y="138"/>
                    </a:lnTo>
                    <a:lnTo>
                      <a:pt x="53" y="137"/>
                    </a:lnTo>
                    <a:lnTo>
                      <a:pt x="54" y="137"/>
                    </a:lnTo>
                    <a:lnTo>
                      <a:pt x="54" y="136"/>
                    </a:lnTo>
                    <a:lnTo>
                      <a:pt x="54" y="135"/>
                    </a:lnTo>
                    <a:lnTo>
                      <a:pt x="54" y="135"/>
                    </a:lnTo>
                    <a:lnTo>
                      <a:pt x="55" y="135"/>
                    </a:lnTo>
                    <a:lnTo>
                      <a:pt x="56" y="134"/>
                    </a:lnTo>
                    <a:lnTo>
                      <a:pt x="57" y="134"/>
                    </a:lnTo>
                    <a:lnTo>
                      <a:pt x="57" y="133"/>
                    </a:lnTo>
                    <a:lnTo>
                      <a:pt x="58" y="133"/>
                    </a:lnTo>
                    <a:lnTo>
                      <a:pt x="58" y="132"/>
                    </a:lnTo>
                    <a:lnTo>
                      <a:pt x="58" y="132"/>
                    </a:lnTo>
                    <a:lnTo>
                      <a:pt x="58" y="131"/>
                    </a:lnTo>
                    <a:lnTo>
                      <a:pt x="58" y="131"/>
                    </a:lnTo>
                    <a:lnTo>
                      <a:pt x="58" y="131"/>
                    </a:lnTo>
                    <a:lnTo>
                      <a:pt x="58" y="130"/>
                    </a:lnTo>
                    <a:lnTo>
                      <a:pt x="57" y="130"/>
                    </a:lnTo>
                    <a:lnTo>
                      <a:pt x="57" y="131"/>
                    </a:lnTo>
                    <a:lnTo>
                      <a:pt x="57" y="130"/>
                    </a:lnTo>
                    <a:lnTo>
                      <a:pt x="56" y="130"/>
                    </a:lnTo>
                    <a:lnTo>
                      <a:pt x="55" y="130"/>
                    </a:lnTo>
                    <a:lnTo>
                      <a:pt x="56" y="130"/>
                    </a:lnTo>
                    <a:lnTo>
                      <a:pt x="56" y="129"/>
                    </a:lnTo>
                    <a:lnTo>
                      <a:pt x="55" y="129"/>
                    </a:lnTo>
                    <a:lnTo>
                      <a:pt x="56" y="129"/>
                    </a:lnTo>
                    <a:lnTo>
                      <a:pt x="55" y="128"/>
                    </a:lnTo>
                    <a:lnTo>
                      <a:pt x="54" y="128"/>
                    </a:lnTo>
                    <a:lnTo>
                      <a:pt x="54" y="128"/>
                    </a:lnTo>
                    <a:lnTo>
                      <a:pt x="55" y="128"/>
                    </a:lnTo>
                    <a:lnTo>
                      <a:pt x="56" y="128"/>
                    </a:lnTo>
                    <a:lnTo>
                      <a:pt x="57" y="128"/>
                    </a:lnTo>
                    <a:lnTo>
                      <a:pt x="58" y="128"/>
                    </a:lnTo>
                    <a:lnTo>
                      <a:pt x="58" y="128"/>
                    </a:lnTo>
                    <a:lnTo>
                      <a:pt x="58" y="127"/>
                    </a:lnTo>
                    <a:lnTo>
                      <a:pt x="58" y="126"/>
                    </a:lnTo>
                    <a:lnTo>
                      <a:pt x="58" y="126"/>
                    </a:lnTo>
                    <a:lnTo>
                      <a:pt x="58" y="125"/>
                    </a:lnTo>
                    <a:lnTo>
                      <a:pt x="58" y="125"/>
                    </a:lnTo>
                    <a:lnTo>
                      <a:pt x="58" y="125"/>
                    </a:lnTo>
                    <a:lnTo>
                      <a:pt x="58" y="124"/>
                    </a:lnTo>
                    <a:lnTo>
                      <a:pt x="58" y="124"/>
                    </a:lnTo>
                    <a:lnTo>
                      <a:pt x="58" y="124"/>
                    </a:lnTo>
                    <a:lnTo>
                      <a:pt x="59" y="124"/>
                    </a:lnTo>
                    <a:lnTo>
                      <a:pt x="59" y="123"/>
                    </a:lnTo>
                    <a:lnTo>
                      <a:pt x="58" y="123"/>
                    </a:lnTo>
                    <a:lnTo>
                      <a:pt x="58" y="122"/>
                    </a:lnTo>
                    <a:lnTo>
                      <a:pt x="58" y="122"/>
                    </a:lnTo>
                    <a:lnTo>
                      <a:pt x="58" y="122"/>
                    </a:lnTo>
                    <a:lnTo>
                      <a:pt x="58" y="122"/>
                    </a:lnTo>
                    <a:lnTo>
                      <a:pt x="58" y="122"/>
                    </a:lnTo>
                    <a:lnTo>
                      <a:pt x="58" y="122"/>
                    </a:lnTo>
                    <a:lnTo>
                      <a:pt x="58" y="121"/>
                    </a:lnTo>
                    <a:lnTo>
                      <a:pt x="58" y="122"/>
                    </a:lnTo>
                    <a:lnTo>
                      <a:pt x="58" y="121"/>
                    </a:lnTo>
                    <a:lnTo>
                      <a:pt x="58" y="121"/>
                    </a:lnTo>
                    <a:lnTo>
                      <a:pt x="58" y="121"/>
                    </a:lnTo>
                    <a:lnTo>
                      <a:pt x="58" y="120"/>
                    </a:lnTo>
                    <a:lnTo>
                      <a:pt x="58" y="119"/>
                    </a:lnTo>
                    <a:lnTo>
                      <a:pt x="58" y="118"/>
                    </a:lnTo>
                    <a:lnTo>
                      <a:pt x="58" y="119"/>
                    </a:lnTo>
                    <a:lnTo>
                      <a:pt x="58" y="118"/>
                    </a:lnTo>
                    <a:lnTo>
                      <a:pt x="59" y="118"/>
                    </a:lnTo>
                    <a:lnTo>
                      <a:pt x="58" y="118"/>
                    </a:lnTo>
                    <a:lnTo>
                      <a:pt x="59" y="118"/>
                    </a:lnTo>
                    <a:lnTo>
                      <a:pt x="60" y="118"/>
                    </a:lnTo>
                    <a:lnTo>
                      <a:pt x="60" y="117"/>
                    </a:lnTo>
                    <a:lnTo>
                      <a:pt x="60" y="117"/>
                    </a:lnTo>
                    <a:lnTo>
                      <a:pt x="61" y="117"/>
                    </a:lnTo>
                    <a:lnTo>
                      <a:pt x="60" y="117"/>
                    </a:lnTo>
                    <a:lnTo>
                      <a:pt x="61" y="117"/>
                    </a:lnTo>
                    <a:lnTo>
                      <a:pt x="60" y="117"/>
                    </a:lnTo>
                    <a:lnTo>
                      <a:pt x="60" y="116"/>
                    </a:lnTo>
                    <a:lnTo>
                      <a:pt x="60" y="115"/>
                    </a:lnTo>
                    <a:lnTo>
                      <a:pt x="60" y="114"/>
                    </a:lnTo>
                    <a:lnTo>
                      <a:pt x="60" y="114"/>
                    </a:lnTo>
                    <a:lnTo>
                      <a:pt x="60" y="113"/>
                    </a:lnTo>
                    <a:lnTo>
                      <a:pt x="60" y="112"/>
                    </a:lnTo>
                    <a:lnTo>
                      <a:pt x="59" y="112"/>
                    </a:lnTo>
                    <a:lnTo>
                      <a:pt x="59" y="111"/>
                    </a:lnTo>
                    <a:lnTo>
                      <a:pt x="60" y="111"/>
                    </a:lnTo>
                    <a:lnTo>
                      <a:pt x="60" y="110"/>
                    </a:lnTo>
                    <a:lnTo>
                      <a:pt x="60" y="110"/>
                    </a:lnTo>
                    <a:lnTo>
                      <a:pt x="59" y="110"/>
                    </a:lnTo>
                    <a:lnTo>
                      <a:pt x="59" y="109"/>
                    </a:lnTo>
                    <a:lnTo>
                      <a:pt x="60" y="109"/>
                    </a:lnTo>
                    <a:lnTo>
                      <a:pt x="59" y="109"/>
                    </a:lnTo>
                    <a:lnTo>
                      <a:pt x="60" y="109"/>
                    </a:lnTo>
                    <a:lnTo>
                      <a:pt x="60" y="108"/>
                    </a:lnTo>
                    <a:lnTo>
                      <a:pt x="60" y="109"/>
                    </a:lnTo>
                    <a:lnTo>
                      <a:pt x="60" y="108"/>
                    </a:lnTo>
                    <a:lnTo>
                      <a:pt x="61" y="108"/>
                    </a:lnTo>
                    <a:lnTo>
                      <a:pt x="60" y="108"/>
                    </a:lnTo>
                    <a:lnTo>
                      <a:pt x="60" y="107"/>
                    </a:lnTo>
                    <a:lnTo>
                      <a:pt x="61" y="107"/>
                    </a:lnTo>
                    <a:lnTo>
                      <a:pt x="61" y="108"/>
                    </a:lnTo>
                    <a:lnTo>
                      <a:pt x="61" y="107"/>
                    </a:lnTo>
                    <a:lnTo>
                      <a:pt x="60" y="107"/>
                    </a:lnTo>
                    <a:lnTo>
                      <a:pt x="61" y="107"/>
                    </a:lnTo>
                    <a:lnTo>
                      <a:pt x="60" y="107"/>
                    </a:lnTo>
                    <a:lnTo>
                      <a:pt x="59" y="107"/>
                    </a:lnTo>
                    <a:lnTo>
                      <a:pt x="59" y="106"/>
                    </a:lnTo>
                    <a:lnTo>
                      <a:pt x="60" y="106"/>
                    </a:lnTo>
                    <a:lnTo>
                      <a:pt x="60" y="107"/>
                    </a:lnTo>
                    <a:lnTo>
                      <a:pt x="60" y="106"/>
                    </a:lnTo>
                    <a:lnTo>
                      <a:pt x="60" y="105"/>
                    </a:lnTo>
                    <a:lnTo>
                      <a:pt x="59" y="105"/>
                    </a:lnTo>
                    <a:lnTo>
                      <a:pt x="59" y="104"/>
                    </a:lnTo>
                    <a:lnTo>
                      <a:pt x="59" y="104"/>
                    </a:lnTo>
                    <a:lnTo>
                      <a:pt x="58" y="104"/>
                    </a:lnTo>
                    <a:lnTo>
                      <a:pt x="59" y="104"/>
                    </a:lnTo>
                    <a:lnTo>
                      <a:pt x="58" y="104"/>
                    </a:lnTo>
                    <a:lnTo>
                      <a:pt x="58" y="103"/>
                    </a:lnTo>
                    <a:lnTo>
                      <a:pt x="58" y="102"/>
                    </a:lnTo>
                    <a:lnTo>
                      <a:pt x="58" y="102"/>
                    </a:lnTo>
                    <a:lnTo>
                      <a:pt x="58" y="102"/>
                    </a:lnTo>
                    <a:lnTo>
                      <a:pt x="58" y="101"/>
                    </a:lnTo>
                    <a:lnTo>
                      <a:pt x="58" y="101"/>
                    </a:lnTo>
                    <a:lnTo>
                      <a:pt x="58" y="100"/>
                    </a:lnTo>
                    <a:lnTo>
                      <a:pt x="58" y="100"/>
                    </a:lnTo>
                    <a:lnTo>
                      <a:pt x="58" y="100"/>
                    </a:lnTo>
                    <a:lnTo>
                      <a:pt x="58" y="100"/>
                    </a:lnTo>
                    <a:lnTo>
                      <a:pt x="58" y="99"/>
                    </a:lnTo>
                    <a:lnTo>
                      <a:pt x="58" y="98"/>
                    </a:lnTo>
                    <a:lnTo>
                      <a:pt x="57" y="98"/>
                    </a:lnTo>
                    <a:lnTo>
                      <a:pt x="57" y="97"/>
                    </a:lnTo>
                    <a:lnTo>
                      <a:pt x="56" y="97"/>
                    </a:lnTo>
                    <a:lnTo>
                      <a:pt x="56" y="97"/>
                    </a:lnTo>
                    <a:lnTo>
                      <a:pt x="55" y="97"/>
                    </a:lnTo>
                    <a:lnTo>
                      <a:pt x="55" y="96"/>
                    </a:lnTo>
                    <a:lnTo>
                      <a:pt x="56" y="96"/>
                    </a:lnTo>
                    <a:lnTo>
                      <a:pt x="56" y="95"/>
                    </a:lnTo>
                    <a:lnTo>
                      <a:pt x="57" y="95"/>
                    </a:lnTo>
                    <a:lnTo>
                      <a:pt x="57" y="94"/>
                    </a:lnTo>
                    <a:lnTo>
                      <a:pt x="56" y="94"/>
                    </a:lnTo>
                    <a:lnTo>
                      <a:pt x="57" y="94"/>
                    </a:lnTo>
                    <a:lnTo>
                      <a:pt x="56" y="94"/>
                    </a:lnTo>
                    <a:lnTo>
                      <a:pt x="56" y="93"/>
                    </a:lnTo>
                    <a:lnTo>
                      <a:pt x="55" y="93"/>
                    </a:lnTo>
                    <a:lnTo>
                      <a:pt x="55" y="93"/>
                    </a:lnTo>
                    <a:lnTo>
                      <a:pt x="55" y="92"/>
                    </a:lnTo>
                    <a:lnTo>
                      <a:pt x="54" y="92"/>
                    </a:lnTo>
                    <a:lnTo>
                      <a:pt x="54" y="92"/>
                    </a:lnTo>
                    <a:lnTo>
                      <a:pt x="54" y="91"/>
                    </a:lnTo>
                    <a:lnTo>
                      <a:pt x="54" y="91"/>
                    </a:lnTo>
                    <a:lnTo>
                      <a:pt x="54" y="90"/>
                    </a:lnTo>
                    <a:lnTo>
                      <a:pt x="55" y="90"/>
                    </a:lnTo>
                    <a:lnTo>
                      <a:pt x="56" y="90"/>
                    </a:lnTo>
                    <a:lnTo>
                      <a:pt x="55" y="90"/>
                    </a:lnTo>
                    <a:lnTo>
                      <a:pt x="55" y="90"/>
                    </a:lnTo>
                    <a:lnTo>
                      <a:pt x="55" y="89"/>
                    </a:lnTo>
                    <a:lnTo>
                      <a:pt x="56" y="89"/>
                    </a:lnTo>
                    <a:lnTo>
                      <a:pt x="56" y="88"/>
                    </a:lnTo>
                    <a:lnTo>
                      <a:pt x="55" y="88"/>
                    </a:lnTo>
                    <a:lnTo>
                      <a:pt x="54" y="88"/>
                    </a:lnTo>
                    <a:lnTo>
                      <a:pt x="54" y="88"/>
                    </a:lnTo>
                    <a:lnTo>
                      <a:pt x="54" y="87"/>
                    </a:lnTo>
                    <a:lnTo>
                      <a:pt x="54" y="86"/>
                    </a:lnTo>
                    <a:lnTo>
                      <a:pt x="54" y="86"/>
                    </a:lnTo>
                    <a:lnTo>
                      <a:pt x="54" y="86"/>
                    </a:lnTo>
                    <a:lnTo>
                      <a:pt x="55" y="86"/>
                    </a:lnTo>
                    <a:lnTo>
                      <a:pt x="55" y="85"/>
                    </a:lnTo>
                    <a:lnTo>
                      <a:pt x="55" y="84"/>
                    </a:lnTo>
                    <a:lnTo>
                      <a:pt x="54" y="84"/>
                    </a:lnTo>
                    <a:lnTo>
                      <a:pt x="54" y="83"/>
                    </a:lnTo>
                    <a:lnTo>
                      <a:pt x="54" y="83"/>
                    </a:lnTo>
                    <a:lnTo>
                      <a:pt x="55" y="83"/>
                    </a:lnTo>
                    <a:lnTo>
                      <a:pt x="55" y="82"/>
                    </a:lnTo>
                    <a:lnTo>
                      <a:pt x="56" y="82"/>
                    </a:lnTo>
                    <a:lnTo>
                      <a:pt x="57" y="81"/>
                    </a:lnTo>
                    <a:lnTo>
                      <a:pt x="57" y="80"/>
                    </a:lnTo>
                    <a:lnTo>
                      <a:pt x="57" y="79"/>
                    </a:lnTo>
                    <a:lnTo>
                      <a:pt x="56" y="79"/>
                    </a:lnTo>
                    <a:lnTo>
                      <a:pt x="55" y="79"/>
                    </a:lnTo>
                    <a:lnTo>
                      <a:pt x="55" y="79"/>
                    </a:lnTo>
                    <a:lnTo>
                      <a:pt x="54" y="79"/>
                    </a:lnTo>
                    <a:lnTo>
                      <a:pt x="54" y="78"/>
                    </a:lnTo>
                    <a:lnTo>
                      <a:pt x="54" y="77"/>
                    </a:lnTo>
                    <a:lnTo>
                      <a:pt x="55" y="77"/>
                    </a:lnTo>
                    <a:lnTo>
                      <a:pt x="55" y="76"/>
                    </a:lnTo>
                    <a:lnTo>
                      <a:pt x="55" y="76"/>
                    </a:lnTo>
                    <a:lnTo>
                      <a:pt x="55" y="75"/>
                    </a:lnTo>
                    <a:lnTo>
                      <a:pt x="55" y="74"/>
                    </a:lnTo>
                    <a:lnTo>
                      <a:pt x="56" y="74"/>
                    </a:lnTo>
                    <a:lnTo>
                      <a:pt x="56" y="73"/>
                    </a:lnTo>
                    <a:lnTo>
                      <a:pt x="57" y="73"/>
                    </a:lnTo>
                    <a:lnTo>
                      <a:pt x="57" y="72"/>
                    </a:lnTo>
                    <a:lnTo>
                      <a:pt x="57" y="72"/>
                    </a:lnTo>
                    <a:lnTo>
                      <a:pt x="58" y="72"/>
                    </a:lnTo>
                    <a:lnTo>
                      <a:pt x="57" y="72"/>
                    </a:lnTo>
                    <a:lnTo>
                      <a:pt x="57" y="71"/>
                    </a:lnTo>
                    <a:lnTo>
                      <a:pt x="56" y="71"/>
                    </a:lnTo>
                    <a:lnTo>
                      <a:pt x="55" y="71"/>
                    </a:lnTo>
                    <a:lnTo>
                      <a:pt x="54" y="71"/>
                    </a:lnTo>
                    <a:lnTo>
                      <a:pt x="54" y="70"/>
                    </a:lnTo>
                    <a:lnTo>
                      <a:pt x="54" y="69"/>
                    </a:lnTo>
                    <a:lnTo>
                      <a:pt x="54" y="69"/>
                    </a:lnTo>
                    <a:lnTo>
                      <a:pt x="54" y="68"/>
                    </a:lnTo>
                    <a:lnTo>
                      <a:pt x="54" y="69"/>
                    </a:lnTo>
                    <a:lnTo>
                      <a:pt x="54" y="69"/>
                    </a:lnTo>
                    <a:lnTo>
                      <a:pt x="54" y="69"/>
                    </a:lnTo>
                    <a:lnTo>
                      <a:pt x="53" y="70"/>
                    </a:lnTo>
                    <a:lnTo>
                      <a:pt x="53" y="71"/>
                    </a:lnTo>
                    <a:lnTo>
                      <a:pt x="52" y="71"/>
                    </a:lnTo>
                    <a:lnTo>
                      <a:pt x="52" y="70"/>
                    </a:lnTo>
                    <a:lnTo>
                      <a:pt x="51" y="70"/>
                    </a:lnTo>
                    <a:lnTo>
                      <a:pt x="51" y="70"/>
                    </a:lnTo>
                    <a:lnTo>
                      <a:pt x="50" y="71"/>
                    </a:lnTo>
                    <a:lnTo>
                      <a:pt x="49" y="71"/>
                    </a:lnTo>
                    <a:lnTo>
                      <a:pt x="49" y="70"/>
                    </a:lnTo>
                    <a:lnTo>
                      <a:pt x="49" y="69"/>
                    </a:lnTo>
                    <a:lnTo>
                      <a:pt x="49" y="69"/>
                    </a:lnTo>
                    <a:lnTo>
                      <a:pt x="48" y="69"/>
                    </a:lnTo>
                    <a:lnTo>
                      <a:pt x="47" y="68"/>
                    </a:lnTo>
                    <a:lnTo>
                      <a:pt x="47" y="68"/>
                    </a:lnTo>
                    <a:lnTo>
                      <a:pt x="47" y="69"/>
                    </a:lnTo>
                    <a:lnTo>
                      <a:pt x="46" y="69"/>
                    </a:lnTo>
                    <a:lnTo>
                      <a:pt x="45" y="69"/>
                    </a:lnTo>
                    <a:lnTo>
                      <a:pt x="44" y="69"/>
                    </a:lnTo>
                    <a:lnTo>
                      <a:pt x="44" y="69"/>
                    </a:lnTo>
                    <a:lnTo>
                      <a:pt x="43" y="69"/>
                    </a:lnTo>
                    <a:lnTo>
                      <a:pt x="43" y="69"/>
                    </a:lnTo>
                    <a:lnTo>
                      <a:pt x="42" y="69"/>
                    </a:lnTo>
                    <a:lnTo>
                      <a:pt x="42" y="68"/>
                    </a:lnTo>
                    <a:lnTo>
                      <a:pt x="41" y="68"/>
                    </a:lnTo>
                    <a:lnTo>
                      <a:pt x="41" y="67"/>
                    </a:lnTo>
                    <a:lnTo>
                      <a:pt x="42" y="66"/>
                    </a:lnTo>
                    <a:lnTo>
                      <a:pt x="41" y="66"/>
                    </a:lnTo>
                    <a:lnTo>
                      <a:pt x="41" y="66"/>
                    </a:lnTo>
                    <a:lnTo>
                      <a:pt x="40" y="66"/>
                    </a:lnTo>
                    <a:lnTo>
                      <a:pt x="40" y="66"/>
                    </a:lnTo>
                    <a:lnTo>
                      <a:pt x="39" y="65"/>
                    </a:lnTo>
                    <a:lnTo>
                      <a:pt x="38" y="65"/>
                    </a:lnTo>
                    <a:lnTo>
                      <a:pt x="37" y="65"/>
                    </a:lnTo>
                    <a:lnTo>
                      <a:pt x="37" y="65"/>
                    </a:lnTo>
                    <a:lnTo>
                      <a:pt x="37" y="64"/>
                    </a:lnTo>
                    <a:lnTo>
                      <a:pt x="36" y="64"/>
                    </a:lnTo>
                    <a:lnTo>
                      <a:pt x="35" y="64"/>
                    </a:lnTo>
                    <a:lnTo>
                      <a:pt x="34" y="62"/>
                    </a:lnTo>
                    <a:lnTo>
                      <a:pt x="33" y="62"/>
                    </a:lnTo>
                    <a:lnTo>
                      <a:pt x="33" y="62"/>
                    </a:lnTo>
                    <a:lnTo>
                      <a:pt x="32" y="62"/>
                    </a:lnTo>
                    <a:lnTo>
                      <a:pt x="31" y="62"/>
                    </a:lnTo>
                    <a:lnTo>
                      <a:pt x="31" y="61"/>
                    </a:lnTo>
                    <a:lnTo>
                      <a:pt x="30" y="61"/>
                    </a:lnTo>
                    <a:lnTo>
                      <a:pt x="30" y="60"/>
                    </a:lnTo>
                    <a:lnTo>
                      <a:pt x="30" y="60"/>
                    </a:lnTo>
                    <a:lnTo>
                      <a:pt x="30" y="59"/>
                    </a:lnTo>
                    <a:lnTo>
                      <a:pt x="30" y="59"/>
                    </a:lnTo>
                    <a:lnTo>
                      <a:pt x="29" y="58"/>
                    </a:lnTo>
                    <a:lnTo>
                      <a:pt x="29" y="57"/>
                    </a:lnTo>
                    <a:lnTo>
                      <a:pt x="29" y="56"/>
                    </a:lnTo>
                    <a:lnTo>
                      <a:pt x="29" y="55"/>
                    </a:lnTo>
                    <a:lnTo>
                      <a:pt x="29" y="55"/>
                    </a:lnTo>
                    <a:lnTo>
                      <a:pt x="30" y="55"/>
                    </a:lnTo>
                    <a:lnTo>
                      <a:pt x="30" y="54"/>
                    </a:lnTo>
                    <a:lnTo>
                      <a:pt x="30" y="53"/>
                    </a:lnTo>
                    <a:lnTo>
                      <a:pt x="30" y="53"/>
                    </a:lnTo>
                    <a:lnTo>
                      <a:pt x="30" y="52"/>
                    </a:lnTo>
                    <a:lnTo>
                      <a:pt x="30" y="52"/>
                    </a:lnTo>
                    <a:lnTo>
                      <a:pt x="30" y="51"/>
                    </a:lnTo>
                    <a:lnTo>
                      <a:pt x="30" y="50"/>
                    </a:lnTo>
                    <a:lnTo>
                      <a:pt x="30" y="49"/>
                    </a:lnTo>
                    <a:lnTo>
                      <a:pt x="30" y="48"/>
                    </a:lnTo>
                    <a:lnTo>
                      <a:pt x="30" y="48"/>
                    </a:lnTo>
                    <a:lnTo>
                      <a:pt x="30" y="48"/>
                    </a:lnTo>
                    <a:lnTo>
                      <a:pt x="30" y="47"/>
                    </a:lnTo>
                    <a:lnTo>
                      <a:pt x="29" y="46"/>
                    </a:lnTo>
                    <a:lnTo>
                      <a:pt x="28" y="45"/>
                    </a:lnTo>
                    <a:lnTo>
                      <a:pt x="28" y="44"/>
                    </a:lnTo>
                    <a:lnTo>
                      <a:pt x="28" y="43"/>
                    </a:lnTo>
                    <a:lnTo>
                      <a:pt x="30" y="42"/>
                    </a:lnTo>
                    <a:lnTo>
                      <a:pt x="31" y="41"/>
                    </a:lnTo>
                    <a:lnTo>
                      <a:pt x="32" y="40"/>
                    </a:lnTo>
                    <a:lnTo>
                      <a:pt x="33" y="39"/>
                    </a:lnTo>
                    <a:lnTo>
                      <a:pt x="34" y="37"/>
                    </a:lnTo>
                    <a:lnTo>
                      <a:pt x="34" y="35"/>
                    </a:lnTo>
                    <a:lnTo>
                      <a:pt x="34" y="34"/>
                    </a:lnTo>
                    <a:lnTo>
                      <a:pt x="33" y="34"/>
                    </a:lnTo>
                    <a:lnTo>
                      <a:pt x="32" y="33"/>
                    </a:lnTo>
                    <a:lnTo>
                      <a:pt x="31" y="33"/>
                    </a:lnTo>
                    <a:lnTo>
                      <a:pt x="30" y="33"/>
                    </a:lnTo>
                    <a:lnTo>
                      <a:pt x="30" y="32"/>
                    </a:lnTo>
                    <a:lnTo>
                      <a:pt x="30" y="31"/>
                    </a:lnTo>
                    <a:lnTo>
                      <a:pt x="30" y="28"/>
                    </a:lnTo>
                    <a:lnTo>
                      <a:pt x="30" y="28"/>
                    </a:lnTo>
                    <a:lnTo>
                      <a:pt x="30" y="26"/>
                    </a:lnTo>
                    <a:lnTo>
                      <a:pt x="31" y="25"/>
                    </a:lnTo>
                    <a:lnTo>
                      <a:pt x="31" y="24"/>
                    </a:lnTo>
                    <a:lnTo>
                      <a:pt x="31" y="22"/>
                    </a:lnTo>
                    <a:lnTo>
                      <a:pt x="32" y="21"/>
                    </a:lnTo>
                    <a:lnTo>
                      <a:pt x="32" y="21"/>
                    </a:lnTo>
                    <a:lnTo>
                      <a:pt x="34" y="21"/>
                    </a:lnTo>
                    <a:lnTo>
                      <a:pt x="34" y="20"/>
                    </a:lnTo>
                    <a:lnTo>
                      <a:pt x="36" y="20"/>
                    </a:lnTo>
                    <a:lnTo>
                      <a:pt x="36" y="19"/>
                    </a:lnTo>
                    <a:lnTo>
                      <a:pt x="37" y="18"/>
                    </a:lnTo>
                    <a:lnTo>
                      <a:pt x="38" y="17"/>
                    </a:lnTo>
                    <a:lnTo>
                      <a:pt x="39" y="16"/>
                    </a:lnTo>
                    <a:lnTo>
                      <a:pt x="40" y="14"/>
                    </a:lnTo>
                    <a:lnTo>
                      <a:pt x="40" y="13"/>
                    </a:lnTo>
                    <a:lnTo>
                      <a:pt x="41" y="11"/>
                    </a:lnTo>
                    <a:lnTo>
                      <a:pt x="42" y="10"/>
                    </a:lnTo>
                    <a:lnTo>
                      <a:pt x="43" y="10"/>
                    </a:lnTo>
                    <a:lnTo>
                      <a:pt x="44" y="8"/>
                    </a:lnTo>
                    <a:lnTo>
                      <a:pt x="44" y="7"/>
                    </a:lnTo>
                    <a:lnTo>
                      <a:pt x="44" y="7"/>
                    </a:lnTo>
                    <a:lnTo>
                      <a:pt x="45" y="6"/>
                    </a:lnTo>
                    <a:lnTo>
                      <a:pt x="46" y="6"/>
                    </a:lnTo>
                    <a:lnTo>
                      <a:pt x="47" y="6"/>
                    </a:lnTo>
                    <a:lnTo>
                      <a:pt x="47" y="4"/>
                    </a:lnTo>
                    <a:lnTo>
                      <a:pt x="47" y="4"/>
                    </a:lnTo>
                    <a:lnTo>
                      <a:pt x="48" y="4"/>
                    </a:lnTo>
                    <a:lnTo>
                      <a:pt x="48" y="5"/>
                    </a:lnTo>
                    <a:lnTo>
                      <a:pt x="49" y="5"/>
                    </a:lnTo>
                    <a:lnTo>
                      <a:pt x="50" y="5"/>
                    </a:lnTo>
                    <a:lnTo>
                      <a:pt x="50" y="4"/>
                    </a:lnTo>
                    <a:lnTo>
                      <a:pt x="51" y="4"/>
                    </a:lnTo>
                    <a:lnTo>
                      <a:pt x="51" y="4"/>
                    </a:lnTo>
                    <a:lnTo>
                      <a:pt x="51" y="4"/>
                    </a:lnTo>
                    <a:lnTo>
                      <a:pt x="52" y="4"/>
                    </a:lnTo>
                    <a:lnTo>
                      <a:pt x="53" y="4"/>
                    </a:lnTo>
                    <a:lnTo>
                      <a:pt x="53" y="3"/>
                    </a:lnTo>
                    <a:lnTo>
                      <a:pt x="54" y="3"/>
                    </a:lnTo>
                    <a:lnTo>
                      <a:pt x="54" y="2"/>
                    </a:lnTo>
                    <a:lnTo>
                      <a:pt x="54" y="2"/>
                    </a:lnTo>
                    <a:lnTo>
                      <a:pt x="54" y="3"/>
                    </a:lnTo>
                    <a:lnTo>
                      <a:pt x="54" y="2"/>
                    </a:lnTo>
                    <a:lnTo>
                      <a:pt x="55" y="2"/>
                    </a:lnTo>
                    <a:lnTo>
                      <a:pt x="55" y="3"/>
                    </a:lnTo>
                    <a:lnTo>
                      <a:pt x="55" y="2"/>
                    </a:lnTo>
                    <a:lnTo>
                      <a:pt x="56" y="2"/>
                    </a:lnTo>
                    <a:lnTo>
                      <a:pt x="57" y="2"/>
                    </a:lnTo>
                    <a:lnTo>
                      <a:pt x="57" y="1"/>
                    </a:lnTo>
                    <a:lnTo>
                      <a:pt x="58" y="1"/>
                    </a:lnTo>
                    <a:lnTo>
                      <a:pt x="58" y="0"/>
                    </a:lnTo>
                    <a:lnTo>
                      <a:pt x="58" y="0"/>
                    </a:lnTo>
                    <a:lnTo>
                      <a:pt x="58" y="1"/>
                    </a:lnTo>
                    <a:lnTo>
                      <a:pt x="59" y="1"/>
                    </a:lnTo>
                    <a:lnTo>
                      <a:pt x="59" y="2"/>
                    </a:lnTo>
                    <a:lnTo>
                      <a:pt x="59" y="1"/>
                    </a:lnTo>
                    <a:lnTo>
                      <a:pt x="60" y="1"/>
                    </a:lnTo>
                    <a:lnTo>
                      <a:pt x="60" y="2"/>
                    </a:lnTo>
                    <a:lnTo>
                      <a:pt x="60" y="1"/>
                    </a:lnTo>
                    <a:lnTo>
                      <a:pt x="60" y="2"/>
                    </a:lnTo>
                    <a:lnTo>
                      <a:pt x="61" y="2"/>
                    </a:lnTo>
                    <a:lnTo>
                      <a:pt x="60" y="2"/>
                    </a:lnTo>
                    <a:lnTo>
                      <a:pt x="60" y="3"/>
                    </a:lnTo>
                    <a:lnTo>
                      <a:pt x="60" y="4"/>
                    </a:lnTo>
                    <a:lnTo>
                      <a:pt x="59" y="4"/>
                    </a:lnTo>
                    <a:lnTo>
                      <a:pt x="60" y="4"/>
                    </a:lnTo>
                    <a:lnTo>
                      <a:pt x="59" y="4"/>
                    </a:lnTo>
                    <a:lnTo>
                      <a:pt x="58" y="4"/>
                    </a:lnTo>
                    <a:lnTo>
                      <a:pt x="58" y="4"/>
                    </a:lnTo>
                    <a:lnTo>
                      <a:pt x="59" y="4"/>
                    </a:lnTo>
                    <a:lnTo>
                      <a:pt x="59" y="5"/>
                    </a:lnTo>
                    <a:lnTo>
                      <a:pt x="58" y="5"/>
                    </a:lnTo>
                    <a:lnTo>
                      <a:pt x="58" y="6"/>
                    </a:lnTo>
                    <a:lnTo>
                      <a:pt x="59" y="6"/>
                    </a:lnTo>
                    <a:lnTo>
                      <a:pt x="59" y="5"/>
                    </a:lnTo>
                    <a:lnTo>
                      <a:pt x="60" y="5"/>
                    </a:lnTo>
                    <a:lnTo>
                      <a:pt x="59" y="5"/>
                    </a:lnTo>
                    <a:lnTo>
                      <a:pt x="59" y="6"/>
                    </a:lnTo>
                    <a:lnTo>
                      <a:pt x="60" y="6"/>
                    </a:lnTo>
                    <a:lnTo>
                      <a:pt x="61" y="6"/>
                    </a:lnTo>
                    <a:lnTo>
                      <a:pt x="61" y="7"/>
                    </a:lnTo>
                    <a:lnTo>
                      <a:pt x="61" y="6"/>
                    </a:lnTo>
                    <a:lnTo>
                      <a:pt x="61" y="6"/>
                    </a:lnTo>
                    <a:lnTo>
                      <a:pt x="61" y="6"/>
                    </a:lnTo>
                    <a:lnTo>
                      <a:pt x="61" y="6"/>
                    </a:lnTo>
                    <a:lnTo>
                      <a:pt x="62" y="6"/>
                    </a:lnTo>
                    <a:lnTo>
                      <a:pt x="62" y="7"/>
                    </a:lnTo>
                    <a:lnTo>
                      <a:pt x="63" y="7"/>
                    </a:lnTo>
                    <a:lnTo>
                      <a:pt x="63" y="6"/>
                    </a:lnTo>
                    <a:lnTo>
                      <a:pt x="63" y="7"/>
                    </a:lnTo>
                    <a:lnTo>
                      <a:pt x="63" y="6"/>
                    </a:lnTo>
                    <a:lnTo>
                      <a:pt x="64" y="6"/>
                    </a:lnTo>
                    <a:lnTo>
                      <a:pt x="65" y="6"/>
                    </a:lnTo>
                    <a:lnTo>
                      <a:pt x="65" y="6"/>
                    </a:lnTo>
                    <a:lnTo>
                      <a:pt x="65" y="6"/>
                    </a:lnTo>
                    <a:lnTo>
                      <a:pt x="65" y="5"/>
                    </a:lnTo>
                    <a:lnTo>
                      <a:pt x="65" y="5"/>
                    </a:lnTo>
                    <a:lnTo>
                      <a:pt x="65" y="4"/>
                    </a:lnTo>
                    <a:lnTo>
                      <a:pt x="65" y="4"/>
                    </a:lnTo>
                    <a:lnTo>
                      <a:pt x="66" y="4"/>
                    </a:lnTo>
                    <a:lnTo>
                      <a:pt x="67" y="4"/>
                    </a:lnTo>
                    <a:lnTo>
                      <a:pt x="67" y="3"/>
                    </a:lnTo>
                    <a:lnTo>
                      <a:pt x="68" y="4"/>
                    </a:lnTo>
                    <a:lnTo>
                      <a:pt x="68" y="4"/>
                    </a:lnTo>
                    <a:lnTo>
                      <a:pt x="69" y="4"/>
                    </a:lnTo>
                    <a:lnTo>
                      <a:pt x="69" y="5"/>
                    </a:lnTo>
                    <a:lnTo>
                      <a:pt x="71" y="7"/>
                    </a:lnTo>
                    <a:lnTo>
                      <a:pt x="71" y="7"/>
                    </a:lnTo>
                    <a:lnTo>
                      <a:pt x="72" y="8"/>
                    </a:lnTo>
                    <a:lnTo>
                      <a:pt x="72" y="9"/>
                    </a:lnTo>
                    <a:lnTo>
                      <a:pt x="72" y="10"/>
                    </a:lnTo>
                    <a:lnTo>
                      <a:pt x="73" y="13"/>
                    </a:lnTo>
                    <a:lnTo>
                      <a:pt x="74" y="14"/>
                    </a:lnTo>
                    <a:lnTo>
                      <a:pt x="75" y="14"/>
                    </a:lnTo>
                    <a:lnTo>
                      <a:pt x="75" y="14"/>
                    </a:lnTo>
                    <a:lnTo>
                      <a:pt x="78" y="14"/>
                    </a:lnTo>
                    <a:lnTo>
                      <a:pt x="78" y="14"/>
                    </a:lnTo>
                    <a:lnTo>
                      <a:pt x="79" y="15"/>
                    </a:lnTo>
                    <a:lnTo>
                      <a:pt x="80" y="16"/>
                    </a:lnTo>
                    <a:lnTo>
                      <a:pt x="81" y="17"/>
                    </a:lnTo>
                    <a:lnTo>
                      <a:pt x="82" y="17"/>
                    </a:lnTo>
                    <a:lnTo>
                      <a:pt x="82" y="17"/>
                    </a:lnTo>
                    <a:lnTo>
                      <a:pt x="85" y="16"/>
                    </a:lnTo>
                    <a:lnTo>
                      <a:pt x="85" y="16"/>
                    </a:lnTo>
                    <a:lnTo>
                      <a:pt x="88" y="16"/>
                    </a:lnTo>
                    <a:lnTo>
                      <a:pt x="89" y="15"/>
                    </a:lnTo>
                    <a:lnTo>
                      <a:pt x="90" y="15"/>
                    </a:lnTo>
                    <a:lnTo>
                      <a:pt x="92" y="15"/>
                    </a:lnTo>
                    <a:lnTo>
                      <a:pt x="92" y="15"/>
                    </a:lnTo>
                    <a:lnTo>
                      <a:pt x="94" y="15"/>
                    </a:lnTo>
                    <a:lnTo>
                      <a:pt x="96" y="16"/>
                    </a:lnTo>
                    <a:lnTo>
                      <a:pt x="98" y="15"/>
                    </a:lnTo>
                    <a:lnTo>
                      <a:pt x="99" y="14"/>
                    </a:lnTo>
                    <a:lnTo>
                      <a:pt x="102" y="14"/>
                    </a:lnTo>
                    <a:lnTo>
                      <a:pt x="102" y="14"/>
                    </a:lnTo>
                    <a:lnTo>
                      <a:pt x="103" y="14"/>
                    </a:lnTo>
                    <a:lnTo>
                      <a:pt x="104" y="15"/>
                    </a:lnTo>
                    <a:lnTo>
                      <a:pt x="105" y="14"/>
                    </a:lnTo>
                    <a:lnTo>
                      <a:pt x="106" y="14"/>
                    </a:lnTo>
                    <a:lnTo>
                      <a:pt x="106" y="14"/>
                    </a:lnTo>
                    <a:lnTo>
                      <a:pt x="107" y="15"/>
                    </a:lnTo>
                    <a:lnTo>
                      <a:pt x="108" y="15"/>
                    </a:lnTo>
                    <a:lnTo>
                      <a:pt x="108" y="16"/>
                    </a:lnTo>
                    <a:lnTo>
                      <a:pt x="109" y="16"/>
                    </a:lnTo>
                    <a:lnTo>
                      <a:pt x="110" y="15"/>
                    </a:lnTo>
                    <a:lnTo>
                      <a:pt x="111" y="14"/>
                    </a:lnTo>
                    <a:lnTo>
                      <a:pt x="112" y="14"/>
                    </a:lnTo>
                    <a:lnTo>
                      <a:pt x="113" y="15"/>
                    </a:lnTo>
                    <a:lnTo>
                      <a:pt x="113" y="16"/>
                    </a:lnTo>
                    <a:lnTo>
                      <a:pt x="113" y="17"/>
                    </a:lnTo>
                    <a:lnTo>
                      <a:pt x="115" y="18"/>
                    </a:lnTo>
                    <a:lnTo>
                      <a:pt x="116" y="18"/>
                    </a:lnTo>
                    <a:lnTo>
                      <a:pt x="118" y="20"/>
                    </a:lnTo>
                    <a:lnTo>
                      <a:pt x="120" y="21"/>
                    </a:lnTo>
                    <a:lnTo>
                      <a:pt x="120" y="21"/>
                    </a:lnTo>
                    <a:lnTo>
                      <a:pt x="120" y="22"/>
                    </a:lnTo>
                    <a:lnTo>
                      <a:pt x="120" y="23"/>
                    </a:lnTo>
                    <a:lnTo>
                      <a:pt x="121" y="24"/>
                    </a:lnTo>
                    <a:lnTo>
                      <a:pt x="122" y="24"/>
                    </a:lnTo>
                    <a:lnTo>
                      <a:pt x="121" y="25"/>
                    </a:lnTo>
                    <a:lnTo>
                      <a:pt x="120" y="26"/>
                    </a:lnTo>
                    <a:lnTo>
                      <a:pt x="120" y="27"/>
                    </a:lnTo>
                    <a:lnTo>
                      <a:pt x="120" y="28"/>
                    </a:lnTo>
                    <a:lnTo>
                      <a:pt x="119" y="29"/>
                    </a:lnTo>
                    <a:lnTo>
                      <a:pt x="119" y="30"/>
                    </a:lnTo>
                    <a:lnTo>
                      <a:pt x="118" y="31"/>
                    </a:lnTo>
                    <a:lnTo>
                      <a:pt x="118" y="31"/>
                    </a:lnTo>
                    <a:lnTo>
                      <a:pt x="117" y="32"/>
                    </a:lnTo>
                    <a:lnTo>
                      <a:pt x="117" y="33"/>
                    </a:lnTo>
                    <a:lnTo>
                      <a:pt x="116" y="34"/>
                    </a:lnTo>
                    <a:lnTo>
                      <a:pt x="115" y="39"/>
                    </a:lnTo>
                    <a:lnTo>
                      <a:pt x="115" y="41"/>
                    </a:lnTo>
                    <a:lnTo>
                      <a:pt x="116" y="42"/>
                    </a:lnTo>
                    <a:lnTo>
                      <a:pt x="116" y="43"/>
                    </a:lnTo>
                    <a:lnTo>
                      <a:pt x="116" y="45"/>
                    </a:lnTo>
                    <a:lnTo>
                      <a:pt x="116" y="46"/>
                    </a:lnTo>
                    <a:lnTo>
                      <a:pt x="116" y="47"/>
                    </a:lnTo>
                    <a:lnTo>
                      <a:pt x="116" y="48"/>
                    </a:lnTo>
                    <a:lnTo>
                      <a:pt x="117" y="49"/>
                    </a:lnTo>
                    <a:lnTo>
                      <a:pt x="117" y="50"/>
                    </a:lnTo>
                    <a:lnTo>
                      <a:pt x="116" y="51"/>
                    </a:lnTo>
                    <a:lnTo>
                      <a:pt x="116" y="52"/>
                    </a:lnTo>
                    <a:lnTo>
                      <a:pt x="115" y="52"/>
                    </a:lnTo>
                    <a:lnTo>
                      <a:pt x="114" y="52"/>
                    </a:lnTo>
                    <a:lnTo>
                      <a:pt x="113" y="52"/>
                    </a:lnTo>
                    <a:lnTo>
                      <a:pt x="113" y="53"/>
                    </a:lnTo>
                    <a:lnTo>
                      <a:pt x="113" y="55"/>
                    </a:lnTo>
                    <a:lnTo>
                      <a:pt x="113" y="56"/>
                    </a:lnTo>
                    <a:lnTo>
                      <a:pt x="113" y="57"/>
                    </a:lnTo>
                    <a:lnTo>
                      <a:pt x="113" y="59"/>
                    </a:lnTo>
                    <a:lnTo>
                      <a:pt x="113" y="60"/>
                    </a:lnTo>
                    <a:lnTo>
                      <a:pt x="113" y="60"/>
                    </a:lnTo>
                    <a:lnTo>
                      <a:pt x="113" y="62"/>
                    </a:lnTo>
                    <a:lnTo>
                      <a:pt x="113" y="62"/>
                    </a:lnTo>
                    <a:lnTo>
                      <a:pt x="113" y="63"/>
                    </a:lnTo>
                    <a:lnTo>
                      <a:pt x="113" y="66"/>
                    </a:lnTo>
                    <a:lnTo>
                      <a:pt x="113" y="66"/>
                    </a:lnTo>
                    <a:lnTo>
                      <a:pt x="113" y="68"/>
                    </a:lnTo>
                    <a:lnTo>
                      <a:pt x="113" y="69"/>
                    </a:lnTo>
                    <a:lnTo>
                      <a:pt x="113" y="70"/>
                    </a:lnTo>
                    <a:lnTo>
                      <a:pt x="113" y="71"/>
                    </a:lnTo>
                    <a:lnTo>
                      <a:pt x="113" y="72"/>
                    </a:lnTo>
                    <a:lnTo>
                      <a:pt x="113" y="73"/>
                    </a:lnTo>
                    <a:lnTo>
                      <a:pt x="113" y="75"/>
                    </a:lnTo>
                    <a:lnTo>
                      <a:pt x="113" y="76"/>
                    </a:lnTo>
                    <a:lnTo>
                      <a:pt x="114" y="76"/>
                    </a:lnTo>
                    <a:lnTo>
                      <a:pt x="113" y="77"/>
                    </a:lnTo>
                    <a:lnTo>
                      <a:pt x="113" y="78"/>
                    </a:lnTo>
                    <a:lnTo>
                      <a:pt x="113" y="79"/>
                    </a:lnTo>
                    <a:close/>
                  </a:path>
                </a:pathLst>
              </a:custGeom>
              <a:solidFill>
                <a:srgbClr val="894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38" name="Freeform 996">
                <a:extLst>
                  <a:ext uri="{FF2B5EF4-FFF2-40B4-BE49-F238E27FC236}">
                    <a16:creationId xmlns:a16="http://schemas.microsoft.com/office/drawing/2014/main" id="{6CE96AB2-9868-436C-A182-CD31D0B6DBDA}"/>
                  </a:ext>
                </a:extLst>
              </p:cNvPr>
              <p:cNvSpPr>
                <a:spLocks/>
              </p:cNvSpPr>
              <p:nvPr/>
            </p:nvSpPr>
            <p:spPr bwMode="auto">
              <a:xfrm>
                <a:off x="4800" y="1909"/>
                <a:ext cx="185" cy="308"/>
              </a:xfrm>
              <a:custGeom>
                <a:avLst/>
                <a:gdLst>
                  <a:gd name="T0" fmla="*/ 102 w 185"/>
                  <a:gd name="T1" fmla="*/ 1 h 308"/>
                  <a:gd name="T2" fmla="*/ 99 w 185"/>
                  <a:gd name="T3" fmla="*/ 13 h 308"/>
                  <a:gd name="T4" fmla="*/ 98 w 185"/>
                  <a:gd name="T5" fmla="*/ 29 h 308"/>
                  <a:gd name="T6" fmla="*/ 85 w 185"/>
                  <a:gd name="T7" fmla="*/ 39 h 308"/>
                  <a:gd name="T8" fmla="*/ 88 w 185"/>
                  <a:gd name="T9" fmla="*/ 53 h 308"/>
                  <a:gd name="T10" fmla="*/ 96 w 185"/>
                  <a:gd name="T11" fmla="*/ 53 h 308"/>
                  <a:gd name="T12" fmla="*/ 100 w 185"/>
                  <a:gd name="T13" fmla="*/ 49 h 308"/>
                  <a:gd name="T14" fmla="*/ 107 w 185"/>
                  <a:gd name="T15" fmla="*/ 39 h 308"/>
                  <a:gd name="T16" fmla="*/ 119 w 185"/>
                  <a:gd name="T17" fmla="*/ 48 h 308"/>
                  <a:gd name="T18" fmla="*/ 133 w 185"/>
                  <a:gd name="T19" fmla="*/ 58 h 308"/>
                  <a:gd name="T20" fmla="*/ 136 w 185"/>
                  <a:gd name="T21" fmla="*/ 69 h 308"/>
                  <a:gd name="T22" fmla="*/ 142 w 185"/>
                  <a:gd name="T23" fmla="*/ 74 h 308"/>
                  <a:gd name="T24" fmla="*/ 147 w 185"/>
                  <a:gd name="T25" fmla="*/ 85 h 308"/>
                  <a:gd name="T26" fmla="*/ 154 w 185"/>
                  <a:gd name="T27" fmla="*/ 94 h 308"/>
                  <a:gd name="T28" fmla="*/ 160 w 185"/>
                  <a:gd name="T29" fmla="*/ 108 h 308"/>
                  <a:gd name="T30" fmla="*/ 163 w 185"/>
                  <a:gd name="T31" fmla="*/ 120 h 308"/>
                  <a:gd name="T32" fmla="*/ 159 w 185"/>
                  <a:gd name="T33" fmla="*/ 132 h 308"/>
                  <a:gd name="T34" fmla="*/ 158 w 185"/>
                  <a:gd name="T35" fmla="*/ 144 h 308"/>
                  <a:gd name="T36" fmla="*/ 155 w 185"/>
                  <a:gd name="T37" fmla="*/ 156 h 308"/>
                  <a:gd name="T38" fmla="*/ 163 w 185"/>
                  <a:gd name="T39" fmla="*/ 166 h 308"/>
                  <a:gd name="T40" fmla="*/ 169 w 185"/>
                  <a:gd name="T41" fmla="*/ 176 h 308"/>
                  <a:gd name="T42" fmla="*/ 178 w 185"/>
                  <a:gd name="T43" fmla="*/ 189 h 308"/>
                  <a:gd name="T44" fmla="*/ 183 w 185"/>
                  <a:gd name="T45" fmla="*/ 201 h 308"/>
                  <a:gd name="T46" fmla="*/ 183 w 185"/>
                  <a:gd name="T47" fmla="*/ 215 h 308"/>
                  <a:gd name="T48" fmla="*/ 178 w 185"/>
                  <a:gd name="T49" fmla="*/ 227 h 308"/>
                  <a:gd name="T50" fmla="*/ 167 w 185"/>
                  <a:gd name="T51" fmla="*/ 240 h 308"/>
                  <a:gd name="T52" fmla="*/ 164 w 185"/>
                  <a:gd name="T53" fmla="*/ 256 h 308"/>
                  <a:gd name="T54" fmla="*/ 164 w 185"/>
                  <a:gd name="T55" fmla="*/ 273 h 308"/>
                  <a:gd name="T56" fmla="*/ 170 w 185"/>
                  <a:gd name="T57" fmla="*/ 287 h 308"/>
                  <a:gd name="T58" fmla="*/ 158 w 185"/>
                  <a:gd name="T59" fmla="*/ 302 h 308"/>
                  <a:gd name="T60" fmla="*/ 131 w 185"/>
                  <a:gd name="T61" fmla="*/ 293 h 308"/>
                  <a:gd name="T62" fmla="*/ 116 w 185"/>
                  <a:gd name="T63" fmla="*/ 307 h 308"/>
                  <a:gd name="T64" fmla="*/ 103 w 185"/>
                  <a:gd name="T65" fmla="*/ 286 h 308"/>
                  <a:gd name="T66" fmla="*/ 95 w 185"/>
                  <a:gd name="T67" fmla="*/ 275 h 308"/>
                  <a:gd name="T68" fmla="*/ 92 w 185"/>
                  <a:gd name="T69" fmla="*/ 262 h 308"/>
                  <a:gd name="T70" fmla="*/ 80 w 185"/>
                  <a:gd name="T71" fmla="*/ 253 h 308"/>
                  <a:gd name="T72" fmla="*/ 78 w 185"/>
                  <a:gd name="T73" fmla="*/ 239 h 308"/>
                  <a:gd name="T74" fmla="*/ 72 w 185"/>
                  <a:gd name="T75" fmla="*/ 229 h 308"/>
                  <a:gd name="T76" fmla="*/ 62 w 185"/>
                  <a:gd name="T77" fmla="*/ 220 h 308"/>
                  <a:gd name="T78" fmla="*/ 54 w 185"/>
                  <a:gd name="T79" fmla="*/ 206 h 308"/>
                  <a:gd name="T80" fmla="*/ 48 w 185"/>
                  <a:gd name="T81" fmla="*/ 195 h 308"/>
                  <a:gd name="T82" fmla="*/ 38 w 185"/>
                  <a:gd name="T83" fmla="*/ 186 h 308"/>
                  <a:gd name="T84" fmla="*/ 25 w 185"/>
                  <a:gd name="T85" fmla="*/ 179 h 308"/>
                  <a:gd name="T86" fmla="*/ 25 w 185"/>
                  <a:gd name="T87" fmla="*/ 164 h 308"/>
                  <a:gd name="T88" fmla="*/ 18 w 185"/>
                  <a:gd name="T89" fmla="*/ 156 h 308"/>
                  <a:gd name="T90" fmla="*/ 10 w 185"/>
                  <a:gd name="T91" fmla="*/ 143 h 308"/>
                  <a:gd name="T92" fmla="*/ 8 w 185"/>
                  <a:gd name="T93" fmla="*/ 136 h 308"/>
                  <a:gd name="T94" fmla="*/ 2 w 185"/>
                  <a:gd name="T95" fmla="*/ 121 h 308"/>
                  <a:gd name="T96" fmla="*/ 3 w 185"/>
                  <a:gd name="T97" fmla="*/ 105 h 308"/>
                  <a:gd name="T98" fmla="*/ 6 w 185"/>
                  <a:gd name="T99" fmla="*/ 96 h 308"/>
                  <a:gd name="T100" fmla="*/ 5 w 185"/>
                  <a:gd name="T101" fmla="*/ 86 h 308"/>
                  <a:gd name="T102" fmla="*/ 3 w 185"/>
                  <a:gd name="T103" fmla="*/ 78 h 308"/>
                  <a:gd name="T104" fmla="*/ 9 w 185"/>
                  <a:gd name="T105" fmla="*/ 80 h 308"/>
                  <a:gd name="T106" fmla="*/ 16 w 185"/>
                  <a:gd name="T107" fmla="*/ 77 h 308"/>
                  <a:gd name="T108" fmla="*/ 24 w 185"/>
                  <a:gd name="T109" fmla="*/ 69 h 308"/>
                  <a:gd name="T110" fmla="*/ 32 w 185"/>
                  <a:gd name="T111" fmla="*/ 62 h 308"/>
                  <a:gd name="T112" fmla="*/ 41 w 185"/>
                  <a:gd name="T113" fmla="*/ 63 h 308"/>
                  <a:gd name="T114" fmla="*/ 45 w 185"/>
                  <a:gd name="T115" fmla="*/ 60 h 308"/>
                  <a:gd name="T116" fmla="*/ 51 w 185"/>
                  <a:gd name="T117" fmla="*/ 68 h 308"/>
                  <a:gd name="T118" fmla="*/ 57 w 185"/>
                  <a:gd name="T119" fmla="*/ 5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5" h="308">
                    <a:moveTo>
                      <a:pt x="113" y="4"/>
                    </a:moveTo>
                    <a:lnTo>
                      <a:pt x="113" y="4"/>
                    </a:lnTo>
                    <a:lnTo>
                      <a:pt x="112" y="4"/>
                    </a:lnTo>
                    <a:lnTo>
                      <a:pt x="111" y="4"/>
                    </a:lnTo>
                    <a:lnTo>
                      <a:pt x="110" y="4"/>
                    </a:lnTo>
                    <a:lnTo>
                      <a:pt x="109" y="4"/>
                    </a:lnTo>
                    <a:lnTo>
                      <a:pt x="109" y="4"/>
                    </a:lnTo>
                    <a:lnTo>
                      <a:pt x="108" y="3"/>
                    </a:lnTo>
                    <a:lnTo>
                      <a:pt x="107" y="2"/>
                    </a:lnTo>
                    <a:lnTo>
                      <a:pt x="106" y="1"/>
                    </a:lnTo>
                    <a:lnTo>
                      <a:pt x="106" y="1"/>
                    </a:lnTo>
                    <a:lnTo>
                      <a:pt x="105" y="1"/>
                    </a:lnTo>
                    <a:lnTo>
                      <a:pt x="104" y="1"/>
                    </a:lnTo>
                    <a:lnTo>
                      <a:pt x="103" y="0"/>
                    </a:lnTo>
                    <a:lnTo>
                      <a:pt x="102" y="0"/>
                    </a:lnTo>
                    <a:lnTo>
                      <a:pt x="102" y="0"/>
                    </a:lnTo>
                    <a:lnTo>
                      <a:pt x="102" y="1"/>
                    </a:lnTo>
                    <a:lnTo>
                      <a:pt x="101" y="2"/>
                    </a:lnTo>
                    <a:lnTo>
                      <a:pt x="101" y="3"/>
                    </a:lnTo>
                    <a:lnTo>
                      <a:pt x="100" y="4"/>
                    </a:lnTo>
                    <a:lnTo>
                      <a:pt x="101" y="4"/>
                    </a:lnTo>
                    <a:lnTo>
                      <a:pt x="102" y="5"/>
                    </a:lnTo>
                    <a:lnTo>
                      <a:pt x="102" y="6"/>
                    </a:lnTo>
                    <a:lnTo>
                      <a:pt x="102" y="8"/>
                    </a:lnTo>
                    <a:lnTo>
                      <a:pt x="103" y="8"/>
                    </a:lnTo>
                    <a:lnTo>
                      <a:pt x="104" y="9"/>
                    </a:lnTo>
                    <a:lnTo>
                      <a:pt x="104" y="10"/>
                    </a:lnTo>
                    <a:lnTo>
                      <a:pt x="103" y="14"/>
                    </a:lnTo>
                    <a:lnTo>
                      <a:pt x="103" y="15"/>
                    </a:lnTo>
                    <a:lnTo>
                      <a:pt x="102" y="15"/>
                    </a:lnTo>
                    <a:lnTo>
                      <a:pt x="102" y="15"/>
                    </a:lnTo>
                    <a:lnTo>
                      <a:pt x="100" y="15"/>
                    </a:lnTo>
                    <a:lnTo>
                      <a:pt x="100" y="14"/>
                    </a:lnTo>
                    <a:lnTo>
                      <a:pt x="99" y="13"/>
                    </a:lnTo>
                    <a:lnTo>
                      <a:pt x="99" y="13"/>
                    </a:lnTo>
                    <a:lnTo>
                      <a:pt x="98" y="13"/>
                    </a:lnTo>
                    <a:lnTo>
                      <a:pt x="98" y="14"/>
                    </a:lnTo>
                    <a:lnTo>
                      <a:pt x="97" y="15"/>
                    </a:lnTo>
                    <a:lnTo>
                      <a:pt x="97" y="18"/>
                    </a:lnTo>
                    <a:lnTo>
                      <a:pt x="97" y="18"/>
                    </a:lnTo>
                    <a:lnTo>
                      <a:pt x="97" y="20"/>
                    </a:lnTo>
                    <a:lnTo>
                      <a:pt x="96" y="22"/>
                    </a:lnTo>
                    <a:lnTo>
                      <a:pt x="97" y="22"/>
                    </a:lnTo>
                    <a:lnTo>
                      <a:pt x="99" y="23"/>
                    </a:lnTo>
                    <a:lnTo>
                      <a:pt x="99" y="24"/>
                    </a:lnTo>
                    <a:lnTo>
                      <a:pt x="100" y="25"/>
                    </a:lnTo>
                    <a:lnTo>
                      <a:pt x="100" y="25"/>
                    </a:lnTo>
                    <a:lnTo>
                      <a:pt x="99" y="26"/>
                    </a:lnTo>
                    <a:lnTo>
                      <a:pt x="99" y="27"/>
                    </a:lnTo>
                    <a:lnTo>
                      <a:pt x="99" y="28"/>
                    </a:lnTo>
                    <a:lnTo>
                      <a:pt x="98" y="29"/>
                    </a:lnTo>
                    <a:lnTo>
                      <a:pt x="98" y="29"/>
                    </a:lnTo>
                    <a:lnTo>
                      <a:pt x="98" y="30"/>
                    </a:lnTo>
                    <a:lnTo>
                      <a:pt x="97" y="31"/>
                    </a:lnTo>
                    <a:lnTo>
                      <a:pt x="96" y="31"/>
                    </a:lnTo>
                    <a:lnTo>
                      <a:pt x="96" y="31"/>
                    </a:lnTo>
                    <a:lnTo>
                      <a:pt x="94" y="32"/>
                    </a:lnTo>
                    <a:lnTo>
                      <a:pt x="93" y="32"/>
                    </a:lnTo>
                    <a:lnTo>
                      <a:pt x="92" y="33"/>
                    </a:lnTo>
                    <a:lnTo>
                      <a:pt x="92" y="34"/>
                    </a:lnTo>
                    <a:lnTo>
                      <a:pt x="92" y="35"/>
                    </a:lnTo>
                    <a:lnTo>
                      <a:pt x="92" y="35"/>
                    </a:lnTo>
                    <a:lnTo>
                      <a:pt x="92" y="36"/>
                    </a:lnTo>
                    <a:lnTo>
                      <a:pt x="92" y="37"/>
                    </a:lnTo>
                    <a:lnTo>
                      <a:pt x="91" y="38"/>
                    </a:lnTo>
                    <a:lnTo>
                      <a:pt x="89" y="38"/>
                    </a:lnTo>
                    <a:lnTo>
                      <a:pt x="88" y="39"/>
                    </a:lnTo>
                    <a:lnTo>
                      <a:pt x="85" y="39"/>
                    </a:lnTo>
                    <a:lnTo>
                      <a:pt x="85" y="39"/>
                    </a:lnTo>
                    <a:lnTo>
                      <a:pt x="84" y="41"/>
                    </a:lnTo>
                    <a:lnTo>
                      <a:pt x="83" y="42"/>
                    </a:lnTo>
                    <a:lnTo>
                      <a:pt x="83" y="44"/>
                    </a:lnTo>
                    <a:lnTo>
                      <a:pt x="83" y="45"/>
                    </a:lnTo>
                    <a:lnTo>
                      <a:pt x="82" y="46"/>
                    </a:lnTo>
                    <a:lnTo>
                      <a:pt x="82" y="46"/>
                    </a:lnTo>
                    <a:lnTo>
                      <a:pt x="83" y="47"/>
                    </a:lnTo>
                    <a:lnTo>
                      <a:pt x="83" y="48"/>
                    </a:lnTo>
                    <a:lnTo>
                      <a:pt x="82" y="49"/>
                    </a:lnTo>
                    <a:lnTo>
                      <a:pt x="83" y="49"/>
                    </a:lnTo>
                    <a:lnTo>
                      <a:pt x="84" y="50"/>
                    </a:lnTo>
                    <a:lnTo>
                      <a:pt x="85" y="50"/>
                    </a:lnTo>
                    <a:lnTo>
                      <a:pt x="85" y="50"/>
                    </a:lnTo>
                    <a:lnTo>
                      <a:pt x="86" y="51"/>
                    </a:lnTo>
                    <a:lnTo>
                      <a:pt x="87" y="53"/>
                    </a:lnTo>
                    <a:lnTo>
                      <a:pt x="88" y="53"/>
                    </a:lnTo>
                    <a:lnTo>
                      <a:pt x="89" y="53"/>
                    </a:lnTo>
                    <a:lnTo>
                      <a:pt x="89" y="54"/>
                    </a:lnTo>
                    <a:lnTo>
                      <a:pt x="88" y="54"/>
                    </a:lnTo>
                    <a:lnTo>
                      <a:pt x="88" y="55"/>
                    </a:lnTo>
                    <a:lnTo>
                      <a:pt x="89" y="56"/>
                    </a:lnTo>
                    <a:lnTo>
                      <a:pt x="89" y="56"/>
                    </a:lnTo>
                    <a:lnTo>
                      <a:pt x="89" y="55"/>
                    </a:lnTo>
                    <a:lnTo>
                      <a:pt x="90" y="54"/>
                    </a:lnTo>
                    <a:lnTo>
                      <a:pt x="91" y="54"/>
                    </a:lnTo>
                    <a:lnTo>
                      <a:pt x="92" y="54"/>
                    </a:lnTo>
                    <a:lnTo>
                      <a:pt x="92" y="53"/>
                    </a:lnTo>
                    <a:lnTo>
                      <a:pt x="93" y="53"/>
                    </a:lnTo>
                    <a:lnTo>
                      <a:pt x="94" y="53"/>
                    </a:lnTo>
                    <a:lnTo>
                      <a:pt x="95" y="53"/>
                    </a:lnTo>
                    <a:lnTo>
                      <a:pt x="96" y="52"/>
                    </a:lnTo>
                    <a:lnTo>
                      <a:pt x="96" y="52"/>
                    </a:lnTo>
                    <a:lnTo>
                      <a:pt x="96" y="53"/>
                    </a:lnTo>
                    <a:lnTo>
                      <a:pt x="97" y="53"/>
                    </a:lnTo>
                    <a:lnTo>
                      <a:pt x="98" y="54"/>
                    </a:lnTo>
                    <a:lnTo>
                      <a:pt x="98" y="55"/>
                    </a:lnTo>
                    <a:lnTo>
                      <a:pt x="99" y="56"/>
                    </a:lnTo>
                    <a:lnTo>
                      <a:pt x="99" y="55"/>
                    </a:lnTo>
                    <a:lnTo>
                      <a:pt x="100" y="55"/>
                    </a:lnTo>
                    <a:lnTo>
                      <a:pt x="100" y="53"/>
                    </a:lnTo>
                    <a:lnTo>
                      <a:pt x="99" y="53"/>
                    </a:lnTo>
                    <a:lnTo>
                      <a:pt x="99" y="51"/>
                    </a:lnTo>
                    <a:lnTo>
                      <a:pt x="99" y="50"/>
                    </a:lnTo>
                    <a:lnTo>
                      <a:pt x="98" y="49"/>
                    </a:lnTo>
                    <a:lnTo>
                      <a:pt x="98" y="49"/>
                    </a:lnTo>
                    <a:lnTo>
                      <a:pt x="98" y="48"/>
                    </a:lnTo>
                    <a:lnTo>
                      <a:pt x="99" y="48"/>
                    </a:lnTo>
                    <a:lnTo>
                      <a:pt x="99" y="48"/>
                    </a:lnTo>
                    <a:lnTo>
                      <a:pt x="100" y="48"/>
                    </a:lnTo>
                    <a:lnTo>
                      <a:pt x="100" y="49"/>
                    </a:lnTo>
                    <a:lnTo>
                      <a:pt x="101" y="49"/>
                    </a:lnTo>
                    <a:lnTo>
                      <a:pt x="102" y="50"/>
                    </a:lnTo>
                    <a:lnTo>
                      <a:pt x="102" y="49"/>
                    </a:lnTo>
                    <a:lnTo>
                      <a:pt x="102" y="49"/>
                    </a:lnTo>
                    <a:lnTo>
                      <a:pt x="102" y="48"/>
                    </a:lnTo>
                    <a:lnTo>
                      <a:pt x="102" y="47"/>
                    </a:lnTo>
                    <a:lnTo>
                      <a:pt x="102" y="46"/>
                    </a:lnTo>
                    <a:lnTo>
                      <a:pt x="102" y="45"/>
                    </a:lnTo>
                    <a:lnTo>
                      <a:pt x="102" y="44"/>
                    </a:lnTo>
                    <a:lnTo>
                      <a:pt x="102" y="43"/>
                    </a:lnTo>
                    <a:lnTo>
                      <a:pt x="104" y="43"/>
                    </a:lnTo>
                    <a:lnTo>
                      <a:pt x="105" y="42"/>
                    </a:lnTo>
                    <a:lnTo>
                      <a:pt x="106" y="42"/>
                    </a:lnTo>
                    <a:lnTo>
                      <a:pt x="106" y="42"/>
                    </a:lnTo>
                    <a:lnTo>
                      <a:pt x="106" y="40"/>
                    </a:lnTo>
                    <a:lnTo>
                      <a:pt x="106" y="39"/>
                    </a:lnTo>
                    <a:lnTo>
                      <a:pt x="107" y="39"/>
                    </a:lnTo>
                    <a:lnTo>
                      <a:pt x="108" y="39"/>
                    </a:lnTo>
                    <a:lnTo>
                      <a:pt x="109" y="39"/>
                    </a:lnTo>
                    <a:lnTo>
                      <a:pt x="110" y="39"/>
                    </a:lnTo>
                    <a:lnTo>
                      <a:pt x="111" y="38"/>
                    </a:lnTo>
                    <a:lnTo>
                      <a:pt x="112" y="39"/>
                    </a:lnTo>
                    <a:lnTo>
                      <a:pt x="113" y="39"/>
                    </a:lnTo>
                    <a:lnTo>
                      <a:pt x="113" y="39"/>
                    </a:lnTo>
                    <a:lnTo>
                      <a:pt x="114" y="40"/>
                    </a:lnTo>
                    <a:lnTo>
                      <a:pt x="117" y="41"/>
                    </a:lnTo>
                    <a:lnTo>
                      <a:pt x="118" y="41"/>
                    </a:lnTo>
                    <a:lnTo>
                      <a:pt x="119" y="42"/>
                    </a:lnTo>
                    <a:lnTo>
                      <a:pt x="119" y="42"/>
                    </a:lnTo>
                    <a:lnTo>
                      <a:pt x="118" y="45"/>
                    </a:lnTo>
                    <a:lnTo>
                      <a:pt x="117" y="46"/>
                    </a:lnTo>
                    <a:lnTo>
                      <a:pt x="119" y="46"/>
                    </a:lnTo>
                    <a:lnTo>
                      <a:pt x="119" y="47"/>
                    </a:lnTo>
                    <a:lnTo>
                      <a:pt x="119" y="48"/>
                    </a:lnTo>
                    <a:lnTo>
                      <a:pt x="120" y="49"/>
                    </a:lnTo>
                    <a:lnTo>
                      <a:pt x="121" y="49"/>
                    </a:lnTo>
                    <a:lnTo>
                      <a:pt x="122" y="49"/>
                    </a:lnTo>
                    <a:lnTo>
                      <a:pt x="123" y="50"/>
                    </a:lnTo>
                    <a:lnTo>
                      <a:pt x="124" y="53"/>
                    </a:lnTo>
                    <a:lnTo>
                      <a:pt x="125" y="53"/>
                    </a:lnTo>
                    <a:lnTo>
                      <a:pt x="127" y="53"/>
                    </a:lnTo>
                    <a:lnTo>
                      <a:pt x="127" y="54"/>
                    </a:lnTo>
                    <a:lnTo>
                      <a:pt x="128" y="55"/>
                    </a:lnTo>
                    <a:lnTo>
                      <a:pt x="128" y="56"/>
                    </a:lnTo>
                    <a:lnTo>
                      <a:pt x="128" y="56"/>
                    </a:lnTo>
                    <a:lnTo>
                      <a:pt x="130" y="56"/>
                    </a:lnTo>
                    <a:lnTo>
                      <a:pt x="130" y="56"/>
                    </a:lnTo>
                    <a:lnTo>
                      <a:pt x="131" y="56"/>
                    </a:lnTo>
                    <a:lnTo>
                      <a:pt x="132" y="56"/>
                    </a:lnTo>
                    <a:lnTo>
                      <a:pt x="133" y="57"/>
                    </a:lnTo>
                    <a:lnTo>
                      <a:pt x="133" y="58"/>
                    </a:lnTo>
                    <a:lnTo>
                      <a:pt x="132" y="57"/>
                    </a:lnTo>
                    <a:lnTo>
                      <a:pt x="132" y="58"/>
                    </a:lnTo>
                    <a:lnTo>
                      <a:pt x="133" y="59"/>
                    </a:lnTo>
                    <a:lnTo>
                      <a:pt x="133" y="60"/>
                    </a:lnTo>
                    <a:lnTo>
                      <a:pt x="133" y="60"/>
                    </a:lnTo>
                    <a:lnTo>
                      <a:pt x="133" y="61"/>
                    </a:lnTo>
                    <a:lnTo>
                      <a:pt x="133" y="62"/>
                    </a:lnTo>
                    <a:lnTo>
                      <a:pt x="133" y="63"/>
                    </a:lnTo>
                    <a:lnTo>
                      <a:pt x="133" y="64"/>
                    </a:lnTo>
                    <a:lnTo>
                      <a:pt x="133" y="67"/>
                    </a:lnTo>
                    <a:lnTo>
                      <a:pt x="133" y="69"/>
                    </a:lnTo>
                    <a:lnTo>
                      <a:pt x="134" y="69"/>
                    </a:lnTo>
                    <a:lnTo>
                      <a:pt x="134" y="70"/>
                    </a:lnTo>
                    <a:lnTo>
                      <a:pt x="135" y="69"/>
                    </a:lnTo>
                    <a:lnTo>
                      <a:pt x="135" y="68"/>
                    </a:lnTo>
                    <a:lnTo>
                      <a:pt x="136" y="68"/>
                    </a:lnTo>
                    <a:lnTo>
                      <a:pt x="136" y="69"/>
                    </a:lnTo>
                    <a:lnTo>
                      <a:pt x="137" y="70"/>
                    </a:lnTo>
                    <a:lnTo>
                      <a:pt x="137" y="70"/>
                    </a:lnTo>
                    <a:lnTo>
                      <a:pt x="137" y="71"/>
                    </a:lnTo>
                    <a:lnTo>
                      <a:pt x="138" y="71"/>
                    </a:lnTo>
                    <a:lnTo>
                      <a:pt x="139" y="70"/>
                    </a:lnTo>
                    <a:lnTo>
                      <a:pt x="139" y="70"/>
                    </a:lnTo>
                    <a:lnTo>
                      <a:pt x="139" y="69"/>
                    </a:lnTo>
                    <a:lnTo>
                      <a:pt x="140" y="69"/>
                    </a:lnTo>
                    <a:lnTo>
                      <a:pt x="140" y="69"/>
                    </a:lnTo>
                    <a:lnTo>
                      <a:pt x="141" y="70"/>
                    </a:lnTo>
                    <a:lnTo>
                      <a:pt x="141" y="70"/>
                    </a:lnTo>
                    <a:lnTo>
                      <a:pt x="142" y="71"/>
                    </a:lnTo>
                    <a:lnTo>
                      <a:pt x="141" y="72"/>
                    </a:lnTo>
                    <a:lnTo>
                      <a:pt x="142" y="72"/>
                    </a:lnTo>
                    <a:lnTo>
                      <a:pt x="143" y="73"/>
                    </a:lnTo>
                    <a:lnTo>
                      <a:pt x="142" y="73"/>
                    </a:lnTo>
                    <a:lnTo>
                      <a:pt x="142" y="74"/>
                    </a:lnTo>
                    <a:lnTo>
                      <a:pt x="142" y="75"/>
                    </a:lnTo>
                    <a:lnTo>
                      <a:pt x="142" y="76"/>
                    </a:lnTo>
                    <a:lnTo>
                      <a:pt x="141" y="77"/>
                    </a:lnTo>
                    <a:lnTo>
                      <a:pt x="140" y="77"/>
                    </a:lnTo>
                    <a:lnTo>
                      <a:pt x="140" y="80"/>
                    </a:lnTo>
                    <a:lnTo>
                      <a:pt x="141" y="80"/>
                    </a:lnTo>
                    <a:lnTo>
                      <a:pt x="141" y="81"/>
                    </a:lnTo>
                    <a:lnTo>
                      <a:pt x="142" y="80"/>
                    </a:lnTo>
                    <a:lnTo>
                      <a:pt x="143" y="80"/>
                    </a:lnTo>
                    <a:lnTo>
                      <a:pt x="143" y="81"/>
                    </a:lnTo>
                    <a:lnTo>
                      <a:pt x="143" y="83"/>
                    </a:lnTo>
                    <a:lnTo>
                      <a:pt x="144" y="84"/>
                    </a:lnTo>
                    <a:lnTo>
                      <a:pt x="144" y="84"/>
                    </a:lnTo>
                    <a:lnTo>
                      <a:pt x="145" y="84"/>
                    </a:lnTo>
                    <a:lnTo>
                      <a:pt x="146" y="85"/>
                    </a:lnTo>
                    <a:lnTo>
                      <a:pt x="147" y="85"/>
                    </a:lnTo>
                    <a:lnTo>
                      <a:pt x="147" y="85"/>
                    </a:lnTo>
                    <a:lnTo>
                      <a:pt x="148" y="85"/>
                    </a:lnTo>
                    <a:lnTo>
                      <a:pt x="149" y="86"/>
                    </a:lnTo>
                    <a:lnTo>
                      <a:pt x="149" y="87"/>
                    </a:lnTo>
                    <a:lnTo>
                      <a:pt x="148" y="87"/>
                    </a:lnTo>
                    <a:lnTo>
                      <a:pt x="147" y="87"/>
                    </a:lnTo>
                    <a:lnTo>
                      <a:pt x="147" y="88"/>
                    </a:lnTo>
                    <a:lnTo>
                      <a:pt x="147" y="89"/>
                    </a:lnTo>
                    <a:lnTo>
                      <a:pt x="147" y="91"/>
                    </a:lnTo>
                    <a:lnTo>
                      <a:pt x="148" y="91"/>
                    </a:lnTo>
                    <a:lnTo>
                      <a:pt x="149" y="92"/>
                    </a:lnTo>
                    <a:lnTo>
                      <a:pt x="149" y="93"/>
                    </a:lnTo>
                    <a:lnTo>
                      <a:pt x="150" y="94"/>
                    </a:lnTo>
                    <a:lnTo>
                      <a:pt x="151" y="93"/>
                    </a:lnTo>
                    <a:lnTo>
                      <a:pt x="151" y="93"/>
                    </a:lnTo>
                    <a:lnTo>
                      <a:pt x="152" y="94"/>
                    </a:lnTo>
                    <a:lnTo>
                      <a:pt x="153" y="94"/>
                    </a:lnTo>
                    <a:lnTo>
                      <a:pt x="154" y="94"/>
                    </a:lnTo>
                    <a:lnTo>
                      <a:pt x="154" y="95"/>
                    </a:lnTo>
                    <a:lnTo>
                      <a:pt x="155" y="95"/>
                    </a:lnTo>
                    <a:lnTo>
                      <a:pt x="156" y="96"/>
                    </a:lnTo>
                    <a:lnTo>
                      <a:pt x="157" y="96"/>
                    </a:lnTo>
                    <a:lnTo>
                      <a:pt x="158" y="97"/>
                    </a:lnTo>
                    <a:lnTo>
                      <a:pt x="158" y="99"/>
                    </a:lnTo>
                    <a:lnTo>
                      <a:pt x="158" y="101"/>
                    </a:lnTo>
                    <a:lnTo>
                      <a:pt x="158" y="101"/>
                    </a:lnTo>
                    <a:lnTo>
                      <a:pt x="158" y="102"/>
                    </a:lnTo>
                    <a:lnTo>
                      <a:pt x="158" y="103"/>
                    </a:lnTo>
                    <a:lnTo>
                      <a:pt x="158" y="104"/>
                    </a:lnTo>
                    <a:lnTo>
                      <a:pt x="158" y="104"/>
                    </a:lnTo>
                    <a:lnTo>
                      <a:pt x="158" y="105"/>
                    </a:lnTo>
                    <a:lnTo>
                      <a:pt x="158" y="106"/>
                    </a:lnTo>
                    <a:lnTo>
                      <a:pt x="159" y="107"/>
                    </a:lnTo>
                    <a:lnTo>
                      <a:pt x="160" y="107"/>
                    </a:lnTo>
                    <a:lnTo>
                      <a:pt x="160" y="108"/>
                    </a:lnTo>
                    <a:lnTo>
                      <a:pt x="161" y="108"/>
                    </a:lnTo>
                    <a:lnTo>
                      <a:pt x="161" y="108"/>
                    </a:lnTo>
                    <a:lnTo>
                      <a:pt x="161" y="108"/>
                    </a:lnTo>
                    <a:lnTo>
                      <a:pt x="161" y="109"/>
                    </a:lnTo>
                    <a:lnTo>
                      <a:pt x="161" y="110"/>
                    </a:lnTo>
                    <a:lnTo>
                      <a:pt x="162" y="111"/>
                    </a:lnTo>
                    <a:lnTo>
                      <a:pt x="162" y="112"/>
                    </a:lnTo>
                    <a:lnTo>
                      <a:pt x="162" y="113"/>
                    </a:lnTo>
                    <a:lnTo>
                      <a:pt x="162" y="114"/>
                    </a:lnTo>
                    <a:lnTo>
                      <a:pt x="161" y="115"/>
                    </a:lnTo>
                    <a:lnTo>
                      <a:pt x="160" y="116"/>
                    </a:lnTo>
                    <a:lnTo>
                      <a:pt x="160" y="118"/>
                    </a:lnTo>
                    <a:lnTo>
                      <a:pt x="160" y="118"/>
                    </a:lnTo>
                    <a:lnTo>
                      <a:pt x="161" y="119"/>
                    </a:lnTo>
                    <a:lnTo>
                      <a:pt x="161" y="120"/>
                    </a:lnTo>
                    <a:lnTo>
                      <a:pt x="162" y="120"/>
                    </a:lnTo>
                    <a:lnTo>
                      <a:pt x="163" y="120"/>
                    </a:lnTo>
                    <a:lnTo>
                      <a:pt x="164" y="120"/>
                    </a:lnTo>
                    <a:lnTo>
                      <a:pt x="164" y="122"/>
                    </a:lnTo>
                    <a:lnTo>
                      <a:pt x="163" y="122"/>
                    </a:lnTo>
                    <a:lnTo>
                      <a:pt x="164" y="123"/>
                    </a:lnTo>
                    <a:lnTo>
                      <a:pt x="164" y="124"/>
                    </a:lnTo>
                    <a:lnTo>
                      <a:pt x="164" y="125"/>
                    </a:lnTo>
                    <a:lnTo>
                      <a:pt x="162" y="125"/>
                    </a:lnTo>
                    <a:lnTo>
                      <a:pt x="162" y="126"/>
                    </a:lnTo>
                    <a:lnTo>
                      <a:pt x="162" y="127"/>
                    </a:lnTo>
                    <a:lnTo>
                      <a:pt x="161" y="128"/>
                    </a:lnTo>
                    <a:lnTo>
                      <a:pt x="161" y="128"/>
                    </a:lnTo>
                    <a:lnTo>
                      <a:pt x="160" y="128"/>
                    </a:lnTo>
                    <a:lnTo>
                      <a:pt x="160" y="128"/>
                    </a:lnTo>
                    <a:lnTo>
                      <a:pt x="159" y="129"/>
                    </a:lnTo>
                    <a:lnTo>
                      <a:pt x="159" y="130"/>
                    </a:lnTo>
                    <a:lnTo>
                      <a:pt x="159" y="131"/>
                    </a:lnTo>
                    <a:lnTo>
                      <a:pt x="159" y="132"/>
                    </a:lnTo>
                    <a:lnTo>
                      <a:pt x="160" y="132"/>
                    </a:lnTo>
                    <a:lnTo>
                      <a:pt x="160" y="133"/>
                    </a:lnTo>
                    <a:lnTo>
                      <a:pt x="160" y="134"/>
                    </a:lnTo>
                    <a:lnTo>
                      <a:pt x="160" y="135"/>
                    </a:lnTo>
                    <a:lnTo>
                      <a:pt x="160" y="135"/>
                    </a:lnTo>
                    <a:lnTo>
                      <a:pt x="159" y="136"/>
                    </a:lnTo>
                    <a:lnTo>
                      <a:pt x="158" y="137"/>
                    </a:lnTo>
                    <a:lnTo>
                      <a:pt x="158" y="137"/>
                    </a:lnTo>
                    <a:lnTo>
                      <a:pt x="158" y="138"/>
                    </a:lnTo>
                    <a:lnTo>
                      <a:pt x="158" y="139"/>
                    </a:lnTo>
                    <a:lnTo>
                      <a:pt x="158" y="140"/>
                    </a:lnTo>
                    <a:lnTo>
                      <a:pt x="158" y="141"/>
                    </a:lnTo>
                    <a:lnTo>
                      <a:pt x="158" y="142"/>
                    </a:lnTo>
                    <a:lnTo>
                      <a:pt x="157" y="142"/>
                    </a:lnTo>
                    <a:lnTo>
                      <a:pt x="158" y="143"/>
                    </a:lnTo>
                    <a:lnTo>
                      <a:pt x="158" y="143"/>
                    </a:lnTo>
                    <a:lnTo>
                      <a:pt x="158" y="144"/>
                    </a:lnTo>
                    <a:lnTo>
                      <a:pt x="159" y="145"/>
                    </a:lnTo>
                    <a:lnTo>
                      <a:pt x="159" y="146"/>
                    </a:lnTo>
                    <a:lnTo>
                      <a:pt x="159" y="146"/>
                    </a:lnTo>
                    <a:lnTo>
                      <a:pt x="159" y="147"/>
                    </a:lnTo>
                    <a:lnTo>
                      <a:pt x="158" y="148"/>
                    </a:lnTo>
                    <a:lnTo>
                      <a:pt x="159" y="149"/>
                    </a:lnTo>
                    <a:lnTo>
                      <a:pt x="160" y="149"/>
                    </a:lnTo>
                    <a:lnTo>
                      <a:pt x="160" y="149"/>
                    </a:lnTo>
                    <a:lnTo>
                      <a:pt x="159" y="150"/>
                    </a:lnTo>
                    <a:lnTo>
                      <a:pt x="158" y="151"/>
                    </a:lnTo>
                    <a:lnTo>
                      <a:pt x="158" y="152"/>
                    </a:lnTo>
                    <a:lnTo>
                      <a:pt x="158" y="153"/>
                    </a:lnTo>
                    <a:lnTo>
                      <a:pt x="158" y="153"/>
                    </a:lnTo>
                    <a:lnTo>
                      <a:pt x="157" y="154"/>
                    </a:lnTo>
                    <a:lnTo>
                      <a:pt x="156" y="153"/>
                    </a:lnTo>
                    <a:lnTo>
                      <a:pt x="155" y="154"/>
                    </a:lnTo>
                    <a:lnTo>
                      <a:pt x="155" y="156"/>
                    </a:lnTo>
                    <a:lnTo>
                      <a:pt x="155" y="157"/>
                    </a:lnTo>
                    <a:lnTo>
                      <a:pt x="155" y="158"/>
                    </a:lnTo>
                    <a:lnTo>
                      <a:pt x="155" y="159"/>
                    </a:lnTo>
                    <a:lnTo>
                      <a:pt x="156" y="159"/>
                    </a:lnTo>
                    <a:lnTo>
                      <a:pt x="157" y="159"/>
                    </a:lnTo>
                    <a:lnTo>
                      <a:pt x="157" y="159"/>
                    </a:lnTo>
                    <a:lnTo>
                      <a:pt x="158" y="160"/>
                    </a:lnTo>
                    <a:lnTo>
                      <a:pt x="159" y="160"/>
                    </a:lnTo>
                    <a:lnTo>
                      <a:pt x="160" y="161"/>
                    </a:lnTo>
                    <a:lnTo>
                      <a:pt x="161" y="161"/>
                    </a:lnTo>
                    <a:lnTo>
                      <a:pt x="161" y="162"/>
                    </a:lnTo>
                    <a:lnTo>
                      <a:pt x="161" y="163"/>
                    </a:lnTo>
                    <a:lnTo>
                      <a:pt x="161" y="163"/>
                    </a:lnTo>
                    <a:lnTo>
                      <a:pt x="161" y="164"/>
                    </a:lnTo>
                    <a:lnTo>
                      <a:pt x="162" y="165"/>
                    </a:lnTo>
                    <a:lnTo>
                      <a:pt x="162" y="166"/>
                    </a:lnTo>
                    <a:lnTo>
                      <a:pt x="163" y="166"/>
                    </a:lnTo>
                    <a:lnTo>
                      <a:pt x="163" y="167"/>
                    </a:lnTo>
                    <a:lnTo>
                      <a:pt x="163" y="168"/>
                    </a:lnTo>
                    <a:lnTo>
                      <a:pt x="162" y="169"/>
                    </a:lnTo>
                    <a:lnTo>
                      <a:pt x="162" y="170"/>
                    </a:lnTo>
                    <a:lnTo>
                      <a:pt x="162" y="170"/>
                    </a:lnTo>
                    <a:lnTo>
                      <a:pt x="162" y="171"/>
                    </a:lnTo>
                    <a:lnTo>
                      <a:pt x="162" y="172"/>
                    </a:lnTo>
                    <a:lnTo>
                      <a:pt x="163" y="172"/>
                    </a:lnTo>
                    <a:lnTo>
                      <a:pt x="163" y="173"/>
                    </a:lnTo>
                    <a:lnTo>
                      <a:pt x="164" y="173"/>
                    </a:lnTo>
                    <a:lnTo>
                      <a:pt x="164" y="173"/>
                    </a:lnTo>
                    <a:lnTo>
                      <a:pt x="165" y="173"/>
                    </a:lnTo>
                    <a:lnTo>
                      <a:pt x="165" y="174"/>
                    </a:lnTo>
                    <a:lnTo>
                      <a:pt x="166" y="175"/>
                    </a:lnTo>
                    <a:lnTo>
                      <a:pt x="167" y="174"/>
                    </a:lnTo>
                    <a:lnTo>
                      <a:pt x="168" y="174"/>
                    </a:lnTo>
                    <a:lnTo>
                      <a:pt x="169" y="176"/>
                    </a:lnTo>
                    <a:lnTo>
                      <a:pt x="170" y="177"/>
                    </a:lnTo>
                    <a:lnTo>
                      <a:pt x="171" y="178"/>
                    </a:lnTo>
                    <a:lnTo>
                      <a:pt x="171" y="178"/>
                    </a:lnTo>
                    <a:lnTo>
                      <a:pt x="172" y="178"/>
                    </a:lnTo>
                    <a:lnTo>
                      <a:pt x="173" y="177"/>
                    </a:lnTo>
                    <a:lnTo>
                      <a:pt x="174" y="178"/>
                    </a:lnTo>
                    <a:lnTo>
                      <a:pt x="175" y="179"/>
                    </a:lnTo>
                    <a:lnTo>
                      <a:pt x="175" y="180"/>
                    </a:lnTo>
                    <a:lnTo>
                      <a:pt x="175" y="180"/>
                    </a:lnTo>
                    <a:lnTo>
                      <a:pt x="175" y="181"/>
                    </a:lnTo>
                    <a:lnTo>
                      <a:pt x="176" y="182"/>
                    </a:lnTo>
                    <a:lnTo>
                      <a:pt x="177" y="184"/>
                    </a:lnTo>
                    <a:lnTo>
                      <a:pt x="178" y="185"/>
                    </a:lnTo>
                    <a:lnTo>
                      <a:pt x="178" y="186"/>
                    </a:lnTo>
                    <a:lnTo>
                      <a:pt x="178" y="187"/>
                    </a:lnTo>
                    <a:lnTo>
                      <a:pt x="178" y="187"/>
                    </a:lnTo>
                    <a:lnTo>
                      <a:pt x="178" y="189"/>
                    </a:lnTo>
                    <a:lnTo>
                      <a:pt x="177" y="190"/>
                    </a:lnTo>
                    <a:lnTo>
                      <a:pt x="177" y="191"/>
                    </a:lnTo>
                    <a:lnTo>
                      <a:pt x="178" y="191"/>
                    </a:lnTo>
                    <a:lnTo>
                      <a:pt x="178" y="191"/>
                    </a:lnTo>
                    <a:lnTo>
                      <a:pt x="179" y="191"/>
                    </a:lnTo>
                    <a:lnTo>
                      <a:pt x="179" y="192"/>
                    </a:lnTo>
                    <a:lnTo>
                      <a:pt x="179" y="193"/>
                    </a:lnTo>
                    <a:lnTo>
                      <a:pt x="179" y="194"/>
                    </a:lnTo>
                    <a:lnTo>
                      <a:pt x="180" y="194"/>
                    </a:lnTo>
                    <a:lnTo>
                      <a:pt x="181" y="194"/>
                    </a:lnTo>
                    <a:lnTo>
                      <a:pt x="182" y="194"/>
                    </a:lnTo>
                    <a:lnTo>
                      <a:pt x="182" y="195"/>
                    </a:lnTo>
                    <a:lnTo>
                      <a:pt x="182" y="197"/>
                    </a:lnTo>
                    <a:lnTo>
                      <a:pt x="182" y="198"/>
                    </a:lnTo>
                    <a:lnTo>
                      <a:pt x="182" y="199"/>
                    </a:lnTo>
                    <a:lnTo>
                      <a:pt x="183" y="200"/>
                    </a:lnTo>
                    <a:lnTo>
                      <a:pt x="183" y="201"/>
                    </a:lnTo>
                    <a:lnTo>
                      <a:pt x="183" y="201"/>
                    </a:lnTo>
                    <a:lnTo>
                      <a:pt x="183" y="202"/>
                    </a:lnTo>
                    <a:lnTo>
                      <a:pt x="184" y="203"/>
                    </a:lnTo>
                    <a:lnTo>
                      <a:pt x="184" y="204"/>
                    </a:lnTo>
                    <a:lnTo>
                      <a:pt x="185" y="205"/>
                    </a:lnTo>
                    <a:lnTo>
                      <a:pt x="185" y="206"/>
                    </a:lnTo>
                    <a:lnTo>
                      <a:pt x="185" y="208"/>
                    </a:lnTo>
                    <a:lnTo>
                      <a:pt x="184" y="208"/>
                    </a:lnTo>
                    <a:lnTo>
                      <a:pt x="184" y="209"/>
                    </a:lnTo>
                    <a:lnTo>
                      <a:pt x="184" y="210"/>
                    </a:lnTo>
                    <a:lnTo>
                      <a:pt x="185" y="211"/>
                    </a:lnTo>
                    <a:lnTo>
                      <a:pt x="184" y="211"/>
                    </a:lnTo>
                    <a:lnTo>
                      <a:pt x="184" y="212"/>
                    </a:lnTo>
                    <a:lnTo>
                      <a:pt x="183" y="213"/>
                    </a:lnTo>
                    <a:lnTo>
                      <a:pt x="183" y="214"/>
                    </a:lnTo>
                    <a:lnTo>
                      <a:pt x="183" y="215"/>
                    </a:lnTo>
                    <a:lnTo>
                      <a:pt x="183" y="215"/>
                    </a:lnTo>
                    <a:lnTo>
                      <a:pt x="183" y="216"/>
                    </a:lnTo>
                    <a:lnTo>
                      <a:pt x="182" y="217"/>
                    </a:lnTo>
                    <a:lnTo>
                      <a:pt x="183" y="218"/>
                    </a:lnTo>
                    <a:lnTo>
                      <a:pt x="182" y="218"/>
                    </a:lnTo>
                    <a:lnTo>
                      <a:pt x="182" y="219"/>
                    </a:lnTo>
                    <a:lnTo>
                      <a:pt x="180" y="219"/>
                    </a:lnTo>
                    <a:lnTo>
                      <a:pt x="179" y="219"/>
                    </a:lnTo>
                    <a:lnTo>
                      <a:pt x="178" y="219"/>
                    </a:lnTo>
                    <a:lnTo>
                      <a:pt x="178" y="221"/>
                    </a:lnTo>
                    <a:lnTo>
                      <a:pt x="178" y="222"/>
                    </a:lnTo>
                    <a:lnTo>
                      <a:pt x="177" y="222"/>
                    </a:lnTo>
                    <a:lnTo>
                      <a:pt x="177" y="223"/>
                    </a:lnTo>
                    <a:lnTo>
                      <a:pt x="176" y="224"/>
                    </a:lnTo>
                    <a:lnTo>
                      <a:pt x="177" y="225"/>
                    </a:lnTo>
                    <a:lnTo>
                      <a:pt x="178" y="225"/>
                    </a:lnTo>
                    <a:lnTo>
                      <a:pt x="178" y="226"/>
                    </a:lnTo>
                    <a:lnTo>
                      <a:pt x="178" y="227"/>
                    </a:lnTo>
                    <a:lnTo>
                      <a:pt x="178" y="228"/>
                    </a:lnTo>
                    <a:lnTo>
                      <a:pt x="178" y="228"/>
                    </a:lnTo>
                    <a:lnTo>
                      <a:pt x="178" y="229"/>
                    </a:lnTo>
                    <a:lnTo>
                      <a:pt x="179" y="230"/>
                    </a:lnTo>
                    <a:lnTo>
                      <a:pt x="179" y="231"/>
                    </a:lnTo>
                    <a:lnTo>
                      <a:pt x="178" y="232"/>
                    </a:lnTo>
                    <a:lnTo>
                      <a:pt x="177" y="232"/>
                    </a:lnTo>
                    <a:lnTo>
                      <a:pt x="175" y="233"/>
                    </a:lnTo>
                    <a:lnTo>
                      <a:pt x="175" y="233"/>
                    </a:lnTo>
                    <a:lnTo>
                      <a:pt x="173" y="234"/>
                    </a:lnTo>
                    <a:lnTo>
                      <a:pt x="172" y="235"/>
                    </a:lnTo>
                    <a:lnTo>
                      <a:pt x="171" y="235"/>
                    </a:lnTo>
                    <a:lnTo>
                      <a:pt x="171" y="236"/>
                    </a:lnTo>
                    <a:lnTo>
                      <a:pt x="170" y="237"/>
                    </a:lnTo>
                    <a:lnTo>
                      <a:pt x="168" y="239"/>
                    </a:lnTo>
                    <a:lnTo>
                      <a:pt x="168" y="239"/>
                    </a:lnTo>
                    <a:lnTo>
                      <a:pt x="167" y="240"/>
                    </a:lnTo>
                    <a:lnTo>
                      <a:pt x="166" y="240"/>
                    </a:lnTo>
                    <a:lnTo>
                      <a:pt x="166" y="242"/>
                    </a:lnTo>
                    <a:lnTo>
                      <a:pt x="165" y="242"/>
                    </a:lnTo>
                    <a:lnTo>
                      <a:pt x="164" y="242"/>
                    </a:lnTo>
                    <a:lnTo>
                      <a:pt x="164" y="244"/>
                    </a:lnTo>
                    <a:lnTo>
                      <a:pt x="164" y="245"/>
                    </a:lnTo>
                    <a:lnTo>
                      <a:pt x="163" y="246"/>
                    </a:lnTo>
                    <a:lnTo>
                      <a:pt x="163" y="246"/>
                    </a:lnTo>
                    <a:lnTo>
                      <a:pt x="164" y="249"/>
                    </a:lnTo>
                    <a:lnTo>
                      <a:pt x="163" y="250"/>
                    </a:lnTo>
                    <a:lnTo>
                      <a:pt x="164" y="251"/>
                    </a:lnTo>
                    <a:lnTo>
                      <a:pt x="164" y="252"/>
                    </a:lnTo>
                    <a:lnTo>
                      <a:pt x="163" y="253"/>
                    </a:lnTo>
                    <a:lnTo>
                      <a:pt x="163" y="253"/>
                    </a:lnTo>
                    <a:lnTo>
                      <a:pt x="164" y="254"/>
                    </a:lnTo>
                    <a:lnTo>
                      <a:pt x="164" y="255"/>
                    </a:lnTo>
                    <a:lnTo>
                      <a:pt x="164" y="256"/>
                    </a:lnTo>
                    <a:lnTo>
                      <a:pt x="164" y="257"/>
                    </a:lnTo>
                    <a:lnTo>
                      <a:pt x="164" y="258"/>
                    </a:lnTo>
                    <a:lnTo>
                      <a:pt x="164" y="259"/>
                    </a:lnTo>
                    <a:lnTo>
                      <a:pt x="165" y="259"/>
                    </a:lnTo>
                    <a:lnTo>
                      <a:pt x="165" y="261"/>
                    </a:lnTo>
                    <a:lnTo>
                      <a:pt x="164" y="262"/>
                    </a:lnTo>
                    <a:lnTo>
                      <a:pt x="164" y="263"/>
                    </a:lnTo>
                    <a:lnTo>
                      <a:pt x="164" y="264"/>
                    </a:lnTo>
                    <a:lnTo>
                      <a:pt x="164" y="265"/>
                    </a:lnTo>
                    <a:lnTo>
                      <a:pt x="163" y="266"/>
                    </a:lnTo>
                    <a:lnTo>
                      <a:pt x="163" y="268"/>
                    </a:lnTo>
                    <a:lnTo>
                      <a:pt x="163" y="269"/>
                    </a:lnTo>
                    <a:lnTo>
                      <a:pt x="164" y="270"/>
                    </a:lnTo>
                    <a:lnTo>
                      <a:pt x="164" y="270"/>
                    </a:lnTo>
                    <a:lnTo>
                      <a:pt x="164" y="271"/>
                    </a:lnTo>
                    <a:lnTo>
                      <a:pt x="164" y="272"/>
                    </a:lnTo>
                    <a:lnTo>
                      <a:pt x="164" y="273"/>
                    </a:lnTo>
                    <a:lnTo>
                      <a:pt x="164" y="273"/>
                    </a:lnTo>
                    <a:lnTo>
                      <a:pt x="164" y="274"/>
                    </a:lnTo>
                    <a:lnTo>
                      <a:pt x="163" y="275"/>
                    </a:lnTo>
                    <a:lnTo>
                      <a:pt x="164" y="276"/>
                    </a:lnTo>
                    <a:lnTo>
                      <a:pt x="164" y="277"/>
                    </a:lnTo>
                    <a:lnTo>
                      <a:pt x="164" y="278"/>
                    </a:lnTo>
                    <a:lnTo>
                      <a:pt x="165" y="279"/>
                    </a:lnTo>
                    <a:lnTo>
                      <a:pt x="166" y="280"/>
                    </a:lnTo>
                    <a:lnTo>
                      <a:pt x="167" y="280"/>
                    </a:lnTo>
                    <a:lnTo>
                      <a:pt x="168" y="283"/>
                    </a:lnTo>
                    <a:lnTo>
                      <a:pt x="168" y="283"/>
                    </a:lnTo>
                    <a:lnTo>
                      <a:pt x="169" y="284"/>
                    </a:lnTo>
                    <a:lnTo>
                      <a:pt x="170" y="284"/>
                    </a:lnTo>
                    <a:lnTo>
                      <a:pt x="171" y="285"/>
                    </a:lnTo>
                    <a:lnTo>
                      <a:pt x="171" y="286"/>
                    </a:lnTo>
                    <a:lnTo>
                      <a:pt x="171" y="287"/>
                    </a:lnTo>
                    <a:lnTo>
                      <a:pt x="170" y="287"/>
                    </a:lnTo>
                    <a:lnTo>
                      <a:pt x="169" y="288"/>
                    </a:lnTo>
                    <a:lnTo>
                      <a:pt x="168" y="289"/>
                    </a:lnTo>
                    <a:lnTo>
                      <a:pt x="168" y="289"/>
                    </a:lnTo>
                    <a:lnTo>
                      <a:pt x="165" y="289"/>
                    </a:lnTo>
                    <a:lnTo>
                      <a:pt x="163" y="290"/>
                    </a:lnTo>
                    <a:lnTo>
                      <a:pt x="160" y="293"/>
                    </a:lnTo>
                    <a:lnTo>
                      <a:pt x="159" y="294"/>
                    </a:lnTo>
                    <a:lnTo>
                      <a:pt x="159" y="295"/>
                    </a:lnTo>
                    <a:lnTo>
                      <a:pt x="160" y="297"/>
                    </a:lnTo>
                    <a:lnTo>
                      <a:pt x="160" y="299"/>
                    </a:lnTo>
                    <a:lnTo>
                      <a:pt x="160" y="301"/>
                    </a:lnTo>
                    <a:lnTo>
                      <a:pt x="161" y="304"/>
                    </a:lnTo>
                    <a:lnTo>
                      <a:pt x="161" y="304"/>
                    </a:lnTo>
                    <a:lnTo>
                      <a:pt x="160" y="304"/>
                    </a:lnTo>
                    <a:lnTo>
                      <a:pt x="159" y="304"/>
                    </a:lnTo>
                    <a:lnTo>
                      <a:pt x="159" y="303"/>
                    </a:lnTo>
                    <a:lnTo>
                      <a:pt x="158" y="302"/>
                    </a:lnTo>
                    <a:lnTo>
                      <a:pt x="157" y="301"/>
                    </a:lnTo>
                    <a:lnTo>
                      <a:pt x="156" y="301"/>
                    </a:lnTo>
                    <a:lnTo>
                      <a:pt x="155" y="301"/>
                    </a:lnTo>
                    <a:lnTo>
                      <a:pt x="154" y="300"/>
                    </a:lnTo>
                    <a:lnTo>
                      <a:pt x="154" y="299"/>
                    </a:lnTo>
                    <a:lnTo>
                      <a:pt x="153" y="299"/>
                    </a:lnTo>
                    <a:lnTo>
                      <a:pt x="152" y="298"/>
                    </a:lnTo>
                    <a:lnTo>
                      <a:pt x="151" y="297"/>
                    </a:lnTo>
                    <a:lnTo>
                      <a:pt x="150" y="296"/>
                    </a:lnTo>
                    <a:lnTo>
                      <a:pt x="149" y="295"/>
                    </a:lnTo>
                    <a:lnTo>
                      <a:pt x="148" y="294"/>
                    </a:lnTo>
                    <a:lnTo>
                      <a:pt x="147" y="294"/>
                    </a:lnTo>
                    <a:lnTo>
                      <a:pt x="146" y="293"/>
                    </a:lnTo>
                    <a:lnTo>
                      <a:pt x="140" y="290"/>
                    </a:lnTo>
                    <a:lnTo>
                      <a:pt x="139" y="290"/>
                    </a:lnTo>
                    <a:lnTo>
                      <a:pt x="133" y="293"/>
                    </a:lnTo>
                    <a:lnTo>
                      <a:pt x="131" y="293"/>
                    </a:lnTo>
                    <a:lnTo>
                      <a:pt x="129" y="295"/>
                    </a:lnTo>
                    <a:lnTo>
                      <a:pt x="128" y="296"/>
                    </a:lnTo>
                    <a:lnTo>
                      <a:pt x="126" y="297"/>
                    </a:lnTo>
                    <a:lnTo>
                      <a:pt x="126" y="298"/>
                    </a:lnTo>
                    <a:lnTo>
                      <a:pt x="125" y="299"/>
                    </a:lnTo>
                    <a:lnTo>
                      <a:pt x="124" y="299"/>
                    </a:lnTo>
                    <a:lnTo>
                      <a:pt x="123" y="301"/>
                    </a:lnTo>
                    <a:lnTo>
                      <a:pt x="123" y="302"/>
                    </a:lnTo>
                    <a:lnTo>
                      <a:pt x="122" y="303"/>
                    </a:lnTo>
                    <a:lnTo>
                      <a:pt x="122" y="304"/>
                    </a:lnTo>
                    <a:lnTo>
                      <a:pt x="121" y="304"/>
                    </a:lnTo>
                    <a:lnTo>
                      <a:pt x="120" y="307"/>
                    </a:lnTo>
                    <a:lnTo>
                      <a:pt x="120" y="308"/>
                    </a:lnTo>
                    <a:lnTo>
                      <a:pt x="118" y="308"/>
                    </a:lnTo>
                    <a:lnTo>
                      <a:pt x="117" y="308"/>
                    </a:lnTo>
                    <a:lnTo>
                      <a:pt x="116" y="308"/>
                    </a:lnTo>
                    <a:lnTo>
                      <a:pt x="116" y="307"/>
                    </a:lnTo>
                    <a:lnTo>
                      <a:pt x="115" y="306"/>
                    </a:lnTo>
                    <a:lnTo>
                      <a:pt x="114" y="306"/>
                    </a:lnTo>
                    <a:lnTo>
                      <a:pt x="113" y="304"/>
                    </a:lnTo>
                    <a:lnTo>
                      <a:pt x="113" y="304"/>
                    </a:lnTo>
                    <a:lnTo>
                      <a:pt x="113" y="304"/>
                    </a:lnTo>
                    <a:lnTo>
                      <a:pt x="112" y="303"/>
                    </a:lnTo>
                    <a:lnTo>
                      <a:pt x="111" y="302"/>
                    </a:lnTo>
                    <a:lnTo>
                      <a:pt x="110" y="301"/>
                    </a:lnTo>
                    <a:lnTo>
                      <a:pt x="109" y="301"/>
                    </a:lnTo>
                    <a:lnTo>
                      <a:pt x="109" y="300"/>
                    </a:lnTo>
                    <a:lnTo>
                      <a:pt x="108" y="299"/>
                    </a:lnTo>
                    <a:lnTo>
                      <a:pt x="107" y="298"/>
                    </a:lnTo>
                    <a:lnTo>
                      <a:pt x="106" y="298"/>
                    </a:lnTo>
                    <a:lnTo>
                      <a:pt x="106" y="297"/>
                    </a:lnTo>
                    <a:lnTo>
                      <a:pt x="104" y="296"/>
                    </a:lnTo>
                    <a:lnTo>
                      <a:pt x="102" y="293"/>
                    </a:lnTo>
                    <a:lnTo>
                      <a:pt x="103" y="286"/>
                    </a:lnTo>
                    <a:lnTo>
                      <a:pt x="104" y="285"/>
                    </a:lnTo>
                    <a:lnTo>
                      <a:pt x="104" y="284"/>
                    </a:lnTo>
                    <a:lnTo>
                      <a:pt x="104" y="284"/>
                    </a:lnTo>
                    <a:lnTo>
                      <a:pt x="103" y="284"/>
                    </a:lnTo>
                    <a:lnTo>
                      <a:pt x="102" y="283"/>
                    </a:lnTo>
                    <a:lnTo>
                      <a:pt x="102" y="282"/>
                    </a:lnTo>
                    <a:lnTo>
                      <a:pt x="102" y="282"/>
                    </a:lnTo>
                    <a:lnTo>
                      <a:pt x="101" y="280"/>
                    </a:lnTo>
                    <a:lnTo>
                      <a:pt x="101" y="280"/>
                    </a:lnTo>
                    <a:lnTo>
                      <a:pt x="100" y="279"/>
                    </a:lnTo>
                    <a:lnTo>
                      <a:pt x="99" y="279"/>
                    </a:lnTo>
                    <a:lnTo>
                      <a:pt x="99" y="278"/>
                    </a:lnTo>
                    <a:lnTo>
                      <a:pt x="99" y="277"/>
                    </a:lnTo>
                    <a:lnTo>
                      <a:pt x="98" y="276"/>
                    </a:lnTo>
                    <a:lnTo>
                      <a:pt x="96" y="276"/>
                    </a:lnTo>
                    <a:lnTo>
                      <a:pt x="96" y="276"/>
                    </a:lnTo>
                    <a:lnTo>
                      <a:pt x="95" y="275"/>
                    </a:lnTo>
                    <a:lnTo>
                      <a:pt x="94" y="275"/>
                    </a:lnTo>
                    <a:lnTo>
                      <a:pt x="93" y="274"/>
                    </a:lnTo>
                    <a:lnTo>
                      <a:pt x="92" y="273"/>
                    </a:lnTo>
                    <a:lnTo>
                      <a:pt x="92" y="273"/>
                    </a:lnTo>
                    <a:lnTo>
                      <a:pt x="92" y="272"/>
                    </a:lnTo>
                    <a:lnTo>
                      <a:pt x="92" y="271"/>
                    </a:lnTo>
                    <a:lnTo>
                      <a:pt x="92" y="270"/>
                    </a:lnTo>
                    <a:lnTo>
                      <a:pt x="92" y="269"/>
                    </a:lnTo>
                    <a:lnTo>
                      <a:pt x="92" y="268"/>
                    </a:lnTo>
                    <a:lnTo>
                      <a:pt x="92" y="267"/>
                    </a:lnTo>
                    <a:lnTo>
                      <a:pt x="91" y="266"/>
                    </a:lnTo>
                    <a:lnTo>
                      <a:pt x="91" y="266"/>
                    </a:lnTo>
                    <a:lnTo>
                      <a:pt x="91" y="265"/>
                    </a:lnTo>
                    <a:lnTo>
                      <a:pt x="91" y="264"/>
                    </a:lnTo>
                    <a:lnTo>
                      <a:pt x="91" y="263"/>
                    </a:lnTo>
                    <a:lnTo>
                      <a:pt x="92" y="263"/>
                    </a:lnTo>
                    <a:lnTo>
                      <a:pt x="92" y="262"/>
                    </a:lnTo>
                    <a:lnTo>
                      <a:pt x="93" y="261"/>
                    </a:lnTo>
                    <a:lnTo>
                      <a:pt x="92" y="260"/>
                    </a:lnTo>
                    <a:lnTo>
                      <a:pt x="90" y="260"/>
                    </a:lnTo>
                    <a:lnTo>
                      <a:pt x="89" y="260"/>
                    </a:lnTo>
                    <a:lnTo>
                      <a:pt x="88" y="259"/>
                    </a:lnTo>
                    <a:lnTo>
                      <a:pt x="87" y="259"/>
                    </a:lnTo>
                    <a:lnTo>
                      <a:pt x="87" y="259"/>
                    </a:lnTo>
                    <a:lnTo>
                      <a:pt x="87" y="260"/>
                    </a:lnTo>
                    <a:lnTo>
                      <a:pt x="86" y="260"/>
                    </a:lnTo>
                    <a:lnTo>
                      <a:pt x="85" y="259"/>
                    </a:lnTo>
                    <a:lnTo>
                      <a:pt x="83" y="258"/>
                    </a:lnTo>
                    <a:lnTo>
                      <a:pt x="82" y="256"/>
                    </a:lnTo>
                    <a:lnTo>
                      <a:pt x="82" y="256"/>
                    </a:lnTo>
                    <a:lnTo>
                      <a:pt x="82" y="255"/>
                    </a:lnTo>
                    <a:lnTo>
                      <a:pt x="82" y="254"/>
                    </a:lnTo>
                    <a:lnTo>
                      <a:pt x="82" y="254"/>
                    </a:lnTo>
                    <a:lnTo>
                      <a:pt x="80" y="253"/>
                    </a:lnTo>
                    <a:lnTo>
                      <a:pt x="79" y="253"/>
                    </a:lnTo>
                    <a:lnTo>
                      <a:pt x="79" y="252"/>
                    </a:lnTo>
                    <a:lnTo>
                      <a:pt x="79" y="251"/>
                    </a:lnTo>
                    <a:lnTo>
                      <a:pt x="80" y="250"/>
                    </a:lnTo>
                    <a:lnTo>
                      <a:pt x="80" y="249"/>
                    </a:lnTo>
                    <a:lnTo>
                      <a:pt x="80" y="249"/>
                    </a:lnTo>
                    <a:lnTo>
                      <a:pt x="81" y="248"/>
                    </a:lnTo>
                    <a:lnTo>
                      <a:pt x="81" y="247"/>
                    </a:lnTo>
                    <a:lnTo>
                      <a:pt x="82" y="246"/>
                    </a:lnTo>
                    <a:lnTo>
                      <a:pt x="81" y="246"/>
                    </a:lnTo>
                    <a:lnTo>
                      <a:pt x="80" y="245"/>
                    </a:lnTo>
                    <a:lnTo>
                      <a:pt x="80" y="244"/>
                    </a:lnTo>
                    <a:lnTo>
                      <a:pt x="79" y="243"/>
                    </a:lnTo>
                    <a:lnTo>
                      <a:pt x="79" y="242"/>
                    </a:lnTo>
                    <a:lnTo>
                      <a:pt x="79" y="242"/>
                    </a:lnTo>
                    <a:lnTo>
                      <a:pt x="78" y="239"/>
                    </a:lnTo>
                    <a:lnTo>
                      <a:pt x="78" y="239"/>
                    </a:lnTo>
                    <a:lnTo>
                      <a:pt x="77" y="239"/>
                    </a:lnTo>
                    <a:lnTo>
                      <a:pt x="77" y="238"/>
                    </a:lnTo>
                    <a:lnTo>
                      <a:pt x="76" y="237"/>
                    </a:lnTo>
                    <a:lnTo>
                      <a:pt x="76" y="236"/>
                    </a:lnTo>
                    <a:lnTo>
                      <a:pt x="76" y="235"/>
                    </a:lnTo>
                    <a:lnTo>
                      <a:pt x="75" y="235"/>
                    </a:lnTo>
                    <a:lnTo>
                      <a:pt x="75" y="235"/>
                    </a:lnTo>
                    <a:lnTo>
                      <a:pt x="75" y="235"/>
                    </a:lnTo>
                    <a:lnTo>
                      <a:pt x="74" y="234"/>
                    </a:lnTo>
                    <a:lnTo>
                      <a:pt x="73" y="234"/>
                    </a:lnTo>
                    <a:lnTo>
                      <a:pt x="73" y="233"/>
                    </a:lnTo>
                    <a:lnTo>
                      <a:pt x="72" y="232"/>
                    </a:lnTo>
                    <a:lnTo>
                      <a:pt x="71" y="232"/>
                    </a:lnTo>
                    <a:lnTo>
                      <a:pt x="71" y="232"/>
                    </a:lnTo>
                    <a:lnTo>
                      <a:pt x="72" y="231"/>
                    </a:lnTo>
                    <a:lnTo>
                      <a:pt x="72" y="230"/>
                    </a:lnTo>
                    <a:lnTo>
                      <a:pt x="72" y="229"/>
                    </a:lnTo>
                    <a:lnTo>
                      <a:pt x="72" y="228"/>
                    </a:lnTo>
                    <a:lnTo>
                      <a:pt x="72" y="227"/>
                    </a:lnTo>
                    <a:lnTo>
                      <a:pt x="73" y="226"/>
                    </a:lnTo>
                    <a:lnTo>
                      <a:pt x="74" y="225"/>
                    </a:lnTo>
                    <a:lnTo>
                      <a:pt x="74" y="225"/>
                    </a:lnTo>
                    <a:lnTo>
                      <a:pt x="72" y="223"/>
                    </a:lnTo>
                    <a:lnTo>
                      <a:pt x="71" y="222"/>
                    </a:lnTo>
                    <a:lnTo>
                      <a:pt x="71" y="222"/>
                    </a:lnTo>
                    <a:lnTo>
                      <a:pt x="70" y="222"/>
                    </a:lnTo>
                    <a:lnTo>
                      <a:pt x="68" y="222"/>
                    </a:lnTo>
                    <a:lnTo>
                      <a:pt x="68" y="221"/>
                    </a:lnTo>
                    <a:lnTo>
                      <a:pt x="66" y="221"/>
                    </a:lnTo>
                    <a:lnTo>
                      <a:pt x="65" y="221"/>
                    </a:lnTo>
                    <a:lnTo>
                      <a:pt x="64" y="221"/>
                    </a:lnTo>
                    <a:lnTo>
                      <a:pt x="63" y="221"/>
                    </a:lnTo>
                    <a:lnTo>
                      <a:pt x="62" y="221"/>
                    </a:lnTo>
                    <a:lnTo>
                      <a:pt x="62" y="220"/>
                    </a:lnTo>
                    <a:lnTo>
                      <a:pt x="61" y="218"/>
                    </a:lnTo>
                    <a:lnTo>
                      <a:pt x="61" y="217"/>
                    </a:lnTo>
                    <a:lnTo>
                      <a:pt x="60" y="217"/>
                    </a:lnTo>
                    <a:lnTo>
                      <a:pt x="59" y="217"/>
                    </a:lnTo>
                    <a:lnTo>
                      <a:pt x="58" y="216"/>
                    </a:lnTo>
                    <a:lnTo>
                      <a:pt x="58" y="216"/>
                    </a:lnTo>
                    <a:lnTo>
                      <a:pt x="58" y="215"/>
                    </a:lnTo>
                    <a:lnTo>
                      <a:pt x="58" y="215"/>
                    </a:lnTo>
                    <a:lnTo>
                      <a:pt x="58" y="214"/>
                    </a:lnTo>
                    <a:lnTo>
                      <a:pt x="58" y="213"/>
                    </a:lnTo>
                    <a:lnTo>
                      <a:pt x="58" y="212"/>
                    </a:lnTo>
                    <a:lnTo>
                      <a:pt x="58" y="211"/>
                    </a:lnTo>
                    <a:lnTo>
                      <a:pt x="58" y="209"/>
                    </a:lnTo>
                    <a:lnTo>
                      <a:pt x="58" y="208"/>
                    </a:lnTo>
                    <a:lnTo>
                      <a:pt x="56" y="208"/>
                    </a:lnTo>
                    <a:lnTo>
                      <a:pt x="55" y="208"/>
                    </a:lnTo>
                    <a:lnTo>
                      <a:pt x="54" y="206"/>
                    </a:lnTo>
                    <a:lnTo>
                      <a:pt x="54" y="206"/>
                    </a:lnTo>
                    <a:lnTo>
                      <a:pt x="54" y="205"/>
                    </a:lnTo>
                    <a:lnTo>
                      <a:pt x="54" y="204"/>
                    </a:lnTo>
                    <a:lnTo>
                      <a:pt x="53" y="204"/>
                    </a:lnTo>
                    <a:lnTo>
                      <a:pt x="52" y="203"/>
                    </a:lnTo>
                    <a:lnTo>
                      <a:pt x="53" y="202"/>
                    </a:lnTo>
                    <a:lnTo>
                      <a:pt x="52" y="202"/>
                    </a:lnTo>
                    <a:lnTo>
                      <a:pt x="51" y="201"/>
                    </a:lnTo>
                    <a:lnTo>
                      <a:pt x="52" y="201"/>
                    </a:lnTo>
                    <a:lnTo>
                      <a:pt x="51" y="201"/>
                    </a:lnTo>
                    <a:lnTo>
                      <a:pt x="51" y="200"/>
                    </a:lnTo>
                    <a:lnTo>
                      <a:pt x="52" y="198"/>
                    </a:lnTo>
                    <a:lnTo>
                      <a:pt x="51" y="197"/>
                    </a:lnTo>
                    <a:lnTo>
                      <a:pt x="51" y="197"/>
                    </a:lnTo>
                    <a:lnTo>
                      <a:pt x="50" y="196"/>
                    </a:lnTo>
                    <a:lnTo>
                      <a:pt x="49" y="196"/>
                    </a:lnTo>
                    <a:lnTo>
                      <a:pt x="48" y="195"/>
                    </a:lnTo>
                    <a:lnTo>
                      <a:pt x="49" y="194"/>
                    </a:lnTo>
                    <a:lnTo>
                      <a:pt x="49" y="194"/>
                    </a:lnTo>
                    <a:lnTo>
                      <a:pt x="49" y="193"/>
                    </a:lnTo>
                    <a:lnTo>
                      <a:pt x="49" y="192"/>
                    </a:lnTo>
                    <a:lnTo>
                      <a:pt x="47" y="192"/>
                    </a:lnTo>
                    <a:lnTo>
                      <a:pt x="47" y="191"/>
                    </a:lnTo>
                    <a:lnTo>
                      <a:pt x="45" y="191"/>
                    </a:lnTo>
                    <a:lnTo>
                      <a:pt x="44" y="190"/>
                    </a:lnTo>
                    <a:lnTo>
                      <a:pt x="44" y="190"/>
                    </a:lnTo>
                    <a:lnTo>
                      <a:pt x="43" y="189"/>
                    </a:lnTo>
                    <a:lnTo>
                      <a:pt x="42" y="188"/>
                    </a:lnTo>
                    <a:lnTo>
                      <a:pt x="41" y="187"/>
                    </a:lnTo>
                    <a:lnTo>
                      <a:pt x="40" y="187"/>
                    </a:lnTo>
                    <a:lnTo>
                      <a:pt x="40" y="187"/>
                    </a:lnTo>
                    <a:lnTo>
                      <a:pt x="40" y="187"/>
                    </a:lnTo>
                    <a:lnTo>
                      <a:pt x="39" y="187"/>
                    </a:lnTo>
                    <a:lnTo>
                      <a:pt x="38" y="186"/>
                    </a:lnTo>
                    <a:lnTo>
                      <a:pt x="37" y="186"/>
                    </a:lnTo>
                    <a:lnTo>
                      <a:pt x="35" y="184"/>
                    </a:lnTo>
                    <a:lnTo>
                      <a:pt x="34" y="184"/>
                    </a:lnTo>
                    <a:lnTo>
                      <a:pt x="34" y="183"/>
                    </a:lnTo>
                    <a:lnTo>
                      <a:pt x="33" y="182"/>
                    </a:lnTo>
                    <a:lnTo>
                      <a:pt x="33" y="181"/>
                    </a:lnTo>
                    <a:lnTo>
                      <a:pt x="32" y="181"/>
                    </a:lnTo>
                    <a:lnTo>
                      <a:pt x="31" y="180"/>
                    </a:lnTo>
                    <a:lnTo>
                      <a:pt x="30" y="180"/>
                    </a:lnTo>
                    <a:lnTo>
                      <a:pt x="30" y="180"/>
                    </a:lnTo>
                    <a:lnTo>
                      <a:pt x="29" y="180"/>
                    </a:lnTo>
                    <a:lnTo>
                      <a:pt x="28" y="180"/>
                    </a:lnTo>
                    <a:lnTo>
                      <a:pt x="27" y="180"/>
                    </a:lnTo>
                    <a:lnTo>
                      <a:pt x="27" y="180"/>
                    </a:lnTo>
                    <a:lnTo>
                      <a:pt x="27" y="179"/>
                    </a:lnTo>
                    <a:lnTo>
                      <a:pt x="26" y="179"/>
                    </a:lnTo>
                    <a:lnTo>
                      <a:pt x="25" y="179"/>
                    </a:lnTo>
                    <a:lnTo>
                      <a:pt x="24" y="177"/>
                    </a:lnTo>
                    <a:lnTo>
                      <a:pt x="24" y="176"/>
                    </a:lnTo>
                    <a:lnTo>
                      <a:pt x="24" y="175"/>
                    </a:lnTo>
                    <a:lnTo>
                      <a:pt x="24" y="174"/>
                    </a:lnTo>
                    <a:lnTo>
                      <a:pt x="25" y="173"/>
                    </a:lnTo>
                    <a:lnTo>
                      <a:pt x="26" y="173"/>
                    </a:lnTo>
                    <a:lnTo>
                      <a:pt x="27" y="172"/>
                    </a:lnTo>
                    <a:lnTo>
                      <a:pt x="27" y="171"/>
                    </a:lnTo>
                    <a:lnTo>
                      <a:pt x="27" y="170"/>
                    </a:lnTo>
                    <a:lnTo>
                      <a:pt x="27" y="170"/>
                    </a:lnTo>
                    <a:lnTo>
                      <a:pt x="27" y="169"/>
                    </a:lnTo>
                    <a:lnTo>
                      <a:pt x="27" y="168"/>
                    </a:lnTo>
                    <a:lnTo>
                      <a:pt x="27" y="167"/>
                    </a:lnTo>
                    <a:lnTo>
                      <a:pt x="27" y="166"/>
                    </a:lnTo>
                    <a:lnTo>
                      <a:pt x="27" y="166"/>
                    </a:lnTo>
                    <a:lnTo>
                      <a:pt x="26" y="165"/>
                    </a:lnTo>
                    <a:lnTo>
                      <a:pt x="25" y="164"/>
                    </a:lnTo>
                    <a:lnTo>
                      <a:pt x="25" y="163"/>
                    </a:lnTo>
                    <a:lnTo>
                      <a:pt x="25" y="163"/>
                    </a:lnTo>
                    <a:lnTo>
                      <a:pt x="24" y="163"/>
                    </a:lnTo>
                    <a:lnTo>
                      <a:pt x="24" y="164"/>
                    </a:lnTo>
                    <a:lnTo>
                      <a:pt x="23" y="164"/>
                    </a:lnTo>
                    <a:lnTo>
                      <a:pt x="23" y="164"/>
                    </a:lnTo>
                    <a:lnTo>
                      <a:pt x="23" y="163"/>
                    </a:lnTo>
                    <a:lnTo>
                      <a:pt x="23" y="161"/>
                    </a:lnTo>
                    <a:lnTo>
                      <a:pt x="22" y="160"/>
                    </a:lnTo>
                    <a:lnTo>
                      <a:pt x="21" y="161"/>
                    </a:lnTo>
                    <a:lnTo>
                      <a:pt x="20" y="161"/>
                    </a:lnTo>
                    <a:lnTo>
                      <a:pt x="20" y="161"/>
                    </a:lnTo>
                    <a:lnTo>
                      <a:pt x="20" y="160"/>
                    </a:lnTo>
                    <a:lnTo>
                      <a:pt x="19" y="159"/>
                    </a:lnTo>
                    <a:lnTo>
                      <a:pt x="19" y="159"/>
                    </a:lnTo>
                    <a:lnTo>
                      <a:pt x="19" y="157"/>
                    </a:lnTo>
                    <a:lnTo>
                      <a:pt x="18" y="156"/>
                    </a:lnTo>
                    <a:lnTo>
                      <a:pt x="17" y="157"/>
                    </a:lnTo>
                    <a:lnTo>
                      <a:pt x="16" y="157"/>
                    </a:lnTo>
                    <a:lnTo>
                      <a:pt x="16" y="156"/>
                    </a:lnTo>
                    <a:lnTo>
                      <a:pt x="15" y="156"/>
                    </a:lnTo>
                    <a:lnTo>
                      <a:pt x="15" y="156"/>
                    </a:lnTo>
                    <a:lnTo>
                      <a:pt x="15" y="153"/>
                    </a:lnTo>
                    <a:lnTo>
                      <a:pt x="16" y="150"/>
                    </a:lnTo>
                    <a:lnTo>
                      <a:pt x="15" y="150"/>
                    </a:lnTo>
                    <a:lnTo>
                      <a:pt x="14" y="149"/>
                    </a:lnTo>
                    <a:lnTo>
                      <a:pt x="13" y="149"/>
                    </a:lnTo>
                    <a:lnTo>
                      <a:pt x="13" y="149"/>
                    </a:lnTo>
                    <a:lnTo>
                      <a:pt x="12" y="148"/>
                    </a:lnTo>
                    <a:lnTo>
                      <a:pt x="12" y="146"/>
                    </a:lnTo>
                    <a:lnTo>
                      <a:pt x="12" y="146"/>
                    </a:lnTo>
                    <a:lnTo>
                      <a:pt x="11" y="145"/>
                    </a:lnTo>
                    <a:lnTo>
                      <a:pt x="10" y="144"/>
                    </a:lnTo>
                    <a:lnTo>
                      <a:pt x="10" y="143"/>
                    </a:lnTo>
                    <a:lnTo>
                      <a:pt x="11" y="143"/>
                    </a:lnTo>
                    <a:lnTo>
                      <a:pt x="12" y="143"/>
                    </a:lnTo>
                    <a:lnTo>
                      <a:pt x="13" y="143"/>
                    </a:lnTo>
                    <a:lnTo>
                      <a:pt x="13" y="142"/>
                    </a:lnTo>
                    <a:lnTo>
                      <a:pt x="13" y="142"/>
                    </a:lnTo>
                    <a:lnTo>
                      <a:pt x="13" y="141"/>
                    </a:lnTo>
                    <a:lnTo>
                      <a:pt x="13" y="140"/>
                    </a:lnTo>
                    <a:lnTo>
                      <a:pt x="13" y="139"/>
                    </a:lnTo>
                    <a:lnTo>
                      <a:pt x="13" y="138"/>
                    </a:lnTo>
                    <a:lnTo>
                      <a:pt x="13" y="138"/>
                    </a:lnTo>
                    <a:lnTo>
                      <a:pt x="12" y="137"/>
                    </a:lnTo>
                    <a:lnTo>
                      <a:pt x="11" y="136"/>
                    </a:lnTo>
                    <a:lnTo>
                      <a:pt x="10" y="135"/>
                    </a:lnTo>
                    <a:lnTo>
                      <a:pt x="10" y="136"/>
                    </a:lnTo>
                    <a:lnTo>
                      <a:pt x="9" y="137"/>
                    </a:lnTo>
                    <a:lnTo>
                      <a:pt x="9" y="136"/>
                    </a:lnTo>
                    <a:lnTo>
                      <a:pt x="8" y="136"/>
                    </a:lnTo>
                    <a:lnTo>
                      <a:pt x="8" y="135"/>
                    </a:lnTo>
                    <a:lnTo>
                      <a:pt x="7" y="135"/>
                    </a:lnTo>
                    <a:lnTo>
                      <a:pt x="6" y="134"/>
                    </a:lnTo>
                    <a:lnTo>
                      <a:pt x="6" y="133"/>
                    </a:lnTo>
                    <a:lnTo>
                      <a:pt x="6" y="131"/>
                    </a:lnTo>
                    <a:lnTo>
                      <a:pt x="5" y="131"/>
                    </a:lnTo>
                    <a:lnTo>
                      <a:pt x="4" y="131"/>
                    </a:lnTo>
                    <a:lnTo>
                      <a:pt x="3" y="131"/>
                    </a:lnTo>
                    <a:lnTo>
                      <a:pt x="3" y="131"/>
                    </a:lnTo>
                    <a:lnTo>
                      <a:pt x="2" y="128"/>
                    </a:lnTo>
                    <a:lnTo>
                      <a:pt x="2" y="126"/>
                    </a:lnTo>
                    <a:lnTo>
                      <a:pt x="2" y="125"/>
                    </a:lnTo>
                    <a:lnTo>
                      <a:pt x="1" y="124"/>
                    </a:lnTo>
                    <a:lnTo>
                      <a:pt x="1" y="123"/>
                    </a:lnTo>
                    <a:lnTo>
                      <a:pt x="1" y="122"/>
                    </a:lnTo>
                    <a:lnTo>
                      <a:pt x="2" y="122"/>
                    </a:lnTo>
                    <a:lnTo>
                      <a:pt x="2" y="121"/>
                    </a:lnTo>
                    <a:lnTo>
                      <a:pt x="1" y="120"/>
                    </a:lnTo>
                    <a:lnTo>
                      <a:pt x="1" y="119"/>
                    </a:lnTo>
                    <a:lnTo>
                      <a:pt x="2" y="118"/>
                    </a:lnTo>
                    <a:lnTo>
                      <a:pt x="2" y="117"/>
                    </a:lnTo>
                    <a:lnTo>
                      <a:pt x="1" y="116"/>
                    </a:lnTo>
                    <a:lnTo>
                      <a:pt x="2" y="115"/>
                    </a:lnTo>
                    <a:lnTo>
                      <a:pt x="2" y="115"/>
                    </a:lnTo>
                    <a:lnTo>
                      <a:pt x="3" y="114"/>
                    </a:lnTo>
                    <a:lnTo>
                      <a:pt x="3" y="113"/>
                    </a:lnTo>
                    <a:lnTo>
                      <a:pt x="3" y="112"/>
                    </a:lnTo>
                    <a:lnTo>
                      <a:pt x="3" y="111"/>
                    </a:lnTo>
                    <a:lnTo>
                      <a:pt x="2" y="111"/>
                    </a:lnTo>
                    <a:lnTo>
                      <a:pt x="2" y="110"/>
                    </a:lnTo>
                    <a:lnTo>
                      <a:pt x="3" y="108"/>
                    </a:lnTo>
                    <a:lnTo>
                      <a:pt x="3" y="108"/>
                    </a:lnTo>
                    <a:lnTo>
                      <a:pt x="3" y="107"/>
                    </a:lnTo>
                    <a:lnTo>
                      <a:pt x="3" y="105"/>
                    </a:lnTo>
                    <a:lnTo>
                      <a:pt x="3" y="104"/>
                    </a:lnTo>
                    <a:lnTo>
                      <a:pt x="3" y="103"/>
                    </a:lnTo>
                    <a:lnTo>
                      <a:pt x="4" y="103"/>
                    </a:lnTo>
                    <a:lnTo>
                      <a:pt x="4" y="102"/>
                    </a:lnTo>
                    <a:lnTo>
                      <a:pt x="4" y="101"/>
                    </a:lnTo>
                    <a:lnTo>
                      <a:pt x="4" y="101"/>
                    </a:lnTo>
                    <a:lnTo>
                      <a:pt x="4" y="100"/>
                    </a:lnTo>
                    <a:lnTo>
                      <a:pt x="5" y="99"/>
                    </a:lnTo>
                    <a:lnTo>
                      <a:pt x="6" y="99"/>
                    </a:lnTo>
                    <a:lnTo>
                      <a:pt x="6" y="99"/>
                    </a:lnTo>
                    <a:lnTo>
                      <a:pt x="7" y="98"/>
                    </a:lnTo>
                    <a:lnTo>
                      <a:pt x="8" y="98"/>
                    </a:lnTo>
                    <a:lnTo>
                      <a:pt x="8" y="97"/>
                    </a:lnTo>
                    <a:lnTo>
                      <a:pt x="8" y="96"/>
                    </a:lnTo>
                    <a:lnTo>
                      <a:pt x="7" y="96"/>
                    </a:lnTo>
                    <a:lnTo>
                      <a:pt x="6" y="96"/>
                    </a:lnTo>
                    <a:lnTo>
                      <a:pt x="6" y="96"/>
                    </a:lnTo>
                    <a:lnTo>
                      <a:pt x="5" y="95"/>
                    </a:lnTo>
                    <a:lnTo>
                      <a:pt x="4" y="95"/>
                    </a:lnTo>
                    <a:lnTo>
                      <a:pt x="3" y="94"/>
                    </a:lnTo>
                    <a:lnTo>
                      <a:pt x="3" y="94"/>
                    </a:lnTo>
                    <a:lnTo>
                      <a:pt x="3" y="94"/>
                    </a:lnTo>
                    <a:lnTo>
                      <a:pt x="4" y="92"/>
                    </a:lnTo>
                    <a:lnTo>
                      <a:pt x="4" y="91"/>
                    </a:lnTo>
                    <a:lnTo>
                      <a:pt x="3" y="91"/>
                    </a:lnTo>
                    <a:lnTo>
                      <a:pt x="4" y="90"/>
                    </a:lnTo>
                    <a:lnTo>
                      <a:pt x="5" y="88"/>
                    </a:lnTo>
                    <a:lnTo>
                      <a:pt x="5" y="87"/>
                    </a:lnTo>
                    <a:lnTo>
                      <a:pt x="6" y="87"/>
                    </a:lnTo>
                    <a:lnTo>
                      <a:pt x="6" y="87"/>
                    </a:lnTo>
                    <a:lnTo>
                      <a:pt x="5" y="87"/>
                    </a:lnTo>
                    <a:lnTo>
                      <a:pt x="6" y="87"/>
                    </a:lnTo>
                    <a:lnTo>
                      <a:pt x="6" y="86"/>
                    </a:lnTo>
                    <a:lnTo>
                      <a:pt x="5" y="86"/>
                    </a:lnTo>
                    <a:lnTo>
                      <a:pt x="4" y="86"/>
                    </a:lnTo>
                    <a:lnTo>
                      <a:pt x="4" y="87"/>
                    </a:lnTo>
                    <a:lnTo>
                      <a:pt x="4" y="86"/>
                    </a:lnTo>
                    <a:lnTo>
                      <a:pt x="3" y="86"/>
                    </a:lnTo>
                    <a:lnTo>
                      <a:pt x="3" y="85"/>
                    </a:lnTo>
                    <a:lnTo>
                      <a:pt x="2" y="85"/>
                    </a:lnTo>
                    <a:lnTo>
                      <a:pt x="2" y="84"/>
                    </a:lnTo>
                    <a:lnTo>
                      <a:pt x="2" y="84"/>
                    </a:lnTo>
                    <a:lnTo>
                      <a:pt x="1" y="83"/>
                    </a:lnTo>
                    <a:lnTo>
                      <a:pt x="0" y="82"/>
                    </a:lnTo>
                    <a:lnTo>
                      <a:pt x="1" y="81"/>
                    </a:lnTo>
                    <a:lnTo>
                      <a:pt x="1" y="80"/>
                    </a:lnTo>
                    <a:lnTo>
                      <a:pt x="2" y="80"/>
                    </a:lnTo>
                    <a:lnTo>
                      <a:pt x="2" y="80"/>
                    </a:lnTo>
                    <a:lnTo>
                      <a:pt x="2" y="79"/>
                    </a:lnTo>
                    <a:lnTo>
                      <a:pt x="3" y="79"/>
                    </a:lnTo>
                    <a:lnTo>
                      <a:pt x="3" y="78"/>
                    </a:lnTo>
                    <a:lnTo>
                      <a:pt x="3" y="78"/>
                    </a:lnTo>
                    <a:lnTo>
                      <a:pt x="4" y="78"/>
                    </a:lnTo>
                    <a:lnTo>
                      <a:pt x="5" y="78"/>
                    </a:lnTo>
                    <a:lnTo>
                      <a:pt x="5" y="77"/>
                    </a:lnTo>
                    <a:lnTo>
                      <a:pt x="5" y="77"/>
                    </a:lnTo>
                    <a:lnTo>
                      <a:pt x="6" y="77"/>
                    </a:lnTo>
                    <a:lnTo>
                      <a:pt x="6" y="76"/>
                    </a:lnTo>
                    <a:lnTo>
                      <a:pt x="7" y="76"/>
                    </a:lnTo>
                    <a:lnTo>
                      <a:pt x="7" y="75"/>
                    </a:lnTo>
                    <a:lnTo>
                      <a:pt x="8" y="75"/>
                    </a:lnTo>
                    <a:lnTo>
                      <a:pt x="9" y="75"/>
                    </a:lnTo>
                    <a:lnTo>
                      <a:pt x="9" y="76"/>
                    </a:lnTo>
                    <a:lnTo>
                      <a:pt x="9" y="77"/>
                    </a:lnTo>
                    <a:lnTo>
                      <a:pt x="9" y="77"/>
                    </a:lnTo>
                    <a:lnTo>
                      <a:pt x="9" y="78"/>
                    </a:lnTo>
                    <a:lnTo>
                      <a:pt x="9" y="79"/>
                    </a:lnTo>
                    <a:lnTo>
                      <a:pt x="9" y="80"/>
                    </a:lnTo>
                    <a:lnTo>
                      <a:pt x="9" y="80"/>
                    </a:lnTo>
                    <a:lnTo>
                      <a:pt x="9" y="81"/>
                    </a:lnTo>
                    <a:lnTo>
                      <a:pt x="9" y="82"/>
                    </a:lnTo>
                    <a:lnTo>
                      <a:pt x="10" y="82"/>
                    </a:lnTo>
                    <a:lnTo>
                      <a:pt x="11" y="83"/>
                    </a:lnTo>
                    <a:lnTo>
                      <a:pt x="12" y="83"/>
                    </a:lnTo>
                    <a:lnTo>
                      <a:pt x="13" y="82"/>
                    </a:lnTo>
                    <a:lnTo>
                      <a:pt x="13" y="82"/>
                    </a:lnTo>
                    <a:lnTo>
                      <a:pt x="14" y="82"/>
                    </a:lnTo>
                    <a:lnTo>
                      <a:pt x="15" y="82"/>
                    </a:lnTo>
                    <a:lnTo>
                      <a:pt x="15" y="81"/>
                    </a:lnTo>
                    <a:lnTo>
                      <a:pt x="15" y="80"/>
                    </a:lnTo>
                    <a:lnTo>
                      <a:pt x="16" y="80"/>
                    </a:lnTo>
                    <a:lnTo>
                      <a:pt x="16" y="79"/>
                    </a:lnTo>
                    <a:lnTo>
                      <a:pt x="16" y="78"/>
                    </a:lnTo>
                    <a:lnTo>
                      <a:pt x="16" y="78"/>
                    </a:lnTo>
                    <a:lnTo>
                      <a:pt x="16" y="77"/>
                    </a:lnTo>
                    <a:lnTo>
                      <a:pt x="17" y="77"/>
                    </a:lnTo>
                    <a:lnTo>
                      <a:pt x="18" y="76"/>
                    </a:lnTo>
                    <a:lnTo>
                      <a:pt x="19" y="75"/>
                    </a:lnTo>
                    <a:lnTo>
                      <a:pt x="19" y="74"/>
                    </a:lnTo>
                    <a:lnTo>
                      <a:pt x="19" y="73"/>
                    </a:lnTo>
                    <a:lnTo>
                      <a:pt x="20" y="73"/>
                    </a:lnTo>
                    <a:lnTo>
                      <a:pt x="20" y="73"/>
                    </a:lnTo>
                    <a:lnTo>
                      <a:pt x="20" y="73"/>
                    </a:lnTo>
                    <a:lnTo>
                      <a:pt x="21" y="73"/>
                    </a:lnTo>
                    <a:lnTo>
                      <a:pt x="21" y="72"/>
                    </a:lnTo>
                    <a:lnTo>
                      <a:pt x="22" y="72"/>
                    </a:lnTo>
                    <a:lnTo>
                      <a:pt x="23" y="72"/>
                    </a:lnTo>
                    <a:lnTo>
                      <a:pt x="23" y="72"/>
                    </a:lnTo>
                    <a:lnTo>
                      <a:pt x="23" y="71"/>
                    </a:lnTo>
                    <a:lnTo>
                      <a:pt x="24" y="70"/>
                    </a:lnTo>
                    <a:lnTo>
                      <a:pt x="24" y="70"/>
                    </a:lnTo>
                    <a:lnTo>
                      <a:pt x="24" y="69"/>
                    </a:lnTo>
                    <a:lnTo>
                      <a:pt x="24" y="68"/>
                    </a:lnTo>
                    <a:lnTo>
                      <a:pt x="25" y="68"/>
                    </a:lnTo>
                    <a:lnTo>
                      <a:pt x="25" y="67"/>
                    </a:lnTo>
                    <a:lnTo>
                      <a:pt x="26" y="67"/>
                    </a:lnTo>
                    <a:lnTo>
                      <a:pt x="26" y="66"/>
                    </a:lnTo>
                    <a:lnTo>
                      <a:pt x="27" y="66"/>
                    </a:lnTo>
                    <a:lnTo>
                      <a:pt x="27" y="66"/>
                    </a:lnTo>
                    <a:lnTo>
                      <a:pt x="27" y="66"/>
                    </a:lnTo>
                    <a:lnTo>
                      <a:pt x="27" y="65"/>
                    </a:lnTo>
                    <a:lnTo>
                      <a:pt x="28" y="65"/>
                    </a:lnTo>
                    <a:lnTo>
                      <a:pt x="28" y="64"/>
                    </a:lnTo>
                    <a:lnTo>
                      <a:pt x="29" y="64"/>
                    </a:lnTo>
                    <a:lnTo>
                      <a:pt x="30" y="64"/>
                    </a:lnTo>
                    <a:lnTo>
                      <a:pt x="30" y="63"/>
                    </a:lnTo>
                    <a:lnTo>
                      <a:pt x="30" y="63"/>
                    </a:lnTo>
                    <a:lnTo>
                      <a:pt x="31" y="62"/>
                    </a:lnTo>
                    <a:lnTo>
                      <a:pt x="32" y="62"/>
                    </a:lnTo>
                    <a:lnTo>
                      <a:pt x="33" y="62"/>
                    </a:lnTo>
                    <a:lnTo>
                      <a:pt x="33" y="61"/>
                    </a:lnTo>
                    <a:lnTo>
                      <a:pt x="34" y="60"/>
                    </a:lnTo>
                    <a:lnTo>
                      <a:pt x="34" y="60"/>
                    </a:lnTo>
                    <a:lnTo>
                      <a:pt x="34" y="60"/>
                    </a:lnTo>
                    <a:lnTo>
                      <a:pt x="35" y="60"/>
                    </a:lnTo>
                    <a:lnTo>
                      <a:pt x="36" y="60"/>
                    </a:lnTo>
                    <a:lnTo>
                      <a:pt x="36" y="60"/>
                    </a:lnTo>
                    <a:lnTo>
                      <a:pt x="37" y="60"/>
                    </a:lnTo>
                    <a:lnTo>
                      <a:pt x="37" y="60"/>
                    </a:lnTo>
                    <a:lnTo>
                      <a:pt x="38" y="61"/>
                    </a:lnTo>
                    <a:lnTo>
                      <a:pt x="39" y="61"/>
                    </a:lnTo>
                    <a:lnTo>
                      <a:pt x="39" y="62"/>
                    </a:lnTo>
                    <a:lnTo>
                      <a:pt x="40" y="62"/>
                    </a:lnTo>
                    <a:lnTo>
                      <a:pt x="40" y="62"/>
                    </a:lnTo>
                    <a:lnTo>
                      <a:pt x="40" y="63"/>
                    </a:lnTo>
                    <a:lnTo>
                      <a:pt x="41" y="63"/>
                    </a:lnTo>
                    <a:lnTo>
                      <a:pt x="42" y="63"/>
                    </a:lnTo>
                    <a:lnTo>
                      <a:pt x="42" y="64"/>
                    </a:lnTo>
                    <a:lnTo>
                      <a:pt x="43" y="64"/>
                    </a:lnTo>
                    <a:lnTo>
                      <a:pt x="44" y="64"/>
                    </a:lnTo>
                    <a:lnTo>
                      <a:pt x="44" y="65"/>
                    </a:lnTo>
                    <a:lnTo>
                      <a:pt x="44" y="65"/>
                    </a:lnTo>
                    <a:lnTo>
                      <a:pt x="44" y="64"/>
                    </a:lnTo>
                    <a:lnTo>
                      <a:pt x="45" y="64"/>
                    </a:lnTo>
                    <a:lnTo>
                      <a:pt x="45" y="63"/>
                    </a:lnTo>
                    <a:lnTo>
                      <a:pt x="46" y="63"/>
                    </a:lnTo>
                    <a:lnTo>
                      <a:pt x="46" y="63"/>
                    </a:lnTo>
                    <a:lnTo>
                      <a:pt x="45" y="63"/>
                    </a:lnTo>
                    <a:lnTo>
                      <a:pt x="45" y="62"/>
                    </a:lnTo>
                    <a:lnTo>
                      <a:pt x="44" y="62"/>
                    </a:lnTo>
                    <a:lnTo>
                      <a:pt x="44" y="61"/>
                    </a:lnTo>
                    <a:lnTo>
                      <a:pt x="45" y="61"/>
                    </a:lnTo>
                    <a:lnTo>
                      <a:pt x="45" y="60"/>
                    </a:lnTo>
                    <a:lnTo>
                      <a:pt x="46" y="60"/>
                    </a:lnTo>
                    <a:lnTo>
                      <a:pt x="47" y="60"/>
                    </a:lnTo>
                    <a:lnTo>
                      <a:pt x="47" y="61"/>
                    </a:lnTo>
                    <a:lnTo>
                      <a:pt x="47" y="62"/>
                    </a:lnTo>
                    <a:lnTo>
                      <a:pt x="47" y="62"/>
                    </a:lnTo>
                    <a:lnTo>
                      <a:pt x="47" y="63"/>
                    </a:lnTo>
                    <a:lnTo>
                      <a:pt x="47" y="63"/>
                    </a:lnTo>
                    <a:lnTo>
                      <a:pt x="48" y="63"/>
                    </a:lnTo>
                    <a:lnTo>
                      <a:pt x="48" y="64"/>
                    </a:lnTo>
                    <a:lnTo>
                      <a:pt x="49" y="64"/>
                    </a:lnTo>
                    <a:lnTo>
                      <a:pt x="49" y="65"/>
                    </a:lnTo>
                    <a:lnTo>
                      <a:pt x="49" y="66"/>
                    </a:lnTo>
                    <a:lnTo>
                      <a:pt x="50" y="66"/>
                    </a:lnTo>
                    <a:lnTo>
                      <a:pt x="50" y="66"/>
                    </a:lnTo>
                    <a:lnTo>
                      <a:pt x="51" y="66"/>
                    </a:lnTo>
                    <a:lnTo>
                      <a:pt x="51" y="67"/>
                    </a:lnTo>
                    <a:lnTo>
                      <a:pt x="51" y="68"/>
                    </a:lnTo>
                    <a:lnTo>
                      <a:pt x="51" y="68"/>
                    </a:lnTo>
                    <a:lnTo>
                      <a:pt x="52" y="68"/>
                    </a:lnTo>
                    <a:lnTo>
                      <a:pt x="53" y="67"/>
                    </a:lnTo>
                    <a:lnTo>
                      <a:pt x="53" y="66"/>
                    </a:lnTo>
                    <a:lnTo>
                      <a:pt x="53" y="66"/>
                    </a:lnTo>
                    <a:lnTo>
                      <a:pt x="53" y="65"/>
                    </a:lnTo>
                    <a:lnTo>
                      <a:pt x="53" y="64"/>
                    </a:lnTo>
                    <a:lnTo>
                      <a:pt x="53" y="63"/>
                    </a:lnTo>
                    <a:lnTo>
                      <a:pt x="53" y="63"/>
                    </a:lnTo>
                    <a:lnTo>
                      <a:pt x="53" y="62"/>
                    </a:lnTo>
                    <a:lnTo>
                      <a:pt x="54" y="62"/>
                    </a:lnTo>
                    <a:lnTo>
                      <a:pt x="54" y="61"/>
                    </a:lnTo>
                    <a:lnTo>
                      <a:pt x="54" y="60"/>
                    </a:lnTo>
                    <a:lnTo>
                      <a:pt x="54" y="60"/>
                    </a:lnTo>
                    <a:lnTo>
                      <a:pt x="55" y="60"/>
                    </a:lnTo>
                    <a:lnTo>
                      <a:pt x="56" y="59"/>
                    </a:lnTo>
                    <a:lnTo>
                      <a:pt x="57" y="59"/>
                    </a:lnTo>
                    <a:lnTo>
                      <a:pt x="57" y="58"/>
                    </a:lnTo>
                    <a:lnTo>
                      <a:pt x="58" y="58"/>
                    </a:lnTo>
                    <a:lnTo>
                      <a:pt x="58" y="57"/>
                    </a:lnTo>
                    <a:lnTo>
                      <a:pt x="58" y="5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39" name="Freeform 997">
                <a:extLst>
                  <a:ext uri="{FF2B5EF4-FFF2-40B4-BE49-F238E27FC236}">
                    <a16:creationId xmlns:a16="http://schemas.microsoft.com/office/drawing/2014/main" id="{40025662-8B76-454B-A4D8-B4F03B48AE81}"/>
                  </a:ext>
                </a:extLst>
              </p:cNvPr>
              <p:cNvSpPr>
                <a:spLocks/>
              </p:cNvSpPr>
              <p:nvPr/>
            </p:nvSpPr>
            <p:spPr bwMode="auto">
              <a:xfrm>
                <a:off x="4828" y="1834"/>
                <a:ext cx="94" cy="132"/>
              </a:xfrm>
              <a:custGeom>
                <a:avLst/>
                <a:gdLst>
                  <a:gd name="T0" fmla="*/ 29 w 94"/>
                  <a:gd name="T1" fmla="*/ 130 h 132"/>
                  <a:gd name="T2" fmla="*/ 26 w 94"/>
                  <a:gd name="T3" fmla="*/ 128 h 132"/>
                  <a:gd name="T4" fmla="*/ 30 w 94"/>
                  <a:gd name="T5" fmla="*/ 126 h 132"/>
                  <a:gd name="T6" fmla="*/ 31 w 94"/>
                  <a:gd name="T7" fmla="*/ 124 h 132"/>
                  <a:gd name="T8" fmla="*/ 30 w 94"/>
                  <a:gd name="T9" fmla="*/ 122 h 132"/>
                  <a:gd name="T10" fmla="*/ 30 w 94"/>
                  <a:gd name="T11" fmla="*/ 118 h 132"/>
                  <a:gd name="T12" fmla="*/ 32 w 94"/>
                  <a:gd name="T13" fmla="*/ 117 h 132"/>
                  <a:gd name="T14" fmla="*/ 32 w 94"/>
                  <a:gd name="T15" fmla="*/ 114 h 132"/>
                  <a:gd name="T16" fmla="*/ 31 w 94"/>
                  <a:gd name="T17" fmla="*/ 110 h 132"/>
                  <a:gd name="T18" fmla="*/ 33 w 94"/>
                  <a:gd name="T19" fmla="*/ 108 h 132"/>
                  <a:gd name="T20" fmla="*/ 32 w 94"/>
                  <a:gd name="T21" fmla="*/ 107 h 132"/>
                  <a:gd name="T22" fmla="*/ 31 w 94"/>
                  <a:gd name="T23" fmla="*/ 104 h 132"/>
                  <a:gd name="T24" fmla="*/ 30 w 94"/>
                  <a:gd name="T25" fmla="*/ 102 h 132"/>
                  <a:gd name="T26" fmla="*/ 30 w 94"/>
                  <a:gd name="T27" fmla="*/ 98 h 132"/>
                  <a:gd name="T28" fmla="*/ 28 w 94"/>
                  <a:gd name="T29" fmla="*/ 95 h 132"/>
                  <a:gd name="T30" fmla="*/ 27 w 94"/>
                  <a:gd name="T31" fmla="*/ 93 h 132"/>
                  <a:gd name="T32" fmla="*/ 28 w 94"/>
                  <a:gd name="T33" fmla="*/ 90 h 132"/>
                  <a:gd name="T34" fmla="*/ 26 w 94"/>
                  <a:gd name="T35" fmla="*/ 88 h 132"/>
                  <a:gd name="T36" fmla="*/ 26 w 94"/>
                  <a:gd name="T37" fmla="*/ 84 h 132"/>
                  <a:gd name="T38" fmla="*/ 29 w 94"/>
                  <a:gd name="T39" fmla="*/ 79 h 132"/>
                  <a:gd name="T40" fmla="*/ 27 w 94"/>
                  <a:gd name="T41" fmla="*/ 76 h 132"/>
                  <a:gd name="T42" fmla="*/ 29 w 94"/>
                  <a:gd name="T43" fmla="*/ 72 h 132"/>
                  <a:gd name="T44" fmla="*/ 26 w 94"/>
                  <a:gd name="T45" fmla="*/ 69 h 132"/>
                  <a:gd name="T46" fmla="*/ 24 w 94"/>
                  <a:gd name="T47" fmla="*/ 71 h 132"/>
                  <a:gd name="T48" fmla="*/ 21 w 94"/>
                  <a:gd name="T49" fmla="*/ 69 h 132"/>
                  <a:gd name="T50" fmla="*/ 16 w 94"/>
                  <a:gd name="T51" fmla="*/ 69 h 132"/>
                  <a:gd name="T52" fmla="*/ 13 w 94"/>
                  <a:gd name="T53" fmla="*/ 66 h 132"/>
                  <a:gd name="T54" fmla="*/ 9 w 94"/>
                  <a:gd name="T55" fmla="*/ 64 h 132"/>
                  <a:gd name="T56" fmla="*/ 3 w 94"/>
                  <a:gd name="T57" fmla="*/ 61 h 132"/>
                  <a:gd name="T58" fmla="*/ 1 w 94"/>
                  <a:gd name="T59" fmla="*/ 56 h 132"/>
                  <a:gd name="T60" fmla="*/ 2 w 94"/>
                  <a:gd name="T61" fmla="*/ 52 h 132"/>
                  <a:gd name="T62" fmla="*/ 1 w 94"/>
                  <a:gd name="T63" fmla="*/ 46 h 132"/>
                  <a:gd name="T64" fmla="*/ 6 w 94"/>
                  <a:gd name="T65" fmla="*/ 37 h 132"/>
                  <a:gd name="T66" fmla="*/ 2 w 94"/>
                  <a:gd name="T67" fmla="*/ 31 h 132"/>
                  <a:gd name="T68" fmla="*/ 4 w 94"/>
                  <a:gd name="T69" fmla="*/ 21 h 132"/>
                  <a:gd name="T70" fmla="*/ 12 w 94"/>
                  <a:gd name="T71" fmla="*/ 14 h 132"/>
                  <a:gd name="T72" fmla="*/ 17 w 94"/>
                  <a:gd name="T73" fmla="*/ 6 h 132"/>
                  <a:gd name="T74" fmla="*/ 22 w 94"/>
                  <a:gd name="T75" fmla="*/ 5 h 132"/>
                  <a:gd name="T76" fmla="*/ 26 w 94"/>
                  <a:gd name="T77" fmla="*/ 3 h 132"/>
                  <a:gd name="T78" fmla="*/ 28 w 94"/>
                  <a:gd name="T79" fmla="*/ 2 h 132"/>
                  <a:gd name="T80" fmla="*/ 31 w 94"/>
                  <a:gd name="T81" fmla="*/ 2 h 132"/>
                  <a:gd name="T82" fmla="*/ 32 w 94"/>
                  <a:gd name="T83" fmla="*/ 3 h 132"/>
                  <a:gd name="T84" fmla="*/ 31 w 94"/>
                  <a:gd name="T85" fmla="*/ 5 h 132"/>
                  <a:gd name="T86" fmla="*/ 32 w 94"/>
                  <a:gd name="T87" fmla="*/ 6 h 132"/>
                  <a:gd name="T88" fmla="*/ 34 w 94"/>
                  <a:gd name="T89" fmla="*/ 7 h 132"/>
                  <a:gd name="T90" fmla="*/ 37 w 94"/>
                  <a:gd name="T91" fmla="*/ 6 h 132"/>
                  <a:gd name="T92" fmla="*/ 40 w 94"/>
                  <a:gd name="T93" fmla="*/ 4 h 132"/>
                  <a:gd name="T94" fmla="*/ 44 w 94"/>
                  <a:gd name="T95" fmla="*/ 10 h 132"/>
                  <a:gd name="T96" fmla="*/ 52 w 94"/>
                  <a:gd name="T97" fmla="*/ 16 h 132"/>
                  <a:gd name="T98" fmla="*/ 62 w 94"/>
                  <a:gd name="T99" fmla="*/ 15 h 132"/>
                  <a:gd name="T100" fmla="*/ 74 w 94"/>
                  <a:gd name="T101" fmla="*/ 14 h 132"/>
                  <a:gd name="T102" fmla="*/ 80 w 94"/>
                  <a:gd name="T103" fmla="*/ 16 h 132"/>
                  <a:gd name="T104" fmla="*/ 87 w 94"/>
                  <a:gd name="T105" fmla="*/ 18 h 132"/>
                  <a:gd name="T106" fmla="*/ 94 w 94"/>
                  <a:gd name="T107" fmla="*/ 24 h 132"/>
                  <a:gd name="T108" fmla="*/ 90 w 94"/>
                  <a:gd name="T109" fmla="*/ 31 h 132"/>
                  <a:gd name="T110" fmla="*/ 88 w 94"/>
                  <a:gd name="T111" fmla="*/ 45 h 132"/>
                  <a:gd name="T112" fmla="*/ 87 w 94"/>
                  <a:gd name="T113" fmla="*/ 52 h 132"/>
                  <a:gd name="T114" fmla="*/ 85 w 94"/>
                  <a:gd name="T115" fmla="*/ 60 h 132"/>
                  <a:gd name="T116" fmla="*/ 85 w 94"/>
                  <a:gd name="T117" fmla="*/ 69 h 132"/>
                  <a:gd name="T118" fmla="*/ 85 w 94"/>
                  <a:gd name="T1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4" h="132">
                    <a:moveTo>
                      <a:pt x="30" y="132"/>
                    </a:moveTo>
                    <a:lnTo>
                      <a:pt x="30" y="131"/>
                    </a:lnTo>
                    <a:lnTo>
                      <a:pt x="30" y="131"/>
                    </a:lnTo>
                    <a:lnTo>
                      <a:pt x="30" y="131"/>
                    </a:lnTo>
                    <a:lnTo>
                      <a:pt x="30" y="130"/>
                    </a:lnTo>
                    <a:lnTo>
                      <a:pt x="29" y="130"/>
                    </a:lnTo>
                    <a:lnTo>
                      <a:pt x="29" y="131"/>
                    </a:lnTo>
                    <a:lnTo>
                      <a:pt x="29" y="130"/>
                    </a:lnTo>
                    <a:lnTo>
                      <a:pt x="28" y="130"/>
                    </a:lnTo>
                    <a:lnTo>
                      <a:pt x="27" y="130"/>
                    </a:lnTo>
                    <a:lnTo>
                      <a:pt x="28" y="130"/>
                    </a:lnTo>
                    <a:lnTo>
                      <a:pt x="28" y="129"/>
                    </a:lnTo>
                    <a:lnTo>
                      <a:pt x="27" y="129"/>
                    </a:lnTo>
                    <a:lnTo>
                      <a:pt x="28" y="129"/>
                    </a:lnTo>
                    <a:lnTo>
                      <a:pt x="27" y="128"/>
                    </a:lnTo>
                    <a:lnTo>
                      <a:pt x="26" y="128"/>
                    </a:lnTo>
                    <a:lnTo>
                      <a:pt x="26" y="128"/>
                    </a:lnTo>
                    <a:lnTo>
                      <a:pt x="27" y="128"/>
                    </a:lnTo>
                    <a:lnTo>
                      <a:pt x="28" y="128"/>
                    </a:lnTo>
                    <a:lnTo>
                      <a:pt x="29" y="128"/>
                    </a:lnTo>
                    <a:lnTo>
                      <a:pt x="30" y="128"/>
                    </a:lnTo>
                    <a:lnTo>
                      <a:pt x="30" y="128"/>
                    </a:lnTo>
                    <a:lnTo>
                      <a:pt x="30" y="127"/>
                    </a:lnTo>
                    <a:lnTo>
                      <a:pt x="30" y="126"/>
                    </a:lnTo>
                    <a:lnTo>
                      <a:pt x="30" y="126"/>
                    </a:lnTo>
                    <a:lnTo>
                      <a:pt x="30" y="125"/>
                    </a:lnTo>
                    <a:lnTo>
                      <a:pt x="30" y="125"/>
                    </a:lnTo>
                    <a:lnTo>
                      <a:pt x="30" y="125"/>
                    </a:lnTo>
                    <a:lnTo>
                      <a:pt x="30" y="124"/>
                    </a:lnTo>
                    <a:lnTo>
                      <a:pt x="30" y="124"/>
                    </a:lnTo>
                    <a:lnTo>
                      <a:pt x="30" y="124"/>
                    </a:lnTo>
                    <a:lnTo>
                      <a:pt x="31" y="124"/>
                    </a:lnTo>
                    <a:lnTo>
                      <a:pt x="31" y="123"/>
                    </a:lnTo>
                    <a:lnTo>
                      <a:pt x="30" y="123"/>
                    </a:lnTo>
                    <a:lnTo>
                      <a:pt x="30" y="122"/>
                    </a:lnTo>
                    <a:lnTo>
                      <a:pt x="30" y="122"/>
                    </a:lnTo>
                    <a:lnTo>
                      <a:pt x="30" y="122"/>
                    </a:lnTo>
                    <a:lnTo>
                      <a:pt x="30" y="122"/>
                    </a:lnTo>
                    <a:lnTo>
                      <a:pt x="30" y="122"/>
                    </a:lnTo>
                    <a:lnTo>
                      <a:pt x="30" y="122"/>
                    </a:lnTo>
                    <a:lnTo>
                      <a:pt x="30" y="121"/>
                    </a:lnTo>
                    <a:lnTo>
                      <a:pt x="30" y="122"/>
                    </a:lnTo>
                    <a:lnTo>
                      <a:pt x="30" y="121"/>
                    </a:lnTo>
                    <a:lnTo>
                      <a:pt x="30" y="121"/>
                    </a:lnTo>
                    <a:lnTo>
                      <a:pt x="30" y="121"/>
                    </a:lnTo>
                    <a:lnTo>
                      <a:pt x="30" y="120"/>
                    </a:lnTo>
                    <a:lnTo>
                      <a:pt x="30" y="119"/>
                    </a:lnTo>
                    <a:lnTo>
                      <a:pt x="30" y="118"/>
                    </a:lnTo>
                    <a:lnTo>
                      <a:pt x="30" y="119"/>
                    </a:lnTo>
                    <a:lnTo>
                      <a:pt x="30" y="118"/>
                    </a:lnTo>
                    <a:lnTo>
                      <a:pt x="31" y="118"/>
                    </a:lnTo>
                    <a:lnTo>
                      <a:pt x="30" y="118"/>
                    </a:lnTo>
                    <a:lnTo>
                      <a:pt x="31" y="118"/>
                    </a:lnTo>
                    <a:lnTo>
                      <a:pt x="32" y="118"/>
                    </a:lnTo>
                    <a:lnTo>
                      <a:pt x="32" y="117"/>
                    </a:lnTo>
                    <a:lnTo>
                      <a:pt x="32" y="117"/>
                    </a:lnTo>
                    <a:lnTo>
                      <a:pt x="33" y="117"/>
                    </a:lnTo>
                    <a:lnTo>
                      <a:pt x="32" y="117"/>
                    </a:lnTo>
                    <a:lnTo>
                      <a:pt x="33" y="117"/>
                    </a:lnTo>
                    <a:lnTo>
                      <a:pt x="32" y="117"/>
                    </a:lnTo>
                    <a:lnTo>
                      <a:pt x="32" y="116"/>
                    </a:lnTo>
                    <a:lnTo>
                      <a:pt x="32" y="115"/>
                    </a:lnTo>
                    <a:lnTo>
                      <a:pt x="32" y="114"/>
                    </a:lnTo>
                    <a:lnTo>
                      <a:pt x="32" y="114"/>
                    </a:lnTo>
                    <a:lnTo>
                      <a:pt x="32" y="113"/>
                    </a:lnTo>
                    <a:lnTo>
                      <a:pt x="32" y="112"/>
                    </a:lnTo>
                    <a:lnTo>
                      <a:pt x="31" y="112"/>
                    </a:lnTo>
                    <a:lnTo>
                      <a:pt x="31" y="111"/>
                    </a:lnTo>
                    <a:lnTo>
                      <a:pt x="32" y="111"/>
                    </a:lnTo>
                    <a:lnTo>
                      <a:pt x="32" y="110"/>
                    </a:lnTo>
                    <a:lnTo>
                      <a:pt x="32" y="110"/>
                    </a:lnTo>
                    <a:lnTo>
                      <a:pt x="31" y="110"/>
                    </a:lnTo>
                    <a:lnTo>
                      <a:pt x="31" y="109"/>
                    </a:lnTo>
                    <a:lnTo>
                      <a:pt x="32" y="109"/>
                    </a:lnTo>
                    <a:lnTo>
                      <a:pt x="31" y="109"/>
                    </a:lnTo>
                    <a:lnTo>
                      <a:pt x="32" y="109"/>
                    </a:lnTo>
                    <a:lnTo>
                      <a:pt x="32" y="108"/>
                    </a:lnTo>
                    <a:lnTo>
                      <a:pt x="32" y="109"/>
                    </a:lnTo>
                    <a:lnTo>
                      <a:pt x="32" y="108"/>
                    </a:lnTo>
                    <a:lnTo>
                      <a:pt x="33" y="108"/>
                    </a:lnTo>
                    <a:lnTo>
                      <a:pt x="32" y="108"/>
                    </a:lnTo>
                    <a:lnTo>
                      <a:pt x="32" y="107"/>
                    </a:lnTo>
                    <a:lnTo>
                      <a:pt x="33" y="107"/>
                    </a:lnTo>
                    <a:lnTo>
                      <a:pt x="33" y="108"/>
                    </a:lnTo>
                    <a:lnTo>
                      <a:pt x="33" y="107"/>
                    </a:lnTo>
                    <a:lnTo>
                      <a:pt x="32" y="107"/>
                    </a:lnTo>
                    <a:lnTo>
                      <a:pt x="33" y="107"/>
                    </a:lnTo>
                    <a:lnTo>
                      <a:pt x="32" y="107"/>
                    </a:lnTo>
                    <a:lnTo>
                      <a:pt x="31" y="107"/>
                    </a:lnTo>
                    <a:lnTo>
                      <a:pt x="31" y="106"/>
                    </a:lnTo>
                    <a:lnTo>
                      <a:pt x="32" y="106"/>
                    </a:lnTo>
                    <a:lnTo>
                      <a:pt x="32" y="107"/>
                    </a:lnTo>
                    <a:lnTo>
                      <a:pt x="32" y="106"/>
                    </a:lnTo>
                    <a:lnTo>
                      <a:pt x="32" y="105"/>
                    </a:lnTo>
                    <a:lnTo>
                      <a:pt x="31" y="105"/>
                    </a:lnTo>
                    <a:lnTo>
                      <a:pt x="31" y="104"/>
                    </a:lnTo>
                    <a:lnTo>
                      <a:pt x="31" y="104"/>
                    </a:lnTo>
                    <a:lnTo>
                      <a:pt x="30" y="104"/>
                    </a:lnTo>
                    <a:lnTo>
                      <a:pt x="31" y="104"/>
                    </a:lnTo>
                    <a:lnTo>
                      <a:pt x="30" y="104"/>
                    </a:lnTo>
                    <a:lnTo>
                      <a:pt x="30" y="103"/>
                    </a:lnTo>
                    <a:lnTo>
                      <a:pt x="30" y="102"/>
                    </a:lnTo>
                    <a:lnTo>
                      <a:pt x="30" y="102"/>
                    </a:lnTo>
                    <a:lnTo>
                      <a:pt x="30" y="102"/>
                    </a:lnTo>
                    <a:lnTo>
                      <a:pt x="30" y="101"/>
                    </a:lnTo>
                    <a:lnTo>
                      <a:pt x="30" y="101"/>
                    </a:lnTo>
                    <a:lnTo>
                      <a:pt x="30" y="100"/>
                    </a:lnTo>
                    <a:lnTo>
                      <a:pt x="30" y="100"/>
                    </a:lnTo>
                    <a:lnTo>
                      <a:pt x="30" y="100"/>
                    </a:lnTo>
                    <a:lnTo>
                      <a:pt x="30" y="100"/>
                    </a:lnTo>
                    <a:lnTo>
                      <a:pt x="30" y="99"/>
                    </a:lnTo>
                    <a:lnTo>
                      <a:pt x="30" y="98"/>
                    </a:lnTo>
                    <a:lnTo>
                      <a:pt x="29" y="98"/>
                    </a:lnTo>
                    <a:lnTo>
                      <a:pt x="29" y="97"/>
                    </a:lnTo>
                    <a:lnTo>
                      <a:pt x="28" y="97"/>
                    </a:lnTo>
                    <a:lnTo>
                      <a:pt x="28" y="97"/>
                    </a:lnTo>
                    <a:lnTo>
                      <a:pt x="27" y="97"/>
                    </a:lnTo>
                    <a:lnTo>
                      <a:pt x="27" y="96"/>
                    </a:lnTo>
                    <a:lnTo>
                      <a:pt x="28" y="96"/>
                    </a:lnTo>
                    <a:lnTo>
                      <a:pt x="28" y="95"/>
                    </a:lnTo>
                    <a:lnTo>
                      <a:pt x="29" y="95"/>
                    </a:lnTo>
                    <a:lnTo>
                      <a:pt x="29" y="94"/>
                    </a:lnTo>
                    <a:lnTo>
                      <a:pt x="28" y="94"/>
                    </a:lnTo>
                    <a:lnTo>
                      <a:pt x="29" y="94"/>
                    </a:lnTo>
                    <a:lnTo>
                      <a:pt x="28" y="94"/>
                    </a:lnTo>
                    <a:lnTo>
                      <a:pt x="28" y="93"/>
                    </a:lnTo>
                    <a:lnTo>
                      <a:pt x="27" y="93"/>
                    </a:lnTo>
                    <a:lnTo>
                      <a:pt x="27" y="93"/>
                    </a:lnTo>
                    <a:lnTo>
                      <a:pt x="27" y="92"/>
                    </a:lnTo>
                    <a:lnTo>
                      <a:pt x="26" y="92"/>
                    </a:lnTo>
                    <a:lnTo>
                      <a:pt x="26" y="92"/>
                    </a:lnTo>
                    <a:lnTo>
                      <a:pt x="26" y="91"/>
                    </a:lnTo>
                    <a:lnTo>
                      <a:pt x="26" y="91"/>
                    </a:lnTo>
                    <a:lnTo>
                      <a:pt x="26" y="90"/>
                    </a:lnTo>
                    <a:lnTo>
                      <a:pt x="27" y="90"/>
                    </a:lnTo>
                    <a:lnTo>
                      <a:pt x="28" y="90"/>
                    </a:lnTo>
                    <a:lnTo>
                      <a:pt x="27" y="90"/>
                    </a:lnTo>
                    <a:lnTo>
                      <a:pt x="27" y="90"/>
                    </a:lnTo>
                    <a:lnTo>
                      <a:pt x="27" y="89"/>
                    </a:lnTo>
                    <a:lnTo>
                      <a:pt x="28" y="89"/>
                    </a:lnTo>
                    <a:lnTo>
                      <a:pt x="28" y="88"/>
                    </a:lnTo>
                    <a:lnTo>
                      <a:pt x="27" y="88"/>
                    </a:lnTo>
                    <a:lnTo>
                      <a:pt x="26" y="88"/>
                    </a:lnTo>
                    <a:lnTo>
                      <a:pt x="26" y="88"/>
                    </a:lnTo>
                    <a:lnTo>
                      <a:pt x="26" y="87"/>
                    </a:lnTo>
                    <a:lnTo>
                      <a:pt x="26" y="86"/>
                    </a:lnTo>
                    <a:lnTo>
                      <a:pt x="26" y="86"/>
                    </a:lnTo>
                    <a:lnTo>
                      <a:pt x="26" y="86"/>
                    </a:lnTo>
                    <a:lnTo>
                      <a:pt x="27" y="86"/>
                    </a:lnTo>
                    <a:lnTo>
                      <a:pt x="27" y="85"/>
                    </a:lnTo>
                    <a:lnTo>
                      <a:pt x="27" y="84"/>
                    </a:lnTo>
                    <a:lnTo>
                      <a:pt x="26" y="84"/>
                    </a:lnTo>
                    <a:lnTo>
                      <a:pt x="26" y="83"/>
                    </a:lnTo>
                    <a:lnTo>
                      <a:pt x="26" y="83"/>
                    </a:lnTo>
                    <a:lnTo>
                      <a:pt x="27" y="83"/>
                    </a:lnTo>
                    <a:lnTo>
                      <a:pt x="27" y="82"/>
                    </a:lnTo>
                    <a:lnTo>
                      <a:pt x="28" y="82"/>
                    </a:lnTo>
                    <a:lnTo>
                      <a:pt x="29" y="81"/>
                    </a:lnTo>
                    <a:lnTo>
                      <a:pt x="29" y="80"/>
                    </a:lnTo>
                    <a:lnTo>
                      <a:pt x="29" y="79"/>
                    </a:lnTo>
                    <a:lnTo>
                      <a:pt x="28" y="79"/>
                    </a:lnTo>
                    <a:lnTo>
                      <a:pt x="27" y="79"/>
                    </a:lnTo>
                    <a:lnTo>
                      <a:pt x="27" y="79"/>
                    </a:lnTo>
                    <a:lnTo>
                      <a:pt x="26" y="79"/>
                    </a:lnTo>
                    <a:lnTo>
                      <a:pt x="26" y="78"/>
                    </a:lnTo>
                    <a:lnTo>
                      <a:pt x="26" y="77"/>
                    </a:lnTo>
                    <a:lnTo>
                      <a:pt x="27" y="77"/>
                    </a:lnTo>
                    <a:lnTo>
                      <a:pt x="27" y="76"/>
                    </a:lnTo>
                    <a:lnTo>
                      <a:pt x="27" y="76"/>
                    </a:lnTo>
                    <a:lnTo>
                      <a:pt x="27" y="75"/>
                    </a:lnTo>
                    <a:lnTo>
                      <a:pt x="27" y="74"/>
                    </a:lnTo>
                    <a:lnTo>
                      <a:pt x="28" y="74"/>
                    </a:lnTo>
                    <a:lnTo>
                      <a:pt x="28" y="73"/>
                    </a:lnTo>
                    <a:lnTo>
                      <a:pt x="29" y="73"/>
                    </a:lnTo>
                    <a:lnTo>
                      <a:pt x="29" y="72"/>
                    </a:lnTo>
                    <a:lnTo>
                      <a:pt x="29" y="72"/>
                    </a:lnTo>
                    <a:lnTo>
                      <a:pt x="30" y="72"/>
                    </a:lnTo>
                    <a:lnTo>
                      <a:pt x="29" y="72"/>
                    </a:lnTo>
                    <a:lnTo>
                      <a:pt x="29" y="71"/>
                    </a:lnTo>
                    <a:lnTo>
                      <a:pt x="28" y="71"/>
                    </a:lnTo>
                    <a:lnTo>
                      <a:pt x="27" y="71"/>
                    </a:lnTo>
                    <a:lnTo>
                      <a:pt x="26" y="71"/>
                    </a:lnTo>
                    <a:lnTo>
                      <a:pt x="26" y="70"/>
                    </a:lnTo>
                    <a:lnTo>
                      <a:pt x="26" y="69"/>
                    </a:lnTo>
                    <a:lnTo>
                      <a:pt x="26" y="69"/>
                    </a:lnTo>
                    <a:lnTo>
                      <a:pt x="26" y="68"/>
                    </a:lnTo>
                    <a:lnTo>
                      <a:pt x="26" y="69"/>
                    </a:lnTo>
                    <a:lnTo>
                      <a:pt x="26" y="69"/>
                    </a:lnTo>
                    <a:lnTo>
                      <a:pt x="26" y="69"/>
                    </a:lnTo>
                    <a:lnTo>
                      <a:pt x="25" y="70"/>
                    </a:lnTo>
                    <a:lnTo>
                      <a:pt x="25" y="71"/>
                    </a:lnTo>
                    <a:lnTo>
                      <a:pt x="24" y="71"/>
                    </a:lnTo>
                    <a:lnTo>
                      <a:pt x="24" y="70"/>
                    </a:lnTo>
                    <a:lnTo>
                      <a:pt x="23" y="70"/>
                    </a:lnTo>
                    <a:lnTo>
                      <a:pt x="23" y="70"/>
                    </a:lnTo>
                    <a:lnTo>
                      <a:pt x="22" y="71"/>
                    </a:lnTo>
                    <a:lnTo>
                      <a:pt x="21" y="71"/>
                    </a:lnTo>
                    <a:lnTo>
                      <a:pt x="21" y="70"/>
                    </a:lnTo>
                    <a:lnTo>
                      <a:pt x="21" y="69"/>
                    </a:lnTo>
                    <a:lnTo>
                      <a:pt x="21" y="69"/>
                    </a:lnTo>
                    <a:lnTo>
                      <a:pt x="20" y="69"/>
                    </a:lnTo>
                    <a:lnTo>
                      <a:pt x="19" y="68"/>
                    </a:lnTo>
                    <a:lnTo>
                      <a:pt x="19" y="68"/>
                    </a:lnTo>
                    <a:lnTo>
                      <a:pt x="19" y="69"/>
                    </a:lnTo>
                    <a:lnTo>
                      <a:pt x="18" y="69"/>
                    </a:lnTo>
                    <a:lnTo>
                      <a:pt x="17" y="69"/>
                    </a:lnTo>
                    <a:lnTo>
                      <a:pt x="16" y="69"/>
                    </a:lnTo>
                    <a:lnTo>
                      <a:pt x="16" y="69"/>
                    </a:lnTo>
                    <a:lnTo>
                      <a:pt x="15" y="69"/>
                    </a:lnTo>
                    <a:lnTo>
                      <a:pt x="15" y="69"/>
                    </a:lnTo>
                    <a:lnTo>
                      <a:pt x="14" y="69"/>
                    </a:lnTo>
                    <a:lnTo>
                      <a:pt x="14" y="68"/>
                    </a:lnTo>
                    <a:lnTo>
                      <a:pt x="13" y="68"/>
                    </a:lnTo>
                    <a:lnTo>
                      <a:pt x="13" y="67"/>
                    </a:lnTo>
                    <a:lnTo>
                      <a:pt x="14" y="66"/>
                    </a:lnTo>
                    <a:lnTo>
                      <a:pt x="13" y="66"/>
                    </a:lnTo>
                    <a:lnTo>
                      <a:pt x="13" y="66"/>
                    </a:lnTo>
                    <a:lnTo>
                      <a:pt x="12" y="66"/>
                    </a:lnTo>
                    <a:lnTo>
                      <a:pt x="12" y="66"/>
                    </a:lnTo>
                    <a:lnTo>
                      <a:pt x="11" y="65"/>
                    </a:lnTo>
                    <a:lnTo>
                      <a:pt x="10" y="65"/>
                    </a:lnTo>
                    <a:lnTo>
                      <a:pt x="9" y="65"/>
                    </a:lnTo>
                    <a:lnTo>
                      <a:pt x="9" y="65"/>
                    </a:lnTo>
                    <a:lnTo>
                      <a:pt x="9" y="64"/>
                    </a:lnTo>
                    <a:lnTo>
                      <a:pt x="8" y="64"/>
                    </a:lnTo>
                    <a:lnTo>
                      <a:pt x="7" y="64"/>
                    </a:lnTo>
                    <a:lnTo>
                      <a:pt x="6" y="62"/>
                    </a:lnTo>
                    <a:lnTo>
                      <a:pt x="5" y="62"/>
                    </a:lnTo>
                    <a:lnTo>
                      <a:pt x="5" y="62"/>
                    </a:lnTo>
                    <a:lnTo>
                      <a:pt x="4" y="62"/>
                    </a:lnTo>
                    <a:lnTo>
                      <a:pt x="3" y="62"/>
                    </a:lnTo>
                    <a:lnTo>
                      <a:pt x="3" y="61"/>
                    </a:lnTo>
                    <a:lnTo>
                      <a:pt x="2" y="61"/>
                    </a:lnTo>
                    <a:lnTo>
                      <a:pt x="2" y="60"/>
                    </a:lnTo>
                    <a:lnTo>
                      <a:pt x="2" y="60"/>
                    </a:lnTo>
                    <a:lnTo>
                      <a:pt x="2" y="59"/>
                    </a:lnTo>
                    <a:lnTo>
                      <a:pt x="2" y="59"/>
                    </a:lnTo>
                    <a:lnTo>
                      <a:pt x="1" y="58"/>
                    </a:lnTo>
                    <a:lnTo>
                      <a:pt x="1" y="57"/>
                    </a:lnTo>
                    <a:lnTo>
                      <a:pt x="1" y="56"/>
                    </a:lnTo>
                    <a:lnTo>
                      <a:pt x="1" y="55"/>
                    </a:lnTo>
                    <a:lnTo>
                      <a:pt x="1" y="55"/>
                    </a:lnTo>
                    <a:lnTo>
                      <a:pt x="2" y="55"/>
                    </a:lnTo>
                    <a:lnTo>
                      <a:pt x="2" y="54"/>
                    </a:lnTo>
                    <a:lnTo>
                      <a:pt x="2" y="53"/>
                    </a:lnTo>
                    <a:lnTo>
                      <a:pt x="2" y="53"/>
                    </a:lnTo>
                    <a:lnTo>
                      <a:pt x="2" y="52"/>
                    </a:lnTo>
                    <a:lnTo>
                      <a:pt x="2" y="52"/>
                    </a:lnTo>
                    <a:lnTo>
                      <a:pt x="2" y="51"/>
                    </a:lnTo>
                    <a:lnTo>
                      <a:pt x="2" y="50"/>
                    </a:lnTo>
                    <a:lnTo>
                      <a:pt x="2" y="49"/>
                    </a:lnTo>
                    <a:lnTo>
                      <a:pt x="2" y="48"/>
                    </a:lnTo>
                    <a:lnTo>
                      <a:pt x="2" y="48"/>
                    </a:lnTo>
                    <a:lnTo>
                      <a:pt x="2" y="48"/>
                    </a:lnTo>
                    <a:lnTo>
                      <a:pt x="2" y="47"/>
                    </a:lnTo>
                    <a:lnTo>
                      <a:pt x="1" y="46"/>
                    </a:lnTo>
                    <a:lnTo>
                      <a:pt x="0" y="45"/>
                    </a:lnTo>
                    <a:lnTo>
                      <a:pt x="0" y="44"/>
                    </a:lnTo>
                    <a:lnTo>
                      <a:pt x="0" y="43"/>
                    </a:lnTo>
                    <a:lnTo>
                      <a:pt x="2" y="42"/>
                    </a:lnTo>
                    <a:lnTo>
                      <a:pt x="3" y="41"/>
                    </a:lnTo>
                    <a:lnTo>
                      <a:pt x="4" y="40"/>
                    </a:lnTo>
                    <a:lnTo>
                      <a:pt x="5" y="39"/>
                    </a:lnTo>
                    <a:lnTo>
                      <a:pt x="6" y="37"/>
                    </a:lnTo>
                    <a:lnTo>
                      <a:pt x="6" y="35"/>
                    </a:lnTo>
                    <a:lnTo>
                      <a:pt x="6" y="34"/>
                    </a:lnTo>
                    <a:lnTo>
                      <a:pt x="5" y="34"/>
                    </a:lnTo>
                    <a:lnTo>
                      <a:pt x="4" y="33"/>
                    </a:lnTo>
                    <a:lnTo>
                      <a:pt x="3" y="33"/>
                    </a:lnTo>
                    <a:lnTo>
                      <a:pt x="2" y="33"/>
                    </a:lnTo>
                    <a:lnTo>
                      <a:pt x="2" y="32"/>
                    </a:lnTo>
                    <a:lnTo>
                      <a:pt x="2" y="31"/>
                    </a:lnTo>
                    <a:lnTo>
                      <a:pt x="2" y="28"/>
                    </a:lnTo>
                    <a:lnTo>
                      <a:pt x="2" y="28"/>
                    </a:lnTo>
                    <a:lnTo>
                      <a:pt x="2" y="26"/>
                    </a:lnTo>
                    <a:lnTo>
                      <a:pt x="3" y="25"/>
                    </a:lnTo>
                    <a:lnTo>
                      <a:pt x="3" y="24"/>
                    </a:lnTo>
                    <a:lnTo>
                      <a:pt x="3" y="22"/>
                    </a:lnTo>
                    <a:lnTo>
                      <a:pt x="4" y="21"/>
                    </a:lnTo>
                    <a:lnTo>
                      <a:pt x="4" y="21"/>
                    </a:lnTo>
                    <a:lnTo>
                      <a:pt x="6" y="21"/>
                    </a:lnTo>
                    <a:lnTo>
                      <a:pt x="6" y="20"/>
                    </a:lnTo>
                    <a:lnTo>
                      <a:pt x="8" y="20"/>
                    </a:lnTo>
                    <a:lnTo>
                      <a:pt x="8" y="19"/>
                    </a:lnTo>
                    <a:lnTo>
                      <a:pt x="9" y="18"/>
                    </a:lnTo>
                    <a:lnTo>
                      <a:pt x="10" y="17"/>
                    </a:lnTo>
                    <a:lnTo>
                      <a:pt x="11" y="16"/>
                    </a:lnTo>
                    <a:lnTo>
                      <a:pt x="12" y="14"/>
                    </a:lnTo>
                    <a:lnTo>
                      <a:pt x="12" y="13"/>
                    </a:lnTo>
                    <a:lnTo>
                      <a:pt x="13" y="11"/>
                    </a:lnTo>
                    <a:lnTo>
                      <a:pt x="14" y="10"/>
                    </a:lnTo>
                    <a:lnTo>
                      <a:pt x="15" y="10"/>
                    </a:lnTo>
                    <a:lnTo>
                      <a:pt x="16" y="8"/>
                    </a:lnTo>
                    <a:lnTo>
                      <a:pt x="16" y="7"/>
                    </a:lnTo>
                    <a:lnTo>
                      <a:pt x="16" y="7"/>
                    </a:lnTo>
                    <a:lnTo>
                      <a:pt x="17" y="6"/>
                    </a:lnTo>
                    <a:lnTo>
                      <a:pt x="18" y="6"/>
                    </a:lnTo>
                    <a:lnTo>
                      <a:pt x="19" y="6"/>
                    </a:lnTo>
                    <a:lnTo>
                      <a:pt x="19" y="4"/>
                    </a:lnTo>
                    <a:lnTo>
                      <a:pt x="19" y="4"/>
                    </a:lnTo>
                    <a:lnTo>
                      <a:pt x="20" y="4"/>
                    </a:lnTo>
                    <a:lnTo>
                      <a:pt x="20" y="5"/>
                    </a:lnTo>
                    <a:lnTo>
                      <a:pt x="21" y="5"/>
                    </a:lnTo>
                    <a:lnTo>
                      <a:pt x="22" y="5"/>
                    </a:lnTo>
                    <a:lnTo>
                      <a:pt x="22" y="4"/>
                    </a:lnTo>
                    <a:lnTo>
                      <a:pt x="23" y="4"/>
                    </a:lnTo>
                    <a:lnTo>
                      <a:pt x="23" y="4"/>
                    </a:lnTo>
                    <a:lnTo>
                      <a:pt x="23" y="4"/>
                    </a:lnTo>
                    <a:lnTo>
                      <a:pt x="24" y="4"/>
                    </a:lnTo>
                    <a:lnTo>
                      <a:pt x="25" y="4"/>
                    </a:lnTo>
                    <a:lnTo>
                      <a:pt x="25" y="3"/>
                    </a:lnTo>
                    <a:lnTo>
                      <a:pt x="26" y="3"/>
                    </a:lnTo>
                    <a:lnTo>
                      <a:pt x="26" y="2"/>
                    </a:lnTo>
                    <a:lnTo>
                      <a:pt x="26" y="2"/>
                    </a:lnTo>
                    <a:lnTo>
                      <a:pt x="26" y="3"/>
                    </a:lnTo>
                    <a:lnTo>
                      <a:pt x="26" y="2"/>
                    </a:lnTo>
                    <a:lnTo>
                      <a:pt x="27" y="2"/>
                    </a:lnTo>
                    <a:lnTo>
                      <a:pt x="27" y="3"/>
                    </a:lnTo>
                    <a:lnTo>
                      <a:pt x="27" y="2"/>
                    </a:lnTo>
                    <a:lnTo>
                      <a:pt x="28" y="2"/>
                    </a:lnTo>
                    <a:lnTo>
                      <a:pt x="29" y="2"/>
                    </a:lnTo>
                    <a:lnTo>
                      <a:pt x="29" y="1"/>
                    </a:lnTo>
                    <a:lnTo>
                      <a:pt x="30" y="1"/>
                    </a:lnTo>
                    <a:lnTo>
                      <a:pt x="30" y="0"/>
                    </a:lnTo>
                    <a:lnTo>
                      <a:pt x="30" y="0"/>
                    </a:lnTo>
                    <a:lnTo>
                      <a:pt x="30" y="1"/>
                    </a:lnTo>
                    <a:lnTo>
                      <a:pt x="31" y="1"/>
                    </a:lnTo>
                    <a:lnTo>
                      <a:pt x="31" y="2"/>
                    </a:lnTo>
                    <a:lnTo>
                      <a:pt x="31" y="1"/>
                    </a:lnTo>
                    <a:lnTo>
                      <a:pt x="32" y="1"/>
                    </a:lnTo>
                    <a:lnTo>
                      <a:pt x="32" y="2"/>
                    </a:lnTo>
                    <a:lnTo>
                      <a:pt x="32" y="1"/>
                    </a:lnTo>
                    <a:lnTo>
                      <a:pt x="32" y="2"/>
                    </a:lnTo>
                    <a:lnTo>
                      <a:pt x="33" y="2"/>
                    </a:lnTo>
                    <a:lnTo>
                      <a:pt x="32" y="2"/>
                    </a:lnTo>
                    <a:lnTo>
                      <a:pt x="32" y="3"/>
                    </a:lnTo>
                    <a:lnTo>
                      <a:pt x="32" y="4"/>
                    </a:lnTo>
                    <a:lnTo>
                      <a:pt x="31" y="4"/>
                    </a:lnTo>
                    <a:lnTo>
                      <a:pt x="32" y="4"/>
                    </a:lnTo>
                    <a:lnTo>
                      <a:pt x="31" y="4"/>
                    </a:lnTo>
                    <a:lnTo>
                      <a:pt x="30" y="4"/>
                    </a:lnTo>
                    <a:lnTo>
                      <a:pt x="30" y="4"/>
                    </a:lnTo>
                    <a:lnTo>
                      <a:pt x="31" y="4"/>
                    </a:lnTo>
                    <a:lnTo>
                      <a:pt x="31" y="5"/>
                    </a:lnTo>
                    <a:lnTo>
                      <a:pt x="30" y="5"/>
                    </a:lnTo>
                    <a:lnTo>
                      <a:pt x="30" y="6"/>
                    </a:lnTo>
                    <a:lnTo>
                      <a:pt x="31" y="6"/>
                    </a:lnTo>
                    <a:lnTo>
                      <a:pt x="31" y="5"/>
                    </a:lnTo>
                    <a:lnTo>
                      <a:pt x="32" y="5"/>
                    </a:lnTo>
                    <a:lnTo>
                      <a:pt x="31" y="5"/>
                    </a:lnTo>
                    <a:lnTo>
                      <a:pt x="31" y="6"/>
                    </a:lnTo>
                    <a:lnTo>
                      <a:pt x="32" y="6"/>
                    </a:lnTo>
                    <a:lnTo>
                      <a:pt x="33" y="6"/>
                    </a:lnTo>
                    <a:lnTo>
                      <a:pt x="33" y="7"/>
                    </a:lnTo>
                    <a:lnTo>
                      <a:pt x="33" y="6"/>
                    </a:lnTo>
                    <a:lnTo>
                      <a:pt x="33" y="6"/>
                    </a:lnTo>
                    <a:lnTo>
                      <a:pt x="33" y="6"/>
                    </a:lnTo>
                    <a:lnTo>
                      <a:pt x="33" y="6"/>
                    </a:lnTo>
                    <a:lnTo>
                      <a:pt x="34" y="6"/>
                    </a:lnTo>
                    <a:lnTo>
                      <a:pt x="34" y="7"/>
                    </a:lnTo>
                    <a:lnTo>
                      <a:pt x="35" y="7"/>
                    </a:lnTo>
                    <a:lnTo>
                      <a:pt x="35" y="6"/>
                    </a:lnTo>
                    <a:lnTo>
                      <a:pt x="35" y="7"/>
                    </a:lnTo>
                    <a:lnTo>
                      <a:pt x="35" y="6"/>
                    </a:lnTo>
                    <a:lnTo>
                      <a:pt x="36" y="6"/>
                    </a:lnTo>
                    <a:lnTo>
                      <a:pt x="37" y="6"/>
                    </a:lnTo>
                    <a:lnTo>
                      <a:pt x="37" y="6"/>
                    </a:lnTo>
                    <a:lnTo>
                      <a:pt x="37" y="6"/>
                    </a:lnTo>
                    <a:lnTo>
                      <a:pt x="37" y="5"/>
                    </a:lnTo>
                    <a:lnTo>
                      <a:pt x="37" y="5"/>
                    </a:lnTo>
                    <a:lnTo>
                      <a:pt x="37" y="4"/>
                    </a:lnTo>
                    <a:lnTo>
                      <a:pt x="37" y="4"/>
                    </a:lnTo>
                    <a:lnTo>
                      <a:pt x="38" y="4"/>
                    </a:lnTo>
                    <a:lnTo>
                      <a:pt x="39" y="4"/>
                    </a:lnTo>
                    <a:lnTo>
                      <a:pt x="39" y="3"/>
                    </a:lnTo>
                    <a:lnTo>
                      <a:pt x="40" y="4"/>
                    </a:lnTo>
                    <a:lnTo>
                      <a:pt x="40" y="4"/>
                    </a:lnTo>
                    <a:lnTo>
                      <a:pt x="41" y="4"/>
                    </a:lnTo>
                    <a:lnTo>
                      <a:pt x="41" y="5"/>
                    </a:lnTo>
                    <a:lnTo>
                      <a:pt x="43" y="7"/>
                    </a:lnTo>
                    <a:lnTo>
                      <a:pt x="43" y="7"/>
                    </a:lnTo>
                    <a:lnTo>
                      <a:pt x="44" y="8"/>
                    </a:lnTo>
                    <a:lnTo>
                      <a:pt x="44" y="9"/>
                    </a:lnTo>
                    <a:lnTo>
                      <a:pt x="44" y="10"/>
                    </a:lnTo>
                    <a:lnTo>
                      <a:pt x="45" y="13"/>
                    </a:lnTo>
                    <a:lnTo>
                      <a:pt x="46" y="14"/>
                    </a:lnTo>
                    <a:lnTo>
                      <a:pt x="47" y="14"/>
                    </a:lnTo>
                    <a:lnTo>
                      <a:pt x="47" y="14"/>
                    </a:lnTo>
                    <a:lnTo>
                      <a:pt x="50" y="14"/>
                    </a:lnTo>
                    <a:lnTo>
                      <a:pt x="50" y="14"/>
                    </a:lnTo>
                    <a:lnTo>
                      <a:pt x="51" y="15"/>
                    </a:lnTo>
                    <a:lnTo>
                      <a:pt x="52" y="16"/>
                    </a:lnTo>
                    <a:lnTo>
                      <a:pt x="53" y="17"/>
                    </a:lnTo>
                    <a:lnTo>
                      <a:pt x="54" y="17"/>
                    </a:lnTo>
                    <a:lnTo>
                      <a:pt x="54" y="17"/>
                    </a:lnTo>
                    <a:lnTo>
                      <a:pt x="57" y="16"/>
                    </a:lnTo>
                    <a:lnTo>
                      <a:pt x="57" y="16"/>
                    </a:lnTo>
                    <a:lnTo>
                      <a:pt x="60" y="16"/>
                    </a:lnTo>
                    <a:lnTo>
                      <a:pt x="61" y="15"/>
                    </a:lnTo>
                    <a:lnTo>
                      <a:pt x="62" y="15"/>
                    </a:lnTo>
                    <a:lnTo>
                      <a:pt x="64" y="15"/>
                    </a:lnTo>
                    <a:lnTo>
                      <a:pt x="64" y="15"/>
                    </a:lnTo>
                    <a:lnTo>
                      <a:pt x="66" y="15"/>
                    </a:lnTo>
                    <a:lnTo>
                      <a:pt x="68" y="16"/>
                    </a:lnTo>
                    <a:lnTo>
                      <a:pt x="70" y="15"/>
                    </a:lnTo>
                    <a:lnTo>
                      <a:pt x="71" y="14"/>
                    </a:lnTo>
                    <a:lnTo>
                      <a:pt x="74" y="14"/>
                    </a:lnTo>
                    <a:lnTo>
                      <a:pt x="74" y="14"/>
                    </a:lnTo>
                    <a:lnTo>
                      <a:pt x="75" y="14"/>
                    </a:lnTo>
                    <a:lnTo>
                      <a:pt x="76" y="15"/>
                    </a:lnTo>
                    <a:lnTo>
                      <a:pt x="77" y="14"/>
                    </a:lnTo>
                    <a:lnTo>
                      <a:pt x="78" y="14"/>
                    </a:lnTo>
                    <a:lnTo>
                      <a:pt x="78" y="14"/>
                    </a:lnTo>
                    <a:lnTo>
                      <a:pt x="79" y="15"/>
                    </a:lnTo>
                    <a:lnTo>
                      <a:pt x="80" y="15"/>
                    </a:lnTo>
                    <a:lnTo>
                      <a:pt x="80" y="16"/>
                    </a:lnTo>
                    <a:lnTo>
                      <a:pt x="81" y="16"/>
                    </a:lnTo>
                    <a:lnTo>
                      <a:pt x="82" y="15"/>
                    </a:lnTo>
                    <a:lnTo>
                      <a:pt x="83" y="14"/>
                    </a:lnTo>
                    <a:lnTo>
                      <a:pt x="84" y="14"/>
                    </a:lnTo>
                    <a:lnTo>
                      <a:pt x="85" y="15"/>
                    </a:lnTo>
                    <a:lnTo>
                      <a:pt x="85" y="16"/>
                    </a:lnTo>
                    <a:lnTo>
                      <a:pt x="85" y="17"/>
                    </a:lnTo>
                    <a:lnTo>
                      <a:pt x="87" y="18"/>
                    </a:lnTo>
                    <a:lnTo>
                      <a:pt x="88" y="18"/>
                    </a:lnTo>
                    <a:lnTo>
                      <a:pt x="90" y="20"/>
                    </a:lnTo>
                    <a:lnTo>
                      <a:pt x="92" y="21"/>
                    </a:lnTo>
                    <a:lnTo>
                      <a:pt x="92" y="21"/>
                    </a:lnTo>
                    <a:lnTo>
                      <a:pt x="92" y="22"/>
                    </a:lnTo>
                    <a:lnTo>
                      <a:pt x="92" y="23"/>
                    </a:lnTo>
                    <a:lnTo>
                      <a:pt x="93" y="24"/>
                    </a:lnTo>
                    <a:lnTo>
                      <a:pt x="94" y="24"/>
                    </a:lnTo>
                    <a:lnTo>
                      <a:pt x="93" y="25"/>
                    </a:lnTo>
                    <a:lnTo>
                      <a:pt x="92" y="26"/>
                    </a:lnTo>
                    <a:lnTo>
                      <a:pt x="92" y="27"/>
                    </a:lnTo>
                    <a:lnTo>
                      <a:pt x="92" y="28"/>
                    </a:lnTo>
                    <a:lnTo>
                      <a:pt x="91" y="29"/>
                    </a:lnTo>
                    <a:lnTo>
                      <a:pt x="91" y="30"/>
                    </a:lnTo>
                    <a:lnTo>
                      <a:pt x="90" y="31"/>
                    </a:lnTo>
                    <a:lnTo>
                      <a:pt x="90" y="31"/>
                    </a:lnTo>
                    <a:lnTo>
                      <a:pt x="89" y="32"/>
                    </a:lnTo>
                    <a:lnTo>
                      <a:pt x="89" y="33"/>
                    </a:lnTo>
                    <a:lnTo>
                      <a:pt x="88" y="34"/>
                    </a:lnTo>
                    <a:lnTo>
                      <a:pt x="87" y="39"/>
                    </a:lnTo>
                    <a:lnTo>
                      <a:pt x="87" y="41"/>
                    </a:lnTo>
                    <a:lnTo>
                      <a:pt x="88" y="42"/>
                    </a:lnTo>
                    <a:lnTo>
                      <a:pt x="88" y="43"/>
                    </a:lnTo>
                    <a:lnTo>
                      <a:pt x="88" y="45"/>
                    </a:lnTo>
                    <a:lnTo>
                      <a:pt x="88" y="46"/>
                    </a:lnTo>
                    <a:lnTo>
                      <a:pt x="88" y="47"/>
                    </a:lnTo>
                    <a:lnTo>
                      <a:pt x="88" y="48"/>
                    </a:lnTo>
                    <a:lnTo>
                      <a:pt x="89" y="49"/>
                    </a:lnTo>
                    <a:lnTo>
                      <a:pt x="89" y="50"/>
                    </a:lnTo>
                    <a:lnTo>
                      <a:pt x="88" y="51"/>
                    </a:lnTo>
                    <a:lnTo>
                      <a:pt x="88" y="52"/>
                    </a:lnTo>
                    <a:lnTo>
                      <a:pt x="87" y="52"/>
                    </a:lnTo>
                    <a:lnTo>
                      <a:pt x="86" y="52"/>
                    </a:lnTo>
                    <a:lnTo>
                      <a:pt x="85" y="52"/>
                    </a:lnTo>
                    <a:lnTo>
                      <a:pt x="85" y="53"/>
                    </a:lnTo>
                    <a:lnTo>
                      <a:pt x="85" y="55"/>
                    </a:lnTo>
                    <a:lnTo>
                      <a:pt x="85" y="56"/>
                    </a:lnTo>
                    <a:lnTo>
                      <a:pt x="85" y="57"/>
                    </a:lnTo>
                    <a:lnTo>
                      <a:pt x="85" y="59"/>
                    </a:lnTo>
                    <a:lnTo>
                      <a:pt x="85" y="60"/>
                    </a:lnTo>
                    <a:lnTo>
                      <a:pt x="85" y="60"/>
                    </a:lnTo>
                    <a:lnTo>
                      <a:pt x="85" y="62"/>
                    </a:lnTo>
                    <a:lnTo>
                      <a:pt x="85" y="62"/>
                    </a:lnTo>
                    <a:lnTo>
                      <a:pt x="85" y="63"/>
                    </a:lnTo>
                    <a:lnTo>
                      <a:pt x="85" y="66"/>
                    </a:lnTo>
                    <a:lnTo>
                      <a:pt x="85" y="66"/>
                    </a:lnTo>
                    <a:lnTo>
                      <a:pt x="85" y="68"/>
                    </a:lnTo>
                    <a:lnTo>
                      <a:pt x="85" y="69"/>
                    </a:lnTo>
                    <a:lnTo>
                      <a:pt x="85" y="70"/>
                    </a:lnTo>
                    <a:lnTo>
                      <a:pt x="85" y="71"/>
                    </a:lnTo>
                    <a:lnTo>
                      <a:pt x="85" y="72"/>
                    </a:lnTo>
                    <a:lnTo>
                      <a:pt x="85" y="73"/>
                    </a:lnTo>
                    <a:lnTo>
                      <a:pt x="85" y="75"/>
                    </a:lnTo>
                    <a:lnTo>
                      <a:pt x="85" y="76"/>
                    </a:lnTo>
                    <a:lnTo>
                      <a:pt x="86" y="76"/>
                    </a:lnTo>
                    <a:lnTo>
                      <a:pt x="85" y="77"/>
                    </a:lnTo>
                    <a:lnTo>
                      <a:pt x="85" y="78"/>
                    </a:lnTo>
                    <a:lnTo>
                      <a:pt x="85" y="7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40" name="Freeform 998">
                <a:extLst>
                  <a:ext uri="{FF2B5EF4-FFF2-40B4-BE49-F238E27FC236}">
                    <a16:creationId xmlns:a16="http://schemas.microsoft.com/office/drawing/2014/main" id="{6F472819-7D6A-4072-993E-B96B5BAFC90E}"/>
                  </a:ext>
                </a:extLst>
              </p:cNvPr>
              <p:cNvSpPr>
                <a:spLocks/>
              </p:cNvSpPr>
              <p:nvPr/>
            </p:nvSpPr>
            <p:spPr bwMode="auto">
              <a:xfrm>
                <a:off x="5173" y="2196"/>
                <a:ext cx="466" cy="394"/>
              </a:xfrm>
              <a:custGeom>
                <a:avLst/>
                <a:gdLst>
                  <a:gd name="T0" fmla="*/ 431 w 466"/>
                  <a:gd name="T1" fmla="*/ 265 h 394"/>
                  <a:gd name="T2" fmla="*/ 412 w 466"/>
                  <a:gd name="T3" fmla="*/ 290 h 394"/>
                  <a:gd name="T4" fmla="*/ 412 w 466"/>
                  <a:gd name="T5" fmla="*/ 328 h 394"/>
                  <a:gd name="T6" fmla="*/ 407 w 466"/>
                  <a:gd name="T7" fmla="*/ 352 h 394"/>
                  <a:gd name="T8" fmla="*/ 395 w 466"/>
                  <a:gd name="T9" fmla="*/ 369 h 394"/>
                  <a:gd name="T10" fmla="*/ 391 w 466"/>
                  <a:gd name="T11" fmla="*/ 391 h 394"/>
                  <a:gd name="T12" fmla="*/ 372 w 466"/>
                  <a:gd name="T13" fmla="*/ 386 h 394"/>
                  <a:gd name="T14" fmla="*/ 353 w 466"/>
                  <a:gd name="T15" fmla="*/ 383 h 394"/>
                  <a:gd name="T16" fmla="*/ 339 w 466"/>
                  <a:gd name="T17" fmla="*/ 374 h 394"/>
                  <a:gd name="T18" fmla="*/ 331 w 466"/>
                  <a:gd name="T19" fmla="*/ 366 h 394"/>
                  <a:gd name="T20" fmla="*/ 316 w 466"/>
                  <a:gd name="T21" fmla="*/ 362 h 394"/>
                  <a:gd name="T22" fmla="*/ 318 w 466"/>
                  <a:gd name="T23" fmla="*/ 356 h 394"/>
                  <a:gd name="T24" fmla="*/ 310 w 466"/>
                  <a:gd name="T25" fmla="*/ 345 h 394"/>
                  <a:gd name="T26" fmla="*/ 302 w 466"/>
                  <a:gd name="T27" fmla="*/ 333 h 394"/>
                  <a:gd name="T28" fmla="*/ 276 w 466"/>
                  <a:gd name="T29" fmla="*/ 328 h 394"/>
                  <a:gd name="T30" fmla="*/ 249 w 466"/>
                  <a:gd name="T31" fmla="*/ 317 h 394"/>
                  <a:gd name="T32" fmla="*/ 218 w 466"/>
                  <a:gd name="T33" fmla="*/ 310 h 394"/>
                  <a:gd name="T34" fmla="*/ 190 w 466"/>
                  <a:gd name="T35" fmla="*/ 291 h 394"/>
                  <a:gd name="T36" fmla="*/ 171 w 466"/>
                  <a:gd name="T37" fmla="*/ 277 h 394"/>
                  <a:gd name="T38" fmla="*/ 159 w 466"/>
                  <a:gd name="T39" fmla="*/ 227 h 394"/>
                  <a:gd name="T40" fmla="*/ 88 w 466"/>
                  <a:gd name="T41" fmla="*/ 231 h 394"/>
                  <a:gd name="T42" fmla="*/ 22 w 466"/>
                  <a:gd name="T43" fmla="*/ 224 h 394"/>
                  <a:gd name="T44" fmla="*/ 8 w 466"/>
                  <a:gd name="T45" fmla="*/ 213 h 394"/>
                  <a:gd name="T46" fmla="*/ 0 w 466"/>
                  <a:gd name="T47" fmla="*/ 184 h 394"/>
                  <a:gd name="T48" fmla="*/ 3 w 466"/>
                  <a:gd name="T49" fmla="*/ 154 h 394"/>
                  <a:gd name="T50" fmla="*/ 15 w 466"/>
                  <a:gd name="T51" fmla="*/ 132 h 394"/>
                  <a:gd name="T52" fmla="*/ 40 w 466"/>
                  <a:gd name="T53" fmla="*/ 120 h 394"/>
                  <a:gd name="T54" fmla="*/ 77 w 466"/>
                  <a:gd name="T55" fmla="*/ 83 h 394"/>
                  <a:gd name="T56" fmla="*/ 94 w 466"/>
                  <a:gd name="T57" fmla="*/ 56 h 394"/>
                  <a:gd name="T58" fmla="*/ 98 w 466"/>
                  <a:gd name="T59" fmla="*/ 6 h 394"/>
                  <a:gd name="T60" fmla="*/ 112 w 466"/>
                  <a:gd name="T61" fmla="*/ 14 h 394"/>
                  <a:gd name="T62" fmla="*/ 125 w 466"/>
                  <a:gd name="T63" fmla="*/ 20 h 394"/>
                  <a:gd name="T64" fmla="*/ 132 w 466"/>
                  <a:gd name="T65" fmla="*/ 30 h 394"/>
                  <a:gd name="T66" fmla="*/ 139 w 466"/>
                  <a:gd name="T67" fmla="*/ 47 h 394"/>
                  <a:gd name="T68" fmla="*/ 154 w 466"/>
                  <a:gd name="T69" fmla="*/ 49 h 394"/>
                  <a:gd name="T70" fmla="*/ 166 w 466"/>
                  <a:gd name="T71" fmla="*/ 59 h 394"/>
                  <a:gd name="T72" fmla="*/ 174 w 466"/>
                  <a:gd name="T73" fmla="*/ 68 h 394"/>
                  <a:gd name="T74" fmla="*/ 178 w 466"/>
                  <a:gd name="T75" fmla="*/ 78 h 394"/>
                  <a:gd name="T76" fmla="*/ 187 w 466"/>
                  <a:gd name="T77" fmla="*/ 89 h 394"/>
                  <a:gd name="T78" fmla="*/ 189 w 466"/>
                  <a:gd name="T79" fmla="*/ 104 h 394"/>
                  <a:gd name="T80" fmla="*/ 200 w 466"/>
                  <a:gd name="T81" fmla="*/ 114 h 394"/>
                  <a:gd name="T82" fmla="*/ 198 w 466"/>
                  <a:gd name="T83" fmla="*/ 120 h 394"/>
                  <a:gd name="T84" fmla="*/ 206 w 466"/>
                  <a:gd name="T85" fmla="*/ 130 h 394"/>
                  <a:gd name="T86" fmla="*/ 213 w 466"/>
                  <a:gd name="T87" fmla="*/ 139 h 394"/>
                  <a:gd name="T88" fmla="*/ 224 w 466"/>
                  <a:gd name="T89" fmla="*/ 151 h 394"/>
                  <a:gd name="T90" fmla="*/ 239 w 466"/>
                  <a:gd name="T91" fmla="*/ 165 h 394"/>
                  <a:gd name="T92" fmla="*/ 252 w 466"/>
                  <a:gd name="T93" fmla="*/ 175 h 394"/>
                  <a:gd name="T94" fmla="*/ 257 w 466"/>
                  <a:gd name="T95" fmla="*/ 190 h 394"/>
                  <a:gd name="T96" fmla="*/ 273 w 466"/>
                  <a:gd name="T97" fmla="*/ 198 h 394"/>
                  <a:gd name="T98" fmla="*/ 284 w 466"/>
                  <a:gd name="T99" fmla="*/ 205 h 394"/>
                  <a:gd name="T100" fmla="*/ 297 w 466"/>
                  <a:gd name="T101" fmla="*/ 216 h 394"/>
                  <a:gd name="T102" fmla="*/ 309 w 466"/>
                  <a:gd name="T103" fmla="*/ 230 h 394"/>
                  <a:gd name="T104" fmla="*/ 328 w 466"/>
                  <a:gd name="T105" fmla="*/ 233 h 394"/>
                  <a:gd name="T106" fmla="*/ 353 w 466"/>
                  <a:gd name="T107" fmla="*/ 240 h 394"/>
                  <a:gd name="T108" fmla="*/ 367 w 466"/>
                  <a:gd name="T109" fmla="*/ 241 h 394"/>
                  <a:gd name="T110" fmla="*/ 379 w 466"/>
                  <a:gd name="T111" fmla="*/ 240 h 394"/>
                  <a:gd name="T112" fmla="*/ 397 w 466"/>
                  <a:gd name="T113" fmla="*/ 240 h 394"/>
                  <a:gd name="T114" fmla="*/ 408 w 466"/>
                  <a:gd name="T115" fmla="*/ 244 h 394"/>
                  <a:gd name="T116" fmla="*/ 418 w 466"/>
                  <a:gd name="T117" fmla="*/ 249 h 394"/>
                  <a:gd name="T118" fmla="*/ 428 w 466"/>
                  <a:gd name="T119" fmla="*/ 246 h 394"/>
                  <a:gd name="T120" fmla="*/ 438 w 466"/>
                  <a:gd name="T121" fmla="*/ 238 h 394"/>
                  <a:gd name="T122" fmla="*/ 451 w 466"/>
                  <a:gd name="T123" fmla="*/ 247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394">
                    <a:moveTo>
                      <a:pt x="460" y="245"/>
                    </a:moveTo>
                    <a:lnTo>
                      <a:pt x="460" y="246"/>
                    </a:lnTo>
                    <a:lnTo>
                      <a:pt x="460" y="248"/>
                    </a:lnTo>
                    <a:lnTo>
                      <a:pt x="461" y="248"/>
                    </a:lnTo>
                    <a:lnTo>
                      <a:pt x="462" y="248"/>
                    </a:lnTo>
                    <a:lnTo>
                      <a:pt x="462" y="249"/>
                    </a:lnTo>
                    <a:lnTo>
                      <a:pt x="463" y="250"/>
                    </a:lnTo>
                    <a:lnTo>
                      <a:pt x="463" y="251"/>
                    </a:lnTo>
                    <a:lnTo>
                      <a:pt x="464" y="251"/>
                    </a:lnTo>
                    <a:lnTo>
                      <a:pt x="465" y="252"/>
                    </a:lnTo>
                    <a:lnTo>
                      <a:pt x="466" y="253"/>
                    </a:lnTo>
                    <a:lnTo>
                      <a:pt x="465" y="254"/>
                    </a:lnTo>
                    <a:lnTo>
                      <a:pt x="463" y="255"/>
                    </a:lnTo>
                    <a:lnTo>
                      <a:pt x="462" y="256"/>
                    </a:lnTo>
                    <a:lnTo>
                      <a:pt x="462" y="257"/>
                    </a:lnTo>
                    <a:lnTo>
                      <a:pt x="461" y="258"/>
                    </a:lnTo>
                    <a:lnTo>
                      <a:pt x="461" y="259"/>
                    </a:lnTo>
                    <a:lnTo>
                      <a:pt x="460" y="259"/>
                    </a:lnTo>
                    <a:lnTo>
                      <a:pt x="459" y="260"/>
                    </a:lnTo>
                    <a:lnTo>
                      <a:pt x="459" y="262"/>
                    </a:lnTo>
                    <a:lnTo>
                      <a:pt x="458" y="263"/>
                    </a:lnTo>
                    <a:lnTo>
                      <a:pt x="432" y="265"/>
                    </a:lnTo>
                    <a:lnTo>
                      <a:pt x="431" y="265"/>
                    </a:lnTo>
                    <a:lnTo>
                      <a:pt x="413" y="266"/>
                    </a:lnTo>
                    <a:lnTo>
                      <a:pt x="413" y="267"/>
                    </a:lnTo>
                    <a:lnTo>
                      <a:pt x="413" y="268"/>
                    </a:lnTo>
                    <a:lnTo>
                      <a:pt x="414" y="269"/>
                    </a:lnTo>
                    <a:lnTo>
                      <a:pt x="415" y="270"/>
                    </a:lnTo>
                    <a:lnTo>
                      <a:pt x="415" y="271"/>
                    </a:lnTo>
                    <a:lnTo>
                      <a:pt x="415" y="272"/>
                    </a:lnTo>
                    <a:lnTo>
                      <a:pt x="415" y="272"/>
                    </a:lnTo>
                    <a:lnTo>
                      <a:pt x="415" y="273"/>
                    </a:lnTo>
                    <a:lnTo>
                      <a:pt x="415" y="274"/>
                    </a:lnTo>
                    <a:lnTo>
                      <a:pt x="414" y="276"/>
                    </a:lnTo>
                    <a:lnTo>
                      <a:pt x="413" y="278"/>
                    </a:lnTo>
                    <a:lnTo>
                      <a:pt x="413" y="279"/>
                    </a:lnTo>
                    <a:lnTo>
                      <a:pt x="413" y="279"/>
                    </a:lnTo>
                    <a:lnTo>
                      <a:pt x="413" y="280"/>
                    </a:lnTo>
                    <a:lnTo>
                      <a:pt x="414" y="282"/>
                    </a:lnTo>
                    <a:lnTo>
                      <a:pt x="415" y="283"/>
                    </a:lnTo>
                    <a:lnTo>
                      <a:pt x="415" y="284"/>
                    </a:lnTo>
                    <a:lnTo>
                      <a:pt x="415" y="285"/>
                    </a:lnTo>
                    <a:lnTo>
                      <a:pt x="415" y="286"/>
                    </a:lnTo>
                    <a:lnTo>
                      <a:pt x="414" y="287"/>
                    </a:lnTo>
                    <a:lnTo>
                      <a:pt x="413" y="289"/>
                    </a:lnTo>
                    <a:lnTo>
                      <a:pt x="412" y="290"/>
                    </a:lnTo>
                    <a:lnTo>
                      <a:pt x="411" y="290"/>
                    </a:lnTo>
                    <a:lnTo>
                      <a:pt x="411" y="291"/>
                    </a:lnTo>
                    <a:lnTo>
                      <a:pt x="409" y="292"/>
                    </a:lnTo>
                    <a:lnTo>
                      <a:pt x="409" y="293"/>
                    </a:lnTo>
                    <a:lnTo>
                      <a:pt x="410" y="295"/>
                    </a:lnTo>
                    <a:lnTo>
                      <a:pt x="410" y="296"/>
                    </a:lnTo>
                    <a:lnTo>
                      <a:pt x="410" y="299"/>
                    </a:lnTo>
                    <a:lnTo>
                      <a:pt x="411" y="300"/>
                    </a:lnTo>
                    <a:lnTo>
                      <a:pt x="411" y="303"/>
                    </a:lnTo>
                    <a:lnTo>
                      <a:pt x="411" y="304"/>
                    </a:lnTo>
                    <a:lnTo>
                      <a:pt x="411" y="305"/>
                    </a:lnTo>
                    <a:lnTo>
                      <a:pt x="411" y="306"/>
                    </a:lnTo>
                    <a:lnTo>
                      <a:pt x="411" y="307"/>
                    </a:lnTo>
                    <a:lnTo>
                      <a:pt x="412" y="309"/>
                    </a:lnTo>
                    <a:lnTo>
                      <a:pt x="413" y="311"/>
                    </a:lnTo>
                    <a:lnTo>
                      <a:pt x="413" y="313"/>
                    </a:lnTo>
                    <a:lnTo>
                      <a:pt x="412" y="316"/>
                    </a:lnTo>
                    <a:lnTo>
                      <a:pt x="412" y="317"/>
                    </a:lnTo>
                    <a:lnTo>
                      <a:pt x="412" y="319"/>
                    </a:lnTo>
                    <a:lnTo>
                      <a:pt x="413" y="323"/>
                    </a:lnTo>
                    <a:lnTo>
                      <a:pt x="413" y="324"/>
                    </a:lnTo>
                    <a:lnTo>
                      <a:pt x="412" y="326"/>
                    </a:lnTo>
                    <a:lnTo>
                      <a:pt x="412" y="328"/>
                    </a:lnTo>
                    <a:lnTo>
                      <a:pt x="412" y="330"/>
                    </a:lnTo>
                    <a:lnTo>
                      <a:pt x="412" y="331"/>
                    </a:lnTo>
                    <a:lnTo>
                      <a:pt x="412" y="331"/>
                    </a:lnTo>
                    <a:lnTo>
                      <a:pt x="411" y="334"/>
                    </a:lnTo>
                    <a:lnTo>
                      <a:pt x="411" y="334"/>
                    </a:lnTo>
                    <a:lnTo>
                      <a:pt x="411" y="335"/>
                    </a:lnTo>
                    <a:lnTo>
                      <a:pt x="411" y="336"/>
                    </a:lnTo>
                    <a:lnTo>
                      <a:pt x="411" y="337"/>
                    </a:lnTo>
                    <a:lnTo>
                      <a:pt x="411" y="338"/>
                    </a:lnTo>
                    <a:lnTo>
                      <a:pt x="411" y="338"/>
                    </a:lnTo>
                    <a:lnTo>
                      <a:pt x="413" y="341"/>
                    </a:lnTo>
                    <a:lnTo>
                      <a:pt x="414" y="343"/>
                    </a:lnTo>
                    <a:lnTo>
                      <a:pt x="415" y="344"/>
                    </a:lnTo>
                    <a:lnTo>
                      <a:pt x="415" y="345"/>
                    </a:lnTo>
                    <a:lnTo>
                      <a:pt x="415" y="345"/>
                    </a:lnTo>
                    <a:lnTo>
                      <a:pt x="414" y="346"/>
                    </a:lnTo>
                    <a:lnTo>
                      <a:pt x="413" y="348"/>
                    </a:lnTo>
                    <a:lnTo>
                      <a:pt x="411" y="349"/>
                    </a:lnTo>
                    <a:lnTo>
                      <a:pt x="411" y="350"/>
                    </a:lnTo>
                    <a:lnTo>
                      <a:pt x="410" y="351"/>
                    </a:lnTo>
                    <a:lnTo>
                      <a:pt x="409" y="351"/>
                    </a:lnTo>
                    <a:lnTo>
                      <a:pt x="408" y="352"/>
                    </a:lnTo>
                    <a:lnTo>
                      <a:pt x="407" y="352"/>
                    </a:lnTo>
                    <a:lnTo>
                      <a:pt x="406" y="353"/>
                    </a:lnTo>
                    <a:lnTo>
                      <a:pt x="405" y="354"/>
                    </a:lnTo>
                    <a:lnTo>
                      <a:pt x="405" y="355"/>
                    </a:lnTo>
                    <a:lnTo>
                      <a:pt x="404" y="355"/>
                    </a:lnTo>
                    <a:lnTo>
                      <a:pt x="404" y="356"/>
                    </a:lnTo>
                    <a:lnTo>
                      <a:pt x="403" y="356"/>
                    </a:lnTo>
                    <a:lnTo>
                      <a:pt x="403" y="357"/>
                    </a:lnTo>
                    <a:lnTo>
                      <a:pt x="401" y="359"/>
                    </a:lnTo>
                    <a:lnTo>
                      <a:pt x="401" y="359"/>
                    </a:lnTo>
                    <a:lnTo>
                      <a:pt x="401" y="360"/>
                    </a:lnTo>
                    <a:lnTo>
                      <a:pt x="401" y="361"/>
                    </a:lnTo>
                    <a:lnTo>
                      <a:pt x="401" y="362"/>
                    </a:lnTo>
                    <a:lnTo>
                      <a:pt x="401" y="362"/>
                    </a:lnTo>
                    <a:lnTo>
                      <a:pt x="400" y="362"/>
                    </a:lnTo>
                    <a:lnTo>
                      <a:pt x="399" y="363"/>
                    </a:lnTo>
                    <a:lnTo>
                      <a:pt x="398" y="364"/>
                    </a:lnTo>
                    <a:lnTo>
                      <a:pt x="397" y="365"/>
                    </a:lnTo>
                    <a:lnTo>
                      <a:pt x="397" y="365"/>
                    </a:lnTo>
                    <a:lnTo>
                      <a:pt x="397" y="366"/>
                    </a:lnTo>
                    <a:lnTo>
                      <a:pt x="396" y="367"/>
                    </a:lnTo>
                    <a:lnTo>
                      <a:pt x="396" y="368"/>
                    </a:lnTo>
                    <a:lnTo>
                      <a:pt x="395" y="369"/>
                    </a:lnTo>
                    <a:lnTo>
                      <a:pt x="395" y="369"/>
                    </a:lnTo>
                    <a:lnTo>
                      <a:pt x="394" y="369"/>
                    </a:lnTo>
                    <a:lnTo>
                      <a:pt x="394" y="370"/>
                    </a:lnTo>
                    <a:lnTo>
                      <a:pt x="393" y="370"/>
                    </a:lnTo>
                    <a:lnTo>
                      <a:pt x="393" y="371"/>
                    </a:lnTo>
                    <a:lnTo>
                      <a:pt x="392" y="372"/>
                    </a:lnTo>
                    <a:lnTo>
                      <a:pt x="392" y="372"/>
                    </a:lnTo>
                    <a:lnTo>
                      <a:pt x="391" y="375"/>
                    </a:lnTo>
                    <a:lnTo>
                      <a:pt x="390" y="376"/>
                    </a:lnTo>
                    <a:lnTo>
                      <a:pt x="390" y="376"/>
                    </a:lnTo>
                    <a:lnTo>
                      <a:pt x="390" y="377"/>
                    </a:lnTo>
                    <a:lnTo>
                      <a:pt x="390" y="378"/>
                    </a:lnTo>
                    <a:lnTo>
                      <a:pt x="389" y="379"/>
                    </a:lnTo>
                    <a:lnTo>
                      <a:pt x="388" y="379"/>
                    </a:lnTo>
                    <a:lnTo>
                      <a:pt x="388" y="381"/>
                    </a:lnTo>
                    <a:lnTo>
                      <a:pt x="388" y="382"/>
                    </a:lnTo>
                    <a:lnTo>
                      <a:pt x="388" y="383"/>
                    </a:lnTo>
                    <a:lnTo>
                      <a:pt x="388" y="383"/>
                    </a:lnTo>
                    <a:lnTo>
                      <a:pt x="389" y="384"/>
                    </a:lnTo>
                    <a:lnTo>
                      <a:pt x="388" y="386"/>
                    </a:lnTo>
                    <a:lnTo>
                      <a:pt x="388" y="388"/>
                    </a:lnTo>
                    <a:lnTo>
                      <a:pt x="389" y="389"/>
                    </a:lnTo>
                    <a:lnTo>
                      <a:pt x="391" y="390"/>
                    </a:lnTo>
                    <a:lnTo>
                      <a:pt x="391" y="391"/>
                    </a:lnTo>
                    <a:lnTo>
                      <a:pt x="389" y="393"/>
                    </a:lnTo>
                    <a:lnTo>
                      <a:pt x="387" y="394"/>
                    </a:lnTo>
                    <a:lnTo>
                      <a:pt x="387" y="393"/>
                    </a:lnTo>
                    <a:lnTo>
                      <a:pt x="387" y="392"/>
                    </a:lnTo>
                    <a:lnTo>
                      <a:pt x="387" y="391"/>
                    </a:lnTo>
                    <a:lnTo>
                      <a:pt x="386" y="390"/>
                    </a:lnTo>
                    <a:lnTo>
                      <a:pt x="385" y="390"/>
                    </a:lnTo>
                    <a:lnTo>
                      <a:pt x="382" y="393"/>
                    </a:lnTo>
                    <a:lnTo>
                      <a:pt x="381" y="393"/>
                    </a:lnTo>
                    <a:lnTo>
                      <a:pt x="380" y="393"/>
                    </a:lnTo>
                    <a:lnTo>
                      <a:pt x="380" y="393"/>
                    </a:lnTo>
                    <a:lnTo>
                      <a:pt x="379" y="393"/>
                    </a:lnTo>
                    <a:lnTo>
                      <a:pt x="378" y="393"/>
                    </a:lnTo>
                    <a:lnTo>
                      <a:pt x="378" y="392"/>
                    </a:lnTo>
                    <a:lnTo>
                      <a:pt x="378" y="391"/>
                    </a:lnTo>
                    <a:lnTo>
                      <a:pt x="377" y="390"/>
                    </a:lnTo>
                    <a:lnTo>
                      <a:pt x="377" y="390"/>
                    </a:lnTo>
                    <a:lnTo>
                      <a:pt x="375" y="390"/>
                    </a:lnTo>
                    <a:lnTo>
                      <a:pt x="374" y="389"/>
                    </a:lnTo>
                    <a:lnTo>
                      <a:pt x="374" y="387"/>
                    </a:lnTo>
                    <a:lnTo>
                      <a:pt x="373" y="387"/>
                    </a:lnTo>
                    <a:lnTo>
                      <a:pt x="373" y="386"/>
                    </a:lnTo>
                    <a:lnTo>
                      <a:pt x="372" y="386"/>
                    </a:lnTo>
                    <a:lnTo>
                      <a:pt x="371" y="386"/>
                    </a:lnTo>
                    <a:lnTo>
                      <a:pt x="370" y="385"/>
                    </a:lnTo>
                    <a:lnTo>
                      <a:pt x="370" y="384"/>
                    </a:lnTo>
                    <a:lnTo>
                      <a:pt x="369" y="384"/>
                    </a:lnTo>
                    <a:lnTo>
                      <a:pt x="369" y="383"/>
                    </a:lnTo>
                    <a:lnTo>
                      <a:pt x="368" y="383"/>
                    </a:lnTo>
                    <a:lnTo>
                      <a:pt x="367" y="384"/>
                    </a:lnTo>
                    <a:lnTo>
                      <a:pt x="366" y="384"/>
                    </a:lnTo>
                    <a:lnTo>
                      <a:pt x="366" y="385"/>
                    </a:lnTo>
                    <a:lnTo>
                      <a:pt x="365" y="385"/>
                    </a:lnTo>
                    <a:lnTo>
                      <a:pt x="364" y="386"/>
                    </a:lnTo>
                    <a:lnTo>
                      <a:pt x="363" y="386"/>
                    </a:lnTo>
                    <a:lnTo>
                      <a:pt x="363" y="386"/>
                    </a:lnTo>
                    <a:lnTo>
                      <a:pt x="362" y="386"/>
                    </a:lnTo>
                    <a:lnTo>
                      <a:pt x="360" y="384"/>
                    </a:lnTo>
                    <a:lnTo>
                      <a:pt x="360" y="384"/>
                    </a:lnTo>
                    <a:lnTo>
                      <a:pt x="358" y="383"/>
                    </a:lnTo>
                    <a:lnTo>
                      <a:pt x="357" y="383"/>
                    </a:lnTo>
                    <a:lnTo>
                      <a:pt x="356" y="383"/>
                    </a:lnTo>
                    <a:lnTo>
                      <a:pt x="356" y="384"/>
                    </a:lnTo>
                    <a:lnTo>
                      <a:pt x="354" y="384"/>
                    </a:lnTo>
                    <a:lnTo>
                      <a:pt x="353" y="384"/>
                    </a:lnTo>
                    <a:lnTo>
                      <a:pt x="353" y="383"/>
                    </a:lnTo>
                    <a:lnTo>
                      <a:pt x="352" y="383"/>
                    </a:lnTo>
                    <a:lnTo>
                      <a:pt x="351" y="382"/>
                    </a:lnTo>
                    <a:lnTo>
                      <a:pt x="351" y="380"/>
                    </a:lnTo>
                    <a:lnTo>
                      <a:pt x="351" y="379"/>
                    </a:lnTo>
                    <a:lnTo>
                      <a:pt x="351" y="379"/>
                    </a:lnTo>
                    <a:lnTo>
                      <a:pt x="351" y="378"/>
                    </a:lnTo>
                    <a:lnTo>
                      <a:pt x="350" y="377"/>
                    </a:lnTo>
                    <a:lnTo>
                      <a:pt x="349" y="376"/>
                    </a:lnTo>
                    <a:lnTo>
                      <a:pt x="347" y="376"/>
                    </a:lnTo>
                    <a:lnTo>
                      <a:pt x="345" y="376"/>
                    </a:lnTo>
                    <a:lnTo>
                      <a:pt x="344" y="376"/>
                    </a:lnTo>
                    <a:lnTo>
                      <a:pt x="343" y="376"/>
                    </a:lnTo>
                    <a:lnTo>
                      <a:pt x="343" y="377"/>
                    </a:lnTo>
                    <a:lnTo>
                      <a:pt x="342" y="377"/>
                    </a:lnTo>
                    <a:lnTo>
                      <a:pt x="342" y="378"/>
                    </a:lnTo>
                    <a:lnTo>
                      <a:pt x="342" y="377"/>
                    </a:lnTo>
                    <a:lnTo>
                      <a:pt x="342" y="376"/>
                    </a:lnTo>
                    <a:lnTo>
                      <a:pt x="342" y="376"/>
                    </a:lnTo>
                    <a:lnTo>
                      <a:pt x="341" y="376"/>
                    </a:lnTo>
                    <a:lnTo>
                      <a:pt x="340" y="375"/>
                    </a:lnTo>
                    <a:lnTo>
                      <a:pt x="339" y="375"/>
                    </a:lnTo>
                    <a:lnTo>
                      <a:pt x="339" y="375"/>
                    </a:lnTo>
                    <a:lnTo>
                      <a:pt x="339" y="374"/>
                    </a:lnTo>
                    <a:lnTo>
                      <a:pt x="339" y="373"/>
                    </a:lnTo>
                    <a:lnTo>
                      <a:pt x="339" y="372"/>
                    </a:lnTo>
                    <a:lnTo>
                      <a:pt x="339" y="372"/>
                    </a:lnTo>
                    <a:lnTo>
                      <a:pt x="340" y="372"/>
                    </a:lnTo>
                    <a:lnTo>
                      <a:pt x="340" y="371"/>
                    </a:lnTo>
                    <a:lnTo>
                      <a:pt x="339" y="371"/>
                    </a:lnTo>
                    <a:lnTo>
                      <a:pt x="339" y="371"/>
                    </a:lnTo>
                    <a:lnTo>
                      <a:pt x="338" y="371"/>
                    </a:lnTo>
                    <a:lnTo>
                      <a:pt x="337" y="370"/>
                    </a:lnTo>
                    <a:lnTo>
                      <a:pt x="337" y="371"/>
                    </a:lnTo>
                    <a:lnTo>
                      <a:pt x="337" y="370"/>
                    </a:lnTo>
                    <a:lnTo>
                      <a:pt x="336" y="369"/>
                    </a:lnTo>
                    <a:lnTo>
                      <a:pt x="335" y="369"/>
                    </a:lnTo>
                    <a:lnTo>
                      <a:pt x="335" y="369"/>
                    </a:lnTo>
                    <a:lnTo>
                      <a:pt x="334" y="369"/>
                    </a:lnTo>
                    <a:lnTo>
                      <a:pt x="333" y="369"/>
                    </a:lnTo>
                    <a:lnTo>
                      <a:pt x="332" y="369"/>
                    </a:lnTo>
                    <a:lnTo>
                      <a:pt x="330" y="368"/>
                    </a:lnTo>
                    <a:lnTo>
                      <a:pt x="331" y="368"/>
                    </a:lnTo>
                    <a:lnTo>
                      <a:pt x="332" y="367"/>
                    </a:lnTo>
                    <a:lnTo>
                      <a:pt x="332" y="366"/>
                    </a:lnTo>
                    <a:lnTo>
                      <a:pt x="332" y="365"/>
                    </a:lnTo>
                    <a:lnTo>
                      <a:pt x="331" y="366"/>
                    </a:lnTo>
                    <a:lnTo>
                      <a:pt x="330" y="367"/>
                    </a:lnTo>
                    <a:lnTo>
                      <a:pt x="330" y="368"/>
                    </a:lnTo>
                    <a:lnTo>
                      <a:pt x="329" y="369"/>
                    </a:lnTo>
                    <a:lnTo>
                      <a:pt x="328" y="369"/>
                    </a:lnTo>
                    <a:lnTo>
                      <a:pt x="326" y="368"/>
                    </a:lnTo>
                    <a:lnTo>
                      <a:pt x="325" y="367"/>
                    </a:lnTo>
                    <a:lnTo>
                      <a:pt x="325" y="367"/>
                    </a:lnTo>
                    <a:lnTo>
                      <a:pt x="324" y="367"/>
                    </a:lnTo>
                    <a:lnTo>
                      <a:pt x="323" y="366"/>
                    </a:lnTo>
                    <a:lnTo>
                      <a:pt x="322" y="366"/>
                    </a:lnTo>
                    <a:lnTo>
                      <a:pt x="322" y="365"/>
                    </a:lnTo>
                    <a:lnTo>
                      <a:pt x="321" y="365"/>
                    </a:lnTo>
                    <a:lnTo>
                      <a:pt x="320" y="365"/>
                    </a:lnTo>
                    <a:lnTo>
                      <a:pt x="320" y="365"/>
                    </a:lnTo>
                    <a:lnTo>
                      <a:pt x="319" y="365"/>
                    </a:lnTo>
                    <a:lnTo>
                      <a:pt x="318" y="366"/>
                    </a:lnTo>
                    <a:lnTo>
                      <a:pt x="318" y="365"/>
                    </a:lnTo>
                    <a:lnTo>
                      <a:pt x="318" y="365"/>
                    </a:lnTo>
                    <a:lnTo>
                      <a:pt x="317" y="365"/>
                    </a:lnTo>
                    <a:lnTo>
                      <a:pt x="317" y="364"/>
                    </a:lnTo>
                    <a:lnTo>
                      <a:pt x="316" y="363"/>
                    </a:lnTo>
                    <a:lnTo>
                      <a:pt x="315" y="362"/>
                    </a:lnTo>
                    <a:lnTo>
                      <a:pt x="316" y="362"/>
                    </a:lnTo>
                    <a:lnTo>
                      <a:pt x="317" y="362"/>
                    </a:lnTo>
                    <a:lnTo>
                      <a:pt x="318" y="362"/>
                    </a:lnTo>
                    <a:lnTo>
                      <a:pt x="318" y="363"/>
                    </a:lnTo>
                    <a:lnTo>
                      <a:pt x="318" y="363"/>
                    </a:lnTo>
                    <a:lnTo>
                      <a:pt x="319" y="363"/>
                    </a:lnTo>
                    <a:lnTo>
                      <a:pt x="320" y="363"/>
                    </a:lnTo>
                    <a:lnTo>
                      <a:pt x="319" y="362"/>
                    </a:lnTo>
                    <a:lnTo>
                      <a:pt x="318" y="362"/>
                    </a:lnTo>
                    <a:lnTo>
                      <a:pt x="318" y="362"/>
                    </a:lnTo>
                    <a:lnTo>
                      <a:pt x="318" y="361"/>
                    </a:lnTo>
                    <a:lnTo>
                      <a:pt x="319" y="361"/>
                    </a:lnTo>
                    <a:lnTo>
                      <a:pt x="320" y="361"/>
                    </a:lnTo>
                    <a:lnTo>
                      <a:pt x="321" y="360"/>
                    </a:lnTo>
                    <a:lnTo>
                      <a:pt x="321" y="359"/>
                    </a:lnTo>
                    <a:lnTo>
                      <a:pt x="321" y="358"/>
                    </a:lnTo>
                    <a:lnTo>
                      <a:pt x="320" y="358"/>
                    </a:lnTo>
                    <a:lnTo>
                      <a:pt x="320" y="357"/>
                    </a:lnTo>
                    <a:lnTo>
                      <a:pt x="320" y="355"/>
                    </a:lnTo>
                    <a:lnTo>
                      <a:pt x="319" y="355"/>
                    </a:lnTo>
                    <a:lnTo>
                      <a:pt x="319" y="356"/>
                    </a:lnTo>
                    <a:lnTo>
                      <a:pt x="318" y="356"/>
                    </a:lnTo>
                    <a:lnTo>
                      <a:pt x="318" y="355"/>
                    </a:lnTo>
                    <a:lnTo>
                      <a:pt x="318" y="356"/>
                    </a:lnTo>
                    <a:lnTo>
                      <a:pt x="317" y="357"/>
                    </a:lnTo>
                    <a:lnTo>
                      <a:pt x="316" y="357"/>
                    </a:lnTo>
                    <a:lnTo>
                      <a:pt x="316" y="356"/>
                    </a:lnTo>
                    <a:lnTo>
                      <a:pt x="315" y="355"/>
                    </a:lnTo>
                    <a:lnTo>
                      <a:pt x="315" y="355"/>
                    </a:lnTo>
                    <a:lnTo>
                      <a:pt x="315" y="353"/>
                    </a:lnTo>
                    <a:lnTo>
                      <a:pt x="316" y="353"/>
                    </a:lnTo>
                    <a:lnTo>
                      <a:pt x="316" y="352"/>
                    </a:lnTo>
                    <a:lnTo>
                      <a:pt x="316" y="352"/>
                    </a:lnTo>
                    <a:lnTo>
                      <a:pt x="316" y="351"/>
                    </a:lnTo>
                    <a:lnTo>
                      <a:pt x="315" y="349"/>
                    </a:lnTo>
                    <a:lnTo>
                      <a:pt x="315" y="348"/>
                    </a:lnTo>
                    <a:lnTo>
                      <a:pt x="315" y="348"/>
                    </a:lnTo>
                    <a:lnTo>
                      <a:pt x="314" y="348"/>
                    </a:lnTo>
                    <a:lnTo>
                      <a:pt x="313" y="348"/>
                    </a:lnTo>
                    <a:lnTo>
                      <a:pt x="312" y="348"/>
                    </a:lnTo>
                    <a:lnTo>
                      <a:pt x="312" y="349"/>
                    </a:lnTo>
                    <a:lnTo>
                      <a:pt x="312" y="348"/>
                    </a:lnTo>
                    <a:lnTo>
                      <a:pt x="311" y="348"/>
                    </a:lnTo>
                    <a:lnTo>
                      <a:pt x="311" y="347"/>
                    </a:lnTo>
                    <a:lnTo>
                      <a:pt x="311" y="346"/>
                    </a:lnTo>
                    <a:lnTo>
                      <a:pt x="311" y="345"/>
                    </a:lnTo>
                    <a:lnTo>
                      <a:pt x="310" y="345"/>
                    </a:lnTo>
                    <a:lnTo>
                      <a:pt x="309" y="345"/>
                    </a:lnTo>
                    <a:lnTo>
                      <a:pt x="308" y="345"/>
                    </a:lnTo>
                    <a:lnTo>
                      <a:pt x="308" y="345"/>
                    </a:lnTo>
                    <a:lnTo>
                      <a:pt x="308" y="344"/>
                    </a:lnTo>
                    <a:lnTo>
                      <a:pt x="308" y="343"/>
                    </a:lnTo>
                    <a:lnTo>
                      <a:pt x="308" y="342"/>
                    </a:lnTo>
                    <a:lnTo>
                      <a:pt x="308" y="341"/>
                    </a:lnTo>
                    <a:lnTo>
                      <a:pt x="306" y="341"/>
                    </a:lnTo>
                    <a:lnTo>
                      <a:pt x="305" y="341"/>
                    </a:lnTo>
                    <a:lnTo>
                      <a:pt x="305" y="340"/>
                    </a:lnTo>
                    <a:lnTo>
                      <a:pt x="306" y="338"/>
                    </a:lnTo>
                    <a:lnTo>
                      <a:pt x="306" y="338"/>
                    </a:lnTo>
                    <a:lnTo>
                      <a:pt x="305" y="337"/>
                    </a:lnTo>
                    <a:lnTo>
                      <a:pt x="305" y="337"/>
                    </a:lnTo>
                    <a:lnTo>
                      <a:pt x="305" y="338"/>
                    </a:lnTo>
                    <a:lnTo>
                      <a:pt x="304" y="337"/>
                    </a:lnTo>
                    <a:lnTo>
                      <a:pt x="304" y="335"/>
                    </a:lnTo>
                    <a:lnTo>
                      <a:pt x="304" y="334"/>
                    </a:lnTo>
                    <a:lnTo>
                      <a:pt x="304" y="333"/>
                    </a:lnTo>
                    <a:lnTo>
                      <a:pt x="303" y="333"/>
                    </a:lnTo>
                    <a:lnTo>
                      <a:pt x="303" y="332"/>
                    </a:lnTo>
                    <a:lnTo>
                      <a:pt x="302" y="332"/>
                    </a:lnTo>
                    <a:lnTo>
                      <a:pt x="302" y="333"/>
                    </a:lnTo>
                    <a:lnTo>
                      <a:pt x="301" y="333"/>
                    </a:lnTo>
                    <a:lnTo>
                      <a:pt x="301" y="333"/>
                    </a:lnTo>
                    <a:lnTo>
                      <a:pt x="301" y="334"/>
                    </a:lnTo>
                    <a:lnTo>
                      <a:pt x="300" y="334"/>
                    </a:lnTo>
                    <a:lnTo>
                      <a:pt x="299" y="334"/>
                    </a:lnTo>
                    <a:lnTo>
                      <a:pt x="298" y="336"/>
                    </a:lnTo>
                    <a:lnTo>
                      <a:pt x="295" y="335"/>
                    </a:lnTo>
                    <a:lnTo>
                      <a:pt x="293" y="334"/>
                    </a:lnTo>
                    <a:lnTo>
                      <a:pt x="291" y="333"/>
                    </a:lnTo>
                    <a:lnTo>
                      <a:pt x="289" y="332"/>
                    </a:lnTo>
                    <a:lnTo>
                      <a:pt x="287" y="331"/>
                    </a:lnTo>
                    <a:lnTo>
                      <a:pt x="284" y="331"/>
                    </a:lnTo>
                    <a:lnTo>
                      <a:pt x="283" y="332"/>
                    </a:lnTo>
                    <a:lnTo>
                      <a:pt x="282" y="332"/>
                    </a:lnTo>
                    <a:lnTo>
                      <a:pt x="282" y="331"/>
                    </a:lnTo>
                    <a:lnTo>
                      <a:pt x="281" y="330"/>
                    </a:lnTo>
                    <a:lnTo>
                      <a:pt x="281" y="329"/>
                    </a:lnTo>
                    <a:lnTo>
                      <a:pt x="280" y="329"/>
                    </a:lnTo>
                    <a:lnTo>
                      <a:pt x="279" y="328"/>
                    </a:lnTo>
                    <a:lnTo>
                      <a:pt x="278" y="328"/>
                    </a:lnTo>
                    <a:lnTo>
                      <a:pt x="277" y="328"/>
                    </a:lnTo>
                    <a:lnTo>
                      <a:pt x="277" y="329"/>
                    </a:lnTo>
                    <a:lnTo>
                      <a:pt x="276" y="328"/>
                    </a:lnTo>
                    <a:lnTo>
                      <a:pt x="275" y="328"/>
                    </a:lnTo>
                    <a:lnTo>
                      <a:pt x="274" y="328"/>
                    </a:lnTo>
                    <a:lnTo>
                      <a:pt x="276" y="326"/>
                    </a:lnTo>
                    <a:lnTo>
                      <a:pt x="275" y="325"/>
                    </a:lnTo>
                    <a:lnTo>
                      <a:pt x="274" y="324"/>
                    </a:lnTo>
                    <a:lnTo>
                      <a:pt x="274" y="325"/>
                    </a:lnTo>
                    <a:lnTo>
                      <a:pt x="272" y="323"/>
                    </a:lnTo>
                    <a:lnTo>
                      <a:pt x="269" y="321"/>
                    </a:lnTo>
                    <a:lnTo>
                      <a:pt x="267" y="323"/>
                    </a:lnTo>
                    <a:lnTo>
                      <a:pt x="267" y="323"/>
                    </a:lnTo>
                    <a:lnTo>
                      <a:pt x="263" y="321"/>
                    </a:lnTo>
                    <a:lnTo>
                      <a:pt x="263" y="321"/>
                    </a:lnTo>
                    <a:lnTo>
                      <a:pt x="262" y="319"/>
                    </a:lnTo>
                    <a:lnTo>
                      <a:pt x="259" y="320"/>
                    </a:lnTo>
                    <a:lnTo>
                      <a:pt x="257" y="322"/>
                    </a:lnTo>
                    <a:lnTo>
                      <a:pt x="256" y="321"/>
                    </a:lnTo>
                    <a:lnTo>
                      <a:pt x="253" y="321"/>
                    </a:lnTo>
                    <a:lnTo>
                      <a:pt x="252" y="322"/>
                    </a:lnTo>
                    <a:lnTo>
                      <a:pt x="251" y="320"/>
                    </a:lnTo>
                    <a:lnTo>
                      <a:pt x="252" y="319"/>
                    </a:lnTo>
                    <a:lnTo>
                      <a:pt x="249" y="319"/>
                    </a:lnTo>
                    <a:lnTo>
                      <a:pt x="250" y="317"/>
                    </a:lnTo>
                    <a:lnTo>
                      <a:pt x="249" y="317"/>
                    </a:lnTo>
                    <a:lnTo>
                      <a:pt x="246" y="317"/>
                    </a:lnTo>
                    <a:lnTo>
                      <a:pt x="244" y="317"/>
                    </a:lnTo>
                    <a:lnTo>
                      <a:pt x="243" y="319"/>
                    </a:lnTo>
                    <a:lnTo>
                      <a:pt x="243" y="319"/>
                    </a:lnTo>
                    <a:lnTo>
                      <a:pt x="243" y="320"/>
                    </a:lnTo>
                    <a:lnTo>
                      <a:pt x="241" y="320"/>
                    </a:lnTo>
                    <a:lnTo>
                      <a:pt x="240" y="320"/>
                    </a:lnTo>
                    <a:lnTo>
                      <a:pt x="239" y="317"/>
                    </a:lnTo>
                    <a:lnTo>
                      <a:pt x="237" y="317"/>
                    </a:lnTo>
                    <a:lnTo>
                      <a:pt x="235" y="317"/>
                    </a:lnTo>
                    <a:lnTo>
                      <a:pt x="235" y="314"/>
                    </a:lnTo>
                    <a:lnTo>
                      <a:pt x="233" y="315"/>
                    </a:lnTo>
                    <a:lnTo>
                      <a:pt x="233" y="314"/>
                    </a:lnTo>
                    <a:lnTo>
                      <a:pt x="232" y="314"/>
                    </a:lnTo>
                    <a:lnTo>
                      <a:pt x="231" y="314"/>
                    </a:lnTo>
                    <a:lnTo>
                      <a:pt x="229" y="314"/>
                    </a:lnTo>
                    <a:lnTo>
                      <a:pt x="227" y="312"/>
                    </a:lnTo>
                    <a:lnTo>
                      <a:pt x="225" y="315"/>
                    </a:lnTo>
                    <a:lnTo>
                      <a:pt x="224" y="314"/>
                    </a:lnTo>
                    <a:lnTo>
                      <a:pt x="222" y="314"/>
                    </a:lnTo>
                    <a:lnTo>
                      <a:pt x="220" y="313"/>
                    </a:lnTo>
                    <a:lnTo>
                      <a:pt x="219" y="311"/>
                    </a:lnTo>
                    <a:lnTo>
                      <a:pt x="218" y="310"/>
                    </a:lnTo>
                    <a:lnTo>
                      <a:pt x="215" y="310"/>
                    </a:lnTo>
                    <a:lnTo>
                      <a:pt x="214" y="311"/>
                    </a:lnTo>
                    <a:lnTo>
                      <a:pt x="213" y="312"/>
                    </a:lnTo>
                    <a:lnTo>
                      <a:pt x="212" y="310"/>
                    </a:lnTo>
                    <a:lnTo>
                      <a:pt x="210" y="307"/>
                    </a:lnTo>
                    <a:lnTo>
                      <a:pt x="209" y="306"/>
                    </a:lnTo>
                    <a:lnTo>
                      <a:pt x="210" y="304"/>
                    </a:lnTo>
                    <a:lnTo>
                      <a:pt x="210" y="303"/>
                    </a:lnTo>
                    <a:lnTo>
                      <a:pt x="211" y="303"/>
                    </a:lnTo>
                    <a:lnTo>
                      <a:pt x="211" y="303"/>
                    </a:lnTo>
                    <a:lnTo>
                      <a:pt x="211" y="301"/>
                    </a:lnTo>
                    <a:lnTo>
                      <a:pt x="209" y="300"/>
                    </a:lnTo>
                    <a:lnTo>
                      <a:pt x="208" y="299"/>
                    </a:lnTo>
                    <a:lnTo>
                      <a:pt x="206" y="296"/>
                    </a:lnTo>
                    <a:lnTo>
                      <a:pt x="201" y="293"/>
                    </a:lnTo>
                    <a:lnTo>
                      <a:pt x="200" y="293"/>
                    </a:lnTo>
                    <a:lnTo>
                      <a:pt x="199" y="295"/>
                    </a:lnTo>
                    <a:lnTo>
                      <a:pt x="197" y="296"/>
                    </a:lnTo>
                    <a:lnTo>
                      <a:pt x="194" y="295"/>
                    </a:lnTo>
                    <a:lnTo>
                      <a:pt x="194" y="293"/>
                    </a:lnTo>
                    <a:lnTo>
                      <a:pt x="194" y="293"/>
                    </a:lnTo>
                    <a:lnTo>
                      <a:pt x="192" y="293"/>
                    </a:lnTo>
                    <a:lnTo>
                      <a:pt x="190" y="291"/>
                    </a:lnTo>
                    <a:lnTo>
                      <a:pt x="188" y="290"/>
                    </a:lnTo>
                    <a:lnTo>
                      <a:pt x="187" y="290"/>
                    </a:lnTo>
                    <a:lnTo>
                      <a:pt x="187" y="289"/>
                    </a:lnTo>
                    <a:lnTo>
                      <a:pt x="186" y="288"/>
                    </a:lnTo>
                    <a:lnTo>
                      <a:pt x="185" y="288"/>
                    </a:lnTo>
                    <a:lnTo>
                      <a:pt x="184" y="289"/>
                    </a:lnTo>
                    <a:lnTo>
                      <a:pt x="184" y="286"/>
                    </a:lnTo>
                    <a:lnTo>
                      <a:pt x="184" y="285"/>
                    </a:lnTo>
                    <a:lnTo>
                      <a:pt x="184" y="283"/>
                    </a:lnTo>
                    <a:lnTo>
                      <a:pt x="183" y="282"/>
                    </a:lnTo>
                    <a:lnTo>
                      <a:pt x="181" y="280"/>
                    </a:lnTo>
                    <a:lnTo>
                      <a:pt x="181" y="280"/>
                    </a:lnTo>
                    <a:lnTo>
                      <a:pt x="181" y="282"/>
                    </a:lnTo>
                    <a:lnTo>
                      <a:pt x="181" y="283"/>
                    </a:lnTo>
                    <a:lnTo>
                      <a:pt x="180" y="283"/>
                    </a:lnTo>
                    <a:lnTo>
                      <a:pt x="177" y="283"/>
                    </a:lnTo>
                    <a:lnTo>
                      <a:pt x="176" y="280"/>
                    </a:lnTo>
                    <a:lnTo>
                      <a:pt x="177" y="279"/>
                    </a:lnTo>
                    <a:lnTo>
                      <a:pt x="175" y="277"/>
                    </a:lnTo>
                    <a:lnTo>
                      <a:pt x="175" y="278"/>
                    </a:lnTo>
                    <a:lnTo>
                      <a:pt x="173" y="279"/>
                    </a:lnTo>
                    <a:lnTo>
                      <a:pt x="171" y="279"/>
                    </a:lnTo>
                    <a:lnTo>
                      <a:pt x="171" y="277"/>
                    </a:lnTo>
                    <a:lnTo>
                      <a:pt x="170" y="275"/>
                    </a:lnTo>
                    <a:lnTo>
                      <a:pt x="167" y="272"/>
                    </a:lnTo>
                    <a:lnTo>
                      <a:pt x="164" y="270"/>
                    </a:lnTo>
                    <a:lnTo>
                      <a:pt x="161" y="271"/>
                    </a:lnTo>
                    <a:lnTo>
                      <a:pt x="160" y="270"/>
                    </a:lnTo>
                    <a:lnTo>
                      <a:pt x="160" y="268"/>
                    </a:lnTo>
                    <a:lnTo>
                      <a:pt x="158" y="266"/>
                    </a:lnTo>
                    <a:lnTo>
                      <a:pt x="158" y="265"/>
                    </a:lnTo>
                    <a:lnTo>
                      <a:pt x="157" y="264"/>
                    </a:lnTo>
                    <a:lnTo>
                      <a:pt x="156" y="264"/>
                    </a:lnTo>
                    <a:lnTo>
                      <a:pt x="154" y="262"/>
                    </a:lnTo>
                    <a:lnTo>
                      <a:pt x="153" y="261"/>
                    </a:lnTo>
                    <a:lnTo>
                      <a:pt x="154" y="259"/>
                    </a:lnTo>
                    <a:lnTo>
                      <a:pt x="153" y="258"/>
                    </a:lnTo>
                    <a:lnTo>
                      <a:pt x="152" y="256"/>
                    </a:lnTo>
                    <a:lnTo>
                      <a:pt x="150" y="254"/>
                    </a:lnTo>
                    <a:lnTo>
                      <a:pt x="149" y="249"/>
                    </a:lnTo>
                    <a:lnTo>
                      <a:pt x="151" y="246"/>
                    </a:lnTo>
                    <a:lnTo>
                      <a:pt x="155" y="242"/>
                    </a:lnTo>
                    <a:lnTo>
                      <a:pt x="158" y="238"/>
                    </a:lnTo>
                    <a:lnTo>
                      <a:pt x="159" y="234"/>
                    </a:lnTo>
                    <a:lnTo>
                      <a:pt x="159" y="230"/>
                    </a:lnTo>
                    <a:lnTo>
                      <a:pt x="159" y="227"/>
                    </a:lnTo>
                    <a:lnTo>
                      <a:pt x="159" y="224"/>
                    </a:lnTo>
                    <a:lnTo>
                      <a:pt x="159" y="221"/>
                    </a:lnTo>
                    <a:lnTo>
                      <a:pt x="156" y="223"/>
                    </a:lnTo>
                    <a:lnTo>
                      <a:pt x="148" y="224"/>
                    </a:lnTo>
                    <a:lnTo>
                      <a:pt x="145" y="227"/>
                    </a:lnTo>
                    <a:lnTo>
                      <a:pt x="140" y="230"/>
                    </a:lnTo>
                    <a:lnTo>
                      <a:pt x="139" y="231"/>
                    </a:lnTo>
                    <a:lnTo>
                      <a:pt x="137" y="233"/>
                    </a:lnTo>
                    <a:lnTo>
                      <a:pt x="128" y="245"/>
                    </a:lnTo>
                    <a:lnTo>
                      <a:pt x="125" y="246"/>
                    </a:lnTo>
                    <a:lnTo>
                      <a:pt x="119" y="248"/>
                    </a:lnTo>
                    <a:lnTo>
                      <a:pt x="114" y="250"/>
                    </a:lnTo>
                    <a:lnTo>
                      <a:pt x="111" y="252"/>
                    </a:lnTo>
                    <a:lnTo>
                      <a:pt x="104" y="245"/>
                    </a:lnTo>
                    <a:lnTo>
                      <a:pt x="101" y="245"/>
                    </a:lnTo>
                    <a:lnTo>
                      <a:pt x="100" y="244"/>
                    </a:lnTo>
                    <a:lnTo>
                      <a:pt x="98" y="244"/>
                    </a:lnTo>
                    <a:lnTo>
                      <a:pt x="94" y="243"/>
                    </a:lnTo>
                    <a:lnTo>
                      <a:pt x="93" y="242"/>
                    </a:lnTo>
                    <a:lnTo>
                      <a:pt x="91" y="235"/>
                    </a:lnTo>
                    <a:lnTo>
                      <a:pt x="91" y="233"/>
                    </a:lnTo>
                    <a:lnTo>
                      <a:pt x="89" y="231"/>
                    </a:lnTo>
                    <a:lnTo>
                      <a:pt x="88" y="231"/>
                    </a:lnTo>
                    <a:lnTo>
                      <a:pt x="87" y="230"/>
                    </a:lnTo>
                    <a:lnTo>
                      <a:pt x="85" y="229"/>
                    </a:lnTo>
                    <a:lnTo>
                      <a:pt x="84" y="228"/>
                    </a:lnTo>
                    <a:lnTo>
                      <a:pt x="84" y="226"/>
                    </a:lnTo>
                    <a:lnTo>
                      <a:pt x="83" y="225"/>
                    </a:lnTo>
                    <a:lnTo>
                      <a:pt x="82" y="225"/>
                    </a:lnTo>
                    <a:lnTo>
                      <a:pt x="81" y="225"/>
                    </a:lnTo>
                    <a:lnTo>
                      <a:pt x="60" y="215"/>
                    </a:lnTo>
                    <a:lnTo>
                      <a:pt x="53" y="213"/>
                    </a:lnTo>
                    <a:lnTo>
                      <a:pt x="51" y="210"/>
                    </a:lnTo>
                    <a:lnTo>
                      <a:pt x="50" y="211"/>
                    </a:lnTo>
                    <a:lnTo>
                      <a:pt x="46" y="211"/>
                    </a:lnTo>
                    <a:lnTo>
                      <a:pt x="43" y="213"/>
                    </a:lnTo>
                    <a:lnTo>
                      <a:pt x="42" y="214"/>
                    </a:lnTo>
                    <a:lnTo>
                      <a:pt x="42" y="215"/>
                    </a:lnTo>
                    <a:lnTo>
                      <a:pt x="36" y="225"/>
                    </a:lnTo>
                    <a:lnTo>
                      <a:pt x="34" y="224"/>
                    </a:lnTo>
                    <a:lnTo>
                      <a:pt x="20" y="231"/>
                    </a:lnTo>
                    <a:lnTo>
                      <a:pt x="19" y="231"/>
                    </a:lnTo>
                    <a:lnTo>
                      <a:pt x="19" y="229"/>
                    </a:lnTo>
                    <a:lnTo>
                      <a:pt x="19" y="228"/>
                    </a:lnTo>
                    <a:lnTo>
                      <a:pt x="22" y="227"/>
                    </a:lnTo>
                    <a:lnTo>
                      <a:pt x="22" y="224"/>
                    </a:lnTo>
                    <a:lnTo>
                      <a:pt x="21" y="224"/>
                    </a:lnTo>
                    <a:lnTo>
                      <a:pt x="19" y="224"/>
                    </a:lnTo>
                    <a:lnTo>
                      <a:pt x="17" y="224"/>
                    </a:lnTo>
                    <a:lnTo>
                      <a:pt x="15" y="227"/>
                    </a:lnTo>
                    <a:lnTo>
                      <a:pt x="12" y="226"/>
                    </a:lnTo>
                    <a:lnTo>
                      <a:pt x="11" y="225"/>
                    </a:lnTo>
                    <a:lnTo>
                      <a:pt x="10" y="224"/>
                    </a:lnTo>
                    <a:lnTo>
                      <a:pt x="10" y="223"/>
                    </a:lnTo>
                    <a:lnTo>
                      <a:pt x="9" y="222"/>
                    </a:lnTo>
                    <a:lnTo>
                      <a:pt x="10" y="221"/>
                    </a:lnTo>
                    <a:lnTo>
                      <a:pt x="11" y="221"/>
                    </a:lnTo>
                    <a:lnTo>
                      <a:pt x="11" y="219"/>
                    </a:lnTo>
                    <a:lnTo>
                      <a:pt x="11" y="218"/>
                    </a:lnTo>
                    <a:lnTo>
                      <a:pt x="9" y="218"/>
                    </a:lnTo>
                    <a:lnTo>
                      <a:pt x="8" y="217"/>
                    </a:lnTo>
                    <a:lnTo>
                      <a:pt x="7" y="215"/>
                    </a:lnTo>
                    <a:lnTo>
                      <a:pt x="6" y="216"/>
                    </a:lnTo>
                    <a:lnTo>
                      <a:pt x="5" y="216"/>
                    </a:lnTo>
                    <a:lnTo>
                      <a:pt x="6" y="215"/>
                    </a:lnTo>
                    <a:lnTo>
                      <a:pt x="8" y="214"/>
                    </a:lnTo>
                    <a:lnTo>
                      <a:pt x="9" y="214"/>
                    </a:lnTo>
                    <a:lnTo>
                      <a:pt x="11" y="214"/>
                    </a:lnTo>
                    <a:lnTo>
                      <a:pt x="8" y="213"/>
                    </a:lnTo>
                    <a:lnTo>
                      <a:pt x="7" y="211"/>
                    </a:lnTo>
                    <a:lnTo>
                      <a:pt x="8" y="210"/>
                    </a:lnTo>
                    <a:lnTo>
                      <a:pt x="11" y="209"/>
                    </a:lnTo>
                    <a:lnTo>
                      <a:pt x="12" y="207"/>
                    </a:lnTo>
                    <a:lnTo>
                      <a:pt x="18" y="207"/>
                    </a:lnTo>
                    <a:lnTo>
                      <a:pt x="18" y="207"/>
                    </a:lnTo>
                    <a:lnTo>
                      <a:pt x="17" y="205"/>
                    </a:lnTo>
                    <a:lnTo>
                      <a:pt x="16" y="202"/>
                    </a:lnTo>
                    <a:lnTo>
                      <a:pt x="17" y="200"/>
                    </a:lnTo>
                    <a:lnTo>
                      <a:pt x="14" y="199"/>
                    </a:lnTo>
                    <a:lnTo>
                      <a:pt x="13" y="198"/>
                    </a:lnTo>
                    <a:lnTo>
                      <a:pt x="12" y="197"/>
                    </a:lnTo>
                    <a:lnTo>
                      <a:pt x="10" y="195"/>
                    </a:lnTo>
                    <a:lnTo>
                      <a:pt x="8" y="195"/>
                    </a:lnTo>
                    <a:lnTo>
                      <a:pt x="5" y="195"/>
                    </a:lnTo>
                    <a:lnTo>
                      <a:pt x="5" y="194"/>
                    </a:lnTo>
                    <a:lnTo>
                      <a:pt x="6" y="192"/>
                    </a:lnTo>
                    <a:lnTo>
                      <a:pt x="5" y="190"/>
                    </a:lnTo>
                    <a:lnTo>
                      <a:pt x="2" y="190"/>
                    </a:lnTo>
                    <a:lnTo>
                      <a:pt x="2" y="188"/>
                    </a:lnTo>
                    <a:lnTo>
                      <a:pt x="2" y="186"/>
                    </a:lnTo>
                    <a:lnTo>
                      <a:pt x="0" y="185"/>
                    </a:lnTo>
                    <a:lnTo>
                      <a:pt x="0" y="184"/>
                    </a:lnTo>
                    <a:lnTo>
                      <a:pt x="0" y="183"/>
                    </a:lnTo>
                    <a:lnTo>
                      <a:pt x="1" y="182"/>
                    </a:lnTo>
                    <a:lnTo>
                      <a:pt x="3" y="180"/>
                    </a:lnTo>
                    <a:lnTo>
                      <a:pt x="4" y="180"/>
                    </a:lnTo>
                    <a:lnTo>
                      <a:pt x="5" y="179"/>
                    </a:lnTo>
                    <a:lnTo>
                      <a:pt x="8" y="177"/>
                    </a:lnTo>
                    <a:lnTo>
                      <a:pt x="8" y="175"/>
                    </a:lnTo>
                    <a:lnTo>
                      <a:pt x="8" y="173"/>
                    </a:lnTo>
                    <a:lnTo>
                      <a:pt x="8" y="172"/>
                    </a:lnTo>
                    <a:lnTo>
                      <a:pt x="5" y="170"/>
                    </a:lnTo>
                    <a:lnTo>
                      <a:pt x="5" y="169"/>
                    </a:lnTo>
                    <a:lnTo>
                      <a:pt x="5" y="167"/>
                    </a:lnTo>
                    <a:lnTo>
                      <a:pt x="5" y="166"/>
                    </a:lnTo>
                    <a:lnTo>
                      <a:pt x="5" y="166"/>
                    </a:lnTo>
                    <a:lnTo>
                      <a:pt x="2" y="166"/>
                    </a:lnTo>
                    <a:lnTo>
                      <a:pt x="2" y="163"/>
                    </a:lnTo>
                    <a:lnTo>
                      <a:pt x="1" y="162"/>
                    </a:lnTo>
                    <a:lnTo>
                      <a:pt x="1" y="161"/>
                    </a:lnTo>
                    <a:lnTo>
                      <a:pt x="3" y="159"/>
                    </a:lnTo>
                    <a:lnTo>
                      <a:pt x="2" y="158"/>
                    </a:lnTo>
                    <a:lnTo>
                      <a:pt x="4" y="157"/>
                    </a:lnTo>
                    <a:lnTo>
                      <a:pt x="4" y="155"/>
                    </a:lnTo>
                    <a:lnTo>
                      <a:pt x="3" y="154"/>
                    </a:lnTo>
                    <a:lnTo>
                      <a:pt x="2" y="154"/>
                    </a:lnTo>
                    <a:lnTo>
                      <a:pt x="3" y="154"/>
                    </a:lnTo>
                    <a:lnTo>
                      <a:pt x="3" y="153"/>
                    </a:lnTo>
                    <a:lnTo>
                      <a:pt x="4" y="152"/>
                    </a:lnTo>
                    <a:lnTo>
                      <a:pt x="5" y="152"/>
                    </a:lnTo>
                    <a:lnTo>
                      <a:pt x="7" y="151"/>
                    </a:lnTo>
                    <a:lnTo>
                      <a:pt x="8" y="152"/>
                    </a:lnTo>
                    <a:lnTo>
                      <a:pt x="8" y="151"/>
                    </a:lnTo>
                    <a:lnTo>
                      <a:pt x="9" y="150"/>
                    </a:lnTo>
                    <a:lnTo>
                      <a:pt x="10" y="150"/>
                    </a:lnTo>
                    <a:lnTo>
                      <a:pt x="11" y="149"/>
                    </a:lnTo>
                    <a:lnTo>
                      <a:pt x="12" y="149"/>
                    </a:lnTo>
                    <a:lnTo>
                      <a:pt x="12" y="148"/>
                    </a:lnTo>
                    <a:lnTo>
                      <a:pt x="12" y="145"/>
                    </a:lnTo>
                    <a:lnTo>
                      <a:pt x="13" y="143"/>
                    </a:lnTo>
                    <a:lnTo>
                      <a:pt x="13" y="140"/>
                    </a:lnTo>
                    <a:lnTo>
                      <a:pt x="12" y="138"/>
                    </a:lnTo>
                    <a:lnTo>
                      <a:pt x="12" y="136"/>
                    </a:lnTo>
                    <a:lnTo>
                      <a:pt x="12" y="134"/>
                    </a:lnTo>
                    <a:lnTo>
                      <a:pt x="14" y="134"/>
                    </a:lnTo>
                    <a:lnTo>
                      <a:pt x="14" y="133"/>
                    </a:lnTo>
                    <a:lnTo>
                      <a:pt x="15" y="133"/>
                    </a:lnTo>
                    <a:lnTo>
                      <a:pt x="15" y="132"/>
                    </a:lnTo>
                    <a:lnTo>
                      <a:pt x="16" y="132"/>
                    </a:lnTo>
                    <a:lnTo>
                      <a:pt x="17" y="132"/>
                    </a:lnTo>
                    <a:lnTo>
                      <a:pt x="19" y="131"/>
                    </a:lnTo>
                    <a:lnTo>
                      <a:pt x="20" y="131"/>
                    </a:lnTo>
                    <a:lnTo>
                      <a:pt x="21" y="132"/>
                    </a:lnTo>
                    <a:lnTo>
                      <a:pt x="22" y="131"/>
                    </a:lnTo>
                    <a:lnTo>
                      <a:pt x="22" y="131"/>
                    </a:lnTo>
                    <a:lnTo>
                      <a:pt x="25" y="131"/>
                    </a:lnTo>
                    <a:lnTo>
                      <a:pt x="26" y="131"/>
                    </a:lnTo>
                    <a:lnTo>
                      <a:pt x="26" y="131"/>
                    </a:lnTo>
                    <a:lnTo>
                      <a:pt x="27" y="131"/>
                    </a:lnTo>
                    <a:lnTo>
                      <a:pt x="29" y="129"/>
                    </a:lnTo>
                    <a:lnTo>
                      <a:pt x="30" y="128"/>
                    </a:lnTo>
                    <a:lnTo>
                      <a:pt x="32" y="128"/>
                    </a:lnTo>
                    <a:lnTo>
                      <a:pt x="32" y="127"/>
                    </a:lnTo>
                    <a:lnTo>
                      <a:pt x="33" y="126"/>
                    </a:lnTo>
                    <a:lnTo>
                      <a:pt x="34" y="124"/>
                    </a:lnTo>
                    <a:lnTo>
                      <a:pt x="36" y="124"/>
                    </a:lnTo>
                    <a:lnTo>
                      <a:pt x="36" y="123"/>
                    </a:lnTo>
                    <a:lnTo>
                      <a:pt x="37" y="121"/>
                    </a:lnTo>
                    <a:lnTo>
                      <a:pt x="38" y="121"/>
                    </a:lnTo>
                    <a:lnTo>
                      <a:pt x="39" y="121"/>
                    </a:lnTo>
                    <a:lnTo>
                      <a:pt x="40" y="120"/>
                    </a:lnTo>
                    <a:lnTo>
                      <a:pt x="41" y="119"/>
                    </a:lnTo>
                    <a:lnTo>
                      <a:pt x="43" y="118"/>
                    </a:lnTo>
                    <a:lnTo>
                      <a:pt x="43" y="117"/>
                    </a:lnTo>
                    <a:lnTo>
                      <a:pt x="44" y="117"/>
                    </a:lnTo>
                    <a:lnTo>
                      <a:pt x="45" y="116"/>
                    </a:lnTo>
                    <a:lnTo>
                      <a:pt x="46" y="115"/>
                    </a:lnTo>
                    <a:lnTo>
                      <a:pt x="46" y="114"/>
                    </a:lnTo>
                    <a:lnTo>
                      <a:pt x="47" y="114"/>
                    </a:lnTo>
                    <a:lnTo>
                      <a:pt x="50" y="114"/>
                    </a:lnTo>
                    <a:lnTo>
                      <a:pt x="51" y="114"/>
                    </a:lnTo>
                    <a:lnTo>
                      <a:pt x="52" y="114"/>
                    </a:lnTo>
                    <a:lnTo>
                      <a:pt x="53" y="112"/>
                    </a:lnTo>
                    <a:lnTo>
                      <a:pt x="54" y="111"/>
                    </a:lnTo>
                    <a:lnTo>
                      <a:pt x="55" y="109"/>
                    </a:lnTo>
                    <a:lnTo>
                      <a:pt x="57" y="108"/>
                    </a:lnTo>
                    <a:lnTo>
                      <a:pt x="57" y="106"/>
                    </a:lnTo>
                    <a:lnTo>
                      <a:pt x="57" y="104"/>
                    </a:lnTo>
                    <a:lnTo>
                      <a:pt x="74" y="93"/>
                    </a:lnTo>
                    <a:lnTo>
                      <a:pt x="81" y="92"/>
                    </a:lnTo>
                    <a:lnTo>
                      <a:pt x="81" y="90"/>
                    </a:lnTo>
                    <a:lnTo>
                      <a:pt x="80" y="89"/>
                    </a:lnTo>
                    <a:lnTo>
                      <a:pt x="79" y="86"/>
                    </a:lnTo>
                    <a:lnTo>
                      <a:pt x="77" y="83"/>
                    </a:lnTo>
                    <a:lnTo>
                      <a:pt x="75" y="81"/>
                    </a:lnTo>
                    <a:lnTo>
                      <a:pt x="73" y="79"/>
                    </a:lnTo>
                    <a:lnTo>
                      <a:pt x="70" y="76"/>
                    </a:lnTo>
                    <a:lnTo>
                      <a:pt x="69" y="75"/>
                    </a:lnTo>
                    <a:lnTo>
                      <a:pt x="67" y="72"/>
                    </a:lnTo>
                    <a:lnTo>
                      <a:pt x="63" y="66"/>
                    </a:lnTo>
                    <a:lnTo>
                      <a:pt x="63" y="66"/>
                    </a:lnTo>
                    <a:lnTo>
                      <a:pt x="61" y="65"/>
                    </a:lnTo>
                    <a:lnTo>
                      <a:pt x="63" y="64"/>
                    </a:lnTo>
                    <a:lnTo>
                      <a:pt x="66" y="63"/>
                    </a:lnTo>
                    <a:lnTo>
                      <a:pt x="67" y="62"/>
                    </a:lnTo>
                    <a:lnTo>
                      <a:pt x="69" y="62"/>
                    </a:lnTo>
                    <a:lnTo>
                      <a:pt x="72" y="62"/>
                    </a:lnTo>
                    <a:lnTo>
                      <a:pt x="75" y="61"/>
                    </a:lnTo>
                    <a:lnTo>
                      <a:pt x="76" y="59"/>
                    </a:lnTo>
                    <a:lnTo>
                      <a:pt x="79" y="57"/>
                    </a:lnTo>
                    <a:lnTo>
                      <a:pt x="84" y="58"/>
                    </a:lnTo>
                    <a:lnTo>
                      <a:pt x="86" y="58"/>
                    </a:lnTo>
                    <a:lnTo>
                      <a:pt x="88" y="59"/>
                    </a:lnTo>
                    <a:lnTo>
                      <a:pt x="88" y="58"/>
                    </a:lnTo>
                    <a:lnTo>
                      <a:pt x="91" y="57"/>
                    </a:lnTo>
                    <a:lnTo>
                      <a:pt x="93" y="56"/>
                    </a:lnTo>
                    <a:lnTo>
                      <a:pt x="94" y="56"/>
                    </a:lnTo>
                    <a:lnTo>
                      <a:pt x="96" y="55"/>
                    </a:lnTo>
                    <a:lnTo>
                      <a:pt x="92" y="41"/>
                    </a:lnTo>
                    <a:lnTo>
                      <a:pt x="91" y="39"/>
                    </a:lnTo>
                    <a:lnTo>
                      <a:pt x="89" y="27"/>
                    </a:lnTo>
                    <a:lnTo>
                      <a:pt x="88" y="22"/>
                    </a:lnTo>
                    <a:lnTo>
                      <a:pt x="84" y="7"/>
                    </a:lnTo>
                    <a:lnTo>
                      <a:pt x="84" y="3"/>
                    </a:lnTo>
                    <a:lnTo>
                      <a:pt x="85" y="0"/>
                    </a:lnTo>
                    <a:lnTo>
                      <a:pt x="86" y="0"/>
                    </a:lnTo>
                    <a:lnTo>
                      <a:pt x="87" y="1"/>
                    </a:lnTo>
                    <a:lnTo>
                      <a:pt x="88" y="1"/>
                    </a:lnTo>
                    <a:lnTo>
                      <a:pt x="91" y="4"/>
                    </a:lnTo>
                    <a:lnTo>
                      <a:pt x="92" y="5"/>
                    </a:lnTo>
                    <a:lnTo>
                      <a:pt x="92" y="4"/>
                    </a:lnTo>
                    <a:lnTo>
                      <a:pt x="94" y="4"/>
                    </a:lnTo>
                    <a:lnTo>
                      <a:pt x="94" y="5"/>
                    </a:lnTo>
                    <a:lnTo>
                      <a:pt x="94" y="6"/>
                    </a:lnTo>
                    <a:lnTo>
                      <a:pt x="95" y="6"/>
                    </a:lnTo>
                    <a:lnTo>
                      <a:pt x="96" y="6"/>
                    </a:lnTo>
                    <a:lnTo>
                      <a:pt x="97" y="6"/>
                    </a:lnTo>
                    <a:lnTo>
                      <a:pt x="97" y="7"/>
                    </a:lnTo>
                    <a:lnTo>
                      <a:pt x="98" y="6"/>
                    </a:lnTo>
                    <a:lnTo>
                      <a:pt x="98" y="6"/>
                    </a:lnTo>
                    <a:lnTo>
                      <a:pt x="98" y="7"/>
                    </a:lnTo>
                    <a:lnTo>
                      <a:pt x="98" y="8"/>
                    </a:lnTo>
                    <a:lnTo>
                      <a:pt x="99" y="7"/>
                    </a:lnTo>
                    <a:lnTo>
                      <a:pt x="100" y="8"/>
                    </a:lnTo>
                    <a:lnTo>
                      <a:pt x="101" y="7"/>
                    </a:lnTo>
                    <a:lnTo>
                      <a:pt x="102" y="7"/>
                    </a:lnTo>
                    <a:lnTo>
                      <a:pt x="103" y="7"/>
                    </a:lnTo>
                    <a:lnTo>
                      <a:pt x="104" y="9"/>
                    </a:lnTo>
                    <a:lnTo>
                      <a:pt x="104" y="10"/>
                    </a:lnTo>
                    <a:lnTo>
                      <a:pt x="104" y="10"/>
                    </a:lnTo>
                    <a:lnTo>
                      <a:pt x="105" y="10"/>
                    </a:lnTo>
                    <a:lnTo>
                      <a:pt x="105" y="10"/>
                    </a:lnTo>
                    <a:lnTo>
                      <a:pt x="106" y="10"/>
                    </a:lnTo>
                    <a:lnTo>
                      <a:pt x="107" y="10"/>
                    </a:lnTo>
                    <a:lnTo>
                      <a:pt x="108" y="11"/>
                    </a:lnTo>
                    <a:lnTo>
                      <a:pt x="108" y="12"/>
                    </a:lnTo>
                    <a:lnTo>
                      <a:pt x="108" y="13"/>
                    </a:lnTo>
                    <a:lnTo>
                      <a:pt x="109" y="13"/>
                    </a:lnTo>
                    <a:lnTo>
                      <a:pt x="109" y="14"/>
                    </a:lnTo>
                    <a:lnTo>
                      <a:pt x="110" y="14"/>
                    </a:lnTo>
                    <a:lnTo>
                      <a:pt x="111" y="13"/>
                    </a:lnTo>
                    <a:lnTo>
                      <a:pt x="112" y="13"/>
                    </a:lnTo>
                    <a:lnTo>
                      <a:pt x="112" y="14"/>
                    </a:lnTo>
                    <a:lnTo>
                      <a:pt x="114" y="14"/>
                    </a:lnTo>
                    <a:lnTo>
                      <a:pt x="115" y="14"/>
                    </a:lnTo>
                    <a:lnTo>
                      <a:pt x="115" y="14"/>
                    </a:lnTo>
                    <a:lnTo>
                      <a:pt x="115" y="14"/>
                    </a:lnTo>
                    <a:lnTo>
                      <a:pt x="115" y="13"/>
                    </a:lnTo>
                    <a:lnTo>
                      <a:pt x="116" y="13"/>
                    </a:lnTo>
                    <a:lnTo>
                      <a:pt x="117" y="13"/>
                    </a:lnTo>
                    <a:lnTo>
                      <a:pt x="119" y="13"/>
                    </a:lnTo>
                    <a:lnTo>
                      <a:pt x="119" y="14"/>
                    </a:lnTo>
                    <a:lnTo>
                      <a:pt x="119" y="14"/>
                    </a:lnTo>
                    <a:lnTo>
                      <a:pt x="119" y="15"/>
                    </a:lnTo>
                    <a:lnTo>
                      <a:pt x="119" y="16"/>
                    </a:lnTo>
                    <a:lnTo>
                      <a:pt x="118" y="16"/>
                    </a:lnTo>
                    <a:lnTo>
                      <a:pt x="118" y="17"/>
                    </a:lnTo>
                    <a:lnTo>
                      <a:pt x="119" y="18"/>
                    </a:lnTo>
                    <a:lnTo>
                      <a:pt x="119" y="18"/>
                    </a:lnTo>
                    <a:lnTo>
                      <a:pt x="119" y="17"/>
                    </a:lnTo>
                    <a:lnTo>
                      <a:pt x="121" y="18"/>
                    </a:lnTo>
                    <a:lnTo>
                      <a:pt x="122" y="19"/>
                    </a:lnTo>
                    <a:lnTo>
                      <a:pt x="122" y="20"/>
                    </a:lnTo>
                    <a:lnTo>
                      <a:pt x="122" y="19"/>
                    </a:lnTo>
                    <a:lnTo>
                      <a:pt x="123" y="19"/>
                    </a:lnTo>
                    <a:lnTo>
                      <a:pt x="125" y="20"/>
                    </a:lnTo>
                    <a:lnTo>
                      <a:pt x="125" y="21"/>
                    </a:lnTo>
                    <a:lnTo>
                      <a:pt x="126" y="21"/>
                    </a:lnTo>
                    <a:lnTo>
                      <a:pt x="125" y="21"/>
                    </a:lnTo>
                    <a:lnTo>
                      <a:pt x="125" y="22"/>
                    </a:lnTo>
                    <a:lnTo>
                      <a:pt x="125" y="23"/>
                    </a:lnTo>
                    <a:lnTo>
                      <a:pt x="124" y="24"/>
                    </a:lnTo>
                    <a:lnTo>
                      <a:pt x="123" y="24"/>
                    </a:lnTo>
                    <a:lnTo>
                      <a:pt x="122" y="24"/>
                    </a:lnTo>
                    <a:lnTo>
                      <a:pt x="123" y="25"/>
                    </a:lnTo>
                    <a:lnTo>
                      <a:pt x="124" y="25"/>
                    </a:lnTo>
                    <a:lnTo>
                      <a:pt x="125" y="25"/>
                    </a:lnTo>
                    <a:lnTo>
                      <a:pt x="125" y="25"/>
                    </a:lnTo>
                    <a:lnTo>
                      <a:pt x="126" y="25"/>
                    </a:lnTo>
                    <a:lnTo>
                      <a:pt x="127" y="25"/>
                    </a:lnTo>
                    <a:lnTo>
                      <a:pt x="128" y="27"/>
                    </a:lnTo>
                    <a:lnTo>
                      <a:pt x="129" y="28"/>
                    </a:lnTo>
                    <a:lnTo>
                      <a:pt x="129" y="29"/>
                    </a:lnTo>
                    <a:lnTo>
                      <a:pt x="131" y="29"/>
                    </a:lnTo>
                    <a:lnTo>
                      <a:pt x="132" y="28"/>
                    </a:lnTo>
                    <a:lnTo>
                      <a:pt x="132" y="28"/>
                    </a:lnTo>
                    <a:lnTo>
                      <a:pt x="133" y="29"/>
                    </a:lnTo>
                    <a:lnTo>
                      <a:pt x="133" y="30"/>
                    </a:lnTo>
                    <a:lnTo>
                      <a:pt x="132" y="30"/>
                    </a:lnTo>
                    <a:lnTo>
                      <a:pt x="132" y="31"/>
                    </a:lnTo>
                    <a:lnTo>
                      <a:pt x="132" y="32"/>
                    </a:lnTo>
                    <a:lnTo>
                      <a:pt x="132" y="33"/>
                    </a:lnTo>
                    <a:lnTo>
                      <a:pt x="134" y="33"/>
                    </a:lnTo>
                    <a:lnTo>
                      <a:pt x="135" y="33"/>
                    </a:lnTo>
                    <a:lnTo>
                      <a:pt x="135" y="34"/>
                    </a:lnTo>
                    <a:lnTo>
                      <a:pt x="134" y="34"/>
                    </a:lnTo>
                    <a:lnTo>
                      <a:pt x="134" y="35"/>
                    </a:lnTo>
                    <a:lnTo>
                      <a:pt x="134" y="35"/>
                    </a:lnTo>
                    <a:lnTo>
                      <a:pt x="134" y="37"/>
                    </a:lnTo>
                    <a:lnTo>
                      <a:pt x="134" y="38"/>
                    </a:lnTo>
                    <a:lnTo>
                      <a:pt x="134" y="38"/>
                    </a:lnTo>
                    <a:lnTo>
                      <a:pt x="135" y="39"/>
                    </a:lnTo>
                    <a:lnTo>
                      <a:pt x="136" y="40"/>
                    </a:lnTo>
                    <a:lnTo>
                      <a:pt x="136" y="41"/>
                    </a:lnTo>
                    <a:lnTo>
                      <a:pt x="137" y="41"/>
                    </a:lnTo>
                    <a:lnTo>
                      <a:pt x="138" y="41"/>
                    </a:lnTo>
                    <a:lnTo>
                      <a:pt x="137" y="42"/>
                    </a:lnTo>
                    <a:lnTo>
                      <a:pt x="137" y="43"/>
                    </a:lnTo>
                    <a:lnTo>
                      <a:pt x="138" y="44"/>
                    </a:lnTo>
                    <a:lnTo>
                      <a:pt x="138" y="45"/>
                    </a:lnTo>
                    <a:lnTo>
                      <a:pt x="139" y="46"/>
                    </a:lnTo>
                    <a:lnTo>
                      <a:pt x="139" y="47"/>
                    </a:lnTo>
                    <a:lnTo>
                      <a:pt x="140" y="48"/>
                    </a:lnTo>
                    <a:lnTo>
                      <a:pt x="140" y="48"/>
                    </a:lnTo>
                    <a:lnTo>
                      <a:pt x="142" y="48"/>
                    </a:lnTo>
                    <a:lnTo>
                      <a:pt x="143" y="48"/>
                    </a:lnTo>
                    <a:lnTo>
                      <a:pt x="143" y="47"/>
                    </a:lnTo>
                    <a:lnTo>
                      <a:pt x="143" y="46"/>
                    </a:lnTo>
                    <a:lnTo>
                      <a:pt x="143" y="45"/>
                    </a:lnTo>
                    <a:lnTo>
                      <a:pt x="144" y="46"/>
                    </a:lnTo>
                    <a:lnTo>
                      <a:pt x="145" y="46"/>
                    </a:lnTo>
                    <a:lnTo>
                      <a:pt x="146" y="47"/>
                    </a:lnTo>
                    <a:lnTo>
                      <a:pt x="147" y="47"/>
                    </a:lnTo>
                    <a:lnTo>
                      <a:pt x="149" y="46"/>
                    </a:lnTo>
                    <a:lnTo>
                      <a:pt x="150" y="46"/>
                    </a:lnTo>
                    <a:lnTo>
                      <a:pt x="150" y="47"/>
                    </a:lnTo>
                    <a:lnTo>
                      <a:pt x="150" y="48"/>
                    </a:lnTo>
                    <a:lnTo>
                      <a:pt x="151" y="48"/>
                    </a:lnTo>
                    <a:lnTo>
                      <a:pt x="152" y="48"/>
                    </a:lnTo>
                    <a:lnTo>
                      <a:pt x="153" y="48"/>
                    </a:lnTo>
                    <a:lnTo>
                      <a:pt x="153" y="47"/>
                    </a:lnTo>
                    <a:lnTo>
                      <a:pt x="153" y="47"/>
                    </a:lnTo>
                    <a:lnTo>
                      <a:pt x="154" y="48"/>
                    </a:lnTo>
                    <a:lnTo>
                      <a:pt x="155" y="49"/>
                    </a:lnTo>
                    <a:lnTo>
                      <a:pt x="154" y="49"/>
                    </a:lnTo>
                    <a:lnTo>
                      <a:pt x="153" y="50"/>
                    </a:lnTo>
                    <a:lnTo>
                      <a:pt x="153" y="51"/>
                    </a:lnTo>
                    <a:lnTo>
                      <a:pt x="153" y="52"/>
                    </a:lnTo>
                    <a:lnTo>
                      <a:pt x="154" y="52"/>
                    </a:lnTo>
                    <a:lnTo>
                      <a:pt x="155" y="52"/>
                    </a:lnTo>
                    <a:lnTo>
                      <a:pt x="156" y="53"/>
                    </a:lnTo>
                    <a:lnTo>
                      <a:pt x="156" y="54"/>
                    </a:lnTo>
                    <a:lnTo>
                      <a:pt x="156" y="54"/>
                    </a:lnTo>
                    <a:lnTo>
                      <a:pt x="157" y="54"/>
                    </a:lnTo>
                    <a:lnTo>
                      <a:pt x="159" y="52"/>
                    </a:lnTo>
                    <a:lnTo>
                      <a:pt x="160" y="52"/>
                    </a:lnTo>
                    <a:lnTo>
                      <a:pt x="160" y="52"/>
                    </a:lnTo>
                    <a:lnTo>
                      <a:pt x="161" y="53"/>
                    </a:lnTo>
                    <a:lnTo>
                      <a:pt x="161" y="55"/>
                    </a:lnTo>
                    <a:lnTo>
                      <a:pt x="162" y="55"/>
                    </a:lnTo>
                    <a:lnTo>
                      <a:pt x="162" y="56"/>
                    </a:lnTo>
                    <a:lnTo>
                      <a:pt x="163" y="57"/>
                    </a:lnTo>
                    <a:lnTo>
                      <a:pt x="163" y="57"/>
                    </a:lnTo>
                    <a:lnTo>
                      <a:pt x="163" y="58"/>
                    </a:lnTo>
                    <a:lnTo>
                      <a:pt x="164" y="58"/>
                    </a:lnTo>
                    <a:lnTo>
                      <a:pt x="164" y="59"/>
                    </a:lnTo>
                    <a:lnTo>
                      <a:pt x="165" y="59"/>
                    </a:lnTo>
                    <a:lnTo>
                      <a:pt x="166" y="59"/>
                    </a:lnTo>
                    <a:lnTo>
                      <a:pt x="167" y="59"/>
                    </a:lnTo>
                    <a:lnTo>
                      <a:pt x="167" y="58"/>
                    </a:lnTo>
                    <a:lnTo>
                      <a:pt x="168" y="58"/>
                    </a:lnTo>
                    <a:lnTo>
                      <a:pt x="169" y="59"/>
                    </a:lnTo>
                    <a:lnTo>
                      <a:pt x="169" y="59"/>
                    </a:lnTo>
                    <a:lnTo>
                      <a:pt x="170" y="59"/>
                    </a:lnTo>
                    <a:lnTo>
                      <a:pt x="170" y="60"/>
                    </a:lnTo>
                    <a:lnTo>
                      <a:pt x="170" y="60"/>
                    </a:lnTo>
                    <a:lnTo>
                      <a:pt x="171" y="60"/>
                    </a:lnTo>
                    <a:lnTo>
                      <a:pt x="172" y="60"/>
                    </a:lnTo>
                    <a:lnTo>
                      <a:pt x="173" y="61"/>
                    </a:lnTo>
                    <a:lnTo>
                      <a:pt x="173" y="62"/>
                    </a:lnTo>
                    <a:lnTo>
                      <a:pt x="174" y="62"/>
                    </a:lnTo>
                    <a:lnTo>
                      <a:pt x="174" y="62"/>
                    </a:lnTo>
                    <a:lnTo>
                      <a:pt x="174" y="62"/>
                    </a:lnTo>
                    <a:lnTo>
                      <a:pt x="175" y="62"/>
                    </a:lnTo>
                    <a:lnTo>
                      <a:pt x="176" y="63"/>
                    </a:lnTo>
                    <a:lnTo>
                      <a:pt x="176" y="64"/>
                    </a:lnTo>
                    <a:lnTo>
                      <a:pt x="176" y="65"/>
                    </a:lnTo>
                    <a:lnTo>
                      <a:pt x="175" y="66"/>
                    </a:lnTo>
                    <a:lnTo>
                      <a:pt x="175" y="66"/>
                    </a:lnTo>
                    <a:lnTo>
                      <a:pt x="174" y="67"/>
                    </a:lnTo>
                    <a:lnTo>
                      <a:pt x="174" y="68"/>
                    </a:lnTo>
                    <a:lnTo>
                      <a:pt x="174" y="69"/>
                    </a:lnTo>
                    <a:lnTo>
                      <a:pt x="174" y="69"/>
                    </a:lnTo>
                    <a:lnTo>
                      <a:pt x="175" y="69"/>
                    </a:lnTo>
                    <a:lnTo>
                      <a:pt x="176" y="70"/>
                    </a:lnTo>
                    <a:lnTo>
                      <a:pt x="176" y="71"/>
                    </a:lnTo>
                    <a:lnTo>
                      <a:pt x="175" y="71"/>
                    </a:lnTo>
                    <a:lnTo>
                      <a:pt x="174" y="72"/>
                    </a:lnTo>
                    <a:lnTo>
                      <a:pt x="174" y="72"/>
                    </a:lnTo>
                    <a:lnTo>
                      <a:pt x="173" y="72"/>
                    </a:lnTo>
                    <a:lnTo>
                      <a:pt x="173" y="72"/>
                    </a:lnTo>
                    <a:lnTo>
                      <a:pt x="172" y="71"/>
                    </a:lnTo>
                    <a:lnTo>
                      <a:pt x="171" y="71"/>
                    </a:lnTo>
                    <a:lnTo>
                      <a:pt x="170" y="72"/>
                    </a:lnTo>
                    <a:lnTo>
                      <a:pt x="170" y="72"/>
                    </a:lnTo>
                    <a:lnTo>
                      <a:pt x="170" y="73"/>
                    </a:lnTo>
                    <a:lnTo>
                      <a:pt x="170" y="74"/>
                    </a:lnTo>
                    <a:lnTo>
                      <a:pt x="172" y="75"/>
                    </a:lnTo>
                    <a:lnTo>
                      <a:pt x="174" y="76"/>
                    </a:lnTo>
                    <a:lnTo>
                      <a:pt x="174" y="77"/>
                    </a:lnTo>
                    <a:lnTo>
                      <a:pt x="176" y="77"/>
                    </a:lnTo>
                    <a:lnTo>
                      <a:pt x="177" y="76"/>
                    </a:lnTo>
                    <a:lnTo>
                      <a:pt x="178" y="77"/>
                    </a:lnTo>
                    <a:lnTo>
                      <a:pt x="178" y="78"/>
                    </a:lnTo>
                    <a:lnTo>
                      <a:pt x="179" y="79"/>
                    </a:lnTo>
                    <a:lnTo>
                      <a:pt x="180" y="78"/>
                    </a:lnTo>
                    <a:lnTo>
                      <a:pt x="181" y="78"/>
                    </a:lnTo>
                    <a:lnTo>
                      <a:pt x="181" y="77"/>
                    </a:lnTo>
                    <a:lnTo>
                      <a:pt x="182" y="78"/>
                    </a:lnTo>
                    <a:lnTo>
                      <a:pt x="183" y="79"/>
                    </a:lnTo>
                    <a:lnTo>
                      <a:pt x="183" y="79"/>
                    </a:lnTo>
                    <a:lnTo>
                      <a:pt x="184" y="80"/>
                    </a:lnTo>
                    <a:lnTo>
                      <a:pt x="184" y="81"/>
                    </a:lnTo>
                    <a:lnTo>
                      <a:pt x="186" y="80"/>
                    </a:lnTo>
                    <a:lnTo>
                      <a:pt x="187" y="81"/>
                    </a:lnTo>
                    <a:lnTo>
                      <a:pt x="186" y="82"/>
                    </a:lnTo>
                    <a:lnTo>
                      <a:pt x="184" y="83"/>
                    </a:lnTo>
                    <a:lnTo>
                      <a:pt x="184" y="83"/>
                    </a:lnTo>
                    <a:lnTo>
                      <a:pt x="184" y="85"/>
                    </a:lnTo>
                    <a:lnTo>
                      <a:pt x="184" y="86"/>
                    </a:lnTo>
                    <a:lnTo>
                      <a:pt x="184" y="86"/>
                    </a:lnTo>
                    <a:lnTo>
                      <a:pt x="184" y="87"/>
                    </a:lnTo>
                    <a:lnTo>
                      <a:pt x="184" y="87"/>
                    </a:lnTo>
                    <a:lnTo>
                      <a:pt x="185" y="87"/>
                    </a:lnTo>
                    <a:lnTo>
                      <a:pt x="186" y="89"/>
                    </a:lnTo>
                    <a:lnTo>
                      <a:pt x="187" y="89"/>
                    </a:lnTo>
                    <a:lnTo>
                      <a:pt x="187" y="89"/>
                    </a:lnTo>
                    <a:lnTo>
                      <a:pt x="188" y="89"/>
                    </a:lnTo>
                    <a:lnTo>
                      <a:pt x="189" y="90"/>
                    </a:lnTo>
                    <a:lnTo>
                      <a:pt x="189" y="90"/>
                    </a:lnTo>
                    <a:lnTo>
                      <a:pt x="189" y="91"/>
                    </a:lnTo>
                    <a:lnTo>
                      <a:pt x="189" y="93"/>
                    </a:lnTo>
                    <a:lnTo>
                      <a:pt x="188" y="95"/>
                    </a:lnTo>
                    <a:lnTo>
                      <a:pt x="189" y="97"/>
                    </a:lnTo>
                    <a:lnTo>
                      <a:pt x="189" y="97"/>
                    </a:lnTo>
                    <a:lnTo>
                      <a:pt x="188" y="98"/>
                    </a:lnTo>
                    <a:lnTo>
                      <a:pt x="188" y="99"/>
                    </a:lnTo>
                    <a:lnTo>
                      <a:pt x="187" y="100"/>
                    </a:lnTo>
                    <a:lnTo>
                      <a:pt x="187" y="100"/>
                    </a:lnTo>
                    <a:lnTo>
                      <a:pt x="187" y="101"/>
                    </a:lnTo>
                    <a:lnTo>
                      <a:pt x="187" y="102"/>
                    </a:lnTo>
                    <a:lnTo>
                      <a:pt x="187" y="103"/>
                    </a:lnTo>
                    <a:lnTo>
                      <a:pt x="186" y="103"/>
                    </a:lnTo>
                    <a:lnTo>
                      <a:pt x="185" y="103"/>
                    </a:lnTo>
                    <a:lnTo>
                      <a:pt x="184" y="103"/>
                    </a:lnTo>
                    <a:lnTo>
                      <a:pt x="184" y="104"/>
                    </a:lnTo>
                    <a:lnTo>
                      <a:pt x="187" y="106"/>
                    </a:lnTo>
                    <a:lnTo>
                      <a:pt x="187" y="106"/>
                    </a:lnTo>
                    <a:lnTo>
                      <a:pt x="188" y="106"/>
                    </a:lnTo>
                    <a:lnTo>
                      <a:pt x="189" y="104"/>
                    </a:lnTo>
                    <a:lnTo>
                      <a:pt x="189" y="103"/>
                    </a:lnTo>
                    <a:lnTo>
                      <a:pt x="190" y="103"/>
                    </a:lnTo>
                    <a:lnTo>
                      <a:pt x="191" y="104"/>
                    </a:lnTo>
                    <a:lnTo>
                      <a:pt x="191" y="105"/>
                    </a:lnTo>
                    <a:lnTo>
                      <a:pt x="191" y="106"/>
                    </a:lnTo>
                    <a:lnTo>
                      <a:pt x="191" y="106"/>
                    </a:lnTo>
                    <a:lnTo>
                      <a:pt x="192" y="106"/>
                    </a:lnTo>
                    <a:lnTo>
                      <a:pt x="193" y="107"/>
                    </a:lnTo>
                    <a:lnTo>
                      <a:pt x="194" y="108"/>
                    </a:lnTo>
                    <a:lnTo>
                      <a:pt x="193" y="109"/>
                    </a:lnTo>
                    <a:lnTo>
                      <a:pt x="192" y="110"/>
                    </a:lnTo>
                    <a:lnTo>
                      <a:pt x="192" y="110"/>
                    </a:lnTo>
                    <a:lnTo>
                      <a:pt x="192" y="112"/>
                    </a:lnTo>
                    <a:lnTo>
                      <a:pt x="194" y="112"/>
                    </a:lnTo>
                    <a:lnTo>
                      <a:pt x="194" y="113"/>
                    </a:lnTo>
                    <a:lnTo>
                      <a:pt x="195" y="112"/>
                    </a:lnTo>
                    <a:lnTo>
                      <a:pt x="196" y="112"/>
                    </a:lnTo>
                    <a:lnTo>
                      <a:pt x="197" y="112"/>
                    </a:lnTo>
                    <a:lnTo>
                      <a:pt x="197" y="113"/>
                    </a:lnTo>
                    <a:lnTo>
                      <a:pt x="198" y="113"/>
                    </a:lnTo>
                    <a:lnTo>
                      <a:pt x="199" y="113"/>
                    </a:lnTo>
                    <a:lnTo>
                      <a:pt x="199" y="114"/>
                    </a:lnTo>
                    <a:lnTo>
                      <a:pt x="200" y="114"/>
                    </a:lnTo>
                    <a:lnTo>
                      <a:pt x="201" y="114"/>
                    </a:lnTo>
                    <a:lnTo>
                      <a:pt x="201" y="114"/>
                    </a:lnTo>
                    <a:lnTo>
                      <a:pt x="201" y="114"/>
                    </a:lnTo>
                    <a:lnTo>
                      <a:pt x="202" y="113"/>
                    </a:lnTo>
                    <a:lnTo>
                      <a:pt x="202" y="112"/>
                    </a:lnTo>
                    <a:lnTo>
                      <a:pt x="203" y="111"/>
                    </a:lnTo>
                    <a:lnTo>
                      <a:pt x="204" y="112"/>
                    </a:lnTo>
                    <a:lnTo>
                      <a:pt x="205" y="113"/>
                    </a:lnTo>
                    <a:lnTo>
                      <a:pt x="205" y="115"/>
                    </a:lnTo>
                    <a:lnTo>
                      <a:pt x="205" y="116"/>
                    </a:lnTo>
                    <a:lnTo>
                      <a:pt x="205" y="117"/>
                    </a:lnTo>
                    <a:lnTo>
                      <a:pt x="204" y="118"/>
                    </a:lnTo>
                    <a:lnTo>
                      <a:pt x="204" y="119"/>
                    </a:lnTo>
                    <a:lnTo>
                      <a:pt x="203" y="119"/>
                    </a:lnTo>
                    <a:lnTo>
                      <a:pt x="202" y="118"/>
                    </a:lnTo>
                    <a:lnTo>
                      <a:pt x="201" y="118"/>
                    </a:lnTo>
                    <a:lnTo>
                      <a:pt x="201" y="118"/>
                    </a:lnTo>
                    <a:lnTo>
                      <a:pt x="201" y="117"/>
                    </a:lnTo>
                    <a:lnTo>
                      <a:pt x="199" y="117"/>
                    </a:lnTo>
                    <a:lnTo>
                      <a:pt x="199" y="117"/>
                    </a:lnTo>
                    <a:lnTo>
                      <a:pt x="198" y="118"/>
                    </a:lnTo>
                    <a:lnTo>
                      <a:pt x="199" y="119"/>
                    </a:lnTo>
                    <a:lnTo>
                      <a:pt x="198" y="120"/>
                    </a:lnTo>
                    <a:lnTo>
                      <a:pt x="199" y="122"/>
                    </a:lnTo>
                    <a:lnTo>
                      <a:pt x="201" y="124"/>
                    </a:lnTo>
                    <a:lnTo>
                      <a:pt x="201" y="124"/>
                    </a:lnTo>
                    <a:lnTo>
                      <a:pt x="201" y="126"/>
                    </a:lnTo>
                    <a:lnTo>
                      <a:pt x="200" y="127"/>
                    </a:lnTo>
                    <a:lnTo>
                      <a:pt x="201" y="127"/>
                    </a:lnTo>
                    <a:lnTo>
                      <a:pt x="203" y="126"/>
                    </a:lnTo>
                    <a:lnTo>
                      <a:pt x="204" y="125"/>
                    </a:lnTo>
                    <a:lnTo>
                      <a:pt x="205" y="125"/>
                    </a:lnTo>
                    <a:lnTo>
                      <a:pt x="206" y="125"/>
                    </a:lnTo>
                    <a:lnTo>
                      <a:pt x="206" y="124"/>
                    </a:lnTo>
                    <a:lnTo>
                      <a:pt x="207" y="124"/>
                    </a:lnTo>
                    <a:lnTo>
                      <a:pt x="208" y="124"/>
                    </a:lnTo>
                    <a:lnTo>
                      <a:pt x="209" y="124"/>
                    </a:lnTo>
                    <a:lnTo>
                      <a:pt x="208" y="125"/>
                    </a:lnTo>
                    <a:lnTo>
                      <a:pt x="208" y="126"/>
                    </a:lnTo>
                    <a:lnTo>
                      <a:pt x="208" y="127"/>
                    </a:lnTo>
                    <a:lnTo>
                      <a:pt x="208" y="127"/>
                    </a:lnTo>
                    <a:lnTo>
                      <a:pt x="207" y="128"/>
                    </a:lnTo>
                    <a:lnTo>
                      <a:pt x="206" y="128"/>
                    </a:lnTo>
                    <a:lnTo>
                      <a:pt x="205" y="128"/>
                    </a:lnTo>
                    <a:lnTo>
                      <a:pt x="205" y="130"/>
                    </a:lnTo>
                    <a:lnTo>
                      <a:pt x="206" y="130"/>
                    </a:lnTo>
                    <a:lnTo>
                      <a:pt x="207" y="129"/>
                    </a:lnTo>
                    <a:lnTo>
                      <a:pt x="208" y="129"/>
                    </a:lnTo>
                    <a:lnTo>
                      <a:pt x="208" y="129"/>
                    </a:lnTo>
                    <a:lnTo>
                      <a:pt x="209" y="129"/>
                    </a:lnTo>
                    <a:lnTo>
                      <a:pt x="211" y="130"/>
                    </a:lnTo>
                    <a:lnTo>
                      <a:pt x="212" y="130"/>
                    </a:lnTo>
                    <a:lnTo>
                      <a:pt x="212" y="129"/>
                    </a:lnTo>
                    <a:lnTo>
                      <a:pt x="214" y="129"/>
                    </a:lnTo>
                    <a:lnTo>
                      <a:pt x="214" y="130"/>
                    </a:lnTo>
                    <a:lnTo>
                      <a:pt x="214" y="131"/>
                    </a:lnTo>
                    <a:lnTo>
                      <a:pt x="214" y="131"/>
                    </a:lnTo>
                    <a:lnTo>
                      <a:pt x="213" y="132"/>
                    </a:lnTo>
                    <a:lnTo>
                      <a:pt x="212" y="133"/>
                    </a:lnTo>
                    <a:lnTo>
                      <a:pt x="212" y="134"/>
                    </a:lnTo>
                    <a:lnTo>
                      <a:pt x="212" y="135"/>
                    </a:lnTo>
                    <a:lnTo>
                      <a:pt x="212" y="136"/>
                    </a:lnTo>
                    <a:lnTo>
                      <a:pt x="211" y="137"/>
                    </a:lnTo>
                    <a:lnTo>
                      <a:pt x="212" y="137"/>
                    </a:lnTo>
                    <a:lnTo>
                      <a:pt x="213" y="137"/>
                    </a:lnTo>
                    <a:lnTo>
                      <a:pt x="214" y="138"/>
                    </a:lnTo>
                    <a:lnTo>
                      <a:pt x="214" y="138"/>
                    </a:lnTo>
                    <a:lnTo>
                      <a:pt x="213" y="138"/>
                    </a:lnTo>
                    <a:lnTo>
                      <a:pt x="213" y="139"/>
                    </a:lnTo>
                    <a:lnTo>
                      <a:pt x="214" y="140"/>
                    </a:lnTo>
                    <a:lnTo>
                      <a:pt x="214" y="141"/>
                    </a:lnTo>
                    <a:lnTo>
                      <a:pt x="215" y="141"/>
                    </a:lnTo>
                    <a:lnTo>
                      <a:pt x="215" y="143"/>
                    </a:lnTo>
                    <a:lnTo>
                      <a:pt x="215" y="144"/>
                    </a:lnTo>
                    <a:lnTo>
                      <a:pt x="215" y="145"/>
                    </a:lnTo>
                    <a:lnTo>
                      <a:pt x="216" y="146"/>
                    </a:lnTo>
                    <a:lnTo>
                      <a:pt x="217" y="148"/>
                    </a:lnTo>
                    <a:lnTo>
                      <a:pt x="218" y="148"/>
                    </a:lnTo>
                    <a:lnTo>
                      <a:pt x="218" y="147"/>
                    </a:lnTo>
                    <a:lnTo>
                      <a:pt x="219" y="147"/>
                    </a:lnTo>
                    <a:lnTo>
                      <a:pt x="220" y="147"/>
                    </a:lnTo>
                    <a:lnTo>
                      <a:pt x="221" y="147"/>
                    </a:lnTo>
                    <a:lnTo>
                      <a:pt x="221" y="148"/>
                    </a:lnTo>
                    <a:lnTo>
                      <a:pt x="221" y="148"/>
                    </a:lnTo>
                    <a:lnTo>
                      <a:pt x="220" y="149"/>
                    </a:lnTo>
                    <a:lnTo>
                      <a:pt x="220" y="150"/>
                    </a:lnTo>
                    <a:lnTo>
                      <a:pt x="221" y="150"/>
                    </a:lnTo>
                    <a:lnTo>
                      <a:pt x="222" y="149"/>
                    </a:lnTo>
                    <a:lnTo>
                      <a:pt x="222" y="149"/>
                    </a:lnTo>
                    <a:lnTo>
                      <a:pt x="223" y="150"/>
                    </a:lnTo>
                    <a:lnTo>
                      <a:pt x="223" y="151"/>
                    </a:lnTo>
                    <a:lnTo>
                      <a:pt x="224" y="151"/>
                    </a:lnTo>
                    <a:lnTo>
                      <a:pt x="225" y="151"/>
                    </a:lnTo>
                    <a:lnTo>
                      <a:pt x="225" y="151"/>
                    </a:lnTo>
                    <a:lnTo>
                      <a:pt x="226" y="151"/>
                    </a:lnTo>
                    <a:lnTo>
                      <a:pt x="227" y="152"/>
                    </a:lnTo>
                    <a:lnTo>
                      <a:pt x="228" y="152"/>
                    </a:lnTo>
                    <a:lnTo>
                      <a:pt x="227" y="153"/>
                    </a:lnTo>
                    <a:lnTo>
                      <a:pt x="227" y="154"/>
                    </a:lnTo>
                    <a:lnTo>
                      <a:pt x="227" y="155"/>
                    </a:lnTo>
                    <a:lnTo>
                      <a:pt x="228" y="155"/>
                    </a:lnTo>
                    <a:lnTo>
                      <a:pt x="229" y="155"/>
                    </a:lnTo>
                    <a:lnTo>
                      <a:pt x="229" y="155"/>
                    </a:lnTo>
                    <a:lnTo>
                      <a:pt x="231" y="156"/>
                    </a:lnTo>
                    <a:lnTo>
                      <a:pt x="232" y="157"/>
                    </a:lnTo>
                    <a:lnTo>
                      <a:pt x="232" y="157"/>
                    </a:lnTo>
                    <a:lnTo>
                      <a:pt x="233" y="158"/>
                    </a:lnTo>
                    <a:lnTo>
                      <a:pt x="235" y="159"/>
                    </a:lnTo>
                    <a:lnTo>
                      <a:pt x="236" y="160"/>
                    </a:lnTo>
                    <a:lnTo>
                      <a:pt x="236" y="161"/>
                    </a:lnTo>
                    <a:lnTo>
                      <a:pt x="236" y="161"/>
                    </a:lnTo>
                    <a:lnTo>
                      <a:pt x="237" y="162"/>
                    </a:lnTo>
                    <a:lnTo>
                      <a:pt x="238" y="162"/>
                    </a:lnTo>
                    <a:lnTo>
                      <a:pt x="238" y="164"/>
                    </a:lnTo>
                    <a:lnTo>
                      <a:pt x="239" y="165"/>
                    </a:lnTo>
                    <a:lnTo>
                      <a:pt x="239" y="166"/>
                    </a:lnTo>
                    <a:lnTo>
                      <a:pt x="239" y="167"/>
                    </a:lnTo>
                    <a:lnTo>
                      <a:pt x="240" y="167"/>
                    </a:lnTo>
                    <a:lnTo>
                      <a:pt x="241" y="167"/>
                    </a:lnTo>
                    <a:lnTo>
                      <a:pt x="241" y="168"/>
                    </a:lnTo>
                    <a:lnTo>
                      <a:pt x="242" y="169"/>
                    </a:lnTo>
                    <a:lnTo>
                      <a:pt x="243" y="169"/>
                    </a:lnTo>
                    <a:lnTo>
                      <a:pt x="243" y="170"/>
                    </a:lnTo>
                    <a:lnTo>
                      <a:pt x="244" y="171"/>
                    </a:lnTo>
                    <a:lnTo>
                      <a:pt x="245" y="172"/>
                    </a:lnTo>
                    <a:lnTo>
                      <a:pt x="245" y="172"/>
                    </a:lnTo>
                    <a:lnTo>
                      <a:pt x="244" y="172"/>
                    </a:lnTo>
                    <a:lnTo>
                      <a:pt x="245" y="173"/>
                    </a:lnTo>
                    <a:lnTo>
                      <a:pt x="245" y="174"/>
                    </a:lnTo>
                    <a:lnTo>
                      <a:pt x="246" y="174"/>
                    </a:lnTo>
                    <a:lnTo>
                      <a:pt x="247" y="175"/>
                    </a:lnTo>
                    <a:lnTo>
                      <a:pt x="248" y="175"/>
                    </a:lnTo>
                    <a:lnTo>
                      <a:pt x="248" y="176"/>
                    </a:lnTo>
                    <a:lnTo>
                      <a:pt x="249" y="176"/>
                    </a:lnTo>
                    <a:lnTo>
                      <a:pt x="249" y="175"/>
                    </a:lnTo>
                    <a:lnTo>
                      <a:pt x="250" y="174"/>
                    </a:lnTo>
                    <a:lnTo>
                      <a:pt x="251" y="174"/>
                    </a:lnTo>
                    <a:lnTo>
                      <a:pt x="252" y="175"/>
                    </a:lnTo>
                    <a:lnTo>
                      <a:pt x="253" y="176"/>
                    </a:lnTo>
                    <a:lnTo>
                      <a:pt x="253" y="176"/>
                    </a:lnTo>
                    <a:lnTo>
                      <a:pt x="254" y="176"/>
                    </a:lnTo>
                    <a:lnTo>
                      <a:pt x="254" y="176"/>
                    </a:lnTo>
                    <a:lnTo>
                      <a:pt x="254" y="177"/>
                    </a:lnTo>
                    <a:lnTo>
                      <a:pt x="253" y="178"/>
                    </a:lnTo>
                    <a:lnTo>
                      <a:pt x="253" y="179"/>
                    </a:lnTo>
                    <a:lnTo>
                      <a:pt x="253" y="179"/>
                    </a:lnTo>
                    <a:lnTo>
                      <a:pt x="253" y="180"/>
                    </a:lnTo>
                    <a:lnTo>
                      <a:pt x="254" y="180"/>
                    </a:lnTo>
                    <a:lnTo>
                      <a:pt x="256" y="180"/>
                    </a:lnTo>
                    <a:lnTo>
                      <a:pt x="256" y="181"/>
                    </a:lnTo>
                    <a:lnTo>
                      <a:pt x="256" y="182"/>
                    </a:lnTo>
                    <a:lnTo>
                      <a:pt x="256" y="183"/>
                    </a:lnTo>
                    <a:lnTo>
                      <a:pt x="256" y="183"/>
                    </a:lnTo>
                    <a:lnTo>
                      <a:pt x="255" y="183"/>
                    </a:lnTo>
                    <a:lnTo>
                      <a:pt x="255" y="184"/>
                    </a:lnTo>
                    <a:lnTo>
                      <a:pt x="255" y="185"/>
                    </a:lnTo>
                    <a:lnTo>
                      <a:pt x="256" y="186"/>
                    </a:lnTo>
                    <a:lnTo>
                      <a:pt x="256" y="186"/>
                    </a:lnTo>
                    <a:lnTo>
                      <a:pt x="256" y="188"/>
                    </a:lnTo>
                    <a:lnTo>
                      <a:pt x="256" y="189"/>
                    </a:lnTo>
                    <a:lnTo>
                      <a:pt x="257" y="190"/>
                    </a:lnTo>
                    <a:lnTo>
                      <a:pt x="258" y="190"/>
                    </a:lnTo>
                    <a:lnTo>
                      <a:pt x="260" y="189"/>
                    </a:lnTo>
                    <a:lnTo>
                      <a:pt x="260" y="189"/>
                    </a:lnTo>
                    <a:lnTo>
                      <a:pt x="261" y="190"/>
                    </a:lnTo>
                    <a:lnTo>
                      <a:pt x="263" y="190"/>
                    </a:lnTo>
                    <a:lnTo>
                      <a:pt x="263" y="190"/>
                    </a:lnTo>
                    <a:lnTo>
                      <a:pt x="264" y="191"/>
                    </a:lnTo>
                    <a:lnTo>
                      <a:pt x="265" y="192"/>
                    </a:lnTo>
                    <a:lnTo>
                      <a:pt x="264" y="193"/>
                    </a:lnTo>
                    <a:lnTo>
                      <a:pt x="263" y="193"/>
                    </a:lnTo>
                    <a:lnTo>
                      <a:pt x="263" y="194"/>
                    </a:lnTo>
                    <a:lnTo>
                      <a:pt x="264" y="195"/>
                    </a:lnTo>
                    <a:lnTo>
                      <a:pt x="265" y="195"/>
                    </a:lnTo>
                    <a:lnTo>
                      <a:pt x="267" y="194"/>
                    </a:lnTo>
                    <a:lnTo>
                      <a:pt x="267" y="194"/>
                    </a:lnTo>
                    <a:lnTo>
                      <a:pt x="268" y="194"/>
                    </a:lnTo>
                    <a:lnTo>
                      <a:pt x="269" y="195"/>
                    </a:lnTo>
                    <a:lnTo>
                      <a:pt x="270" y="196"/>
                    </a:lnTo>
                    <a:lnTo>
                      <a:pt x="270" y="196"/>
                    </a:lnTo>
                    <a:lnTo>
                      <a:pt x="271" y="196"/>
                    </a:lnTo>
                    <a:lnTo>
                      <a:pt x="272" y="197"/>
                    </a:lnTo>
                    <a:lnTo>
                      <a:pt x="273" y="197"/>
                    </a:lnTo>
                    <a:lnTo>
                      <a:pt x="273" y="198"/>
                    </a:lnTo>
                    <a:lnTo>
                      <a:pt x="273" y="199"/>
                    </a:lnTo>
                    <a:lnTo>
                      <a:pt x="272" y="200"/>
                    </a:lnTo>
                    <a:lnTo>
                      <a:pt x="272" y="200"/>
                    </a:lnTo>
                    <a:lnTo>
                      <a:pt x="271" y="201"/>
                    </a:lnTo>
                    <a:lnTo>
                      <a:pt x="271" y="202"/>
                    </a:lnTo>
                    <a:lnTo>
                      <a:pt x="272" y="203"/>
                    </a:lnTo>
                    <a:lnTo>
                      <a:pt x="274" y="203"/>
                    </a:lnTo>
                    <a:lnTo>
                      <a:pt x="274" y="202"/>
                    </a:lnTo>
                    <a:lnTo>
                      <a:pt x="275" y="201"/>
                    </a:lnTo>
                    <a:lnTo>
                      <a:pt x="276" y="200"/>
                    </a:lnTo>
                    <a:lnTo>
                      <a:pt x="277" y="200"/>
                    </a:lnTo>
                    <a:lnTo>
                      <a:pt x="277" y="201"/>
                    </a:lnTo>
                    <a:lnTo>
                      <a:pt x="278" y="202"/>
                    </a:lnTo>
                    <a:lnTo>
                      <a:pt x="280" y="201"/>
                    </a:lnTo>
                    <a:lnTo>
                      <a:pt x="280" y="201"/>
                    </a:lnTo>
                    <a:lnTo>
                      <a:pt x="280" y="202"/>
                    </a:lnTo>
                    <a:lnTo>
                      <a:pt x="280" y="203"/>
                    </a:lnTo>
                    <a:lnTo>
                      <a:pt x="280" y="203"/>
                    </a:lnTo>
                    <a:lnTo>
                      <a:pt x="281" y="204"/>
                    </a:lnTo>
                    <a:lnTo>
                      <a:pt x="282" y="205"/>
                    </a:lnTo>
                    <a:lnTo>
                      <a:pt x="283" y="204"/>
                    </a:lnTo>
                    <a:lnTo>
                      <a:pt x="284" y="204"/>
                    </a:lnTo>
                    <a:lnTo>
                      <a:pt x="284" y="205"/>
                    </a:lnTo>
                    <a:lnTo>
                      <a:pt x="284" y="206"/>
                    </a:lnTo>
                    <a:lnTo>
                      <a:pt x="284" y="207"/>
                    </a:lnTo>
                    <a:lnTo>
                      <a:pt x="284" y="207"/>
                    </a:lnTo>
                    <a:lnTo>
                      <a:pt x="284" y="208"/>
                    </a:lnTo>
                    <a:lnTo>
                      <a:pt x="284" y="209"/>
                    </a:lnTo>
                    <a:lnTo>
                      <a:pt x="285" y="210"/>
                    </a:lnTo>
                    <a:lnTo>
                      <a:pt x="286" y="210"/>
                    </a:lnTo>
                    <a:lnTo>
                      <a:pt x="287" y="210"/>
                    </a:lnTo>
                    <a:lnTo>
                      <a:pt x="289" y="210"/>
                    </a:lnTo>
                    <a:lnTo>
                      <a:pt x="290" y="210"/>
                    </a:lnTo>
                    <a:lnTo>
                      <a:pt x="289" y="211"/>
                    </a:lnTo>
                    <a:lnTo>
                      <a:pt x="290" y="212"/>
                    </a:lnTo>
                    <a:lnTo>
                      <a:pt x="291" y="213"/>
                    </a:lnTo>
                    <a:lnTo>
                      <a:pt x="292" y="213"/>
                    </a:lnTo>
                    <a:lnTo>
                      <a:pt x="292" y="214"/>
                    </a:lnTo>
                    <a:lnTo>
                      <a:pt x="293" y="214"/>
                    </a:lnTo>
                    <a:lnTo>
                      <a:pt x="294" y="215"/>
                    </a:lnTo>
                    <a:lnTo>
                      <a:pt x="294" y="216"/>
                    </a:lnTo>
                    <a:lnTo>
                      <a:pt x="295" y="215"/>
                    </a:lnTo>
                    <a:lnTo>
                      <a:pt x="295" y="214"/>
                    </a:lnTo>
                    <a:lnTo>
                      <a:pt x="296" y="214"/>
                    </a:lnTo>
                    <a:lnTo>
                      <a:pt x="297" y="214"/>
                    </a:lnTo>
                    <a:lnTo>
                      <a:pt x="297" y="216"/>
                    </a:lnTo>
                    <a:lnTo>
                      <a:pt x="297" y="217"/>
                    </a:lnTo>
                    <a:lnTo>
                      <a:pt x="296" y="217"/>
                    </a:lnTo>
                    <a:lnTo>
                      <a:pt x="295" y="219"/>
                    </a:lnTo>
                    <a:lnTo>
                      <a:pt x="297" y="219"/>
                    </a:lnTo>
                    <a:lnTo>
                      <a:pt x="298" y="220"/>
                    </a:lnTo>
                    <a:lnTo>
                      <a:pt x="298" y="221"/>
                    </a:lnTo>
                    <a:lnTo>
                      <a:pt x="300" y="220"/>
                    </a:lnTo>
                    <a:lnTo>
                      <a:pt x="301" y="219"/>
                    </a:lnTo>
                    <a:lnTo>
                      <a:pt x="301" y="219"/>
                    </a:lnTo>
                    <a:lnTo>
                      <a:pt x="303" y="221"/>
                    </a:lnTo>
                    <a:lnTo>
                      <a:pt x="304" y="221"/>
                    </a:lnTo>
                    <a:lnTo>
                      <a:pt x="305" y="221"/>
                    </a:lnTo>
                    <a:lnTo>
                      <a:pt x="305" y="221"/>
                    </a:lnTo>
                    <a:lnTo>
                      <a:pt x="306" y="221"/>
                    </a:lnTo>
                    <a:lnTo>
                      <a:pt x="307" y="222"/>
                    </a:lnTo>
                    <a:lnTo>
                      <a:pt x="307" y="224"/>
                    </a:lnTo>
                    <a:lnTo>
                      <a:pt x="307" y="224"/>
                    </a:lnTo>
                    <a:lnTo>
                      <a:pt x="307" y="225"/>
                    </a:lnTo>
                    <a:lnTo>
                      <a:pt x="308" y="226"/>
                    </a:lnTo>
                    <a:lnTo>
                      <a:pt x="308" y="227"/>
                    </a:lnTo>
                    <a:lnTo>
                      <a:pt x="308" y="228"/>
                    </a:lnTo>
                    <a:lnTo>
                      <a:pt x="308" y="228"/>
                    </a:lnTo>
                    <a:lnTo>
                      <a:pt x="309" y="230"/>
                    </a:lnTo>
                    <a:lnTo>
                      <a:pt x="310" y="230"/>
                    </a:lnTo>
                    <a:lnTo>
                      <a:pt x="311" y="230"/>
                    </a:lnTo>
                    <a:lnTo>
                      <a:pt x="311" y="229"/>
                    </a:lnTo>
                    <a:lnTo>
                      <a:pt x="312" y="228"/>
                    </a:lnTo>
                    <a:lnTo>
                      <a:pt x="314" y="228"/>
                    </a:lnTo>
                    <a:lnTo>
                      <a:pt x="315" y="229"/>
                    </a:lnTo>
                    <a:lnTo>
                      <a:pt x="315" y="230"/>
                    </a:lnTo>
                    <a:lnTo>
                      <a:pt x="315" y="231"/>
                    </a:lnTo>
                    <a:lnTo>
                      <a:pt x="317" y="231"/>
                    </a:lnTo>
                    <a:lnTo>
                      <a:pt x="318" y="231"/>
                    </a:lnTo>
                    <a:lnTo>
                      <a:pt x="318" y="231"/>
                    </a:lnTo>
                    <a:lnTo>
                      <a:pt x="319" y="231"/>
                    </a:lnTo>
                    <a:lnTo>
                      <a:pt x="320" y="232"/>
                    </a:lnTo>
                    <a:lnTo>
                      <a:pt x="321" y="233"/>
                    </a:lnTo>
                    <a:lnTo>
                      <a:pt x="321" y="234"/>
                    </a:lnTo>
                    <a:lnTo>
                      <a:pt x="322" y="234"/>
                    </a:lnTo>
                    <a:lnTo>
                      <a:pt x="323" y="234"/>
                    </a:lnTo>
                    <a:lnTo>
                      <a:pt x="323" y="234"/>
                    </a:lnTo>
                    <a:lnTo>
                      <a:pt x="325" y="234"/>
                    </a:lnTo>
                    <a:lnTo>
                      <a:pt x="325" y="234"/>
                    </a:lnTo>
                    <a:lnTo>
                      <a:pt x="326" y="234"/>
                    </a:lnTo>
                    <a:lnTo>
                      <a:pt x="327" y="233"/>
                    </a:lnTo>
                    <a:lnTo>
                      <a:pt x="328" y="233"/>
                    </a:lnTo>
                    <a:lnTo>
                      <a:pt x="329" y="233"/>
                    </a:lnTo>
                    <a:lnTo>
                      <a:pt x="332" y="233"/>
                    </a:lnTo>
                    <a:lnTo>
                      <a:pt x="332" y="232"/>
                    </a:lnTo>
                    <a:lnTo>
                      <a:pt x="333" y="233"/>
                    </a:lnTo>
                    <a:lnTo>
                      <a:pt x="334" y="234"/>
                    </a:lnTo>
                    <a:lnTo>
                      <a:pt x="336" y="235"/>
                    </a:lnTo>
                    <a:lnTo>
                      <a:pt x="338" y="235"/>
                    </a:lnTo>
                    <a:lnTo>
                      <a:pt x="339" y="236"/>
                    </a:lnTo>
                    <a:lnTo>
                      <a:pt x="339" y="236"/>
                    </a:lnTo>
                    <a:lnTo>
                      <a:pt x="340" y="236"/>
                    </a:lnTo>
                    <a:lnTo>
                      <a:pt x="342" y="236"/>
                    </a:lnTo>
                    <a:lnTo>
                      <a:pt x="343" y="237"/>
                    </a:lnTo>
                    <a:lnTo>
                      <a:pt x="343" y="238"/>
                    </a:lnTo>
                    <a:lnTo>
                      <a:pt x="344" y="238"/>
                    </a:lnTo>
                    <a:lnTo>
                      <a:pt x="345" y="239"/>
                    </a:lnTo>
                    <a:lnTo>
                      <a:pt x="346" y="239"/>
                    </a:lnTo>
                    <a:lnTo>
                      <a:pt x="348" y="238"/>
                    </a:lnTo>
                    <a:lnTo>
                      <a:pt x="349" y="238"/>
                    </a:lnTo>
                    <a:lnTo>
                      <a:pt x="349" y="239"/>
                    </a:lnTo>
                    <a:lnTo>
                      <a:pt x="349" y="240"/>
                    </a:lnTo>
                    <a:lnTo>
                      <a:pt x="350" y="241"/>
                    </a:lnTo>
                    <a:lnTo>
                      <a:pt x="351" y="241"/>
                    </a:lnTo>
                    <a:lnTo>
                      <a:pt x="353" y="240"/>
                    </a:lnTo>
                    <a:lnTo>
                      <a:pt x="353" y="241"/>
                    </a:lnTo>
                    <a:lnTo>
                      <a:pt x="353" y="241"/>
                    </a:lnTo>
                    <a:lnTo>
                      <a:pt x="353" y="242"/>
                    </a:lnTo>
                    <a:lnTo>
                      <a:pt x="353" y="243"/>
                    </a:lnTo>
                    <a:lnTo>
                      <a:pt x="353" y="243"/>
                    </a:lnTo>
                    <a:lnTo>
                      <a:pt x="354" y="242"/>
                    </a:lnTo>
                    <a:lnTo>
                      <a:pt x="355" y="242"/>
                    </a:lnTo>
                    <a:lnTo>
                      <a:pt x="356" y="241"/>
                    </a:lnTo>
                    <a:lnTo>
                      <a:pt x="356" y="241"/>
                    </a:lnTo>
                    <a:lnTo>
                      <a:pt x="358" y="241"/>
                    </a:lnTo>
                    <a:lnTo>
                      <a:pt x="358" y="241"/>
                    </a:lnTo>
                    <a:lnTo>
                      <a:pt x="359" y="241"/>
                    </a:lnTo>
                    <a:lnTo>
                      <a:pt x="360" y="241"/>
                    </a:lnTo>
                    <a:lnTo>
                      <a:pt x="360" y="242"/>
                    </a:lnTo>
                    <a:lnTo>
                      <a:pt x="361" y="242"/>
                    </a:lnTo>
                    <a:lnTo>
                      <a:pt x="363" y="243"/>
                    </a:lnTo>
                    <a:lnTo>
                      <a:pt x="364" y="243"/>
                    </a:lnTo>
                    <a:lnTo>
                      <a:pt x="365" y="243"/>
                    </a:lnTo>
                    <a:lnTo>
                      <a:pt x="365" y="242"/>
                    </a:lnTo>
                    <a:lnTo>
                      <a:pt x="365" y="241"/>
                    </a:lnTo>
                    <a:lnTo>
                      <a:pt x="366" y="241"/>
                    </a:lnTo>
                    <a:lnTo>
                      <a:pt x="366" y="241"/>
                    </a:lnTo>
                    <a:lnTo>
                      <a:pt x="367" y="241"/>
                    </a:lnTo>
                    <a:lnTo>
                      <a:pt x="368" y="240"/>
                    </a:lnTo>
                    <a:lnTo>
                      <a:pt x="368" y="239"/>
                    </a:lnTo>
                    <a:lnTo>
                      <a:pt x="368" y="238"/>
                    </a:lnTo>
                    <a:lnTo>
                      <a:pt x="368" y="238"/>
                    </a:lnTo>
                    <a:lnTo>
                      <a:pt x="369" y="238"/>
                    </a:lnTo>
                    <a:lnTo>
                      <a:pt x="370" y="238"/>
                    </a:lnTo>
                    <a:lnTo>
                      <a:pt x="370" y="239"/>
                    </a:lnTo>
                    <a:lnTo>
                      <a:pt x="370" y="240"/>
                    </a:lnTo>
                    <a:lnTo>
                      <a:pt x="371" y="240"/>
                    </a:lnTo>
                    <a:lnTo>
                      <a:pt x="373" y="239"/>
                    </a:lnTo>
                    <a:lnTo>
                      <a:pt x="373" y="238"/>
                    </a:lnTo>
                    <a:lnTo>
                      <a:pt x="373" y="238"/>
                    </a:lnTo>
                    <a:lnTo>
                      <a:pt x="373" y="236"/>
                    </a:lnTo>
                    <a:lnTo>
                      <a:pt x="374" y="235"/>
                    </a:lnTo>
                    <a:lnTo>
                      <a:pt x="373" y="234"/>
                    </a:lnTo>
                    <a:lnTo>
                      <a:pt x="374" y="234"/>
                    </a:lnTo>
                    <a:lnTo>
                      <a:pt x="375" y="234"/>
                    </a:lnTo>
                    <a:lnTo>
                      <a:pt x="375" y="235"/>
                    </a:lnTo>
                    <a:lnTo>
                      <a:pt x="377" y="236"/>
                    </a:lnTo>
                    <a:lnTo>
                      <a:pt x="378" y="238"/>
                    </a:lnTo>
                    <a:lnTo>
                      <a:pt x="379" y="238"/>
                    </a:lnTo>
                    <a:lnTo>
                      <a:pt x="379" y="239"/>
                    </a:lnTo>
                    <a:lnTo>
                      <a:pt x="379" y="240"/>
                    </a:lnTo>
                    <a:lnTo>
                      <a:pt x="380" y="241"/>
                    </a:lnTo>
                    <a:lnTo>
                      <a:pt x="380" y="241"/>
                    </a:lnTo>
                    <a:lnTo>
                      <a:pt x="381" y="241"/>
                    </a:lnTo>
                    <a:lnTo>
                      <a:pt x="383" y="241"/>
                    </a:lnTo>
                    <a:lnTo>
                      <a:pt x="384" y="241"/>
                    </a:lnTo>
                    <a:lnTo>
                      <a:pt x="385" y="242"/>
                    </a:lnTo>
                    <a:lnTo>
                      <a:pt x="385" y="243"/>
                    </a:lnTo>
                    <a:lnTo>
                      <a:pt x="386" y="244"/>
                    </a:lnTo>
                    <a:lnTo>
                      <a:pt x="388" y="243"/>
                    </a:lnTo>
                    <a:lnTo>
                      <a:pt x="389" y="244"/>
                    </a:lnTo>
                    <a:lnTo>
                      <a:pt x="390" y="244"/>
                    </a:lnTo>
                    <a:lnTo>
                      <a:pt x="391" y="245"/>
                    </a:lnTo>
                    <a:lnTo>
                      <a:pt x="391" y="245"/>
                    </a:lnTo>
                    <a:lnTo>
                      <a:pt x="392" y="244"/>
                    </a:lnTo>
                    <a:lnTo>
                      <a:pt x="392" y="243"/>
                    </a:lnTo>
                    <a:lnTo>
                      <a:pt x="393" y="243"/>
                    </a:lnTo>
                    <a:lnTo>
                      <a:pt x="394" y="244"/>
                    </a:lnTo>
                    <a:lnTo>
                      <a:pt x="394" y="244"/>
                    </a:lnTo>
                    <a:lnTo>
                      <a:pt x="395" y="244"/>
                    </a:lnTo>
                    <a:lnTo>
                      <a:pt x="396" y="244"/>
                    </a:lnTo>
                    <a:lnTo>
                      <a:pt x="397" y="243"/>
                    </a:lnTo>
                    <a:lnTo>
                      <a:pt x="397" y="241"/>
                    </a:lnTo>
                    <a:lnTo>
                      <a:pt x="397" y="240"/>
                    </a:lnTo>
                    <a:lnTo>
                      <a:pt x="398" y="240"/>
                    </a:lnTo>
                    <a:lnTo>
                      <a:pt x="398" y="241"/>
                    </a:lnTo>
                    <a:lnTo>
                      <a:pt x="397" y="241"/>
                    </a:lnTo>
                    <a:lnTo>
                      <a:pt x="397" y="242"/>
                    </a:lnTo>
                    <a:lnTo>
                      <a:pt x="398" y="242"/>
                    </a:lnTo>
                    <a:lnTo>
                      <a:pt x="398" y="243"/>
                    </a:lnTo>
                    <a:lnTo>
                      <a:pt x="397" y="244"/>
                    </a:lnTo>
                    <a:lnTo>
                      <a:pt x="397" y="245"/>
                    </a:lnTo>
                    <a:lnTo>
                      <a:pt x="399" y="246"/>
                    </a:lnTo>
                    <a:lnTo>
                      <a:pt x="400" y="247"/>
                    </a:lnTo>
                    <a:lnTo>
                      <a:pt x="400" y="248"/>
                    </a:lnTo>
                    <a:lnTo>
                      <a:pt x="400" y="248"/>
                    </a:lnTo>
                    <a:lnTo>
                      <a:pt x="401" y="249"/>
                    </a:lnTo>
                    <a:lnTo>
                      <a:pt x="401" y="249"/>
                    </a:lnTo>
                    <a:lnTo>
                      <a:pt x="402" y="249"/>
                    </a:lnTo>
                    <a:lnTo>
                      <a:pt x="403" y="248"/>
                    </a:lnTo>
                    <a:lnTo>
                      <a:pt x="403" y="248"/>
                    </a:lnTo>
                    <a:lnTo>
                      <a:pt x="402" y="246"/>
                    </a:lnTo>
                    <a:lnTo>
                      <a:pt x="403" y="245"/>
                    </a:lnTo>
                    <a:lnTo>
                      <a:pt x="405" y="245"/>
                    </a:lnTo>
                    <a:lnTo>
                      <a:pt x="407" y="245"/>
                    </a:lnTo>
                    <a:lnTo>
                      <a:pt x="408" y="245"/>
                    </a:lnTo>
                    <a:lnTo>
                      <a:pt x="408" y="244"/>
                    </a:lnTo>
                    <a:lnTo>
                      <a:pt x="409" y="244"/>
                    </a:lnTo>
                    <a:lnTo>
                      <a:pt x="410" y="244"/>
                    </a:lnTo>
                    <a:lnTo>
                      <a:pt x="410" y="245"/>
                    </a:lnTo>
                    <a:lnTo>
                      <a:pt x="411" y="246"/>
                    </a:lnTo>
                    <a:lnTo>
                      <a:pt x="411" y="246"/>
                    </a:lnTo>
                    <a:lnTo>
                      <a:pt x="411" y="247"/>
                    </a:lnTo>
                    <a:lnTo>
                      <a:pt x="410" y="248"/>
                    </a:lnTo>
                    <a:lnTo>
                      <a:pt x="408" y="248"/>
                    </a:lnTo>
                    <a:lnTo>
                      <a:pt x="408" y="249"/>
                    </a:lnTo>
                    <a:lnTo>
                      <a:pt x="408" y="250"/>
                    </a:lnTo>
                    <a:lnTo>
                      <a:pt x="409" y="250"/>
                    </a:lnTo>
                    <a:lnTo>
                      <a:pt x="410" y="251"/>
                    </a:lnTo>
                    <a:lnTo>
                      <a:pt x="411" y="251"/>
                    </a:lnTo>
                    <a:lnTo>
                      <a:pt x="411" y="251"/>
                    </a:lnTo>
                    <a:lnTo>
                      <a:pt x="411" y="250"/>
                    </a:lnTo>
                    <a:lnTo>
                      <a:pt x="411" y="249"/>
                    </a:lnTo>
                    <a:lnTo>
                      <a:pt x="412" y="248"/>
                    </a:lnTo>
                    <a:lnTo>
                      <a:pt x="415" y="248"/>
                    </a:lnTo>
                    <a:lnTo>
                      <a:pt x="415" y="248"/>
                    </a:lnTo>
                    <a:lnTo>
                      <a:pt x="416" y="248"/>
                    </a:lnTo>
                    <a:lnTo>
                      <a:pt x="417" y="248"/>
                    </a:lnTo>
                    <a:lnTo>
                      <a:pt x="418" y="248"/>
                    </a:lnTo>
                    <a:lnTo>
                      <a:pt x="418" y="249"/>
                    </a:lnTo>
                    <a:lnTo>
                      <a:pt x="419" y="249"/>
                    </a:lnTo>
                    <a:lnTo>
                      <a:pt x="420" y="248"/>
                    </a:lnTo>
                    <a:lnTo>
                      <a:pt x="419" y="247"/>
                    </a:lnTo>
                    <a:lnTo>
                      <a:pt x="418" y="246"/>
                    </a:lnTo>
                    <a:lnTo>
                      <a:pt x="417" y="246"/>
                    </a:lnTo>
                    <a:lnTo>
                      <a:pt x="416" y="245"/>
                    </a:lnTo>
                    <a:lnTo>
                      <a:pt x="416" y="245"/>
                    </a:lnTo>
                    <a:lnTo>
                      <a:pt x="418" y="245"/>
                    </a:lnTo>
                    <a:lnTo>
                      <a:pt x="419" y="245"/>
                    </a:lnTo>
                    <a:lnTo>
                      <a:pt x="421" y="245"/>
                    </a:lnTo>
                    <a:lnTo>
                      <a:pt x="423" y="244"/>
                    </a:lnTo>
                    <a:lnTo>
                      <a:pt x="425" y="243"/>
                    </a:lnTo>
                    <a:lnTo>
                      <a:pt x="425" y="243"/>
                    </a:lnTo>
                    <a:lnTo>
                      <a:pt x="426" y="243"/>
                    </a:lnTo>
                    <a:lnTo>
                      <a:pt x="426" y="244"/>
                    </a:lnTo>
                    <a:lnTo>
                      <a:pt x="427" y="245"/>
                    </a:lnTo>
                    <a:lnTo>
                      <a:pt x="426" y="246"/>
                    </a:lnTo>
                    <a:lnTo>
                      <a:pt x="426" y="248"/>
                    </a:lnTo>
                    <a:lnTo>
                      <a:pt x="427" y="249"/>
                    </a:lnTo>
                    <a:lnTo>
                      <a:pt x="428" y="248"/>
                    </a:lnTo>
                    <a:lnTo>
                      <a:pt x="428" y="248"/>
                    </a:lnTo>
                    <a:lnTo>
                      <a:pt x="428" y="247"/>
                    </a:lnTo>
                    <a:lnTo>
                      <a:pt x="428" y="246"/>
                    </a:lnTo>
                    <a:lnTo>
                      <a:pt x="428" y="247"/>
                    </a:lnTo>
                    <a:lnTo>
                      <a:pt x="428" y="245"/>
                    </a:lnTo>
                    <a:lnTo>
                      <a:pt x="428" y="245"/>
                    </a:lnTo>
                    <a:lnTo>
                      <a:pt x="428" y="244"/>
                    </a:lnTo>
                    <a:lnTo>
                      <a:pt x="427" y="243"/>
                    </a:lnTo>
                    <a:lnTo>
                      <a:pt x="427" y="242"/>
                    </a:lnTo>
                    <a:lnTo>
                      <a:pt x="427" y="241"/>
                    </a:lnTo>
                    <a:lnTo>
                      <a:pt x="428" y="241"/>
                    </a:lnTo>
                    <a:lnTo>
                      <a:pt x="428" y="240"/>
                    </a:lnTo>
                    <a:lnTo>
                      <a:pt x="429" y="240"/>
                    </a:lnTo>
                    <a:lnTo>
                      <a:pt x="432" y="238"/>
                    </a:lnTo>
                    <a:lnTo>
                      <a:pt x="432" y="238"/>
                    </a:lnTo>
                    <a:lnTo>
                      <a:pt x="435" y="238"/>
                    </a:lnTo>
                    <a:lnTo>
                      <a:pt x="436" y="238"/>
                    </a:lnTo>
                    <a:lnTo>
                      <a:pt x="437" y="237"/>
                    </a:lnTo>
                    <a:lnTo>
                      <a:pt x="439" y="237"/>
                    </a:lnTo>
                    <a:lnTo>
                      <a:pt x="440" y="237"/>
                    </a:lnTo>
                    <a:lnTo>
                      <a:pt x="440" y="238"/>
                    </a:lnTo>
                    <a:lnTo>
                      <a:pt x="441" y="238"/>
                    </a:lnTo>
                    <a:lnTo>
                      <a:pt x="440" y="238"/>
                    </a:lnTo>
                    <a:lnTo>
                      <a:pt x="439" y="238"/>
                    </a:lnTo>
                    <a:lnTo>
                      <a:pt x="439" y="238"/>
                    </a:lnTo>
                    <a:lnTo>
                      <a:pt x="438" y="238"/>
                    </a:lnTo>
                    <a:lnTo>
                      <a:pt x="438" y="239"/>
                    </a:lnTo>
                    <a:lnTo>
                      <a:pt x="439" y="241"/>
                    </a:lnTo>
                    <a:lnTo>
                      <a:pt x="441" y="241"/>
                    </a:lnTo>
                    <a:lnTo>
                      <a:pt x="442" y="240"/>
                    </a:lnTo>
                    <a:lnTo>
                      <a:pt x="443" y="240"/>
                    </a:lnTo>
                    <a:lnTo>
                      <a:pt x="444" y="240"/>
                    </a:lnTo>
                    <a:lnTo>
                      <a:pt x="445" y="240"/>
                    </a:lnTo>
                    <a:lnTo>
                      <a:pt x="446" y="241"/>
                    </a:lnTo>
                    <a:lnTo>
                      <a:pt x="446" y="241"/>
                    </a:lnTo>
                    <a:lnTo>
                      <a:pt x="446" y="243"/>
                    </a:lnTo>
                    <a:lnTo>
                      <a:pt x="446" y="243"/>
                    </a:lnTo>
                    <a:lnTo>
                      <a:pt x="447" y="243"/>
                    </a:lnTo>
                    <a:lnTo>
                      <a:pt x="448" y="242"/>
                    </a:lnTo>
                    <a:lnTo>
                      <a:pt x="449" y="242"/>
                    </a:lnTo>
                    <a:lnTo>
                      <a:pt x="449" y="241"/>
                    </a:lnTo>
                    <a:lnTo>
                      <a:pt x="449" y="241"/>
                    </a:lnTo>
                    <a:lnTo>
                      <a:pt x="450" y="241"/>
                    </a:lnTo>
                    <a:lnTo>
                      <a:pt x="451" y="241"/>
                    </a:lnTo>
                    <a:lnTo>
                      <a:pt x="452" y="241"/>
                    </a:lnTo>
                    <a:lnTo>
                      <a:pt x="452" y="242"/>
                    </a:lnTo>
                    <a:lnTo>
                      <a:pt x="451" y="242"/>
                    </a:lnTo>
                    <a:lnTo>
                      <a:pt x="451" y="246"/>
                    </a:lnTo>
                    <a:lnTo>
                      <a:pt x="451" y="247"/>
                    </a:lnTo>
                    <a:lnTo>
                      <a:pt x="452" y="248"/>
                    </a:lnTo>
                    <a:lnTo>
                      <a:pt x="453" y="248"/>
                    </a:lnTo>
                    <a:lnTo>
                      <a:pt x="453" y="248"/>
                    </a:lnTo>
                    <a:lnTo>
                      <a:pt x="453" y="248"/>
                    </a:lnTo>
                    <a:lnTo>
                      <a:pt x="455" y="248"/>
                    </a:lnTo>
                    <a:lnTo>
                      <a:pt x="456" y="248"/>
                    </a:lnTo>
                    <a:lnTo>
                      <a:pt x="456" y="247"/>
                    </a:lnTo>
                    <a:lnTo>
                      <a:pt x="457" y="247"/>
                    </a:lnTo>
                    <a:lnTo>
                      <a:pt x="457" y="246"/>
                    </a:lnTo>
                    <a:lnTo>
                      <a:pt x="457" y="245"/>
                    </a:lnTo>
                    <a:lnTo>
                      <a:pt x="457" y="245"/>
                    </a:lnTo>
                    <a:lnTo>
                      <a:pt x="458" y="245"/>
                    </a:lnTo>
                    <a:lnTo>
                      <a:pt x="459" y="245"/>
                    </a:lnTo>
                    <a:lnTo>
                      <a:pt x="459" y="246"/>
                    </a:lnTo>
                    <a:lnTo>
                      <a:pt x="459" y="245"/>
                    </a:lnTo>
                    <a:lnTo>
                      <a:pt x="460" y="245"/>
                    </a:lnTo>
                    <a:close/>
                  </a:path>
                </a:pathLst>
              </a:custGeom>
              <a:solidFill>
                <a:srgbClr val="894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41" name="Freeform 999">
                <a:extLst>
                  <a:ext uri="{FF2B5EF4-FFF2-40B4-BE49-F238E27FC236}">
                    <a16:creationId xmlns:a16="http://schemas.microsoft.com/office/drawing/2014/main" id="{696F32D5-A290-4246-B892-99D75CE412C7}"/>
                  </a:ext>
                </a:extLst>
              </p:cNvPr>
              <p:cNvSpPr>
                <a:spLocks/>
              </p:cNvSpPr>
              <p:nvPr/>
            </p:nvSpPr>
            <p:spPr bwMode="auto">
              <a:xfrm>
                <a:off x="5173" y="2196"/>
                <a:ext cx="466" cy="394"/>
              </a:xfrm>
              <a:custGeom>
                <a:avLst/>
                <a:gdLst>
                  <a:gd name="T0" fmla="*/ 461 w 466"/>
                  <a:gd name="T1" fmla="*/ 259 h 394"/>
                  <a:gd name="T2" fmla="*/ 414 w 466"/>
                  <a:gd name="T3" fmla="*/ 276 h 394"/>
                  <a:gd name="T4" fmla="*/ 410 w 466"/>
                  <a:gd name="T5" fmla="*/ 295 h 394"/>
                  <a:gd name="T6" fmla="*/ 412 w 466"/>
                  <a:gd name="T7" fmla="*/ 326 h 394"/>
                  <a:gd name="T8" fmla="*/ 414 w 466"/>
                  <a:gd name="T9" fmla="*/ 346 h 394"/>
                  <a:gd name="T10" fmla="*/ 401 w 466"/>
                  <a:gd name="T11" fmla="*/ 360 h 394"/>
                  <a:gd name="T12" fmla="*/ 393 w 466"/>
                  <a:gd name="T13" fmla="*/ 371 h 394"/>
                  <a:gd name="T14" fmla="*/ 389 w 466"/>
                  <a:gd name="T15" fmla="*/ 389 h 394"/>
                  <a:gd name="T16" fmla="*/ 378 w 466"/>
                  <a:gd name="T17" fmla="*/ 391 h 394"/>
                  <a:gd name="T18" fmla="*/ 366 w 466"/>
                  <a:gd name="T19" fmla="*/ 385 h 394"/>
                  <a:gd name="T20" fmla="*/ 351 w 466"/>
                  <a:gd name="T21" fmla="*/ 380 h 394"/>
                  <a:gd name="T22" fmla="*/ 340 w 466"/>
                  <a:gd name="T23" fmla="*/ 375 h 394"/>
                  <a:gd name="T24" fmla="*/ 335 w 466"/>
                  <a:gd name="T25" fmla="*/ 369 h 394"/>
                  <a:gd name="T26" fmla="*/ 324 w 466"/>
                  <a:gd name="T27" fmla="*/ 367 h 394"/>
                  <a:gd name="T28" fmla="*/ 318 w 466"/>
                  <a:gd name="T29" fmla="*/ 362 h 394"/>
                  <a:gd name="T30" fmla="*/ 319 w 466"/>
                  <a:gd name="T31" fmla="*/ 355 h 394"/>
                  <a:gd name="T32" fmla="*/ 315 w 466"/>
                  <a:gd name="T33" fmla="*/ 348 h 394"/>
                  <a:gd name="T34" fmla="*/ 308 w 466"/>
                  <a:gd name="T35" fmla="*/ 341 h 394"/>
                  <a:gd name="T36" fmla="*/ 301 w 466"/>
                  <a:gd name="T37" fmla="*/ 333 h 394"/>
                  <a:gd name="T38" fmla="*/ 280 w 466"/>
                  <a:gd name="T39" fmla="*/ 329 h 394"/>
                  <a:gd name="T40" fmla="*/ 263 w 466"/>
                  <a:gd name="T41" fmla="*/ 321 h 394"/>
                  <a:gd name="T42" fmla="*/ 241 w 466"/>
                  <a:gd name="T43" fmla="*/ 320 h 394"/>
                  <a:gd name="T44" fmla="*/ 218 w 466"/>
                  <a:gd name="T45" fmla="*/ 310 h 394"/>
                  <a:gd name="T46" fmla="*/ 199 w 466"/>
                  <a:gd name="T47" fmla="*/ 295 h 394"/>
                  <a:gd name="T48" fmla="*/ 181 w 466"/>
                  <a:gd name="T49" fmla="*/ 280 h 394"/>
                  <a:gd name="T50" fmla="*/ 160 w 466"/>
                  <a:gd name="T51" fmla="*/ 270 h 394"/>
                  <a:gd name="T52" fmla="*/ 159 w 466"/>
                  <a:gd name="T53" fmla="*/ 230 h 394"/>
                  <a:gd name="T54" fmla="*/ 100 w 466"/>
                  <a:gd name="T55" fmla="*/ 244 h 394"/>
                  <a:gd name="T56" fmla="*/ 51 w 466"/>
                  <a:gd name="T57" fmla="*/ 210 h 394"/>
                  <a:gd name="T58" fmla="*/ 15 w 466"/>
                  <a:gd name="T59" fmla="*/ 227 h 394"/>
                  <a:gd name="T60" fmla="*/ 9 w 466"/>
                  <a:gd name="T61" fmla="*/ 214 h 394"/>
                  <a:gd name="T62" fmla="*/ 5 w 466"/>
                  <a:gd name="T63" fmla="*/ 195 h 394"/>
                  <a:gd name="T64" fmla="*/ 8 w 466"/>
                  <a:gd name="T65" fmla="*/ 172 h 394"/>
                  <a:gd name="T66" fmla="*/ 3 w 466"/>
                  <a:gd name="T67" fmla="*/ 153 h 394"/>
                  <a:gd name="T68" fmla="*/ 14 w 466"/>
                  <a:gd name="T69" fmla="*/ 134 h 394"/>
                  <a:gd name="T70" fmla="*/ 32 w 466"/>
                  <a:gd name="T71" fmla="*/ 128 h 394"/>
                  <a:gd name="T72" fmla="*/ 47 w 466"/>
                  <a:gd name="T73" fmla="*/ 114 h 394"/>
                  <a:gd name="T74" fmla="*/ 73 w 466"/>
                  <a:gd name="T75" fmla="*/ 79 h 394"/>
                  <a:gd name="T76" fmla="*/ 88 w 466"/>
                  <a:gd name="T77" fmla="*/ 59 h 394"/>
                  <a:gd name="T78" fmla="*/ 92 w 466"/>
                  <a:gd name="T79" fmla="*/ 5 h 394"/>
                  <a:gd name="T80" fmla="*/ 103 w 466"/>
                  <a:gd name="T81" fmla="*/ 7 h 394"/>
                  <a:gd name="T82" fmla="*/ 114 w 466"/>
                  <a:gd name="T83" fmla="*/ 14 h 394"/>
                  <a:gd name="T84" fmla="*/ 121 w 466"/>
                  <a:gd name="T85" fmla="*/ 18 h 394"/>
                  <a:gd name="T86" fmla="*/ 125 w 466"/>
                  <a:gd name="T87" fmla="*/ 25 h 394"/>
                  <a:gd name="T88" fmla="*/ 135 w 466"/>
                  <a:gd name="T89" fmla="*/ 34 h 394"/>
                  <a:gd name="T90" fmla="*/ 139 w 466"/>
                  <a:gd name="T91" fmla="*/ 47 h 394"/>
                  <a:gd name="T92" fmla="*/ 152 w 466"/>
                  <a:gd name="T93" fmla="*/ 48 h 394"/>
                  <a:gd name="T94" fmla="*/ 160 w 466"/>
                  <a:gd name="T95" fmla="*/ 52 h 394"/>
                  <a:gd name="T96" fmla="*/ 169 w 466"/>
                  <a:gd name="T97" fmla="*/ 59 h 394"/>
                  <a:gd name="T98" fmla="*/ 174 w 466"/>
                  <a:gd name="T99" fmla="*/ 67 h 394"/>
                  <a:gd name="T100" fmla="*/ 170 w 466"/>
                  <a:gd name="T101" fmla="*/ 74 h 394"/>
                  <a:gd name="T102" fmla="*/ 186 w 466"/>
                  <a:gd name="T103" fmla="*/ 80 h 394"/>
                  <a:gd name="T104" fmla="*/ 189 w 466"/>
                  <a:gd name="T105" fmla="*/ 91 h 394"/>
                  <a:gd name="T106" fmla="*/ 187 w 466"/>
                  <a:gd name="T107" fmla="*/ 106 h 394"/>
                  <a:gd name="T108" fmla="*/ 194 w 466"/>
                  <a:gd name="T109" fmla="*/ 113 h 394"/>
                  <a:gd name="T110" fmla="*/ 205 w 466"/>
                  <a:gd name="T111" fmla="*/ 115 h 394"/>
                  <a:gd name="T112" fmla="*/ 201 w 466"/>
                  <a:gd name="T113" fmla="*/ 124 h 394"/>
                  <a:gd name="T114" fmla="*/ 206 w 466"/>
                  <a:gd name="T115" fmla="*/ 128 h 394"/>
                  <a:gd name="T116" fmla="*/ 212 w 466"/>
                  <a:gd name="T117" fmla="*/ 134 h 394"/>
                  <a:gd name="T118" fmla="*/ 217 w 466"/>
                  <a:gd name="T119" fmla="*/ 148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6" h="394">
                    <a:moveTo>
                      <a:pt x="460" y="245"/>
                    </a:moveTo>
                    <a:lnTo>
                      <a:pt x="460" y="246"/>
                    </a:lnTo>
                    <a:lnTo>
                      <a:pt x="460" y="248"/>
                    </a:lnTo>
                    <a:lnTo>
                      <a:pt x="461" y="248"/>
                    </a:lnTo>
                    <a:lnTo>
                      <a:pt x="462" y="248"/>
                    </a:lnTo>
                    <a:lnTo>
                      <a:pt x="462" y="249"/>
                    </a:lnTo>
                    <a:lnTo>
                      <a:pt x="463" y="250"/>
                    </a:lnTo>
                    <a:lnTo>
                      <a:pt x="463" y="251"/>
                    </a:lnTo>
                    <a:lnTo>
                      <a:pt x="464" y="251"/>
                    </a:lnTo>
                    <a:lnTo>
                      <a:pt x="465" y="252"/>
                    </a:lnTo>
                    <a:lnTo>
                      <a:pt x="466" y="253"/>
                    </a:lnTo>
                    <a:lnTo>
                      <a:pt x="465" y="254"/>
                    </a:lnTo>
                    <a:lnTo>
                      <a:pt x="463" y="255"/>
                    </a:lnTo>
                    <a:lnTo>
                      <a:pt x="462" y="256"/>
                    </a:lnTo>
                    <a:lnTo>
                      <a:pt x="462" y="257"/>
                    </a:lnTo>
                    <a:lnTo>
                      <a:pt x="461" y="258"/>
                    </a:lnTo>
                    <a:lnTo>
                      <a:pt x="461" y="259"/>
                    </a:lnTo>
                    <a:lnTo>
                      <a:pt x="460" y="259"/>
                    </a:lnTo>
                    <a:lnTo>
                      <a:pt x="459" y="260"/>
                    </a:lnTo>
                    <a:lnTo>
                      <a:pt x="459" y="262"/>
                    </a:lnTo>
                    <a:lnTo>
                      <a:pt x="458" y="263"/>
                    </a:lnTo>
                    <a:lnTo>
                      <a:pt x="432" y="265"/>
                    </a:lnTo>
                    <a:lnTo>
                      <a:pt x="431" y="265"/>
                    </a:lnTo>
                    <a:lnTo>
                      <a:pt x="413" y="266"/>
                    </a:lnTo>
                    <a:lnTo>
                      <a:pt x="413" y="267"/>
                    </a:lnTo>
                    <a:lnTo>
                      <a:pt x="413" y="268"/>
                    </a:lnTo>
                    <a:lnTo>
                      <a:pt x="414" y="269"/>
                    </a:lnTo>
                    <a:lnTo>
                      <a:pt x="415" y="270"/>
                    </a:lnTo>
                    <a:lnTo>
                      <a:pt x="415" y="271"/>
                    </a:lnTo>
                    <a:lnTo>
                      <a:pt x="415" y="272"/>
                    </a:lnTo>
                    <a:lnTo>
                      <a:pt x="415" y="272"/>
                    </a:lnTo>
                    <a:lnTo>
                      <a:pt x="415" y="273"/>
                    </a:lnTo>
                    <a:lnTo>
                      <a:pt x="415" y="274"/>
                    </a:lnTo>
                    <a:lnTo>
                      <a:pt x="414" y="276"/>
                    </a:lnTo>
                    <a:lnTo>
                      <a:pt x="413" y="278"/>
                    </a:lnTo>
                    <a:lnTo>
                      <a:pt x="413" y="279"/>
                    </a:lnTo>
                    <a:lnTo>
                      <a:pt x="413" y="279"/>
                    </a:lnTo>
                    <a:lnTo>
                      <a:pt x="413" y="280"/>
                    </a:lnTo>
                    <a:lnTo>
                      <a:pt x="414" y="282"/>
                    </a:lnTo>
                    <a:lnTo>
                      <a:pt x="415" y="283"/>
                    </a:lnTo>
                    <a:lnTo>
                      <a:pt x="415" y="284"/>
                    </a:lnTo>
                    <a:lnTo>
                      <a:pt x="415" y="285"/>
                    </a:lnTo>
                    <a:lnTo>
                      <a:pt x="415" y="286"/>
                    </a:lnTo>
                    <a:lnTo>
                      <a:pt x="414" y="287"/>
                    </a:lnTo>
                    <a:lnTo>
                      <a:pt x="413" y="289"/>
                    </a:lnTo>
                    <a:lnTo>
                      <a:pt x="412" y="290"/>
                    </a:lnTo>
                    <a:lnTo>
                      <a:pt x="411" y="290"/>
                    </a:lnTo>
                    <a:lnTo>
                      <a:pt x="411" y="291"/>
                    </a:lnTo>
                    <a:lnTo>
                      <a:pt x="409" y="292"/>
                    </a:lnTo>
                    <a:lnTo>
                      <a:pt x="409" y="293"/>
                    </a:lnTo>
                    <a:lnTo>
                      <a:pt x="410" y="295"/>
                    </a:lnTo>
                    <a:lnTo>
                      <a:pt x="410" y="296"/>
                    </a:lnTo>
                    <a:lnTo>
                      <a:pt x="410" y="299"/>
                    </a:lnTo>
                    <a:lnTo>
                      <a:pt x="411" y="300"/>
                    </a:lnTo>
                    <a:lnTo>
                      <a:pt x="411" y="303"/>
                    </a:lnTo>
                    <a:lnTo>
                      <a:pt x="411" y="304"/>
                    </a:lnTo>
                    <a:lnTo>
                      <a:pt x="411" y="305"/>
                    </a:lnTo>
                    <a:lnTo>
                      <a:pt x="411" y="306"/>
                    </a:lnTo>
                    <a:lnTo>
                      <a:pt x="411" y="307"/>
                    </a:lnTo>
                    <a:lnTo>
                      <a:pt x="412" y="309"/>
                    </a:lnTo>
                    <a:lnTo>
                      <a:pt x="413" y="311"/>
                    </a:lnTo>
                    <a:lnTo>
                      <a:pt x="413" y="313"/>
                    </a:lnTo>
                    <a:lnTo>
                      <a:pt x="412" y="316"/>
                    </a:lnTo>
                    <a:lnTo>
                      <a:pt x="412" y="317"/>
                    </a:lnTo>
                    <a:lnTo>
                      <a:pt x="412" y="319"/>
                    </a:lnTo>
                    <a:lnTo>
                      <a:pt x="413" y="323"/>
                    </a:lnTo>
                    <a:lnTo>
                      <a:pt x="413" y="324"/>
                    </a:lnTo>
                    <a:lnTo>
                      <a:pt x="412" y="326"/>
                    </a:lnTo>
                    <a:lnTo>
                      <a:pt x="412" y="328"/>
                    </a:lnTo>
                    <a:lnTo>
                      <a:pt x="412" y="330"/>
                    </a:lnTo>
                    <a:lnTo>
                      <a:pt x="412" y="331"/>
                    </a:lnTo>
                    <a:lnTo>
                      <a:pt x="412" y="331"/>
                    </a:lnTo>
                    <a:lnTo>
                      <a:pt x="411" y="334"/>
                    </a:lnTo>
                    <a:lnTo>
                      <a:pt x="411" y="334"/>
                    </a:lnTo>
                    <a:lnTo>
                      <a:pt x="411" y="335"/>
                    </a:lnTo>
                    <a:lnTo>
                      <a:pt x="411" y="336"/>
                    </a:lnTo>
                    <a:lnTo>
                      <a:pt x="411" y="337"/>
                    </a:lnTo>
                    <a:lnTo>
                      <a:pt x="411" y="338"/>
                    </a:lnTo>
                    <a:lnTo>
                      <a:pt x="411" y="338"/>
                    </a:lnTo>
                    <a:lnTo>
                      <a:pt x="413" y="341"/>
                    </a:lnTo>
                    <a:lnTo>
                      <a:pt x="414" y="343"/>
                    </a:lnTo>
                    <a:lnTo>
                      <a:pt x="415" y="344"/>
                    </a:lnTo>
                    <a:lnTo>
                      <a:pt x="415" y="345"/>
                    </a:lnTo>
                    <a:lnTo>
                      <a:pt x="415" y="345"/>
                    </a:lnTo>
                    <a:lnTo>
                      <a:pt x="414" y="346"/>
                    </a:lnTo>
                    <a:lnTo>
                      <a:pt x="413" y="348"/>
                    </a:lnTo>
                    <a:lnTo>
                      <a:pt x="411" y="349"/>
                    </a:lnTo>
                    <a:lnTo>
                      <a:pt x="411" y="350"/>
                    </a:lnTo>
                    <a:lnTo>
                      <a:pt x="410" y="351"/>
                    </a:lnTo>
                    <a:lnTo>
                      <a:pt x="409" y="351"/>
                    </a:lnTo>
                    <a:lnTo>
                      <a:pt x="408" y="352"/>
                    </a:lnTo>
                    <a:lnTo>
                      <a:pt x="407" y="352"/>
                    </a:lnTo>
                    <a:lnTo>
                      <a:pt x="406" y="353"/>
                    </a:lnTo>
                    <a:lnTo>
                      <a:pt x="405" y="354"/>
                    </a:lnTo>
                    <a:lnTo>
                      <a:pt x="405" y="355"/>
                    </a:lnTo>
                    <a:lnTo>
                      <a:pt x="404" y="355"/>
                    </a:lnTo>
                    <a:lnTo>
                      <a:pt x="404" y="356"/>
                    </a:lnTo>
                    <a:lnTo>
                      <a:pt x="403" y="356"/>
                    </a:lnTo>
                    <a:lnTo>
                      <a:pt x="403" y="357"/>
                    </a:lnTo>
                    <a:lnTo>
                      <a:pt x="401" y="359"/>
                    </a:lnTo>
                    <a:lnTo>
                      <a:pt x="401" y="359"/>
                    </a:lnTo>
                    <a:lnTo>
                      <a:pt x="401" y="360"/>
                    </a:lnTo>
                    <a:lnTo>
                      <a:pt x="401" y="361"/>
                    </a:lnTo>
                    <a:lnTo>
                      <a:pt x="401" y="362"/>
                    </a:lnTo>
                    <a:lnTo>
                      <a:pt x="401" y="362"/>
                    </a:lnTo>
                    <a:lnTo>
                      <a:pt x="400" y="362"/>
                    </a:lnTo>
                    <a:lnTo>
                      <a:pt x="399" y="363"/>
                    </a:lnTo>
                    <a:lnTo>
                      <a:pt x="398" y="364"/>
                    </a:lnTo>
                    <a:lnTo>
                      <a:pt x="397" y="365"/>
                    </a:lnTo>
                    <a:lnTo>
                      <a:pt x="397" y="365"/>
                    </a:lnTo>
                    <a:lnTo>
                      <a:pt x="397" y="366"/>
                    </a:lnTo>
                    <a:lnTo>
                      <a:pt x="396" y="367"/>
                    </a:lnTo>
                    <a:lnTo>
                      <a:pt x="396" y="368"/>
                    </a:lnTo>
                    <a:lnTo>
                      <a:pt x="395" y="369"/>
                    </a:lnTo>
                    <a:lnTo>
                      <a:pt x="395" y="369"/>
                    </a:lnTo>
                    <a:lnTo>
                      <a:pt x="394" y="369"/>
                    </a:lnTo>
                    <a:lnTo>
                      <a:pt x="394" y="370"/>
                    </a:lnTo>
                    <a:lnTo>
                      <a:pt x="393" y="370"/>
                    </a:lnTo>
                    <a:lnTo>
                      <a:pt x="393" y="371"/>
                    </a:lnTo>
                    <a:lnTo>
                      <a:pt x="392" y="372"/>
                    </a:lnTo>
                    <a:lnTo>
                      <a:pt x="392" y="372"/>
                    </a:lnTo>
                    <a:lnTo>
                      <a:pt x="391" y="375"/>
                    </a:lnTo>
                    <a:lnTo>
                      <a:pt x="390" y="376"/>
                    </a:lnTo>
                    <a:lnTo>
                      <a:pt x="390" y="376"/>
                    </a:lnTo>
                    <a:lnTo>
                      <a:pt x="390" y="377"/>
                    </a:lnTo>
                    <a:lnTo>
                      <a:pt x="390" y="378"/>
                    </a:lnTo>
                    <a:lnTo>
                      <a:pt x="389" y="379"/>
                    </a:lnTo>
                    <a:lnTo>
                      <a:pt x="388" y="379"/>
                    </a:lnTo>
                    <a:lnTo>
                      <a:pt x="388" y="381"/>
                    </a:lnTo>
                    <a:lnTo>
                      <a:pt x="388" y="382"/>
                    </a:lnTo>
                    <a:lnTo>
                      <a:pt x="388" y="383"/>
                    </a:lnTo>
                    <a:lnTo>
                      <a:pt x="388" y="383"/>
                    </a:lnTo>
                    <a:lnTo>
                      <a:pt x="389" y="384"/>
                    </a:lnTo>
                    <a:lnTo>
                      <a:pt x="388" y="386"/>
                    </a:lnTo>
                    <a:lnTo>
                      <a:pt x="388" y="388"/>
                    </a:lnTo>
                    <a:lnTo>
                      <a:pt x="389" y="389"/>
                    </a:lnTo>
                    <a:lnTo>
                      <a:pt x="391" y="390"/>
                    </a:lnTo>
                    <a:lnTo>
                      <a:pt x="391" y="391"/>
                    </a:lnTo>
                    <a:lnTo>
                      <a:pt x="389" y="393"/>
                    </a:lnTo>
                    <a:lnTo>
                      <a:pt x="387" y="394"/>
                    </a:lnTo>
                    <a:lnTo>
                      <a:pt x="387" y="393"/>
                    </a:lnTo>
                    <a:lnTo>
                      <a:pt x="387" y="392"/>
                    </a:lnTo>
                    <a:lnTo>
                      <a:pt x="387" y="391"/>
                    </a:lnTo>
                    <a:lnTo>
                      <a:pt x="386" y="390"/>
                    </a:lnTo>
                    <a:lnTo>
                      <a:pt x="385" y="390"/>
                    </a:lnTo>
                    <a:lnTo>
                      <a:pt x="382" y="393"/>
                    </a:lnTo>
                    <a:lnTo>
                      <a:pt x="381" y="393"/>
                    </a:lnTo>
                    <a:lnTo>
                      <a:pt x="380" y="393"/>
                    </a:lnTo>
                    <a:lnTo>
                      <a:pt x="380" y="393"/>
                    </a:lnTo>
                    <a:lnTo>
                      <a:pt x="379" y="393"/>
                    </a:lnTo>
                    <a:lnTo>
                      <a:pt x="378" y="393"/>
                    </a:lnTo>
                    <a:lnTo>
                      <a:pt x="378" y="392"/>
                    </a:lnTo>
                    <a:lnTo>
                      <a:pt x="378" y="391"/>
                    </a:lnTo>
                    <a:lnTo>
                      <a:pt x="377" y="390"/>
                    </a:lnTo>
                    <a:lnTo>
                      <a:pt x="377" y="390"/>
                    </a:lnTo>
                    <a:lnTo>
                      <a:pt x="375" y="390"/>
                    </a:lnTo>
                    <a:lnTo>
                      <a:pt x="374" y="389"/>
                    </a:lnTo>
                    <a:lnTo>
                      <a:pt x="374" y="387"/>
                    </a:lnTo>
                    <a:lnTo>
                      <a:pt x="373" y="387"/>
                    </a:lnTo>
                    <a:lnTo>
                      <a:pt x="373" y="386"/>
                    </a:lnTo>
                    <a:lnTo>
                      <a:pt x="372" y="386"/>
                    </a:lnTo>
                    <a:lnTo>
                      <a:pt x="371" y="386"/>
                    </a:lnTo>
                    <a:lnTo>
                      <a:pt x="370" y="385"/>
                    </a:lnTo>
                    <a:lnTo>
                      <a:pt x="370" y="384"/>
                    </a:lnTo>
                    <a:lnTo>
                      <a:pt x="369" y="384"/>
                    </a:lnTo>
                    <a:lnTo>
                      <a:pt x="369" y="383"/>
                    </a:lnTo>
                    <a:lnTo>
                      <a:pt x="368" y="383"/>
                    </a:lnTo>
                    <a:lnTo>
                      <a:pt x="367" y="384"/>
                    </a:lnTo>
                    <a:lnTo>
                      <a:pt x="366" y="384"/>
                    </a:lnTo>
                    <a:lnTo>
                      <a:pt x="366" y="385"/>
                    </a:lnTo>
                    <a:lnTo>
                      <a:pt x="365" y="385"/>
                    </a:lnTo>
                    <a:lnTo>
                      <a:pt x="364" y="386"/>
                    </a:lnTo>
                    <a:lnTo>
                      <a:pt x="363" y="386"/>
                    </a:lnTo>
                    <a:lnTo>
                      <a:pt x="363" y="386"/>
                    </a:lnTo>
                    <a:lnTo>
                      <a:pt x="362" y="386"/>
                    </a:lnTo>
                    <a:lnTo>
                      <a:pt x="360" y="384"/>
                    </a:lnTo>
                    <a:lnTo>
                      <a:pt x="360" y="384"/>
                    </a:lnTo>
                    <a:lnTo>
                      <a:pt x="358" y="383"/>
                    </a:lnTo>
                    <a:lnTo>
                      <a:pt x="357" y="383"/>
                    </a:lnTo>
                    <a:lnTo>
                      <a:pt x="356" y="383"/>
                    </a:lnTo>
                    <a:lnTo>
                      <a:pt x="356" y="384"/>
                    </a:lnTo>
                    <a:lnTo>
                      <a:pt x="354" y="384"/>
                    </a:lnTo>
                    <a:lnTo>
                      <a:pt x="353" y="384"/>
                    </a:lnTo>
                    <a:lnTo>
                      <a:pt x="353" y="383"/>
                    </a:lnTo>
                    <a:lnTo>
                      <a:pt x="352" y="383"/>
                    </a:lnTo>
                    <a:lnTo>
                      <a:pt x="351" y="382"/>
                    </a:lnTo>
                    <a:lnTo>
                      <a:pt x="351" y="380"/>
                    </a:lnTo>
                    <a:lnTo>
                      <a:pt x="351" y="379"/>
                    </a:lnTo>
                    <a:lnTo>
                      <a:pt x="351" y="379"/>
                    </a:lnTo>
                    <a:lnTo>
                      <a:pt x="351" y="378"/>
                    </a:lnTo>
                    <a:lnTo>
                      <a:pt x="350" y="377"/>
                    </a:lnTo>
                    <a:lnTo>
                      <a:pt x="349" y="376"/>
                    </a:lnTo>
                    <a:lnTo>
                      <a:pt x="347" y="376"/>
                    </a:lnTo>
                    <a:lnTo>
                      <a:pt x="345" y="376"/>
                    </a:lnTo>
                    <a:lnTo>
                      <a:pt x="344" y="376"/>
                    </a:lnTo>
                    <a:lnTo>
                      <a:pt x="343" y="376"/>
                    </a:lnTo>
                    <a:lnTo>
                      <a:pt x="343" y="377"/>
                    </a:lnTo>
                    <a:lnTo>
                      <a:pt x="342" y="377"/>
                    </a:lnTo>
                    <a:lnTo>
                      <a:pt x="342" y="378"/>
                    </a:lnTo>
                    <a:lnTo>
                      <a:pt x="342" y="377"/>
                    </a:lnTo>
                    <a:lnTo>
                      <a:pt x="342" y="376"/>
                    </a:lnTo>
                    <a:lnTo>
                      <a:pt x="342" y="376"/>
                    </a:lnTo>
                    <a:lnTo>
                      <a:pt x="341" y="376"/>
                    </a:lnTo>
                    <a:lnTo>
                      <a:pt x="340" y="375"/>
                    </a:lnTo>
                    <a:lnTo>
                      <a:pt x="339" y="375"/>
                    </a:lnTo>
                    <a:lnTo>
                      <a:pt x="339" y="375"/>
                    </a:lnTo>
                    <a:lnTo>
                      <a:pt x="339" y="374"/>
                    </a:lnTo>
                    <a:lnTo>
                      <a:pt x="339" y="373"/>
                    </a:lnTo>
                    <a:lnTo>
                      <a:pt x="339" y="372"/>
                    </a:lnTo>
                    <a:lnTo>
                      <a:pt x="339" y="372"/>
                    </a:lnTo>
                    <a:lnTo>
                      <a:pt x="340" y="372"/>
                    </a:lnTo>
                    <a:lnTo>
                      <a:pt x="340" y="371"/>
                    </a:lnTo>
                    <a:lnTo>
                      <a:pt x="339" y="371"/>
                    </a:lnTo>
                    <a:lnTo>
                      <a:pt x="339" y="371"/>
                    </a:lnTo>
                    <a:lnTo>
                      <a:pt x="338" y="371"/>
                    </a:lnTo>
                    <a:lnTo>
                      <a:pt x="337" y="370"/>
                    </a:lnTo>
                    <a:lnTo>
                      <a:pt x="337" y="371"/>
                    </a:lnTo>
                    <a:lnTo>
                      <a:pt x="337" y="370"/>
                    </a:lnTo>
                    <a:lnTo>
                      <a:pt x="336" y="369"/>
                    </a:lnTo>
                    <a:lnTo>
                      <a:pt x="335" y="369"/>
                    </a:lnTo>
                    <a:lnTo>
                      <a:pt x="335" y="369"/>
                    </a:lnTo>
                    <a:lnTo>
                      <a:pt x="334" y="369"/>
                    </a:lnTo>
                    <a:lnTo>
                      <a:pt x="333" y="369"/>
                    </a:lnTo>
                    <a:lnTo>
                      <a:pt x="332" y="369"/>
                    </a:lnTo>
                    <a:lnTo>
                      <a:pt x="330" y="368"/>
                    </a:lnTo>
                    <a:lnTo>
                      <a:pt x="331" y="368"/>
                    </a:lnTo>
                    <a:lnTo>
                      <a:pt x="332" y="367"/>
                    </a:lnTo>
                    <a:lnTo>
                      <a:pt x="332" y="366"/>
                    </a:lnTo>
                    <a:lnTo>
                      <a:pt x="332" y="365"/>
                    </a:lnTo>
                    <a:lnTo>
                      <a:pt x="331" y="366"/>
                    </a:lnTo>
                    <a:lnTo>
                      <a:pt x="330" y="367"/>
                    </a:lnTo>
                    <a:lnTo>
                      <a:pt x="330" y="368"/>
                    </a:lnTo>
                    <a:lnTo>
                      <a:pt x="329" y="369"/>
                    </a:lnTo>
                    <a:lnTo>
                      <a:pt x="328" y="369"/>
                    </a:lnTo>
                    <a:lnTo>
                      <a:pt x="326" y="368"/>
                    </a:lnTo>
                    <a:lnTo>
                      <a:pt x="325" y="367"/>
                    </a:lnTo>
                    <a:lnTo>
                      <a:pt x="325" y="367"/>
                    </a:lnTo>
                    <a:lnTo>
                      <a:pt x="324" y="367"/>
                    </a:lnTo>
                    <a:lnTo>
                      <a:pt x="323" y="366"/>
                    </a:lnTo>
                    <a:lnTo>
                      <a:pt x="322" y="366"/>
                    </a:lnTo>
                    <a:lnTo>
                      <a:pt x="322" y="365"/>
                    </a:lnTo>
                    <a:lnTo>
                      <a:pt x="321" y="365"/>
                    </a:lnTo>
                    <a:lnTo>
                      <a:pt x="320" y="365"/>
                    </a:lnTo>
                    <a:lnTo>
                      <a:pt x="320" y="365"/>
                    </a:lnTo>
                    <a:lnTo>
                      <a:pt x="319" y="365"/>
                    </a:lnTo>
                    <a:lnTo>
                      <a:pt x="318" y="366"/>
                    </a:lnTo>
                    <a:lnTo>
                      <a:pt x="318" y="365"/>
                    </a:lnTo>
                    <a:lnTo>
                      <a:pt x="318" y="365"/>
                    </a:lnTo>
                    <a:lnTo>
                      <a:pt x="317" y="365"/>
                    </a:lnTo>
                    <a:lnTo>
                      <a:pt x="317" y="364"/>
                    </a:lnTo>
                    <a:lnTo>
                      <a:pt x="316" y="363"/>
                    </a:lnTo>
                    <a:lnTo>
                      <a:pt x="315" y="362"/>
                    </a:lnTo>
                    <a:lnTo>
                      <a:pt x="316" y="362"/>
                    </a:lnTo>
                    <a:lnTo>
                      <a:pt x="317" y="362"/>
                    </a:lnTo>
                    <a:lnTo>
                      <a:pt x="318" y="362"/>
                    </a:lnTo>
                    <a:lnTo>
                      <a:pt x="318" y="363"/>
                    </a:lnTo>
                    <a:lnTo>
                      <a:pt x="318" y="363"/>
                    </a:lnTo>
                    <a:lnTo>
                      <a:pt x="319" y="363"/>
                    </a:lnTo>
                    <a:lnTo>
                      <a:pt x="320" y="363"/>
                    </a:lnTo>
                    <a:lnTo>
                      <a:pt x="319" y="362"/>
                    </a:lnTo>
                    <a:lnTo>
                      <a:pt x="318" y="362"/>
                    </a:lnTo>
                    <a:lnTo>
                      <a:pt x="318" y="362"/>
                    </a:lnTo>
                    <a:lnTo>
                      <a:pt x="318" y="361"/>
                    </a:lnTo>
                    <a:lnTo>
                      <a:pt x="319" y="361"/>
                    </a:lnTo>
                    <a:lnTo>
                      <a:pt x="320" y="361"/>
                    </a:lnTo>
                    <a:lnTo>
                      <a:pt x="321" y="360"/>
                    </a:lnTo>
                    <a:lnTo>
                      <a:pt x="321" y="359"/>
                    </a:lnTo>
                    <a:lnTo>
                      <a:pt x="321" y="358"/>
                    </a:lnTo>
                    <a:lnTo>
                      <a:pt x="320" y="358"/>
                    </a:lnTo>
                    <a:lnTo>
                      <a:pt x="320" y="357"/>
                    </a:lnTo>
                    <a:lnTo>
                      <a:pt x="320" y="355"/>
                    </a:lnTo>
                    <a:lnTo>
                      <a:pt x="319" y="355"/>
                    </a:lnTo>
                    <a:lnTo>
                      <a:pt x="319" y="356"/>
                    </a:lnTo>
                    <a:lnTo>
                      <a:pt x="318" y="356"/>
                    </a:lnTo>
                    <a:lnTo>
                      <a:pt x="318" y="355"/>
                    </a:lnTo>
                    <a:lnTo>
                      <a:pt x="318" y="356"/>
                    </a:lnTo>
                    <a:lnTo>
                      <a:pt x="317" y="357"/>
                    </a:lnTo>
                    <a:lnTo>
                      <a:pt x="316" y="357"/>
                    </a:lnTo>
                    <a:lnTo>
                      <a:pt x="316" y="356"/>
                    </a:lnTo>
                    <a:lnTo>
                      <a:pt x="315" y="355"/>
                    </a:lnTo>
                    <a:lnTo>
                      <a:pt x="315" y="355"/>
                    </a:lnTo>
                    <a:lnTo>
                      <a:pt x="315" y="353"/>
                    </a:lnTo>
                    <a:lnTo>
                      <a:pt x="316" y="353"/>
                    </a:lnTo>
                    <a:lnTo>
                      <a:pt x="316" y="352"/>
                    </a:lnTo>
                    <a:lnTo>
                      <a:pt x="316" y="352"/>
                    </a:lnTo>
                    <a:lnTo>
                      <a:pt x="316" y="351"/>
                    </a:lnTo>
                    <a:lnTo>
                      <a:pt x="315" y="349"/>
                    </a:lnTo>
                    <a:lnTo>
                      <a:pt x="315" y="348"/>
                    </a:lnTo>
                    <a:lnTo>
                      <a:pt x="315" y="348"/>
                    </a:lnTo>
                    <a:lnTo>
                      <a:pt x="314" y="348"/>
                    </a:lnTo>
                    <a:lnTo>
                      <a:pt x="313" y="348"/>
                    </a:lnTo>
                    <a:lnTo>
                      <a:pt x="312" y="348"/>
                    </a:lnTo>
                    <a:lnTo>
                      <a:pt x="312" y="349"/>
                    </a:lnTo>
                    <a:lnTo>
                      <a:pt x="312" y="348"/>
                    </a:lnTo>
                    <a:lnTo>
                      <a:pt x="311" y="348"/>
                    </a:lnTo>
                    <a:lnTo>
                      <a:pt x="311" y="347"/>
                    </a:lnTo>
                    <a:lnTo>
                      <a:pt x="311" y="346"/>
                    </a:lnTo>
                    <a:lnTo>
                      <a:pt x="311" y="345"/>
                    </a:lnTo>
                    <a:lnTo>
                      <a:pt x="310" y="345"/>
                    </a:lnTo>
                    <a:lnTo>
                      <a:pt x="309" y="345"/>
                    </a:lnTo>
                    <a:lnTo>
                      <a:pt x="308" y="345"/>
                    </a:lnTo>
                    <a:lnTo>
                      <a:pt x="308" y="345"/>
                    </a:lnTo>
                    <a:lnTo>
                      <a:pt x="308" y="344"/>
                    </a:lnTo>
                    <a:lnTo>
                      <a:pt x="308" y="343"/>
                    </a:lnTo>
                    <a:lnTo>
                      <a:pt x="308" y="342"/>
                    </a:lnTo>
                    <a:lnTo>
                      <a:pt x="308" y="341"/>
                    </a:lnTo>
                    <a:lnTo>
                      <a:pt x="306" y="341"/>
                    </a:lnTo>
                    <a:lnTo>
                      <a:pt x="305" y="341"/>
                    </a:lnTo>
                    <a:lnTo>
                      <a:pt x="305" y="340"/>
                    </a:lnTo>
                    <a:lnTo>
                      <a:pt x="306" y="338"/>
                    </a:lnTo>
                    <a:lnTo>
                      <a:pt x="306" y="338"/>
                    </a:lnTo>
                    <a:lnTo>
                      <a:pt x="305" y="337"/>
                    </a:lnTo>
                    <a:lnTo>
                      <a:pt x="305" y="337"/>
                    </a:lnTo>
                    <a:lnTo>
                      <a:pt x="305" y="338"/>
                    </a:lnTo>
                    <a:lnTo>
                      <a:pt x="304" y="337"/>
                    </a:lnTo>
                    <a:lnTo>
                      <a:pt x="304" y="335"/>
                    </a:lnTo>
                    <a:lnTo>
                      <a:pt x="304" y="334"/>
                    </a:lnTo>
                    <a:lnTo>
                      <a:pt x="304" y="333"/>
                    </a:lnTo>
                    <a:lnTo>
                      <a:pt x="303" y="333"/>
                    </a:lnTo>
                    <a:lnTo>
                      <a:pt x="303" y="332"/>
                    </a:lnTo>
                    <a:lnTo>
                      <a:pt x="302" y="332"/>
                    </a:lnTo>
                    <a:lnTo>
                      <a:pt x="302" y="333"/>
                    </a:lnTo>
                    <a:lnTo>
                      <a:pt x="301" y="333"/>
                    </a:lnTo>
                    <a:lnTo>
                      <a:pt x="301" y="333"/>
                    </a:lnTo>
                    <a:lnTo>
                      <a:pt x="301" y="334"/>
                    </a:lnTo>
                    <a:lnTo>
                      <a:pt x="300" y="334"/>
                    </a:lnTo>
                    <a:lnTo>
                      <a:pt x="299" y="334"/>
                    </a:lnTo>
                    <a:lnTo>
                      <a:pt x="298" y="336"/>
                    </a:lnTo>
                    <a:lnTo>
                      <a:pt x="295" y="335"/>
                    </a:lnTo>
                    <a:lnTo>
                      <a:pt x="293" y="334"/>
                    </a:lnTo>
                    <a:lnTo>
                      <a:pt x="291" y="333"/>
                    </a:lnTo>
                    <a:lnTo>
                      <a:pt x="289" y="332"/>
                    </a:lnTo>
                    <a:lnTo>
                      <a:pt x="287" y="331"/>
                    </a:lnTo>
                    <a:lnTo>
                      <a:pt x="284" y="331"/>
                    </a:lnTo>
                    <a:lnTo>
                      <a:pt x="283" y="332"/>
                    </a:lnTo>
                    <a:lnTo>
                      <a:pt x="282" y="332"/>
                    </a:lnTo>
                    <a:lnTo>
                      <a:pt x="282" y="331"/>
                    </a:lnTo>
                    <a:lnTo>
                      <a:pt x="281" y="330"/>
                    </a:lnTo>
                    <a:lnTo>
                      <a:pt x="281" y="329"/>
                    </a:lnTo>
                    <a:lnTo>
                      <a:pt x="280" y="329"/>
                    </a:lnTo>
                    <a:lnTo>
                      <a:pt x="279" y="328"/>
                    </a:lnTo>
                    <a:lnTo>
                      <a:pt x="278" y="328"/>
                    </a:lnTo>
                    <a:lnTo>
                      <a:pt x="277" y="328"/>
                    </a:lnTo>
                    <a:lnTo>
                      <a:pt x="277" y="329"/>
                    </a:lnTo>
                    <a:lnTo>
                      <a:pt x="276" y="328"/>
                    </a:lnTo>
                    <a:lnTo>
                      <a:pt x="275" y="328"/>
                    </a:lnTo>
                    <a:lnTo>
                      <a:pt x="274" y="328"/>
                    </a:lnTo>
                    <a:lnTo>
                      <a:pt x="276" y="326"/>
                    </a:lnTo>
                    <a:lnTo>
                      <a:pt x="275" y="325"/>
                    </a:lnTo>
                    <a:lnTo>
                      <a:pt x="274" y="324"/>
                    </a:lnTo>
                    <a:lnTo>
                      <a:pt x="274" y="325"/>
                    </a:lnTo>
                    <a:lnTo>
                      <a:pt x="272" y="323"/>
                    </a:lnTo>
                    <a:lnTo>
                      <a:pt x="269" y="321"/>
                    </a:lnTo>
                    <a:lnTo>
                      <a:pt x="267" y="323"/>
                    </a:lnTo>
                    <a:lnTo>
                      <a:pt x="267" y="323"/>
                    </a:lnTo>
                    <a:lnTo>
                      <a:pt x="263" y="321"/>
                    </a:lnTo>
                    <a:lnTo>
                      <a:pt x="263" y="321"/>
                    </a:lnTo>
                    <a:lnTo>
                      <a:pt x="262" y="319"/>
                    </a:lnTo>
                    <a:lnTo>
                      <a:pt x="259" y="320"/>
                    </a:lnTo>
                    <a:lnTo>
                      <a:pt x="257" y="322"/>
                    </a:lnTo>
                    <a:lnTo>
                      <a:pt x="256" y="321"/>
                    </a:lnTo>
                    <a:lnTo>
                      <a:pt x="253" y="321"/>
                    </a:lnTo>
                    <a:lnTo>
                      <a:pt x="252" y="322"/>
                    </a:lnTo>
                    <a:lnTo>
                      <a:pt x="251" y="320"/>
                    </a:lnTo>
                    <a:lnTo>
                      <a:pt x="252" y="319"/>
                    </a:lnTo>
                    <a:lnTo>
                      <a:pt x="249" y="319"/>
                    </a:lnTo>
                    <a:lnTo>
                      <a:pt x="250" y="317"/>
                    </a:lnTo>
                    <a:lnTo>
                      <a:pt x="249" y="317"/>
                    </a:lnTo>
                    <a:lnTo>
                      <a:pt x="246" y="317"/>
                    </a:lnTo>
                    <a:lnTo>
                      <a:pt x="244" y="317"/>
                    </a:lnTo>
                    <a:lnTo>
                      <a:pt x="243" y="319"/>
                    </a:lnTo>
                    <a:lnTo>
                      <a:pt x="243" y="319"/>
                    </a:lnTo>
                    <a:lnTo>
                      <a:pt x="243" y="320"/>
                    </a:lnTo>
                    <a:lnTo>
                      <a:pt x="241" y="320"/>
                    </a:lnTo>
                    <a:lnTo>
                      <a:pt x="240" y="320"/>
                    </a:lnTo>
                    <a:lnTo>
                      <a:pt x="239" y="317"/>
                    </a:lnTo>
                    <a:lnTo>
                      <a:pt x="237" y="317"/>
                    </a:lnTo>
                    <a:lnTo>
                      <a:pt x="235" y="317"/>
                    </a:lnTo>
                    <a:lnTo>
                      <a:pt x="235" y="314"/>
                    </a:lnTo>
                    <a:lnTo>
                      <a:pt x="233" y="315"/>
                    </a:lnTo>
                    <a:lnTo>
                      <a:pt x="233" y="314"/>
                    </a:lnTo>
                    <a:lnTo>
                      <a:pt x="232" y="314"/>
                    </a:lnTo>
                    <a:lnTo>
                      <a:pt x="231" y="314"/>
                    </a:lnTo>
                    <a:lnTo>
                      <a:pt x="229" y="314"/>
                    </a:lnTo>
                    <a:lnTo>
                      <a:pt x="227" y="312"/>
                    </a:lnTo>
                    <a:lnTo>
                      <a:pt x="225" y="315"/>
                    </a:lnTo>
                    <a:lnTo>
                      <a:pt x="224" y="314"/>
                    </a:lnTo>
                    <a:lnTo>
                      <a:pt x="222" y="314"/>
                    </a:lnTo>
                    <a:lnTo>
                      <a:pt x="220" y="313"/>
                    </a:lnTo>
                    <a:lnTo>
                      <a:pt x="219" y="311"/>
                    </a:lnTo>
                    <a:lnTo>
                      <a:pt x="218" y="310"/>
                    </a:lnTo>
                    <a:lnTo>
                      <a:pt x="215" y="310"/>
                    </a:lnTo>
                    <a:lnTo>
                      <a:pt x="214" y="311"/>
                    </a:lnTo>
                    <a:lnTo>
                      <a:pt x="213" y="312"/>
                    </a:lnTo>
                    <a:lnTo>
                      <a:pt x="212" y="310"/>
                    </a:lnTo>
                    <a:lnTo>
                      <a:pt x="210" y="307"/>
                    </a:lnTo>
                    <a:lnTo>
                      <a:pt x="209" y="306"/>
                    </a:lnTo>
                    <a:lnTo>
                      <a:pt x="210" y="304"/>
                    </a:lnTo>
                    <a:lnTo>
                      <a:pt x="210" y="303"/>
                    </a:lnTo>
                    <a:lnTo>
                      <a:pt x="211" y="303"/>
                    </a:lnTo>
                    <a:lnTo>
                      <a:pt x="211" y="303"/>
                    </a:lnTo>
                    <a:lnTo>
                      <a:pt x="211" y="301"/>
                    </a:lnTo>
                    <a:lnTo>
                      <a:pt x="209" y="300"/>
                    </a:lnTo>
                    <a:lnTo>
                      <a:pt x="208" y="299"/>
                    </a:lnTo>
                    <a:lnTo>
                      <a:pt x="206" y="296"/>
                    </a:lnTo>
                    <a:lnTo>
                      <a:pt x="201" y="293"/>
                    </a:lnTo>
                    <a:lnTo>
                      <a:pt x="200" y="293"/>
                    </a:lnTo>
                    <a:lnTo>
                      <a:pt x="199" y="295"/>
                    </a:lnTo>
                    <a:lnTo>
                      <a:pt x="197" y="296"/>
                    </a:lnTo>
                    <a:lnTo>
                      <a:pt x="194" y="295"/>
                    </a:lnTo>
                    <a:lnTo>
                      <a:pt x="194" y="293"/>
                    </a:lnTo>
                    <a:lnTo>
                      <a:pt x="194" y="293"/>
                    </a:lnTo>
                    <a:lnTo>
                      <a:pt x="192" y="293"/>
                    </a:lnTo>
                    <a:lnTo>
                      <a:pt x="190" y="291"/>
                    </a:lnTo>
                    <a:lnTo>
                      <a:pt x="188" y="290"/>
                    </a:lnTo>
                    <a:lnTo>
                      <a:pt x="187" y="290"/>
                    </a:lnTo>
                    <a:lnTo>
                      <a:pt x="187" y="289"/>
                    </a:lnTo>
                    <a:lnTo>
                      <a:pt x="186" y="288"/>
                    </a:lnTo>
                    <a:lnTo>
                      <a:pt x="185" y="288"/>
                    </a:lnTo>
                    <a:lnTo>
                      <a:pt x="184" y="289"/>
                    </a:lnTo>
                    <a:lnTo>
                      <a:pt x="184" y="286"/>
                    </a:lnTo>
                    <a:lnTo>
                      <a:pt x="184" y="285"/>
                    </a:lnTo>
                    <a:lnTo>
                      <a:pt x="184" y="283"/>
                    </a:lnTo>
                    <a:lnTo>
                      <a:pt x="183" y="282"/>
                    </a:lnTo>
                    <a:lnTo>
                      <a:pt x="181" y="280"/>
                    </a:lnTo>
                    <a:lnTo>
                      <a:pt x="181" y="280"/>
                    </a:lnTo>
                    <a:lnTo>
                      <a:pt x="181" y="282"/>
                    </a:lnTo>
                    <a:lnTo>
                      <a:pt x="181" y="283"/>
                    </a:lnTo>
                    <a:lnTo>
                      <a:pt x="180" y="283"/>
                    </a:lnTo>
                    <a:lnTo>
                      <a:pt x="177" y="283"/>
                    </a:lnTo>
                    <a:lnTo>
                      <a:pt x="176" y="280"/>
                    </a:lnTo>
                    <a:lnTo>
                      <a:pt x="177" y="279"/>
                    </a:lnTo>
                    <a:lnTo>
                      <a:pt x="175" y="277"/>
                    </a:lnTo>
                    <a:lnTo>
                      <a:pt x="175" y="278"/>
                    </a:lnTo>
                    <a:lnTo>
                      <a:pt x="173" y="279"/>
                    </a:lnTo>
                    <a:lnTo>
                      <a:pt x="171" y="279"/>
                    </a:lnTo>
                    <a:lnTo>
                      <a:pt x="171" y="277"/>
                    </a:lnTo>
                    <a:lnTo>
                      <a:pt x="170" y="275"/>
                    </a:lnTo>
                    <a:lnTo>
                      <a:pt x="167" y="272"/>
                    </a:lnTo>
                    <a:lnTo>
                      <a:pt x="164" y="270"/>
                    </a:lnTo>
                    <a:lnTo>
                      <a:pt x="161" y="271"/>
                    </a:lnTo>
                    <a:lnTo>
                      <a:pt x="160" y="270"/>
                    </a:lnTo>
                    <a:lnTo>
                      <a:pt x="160" y="268"/>
                    </a:lnTo>
                    <a:lnTo>
                      <a:pt x="158" y="266"/>
                    </a:lnTo>
                    <a:lnTo>
                      <a:pt x="158" y="265"/>
                    </a:lnTo>
                    <a:lnTo>
                      <a:pt x="157" y="264"/>
                    </a:lnTo>
                    <a:lnTo>
                      <a:pt x="156" y="264"/>
                    </a:lnTo>
                    <a:lnTo>
                      <a:pt x="154" y="262"/>
                    </a:lnTo>
                    <a:lnTo>
                      <a:pt x="153" y="261"/>
                    </a:lnTo>
                    <a:lnTo>
                      <a:pt x="154" y="259"/>
                    </a:lnTo>
                    <a:lnTo>
                      <a:pt x="153" y="258"/>
                    </a:lnTo>
                    <a:lnTo>
                      <a:pt x="152" y="256"/>
                    </a:lnTo>
                    <a:lnTo>
                      <a:pt x="150" y="254"/>
                    </a:lnTo>
                    <a:lnTo>
                      <a:pt x="149" y="249"/>
                    </a:lnTo>
                    <a:lnTo>
                      <a:pt x="151" y="246"/>
                    </a:lnTo>
                    <a:lnTo>
                      <a:pt x="155" y="242"/>
                    </a:lnTo>
                    <a:lnTo>
                      <a:pt x="158" y="238"/>
                    </a:lnTo>
                    <a:lnTo>
                      <a:pt x="159" y="234"/>
                    </a:lnTo>
                    <a:lnTo>
                      <a:pt x="159" y="230"/>
                    </a:lnTo>
                    <a:lnTo>
                      <a:pt x="159" y="227"/>
                    </a:lnTo>
                    <a:lnTo>
                      <a:pt x="159" y="224"/>
                    </a:lnTo>
                    <a:lnTo>
                      <a:pt x="159" y="221"/>
                    </a:lnTo>
                    <a:lnTo>
                      <a:pt x="156" y="223"/>
                    </a:lnTo>
                    <a:lnTo>
                      <a:pt x="148" y="224"/>
                    </a:lnTo>
                    <a:lnTo>
                      <a:pt x="145" y="227"/>
                    </a:lnTo>
                    <a:lnTo>
                      <a:pt x="140" y="230"/>
                    </a:lnTo>
                    <a:lnTo>
                      <a:pt x="139" y="231"/>
                    </a:lnTo>
                    <a:lnTo>
                      <a:pt x="137" y="233"/>
                    </a:lnTo>
                    <a:lnTo>
                      <a:pt x="128" y="245"/>
                    </a:lnTo>
                    <a:lnTo>
                      <a:pt x="125" y="246"/>
                    </a:lnTo>
                    <a:lnTo>
                      <a:pt x="119" y="248"/>
                    </a:lnTo>
                    <a:lnTo>
                      <a:pt x="114" y="250"/>
                    </a:lnTo>
                    <a:lnTo>
                      <a:pt x="111" y="252"/>
                    </a:lnTo>
                    <a:lnTo>
                      <a:pt x="104" y="245"/>
                    </a:lnTo>
                    <a:lnTo>
                      <a:pt x="101" y="245"/>
                    </a:lnTo>
                    <a:lnTo>
                      <a:pt x="100" y="244"/>
                    </a:lnTo>
                    <a:lnTo>
                      <a:pt x="98" y="244"/>
                    </a:lnTo>
                    <a:lnTo>
                      <a:pt x="94" y="243"/>
                    </a:lnTo>
                    <a:lnTo>
                      <a:pt x="93" y="242"/>
                    </a:lnTo>
                    <a:lnTo>
                      <a:pt x="91" y="235"/>
                    </a:lnTo>
                    <a:lnTo>
                      <a:pt x="91" y="233"/>
                    </a:lnTo>
                    <a:lnTo>
                      <a:pt x="89" y="231"/>
                    </a:lnTo>
                    <a:lnTo>
                      <a:pt x="88" y="231"/>
                    </a:lnTo>
                    <a:lnTo>
                      <a:pt x="87" y="230"/>
                    </a:lnTo>
                    <a:lnTo>
                      <a:pt x="85" y="229"/>
                    </a:lnTo>
                    <a:lnTo>
                      <a:pt x="84" y="228"/>
                    </a:lnTo>
                    <a:lnTo>
                      <a:pt x="84" y="226"/>
                    </a:lnTo>
                    <a:lnTo>
                      <a:pt x="83" y="225"/>
                    </a:lnTo>
                    <a:lnTo>
                      <a:pt x="82" y="225"/>
                    </a:lnTo>
                    <a:lnTo>
                      <a:pt x="81" y="225"/>
                    </a:lnTo>
                    <a:lnTo>
                      <a:pt x="60" y="215"/>
                    </a:lnTo>
                    <a:lnTo>
                      <a:pt x="53" y="213"/>
                    </a:lnTo>
                    <a:lnTo>
                      <a:pt x="51" y="210"/>
                    </a:lnTo>
                    <a:lnTo>
                      <a:pt x="50" y="211"/>
                    </a:lnTo>
                    <a:lnTo>
                      <a:pt x="46" y="211"/>
                    </a:lnTo>
                    <a:lnTo>
                      <a:pt x="43" y="213"/>
                    </a:lnTo>
                    <a:lnTo>
                      <a:pt x="42" y="214"/>
                    </a:lnTo>
                    <a:lnTo>
                      <a:pt x="42" y="215"/>
                    </a:lnTo>
                    <a:lnTo>
                      <a:pt x="36" y="225"/>
                    </a:lnTo>
                    <a:lnTo>
                      <a:pt x="34" y="224"/>
                    </a:lnTo>
                    <a:lnTo>
                      <a:pt x="20" y="231"/>
                    </a:lnTo>
                    <a:lnTo>
                      <a:pt x="19" y="231"/>
                    </a:lnTo>
                    <a:lnTo>
                      <a:pt x="19" y="229"/>
                    </a:lnTo>
                    <a:lnTo>
                      <a:pt x="19" y="228"/>
                    </a:lnTo>
                    <a:lnTo>
                      <a:pt x="22" y="227"/>
                    </a:lnTo>
                    <a:lnTo>
                      <a:pt x="22" y="224"/>
                    </a:lnTo>
                    <a:lnTo>
                      <a:pt x="21" y="224"/>
                    </a:lnTo>
                    <a:lnTo>
                      <a:pt x="19" y="224"/>
                    </a:lnTo>
                    <a:lnTo>
                      <a:pt x="17" y="224"/>
                    </a:lnTo>
                    <a:lnTo>
                      <a:pt x="15" y="227"/>
                    </a:lnTo>
                    <a:lnTo>
                      <a:pt x="12" y="226"/>
                    </a:lnTo>
                    <a:lnTo>
                      <a:pt x="11" y="225"/>
                    </a:lnTo>
                    <a:lnTo>
                      <a:pt x="10" y="224"/>
                    </a:lnTo>
                    <a:lnTo>
                      <a:pt x="10" y="223"/>
                    </a:lnTo>
                    <a:lnTo>
                      <a:pt x="9" y="222"/>
                    </a:lnTo>
                    <a:lnTo>
                      <a:pt x="10" y="221"/>
                    </a:lnTo>
                    <a:lnTo>
                      <a:pt x="11" y="221"/>
                    </a:lnTo>
                    <a:lnTo>
                      <a:pt x="11" y="219"/>
                    </a:lnTo>
                    <a:lnTo>
                      <a:pt x="11" y="218"/>
                    </a:lnTo>
                    <a:lnTo>
                      <a:pt x="9" y="218"/>
                    </a:lnTo>
                    <a:lnTo>
                      <a:pt x="8" y="217"/>
                    </a:lnTo>
                    <a:lnTo>
                      <a:pt x="7" y="215"/>
                    </a:lnTo>
                    <a:lnTo>
                      <a:pt x="6" y="216"/>
                    </a:lnTo>
                    <a:lnTo>
                      <a:pt x="5" y="216"/>
                    </a:lnTo>
                    <a:lnTo>
                      <a:pt x="6" y="215"/>
                    </a:lnTo>
                    <a:lnTo>
                      <a:pt x="8" y="214"/>
                    </a:lnTo>
                    <a:lnTo>
                      <a:pt x="9" y="214"/>
                    </a:lnTo>
                    <a:lnTo>
                      <a:pt x="11" y="214"/>
                    </a:lnTo>
                    <a:lnTo>
                      <a:pt x="8" y="213"/>
                    </a:lnTo>
                    <a:lnTo>
                      <a:pt x="7" y="211"/>
                    </a:lnTo>
                    <a:lnTo>
                      <a:pt x="8" y="210"/>
                    </a:lnTo>
                    <a:lnTo>
                      <a:pt x="11" y="209"/>
                    </a:lnTo>
                    <a:lnTo>
                      <a:pt x="12" y="207"/>
                    </a:lnTo>
                    <a:lnTo>
                      <a:pt x="18" y="207"/>
                    </a:lnTo>
                    <a:lnTo>
                      <a:pt x="18" y="207"/>
                    </a:lnTo>
                    <a:lnTo>
                      <a:pt x="17" y="205"/>
                    </a:lnTo>
                    <a:lnTo>
                      <a:pt x="16" y="202"/>
                    </a:lnTo>
                    <a:lnTo>
                      <a:pt x="17" y="200"/>
                    </a:lnTo>
                    <a:lnTo>
                      <a:pt x="14" y="199"/>
                    </a:lnTo>
                    <a:lnTo>
                      <a:pt x="13" y="198"/>
                    </a:lnTo>
                    <a:lnTo>
                      <a:pt x="12" y="197"/>
                    </a:lnTo>
                    <a:lnTo>
                      <a:pt x="10" y="195"/>
                    </a:lnTo>
                    <a:lnTo>
                      <a:pt x="8" y="195"/>
                    </a:lnTo>
                    <a:lnTo>
                      <a:pt x="5" y="195"/>
                    </a:lnTo>
                    <a:lnTo>
                      <a:pt x="5" y="194"/>
                    </a:lnTo>
                    <a:lnTo>
                      <a:pt x="6" y="192"/>
                    </a:lnTo>
                    <a:lnTo>
                      <a:pt x="5" y="190"/>
                    </a:lnTo>
                    <a:lnTo>
                      <a:pt x="2" y="190"/>
                    </a:lnTo>
                    <a:lnTo>
                      <a:pt x="2" y="188"/>
                    </a:lnTo>
                    <a:lnTo>
                      <a:pt x="2" y="186"/>
                    </a:lnTo>
                    <a:lnTo>
                      <a:pt x="0" y="185"/>
                    </a:lnTo>
                    <a:lnTo>
                      <a:pt x="0" y="184"/>
                    </a:lnTo>
                    <a:lnTo>
                      <a:pt x="0" y="183"/>
                    </a:lnTo>
                    <a:lnTo>
                      <a:pt x="1" y="182"/>
                    </a:lnTo>
                    <a:lnTo>
                      <a:pt x="3" y="180"/>
                    </a:lnTo>
                    <a:lnTo>
                      <a:pt x="4" y="180"/>
                    </a:lnTo>
                    <a:lnTo>
                      <a:pt x="5" y="179"/>
                    </a:lnTo>
                    <a:lnTo>
                      <a:pt x="8" y="177"/>
                    </a:lnTo>
                    <a:lnTo>
                      <a:pt x="8" y="175"/>
                    </a:lnTo>
                    <a:lnTo>
                      <a:pt x="8" y="173"/>
                    </a:lnTo>
                    <a:lnTo>
                      <a:pt x="8" y="172"/>
                    </a:lnTo>
                    <a:lnTo>
                      <a:pt x="5" y="170"/>
                    </a:lnTo>
                    <a:lnTo>
                      <a:pt x="5" y="169"/>
                    </a:lnTo>
                    <a:lnTo>
                      <a:pt x="5" y="167"/>
                    </a:lnTo>
                    <a:lnTo>
                      <a:pt x="5" y="166"/>
                    </a:lnTo>
                    <a:lnTo>
                      <a:pt x="5" y="166"/>
                    </a:lnTo>
                    <a:lnTo>
                      <a:pt x="2" y="166"/>
                    </a:lnTo>
                    <a:lnTo>
                      <a:pt x="2" y="163"/>
                    </a:lnTo>
                    <a:lnTo>
                      <a:pt x="1" y="162"/>
                    </a:lnTo>
                    <a:lnTo>
                      <a:pt x="1" y="161"/>
                    </a:lnTo>
                    <a:lnTo>
                      <a:pt x="3" y="159"/>
                    </a:lnTo>
                    <a:lnTo>
                      <a:pt x="2" y="158"/>
                    </a:lnTo>
                    <a:lnTo>
                      <a:pt x="4" y="157"/>
                    </a:lnTo>
                    <a:lnTo>
                      <a:pt x="4" y="155"/>
                    </a:lnTo>
                    <a:lnTo>
                      <a:pt x="3" y="154"/>
                    </a:lnTo>
                    <a:lnTo>
                      <a:pt x="2" y="154"/>
                    </a:lnTo>
                    <a:lnTo>
                      <a:pt x="3" y="154"/>
                    </a:lnTo>
                    <a:lnTo>
                      <a:pt x="3" y="153"/>
                    </a:lnTo>
                    <a:lnTo>
                      <a:pt x="4" y="152"/>
                    </a:lnTo>
                    <a:lnTo>
                      <a:pt x="5" y="152"/>
                    </a:lnTo>
                    <a:lnTo>
                      <a:pt x="7" y="151"/>
                    </a:lnTo>
                    <a:lnTo>
                      <a:pt x="8" y="152"/>
                    </a:lnTo>
                    <a:lnTo>
                      <a:pt x="8" y="151"/>
                    </a:lnTo>
                    <a:lnTo>
                      <a:pt x="9" y="150"/>
                    </a:lnTo>
                    <a:lnTo>
                      <a:pt x="10" y="150"/>
                    </a:lnTo>
                    <a:lnTo>
                      <a:pt x="11" y="149"/>
                    </a:lnTo>
                    <a:lnTo>
                      <a:pt x="12" y="149"/>
                    </a:lnTo>
                    <a:lnTo>
                      <a:pt x="12" y="148"/>
                    </a:lnTo>
                    <a:lnTo>
                      <a:pt x="12" y="145"/>
                    </a:lnTo>
                    <a:lnTo>
                      <a:pt x="13" y="143"/>
                    </a:lnTo>
                    <a:lnTo>
                      <a:pt x="13" y="140"/>
                    </a:lnTo>
                    <a:lnTo>
                      <a:pt x="12" y="138"/>
                    </a:lnTo>
                    <a:lnTo>
                      <a:pt x="12" y="136"/>
                    </a:lnTo>
                    <a:lnTo>
                      <a:pt x="12" y="134"/>
                    </a:lnTo>
                    <a:lnTo>
                      <a:pt x="14" y="134"/>
                    </a:lnTo>
                    <a:lnTo>
                      <a:pt x="14" y="133"/>
                    </a:lnTo>
                    <a:lnTo>
                      <a:pt x="15" y="133"/>
                    </a:lnTo>
                    <a:lnTo>
                      <a:pt x="15" y="132"/>
                    </a:lnTo>
                    <a:lnTo>
                      <a:pt x="16" y="132"/>
                    </a:lnTo>
                    <a:lnTo>
                      <a:pt x="17" y="132"/>
                    </a:lnTo>
                    <a:lnTo>
                      <a:pt x="19" y="131"/>
                    </a:lnTo>
                    <a:lnTo>
                      <a:pt x="20" y="131"/>
                    </a:lnTo>
                    <a:lnTo>
                      <a:pt x="21" y="132"/>
                    </a:lnTo>
                    <a:lnTo>
                      <a:pt x="22" y="131"/>
                    </a:lnTo>
                    <a:lnTo>
                      <a:pt x="22" y="131"/>
                    </a:lnTo>
                    <a:lnTo>
                      <a:pt x="25" y="131"/>
                    </a:lnTo>
                    <a:lnTo>
                      <a:pt x="26" y="131"/>
                    </a:lnTo>
                    <a:lnTo>
                      <a:pt x="26" y="131"/>
                    </a:lnTo>
                    <a:lnTo>
                      <a:pt x="27" y="131"/>
                    </a:lnTo>
                    <a:lnTo>
                      <a:pt x="29" y="129"/>
                    </a:lnTo>
                    <a:lnTo>
                      <a:pt x="30" y="128"/>
                    </a:lnTo>
                    <a:lnTo>
                      <a:pt x="32" y="128"/>
                    </a:lnTo>
                    <a:lnTo>
                      <a:pt x="32" y="127"/>
                    </a:lnTo>
                    <a:lnTo>
                      <a:pt x="33" y="126"/>
                    </a:lnTo>
                    <a:lnTo>
                      <a:pt x="34" y="124"/>
                    </a:lnTo>
                    <a:lnTo>
                      <a:pt x="36" y="124"/>
                    </a:lnTo>
                    <a:lnTo>
                      <a:pt x="36" y="123"/>
                    </a:lnTo>
                    <a:lnTo>
                      <a:pt x="37" y="121"/>
                    </a:lnTo>
                    <a:lnTo>
                      <a:pt x="38" y="121"/>
                    </a:lnTo>
                    <a:lnTo>
                      <a:pt x="39" y="121"/>
                    </a:lnTo>
                    <a:lnTo>
                      <a:pt x="40" y="120"/>
                    </a:lnTo>
                    <a:lnTo>
                      <a:pt x="41" y="119"/>
                    </a:lnTo>
                    <a:lnTo>
                      <a:pt x="43" y="118"/>
                    </a:lnTo>
                    <a:lnTo>
                      <a:pt x="43" y="117"/>
                    </a:lnTo>
                    <a:lnTo>
                      <a:pt x="44" y="117"/>
                    </a:lnTo>
                    <a:lnTo>
                      <a:pt x="45" y="116"/>
                    </a:lnTo>
                    <a:lnTo>
                      <a:pt x="46" y="115"/>
                    </a:lnTo>
                    <a:lnTo>
                      <a:pt x="46" y="114"/>
                    </a:lnTo>
                    <a:lnTo>
                      <a:pt x="47" y="114"/>
                    </a:lnTo>
                    <a:lnTo>
                      <a:pt x="50" y="114"/>
                    </a:lnTo>
                    <a:lnTo>
                      <a:pt x="51" y="114"/>
                    </a:lnTo>
                    <a:lnTo>
                      <a:pt x="52" y="114"/>
                    </a:lnTo>
                    <a:lnTo>
                      <a:pt x="53" y="112"/>
                    </a:lnTo>
                    <a:lnTo>
                      <a:pt x="54" y="111"/>
                    </a:lnTo>
                    <a:lnTo>
                      <a:pt x="55" y="109"/>
                    </a:lnTo>
                    <a:lnTo>
                      <a:pt x="57" y="108"/>
                    </a:lnTo>
                    <a:lnTo>
                      <a:pt x="57" y="106"/>
                    </a:lnTo>
                    <a:lnTo>
                      <a:pt x="57" y="104"/>
                    </a:lnTo>
                    <a:lnTo>
                      <a:pt x="74" y="93"/>
                    </a:lnTo>
                    <a:lnTo>
                      <a:pt x="81" y="92"/>
                    </a:lnTo>
                    <a:lnTo>
                      <a:pt x="81" y="90"/>
                    </a:lnTo>
                    <a:lnTo>
                      <a:pt x="80" y="89"/>
                    </a:lnTo>
                    <a:lnTo>
                      <a:pt x="79" y="86"/>
                    </a:lnTo>
                    <a:lnTo>
                      <a:pt x="77" y="83"/>
                    </a:lnTo>
                    <a:lnTo>
                      <a:pt x="75" y="81"/>
                    </a:lnTo>
                    <a:lnTo>
                      <a:pt x="73" y="79"/>
                    </a:lnTo>
                    <a:lnTo>
                      <a:pt x="70" y="76"/>
                    </a:lnTo>
                    <a:lnTo>
                      <a:pt x="69" y="75"/>
                    </a:lnTo>
                    <a:lnTo>
                      <a:pt x="67" y="72"/>
                    </a:lnTo>
                    <a:lnTo>
                      <a:pt x="63" y="66"/>
                    </a:lnTo>
                    <a:lnTo>
                      <a:pt x="63" y="66"/>
                    </a:lnTo>
                    <a:lnTo>
                      <a:pt x="61" y="65"/>
                    </a:lnTo>
                    <a:lnTo>
                      <a:pt x="63" y="64"/>
                    </a:lnTo>
                    <a:lnTo>
                      <a:pt x="66" y="63"/>
                    </a:lnTo>
                    <a:lnTo>
                      <a:pt x="67" y="62"/>
                    </a:lnTo>
                    <a:lnTo>
                      <a:pt x="69" y="62"/>
                    </a:lnTo>
                    <a:lnTo>
                      <a:pt x="72" y="62"/>
                    </a:lnTo>
                    <a:lnTo>
                      <a:pt x="75" y="61"/>
                    </a:lnTo>
                    <a:lnTo>
                      <a:pt x="76" y="59"/>
                    </a:lnTo>
                    <a:lnTo>
                      <a:pt x="79" y="57"/>
                    </a:lnTo>
                    <a:lnTo>
                      <a:pt x="84" y="58"/>
                    </a:lnTo>
                    <a:lnTo>
                      <a:pt x="86" y="58"/>
                    </a:lnTo>
                    <a:lnTo>
                      <a:pt x="88" y="59"/>
                    </a:lnTo>
                    <a:lnTo>
                      <a:pt x="88" y="58"/>
                    </a:lnTo>
                    <a:lnTo>
                      <a:pt x="91" y="57"/>
                    </a:lnTo>
                    <a:lnTo>
                      <a:pt x="93" y="56"/>
                    </a:lnTo>
                    <a:lnTo>
                      <a:pt x="94" y="56"/>
                    </a:lnTo>
                    <a:lnTo>
                      <a:pt x="96" y="55"/>
                    </a:lnTo>
                    <a:lnTo>
                      <a:pt x="92" y="41"/>
                    </a:lnTo>
                    <a:lnTo>
                      <a:pt x="91" y="39"/>
                    </a:lnTo>
                    <a:lnTo>
                      <a:pt x="89" y="27"/>
                    </a:lnTo>
                    <a:lnTo>
                      <a:pt x="88" y="22"/>
                    </a:lnTo>
                    <a:lnTo>
                      <a:pt x="84" y="7"/>
                    </a:lnTo>
                    <a:lnTo>
                      <a:pt x="84" y="3"/>
                    </a:lnTo>
                    <a:lnTo>
                      <a:pt x="85" y="0"/>
                    </a:lnTo>
                    <a:lnTo>
                      <a:pt x="86" y="0"/>
                    </a:lnTo>
                    <a:lnTo>
                      <a:pt x="87" y="1"/>
                    </a:lnTo>
                    <a:lnTo>
                      <a:pt x="88" y="1"/>
                    </a:lnTo>
                    <a:lnTo>
                      <a:pt x="91" y="4"/>
                    </a:lnTo>
                    <a:lnTo>
                      <a:pt x="92" y="5"/>
                    </a:lnTo>
                    <a:lnTo>
                      <a:pt x="92" y="4"/>
                    </a:lnTo>
                    <a:lnTo>
                      <a:pt x="94" y="4"/>
                    </a:lnTo>
                    <a:lnTo>
                      <a:pt x="94" y="5"/>
                    </a:lnTo>
                    <a:lnTo>
                      <a:pt x="94" y="6"/>
                    </a:lnTo>
                    <a:lnTo>
                      <a:pt x="95" y="6"/>
                    </a:lnTo>
                    <a:lnTo>
                      <a:pt x="96" y="6"/>
                    </a:lnTo>
                    <a:lnTo>
                      <a:pt x="97" y="6"/>
                    </a:lnTo>
                    <a:lnTo>
                      <a:pt x="97" y="7"/>
                    </a:lnTo>
                    <a:lnTo>
                      <a:pt x="98" y="6"/>
                    </a:lnTo>
                    <a:lnTo>
                      <a:pt x="98" y="6"/>
                    </a:lnTo>
                    <a:lnTo>
                      <a:pt x="98" y="7"/>
                    </a:lnTo>
                    <a:lnTo>
                      <a:pt x="98" y="8"/>
                    </a:lnTo>
                    <a:lnTo>
                      <a:pt x="99" y="7"/>
                    </a:lnTo>
                    <a:lnTo>
                      <a:pt x="100" y="8"/>
                    </a:lnTo>
                    <a:lnTo>
                      <a:pt x="101" y="7"/>
                    </a:lnTo>
                    <a:lnTo>
                      <a:pt x="102" y="7"/>
                    </a:lnTo>
                    <a:lnTo>
                      <a:pt x="103" y="7"/>
                    </a:lnTo>
                    <a:lnTo>
                      <a:pt x="104" y="9"/>
                    </a:lnTo>
                    <a:lnTo>
                      <a:pt x="104" y="10"/>
                    </a:lnTo>
                    <a:lnTo>
                      <a:pt x="104" y="10"/>
                    </a:lnTo>
                    <a:lnTo>
                      <a:pt x="105" y="10"/>
                    </a:lnTo>
                    <a:lnTo>
                      <a:pt x="105" y="10"/>
                    </a:lnTo>
                    <a:lnTo>
                      <a:pt x="106" y="10"/>
                    </a:lnTo>
                    <a:lnTo>
                      <a:pt x="107" y="10"/>
                    </a:lnTo>
                    <a:lnTo>
                      <a:pt x="108" y="11"/>
                    </a:lnTo>
                    <a:lnTo>
                      <a:pt x="108" y="12"/>
                    </a:lnTo>
                    <a:lnTo>
                      <a:pt x="108" y="13"/>
                    </a:lnTo>
                    <a:lnTo>
                      <a:pt x="109" y="13"/>
                    </a:lnTo>
                    <a:lnTo>
                      <a:pt x="109" y="14"/>
                    </a:lnTo>
                    <a:lnTo>
                      <a:pt x="110" y="14"/>
                    </a:lnTo>
                    <a:lnTo>
                      <a:pt x="111" y="13"/>
                    </a:lnTo>
                    <a:lnTo>
                      <a:pt x="112" y="13"/>
                    </a:lnTo>
                    <a:lnTo>
                      <a:pt x="112" y="14"/>
                    </a:lnTo>
                    <a:lnTo>
                      <a:pt x="114" y="14"/>
                    </a:lnTo>
                    <a:lnTo>
                      <a:pt x="115" y="14"/>
                    </a:lnTo>
                    <a:lnTo>
                      <a:pt x="115" y="14"/>
                    </a:lnTo>
                    <a:lnTo>
                      <a:pt x="115" y="14"/>
                    </a:lnTo>
                    <a:lnTo>
                      <a:pt x="115" y="13"/>
                    </a:lnTo>
                    <a:lnTo>
                      <a:pt x="116" y="13"/>
                    </a:lnTo>
                    <a:lnTo>
                      <a:pt x="117" y="13"/>
                    </a:lnTo>
                    <a:lnTo>
                      <a:pt x="119" y="13"/>
                    </a:lnTo>
                    <a:lnTo>
                      <a:pt x="119" y="14"/>
                    </a:lnTo>
                    <a:lnTo>
                      <a:pt x="119" y="14"/>
                    </a:lnTo>
                    <a:lnTo>
                      <a:pt x="119" y="15"/>
                    </a:lnTo>
                    <a:lnTo>
                      <a:pt x="119" y="16"/>
                    </a:lnTo>
                    <a:lnTo>
                      <a:pt x="118" y="16"/>
                    </a:lnTo>
                    <a:lnTo>
                      <a:pt x="118" y="17"/>
                    </a:lnTo>
                    <a:lnTo>
                      <a:pt x="119" y="18"/>
                    </a:lnTo>
                    <a:lnTo>
                      <a:pt x="119" y="18"/>
                    </a:lnTo>
                    <a:lnTo>
                      <a:pt x="119" y="17"/>
                    </a:lnTo>
                    <a:lnTo>
                      <a:pt x="121" y="18"/>
                    </a:lnTo>
                    <a:lnTo>
                      <a:pt x="122" y="19"/>
                    </a:lnTo>
                    <a:lnTo>
                      <a:pt x="122" y="20"/>
                    </a:lnTo>
                    <a:lnTo>
                      <a:pt x="122" y="19"/>
                    </a:lnTo>
                    <a:lnTo>
                      <a:pt x="123" y="19"/>
                    </a:lnTo>
                    <a:lnTo>
                      <a:pt x="125" y="20"/>
                    </a:lnTo>
                    <a:lnTo>
                      <a:pt x="125" y="21"/>
                    </a:lnTo>
                    <a:lnTo>
                      <a:pt x="126" y="21"/>
                    </a:lnTo>
                    <a:lnTo>
                      <a:pt x="125" y="21"/>
                    </a:lnTo>
                    <a:lnTo>
                      <a:pt x="125" y="22"/>
                    </a:lnTo>
                    <a:lnTo>
                      <a:pt x="125" y="23"/>
                    </a:lnTo>
                    <a:lnTo>
                      <a:pt x="124" y="24"/>
                    </a:lnTo>
                    <a:lnTo>
                      <a:pt x="123" y="24"/>
                    </a:lnTo>
                    <a:lnTo>
                      <a:pt x="122" y="24"/>
                    </a:lnTo>
                    <a:lnTo>
                      <a:pt x="123" y="25"/>
                    </a:lnTo>
                    <a:lnTo>
                      <a:pt x="124" y="25"/>
                    </a:lnTo>
                    <a:lnTo>
                      <a:pt x="125" y="25"/>
                    </a:lnTo>
                    <a:lnTo>
                      <a:pt x="125" y="25"/>
                    </a:lnTo>
                    <a:lnTo>
                      <a:pt x="126" y="25"/>
                    </a:lnTo>
                    <a:lnTo>
                      <a:pt x="127" y="25"/>
                    </a:lnTo>
                    <a:lnTo>
                      <a:pt x="128" y="27"/>
                    </a:lnTo>
                    <a:lnTo>
                      <a:pt x="129" y="28"/>
                    </a:lnTo>
                    <a:lnTo>
                      <a:pt x="129" y="29"/>
                    </a:lnTo>
                    <a:lnTo>
                      <a:pt x="131" y="29"/>
                    </a:lnTo>
                    <a:lnTo>
                      <a:pt x="132" y="28"/>
                    </a:lnTo>
                    <a:lnTo>
                      <a:pt x="132" y="28"/>
                    </a:lnTo>
                    <a:lnTo>
                      <a:pt x="133" y="29"/>
                    </a:lnTo>
                    <a:lnTo>
                      <a:pt x="133" y="30"/>
                    </a:lnTo>
                    <a:lnTo>
                      <a:pt x="132" y="30"/>
                    </a:lnTo>
                    <a:lnTo>
                      <a:pt x="132" y="31"/>
                    </a:lnTo>
                    <a:lnTo>
                      <a:pt x="132" y="32"/>
                    </a:lnTo>
                    <a:lnTo>
                      <a:pt x="132" y="33"/>
                    </a:lnTo>
                    <a:lnTo>
                      <a:pt x="134" y="33"/>
                    </a:lnTo>
                    <a:lnTo>
                      <a:pt x="135" y="33"/>
                    </a:lnTo>
                    <a:lnTo>
                      <a:pt x="135" y="34"/>
                    </a:lnTo>
                    <a:lnTo>
                      <a:pt x="134" y="34"/>
                    </a:lnTo>
                    <a:lnTo>
                      <a:pt x="134" y="35"/>
                    </a:lnTo>
                    <a:lnTo>
                      <a:pt x="134" y="35"/>
                    </a:lnTo>
                    <a:lnTo>
                      <a:pt x="134" y="37"/>
                    </a:lnTo>
                    <a:lnTo>
                      <a:pt x="134" y="38"/>
                    </a:lnTo>
                    <a:lnTo>
                      <a:pt x="134" y="38"/>
                    </a:lnTo>
                    <a:lnTo>
                      <a:pt x="135" y="39"/>
                    </a:lnTo>
                    <a:lnTo>
                      <a:pt x="136" y="40"/>
                    </a:lnTo>
                    <a:lnTo>
                      <a:pt x="136" y="41"/>
                    </a:lnTo>
                    <a:lnTo>
                      <a:pt x="137" y="41"/>
                    </a:lnTo>
                    <a:lnTo>
                      <a:pt x="138" y="41"/>
                    </a:lnTo>
                    <a:lnTo>
                      <a:pt x="137" y="42"/>
                    </a:lnTo>
                    <a:lnTo>
                      <a:pt x="137" y="43"/>
                    </a:lnTo>
                    <a:lnTo>
                      <a:pt x="138" y="44"/>
                    </a:lnTo>
                    <a:lnTo>
                      <a:pt x="138" y="45"/>
                    </a:lnTo>
                    <a:lnTo>
                      <a:pt x="139" y="46"/>
                    </a:lnTo>
                    <a:lnTo>
                      <a:pt x="139" y="47"/>
                    </a:lnTo>
                    <a:lnTo>
                      <a:pt x="140" y="48"/>
                    </a:lnTo>
                    <a:lnTo>
                      <a:pt x="140" y="48"/>
                    </a:lnTo>
                    <a:lnTo>
                      <a:pt x="142" y="48"/>
                    </a:lnTo>
                    <a:lnTo>
                      <a:pt x="143" y="48"/>
                    </a:lnTo>
                    <a:lnTo>
                      <a:pt x="143" y="47"/>
                    </a:lnTo>
                    <a:lnTo>
                      <a:pt x="143" y="46"/>
                    </a:lnTo>
                    <a:lnTo>
                      <a:pt x="143" y="45"/>
                    </a:lnTo>
                    <a:lnTo>
                      <a:pt x="144" y="46"/>
                    </a:lnTo>
                    <a:lnTo>
                      <a:pt x="145" y="46"/>
                    </a:lnTo>
                    <a:lnTo>
                      <a:pt x="146" y="47"/>
                    </a:lnTo>
                    <a:lnTo>
                      <a:pt x="147" y="47"/>
                    </a:lnTo>
                    <a:lnTo>
                      <a:pt x="149" y="46"/>
                    </a:lnTo>
                    <a:lnTo>
                      <a:pt x="150" y="46"/>
                    </a:lnTo>
                    <a:lnTo>
                      <a:pt x="150" y="47"/>
                    </a:lnTo>
                    <a:lnTo>
                      <a:pt x="150" y="48"/>
                    </a:lnTo>
                    <a:lnTo>
                      <a:pt x="151" y="48"/>
                    </a:lnTo>
                    <a:lnTo>
                      <a:pt x="152" y="48"/>
                    </a:lnTo>
                    <a:lnTo>
                      <a:pt x="153" y="48"/>
                    </a:lnTo>
                    <a:lnTo>
                      <a:pt x="153" y="47"/>
                    </a:lnTo>
                    <a:lnTo>
                      <a:pt x="153" y="47"/>
                    </a:lnTo>
                    <a:lnTo>
                      <a:pt x="154" y="48"/>
                    </a:lnTo>
                    <a:lnTo>
                      <a:pt x="155" y="49"/>
                    </a:lnTo>
                    <a:lnTo>
                      <a:pt x="154" y="49"/>
                    </a:lnTo>
                    <a:lnTo>
                      <a:pt x="153" y="50"/>
                    </a:lnTo>
                    <a:lnTo>
                      <a:pt x="153" y="51"/>
                    </a:lnTo>
                    <a:lnTo>
                      <a:pt x="153" y="52"/>
                    </a:lnTo>
                    <a:lnTo>
                      <a:pt x="154" y="52"/>
                    </a:lnTo>
                    <a:lnTo>
                      <a:pt x="155" y="52"/>
                    </a:lnTo>
                    <a:lnTo>
                      <a:pt x="156" y="53"/>
                    </a:lnTo>
                    <a:lnTo>
                      <a:pt x="156" y="54"/>
                    </a:lnTo>
                    <a:lnTo>
                      <a:pt x="156" y="54"/>
                    </a:lnTo>
                    <a:lnTo>
                      <a:pt x="157" y="54"/>
                    </a:lnTo>
                    <a:lnTo>
                      <a:pt x="159" y="52"/>
                    </a:lnTo>
                    <a:lnTo>
                      <a:pt x="160" y="52"/>
                    </a:lnTo>
                    <a:lnTo>
                      <a:pt x="160" y="52"/>
                    </a:lnTo>
                    <a:lnTo>
                      <a:pt x="161" y="53"/>
                    </a:lnTo>
                    <a:lnTo>
                      <a:pt x="161" y="55"/>
                    </a:lnTo>
                    <a:lnTo>
                      <a:pt x="162" y="55"/>
                    </a:lnTo>
                    <a:lnTo>
                      <a:pt x="162" y="56"/>
                    </a:lnTo>
                    <a:lnTo>
                      <a:pt x="163" y="57"/>
                    </a:lnTo>
                    <a:lnTo>
                      <a:pt x="163" y="57"/>
                    </a:lnTo>
                    <a:lnTo>
                      <a:pt x="163" y="58"/>
                    </a:lnTo>
                    <a:lnTo>
                      <a:pt x="164" y="58"/>
                    </a:lnTo>
                    <a:lnTo>
                      <a:pt x="164" y="59"/>
                    </a:lnTo>
                    <a:lnTo>
                      <a:pt x="165" y="59"/>
                    </a:lnTo>
                    <a:lnTo>
                      <a:pt x="166" y="59"/>
                    </a:lnTo>
                    <a:lnTo>
                      <a:pt x="167" y="59"/>
                    </a:lnTo>
                    <a:lnTo>
                      <a:pt x="167" y="58"/>
                    </a:lnTo>
                    <a:lnTo>
                      <a:pt x="168" y="58"/>
                    </a:lnTo>
                    <a:lnTo>
                      <a:pt x="169" y="59"/>
                    </a:lnTo>
                    <a:lnTo>
                      <a:pt x="169" y="59"/>
                    </a:lnTo>
                    <a:lnTo>
                      <a:pt x="170" y="59"/>
                    </a:lnTo>
                    <a:lnTo>
                      <a:pt x="170" y="60"/>
                    </a:lnTo>
                    <a:lnTo>
                      <a:pt x="170" y="60"/>
                    </a:lnTo>
                    <a:lnTo>
                      <a:pt x="171" y="60"/>
                    </a:lnTo>
                    <a:lnTo>
                      <a:pt x="172" y="60"/>
                    </a:lnTo>
                    <a:lnTo>
                      <a:pt x="173" y="61"/>
                    </a:lnTo>
                    <a:lnTo>
                      <a:pt x="173" y="62"/>
                    </a:lnTo>
                    <a:lnTo>
                      <a:pt x="174" y="62"/>
                    </a:lnTo>
                    <a:lnTo>
                      <a:pt x="174" y="62"/>
                    </a:lnTo>
                    <a:lnTo>
                      <a:pt x="174" y="62"/>
                    </a:lnTo>
                    <a:lnTo>
                      <a:pt x="175" y="62"/>
                    </a:lnTo>
                    <a:lnTo>
                      <a:pt x="176" y="63"/>
                    </a:lnTo>
                    <a:lnTo>
                      <a:pt x="176" y="64"/>
                    </a:lnTo>
                    <a:lnTo>
                      <a:pt x="176" y="65"/>
                    </a:lnTo>
                    <a:lnTo>
                      <a:pt x="175" y="66"/>
                    </a:lnTo>
                    <a:lnTo>
                      <a:pt x="175" y="66"/>
                    </a:lnTo>
                    <a:lnTo>
                      <a:pt x="174" y="67"/>
                    </a:lnTo>
                    <a:lnTo>
                      <a:pt x="174" y="68"/>
                    </a:lnTo>
                    <a:lnTo>
                      <a:pt x="174" y="69"/>
                    </a:lnTo>
                    <a:lnTo>
                      <a:pt x="174" y="69"/>
                    </a:lnTo>
                    <a:lnTo>
                      <a:pt x="175" y="69"/>
                    </a:lnTo>
                    <a:lnTo>
                      <a:pt x="176" y="70"/>
                    </a:lnTo>
                    <a:lnTo>
                      <a:pt x="176" y="71"/>
                    </a:lnTo>
                    <a:lnTo>
                      <a:pt x="175" y="71"/>
                    </a:lnTo>
                    <a:lnTo>
                      <a:pt x="174" y="72"/>
                    </a:lnTo>
                    <a:lnTo>
                      <a:pt x="174" y="72"/>
                    </a:lnTo>
                    <a:lnTo>
                      <a:pt x="173" y="72"/>
                    </a:lnTo>
                    <a:lnTo>
                      <a:pt x="173" y="72"/>
                    </a:lnTo>
                    <a:lnTo>
                      <a:pt x="172" y="71"/>
                    </a:lnTo>
                    <a:lnTo>
                      <a:pt x="171" y="71"/>
                    </a:lnTo>
                    <a:lnTo>
                      <a:pt x="170" y="72"/>
                    </a:lnTo>
                    <a:lnTo>
                      <a:pt x="170" y="72"/>
                    </a:lnTo>
                    <a:lnTo>
                      <a:pt x="170" y="73"/>
                    </a:lnTo>
                    <a:lnTo>
                      <a:pt x="170" y="74"/>
                    </a:lnTo>
                    <a:lnTo>
                      <a:pt x="172" y="75"/>
                    </a:lnTo>
                    <a:lnTo>
                      <a:pt x="174" y="76"/>
                    </a:lnTo>
                    <a:lnTo>
                      <a:pt x="174" y="77"/>
                    </a:lnTo>
                    <a:lnTo>
                      <a:pt x="176" y="77"/>
                    </a:lnTo>
                    <a:lnTo>
                      <a:pt x="177" y="76"/>
                    </a:lnTo>
                    <a:lnTo>
                      <a:pt x="178" y="77"/>
                    </a:lnTo>
                    <a:lnTo>
                      <a:pt x="178" y="78"/>
                    </a:lnTo>
                    <a:lnTo>
                      <a:pt x="179" y="79"/>
                    </a:lnTo>
                    <a:lnTo>
                      <a:pt x="180" y="78"/>
                    </a:lnTo>
                    <a:lnTo>
                      <a:pt x="181" y="78"/>
                    </a:lnTo>
                    <a:lnTo>
                      <a:pt x="181" y="77"/>
                    </a:lnTo>
                    <a:lnTo>
                      <a:pt x="182" y="78"/>
                    </a:lnTo>
                    <a:lnTo>
                      <a:pt x="183" y="79"/>
                    </a:lnTo>
                    <a:lnTo>
                      <a:pt x="183" y="79"/>
                    </a:lnTo>
                    <a:lnTo>
                      <a:pt x="184" y="80"/>
                    </a:lnTo>
                    <a:lnTo>
                      <a:pt x="184" y="81"/>
                    </a:lnTo>
                    <a:lnTo>
                      <a:pt x="186" y="80"/>
                    </a:lnTo>
                    <a:lnTo>
                      <a:pt x="187" y="81"/>
                    </a:lnTo>
                    <a:lnTo>
                      <a:pt x="186" y="82"/>
                    </a:lnTo>
                    <a:lnTo>
                      <a:pt x="184" y="83"/>
                    </a:lnTo>
                    <a:lnTo>
                      <a:pt x="184" y="83"/>
                    </a:lnTo>
                    <a:lnTo>
                      <a:pt x="184" y="85"/>
                    </a:lnTo>
                    <a:lnTo>
                      <a:pt x="184" y="86"/>
                    </a:lnTo>
                    <a:lnTo>
                      <a:pt x="184" y="86"/>
                    </a:lnTo>
                    <a:lnTo>
                      <a:pt x="184" y="87"/>
                    </a:lnTo>
                    <a:lnTo>
                      <a:pt x="184" y="87"/>
                    </a:lnTo>
                    <a:lnTo>
                      <a:pt x="185" y="87"/>
                    </a:lnTo>
                    <a:lnTo>
                      <a:pt x="186" y="89"/>
                    </a:lnTo>
                    <a:lnTo>
                      <a:pt x="187" y="89"/>
                    </a:lnTo>
                    <a:lnTo>
                      <a:pt x="187" y="89"/>
                    </a:lnTo>
                    <a:lnTo>
                      <a:pt x="188" y="89"/>
                    </a:lnTo>
                    <a:lnTo>
                      <a:pt x="189" y="90"/>
                    </a:lnTo>
                    <a:lnTo>
                      <a:pt x="189" y="90"/>
                    </a:lnTo>
                    <a:lnTo>
                      <a:pt x="189" y="91"/>
                    </a:lnTo>
                    <a:lnTo>
                      <a:pt x="189" y="93"/>
                    </a:lnTo>
                    <a:lnTo>
                      <a:pt x="188" y="95"/>
                    </a:lnTo>
                    <a:lnTo>
                      <a:pt x="189" y="97"/>
                    </a:lnTo>
                    <a:lnTo>
                      <a:pt x="189" y="97"/>
                    </a:lnTo>
                    <a:lnTo>
                      <a:pt x="188" y="98"/>
                    </a:lnTo>
                    <a:lnTo>
                      <a:pt x="188" y="99"/>
                    </a:lnTo>
                    <a:lnTo>
                      <a:pt x="187" y="100"/>
                    </a:lnTo>
                    <a:lnTo>
                      <a:pt x="187" y="100"/>
                    </a:lnTo>
                    <a:lnTo>
                      <a:pt x="187" y="101"/>
                    </a:lnTo>
                    <a:lnTo>
                      <a:pt x="187" y="102"/>
                    </a:lnTo>
                    <a:lnTo>
                      <a:pt x="187" y="103"/>
                    </a:lnTo>
                    <a:lnTo>
                      <a:pt x="186" y="103"/>
                    </a:lnTo>
                    <a:lnTo>
                      <a:pt x="185" y="103"/>
                    </a:lnTo>
                    <a:lnTo>
                      <a:pt x="184" y="103"/>
                    </a:lnTo>
                    <a:lnTo>
                      <a:pt x="184" y="104"/>
                    </a:lnTo>
                    <a:lnTo>
                      <a:pt x="187" y="106"/>
                    </a:lnTo>
                    <a:lnTo>
                      <a:pt x="187" y="106"/>
                    </a:lnTo>
                    <a:lnTo>
                      <a:pt x="188" y="106"/>
                    </a:lnTo>
                    <a:lnTo>
                      <a:pt x="189" y="104"/>
                    </a:lnTo>
                    <a:lnTo>
                      <a:pt x="189" y="103"/>
                    </a:lnTo>
                    <a:lnTo>
                      <a:pt x="190" y="103"/>
                    </a:lnTo>
                    <a:lnTo>
                      <a:pt x="191" y="104"/>
                    </a:lnTo>
                    <a:lnTo>
                      <a:pt x="191" y="105"/>
                    </a:lnTo>
                    <a:lnTo>
                      <a:pt x="191" y="106"/>
                    </a:lnTo>
                    <a:lnTo>
                      <a:pt x="191" y="106"/>
                    </a:lnTo>
                    <a:lnTo>
                      <a:pt x="192" y="106"/>
                    </a:lnTo>
                    <a:lnTo>
                      <a:pt x="193" y="107"/>
                    </a:lnTo>
                    <a:lnTo>
                      <a:pt x="194" y="108"/>
                    </a:lnTo>
                    <a:lnTo>
                      <a:pt x="193" y="109"/>
                    </a:lnTo>
                    <a:lnTo>
                      <a:pt x="192" y="110"/>
                    </a:lnTo>
                    <a:lnTo>
                      <a:pt x="192" y="110"/>
                    </a:lnTo>
                    <a:lnTo>
                      <a:pt x="192" y="112"/>
                    </a:lnTo>
                    <a:lnTo>
                      <a:pt x="194" y="112"/>
                    </a:lnTo>
                    <a:lnTo>
                      <a:pt x="194" y="113"/>
                    </a:lnTo>
                    <a:lnTo>
                      <a:pt x="195" y="112"/>
                    </a:lnTo>
                    <a:lnTo>
                      <a:pt x="196" y="112"/>
                    </a:lnTo>
                    <a:lnTo>
                      <a:pt x="197" y="112"/>
                    </a:lnTo>
                    <a:lnTo>
                      <a:pt x="197" y="113"/>
                    </a:lnTo>
                    <a:lnTo>
                      <a:pt x="198" y="113"/>
                    </a:lnTo>
                    <a:lnTo>
                      <a:pt x="199" y="113"/>
                    </a:lnTo>
                    <a:lnTo>
                      <a:pt x="199" y="114"/>
                    </a:lnTo>
                    <a:lnTo>
                      <a:pt x="200" y="114"/>
                    </a:lnTo>
                    <a:lnTo>
                      <a:pt x="201" y="114"/>
                    </a:lnTo>
                    <a:lnTo>
                      <a:pt x="201" y="114"/>
                    </a:lnTo>
                    <a:lnTo>
                      <a:pt x="201" y="114"/>
                    </a:lnTo>
                    <a:lnTo>
                      <a:pt x="202" y="113"/>
                    </a:lnTo>
                    <a:lnTo>
                      <a:pt x="202" y="112"/>
                    </a:lnTo>
                    <a:lnTo>
                      <a:pt x="203" y="111"/>
                    </a:lnTo>
                    <a:lnTo>
                      <a:pt x="204" y="112"/>
                    </a:lnTo>
                    <a:lnTo>
                      <a:pt x="205" y="113"/>
                    </a:lnTo>
                    <a:lnTo>
                      <a:pt x="205" y="115"/>
                    </a:lnTo>
                    <a:lnTo>
                      <a:pt x="205" y="116"/>
                    </a:lnTo>
                    <a:lnTo>
                      <a:pt x="205" y="117"/>
                    </a:lnTo>
                    <a:lnTo>
                      <a:pt x="204" y="118"/>
                    </a:lnTo>
                    <a:lnTo>
                      <a:pt x="204" y="119"/>
                    </a:lnTo>
                    <a:lnTo>
                      <a:pt x="203" y="119"/>
                    </a:lnTo>
                    <a:lnTo>
                      <a:pt x="202" y="118"/>
                    </a:lnTo>
                    <a:lnTo>
                      <a:pt x="201" y="118"/>
                    </a:lnTo>
                    <a:lnTo>
                      <a:pt x="201" y="118"/>
                    </a:lnTo>
                    <a:lnTo>
                      <a:pt x="201" y="117"/>
                    </a:lnTo>
                    <a:lnTo>
                      <a:pt x="199" y="117"/>
                    </a:lnTo>
                    <a:lnTo>
                      <a:pt x="199" y="117"/>
                    </a:lnTo>
                    <a:lnTo>
                      <a:pt x="198" y="118"/>
                    </a:lnTo>
                    <a:lnTo>
                      <a:pt x="199" y="119"/>
                    </a:lnTo>
                    <a:lnTo>
                      <a:pt x="198" y="120"/>
                    </a:lnTo>
                    <a:lnTo>
                      <a:pt x="199" y="122"/>
                    </a:lnTo>
                    <a:lnTo>
                      <a:pt x="201" y="124"/>
                    </a:lnTo>
                    <a:lnTo>
                      <a:pt x="201" y="124"/>
                    </a:lnTo>
                    <a:lnTo>
                      <a:pt x="201" y="126"/>
                    </a:lnTo>
                    <a:lnTo>
                      <a:pt x="200" y="127"/>
                    </a:lnTo>
                    <a:lnTo>
                      <a:pt x="201" y="127"/>
                    </a:lnTo>
                    <a:lnTo>
                      <a:pt x="203" y="126"/>
                    </a:lnTo>
                    <a:lnTo>
                      <a:pt x="204" y="125"/>
                    </a:lnTo>
                    <a:lnTo>
                      <a:pt x="205" y="125"/>
                    </a:lnTo>
                    <a:lnTo>
                      <a:pt x="206" y="125"/>
                    </a:lnTo>
                    <a:lnTo>
                      <a:pt x="206" y="124"/>
                    </a:lnTo>
                    <a:lnTo>
                      <a:pt x="207" y="124"/>
                    </a:lnTo>
                    <a:lnTo>
                      <a:pt x="208" y="124"/>
                    </a:lnTo>
                    <a:lnTo>
                      <a:pt x="209" y="124"/>
                    </a:lnTo>
                    <a:lnTo>
                      <a:pt x="208" y="125"/>
                    </a:lnTo>
                    <a:lnTo>
                      <a:pt x="208" y="126"/>
                    </a:lnTo>
                    <a:lnTo>
                      <a:pt x="208" y="127"/>
                    </a:lnTo>
                    <a:lnTo>
                      <a:pt x="208" y="127"/>
                    </a:lnTo>
                    <a:lnTo>
                      <a:pt x="207" y="128"/>
                    </a:lnTo>
                    <a:lnTo>
                      <a:pt x="206" y="128"/>
                    </a:lnTo>
                    <a:lnTo>
                      <a:pt x="205" y="128"/>
                    </a:lnTo>
                    <a:lnTo>
                      <a:pt x="205" y="130"/>
                    </a:lnTo>
                    <a:lnTo>
                      <a:pt x="206" y="130"/>
                    </a:lnTo>
                    <a:lnTo>
                      <a:pt x="207" y="129"/>
                    </a:lnTo>
                    <a:lnTo>
                      <a:pt x="208" y="129"/>
                    </a:lnTo>
                    <a:lnTo>
                      <a:pt x="208" y="129"/>
                    </a:lnTo>
                    <a:lnTo>
                      <a:pt x="209" y="129"/>
                    </a:lnTo>
                    <a:lnTo>
                      <a:pt x="211" y="130"/>
                    </a:lnTo>
                    <a:lnTo>
                      <a:pt x="212" y="130"/>
                    </a:lnTo>
                    <a:lnTo>
                      <a:pt x="212" y="129"/>
                    </a:lnTo>
                    <a:lnTo>
                      <a:pt x="214" y="129"/>
                    </a:lnTo>
                    <a:lnTo>
                      <a:pt x="214" y="130"/>
                    </a:lnTo>
                    <a:lnTo>
                      <a:pt x="214" y="131"/>
                    </a:lnTo>
                    <a:lnTo>
                      <a:pt x="214" y="131"/>
                    </a:lnTo>
                    <a:lnTo>
                      <a:pt x="213" y="132"/>
                    </a:lnTo>
                    <a:lnTo>
                      <a:pt x="212" y="133"/>
                    </a:lnTo>
                    <a:lnTo>
                      <a:pt x="212" y="134"/>
                    </a:lnTo>
                    <a:lnTo>
                      <a:pt x="212" y="135"/>
                    </a:lnTo>
                    <a:lnTo>
                      <a:pt x="212" y="136"/>
                    </a:lnTo>
                    <a:lnTo>
                      <a:pt x="211" y="137"/>
                    </a:lnTo>
                    <a:lnTo>
                      <a:pt x="212" y="137"/>
                    </a:lnTo>
                    <a:lnTo>
                      <a:pt x="213" y="137"/>
                    </a:lnTo>
                    <a:lnTo>
                      <a:pt x="214" y="138"/>
                    </a:lnTo>
                    <a:lnTo>
                      <a:pt x="214" y="138"/>
                    </a:lnTo>
                    <a:lnTo>
                      <a:pt x="213" y="138"/>
                    </a:lnTo>
                    <a:lnTo>
                      <a:pt x="213" y="139"/>
                    </a:lnTo>
                    <a:lnTo>
                      <a:pt x="214" y="140"/>
                    </a:lnTo>
                    <a:lnTo>
                      <a:pt x="214" y="141"/>
                    </a:lnTo>
                    <a:lnTo>
                      <a:pt x="215" y="141"/>
                    </a:lnTo>
                    <a:lnTo>
                      <a:pt x="215" y="143"/>
                    </a:lnTo>
                    <a:lnTo>
                      <a:pt x="215" y="144"/>
                    </a:lnTo>
                    <a:lnTo>
                      <a:pt x="215" y="145"/>
                    </a:lnTo>
                    <a:lnTo>
                      <a:pt x="216" y="146"/>
                    </a:lnTo>
                    <a:lnTo>
                      <a:pt x="217" y="148"/>
                    </a:lnTo>
                    <a:lnTo>
                      <a:pt x="218" y="148"/>
                    </a:lnTo>
                    <a:lnTo>
                      <a:pt x="218" y="147"/>
                    </a:lnTo>
                    <a:lnTo>
                      <a:pt x="219" y="147"/>
                    </a:lnTo>
                    <a:lnTo>
                      <a:pt x="220" y="14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42" name="Freeform 1000">
                <a:extLst>
                  <a:ext uri="{FF2B5EF4-FFF2-40B4-BE49-F238E27FC236}">
                    <a16:creationId xmlns:a16="http://schemas.microsoft.com/office/drawing/2014/main" id="{9CC9243A-5EBF-40E8-BF2C-368C765AEFE7}"/>
                  </a:ext>
                </a:extLst>
              </p:cNvPr>
              <p:cNvSpPr>
                <a:spLocks/>
              </p:cNvSpPr>
              <p:nvPr/>
            </p:nvSpPr>
            <p:spPr bwMode="auto">
              <a:xfrm>
                <a:off x="5393" y="2343"/>
                <a:ext cx="240" cy="104"/>
              </a:xfrm>
              <a:custGeom>
                <a:avLst/>
                <a:gdLst>
                  <a:gd name="T0" fmla="*/ 1 w 240"/>
                  <a:gd name="T1" fmla="*/ 3 h 104"/>
                  <a:gd name="T2" fmla="*/ 5 w 240"/>
                  <a:gd name="T3" fmla="*/ 4 h 104"/>
                  <a:gd name="T4" fmla="*/ 8 w 240"/>
                  <a:gd name="T5" fmla="*/ 8 h 104"/>
                  <a:gd name="T6" fmla="*/ 15 w 240"/>
                  <a:gd name="T7" fmla="*/ 12 h 104"/>
                  <a:gd name="T8" fmla="*/ 19 w 240"/>
                  <a:gd name="T9" fmla="*/ 18 h 104"/>
                  <a:gd name="T10" fmla="*/ 23 w 240"/>
                  <a:gd name="T11" fmla="*/ 22 h 104"/>
                  <a:gd name="T12" fmla="*/ 25 w 240"/>
                  <a:gd name="T13" fmla="*/ 27 h 104"/>
                  <a:gd name="T14" fmla="*/ 30 w 240"/>
                  <a:gd name="T15" fmla="*/ 27 h 104"/>
                  <a:gd name="T16" fmla="*/ 34 w 240"/>
                  <a:gd name="T17" fmla="*/ 30 h 104"/>
                  <a:gd name="T18" fmla="*/ 36 w 240"/>
                  <a:gd name="T19" fmla="*/ 34 h 104"/>
                  <a:gd name="T20" fmla="*/ 36 w 240"/>
                  <a:gd name="T21" fmla="*/ 39 h 104"/>
                  <a:gd name="T22" fmla="*/ 40 w 240"/>
                  <a:gd name="T23" fmla="*/ 42 h 104"/>
                  <a:gd name="T24" fmla="*/ 43 w 240"/>
                  <a:gd name="T25" fmla="*/ 46 h 104"/>
                  <a:gd name="T26" fmla="*/ 49 w 240"/>
                  <a:gd name="T27" fmla="*/ 48 h 104"/>
                  <a:gd name="T28" fmla="*/ 53 w 240"/>
                  <a:gd name="T29" fmla="*/ 52 h 104"/>
                  <a:gd name="T30" fmla="*/ 54 w 240"/>
                  <a:gd name="T31" fmla="*/ 55 h 104"/>
                  <a:gd name="T32" fmla="*/ 60 w 240"/>
                  <a:gd name="T33" fmla="*/ 54 h 104"/>
                  <a:gd name="T34" fmla="*/ 64 w 240"/>
                  <a:gd name="T35" fmla="*/ 57 h 104"/>
                  <a:gd name="T36" fmla="*/ 65 w 240"/>
                  <a:gd name="T37" fmla="*/ 63 h 104"/>
                  <a:gd name="T38" fmla="*/ 71 w 240"/>
                  <a:gd name="T39" fmla="*/ 66 h 104"/>
                  <a:gd name="T40" fmla="*/ 75 w 240"/>
                  <a:gd name="T41" fmla="*/ 67 h 104"/>
                  <a:gd name="T42" fmla="*/ 77 w 240"/>
                  <a:gd name="T43" fmla="*/ 72 h 104"/>
                  <a:gd name="T44" fmla="*/ 84 w 240"/>
                  <a:gd name="T45" fmla="*/ 74 h 104"/>
                  <a:gd name="T46" fmla="*/ 87 w 240"/>
                  <a:gd name="T47" fmla="*/ 78 h 104"/>
                  <a:gd name="T48" fmla="*/ 91 w 240"/>
                  <a:gd name="T49" fmla="*/ 83 h 104"/>
                  <a:gd name="T50" fmla="*/ 97 w 240"/>
                  <a:gd name="T51" fmla="*/ 84 h 104"/>
                  <a:gd name="T52" fmla="*/ 102 w 240"/>
                  <a:gd name="T53" fmla="*/ 87 h 104"/>
                  <a:gd name="T54" fmla="*/ 108 w 240"/>
                  <a:gd name="T55" fmla="*/ 86 h 104"/>
                  <a:gd name="T56" fmla="*/ 118 w 240"/>
                  <a:gd name="T57" fmla="*/ 88 h 104"/>
                  <a:gd name="T58" fmla="*/ 124 w 240"/>
                  <a:gd name="T59" fmla="*/ 91 h 104"/>
                  <a:gd name="T60" fmla="*/ 130 w 240"/>
                  <a:gd name="T61" fmla="*/ 94 h 104"/>
                  <a:gd name="T62" fmla="*/ 133 w 240"/>
                  <a:gd name="T63" fmla="*/ 96 h 104"/>
                  <a:gd name="T64" fmla="*/ 139 w 240"/>
                  <a:gd name="T65" fmla="*/ 94 h 104"/>
                  <a:gd name="T66" fmla="*/ 145 w 240"/>
                  <a:gd name="T67" fmla="*/ 95 h 104"/>
                  <a:gd name="T68" fmla="*/ 148 w 240"/>
                  <a:gd name="T69" fmla="*/ 91 h 104"/>
                  <a:gd name="T70" fmla="*/ 153 w 240"/>
                  <a:gd name="T71" fmla="*/ 92 h 104"/>
                  <a:gd name="T72" fmla="*/ 155 w 240"/>
                  <a:gd name="T73" fmla="*/ 87 h 104"/>
                  <a:gd name="T74" fmla="*/ 160 w 240"/>
                  <a:gd name="T75" fmla="*/ 94 h 104"/>
                  <a:gd name="T76" fmla="*/ 166 w 240"/>
                  <a:gd name="T77" fmla="*/ 97 h 104"/>
                  <a:gd name="T78" fmla="*/ 172 w 240"/>
                  <a:gd name="T79" fmla="*/ 96 h 104"/>
                  <a:gd name="T80" fmla="*/ 177 w 240"/>
                  <a:gd name="T81" fmla="*/ 94 h 104"/>
                  <a:gd name="T82" fmla="*/ 178 w 240"/>
                  <a:gd name="T83" fmla="*/ 96 h 104"/>
                  <a:gd name="T84" fmla="*/ 181 w 240"/>
                  <a:gd name="T85" fmla="*/ 102 h 104"/>
                  <a:gd name="T86" fmla="*/ 185 w 240"/>
                  <a:gd name="T87" fmla="*/ 98 h 104"/>
                  <a:gd name="T88" fmla="*/ 191 w 240"/>
                  <a:gd name="T89" fmla="*/ 99 h 104"/>
                  <a:gd name="T90" fmla="*/ 189 w 240"/>
                  <a:gd name="T91" fmla="*/ 103 h 104"/>
                  <a:gd name="T92" fmla="*/ 195 w 240"/>
                  <a:gd name="T93" fmla="*/ 101 h 104"/>
                  <a:gd name="T94" fmla="*/ 200 w 240"/>
                  <a:gd name="T95" fmla="*/ 101 h 104"/>
                  <a:gd name="T96" fmla="*/ 199 w 240"/>
                  <a:gd name="T97" fmla="*/ 98 h 104"/>
                  <a:gd name="T98" fmla="*/ 207 w 240"/>
                  <a:gd name="T99" fmla="*/ 98 h 104"/>
                  <a:gd name="T100" fmla="*/ 208 w 240"/>
                  <a:gd name="T101" fmla="*/ 99 h 104"/>
                  <a:gd name="T102" fmla="*/ 207 w 240"/>
                  <a:gd name="T103" fmla="*/ 94 h 104"/>
                  <a:gd name="T104" fmla="*/ 216 w 240"/>
                  <a:gd name="T105" fmla="*/ 91 h 104"/>
                  <a:gd name="T106" fmla="*/ 219 w 240"/>
                  <a:gd name="T107" fmla="*/ 91 h 104"/>
                  <a:gd name="T108" fmla="*/ 223 w 240"/>
                  <a:gd name="T109" fmla="*/ 93 h 104"/>
                  <a:gd name="T110" fmla="*/ 227 w 240"/>
                  <a:gd name="T111" fmla="*/ 96 h 104"/>
                  <a:gd name="T112" fmla="*/ 232 w 240"/>
                  <a:gd name="T113" fmla="*/ 94 h 104"/>
                  <a:gd name="T114" fmla="*/ 233 w 240"/>
                  <a:gd name="T115" fmla="*/ 101 h 104"/>
                  <a:gd name="T116" fmla="*/ 237 w 240"/>
                  <a:gd name="T117" fmla="*/ 9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0" h="104">
                    <a:moveTo>
                      <a:pt x="0" y="0"/>
                    </a:moveTo>
                    <a:lnTo>
                      <a:pt x="1" y="0"/>
                    </a:lnTo>
                    <a:lnTo>
                      <a:pt x="1" y="1"/>
                    </a:lnTo>
                    <a:lnTo>
                      <a:pt x="1" y="1"/>
                    </a:lnTo>
                    <a:lnTo>
                      <a:pt x="0" y="2"/>
                    </a:lnTo>
                    <a:lnTo>
                      <a:pt x="0" y="3"/>
                    </a:lnTo>
                    <a:lnTo>
                      <a:pt x="1" y="3"/>
                    </a:lnTo>
                    <a:lnTo>
                      <a:pt x="2" y="2"/>
                    </a:lnTo>
                    <a:lnTo>
                      <a:pt x="2" y="2"/>
                    </a:lnTo>
                    <a:lnTo>
                      <a:pt x="3" y="3"/>
                    </a:lnTo>
                    <a:lnTo>
                      <a:pt x="3" y="4"/>
                    </a:lnTo>
                    <a:lnTo>
                      <a:pt x="4" y="4"/>
                    </a:lnTo>
                    <a:lnTo>
                      <a:pt x="5" y="4"/>
                    </a:lnTo>
                    <a:lnTo>
                      <a:pt x="5" y="4"/>
                    </a:lnTo>
                    <a:lnTo>
                      <a:pt x="6" y="4"/>
                    </a:lnTo>
                    <a:lnTo>
                      <a:pt x="7" y="5"/>
                    </a:lnTo>
                    <a:lnTo>
                      <a:pt x="8" y="5"/>
                    </a:lnTo>
                    <a:lnTo>
                      <a:pt x="7" y="6"/>
                    </a:lnTo>
                    <a:lnTo>
                      <a:pt x="7" y="7"/>
                    </a:lnTo>
                    <a:lnTo>
                      <a:pt x="7" y="8"/>
                    </a:lnTo>
                    <a:lnTo>
                      <a:pt x="8" y="8"/>
                    </a:lnTo>
                    <a:lnTo>
                      <a:pt x="9" y="8"/>
                    </a:lnTo>
                    <a:lnTo>
                      <a:pt x="9" y="8"/>
                    </a:lnTo>
                    <a:lnTo>
                      <a:pt x="11" y="9"/>
                    </a:lnTo>
                    <a:lnTo>
                      <a:pt x="12" y="10"/>
                    </a:lnTo>
                    <a:lnTo>
                      <a:pt x="12" y="10"/>
                    </a:lnTo>
                    <a:lnTo>
                      <a:pt x="13" y="11"/>
                    </a:lnTo>
                    <a:lnTo>
                      <a:pt x="15" y="12"/>
                    </a:lnTo>
                    <a:lnTo>
                      <a:pt x="16" y="13"/>
                    </a:lnTo>
                    <a:lnTo>
                      <a:pt x="16" y="14"/>
                    </a:lnTo>
                    <a:lnTo>
                      <a:pt x="16" y="14"/>
                    </a:lnTo>
                    <a:lnTo>
                      <a:pt x="17" y="15"/>
                    </a:lnTo>
                    <a:lnTo>
                      <a:pt x="18" y="15"/>
                    </a:lnTo>
                    <a:lnTo>
                      <a:pt x="18" y="17"/>
                    </a:lnTo>
                    <a:lnTo>
                      <a:pt x="19" y="18"/>
                    </a:lnTo>
                    <a:lnTo>
                      <a:pt x="19" y="19"/>
                    </a:lnTo>
                    <a:lnTo>
                      <a:pt x="19" y="20"/>
                    </a:lnTo>
                    <a:lnTo>
                      <a:pt x="20" y="20"/>
                    </a:lnTo>
                    <a:lnTo>
                      <a:pt x="21" y="20"/>
                    </a:lnTo>
                    <a:lnTo>
                      <a:pt x="21" y="21"/>
                    </a:lnTo>
                    <a:lnTo>
                      <a:pt x="22" y="22"/>
                    </a:lnTo>
                    <a:lnTo>
                      <a:pt x="23" y="22"/>
                    </a:lnTo>
                    <a:lnTo>
                      <a:pt x="23" y="23"/>
                    </a:lnTo>
                    <a:lnTo>
                      <a:pt x="24" y="24"/>
                    </a:lnTo>
                    <a:lnTo>
                      <a:pt x="25" y="25"/>
                    </a:lnTo>
                    <a:lnTo>
                      <a:pt x="25" y="25"/>
                    </a:lnTo>
                    <a:lnTo>
                      <a:pt x="24" y="25"/>
                    </a:lnTo>
                    <a:lnTo>
                      <a:pt x="25" y="26"/>
                    </a:lnTo>
                    <a:lnTo>
                      <a:pt x="25" y="27"/>
                    </a:lnTo>
                    <a:lnTo>
                      <a:pt x="26" y="27"/>
                    </a:lnTo>
                    <a:lnTo>
                      <a:pt x="27" y="28"/>
                    </a:lnTo>
                    <a:lnTo>
                      <a:pt x="28" y="28"/>
                    </a:lnTo>
                    <a:lnTo>
                      <a:pt x="28" y="29"/>
                    </a:lnTo>
                    <a:lnTo>
                      <a:pt x="29" y="29"/>
                    </a:lnTo>
                    <a:lnTo>
                      <a:pt x="29" y="28"/>
                    </a:lnTo>
                    <a:lnTo>
                      <a:pt x="30" y="27"/>
                    </a:lnTo>
                    <a:lnTo>
                      <a:pt x="31" y="27"/>
                    </a:lnTo>
                    <a:lnTo>
                      <a:pt x="32" y="28"/>
                    </a:lnTo>
                    <a:lnTo>
                      <a:pt x="33" y="29"/>
                    </a:lnTo>
                    <a:lnTo>
                      <a:pt x="33" y="29"/>
                    </a:lnTo>
                    <a:lnTo>
                      <a:pt x="34" y="29"/>
                    </a:lnTo>
                    <a:lnTo>
                      <a:pt x="34" y="29"/>
                    </a:lnTo>
                    <a:lnTo>
                      <a:pt x="34" y="30"/>
                    </a:lnTo>
                    <a:lnTo>
                      <a:pt x="33" y="31"/>
                    </a:lnTo>
                    <a:lnTo>
                      <a:pt x="33" y="32"/>
                    </a:lnTo>
                    <a:lnTo>
                      <a:pt x="33" y="32"/>
                    </a:lnTo>
                    <a:lnTo>
                      <a:pt x="33" y="33"/>
                    </a:lnTo>
                    <a:lnTo>
                      <a:pt x="34" y="33"/>
                    </a:lnTo>
                    <a:lnTo>
                      <a:pt x="36" y="33"/>
                    </a:lnTo>
                    <a:lnTo>
                      <a:pt x="36" y="34"/>
                    </a:lnTo>
                    <a:lnTo>
                      <a:pt x="36" y="35"/>
                    </a:lnTo>
                    <a:lnTo>
                      <a:pt x="36" y="36"/>
                    </a:lnTo>
                    <a:lnTo>
                      <a:pt x="36" y="36"/>
                    </a:lnTo>
                    <a:lnTo>
                      <a:pt x="35" y="36"/>
                    </a:lnTo>
                    <a:lnTo>
                      <a:pt x="35" y="37"/>
                    </a:lnTo>
                    <a:lnTo>
                      <a:pt x="35" y="38"/>
                    </a:lnTo>
                    <a:lnTo>
                      <a:pt x="36" y="39"/>
                    </a:lnTo>
                    <a:lnTo>
                      <a:pt x="36" y="39"/>
                    </a:lnTo>
                    <a:lnTo>
                      <a:pt x="36" y="41"/>
                    </a:lnTo>
                    <a:lnTo>
                      <a:pt x="36" y="42"/>
                    </a:lnTo>
                    <a:lnTo>
                      <a:pt x="37" y="43"/>
                    </a:lnTo>
                    <a:lnTo>
                      <a:pt x="38" y="43"/>
                    </a:lnTo>
                    <a:lnTo>
                      <a:pt x="40" y="42"/>
                    </a:lnTo>
                    <a:lnTo>
                      <a:pt x="40" y="42"/>
                    </a:lnTo>
                    <a:lnTo>
                      <a:pt x="41" y="43"/>
                    </a:lnTo>
                    <a:lnTo>
                      <a:pt x="43" y="43"/>
                    </a:lnTo>
                    <a:lnTo>
                      <a:pt x="43" y="43"/>
                    </a:lnTo>
                    <a:lnTo>
                      <a:pt x="44" y="44"/>
                    </a:lnTo>
                    <a:lnTo>
                      <a:pt x="45" y="45"/>
                    </a:lnTo>
                    <a:lnTo>
                      <a:pt x="44" y="46"/>
                    </a:lnTo>
                    <a:lnTo>
                      <a:pt x="43" y="46"/>
                    </a:lnTo>
                    <a:lnTo>
                      <a:pt x="43" y="47"/>
                    </a:lnTo>
                    <a:lnTo>
                      <a:pt x="44" y="48"/>
                    </a:lnTo>
                    <a:lnTo>
                      <a:pt x="45" y="48"/>
                    </a:lnTo>
                    <a:lnTo>
                      <a:pt x="47" y="47"/>
                    </a:lnTo>
                    <a:lnTo>
                      <a:pt x="47" y="47"/>
                    </a:lnTo>
                    <a:lnTo>
                      <a:pt x="48" y="47"/>
                    </a:lnTo>
                    <a:lnTo>
                      <a:pt x="49" y="48"/>
                    </a:lnTo>
                    <a:lnTo>
                      <a:pt x="50" y="49"/>
                    </a:lnTo>
                    <a:lnTo>
                      <a:pt x="50" y="49"/>
                    </a:lnTo>
                    <a:lnTo>
                      <a:pt x="51" y="49"/>
                    </a:lnTo>
                    <a:lnTo>
                      <a:pt x="52" y="50"/>
                    </a:lnTo>
                    <a:lnTo>
                      <a:pt x="53" y="50"/>
                    </a:lnTo>
                    <a:lnTo>
                      <a:pt x="53" y="51"/>
                    </a:lnTo>
                    <a:lnTo>
                      <a:pt x="53" y="52"/>
                    </a:lnTo>
                    <a:lnTo>
                      <a:pt x="52" y="53"/>
                    </a:lnTo>
                    <a:lnTo>
                      <a:pt x="52" y="53"/>
                    </a:lnTo>
                    <a:lnTo>
                      <a:pt x="51" y="54"/>
                    </a:lnTo>
                    <a:lnTo>
                      <a:pt x="51" y="55"/>
                    </a:lnTo>
                    <a:lnTo>
                      <a:pt x="52" y="56"/>
                    </a:lnTo>
                    <a:lnTo>
                      <a:pt x="54" y="56"/>
                    </a:lnTo>
                    <a:lnTo>
                      <a:pt x="54" y="55"/>
                    </a:lnTo>
                    <a:lnTo>
                      <a:pt x="55" y="54"/>
                    </a:lnTo>
                    <a:lnTo>
                      <a:pt x="56" y="53"/>
                    </a:lnTo>
                    <a:lnTo>
                      <a:pt x="57" y="53"/>
                    </a:lnTo>
                    <a:lnTo>
                      <a:pt x="57" y="54"/>
                    </a:lnTo>
                    <a:lnTo>
                      <a:pt x="58" y="55"/>
                    </a:lnTo>
                    <a:lnTo>
                      <a:pt x="60" y="54"/>
                    </a:lnTo>
                    <a:lnTo>
                      <a:pt x="60" y="54"/>
                    </a:lnTo>
                    <a:lnTo>
                      <a:pt x="60" y="55"/>
                    </a:lnTo>
                    <a:lnTo>
                      <a:pt x="60" y="56"/>
                    </a:lnTo>
                    <a:lnTo>
                      <a:pt x="60" y="56"/>
                    </a:lnTo>
                    <a:lnTo>
                      <a:pt x="61" y="57"/>
                    </a:lnTo>
                    <a:lnTo>
                      <a:pt x="62" y="58"/>
                    </a:lnTo>
                    <a:lnTo>
                      <a:pt x="63" y="57"/>
                    </a:lnTo>
                    <a:lnTo>
                      <a:pt x="64" y="57"/>
                    </a:lnTo>
                    <a:lnTo>
                      <a:pt x="64" y="58"/>
                    </a:lnTo>
                    <a:lnTo>
                      <a:pt x="64" y="59"/>
                    </a:lnTo>
                    <a:lnTo>
                      <a:pt x="64" y="60"/>
                    </a:lnTo>
                    <a:lnTo>
                      <a:pt x="64" y="60"/>
                    </a:lnTo>
                    <a:lnTo>
                      <a:pt x="64" y="61"/>
                    </a:lnTo>
                    <a:lnTo>
                      <a:pt x="64" y="62"/>
                    </a:lnTo>
                    <a:lnTo>
                      <a:pt x="65" y="63"/>
                    </a:lnTo>
                    <a:lnTo>
                      <a:pt x="66" y="63"/>
                    </a:lnTo>
                    <a:lnTo>
                      <a:pt x="67" y="63"/>
                    </a:lnTo>
                    <a:lnTo>
                      <a:pt x="69" y="63"/>
                    </a:lnTo>
                    <a:lnTo>
                      <a:pt x="70" y="63"/>
                    </a:lnTo>
                    <a:lnTo>
                      <a:pt x="69" y="64"/>
                    </a:lnTo>
                    <a:lnTo>
                      <a:pt x="70" y="65"/>
                    </a:lnTo>
                    <a:lnTo>
                      <a:pt x="71" y="66"/>
                    </a:lnTo>
                    <a:lnTo>
                      <a:pt x="72" y="66"/>
                    </a:lnTo>
                    <a:lnTo>
                      <a:pt x="72" y="67"/>
                    </a:lnTo>
                    <a:lnTo>
                      <a:pt x="73" y="67"/>
                    </a:lnTo>
                    <a:lnTo>
                      <a:pt x="74" y="68"/>
                    </a:lnTo>
                    <a:lnTo>
                      <a:pt x="74" y="69"/>
                    </a:lnTo>
                    <a:lnTo>
                      <a:pt x="75" y="68"/>
                    </a:lnTo>
                    <a:lnTo>
                      <a:pt x="75" y="67"/>
                    </a:lnTo>
                    <a:lnTo>
                      <a:pt x="76" y="67"/>
                    </a:lnTo>
                    <a:lnTo>
                      <a:pt x="77" y="67"/>
                    </a:lnTo>
                    <a:lnTo>
                      <a:pt x="77" y="69"/>
                    </a:lnTo>
                    <a:lnTo>
                      <a:pt x="77" y="70"/>
                    </a:lnTo>
                    <a:lnTo>
                      <a:pt x="76" y="70"/>
                    </a:lnTo>
                    <a:lnTo>
                      <a:pt x="75" y="72"/>
                    </a:lnTo>
                    <a:lnTo>
                      <a:pt x="77" y="72"/>
                    </a:lnTo>
                    <a:lnTo>
                      <a:pt x="78" y="73"/>
                    </a:lnTo>
                    <a:lnTo>
                      <a:pt x="78" y="74"/>
                    </a:lnTo>
                    <a:lnTo>
                      <a:pt x="80" y="73"/>
                    </a:lnTo>
                    <a:lnTo>
                      <a:pt x="81" y="72"/>
                    </a:lnTo>
                    <a:lnTo>
                      <a:pt x="81" y="72"/>
                    </a:lnTo>
                    <a:lnTo>
                      <a:pt x="83" y="74"/>
                    </a:lnTo>
                    <a:lnTo>
                      <a:pt x="84" y="74"/>
                    </a:lnTo>
                    <a:lnTo>
                      <a:pt x="85" y="74"/>
                    </a:lnTo>
                    <a:lnTo>
                      <a:pt x="85" y="74"/>
                    </a:lnTo>
                    <a:lnTo>
                      <a:pt x="86" y="74"/>
                    </a:lnTo>
                    <a:lnTo>
                      <a:pt x="87" y="75"/>
                    </a:lnTo>
                    <a:lnTo>
                      <a:pt x="87" y="77"/>
                    </a:lnTo>
                    <a:lnTo>
                      <a:pt x="87" y="77"/>
                    </a:lnTo>
                    <a:lnTo>
                      <a:pt x="87" y="78"/>
                    </a:lnTo>
                    <a:lnTo>
                      <a:pt x="88" y="79"/>
                    </a:lnTo>
                    <a:lnTo>
                      <a:pt x="88" y="80"/>
                    </a:lnTo>
                    <a:lnTo>
                      <a:pt x="88" y="81"/>
                    </a:lnTo>
                    <a:lnTo>
                      <a:pt x="88" y="81"/>
                    </a:lnTo>
                    <a:lnTo>
                      <a:pt x="89" y="83"/>
                    </a:lnTo>
                    <a:lnTo>
                      <a:pt x="90" y="83"/>
                    </a:lnTo>
                    <a:lnTo>
                      <a:pt x="91" y="83"/>
                    </a:lnTo>
                    <a:lnTo>
                      <a:pt x="91" y="82"/>
                    </a:lnTo>
                    <a:lnTo>
                      <a:pt x="92" y="81"/>
                    </a:lnTo>
                    <a:lnTo>
                      <a:pt x="94" y="81"/>
                    </a:lnTo>
                    <a:lnTo>
                      <a:pt x="95" y="82"/>
                    </a:lnTo>
                    <a:lnTo>
                      <a:pt x="95" y="83"/>
                    </a:lnTo>
                    <a:lnTo>
                      <a:pt x="95" y="84"/>
                    </a:lnTo>
                    <a:lnTo>
                      <a:pt x="97" y="84"/>
                    </a:lnTo>
                    <a:lnTo>
                      <a:pt x="98" y="84"/>
                    </a:lnTo>
                    <a:lnTo>
                      <a:pt x="98" y="84"/>
                    </a:lnTo>
                    <a:lnTo>
                      <a:pt x="99" y="84"/>
                    </a:lnTo>
                    <a:lnTo>
                      <a:pt x="100" y="85"/>
                    </a:lnTo>
                    <a:lnTo>
                      <a:pt x="101" y="86"/>
                    </a:lnTo>
                    <a:lnTo>
                      <a:pt x="101" y="87"/>
                    </a:lnTo>
                    <a:lnTo>
                      <a:pt x="102" y="87"/>
                    </a:lnTo>
                    <a:lnTo>
                      <a:pt x="103" y="87"/>
                    </a:lnTo>
                    <a:lnTo>
                      <a:pt x="103" y="87"/>
                    </a:lnTo>
                    <a:lnTo>
                      <a:pt x="105" y="87"/>
                    </a:lnTo>
                    <a:lnTo>
                      <a:pt x="105" y="87"/>
                    </a:lnTo>
                    <a:lnTo>
                      <a:pt x="106" y="87"/>
                    </a:lnTo>
                    <a:lnTo>
                      <a:pt x="107" y="86"/>
                    </a:lnTo>
                    <a:lnTo>
                      <a:pt x="108" y="86"/>
                    </a:lnTo>
                    <a:lnTo>
                      <a:pt x="109" y="86"/>
                    </a:lnTo>
                    <a:lnTo>
                      <a:pt x="112" y="86"/>
                    </a:lnTo>
                    <a:lnTo>
                      <a:pt x="112" y="85"/>
                    </a:lnTo>
                    <a:lnTo>
                      <a:pt x="113" y="86"/>
                    </a:lnTo>
                    <a:lnTo>
                      <a:pt x="114" y="87"/>
                    </a:lnTo>
                    <a:lnTo>
                      <a:pt x="116" y="88"/>
                    </a:lnTo>
                    <a:lnTo>
                      <a:pt x="118" y="88"/>
                    </a:lnTo>
                    <a:lnTo>
                      <a:pt x="119" y="89"/>
                    </a:lnTo>
                    <a:lnTo>
                      <a:pt x="119" y="89"/>
                    </a:lnTo>
                    <a:lnTo>
                      <a:pt x="120" y="89"/>
                    </a:lnTo>
                    <a:lnTo>
                      <a:pt x="122" y="89"/>
                    </a:lnTo>
                    <a:lnTo>
                      <a:pt x="123" y="90"/>
                    </a:lnTo>
                    <a:lnTo>
                      <a:pt x="123" y="91"/>
                    </a:lnTo>
                    <a:lnTo>
                      <a:pt x="124" y="91"/>
                    </a:lnTo>
                    <a:lnTo>
                      <a:pt x="125" y="92"/>
                    </a:lnTo>
                    <a:lnTo>
                      <a:pt x="126" y="92"/>
                    </a:lnTo>
                    <a:lnTo>
                      <a:pt x="128" y="91"/>
                    </a:lnTo>
                    <a:lnTo>
                      <a:pt x="129" y="91"/>
                    </a:lnTo>
                    <a:lnTo>
                      <a:pt x="129" y="92"/>
                    </a:lnTo>
                    <a:lnTo>
                      <a:pt x="129" y="93"/>
                    </a:lnTo>
                    <a:lnTo>
                      <a:pt x="130" y="94"/>
                    </a:lnTo>
                    <a:lnTo>
                      <a:pt x="131" y="94"/>
                    </a:lnTo>
                    <a:lnTo>
                      <a:pt x="133" y="93"/>
                    </a:lnTo>
                    <a:lnTo>
                      <a:pt x="133" y="94"/>
                    </a:lnTo>
                    <a:lnTo>
                      <a:pt x="133" y="94"/>
                    </a:lnTo>
                    <a:lnTo>
                      <a:pt x="133" y="95"/>
                    </a:lnTo>
                    <a:lnTo>
                      <a:pt x="133" y="96"/>
                    </a:lnTo>
                    <a:lnTo>
                      <a:pt x="133" y="96"/>
                    </a:lnTo>
                    <a:lnTo>
                      <a:pt x="134" y="95"/>
                    </a:lnTo>
                    <a:lnTo>
                      <a:pt x="135" y="95"/>
                    </a:lnTo>
                    <a:lnTo>
                      <a:pt x="136" y="94"/>
                    </a:lnTo>
                    <a:lnTo>
                      <a:pt x="136" y="94"/>
                    </a:lnTo>
                    <a:lnTo>
                      <a:pt x="138" y="94"/>
                    </a:lnTo>
                    <a:lnTo>
                      <a:pt x="138" y="94"/>
                    </a:lnTo>
                    <a:lnTo>
                      <a:pt x="139" y="94"/>
                    </a:lnTo>
                    <a:lnTo>
                      <a:pt x="140" y="94"/>
                    </a:lnTo>
                    <a:lnTo>
                      <a:pt x="140" y="95"/>
                    </a:lnTo>
                    <a:lnTo>
                      <a:pt x="141" y="95"/>
                    </a:lnTo>
                    <a:lnTo>
                      <a:pt x="143" y="96"/>
                    </a:lnTo>
                    <a:lnTo>
                      <a:pt x="144" y="96"/>
                    </a:lnTo>
                    <a:lnTo>
                      <a:pt x="145" y="96"/>
                    </a:lnTo>
                    <a:lnTo>
                      <a:pt x="145" y="95"/>
                    </a:lnTo>
                    <a:lnTo>
                      <a:pt x="145" y="94"/>
                    </a:lnTo>
                    <a:lnTo>
                      <a:pt x="146" y="94"/>
                    </a:lnTo>
                    <a:lnTo>
                      <a:pt x="146" y="94"/>
                    </a:lnTo>
                    <a:lnTo>
                      <a:pt x="147" y="94"/>
                    </a:lnTo>
                    <a:lnTo>
                      <a:pt x="148" y="93"/>
                    </a:lnTo>
                    <a:lnTo>
                      <a:pt x="148" y="92"/>
                    </a:lnTo>
                    <a:lnTo>
                      <a:pt x="148" y="91"/>
                    </a:lnTo>
                    <a:lnTo>
                      <a:pt x="148" y="91"/>
                    </a:lnTo>
                    <a:lnTo>
                      <a:pt x="149" y="91"/>
                    </a:lnTo>
                    <a:lnTo>
                      <a:pt x="150" y="91"/>
                    </a:lnTo>
                    <a:lnTo>
                      <a:pt x="150" y="92"/>
                    </a:lnTo>
                    <a:lnTo>
                      <a:pt x="150" y="93"/>
                    </a:lnTo>
                    <a:lnTo>
                      <a:pt x="151" y="93"/>
                    </a:lnTo>
                    <a:lnTo>
                      <a:pt x="153" y="92"/>
                    </a:lnTo>
                    <a:lnTo>
                      <a:pt x="153" y="91"/>
                    </a:lnTo>
                    <a:lnTo>
                      <a:pt x="153" y="91"/>
                    </a:lnTo>
                    <a:lnTo>
                      <a:pt x="153" y="89"/>
                    </a:lnTo>
                    <a:lnTo>
                      <a:pt x="154" y="88"/>
                    </a:lnTo>
                    <a:lnTo>
                      <a:pt x="153" y="87"/>
                    </a:lnTo>
                    <a:lnTo>
                      <a:pt x="154" y="87"/>
                    </a:lnTo>
                    <a:lnTo>
                      <a:pt x="155" y="87"/>
                    </a:lnTo>
                    <a:lnTo>
                      <a:pt x="155" y="88"/>
                    </a:lnTo>
                    <a:lnTo>
                      <a:pt x="157" y="89"/>
                    </a:lnTo>
                    <a:lnTo>
                      <a:pt x="158" y="91"/>
                    </a:lnTo>
                    <a:lnTo>
                      <a:pt x="159" y="91"/>
                    </a:lnTo>
                    <a:lnTo>
                      <a:pt x="159" y="92"/>
                    </a:lnTo>
                    <a:lnTo>
                      <a:pt x="159" y="93"/>
                    </a:lnTo>
                    <a:lnTo>
                      <a:pt x="160" y="94"/>
                    </a:lnTo>
                    <a:lnTo>
                      <a:pt x="160" y="94"/>
                    </a:lnTo>
                    <a:lnTo>
                      <a:pt x="161" y="94"/>
                    </a:lnTo>
                    <a:lnTo>
                      <a:pt x="163" y="94"/>
                    </a:lnTo>
                    <a:lnTo>
                      <a:pt x="164" y="94"/>
                    </a:lnTo>
                    <a:lnTo>
                      <a:pt x="165" y="95"/>
                    </a:lnTo>
                    <a:lnTo>
                      <a:pt x="165" y="96"/>
                    </a:lnTo>
                    <a:lnTo>
                      <a:pt x="166" y="97"/>
                    </a:lnTo>
                    <a:lnTo>
                      <a:pt x="168" y="96"/>
                    </a:lnTo>
                    <a:lnTo>
                      <a:pt x="169" y="97"/>
                    </a:lnTo>
                    <a:lnTo>
                      <a:pt x="170" y="97"/>
                    </a:lnTo>
                    <a:lnTo>
                      <a:pt x="171" y="98"/>
                    </a:lnTo>
                    <a:lnTo>
                      <a:pt x="171" y="98"/>
                    </a:lnTo>
                    <a:lnTo>
                      <a:pt x="172" y="97"/>
                    </a:lnTo>
                    <a:lnTo>
                      <a:pt x="172" y="96"/>
                    </a:lnTo>
                    <a:lnTo>
                      <a:pt x="173" y="96"/>
                    </a:lnTo>
                    <a:lnTo>
                      <a:pt x="174" y="97"/>
                    </a:lnTo>
                    <a:lnTo>
                      <a:pt x="174" y="97"/>
                    </a:lnTo>
                    <a:lnTo>
                      <a:pt x="175" y="97"/>
                    </a:lnTo>
                    <a:lnTo>
                      <a:pt x="176" y="97"/>
                    </a:lnTo>
                    <a:lnTo>
                      <a:pt x="177" y="96"/>
                    </a:lnTo>
                    <a:lnTo>
                      <a:pt x="177" y="94"/>
                    </a:lnTo>
                    <a:lnTo>
                      <a:pt x="177" y="93"/>
                    </a:lnTo>
                    <a:lnTo>
                      <a:pt x="178" y="93"/>
                    </a:lnTo>
                    <a:lnTo>
                      <a:pt x="178" y="94"/>
                    </a:lnTo>
                    <a:lnTo>
                      <a:pt x="177" y="94"/>
                    </a:lnTo>
                    <a:lnTo>
                      <a:pt x="177" y="95"/>
                    </a:lnTo>
                    <a:lnTo>
                      <a:pt x="178" y="95"/>
                    </a:lnTo>
                    <a:lnTo>
                      <a:pt x="178" y="96"/>
                    </a:lnTo>
                    <a:lnTo>
                      <a:pt x="177" y="97"/>
                    </a:lnTo>
                    <a:lnTo>
                      <a:pt x="177" y="98"/>
                    </a:lnTo>
                    <a:lnTo>
                      <a:pt x="179" y="99"/>
                    </a:lnTo>
                    <a:lnTo>
                      <a:pt x="180" y="100"/>
                    </a:lnTo>
                    <a:lnTo>
                      <a:pt x="180" y="101"/>
                    </a:lnTo>
                    <a:lnTo>
                      <a:pt x="180" y="101"/>
                    </a:lnTo>
                    <a:lnTo>
                      <a:pt x="181" y="102"/>
                    </a:lnTo>
                    <a:lnTo>
                      <a:pt x="181" y="102"/>
                    </a:lnTo>
                    <a:lnTo>
                      <a:pt x="182" y="102"/>
                    </a:lnTo>
                    <a:lnTo>
                      <a:pt x="183" y="101"/>
                    </a:lnTo>
                    <a:lnTo>
                      <a:pt x="183" y="101"/>
                    </a:lnTo>
                    <a:lnTo>
                      <a:pt x="182" y="99"/>
                    </a:lnTo>
                    <a:lnTo>
                      <a:pt x="183" y="98"/>
                    </a:lnTo>
                    <a:lnTo>
                      <a:pt x="185" y="98"/>
                    </a:lnTo>
                    <a:lnTo>
                      <a:pt x="187" y="98"/>
                    </a:lnTo>
                    <a:lnTo>
                      <a:pt x="188" y="98"/>
                    </a:lnTo>
                    <a:lnTo>
                      <a:pt x="188" y="97"/>
                    </a:lnTo>
                    <a:lnTo>
                      <a:pt x="189" y="97"/>
                    </a:lnTo>
                    <a:lnTo>
                      <a:pt x="190" y="97"/>
                    </a:lnTo>
                    <a:lnTo>
                      <a:pt x="190" y="98"/>
                    </a:lnTo>
                    <a:lnTo>
                      <a:pt x="191" y="99"/>
                    </a:lnTo>
                    <a:lnTo>
                      <a:pt x="191" y="99"/>
                    </a:lnTo>
                    <a:lnTo>
                      <a:pt x="191" y="100"/>
                    </a:lnTo>
                    <a:lnTo>
                      <a:pt x="190" y="101"/>
                    </a:lnTo>
                    <a:lnTo>
                      <a:pt x="188" y="101"/>
                    </a:lnTo>
                    <a:lnTo>
                      <a:pt x="188" y="102"/>
                    </a:lnTo>
                    <a:lnTo>
                      <a:pt x="188" y="103"/>
                    </a:lnTo>
                    <a:lnTo>
                      <a:pt x="189" y="103"/>
                    </a:lnTo>
                    <a:lnTo>
                      <a:pt x="190" y="104"/>
                    </a:lnTo>
                    <a:lnTo>
                      <a:pt x="191" y="104"/>
                    </a:lnTo>
                    <a:lnTo>
                      <a:pt x="191" y="104"/>
                    </a:lnTo>
                    <a:lnTo>
                      <a:pt x="191" y="103"/>
                    </a:lnTo>
                    <a:lnTo>
                      <a:pt x="191" y="102"/>
                    </a:lnTo>
                    <a:lnTo>
                      <a:pt x="192" y="101"/>
                    </a:lnTo>
                    <a:lnTo>
                      <a:pt x="195" y="101"/>
                    </a:lnTo>
                    <a:lnTo>
                      <a:pt x="195" y="101"/>
                    </a:lnTo>
                    <a:lnTo>
                      <a:pt x="196" y="101"/>
                    </a:lnTo>
                    <a:lnTo>
                      <a:pt x="197" y="101"/>
                    </a:lnTo>
                    <a:lnTo>
                      <a:pt x="198" y="101"/>
                    </a:lnTo>
                    <a:lnTo>
                      <a:pt x="198" y="102"/>
                    </a:lnTo>
                    <a:lnTo>
                      <a:pt x="199" y="102"/>
                    </a:lnTo>
                    <a:lnTo>
                      <a:pt x="200" y="101"/>
                    </a:lnTo>
                    <a:lnTo>
                      <a:pt x="199" y="100"/>
                    </a:lnTo>
                    <a:lnTo>
                      <a:pt x="198" y="99"/>
                    </a:lnTo>
                    <a:lnTo>
                      <a:pt x="197" y="99"/>
                    </a:lnTo>
                    <a:lnTo>
                      <a:pt x="196" y="98"/>
                    </a:lnTo>
                    <a:lnTo>
                      <a:pt x="196" y="98"/>
                    </a:lnTo>
                    <a:lnTo>
                      <a:pt x="198" y="98"/>
                    </a:lnTo>
                    <a:lnTo>
                      <a:pt x="199" y="98"/>
                    </a:lnTo>
                    <a:lnTo>
                      <a:pt x="201" y="98"/>
                    </a:lnTo>
                    <a:lnTo>
                      <a:pt x="203" y="97"/>
                    </a:lnTo>
                    <a:lnTo>
                      <a:pt x="205" y="96"/>
                    </a:lnTo>
                    <a:lnTo>
                      <a:pt x="205" y="96"/>
                    </a:lnTo>
                    <a:lnTo>
                      <a:pt x="206" y="96"/>
                    </a:lnTo>
                    <a:lnTo>
                      <a:pt x="206" y="97"/>
                    </a:lnTo>
                    <a:lnTo>
                      <a:pt x="207" y="98"/>
                    </a:lnTo>
                    <a:lnTo>
                      <a:pt x="206" y="99"/>
                    </a:lnTo>
                    <a:lnTo>
                      <a:pt x="206" y="101"/>
                    </a:lnTo>
                    <a:lnTo>
                      <a:pt x="207" y="102"/>
                    </a:lnTo>
                    <a:lnTo>
                      <a:pt x="208" y="101"/>
                    </a:lnTo>
                    <a:lnTo>
                      <a:pt x="208" y="101"/>
                    </a:lnTo>
                    <a:lnTo>
                      <a:pt x="208" y="100"/>
                    </a:lnTo>
                    <a:lnTo>
                      <a:pt x="208" y="99"/>
                    </a:lnTo>
                    <a:lnTo>
                      <a:pt x="208" y="100"/>
                    </a:lnTo>
                    <a:lnTo>
                      <a:pt x="208" y="98"/>
                    </a:lnTo>
                    <a:lnTo>
                      <a:pt x="208" y="98"/>
                    </a:lnTo>
                    <a:lnTo>
                      <a:pt x="208" y="97"/>
                    </a:lnTo>
                    <a:lnTo>
                      <a:pt x="207" y="96"/>
                    </a:lnTo>
                    <a:lnTo>
                      <a:pt x="207" y="95"/>
                    </a:lnTo>
                    <a:lnTo>
                      <a:pt x="207" y="94"/>
                    </a:lnTo>
                    <a:lnTo>
                      <a:pt x="208" y="94"/>
                    </a:lnTo>
                    <a:lnTo>
                      <a:pt x="208" y="93"/>
                    </a:lnTo>
                    <a:lnTo>
                      <a:pt x="209" y="93"/>
                    </a:lnTo>
                    <a:lnTo>
                      <a:pt x="212" y="91"/>
                    </a:lnTo>
                    <a:lnTo>
                      <a:pt x="212" y="91"/>
                    </a:lnTo>
                    <a:lnTo>
                      <a:pt x="215" y="91"/>
                    </a:lnTo>
                    <a:lnTo>
                      <a:pt x="216" y="91"/>
                    </a:lnTo>
                    <a:lnTo>
                      <a:pt x="217" y="90"/>
                    </a:lnTo>
                    <a:lnTo>
                      <a:pt x="219" y="90"/>
                    </a:lnTo>
                    <a:lnTo>
                      <a:pt x="220" y="90"/>
                    </a:lnTo>
                    <a:lnTo>
                      <a:pt x="220" y="91"/>
                    </a:lnTo>
                    <a:lnTo>
                      <a:pt x="221" y="91"/>
                    </a:lnTo>
                    <a:lnTo>
                      <a:pt x="220" y="91"/>
                    </a:lnTo>
                    <a:lnTo>
                      <a:pt x="219" y="91"/>
                    </a:lnTo>
                    <a:lnTo>
                      <a:pt x="219" y="91"/>
                    </a:lnTo>
                    <a:lnTo>
                      <a:pt x="218" y="91"/>
                    </a:lnTo>
                    <a:lnTo>
                      <a:pt x="218" y="92"/>
                    </a:lnTo>
                    <a:lnTo>
                      <a:pt x="219" y="94"/>
                    </a:lnTo>
                    <a:lnTo>
                      <a:pt x="221" y="94"/>
                    </a:lnTo>
                    <a:lnTo>
                      <a:pt x="222" y="93"/>
                    </a:lnTo>
                    <a:lnTo>
                      <a:pt x="223" y="93"/>
                    </a:lnTo>
                    <a:lnTo>
                      <a:pt x="224" y="93"/>
                    </a:lnTo>
                    <a:lnTo>
                      <a:pt x="225" y="93"/>
                    </a:lnTo>
                    <a:lnTo>
                      <a:pt x="226" y="94"/>
                    </a:lnTo>
                    <a:lnTo>
                      <a:pt x="226" y="94"/>
                    </a:lnTo>
                    <a:lnTo>
                      <a:pt x="226" y="96"/>
                    </a:lnTo>
                    <a:lnTo>
                      <a:pt x="226" y="96"/>
                    </a:lnTo>
                    <a:lnTo>
                      <a:pt x="227" y="96"/>
                    </a:lnTo>
                    <a:lnTo>
                      <a:pt x="228" y="95"/>
                    </a:lnTo>
                    <a:lnTo>
                      <a:pt x="229" y="95"/>
                    </a:lnTo>
                    <a:lnTo>
                      <a:pt x="229" y="94"/>
                    </a:lnTo>
                    <a:lnTo>
                      <a:pt x="229" y="94"/>
                    </a:lnTo>
                    <a:lnTo>
                      <a:pt x="230" y="94"/>
                    </a:lnTo>
                    <a:lnTo>
                      <a:pt x="231" y="94"/>
                    </a:lnTo>
                    <a:lnTo>
                      <a:pt x="232" y="94"/>
                    </a:lnTo>
                    <a:lnTo>
                      <a:pt x="232" y="95"/>
                    </a:lnTo>
                    <a:lnTo>
                      <a:pt x="231" y="95"/>
                    </a:lnTo>
                    <a:lnTo>
                      <a:pt x="231" y="99"/>
                    </a:lnTo>
                    <a:lnTo>
                      <a:pt x="231" y="100"/>
                    </a:lnTo>
                    <a:lnTo>
                      <a:pt x="232" y="101"/>
                    </a:lnTo>
                    <a:lnTo>
                      <a:pt x="233" y="101"/>
                    </a:lnTo>
                    <a:lnTo>
                      <a:pt x="233" y="101"/>
                    </a:lnTo>
                    <a:lnTo>
                      <a:pt x="233" y="101"/>
                    </a:lnTo>
                    <a:lnTo>
                      <a:pt x="235" y="101"/>
                    </a:lnTo>
                    <a:lnTo>
                      <a:pt x="236" y="101"/>
                    </a:lnTo>
                    <a:lnTo>
                      <a:pt x="236" y="100"/>
                    </a:lnTo>
                    <a:lnTo>
                      <a:pt x="237" y="100"/>
                    </a:lnTo>
                    <a:lnTo>
                      <a:pt x="237" y="99"/>
                    </a:lnTo>
                    <a:lnTo>
                      <a:pt x="237" y="98"/>
                    </a:lnTo>
                    <a:lnTo>
                      <a:pt x="237" y="98"/>
                    </a:lnTo>
                    <a:lnTo>
                      <a:pt x="238" y="98"/>
                    </a:lnTo>
                    <a:lnTo>
                      <a:pt x="239" y="98"/>
                    </a:lnTo>
                    <a:lnTo>
                      <a:pt x="239" y="99"/>
                    </a:lnTo>
                    <a:lnTo>
                      <a:pt x="239" y="98"/>
                    </a:lnTo>
                    <a:lnTo>
                      <a:pt x="240" y="9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43" name="Freeform 1001">
                <a:extLst>
                  <a:ext uri="{FF2B5EF4-FFF2-40B4-BE49-F238E27FC236}">
                    <a16:creationId xmlns:a16="http://schemas.microsoft.com/office/drawing/2014/main" id="{369362A0-64B6-44A9-9C4E-18620062E3DA}"/>
                  </a:ext>
                </a:extLst>
              </p:cNvPr>
              <p:cNvSpPr>
                <a:spLocks/>
              </p:cNvSpPr>
              <p:nvPr/>
            </p:nvSpPr>
            <p:spPr bwMode="auto">
              <a:xfrm>
                <a:off x="5385" y="1576"/>
                <a:ext cx="588" cy="891"/>
              </a:xfrm>
              <a:custGeom>
                <a:avLst/>
                <a:gdLst>
                  <a:gd name="T0" fmla="*/ 354 w 588"/>
                  <a:gd name="T1" fmla="*/ 143 h 891"/>
                  <a:gd name="T2" fmla="*/ 389 w 588"/>
                  <a:gd name="T3" fmla="*/ 176 h 891"/>
                  <a:gd name="T4" fmla="*/ 420 w 588"/>
                  <a:gd name="T5" fmla="*/ 211 h 891"/>
                  <a:gd name="T6" fmla="*/ 448 w 588"/>
                  <a:gd name="T7" fmla="*/ 258 h 891"/>
                  <a:gd name="T8" fmla="*/ 475 w 588"/>
                  <a:gd name="T9" fmla="*/ 308 h 891"/>
                  <a:gd name="T10" fmla="*/ 514 w 588"/>
                  <a:gd name="T11" fmla="*/ 350 h 891"/>
                  <a:gd name="T12" fmla="*/ 548 w 588"/>
                  <a:gd name="T13" fmla="*/ 382 h 891"/>
                  <a:gd name="T14" fmla="*/ 577 w 588"/>
                  <a:gd name="T15" fmla="*/ 412 h 891"/>
                  <a:gd name="T16" fmla="*/ 523 w 588"/>
                  <a:gd name="T17" fmla="*/ 473 h 891"/>
                  <a:gd name="T18" fmla="*/ 440 w 588"/>
                  <a:gd name="T19" fmla="*/ 491 h 891"/>
                  <a:gd name="T20" fmla="*/ 441 w 588"/>
                  <a:gd name="T21" fmla="*/ 519 h 891"/>
                  <a:gd name="T22" fmla="*/ 438 w 588"/>
                  <a:gd name="T23" fmla="*/ 545 h 891"/>
                  <a:gd name="T24" fmla="*/ 422 w 588"/>
                  <a:gd name="T25" fmla="*/ 561 h 891"/>
                  <a:gd name="T26" fmla="*/ 406 w 588"/>
                  <a:gd name="T27" fmla="*/ 573 h 891"/>
                  <a:gd name="T28" fmla="*/ 395 w 588"/>
                  <a:gd name="T29" fmla="*/ 589 h 891"/>
                  <a:gd name="T30" fmla="*/ 387 w 588"/>
                  <a:gd name="T31" fmla="*/ 604 h 891"/>
                  <a:gd name="T32" fmla="*/ 406 w 588"/>
                  <a:gd name="T33" fmla="*/ 620 h 891"/>
                  <a:gd name="T34" fmla="*/ 424 w 588"/>
                  <a:gd name="T35" fmla="*/ 647 h 891"/>
                  <a:gd name="T36" fmla="*/ 440 w 588"/>
                  <a:gd name="T37" fmla="*/ 672 h 891"/>
                  <a:gd name="T38" fmla="*/ 454 w 588"/>
                  <a:gd name="T39" fmla="*/ 696 h 891"/>
                  <a:gd name="T40" fmla="*/ 458 w 588"/>
                  <a:gd name="T41" fmla="*/ 724 h 891"/>
                  <a:gd name="T42" fmla="*/ 464 w 588"/>
                  <a:gd name="T43" fmla="*/ 751 h 891"/>
                  <a:gd name="T44" fmla="*/ 476 w 588"/>
                  <a:gd name="T45" fmla="*/ 780 h 891"/>
                  <a:gd name="T46" fmla="*/ 486 w 588"/>
                  <a:gd name="T47" fmla="*/ 804 h 891"/>
                  <a:gd name="T48" fmla="*/ 496 w 588"/>
                  <a:gd name="T49" fmla="*/ 830 h 891"/>
                  <a:gd name="T50" fmla="*/ 504 w 588"/>
                  <a:gd name="T51" fmla="*/ 850 h 891"/>
                  <a:gd name="T52" fmla="*/ 510 w 588"/>
                  <a:gd name="T53" fmla="*/ 882 h 891"/>
                  <a:gd name="T54" fmla="*/ 479 w 588"/>
                  <a:gd name="T55" fmla="*/ 876 h 891"/>
                  <a:gd name="T56" fmla="*/ 432 w 588"/>
                  <a:gd name="T57" fmla="*/ 872 h 891"/>
                  <a:gd name="T58" fmla="*/ 393 w 588"/>
                  <a:gd name="T59" fmla="*/ 874 h 891"/>
                  <a:gd name="T60" fmla="*/ 358 w 588"/>
                  <a:gd name="T61" fmla="*/ 868 h 891"/>
                  <a:gd name="T62" fmla="*/ 319 w 588"/>
                  <a:gd name="T63" fmla="*/ 866 h 891"/>
                  <a:gd name="T64" fmla="*/ 279 w 588"/>
                  <a:gd name="T65" fmla="*/ 879 h 891"/>
                  <a:gd name="T66" fmla="*/ 250 w 588"/>
                  <a:gd name="T67" fmla="*/ 863 h 891"/>
                  <a:gd name="T68" fmla="*/ 253 w 588"/>
                  <a:gd name="T69" fmla="*/ 841 h 891"/>
                  <a:gd name="T70" fmla="*/ 245 w 588"/>
                  <a:gd name="T71" fmla="*/ 810 h 891"/>
                  <a:gd name="T72" fmla="*/ 250 w 588"/>
                  <a:gd name="T73" fmla="*/ 776 h 891"/>
                  <a:gd name="T74" fmla="*/ 234 w 588"/>
                  <a:gd name="T75" fmla="*/ 743 h 891"/>
                  <a:gd name="T76" fmla="*/ 221 w 588"/>
                  <a:gd name="T77" fmla="*/ 699 h 891"/>
                  <a:gd name="T78" fmla="*/ 194 w 588"/>
                  <a:gd name="T79" fmla="*/ 666 h 891"/>
                  <a:gd name="T80" fmla="*/ 161 w 588"/>
                  <a:gd name="T81" fmla="*/ 645 h 891"/>
                  <a:gd name="T82" fmla="*/ 135 w 588"/>
                  <a:gd name="T83" fmla="*/ 614 h 891"/>
                  <a:gd name="T84" fmla="*/ 97 w 588"/>
                  <a:gd name="T85" fmla="*/ 601 h 891"/>
                  <a:gd name="T86" fmla="*/ 58 w 588"/>
                  <a:gd name="T87" fmla="*/ 552 h 891"/>
                  <a:gd name="T88" fmla="*/ 13 w 588"/>
                  <a:gd name="T89" fmla="*/ 511 h 891"/>
                  <a:gd name="T90" fmla="*/ 10 w 588"/>
                  <a:gd name="T91" fmla="*/ 447 h 891"/>
                  <a:gd name="T92" fmla="*/ 17 w 588"/>
                  <a:gd name="T93" fmla="*/ 393 h 891"/>
                  <a:gd name="T94" fmla="*/ 46 w 588"/>
                  <a:gd name="T95" fmla="*/ 383 h 891"/>
                  <a:gd name="T96" fmla="*/ 75 w 588"/>
                  <a:gd name="T97" fmla="*/ 372 h 891"/>
                  <a:gd name="T98" fmla="*/ 113 w 588"/>
                  <a:gd name="T99" fmla="*/ 360 h 891"/>
                  <a:gd name="T100" fmla="*/ 125 w 588"/>
                  <a:gd name="T101" fmla="*/ 346 h 891"/>
                  <a:gd name="T102" fmla="*/ 93 w 588"/>
                  <a:gd name="T103" fmla="*/ 327 h 891"/>
                  <a:gd name="T104" fmla="*/ 74 w 588"/>
                  <a:gd name="T105" fmla="*/ 292 h 891"/>
                  <a:gd name="T106" fmla="*/ 58 w 588"/>
                  <a:gd name="T107" fmla="*/ 262 h 891"/>
                  <a:gd name="T108" fmla="*/ 92 w 588"/>
                  <a:gd name="T109" fmla="*/ 221 h 891"/>
                  <a:gd name="T110" fmla="*/ 129 w 588"/>
                  <a:gd name="T111" fmla="*/ 196 h 891"/>
                  <a:gd name="T112" fmla="*/ 118 w 588"/>
                  <a:gd name="T113" fmla="*/ 157 h 891"/>
                  <a:gd name="T114" fmla="*/ 99 w 588"/>
                  <a:gd name="T115" fmla="*/ 117 h 891"/>
                  <a:gd name="T116" fmla="*/ 102 w 588"/>
                  <a:gd name="T117" fmla="*/ 81 h 891"/>
                  <a:gd name="T118" fmla="*/ 170 w 588"/>
                  <a:gd name="T119" fmla="*/ 16 h 891"/>
                  <a:gd name="T120" fmla="*/ 215 w 588"/>
                  <a:gd name="T121" fmla="*/ 65 h 891"/>
                  <a:gd name="T122" fmla="*/ 259 w 588"/>
                  <a:gd name="T123" fmla="*/ 102 h 891"/>
                  <a:gd name="T124" fmla="*/ 307 w 588"/>
                  <a:gd name="T125" fmla="*/ 110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8" h="891">
                    <a:moveTo>
                      <a:pt x="331" y="108"/>
                    </a:moveTo>
                    <a:lnTo>
                      <a:pt x="332" y="108"/>
                    </a:lnTo>
                    <a:lnTo>
                      <a:pt x="333" y="109"/>
                    </a:lnTo>
                    <a:lnTo>
                      <a:pt x="334" y="110"/>
                    </a:lnTo>
                    <a:lnTo>
                      <a:pt x="334" y="110"/>
                    </a:lnTo>
                    <a:lnTo>
                      <a:pt x="335" y="110"/>
                    </a:lnTo>
                    <a:lnTo>
                      <a:pt x="337" y="109"/>
                    </a:lnTo>
                    <a:lnTo>
                      <a:pt x="337" y="108"/>
                    </a:lnTo>
                    <a:lnTo>
                      <a:pt x="338" y="109"/>
                    </a:lnTo>
                    <a:lnTo>
                      <a:pt x="338" y="110"/>
                    </a:lnTo>
                    <a:lnTo>
                      <a:pt x="339" y="110"/>
                    </a:lnTo>
                    <a:lnTo>
                      <a:pt x="340" y="110"/>
                    </a:lnTo>
                    <a:lnTo>
                      <a:pt x="340" y="111"/>
                    </a:lnTo>
                    <a:lnTo>
                      <a:pt x="340" y="112"/>
                    </a:lnTo>
                    <a:lnTo>
                      <a:pt x="340" y="113"/>
                    </a:lnTo>
                    <a:lnTo>
                      <a:pt x="340" y="114"/>
                    </a:lnTo>
                    <a:lnTo>
                      <a:pt x="341" y="114"/>
                    </a:lnTo>
                    <a:lnTo>
                      <a:pt x="343" y="116"/>
                    </a:lnTo>
                    <a:lnTo>
                      <a:pt x="344" y="117"/>
                    </a:lnTo>
                    <a:lnTo>
                      <a:pt x="344" y="117"/>
                    </a:lnTo>
                    <a:lnTo>
                      <a:pt x="343" y="117"/>
                    </a:lnTo>
                    <a:lnTo>
                      <a:pt x="343" y="118"/>
                    </a:lnTo>
                    <a:lnTo>
                      <a:pt x="344" y="119"/>
                    </a:lnTo>
                    <a:lnTo>
                      <a:pt x="345" y="119"/>
                    </a:lnTo>
                    <a:lnTo>
                      <a:pt x="347" y="120"/>
                    </a:lnTo>
                    <a:lnTo>
                      <a:pt x="347" y="121"/>
                    </a:lnTo>
                    <a:lnTo>
                      <a:pt x="347" y="123"/>
                    </a:lnTo>
                    <a:lnTo>
                      <a:pt x="347" y="124"/>
                    </a:lnTo>
                    <a:lnTo>
                      <a:pt x="347" y="124"/>
                    </a:lnTo>
                    <a:lnTo>
                      <a:pt x="347" y="126"/>
                    </a:lnTo>
                    <a:lnTo>
                      <a:pt x="347" y="127"/>
                    </a:lnTo>
                    <a:lnTo>
                      <a:pt x="347" y="127"/>
                    </a:lnTo>
                    <a:lnTo>
                      <a:pt x="348" y="127"/>
                    </a:lnTo>
                    <a:lnTo>
                      <a:pt x="349" y="128"/>
                    </a:lnTo>
                    <a:lnTo>
                      <a:pt x="350" y="129"/>
                    </a:lnTo>
                    <a:lnTo>
                      <a:pt x="349" y="131"/>
                    </a:lnTo>
                    <a:lnTo>
                      <a:pt x="349" y="131"/>
                    </a:lnTo>
                    <a:lnTo>
                      <a:pt x="348" y="131"/>
                    </a:lnTo>
                    <a:lnTo>
                      <a:pt x="349" y="132"/>
                    </a:lnTo>
                    <a:lnTo>
                      <a:pt x="349" y="133"/>
                    </a:lnTo>
                    <a:lnTo>
                      <a:pt x="350" y="134"/>
                    </a:lnTo>
                    <a:lnTo>
                      <a:pt x="350" y="134"/>
                    </a:lnTo>
                    <a:lnTo>
                      <a:pt x="350" y="135"/>
                    </a:lnTo>
                    <a:lnTo>
                      <a:pt x="351" y="135"/>
                    </a:lnTo>
                    <a:lnTo>
                      <a:pt x="351" y="136"/>
                    </a:lnTo>
                    <a:lnTo>
                      <a:pt x="351" y="137"/>
                    </a:lnTo>
                    <a:lnTo>
                      <a:pt x="351" y="137"/>
                    </a:lnTo>
                    <a:lnTo>
                      <a:pt x="352" y="138"/>
                    </a:lnTo>
                    <a:lnTo>
                      <a:pt x="353" y="139"/>
                    </a:lnTo>
                    <a:lnTo>
                      <a:pt x="354" y="139"/>
                    </a:lnTo>
                    <a:lnTo>
                      <a:pt x="354" y="140"/>
                    </a:lnTo>
                    <a:lnTo>
                      <a:pt x="353" y="141"/>
                    </a:lnTo>
                    <a:lnTo>
                      <a:pt x="354" y="141"/>
                    </a:lnTo>
                    <a:lnTo>
                      <a:pt x="354" y="142"/>
                    </a:lnTo>
                    <a:lnTo>
                      <a:pt x="354" y="143"/>
                    </a:lnTo>
                    <a:lnTo>
                      <a:pt x="354" y="144"/>
                    </a:lnTo>
                    <a:lnTo>
                      <a:pt x="355" y="144"/>
                    </a:lnTo>
                    <a:lnTo>
                      <a:pt x="356" y="146"/>
                    </a:lnTo>
                    <a:lnTo>
                      <a:pt x="356" y="147"/>
                    </a:lnTo>
                    <a:lnTo>
                      <a:pt x="357" y="148"/>
                    </a:lnTo>
                    <a:lnTo>
                      <a:pt x="358" y="148"/>
                    </a:lnTo>
                    <a:lnTo>
                      <a:pt x="358" y="148"/>
                    </a:lnTo>
                    <a:lnTo>
                      <a:pt x="358" y="149"/>
                    </a:lnTo>
                    <a:lnTo>
                      <a:pt x="359" y="149"/>
                    </a:lnTo>
                    <a:lnTo>
                      <a:pt x="361" y="150"/>
                    </a:lnTo>
                    <a:lnTo>
                      <a:pt x="361" y="150"/>
                    </a:lnTo>
                    <a:lnTo>
                      <a:pt x="362" y="150"/>
                    </a:lnTo>
                    <a:lnTo>
                      <a:pt x="363" y="151"/>
                    </a:lnTo>
                    <a:lnTo>
                      <a:pt x="364" y="151"/>
                    </a:lnTo>
                    <a:lnTo>
                      <a:pt x="365" y="151"/>
                    </a:lnTo>
                    <a:lnTo>
                      <a:pt x="365" y="152"/>
                    </a:lnTo>
                    <a:lnTo>
                      <a:pt x="365" y="153"/>
                    </a:lnTo>
                    <a:lnTo>
                      <a:pt x="368" y="153"/>
                    </a:lnTo>
                    <a:lnTo>
                      <a:pt x="369" y="153"/>
                    </a:lnTo>
                    <a:lnTo>
                      <a:pt x="370" y="153"/>
                    </a:lnTo>
                    <a:lnTo>
                      <a:pt x="371" y="151"/>
                    </a:lnTo>
                    <a:lnTo>
                      <a:pt x="371" y="151"/>
                    </a:lnTo>
                    <a:lnTo>
                      <a:pt x="372" y="151"/>
                    </a:lnTo>
                    <a:lnTo>
                      <a:pt x="373" y="151"/>
                    </a:lnTo>
                    <a:lnTo>
                      <a:pt x="373" y="154"/>
                    </a:lnTo>
                    <a:lnTo>
                      <a:pt x="375" y="156"/>
                    </a:lnTo>
                    <a:lnTo>
                      <a:pt x="375" y="156"/>
                    </a:lnTo>
                    <a:lnTo>
                      <a:pt x="377" y="156"/>
                    </a:lnTo>
                    <a:lnTo>
                      <a:pt x="378" y="157"/>
                    </a:lnTo>
                    <a:lnTo>
                      <a:pt x="378" y="158"/>
                    </a:lnTo>
                    <a:lnTo>
                      <a:pt x="378" y="160"/>
                    </a:lnTo>
                    <a:lnTo>
                      <a:pt x="379" y="161"/>
                    </a:lnTo>
                    <a:lnTo>
                      <a:pt x="379" y="162"/>
                    </a:lnTo>
                    <a:lnTo>
                      <a:pt x="378" y="162"/>
                    </a:lnTo>
                    <a:lnTo>
                      <a:pt x="378" y="163"/>
                    </a:lnTo>
                    <a:lnTo>
                      <a:pt x="379" y="164"/>
                    </a:lnTo>
                    <a:lnTo>
                      <a:pt x="380" y="164"/>
                    </a:lnTo>
                    <a:lnTo>
                      <a:pt x="382" y="165"/>
                    </a:lnTo>
                    <a:lnTo>
                      <a:pt x="382" y="165"/>
                    </a:lnTo>
                    <a:lnTo>
                      <a:pt x="383" y="166"/>
                    </a:lnTo>
                    <a:lnTo>
                      <a:pt x="383" y="167"/>
                    </a:lnTo>
                    <a:lnTo>
                      <a:pt x="384" y="167"/>
                    </a:lnTo>
                    <a:lnTo>
                      <a:pt x="385" y="168"/>
                    </a:lnTo>
                    <a:lnTo>
                      <a:pt x="385" y="170"/>
                    </a:lnTo>
                    <a:lnTo>
                      <a:pt x="385" y="170"/>
                    </a:lnTo>
                    <a:lnTo>
                      <a:pt x="385" y="171"/>
                    </a:lnTo>
                    <a:lnTo>
                      <a:pt x="385" y="172"/>
                    </a:lnTo>
                    <a:lnTo>
                      <a:pt x="386" y="172"/>
                    </a:lnTo>
                    <a:lnTo>
                      <a:pt x="387" y="172"/>
                    </a:lnTo>
                    <a:lnTo>
                      <a:pt x="388" y="173"/>
                    </a:lnTo>
                    <a:lnTo>
                      <a:pt x="388" y="174"/>
                    </a:lnTo>
                    <a:lnTo>
                      <a:pt x="388" y="175"/>
                    </a:lnTo>
                    <a:lnTo>
                      <a:pt x="388" y="175"/>
                    </a:lnTo>
                    <a:lnTo>
                      <a:pt x="389" y="175"/>
                    </a:lnTo>
                    <a:lnTo>
                      <a:pt x="389" y="176"/>
                    </a:lnTo>
                    <a:lnTo>
                      <a:pt x="389" y="177"/>
                    </a:lnTo>
                    <a:lnTo>
                      <a:pt x="390" y="177"/>
                    </a:lnTo>
                    <a:lnTo>
                      <a:pt x="390" y="178"/>
                    </a:lnTo>
                    <a:lnTo>
                      <a:pt x="389" y="179"/>
                    </a:lnTo>
                    <a:lnTo>
                      <a:pt x="389" y="179"/>
                    </a:lnTo>
                    <a:lnTo>
                      <a:pt x="389" y="180"/>
                    </a:lnTo>
                    <a:lnTo>
                      <a:pt x="389" y="181"/>
                    </a:lnTo>
                    <a:lnTo>
                      <a:pt x="390" y="182"/>
                    </a:lnTo>
                    <a:lnTo>
                      <a:pt x="391" y="182"/>
                    </a:lnTo>
                    <a:lnTo>
                      <a:pt x="391" y="184"/>
                    </a:lnTo>
                    <a:lnTo>
                      <a:pt x="392" y="184"/>
                    </a:lnTo>
                    <a:lnTo>
                      <a:pt x="392" y="185"/>
                    </a:lnTo>
                    <a:lnTo>
                      <a:pt x="393" y="186"/>
                    </a:lnTo>
                    <a:lnTo>
                      <a:pt x="394" y="188"/>
                    </a:lnTo>
                    <a:lnTo>
                      <a:pt x="395" y="189"/>
                    </a:lnTo>
                    <a:lnTo>
                      <a:pt x="396" y="189"/>
                    </a:lnTo>
                    <a:lnTo>
                      <a:pt x="396" y="189"/>
                    </a:lnTo>
                    <a:lnTo>
                      <a:pt x="397" y="190"/>
                    </a:lnTo>
                    <a:lnTo>
                      <a:pt x="398" y="190"/>
                    </a:lnTo>
                    <a:lnTo>
                      <a:pt x="398" y="191"/>
                    </a:lnTo>
                    <a:lnTo>
                      <a:pt x="399" y="191"/>
                    </a:lnTo>
                    <a:lnTo>
                      <a:pt x="399" y="192"/>
                    </a:lnTo>
                    <a:lnTo>
                      <a:pt x="399" y="193"/>
                    </a:lnTo>
                    <a:lnTo>
                      <a:pt x="400" y="193"/>
                    </a:lnTo>
                    <a:lnTo>
                      <a:pt x="401" y="194"/>
                    </a:lnTo>
                    <a:lnTo>
                      <a:pt x="402" y="194"/>
                    </a:lnTo>
                    <a:lnTo>
                      <a:pt x="402" y="195"/>
                    </a:lnTo>
                    <a:lnTo>
                      <a:pt x="402" y="196"/>
                    </a:lnTo>
                    <a:lnTo>
                      <a:pt x="402" y="197"/>
                    </a:lnTo>
                    <a:lnTo>
                      <a:pt x="402" y="198"/>
                    </a:lnTo>
                    <a:lnTo>
                      <a:pt x="402" y="199"/>
                    </a:lnTo>
                    <a:lnTo>
                      <a:pt x="402" y="200"/>
                    </a:lnTo>
                    <a:lnTo>
                      <a:pt x="402" y="201"/>
                    </a:lnTo>
                    <a:lnTo>
                      <a:pt x="403" y="201"/>
                    </a:lnTo>
                    <a:lnTo>
                      <a:pt x="404" y="202"/>
                    </a:lnTo>
                    <a:lnTo>
                      <a:pt x="404" y="203"/>
                    </a:lnTo>
                    <a:lnTo>
                      <a:pt x="406" y="203"/>
                    </a:lnTo>
                    <a:lnTo>
                      <a:pt x="407" y="204"/>
                    </a:lnTo>
                    <a:lnTo>
                      <a:pt x="408" y="205"/>
                    </a:lnTo>
                    <a:lnTo>
                      <a:pt x="409" y="206"/>
                    </a:lnTo>
                    <a:lnTo>
                      <a:pt x="409" y="207"/>
                    </a:lnTo>
                    <a:lnTo>
                      <a:pt x="409" y="208"/>
                    </a:lnTo>
                    <a:lnTo>
                      <a:pt x="410" y="208"/>
                    </a:lnTo>
                    <a:lnTo>
                      <a:pt x="411" y="207"/>
                    </a:lnTo>
                    <a:lnTo>
                      <a:pt x="412" y="207"/>
                    </a:lnTo>
                    <a:lnTo>
                      <a:pt x="413" y="206"/>
                    </a:lnTo>
                    <a:lnTo>
                      <a:pt x="413" y="206"/>
                    </a:lnTo>
                    <a:lnTo>
                      <a:pt x="414" y="206"/>
                    </a:lnTo>
                    <a:lnTo>
                      <a:pt x="415" y="207"/>
                    </a:lnTo>
                    <a:lnTo>
                      <a:pt x="416" y="208"/>
                    </a:lnTo>
                    <a:lnTo>
                      <a:pt x="416" y="208"/>
                    </a:lnTo>
                    <a:lnTo>
                      <a:pt x="418" y="210"/>
                    </a:lnTo>
                    <a:lnTo>
                      <a:pt x="419" y="210"/>
                    </a:lnTo>
                    <a:lnTo>
                      <a:pt x="420" y="210"/>
                    </a:lnTo>
                    <a:lnTo>
                      <a:pt x="420" y="211"/>
                    </a:lnTo>
                    <a:lnTo>
                      <a:pt x="420" y="212"/>
                    </a:lnTo>
                    <a:lnTo>
                      <a:pt x="422" y="214"/>
                    </a:lnTo>
                    <a:lnTo>
                      <a:pt x="422" y="215"/>
                    </a:lnTo>
                    <a:lnTo>
                      <a:pt x="423" y="216"/>
                    </a:lnTo>
                    <a:lnTo>
                      <a:pt x="423" y="216"/>
                    </a:lnTo>
                    <a:lnTo>
                      <a:pt x="423" y="217"/>
                    </a:lnTo>
                    <a:lnTo>
                      <a:pt x="425" y="217"/>
                    </a:lnTo>
                    <a:lnTo>
                      <a:pt x="426" y="218"/>
                    </a:lnTo>
                    <a:lnTo>
                      <a:pt x="427" y="218"/>
                    </a:lnTo>
                    <a:lnTo>
                      <a:pt x="427" y="219"/>
                    </a:lnTo>
                    <a:lnTo>
                      <a:pt x="430" y="219"/>
                    </a:lnTo>
                    <a:lnTo>
                      <a:pt x="430" y="220"/>
                    </a:lnTo>
                    <a:lnTo>
                      <a:pt x="430" y="220"/>
                    </a:lnTo>
                    <a:lnTo>
                      <a:pt x="431" y="220"/>
                    </a:lnTo>
                    <a:lnTo>
                      <a:pt x="432" y="221"/>
                    </a:lnTo>
                    <a:lnTo>
                      <a:pt x="433" y="221"/>
                    </a:lnTo>
                    <a:lnTo>
                      <a:pt x="433" y="223"/>
                    </a:lnTo>
                    <a:lnTo>
                      <a:pt x="433" y="223"/>
                    </a:lnTo>
                    <a:lnTo>
                      <a:pt x="434" y="224"/>
                    </a:lnTo>
                    <a:lnTo>
                      <a:pt x="435" y="224"/>
                    </a:lnTo>
                    <a:lnTo>
                      <a:pt x="436" y="225"/>
                    </a:lnTo>
                    <a:lnTo>
                      <a:pt x="436" y="226"/>
                    </a:lnTo>
                    <a:lnTo>
                      <a:pt x="436" y="227"/>
                    </a:lnTo>
                    <a:lnTo>
                      <a:pt x="436" y="227"/>
                    </a:lnTo>
                    <a:lnTo>
                      <a:pt x="436" y="229"/>
                    </a:lnTo>
                    <a:lnTo>
                      <a:pt x="436" y="230"/>
                    </a:lnTo>
                    <a:lnTo>
                      <a:pt x="437" y="231"/>
                    </a:lnTo>
                    <a:lnTo>
                      <a:pt x="437" y="231"/>
                    </a:lnTo>
                    <a:lnTo>
                      <a:pt x="437" y="232"/>
                    </a:lnTo>
                    <a:lnTo>
                      <a:pt x="437" y="233"/>
                    </a:lnTo>
                    <a:lnTo>
                      <a:pt x="437" y="234"/>
                    </a:lnTo>
                    <a:lnTo>
                      <a:pt x="437" y="236"/>
                    </a:lnTo>
                    <a:lnTo>
                      <a:pt x="438" y="236"/>
                    </a:lnTo>
                    <a:lnTo>
                      <a:pt x="438" y="237"/>
                    </a:lnTo>
                    <a:lnTo>
                      <a:pt x="438" y="239"/>
                    </a:lnTo>
                    <a:lnTo>
                      <a:pt x="439" y="239"/>
                    </a:lnTo>
                    <a:lnTo>
                      <a:pt x="439" y="240"/>
                    </a:lnTo>
                    <a:lnTo>
                      <a:pt x="440" y="241"/>
                    </a:lnTo>
                    <a:lnTo>
                      <a:pt x="440" y="242"/>
                    </a:lnTo>
                    <a:lnTo>
                      <a:pt x="441" y="244"/>
                    </a:lnTo>
                    <a:lnTo>
                      <a:pt x="442" y="244"/>
                    </a:lnTo>
                    <a:lnTo>
                      <a:pt x="442" y="245"/>
                    </a:lnTo>
                    <a:lnTo>
                      <a:pt x="444" y="248"/>
                    </a:lnTo>
                    <a:lnTo>
                      <a:pt x="444" y="248"/>
                    </a:lnTo>
                    <a:lnTo>
                      <a:pt x="444" y="249"/>
                    </a:lnTo>
                    <a:lnTo>
                      <a:pt x="445" y="250"/>
                    </a:lnTo>
                    <a:lnTo>
                      <a:pt x="445" y="251"/>
                    </a:lnTo>
                    <a:lnTo>
                      <a:pt x="446" y="251"/>
                    </a:lnTo>
                    <a:lnTo>
                      <a:pt x="447" y="251"/>
                    </a:lnTo>
                    <a:lnTo>
                      <a:pt x="447" y="252"/>
                    </a:lnTo>
                    <a:lnTo>
                      <a:pt x="447" y="254"/>
                    </a:lnTo>
                    <a:lnTo>
                      <a:pt x="447" y="256"/>
                    </a:lnTo>
                    <a:lnTo>
                      <a:pt x="447" y="257"/>
                    </a:lnTo>
                    <a:lnTo>
                      <a:pt x="447" y="258"/>
                    </a:lnTo>
                    <a:lnTo>
                      <a:pt x="448" y="258"/>
                    </a:lnTo>
                    <a:lnTo>
                      <a:pt x="450" y="258"/>
                    </a:lnTo>
                    <a:lnTo>
                      <a:pt x="451" y="258"/>
                    </a:lnTo>
                    <a:lnTo>
                      <a:pt x="451" y="258"/>
                    </a:lnTo>
                    <a:lnTo>
                      <a:pt x="452" y="259"/>
                    </a:lnTo>
                    <a:lnTo>
                      <a:pt x="453" y="259"/>
                    </a:lnTo>
                    <a:lnTo>
                      <a:pt x="454" y="259"/>
                    </a:lnTo>
                    <a:lnTo>
                      <a:pt x="454" y="260"/>
                    </a:lnTo>
                    <a:lnTo>
                      <a:pt x="455" y="261"/>
                    </a:lnTo>
                    <a:lnTo>
                      <a:pt x="457" y="262"/>
                    </a:lnTo>
                    <a:lnTo>
                      <a:pt x="458" y="263"/>
                    </a:lnTo>
                    <a:lnTo>
                      <a:pt x="458" y="263"/>
                    </a:lnTo>
                    <a:lnTo>
                      <a:pt x="460" y="265"/>
                    </a:lnTo>
                    <a:lnTo>
                      <a:pt x="461" y="265"/>
                    </a:lnTo>
                    <a:lnTo>
                      <a:pt x="461" y="267"/>
                    </a:lnTo>
                    <a:lnTo>
                      <a:pt x="461" y="268"/>
                    </a:lnTo>
                    <a:lnTo>
                      <a:pt x="461" y="268"/>
                    </a:lnTo>
                    <a:lnTo>
                      <a:pt x="462" y="268"/>
                    </a:lnTo>
                    <a:lnTo>
                      <a:pt x="463" y="268"/>
                    </a:lnTo>
                    <a:lnTo>
                      <a:pt x="464" y="269"/>
                    </a:lnTo>
                    <a:lnTo>
                      <a:pt x="464" y="270"/>
                    </a:lnTo>
                    <a:lnTo>
                      <a:pt x="465" y="270"/>
                    </a:lnTo>
                    <a:lnTo>
                      <a:pt x="465" y="271"/>
                    </a:lnTo>
                    <a:lnTo>
                      <a:pt x="466" y="272"/>
                    </a:lnTo>
                    <a:lnTo>
                      <a:pt x="466" y="273"/>
                    </a:lnTo>
                    <a:lnTo>
                      <a:pt x="466" y="274"/>
                    </a:lnTo>
                    <a:lnTo>
                      <a:pt x="466" y="275"/>
                    </a:lnTo>
                    <a:lnTo>
                      <a:pt x="468" y="276"/>
                    </a:lnTo>
                    <a:lnTo>
                      <a:pt x="468" y="276"/>
                    </a:lnTo>
                    <a:lnTo>
                      <a:pt x="470" y="279"/>
                    </a:lnTo>
                    <a:lnTo>
                      <a:pt x="470" y="279"/>
                    </a:lnTo>
                    <a:lnTo>
                      <a:pt x="471" y="280"/>
                    </a:lnTo>
                    <a:lnTo>
                      <a:pt x="471" y="281"/>
                    </a:lnTo>
                    <a:lnTo>
                      <a:pt x="472" y="285"/>
                    </a:lnTo>
                    <a:lnTo>
                      <a:pt x="472" y="286"/>
                    </a:lnTo>
                    <a:lnTo>
                      <a:pt x="474" y="287"/>
                    </a:lnTo>
                    <a:lnTo>
                      <a:pt x="475" y="288"/>
                    </a:lnTo>
                    <a:lnTo>
                      <a:pt x="474" y="289"/>
                    </a:lnTo>
                    <a:lnTo>
                      <a:pt x="472" y="289"/>
                    </a:lnTo>
                    <a:lnTo>
                      <a:pt x="472" y="290"/>
                    </a:lnTo>
                    <a:lnTo>
                      <a:pt x="472" y="292"/>
                    </a:lnTo>
                    <a:lnTo>
                      <a:pt x="471" y="293"/>
                    </a:lnTo>
                    <a:lnTo>
                      <a:pt x="471" y="293"/>
                    </a:lnTo>
                    <a:lnTo>
                      <a:pt x="471" y="296"/>
                    </a:lnTo>
                    <a:lnTo>
                      <a:pt x="471" y="297"/>
                    </a:lnTo>
                    <a:lnTo>
                      <a:pt x="471" y="298"/>
                    </a:lnTo>
                    <a:lnTo>
                      <a:pt x="470" y="299"/>
                    </a:lnTo>
                    <a:lnTo>
                      <a:pt x="470" y="300"/>
                    </a:lnTo>
                    <a:lnTo>
                      <a:pt x="470" y="301"/>
                    </a:lnTo>
                    <a:lnTo>
                      <a:pt x="470" y="302"/>
                    </a:lnTo>
                    <a:lnTo>
                      <a:pt x="471" y="303"/>
                    </a:lnTo>
                    <a:lnTo>
                      <a:pt x="471" y="304"/>
                    </a:lnTo>
                    <a:lnTo>
                      <a:pt x="472" y="305"/>
                    </a:lnTo>
                    <a:lnTo>
                      <a:pt x="474" y="305"/>
                    </a:lnTo>
                    <a:lnTo>
                      <a:pt x="474" y="306"/>
                    </a:lnTo>
                    <a:lnTo>
                      <a:pt x="475" y="308"/>
                    </a:lnTo>
                    <a:lnTo>
                      <a:pt x="475" y="309"/>
                    </a:lnTo>
                    <a:lnTo>
                      <a:pt x="475" y="310"/>
                    </a:lnTo>
                    <a:lnTo>
                      <a:pt x="475" y="311"/>
                    </a:lnTo>
                    <a:lnTo>
                      <a:pt x="475" y="313"/>
                    </a:lnTo>
                    <a:lnTo>
                      <a:pt x="475" y="317"/>
                    </a:lnTo>
                    <a:lnTo>
                      <a:pt x="477" y="319"/>
                    </a:lnTo>
                    <a:lnTo>
                      <a:pt x="477" y="320"/>
                    </a:lnTo>
                    <a:lnTo>
                      <a:pt x="478" y="320"/>
                    </a:lnTo>
                    <a:lnTo>
                      <a:pt x="480" y="320"/>
                    </a:lnTo>
                    <a:lnTo>
                      <a:pt x="481" y="321"/>
                    </a:lnTo>
                    <a:lnTo>
                      <a:pt x="481" y="323"/>
                    </a:lnTo>
                    <a:lnTo>
                      <a:pt x="482" y="325"/>
                    </a:lnTo>
                    <a:lnTo>
                      <a:pt x="482" y="326"/>
                    </a:lnTo>
                    <a:lnTo>
                      <a:pt x="483" y="327"/>
                    </a:lnTo>
                    <a:lnTo>
                      <a:pt x="485" y="327"/>
                    </a:lnTo>
                    <a:lnTo>
                      <a:pt x="487" y="328"/>
                    </a:lnTo>
                    <a:lnTo>
                      <a:pt x="487" y="329"/>
                    </a:lnTo>
                    <a:lnTo>
                      <a:pt x="488" y="330"/>
                    </a:lnTo>
                    <a:lnTo>
                      <a:pt x="488" y="331"/>
                    </a:lnTo>
                    <a:lnTo>
                      <a:pt x="488" y="332"/>
                    </a:lnTo>
                    <a:lnTo>
                      <a:pt x="490" y="332"/>
                    </a:lnTo>
                    <a:lnTo>
                      <a:pt x="491" y="333"/>
                    </a:lnTo>
                    <a:lnTo>
                      <a:pt x="492" y="334"/>
                    </a:lnTo>
                    <a:lnTo>
                      <a:pt x="492" y="334"/>
                    </a:lnTo>
                    <a:lnTo>
                      <a:pt x="492" y="335"/>
                    </a:lnTo>
                    <a:lnTo>
                      <a:pt x="493" y="336"/>
                    </a:lnTo>
                    <a:lnTo>
                      <a:pt x="494" y="337"/>
                    </a:lnTo>
                    <a:lnTo>
                      <a:pt x="495" y="337"/>
                    </a:lnTo>
                    <a:lnTo>
                      <a:pt x="495" y="337"/>
                    </a:lnTo>
                    <a:lnTo>
                      <a:pt x="496" y="337"/>
                    </a:lnTo>
                    <a:lnTo>
                      <a:pt x="496" y="337"/>
                    </a:lnTo>
                    <a:lnTo>
                      <a:pt x="496" y="338"/>
                    </a:lnTo>
                    <a:lnTo>
                      <a:pt x="497" y="339"/>
                    </a:lnTo>
                    <a:lnTo>
                      <a:pt x="497" y="340"/>
                    </a:lnTo>
                    <a:lnTo>
                      <a:pt x="498" y="341"/>
                    </a:lnTo>
                    <a:lnTo>
                      <a:pt x="499" y="341"/>
                    </a:lnTo>
                    <a:lnTo>
                      <a:pt x="499" y="341"/>
                    </a:lnTo>
                    <a:lnTo>
                      <a:pt x="502" y="342"/>
                    </a:lnTo>
                    <a:lnTo>
                      <a:pt x="503" y="343"/>
                    </a:lnTo>
                    <a:lnTo>
                      <a:pt x="504" y="344"/>
                    </a:lnTo>
                    <a:lnTo>
                      <a:pt x="505" y="344"/>
                    </a:lnTo>
                    <a:lnTo>
                      <a:pt x="506" y="344"/>
                    </a:lnTo>
                    <a:lnTo>
                      <a:pt x="506" y="344"/>
                    </a:lnTo>
                    <a:lnTo>
                      <a:pt x="507" y="343"/>
                    </a:lnTo>
                    <a:lnTo>
                      <a:pt x="508" y="344"/>
                    </a:lnTo>
                    <a:lnTo>
                      <a:pt x="507" y="346"/>
                    </a:lnTo>
                    <a:lnTo>
                      <a:pt x="508" y="347"/>
                    </a:lnTo>
                    <a:lnTo>
                      <a:pt x="509" y="347"/>
                    </a:lnTo>
                    <a:lnTo>
                      <a:pt x="509" y="347"/>
                    </a:lnTo>
                    <a:lnTo>
                      <a:pt x="510" y="348"/>
                    </a:lnTo>
                    <a:lnTo>
                      <a:pt x="511" y="348"/>
                    </a:lnTo>
                    <a:lnTo>
                      <a:pt x="512" y="349"/>
                    </a:lnTo>
                    <a:lnTo>
                      <a:pt x="513" y="349"/>
                    </a:lnTo>
                    <a:lnTo>
                      <a:pt x="513" y="350"/>
                    </a:lnTo>
                    <a:lnTo>
                      <a:pt x="514" y="350"/>
                    </a:lnTo>
                    <a:lnTo>
                      <a:pt x="516" y="349"/>
                    </a:lnTo>
                    <a:lnTo>
                      <a:pt x="517" y="350"/>
                    </a:lnTo>
                    <a:lnTo>
                      <a:pt x="518" y="351"/>
                    </a:lnTo>
                    <a:lnTo>
                      <a:pt x="519" y="351"/>
                    </a:lnTo>
                    <a:lnTo>
                      <a:pt x="520" y="351"/>
                    </a:lnTo>
                    <a:lnTo>
                      <a:pt x="522" y="352"/>
                    </a:lnTo>
                    <a:lnTo>
                      <a:pt x="523" y="353"/>
                    </a:lnTo>
                    <a:lnTo>
                      <a:pt x="524" y="354"/>
                    </a:lnTo>
                    <a:lnTo>
                      <a:pt x="525" y="355"/>
                    </a:lnTo>
                    <a:lnTo>
                      <a:pt x="526" y="356"/>
                    </a:lnTo>
                    <a:lnTo>
                      <a:pt x="526" y="357"/>
                    </a:lnTo>
                    <a:lnTo>
                      <a:pt x="527" y="358"/>
                    </a:lnTo>
                    <a:lnTo>
                      <a:pt x="527" y="358"/>
                    </a:lnTo>
                    <a:lnTo>
                      <a:pt x="528" y="359"/>
                    </a:lnTo>
                    <a:lnTo>
                      <a:pt x="529" y="358"/>
                    </a:lnTo>
                    <a:lnTo>
                      <a:pt x="530" y="358"/>
                    </a:lnTo>
                    <a:lnTo>
                      <a:pt x="530" y="358"/>
                    </a:lnTo>
                    <a:lnTo>
                      <a:pt x="531" y="359"/>
                    </a:lnTo>
                    <a:lnTo>
                      <a:pt x="530" y="359"/>
                    </a:lnTo>
                    <a:lnTo>
                      <a:pt x="530" y="361"/>
                    </a:lnTo>
                    <a:lnTo>
                      <a:pt x="530" y="362"/>
                    </a:lnTo>
                    <a:lnTo>
                      <a:pt x="531" y="362"/>
                    </a:lnTo>
                    <a:lnTo>
                      <a:pt x="531" y="362"/>
                    </a:lnTo>
                    <a:lnTo>
                      <a:pt x="532" y="362"/>
                    </a:lnTo>
                    <a:lnTo>
                      <a:pt x="533" y="362"/>
                    </a:lnTo>
                    <a:lnTo>
                      <a:pt x="533" y="363"/>
                    </a:lnTo>
                    <a:lnTo>
                      <a:pt x="533" y="364"/>
                    </a:lnTo>
                    <a:lnTo>
                      <a:pt x="533" y="365"/>
                    </a:lnTo>
                    <a:lnTo>
                      <a:pt x="533" y="365"/>
                    </a:lnTo>
                    <a:lnTo>
                      <a:pt x="533" y="366"/>
                    </a:lnTo>
                    <a:lnTo>
                      <a:pt x="535" y="367"/>
                    </a:lnTo>
                    <a:lnTo>
                      <a:pt x="535" y="368"/>
                    </a:lnTo>
                    <a:lnTo>
                      <a:pt x="536" y="368"/>
                    </a:lnTo>
                    <a:lnTo>
                      <a:pt x="536" y="369"/>
                    </a:lnTo>
                    <a:lnTo>
                      <a:pt x="536" y="371"/>
                    </a:lnTo>
                    <a:lnTo>
                      <a:pt x="536" y="372"/>
                    </a:lnTo>
                    <a:lnTo>
                      <a:pt x="537" y="372"/>
                    </a:lnTo>
                    <a:lnTo>
                      <a:pt x="537" y="371"/>
                    </a:lnTo>
                    <a:lnTo>
                      <a:pt x="538" y="370"/>
                    </a:lnTo>
                    <a:lnTo>
                      <a:pt x="538" y="371"/>
                    </a:lnTo>
                    <a:lnTo>
                      <a:pt x="539" y="371"/>
                    </a:lnTo>
                    <a:lnTo>
                      <a:pt x="540" y="371"/>
                    </a:lnTo>
                    <a:lnTo>
                      <a:pt x="540" y="372"/>
                    </a:lnTo>
                    <a:lnTo>
                      <a:pt x="540" y="373"/>
                    </a:lnTo>
                    <a:lnTo>
                      <a:pt x="540" y="374"/>
                    </a:lnTo>
                    <a:lnTo>
                      <a:pt x="541" y="375"/>
                    </a:lnTo>
                    <a:lnTo>
                      <a:pt x="543" y="375"/>
                    </a:lnTo>
                    <a:lnTo>
                      <a:pt x="544" y="377"/>
                    </a:lnTo>
                    <a:lnTo>
                      <a:pt x="544" y="378"/>
                    </a:lnTo>
                    <a:lnTo>
                      <a:pt x="544" y="379"/>
                    </a:lnTo>
                    <a:lnTo>
                      <a:pt x="545" y="379"/>
                    </a:lnTo>
                    <a:lnTo>
                      <a:pt x="545" y="380"/>
                    </a:lnTo>
                    <a:lnTo>
                      <a:pt x="547" y="382"/>
                    </a:lnTo>
                    <a:lnTo>
                      <a:pt x="547" y="382"/>
                    </a:lnTo>
                    <a:lnTo>
                      <a:pt x="548" y="382"/>
                    </a:lnTo>
                    <a:lnTo>
                      <a:pt x="549" y="382"/>
                    </a:lnTo>
                    <a:lnTo>
                      <a:pt x="550" y="382"/>
                    </a:lnTo>
                    <a:lnTo>
                      <a:pt x="551" y="383"/>
                    </a:lnTo>
                    <a:lnTo>
                      <a:pt x="552" y="384"/>
                    </a:lnTo>
                    <a:lnTo>
                      <a:pt x="553" y="385"/>
                    </a:lnTo>
                    <a:lnTo>
                      <a:pt x="553" y="386"/>
                    </a:lnTo>
                    <a:lnTo>
                      <a:pt x="554" y="386"/>
                    </a:lnTo>
                    <a:lnTo>
                      <a:pt x="554" y="386"/>
                    </a:lnTo>
                    <a:lnTo>
                      <a:pt x="554" y="387"/>
                    </a:lnTo>
                    <a:lnTo>
                      <a:pt x="554" y="388"/>
                    </a:lnTo>
                    <a:lnTo>
                      <a:pt x="554" y="388"/>
                    </a:lnTo>
                    <a:lnTo>
                      <a:pt x="554" y="389"/>
                    </a:lnTo>
                    <a:lnTo>
                      <a:pt x="555" y="389"/>
                    </a:lnTo>
                    <a:lnTo>
                      <a:pt x="555" y="389"/>
                    </a:lnTo>
                    <a:lnTo>
                      <a:pt x="556" y="389"/>
                    </a:lnTo>
                    <a:lnTo>
                      <a:pt x="557" y="389"/>
                    </a:lnTo>
                    <a:lnTo>
                      <a:pt x="557" y="389"/>
                    </a:lnTo>
                    <a:lnTo>
                      <a:pt x="558" y="389"/>
                    </a:lnTo>
                    <a:lnTo>
                      <a:pt x="558" y="389"/>
                    </a:lnTo>
                    <a:lnTo>
                      <a:pt x="559" y="389"/>
                    </a:lnTo>
                    <a:lnTo>
                      <a:pt x="560" y="389"/>
                    </a:lnTo>
                    <a:lnTo>
                      <a:pt x="561" y="389"/>
                    </a:lnTo>
                    <a:lnTo>
                      <a:pt x="561" y="389"/>
                    </a:lnTo>
                    <a:lnTo>
                      <a:pt x="561" y="389"/>
                    </a:lnTo>
                    <a:lnTo>
                      <a:pt x="562" y="389"/>
                    </a:lnTo>
                    <a:lnTo>
                      <a:pt x="562" y="390"/>
                    </a:lnTo>
                    <a:lnTo>
                      <a:pt x="563" y="390"/>
                    </a:lnTo>
                    <a:lnTo>
                      <a:pt x="564" y="390"/>
                    </a:lnTo>
                    <a:lnTo>
                      <a:pt x="564" y="390"/>
                    </a:lnTo>
                    <a:lnTo>
                      <a:pt x="564" y="391"/>
                    </a:lnTo>
                    <a:lnTo>
                      <a:pt x="565" y="391"/>
                    </a:lnTo>
                    <a:lnTo>
                      <a:pt x="566" y="391"/>
                    </a:lnTo>
                    <a:lnTo>
                      <a:pt x="567" y="391"/>
                    </a:lnTo>
                    <a:lnTo>
                      <a:pt x="567" y="392"/>
                    </a:lnTo>
                    <a:lnTo>
                      <a:pt x="568" y="392"/>
                    </a:lnTo>
                    <a:lnTo>
                      <a:pt x="568" y="393"/>
                    </a:lnTo>
                    <a:lnTo>
                      <a:pt x="568" y="393"/>
                    </a:lnTo>
                    <a:lnTo>
                      <a:pt x="568" y="393"/>
                    </a:lnTo>
                    <a:lnTo>
                      <a:pt x="568" y="394"/>
                    </a:lnTo>
                    <a:lnTo>
                      <a:pt x="568" y="394"/>
                    </a:lnTo>
                    <a:lnTo>
                      <a:pt x="568" y="395"/>
                    </a:lnTo>
                    <a:lnTo>
                      <a:pt x="568" y="396"/>
                    </a:lnTo>
                    <a:lnTo>
                      <a:pt x="568" y="396"/>
                    </a:lnTo>
                    <a:lnTo>
                      <a:pt x="569" y="397"/>
                    </a:lnTo>
                    <a:lnTo>
                      <a:pt x="569" y="398"/>
                    </a:lnTo>
                    <a:lnTo>
                      <a:pt x="570" y="399"/>
                    </a:lnTo>
                    <a:lnTo>
                      <a:pt x="570" y="400"/>
                    </a:lnTo>
                    <a:lnTo>
                      <a:pt x="571" y="401"/>
                    </a:lnTo>
                    <a:lnTo>
                      <a:pt x="572" y="402"/>
                    </a:lnTo>
                    <a:lnTo>
                      <a:pt x="574" y="405"/>
                    </a:lnTo>
                    <a:lnTo>
                      <a:pt x="575" y="406"/>
                    </a:lnTo>
                    <a:lnTo>
                      <a:pt x="575" y="407"/>
                    </a:lnTo>
                    <a:lnTo>
                      <a:pt x="575" y="409"/>
                    </a:lnTo>
                    <a:lnTo>
                      <a:pt x="575" y="410"/>
                    </a:lnTo>
                    <a:lnTo>
                      <a:pt x="577" y="412"/>
                    </a:lnTo>
                    <a:lnTo>
                      <a:pt x="578" y="412"/>
                    </a:lnTo>
                    <a:lnTo>
                      <a:pt x="578" y="413"/>
                    </a:lnTo>
                    <a:lnTo>
                      <a:pt x="578" y="414"/>
                    </a:lnTo>
                    <a:lnTo>
                      <a:pt x="578" y="415"/>
                    </a:lnTo>
                    <a:lnTo>
                      <a:pt x="578" y="416"/>
                    </a:lnTo>
                    <a:lnTo>
                      <a:pt x="579" y="417"/>
                    </a:lnTo>
                    <a:lnTo>
                      <a:pt x="579" y="418"/>
                    </a:lnTo>
                    <a:lnTo>
                      <a:pt x="580" y="419"/>
                    </a:lnTo>
                    <a:lnTo>
                      <a:pt x="581" y="419"/>
                    </a:lnTo>
                    <a:lnTo>
                      <a:pt x="582" y="420"/>
                    </a:lnTo>
                    <a:lnTo>
                      <a:pt x="583" y="421"/>
                    </a:lnTo>
                    <a:lnTo>
                      <a:pt x="584" y="421"/>
                    </a:lnTo>
                    <a:lnTo>
                      <a:pt x="585" y="422"/>
                    </a:lnTo>
                    <a:lnTo>
                      <a:pt x="585" y="423"/>
                    </a:lnTo>
                    <a:lnTo>
                      <a:pt x="586" y="424"/>
                    </a:lnTo>
                    <a:lnTo>
                      <a:pt x="587" y="425"/>
                    </a:lnTo>
                    <a:lnTo>
                      <a:pt x="587" y="426"/>
                    </a:lnTo>
                    <a:lnTo>
                      <a:pt x="587" y="427"/>
                    </a:lnTo>
                    <a:lnTo>
                      <a:pt x="587" y="427"/>
                    </a:lnTo>
                    <a:lnTo>
                      <a:pt x="587" y="428"/>
                    </a:lnTo>
                    <a:lnTo>
                      <a:pt x="588" y="429"/>
                    </a:lnTo>
                    <a:lnTo>
                      <a:pt x="588" y="430"/>
                    </a:lnTo>
                    <a:lnTo>
                      <a:pt x="586" y="434"/>
                    </a:lnTo>
                    <a:lnTo>
                      <a:pt x="585" y="434"/>
                    </a:lnTo>
                    <a:lnTo>
                      <a:pt x="584" y="435"/>
                    </a:lnTo>
                    <a:lnTo>
                      <a:pt x="583" y="436"/>
                    </a:lnTo>
                    <a:lnTo>
                      <a:pt x="581" y="437"/>
                    </a:lnTo>
                    <a:lnTo>
                      <a:pt x="578" y="441"/>
                    </a:lnTo>
                    <a:lnTo>
                      <a:pt x="576" y="441"/>
                    </a:lnTo>
                    <a:lnTo>
                      <a:pt x="574" y="442"/>
                    </a:lnTo>
                    <a:lnTo>
                      <a:pt x="571" y="444"/>
                    </a:lnTo>
                    <a:lnTo>
                      <a:pt x="568" y="448"/>
                    </a:lnTo>
                    <a:lnTo>
                      <a:pt x="567" y="450"/>
                    </a:lnTo>
                    <a:lnTo>
                      <a:pt x="564" y="452"/>
                    </a:lnTo>
                    <a:lnTo>
                      <a:pt x="562" y="454"/>
                    </a:lnTo>
                    <a:lnTo>
                      <a:pt x="560" y="455"/>
                    </a:lnTo>
                    <a:lnTo>
                      <a:pt x="557" y="458"/>
                    </a:lnTo>
                    <a:lnTo>
                      <a:pt x="556" y="459"/>
                    </a:lnTo>
                    <a:lnTo>
                      <a:pt x="554" y="459"/>
                    </a:lnTo>
                    <a:lnTo>
                      <a:pt x="552" y="459"/>
                    </a:lnTo>
                    <a:lnTo>
                      <a:pt x="550" y="461"/>
                    </a:lnTo>
                    <a:lnTo>
                      <a:pt x="550" y="461"/>
                    </a:lnTo>
                    <a:lnTo>
                      <a:pt x="550" y="461"/>
                    </a:lnTo>
                    <a:lnTo>
                      <a:pt x="549" y="461"/>
                    </a:lnTo>
                    <a:lnTo>
                      <a:pt x="548" y="462"/>
                    </a:lnTo>
                    <a:lnTo>
                      <a:pt x="545" y="462"/>
                    </a:lnTo>
                    <a:lnTo>
                      <a:pt x="540" y="465"/>
                    </a:lnTo>
                    <a:lnTo>
                      <a:pt x="540" y="465"/>
                    </a:lnTo>
                    <a:lnTo>
                      <a:pt x="538" y="465"/>
                    </a:lnTo>
                    <a:lnTo>
                      <a:pt x="536" y="466"/>
                    </a:lnTo>
                    <a:lnTo>
                      <a:pt x="532" y="468"/>
                    </a:lnTo>
                    <a:lnTo>
                      <a:pt x="530" y="470"/>
                    </a:lnTo>
                    <a:lnTo>
                      <a:pt x="527" y="472"/>
                    </a:lnTo>
                    <a:lnTo>
                      <a:pt x="525" y="473"/>
                    </a:lnTo>
                    <a:lnTo>
                      <a:pt x="523" y="473"/>
                    </a:lnTo>
                    <a:lnTo>
                      <a:pt x="522" y="473"/>
                    </a:lnTo>
                    <a:lnTo>
                      <a:pt x="520" y="475"/>
                    </a:lnTo>
                    <a:lnTo>
                      <a:pt x="519" y="475"/>
                    </a:lnTo>
                    <a:lnTo>
                      <a:pt x="518" y="475"/>
                    </a:lnTo>
                    <a:lnTo>
                      <a:pt x="514" y="475"/>
                    </a:lnTo>
                    <a:lnTo>
                      <a:pt x="511" y="476"/>
                    </a:lnTo>
                    <a:lnTo>
                      <a:pt x="508" y="476"/>
                    </a:lnTo>
                    <a:lnTo>
                      <a:pt x="506" y="476"/>
                    </a:lnTo>
                    <a:lnTo>
                      <a:pt x="502" y="476"/>
                    </a:lnTo>
                    <a:lnTo>
                      <a:pt x="499" y="476"/>
                    </a:lnTo>
                    <a:lnTo>
                      <a:pt x="498" y="477"/>
                    </a:lnTo>
                    <a:lnTo>
                      <a:pt x="495" y="476"/>
                    </a:lnTo>
                    <a:lnTo>
                      <a:pt x="494" y="476"/>
                    </a:lnTo>
                    <a:lnTo>
                      <a:pt x="492" y="477"/>
                    </a:lnTo>
                    <a:lnTo>
                      <a:pt x="492" y="477"/>
                    </a:lnTo>
                    <a:lnTo>
                      <a:pt x="490" y="479"/>
                    </a:lnTo>
                    <a:lnTo>
                      <a:pt x="488" y="479"/>
                    </a:lnTo>
                    <a:lnTo>
                      <a:pt x="486" y="480"/>
                    </a:lnTo>
                    <a:lnTo>
                      <a:pt x="485" y="481"/>
                    </a:lnTo>
                    <a:lnTo>
                      <a:pt x="482" y="483"/>
                    </a:lnTo>
                    <a:lnTo>
                      <a:pt x="481" y="485"/>
                    </a:lnTo>
                    <a:lnTo>
                      <a:pt x="480" y="485"/>
                    </a:lnTo>
                    <a:lnTo>
                      <a:pt x="479" y="486"/>
                    </a:lnTo>
                    <a:lnTo>
                      <a:pt x="477" y="486"/>
                    </a:lnTo>
                    <a:lnTo>
                      <a:pt x="477" y="487"/>
                    </a:lnTo>
                    <a:lnTo>
                      <a:pt x="476" y="488"/>
                    </a:lnTo>
                    <a:lnTo>
                      <a:pt x="475" y="488"/>
                    </a:lnTo>
                    <a:lnTo>
                      <a:pt x="475" y="488"/>
                    </a:lnTo>
                    <a:lnTo>
                      <a:pt x="473" y="488"/>
                    </a:lnTo>
                    <a:lnTo>
                      <a:pt x="471" y="486"/>
                    </a:lnTo>
                    <a:lnTo>
                      <a:pt x="468" y="485"/>
                    </a:lnTo>
                    <a:lnTo>
                      <a:pt x="468" y="485"/>
                    </a:lnTo>
                    <a:lnTo>
                      <a:pt x="467" y="486"/>
                    </a:lnTo>
                    <a:lnTo>
                      <a:pt x="466" y="486"/>
                    </a:lnTo>
                    <a:lnTo>
                      <a:pt x="466" y="487"/>
                    </a:lnTo>
                    <a:lnTo>
                      <a:pt x="464" y="489"/>
                    </a:lnTo>
                    <a:lnTo>
                      <a:pt x="461" y="490"/>
                    </a:lnTo>
                    <a:lnTo>
                      <a:pt x="457" y="492"/>
                    </a:lnTo>
                    <a:lnTo>
                      <a:pt x="454" y="491"/>
                    </a:lnTo>
                    <a:lnTo>
                      <a:pt x="454" y="490"/>
                    </a:lnTo>
                    <a:lnTo>
                      <a:pt x="450" y="490"/>
                    </a:lnTo>
                    <a:lnTo>
                      <a:pt x="449" y="491"/>
                    </a:lnTo>
                    <a:lnTo>
                      <a:pt x="448" y="491"/>
                    </a:lnTo>
                    <a:lnTo>
                      <a:pt x="447" y="491"/>
                    </a:lnTo>
                    <a:lnTo>
                      <a:pt x="447" y="490"/>
                    </a:lnTo>
                    <a:lnTo>
                      <a:pt x="447" y="490"/>
                    </a:lnTo>
                    <a:lnTo>
                      <a:pt x="446" y="490"/>
                    </a:lnTo>
                    <a:lnTo>
                      <a:pt x="445" y="490"/>
                    </a:lnTo>
                    <a:lnTo>
                      <a:pt x="445" y="491"/>
                    </a:lnTo>
                    <a:lnTo>
                      <a:pt x="444" y="491"/>
                    </a:lnTo>
                    <a:lnTo>
                      <a:pt x="444" y="491"/>
                    </a:lnTo>
                    <a:lnTo>
                      <a:pt x="443" y="491"/>
                    </a:lnTo>
                    <a:lnTo>
                      <a:pt x="442" y="491"/>
                    </a:lnTo>
                    <a:lnTo>
                      <a:pt x="441" y="491"/>
                    </a:lnTo>
                    <a:lnTo>
                      <a:pt x="440" y="491"/>
                    </a:lnTo>
                    <a:lnTo>
                      <a:pt x="440" y="492"/>
                    </a:lnTo>
                    <a:lnTo>
                      <a:pt x="440" y="492"/>
                    </a:lnTo>
                    <a:lnTo>
                      <a:pt x="440" y="492"/>
                    </a:lnTo>
                    <a:lnTo>
                      <a:pt x="440" y="493"/>
                    </a:lnTo>
                    <a:lnTo>
                      <a:pt x="439" y="493"/>
                    </a:lnTo>
                    <a:lnTo>
                      <a:pt x="439" y="494"/>
                    </a:lnTo>
                    <a:lnTo>
                      <a:pt x="438" y="494"/>
                    </a:lnTo>
                    <a:lnTo>
                      <a:pt x="438" y="495"/>
                    </a:lnTo>
                    <a:lnTo>
                      <a:pt x="438" y="496"/>
                    </a:lnTo>
                    <a:lnTo>
                      <a:pt x="438" y="496"/>
                    </a:lnTo>
                    <a:lnTo>
                      <a:pt x="438" y="497"/>
                    </a:lnTo>
                    <a:lnTo>
                      <a:pt x="437" y="497"/>
                    </a:lnTo>
                    <a:lnTo>
                      <a:pt x="437" y="498"/>
                    </a:lnTo>
                    <a:lnTo>
                      <a:pt x="438" y="498"/>
                    </a:lnTo>
                    <a:lnTo>
                      <a:pt x="438" y="499"/>
                    </a:lnTo>
                    <a:lnTo>
                      <a:pt x="437" y="499"/>
                    </a:lnTo>
                    <a:lnTo>
                      <a:pt x="437" y="499"/>
                    </a:lnTo>
                    <a:lnTo>
                      <a:pt x="437" y="500"/>
                    </a:lnTo>
                    <a:lnTo>
                      <a:pt x="438" y="500"/>
                    </a:lnTo>
                    <a:lnTo>
                      <a:pt x="438" y="501"/>
                    </a:lnTo>
                    <a:lnTo>
                      <a:pt x="437" y="501"/>
                    </a:lnTo>
                    <a:lnTo>
                      <a:pt x="437" y="501"/>
                    </a:lnTo>
                    <a:lnTo>
                      <a:pt x="437" y="502"/>
                    </a:lnTo>
                    <a:lnTo>
                      <a:pt x="436" y="502"/>
                    </a:lnTo>
                    <a:lnTo>
                      <a:pt x="436" y="503"/>
                    </a:lnTo>
                    <a:lnTo>
                      <a:pt x="436" y="503"/>
                    </a:lnTo>
                    <a:lnTo>
                      <a:pt x="436" y="504"/>
                    </a:lnTo>
                    <a:lnTo>
                      <a:pt x="436" y="505"/>
                    </a:lnTo>
                    <a:lnTo>
                      <a:pt x="436" y="506"/>
                    </a:lnTo>
                    <a:lnTo>
                      <a:pt x="436" y="506"/>
                    </a:lnTo>
                    <a:lnTo>
                      <a:pt x="437" y="506"/>
                    </a:lnTo>
                    <a:lnTo>
                      <a:pt x="437" y="507"/>
                    </a:lnTo>
                    <a:lnTo>
                      <a:pt x="437" y="508"/>
                    </a:lnTo>
                    <a:lnTo>
                      <a:pt x="437" y="509"/>
                    </a:lnTo>
                    <a:lnTo>
                      <a:pt x="437" y="510"/>
                    </a:lnTo>
                    <a:lnTo>
                      <a:pt x="436" y="510"/>
                    </a:lnTo>
                    <a:lnTo>
                      <a:pt x="436" y="510"/>
                    </a:lnTo>
                    <a:lnTo>
                      <a:pt x="437" y="510"/>
                    </a:lnTo>
                    <a:lnTo>
                      <a:pt x="437" y="511"/>
                    </a:lnTo>
                    <a:lnTo>
                      <a:pt x="437" y="512"/>
                    </a:lnTo>
                    <a:lnTo>
                      <a:pt x="437" y="513"/>
                    </a:lnTo>
                    <a:lnTo>
                      <a:pt x="437" y="513"/>
                    </a:lnTo>
                    <a:lnTo>
                      <a:pt x="437" y="514"/>
                    </a:lnTo>
                    <a:lnTo>
                      <a:pt x="437" y="515"/>
                    </a:lnTo>
                    <a:lnTo>
                      <a:pt x="438" y="516"/>
                    </a:lnTo>
                    <a:lnTo>
                      <a:pt x="439" y="516"/>
                    </a:lnTo>
                    <a:lnTo>
                      <a:pt x="439" y="517"/>
                    </a:lnTo>
                    <a:lnTo>
                      <a:pt x="440" y="517"/>
                    </a:lnTo>
                    <a:lnTo>
                      <a:pt x="440" y="517"/>
                    </a:lnTo>
                    <a:lnTo>
                      <a:pt x="440" y="518"/>
                    </a:lnTo>
                    <a:lnTo>
                      <a:pt x="440" y="518"/>
                    </a:lnTo>
                    <a:lnTo>
                      <a:pt x="440" y="519"/>
                    </a:lnTo>
                    <a:lnTo>
                      <a:pt x="441" y="519"/>
                    </a:lnTo>
                    <a:lnTo>
                      <a:pt x="440" y="519"/>
                    </a:lnTo>
                    <a:lnTo>
                      <a:pt x="441" y="519"/>
                    </a:lnTo>
                    <a:lnTo>
                      <a:pt x="441" y="520"/>
                    </a:lnTo>
                    <a:lnTo>
                      <a:pt x="440" y="520"/>
                    </a:lnTo>
                    <a:lnTo>
                      <a:pt x="440" y="520"/>
                    </a:lnTo>
                    <a:lnTo>
                      <a:pt x="441" y="520"/>
                    </a:lnTo>
                    <a:lnTo>
                      <a:pt x="441" y="521"/>
                    </a:lnTo>
                    <a:lnTo>
                      <a:pt x="441" y="522"/>
                    </a:lnTo>
                    <a:lnTo>
                      <a:pt x="440" y="522"/>
                    </a:lnTo>
                    <a:lnTo>
                      <a:pt x="440" y="523"/>
                    </a:lnTo>
                    <a:lnTo>
                      <a:pt x="440" y="524"/>
                    </a:lnTo>
                    <a:lnTo>
                      <a:pt x="440" y="524"/>
                    </a:lnTo>
                    <a:lnTo>
                      <a:pt x="440" y="525"/>
                    </a:lnTo>
                    <a:lnTo>
                      <a:pt x="440" y="526"/>
                    </a:lnTo>
                    <a:lnTo>
                      <a:pt x="439" y="526"/>
                    </a:lnTo>
                    <a:lnTo>
                      <a:pt x="440" y="526"/>
                    </a:lnTo>
                    <a:lnTo>
                      <a:pt x="440" y="527"/>
                    </a:lnTo>
                    <a:lnTo>
                      <a:pt x="439" y="527"/>
                    </a:lnTo>
                    <a:lnTo>
                      <a:pt x="439" y="527"/>
                    </a:lnTo>
                    <a:lnTo>
                      <a:pt x="439" y="528"/>
                    </a:lnTo>
                    <a:lnTo>
                      <a:pt x="439" y="529"/>
                    </a:lnTo>
                    <a:lnTo>
                      <a:pt x="439" y="530"/>
                    </a:lnTo>
                    <a:lnTo>
                      <a:pt x="439" y="530"/>
                    </a:lnTo>
                    <a:lnTo>
                      <a:pt x="439" y="531"/>
                    </a:lnTo>
                    <a:lnTo>
                      <a:pt x="439" y="532"/>
                    </a:lnTo>
                    <a:lnTo>
                      <a:pt x="439" y="533"/>
                    </a:lnTo>
                    <a:lnTo>
                      <a:pt x="438" y="533"/>
                    </a:lnTo>
                    <a:lnTo>
                      <a:pt x="438" y="534"/>
                    </a:lnTo>
                    <a:lnTo>
                      <a:pt x="438" y="534"/>
                    </a:lnTo>
                    <a:lnTo>
                      <a:pt x="438" y="535"/>
                    </a:lnTo>
                    <a:lnTo>
                      <a:pt x="438" y="536"/>
                    </a:lnTo>
                    <a:lnTo>
                      <a:pt x="437" y="536"/>
                    </a:lnTo>
                    <a:lnTo>
                      <a:pt x="437" y="537"/>
                    </a:lnTo>
                    <a:lnTo>
                      <a:pt x="437" y="537"/>
                    </a:lnTo>
                    <a:lnTo>
                      <a:pt x="438" y="537"/>
                    </a:lnTo>
                    <a:lnTo>
                      <a:pt x="438" y="538"/>
                    </a:lnTo>
                    <a:lnTo>
                      <a:pt x="437" y="538"/>
                    </a:lnTo>
                    <a:lnTo>
                      <a:pt x="438" y="538"/>
                    </a:lnTo>
                    <a:lnTo>
                      <a:pt x="437" y="538"/>
                    </a:lnTo>
                    <a:lnTo>
                      <a:pt x="438" y="538"/>
                    </a:lnTo>
                    <a:lnTo>
                      <a:pt x="438" y="539"/>
                    </a:lnTo>
                    <a:lnTo>
                      <a:pt x="438" y="540"/>
                    </a:lnTo>
                    <a:lnTo>
                      <a:pt x="438" y="541"/>
                    </a:lnTo>
                    <a:lnTo>
                      <a:pt x="437" y="541"/>
                    </a:lnTo>
                    <a:lnTo>
                      <a:pt x="437" y="541"/>
                    </a:lnTo>
                    <a:lnTo>
                      <a:pt x="437" y="542"/>
                    </a:lnTo>
                    <a:lnTo>
                      <a:pt x="438" y="542"/>
                    </a:lnTo>
                    <a:lnTo>
                      <a:pt x="438" y="543"/>
                    </a:lnTo>
                    <a:lnTo>
                      <a:pt x="437" y="543"/>
                    </a:lnTo>
                    <a:lnTo>
                      <a:pt x="437" y="544"/>
                    </a:lnTo>
                    <a:lnTo>
                      <a:pt x="437" y="544"/>
                    </a:lnTo>
                    <a:lnTo>
                      <a:pt x="437" y="544"/>
                    </a:lnTo>
                    <a:lnTo>
                      <a:pt x="437" y="544"/>
                    </a:lnTo>
                    <a:lnTo>
                      <a:pt x="438" y="544"/>
                    </a:lnTo>
                    <a:lnTo>
                      <a:pt x="438" y="545"/>
                    </a:lnTo>
                    <a:lnTo>
                      <a:pt x="437" y="545"/>
                    </a:lnTo>
                    <a:lnTo>
                      <a:pt x="438" y="545"/>
                    </a:lnTo>
                    <a:lnTo>
                      <a:pt x="437" y="545"/>
                    </a:lnTo>
                    <a:lnTo>
                      <a:pt x="437" y="546"/>
                    </a:lnTo>
                    <a:lnTo>
                      <a:pt x="437" y="547"/>
                    </a:lnTo>
                    <a:lnTo>
                      <a:pt x="437" y="547"/>
                    </a:lnTo>
                    <a:lnTo>
                      <a:pt x="437" y="547"/>
                    </a:lnTo>
                    <a:lnTo>
                      <a:pt x="437" y="547"/>
                    </a:lnTo>
                    <a:lnTo>
                      <a:pt x="437" y="548"/>
                    </a:lnTo>
                    <a:lnTo>
                      <a:pt x="437" y="548"/>
                    </a:lnTo>
                    <a:lnTo>
                      <a:pt x="437" y="548"/>
                    </a:lnTo>
                    <a:lnTo>
                      <a:pt x="437" y="548"/>
                    </a:lnTo>
                    <a:lnTo>
                      <a:pt x="437" y="548"/>
                    </a:lnTo>
                    <a:lnTo>
                      <a:pt x="437" y="548"/>
                    </a:lnTo>
                    <a:lnTo>
                      <a:pt x="436" y="549"/>
                    </a:lnTo>
                    <a:lnTo>
                      <a:pt x="437" y="549"/>
                    </a:lnTo>
                    <a:lnTo>
                      <a:pt x="436" y="549"/>
                    </a:lnTo>
                    <a:lnTo>
                      <a:pt x="435" y="549"/>
                    </a:lnTo>
                    <a:lnTo>
                      <a:pt x="435" y="550"/>
                    </a:lnTo>
                    <a:lnTo>
                      <a:pt x="434" y="550"/>
                    </a:lnTo>
                    <a:lnTo>
                      <a:pt x="434" y="551"/>
                    </a:lnTo>
                    <a:lnTo>
                      <a:pt x="433" y="551"/>
                    </a:lnTo>
                    <a:lnTo>
                      <a:pt x="433" y="551"/>
                    </a:lnTo>
                    <a:lnTo>
                      <a:pt x="433" y="551"/>
                    </a:lnTo>
                    <a:lnTo>
                      <a:pt x="433" y="552"/>
                    </a:lnTo>
                    <a:lnTo>
                      <a:pt x="432" y="552"/>
                    </a:lnTo>
                    <a:lnTo>
                      <a:pt x="432" y="553"/>
                    </a:lnTo>
                    <a:lnTo>
                      <a:pt x="431" y="553"/>
                    </a:lnTo>
                    <a:lnTo>
                      <a:pt x="430" y="553"/>
                    </a:lnTo>
                    <a:lnTo>
                      <a:pt x="430" y="554"/>
                    </a:lnTo>
                    <a:lnTo>
                      <a:pt x="430" y="555"/>
                    </a:lnTo>
                    <a:lnTo>
                      <a:pt x="430" y="555"/>
                    </a:lnTo>
                    <a:lnTo>
                      <a:pt x="430" y="555"/>
                    </a:lnTo>
                    <a:lnTo>
                      <a:pt x="430" y="555"/>
                    </a:lnTo>
                    <a:lnTo>
                      <a:pt x="430" y="555"/>
                    </a:lnTo>
                    <a:lnTo>
                      <a:pt x="429" y="555"/>
                    </a:lnTo>
                    <a:lnTo>
                      <a:pt x="428" y="555"/>
                    </a:lnTo>
                    <a:lnTo>
                      <a:pt x="428" y="556"/>
                    </a:lnTo>
                    <a:lnTo>
                      <a:pt x="428" y="557"/>
                    </a:lnTo>
                    <a:lnTo>
                      <a:pt x="427" y="557"/>
                    </a:lnTo>
                    <a:lnTo>
                      <a:pt x="428" y="557"/>
                    </a:lnTo>
                    <a:lnTo>
                      <a:pt x="427" y="557"/>
                    </a:lnTo>
                    <a:lnTo>
                      <a:pt x="427" y="558"/>
                    </a:lnTo>
                    <a:lnTo>
                      <a:pt x="427" y="558"/>
                    </a:lnTo>
                    <a:lnTo>
                      <a:pt x="426" y="558"/>
                    </a:lnTo>
                    <a:lnTo>
                      <a:pt x="426" y="558"/>
                    </a:lnTo>
                    <a:lnTo>
                      <a:pt x="425" y="558"/>
                    </a:lnTo>
                    <a:lnTo>
                      <a:pt x="425" y="559"/>
                    </a:lnTo>
                    <a:lnTo>
                      <a:pt x="424" y="559"/>
                    </a:lnTo>
                    <a:lnTo>
                      <a:pt x="423" y="559"/>
                    </a:lnTo>
                    <a:lnTo>
                      <a:pt x="423" y="560"/>
                    </a:lnTo>
                    <a:lnTo>
                      <a:pt x="424" y="560"/>
                    </a:lnTo>
                    <a:lnTo>
                      <a:pt x="423" y="560"/>
                    </a:lnTo>
                    <a:lnTo>
                      <a:pt x="423" y="561"/>
                    </a:lnTo>
                    <a:lnTo>
                      <a:pt x="423" y="561"/>
                    </a:lnTo>
                    <a:lnTo>
                      <a:pt x="423" y="561"/>
                    </a:lnTo>
                    <a:lnTo>
                      <a:pt x="422" y="561"/>
                    </a:lnTo>
                    <a:lnTo>
                      <a:pt x="422" y="562"/>
                    </a:lnTo>
                    <a:lnTo>
                      <a:pt x="421" y="562"/>
                    </a:lnTo>
                    <a:lnTo>
                      <a:pt x="421" y="563"/>
                    </a:lnTo>
                    <a:lnTo>
                      <a:pt x="420" y="563"/>
                    </a:lnTo>
                    <a:lnTo>
                      <a:pt x="420" y="564"/>
                    </a:lnTo>
                    <a:lnTo>
                      <a:pt x="420" y="563"/>
                    </a:lnTo>
                    <a:lnTo>
                      <a:pt x="420" y="563"/>
                    </a:lnTo>
                    <a:lnTo>
                      <a:pt x="420" y="564"/>
                    </a:lnTo>
                    <a:lnTo>
                      <a:pt x="420" y="563"/>
                    </a:lnTo>
                    <a:lnTo>
                      <a:pt x="419" y="563"/>
                    </a:lnTo>
                    <a:lnTo>
                      <a:pt x="419" y="564"/>
                    </a:lnTo>
                    <a:lnTo>
                      <a:pt x="418" y="564"/>
                    </a:lnTo>
                    <a:lnTo>
                      <a:pt x="419" y="564"/>
                    </a:lnTo>
                    <a:lnTo>
                      <a:pt x="419" y="565"/>
                    </a:lnTo>
                    <a:lnTo>
                      <a:pt x="418" y="565"/>
                    </a:lnTo>
                    <a:lnTo>
                      <a:pt x="418" y="565"/>
                    </a:lnTo>
                    <a:lnTo>
                      <a:pt x="417" y="565"/>
                    </a:lnTo>
                    <a:lnTo>
                      <a:pt x="418" y="565"/>
                    </a:lnTo>
                    <a:lnTo>
                      <a:pt x="417" y="565"/>
                    </a:lnTo>
                    <a:lnTo>
                      <a:pt x="417" y="566"/>
                    </a:lnTo>
                    <a:lnTo>
                      <a:pt x="416" y="566"/>
                    </a:lnTo>
                    <a:lnTo>
                      <a:pt x="416" y="567"/>
                    </a:lnTo>
                    <a:lnTo>
                      <a:pt x="416" y="568"/>
                    </a:lnTo>
                    <a:lnTo>
                      <a:pt x="416" y="568"/>
                    </a:lnTo>
                    <a:lnTo>
                      <a:pt x="416" y="568"/>
                    </a:lnTo>
                    <a:lnTo>
                      <a:pt x="416" y="568"/>
                    </a:lnTo>
                    <a:lnTo>
                      <a:pt x="416" y="568"/>
                    </a:lnTo>
                    <a:lnTo>
                      <a:pt x="416" y="568"/>
                    </a:lnTo>
                    <a:lnTo>
                      <a:pt x="416" y="568"/>
                    </a:lnTo>
                    <a:lnTo>
                      <a:pt x="416" y="569"/>
                    </a:lnTo>
                    <a:lnTo>
                      <a:pt x="415" y="569"/>
                    </a:lnTo>
                    <a:lnTo>
                      <a:pt x="414" y="569"/>
                    </a:lnTo>
                    <a:lnTo>
                      <a:pt x="414" y="570"/>
                    </a:lnTo>
                    <a:lnTo>
                      <a:pt x="413" y="570"/>
                    </a:lnTo>
                    <a:lnTo>
                      <a:pt x="413" y="570"/>
                    </a:lnTo>
                    <a:lnTo>
                      <a:pt x="413" y="571"/>
                    </a:lnTo>
                    <a:lnTo>
                      <a:pt x="413" y="572"/>
                    </a:lnTo>
                    <a:lnTo>
                      <a:pt x="412" y="572"/>
                    </a:lnTo>
                    <a:lnTo>
                      <a:pt x="411" y="572"/>
                    </a:lnTo>
                    <a:lnTo>
                      <a:pt x="411" y="572"/>
                    </a:lnTo>
                    <a:lnTo>
                      <a:pt x="410" y="572"/>
                    </a:lnTo>
                    <a:lnTo>
                      <a:pt x="409" y="572"/>
                    </a:lnTo>
                    <a:lnTo>
                      <a:pt x="409" y="573"/>
                    </a:lnTo>
                    <a:lnTo>
                      <a:pt x="409" y="572"/>
                    </a:lnTo>
                    <a:lnTo>
                      <a:pt x="409" y="573"/>
                    </a:lnTo>
                    <a:lnTo>
                      <a:pt x="409" y="572"/>
                    </a:lnTo>
                    <a:lnTo>
                      <a:pt x="408" y="572"/>
                    </a:lnTo>
                    <a:lnTo>
                      <a:pt x="408" y="573"/>
                    </a:lnTo>
                    <a:lnTo>
                      <a:pt x="408" y="572"/>
                    </a:lnTo>
                    <a:lnTo>
                      <a:pt x="408" y="573"/>
                    </a:lnTo>
                    <a:lnTo>
                      <a:pt x="408" y="572"/>
                    </a:lnTo>
                    <a:lnTo>
                      <a:pt x="407" y="572"/>
                    </a:lnTo>
                    <a:lnTo>
                      <a:pt x="407" y="573"/>
                    </a:lnTo>
                    <a:lnTo>
                      <a:pt x="406" y="573"/>
                    </a:lnTo>
                    <a:lnTo>
                      <a:pt x="406" y="573"/>
                    </a:lnTo>
                    <a:lnTo>
                      <a:pt x="406" y="574"/>
                    </a:lnTo>
                    <a:lnTo>
                      <a:pt x="405" y="574"/>
                    </a:lnTo>
                    <a:lnTo>
                      <a:pt x="405" y="575"/>
                    </a:lnTo>
                    <a:lnTo>
                      <a:pt x="404" y="575"/>
                    </a:lnTo>
                    <a:lnTo>
                      <a:pt x="403" y="575"/>
                    </a:lnTo>
                    <a:lnTo>
                      <a:pt x="403" y="575"/>
                    </a:lnTo>
                    <a:lnTo>
                      <a:pt x="402" y="575"/>
                    </a:lnTo>
                    <a:lnTo>
                      <a:pt x="402" y="575"/>
                    </a:lnTo>
                    <a:lnTo>
                      <a:pt x="402" y="575"/>
                    </a:lnTo>
                    <a:lnTo>
                      <a:pt x="402" y="575"/>
                    </a:lnTo>
                    <a:lnTo>
                      <a:pt x="401" y="575"/>
                    </a:lnTo>
                    <a:lnTo>
                      <a:pt x="401" y="576"/>
                    </a:lnTo>
                    <a:lnTo>
                      <a:pt x="401" y="577"/>
                    </a:lnTo>
                    <a:lnTo>
                      <a:pt x="400" y="577"/>
                    </a:lnTo>
                    <a:lnTo>
                      <a:pt x="400" y="578"/>
                    </a:lnTo>
                    <a:lnTo>
                      <a:pt x="400" y="577"/>
                    </a:lnTo>
                    <a:lnTo>
                      <a:pt x="400" y="578"/>
                    </a:lnTo>
                    <a:lnTo>
                      <a:pt x="400" y="579"/>
                    </a:lnTo>
                    <a:lnTo>
                      <a:pt x="399" y="579"/>
                    </a:lnTo>
                    <a:lnTo>
                      <a:pt x="400" y="579"/>
                    </a:lnTo>
                    <a:lnTo>
                      <a:pt x="399" y="579"/>
                    </a:lnTo>
                    <a:lnTo>
                      <a:pt x="399" y="579"/>
                    </a:lnTo>
                    <a:lnTo>
                      <a:pt x="399" y="580"/>
                    </a:lnTo>
                    <a:lnTo>
                      <a:pt x="399" y="579"/>
                    </a:lnTo>
                    <a:lnTo>
                      <a:pt x="400" y="579"/>
                    </a:lnTo>
                    <a:lnTo>
                      <a:pt x="400" y="580"/>
                    </a:lnTo>
                    <a:lnTo>
                      <a:pt x="399" y="580"/>
                    </a:lnTo>
                    <a:lnTo>
                      <a:pt x="400" y="580"/>
                    </a:lnTo>
                    <a:lnTo>
                      <a:pt x="400" y="581"/>
                    </a:lnTo>
                    <a:lnTo>
                      <a:pt x="399" y="581"/>
                    </a:lnTo>
                    <a:lnTo>
                      <a:pt x="399" y="582"/>
                    </a:lnTo>
                    <a:lnTo>
                      <a:pt x="399" y="582"/>
                    </a:lnTo>
                    <a:lnTo>
                      <a:pt x="399" y="582"/>
                    </a:lnTo>
                    <a:lnTo>
                      <a:pt x="398" y="582"/>
                    </a:lnTo>
                    <a:lnTo>
                      <a:pt x="398" y="583"/>
                    </a:lnTo>
                    <a:lnTo>
                      <a:pt x="398" y="582"/>
                    </a:lnTo>
                    <a:lnTo>
                      <a:pt x="398" y="583"/>
                    </a:lnTo>
                    <a:lnTo>
                      <a:pt x="397" y="583"/>
                    </a:lnTo>
                    <a:lnTo>
                      <a:pt x="396" y="583"/>
                    </a:lnTo>
                    <a:lnTo>
                      <a:pt x="396" y="584"/>
                    </a:lnTo>
                    <a:lnTo>
                      <a:pt x="396" y="584"/>
                    </a:lnTo>
                    <a:lnTo>
                      <a:pt x="396" y="585"/>
                    </a:lnTo>
                    <a:lnTo>
                      <a:pt x="396" y="586"/>
                    </a:lnTo>
                    <a:lnTo>
                      <a:pt x="396" y="586"/>
                    </a:lnTo>
                    <a:lnTo>
                      <a:pt x="396" y="586"/>
                    </a:lnTo>
                    <a:lnTo>
                      <a:pt x="396" y="586"/>
                    </a:lnTo>
                    <a:lnTo>
                      <a:pt x="395" y="586"/>
                    </a:lnTo>
                    <a:lnTo>
                      <a:pt x="395" y="587"/>
                    </a:lnTo>
                    <a:lnTo>
                      <a:pt x="396" y="587"/>
                    </a:lnTo>
                    <a:lnTo>
                      <a:pt x="396" y="588"/>
                    </a:lnTo>
                    <a:lnTo>
                      <a:pt x="396" y="588"/>
                    </a:lnTo>
                    <a:lnTo>
                      <a:pt x="396" y="588"/>
                    </a:lnTo>
                    <a:lnTo>
                      <a:pt x="396" y="589"/>
                    </a:lnTo>
                    <a:lnTo>
                      <a:pt x="396" y="589"/>
                    </a:lnTo>
                    <a:lnTo>
                      <a:pt x="395" y="589"/>
                    </a:lnTo>
                    <a:lnTo>
                      <a:pt x="395" y="590"/>
                    </a:lnTo>
                    <a:lnTo>
                      <a:pt x="395" y="591"/>
                    </a:lnTo>
                    <a:lnTo>
                      <a:pt x="394" y="591"/>
                    </a:lnTo>
                    <a:lnTo>
                      <a:pt x="395" y="591"/>
                    </a:lnTo>
                    <a:lnTo>
                      <a:pt x="394" y="591"/>
                    </a:lnTo>
                    <a:lnTo>
                      <a:pt x="395" y="591"/>
                    </a:lnTo>
                    <a:lnTo>
                      <a:pt x="395" y="592"/>
                    </a:lnTo>
                    <a:lnTo>
                      <a:pt x="394" y="592"/>
                    </a:lnTo>
                    <a:lnTo>
                      <a:pt x="394" y="592"/>
                    </a:lnTo>
                    <a:lnTo>
                      <a:pt x="394" y="593"/>
                    </a:lnTo>
                    <a:lnTo>
                      <a:pt x="393" y="593"/>
                    </a:lnTo>
                    <a:lnTo>
                      <a:pt x="394" y="593"/>
                    </a:lnTo>
                    <a:lnTo>
                      <a:pt x="393" y="593"/>
                    </a:lnTo>
                    <a:lnTo>
                      <a:pt x="392" y="593"/>
                    </a:lnTo>
                    <a:lnTo>
                      <a:pt x="392" y="593"/>
                    </a:lnTo>
                    <a:lnTo>
                      <a:pt x="392" y="594"/>
                    </a:lnTo>
                    <a:lnTo>
                      <a:pt x="392" y="595"/>
                    </a:lnTo>
                    <a:lnTo>
                      <a:pt x="391" y="595"/>
                    </a:lnTo>
                    <a:lnTo>
                      <a:pt x="391" y="594"/>
                    </a:lnTo>
                    <a:lnTo>
                      <a:pt x="392" y="594"/>
                    </a:lnTo>
                    <a:lnTo>
                      <a:pt x="391" y="594"/>
                    </a:lnTo>
                    <a:lnTo>
                      <a:pt x="390" y="594"/>
                    </a:lnTo>
                    <a:lnTo>
                      <a:pt x="390" y="595"/>
                    </a:lnTo>
                    <a:lnTo>
                      <a:pt x="391" y="595"/>
                    </a:lnTo>
                    <a:lnTo>
                      <a:pt x="391" y="596"/>
                    </a:lnTo>
                    <a:lnTo>
                      <a:pt x="391" y="596"/>
                    </a:lnTo>
                    <a:lnTo>
                      <a:pt x="390" y="596"/>
                    </a:lnTo>
                    <a:lnTo>
                      <a:pt x="390" y="597"/>
                    </a:lnTo>
                    <a:lnTo>
                      <a:pt x="389" y="597"/>
                    </a:lnTo>
                    <a:lnTo>
                      <a:pt x="389" y="597"/>
                    </a:lnTo>
                    <a:lnTo>
                      <a:pt x="389" y="598"/>
                    </a:lnTo>
                    <a:lnTo>
                      <a:pt x="388" y="598"/>
                    </a:lnTo>
                    <a:lnTo>
                      <a:pt x="388" y="599"/>
                    </a:lnTo>
                    <a:lnTo>
                      <a:pt x="388" y="599"/>
                    </a:lnTo>
                    <a:lnTo>
                      <a:pt x="388" y="599"/>
                    </a:lnTo>
                    <a:lnTo>
                      <a:pt x="388" y="599"/>
                    </a:lnTo>
                    <a:lnTo>
                      <a:pt x="389" y="599"/>
                    </a:lnTo>
                    <a:lnTo>
                      <a:pt x="388" y="599"/>
                    </a:lnTo>
                    <a:lnTo>
                      <a:pt x="388" y="600"/>
                    </a:lnTo>
                    <a:lnTo>
                      <a:pt x="388" y="599"/>
                    </a:lnTo>
                    <a:lnTo>
                      <a:pt x="388" y="600"/>
                    </a:lnTo>
                    <a:lnTo>
                      <a:pt x="387" y="600"/>
                    </a:lnTo>
                    <a:lnTo>
                      <a:pt x="388" y="600"/>
                    </a:lnTo>
                    <a:lnTo>
                      <a:pt x="388" y="601"/>
                    </a:lnTo>
                    <a:lnTo>
                      <a:pt x="387" y="601"/>
                    </a:lnTo>
                    <a:lnTo>
                      <a:pt x="387" y="602"/>
                    </a:lnTo>
                    <a:lnTo>
                      <a:pt x="387" y="603"/>
                    </a:lnTo>
                    <a:lnTo>
                      <a:pt x="386" y="603"/>
                    </a:lnTo>
                    <a:lnTo>
                      <a:pt x="387" y="603"/>
                    </a:lnTo>
                    <a:lnTo>
                      <a:pt x="387" y="603"/>
                    </a:lnTo>
                    <a:lnTo>
                      <a:pt x="387" y="604"/>
                    </a:lnTo>
                    <a:lnTo>
                      <a:pt x="387" y="603"/>
                    </a:lnTo>
                    <a:lnTo>
                      <a:pt x="387" y="604"/>
                    </a:lnTo>
                    <a:lnTo>
                      <a:pt x="388" y="604"/>
                    </a:lnTo>
                    <a:lnTo>
                      <a:pt x="387" y="604"/>
                    </a:lnTo>
                    <a:lnTo>
                      <a:pt x="387" y="605"/>
                    </a:lnTo>
                    <a:lnTo>
                      <a:pt x="388" y="605"/>
                    </a:lnTo>
                    <a:lnTo>
                      <a:pt x="388" y="606"/>
                    </a:lnTo>
                    <a:lnTo>
                      <a:pt x="387" y="606"/>
                    </a:lnTo>
                    <a:lnTo>
                      <a:pt x="388" y="606"/>
                    </a:lnTo>
                    <a:lnTo>
                      <a:pt x="388" y="606"/>
                    </a:lnTo>
                    <a:lnTo>
                      <a:pt x="389" y="606"/>
                    </a:lnTo>
                    <a:lnTo>
                      <a:pt x="389" y="607"/>
                    </a:lnTo>
                    <a:lnTo>
                      <a:pt x="389" y="608"/>
                    </a:lnTo>
                    <a:lnTo>
                      <a:pt x="389" y="607"/>
                    </a:lnTo>
                    <a:lnTo>
                      <a:pt x="389" y="607"/>
                    </a:lnTo>
                    <a:lnTo>
                      <a:pt x="389" y="608"/>
                    </a:lnTo>
                    <a:lnTo>
                      <a:pt x="389" y="609"/>
                    </a:lnTo>
                    <a:lnTo>
                      <a:pt x="389" y="610"/>
                    </a:lnTo>
                    <a:lnTo>
                      <a:pt x="389" y="610"/>
                    </a:lnTo>
                    <a:lnTo>
                      <a:pt x="389" y="610"/>
                    </a:lnTo>
                    <a:lnTo>
                      <a:pt x="389" y="610"/>
                    </a:lnTo>
                    <a:lnTo>
                      <a:pt x="389" y="611"/>
                    </a:lnTo>
                    <a:lnTo>
                      <a:pt x="390" y="611"/>
                    </a:lnTo>
                    <a:lnTo>
                      <a:pt x="390" y="610"/>
                    </a:lnTo>
                    <a:lnTo>
                      <a:pt x="390" y="611"/>
                    </a:lnTo>
                    <a:lnTo>
                      <a:pt x="391" y="611"/>
                    </a:lnTo>
                    <a:lnTo>
                      <a:pt x="391" y="612"/>
                    </a:lnTo>
                    <a:lnTo>
                      <a:pt x="391" y="613"/>
                    </a:lnTo>
                    <a:lnTo>
                      <a:pt x="392" y="613"/>
                    </a:lnTo>
                    <a:lnTo>
                      <a:pt x="392" y="613"/>
                    </a:lnTo>
                    <a:lnTo>
                      <a:pt x="392" y="614"/>
                    </a:lnTo>
                    <a:lnTo>
                      <a:pt x="393" y="614"/>
                    </a:lnTo>
                    <a:lnTo>
                      <a:pt x="394" y="614"/>
                    </a:lnTo>
                    <a:lnTo>
                      <a:pt x="394" y="615"/>
                    </a:lnTo>
                    <a:lnTo>
                      <a:pt x="395" y="615"/>
                    </a:lnTo>
                    <a:lnTo>
                      <a:pt x="395" y="616"/>
                    </a:lnTo>
                    <a:lnTo>
                      <a:pt x="396" y="616"/>
                    </a:lnTo>
                    <a:lnTo>
                      <a:pt x="396" y="617"/>
                    </a:lnTo>
                    <a:lnTo>
                      <a:pt x="396" y="617"/>
                    </a:lnTo>
                    <a:lnTo>
                      <a:pt x="396" y="617"/>
                    </a:lnTo>
                    <a:lnTo>
                      <a:pt x="396" y="618"/>
                    </a:lnTo>
                    <a:lnTo>
                      <a:pt x="397" y="618"/>
                    </a:lnTo>
                    <a:lnTo>
                      <a:pt x="398" y="618"/>
                    </a:lnTo>
                    <a:lnTo>
                      <a:pt x="398" y="617"/>
                    </a:lnTo>
                    <a:lnTo>
                      <a:pt x="399" y="617"/>
                    </a:lnTo>
                    <a:lnTo>
                      <a:pt x="399" y="617"/>
                    </a:lnTo>
                    <a:lnTo>
                      <a:pt x="400" y="617"/>
                    </a:lnTo>
                    <a:lnTo>
                      <a:pt x="400" y="618"/>
                    </a:lnTo>
                    <a:lnTo>
                      <a:pt x="401" y="618"/>
                    </a:lnTo>
                    <a:lnTo>
                      <a:pt x="401" y="619"/>
                    </a:lnTo>
                    <a:lnTo>
                      <a:pt x="401" y="620"/>
                    </a:lnTo>
                    <a:lnTo>
                      <a:pt x="402" y="620"/>
                    </a:lnTo>
                    <a:lnTo>
                      <a:pt x="402" y="620"/>
                    </a:lnTo>
                    <a:lnTo>
                      <a:pt x="402" y="621"/>
                    </a:lnTo>
                    <a:lnTo>
                      <a:pt x="403" y="621"/>
                    </a:lnTo>
                    <a:lnTo>
                      <a:pt x="403" y="620"/>
                    </a:lnTo>
                    <a:lnTo>
                      <a:pt x="404" y="620"/>
                    </a:lnTo>
                    <a:lnTo>
                      <a:pt x="405" y="620"/>
                    </a:lnTo>
                    <a:lnTo>
                      <a:pt x="406" y="620"/>
                    </a:lnTo>
                    <a:lnTo>
                      <a:pt x="406" y="621"/>
                    </a:lnTo>
                    <a:lnTo>
                      <a:pt x="406" y="621"/>
                    </a:lnTo>
                    <a:lnTo>
                      <a:pt x="407" y="621"/>
                    </a:lnTo>
                    <a:lnTo>
                      <a:pt x="407" y="622"/>
                    </a:lnTo>
                    <a:lnTo>
                      <a:pt x="408" y="623"/>
                    </a:lnTo>
                    <a:lnTo>
                      <a:pt x="408" y="623"/>
                    </a:lnTo>
                    <a:lnTo>
                      <a:pt x="408" y="624"/>
                    </a:lnTo>
                    <a:lnTo>
                      <a:pt x="408" y="625"/>
                    </a:lnTo>
                    <a:lnTo>
                      <a:pt x="407" y="625"/>
                    </a:lnTo>
                    <a:lnTo>
                      <a:pt x="407" y="626"/>
                    </a:lnTo>
                    <a:lnTo>
                      <a:pt x="408" y="626"/>
                    </a:lnTo>
                    <a:lnTo>
                      <a:pt x="409" y="627"/>
                    </a:lnTo>
                    <a:lnTo>
                      <a:pt x="409" y="627"/>
                    </a:lnTo>
                    <a:lnTo>
                      <a:pt x="409" y="628"/>
                    </a:lnTo>
                    <a:lnTo>
                      <a:pt x="409" y="628"/>
                    </a:lnTo>
                    <a:lnTo>
                      <a:pt x="409" y="629"/>
                    </a:lnTo>
                    <a:lnTo>
                      <a:pt x="410" y="629"/>
                    </a:lnTo>
                    <a:lnTo>
                      <a:pt x="410" y="630"/>
                    </a:lnTo>
                    <a:lnTo>
                      <a:pt x="411" y="630"/>
                    </a:lnTo>
                    <a:lnTo>
                      <a:pt x="411" y="630"/>
                    </a:lnTo>
                    <a:lnTo>
                      <a:pt x="412" y="630"/>
                    </a:lnTo>
                    <a:lnTo>
                      <a:pt x="413" y="630"/>
                    </a:lnTo>
                    <a:lnTo>
                      <a:pt x="413" y="631"/>
                    </a:lnTo>
                    <a:lnTo>
                      <a:pt x="413" y="631"/>
                    </a:lnTo>
                    <a:lnTo>
                      <a:pt x="413" y="632"/>
                    </a:lnTo>
                    <a:lnTo>
                      <a:pt x="413" y="633"/>
                    </a:lnTo>
                    <a:lnTo>
                      <a:pt x="413" y="634"/>
                    </a:lnTo>
                    <a:lnTo>
                      <a:pt x="414" y="634"/>
                    </a:lnTo>
                    <a:lnTo>
                      <a:pt x="415" y="634"/>
                    </a:lnTo>
                    <a:lnTo>
                      <a:pt x="415" y="635"/>
                    </a:lnTo>
                    <a:lnTo>
                      <a:pt x="416" y="636"/>
                    </a:lnTo>
                    <a:lnTo>
                      <a:pt x="416" y="636"/>
                    </a:lnTo>
                    <a:lnTo>
                      <a:pt x="416" y="637"/>
                    </a:lnTo>
                    <a:lnTo>
                      <a:pt x="416" y="637"/>
                    </a:lnTo>
                    <a:lnTo>
                      <a:pt x="417" y="637"/>
                    </a:lnTo>
                    <a:lnTo>
                      <a:pt x="417" y="638"/>
                    </a:lnTo>
                    <a:lnTo>
                      <a:pt x="418" y="638"/>
                    </a:lnTo>
                    <a:lnTo>
                      <a:pt x="418" y="639"/>
                    </a:lnTo>
                    <a:lnTo>
                      <a:pt x="418" y="640"/>
                    </a:lnTo>
                    <a:lnTo>
                      <a:pt x="419" y="640"/>
                    </a:lnTo>
                    <a:lnTo>
                      <a:pt x="419" y="641"/>
                    </a:lnTo>
                    <a:lnTo>
                      <a:pt x="419" y="641"/>
                    </a:lnTo>
                    <a:lnTo>
                      <a:pt x="419" y="642"/>
                    </a:lnTo>
                    <a:lnTo>
                      <a:pt x="419" y="643"/>
                    </a:lnTo>
                    <a:lnTo>
                      <a:pt x="419" y="644"/>
                    </a:lnTo>
                    <a:lnTo>
                      <a:pt x="420" y="644"/>
                    </a:lnTo>
                    <a:lnTo>
                      <a:pt x="420" y="644"/>
                    </a:lnTo>
                    <a:lnTo>
                      <a:pt x="420" y="644"/>
                    </a:lnTo>
                    <a:lnTo>
                      <a:pt x="420" y="645"/>
                    </a:lnTo>
                    <a:lnTo>
                      <a:pt x="421" y="645"/>
                    </a:lnTo>
                    <a:lnTo>
                      <a:pt x="422" y="645"/>
                    </a:lnTo>
                    <a:lnTo>
                      <a:pt x="423" y="645"/>
                    </a:lnTo>
                    <a:lnTo>
                      <a:pt x="423" y="645"/>
                    </a:lnTo>
                    <a:lnTo>
                      <a:pt x="423" y="646"/>
                    </a:lnTo>
                    <a:lnTo>
                      <a:pt x="424" y="647"/>
                    </a:lnTo>
                    <a:lnTo>
                      <a:pt x="424" y="648"/>
                    </a:lnTo>
                    <a:lnTo>
                      <a:pt x="425" y="648"/>
                    </a:lnTo>
                    <a:lnTo>
                      <a:pt x="426" y="648"/>
                    </a:lnTo>
                    <a:lnTo>
                      <a:pt x="426" y="648"/>
                    </a:lnTo>
                    <a:lnTo>
                      <a:pt x="427" y="648"/>
                    </a:lnTo>
                    <a:lnTo>
                      <a:pt x="427" y="648"/>
                    </a:lnTo>
                    <a:lnTo>
                      <a:pt x="428" y="648"/>
                    </a:lnTo>
                    <a:lnTo>
                      <a:pt x="428" y="649"/>
                    </a:lnTo>
                    <a:lnTo>
                      <a:pt x="428" y="650"/>
                    </a:lnTo>
                    <a:lnTo>
                      <a:pt x="429" y="650"/>
                    </a:lnTo>
                    <a:lnTo>
                      <a:pt x="429" y="651"/>
                    </a:lnTo>
                    <a:lnTo>
                      <a:pt x="430" y="651"/>
                    </a:lnTo>
                    <a:lnTo>
                      <a:pt x="430" y="651"/>
                    </a:lnTo>
                    <a:lnTo>
                      <a:pt x="430" y="651"/>
                    </a:lnTo>
                    <a:lnTo>
                      <a:pt x="430" y="652"/>
                    </a:lnTo>
                    <a:lnTo>
                      <a:pt x="431" y="652"/>
                    </a:lnTo>
                    <a:lnTo>
                      <a:pt x="431" y="653"/>
                    </a:lnTo>
                    <a:lnTo>
                      <a:pt x="431" y="654"/>
                    </a:lnTo>
                    <a:lnTo>
                      <a:pt x="431" y="655"/>
                    </a:lnTo>
                    <a:lnTo>
                      <a:pt x="430" y="655"/>
                    </a:lnTo>
                    <a:lnTo>
                      <a:pt x="430" y="655"/>
                    </a:lnTo>
                    <a:lnTo>
                      <a:pt x="431" y="655"/>
                    </a:lnTo>
                    <a:lnTo>
                      <a:pt x="431" y="656"/>
                    </a:lnTo>
                    <a:lnTo>
                      <a:pt x="431" y="657"/>
                    </a:lnTo>
                    <a:lnTo>
                      <a:pt x="432" y="657"/>
                    </a:lnTo>
                    <a:lnTo>
                      <a:pt x="432" y="658"/>
                    </a:lnTo>
                    <a:lnTo>
                      <a:pt x="432" y="658"/>
                    </a:lnTo>
                    <a:lnTo>
                      <a:pt x="433" y="658"/>
                    </a:lnTo>
                    <a:lnTo>
                      <a:pt x="433" y="659"/>
                    </a:lnTo>
                    <a:lnTo>
                      <a:pt x="433" y="660"/>
                    </a:lnTo>
                    <a:lnTo>
                      <a:pt x="433" y="661"/>
                    </a:lnTo>
                    <a:lnTo>
                      <a:pt x="433" y="661"/>
                    </a:lnTo>
                    <a:lnTo>
                      <a:pt x="433" y="662"/>
                    </a:lnTo>
                    <a:lnTo>
                      <a:pt x="433" y="663"/>
                    </a:lnTo>
                    <a:lnTo>
                      <a:pt x="433" y="663"/>
                    </a:lnTo>
                    <a:lnTo>
                      <a:pt x="433" y="664"/>
                    </a:lnTo>
                    <a:lnTo>
                      <a:pt x="434" y="664"/>
                    </a:lnTo>
                    <a:lnTo>
                      <a:pt x="434" y="665"/>
                    </a:lnTo>
                    <a:lnTo>
                      <a:pt x="435" y="665"/>
                    </a:lnTo>
                    <a:lnTo>
                      <a:pt x="435" y="665"/>
                    </a:lnTo>
                    <a:lnTo>
                      <a:pt x="436" y="665"/>
                    </a:lnTo>
                    <a:lnTo>
                      <a:pt x="436" y="666"/>
                    </a:lnTo>
                    <a:lnTo>
                      <a:pt x="437" y="666"/>
                    </a:lnTo>
                    <a:lnTo>
                      <a:pt x="437" y="667"/>
                    </a:lnTo>
                    <a:lnTo>
                      <a:pt x="437" y="668"/>
                    </a:lnTo>
                    <a:lnTo>
                      <a:pt x="437" y="668"/>
                    </a:lnTo>
                    <a:lnTo>
                      <a:pt x="437" y="669"/>
                    </a:lnTo>
                    <a:lnTo>
                      <a:pt x="437" y="670"/>
                    </a:lnTo>
                    <a:lnTo>
                      <a:pt x="438" y="670"/>
                    </a:lnTo>
                    <a:lnTo>
                      <a:pt x="438" y="671"/>
                    </a:lnTo>
                    <a:lnTo>
                      <a:pt x="439" y="671"/>
                    </a:lnTo>
                    <a:lnTo>
                      <a:pt x="440" y="671"/>
                    </a:lnTo>
                    <a:lnTo>
                      <a:pt x="440" y="672"/>
                    </a:lnTo>
                    <a:lnTo>
                      <a:pt x="440" y="672"/>
                    </a:lnTo>
                    <a:lnTo>
                      <a:pt x="440" y="672"/>
                    </a:lnTo>
                    <a:lnTo>
                      <a:pt x="440" y="673"/>
                    </a:lnTo>
                    <a:lnTo>
                      <a:pt x="440" y="674"/>
                    </a:lnTo>
                    <a:lnTo>
                      <a:pt x="441" y="674"/>
                    </a:lnTo>
                    <a:lnTo>
                      <a:pt x="442" y="674"/>
                    </a:lnTo>
                    <a:lnTo>
                      <a:pt x="443" y="674"/>
                    </a:lnTo>
                    <a:lnTo>
                      <a:pt x="444" y="675"/>
                    </a:lnTo>
                    <a:lnTo>
                      <a:pt x="444" y="675"/>
                    </a:lnTo>
                    <a:lnTo>
                      <a:pt x="444" y="676"/>
                    </a:lnTo>
                    <a:lnTo>
                      <a:pt x="444" y="677"/>
                    </a:lnTo>
                    <a:lnTo>
                      <a:pt x="444" y="677"/>
                    </a:lnTo>
                    <a:lnTo>
                      <a:pt x="444" y="678"/>
                    </a:lnTo>
                    <a:lnTo>
                      <a:pt x="445" y="678"/>
                    </a:lnTo>
                    <a:lnTo>
                      <a:pt x="445" y="679"/>
                    </a:lnTo>
                    <a:lnTo>
                      <a:pt x="446" y="679"/>
                    </a:lnTo>
                    <a:lnTo>
                      <a:pt x="446" y="679"/>
                    </a:lnTo>
                    <a:lnTo>
                      <a:pt x="446" y="680"/>
                    </a:lnTo>
                    <a:lnTo>
                      <a:pt x="447" y="680"/>
                    </a:lnTo>
                    <a:lnTo>
                      <a:pt x="447" y="680"/>
                    </a:lnTo>
                    <a:lnTo>
                      <a:pt x="447" y="681"/>
                    </a:lnTo>
                    <a:lnTo>
                      <a:pt x="448" y="681"/>
                    </a:lnTo>
                    <a:lnTo>
                      <a:pt x="448" y="682"/>
                    </a:lnTo>
                    <a:lnTo>
                      <a:pt x="449" y="682"/>
                    </a:lnTo>
                    <a:lnTo>
                      <a:pt x="450" y="682"/>
                    </a:lnTo>
                    <a:lnTo>
                      <a:pt x="451" y="682"/>
                    </a:lnTo>
                    <a:lnTo>
                      <a:pt x="451" y="682"/>
                    </a:lnTo>
                    <a:lnTo>
                      <a:pt x="451" y="682"/>
                    </a:lnTo>
                    <a:lnTo>
                      <a:pt x="452" y="682"/>
                    </a:lnTo>
                    <a:lnTo>
                      <a:pt x="452" y="683"/>
                    </a:lnTo>
                    <a:lnTo>
                      <a:pt x="451" y="683"/>
                    </a:lnTo>
                    <a:lnTo>
                      <a:pt x="451" y="684"/>
                    </a:lnTo>
                    <a:lnTo>
                      <a:pt x="451" y="685"/>
                    </a:lnTo>
                    <a:lnTo>
                      <a:pt x="452" y="685"/>
                    </a:lnTo>
                    <a:lnTo>
                      <a:pt x="452" y="686"/>
                    </a:lnTo>
                    <a:lnTo>
                      <a:pt x="452" y="686"/>
                    </a:lnTo>
                    <a:lnTo>
                      <a:pt x="453" y="686"/>
                    </a:lnTo>
                    <a:lnTo>
                      <a:pt x="453" y="687"/>
                    </a:lnTo>
                    <a:lnTo>
                      <a:pt x="453" y="688"/>
                    </a:lnTo>
                    <a:lnTo>
                      <a:pt x="452" y="688"/>
                    </a:lnTo>
                    <a:lnTo>
                      <a:pt x="451" y="688"/>
                    </a:lnTo>
                    <a:lnTo>
                      <a:pt x="451" y="689"/>
                    </a:lnTo>
                    <a:lnTo>
                      <a:pt x="451" y="689"/>
                    </a:lnTo>
                    <a:lnTo>
                      <a:pt x="451" y="689"/>
                    </a:lnTo>
                    <a:lnTo>
                      <a:pt x="451" y="689"/>
                    </a:lnTo>
                    <a:lnTo>
                      <a:pt x="451" y="690"/>
                    </a:lnTo>
                    <a:lnTo>
                      <a:pt x="452" y="691"/>
                    </a:lnTo>
                    <a:lnTo>
                      <a:pt x="453" y="691"/>
                    </a:lnTo>
                    <a:lnTo>
                      <a:pt x="453" y="692"/>
                    </a:lnTo>
                    <a:lnTo>
                      <a:pt x="453" y="692"/>
                    </a:lnTo>
                    <a:lnTo>
                      <a:pt x="454" y="692"/>
                    </a:lnTo>
                    <a:lnTo>
                      <a:pt x="454" y="693"/>
                    </a:lnTo>
                    <a:lnTo>
                      <a:pt x="454" y="693"/>
                    </a:lnTo>
                    <a:lnTo>
                      <a:pt x="454" y="694"/>
                    </a:lnTo>
                    <a:lnTo>
                      <a:pt x="454" y="695"/>
                    </a:lnTo>
                    <a:lnTo>
                      <a:pt x="454" y="696"/>
                    </a:lnTo>
                    <a:lnTo>
                      <a:pt x="454" y="696"/>
                    </a:lnTo>
                    <a:lnTo>
                      <a:pt x="454" y="696"/>
                    </a:lnTo>
                    <a:lnTo>
                      <a:pt x="454" y="697"/>
                    </a:lnTo>
                    <a:lnTo>
                      <a:pt x="454" y="698"/>
                    </a:lnTo>
                    <a:lnTo>
                      <a:pt x="453" y="698"/>
                    </a:lnTo>
                    <a:lnTo>
                      <a:pt x="452" y="698"/>
                    </a:lnTo>
                    <a:lnTo>
                      <a:pt x="452" y="699"/>
                    </a:lnTo>
                    <a:lnTo>
                      <a:pt x="453" y="699"/>
                    </a:lnTo>
                    <a:lnTo>
                      <a:pt x="453" y="699"/>
                    </a:lnTo>
                    <a:lnTo>
                      <a:pt x="454" y="699"/>
                    </a:lnTo>
                    <a:lnTo>
                      <a:pt x="454" y="699"/>
                    </a:lnTo>
                    <a:lnTo>
                      <a:pt x="454" y="700"/>
                    </a:lnTo>
                    <a:lnTo>
                      <a:pt x="454" y="701"/>
                    </a:lnTo>
                    <a:lnTo>
                      <a:pt x="454" y="702"/>
                    </a:lnTo>
                    <a:lnTo>
                      <a:pt x="454" y="703"/>
                    </a:lnTo>
                    <a:lnTo>
                      <a:pt x="454" y="703"/>
                    </a:lnTo>
                    <a:lnTo>
                      <a:pt x="454" y="703"/>
                    </a:lnTo>
                    <a:lnTo>
                      <a:pt x="454" y="704"/>
                    </a:lnTo>
                    <a:lnTo>
                      <a:pt x="454" y="705"/>
                    </a:lnTo>
                    <a:lnTo>
                      <a:pt x="454" y="705"/>
                    </a:lnTo>
                    <a:lnTo>
                      <a:pt x="454" y="706"/>
                    </a:lnTo>
                    <a:lnTo>
                      <a:pt x="455" y="706"/>
                    </a:lnTo>
                    <a:lnTo>
                      <a:pt x="455" y="706"/>
                    </a:lnTo>
                    <a:lnTo>
                      <a:pt x="455" y="707"/>
                    </a:lnTo>
                    <a:lnTo>
                      <a:pt x="455" y="708"/>
                    </a:lnTo>
                    <a:lnTo>
                      <a:pt x="455" y="709"/>
                    </a:lnTo>
                    <a:lnTo>
                      <a:pt x="455" y="710"/>
                    </a:lnTo>
                    <a:lnTo>
                      <a:pt x="455" y="710"/>
                    </a:lnTo>
                    <a:lnTo>
                      <a:pt x="455" y="711"/>
                    </a:lnTo>
                    <a:lnTo>
                      <a:pt x="455" y="712"/>
                    </a:lnTo>
                    <a:lnTo>
                      <a:pt x="456" y="712"/>
                    </a:lnTo>
                    <a:lnTo>
                      <a:pt x="457" y="713"/>
                    </a:lnTo>
                    <a:lnTo>
                      <a:pt x="457" y="713"/>
                    </a:lnTo>
                    <a:lnTo>
                      <a:pt x="457" y="714"/>
                    </a:lnTo>
                    <a:lnTo>
                      <a:pt x="457" y="715"/>
                    </a:lnTo>
                    <a:lnTo>
                      <a:pt x="458" y="715"/>
                    </a:lnTo>
                    <a:lnTo>
                      <a:pt x="458" y="716"/>
                    </a:lnTo>
                    <a:lnTo>
                      <a:pt x="457" y="716"/>
                    </a:lnTo>
                    <a:lnTo>
                      <a:pt x="457" y="717"/>
                    </a:lnTo>
                    <a:lnTo>
                      <a:pt x="456" y="717"/>
                    </a:lnTo>
                    <a:lnTo>
                      <a:pt x="456" y="717"/>
                    </a:lnTo>
                    <a:lnTo>
                      <a:pt x="455" y="717"/>
                    </a:lnTo>
                    <a:lnTo>
                      <a:pt x="455" y="718"/>
                    </a:lnTo>
                    <a:lnTo>
                      <a:pt x="455" y="719"/>
                    </a:lnTo>
                    <a:lnTo>
                      <a:pt x="455" y="720"/>
                    </a:lnTo>
                    <a:lnTo>
                      <a:pt x="455" y="720"/>
                    </a:lnTo>
                    <a:lnTo>
                      <a:pt x="455" y="721"/>
                    </a:lnTo>
                    <a:lnTo>
                      <a:pt x="456" y="721"/>
                    </a:lnTo>
                    <a:lnTo>
                      <a:pt x="457" y="721"/>
                    </a:lnTo>
                    <a:lnTo>
                      <a:pt x="458" y="721"/>
                    </a:lnTo>
                    <a:lnTo>
                      <a:pt x="458" y="721"/>
                    </a:lnTo>
                    <a:lnTo>
                      <a:pt x="458" y="722"/>
                    </a:lnTo>
                    <a:lnTo>
                      <a:pt x="458" y="723"/>
                    </a:lnTo>
                    <a:lnTo>
                      <a:pt x="458" y="723"/>
                    </a:lnTo>
                    <a:lnTo>
                      <a:pt x="458" y="723"/>
                    </a:lnTo>
                    <a:lnTo>
                      <a:pt x="458" y="724"/>
                    </a:lnTo>
                    <a:lnTo>
                      <a:pt x="458" y="725"/>
                    </a:lnTo>
                    <a:lnTo>
                      <a:pt x="457" y="725"/>
                    </a:lnTo>
                    <a:lnTo>
                      <a:pt x="457" y="726"/>
                    </a:lnTo>
                    <a:lnTo>
                      <a:pt x="457" y="727"/>
                    </a:lnTo>
                    <a:lnTo>
                      <a:pt x="457" y="727"/>
                    </a:lnTo>
                    <a:lnTo>
                      <a:pt x="457" y="728"/>
                    </a:lnTo>
                    <a:lnTo>
                      <a:pt x="457" y="729"/>
                    </a:lnTo>
                    <a:lnTo>
                      <a:pt x="458" y="729"/>
                    </a:lnTo>
                    <a:lnTo>
                      <a:pt x="458" y="730"/>
                    </a:lnTo>
                    <a:lnTo>
                      <a:pt x="458" y="730"/>
                    </a:lnTo>
                    <a:lnTo>
                      <a:pt x="458" y="731"/>
                    </a:lnTo>
                    <a:lnTo>
                      <a:pt x="458" y="731"/>
                    </a:lnTo>
                    <a:lnTo>
                      <a:pt x="459" y="731"/>
                    </a:lnTo>
                    <a:lnTo>
                      <a:pt x="459" y="732"/>
                    </a:lnTo>
                    <a:lnTo>
                      <a:pt x="458" y="732"/>
                    </a:lnTo>
                    <a:lnTo>
                      <a:pt x="458" y="733"/>
                    </a:lnTo>
                    <a:lnTo>
                      <a:pt x="458" y="734"/>
                    </a:lnTo>
                    <a:lnTo>
                      <a:pt x="459" y="734"/>
                    </a:lnTo>
                    <a:lnTo>
                      <a:pt x="459" y="734"/>
                    </a:lnTo>
                    <a:lnTo>
                      <a:pt x="460" y="734"/>
                    </a:lnTo>
                    <a:lnTo>
                      <a:pt x="461" y="734"/>
                    </a:lnTo>
                    <a:lnTo>
                      <a:pt x="461" y="734"/>
                    </a:lnTo>
                    <a:lnTo>
                      <a:pt x="462" y="734"/>
                    </a:lnTo>
                    <a:lnTo>
                      <a:pt x="462" y="735"/>
                    </a:lnTo>
                    <a:lnTo>
                      <a:pt x="462" y="736"/>
                    </a:lnTo>
                    <a:lnTo>
                      <a:pt x="463" y="736"/>
                    </a:lnTo>
                    <a:lnTo>
                      <a:pt x="463" y="737"/>
                    </a:lnTo>
                    <a:lnTo>
                      <a:pt x="463" y="737"/>
                    </a:lnTo>
                    <a:lnTo>
                      <a:pt x="463" y="738"/>
                    </a:lnTo>
                    <a:lnTo>
                      <a:pt x="463" y="739"/>
                    </a:lnTo>
                    <a:lnTo>
                      <a:pt x="462" y="739"/>
                    </a:lnTo>
                    <a:lnTo>
                      <a:pt x="462" y="740"/>
                    </a:lnTo>
                    <a:lnTo>
                      <a:pt x="461" y="740"/>
                    </a:lnTo>
                    <a:lnTo>
                      <a:pt x="461" y="741"/>
                    </a:lnTo>
                    <a:lnTo>
                      <a:pt x="461" y="741"/>
                    </a:lnTo>
                    <a:lnTo>
                      <a:pt x="461" y="742"/>
                    </a:lnTo>
                    <a:lnTo>
                      <a:pt x="461" y="742"/>
                    </a:lnTo>
                    <a:lnTo>
                      <a:pt x="461" y="743"/>
                    </a:lnTo>
                    <a:lnTo>
                      <a:pt x="461" y="744"/>
                    </a:lnTo>
                    <a:lnTo>
                      <a:pt x="461" y="744"/>
                    </a:lnTo>
                    <a:lnTo>
                      <a:pt x="461" y="744"/>
                    </a:lnTo>
                    <a:lnTo>
                      <a:pt x="461" y="745"/>
                    </a:lnTo>
                    <a:lnTo>
                      <a:pt x="462" y="745"/>
                    </a:lnTo>
                    <a:lnTo>
                      <a:pt x="462" y="746"/>
                    </a:lnTo>
                    <a:lnTo>
                      <a:pt x="463" y="746"/>
                    </a:lnTo>
                    <a:lnTo>
                      <a:pt x="463" y="747"/>
                    </a:lnTo>
                    <a:lnTo>
                      <a:pt x="464" y="747"/>
                    </a:lnTo>
                    <a:lnTo>
                      <a:pt x="464" y="748"/>
                    </a:lnTo>
                    <a:lnTo>
                      <a:pt x="464" y="748"/>
                    </a:lnTo>
                    <a:lnTo>
                      <a:pt x="464" y="749"/>
                    </a:lnTo>
                    <a:lnTo>
                      <a:pt x="464" y="750"/>
                    </a:lnTo>
                    <a:lnTo>
                      <a:pt x="464" y="751"/>
                    </a:lnTo>
                    <a:lnTo>
                      <a:pt x="463" y="751"/>
                    </a:lnTo>
                    <a:lnTo>
                      <a:pt x="463" y="751"/>
                    </a:lnTo>
                    <a:lnTo>
                      <a:pt x="464" y="751"/>
                    </a:lnTo>
                    <a:lnTo>
                      <a:pt x="464" y="752"/>
                    </a:lnTo>
                    <a:lnTo>
                      <a:pt x="464" y="752"/>
                    </a:lnTo>
                    <a:lnTo>
                      <a:pt x="464" y="753"/>
                    </a:lnTo>
                    <a:lnTo>
                      <a:pt x="464" y="754"/>
                    </a:lnTo>
                    <a:lnTo>
                      <a:pt x="464" y="754"/>
                    </a:lnTo>
                    <a:lnTo>
                      <a:pt x="464" y="755"/>
                    </a:lnTo>
                    <a:lnTo>
                      <a:pt x="464" y="756"/>
                    </a:lnTo>
                    <a:lnTo>
                      <a:pt x="464" y="757"/>
                    </a:lnTo>
                    <a:lnTo>
                      <a:pt x="465" y="757"/>
                    </a:lnTo>
                    <a:lnTo>
                      <a:pt x="465" y="758"/>
                    </a:lnTo>
                    <a:lnTo>
                      <a:pt x="466" y="758"/>
                    </a:lnTo>
                    <a:lnTo>
                      <a:pt x="467" y="758"/>
                    </a:lnTo>
                    <a:lnTo>
                      <a:pt x="467" y="758"/>
                    </a:lnTo>
                    <a:lnTo>
                      <a:pt x="467" y="759"/>
                    </a:lnTo>
                    <a:lnTo>
                      <a:pt x="467" y="760"/>
                    </a:lnTo>
                    <a:lnTo>
                      <a:pt x="468" y="761"/>
                    </a:lnTo>
                    <a:lnTo>
                      <a:pt x="468" y="761"/>
                    </a:lnTo>
                    <a:lnTo>
                      <a:pt x="468" y="761"/>
                    </a:lnTo>
                    <a:lnTo>
                      <a:pt x="469" y="761"/>
                    </a:lnTo>
                    <a:lnTo>
                      <a:pt x="469" y="762"/>
                    </a:lnTo>
                    <a:lnTo>
                      <a:pt x="470" y="762"/>
                    </a:lnTo>
                    <a:lnTo>
                      <a:pt x="470" y="763"/>
                    </a:lnTo>
                    <a:lnTo>
                      <a:pt x="469" y="764"/>
                    </a:lnTo>
                    <a:lnTo>
                      <a:pt x="469" y="765"/>
                    </a:lnTo>
                    <a:lnTo>
                      <a:pt x="470" y="765"/>
                    </a:lnTo>
                    <a:lnTo>
                      <a:pt x="470" y="766"/>
                    </a:lnTo>
                    <a:lnTo>
                      <a:pt x="471" y="766"/>
                    </a:lnTo>
                    <a:lnTo>
                      <a:pt x="471" y="767"/>
                    </a:lnTo>
                    <a:lnTo>
                      <a:pt x="471" y="768"/>
                    </a:lnTo>
                    <a:lnTo>
                      <a:pt x="471" y="768"/>
                    </a:lnTo>
                    <a:lnTo>
                      <a:pt x="471" y="769"/>
                    </a:lnTo>
                    <a:lnTo>
                      <a:pt x="471" y="770"/>
                    </a:lnTo>
                    <a:lnTo>
                      <a:pt x="471" y="771"/>
                    </a:lnTo>
                    <a:lnTo>
                      <a:pt x="471" y="772"/>
                    </a:lnTo>
                    <a:lnTo>
                      <a:pt x="471" y="772"/>
                    </a:lnTo>
                    <a:lnTo>
                      <a:pt x="471" y="772"/>
                    </a:lnTo>
                    <a:lnTo>
                      <a:pt x="472" y="772"/>
                    </a:lnTo>
                    <a:lnTo>
                      <a:pt x="472" y="773"/>
                    </a:lnTo>
                    <a:lnTo>
                      <a:pt x="473" y="773"/>
                    </a:lnTo>
                    <a:lnTo>
                      <a:pt x="474" y="774"/>
                    </a:lnTo>
                    <a:lnTo>
                      <a:pt x="475" y="774"/>
                    </a:lnTo>
                    <a:lnTo>
                      <a:pt x="475" y="775"/>
                    </a:lnTo>
                    <a:lnTo>
                      <a:pt x="475" y="775"/>
                    </a:lnTo>
                    <a:lnTo>
                      <a:pt x="475" y="776"/>
                    </a:lnTo>
                    <a:lnTo>
                      <a:pt x="475" y="776"/>
                    </a:lnTo>
                    <a:lnTo>
                      <a:pt x="475" y="776"/>
                    </a:lnTo>
                    <a:lnTo>
                      <a:pt x="475" y="777"/>
                    </a:lnTo>
                    <a:lnTo>
                      <a:pt x="475" y="778"/>
                    </a:lnTo>
                    <a:lnTo>
                      <a:pt x="475" y="778"/>
                    </a:lnTo>
                    <a:lnTo>
                      <a:pt x="475" y="777"/>
                    </a:lnTo>
                    <a:lnTo>
                      <a:pt x="476" y="777"/>
                    </a:lnTo>
                    <a:lnTo>
                      <a:pt x="476" y="778"/>
                    </a:lnTo>
                    <a:lnTo>
                      <a:pt x="476" y="779"/>
                    </a:lnTo>
                    <a:lnTo>
                      <a:pt x="476" y="779"/>
                    </a:lnTo>
                    <a:lnTo>
                      <a:pt x="476" y="780"/>
                    </a:lnTo>
                    <a:lnTo>
                      <a:pt x="476" y="781"/>
                    </a:lnTo>
                    <a:lnTo>
                      <a:pt x="477" y="781"/>
                    </a:lnTo>
                    <a:lnTo>
                      <a:pt x="478" y="781"/>
                    </a:lnTo>
                    <a:lnTo>
                      <a:pt x="478" y="782"/>
                    </a:lnTo>
                    <a:lnTo>
                      <a:pt x="478" y="782"/>
                    </a:lnTo>
                    <a:lnTo>
                      <a:pt x="479" y="782"/>
                    </a:lnTo>
                    <a:lnTo>
                      <a:pt x="479" y="782"/>
                    </a:lnTo>
                    <a:lnTo>
                      <a:pt x="478" y="782"/>
                    </a:lnTo>
                    <a:lnTo>
                      <a:pt x="478" y="783"/>
                    </a:lnTo>
                    <a:lnTo>
                      <a:pt x="478" y="784"/>
                    </a:lnTo>
                    <a:lnTo>
                      <a:pt x="479" y="784"/>
                    </a:lnTo>
                    <a:lnTo>
                      <a:pt x="479" y="785"/>
                    </a:lnTo>
                    <a:lnTo>
                      <a:pt x="480" y="785"/>
                    </a:lnTo>
                    <a:lnTo>
                      <a:pt x="480" y="786"/>
                    </a:lnTo>
                    <a:lnTo>
                      <a:pt x="481" y="786"/>
                    </a:lnTo>
                    <a:lnTo>
                      <a:pt x="482" y="786"/>
                    </a:lnTo>
                    <a:lnTo>
                      <a:pt x="482" y="786"/>
                    </a:lnTo>
                    <a:lnTo>
                      <a:pt x="483" y="786"/>
                    </a:lnTo>
                    <a:lnTo>
                      <a:pt x="483" y="787"/>
                    </a:lnTo>
                    <a:lnTo>
                      <a:pt x="484" y="787"/>
                    </a:lnTo>
                    <a:lnTo>
                      <a:pt x="484" y="788"/>
                    </a:lnTo>
                    <a:lnTo>
                      <a:pt x="484" y="789"/>
                    </a:lnTo>
                    <a:lnTo>
                      <a:pt x="484" y="789"/>
                    </a:lnTo>
                    <a:lnTo>
                      <a:pt x="484" y="790"/>
                    </a:lnTo>
                    <a:lnTo>
                      <a:pt x="484" y="791"/>
                    </a:lnTo>
                    <a:lnTo>
                      <a:pt x="484" y="792"/>
                    </a:lnTo>
                    <a:lnTo>
                      <a:pt x="485" y="792"/>
                    </a:lnTo>
                    <a:lnTo>
                      <a:pt x="485" y="792"/>
                    </a:lnTo>
                    <a:lnTo>
                      <a:pt x="485" y="792"/>
                    </a:lnTo>
                    <a:lnTo>
                      <a:pt x="485" y="793"/>
                    </a:lnTo>
                    <a:lnTo>
                      <a:pt x="486" y="793"/>
                    </a:lnTo>
                    <a:lnTo>
                      <a:pt x="487" y="793"/>
                    </a:lnTo>
                    <a:lnTo>
                      <a:pt x="487" y="794"/>
                    </a:lnTo>
                    <a:lnTo>
                      <a:pt x="488" y="794"/>
                    </a:lnTo>
                    <a:lnTo>
                      <a:pt x="488" y="795"/>
                    </a:lnTo>
                    <a:lnTo>
                      <a:pt x="488" y="795"/>
                    </a:lnTo>
                    <a:lnTo>
                      <a:pt x="488" y="796"/>
                    </a:lnTo>
                    <a:lnTo>
                      <a:pt x="489" y="796"/>
                    </a:lnTo>
                    <a:lnTo>
                      <a:pt x="489" y="796"/>
                    </a:lnTo>
                    <a:lnTo>
                      <a:pt x="489" y="797"/>
                    </a:lnTo>
                    <a:lnTo>
                      <a:pt x="489" y="798"/>
                    </a:lnTo>
                    <a:lnTo>
                      <a:pt x="490" y="798"/>
                    </a:lnTo>
                    <a:lnTo>
                      <a:pt x="490" y="799"/>
                    </a:lnTo>
                    <a:lnTo>
                      <a:pt x="490" y="799"/>
                    </a:lnTo>
                    <a:lnTo>
                      <a:pt x="490" y="800"/>
                    </a:lnTo>
                    <a:lnTo>
                      <a:pt x="490" y="801"/>
                    </a:lnTo>
                    <a:lnTo>
                      <a:pt x="490" y="802"/>
                    </a:lnTo>
                    <a:lnTo>
                      <a:pt x="490" y="803"/>
                    </a:lnTo>
                    <a:lnTo>
                      <a:pt x="489" y="803"/>
                    </a:lnTo>
                    <a:lnTo>
                      <a:pt x="489" y="803"/>
                    </a:lnTo>
                    <a:lnTo>
                      <a:pt x="489" y="804"/>
                    </a:lnTo>
                    <a:lnTo>
                      <a:pt x="488" y="804"/>
                    </a:lnTo>
                    <a:lnTo>
                      <a:pt x="488" y="804"/>
                    </a:lnTo>
                    <a:lnTo>
                      <a:pt x="487" y="804"/>
                    </a:lnTo>
                    <a:lnTo>
                      <a:pt x="486" y="804"/>
                    </a:lnTo>
                    <a:lnTo>
                      <a:pt x="486" y="805"/>
                    </a:lnTo>
                    <a:lnTo>
                      <a:pt x="485" y="805"/>
                    </a:lnTo>
                    <a:lnTo>
                      <a:pt x="485" y="806"/>
                    </a:lnTo>
                    <a:lnTo>
                      <a:pt x="485" y="806"/>
                    </a:lnTo>
                    <a:lnTo>
                      <a:pt x="486" y="806"/>
                    </a:lnTo>
                    <a:lnTo>
                      <a:pt x="486" y="807"/>
                    </a:lnTo>
                    <a:lnTo>
                      <a:pt x="487" y="807"/>
                    </a:lnTo>
                    <a:lnTo>
                      <a:pt x="487" y="808"/>
                    </a:lnTo>
                    <a:lnTo>
                      <a:pt x="487" y="809"/>
                    </a:lnTo>
                    <a:lnTo>
                      <a:pt x="488" y="809"/>
                    </a:lnTo>
                    <a:lnTo>
                      <a:pt x="488" y="810"/>
                    </a:lnTo>
                    <a:lnTo>
                      <a:pt x="488" y="810"/>
                    </a:lnTo>
                    <a:lnTo>
                      <a:pt x="488" y="811"/>
                    </a:lnTo>
                    <a:lnTo>
                      <a:pt x="487" y="811"/>
                    </a:lnTo>
                    <a:lnTo>
                      <a:pt x="488" y="811"/>
                    </a:lnTo>
                    <a:lnTo>
                      <a:pt x="488" y="812"/>
                    </a:lnTo>
                    <a:lnTo>
                      <a:pt x="488" y="812"/>
                    </a:lnTo>
                    <a:lnTo>
                      <a:pt x="489" y="812"/>
                    </a:lnTo>
                    <a:lnTo>
                      <a:pt x="489" y="813"/>
                    </a:lnTo>
                    <a:lnTo>
                      <a:pt x="490" y="813"/>
                    </a:lnTo>
                    <a:lnTo>
                      <a:pt x="490" y="813"/>
                    </a:lnTo>
                    <a:lnTo>
                      <a:pt x="489" y="814"/>
                    </a:lnTo>
                    <a:lnTo>
                      <a:pt x="489" y="815"/>
                    </a:lnTo>
                    <a:lnTo>
                      <a:pt x="488" y="815"/>
                    </a:lnTo>
                    <a:lnTo>
                      <a:pt x="488" y="816"/>
                    </a:lnTo>
                    <a:lnTo>
                      <a:pt x="488" y="817"/>
                    </a:lnTo>
                    <a:lnTo>
                      <a:pt x="488" y="817"/>
                    </a:lnTo>
                    <a:lnTo>
                      <a:pt x="489" y="817"/>
                    </a:lnTo>
                    <a:lnTo>
                      <a:pt x="489" y="818"/>
                    </a:lnTo>
                    <a:lnTo>
                      <a:pt x="490" y="818"/>
                    </a:lnTo>
                    <a:lnTo>
                      <a:pt x="490" y="819"/>
                    </a:lnTo>
                    <a:lnTo>
                      <a:pt x="490" y="820"/>
                    </a:lnTo>
                    <a:lnTo>
                      <a:pt x="491" y="820"/>
                    </a:lnTo>
                    <a:lnTo>
                      <a:pt x="491" y="820"/>
                    </a:lnTo>
                    <a:lnTo>
                      <a:pt x="492" y="820"/>
                    </a:lnTo>
                    <a:lnTo>
                      <a:pt x="492" y="821"/>
                    </a:lnTo>
                    <a:lnTo>
                      <a:pt x="492" y="822"/>
                    </a:lnTo>
                    <a:lnTo>
                      <a:pt x="491" y="822"/>
                    </a:lnTo>
                    <a:lnTo>
                      <a:pt x="492" y="822"/>
                    </a:lnTo>
                    <a:lnTo>
                      <a:pt x="492" y="823"/>
                    </a:lnTo>
                    <a:lnTo>
                      <a:pt x="492" y="823"/>
                    </a:lnTo>
                    <a:lnTo>
                      <a:pt x="492" y="824"/>
                    </a:lnTo>
                    <a:lnTo>
                      <a:pt x="492" y="825"/>
                    </a:lnTo>
                    <a:lnTo>
                      <a:pt x="492" y="825"/>
                    </a:lnTo>
                    <a:lnTo>
                      <a:pt x="492" y="826"/>
                    </a:lnTo>
                    <a:lnTo>
                      <a:pt x="493" y="826"/>
                    </a:lnTo>
                    <a:lnTo>
                      <a:pt x="493" y="827"/>
                    </a:lnTo>
                    <a:lnTo>
                      <a:pt x="493" y="827"/>
                    </a:lnTo>
                    <a:lnTo>
                      <a:pt x="494" y="827"/>
                    </a:lnTo>
                    <a:lnTo>
                      <a:pt x="494" y="828"/>
                    </a:lnTo>
                    <a:lnTo>
                      <a:pt x="495" y="828"/>
                    </a:lnTo>
                    <a:lnTo>
                      <a:pt x="495" y="829"/>
                    </a:lnTo>
                    <a:lnTo>
                      <a:pt x="495" y="829"/>
                    </a:lnTo>
                    <a:lnTo>
                      <a:pt x="495" y="830"/>
                    </a:lnTo>
                    <a:lnTo>
                      <a:pt x="496" y="830"/>
                    </a:lnTo>
                    <a:lnTo>
                      <a:pt x="496" y="830"/>
                    </a:lnTo>
                    <a:lnTo>
                      <a:pt x="496" y="831"/>
                    </a:lnTo>
                    <a:lnTo>
                      <a:pt x="495" y="831"/>
                    </a:lnTo>
                    <a:lnTo>
                      <a:pt x="495" y="832"/>
                    </a:lnTo>
                    <a:lnTo>
                      <a:pt x="495" y="832"/>
                    </a:lnTo>
                    <a:lnTo>
                      <a:pt x="495" y="833"/>
                    </a:lnTo>
                    <a:lnTo>
                      <a:pt x="494" y="833"/>
                    </a:lnTo>
                    <a:lnTo>
                      <a:pt x="494" y="834"/>
                    </a:lnTo>
                    <a:lnTo>
                      <a:pt x="494" y="834"/>
                    </a:lnTo>
                    <a:lnTo>
                      <a:pt x="494" y="835"/>
                    </a:lnTo>
                    <a:lnTo>
                      <a:pt x="495" y="835"/>
                    </a:lnTo>
                    <a:lnTo>
                      <a:pt x="495" y="836"/>
                    </a:lnTo>
                    <a:lnTo>
                      <a:pt x="495" y="836"/>
                    </a:lnTo>
                    <a:lnTo>
                      <a:pt x="496" y="836"/>
                    </a:lnTo>
                    <a:lnTo>
                      <a:pt x="496" y="835"/>
                    </a:lnTo>
                    <a:lnTo>
                      <a:pt x="497" y="835"/>
                    </a:lnTo>
                    <a:lnTo>
                      <a:pt x="497" y="834"/>
                    </a:lnTo>
                    <a:lnTo>
                      <a:pt x="498" y="834"/>
                    </a:lnTo>
                    <a:lnTo>
                      <a:pt x="498" y="834"/>
                    </a:lnTo>
                    <a:lnTo>
                      <a:pt x="499" y="834"/>
                    </a:lnTo>
                    <a:lnTo>
                      <a:pt x="499" y="834"/>
                    </a:lnTo>
                    <a:lnTo>
                      <a:pt x="500" y="834"/>
                    </a:lnTo>
                    <a:lnTo>
                      <a:pt x="501" y="834"/>
                    </a:lnTo>
                    <a:lnTo>
                      <a:pt x="501" y="834"/>
                    </a:lnTo>
                    <a:lnTo>
                      <a:pt x="501" y="835"/>
                    </a:lnTo>
                    <a:lnTo>
                      <a:pt x="502" y="836"/>
                    </a:lnTo>
                    <a:lnTo>
                      <a:pt x="502" y="837"/>
                    </a:lnTo>
                    <a:lnTo>
                      <a:pt x="502" y="837"/>
                    </a:lnTo>
                    <a:lnTo>
                      <a:pt x="502" y="837"/>
                    </a:lnTo>
                    <a:lnTo>
                      <a:pt x="502" y="838"/>
                    </a:lnTo>
                    <a:lnTo>
                      <a:pt x="502" y="839"/>
                    </a:lnTo>
                    <a:lnTo>
                      <a:pt x="502" y="839"/>
                    </a:lnTo>
                    <a:lnTo>
                      <a:pt x="502" y="840"/>
                    </a:lnTo>
                    <a:lnTo>
                      <a:pt x="502" y="841"/>
                    </a:lnTo>
                    <a:lnTo>
                      <a:pt x="501" y="841"/>
                    </a:lnTo>
                    <a:lnTo>
                      <a:pt x="501" y="841"/>
                    </a:lnTo>
                    <a:lnTo>
                      <a:pt x="500" y="841"/>
                    </a:lnTo>
                    <a:lnTo>
                      <a:pt x="500" y="842"/>
                    </a:lnTo>
                    <a:lnTo>
                      <a:pt x="500" y="843"/>
                    </a:lnTo>
                    <a:lnTo>
                      <a:pt x="500" y="844"/>
                    </a:lnTo>
                    <a:lnTo>
                      <a:pt x="500" y="844"/>
                    </a:lnTo>
                    <a:lnTo>
                      <a:pt x="501" y="844"/>
                    </a:lnTo>
                    <a:lnTo>
                      <a:pt x="502" y="844"/>
                    </a:lnTo>
                    <a:lnTo>
                      <a:pt x="502" y="844"/>
                    </a:lnTo>
                    <a:lnTo>
                      <a:pt x="502" y="845"/>
                    </a:lnTo>
                    <a:lnTo>
                      <a:pt x="502" y="846"/>
                    </a:lnTo>
                    <a:lnTo>
                      <a:pt x="503" y="846"/>
                    </a:lnTo>
                    <a:lnTo>
                      <a:pt x="503" y="847"/>
                    </a:lnTo>
                    <a:lnTo>
                      <a:pt x="502" y="847"/>
                    </a:lnTo>
                    <a:lnTo>
                      <a:pt x="502" y="848"/>
                    </a:lnTo>
                    <a:lnTo>
                      <a:pt x="502" y="848"/>
                    </a:lnTo>
                    <a:lnTo>
                      <a:pt x="503" y="848"/>
                    </a:lnTo>
                    <a:lnTo>
                      <a:pt x="503" y="849"/>
                    </a:lnTo>
                    <a:lnTo>
                      <a:pt x="504" y="849"/>
                    </a:lnTo>
                    <a:lnTo>
                      <a:pt x="504" y="850"/>
                    </a:lnTo>
                    <a:lnTo>
                      <a:pt x="504" y="851"/>
                    </a:lnTo>
                    <a:lnTo>
                      <a:pt x="503" y="851"/>
                    </a:lnTo>
                    <a:lnTo>
                      <a:pt x="503" y="852"/>
                    </a:lnTo>
                    <a:lnTo>
                      <a:pt x="504" y="852"/>
                    </a:lnTo>
                    <a:lnTo>
                      <a:pt x="504" y="853"/>
                    </a:lnTo>
                    <a:lnTo>
                      <a:pt x="505" y="853"/>
                    </a:lnTo>
                    <a:lnTo>
                      <a:pt x="506" y="854"/>
                    </a:lnTo>
                    <a:lnTo>
                      <a:pt x="506" y="854"/>
                    </a:lnTo>
                    <a:lnTo>
                      <a:pt x="506" y="855"/>
                    </a:lnTo>
                    <a:lnTo>
                      <a:pt x="506" y="856"/>
                    </a:lnTo>
                    <a:lnTo>
                      <a:pt x="506" y="857"/>
                    </a:lnTo>
                    <a:lnTo>
                      <a:pt x="506" y="858"/>
                    </a:lnTo>
                    <a:lnTo>
                      <a:pt x="506" y="858"/>
                    </a:lnTo>
                    <a:lnTo>
                      <a:pt x="506" y="859"/>
                    </a:lnTo>
                    <a:lnTo>
                      <a:pt x="506" y="860"/>
                    </a:lnTo>
                    <a:lnTo>
                      <a:pt x="506" y="861"/>
                    </a:lnTo>
                    <a:lnTo>
                      <a:pt x="506" y="861"/>
                    </a:lnTo>
                    <a:lnTo>
                      <a:pt x="507" y="861"/>
                    </a:lnTo>
                    <a:lnTo>
                      <a:pt x="507" y="862"/>
                    </a:lnTo>
                    <a:lnTo>
                      <a:pt x="507" y="863"/>
                    </a:lnTo>
                    <a:lnTo>
                      <a:pt x="507" y="864"/>
                    </a:lnTo>
                    <a:lnTo>
                      <a:pt x="507" y="865"/>
                    </a:lnTo>
                    <a:lnTo>
                      <a:pt x="506" y="865"/>
                    </a:lnTo>
                    <a:lnTo>
                      <a:pt x="506" y="865"/>
                    </a:lnTo>
                    <a:lnTo>
                      <a:pt x="506" y="865"/>
                    </a:lnTo>
                    <a:lnTo>
                      <a:pt x="506" y="866"/>
                    </a:lnTo>
                    <a:lnTo>
                      <a:pt x="506" y="866"/>
                    </a:lnTo>
                    <a:lnTo>
                      <a:pt x="506" y="867"/>
                    </a:lnTo>
                    <a:lnTo>
                      <a:pt x="506" y="868"/>
                    </a:lnTo>
                    <a:lnTo>
                      <a:pt x="506" y="868"/>
                    </a:lnTo>
                    <a:lnTo>
                      <a:pt x="507" y="868"/>
                    </a:lnTo>
                    <a:lnTo>
                      <a:pt x="507" y="869"/>
                    </a:lnTo>
                    <a:lnTo>
                      <a:pt x="508" y="869"/>
                    </a:lnTo>
                    <a:lnTo>
                      <a:pt x="508" y="870"/>
                    </a:lnTo>
                    <a:lnTo>
                      <a:pt x="509" y="870"/>
                    </a:lnTo>
                    <a:lnTo>
                      <a:pt x="509" y="871"/>
                    </a:lnTo>
                    <a:lnTo>
                      <a:pt x="509" y="872"/>
                    </a:lnTo>
                    <a:lnTo>
                      <a:pt x="509" y="872"/>
                    </a:lnTo>
                    <a:lnTo>
                      <a:pt x="509" y="872"/>
                    </a:lnTo>
                    <a:lnTo>
                      <a:pt x="509" y="873"/>
                    </a:lnTo>
                    <a:lnTo>
                      <a:pt x="510" y="873"/>
                    </a:lnTo>
                    <a:lnTo>
                      <a:pt x="510" y="874"/>
                    </a:lnTo>
                    <a:lnTo>
                      <a:pt x="510" y="875"/>
                    </a:lnTo>
                    <a:lnTo>
                      <a:pt x="511" y="875"/>
                    </a:lnTo>
                    <a:lnTo>
                      <a:pt x="511" y="875"/>
                    </a:lnTo>
                    <a:lnTo>
                      <a:pt x="511" y="876"/>
                    </a:lnTo>
                    <a:lnTo>
                      <a:pt x="510" y="876"/>
                    </a:lnTo>
                    <a:lnTo>
                      <a:pt x="510" y="877"/>
                    </a:lnTo>
                    <a:lnTo>
                      <a:pt x="510" y="878"/>
                    </a:lnTo>
                    <a:lnTo>
                      <a:pt x="510" y="879"/>
                    </a:lnTo>
                    <a:lnTo>
                      <a:pt x="509" y="879"/>
                    </a:lnTo>
                    <a:lnTo>
                      <a:pt x="509" y="879"/>
                    </a:lnTo>
                    <a:lnTo>
                      <a:pt x="509" y="880"/>
                    </a:lnTo>
                    <a:lnTo>
                      <a:pt x="510" y="881"/>
                    </a:lnTo>
                    <a:lnTo>
                      <a:pt x="510" y="882"/>
                    </a:lnTo>
                    <a:lnTo>
                      <a:pt x="511" y="882"/>
                    </a:lnTo>
                    <a:lnTo>
                      <a:pt x="511" y="882"/>
                    </a:lnTo>
                    <a:lnTo>
                      <a:pt x="511" y="883"/>
                    </a:lnTo>
                    <a:lnTo>
                      <a:pt x="511" y="884"/>
                    </a:lnTo>
                    <a:lnTo>
                      <a:pt x="512" y="884"/>
                    </a:lnTo>
                    <a:lnTo>
                      <a:pt x="512" y="885"/>
                    </a:lnTo>
                    <a:lnTo>
                      <a:pt x="512" y="885"/>
                    </a:lnTo>
                    <a:lnTo>
                      <a:pt x="512" y="886"/>
                    </a:lnTo>
                    <a:lnTo>
                      <a:pt x="513" y="886"/>
                    </a:lnTo>
                    <a:lnTo>
                      <a:pt x="513" y="887"/>
                    </a:lnTo>
                    <a:lnTo>
                      <a:pt x="513" y="887"/>
                    </a:lnTo>
                    <a:lnTo>
                      <a:pt x="513" y="888"/>
                    </a:lnTo>
                    <a:lnTo>
                      <a:pt x="513" y="889"/>
                    </a:lnTo>
                    <a:lnTo>
                      <a:pt x="513" y="889"/>
                    </a:lnTo>
                    <a:lnTo>
                      <a:pt x="513" y="890"/>
                    </a:lnTo>
                    <a:lnTo>
                      <a:pt x="513" y="890"/>
                    </a:lnTo>
                    <a:lnTo>
                      <a:pt x="513" y="891"/>
                    </a:lnTo>
                    <a:lnTo>
                      <a:pt x="512" y="891"/>
                    </a:lnTo>
                    <a:lnTo>
                      <a:pt x="511" y="891"/>
                    </a:lnTo>
                    <a:lnTo>
                      <a:pt x="510" y="891"/>
                    </a:lnTo>
                    <a:lnTo>
                      <a:pt x="510" y="890"/>
                    </a:lnTo>
                    <a:lnTo>
                      <a:pt x="509" y="890"/>
                    </a:lnTo>
                    <a:lnTo>
                      <a:pt x="509" y="889"/>
                    </a:lnTo>
                    <a:lnTo>
                      <a:pt x="508" y="889"/>
                    </a:lnTo>
                    <a:lnTo>
                      <a:pt x="507" y="888"/>
                    </a:lnTo>
                    <a:lnTo>
                      <a:pt x="506" y="885"/>
                    </a:lnTo>
                    <a:lnTo>
                      <a:pt x="506" y="885"/>
                    </a:lnTo>
                    <a:lnTo>
                      <a:pt x="504" y="885"/>
                    </a:lnTo>
                    <a:lnTo>
                      <a:pt x="503" y="885"/>
                    </a:lnTo>
                    <a:lnTo>
                      <a:pt x="501" y="884"/>
                    </a:lnTo>
                    <a:lnTo>
                      <a:pt x="500" y="882"/>
                    </a:lnTo>
                    <a:lnTo>
                      <a:pt x="499" y="881"/>
                    </a:lnTo>
                    <a:lnTo>
                      <a:pt x="498" y="880"/>
                    </a:lnTo>
                    <a:lnTo>
                      <a:pt x="497" y="880"/>
                    </a:lnTo>
                    <a:lnTo>
                      <a:pt x="496" y="881"/>
                    </a:lnTo>
                    <a:lnTo>
                      <a:pt x="495" y="882"/>
                    </a:lnTo>
                    <a:lnTo>
                      <a:pt x="495" y="883"/>
                    </a:lnTo>
                    <a:lnTo>
                      <a:pt x="494" y="884"/>
                    </a:lnTo>
                    <a:lnTo>
                      <a:pt x="492" y="884"/>
                    </a:lnTo>
                    <a:lnTo>
                      <a:pt x="492" y="883"/>
                    </a:lnTo>
                    <a:lnTo>
                      <a:pt x="492" y="882"/>
                    </a:lnTo>
                    <a:lnTo>
                      <a:pt x="492" y="882"/>
                    </a:lnTo>
                    <a:lnTo>
                      <a:pt x="491" y="881"/>
                    </a:lnTo>
                    <a:lnTo>
                      <a:pt x="490" y="881"/>
                    </a:lnTo>
                    <a:lnTo>
                      <a:pt x="488" y="882"/>
                    </a:lnTo>
                    <a:lnTo>
                      <a:pt x="488" y="882"/>
                    </a:lnTo>
                    <a:lnTo>
                      <a:pt x="487" y="882"/>
                    </a:lnTo>
                    <a:lnTo>
                      <a:pt x="486" y="881"/>
                    </a:lnTo>
                    <a:lnTo>
                      <a:pt x="485" y="880"/>
                    </a:lnTo>
                    <a:lnTo>
                      <a:pt x="484" y="879"/>
                    </a:lnTo>
                    <a:lnTo>
                      <a:pt x="484" y="878"/>
                    </a:lnTo>
                    <a:lnTo>
                      <a:pt x="484" y="877"/>
                    </a:lnTo>
                    <a:lnTo>
                      <a:pt x="482" y="877"/>
                    </a:lnTo>
                    <a:lnTo>
                      <a:pt x="481" y="877"/>
                    </a:lnTo>
                    <a:lnTo>
                      <a:pt x="479" y="876"/>
                    </a:lnTo>
                    <a:lnTo>
                      <a:pt x="478" y="876"/>
                    </a:lnTo>
                    <a:lnTo>
                      <a:pt x="478" y="875"/>
                    </a:lnTo>
                    <a:lnTo>
                      <a:pt x="478" y="875"/>
                    </a:lnTo>
                    <a:lnTo>
                      <a:pt x="477" y="874"/>
                    </a:lnTo>
                    <a:lnTo>
                      <a:pt x="477" y="873"/>
                    </a:lnTo>
                    <a:lnTo>
                      <a:pt x="475" y="872"/>
                    </a:lnTo>
                    <a:lnTo>
                      <a:pt x="474" y="872"/>
                    </a:lnTo>
                    <a:lnTo>
                      <a:pt x="471" y="872"/>
                    </a:lnTo>
                    <a:lnTo>
                      <a:pt x="471" y="871"/>
                    </a:lnTo>
                    <a:lnTo>
                      <a:pt x="469" y="871"/>
                    </a:lnTo>
                    <a:lnTo>
                      <a:pt x="468" y="871"/>
                    </a:lnTo>
                    <a:lnTo>
                      <a:pt x="466" y="871"/>
                    </a:lnTo>
                    <a:lnTo>
                      <a:pt x="465" y="871"/>
                    </a:lnTo>
                    <a:lnTo>
                      <a:pt x="464" y="872"/>
                    </a:lnTo>
                    <a:lnTo>
                      <a:pt x="464" y="872"/>
                    </a:lnTo>
                    <a:lnTo>
                      <a:pt x="463" y="873"/>
                    </a:lnTo>
                    <a:lnTo>
                      <a:pt x="461" y="874"/>
                    </a:lnTo>
                    <a:lnTo>
                      <a:pt x="461" y="874"/>
                    </a:lnTo>
                    <a:lnTo>
                      <a:pt x="460" y="873"/>
                    </a:lnTo>
                    <a:lnTo>
                      <a:pt x="459" y="872"/>
                    </a:lnTo>
                    <a:lnTo>
                      <a:pt x="459" y="872"/>
                    </a:lnTo>
                    <a:lnTo>
                      <a:pt x="458" y="872"/>
                    </a:lnTo>
                    <a:lnTo>
                      <a:pt x="458" y="871"/>
                    </a:lnTo>
                    <a:lnTo>
                      <a:pt x="457" y="870"/>
                    </a:lnTo>
                    <a:lnTo>
                      <a:pt x="457" y="869"/>
                    </a:lnTo>
                    <a:lnTo>
                      <a:pt x="457" y="868"/>
                    </a:lnTo>
                    <a:lnTo>
                      <a:pt x="455" y="868"/>
                    </a:lnTo>
                    <a:lnTo>
                      <a:pt x="454" y="867"/>
                    </a:lnTo>
                    <a:lnTo>
                      <a:pt x="453" y="867"/>
                    </a:lnTo>
                    <a:lnTo>
                      <a:pt x="452" y="867"/>
                    </a:lnTo>
                    <a:lnTo>
                      <a:pt x="451" y="867"/>
                    </a:lnTo>
                    <a:lnTo>
                      <a:pt x="451" y="868"/>
                    </a:lnTo>
                    <a:lnTo>
                      <a:pt x="450" y="868"/>
                    </a:lnTo>
                    <a:lnTo>
                      <a:pt x="449" y="869"/>
                    </a:lnTo>
                    <a:lnTo>
                      <a:pt x="448" y="870"/>
                    </a:lnTo>
                    <a:lnTo>
                      <a:pt x="447" y="870"/>
                    </a:lnTo>
                    <a:lnTo>
                      <a:pt x="447" y="871"/>
                    </a:lnTo>
                    <a:lnTo>
                      <a:pt x="447" y="872"/>
                    </a:lnTo>
                    <a:lnTo>
                      <a:pt x="446" y="874"/>
                    </a:lnTo>
                    <a:lnTo>
                      <a:pt x="445" y="874"/>
                    </a:lnTo>
                    <a:lnTo>
                      <a:pt x="444" y="874"/>
                    </a:lnTo>
                    <a:lnTo>
                      <a:pt x="443" y="872"/>
                    </a:lnTo>
                    <a:lnTo>
                      <a:pt x="442" y="872"/>
                    </a:lnTo>
                    <a:lnTo>
                      <a:pt x="440" y="872"/>
                    </a:lnTo>
                    <a:lnTo>
                      <a:pt x="440" y="872"/>
                    </a:lnTo>
                    <a:lnTo>
                      <a:pt x="439" y="873"/>
                    </a:lnTo>
                    <a:lnTo>
                      <a:pt x="438" y="873"/>
                    </a:lnTo>
                    <a:lnTo>
                      <a:pt x="437" y="874"/>
                    </a:lnTo>
                    <a:lnTo>
                      <a:pt x="437" y="875"/>
                    </a:lnTo>
                    <a:lnTo>
                      <a:pt x="436" y="875"/>
                    </a:lnTo>
                    <a:lnTo>
                      <a:pt x="435" y="875"/>
                    </a:lnTo>
                    <a:lnTo>
                      <a:pt x="434" y="875"/>
                    </a:lnTo>
                    <a:lnTo>
                      <a:pt x="433" y="874"/>
                    </a:lnTo>
                    <a:lnTo>
                      <a:pt x="433" y="872"/>
                    </a:lnTo>
                    <a:lnTo>
                      <a:pt x="432" y="872"/>
                    </a:lnTo>
                    <a:lnTo>
                      <a:pt x="431" y="872"/>
                    </a:lnTo>
                    <a:lnTo>
                      <a:pt x="432" y="870"/>
                    </a:lnTo>
                    <a:lnTo>
                      <a:pt x="432" y="869"/>
                    </a:lnTo>
                    <a:lnTo>
                      <a:pt x="431" y="868"/>
                    </a:lnTo>
                    <a:lnTo>
                      <a:pt x="431" y="868"/>
                    </a:lnTo>
                    <a:lnTo>
                      <a:pt x="430" y="867"/>
                    </a:lnTo>
                    <a:lnTo>
                      <a:pt x="430" y="868"/>
                    </a:lnTo>
                    <a:lnTo>
                      <a:pt x="429" y="868"/>
                    </a:lnTo>
                    <a:lnTo>
                      <a:pt x="428" y="868"/>
                    </a:lnTo>
                    <a:lnTo>
                      <a:pt x="427" y="867"/>
                    </a:lnTo>
                    <a:lnTo>
                      <a:pt x="427" y="867"/>
                    </a:lnTo>
                    <a:lnTo>
                      <a:pt x="425" y="865"/>
                    </a:lnTo>
                    <a:lnTo>
                      <a:pt x="424" y="865"/>
                    </a:lnTo>
                    <a:lnTo>
                      <a:pt x="423" y="865"/>
                    </a:lnTo>
                    <a:lnTo>
                      <a:pt x="423" y="865"/>
                    </a:lnTo>
                    <a:lnTo>
                      <a:pt x="422" y="866"/>
                    </a:lnTo>
                    <a:lnTo>
                      <a:pt x="421" y="866"/>
                    </a:lnTo>
                    <a:lnTo>
                      <a:pt x="420" y="867"/>
                    </a:lnTo>
                    <a:lnTo>
                      <a:pt x="420" y="867"/>
                    </a:lnTo>
                    <a:lnTo>
                      <a:pt x="419" y="868"/>
                    </a:lnTo>
                    <a:lnTo>
                      <a:pt x="418" y="868"/>
                    </a:lnTo>
                    <a:lnTo>
                      <a:pt x="416" y="869"/>
                    </a:lnTo>
                    <a:lnTo>
                      <a:pt x="416" y="869"/>
                    </a:lnTo>
                    <a:lnTo>
                      <a:pt x="415" y="869"/>
                    </a:lnTo>
                    <a:lnTo>
                      <a:pt x="414" y="870"/>
                    </a:lnTo>
                    <a:lnTo>
                      <a:pt x="414" y="871"/>
                    </a:lnTo>
                    <a:lnTo>
                      <a:pt x="413" y="872"/>
                    </a:lnTo>
                    <a:lnTo>
                      <a:pt x="413" y="873"/>
                    </a:lnTo>
                    <a:lnTo>
                      <a:pt x="413" y="874"/>
                    </a:lnTo>
                    <a:lnTo>
                      <a:pt x="413" y="875"/>
                    </a:lnTo>
                    <a:lnTo>
                      <a:pt x="411" y="875"/>
                    </a:lnTo>
                    <a:lnTo>
                      <a:pt x="410" y="876"/>
                    </a:lnTo>
                    <a:lnTo>
                      <a:pt x="409" y="876"/>
                    </a:lnTo>
                    <a:lnTo>
                      <a:pt x="409" y="877"/>
                    </a:lnTo>
                    <a:lnTo>
                      <a:pt x="409" y="877"/>
                    </a:lnTo>
                    <a:lnTo>
                      <a:pt x="408" y="877"/>
                    </a:lnTo>
                    <a:lnTo>
                      <a:pt x="407" y="877"/>
                    </a:lnTo>
                    <a:lnTo>
                      <a:pt x="406" y="876"/>
                    </a:lnTo>
                    <a:lnTo>
                      <a:pt x="406" y="875"/>
                    </a:lnTo>
                    <a:lnTo>
                      <a:pt x="406" y="873"/>
                    </a:lnTo>
                    <a:lnTo>
                      <a:pt x="406" y="872"/>
                    </a:lnTo>
                    <a:lnTo>
                      <a:pt x="405" y="872"/>
                    </a:lnTo>
                    <a:lnTo>
                      <a:pt x="404" y="872"/>
                    </a:lnTo>
                    <a:lnTo>
                      <a:pt x="403" y="872"/>
                    </a:lnTo>
                    <a:lnTo>
                      <a:pt x="402" y="871"/>
                    </a:lnTo>
                    <a:lnTo>
                      <a:pt x="402" y="870"/>
                    </a:lnTo>
                    <a:lnTo>
                      <a:pt x="401" y="870"/>
                    </a:lnTo>
                    <a:lnTo>
                      <a:pt x="400" y="869"/>
                    </a:lnTo>
                    <a:lnTo>
                      <a:pt x="399" y="869"/>
                    </a:lnTo>
                    <a:lnTo>
                      <a:pt x="399" y="870"/>
                    </a:lnTo>
                    <a:lnTo>
                      <a:pt x="398" y="871"/>
                    </a:lnTo>
                    <a:lnTo>
                      <a:pt x="396" y="872"/>
                    </a:lnTo>
                    <a:lnTo>
                      <a:pt x="396" y="873"/>
                    </a:lnTo>
                    <a:lnTo>
                      <a:pt x="395" y="874"/>
                    </a:lnTo>
                    <a:lnTo>
                      <a:pt x="393" y="874"/>
                    </a:lnTo>
                    <a:lnTo>
                      <a:pt x="392" y="874"/>
                    </a:lnTo>
                    <a:lnTo>
                      <a:pt x="392" y="872"/>
                    </a:lnTo>
                    <a:lnTo>
                      <a:pt x="391" y="871"/>
                    </a:lnTo>
                    <a:lnTo>
                      <a:pt x="391" y="870"/>
                    </a:lnTo>
                    <a:lnTo>
                      <a:pt x="390" y="870"/>
                    </a:lnTo>
                    <a:lnTo>
                      <a:pt x="389" y="871"/>
                    </a:lnTo>
                    <a:lnTo>
                      <a:pt x="389" y="870"/>
                    </a:lnTo>
                    <a:lnTo>
                      <a:pt x="387" y="872"/>
                    </a:lnTo>
                    <a:lnTo>
                      <a:pt x="386" y="872"/>
                    </a:lnTo>
                    <a:lnTo>
                      <a:pt x="385" y="872"/>
                    </a:lnTo>
                    <a:lnTo>
                      <a:pt x="385" y="872"/>
                    </a:lnTo>
                    <a:lnTo>
                      <a:pt x="383" y="872"/>
                    </a:lnTo>
                    <a:lnTo>
                      <a:pt x="382" y="872"/>
                    </a:lnTo>
                    <a:lnTo>
                      <a:pt x="382" y="872"/>
                    </a:lnTo>
                    <a:lnTo>
                      <a:pt x="382" y="871"/>
                    </a:lnTo>
                    <a:lnTo>
                      <a:pt x="382" y="871"/>
                    </a:lnTo>
                    <a:lnTo>
                      <a:pt x="380" y="871"/>
                    </a:lnTo>
                    <a:lnTo>
                      <a:pt x="379" y="870"/>
                    </a:lnTo>
                    <a:lnTo>
                      <a:pt x="378" y="869"/>
                    </a:lnTo>
                    <a:lnTo>
                      <a:pt x="378" y="869"/>
                    </a:lnTo>
                    <a:lnTo>
                      <a:pt x="378" y="870"/>
                    </a:lnTo>
                    <a:lnTo>
                      <a:pt x="377" y="870"/>
                    </a:lnTo>
                    <a:lnTo>
                      <a:pt x="376" y="872"/>
                    </a:lnTo>
                    <a:lnTo>
                      <a:pt x="376" y="872"/>
                    </a:lnTo>
                    <a:lnTo>
                      <a:pt x="376" y="873"/>
                    </a:lnTo>
                    <a:lnTo>
                      <a:pt x="377" y="874"/>
                    </a:lnTo>
                    <a:lnTo>
                      <a:pt x="377" y="875"/>
                    </a:lnTo>
                    <a:lnTo>
                      <a:pt x="376" y="876"/>
                    </a:lnTo>
                    <a:lnTo>
                      <a:pt x="375" y="876"/>
                    </a:lnTo>
                    <a:lnTo>
                      <a:pt x="375" y="876"/>
                    </a:lnTo>
                    <a:lnTo>
                      <a:pt x="372" y="875"/>
                    </a:lnTo>
                    <a:lnTo>
                      <a:pt x="371" y="875"/>
                    </a:lnTo>
                    <a:lnTo>
                      <a:pt x="371" y="875"/>
                    </a:lnTo>
                    <a:lnTo>
                      <a:pt x="370" y="875"/>
                    </a:lnTo>
                    <a:lnTo>
                      <a:pt x="369" y="875"/>
                    </a:lnTo>
                    <a:lnTo>
                      <a:pt x="368" y="876"/>
                    </a:lnTo>
                    <a:lnTo>
                      <a:pt x="367" y="875"/>
                    </a:lnTo>
                    <a:lnTo>
                      <a:pt x="366" y="875"/>
                    </a:lnTo>
                    <a:lnTo>
                      <a:pt x="366" y="874"/>
                    </a:lnTo>
                    <a:lnTo>
                      <a:pt x="367" y="872"/>
                    </a:lnTo>
                    <a:lnTo>
                      <a:pt x="366" y="872"/>
                    </a:lnTo>
                    <a:lnTo>
                      <a:pt x="366" y="871"/>
                    </a:lnTo>
                    <a:lnTo>
                      <a:pt x="365" y="870"/>
                    </a:lnTo>
                    <a:lnTo>
                      <a:pt x="365" y="869"/>
                    </a:lnTo>
                    <a:lnTo>
                      <a:pt x="365" y="870"/>
                    </a:lnTo>
                    <a:lnTo>
                      <a:pt x="365" y="871"/>
                    </a:lnTo>
                    <a:lnTo>
                      <a:pt x="365" y="871"/>
                    </a:lnTo>
                    <a:lnTo>
                      <a:pt x="365" y="872"/>
                    </a:lnTo>
                    <a:lnTo>
                      <a:pt x="365" y="872"/>
                    </a:lnTo>
                    <a:lnTo>
                      <a:pt x="363" y="872"/>
                    </a:lnTo>
                    <a:lnTo>
                      <a:pt x="361" y="871"/>
                    </a:lnTo>
                    <a:lnTo>
                      <a:pt x="361" y="870"/>
                    </a:lnTo>
                    <a:lnTo>
                      <a:pt x="360" y="870"/>
                    </a:lnTo>
                    <a:lnTo>
                      <a:pt x="359" y="869"/>
                    </a:lnTo>
                    <a:lnTo>
                      <a:pt x="358" y="868"/>
                    </a:lnTo>
                    <a:lnTo>
                      <a:pt x="358" y="867"/>
                    </a:lnTo>
                    <a:lnTo>
                      <a:pt x="357" y="868"/>
                    </a:lnTo>
                    <a:lnTo>
                      <a:pt x="356" y="868"/>
                    </a:lnTo>
                    <a:lnTo>
                      <a:pt x="355" y="868"/>
                    </a:lnTo>
                    <a:lnTo>
                      <a:pt x="354" y="868"/>
                    </a:lnTo>
                    <a:lnTo>
                      <a:pt x="354" y="868"/>
                    </a:lnTo>
                    <a:lnTo>
                      <a:pt x="353" y="868"/>
                    </a:lnTo>
                    <a:lnTo>
                      <a:pt x="352" y="868"/>
                    </a:lnTo>
                    <a:lnTo>
                      <a:pt x="351" y="868"/>
                    </a:lnTo>
                    <a:lnTo>
                      <a:pt x="352" y="868"/>
                    </a:lnTo>
                    <a:lnTo>
                      <a:pt x="352" y="867"/>
                    </a:lnTo>
                    <a:lnTo>
                      <a:pt x="351" y="867"/>
                    </a:lnTo>
                    <a:lnTo>
                      <a:pt x="351" y="866"/>
                    </a:lnTo>
                    <a:lnTo>
                      <a:pt x="351" y="865"/>
                    </a:lnTo>
                    <a:lnTo>
                      <a:pt x="351" y="864"/>
                    </a:lnTo>
                    <a:lnTo>
                      <a:pt x="350" y="863"/>
                    </a:lnTo>
                    <a:lnTo>
                      <a:pt x="349" y="863"/>
                    </a:lnTo>
                    <a:lnTo>
                      <a:pt x="347" y="864"/>
                    </a:lnTo>
                    <a:lnTo>
                      <a:pt x="347" y="864"/>
                    </a:lnTo>
                    <a:lnTo>
                      <a:pt x="345" y="865"/>
                    </a:lnTo>
                    <a:lnTo>
                      <a:pt x="344" y="865"/>
                    </a:lnTo>
                    <a:lnTo>
                      <a:pt x="343" y="864"/>
                    </a:lnTo>
                    <a:lnTo>
                      <a:pt x="342" y="863"/>
                    </a:lnTo>
                    <a:lnTo>
                      <a:pt x="341" y="861"/>
                    </a:lnTo>
                    <a:lnTo>
                      <a:pt x="341" y="861"/>
                    </a:lnTo>
                    <a:lnTo>
                      <a:pt x="340" y="861"/>
                    </a:lnTo>
                    <a:lnTo>
                      <a:pt x="340" y="861"/>
                    </a:lnTo>
                    <a:lnTo>
                      <a:pt x="339" y="861"/>
                    </a:lnTo>
                    <a:lnTo>
                      <a:pt x="338" y="862"/>
                    </a:lnTo>
                    <a:lnTo>
                      <a:pt x="337" y="862"/>
                    </a:lnTo>
                    <a:lnTo>
                      <a:pt x="335" y="863"/>
                    </a:lnTo>
                    <a:lnTo>
                      <a:pt x="333" y="862"/>
                    </a:lnTo>
                    <a:lnTo>
                      <a:pt x="333" y="861"/>
                    </a:lnTo>
                    <a:lnTo>
                      <a:pt x="332" y="861"/>
                    </a:lnTo>
                    <a:lnTo>
                      <a:pt x="333" y="860"/>
                    </a:lnTo>
                    <a:lnTo>
                      <a:pt x="333" y="859"/>
                    </a:lnTo>
                    <a:lnTo>
                      <a:pt x="332" y="859"/>
                    </a:lnTo>
                    <a:lnTo>
                      <a:pt x="331" y="858"/>
                    </a:lnTo>
                    <a:lnTo>
                      <a:pt x="330" y="858"/>
                    </a:lnTo>
                    <a:lnTo>
                      <a:pt x="330" y="858"/>
                    </a:lnTo>
                    <a:lnTo>
                      <a:pt x="329" y="858"/>
                    </a:lnTo>
                    <a:lnTo>
                      <a:pt x="327" y="858"/>
                    </a:lnTo>
                    <a:lnTo>
                      <a:pt x="327" y="858"/>
                    </a:lnTo>
                    <a:lnTo>
                      <a:pt x="326" y="858"/>
                    </a:lnTo>
                    <a:lnTo>
                      <a:pt x="325" y="859"/>
                    </a:lnTo>
                    <a:lnTo>
                      <a:pt x="325" y="861"/>
                    </a:lnTo>
                    <a:lnTo>
                      <a:pt x="325" y="861"/>
                    </a:lnTo>
                    <a:lnTo>
                      <a:pt x="324" y="862"/>
                    </a:lnTo>
                    <a:lnTo>
                      <a:pt x="324" y="863"/>
                    </a:lnTo>
                    <a:lnTo>
                      <a:pt x="325" y="864"/>
                    </a:lnTo>
                    <a:lnTo>
                      <a:pt x="323" y="866"/>
                    </a:lnTo>
                    <a:lnTo>
                      <a:pt x="322" y="867"/>
                    </a:lnTo>
                    <a:lnTo>
                      <a:pt x="321" y="867"/>
                    </a:lnTo>
                    <a:lnTo>
                      <a:pt x="320" y="867"/>
                    </a:lnTo>
                    <a:lnTo>
                      <a:pt x="319" y="866"/>
                    </a:lnTo>
                    <a:lnTo>
                      <a:pt x="318" y="865"/>
                    </a:lnTo>
                    <a:lnTo>
                      <a:pt x="317" y="865"/>
                    </a:lnTo>
                    <a:lnTo>
                      <a:pt x="316" y="866"/>
                    </a:lnTo>
                    <a:lnTo>
                      <a:pt x="316" y="866"/>
                    </a:lnTo>
                    <a:lnTo>
                      <a:pt x="314" y="865"/>
                    </a:lnTo>
                    <a:lnTo>
                      <a:pt x="313" y="866"/>
                    </a:lnTo>
                    <a:lnTo>
                      <a:pt x="313" y="868"/>
                    </a:lnTo>
                    <a:lnTo>
                      <a:pt x="312" y="868"/>
                    </a:lnTo>
                    <a:lnTo>
                      <a:pt x="311" y="868"/>
                    </a:lnTo>
                    <a:lnTo>
                      <a:pt x="310" y="868"/>
                    </a:lnTo>
                    <a:lnTo>
                      <a:pt x="309" y="868"/>
                    </a:lnTo>
                    <a:lnTo>
                      <a:pt x="309" y="870"/>
                    </a:lnTo>
                    <a:lnTo>
                      <a:pt x="309" y="871"/>
                    </a:lnTo>
                    <a:lnTo>
                      <a:pt x="309" y="871"/>
                    </a:lnTo>
                    <a:lnTo>
                      <a:pt x="308" y="872"/>
                    </a:lnTo>
                    <a:lnTo>
                      <a:pt x="305" y="872"/>
                    </a:lnTo>
                    <a:lnTo>
                      <a:pt x="304" y="872"/>
                    </a:lnTo>
                    <a:lnTo>
                      <a:pt x="303" y="873"/>
                    </a:lnTo>
                    <a:lnTo>
                      <a:pt x="303" y="874"/>
                    </a:lnTo>
                    <a:lnTo>
                      <a:pt x="303" y="874"/>
                    </a:lnTo>
                    <a:lnTo>
                      <a:pt x="303" y="875"/>
                    </a:lnTo>
                    <a:lnTo>
                      <a:pt x="302" y="875"/>
                    </a:lnTo>
                    <a:lnTo>
                      <a:pt x="303" y="875"/>
                    </a:lnTo>
                    <a:lnTo>
                      <a:pt x="304" y="875"/>
                    </a:lnTo>
                    <a:lnTo>
                      <a:pt x="304" y="876"/>
                    </a:lnTo>
                    <a:lnTo>
                      <a:pt x="303" y="877"/>
                    </a:lnTo>
                    <a:lnTo>
                      <a:pt x="303" y="877"/>
                    </a:lnTo>
                    <a:lnTo>
                      <a:pt x="301" y="877"/>
                    </a:lnTo>
                    <a:lnTo>
                      <a:pt x="299" y="876"/>
                    </a:lnTo>
                    <a:lnTo>
                      <a:pt x="299" y="875"/>
                    </a:lnTo>
                    <a:lnTo>
                      <a:pt x="299" y="875"/>
                    </a:lnTo>
                    <a:lnTo>
                      <a:pt x="299" y="874"/>
                    </a:lnTo>
                    <a:lnTo>
                      <a:pt x="299" y="873"/>
                    </a:lnTo>
                    <a:lnTo>
                      <a:pt x="296" y="872"/>
                    </a:lnTo>
                    <a:lnTo>
                      <a:pt x="296" y="872"/>
                    </a:lnTo>
                    <a:lnTo>
                      <a:pt x="296" y="872"/>
                    </a:lnTo>
                    <a:lnTo>
                      <a:pt x="294" y="873"/>
                    </a:lnTo>
                    <a:lnTo>
                      <a:pt x="293" y="873"/>
                    </a:lnTo>
                    <a:lnTo>
                      <a:pt x="292" y="873"/>
                    </a:lnTo>
                    <a:lnTo>
                      <a:pt x="292" y="874"/>
                    </a:lnTo>
                    <a:lnTo>
                      <a:pt x="290" y="875"/>
                    </a:lnTo>
                    <a:lnTo>
                      <a:pt x="289" y="875"/>
                    </a:lnTo>
                    <a:lnTo>
                      <a:pt x="289" y="875"/>
                    </a:lnTo>
                    <a:lnTo>
                      <a:pt x="288" y="875"/>
                    </a:lnTo>
                    <a:lnTo>
                      <a:pt x="287" y="876"/>
                    </a:lnTo>
                    <a:lnTo>
                      <a:pt x="286" y="875"/>
                    </a:lnTo>
                    <a:lnTo>
                      <a:pt x="285" y="875"/>
                    </a:lnTo>
                    <a:lnTo>
                      <a:pt x="285" y="876"/>
                    </a:lnTo>
                    <a:lnTo>
                      <a:pt x="284" y="876"/>
                    </a:lnTo>
                    <a:lnTo>
                      <a:pt x="284" y="877"/>
                    </a:lnTo>
                    <a:lnTo>
                      <a:pt x="283" y="877"/>
                    </a:lnTo>
                    <a:lnTo>
                      <a:pt x="282" y="878"/>
                    </a:lnTo>
                    <a:lnTo>
                      <a:pt x="282" y="878"/>
                    </a:lnTo>
                    <a:lnTo>
                      <a:pt x="281" y="878"/>
                    </a:lnTo>
                    <a:lnTo>
                      <a:pt x="279" y="879"/>
                    </a:lnTo>
                    <a:lnTo>
                      <a:pt x="278" y="879"/>
                    </a:lnTo>
                    <a:lnTo>
                      <a:pt x="278" y="879"/>
                    </a:lnTo>
                    <a:lnTo>
                      <a:pt x="278" y="879"/>
                    </a:lnTo>
                    <a:lnTo>
                      <a:pt x="277" y="878"/>
                    </a:lnTo>
                    <a:lnTo>
                      <a:pt x="276" y="878"/>
                    </a:lnTo>
                    <a:lnTo>
                      <a:pt x="274" y="878"/>
                    </a:lnTo>
                    <a:lnTo>
                      <a:pt x="273" y="878"/>
                    </a:lnTo>
                    <a:lnTo>
                      <a:pt x="272" y="878"/>
                    </a:lnTo>
                    <a:lnTo>
                      <a:pt x="272" y="878"/>
                    </a:lnTo>
                    <a:lnTo>
                      <a:pt x="272" y="879"/>
                    </a:lnTo>
                    <a:lnTo>
                      <a:pt x="272" y="879"/>
                    </a:lnTo>
                    <a:lnTo>
                      <a:pt x="271" y="881"/>
                    </a:lnTo>
                    <a:lnTo>
                      <a:pt x="270" y="881"/>
                    </a:lnTo>
                    <a:lnTo>
                      <a:pt x="270" y="880"/>
                    </a:lnTo>
                    <a:lnTo>
                      <a:pt x="269" y="880"/>
                    </a:lnTo>
                    <a:lnTo>
                      <a:pt x="268" y="881"/>
                    </a:lnTo>
                    <a:lnTo>
                      <a:pt x="267" y="882"/>
                    </a:lnTo>
                    <a:lnTo>
                      <a:pt x="265" y="881"/>
                    </a:lnTo>
                    <a:lnTo>
                      <a:pt x="265" y="880"/>
                    </a:lnTo>
                    <a:lnTo>
                      <a:pt x="264" y="880"/>
                    </a:lnTo>
                    <a:lnTo>
                      <a:pt x="263" y="880"/>
                    </a:lnTo>
                    <a:lnTo>
                      <a:pt x="261" y="879"/>
                    </a:lnTo>
                    <a:lnTo>
                      <a:pt x="260" y="878"/>
                    </a:lnTo>
                    <a:lnTo>
                      <a:pt x="259" y="877"/>
                    </a:lnTo>
                    <a:lnTo>
                      <a:pt x="259" y="876"/>
                    </a:lnTo>
                    <a:lnTo>
                      <a:pt x="259" y="875"/>
                    </a:lnTo>
                    <a:lnTo>
                      <a:pt x="260" y="875"/>
                    </a:lnTo>
                    <a:lnTo>
                      <a:pt x="261" y="875"/>
                    </a:lnTo>
                    <a:lnTo>
                      <a:pt x="262" y="875"/>
                    </a:lnTo>
                    <a:lnTo>
                      <a:pt x="262" y="874"/>
                    </a:lnTo>
                    <a:lnTo>
                      <a:pt x="261" y="873"/>
                    </a:lnTo>
                    <a:lnTo>
                      <a:pt x="261" y="872"/>
                    </a:lnTo>
                    <a:lnTo>
                      <a:pt x="260" y="872"/>
                    </a:lnTo>
                    <a:lnTo>
                      <a:pt x="259" y="873"/>
                    </a:lnTo>
                    <a:lnTo>
                      <a:pt x="258" y="874"/>
                    </a:lnTo>
                    <a:lnTo>
                      <a:pt x="258" y="874"/>
                    </a:lnTo>
                    <a:lnTo>
                      <a:pt x="256" y="875"/>
                    </a:lnTo>
                    <a:lnTo>
                      <a:pt x="255" y="875"/>
                    </a:lnTo>
                    <a:lnTo>
                      <a:pt x="254" y="875"/>
                    </a:lnTo>
                    <a:lnTo>
                      <a:pt x="254" y="874"/>
                    </a:lnTo>
                    <a:lnTo>
                      <a:pt x="254" y="873"/>
                    </a:lnTo>
                    <a:lnTo>
                      <a:pt x="253" y="872"/>
                    </a:lnTo>
                    <a:lnTo>
                      <a:pt x="252" y="871"/>
                    </a:lnTo>
                    <a:lnTo>
                      <a:pt x="251" y="871"/>
                    </a:lnTo>
                    <a:lnTo>
                      <a:pt x="251" y="870"/>
                    </a:lnTo>
                    <a:lnTo>
                      <a:pt x="250" y="869"/>
                    </a:lnTo>
                    <a:lnTo>
                      <a:pt x="250" y="868"/>
                    </a:lnTo>
                    <a:lnTo>
                      <a:pt x="249" y="868"/>
                    </a:lnTo>
                    <a:lnTo>
                      <a:pt x="248" y="868"/>
                    </a:lnTo>
                    <a:lnTo>
                      <a:pt x="248" y="866"/>
                    </a:lnTo>
                    <a:lnTo>
                      <a:pt x="248" y="865"/>
                    </a:lnTo>
                    <a:lnTo>
                      <a:pt x="249" y="865"/>
                    </a:lnTo>
                    <a:lnTo>
                      <a:pt x="249" y="864"/>
                    </a:lnTo>
                    <a:lnTo>
                      <a:pt x="249" y="863"/>
                    </a:lnTo>
                    <a:lnTo>
                      <a:pt x="250" y="863"/>
                    </a:lnTo>
                    <a:lnTo>
                      <a:pt x="251" y="864"/>
                    </a:lnTo>
                    <a:lnTo>
                      <a:pt x="251" y="863"/>
                    </a:lnTo>
                    <a:lnTo>
                      <a:pt x="251" y="862"/>
                    </a:lnTo>
                    <a:lnTo>
                      <a:pt x="251" y="861"/>
                    </a:lnTo>
                    <a:lnTo>
                      <a:pt x="251" y="861"/>
                    </a:lnTo>
                    <a:lnTo>
                      <a:pt x="252" y="861"/>
                    </a:lnTo>
                    <a:lnTo>
                      <a:pt x="253" y="862"/>
                    </a:lnTo>
                    <a:lnTo>
                      <a:pt x="254" y="861"/>
                    </a:lnTo>
                    <a:lnTo>
                      <a:pt x="253" y="861"/>
                    </a:lnTo>
                    <a:lnTo>
                      <a:pt x="254" y="861"/>
                    </a:lnTo>
                    <a:lnTo>
                      <a:pt x="254" y="861"/>
                    </a:lnTo>
                    <a:lnTo>
                      <a:pt x="254" y="862"/>
                    </a:lnTo>
                    <a:lnTo>
                      <a:pt x="255" y="862"/>
                    </a:lnTo>
                    <a:lnTo>
                      <a:pt x="255" y="861"/>
                    </a:lnTo>
                    <a:lnTo>
                      <a:pt x="254" y="861"/>
                    </a:lnTo>
                    <a:lnTo>
                      <a:pt x="255" y="860"/>
                    </a:lnTo>
                    <a:lnTo>
                      <a:pt x="256" y="860"/>
                    </a:lnTo>
                    <a:lnTo>
                      <a:pt x="256" y="859"/>
                    </a:lnTo>
                    <a:lnTo>
                      <a:pt x="256" y="858"/>
                    </a:lnTo>
                    <a:lnTo>
                      <a:pt x="256" y="858"/>
                    </a:lnTo>
                    <a:lnTo>
                      <a:pt x="257" y="858"/>
                    </a:lnTo>
                    <a:lnTo>
                      <a:pt x="257" y="857"/>
                    </a:lnTo>
                    <a:lnTo>
                      <a:pt x="256" y="857"/>
                    </a:lnTo>
                    <a:lnTo>
                      <a:pt x="254" y="857"/>
                    </a:lnTo>
                    <a:lnTo>
                      <a:pt x="254" y="856"/>
                    </a:lnTo>
                    <a:lnTo>
                      <a:pt x="253" y="856"/>
                    </a:lnTo>
                    <a:lnTo>
                      <a:pt x="253" y="854"/>
                    </a:lnTo>
                    <a:lnTo>
                      <a:pt x="254" y="854"/>
                    </a:lnTo>
                    <a:lnTo>
                      <a:pt x="254" y="854"/>
                    </a:lnTo>
                    <a:lnTo>
                      <a:pt x="254" y="853"/>
                    </a:lnTo>
                    <a:lnTo>
                      <a:pt x="254" y="851"/>
                    </a:lnTo>
                    <a:lnTo>
                      <a:pt x="253" y="851"/>
                    </a:lnTo>
                    <a:lnTo>
                      <a:pt x="254" y="851"/>
                    </a:lnTo>
                    <a:lnTo>
                      <a:pt x="254" y="851"/>
                    </a:lnTo>
                    <a:lnTo>
                      <a:pt x="255" y="850"/>
                    </a:lnTo>
                    <a:lnTo>
                      <a:pt x="255" y="849"/>
                    </a:lnTo>
                    <a:lnTo>
                      <a:pt x="254" y="848"/>
                    </a:lnTo>
                    <a:lnTo>
                      <a:pt x="254" y="848"/>
                    </a:lnTo>
                    <a:lnTo>
                      <a:pt x="254" y="848"/>
                    </a:lnTo>
                    <a:lnTo>
                      <a:pt x="252" y="848"/>
                    </a:lnTo>
                    <a:lnTo>
                      <a:pt x="252" y="847"/>
                    </a:lnTo>
                    <a:lnTo>
                      <a:pt x="252" y="846"/>
                    </a:lnTo>
                    <a:lnTo>
                      <a:pt x="252" y="845"/>
                    </a:lnTo>
                    <a:lnTo>
                      <a:pt x="251" y="845"/>
                    </a:lnTo>
                    <a:lnTo>
                      <a:pt x="251" y="845"/>
                    </a:lnTo>
                    <a:lnTo>
                      <a:pt x="250" y="845"/>
                    </a:lnTo>
                    <a:lnTo>
                      <a:pt x="251" y="844"/>
                    </a:lnTo>
                    <a:lnTo>
                      <a:pt x="251" y="844"/>
                    </a:lnTo>
                    <a:lnTo>
                      <a:pt x="251" y="843"/>
                    </a:lnTo>
                    <a:lnTo>
                      <a:pt x="250" y="844"/>
                    </a:lnTo>
                    <a:lnTo>
                      <a:pt x="250" y="843"/>
                    </a:lnTo>
                    <a:lnTo>
                      <a:pt x="251" y="842"/>
                    </a:lnTo>
                    <a:lnTo>
                      <a:pt x="252" y="842"/>
                    </a:lnTo>
                    <a:lnTo>
                      <a:pt x="253" y="842"/>
                    </a:lnTo>
                    <a:lnTo>
                      <a:pt x="253" y="841"/>
                    </a:lnTo>
                    <a:lnTo>
                      <a:pt x="254" y="841"/>
                    </a:lnTo>
                    <a:lnTo>
                      <a:pt x="254" y="838"/>
                    </a:lnTo>
                    <a:lnTo>
                      <a:pt x="254" y="837"/>
                    </a:lnTo>
                    <a:lnTo>
                      <a:pt x="254" y="835"/>
                    </a:lnTo>
                    <a:lnTo>
                      <a:pt x="254" y="835"/>
                    </a:lnTo>
                    <a:lnTo>
                      <a:pt x="253" y="835"/>
                    </a:lnTo>
                    <a:lnTo>
                      <a:pt x="253" y="834"/>
                    </a:lnTo>
                    <a:lnTo>
                      <a:pt x="254" y="834"/>
                    </a:lnTo>
                    <a:lnTo>
                      <a:pt x="254" y="834"/>
                    </a:lnTo>
                    <a:lnTo>
                      <a:pt x="251" y="832"/>
                    </a:lnTo>
                    <a:lnTo>
                      <a:pt x="251" y="831"/>
                    </a:lnTo>
                    <a:lnTo>
                      <a:pt x="251" y="830"/>
                    </a:lnTo>
                    <a:lnTo>
                      <a:pt x="251" y="828"/>
                    </a:lnTo>
                    <a:lnTo>
                      <a:pt x="251" y="828"/>
                    </a:lnTo>
                    <a:lnTo>
                      <a:pt x="250" y="827"/>
                    </a:lnTo>
                    <a:lnTo>
                      <a:pt x="250" y="827"/>
                    </a:lnTo>
                    <a:lnTo>
                      <a:pt x="251" y="827"/>
                    </a:lnTo>
                    <a:lnTo>
                      <a:pt x="251" y="827"/>
                    </a:lnTo>
                    <a:lnTo>
                      <a:pt x="251" y="826"/>
                    </a:lnTo>
                    <a:lnTo>
                      <a:pt x="252" y="826"/>
                    </a:lnTo>
                    <a:lnTo>
                      <a:pt x="251" y="824"/>
                    </a:lnTo>
                    <a:lnTo>
                      <a:pt x="250" y="824"/>
                    </a:lnTo>
                    <a:lnTo>
                      <a:pt x="249" y="823"/>
                    </a:lnTo>
                    <a:lnTo>
                      <a:pt x="248" y="824"/>
                    </a:lnTo>
                    <a:lnTo>
                      <a:pt x="248" y="823"/>
                    </a:lnTo>
                    <a:lnTo>
                      <a:pt x="247" y="822"/>
                    </a:lnTo>
                    <a:lnTo>
                      <a:pt x="245" y="822"/>
                    </a:lnTo>
                    <a:lnTo>
                      <a:pt x="244" y="822"/>
                    </a:lnTo>
                    <a:lnTo>
                      <a:pt x="244" y="822"/>
                    </a:lnTo>
                    <a:lnTo>
                      <a:pt x="243" y="822"/>
                    </a:lnTo>
                    <a:lnTo>
                      <a:pt x="242" y="822"/>
                    </a:lnTo>
                    <a:lnTo>
                      <a:pt x="241" y="821"/>
                    </a:lnTo>
                    <a:lnTo>
                      <a:pt x="241" y="819"/>
                    </a:lnTo>
                    <a:lnTo>
                      <a:pt x="241" y="819"/>
                    </a:lnTo>
                    <a:lnTo>
                      <a:pt x="242" y="819"/>
                    </a:lnTo>
                    <a:lnTo>
                      <a:pt x="243" y="819"/>
                    </a:lnTo>
                    <a:lnTo>
                      <a:pt x="244" y="818"/>
                    </a:lnTo>
                    <a:lnTo>
                      <a:pt x="243" y="818"/>
                    </a:lnTo>
                    <a:lnTo>
                      <a:pt x="242" y="818"/>
                    </a:lnTo>
                    <a:lnTo>
                      <a:pt x="241" y="817"/>
                    </a:lnTo>
                    <a:lnTo>
                      <a:pt x="241" y="817"/>
                    </a:lnTo>
                    <a:lnTo>
                      <a:pt x="241" y="816"/>
                    </a:lnTo>
                    <a:lnTo>
                      <a:pt x="242" y="816"/>
                    </a:lnTo>
                    <a:lnTo>
                      <a:pt x="242" y="814"/>
                    </a:lnTo>
                    <a:lnTo>
                      <a:pt x="242" y="813"/>
                    </a:lnTo>
                    <a:lnTo>
                      <a:pt x="242" y="813"/>
                    </a:lnTo>
                    <a:lnTo>
                      <a:pt x="243" y="813"/>
                    </a:lnTo>
                    <a:lnTo>
                      <a:pt x="243" y="812"/>
                    </a:lnTo>
                    <a:lnTo>
                      <a:pt x="244" y="812"/>
                    </a:lnTo>
                    <a:lnTo>
                      <a:pt x="244" y="812"/>
                    </a:lnTo>
                    <a:lnTo>
                      <a:pt x="245" y="811"/>
                    </a:lnTo>
                    <a:lnTo>
                      <a:pt x="246" y="811"/>
                    </a:lnTo>
                    <a:lnTo>
                      <a:pt x="246" y="810"/>
                    </a:lnTo>
                    <a:lnTo>
                      <a:pt x="245" y="810"/>
                    </a:lnTo>
                    <a:lnTo>
                      <a:pt x="245" y="810"/>
                    </a:lnTo>
                    <a:lnTo>
                      <a:pt x="245" y="809"/>
                    </a:lnTo>
                    <a:lnTo>
                      <a:pt x="246" y="809"/>
                    </a:lnTo>
                    <a:lnTo>
                      <a:pt x="247" y="808"/>
                    </a:lnTo>
                    <a:lnTo>
                      <a:pt x="247" y="807"/>
                    </a:lnTo>
                    <a:lnTo>
                      <a:pt x="246" y="807"/>
                    </a:lnTo>
                    <a:lnTo>
                      <a:pt x="245" y="808"/>
                    </a:lnTo>
                    <a:lnTo>
                      <a:pt x="244" y="807"/>
                    </a:lnTo>
                    <a:lnTo>
                      <a:pt x="245" y="806"/>
                    </a:lnTo>
                    <a:lnTo>
                      <a:pt x="245" y="806"/>
                    </a:lnTo>
                    <a:lnTo>
                      <a:pt x="246" y="806"/>
                    </a:lnTo>
                    <a:lnTo>
                      <a:pt x="247" y="806"/>
                    </a:lnTo>
                    <a:lnTo>
                      <a:pt x="247" y="805"/>
                    </a:lnTo>
                    <a:lnTo>
                      <a:pt x="246" y="804"/>
                    </a:lnTo>
                    <a:lnTo>
                      <a:pt x="246" y="803"/>
                    </a:lnTo>
                    <a:lnTo>
                      <a:pt x="246" y="803"/>
                    </a:lnTo>
                    <a:lnTo>
                      <a:pt x="246" y="802"/>
                    </a:lnTo>
                    <a:lnTo>
                      <a:pt x="247" y="801"/>
                    </a:lnTo>
                    <a:lnTo>
                      <a:pt x="248" y="801"/>
                    </a:lnTo>
                    <a:lnTo>
                      <a:pt x="249" y="801"/>
                    </a:lnTo>
                    <a:lnTo>
                      <a:pt x="250" y="800"/>
                    </a:lnTo>
                    <a:lnTo>
                      <a:pt x="250" y="799"/>
                    </a:lnTo>
                    <a:lnTo>
                      <a:pt x="250" y="799"/>
                    </a:lnTo>
                    <a:lnTo>
                      <a:pt x="249" y="799"/>
                    </a:lnTo>
                    <a:lnTo>
                      <a:pt x="249" y="798"/>
                    </a:lnTo>
                    <a:lnTo>
                      <a:pt x="249" y="797"/>
                    </a:lnTo>
                    <a:lnTo>
                      <a:pt x="248" y="797"/>
                    </a:lnTo>
                    <a:lnTo>
                      <a:pt x="247" y="796"/>
                    </a:lnTo>
                    <a:lnTo>
                      <a:pt x="248" y="796"/>
                    </a:lnTo>
                    <a:lnTo>
                      <a:pt x="250" y="796"/>
                    </a:lnTo>
                    <a:lnTo>
                      <a:pt x="249" y="795"/>
                    </a:lnTo>
                    <a:lnTo>
                      <a:pt x="249" y="794"/>
                    </a:lnTo>
                    <a:lnTo>
                      <a:pt x="251" y="792"/>
                    </a:lnTo>
                    <a:lnTo>
                      <a:pt x="250" y="792"/>
                    </a:lnTo>
                    <a:lnTo>
                      <a:pt x="251" y="791"/>
                    </a:lnTo>
                    <a:lnTo>
                      <a:pt x="250" y="790"/>
                    </a:lnTo>
                    <a:lnTo>
                      <a:pt x="250" y="789"/>
                    </a:lnTo>
                    <a:lnTo>
                      <a:pt x="251" y="789"/>
                    </a:lnTo>
                    <a:lnTo>
                      <a:pt x="251" y="789"/>
                    </a:lnTo>
                    <a:lnTo>
                      <a:pt x="251" y="788"/>
                    </a:lnTo>
                    <a:lnTo>
                      <a:pt x="250" y="787"/>
                    </a:lnTo>
                    <a:lnTo>
                      <a:pt x="251" y="787"/>
                    </a:lnTo>
                    <a:lnTo>
                      <a:pt x="251" y="786"/>
                    </a:lnTo>
                    <a:lnTo>
                      <a:pt x="251" y="786"/>
                    </a:lnTo>
                    <a:lnTo>
                      <a:pt x="251" y="785"/>
                    </a:lnTo>
                    <a:lnTo>
                      <a:pt x="250" y="786"/>
                    </a:lnTo>
                    <a:lnTo>
                      <a:pt x="249" y="786"/>
                    </a:lnTo>
                    <a:lnTo>
                      <a:pt x="248" y="785"/>
                    </a:lnTo>
                    <a:lnTo>
                      <a:pt x="249" y="784"/>
                    </a:lnTo>
                    <a:lnTo>
                      <a:pt x="249" y="783"/>
                    </a:lnTo>
                    <a:lnTo>
                      <a:pt x="250" y="782"/>
                    </a:lnTo>
                    <a:lnTo>
                      <a:pt x="250" y="782"/>
                    </a:lnTo>
                    <a:lnTo>
                      <a:pt x="250" y="781"/>
                    </a:lnTo>
                    <a:lnTo>
                      <a:pt x="250" y="780"/>
                    </a:lnTo>
                    <a:lnTo>
                      <a:pt x="250" y="778"/>
                    </a:lnTo>
                    <a:lnTo>
                      <a:pt x="250" y="776"/>
                    </a:lnTo>
                    <a:lnTo>
                      <a:pt x="249" y="777"/>
                    </a:lnTo>
                    <a:lnTo>
                      <a:pt x="248" y="775"/>
                    </a:lnTo>
                    <a:lnTo>
                      <a:pt x="247" y="775"/>
                    </a:lnTo>
                    <a:lnTo>
                      <a:pt x="247" y="775"/>
                    </a:lnTo>
                    <a:lnTo>
                      <a:pt x="247" y="775"/>
                    </a:lnTo>
                    <a:lnTo>
                      <a:pt x="247" y="774"/>
                    </a:lnTo>
                    <a:lnTo>
                      <a:pt x="246" y="773"/>
                    </a:lnTo>
                    <a:lnTo>
                      <a:pt x="246" y="772"/>
                    </a:lnTo>
                    <a:lnTo>
                      <a:pt x="245" y="772"/>
                    </a:lnTo>
                    <a:lnTo>
                      <a:pt x="245" y="771"/>
                    </a:lnTo>
                    <a:lnTo>
                      <a:pt x="245" y="770"/>
                    </a:lnTo>
                    <a:lnTo>
                      <a:pt x="245" y="769"/>
                    </a:lnTo>
                    <a:lnTo>
                      <a:pt x="244" y="768"/>
                    </a:lnTo>
                    <a:lnTo>
                      <a:pt x="244" y="768"/>
                    </a:lnTo>
                    <a:lnTo>
                      <a:pt x="244" y="768"/>
                    </a:lnTo>
                    <a:lnTo>
                      <a:pt x="243" y="767"/>
                    </a:lnTo>
                    <a:lnTo>
                      <a:pt x="242" y="767"/>
                    </a:lnTo>
                    <a:lnTo>
                      <a:pt x="241" y="767"/>
                    </a:lnTo>
                    <a:lnTo>
                      <a:pt x="241" y="766"/>
                    </a:lnTo>
                    <a:lnTo>
                      <a:pt x="241" y="765"/>
                    </a:lnTo>
                    <a:lnTo>
                      <a:pt x="241" y="765"/>
                    </a:lnTo>
                    <a:lnTo>
                      <a:pt x="242" y="764"/>
                    </a:lnTo>
                    <a:lnTo>
                      <a:pt x="243" y="764"/>
                    </a:lnTo>
                    <a:lnTo>
                      <a:pt x="243" y="763"/>
                    </a:lnTo>
                    <a:lnTo>
                      <a:pt x="242" y="763"/>
                    </a:lnTo>
                    <a:lnTo>
                      <a:pt x="241" y="763"/>
                    </a:lnTo>
                    <a:lnTo>
                      <a:pt x="241" y="762"/>
                    </a:lnTo>
                    <a:lnTo>
                      <a:pt x="241" y="761"/>
                    </a:lnTo>
                    <a:lnTo>
                      <a:pt x="241" y="761"/>
                    </a:lnTo>
                    <a:lnTo>
                      <a:pt x="241" y="760"/>
                    </a:lnTo>
                    <a:lnTo>
                      <a:pt x="241" y="759"/>
                    </a:lnTo>
                    <a:lnTo>
                      <a:pt x="241" y="758"/>
                    </a:lnTo>
                    <a:lnTo>
                      <a:pt x="241" y="758"/>
                    </a:lnTo>
                    <a:lnTo>
                      <a:pt x="241" y="757"/>
                    </a:lnTo>
                    <a:lnTo>
                      <a:pt x="241" y="757"/>
                    </a:lnTo>
                    <a:lnTo>
                      <a:pt x="240" y="757"/>
                    </a:lnTo>
                    <a:lnTo>
                      <a:pt x="240" y="755"/>
                    </a:lnTo>
                    <a:lnTo>
                      <a:pt x="241" y="754"/>
                    </a:lnTo>
                    <a:lnTo>
                      <a:pt x="240" y="754"/>
                    </a:lnTo>
                    <a:lnTo>
                      <a:pt x="239" y="754"/>
                    </a:lnTo>
                    <a:lnTo>
                      <a:pt x="239" y="753"/>
                    </a:lnTo>
                    <a:lnTo>
                      <a:pt x="239" y="752"/>
                    </a:lnTo>
                    <a:lnTo>
                      <a:pt x="240" y="751"/>
                    </a:lnTo>
                    <a:lnTo>
                      <a:pt x="239" y="751"/>
                    </a:lnTo>
                    <a:lnTo>
                      <a:pt x="239" y="750"/>
                    </a:lnTo>
                    <a:lnTo>
                      <a:pt x="238" y="750"/>
                    </a:lnTo>
                    <a:lnTo>
                      <a:pt x="238" y="749"/>
                    </a:lnTo>
                    <a:lnTo>
                      <a:pt x="237" y="748"/>
                    </a:lnTo>
                    <a:lnTo>
                      <a:pt x="237" y="748"/>
                    </a:lnTo>
                    <a:lnTo>
                      <a:pt x="237" y="746"/>
                    </a:lnTo>
                    <a:lnTo>
                      <a:pt x="237" y="745"/>
                    </a:lnTo>
                    <a:lnTo>
                      <a:pt x="236" y="745"/>
                    </a:lnTo>
                    <a:lnTo>
                      <a:pt x="235" y="744"/>
                    </a:lnTo>
                    <a:lnTo>
                      <a:pt x="234" y="744"/>
                    </a:lnTo>
                    <a:lnTo>
                      <a:pt x="234" y="743"/>
                    </a:lnTo>
                    <a:lnTo>
                      <a:pt x="234" y="742"/>
                    </a:lnTo>
                    <a:lnTo>
                      <a:pt x="234" y="742"/>
                    </a:lnTo>
                    <a:lnTo>
                      <a:pt x="233" y="741"/>
                    </a:lnTo>
                    <a:lnTo>
                      <a:pt x="232" y="741"/>
                    </a:lnTo>
                    <a:lnTo>
                      <a:pt x="231" y="740"/>
                    </a:lnTo>
                    <a:lnTo>
                      <a:pt x="231" y="738"/>
                    </a:lnTo>
                    <a:lnTo>
                      <a:pt x="231" y="737"/>
                    </a:lnTo>
                    <a:lnTo>
                      <a:pt x="230" y="737"/>
                    </a:lnTo>
                    <a:lnTo>
                      <a:pt x="230" y="737"/>
                    </a:lnTo>
                    <a:lnTo>
                      <a:pt x="230" y="736"/>
                    </a:lnTo>
                    <a:lnTo>
                      <a:pt x="230" y="735"/>
                    </a:lnTo>
                    <a:lnTo>
                      <a:pt x="230" y="734"/>
                    </a:lnTo>
                    <a:lnTo>
                      <a:pt x="229" y="734"/>
                    </a:lnTo>
                    <a:lnTo>
                      <a:pt x="229" y="733"/>
                    </a:lnTo>
                    <a:lnTo>
                      <a:pt x="228" y="733"/>
                    </a:lnTo>
                    <a:lnTo>
                      <a:pt x="227" y="732"/>
                    </a:lnTo>
                    <a:lnTo>
                      <a:pt x="227" y="731"/>
                    </a:lnTo>
                    <a:lnTo>
                      <a:pt x="227" y="730"/>
                    </a:lnTo>
                    <a:lnTo>
                      <a:pt x="227" y="730"/>
                    </a:lnTo>
                    <a:lnTo>
                      <a:pt x="227" y="728"/>
                    </a:lnTo>
                    <a:lnTo>
                      <a:pt x="227" y="728"/>
                    </a:lnTo>
                    <a:lnTo>
                      <a:pt x="226" y="727"/>
                    </a:lnTo>
                    <a:lnTo>
                      <a:pt x="226" y="727"/>
                    </a:lnTo>
                    <a:lnTo>
                      <a:pt x="226" y="726"/>
                    </a:lnTo>
                    <a:lnTo>
                      <a:pt x="226" y="725"/>
                    </a:lnTo>
                    <a:lnTo>
                      <a:pt x="225" y="725"/>
                    </a:lnTo>
                    <a:lnTo>
                      <a:pt x="224" y="724"/>
                    </a:lnTo>
                    <a:lnTo>
                      <a:pt x="224" y="723"/>
                    </a:lnTo>
                    <a:lnTo>
                      <a:pt x="224" y="722"/>
                    </a:lnTo>
                    <a:lnTo>
                      <a:pt x="225" y="721"/>
                    </a:lnTo>
                    <a:lnTo>
                      <a:pt x="225" y="720"/>
                    </a:lnTo>
                    <a:lnTo>
                      <a:pt x="224" y="720"/>
                    </a:lnTo>
                    <a:lnTo>
                      <a:pt x="223" y="720"/>
                    </a:lnTo>
                    <a:lnTo>
                      <a:pt x="223" y="720"/>
                    </a:lnTo>
                    <a:lnTo>
                      <a:pt x="223" y="718"/>
                    </a:lnTo>
                    <a:lnTo>
                      <a:pt x="222" y="718"/>
                    </a:lnTo>
                    <a:lnTo>
                      <a:pt x="223" y="717"/>
                    </a:lnTo>
                    <a:lnTo>
                      <a:pt x="223" y="716"/>
                    </a:lnTo>
                    <a:lnTo>
                      <a:pt x="223" y="715"/>
                    </a:lnTo>
                    <a:lnTo>
                      <a:pt x="223" y="714"/>
                    </a:lnTo>
                    <a:lnTo>
                      <a:pt x="222" y="713"/>
                    </a:lnTo>
                    <a:lnTo>
                      <a:pt x="222" y="712"/>
                    </a:lnTo>
                    <a:lnTo>
                      <a:pt x="222" y="711"/>
                    </a:lnTo>
                    <a:lnTo>
                      <a:pt x="222" y="710"/>
                    </a:lnTo>
                    <a:lnTo>
                      <a:pt x="222" y="710"/>
                    </a:lnTo>
                    <a:lnTo>
                      <a:pt x="221" y="709"/>
                    </a:lnTo>
                    <a:lnTo>
                      <a:pt x="221" y="707"/>
                    </a:lnTo>
                    <a:lnTo>
                      <a:pt x="221" y="706"/>
                    </a:lnTo>
                    <a:lnTo>
                      <a:pt x="223" y="705"/>
                    </a:lnTo>
                    <a:lnTo>
                      <a:pt x="222" y="704"/>
                    </a:lnTo>
                    <a:lnTo>
                      <a:pt x="223" y="703"/>
                    </a:lnTo>
                    <a:lnTo>
                      <a:pt x="222" y="702"/>
                    </a:lnTo>
                    <a:lnTo>
                      <a:pt x="221" y="701"/>
                    </a:lnTo>
                    <a:lnTo>
                      <a:pt x="221" y="699"/>
                    </a:lnTo>
                    <a:lnTo>
                      <a:pt x="221" y="699"/>
                    </a:lnTo>
                    <a:lnTo>
                      <a:pt x="220" y="699"/>
                    </a:lnTo>
                    <a:lnTo>
                      <a:pt x="220" y="698"/>
                    </a:lnTo>
                    <a:lnTo>
                      <a:pt x="219" y="697"/>
                    </a:lnTo>
                    <a:lnTo>
                      <a:pt x="218" y="697"/>
                    </a:lnTo>
                    <a:lnTo>
                      <a:pt x="218" y="696"/>
                    </a:lnTo>
                    <a:lnTo>
                      <a:pt x="217" y="696"/>
                    </a:lnTo>
                    <a:lnTo>
                      <a:pt x="216" y="696"/>
                    </a:lnTo>
                    <a:lnTo>
                      <a:pt x="216" y="696"/>
                    </a:lnTo>
                    <a:lnTo>
                      <a:pt x="216" y="695"/>
                    </a:lnTo>
                    <a:lnTo>
                      <a:pt x="214" y="694"/>
                    </a:lnTo>
                    <a:lnTo>
                      <a:pt x="214" y="693"/>
                    </a:lnTo>
                    <a:lnTo>
                      <a:pt x="214" y="692"/>
                    </a:lnTo>
                    <a:lnTo>
                      <a:pt x="213" y="692"/>
                    </a:lnTo>
                    <a:lnTo>
                      <a:pt x="213" y="690"/>
                    </a:lnTo>
                    <a:lnTo>
                      <a:pt x="213" y="689"/>
                    </a:lnTo>
                    <a:lnTo>
                      <a:pt x="212" y="689"/>
                    </a:lnTo>
                    <a:lnTo>
                      <a:pt x="211" y="689"/>
                    </a:lnTo>
                    <a:lnTo>
                      <a:pt x="210" y="688"/>
                    </a:lnTo>
                    <a:lnTo>
                      <a:pt x="210" y="688"/>
                    </a:lnTo>
                    <a:lnTo>
                      <a:pt x="209" y="688"/>
                    </a:lnTo>
                    <a:lnTo>
                      <a:pt x="208" y="687"/>
                    </a:lnTo>
                    <a:lnTo>
                      <a:pt x="208" y="686"/>
                    </a:lnTo>
                    <a:lnTo>
                      <a:pt x="207" y="686"/>
                    </a:lnTo>
                    <a:lnTo>
                      <a:pt x="206" y="686"/>
                    </a:lnTo>
                    <a:lnTo>
                      <a:pt x="205" y="685"/>
                    </a:lnTo>
                    <a:lnTo>
                      <a:pt x="204" y="685"/>
                    </a:lnTo>
                    <a:lnTo>
                      <a:pt x="204" y="684"/>
                    </a:lnTo>
                    <a:lnTo>
                      <a:pt x="204" y="683"/>
                    </a:lnTo>
                    <a:lnTo>
                      <a:pt x="203" y="682"/>
                    </a:lnTo>
                    <a:lnTo>
                      <a:pt x="204" y="681"/>
                    </a:lnTo>
                    <a:lnTo>
                      <a:pt x="204" y="680"/>
                    </a:lnTo>
                    <a:lnTo>
                      <a:pt x="203" y="679"/>
                    </a:lnTo>
                    <a:lnTo>
                      <a:pt x="203" y="679"/>
                    </a:lnTo>
                    <a:lnTo>
                      <a:pt x="203" y="678"/>
                    </a:lnTo>
                    <a:lnTo>
                      <a:pt x="202" y="677"/>
                    </a:lnTo>
                    <a:lnTo>
                      <a:pt x="201" y="677"/>
                    </a:lnTo>
                    <a:lnTo>
                      <a:pt x="200" y="676"/>
                    </a:lnTo>
                    <a:lnTo>
                      <a:pt x="201" y="675"/>
                    </a:lnTo>
                    <a:lnTo>
                      <a:pt x="201" y="675"/>
                    </a:lnTo>
                    <a:lnTo>
                      <a:pt x="200" y="674"/>
                    </a:lnTo>
                    <a:lnTo>
                      <a:pt x="199" y="673"/>
                    </a:lnTo>
                    <a:lnTo>
                      <a:pt x="199" y="673"/>
                    </a:lnTo>
                    <a:lnTo>
                      <a:pt x="199" y="672"/>
                    </a:lnTo>
                    <a:lnTo>
                      <a:pt x="199" y="672"/>
                    </a:lnTo>
                    <a:lnTo>
                      <a:pt x="199" y="671"/>
                    </a:lnTo>
                    <a:lnTo>
                      <a:pt x="198" y="670"/>
                    </a:lnTo>
                    <a:lnTo>
                      <a:pt x="199" y="669"/>
                    </a:lnTo>
                    <a:lnTo>
                      <a:pt x="200" y="668"/>
                    </a:lnTo>
                    <a:lnTo>
                      <a:pt x="199" y="668"/>
                    </a:lnTo>
                    <a:lnTo>
                      <a:pt x="199" y="668"/>
                    </a:lnTo>
                    <a:lnTo>
                      <a:pt x="198" y="668"/>
                    </a:lnTo>
                    <a:lnTo>
                      <a:pt x="197" y="667"/>
                    </a:lnTo>
                    <a:lnTo>
                      <a:pt x="196" y="665"/>
                    </a:lnTo>
                    <a:lnTo>
                      <a:pt x="195" y="665"/>
                    </a:lnTo>
                    <a:lnTo>
                      <a:pt x="194" y="666"/>
                    </a:lnTo>
                    <a:lnTo>
                      <a:pt x="192" y="666"/>
                    </a:lnTo>
                    <a:lnTo>
                      <a:pt x="192" y="665"/>
                    </a:lnTo>
                    <a:lnTo>
                      <a:pt x="193" y="665"/>
                    </a:lnTo>
                    <a:lnTo>
                      <a:pt x="193" y="663"/>
                    </a:lnTo>
                    <a:lnTo>
                      <a:pt x="192" y="662"/>
                    </a:lnTo>
                    <a:lnTo>
                      <a:pt x="192" y="662"/>
                    </a:lnTo>
                    <a:lnTo>
                      <a:pt x="191" y="661"/>
                    </a:lnTo>
                    <a:lnTo>
                      <a:pt x="191" y="661"/>
                    </a:lnTo>
                    <a:lnTo>
                      <a:pt x="190" y="661"/>
                    </a:lnTo>
                    <a:lnTo>
                      <a:pt x="190" y="660"/>
                    </a:lnTo>
                    <a:lnTo>
                      <a:pt x="191" y="658"/>
                    </a:lnTo>
                    <a:lnTo>
                      <a:pt x="191" y="658"/>
                    </a:lnTo>
                    <a:lnTo>
                      <a:pt x="190" y="657"/>
                    </a:lnTo>
                    <a:lnTo>
                      <a:pt x="189" y="657"/>
                    </a:lnTo>
                    <a:lnTo>
                      <a:pt x="189" y="657"/>
                    </a:lnTo>
                    <a:lnTo>
                      <a:pt x="188" y="657"/>
                    </a:lnTo>
                    <a:lnTo>
                      <a:pt x="188" y="658"/>
                    </a:lnTo>
                    <a:lnTo>
                      <a:pt x="187" y="657"/>
                    </a:lnTo>
                    <a:lnTo>
                      <a:pt x="187" y="656"/>
                    </a:lnTo>
                    <a:lnTo>
                      <a:pt x="186" y="655"/>
                    </a:lnTo>
                    <a:lnTo>
                      <a:pt x="185" y="655"/>
                    </a:lnTo>
                    <a:lnTo>
                      <a:pt x="185" y="655"/>
                    </a:lnTo>
                    <a:lnTo>
                      <a:pt x="185" y="655"/>
                    </a:lnTo>
                    <a:lnTo>
                      <a:pt x="184" y="655"/>
                    </a:lnTo>
                    <a:lnTo>
                      <a:pt x="183" y="655"/>
                    </a:lnTo>
                    <a:lnTo>
                      <a:pt x="182" y="654"/>
                    </a:lnTo>
                    <a:lnTo>
                      <a:pt x="181" y="653"/>
                    </a:lnTo>
                    <a:lnTo>
                      <a:pt x="180" y="653"/>
                    </a:lnTo>
                    <a:lnTo>
                      <a:pt x="179" y="653"/>
                    </a:lnTo>
                    <a:lnTo>
                      <a:pt x="179" y="653"/>
                    </a:lnTo>
                    <a:lnTo>
                      <a:pt x="177" y="653"/>
                    </a:lnTo>
                    <a:lnTo>
                      <a:pt x="175" y="653"/>
                    </a:lnTo>
                    <a:lnTo>
                      <a:pt x="174" y="653"/>
                    </a:lnTo>
                    <a:lnTo>
                      <a:pt x="173" y="653"/>
                    </a:lnTo>
                    <a:lnTo>
                      <a:pt x="172" y="654"/>
                    </a:lnTo>
                    <a:lnTo>
                      <a:pt x="172" y="655"/>
                    </a:lnTo>
                    <a:lnTo>
                      <a:pt x="171" y="654"/>
                    </a:lnTo>
                    <a:lnTo>
                      <a:pt x="170" y="654"/>
                    </a:lnTo>
                    <a:lnTo>
                      <a:pt x="169" y="653"/>
                    </a:lnTo>
                    <a:lnTo>
                      <a:pt x="168" y="652"/>
                    </a:lnTo>
                    <a:lnTo>
                      <a:pt x="168" y="652"/>
                    </a:lnTo>
                    <a:lnTo>
                      <a:pt x="168" y="651"/>
                    </a:lnTo>
                    <a:lnTo>
                      <a:pt x="167" y="651"/>
                    </a:lnTo>
                    <a:lnTo>
                      <a:pt x="167" y="650"/>
                    </a:lnTo>
                    <a:lnTo>
                      <a:pt x="166" y="651"/>
                    </a:lnTo>
                    <a:lnTo>
                      <a:pt x="165" y="651"/>
                    </a:lnTo>
                    <a:lnTo>
                      <a:pt x="165" y="650"/>
                    </a:lnTo>
                    <a:lnTo>
                      <a:pt x="165" y="649"/>
                    </a:lnTo>
                    <a:lnTo>
                      <a:pt x="164" y="649"/>
                    </a:lnTo>
                    <a:lnTo>
                      <a:pt x="163" y="649"/>
                    </a:lnTo>
                    <a:lnTo>
                      <a:pt x="163" y="648"/>
                    </a:lnTo>
                    <a:lnTo>
                      <a:pt x="163" y="647"/>
                    </a:lnTo>
                    <a:lnTo>
                      <a:pt x="162" y="647"/>
                    </a:lnTo>
                    <a:lnTo>
                      <a:pt x="162" y="646"/>
                    </a:lnTo>
                    <a:lnTo>
                      <a:pt x="161" y="645"/>
                    </a:lnTo>
                    <a:lnTo>
                      <a:pt x="161" y="644"/>
                    </a:lnTo>
                    <a:lnTo>
                      <a:pt x="158" y="644"/>
                    </a:lnTo>
                    <a:lnTo>
                      <a:pt x="157" y="645"/>
                    </a:lnTo>
                    <a:lnTo>
                      <a:pt x="157" y="644"/>
                    </a:lnTo>
                    <a:lnTo>
                      <a:pt x="157" y="644"/>
                    </a:lnTo>
                    <a:lnTo>
                      <a:pt x="154" y="642"/>
                    </a:lnTo>
                    <a:lnTo>
                      <a:pt x="153" y="642"/>
                    </a:lnTo>
                    <a:lnTo>
                      <a:pt x="152" y="641"/>
                    </a:lnTo>
                    <a:lnTo>
                      <a:pt x="153" y="641"/>
                    </a:lnTo>
                    <a:lnTo>
                      <a:pt x="152" y="641"/>
                    </a:lnTo>
                    <a:lnTo>
                      <a:pt x="151" y="639"/>
                    </a:lnTo>
                    <a:lnTo>
                      <a:pt x="152" y="638"/>
                    </a:lnTo>
                    <a:lnTo>
                      <a:pt x="153" y="638"/>
                    </a:lnTo>
                    <a:lnTo>
                      <a:pt x="153" y="637"/>
                    </a:lnTo>
                    <a:lnTo>
                      <a:pt x="153" y="636"/>
                    </a:lnTo>
                    <a:lnTo>
                      <a:pt x="152" y="635"/>
                    </a:lnTo>
                    <a:lnTo>
                      <a:pt x="152" y="634"/>
                    </a:lnTo>
                    <a:lnTo>
                      <a:pt x="151" y="634"/>
                    </a:lnTo>
                    <a:lnTo>
                      <a:pt x="151" y="633"/>
                    </a:lnTo>
                    <a:lnTo>
                      <a:pt x="151" y="632"/>
                    </a:lnTo>
                    <a:lnTo>
                      <a:pt x="151" y="631"/>
                    </a:lnTo>
                    <a:lnTo>
                      <a:pt x="154" y="630"/>
                    </a:lnTo>
                    <a:lnTo>
                      <a:pt x="153" y="629"/>
                    </a:lnTo>
                    <a:lnTo>
                      <a:pt x="152" y="628"/>
                    </a:lnTo>
                    <a:lnTo>
                      <a:pt x="152" y="627"/>
                    </a:lnTo>
                    <a:lnTo>
                      <a:pt x="152" y="627"/>
                    </a:lnTo>
                    <a:lnTo>
                      <a:pt x="152" y="626"/>
                    </a:lnTo>
                    <a:lnTo>
                      <a:pt x="151" y="625"/>
                    </a:lnTo>
                    <a:lnTo>
                      <a:pt x="151" y="624"/>
                    </a:lnTo>
                    <a:lnTo>
                      <a:pt x="151" y="623"/>
                    </a:lnTo>
                    <a:lnTo>
                      <a:pt x="149" y="623"/>
                    </a:lnTo>
                    <a:lnTo>
                      <a:pt x="148" y="623"/>
                    </a:lnTo>
                    <a:lnTo>
                      <a:pt x="148" y="622"/>
                    </a:lnTo>
                    <a:lnTo>
                      <a:pt x="148" y="621"/>
                    </a:lnTo>
                    <a:lnTo>
                      <a:pt x="148" y="620"/>
                    </a:lnTo>
                    <a:lnTo>
                      <a:pt x="148" y="620"/>
                    </a:lnTo>
                    <a:lnTo>
                      <a:pt x="148" y="619"/>
                    </a:lnTo>
                    <a:lnTo>
                      <a:pt x="148" y="618"/>
                    </a:lnTo>
                    <a:lnTo>
                      <a:pt x="147" y="618"/>
                    </a:lnTo>
                    <a:lnTo>
                      <a:pt x="147" y="617"/>
                    </a:lnTo>
                    <a:lnTo>
                      <a:pt x="146" y="617"/>
                    </a:lnTo>
                    <a:lnTo>
                      <a:pt x="145" y="616"/>
                    </a:lnTo>
                    <a:lnTo>
                      <a:pt x="144" y="616"/>
                    </a:lnTo>
                    <a:lnTo>
                      <a:pt x="144" y="615"/>
                    </a:lnTo>
                    <a:lnTo>
                      <a:pt x="143" y="615"/>
                    </a:lnTo>
                    <a:lnTo>
                      <a:pt x="142" y="615"/>
                    </a:lnTo>
                    <a:lnTo>
                      <a:pt x="141" y="615"/>
                    </a:lnTo>
                    <a:lnTo>
                      <a:pt x="141" y="616"/>
                    </a:lnTo>
                    <a:lnTo>
                      <a:pt x="140" y="616"/>
                    </a:lnTo>
                    <a:lnTo>
                      <a:pt x="139" y="616"/>
                    </a:lnTo>
                    <a:lnTo>
                      <a:pt x="138" y="615"/>
                    </a:lnTo>
                    <a:lnTo>
                      <a:pt x="137" y="615"/>
                    </a:lnTo>
                    <a:lnTo>
                      <a:pt x="137" y="614"/>
                    </a:lnTo>
                    <a:lnTo>
                      <a:pt x="136" y="614"/>
                    </a:lnTo>
                    <a:lnTo>
                      <a:pt x="135" y="614"/>
                    </a:lnTo>
                    <a:lnTo>
                      <a:pt x="134" y="614"/>
                    </a:lnTo>
                    <a:lnTo>
                      <a:pt x="134" y="613"/>
                    </a:lnTo>
                    <a:lnTo>
                      <a:pt x="133" y="613"/>
                    </a:lnTo>
                    <a:lnTo>
                      <a:pt x="132" y="612"/>
                    </a:lnTo>
                    <a:lnTo>
                      <a:pt x="131" y="612"/>
                    </a:lnTo>
                    <a:lnTo>
                      <a:pt x="131" y="611"/>
                    </a:lnTo>
                    <a:lnTo>
                      <a:pt x="130" y="610"/>
                    </a:lnTo>
                    <a:lnTo>
                      <a:pt x="130" y="610"/>
                    </a:lnTo>
                    <a:lnTo>
                      <a:pt x="130" y="609"/>
                    </a:lnTo>
                    <a:lnTo>
                      <a:pt x="129" y="609"/>
                    </a:lnTo>
                    <a:lnTo>
                      <a:pt x="128" y="609"/>
                    </a:lnTo>
                    <a:lnTo>
                      <a:pt x="127" y="608"/>
                    </a:lnTo>
                    <a:lnTo>
                      <a:pt x="126" y="606"/>
                    </a:lnTo>
                    <a:lnTo>
                      <a:pt x="127" y="606"/>
                    </a:lnTo>
                    <a:lnTo>
                      <a:pt x="126" y="605"/>
                    </a:lnTo>
                    <a:lnTo>
                      <a:pt x="125" y="605"/>
                    </a:lnTo>
                    <a:lnTo>
                      <a:pt x="124" y="606"/>
                    </a:lnTo>
                    <a:lnTo>
                      <a:pt x="124" y="606"/>
                    </a:lnTo>
                    <a:lnTo>
                      <a:pt x="123" y="606"/>
                    </a:lnTo>
                    <a:lnTo>
                      <a:pt x="123" y="606"/>
                    </a:lnTo>
                    <a:lnTo>
                      <a:pt x="123" y="605"/>
                    </a:lnTo>
                    <a:lnTo>
                      <a:pt x="122" y="606"/>
                    </a:lnTo>
                    <a:lnTo>
                      <a:pt x="121" y="606"/>
                    </a:lnTo>
                    <a:lnTo>
                      <a:pt x="120" y="605"/>
                    </a:lnTo>
                    <a:lnTo>
                      <a:pt x="120" y="606"/>
                    </a:lnTo>
                    <a:lnTo>
                      <a:pt x="119" y="606"/>
                    </a:lnTo>
                    <a:lnTo>
                      <a:pt x="118" y="606"/>
                    </a:lnTo>
                    <a:lnTo>
                      <a:pt x="117" y="606"/>
                    </a:lnTo>
                    <a:lnTo>
                      <a:pt x="117" y="606"/>
                    </a:lnTo>
                    <a:lnTo>
                      <a:pt x="115" y="605"/>
                    </a:lnTo>
                    <a:lnTo>
                      <a:pt x="114" y="605"/>
                    </a:lnTo>
                    <a:lnTo>
                      <a:pt x="113" y="605"/>
                    </a:lnTo>
                    <a:lnTo>
                      <a:pt x="112" y="604"/>
                    </a:lnTo>
                    <a:lnTo>
                      <a:pt x="111" y="605"/>
                    </a:lnTo>
                    <a:lnTo>
                      <a:pt x="110" y="605"/>
                    </a:lnTo>
                    <a:lnTo>
                      <a:pt x="110" y="606"/>
                    </a:lnTo>
                    <a:lnTo>
                      <a:pt x="110" y="606"/>
                    </a:lnTo>
                    <a:lnTo>
                      <a:pt x="109" y="605"/>
                    </a:lnTo>
                    <a:lnTo>
                      <a:pt x="108" y="606"/>
                    </a:lnTo>
                    <a:lnTo>
                      <a:pt x="107" y="606"/>
                    </a:lnTo>
                    <a:lnTo>
                      <a:pt x="106" y="606"/>
                    </a:lnTo>
                    <a:lnTo>
                      <a:pt x="106" y="606"/>
                    </a:lnTo>
                    <a:lnTo>
                      <a:pt x="105" y="606"/>
                    </a:lnTo>
                    <a:lnTo>
                      <a:pt x="104" y="606"/>
                    </a:lnTo>
                    <a:lnTo>
                      <a:pt x="103" y="605"/>
                    </a:lnTo>
                    <a:lnTo>
                      <a:pt x="103" y="605"/>
                    </a:lnTo>
                    <a:lnTo>
                      <a:pt x="102" y="605"/>
                    </a:lnTo>
                    <a:lnTo>
                      <a:pt x="101" y="604"/>
                    </a:lnTo>
                    <a:lnTo>
                      <a:pt x="100" y="604"/>
                    </a:lnTo>
                    <a:lnTo>
                      <a:pt x="99" y="603"/>
                    </a:lnTo>
                    <a:lnTo>
                      <a:pt x="99" y="603"/>
                    </a:lnTo>
                    <a:lnTo>
                      <a:pt x="98" y="603"/>
                    </a:lnTo>
                    <a:lnTo>
                      <a:pt x="98" y="602"/>
                    </a:lnTo>
                    <a:lnTo>
                      <a:pt x="97" y="602"/>
                    </a:lnTo>
                    <a:lnTo>
                      <a:pt x="97" y="601"/>
                    </a:lnTo>
                    <a:lnTo>
                      <a:pt x="96" y="600"/>
                    </a:lnTo>
                    <a:lnTo>
                      <a:pt x="96" y="599"/>
                    </a:lnTo>
                    <a:lnTo>
                      <a:pt x="96" y="599"/>
                    </a:lnTo>
                    <a:lnTo>
                      <a:pt x="95" y="599"/>
                    </a:lnTo>
                    <a:lnTo>
                      <a:pt x="94" y="598"/>
                    </a:lnTo>
                    <a:lnTo>
                      <a:pt x="94" y="597"/>
                    </a:lnTo>
                    <a:lnTo>
                      <a:pt x="93" y="597"/>
                    </a:lnTo>
                    <a:lnTo>
                      <a:pt x="93" y="595"/>
                    </a:lnTo>
                    <a:lnTo>
                      <a:pt x="92" y="595"/>
                    </a:lnTo>
                    <a:lnTo>
                      <a:pt x="92" y="594"/>
                    </a:lnTo>
                    <a:lnTo>
                      <a:pt x="91" y="593"/>
                    </a:lnTo>
                    <a:lnTo>
                      <a:pt x="89" y="592"/>
                    </a:lnTo>
                    <a:lnTo>
                      <a:pt x="89" y="592"/>
                    </a:lnTo>
                    <a:lnTo>
                      <a:pt x="88" y="592"/>
                    </a:lnTo>
                    <a:lnTo>
                      <a:pt x="87" y="592"/>
                    </a:lnTo>
                    <a:lnTo>
                      <a:pt x="86" y="585"/>
                    </a:lnTo>
                    <a:lnTo>
                      <a:pt x="85" y="582"/>
                    </a:lnTo>
                    <a:lnTo>
                      <a:pt x="85" y="581"/>
                    </a:lnTo>
                    <a:lnTo>
                      <a:pt x="86" y="579"/>
                    </a:lnTo>
                    <a:lnTo>
                      <a:pt x="86" y="579"/>
                    </a:lnTo>
                    <a:lnTo>
                      <a:pt x="85" y="578"/>
                    </a:lnTo>
                    <a:lnTo>
                      <a:pt x="83" y="576"/>
                    </a:lnTo>
                    <a:lnTo>
                      <a:pt x="82" y="575"/>
                    </a:lnTo>
                    <a:lnTo>
                      <a:pt x="82" y="574"/>
                    </a:lnTo>
                    <a:lnTo>
                      <a:pt x="81" y="573"/>
                    </a:lnTo>
                    <a:lnTo>
                      <a:pt x="80" y="572"/>
                    </a:lnTo>
                    <a:lnTo>
                      <a:pt x="79" y="571"/>
                    </a:lnTo>
                    <a:lnTo>
                      <a:pt x="79" y="568"/>
                    </a:lnTo>
                    <a:lnTo>
                      <a:pt x="79" y="567"/>
                    </a:lnTo>
                    <a:lnTo>
                      <a:pt x="79" y="566"/>
                    </a:lnTo>
                    <a:lnTo>
                      <a:pt x="79" y="565"/>
                    </a:lnTo>
                    <a:lnTo>
                      <a:pt x="79" y="564"/>
                    </a:lnTo>
                    <a:lnTo>
                      <a:pt x="79" y="562"/>
                    </a:lnTo>
                    <a:lnTo>
                      <a:pt x="78" y="561"/>
                    </a:lnTo>
                    <a:lnTo>
                      <a:pt x="75" y="560"/>
                    </a:lnTo>
                    <a:lnTo>
                      <a:pt x="75" y="560"/>
                    </a:lnTo>
                    <a:lnTo>
                      <a:pt x="74" y="560"/>
                    </a:lnTo>
                    <a:lnTo>
                      <a:pt x="73" y="559"/>
                    </a:lnTo>
                    <a:lnTo>
                      <a:pt x="72" y="558"/>
                    </a:lnTo>
                    <a:lnTo>
                      <a:pt x="72" y="558"/>
                    </a:lnTo>
                    <a:lnTo>
                      <a:pt x="71" y="558"/>
                    </a:lnTo>
                    <a:lnTo>
                      <a:pt x="70" y="558"/>
                    </a:lnTo>
                    <a:lnTo>
                      <a:pt x="69" y="558"/>
                    </a:lnTo>
                    <a:lnTo>
                      <a:pt x="68" y="557"/>
                    </a:lnTo>
                    <a:lnTo>
                      <a:pt x="67" y="556"/>
                    </a:lnTo>
                    <a:lnTo>
                      <a:pt x="66" y="556"/>
                    </a:lnTo>
                    <a:lnTo>
                      <a:pt x="65" y="556"/>
                    </a:lnTo>
                    <a:lnTo>
                      <a:pt x="65" y="555"/>
                    </a:lnTo>
                    <a:lnTo>
                      <a:pt x="64" y="555"/>
                    </a:lnTo>
                    <a:lnTo>
                      <a:pt x="63" y="555"/>
                    </a:lnTo>
                    <a:lnTo>
                      <a:pt x="62" y="555"/>
                    </a:lnTo>
                    <a:lnTo>
                      <a:pt x="61" y="554"/>
                    </a:lnTo>
                    <a:lnTo>
                      <a:pt x="60" y="553"/>
                    </a:lnTo>
                    <a:lnTo>
                      <a:pt x="59" y="552"/>
                    </a:lnTo>
                    <a:lnTo>
                      <a:pt x="58" y="552"/>
                    </a:lnTo>
                    <a:lnTo>
                      <a:pt x="58" y="551"/>
                    </a:lnTo>
                    <a:lnTo>
                      <a:pt x="58" y="551"/>
                    </a:lnTo>
                    <a:lnTo>
                      <a:pt x="57" y="549"/>
                    </a:lnTo>
                    <a:lnTo>
                      <a:pt x="55" y="547"/>
                    </a:lnTo>
                    <a:lnTo>
                      <a:pt x="55" y="545"/>
                    </a:lnTo>
                    <a:lnTo>
                      <a:pt x="54" y="545"/>
                    </a:lnTo>
                    <a:lnTo>
                      <a:pt x="53" y="544"/>
                    </a:lnTo>
                    <a:lnTo>
                      <a:pt x="52" y="544"/>
                    </a:lnTo>
                    <a:lnTo>
                      <a:pt x="51" y="543"/>
                    </a:lnTo>
                    <a:lnTo>
                      <a:pt x="51" y="542"/>
                    </a:lnTo>
                    <a:lnTo>
                      <a:pt x="50" y="541"/>
                    </a:lnTo>
                    <a:lnTo>
                      <a:pt x="50" y="541"/>
                    </a:lnTo>
                    <a:lnTo>
                      <a:pt x="49" y="537"/>
                    </a:lnTo>
                    <a:lnTo>
                      <a:pt x="48" y="537"/>
                    </a:lnTo>
                    <a:lnTo>
                      <a:pt x="47" y="536"/>
                    </a:lnTo>
                    <a:lnTo>
                      <a:pt x="46" y="536"/>
                    </a:lnTo>
                    <a:lnTo>
                      <a:pt x="45" y="536"/>
                    </a:lnTo>
                    <a:lnTo>
                      <a:pt x="44" y="535"/>
                    </a:lnTo>
                    <a:lnTo>
                      <a:pt x="43" y="535"/>
                    </a:lnTo>
                    <a:lnTo>
                      <a:pt x="42" y="534"/>
                    </a:lnTo>
                    <a:lnTo>
                      <a:pt x="41" y="533"/>
                    </a:lnTo>
                    <a:lnTo>
                      <a:pt x="41" y="533"/>
                    </a:lnTo>
                    <a:lnTo>
                      <a:pt x="40" y="532"/>
                    </a:lnTo>
                    <a:lnTo>
                      <a:pt x="39" y="532"/>
                    </a:lnTo>
                    <a:lnTo>
                      <a:pt x="37" y="533"/>
                    </a:lnTo>
                    <a:lnTo>
                      <a:pt x="37" y="533"/>
                    </a:lnTo>
                    <a:lnTo>
                      <a:pt x="36" y="533"/>
                    </a:lnTo>
                    <a:lnTo>
                      <a:pt x="35" y="534"/>
                    </a:lnTo>
                    <a:lnTo>
                      <a:pt x="34" y="533"/>
                    </a:lnTo>
                    <a:lnTo>
                      <a:pt x="34" y="533"/>
                    </a:lnTo>
                    <a:lnTo>
                      <a:pt x="31" y="532"/>
                    </a:lnTo>
                    <a:lnTo>
                      <a:pt x="31" y="531"/>
                    </a:lnTo>
                    <a:lnTo>
                      <a:pt x="28" y="530"/>
                    </a:lnTo>
                    <a:lnTo>
                      <a:pt x="27" y="530"/>
                    </a:lnTo>
                    <a:lnTo>
                      <a:pt x="26" y="529"/>
                    </a:lnTo>
                    <a:lnTo>
                      <a:pt x="25" y="528"/>
                    </a:lnTo>
                    <a:lnTo>
                      <a:pt x="24" y="527"/>
                    </a:lnTo>
                    <a:lnTo>
                      <a:pt x="22" y="527"/>
                    </a:lnTo>
                    <a:lnTo>
                      <a:pt x="21" y="527"/>
                    </a:lnTo>
                    <a:lnTo>
                      <a:pt x="20" y="526"/>
                    </a:lnTo>
                    <a:lnTo>
                      <a:pt x="20" y="524"/>
                    </a:lnTo>
                    <a:lnTo>
                      <a:pt x="20" y="523"/>
                    </a:lnTo>
                    <a:lnTo>
                      <a:pt x="19" y="523"/>
                    </a:lnTo>
                    <a:lnTo>
                      <a:pt x="18" y="521"/>
                    </a:lnTo>
                    <a:lnTo>
                      <a:pt x="18" y="520"/>
                    </a:lnTo>
                    <a:lnTo>
                      <a:pt x="18" y="520"/>
                    </a:lnTo>
                    <a:lnTo>
                      <a:pt x="17" y="519"/>
                    </a:lnTo>
                    <a:lnTo>
                      <a:pt x="17" y="518"/>
                    </a:lnTo>
                    <a:lnTo>
                      <a:pt x="15" y="517"/>
                    </a:lnTo>
                    <a:lnTo>
                      <a:pt x="14" y="517"/>
                    </a:lnTo>
                    <a:lnTo>
                      <a:pt x="14" y="516"/>
                    </a:lnTo>
                    <a:lnTo>
                      <a:pt x="14" y="515"/>
                    </a:lnTo>
                    <a:lnTo>
                      <a:pt x="14" y="513"/>
                    </a:lnTo>
                    <a:lnTo>
                      <a:pt x="14" y="512"/>
                    </a:lnTo>
                    <a:lnTo>
                      <a:pt x="13" y="511"/>
                    </a:lnTo>
                    <a:lnTo>
                      <a:pt x="13" y="510"/>
                    </a:lnTo>
                    <a:lnTo>
                      <a:pt x="13" y="509"/>
                    </a:lnTo>
                    <a:lnTo>
                      <a:pt x="13" y="507"/>
                    </a:lnTo>
                    <a:lnTo>
                      <a:pt x="13" y="506"/>
                    </a:lnTo>
                    <a:lnTo>
                      <a:pt x="13" y="506"/>
                    </a:lnTo>
                    <a:lnTo>
                      <a:pt x="11" y="504"/>
                    </a:lnTo>
                    <a:lnTo>
                      <a:pt x="10" y="503"/>
                    </a:lnTo>
                    <a:lnTo>
                      <a:pt x="9" y="502"/>
                    </a:lnTo>
                    <a:lnTo>
                      <a:pt x="6" y="501"/>
                    </a:lnTo>
                    <a:lnTo>
                      <a:pt x="6" y="500"/>
                    </a:lnTo>
                    <a:lnTo>
                      <a:pt x="5" y="499"/>
                    </a:lnTo>
                    <a:lnTo>
                      <a:pt x="5" y="499"/>
                    </a:lnTo>
                    <a:lnTo>
                      <a:pt x="4" y="497"/>
                    </a:lnTo>
                    <a:lnTo>
                      <a:pt x="3" y="496"/>
                    </a:lnTo>
                    <a:lnTo>
                      <a:pt x="3" y="496"/>
                    </a:lnTo>
                    <a:lnTo>
                      <a:pt x="2" y="496"/>
                    </a:lnTo>
                    <a:lnTo>
                      <a:pt x="1" y="494"/>
                    </a:lnTo>
                    <a:lnTo>
                      <a:pt x="0" y="492"/>
                    </a:lnTo>
                    <a:lnTo>
                      <a:pt x="0" y="490"/>
                    </a:lnTo>
                    <a:lnTo>
                      <a:pt x="0" y="488"/>
                    </a:lnTo>
                    <a:lnTo>
                      <a:pt x="0" y="486"/>
                    </a:lnTo>
                    <a:lnTo>
                      <a:pt x="0" y="485"/>
                    </a:lnTo>
                    <a:lnTo>
                      <a:pt x="0" y="484"/>
                    </a:lnTo>
                    <a:lnTo>
                      <a:pt x="1" y="482"/>
                    </a:lnTo>
                    <a:lnTo>
                      <a:pt x="2" y="482"/>
                    </a:lnTo>
                    <a:lnTo>
                      <a:pt x="2" y="481"/>
                    </a:lnTo>
                    <a:lnTo>
                      <a:pt x="3" y="479"/>
                    </a:lnTo>
                    <a:lnTo>
                      <a:pt x="3" y="479"/>
                    </a:lnTo>
                    <a:lnTo>
                      <a:pt x="4" y="479"/>
                    </a:lnTo>
                    <a:lnTo>
                      <a:pt x="4" y="478"/>
                    </a:lnTo>
                    <a:lnTo>
                      <a:pt x="5" y="477"/>
                    </a:lnTo>
                    <a:lnTo>
                      <a:pt x="4" y="475"/>
                    </a:lnTo>
                    <a:lnTo>
                      <a:pt x="5" y="474"/>
                    </a:lnTo>
                    <a:lnTo>
                      <a:pt x="5" y="472"/>
                    </a:lnTo>
                    <a:lnTo>
                      <a:pt x="5" y="470"/>
                    </a:lnTo>
                    <a:lnTo>
                      <a:pt x="6" y="469"/>
                    </a:lnTo>
                    <a:lnTo>
                      <a:pt x="6" y="468"/>
                    </a:lnTo>
                    <a:lnTo>
                      <a:pt x="6" y="468"/>
                    </a:lnTo>
                    <a:lnTo>
                      <a:pt x="7" y="468"/>
                    </a:lnTo>
                    <a:lnTo>
                      <a:pt x="8" y="467"/>
                    </a:lnTo>
                    <a:lnTo>
                      <a:pt x="8" y="466"/>
                    </a:lnTo>
                    <a:lnTo>
                      <a:pt x="10" y="465"/>
                    </a:lnTo>
                    <a:lnTo>
                      <a:pt x="10" y="463"/>
                    </a:lnTo>
                    <a:lnTo>
                      <a:pt x="10" y="462"/>
                    </a:lnTo>
                    <a:lnTo>
                      <a:pt x="10" y="461"/>
                    </a:lnTo>
                    <a:lnTo>
                      <a:pt x="10" y="461"/>
                    </a:lnTo>
                    <a:lnTo>
                      <a:pt x="11" y="457"/>
                    </a:lnTo>
                    <a:lnTo>
                      <a:pt x="12" y="455"/>
                    </a:lnTo>
                    <a:lnTo>
                      <a:pt x="12" y="453"/>
                    </a:lnTo>
                    <a:lnTo>
                      <a:pt x="12" y="452"/>
                    </a:lnTo>
                    <a:lnTo>
                      <a:pt x="12" y="451"/>
                    </a:lnTo>
                    <a:lnTo>
                      <a:pt x="11" y="450"/>
                    </a:lnTo>
                    <a:lnTo>
                      <a:pt x="10" y="449"/>
                    </a:lnTo>
                    <a:lnTo>
                      <a:pt x="10" y="448"/>
                    </a:lnTo>
                    <a:lnTo>
                      <a:pt x="10" y="447"/>
                    </a:lnTo>
                    <a:lnTo>
                      <a:pt x="10" y="446"/>
                    </a:lnTo>
                    <a:lnTo>
                      <a:pt x="10" y="444"/>
                    </a:lnTo>
                    <a:lnTo>
                      <a:pt x="9" y="441"/>
                    </a:lnTo>
                    <a:lnTo>
                      <a:pt x="8" y="439"/>
                    </a:lnTo>
                    <a:lnTo>
                      <a:pt x="7" y="438"/>
                    </a:lnTo>
                    <a:lnTo>
                      <a:pt x="7" y="437"/>
                    </a:lnTo>
                    <a:lnTo>
                      <a:pt x="6" y="437"/>
                    </a:lnTo>
                    <a:lnTo>
                      <a:pt x="6" y="435"/>
                    </a:lnTo>
                    <a:lnTo>
                      <a:pt x="6" y="434"/>
                    </a:lnTo>
                    <a:lnTo>
                      <a:pt x="6" y="431"/>
                    </a:lnTo>
                    <a:lnTo>
                      <a:pt x="6" y="429"/>
                    </a:lnTo>
                    <a:lnTo>
                      <a:pt x="5" y="428"/>
                    </a:lnTo>
                    <a:lnTo>
                      <a:pt x="5" y="427"/>
                    </a:lnTo>
                    <a:lnTo>
                      <a:pt x="5" y="426"/>
                    </a:lnTo>
                    <a:lnTo>
                      <a:pt x="5" y="425"/>
                    </a:lnTo>
                    <a:lnTo>
                      <a:pt x="6" y="424"/>
                    </a:lnTo>
                    <a:lnTo>
                      <a:pt x="6" y="423"/>
                    </a:lnTo>
                    <a:lnTo>
                      <a:pt x="6" y="422"/>
                    </a:lnTo>
                    <a:lnTo>
                      <a:pt x="6" y="421"/>
                    </a:lnTo>
                    <a:lnTo>
                      <a:pt x="6" y="420"/>
                    </a:lnTo>
                    <a:lnTo>
                      <a:pt x="6" y="419"/>
                    </a:lnTo>
                    <a:lnTo>
                      <a:pt x="7" y="417"/>
                    </a:lnTo>
                    <a:lnTo>
                      <a:pt x="9" y="415"/>
                    </a:lnTo>
                    <a:lnTo>
                      <a:pt x="10" y="412"/>
                    </a:lnTo>
                    <a:lnTo>
                      <a:pt x="10" y="411"/>
                    </a:lnTo>
                    <a:lnTo>
                      <a:pt x="10" y="410"/>
                    </a:lnTo>
                    <a:lnTo>
                      <a:pt x="10" y="410"/>
                    </a:lnTo>
                    <a:lnTo>
                      <a:pt x="10" y="409"/>
                    </a:lnTo>
                    <a:lnTo>
                      <a:pt x="10" y="407"/>
                    </a:lnTo>
                    <a:lnTo>
                      <a:pt x="10" y="406"/>
                    </a:lnTo>
                    <a:lnTo>
                      <a:pt x="10" y="406"/>
                    </a:lnTo>
                    <a:lnTo>
                      <a:pt x="10" y="405"/>
                    </a:lnTo>
                    <a:lnTo>
                      <a:pt x="10" y="404"/>
                    </a:lnTo>
                    <a:lnTo>
                      <a:pt x="10" y="403"/>
                    </a:lnTo>
                    <a:lnTo>
                      <a:pt x="10" y="402"/>
                    </a:lnTo>
                    <a:lnTo>
                      <a:pt x="10" y="401"/>
                    </a:lnTo>
                    <a:lnTo>
                      <a:pt x="10" y="400"/>
                    </a:lnTo>
                    <a:lnTo>
                      <a:pt x="10" y="399"/>
                    </a:lnTo>
                    <a:lnTo>
                      <a:pt x="10" y="398"/>
                    </a:lnTo>
                    <a:lnTo>
                      <a:pt x="10" y="397"/>
                    </a:lnTo>
                    <a:lnTo>
                      <a:pt x="10" y="396"/>
                    </a:lnTo>
                    <a:lnTo>
                      <a:pt x="9" y="396"/>
                    </a:lnTo>
                    <a:lnTo>
                      <a:pt x="10" y="395"/>
                    </a:lnTo>
                    <a:lnTo>
                      <a:pt x="10" y="396"/>
                    </a:lnTo>
                    <a:lnTo>
                      <a:pt x="11" y="396"/>
                    </a:lnTo>
                    <a:lnTo>
                      <a:pt x="12" y="396"/>
                    </a:lnTo>
                    <a:lnTo>
                      <a:pt x="13" y="396"/>
                    </a:lnTo>
                    <a:lnTo>
                      <a:pt x="13" y="395"/>
                    </a:lnTo>
                    <a:lnTo>
                      <a:pt x="13" y="395"/>
                    </a:lnTo>
                    <a:lnTo>
                      <a:pt x="14" y="394"/>
                    </a:lnTo>
                    <a:lnTo>
                      <a:pt x="14" y="393"/>
                    </a:lnTo>
                    <a:lnTo>
                      <a:pt x="15" y="393"/>
                    </a:lnTo>
                    <a:lnTo>
                      <a:pt x="16" y="394"/>
                    </a:lnTo>
                    <a:lnTo>
                      <a:pt x="16" y="393"/>
                    </a:lnTo>
                    <a:lnTo>
                      <a:pt x="17" y="393"/>
                    </a:lnTo>
                    <a:lnTo>
                      <a:pt x="17" y="393"/>
                    </a:lnTo>
                    <a:lnTo>
                      <a:pt x="17" y="392"/>
                    </a:lnTo>
                    <a:lnTo>
                      <a:pt x="17" y="392"/>
                    </a:lnTo>
                    <a:lnTo>
                      <a:pt x="19" y="393"/>
                    </a:lnTo>
                    <a:lnTo>
                      <a:pt x="20" y="392"/>
                    </a:lnTo>
                    <a:lnTo>
                      <a:pt x="20" y="391"/>
                    </a:lnTo>
                    <a:lnTo>
                      <a:pt x="20" y="390"/>
                    </a:lnTo>
                    <a:lnTo>
                      <a:pt x="21" y="390"/>
                    </a:lnTo>
                    <a:lnTo>
                      <a:pt x="22" y="389"/>
                    </a:lnTo>
                    <a:lnTo>
                      <a:pt x="21" y="389"/>
                    </a:lnTo>
                    <a:lnTo>
                      <a:pt x="22" y="388"/>
                    </a:lnTo>
                    <a:lnTo>
                      <a:pt x="24" y="389"/>
                    </a:lnTo>
                    <a:lnTo>
                      <a:pt x="24" y="389"/>
                    </a:lnTo>
                    <a:lnTo>
                      <a:pt x="24" y="390"/>
                    </a:lnTo>
                    <a:lnTo>
                      <a:pt x="25" y="390"/>
                    </a:lnTo>
                    <a:lnTo>
                      <a:pt x="26" y="389"/>
                    </a:lnTo>
                    <a:lnTo>
                      <a:pt x="27" y="389"/>
                    </a:lnTo>
                    <a:lnTo>
                      <a:pt x="27" y="392"/>
                    </a:lnTo>
                    <a:lnTo>
                      <a:pt x="27" y="392"/>
                    </a:lnTo>
                    <a:lnTo>
                      <a:pt x="28" y="392"/>
                    </a:lnTo>
                    <a:lnTo>
                      <a:pt x="29" y="393"/>
                    </a:lnTo>
                    <a:lnTo>
                      <a:pt x="29" y="392"/>
                    </a:lnTo>
                    <a:lnTo>
                      <a:pt x="30" y="392"/>
                    </a:lnTo>
                    <a:lnTo>
                      <a:pt x="30" y="391"/>
                    </a:lnTo>
                    <a:lnTo>
                      <a:pt x="31" y="391"/>
                    </a:lnTo>
                    <a:lnTo>
                      <a:pt x="31" y="391"/>
                    </a:lnTo>
                    <a:lnTo>
                      <a:pt x="31" y="390"/>
                    </a:lnTo>
                    <a:lnTo>
                      <a:pt x="32" y="389"/>
                    </a:lnTo>
                    <a:lnTo>
                      <a:pt x="33" y="389"/>
                    </a:lnTo>
                    <a:lnTo>
                      <a:pt x="34" y="388"/>
                    </a:lnTo>
                    <a:lnTo>
                      <a:pt x="34" y="387"/>
                    </a:lnTo>
                    <a:lnTo>
                      <a:pt x="34" y="387"/>
                    </a:lnTo>
                    <a:lnTo>
                      <a:pt x="36" y="388"/>
                    </a:lnTo>
                    <a:lnTo>
                      <a:pt x="37" y="389"/>
                    </a:lnTo>
                    <a:lnTo>
                      <a:pt x="37" y="389"/>
                    </a:lnTo>
                    <a:lnTo>
                      <a:pt x="38" y="388"/>
                    </a:lnTo>
                    <a:lnTo>
                      <a:pt x="39" y="388"/>
                    </a:lnTo>
                    <a:lnTo>
                      <a:pt x="40" y="387"/>
                    </a:lnTo>
                    <a:lnTo>
                      <a:pt x="39" y="386"/>
                    </a:lnTo>
                    <a:lnTo>
                      <a:pt x="38" y="386"/>
                    </a:lnTo>
                    <a:lnTo>
                      <a:pt x="37" y="386"/>
                    </a:lnTo>
                    <a:lnTo>
                      <a:pt x="37" y="386"/>
                    </a:lnTo>
                    <a:lnTo>
                      <a:pt x="37" y="385"/>
                    </a:lnTo>
                    <a:lnTo>
                      <a:pt x="38" y="384"/>
                    </a:lnTo>
                    <a:lnTo>
                      <a:pt x="39" y="385"/>
                    </a:lnTo>
                    <a:lnTo>
                      <a:pt x="40" y="385"/>
                    </a:lnTo>
                    <a:lnTo>
                      <a:pt x="40" y="384"/>
                    </a:lnTo>
                    <a:lnTo>
                      <a:pt x="41" y="384"/>
                    </a:lnTo>
                    <a:lnTo>
                      <a:pt x="41" y="384"/>
                    </a:lnTo>
                    <a:lnTo>
                      <a:pt x="42" y="384"/>
                    </a:lnTo>
                    <a:lnTo>
                      <a:pt x="43" y="385"/>
                    </a:lnTo>
                    <a:lnTo>
                      <a:pt x="44" y="385"/>
                    </a:lnTo>
                    <a:lnTo>
                      <a:pt x="44" y="385"/>
                    </a:lnTo>
                    <a:lnTo>
                      <a:pt x="45" y="384"/>
                    </a:lnTo>
                    <a:lnTo>
                      <a:pt x="46" y="383"/>
                    </a:lnTo>
                    <a:lnTo>
                      <a:pt x="47" y="382"/>
                    </a:lnTo>
                    <a:lnTo>
                      <a:pt x="47" y="382"/>
                    </a:lnTo>
                    <a:lnTo>
                      <a:pt x="48" y="382"/>
                    </a:lnTo>
                    <a:lnTo>
                      <a:pt x="48" y="382"/>
                    </a:lnTo>
                    <a:lnTo>
                      <a:pt x="48" y="383"/>
                    </a:lnTo>
                    <a:lnTo>
                      <a:pt x="49" y="383"/>
                    </a:lnTo>
                    <a:lnTo>
                      <a:pt x="50" y="384"/>
                    </a:lnTo>
                    <a:lnTo>
                      <a:pt x="51" y="383"/>
                    </a:lnTo>
                    <a:lnTo>
                      <a:pt x="53" y="383"/>
                    </a:lnTo>
                    <a:lnTo>
                      <a:pt x="54" y="383"/>
                    </a:lnTo>
                    <a:lnTo>
                      <a:pt x="54" y="382"/>
                    </a:lnTo>
                    <a:lnTo>
                      <a:pt x="54" y="382"/>
                    </a:lnTo>
                    <a:lnTo>
                      <a:pt x="54" y="380"/>
                    </a:lnTo>
                    <a:lnTo>
                      <a:pt x="55" y="380"/>
                    </a:lnTo>
                    <a:lnTo>
                      <a:pt x="55" y="380"/>
                    </a:lnTo>
                    <a:lnTo>
                      <a:pt x="56" y="380"/>
                    </a:lnTo>
                    <a:lnTo>
                      <a:pt x="57" y="380"/>
                    </a:lnTo>
                    <a:lnTo>
                      <a:pt x="58" y="380"/>
                    </a:lnTo>
                    <a:lnTo>
                      <a:pt x="60" y="380"/>
                    </a:lnTo>
                    <a:lnTo>
                      <a:pt x="61" y="380"/>
                    </a:lnTo>
                    <a:lnTo>
                      <a:pt x="62" y="381"/>
                    </a:lnTo>
                    <a:lnTo>
                      <a:pt x="63" y="381"/>
                    </a:lnTo>
                    <a:lnTo>
                      <a:pt x="63" y="379"/>
                    </a:lnTo>
                    <a:lnTo>
                      <a:pt x="62" y="379"/>
                    </a:lnTo>
                    <a:lnTo>
                      <a:pt x="62" y="379"/>
                    </a:lnTo>
                    <a:lnTo>
                      <a:pt x="62" y="378"/>
                    </a:lnTo>
                    <a:lnTo>
                      <a:pt x="64" y="377"/>
                    </a:lnTo>
                    <a:lnTo>
                      <a:pt x="65" y="377"/>
                    </a:lnTo>
                    <a:lnTo>
                      <a:pt x="66" y="378"/>
                    </a:lnTo>
                    <a:lnTo>
                      <a:pt x="66" y="379"/>
                    </a:lnTo>
                    <a:lnTo>
                      <a:pt x="67" y="379"/>
                    </a:lnTo>
                    <a:lnTo>
                      <a:pt x="68" y="379"/>
                    </a:lnTo>
                    <a:lnTo>
                      <a:pt x="68" y="379"/>
                    </a:lnTo>
                    <a:lnTo>
                      <a:pt x="68" y="378"/>
                    </a:lnTo>
                    <a:lnTo>
                      <a:pt x="71" y="378"/>
                    </a:lnTo>
                    <a:lnTo>
                      <a:pt x="71" y="379"/>
                    </a:lnTo>
                    <a:lnTo>
                      <a:pt x="72" y="379"/>
                    </a:lnTo>
                    <a:lnTo>
                      <a:pt x="72" y="378"/>
                    </a:lnTo>
                    <a:lnTo>
                      <a:pt x="72" y="377"/>
                    </a:lnTo>
                    <a:lnTo>
                      <a:pt x="72" y="376"/>
                    </a:lnTo>
                    <a:lnTo>
                      <a:pt x="72" y="376"/>
                    </a:lnTo>
                    <a:lnTo>
                      <a:pt x="73" y="376"/>
                    </a:lnTo>
                    <a:lnTo>
                      <a:pt x="74" y="375"/>
                    </a:lnTo>
                    <a:lnTo>
                      <a:pt x="74" y="375"/>
                    </a:lnTo>
                    <a:lnTo>
                      <a:pt x="73" y="375"/>
                    </a:lnTo>
                    <a:lnTo>
                      <a:pt x="72" y="375"/>
                    </a:lnTo>
                    <a:lnTo>
                      <a:pt x="73" y="374"/>
                    </a:lnTo>
                    <a:lnTo>
                      <a:pt x="75" y="373"/>
                    </a:lnTo>
                    <a:lnTo>
                      <a:pt x="75" y="374"/>
                    </a:lnTo>
                    <a:lnTo>
                      <a:pt x="76" y="375"/>
                    </a:lnTo>
                    <a:lnTo>
                      <a:pt x="77" y="375"/>
                    </a:lnTo>
                    <a:lnTo>
                      <a:pt x="76" y="373"/>
                    </a:lnTo>
                    <a:lnTo>
                      <a:pt x="75" y="373"/>
                    </a:lnTo>
                    <a:lnTo>
                      <a:pt x="75" y="372"/>
                    </a:lnTo>
                    <a:lnTo>
                      <a:pt x="75" y="372"/>
                    </a:lnTo>
                    <a:lnTo>
                      <a:pt x="75" y="371"/>
                    </a:lnTo>
                    <a:lnTo>
                      <a:pt x="76" y="370"/>
                    </a:lnTo>
                    <a:lnTo>
                      <a:pt x="77" y="369"/>
                    </a:lnTo>
                    <a:lnTo>
                      <a:pt x="78" y="369"/>
                    </a:lnTo>
                    <a:lnTo>
                      <a:pt x="78" y="370"/>
                    </a:lnTo>
                    <a:lnTo>
                      <a:pt x="78" y="371"/>
                    </a:lnTo>
                    <a:lnTo>
                      <a:pt x="77" y="372"/>
                    </a:lnTo>
                    <a:lnTo>
                      <a:pt x="78" y="372"/>
                    </a:lnTo>
                    <a:lnTo>
                      <a:pt x="79" y="371"/>
                    </a:lnTo>
                    <a:lnTo>
                      <a:pt x="79" y="372"/>
                    </a:lnTo>
                    <a:lnTo>
                      <a:pt x="79" y="373"/>
                    </a:lnTo>
                    <a:lnTo>
                      <a:pt x="79" y="373"/>
                    </a:lnTo>
                    <a:lnTo>
                      <a:pt x="80" y="372"/>
                    </a:lnTo>
                    <a:lnTo>
                      <a:pt x="81" y="372"/>
                    </a:lnTo>
                    <a:lnTo>
                      <a:pt x="82" y="372"/>
                    </a:lnTo>
                    <a:lnTo>
                      <a:pt x="87" y="368"/>
                    </a:lnTo>
                    <a:lnTo>
                      <a:pt x="89" y="368"/>
                    </a:lnTo>
                    <a:lnTo>
                      <a:pt x="89" y="368"/>
                    </a:lnTo>
                    <a:lnTo>
                      <a:pt x="89" y="367"/>
                    </a:lnTo>
                    <a:lnTo>
                      <a:pt x="89" y="366"/>
                    </a:lnTo>
                    <a:lnTo>
                      <a:pt x="90" y="366"/>
                    </a:lnTo>
                    <a:lnTo>
                      <a:pt x="90" y="365"/>
                    </a:lnTo>
                    <a:lnTo>
                      <a:pt x="92" y="365"/>
                    </a:lnTo>
                    <a:lnTo>
                      <a:pt x="93" y="366"/>
                    </a:lnTo>
                    <a:lnTo>
                      <a:pt x="93" y="367"/>
                    </a:lnTo>
                    <a:lnTo>
                      <a:pt x="93" y="368"/>
                    </a:lnTo>
                    <a:lnTo>
                      <a:pt x="94" y="368"/>
                    </a:lnTo>
                    <a:lnTo>
                      <a:pt x="95" y="367"/>
                    </a:lnTo>
                    <a:lnTo>
                      <a:pt x="96" y="366"/>
                    </a:lnTo>
                    <a:lnTo>
                      <a:pt x="96" y="365"/>
                    </a:lnTo>
                    <a:lnTo>
                      <a:pt x="97" y="365"/>
                    </a:lnTo>
                    <a:lnTo>
                      <a:pt x="98" y="365"/>
                    </a:lnTo>
                    <a:lnTo>
                      <a:pt x="99" y="365"/>
                    </a:lnTo>
                    <a:lnTo>
                      <a:pt x="99" y="364"/>
                    </a:lnTo>
                    <a:lnTo>
                      <a:pt x="99" y="363"/>
                    </a:lnTo>
                    <a:lnTo>
                      <a:pt x="99" y="363"/>
                    </a:lnTo>
                    <a:lnTo>
                      <a:pt x="100" y="363"/>
                    </a:lnTo>
                    <a:lnTo>
                      <a:pt x="100" y="362"/>
                    </a:lnTo>
                    <a:lnTo>
                      <a:pt x="101" y="362"/>
                    </a:lnTo>
                    <a:lnTo>
                      <a:pt x="102" y="361"/>
                    </a:lnTo>
                    <a:lnTo>
                      <a:pt x="103" y="362"/>
                    </a:lnTo>
                    <a:lnTo>
                      <a:pt x="103" y="362"/>
                    </a:lnTo>
                    <a:lnTo>
                      <a:pt x="104" y="362"/>
                    </a:lnTo>
                    <a:lnTo>
                      <a:pt x="105" y="362"/>
                    </a:lnTo>
                    <a:lnTo>
                      <a:pt x="106" y="362"/>
                    </a:lnTo>
                    <a:lnTo>
                      <a:pt x="106" y="361"/>
                    </a:lnTo>
                    <a:lnTo>
                      <a:pt x="107" y="361"/>
                    </a:lnTo>
                    <a:lnTo>
                      <a:pt x="108" y="361"/>
                    </a:lnTo>
                    <a:lnTo>
                      <a:pt x="109" y="361"/>
                    </a:lnTo>
                    <a:lnTo>
                      <a:pt x="110" y="362"/>
                    </a:lnTo>
                    <a:lnTo>
                      <a:pt x="110" y="362"/>
                    </a:lnTo>
                    <a:lnTo>
                      <a:pt x="111" y="362"/>
                    </a:lnTo>
                    <a:lnTo>
                      <a:pt x="113" y="361"/>
                    </a:lnTo>
                    <a:lnTo>
                      <a:pt x="113" y="360"/>
                    </a:lnTo>
                    <a:lnTo>
                      <a:pt x="113" y="360"/>
                    </a:lnTo>
                    <a:lnTo>
                      <a:pt x="114" y="359"/>
                    </a:lnTo>
                    <a:lnTo>
                      <a:pt x="115" y="359"/>
                    </a:lnTo>
                    <a:lnTo>
                      <a:pt x="117" y="359"/>
                    </a:lnTo>
                    <a:lnTo>
                      <a:pt x="118" y="359"/>
                    </a:lnTo>
                    <a:lnTo>
                      <a:pt x="119" y="359"/>
                    </a:lnTo>
                    <a:lnTo>
                      <a:pt x="120" y="358"/>
                    </a:lnTo>
                    <a:lnTo>
                      <a:pt x="120" y="358"/>
                    </a:lnTo>
                    <a:lnTo>
                      <a:pt x="120" y="357"/>
                    </a:lnTo>
                    <a:lnTo>
                      <a:pt x="121" y="356"/>
                    </a:lnTo>
                    <a:lnTo>
                      <a:pt x="122" y="356"/>
                    </a:lnTo>
                    <a:lnTo>
                      <a:pt x="123" y="355"/>
                    </a:lnTo>
                    <a:lnTo>
                      <a:pt x="123" y="355"/>
                    </a:lnTo>
                    <a:lnTo>
                      <a:pt x="124" y="356"/>
                    </a:lnTo>
                    <a:lnTo>
                      <a:pt x="124" y="357"/>
                    </a:lnTo>
                    <a:lnTo>
                      <a:pt x="123" y="357"/>
                    </a:lnTo>
                    <a:lnTo>
                      <a:pt x="123" y="358"/>
                    </a:lnTo>
                    <a:lnTo>
                      <a:pt x="124" y="358"/>
                    </a:lnTo>
                    <a:lnTo>
                      <a:pt x="126" y="358"/>
                    </a:lnTo>
                    <a:lnTo>
                      <a:pt x="125" y="356"/>
                    </a:lnTo>
                    <a:lnTo>
                      <a:pt x="126" y="357"/>
                    </a:lnTo>
                    <a:lnTo>
                      <a:pt x="127" y="357"/>
                    </a:lnTo>
                    <a:lnTo>
                      <a:pt x="127" y="356"/>
                    </a:lnTo>
                    <a:lnTo>
                      <a:pt x="128" y="355"/>
                    </a:lnTo>
                    <a:lnTo>
                      <a:pt x="130" y="355"/>
                    </a:lnTo>
                    <a:lnTo>
                      <a:pt x="130" y="356"/>
                    </a:lnTo>
                    <a:lnTo>
                      <a:pt x="131" y="356"/>
                    </a:lnTo>
                    <a:lnTo>
                      <a:pt x="132" y="357"/>
                    </a:lnTo>
                    <a:lnTo>
                      <a:pt x="133" y="358"/>
                    </a:lnTo>
                    <a:lnTo>
                      <a:pt x="134" y="358"/>
                    </a:lnTo>
                    <a:lnTo>
                      <a:pt x="135" y="357"/>
                    </a:lnTo>
                    <a:lnTo>
                      <a:pt x="135" y="356"/>
                    </a:lnTo>
                    <a:lnTo>
                      <a:pt x="134" y="355"/>
                    </a:lnTo>
                    <a:lnTo>
                      <a:pt x="135" y="355"/>
                    </a:lnTo>
                    <a:lnTo>
                      <a:pt x="135" y="354"/>
                    </a:lnTo>
                    <a:lnTo>
                      <a:pt x="136" y="353"/>
                    </a:lnTo>
                    <a:lnTo>
                      <a:pt x="134" y="353"/>
                    </a:lnTo>
                    <a:lnTo>
                      <a:pt x="134" y="354"/>
                    </a:lnTo>
                    <a:lnTo>
                      <a:pt x="133" y="353"/>
                    </a:lnTo>
                    <a:lnTo>
                      <a:pt x="134" y="351"/>
                    </a:lnTo>
                    <a:lnTo>
                      <a:pt x="134" y="351"/>
                    </a:lnTo>
                    <a:lnTo>
                      <a:pt x="134" y="351"/>
                    </a:lnTo>
                    <a:lnTo>
                      <a:pt x="133" y="350"/>
                    </a:lnTo>
                    <a:lnTo>
                      <a:pt x="132" y="350"/>
                    </a:lnTo>
                    <a:lnTo>
                      <a:pt x="131" y="349"/>
                    </a:lnTo>
                    <a:lnTo>
                      <a:pt x="130" y="349"/>
                    </a:lnTo>
                    <a:lnTo>
                      <a:pt x="130" y="348"/>
                    </a:lnTo>
                    <a:lnTo>
                      <a:pt x="130" y="348"/>
                    </a:lnTo>
                    <a:lnTo>
                      <a:pt x="129" y="349"/>
                    </a:lnTo>
                    <a:lnTo>
                      <a:pt x="128" y="350"/>
                    </a:lnTo>
                    <a:lnTo>
                      <a:pt x="127" y="349"/>
                    </a:lnTo>
                    <a:lnTo>
                      <a:pt x="127" y="349"/>
                    </a:lnTo>
                    <a:lnTo>
                      <a:pt x="126" y="348"/>
                    </a:lnTo>
                    <a:lnTo>
                      <a:pt x="126" y="348"/>
                    </a:lnTo>
                    <a:lnTo>
                      <a:pt x="126" y="347"/>
                    </a:lnTo>
                    <a:lnTo>
                      <a:pt x="125" y="346"/>
                    </a:lnTo>
                    <a:lnTo>
                      <a:pt x="124" y="346"/>
                    </a:lnTo>
                    <a:lnTo>
                      <a:pt x="125" y="345"/>
                    </a:lnTo>
                    <a:lnTo>
                      <a:pt x="124" y="345"/>
                    </a:lnTo>
                    <a:lnTo>
                      <a:pt x="123" y="344"/>
                    </a:lnTo>
                    <a:lnTo>
                      <a:pt x="123" y="344"/>
                    </a:lnTo>
                    <a:lnTo>
                      <a:pt x="121" y="344"/>
                    </a:lnTo>
                    <a:lnTo>
                      <a:pt x="121" y="344"/>
                    </a:lnTo>
                    <a:lnTo>
                      <a:pt x="120" y="344"/>
                    </a:lnTo>
                    <a:lnTo>
                      <a:pt x="120" y="344"/>
                    </a:lnTo>
                    <a:lnTo>
                      <a:pt x="117" y="344"/>
                    </a:lnTo>
                    <a:lnTo>
                      <a:pt x="117" y="344"/>
                    </a:lnTo>
                    <a:lnTo>
                      <a:pt x="116" y="343"/>
                    </a:lnTo>
                    <a:lnTo>
                      <a:pt x="114" y="344"/>
                    </a:lnTo>
                    <a:lnTo>
                      <a:pt x="113" y="344"/>
                    </a:lnTo>
                    <a:lnTo>
                      <a:pt x="113" y="344"/>
                    </a:lnTo>
                    <a:lnTo>
                      <a:pt x="112" y="343"/>
                    </a:lnTo>
                    <a:lnTo>
                      <a:pt x="112" y="342"/>
                    </a:lnTo>
                    <a:lnTo>
                      <a:pt x="111" y="342"/>
                    </a:lnTo>
                    <a:lnTo>
                      <a:pt x="110" y="341"/>
                    </a:lnTo>
                    <a:lnTo>
                      <a:pt x="110" y="340"/>
                    </a:lnTo>
                    <a:lnTo>
                      <a:pt x="109" y="340"/>
                    </a:lnTo>
                    <a:lnTo>
                      <a:pt x="108" y="339"/>
                    </a:lnTo>
                    <a:lnTo>
                      <a:pt x="107" y="339"/>
                    </a:lnTo>
                    <a:lnTo>
                      <a:pt x="106" y="339"/>
                    </a:lnTo>
                    <a:lnTo>
                      <a:pt x="106" y="339"/>
                    </a:lnTo>
                    <a:lnTo>
                      <a:pt x="106" y="338"/>
                    </a:lnTo>
                    <a:lnTo>
                      <a:pt x="106" y="337"/>
                    </a:lnTo>
                    <a:lnTo>
                      <a:pt x="106" y="337"/>
                    </a:lnTo>
                    <a:lnTo>
                      <a:pt x="106" y="337"/>
                    </a:lnTo>
                    <a:lnTo>
                      <a:pt x="104" y="336"/>
                    </a:lnTo>
                    <a:lnTo>
                      <a:pt x="103" y="335"/>
                    </a:lnTo>
                    <a:lnTo>
                      <a:pt x="103" y="334"/>
                    </a:lnTo>
                    <a:lnTo>
                      <a:pt x="103" y="333"/>
                    </a:lnTo>
                    <a:lnTo>
                      <a:pt x="103" y="333"/>
                    </a:lnTo>
                    <a:lnTo>
                      <a:pt x="102" y="334"/>
                    </a:lnTo>
                    <a:lnTo>
                      <a:pt x="101" y="334"/>
                    </a:lnTo>
                    <a:lnTo>
                      <a:pt x="99" y="332"/>
                    </a:lnTo>
                    <a:lnTo>
                      <a:pt x="98" y="332"/>
                    </a:lnTo>
                    <a:lnTo>
                      <a:pt x="97" y="332"/>
                    </a:lnTo>
                    <a:lnTo>
                      <a:pt x="96" y="332"/>
                    </a:lnTo>
                    <a:lnTo>
                      <a:pt x="96" y="332"/>
                    </a:lnTo>
                    <a:lnTo>
                      <a:pt x="95" y="332"/>
                    </a:lnTo>
                    <a:lnTo>
                      <a:pt x="94" y="332"/>
                    </a:lnTo>
                    <a:lnTo>
                      <a:pt x="94" y="331"/>
                    </a:lnTo>
                    <a:lnTo>
                      <a:pt x="95" y="330"/>
                    </a:lnTo>
                    <a:lnTo>
                      <a:pt x="95" y="330"/>
                    </a:lnTo>
                    <a:lnTo>
                      <a:pt x="94" y="330"/>
                    </a:lnTo>
                    <a:lnTo>
                      <a:pt x="93" y="329"/>
                    </a:lnTo>
                    <a:lnTo>
                      <a:pt x="93" y="330"/>
                    </a:lnTo>
                    <a:lnTo>
                      <a:pt x="92" y="330"/>
                    </a:lnTo>
                    <a:lnTo>
                      <a:pt x="92" y="329"/>
                    </a:lnTo>
                    <a:lnTo>
                      <a:pt x="92" y="328"/>
                    </a:lnTo>
                    <a:lnTo>
                      <a:pt x="93" y="327"/>
                    </a:lnTo>
                    <a:lnTo>
                      <a:pt x="93" y="327"/>
                    </a:lnTo>
                    <a:lnTo>
                      <a:pt x="93" y="327"/>
                    </a:lnTo>
                    <a:lnTo>
                      <a:pt x="92" y="326"/>
                    </a:lnTo>
                    <a:lnTo>
                      <a:pt x="91" y="325"/>
                    </a:lnTo>
                    <a:lnTo>
                      <a:pt x="92" y="324"/>
                    </a:lnTo>
                    <a:lnTo>
                      <a:pt x="93" y="324"/>
                    </a:lnTo>
                    <a:lnTo>
                      <a:pt x="93" y="323"/>
                    </a:lnTo>
                    <a:lnTo>
                      <a:pt x="94" y="323"/>
                    </a:lnTo>
                    <a:lnTo>
                      <a:pt x="95" y="323"/>
                    </a:lnTo>
                    <a:lnTo>
                      <a:pt x="95" y="322"/>
                    </a:lnTo>
                    <a:lnTo>
                      <a:pt x="93" y="322"/>
                    </a:lnTo>
                    <a:lnTo>
                      <a:pt x="93" y="321"/>
                    </a:lnTo>
                    <a:lnTo>
                      <a:pt x="93" y="320"/>
                    </a:lnTo>
                    <a:lnTo>
                      <a:pt x="93" y="320"/>
                    </a:lnTo>
                    <a:lnTo>
                      <a:pt x="94" y="319"/>
                    </a:lnTo>
                    <a:lnTo>
                      <a:pt x="94" y="318"/>
                    </a:lnTo>
                    <a:lnTo>
                      <a:pt x="93" y="317"/>
                    </a:lnTo>
                    <a:lnTo>
                      <a:pt x="93" y="317"/>
                    </a:lnTo>
                    <a:lnTo>
                      <a:pt x="94" y="316"/>
                    </a:lnTo>
                    <a:lnTo>
                      <a:pt x="93" y="315"/>
                    </a:lnTo>
                    <a:lnTo>
                      <a:pt x="92" y="315"/>
                    </a:lnTo>
                    <a:lnTo>
                      <a:pt x="91" y="314"/>
                    </a:lnTo>
                    <a:lnTo>
                      <a:pt x="90" y="315"/>
                    </a:lnTo>
                    <a:lnTo>
                      <a:pt x="90" y="316"/>
                    </a:lnTo>
                    <a:lnTo>
                      <a:pt x="89" y="315"/>
                    </a:lnTo>
                    <a:lnTo>
                      <a:pt x="89" y="314"/>
                    </a:lnTo>
                    <a:lnTo>
                      <a:pt x="89" y="313"/>
                    </a:lnTo>
                    <a:lnTo>
                      <a:pt x="89" y="312"/>
                    </a:lnTo>
                    <a:lnTo>
                      <a:pt x="89" y="311"/>
                    </a:lnTo>
                    <a:lnTo>
                      <a:pt x="89" y="310"/>
                    </a:lnTo>
                    <a:lnTo>
                      <a:pt x="89" y="310"/>
                    </a:lnTo>
                    <a:lnTo>
                      <a:pt x="89" y="310"/>
                    </a:lnTo>
                    <a:lnTo>
                      <a:pt x="88" y="310"/>
                    </a:lnTo>
                    <a:lnTo>
                      <a:pt x="87" y="310"/>
                    </a:lnTo>
                    <a:lnTo>
                      <a:pt x="83" y="304"/>
                    </a:lnTo>
                    <a:lnTo>
                      <a:pt x="84" y="303"/>
                    </a:lnTo>
                    <a:lnTo>
                      <a:pt x="84" y="303"/>
                    </a:lnTo>
                    <a:lnTo>
                      <a:pt x="84" y="300"/>
                    </a:lnTo>
                    <a:lnTo>
                      <a:pt x="83" y="300"/>
                    </a:lnTo>
                    <a:lnTo>
                      <a:pt x="83" y="299"/>
                    </a:lnTo>
                    <a:lnTo>
                      <a:pt x="82" y="299"/>
                    </a:lnTo>
                    <a:lnTo>
                      <a:pt x="82" y="299"/>
                    </a:lnTo>
                    <a:lnTo>
                      <a:pt x="82" y="301"/>
                    </a:lnTo>
                    <a:lnTo>
                      <a:pt x="81" y="301"/>
                    </a:lnTo>
                    <a:lnTo>
                      <a:pt x="81" y="299"/>
                    </a:lnTo>
                    <a:lnTo>
                      <a:pt x="81" y="299"/>
                    </a:lnTo>
                    <a:lnTo>
                      <a:pt x="81" y="298"/>
                    </a:lnTo>
                    <a:lnTo>
                      <a:pt x="81" y="297"/>
                    </a:lnTo>
                    <a:lnTo>
                      <a:pt x="80" y="296"/>
                    </a:lnTo>
                    <a:lnTo>
                      <a:pt x="79" y="296"/>
                    </a:lnTo>
                    <a:lnTo>
                      <a:pt x="79" y="296"/>
                    </a:lnTo>
                    <a:lnTo>
                      <a:pt x="79" y="295"/>
                    </a:lnTo>
                    <a:lnTo>
                      <a:pt x="79" y="294"/>
                    </a:lnTo>
                    <a:lnTo>
                      <a:pt x="77" y="293"/>
                    </a:lnTo>
                    <a:lnTo>
                      <a:pt x="77" y="294"/>
                    </a:lnTo>
                    <a:lnTo>
                      <a:pt x="75" y="293"/>
                    </a:lnTo>
                    <a:lnTo>
                      <a:pt x="74" y="292"/>
                    </a:lnTo>
                    <a:lnTo>
                      <a:pt x="74" y="291"/>
                    </a:lnTo>
                    <a:lnTo>
                      <a:pt x="73" y="290"/>
                    </a:lnTo>
                    <a:lnTo>
                      <a:pt x="73" y="289"/>
                    </a:lnTo>
                    <a:lnTo>
                      <a:pt x="72" y="289"/>
                    </a:lnTo>
                    <a:lnTo>
                      <a:pt x="72" y="288"/>
                    </a:lnTo>
                    <a:lnTo>
                      <a:pt x="72" y="288"/>
                    </a:lnTo>
                    <a:lnTo>
                      <a:pt x="71" y="289"/>
                    </a:lnTo>
                    <a:lnTo>
                      <a:pt x="70" y="288"/>
                    </a:lnTo>
                    <a:lnTo>
                      <a:pt x="70" y="289"/>
                    </a:lnTo>
                    <a:lnTo>
                      <a:pt x="69" y="289"/>
                    </a:lnTo>
                    <a:lnTo>
                      <a:pt x="69" y="287"/>
                    </a:lnTo>
                    <a:lnTo>
                      <a:pt x="68" y="287"/>
                    </a:lnTo>
                    <a:lnTo>
                      <a:pt x="68" y="287"/>
                    </a:lnTo>
                    <a:lnTo>
                      <a:pt x="68" y="288"/>
                    </a:lnTo>
                    <a:lnTo>
                      <a:pt x="67" y="288"/>
                    </a:lnTo>
                    <a:lnTo>
                      <a:pt x="67" y="287"/>
                    </a:lnTo>
                    <a:lnTo>
                      <a:pt x="67" y="286"/>
                    </a:lnTo>
                    <a:lnTo>
                      <a:pt x="67" y="286"/>
                    </a:lnTo>
                    <a:lnTo>
                      <a:pt x="68" y="286"/>
                    </a:lnTo>
                    <a:lnTo>
                      <a:pt x="68" y="286"/>
                    </a:lnTo>
                    <a:lnTo>
                      <a:pt x="68" y="285"/>
                    </a:lnTo>
                    <a:lnTo>
                      <a:pt x="68" y="284"/>
                    </a:lnTo>
                    <a:lnTo>
                      <a:pt x="68" y="283"/>
                    </a:lnTo>
                    <a:lnTo>
                      <a:pt x="68" y="282"/>
                    </a:lnTo>
                    <a:lnTo>
                      <a:pt x="68" y="282"/>
                    </a:lnTo>
                    <a:lnTo>
                      <a:pt x="67" y="282"/>
                    </a:lnTo>
                    <a:lnTo>
                      <a:pt x="66" y="282"/>
                    </a:lnTo>
                    <a:lnTo>
                      <a:pt x="66" y="281"/>
                    </a:lnTo>
                    <a:lnTo>
                      <a:pt x="65" y="280"/>
                    </a:lnTo>
                    <a:lnTo>
                      <a:pt x="65" y="280"/>
                    </a:lnTo>
                    <a:lnTo>
                      <a:pt x="65" y="278"/>
                    </a:lnTo>
                    <a:lnTo>
                      <a:pt x="64" y="278"/>
                    </a:lnTo>
                    <a:lnTo>
                      <a:pt x="63" y="278"/>
                    </a:lnTo>
                    <a:lnTo>
                      <a:pt x="63" y="279"/>
                    </a:lnTo>
                    <a:lnTo>
                      <a:pt x="62" y="279"/>
                    </a:lnTo>
                    <a:lnTo>
                      <a:pt x="62" y="278"/>
                    </a:lnTo>
                    <a:lnTo>
                      <a:pt x="62" y="277"/>
                    </a:lnTo>
                    <a:lnTo>
                      <a:pt x="62" y="276"/>
                    </a:lnTo>
                    <a:lnTo>
                      <a:pt x="62" y="275"/>
                    </a:lnTo>
                    <a:lnTo>
                      <a:pt x="61" y="275"/>
                    </a:lnTo>
                    <a:lnTo>
                      <a:pt x="60" y="274"/>
                    </a:lnTo>
                    <a:lnTo>
                      <a:pt x="61" y="273"/>
                    </a:lnTo>
                    <a:lnTo>
                      <a:pt x="61" y="272"/>
                    </a:lnTo>
                    <a:lnTo>
                      <a:pt x="62" y="272"/>
                    </a:lnTo>
                    <a:lnTo>
                      <a:pt x="61" y="271"/>
                    </a:lnTo>
                    <a:lnTo>
                      <a:pt x="61" y="270"/>
                    </a:lnTo>
                    <a:lnTo>
                      <a:pt x="60" y="269"/>
                    </a:lnTo>
                    <a:lnTo>
                      <a:pt x="61" y="268"/>
                    </a:lnTo>
                    <a:lnTo>
                      <a:pt x="60" y="268"/>
                    </a:lnTo>
                    <a:lnTo>
                      <a:pt x="60" y="267"/>
                    </a:lnTo>
                    <a:lnTo>
                      <a:pt x="60" y="266"/>
                    </a:lnTo>
                    <a:lnTo>
                      <a:pt x="59" y="266"/>
                    </a:lnTo>
                    <a:lnTo>
                      <a:pt x="59" y="265"/>
                    </a:lnTo>
                    <a:lnTo>
                      <a:pt x="58" y="264"/>
                    </a:lnTo>
                    <a:lnTo>
                      <a:pt x="58" y="262"/>
                    </a:lnTo>
                    <a:lnTo>
                      <a:pt x="58" y="262"/>
                    </a:lnTo>
                    <a:lnTo>
                      <a:pt x="58" y="261"/>
                    </a:lnTo>
                    <a:lnTo>
                      <a:pt x="58" y="260"/>
                    </a:lnTo>
                    <a:lnTo>
                      <a:pt x="57" y="261"/>
                    </a:lnTo>
                    <a:lnTo>
                      <a:pt x="56" y="261"/>
                    </a:lnTo>
                    <a:lnTo>
                      <a:pt x="55" y="260"/>
                    </a:lnTo>
                    <a:lnTo>
                      <a:pt x="55" y="259"/>
                    </a:lnTo>
                    <a:lnTo>
                      <a:pt x="54" y="259"/>
                    </a:lnTo>
                    <a:lnTo>
                      <a:pt x="53" y="258"/>
                    </a:lnTo>
                    <a:lnTo>
                      <a:pt x="53" y="258"/>
                    </a:lnTo>
                    <a:lnTo>
                      <a:pt x="53" y="257"/>
                    </a:lnTo>
                    <a:lnTo>
                      <a:pt x="52" y="257"/>
                    </a:lnTo>
                    <a:lnTo>
                      <a:pt x="51" y="257"/>
                    </a:lnTo>
                    <a:lnTo>
                      <a:pt x="51" y="256"/>
                    </a:lnTo>
                    <a:lnTo>
                      <a:pt x="51" y="255"/>
                    </a:lnTo>
                    <a:lnTo>
                      <a:pt x="50" y="254"/>
                    </a:lnTo>
                    <a:lnTo>
                      <a:pt x="50" y="253"/>
                    </a:lnTo>
                    <a:lnTo>
                      <a:pt x="49" y="253"/>
                    </a:lnTo>
                    <a:lnTo>
                      <a:pt x="48" y="253"/>
                    </a:lnTo>
                    <a:lnTo>
                      <a:pt x="48" y="251"/>
                    </a:lnTo>
                    <a:lnTo>
                      <a:pt x="48" y="251"/>
                    </a:lnTo>
                    <a:lnTo>
                      <a:pt x="47" y="251"/>
                    </a:lnTo>
                    <a:lnTo>
                      <a:pt x="47" y="250"/>
                    </a:lnTo>
                    <a:lnTo>
                      <a:pt x="46" y="249"/>
                    </a:lnTo>
                    <a:lnTo>
                      <a:pt x="45" y="248"/>
                    </a:lnTo>
                    <a:lnTo>
                      <a:pt x="46" y="248"/>
                    </a:lnTo>
                    <a:lnTo>
                      <a:pt x="47" y="248"/>
                    </a:lnTo>
                    <a:lnTo>
                      <a:pt x="47" y="246"/>
                    </a:lnTo>
                    <a:lnTo>
                      <a:pt x="48" y="245"/>
                    </a:lnTo>
                    <a:lnTo>
                      <a:pt x="48" y="244"/>
                    </a:lnTo>
                    <a:lnTo>
                      <a:pt x="51" y="242"/>
                    </a:lnTo>
                    <a:lnTo>
                      <a:pt x="52" y="241"/>
                    </a:lnTo>
                    <a:lnTo>
                      <a:pt x="53" y="241"/>
                    </a:lnTo>
                    <a:lnTo>
                      <a:pt x="55" y="240"/>
                    </a:lnTo>
                    <a:lnTo>
                      <a:pt x="55" y="240"/>
                    </a:lnTo>
                    <a:lnTo>
                      <a:pt x="56" y="239"/>
                    </a:lnTo>
                    <a:lnTo>
                      <a:pt x="57" y="238"/>
                    </a:lnTo>
                    <a:lnTo>
                      <a:pt x="58" y="237"/>
                    </a:lnTo>
                    <a:lnTo>
                      <a:pt x="59" y="237"/>
                    </a:lnTo>
                    <a:lnTo>
                      <a:pt x="60" y="237"/>
                    </a:lnTo>
                    <a:lnTo>
                      <a:pt x="61" y="237"/>
                    </a:lnTo>
                    <a:lnTo>
                      <a:pt x="62" y="236"/>
                    </a:lnTo>
                    <a:lnTo>
                      <a:pt x="63" y="236"/>
                    </a:lnTo>
                    <a:lnTo>
                      <a:pt x="65" y="236"/>
                    </a:lnTo>
                    <a:lnTo>
                      <a:pt x="65" y="236"/>
                    </a:lnTo>
                    <a:lnTo>
                      <a:pt x="66" y="236"/>
                    </a:lnTo>
                    <a:lnTo>
                      <a:pt x="67" y="235"/>
                    </a:lnTo>
                    <a:lnTo>
                      <a:pt x="68" y="234"/>
                    </a:lnTo>
                    <a:lnTo>
                      <a:pt x="69" y="232"/>
                    </a:lnTo>
                    <a:lnTo>
                      <a:pt x="69" y="231"/>
                    </a:lnTo>
                    <a:lnTo>
                      <a:pt x="72" y="230"/>
                    </a:lnTo>
                    <a:lnTo>
                      <a:pt x="88" y="224"/>
                    </a:lnTo>
                    <a:lnTo>
                      <a:pt x="89" y="223"/>
                    </a:lnTo>
                    <a:lnTo>
                      <a:pt x="91" y="222"/>
                    </a:lnTo>
                    <a:lnTo>
                      <a:pt x="92" y="221"/>
                    </a:lnTo>
                    <a:lnTo>
                      <a:pt x="93" y="220"/>
                    </a:lnTo>
                    <a:lnTo>
                      <a:pt x="96" y="220"/>
                    </a:lnTo>
                    <a:lnTo>
                      <a:pt x="96" y="220"/>
                    </a:lnTo>
                    <a:lnTo>
                      <a:pt x="97" y="220"/>
                    </a:lnTo>
                    <a:lnTo>
                      <a:pt x="98" y="219"/>
                    </a:lnTo>
                    <a:lnTo>
                      <a:pt x="98" y="218"/>
                    </a:lnTo>
                    <a:lnTo>
                      <a:pt x="99" y="218"/>
                    </a:lnTo>
                    <a:lnTo>
                      <a:pt x="100" y="217"/>
                    </a:lnTo>
                    <a:lnTo>
                      <a:pt x="100" y="217"/>
                    </a:lnTo>
                    <a:lnTo>
                      <a:pt x="101" y="216"/>
                    </a:lnTo>
                    <a:lnTo>
                      <a:pt x="101" y="215"/>
                    </a:lnTo>
                    <a:lnTo>
                      <a:pt x="103" y="213"/>
                    </a:lnTo>
                    <a:lnTo>
                      <a:pt x="103" y="213"/>
                    </a:lnTo>
                    <a:lnTo>
                      <a:pt x="105" y="213"/>
                    </a:lnTo>
                    <a:lnTo>
                      <a:pt x="106" y="212"/>
                    </a:lnTo>
                    <a:lnTo>
                      <a:pt x="106" y="211"/>
                    </a:lnTo>
                    <a:lnTo>
                      <a:pt x="106" y="210"/>
                    </a:lnTo>
                    <a:lnTo>
                      <a:pt x="106" y="209"/>
                    </a:lnTo>
                    <a:lnTo>
                      <a:pt x="105" y="208"/>
                    </a:lnTo>
                    <a:lnTo>
                      <a:pt x="105" y="207"/>
                    </a:lnTo>
                    <a:lnTo>
                      <a:pt x="105" y="206"/>
                    </a:lnTo>
                    <a:lnTo>
                      <a:pt x="106" y="205"/>
                    </a:lnTo>
                    <a:lnTo>
                      <a:pt x="106" y="203"/>
                    </a:lnTo>
                    <a:lnTo>
                      <a:pt x="106" y="202"/>
                    </a:lnTo>
                    <a:lnTo>
                      <a:pt x="107" y="200"/>
                    </a:lnTo>
                    <a:lnTo>
                      <a:pt x="107" y="199"/>
                    </a:lnTo>
                    <a:lnTo>
                      <a:pt x="108" y="198"/>
                    </a:lnTo>
                    <a:lnTo>
                      <a:pt x="109" y="198"/>
                    </a:lnTo>
                    <a:lnTo>
                      <a:pt x="110" y="198"/>
                    </a:lnTo>
                    <a:lnTo>
                      <a:pt x="110" y="198"/>
                    </a:lnTo>
                    <a:lnTo>
                      <a:pt x="111" y="199"/>
                    </a:lnTo>
                    <a:lnTo>
                      <a:pt x="112" y="198"/>
                    </a:lnTo>
                    <a:lnTo>
                      <a:pt x="113" y="198"/>
                    </a:lnTo>
                    <a:lnTo>
                      <a:pt x="113" y="197"/>
                    </a:lnTo>
                    <a:lnTo>
                      <a:pt x="113" y="197"/>
                    </a:lnTo>
                    <a:lnTo>
                      <a:pt x="113" y="196"/>
                    </a:lnTo>
                    <a:lnTo>
                      <a:pt x="114" y="197"/>
                    </a:lnTo>
                    <a:lnTo>
                      <a:pt x="115" y="198"/>
                    </a:lnTo>
                    <a:lnTo>
                      <a:pt x="116" y="198"/>
                    </a:lnTo>
                    <a:lnTo>
                      <a:pt x="116" y="197"/>
                    </a:lnTo>
                    <a:lnTo>
                      <a:pt x="117" y="198"/>
                    </a:lnTo>
                    <a:lnTo>
                      <a:pt x="118" y="197"/>
                    </a:lnTo>
                    <a:lnTo>
                      <a:pt x="117" y="197"/>
                    </a:lnTo>
                    <a:lnTo>
                      <a:pt x="120" y="197"/>
                    </a:lnTo>
                    <a:lnTo>
                      <a:pt x="120" y="197"/>
                    </a:lnTo>
                    <a:lnTo>
                      <a:pt x="121" y="198"/>
                    </a:lnTo>
                    <a:lnTo>
                      <a:pt x="122" y="199"/>
                    </a:lnTo>
                    <a:lnTo>
                      <a:pt x="123" y="198"/>
                    </a:lnTo>
                    <a:lnTo>
                      <a:pt x="124" y="198"/>
                    </a:lnTo>
                    <a:lnTo>
                      <a:pt x="125" y="198"/>
                    </a:lnTo>
                    <a:lnTo>
                      <a:pt x="126" y="197"/>
                    </a:lnTo>
                    <a:lnTo>
                      <a:pt x="126" y="196"/>
                    </a:lnTo>
                    <a:lnTo>
                      <a:pt x="127" y="196"/>
                    </a:lnTo>
                    <a:lnTo>
                      <a:pt x="128" y="196"/>
                    </a:lnTo>
                    <a:lnTo>
                      <a:pt x="129" y="196"/>
                    </a:lnTo>
                    <a:lnTo>
                      <a:pt x="130" y="196"/>
                    </a:lnTo>
                    <a:lnTo>
                      <a:pt x="130" y="196"/>
                    </a:lnTo>
                    <a:lnTo>
                      <a:pt x="131" y="196"/>
                    </a:lnTo>
                    <a:lnTo>
                      <a:pt x="132" y="196"/>
                    </a:lnTo>
                    <a:lnTo>
                      <a:pt x="131" y="193"/>
                    </a:lnTo>
                    <a:lnTo>
                      <a:pt x="131" y="193"/>
                    </a:lnTo>
                    <a:lnTo>
                      <a:pt x="130" y="192"/>
                    </a:lnTo>
                    <a:lnTo>
                      <a:pt x="130" y="191"/>
                    </a:lnTo>
                    <a:lnTo>
                      <a:pt x="130" y="190"/>
                    </a:lnTo>
                    <a:lnTo>
                      <a:pt x="130" y="189"/>
                    </a:lnTo>
                    <a:lnTo>
                      <a:pt x="129" y="189"/>
                    </a:lnTo>
                    <a:lnTo>
                      <a:pt x="129" y="188"/>
                    </a:lnTo>
                    <a:lnTo>
                      <a:pt x="129" y="187"/>
                    </a:lnTo>
                    <a:lnTo>
                      <a:pt x="129" y="186"/>
                    </a:lnTo>
                    <a:lnTo>
                      <a:pt x="129" y="185"/>
                    </a:lnTo>
                    <a:lnTo>
                      <a:pt x="129" y="184"/>
                    </a:lnTo>
                    <a:lnTo>
                      <a:pt x="129" y="183"/>
                    </a:lnTo>
                    <a:lnTo>
                      <a:pt x="128" y="183"/>
                    </a:lnTo>
                    <a:lnTo>
                      <a:pt x="128" y="182"/>
                    </a:lnTo>
                    <a:lnTo>
                      <a:pt x="128" y="182"/>
                    </a:lnTo>
                    <a:lnTo>
                      <a:pt x="127" y="179"/>
                    </a:lnTo>
                    <a:lnTo>
                      <a:pt x="128" y="179"/>
                    </a:lnTo>
                    <a:lnTo>
                      <a:pt x="128" y="178"/>
                    </a:lnTo>
                    <a:lnTo>
                      <a:pt x="128" y="177"/>
                    </a:lnTo>
                    <a:lnTo>
                      <a:pt x="127" y="177"/>
                    </a:lnTo>
                    <a:lnTo>
                      <a:pt x="127" y="176"/>
                    </a:lnTo>
                    <a:lnTo>
                      <a:pt x="127" y="175"/>
                    </a:lnTo>
                    <a:lnTo>
                      <a:pt x="126" y="175"/>
                    </a:lnTo>
                    <a:lnTo>
                      <a:pt x="127" y="174"/>
                    </a:lnTo>
                    <a:lnTo>
                      <a:pt x="127" y="173"/>
                    </a:lnTo>
                    <a:lnTo>
                      <a:pt x="127" y="172"/>
                    </a:lnTo>
                    <a:lnTo>
                      <a:pt x="126" y="172"/>
                    </a:lnTo>
                    <a:lnTo>
                      <a:pt x="126" y="171"/>
                    </a:lnTo>
                    <a:lnTo>
                      <a:pt x="125" y="170"/>
                    </a:lnTo>
                    <a:lnTo>
                      <a:pt x="124" y="170"/>
                    </a:lnTo>
                    <a:lnTo>
                      <a:pt x="124" y="169"/>
                    </a:lnTo>
                    <a:lnTo>
                      <a:pt x="123" y="168"/>
                    </a:lnTo>
                    <a:lnTo>
                      <a:pt x="123" y="168"/>
                    </a:lnTo>
                    <a:lnTo>
                      <a:pt x="122" y="168"/>
                    </a:lnTo>
                    <a:lnTo>
                      <a:pt x="122" y="167"/>
                    </a:lnTo>
                    <a:lnTo>
                      <a:pt x="122" y="166"/>
                    </a:lnTo>
                    <a:lnTo>
                      <a:pt x="122" y="165"/>
                    </a:lnTo>
                    <a:lnTo>
                      <a:pt x="122" y="165"/>
                    </a:lnTo>
                    <a:lnTo>
                      <a:pt x="122" y="162"/>
                    </a:lnTo>
                    <a:lnTo>
                      <a:pt x="122" y="162"/>
                    </a:lnTo>
                    <a:lnTo>
                      <a:pt x="121" y="162"/>
                    </a:lnTo>
                    <a:lnTo>
                      <a:pt x="121" y="161"/>
                    </a:lnTo>
                    <a:lnTo>
                      <a:pt x="121" y="160"/>
                    </a:lnTo>
                    <a:lnTo>
                      <a:pt x="121" y="159"/>
                    </a:lnTo>
                    <a:lnTo>
                      <a:pt x="120" y="159"/>
                    </a:lnTo>
                    <a:lnTo>
                      <a:pt x="120" y="159"/>
                    </a:lnTo>
                    <a:lnTo>
                      <a:pt x="119" y="158"/>
                    </a:lnTo>
                    <a:lnTo>
                      <a:pt x="119" y="158"/>
                    </a:lnTo>
                    <a:lnTo>
                      <a:pt x="119" y="157"/>
                    </a:lnTo>
                    <a:lnTo>
                      <a:pt x="118" y="157"/>
                    </a:lnTo>
                    <a:lnTo>
                      <a:pt x="117" y="157"/>
                    </a:lnTo>
                    <a:lnTo>
                      <a:pt x="117" y="156"/>
                    </a:lnTo>
                    <a:lnTo>
                      <a:pt x="118" y="155"/>
                    </a:lnTo>
                    <a:lnTo>
                      <a:pt x="117" y="155"/>
                    </a:lnTo>
                    <a:lnTo>
                      <a:pt x="117" y="155"/>
                    </a:lnTo>
                    <a:lnTo>
                      <a:pt x="117" y="154"/>
                    </a:lnTo>
                    <a:lnTo>
                      <a:pt x="117" y="153"/>
                    </a:lnTo>
                    <a:lnTo>
                      <a:pt x="117" y="152"/>
                    </a:lnTo>
                    <a:lnTo>
                      <a:pt x="116" y="151"/>
                    </a:lnTo>
                    <a:lnTo>
                      <a:pt x="115" y="151"/>
                    </a:lnTo>
                    <a:lnTo>
                      <a:pt x="114" y="151"/>
                    </a:lnTo>
                    <a:lnTo>
                      <a:pt x="113" y="149"/>
                    </a:lnTo>
                    <a:lnTo>
                      <a:pt x="113" y="148"/>
                    </a:lnTo>
                    <a:lnTo>
                      <a:pt x="112" y="148"/>
                    </a:lnTo>
                    <a:lnTo>
                      <a:pt x="113" y="148"/>
                    </a:lnTo>
                    <a:lnTo>
                      <a:pt x="113" y="147"/>
                    </a:lnTo>
                    <a:lnTo>
                      <a:pt x="112" y="146"/>
                    </a:lnTo>
                    <a:lnTo>
                      <a:pt x="111" y="145"/>
                    </a:lnTo>
                    <a:lnTo>
                      <a:pt x="110" y="144"/>
                    </a:lnTo>
                    <a:lnTo>
                      <a:pt x="110" y="144"/>
                    </a:lnTo>
                    <a:lnTo>
                      <a:pt x="110" y="143"/>
                    </a:lnTo>
                    <a:lnTo>
                      <a:pt x="110" y="142"/>
                    </a:lnTo>
                    <a:lnTo>
                      <a:pt x="109" y="142"/>
                    </a:lnTo>
                    <a:lnTo>
                      <a:pt x="108" y="141"/>
                    </a:lnTo>
                    <a:lnTo>
                      <a:pt x="107" y="142"/>
                    </a:lnTo>
                    <a:lnTo>
                      <a:pt x="106" y="141"/>
                    </a:lnTo>
                    <a:lnTo>
                      <a:pt x="106" y="141"/>
                    </a:lnTo>
                    <a:lnTo>
                      <a:pt x="104" y="141"/>
                    </a:lnTo>
                    <a:lnTo>
                      <a:pt x="103" y="140"/>
                    </a:lnTo>
                    <a:lnTo>
                      <a:pt x="103" y="138"/>
                    </a:lnTo>
                    <a:lnTo>
                      <a:pt x="103" y="137"/>
                    </a:lnTo>
                    <a:lnTo>
                      <a:pt x="103" y="137"/>
                    </a:lnTo>
                    <a:lnTo>
                      <a:pt x="103" y="136"/>
                    </a:lnTo>
                    <a:lnTo>
                      <a:pt x="103" y="135"/>
                    </a:lnTo>
                    <a:lnTo>
                      <a:pt x="102" y="133"/>
                    </a:lnTo>
                    <a:lnTo>
                      <a:pt x="101" y="131"/>
                    </a:lnTo>
                    <a:lnTo>
                      <a:pt x="100" y="131"/>
                    </a:lnTo>
                    <a:lnTo>
                      <a:pt x="99" y="131"/>
                    </a:lnTo>
                    <a:lnTo>
                      <a:pt x="99" y="128"/>
                    </a:lnTo>
                    <a:lnTo>
                      <a:pt x="99" y="127"/>
                    </a:lnTo>
                    <a:lnTo>
                      <a:pt x="99" y="127"/>
                    </a:lnTo>
                    <a:lnTo>
                      <a:pt x="99" y="126"/>
                    </a:lnTo>
                    <a:lnTo>
                      <a:pt x="100" y="125"/>
                    </a:lnTo>
                    <a:lnTo>
                      <a:pt x="99" y="124"/>
                    </a:lnTo>
                    <a:lnTo>
                      <a:pt x="99" y="124"/>
                    </a:lnTo>
                    <a:lnTo>
                      <a:pt x="99" y="123"/>
                    </a:lnTo>
                    <a:lnTo>
                      <a:pt x="99" y="122"/>
                    </a:lnTo>
                    <a:lnTo>
                      <a:pt x="99" y="121"/>
                    </a:lnTo>
                    <a:lnTo>
                      <a:pt x="100" y="121"/>
                    </a:lnTo>
                    <a:lnTo>
                      <a:pt x="100" y="120"/>
                    </a:lnTo>
                    <a:lnTo>
                      <a:pt x="99" y="120"/>
                    </a:lnTo>
                    <a:lnTo>
                      <a:pt x="99" y="120"/>
                    </a:lnTo>
                    <a:lnTo>
                      <a:pt x="99" y="119"/>
                    </a:lnTo>
                    <a:lnTo>
                      <a:pt x="100" y="118"/>
                    </a:lnTo>
                    <a:lnTo>
                      <a:pt x="99" y="117"/>
                    </a:lnTo>
                    <a:lnTo>
                      <a:pt x="99" y="117"/>
                    </a:lnTo>
                    <a:lnTo>
                      <a:pt x="99" y="116"/>
                    </a:lnTo>
                    <a:lnTo>
                      <a:pt x="98" y="116"/>
                    </a:lnTo>
                    <a:lnTo>
                      <a:pt x="97" y="115"/>
                    </a:lnTo>
                    <a:lnTo>
                      <a:pt x="97" y="114"/>
                    </a:lnTo>
                    <a:lnTo>
                      <a:pt x="97" y="113"/>
                    </a:lnTo>
                    <a:lnTo>
                      <a:pt x="96" y="112"/>
                    </a:lnTo>
                    <a:lnTo>
                      <a:pt x="97" y="110"/>
                    </a:lnTo>
                    <a:lnTo>
                      <a:pt x="97" y="110"/>
                    </a:lnTo>
                    <a:lnTo>
                      <a:pt x="97" y="109"/>
                    </a:lnTo>
                    <a:lnTo>
                      <a:pt x="97" y="108"/>
                    </a:lnTo>
                    <a:lnTo>
                      <a:pt x="97" y="107"/>
                    </a:lnTo>
                    <a:lnTo>
                      <a:pt x="97" y="106"/>
                    </a:lnTo>
                    <a:lnTo>
                      <a:pt x="96" y="105"/>
                    </a:lnTo>
                    <a:lnTo>
                      <a:pt x="95" y="103"/>
                    </a:lnTo>
                    <a:lnTo>
                      <a:pt x="95" y="103"/>
                    </a:lnTo>
                    <a:lnTo>
                      <a:pt x="94" y="102"/>
                    </a:lnTo>
                    <a:lnTo>
                      <a:pt x="93" y="101"/>
                    </a:lnTo>
                    <a:lnTo>
                      <a:pt x="93" y="101"/>
                    </a:lnTo>
                    <a:lnTo>
                      <a:pt x="92" y="100"/>
                    </a:lnTo>
                    <a:lnTo>
                      <a:pt x="91" y="100"/>
                    </a:lnTo>
                    <a:lnTo>
                      <a:pt x="91" y="100"/>
                    </a:lnTo>
                    <a:lnTo>
                      <a:pt x="92" y="99"/>
                    </a:lnTo>
                    <a:lnTo>
                      <a:pt x="92" y="98"/>
                    </a:lnTo>
                    <a:lnTo>
                      <a:pt x="93" y="97"/>
                    </a:lnTo>
                    <a:lnTo>
                      <a:pt x="93" y="96"/>
                    </a:lnTo>
                    <a:lnTo>
                      <a:pt x="92" y="96"/>
                    </a:lnTo>
                    <a:lnTo>
                      <a:pt x="92" y="95"/>
                    </a:lnTo>
                    <a:lnTo>
                      <a:pt x="92" y="94"/>
                    </a:lnTo>
                    <a:lnTo>
                      <a:pt x="93" y="93"/>
                    </a:lnTo>
                    <a:lnTo>
                      <a:pt x="93" y="93"/>
                    </a:lnTo>
                    <a:lnTo>
                      <a:pt x="93" y="93"/>
                    </a:lnTo>
                    <a:lnTo>
                      <a:pt x="93" y="92"/>
                    </a:lnTo>
                    <a:lnTo>
                      <a:pt x="93" y="91"/>
                    </a:lnTo>
                    <a:lnTo>
                      <a:pt x="92" y="89"/>
                    </a:lnTo>
                    <a:lnTo>
                      <a:pt x="91" y="89"/>
                    </a:lnTo>
                    <a:lnTo>
                      <a:pt x="90" y="88"/>
                    </a:lnTo>
                    <a:lnTo>
                      <a:pt x="90" y="87"/>
                    </a:lnTo>
                    <a:lnTo>
                      <a:pt x="90" y="86"/>
                    </a:lnTo>
                    <a:lnTo>
                      <a:pt x="90" y="86"/>
                    </a:lnTo>
                    <a:lnTo>
                      <a:pt x="90" y="85"/>
                    </a:lnTo>
                    <a:lnTo>
                      <a:pt x="89" y="84"/>
                    </a:lnTo>
                    <a:lnTo>
                      <a:pt x="90" y="82"/>
                    </a:lnTo>
                    <a:lnTo>
                      <a:pt x="91" y="82"/>
                    </a:lnTo>
                    <a:lnTo>
                      <a:pt x="92" y="82"/>
                    </a:lnTo>
                    <a:lnTo>
                      <a:pt x="93" y="81"/>
                    </a:lnTo>
                    <a:lnTo>
                      <a:pt x="94" y="81"/>
                    </a:lnTo>
                    <a:lnTo>
                      <a:pt x="95" y="81"/>
                    </a:lnTo>
                    <a:lnTo>
                      <a:pt x="96" y="81"/>
                    </a:lnTo>
                    <a:lnTo>
                      <a:pt x="97" y="81"/>
                    </a:lnTo>
                    <a:lnTo>
                      <a:pt x="98" y="80"/>
                    </a:lnTo>
                    <a:lnTo>
                      <a:pt x="99" y="81"/>
                    </a:lnTo>
                    <a:lnTo>
                      <a:pt x="100" y="81"/>
                    </a:lnTo>
                    <a:lnTo>
                      <a:pt x="101" y="81"/>
                    </a:lnTo>
                    <a:lnTo>
                      <a:pt x="102" y="81"/>
                    </a:lnTo>
                    <a:lnTo>
                      <a:pt x="103" y="80"/>
                    </a:lnTo>
                    <a:lnTo>
                      <a:pt x="103" y="79"/>
                    </a:lnTo>
                    <a:lnTo>
                      <a:pt x="104" y="79"/>
                    </a:lnTo>
                    <a:lnTo>
                      <a:pt x="105" y="78"/>
                    </a:lnTo>
                    <a:lnTo>
                      <a:pt x="106" y="77"/>
                    </a:lnTo>
                    <a:lnTo>
                      <a:pt x="106" y="76"/>
                    </a:lnTo>
                    <a:lnTo>
                      <a:pt x="107" y="76"/>
                    </a:lnTo>
                    <a:lnTo>
                      <a:pt x="108" y="75"/>
                    </a:lnTo>
                    <a:lnTo>
                      <a:pt x="110" y="75"/>
                    </a:lnTo>
                    <a:lnTo>
                      <a:pt x="110" y="75"/>
                    </a:lnTo>
                    <a:lnTo>
                      <a:pt x="111" y="75"/>
                    </a:lnTo>
                    <a:lnTo>
                      <a:pt x="112" y="76"/>
                    </a:lnTo>
                    <a:lnTo>
                      <a:pt x="113" y="76"/>
                    </a:lnTo>
                    <a:lnTo>
                      <a:pt x="114" y="76"/>
                    </a:lnTo>
                    <a:lnTo>
                      <a:pt x="115" y="77"/>
                    </a:lnTo>
                    <a:lnTo>
                      <a:pt x="117" y="77"/>
                    </a:lnTo>
                    <a:lnTo>
                      <a:pt x="118" y="78"/>
                    </a:lnTo>
                    <a:lnTo>
                      <a:pt x="120" y="77"/>
                    </a:lnTo>
                    <a:lnTo>
                      <a:pt x="120" y="76"/>
                    </a:lnTo>
                    <a:lnTo>
                      <a:pt x="121" y="76"/>
                    </a:lnTo>
                    <a:lnTo>
                      <a:pt x="120" y="75"/>
                    </a:lnTo>
                    <a:lnTo>
                      <a:pt x="121" y="75"/>
                    </a:lnTo>
                    <a:lnTo>
                      <a:pt x="122" y="75"/>
                    </a:lnTo>
                    <a:lnTo>
                      <a:pt x="123" y="75"/>
                    </a:lnTo>
                    <a:lnTo>
                      <a:pt x="125" y="75"/>
                    </a:lnTo>
                    <a:lnTo>
                      <a:pt x="126" y="75"/>
                    </a:lnTo>
                    <a:lnTo>
                      <a:pt x="127" y="74"/>
                    </a:lnTo>
                    <a:lnTo>
                      <a:pt x="127" y="74"/>
                    </a:lnTo>
                    <a:lnTo>
                      <a:pt x="128" y="72"/>
                    </a:lnTo>
                    <a:lnTo>
                      <a:pt x="134" y="49"/>
                    </a:lnTo>
                    <a:lnTo>
                      <a:pt x="136" y="40"/>
                    </a:lnTo>
                    <a:lnTo>
                      <a:pt x="145" y="3"/>
                    </a:lnTo>
                    <a:lnTo>
                      <a:pt x="146" y="0"/>
                    </a:lnTo>
                    <a:lnTo>
                      <a:pt x="147" y="0"/>
                    </a:lnTo>
                    <a:lnTo>
                      <a:pt x="148" y="0"/>
                    </a:lnTo>
                    <a:lnTo>
                      <a:pt x="151" y="0"/>
                    </a:lnTo>
                    <a:lnTo>
                      <a:pt x="152" y="1"/>
                    </a:lnTo>
                    <a:lnTo>
                      <a:pt x="153" y="1"/>
                    </a:lnTo>
                    <a:lnTo>
                      <a:pt x="154" y="2"/>
                    </a:lnTo>
                    <a:lnTo>
                      <a:pt x="154" y="2"/>
                    </a:lnTo>
                    <a:lnTo>
                      <a:pt x="156" y="3"/>
                    </a:lnTo>
                    <a:lnTo>
                      <a:pt x="157" y="3"/>
                    </a:lnTo>
                    <a:lnTo>
                      <a:pt x="158" y="4"/>
                    </a:lnTo>
                    <a:lnTo>
                      <a:pt x="158" y="5"/>
                    </a:lnTo>
                    <a:lnTo>
                      <a:pt x="159" y="6"/>
                    </a:lnTo>
                    <a:lnTo>
                      <a:pt x="160" y="6"/>
                    </a:lnTo>
                    <a:lnTo>
                      <a:pt x="161" y="7"/>
                    </a:lnTo>
                    <a:lnTo>
                      <a:pt x="162" y="8"/>
                    </a:lnTo>
                    <a:lnTo>
                      <a:pt x="164" y="10"/>
                    </a:lnTo>
                    <a:lnTo>
                      <a:pt x="165" y="10"/>
                    </a:lnTo>
                    <a:lnTo>
                      <a:pt x="165" y="11"/>
                    </a:lnTo>
                    <a:lnTo>
                      <a:pt x="167" y="12"/>
                    </a:lnTo>
                    <a:lnTo>
                      <a:pt x="167" y="13"/>
                    </a:lnTo>
                    <a:lnTo>
                      <a:pt x="168" y="15"/>
                    </a:lnTo>
                    <a:lnTo>
                      <a:pt x="170" y="16"/>
                    </a:lnTo>
                    <a:lnTo>
                      <a:pt x="172" y="17"/>
                    </a:lnTo>
                    <a:lnTo>
                      <a:pt x="172" y="18"/>
                    </a:lnTo>
                    <a:lnTo>
                      <a:pt x="173" y="19"/>
                    </a:lnTo>
                    <a:lnTo>
                      <a:pt x="174" y="20"/>
                    </a:lnTo>
                    <a:lnTo>
                      <a:pt x="175" y="21"/>
                    </a:lnTo>
                    <a:lnTo>
                      <a:pt x="175" y="23"/>
                    </a:lnTo>
                    <a:lnTo>
                      <a:pt x="175" y="24"/>
                    </a:lnTo>
                    <a:lnTo>
                      <a:pt x="175" y="24"/>
                    </a:lnTo>
                    <a:lnTo>
                      <a:pt x="176" y="25"/>
                    </a:lnTo>
                    <a:lnTo>
                      <a:pt x="178" y="30"/>
                    </a:lnTo>
                    <a:lnTo>
                      <a:pt x="179" y="31"/>
                    </a:lnTo>
                    <a:lnTo>
                      <a:pt x="179" y="33"/>
                    </a:lnTo>
                    <a:lnTo>
                      <a:pt x="179" y="34"/>
                    </a:lnTo>
                    <a:lnTo>
                      <a:pt x="179" y="35"/>
                    </a:lnTo>
                    <a:lnTo>
                      <a:pt x="179" y="36"/>
                    </a:lnTo>
                    <a:lnTo>
                      <a:pt x="180" y="37"/>
                    </a:lnTo>
                    <a:lnTo>
                      <a:pt x="181" y="37"/>
                    </a:lnTo>
                    <a:lnTo>
                      <a:pt x="182" y="37"/>
                    </a:lnTo>
                    <a:lnTo>
                      <a:pt x="182" y="37"/>
                    </a:lnTo>
                    <a:lnTo>
                      <a:pt x="183" y="38"/>
                    </a:lnTo>
                    <a:lnTo>
                      <a:pt x="184" y="38"/>
                    </a:lnTo>
                    <a:lnTo>
                      <a:pt x="185" y="39"/>
                    </a:lnTo>
                    <a:lnTo>
                      <a:pt x="185" y="40"/>
                    </a:lnTo>
                    <a:lnTo>
                      <a:pt x="185" y="41"/>
                    </a:lnTo>
                    <a:lnTo>
                      <a:pt x="186" y="41"/>
                    </a:lnTo>
                    <a:lnTo>
                      <a:pt x="186" y="42"/>
                    </a:lnTo>
                    <a:lnTo>
                      <a:pt x="187" y="42"/>
                    </a:lnTo>
                    <a:lnTo>
                      <a:pt x="187" y="44"/>
                    </a:lnTo>
                    <a:lnTo>
                      <a:pt x="188" y="44"/>
                    </a:lnTo>
                    <a:lnTo>
                      <a:pt x="189" y="44"/>
                    </a:lnTo>
                    <a:lnTo>
                      <a:pt x="189" y="45"/>
                    </a:lnTo>
                    <a:lnTo>
                      <a:pt x="190" y="46"/>
                    </a:lnTo>
                    <a:lnTo>
                      <a:pt x="191" y="46"/>
                    </a:lnTo>
                    <a:lnTo>
                      <a:pt x="192" y="46"/>
                    </a:lnTo>
                    <a:lnTo>
                      <a:pt x="193" y="48"/>
                    </a:lnTo>
                    <a:lnTo>
                      <a:pt x="195" y="48"/>
                    </a:lnTo>
                    <a:lnTo>
                      <a:pt x="196" y="50"/>
                    </a:lnTo>
                    <a:lnTo>
                      <a:pt x="197" y="51"/>
                    </a:lnTo>
                    <a:lnTo>
                      <a:pt x="198" y="51"/>
                    </a:lnTo>
                    <a:lnTo>
                      <a:pt x="199" y="53"/>
                    </a:lnTo>
                    <a:lnTo>
                      <a:pt x="201" y="54"/>
                    </a:lnTo>
                    <a:lnTo>
                      <a:pt x="203" y="55"/>
                    </a:lnTo>
                    <a:lnTo>
                      <a:pt x="204" y="55"/>
                    </a:lnTo>
                    <a:lnTo>
                      <a:pt x="205" y="55"/>
                    </a:lnTo>
                    <a:lnTo>
                      <a:pt x="206" y="56"/>
                    </a:lnTo>
                    <a:lnTo>
                      <a:pt x="206" y="57"/>
                    </a:lnTo>
                    <a:lnTo>
                      <a:pt x="208" y="58"/>
                    </a:lnTo>
                    <a:lnTo>
                      <a:pt x="209" y="59"/>
                    </a:lnTo>
                    <a:lnTo>
                      <a:pt x="209" y="60"/>
                    </a:lnTo>
                    <a:lnTo>
                      <a:pt x="209" y="61"/>
                    </a:lnTo>
                    <a:lnTo>
                      <a:pt x="210" y="62"/>
                    </a:lnTo>
                    <a:lnTo>
                      <a:pt x="210" y="63"/>
                    </a:lnTo>
                    <a:lnTo>
                      <a:pt x="213" y="65"/>
                    </a:lnTo>
                    <a:lnTo>
                      <a:pt x="213" y="65"/>
                    </a:lnTo>
                    <a:lnTo>
                      <a:pt x="215" y="65"/>
                    </a:lnTo>
                    <a:lnTo>
                      <a:pt x="216" y="65"/>
                    </a:lnTo>
                    <a:lnTo>
                      <a:pt x="219" y="66"/>
                    </a:lnTo>
                    <a:lnTo>
                      <a:pt x="220" y="68"/>
                    </a:lnTo>
                    <a:lnTo>
                      <a:pt x="221" y="68"/>
                    </a:lnTo>
                    <a:lnTo>
                      <a:pt x="223" y="68"/>
                    </a:lnTo>
                    <a:lnTo>
                      <a:pt x="225" y="69"/>
                    </a:lnTo>
                    <a:lnTo>
                      <a:pt x="226" y="69"/>
                    </a:lnTo>
                    <a:lnTo>
                      <a:pt x="227" y="70"/>
                    </a:lnTo>
                    <a:lnTo>
                      <a:pt x="228" y="70"/>
                    </a:lnTo>
                    <a:lnTo>
                      <a:pt x="229" y="70"/>
                    </a:lnTo>
                    <a:lnTo>
                      <a:pt x="230" y="71"/>
                    </a:lnTo>
                    <a:lnTo>
                      <a:pt x="230" y="72"/>
                    </a:lnTo>
                    <a:lnTo>
                      <a:pt x="232" y="73"/>
                    </a:lnTo>
                    <a:lnTo>
                      <a:pt x="232" y="74"/>
                    </a:lnTo>
                    <a:lnTo>
                      <a:pt x="233" y="75"/>
                    </a:lnTo>
                    <a:lnTo>
                      <a:pt x="234" y="75"/>
                    </a:lnTo>
                    <a:lnTo>
                      <a:pt x="237" y="75"/>
                    </a:lnTo>
                    <a:lnTo>
                      <a:pt x="237" y="75"/>
                    </a:lnTo>
                    <a:lnTo>
                      <a:pt x="238" y="78"/>
                    </a:lnTo>
                    <a:lnTo>
                      <a:pt x="239" y="79"/>
                    </a:lnTo>
                    <a:lnTo>
                      <a:pt x="240" y="80"/>
                    </a:lnTo>
                    <a:lnTo>
                      <a:pt x="240" y="81"/>
                    </a:lnTo>
                    <a:lnTo>
                      <a:pt x="240" y="82"/>
                    </a:lnTo>
                    <a:lnTo>
                      <a:pt x="240" y="82"/>
                    </a:lnTo>
                    <a:lnTo>
                      <a:pt x="241" y="83"/>
                    </a:lnTo>
                    <a:lnTo>
                      <a:pt x="241" y="84"/>
                    </a:lnTo>
                    <a:lnTo>
                      <a:pt x="241" y="85"/>
                    </a:lnTo>
                    <a:lnTo>
                      <a:pt x="241" y="86"/>
                    </a:lnTo>
                    <a:lnTo>
                      <a:pt x="241" y="86"/>
                    </a:lnTo>
                    <a:lnTo>
                      <a:pt x="242" y="87"/>
                    </a:lnTo>
                    <a:lnTo>
                      <a:pt x="242" y="88"/>
                    </a:lnTo>
                    <a:lnTo>
                      <a:pt x="243" y="89"/>
                    </a:lnTo>
                    <a:lnTo>
                      <a:pt x="244" y="89"/>
                    </a:lnTo>
                    <a:lnTo>
                      <a:pt x="244" y="89"/>
                    </a:lnTo>
                    <a:lnTo>
                      <a:pt x="245" y="90"/>
                    </a:lnTo>
                    <a:lnTo>
                      <a:pt x="246" y="90"/>
                    </a:lnTo>
                    <a:lnTo>
                      <a:pt x="247" y="91"/>
                    </a:lnTo>
                    <a:lnTo>
                      <a:pt x="248" y="92"/>
                    </a:lnTo>
                    <a:lnTo>
                      <a:pt x="249" y="92"/>
                    </a:lnTo>
                    <a:lnTo>
                      <a:pt x="250" y="93"/>
                    </a:lnTo>
                    <a:lnTo>
                      <a:pt x="250" y="93"/>
                    </a:lnTo>
                    <a:lnTo>
                      <a:pt x="250" y="94"/>
                    </a:lnTo>
                    <a:lnTo>
                      <a:pt x="250" y="95"/>
                    </a:lnTo>
                    <a:lnTo>
                      <a:pt x="251" y="96"/>
                    </a:lnTo>
                    <a:lnTo>
                      <a:pt x="251" y="96"/>
                    </a:lnTo>
                    <a:lnTo>
                      <a:pt x="251" y="96"/>
                    </a:lnTo>
                    <a:lnTo>
                      <a:pt x="252" y="97"/>
                    </a:lnTo>
                    <a:lnTo>
                      <a:pt x="252" y="98"/>
                    </a:lnTo>
                    <a:lnTo>
                      <a:pt x="253" y="98"/>
                    </a:lnTo>
                    <a:lnTo>
                      <a:pt x="254" y="98"/>
                    </a:lnTo>
                    <a:lnTo>
                      <a:pt x="254" y="99"/>
                    </a:lnTo>
                    <a:lnTo>
                      <a:pt x="257" y="100"/>
                    </a:lnTo>
                    <a:lnTo>
                      <a:pt x="257" y="101"/>
                    </a:lnTo>
                    <a:lnTo>
                      <a:pt x="258" y="102"/>
                    </a:lnTo>
                    <a:lnTo>
                      <a:pt x="259" y="102"/>
                    </a:lnTo>
                    <a:lnTo>
                      <a:pt x="261" y="102"/>
                    </a:lnTo>
                    <a:lnTo>
                      <a:pt x="261" y="101"/>
                    </a:lnTo>
                    <a:lnTo>
                      <a:pt x="261" y="101"/>
                    </a:lnTo>
                    <a:lnTo>
                      <a:pt x="262" y="101"/>
                    </a:lnTo>
                    <a:lnTo>
                      <a:pt x="263" y="102"/>
                    </a:lnTo>
                    <a:lnTo>
                      <a:pt x="264" y="101"/>
                    </a:lnTo>
                    <a:lnTo>
                      <a:pt x="264" y="102"/>
                    </a:lnTo>
                    <a:lnTo>
                      <a:pt x="265" y="102"/>
                    </a:lnTo>
                    <a:lnTo>
                      <a:pt x="265" y="102"/>
                    </a:lnTo>
                    <a:lnTo>
                      <a:pt x="266" y="102"/>
                    </a:lnTo>
                    <a:lnTo>
                      <a:pt x="266" y="103"/>
                    </a:lnTo>
                    <a:lnTo>
                      <a:pt x="266" y="103"/>
                    </a:lnTo>
                    <a:lnTo>
                      <a:pt x="268" y="105"/>
                    </a:lnTo>
                    <a:lnTo>
                      <a:pt x="270" y="105"/>
                    </a:lnTo>
                    <a:lnTo>
                      <a:pt x="271" y="105"/>
                    </a:lnTo>
                    <a:lnTo>
                      <a:pt x="271" y="106"/>
                    </a:lnTo>
                    <a:lnTo>
                      <a:pt x="272" y="106"/>
                    </a:lnTo>
                    <a:lnTo>
                      <a:pt x="272" y="106"/>
                    </a:lnTo>
                    <a:lnTo>
                      <a:pt x="273" y="107"/>
                    </a:lnTo>
                    <a:lnTo>
                      <a:pt x="274" y="106"/>
                    </a:lnTo>
                    <a:lnTo>
                      <a:pt x="275" y="106"/>
                    </a:lnTo>
                    <a:lnTo>
                      <a:pt x="276" y="106"/>
                    </a:lnTo>
                    <a:lnTo>
                      <a:pt x="277" y="107"/>
                    </a:lnTo>
                    <a:lnTo>
                      <a:pt x="278" y="107"/>
                    </a:lnTo>
                    <a:lnTo>
                      <a:pt x="279" y="107"/>
                    </a:lnTo>
                    <a:lnTo>
                      <a:pt x="282" y="106"/>
                    </a:lnTo>
                    <a:lnTo>
                      <a:pt x="282" y="106"/>
                    </a:lnTo>
                    <a:lnTo>
                      <a:pt x="284" y="107"/>
                    </a:lnTo>
                    <a:lnTo>
                      <a:pt x="285" y="106"/>
                    </a:lnTo>
                    <a:lnTo>
                      <a:pt x="285" y="106"/>
                    </a:lnTo>
                    <a:lnTo>
                      <a:pt x="285" y="106"/>
                    </a:lnTo>
                    <a:lnTo>
                      <a:pt x="287" y="106"/>
                    </a:lnTo>
                    <a:lnTo>
                      <a:pt x="289" y="106"/>
                    </a:lnTo>
                    <a:lnTo>
                      <a:pt x="289" y="106"/>
                    </a:lnTo>
                    <a:lnTo>
                      <a:pt x="290" y="106"/>
                    </a:lnTo>
                    <a:lnTo>
                      <a:pt x="291" y="106"/>
                    </a:lnTo>
                    <a:lnTo>
                      <a:pt x="292" y="107"/>
                    </a:lnTo>
                    <a:lnTo>
                      <a:pt x="293" y="107"/>
                    </a:lnTo>
                    <a:lnTo>
                      <a:pt x="294" y="107"/>
                    </a:lnTo>
                    <a:lnTo>
                      <a:pt x="293" y="108"/>
                    </a:lnTo>
                    <a:lnTo>
                      <a:pt x="294" y="109"/>
                    </a:lnTo>
                    <a:lnTo>
                      <a:pt x="294" y="110"/>
                    </a:lnTo>
                    <a:lnTo>
                      <a:pt x="295" y="110"/>
                    </a:lnTo>
                    <a:lnTo>
                      <a:pt x="296" y="110"/>
                    </a:lnTo>
                    <a:lnTo>
                      <a:pt x="297" y="110"/>
                    </a:lnTo>
                    <a:lnTo>
                      <a:pt x="298" y="110"/>
                    </a:lnTo>
                    <a:lnTo>
                      <a:pt x="299" y="110"/>
                    </a:lnTo>
                    <a:lnTo>
                      <a:pt x="300" y="111"/>
                    </a:lnTo>
                    <a:lnTo>
                      <a:pt x="302" y="111"/>
                    </a:lnTo>
                    <a:lnTo>
                      <a:pt x="303" y="112"/>
                    </a:lnTo>
                    <a:lnTo>
                      <a:pt x="303" y="111"/>
                    </a:lnTo>
                    <a:lnTo>
                      <a:pt x="304" y="111"/>
                    </a:lnTo>
                    <a:lnTo>
                      <a:pt x="306" y="111"/>
                    </a:lnTo>
                    <a:lnTo>
                      <a:pt x="306" y="111"/>
                    </a:lnTo>
                    <a:lnTo>
                      <a:pt x="307" y="110"/>
                    </a:lnTo>
                    <a:lnTo>
                      <a:pt x="309" y="110"/>
                    </a:lnTo>
                    <a:lnTo>
                      <a:pt x="309" y="110"/>
                    </a:lnTo>
                    <a:lnTo>
                      <a:pt x="310" y="110"/>
                    </a:lnTo>
                    <a:lnTo>
                      <a:pt x="311" y="110"/>
                    </a:lnTo>
                    <a:lnTo>
                      <a:pt x="312" y="110"/>
                    </a:lnTo>
                    <a:lnTo>
                      <a:pt x="313" y="110"/>
                    </a:lnTo>
                    <a:lnTo>
                      <a:pt x="313" y="110"/>
                    </a:lnTo>
                    <a:lnTo>
                      <a:pt x="314" y="110"/>
                    </a:lnTo>
                    <a:lnTo>
                      <a:pt x="316" y="111"/>
                    </a:lnTo>
                    <a:lnTo>
                      <a:pt x="316" y="112"/>
                    </a:lnTo>
                    <a:lnTo>
                      <a:pt x="317" y="112"/>
                    </a:lnTo>
                    <a:lnTo>
                      <a:pt x="318" y="113"/>
                    </a:lnTo>
                    <a:lnTo>
                      <a:pt x="319" y="113"/>
                    </a:lnTo>
                    <a:lnTo>
                      <a:pt x="320" y="113"/>
                    </a:lnTo>
                    <a:lnTo>
                      <a:pt x="320" y="113"/>
                    </a:lnTo>
                    <a:lnTo>
                      <a:pt x="321" y="112"/>
                    </a:lnTo>
                    <a:lnTo>
                      <a:pt x="323" y="111"/>
                    </a:lnTo>
                    <a:lnTo>
                      <a:pt x="323" y="110"/>
                    </a:lnTo>
                    <a:lnTo>
                      <a:pt x="324" y="110"/>
                    </a:lnTo>
                    <a:lnTo>
                      <a:pt x="325" y="110"/>
                    </a:lnTo>
                    <a:lnTo>
                      <a:pt x="327" y="110"/>
                    </a:lnTo>
                    <a:lnTo>
                      <a:pt x="329" y="110"/>
                    </a:lnTo>
                    <a:lnTo>
                      <a:pt x="329" y="109"/>
                    </a:lnTo>
                    <a:lnTo>
                      <a:pt x="330" y="109"/>
                    </a:lnTo>
                    <a:lnTo>
                      <a:pt x="331" y="108"/>
                    </a:lnTo>
                    <a:close/>
                  </a:path>
                </a:pathLst>
              </a:custGeom>
              <a:solidFill>
                <a:srgbClr val="894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44" name="Freeform 1002">
                <a:extLst>
                  <a:ext uri="{FF2B5EF4-FFF2-40B4-BE49-F238E27FC236}">
                    <a16:creationId xmlns:a16="http://schemas.microsoft.com/office/drawing/2014/main" id="{BEF6C8A9-46E3-449A-930A-C4B298835639}"/>
                  </a:ext>
                </a:extLst>
              </p:cNvPr>
              <p:cNvSpPr>
                <a:spLocks/>
              </p:cNvSpPr>
              <p:nvPr/>
            </p:nvSpPr>
            <p:spPr bwMode="auto">
              <a:xfrm>
                <a:off x="5716" y="1684"/>
                <a:ext cx="257" cy="555"/>
              </a:xfrm>
              <a:custGeom>
                <a:avLst/>
                <a:gdLst>
                  <a:gd name="T0" fmla="*/ 10 w 257"/>
                  <a:gd name="T1" fmla="*/ 6 h 555"/>
                  <a:gd name="T2" fmla="*/ 18 w 257"/>
                  <a:gd name="T3" fmla="*/ 20 h 555"/>
                  <a:gd name="T4" fmla="*/ 23 w 257"/>
                  <a:gd name="T5" fmla="*/ 32 h 555"/>
                  <a:gd name="T6" fmla="*/ 32 w 257"/>
                  <a:gd name="T7" fmla="*/ 43 h 555"/>
                  <a:gd name="T8" fmla="*/ 47 w 257"/>
                  <a:gd name="T9" fmla="*/ 50 h 555"/>
                  <a:gd name="T10" fmla="*/ 54 w 257"/>
                  <a:gd name="T11" fmla="*/ 64 h 555"/>
                  <a:gd name="T12" fmla="*/ 60 w 257"/>
                  <a:gd name="T13" fmla="*/ 74 h 555"/>
                  <a:gd name="T14" fmla="*/ 71 w 257"/>
                  <a:gd name="T15" fmla="*/ 86 h 555"/>
                  <a:gd name="T16" fmla="*/ 79 w 257"/>
                  <a:gd name="T17" fmla="*/ 100 h 555"/>
                  <a:gd name="T18" fmla="*/ 92 w 257"/>
                  <a:gd name="T19" fmla="*/ 108 h 555"/>
                  <a:gd name="T20" fmla="*/ 105 w 257"/>
                  <a:gd name="T21" fmla="*/ 118 h 555"/>
                  <a:gd name="T22" fmla="*/ 109 w 257"/>
                  <a:gd name="T23" fmla="*/ 134 h 555"/>
                  <a:gd name="T24" fmla="*/ 119 w 257"/>
                  <a:gd name="T25" fmla="*/ 150 h 555"/>
                  <a:gd name="T26" fmla="*/ 132 w 257"/>
                  <a:gd name="T27" fmla="*/ 160 h 555"/>
                  <a:gd name="T28" fmla="*/ 143 w 257"/>
                  <a:gd name="T29" fmla="*/ 179 h 555"/>
                  <a:gd name="T30" fmla="*/ 141 w 257"/>
                  <a:gd name="T31" fmla="*/ 197 h 555"/>
                  <a:gd name="T32" fmla="*/ 152 w 257"/>
                  <a:gd name="T33" fmla="*/ 219 h 555"/>
                  <a:gd name="T34" fmla="*/ 165 w 257"/>
                  <a:gd name="T35" fmla="*/ 229 h 555"/>
                  <a:gd name="T36" fmla="*/ 178 w 257"/>
                  <a:gd name="T37" fmla="*/ 239 h 555"/>
                  <a:gd name="T38" fmla="*/ 195 w 257"/>
                  <a:gd name="T39" fmla="*/ 248 h 555"/>
                  <a:gd name="T40" fmla="*/ 202 w 257"/>
                  <a:gd name="T41" fmla="*/ 256 h 555"/>
                  <a:gd name="T42" fmla="*/ 209 w 257"/>
                  <a:gd name="T43" fmla="*/ 265 h 555"/>
                  <a:gd name="T44" fmla="*/ 222 w 257"/>
                  <a:gd name="T45" fmla="*/ 278 h 555"/>
                  <a:gd name="T46" fmla="*/ 230 w 257"/>
                  <a:gd name="T47" fmla="*/ 281 h 555"/>
                  <a:gd name="T48" fmla="*/ 237 w 257"/>
                  <a:gd name="T49" fmla="*/ 286 h 555"/>
                  <a:gd name="T50" fmla="*/ 247 w 257"/>
                  <a:gd name="T51" fmla="*/ 305 h 555"/>
                  <a:gd name="T52" fmla="*/ 256 w 257"/>
                  <a:gd name="T53" fmla="*/ 319 h 555"/>
                  <a:gd name="T54" fmla="*/ 229 w 257"/>
                  <a:gd name="T55" fmla="*/ 347 h 555"/>
                  <a:gd name="T56" fmla="*/ 196 w 257"/>
                  <a:gd name="T57" fmla="*/ 364 h 555"/>
                  <a:gd name="T58" fmla="*/ 161 w 257"/>
                  <a:gd name="T59" fmla="*/ 369 h 555"/>
                  <a:gd name="T60" fmla="*/ 137 w 257"/>
                  <a:gd name="T61" fmla="*/ 377 h 555"/>
                  <a:gd name="T62" fmla="*/ 114 w 257"/>
                  <a:gd name="T63" fmla="*/ 383 h 555"/>
                  <a:gd name="T64" fmla="*/ 107 w 257"/>
                  <a:gd name="T65" fmla="*/ 389 h 555"/>
                  <a:gd name="T66" fmla="*/ 105 w 257"/>
                  <a:gd name="T67" fmla="*/ 397 h 555"/>
                  <a:gd name="T68" fmla="*/ 107 w 257"/>
                  <a:gd name="T69" fmla="*/ 408 h 555"/>
                  <a:gd name="T70" fmla="*/ 109 w 257"/>
                  <a:gd name="T71" fmla="*/ 414 h 555"/>
                  <a:gd name="T72" fmla="*/ 108 w 257"/>
                  <a:gd name="T73" fmla="*/ 425 h 555"/>
                  <a:gd name="T74" fmla="*/ 107 w 257"/>
                  <a:gd name="T75" fmla="*/ 433 h 555"/>
                  <a:gd name="T76" fmla="*/ 106 w 257"/>
                  <a:gd name="T77" fmla="*/ 439 h 555"/>
                  <a:gd name="T78" fmla="*/ 102 w 257"/>
                  <a:gd name="T79" fmla="*/ 443 h 555"/>
                  <a:gd name="T80" fmla="*/ 97 w 257"/>
                  <a:gd name="T81" fmla="*/ 449 h 555"/>
                  <a:gd name="T82" fmla="*/ 92 w 257"/>
                  <a:gd name="T83" fmla="*/ 453 h 555"/>
                  <a:gd name="T84" fmla="*/ 87 w 257"/>
                  <a:gd name="T85" fmla="*/ 457 h 555"/>
                  <a:gd name="T86" fmla="*/ 83 w 257"/>
                  <a:gd name="T87" fmla="*/ 462 h 555"/>
                  <a:gd name="T88" fmla="*/ 77 w 257"/>
                  <a:gd name="T89" fmla="*/ 465 h 555"/>
                  <a:gd name="T90" fmla="*/ 70 w 257"/>
                  <a:gd name="T91" fmla="*/ 468 h 555"/>
                  <a:gd name="T92" fmla="*/ 69 w 257"/>
                  <a:gd name="T93" fmla="*/ 473 h 555"/>
                  <a:gd name="T94" fmla="*/ 65 w 257"/>
                  <a:gd name="T95" fmla="*/ 478 h 555"/>
                  <a:gd name="T96" fmla="*/ 63 w 257"/>
                  <a:gd name="T97" fmla="*/ 484 h 555"/>
                  <a:gd name="T98" fmla="*/ 60 w 257"/>
                  <a:gd name="T99" fmla="*/ 488 h 555"/>
                  <a:gd name="T100" fmla="*/ 56 w 257"/>
                  <a:gd name="T101" fmla="*/ 492 h 555"/>
                  <a:gd name="T102" fmla="*/ 56 w 257"/>
                  <a:gd name="T103" fmla="*/ 498 h 555"/>
                  <a:gd name="T104" fmla="*/ 59 w 257"/>
                  <a:gd name="T105" fmla="*/ 503 h 555"/>
                  <a:gd name="T106" fmla="*/ 66 w 257"/>
                  <a:gd name="T107" fmla="*/ 510 h 555"/>
                  <a:gd name="T108" fmla="*/ 75 w 257"/>
                  <a:gd name="T109" fmla="*/ 512 h 555"/>
                  <a:gd name="T110" fmla="*/ 79 w 257"/>
                  <a:gd name="T111" fmla="*/ 521 h 555"/>
                  <a:gd name="T112" fmla="*/ 85 w 257"/>
                  <a:gd name="T113" fmla="*/ 529 h 555"/>
                  <a:gd name="T114" fmla="*/ 91 w 257"/>
                  <a:gd name="T115" fmla="*/ 537 h 555"/>
                  <a:gd name="T116" fmla="*/ 99 w 257"/>
                  <a:gd name="T117" fmla="*/ 543 h 555"/>
                  <a:gd name="T118" fmla="*/ 102 w 257"/>
                  <a:gd name="T119" fmla="*/ 552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7" h="555">
                    <a:moveTo>
                      <a:pt x="0" y="0"/>
                    </a:moveTo>
                    <a:lnTo>
                      <a:pt x="1" y="0"/>
                    </a:lnTo>
                    <a:lnTo>
                      <a:pt x="2" y="1"/>
                    </a:lnTo>
                    <a:lnTo>
                      <a:pt x="3" y="2"/>
                    </a:lnTo>
                    <a:lnTo>
                      <a:pt x="3" y="2"/>
                    </a:lnTo>
                    <a:lnTo>
                      <a:pt x="4" y="2"/>
                    </a:lnTo>
                    <a:lnTo>
                      <a:pt x="6" y="1"/>
                    </a:lnTo>
                    <a:lnTo>
                      <a:pt x="6" y="0"/>
                    </a:lnTo>
                    <a:lnTo>
                      <a:pt x="7" y="1"/>
                    </a:lnTo>
                    <a:lnTo>
                      <a:pt x="7" y="2"/>
                    </a:lnTo>
                    <a:lnTo>
                      <a:pt x="8" y="2"/>
                    </a:lnTo>
                    <a:lnTo>
                      <a:pt x="9" y="2"/>
                    </a:lnTo>
                    <a:lnTo>
                      <a:pt x="9" y="3"/>
                    </a:lnTo>
                    <a:lnTo>
                      <a:pt x="9" y="4"/>
                    </a:lnTo>
                    <a:lnTo>
                      <a:pt x="9" y="5"/>
                    </a:lnTo>
                    <a:lnTo>
                      <a:pt x="9" y="6"/>
                    </a:lnTo>
                    <a:lnTo>
                      <a:pt x="10" y="6"/>
                    </a:lnTo>
                    <a:lnTo>
                      <a:pt x="12" y="8"/>
                    </a:lnTo>
                    <a:lnTo>
                      <a:pt x="13" y="9"/>
                    </a:lnTo>
                    <a:lnTo>
                      <a:pt x="13" y="9"/>
                    </a:lnTo>
                    <a:lnTo>
                      <a:pt x="12" y="9"/>
                    </a:lnTo>
                    <a:lnTo>
                      <a:pt x="12" y="10"/>
                    </a:lnTo>
                    <a:lnTo>
                      <a:pt x="13" y="11"/>
                    </a:lnTo>
                    <a:lnTo>
                      <a:pt x="14" y="11"/>
                    </a:lnTo>
                    <a:lnTo>
                      <a:pt x="16" y="12"/>
                    </a:lnTo>
                    <a:lnTo>
                      <a:pt x="16" y="13"/>
                    </a:lnTo>
                    <a:lnTo>
                      <a:pt x="16" y="15"/>
                    </a:lnTo>
                    <a:lnTo>
                      <a:pt x="16" y="16"/>
                    </a:lnTo>
                    <a:lnTo>
                      <a:pt x="16" y="16"/>
                    </a:lnTo>
                    <a:lnTo>
                      <a:pt x="16" y="18"/>
                    </a:lnTo>
                    <a:lnTo>
                      <a:pt x="16" y="19"/>
                    </a:lnTo>
                    <a:lnTo>
                      <a:pt x="16" y="19"/>
                    </a:lnTo>
                    <a:lnTo>
                      <a:pt x="17" y="19"/>
                    </a:lnTo>
                    <a:lnTo>
                      <a:pt x="18" y="20"/>
                    </a:lnTo>
                    <a:lnTo>
                      <a:pt x="19" y="21"/>
                    </a:lnTo>
                    <a:lnTo>
                      <a:pt x="18" y="23"/>
                    </a:lnTo>
                    <a:lnTo>
                      <a:pt x="18" y="23"/>
                    </a:lnTo>
                    <a:lnTo>
                      <a:pt x="17" y="23"/>
                    </a:lnTo>
                    <a:lnTo>
                      <a:pt x="18" y="24"/>
                    </a:lnTo>
                    <a:lnTo>
                      <a:pt x="18" y="25"/>
                    </a:lnTo>
                    <a:lnTo>
                      <a:pt x="19" y="26"/>
                    </a:lnTo>
                    <a:lnTo>
                      <a:pt x="19" y="26"/>
                    </a:lnTo>
                    <a:lnTo>
                      <a:pt x="19" y="27"/>
                    </a:lnTo>
                    <a:lnTo>
                      <a:pt x="20" y="27"/>
                    </a:lnTo>
                    <a:lnTo>
                      <a:pt x="20" y="28"/>
                    </a:lnTo>
                    <a:lnTo>
                      <a:pt x="20" y="29"/>
                    </a:lnTo>
                    <a:lnTo>
                      <a:pt x="20" y="29"/>
                    </a:lnTo>
                    <a:lnTo>
                      <a:pt x="21" y="30"/>
                    </a:lnTo>
                    <a:lnTo>
                      <a:pt x="22" y="31"/>
                    </a:lnTo>
                    <a:lnTo>
                      <a:pt x="23" y="31"/>
                    </a:lnTo>
                    <a:lnTo>
                      <a:pt x="23" y="32"/>
                    </a:lnTo>
                    <a:lnTo>
                      <a:pt x="22" y="33"/>
                    </a:lnTo>
                    <a:lnTo>
                      <a:pt x="23" y="33"/>
                    </a:lnTo>
                    <a:lnTo>
                      <a:pt x="23" y="34"/>
                    </a:lnTo>
                    <a:lnTo>
                      <a:pt x="23" y="35"/>
                    </a:lnTo>
                    <a:lnTo>
                      <a:pt x="23" y="36"/>
                    </a:lnTo>
                    <a:lnTo>
                      <a:pt x="24" y="36"/>
                    </a:lnTo>
                    <a:lnTo>
                      <a:pt x="25" y="38"/>
                    </a:lnTo>
                    <a:lnTo>
                      <a:pt x="25" y="39"/>
                    </a:lnTo>
                    <a:lnTo>
                      <a:pt x="26" y="40"/>
                    </a:lnTo>
                    <a:lnTo>
                      <a:pt x="27" y="40"/>
                    </a:lnTo>
                    <a:lnTo>
                      <a:pt x="27" y="40"/>
                    </a:lnTo>
                    <a:lnTo>
                      <a:pt x="27" y="41"/>
                    </a:lnTo>
                    <a:lnTo>
                      <a:pt x="28" y="41"/>
                    </a:lnTo>
                    <a:lnTo>
                      <a:pt x="30" y="42"/>
                    </a:lnTo>
                    <a:lnTo>
                      <a:pt x="30" y="42"/>
                    </a:lnTo>
                    <a:lnTo>
                      <a:pt x="31" y="42"/>
                    </a:lnTo>
                    <a:lnTo>
                      <a:pt x="32" y="43"/>
                    </a:lnTo>
                    <a:lnTo>
                      <a:pt x="33" y="43"/>
                    </a:lnTo>
                    <a:lnTo>
                      <a:pt x="34" y="43"/>
                    </a:lnTo>
                    <a:lnTo>
                      <a:pt x="34" y="44"/>
                    </a:lnTo>
                    <a:lnTo>
                      <a:pt x="34" y="45"/>
                    </a:lnTo>
                    <a:lnTo>
                      <a:pt x="37" y="45"/>
                    </a:lnTo>
                    <a:lnTo>
                      <a:pt x="38" y="45"/>
                    </a:lnTo>
                    <a:lnTo>
                      <a:pt x="39" y="45"/>
                    </a:lnTo>
                    <a:lnTo>
                      <a:pt x="40" y="43"/>
                    </a:lnTo>
                    <a:lnTo>
                      <a:pt x="40" y="43"/>
                    </a:lnTo>
                    <a:lnTo>
                      <a:pt x="41" y="43"/>
                    </a:lnTo>
                    <a:lnTo>
                      <a:pt x="42" y="43"/>
                    </a:lnTo>
                    <a:lnTo>
                      <a:pt x="42" y="46"/>
                    </a:lnTo>
                    <a:lnTo>
                      <a:pt x="44" y="48"/>
                    </a:lnTo>
                    <a:lnTo>
                      <a:pt x="44" y="48"/>
                    </a:lnTo>
                    <a:lnTo>
                      <a:pt x="46" y="48"/>
                    </a:lnTo>
                    <a:lnTo>
                      <a:pt x="47" y="49"/>
                    </a:lnTo>
                    <a:lnTo>
                      <a:pt x="47" y="50"/>
                    </a:lnTo>
                    <a:lnTo>
                      <a:pt x="47" y="52"/>
                    </a:lnTo>
                    <a:lnTo>
                      <a:pt x="48" y="53"/>
                    </a:lnTo>
                    <a:lnTo>
                      <a:pt x="48" y="54"/>
                    </a:lnTo>
                    <a:lnTo>
                      <a:pt x="47" y="54"/>
                    </a:lnTo>
                    <a:lnTo>
                      <a:pt x="47" y="55"/>
                    </a:lnTo>
                    <a:lnTo>
                      <a:pt x="48" y="56"/>
                    </a:lnTo>
                    <a:lnTo>
                      <a:pt x="49" y="56"/>
                    </a:lnTo>
                    <a:lnTo>
                      <a:pt x="51" y="57"/>
                    </a:lnTo>
                    <a:lnTo>
                      <a:pt x="51" y="57"/>
                    </a:lnTo>
                    <a:lnTo>
                      <a:pt x="52" y="58"/>
                    </a:lnTo>
                    <a:lnTo>
                      <a:pt x="52" y="59"/>
                    </a:lnTo>
                    <a:lnTo>
                      <a:pt x="53" y="59"/>
                    </a:lnTo>
                    <a:lnTo>
                      <a:pt x="54" y="60"/>
                    </a:lnTo>
                    <a:lnTo>
                      <a:pt x="54" y="62"/>
                    </a:lnTo>
                    <a:lnTo>
                      <a:pt x="54" y="62"/>
                    </a:lnTo>
                    <a:lnTo>
                      <a:pt x="54" y="63"/>
                    </a:lnTo>
                    <a:lnTo>
                      <a:pt x="54" y="64"/>
                    </a:lnTo>
                    <a:lnTo>
                      <a:pt x="55" y="64"/>
                    </a:lnTo>
                    <a:lnTo>
                      <a:pt x="56" y="64"/>
                    </a:lnTo>
                    <a:lnTo>
                      <a:pt x="57" y="65"/>
                    </a:lnTo>
                    <a:lnTo>
                      <a:pt x="57" y="66"/>
                    </a:lnTo>
                    <a:lnTo>
                      <a:pt x="57" y="67"/>
                    </a:lnTo>
                    <a:lnTo>
                      <a:pt x="57" y="67"/>
                    </a:lnTo>
                    <a:lnTo>
                      <a:pt x="58" y="67"/>
                    </a:lnTo>
                    <a:lnTo>
                      <a:pt x="58" y="68"/>
                    </a:lnTo>
                    <a:lnTo>
                      <a:pt x="58" y="69"/>
                    </a:lnTo>
                    <a:lnTo>
                      <a:pt x="59" y="69"/>
                    </a:lnTo>
                    <a:lnTo>
                      <a:pt x="59" y="70"/>
                    </a:lnTo>
                    <a:lnTo>
                      <a:pt x="58" y="71"/>
                    </a:lnTo>
                    <a:lnTo>
                      <a:pt x="58" y="71"/>
                    </a:lnTo>
                    <a:lnTo>
                      <a:pt x="58" y="72"/>
                    </a:lnTo>
                    <a:lnTo>
                      <a:pt x="58" y="73"/>
                    </a:lnTo>
                    <a:lnTo>
                      <a:pt x="59" y="74"/>
                    </a:lnTo>
                    <a:lnTo>
                      <a:pt x="60" y="74"/>
                    </a:lnTo>
                    <a:lnTo>
                      <a:pt x="60" y="76"/>
                    </a:lnTo>
                    <a:lnTo>
                      <a:pt x="61" y="76"/>
                    </a:lnTo>
                    <a:lnTo>
                      <a:pt x="61" y="77"/>
                    </a:lnTo>
                    <a:lnTo>
                      <a:pt x="62" y="78"/>
                    </a:lnTo>
                    <a:lnTo>
                      <a:pt x="63" y="80"/>
                    </a:lnTo>
                    <a:lnTo>
                      <a:pt x="64" y="81"/>
                    </a:lnTo>
                    <a:lnTo>
                      <a:pt x="65" y="81"/>
                    </a:lnTo>
                    <a:lnTo>
                      <a:pt x="65" y="81"/>
                    </a:lnTo>
                    <a:lnTo>
                      <a:pt x="66" y="82"/>
                    </a:lnTo>
                    <a:lnTo>
                      <a:pt x="67" y="82"/>
                    </a:lnTo>
                    <a:lnTo>
                      <a:pt x="67" y="83"/>
                    </a:lnTo>
                    <a:lnTo>
                      <a:pt x="68" y="83"/>
                    </a:lnTo>
                    <a:lnTo>
                      <a:pt x="68" y="84"/>
                    </a:lnTo>
                    <a:lnTo>
                      <a:pt x="68" y="85"/>
                    </a:lnTo>
                    <a:lnTo>
                      <a:pt x="69" y="85"/>
                    </a:lnTo>
                    <a:lnTo>
                      <a:pt x="70" y="86"/>
                    </a:lnTo>
                    <a:lnTo>
                      <a:pt x="71" y="86"/>
                    </a:lnTo>
                    <a:lnTo>
                      <a:pt x="71" y="87"/>
                    </a:lnTo>
                    <a:lnTo>
                      <a:pt x="71" y="88"/>
                    </a:lnTo>
                    <a:lnTo>
                      <a:pt x="71" y="89"/>
                    </a:lnTo>
                    <a:lnTo>
                      <a:pt x="71" y="90"/>
                    </a:lnTo>
                    <a:lnTo>
                      <a:pt x="71" y="91"/>
                    </a:lnTo>
                    <a:lnTo>
                      <a:pt x="71" y="92"/>
                    </a:lnTo>
                    <a:lnTo>
                      <a:pt x="71" y="93"/>
                    </a:lnTo>
                    <a:lnTo>
                      <a:pt x="72" y="93"/>
                    </a:lnTo>
                    <a:lnTo>
                      <a:pt x="73" y="94"/>
                    </a:lnTo>
                    <a:lnTo>
                      <a:pt x="73" y="95"/>
                    </a:lnTo>
                    <a:lnTo>
                      <a:pt x="75" y="95"/>
                    </a:lnTo>
                    <a:lnTo>
                      <a:pt x="76" y="96"/>
                    </a:lnTo>
                    <a:lnTo>
                      <a:pt x="77" y="97"/>
                    </a:lnTo>
                    <a:lnTo>
                      <a:pt x="78" y="98"/>
                    </a:lnTo>
                    <a:lnTo>
                      <a:pt x="78" y="99"/>
                    </a:lnTo>
                    <a:lnTo>
                      <a:pt x="78" y="100"/>
                    </a:lnTo>
                    <a:lnTo>
                      <a:pt x="79" y="100"/>
                    </a:lnTo>
                    <a:lnTo>
                      <a:pt x="80" y="99"/>
                    </a:lnTo>
                    <a:lnTo>
                      <a:pt x="81" y="99"/>
                    </a:lnTo>
                    <a:lnTo>
                      <a:pt x="82" y="98"/>
                    </a:lnTo>
                    <a:lnTo>
                      <a:pt x="82" y="98"/>
                    </a:lnTo>
                    <a:lnTo>
                      <a:pt x="83" y="98"/>
                    </a:lnTo>
                    <a:lnTo>
                      <a:pt x="84" y="99"/>
                    </a:lnTo>
                    <a:lnTo>
                      <a:pt x="85" y="100"/>
                    </a:lnTo>
                    <a:lnTo>
                      <a:pt x="85" y="100"/>
                    </a:lnTo>
                    <a:lnTo>
                      <a:pt x="87" y="102"/>
                    </a:lnTo>
                    <a:lnTo>
                      <a:pt x="88" y="102"/>
                    </a:lnTo>
                    <a:lnTo>
                      <a:pt x="89" y="102"/>
                    </a:lnTo>
                    <a:lnTo>
                      <a:pt x="89" y="103"/>
                    </a:lnTo>
                    <a:lnTo>
                      <a:pt x="89" y="104"/>
                    </a:lnTo>
                    <a:lnTo>
                      <a:pt x="91" y="106"/>
                    </a:lnTo>
                    <a:lnTo>
                      <a:pt x="91" y="107"/>
                    </a:lnTo>
                    <a:lnTo>
                      <a:pt x="92" y="108"/>
                    </a:lnTo>
                    <a:lnTo>
                      <a:pt x="92" y="108"/>
                    </a:lnTo>
                    <a:lnTo>
                      <a:pt x="92" y="109"/>
                    </a:lnTo>
                    <a:lnTo>
                      <a:pt x="94" y="109"/>
                    </a:lnTo>
                    <a:lnTo>
                      <a:pt x="95" y="110"/>
                    </a:lnTo>
                    <a:lnTo>
                      <a:pt x="96" y="110"/>
                    </a:lnTo>
                    <a:lnTo>
                      <a:pt x="96" y="111"/>
                    </a:lnTo>
                    <a:lnTo>
                      <a:pt x="99" y="111"/>
                    </a:lnTo>
                    <a:lnTo>
                      <a:pt x="99" y="112"/>
                    </a:lnTo>
                    <a:lnTo>
                      <a:pt x="99" y="112"/>
                    </a:lnTo>
                    <a:lnTo>
                      <a:pt x="100" y="112"/>
                    </a:lnTo>
                    <a:lnTo>
                      <a:pt x="101" y="113"/>
                    </a:lnTo>
                    <a:lnTo>
                      <a:pt x="102" y="113"/>
                    </a:lnTo>
                    <a:lnTo>
                      <a:pt x="102" y="115"/>
                    </a:lnTo>
                    <a:lnTo>
                      <a:pt x="102" y="115"/>
                    </a:lnTo>
                    <a:lnTo>
                      <a:pt x="103" y="116"/>
                    </a:lnTo>
                    <a:lnTo>
                      <a:pt x="104" y="116"/>
                    </a:lnTo>
                    <a:lnTo>
                      <a:pt x="105" y="117"/>
                    </a:lnTo>
                    <a:lnTo>
                      <a:pt x="105" y="118"/>
                    </a:lnTo>
                    <a:lnTo>
                      <a:pt x="105" y="119"/>
                    </a:lnTo>
                    <a:lnTo>
                      <a:pt x="105" y="119"/>
                    </a:lnTo>
                    <a:lnTo>
                      <a:pt x="105" y="121"/>
                    </a:lnTo>
                    <a:lnTo>
                      <a:pt x="105" y="122"/>
                    </a:lnTo>
                    <a:lnTo>
                      <a:pt x="106" y="123"/>
                    </a:lnTo>
                    <a:lnTo>
                      <a:pt x="106" y="123"/>
                    </a:lnTo>
                    <a:lnTo>
                      <a:pt x="106" y="124"/>
                    </a:lnTo>
                    <a:lnTo>
                      <a:pt x="106" y="125"/>
                    </a:lnTo>
                    <a:lnTo>
                      <a:pt x="106" y="126"/>
                    </a:lnTo>
                    <a:lnTo>
                      <a:pt x="106" y="128"/>
                    </a:lnTo>
                    <a:lnTo>
                      <a:pt x="107" y="128"/>
                    </a:lnTo>
                    <a:lnTo>
                      <a:pt x="107" y="129"/>
                    </a:lnTo>
                    <a:lnTo>
                      <a:pt x="107" y="131"/>
                    </a:lnTo>
                    <a:lnTo>
                      <a:pt x="108" y="131"/>
                    </a:lnTo>
                    <a:lnTo>
                      <a:pt x="108" y="132"/>
                    </a:lnTo>
                    <a:lnTo>
                      <a:pt x="109" y="133"/>
                    </a:lnTo>
                    <a:lnTo>
                      <a:pt x="109" y="134"/>
                    </a:lnTo>
                    <a:lnTo>
                      <a:pt x="110" y="136"/>
                    </a:lnTo>
                    <a:lnTo>
                      <a:pt x="111" y="136"/>
                    </a:lnTo>
                    <a:lnTo>
                      <a:pt x="111" y="137"/>
                    </a:lnTo>
                    <a:lnTo>
                      <a:pt x="113" y="140"/>
                    </a:lnTo>
                    <a:lnTo>
                      <a:pt x="113" y="140"/>
                    </a:lnTo>
                    <a:lnTo>
                      <a:pt x="113" y="141"/>
                    </a:lnTo>
                    <a:lnTo>
                      <a:pt x="114" y="142"/>
                    </a:lnTo>
                    <a:lnTo>
                      <a:pt x="114" y="143"/>
                    </a:lnTo>
                    <a:lnTo>
                      <a:pt x="115" y="143"/>
                    </a:lnTo>
                    <a:lnTo>
                      <a:pt x="116" y="143"/>
                    </a:lnTo>
                    <a:lnTo>
                      <a:pt x="116" y="144"/>
                    </a:lnTo>
                    <a:lnTo>
                      <a:pt x="116" y="146"/>
                    </a:lnTo>
                    <a:lnTo>
                      <a:pt x="116" y="148"/>
                    </a:lnTo>
                    <a:lnTo>
                      <a:pt x="116" y="149"/>
                    </a:lnTo>
                    <a:lnTo>
                      <a:pt x="116" y="150"/>
                    </a:lnTo>
                    <a:lnTo>
                      <a:pt x="117" y="150"/>
                    </a:lnTo>
                    <a:lnTo>
                      <a:pt x="119" y="150"/>
                    </a:lnTo>
                    <a:lnTo>
                      <a:pt x="120" y="150"/>
                    </a:lnTo>
                    <a:lnTo>
                      <a:pt x="120" y="150"/>
                    </a:lnTo>
                    <a:lnTo>
                      <a:pt x="121" y="151"/>
                    </a:lnTo>
                    <a:lnTo>
                      <a:pt x="122" y="151"/>
                    </a:lnTo>
                    <a:lnTo>
                      <a:pt x="123" y="151"/>
                    </a:lnTo>
                    <a:lnTo>
                      <a:pt x="123" y="152"/>
                    </a:lnTo>
                    <a:lnTo>
                      <a:pt x="124" y="153"/>
                    </a:lnTo>
                    <a:lnTo>
                      <a:pt x="126" y="154"/>
                    </a:lnTo>
                    <a:lnTo>
                      <a:pt x="127" y="155"/>
                    </a:lnTo>
                    <a:lnTo>
                      <a:pt x="127" y="155"/>
                    </a:lnTo>
                    <a:lnTo>
                      <a:pt x="129" y="157"/>
                    </a:lnTo>
                    <a:lnTo>
                      <a:pt x="130" y="157"/>
                    </a:lnTo>
                    <a:lnTo>
                      <a:pt x="130" y="159"/>
                    </a:lnTo>
                    <a:lnTo>
                      <a:pt x="130" y="160"/>
                    </a:lnTo>
                    <a:lnTo>
                      <a:pt x="130" y="160"/>
                    </a:lnTo>
                    <a:lnTo>
                      <a:pt x="131" y="160"/>
                    </a:lnTo>
                    <a:lnTo>
                      <a:pt x="132" y="160"/>
                    </a:lnTo>
                    <a:lnTo>
                      <a:pt x="133" y="161"/>
                    </a:lnTo>
                    <a:lnTo>
                      <a:pt x="133" y="162"/>
                    </a:lnTo>
                    <a:lnTo>
                      <a:pt x="134" y="162"/>
                    </a:lnTo>
                    <a:lnTo>
                      <a:pt x="134" y="163"/>
                    </a:lnTo>
                    <a:lnTo>
                      <a:pt x="135" y="164"/>
                    </a:lnTo>
                    <a:lnTo>
                      <a:pt x="135" y="165"/>
                    </a:lnTo>
                    <a:lnTo>
                      <a:pt x="135" y="166"/>
                    </a:lnTo>
                    <a:lnTo>
                      <a:pt x="135" y="167"/>
                    </a:lnTo>
                    <a:lnTo>
                      <a:pt x="137" y="168"/>
                    </a:lnTo>
                    <a:lnTo>
                      <a:pt x="137" y="168"/>
                    </a:lnTo>
                    <a:lnTo>
                      <a:pt x="139" y="171"/>
                    </a:lnTo>
                    <a:lnTo>
                      <a:pt x="139" y="171"/>
                    </a:lnTo>
                    <a:lnTo>
                      <a:pt x="140" y="172"/>
                    </a:lnTo>
                    <a:lnTo>
                      <a:pt x="140" y="173"/>
                    </a:lnTo>
                    <a:lnTo>
                      <a:pt x="141" y="177"/>
                    </a:lnTo>
                    <a:lnTo>
                      <a:pt x="141" y="178"/>
                    </a:lnTo>
                    <a:lnTo>
                      <a:pt x="143" y="179"/>
                    </a:lnTo>
                    <a:lnTo>
                      <a:pt x="144" y="180"/>
                    </a:lnTo>
                    <a:lnTo>
                      <a:pt x="143" y="181"/>
                    </a:lnTo>
                    <a:lnTo>
                      <a:pt x="141" y="181"/>
                    </a:lnTo>
                    <a:lnTo>
                      <a:pt x="141" y="182"/>
                    </a:lnTo>
                    <a:lnTo>
                      <a:pt x="141" y="184"/>
                    </a:lnTo>
                    <a:lnTo>
                      <a:pt x="140" y="185"/>
                    </a:lnTo>
                    <a:lnTo>
                      <a:pt x="140" y="185"/>
                    </a:lnTo>
                    <a:lnTo>
                      <a:pt x="140" y="188"/>
                    </a:lnTo>
                    <a:lnTo>
                      <a:pt x="140" y="189"/>
                    </a:lnTo>
                    <a:lnTo>
                      <a:pt x="140" y="190"/>
                    </a:lnTo>
                    <a:lnTo>
                      <a:pt x="139" y="191"/>
                    </a:lnTo>
                    <a:lnTo>
                      <a:pt x="139" y="192"/>
                    </a:lnTo>
                    <a:lnTo>
                      <a:pt x="139" y="193"/>
                    </a:lnTo>
                    <a:lnTo>
                      <a:pt x="139" y="194"/>
                    </a:lnTo>
                    <a:lnTo>
                      <a:pt x="140" y="195"/>
                    </a:lnTo>
                    <a:lnTo>
                      <a:pt x="140" y="196"/>
                    </a:lnTo>
                    <a:lnTo>
                      <a:pt x="141" y="197"/>
                    </a:lnTo>
                    <a:lnTo>
                      <a:pt x="143" y="197"/>
                    </a:lnTo>
                    <a:lnTo>
                      <a:pt x="143" y="198"/>
                    </a:lnTo>
                    <a:lnTo>
                      <a:pt x="144" y="200"/>
                    </a:lnTo>
                    <a:lnTo>
                      <a:pt x="144" y="201"/>
                    </a:lnTo>
                    <a:lnTo>
                      <a:pt x="144" y="202"/>
                    </a:lnTo>
                    <a:lnTo>
                      <a:pt x="144" y="203"/>
                    </a:lnTo>
                    <a:lnTo>
                      <a:pt x="144" y="205"/>
                    </a:lnTo>
                    <a:lnTo>
                      <a:pt x="144" y="209"/>
                    </a:lnTo>
                    <a:lnTo>
                      <a:pt x="146" y="211"/>
                    </a:lnTo>
                    <a:lnTo>
                      <a:pt x="146" y="212"/>
                    </a:lnTo>
                    <a:lnTo>
                      <a:pt x="147" y="212"/>
                    </a:lnTo>
                    <a:lnTo>
                      <a:pt x="149" y="212"/>
                    </a:lnTo>
                    <a:lnTo>
                      <a:pt x="150" y="213"/>
                    </a:lnTo>
                    <a:lnTo>
                      <a:pt x="150" y="215"/>
                    </a:lnTo>
                    <a:lnTo>
                      <a:pt x="151" y="217"/>
                    </a:lnTo>
                    <a:lnTo>
                      <a:pt x="151" y="218"/>
                    </a:lnTo>
                    <a:lnTo>
                      <a:pt x="152" y="219"/>
                    </a:lnTo>
                    <a:lnTo>
                      <a:pt x="154" y="219"/>
                    </a:lnTo>
                    <a:lnTo>
                      <a:pt x="156" y="220"/>
                    </a:lnTo>
                    <a:lnTo>
                      <a:pt x="156" y="221"/>
                    </a:lnTo>
                    <a:lnTo>
                      <a:pt x="157" y="222"/>
                    </a:lnTo>
                    <a:lnTo>
                      <a:pt x="157" y="223"/>
                    </a:lnTo>
                    <a:lnTo>
                      <a:pt x="157" y="224"/>
                    </a:lnTo>
                    <a:lnTo>
                      <a:pt x="159" y="224"/>
                    </a:lnTo>
                    <a:lnTo>
                      <a:pt x="160" y="225"/>
                    </a:lnTo>
                    <a:lnTo>
                      <a:pt x="161" y="226"/>
                    </a:lnTo>
                    <a:lnTo>
                      <a:pt x="161" y="226"/>
                    </a:lnTo>
                    <a:lnTo>
                      <a:pt x="161" y="227"/>
                    </a:lnTo>
                    <a:lnTo>
                      <a:pt x="162" y="228"/>
                    </a:lnTo>
                    <a:lnTo>
                      <a:pt x="163" y="229"/>
                    </a:lnTo>
                    <a:lnTo>
                      <a:pt x="164" y="229"/>
                    </a:lnTo>
                    <a:lnTo>
                      <a:pt x="164" y="229"/>
                    </a:lnTo>
                    <a:lnTo>
                      <a:pt x="165" y="229"/>
                    </a:lnTo>
                    <a:lnTo>
                      <a:pt x="165" y="229"/>
                    </a:lnTo>
                    <a:lnTo>
                      <a:pt x="165" y="230"/>
                    </a:lnTo>
                    <a:lnTo>
                      <a:pt x="166" y="231"/>
                    </a:lnTo>
                    <a:lnTo>
                      <a:pt x="166" y="232"/>
                    </a:lnTo>
                    <a:lnTo>
                      <a:pt x="167" y="233"/>
                    </a:lnTo>
                    <a:lnTo>
                      <a:pt x="168" y="233"/>
                    </a:lnTo>
                    <a:lnTo>
                      <a:pt x="168" y="233"/>
                    </a:lnTo>
                    <a:lnTo>
                      <a:pt x="171" y="234"/>
                    </a:lnTo>
                    <a:lnTo>
                      <a:pt x="172" y="235"/>
                    </a:lnTo>
                    <a:lnTo>
                      <a:pt x="173" y="236"/>
                    </a:lnTo>
                    <a:lnTo>
                      <a:pt x="174" y="236"/>
                    </a:lnTo>
                    <a:lnTo>
                      <a:pt x="175" y="236"/>
                    </a:lnTo>
                    <a:lnTo>
                      <a:pt x="175" y="236"/>
                    </a:lnTo>
                    <a:lnTo>
                      <a:pt x="176" y="235"/>
                    </a:lnTo>
                    <a:lnTo>
                      <a:pt x="177" y="236"/>
                    </a:lnTo>
                    <a:lnTo>
                      <a:pt x="176" y="238"/>
                    </a:lnTo>
                    <a:lnTo>
                      <a:pt x="177" y="239"/>
                    </a:lnTo>
                    <a:lnTo>
                      <a:pt x="178" y="239"/>
                    </a:lnTo>
                    <a:lnTo>
                      <a:pt x="178" y="239"/>
                    </a:lnTo>
                    <a:lnTo>
                      <a:pt x="179" y="240"/>
                    </a:lnTo>
                    <a:lnTo>
                      <a:pt x="180" y="240"/>
                    </a:lnTo>
                    <a:lnTo>
                      <a:pt x="181" y="241"/>
                    </a:lnTo>
                    <a:lnTo>
                      <a:pt x="182" y="241"/>
                    </a:lnTo>
                    <a:lnTo>
                      <a:pt x="182" y="242"/>
                    </a:lnTo>
                    <a:lnTo>
                      <a:pt x="183" y="242"/>
                    </a:lnTo>
                    <a:lnTo>
                      <a:pt x="185" y="241"/>
                    </a:lnTo>
                    <a:lnTo>
                      <a:pt x="186" y="242"/>
                    </a:lnTo>
                    <a:lnTo>
                      <a:pt x="187" y="243"/>
                    </a:lnTo>
                    <a:lnTo>
                      <a:pt x="188" y="243"/>
                    </a:lnTo>
                    <a:lnTo>
                      <a:pt x="189" y="243"/>
                    </a:lnTo>
                    <a:lnTo>
                      <a:pt x="191" y="244"/>
                    </a:lnTo>
                    <a:lnTo>
                      <a:pt x="192" y="245"/>
                    </a:lnTo>
                    <a:lnTo>
                      <a:pt x="193" y="246"/>
                    </a:lnTo>
                    <a:lnTo>
                      <a:pt x="194" y="247"/>
                    </a:lnTo>
                    <a:lnTo>
                      <a:pt x="195" y="248"/>
                    </a:lnTo>
                    <a:lnTo>
                      <a:pt x="195" y="249"/>
                    </a:lnTo>
                    <a:lnTo>
                      <a:pt x="196" y="250"/>
                    </a:lnTo>
                    <a:lnTo>
                      <a:pt x="196" y="250"/>
                    </a:lnTo>
                    <a:lnTo>
                      <a:pt x="197" y="251"/>
                    </a:lnTo>
                    <a:lnTo>
                      <a:pt x="198" y="250"/>
                    </a:lnTo>
                    <a:lnTo>
                      <a:pt x="199" y="250"/>
                    </a:lnTo>
                    <a:lnTo>
                      <a:pt x="199" y="250"/>
                    </a:lnTo>
                    <a:lnTo>
                      <a:pt x="200" y="251"/>
                    </a:lnTo>
                    <a:lnTo>
                      <a:pt x="199" y="251"/>
                    </a:lnTo>
                    <a:lnTo>
                      <a:pt x="199" y="253"/>
                    </a:lnTo>
                    <a:lnTo>
                      <a:pt x="199" y="254"/>
                    </a:lnTo>
                    <a:lnTo>
                      <a:pt x="200" y="254"/>
                    </a:lnTo>
                    <a:lnTo>
                      <a:pt x="200" y="254"/>
                    </a:lnTo>
                    <a:lnTo>
                      <a:pt x="201" y="254"/>
                    </a:lnTo>
                    <a:lnTo>
                      <a:pt x="202" y="254"/>
                    </a:lnTo>
                    <a:lnTo>
                      <a:pt x="202" y="255"/>
                    </a:lnTo>
                    <a:lnTo>
                      <a:pt x="202" y="256"/>
                    </a:lnTo>
                    <a:lnTo>
                      <a:pt x="202" y="257"/>
                    </a:lnTo>
                    <a:lnTo>
                      <a:pt x="202" y="257"/>
                    </a:lnTo>
                    <a:lnTo>
                      <a:pt x="202" y="258"/>
                    </a:lnTo>
                    <a:lnTo>
                      <a:pt x="204" y="259"/>
                    </a:lnTo>
                    <a:lnTo>
                      <a:pt x="204" y="260"/>
                    </a:lnTo>
                    <a:lnTo>
                      <a:pt x="205" y="260"/>
                    </a:lnTo>
                    <a:lnTo>
                      <a:pt x="205" y="261"/>
                    </a:lnTo>
                    <a:lnTo>
                      <a:pt x="205" y="263"/>
                    </a:lnTo>
                    <a:lnTo>
                      <a:pt x="205" y="264"/>
                    </a:lnTo>
                    <a:lnTo>
                      <a:pt x="206" y="264"/>
                    </a:lnTo>
                    <a:lnTo>
                      <a:pt x="206" y="263"/>
                    </a:lnTo>
                    <a:lnTo>
                      <a:pt x="207" y="262"/>
                    </a:lnTo>
                    <a:lnTo>
                      <a:pt x="207" y="263"/>
                    </a:lnTo>
                    <a:lnTo>
                      <a:pt x="208" y="263"/>
                    </a:lnTo>
                    <a:lnTo>
                      <a:pt x="209" y="263"/>
                    </a:lnTo>
                    <a:lnTo>
                      <a:pt x="209" y="264"/>
                    </a:lnTo>
                    <a:lnTo>
                      <a:pt x="209" y="265"/>
                    </a:lnTo>
                    <a:lnTo>
                      <a:pt x="209" y="266"/>
                    </a:lnTo>
                    <a:lnTo>
                      <a:pt x="210" y="267"/>
                    </a:lnTo>
                    <a:lnTo>
                      <a:pt x="212" y="267"/>
                    </a:lnTo>
                    <a:lnTo>
                      <a:pt x="213" y="269"/>
                    </a:lnTo>
                    <a:lnTo>
                      <a:pt x="213" y="270"/>
                    </a:lnTo>
                    <a:lnTo>
                      <a:pt x="213" y="271"/>
                    </a:lnTo>
                    <a:lnTo>
                      <a:pt x="214" y="271"/>
                    </a:lnTo>
                    <a:lnTo>
                      <a:pt x="214" y="272"/>
                    </a:lnTo>
                    <a:lnTo>
                      <a:pt x="216" y="274"/>
                    </a:lnTo>
                    <a:lnTo>
                      <a:pt x="216" y="274"/>
                    </a:lnTo>
                    <a:lnTo>
                      <a:pt x="217" y="274"/>
                    </a:lnTo>
                    <a:lnTo>
                      <a:pt x="218" y="274"/>
                    </a:lnTo>
                    <a:lnTo>
                      <a:pt x="219" y="274"/>
                    </a:lnTo>
                    <a:lnTo>
                      <a:pt x="220" y="275"/>
                    </a:lnTo>
                    <a:lnTo>
                      <a:pt x="221" y="276"/>
                    </a:lnTo>
                    <a:lnTo>
                      <a:pt x="222" y="277"/>
                    </a:lnTo>
                    <a:lnTo>
                      <a:pt x="222" y="278"/>
                    </a:lnTo>
                    <a:lnTo>
                      <a:pt x="223" y="278"/>
                    </a:lnTo>
                    <a:lnTo>
                      <a:pt x="223" y="278"/>
                    </a:lnTo>
                    <a:lnTo>
                      <a:pt x="223" y="279"/>
                    </a:lnTo>
                    <a:lnTo>
                      <a:pt x="223" y="280"/>
                    </a:lnTo>
                    <a:lnTo>
                      <a:pt x="223" y="280"/>
                    </a:lnTo>
                    <a:lnTo>
                      <a:pt x="223" y="281"/>
                    </a:lnTo>
                    <a:lnTo>
                      <a:pt x="224" y="281"/>
                    </a:lnTo>
                    <a:lnTo>
                      <a:pt x="224" y="281"/>
                    </a:lnTo>
                    <a:lnTo>
                      <a:pt x="225" y="281"/>
                    </a:lnTo>
                    <a:lnTo>
                      <a:pt x="226" y="281"/>
                    </a:lnTo>
                    <a:lnTo>
                      <a:pt x="226" y="281"/>
                    </a:lnTo>
                    <a:lnTo>
                      <a:pt x="227" y="281"/>
                    </a:lnTo>
                    <a:lnTo>
                      <a:pt x="227" y="281"/>
                    </a:lnTo>
                    <a:lnTo>
                      <a:pt x="228" y="281"/>
                    </a:lnTo>
                    <a:lnTo>
                      <a:pt x="229" y="281"/>
                    </a:lnTo>
                    <a:lnTo>
                      <a:pt x="230" y="281"/>
                    </a:lnTo>
                    <a:lnTo>
                      <a:pt x="230" y="281"/>
                    </a:lnTo>
                    <a:lnTo>
                      <a:pt x="230" y="281"/>
                    </a:lnTo>
                    <a:lnTo>
                      <a:pt x="231" y="281"/>
                    </a:lnTo>
                    <a:lnTo>
                      <a:pt x="231" y="282"/>
                    </a:lnTo>
                    <a:lnTo>
                      <a:pt x="232" y="282"/>
                    </a:lnTo>
                    <a:lnTo>
                      <a:pt x="233" y="282"/>
                    </a:lnTo>
                    <a:lnTo>
                      <a:pt x="233" y="282"/>
                    </a:lnTo>
                    <a:lnTo>
                      <a:pt x="233" y="283"/>
                    </a:lnTo>
                    <a:lnTo>
                      <a:pt x="234" y="283"/>
                    </a:lnTo>
                    <a:lnTo>
                      <a:pt x="235" y="283"/>
                    </a:lnTo>
                    <a:lnTo>
                      <a:pt x="236" y="283"/>
                    </a:lnTo>
                    <a:lnTo>
                      <a:pt x="236" y="284"/>
                    </a:lnTo>
                    <a:lnTo>
                      <a:pt x="237" y="284"/>
                    </a:lnTo>
                    <a:lnTo>
                      <a:pt x="237" y="285"/>
                    </a:lnTo>
                    <a:lnTo>
                      <a:pt x="237" y="285"/>
                    </a:lnTo>
                    <a:lnTo>
                      <a:pt x="237" y="285"/>
                    </a:lnTo>
                    <a:lnTo>
                      <a:pt x="237" y="286"/>
                    </a:lnTo>
                    <a:lnTo>
                      <a:pt x="237" y="286"/>
                    </a:lnTo>
                    <a:lnTo>
                      <a:pt x="237" y="287"/>
                    </a:lnTo>
                    <a:lnTo>
                      <a:pt x="237" y="288"/>
                    </a:lnTo>
                    <a:lnTo>
                      <a:pt x="237" y="288"/>
                    </a:lnTo>
                    <a:lnTo>
                      <a:pt x="238" y="289"/>
                    </a:lnTo>
                    <a:lnTo>
                      <a:pt x="238" y="290"/>
                    </a:lnTo>
                    <a:lnTo>
                      <a:pt x="239" y="291"/>
                    </a:lnTo>
                    <a:lnTo>
                      <a:pt x="239" y="292"/>
                    </a:lnTo>
                    <a:lnTo>
                      <a:pt x="240" y="293"/>
                    </a:lnTo>
                    <a:lnTo>
                      <a:pt x="241" y="294"/>
                    </a:lnTo>
                    <a:lnTo>
                      <a:pt x="243" y="297"/>
                    </a:lnTo>
                    <a:lnTo>
                      <a:pt x="244" y="298"/>
                    </a:lnTo>
                    <a:lnTo>
                      <a:pt x="244" y="299"/>
                    </a:lnTo>
                    <a:lnTo>
                      <a:pt x="244" y="301"/>
                    </a:lnTo>
                    <a:lnTo>
                      <a:pt x="244" y="302"/>
                    </a:lnTo>
                    <a:lnTo>
                      <a:pt x="246" y="304"/>
                    </a:lnTo>
                    <a:lnTo>
                      <a:pt x="247" y="304"/>
                    </a:lnTo>
                    <a:lnTo>
                      <a:pt x="247" y="305"/>
                    </a:lnTo>
                    <a:lnTo>
                      <a:pt x="247" y="306"/>
                    </a:lnTo>
                    <a:lnTo>
                      <a:pt x="247" y="307"/>
                    </a:lnTo>
                    <a:lnTo>
                      <a:pt x="247" y="308"/>
                    </a:lnTo>
                    <a:lnTo>
                      <a:pt x="248" y="309"/>
                    </a:lnTo>
                    <a:lnTo>
                      <a:pt x="248" y="310"/>
                    </a:lnTo>
                    <a:lnTo>
                      <a:pt x="249" y="311"/>
                    </a:lnTo>
                    <a:lnTo>
                      <a:pt x="250" y="311"/>
                    </a:lnTo>
                    <a:lnTo>
                      <a:pt x="251" y="312"/>
                    </a:lnTo>
                    <a:lnTo>
                      <a:pt x="252" y="313"/>
                    </a:lnTo>
                    <a:lnTo>
                      <a:pt x="253" y="313"/>
                    </a:lnTo>
                    <a:lnTo>
                      <a:pt x="254" y="314"/>
                    </a:lnTo>
                    <a:lnTo>
                      <a:pt x="254" y="315"/>
                    </a:lnTo>
                    <a:lnTo>
                      <a:pt x="255" y="316"/>
                    </a:lnTo>
                    <a:lnTo>
                      <a:pt x="256" y="317"/>
                    </a:lnTo>
                    <a:lnTo>
                      <a:pt x="256" y="318"/>
                    </a:lnTo>
                    <a:lnTo>
                      <a:pt x="256" y="319"/>
                    </a:lnTo>
                    <a:lnTo>
                      <a:pt x="256" y="319"/>
                    </a:lnTo>
                    <a:lnTo>
                      <a:pt x="256" y="320"/>
                    </a:lnTo>
                    <a:lnTo>
                      <a:pt x="257" y="321"/>
                    </a:lnTo>
                    <a:lnTo>
                      <a:pt x="257" y="322"/>
                    </a:lnTo>
                    <a:lnTo>
                      <a:pt x="255" y="326"/>
                    </a:lnTo>
                    <a:lnTo>
                      <a:pt x="254" y="326"/>
                    </a:lnTo>
                    <a:lnTo>
                      <a:pt x="253" y="327"/>
                    </a:lnTo>
                    <a:lnTo>
                      <a:pt x="252" y="328"/>
                    </a:lnTo>
                    <a:lnTo>
                      <a:pt x="250" y="329"/>
                    </a:lnTo>
                    <a:lnTo>
                      <a:pt x="247" y="333"/>
                    </a:lnTo>
                    <a:lnTo>
                      <a:pt x="245" y="333"/>
                    </a:lnTo>
                    <a:lnTo>
                      <a:pt x="243" y="334"/>
                    </a:lnTo>
                    <a:lnTo>
                      <a:pt x="240" y="336"/>
                    </a:lnTo>
                    <a:lnTo>
                      <a:pt x="237" y="340"/>
                    </a:lnTo>
                    <a:lnTo>
                      <a:pt x="236" y="342"/>
                    </a:lnTo>
                    <a:lnTo>
                      <a:pt x="233" y="344"/>
                    </a:lnTo>
                    <a:lnTo>
                      <a:pt x="231" y="346"/>
                    </a:lnTo>
                    <a:lnTo>
                      <a:pt x="229" y="347"/>
                    </a:lnTo>
                    <a:lnTo>
                      <a:pt x="226" y="350"/>
                    </a:lnTo>
                    <a:lnTo>
                      <a:pt x="225" y="351"/>
                    </a:lnTo>
                    <a:lnTo>
                      <a:pt x="223" y="351"/>
                    </a:lnTo>
                    <a:lnTo>
                      <a:pt x="221" y="351"/>
                    </a:lnTo>
                    <a:lnTo>
                      <a:pt x="219" y="353"/>
                    </a:lnTo>
                    <a:lnTo>
                      <a:pt x="219" y="353"/>
                    </a:lnTo>
                    <a:lnTo>
                      <a:pt x="219" y="353"/>
                    </a:lnTo>
                    <a:lnTo>
                      <a:pt x="218" y="353"/>
                    </a:lnTo>
                    <a:lnTo>
                      <a:pt x="217" y="354"/>
                    </a:lnTo>
                    <a:lnTo>
                      <a:pt x="214" y="354"/>
                    </a:lnTo>
                    <a:lnTo>
                      <a:pt x="209" y="357"/>
                    </a:lnTo>
                    <a:lnTo>
                      <a:pt x="209" y="357"/>
                    </a:lnTo>
                    <a:lnTo>
                      <a:pt x="207" y="357"/>
                    </a:lnTo>
                    <a:lnTo>
                      <a:pt x="205" y="358"/>
                    </a:lnTo>
                    <a:lnTo>
                      <a:pt x="201" y="360"/>
                    </a:lnTo>
                    <a:lnTo>
                      <a:pt x="199" y="362"/>
                    </a:lnTo>
                    <a:lnTo>
                      <a:pt x="196" y="364"/>
                    </a:lnTo>
                    <a:lnTo>
                      <a:pt x="194" y="365"/>
                    </a:lnTo>
                    <a:lnTo>
                      <a:pt x="192" y="365"/>
                    </a:lnTo>
                    <a:lnTo>
                      <a:pt x="191" y="365"/>
                    </a:lnTo>
                    <a:lnTo>
                      <a:pt x="189" y="367"/>
                    </a:lnTo>
                    <a:lnTo>
                      <a:pt x="188" y="367"/>
                    </a:lnTo>
                    <a:lnTo>
                      <a:pt x="187" y="367"/>
                    </a:lnTo>
                    <a:lnTo>
                      <a:pt x="183" y="367"/>
                    </a:lnTo>
                    <a:lnTo>
                      <a:pt x="180" y="368"/>
                    </a:lnTo>
                    <a:lnTo>
                      <a:pt x="177" y="368"/>
                    </a:lnTo>
                    <a:lnTo>
                      <a:pt x="175" y="368"/>
                    </a:lnTo>
                    <a:lnTo>
                      <a:pt x="171" y="368"/>
                    </a:lnTo>
                    <a:lnTo>
                      <a:pt x="168" y="368"/>
                    </a:lnTo>
                    <a:lnTo>
                      <a:pt x="167" y="369"/>
                    </a:lnTo>
                    <a:lnTo>
                      <a:pt x="164" y="368"/>
                    </a:lnTo>
                    <a:lnTo>
                      <a:pt x="163" y="368"/>
                    </a:lnTo>
                    <a:lnTo>
                      <a:pt x="161" y="369"/>
                    </a:lnTo>
                    <a:lnTo>
                      <a:pt x="161" y="369"/>
                    </a:lnTo>
                    <a:lnTo>
                      <a:pt x="159" y="371"/>
                    </a:lnTo>
                    <a:lnTo>
                      <a:pt x="157" y="371"/>
                    </a:lnTo>
                    <a:lnTo>
                      <a:pt x="155" y="372"/>
                    </a:lnTo>
                    <a:lnTo>
                      <a:pt x="154" y="373"/>
                    </a:lnTo>
                    <a:lnTo>
                      <a:pt x="151" y="375"/>
                    </a:lnTo>
                    <a:lnTo>
                      <a:pt x="150" y="377"/>
                    </a:lnTo>
                    <a:lnTo>
                      <a:pt x="149" y="377"/>
                    </a:lnTo>
                    <a:lnTo>
                      <a:pt x="148" y="378"/>
                    </a:lnTo>
                    <a:lnTo>
                      <a:pt x="146" y="378"/>
                    </a:lnTo>
                    <a:lnTo>
                      <a:pt x="146" y="379"/>
                    </a:lnTo>
                    <a:lnTo>
                      <a:pt x="145" y="380"/>
                    </a:lnTo>
                    <a:lnTo>
                      <a:pt x="144" y="380"/>
                    </a:lnTo>
                    <a:lnTo>
                      <a:pt x="144" y="380"/>
                    </a:lnTo>
                    <a:lnTo>
                      <a:pt x="142" y="380"/>
                    </a:lnTo>
                    <a:lnTo>
                      <a:pt x="140" y="378"/>
                    </a:lnTo>
                    <a:lnTo>
                      <a:pt x="137" y="377"/>
                    </a:lnTo>
                    <a:lnTo>
                      <a:pt x="137" y="377"/>
                    </a:lnTo>
                    <a:lnTo>
                      <a:pt x="136" y="378"/>
                    </a:lnTo>
                    <a:lnTo>
                      <a:pt x="135" y="378"/>
                    </a:lnTo>
                    <a:lnTo>
                      <a:pt x="135" y="379"/>
                    </a:lnTo>
                    <a:lnTo>
                      <a:pt x="133" y="381"/>
                    </a:lnTo>
                    <a:lnTo>
                      <a:pt x="130" y="382"/>
                    </a:lnTo>
                    <a:lnTo>
                      <a:pt x="126" y="384"/>
                    </a:lnTo>
                    <a:lnTo>
                      <a:pt x="123" y="383"/>
                    </a:lnTo>
                    <a:lnTo>
                      <a:pt x="123" y="382"/>
                    </a:lnTo>
                    <a:lnTo>
                      <a:pt x="119" y="382"/>
                    </a:lnTo>
                    <a:lnTo>
                      <a:pt x="118" y="383"/>
                    </a:lnTo>
                    <a:lnTo>
                      <a:pt x="117" y="383"/>
                    </a:lnTo>
                    <a:lnTo>
                      <a:pt x="116" y="383"/>
                    </a:lnTo>
                    <a:lnTo>
                      <a:pt x="116" y="382"/>
                    </a:lnTo>
                    <a:lnTo>
                      <a:pt x="116" y="382"/>
                    </a:lnTo>
                    <a:lnTo>
                      <a:pt x="115" y="382"/>
                    </a:lnTo>
                    <a:lnTo>
                      <a:pt x="114" y="382"/>
                    </a:lnTo>
                    <a:lnTo>
                      <a:pt x="114" y="383"/>
                    </a:lnTo>
                    <a:lnTo>
                      <a:pt x="113" y="383"/>
                    </a:lnTo>
                    <a:lnTo>
                      <a:pt x="113" y="383"/>
                    </a:lnTo>
                    <a:lnTo>
                      <a:pt x="112" y="383"/>
                    </a:lnTo>
                    <a:lnTo>
                      <a:pt x="111" y="383"/>
                    </a:lnTo>
                    <a:lnTo>
                      <a:pt x="110" y="383"/>
                    </a:lnTo>
                    <a:lnTo>
                      <a:pt x="109" y="383"/>
                    </a:lnTo>
                    <a:lnTo>
                      <a:pt x="109" y="384"/>
                    </a:lnTo>
                    <a:lnTo>
                      <a:pt x="109" y="384"/>
                    </a:lnTo>
                    <a:lnTo>
                      <a:pt x="109" y="384"/>
                    </a:lnTo>
                    <a:lnTo>
                      <a:pt x="109" y="385"/>
                    </a:lnTo>
                    <a:lnTo>
                      <a:pt x="108" y="385"/>
                    </a:lnTo>
                    <a:lnTo>
                      <a:pt x="108" y="386"/>
                    </a:lnTo>
                    <a:lnTo>
                      <a:pt x="107" y="386"/>
                    </a:lnTo>
                    <a:lnTo>
                      <a:pt x="107" y="387"/>
                    </a:lnTo>
                    <a:lnTo>
                      <a:pt x="107" y="388"/>
                    </a:lnTo>
                    <a:lnTo>
                      <a:pt x="107" y="388"/>
                    </a:lnTo>
                    <a:lnTo>
                      <a:pt x="107" y="389"/>
                    </a:lnTo>
                    <a:lnTo>
                      <a:pt x="106" y="389"/>
                    </a:lnTo>
                    <a:lnTo>
                      <a:pt x="106" y="390"/>
                    </a:lnTo>
                    <a:lnTo>
                      <a:pt x="107" y="390"/>
                    </a:lnTo>
                    <a:lnTo>
                      <a:pt x="107" y="391"/>
                    </a:lnTo>
                    <a:lnTo>
                      <a:pt x="106" y="391"/>
                    </a:lnTo>
                    <a:lnTo>
                      <a:pt x="106" y="391"/>
                    </a:lnTo>
                    <a:lnTo>
                      <a:pt x="106" y="392"/>
                    </a:lnTo>
                    <a:lnTo>
                      <a:pt x="107" y="392"/>
                    </a:lnTo>
                    <a:lnTo>
                      <a:pt x="107" y="393"/>
                    </a:lnTo>
                    <a:lnTo>
                      <a:pt x="106" y="393"/>
                    </a:lnTo>
                    <a:lnTo>
                      <a:pt x="106" y="393"/>
                    </a:lnTo>
                    <a:lnTo>
                      <a:pt x="106" y="394"/>
                    </a:lnTo>
                    <a:lnTo>
                      <a:pt x="105" y="394"/>
                    </a:lnTo>
                    <a:lnTo>
                      <a:pt x="105" y="395"/>
                    </a:lnTo>
                    <a:lnTo>
                      <a:pt x="105" y="395"/>
                    </a:lnTo>
                    <a:lnTo>
                      <a:pt x="105" y="396"/>
                    </a:lnTo>
                    <a:lnTo>
                      <a:pt x="105" y="397"/>
                    </a:lnTo>
                    <a:lnTo>
                      <a:pt x="105" y="398"/>
                    </a:lnTo>
                    <a:lnTo>
                      <a:pt x="105" y="398"/>
                    </a:lnTo>
                    <a:lnTo>
                      <a:pt x="106" y="398"/>
                    </a:lnTo>
                    <a:lnTo>
                      <a:pt x="106" y="399"/>
                    </a:lnTo>
                    <a:lnTo>
                      <a:pt x="106" y="400"/>
                    </a:lnTo>
                    <a:lnTo>
                      <a:pt x="106" y="401"/>
                    </a:lnTo>
                    <a:lnTo>
                      <a:pt x="106" y="402"/>
                    </a:lnTo>
                    <a:lnTo>
                      <a:pt x="105" y="402"/>
                    </a:lnTo>
                    <a:lnTo>
                      <a:pt x="105" y="402"/>
                    </a:lnTo>
                    <a:lnTo>
                      <a:pt x="106" y="402"/>
                    </a:lnTo>
                    <a:lnTo>
                      <a:pt x="106" y="403"/>
                    </a:lnTo>
                    <a:lnTo>
                      <a:pt x="106" y="404"/>
                    </a:lnTo>
                    <a:lnTo>
                      <a:pt x="106" y="405"/>
                    </a:lnTo>
                    <a:lnTo>
                      <a:pt x="106" y="405"/>
                    </a:lnTo>
                    <a:lnTo>
                      <a:pt x="106" y="406"/>
                    </a:lnTo>
                    <a:lnTo>
                      <a:pt x="106" y="407"/>
                    </a:lnTo>
                    <a:lnTo>
                      <a:pt x="107" y="408"/>
                    </a:lnTo>
                    <a:lnTo>
                      <a:pt x="108" y="408"/>
                    </a:lnTo>
                    <a:lnTo>
                      <a:pt x="108" y="409"/>
                    </a:lnTo>
                    <a:lnTo>
                      <a:pt x="109" y="409"/>
                    </a:lnTo>
                    <a:lnTo>
                      <a:pt x="109" y="409"/>
                    </a:lnTo>
                    <a:lnTo>
                      <a:pt x="109" y="410"/>
                    </a:lnTo>
                    <a:lnTo>
                      <a:pt x="109" y="410"/>
                    </a:lnTo>
                    <a:lnTo>
                      <a:pt x="109" y="411"/>
                    </a:lnTo>
                    <a:lnTo>
                      <a:pt x="110" y="411"/>
                    </a:lnTo>
                    <a:lnTo>
                      <a:pt x="109" y="411"/>
                    </a:lnTo>
                    <a:lnTo>
                      <a:pt x="110" y="411"/>
                    </a:lnTo>
                    <a:lnTo>
                      <a:pt x="110" y="412"/>
                    </a:lnTo>
                    <a:lnTo>
                      <a:pt x="109" y="412"/>
                    </a:lnTo>
                    <a:lnTo>
                      <a:pt x="109" y="412"/>
                    </a:lnTo>
                    <a:lnTo>
                      <a:pt x="110" y="412"/>
                    </a:lnTo>
                    <a:lnTo>
                      <a:pt x="110" y="413"/>
                    </a:lnTo>
                    <a:lnTo>
                      <a:pt x="110" y="414"/>
                    </a:lnTo>
                    <a:lnTo>
                      <a:pt x="109" y="414"/>
                    </a:lnTo>
                    <a:lnTo>
                      <a:pt x="109" y="415"/>
                    </a:lnTo>
                    <a:lnTo>
                      <a:pt x="109" y="416"/>
                    </a:lnTo>
                    <a:lnTo>
                      <a:pt x="109" y="416"/>
                    </a:lnTo>
                    <a:lnTo>
                      <a:pt x="109" y="417"/>
                    </a:lnTo>
                    <a:lnTo>
                      <a:pt x="109" y="418"/>
                    </a:lnTo>
                    <a:lnTo>
                      <a:pt x="108" y="418"/>
                    </a:lnTo>
                    <a:lnTo>
                      <a:pt x="109" y="418"/>
                    </a:lnTo>
                    <a:lnTo>
                      <a:pt x="109" y="419"/>
                    </a:lnTo>
                    <a:lnTo>
                      <a:pt x="108" y="419"/>
                    </a:lnTo>
                    <a:lnTo>
                      <a:pt x="108" y="419"/>
                    </a:lnTo>
                    <a:lnTo>
                      <a:pt x="108" y="420"/>
                    </a:lnTo>
                    <a:lnTo>
                      <a:pt x="108" y="421"/>
                    </a:lnTo>
                    <a:lnTo>
                      <a:pt x="108" y="422"/>
                    </a:lnTo>
                    <a:lnTo>
                      <a:pt x="108" y="422"/>
                    </a:lnTo>
                    <a:lnTo>
                      <a:pt x="108" y="423"/>
                    </a:lnTo>
                    <a:lnTo>
                      <a:pt x="108" y="424"/>
                    </a:lnTo>
                    <a:lnTo>
                      <a:pt x="108" y="425"/>
                    </a:lnTo>
                    <a:lnTo>
                      <a:pt x="107" y="425"/>
                    </a:lnTo>
                    <a:lnTo>
                      <a:pt x="107" y="426"/>
                    </a:lnTo>
                    <a:lnTo>
                      <a:pt x="107" y="426"/>
                    </a:lnTo>
                    <a:lnTo>
                      <a:pt x="107" y="427"/>
                    </a:lnTo>
                    <a:lnTo>
                      <a:pt x="107" y="428"/>
                    </a:lnTo>
                    <a:lnTo>
                      <a:pt x="106" y="428"/>
                    </a:lnTo>
                    <a:lnTo>
                      <a:pt x="106" y="429"/>
                    </a:lnTo>
                    <a:lnTo>
                      <a:pt x="106" y="429"/>
                    </a:lnTo>
                    <a:lnTo>
                      <a:pt x="107" y="429"/>
                    </a:lnTo>
                    <a:lnTo>
                      <a:pt x="107" y="430"/>
                    </a:lnTo>
                    <a:lnTo>
                      <a:pt x="106" y="430"/>
                    </a:lnTo>
                    <a:lnTo>
                      <a:pt x="107" y="430"/>
                    </a:lnTo>
                    <a:lnTo>
                      <a:pt x="106" y="430"/>
                    </a:lnTo>
                    <a:lnTo>
                      <a:pt x="107" y="430"/>
                    </a:lnTo>
                    <a:lnTo>
                      <a:pt x="107" y="431"/>
                    </a:lnTo>
                    <a:lnTo>
                      <a:pt x="107" y="432"/>
                    </a:lnTo>
                    <a:lnTo>
                      <a:pt x="107" y="433"/>
                    </a:lnTo>
                    <a:lnTo>
                      <a:pt x="106" y="433"/>
                    </a:lnTo>
                    <a:lnTo>
                      <a:pt x="106" y="433"/>
                    </a:lnTo>
                    <a:lnTo>
                      <a:pt x="106" y="434"/>
                    </a:lnTo>
                    <a:lnTo>
                      <a:pt x="107" y="434"/>
                    </a:lnTo>
                    <a:lnTo>
                      <a:pt x="107" y="435"/>
                    </a:lnTo>
                    <a:lnTo>
                      <a:pt x="106" y="435"/>
                    </a:lnTo>
                    <a:lnTo>
                      <a:pt x="106" y="436"/>
                    </a:lnTo>
                    <a:lnTo>
                      <a:pt x="106" y="436"/>
                    </a:lnTo>
                    <a:lnTo>
                      <a:pt x="106" y="436"/>
                    </a:lnTo>
                    <a:lnTo>
                      <a:pt x="106" y="436"/>
                    </a:lnTo>
                    <a:lnTo>
                      <a:pt x="107" y="436"/>
                    </a:lnTo>
                    <a:lnTo>
                      <a:pt x="107" y="437"/>
                    </a:lnTo>
                    <a:lnTo>
                      <a:pt x="106" y="437"/>
                    </a:lnTo>
                    <a:lnTo>
                      <a:pt x="107" y="437"/>
                    </a:lnTo>
                    <a:lnTo>
                      <a:pt x="106" y="437"/>
                    </a:lnTo>
                    <a:lnTo>
                      <a:pt x="106" y="438"/>
                    </a:lnTo>
                    <a:lnTo>
                      <a:pt x="106" y="439"/>
                    </a:lnTo>
                    <a:lnTo>
                      <a:pt x="106" y="439"/>
                    </a:lnTo>
                    <a:lnTo>
                      <a:pt x="106" y="439"/>
                    </a:lnTo>
                    <a:lnTo>
                      <a:pt x="106" y="439"/>
                    </a:lnTo>
                    <a:lnTo>
                      <a:pt x="106" y="440"/>
                    </a:lnTo>
                    <a:lnTo>
                      <a:pt x="106" y="440"/>
                    </a:lnTo>
                    <a:lnTo>
                      <a:pt x="106" y="440"/>
                    </a:lnTo>
                    <a:lnTo>
                      <a:pt x="106" y="440"/>
                    </a:lnTo>
                    <a:lnTo>
                      <a:pt x="106" y="440"/>
                    </a:lnTo>
                    <a:lnTo>
                      <a:pt x="106" y="440"/>
                    </a:lnTo>
                    <a:lnTo>
                      <a:pt x="105" y="441"/>
                    </a:lnTo>
                    <a:lnTo>
                      <a:pt x="106" y="441"/>
                    </a:lnTo>
                    <a:lnTo>
                      <a:pt x="105" y="441"/>
                    </a:lnTo>
                    <a:lnTo>
                      <a:pt x="104" y="441"/>
                    </a:lnTo>
                    <a:lnTo>
                      <a:pt x="104" y="442"/>
                    </a:lnTo>
                    <a:lnTo>
                      <a:pt x="103" y="442"/>
                    </a:lnTo>
                    <a:lnTo>
                      <a:pt x="103" y="443"/>
                    </a:lnTo>
                    <a:lnTo>
                      <a:pt x="102" y="443"/>
                    </a:lnTo>
                    <a:lnTo>
                      <a:pt x="102" y="443"/>
                    </a:lnTo>
                    <a:lnTo>
                      <a:pt x="102" y="443"/>
                    </a:lnTo>
                    <a:lnTo>
                      <a:pt x="102" y="444"/>
                    </a:lnTo>
                    <a:lnTo>
                      <a:pt x="101" y="444"/>
                    </a:lnTo>
                    <a:lnTo>
                      <a:pt x="101" y="445"/>
                    </a:lnTo>
                    <a:lnTo>
                      <a:pt x="100" y="445"/>
                    </a:lnTo>
                    <a:lnTo>
                      <a:pt x="99" y="445"/>
                    </a:lnTo>
                    <a:lnTo>
                      <a:pt x="99" y="446"/>
                    </a:lnTo>
                    <a:lnTo>
                      <a:pt x="99" y="447"/>
                    </a:lnTo>
                    <a:lnTo>
                      <a:pt x="99" y="447"/>
                    </a:lnTo>
                    <a:lnTo>
                      <a:pt x="99" y="447"/>
                    </a:lnTo>
                    <a:lnTo>
                      <a:pt x="99" y="447"/>
                    </a:lnTo>
                    <a:lnTo>
                      <a:pt x="99" y="447"/>
                    </a:lnTo>
                    <a:lnTo>
                      <a:pt x="98" y="447"/>
                    </a:lnTo>
                    <a:lnTo>
                      <a:pt x="97" y="447"/>
                    </a:lnTo>
                    <a:lnTo>
                      <a:pt x="97" y="448"/>
                    </a:lnTo>
                    <a:lnTo>
                      <a:pt x="97" y="449"/>
                    </a:lnTo>
                    <a:lnTo>
                      <a:pt x="96" y="449"/>
                    </a:lnTo>
                    <a:lnTo>
                      <a:pt x="97" y="449"/>
                    </a:lnTo>
                    <a:lnTo>
                      <a:pt x="96" y="449"/>
                    </a:lnTo>
                    <a:lnTo>
                      <a:pt x="96" y="450"/>
                    </a:lnTo>
                    <a:lnTo>
                      <a:pt x="96" y="450"/>
                    </a:lnTo>
                    <a:lnTo>
                      <a:pt x="95" y="450"/>
                    </a:lnTo>
                    <a:lnTo>
                      <a:pt x="95" y="450"/>
                    </a:lnTo>
                    <a:lnTo>
                      <a:pt x="94" y="450"/>
                    </a:lnTo>
                    <a:lnTo>
                      <a:pt x="94" y="451"/>
                    </a:lnTo>
                    <a:lnTo>
                      <a:pt x="93" y="451"/>
                    </a:lnTo>
                    <a:lnTo>
                      <a:pt x="92" y="451"/>
                    </a:lnTo>
                    <a:lnTo>
                      <a:pt x="92" y="452"/>
                    </a:lnTo>
                    <a:lnTo>
                      <a:pt x="93" y="452"/>
                    </a:lnTo>
                    <a:lnTo>
                      <a:pt x="92" y="452"/>
                    </a:lnTo>
                    <a:lnTo>
                      <a:pt x="92" y="453"/>
                    </a:lnTo>
                    <a:lnTo>
                      <a:pt x="92" y="453"/>
                    </a:lnTo>
                    <a:lnTo>
                      <a:pt x="92" y="453"/>
                    </a:lnTo>
                    <a:lnTo>
                      <a:pt x="91" y="453"/>
                    </a:lnTo>
                    <a:lnTo>
                      <a:pt x="91" y="454"/>
                    </a:lnTo>
                    <a:lnTo>
                      <a:pt x="90" y="454"/>
                    </a:lnTo>
                    <a:lnTo>
                      <a:pt x="90" y="455"/>
                    </a:lnTo>
                    <a:lnTo>
                      <a:pt x="89" y="455"/>
                    </a:lnTo>
                    <a:lnTo>
                      <a:pt x="89" y="456"/>
                    </a:lnTo>
                    <a:lnTo>
                      <a:pt x="89" y="455"/>
                    </a:lnTo>
                    <a:lnTo>
                      <a:pt x="89" y="455"/>
                    </a:lnTo>
                    <a:lnTo>
                      <a:pt x="89" y="456"/>
                    </a:lnTo>
                    <a:lnTo>
                      <a:pt x="89" y="455"/>
                    </a:lnTo>
                    <a:lnTo>
                      <a:pt x="88" y="455"/>
                    </a:lnTo>
                    <a:lnTo>
                      <a:pt x="88" y="456"/>
                    </a:lnTo>
                    <a:lnTo>
                      <a:pt x="87" y="456"/>
                    </a:lnTo>
                    <a:lnTo>
                      <a:pt x="88" y="456"/>
                    </a:lnTo>
                    <a:lnTo>
                      <a:pt x="88" y="457"/>
                    </a:lnTo>
                    <a:lnTo>
                      <a:pt x="87" y="457"/>
                    </a:lnTo>
                    <a:lnTo>
                      <a:pt x="87" y="457"/>
                    </a:lnTo>
                    <a:lnTo>
                      <a:pt x="86" y="457"/>
                    </a:lnTo>
                    <a:lnTo>
                      <a:pt x="87" y="457"/>
                    </a:lnTo>
                    <a:lnTo>
                      <a:pt x="86" y="457"/>
                    </a:lnTo>
                    <a:lnTo>
                      <a:pt x="86" y="458"/>
                    </a:lnTo>
                    <a:lnTo>
                      <a:pt x="85" y="458"/>
                    </a:lnTo>
                    <a:lnTo>
                      <a:pt x="85" y="459"/>
                    </a:lnTo>
                    <a:lnTo>
                      <a:pt x="85" y="460"/>
                    </a:lnTo>
                    <a:lnTo>
                      <a:pt x="85" y="460"/>
                    </a:lnTo>
                    <a:lnTo>
                      <a:pt x="85" y="460"/>
                    </a:lnTo>
                    <a:lnTo>
                      <a:pt x="85" y="460"/>
                    </a:lnTo>
                    <a:lnTo>
                      <a:pt x="85" y="460"/>
                    </a:lnTo>
                    <a:lnTo>
                      <a:pt x="85" y="460"/>
                    </a:lnTo>
                    <a:lnTo>
                      <a:pt x="85" y="460"/>
                    </a:lnTo>
                    <a:lnTo>
                      <a:pt x="85" y="461"/>
                    </a:lnTo>
                    <a:lnTo>
                      <a:pt x="84" y="461"/>
                    </a:lnTo>
                    <a:lnTo>
                      <a:pt x="83" y="461"/>
                    </a:lnTo>
                    <a:lnTo>
                      <a:pt x="83" y="462"/>
                    </a:lnTo>
                    <a:lnTo>
                      <a:pt x="82" y="462"/>
                    </a:lnTo>
                    <a:lnTo>
                      <a:pt x="82" y="462"/>
                    </a:lnTo>
                    <a:lnTo>
                      <a:pt x="82" y="463"/>
                    </a:lnTo>
                    <a:lnTo>
                      <a:pt x="82" y="464"/>
                    </a:lnTo>
                    <a:lnTo>
                      <a:pt x="81" y="464"/>
                    </a:lnTo>
                    <a:lnTo>
                      <a:pt x="80" y="464"/>
                    </a:lnTo>
                    <a:lnTo>
                      <a:pt x="80" y="464"/>
                    </a:lnTo>
                    <a:lnTo>
                      <a:pt x="79" y="464"/>
                    </a:lnTo>
                    <a:lnTo>
                      <a:pt x="78" y="464"/>
                    </a:lnTo>
                    <a:lnTo>
                      <a:pt x="78" y="465"/>
                    </a:lnTo>
                    <a:lnTo>
                      <a:pt x="78" y="464"/>
                    </a:lnTo>
                    <a:lnTo>
                      <a:pt x="78" y="465"/>
                    </a:lnTo>
                    <a:lnTo>
                      <a:pt x="78" y="464"/>
                    </a:lnTo>
                    <a:lnTo>
                      <a:pt x="77" y="464"/>
                    </a:lnTo>
                    <a:lnTo>
                      <a:pt x="77" y="465"/>
                    </a:lnTo>
                    <a:lnTo>
                      <a:pt x="77" y="464"/>
                    </a:lnTo>
                    <a:lnTo>
                      <a:pt x="77" y="465"/>
                    </a:lnTo>
                    <a:lnTo>
                      <a:pt x="77" y="464"/>
                    </a:lnTo>
                    <a:lnTo>
                      <a:pt x="76" y="464"/>
                    </a:lnTo>
                    <a:lnTo>
                      <a:pt x="76" y="465"/>
                    </a:lnTo>
                    <a:lnTo>
                      <a:pt x="75" y="465"/>
                    </a:lnTo>
                    <a:lnTo>
                      <a:pt x="75" y="465"/>
                    </a:lnTo>
                    <a:lnTo>
                      <a:pt x="75" y="466"/>
                    </a:lnTo>
                    <a:lnTo>
                      <a:pt x="74" y="466"/>
                    </a:lnTo>
                    <a:lnTo>
                      <a:pt x="74" y="467"/>
                    </a:lnTo>
                    <a:lnTo>
                      <a:pt x="73" y="467"/>
                    </a:lnTo>
                    <a:lnTo>
                      <a:pt x="72" y="467"/>
                    </a:lnTo>
                    <a:lnTo>
                      <a:pt x="72" y="467"/>
                    </a:lnTo>
                    <a:lnTo>
                      <a:pt x="71" y="467"/>
                    </a:lnTo>
                    <a:lnTo>
                      <a:pt x="71" y="467"/>
                    </a:lnTo>
                    <a:lnTo>
                      <a:pt x="71" y="467"/>
                    </a:lnTo>
                    <a:lnTo>
                      <a:pt x="71" y="467"/>
                    </a:lnTo>
                    <a:lnTo>
                      <a:pt x="70" y="467"/>
                    </a:lnTo>
                    <a:lnTo>
                      <a:pt x="70" y="468"/>
                    </a:lnTo>
                    <a:lnTo>
                      <a:pt x="70" y="469"/>
                    </a:lnTo>
                    <a:lnTo>
                      <a:pt x="69" y="469"/>
                    </a:lnTo>
                    <a:lnTo>
                      <a:pt x="69" y="470"/>
                    </a:lnTo>
                    <a:lnTo>
                      <a:pt x="69" y="469"/>
                    </a:lnTo>
                    <a:lnTo>
                      <a:pt x="69" y="470"/>
                    </a:lnTo>
                    <a:lnTo>
                      <a:pt x="69" y="471"/>
                    </a:lnTo>
                    <a:lnTo>
                      <a:pt x="68" y="471"/>
                    </a:lnTo>
                    <a:lnTo>
                      <a:pt x="69" y="471"/>
                    </a:lnTo>
                    <a:lnTo>
                      <a:pt x="68" y="471"/>
                    </a:lnTo>
                    <a:lnTo>
                      <a:pt x="68" y="471"/>
                    </a:lnTo>
                    <a:lnTo>
                      <a:pt x="68" y="472"/>
                    </a:lnTo>
                    <a:lnTo>
                      <a:pt x="68" y="471"/>
                    </a:lnTo>
                    <a:lnTo>
                      <a:pt x="69" y="471"/>
                    </a:lnTo>
                    <a:lnTo>
                      <a:pt x="69" y="472"/>
                    </a:lnTo>
                    <a:lnTo>
                      <a:pt x="68" y="472"/>
                    </a:lnTo>
                    <a:lnTo>
                      <a:pt x="69" y="472"/>
                    </a:lnTo>
                    <a:lnTo>
                      <a:pt x="69" y="473"/>
                    </a:lnTo>
                    <a:lnTo>
                      <a:pt x="68" y="473"/>
                    </a:lnTo>
                    <a:lnTo>
                      <a:pt x="68" y="474"/>
                    </a:lnTo>
                    <a:lnTo>
                      <a:pt x="68" y="474"/>
                    </a:lnTo>
                    <a:lnTo>
                      <a:pt x="68" y="474"/>
                    </a:lnTo>
                    <a:lnTo>
                      <a:pt x="67" y="474"/>
                    </a:lnTo>
                    <a:lnTo>
                      <a:pt x="67" y="475"/>
                    </a:lnTo>
                    <a:lnTo>
                      <a:pt x="67" y="474"/>
                    </a:lnTo>
                    <a:lnTo>
                      <a:pt x="67" y="475"/>
                    </a:lnTo>
                    <a:lnTo>
                      <a:pt x="66" y="475"/>
                    </a:lnTo>
                    <a:lnTo>
                      <a:pt x="65" y="475"/>
                    </a:lnTo>
                    <a:lnTo>
                      <a:pt x="65" y="476"/>
                    </a:lnTo>
                    <a:lnTo>
                      <a:pt x="65" y="476"/>
                    </a:lnTo>
                    <a:lnTo>
                      <a:pt x="65" y="477"/>
                    </a:lnTo>
                    <a:lnTo>
                      <a:pt x="65" y="478"/>
                    </a:lnTo>
                    <a:lnTo>
                      <a:pt x="65" y="478"/>
                    </a:lnTo>
                    <a:lnTo>
                      <a:pt x="65" y="478"/>
                    </a:lnTo>
                    <a:lnTo>
                      <a:pt x="65" y="478"/>
                    </a:lnTo>
                    <a:lnTo>
                      <a:pt x="64" y="478"/>
                    </a:lnTo>
                    <a:lnTo>
                      <a:pt x="64" y="479"/>
                    </a:lnTo>
                    <a:lnTo>
                      <a:pt x="65" y="479"/>
                    </a:lnTo>
                    <a:lnTo>
                      <a:pt x="65" y="480"/>
                    </a:lnTo>
                    <a:lnTo>
                      <a:pt x="65" y="480"/>
                    </a:lnTo>
                    <a:lnTo>
                      <a:pt x="65" y="480"/>
                    </a:lnTo>
                    <a:lnTo>
                      <a:pt x="65" y="481"/>
                    </a:lnTo>
                    <a:lnTo>
                      <a:pt x="65" y="481"/>
                    </a:lnTo>
                    <a:lnTo>
                      <a:pt x="64" y="481"/>
                    </a:lnTo>
                    <a:lnTo>
                      <a:pt x="64" y="482"/>
                    </a:lnTo>
                    <a:lnTo>
                      <a:pt x="64" y="483"/>
                    </a:lnTo>
                    <a:lnTo>
                      <a:pt x="63" y="483"/>
                    </a:lnTo>
                    <a:lnTo>
                      <a:pt x="64" y="483"/>
                    </a:lnTo>
                    <a:lnTo>
                      <a:pt x="63" y="483"/>
                    </a:lnTo>
                    <a:lnTo>
                      <a:pt x="64" y="483"/>
                    </a:lnTo>
                    <a:lnTo>
                      <a:pt x="64" y="484"/>
                    </a:lnTo>
                    <a:lnTo>
                      <a:pt x="63" y="484"/>
                    </a:lnTo>
                    <a:lnTo>
                      <a:pt x="63" y="484"/>
                    </a:lnTo>
                    <a:lnTo>
                      <a:pt x="63" y="485"/>
                    </a:lnTo>
                    <a:lnTo>
                      <a:pt x="62" y="485"/>
                    </a:lnTo>
                    <a:lnTo>
                      <a:pt x="63" y="485"/>
                    </a:lnTo>
                    <a:lnTo>
                      <a:pt x="62" y="485"/>
                    </a:lnTo>
                    <a:lnTo>
                      <a:pt x="61" y="485"/>
                    </a:lnTo>
                    <a:lnTo>
                      <a:pt x="61" y="485"/>
                    </a:lnTo>
                    <a:lnTo>
                      <a:pt x="61" y="486"/>
                    </a:lnTo>
                    <a:lnTo>
                      <a:pt x="61" y="487"/>
                    </a:lnTo>
                    <a:lnTo>
                      <a:pt x="60" y="487"/>
                    </a:lnTo>
                    <a:lnTo>
                      <a:pt x="60" y="486"/>
                    </a:lnTo>
                    <a:lnTo>
                      <a:pt x="61" y="486"/>
                    </a:lnTo>
                    <a:lnTo>
                      <a:pt x="60" y="486"/>
                    </a:lnTo>
                    <a:lnTo>
                      <a:pt x="59" y="486"/>
                    </a:lnTo>
                    <a:lnTo>
                      <a:pt x="59" y="487"/>
                    </a:lnTo>
                    <a:lnTo>
                      <a:pt x="60" y="487"/>
                    </a:lnTo>
                    <a:lnTo>
                      <a:pt x="60" y="488"/>
                    </a:lnTo>
                    <a:lnTo>
                      <a:pt x="60" y="488"/>
                    </a:lnTo>
                    <a:lnTo>
                      <a:pt x="59" y="488"/>
                    </a:lnTo>
                    <a:lnTo>
                      <a:pt x="59" y="489"/>
                    </a:lnTo>
                    <a:lnTo>
                      <a:pt x="58" y="489"/>
                    </a:lnTo>
                    <a:lnTo>
                      <a:pt x="58" y="489"/>
                    </a:lnTo>
                    <a:lnTo>
                      <a:pt x="58" y="490"/>
                    </a:lnTo>
                    <a:lnTo>
                      <a:pt x="57" y="490"/>
                    </a:lnTo>
                    <a:lnTo>
                      <a:pt x="57" y="491"/>
                    </a:lnTo>
                    <a:lnTo>
                      <a:pt x="57" y="491"/>
                    </a:lnTo>
                    <a:lnTo>
                      <a:pt x="57" y="491"/>
                    </a:lnTo>
                    <a:lnTo>
                      <a:pt x="57" y="491"/>
                    </a:lnTo>
                    <a:lnTo>
                      <a:pt x="58" y="491"/>
                    </a:lnTo>
                    <a:lnTo>
                      <a:pt x="57" y="491"/>
                    </a:lnTo>
                    <a:lnTo>
                      <a:pt x="57" y="492"/>
                    </a:lnTo>
                    <a:lnTo>
                      <a:pt x="57" y="491"/>
                    </a:lnTo>
                    <a:lnTo>
                      <a:pt x="57" y="492"/>
                    </a:lnTo>
                    <a:lnTo>
                      <a:pt x="56" y="492"/>
                    </a:lnTo>
                    <a:lnTo>
                      <a:pt x="57" y="492"/>
                    </a:lnTo>
                    <a:lnTo>
                      <a:pt x="57" y="493"/>
                    </a:lnTo>
                    <a:lnTo>
                      <a:pt x="56" y="493"/>
                    </a:lnTo>
                    <a:lnTo>
                      <a:pt x="56" y="494"/>
                    </a:lnTo>
                    <a:lnTo>
                      <a:pt x="56" y="495"/>
                    </a:lnTo>
                    <a:lnTo>
                      <a:pt x="55" y="495"/>
                    </a:lnTo>
                    <a:lnTo>
                      <a:pt x="56" y="495"/>
                    </a:lnTo>
                    <a:lnTo>
                      <a:pt x="56" y="495"/>
                    </a:lnTo>
                    <a:lnTo>
                      <a:pt x="56" y="496"/>
                    </a:lnTo>
                    <a:lnTo>
                      <a:pt x="56" y="495"/>
                    </a:lnTo>
                    <a:lnTo>
                      <a:pt x="56" y="496"/>
                    </a:lnTo>
                    <a:lnTo>
                      <a:pt x="57" y="496"/>
                    </a:lnTo>
                    <a:lnTo>
                      <a:pt x="56" y="496"/>
                    </a:lnTo>
                    <a:lnTo>
                      <a:pt x="56" y="497"/>
                    </a:lnTo>
                    <a:lnTo>
                      <a:pt x="57" y="497"/>
                    </a:lnTo>
                    <a:lnTo>
                      <a:pt x="57" y="498"/>
                    </a:lnTo>
                    <a:lnTo>
                      <a:pt x="56" y="498"/>
                    </a:lnTo>
                    <a:lnTo>
                      <a:pt x="57" y="498"/>
                    </a:lnTo>
                    <a:lnTo>
                      <a:pt x="57" y="498"/>
                    </a:lnTo>
                    <a:lnTo>
                      <a:pt x="58" y="498"/>
                    </a:lnTo>
                    <a:lnTo>
                      <a:pt x="58" y="499"/>
                    </a:lnTo>
                    <a:lnTo>
                      <a:pt x="58" y="500"/>
                    </a:lnTo>
                    <a:lnTo>
                      <a:pt x="58" y="499"/>
                    </a:lnTo>
                    <a:lnTo>
                      <a:pt x="58" y="499"/>
                    </a:lnTo>
                    <a:lnTo>
                      <a:pt x="58" y="500"/>
                    </a:lnTo>
                    <a:lnTo>
                      <a:pt x="58" y="501"/>
                    </a:lnTo>
                    <a:lnTo>
                      <a:pt x="58" y="502"/>
                    </a:lnTo>
                    <a:lnTo>
                      <a:pt x="58" y="502"/>
                    </a:lnTo>
                    <a:lnTo>
                      <a:pt x="58" y="502"/>
                    </a:lnTo>
                    <a:lnTo>
                      <a:pt x="58" y="502"/>
                    </a:lnTo>
                    <a:lnTo>
                      <a:pt x="58" y="503"/>
                    </a:lnTo>
                    <a:lnTo>
                      <a:pt x="59" y="503"/>
                    </a:lnTo>
                    <a:lnTo>
                      <a:pt x="59" y="502"/>
                    </a:lnTo>
                    <a:lnTo>
                      <a:pt x="59" y="503"/>
                    </a:lnTo>
                    <a:lnTo>
                      <a:pt x="60" y="503"/>
                    </a:lnTo>
                    <a:lnTo>
                      <a:pt x="60" y="504"/>
                    </a:lnTo>
                    <a:lnTo>
                      <a:pt x="60" y="505"/>
                    </a:lnTo>
                    <a:lnTo>
                      <a:pt x="61" y="505"/>
                    </a:lnTo>
                    <a:lnTo>
                      <a:pt x="61" y="505"/>
                    </a:lnTo>
                    <a:lnTo>
                      <a:pt x="61" y="506"/>
                    </a:lnTo>
                    <a:lnTo>
                      <a:pt x="62" y="506"/>
                    </a:lnTo>
                    <a:lnTo>
                      <a:pt x="63" y="506"/>
                    </a:lnTo>
                    <a:lnTo>
                      <a:pt x="63" y="507"/>
                    </a:lnTo>
                    <a:lnTo>
                      <a:pt x="64" y="507"/>
                    </a:lnTo>
                    <a:lnTo>
                      <a:pt x="64" y="508"/>
                    </a:lnTo>
                    <a:lnTo>
                      <a:pt x="65" y="508"/>
                    </a:lnTo>
                    <a:lnTo>
                      <a:pt x="65" y="509"/>
                    </a:lnTo>
                    <a:lnTo>
                      <a:pt x="65" y="509"/>
                    </a:lnTo>
                    <a:lnTo>
                      <a:pt x="65" y="509"/>
                    </a:lnTo>
                    <a:lnTo>
                      <a:pt x="65" y="510"/>
                    </a:lnTo>
                    <a:lnTo>
                      <a:pt x="66" y="510"/>
                    </a:lnTo>
                    <a:lnTo>
                      <a:pt x="67" y="510"/>
                    </a:lnTo>
                    <a:lnTo>
                      <a:pt x="67" y="509"/>
                    </a:lnTo>
                    <a:lnTo>
                      <a:pt x="68" y="509"/>
                    </a:lnTo>
                    <a:lnTo>
                      <a:pt x="68" y="509"/>
                    </a:lnTo>
                    <a:lnTo>
                      <a:pt x="69" y="509"/>
                    </a:lnTo>
                    <a:lnTo>
                      <a:pt x="69" y="510"/>
                    </a:lnTo>
                    <a:lnTo>
                      <a:pt x="70" y="510"/>
                    </a:lnTo>
                    <a:lnTo>
                      <a:pt x="70" y="511"/>
                    </a:lnTo>
                    <a:lnTo>
                      <a:pt x="70" y="512"/>
                    </a:lnTo>
                    <a:lnTo>
                      <a:pt x="71" y="512"/>
                    </a:lnTo>
                    <a:lnTo>
                      <a:pt x="71" y="512"/>
                    </a:lnTo>
                    <a:lnTo>
                      <a:pt x="71" y="513"/>
                    </a:lnTo>
                    <a:lnTo>
                      <a:pt x="72" y="513"/>
                    </a:lnTo>
                    <a:lnTo>
                      <a:pt x="72" y="512"/>
                    </a:lnTo>
                    <a:lnTo>
                      <a:pt x="73" y="512"/>
                    </a:lnTo>
                    <a:lnTo>
                      <a:pt x="74" y="512"/>
                    </a:lnTo>
                    <a:lnTo>
                      <a:pt x="75" y="512"/>
                    </a:lnTo>
                    <a:lnTo>
                      <a:pt x="75" y="513"/>
                    </a:lnTo>
                    <a:lnTo>
                      <a:pt x="75" y="513"/>
                    </a:lnTo>
                    <a:lnTo>
                      <a:pt x="76" y="513"/>
                    </a:lnTo>
                    <a:lnTo>
                      <a:pt x="76" y="514"/>
                    </a:lnTo>
                    <a:lnTo>
                      <a:pt x="77" y="515"/>
                    </a:lnTo>
                    <a:lnTo>
                      <a:pt x="77" y="515"/>
                    </a:lnTo>
                    <a:lnTo>
                      <a:pt x="77" y="516"/>
                    </a:lnTo>
                    <a:lnTo>
                      <a:pt x="77" y="517"/>
                    </a:lnTo>
                    <a:lnTo>
                      <a:pt x="76" y="517"/>
                    </a:lnTo>
                    <a:lnTo>
                      <a:pt x="76" y="518"/>
                    </a:lnTo>
                    <a:lnTo>
                      <a:pt x="77" y="518"/>
                    </a:lnTo>
                    <a:lnTo>
                      <a:pt x="78" y="519"/>
                    </a:lnTo>
                    <a:lnTo>
                      <a:pt x="78" y="519"/>
                    </a:lnTo>
                    <a:lnTo>
                      <a:pt x="78" y="520"/>
                    </a:lnTo>
                    <a:lnTo>
                      <a:pt x="78" y="520"/>
                    </a:lnTo>
                    <a:lnTo>
                      <a:pt x="78" y="521"/>
                    </a:lnTo>
                    <a:lnTo>
                      <a:pt x="79" y="521"/>
                    </a:lnTo>
                    <a:lnTo>
                      <a:pt x="79" y="522"/>
                    </a:lnTo>
                    <a:lnTo>
                      <a:pt x="80" y="522"/>
                    </a:lnTo>
                    <a:lnTo>
                      <a:pt x="80" y="522"/>
                    </a:lnTo>
                    <a:lnTo>
                      <a:pt x="81" y="522"/>
                    </a:lnTo>
                    <a:lnTo>
                      <a:pt x="82" y="522"/>
                    </a:lnTo>
                    <a:lnTo>
                      <a:pt x="82" y="523"/>
                    </a:lnTo>
                    <a:lnTo>
                      <a:pt x="82" y="523"/>
                    </a:lnTo>
                    <a:lnTo>
                      <a:pt x="82" y="524"/>
                    </a:lnTo>
                    <a:lnTo>
                      <a:pt x="82" y="525"/>
                    </a:lnTo>
                    <a:lnTo>
                      <a:pt x="82" y="526"/>
                    </a:lnTo>
                    <a:lnTo>
                      <a:pt x="83" y="526"/>
                    </a:lnTo>
                    <a:lnTo>
                      <a:pt x="84" y="526"/>
                    </a:lnTo>
                    <a:lnTo>
                      <a:pt x="84" y="527"/>
                    </a:lnTo>
                    <a:lnTo>
                      <a:pt x="85" y="528"/>
                    </a:lnTo>
                    <a:lnTo>
                      <a:pt x="85" y="528"/>
                    </a:lnTo>
                    <a:lnTo>
                      <a:pt x="85" y="529"/>
                    </a:lnTo>
                    <a:lnTo>
                      <a:pt x="85" y="529"/>
                    </a:lnTo>
                    <a:lnTo>
                      <a:pt x="86" y="529"/>
                    </a:lnTo>
                    <a:lnTo>
                      <a:pt x="86" y="530"/>
                    </a:lnTo>
                    <a:lnTo>
                      <a:pt x="87" y="530"/>
                    </a:lnTo>
                    <a:lnTo>
                      <a:pt x="87" y="531"/>
                    </a:lnTo>
                    <a:lnTo>
                      <a:pt x="87" y="532"/>
                    </a:lnTo>
                    <a:lnTo>
                      <a:pt x="88" y="532"/>
                    </a:lnTo>
                    <a:lnTo>
                      <a:pt x="88" y="533"/>
                    </a:lnTo>
                    <a:lnTo>
                      <a:pt x="88" y="533"/>
                    </a:lnTo>
                    <a:lnTo>
                      <a:pt x="88" y="534"/>
                    </a:lnTo>
                    <a:lnTo>
                      <a:pt x="88" y="535"/>
                    </a:lnTo>
                    <a:lnTo>
                      <a:pt x="88" y="536"/>
                    </a:lnTo>
                    <a:lnTo>
                      <a:pt x="89" y="536"/>
                    </a:lnTo>
                    <a:lnTo>
                      <a:pt x="89" y="536"/>
                    </a:lnTo>
                    <a:lnTo>
                      <a:pt x="89" y="536"/>
                    </a:lnTo>
                    <a:lnTo>
                      <a:pt x="89" y="537"/>
                    </a:lnTo>
                    <a:lnTo>
                      <a:pt x="90" y="537"/>
                    </a:lnTo>
                    <a:lnTo>
                      <a:pt x="91" y="537"/>
                    </a:lnTo>
                    <a:lnTo>
                      <a:pt x="92" y="537"/>
                    </a:lnTo>
                    <a:lnTo>
                      <a:pt x="92" y="537"/>
                    </a:lnTo>
                    <a:lnTo>
                      <a:pt x="92" y="538"/>
                    </a:lnTo>
                    <a:lnTo>
                      <a:pt x="93" y="539"/>
                    </a:lnTo>
                    <a:lnTo>
                      <a:pt x="93" y="540"/>
                    </a:lnTo>
                    <a:lnTo>
                      <a:pt x="94" y="540"/>
                    </a:lnTo>
                    <a:lnTo>
                      <a:pt x="95" y="540"/>
                    </a:lnTo>
                    <a:lnTo>
                      <a:pt x="95" y="540"/>
                    </a:lnTo>
                    <a:lnTo>
                      <a:pt x="96" y="540"/>
                    </a:lnTo>
                    <a:lnTo>
                      <a:pt x="96" y="540"/>
                    </a:lnTo>
                    <a:lnTo>
                      <a:pt x="97" y="540"/>
                    </a:lnTo>
                    <a:lnTo>
                      <a:pt x="97" y="541"/>
                    </a:lnTo>
                    <a:lnTo>
                      <a:pt x="97" y="542"/>
                    </a:lnTo>
                    <a:lnTo>
                      <a:pt x="98" y="542"/>
                    </a:lnTo>
                    <a:lnTo>
                      <a:pt x="98" y="543"/>
                    </a:lnTo>
                    <a:lnTo>
                      <a:pt x="99" y="543"/>
                    </a:lnTo>
                    <a:lnTo>
                      <a:pt x="99" y="543"/>
                    </a:lnTo>
                    <a:lnTo>
                      <a:pt x="99" y="543"/>
                    </a:lnTo>
                    <a:lnTo>
                      <a:pt x="99" y="544"/>
                    </a:lnTo>
                    <a:lnTo>
                      <a:pt x="100" y="544"/>
                    </a:lnTo>
                    <a:lnTo>
                      <a:pt x="100" y="545"/>
                    </a:lnTo>
                    <a:lnTo>
                      <a:pt x="100" y="546"/>
                    </a:lnTo>
                    <a:lnTo>
                      <a:pt x="100" y="547"/>
                    </a:lnTo>
                    <a:lnTo>
                      <a:pt x="99" y="547"/>
                    </a:lnTo>
                    <a:lnTo>
                      <a:pt x="99" y="547"/>
                    </a:lnTo>
                    <a:lnTo>
                      <a:pt x="100" y="547"/>
                    </a:lnTo>
                    <a:lnTo>
                      <a:pt x="100" y="548"/>
                    </a:lnTo>
                    <a:lnTo>
                      <a:pt x="100" y="549"/>
                    </a:lnTo>
                    <a:lnTo>
                      <a:pt x="101" y="549"/>
                    </a:lnTo>
                    <a:lnTo>
                      <a:pt x="101" y="550"/>
                    </a:lnTo>
                    <a:lnTo>
                      <a:pt x="101" y="550"/>
                    </a:lnTo>
                    <a:lnTo>
                      <a:pt x="102" y="550"/>
                    </a:lnTo>
                    <a:lnTo>
                      <a:pt x="102" y="551"/>
                    </a:lnTo>
                    <a:lnTo>
                      <a:pt x="102" y="552"/>
                    </a:lnTo>
                    <a:lnTo>
                      <a:pt x="102" y="553"/>
                    </a:lnTo>
                    <a:lnTo>
                      <a:pt x="102" y="553"/>
                    </a:lnTo>
                    <a:lnTo>
                      <a:pt x="102" y="554"/>
                    </a:lnTo>
                    <a:lnTo>
                      <a:pt x="102" y="55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45" name="Freeform 1003">
                <a:extLst>
                  <a:ext uri="{FF2B5EF4-FFF2-40B4-BE49-F238E27FC236}">
                    <a16:creationId xmlns:a16="http://schemas.microsoft.com/office/drawing/2014/main" id="{F6321548-BEA1-4C69-A843-ABF7485C0BA7}"/>
                  </a:ext>
                </a:extLst>
              </p:cNvPr>
              <p:cNvSpPr>
                <a:spLocks/>
              </p:cNvSpPr>
              <p:nvPr/>
            </p:nvSpPr>
            <p:spPr bwMode="auto">
              <a:xfrm>
                <a:off x="5626" y="2239"/>
                <a:ext cx="272" cy="228"/>
              </a:xfrm>
              <a:custGeom>
                <a:avLst/>
                <a:gdLst>
                  <a:gd name="T0" fmla="*/ 197 w 272"/>
                  <a:gd name="T1" fmla="*/ 8 h 228"/>
                  <a:gd name="T2" fmla="*/ 204 w 272"/>
                  <a:gd name="T3" fmla="*/ 15 h 228"/>
                  <a:gd name="T4" fmla="*/ 210 w 272"/>
                  <a:gd name="T5" fmla="*/ 20 h 228"/>
                  <a:gd name="T6" fmla="*/ 212 w 272"/>
                  <a:gd name="T7" fmla="*/ 28 h 228"/>
                  <a:gd name="T8" fmla="*/ 212 w 272"/>
                  <a:gd name="T9" fmla="*/ 36 h 228"/>
                  <a:gd name="T10" fmla="*/ 214 w 272"/>
                  <a:gd name="T11" fmla="*/ 46 h 228"/>
                  <a:gd name="T12" fmla="*/ 214 w 272"/>
                  <a:gd name="T13" fmla="*/ 55 h 228"/>
                  <a:gd name="T14" fmla="*/ 216 w 272"/>
                  <a:gd name="T15" fmla="*/ 64 h 228"/>
                  <a:gd name="T16" fmla="*/ 220 w 272"/>
                  <a:gd name="T17" fmla="*/ 71 h 228"/>
                  <a:gd name="T18" fmla="*/ 220 w 272"/>
                  <a:gd name="T19" fmla="*/ 80 h 228"/>
                  <a:gd name="T20" fmla="*/ 223 w 272"/>
                  <a:gd name="T21" fmla="*/ 88 h 228"/>
                  <a:gd name="T22" fmla="*/ 227 w 272"/>
                  <a:gd name="T23" fmla="*/ 98 h 228"/>
                  <a:gd name="T24" fmla="*/ 230 w 272"/>
                  <a:gd name="T25" fmla="*/ 109 h 228"/>
                  <a:gd name="T26" fmla="*/ 235 w 272"/>
                  <a:gd name="T27" fmla="*/ 114 h 228"/>
                  <a:gd name="T28" fmla="*/ 239 w 272"/>
                  <a:gd name="T29" fmla="*/ 122 h 228"/>
                  <a:gd name="T30" fmla="*/ 244 w 272"/>
                  <a:gd name="T31" fmla="*/ 130 h 228"/>
                  <a:gd name="T32" fmla="*/ 249 w 272"/>
                  <a:gd name="T33" fmla="*/ 139 h 228"/>
                  <a:gd name="T34" fmla="*/ 246 w 272"/>
                  <a:gd name="T35" fmla="*/ 146 h 228"/>
                  <a:gd name="T36" fmla="*/ 247 w 272"/>
                  <a:gd name="T37" fmla="*/ 154 h 228"/>
                  <a:gd name="T38" fmla="*/ 251 w 272"/>
                  <a:gd name="T39" fmla="*/ 162 h 228"/>
                  <a:gd name="T40" fmla="*/ 254 w 272"/>
                  <a:gd name="T41" fmla="*/ 169 h 228"/>
                  <a:gd name="T42" fmla="*/ 259 w 272"/>
                  <a:gd name="T43" fmla="*/ 171 h 228"/>
                  <a:gd name="T44" fmla="*/ 259 w 272"/>
                  <a:gd name="T45" fmla="*/ 180 h 228"/>
                  <a:gd name="T46" fmla="*/ 263 w 272"/>
                  <a:gd name="T47" fmla="*/ 188 h 228"/>
                  <a:gd name="T48" fmla="*/ 266 w 272"/>
                  <a:gd name="T49" fmla="*/ 198 h 228"/>
                  <a:gd name="T50" fmla="*/ 268 w 272"/>
                  <a:gd name="T51" fmla="*/ 207 h 228"/>
                  <a:gd name="T52" fmla="*/ 268 w 272"/>
                  <a:gd name="T53" fmla="*/ 216 h 228"/>
                  <a:gd name="T54" fmla="*/ 272 w 272"/>
                  <a:gd name="T55" fmla="*/ 226 h 228"/>
                  <a:gd name="T56" fmla="*/ 259 w 272"/>
                  <a:gd name="T57" fmla="*/ 219 h 228"/>
                  <a:gd name="T58" fmla="*/ 245 w 272"/>
                  <a:gd name="T59" fmla="*/ 218 h 228"/>
                  <a:gd name="T60" fmla="*/ 228 w 272"/>
                  <a:gd name="T61" fmla="*/ 208 h 228"/>
                  <a:gd name="T62" fmla="*/ 214 w 272"/>
                  <a:gd name="T63" fmla="*/ 205 h 228"/>
                  <a:gd name="T64" fmla="*/ 199 w 272"/>
                  <a:gd name="T65" fmla="*/ 209 h 228"/>
                  <a:gd name="T66" fmla="*/ 189 w 272"/>
                  <a:gd name="T67" fmla="*/ 204 h 228"/>
                  <a:gd name="T68" fmla="*/ 175 w 272"/>
                  <a:gd name="T69" fmla="*/ 206 h 228"/>
                  <a:gd name="T70" fmla="*/ 165 w 272"/>
                  <a:gd name="T71" fmla="*/ 210 h 228"/>
                  <a:gd name="T72" fmla="*/ 151 w 272"/>
                  <a:gd name="T73" fmla="*/ 209 h 228"/>
                  <a:gd name="T74" fmla="*/ 137 w 272"/>
                  <a:gd name="T75" fmla="*/ 206 h 228"/>
                  <a:gd name="T76" fmla="*/ 127 w 272"/>
                  <a:gd name="T77" fmla="*/ 213 h 228"/>
                  <a:gd name="T78" fmla="*/ 119 w 272"/>
                  <a:gd name="T79" fmla="*/ 207 h 228"/>
                  <a:gd name="T80" fmla="*/ 110 w 272"/>
                  <a:gd name="T81" fmla="*/ 201 h 228"/>
                  <a:gd name="T82" fmla="*/ 92 w 272"/>
                  <a:gd name="T83" fmla="*/ 199 h 228"/>
                  <a:gd name="T84" fmla="*/ 83 w 272"/>
                  <a:gd name="T85" fmla="*/ 200 h 228"/>
                  <a:gd name="T86" fmla="*/ 68 w 272"/>
                  <a:gd name="T87" fmla="*/ 205 h 228"/>
                  <a:gd name="T88" fmla="*/ 60 w 272"/>
                  <a:gd name="T89" fmla="*/ 214 h 228"/>
                  <a:gd name="T90" fmla="*/ 46 w 272"/>
                  <a:gd name="T91" fmla="*/ 213 h 228"/>
                  <a:gd name="T92" fmla="*/ 32 w 272"/>
                  <a:gd name="T93" fmla="*/ 215 h 228"/>
                  <a:gd name="T94" fmla="*/ 18 w 272"/>
                  <a:gd name="T95" fmla="*/ 214 h 228"/>
                  <a:gd name="T96" fmla="*/ 13 w 272"/>
                  <a:gd name="T97" fmla="*/ 210 h 228"/>
                  <a:gd name="T98" fmla="*/ 10 w 272"/>
                  <a:gd name="T99" fmla="*/ 199 h 228"/>
                  <a:gd name="T100" fmla="*/ 15 w 272"/>
                  <a:gd name="T101" fmla="*/ 195 h 228"/>
                  <a:gd name="T102" fmla="*/ 13 w 272"/>
                  <a:gd name="T103" fmla="*/ 185 h 228"/>
                  <a:gd name="T104" fmla="*/ 12 w 272"/>
                  <a:gd name="T105" fmla="*/ 179 h 228"/>
                  <a:gd name="T106" fmla="*/ 9 w 272"/>
                  <a:gd name="T107" fmla="*/ 164 h 228"/>
                  <a:gd name="T108" fmla="*/ 0 w 272"/>
                  <a:gd name="T109" fmla="*/ 156 h 228"/>
                  <a:gd name="T110" fmla="*/ 3 w 272"/>
                  <a:gd name="T111" fmla="*/ 149 h 228"/>
                  <a:gd name="T112" fmla="*/ 6 w 272"/>
                  <a:gd name="T113" fmla="*/ 142 h 228"/>
                  <a:gd name="T114" fmla="*/ 9 w 272"/>
                  <a:gd name="T115" fmla="*/ 133 h 228"/>
                  <a:gd name="T116" fmla="*/ 8 w 272"/>
                  <a:gd name="T117" fmla="*/ 123 h 228"/>
                  <a:gd name="T118" fmla="*/ 5 w 272"/>
                  <a:gd name="T119" fmla="*/ 10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228">
                    <a:moveTo>
                      <a:pt x="192" y="0"/>
                    </a:moveTo>
                    <a:lnTo>
                      <a:pt x="192" y="0"/>
                    </a:lnTo>
                    <a:lnTo>
                      <a:pt x="192" y="1"/>
                    </a:lnTo>
                    <a:lnTo>
                      <a:pt x="193" y="1"/>
                    </a:lnTo>
                    <a:lnTo>
                      <a:pt x="193" y="2"/>
                    </a:lnTo>
                    <a:lnTo>
                      <a:pt x="194" y="2"/>
                    </a:lnTo>
                    <a:lnTo>
                      <a:pt x="194" y="2"/>
                    </a:lnTo>
                    <a:lnTo>
                      <a:pt x="195" y="2"/>
                    </a:lnTo>
                    <a:lnTo>
                      <a:pt x="195" y="3"/>
                    </a:lnTo>
                    <a:lnTo>
                      <a:pt x="196" y="3"/>
                    </a:lnTo>
                    <a:lnTo>
                      <a:pt x="196" y="4"/>
                    </a:lnTo>
                    <a:lnTo>
                      <a:pt x="196" y="5"/>
                    </a:lnTo>
                    <a:lnTo>
                      <a:pt x="196" y="5"/>
                    </a:lnTo>
                    <a:lnTo>
                      <a:pt x="196" y="6"/>
                    </a:lnTo>
                    <a:lnTo>
                      <a:pt x="196" y="7"/>
                    </a:lnTo>
                    <a:lnTo>
                      <a:pt x="197" y="7"/>
                    </a:lnTo>
                    <a:lnTo>
                      <a:pt x="197" y="8"/>
                    </a:lnTo>
                    <a:lnTo>
                      <a:pt x="198" y="8"/>
                    </a:lnTo>
                    <a:lnTo>
                      <a:pt x="199" y="8"/>
                    </a:lnTo>
                    <a:lnTo>
                      <a:pt x="199" y="9"/>
                    </a:lnTo>
                    <a:lnTo>
                      <a:pt x="199" y="9"/>
                    </a:lnTo>
                    <a:lnTo>
                      <a:pt x="199" y="9"/>
                    </a:lnTo>
                    <a:lnTo>
                      <a:pt x="199" y="10"/>
                    </a:lnTo>
                    <a:lnTo>
                      <a:pt x="199" y="11"/>
                    </a:lnTo>
                    <a:lnTo>
                      <a:pt x="200" y="11"/>
                    </a:lnTo>
                    <a:lnTo>
                      <a:pt x="201" y="11"/>
                    </a:lnTo>
                    <a:lnTo>
                      <a:pt x="202" y="11"/>
                    </a:lnTo>
                    <a:lnTo>
                      <a:pt x="203" y="12"/>
                    </a:lnTo>
                    <a:lnTo>
                      <a:pt x="203" y="12"/>
                    </a:lnTo>
                    <a:lnTo>
                      <a:pt x="203" y="13"/>
                    </a:lnTo>
                    <a:lnTo>
                      <a:pt x="203" y="14"/>
                    </a:lnTo>
                    <a:lnTo>
                      <a:pt x="203" y="14"/>
                    </a:lnTo>
                    <a:lnTo>
                      <a:pt x="203" y="15"/>
                    </a:lnTo>
                    <a:lnTo>
                      <a:pt x="204" y="15"/>
                    </a:lnTo>
                    <a:lnTo>
                      <a:pt x="204" y="16"/>
                    </a:lnTo>
                    <a:lnTo>
                      <a:pt x="205" y="16"/>
                    </a:lnTo>
                    <a:lnTo>
                      <a:pt x="205" y="16"/>
                    </a:lnTo>
                    <a:lnTo>
                      <a:pt x="205" y="17"/>
                    </a:lnTo>
                    <a:lnTo>
                      <a:pt x="206" y="17"/>
                    </a:lnTo>
                    <a:lnTo>
                      <a:pt x="206" y="17"/>
                    </a:lnTo>
                    <a:lnTo>
                      <a:pt x="206" y="18"/>
                    </a:lnTo>
                    <a:lnTo>
                      <a:pt x="207" y="18"/>
                    </a:lnTo>
                    <a:lnTo>
                      <a:pt x="207" y="19"/>
                    </a:lnTo>
                    <a:lnTo>
                      <a:pt x="208" y="19"/>
                    </a:lnTo>
                    <a:lnTo>
                      <a:pt x="209" y="19"/>
                    </a:lnTo>
                    <a:lnTo>
                      <a:pt x="210" y="19"/>
                    </a:lnTo>
                    <a:lnTo>
                      <a:pt x="210" y="19"/>
                    </a:lnTo>
                    <a:lnTo>
                      <a:pt x="210" y="19"/>
                    </a:lnTo>
                    <a:lnTo>
                      <a:pt x="211" y="19"/>
                    </a:lnTo>
                    <a:lnTo>
                      <a:pt x="211" y="20"/>
                    </a:lnTo>
                    <a:lnTo>
                      <a:pt x="210" y="20"/>
                    </a:lnTo>
                    <a:lnTo>
                      <a:pt x="210" y="21"/>
                    </a:lnTo>
                    <a:lnTo>
                      <a:pt x="210" y="22"/>
                    </a:lnTo>
                    <a:lnTo>
                      <a:pt x="211" y="22"/>
                    </a:lnTo>
                    <a:lnTo>
                      <a:pt x="211" y="23"/>
                    </a:lnTo>
                    <a:lnTo>
                      <a:pt x="211" y="23"/>
                    </a:lnTo>
                    <a:lnTo>
                      <a:pt x="212" y="23"/>
                    </a:lnTo>
                    <a:lnTo>
                      <a:pt x="212" y="24"/>
                    </a:lnTo>
                    <a:lnTo>
                      <a:pt x="212" y="25"/>
                    </a:lnTo>
                    <a:lnTo>
                      <a:pt x="211" y="25"/>
                    </a:lnTo>
                    <a:lnTo>
                      <a:pt x="210" y="25"/>
                    </a:lnTo>
                    <a:lnTo>
                      <a:pt x="210" y="26"/>
                    </a:lnTo>
                    <a:lnTo>
                      <a:pt x="210" y="26"/>
                    </a:lnTo>
                    <a:lnTo>
                      <a:pt x="210" y="26"/>
                    </a:lnTo>
                    <a:lnTo>
                      <a:pt x="210" y="26"/>
                    </a:lnTo>
                    <a:lnTo>
                      <a:pt x="210" y="27"/>
                    </a:lnTo>
                    <a:lnTo>
                      <a:pt x="211" y="28"/>
                    </a:lnTo>
                    <a:lnTo>
                      <a:pt x="212" y="28"/>
                    </a:lnTo>
                    <a:lnTo>
                      <a:pt x="212" y="29"/>
                    </a:lnTo>
                    <a:lnTo>
                      <a:pt x="212" y="29"/>
                    </a:lnTo>
                    <a:lnTo>
                      <a:pt x="213" y="29"/>
                    </a:lnTo>
                    <a:lnTo>
                      <a:pt x="213" y="30"/>
                    </a:lnTo>
                    <a:lnTo>
                      <a:pt x="213" y="30"/>
                    </a:lnTo>
                    <a:lnTo>
                      <a:pt x="213" y="31"/>
                    </a:lnTo>
                    <a:lnTo>
                      <a:pt x="213" y="32"/>
                    </a:lnTo>
                    <a:lnTo>
                      <a:pt x="213" y="33"/>
                    </a:lnTo>
                    <a:lnTo>
                      <a:pt x="213" y="33"/>
                    </a:lnTo>
                    <a:lnTo>
                      <a:pt x="213" y="33"/>
                    </a:lnTo>
                    <a:lnTo>
                      <a:pt x="213" y="34"/>
                    </a:lnTo>
                    <a:lnTo>
                      <a:pt x="213" y="35"/>
                    </a:lnTo>
                    <a:lnTo>
                      <a:pt x="212" y="35"/>
                    </a:lnTo>
                    <a:lnTo>
                      <a:pt x="211" y="35"/>
                    </a:lnTo>
                    <a:lnTo>
                      <a:pt x="211" y="36"/>
                    </a:lnTo>
                    <a:lnTo>
                      <a:pt x="212" y="36"/>
                    </a:lnTo>
                    <a:lnTo>
                      <a:pt x="212" y="36"/>
                    </a:lnTo>
                    <a:lnTo>
                      <a:pt x="213" y="36"/>
                    </a:lnTo>
                    <a:lnTo>
                      <a:pt x="213" y="36"/>
                    </a:lnTo>
                    <a:lnTo>
                      <a:pt x="213" y="37"/>
                    </a:lnTo>
                    <a:lnTo>
                      <a:pt x="213" y="38"/>
                    </a:lnTo>
                    <a:lnTo>
                      <a:pt x="213" y="39"/>
                    </a:lnTo>
                    <a:lnTo>
                      <a:pt x="213" y="40"/>
                    </a:lnTo>
                    <a:lnTo>
                      <a:pt x="213" y="40"/>
                    </a:lnTo>
                    <a:lnTo>
                      <a:pt x="213" y="40"/>
                    </a:lnTo>
                    <a:lnTo>
                      <a:pt x="213" y="41"/>
                    </a:lnTo>
                    <a:lnTo>
                      <a:pt x="213" y="42"/>
                    </a:lnTo>
                    <a:lnTo>
                      <a:pt x="213" y="42"/>
                    </a:lnTo>
                    <a:lnTo>
                      <a:pt x="213" y="43"/>
                    </a:lnTo>
                    <a:lnTo>
                      <a:pt x="214" y="43"/>
                    </a:lnTo>
                    <a:lnTo>
                      <a:pt x="214" y="43"/>
                    </a:lnTo>
                    <a:lnTo>
                      <a:pt x="214" y="44"/>
                    </a:lnTo>
                    <a:lnTo>
                      <a:pt x="214" y="45"/>
                    </a:lnTo>
                    <a:lnTo>
                      <a:pt x="214" y="46"/>
                    </a:lnTo>
                    <a:lnTo>
                      <a:pt x="214" y="47"/>
                    </a:lnTo>
                    <a:lnTo>
                      <a:pt x="214" y="47"/>
                    </a:lnTo>
                    <a:lnTo>
                      <a:pt x="214" y="48"/>
                    </a:lnTo>
                    <a:lnTo>
                      <a:pt x="214" y="49"/>
                    </a:lnTo>
                    <a:lnTo>
                      <a:pt x="215" y="49"/>
                    </a:lnTo>
                    <a:lnTo>
                      <a:pt x="216" y="50"/>
                    </a:lnTo>
                    <a:lnTo>
                      <a:pt x="216" y="50"/>
                    </a:lnTo>
                    <a:lnTo>
                      <a:pt x="216" y="51"/>
                    </a:lnTo>
                    <a:lnTo>
                      <a:pt x="216" y="52"/>
                    </a:lnTo>
                    <a:lnTo>
                      <a:pt x="217" y="52"/>
                    </a:lnTo>
                    <a:lnTo>
                      <a:pt x="217" y="53"/>
                    </a:lnTo>
                    <a:lnTo>
                      <a:pt x="216" y="53"/>
                    </a:lnTo>
                    <a:lnTo>
                      <a:pt x="216" y="54"/>
                    </a:lnTo>
                    <a:lnTo>
                      <a:pt x="215" y="54"/>
                    </a:lnTo>
                    <a:lnTo>
                      <a:pt x="215" y="54"/>
                    </a:lnTo>
                    <a:lnTo>
                      <a:pt x="214" y="54"/>
                    </a:lnTo>
                    <a:lnTo>
                      <a:pt x="214" y="55"/>
                    </a:lnTo>
                    <a:lnTo>
                      <a:pt x="214" y="56"/>
                    </a:lnTo>
                    <a:lnTo>
                      <a:pt x="214" y="57"/>
                    </a:lnTo>
                    <a:lnTo>
                      <a:pt x="214" y="57"/>
                    </a:lnTo>
                    <a:lnTo>
                      <a:pt x="214" y="58"/>
                    </a:lnTo>
                    <a:lnTo>
                      <a:pt x="215" y="58"/>
                    </a:lnTo>
                    <a:lnTo>
                      <a:pt x="216" y="58"/>
                    </a:lnTo>
                    <a:lnTo>
                      <a:pt x="217" y="58"/>
                    </a:lnTo>
                    <a:lnTo>
                      <a:pt x="217" y="58"/>
                    </a:lnTo>
                    <a:lnTo>
                      <a:pt x="217" y="59"/>
                    </a:lnTo>
                    <a:lnTo>
                      <a:pt x="217" y="60"/>
                    </a:lnTo>
                    <a:lnTo>
                      <a:pt x="217" y="60"/>
                    </a:lnTo>
                    <a:lnTo>
                      <a:pt x="217" y="60"/>
                    </a:lnTo>
                    <a:lnTo>
                      <a:pt x="217" y="61"/>
                    </a:lnTo>
                    <a:lnTo>
                      <a:pt x="217" y="62"/>
                    </a:lnTo>
                    <a:lnTo>
                      <a:pt x="216" y="62"/>
                    </a:lnTo>
                    <a:lnTo>
                      <a:pt x="216" y="63"/>
                    </a:lnTo>
                    <a:lnTo>
                      <a:pt x="216" y="64"/>
                    </a:lnTo>
                    <a:lnTo>
                      <a:pt x="216" y="64"/>
                    </a:lnTo>
                    <a:lnTo>
                      <a:pt x="216" y="65"/>
                    </a:lnTo>
                    <a:lnTo>
                      <a:pt x="216" y="66"/>
                    </a:lnTo>
                    <a:lnTo>
                      <a:pt x="217" y="66"/>
                    </a:lnTo>
                    <a:lnTo>
                      <a:pt x="217" y="67"/>
                    </a:lnTo>
                    <a:lnTo>
                      <a:pt x="217" y="67"/>
                    </a:lnTo>
                    <a:lnTo>
                      <a:pt x="217" y="68"/>
                    </a:lnTo>
                    <a:lnTo>
                      <a:pt x="217" y="68"/>
                    </a:lnTo>
                    <a:lnTo>
                      <a:pt x="218" y="68"/>
                    </a:lnTo>
                    <a:lnTo>
                      <a:pt x="218" y="69"/>
                    </a:lnTo>
                    <a:lnTo>
                      <a:pt x="217" y="69"/>
                    </a:lnTo>
                    <a:lnTo>
                      <a:pt x="217" y="70"/>
                    </a:lnTo>
                    <a:lnTo>
                      <a:pt x="217" y="71"/>
                    </a:lnTo>
                    <a:lnTo>
                      <a:pt x="218" y="71"/>
                    </a:lnTo>
                    <a:lnTo>
                      <a:pt x="218" y="71"/>
                    </a:lnTo>
                    <a:lnTo>
                      <a:pt x="219" y="71"/>
                    </a:lnTo>
                    <a:lnTo>
                      <a:pt x="220" y="71"/>
                    </a:lnTo>
                    <a:lnTo>
                      <a:pt x="220" y="71"/>
                    </a:lnTo>
                    <a:lnTo>
                      <a:pt x="221" y="71"/>
                    </a:lnTo>
                    <a:lnTo>
                      <a:pt x="221" y="72"/>
                    </a:lnTo>
                    <a:lnTo>
                      <a:pt x="221" y="73"/>
                    </a:lnTo>
                    <a:lnTo>
                      <a:pt x="222" y="73"/>
                    </a:lnTo>
                    <a:lnTo>
                      <a:pt x="222" y="74"/>
                    </a:lnTo>
                    <a:lnTo>
                      <a:pt x="222" y="74"/>
                    </a:lnTo>
                    <a:lnTo>
                      <a:pt x="222" y="75"/>
                    </a:lnTo>
                    <a:lnTo>
                      <a:pt x="222" y="76"/>
                    </a:lnTo>
                    <a:lnTo>
                      <a:pt x="221" y="76"/>
                    </a:lnTo>
                    <a:lnTo>
                      <a:pt x="221" y="77"/>
                    </a:lnTo>
                    <a:lnTo>
                      <a:pt x="220" y="77"/>
                    </a:lnTo>
                    <a:lnTo>
                      <a:pt x="220" y="78"/>
                    </a:lnTo>
                    <a:lnTo>
                      <a:pt x="220" y="78"/>
                    </a:lnTo>
                    <a:lnTo>
                      <a:pt x="220" y="79"/>
                    </a:lnTo>
                    <a:lnTo>
                      <a:pt x="220" y="79"/>
                    </a:lnTo>
                    <a:lnTo>
                      <a:pt x="220" y="80"/>
                    </a:lnTo>
                    <a:lnTo>
                      <a:pt x="220" y="81"/>
                    </a:lnTo>
                    <a:lnTo>
                      <a:pt x="220" y="81"/>
                    </a:lnTo>
                    <a:lnTo>
                      <a:pt x="220" y="81"/>
                    </a:lnTo>
                    <a:lnTo>
                      <a:pt x="220" y="82"/>
                    </a:lnTo>
                    <a:lnTo>
                      <a:pt x="221" y="82"/>
                    </a:lnTo>
                    <a:lnTo>
                      <a:pt x="221" y="83"/>
                    </a:lnTo>
                    <a:lnTo>
                      <a:pt x="222" y="83"/>
                    </a:lnTo>
                    <a:lnTo>
                      <a:pt x="222" y="84"/>
                    </a:lnTo>
                    <a:lnTo>
                      <a:pt x="223" y="84"/>
                    </a:lnTo>
                    <a:lnTo>
                      <a:pt x="223" y="85"/>
                    </a:lnTo>
                    <a:lnTo>
                      <a:pt x="223" y="85"/>
                    </a:lnTo>
                    <a:lnTo>
                      <a:pt x="223" y="86"/>
                    </a:lnTo>
                    <a:lnTo>
                      <a:pt x="223" y="87"/>
                    </a:lnTo>
                    <a:lnTo>
                      <a:pt x="223" y="88"/>
                    </a:lnTo>
                    <a:lnTo>
                      <a:pt x="222" y="88"/>
                    </a:lnTo>
                    <a:lnTo>
                      <a:pt x="222" y="88"/>
                    </a:lnTo>
                    <a:lnTo>
                      <a:pt x="223" y="88"/>
                    </a:lnTo>
                    <a:lnTo>
                      <a:pt x="223" y="89"/>
                    </a:lnTo>
                    <a:lnTo>
                      <a:pt x="223" y="89"/>
                    </a:lnTo>
                    <a:lnTo>
                      <a:pt x="223" y="90"/>
                    </a:lnTo>
                    <a:lnTo>
                      <a:pt x="223" y="91"/>
                    </a:lnTo>
                    <a:lnTo>
                      <a:pt x="223" y="91"/>
                    </a:lnTo>
                    <a:lnTo>
                      <a:pt x="223" y="92"/>
                    </a:lnTo>
                    <a:lnTo>
                      <a:pt x="223" y="93"/>
                    </a:lnTo>
                    <a:lnTo>
                      <a:pt x="223" y="94"/>
                    </a:lnTo>
                    <a:lnTo>
                      <a:pt x="224" y="94"/>
                    </a:lnTo>
                    <a:lnTo>
                      <a:pt x="224" y="95"/>
                    </a:lnTo>
                    <a:lnTo>
                      <a:pt x="225" y="95"/>
                    </a:lnTo>
                    <a:lnTo>
                      <a:pt x="226" y="95"/>
                    </a:lnTo>
                    <a:lnTo>
                      <a:pt x="226" y="95"/>
                    </a:lnTo>
                    <a:lnTo>
                      <a:pt x="226" y="96"/>
                    </a:lnTo>
                    <a:lnTo>
                      <a:pt x="226" y="97"/>
                    </a:lnTo>
                    <a:lnTo>
                      <a:pt x="227" y="98"/>
                    </a:lnTo>
                    <a:lnTo>
                      <a:pt x="227" y="98"/>
                    </a:lnTo>
                    <a:lnTo>
                      <a:pt x="227" y="98"/>
                    </a:lnTo>
                    <a:lnTo>
                      <a:pt x="228" y="98"/>
                    </a:lnTo>
                    <a:lnTo>
                      <a:pt x="228" y="99"/>
                    </a:lnTo>
                    <a:lnTo>
                      <a:pt x="229" y="99"/>
                    </a:lnTo>
                    <a:lnTo>
                      <a:pt x="229" y="100"/>
                    </a:lnTo>
                    <a:lnTo>
                      <a:pt x="228" y="101"/>
                    </a:lnTo>
                    <a:lnTo>
                      <a:pt x="228" y="102"/>
                    </a:lnTo>
                    <a:lnTo>
                      <a:pt x="229" y="102"/>
                    </a:lnTo>
                    <a:lnTo>
                      <a:pt x="229" y="103"/>
                    </a:lnTo>
                    <a:lnTo>
                      <a:pt x="230" y="103"/>
                    </a:lnTo>
                    <a:lnTo>
                      <a:pt x="230" y="104"/>
                    </a:lnTo>
                    <a:lnTo>
                      <a:pt x="230" y="105"/>
                    </a:lnTo>
                    <a:lnTo>
                      <a:pt x="230" y="105"/>
                    </a:lnTo>
                    <a:lnTo>
                      <a:pt x="230" y="106"/>
                    </a:lnTo>
                    <a:lnTo>
                      <a:pt x="230" y="107"/>
                    </a:lnTo>
                    <a:lnTo>
                      <a:pt x="230" y="108"/>
                    </a:lnTo>
                    <a:lnTo>
                      <a:pt x="230" y="109"/>
                    </a:lnTo>
                    <a:lnTo>
                      <a:pt x="230" y="109"/>
                    </a:lnTo>
                    <a:lnTo>
                      <a:pt x="230" y="109"/>
                    </a:lnTo>
                    <a:lnTo>
                      <a:pt x="231" y="109"/>
                    </a:lnTo>
                    <a:lnTo>
                      <a:pt x="231" y="110"/>
                    </a:lnTo>
                    <a:lnTo>
                      <a:pt x="232" y="110"/>
                    </a:lnTo>
                    <a:lnTo>
                      <a:pt x="233" y="111"/>
                    </a:lnTo>
                    <a:lnTo>
                      <a:pt x="234" y="111"/>
                    </a:lnTo>
                    <a:lnTo>
                      <a:pt x="234" y="112"/>
                    </a:lnTo>
                    <a:lnTo>
                      <a:pt x="234" y="112"/>
                    </a:lnTo>
                    <a:lnTo>
                      <a:pt x="234" y="113"/>
                    </a:lnTo>
                    <a:lnTo>
                      <a:pt x="234" y="113"/>
                    </a:lnTo>
                    <a:lnTo>
                      <a:pt x="234" y="113"/>
                    </a:lnTo>
                    <a:lnTo>
                      <a:pt x="234" y="114"/>
                    </a:lnTo>
                    <a:lnTo>
                      <a:pt x="234" y="115"/>
                    </a:lnTo>
                    <a:lnTo>
                      <a:pt x="234" y="115"/>
                    </a:lnTo>
                    <a:lnTo>
                      <a:pt x="234" y="114"/>
                    </a:lnTo>
                    <a:lnTo>
                      <a:pt x="235" y="114"/>
                    </a:lnTo>
                    <a:lnTo>
                      <a:pt x="235" y="115"/>
                    </a:lnTo>
                    <a:lnTo>
                      <a:pt x="235" y="116"/>
                    </a:lnTo>
                    <a:lnTo>
                      <a:pt x="235" y="116"/>
                    </a:lnTo>
                    <a:lnTo>
                      <a:pt x="235" y="117"/>
                    </a:lnTo>
                    <a:lnTo>
                      <a:pt x="235" y="118"/>
                    </a:lnTo>
                    <a:lnTo>
                      <a:pt x="236" y="118"/>
                    </a:lnTo>
                    <a:lnTo>
                      <a:pt x="237" y="118"/>
                    </a:lnTo>
                    <a:lnTo>
                      <a:pt x="237" y="119"/>
                    </a:lnTo>
                    <a:lnTo>
                      <a:pt x="237" y="119"/>
                    </a:lnTo>
                    <a:lnTo>
                      <a:pt x="238" y="119"/>
                    </a:lnTo>
                    <a:lnTo>
                      <a:pt x="238" y="119"/>
                    </a:lnTo>
                    <a:lnTo>
                      <a:pt x="237" y="119"/>
                    </a:lnTo>
                    <a:lnTo>
                      <a:pt x="237" y="120"/>
                    </a:lnTo>
                    <a:lnTo>
                      <a:pt x="237" y="121"/>
                    </a:lnTo>
                    <a:lnTo>
                      <a:pt x="238" y="121"/>
                    </a:lnTo>
                    <a:lnTo>
                      <a:pt x="238" y="122"/>
                    </a:lnTo>
                    <a:lnTo>
                      <a:pt x="239" y="122"/>
                    </a:lnTo>
                    <a:lnTo>
                      <a:pt x="239" y="123"/>
                    </a:lnTo>
                    <a:lnTo>
                      <a:pt x="240" y="123"/>
                    </a:lnTo>
                    <a:lnTo>
                      <a:pt x="241" y="123"/>
                    </a:lnTo>
                    <a:lnTo>
                      <a:pt x="241" y="123"/>
                    </a:lnTo>
                    <a:lnTo>
                      <a:pt x="242" y="123"/>
                    </a:lnTo>
                    <a:lnTo>
                      <a:pt x="242" y="124"/>
                    </a:lnTo>
                    <a:lnTo>
                      <a:pt x="243" y="124"/>
                    </a:lnTo>
                    <a:lnTo>
                      <a:pt x="243" y="125"/>
                    </a:lnTo>
                    <a:lnTo>
                      <a:pt x="243" y="126"/>
                    </a:lnTo>
                    <a:lnTo>
                      <a:pt x="243" y="126"/>
                    </a:lnTo>
                    <a:lnTo>
                      <a:pt x="243" y="127"/>
                    </a:lnTo>
                    <a:lnTo>
                      <a:pt x="243" y="128"/>
                    </a:lnTo>
                    <a:lnTo>
                      <a:pt x="243" y="129"/>
                    </a:lnTo>
                    <a:lnTo>
                      <a:pt x="244" y="129"/>
                    </a:lnTo>
                    <a:lnTo>
                      <a:pt x="244" y="129"/>
                    </a:lnTo>
                    <a:lnTo>
                      <a:pt x="244" y="129"/>
                    </a:lnTo>
                    <a:lnTo>
                      <a:pt x="244" y="130"/>
                    </a:lnTo>
                    <a:lnTo>
                      <a:pt x="245" y="130"/>
                    </a:lnTo>
                    <a:lnTo>
                      <a:pt x="246" y="130"/>
                    </a:lnTo>
                    <a:lnTo>
                      <a:pt x="246" y="131"/>
                    </a:lnTo>
                    <a:lnTo>
                      <a:pt x="247" y="131"/>
                    </a:lnTo>
                    <a:lnTo>
                      <a:pt x="247" y="132"/>
                    </a:lnTo>
                    <a:lnTo>
                      <a:pt x="247" y="132"/>
                    </a:lnTo>
                    <a:lnTo>
                      <a:pt x="247" y="133"/>
                    </a:lnTo>
                    <a:lnTo>
                      <a:pt x="248" y="133"/>
                    </a:lnTo>
                    <a:lnTo>
                      <a:pt x="248" y="133"/>
                    </a:lnTo>
                    <a:lnTo>
                      <a:pt x="248" y="134"/>
                    </a:lnTo>
                    <a:lnTo>
                      <a:pt x="248" y="135"/>
                    </a:lnTo>
                    <a:lnTo>
                      <a:pt x="249" y="135"/>
                    </a:lnTo>
                    <a:lnTo>
                      <a:pt x="249" y="136"/>
                    </a:lnTo>
                    <a:lnTo>
                      <a:pt x="249" y="136"/>
                    </a:lnTo>
                    <a:lnTo>
                      <a:pt x="249" y="137"/>
                    </a:lnTo>
                    <a:lnTo>
                      <a:pt x="249" y="138"/>
                    </a:lnTo>
                    <a:lnTo>
                      <a:pt x="249" y="139"/>
                    </a:lnTo>
                    <a:lnTo>
                      <a:pt x="249" y="140"/>
                    </a:lnTo>
                    <a:lnTo>
                      <a:pt x="248" y="140"/>
                    </a:lnTo>
                    <a:lnTo>
                      <a:pt x="248" y="140"/>
                    </a:lnTo>
                    <a:lnTo>
                      <a:pt x="248" y="141"/>
                    </a:lnTo>
                    <a:lnTo>
                      <a:pt x="247" y="141"/>
                    </a:lnTo>
                    <a:lnTo>
                      <a:pt x="247" y="141"/>
                    </a:lnTo>
                    <a:lnTo>
                      <a:pt x="246" y="141"/>
                    </a:lnTo>
                    <a:lnTo>
                      <a:pt x="245" y="141"/>
                    </a:lnTo>
                    <a:lnTo>
                      <a:pt x="245" y="142"/>
                    </a:lnTo>
                    <a:lnTo>
                      <a:pt x="244" y="142"/>
                    </a:lnTo>
                    <a:lnTo>
                      <a:pt x="244" y="143"/>
                    </a:lnTo>
                    <a:lnTo>
                      <a:pt x="244" y="143"/>
                    </a:lnTo>
                    <a:lnTo>
                      <a:pt x="245" y="143"/>
                    </a:lnTo>
                    <a:lnTo>
                      <a:pt x="245" y="144"/>
                    </a:lnTo>
                    <a:lnTo>
                      <a:pt x="246" y="144"/>
                    </a:lnTo>
                    <a:lnTo>
                      <a:pt x="246" y="145"/>
                    </a:lnTo>
                    <a:lnTo>
                      <a:pt x="246" y="146"/>
                    </a:lnTo>
                    <a:lnTo>
                      <a:pt x="247" y="146"/>
                    </a:lnTo>
                    <a:lnTo>
                      <a:pt x="247" y="147"/>
                    </a:lnTo>
                    <a:lnTo>
                      <a:pt x="247" y="147"/>
                    </a:lnTo>
                    <a:lnTo>
                      <a:pt x="247" y="148"/>
                    </a:lnTo>
                    <a:lnTo>
                      <a:pt x="246" y="148"/>
                    </a:lnTo>
                    <a:lnTo>
                      <a:pt x="247" y="148"/>
                    </a:lnTo>
                    <a:lnTo>
                      <a:pt x="247" y="149"/>
                    </a:lnTo>
                    <a:lnTo>
                      <a:pt x="247" y="149"/>
                    </a:lnTo>
                    <a:lnTo>
                      <a:pt x="248" y="149"/>
                    </a:lnTo>
                    <a:lnTo>
                      <a:pt x="248" y="150"/>
                    </a:lnTo>
                    <a:lnTo>
                      <a:pt x="249" y="150"/>
                    </a:lnTo>
                    <a:lnTo>
                      <a:pt x="249" y="150"/>
                    </a:lnTo>
                    <a:lnTo>
                      <a:pt x="248" y="151"/>
                    </a:lnTo>
                    <a:lnTo>
                      <a:pt x="248" y="152"/>
                    </a:lnTo>
                    <a:lnTo>
                      <a:pt x="247" y="152"/>
                    </a:lnTo>
                    <a:lnTo>
                      <a:pt x="247" y="153"/>
                    </a:lnTo>
                    <a:lnTo>
                      <a:pt x="247" y="154"/>
                    </a:lnTo>
                    <a:lnTo>
                      <a:pt x="247" y="154"/>
                    </a:lnTo>
                    <a:lnTo>
                      <a:pt x="248" y="154"/>
                    </a:lnTo>
                    <a:lnTo>
                      <a:pt x="248" y="155"/>
                    </a:lnTo>
                    <a:lnTo>
                      <a:pt x="249" y="155"/>
                    </a:lnTo>
                    <a:lnTo>
                      <a:pt x="249" y="156"/>
                    </a:lnTo>
                    <a:lnTo>
                      <a:pt x="249" y="157"/>
                    </a:lnTo>
                    <a:lnTo>
                      <a:pt x="250" y="157"/>
                    </a:lnTo>
                    <a:lnTo>
                      <a:pt x="250" y="157"/>
                    </a:lnTo>
                    <a:lnTo>
                      <a:pt x="251" y="157"/>
                    </a:lnTo>
                    <a:lnTo>
                      <a:pt x="251" y="158"/>
                    </a:lnTo>
                    <a:lnTo>
                      <a:pt x="251" y="159"/>
                    </a:lnTo>
                    <a:lnTo>
                      <a:pt x="250" y="159"/>
                    </a:lnTo>
                    <a:lnTo>
                      <a:pt x="251" y="159"/>
                    </a:lnTo>
                    <a:lnTo>
                      <a:pt x="251" y="160"/>
                    </a:lnTo>
                    <a:lnTo>
                      <a:pt x="251" y="160"/>
                    </a:lnTo>
                    <a:lnTo>
                      <a:pt x="251" y="161"/>
                    </a:lnTo>
                    <a:lnTo>
                      <a:pt x="251" y="162"/>
                    </a:lnTo>
                    <a:lnTo>
                      <a:pt x="251" y="162"/>
                    </a:lnTo>
                    <a:lnTo>
                      <a:pt x="251" y="163"/>
                    </a:lnTo>
                    <a:lnTo>
                      <a:pt x="252" y="163"/>
                    </a:lnTo>
                    <a:lnTo>
                      <a:pt x="252" y="164"/>
                    </a:lnTo>
                    <a:lnTo>
                      <a:pt x="252" y="164"/>
                    </a:lnTo>
                    <a:lnTo>
                      <a:pt x="253" y="164"/>
                    </a:lnTo>
                    <a:lnTo>
                      <a:pt x="253" y="165"/>
                    </a:lnTo>
                    <a:lnTo>
                      <a:pt x="254" y="165"/>
                    </a:lnTo>
                    <a:lnTo>
                      <a:pt x="254" y="166"/>
                    </a:lnTo>
                    <a:lnTo>
                      <a:pt x="254" y="166"/>
                    </a:lnTo>
                    <a:lnTo>
                      <a:pt x="254" y="167"/>
                    </a:lnTo>
                    <a:lnTo>
                      <a:pt x="255" y="167"/>
                    </a:lnTo>
                    <a:lnTo>
                      <a:pt x="255" y="167"/>
                    </a:lnTo>
                    <a:lnTo>
                      <a:pt x="255" y="168"/>
                    </a:lnTo>
                    <a:lnTo>
                      <a:pt x="254" y="168"/>
                    </a:lnTo>
                    <a:lnTo>
                      <a:pt x="254" y="169"/>
                    </a:lnTo>
                    <a:lnTo>
                      <a:pt x="254" y="169"/>
                    </a:lnTo>
                    <a:lnTo>
                      <a:pt x="254" y="170"/>
                    </a:lnTo>
                    <a:lnTo>
                      <a:pt x="253" y="170"/>
                    </a:lnTo>
                    <a:lnTo>
                      <a:pt x="253" y="171"/>
                    </a:lnTo>
                    <a:lnTo>
                      <a:pt x="253" y="171"/>
                    </a:lnTo>
                    <a:lnTo>
                      <a:pt x="253" y="172"/>
                    </a:lnTo>
                    <a:lnTo>
                      <a:pt x="254" y="172"/>
                    </a:lnTo>
                    <a:lnTo>
                      <a:pt x="254" y="173"/>
                    </a:lnTo>
                    <a:lnTo>
                      <a:pt x="254" y="173"/>
                    </a:lnTo>
                    <a:lnTo>
                      <a:pt x="255" y="173"/>
                    </a:lnTo>
                    <a:lnTo>
                      <a:pt x="255" y="172"/>
                    </a:lnTo>
                    <a:lnTo>
                      <a:pt x="256" y="172"/>
                    </a:lnTo>
                    <a:lnTo>
                      <a:pt x="256" y="171"/>
                    </a:lnTo>
                    <a:lnTo>
                      <a:pt x="257" y="171"/>
                    </a:lnTo>
                    <a:lnTo>
                      <a:pt x="257" y="171"/>
                    </a:lnTo>
                    <a:lnTo>
                      <a:pt x="258" y="171"/>
                    </a:lnTo>
                    <a:lnTo>
                      <a:pt x="258" y="171"/>
                    </a:lnTo>
                    <a:lnTo>
                      <a:pt x="259" y="171"/>
                    </a:lnTo>
                    <a:lnTo>
                      <a:pt x="260" y="171"/>
                    </a:lnTo>
                    <a:lnTo>
                      <a:pt x="260" y="171"/>
                    </a:lnTo>
                    <a:lnTo>
                      <a:pt x="260" y="172"/>
                    </a:lnTo>
                    <a:lnTo>
                      <a:pt x="261" y="173"/>
                    </a:lnTo>
                    <a:lnTo>
                      <a:pt x="261" y="174"/>
                    </a:lnTo>
                    <a:lnTo>
                      <a:pt x="261" y="174"/>
                    </a:lnTo>
                    <a:lnTo>
                      <a:pt x="261" y="174"/>
                    </a:lnTo>
                    <a:lnTo>
                      <a:pt x="261" y="175"/>
                    </a:lnTo>
                    <a:lnTo>
                      <a:pt x="261" y="176"/>
                    </a:lnTo>
                    <a:lnTo>
                      <a:pt x="261" y="176"/>
                    </a:lnTo>
                    <a:lnTo>
                      <a:pt x="261" y="177"/>
                    </a:lnTo>
                    <a:lnTo>
                      <a:pt x="261" y="178"/>
                    </a:lnTo>
                    <a:lnTo>
                      <a:pt x="260" y="178"/>
                    </a:lnTo>
                    <a:lnTo>
                      <a:pt x="260" y="178"/>
                    </a:lnTo>
                    <a:lnTo>
                      <a:pt x="259" y="178"/>
                    </a:lnTo>
                    <a:lnTo>
                      <a:pt x="259" y="179"/>
                    </a:lnTo>
                    <a:lnTo>
                      <a:pt x="259" y="180"/>
                    </a:lnTo>
                    <a:lnTo>
                      <a:pt x="259" y="181"/>
                    </a:lnTo>
                    <a:lnTo>
                      <a:pt x="259" y="181"/>
                    </a:lnTo>
                    <a:lnTo>
                      <a:pt x="260" y="181"/>
                    </a:lnTo>
                    <a:lnTo>
                      <a:pt x="261" y="181"/>
                    </a:lnTo>
                    <a:lnTo>
                      <a:pt x="261" y="181"/>
                    </a:lnTo>
                    <a:lnTo>
                      <a:pt x="261" y="182"/>
                    </a:lnTo>
                    <a:lnTo>
                      <a:pt x="261" y="183"/>
                    </a:lnTo>
                    <a:lnTo>
                      <a:pt x="262" y="183"/>
                    </a:lnTo>
                    <a:lnTo>
                      <a:pt x="262" y="184"/>
                    </a:lnTo>
                    <a:lnTo>
                      <a:pt x="261" y="184"/>
                    </a:lnTo>
                    <a:lnTo>
                      <a:pt x="261" y="185"/>
                    </a:lnTo>
                    <a:lnTo>
                      <a:pt x="261" y="185"/>
                    </a:lnTo>
                    <a:lnTo>
                      <a:pt x="262" y="185"/>
                    </a:lnTo>
                    <a:lnTo>
                      <a:pt x="262" y="186"/>
                    </a:lnTo>
                    <a:lnTo>
                      <a:pt x="263" y="186"/>
                    </a:lnTo>
                    <a:lnTo>
                      <a:pt x="263" y="187"/>
                    </a:lnTo>
                    <a:lnTo>
                      <a:pt x="263" y="188"/>
                    </a:lnTo>
                    <a:lnTo>
                      <a:pt x="262" y="188"/>
                    </a:lnTo>
                    <a:lnTo>
                      <a:pt x="262" y="189"/>
                    </a:lnTo>
                    <a:lnTo>
                      <a:pt x="263" y="189"/>
                    </a:lnTo>
                    <a:lnTo>
                      <a:pt x="263" y="190"/>
                    </a:lnTo>
                    <a:lnTo>
                      <a:pt x="264" y="190"/>
                    </a:lnTo>
                    <a:lnTo>
                      <a:pt x="265" y="191"/>
                    </a:lnTo>
                    <a:lnTo>
                      <a:pt x="265" y="191"/>
                    </a:lnTo>
                    <a:lnTo>
                      <a:pt x="265" y="192"/>
                    </a:lnTo>
                    <a:lnTo>
                      <a:pt x="265" y="193"/>
                    </a:lnTo>
                    <a:lnTo>
                      <a:pt x="265" y="194"/>
                    </a:lnTo>
                    <a:lnTo>
                      <a:pt x="265" y="195"/>
                    </a:lnTo>
                    <a:lnTo>
                      <a:pt x="265" y="195"/>
                    </a:lnTo>
                    <a:lnTo>
                      <a:pt x="265" y="196"/>
                    </a:lnTo>
                    <a:lnTo>
                      <a:pt x="265" y="197"/>
                    </a:lnTo>
                    <a:lnTo>
                      <a:pt x="265" y="198"/>
                    </a:lnTo>
                    <a:lnTo>
                      <a:pt x="265" y="198"/>
                    </a:lnTo>
                    <a:lnTo>
                      <a:pt x="266" y="198"/>
                    </a:lnTo>
                    <a:lnTo>
                      <a:pt x="266" y="199"/>
                    </a:lnTo>
                    <a:lnTo>
                      <a:pt x="266" y="200"/>
                    </a:lnTo>
                    <a:lnTo>
                      <a:pt x="266" y="201"/>
                    </a:lnTo>
                    <a:lnTo>
                      <a:pt x="266" y="202"/>
                    </a:lnTo>
                    <a:lnTo>
                      <a:pt x="265" y="202"/>
                    </a:lnTo>
                    <a:lnTo>
                      <a:pt x="265" y="202"/>
                    </a:lnTo>
                    <a:lnTo>
                      <a:pt x="265" y="202"/>
                    </a:lnTo>
                    <a:lnTo>
                      <a:pt x="265" y="203"/>
                    </a:lnTo>
                    <a:lnTo>
                      <a:pt x="265" y="203"/>
                    </a:lnTo>
                    <a:lnTo>
                      <a:pt x="265" y="204"/>
                    </a:lnTo>
                    <a:lnTo>
                      <a:pt x="265" y="205"/>
                    </a:lnTo>
                    <a:lnTo>
                      <a:pt x="265" y="205"/>
                    </a:lnTo>
                    <a:lnTo>
                      <a:pt x="266" y="205"/>
                    </a:lnTo>
                    <a:lnTo>
                      <a:pt x="266" y="206"/>
                    </a:lnTo>
                    <a:lnTo>
                      <a:pt x="267" y="206"/>
                    </a:lnTo>
                    <a:lnTo>
                      <a:pt x="267" y="207"/>
                    </a:lnTo>
                    <a:lnTo>
                      <a:pt x="268" y="207"/>
                    </a:lnTo>
                    <a:lnTo>
                      <a:pt x="268" y="208"/>
                    </a:lnTo>
                    <a:lnTo>
                      <a:pt x="268" y="209"/>
                    </a:lnTo>
                    <a:lnTo>
                      <a:pt x="268" y="209"/>
                    </a:lnTo>
                    <a:lnTo>
                      <a:pt x="268" y="209"/>
                    </a:lnTo>
                    <a:lnTo>
                      <a:pt x="268" y="210"/>
                    </a:lnTo>
                    <a:lnTo>
                      <a:pt x="269" y="210"/>
                    </a:lnTo>
                    <a:lnTo>
                      <a:pt x="269" y="211"/>
                    </a:lnTo>
                    <a:lnTo>
                      <a:pt x="269" y="212"/>
                    </a:lnTo>
                    <a:lnTo>
                      <a:pt x="270" y="212"/>
                    </a:lnTo>
                    <a:lnTo>
                      <a:pt x="270" y="212"/>
                    </a:lnTo>
                    <a:lnTo>
                      <a:pt x="270" y="213"/>
                    </a:lnTo>
                    <a:lnTo>
                      <a:pt x="269" y="213"/>
                    </a:lnTo>
                    <a:lnTo>
                      <a:pt x="269" y="214"/>
                    </a:lnTo>
                    <a:lnTo>
                      <a:pt x="269" y="215"/>
                    </a:lnTo>
                    <a:lnTo>
                      <a:pt x="269" y="216"/>
                    </a:lnTo>
                    <a:lnTo>
                      <a:pt x="268" y="216"/>
                    </a:lnTo>
                    <a:lnTo>
                      <a:pt x="268" y="216"/>
                    </a:lnTo>
                    <a:lnTo>
                      <a:pt x="268" y="217"/>
                    </a:lnTo>
                    <a:lnTo>
                      <a:pt x="269" y="218"/>
                    </a:lnTo>
                    <a:lnTo>
                      <a:pt x="269" y="219"/>
                    </a:lnTo>
                    <a:lnTo>
                      <a:pt x="270" y="219"/>
                    </a:lnTo>
                    <a:lnTo>
                      <a:pt x="270" y="219"/>
                    </a:lnTo>
                    <a:lnTo>
                      <a:pt x="270" y="220"/>
                    </a:lnTo>
                    <a:lnTo>
                      <a:pt x="270" y="221"/>
                    </a:lnTo>
                    <a:lnTo>
                      <a:pt x="271" y="221"/>
                    </a:lnTo>
                    <a:lnTo>
                      <a:pt x="271" y="222"/>
                    </a:lnTo>
                    <a:lnTo>
                      <a:pt x="271" y="222"/>
                    </a:lnTo>
                    <a:lnTo>
                      <a:pt x="271" y="223"/>
                    </a:lnTo>
                    <a:lnTo>
                      <a:pt x="272" y="223"/>
                    </a:lnTo>
                    <a:lnTo>
                      <a:pt x="272" y="224"/>
                    </a:lnTo>
                    <a:lnTo>
                      <a:pt x="272" y="224"/>
                    </a:lnTo>
                    <a:lnTo>
                      <a:pt x="272" y="225"/>
                    </a:lnTo>
                    <a:lnTo>
                      <a:pt x="272" y="226"/>
                    </a:lnTo>
                    <a:lnTo>
                      <a:pt x="272" y="226"/>
                    </a:lnTo>
                    <a:lnTo>
                      <a:pt x="272" y="227"/>
                    </a:lnTo>
                    <a:lnTo>
                      <a:pt x="272" y="227"/>
                    </a:lnTo>
                    <a:lnTo>
                      <a:pt x="272" y="228"/>
                    </a:lnTo>
                    <a:lnTo>
                      <a:pt x="271" y="228"/>
                    </a:lnTo>
                    <a:lnTo>
                      <a:pt x="270" y="228"/>
                    </a:lnTo>
                    <a:lnTo>
                      <a:pt x="269" y="228"/>
                    </a:lnTo>
                    <a:lnTo>
                      <a:pt x="269" y="227"/>
                    </a:lnTo>
                    <a:lnTo>
                      <a:pt x="268" y="227"/>
                    </a:lnTo>
                    <a:lnTo>
                      <a:pt x="268" y="226"/>
                    </a:lnTo>
                    <a:lnTo>
                      <a:pt x="267" y="226"/>
                    </a:lnTo>
                    <a:lnTo>
                      <a:pt x="266" y="225"/>
                    </a:lnTo>
                    <a:lnTo>
                      <a:pt x="265" y="222"/>
                    </a:lnTo>
                    <a:lnTo>
                      <a:pt x="265" y="222"/>
                    </a:lnTo>
                    <a:lnTo>
                      <a:pt x="263" y="222"/>
                    </a:lnTo>
                    <a:lnTo>
                      <a:pt x="262" y="222"/>
                    </a:lnTo>
                    <a:lnTo>
                      <a:pt x="260" y="221"/>
                    </a:lnTo>
                    <a:lnTo>
                      <a:pt x="259" y="219"/>
                    </a:lnTo>
                    <a:lnTo>
                      <a:pt x="258" y="218"/>
                    </a:lnTo>
                    <a:lnTo>
                      <a:pt x="257" y="217"/>
                    </a:lnTo>
                    <a:lnTo>
                      <a:pt x="256" y="217"/>
                    </a:lnTo>
                    <a:lnTo>
                      <a:pt x="255" y="218"/>
                    </a:lnTo>
                    <a:lnTo>
                      <a:pt x="254" y="219"/>
                    </a:lnTo>
                    <a:lnTo>
                      <a:pt x="254" y="220"/>
                    </a:lnTo>
                    <a:lnTo>
                      <a:pt x="253" y="221"/>
                    </a:lnTo>
                    <a:lnTo>
                      <a:pt x="251" y="221"/>
                    </a:lnTo>
                    <a:lnTo>
                      <a:pt x="251" y="220"/>
                    </a:lnTo>
                    <a:lnTo>
                      <a:pt x="251" y="219"/>
                    </a:lnTo>
                    <a:lnTo>
                      <a:pt x="251" y="219"/>
                    </a:lnTo>
                    <a:lnTo>
                      <a:pt x="250" y="218"/>
                    </a:lnTo>
                    <a:lnTo>
                      <a:pt x="249" y="218"/>
                    </a:lnTo>
                    <a:lnTo>
                      <a:pt x="247" y="219"/>
                    </a:lnTo>
                    <a:lnTo>
                      <a:pt x="247" y="219"/>
                    </a:lnTo>
                    <a:lnTo>
                      <a:pt x="246" y="219"/>
                    </a:lnTo>
                    <a:lnTo>
                      <a:pt x="245" y="218"/>
                    </a:lnTo>
                    <a:lnTo>
                      <a:pt x="244" y="217"/>
                    </a:lnTo>
                    <a:lnTo>
                      <a:pt x="243" y="216"/>
                    </a:lnTo>
                    <a:lnTo>
                      <a:pt x="243" y="215"/>
                    </a:lnTo>
                    <a:lnTo>
                      <a:pt x="243" y="214"/>
                    </a:lnTo>
                    <a:lnTo>
                      <a:pt x="241" y="214"/>
                    </a:lnTo>
                    <a:lnTo>
                      <a:pt x="240" y="214"/>
                    </a:lnTo>
                    <a:lnTo>
                      <a:pt x="238" y="213"/>
                    </a:lnTo>
                    <a:lnTo>
                      <a:pt x="237" y="213"/>
                    </a:lnTo>
                    <a:lnTo>
                      <a:pt x="237" y="212"/>
                    </a:lnTo>
                    <a:lnTo>
                      <a:pt x="237" y="212"/>
                    </a:lnTo>
                    <a:lnTo>
                      <a:pt x="236" y="211"/>
                    </a:lnTo>
                    <a:lnTo>
                      <a:pt x="236" y="210"/>
                    </a:lnTo>
                    <a:lnTo>
                      <a:pt x="234" y="209"/>
                    </a:lnTo>
                    <a:lnTo>
                      <a:pt x="233" y="209"/>
                    </a:lnTo>
                    <a:lnTo>
                      <a:pt x="230" y="209"/>
                    </a:lnTo>
                    <a:lnTo>
                      <a:pt x="230" y="208"/>
                    </a:lnTo>
                    <a:lnTo>
                      <a:pt x="228" y="208"/>
                    </a:lnTo>
                    <a:lnTo>
                      <a:pt x="227" y="208"/>
                    </a:lnTo>
                    <a:lnTo>
                      <a:pt x="225" y="208"/>
                    </a:lnTo>
                    <a:lnTo>
                      <a:pt x="224" y="208"/>
                    </a:lnTo>
                    <a:lnTo>
                      <a:pt x="223" y="209"/>
                    </a:lnTo>
                    <a:lnTo>
                      <a:pt x="223" y="209"/>
                    </a:lnTo>
                    <a:lnTo>
                      <a:pt x="222" y="210"/>
                    </a:lnTo>
                    <a:lnTo>
                      <a:pt x="220" y="211"/>
                    </a:lnTo>
                    <a:lnTo>
                      <a:pt x="220" y="211"/>
                    </a:lnTo>
                    <a:lnTo>
                      <a:pt x="219" y="210"/>
                    </a:lnTo>
                    <a:lnTo>
                      <a:pt x="218" y="209"/>
                    </a:lnTo>
                    <a:lnTo>
                      <a:pt x="218" y="209"/>
                    </a:lnTo>
                    <a:lnTo>
                      <a:pt x="217" y="209"/>
                    </a:lnTo>
                    <a:lnTo>
                      <a:pt x="217" y="208"/>
                    </a:lnTo>
                    <a:lnTo>
                      <a:pt x="216" y="207"/>
                    </a:lnTo>
                    <a:lnTo>
                      <a:pt x="216" y="206"/>
                    </a:lnTo>
                    <a:lnTo>
                      <a:pt x="216" y="205"/>
                    </a:lnTo>
                    <a:lnTo>
                      <a:pt x="214" y="205"/>
                    </a:lnTo>
                    <a:lnTo>
                      <a:pt x="213" y="204"/>
                    </a:lnTo>
                    <a:lnTo>
                      <a:pt x="212" y="204"/>
                    </a:lnTo>
                    <a:lnTo>
                      <a:pt x="211" y="204"/>
                    </a:lnTo>
                    <a:lnTo>
                      <a:pt x="210" y="204"/>
                    </a:lnTo>
                    <a:lnTo>
                      <a:pt x="210" y="205"/>
                    </a:lnTo>
                    <a:lnTo>
                      <a:pt x="209" y="205"/>
                    </a:lnTo>
                    <a:lnTo>
                      <a:pt x="208" y="206"/>
                    </a:lnTo>
                    <a:lnTo>
                      <a:pt x="207" y="207"/>
                    </a:lnTo>
                    <a:lnTo>
                      <a:pt x="206" y="207"/>
                    </a:lnTo>
                    <a:lnTo>
                      <a:pt x="206" y="208"/>
                    </a:lnTo>
                    <a:lnTo>
                      <a:pt x="206" y="209"/>
                    </a:lnTo>
                    <a:lnTo>
                      <a:pt x="205" y="211"/>
                    </a:lnTo>
                    <a:lnTo>
                      <a:pt x="204" y="211"/>
                    </a:lnTo>
                    <a:lnTo>
                      <a:pt x="203" y="211"/>
                    </a:lnTo>
                    <a:lnTo>
                      <a:pt x="202" y="209"/>
                    </a:lnTo>
                    <a:lnTo>
                      <a:pt x="201" y="209"/>
                    </a:lnTo>
                    <a:lnTo>
                      <a:pt x="199" y="209"/>
                    </a:lnTo>
                    <a:lnTo>
                      <a:pt x="199" y="209"/>
                    </a:lnTo>
                    <a:lnTo>
                      <a:pt x="198" y="210"/>
                    </a:lnTo>
                    <a:lnTo>
                      <a:pt x="197" y="210"/>
                    </a:lnTo>
                    <a:lnTo>
                      <a:pt x="196" y="211"/>
                    </a:lnTo>
                    <a:lnTo>
                      <a:pt x="196" y="212"/>
                    </a:lnTo>
                    <a:lnTo>
                      <a:pt x="195" y="212"/>
                    </a:lnTo>
                    <a:lnTo>
                      <a:pt x="194" y="212"/>
                    </a:lnTo>
                    <a:lnTo>
                      <a:pt x="193" y="212"/>
                    </a:lnTo>
                    <a:lnTo>
                      <a:pt x="192" y="211"/>
                    </a:lnTo>
                    <a:lnTo>
                      <a:pt x="192" y="209"/>
                    </a:lnTo>
                    <a:lnTo>
                      <a:pt x="191" y="209"/>
                    </a:lnTo>
                    <a:lnTo>
                      <a:pt x="190" y="209"/>
                    </a:lnTo>
                    <a:lnTo>
                      <a:pt x="191" y="207"/>
                    </a:lnTo>
                    <a:lnTo>
                      <a:pt x="191" y="206"/>
                    </a:lnTo>
                    <a:lnTo>
                      <a:pt x="190" y="205"/>
                    </a:lnTo>
                    <a:lnTo>
                      <a:pt x="190" y="205"/>
                    </a:lnTo>
                    <a:lnTo>
                      <a:pt x="189" y="204"/>
                    </a:lnTo>
                    <a:lnTo>
                      <a:pt x="189" y="205"/>
                    </a:lnTo>
                    <a:lnTo>
                      <a:pt x="188" y="205"/>
                    </a:lnTo>
                    <a:lnTo>
                      <a:pt x="187" y="205"/>
                    </a:lnTo>
                    <a:lnTo>
                      <a:pt x="186" y="204"/>
                    </a:lnTo>
                    <a:lnTo>
                      <a:pt x="186" y="204"/>
                    </a:lnTo>
                    <a:lnTo>
                      <a:pt x="184" y="202"/>
                    </a:lnTo>
                    <a:lnTo>
                      <a:pt x="183" y="202"/>
                    </a:lnTo>
                    <a:lnTo>
                      <a:pt x="182" y="202"/>
                    </a:lnTo>
                    <a:lnTo>
                      <a:pt x="182" y="202"/>
                    </a:lnTo>
                    <a:lnTo>
                      <a:pt x="181" y="203"/>
                    </a:lnTo>
                    <a:lnTo>
                      <a:pt x="180" y="203"/>
                    </a:lnTo>
                    <a:lnTo>
                      <a:pt x="179" y="204"/>
                    </a:lnTo>
                    <a:lnTo>
                      <a:pt x="179" y="204"/>
                    </a:lnTo>
                    <a:lnTo>
                      <a:pt x="178" y="205"/>
                    </a:lnTo>
                    <a:lnTo>
                      <a:pt x="177" y="205"/>
                    </a:lnTo>
                    <a:lnTo>
                      <a:pt x="175" y="206"/>
                    </a:lnTo>
                    <a:lnTo>
                      <a:pt x="175" y="206"/>
                    </a:lnTo>
                    <a:lnTo>
                      <a:pt x="174" y="206"/>
                    </a:lnTo>
                    <a:lnTo>
                      <a:pt x="173" y="207"/>
                    </a:lnTo>
                    <a:lnTo>
                      <a:pt x="173" y="208"/>
                    </a:lnTo>
                    <a:lnTo>
                      <a:pt x="172" y="209"/>
                    </a:lnTo>
                    <a:lnTo>
                      <a:pt x="172" y="210"/>
                    </a:lnTo>
                    <a:lnTo>
                      <a:pt x="172" y="211"/>
                    </a:lnTo>
                    <a:lnTo>
                      <a:pt x="172" y="212"/>
                    </a:lnTo>
                    <a:lnTo>
                      <a:pt x="170" y="212"/>
                    </a:lnTo>
                    <a:lnTo>
                      <a:pt x="169" y="213"/>
                    </a:lnTo>
                    <a:lnTo>
                      <a:pt x="168" y="213"/>
                    </a:lnTo>
                    <a:lnTo>
                      <a:pt x="168" y="214"/>
                    </a:lnTo>
                    <a:lnTo>
                      <a:pt x="168" y="214"/>
                    </a:lnTo>
                    <a:lnTo>
                      <a:pt x="167" y="214"/>
                    </a:lnTo>
                    <a:lnTo>
                      <a:pt x="166" y="214"/>
                    </a:lnTo>
                    <a:lnTo>
                      <a:pt x="165" y="213"/>
                    </a:lnTo>
                    <a:lnTo>
                      <a:pt x="165" y="212"/>
                    </a:lnTo>
                    <a:lnTo>
                      <a:pt x="165" y="210"/>
                    </a:lnTo>
                    <a:lnTo>
                      <a:pt x="165" y="209"/>
                    </a:lnTo>
                    <a:lnTo>
                      <a:pt x="164" y="209"/>
                    </a:lnTo>
                    <a:lnTo>
                      <a:pt x="163" y="209"/>
                    </a:lnTo>
                    <a:lnTo>
                      <a:pt x="162" y="209"/>
                    </a:lnTo>
                    <a:lnTo>
                      <a:pt x="161" y="208"/>
                    </a:lnTo>
                    <a:lnTo>
                      <a:pt x="161" y="207"/>
                    </a:lnTo>
                    <a:lnTo>
                      <a:pt x="160" y="207"/>
                    </a:lnTo>
                    <a:lnTo>
                      <a:pt x="159" y="206"/>
                    </a:lnTo>
                    <a:lnTo>
                      <a:pt x="158" y="206"/>
                    </a:lnTo>
                    <a:lnTo>
                      <a:pt x="158" y="207"/>
                    </a:lnTo>
                    <a:lnTo>
                      <a:pt x="157" y="208"/>
                    </a:lnTo>
                    <a:lnTo>
                      <a:pt x="155" y="209"/>
                    </a:lnTo>
                    <a:lnTo>
                      <a:pt x="155" y="210"/>
                    </a:lnTo>
                    <a:lnTo>
                      <a:pt x="154" y="211"/>
                    </a:lnTo>
                    <a:lnTo>
                      <a:pt x="152" y="211"/>
                    </a:lnTo>
                    <a:lnTo>
                      <a:pt x="151" y="211"/>
                    </a:lnTo>
                    <a:lnTo>
                      <a:pt x="151" y="209"/>
                    </a:lnTo>
                    <a:lnTo>
                      <a:pt x="150" y="208"/>
                    </a:lnTo>
                    <a:lnTo>
                      <a:pt x="150" y="207"/>
                    </a:lnTo>
                    <a:lnTo>
                      <a:pt x="149" y="207"/>
                    </a:lnTo>
                    <a:lnTo>
                      <a:pt x="148" y="208"/>
                    </a:lnTo>
                    <a:lnTo>
                      <a:pt x="148" y="207"/>
                    </a:lnTo>
                    <a:lnTo>
                      <a:pt x="146" y="209"/>
                    </a:lnTo>
                    <a:lnTo>
                      <a:pt x="145" y="209"/>
                    </a:lnTo>
                    <a:lnTo>
                      <a:pt x="144" y="209"/>
                    </a:lnTo>
                    <a:lnTo>
                      <a:pt x="144" y="209"/>
                    </a:lnTo>
                    <a:lnTo>
                      <a:pt x="142" y="209"/>
                    </a:lnTo>
                    <a:lnTo>
                      <a:pt x="141" y="209"/>
                    </a:lnTo>
                    <a:lnTo>
                      <a:pt x="141" y="209"/>
                    </a:lnTo>
                    <a:lnTo>
                      <a:pt x="141" y="208"/>
                    </a:lnTo>
                    <a:lnTo>
                      <a:pt x="141" y="208"/>
                    </a:lnTo>
                    <a:lnTo>
                      <a:pt x="139" y="208"/>
                    </a:lnTo>
                    <a:lnTo>
                      <a:pt x="138" y="207"/>
                    </a:lnTo>
                    <a:lnTo>
                      <a:pt x="137" y="206"/>
                    </a:lnTo>
                    <a:lnTo>
                      <a:pt x="137" y="206"/>
                    </a:lnTo>
                    <a:lnTo>
                      <a:pt x="137" y="207"/>
                    </a:lnTo>
                    <a:lnTo>
                      <a:pt x="136" y="207"/>
                    </a:lnTo>
                    <a:lnTo>
                      <a:pt x="135" y="209"/>
                    </a:lnTo>
                    <a:lnTo>
                      <a:pt x="135" y="209"/>
                    </a:lnTo>
                    <a:lnTo>
                      <a:pt x="135" y="210"/>
                    </a:lnTo>
                    <a:lnTo>
                      <a:pt x="136" y="211"/>
                    </a:lnTo>
                    <a:lnTo>
                      <a:pt x="136" y="212"/>
                    </a:lnTo>
                    <a:lnTo>
                      <a:pt x="135" y="213"/>
                    </a:lnTo>
                    <a:lnTo>
                      <a:pt x="134" y="213"/>
                    </a:lnTo>
                    <a:lnTo>
                      <a:pt x="134" y="213"/>
                    </a:lnTo>
                    <a:lnTo>
                      <a:pt x="131" y="212"/>
                    </a:lnTo>
                    <a:lnTo>
                      <a:pt x="130" y="212"/>
                    </a:lnTo>
                    <a:lnTo>
                      <a:pt x="130" y="212"/>
                    </a:lnTo>
                    <a:lnTo>
                      <a:pt x="129" y="212"/>
                    </a:lnTo>
                    <a:lnTo>
                      <a:pt x="128" y="212"/>
                    </a:lnTo>
                    <a:lnTo>
                      <a:pt x="127" y="213"/>
                    </a:lnTo>
                    <a:lnTo>
                      <a:pt x="126" y="212"/>
                    </a:lnTo>
                    <a:lnTo>
                      <a:pt x="125" y="212"/>
                    </a:lnTo>
                    <a:lnTo>
                      <a:pt x="125" y="211"/>
                    </a:lnTo>
                    <a:lnTo>
                      <a:pt x="126" y="209"/>
                    </a:lnTo>
                    <a:lnTo>
                      <a:pt x="125" y="209"/>
                    </a:lnTo>
                    <a:lnTo>
                      <a:pt x="125" y="208"/>
                    </a:lnTo>
                    <a:lnTo>
                      <a:pt x="124" y="207"/>
                    </a:lnTo>
                    <a:lnTo>
                      <a:pt x="124" y="206"/>
                    </a:lnTo>
                    <a:lnTo>
                      <a:pt x="124" y="207"/>
                    </a:lnTo>
                    <a:lnTo>
                      <a:pt x="124" y="208"/>
                    </a:lnTo>
                    <a:lnTo>
                      <a:pt x="124" y="208"/>
                    </a:lnTo>
                    <a:lnTo>
                      <a:pt x="124" y="209"/>
                    </a:lnTo>
                    <a:lnTo>
                      <a:pt x="124" y="209"/>
                    </a:lnTo>
                    <a:lnTo>
                      <a:pt x="122" y="209"/>
                    </a:lnTo>
                    <a:lnTo>
                      <a:pt x="120" y="208"/>
                    </a:lnTo>
                    <a:lnTo>
                      <a:pt x="120" y="207"/>
                    </a:lnTo>
                    <a:lnTo>
                      <a:pt x="119" y="207"/>
                    </a:lnTo>
                    <a:lnTo>
                      <a:pt x="118" y="206"/>
                    </a:lnTo>
                    <a:lnTo>
                      <a:pt x="117" y="205"/>
                    </a:lnTo>
                    <a:lnTo>
                      <a:pt x="117" y="204"/>
                    </a:lnTo>
                    <a:lnTo>
                      <a:pt x="116" y="205"/>
                    </a:lnTo>
                    <a:lnTo>
                      <a:pt x="115" y="205"/>
                    </a:lnTo>
                    <a:lnTo>
                      <a:pt x="114" y="205"/>
                    </a:lnTo>
                    <a:lnTo>
                      <a:pt x="113" y="205"/>
                    </a:lnTo>
                    <a:lnTo>
                      <a:pt x="113" y="205"/>
                    </a:lnTo>
                    <a:lnTo>
                      <a:pt x="112" y="205"/>
                    </a:lnTo>
                    <a:lnTo>
                      <a:pt x="111" y="205"/>
                    </a:lnTo>
                    <a:lnTo>
                      <a:pt x="110" y="205"/>
                    </a:lnTo>
                    <a:lnTo>
                      <a:pt x="111" y="205"/>
                    </a:lnTo>
                    <a:lnTo>
                      <a:pt x="111" y="204"/>
                    </a:lnTo>
                    <a:lnTo>
                      <a:pt x="110" y="204"/>
                    </a:lnTo>
                    <a:lnTo>
                      <a:pt x="110" y="203"/>
                    </a:lnTo>
                    <a:lnTo>
                      <a:pt x="110" y="202"/>
                    </a:lnTo>
                    <a:lnTo>
                      <a:pt x="110" y="201"/>
                    </a:lnTo>
                    <a:lnTo>
                      <a:pt x="109" y="200"/>
                    </a:lnTo>
                    <a:lnTo>
                      <a:pt x="108" y="200"/>
                    </a:lnTo>
                    <a:lnTo>
                      <a:pt x="106" y="201"/>
                    </a:lnTo>
                    <a:lnTo>
                      <a:pt x="106" y="201"/>
                    </a:lnTo>
                    <a:lnTo>
                      <a:pt x="104" y="202"/>
                    </a:lnTo>
                    <a:lnTo>
                      <a:pt x="103" y="202"/>
                    </a:lnTo>
                    <a:lnTo>
                      <a:pt x="102" y="201"/>
                    </a:lnTo>
                    <a:lnTo>
                      <a:pt x="101" y="200"/>
                    </a:lnTo>
                    <a:lnTo>
                      <a:pt x="100" y="198"/>
                    </a:lnTo>
                    <a:lnTo>
                      <a:pt x="100" y="198"/>
                    </a:lnTo>
                    <a:lnTo>
                      <a:pt x="99" y="198"/>
                    </a:lnTo>
                    <a:lnTo>
                      <a:pt x="99" y="198"/>
                    </a:lnTo>
                    <a:lnTo>
                      <a:pt x="98" y="198"/>
                    </a:lnTo>
                    <a:lnTo>
                      <a:pt x="97" y="199"/>
                    </a:lnTo>
                    <a:lnTo>
                      <a:pt x="96" y="199"/>
                    </a:lnTo>
                    <a:lnTo>
                      <a:pt x="94" y="200"/>
                    </a:lnTo>
                    <a:lnTo>
                      <a:pt x="92" y="199"/>
                    </a:lnTo>
                    <a:lnTo>
                      <a:pt x="92" y="198"/>
                    </a:lnTo>
                    <a:lnTo>
                      <a:pt x="91" y="198"/>
                    </a:lnTo>
                    <a:lnTo>
                      <a:pt x="92" y="197"/>
                    </a:lnTo>
                    <a:lnTo>
                      <a:pt x="92" y="196"/>
                    </a:lnTo>
                    <a:lnTo>
                      <a:pt x="91" y="196"/>
                    </a:lnTo>
                    <a:lnTo>
                      <a:pt x="90" y="195"/>
                    </a:lnTo>
                    <a:lnTo>
                      <a:pt x="89" y="195"/>
                    </a:lnTo>
                    <a:lnTo>
                      <a:pt x="89" y="195"/>
                    </a:lnTo>
                    <a:lnTo>
                      <a:pt x="88" y="195"/>
                    </a:lnTo>
                    <a:lnTo>
                      <a:pt x="86" y="195"/>
                    </a:lnTo>
                    <a:lnTo>
                      <a:pt x="86" y="195"/>
                    </a:lnTo>
                    <a:lnTo>
                      <a:pt x="85" y="195"/>
                    </a:lnTo>
                    <a:lnTo>
                      <a:pt x="84" y="196"/>
                    </a:lnTo>
                    <a:lnTo>
                      <a:pt x="84" y="198"/>
                    </a:lnTo>
                    <a:lnTo>
                      <a:pt x="84" y="198"/>
                    </a:lnTo>
                    <a:lnTo>
                      <a:pt x="83" y="199"/>
                    </a:lnTo>
                    <a:lnTo>
                      <a:pt x="83" y="200"/>
                    </a:lnTo>
                    <a:lnTo>
                      <a:pt x="84" y="201"/>
                    </a:lnTo>
                    <a:lnTo>
                      <a:pt x="82" y="203"/>
                    </a:lnTo>
                    <a:lnTo>
                      <a:pt x="81" y="204"/>
                    </a:lnTo>
                    <a:lnTo>
                      <a:pt x="80" y="204"/>
                    </a:lnTo>
                    <a:lnTo>
                      <a:pt x="79" y="204"/>
                    </a:lnTo>
                    <a:lnTo>
                      <a:pt x="78" y="203"/>
                    </a:lnTo>
                    <a:lnTo>
                      <a:pt x="77" y="202"/>
                    </a:lnTo>
                    <a:lnTo>
                      <a:pt x="76" y="202"/>
                    </a:lnTo>
                    <a:lnTo>
                      <a:pt x="75" y="203"/>
                    </a:lnTo>
                    <a:lnTo>
                      <a:pt x="75" y="203"/>
                    </a:lnTo>
                    <a:lnTo>
                      <a:pt x="73" y="202"/>
                    </a:lnTo>
                    <a:lnTo>
                      <a:pt x="72" y="203"/>
                    </a:lnTo>
                    <a:lnTo>
                      <a:pt x="72" y="205"/>
                    </a:lnTo>
                    <a:lnTo>
                      <a:pt x="71" y="205"/>
                    </a:lnTo>
                    <a:lnTo>
                      <a:pt x="70" y="205"/>
                    </a:lnTo>
                    <a:lnTo>
                      <a:pt x="69" y="205"/>
                    </a:lnTo>
                    <a:lnTo>
                      <a:pt x="68" y="205"/>
                    </a:lnTo>
                    <a:lnTo>
                      <a:pt x="68" y="207"/>
                    </a:lnTo>
                    <a:lnTo>
                      <a:pt x="68" y="208"/>
                    </a:lnTo>
                    <a:lnTo>
                      <a:pt x="68" y="208"/>
                    </a:lnTo>
                    <a:lnTo>
                      <a:pt x="67" y="209"/>
                    </a:lnTo>
                    <a:lnTo>
                      <a:pt x="64" y="209"/>
                    </a:lnTo>
                    <a:lnTo>
                      <a:pt x="63" y="209"/>
                    </a:lnTo>
                    <a:lnTo>
                      <a:pt x="62" y="210"/>
                    </a:lnTo>
                    <a:lnTo>
                      <a:pt x="62" y="211"/>
                    </a:lnTo>
                    <a:lnTo>
                      <a:pt x="62" y="211"/>
                    </a:lnTo>
                    <a:lnTo>
                      <a:pt x="62" y="212"/>
                    </a:lnTo>
                    <a:lnTo>
                      <a:pt x="61" y="212"/>
                    </a:lnTo>
                    <a:lnTo>
                      <a:pt x="62" y="212"/>
                    </a:lnTo>
                    <a:lnTo>
                      <a:pt x="63" y="212"/>
                    </a:lnTo>
                    <a:lnTo>
                      <a:pt x="63" y="213"/>
                    </a:lnTo>
                    <a:lnTo>
                      <a:pt x="62" y="214"/>
                    </a:lnTo>
                    <a:lnTo>
                      <a:pt x="62" y="214"/>
                    </a:lnTo>
                    <a:lnTo>
                      <a:pt x="60" y="214"/>
                    </a:lnTo>
                    <a:lnTo>
                      <a:pt x="58" y="213"/>
                    </a:lnTo>
                    <a:lnTo>
                      <a:pt x="58" y="212"/>
                    </a:lnTo>
                    <a:lnTo>
                      <a:pt x="58" y="212"/>
                    </a:lnTo>
                    <a:lnTo>
                      <a:pt x="58" y="211"/>
                    </a:lnTo>
                    <a:lnTo>
                      <a:pt x="58" y="210"/>
                    </a:lnTo>
                    <a:lnTo>
                      <a:pt x="55" y="209"/>
                    </a:lnTo>
                    <a:lnTo>
                      <a:pt x="55" y="209"/>
                    </a:lnTo>
                    <a:lnTo>
                      <a:pt x="55" y="209"/>
                    </a:lnTo>
                    <a:lnTo>
                      <a:pt x="53" y="210"/>
                    </a:lnTo>
                    <a:lnTo>
                      <a:pt x="52" y="210"/>
                    </a:lnTo>
                    <a:lnTo>
                      <a:pt x="51" y="210"/>
                    </a:lnTo>
                    <a:lnTo>
                      <a:pt x="51" y="211"/>
                    </a:lnTo>
                    <a:lnTo>
                      <a:pt x="49" y="212"/>
                    </a:lnTo>
                    <a:lnTo>
                      <a:pt x="48" y="212"/>
                    </a:lnTo>
                    <a:lnTo>
                      <a:pt x="48" y="212"/>
                    </a:lnTo>
                    <a:lnTo>
                      <a:pt x="47" y="212"/>
                    </a:lnTo>
                    <a:lnTo>
                      <a:pt x="46" y="213"/>
                    </a:lnTo>
                    <a:lnTo>
                      <a:pt x="45" y="212"/>
                    </a:lnTo>
                    <a:lnTo>
                      <a:pt x="44" y="212"/>
                    </a:lnTo>
                    <a:lnTo>
                      <a:pt x="44" y="213"/>
                    </a:lnTo>
                    <a:lnTo>
                      <a:pt x="43" y="213"/>
                    </a:lnTo>
                    <a:lnTo>
                      <a:pt x="43" y="214"/>
                    </a:lnTo>
                    <a:lnTo>
                      <a:pt x="42" y="214"/>
                    </a:lnTo>
                    <a:lnTo>
                      <a:pt x="41" y="215"/>
                    </a:lnTo>
                    <a:lnTo>
                      <a:pt x="41" y="215"/>
                    </a:lnTo>
                    <a:lnTo>
                      <a:pt x="40" y="215"/>
                    </a:lnTo>
                    <a:lnTo>
                      <a:pt x="38" y="216"/>
                    </a:lnTo>
                    <a:lnTo>
                      <a:pt x="37" y="216"/>
                    </a:lnTo>
                    <a:lnTo>
                      <a:pt x="37" y="216"/>
                    </a:lnTo>
                    <a:lnTo>
                      <a:pt x="37" y="216"/>
                    </a:lnTo>
                    <a:lnTo>
                      <a:pt x="36" y="215"/>
                    </a:lnTo>
                    <a:lnTo>
                      <a:pt x="35" y="215"/>
                    </a:lnTo>
                    <a:lnTo>
                      <a:pt x="33" y="215"/>
                    </a:lnTo>
                    <a:lnTo>
                      <a:pt x="32" y="215"/>
                    </a:lnTo>
                    <a:lnTo>
                      <a:pt x="31" y="215"/>
                    </a:lnTo>
                    <a:lnTo>
                      <a:pt x="31" y="215"/>
                    </a:lnTo>
                    <a:lnTo>
                      <a:pt x="31" y="216"/>
                    </a:lnTo>
                    <a:lnTo>
                      <a:pt x="31" y="216"/>
                    </a:lnTo>
                    <a:lnTo>
                      <a:pt x="30" y="218"/>
                    </a:lnTo>
                    <a:lnTo>
                      <a:pt x="29" y="218"/>
                    </a:lnTo>
                    <a:lnTo>
                      <a:pt x="29" y="217"/>
                    </a:lnTo>
                    <a:lnTo>
                      <a:pt x="28" y="217"/>
                    </a:lnTo>
                    <a:lnTo>
                      <a:pt x="27" y="218"/>
                    </a:lnTo>
                    <a:lnTo>
                      <a:pt x="26" y="219"/>
                    </a:lnTo>
                    <a:lnTo>
                      <a:pt x="24" y="218"/>
                    </a:lnTo>
                    <a:lnTo>
                      <a:pt x="24" y="217"/>
                    </a:lnTo>
                    <a:lnTo>
                      <a:pt x="23" y="217"/>
                    </a:lnTo>
                    <a:lnTo>
                      <a:pt x="22" y="217"/>
                    </a:lnTo>
                    <a:lnTo>
                      <a:pt x="20" y="216"/>
                    </a:lnTo>
                    <a:lnTo>
                      <a:pt x="19" y="215"/>
                    </a:lnTo>
                    <a:lnTo>
                      <a:pt x="18" y="214"/>
                    </a:lnTo>
                    <a:lnTo>
                      <a:pt x="18" y="213"/>
                    </a:lnTo>
                    <a:lnTo>
                      <a:pt x="18" y="212"/>
                    </a:lnTo>
                    <a:lnTo>
                      <a:pt x="19" y="212"/>
                    </a:lnTo>
                    <a:lnTo>
                      <a:pt x="20" y="212"/>
                    </a:lnTo>
                    <a:lnTo>
                      <a:pt x="21" y="212"/>
                    </a:lnTo>
                    <a:lnTo>
                      <a:pt x="21" y="211"/>
                    </a:lnTo>
                    <a:lnTo>
                      <a:pt x="20" y="210"/>
                    </a:lnTo>
                    <a:lnTo>
                      <a:pt x="20" y="209"/>
                    </a:lnTo>
                    <a:lnTo>
                      <a:pt x="19" y="209"/>
                    </a:lnTo>
                    <a:lnTo>
                      <a:pt x="18" y="210"/>
                    </a:lnTo>
                    <a:lnTo>
                      <a:pt x="17" y="211"/>
                    </a:lnTo>
                    <a:lnTo>
                      <a:pt x="17" y="211"/>
                    </a:lnTo>
                    <a:lnTo>
                      <a:pt x="15" y="212"/>
                    </a:lnTo>
                    <a:lnTo>
                      <a:pt x="14" y="212"/>
                    </a:lnTo>
                    <a:lnTo>
                      <a:pt x="13" y="212"/>
                    </a:lnTo>
                    <a:lnTo>
                      <a:pt x="13" y="211"/>
                    </a:lnTo>
                    <a:lnTo>
                      <a:pt x="13" y="210"/>
                    </a:lnTo>
                    <a:lnTo>
                      <a:pt x="12" y="209"/>
                    </a:lnTo>
                    <a:lnTo>
                      <a:pt x="11" y="208"/>
                    </a:lnTo>
                    <a:lnTo>
                      <a:pt x="10" y="208"/>
                    </a:lnTo>
                    <a:lnTo>
                      <a:pt x="10" y="207"/>
                    </a:lnTo>
                    <a:lnTo>
                      <a:pt x="9" y="206"/>
                    </a:lnTo>
                    <a:lnTo>
                      <a:pt x="9" y="205"/>
                    </a:lnTo>
                    <a:lnTo>
                      <a:pt x="8" y="205"/>
                    </a:lnTo>
                    <a:lnTo>
                      <a:pt x="7" y="205"/>
                    </a:lnTo>
                    <a:lnTo>
                      <a:pt x="7" y="203"/>
                    </a:lnTo>
                    <a:lnTo>
                      <a:pt x="7" y="202"/>
                    </a:lnTo>
                    <a:lnTo>
                      <a:pt x="8" y="202"/>
                    </a:lnTo>
                    <a:lnTo>
                      <a:pt x="8" y="201"/>
                    </a:lnTo>
                    <a:lnTo>
                      <a:pt x="8" y="200"/>
                    </a:lnTo>
                    <a:lnTo>
                      <a:pt x="9" y="200"/>
                    </a:lnTo>
                    <a:lnTo>
                      <a:pt x="10" y="201"/>
                    </a:lnTo>
                    <a:lnTo>
                      <a:pt x="10" y="200"/>
                    </a:lnTo>
                    <a:lnTo>
                      <a:pt x="10" y="199"/>
                    </a:lnTo>
                    <a:lnTo>
                      <a:pt x="10" y="198"/>
                    </a:lnTo>
                    <a:lnTo>
                      <a:pt x="10" y="198"/>
                    </a:lnTo>
                    <a:lnTo>
                      <a:pt x="11" y="198"/>
                    </a:lnTo>
                    <a:lnTo>
                      <a:pt x="12" y="199"/>
                    </a:lnTo>
                    <a:lnTo>
                      <a:pt x="13" y="198"/>
                    </a:lnTo>
                    <a:lnTo>
                      <a:pt x="12" y="198"/>
                    </a:lnTo>
                    <a:lnTo>
                      <a:pt x="13" y="198"/>
                    </a:lnTo>
                    <a:lnTo>
                      <a:pt x="13" y="198"/>
                    </a:lnTo>
                    <a:lnTo>
                      <a:pt x="13" y="199"/>
                    </a:lnTo>
                    <a:lnTo>
                      <a:pt x="14" y="199"/>
                    </a:lnTo>
                    <a:lnTo>
                      <a:pt x="14" y="198"/>
                    </a:lnTo>
                    <a:lnTo>
                      <a:pt x="13" y="198"/>
                    </a:lnTo>
                    <a:lnTo>
                      <a:pt x="14" y="197"/>
                    </a:lnTo>
                    <a:lnTo>
                      <a:pt x="15" y="197"/>
                    </a:lnTo>
                    <a:lnTo>
                      <a:pt x="15" y="196"/>
                    </a:lnTo>
                    <a:lnTo>
                      <a:pt x="15" y="195"/>
                    </a:lnTo>
                    <a:lnTo>
                      <a:pt x="15" y="195"/>
                    </a:lnTo>
                    <a:lnTo>
                      <a:pt x="16" y="195"/>
                    </a:lnTo>
                    <a:lnTo>
                      <a:pt x="16" y="194"/>
                    </a:lnTo>
                    <a:lnTo>
                      <a:pt x="15" y="194"/>
                    </a:lnTo>
                    <a:lnTo>
                      <a:pt x="13" y="194"/>
                    </a:lnTo>
                    <a:lnTo>
                      <a:pt x="13" y="193"/>
                    </a:lnTo>
                    <a:lnTo>
                      <a:pt x="12" y="193"/>
                    </a:lnTo>
                    <a:lnTo>
                      <a:pt x="12" y="191"/>
                    </a:lnTo>
                    <a:lnTo>
                      <a:pt x="13" y="191"/>
                    </a:lnTo>
                    <a:lnTo>
                      <a:pt x="13" y="191"/>
                    </a:lnTo>
                    <a:lnTo>
                      <a:pt x="13" y="190"/>
                    </a:lnTo>
                    <a:lnTo>
                      <a:pt x="13" y="188"/>
                    </a:lnTo>
                    <a:lnTo>
                      <a:pt x="12" y="188"/>
                    </a:lnTo>
                    <a:lnTo>
                      <a:pt x="13" y="188"/>
                    </a:lnTo>
                    <a:lnTo>
                      <a:pt x="13" y="188"/>
                    </a:lnTo>
                    <a:lnTo>
                      <a:pt x="14" y="187"/>
                    </a:lnTo>
                    <a:lnTo>
                      <a:pt x="14" y="186"/>
                    </a:lnTo>
                    <a:lnTo>
                      <a:pt x="13" y="185"/>
                    </a:lnTo>
                    <a:lnTo>
                      <a:pt x="13" y="185"/>
                    </a:lnTo>
                    <a:lnTo>
                      <a:pt x="13" y="185"/>
                    </a:lnTo>
                    <a:lnTo>
                      <a:pt x="11" y="185"/>
                    </a:lnTo>
                    <a:lnTo>
                      <a:pt x="11" y="184"/>
                    </a:lnTo>
                    <a:lnTo>
                      <a:pt x="11" y="183"/>
                    </a:lnTo>
                    <a:lnTo>
                      <a:pt x="11" y="182"/>
                    </a:lnTo>
                    <a:lnTo>
                      <a:pt x="10" y="182"/>
                    </a:lnTo>
                    <a:lnTo>
                      <a:pt x="10" y="182"/>
                    </a:lnTo>
                    <a:lnTo>
                      <a:pt x="9" y="182"/>
                    </a:lnTo>
                    <a:lnTo>
                      <a:pt x="10" y="181"/>
                    </a:lnTo>
                    <a:lnTo>
                      <a:pt x="10" y="181"/>
                    </a:lnTo>
                    <a:lnTo>
                      <a:pt x="10" y="180"/>
                    </a:lnTo>
                    <a:lnTo>
                      <a:pt x="9" y="181"/>
                    </a:lnTo>
                    <a:lnTo>
                      <a:pt x="9" y="180"/>
                    </a:lnTo>
                    <a:lnTo>
                      <a:pt x="10" y="179"/>
                    </a:lnTo>
                    <a:lnTo>
                      <a:pt x="11" y="179"/>
                    </a:lnTo>
                    <a:lnTo>
                      <a:pt x="12" y="179"/>
                    </a:lnTo>
                    <a:lnTo>
                      <a:pt x="12" y="178"/>
                    </a:lnTo>
                    <a:lnTo>
                      <a:pt x="13" y="178"/>
                    </a:lnTo>
                    <a:lnTo>
                      <a:pt x="13" y="175"/>
                    </a:lnTo>
                    <a:lnTo>
                      <a:pt x="13" y="174"/>
                    </a:lnTo>
                    <a:lnTo>
                      <a:pt x="13" y="172"/>
                    </a:lnTo>
                    <a:lnTo>
                      <a:pt x="13" y="172"/>
                    </a:lnTo>
                    <a:lnTo>
                      <a:pt x="12" y="172"/>
                    </a:lnTo>
                    <a:lnTo>
                      <a:pt x="12" y="171"/>
                    </a:lnTo>
                    <a:lnTo>
                      <a:pt x="13" y="171"/>
                    </a:lnTo>
                    <a:lnTo>
                      <a:pt x="13" y="171"/>
                    </a:lnTo>
                    <a:lnTo>
                      <a:pt x="10" y="169"/>
                    </a:lnTo>
                    <a:lnTo>
                      <a:pt x="10" y="168"/>
                    </a:lnTo>
                    <a:lnTo>
                      <a:pt x="10" y="167"/>
                    </a:lnTo>
                    <a:lnTo>
                      <a:pt x="10" y="165"/>
                    </a:lnTo>
                    <a:lnTo>
                      <a:pt x="10" y="165"/>
                    </a:lnTo>
                    <a:lnTo>
                      <a:pt x="9" y="164"/>
                    </a:lnTo>
                    <a:lnTo>
                      <a:pt x="9" y="164"/>
                    </a:lnTo>
                    <a:lnTo>
                      <a:pt x="10" y="164"/>
                    </a:lnTo>
                    <a:lnTo>
                      <a:pt x="10" y="164"/>
                    </a:lnTo>
                    <a:lnTo>
                      <a:pt x="10" y="163"/>
                    </a:lnTo>
                    <a:lnTo>
                      <a:pt x="11" y="163"/>
                    </a:lnTo>
                    <a:lnTo>
                      <a:pt x="10" y="161"/>
                    </a:lnTo>
                    <a:lnTo>
                      <a:pt x="9" y="161"/>
                    </a:lnTo>
                    <a:lnTo>
                      <a:pt x="8" y="160"/>
                    </a:lnTo>
                    <a:lnTo>
                      <a:pt x="7" y="161"/>
                    </a:lnTo>
                    <a:lnTo>
                      <a:pt x="7" y="160"/>
                    </a:lnTo>
                    <a:lnTo>
                      <a:pt x="6" y="159"/>
                    </a:lnTo>
                    <a:lnTo>
                      <a:pt x="4" y="159"/>
                    </a:lnTo>
                    <a:lnTo>
                      <a:pt x="3" y="159"/>
                    </a:lnTo>
                    <a:lnTo>
                      <a:pt x="3" y="159"/>
                    </a:lnTo>
                    <a:lnTo>
                      <a:pt x="2" y="159"/>
                    </a:lnTo>
                    <a:lnTo>
                      <a:pt x="1" y="159"/>
                    </a:lnTo>
                    <a:lnTo>
                      <a:pt x="0" y="158"/>
                    </a:lnTo>
                    <a:lnTo>
                      <a:pt x="0" y="156"/>
                    </a:lnTo>
                    <a:lnTo>
                      <a:pt x="0" y="156"/>
                    </a:lnTo>
                    <a:lnTo>
                      <a:pt x="1" y="156"/>
                    </a:lnTo>
                    <a:lnTo>
                      <a:pt x="2" y="156"/>
                    </a:lnTo>
                    <a:lnTo>
                      <a:pt x="3" y="155"/>
                    </a:lnTo>
                    <a:lnTo>
                      <a:pt x="2" y="155"/>
                    </a:lnTo>
                    <a:lnTo>
                      <a:pt x="1" y="155"/>
                    </a:lnTo>
                    <a:lnTo>
                      <a:pt x="0" y="154"/>
                    </a:lnTo>
                    <a:lnTo>
                      <a:pt x="0" y="154"/>
                    </a:lnTo>
                    <a:lnTo>
                      <a:pt x="0" y="153"/>
                    </a:lnTo>
                    <a:lnTo>
                      <a:pt x="1" y="153"/>
                    </a:lnTo>
                    <a:lnTo>
                      <a:pt x="1" y="151"/>
                    </a:lnTo>
                    <a:lnTo>
                      <a:pt x="1" y="150"/>
                    </a:lnTo>
                    <a:lnTo>
                      <a:pt x="1" y="150"/>
                    </a:lnTo>
                    <a:lnTo>
                      <a:pt x="2" y="150"/>
                    </a:lnTo>
                    <a:lnTo>
                      <a:pt x="2" y="149"/>
                    </a:lnTo>
                    <a:lnTo>
                      <a:pt x="3" y="149"/>
                    </a:lnTo>
                    <a:lnTo>
                      <a:pt x="3" y="149"/>
                    </a:lnTo>
                    <a:lnTo>
                      <a:pt x="4" y="148"/>
                    </a:lnTo>
                    <a:lnTo>
                      <a:pt x="5" y="148"/>
                    </a:lnTo>
                    <a:lnTo>
                      <a:pt x="5" y="147"/>
                    </a:lnTo>
                    <a:lnTo>
                      <a:pt x="4" y="147"/>
                    </a:lnTo>
                    <a:lnTo>
                      <a:pt x="4" y="147"/>
                    </a:lnTo>
                    <a:lnTo>
                      <a:pt x="4" y="146"/>
                    </a:lnTo>
                    <a:lnTo>
                      <a:pt x="5" y="146"/>
                    </a:lnTo>
                    <a:lnTo>
                      <a:pt x="6" y="145"/>
                    </a:lnTo>
                    <a:lnTo>
                      <a:pt x="6" y="144"/>
                    </a:lnTo>
                    <a:lnTo>
                      <a:pt x="5" y="144"/>
                    </a:lnTo>
                    <a:lnTo>
                      <a:pt x="4" y="145"/>
                    </a:lnTo>
                    <a:lnTo>
                      <a:pt x="3" y="144"/>
                    </a:lnTo>
                    <a:lnTo>
                      <a:pt x="4" y="143"/>
                    </a:lnTo>
                    <a:lnTo>
                      <a:pt x="4" y="143"/>
                    </a:lnTo>
                    <a:lnTo>
                      <a:pt x="5" y="143"/>
                    </a:lnTo>
                    <a:lnTo>
                      <a:pt x="6" y="143"/>
                    </a:lnTo>
                    <a:lnTo>
                      <a:pt x="6" y="142"/>
                    </a:lnTo>
                    <a:lnTo>
                      <a:pt x="5" y="141"/>
                    </a:lnTo>
                    <a:lnTo>
                      <a:pt x="5" y="140"/>
                    </a:lnTo>
                    <a:lnTo>
                      <a:pt x="5" y="140"/>
                    </a:lnTo>
                    <a:lnTo>
                      <a:pt x="5" y="139"/>
                    </a:lnTo>
                    <a:lnTo>
                      <a:pt x="6" y="138"/>
                    </a:lnTo>
                    <a:lnTo>
                      <a:pt x="7" y="138"/>
                    </a:lnTo>
                    <a:lnTo>
                      <a:pt x="8" y="138"/>
                    </a:lnTo>
                    <a:lnTo>
                      <a:pt x="9" y="137"/>
                    </a:lnTo>
                    <a:lnTo>
                      <a:pt x="9" y="136"/>
                    </a:lnTo>
                    <a:lnTo>
                      <a:pt x="9" y="136"/>
                    </a:lnTo>
                    <a:lnTo>
                      <a:pt x="8" y="136"/>
                    </a:lnTo>
                    <a:lnTo>
                      <a:pt x="8" y="135"/>
                    </a:lnTo>
                    <a:lnTo>
                      <a:pt x="8" y="134"/>
                    </a:lnTo>
                    <a:lnTo>
                      <a:pt x="7" y="134"/>
                    </a:lnTo>
                    <a:lnTo>
                      <a:pt x="6" y="133"/>
                    </a:lnTo>
                    <a:lnTo>
                      <a:pt x="7" y="133"/>
                    </a:lnTo>
                    <a:lnTo>
                      <a:pt x="9" y="133"/>
                    </a:lnTo>
                    <a:lnTo>
                      <a:pt x="8" y="132"/>
                    </a:lnTo>
                    <a:lnTo>
                      <a:pt x="8" y="131"/>
                    </a:lnTo>
                    <a:lnTo>
                      <a:pt x="10" y="129"/>
                    </a:lnTo>
                    <a:lnTo>
                      <a:pt x="9" y="129"/>
                    </a:lnTo>
                    <a:lnTo>
                      <a:pt x="10" y="128"/>
                    </a:lnTo>
                    <a:lnTo>
                      <a:pt x="9" y="127"/>
                    </a:lnTo>
                    <a:lnTo>
                      <a:pt x="9" y="126"/>
                    </a:lnTo>
                    <a:lnTo>
                      <a:pt x="10" y="126"/>
                    </a:lnTo>
                    <a:lnTo>
                      <a:pt x="10" y="126"/>
                    </a:lnTo>
                    <a:lnTo>
                      <a:pt x="10" y="125"/>
                    </a:lnTo>
                    <a:lnTo>
                      <a:pt x="9" y="124"/>
                    </a:lnTo>
                    <a:lnTo>
                      <a:pt x="10" y="124"/>
                    </a:lnTo>
                    <a:lnTo>
                      <a:pt x="10" y="123"/>
                    </a:lnTo>
                    <a:lnTo>
                      <a:pt x="10" y="123"/>
                    </a:lnTo>
                    <a:lnTo>
                      <a:pt x="10" y="122"/>
                    </a:lnTo>
                    <a:lnTo>
                      <a:pt x="9" y="123"/>
                    </a:lnTo>
                    <a:lnTo>
                      <a:pt x="8" y="123"/>
                    </a:lnTo>
                    <a:lnTo>
                      <a:pt x="7" y="122"/>
                    </a:lnTo>
                    <a:lnTo>
                      <a:pt x="8" y="121"/>
                    </a:lnTo>
                    <a:lnTo>
                      <a:pt x="8" y="120"/>
                    </a:lnTo>
                    <a:lnTo>
                      <a:pt x="9" y="119"/>
                    </a:lnTo>
                    <a:lnTo>
                      <a:pt x="9" y="119"/>
                    </a:lnTo>
                    <a:lnTo>
                      <a:pt x="9" y="118"/>
                    </a:lnTo>
                    <a:lnTo>
                      <a:pt x="9" y="117"/>
                    </a:lnTo>
                    <a:lnTo>
                      <a:pt x="9" y="115"/>
                    </a:lnTo>
                    <a:lnTo>
                      <a:pt x="9" y="113"/>
                    </a:lnTo>
                    <a:lnTo>
                      <a:pt x="8" y="114"/>
                    </a:lnTo>
                    <a:lnTo>
                      <a:pt x="7" y="112"/>
                    </a:lnTo>
                    <a:lnTo>
                      <a:pt x="6" y="112"/>
                    </a:lnTo>
                    <a:lnTo>
                      <a:pt x="6" y="112"/>
                    </a:lnTo>
                    <a:lnTo>
                      <a:pt x="6" y="112"/>
                    </a:lnTo>
                    <a:lnTo>
                      <a:pt x="6" y="111"/>
                    </a:lnTo>
                    <a:lnTo>
                      <a:pt x="5" y="110"/>
                    </a:lnTo>
                    <a:lnTo>
                      <a:pt x="5" y="109"/>
                    </a:lnTo>
                    <a:lnTo>
                      <a:pt x="4" y="109"/>
                    </a:lnTo>
                    <a:lnTo>
                      <a:pt x="4" y="108"/>
                    </a:lnTo>
                    <a:lnTo>
                      <a:pt x="4" y="107"/>
                    </a:lnTo>
                    <a:lnTo>
                      <a:pt x="4" y="10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46" name="Freeform 1004">
                <a:extLst>
                  <a:ext uri="{FF2B5EF4-FFF2-40B4-BE49-F238E27FC236}">
                    <a16:creationId xmlns:a16="http://schemas.microsoft.com/office/drawing/2014/main" id="{EFD533EC-644C-4324-A9C9-27E0A0DFFB43}"/>
                  </a:ext>
                </a:extLst>
              </p:cNvPr>
              <p:cNvSpPr>
                <a:spLocks/>
              </p:cNvSpPr>
              <p:nvPr/>
            </p:nvSpPr>
            <p:spPr bwMode="auto">
              <a:xfrm>
                <a:off x="5385" y="1772"/>
                <a:ext cx="245" cy="573"/>
              </a:xfrm>
              <a:custGeom>
                <a:avLst/>
                <a:gdLst>
                  <a:gd name="T0" fmla="*/ 241 w 245"/>
                  <a:gd name="T1" fmla="*/ 565 h 573"/>
                  <a:gd name="T2" fmla="*/ 239 w 245"/>
                  <a:gd name="T3" fmla="*/ 554 h 573"/>
                  <a:gd name="T4" fmla="*/ 231 w 245"/>
                  <a:gd name="T5" fmla="*/ 541 h 573"/>
                  <a:gd name="T6" fmla="*/ 226 w 245"/>
                  <a:gd name="T7" fmla="*/ 530 h 573"/>
                  <a:gd name="T8" fmla="*/ 222 w 245"/>
                  <a:gd name="T9" fmla="*/ 517 h 573"/>
                  <a:gd name="T10" fmla="*/ 219 w 245"/>
                  <a:gd name="T11" fmla="*/ 501 h 573"/>
                  <a:gd name="T12" fmla="*/ 209 w 245"/>
                  <a:gd name="T13" fmla="*/ 492 h 573"/>
                  <a:gd name="T14" fmla="*/ 200 w 245"/>
                  <a:gd name="T15" fmla="*/ 480 h 573"/>
                  <a:gd name="T16" fmla="*/ 195 w 245"/>
                  <a:gd name="T17" fmla="*/ 469 h 573"/>
                  <a:gd name="T18" fmla="*/ 188 w 245"/>
                  <a:gd name="T19" fmla="*/ 461 h 573"/>
                  <a:gd name="T20" fmla="*/ 174 w 245"/>
                  <a:gd name="T21" fmla="*/ 457 h 573"/>
                  <a:gd name="T22" fmla="*/ 163 w 245"/>
                  <a:gd name="T23" fmla="*/ 453 h 573"/>
                  <a:gd name="T24" fmla="*/ 152 w 245"/>
                  <a:gd name="T25" fmla="*/ 442 h 573"/>
                  <a:gd name="T26" fmla="*/ 151 w 245"/>
                  <a:gd name="T27" fmla="*/ 428 h 573"/>
                  <a:gd name="T28" fmla="*/ 142 w 245"/>
                  <a:gd name="T29" fmla="*/ 419 h 573"/>
                  <a:gd name="T30" fmla="*/ 130 w 245"/>
                  <a:gd name="T31" fmla="*/ 414 h 573"/>
                  <a:gd name="T32" fmla="*/ 120 w 245"/>
                  <a:gd name="T33" fmla="*/ 410 h 573"/>
                  <a:gd name="T34" fmla="*/ 106 w 245"/>
                  <a:gd name="T35" fmla="*/ 410 h 573"/>
                  <a:gd name="T36" fmla="*/ 95 w 245"/>
                  <a:gd name="T37" fmla="*/ 403 h 573"/>
                  <a:gd name="T38" fmla="*/ 85 w 245"/>
                  <a:gd name="T39" fmla="*/ 382 h 573"/>
                  <a:gd name="T40" fmla="*/ 73 w 245"/>
                  <a:gd name="T41" fmla="*/ 363 h 573"/>
                  <a:gd name="T42" fmla="*/ 58 w 245"/>
                  <a:gd name="T43" fmla="*/ 356 h 573"/>
                  <a:gd name="T44" fmla="*/ 45 w 245"/>
                  <a:gd name="T45" fmla="*/ 340 h 573"/>
                  <a:gd name="T46" fmla="*/ 27 w 245"/>
                  <a:gd name="T47" fmla="*/ 334 h 573"/>
                  <a:gd name="T48" fmla="*/ 14 w 245"/>
                  <a:gd name="T49" fmla="*/ 320 h 573"/>
                  <a:gd name="T50" fmla="*/ 4 w 245"/>
                  <a:gd name="T51" fmla="*/ 301 h 573"/>
                  <a:gd name="T52" fmla="*/ 4 w 245"/>
                  <a:gd name="T53" fmla="*/ 282 h 573"/>
                  <a:gd name="T54" fmla="*/ 11 w 245"/>
                  <a:gd name="T55" fmla="*/ 261 h 573"/>
                  <a:gd name="T56" fmla="*/ 6 w 245"/>
                  <a:gd name="T57" fmla="*/ 238 h 573"/>
                  <a:gd name="T58" fmla="*/ 10 w 245"/>
                  <a:gd name="T59" fmla="*/ 214 h 573"/>
                  <a:gd name="T60" fmla="*/ 10 w 245"/>
                  <a:gd name="T61" fmla="*/ 199 h 573"/>
                  <a:gd name="T62" fmla="*/ 20 w 245"/>
                  <a:gd name="T63" fmla="*/ 196 h 573"/>
                  <a:gd name="T64" fmla="*/ 29 w 245"/>
                  <a:gd name="T65" fmla="*/ 196 h 573"/>
                  <a:gd name="T66" fmla="*/ 39 w 245"/>
                  <a:gd name="T67" fmla="*/ 190 h 573"/>
                  <a:gd name="T68" fmla="*/ 47 w 245"/>
                  <a:gd name="T69" fmla="*/ 186 h 573"/>
                  <a:gd name="T70" fmla="*/ 58 w 245"/>
                  <a:gd name="T71" fmla="*/ 184 h 573"/>
                  <a:gd name="T72" fmla="*/ 71 w 245"/>
                  <a:gd name="T73" fmla="*/ 182 h 573"/>
                  <a:gd name="T74" fmla="*/ 76 w 245"/>
                  <a:gd name="T75" fmla="*/ 177 h 573"/>
                  <a:gd name="T76" fmla="*/ 81 w 245"/>
                  <a:gd name="T77" fmla="*/ 176 h 573"/>
                  <a:gd name="T78" fmla="*/ 97 w 245"/>
                  <a:gd name="T79" fmla="*/ 169 h 573"/>
                  <a:gd name="T80" fmla="*/ 108 w 245"/>
                  <a:gd name="T81" fmla="*/ 165 h 573"/>
                  <a:gd name="T82" fmla="*/ 122 w 245"/>
                  <a:gd name="T83" fmla="*/ 160 h 573"/>
                  <a:gd name="T84" fmla="*/ 132 w 245"/>
                  <a:gd name="T85" fmla="*/ 161 h 573"/>
                  <a:gd name="T86" fmla="*/ 131 w 245"/>
                  <a:gd name="T87" fmla="*/ 153 h 573"/>
                  <a:gd name="T88" fmla="*/ 121 w 245"/>
                  <a:gd name="T89" fmla="*/ 148 h 573"/>
                  <a:gd name="T90" fmla="*/ 107 w 245"/>
                  <a:gd name="T91" fmla="*/ 143 h 573"/>
                  <a:gd name="T92" fmla="*/ 96 w 245"/>
                  <a:gd name="T93" fmla="*/ 136 h 573"/>
                  <a:gd name="T94" fmla="*/ 91 w 245"/>
                  <a:gd name="T95" fmla="*/ 129 h 573"/>
                  <a:gd name="T96" fmla="*/ 92 w 245"/>
                  <a:gd name="T97" fmla="*/ 119 h 573"/>
                  <a:gd name="T98" fmla="*/ 84 w 245"/>
                  <a:gd name="T99" fmla="*/ 104 h 573"/>
                  <a:gd name="T100" fmla="*/ 77 w 245"/>
                  <a:gd name="T101" fmla="*/ 98 h 573"/>
                  <a:gd name="T102" fmla="*/ 67 w 245"/>
                  <a:gd name="T103" fmla="*/ 92 h 573"/>
                  <a:gd name="T104" fmla="*/ 64 w 245"/>
                  <a:gd name="T105" fmla="*/ 82 h 573"/>
                  <a:gd name="T106" fmla="*/ 60 w 245"/>
                  <a:gd name="T107" fmla="*/ 72 h 573"/>
                  <a:gd name="T108" fmla="*/ 53 w 245"/>
                  <a:gd name="T109" fmla="*/ 61 h 573"/>
                  <a:gd name="T110" fmla="*/ 47 w 245"/>
                  <a:gd name="T111" fmla="*/ 50 h 573"/>
                  <a:gd name="T112" fmla="*/ 65 w 245"/>
                  <a:gd name="T113" fmla="*/ 40 h 573"/>
                  <a:gd name="T114" fmla="*/ 99 w 245"/>
                  <a:gd name="T115" fmla="*/ 22 h 573"/>
                  <a:gd name="T116" fmla="*/ 106 w 245"/>
                  <a:gd name="T117" fmla="*/ 6 h 573"/>
                  <a:gd name="T118" fmla="*/ 117 w 245"/>
                  <a:gd name="T119" fmla="*/ 2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5" h="573">
                    <a:moveTo>
                      <a:pt x="245" y="573"/>
                    </a:moveTo>
                    <a:lnTo>
                      <a:pt x="244" y="572"/>
                    </a:lnTo>
                    <a:lnTo>
                      <a:pt x="244" y="572"/>
                    </a:lnTo>
                    <a:lnTo>
                      <a:pt x="244" y="572"/>
                    </a:lnTo>
                    <a:lnTo>
                      <a:pt x="243" y="571"/>
                    </a:lnTo>
                    <a:lnTo>
                      <a:pt x="242" y="571"/>
                    </a:lnTo>
                    <a:lnTo>
                      <a:pt x="241" y="571"/>
                    </a:lnTo>
                    <a:lnTo>
                      <a:pt x="241" y="570"/>
                    </a:lnTo>
                    <a:lnTo>
                      <a:pt x="241" y="569"/>
                    </a:lnTo>
                    <a:lnTo>
                      <a:pt x="241" y="569"/>
                    </a:lnTo>
                    <a:lnTo>
                      <a:pt x="242" y="568"/>
                    </a:lnTo>
                    <a:lnTo>
                      <a:pt x="243" y="568"/>
                    </a:lnTo>
                    <a:lnTo>
                      <a:pt x="243" y="567"/>
                    </a:lnTo>
                    <a:lnTo>
                      <a:pt x="242" y="567"/>
                    </a:lnTo>
                    <a:lnTo>
                      <a:pt x="241" y="567"/>
                    </a:lnTo>
                    <a:lnTo>
                      <a:pt x="241" y="566"/>
                    </a:lnTo>
                    <a:lnTo>
                      <a:pt x="241" y="565"/>
                    </a:lnTo>
                    <a:lnTo>
                      <a:pt x="241" y="565"/>
                    </a:lnTo>
                    <a:lnTo>
                      <a:pt x="241" y="564"/>
                    </a:lnTo>
                    <a:lnTo>
                      <a:pt x="241" y="563"/>
                    </a:lnTo>
                    <a:lnTo>
                      <a:pt x="241" y="562"/>
                    </a:lnTo>
                    <a:lnTo>
                      <a:pt x="241" y="562"/>
                    </a:lnTo>
                    <a:lnTo>
                      <a:pt x="241" y="561"/>
                    </a:lnTo>
                    <a:lnTo>
                      <a:pt x="241" y="561"/>
                    </a:lnTo>
                    <a:lnTo>
                      <a:pt x="240" y="561"/>
                    </a:lnTo>
                    <a:lnTo>
                      <a:pt x="240" y="559"/>
                    </a:lnTo>
                    <a:lnTo>
                      <a:pt x="241" y="558"/>
                    </a:lnTo>
                    <a:lnTo>
                      <a:pt x="240" y="558"/>
                    </a:lnTo>
                    <a:lnTo>
                      <a:pt x="239" y="558"/>
                    </a:lnTo>
                    <a:lnTo>
                      <a:pt x="239" y="557"/>
                    </a:lnTo>
                    <a:lnTo>
                      <a:pt x="239" y="556"/>
                    </a:lnTo>
                    <a:lnTo>
                      <a:pt x="240" y="555"/>
                    </a:lnTo>
                    <a:lnTo>
                      <a:pt x="239" y="555"/>
                    </a:lnTo>
                    <a:lnTo>
                      <a:pt x="239" y="554"/>
                    </a:lnTo>
                    <a:lnTo>
                      <a:pt x="238" y="554"/>
                    </a:lnTo>
                    <a:lnTo>
                      <a:pt x="238" y="553"/>
                    </a:lnTo>
                    <a:lnTo>
                      <a:pt x="237" y="552"/>
                    </a:lnTo>
                    <a:lnTo>
                      <a:pt x="237" y="552"/>
                    </a:lnTo>
                    <a:lnTo>
                      <a:pt x="237" y="550"/>
                    </a:lnTo>
                    <a:lnTo>
                      <a:pt x="237" y="549"/>
                    </a:lnTo>
                    <a:lnTo>
                      <a:pt x="236" y="549"/>
                    </a:lnTo>
                    <a:lnTo>
                      <a:pt x="235" y="548"/>
                    </a:lnTo>
                    <a:lnTo>
                      <a:pt x="234" y="548"/>
                    </a:lnTo>
                    <a:lnTo>
                      <a:pt x="234" y="547"/>
                    </a:lnTo>
                    <a:lnTo>
                      <a:pt x="234" y="546"/>
                    </a:lnTo>
                    <a:lnTo>
                      <a:pt x="234" y="546"/>
                    </a:lnTo>
                    <a:lnTo>
                      <a:pt x="233" y="545"/>
                    </a:lnTo>
                    <a:lnTo>
                      <a:pt x="232" y="545"/>
                    </a:lnTo>
                    <a:lnTo>
                      <a:pt x="231" y="544"/>
                    </a:lnTo>
                    <a:lnTo>
                      <a:pt x="231" y="542"/>
                    </a:lnTo>
                    <a:lnTo>
                      <a:pt x="231" y="541"/>
                    </a:lnTo>
                    <a:lnTo>
                      <a:pt x="230" y="541"/>
                    </a:lnTo>
                    <a:lnTo>
                      <a:pt x="230" y="541"/>
                    </a:lnTo>
                    <a:lnTo>
                      <a:pt x="230" y="540"/>
                    </a:lnTo>
                    <a:lnTo>
                      <a:pt x="230" y="539"/>
                    </a:lnTo>
                    <a:lnTo>
                      <a:pt x="230" y="538"/>
                    </a:lnTo>
                    <a:lnTo>
                      <a:pt x="229" y="538"/>
                    </a:lnTo>
                    <a:lnTo>
                      <a:pt x="229" y="537"/>
                    </a:lnTo>
                    <a:lnTo>
                      <a:pt x="228" y="537"/>
                    </a:lnTo>
                    <a:lnTo>
                      <a:pt x="227" y="536"/>
                    </a:lnTo>
                    <a:lnTo>
                      <a:pt x="227" y="535"/>
                    </a:lnTo>
                    <a:lnTo>
                      <a:pt x="227" y="534"/>
                    </a:lnTo>
                    <a:lnTo>
                      <a:pt x="227" y="534"/>
                    </a:lnTo>
                    <a:lnTo>
                      <a:pt x="227" y="532"/>
                    </a:lnTo>
                    <a:lnTo>
                      <a:pt x="227" y="532"/>
                    </a:lnTo>
                    <a:lnTo>
                      <a:pt x="226" y="531"/>
                    </a:lnTo>
                    <a:lnTo>
                      <a:pt x="226" y="531"/>
                    </a:lnTo>
                    <a:lnTo>
                      <a:pt x="226" y="530"/>
                    </a:lnTo>
                    <a:lnTo>
                      <a:pt x="226" y="529"/>
                    </a:lnTo>
                    <a:lnTo>
                      <a:pt x="225" y="529"/>
                    </a:lnTo>
                    <a:lnTo>
                      <a:pt x="224" y="528"/>
                    </a:lnTo>
                    <a:lnTo>
                      <a:pt x="224" y="527"/>
                    </a:lnTo>
                    <a:lnTo>
                      <a:pt x="224" y="526"/>
                    </a:lnTo>
                    <a:lnTo>
                      <a:pt x="225" y="525"/>
                    </a:lnTo>
                    <a:lnTo>
                      <a:pt x="225" y="524"/>
                    </a:lnTo>
                    <a:lnTo>
                      <a:pt x="224" y="524"/>
                    </a:lnTo>
                    <a:lnTo>
                      <a:pt x="223" y="524"/>
                    </a:lnTo>
                    <a:lnTo>
                      <a:pt x="223" y="524"/>
                    </a:lnTo>
                    <a:lnTo>
                      <a:pt x="223" y="522"/>
                    </a:lnTo>
                    <a:lnTo>
                      <a:pt x="222" y="522"/>
                    </a:lnTo>
                    <a:lnTo>
                      <a:pt x="223" y="521"/>
                    </a:lnTo>
                    <a:lnTo>
                      <a:pt x="223" y="520"/>
                    </a:lnTo>
                    <a:lnTo>
                      <a:pt x="223" y="519"/>
                    </a:lnTo>
                    <a:lnTo>
                      <a:pt x="223" y="518"/>
                    </a:lnTo>
                    <a:lnTo>
                      <a:pt x="222" y="517"/>
                    </a:lnTo>
                    <a:lnTo>
                      <a:pt x="222" y="516"/>
                    </a:lnTo>
                    <a:lnTo>
                      <a:pt x="222" y="515"/>
                    </a:lnTo>
                    <a:lnTo>
                      <a:pt x="222" y="514"/>
                    </a:lnTo>
                    <a:lnTo>
                      <a:pt x="222" y="514"/>
                    </a:lnTo>
                    <a:lnTo>
                      <a:pt x="221" y="513"/>
                    </a:lnTo>
                    <a:lnTo>
                      <a:pt x="221" y="511"/>
                    </a:lnTo>
                    <a:lnTo>
                      <a:pt x="221" y="510"/>
                    </a:lnTo>
                    <a:lnTo>
                      <a:pt x="223" y="509"/>
                    </a:lnTo>
                    <a:lnTo>
                      <a:pt x="222" y="508"/>
                    </a:lnTo>
                    <a:lnTo>
                      <a:pt x="223" y="507"/>
                    </a:lnTo>
                    <a:lnTo>
                      <a:pt x="222" y="506"/>
                    </a:lnTo>
                    <a:lnTo>
                      <a:pt x="221" y="505"/>
                    </a:lnTo>
                    <a:lnTo>
                      <a:pt x="221" y="503"/>
                    </a:lnTo>
                    <a:lnTo>
                      <a:pt x="221" y="503"/>
                    </a:lnTo>
                    <a:lnTo>
                      <a:pt x="220" y="503"/>
                    </a:lnTo>
                    <a:lnTo>
                      <a:pt x="220" y="502"/>
                    </a:lnTo>
                    <a:lnTo>
                      <a:pt x="219" y="501"/>
                    </a:lnTo>
                    <a:lnTo>
                      <a:pt x="218" y="501"/>
                    </a:lnTo>
                    <a:lnTo>
                      <a:pt x="218" y="500"/>
                    </a:lnTo>
                    <a:lnTo>
                      <a:pt x="217" y="500"/>
                    </a:lnTo>
                    <a:lnTo>
                      <a:pt x="216" y="500"/>
                    </a:lnTo>
                    <a:lnTo>
                      <a:pt x="216" y="500"/>
                    </a:lnTo>
                    <a:lnTo>
                      <a:pt x="216" y="499"/>
                    </a:lnTo>
                    <a:lnTo>
                      <a:pt x="214" y="498"/>
                    </a:lnTo>
                    <a:lnTo>
                      <a:pt x="214" y="497"/>
                    </a:lnTo>
                    <a:lnTo>
                      <a:pt x="214" y="496"/>
                    </a:lnTo>
                    <a:lnTo>
                      <a:pt x="213" y="496"/>
                    </a:lnTo>
                    <a:lnTo>
                      <a:pt x="213" y="494"/>
                    </a:lnTo>
                    <a:lnTo>
                      <a:pt x="213" y="493"/>
                    </a:lnTo>
                    <a:lnTo>
                      <a:pt x="212" y="493"/>
                    </a:lnTo>
                    <a:lnTo>
                      <a:pt x="211" y="493"/>
                    </a:lnTo>
                    <a:lnTo>
                      <a:pt x="210" y="492"/>
                    </a:lnTo>
                    <a:lnTo>
                      <a:pt x="210" y="492"/>
                    </a:lnTo>
                    <a:lnTo>
                      <a:pt x="209" y="492"/>
                    </a:lnTo>
                    <a:lnTo>
                      <a:pt x="208" y="491"/>
                    </a:lnTo>
                    <a:lnTo>
                      <a:pt x="208" y="490"/>
                    </a:lnTo>
                    <a:lnTo>
                      <a:pt x="207" y="490"/>
                    </a:lnTo>
                    <a:lnTo>
                      <a:pt x="206" y="490"/>
                    </a:lnTo>
                    <a:lnTo>
                      <a:pt x="205" y="489"/>
                    </a:lnTo>
                    <a:lnTo>
                      <a:pt x="204" y="489"/>
                    </a:lnTo>
                    <a:lnTo>
                      <a:pt x="204" y="488"/>
                    </a:lnTo>
                    <a:lnTo>
                      <a:pt x="204" y="487"/>
                    </a:lnTo>
                    <a:lnTo>
                      <a:pt x="203" y="486"/>
                    </a:lnTo>
                    <a:lnTo>
                      <a:pt x="204" y="485"/>
                    </a:lnTo>
                    <a:lnTo>
                      <a:pt x="204" y="484"/>
                    </a:lnTo>
                    <a:lnTo>
                      <a:pt x="203" y="483"/>
                    </a:lnTo>
                    <a:lnTo>
                      <a:pt x="203" y="483"/>
                    </a:lnTo>
                    <a:lnTo>
                      <a:pt x="203" y="482"/>
                    </a:lnTo>
                    <a:lnTo>
                      <a:pt x="202" y="481"/>
                    </a:lnTo>
                    <a:lnTo>
                      <a:pt x="201" y="481"/>
                    </a:lnTo>
                    <a:lnTo>
                      <a:pt x="200" y="480"/>
                    </a:lnTo>
                    <a:lnTo>
                      <a:pt x="201" y="479"/>
                    </a:lnTo>
                    <a:lnTo>
                      <a:pt x="201" y="479"/>
                    </a:lnTo>
                    <a:lnTo>
                      <a:pt x="200" y="478"/>
                    </a:lnTo>
                    <a:lnTo>
                      <a:pt x="199" y="477"/>
                    </a:lnTo>
                    <a:lnTo>
                      <a:pt x="199" y="477"/>
                    </a:lnTo>
                    <a:lnTo>
                      <a:pt x="199" y="476"/>
                    </a:lnTo>
                    <a:lnTo>
                      <a:pt x="199" y="476"/>
                    </a:lnTo>
                    <a:lnTo>
                      <a:pt x="199" y="475"/>
                    </a:lnTo>
                    <a:lnTo>
                      <a:pt x="198" y="474"/>
                    </a:lnTo>
                    <a:lnTo>
                      <a:pt x="199" y="473"/>
                    </a:lnTo>
                    <a:lnTo>
                      <a:pt x="200" y="472"/>
                    </a:lnTo>
                    <a:lnTo>
                      <a:pt x="199" y="472"/>
                    </a:lnTo>
                    <a:lnTo>
                      <a:pt x="199" y="472"/>
                    </a:lnTo>
                    <a:lnTo>
                      <a:pt x="198" y="472"/>
                    </a:lnTo>
                    <a:lnTo>
                      <a:pt x="197" y="471"/>
                    </a:lnTo>
                    <a:lnTo>
                      <a:pt x="196" y="469"/>
                    </a:lnTo>
                    <a:lnTo>
                      <a:pt x="195" y="469"/>
                    </a:lnTo>
                    <a:lnTo>
                      <a:pt x="194" y="470"/>
                    </a:lnTo>
                    <a:lnTo>
                      <a:pt x="192" y="470"/>
                    </a:lnTo>
                    <a:lnTo>
                      <a:pt x="192" y="469"/>
                    </a:lnTo>
                    <a:lnTo>
                      <a:pt x="193" y="469"/>
                    </a:lnTo>
                    <a:lnTo>
                      <a:pt x="193" y="467"/>
                    </a:lnTo>
                    <a:lnTo>
                      <a:pt x="192" y="466"/>
                    </a:lnTo>
                    <a:lnTo>
                      <a:pt x="192" y="466"/>
                    </a:lnTo>
                    <a:lnTo>
                      <a:pt x="191" y="465"/>
                    </a:lnTo>
                    <a:lnTo>
                      <a:pt x="191" y="465"/>
                    </a:lnTo>
                    <a:lnTo>
                      <a:pt x="190" y="465"/>
                    </a:lnTo>
                    <a:lnTo>
                      <a:pt x="190" y="464"/>
                    </a:lnTo>
                    <a:lnTo>
                      <a:pt x="191" y="462"/>
                    </a:lnTo>
                    <a:lnTo>
                      <a:pt x="191" y="462"/>
                    </a:lnTo>
                    <a:lnTo>
                      <a:pt x="190" y="461"/>
                    </a:lnTo>
                    <a:lnTo>
                      <a:pt x="189" y="461"/>
                    </a:lnTo>
                    <a:lnTo>
                      <a:pt x="189" y="461"/>
                    </a:lnTo>
                    <a:lnTo>
                      <a:pt x="188" y="461"/>
                    </a:lnTo>
                    <a:lnTo>
                      <a:pt x="188" y="462"/>
                    </a:lnTo>
                    <a:lnTo>
                      <a:pt x="187" y="461"/>
                    </a:lnTo>
                    <a:lnTo>
                      <a:pt x="187" y="460"/>
                    </a:lnTo>
                    <a:lnTo>
                      <a:pt x="186" y="459"/>
                    </a:lnTo>
                    <a:lnTo>
                      <a:pt x="185" y="459"/>
                    </a:lnTo>
                    <a:lnTo>
                      <a:pt x="185" y="459"/>
                    </a:lnTo>
                    <a:lnTo>
                      <a:pt x="185" y="459"/>
                    </a:lnTo>
                    <a:lnTo>
                      <a:pt x="184" y="459"/>
                    </a:lnTo>
                    <a:lnTo>
                      <a:pt x="183" y="459"/>
                    </a:lnTo>
                    <a:lnTo>
                      <a:pt x="182" y="458"/>
                    </a:lnTo>
                    <a:lnTo>
                      <a:pt x="181" y="457"/>
                    </a:lnTo>
                    <a:lnTo>
                      <a:pt x="180" y="457"/>
                    </a:lnTo>
                    <a:lnTo>
                      <a:pt x="179" y="457"/>
                    </a:lnTo>
                    <a:lnTo>
                      <a:pt x="179" y="457"/>
                    </a:lnTo>
                    <a:lnTo>
                      <a:pt x="177" y="457"/>
                    </a:lnTo>
                    <a:lnTo>
                      <a:pt x="175" y="457"/>
                    </a:lnTo>
                    <a:lnTo>
                      <a:pt x="174" y="457"/>
                    </a:lnTo>
                    <a:lnTo>
                      <a:pt x="173" y="457"/>
                    </a:lnTo>
                    <a:lnTo>
                      <a:pt x="172" y="458"/>
                    </a:lnTo>
                    <a:lnTo>
                      <a:pt x="172" y="459"/>
                    </a:lnTo>
                    <a:lnTo>
                      <a:pt x="171" y="458"/>
                    </a:lnTo>
                    <a:lnTo>
                      <a:pt x="170" y="458"/>
                    </a:lnTo>
                    <a:lnTo>
                      <a:pt x="169" y="457"/>
                    </a:lnTo>
                    <a:lnTo>
                      <a:pt x="168" y="456"/>
                    </a:lnTo>
                    <a:lnTo>
                      <a:pt x="168" y="456"/>
                    </a:lnTo>
                    <a:lnTo>
                      <a:pt x="168" y="455"/>
                    </a:lnTo>
                    <a:lnTo>
                      <a:pt x="167" y="455"/>
                    </a:lnTo>
                    <a:lnTo>
                      <a:pt x="167" y="454"/>
                    </a:lnTo>
                    <a:lnTo>
                      <a:pt x="166" y="455"/>
                    </a:lnTo>
                    <a:lnTo>
                      <a:pt x="165" y="455"/>
                    </a:lnTo>
                    <a:lnTo>
                      <a:pt x="165" y="454"/>
                    </a:lnTo>
                    <a:lnTo>
                      <a:pt x="165" y="453"/>
                    </a:lnTo>
                    <a:lnTo>
                      <a:pt x="164" y="453"/>
                    </a:lnTo>
                    <a:lnTo>
                      <a:pt x="163" y="453"/>
                    </a:lnTo>
                    <a:lnTo>
                      <a:pt x="163" y="452"/>
                    </a:lnTo>
                    <a:lnTo>
                      <a:pt x="163" y="451"/>
                    </a:lnTo>
                    <a:lnTo>
                      <a:pt x="162" y="451"/>
                    </a:lnTo>
                    <a:lnTo>
                      <a:pt x="162" y="450"/>
                    </a:lnTo>
                    <a:lnTo>
                      <a:pt x="161" y="449"/>
                    </a:lnTo>
                    <a:lnTo>
                      <a:pt x="161" y="448"/>
                    </a:lnTo>
                    <a:lnTo>
                      <a:pt x="158" y="448"/>
                    </a:lnTo>
                    <a:lnTo>
                      <a:pt x="157" y="449"/>
                    </a:lnTo>
                    <a:lnTo>
                      <a:pt x="157" y="448"/>
                    </a:lnTo>
                    <a:lnTo>
                      <a:pt x="157" y="448"/>
                    </a:lnTo>
                    <a:lnTo>
                      <a:pt x="154" y="446"/>
                    </a:lnTo>
                    <a:lnTo>
                      <a:pt x="153" y="446"/>
                    </a:lnTo>
                    <a:lnTo>
                      <a:pt x="152" y="445"/>
                    </a:lnTo>
                    <a:lnTo>
                      <a:pt x="153" y="445"/>
                    </a:lnTo>
                    <a:lnTo>
                      <a:pt x="152" y="445"/>
                    </a:lnTo>
                    <a:lnTo>
                      <a:pt x="151" y="443"/>
                    </a:lnTo>
                    <a:lnTo>
                      <a:pt x="152" y="442"/>
                    </a:lnTo>
                    <a:lnTo>
                      <a:pt x="153" y="442"/>
                    </a:lnTo>
                    <a:lnTo>
                      <a:pt x="153" y="441"/>
                    </a:lnTo>
                    <a:lnTo>
                      <a:pt x="153" y="440"/>
                    </a:lnTo>
                    <a:lnTo>
                      <a:pt x="152" y="439"/>
                    </a:lnTo>
                    <a:lnTo>
                      <a:pt x="152" y="438"/>
                    </a:lnTo>
                    <a:lnTo>
                      <a:pt x="151" y="438"/>
                    </a:lnTo>
                    <a:lnTo>
                      <a:pt x="151" y="437"/>
                    </a:lnTo>
                    <a:lnTo>
                      <a:pt x="151" y="436"/>
                    </a:lnTo>
                    <a:lnTo>
                      <a:pt x="151" y="435"/>
                    </a:lnTo>
                    <a:lnTo>
                      <a:pt x="154" y="434"/>
                    </a:lnTo>
                    <a:lnTo>
                      <a:pt x="153" y="433"/>
                    </a:lnTo>
                    <a:lnTo>
                      <a:pt x="152" y="432"/>
                    </a:lnTo>
                    <a:lnTo>
                      <a:pt x="152" y="431"/>
                    </a:lnTo>
                    <a:lnTo>
                      <a:pt x="152" y="431"/>
                    </a:lnTo>
                    <a:lnTo>
                      <a:pt x="152" y="430"/>
                    </a:lnTo>
                    <a:lnTo>
                      <a:pt x="151" y="429"/>
                    </a:lnTo>
                    <a:lnTo>
                      <a:pt x="151" y="428"/>
                    </a:lnTo>
                    <a:lnTo>
                      <a:pt x="151" y="427"/>
                    </a:lnTo>
                    <a:lnTo>
                      <a:pt x="149" y="427"/>
                    </a:lnTo>
                    <a:lnTo>
                      <a:pt x="148" y="427"/>
                    </a:lnTo>
                    <a:lnTo>
                      <a:pt x="148" y="426"/>
                    </a:lnTo>
                    <a:lnTo>
                      <a:pt x="148" y="425"/>
                    </a:lnTo>
                    <a:lnTo>
                      <a:pt x="148" y="424"/>
                    </a:lnTo>
                    <a:lnTo>
                      <a:pt x="148" y="424"/>
                    </a:lnTo>
                    <a:lnTo>
                      <a:pt x="148" y="423"/>
                    </a:lnTo>
                    <a:lnTo>
                      <a:pt x="148" y="422"/>
                    </a:lnTo>
                    <a:lnTo>
                      <a:pt x="147" y="422"/>
                    </a:lnTo>
                    <a:lnTo>
                      <a:pt x="147" y="421"/>
                    </a:lnTo>
                    <a:lnTo>
                      <a:pt x="146" y="421"/>
                    </a:lnTo>
                    <a:lnTo>
                      <a:pt x="145" y="420"/>
                    </a:lnTo>
                    <a:lnTo>
                      <a:pt x="144" y="420"/>
                    </a:lnTo>
                    <a:lnTo>
                      <a:pt x="144" y="419"/>
                    </a:lnTo>
                    <a:lnTo>
                      <a:pt x="143" y="419"/>
                    </a:lnTo>
                    <a:lnTo>
                      <a:pt x="142" y="419"/>
                    </a:lnTo>
                    <a:lnTo>
                      <a:pt x="141" y="419"/>
                    </a:lnTo>
                    <a:lnTo>
                      <a:pt x="141" y="420"/>
                    </a:lnTo>
                    <a:lnTo>
                      <a:pt x="140" y="420"/>
                    </a:lnTo>
                    <a:lnTo>
                      <a:pt x="139" y="420"/>
                    </a:lnTo>
                    <a:lnTo>
                      <a:pt x="138" y="419"/>
                    </a:lnTo>
                    <a:lnTo>
                      <a:pt x="137" y="419"/>
                    </a:lnTo>
                    <a:lnTo>
                      <a:pt x="137" y="418"/>
                    </a:lnTo>
                    <a:lnTo>
                      <a:pt x="136" y="418"/>
                    </a:lnTo>
                    <a:lnTo>
                      <a:pt x="135" y="418"/>
                    </a:lnTo>
                    <a:lnTo>
                      <a:pt x="134" y="418"/>
                    </a:lnTo>
                    <a:lnTo>
                      <a:pt x="134" y="417"/>
                    </a:lnTo>
                    <a:lnTo>
                      <a:pt x="133" y="417"/>
                    </a:lnTo>
                    <a:lnTo>
                      <a:pt x="132" y="416"/>
                    </a:lnTo>
                    <a:lnTo>
                      <a:pt x="131" y="416"/>
                    </a:lnTo>
                    <a:lnTo>
                      <a:pt x="131" y="415"/>
                    </a:lnTo>
                    <a:lnTo>
                      <a:pt x="130" y="414"/>
                    </a:lnTo>
                    <a:lnTo>
                      <a:pt x="130" y="414"/>
                    </a:lnTo>
                    <a:lnTo>
                      <a:pt x="130" y="413"/>
                    </a:lnTo>
                    <a:lnTo>
                      <a:pt x="129" y="413"/>
                    </a:lnTo>
                    <a:lnTo>
                      <a:pt x="128" y="413"/>
                    </a:lnTo>
                    <a:lnTo>
                      <a:pt x="127" y="412"/>
                    </a:lnTo>
                    <a:lnTo>
                      <a:pt x="126" y="410"/>
                    </a:lnTo>
                    <a:lnTo>
                      <a:pt x="127" y="410"/>
                    </a:lnTo>
                    <a:lnTo>
                      <a:pt x="126" y="409"/>
                    </a:lnTo>
                    <a:lnTo>
                      <a:pt x="125" y="409"/>
                    </a:lnTo>
                    <a:lnTo>
                      <a:pt x="124" y="410"/>
                    </a:lnTo>
                    <a:lnTo>
                      <a:pt x="124" y="410"/>
                    </a:lnTo>
                    <a:lnTo>
                      <a:pt x="123" y="410"/>
                    </a:lnTo>
                    <a:lnTo>
                      <a:pt x="123" y="410"/>
                    </a:lnTo>
                    <a:lnTo>
                      <a:pt x="123" y="409"/>
                    </a:lnTo>
                    <a:lnTo>
                      <a:pt x="122" y="410"/>
                    </a:lnTo>
                    <a:lnTo>
                      <a:pt x="121" y="410"/>
                    </a:lnTo>
                    <a:lnTo>
                      <a:pt x="120" y="409"/>
                    </a:lnTo>
                    <a:lnTo>
                      <a:pt x="120" y="410"/>
                    </a:lnTo>
                    <a:lnTo>
                      <a:pt x="119" y="410"/>
                    </a:lnTo>
                    <a:lnTo>
                      <a:pt x="118" y="410"/>
                    </a:lnTo>
                    <a:lnTo>
                      <a:pt x="117" y="410"/>
                    </a:lnTo>
                    <a:lnTo>
                      <a:pt x="117" y="410"/>
                    </a:lnTo>
                    <a:lnTo>
                      <a:pt x="115" y="409"/>
                    </a:lnTo>
                    <a:lnTo>
                      <a:pt x="114" y="409"/>
                    </a:lnTo>
                    <a:lnTo>
                      <a:pt x="113" y="409"/>
                    </a:lnTo>
                    <a:lnTo>
                      <a:pt x="112" y="408"/>
                    </a:lnTo>
                    <a:lnTo>
                      <a:pt x="111" y="409"/>
                    </a:lnTo>
                    <a:lnTo>
                      <a:pt x="110" y="409"/>
                    </a:lnTo>
                    <a:lnTo>
                      <a:pt x="110" y="410"/>
                    </a:lnTo>
                    <a:lnTo>
                      <a:pt x="110" y="410"/>
                    </a:lnTo>
                    <a:lnTo>
                      <a:pt x="109" y="409"/>
                    </a:lnTo>
                    <a:lnTo>
                      <a:pt x="108" y="410"/>
                    </a:lnTo>
                    <a:lnTo>
                      <a:pt x="107" y="410"/>
                    </a:lnTo>
                    <a:lnTo>
                      <a:pt x="106" y="410"/>
                    </a:lnTo>
                    <a:lnTo>
                      <a:pt x="106" y="410"/>
                    </a:lnTo>
                    <a:lnTo>
                      <a:pt x="105" y="410"/>
                    </a:lnTo>
                    <a:lnTo>
                      <a:pt x="104" y="410"/>
                    </a:lnTo>
                    <a:lnTo>
                      <a:pt x="103" y="409"/>
                    </a:lnTo>
                    <a:lnTo>
                      <a:pt x="103" y="409"/>
                    </a:lnTo>
                    <a:lnTo>
                      <a:pt x="102" y="409"/>
                    </a:lnTo>
                    <a:lnTo>
                      <a:pt x="101" y="408"/>
                    </a:lnTo>
                    <a:lnTo>
                      <a:pt x="100" y="408"/>
                    </a:lnTo>
                    <a:lnTo>
                      <a:pt x="99" y="407"/>
                    </a:lnTo>
                    <a:lnTo>
                      <a:pt x="99" y="407"/>
                    </a:lnTo>
                    <a:lnTo>
                      <a:pt x="98" y="407"/>
                    </a:lnTo>
                    <a:lnTo>
                      <a:pt x="98" y="406"/>
                    </a:lnTo>
                    <a:lnTo>
                      <a:pt x="97" y="406"/>
                    </a:lnTo>
                    <a:lnTo>
                      <a:pt x="97" y="405"/>
                    </a:lnTo>
                    <a:lnTo>
                      <a:pt x="96" y="404"/>
                    </a:lnTo>
                    <a:lnTo>
                      <a:pt x="96" y="403"/>
                    </a:lnTo>
                    <a:lnTo>
                      <a:pt x="96" y="403"/>
                    </a:lnTo>
                    <a:lnTo>
                      <a:pt x="95" y="403"/>
                    </a:lnTo>
                    <a:lnTo>
                      <a:pt x="94" y="402"/>
                    </a:lnTo>
                    <a:lnTo>
                      <a:pt x="94" y="401"/>
                    </a:lnTo>
                    <a:lnTo>
                      <a:pt x="93" y="401"/>
                    </a:lnTo>
                    <a:lnTo>
                      <a:pt x="93" y="399"/>
                    </a:lnTo>
                    <a:lnTo>
                      <a:pt x="92" y="399"/>
                    </a:lnTo>
                    <a:lnTo>
                      <a:pt x="92" y="398"/>
                    </a:lnTo>
                    <a:lnTo>
                      <a:pt x="91" y="397"/>
                    </a:lnTo>
                    <a:lnTo>
                      <a:pt x="89" y="396"/>
                    </a:lnTo>
                    <a:lnTo>
                      <a:pt x="89" y="396"/>
                    </a:lnTo>
                    <a:lnTo>
                      <a:pt x="88" y="396"/>
                    </a:lnTo>
                    <a:lnTo>
                      <a:pt x="87" y="396"/>
                    </a:lnTo>
                    <a:lnTo>
                      <a:pt x="86" y="389"/>
                    </a:lnTo>
                    <a:lnTo>
                      <a:pt x="85" y="386"/>
                    </a:lnTo>
                    <a:lnTo>
                      <a:pt x="85" y="385"/>
                    </a:lnTo>
                    <a:lnTo>
                      <a:pt x="86" y="383"/>
                    </a:lnTo>
                    <a:lnTo>
                      <a:pt x="86" y="383"/>
                    </a:lnTo>
                    <a:lnTo>
                      <a:pt x="85" y="382"/>
                    </a:lnTo>
                    <a:lnTo>
                      <a:pt x="83" y="380"/>
                    </a:lnTo>
                    <a:lnTo>
                      <a:pt x="82" y="379"/>
                    </a:lnTo>
                    <a:lnTo>
                      <a:pt x="82" y="378"/>
                    </a:lnTo>
                    <a:lnTo>
                      <a:pt x="81" y="377"/>
                    </a:lnTo>
                    <a:lnTo>
                      <a:pt x="80" y="376"/>
                    </a:lnTo>
                    <a:lnTo>
                      <a:pt x="79" y="375"/>
                    </a:lnTo>
                    <a:lnTo>
                      <a:pt x="79" y="372"/>
                    </a:lnTo>
                    <a:lnTo>
                      <a:pt x="79" y="371"/>
                    </a:lnTo>
                    <a:lnTo>
                      <a:pt x="79" y="370"/>
                    </a:lnTo>
                    <a:lnTo>
                      <a:pt x="79" y="369"/>
                    </a:lnTo>
                    <a:lnTo>
                      <a:pt x="79" y="368"/>
                    </a:lnTo>
                    <a:lnTo>
                      <a:pt x="79" y="366"/>
                    </a:lnTo>
                    <a:lnTo>
                      <a:pt x="78" y="365"/>
                    </a:lnTo>
                    <a:lnTo>
                      <a:pt x="75" y="364"/>
                    </a:lnTo>
                    <a:lnTo>
                      <a:pt x="75" y="364"/>
                    </a:lnTo>
                    <a:lnTo>
                      <a:pt x="74" y="364"/>
                    </a:lnTo>
                    <a:lnTo>
                      <a:pt x="73" y="363"/>
                    </a:lnTo>
                    <a:lnTo>
                      <a:pt x="72" y="362"/>
                    </a:lnTo>
                    <a:lnTo>
                      <a:pt x="72" y="362"/>
                    </a:lnTo>
                    <a:lnTo>
                      <a:pt x="71" y="362"/>
                    </a:lnTo>
                    <a:lnTo>
                      <a:pt x="70" y="362"/>
                    </a:lnTo>
                    <a:lnTo>
                      <a:pt x="69" y="362"/>
                    </a:lnTo>
                    <a:lnTo>
                      <a:pt x="68" y="361"/>
                    </a:lnTo>
                    <a:lnTo>
                      <a:pt x="67" y="360"/>
                    </a:lnTo>
                    <a:lnTo>
                      <a:pt x="66" y="360"/>
                    </a:lnTo>
                    <a:lnTo>
                      <a:pt x="65" y="360"/>
                    </a:lnTo>
                    <a:lnTo>
                      <a:pt x="65" y="359"/>
                    </a:lnTo>
                    <a:lnTo>
                      <a:pt x="64" y="359"/>
                    </a:lnTo>
                    <a:lnTo>
                      <a:pt x="63" y="359"/>
                    </a:lnTo>
                    <a:lnTo>
                      <a:pt x="62" y="359"/>
                    </a:lnTo>
                    <a:lnTo>
                      <a:pt x="61" y="358"/>
                    </a:lnTo>
                    <a:lnTo>
                      <a:pt x="60" y="357"/>
                    </a:lnTo>
                    <a:lnTo>
                      <a:pt x="59" y="356"/>
                    </a:lnTo>
                    <a:lnTo>
                      <a:pt x="58" y="356"/>
                    </a:lnTo>
                    <a:lnTo>
                      <a:pt x="58" y="355"/>
                    </a:lnTo>
                    <a:lnTo>
                      <a:pt x="58" y="355"/>
                    </a:lnTo>
                    <a:lnTo>
                      <a:pt x="57" y="353"/>
                    </a:lnTo>
                    <a:lnTo>
                      <a:pt x="55" y="351"/>
                    </a:lnTo>
                    <a:lnTo>
                      <a:pt x="55" y="349"/>
                    </a:lnTo>
                    <a:lnTo>
                      <a:pt x="54" y="349"/>
                    </a:lnTo>
                    <a:lnTo>
                      <a:pt x="53" y="348"/>
                    </a:lnTo>
                    <a:lnTo>
                      <a:pt x="52" y="348"/>
                    </a:lnTo>
                    <a:lnTo>
                      <a:pt x="51" y="347"/>
                    </a:lnTo>
                    <a:lnTo>
                      <a:pt x="51" y="346"/>
                    </a:lnTo>
                    <a:lnTo>
                      <a:pt x="50" y="345"/>
                    </a:lnTo>
                    <a:lnTo>
                      <a:pt x="50" y="345"/>
                    </a:lnTo>
                    <a:lnTo>
                      <a:pt x="49" y="341"/>
                    </a:lnTo>
                    <a:lnTo>
                      <a:pt x="48" y="341"/>
                    </a:lnTo>
                    <a:lnTo>
                      <a:pt x="47" y="340"/>
                    </a:lnTo>
                    <a:lnTo>
                      <a:pt x="46" y="340"/>
                    </a:lnTo>
                    <a:lnTo>
                      <a:pt x="45" y="340"/>
                    </a:lnTo>
                    <a:lnTo>
                      <a:pt x="44" y="339"/>
                    </a:lnTo>
                    <a:lnTo>
                      <a:pt x="43" y="339"/>
                    </a:lnTo>
                    <a:lnTo>
                      <a:pt x="42" y="338"/>
                    </a:lnTo>
                    <a:lnTo>
                      <a:pt x="41" y="337"/>
                    </a:lnTo>
                    <a:lnTo>
                      <a:pt x="41" y="337"/>
                    </a:lnTo>
                    <a:lnTo>
                      <a:pt x="40" y="336"/>
                    </a:lnTo>
                    <a:lnTo>
                      <a:pt x="39" y="336"/>
                    </a:lnTo>
                    <a:lnTo>
                      <a:pt x="37" y="337"/>
                    </a:lnTo>
                    <a:lnTo>
                      <a:pt x="37" y="337"/>
                    </a:lnTo>
                    <a:lnTo>
                      <a:pt x="36" y="337"/>
                    </a:lnTo>
                    <a:lnTo>
                      <a:pt x="35" y="338"/>
                    </a:lnTo>
                    <a:lnTo>
                      <a:pt x="34" y="337"/>
                    </a:lnTo>
                    <a:lnTo>
                      <a:pt x="34" y="337"/>
                    </a:lnTo>
                    <a:lnTo>
                      <a:pt x="31" y="336"/>
                    </a:lnTo>
                    <a:lnTo>
                      <a:pt x="31" y="335"/>
                    </a:lnTo>
                    <a:lnTo>
                      <a:pt x="28" y="334"/>
                    </a:lnTo>
                    <a:lnTo>
                      <a:pt x="27" y="334"/>
                    </a:lnTo>
                    <a:lnTo>
                      <a:pt x="26" y="333"/>
                    </a:lnTo>
                    <a:lnTo>
                      <a:pt x="25" y="332"/>
                    </a:lnTo>
                    <a:lnTo>
                      <a:pt x="24" y="331"/>
                    </a:lnTo>
                    <a:lnTo>
                      <a:pt x="22" y="331"/>
                    </a:lnTo>
                    <a:lnTo>
                      <a:pt x="21" y="331"/>
                    </a:lnTo>
                    <a:lnTo>
                      <a:pt x="20" y="330"/>
                    </a:lnTo>
                    <a:lnTo>
                      <a:pt x="20" y="328"/>
                    </a:lnTo>
                    <a:lnTo>
                      <a:pt x="20" y="327"/>
                    </a:lnTo>
                    <a:lnTo>
                      <a:pt x="19" y="327"/>
                    </a:lnTo>
                    <a:lnTo>
                      <a:pt x="18" y="325"/>
                    </a:lnTo>
                    <a:lnTo>
                      <a:pt x="18" y="324"/>
                    </a:lnTo>
                    <a:lnTo>
                      <a:pt x="18" y="324"/>
                    </a:lnTo>
                    <a:lnTo>
                      <a:pt x="17" y="323"/>
                    </a:lnTo>
                    <a:lnTo>
                      <a:pt x="17" y="322"/>
                    </a:lnTo>
                    <a:lnTo>
                      <a:pt x="15" y="321"/>
                    </a:lnTo>
                    <a:lnTo>
                      <a:pt x="14" y="321"/>
                    </a:lnTo>
                    <a:lnTo>
                      <a:pt x="14" y="320"/>
                    </a:lnTo>
                    <a:lnTo>
                      <a:pt x="14" y="319"/>
                    </a:lnTo>
                    <a:lnTo>
                      <a:pt x="14" y="317"/>
                    </a:lnTo>
                    <a:lnTo>
                      <a:pt x="14" y="316"/>
                    </a:lnTo>
                    <a:lnTo>
                      <a:pt x="13" y="315"/>
                    </a:lnTo>
                    <a:lnTo>
                      <a:pt x="13" y="314"/>
                    </a:lnTo>
                    <a:lnTo>
                      <a:pt x="13" y="313"/>
                    </a:lnTo>
                    <a:lnTo>
                      <a:pt x="13" y="311"/>
                    </a:lnTo>
                    <a:lnTo>
                      <a:pt x="13" y="310"/>
                    </a:lnTo>
                    <a:lnTo>
                      <a:pt x="13" y="310"/>
                    </a:lnTo>
                    <a:lnTo>
                      <a:pt x="11" y="308"/>
                    </a:lnTo>
                    <a:lnTo>
                      <a:pt x="10" y="307"/>
                    </a:lnTo>
                    <a:lnTo>
                      <a:pt x="9" y="306"/>
                    </a:lnTo>
                    <a:lnTo>
                      <a:pt x="6" y="305"/>
                    </a:lnTo>
                    <a:lnTo>
                      <a:pt x="6" y="304"/>
                    </a:lnTo>
                    <a:lnTo>
                      <a:pt x="5" y="303"/>
                    </a:lnTo>
                    <a:lnTo>
                      <a:pt x="5" y="303"/>
                    </a:lnTo>
                    <a:lnTo>
                      <a:pt x="4" y="301"/>
                    </a:lnTo>
                    <a:lnTo>
                      <a:pt x="3" y="300"/>
                    </a:lnTo>
                    <a:lnTo>
                      <a:pt x="3" y="300"/>
                    </a:lnTo>
                    <a:lnTo>
                      <a:pt x="2" y="300"/>
                    </a:lnTo>
                    <a:lnTo>
                      <a:pt x="1" y="298"/>
                    </a:lnTo>
                    <a:lnTo>
                      <a:pt x="0" y="296"/>
                    </a:lnTo>
                    <a:lnTo>
                      <a:pt x="0" y="294"/>
                    </a:lnTo>
                    <a:lnTo>
                      <a:pt x="0" y="292"/>
                    </a:lnTo>
                    <a:lnTo>
                      <a:pt x="0" y="290"/>
                    </a:lnTo>
                    <a:lnTo>
                      <a:pt x="0" y="289"/>
                    </a:lnTo>
                    <a:lnTo>
                      <a:pt x="0" y="288"/>
                    </a:lnTo>
                    <a:lnTo>
                      <a:pt x="1" y="286"/>
                    </a:lnTo>
                    <a:lnTo>
                      <a:pt x="2" y="286"/>
                    </a:lnTo>
                    <a:lnTo>
                      <a:pt x="2" y="285"/>
                    </a:lnTo>
                    <a:lnTo>
                      <a:pt x="3" y="283"/>
                    </a:lnTo>
                    <a:lnTo>
                      <a:pt x="3" y="283"/>
                    </a:lnTo>
                    <a:lnTo>
                      <a:pt x="4" y="283"/>
                    </a:lnTo>
                    <a:lnTo>
                      <a:pt x="4" y="282"/>
                    </a:lnTo>
                    <a:lnTo>
                      <a:pt x="5" y="281"/>
                    </a:lnTo>
                    <a:lnTo>
                      <a:pt x="4" y="279"/>
                    </a:lnTo>
                    <a:lnTo>
                      <a:pt x="5" y="278"/>
                    </a:lnTo>
                    <a:lnTo>
                      <a:pt x="5" y="276"/>
                    </a:lnTo>
                    <a:lnTo>
                      <a:pt x="5" y="274"/>
                    </a:lnTo>
                    <a:lnTo>
                      <a:pt x="6" y="273"/>
                    </a:lnTo>
                    <a:lnTo>
                      <a:pt x="6" y="272"/>
                    </a:lnTo>
                    <a:lnTo>
                      <a:pt x="6" y="272"/>
                    </a:lnTo>
                    <a:lnTo>
                      <a:pt x="7" y="272"/>
                    </a:lnTo>
                    <a:lnTo>
                      <a:pt x="8" y="271"/>
                    </a:lnTo>
                    <a:lnTo>
                      <a:pt x="8" y="270"/>
                    </a:lnTo>
                    <a:lnTo>
                      <a:pt x="10" y="269"/>
                    </a:lnTo>
                    <a:lnTo>
                      <a:pt x="10" y="267"/>
                    </a:lnTo>
                    <a:lnTo>
                      <a:pt x="10" y="266"/>
                    </a:lnTo>
                    <a:lnTo>
                      <a:pt x="10" y="265"/>
                    </a:lnTo>
                    <a:lnTo>
                      <a:pt x="10" y="265"/>
                    </a:lnTo>
                    <a:lnTo>
                      <a:pt x="11" y="261"/>
                    </a:lnTo>
                    <a:lnTo>
                      <a:pt x="12" y="259"/>
                    </a:lnTo>
                    <a:lnTo>
                      <a:pt x="12" y="257"/>
                    </a:lnTo>
                    <a:lnTo>
                      <a:pt x="12" y="256"/>
                    </a:lnTo>
                    <a:lnTo>
                      <a:pt x="12" y="255"/>
                    </a:lnTo>
                    <a:lnTo>
                      <a:pt x="11" y="254"/>
                    </a:lnTo>
                    <a:lnTo>
                      <a:pt x="10" y="253"/>
                    </a:lnTo>
                    <a:lnTo>
                      <a:pt x="10" y="252"/>
                    </a:lnTo>
                    <a:lnTo>
                      <a:pt x="10" y="251"/>
                    </a:lnTo>
                    <a:lnTo>
                      <a:pt x="10" y="250"/>
                    </a:lnTo>
                    <a:lnTo>
                      <a:pt x="10" y="248"/>
                    </a:lnTo>
                    <a:lnTo>
                      <a:pt x="9" y="245"/>
                    </a:lnTo>
                    <a:lnTo>
                      <a:pt x="8" y="243"/>
                    </a:lnTo>
                    <a:lnTo>
                      <a:pt x="7" y="242"/>
                    </a:lnTo>
                    <a:lnTo>
                      <a:pt x="7" y="241"/>
                    </a:lnTo>
                    <a:lnTo>
                      <a:pt x="6" y="241"/>
                    </a:lnTo>
                    <a:lnTo>
                      <a:pt x="6" y="239"/>
                    </a:lnTo>
                    <a:lnTo>
                      <a:pt x="6" y="238"/>
                    </a:lnTo>
                    <a:lnTo>
                      <a:pt x="6" y="235"/>
                    </a:lnTo>
                    <a:lnTo>
                      <a:pt x="6" y="233"/>
                    </a:lnTo>
                    <a:lnTo>
                      <a:pt x="5" y="232"/>
                    </a:lnTo>
                    <a:lnTo>
                      <a:pt x="5" y="231"/>
                    </a:lnTo>
                    <a:lnTo>
                      <a:pt x="5" y="230"/>
                    </a:lnTo>
                    <a:lnTo>
                      <a:pt x="5" y="229"/>
                    </a:lnTo>
                    <a:lnTo>
                      <a:pt x="6" y="228"/>
                    </a:lnTo>
                    <a:lnTo>
                      <a:pt x="6" y="227"/>
                    </a:lnTo>
                    <a:lnTo>
                      <a:pt x="6" y="226"/>
                    </a:lnTo>
                    <a:lnTo>
                      <a:pt x="6" y="225"/>
                    </a:lnTo>
                    <a:lnTo>
                      <a:pt x="6" y="224"/>
                    </a:lnTo>
                    <a:lnTo>
                      <a:pt x="6" y="223"/>
                    </a:lnTo>
                    <a:lnTo>
                      <a:pt x="7" y="221"/>
                    </a:lnTo>
                    <a:lnTo>
                      <a:pt x="9" y="219"/>
                    </a:lnTo>
                    <a:lnTo>
                      <a:pt x="10" y="216"/>
                    </a:lnTo>
                    <a:lnTo>
                      <a:pt x="10" y="215"/>
                    </a:lnTo>
                    <a:lnTo>
                      <a:pt x="10" y="214"/>
                    </a:lnTo>
                    <a:lnTo>
                      <a:pt x="10" y="214"/>
                    </a:lnTo>
                    <a:lnTo>
                      <a:pt x="10" y="213"/>
                    </a:lnTo>
                    <a:lnTo>
                      <a:pt x="10" y="211"/>
                    </a:lnTo>
                    <a:lnTo>
                      <a:pt x="10" y="210"/>
                    </a:lnTo>
                    <a:lnTo>
                      <a:pt x="10" y="210"/>
                    </a:lnTo>
                    <a:lnTo>
                      <a:pt x="10" y="209"/>
                    </a:lnTo>
                    <a:lnTo>
                      <a:pt x="10" y="208"/>
                    </a:lnTo>
                    <a:lnTo>
                      <a:pt x="10" y="207"/>
                    </a:lnTo>
                    <a:lnTo>
                      <a:pt x="10" y="206"/>
                    </a:lnTo>
                    <a:lnTo>
                      <a:pt x="10" y="205"/>
                    </a:lnTo>
                    <a:lnTo>
                      <a:pt x="10" y="204"/>
                    </a:lnTo>
                    <a:lnTo>
                      <a:pt x="10" y="203"/>
                    </a:lnTo>
                    <a:lnTo>
                      <a:pt x="10" y="202"/>
                    </a:lnTo>
                    <a:lnTo>
                      <a:pt x="10" y="201"/>
                    </a:lnTo>
                    <a:lnTo>
                      <a:pt x="10" y="200"/>
                    </a:lnTo>
                    <a:lnTo>
                      <a:pt x="9" y="200"/>
                    </a:lnTo>
                    <a:lnTo>
                      <a:pt x="10" y="199"/>
                    </a:lnTo>
                    <a:lnTo>
                      <a:pt x="10" y="200"/>
                    </a:lnTo>
                    <a:lnTo>
                      <a:pt x="11" y="200"/>
                    </a:lnTo>
                    <a:lnTo>
                      <a:pt x="12" y="200"/>
                    </a:lnTo>
                    <a:lnTo>
                      <a:pt x="13" y="200"/>
                    </a:lnTo>
                    <a:lnTo>
                      <a:pt x="13" y="199"/>
                    </a:lnTo>
                    <a:lnTo>
                      <a:pt x="13" y="199"/>
                    </a:lnTo>
                    <a:lnTo>
                      <a:pt x="14" y="198"/>
                    </a:lnTo>
                    <a:lnTo>
                      <a:pt x="14" y="197"/>
                    </a:lnTo>
                    <a:lnTo>
                      <a:pt x="15" y="197"/>
                    </a:lnTo>
                    <a:lnTo>
                      <a:pt x="16" y="198"/>
                    </a:lnTo>
                    <a:lnTo>
                      <a:pt x="16" y="197"/>
                    </a:lnTo>
                    <a:lnTo>
                      <a:pt x="17" y="197"/>
                    </a:lnTo>
                    <a:lnTo>
                      <a:pt x="17" y="197"/>
                    </a:lnTo>
                    <a:lnTo>
                      <a:pt x="17" y="196"/>
                    </a:lnTo>
                    <a:lnTo>
                      <a:pt x="17" y="196"/>
                    </a:lnTo>
                    <a:lnTo>
                      <a:pt x="19" y="197"/>
                    </a:lnTo>
                    <a:lnTo>
                      <a:pt x="20" y="196"/>
                    </a:lnTo>
                    <a:lnTo>
                      <a:pt x="20" y="195"/>
                    </a:lnTo>
                    <a:lnTo>
                      <a:pt x="20" y="194"/>
                    </a:lnTo>
                    <a:lnTo>
                      <a:pt x="21" y="194"/>
                    </a:lnTo>
                    <a:lnTo>
                      <a:pt x="22" y="193"/>
                    </a:lnTo>
                    <a:lnTo>
                      <a:pt x="21" y="193"/>
                    </a:lnTo>
                    <a:lnTo>
                      <a:pt x="22" y="192"/>
                    </a:lnTo>
                    <a:lnTo>
                      <a:pt x="24" y="193"/>
                    </a:lnTo>
                    <a:lnTo>
                      <a:pt x="24" y="193"/>
                    </a:lnTo>
                    <a:lnTo>
                      <a:pt x="24" y="194"/>
                    </a:lnTo>
                    <a:lnTo>
                      <a:pt x="25" y="194"/>
                    </a:lnTo>
                    <a:lnTo>
                      <a:pt x="26" y="193"/>
                    </a:lnTo>
                    <a:lnTo>
                      <a:pt x="27" y="193"/>
                    </a:lnTo>
                    <a:lnTo>
                      <a:pt x="27" y="196"/>
                    </a:lnTo>
                    <a:lnTo>
                      <a:pt x="27" y="196"/>
                    </a:lnTo>
                    <a:lnTo>
                      <a:pt x="28" y="196"/>
                    </a:lnTo>
                    <a:lnTo>
                      <a:pt x="29" y="197"/>
                    </a:lnTo>
                    <a:lnTo>
                      <a:pt x="29" y="196"/>
                    </a:lnTo>
                    <a:lnTo>
                      <a:pt x="30" y="196"/>
                    </a:lnTo>
                    <a:lnTo>
                      <a:pt x="30" y="195"/>
                    </a:lnTo>
                    <a:lnTo>
                      <a:pt x="31" y="195"/>
                    </a:lnTo>
                    <a:lnTo>
                      <a:pt x="31" y="195"/>
                    </a:lnTo>
                    <a:lnTo>
                      <a:pt x="31" y="194"/>
                    </a:lnTo>
                    <a:lnTo>
                      <a:pt x="32" y="193"/>
                    </a:lnTo>
                    <a:lnTo>
                      <a:pt x="33" y="193"/>
                    </a:lnTo>
                    <a:lnTo>
                      <a:pt x="34" y="192"/>
                    </a:lnTo>
                    <a:lnTo>
                      <a:pt x="34" y="191"/>
                    </a:lnTo>
                    <a:lnTo>
                      <a:pt x="34" y="191"/>
                    </a:lnTo>
                    <a:lnTo>
                      <a:pt x="36" y="192"/>
                    </a:lnTo>
                    <a:lnTo>
                      <a:pt x="37" y="193"/>
                    </a:lnTo>
                    <a:lnTo>
                      <a:pt x="37" y="193"/>
                    </a:lnTo>
                    <a:lnTo>
                      <a:pt x="38" y="192"/>
                    </a:lnTo>
                    <a:lnTo>
                      <a:pt x="39" y="192"/>
                    </a:lnTo>
                    <a:lnTo>
                      <a:pt x="40" y="191"/>
                    </a:lnTo>
                    <a:lnTo>
                      <a:pt x="39" y="190"/>
                    </a:lnTo>
                    <a:lnTo>
                      <a:pt x="38" y="190"/>
                    </a:lnTo>
                    <a:lnTo>
                      <a:pt x="37" y="190"/>
                    </a:lnTo>
                    <a:lnTo>
                      <a:pt x="37" y="190"/>
                    </a:lnTo>
                    <a:lnTo>
                      <a:pt x="37" y="189"/>
                    </a:lnTo>
                    <a:lnTo>
                      <a:pt x="38" y="188"/>
                    </a:lnTo>
                    <a:lnTo>
                      <a:pt x="39" y="189"/>
                    </a:lnTo>
                    <a:lnTo>
                      <a:pt x="40" y="189"/>
                    </a:lnTo>
                    <a:lnTo>
                      <a:pt x="40" y="188"/>
                    </a:lnTo>
                    <a:lnTo>
                      <a:pt x="41" y="188"/>
                    </a:lnTo>
                    <a:lnTo>
                      <a:pt x="41" y="188"/>
                    </a:lnTo>
                    <a:lnTo>
                      <a:pt x="42" y="188"/>
                    </a:lnTo>
                    <a:lnTo>
                      <a:pt x="43" y="189"/>
                    </a:lnTo>
                    <a:lnTo>
                      <a:pt x="44" y="189"/>
                    </a:lnTo>
                    <a:lnTo>
                      <a:pt x="44" y="189"/>
                    </a:lnTo>
                    <a:lnTo>
                      <a:pt x="45" y="188"/>
                    </a:lnTo>
                    <a:lnTo>
                      <a:pt x="46" y="187"/>
                    </a:lnTo>
                    <a:lnTo>
                      <a:pt x="47" y="186"/>
                    </a:lnTo>
                    <a:lnTo>
                      <a:pt x="47" y="186"/>
                    </a:lnTo>
                    <a:lnTo>
                      <a:pt x="48" y="186"/>
                    </a:lnTo>
                    <a:lnTo>
                      <a:pt x="48" y="186"/>
                    </a:lnTo>
                    <a:lnTo>
                      <a:pt x="48" y="187"/>
                    </a:lnTo>
                    <a:lnTo>
                      <a:pt x="49" y="187"/>
                    </a:lnTo>
                    <a:lnTo>
                      <a:pt x="50" y="188"/>
                    </a:lnTo>
                    <a:lnTo>
                      <a:pt x="51" y="187"/>
                    </a:lnTo>
                    <a:lnTo>
                      <a:pt x="53" y="187"/>
                    </a:lnTo>
                    <a:lnTo>
                      <a:pt x="54" y="187"/>
                    </a:lnTo>
                    <a:lnTo>
                      <a:pt x="54" y="186"/>
                    </a:lnTo>
                    <a:lnTo>
                      <a:pt x="54" y="186"/>
                    </a:lnTo>
                    <a:lnTo>
                      <a:pt x="54" y="184"/>
                    </a:lnTo>
                    <a:lnTo>
                      <a:pt x="55" y="184"/>
                    </a:lnTo>
                    <a:lnTo>
                      <a:pt x="55" y="184"/>
                    </a:lnTo>
                    <a:lnTo>
                      <a:pt x="56" y="184"/>
                    </a:lnTo>
                    <a:lnTo>
                      <a:pt x="57" y="184"/>
                    </a:lnTo>
                    <a:lnTo>
                      <a:pt x="58" y="184"/>
                    </a:lnTo>
                    <a:lnTo>
                      <a:pt x="60" y="184"/>
                    </a:lnTo>
                    <a:lnTo>
                      <a:pt x="61" y="184"/>
                    </a:lnTo>
                    <a:lnTo>
                      <a:pt x="62" y="185"/>
                    </a:lnTo>
                    <a:lnTo>
                      <a:pt x="63" y="185"/>
                    </a:lnTo>
                    <a:lnTo>
                      <a:pt x="63" y="183"/>
                    </a:lnTo>
                    <a:lnTo>
                      <a:pt x="62" y="183"/>
                    </a:lnTo>
                    <a:lnTo>
                      <a:pt x="62" y="183"/>
                    </a:lnTo>
                    <a:lnTo>
                      <a:pt x="62" y="182"/>
                    </a:lnTo>
                    <a:lnTo>
                      <a:pt x="64" y="181"/>
                    </a:lnTo>
                    <a:lnTo>
                      <a:pt x="65" y="181"/>
                    </a:lnTo>
                    <a:lnTo>
                      <a:pt x="66" y="182"/>
                    </a:lnTo>
                    <a:lnTo>
                      <a:pt x="66" y="183"/>
                    </a:lnTo>
                    <a:lnTo>
                      <a:pt x="67" y="183"/>
                    </a:lnTo>
                    <a:lnTo>
                      <a:pt x="68" y="183"/>
                    </a:lnTo>
                    <a:lnTo>
                      <a:pt x="68" y="183"/>
                    </a:lnTo>
                    <a:lnTo>
                      <a:pt x="68" y="182"/>
                    </a:lnTo>
                    <a:lnTo>
                      <a:pt x="71" y="182"/>
                    </a:lnTo>
                    <a:lnTo>
                      <a:pt x="71" y="183"/>
                    </a:lnTo>
                    <a:lnTo>
                      <a:pt x="72" y="183"/>
                    </a:lnTo>
                    <a:lnTo>
                      <a:pt x="72" y="182"/>
                    </a:lnTo>
                    <a:lnTo>
                      <a:pt x="72" y="181"/>
                    </a:lnTo>
                    <a:lnTo>
                      <a:pt x="72" y="180"/>
                    </a:lnTo>
                    <a:lnTo>
                      <a:pt x="72" y="180"/>
                    </a:lnTo>
                    <a:lnTo>
                      <a:pt x="73" y="180"/>
                    </a:lnTo>
                    <a:lnTo>
                      <a:pt x="74" y="179"/>
                    </a:lnTo>
                    <a:lnTo>
                      <a:pt x="74" y="179"/>
                    </a:lnTo>
                    <a:lnTo>
                      <a:pt x="73" y="179"/>
                    </a:lnTo>
                    <a:lnTo>
                      <a:pt x="72" y="179"/>
                    </a:lnTo>
                    <a:lnTo>
                      <a:pt x="73" y="178"/>
                    </a:lnTo>
                    <a:lnTo>
                      <a:pt x="75" y="177"/>
                    </a:lnTo>
                    <a:lnTo>
                      <a:pt x="75" y="178"/>
                    </a:lnTo>
                    <a:lnTo>
                      <a:pt x="76" y="179"/>
                    </a:lnTo>
                    <a:lnTo>
                      <a:pt x="77" y="179"/>
                    </a:lnTo>
                    <a:lnTo>
                      <a:pt x="76" y="177"/>
                    </a:lnTo>
                    <a:lnTo>
                      <a:pt x="75" y="177"/>
                    </a:lnTo>
                    <a:lnTo>
                      <a:pt x="75" y="176"/>
                    </a:lnTo>
                    <a:lnTo>
                      <a:pt x="75" y="176"/>
                    </a:lnTo>
                    <a:lnTo>
                      <a:pt x="75" y="175"/>
                    </a:lnTo>
                    <a:lnTo>
                      <a:pt x="76" y="174"/>
                    </a:lnTo>
                    <a:lnTo>
                      <a:pt x="77" y="173"/>
                    </a:lnTo>
                    <a:lnTo>
                      <a:pt x="78" y="173"/>
                    </a:lnTo>
                    <a:lnTo>
                      <a:pt x="78" y="174"/>
                    </a:lnTo>
                    <a:lnTo>
                      <a:pt x="78" y="175"/>
                    </a:lnTo>
                    <a:lnTo>
                      <a:pt x="77" y="176"/>
                    </a:lnTo>
                    <a:lnTo>
                      <a:pt x="78" y="176"/>
                    </a:lnTo>
                    <a:lnTo>
                      <a:pt x="79" y="175"/>
                    </a:lnTo>
                    <a:lnTo>
                      <a:pt x="79" y="176"/>
                    </a:lnTo>
                    <a:lnTo>
                      <a:pt x="79" y="177"/>
                    </a:lnTo>
                    <a:lnTo>
                      <a:pt x="79" y="177"/>
                    </a:lnTo>
                    <a:lnTo>
                      <a:pt x="80" y="176"/>
                    </a:lnTo>
                    <a:lnTo>
                      <a:pt x="81" y="176"/>
                    </a:lnTo>
                    <a:lnTo>
                      <a:pt x="82" y="176"/>
                    </a:lnTo>
                    <a:lnTo>
                      <a:pt x="87" y="172"/>
                    </a:lnTo>
                    <a:lnTo>
                      <a:pt x="89" y="172"/>
                    </a:lnTo>
                    <a:lnTo>
                      <a:pt x="89" y="172"/>
                    </a:lnTo>
                    <a:lnTo>
                      <a:pt x="89" y="171"/>
                    </a:lnTo>
                    <a:lnTo>
                      <a:pt x="89" y="170"/>
                    </a:lnTo>
                    <a:lnTo>
                      <a:pt x="90" y="170"/>
                    </a:lnTo>
                    <a:lnTo>
                      <a:pt x="90" y="169"/>
                    </a:lnTo>
                    <a:lnTo>
                      <a:pt x="92" y="169"/>
                    </a:lnTo>
                    <a:lnTo>
                      <a:pt x="93" y="170"/>
                    </a:lnTo>
                    <a:lnTo>
                      <a:pt x="93" y="171"/>
                    </a:lnTo>
                    <a:lnTo>
                      <a:pt x="93" y="172"/>
                    </a:lnTo>
                    <a:lnTo>
                      <a:pt x="94" y="172"/>
                    </a:lnTo>
                    <a:lnTo>
                      <a:pt x="95" y="171"/>
                    </a:lnTo>
                    <a:lnTo>
                      <a:pt x="96" y="170"/>
                    </a:lnTo>
                    <a:lnTo>
                      <a:pt x="96" y="169"/>
                    </a:lnTo>
                    <a:lnTo>
                      <a:pt x="97" y="169"/>
                    </a:lnTo>
                    <a:lnTo>
                      <a:pt x="98" y="169"/>
                    </a:lnTo>
                    <a:lnTo>
                      <a:pt x="99" y="169"/>
                    </a:lnTo>
                    <a:lnTo>
                      <a:pt x="99" y="168"/>
                    </a:lnTo>
                    <a:lnTo>
                      <a:pt x="99" y="167"/>
                    </a:lnTo>
                    <a:lnTo>
                      <a:pt x="99" y="167"/>
                    </a:lnTo>
                    <a:lnTo>
                      <a:pt x="100" y="167"/>
                    </a:lnTo>
                    <a:lnTo>
                      <a:pt x="100" y="166"/>
                    </a:lnTo>
                    <a:lnTo>
                      <a:pt x="101" y="166"/>
                    </a:lnTo>
                    <a:lnTo>
                      <a:pt x="102" y="165"/>
                    </a:lnTo>
                    <a:lnTo>
                      <a:pt x="103" y="166"/>
                    </a:lnTo>
                    <a:lnTo>
                      <a:pt x="103" y="166"/>
                    </a:lnTo>
                    <a:lnTo>
                      <a:pt x="104" y="166"/>
                    </a:lnTo>
                    <a:lnTo>
                      <a:pt x="105" y="166"/>
                    </a:lnTo>
                    <a:lnTo>
                      <a:pt x="106" y="166"/>
                    </a:lnTo>
                    <a:lnTo>
                      <a:pt x="106" y="165"/>
                    </a:lnTo>
                    <a:lnTo>
                      <a:pt x="107" y="165"/>
                    </a:lnTo>
                    <a:lnTo>
                      <a:pt x="108" y="165"/>
                    </a:lnTo>
                    <a:lnTo>
                      <a:pt x="109" y="165"/>
                    </a:lnTo>
                    <a:lnTo>
                      <a:pt x="110" y="166"/>
                    </a:lnTo>
                    <a:lnTo>
                      <a:pt x="110" y="166"/>
                    </a:lnTo>
                    <a:lnTo>
                      <a:pt x="111" y="166"/>
                    </a:lnTo>
                    <a:lnTo>
                      <a:pt x="113" y="165"/>
                    </a:lnTo>
                    <a:lnTo>
                      <a:pt x="113" y="164"/>
                    </a:lnTo>
                    <a:lnTo>
                      <a:pt x="113" y="164"/>
                    </a:lnTo>
                    <a:lnTo>
                      <a:pt x="114" y="163"/>
                    </a:lnTo>
                    <a:lnTo>
                      <a:pt x="115" y="163"/>
                    </a:lnTo>
                    <a:lnTo>
                      <a:pt x="117" y="163"/>
                    </a:lnTo>
                    <a:lnTo>
                      <a:pt x="118" y="163"/>
                    </a:lnTo>
                    <a:lnTo>
                      <a:pt x="119" y="163"/>
                    </a:lnTo>
                    <a:lnTo>
                      <a:pt x="120" y="162"/>
                    </a:lnTo>
                    <a:lnTo>
                      <a:pt x="120" y="162"/>
                    </a:lnTo>
                    <a:lnTo>
                      <a:pt x="120" y="161"/>
                    </a:lnTo>
                    <a:lnTo>
                      <a:pt x="121" y="160"/>
                    </a:lnTo>
                    <a:lnTo>
                      <a:pt x="122" y="160"/>
                    </a:lnTo>
                    <a:lnTo>
                      <a:pt x="123" y="159"/>
                    </a:lnTo>
                    <a:lnTo>
                      <a:pt x="123" y="159"/>
                    </a:lnTo>
                    <a:lnTo>
                      <a:pt x="124" y="160"/>
                    </a:lnTo>
                    <a:lnTo>
                      <a:pt x="124" y="161"/>
                    </a:lnTo>
                    <a:lnTo>
                      <a:pt x="123" y="161"/>
                    </a:lnTo>
                    <a:lnTo>
                      <a:pt x="123" y="162"/>
                    </a:lnTo>
                    <a:lnTo>
                      <a:pt x="124" y="162"/>
                    </a:lnTo>
                    <a:lnTo>
                      <a:pt x="126" y="162"/>
                    </a:lnTo>
                    <a:lnTo>
                      <a:pt x="125" y="160"/>
                    </a:lnTo>
                    <a:lnTo>
                      <a:pt x="126" y="161"/>
                    </a:lnTo>
                    <a:lnTo>
                      <a:pt x="127" y="161"/>
                    </a:lnTo>
                    <a:lnTo>
                      <a:pt x="127" y="160"/>
                    </a:lnTo>
                    <a:lnTo>
                      <a:pt x="128" y="159"/>
                    </a:lnTo>
                    <a:lnTo>
                      <a:pt x="130" y="159"/>
                    </a:lnTo>
                    <a:lnTo>
                      <a:pt x="130" y="160"/>
                    </a:lnTo>
                    <a:lnTo>
                      <a:pt x="131" y="160"/>
                    </a:lnTo>
                    <a:lnTo>
                      <a:pt x="132" y="161"/>
                    </a:lnTo>
                    <a:lnTo>
                      <a:pt x="133" y="162"/>
                    </a:lnTo>
                    <a:lnTo>
                      <a:pt x="134" y="162"/>
                    </a:lnTo>
                    <a:lnTo>
                      <a:pt x="135" y="161"/>
                    </a:lnTo>
                    <a:lnTo>
                      <a:pt x="135" y="160"/>
                    </a:lnTo>
                    <a:lnTo>
                      <a:pt x="134" y="159"/>
                    </a:lnTo>
                    <a:lnTo>
                      <a:pt x="135" y="159"/>
                    </a:lnTo>
                    <a:lnTo>
                      <a:pt x="135" y="158"/>
                    </a:lnTo>
                    <a:lnTo>
                      <a:pt x="136" y="157"/>
                    </a:lnTo>
                    <a:lnTo>
                      <a:pt x="134" y="157"/>
                    </a:lnTo>
                    <a:lnTo>
                      <a:pt x="134" y="158"/>
                    </a:lnTo>
                    <a:lnTo>
                      <a:pt x="133" y="157"/>
                    </a:lnTo>
                    <a:lnTo>
                      <a:pt x="134" y="155"/>
                    </a:lnTo>
                    <a:lnTo>
                      <a:pt x="134" y="155"/>
                    </a:lnTo>
                    <a:lnTo>
                      <a:pt x="134" y="155"/>
                    </a:lnTo>
                    <a:lnTo>
                      <a:pt x="133" y="154"/>
                    </a:lnTo>
                    <a:lnTo>
                      <a:pt x="132" y="154"/>
                    </a:lnTo>
                    <a:lnTo>
                      <a:pt x="131" y="153"/>
                    </a:lnTo>
                    <a:lnTo>
                      <a:pt x="130" y="153"/>
                    </a:lnTo>
                    <a:lnTo>
                      <a:pt x="130" y="152"/>
                    </a:lnTo>
                    <a:lnTo>
                      <a:pt x="130" y="152"/>
                    </a:lnTo>
                    <a:lnTo>
                      <a:pt x="129" y="153"/>
                    </a:lnTo>
                    <a:lnTo>
                      <a:pt x="128" y="154"/>
                    </a:lnTo>
                    <a:lnTo>
                      <a:pt x="127" y="153"/>
                    </a:lnTo>
                    <a:lnTo>
                      <a:pt x="127" y="153"/>
                    </a:lnTo>
                    <a:lnTo>
                      <a:pt x="126" y="152"/>
                    </a:lnTo>
                    <a:lnTo>
                      <a:pt x="126" y="152"/>
                    </a:lnTo>
                    <a:lnTo>
                      <a:pt x="126" y="151"/>
                    </a:lnTo>
                    <a:lnTo>
                      <a:pt x="125" y="150"/>
                    </a:lnTo>
                    <a:lnTo>
                      <a:pt x="124" y="150"/>
                    </a:lnTo>
                    <a:lnTo>
                      <a:pt x="125" y="149"/>
                    </a:lnTo>
                    <a:lnTo>
                      <a:pt x="124" y="149"/>
                    </a:lnTo>
                    <a:lnTo>
                      <a:pt x="123" y="148"/>
                    </a:lnTo>
                    <a:lnTo>
                      <a:pt x="123" y="148"/>
                    </a:lnTo>
                    <a:lnTo>
                      <a:pt x="121" y="148"/>
                    </a:lnTo>
                    <a:lnTo>
                      <a:pt x="121" y="148"/>
                    </a:lnTo>
                    <a:lnTo>
                      <a:pt x="120" y="148"/>
                    </a:lnTo>
                    <a:lnTo>
                      <a:pt x="120" y="148"/>
                    </a:lnTo>
                    <a:lnTo>
                      <a:pt x="117" y="148"/>
                    </a:lnTo>
                    <a:lnTo>
                      <a:pt x="117" y="148"/>
                    </a:lnTo>
                    <a:lnTo>
                      <a:pt x="116" y="147"/>
                    </a:lnTo>
                    <a:lnTo>
                      <a:pt x="114" y="148"/>
                    </a:lnTo>
                    <a:lnTo>
                      <a:pt x="113" y="148"/>
                    </a:lnTo>
                    <a:lnTo>
                      <a:pt x="113" y="148"/>
                    </a:lnTo>
                    <a:lnTo>
                      <a:pt x="112" y="147"/>
                    </a:lnTo>
                    <a:lnTo>
                      <a:pt x="112" y="146"/>
                    </a:lnTo>
                    <a:lnTo>
                      <a:pt x="111" y="146"/>
                    </a:lnTo>
                    <a:lnTo>
                      <a:pt x="110" y="145"/>
                    </a:lnTo>
                    <a:lnTo>
                      <a:pt x="110" y="144"/>
                    </a:lnTo>
                    <a:lnTo>
                      <a:pt x="109" y="144"/>
                    </a:lnTo>
                    <a:lnTo>
                      <a:pt x="108" y="143"/>
                    </a:lnTo>
                    <a:lnTo>
                      <a:pt x="107" y="143"/>
                    </a:lnTo>
                    <a:lnTo>
                      <a:pt x="106" y="143"/>
                    </a:lnTo>
                    <a:lnTo>
                      <a:pt x="106" y="143"/>
                    </a:lnTo>
                    <a:lnTo>
                      <a:pt x="106" y="142"/>
                    </a:lnTo>
                    <a:lnTo>
                      <a:pt x="106" y="141"/>
                    </a:lnTo>
                    <a:lnTo>
                      <a:pt x="106" y="141"/>
                    </a:lnTo>
                    <a:lnTo>
                      <a:pt x="106" y="141"/>
                    </a:lnTo>
                    <a:lnTo>
                      <a:pt x="104" y="140"/>
                    </a:lnTo>
                    <a:lnTo>
                      <a:pt x="103" y="139"/>
                    </a:lnTo>
                    <a:lnTo>
                      <a:pt x="103" y="138"/>
                    </a:lnTo>
                    <a:lnTo>
                      <a:pt x="103" y="137"/>
                    </a:lnTo>
                    <a:lnTo>
                      <a:pt x="103" y="137"/>
                    </a:lnTo>
                    <a:lnTo>
                      <a:pt x="102" y="138"/>
                    </a:lnTo>
                    <a:lnTo>
                      <a:pt x="101" y="138"/>
                    </a:lnTo>
                    <a:lnTo>
                      <a:pt x="99" y="136"/>
                    </a:lnTo>
                    <a:lnTo>
                      <a:pt x="98" y="136"/>
                    </a:lnTo>
                    <a:lnTo>
                      <a:pt x="97" y="136"/>
                    </a:lnTo>
                    <a:lnTo>
                      <a:pt x="96" y="136"/>
                    </a:lnTo>
                    <a:lnTo>
                      <a:pt x="96" y="136"/>
                    </a:lnTo>
                    <a:lnTo>
                      <a:pt x="95" y="136"/>
                    </a:lnTo>
                    <a:lnTo>
                      <a:pt x="94" y="136"/>
                    </a:lnTo>
                    <a:lnTo>
                      <a:pt x="94" y="135"/>
                    </a:lnTo>
                    <a:lnTo>
                      <a:pt x="95" y="134"/>
                    </a:lnTo>
                    <a:lnTo>
                      <a:pt x="95" y="134"/>
                    </a:lnTo>
                    <a:lnTo>
                      <a:pt x="94" y="134"/>
                    </a:lnTo>
                    <a:lnTo>
                      <a:pt x="93" y="133"/>
                    </a:lnTo>
                    <a:lnTo>
                      <a:pt x="93" y="134"/>
                    </a:lnTo>
                    <a:lnTo>
                      <a:pt x="92" y="134"/>
                    </a:lnTo>
                    <a:lnTo>
                      <a:pt x="92" y="133"/>
                    </a:lnTo>
                    <a:lnTo>
                      <a:pt x="92" y="132"/>
                    </a:lnTo>
                    <a:lnTo>
                      <a:pt x="93" y="131"/>
                    </a:lnTo>
                    <a:lnTo>
                      <a:pt x="93" y="131"/>
                    </a:lnTo>
                    <a:lnTo>
                      <a:pt x="93" y="131"/>
                    </a:lnTo>
                    <a:lnTo>
                      <a:pt x="92" y="130"/>
                    </a:lnTo>
                    <a:lnTo>
                      <a:pt x="91" y="129"/>
                    </a:lnTo>
                    <a:lnTo>
                      <a:pt x="92" y="128"/>
                    </a:lnTo>
                    <a:lnTo>
                      <a:pt x="93" y="128"/>
                    </a:lnTo>
                    <a:lnTo>
                      <a:pt x="93" y="127"/>
                    </a:lnTo>
                    <a:lnTo>
                      <a:pt x="94" y="127"/>
                    </a:lnTo>
                    <a:lnTo>
                      <a:pt x="95" y="127"/>
                    </a:lnTo>
                    <a:lnTo>
                      <a:pt x="95" y="126"/>
                    </a:lnTo>
                    <a:lnTo>
                      <a:pt x="93" y="126"/>
                    </a:lnTo>
                    <a:lnTo>
                      <a:pt x="93" y="125"/>
                    </a:lnTo>
                    <a:lnTo>
                      <a:pt x="93" y="124"/>
                    </a:lnTo>
                    <a:lnTo>
                      <a:pt x="93" y="124"/>
                    </a:lnTo>
                    <a:lnTo>
                      <a:pt x="94" y="123"/>
                    </a:lnTo>
                    <a:lnTo>
                      <a:pt x="94" y="122"/>
                    </a:lnTo>
                    <a:lnTo>
                      <a:pt x="93" y="121"/>
                    </a:lnTo>
                    <a:lnTo>
                      <a:pt x="93" y="121"/>
                    </a:lnTo>
                    <a:lnTo>
                      <a:pt x="94" y="120"/>
                    </a:lnTo>
                    <a:lnTo>
                      <a:pt x="93" y="119"/>
                    </a:lnTo>
                    <a:lnTo>
                      <a:pt x="92" y="119"/>
                    </a:lnTo>
                    <a:lnTo>
                      <a:pt x="91" y="118"/>
                    </a:lnTo>
                    <a:lnTo>
                      <a:pt x="90" y="119"/>
                    </a:lnTo>
                    <a:lnTo>
                      <a:pt x="90" y="120"/>
                    </a:lnTo>
                    <a:lnTo>
                      <a:pt x="89" y="119"/>
                    </a:lnTo>
                    <a:lnTo>
                      <a:pt x="89" y="118"/>
                    </a:lnTo>
                    <a:lnTo>
                      <a:pt x="89" y="117"/>
                    </a:lnTo>
                    <a:lnTo>
                      <a:pt x="89" y="116"/>
                    </a:lnTo>
                    <a:lnTo>
                      <a:pt x="89" y="115"/>
                    </a:lnTo>
                    <a:lnTo>
                      <a:pt x="89" y="114"/>
                    </a:lnTo>
                    <a:lnTo>
                      <a:pt x="89" y="114"/>
                    </a:lnTo>
                    <a:lnTo>
                      <a:pt x="89" y="114"/>
                    </a:lnTo>
                    <a:lnTo>
                      <a:pt x="88" y="114"/>
                    </a:lnTo>
                    <a:lnTo>
                      <a:pt x="87" y="114"/>
                    </a:lnTo>
                    <a:lnTo>
                      <a:pt x="83" y="108"/>
                    </a:lnTo>
                    <a:lnTo>
                      <a:pt x="84" y="107"/>
                    </a:lnTo>
                    <a:lnTo>
                      <a:pt x="84" y="107"/>
                    </a:lnTo>
                    <a:lnTo>
                      <a:pt x="84" y="104"/>
                    </a:lnTo>
                    <a:lnTo>
                      <a:pt x="83" y="104"/>
                    </a:lnTo>
                    <a:lnTo>
                      <a:pt x="83" y="103"/>
                    </a:lnTo>
                    <a:lnTo>
                      <a:pt x="82" y="103"/>
                    </a:lnTo>
                    <a:lnTo>
                      <a:pt x="82" y="103"/>
                    </a:lnTo>
                    <a:lnTo>
                      <a:pt x="82" y="105"/>
                    </a:lnTo>
                    <a:lnTo>
                      <a:pt x="81" y="105"/>
                    </a:lnTo>
                    <a:lnTo>
                      <a:pt x="81" y="103"/>
                    </a:lnTo>
                    <a:lnTo>
                      <a:pt x="81" y="103"/>
                    </a:lnTo>
                    <a:lnTo>
                      <a:pt x="81" y="102"/>
                    </a:lnTo>
                    <a:lnTo>
                      <a:pt x="81" y="101"/>
                    </a:lnTo>
                    <a:lnTo>
                      <a:pt x="80" y="100"/>
                    </a:lnTo>
                    <a:lnTo>
                      <a:pt x="79" y="100"/>
                    </a:lnTo>
                    <a:lnTo>
                      <a:pt x="79" y="100"/>
                    </a:lnTo>
                    <a:lnTo>
                      <a:pt x="79" y="99"/>
                    </a:lnTo>
                    <a:lnTo>
                      <a:pt x="79" y="98"/>
                    </a:lnTo>
                    <a:lnTo>
                      <a:pt x="77" y="97"/>
                    </a:lnTo>
                    <a:lnTo>
                      <a:pt x="77" y="98"/>
                    </a:lnTo>
                    <a:lnTo>
                      <a:pt x="75" y="97"/>
                    </a:lnTo>
                    <a:lnTo>
                      <a:pt x="74" y="96"/>
                    </a:lnTo>
                    <a:lnTo>
                      <a:pt x="74" y="95"/>
                    </a:lnTo>
                    <a:lnTo>
                      <a:pt x="73" y="94"/>
                    </a:lnTo>
                    <a:lnTo>
                      <a:pt x="73" y="93"/>
                    </a:lnTo>
                    <a:lnTo>
                      <a:pt x="72" y="93"/>
                    </a:lnTo>
                    <a:lnTo>
                      <a:pt x="72" y="92"/>
                    </a:lnTo>
                    <a:lnTo>
                      <a:pt x="72" y="92"/>
                    </a:lnTo>
                    <a:lnTo>
                      <a:pt x="71" y="93"/>
                    </a:lnTo>
                    <a:lnTo>
                      <a:pt x="70" y="92"/>
                    </a:lnTo>
                    <a:lnTo>
                      <a:pt x="70" y="93"/>
                    </a:lnTo>
                    <a:lnTo>
                      <a:pt x="69" y="93"/>
                    </a:lnTo>
                    <a:lnTo>
                      <a:pt x="69" y="91"/>
                    </a:lnTo>
                    <a:lnTo>
                      <a:pt x="68" y="91"/>
                    </a:lnTo>
                    <a:lnTo>
                      <a:pt x="68" y="91"/>
                    </a:lnTo>
                    <a:lnTo>
                      <a:pt x="68" y="92"/>
                    </a:lnTo>
                    <a:lnTo>
                      <a:pt x="67" y="92"/>
                    </a:lnTo>
                    <a:lnTo>
                      <a:pt x="67" y="91"/>
                    </a:lnTo>
                    <a:lnTo>
                      <a:pt x="67" y="90"/>
                    </a:lnTo>
                    <a:lnTo>
                      <a:pt x="67" y="90"/>
                    </a:lnTo>
                    <a:lnTo>
                      <a:pt x="68" y="90"/>
                    </a:lnTo>
                    <a:lnTo>
                      <a:pt x="68" y="90"/>
                    </a:lnTo>
                    <a:lnTo>
                      <a:pt x="68" y="89"/>
                    </a:lnTo>
                    <a:lnTo>
                      <a:pt x="68" y="88"/>
                    </a:lnTo>
                    <a:lnTo>
                      <a:pt x="68" y="87"/>
                    </a:lnTo>
                    <a:lnTo>
                      <a:pt x="68" y="86"/>
                    </a:lnTo>
                    <a:lnTo>
                      <a:pt x="68" y="86"/>
                    </a:lnTo>
                    <a:lnTo>
                      <a:pt x="67" y="86"/>
                    </a:lnTo>
                    <a:lnTo>
                      <a:pt x="66" y="86"/>
                    </a:lnTo>
                    <a:lnTo>
                      <a:pt x="66" y="85"/>
                    </a:lnTo>
                    <a:lnTo>
                      <a:pt x="65" y="84"/>
                    </a:lnTo>
                    <a:lnTo>
                      <a:pt x="65" y="84"/>
                    </a:lnTo>
                    <a:lnTo>
                      <a:pt x="65" y="82"/>
                    </a:lnTo>
                    <a:lnTo>
                      <a:pt x="64" y="82"/>
                    </a:lnTo>
                    <a:lnTo>
                      <a:pt x="63" y="82"/>
                    </a:lnTo>
                    <a:lnTo>
                      <a:pt x="63" y="83"/>
                    </a:lnTo>
                    <a:lnTo>
                      <a:pt x="62" y="83"/>
                    </a:lnTo>
                    <a:lnTo>
                      <a:pt x="62" y="82"/>
                    </a:lnTo>
                    <a:lnTo>
                      <a:pt x="62" y="81"/>
                    </a:lnTo>
                    <a:lnTo>
                      <a:pt x="62" y="80"/>
                    </a:lnTo>
                    <a:lnTo>
                      <a:pt x="62" y="79"/>
                    </a:lnTo>
                    <a:lnTo>
                      <a:pt x="61" y="79"/>
                    </a:lnTo>
                    <a:lnTo>
                      <a:pt x="60" y="78"/>
                    </a:lnTo>
                    <a:lnTo>
                      <a:pt x="61" y="77"/>
                    </a:lnTo>
                    <a:lnTo>
                      <a:pt x="61" y="76"/>
                    </a:lnTo>
                    <a:lnTo>
                      <a:pt x="62" y="76"/>
                    </a:lnTo>
                    <a:lnTo>
                      <a:pt x="61" y="75"/>
                    </a:lnTo>
                    <a:lnTo>
                      <a:pt x="61" y="74"/>
                    </a:lnTo>
                    <a:lnTo>
                      <a:pt x="60" y="73"/>
                    </a:lnTo>
                    <a:lnTo>
                      <a:pt x="61" y="72"/>
                    </a:lnTo>
                    <a:lnTo>
                      <a:pt x="60" y="72"/>
                    </a:lnTo>
                    <a:lnTo>
                      <a:pt x="60" y="71"/>
                    </a:lnTo>
                    <a:lnTo>
                      <a:pt x="60" y="70"/>
                    </a:lnTo>
                    <a:lnTo>
                      <a:pt x="59" y="70"/>
                    </a:lnTo>
                    <a:lnTo>
                      <a:pt x="59" y="69"/>
                    </a:lnTo>
                    <a:lnTo>
                      <a:pt x="58" y="68"/>
                    </a:lnTo>
                    <a:lnTo>
                      <a:pt x="58" y="66"/>
                    </a:lnTo>
                    <a:lnTo>
                      <a:pt x="58" y="66"/>
                    </a:lnTo>
                    <a:lnTo>
                      <a:pt x="58" y="65"/>
                    </a:lnTo>
                    <a:lnTo>
                      <a:pt x="58" y="64"/>
                    </a:lnTo>
                    <a:lnTo>
                      <a:pt x="57" y="65"/>
                    </a:lnTo>
                    <a:lnTo>
                      <a:pt x="56" y="65"/>
                    </a:lnTo>
                    <a:lnTo>
                      <a:pt x="55" y="64"/>
                    </a:lnTo>
                    <a:lnTo>
                      <a:pt x="55" y="63"/>
                    </a:lnTo>
                    <a:lnTo>
                      <a:pt x="54" y="63"/>
                    </a:lnTo>
                    <a:lnTo>
                      <a:pt x="53" y="62"/>
                    </a:lnTo>
                    <a:lnTo>
                      <a:pt x="53" y="62"/>
                    </a:lnTo>
                    <a:lnTo>
                      <a:pt x="53" y="61"/>
                    </a:lnTo>
                    <a:lnTo>
                      <a:pt x="52" y="61"/>
                    </a:lnTo>
                    <a:lnTo>
                      <a:pt x="51" y="61"/>
                    </a:lnTo>
                    <a:lnTo>
                      <a:pt x="51" y="60"/>
                    </a:lnTo>
                    <a:lnTo>
                      <a:pt x="51" y="59"/>
                    </a:lnTo>
                    <a:lnTo>
                      <a:pt x="50" y="58"/>
                    </a:lnTo>
                    <a:lnTo>
                      <a:pt x="50" y="57"/>
                    </a:lnTo>
                    <a:lnTo>
                      <a:pt x="49" y="57"/>
                    </a:lnTo>
                    <a:lnTo>
                      <a:pt x="48" y="57"/>
                    </a:lnTo>
                    <a:lnTo>
                      <a:pt x="48" y="55"/>
                    </a:lnTo>
                    <a:lnTo>
                      <a:pt x="48" y="55"/>
                    </a:lnTo>
                    <a:lnTo>
                      <a:pt x="47" y="55"/>
                    </a:lnTo>
                    <a:lnTo>
                      <a:pt x="47" y="54"/>
                    </a:lnTo>
                    <a:lnTo>
                      <a:pt x="46" y="53"/>
                    </a:lnTo>
                    <a:lnTo>
                      <a:pt x="45" y="52"/>
                    </a:lnTo>
                    <a:lnTo>
                      <a:pt x="46" y="52"/>
                    </a:lnTo>
                    <a:lnTo>
                      <a:pt x="47" y="52"/>
                    </a:lnTo>
                    <a:lnTo>
                      <a:pt x="47" y="50"/>
                    </a:lnTo>
                    <a:lnTo>
                      <a:pt x="48" y="49"/>
                    </a:lnTo>
                    <a:lnTo>
                      <a:pt x="48" y="48"/>
                    </a:lnTo>
                    <a:lnTo>
                      <a:pt x="51" y="46"/>
                    </a:lnTo>
                    <a:lnTo>
                      <a:pt x="52" y="45"/>
                    </a:lnTo>
                    <a:lnTo>
                      <a:pt x="53" y="45"/>
                    </a:lnTo>
                    <a:lnTo>
                      <a:pt x="55" y="44"/>
                    </a:lnTo>
                    <a:lnTo>
                      <a:pt x="55" y="44"/>
                    </a:lnTo>
                    <a:lnTo>
                      <a:pt x="56" y="43"/>
                    </a:lnTo>
                    <a:lnTo>
                      <a:pt x="57" y="42"/>
                    </a:lnTo>
                    <a:lnTo>
                      <a:pt x="58" y="41"/>
                    </a:lnTo>
                    <a:lnTo>
                      <a:pt x="59" y="41"/>
                    </a:lnTo>
                    <a:lnTo>
                      <a:pt x="60" y="41"/>
                    </a:lnTo>
                    <a:lnTo>
                      <a:pt x="61" y="41"/>
                    </a:lnTo>
                    <a:lnTo>
                      <a:pt x="62" y="40"/>
                    </a:lnTo>
                    <a:lnTo>
                      <a:pt x="63" y="40"/>
                    </a:lnTo>
                    <a:lnTo>
                      <a:pt x="65" y="40"/>
                    </a:lnTo>
                    <a:lnTo>
                      <a:pt x="65" y="40"/>
                    </a:lnTo>
                    <a:lnTo>
                      <a:pt x="66" y="40"/>
                    </a:lnTo>
                    <a:lnTo>
                      <a:pt x="67" y="39"/>
                    </a:lnTo>
                    <a:lnTo>
                      <a:pt x="68" y="38"/>
                    </a:lnTo>
                    <a:lnTo>
                      <a:pt x="69" y="36"/>
                    </a:lnTo>
                    <a:lnTo>
                      <a:pt x="69" y="35"/>
                    </a:lnTo>
                    <a:lnTo>
                      <a:pt x="72" y="34"/>
                    </a:lnTo>
                    <a:lnTo>
                      <a:pt x="88" y="28"/>
                    </a:lnTo>
                    <a:lnTo>
                      <a:pt x="89" y="27"/>
                    </a:lnTo>
                    <a:lnTo>
                      <a:pt x="91" y="26"/>
                    </a:lnTo>
                    <a:lnTo>
                      <a:pt x="92" y="25"/>
                    </a:lnTo>
                    <a:lnTo>
                      <a:pt x="93" y="24"/>
                    </a:lnTo>
                    <a:lnTo>
                      <a:pt x="96" y="24"/>
                    </a:lnTo>
                    <a:lnTo>
                      <a:pt x="96" y="24"/>
                    </a:lnTo>
                    <a:lnTo>
                      <a:pt x="97" y="24"/>
                    </a:lnTo>
                    <a:lnTo>
                      <a:pt x="98" y="23"/>
                    </a:lnTo>
                    <a:lnTo>
                      <a:pt x="98" y="22"/>
                    </a:lnTo>
                    <a:lnTo>
                      <a:pt x="99" y="22"/>
                    </a:lnTo>
                    <a:lnTo>
                      <a:pt x="100" y="21"/>
                    </a:lnTo>
                    <a:lnTo>
                      <a:pt x="100" y="21"/>
                    </a:lnTo>
                    <a:lnTo>
                      <a:pt x="101" y="20"/>
                    </a:lnTo>
                    <a:lnTo>
                      <a:pt x="101" y="19"/>
                    </a:lnTo>
                    <a:lnTo>
                      <a:pt x="103" y="17"/>
                    </a:lnTo>
                    <a:lnTo>
                      <a:pt x="103" y="17"/>
                    </a:lnTo>
                    <a:lnTo>
                      <a:pt x="105" y="17"/>
                    </a:lnTo>
                    <a:lnTo>
                      <a:pt x="106" y="16"/>
                    </a:lnTo>
                    <a:lnTo>
                      <a:pt x="106" y="15"/>
                    </a:lnTo>
                    <a:lnTo>
                      <a:pt x="106" y="14"/>
                    </a:lnTo>
                    <a:lnTo>
                      <a:pt x="106" y="13"/>
                    </a:lnTo>
                    <a:lnTo>
                      <a:pt x="105" y="12"/>
                    </a:lnTo>
                    <a:lnTo>
                      <a:pt x="105" y="11"/>
                    </a:lnTo>
                    <a:lnTo>
                      <a:pt x="105" y="10"/>
                    </a:lnTo>
                    <a:lnTo>
                      <a:pt x="106" y="9"/>
                    </a:lnTo>
                    <a:lnTo>
                      <a:pt x="106" y="7"/>
                    </a:lnTo>
                    <a:lnTo>
                      <a:pt x="106" y="6"/>
                    </a:lnTo>
                    <a:lnTo>
                      <a:pt x="107" y="4"/>
                    </a:lnTo>
                    <a:lnTo>
                      <a:pt x="107" y="3"/>
                    </a:lnTo>
                    <a:lnTo>
                      <a:pt x="108" y="2"/>
                    </a:lnTo>
                    <a:lnTo>
                      <a:pt x="109" y="2"/>
                    </a:lnTo>
                    <a:lnTo>
                      <a:pt x="110" y="2"/>
                    </a:lnTo>
                    <a:lnTo>
                      <a:pt x="110" y="2"/>
                    </a:lnTo>
                    <a:lnTo>
                      <a:pt x="111" y="3"/>
                    </a:lnTo>
                    <a:lnTo>
                      <a:pt x="112" y="2"/>
                    </a:lnTo>
                    <a:lnTo>
                      <a:pt x="113" y="2"/>
                    </a:lnTo>
                    <a:lnTo>
                      <a:pt x="113" y="1"/>
                    </a:lnTo>
                    <a:lnTo>
                      <a:pt x="113" y="1"/>
                    </a:lnTo>
                    <a:lnTo>
                      <a:pt x="113" y="0"/>
                    </a:lnTo>
                    <a:lnTo>
                      <a:pt x="114" y="1"/>
                    </a:lnTo>
                    <a:lnTo>
                      <a:pt x="115" y="2"/>
                    </a:lnTo>
                    <a:lnTo>
                      <a:pt x="116" y="2"/>
                    </a:lnTo>
                    <a:lnTo>
                      <a:pt x="116" y="1"/>
                    </a:lnTo>
                    <a:lnTo>
                      <a:pt x="117" y="2"/>
                    </a:lnTo>
                    <a:lnTo>
                      <a:pt x="118" y="1"/>
                    </a:lnTo>
                    <a:lnTo>
                      <a:pt x="117" y="1"/>
                    </a:lnTo>
                    <a:lnTo>
                      <a:pt x="120" y="1"/>
                    </a:lnTo>
                    <a:lnTo>
                      <a:pt x="120" y="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47" name="Freeform 1005">
                <a:extLst>
                  <a:ext uri="{FF2B5EF4-FFF2-40B4-BE49-F238E27FC236}">
                    <a16:creationId xmlns:a16="http://schemas.microsoft.com/office/drawing/2014/main" id="{A0E57A38-C883-45A2-A0B0-C5F8ECCCC148}"/>
                  </a:ext>
                </a:extLst>
              </p:cNvPr>
              <p:cNvSpPr>
                <a:spLocks/>
              </p:cNvSpPr>
              <p:nvPr/>
            </p:nvSpPr>
            <p:spPr bwMode="auto">
              <a:xfrm>
                <a:off x="5474" y="1576"/>
                <a:ext cx="242" cy="199"/>
              </a:xfrm>
              <a:custGeom>
                <a:avLst/>
                <a:gdLst>
                  <a:gd name="T0" fmla="*/ 37 w 242"/>
                  <a:gd name="T1" fmla="*/ 197 h 199"/>
                  <a:gd name="T2" fmla="*/ 42 w 242"/>
                  <a:gd name="T3" fmla="*/ 196 h 199"/>
                  <a:gd name="T4" fmla="*/ 41 w 242"/>
                  <a:gd name="T5" fmla="*/ 189 h 199"/>
                  <a:gd name="T6" fmla="*/ 40 w 242"/>
                  <a:gd name="T7" fmla="*/ 183 h 199"/>
                  <a:gd name="T8" fmla="*/ 39 w 242"/>
                  <a:gd name="T9" fmla="*/ 177 h 199"/>
                  <a:gd name="T10" fmla="*/ 38 w 242"/>
                  <a:gd name="T11" fmla="*/ 172 h 199"/>
                  <a:gd name="T12" fmla="*/ 34 w 242"/>
                  <a:gd name="T13" fmla="*/ 168 h 199"/>
                  <a:gd name="T14" fmla="*/ 33 w 242"/>
                  <a:gd name="T15" fmla="*/ 162 h 199"/>
                  <a:gd name="T16" fmla="*/ 30 w 242"/>
                  <a:gd name="T17" fmla="*/ 158 h 199"/>
                  <a:gd name="T18" fmla="*/ 28 w 242"/>
                  <a:gd name="T19" fmla="*/ 155 h 199"/>
                  <a:gd name="T20" fmla="*/ 25 w 242"/>
                  <a:gd name="T21" fmla="*/ 151 h 199"/>
                  <a:gd name="T22" fmla="*/ 22 w 242"/>
                  <a:gd name="T23" fmla="*/ 145 h 199"/>
                  <a:gd name="T24" fmla="*/ 18 w 242"/>
                  <a:gd name="T25" fmla="*/ 142 h 199"/>
                  <a:gd name="T26" fmla="*/ 14 w 242"/>
                  <a:gd name="T27" fmla="*/ 137 h 199"/>
                  <a:gd name="T28" fmla="*/ 10 w 242"/>
                  <a:gd name="T29" fmla="*/ 128 h 199"/>
                  <a:gd name="T30" fmla="*/ 10 w 242"/>
                  <a:gd name="T31" fmla="*/ 123 h 199"/>
                  <a:gd name="T32" fmla="*/ 10 w 242"/>
                  <a:gd name="T33" fmla="*/ 119 h 199"/>
                  <a:gd name="T34" fmla="*/ 8 w 242"/>
                  <a:gd name="T35" fmla="*/ 114 h 199"/>
                  <a:gd name="T36" fmla="*/ 8 w 242"/>
                  <a:gd name="T37" fmla="*/ 107 h 199"/>
                  <a:gd name="T38" fmla="*/ 4 w 242"/>
                  <a:gd name="T39" fmla="*/ 101 h 199"/>
                  <a:gd name="T40" fmla="*/ 4 w 242"/>
                  <a:gd name="T41" fmla="*/ 96 h 199"/>
                  <a:gd name="T42" fmla="*/ 4 w 242"/>
                  <a:gd name="T43" fmla="*/ 92 h 199"/>
                  <a:gd name="T44" fmla="*/ 1 w 242"/>
                  <a:gd name="T45" fmla="*/ 86 h 199"/>
                  <a:gd name="T46" fmla="*/ 5 w 242"/>
                  <a:gd name="T47" fmla="*/ 81 h 199"/>
                  <a:gd name="T48" fmla="*/ 12 w 242"/>
                  <a:gd name="T49" fmla="*/ 81 h 199"/>
                  <a:gd name="T50" fmla="*/ 17 w 242"/>
                  <a:gd name="T51" fmla="*/ 76 h 199"/>
                  <a:gd name="T52" fmla="*/ 24 w 242"/>
                  <a:gd name="T53" fmla="*/ 76 h 199"/>
                  <a:gd name="T54" fmla="*/ 32 w 242"/>
                  <a:gd name="T55" fmla="*/ 76 h 199"/>
                  <a:gd name="T56" fmla="*/ 38 w 242"/>
                  <a:gd name="T57" fmla="*/ 74 h 199"/>
                  <a:gd name="T58" fmla="*/ 58 w 242"/>
                  <a:gd name="T59" fmla="*/ 0 h 199"/>
                  <a:gd name="T60" fmla="*/ 67 w 242"/>
                  <a:gd name="T61" fmla="*/ 3 h 199"/>
                  <a:gd name="T62" fmla="*/ 73 w 242"/>
                  <a:gd name="T63" fmla="*/ 8 h 199"/>
                  <a:gd name="T64" fmla="*/ 81 w 242"/>
                  <a:gd name="T65" fmla="*/ 16 h 199"/>
                  <a:gd name="T66" fmla="*/ 86 w 242"/>
                  <a:gd name="T67" fmla="*/ 24 h 199"/>
                  <a:gd name="T68" fmla="*/ 90 w 242"/>
                  <a:gd name="T69" fmla="*/ 35 h 199"/>
                  <a:gd name="T70" fmla="*/ 95 w 242"/>
                  <a:gd name="T71" fmla="*/ 38 h 199"/>
                  <a:gd name="T72" fmla="*/ 98 w 242"/>
                  <a:gd name="T73" fmla="*/ 44 h 199"/>
                  <a:gd name="T74" fmla="*/ 104 w 242"/>
                  <a:gd name="T75" fmla="*/ 48 h 199"/>
                  <a:gd name="T76" fmla="*/ 114 w 242"/>
                  <a:gd name="T77" fmla="*/ 55 h 199"/>
                  <a:gd name="T78" fmla="*/ 120 w 242"/>
                  <a:gd name="T79" fmla="*/ 60 h 199"/>
                  <a:gd name="T80" fmla="*/ 127 w 242"/>
                  <a:gd name="T81" fmla="*/ 65 h 199"/>
                  <a:gd name="T82" fmla="*/ 138 w 242"/>
                  <a:gd name="T83" fmla="*/ 70 h 199"/>
                  <a:gd name="T84" fmla="*/ 144 w 242"/>
                  <a:gd name="T85" fmla="*/ 75 h 199"/>
                  <a:gd name="T86" fmla="*/ 151 w 242"/>
                  <a:gd name="T87" fmla="*/ 81 h 199"/>
                  <a:gd name="T88" fmla="*/ 152 w 242"/>
                  <a:gd name="T89" fmla="*/ 86 h 199"/>
                  <a:gd name="T90" fmla="*/ 157 w 242"/>
                  <a:gd name="T91" fmla="*/ 90 h 199"/>
                  <a:gd name="T92" fmla="*/ 161 w 242"/>
                  <a:gd name="T93" fmla="*/ 95 h 199"/>
                  <a:gd name="T94" fmla="*/ 165 w 242"/>
                  <a:gd name="T95" fmla="*/ 98 h 199"/>
                  <a:gd name="T96" fmla="*/ 172 w 242"/>
                  <a:gd name="T97" fmla="*/ 101 h 199"/>
                  <a:gd name="T98" fmla="*/ 176 w 242"/>
                  <a:gd name="T99" fmla="*/ 102 h 199"/>
                  <a:gd name="T100" fmla="*/ 182 w 242"/>
                  <a:gd name="T101" fmla="*/ 106 h 199"/>
                  <a:gd name="T102" fmla="*/ 188 w 242"/>
                  <a:gd name="T103" fmla="*/ 107 h 199"/>
                  <a:gd name="T104" fmla="*/ 196 w 242"/>
                  <a:gd name="T105" fmla="*/ 106 h 199"/>
                  <a:gd name="T106" fmla="*/ 203 w 242"/>
                  <a:gd name="T107" fmla="*/ 107 h 199"/>
                  <a:gd name="T108" fmla="*/ 207 w 242"/>
                  <a:gd name="T109" fmla="*/ 110 h 199"/>
                  <a:gd name="T110" fmla="*/ 214 w 242"/>
                  <a:gd name="T111" fmla="*/ 111 h 199"/>
                  <a:gd name="T112" fmla="*/ 221 w 242"/>
                  <a:gd name="T113" fmla="*/ 110 h 199"/>
                  <a:gd name="T114" fmla="*/ 227 w 242"/>
                  <a:gd name="T115" fmla="*/ 112 h 199"/>
                  <a:gd name="T116" fmla="*/ 234 w 242"/>
                  <a:gd name="T117" fmla="*/ 111 h 199"/>
                  <a:gd name="T118" fmla="*/ 241 w 242"/>
                  <a:gd name="T119" fmla="*/ 10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199">
                    <a:moveTo>
                      <a:pt x="31" y="197"/>
                    </a:moveTo>
                    <a:lnTo>
                      <a:pt x="32" y="198"/>
                    </a:lnTo>
                    <a:lnTo>
                      <a:pt x="33" y="199"/>
                    </a:lnTo>
                    <a:lnTo>
                      <a:pt x="34" y="198"/>
                    </a:lnTo>
                    <a:lnTo>
                      <a:pt x="35" y="198"/>
                    </a:lnTo>
                    <a:lnTo>
                      <a:pt x="36" y="198"/>
                    </a:lnTo>
                    <a:lnTo>
                      <a:pt x="37" y="197"/>
                    </a:lnTo>
                    <a:lnTo>
                      <a:pt x="37" y="196"/>
                    </a:lnTo>
                    <a:lnTo>
                      <a:pt x="38" y="196"/>
                    </a:lnTo>
                    <a:lnTo>
                      <a:pt x="39" y="196"/>
                    </a:lnTo>
                    <a:lnTo>
                      <a:pt x="40" y="196"/>
                    </a:lnTo>
                    <a:lnTo>
                      <a:pt x="41" y="196"/>
                    </a:lnTo>
                    <a:lnTo>
                      <a:pt x="41" y="196"/>
                    </a:lnTo>
                    <a:lnTo>
                      <a:pt x="42" y="196"/>
                    </a:lnTo>
                    <a:lnTo>
                      <a:pt x="43" y="196"/>
                    </a:lnTo>
                    <a:lnTo>
                      <a:pt x="42" y="193"/>
                    </a:lnTo>
                    <a:lnTo>
                      <a:pt x="42" y="193"/>
                    </a:lnTo>
                    <a:lnTo>
                      <a:pt x="41" y="192"/>
                    </a:lnTo>
                    <a:lnTo>
                      <a:pt x="41" y="191"/>
                    </a:lnTo>
                    <a:lnTo>
                      <a:pt x="41" y="190"/>
                    </a:lnTo>
                    <a:lnTo>
                      <a:pt x="41" y="189"/>
                    </a:lnTo>
                    <a:lnTo>
                      <a:pt x="40" y="189"/>
                    </a:lnTo>
                    <a:lnTo>
                      <a:pt x="40" y="188"/>
                    </a:lnTo>
                    <a:lnTo>
                      <a:pt x="40" y="187"/>
                    </a:lnTo>
                    <a:lnTo>
                      <a:pt x="40" y="186"/>
                    </a:lnTo>
                    <a:lnTo>
                      <a:pt x="40" y="185"/>
                    </a:lnTo>
                    <a:lnTo>
                      <a:pt x="40" y="184"/>
                    </a:lnTo>
                    <a:lnTo>
                      <a:pt x="40" y="183"/>
                    </a:lnTo>
                    <a:lnTo>
                      <a:pt x="39" y="183"/>
                    </a:lnTo>
                    <a:lnTo>
                      <a:pt x="39" y="182"/>
                    </a:lnTo>
                    <a:lnTo>
                      <a:pt x="39" y="182"/>
                    </a:lnTo>
                    <a:lnTo>
                      <a:pt x="38" y="179"/>
                    </a:lnTo>
                    <a:lnTo>
                      <a:pt x="39" y="179"/>
                    </a:lnTo>
                    <a:lnTo>
                      <a:pt x="39" y="178"/>
                    </a:lnTo>
                    <a:lnTo>
                      <a:pt x="39" y="177"/>
                    </a:lnTo>
                    <a:lnTo>
                      <a:pt x="38" y="177"/>
                    </a:lnTo>
                    <a:lnTo>
                      <a:pt x="38" y="176"/>
                    </a:lnTo>
                    <a:lnTo>
                      <a:pt x="38" y="175"/>
                    </a:lnTo>
                    <a:lnTo>
                      <a:pt x="37" y="175"/>
                    </a:lnTo>
                    <a:lnTo>
                      <a:pt x="38" y="174"/>
                    </a:lnTo>
                    <a:lnTo>
                      <a:pt x="38" y="173"/>
                    </a:lnTo>
                    <a:lnTo>
                      <a:pt x="38" y="172"/>
                    </a:lnTo>
                    <a:lnTo>
                      <a:pt x="37" y="172"/>
                    </a:lnTo>
                    <a:lnTo>
                      <a:pt x="37" y="171"/>
                    </a:lnTo>
                    <a:lnTo>
                      <a:pt x="36" y="170"/>
                    </a:lnTo>
                    <a:lnTo>
                      <a:pt x="35" y="170"/>
                    </a:lnTo>
                    <a:lnTo>
                      <a:pt x="35" y="169"/>
                    </a:lnTo>
                    <a:lnTo>
                      <a:pt x="34" y="168"/>
                    </a:lnTo>
                    <a:lnTo>
                      <a:pt x="34" y="168"/>
                    </a:lnTo>
                    <a:lnTo>
                      <a:pt x="33" y="168"/>
                    </a:lnTo>
                    <a:lnTo>
                      <a:pt x="33" y="167"/>
                    </a:lnTo>
                    <a:lnTo>
                      <a:pt x="33" y="166"/>
                    </a:lnTo>
                    <a:lnTo>
                      <a:pt x="33" y="165"/>
                    </a:lnTo>
                    <a:lnTo>
                      <a:pt x="33" y="165"/>
                    </a:lnTo>
                    <a:lnTo>
                      <a:pt x="33" y="162"/>
                    </a:lnTo>
                    <a:lnTo>
                      <a:pt x="33" y="162"/>
                    </a:lnTo>
                    <a:lnTo>
                      <a:pt x="32" y="162"/>
                    </a:lnTo>
                    <a:lnTo>
                      <a:pt x="32" y="161"/>
                    </a:lnTo>
                    <a:lnTo>
                      <a:pt x="32" y="160"/>
                    </a:lnTo>
                    <a:lnTo>
                      <a:pt x="32" y="159"/>
                    </a:lnTo>
                    <a:lnTo>
                      <a:pt x="31" y="159"/>
                    </a:lnTo>
                    <a:lnTo>
                      <a:pt x="31" y="159"/>
                    </a:lnTo>
                    <a:lnTo>
                      <a:pt x="30" y="158"/>
                    </a:lnTo>
                    <a:lnTo>
                      <a:pt x="30" y="158"/>
                    </a:lnTo>
                    <a:lnTo>
                      <a:pt x="30" y="157"/>
                    </a:lnTo>
                    <a:lnTo>
                      <a:pt x="29" y="157"/>
                    </a:lnTo>
                    <a:lnTo>
                      <a:pt x="28" y="157"/>
                    </a:lnTo>
                    <a:lnTo>
                      <a:pt x="28" y="156"/>
                    </a:lnTo>
                    <a:lnTo>
                      <a:pt x="29" y="155"/>
                    </a:lnTo>
                    <a:lnTo>
                      <a:pt x="28" y="155"/>
                    </a:lnTo>
                    <a:lnTo>
                      <a:pt x="28" y="155"/>
                    </a:lnTo>
                    <a:lnTo>
                      <a:pt x="28" y="154"/>
                    </a:lnTo>
                    <a:lnTo>
                      <a:pt x="28" y="153"/>
                    </a:lnTo>
                    <a:lnTo>
                      <a:pt x="28" y="152"/>
                    </a:lnTo>
                    <a:lnTo>
                      <a:pt x="27" y="151"/>
                    </a:lnTo>
                    <a:lnTo>
                      <a:pt x="26" y="151"/>
                    </a:lnTo>
                    <a:lnTo>
                      <a:pt x="25" y="151"/>
                    </a:lnTo>
                    <a:lnTo>
                      <a:pt x="24" y="149"/>
                    </a:lnTo>
                    <a:lnTo>
                      <a:pt x="24" y="148"/>
                    </a:lnTo>
                    <a:lnTo>
                      <a:pt x="23" y="148"/>
                    </a:lnTo>
                    <a:lnTo>
                      <a:pt x="24" y="148"/>
                    </a:lnTo>
                    <a:lnTo>
                      <a:pt x="24" y="147"/>
                    </a:lnTo>
                    <a:lnTo>
                      <a:pt x="23" y="146"/>
                    </a:lnTo>
                    <a:lnTo>
                      <a:pt x="22" y="145"/>
                    </a:lnTo>
                    <a:lnTo>
                      <a:pt x="21" y="144"/>
                    </a:lnTo>
                    <a:lnTo>
                      <a:pt x="21" y="144"/>
                    </a:lnTo>
                    <a:lnTo>
                      <a:pt x="21" y="143"/>
                    </a:lnTo>
                    <a:lnTo>
                      <a:pt x="21" y="142"/>
                    </a:lnTo>
                    <a:lnTo>
                      <a:pt x="20" y="142"/>
                    </a:lnTo>
                    <a:lnTo>
                      <a:pt x="19" y="141"/>
                    </a:lnTo>
                    <a:lnTo>
                      <a:pt x="18" y="142"/>
                    </a:lnTo>
                    <a:lnTo>
                      <a:pt x="17" y="141"/>
                    </a:lnTo>
                    <a:lnTo>
                      <a:pt x="17" y="141"/>
                    </a:lnTo>
                    <a:lnTo>
                      <a:pt x="15" y="141"/>
                    </a:lnTo>
                    <a:lnTo>
                      <a:pt x="14" y="140"/>
                    </a:lnTo>
                    <a:lnTo>
                      <a:pt x="14" y="138"/>
                    </a:lnTo>
                    <a:lnTo>
                      <a:pt x="14" y="137"/>
                    </a:lnTo>
                    <a:lnTo>
                      <a:pt x="14" y="137"/>
                    </a:lnTo>
                    <a:lnTo>
                      <a:pt x="14" y="136"/>
                    </a:lnTo>
                    <a:lnTo>
                      <a:pt x="14" y="135"/>
                    </a:lnTo>
                    <a:lnTo>
                      <a:pt x="13" y="133"/>
                    </a:lnTo>
                    <a:lnTo>
                      <a:pt x="12" y="131"/>
                    </a:lnTo>
                    <a:lnTo>
                      <a:pt x="11" y="131"/>
                    </a:lnTo>
                    <a:lnTo>
                      <a:pt x="10" y="131"/>
                    </a:lnTo>
                    <a:lnTo>
                      <a:pt x="10" y="128"/>
                    </a:lnTo>
                    <a:lnTo>
                      <a:pt x="10" y="127"/>
                    </a:lnTo>
                    <a:lnTo>
                      <a:pt x="10" y="127"/>
                    </a:lnTo>
                    <a:lnTo>
                      <a:pt x="10" y="126"/>
                    </a:lnTo>
                    <a:lnTo>
                      <a:pt x="11" y="125"/>
                    </a:lnTo>
                    <a:lnTo>
                      <a:pt x="10" y="124"/>
                    </a:lnTo>
                    <a:lnTo>
                      <a:pt x="10" y="124"/>
                    </a:lnTo>
                    <a:lnTo>
                      <a:pt x="10" y="123"/>
                    </a:lnTo>
                    <a:lnTo>
                      <a:pt x="10" y="122"/>
                    </a:lnTo>
                    <a:lnTo>
                      <a:pt x="10" y="121"/>
                    </a:lnTo>
                    <a:lnTo>
                      <a:pt x="11" y="121"/>
                    </a:lnTo>
                    <a:lnTo>
                      <a:pt x="11" y="120"/>
                    </a:lnTo>
                    <a:lnTo>
                      <a:pt x="10" y="120"/>
                    </a:lnTo>
                    <a:lnTo>
                      <a:pt x="10" y="120"/>
                    </a:lnTo>
                    <a:lnTo>
                      <a:pt x="10" y="119"/>
                    </a:lnTo>
                    <a:lnTo>
                      <a:pt x="11" y="118"/>
                    </a:lnTo>
                    <a:lnTo>
                      <a:pt x="10" y="117"/>
                    </a:lnTo>
                    <a:lnTo>
                      <a:pt x="10" y="117"/>
                    </a:lnTo>
                    <a:lnTo>
                      <a:pt x="10" y="116"/>
                    </a:lnTo>
                    <a:lnTo>
                      <a:pt x="9" y="116"/>
                    </a:lnTo>
                    <a:lnTo>
                      <a:pt x="8" y="115"/>
                    </a:lnTo>
                    <a:lnTo>
                      <a:pt x="8" y="114"/>
                    </a:lnTo>
                    <a:lnTo>
                      <a:pt x="8" y="113"/>
                    </a:lnTo>
                    <a:lnTo>
                      <a:pt x="7" y="112"/>
                    </a:lnTo>
                    <a:lnTo>
                      <a:pt x="8" y="110"/>
                    </a:lnTo>
                    <a:lnTo>
                      <a:pt x="8" y="110"/>
                    </a:lnTo>
                    <a:lnTo>
                      <a:pt x="8" y="109"/>
                    </a:lnTo>
                    <a:lnTo>
                      <a:pt x="8" y="108"/>
                    </a:lnTo>
                    <a:lnTo>
                      <a:pt x="8" y="107"/>
                    </a:lnTo>
                    <a:lnTo>
                      <a:pt x="8" y="106"/>
                    </a:lnTo>
                    <a:lnTo>
                      <a:pt x="7" y="105"/>
                    </a:lnTo>
                    <a:lnTo>
                      <a:pt x="6" y="103"/>
                    </a:lnTo>
                    <a:lnTo>
                      <a:pt x="6" y="103"/>
                    </a:lnTo>
                    <a:lnTo>
                      <a:pt x="5" y="102"/>
                    </a:lnTo>
                    <a:lnTo>
                      <a:pt x="4" y="101"/>
                    </a:lnTo>
                    <a:lnTo>
                      <a:pt x="4" y="101"/>
                    </a:lnTo>
                    <a:lnTo>
                      <a:pt x="3" y="100"/>
                    </a:lnTo>
                    <a:lnTo>
                      <a:pt x="2" y="100"/>
                    </a:lnTo>
                    <a:lnTo>
                      <a:pt x="2" y="100"/>
                    </a:lnTo>
                    <a:lnTo>
                      <a:pt x="3" y="99"/>
                    </a:lnTo>
                    <a:lnTo>
                      <a:pt x="3" y="98"/>
                    </a:lnTo>
                    <a:lnTo>
                      <a:pt x="4" y="97"/>
                    </a:lnTo>
                    <a:lnTo>
                      <a:pt x="4" y="96"/>
                    </a:lnTo>
                    <a:lnTo>
                      <a:pt x="3" y="96"/>
                    </a:lnTo>
                    <a:lnTo>
                      <a:pt x="3" y="95"/>
                    </a:lnTo>
                    <a:lnTo>
                      <a:pt x="3" y="94"/>
                    </a:lnTo>
                    <a:lnTo>
                      <a:pt x="4" y="93"/>
                    </a:lnTo>
                    <a:lnTo>
                      <a:pt x="4" y="93"/>
                    </a:lnTo>
                    <a:lnTo>
                      <a:pt x="4" y="93"/>
                    </a:lnTo>
                    <a:lnTo>
                      <a:pt x="4" y="92"/>
                    </a:lnTo>
                    <a:lnTo>
                      <a:pt x="4" y="91"/>
                    </a:lnTo>
                    <a:lnTo>
                      <a:pt x="3" y="89"/>
                    </a:lnTo>
                    <a:lnTo>
                      <a:pt x="2" y="89"/>
                    </a:lnTo>
                    <a:lnTo>
                      <a:pt x="1" y="88"/>
                    </a:lnTo>
                    <a:lnTo>
                      <a:pt x="1" y="87"/>
                    </a:lnTo>
                    <a:lnTo>
                      <a:pt x="1" y="86"/>
                    </a:lnTo>
                    <a:lnTo>
                      <a:pt x="1" y="86"/>
                    </a:lnTo>
                    <a:lnTo>
                      <a:pt x="1" y="85"/>
                    </a:lnTo>
                    <a:lnTo>
                      <a:pt x="0" y="84"/>
                    </a:lnTo>
                    <a:lnTo>
                      <a:pt x="1" y="82"/>
                    </a:lnTo>
                    <a:lnTo>
                      <a:pt x="2" y="82"/>
                    </a:lnTo>
                    <a:lnTo>
                      <a:pt x="3" y="82"/>
                    </a:lnTo>
                    <a:lnTo>
                      <a:pt x="4" y="81"/>
                    </a:lnTo>
                    <a:lnTo>
                      <a:pt x="5" y="81"/>
                    </a:lnTo>
                    <a:lnTo>
                      <a:pt x="6" y="81"/>
                    </a:lnTo>
                    <a:lnTo>
                      <a:pt x="7" y="81"/>
                    </a:lnTo>
                    <a:lnTo>
                      <a:pt x="8" y="81"/>
                    </a:lnTo>
                    <a:lnTo>
                      <a:pt x="9" y="80"/>
                    </a:lnTo>
                    <a:lnTo>
                      <a:pt x="10" y="81"/>
                    </a:lnTo>
                    <a:lnTo>
                      <a:pt x="11" y="81"/>
                    </a:lnTo>
                    <a:lnTo>
                      <a:pt x="12" y="81"/>
                    </a:lnTo>
                    <a:lnTo>
                      <a:pt x="13" y="81"/>
                    </a:lnTo>
                    <a:lnTo>
                      <a:pt x="14" y="80"/>
                    </a:lnTo>
                    <a:lnTo>
                      <a:pt x="14" y="79"/>
                    </a:lnTo>
                    <a:lnTo>
                      <a:pt x="15" y="79"/>
                    </a:lnTo>
                    <a:lnTo>
                      <a:pt x="16" y="78"/>
                    </a:lnTo>
                    <a:lnTo>
                      <a:pt x="17" y="77"/>
                    </a:lnTo>
                    <a:lnTo>
                      <a:pt x="17" y="76"/>
                    </a:lnTo>
                    <a:lnTo>
                      <a:pt x="18" y="76"/>
                    </a:lnTo>
                    <a:lnTo>
                      <a:pt x="19" y="75"/>
                    </a:lnTo>
                    <a:lnTo>
                      <a:pt x="21" y="75"/>
                    </a:lnTo>
                    <a:lnTo>
                      <a:pt x="21" y="75"/>
                    </a:lnTo>
                    <a:lnTo>
                      <a:pt x="22" y="75"/>
                    </a:lnTo>
                    <a:lnTo>
                      <a:pt x="23" y="76"/>
                    </a:lnTo>
                    <a:lnTo>
                      <a:pt x="24" y="76"/>
                    </a:lnTo>
                    <a:lnTo>
                      <a:pt x="25" y="76"/>
                    </a:lnTo>
                    <a:lnTo>
                      <a:pt x="26" y="77"/>
                    </a:lnTo>
                    <a:lnTo>
                      <a:pt x="28" y="77"/>
                    </a:lnTo>
                    <a:lnTo>
                      <a:pt x="29" y="78"/>
                    </a:lnTo>
                    <a:lnTo>
                      <a:pt x="31" y="77"/>
                    </a:lnTo>
                    <a:lnTo>
                      <a:pt x="31" y="76"/>
                    </a:lnTo>
                    <a:lnTo>
                      <a:pt x="32" y="76"/>
                    </a:lnTo>
                    <a:lnTo>
                      <a:pt x="31" y="75"/>
                    </a:lnTo>
                    <a:lnTo>
                      <a:pt x="32" y="75"/>
                    </a:lnTo>
                    <a:lnTo>
                      <a:pt x="33" y="75"/>
                    </a:lnTo>
                    <a:lnTo>
                      <a:pt x="34" y="75"/>
                    </a:lnTo>
                    <a:lnTo>
                      <a:pt x="36" y="75"/>
                    </a:lnTo>
                    <a:lnTo>
                      <a:pt x="37" y="75"/>
                    </a:lnTo>
                    <a:lnTo>
                      <a:pt x="38" y="74"/>
                    </a:lnTo>
                    <a:lnTo>
                      <a:pt x="38" y="74"/>
                    </a:lnTo>
                    <a:lnTo>
                      <a:pt x="39" y="72"/>
                    </a:lnTo>
                    <a:lnTo>
                      <a:pt x="45" y="49"/>
                    </a:lnTo>
                    <a:lnTo>
                      <a:pt x="47" y="40"/>
                    </a:lnTo>
                    <a:lnTo>
                      <a:pt x="56" y="3"/>
                    </a:lnTo>
                    <a:lnTo>
                      <a:pt x="57" y="0"/>
                    </a:lnTo>
                    <a:lnTo>
                      <a:pt x="58" y="0"/>
                    </a:lnTo>
                    <a:lnTo>
                      <a:pt x="59" y="0"/>
                    </a:lnTo>
                    <a:lnTo>
                      <a:pt x="62" y="0"/>
                    </a:lnTo>
                    <a:lnTo>
                      <a:pt x="63" y="1"/>
                    </a:lnTo>
                    <a:lnTo>
                      <a:pt x="64" y="1"/>
                    </a:lnTo>
                    <a:lnTo>
                      <a:pt x="65" y="2"/>
                    </a:lnTo>
                    <a:lnTo>
                      <a:pt x="65" y="2"/>
                    </a:lnTo>
                    <a:lnTo>
                      <a:pt x="67" y="3"/>
                    </a:lnTo>
                    <a:lnTo>
                      <a:pt x="68" y="3"/>
                    </a:lnTo>
                    <a:lnTo>
                      <a:pt x="69" y="4"/>
                    </a:lnTo>
                    <a:lnTo>
                      <a:pt x="69" y="5"/>
                    </a:lnTo>
                    <a:lnTo>
                      <a:pt x="70" y="6"/>
                    </a:lnTo>
                    <a:lnTo>
                      <a:pt x="71" y="6"/>
                    </a:lnTo>
                    <a:lnTo>
                      <a:pt x="72" y="7"/>
                    </a:lnTo>
                    <a:lnTo>
                      <a:pt x="73" y="8"/>
                    </a:lnTo>
                    <a:lnTo>
                      <a:pt x="75" y="10"/>
                    </a:lnTo>
                    <a:lnTo>
                      <a:pt x="76" y="10"/>
                    </a:lnTo>
                    <a:lnTo>
                      <a:pt x="76" y="11"/>
                    </a:lnTo>
                    <a:lnTo>
                      <a:pt x="78" y="12"/>
                    </a:lnTo>
                    <a:lnTo>
                      <a:pt x="78" y="13"/>
                    </a:lnTo>
                    <a:lnTo>
                      <a:pt x="79" y="15"/>
                    </a:lnTo>
                    <a:lnTo>
                      <a:pt x="81" y="16"/>
                    </a:lnTo>
                    <a:lnTo>
                      <a:pt x="83" y="17"/>
                    </a:lnTo>
                    <a:lnTo>
                      <a:pt x="83" y="18"/>
                    </a:lnTo>
                    <a:lnTo>
                      <a:pt x="84" y="19"/>
                    </a:lnTo>
                    <a:lnTo>
                      <a:pt x="85" y="20"/>
                    </a:lnTo>
                    <a:lnTo>
                      <a:pt x="86" y="21"/>
                    </a:lnTo>
                    <a:lnTo>
                      <a:pt x="86" y="23"/>
                    </a:lnTo>
                    <a:lnTo>
                      <a:pt x="86" y="24"/>
                    </a:lnTo>
                    <a:lnTo>
                      <a:pt x="86" y="24"/>
                    </a:lnTo>
                    <a:lnTo>
                      <a:pt x="87" y="25"/>
                    </a:lnTo>
                    <a:lnTo>
                      <a:pt x="89" y="30"/>
                    </a:lnTo>
                    <a:lnTo>
                      <a:pt x="90" y="31"/>
                    </a:lnTo>
                    <a:lnTo>
                      <a:pt x="90" y="33"/>
                    </a:lnTo>
                    <a:lnTo>
                      <a:pt x="90" y="34"/>
                    </a:lnTo>
                    <a:lnTo>
                      <a:pt x="90" y="35"/>
                    </a:lnTo>
                    <a:lnTo>
                      <a:pt x="90" y="36"/>
                    </a:lnTo>
                    <a:lnTo>
                      <a:pt x="91" y="37"/>
                    </a:lnTo>
                    <a:lnTo>
                      <a:pt x="92" y="37"/>
                    </a:lnTo>
                    <a:lnTo>
                      <a:pt x="93" y="37"/>
                    </a:lnTo>
                    <a:lnTo>
                      <a:pt x="93" y="37"/>
                    </a:lnTo>
                    <a:lnTo>
                      <a:pt x="94" y="38"/>
                    </a:lnTo>
                    <a:lnTo>
                      <a:pt x="95" y="38"/>
                    </a:lnTo>
                    <a:lnTo>
                      <a:pt x="96" y="39"/>
                    </a:lnTo>
                    <a:lnTo>
                      <a:pt x="96" y="40"/>
                    </a:lnTo>
                    <a:lnTo>
                      <a:pt x="96" y="41"/>
                    </a:lnTo>
                    <a:lnTo>
                      <a:pt x="97" y="41"/>
                    </a:lnTo>
                    <a:lnTo>
                      <a:pt x="97" y="42"/>
                    </a:lnTo>
                    <a:lnTo>
                      <a:pt x="98" y="42"/>
                    </a:lnTo>
                    <a:lnTo>
                      <a:pt x="98" y="44"/>
                    </a:lnTo>
                    <a:lnTo>
                      <a:pt x="99" y="44"/>
                    </a:lnTo>
                    <a:lnTo>
                      <a:pt x="100" y="44"/>
                    </a:lnTo>
                    <a:lnTo>
                      <a:pt x="100" y="45"/>
                    </a:lnTo>
                    <a:lnTo>
                      <a:pt x="101" y="46"/>
                    </a:lnTo>
                    <a:lnTo>
                      <a:pt x="102" y="46"/>
                    </a:lnTo>
                    <a:lnTo>
                      <a:pt x="103" y="46"/>
                    </a:lnTo>
                    <a:lnTo>
                      <a:pt x="104" y="48"/>
                    </a:lnTo>
                    <a:lnTo>
                      <a:pt x="106" y="48"/>
                    </a:lnTo>
                    <a:lnTo>
                      <a:pt x="107" y="50"/>
                    </a:lnTo>
                    <a:lnTo>
                      <a:pt x="108" y="51"/>
                    </a:lnTo>
                    <a:lnTo>
                      <a:pt x="109" y="51"/>
                    </a:lnTo>
                    <a:lnTo>
                      <a:pt x="110" y="53"/>
                    </a:lnTo>
                    <a:lnTo>
                      <a:pt x="112" y="54"/>
                    </a:lnTo>
                    <a:lnTo>
                      <a:pt x="114" y="55"/>
                    </a:lnTo>
                    <a:lnTo>
                      <a:pt x="115" y="55"/>
                    </a:lnTo>
                    <a:lnTo>
                      <a:pt x="116" y="55"/>
                    </a:lnTo>
                    <a:lnTo>
                      <a:pt x="117" y="56"/>
                    </a:lnTo>
                    <a:lnTo>
                      <a:pt x="117" y="57"/>
                    </a:lnTo>
                    <a:lnTo>
                      <a:pt x="119" y="58"/>
                    </a:lnTo>
                    <a:lnTo>
                      <a:pt x="120" y="59"/>
                    </a:lnTo>
                    <a:lnTo>
                      <a:pt x="120" y="60"/>
                    </a:lnTo>
                    <a:lnTo>
                      <a:pt x="120" y="61"/>
                    </a:lnTo>
                    <a:lnTo>
                      <a:pt x="121" y="62"/>
                    </a:lnTo>
                    <a:lnTo>
                      <a:pt x="121" y="63"/>
                    </a:lnTo>
                    <a:lnTo>
                      <a:pt x="124" y="65"/>
                    </a:lnTo>
                    <a:lnTo>
                      <a:pt x="124" y="65"/>
                    </a:lnTo>
                    <a:lnTo>
                      <a:pt x="126" y="65"/>
                    </a:lnTo>
                    <a:lnTo>
                      <a:pt x="127" y="65"/>
                    </a:lnTo>
                    <a:lnTo>
                      <a:pt x="130" y="66"/>
                    </a:lnTo>
                    <a:lnTo>
                      <a:pt x="131" y="68"/>
                    </a:lnTo>
                    <a:lnTo>
                      <a:pt x="132" y="68"/>
                    </a:lnTo>
                    <a:lnTo>
                      <a:pt x="134" y="68"/>
                    </a:lnTo>
                    <a:lnTo>
                      <a:pt x="136" y="69"/>
                    </a:lnTo>
                    <a:lnTo>
                      <a:pt x="137" y="69"/>
                    </a:lnTo>
                    <a:lnTo>
                      <a:pt x="138" y="70"/>
                    </a:lnTo>
                    <a:lnTo>
                      <a:pt x="139" y="70"/>
                    </a:lnTo>
                    <a:lnTo>
                      <a:pt x="140" y="70"/>
                    </a:lnTo>
                    <a:lnTo>
                      <a:pt x="141" y="71"/>
                    </a:lnTo>
                    <a:lnTo>
                      <a:pt x="141" y="72"/>
                    </a:lnTo>
                    <a:lnTo>
                      <a:pt x="143" y="73"/>
                    </a:lnTo>
                    <a:lnTo>
                      <a:pt x="143" y="74"/>
                    </a:lnTo>
                    <a:lnTo>
                      <a:pt x="144" y="75"/>
                    </a:lnTo>
                    <a:lnTo>
                      <a:pt x="145" y="75"/>
                    </a:lnTo>
                    <a:lnTo>
                      <a:pt x="148" y="75"/>
                    </a:lnTo>
                    <a:lnTo>
                      <a:pt x="148" y="75"/>
                    </a:lnTo>
                    <a:lnTo>
                      <a:pt x="149" y="78"/>
                    </a:lnTo>
                    <a:lnTo>
                      <a:pt x="150" y="79"/>
                    </a:lnTo>
                    <a:lnTo>
                      <a:pt x="151" y="80"/>
                    </a:lnTo>
                    <a:lnTo>
                      <a:pt x="151" y="81"/>
                    </a:lnTo>
                    <a:lnTo>
                      <a:pt x="151" y="82"/>
                    </a:lnTo>
                    <a:lnTo>
                      <a:pt x="151" y="82"/>
                    </a:lnTo>
                    <a:lnTo>
                      <a:pt x="152" y="83"/>
                    </a:lnTo>
                    <a:lnTo>
                      <a:pt x="152" y="84"/>
                    </a:lnTo>
                    <a:lnTo>
                      <a:pt x="152" y="85"/>
                    </a:lnTo>
                    <a:lnTo>
                      <a:pt x="152" y="86"/>
                    </a:lnTo>
                    <a:lnTo>
                      <a:pt x="152" y="86"/>
                    </a:lnTo>
                    <a:lnTo>
                      <a:pt x="153" y="87"/>
                    </a:lnTo>
                    <a:lnTo>
                      <a:pt x="153" y="88"/>
                    </a:lnTo>
                    <a:lnTo>
                      <a:pt x="154" y="89"/>
                    </a:lnTo>
                    <a:lnTo>
                      <a:pt x="155" y="89"/>
                    </a:lnTo>
                    <a:lnTo>
                      <a:pt x="155" y="89"/>
                    </a:lnTo>
                    <a:lnTo>
                      <a:pt x="156" y="90"/>
                    </a:lnTo>
                    <a:lnTo>
                      <a:pt x="157" y="90"/>
                    </a:lnTo>
                    <a:lnTo>
                      <a:pt x="158" y="91"/>
                    </a:lnTo>
                    <a:lnTo>
                      <a:pt x="159" y="92"/>
                    </a:lnTo>
                    <a:lnTo>
                      <a:pt x="160" y="92"/>
                    </a:lnTo>
                    <a:lnTo>
                      <a:pt x="161" y="93"/>
                    </a:lnTo>
                    <a:lnTo>
                      <a:pt x="161" y="93"/>
                    </a:lnTo>
                    <a:lnTo>
                      <a:pt x="161" y="94"/>
                    </a:lnTo>
                    <a:lnTo>
                      <a:pt x="161" y="95"/>
                    </a:lnTo>
                    <a:lnTo>
                      <a:pt x="162" y="96"/>
                    </a:lnTo>
                    <a:lnTo>
                      <a:pt x="162" y="96"/>
                    </a:lnTo>
                    <a:lnTo>
                      <a:pt x="162" y="96"/>
                    </a:lnTo>
                    <a:lnTo>
                      <a:pt x="163" y="97"/>
                    </a:lnTo>
                    <a:lnTo>
                      <a:pt x="163" y="98"/>
                    </a:lnTo>
                    <a:lnTo>
                      <a:pt x="164" y="98"/>
                    </a:lnTo>
                    <a:lnTo>
                      <a:pt x="165" y="98"/>
                    </a:lnTo>
                    <a:lnTo>
                      <a:pt x="165" y="99"/>
                    </a:lnTo>
                    <a:lnTo>
                      <a:pt x="168" y="100"/>
                    </a:lnTo>
                    <a:lnTo>
                      <a:pt x="168" y="101"/>
                    </a:lnTo>
                    <a:lnTo>
                      <a:pt x="169" y="102"/>
                    </a:lnTo>
                    <a:lnTo>
                      <a:pt x="170" y="102"/>
                    </a:lnTo>
                    <a:lnTo>
                      <a:pt x="172" y="102"/>
                    </a:lnTo>
                    <a:lnTo>
                      <a:pt x="172" y="101"/>
                    </a:lnTo>
                    <a:lnTo>
                      <a:pt x="172" y="101"/>
                    </a:lnTo>
                    <a:lnTo>
                      <a:pt x="173" y="101"/>
                    </a:lnTo>
                    <a:lnTo>
                      <a:pt x="174" y="102"/>
                    </a:lnTo>
                    <a:lnTo>
                      <a:pt x="175" y="101"/>
                    </a:lnTo>
                    <a:lnTo>
                      <a:pt x="175" y="102"/>
                    </a:lnTo>
                    <a:lnTo>
                      <a:pt x="176" y="102"/>
                    </a:lnTo>
                    <a:lnTo>
                      <a:pt x="176" y="102"/>
                    </a:lnTo>
                    <a:lnTo>
                      <a:pt x="177" y="102"/>
                    </a:lnTo>
                    <a:lnTo>
                      <a:pt x="177" y="103"/>
                    </a:lnTo>
                    <a:lnTo>
                      <a:pt x="177" y="103"/>
                    </a:lnTo>
                    <a:lnTo>
                      <a:pt x="179" y="105"/>
                    </a:lnTo>
                    <a:lnTo>
                      <a:pt x="181" y="105"/>
                    </a:lnTo>
                    <a:lnTo>
                      <a:pt x="182" y="105"/>
                    </a:lnTo>
                    <a:lnTo>
                      <a:pt x="182" y="106"/>
                    </a:lnTo>
                    <a:lnTo>
                      <a:pt x="183" y="106"/>
                    </a:lnTo>
                    <a:lnTo>
                      <a:pt x="183" y="106"/>
                    </a:lnTo>
                    <a:lnTo>
                      <a:pt x="184" y="107"/>
                    </a:lnTo>
                    <a:lnTo>
                      <a:pt x="185" y="106"/>
                    </a:lnTo>
                    <a:lnTo>
                      <a:pt x="186" y="106"/>
                    </a:lnTo>
                    <a:lnTo>
                      <a:pt x="187" y="106"/>
                    </a:lnTo>
                    <a:lnTo>
                      <a:pt x="188" y="107"/>
                    </a:lnTo>
                    <a:lnTo>
                      <a:pt x="189" y="107"/>
                    </a:lnTo>
                    <a:lnTo>
                      <a:pt x="190" y="107"/>
                    </a:lnTo>
                    <a:lnTo>
                      <a:pt x="193" y="106"/>
                    </a:lnTo>
                    <a:lnTo>
                      <a:pt x="193" y="106"/>
                    </a:lnTo>
                    <a:lnTo>
                      <a:pt x="195" y="107"/>
                    </a:lnTo>
                    <a:lnTo>
                      <a:pt x="196" y="106"/>
                    </a:lnTo>
                    <a:lnTo>
                      <a:pt x="196" y="106"/>
                    </a:lnTo>
                    <a:lnTo>
                      <a:pt x="196" y="106"/>
                    </a:lnTo>
                    <a:lnTo>
                      <a:pt x="198" y="106"/>
                    </a:lnTo>
                    <a:lnTo>
                      <a:pt x="200" y="106"/>
                    </a:lnTo>
                    <a:lnTo>
                      <a:pt x="200" y="106"/>
                    </a:lnTo>
                    <a:lnTo>
                      <a:pt x="201" y="106"/>
                    </a:lnTo>
                    <a:lnTo>
                      <a:pt x="202" y="106"/>
                    </a:lnTo>
                    <a:lnTo>
                      <a:pt x="203" y="107"/>
                    </a:lnTo>
                    <a:lnTo>
                      <a:pt x="204" y="107"/>
                    </a:lnTo>
                    <a:lnTo>
                      <a:pt x="205" y="107"/>
                    </a:lnTo>
                    <a:lnTo>
                      <a:pt x="204" y="108"/>
                    </a:lnTo>
                    <a:lnTo>
                      <a:pt x="205" y="109"/>
                    </a:lnTo>
                    <a:lnTo>
                      <a:pt x="205" y="110"/>
                    </a:lnTo>
                    <a:lnTo>
                      <a:pt x="206" y="110"/>
                    </a:lnTo>
                    <a:lnTo>
                      <a:pt x="207" y="110"/>
                    </a:lnTo>
                    <a:lnTo>
                      <a:pt x="208" y="110"/>
                    </a:lnTo>
                    <a:lnTo>
                      <a:pt x="209" y="110"/>
                    </a:lnTo>
                    <a:lnTo>
                      <a:pt x="210" y="110"/>
                    </a:lnTo>
                    <a:lnTo>
                      <a:pt x="211" y="111"/>
                    </a:lnTo>
                    <a:lnTo>
                      <a:pt x="213" y="111"/>
                    </a:lnTo>
                    <a:lnTo>
                      <a:pt x="214" y="112"/>
                    </a:lnTo>
                    <a:lnTo>
                      <a:pt x="214" y="111"/>
                    </a:lnTo>
                    <a:lnTo>
                      <a:pt x="215" y="111"/>
                    </a:lnTo>
                    <a:lnTo>
                      <a:pt x="217" y="111"/>
                    </a:lnTo>
                    <a:lnTo>
                      <a:pt x="217" y="111"/>
                    </a:lnTo>
                    <a:lnTo>
                      <a:pt x="218" y="110"/>
                    </a:lnTo>
                    <a:lnTo>
                      <a:pt x="220" y="110"/>
                    </a:lnTo>
                    <a:lnTo>
                      <a:pt x="220" y="110"/>
                    </a:lnTo>
                    <a:lnTo>
                      <a:pt x="221" y="110"/>
                    </a:lnTo>
                    <a:lnTo>
                      <a:pt x="222" y="110"/>
                    </a:lnTo>
                    <a:lnTo>
                      <a:pt x="223" y="110"/>
                    </a:lnTo>
                    <a:lnTo>
                      <a:pt x="224" y="110"/>
                    </a:lnTo>
                    <a:lnTo>
                      <a:pt x="224" y="110"/>
                    </a:lnTo>
                    <a:lnTo>
                      <a:pt x="225" y="110"/>
                    </a:lnTo>
                    <a:lnTo>
                      <a:pt x="227" y="111"/>
                    </a:lnTo>
                    <a:lnTo>
                      <a:pt x="227" y="112"/>
                    </a:lnTo>
                    <a:lnTo>
                      <a:pt x="228" y="112"/>
                    </a:lnTo>
                    <a:lnTo>
                      <a:pt x="229" y="113"/>
                    </a:lnTo>
                    <a:lnTo>
                      <a:pt x="230" y="113"/>
                    </a:lnTo>
                    <a:lnTo>
                      <a:pt x="231" y="113"/>
                    </a:lnTo>
                    <a:lnTo>
                      <a:pt x="231" y="113"/>
                    </a:lnTo>
                    <a:lnTo>
                      <a:pt x="232" y="112"/>
                    </a:lnTo>
                    <a:lnTo>
                      <a:pt x="234" y="111"/>
                    </a:lnTo>
                    <a:lnTo>
                      <a:pt x="234" y="110"/>
                    </a:lnTo>
                    <a:lnTo>
                      <a:pt x="235" y="110"/>
                    </a:lnTo>
                    <a:lnTo>
                      <a:pt x="236" y="110"/>
                    </a:lnTo>
                    <a:lnTo>
                      <a:pt x="238" y="110"/>
                    </a:lnTo>
                    <a:lnTo>
                      <a:pt x="240" y="110"/>
                    </a:lnTo>
                    <a:lnTo>
                      <a:pt x="240" y="109"/>
                    </a:lnTo>
                    <a:lnTo>
                      <a:pt x="241" y="109"/>
                    </a:lnTo>
                    <a:lnTo>
                      <a:pt x="242" y="10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48" name="Freeform 1006">
                <a:extLst>
                  <a:ext uri="{FF2B5EF4-FFF2-40B4-BE49-F238E27FC236}">
                    <a16:creationId xmlns:a16="http://schemas.microsoft.com/office/drawing/2014/main" id="{0A9714F4-C4EE-473B-B3B8-1BA8C82741F8}"/>
                  </a:ext>
                </a:extLst>
              </p:cNvPr>
              <p:cNvSpPr>
                <a:spLocks/>
              </p:cNvSpPr>
              <p:nvPr/>
            </p:nvSpPr>
            <p:spPr bwMode="auto">
              <a:xfrm>
                <a:off x="5037" y="2341"/>
                <a:ext cx="482" cy="268"/>
              </a:xfrm>
              <a:custGeom>
                <a:avLst/>
                <a:gdLst>
                  <a:gd name="T0" fmla="*/ 139 w 482"/>
                  <a:gd name="T1" fmla="*/ 35 h 268"/>
                  <a:gd name="T2" fmla="*/ 148 w 482"/>
                  <a:gd name="T3" fmla="*/ 62 h 268"/>
                  <a:gd name="T4" fmla="*/ 148 w 482"/>
                  <a:gd name="T5" fmla="*/ 81 h 268"/>
                  <a:gd name="T6" fmla="*/ 218 w 482"/>
                  <a:gd name="T7" fmla="*/ 80 h 268"/>
                  <a:gd name="T8" fmla="*/ 275 w 482"/>
                  <a:gd name="T9" fmla="*/ 86 h 268"/>
                  <a:gd name="T10" fmla="*/ 294 w 482"/>
                  <a:gd name="T11" fmla="*/ 120 h 268"/>
                  <a:gd name="T12" fmla="*/ 320 w 482"/>
                  <a:gd name="T13" fmla="*/ 138 h 268"/>
                  <a:gd name="T14" fmla="*/ 347 w 482"/>
                  <a:gd name="T15" fmla="*/ 158 h 268"/>
                  <a:gd name="T16" fmla="*/ 371 w 482"/>
                  <a:gd name="T17" fmla="*/ 169 h 268"/>
                  <a:gd name="T18" fmla="*/ 399 w 482"/>
                  <a:gd name="T19" fmla="*/ 176 h 268"/>
                  <a:gd name="T20" fmla="*/ 419 w 482"/>
                  <a:gd name="T21" fmla="*/ 187 h 268"/>
                  <a:gd name="T22" fmla="*/ 441 w 482"/>
                  <a:gd name="T23" fmla="*/ 192 h 268"/>
                  <a:gd name="T24" fmla="*/ 449 w 482"/>
                  <a:gd name="T25" fmla="*/ 203 h 268"/>
                  <a:gd name="T26" fmla="*/ 456 w 482"/>
                  <a:gd name="T27" fmla="*/ 213 h 268"/>
                  <a:gd name="T28" fmla="*/ 454 w 482"/>
                  <a:gd name="T29" fmla="*/ 220 h 268"/>
                  <a:gd name="T30" fmla="*/ 466 w 482"/>
                  <a:gd name="T31" fmla="*/ 223 h 268"/>
                  <a:gd name="T32" fmla="*/ 477 w 482"/>
                  <a:gd name="T33" fmla="*/ 231 h 268"/>
                  <a:gd name="T34" fmla="*/ 471 w 482"/>
                  <a:gd name="T35" fmla="*/ 240 h 268"/>
                  <a:gd name="T36" fmla="*/ 458 w 482"/>
                  <a:gd name="T37" fmla="*/ 248 h 268"/>
                  <a:gd name="T38" fmla="*/ 450 w 482"/>
                  <a:gd name="T39" fmla="*/ 240 h 268"/>
                  <a:gd name="T40" fmla="*/ 427 w 482"/>
                  <a:gd name="T41" fmla="*/ 239 h 268"/>
                  <a:gd name="T42" fmla="*/ 406 w 482"/>
                  <a:gd name="T43" fmla="*/ 241 h 268"/>
                  <a:gd name="T44" fmla="*/ 396 w 482"/>
                  <a:gd name="T45" fmla="*/ 247 h 268"/>
                  <a:gd name="T46" fmla="*/ 382 w 482"/>
                  <a:gd name="T47" fmla="*/ 256 h 268"/>
                  <a:gd name="T48" fmla="*/ 368 w 482"/>
                  <a:gd name="T49" fmla="*/ 256 h 268"/>
                  <a:gd name="T50" fmla="*/ 351 w 482"/>
                  <a:gd name="T51" fmla="*/ 255 h 268"/>
                  <a:gd name="T52" fmla="*/ 341 w 482"/>
                  <a:gd name="T53" fmla="*/ 262 h 268"/>
                  <a:gd name="T54" fmla="*/ 327 w 482"/>
                  <a:gd name="T55" fmla="*/ 266 h 268"/>
                  <a:gd name="T56" fmla="*/ 319 w 482"/>
                  <a:gd name="T57" fmla="*/ 265 h 268"/>
                  <a:gd name="T58" fmla="*/ 311 w 482"/>
                  <a:gd name="T59" fmla="*/ 256 h 268"/>
                  <a:gd name="T60" fmla="*/ 293 w 482"/>
                  <a:gd name="T61" fmla="*/ 261 h 268"/>
                  <a:gd name="T62" fmla="*/ 279 w 482"/>
                  <a:gd name="T63" fmla="*/ 256 h 268"/>
                  <a:gd name="T64" fmla="*/ 270 w 482"/>
                  <a:gd name="T65" fmla="*/ 253 h 268"/>
                  <a:gd name="T66" fmla="*/ 253 w 482"/>
                  <a:gd name="T67" fmla="*/ 250 h 268"/>
                  <a:gd name="T68" fmla="*/ 246 w 482"/>
                  <a:gd name="T69" fmla="*/ 241 h 268"/>
                  <a:gd name="T70" fmla="*/ 231 w 482"/>
                  <a:gd name="T71" fmla="*/ 240 h 268"/>
                  <a:gd name="T72" fmla="*/ 221 w 482"/>
                  <a:gd name="T73" fmla="*/ 255 h 268"/>
                  <a:gd name="T74" fmla="*/ 210 w 482"/>
                  <a:gd name="T75" fmla="*/ 245 h 268"/>
                  <a:gd name="T76" fmla="*/ 199 w 482"/>
                  <a:gd name="T77" fmla="*/ 247 h 268"/>
                  <a:gd name="T78" fmla="*/ 181 w 482"/>
                  <a:gd name="T79" fmla="*/ 250 h 268"/>
                  <a:gd name="T80" fmla="*/ 165 w 482"/>
                  <a:gd name="T81" fmla="*/ 246 h 268"/>
                  <a:gd name="T82" fmla="*/ 154 w 482"/>
                  <a:gd name="T83" fmla="*/ 255 h 268"/>
                  <a:gd name="T84" fmla="*/ 144 w 482"/>
                  <a:gd name="T85" fmla="*/ 255 h 268"/>
                  <a:gd name="T86" fmla="*/ 150 w 482"/>
                  <a:gd name="T87" fmla="*/ 240 h 268"/>
                  <a:gd name="T88" fmla="*/ 143 w 482"/>
                  <a:gd name="T89" fmla="*/ 224 h 268"/>
                  <a:gd name="T90" fmla="*/ 122 w 482"/>
                  <a:gd name="T91" fmla="*/ 236 h 268"/>
                  <a:gd name="T92" fmla="*/ 110 w 482"/>
                  <a:gd name="T93" fmla="*/ 233 h 268"/>
                  <a:gd name="T94" fmla="*/ 103 w 482"/>
                  <a:gd name="T95" fmla="*/ 216 h 268"/>
                  <a:gd name="T96" fmla="*/ 89 w 482"/>
                  <a:gd name="T97" fmla="*/ 212 h 268"/>
                  <a:gd name="T98" fmla="*/ 84 w 482"/>
                  <a:gd name="T99" fmla="*/ 198 h 268"/>
                  <a:gd name="T100" fmla="*/ 73 w 482"/>
                  <a:gd name="T101" fmla="*/ 188 h 268"/>
                  <a:gd name="T102" fmla="*/ 56 w 482"/>
                  <a:gd name="T103" fmla="*/ 180 h 268"/>
                  <a:gd name="T104" fmla="*/ 46 w 482"/>
                  <a:gd name="T105" fmla="*/ 170 h 268"/>
                  <a:gd name="T106" fmla="*/ 43 w 482"/>
                  <a:gd name="T107" fmla="*/ 159 h 268"/>
                  <a:gd name="T108" fmla="*/ 40 w 482"/>
                  <a:gd name="T109" fmla="*/ 150 h 268"/>
                  <a:gd name="T110" fmla="*/ 25 w 482"/>
                  <a:gd name="T111" fmla="*/ 141 h 268"/>
                  <a:gd name="T112" fmla="*/ 17 w 482"/>
                  <a:gd name="T113" fmla="*/ 131 h 268"/>
                  <a:gd name="T114" fmla="*/ 12 w 482"/>
                  <a:gd name="T115" fmla="*/ 122 h 268"/>
                  <a:gd name="T116" fmla="*/ 2 w 482"/>
                  <a:gd name="T117" fmla="*/ 110 h 268"/>
                  <a:gd name="T118" fmla="*/ 6 w 482"/>
                  <a:gd name="T119" fmla="*/ 72 h 268"/>
                  <a:gd name="T120" fmla="*/ 82 w 482"/>
                  <a:gd name="T121" fmla="*/ 7 h 268"/>
                  <a:gd name="T122" fmla="*/ 101 w 482"/>
                  <a:gd name="T123" fmla="*/ 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2" h="268">
                    <a:moveTo>
                      <a:pt x="138" y="9"/>
                    </a:moveTo>
                    <a:lnTo>
                      <a:pt x="139" y="9"/>
                    </a:lnTo>
                    <a:lnTo>
                      <a:pt x="140" y="10"/>
                    </a:lnTo>
                    <a:lnTo>
                      <a:pt x="140" y="12"/>
                    </a:lnTo>
                    <a:lnTo>
                      <a:pt x="138" y="13"/>
                    </a:lnTo>
                    <a:lnTo>
                      <a:pt x="139" y="14"/>
                    </a:lnTo>
                    <a:lnTo>
                      <a:pt x="137" y="16"/>
                    </a:lnTo>
                    <a:lnTo>
                      <a:pt x="137" y="17"/>
                    </a:lnTo>
                    <a:lnTo>
                      <a:pt x="138" y="18"/>
                    </a:lnTo>
                    <a:lnTo>
                      <a:pt x="138" y="21"/>
                    </a:lnTo>
                    <a:lnTo>
                      <a:pt x="141" y="21"/>
                    </a:lnTo>
                    <a:lnTo>
                      <a:pt x="141" y="21"/>
                    </a:lnTo>
                    <a:lnTo>
                      <a:pt x="141" y="22"/>
                    </a:lnTo>
                    <a:lnTo>
                      <a:pt x="141" y="24"/>
                    </a:lnTo>
                    <a:lnTo>
                      <a:pt x="141" y="25"/>
                    </a:lnTo>
                    <a:lnTo>
                      <a:pt x="144" y="27"/>
                    </a:lnTo>
                    <a:lnTo>
                      <a:pt x="144" y="28"/>
                    </a:lnTo>
                    <a:lnTo>
                      <a:pt x="144" y="30"/>
                    </a:lnTo>
                    <a:lnTo>
                      <a:pt x="144" y="32"/>
                    </a:lnTo>
                    <a:lnTo>
                      <a:pt x="141" y="34"/>
                    </a:lnTo>
                    <a:lnTo>
                      <a:pt x="140" y="35"/>
                    </a:lnTo>
                    <a:lnTo>
                      <a:pt x="139" y="35"/>
                    </a:lnTo>
                    <a:lnTo>
                      <a:pt x="137" y="37"/>
                    </a:lnTo>
                    <a:lnTo>
                      <a:pt x="136" y="38"/>
                    </a:lnTo>
                    <a:lnTo>
                      <a:pt x="136" y="39"/>
                    </a:lnTo>
                    <a:lnTo>
                      <a:pt x="136" y="40"/>
                    </a:lnTo>
                    <a:lnTo>
                      <a:pt x="138" y="41"/>
                    </a:lnTo>
                    <a:lnTo>
                      <a:pt x="138" y="43"/>
                    </a:lnTo>
                    <a:lnTo>
                      <a:pt x="138" y="45"/>
                    </a:lnTo>
                    <a:lnTo>
                      <a:pt x="141" y="45"/>
                    </a:lnTo>
                    <a:lnTo>
                      <a:pt x="142" y="47"/>
                    </a:lnTo>
                    <a:lnTo>
                      <a:pt x="141" y="49"/>
                    </a:lnTo>
                    <a:lnTo>
                      <a:pt x="141" y="50"/>
                    </a:lnTo>
                    <a:lnTo>
                      <a:pt x="144" y="50"/>
                    </a:lnTo>
                    <a:lnTo>
                      <a:pt x="146" y="50"/>
                    </a:lnTo>
                    <a:lnTo>
                      <a:pt x="148" y="52"/>
                    </a:lnTo>
                    <a:lnTo>
                      <a:pt x="149" y="53"/>
                    </a:lnTo>
                    <a:lnTo>
                      <a:pt x="150" y="54"/>
                    </a:lnTo>
                    <a:lnTo>
                      <a:pt x="153" y="55"/>
                    </a:lnTo>
                    <a:lnTo>
                      <a:pt x="152" y="57"/>
                    </a:lnTo>
                    <a:lnTo>
                      <a:pt x="153" y="60"/>
                    </a:lnTo>
                    <a:lnTo>
                      <a:pt x="154" y="62"/>
                    </a:lnTo>
                    <a:lnTo>
                      <a:pt x="154" y="62"/>
                    </a:lnTo>
                    <a:lnTo>
                      <a:pt x="148" y="62"/>
                    </a:lnTo>
                    <a:lnTo>
                      <a:pt x="147" y="64"/>
                    </a:lnTo>
                    <a:lnTo>
                      <a:pt x="144" y="65"/>
                    </a:lnTo>
                    <a:lnTo>
                      <a:pt x="143" y="66"/>
                    </a:lnTo>
                    <a:lnTo>
                      <a:pt x="144" y="68"/>
                    </a:lnTo>
                    <a:lnTo>
                      <a:pt x="147" y="69"/>
                    </a:lnTo>
                    <a:lnTo>
                      <a:pt x="145" y="69"/>
                    </a:lnTo>
                    <a:lnTo>
                      <a:pt x="144" y="69"/>
                    </a:lnTo>
                    <a:lnTo>
                      <a:pt x="142" y="70"/>
                    </a:lnTo>
                    <a:lnTo>
                      <a:pt x="141" y="71"/>
                    </a:lnTo>
                    <a:lnTo>
                      <a:pt x="142" y="71"/>
                    </a:lnTo>
                    <a:lnTo>
                      <a:pt x="143" y="70"/>
                    </a:lnTo>
                    <a:lnTo>
                      <a:pt x="144" y="72"/>
                    </a:lnTo>
                    <a:lnTo>
                      <a:pt x="145" y="73"/>
                    </a:lnTo>
                    <a:lnTo>
                      <a:pt x="147" y="73"/>
                    </a:lnTo>
                    <a:lnTo>
                      <a:pt x="147" y="74"/>
                    </a:lnTo>
                    <a:lnTo>
                      <a:pt x="147" y="76"/>
                    </a:lnTo>
                    <a:lnTo>
                      <a:pt x="146" y="76"/>
                    </a:lnTo>
                    <a:lnTo>
                      <a:pt x="145" y="77"/>
                    </a:lnTo>
                    <a:lnTo>
                      <a:pt x="146" y="78"/>
                    </a:lnTo>
                    <a:lnTo>
                      <a:pt x="146" y="79"/>
                    </a:lnTo>
                    <a:lnTo>
                      <a:pt x="147" y="80"/>
                    </a:lnTo>
                    <a:lnTo>
                      <a:pt x="148" y="81"/>
                    </a:lnTo>
                    <a:lnTo>
                      <a:pt x="151" y="82"/>
                    </a:lnTo>
                    <a:lnTo>
                      <a:pt x="153" y="79"/>
                    </a:lnTo>
                    <a:lnTo>
                      <a:pt x="155" y="79"/>
                    </a:lnTo>
                    <a:lnTo>
                      <a:pt x="157" y="79"/>
                    </a:lnTo>
                    <a:lnTo>
                      <a:pt x="158" y="79"/>
                    </a:lnTo>
                    <a:lnTo>
                      <a:pt x="158" y="82"/>
                    </a:lnTo>
                    <a:lnTo>
                      <a:pt x="155" y="83"/>
                    </a:lnTo>
                    <a:lnTo>
                      <a:pt x="155" y="84"/>
                    </a:lnTo>
                    <a:lnTo>
                      <a:pt x="155" y="86"/>
                    </a:lnTo>
                    <a:lnTo>
                      <a:pt x="156" y="86"/>
                    </a:lnTo>
                    <a:lnTo>
                      <a:pt x="170" y="79"/>
                    </a:lnTo>
                    <a:lnTo>
                      <a:pt x="172" y="80"/>
                    </a:lnTo>
                    <a:lnTo>
                      <a:pt x="178" y="70"/>
                    </a:lnTo>
                    <a:lnTo>
                      <a:pt x="178" y="69"/>
                    </a:lnTo>
                    <a:lnTo>
                      <a:pt x="179" y="68"/>
                    </a:lnTo>
                    <a:lnTo>
                      <a:pt x="182" y="66"/>
                    </a:lnTo>
                    <a:lnTo>
                      <a:pt x="186" y="66"/>
                    </a:lnTo>
                    <a:lnTo>
                      <a:pt x="187" y="65"/>
                    </a:lnTo>
                    <a:lnTo>
                      <a:pt x="189" y="68"/>
                    </a:lnTo>
                    <a:lnTo>
                      <a:pt x="196" y="70"/>
                    </a:lnTo>
                    <a:lnTo>
                      <a:pt x="217" y="80"/>
                    </a:lnTo>
                    <a:lnTo>
                      <a:pt x="218" y="80"/>
                    </a:lnTo>
                    <a:lnTo>
                      <a:pt x="219" y="80"/>
                    </a:lnTo>
                    <a:lnTo>
                      <a:pt x="220" y="81"/>
                    </a:lnTo>
                    <a:lnTo>
                      <a:pt x="220" y="83"/>
                    </a:lnTo>
                    <a:lnTo>
                      <a:pt x="221" y="84"/>
                    </a:lnTo>
                    <a:lnTo>
                      <a:pt x="223" y="85"/>
                    </a:lnTo>
                    <a:lnTo>
                      <a:pt x="224" y="86"/>
                    </a:lnTo>
                    <a:lnTo>
                      <a:pt x="225" y="86"/>
                    </a:lnTo>
                    <a:lnTo>
                      <a:pt x="227" y="88"/>
                    </a:lnTo>
                    <a:lnTo>
                      <a:pt x="227" y="90"/>
                    </a:lnTo>
                    <a:lnTo>
                      <a:pt x="229" y="97"/>
                    </a:lnTo>
                    <a:lnTo>
                      <a:pt x="230" y="98"/>
                    </a:lnTo>
                    <a:lnTo>
                      <a:pt x="234" y="99"/>
                    </a:lnTo>
                    <a:lnTo>
                      <a:pt x="236" y="99"/>
                    </a:lnTo>
                    <a:lnTo>
                      <a:pt x="237" y="100"/>
                    </a:lnTo>
                    <a:lnTo>
                      <a:pt x="240" y="100"/>
                    </a:lnTo>
                    <a:lnTo>
                      <a:pt x="247" y="107"/>
                    </a:lnTo>
                    <a:lnTo>
                      <a:pt x="250" y="105"/>
                    </a:lnTo>
                    <a:lnTo>
                      <a:pt x="255" y="103"/>
                    </a:lnTo>
                    <a:lnTo>
                      <a:pt x="261" y="101"/>
                    </a:lnTo>
                    <a:lnTo>
                      <a:pt x="264" y="100"/>
                    </a:lnTo>
                    <a:lnTo>
                      <a:pt x="273" y="88"/>
                    </a:lnTo>
                    <a:lnTo>
                      <a:pt x="275" y="86"/>
                    </a:lnTo>
                    <a:lnTo>
                      <a:pt x="276" y="85"/>
                    </a:lnTo>
                    <a:lnTo>
                      <a:pt x="281" y="82"/>
                    </a:lnTo>
                    <a:lnTo>
                      <a:pt x="284" y="79"/>
                    </a:lnTo>
                    <a:lnTo>
                      <a:pt x="292" y="78"/>
                    </a:lnTo>
                    <a:lnTo>
                      <a:pt x="295" y="76"/>
                    </a:lnTo>
                    <a:lnTo>
                      <a:pt x="295" y="79"/>
                    </a:lnTo>
                    <a:lnTo>
                      <a:pt x="295" y="82"/>
                    </a:lnTo>
                    <a:lnTo>
                      <a:pt x="295" y="85"/>
                    </a:lnTo>
                    <a:lnTo>
                      <a:pt x="295" y="89"/>
                    </a:lnTo>
                    <a:lnTo>
                      <a:pt x="294" y="93"/>
                    </a:lnTo>
                    <a:lnTo>
                      <a:pt x="291" y="97"/>
                    </a:lnTo>
                    <a:lnTo>
                      <a:pt x="287" y="101"/>
                    </a:lnTo>
                    <a:lnTo>
                      <a:pt x="285" y="104"/>
                    </a:lnTo>
                    <a:lnTo>
                      <a:pt x="286" y="109"/>
                    </a:lnTo>
                    <a:lnTo>
                      <a:pt x="288" y="111"/>
                    </a:lnTo>
                    <a:lnTo>
                      <a:pt x="289" y="113"/>
                    </a:lnTo>
                    <a:lnTo>
                      <a:pt x="290" y="114"/>
                    </a:lnTo>
                    <a:lnTo>
                      <a:pt x="289" y="116"/>
                    </a:lnTo>
                    <a:lnTo>
                      <a:pt x="290" y="117"/>
                    </a:lnTo>
                    <a:lnTo>
                      <a:pt x="292" y="119"/>
                    </a:lnTo>
                    <a:lnTo>
                      <a:pt x="293" y="119"/>
                    </a:lnTo>
                    <a:lnTo>
                      <a:pt x="294" y="120"/>
                    </a:lnTo>
                    <a:lnTo>
                      <a:pt x="294" y="121"/>
                    </a:lnTo>
                    <a:lnTo>
                      <a:pt x="296" y="123"/>
                    </a:lnTo>
                    <a:lnTo>
                      <a:pt x="296" y="125"/>
                    </a:lnTo>
                    <a:lnTo>
                      <a:pt x="297" y="126"/>
                    </a:lnTo>
                    <a:lnTo>
                      <a:pt x="300" y="125"/>
                    </a:lnTo>
                    <a:lnTo>
                      <a:pt x="303" y="127"/>
                    </a:lnTo>
                    <a:lnTo>
                      <a:pt x="306" y="130"/>
                    </a:lnTo>
                    <a:lnTo>
                      <a:pt x="307" y="132"/>
                    </a:lnTo>
                    <a:lnTo>
                      <a:pt x="307" y="134"/>
                    </a:lnTo>
                    <a:lnTo>
                      <a:pt x="309" y="134"/>
                    </a:lnTo>
                    <a:lnTo>
                      <a:pt x="311" y="133"/>
                    </a:lnTo>
                    <a:lnTo>
                      <a:pt x="311" y="132"/>
                    </a:lnTo>
                    <a:lnTo>
                      <a:pt x="313" y="134"/>
                    </a:lnTo>
                    <a:lnTo>
                      <a:pt x="312" y="135"/>
                    </a:lnTo>
                    <a:lnTo>
                      <a:pt x="313" y="138"/>
                    </a:lnTo>
                    <a:lnTo>
                      <a:pt x="316" y="138"/>
                    </a:lnTo>
                    <a:lnTo>
                      <a:pt x="317" y="138"/>
                    </a:lnTo>
                    <a:lnTo>
                      <a:pt x="317" y="137"/>
                    </a:lnTo>
                    <a:lnTo>
                      <a:pt x="317" y="135"/>
                    </a:lnTo>
                    <a:lnTo>
                      <a:pt x="317" y="135"/>
                    </a:lnTo>
                    <a:lnTo>
                      <a:pt x="319" y="137"/>
                    </a:lnTo>
                    <a:lnTo>
                      <a:pt x="320" y="138"/>
                    </a:lnTo>
                    <a:lnTo>
                      <a:pt x="320" y="140"/>
                    </a:lnTo>
                    <a:lnTo>
                      <a:pt x="320" y="141"/>
                    </a:lnTo>
                    <a:lnTo>
                      <a:pt x="320" y="144"/>
                    </a:lnTo>
                    <a:lnTo>
                      <a:pt x="321" y="143"/>
                    </a:lnTo>
                    <a:lnTo>
                      <a:pt x="322" y="143"/>
                    </a:lnTo>
                    <a:lnTo>
                      <a:pt x="323" y="144"/>
                    </a:lnTo>
                    <a:lnTo>
                      <a:pt x="323" y="145"/>
                    </a:lnTo>
                    <a:lnTo>
                      <a:pt x="324" y="145"/>
                    </a:lnTo>
                    <a:lnTo>
                      <a:pt x="326" y="146"/>
                    </a:lnTo>
                    <a:lnTo>
                      <a:pt x="328" y="148"/>
                    </a:lnTo>
                    <a:lnTo>
                      <a:pt x="330" y="148"/>
                    </a:lnTo>
                    <a:lnTo>
                      <a:pt x="330" y="148"/>
                    </a:lnTo>
                    <a:lnTo>
                      <a:pt x="330" y="150"/>
                    </a:lnTo>
                    <a:lnTo>
                      <a:pt x="333" y="151"/>
                    </a:lnTo>
                    <a:lnTo>
                      <a:pt x="335" y="150"/>
                    </a:lnTo>
                    <a:lnTo>
                      <a:pt x="336" y="148"/>
                    </a:lnTo>
                    <a:lnTo>
                      <a:pt x="337" y="148"/>
                    </a:lnTo>
                    <a:lnTo>
                      <a:pt x="342" y="151"/>
                    </a:lnTo>
                    <a:lnTo>
                      <a:pt x="344" y="154"/>
                    </a:lnTo>
                    <a:lnTo>
                      <a:pt x="345" y="155"/>
                    </a:lnTo>
                    <a:lnTo>
                      <a:pt x="347" y="156"/>
                    </a:lnTo>
                    <a:lnTo>
                      <a:pt x="347" y="158"/>
                    </a:lnTo>
                    <a:lnTo>
                      <a:pt x="347" y="158"/>
                    </a:lnTo>
                    <a:lnTo>
                      <a:pt x="346" y="158"/>
                    </a:lnTo>
                    <a:lnTo>
                      <a:pt x="346" y="159"/>
                    </a:lnTo>
                    <a:lnTo>
                      <a:pt x="345" y="161"/>
                    </a:lnTo>
                    <a:lnTo>
                      <a:pt x="346" y="162"/>
                    </a:lnTo>
                    <a:lnTo>
                      <a:pt x="348" y="165"/>
                    </a:lnTo>
                    <a:lnTo>
                      <a:pt x="349" y="167"/>
                    </a:lnTo>
                    <a:lnTo>
                      <a:pt x="350" y="166"/>
                    </a:lnTo>
                    <a:lnTo>
                      <a:pt x="351" y="165"/>
                    </a:lnTo>
                    <a:lnTo>
                      <a:pt x="354" y="165"/>
                    </a:lnTo>
                    <a:lnTo>
                      <a:pt x="355" y="166"/>
                    </a:lnTo>
                    <a:lnTo>
                      <a:pt x="356" y="168"/>
                    </a:lnTo>
                    <a:lnTo>
                      <a:pt x="358" y="169"/>
                    </a:lnTo>
                    <a:lnTo>
                      <a:pt x="360" y="169"/>
                    </a:lnTo>
                    <a:lnTo>
                      <a:pt x="361" y="170"/>
                    </a:lnTo>
                    <a:lnTo>
                      <a:pt x="363" y="167"/>
                    </a:lnTo>
                    <a:lnTo>
                      <a:pt x="365" y="169"/>
                    </a:lnTo>
                    <a:lnTo>
                      <a:pt x="367" y="169"/>
                    </a:lnTo>
                    <a:lnTo>
                      <a:pt x="368" y="169"/>
                    </a:lnTo>
                    <a:lnTo>
                      <a:pt x="369" y="169"/>
                    </a:lnTo>
                    <a:lnTo>
                      <a:pt x="369" y="170"/>
                    </a:lnTo>
                    <a:lnTo>
                      <a:pt x="371" y="169"/>
                    </a:lnTo>
                    <a:lnTo>
                      <a:pt x="371" y="172"/>
                    </a:lnTo>
                    <a:lnTo>
                      <a:pt x="373" y="172"/>
                    </a:lnTo>
                    <a:lnTo>
                      <a:pt x="375" y="172"/>
                    </a:lnTo>
                    <a:lnTo>
                      <a:pt x="376" y="175"/>
                    </a:lnTo>
                    <a:lnTo>
                      <a:pt x="377" y="175"/>
                    </a:lnTo>
                    <a:lnTo>
                      <a:pt x="379" y="175"/>
                    </a:lnTo>
                    <a:lnTo>
                      <a:pt x="379" y="174"/>
                    </a:lnTo>
                    <a:lnTo>
                      <a:pt x="379" y="174"/>
                    </a:lnTo>
                    <a:lnTo>
                      <a:pt x="380" y="172"/>
                    </a:lnTo>
                    <a:lnTo>
                      <a:pt x="382" y="172"/>
                    </a:lnTo>
                    <a:lnTo>
                      <a:pt x="385" y="172"/>
                    </a:lnTo>
                    <a:lnTo>
                      <a:pt x="386" y="172"/>
                    </a:lnTo>
                    <a:lnTo>
                      <a:pt x="385" y="174"/>
                    </a:lnTo>
                    <a:lnTo>
                      <a:pt x="388" y="174"/>
                    </a:lnTo>
                    <a:lnTo>
                      <a:pt x="387" y="175"/>
                    </a:lnTo>
                    <a:lnTo>
                      <a:pt x="388" y="177"/>
                    </a:lnTo>
                    <a:lnTo>
                      <a:pt x="389" y="176"/>
                    </a:lnTo>
                    <a:lnTo>
                      <a:pt x="392" y="176"/>
                    </a:lnTo>
                    <a:lnTo>
                      <a:pt x="393" y="177"/>
                    </a:lnTo>
                    <a:lnTo>
                      <a:pt x="395" y="175"/>
                    </a:lnTo>
                    <a:lnTo>
                      <a:pt x="398" y="174"/>
                    </a:lnTo>
                    <a:lnTo>
                      <a:pt x="399" y="176"/>
                    </a:lnTo>
                    <a:lnTo>
                      <a:pt x="399" y="176"/>
                    </a:lnTo>
                    <a:lnTo>
                      <a:pt x="403" y="178"/>
                    </a:lnTo>
                    <a:lnTo>
                      <a:pt x="403" y="178"/>
                    </a:lnTo>
                    <a:lnTo>
                      <a:pt x="405" y="176"/>
                    </a:lnTo>
                    <a:lnTo>
                      <a:pt x="408" y="178"/>
                    </a:lnTo>
                    <a:lnTo>
                      <a:pt x="410" y="180"/>
                    </a:lnTo>
                    <a:lnTo>
                      <a:pt x="410" y="179"/>
                    </a:lnTo>
                    <a:lnTo>
                      <a:pt x="411" y="180"/>
                    </a:lnTo>
                    <a:lnTo>
                      <a:pt x="412" y="181"/>
                    </a:lnTo>
                    <a:lnTo>
                      <a:pt x="410" y="183"/>
                    </a:lnTo>
                    <a:lnTo>
                      <a:pt x="411" y="183"/>
                    </a:lnTo>
                    <a:lnTo>
                      <a:pt x="412" y="183"/>
                    </a:lnTo>
                    <a:lnTo>
                      <a:pt x="413" y="184"/>
                    </a:lnTo>
                    <a:lnTo>
                      <a:pt x="413" y="183"/>
                    </a:lnTo>
                    <a:lnTo>
                      <a:pt x="414" y="183"/>
                    </a:lnTo>
                    <a:lnTo>
                      <a:pt x="415" y="183"/>
                    </a:lnTo>
                    <a:lnTo>
                      <a:pt x="416" y="184"/>
                    </a:lnTo>
                    <a:lnTo>
                      <a:pt x="417" y="184"/>
                    </a:lnTo>
                    <a:lnTo>
                      <a:pt x="417" y="185"/>
                    </a:lnTo>
                    <a:lnTo>
                      <a:pt x="418" y="186"/>
                    </a:lnTo>
                    <a:lnTo>
                      <a:pt x="418" y="187"/>
                    </a:lnTo>
                    <a:lnTo>
                      <a:pt x="419" y="187"/>
                    </a:lnTo>
                    <a:lnTo>
                      <a:pt x="420" y="186"/>
                    </a:lnTo>
                    <a:lnTo>
                      <a:pt x="423" y="186"/>
                    </a:lnTo>
                    <a:lnTo>
                      <a:pt x="425" y="187"/>
                    </a:lnTo>
                    <a:lnTo>
                      <a:pt x="427" y="188"/>
                    </a:lnTo>
                    <a:lnTo>
                      <a:pt x="429" y="189"/>
                    </a:lnTo>
                    <a:lnTo>
                      <a:pt x="431" y="190"/>
                    </a:lnTo>
                    <a:lnTo>
                      <a:pt x="434" y="191"/>
                    </a:lnTo>
                    <a:lnTo>
                      <a:pt x="435" y="189"/>
                    </a:lnTo>
                    <a:lnTo>
                      <a:pt x="436" y="189"/>
                    </a:lnTo>
                    <a:lnTo>
                      <a:pt x="437" y="189"/>
                    </a:lnTo>
                    <a:lnTo>
                      <a:pt x="437" y="188"/>
                    </a:lnTo>
                    <a:lnTo>
                      <a:pt x="437" y="188"/>
                    </a:lnTo>
                    <a:lnTo>
                      <a:pt x="438" y="188"/>
                    </a:lnTo>
                    <a:lnTo>
                      <a:pt x="438" y="187"/>
                    </a:lnTo>
                    <a:lnTo>
                      <a:pt x="439" y="187"/>
                    </a:lnTo>
                    <a:lnTo>
                      <a:pt x="439" y="188"/>
                    </a:lnTo>
                    <a:lnTo>
                      <a:pt x="440" y="188"/>
                    </a:lnTo>
                    <a:lnTo>
                      <a:pt x="440" y="189"/>
                    </a:lnTo>
                    <a:lnTo>
                      <a:pt x="440" y="190"/>
                    </a:lnTo>
                    <a:lnTo>
                      <a:pt x="440" y="192"/>
                    </a:lnTo>
                    <a:lnTo>
                      <a:pt x="441" y="193"/>
                    </a:lnTo>
                    <a:lnTo>
                      <a:pt x="441" y="192"/>
                    </a:lnTo>
                    <a:lnTo>
                      <a:pt x="441" y="192"/>
                    </a:lnTo>
                    <a:lnTo>
                      <a:pt x="442" y="193"/>
                    </a:lnTo>
                    <a:lnTo>
                      <a:pt x="442" y="193"/>
                    </a:lnTo>
                    <a:lnTo>
                      <a:pt x="441" y="195"/>
                    </a:lnTo>
                    <a:lnTo>
                      <a:pt x="441" y="196"/>
                    </a:lnTo>
                    <a:lnTo>
                      <a:pt x="442" y="196"/>
                    </a:lnTo>
                    <a:lnTo>
                      <a:pt x="444" y="196"/>
                    </a:lnTo>
                    <a:lnTo>
                      <a:pt x="444" y="197"/>
                    </a:lnTo>
                    <a:lnTo>
                      <a:pt x="444" y="198"/>
                    </a:lnTo>
                    <a:lnTo>
                      <a:pt x="444" y="199"/>
                    </a:lnTo>
                    <a:lnTo>
                      <a:pt x="444" y="200"/>
                    </a:lnTo>
                    <a:lnTo>
                      <a:pt x="444" y="200"/>
                    </a:lnTo>
                    <a:lnTo>
                      <a:pt x="445" y="200"/>
                    </a:lnTo>
                    <a:lnTo>
                      <a:pt x="446" y="200"/>
                    </a:lnTo>
                    <a:lnTo>
                      <a:pt x="447" y="200"/>
                    </a:lnTo>
                    <a:lnTo>
                      <a:pt x="447" y="201"/>
                    </a:lnTo>
                    <a:lnTo>
                      <a:pt x="447" y="202"/>
                    </a:lnTo>
                    <a:lnTo>
                      <a:pt x="447" y="203"/>
                    </a:lnTo>
                    <a:lnTo>
                      <a:pt x="448" y="203"/>
                    </a:lnTo>
                    <a:lnTo>
                      <a:pt x="448" y="204"/>
                    </a:lnTo>
                    <a:lnTo>
                      <a:pt x="448" y="203"/>
                    </a:lnTo>
                    <a:lnTo>
                      <a:pt x="449" y="203"/>
                    </a:lnTo>
                    <a:lnTo>
                      <a:pt x="450" y="203"/>
                    </a:lnTo>
                    <a:lnTo>
                      <a:pt x="451" y="203"/>
                    </a:lnTo>
                    <a:lnTo>
                      <a:pt x="451" y="203"/>
                    </a:lnTo>
                    <a:lnTo>
                      <a:pt x="451" y="204"/>
                    </a:lnTo>
                    <a:lnTo>
                      <a:pt x="452" y="206"/>
                    </a:lnTo>
                    <a:lnTo>
                      <a:pt x="452" y="207"/>
                    </a:lnTo>
                    <a:lnTo>
                      <a:pt x="452" y="207"/>
                    </a:lnTo>
                    <a:lnTo>
                      <a:pt x="452" y="208"/>
                    </a:lnTo>
                    <a:lnTo>
                      <a:pt x="451" y="208"/>
                    </a:lnTo>
                    <a:lnTo>
                      <a:pt x="451" y="210"/>
                    </a:lnTo>
                    <a:lnTo>
                      <a:pt x="451" y="210"/>
                    </a:lnTo>
                    <a:lnTo>
                      <a:pt x="452" y="211"/>
                    </a:lnTo>
                    <a:lnTo>
                      <a:pt x="452" y="212"/>
                    </a:lnTo>
                    <a:lnTo>
                      <a:pt x="453" y="212"/>
                    </a:lnTo>
                    <a:lnTo>
                      <a:pt x="454" y="211"/>
                    </a:lnTo>
                    <a:lnTo>
                      <a:pt x="454" y="210"/>
                    </a:lnTo>
                    <a:lnTo>
                      <a:pt x="454" y="211"/>
                    </a:lnTo>
                    <a:lnTo>
                      <a:pt x="455" y="211"/>
                    </a:lnTo>
                    <a:lnTo>
                      <a:pt x="455" y="210"/>
                    </a:lnTo>
                    <a:lnTo>
                      <a:pt x="456" y="210"/>
                    </a:lnTo>
                    <a:lnTo>
                      <a:pt x="456" y="212"/>
                    </a:lnTo>
                    <a:lnTo>
                      <a:pt x="456" y="213"/>
                    </a:lnTo>
                    <a:lnTo>
                      <a:pt x="457" y="213"/>
                    </a:lnTo>
                    <a:lnTo>
                      <a:pt x="457" y="214"/>
                    </a:lnTo>
                    <a:lnTo>
                      <a:pt x="457" y="215"/>
                    </a:lnTo>
                    <a:lnTo>
                      <a:pt x="456" y="216"/>
                    </a:lnTo>
                    <a:lnTo>
                      <a:pt x="455" y="216"/>
                    </a:lnTo>
                    <a:lnTo>
                      <a:pt x="454" y="216"/>
                    </a:lnTo>
                    <a:lnTo>
                      <a:pt x="454" y="217"/>
                    </a:lnTo>
                    <a:lnTo>
                      <a:pt x="454" y="217"/>
                    </a:lnTo>
                    <a:lnTo>
                      <a:pt x="455" y="217"/>
                    </a:lnTo>
                    <a:lnTo>
                      <a:pt x="456" y="218"/>
                    </a:lnTo>
                    <a:lnTo>
                      <a:pt x="455" y="218"/>
                    </a:lnTo>
                    <a:lnTo>
                      <a:pt x="454" y="218"/>
                    </a:lnTo>
                    <a:lnTo>
                      <a:pt x="454" y="218"/>
                    </a:lnTo>
                    <a:lnTo>
                      <a:pt x="454" y="217"/>
                    </a:lnTo>
                    <a:lnTo>
                      <a:pt x="453" y="217"/>
                    </a:lnTo>
                    <a:lnTo>
                      <a:pt x="452" y="217"/>
                    </a:lnTo>
                    <a:lnTo>
                      <a:pt x="451" y="217"/>
                    </a:lnTo>
                    <a:lnTo>
                      <a:pt x="452" y="218"/>
                    </a:lnTo>
                    <a:lnTo>
                      <a:pt x="453" y="219"/>
                    </a:lnTo>
                    <a:lnTo>
                      <a:pt x="453" y="220"/>
                    </a:lnTo>
                    <a:lnTo>
                      <a:pt x="454" y="220"/>
                    </a:lnTo>
                    <a:lnTo>
                      <a:pt x="454" y="220"/>
                    </a:lnTo>
                    <a:lnTo>
                      <a:pt x="454" y="221"/>
                    </a:lnTo>
                    <a:lnTo>
                      <a:pt x="455" y="220"/>
                    </a:lnTo>
                    <a:lnTo>
                      <a:pt x="456" y="220"/>
                    </a:lnTo>
                    <a:lnTo>
                      <a:pt x="456" y="220"/>
                    </a:lnTo>
                    <a:lnTo>
                      <a:pt x="457" y="220"/>
                    </a:lnTo>
                    <a:lnTo>
                      <a:pt x="458" y="220"/>
                    </a:lnTo>
                    <a:lnTo>
                      <a:pt x="458" y="221"/>
                    </a:lnTo>
                    <a:lnTo>
                      <a:pt x="459" y="221"/>
                    </a:lnTo>
                    <a:lnTo>
                      <a:pt x="460" y="222"/>
                    </a:lnTo>
                    <a:lnTo>
                      <a:pt x="461" y="222"/>
                    </a:lnTo>
                    <a:lnTo>
                      <a:pt x="461" y="222"/>
                    </a:lnTo>
                    <a:lnTo>
                      <a:pt x="462" y="223"/>
                    </a:lnTo>
                    <a:lnTo>
                      <a:pt x="464" y="224"/>
                    </a:lnTo>
                    <a:lnTo>
                      <a:pt x="465" y="224"/>
                    </a:lnTo>
                    <a:lnTo>
                      <a:pt x="466" y="223"/>
                    </a:lnTo>
                    <a:lnTo>
                      <a:pt x="466" y="222"/>
                    </a:lnTo>
                    <a:lnTo>
                      <a:pt x="467" y="221"/>
                    </a:lnTo>
                    <a:lnTo>
                      <a:pt x="468" y="220"/>
                    </a:lnTo>
                    <a:lnTo>
                      <a:pt x="468" y="221"/>
                    </a:lnTo>
                    <a:lnTo>
                      <a:pt x="468" y="222"/>
                    </a:lnTo>
                    <a:lnTo>
                      <a:pt x="467" y="223"/>
                    </a:lnTo>
                    <a:lnTo>
                      <a:pt x="466" y="223"/>
                    </a:lnTo>
                    <a:lnTo>
                      <a:pt x="468" y="224"/>
                    </a:lnTo>
                    <a:lnTo>
                      <a:pt x="469" y="224"/>
                    </a:lnTo>
                    <a:lnTo>
                      <a:pt x="470" y="224"/>
                    </a:lnTo>
                    <a:lnTo>
                      <a:pt x="471" y="224"/>
                    </a:lnTo>
                    <a:lnTo>
                      <a:pt x="471" y="224"/>
                    </a:lnTo>
                    <a:lnTo>
                      <a:pt x="472" y="224"/>
                    </a:lnTo>
                    <a:lnTo>
                      <a:pt x="473" y="225"/>
                    </a:lnTo>
                    <a:lnTo>
                      <a:pt x="473" y="226"/>
                    </a:lnTo>
                    <a:lnTo>
                      <a:pt x="473" y="225"/>
                    </a:lnTo>
                    <a:lnTo>
                      <a:pt x="474" y="226"/>
                    </a:lnTo>
                    <a:lnTo>
                      <a:pt x="475" y="226"/>
                    </a:lnTo>
                    <a:lnTo>
                      <a:pt x="475" y="226"/>
                    </a:lnTo>
                    <a:lnTo>
                      <a:pt x="476" y="226"/>
                    </a:lnTo>
                    <a:lnTo>
                      <a:pt x="476" y="227"/>
                    </a:lnTo>
                    <a:lnTo>
                      <a:pt x="475" y="227"/>
                    </a:lnTo>
                    <a:lnTo>
                      <a:pt x="475" y="227"/>
                    </a:lnTo>
                    <a:lnTo>
                      <a:pt x="475" y="228"/>
                    </a:lnTo>
                    <a:lnTo>
                      <a:pt x="475" y="229"/>
                    </a:lnTo>
                    <a:lnTo>
                      <a:pt x="475" y="230"/>
                    </a:lnTo>
                    <a:lnTo>
                      <a:pt x="475" y="230"/>
                    </a:lnTo>
                    <a:lnTo>
                      <a:pt x="476" y="230"/>
                    </a:lnTo>
                    <a:lnTo>
                      <a:pt x="477" y="231"/>
                    </a:lnTo>
                    <a:lnTo>
                      <a:pt x="478" y="231"/>
                    </a:lnTo>
                    <a:lnTo>
                      <a:pt x="478" y="231"/>
                    </a:lnTo>
                    <a:lnTo>
                      <a:pt x="478" y="232"/>
                    </a:lnTo>
                    <a:lnTo>
                      <a:pt x="478" y="233"/>
                    </a:lnTo>
                    <a:lnTo>
                      <a:pt x="478" y="232"/>
                    </a:lnTo>
                    <a:lnTo>
                      <a:pt x="479" y="232"/>
                    </a:lnTo>
                    <a:lnTo>
                      <a:pt x="479" y="231"/>
                    </a:lnTo>
                    <a:lnTo>
                      <a:pt x="479" y="234"/>
                    </a:lnTo>
                    <a:lnTo>
                      <a:pt x="480" y="235"/>
                    </a:lnTo>
                    <a:lnTo>
                      <a:pt x="482" y="238"/>
                    </a:lnTo>
                    <a:lnTo>
                      <a:pt x="482" y="238"/>
                    </a:lnTo>
                    <a:lnTo>
                      <a:pt x="482" y="239"/>
                    </a:lnTo>
                    <a:lnTo>
                      <a:pt x="482" y="241"/>
                    </a:lnTo>
                    <a:lnTo>
                      <a:pt x="482" y="242"/>
                    </a:lnTo>
                    <a:lnTo>
                      <a:pt x="480" y="243"/>
                    </a:lnTo>
                    <a:lnTo>
                      <a:pt x="477" y="245"/>
                    </a:lnTo>
                    <a:lnTo>
                      <a:pt x="476" y="245"/>
                    </a:lnTo>
                    <a:lnTo>
                      <a:pt x="475" y="244"/>
                    </a:lnTo>
                    <a:lnTo>
                      <a:pt x="474" y="241"/>
                    </a:lnTo>
                    <a:lnTo>
                      <a:pt x="473" y="240"/>
                    </a:lnTo>
                    <a:lnTo>
                      <a:pt x="472" y="239"/>
                    </a:lnTo>
                    <a:lnTo>
                      <a:pt x="471" y="240"/>
                    </a:lnTo>
                    <a:lnTo>
                      <a:pt x="470" y="240"/>
                    </a:lnTo>
                    <a:lnTo>
                      <a:pt x="469" y="239"/>
                    </a:lnTo>
                    <a:lnTo>
                      <a:pt x="468" y="239"/>
                    </a:lnTo>
                    <a:lnTo>
                      <a:pt x="468" y="240"/>
                    </a:lnTo>
                    <a:lnTo>
                      <a:pt x="467" y="241"/>
                    </a:lnTo>
                    <a:lnTo>
                      <a:pt x="466" y="241"/>
                    </a:lnTo>
                    <a:lnTo>
                      <a:pt x="465" y="241"/>
                    </a:lnTo>
                    <a:lnTo>
                      <a:pt x="464" y="240"/>
                    </a:lnTo>
                    <a:lnTo>
                      <a:pt x="463" y="239"/>
                    </a:lnTo>
                    <a:lnTo>
                      <a:pt x="461" y="238"/>
                    </a:lnTo>
                    <a:lnTo>
                      <a:pt x="461" y="238"/>
                    </a:lnTo>
                    <a:lnTo>
                      <a:pt x="461" y="239"/>
                    </a:lnTo>
                    <a:lnTo>
                      <a:pt x="461" y="240"/>
                    </a:lnTo>
                    <a:lnTo>
                      <a:pt x="462" y="241"/>
                    </a:lnTo>
                    <a:lnTo>
                      <a:pt x="462" y="241"/>
                    </a:lnTo>
                    <a:lnTo>
                      <a:pt x="462" y="242"/>
                    </a:lnTo>
                    <a:lnTo>
                      <a:pt x="462" y="243"/>
                    </a:lnTo>
                    <a:lnTo>
                      <a:pt x="462" y="244"/>
                    </a:lnTo>
                    <a:lnTo>
                      <a:pt x="461" y="246"/>
                    </a:lnTo>
                    <a:lnTo>
                      <a:pt x="460" y="247"/>
                    </a:lnTo>
                    <a:lnTo>
                      <a:pt x="459" y="248"/>
                    </a:lnTo>
                    <a:lnTo>
                      <a:pt x="458" y="248"/>
                    </a:lnTo>
                    <a:lnTo>
                      <a:pt x="458" y="249"/>
                    </a:lnTo>
                    <a:lnTo>
                      <a:pt x="457" y="249"/>
                    </a:lnTo>
                    <a:lnTo>
                      <a:pt x="456" y="249"/>
                    </a:lnTo>
                    <a:lnTo>
                      <a:pt x="455" y="250"/>
                    </a:lnTo>
                    <a:lnTo>
                      <a:pt x="454" y="250"/>
                    </a:lnTo>
                    <a:lnTo>
                      <a:pt x="453" y="249"/>
                    </a:lnTo>
                    <a:lnTo>
                      <a:pt x="453" y="248"/>
                    </a:lnTo>
                    <a:lnTo>
                      <a:pt x="452" y="248"/>
                    </a:lnTo>
                    <a:lnTo>
                      <a:pt x="453" y="247"/>
                    </a:lnTo>
                    <a:lnTo>
                      <a:pt x="453" y="246"/>
                    </a:lnTo>
                    <a:lnTo>
                      <a:pt x="454" y="245"/>
                    </a:lnTo>
                    <a:lnTo>
                      <a:pt x="455" y="245"/>
                    </a:lnTo>
                    <a:lnTo>
                      <a:pt x="456" y="245"/>
                    </a:lnTo>
                    <a:lnTo>
                      <a:pt x="455" y="244"/>
                    </a:lnTo>
                    <a:lnTo>
                      <a:pt x="454" y="244"/>
                    </a:lnTo>
                    <a:lnTo>
                      <a:pt x="453" y="241"/>
                    </a:lnTo>
                    <a:lnTo>
                      <a:pt x="452" y="241"/>
                    </a:lnTo>
                    <a:lnTo>
                      <a:pt x="452" y="238"/>
                    </a:lnTo>
                    <a:lnTo>
                      <a:pt x="451" y="238"/>
                    </a:lnTo>
                    <a:lnTo>
                      <a:pt x="451" y="238"/>
                    </a:lnTo>
                    <a:lnTo>
                      <a:pt x="450" y="239"/>
                    </a:lnTo>
                    <a:lnTo>
                      <a:pt x="450" y="240"/>
                    </a:lnTo>
                    <a:lnTo>
                      <a:pt x="449" y="243"/>
                    </a:lnTo>
                    <a:lnTo>
                      <a:pt x="449" y="244"/>
                    </a:lnTo>
                    <a:lnTo>
                      <a:pt x="448" y="245"/>
                    </a:lnTo>
                    <a:lnTo>
                      <a:pt x="447" y="245"/>
                    </a:lnTo>
                    <a:lnTo>
                      <a:pt x="447" y="245"/>
                    </a:lnTo>
                    <a:lnTo>
                      <a:pt x="446" y="245"/>
                    </a:lnTo>
                    <a:lnTo>
                      <a:pt x="445" y="244"/>
                    </a:lnTo>
                    <a:lnTo>
                      <a:pt x="444" y="242"/>
                    </a:lnTo>
                    <a:lnTo>
                      <a:pt x="444" y="241"/>
                    </a:lnTo>
                    <a:lnTo>
                      <a:pt x="443" y="241"/>
                    </a:lnTo>
                    <a:lnTo>
                      <a:pt x="441" y="241"/>
                    </a:lnTo>
                    <a:lnTo>
                      <a:pt x="441" y="240"/>
                    </a:lnTo>
                    <a:lnTo>
                      <a:pt x="439" y="241"/>
                    </a:lnTo>
                    <a:lnTo>
                      <a:pt x="438" y="242"/>
                    </a:lnTo>
                    <a:lnTo>
                      <a:pt x="437" y="243"/>
                    </a:lnTo>
                    <a:lnTo>
                      <a:pt x="437" y="243"/>
                    </a:lnTo>
                    <a:lnTo>
                      <a:pt x="436" y="244"/>
                    </a:lnTo>
                    <a:lnTo>
                      <a:pt x="430" y="241"/>
                    </a:lnTo>
                    <a:lnTo>
                      <a:pt x="430" y="241"/>
                    </a:lnTo>
                    <a:lnTo>
                      <a:pt x="430" y="241"/>
                    </a:lnTo>
                    <a:lnTo>
                      <a:pt x="428" y="241"/>
                    </a:lnTo>
                    <a:lnTo>
                      <a:pt x="427" y="239"/>
                    </a:lnTo>
                    <a:lnTo>
                      <a:pt x="426" y="239"/>
                    </a:lnTo>
                    <a:lnTo>
                      <a:pt x="425" y="238"/>
                    </a:lnTo>
                    <a:lnTo>
                      <a:pt x="424" y="238"/>
                    </a:lnTo>
                    <a:lnTo>
                      <a:pt x="423" y="239"/>
                    </a:lnTo>
                    <a:lnTo>
                      <a:pt x="422" y="238"/>
                    </a:lnTo>
                    <a:lnTo>
                      <a:pt x="421" y="238"/>
                    </a:lnTo>
                    <a:lnTo>
                      <a:pt x="420" y="239"/>
                    </a:lnTo>
                    <a:lnTo>
                      <a:pt x="420" y="239"/>
                    </a:lnTo>
                    <a:lnTo>
                      <a:pt x="419" y="240"/>
                    </a:lnTo>
                    <a:lnTo>
                      <a:pt x="418" y="240"/>
                    </a:lnTo>
                    <a:lnTo>
                      <a:pt x="417" y="241"/>
                    </a:lnTo>
                    <a:lnTo>
                      <a:pt x="416" y="241"/>
                    </a:lnTo>
                    <a:lnTo>
                      <a:pt x="416" y="241"/>
                    </a:lnTo>
                    <a:lnTo>
                      <a:pt x="413" y="240"/>
                    </a:lnTo>
                    <a:lnTo>
                      <a:pt x="413" y="240"/>
                    </a:lnTo>
                    <a:lnTo>
                      <a:pt x="412" y="241"/>
                    </a:lnTo>
                    <a:lnTo>
                      <a:pt x="411" y="241"/>
                    </a:lnTo>
                    <a:lnTo>
                      <a:pt x="410" y="242"/>
                    </a:lnTo>
                    <a:lnTo>
                      <a:pt x="410" y="243"/>
                    </a:lnTo>
                    <a:lnTo>
                      <a:pt x="409" y="243"/>
                    </a:lnTo>
                    <a:lnTo>
                      <a:pt x="408" y="243"/>
                    </a:lnTo>
                    <a:lnTo>
                      <a:pt x="406" y="241"/>
                    </a:lnTo>
                    <a:lnTo>
                      <a:pt x="404" y="241"/>
                    </a:lnTo>
                    <a:lnTo>
                      <a:pt x="403" y="242"/>
                    </a:lnTo>
                    <a:lnTo>
                      <a:pt x="403" y="242"/>
                    </a:lnTo>
                    <a:lnTo>
                      <a:pt x="403" y="243"/>
                    </a:lnTo>
                    <a:lnTo>
                      <a:pt x="403" y="244"/>
                    </a:lnTo>
                    <a:lnTo>
                      <a:pt x="405" y="245"/>
                    </a:lnTo>
                    <a:lnTo>
                      <a:pt x="406" y="245"/>
                    </a:lnTo>
                    <a:lnTo>
                      <a:pt x="407" y="245"/>
                    </a:lnTo>
                    <a:lnTo>
                      <a:pt x="407" y="246"/>
                    </a:lnTo>
                    <a:lnTo>
                      <a:pt x="406" y="248"/>
                    </a:lnTo>
                    <a:lnTo>
                      <a:pt x="406" y="248"/>
                    </a:lnTo>
                    <a:lnTo>
                      <a:pt x="405" y="251"/>
                    </a:lnTo>
                    <a:lnTo>
                      <a:pt x="404" y="251"/>
                    </a:lnTo>
                    <a:lnTo>
                      <a:pt x="403" y="251"/>
                    </a:lnTo>
                    <a:lnTo>
                      <a:pt x="403" y="252"/>
                    </a:lnTo>
                    <a:lnTo>
                      <a:pt x="402" y="252"/>
                    </a:lnTo>
                    <a:lnTo>
                      <a:pt x="401" y="251"/>
                    </a:lnTo>
                    <a:lnTo>
                      <a:pt x="399" y="250"/>
                    </a:lnTo>
                    <a:lnTo>
                      <a:pt x="398" y="248"/>
                    </a:lnTo>
                    <a:lnTo>
                      <a:pt x="397" y="248"/>
                    </a:lnTo>
                    <a:lnTo>
                      <a:pt x="397" y="248"/>
                    </a:lnTo>
                    <a:lnTo>
                      <a:pt x="396" y="247"/>
                    </a:lnTo>
                    <a:lnTo>
                      <a:pt x="396" y="246"/>
                    </a:lnTo>
                    <a:lnTo>
                      <a:pt x="396" y="246"/>
                    </a:lnTo>
                    <a:lnTo>
                      <a:pt x="394" y="245"/>
                    </a:lnTo>
                    <a:lnTo>
                      <a:pt x="393" y="245"/>
                    </a:lnTo>
                    <a:lnTo>
                      <a:pt x="392" y="245"/>
                    </a:lnTo>
                    <a:lnTo>
                      <a:pt x="392" y="245"/>
                    </a:lnTo>
                    <a:lnTo>
                      <a:pt x="389" y="246"/>
                    </a:lnTo>
                    <a:lnTo>
                      <a:pt x="389" y="247"/>
                    </a:lnTo>
                    <a:lnTo>
                      <a:pt x="389" y="248"/>
                    </a:lnTo>
                    <a:lnTo>
                      <a:pt x="388" y="248"/>
                    </a:lnTo>
                    <a:lnTo>
                      <a:pt x="387" y="249"/>
                    </a:lnTo>
                    <a:lnTo>
                      <a:pt x="385" y="251"/>
                    </a:lnTo>
                    <a:lnTo>
                      <a:pt x="385" y="251"/>
                    </a:lnTo>
                    <a:lnTo>
                      <a:pt x="384" y="251"/>
                    </a:lnTo>
                    <a:lnTo>
                      <a:pt x="382" y="251"/>
                    </a:lnTo>
                    <a:lnTo>
                      <a:pt x="381" y="251"/>
                    </a:lnTo>
                    <a:lnTo>
                      <a:pt x="380" y="252"/>
                    </a:lnTo>
                    <a:lnTo>
                      <a:pt x="379" y="253"/>
                    </a:lnTo>
                    <a:lnTo>
                      <a:pt x="380" y="254"/>
                    </a:lnTo>
                    <a:lnTo>
                      <a:pt x="380" y="255"/>
                    </a:lnTo>
                    <a:lnTo>
                      <a:pt x="382" y="255"/>
                    </a:lnTo>
                    <a:lnTo>
                      <a:pt x="382" y="256"/>
                    </a:lnTo>
                    <a:lnTo>
                      <a:pt x="382" y="257"/>
                    </a:lnTo>
                    <a:lnTo>
                      <a:pt x="382" y="258"/>
                    </a:lnTo>
                    <a:lnTo>
                      <a:pt x="382" y="258"/>
                    </a:lnTo>
                    <a:lnTo>
                      <a:pt x="382" y="259"/>
                    </a:lnTo>
                    <a:lnTo>
                      <a:pt x="382" y="259"/>
                    </a:lnTo>
                    <a:lnTo>
                      <a:pt x="381" y="259"/>
                    </a:lnTo>
                    <a:lnTo>
                      <a:pt x="380" y="259"/>
                    </a:lnTo>
                    <a:lnTo>
                      <a:pt x="380" y="258"/>
                    </a:lnTo>
                    <a:lnTo>
                      <a:pt x="379" y="258"/>
                    </a:lnTo>
                    <a:lnTo>
                      <a:pt x="379" y="258"/>
                    </a:lnTo>
                    <a:lnTo>
                      <a:pt x="378" y="259"/>
                    </a:lnTo>
                    <a:lnTo>
                      <a:pt x="376" y="259"/>
                    </a:lnTo>
                    <a:lnTo>
                      <a:pt x="376" y="258"/>
                    </a:lnTo>
                    <a:lnTo>
                      <a:pt x="375" y="258"/>
                    </a:lnTo>
                    <a:lnTo>
                      <a:pt x="375" y="257"/>
                    </a:lnTo>
                    <a:lnTo>
                      <a:pt x="374" y="257"/>
                    </a:lnTo>
                    <a:lnTo>
                      <a:pt x="373" y="256"/>
                    </a:lnTo>
                    <a:lnTo>
                      <a:pt x="372" y="256"/>
                    </a:lnTo>
                    <a:lnTo>
                      <a:pt x="372" y="256"/>
                    </a:lnTo>
                    <a:lnTo>
                      <a:pt x="369" y="256"/>
                    </a:lnTo>
                    <a:lnTo>
                      <a:pt x="368" y="256"/>
                    </a:lnTo>
                    <a:lnTo>
                      <a:pt x="368" y="256"/>
                    </a:lnTo>
                    <a:lnTo>
                      <a:pt x="367" y="256"/>
                    </a:lnTo>
                    <a:lnTo>
                      <a:pt x="366" y="256"/>
                    </a:lnTo>
                    <a:lnTo>
                      <a:pt x="365" y="257"/>
                    </a:lnTo>
                    <a:lnTo>
                      <a:pt x="365" y="257"/>
                    </a:lnTo>
                    <a:lnTo>
                      <a:pt x="364" y="257"/>
                    </a:lnTo>
                    <a:lnTo>
                      <a:pt x="364" y="256"/>
                    </a:lnTo>
                    <a:lnTo>
                      <a:pt x="364" y="255"/>
                    </a:lnTo>
                    <a:lnTo>
                      <a:pt x="363" y="255"/>
                    </a:lnTo>
                    <a:lnTo>
                      <a:pt x="362" y="254"/>
                    </a:lnTo>
                    <a:lnTo>
                      <a:pt x="361" y="253"/>
                    </a:lnTo>
                    <a:lnTo>
                      <a:pt x="360" y="253"/>
                    </a:lnTo>
                    <a:lnTo>
                      <a:pt x="359" y="252"/>
                    </a:lnTo>
                    <a:lnTo>
                      <a:pt x="357" y="251"/>
                    </a:lnTo>
                    <a:lnTo>
                      <a:pt x="356" y="251"/>
                    </a:lnTo>
                    <a:lnTo>
                      <a:pt x="355" y="249"/>
                    </a:lnTo>
                    <a:lnTo>
                      <a:pt x="354" y="249"/>
                    </a:lnTo>
                    <a:lnTo>
                      <a:pt x="354" y="251"/>
                    </a:lnTo>
                    <a:lnTo>
                      <a:pt x="354" y="251"/>
                    </a:lnTo>
                    <a:lnTo>
                      <a:pt x="353" y="252"/>
                    </a:lnTo>
                    <a:lnTo>
                      <a:pt x="353" y="253"/>
                    </a:lnTo>
                    <a:lnTo>
                      <a:pt x="352" y="254"/>
                    </a:lnTo>
                    <a:lnTo>
                      <a:pt x="351" y="255"/>
                    </a:lnTo>
                    <a:lnTo>
                      <a:pt x="351" y="255"/>
                    </a:lnTo>
                    <a:lnTo>
                      <a:pt x="351" y="255"/>
                    </a:lnTo>
                    <a:lnTo>
                      <a:pt x="350" y="256"/>
                    </a:lnTo>
                    <a:lnTo>
                      <a:pt x="349" y="255"/>
                    </a:lnTo>
                    <a:lnTo>
                      <a:pt x="348" y="255"/>
                    </a:lnTo>
                    <a:lnTo>
                      <a:pt x="348" y="253"/>
                    </a:lnTo>
                    <a:lnTo>
                      <a:pt x="347" y="253"/>
                    </a:lnTo>
                    <a:lnTo>
                      <a:pt x="346" y="254"/>
                    </a:lnTo>
                    <a:lnTo>
                      <a:pt x="345" y="254"/>
                    </a:lnTo>
                    <a:lnTo>
                      <a:pt x="345" y="255"/>
                    </a:lnTo>
                    <a:lnTo>
                      <a:pt x="344" y="255"/>
                    </a:lnTo>
                    <a:lnTo>
                      <a:pt x="344" y="256"/>
                    </a:lnTo>
                    <a:lnTo>
                      <a:pt x="344" y="257"/>
                    </a:lnTo>
                    <a:lnTo>
                      <a:pt x="344" y="258"/>
                    </a:lnTo>
                    <a:lnTo>
                      <a:pt x="345" y="260"/>
                    </a:lnTo>
                    <a:lnTo>
                      <a:pt x="345" y="261"/>
                    </a:lnTo>
                    <a:lnTo>
                      <a:pt x="344" y="261"/>
                    </a:lnTo>
                    <a:lnTo>
                      <a:pt x="344" y="261"/>
                    </a:lnTo>
                    <a:lnTo>
                      <a:pt x="343" y="261"/>
                    </a:lnTo>
                    <a:lnTo>
                      <a:pt x="343" y="262"/>
                    </a:lnTo>
                    <a:lnTo>
                      <a:pt x="342" y="262"/>
                    </a:lnTo>
                    <a:lnTo>
                      <a:pt x="341" y="262"/>
                    </a:lnTo>
                    <a:lnTo>
                      <a:pt x="341" y="262"/>
                    </a:lnTo>
                    <a:lnTo>
                      <a:pt x="339" y="262"/>
                    </a:lnTo>
                    <a:lnTo>
                      <a:pt x="337" y="262"/>
                    </a:lnTo>
                    <a:lnTo>
                      <a:pt x="336" y="262"/>
                    </a:lnTo>
                    <a:lnTo>
                      <a:pt x="335" y="262"/>
                    </a:lnTo>
                    <a:lnTo>
                      <a:pt x="335" y="260"/>
                    </a:lnTo>
                    <a:lnTo>
                      <a:pt x="334" y="260"/>
                    </a:lnTo>
                    <a:lnTo>
                      <a:pt x="334" y="260"/>
                    </a:lnTo>
                    <a:lnTo>
                      <a:pt x="333" y="260"/>
                    </a:lnTo>
                    <a:lnTo>
                      <a:pt x="334" y="262"/>
                    </a:lnTo>
                    <a:lnTo>
                      <a:pt x="334" y="263"/>
                    </a:lnTo>
                    <a:lnTo>
                      <a:pt x="333" y="264"/>
                    </a:lnTo>
                    <a:lnTo>
                      <a:pt x="332" y="264"/>
                    </a:lnTo>
                    <a:lnTo>
                      <a:pt x="331" y="264"/>
                    </a:lnTo>
                    <a:lnTo>
                      <a:pt x="331" y="262"/>
                    </a:lnTo>
                    <a:lnTo>
                      <a:pt x="330" y="263"/>
                    </a:lnTo>
                    <a:lnTo>
                      <a:pt x="330" y="264"/>
                    </a:lnTo>
                    <a:lnTo>
                      <a:pt x="329" y="265"/>
                    </a:lnTo>
                    <a:lnTo>
                      <a:pt x="329" y="265"/>
                    </a:lnTo>
                    <a:lnTo>
                      <a:pt x="328" y="266"/>
                    </a:lnTo>
                    <a:lnTo>
                      <a:pt x="327" y="266"/>
                    </a:lnTo>
                    <a:lnTo>
                      <a:pt x="327" y="266"/>
                    </a:lnTo>
                    <a:lnTo>
                      <a:pt x="325" y="265"/>
                    </a:lnTo>
                    <a:lnTo>
                      <a:pt x="325" y="265"/>
                    </a:lnTo>
                    <a:lnTo>
                      <a:pt x="325" y="262"/>
                    </a:lnTo>
                    <a:lnTo>
                      <a:pt x="325" y="262"/>
                    </a:lnTo>
                    <a:lnTo>
                      <a:pt x="325" y="261"/>
                    </a:lnTo>
                    <a:lnTo>
                      <a:pt x="324" y="260"/>
                    </a:lnTo>
                    <a:lnTo>
                      <a:pt x="323" y="260"/>
                    </a:lnTo>
                    <a:lnTo>
                      <a:pt x="323" y="260"/>
                    </a:lnTo>
                    <a:lnTo>
                      <a:pt x="321" y="260"/>
                    </a:lnTo>
                    <a:lnTo>
                      <a:pt x="321" y="261"/>
                    </a:lnTo>
                    <a:lnTo>
                      <a:pt x="322" y="262"/>
                    </a:lnTo>
                    <a:lnTo>
                      <a:pt x="322" y="262"/>
                    </a:lnTo>
                    <a:lnTo>
                      <a:pt x="323" y="263"/>
                    </a:lnTo>
                    <a:lnTo>
                      <a:pt x="322" y="264"/>
                    </a:lnTo>
                    <a:lnTo>
                      <a:pt x="321" y="264"/>
                    </a:lnTo>
                    <a:lnTo>
                      <a:pt x="321" y="265"/>
                    </a:lnTo>
                    <a:lnTo>
                      <a:pt x="321" y="265"/>
                    </a:lnTo>
                    <a:lnTo>
                      <a:pt x="320" y="266"/>
                    </a:lnTo>
                    <a:lnTo>
                      <a:pt x="320" y="267"/>
                    </a:lnTo>
                    <a:lnTo>
                      <a:pt x="320" y="268"/>
                    </a:lnTo>
                    <a:lnTo>
                      <a:pt x="319" y="267"/>
                    </a:lnTo>
                    <a:lnTo>
                      <a:pt x="319" y="265"/>
                    </a:lnTo>
                    <a:lnTo>
                      <a:pt x="318" y="265"/>
                    </a:lnTo>
                    <a:lnTo>
                      <a:pt x="318" y="264"/>
                    </a:lnTo>
                    <a:lnTo>
                      <a:pt x="317" y="263"/>
                    </a:lnTo>
                    <a:lnTo>
                      <a:pt x="317" y="262"/>
                    </a:lnTo>
                    <a:lnTo>
                      <a:pt x="316" y="262"/>
                    </a:lnTo>
                    <a:lnTo>
                      <a:pt x="316" y="262"/>
                    </a:lnTo>
                    <a:lnTo>
                      <a:pt x="317" y="258"/>
                    </a:lnTo>
                    <a:lnTo>
                      <a:pt x="317" y="258"/>
                    </a:lnTo>
                    <a:lnTo>
                      <a:pt x="317" y="257"/>
                    </a:lnTo>
                    <a:lnTo>
                      <a:pt x="317" y="256"/>
                    </a:lnTo>
                    <a:lnTo>
                      <a:pt x="317" y="255"/>
                    </a:lnTo>
                    <a:lnTo>
                      <a:pt x="317" y="255"/>
                    </a:lnTo>
                    <a:lnTo>
                      <a:pt x="316" y="253"/>
                    </a:lnTo>
                    <a:lnTo>
                      <a:pt x="314" y="254"/>
                    </a:lnTo>
                    <a:lnTo>
                      <a:pt x="314" y="255"/>
                    </a:lnTo>
                    <a:lnTo>
                      <a:pt x="315" y="255"/>
                    </a:lnTo>
                    <a:lnTo>
                      <a:pt x="313" y="255"/>
                    </a:lnTo>
                    <a:lnTo>
                      <a:pt x="313" y="255"/>
                    </a:lnTo>
                    <a:lnTo>
                      <a:pt x="313" y="256"/>
                    </a:lnTo>
                    <a:lnTo>
                      <a:pt x="313" y="256"/>
                    </a:lnTo>
                    <a:lnTo>
                      <a:pt x="312" y="256"/>
                    </a:lnTo>
                    <a:lnTo>
                      <a:pt x="311" y="256"/>
                    </a:lnTo>
                    <a:lnTo>
                      <a:pt x="310" y="255"/>
                    </a:lnTo>
                    <a:lnTo>
                      <a:pt x="310" y="255"/>
                    </a:lnTo>
                    <a:lnTo>
                      <a:pt x="309" y="255"/>
                    </a:lnTo>
                    <a:lnTo>
                      <a:pt x="308" y="255"/>
                    </a:lnTo>
                    <a:lnTo>
                      <a:pt x="309" y="256"/>
                    </a:lnTo>
                    <a:lnTo>
                      <a:pt x="308" y="256"/>
                    </a:lnTo>
                    <a:lnTo>
                      <a:pt x="307" y="256"/>
                    </a:lnTo>
                    <a:lnTo>
                      <a:pt x="306" y="255"/>
                    </a:lnTo>
                    <a:lnTo>
                      <a:pt x="305" y="254"/>
                    </a:lnTo>
                    <a:lnTo>
                      <a:pt x="304" y="254"/>
                    </a:lnTo>
                    <a:lnTo>
                      <a:pt x="303" y="254"/>
                    </a:lnTo>
                    <a:lnTo>
                      <a:pt x="302" y="254"/>
                    </a:lnTo>
                    <a:lnTo>
                      <a:pt x="299" y="254"/>
                    </a:lnTo>
                    <a:lnTo>
                      <a:pt x="298" y="254"/>
                    </a:lnTo>
                    <a:lnTo>
                      <a:pt x="297" y="255"/>
                    </a:lnTo>
                    <a:lnTo>
                      <a:pt x="296" y="255"/>
                    </a:lnTo>
                    <a:lnTo>
                      <a:pt x="296" y="257"/>
                    </a:lnTo>
                    <a:lnTo>
                      <a:pt x="296" y="259"/>
                    </a:lnTo>
                    <a:lnTo>
                      <a:pt x="296" y="260"/>
                    </a:lnTo>
                    <a:lnTo>
                      <a:pt x="295" y="260"/>
                    </a:lnTo>
                    <a:lnTo>
                      <a:pt x="294" y="261"/>
                    </a:lnTo>
                    <a:lnTo>
                      <a:pt x="293" y="261"/>
                    </a:lnTo>
                    <a:lnTo>
                      <a:pt x="294" y="260"/>
                    </a:lnTo>
                    <a:lnTo>
                      <a:pt x="293" y="259"/>
                    </a:lnTo>
                    <a:lnTo>
                      <a:pt x="292" y="258"/>
                    </a:lnTo>
                    <a:lnTo>
                      <a:pt x="292" y="259"/>
                    </a:lnTo>
                    <a:lnTo>
                      <a:pt x="292" y="258"/>
                    </a:lnTo>
                    <a:lnTo>
                      <a:pt x="291" y="258"/>
                    </a:lnTo>
                    <a:lnTo>
                      <a:pt x="290" y="258"/>
                    </a:lnTo>
                    <a:lnTo>
                      <a:pt x="289" y="259"/>
                    </a:lnTo>
                    <a:lnTo>
                      <a:pt x="288" y="260"/>
                    </a:lnTo>
                    <a:lnTo>
                      <a:pt x="287" y="260"/>
                    </a:lnTo>
                    <a:lnTo>
                      <a:pt x="286" y="260"/>
                    </a:lnTo>
                    <a:lnTo>
                      <a:pt x="282" y="259"/>
                    </a:lnTo>
                    <a:lnTo>
                      <a:pt x="282" y="258"/>
                    </a:lnTo>
                    <a:lnTo>
                      <a:pt x="283" y="258"/>
                    </a:lnTo>
                    <a:lnTo>
                      <a:pt x="283" y="257"/>
                    </a:lnTo>
                    <a:lnTo>
                      <a:pt x="282" y="256"/>
                    </a:lnTo>
                    <a:lnTo>
                      <a:pt x="282" y="255"/>
                    </a:lnTo>
                    <a:lnTo>
                      <a:pt x="282" y="255"/>
                    </a:lnTo>
                    <a:lnTo>
                      <a:pt x="281" y="254"/>
                    </a:lnTo>
                    <a:lnTo>
                      <a:pt x="280" y="255"/>
                    </a:lnTo>
                    <a:lnTo>
                      <a:pt x="280" y="255"/>
                    </a:lnTo>
                    <a:lnTo>
                      <a:pt x="279" y="256"/>
                    </a:lnTo>
                    <a:lnTo>
                      <a:pt x="279" y="257"/>
                    </a:lnTo>
                    <a:lnTo>
                      <a:pt x="279" y="258"/>
                    </a:lnTo>
                    <a:lnTo>
                      <a:pt x="279" y="259"/>
                    </a:lnTo>
                    <a:lnTo>
                      <a:pt x="279" y="260"/>
                    </a:lnTo>
                    <a:lnTo>
                      <a:pt x="278" y="260"/>
                    </a:lnTo>
                    <a:lnTo>
                      <a:pt x="277" y="260"/>
                    </a:lnTo>
                    <a:lnTo>
                      <a:pt x="276" y="259"/>
                    </a:lnTo>
                    <a:lnTo>
                      <a:pt x="277" y="258"/>
                    </a:lnTo>
                    <a:lnTo>
                      <a:pt x="277" y="258"/>
                    </a:lnTo>
                    <a:lnTo>
                      <a:pt x="277" y="257"/>
                    </a:lnTo>
                    <a:lnTo>
                      <a:pt x="275" y="256"/>
                    </a:lnTo>
                    <a:lnTo>
                      <a:pt x="275" y="255"/>
                    </a:lnTo>
                    <a:lnTo>
                      <a:pt x="276" y="255"/>
                    </a:lnTo>
                    <a:lnTo>
                      <a:pt x="277" y="255"/>
                    </a:lnTo>
                    <a:lnTo>
                      <a:pt x="276" y="254"/>
                    </a:lnTo>
                    <a:lnTo>
                      <a:pt x="276" y="253"/>
                    </a:lnTo>
                    <a:lnTo>
                      <a:pt x="275" y="253"/>
                    </a:lnTo>
                    <a:lnTo>
                      <a:pt x="275" y="252"/>
                    </a:lnTo>
                    <a:lnTo>
                      <a:pt x="274" y="252"/>
                    </a:lnTo>
                    <a:lnTo>
                      <a:pt x="273" y="252"/>
                    </a:lnTo>
                    <a:lnTo>
                      <a:pt x="272" y="253"/>
                    </a:lnTo>
                    <a:lnTo>
                      <a:pt x="270" y="253"/>
                    </a:lnTo>
                    <a:lnTo>
                      <a:pt x="269" y="252"/>
                    </a:lnTo>
                    <a:lnTo>
                      <a:pt x="268" y="251"/>
                    </a:lnTo>
                    <a:lnTo>
                      <a:pt x="268" y="251"/>
                    </a:lnTo>
                    <a:lnTo>
                      <a:pt x="268" y="251"/>
                    </a:lnTo>
                    <a:lnTo>
                      <a:pt x="268" y="251"/>
                    </a:lnTo>
                    <a:lnTo>
                      <a:pt x="267" y="251"/>
                    </a:lnTo>
                    <a:lnTo>
                      <a:pt x="266" y="251"/>
                    </a:lnTo>
                    <a:lnTo>
                      <a:pt x="265" y="251"/>
                    </a:lnTo>
                    <a:lnTo>
                      <a:pt x="265" y="252"/>
                    </a:lnTo>
                    <a:lnTo>
                      <a:pt x="264" y="253"/>
                    </a:lnTo>
                    <a:lnTo>
                      <a:pt x="262" y="255"/>
                    </a:lnTo>
                    <a:lnTo>
                      <a:pt x="261" y="254"/>
                    </a:lnTo>
                    <a:lnTo>
                      <a:pt x="261" y="253"/>
                    </a:lnTo>
                    <a:lnTo>
                      <a:pt x="260" y="252"/>
                    </a:lnTo>
                    <a:lnTo>
                      <a:pt x="259" y="251"/>
                    </a:lnTo>
                    <a:lnTo>
                      <a:pt x="258" y="251"/>
                    </a:lnTo>
                    <a:lnTo>
                      <a:pt x="258" y="251"/>
                    </a:lnTo>
                    <a:lnTo>
                      <a:pt x="257" y="250"/>
                    </a:lnTo>
                    <a:lnTo>
                      <a:pt x="255" y="250"/>
                    </a:lnTo>
                    <a:lnTo>
                      <a:pt x="255" y="250"/>
                    </a:lnTo>
                    <a:lnTo>
                      <a:pt x="254" y="251"/>
                    </a:lnTo>
                    <a:lnTo>
                      <a:pt x="253" y="250"/>
                    </a:lnTo>
                    <a:lnTo>
                      <a:pt x="251" y="250"/>
                    </a:lnTo>
                    <a:lnTo>
                      <a:pt x="251" y="249"/>
                    </a:lnTo>
                    <a:lnTo>
                      <a:pt x="252" y="248"/>
                    </a:lnTo>
                    <a:lnTo>
                      <a:pt x="253" y="247"/>
                    </a:lnTo>
                    <a:lnTo>
                      <a:pt x="251" y="247"/>
                    </a:lnTo>
                    <a:lnTo>
                      <a:pt x="251" y="246"/>
                    </a:lnTo>
                    <a:lnTo>
                      <a:pt x="251" y="245"/>
                    </a:lnTo>
                    <a:lnTo>
                      <a:pt x="251" y="244"/>
                    </a:lnTo>
                    <a:lnTo>
                      <a:pt x="252" y="244"/>
                    </a:lnTo>
                    <a:lnTo>
                      <a:pt x="253" y="243"/>
                    </a:lnTo>
                    <a:lnTo>
                      <a:pt x="254" y="243"/>
                    </a:lnTo>
                    <a:lnTo>
                      <a:pt x="255" y="243"/>
                    </a:lnTo>
                    <a:lnTo>
                      <a:pt x="255" y="242"/>
                    </a:lnTo>
                    <a:lnTo>
                      <a:pt x="255" y="241"/>
                    </a:lnTo>
                    <a:lnTo>
                      <a:pt x="255" y="241"/>
                    </a:lnTo>
                    <a:lnTo>
                      <a:pt x="253" y="241"/>
                    </a:lnTo>
                    <a:lnTo>
                      <a:pt x="251" y="241"/>
                    </a:lnTo>
                    <a:lnTo>
                      <a:pt x="249" y="241"/>
                    </a:lnTo>
                    <a:lnTo>
                      <a:pt x="248" y="241"/>
                    </a:lnTo>
                    <a:lnTo>
                      <a:pt x="248" y="241"/>
                    </a:lnTo>
                    <a:lnTo>
                      <a:pt x="247" y="241"/>
                    </a:lnTo>
                    <a:lnTo>
                      <a:pt x="246" y="241"/>
                    </a:lnTo>
                    <a:lnTo>
                      <a:pt x="245" y="240"/>
                    </a:lnTo>
                    <a:lnTo>
                      <a:pt x="244" y="240"/>
                    </a:lnTo>
                    <a:lnTo>
                      <a:pt x="244" y="239"/>
                    </a:lnTo>
                    <a:lnTo>
                      <a:pt x="244" y="238"/>
                    </a:lnTo>
                    <a:lnTo>
                      <a:pt x="244" y="238"/>
                    </a:lnTo>
                    <a:lnTo>
                      <a:pt x="244" y="237"/>
                    </a:lnTo>
                    <a:lnTo>
                      <a:pt x="243" y="236"/>
                    </a:lnTo>
                    <a:lnTo>
                      <a:pt x="242" y="236"/>
                    </a:lnTo>
                    <a:lnTo>
                      <a:pt x="241" y="238"/>
                    </a:lnTo>
                    <a:lnTo>
                      <a:pt x="240" y="238"/>
                    </a:lnTo>
                    <a:lnTo>
                      <a:pt x="239" y="237"/>
                    </a:lnTo>
                    <a:lnTo>
                      <a:pt x="239" y="236"/>
                    </a:lnTo>
                    <a:lnTo>
                      <a:pt x="239" y="235"/>
                    </a:lnTo>
                    <a:lnTo>
                      <a:pt x="238" y="235"/>
                    </a:lnTo>
                    <a:lnTo>
                      <a:pt x="237" y="236"/>
                    </a:lnTo>
                    <a:lnTo>
                      <a:pt x="237" y="236"/>
                    </a:lnTo>
                    <a:lnTo>
                      <a:pt x="235" y="236"/>
                    </a:lnTo>
                    <a:lnTo>
                      <a:pt x="234" y="236"/>
                    </a:lnTo>
                    <a:lnTo>
                      <a:pt x="234" y="237"/>
                    </a:lnTo>
                    <a:lnTo>
                      <a:pt x="233" y="238"/>
                    </a:lnTo>
                    <a:lnTo>
                      <a:pt x="232" y="239"/>
                    </a:lnTo>
                    <a:lnTo>
                      <a:pt x="231" y="240"/>
                    </a:lnTo>
                    <a:lnTo>
                      <a:pt x="231" y="241"/>
                    </a:lnTo>
                    <a:lnTo>
                      <a:pt x="230" y="241"/>
                    </a:lnTo>
                    <a:lnTo>
                      <a:pt x="229" y="242"/>
                    </a:lnTo>
                    <a:lnTo>
                      <a:pt x="228" y="242"/>
                    </a:lnTo>
                    <a:lnTo>
                      <a:pt x="227" y="242"/>
                    </a:lnTo>
                    <a:lnTo>
                      <a:pt x="226" y="242"/>
                    </a:lnTo>
                    <a:lnTo>
                      <a:pt x="225" y="243"/>
                    </a:lnTo>
                    <a:lnTo>
                      <a:pt x="225" y="244"/>
                    </a:lnTo>
                    <a:lnTo>
                      <a:pt x="227" y="245"/>
                    </a:lnTo>
                    <a:lnTo>
                      <a:pt x="227" y="246"/>
                    </a:lnTo>
                    <a:lnTo>
                      <a:pt x="226" y="248"/>
                    </a:lnTo>
                    <a:lnTo>
                      <a:pt x="225" y="248"/>
                    </a:lnTo>
                    <a:lnTo>
                      <a:pt x="225" y="249"/>
                    </a:lnTo>
                    <a:lnTo>
                      <a:pt x="225" y="250"/>
                    </a:lnTo>
                    <a:lnTo>
                      <a:pt x="226" y="251"/>
                    </a:lnTo>
                    <a:lnTo>
                      <a:pt x="226" y="252"/>
                    </a:lnTo>
                    <a:lnTo>
                      <a:pt x="225" y="253"/>
                    </a:lnTo>
                    <a:lnTo>
                      <a:pt x="225" y="254"/>
                    </a:lnTo>
                    <a:lnTo>
                      <a:pt x="224" y="254"/>
                    </a:lnTo>
                    <a:lnTo>
                      <a:pt x="222" y="254"/>
                    </a:lnTo>
                    <a:lnTo>
                      <a:pt x="221" y="254"/>
                    </a:lnTo>
                    <a:lnTo>
                      <a:pt x="221" y="255"/>
                    </a:lnTo>
                    <a:lnTo>
                      <a:pt x="220" y="255"/>
                    </a:lnTo>
                    <a:lnTo>
                      <a:pt x="220" y="256"/>
                    </a:lnTo>
                    <a:lnTo>
                      <a:pt x="218" y="256"/>
                    </a:lnTo>
                    <a:lnTo>
                      <a:pt x="217" y="255"/>
                    </a:lnTo>
                    <a:lnTo>
                      <a:pt x="217" y="255"/>
                    </a:lnTo>
                    <a:lnTo>
                      <a:pt x="217" y="254"/>
                    </a:lnTo>
                    <a:lnTo>
                      <a:pt x="216" y="255"/>
                    </a:lnTo>
                    <a:lnTo>
                      <a:pt x="215" y="255"/>
                    </a:lnTo>
                    <a:lnTo>
                      <a:pt x="214" y="255"/>
                    </a:lnTo>
                    <a:lnTo>
                      <a:pt x="215" y="254"/>
                    </a:lnTo>
                    <a:lnTo>
                      <a:pt x="215" y="253"/>
                    </a:lnTo>
                    <a:lnTo>
                      <a:pt x="216" y="252"/>
                    </a:lnTo>
                    <a:lnTo>
                      <a:pt x="215" y="251"/>
                    </a:lnTo>
                    <a:lnTo>
                      <a:pt x="214" y="251"/>
                    </a:lnTo>
                    <a:lnTo>
                      <a:pt x="214" y="250"/>
                    </a:lnTo>
                    <a:lnTo>
                      <a:pt x="214" y="249"/>
                    </a:lnTo>
                    <a:lnTo>
                      <a:pt x="213" y="248"/>
                    </a:lnTo>
                    <a:lnTo>
                      <a:pt x="213" y="247"/>
                    </a:lnTo>
                    <a:lnTo>
                      <a:pt x="211" y="246"/>
                    </a:lnTo>
                    <a:lnTo>
                      <a:pt x="211" y="245"/>
                    </a:lnTo>
                    <a:lnTo>
                      <a:pt x="210" y="245"/>
                    </a:lnTo>
                    <a:lnTo>
                      <a:pt x="210" y="245"/>
                    </a:lnTo>
                    <a:lnTo>
                      <a:pt x="209" y="245"/>
                    </a:lnTo>
                    <a:lnTo>
                      <a:pt x="208" y="245"/>
                    </a:lnTo>
                    <a:lnTo>
                      <a:pt x="207" y="245"/>
                    </a:lnTo>
                    <a:lnTo>
                      <a:pt x="205" y="245"/>
                    </a:lnTo>
                    <a:lnTo>
                      <a:pt x="204" y="245"/>
                    </a:lnTo>
                    <a:lnTo>
                      <a:pt x="204" y="244"/>
                    </a:lnTo>
                    <a:lnTo>
                      <a:pt x="203" y="242"/>
                    </a:lnTo>
                    <a:lnTo>
                      <a:pt x="203" y="241"/>
                    </a:lnTo>
                    <a:lnTo>
                      <a:pt x="203" y="241"/>
                    </a:lnTo>
                    <a:lnTo>
                      <a:pt x="203" y="240"/>
                    </a:lnTo>
                    <a:lnTo>
                      <a:pt x="203" y="240"/>
                    </a:lnTo>
                    <a:lnTo>
                      <a:pt x="202" y="241"/>
                    </a:lnTo>
                    <a:lnTo>
                      <a:pt x="201" y="241"/>
                    </a:lnTo>
                    <a:lnTo>
                      <a:pt x="199" y="241"/>
                    </a:lnTo>
                    <a:lnTo>
                      <a:pt x="199" y="241"/>
                    </a:lnTo>
                    <a:lnTo>
                      <a:pt x="199" y="242"/>
                    </a:lnTo>
                    <a:lnTo>
                      <a:pt x="199" y="243"/>
                    </a:lnTo>
                    <a:lnTo>
                      <a:pt x="199" y="244"/>
                    </a:lnTo>
                    <a:lnTo>
                      <a:pt x="199" y="245"/>
                    </a:lnTo>
                    <a:lnTo>
                      <a:pt x="199" y="245"/>
                    </a:lnTo>
                    <a:lnTo>
                      <a:pt x="199" y="246"/>
                    </a:lnTo>
                    <a:lnTo>
                      <a:pt x="199" y="247"/>
                    </a:lnTo>
                    <a:lnTo>
                      <a:pt x="199" y="248"/>
                    </a:lnTo>
                    <a:lnTo>
                      <a:pt x="197" y="248"/>
                    </a:lnTo>
                    <a:lnTo>
                      <a:pt x="196" y="248"/>
                    </a:lnTo>
                    <a:lnTo>
                      <a:pt x="196" y="249"/>
                    </a:lnTo>
                    <a:lnTo>
                      <a:pt x="196" y="249"/>
                    </a:lnTo>
                    <a:lnTo>
                      <a:pt x="193" y="248"/>
                    </a:lnTo>
                    <a:lnTo>
                      <a:pt x="192" y="248"/>
                    </a:lnTo>
                    <a:lnTo>
                      <a:pt x="192" y="248"/>
                    </a:lnTo>
                    <a:lnTo>
                      <a:pt x="192" y="250"/>
                    </a:lnTo>
                    <a:lnTo>
                      <a:pt x="191" y="250"/>
                    </a:lnTo>
                    <a:lnTo>
                      <a:pt x="189" y="252"/>
                    </a:lnTo>
                    <a:lnTo>
                      <a:pt x="188" y="252"/>
                    </a:lnTo>
                    <a:lnTo>
                      <a:pt x="187" y="252"/>
                    </a:lnTo>
                    <a:lnTo>
                      <a:pt x="186" y="251"/>
                    </a:lnTo>
                    <a:lnTo>
                      <a:pt x="186" y="251"/>
                    </a:lnTo>
                    <a:lnTo>
                      <a:pt x="187" y="250"/>
                    </a:lnTo>
                    <a:lnTo>
                      <a:pt x="186" y="249"/>
                    </a:lnTo>
                    <a:lnTo>
                      <a:pt x="186" y="249"/>
                    </a:lnTo>
                    <a:lnTo>
                      <a:pt x="185" y="249"/>
                    </a:lnTo>
                    <a:lnTo>
                      <a:pt x="184" y="249"/>
                    </a:lnTo>
                    <a:lnTo>
                      <a:pt x="182" y="250"/>
                    </a:lnTo>
                    <a:lnTo>
                      <a:pt x="181" y="250"/>
                    </a:lnTo>
                    <a:lnTo>
                      <a:pt x="180" y="249"/>
                    </a:lnTo>
                    <a:lnTo>
                      <a:pt x="179" y="249"/>
                    </a:lnTo>
                    <a:lnTo>
                      <a:pt x="178" y="250"/>
                    </a:lnTo>
                    <a:lnTo>
                      <a:pt x="177" y="251"/>
                    </a:lnTo>
                    <a:lnTo>
                      <a:pt x="175" y="251"/>
                    </a:lnTo>
                    <a:lnTo>
                      <a:pt x="174" y="251"/>
                    </a:lnTo>
                    <a:lnTo>
                      <a:pt x="173" y="251"/>
                    </a:lnTo>
                    <a:lnTo>
                      <a:pt x="172" y="251"/>
                    </a:lnTo>
                    <a:lnTo>
                      <a:pt x="172" y="251"/>
                    </a:lnTo>
                    <a:lnTo>
                      <a:pt x="171" y="250"/>
                    </a:lnTo>
                    <a:lnTo>
                      <a:pt x="170" y="250"/>
                    </a:lnTo>
                    <a:lnTo>
                      <a:pt x="170" y="249"/>
                    </a:lnTo>
                    <a:lnTo>
                      <a:pt x="170" y="248"/>
                    </a:lnTo>
                    <a:lnTo>
                      <a:pt x="169" y="248"/>
                    </a:lnTo>
                    <a:lnTo>
                      <a:pt x="168" y="248"/>
                    </a:lnTo>
                    <a:lnTo>
                      <a:pt x="168" y="248"/>
                    </a:lnTo>
                    <a:lnTo>
                      <a:pt x="168" y="248"/>
                    </a:lnTo>
                    <a:lnTo>
                      <a:pt x="168" y="247"/>
                    </a:lnTo>
                    <a:lnTo>
                      <a:pt x="168" y="246"/>
                    </a:lnTo>
                    <a:lnTo>
                      <a:pt x="167" y="246"/>
                    </a:lnTo>
                    <a:lnTo>
                      <a:pt x="166" y="246"/>
                    </a:lnTo>
                    <a:lnTo>
                      <a:pt x="165" y="246"/>
                    </a:lnTo>
                    <a:lnTo>
                      <a:pt x="165" y="247"/>
                    </a:lnTo>
                    <a:lnTo>
                      <a:pt x="164" y="249"/>
                    </a:lnTo>
                    <a:lnTo>
                      <a:pt x="164" y="250"/>
                    </a:lnTo>
                    <a:lnTo>
                      <a:pt x="163" y="251"/>
                    </a:lnTo>
                    <a:lnTo>
                      <a:pt x="162" y="251"/>
                    </a:lnTo>
                    <a:lnTo>
                      <a:pt x="162" y="253"/>
                    </a:lnTo>
                    <a:lnTo>
                      <a:pt x="161" y="254"/>
                    </a:lnTo>
                    <a:lnTo>
                      <a:pt x="160" y="254"/>
                    </a:lnTo>
                    <a:lnTo>
                      <a:pt x="159" y="254"/>
                    </a:lnTo>
                    <a:lnTo>
                      <a:pt x="158" y="253"/>
                    </a:lnTo>
                    <a:lnTo>
                      <a:pt x="158" y="252"/>
                    </a:lnTo>
                    <a:lnTo>
                      <a:pt x="158" y="251"/>
                    </a:lnTo>
                    <a:lnTo>
                      <a:pt x="157" y="251"/>
                    </a:lnTo>
                    <a:lnTo>
                      <a:pt x="155" y="250"/>
                    </a:lnTo>
                    <a:lnTo>
                      <a:pt x="155" y="251"/>
                    </a:lnTo>
                    <a:lnTo>
                      <a:pt x="155" y="251"/>
                    </a:lnTo>
                    <a:lnTo>
                      <a:pt x="155" y="252"/>
                    </a:lnTo>
                    <a:lnTo>
                      <a:pt x="154" y="252"/>
                    </a:lnTo>
                    <a:lnTo>
                      <a:pt x="153" y="253"/>
                    </a:lnTo>
                    <a:lnTo>
                      <a:pt x="153" y="254"/>
                    </a:lnTo>
                    <a:lnTo>
                      <a:pt x="153" y="255"/>
                    </a:lnTo>
                    <a:lnTo>
                      <a:pt x="154" y="255"/>
                    </a:lnTo>
                    <a:lnTo>
                      <a:pt x="154" y="255"/>
                    </a:lnTo>
                    <a:lnTo>
                      <a:pt x="155" y="255"/>
                    </a:lnTo>
                    <a:lnTo>
                      <a:pt x="156" y="255"/>
                    </a:lnTo>
                    <a:lnTo>
                      <a:pt x="158" y="255"/>
                    </a:lnTo>
                    <a:lnTo>
                      <a:pt x="158" y="256"/>
                    </a:lnTo>
                    <a:lnTo>
                      <a:pt x="157" y="256"/>
                    </a:lnTo>
                    <a:lnTo>
                      <a:pt x="155" y="256"/>
                    </a:lnTo>
                    <a:lnTo>
                      <a:pt x="154" y="257"/>
                    </a:lnTo>
                    <a:lnTo>
                      <a:pt x="154" y="258"/>
                    </a:lnTo>
                    <a:lnTo>
                      <a:pt x="154" y="258"/>
                    </a:lnTo>
                    <a:lnTo>
                      <a:pt x="153" y="258"/>
                    </a:lnTo>
                    <a:lnTo>
                      <a:pt x="151" y="258"/>
                    </a:lnTo>
                    <a:lnTo>
                      <a:pt x="151" y="258"/>
                    </a:lnTo>
                    <a:lnTo>
                      <a:pt x="151" y="258"/>
                    </a:lnTo>
                    <a:lnTo>
                      <a:pt x="149" y="258"/>
                    </a:lnTo>
                    <a:lnTo>
                      <a:pt x="148" y="258"/>
                    </a:lnTo>
                    <a:lnTo>
                      <a:pt x="146" y="258"/>
                    </a:lnTo>
                    <a:lnTo>
                      <a:pt x="145" y="258"/>
                    </a:lnTo>
                    <a:lnTo>
                      <a:pt x="144" y="258"/>
                    </a:lnTo>
                    <a:lnTo>
                      <a:pt x="144" y="257"/>
                    </a:lnTo>
                    <a:lnTo>
                      <a:pt x="144" y="256"/>
                    </a:lnTo>
                    <a:lnTo>
                      <a:pt x="144" y="255"/>
                    </a:lnTo>
                    <a:lnTo>
                      <a:pt x="145" y="253"/>
                    </a:lnTo>
                    <a:lnTo>
                      <a:pt x="145" y="252"/>
                    </a:lnTo>
                    <a:lnTo>
                      <a:pt x="144" y="252"/>
                    </a:lnTo>
                    <a:lnTo>
                      <a:pt x="144" y="251"/>
                    </a:lnTo>
                    <a:lnTo>
                      <a:pt x="143" y="251"/>
                    </a:lnTo>
                    <a:lnTo>
                      <a:pt x="142" y="251"/>
                    </a:lnTo>
                    <a:lnTo>
                      <a:pt x="141" y="249"/>
                    </a:lnTo>
                    <a:lnTo>
                      <a:pt x="140" y="248"/>
                    </a:lnTo>
                    <a:lnTo>
                      <a:pt x="139" y="248"/>
                    </a:lnTo>
                    <a:lnTo>
                      <a:pt x="139" y="247"/>
                    </a:lnTo>
                    <a:lnTo>
                      <a:pt x="140" y="246"/>
                    </a:lnTo>
                    <a:lnTo>
                      <a:pt x="141" y="245"/>
                    </a:lnTo>
                    <a:lnTo>
                      <a:pt x="141" y="245"/>
                    </a:lnTo>
                    <a:lnTo>
                      <a:pt x="143" y="245"/>
                    </a:lnTo>
                    <a:lnTo>
                      <a:pt x="144" y="244"/>
                    </a:lnTo>
                    <a:lnTo>
                      <a:pt x="144" y="243"/>
                    </a:lnTo>
                    <a:lnTo>
                      <a:pt x="145" y="242"/>
                    </a:lnTo>
                    <a:lnTo>
                      <a:pt x="146" y="241"/>
                    </a:lnTo>
                    <a:lnTo>
                      <a:pt x="148" y="241"/>
                    </a:lnTo>
                    <a:lnTo>
                      <a:pt x="148" y="241"/>
                    </a:lnTo>
                    <a:lnTo>
                      <a:pt x="149" y="241"/>
                    </a:lnTo>
                    <a:lnTo>
                      <a:pt x="150" y="240"/>
                    </a:lnTo>
                    <a:lnTo>
                      <a:pt x="150" y="239"/>
                    </a:lnTo>
                    <a:lnTo>
                      <a:pt x="149" y="238"/>
                    </a:lnTo>
                    <a:lnTo>
                      <a:pt x="148" y="238"/>
                    </a:lnTo>
                    <a:lnTo>
                      <a:pt x="148" y="238"/>
                    </a:lnTo>
                    <a:lnTo>
                      <a:pt x="146" y="238"/>
                    </a:lnTo>
                    <a:lnTo>
                      <a:pt x="145" y="238"/>
                    </a:lnTo>
                    <a:lnTo>
                      <a:pt x="144" y="238"/>
                    </a:lnTo>
                    <a:lnTo>
                      <a:pt x="144" y="238"/>
                    </a:lnTo>
                    <a:lnTo>
                      <a:pt x="143" y="238"/>
                    </a:lnTo>
                    <a:lnTo>
                      <a:pt x="143" y="237"/>
                    </a:lnTo>
                    <a:lnTo>
                      <a:pt x="144" y="236"/>
                    </a:lnTo>
                    <a:lnTo>
                      <a:pt x="144" y="235"/>
                    </a:lnTo>
                    <a:lnTo>
                      <a:pt x="144" y="234"/>
                    </a:lnTo>
                    <a:lnTo>
                      <a:pt x="144" y="232"/>
                    </a:lnTo>
                    <a:lnTo>
                      <a:pt x="144" y="231"/>
                    </a:lnTo>
                    <a:lnTo>
                      <a:pt x="144" y="229"/>
                    </a:lnTo>
                    <a:lnTo>
                      <a:pt x="144" y="228"/>
                    </a:lnTo>
                    <a:lnTo>
                      <a:pt x="144" y="227"/>
                    </a:lnTo>
                    <a:lnTo>
                      <a:pt x="144" y="226"/>
                    </a:lnTo>
                    <a:lnTo>
                      <a:pt x="144" y="225"/>
                    </a:lnTo>
                    <a:lnTo>
                      <a:pt x="144" y="224"/>
                    </a:lnTo>
                    <a:lnTo>
                      <a:pt x="143" y="224"/>
                    </a:lnTo>
                    <a:lnTo>
                      <a:pt x="141" y="224"/>
                    </a:lnTo>
                    <a:lnTo>
                      <a:pt x="140" y="226"/>
                    </a:lnTo>
                    <a:lnTo>
                      <a:pt x="137" y="227"/>
                    </a:lnTo>
                    <a:lnTo>
                      <a:pt x="137" y="227"/>
                    </a:lnTo>
                    <a:lnTo>
                      <a:pt x="137" y="227"/>
                    </a:lnTo>
                    <a:lnTo>
                      <a:pt x="135" y="229"/>
                    </a:lnTo>
                    <a:lnTo>
                      <a:pt x="134" y="229"/>
                    </a:lnTo>
                    <a:lnTo>
                      <a:pt x="133" y="230"/>
                    </a:lnTo>
                    <a:lnTo>
                      <a:pt x="131" y="230"/>
                    </a:lnTo>
                    <a:lnTo>
                      <a:pt x="131" y="231"/>
                    </a:lnTo>
                    <a:lnTo>
                      <a:pt x="129" y="230"/>
                    </a:lnTo>
                    <a:lnTo>
                      <a:pt x="128" y="230"/>
                    </a:lnTo>
                    <a:lnTo>
                      <a:pt x="127" y="230"/>
                    </a:lnTo>
                    <a:lnTo>
                      <a:pt x="127" y="230"/>
                    </a:lnTo>
                    <a:lnTo>
                      <a:pt x="126" y="231"/>
                    </a:lnTo>
                    <a:lnTo>
                      <a:pt x="125" y="231"/>
                    </a:lnTo>
                    <a:lnTo>
                      <a:pt x="124" y="231"/>
                    </a:lnTo>
                    <a:lnTo>
                      <a:pt x="124" y="232"/>
                    </a:lnTo>
                    <a:lnTo>
                      <a:pt x="124" y="234"/>
                    </a:lnTo>
                    <a:lnTo>
                      <a:pt x="123" y="234"/>
                    </a:lnTo>
                    <a:lnTo>
                      <a:pt x="123" y="235"/>
                    </a:lnTo>
                    <a:lnTo>
                      <a:pt x="122" y="236"/>
                    </a:lnTo>
                    <a:lnTo>
                      <a:pt x="121" y="236"/>
                    </a:lnTo>
                    <a:lnTo>
                      <a:pt x="120" y="237"/>
                    </a:lnTo>
                    <a:lnTo>
                      <a:pt x="120" y="238"/>
                    </a:lnTo>
                    <a:lnTo>
                      <a:pt x="120" y="238"/>
                    </a:lnTo>
                    <a:lnTo>
                      <a:pt x="119" y="238"/>
                    </a:lnTo>
                    <a:lnTo>
                      <a:pt x="119" y="239"/>
                    </a:lnTo>
                    <a:lnTo>
                      <a:pt x="118" y="239"/>
                    </a:lnTo>
                    <a:lnTo>
                      <a:pt x="117" y="240"/>
                    </a:lnTo>
                    <a:lnTo>
                      <a:pt x="117" y="241"/>
                    </a:lnTo>
                    <a:lnTo>
                      <a:pt x="116" y="241"/>
                    </a:lnTo>
                    <a:lnTo>
                      <a:pt x="114" y="241"/>
                    </a:lnTo>
                    <a:lnTo>
                      <a:pt x="113" y="241"/>
                    </a:lnTo>
                    <a:lnTo>
                      <a:pt x="112" y="241"/>
                    </a:lnTo>
                    <a:lnTo>
                      <a:pt x="111" y="241"/>
                    </a:lnTo>
                    <a:lnTo>
                      <a:pt x="110" y="240"/>
                    </a:lnTo>
                    <a:lnTo>
                      <a:pt x="110" y="239"/>
                    </a:lnTo>
                    <a:lnTo>
                      <a:pt x="110" y="239"/>
                    </a:lnTo>
                    <a:lnTo>
                      <a:pt x="109" y="238"/>
                    </a:lnTo>
                    <a:lnTo>
                      <a:pt x="110" y="238"/>
                    </a:lnTo>
                    <a:lnTo>
                      <a:pt x="110" y="237"/>
                    </a:lnTo>
                    <a:lnTo>
                      <a:pt x="110" y="236"/>
                    </a:lnTo>
                    <a:lnTo>
                      <a:pt x="110" y="233"/>
                    </a:lnTo>
                    <a:lnTo>
                      <a:pt x="109" y="232"/>
                    </a:lnTo>
                    <a:lnTo>
                      <a:pt x="109" y="230"/>
                    </a:lnTo>
                    <a:lnTo>
                      <a:pt x="109" y="229"/>
                    </a:lnTo>
                    <a:lnTo>
                      <a:pt x="108" y="228"/>
                    </a:lnTo>
                    <a:lnTo>
                      <a:pt x="107" y="227"/>
                    </a:lnTo>
                    <a:lnTo>
                      <a:pt x="107" y="227"/>
                    </a:lnTo>
                    <a:lnTo>
                      <a:pt x="106" y="226"/>
                    </a:lnTo>
                    <a:lnTo>
                      <a:pt x="105" y="225"/>
                    </a:lnTo>
                    <a:lnTo>
                      <a:pt x="103" y="226"/>
                    </a:lnTo>
                    <a:lnTo>
                      <a:pt x="103" y="226"/>
                    </a:lnTo>
                    <a:lnTo>
                      <a:pt x="103" y="224"/>
                    </a:lnTo>
                    <a:lnTo>
                      <a:pt x="102" y="224"/>
                    </a:lnTo>
                    <a:lnTo>
                      <a:pt x="102" y="223"/>
                    </a:lnTo>
                    <a:lnTo>
                      <a:pt x="102" y="222"/>
                    </a:lnTo>
                    <a:lnTo>
                      <a:pt x="103" y="220"/>
                    </a:lnTo>
                    <a:lnTo>
                      <a:pt x="103" y="220"/>
                    </a:lnTo>
                    <a:lnTo>
                      <a:pt x="103" y="219"/>
                    </a:lnTo>
                    <a:lnTo>
                      <a:pt x="103" y="218"/>
                    </a:lnTo>
                    <a:lnTo>
                      <a:pt x="104" y="218"/>
                    </a:lnTo>
                    <a:lnTo>
                      <a:pt x="103" y="217"/>
                    </a:lnTo>
                    <a:lnTo>
                      <a:pt x="103" y="217"/>
                    </a:lnTo>
                    <a:lnTo>
                      <a:pt x="103" y="216"/>
                    </a:lnTo>
                    <a:lnTo>
                      <a:pt x="102" y="215"/>
                    </a:lnTo>
                    <a:lnTo>
                      <a:pt x="101" y="214"/>
                    </a:lnTo>
                    <a:lnTo>
                      <a:pt x="100" y="214"/>
                    </a:lnTo>
                    <a:lnTo>
                      <a:pt x="100" y="212"/>
                    </a:lnTo>
                    <a:lnTo>
                      <a:pt x="100" y="210"/>
                    </a:lnTo>
                    <a:lnTo>
                      <a:pt x="100" y="210"/>
                    </a:lnTo>
                    <a:lnTo>
                      <a:pt x="99" y="210"/>
                    </a:lnTo>
                    <a:lnTo>
                      <a:pt x="99" y="209"/>
                    </a:lnTo>
                    <a:lnTo>
                      <a:pt x="98" y="209"/>
                    </a:lnTo>
                    <a:lnTo>
                      <a:pt x="97" y="208"/>
                    </a:lnTo>
                    <a:lnTo>
                      <a:pt x="96" y="208"/>
                    </a:lnTo>
                    <a:lnTo>
                      <a:pt x="95" y="209"/>
                    </a:lnTo>
                    <a:lnTo>
                      <a:pt x="94" y="209"/>
                    </a:lnTo>
                    <a:lnTo>
                      <a:pt x="94" y="210"/>
                    </a:lnTo>
                    <a:lnTo>
                      <a:pt x="93" y="210"/>
                    </a:lnTo>
                    <a:lnTo>
                      <a:pt x="93" y="210"/>
                    </a:lnTo>
                    <a:lnTo>
                      <a:pt x="92" y="211"/>
                    </a:lnTo>
                    <a:lnTo>
                      <a:pt x="92" y="212"/>
                    </a:lnTo>
                    <a:lnTo>
                      <a:pt x="91" y="213"/>
                    </a:lnTo>
                    <a:lnTo>
                      <a:pt x="90" y="212"/>
                    </a:lnTo>
                    <a:lnTo>
                      <a:pt x="89" y="212"/>
                    </a:lnTo>
                    <a:lnTo>
                      <a:pt x="89" y="212"/>
                    </a:lnTo>
                    <a:lnTo>
                      <a:pt x="89" y="211"/>
                    </a:lnTo>
                    <a:lnTo>
                      <a:pt x="87" y="211"/>
                    </a:lnTo>
                    <a:lnTo>
                      <a:pt x="86" y="211"/>
                    </a:lnTo>
                    <a:lnTo>
                      <a:pt x="85" y="211"/>
                    </a:lnTo>
                    <a:lnTo>
                      <a:pt x="85" y="210"/>
                    </a:lnTo>
                    <a:lnTo>
                      <a:pt x="84" y="210"/>
                    </a:lnTo>
                    <a:lnTo>
                      <a:pt x="85" y="209"/>
                    </a:lnTo>
                    <a:lnTo>
                      <a:pt x="85" y="208"/>
                    </a:lnTo>
                    <a:lnTo>
                      <a:pt x="85" y="207"/>
                    </a:lnTo>
                    <a:lnTo>
                      <a:pt x="83" y="207"/>
                    </a:lnTo>
                    <a:lnTo>
                      <a:pt x="82" y="207"/>
                    </a:lnTo>
                    <a:lnTo>
                      <a:pt x="81" y="207"/>
                    </a:lnTo>
                    <a:lnTo>
                      <a:pt x="81" y="206"/>
                    </a:lnTo>
                    <a:lnTo>
                      <a:pt x="81" y="205"/>
                    </a:lnTo>
                    <a:lnTo>
                      <a:pt x="82" y="206"/>
                    </a:lnTo>
                    <a:lnTo>
                      <a:pt x="82" y="206"/>
                    </a:lnTo>
                    <a:lnTo>
                      <a:pt x="83" y="203"/>
                    </a:lnTo>
                    <a:lnTo>
                      <a:pt x="82" y="203"/>
                    </a:lnTo>
                    <a:lnTo>
                      <a:pt x="82" y="201"/>
                    </a:lnTo>
                    <a:lnTo>
                      <a:pt x="83" y="200"/>
                    </a:lnTo>
                    <a:lnTo>
                      <a:pt x="83" y="199"/>
                    </a:lnTo>
                    <a:lnTo>
                      <a:pt x="84" y="198"/>
                    </a:lnTo>
                    <a:lnTo>
                      <a:pt x="84" y="196"/>
                    </a:lnTo>
                    <a:lnTo>
                      <a:pt x="84" y="195"/>
                    </a:lnTo>
                    <a:lnTo>
                      <a:pt x="83" y="195"/>
                    </a:lnTo>
                    <a:lnTo>
                      <a:pt x="83" y="194"/>
                    </a:lnTo>
                    <a:lnTo>
                      <a:pt x="84" y="193"/>
                    </a:lnTo>
                    <a:lnTo>
                      <a:pt x="84" y="193"/>
                    </a:lnTo>
                    <a:lnTo>
                      <a:pt x="84" y="192"/>
                    </a:lnTo>
                    <a:lnTo>
                      <a:pt x="83" y="192"/>
                    </a:lnTo>
                    <a:lnTo>
                      <a:pt x="82" y="192"/>
                    </a:lnTo>
                    <a:lnTo>
                      <a:pt x="82" y="193"/>
                    </a:lnTo>
                    <a:lnTo>
                      <a:pt x="82" y="193"/>
                    </a:lnTo>
                    <a:lnTo>
                      <a:pt x="81" y="192"/>
                    </a:lnTo>
                    <a:lnTo>
                      <a:pt x="80" y="190"/>
                    </a:lnTo>
                    <a:lnTo>
                      <a:pt x="79" y="189"/>
                    </a:lnTo>
                    <a:lnTo>
                      <a:pt x="77" y="189"/>
                    </a:lnTo>
                    <a:lnTo>
                      <a:pt x="77" y="188"/>
                    </a:lnTo>
                    <a:lnTo>
                      <a:pt x="76" y="189"/>
                    </a:lnTo>
                    <a:lnTo>
                      <a:pt x="76" y="189"/>
                    </a:lnTo>
                    <a:lnTo>
                      <a:pt x="75" y="189"/>
                    </a:lnTo>
                    <a:lnTo>
                      <a:pt x="75" y="188"/>
                    </a:lnTo>
                    <a:lnTo>
                      <a:pt x="74" y="188"/>
                    </a:lnTo>
                    <a:lnTo>
                      <a:pt x="73" y="188"/>
                    </a:lnTo>
                    <a:lnTo>
                      <a:pt x="72" y="188"/>
                    </a:lnTo>
                    <a:lnTo>
                      <a:pt x="72" y="189"/>
                    </a:lnTo>
                    <a:lnTo>
                      <a:pt x="71" y="188"/>
                    </a:lnTo>
                    <a:lnTo>
                      <a:pt x="72" y="187"/>
                    </a:lnTo>
                    <a:lnTo>
                      <a:pt x="72" y="186"/>
                    </a:lnTo>
                    <a:lnTo>
                      <a:pt x="72" y="185"/>
                    </a:lnTo>
                    <a:lnTo>
                      <a:pt x="69" y="183"/>
                    </a:lnTo>
                    <a:lnTo>
                      <a:pt x="69" y="183"/>
                    </a:lnTo>
                    <a:lnTo>
                      <a:pt x="68" y="183"/>
                    </a:lnTo>
                    <a:lnTo>
                      <a:pt x="67" y="183"/>
                    </a:lnTo>
                    <a:lnTo>
                      <a:pt x="65" y="183"/>
                    </a:lnTo>
                    <a:lnTo>
                      <a:pt x="64" y="183"/>
                    </a:lnTo>
                    <a:lnTo>
                      <a:pt x="64" y="184"/>
                    </a:lnTo>
                    <a:lnTo>
                      <a:pt x="63" y="185"/>
                    </a:lnTo>
                    <a:lnTo>
                      <a:pt x="62" y="184"/>
                    </a:lnTo>
                    <a:lnTo>
                      <a:pt x="62" y="183"/>
                    </a:lnTo>
                    <a:lnTo>
                      <a:pt x="61" y="183"/>
                    </a:lnTo>
                    <a:lnTo>
                      <a:pt x="61" y="183"/>
                    </a:lnTo>
                    <a:lnTo>
                      <a:pt x="59" y="181"/>
                    </a:lnTo>
                    <a:lnTo>
                      <a:pt x="58" y="180"/>
                    </a:lnTo>
                    <a:lnTo>
                      <a:pt x="57" y="180"/>
                    </a:lnTo>
                    <a:lnTo>
                      <a:pt x="56" y="180"/>
                    </a:lnTo>
                    <a:lnTo>
                      <a:pt x="55" y="179"/>
                    </a:lnTo>
                    <a:lnTo>
                      <a:pt x="56" y="177"/>
                    </a:lnTo>
                    <a:lnTo>
                      <a:pt x="56" y="175"/>
                    </a:lnTo>
                    <a:lnTo>
                      <a:pt x="56" y="174"/>
                    </a:lnTo>
                    <a:lnTo>
                      <a:pt x="55" y="175"/>
                    </a:lnTo>
                    <a:lnTo>
                      <a:pt x="54" y="175"/>
                    </a:lnTo>
                    <a:lnTo>
                      <a:pt x="53" y="175"/>
                    </a:lnTo>
                    <a:lnTo>
                      <a:pt x="52" y="174"/>
                    </a:lnTo>
                    <a:lnTo>
                      <a:pt x="51" y="174"/>
                    </a:lnTo>
                    <a:lnTo>
                      <a:pt x="51" y="175"/>
                    </a:lnTo>
                    <a:lnTo>
                      <a:pt x="51" y="176"/>
                    </a:lnTo>
                    <a:lnTo>
                      <a:pt x="51" y="176"/>
                    </a:lnTo>
                    <a:lnTo>
                      <a:pt x="51" y="175"/>
                    </a:lnTo>
                    <a:lnTo>
                      <a:pt x="50" y="175"/>
                    </a:lnTo>
                    <a:lnTo>
                      <a:pt x="49" y="174"/>
                    </a:lnTo>
                    <a:lnTo>
                      <a:pt x="48" y="172"/>
                    </a:lnTo>
                    <a:lnTo>
                      <a:pt x="48" y="172"/>
                    </a:lnTo>
                    <a:lnTo>
                      <a:pt x="47" y="172"/>
                    </a:lnTo>
                    <a:lnTo>
                      <a:pt x="46" y="172"/>
                    </a:lnTo>
                    <a:lnTo>
                      <a:pt x="46" y="172"/>
                    </a:lnTo>
                    <a:lnTo>
                      <a:pt x="46" y="171"/>
                    </a:lnTo>
                    <a:lnTo>
                      <a:pt x="46" y="170"/>
                    </a:lnTo>
                    <a:lnTo>
                      <a:pt x="45" y="167"/>
                    </a:lnTo>
                    <a:lnTo>
                      <a:pt x="45" y="166"/>
                    </a:lnTo>
                    <a:lnTo>
                      <a:pt x="44" y="167"/>
                    </a:lnTo>
                    <a:lnTo>
                      <a:pt x="43" y="168"/>
                    </a:lnTo>
                    <a:lnTo>
                      <a:pt x="42" y="168"/>
                    </a:lnTo>
                    <a:lnTo>
                      <a:pt x="41" y="167"/>
                    </a:lnTo>
                    <a:lnTo>
                      <a:pt x="40" y="166"/>
                    </a:lnTo>
                    <a:lnTo>
                      <a:pt x="39" y="165"/>
                    </a:lnTo>
                    <a:lnTo>
                      <a:pt x="39" y="165"/>
                    </a:lnTo>
                    <a:lnTo>
                      <a:pt x="38" y="164"/>
                    </a:lnTo>
                    <a:lnTo>
                      <a:pt x="38" y="163"/>
                    </a:lnTo>
                    <a:lnTo>
                      <a:pt x="37" y="163"/>
                    </a:lnTo>
                    <a:lnTo>
                      <a:pt x="38" y="162"/>
                    </a:lnTo>
                    <a:lnTo>
                      <a:pt x="38" y="162"/>
                    </a:lnTo>
                    <a:lnTo>
                      <a:pt x="39" y="162"/>
                    </a:lnTo>
                    <a:lnTo>
                      <a:pt x="40" y="162"/>
                    </a:lnTo>
                    <a:lnTo>
                      <a:pt x="42" y="162"/>
                    </a:lnTo>
                    <a:lnTo>
                      <a:pt x="43" y="162"/>
                    </a:lnTo>
                    <a:lnTo>
                      <a:pt x="43" y="161"/>
                    </a:lnTo>
                    <a:lnTo>
                      <a:pt x="42" y="161"/>
                    </a:lnTo>
                    <a:lnTo>
                      <a:pt x="42" y="160"/>
                    </a:lnTo>
                    <a:lnTo>
                      <a:pt x="43" y="159"/>
                    </a:lnTo>
                    <a:lnTo>
                      <a:pt x="44" y="158"/>
                    </a:lnTo>
                    <a:lnTo>
                      <a:pt x="45" y="158"/>
                    </a:lnTo>
                    <a:lnTo>
                      <a:pt x="45" y="158"/>
                    </a:lnTo>
                    <a:lnTo>
                      <a:pt x="45" y="155"/>
                    </a:lnTo>
                    <a:lnTo>
                      <a:pt x="46" y="155"/>
                    </a:lnTo>
                    <a:lnTo>
                      <a:pt x="45" y="154"/>
                    </a:lnTo>
                    <a:lnTo>
                      <a:pt x="45" y="153"/>
                    </a:lnTo>
                    <a:lnTo>
                      <a:pt x="44" y="154"/>
                    </a:lnTo>
                    <a:lnTo>
                      <a:pt x="43" y="154"/>
                    </a:lnTo>
                    <a:lnTo>
                      <a:pt x="42" y="155"/>
                    </a:lnTo>
                    <a:lnTo>
                      <a:pt x="41" y="154"/>
                    </a:lnTo>
                    <a:lnTo>
                      <a:pt x="40" y="155"/>
                    </a:lnTo>
                    <a:lnTo>
                      <a:pt x="39" y="155"/>
                    </a:lnTo>
                    <a:lnTo>
                      <a:pt x="39" y="155"/>
                    </a:lnTo>
                    <a:lnTo>
                      <a:pt x="38" y="155"/>
                    </a:lnTo>
                    <a:lnTo>
                      <a:pt x="38" y="155"/>
                    </a:lnTo>
                    <a:lnTo>
                      <a:pt x="38" y="154"/>
                    </a:lnTo>
                    <a:lnTo>
                      <a:pt x="38" y="152"/>
                    </a:lnTo>
                    <a:lnTo>
                      <a:pt x="38" y="152"/>
                    </a:lnTo>
                    <a:lnTo>
                      <a:pt x="39" y="152"/>
                    </a:lnTo>
                    <a:lnTo>
                      <a:pt x="40" y="151"/>
                    </a:lnTo>
                    <a:lnTo>
                      <a:pt x="40" y="150"/>
                    </a:lnTo>
                    <a:lnTo>
                      <a:pt x="40" y="149"/>
                    </a:lnTo>
                    <a:lnTo>
                      <a:pt x="39" y="148"/>
                    </a:lnTo>
                    <a:lnTo>
                      <a:pt x="39" y="148"/>
                    </a:lnTo>
                    <a:lnTo>
                      <a:pt x="39" y="147"/>
                    </a:lnTo>
                    <a:lnTo>
                      <a:pt x="38" y="147"/>
                    </a:lnTo>
                    <a:lnTo>
                      <a:pt x="38" y="149"/>
                    </a:lnTo>
                    <a:lnTo>
                      <a:pt x="37" y="150"/>
                    </a:lnTo>
                    <a:lnTo>
                      <a:pt x="35" y="151"/>
                    </a:lnTo>
                    <a:lnTo>
                      <a:pt x="34" y="151"/>
                    </a:lnTo>
                    <a:lnTo>
                      <a:pt x="34" y="151"/>
                    </a:lnTo>
                    <a:lnTo>
                      <a:pt x="33" y="150"/>
                    </a:lnTo>
                    <a:lnTo>
                      <a:pt x="32" y="148"/>
                    </a:lnTo>
                    <a:lnTo>
                      <a:pt x="32" y="147"/>
                    </a:lnTo>
                    <a:lnTo>
                      <a:pt x="31" y="145"/>
                    </a:lnTo>
                    <a:lnTo>
                      <a:pt x="31" y="145"/>
                    </a:lnTo>
                    <a:lnTo>
                      <a:pt x="30" y="143"/>
                    </a:lnTo>
                    <a:lnTo>
                      <a:pt x="30" y="142"/>
                    </a:lnTo>
                    <a:lnTo>
                      <a:pt x="29" y="142"/>
                    </a:lnTo>
                    <a:lnTo>
                      <a:pt x="27" y="142"/>
                    </a:lnTo>
                    <a:lnTo>
                      <a:pt x="27" y="142"/>
                    </a:lnTo>
                    <a:lnTo>
                      <a:pt x="26" y="141"/>
                    </a:lnTo>
                    <a:lnTo>
                      <a:pt x="25" y="141"/>
                    </a:lnTo>
                    <a:lnTo>
                      <a:pt x="23" y="140"/>
                    </a:lnTo>
                    <a:lnTo>
                      <a:pt x="21" y="139"/>
                    </a:lnTo>
                    <a:lnTo>
                      <a:pt x="20" y="139"/>
                    </a:lnTo>
                    <a:lnTo>
                      <a:pt x="19" y="138"/>
                    </a:lnTo>
                    <a:lnTo>
                      <a:pt x="18" y="138"/>
                    </a:lnTo>
                    <a:lnTo>
                      <a:pt x="17" y="138"/>
                    </a:lnTo>
                    <a:lnTo>
                      <a:pt x="16" y="139"/>
                    </a:lnTo>
                    <a:lnTo>
                      <a:pt x="14" y="139"/>
                    </a:lnTo>
                    <a:lnTo>
                      <a:pt x="14" y="139"/>
                    </a:lnTo>
                    <a:lnTo>
                      <a:pt x="13" y="139"/>
                    </a:lnTo>
                    <a:lnTo>
                      <a:pt x="13" y="138"/>
                    </a:lnTo>
                    <a:lnTo>
                      <a:pt x="14" y="138"/>
                    </a:lnTo>
                    <a:lnTo>
                      <a:pt x="14" y="137"/>
                    </a:lnTo>
                    <a:lnTo>
                      <a:pt x="14" y="136"/>
                    </a:lnTo>
                    <a:lnTo>
                      <a:pt x="16" y="136"/>
                    </a:lnTo>
                    <a:lnTo>
                      <a:pt x="17" y="135"/>
                    </a:lnTo>
                    <a:lnTo>
                      <a:pt x="17" y="134"/>
                    </a:lnTo>
                    <a:lnTo>
                      <a:pt x="17" y="134"/>
                    </a:lnTo>
                    <a:lnTo>
                      <a:pt x="18" y="133"/>
                    </a:lnTo>
                    <a:lnTo>
                      <a:pt x="18" y="132"/>
                    </a:lnTo>
                    <a:lnTo>
                      <a:pt x="18" y="131"/>
                    </a:lnTo>
                    <a:lnTo>
                      <a:pt x="17" y="131"/>
                    </a:lnTo>
                    <a:lnTo>
                      <a:pt x="17" y="131"/>
                    </a:lnTo>
                    <a:lnTo>
                      <a:pt x="16" y="131"/>
                    </a:lnTo>
                    <a:lnTo>
                      <a:pt x="15" y="132"/>
                    </a:lnTo>
                    <a:lnTo>
                      <a:pt x="14" y="131"/>
                    </a:lnTo>
                    <a:lnTo>
                      <a:pt x="14" y="131"/>
                    </a:lnTo>
                    <a:lnTo>
                      <a:pt x="14" y="130"/>
                    </a:lnTo>
                    <a:lnTo>
                      <a:pt x="15" y="129"/>
                    </a:lnTo>
                    <a:lnTo>
                      <a:pt x="17" y="128"/>
                    </a:lnTo>
                    <a:lnTo>
                      <a:pt x="17" y="127"/>
                    </a:lnTo>
                    <a:lnTo>
                      <a:pt x="17" y="127"/>
                    </a:lnTo>
                    <a:lnTo>
                      <a:pt x="17" y="126"/>
                    </a:lnTo>
                    <a:lnTo>
                      <a:pt x="17" y="125"/>
                    </a:lnTo>
                    <a:lnTo>
                      <a:pt x="17" y="124"/>
                    </a:lnTo>
                    <a:lnTo>
                      <a:pt x="17" y="123"/>
                    </a:lnTo>
                    <a:lnTo>
                      <a:pt x="17" y="122"/>
                    </a:lnTo>
                    <a:lnTo>
                      <a:pt x="17" y="122"/>
                    </a:lnTo>
                    <a:lnTo>
                      <a:pt x="16" y="121"/>
                    </a:lnTo>
                    <a:lnTo>
                      <a:pt x="14" y="120"/>
                    </a:lnTo>
                    <a:lnTo>
                      <a:pt x="14" y="120"/>
                    </a:lnTo>
                    <a:lnTo>
                      <a:pt x="13" y="120"/>
                    </a:lnTo>
                    <a:lnTo>
                      <a:pt x="13" y="121"/>
                    </a:lnTo>
                    <a:lnTo>
                      <a:pt x="12" y="122"/>
                    </a:lnTo>
                    <a:lnTo>
                      <a:pt x="9" y="123"/>
                    </a:lnTo>
                    <a:lnTo>
                      <a:pt x="8" y="123"/>
                    </a:lnTo>
                    <a:lnTo>
                      <a:pt x="7" y="123"/>
                    </a:lnTo>
                    <a:lnTo>
                      <a:pt x="6" y="123"/>
                    </a:lnTo>
                    <a:lnTo>
                      <a:pt x="6" y="122"/>
                    </a:lnTo>
                    <a:lnTo>
                      <a:pt x="7" y="122"/>
                    </a:lnTo>
                    <a:lnTo>
                      <a:pt x="7" y="121"/>
                    </a:lnTo>
                    <a:lnTo>
                      <a:pt x="6" y="121"/>
                    </a:lnTo>
                    <a:lnTo>
                      <a:pt x="5" y="121"/>
                    </a:lnTo>
                    <a:lnTo>
                      <a:pt x="5" y="120"/>
                    </a:lnTo>
                    <a:lnTo>
                      <a:pt x="4" y="120"/>
                    </a:lnTo>
                    <a:lnTo>
                      <a:pt x="3" y="120"/>
                    </a:lnTo>
                    <a:lnTo>
                      <a:pt x="2" y="118"/>
                    </a:lnTo>
                    <a:lnTo>
                      <a:pt x="1" y="117"/>
                    </a:lnTo>
                    <a:lnTo>
                      <a:pt x="2" y="114"/>
                    </a:lnTo>
                    <a:lnTo>
                      <a:pt x="3" y="114"/>
                    </a:lnTo>
                    <a:lnTo>
                      <a:pt x="3" y="114"/>
                    </a:lnTo>
                    <a:lnTo>
                      <a:pt x="3" y="113"/>
                    </a:lnTo>
                    <a:lnTo>
                      <a:pt x="4" y="110"/>
                    </a:lnTo>
                    <a:lnTo>
                      <a:pt x="4" y="110"/>
                    </a:lnTo>
                    <a:lnTo>
                      <a:pt x="3" y="110"/>
                    </a:lnTo>
                    <a:lnTo>
                      <a:pt x="2" y="110"/>
                    </a:lnTo>
                    <a:lnTo>
                      <a:pt x="1" y="109"/>
                    </a:lnTo>
                    <a:lnTo>
                      <a:pt x="1" y="108"/>
                    </a:lnTo>
                    <a:lnTo>
                      <a:pt x="0" y="107"/>
                    </a:lnTo>
                    <a:lnTo>
                      <a:pt x="0" y="106"/>
                    </a:lnTo>
                    <a:lnTo>
                      <a:pt x="1" y="103"/>
                    </a:lnTo>
                    <a:lnTo>
                      <a:pt x="1" y="102"/>
                    </a:lnTo>
                    <a:lnTo>
                      <a:pt x="1" y="100"/>
                    </a:lnTo>
                    <a:lnTo>
                      <a:pt x="2" y="100"/>
                    </a:lnTo>
                    <a:lnTo>
                      <a:pt x="3" y="98"/>
                    </a:lnTo>
                    <a:lnTo>
                      <a:pt x="3" y="97"/>
                    </a:lnTo>
                    <a:lnTo>
                      <a:pt x="3" y="96"/>
                    </a:lnTo>
                    <a:lnTo>
                      <a:pt x="4" y="95"/>
                    </a:lnTo>
                    <a:lnTo>
                      <a:pt x="4" y="90"/>
                    </a:lnTo>
                    <a:lnTo>
                      <a:pt x="5" y="88"/>
                    </a:lnTo>
                    <a:lnTo>
                      <a:pt x="5" y="87"/>
                    </a:lnTo>
                    <a:lnTo>
                      <a:pt x="5" y="86"/>
                    </a:lnTo>
                    <a:lnTo>
                      <a:pt x="6" y="84"/>
                    </a:lnTo>
                    <a:lnTo>
                      <a:pt x="6" y="83"/>
                    </a:lnTo>
                    <a:lnTo>
                      <a:pt x="6" y="81"/>
                    </a:lnTo>
                    <a:lnTo>
                      <a:pt x="6" y="76"/>
                    </a:lnTo>
                    <a:lnTo>
                      <a:pt x="6" y="74"/>
                    </a:lnTo>
                    <a:lnTo>
                      <a:pt x="6" y="72"/>
                    </a:lnTo>
                    <a:lnTo>
                      <a:pt x="5" y="70"/>
                    </a:lnTo>
                    <a:lnTo>
                      <a:pt x="7" y="63"/>
                    </a:lnTo>
                    <a:lnTo>
                      <a:pt x="12" y="57"/>
                    </a:lnTo>
                    <a:lnTo>
                      <a:pt x="58" y="2"/>
                    </a:lnTo>
                    <a:lnTo>
                      <a:pt x="58" y="1"/>
                    </a:lnTo>
                    <a:lnTo>
                      <a:pt x="59" y="1"/>
                    </a:lnTo>
                    <a:lnTo>
                      <a:pt x="60" y="1"/>
                    </a:lnTo>
                    <a:lnTo>
                      <a:pt x="62" y="1"/>
                    </a:lnTo>
                    <a:lnTo>
                      <a:pt x="62" y="0"/>
                    </a:lnTo>
                    <a:lnTo>
                      <a:pt x="62" y="0"/>
                    </a:lnTo>
                    <a:lnTo>
                      <a:pt x="64" y="0"/>
                    </a:lnTo>
                    <a:lnTo>
                      <a:pt x="65" y="0"/>
                    </a:lnTo>
                    <a:lnTo>
                      <a:pt x="65" y="0"/>
                    </a:lnTo>
                    <a:lnTo>
                      <a:pt x="66" y="1"/>
                    </a:lnTo>
                    <a:lnTo>
                      <a:pt x="71" y="2"/>
                    </a:lnTo>
                    <a:lnTo>
                      <a:pt x="74" y="4"/>
                    </a:lnTo>
                    <a:lnTo>
                      <a:pt x="76" y="4"/>
                    </a:lnTo>
                    <a:lnTo>
                      <a:pt x="79" y="7"/>
                    </a:lnTo>
                    <a:lnTo>
                      <a:pt x="79" y="7"/>
                    </a:lnTo>
                    <a:lnTo>
                      <a:pt x="80" y="7"/>
                    </a:lnTo>
                    <a:lnTo>
                      <a:pt x="81" y="7"/>
                    </a:lnTo>
                    <a:lnTo>
                      <a:pt x="82" y="7"/>
                    </a:lnTo>
                    <a:lnTo>
                      <a:pt x="82" y="7"/>
                    </a:lnTo>
                    <a:lnTo>
                      <a:pt x="83" y="5"/>
                    </a:lnTo>
                    <a:lnTo>
                      <a:pt x="84" y="4"/>
                    </a:lnTo>
                    <a:lnTo>
                      <a:pt x="84" y="3"/>
                    </a:lnTo>
                    <a:lnTo>
                      <a:pt x="86" y="2"/>
                    </a:lnTo>
                    <a:lnTo>
                      <a:pt x="87" y="2"/>
                    </a:lnTo>
                    <a:lnTo>
                      <a:pt x="88" y="1"/>
                    </a:lnTo>
                    <a:lnTo>
                      <a:pt x="89" y="1"/>
                    </a:lnTo>
                    <a:lnTo>
                      <a:pt x="89" y="2"/>
                    </a:lnTo>
                    <a:lnTo>
                      <a:pt x="90" y="3"/>
                    </a:lnTo>
                    <a:lnTo>
                      <a:pt x="91" y="3"/>
                    </a:lnTo>
                    <a:lnTo>
                      <a:pt x="93" y="4"/>
                    </a:lnTo>
                    <a:lnTo>
                      <a:pt x="93" y="4"/>
                    </a:lnTo>
                    <a:lnTo>
                      <a:pt x="94" y="4"/>
                    </a:lnTo>
                    <a:lnTo>
                      <a:pt x="95" y="5"/>
                    </a:lnTo>
                    <a:lnTo>
                      <a:pt x="96" y="6"/>
                    </a:lnTo>
                    <a:lnTo>
                      <a:pt x="97" y="5"/>
                    </a:lnTo>
                    <a:lnTo>
                      <a:pt x="97" y="4"/>
                    </a:lnTo>
                    <a:lnTo>
                      <a:pt x="98" y="3"/>
                    </a:lnTo>
                    <a:lnTo>
                      <a:pt x="100" y="3"/>
                    </a:lnTo>
                    <a:lnTo>
                      <a:pt x="100" y="3"/>
                    </a:lnTo>
                    <a:lnTo>
                      <a:pt x="101" y="3"/>
                    </a:lnTo>
                    <a:lnTo>
                      <a:pt x="102" y="4"/>
                    </a:lnTo>
                    <a:lnTo>
                      <a:pt x="103" y="4"/>
                    </a:lnTo>
                    <a:lnTo>
                      <a:pt x="104" y="6"/>
                    </a:lnTo>
                    <a:lnTo>
                      <a:pt x="104" y="7"/>
                    </a:lnTo>
                    <a:lnTo>
                      <a:pt x="103" y="8"/>
                    </a:lnTo>
                    <a:lnTo>
                      <a:pt x="103" y="10"/>
                    </a:lnTo>
                    <a:lnTo>
                      <a:pt x="103" y="14"/>
                    </a:lnTo>
                    <a:lnTo>
                      <a:pt x="104" y="14"/>
                    </a:lnTo>
                    <a:lnTo>
                      <a:pt x="105" y="14"/>
                    </a:lnTo>
                    <a:lnTo>
                      <a:pt x="106" y="14"/>
                    </a:lnTo>
                    <a:lnTo>
                      <a:pt x="107" y="14"/>
                    </a:lnTo>
                    <a:lnTo>
                      <a:pt x="108" y="15"/>
                    </a:lnTo>
                    <a:lnTo>
                      <a:pt x="109" y="15"/>
                    </a:lnTo>
                    <a:lnTo>
                      <a:pt x="110" y="17"/>
                    </a:lnTo>
                    <a:lnTo>
                      <a:pt x="110" y="17"/>
                    </a:lnTo>
                    <a:lnTo>
                      <a:pt x="110" y="18"/>
                    </a:lnTo>
                    <a:lnTo>
                      <a:pt x="135" y="10"/>
                    </a:lnTo>
                    <a:lnTo>
                      <a:pt x="136" y="10"/>
                    </a:lnTo>
                    <a:lnTo>
                      <a:pt x="138" y="9"/>
                    </a:lnTo>
                    <a:close/>
                  </a:path>
                </a:pathLst>
              </a:custGeom>
              <a:solidFill>
                <a:srgbClr val="894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49" name="Freeform 1007">
                <a:extLst>
                  <a:ext uri="{FF2B5EF4-FFF2-40B4-BE49-F238E27FC236}">
                    <a16:creationId xmlns:a16="http://schemas.microsoft.com/office/drawing/2014/main" id="{7CC15863-DE2A-4851-9B94-C91B2000106A}"/>
                  </a:ext>
                </a:extLst>
              </p:cNvPr>
              <p:cNvSpPr>
                <a:spLocks/>
              </p:cNvSpPr>
              <p:nvPr/>
            </p:nvSpPr>
            <p:spPr bwMode="auto">
              <a:xfrm>
                <a:off x="5150" y="2350"/>
                <a:ext cx="369" cy="259"/>
              </a:xfrm>
              <a:custGeom>
                <a:avLst/>
                <a:gdLst>
                  <a:gd name="T0" fmla="*/ 31 w 369"/>
                  <a:gd name="T1" fmla="*/ 19 h 259"/>
                  <a:gd name="T2" fmla="*/ 31 w 369"/>
                  <a:gd name="T3" fmla="*/ 41 h 259"/>
                  <a:gd name="T4" fmla="*/ 31 w 369"/>
                  <a:gd name="T5" fmla="*/ 60 h 259"/>
                  <a:gd name="T6" fmla="*/ 40 w 369"/>
                  <a:gd name="T7" fmla="*/ 70 h 259"/>
                  <a:gd name="T8" fmla="*/ 76 w 369"/>
                  <a:gd name="T9" fmla="*/ 59 h 259"/>
                  <a:gd name="T10" fmla="*/ 124 w 369"/>
                  <a:gd name="T11" fmla="*/ 91 h 259"/>
                  <a:gd name="T12" fmla="*/ 182 w 369"/>
                  <a:gd name="T13" fmla="*/ 80 h 259"/>
                  <a:gd name="T14" fmla="*/ 184 w 369"/>
                  <a:gd name="T15" fmla="*/ 117 h 259"/>
                  <a:gd name="T16" fmla="*/ 206 w 369"/>
                  <a:gd name="T17" fmla="*/ 128 h 259"/>
                  <a:gd name="T18" fmla="*/ 223 w 369"/>
                  <a:gd name="T19" fmla="*/ 139 h 259"/>
                  <a:gd name="T20" fmla="*/ 242 w 369"/>
                  <a:gd name="T21" fmla="*/ 157 h 259"/>
                  <a:gd name="T22" fmla="*/ 266 w 369"/>
                  <a:gd name="T23" fmla="*/ 166 h 259"/>
                  <a:gd name="T24" fmla="*/ 286 w 369"/>
                  <a:gd name="T25" fmla="*/ 167 h 259"/>
                  <a:gd name="T26" fmla="*/ 304 w 369"/>
                  <a:gd name="T27" fmla="*/ 175 h 259"/>
                  <a:gd name="T28" fmla="*/ 325 w 369"/>
                  <a:gd name="T29" fmla="*/ 179 h 259"/>
                  <a:gd name="T30" fmla="*/ 331 w 369"/>
                  <a:gd name="T31" fmla="*/ 188 h 259"/>
                  <a:gd name="T32" fmla="*/ 338 w 369"/>
                  <a:gd name="T33" fmla="*/ 194 h 259"/>
                  <a:gd name="T34" fmla="*/ 343 w 369"/>
                  <a:gd name="T35" fmla="*/ 201 h 259"/>
                  <a:gd name="T36" fmla="*/ 340 w 369"/>
                  <a:gd name="T37" fmla="*/ 208 h 259"/>
                  <a:gd name="T38" fmla="*/ 348 w 369"/>
                  <a:gd name="T39" fmla="*/ 213 h 259"/>
                  <a:gd name="T40" fmla="*/ 358 w 369"/>
                  <a:gd name="T41" fmla="*/ 215 h 259"/>
                  <a:gd name="T42" fmla="*/ 364 w 369"/>
                  <a:gd name="T43" fmla="*/ 222 h 259"/>
                  <a:gd name="T44" fmla="*/ 363 w 369"/>
                  <a:gd name="T45" fmla="*/ 236 h 259"/>
                  <a:gd name="T46" fmla="*/ 348 w 369"/>
                  <a:gd name="T47" fmla="*/ 230 h 259"/>
                  <a:gd name="T48" fmla="*/ 340 w 369"/>
                  <a:gd name="T49" fmla="*/ 239 h 259"/>
                  <a:gd name="T50" fmla="*/ 336 w 369"/>
                  <a:gd name="T51" fmla="*/ 235 h 259"/>
                  <a:gd name="T52" fmla="*/ 317 w 369"/>
                  <a:gd name="T53" fmla="*/ 232 h 259"/>
                  <a:gd name="T54" fmla="*/ 300 w 369"/>
                  <a:gd name="T55" fmla="*/ 231 h 259"/>
                  <a:gd name="T56" fmla="*/ 294 w 369"/>
                  <a:gd name="T57" fmla="*/ 237 h 259"/>
                  <a:gd name="T58" fmla="*/ 280 w 369"/>
                  <a:gd name="T59" fmla="*/ 236 h 259"/>
                  <a:gd name="T60" fmla="*/ 269 w 369"/>
                  <a:gd name="T61" fmla="*/ 246 h 259"/>
                  <a:gd name="T62" fmla="*/ 261 w 369"/>
                  <a:gd name="T63" fmla="*/ 248 h 259"/>
                  <a:gd name="T64" fmla="*/ 247 w 369"/>
                  <a:gd name="T65" fmla="*/ 244 h 259"/>
                  <a:gd name="T66" fmla="*/ 235 w 369"/>
                  <a:gd name="T67" fmla="*/ 244 h 259"/>
                  <a:gd name="T68" fmla="*/ 228 w 369"/>
                  <a:gd name="T69" fmla="*/ 253 h 259"/>
                  <a:gd name="T70" fmla="*/ 216 w 369"/>
                  <a:gd name="T71" fmla="*/ 256 h 259"/>
                  <a:gd name="T72" fmla="*/ 210 w 369"/>
                  <a:gd name="T73" fmla="*/ 254 h 259"/>
                  <a:gd name="T74" fmla="*/ 204 w 369"/>
                  <a:gd name="T75" fmla="*/ 249 h 259"/>
                  <a:gd name="T76" fmla="*/ 196 w 369"/>
                  <a:gd name="T77" fmla="*/ 246 h 259"/>
                  <a:gd name="T78" fmla="*/ 182 w 369"/>
                  <a:gd name="T79" fmla="*/ 251 h 259"/>
                  <a:gd name="T80" fmla="*/ 170 w 369"/>
                  <a:gd name="T81" fmla="*/ 248 h 259"/>
                  <a:gd name="T82" fmla="*/ 164 w 369"/>
                  <a:gd name="T83" fmla="*/ 248 h 259"/>
                  <a:gd name="T84" fmla="*/ 155 w 369"/>
                  <a:gd name="T85" fmla="*/ 242 h 259"/>
                  <a:gd name="T86" fmla="*/ 140 w 369"/>
                  <a:gd name="T87" fmla="*/ 241 h 259"/>
                  <a:gd name="T88" fmla="*/ 138 w 369"/>
                  <a:gd name="T89" fmla="*/ 232 h 259"/>
                  <a:gd name="T90" fmla="*/ 126 w 369"/>
                  <a:gd name="T91" fmla="*/ 227 h 259"/>
                  <a:gd name="T92" fmla="*/ 112 w 369"/>
                  <a:gd name="T93" fmla="*/ 234 h 259"/>
                  <a:gd name="T94" fmla="*/ 107 w 369"/>
                  <a:gd name="T95" fmla="*/ 247 h 259"/>
                  <a:gd name="T96" fmla="*/ 98 w 369"/>
                  <a:gd name="T97" fmla="*/ 237 h 259"/>
                  <a:gd name="T98" fmla="*/ 86 w 369"/>
                  <a:gd name="T99" fmla="*/ 232 h 259"/>
                  <a:gd name="T100" fmla="*/ 79 w 369"/>
                  <a:gd name="T101" fmla="*/ 241 h 259"/>
                  <a:gd name="T102" fmla="*/ 64 w 369"/>
                  <a:gd name="T103" fmla="*/ 242 h 259"/>
                  <a:gd name="T104" fmla="*/ 53 w 369"/>
                  <a:gd name="T105" fmla="*/ 237 h 259"/>
                  <a:gd name="T106" fmla="*/ 42 w 369"/>
                  <a:gd name="T107" fmla="*/ 242 h 259"/>
                  <a:gd name="T108" fmla="*/ 40 w 369"/>
                  <a:gd name="T109" fmla="*/ 249 h 259"/>
                  <a:gd name="T110" fmla="*/ 29 w 369"/>
                  <a:gd name="T111" fmla="*/ 242 h 259"/>
                  <a:gd name="T112" fmla="*/ 37 w 369"/>
                  <a:gd name="T113" fmla="*/ 230 h 259"/>
                  <a:gd name="T114" fmla="*/ 31 w 369"/>
                  <a:gd name="T115" fmla="*/ 218 h 259"/>
                  <a:gd name="T116" fmla="*/ 14 w 369"/>
                  <a:gd name="T117" fmla="*/ 221 h 259"/>
                  <a:gd name="T118" fmla="*/ 4 w 369"/>
                  <a:gd name="T119" fmla="*/ 231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9" h="259">
                    <a:moveTo>
                      <a:pt x="25" y="0"/>
                    </a:moveTo>
                    <a:lnTo>
                      <a:pt x="26" y="0"/>
                    </a:lnTo>
                    <a:lnTo>
                      <a:pt x="27" y="1"/>
                    </a:lnTo>
                    <a:lnTo>
                      <a:pt x="27" y="3"/>
                    </a:lnTo>
                    <a:lnTo>
                      <a:pt x="25" y="4"/>
                    </a:lnTo>
                    <a:lnTo>
                      <a:pt x="26" y="5"/>
                    </a:lnTo>
                    <a:lnTo>
                      <a:pt x="24" y="7"/>
                    </a:lnTo>
                    <a:lnTo>
                      <a:pt x="24" y="8"/>
                    </a:lnTo>
                    <a:lnTo>
                      <a:pt x="25" y="9"/>
                    </a:lnTo>
                    <a:lnTo>
                      <a:pt x="25" y="12"/>
                    </a:lnTo>
                    <a:lnTo>
                      <a:pt x="28" y="12"/>
                    </a:lnTo>
                    <a:lnTo>
                      <a:pt x="28" y="12"/>
                    </a:lnTo>
                    <a:lnTo>
                      <a:pt x="28" y="13"/>
                    </a:lnTo>
                    <a:lnTo>
                      <a:pt x="28" y="15"/>
                    </a:lnTo>
                    <a:lnTo>
                      <a:pt x="28" y="16"/>
                    </a:lnTo>
                    <a:lnTo>
                      <a:pt x="31" y="18"/>
                    </a:lnTo>
                    <a:lnTo>
                      <a:pt x="31" y="19"/>
                    </a:lnTo>
                    <a:lnTo>
                      <a:pt x="31" y="21"/>
                    </a:lnTo>
                    <a:lnTo>
                      <a:pt x="31" y="23"/>
                    </a:lnTo>
                    <a:lnTo>
                      <a:pt x="28" y="25"/>
                    </a:lnTo>
                    <a:lnTo>
                      <a:pt x="27" y="26"/>
                    </a:lnTo>
                    <a:lnTo>
                      <a:pt x="26" y="26"/>
                    </a:lnTo>
                    <a:lnTo>
                      <a:pt x="24" y="28"/>
                    </a:lnTo>
                    <a:lnTo>
                      <a:pt x="23" y="29"/>
                    </a:lnTo>
                    <a:lnTo>
                      <a:pt x="23" y="30"/>
                    </a:lnTo>
                    <a:lnTo>
                      <a:pt x="23" y="31"/>
                    </a:lnTo>
                    <a:lnTo>
                      <a:pt x="25" y="32"/>
                    </a:lnTo>
                    <a:lnTo>
                      <a:pt x="25" y="34"/>
                    </a:lnTo>
                    <a:lnTo>
                      <a:pt x="25" y="36"/>
                    </a:lnTo>
                    <a:lnTo>
                      <a:pt x="28" y="36"/>
                    </a:lnTo>
                    <a:lnTo>
                      <a:pt x="29" y="38"/>
                    </a:lnTo>
                    <a:lnTo>
                      <a:pt x="28" y="40"/>
                    </a:lnTo>
                    <a:lnTo>
                      <a:pt x="28" y="41"/>
                    </a:lnTo>
                    <a:lnTo>
                      <a:pt x="31" y="41"/>
                    </a:lnTo>
                    <a:lnTo>
                      <a:pt x="33" y="41"/>
                    </a:lnTo>
                    <a:lnTo>
                      <a:pt x="35" y="43"/>
                    </a:lnTo>
                    <a:lnTo>
                      <a:pt x="36" y="44"/>
                    </a:lnTo>
                    <a:lnTo>
                      <a:pt x="37" y="45"/>
                    </a:lnTo>
                    <a:lnTo>
                      <a:pt x="40" y="46"/>
                    </a:lnTo>
                    <a:lnTo>
                      <a:pt x="39" y="48"/>
                    </a:lnTo>
                    <a:lnTo>
                      <a:pt x="40" y="51"/>
                    </a:lnTo>
                    <a:lnTo>
                      <a:pt x="41" y="53"/>
                    </a:lnTo>
                    <a:lnTo>
                      <a:pt x="41" y="53"/>
                    </a:lnTo>
                    <a:lnTo>
                      <a:pt x="35" y="53"/>
                    </a:lnTo>
                    <a:lnTo>
                      <a:pt x="34" y="55"/>
                    </a:lnTo>
                    <a:lnTo>
                      <a:pt x="31" y="56"/>
                    </a:lnTo>
                    <a:lnTo>
                      <a:pt x="30" y="57"/>
                    </a:lnTo>
                    <a:lnTo>
                      <a:pt x="31" y="59"/>
                    </a:lnTo>
                    <a:lnTo>
                      <a:pt x="34" y="60"/>
                    </a:lnTo>
                    <a:lnTo>
                      <a:pt x="32" y="60"/>
                    </a:lnTo>
                    <a:lnTo>
                      <a:pt x="31" y="60"/>
                    </a:lnTo>
                    <a:lnTo>
                      <a:pt x="29" y="61"/>
                    </a:lnTo>
                    <a:lnTo>
                      <a:pt x="28" y="62"/>
                    </a:lnTo>
                    <a:lnTo>
                      <a:pt x="29" y="62"/>
                    </a:lnTo>
                    <a:lnTo>
                      <a:pt x="30" y="61"/>
                    </a:lnTo>
                    <a:lnTo>
                      <a:pt x="31" y="63"/>
                    </a:lnTo>
                    <a:lnTo>
                      <a:pt x="32" y="64"/>
                    </a:lnTo>
                    <a:lnTo>
                      <a:pt x="34" y="64"/>
                    </a:lnTo>
                    <a:lnTo>
                      <a:pt x="34" y="65"/>
                    </a:lnTo>
                    <a:lnTo>
                      <a:pt x="34" y="67"/>
                    </a:lnTo>
                    <a:lnTo>
                      <a:pt x="33" y="67"/>
                    </a:lnTo>
                    <a:lnTo>
                      <a:pt x="32" y="68"/>
                    </a:lnTo>
                    <a:lnTo>
                      <a:pt x="33" y="69"/>
                    </a:lnTo>
                    <a:lnTo>
                      <a:pt x="33" y="70"/>
                    </a:lnTo>
                    <a:lnTo>
                      <a:pt x="34" y="71"/>
                    </a:lnTo>
                    <a:lnTo>
                      <a:pt x="35" y="72"/>
                    </a:lnTo>
                    <a:lnTo>
                      <a:pt x="38" y="73"/>
                    </a:lnTo>
                    <a:lnTo>
                      <a:pt x="40" y="70"/>
                    </a:lnTo>
                    <a:lnTo>
                      <a:pt x="42" y="70"/>
                    </a:lnTo>
                    <a:lnTo>
                      <a:pt x="44" y="70"/>
                    </a:lnTo>
                    <a:lnTo>
                      <a:pt x="45" y="70"/>
                    </a:lnTo>
                    <a:lnTo>
                      <a:pt x="45" y="73"/>
                    </a:lnTo>
                    <a:lnTo>
                      <a:pt x="42" y="74"/>
                    </a:lnTo>
                    <a:lnTo>
                      <a:pt x="42" y="75"/>
                    </a:lnTo>
                    <a:lnTo>
                      <a:pt x="42" y="77"/>
                    </a:lnTo>
                    <a:lnTo>
                      <a:pt x="43" y="77"/>
                    </a:lnTo>
                    <a:lnTo>
                      <a:pt x="57" y="70"/>
                    </a:lnTo>
                    <a:lnTo>
                      <a:pt x="59" y="71"/>
                    </a:lnTo>
                    <a:lnTo>
                      <a:pt x="65" y="61"/>
                    </a:lnTo>
                    <a:lnTo>
                      <a:pt x="65" y="60"/>
                    </a:lnTo>
                    <a:lnTo>
                      <a:pt x="66" y="59"/>
                    </a:lnTo>
                    <a:lnTo>
                      <a:pt x="69" y="57"/>
                    </a:lnTo>
                    <a:lnTo>
                      <a:pt x="73" y="57"/>
                    </a:lnTo>
                    <a:lnTo>
                      <a:pt x="74" y="56"/>
                    </a:lnTo>
                    <a:lnTo>
                      <a:pt x="76" y="59"/>
                    </a:lnTo>
                    <a:lnTo>
                      <a:pt x="83" y="61"/>
                    </a:lnTo>
                    <a:lnTo>
                      <a:pt x="104" y="71"/>
                    </a:lnTo>
                    <a:lnTo>
                      <a:pt x="105" y="71"/>
                    </a:lnTo>
                    <a:lnTo>
                      <a:pt x="106" y="71"/>
                    </a:lnTo>
                    <a:lnTo>
                      <a:pt x="107" y="72"/>
                    </a:lnTo>
                    <a:lnTo>
                      <a:pt x="107" y="74"/>
                    </a:lnTo>
                    <a:lnTo>
                      <a:pt x="108" y="75"/>
                    </a:lnTo>
                    <a:lnTo>
                      <a:pt x="110" y="76"/>
                    </a:lnTo>
                    <a:lnTo>
                      <a:pt x="111" y="77"/>
                    </a:lnTo>
                    <a:lnTo>
                      <a:pt x="112" y="77"/>
                    </a:lnTo>
                    <a:lnTo>
                      <a:pt x="114" y="79"/>
                    </a:lnTo>
                    <a:lnTo>
                      <a:pt x="114" y="81"/>
                    </a:lnTo>
                    <a:lnTo>
                      <a:pt x="116" y="88"/>
                    </a:lnTo>
                    <a:lnTo>
                      <a:pt x="117" y="89"/>
                    </a:lnTo>
                    <a:lnTo>
                      <a:pt x="121" y="90"/>
                    </a:lnTo>
                    <a:lnTo>
                      <a:pt x="123" y="90"/>
                    </a:lnTo>
                    <a:lnTo>
                      <a:pt x="124" y="91"/>
                    </a:lnTo>
                    <a:lnTo>
                      <a:pt x="127" y="91"/>
                    </a:lnTo>
                    <a:lnTo>
                      <a:pt x="134" y="98"/>
                    </a:lnTo>
                    <a:lnTo>
                      <a:pt x="137" y="96"/>
                    </a:lnTo>
                    <a:lnTo>
                      <a:pt x="142" y="94"/>
                    </a:lnTo>
                    <a:lnTo>
                      <a:pt x="148" y="92"/>
                    </a:lnTo>
                    <a:lnTo>
                      <a:pt x="151" y="91"/>
                    </a:lnTo>
                    <a:lnTo>
                      <a:pt x="160" y="79"/>
                    </a:lnTo>
                    <a:lnTo>
                      <a:pt x="162" y="77"/>
                    </a:lnTo>
                    <a:lnTo>
                      <a:pt x="163" y="76"/>
                    </a:lnTo>
                    <a:lnTo>
                      <a:pt x="168" y="73"/>
                    </a:lnTo>
                    <a:lnTo>
                      <a:pt x="171" y="70"/>
                    </a:lnTo>
                    <a:lnTo>
                      <a:pt x="179" y="69"/>
                    </a:lnTo>
                    <a:lnTo>
                      <a:pt x="182" y="67"/>
                    </a:lnTo>
                    <a:lnTo>
                      <a:pt x="182" y="70"/>
                    </a:lnTo>
                    <a:lnTo>
                      <a:pt x="182" y="73"/>
                    </a:lnTo>
                    <a:lnTo>
                      <a:pt x="182" y="76"/>
                    </a:lnTo>
                    <a:lnTo>
                      <a:pt x="182" y="80"/>
                    </a:lnTo>
                    <a:lnTo>
                      <a:pt x="181" y="84"/>
                    </a:lnTo>
                    <a:lnTo>
                      <a:pt x="178" y="88"/>
                    </a:lnTo>
                    <a:lnTo>
                      <a:pt x="174" y="92"/>
                    </a:lnTo>
                    <a:lnTo>
                      <a:pt x="172" y="95"/>
                    </a:lnTo>
                    <a:lnTo>
                      <a:pt x="173" y="100"/>
                    </a:lnTo>
                    <a:lnTo>
                      <a:pt x="175" y="102"/>
                    </a:lnTo>
                    <a:lnTo>
                      <a:pt x="176" y="104"/>
                    </a:lnTo>
                    <a:lnTo>
                      <a:pt x="177" y="105"/>
                    </a:lnTo>
                    <a:lnTo>
                      <a:pt x="176" y="107"/>
                    </a:lnTo>
                    <a:lnTo>
                      <a:pt x="177" y="108"/>
                    </a:lnTo>
                    <a:lnTo>
                      <a:pt x="179" y="110"/>
                    </a:lnTo>
                    <a:lnTo>
                      <a:pt x="180" y="110"/>
                    </a:lnTo>
                    <a:lnTo>
                      <a:pt x="181" y="111"/>
                    </a:lnTo>
                    <a:lnTo>
                      <a:pt x="181" y="112"/>
                    </a:lnTo>
                    <a:lnTo>
                      <a:pt x="183" y="114"/>
                    </a:lnTo>
                    <a:lnTo>
                      <a:pt x="183" y="116"/>
                    </a:lnTo>
                    <a:lnTo>
                      <a:pt x="184" y="117"/>
                    </a:lnTo>
                    <a:lnTo>
                      <a:pt x="187" y="116"/>
                    </a:lnTo>
                    <a:lnTo>
                      <a:pt x="190" y="118"/>
                    </a:lnTo>
                    <a:lnTo>
                      <a:pt x="193" y="121"/>
                    </a:lnTo>
                    <a:lnTo>
                      <a:pt x="194" y="123"/>
                    </a:lnTo>
                    <a:lnTo>
                      <a:pt x="194" y="125"/>
                    </a:lnTo>
                    <a:lnTo>
                      <a:pt x="196" y="125"/>
                    </a:lnTo>
                    <a:lnTo>
                      <a:pt x="198" y="124"/>
                    </a:lnTo>
                    <a:lnTo>
                      <a:pt x="198" y="123"/>
                    </a:lnTo>
                    <a:lnTo>
                      <a:pt x="200" y="125"/>
                    </a:lnTo>
                    <a:lnTo>
                      <a:pt x="199" y="126"/>
                    </a:lnTo>
                    <a:lnTo>
                      <a:pt x="200" y="129"/>
                    </a:lnTo>
                    <a:lnTo>
                      <a:pt x="203" y="129"/>
                    </a:lnTo>
                    <a:lnTo>
                      <a:pt x="204" y="129"/>
                    </a:lnTo>
                    <a:lnTo>
                      <a:pt x="204" y="128"/>
                    </a:lnTo>
                    <a:lnTo>
                      <a:pt x="204" y="126"/>
                    </a:lnTo>
                    <a:lnTo>
                      <a:pt x="204" y="126"/>
                    </a:lnTo>
                    <a:lnTo>
                      <a:pt x="206" y="128"/>
                    </a:lnTo>
                    <a:lnTo>
                      <a:pt x="207" y="129"/>
                    </a:lnTo>
                    <a:lnTo>
                      <a:pt x="207" y="131"/>
                    </a:lnTo>
                    <a:lnTo>
                      <a:pt x="207" y="132"/>
                    </a:lnTo>
                    <a:lnTo>
                      <a:pt x="207" y="135"/>
                    </a:lnTo>
                    <a:lnTo>
                      <a:pt x="208" y="134"/>
                    </a:lnTo>
                    <a:lnTo>
                      <a:pt x="209" y="134"/>
                    </a:lnTo>
                    <a:lnTo>
                      <a:pt x="210" y="135"/>
                    </a:lnTo>
                    <a:lnTo>
                      <a:pt x="210" y="136"/>
                    </a:lnTo>
                    <a:lnTo>
                      <a:pt x="211" y="136"/>
                    </a:lnTo>
                    <a:lnTo>
                      <a:pt x="213" y="137"/>
                    </a:lnTo>
                    <a:lnTo>
                      <a:pt x="215" y="139"/>
                    </a:lnTo>
                    <a:lnTo>
                      <a:pt x="217" y="139"/>
                    </a:lnTo>
                    <a:lnTo>
                      <a:pt x="217" y="139"/>
                    </a:lnTo>
                    <a:lnTo>
                      <a:pt x="217" y="141"/>
                    </a:lnTo>
                    <a:lnTo>
                      <a:pt x="220" y="142"/>
                    </a:lnTo>
                    <a:lnTo>
                      <a:pt x="222" y="141"/>
                    </a:lnTo>
                    <a:lnTo>
                      <a:pt x="223" y="139"/>
                    </a:lnTo>
                    <a:lnTo>
                      <a:pt x="224" y="139"/>
                    </a:lnTo>
                    <a:lnTo>
                      <a:pt x="229" y="142"/>
                    </a:lnTo>
                    <a:lnTo>
                      <a:pt x="231" y="145"/>
                    </a:lnTo>
                    <a:lnTo>
                      <a:pt x="232" y="146"/>
                    </a:lnTo>
                    <a:lnTo>
                      <a:pt x="234" y="147"/>
                    </a:lnTo>
                    <a:lnTo>
                      <a:pt x="234" y="149"/>
                    </a:lnTo>
                    <a:lnTo>
                      <a:pt x="234" y="149"/>
                    </a:lnTo>
                    <a:lnTo>
                      <a:pt x="233" y="149"/>
                    </a:lnTo>
                    <a:lnTo>
                      <a:pt x="233" y="150"/>
                    </a:lnTo>
                    <a:lnTo>
                      <a:pt x="232" y="152"/>
                    </a:lnTo>
                    <a:lnTo>
                      <a:pt x="233" y="153"/>
                    </a:lnTo>
                    <a:lnTo>
                      <a:pt x="235" y="156"/>
                    </a:lnTo>
                    <a:lnTo>
                      <a:pt x="236" y="158"/>
                    </a:lnTo>
                    <a:lnTo>
                      <a:pt x="237" y="157"/>
                    </a:lnTo>
                    <a:lnTo>
                      <a:pt x="238" y="156"/>
                    </a:lnTo>
                    <a:lnTo>
                      <a:pt x="241" y="156"/>
                    </a:lnTo>
                    <a:lnTo>
                      <a:pt x="242" y="157"/>
                    </a:lnTo>
                    <a:lnTo>
                      <a:pt x="243" y="159"/>
                    </a:lnTo>
                    <a:lnTo>
                      <a:pt x="245" y="160"/>
                    </a:lnTo>
                    <a:lnTo>
                      <a:pt x="247" y="160"/>
                    </a:lnTo>
                    <a:lnTo>
                      <a:pt x="248" y="161"/>
                    </a:lnTo>
                    <a:lnTo>
                      <a:pt x="250" y="158"/>
                    </a:lnTo>
                    <a:lnTo>
                      <a:pt x="252" y="160"/>
                    </a:lnTo>
                    <a:lnTo>
                      <a:pt x="254" y="160"/>
                    </a:lnTo>
                    <a:lnTo>
                      <a:pt x="255" y="160"/>
                    </a:lnTo>
                    <a:lnTo>
                      <a:pt x="256" y="160"/>
                    </a:lnTo>
                    <a:lnTo>
                      <a:pt x="256" y="161"/>
                    </a:lnTo>
                    <a:lnTo>
                      <a:pt x="258" y="160"/>
                    </a:lnTo>
                    <a:lnTo>
                      <a:pt x="258" y="163"/>
                    </a:lnTo>
                    <a:lnTo>
                      <a:pt x="260" y="163"/>
                    </a:lnTo>
                    <a:lnTo>
                      <a:pt x="262" y="163"/>
                    </a:lnTo>
                    <a:lnTo>
                      <a:pt x="263" y="166"/>
                    </a:lnTo>
                    <a:lnTo>
                      <a:pt x="264" y="166"/>
                    </a:lnTo>
                    <a:lnTo>
                      <a:pt x="266" y="166"/>
                    </a:lnTo>
                    <a:lnTo>
                      <a:pt x="266" y="165"/>
                    </a:lnTo>
                    <a:lnTo>
                      <a:pt x="266" y="165"/>
                    </a:lnTo>
                    <a:lnTo>
                      <a:pt x="267" y="163"/>
                    </a:lnTo>
                    <a:lnTo>
                      <a:pt x="269" y="163"/>
                    </a:lnTo>
                    <a:lnTo>
                      <a:pt x="272" y="163"/>
                    </a:lnTo>
                    <a:lnTo>
                      <a:pt x="273" y="163"/>
                    </a:lnTo>
                    <a:lnTo>
                      <a:pt x="272" y="165"/>
                    </a:lnTo>
                    <a:lnTo>
                      <a:pt x="275" y="165"/>
                    </a:lnTo>
                    <a:lnTo>
                      <a:pt x="274" y="166"/>
                    </a:lnTo>
                    <a:lnTo>
                      <a:pt x="275" y="168"/>
                    </a:lnTo>
                    <a:lnTo>
                      <a:pt x="276" y="167"/>
                    </a:lnTo>
                    <a:lnTo>
                      <a:pt x="279" y="167"/>
                    </a:lnTo>
                    <a:lnTo>
                      <a:pt x="280" y="168"/>
                    </a:lnTo>
                    <a:lnTo>
                      <a:pt x="282" y="166"/>
                    </a:lnTo>
                    <a:lnTo>
                      <a:pt x="285" y="165"/>
                    </a:lnTo>
                    <a:lnTo>
                      <a:pt x="286" y="167"/>
                    </a:lnTo>
                    <a:lnTo>
                      <a:pt x="286" y="167"/>
                    </a:lnTo>
                    <a:lnTo>
                      <a:pt x="290" y="169"/>
                    </a:lnTo>
                    <a:lnTo>
                      <a:pt x="290" y="169"/>
                    </a:lnTo>
                    <a:lnTo>
                      <a:pt x="292" y="167"/>
                    </a:lnTo>
                    <a:lnTo>
                      <a:pt x="295" y="169"/>
                    </a:lnTo>
                    <a:lnTo>
                      <a:pt x="297" y="171"/>
                    </a:lnTo>
                    <a:lnTo>
                      <a:pt x="297" y="170"/>
                    </a:lnTo>
                    <a:lnTo>
                      <a:pt x="298" y="171"/>
                    </a:lnTo>
                    <a:lnTo>
                      <a:pt x="299" y="172"/>
                    </a:lnTo>
                    <a:lnTo>
                      <a:pt x="297" y="174"/>
                    </a:lnTo>
                    <a:lnTo>
                      <a:pt x="298" y="174"/>
                    </a:lnTo>
                    <a:lnTo>
                      <a:pt x="299" y="174"/>
                    </a:lnTo>
                    <a:lnTo>
                      <a:pt x="300" y="175"/>
                    </a:lnTo>
                    <a:lnTo>
                      <a:pt x="300" y="174"/>
                    </a:lnTo>
                    <a:lnTo>
                      <a:pt x="301" y="174"/>
                    </a:lnTo>
                    <a:lnTo>
                      <a:pt x="302" y="174"/>
                    </a:lnTo>
                    <a:lnTo>
                      <a:pt x="303" y="175"/>
                    </a:lnTo>
                    <a:lnTo>
                      <a:pt x="304" y="175"/>
                    </a:lnTo>
                    <a:lnTo>
                      <a:pt x="304" y="176"/>
                    </a:lnTo>
                    <a:lnTo>
                      <a:pt x="305" y="177"/>
                    </a:lnTo>
                    <a:lnTo>
                      <a:pt x="305" y="178"/>
                    </a:lnTo>
                    <a:lnTo>
                      <a:pt x="306" y="178"/>
                    </a:lnTo>
                    <a:lnTo>
                      <a:pt x="307" y="177"/>
                    </a:lnTo>
                    <a:lnTo>
                      <a:pt x="310" y="177"/>
                    </a:lnTo>
                    <a:lnTo>
                      <a:pt x="312" y="178"/>
                    </a:lnTo>
                    <a:lnTo>
                      <a:pt x="314" y="179"/>
                    </a:lnTo>
                    <a:lnTo>
                      <a:pt x="316" y="180"/>
                    </a:lnTo>
                    <a:lnTo>
                      <a:pt x="318" y="181"/>
                    </a:lnTo>
                    <a:lnTo>
                      <a:pt x="321" y="182"/>
                    </a:lnTo>
                    <a:lnTo>
                      <a:pt x="322" y="180"/>
                    </a:lnTo>
                    <a:lnTo>
                      <a:pt x="323" y="180"/>
                    </a:lnTo>
                    <a:lnTo>
                      <a:pt x="324" y="180"/>
                    </a:lnTo>
                    <a:lnTo>
                      <a:pt x="324" y="179"/>
                    </a:lnTo>
                    <a:lnTo>
                      <a:pt x="324" y="179"/>
                    </a:lnTo>
                    <a:lnTo>
                      <a:pt x="325" y="179"/>
                    </a:lnTo>
                    <a:lnTo>
                      <a:pt x="325" y="178"/>
                    </a:lnTo>
                    <a:lnTo>
                      <a:pt x="326" y="178"/>
                    </a:lnTo>
                    <a:lnTo>
                      <a:pt x="326" y="179"/>
                    </a:lnTo>
                    <a:lnTo>
                      <a:pt x="327" y="179"/>
                    </a:lnTo>
                    <a:lnTo>
                      <a:pt x="327" y="180"/>
                    </a:lnTo>
                    <a:lnTo>
                      <a:pt x="327" y="181"/>
                    </a:lnTo>
                    <a:lnTo>
                      <a:pt x="327" y="183"/>
                    </a:lnTo>
                    <a:lnTo>
                      <a:pt x="328" y="184"/>
                    </a:lnTo>
                    <a:lnTo>
                      <a:pt x="328" y="183"/>
                    </a:lnTo>
                    <a:lnTo>
                      <a:pt x="328" y="183"/>
                    </a:lnTo>
                    <a:lnTo>
                      <a:pt x="329" y="184"/>
                    </a:lnTo>
                    <a:lnTo>
                      <a:pt x="329" y="184"/>
                    </a:lnTo>
                    <a:lnTo>
                      <a:pt x="328" y="186"/>
                    </a:lnTo>
                    <a:lnTo>
                      <a:pt x="328" y="187"/>
                    </a:lnTo>
                    <a:lnTo>
                      <a:pt x="329" y="187"/>
                    </a:lnTo>
                    <a:lnTo>
                      <a:pt x="331" y="187"/>
                    </a:lnTo>
                    <a:lnTo>
                      <a:pt x="331" y="188"/>
                    </a:lnTo>
                    <a:lnTo>
                      <a:pt x="331" y="189"/>
                    </a:lnTo>
                    <a:lnTo>
                      <a:pt x="331" y="190"/>
                    </a:lnTo>
                    <a:lnTo>
                      <a:pt x="331" y="191"/>
                    </a:lnTo>
                    <a:lnTo>
                      <a:pt x="331" y="191"/>
                    </a:lnTo>
                    <a:lnTo>
                      <a:pt x="332" y="191"/>
                    </a:lnTo>
                    <a:lnTo>
                      <a:pt x="333" y="191"/>
                    </a:lnTo>
                    <a:lnTo>
                      <a:pt x="334" y="191"/>
                    </a:lnTo>
                    <a:lnTo>
                      <a:pt x="334" y="192"/>
                    </a:lnTo>
                    <a:lnTo>
                      <a:pt x="334" y="193"/>
                    </a:lnTo>
                    <a:lnTo>
                      <a:pt x="334" y="194"/>
                    </a:lnTo>
                    <a:lnTo>
                      <a:pt x="335" y="194"/>
                    </a:lnTo>
                    <a:lnTo>
                      <a:pt x="335" y="195"/>
                    </a:lnTo>
                    <a:lnTo>
                      <a:pt x="335" y="194"/>
                    </a:lnTo>
                    <a:lnTo>
                      <a:pt x="336" y="194"/>
                    </a:lnTo>
                    <a:lnTo>
                      <a:pt x="337" y="194"/>
                    </a:lnTo>
                    <a:lnTo>
                      <a:pt x="338" y="194"/>
                    </a:lnTo>
                    <a:lnTo>
                      <a:pt x="338" y="194"/>
                    </a:lnTo>
                    <a:lnTo>
                      <a:pt x="338" y="195"/>
                    </a:lnTo>
                    <a:lnTo>
                      <a:pt x="339" y="197"/>
                    </a:lnTo>
                    <a:lnTo>
                      <a:pt x="339" y="198"/>
                    </a:lnTo>
                    <a:lnTo>
                      <a:pt x="339" y="198"/>
                    </a:lnTo>
                    <a:lnTo>
                      <a:pt x="339" y="199"/>
                    </a:lnTo>
                    <a:lnTo>
                      <a:pt x="338" y="199"/>
                    </a:lnTo>
                    <a:lnTo>
                      <a:pt x="338" y="201"/>
                    </a:lnTo>
                    <a:lnTo>
                      <a:pt x="338" y="201"/>
                    </a:lnTo>
                    <a:lnTo>
                      <a:pt x="339" y="202"/>
                    </a:lnTo>
                    <a:lnTo>
                      <a:pt x="339" y="203"/>
                    </a:lnTo>
                    <a:lnTo>
                      <a:pt x="340" y="203"/>
                    </a:lnTo>
                    <a:lnTo>
                      <a:pt x="341" y="202"/>
                    </a:lnTo>
                    <a:lnTo>
                      <a:pt x="341" y="201"/>
                    </a:lnTo>
                    <a:lnTo>
                      <a:pt x="341" y="202"/>
                    </a:lnTo>
                    <a:lnTo>
                      <a:pt x="342" y="202"/>
                    </a:lnTo>
                    <a:lnTo>
                      <a:pt x="342" y="201"/>
                    </a:lnTo>
                    <a:lnTo>
                      <a:pt x="343" y="201"/>
                    </a:lnTo>
                    <a:lnTo>
                      <a:pt x="343" y="203"/>
                    </a:lnTo>
                    <a:lnTo>
                      <a:pt x="343" y="204"/>
                    </a:lnTo>
                    <a:lnTo>
                      <a:pt x="344" y="204"/>
                    </a:lnTo>
                    <a:lnTo>
                      <a:pt x="344" y="205"/>
                    </a:lnTo>
                    <a:lnTo>
                      <a:pt x="344" y="206"/>
                    </a:lnTo>
                    <a:lnTo>
                      <a:pt x="343" y="207"/>
                    </a:lnTo>
                    <a:lnTo>
                      <a:pt x="342" y="207"/>
                    </a:lnTo>
                    <a:lnTo>
                      <a:pt x="341" y="207"/>
                    </a:lnTo>
                    <a:lnTo>
                      <a:pt x="341" y="208"/>
                    </a:lnTo>
                    <a:lnTo>
                      <a:pt x="341" y="208"/>
                    </a:lnTo>
                    <a:lnTo>
                      <a:pt x="342" y="208"/>
                    </a:lnTo>
                    <a:lnTo>
                      <a:pt x="343" y="209"/>
                    </a:lnTo>
                    <a:lnTo>
                      <a:pt x="342" y="209"/>
                    </a:lnTo>
                    <a:lnTo>
                      <a:pt x="341" y="209"/>
                    </a:lnTo>
                    <a:lnTo>
                      <a:pt x="341" y="209"/>
                    </a:lnTo>
                    <a:lnTo>
                      <a:pt x="341" y="208"/>
                    </a:lnTo>
                    <a:lnTo>
                      <a:pt x="340" y="208"/>
                    </a:lnTo>
                    <a:lnTo>
                      <a:pt x="339" y="208"/>
                    </a:lnTo>
                    <a:lnTo>
                      <a:pt x="338" y="208"/>
                    </a:lnTo>
                    <a:lnTo>
                      <a:pt x="339" y="209"/>
                    </a:lnTo>
                    <a:lnTo>
                      <a:pt x="340" y="210"/>
                    </a:lnTo>
                    <a:lnTo>
                      <a:pt x="340" y="211"/>
                    </a:lnTo>
                    <a:lnTo>
                      <a:pt x="341" y="211"/>
                    </a:lnTo>
                    <a:lnTo>
                      <a:pt x="341" y="211"/>
                    </a:lnTo>
                    <a:lnTo>
                      <a:pt x="341" y="212"/>
                    </a:lnTo>
                    <a:lnTo>
                      <a:pt x="342" y="211"/>
                    </a:lnTo>
                    <a:lnTo>
                      <a:pt x="343" y="211"/>
                    </a:lnTo>
                    <a:lnTo>
                      <a:pt x="343" y="211"/>
                    </a:lnTo>
                    <a:lnTo>
                      <a:pt x="344" y="211"/>
                    </a:lnTo>
                    <a:lnTo>
                      <a:pt x="345" y="211"/>
                    </a:lnTo>
                    <a:lnTo>
                      <a:pt x="345" y="212"/>
                    </a:lnTo>
                    <a:lnTo>
                      <a:pt x="346" y="212"/>
                    </a:lnTo>
                    <a:lnTo>
                      <a:pt x="347" y="213"/>
                    </a:lnTo>
                    <a:lnTo>
                      <a:pt x="348" y="213"/>
                    </a:lnTo>
                    <a:lnTo>
                      <a:pt x="348" y="213"/>
                    </a:lnTo>
                    <a:lnTo>
                      <a:pt x="349" y="214"/>
                    </a:lnTo>
                    <a:lnTo>
                      <a:pt x="351" y="215"/>
                    </a:lnTo>
                    <a:lnTo>
                      <a:pt x="352" y="215"/>
                    </a:lnTo>
                    <a:lnTo>
                      <a:pt x="353" y="214"/>
                    </a:lnTo>
                    <a:lnTo>
                      <a:pt x="353" y="213"/>
                    </a:lnTo>
                    <a:lnTo>
                      <a:pt x="354" y="212"/>
                    </a:lnTo>
                    <a:lnTo>
                      <a:pt x="355" y="211"/>
                    </a:lnTo>
                    <a:lnTo>
                      <a:pt x="355" y="212"/>
                    </a:lnTo>
                    <a:lnTo>
                      <a:pt x="355" y="213"/>
                    </a:lnTo>
                    <a:lnTo>
                      <a:pt x="354" y="214"/>
                    </a:lnTo>
                    <a:lnTo>
                      <a:pt x="353" y="214"/>
                    </a:lnTo>
                    <a:lnTo>
                      <a:pt x="355" y="215"/>
                    </a:lnTo>
                    <a:lnTo>
                      <a:pt x="356" y="215"/>
                    </a:lnTo>
                    <a:lnTo>
                      <a:pt x="357" y="215"/>
                    </a:lnTo>
                    <a:lnTo>
                      <a:pt x="358" y="215"/>
                    </a:lnTo>
                    <a:lnTo>
                      <a:pt x="358" y="215"/>
                    </a:lnTo>
                    <a:lnTo>
                      <a:pt x="359" y="215"/>
                    </a:lnTo>
                    <a:lnTo>
                      <a:pt x="360" y="216"/>
                    </a:lnTo>
                    <a:lnTo>
                      <a:pt x="360" y="217"/>
                    </a:lnTo>
                    <a:lnTo>
                      <a:pt x="360" y="216"/>
                    </a:lnTo>
                    <a:lnTo>
                      <a:pt x="361" y="217"/>
                    </a:lnTo>
                    <a:lnTo>
                      <a:pt x="362" y="217"/>
                    </a:lnTo>
                    <a:lnTo>
                      <a:pt x="362" y="217"/>
                    </a:lnTo>
                    <a:lnTo>
                      <a:pt x="363" y="217"/>
                    </a:lnTo>
                    <a:lnTo>
                      <a:pt x="363" y="218"/>
                    </a:lnTo>
                    <a:lnTo>
                      <a:pt x="362" y="218"/>
                    </a:lnTo>
                    <a:lnTo>
                      <a:pt x="362" y="218"/>
                    </a:lnTo>
                    <a:lnTo>
                      <a:pt x="362" y="219"/>
                    </a:lnTo>
                    <a:lnTo>
                      <a:pt x="362" y="220"/>
                    </a:lnTo>
                    <a:lnTo>
                      <a:pt x="362" y="221"/>
                    </a:lnTo>
                    <a:lnTo>
                      <a:pt x="362" y="221"/>
                    </a:lnTo>
                    <a:lnTo>
                      <a:pt x="363" y="221"/>
                    </a:lnTo>
                    <a:lnTo>
                      <a:pt x="364" y="222"/>
                    </a:lnTo>
                    <a:lnTo>
                      <a:pt x="365" y="222"/>
                    </a:lnTo>
                    <a:lnTo>
                      <a:pt x="365" y="222"/>
                    </a:lnTo>
                    <a:lnTo>
                      <a:pt x="365" y="223"/>
                    </a:lnTo>
                    <a:lnTo>
                      <a:pt x="365" y="224"/>
                    </a:lnTo>
                    <a:lnTo>
                      <a:pt x="365" y="223"/>
                    </a:lnTo>
                    <a:lnTo>
                      <a:pt x="366" y="223"/>
                    </a:lnTo>
                    <a:lnTo>
                      <a:pt x="366" y="222"/>
                    </a:lnTo>
                    <a:lnTo>
                      <a:pt x="366" y="225"/>
                    </a:lnTo>
                    <a:lnTo>
                      <a:pt x="367" y="226"/>
                    </a:lnTo>
                    <a:lnTo>
                      <a:pt x="369" y="229"/>
                    </a:lnTo>
                    <a:lnTo>
                      <a:pt x="369" y="229"/>
                    </a:lnTo>
                    <a:lnTo>
                      <a:pt x="369" y="230"/>
                    </a:lnTo>
                    <a:lnTo>
                      <a:pt x="369" y="232"/>
                    </a:lnTo>
                    <a:lnTo>
                      <a:pt x="369" y="233"/>
                    </a:lnTo>
                    <a:lnTo>
                      <a:pt x="367" y="234"/>
                    </a:lnTo>
                    <a:lnTo>
                      <a:pt x="364" y="236"/>
                    </a:lnTo>
                    <a:lnTo>
                      <a:pt x="363" y="236"/>
                    </a:lnTo>
                    <a:lnTo>
                      <a:pt x="362" y="235"/>
                    </a:lnTo>
                    <a:lnTo>
                      <a:pt x="361" y="232"/>
                    </a:lnTo>
                    <a:lnTo>
                      <a:pt x="360" y="231"/>
                    </a:lnTo>
                    <a:lnTo>
                      <a:pt x="359" y="230"/>
                    </a:lnTo>
                    <a:lnTo>
                      <a:pt x="358" y="231"/>
                    </a:lnTo>
                    <a:lnTo>
                      <a:pt x="357" y="231"/>
                    </a:lnTo>
                    <a:lnTo>
                      <a:pt x="356" y="230"/>
                    </a:lnTo>
                    <a:lnTo>
                      <a:pt x="355" y="230"/>
                    </a:lnTo>
                    <a:lnTo>
                      <a:pt x="355" y="231"/>
                    </a:lnTo>
                    <a:lnTo>
                      <a:pt x="354" y="232"/>
                    </a:lnTo>
                    <a:lnTo>
                      <a:pt x="353" y="232"/>
                    </a:lnTo>
                    <a:lnTo>
                      <a:pt x="352" y="232"/>
                    </a:lnTo>
                    <a:lnTo>
                      <a:pt x="351" y="231"/>
                    </a:lnTo>
                    <a:lnTo>
                      <a:pt x="350" y="230"/>
                    </a:lnTo>
                    <a:lnTo>
                      <a:pt x="348" y="229"/>
                    </a:lnTo>
                    <a:lnTo>
                      <a:pt x="348" y="229"/>
                    </a:lnTo>
                    <a:lnTo>
                      <a:pt x="348" y="230"/>
                    </a:lnTo>
                    <a:lnTo>
                      <a:pt x="348" y="231"/>
                    </a:lnTo>
                    <a:lnTo>
                      <a:pt x="349" y="232"/>
                    </a:lnTo>
                    <a:lnTo>
                      <a:pt x="349" y="232"/>
                    </a:lnTo>
                    <a:lnTo>
                      <a:pt x="349" y="233"/>
                    </a:lnTo>
                    <a:lnTo>
                      <a:pt x="349" y="234"/>
                    </a:lnTo>
                    <a:lnTo>
                      <a:pt x="349" y="235"/>
                    </a:lnTo>
                    <a:lnTo>
                      <a:pt x="348" y="237"/>
                    </a:lnTo>
                    <a:lnTo>
                      <a:pt x="347" y="238"/>
                    </a:lnTo>
                    <a:lnTo>
                      <a:pt x="346" y="239"/>
                    </a:lnTo>
                    <a:lnTo>
                      <a:pt x="345" y="239"/>
                    </a:lnTo>
                    <a:lnTo>
                      <a:pt x="345" y="240"/>
                    </a:lnTo>
                    <a:lnTo>
                      <a:pt x="344" y="240"/>
                    </a:lnTo>
                    <a:lnTo>
                      <a:pt x="343" y="240"/>
                    </a:lnTo>
                    <a:lnTo>
                      <a:pt x="342" y="241"/>
                    </a:lnTo>
                    <a:lnTo>
                      <a:pt x="341" y="241"/>
                    </a:lnTo>
                    <a:lnTo>
                      <a:pt x="340" y="240"/>
                    </a:lnTo>
                    <a:lnTo>
                      <a:pt x="340" y="239"/>
                    </a:lnTo>
                    <a:lnTo>
                      <a:pt x="339" y="239"/>
                    </a:lnTo>
                    <a:lnTo>
                      <a:pt x="340" y="238"/>
                    </a:lnTo>
                    <a:lnTo>
                      <a:pt x="340" y="237"/>
                    </a:lnTo>
                    <a:lnTo>
                      <a:pt x="341" y="236"/>
                    </a:lnTo>
                    <a:lnTo>
                      <a:pt x="342" y="236"/>
                    </a:lnTo>
                    <a:lnTo>
                      <a:pt x="343" y="236"/>
                    </a:lnTo>
                    <a:lnTo>
                      <a:pt x="342" y="235"/>
                    </a:lnTo>
                    <a:lnTo>
                      <a:pt x="341" y="235"/>
                    </a:lnTo>
                    <a:lnTo>
                      <a:pt x="340" y="232"/>
                    </a:lnTo>
                    <a:lnTo>
                      <a:pt x="339" y="232"/>
                    </a:lnTo>
                    <a:lnTo>
                      <a:pt x="339" y="229"/>
                    </a:lnTo>
                    <a:lnTo>
                      <a:pt x="338" y="229"/>
                    </a:lnTo>
                    <a:lnTo>
                      <a:pt x="338" y="229"/>
                    </a:lnTo>
                    <a:lnTo>
                      <a:pt x="337" y="230"/>
                    </a:lnTo>
                    <a:lnTo>
                      <a:pt x="337" y="231"/>
                    </a:lnTo>
                    <a:lnTo>
                      <a:pt x="336" y="234"/>
                    </a:lnTo>
                    <a:lnTo>
                      <a:pt x="336" y="235"/>
                    </a:lnTo>
                    <a:lnTo>
                      <a:pt x="335" y="236"/>
                    </a:lnTo>
                    <a:lnTo>
                      <a:pt x="334" y="236"/>
                    </a:lnTo>
                    <a:lnTo>
                      <a:pt x="334" y="236"/>
                    </a:lnTo>
                    <a:lnTo>
                      <a:pt x="333" y="236"/>
                    </a:lnTo>
                    <a:lnTo>
                      <a:pt x="332" y="235"/>
                    </a:lnTo>
                    <a:lnTo>
                      <a:pt x="331" y="233"/>
                    </a:lnTo>
                    <a:lnTo>
                      <a:pt x="331" y="232"/>
                    </a:lnTo>
                    <a:lnTo>
                      <a:pt x="330" y="232"/>
                    </a:lnTo>
                    <a:lnTo>
                      <a:pt x="328" y="232"/>
                    </a:lnTo>
                    <a:lnTo>
                      <a:pt x="328" y="231"/>
                    </a:lnTo>
                    <a:lnTo>
                      <a:pt x="326" y="232"/>
                    </a:lnTo>
                    <a:lnTo>
                      <a:pt x="325" y="233"/>
                    </a:lnTo>
                    <a:lnTo>
                      <a:pt x="324" y="234"/>
                    </a:lnTo>
                    <a:lnTo>
                      <a:pt x="324" y="234"/>
                    </a:lnTo>
                    <a:lnTo>
                      <a:pt x="323" y="235"/>
                    </a:lnTo>
                    <a:lnTo>
                      <a:pt x="317" y="232"/>
                    </a:lnTo>
                    <a:lnTo>
                      <a:pt x="317" y="232"/>
                    </a:lnTo>
                    <a:lnTo>
                      <a:pt x="317" y="232"/>
                    </a:lnTo>
                    <a:lnTo>
                      <a:pt x="315" y="232"/>
                    </a:lnTo>
                    <a:lnTo>
                      <a:pt x="314" y="230"/>
                    </a:lnTo>
                    <a:lnTo>
                      <a:pt x="313" y="230"/>
                    </a:lnTo>
                    <a:lnTo>
                      <a:pt x="312" y="229"/>
                    </a:lnTo>
                    <a:lnTo>
                      <a:pt x="311" y="229"/>
                    </a:lnTo>
                    <a:lnTo>
                      <a:pt x="310" y="230"/>
                    </a:lnTo>
                    <a:lnTo>
                      <a:pt x="309" y="229"/>
                    </a:lnTo>
                    <a:lnTo>
                      <a:pt x="308" y="229"/>
                    </a:lnTo>
                    <a:lnTo>
                      <a:pt x="307" y="230"/>
                    </a:lnTo>
                    <a:lnTo>
                      <a:pt x="307" y="230"/>
                    </a:lnTo>
                    <a:lnTo>
                      <a:pt x="306" y="231"/>
                    </a:lnTo>
                    <a:lnTo>
                      <a:pt x="305" y="231"/>
                    </a:lnTo>
                    <a:lnTo>
                      <a:pt x="304" y="232"/>
                    </a:lnTo>
                    <a:lnTo>
                      <a:pt x="303" y="232"/>
                    </a:lnTo>
                    <a:lnTo>
                      <a:pt x="303" y="232"/>
                    </a:lnTo>
                    <a:lnTo>
                      <a:pt x="300" y="231"/>
                    </a:lnTo>
                    <a:lnTo>
                      <a:pt x="300" y="231"/>
                    </a:lnTo>
                    <a:lnTo>
                      <a:pt x="299" y="232"/>
                    </a:lnTo>
                    <a:lnTo>
                      <a:pt x="298" y="232"/>
                    </a:lnTo>
                    <a:lnTo>
                      <a:pt x="297" y="233"/>
                    </a:lnTo>
                    <a:lnTo>
                      <a:pt x="297" y="234"/>
                    </a:lnTo>
                    <a:lnTo>
                      <a:pt x="296" y="234"/>
                    </a:lnTo>
                    <a:lnTo>
                      <a:pt x="295" y="234"/>
                    </a:lnTo>
                    <a:lnTo>
                      <a:pt x="293" y="232"/>
                    </a:lnTo>
                    <a:lnTo>
                      <a:pt x="291" y="232"/>
                    </a:lnTo>
                    <a:lnTo>
                      <a:pt x="290" y="233"/>
                    </a:lnTo>
                    <a:lnTo>
                      <a:pt x="290" y="233"/>
                    </a:lnTo>
                    <a:lnTo>
                      <a:pt x="290" y="234"/>
                    </a:lnTo>
                    <a:lnTo>
                      <a:pt x="290" y="235"/>
                    </a:lnTo>
                    <a:lnTo>
                      <a:pt x="292" y="236"/>
                    </a:lnTo>
                    <a:lnTo>
                      <a:pt x="293" y="236"/>
                    </a:lnTo>
                    <a:lnTo>
                      <a:pt x="294" y="236"/>
                    </a:lnTo>
                    <a:lnTo>
                      <a:pt x="294" y="237"/>
                    </a:lnTo>
                    <a:lnTo>
                      <a:pt x="293" y="239"/>
                    </a:lnTo>
                    <a:lnTo>
                      <a:pt x="293" y="239"/>
                    </a:lnTo>
                    <a:lnTo>
                      <a:pt x="292" y="242"/>
                    </a:lnTo>
                    <a:lnTo>
                      <a:pt x="291" y="242"/>
                    </a:lnTo>
                    <a:lnTo>
                      <a:pt x="290" y="242"/>
                    </a:lnTo>
                    <a:lnTo>
                      <a:pt x="290" y="243"/>
                    </a:lnTo>
                    <a:lnTo>
                      <a:pt x="289" y="243"/>
                    </a:lnTo>
                    <a:lnTo>
                      <a:pt x="288" y="242"/>
                    </a:lnTo>
                    <a:lnTo>
                      <a:pt x="286" y="241"/>
                    </a:lnTo>
                    <a:lnTo>
                      <a:pt x="285" y="239"/>
                    </a:lnTo>
                    <a:lnTo>
                      <a:pt x="284" y="239"/>
                    </a:lnTo>
                    <a:lnTo>
                      <a:pt x="284" y="239"/>
                    </a:lnTo>
                    <a:lnTo>
                      <a:pt x="283" y="238"/>
                    </a:lnTo>
                    <a:lnTo>
                      <a:pt x="283" y="237"/>
                    </a:lnTo>
                    <a:lnTo>
                      <a:pt x="283" y="237"/>
                    </a:lnTo>
                    <a:lnTo>
                      <a:pt x="281" y="236"/>
                    </a:lnTo>
                    <a:lnTo>
                      <a:pt x="280" y="236"/>
                    </a:lnTo>
                    <a:lnTo>
                      <a:pt x="279" y="236"/>
                    </a:lnTo>
                    <a:lnTo>
                      <a:pt x="279" y="236"/>
                    </a:lnTo>
                    <a:lnTo>
                      <a:pt x="276" y="237"/>
                    </a:lnTo>
                    <a:lnTo>
                      <a:pt x="276" y="238"/>
                    </a:lnTo>
                    <a:lnTo>
                      <a:pt x="276" y="239"/>
                    </a:lnTo>
                    <a:lnTo>
                      <a:pt x="275" y="239"/>
                    </a:lnTo>
                    <a:lnTo>
                      <a:pt x="274" y="240"/>
                    </a:lnTo>
                    <a:lnTo>
                      <a:pt x="272" y="242"/>
                    </a:lnTo>
                    <a:lnTo>
                      <a:pt x="272" y="242"/>
                    </a:lnTo>
                    <a:lnTo>
                      <a:pt x="271" y="242"/>
                    </a:lnTo>
                    <a:lnTo>
                      <a:pt x="269" y="242"/>
                    </a:lnTo>
                    <a:lnTo>
                      <a:pt x="268" y="242"/>
                    </a:lnTo>
                    <a:lnTo>
                      <a:pt x="267" y="243"/>
                    </a:lnTo>
                    <a:lnTo>
                      <a:pt x="266" y="244"/>
                    </a:lnTo>
                    <a:lnTo>
                      <a:pt x="267" y="245"/>
                    </a:lnTo>
                    <a:lnTo>
                      <a:pt x="267" y="246"/>
                    </a:lnTo>
                    <a:lnTo>
                      <a:pt x="269" y="246"/>
                    </a:lnTo>
                    <a:lnTo>
                      <a:pt x="269" y="247"/>
                    </a:lnTo>
                    <a:lnTo>
                      <a:pt x="269" y="248"/>
                    </a:lnTo>
                    <a:lnTo>
                      <a:pt x="269" y="249"/>
                    </a:lnTo>
                    <a:lnTo>
                      <a:pt x="269" y="249"/>
                    </a:lnTo>
                    <a:lnTo>
                      <a:pt x="269" y="250"/>
                    </a:lnTo>
                    <a:lnTo>
                      <a:pt x="269" y="250"/>
                    </a:lnTo>
                    <a:lnTo>
                      <a:pt x="268" y="250"/>
                    </a:lnTo>
                    <a:lnTo>
                      <a:pt x="267" y="250"/>
                    </a:lnTo>
                    <a:lnTo>
                      <a:pt x="267" y="249"/>
                    </a:lnTo>
                    <a:lnTo>
                      <a:pt x="266" y="249"/>
                    </a:lnTo>
                    <a:lnTo>
                      <a:pt x="266" y="249"/>
                    </a:lnTo>
                    <a:lnTo>
                      <a:pt x="265" y="250"/>
                    </a:lnTo>
                    <a:lnTo>
                      <a:pt x="263" y="250"/>
                    </a:lnTo>
                    <a:lnTo>
                      <a:pt x="263" y="249"/>
                    </a:lnTo>
                    <a:lnTo>
                      <a:pt x="262" y="249"/>
                    </a:lnTo>
                    <a:lnTo>
                      <a:pt x="262" y="248"/>
                    </a:lnTo>
                    <a:lnTo>
                      <a:pt x="261" y="248"/>
                    </a:lnTo>
                    <a:lnTo>
                      <a:pt x="260" y="247"/>
                    </a:lnTo>
                    <a:lnTo>
                      <a:pt x="259" y="247"/>
                    </a:lnTo>
                    <a:lnTo>
                      <a:pt x="259" y="247"/>
                    </a:lnTo>
                    <a:lnTo>
                      <a:pt x="256" y="247"/>
                    </a:lnTo>
                    <a:lnTo>
                      <a:pt x="255" y="247"/>
                    </a:lnTo>
                    <a:lnTo>
                      <a:pt x="255" y="247"/>
                    </a:lnTo>
                    <a:lnTo>
                      <a:pt x="254" y="247"/>
                    </a:lnTo>
                    <a:lnTo>
                      <a:pt x="253" y="247"/>
                    </a:lnTo>
                    <a:lnTo>
                      <a:pt x="252" y="248"/>
                    </a:lnTo>
                    <a:lnTo>
                      <a:pt x="252" y="248"/>
                    </a:lnTo>
                    <a:lnTo>
                      <a:pt x="251" y="248"/>
                    </a:lnTo>
                    <a:lnTo>
                      <a:pt x="251" y="247"/>
                    </a:lnTo>
                    <a:lnTo>
                      <a:pt x="251" y="246"/>
                    </a:lnTo>
                    <a:lnTo>
                      <a:pt x="250" y="246"/>
                    </a:lnTo>
                    <a:lnTo>
                      <a:pt x="249" y="245"/>
                    </a:lnTo>
                    <a:lnTo>
                      <a:pt x="248" y="244"/>
                    </a:lnTo>
                    <a:lnTo>
                      <a:pt x="247" y="244"/>
                    </a:lnTo>
                    <a:lnTo>
                      <a:pt x="246" y="243"/>
                    </a:lnTo>
                    <a:lnTo>
                      <a:pt x="244" y="242"/>
                    </a:lnTo>
                    <a:lnTo>
                      <a:pt x="243" y="242"/>
                    </a:lnTo>
                    <a:lnTo>
                      <a:pt x="242" y="240"/>
                    </a:lnTo>
                    <a:lnTo>
                      <a:pt x="241" y="240"/>
                    </a:lnTo>
                    <a:lnTo>
                      <a:pt x="241" y="242"/>
                    </a:lnTo>
                    <a:lnTo>
                      <a:pt x="241" y="242"/>
                    </a:lnTo>
                    <a:lnTo>
                      <a:pt x="240" y="243"/>
                    </a:lnTo>
                    <a:lnTo>
                      <a:pt x="240" y="244"/>
                    </a:lnTo>
                    <a:lnTo>
                      <a:pt x="239" y="245"/>
                    </a:lnTo>
                    <a:lnTo>
                      <a:pt x="238" y="246"/>
                    </a:lnTo>
                    <a:lnTo>
                      <a:pt x="238" y="246"/>
                    </a:lnTo>
                    <a:lnTo>
                      <a:pt x="238" y="246"/>
                    </a:lnTo>
                    <a:lnTo>
                      <a:pt x="237" y="247"/>
                    </a:lnTo>
                    <a:lnTo>
                      <a:pt x="236" y="246"/>
                    </a:lnTo>
                    <a:lnTo>
                      <a:pt x="235" y="246"/>
                    </a:lnTo>
                    <a:lnTo>
                      <a:pt x="235" y="244"/>
                    </a:lnTo>
                    <a:lnTo>
                      <a:pt x="234" y="244"/>
                    </a:lnTo>
                    <a:lnTo>
                      <a:pt x="233" y="245"/>
                    </a:lnTo>
                    <a:lnTo>
                      <a:pt x="232" y="245"/>
                    </a:lnTo>
                    <a:lnTo>
                      <a:pt x="232" y="246"/>
                    </a:lnTo>
                    <a:lnTo>
                      <a:pt x="231" y="246"/>
                    </a:lnTo>
                    <a:lnTo>
                      <a:pt x="231" y="247"/>
                    </a:lnTo>
                    <a:lnTo>
                      <a:pt x="231" y="248"/>
                    </a:lnTo>
                    <a:lnTo>
                      <a:pt x="231" y="249"/>
                    </a:lnTo>
                    <a:lnTo>
                      <a:pt x="232" y="251"/>
                    </a:lnTo>
                    <a:lnTo>
                      <a:pt x="232" y="252"/>
                    </a:lnTo>
                    <a:lnTo>
                      <a:pt x="231" y="252"/>
                    </a:lnTo>
                    <a:lnTo>
                      <a:pt x="231" y="252"/>
                    </a:lnTo>
                    <a:lnTo>
                      <a:pt x="230" y="252"/>
                    </a:lnTo>
                    <a:lnTo>
                      <a:pt x="230" y="253"/>
                    </a:lnTo>
                    <a:lnTo>
                      <a:pt x="229" y="253"/>
                    </a:lnTo>
                    <a:lnTo>
                      <a:pt x="228" y="253"/>
                    </a:lnTo>
                    <a:lnTo>
                      <a:pt x="228" y="253"/>
                    </a:lnTo>
                    <a:lnTo>
                      <a:pt x="226" y="253"/>
                    </a:lnTo>
                    <a:lnTo>
                      <a:pt x="224" y="253"/>
                    </a:lnTo>
                    <a:lnTo>
                      <a:pt x="223" y="253"/>
                    </a:lnTo>
                    <a:lnTo>
                      <a:pt x="222" y="253"/>
                    </a:lnTo>
                    <a:lnTo>
                      <a:pt x="222" y="251"/>
                    </a:lnTo>
                    <a:lnTo>
                      <a:pt x="221" y="251"/>
                    </a:lnTo>
                    <a:lnTo>
                      <a:pt x="221" y="251"/>
                    </a:lnTo>
                    <a:lnTo>
                      <a:pt x="220" y="251"/>
                    </a:lnTo>
                    <a:lnTo>
                      <a:pt x="221" y="253"/>
                    </a:lnTo>
                    <a:lnTo>
                      <a:pt x="221" y="254"/>
                    </a:lnTo>
                    <a:lnTo>
                      <a:pt x="220" y="255"/>
                    </a:lnTo>
                    <a:lnTo>
                      <a:pt x="219" y="255"/>
                    </a:lnTo>
                    <a:lnTo>
                      <a:pt x="218" y="255"/>
                    </a:lnTo>
                    <a:lnTo>
                      <a:pt x="218" y="253"/>
                    </a:lnTo>
                    <a:lnTo>
                      <a:pt x="217" y="254"/>
                    </a:lnTo>
                    <a:lnTo>
                      <a:pt x="217" y="255"/>
                    </a:lnTo>
                    <a:lnTo>
                      <a:pt x="216" y="256"/>
                    </a:lnTo>
                    <a:lnTo>
                      <a:pt x="216" y="256"/>
                    </a:lnTo>
                    <a:lnTo>
                      <a:pt x="215" y="257"/>
                    </a:lnTo>
                    <a:lnTo>
                      <a:pt x="214" y="257"/>
                    </a:lnTo>
                    <a:lnTo>
                      <a:pt x="214" y="257"/>
                    </a:lnTo>
                    <a:lnTo>
                      <a:pt x="212" y="256"/>
                    </a:lnTo>
                    <a:lnTo>
                      <a:pt x="212" y="256"/>
                    </a:lnTo>
                    <a:lnTo>
                      <a:pt x="212" y="253"/>
                    </a:lnTo>
                    <a:lnTo>
                      <a:pt x="212" y="253"/>
                    </a:lnTo>
                    <a:lnTo>
                      <a:pt x="212" y="252"/>
                    </a:lnTo>
                    <a:lnTo>
                      <a:pt x="211" y="251"/>
                    </a:lnTo>
                    <a:lnTo>
                      <a:pt x="210" y="251"/>
                    </a:lnTo>
                    <a:lnTo>
                      <a:pt x="210" y="251"/>
                    </a:lnTo>
                    <a:lnTo>
                      <a:pt x="208" y="251"/>
                    </a:lnTo>
                    <a:lnTo>
                      <a:pt x="208" y="252"/>
                    </a:lnTo>
                    <a:lnTo>
                      <a:pt x="209" y="253"/>
                    </a:lnTo>
                    <a:lnTo>
                      <a:pt x="209" y="253"/>
                    </a:lnTo>
                    <a:lnTo>
                      <a:pt x="210" y="254"/>
                    </a:lnTo>
                    <a:lnTo>
                      <a:pt x="209" y="255"/>
                    </a:lnTo>
                    <a:lnTo>
                      <a:pt x="208" y="255"/>
                    </a:lnTo>
                    <a:lnTo>
                      <a:pt x="208" y="256"/>
                    </a:lnTo>
                    <a:lnTo>
                      <a:pt x="208" y="256"/>
                    </a:lnTo>
                    <a:lnTo>
                      <a:pt x="207" y="257"/>
                    </a:lnTo>
                    <a:lnTo>
                      <a:pt x="207" y="258"/>
                    </a:lnTo>
                    <a:lnTo>
                      <a:pt x="207" y="259"/>
                    </a:lnTo>
                    <a:lnTo>
                      <a:pt x="206" y="258"/>
                    </a:lnTo>
                    <a:lnTo>
                      <a:pt x="206" y="256"/>
                    </a:lnTo>
                    <a:lnTo>
                      <a:pt x="205" y="256"/>
                    </a:lnTo>
                    <a:lnTo>
                      <a:pt x="205" y="255"/>
                    </a:lnTo>
                    <a:lnTo>
                      <a:pt x="204" y="254"/>
                    </a:lnTo>
                    <a:lnTo>
                      <a:pt x="204" y="253"/>
                    </a:lnTo>
                    <a:lnTo>
                      <a:pt x="203" y="253"/>
                    </a:lnTo>
                    <a:lnTo>
                      <a:pt x="203" y="253"/>
                    </a:lnTo>
                    <a:lnTo>
                      <a:pt x="204" y="249"/>
                    </a:lnTo>
                    <a:lnTo>
                      <a:pt x="204" y="249"/>
                    </a:lnTo>
                    <a:lnTo>
                      <a:pt x="204" y="248"/>
                    </a:lnTo>
                    <a:lnTo>
                      <a:pt x="204" y="247"/>
                    </a:lnTo>
                    <a:lnTo>
                      <a:pt x="204" y="246"/>
                    </a:lnTo>
                    <a:lnTo>
                      <a:pt x="204" y="246"/>
                    </a:lnTo>
                    <a:lnTo>
                      <a:pt x="203" y="244"/>
                    </a:lnTo>
                    <a:lnTo>
                      <a:pt x="201" y="245"/>
                    </a:lnTo>
                    <a:lnTo>
                      <a:pt x="201" y="246"/>
                    </a:lnTo>
                    <a:lnTo>
                      <a:pt x="202" y="246"/>
                    </a:lnTo>
                    <a:lnTo>
                      <a:pt x="200" y="246"/>
                    </a:lnTo>
                    <a:lnTo>
                      <a:pt x="200" y="246"/>
                    </a:lnTo>
                    <a:lnTo>
                      <a:pt x="200" y="247"/>
                    </a:lnTo>
                    <a:lnTo>
                      <a:pt x="200" y="247"/>
                    </a:lnTo>
                    <a:lnTo>
                      <a:pt x="199" y="247"/>
                    </a:lnTo>
                    <a:lnTo>
                      <a:pt x="198" y="247"/>
                    </a:lnTo>
                    <a:lnTo>
                      <a:pt x="197" y="246"/>
                    </a:lnTo>
                    <a:lnTo>
                      <a:pt x="197" y="246"/>
                    </a:lnTo>
                    <a:lnTo>
                      <a:pt x="196" y="246"/>
                    </a:lnTo>
                    <a:lnTo>
                      <a:pt x="195" y="246"/>
                    </a:lnTo>
                    <a:lnTo>
                      <a:pt x="196" y="247"/>
                    </a:lnTo>
                    <a:lnTo>
                      <a:pt x="195" y="247"/>
                    </a:lnTo>
                    <a:lnTo>
                      <a:pt x="194" y="247"/>
                    </a:lnTo>
                    <a:lnTo>
                      <a:pt x="193" y="246"/>
                    </a:lnTo>
                    <a:lnTo>
                      <a:pt x="192" y="245"/>
                    </a:lnTo>
                    <a:lnTo>
                      <a:pt x="191" y="245"/>
                    </a:lnTo>
                    <a:lnTo>
                      <a:pt x="190" y="245"/>
                    </a:lnTo>
                    <a:lnTo>
                      <a:pt x="189" y="245"/>
                    </a:lnTo>
                    <a:lnTo>
                      <a:pt x="186" y="245"/>
                    </a:lnTo>
                    <a:lnTo>
                      <a:pt x="185" y="245"/>
                    </a:lnTo>
                    <a:lnTo>
                      <a:pt x="184" y="246"/>
                    </a:lnTo>
                    <a:lnTo>
                      <a:pt x="183" y="246"/>
                    </a:lnTo>
                    <a:lnTo>
                      <a:pt x="183" y="248"/>
                    </a:lnTo>
                    <a:lnTo>
                      <a:pt x="183" y="250"/>
                    </a:lnTo>
                    <a:lnTo>
                      <a:pt x="183" y="251"/>
                    </a:lnTo>
                    <a:lnTo>
                      <a:pt x="182" y="251"/>
                    </a:lnTo>
                    <a:lnTo>
                      <a:pt x="181" y="252"/>
                    </a:lnTo>
                    <a:lnTo>
                      <a:pt x="180" y="252"/>
                    </a:lnTo>
                    <a:lnTo>
                      <a:pt x="181" y="251"/>
                    </a:lnTo>
                    <a:lnTo>
                      <a:pt x="180" y="250"/>
                    </a:lnTo>
                    <a:lnTo>
                      <a:pt x="179" y="249"/>
                    </a:lnTo>
                    <a:lnTo>
                      <a:pt x="179" y="250"/>
                    </a:lnTo>
                    <a:lnTo>
                      <a:pt x="179" y="249"/>
                    </a:lnTo>
                    <a:lnTo>
                      <a:pt x="178" y="249"/>
                    </a:lnTo>
                    <a:lnTo>
                      <a:pt x="177" y="249"/>
                    </a:lnTo>
                    <a:lnTo>
                      <a:pt x="176" y="250"/>
                    </a:lnTo>
                    <a:lnTo>
                      <a:pt x="175" y="251"/>
                    </a:lnTo>
                    <a:lnTo>
                      <a:pt x="174" y="251"/>
                    </a:lnTo>
                    <a:lnTo>
                      <a:pt x="173" y="251"/>
                    </a:lnTo>
                    <a:lnTo>
                      <a:pt x="169" y="250"/>
                    </a:lnTo>
                    <a:lnTo>
                      <a:pt x="169" y="249"/>
                    </a:lnTo>
                    <a:lnTo>
                      <a:pt x="170" y="249"/>
                    </a:lnTo>
                    <a:lnTo>
                      <a:pt x="170" y="248"/>
                    </a:lnTo>
                    <a:lnTo>
                      <a:pt x="169" y="247"/>
                    </a:lnTo>
                    <a:lnTo>
                      <a:pt x="169" y="246"/>
                    </a:lnTo>
                    <a:lnTo>
                      <a:pt x="169" y="246"/>
                    </a:lnTo>
                    <a:lnTo>
                      <a:pt x="168" y="245"/>
                    </a:lnTo>
                    <a:lnTo>
                      <a:pt x="167" y="246"/>
                    </a:lnTo>
                    <a:lnTo>
                      <a:pt x="167" y="246"/>
                    </a:lnTo>
                    <a:lnTo>
                      <a:pt x="166" y="247"/>
                    </a:lnTo>
                    <a:lnTo>
                      <a:pt x="166" y="248"/>
                    </a:lnTo>
                    <a:lnTo>
                      <a:pt x="166" y="249"/>
                    </a:lnTo>
                    <a:lnTo>
                      <a:pt x="166" y="250"/>
                    </a:lnTo>
                    <a:lnTo>
                      <a:pt x="166" y="251"/>
                    </a:lnTo>
                    <a:lnTo>
                      <a:pt x="165" y="251"/>
                    </a:lnTo>
                    <a:lnTo>
                      <a:pt x="164" y="251"/>
                    </a:lnTo>
                    <a:lnTo>
                      <a:pt x="163" y="250"/>
                    </a:lnTo>
                    <a:lnTo>
                      <a:pt x="164" y="249"/>
                    </a:lnTo>
                    <a:lnTo>
                      <a:pt x="164" y="249"/>
                    </a:lnTo>
                    <a:lnTo>
                      <a:pt x="164" y="248"/>
                    </a:lnTo>
                    <a:lnTo>
                      <a:pt x="162" y="247"/>
                    </a:lnTo>
                    <a:lnTo>
                      <a:pt x="162" y="246"/>
                    </a:lnTo>
                    <a:lnTo>
                      <a:pt x="163" y="246"/>
                    </a:lnTo>
                    <a:lnTo>
                      <a:pt x="164" y="246"/>
                    </a:lnTo>
                    <a:lnTo>
                      <a:pt x="163" y="245"/>
                    </a:lnTo>
                    <a:lnTo>
                      <a:pt x="163" y="244"/>
                    </a:lnTo>
                    <a:lnTo>
                      <a:pt x="162" y="244"/>
                    </a:lnTo>
                    <a:lnTo>
                      <a:pt x="162" y="243"/>
                    </a:lnTo>
                    <a:lnTo>
                      <a:pt x="161" y="243"/>
                    </a:lnTo>
                    <a:lnTo>
                      <a:pt x="160" y="243"/>
                    </a:lnTo>
                    <a:lnTo>
                      <a:pt x="159" y="244"/>
                    </a:lnTo>
                    <a:lnTo>
                      <a:pt x="157" y="244"/>
                    </a:lnTo>
                    <a:lnTo>
                      <a:pt x="156" y="243"/>
                    </a:lnTo>
                    <a:lnTo>
                      <a:pt x="155" y="242"/>
                    </a:lnTo>
                    <a:lnTo>
                      <a:pt x="155" y="242"/>
                    </a:lnTo>
                    <a:lnTo>
                      <a:pt x="155" y="242"/>
                    </a:lnTo>
                    <a:lnTo>
                      <a:pt x="155" y="242"/>
                    </a:lnTo>
                    <a:lnTo>
                      <a:pt x="154" y="242"/>
                    </a:lnTo>
                    <a:lnTo>
                      <a:pt x="153" y="242"/>
                    </a:lnTo>
                    <a:lnTo>
                      <a:pt x="152" y="242"/>
                    </a:lnTo>
                    <a:lnTo>
                      <a:pt x="152" y="243"/>
                    </a:lnTo>
                    <a:lnTo>
                      <a:pt x="151" y="244"/>
                    </a:lnTo>
                    <a:lnTo>
                      <a:pt x="149" y="246"/>
                    </a:lnTo>
                    <a:lnTo>
                      <a:pt x="148" y="245"/>
                    </a:lnTo>
                    <a:lnTo>
                      <a:pt x="148" y="244"/>
                    </a:lnTo>
                    <a:lnTo>
                      <a:pt x="147" y="243"/>
                    </a:lnTo>
                    <a:lnTo>
                      <a:pt x="146" y="242"/>
                    </a:lnTo>
                    <a:lnTo>
                      <a:pt x="145" y="242"/>
                    </a:lnTo>
                    <a:lnTo>
                      <a:pt x="145" y="242"/>
                    </a:lnTo>
                    <a:lnTo>
                      <a:pt x="144" y="241"/>
                    </a:lnTo>
                    <a:lnTo>
                      <a:pt x="142" y="241"/>
                    </a:lnTo>
                    <a:lnTo>
                      <a:pt x="142" y="241"/>
                    </a:lnTo>
                    <a:lnTo>
                      <a:pt x="141" y="242"/>
                    </a:lnTo>
                    <a:lnTo>
                      <a:pt x="140" y="241"/>
                    </a:lnTo>
                    <a:lnTo>
                      <a:pt x="138" y="241"/>
                    </a:lnTo>
                    <a:lnTo>
                      <a:pt x="138" y="240"/>
                    </a:lnTo>
                    <a:lnTo>
                      <a:pt x="139" y="239"/>
                    </a:lnTo>
                    <a:lnTo>
                      <a:pt x="140" y="238"/>
                    </a:lnTo>
                    <a:lnTo>
                      <a:pt x="138" y="238"/>
                    </a:lnTo>
                    <a:lnTo>
                      <a:pt x="138" y="237"/>
                    </a:lnTo>
                    <a:lnTo>
                      <a:pt x="138" y="236"/>
                    </a:lnTo>
                    <a:lnTo>
                      <a:pt x="138" y="235"/>
                    </a:lnTo>
                    <a:lnTo>
                      <a:pt x="139" y="235"/>
                    </a:lnTo>
                    <a:lnTo>
                      <a:pt x="140" y="234"/>
                    </a:lnTo>
                    <a:lnTo>
                      <a:pt x="141" y="234"/>
                    </a:lnTo>
                    <a:lnTo>
                      <a:pt x="142" y="234"/>
                    </a:lnTo>
                    <a:lnTo>
                      <a:pt x="142" y="233"/>
                    </a:lnTo>
                    <a:lnTo>
                      <a:pt x="142" y="232"/>
                    </a:lnTo>
                    <a:lnTo>
                      <a:pt x="142" y="232"/>
                    </a:lnTo>
                    <a:lnTo>
                      <a:pt x="140" y="232"/>
                    </a:lnTo>
                    <a:lnTo>
                      <a:pt x="138" y="232"/>
                    </a:lnTo>
                    <a:lnTo>
                      <a:pt x="136" y="232"/>
                    </a:lnTo>
                    <a:lnTo>
                      <a:pt x="135" y="232"/>
                    </a:lnTo>
                    <a:lnTo>
                      <a:pt x="135" y="232"/>
                    </a:lnTo>
                    <a:lnTo>
                      <a:pt x="134" y="232"/>
                    </a:lnTo>
                    <a:lnTo>
                      <a:pt x="133" y="232"/>
                    </a:lnTo>
                    <a:lnTo>
                      <a:pt x="132" y="231"/>
                    </a:lnTo>
                    <a:lnTo>
                      <a:pt x="131" y="231"/>
                    </a:lnTo>
                    <a:lnTo>
                      <a:pt x="131" y="230"/>
                    </a:lnTo>
                    <a:lnTo>
                      <a:pt x="131" y="229"/>
                    </a:lnTo>
                    <a:lnTo>
                      <a:pt x="131" y="229"/>
                    </a:lnTo>
                    <a:lnTo>
                      <a:pt x="131" y="228"/>
                    </a:lnTo>
                    <a:lnTo>
                      <a:pt x="130" y="227"/>
                    </a:lnTo>
                    <a:lnTo>
                      <a:pt x="129" y="227"/>
                    </a:lnTo>
                    <a:lnTo>
                      <a:pt x="128" y="229"/>
                    </a:lnTo>
                    <a:lnTo>
                      <a:pt x="127" y="229"/>
                    </a:lnTo>
                    <a:lnTo>
                      <a:pt x="126" y="228"/>
                    </a:lnTo>
                    <a:lnTo>
                      <a:pt x="126" y="227"/>
                    </a:lnTo>
                    <a:lnTo>
                      <a:pt x="126" y="226"/>
                    </a:lnTo>
                    <a:lnTo>
                      <a:pt x="125" y="226"/>
                    </a:lnTo>
                    <a:lnTo>
                      <a:pt x="124" y="227"/>
                    </a:lnTo>
                    <a:lnTo>
                      <a:pt x="124" y="227"/>
                    </a:lnTo>
                    <a:lnTo>
                      <a:pt x="122" y="227"/>
                    </a:lnTo>
                    <a:lnTo>
                      <a:pt x="121" y="227"/>
                    </a:lnTo>
                    <a:lnTo>
                      <a:pt x="121" y="228"/>
                    </a:lnTo>
                    <a:lnTo>
                      <a:pt x="120" y="229"/>
                    </a:lnTo>
                    <a:lnTo>
                      <a:pt x="119" y="230"/>
                    </a:lnTo>
                    <a:lnTo>
                      <a:pt x="118" y="231"/>
                    </a:lnTo>
                    <a:lnTo>
                      <a:pt x="118" y="232"/>
                    </a:lnTo>
                    <a:lnTo>
                      <a:pt x="117" y="232"/>
                    </a:lnTo>
                    <a:lnTo>
                      <a:pt x="116" y="233"/>
                    </a:lnTo>
                    <a:lnTo>
                      <a:pt x="115" y="233"/>
                    </a:lnTo>
                    <a:lnTo>
                      <a:pt x="114" y="233"/>
                    </a:lnTo>
                    <a:lnTo>
                      <a:pt x="113" y="233"/>
                    </a:lnTo>
                    <a:lnTo>
                      <a:pt x="112" y="234"/>
                    </a:lnTo>
                    <a:lnTo>
                      <a:pt x="112" y="235"/>
                    </a:lnTo>
                    <a:lnTo>
                      <a:pt x="114" y="236"/>
                    </a:lnTo>
                    <a:lnTo>
                      <a:pt x="114" y="237"/>
                    </a:lnTo>
                    <a:lnTo>
                      <a:pt x="113" y="239"/>
                    </a:lnTo>
                    <a:lnTo>
                      <a:pt x="112" y="239"/>
                    </a:lnTo>
                    <a:lnTo>
                      <a:pt x="112" y="240"/>
                    </a:lnTo>
                    <a:lnTo>
                      <a:pt x="112" y="241"/>
                    </a:lnTo>
                    <a:lnTo>
                      <a:pt x="113" y="242"/>
                    </a:lnTo>
                    <a:lnTo>
                      <a:pt x="113" y="243"/>
                    </a:lnTo>
                    <a:lnTo>
                      <a:pt x="112" y="244"/>
                    </a:lnTo>
                    <a:lnTo>
                      <a:pt x="112" y="245"/>
                    </a:lnTo>
                    <a:lnTo>
                      <a:pt x="111" y="245"/>
                    </a:lnTo>
                    <a:lnTo>
                      <a:pt x="109" y="245"/>
                    </a:lnTo>
                    <a:lnTo>
                      <a:pt x="108" y="245"/>
                    </a:lnTo>
                    <a:lnTo>
                      <a:pt x="108" y="246"/>
                    </a:lnTo>
                    <a:lnTo>
                      <a:pt x="107" y="246"/>
                    </a:lnTo>
                    <a:lnTo>
                      <a:pt x="107" y="247"/>
                    </a:lnTo>
                    <a:lnTo>
                      <a:pt x="105" y="247"/>
                    </a:lnTo>
                    <a:lnTo>
                      <a:pt x="104" y="246"/>
                    </a:lnTo>
                    <a:lnTo>
                      <a:pt x="104" y="246"/>
                    </a:lnTo>
                    <a:lnTo>
                      <a:pt x="104" y="245"/>
                    </a:lnTo>
                    <a:lnTo>
                      <a:pt x="103" y="246"/>
                    </a:lnTo>
                    <a:lnTo>
                      <a:pt x="102" y="246"/>
                    </a:lnTo>
                    <a:lnTo>
                      <a:pt x="101" y="246"/>
                    </a:lnTo>
                    <a:lnTo>
                      <a:pt x="102" y="245"/>
                    </a:lnTo>
                    <a:lnTo>
                      <a:pt x="102" y="244"/>
                    </a:lnTo>
                    <a:lnTo>
                      <a:pt x="103" y="243"/>
                    </a:lnTo>
                    <a:lnTo>
                      <a:pt x="102" y="242"/>
                    </a:lnTo>
                    <a:lnTo>
                      <a:pt x="101" y="242"/>
                    </a:lnTo>
                    <a:lnTo>
                      <a:pt x="101" y="241"/>
                    </a:lnTo>
                    <a:lnTo>
                      <a:pt x="101" y="240"/>
                    </a:lnTo>
                    <a:lnTo>
                      <a:pt x="100" y="239"/>
                    </a:lnTo>
                    <a:lnTo>
                      <a:pt x="100" y="238"/>
                    </a:lnTo>
                    <a:lnTo>
                      <a:pt x="98" y="237"/>
                    </a:lnTo>
                    <a:lnTo>
                      <a:pt x="98" y="236"/>
                    </a:lnTo>
                    <a:lnTo>
                      <a:pt x="97" y="236"/>
                    </a:lnTo>
                    <a:lnTo>
                      <a:pt x="97" y="236"/>
                    </a:lnTo>
                    <a:lnTo>
                      <a:pt x="96" y="236"/>
                    </a:lnTo>
                    <a:lnTo>
                      <a:pt x="95" y="236"/>
                    </a:lnTo>
                    <a:lnTo>
                      <a:pt x="94" y="236"/>
                    </a:lnTo>
                    <a:lnTo>
                      <a:pt x="92" y="236"/>
                    </a:lnTo>
                    <a:lnTo>
                      <a:pt x="91" y="236"/>
                    </a:lnTo>
                    <a:lnTo>
                      <a:pt x="91" y="235"/>
                    </a:lnTo>
                    <a:lnTo>
                      <a:pt x="90" y="233"/>
                    </a:lnTo>
                    <a:lnTo>
                      <a:pt x="90" y="232"/>
                    </a:lnTo>
                    <a:lnTo>
                      <a:pt x="90" y="232"/>
                    </a:lnTo>
                    <a:lnTo>
                      <a:pt x="90" y="231"/>
                    </a:lnTo>
                    <a:lnTo>
                      <a:pt x="90" y="231"/>
                    </a:lnTo>
                    <a:lnTo>
                      <a:pt x="89" y="232"/>
                    </a:lnTo>
                    <a:lnTo>
                      <a:pt x="88" y="232"/>
                    </a:lnTo>
                    <a:lnTo>
                      <a:pt x="86" y="232"/>
                    </a:lnTo>
                    <a:lnTo>
                      <a:pt x="86" y="232"/>
                    </a:lnTo>
                    <a:lnTo>
                      <a:pt x="86" y="233"/>
                    </a:lnTo>
                    <a:lnTo>
                      <a:pt x="86" y="234"/>
                    </a:lnTo>
                    <a:lnTo>
                      <a:pt x="86" y="235"/>
                    </a:lnTo>
                    <a:lnTo>
                      <a:pt x="86" y="236"/>
                    </a:lnTo>
                    <a:lnTo>
                      <a:pt x="86" y="236"/>
                    </a:lnTo>
                    <a:lnTo>
                      <a:pt x="86" y="237"/>
                    </a:lnTo>
                    <a:lnTo>
                      <a:pt x="86" y="238"/>
                    </a:lnTo>
                    <a:lnTo>
                      <a:pt x="86" y="239"/>
                    </a:lnTo>
                    <a:lnTo>
                      <a:pt x="84" y="239"/>
                    </a:lnTo>
                    <a:lnTo>
                      <a:pt x="83" y="239"/>
                    </a:lnTo>
                    <a:lnTo>
                      <a:pt x="83" y="240"/>
                    </a:lnTo>
                    <a:lnTo>
                      <a:pt x="83" y="240"/>
                    </a:lnTo>
                    <a:lnTo>
                      <a:pt x="80" y="239"/>
                    </a:lnTo>
                    <a:lnTo>
                      <a:pt x="79" y="239"/>
                    </a:lnTo>
                    <a:lnTo>
                      <a:pt x="79" y="239"/>
                    </a:lnTo>
                    <a:lnTo>
                      <a:pt x="79" y="241"/>
                    </a:lnTo>
                    <a:lnTo>
                      <a:pt x="78" y="241"/>
                    </a:lnTo>
                    <a:lnTo>
                      <a:pt x="76" y="243"/>
                    </a:lnTo>
                    <a:lnTo>
                      <a:pt x="75" y="243"/>
                    </a:lnTo>
                    <a:lnTo>
                      <a:pt x="74" y="243"/>
                    </a:lnTo>
                    <a:lnTo>
                      <a:pt x="73" y="242"/>
                    </a:lnTo>
                    <a:lnTo>
                      <a:pt x="73" y="242"/>
                    </a:lnTo>
                    <a:lnTo>
                      <a:pt x="74" y="241"/>
                    </a:lnTo>
                    <a:lnTo>
                      <a:pt x="73" y="240"/>
                    </a:lnTo>
                    <a:lnTo>
                      <a:pt x="73" y="240"/>
                    </a:lnTo>
                    <a:lnTo>
                      <a:pt x="72" y="240"/>
                    </a:lnTo>
                    <a:lnTo>
                      <a:pt x="71" y="240"/>
                    </a:lnTo>
                    <a:lnTo>
                      <a:pt x="69" y="241"/>
                    </a:lnTo>
                    <a:lnTo>
                      <a:pt x="68" y="241"/>
                    </a:lnTo>
                    <a:lnTo>
                      <a:pt x="67" y="240"/>
                    </a:lnTo>
                    <a:lnTo>
                      <a:pt x="66" y="240"/>
                    </a:lnTo>
                    <a:lnTo>
                      <a:pt x="65" y="241"/>
                    </a:lnTo>
                    <a:lnTo>
                      <a:pt x="64" y="242"/>
                    </a:lnTo>
                    <a:lnTo>
                      <a:pt x="62" y="242"/>
                    </a:lnTo>
                    <a:lnTo>
                      <a:pt x="61" y="242"/>
                    </a:lnTo>
                    <a:lnTo>
                      <a:pt x="60" y="242"/>
                    </a:lnTo>
                    <a:lnTo>
                      <a:pt x="59" y="242"/>
                    </a:lnTo>
                    <a:lnTo>
                      <a:pt x="59" y="242"/>
                    </a:lnTo>
                    <a:lnTo>
                      <a:pt x="58" y="241"/>
                    </a:lnTo>
                    <a:lnTo>
                      <a:pt x="57" y="241"/>
                    </a:lnTo>
                    <a:lnTo>
                      <a:pt x="57" y="240"/>
                    </a:lnTo>
                    <a:lnTo>
                      <a:pt x="57" y="239"/>
                    </a:lnTo>
                    <a:lnTo>
                      <a:pt x="56" y="239"/>
                    </a:lnTo>
                    <a:lnTo>
                      <a:pt x="55" y="239"/>
                    </a:lnTo>
                    <a:lnTo>
                      <a:pt x="55" y="239"/>
                    </a:lnTo>
                    <a:lnTo>
                      <a:pt x="55" y="239"/>
                    </a:lnTo>
                    <a:lnTo>
                      <a:pt x="55" y="238"/>
                    </a:lnTo>
                    <a:lnTo>
                      <a:pt x="55" y="237"/>
                    </a:lnTo>
                    <a:lnTo>
                      <a:pt x="54" y="237"/>
                    </a:lnTo>
                    <a:lnTo>
                      <a:pt x="53" y="237"/>
                    </a:lnTo>
                    <a:lnTo>
                      <a:pt x="52" y="237"/>
                    </a:lnTo>
                    <a:lnTo>
                      <a:pt x="52" y="238"/>
                    </a:lnTo>
                    <a:lnTo>
                      <a:pt x="51" y="240"/>
                    </a:lnTo>
                    <a:lnTo>
                      <a:pt x="51" y="241"/>
                    </a:lnTo>
                    <a:lnTo>
                      <a:pt x="50" y="242"/>
                    </a:lnTo>
                    <a:lnTo>
                      <a:pt x="49" y="242"/>
                    </a:lnTo>
                    <a:lnTo>
                      <a:pt x="49" y="244"/>
                    </a:lnTo>
                    <a:lnTo>
                      <a:pt x="48" y="245"/>
                    </a:lnTo>
                    <a:lnTo>
                      <a:pt x="47" y="245"/>
                    </a:lnTo>
                    <a:lnTo>
                      <a:pt x="46" y="245"/>
                    </a:lnTo>
                    <a:lnTo>
                      <a:pt x="45" y="244"/>
                    </a:lnTo>
                    <a:lnTo>
                      <a:pt x="45" y="243"/>
                    </a:lnTo>
                    <a:lnTo>
                      <a:pt x="45" y="242"/>
                    </a:lnTo>
                    <a:lnTo>
                      <a:pt x="44" y="242"/>
                    </a:lnTo>
                    <a:lnTo>
                      <a:pt x="42" y="241"/>
                    </a:lnTo>
                    <a:lnTo>
                      <a:pt x="42" y="242"/>
                    </a:lnTo>
                    <a:lnTo>
                      <a:pt x="42" y="242"/>
                    </a:lnTo>
                    <a:lnTo>
                      <a:pt x="42" y="243"/>
                    </a:lnTo>
                    <a:lnTo>
                      <a:pt x="41" y="243"/>
                    </a:lnTo>
                    <a:lnTo>
                      <a:pt x="40" y="244"/>
                    </a:lnTo>
                    <a:lnTo>
                      <a:pt x="40" y="245"/>
                    </a:lnTo>
                    <a:lnTo>
                      <a:pt x="40" y="246"/>
                    </a:lnTo>
                    <a:lnTo>
                      <a:pt x="41" y="246"/>
                    </a:lnTo>
                    <a:lnTo>
                      <a:pt x="41" y="246"/>
                    </a:lnTo>
                    <a:lnTo>
                      <a:pt x="42" y="246"/>
                    </a:lnTo>
                    <a:lnTo>
                      <a:pt x="43" y="246"/>
                    </a:lnTo>
                    <a:lnTo>
                      <a:pt x="45" y="246"/>
                    </a:lnTo>
                    <a:lnTo>
                      <a:pt x="45" y="247"/>
                    </a:lnTo>
                    <a:lnTo>
                      <a:pt x="44" y="247"/>
                    </a:lnTo>
                    <a:lnTo>
                      <a:pt x="42" y="247"/>
                    </a:lnTo>
                    <a:lnTo>
                      <a:pt x="41" y="248"/>
                    </a:lnTo>
                    <a:lnTo>
                      <a:pt x="41" y="249"/>
                    </a:lnTo>
                    <a:lnTo>
                      <a:pt x="41" y="249"/>
                    </a:lnTo>
                    <a:lnTo>
                      <a:pt x="40" y="249"/>
                    </a:lnTo>
                    <a:lnTo>
                      <a:pt x="38" y="249"/>
                    </a:lnTo>
                    <a:lnTo>
                      <a:pt x="38" y="249"/>
                    </a:lnTo>
                    <a:lnTo>
                      <a:pt x="38" y="249"/>
                    </a:lnTo>
                    <a:lnTo>
                      <a:pt x="36" y="249"/>
                    </a:lnTo>
                    <a:lnTo>
                      <a:pt x="35" y="249"/>
                    </a:lnTo>
                    <a:lnTo>
                      <a:pt x="33" y="249"/>
                    </a:lnTo>
                    <a:lnTo>
                      <a:pt x="32" y="249"/>
                    </a:lnTo>
                    <a:lnTo>
                      <a:pt x="31" y="249"/>
                    </a:lnTo>
                    <a:lnTo>
                      <a:pt x="31" y="248"/>
                    </a:lnTo>
                    <a:lnTo>
                      <a:pt x="31" y="247"/>
                    </a:lnTo>
                    <a:lnTo>
                      <a:pt x="31" y="246"/>
                    </a:lnTo>
                    <a:lnTo>
                      <a:pt x="32" y="244"/>
                    </a:lnTo>
                    <a:lnTo>
                      <a:pt x="32" y="243"/>
                    </a:lnTo>
                    <a:lnTo>
                      <a:pt x="31" y="243"/>
                    </a:lnTo>
                    <a:lnTo>
                      <a:pt x="31" y="242"/>
                    </a:lnTo>
                    <a:lnTo>
                      <a:pt x="30" y="242"/>
                    </a:lnTo>
                    <a:lnTo>
                      <a:pt x="29" y="242"/>
                    </a:lnTo>
                    <a:lnTo>
                      <a:pt x="28" y="240"/>
                    </a:lnTo>
                    <a:lnTo>
                      <a:pt x="27" y="239"/>
                    </a:lnTo>
                    <a:lnTo>
                      <a:pt x="26" y="239"/>
                    </a:lnTo>
                    <a:lnTo>
                      <a:pt x="26" y="238"/>
                    </a:lnTo>
                    <a:lnTo>
                      <a:pt x="27" y="237"/>
                    </a:lnTo>
                    <a:lnTo>
                      <a:pt x="28" y="236"/>
                    </a:lnTo>
                    <a:lnTo>
                      <a:pt x="28" y="236"/>
                    </a:lnTo>
                    <a:lnTo>
                      <a:pt x="30" y="236"/>
                    </a:lnTo>
                    <a:lnTo>
                      <a:pt x="31" y="235"/>
                    </a:lnTo>
                    <a:lnTo>
                      <a:pt x="31" y="234"/>
                    </a:lnTo>
                    <a:lnTo>
                      <a:pt x="32" y="233"/>
                    </a:lnTo>
                    <a:lnTo>
                      <a:pt x="33" y="232"/>
                    </a:lnTo>
                    <a:lnTo>
                      <a:pt x="35" y="232"/>
                    </a:lnTo>
                    <a:lnTo>
                      <a:pt x="35" y="232"/>
                    </a:lnTo>
                    <a:lnTo>
                      <a:pt x="36" y="232"/>
                    </a:lnTo>
                    <a:lnTo>
                      <a:pt x="37" y="231"/>
                    </a:lnTo>
                    <a:lnTo>
                      <a:pt x="37" y="230"/>
                    </a:lnTo>
                    <a:lnTo>
                      <a:pt x="36" y="229"/>
                    </a:lnTo>
                    <a:lnTo>
                      <a:pt x="35" y="229"/>
                    </a:lnTo>
                    <a:lnTo>
                      <a:pt x="35" y="229"/>
                    </a:lnTo>
                    <a:lnTo>
                      <a:pt x="33" y="229"/>
                    </a:lnTo>
                    <a:lnTo>
                      <a:pt x="32" y="229"/>
                    </a:lnTo>
                    <a:lnTo>
                      <a:pt x="31" y="229"/>
                    </a:lnTo>
                    <a:lnTo>
                      <a:pt x="31" y="229"/>
                    </a:lnTo>
                    <a:lnTo>
                      <a:pt x="30" y="229"/>
                    </a:lnTo>
                    <a:lnTo>
                      <a:pt x="30" y="228"/>
                    </a:lnTo>
                    <a:lnTo>
                      <a:pt x="31" y="227"/>
                    </a:lnTo>
                    <a:lnTo>
                      <a:pt x="31" y="226"/>
                    </a:lnTo>
                    <a:lnTo>
                      <a:pt x="31" y="225"/>
                    </a:lnTo>
                    <a:lnTo>
                      <a:pt x="31" y="223"/>
                    </a:lnTo>
                    <a:lnTo>
                      <a:pt x="31" y="222"/>
                    </a:lnTo>
                    <a:lnTo>
                      <a:pt x="31" y="220"/>
                    </a:lnTo>
                    <a:lnTo>
                      <a:pt x="31" y="219"/>
                    </a:lnTo>
                    <a:lnTo>
                      <a:pt x="31" y="218"/>
                    </a:lnTo>
                    <a:lnTo>
                      <a:pt x="31" y="217"/>
                    </a:lnTo>
                    <a:lnTo>
                      <a:pt x="31" y="216"/>
                    </a:lnTo>
                    <a:lnTo>
                      <a:pt x="31" y="215"/>
                    </a:lnTo>
                    <a:lnTo>
                      <a:pt x="30" y="215"/>
                    </a:lnTo>
                    <a:lnTo>
                      <a:pt x="28" y="215"/>
                    </a:lnTo>
                    <a:lnTo>
                      <a:pt x="27" y="217"/>
                    </a:lnTo>
                    <a:lnTo>
                      <a:pt x="24" y="218"/>
                    </a:lnTo>
                    <a:lnTo>
                      <a:pt x="24" y="218"/>
                    </a:lnTo>
                    <a:lnTo>
                      <a:pt x="24" y="218"/>
                    </a:lnTo>
                    <a:lnTo>
                      <a:pt x="22" y="220"/>
                    </a:lnTo>
                    <a:lnTo>
                      <a:pt x="21" y="220"/>
                    </a:lnTo>
                    <a:lnTo>
                      <a:pt x="20" y="221"/>
                    </a:lnTo>
                    <a:lnTo>
                      <a:pt x="18" y="221"/>
                    </a:lnTo>
                    <a:lnTo>
                      <a:pt x="18" y="222"/>
                    </a:lnTo>
                    <a:lnTo>
                      <a:pt x="16" y="221"/>
                    </a:lnTo>
                    <a:lnTo>
                      <a:pt x="15" y="221"/>
                    </a:lnTo>
                    <a:lnTo>
                      <a:pt x="14" y="221"/>
                    </a:lnTo>
                    <a:lnTo>
                      <a:pt x="14" y="221"/>
                    </a:lnTo>
                    <a:lnTo>
                      <a:pt x="13" y="222"/>
                    </a:lnTo>
                    <a:lnTo>
                      <a:pt x="12" y="222"/>
                    </a:lnTo>
                    <a:lnTo>
                      <a:pt x="11" y="222"/>
                    </a:lnTo>
                    <a:lnTo>
                      <a:pt x="11" y="223"/>
                    </a:lnTo>
                    <a:lnTo>
                      <a:pt x="11" y="225"/>
                    </a:lnTo>
                    <a:lnTo>
                      <a:pt x="10" y="225"/>
                    </a:lnTo>
                    <a:lnTo>
                      <a:pt x="10" y="226"/>
                    </a:lnTo>
                    <a:lnTo>
                      <a:pt x="9" y="227"/>
                    </a:lnTo>
                    <a:lnTo>
                      <a:pt x="8" y="227"/>
                    </a:lnTo>
                    <a:lnTo>
                      <a:pt x="7" y="228"/>
                    </a:lnTo>
                    <a:lnTo>
                      <a:pt x="7" y="229"/>
                    </a:lnTo>
                    <a:lnTo>
                      <a:pt x="7" y="229"/>
                    </a:lnTo>
                    <a:lnTo>
                      <a:pt x="6" y="229"/>
                    </a:lnTo>
                    <a:lnTo>
                      <a:pt x="6" y="230"/>
                    </a:lnTo>
                    <a:lnTo>
                      <a:pt x="5" y="230"/>
                    </a:lnTo>
                    <a:lnTo>
                      <a:pt x="4" y="231"/>
                    </a:lnTo>
                    <a:lnTo>
                      <a:pt x="4" y="232"/>
                    </a:lnTo>
                    <a:lnTo>
                      <a:pt x="3" y="232"/>
                    </a:lnTo>
                    <a:lnTo>
                      <a:pt x="1" y="232"/>
                    </a:lnTo>
                    <a:lnTo>
                      <a:pt x="0" y="23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50" name="Freeform 1008">
                <a:extLst>
                  <a:ext uri="{FF2B5EF4-FFF2-40B4-BE49-F238E27FC236}">
                    <a16:creationId xmlns:a16="http://schemas.microsoft.com/office/drawing/2014/main" id="{00BE5915-D0E4-496F-B388-CF0D32054184}"/>
                  </a:ext>
                </a:extLst>
              </p:cNvPr>
              <p:cNvSpPr>
                <a:spLocks/>
              </p:cNvSpPr>
              <p:nvPr/>
            </p:nvSpPr>
            <p:spPr bwMode="auto">
              <a:xfrm>
                <a:off x="5037" y="2341"/>
                <a:ext cx="138" cy="241"/>
              </a:xfrm>
              <a:custGeom>
                <a:avLst/>
                <a:gdLst>
                  <a:gd name="T0" fmla="*/ 110 w 138"/>
                  <a:gd name="T1" fmla="*/ 239 h 241"/>
                  <a:gd name="T2" fmla="*/ 109 w 138"/>
                  <a:gd name="T3" fmla="*/ 232 h 241"/>
                  <a:gd name="T4" fmla="*/ 106 w 138"/>
                  <a:gd name="T5" fmla="*/ 226 h 241"/>
                  <a:gd name="T6" fmla="*/ 102 w 138"/>
                  <a:gd name="T7" fmla="*/ 223 h 241"/>
                  <a:gd name="T8" fmla="*/ 104 w 138"/>
                  <a:gd name="T9" fmla="*/ 218 h 241"/>
                  <a:gd name="T10" fmla="*/ 100 w 138"/>
                  <a:gd name="T11" fmla="*/ 214 h 241"/>
                  <a:gd name="T12" fmla="*/ 98 w 138"/>
                  <a:gd name="T13" fmla="*/ 209 h 241"/>
                  <a:gd name="T14" fmla="*/ 93 w 138"/>
                  <a:gd name="T15" fmla="*/ 210 h 241"/>
                  <a:gd name="T16" fmla="*/ 89 w 138"/>
                  <a:gd name="T17" fmla="*/ 212 h 241"/>
                  <a:gd name="T18" fmla="*/ 85 w 138"/>
                  <a:gd name="T19" fmla="*/ 210 h 241"/>
                  <a:gd name="T20" fmla="*/ 82 w 138"/>
                  <a:gd name="T21" fmla="*/ 207 h 241"/>
                  <a:gd name="T22" fmla="*/ 83 w 138"/>
                  <a:gd name="T23" fmla="*/ 203 h 241"/>
                  <a:gd name="T24" fmla="*/ 84 w 138"/>
                  <a:gd name="T25" fmla="*/ 196 h 241"/>
                  <a:gd name="T26" fmla="*/ 84 w 138"/>
                  <a:gd name="T27" fmla="*/ 192 h 241"/>
                  <a:gd name="T28" fmla="*/ 80 w 138"/>
                  <a:gd name="T29" fmla="*/ 190 h 241"/>
                  <a:gd name="T30" fmla="*/ 75 w 138"/>
                  <a:gd name="T31" fmla="*/ 189 h 241"/>
                  <a:gd name="T32" fmla="*/ 71 w 138"/>
                  <a:gd name="T33" fmla="*/ 188 h 241"/>
                  <a:gd name="T34" fmla="*/ 68 w 138"/>
                  <a:gd name="T35" fmla="*/ 183 h 241"/>
                  <a:gd name="T36" fmla="*/ 62 w 138"/>
                  <a:gd name="T37" fmla="*/ 184 h 241"/>
                  <a:gd name="T38" fmla="*/ 57 w 138"/>
                  <a:gd name="T39" fmla="*/ 180 h 241"/>
                  <a:gd name="T40" fmla="*/ 55 w 138"/>
                  <a:gd name="T41" fmla="*/ 175 h 241"/>
                  <a:gd name="T42" fmla="*/ 51 w 138"/>
                  <a:gd name="T43" fmla="*/ 176 h 241"/>
                  <a:gd name="T44" fmla="*/ 48 w 138"/>
                  <a:gd name="T45" fmla="*/ 172 h 241"/>
                  <a:gd name="T46" fmla="*/ 45 w 138"/>
                  <a:gd name="T47" fmla="*/ 167 h 241"/>
                  <a:gd name="T48" fmla="*/ 40 w 138"/>
                  <a:gd name="T49" fmla="*/ 166 h 241"/>
                  <a:gd name="T50" fmla="*/ 38 w 138"/>
                  <a:gd name="T51" fmla="*/ 162 h 241"/>
                  <a:gd name="T52" fmla="*/ 43 w 138"/>
                  <a:gd name="T53" fmla="*/ 161 h 241"/>
                  <a:gd name="T54" fmla="*/ 45 w 138"/>
                  <a:gd name="T55" fmla="*/ 158 h 241"/>
                  <a:gd name="T56" fmla="*/ 43 w 138"/>
                  <a:gd name="T57" fmla="*/ 154 h 241"/>
                  <a:gd name="T58" fmla="*/ 38 w 138"/>
                  <a:gd name="T59" fmla="*/ 155 h 241"/>
                  <a:gd name="T60" fmla="*/ 40 w 138"/>
                  <a:gd name="T61" fmla="*/ 151 h 241"/>
                  <a:gd name="T62" fmla="*/ 38 w 138"/>
                  <a:gd name="T63" fmla="*/ 147 h 241"/>
                  <a:gd name="T64" fmla="*/ 33 w 138"/>
                  <a:gd name="T65" fmla="*/ 150 h 241"/>
                  <a:gd name="T66" fmla="*/ 30 w 138"/>
                  <a:gd name="T67" fmla="*/ 142 h 241"/>
                  <a:gd name="T68" fmla="*/ 23 w 138"/>
                  <a:gd name="T69" fmla="*/ 140 h 241"/>
                  <a:gd name="T70" fmla="*/ 16 w 138"/>
                  <a:gd name="T71" fmla="*/ 139 h 241"/>
                  <a:gd name="T72" fmla="*/ 14 w 138"/>
                  <a:gd name="T73" fmla="*/ 137 h 241"/>
                  <a:gd name="T74" fmla="*/ 18 w 138"/>
                  <a:gd name="T75" fmla="*/ 133 h 241"/>
                  <a:gd name="T76" fmla="*/ 15 w 138"/>
                  <a:gd name="T77" fmla="*/ 132 h 241"/>
                  <a:gd name="T78" fmla="*/ 17 w 138"/>
                  <a:gd name="T79" fmla="*/ 127 h 241"/>
                  <a:gd name="T80" fmla="*/ 17 w 138"/>
                  <a:gd name="T81" fmla="*/ 122 h 241"/>
                  <a:gd name="T82" fmla="*/ 13 w 138"/>
                  <a:gd name="T83" fmla="*/ 121 h 241"/>
                  <a:gd name="T84" fmla="*/ 6 w 138"/>
                  <a:gd name="T85" fmla="*/ 122 h 241"/>
                  <a:gd name="T86" fmla="*/ 4 w 138"/>
                  <a:gd name="T87" fmla="*/ 120 h 241"/>
                  <a:gd name="T88" fmla="*/ 3 w 138"/>
                  <a:gd name="T89" fmla="*/ 114 h 241"/>
                  <a:gd name="T90" fmla="*/ 1 w 138"/>
                  <a:gd name="T91" fmla="*/ 109 h 241"/>
                  <a:gd name="T92" fmla="*/ 1 w 138"/>
                  <a:gd name="T93" fmla="*/ 100 h 241"/>
                  <a:gd name="T94" fmla="*/ 4 w 138"/>
                  <a:gd name="T95" fmla="*/ 90 h 241"/>
                  <a:gd name="T96" fmla="*/ 6 w 138"/>
                  <a:gd name="T97" fmla="*/ 81 h 241"/>
                  <a:gd name="T98" fmla="*/ 12 w 138"/>
                  <a:gd name="T99" fmla="*/ 57 h 241"/>
                  <a:gd name="T100" fmla="*/ 62 w 138"/>
                  <a:gd name="T101" fmla="*/ 0 h 241"/>
                  <a:gd name="T102" fmla="*/ 71 w 138"/>
                  <a:gd name="T103" fmla="*/ 2 h 241"/>
                  <a:gd name="T104" fmla="*/ 81 w 138"/>
                  <a:gd name="T105" fmla="*/ 7 h 241"/>
                  <a:gd name="T106" fmla="*/ 86 w 138"/>
                  <a:gd name="T107" fmla="*/ 2 h 241"/>
                  <a:gd name="T108" fmla="*/ 91 w 138"/>
                  <a:gd name="T109" fmla="*/ 3 h 241"/>
                  <a:gd name="T110" fmla="*/ 97 w 138"/>
                  <a:gd name="T111" fmla="*/ 5 h 241"/>
                  <a:gd name="T112" fmla="*/ 102 w 138"/>
                  <a:gd name="T113" fmla="*/ 4 h 241"/>
                  <a:gd name="T114" fmla="*/ 103 w 138"/>
                  <a:gd name="T115" fmla="*/ 14 h 241"/>
                  <a:gd name="T116" fmla="*/ 109 w 138"/>
                  <a:gd name="T117" fmla="*/ 15 h 241"/>
                  <a:gd name="T118" fmla="*/ 138 w 138"/>
                  <a:gd name="T119" fmla="*/ 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 h="241">
                    <a:moveTo>
                      <a:pt x="113" y="241"/>
                    </a:moveTo>
                    <a:lnTo>
                      <a:pt x="112" y="241"/>
                    </a:lnTo>
                    <a:lnTo>
                      <a:pt x="111" y="241"/>
                    </a:lnTo>
                    <a:lnTo>
                      <a:pt x="110" y="240"/>
                    </a:lnTo>
                    <a:lnTo>
                      <a:pt x="110" y="239"/>
                    </a:lnTo>
                    <a:lnTo>
                      <a:pt x="110" y="239"/>
                    </a:lnTo>
                    <a:lnTo>
                      <a:pt x="109" y="238"/>
                    </a:lnTo>
                    <a:lnTo>
                      <a:pt x="110" y="238"/>
                    </a:lnTo>
                    <a:lnTo>
                      <a:pt x="110" y="237"/>
                    </a:lnTo>
                    <a:lnTo>
                      <a:pt x="110" y="236"/>
                    </a:lnTo>
                    <a:lnTo>
                      <a:pt x="110" y="233"/>
                    </a:lnTo>
                    <a:lnTo>
                      <a:pt x="109" y="232"/>
                    </a:lnTo>
                    <a:lnTo>
                      <a:pt x="109" y="230"/>
                    </a:lnTo>
                    <a:lnTo>
                      <a:pt x="109" y="229"/>
                    </a:lnTo>
                    <a:lnTo>
                      <a:pt x="108" y="228"/>
                    </a:lnTo>
                    <a:lnTo>
                      <a:pt x="107" y="227"/>
                    </a:lnTo>
                    <a:lnTo>
                      <a:pt x="107" y="227"/>
                    </a:lnTo>
                    <a:lnTo>
                      <a:pt x="106" y="226"/>
                    </a:lnTo>
                    <a:lnTo>
                      <a:pt x="105" y="225"/>
                    </a:lnTo>
                    <a:lnTo>
                      <a:pt x="103" y="226"/>
                    </a:lnTo>
                    <a:lnTo>
                      <a:pt x="103" y="226"/>
                    </a:lnTo>
                    <a:lnTo>
                      <a:pt x="103" y="224"/>
                    </a:lnTo>
                    <a:lnTo>
                      <a:pt x="102" y="224"/>
                    </a:lnTo>
                    <a:lnTo>
                      <a:pt x="102" y="223"/>
                    </a:lnTo>
                    <a:lnTo>
                      <a:pt x="102" y="222"/>
                    </a:lnTo>
                    <a:lnTo>
                      <a:pt x="103" y="220"/>
                    </a:lnTo>
                    <a:lnTo>
                      <a:pt x="103" y="220"/>
                    </a:lnTo>
                    <a:lnTo>
                      <a:pt x="103" y="219"/>
                    </a:lnTo>
                    <a:lnTo>
                      <a:pt x="103" y="218"/>
                    </a:lnTo>
                    <a:lnTo>
                      <a:pt x="104" y="218"/>
                    </a:lnTo>
                    <a:lnTo>
                      <a:pt x="103" y="217"/>
                    </a:lnTo>
                    <a:lnTo>
                      <a:pt x="103" y="217"/>
                    </a:lnTo>
                    <a:lnTo>
                      <a:pt x="103" y="216"/>
                    </a:lnTo>
                    <a:lnTo>
                      <a:pt x="102" y="215"/>
                    </a:lnTo>
                    <a:lnTo>
                      <a:pt x="101" y="214"/>
                    </a:lnTo>
                    <a:lnTo>
                      <a:pt x="100" y="214"/>
                    </a:lnTo>
                    <a:lnTo>
                      <a:pt x="100" y="212"/>
                    </a:lnTo>
                    <a:lnTo>
                      <a:pt x="100" y="210"/>
                    </a:lnTo>
                    <a:lnTo>
                      <a:pt x="100" y="210"/>
                    </a:lnTo>
                    <a:lnTo>
                      <a:pt x="99" y="210"/>
                    </a:lnTo>
                    <a:lnTo>
                      <a:pt x="99" y="209"/>
                    </a:lnTo>
                    <a:lnTo>
                      <a:pt x="98" y="209"/>
                    </a:lnTo>
                    <a:lnTo>
                      <a:pt x="97" y="208"/>
                    </a:lnTo>
                    <a:lnTo>
                      <a:pt x="96" y="208"/>
                    </a:lnTo>
                    <a:lnTo>
                      <a:pt x="95" y="209"/>
                    </a:lnTo>
                    <a:lnTo>
                      <a:pt x="94" y="209"/>
                    </a:lnTo>
                    <a:lnTo>
                      <a:pt x="94" y="210"/>
                    </a:lnTo>
                    <a:lnTo>
                      <a:pt x="93" y="210"/>
                    </a:lnTo>
                    <a:lnTo>
                      <a:pt x="93" y="210"/>
                    </a:lnTo>
                    <a:lnTo>
                      <a:pt x="92" y="211"/>
                    </a:lnTo>
                    <a:lnTo>
                      <a:pt x="92" y="212"/>
                    </a:lnTo>
                    <a:lnTo>
                      <a:pt x="91" y="213"/>
                    </a:lnTo>
                    <a:lnTo>
                      <a:pt x="90" y="212"/>
                    </a:lnTo>
                    <a:lnTo>
                      <a:pt x="89" y="212"/>
                    </a:lnTo>
                    <a:lnTo>
                      <a:pt x="89" y="212"/>
                    </a:lnTo>
                    <a:lnTo>
                      <a:pt x="89" y="211"/>
                    </a:lnTo>
                    <a:lnTo>
                      <a:pt x="87" y="211"/>
                    </a:lnTo>
                    <a:lnTo>
                      <a:pt x="86" y="211"/>
                    </a:lnTo>
                    <a:lnTo>
                      <a:pt x="85" y="211"/>
                    </a:lnTo>
                    <a:lnTo>
                      <a:pt x="85" y="210"/>
                    </a:lnTo>
                    <a:lnTo>
                      <a:pt x="84" y="210"/>
                    </a:lnTo>
                    <a:lnTo>
                      <a:pt x="85" y="209"/>
                    </a:lnTo>
                    <a:lnTo>
                      <a:pt x="85" y="208"/>
                    </a:lnTo>
                    <a:lnTo>
                      <a:pt x="85" y="207"/>
                    </a:lnTo>
                    <a:lnTo>
                      <a:pt x="83" y="207"/>
                    </a:lnTo>
                    <a:lnTo>
                      <a:pt x="82" y="207"/>
                    </a:lnTo>
                    <a:lnTo>
                      <a:pt x="81" y="207"/>
                    </a:lnTo>
                    <a:lnTo>
                      <a:pt x="81" y="206"/>
                    </a:lnTo>
                    <a:lnTo>
                      <a:pt x="81" y="205"/>
                    </a:lnTo>
                    <a:lnTo>
                      <a:pt x="82" y="206"/>
                    </a:lnTo>
                    <a:lnTo>
                      <a:pt x="82" y="206"/>
                    </a:lnTo>
                    <a:lnTo>
                      <a:pt x="83" y="203"/>
                    </a:lnTo>
                    <a:lnTo>
                      <a:pt x="82" y="203"/>
                    </a:lnTo>
                    <a:lnTo>
                      <a:pt x="82" y="201"/>
                    </a:lnTo>
                    <a:lnTo>
                      <a:pt x="83" y="200"/>
                    </a:lnTo>
                    <a:lnTo>
                      <a:pt x="83" y="199"/>
                    </a:lnTo>
                    <a:lnTo>
                      <a:pt x="84" y="198"/>
                    </a:lnTo>
                    <a:lnTo>
                      <a:pt x="84" y="196"/>
                    </a:lnTo>
                    <a:lnTo>
                      <a:pt x="84" y="195"/>
                    </a:lnTo>
                    <a:lnTo>
                      <a:pt x="83" y="195"/>
                    </a:lnTo>
                    <a:lnTo>
                      <a:pt x="83" y="194"/>
                    </a:lnTo>
                    <a:lnTo>
                      <a:pt x="84" y="193"/>
                    </a:lnTo>
                    <a:lnTo>
                      <a:pt x="84" y="193"/>
                    </a:lnTo>
                    <a:lnTo>
                      <a:pt x="84" y="192"/>
                    </a:lnTo>
                    <a:lnTo>
                      <a:pt x="83" y="192"/>
                    </a:lnTo>
                    <a:lnTo>
                      <a:pt x="82" y="192"/>
                    </a:lnTo>
                    <a:lnTo>
                      <a:pt x="82" y="193"/>
                    </a:lnTo>
                    <a:lnTo>
                      <a:pt x="82" y="193"/>
                    </a:lnTo>
                    <a:lnTo>
                      <a:pt x="81" y="192"/>
                    </a:lnTo>
                    <a:lnTo>
                      <a:pt x="80" y="190"/>
                    </a:lnTo>
                    <a:lnTo>
                      <a:pt x="79" y="189"/>
                    </a:lnTo>
                    <a:lnTo>
                      <a:pt x="77" y="189"/>
                    </a:lnTo>
                    <a:lnTo>
                      <a:pt x="77" y="188"/>
                    </a:lnTo>
                    <a:lnTo>
                      <a:pt x="76" y="189"/>
                    </a:lnTo>
                    <a:lnTo>
                      <a:pt x="76" y="189"/>
                    </a:lnTo>
                    <a:lnTo>
                      <a:pt x="75" y="189"/>
                    </a:lnTo>
                    <a:lnTo>
                      <a:pt x="75" y="188"/>
                    </a:lnTo>
                    <a:lnTo>
                      <a:pt x="74" y="188"/>
                    </a:lnTo>
                    <a:lnTo>
                      <a:pt x="73" y="188"/>
                    </a:lnTo>
                    <a:lnTo>
                      <a:pt x="72" y="188"/>
                    </a:lnTo>
                    <a:lnTo>
                      <a:pt x="72" y="189"/>
                    </a:lnTo>
                    <a:lnTo>
                      <a:pt x="71" y="188"/>
                    </a:lnTo>
                    <a:lnTo>
                      <a:pt x="72" y="187"/>
                    </a:lnTo>
                    <a:lnTo>
                      <a:pt x="72" y="186"/>
                    </a:lnTo>
                    <a:lnTo>
                      <a:pt x="72" y="185"/>
                    </a:lnTo>
                    <a:lnTo>
                      <a:pt x="69" y="183"/>
                    </a:lnTo>
                    <a:lnTo>
                      <a:pt x="69" y="183"/>
                    </a:lnTo>
                    <a:lnTo>
                      <a:pt x="68" y="183"/>
                    </a:lnTo>
                    <a:lnTo>
                      <a:pt x="67" y="183"/>
                    </a:lnTo>
                    <a:lnTo>
                      <a:pt x="65" y="183"/>
                    </a:lnTo>
                    <a:lnTo>
                      <a:pt x="64" y="183"/>
                    </a:lnTo>
                    <a:lnTo>
                      <a:pt x="64" y="184"/>
                    </a:lnTo>
                    <a:lnTo>
                      <a:pt x="63" y="185"/>
                    </a:lnTo>
                    <a:lnTo>
                      <a:pt x="62" y="184"/>
                    </a:lnTo>
                    <a:lnTo>
                      <a:pt x="62" y="183"/>
                    </a:lnTo>
                    <a:lnTo>
                      <a:pt x="61" y="183"/>
                    </a:lnTo>
                    <a:lnTo>
                      <a:pt x="61" y="183"/>
                    </a:lnTo>
                    <a:lnTo>
                      <a:pt x="59" y="181"/>
                    </a:lnTo>
                    <a:lnTo>
                      <a:pt x="58" y="180"/>
                    </a:lnTo>
                    <a:lnTo>
                      <a:pt x="57" y="180"/>
                    </a:lnTo>
                    <a:lnTo>
                      <a:pt x="56" y="180"/>
                    </a:lnTo>
                    <a:lnTo>
                      <a:pt x="55" y="179"/>
                    </a:lnTo>
                    <a:lnTo>
                      <a:pt x="56" y="177"/>
                    </a:lnTo>
                    <a:lnTo>
                      <a:pt x="56" y="175"/>
                    </a:lnTo>
                    <a:lnTo>
                      <a:pt x="56" y="174"/>
                    </a:lnTo>
                    <a:lnTo>
                      <a:pt x="55" y="175"/>
                    </a:lnTo>
                    <a:lnTo>
                      <a:pt x="54" y="175"/>
                    </a:lnTo>
                    <a:lnTo>
                      <a:pt x="53" y="175"/>
                    </a:lnTo>
                    <a:lnTo>
                      <a:pt x="52" y="174"/>
                    </a:lnTo>
                    <a:lnTo>
                      <a:pt x="51" y="174"/>
                    </a:lnTo>
                    <a:lnTo>
                      <a:pt x="51" y="175"/>
                    </a:lnTo>
                    <a:lnTo>
                      <a:pt x="51" y="176"/>
                    </a:lnTo>
                    <a:lnTo>
                      <a:pt x="51" y="176"/>
                    </a:lnTo>
                    <a:lnTo>
                      <a:pt x="51" y="175"/>
                    </a:lnTo>
                    <a:lnTo>
                      <a:pt x="50" y="175"/>
                    </a:lnTo>
                    <a:lnTo>
                      <a:pt x="49" y="174"/>
                    </a:lnTo>
                    <a:lnTo>
                      <a:pt x="48" y="172"/>
                    </a:lnTo>
                    <a:lnTo>
                      <a:pt x="48" y="172"/>
                    </a:lnTo>
                    <a:lnTo>
                      <a:pt x="47" y="172"/>
                    </a:lnTo>
                    <a:lnTo>
                      <a:pt x="46" y="172"/>
                    </a:lnTo>
                    <a:lnTo>
                      <a:pt x="46" y="172"/>
                    </a:lnTo>
                    <a:lnTo>
                      <a:pt x="46" y="171"/>
                    </a:lnTo>
                    <a:lnTo>
                      <a:pt x="46" y="170"/>
                    </a:lnTo>
                    <a:lnTo>
                      <a:pt x="45" y="167"/>
                    </a:lnTo>
                    <a:lnTo>
                      <a:pt x="45" y="166"/>
                    </a:lnTo>
                    <a:lnTo>
                      <a:pt x="44" y="167"/>
                    </a:lnTo>
                    <a:lnTo>
                      <a:pt x="43" y="168"/>
                    </a:lnTo>
                    <a:lnTo>
                      <a:pt x="42" y="168"/>
                    </a:lnTo>
                    <a:lnTo>
                      <a:pt x="41" y="167"/>
                    </a:lnTo>
                    <a:lnTo>
                      <a:pt x="40" y="166"/>
                    </a:lnTo>
                    <a:lnTo>
                      <a:pt x="39" y="165"/>
                    </a:lnTo>
                    <a:lnTo>
                      <a:pt x="39" y="165"/>
                    </a:lnTo>
                    <a:lnTo>
                      <a:pt x="38" y="164"/>
                    </a:lnTo>
                    <a:lnTo>
                      <a:pt x="38" y="163"/>
                    </a:lnTo>
                    <a:lnTo>
                      <a:pt x="37" y="163"/>
                    </a:lnTo>
                    <a:lnTo>
                      <a:pt x="38" y="162"/>
                    </a:lnTo>
                    <a:lnTo>
                      <a:pt x="38" y="162"/>
                    </a:lnTo>
                    <a:lnTo>
                      <a:pt x="39" y="162"/>
                    </a:lnTo>
                    <a:lnTo>
                      <a:pt x="40" y="162"/>
                    </a:lnTo>
                    <a:lnTo>
                      <a:pt x="42" y="162"/>
                    </a:lnTo>
                    <a:lnTo>
                      <a:pt x="43" y="162"/>
                    </a:lnTo>
                    <a:lnTo>
                      <a:pt x="43" y="161"/>
                    </a:lnTo>
                    <a:lnTo>
                      <a:pt x="42" y="161"/>
                    </a:lnTo>
                    <a:lnTo>
                      <a:pt x="42" y="160"/>
                    </a:lnTo>
                    <a:lnTo>
                      <a:pt x="43" y="159"/>
                    </a:lnTo>
                    <a:lnTo>
                      <a:pt x="44" y="158"/>
                    </a:lnTo>
                    <a:lnTo>
                      <a:pt x="45" y="158"/>
                    </a:lnTo>
                    <a:lnTo>
                      <a:pt x="45" y="158"/>
                    </a:lnTo>
                    <a:lnTo>
                      <a:pt x="45" y="155"/>
                    </a:lnTo>
                    <a:lnTo>
                      <a:pt x="46" y="155"/>
                    </a:lnTo>
                    <a:lnTo>
                      <a:pt x="45" y="154"/>
                    </a:lnTo>
                    <a:lnTo>
                      <a:pt x="45" y="153"/>
                    </a:lnTo>
                    <a:lnTo>
                      <a:pt x="44" y="154"/>
                    </a:lnTo>
                    <a:lnTo>
                      <a:pt x="43" y="154"/>
                    </a:lnTo>
                    <a:lnTo>
                      <a:pt x="42" y="155"/>
                    </a:lnTo>
                    <a:lnTo>
                      <a:pt x="41" y="154"/>
                    </a:lnTo>
                    <a:lnTo>
                      <a:pt x="40" y="155"/>
                    </a:lnTo>
                    <a:lnTo>
                      <a:pt x="39" y="155"/>
                    </a:lnTo>
                    <a:lnTo>
                      <a:pt x="39" y="155"/>
                    </a:lnTo>
                    <a:lnTo>
                      <a:pt x="38" y="155"/>
                    </a:lnTo>
                    <a:lnTo>
                      <a:pt x="38" y="155"/>
                    </a:lnTo>
                    <a:lnTo>
                      <a:pt x="38" y="154"/>
                    </a:lnTo>
                    <a:lnTo>
                      <a:pt x="38" y="152"/>
                    </a:lnTo>
                    <a:lnTo>
                      <a:pt x="38" y="152"/>
                    </a:lnTo>
                    <a:lnTo>
                      <a:pt x="39" y="152"/>
                    </a:lnTo>
                    <a:lnTo>
                      <a:pt x="40" y="151"/>
                    </a:lnTo>
                    <a:lnTo>
                      <a:pt x="40" y="150"/>
                    </a:lnTo>
                    <a:lnTo>
                      <a:pt x="40" y="149"/>
                    </a:lnTo>
                    <a:lnTo>
                      <a:pt x="39" y="148"/>
                    </a:lnTo>
                    <a:lnTo>
                      <a:pt x="39" y="148"/>
                    </a:lnTo>
                    <a:lnTo>
                      <a:pt x="39" y="147"/>
                    </a:lnTo>
                    <a:lnTo>
                      <a:pt x="38" y="147"/>
                    </a:lnTo>
                    <a:lnTo>
                      <a:pt x="38" y="149"/>
                    </a:lnTo>
                    <a:lnTo>
                      <a:pt x="37" y="150"/>
                    </a:lnTo>
                    <a:lnTo>
                      <a:pt x="35" y="151"/>
                    </a:lnTo>
                    <a:lnTo>
                      <a:pt x="34" y="151"/>
                    </a:lnTo>
                    <a:lnTo>
                      <a:pt x="34" y="151"/>
                    </a:lnTo>
                    <a:lnTo>
                      <a:pt x="33" y="150"/>
                    </a:lnTo>
                    <a:lnTo>
                      <a:pt x="32" y="148"/>
                    </a:lnTo>
                    <a:lnTo>
                      <a:pt x="32" y="147"/>
                    </a:lnTo>
                    <a:lnTo>
                      <a:pt x="31" y="145"/>
                    </a:lnTo>
                    <a:lnTo>
                      <a:pt x="31" y="145"/>
                    </a:lnTo>
                    <a:lnTo>
                      <a:pt x="30" y="143"/>
                    </a:lnTo>
                    <a:lnTo>
                      <a:pt x="30" y="142"/>
                    </a:lnTo>
                    <a:lnTo>
                      <a:pt x="29" y="142"/>
                    </a:lnTo>
                    <a:lnTo>
                      <a:pt x="27" y="142"/>
                    </a:lnTo>
                    <a:lnTo>
                      <a:pt x="27" y="142"/>
                    </a:lnTo>
                    <a:lnTo>
                      <a:pt x="26" y="141"/>
                    </a:lnTo>
                    <a:lnTo>
                      <a:pt x="25" y="141"/>
                    </a:lnTo>
                    <a:lnTo>
                      <a:pt x="23" y="140"/>
                    </a:lnTo>
                    <a:lnTo>
                      <a:pt x="21" y="139"/>
                    </a:lnTo>
                    <a:lnTo>
                      <a:pt x="20" y="139"/>
                    </a:lnTo>
                    <a:lnTo>
                      <a:pt x="19" y="138"/>
                    </a:lnTo>
                    <a:lnTo>
                      <a:pt x="18" y="138"/>
                    </a:lnTo>
                    <a:lnTo>
                      <a:pt x="17" y="138"/>
                    </a:lnTo>
                    <a:lnTo>
                      <a:pt x="16" y="139"/>
                    </a:lnTo>
                    <a:lnTo>
                      <a:pt x="14" y="139"/>
                    </a:lnTo>
                    <a:lnTo>
                      <a:pt x="14" y="139"/>
                    </a:lnTo>
                    <a:lnTo>
                      <a:pt x="13" y="139"/>
                    </a:lnTo>
                    <a:lnTo>
                      <a:pt x="13" y="138"/>
                    </a:lnTo>
                    <a:lnTo>
                      <a:pt x="14" y="138"/>
                    </a:lnTo>
                    <a:lnTo>
                      <a:pt x="14" y="137"/>
                    </a:lnTo>
                    <a:lnTo>
                      <a:pt x="14" y="136"/>
                    </a:lnTo>
                    <a:lnTo>
                      <a:pt x="16" y="136"/>
                    </a:lnTo>
                    <a:lnTo>
                      <a:pt x="17" y="135"/>
                    </a:lnTo>
                    <a:lnTo>
                      <a:pt x="17" y="134"/>
                    </a:lnTo>
                    <a:lnTo>
                      <a:pt x="17" y="134"/>
                    </a:lnTo>
                    <a:lnTo>
                      <a:pt x="18" y="133"/>
                    </a:lnTo>
                    <a:lnTo>
                      <a:pt x="18" y="132"/>
                    </a:lnTo>
                    <a:lnTo>
                      <a:pt x="18" y="131"/>
                    </a:lnTo>
                    <a:lnTo>
                      <a:pt x="17" y="131"/>
                    </a:lnTo>
                    <a:lnTo>
                      <a:pt x="17" y="131"/>
                    </a:lnTo>
                    <a:lnTo>
                      <a:pt x="16" y="131"/>
                    </a:lnTo>
                    <a:lnTo>
                      <a:pt x="15" y="132"/>
                    </a:lnTo>
                    <a:lnTo>
                      <a:pt x="14" y="131"/>
                    </a:lnTo>
                    <a:lnTo>
                      <a:pt x="14" y="131"/>
                    </a:lnTo>
                    <a:lnTo>
                      <a:pt x="14" y="130"/>
                    </a:lnTo>
                    <a:lnTo>
                      <a:pt x="15" y="129"/>
                    </a:lnTo>
                    <a:lnTo>
                      <a:pt x="17" y="128"/>
                    </a:lnTo>
                    <a:lnTo>
                      <a:pt x="17" y="127"/>
                    </a:lnTo>
                    <a:lnTo>
                      <a:pt x="17" y="127"/>
                    </a:lnTo>
                    <a:lnTo>
                      <a:pt x="17" y="126"/>
                    </a:lnTo>
                    <a:lnTo>
                      <a:pt x="17" y="125"/>
                    </a:lnTo>
                    <a:lnTo>
                      <a:pt x="17" y="124"/>
                    </a:lnTo>
                    <a:lnTo>
                      <a:pt x="17" y="123"/>
                    </a:lnTo>
                    <a:lnTo>
                      <a:pt x="17" y="122"/>
                    </a:lnTo>
                    <a:lnTo>
                      <a:pt x="17" y="122"/>
                    </a:lnTo>
                    <a:lnTo>
                      <a:pt x="16" y="121"/>
                    </a:lnTo>
                    <a:lnTo>
                      <a:pt x="14" y="120"/>
                    </a:lnTo>
                    <a:lnTo>
                      <a:pt x="14" y="120"/>
                    </a:lnTo>
                    <a:lnTo>
                      <a:pt x="13" y="120"/>
                    </a:lnTo>
                    <a:lnTo>
                      <a:pt x="13" y="121"/>
                    </a:lnTo>
                    <a:lnTo>
                      <a:pt x="12" y="122"/>
                    </a:lnTo>
                    <a:lnTo>
                      <a:pt x="9" y="123"/>
                    </a:lnTo>
                    <a:lnTo>
                      <a:pt x="8" y="123"/>
                    </a:lnTo>
                    <a:lnTo>
                      <a:pt x="7" y="123"/>
                    </a:lnTo>
                    <a:lnTo>
                      <a:pt x="6" y="123"/>
                    </a:lnTo>
                    <a:lnTo>
                      <a:pt x="6" y="122"/>
                    </a:lnTo>
                    <a:lnTo>
                      <a:pt x="7" y="122"/>
                    </a:lnTo>
                    <a:lnTo>
                      <a:pt x="7" y="121"/>
                    </a:lnTo>
                    <a:lnTo>
                      <a:pt x="6" y="121"/>
                    </a:lnTo>
                    <a:lnTo>
                      <a:pt x="5" y="121"/>
                    </a:lnTo>
                    <a:lnTo>
                      <a:pt x="5" y="120"/>
                    </a:lnTo>
                    <a:lnTo>
                      <a:pt x="4" y="120"/>
                    </a:lnTo>
                    <a:lnTo>
                      <a:pt x="3" y="120"/>
                    </a:lnTo>
                    <a:lnTo>
                      <a:pt x="2" y="118"/>
                    </a:lnTo>
                    <a:lnTo>
                      <a:pt x="1" y="117"/>
                    </a:lnTo>
                    <a:lnTo>
                      <a:pt x="2" y="114"/>
                    </a:lnTo>
                    <a:lnTo>
                      <a:pt x="3" y="114"/>
                    </a:lnTo>
                    <a:lnTo>
                      <a:pt x="3" y="114"/>
                    </a:lnTo>
                    <a:lnTo>
                      <a:pt x="3" y="113"/>
                    </a:lnTo>
                    <a:lnTo>
                      <a:pt x="4" y="110"/>
                    </a:lnTo>
                    <a:lnTo>
                      <a:pt x="4" y="110"/>
                    </a:lnTo>
                    <a:lnTo>
                      <a:pt x="3" y="110"/>
                    </a:lnTo>
                    <a:lnTo>
                      <a:pt x="2" y="110"/>
                    </a:lnTo>
                    <a:lnTo>
                      <a:pt x="1" y="109"/>
                    </a:lnTo>
                    <a:lnTo>
                      <a:pt x="1" y="108"/>
                    </a:lnTo>
                    <a:lnTo>
                      <a:pt x="0" y="107"/>
                    </a:lnTo>
                    <a:lnTo>
                      <a:pt x="0" y="106"/>
                    </a:lnTo>
                    <a:lnTo>
                      <a:pt x="1" y="103"/>
                    </a:lnTo>
                    <a:lnTo>
                      <a:pt x="1" y="102"/>
                    </a:lnTo>
                    <a:lnTo>
                      <a:pt x="1" y="100"/>
                    </a:lnTo>
                    <a:lnTo>
                      <a:pt x="2" y="100"/>
                    </a:lnTo>
                    <a:lnTo>
                      <a:pt x="3" y="98"/>
                    </a:lnTo>
                    <a:lnTo>
                      <a:pt x="3" y="97"/>
                    </a:lnTo>
                    <a:lnTo>
                      <a:pt x="3" y="96"/>
                    </a:lnTo>
                    <a:lnTo>
                      <a:pt x="4" y="95"/>
                    </a:lnTo>
                    <a:lnTo>
                      <a:pt x="4" y="90"/>
                    </a:lnTo>
                    <a:lnTo>
                      <a:pt x="5" y="88"/>
                    </a:lnTo>
                    <a:lnTo>
                      <a:pt x="5" y="87"/>
                    </a:lnTo>
                    <a:lnTo>
                      <a:pt x="5" y="86"/>
                    </a:lnTo>
                    <a:lnTo>
                      <a:pt x="6" y="84"/>
                    </a:lnTo>
                    <a:lnTo>
                      <a:pt x="6" y="83"/>
                    </a:lnTo>
                    <a:lnTo>
                      <a:pt x="6" y="81"/>
                    </a:lnTo>
                    <a:lnTo>
                      <a:pt x="6" y="76"/>
                    </a:lnTo>
                    <a:lnTo>
                      <a:pt x="6" y="74"/>
                    </a:lnTo>
                    <a:lnTo>
                      <a:pt x="6" y="72"/>
                    </a:lnTo>
                    <a:lnTo>
                      <a:pt x="5" y="70"/>
                    </a:lnTo>
                    <a:lnTo>
                      <a:pt x="7" y="63"/>
                    </a:lnTo>
                    <a:lnTo>
                      <a:pt x="12" y="57"/>
                    </a:lnTo>
                    <a:lnTo>
                      <a:pt x="58" y="2"/>
                    </a:lnTo>
                    <a:lnTo>
                      <a:pt x="58" y="1"/>
                    </a:lnTo>
                    <a:lnTo>
                      <a:pt x="59" y="1"/>
                    </a:lnTo>
                    <a:lnTo>
                      <a:pt x="60" y="1"/>
                    </a:lnTo>
                    <a:lnTo>
                      <a:pt x="62" y="1"/>
                    </a:lnTo>
                    <a:lnTo>
                      <a:pt x="62" y="0"/>
                    </a:lnTo>
                    <a:lnTo>
                      <a:pt x="62" y="0"/>
                    </a:lnTo>
                    <a:lnTo>
                      <a:pt x="64" y="0"/>
                    </a:lnTo>
                    <a:lnTo>
                      <a:pt x="65" y="0"/>
                    </a:lnTo>
                    <a:lnTo>
                      <a:pt x="65" y="0"/>
                    </a:lnTo>
                    <a:lnTo>
                      <a:pt x="66" y="1"/>
                    </a:lnTo>
                    <a:lnTo>
                      <a:pt x="71" y="2"/>
                    </a:lnTo>
                    <a:lnTo>
                      <a:pt x="74" y="4"/>
                    </a:lnTo>
                    <a:lnTo>
                      <a:pt x="76" y="4"/>
                    </a:lnTo>
                    <a:lnTo>
                      <a:pt x="79" y="7"/>
                    </a:lnTo>
                    <a:lnTo>
                      <a:pt x="79" y="7"/>
                    </a:lnTo>
                    <a:lnTo>
                      <a:pt x="80" y="7"/>
                    </a:lnTo>
                    <a:lnTo>
                      <a:pt x="81" y="7"/>
                    </a:lnTo>
                    <a:lnTo>
                      <a:pt x="82" y="7"/>
                    </a:lnTo>
                    <a:lnTo>
                      <a:pt x="82" y="7"/>
                    </a:lnTo>
                    <a:lnTo>
                      <a:pt x="83" y="5"/>
                    </a:lnTo>
                    <a:lnTo>
                      <a:pt x="84" y="4"/>
                    </a:lnTo>
                    <a:lnTo>
                      <a:pt x="84" y="3"/>
                    </a:lnTo>
                    <a:lnTo>
                      <a:pt x="86" y="2"/>
                    </a:lnTo>
                    <a:lnTo>
                      <a:pt x="87" y="2"/>
                    </a:lnTo>
                    <a:lnTo>
                      <a:pt x="88" y="1"/>
                    </a:lnTo>
                    <a:lnTo>
                      <a:pt x="89" y="1"/>
                    </a:lnTo>
                    <a:lnTo>
                      <a:pt x="89" y="2"/>
                    </a:lnTo>
                    <a:lnTo>
                      <a:pt x="90" y="3"/>
                    </a:lnTo>
                    <a:lnTo>
                      <a:pt x="91" y="3"/>
                    </a:lnTo>
                    <a:lnTo>
                      <a:pt x="93" y="4"/>
                    </a:lnTo>
                    <a:lnTo>
                      <a:pt x="93" y="4"/>
                    </a:lnTo>
                    <a:lnTo>
                      <a:pt x="94" y="4"/>
                    </a:lnTo>
                    <a:lnTo>
                      <a:pt x="95" y="5"/>
                    </a:lnTo>
                    <a:lnTo>
                      <a:pt x="96" y="6"/>
                    </a:lnTo>
                    <a:lnTo>
                      <a:pt x="97" y="5"/>
                    </a:lnTo>
                    <a:lnTo>
                      <a:pt x="97" y="4"/>
                    </a:lnTo>
                    <a:lnTo>
                      <a:pt x="98" y="3"/>
                    </a:lnTo>
                    <a:lnTo>
                      <a:pt x="100" y="3"/>
                    </a:lnTo>
                    <a:lnTo>
                      <a:pt x="100" y="3"/>
                    </a:lnTo>
                    <a:lnTo>
                      <a:pt x="101" y="3"/>
                    </a:lnTo>
                    <a:lnTo>
                      <a:pt x="102" y="4"/>
                    </a:lnTo>
                    <a:lnTo>
                      <a:pt x="103" y="4"/>
                    </a:lnTo>
                    <a:lnTo>
                      <a:pt x="104" y="6"/>
                    </a:lnTo>
                    <a:lnTo>
                      <a:pt x="104" y="7"/>
                    </a:lnTo>
                    <a:lnTo>
                      <a:pt x="103" y="8"/>
                    </a:lnTo>
                    <a:lnTo>
                      <a:pt x="103" y="10"/>
                    </a:lnTo>
                    <a:lnTo>
                      <a:pt x="103" y="14"/>
                    </a:lnTo>
                    <a:lnTo>
                      <a:pt x="104" y="14"/>
                    </a:lnTo>
                    <a:lnTo>
                      <a:pt x="105" y="14"/>
                    </a:lnTo>
                    <a:lnTo>
                      <a:pt x="106" y="14"/>
                    </a:lnTo>
                    <a:lnTo>
                      <a:pt x="107" y="14"/>
                    </a:lnTo>
                    <a:lnTo>
                      <a:pt x="108" y="15"/>
                    </a:lnTo>
                    <a:lnTo>
                      <a:pt x="109" y="15"/>
                    </a:lnTo>
                    <a:lnTo>
                      <a:pt x="110" y="17"/>
                    </a:lnTo>
                    <a:lnTo>
                      <a:pt x="110" y="17"/>
                    </a:lnTo>
                    <a:lnTo>
                      <a:pt x="110" y="18"/>
                    </a:lnTo>
                    <a:lnTo>
                      <a:pt x="135" y="10"/>
                    </a:lnTo>
                    <a:lnTo>
                      <a:pt x="136" y="10"/>
                    </a:lnTo>
                    <a:lnTo>
                      <a:pt x="138" y="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51" name="Freeform 1009">
                <a:extLst>
                  <a:ext uri="{FF2B5EF4-FFF2-40B4-BE49-F238E27FC236}">
                    <a16:creationId xmlns:a16="http://schemas.microsoft.com/office/drawing/2014/main" id="{55CC8D8C-4B07-45AB-B906-E45DE7DD2C9D}"/>
                  </a:ext>
                </a:extLst>
              </p:cNvPr>
              <p:cNvSpPr>
                <a:spLocks/>
              </p:cNvSpPr>
              <p:nvPr/>
            </p:nvSpPr>
            <p:spPr bwMode="auto">
              <a:xfrm>
                <a:off x="5771" y="2069"/>
                <a:ext cx="529" cy="460"/>
              </a:xfrm>
              <a:custGeom>
                <a:avLst/>
                <a:gdLst>
                  <a:gd name="T0" fmla="*/ 121 w 529"/>
                  <a:gd name="T1" fmla="*/ 57 h 460"/>
                  <a:gd name="T2" fmla="*/ 187 w 529"/>
                  <a:gd name="T3" fmla="*/ 113 h 460"/>
                  <a:gd name="T4" fmla="*/ 205 w 529"/>
                  <a:gd name="T5" fmla="*/ 127 h 460"/>
                  <a:gd name="T6" fmla="*/ 221 w 529"/>
                  <a:gd name="T7" fmla="*/ 141 h 460"/>
                  <a:gd name="T8" fmla="*/ 236 w 529"/>
                  <a:gd name="T9" fmla="*/ 151 h 460"/>
                  <a:gd name="T10" fmla="*/ 256 w 529"/>
                  <a:gd name="T11" fmla="*/ 169 h 460"/>
                  <a:gd name="T12" fmla="*/ 271 w 529"/>
                  <a:gd name="T13" fmla="*/ 183 h 460"/>
                  <a:gd name="T14" fmla="*/ 282 w 529"/>
                  <a:gd name="T15" fmla="*/ 189 h 460"/>
                  <a:gd name="T16" fmla="*/ 295 w 529"/>
                  <a:gd name="T17" fmla="*/ 202 h 460"/>
                  <a:gd name="T18" fmla="*/ 299 w 529"/>
                  <a:gd name="T19" fmla="*/ 213 h 460"/>
                  <a:gd name="T20" fmla="*/ 310 w 529"/>
                  <a:gd name="T21" fmla="*/ 223 h 460"/>
                  <a:gd name="T22" fmla="*/ 315 w 529"/>
                  <a:gd name="T23" fmla="*/ 235 h 460"/>
                  <a:gd name="T24" fmla="*/ 322 w 529"/>
                  <a:gd name="T25" fmla="*/ 245 h 460"/>
                  <a:gd name="T26" fmla="*/ 329 w 529"/>
                  <a:gd name="T27" fmla="*/ 255 h 460"/>
                  <a:gd name="T28" fmla="*/ 337 w 529"/>
                  <a:gd name="T29" fmla="*/ 268 h 460"/>
                  <a:gd name="T30" fmla="*/ 344 w 529"/>
                  <a:gd name="T31" fmla="*/ 278 h 460"/>
                  <a:gd name="T32" fmla="*/ 351 w 529"/>
                  <a:gd name="T33" fmla="*/ 286 h 460"/>
                  <a:gd name="T34" fmla="*/ 360 w 529"/>
                  <a:gd name="T35" fmla="*/ 293 h 460"/>
                  <a:gd name="T36" fmla="*/ 371 w 529"/>
                  <a:gd name="T37" fmla="*/ 299 h 460"/>
                  <a:gd name="T38" fmla="*/ 383 w 529"/>
                  <a:gd name="T39" fmla="*/ 303 h 460"/>
                  <a:gd name="T40" fmla="*/ 392 w 529"/>
                  <a:gd name="T41" fmla="*/ 314 h 460"/>
                  <a:gd name="T42" fmla="*/ 402 w 529"/>
                  <a:gd name="T43" fmla="*/ 327 h 460"/>
                  <a:gd name="T44" fmla="*/ 414 w 529"/>
                  <a:gd name="T45" fmla="*/ 334 h 460"/>
                  <a:gd name="T46" fmla="*/ 430 w 529"/>
                  <a:gd name="T47" fmla="*/ 337 h 460"/>
                  <a:gd name="T48" fmla="*/ 444 w 529"/>
                  <a:gd name="T49" fmla="*/ 348 h 460"/>
                  <a:gd name="T50" fmla="*/ 455 w 529"/>
                  <a:gd name="T51" fmla="*/ 355 h 460"/>
                  <a:gd name="T52" fmla="*/ 467 w 529"/>
                  <a:gd name="T53" fmla="*/ 363 h 460"/>
                  <a:gd name="T54" fmla="*/ 479 w 529"/>
                  <a:gd name="T55" fmla="*/ 376 h 460"/>
                  <a:gd name="T56" fmla="*/ 520 w 529"/>
                  <a:gd name="T57" fmla="*/ 387 h 460"/>
                  <a:gd name="T58" fmla="*/ 476 w 529"/>
                  <a:gd name="T59" fmla="*/ 448 h 460"/>
                  <a:gd name="T60" fmla="*/ 447 w 529"/>
                  <a:gd name="T61" fmla="*/ 406 h 460"/>
                  <a:gd name="T62" fmla="*/ 402 w 529"/>
                  <a:gd name="T63" fmla="*/ 406 h 460"/>
                  <a:gd name="T64" fmla="*/ 368 w 529"/>
                  <a:gd name="T65" fmla="*/ 421 h 460"/>
                  <a:gd name="T66" fmla="*/ 340 w 529"/>
                  <a:gd name="T67" fmla="*/ 427 h 460"/>
                  <a:gd name="T68" fmla="*/ 317 w 529"/>
                  <a:gd name="T69" fmla="*/ 435 h 460"/>
                  <a:gd name="T70" fmla="*/ 288 w 529"/>
                  <a:gd name="T71" fmla="*/ 434 h 460"/>
                  <a:gd name="T72" fmla="*/ 263 w 529"/>
                  <a:gd name="T73" fmla="*/ 444 h 460"/>
                  <a:gd name="T74" fmla="*/ 240 w 529"/>
                  <a:gd name="T75" fmla="*/ 441 h 460"/>
                  <a:gd name="T76" fmla="*/ 217 w 529"/>
                  <a:gd name="T77" fmla="*/ 427 h 460"/>
                  <a:gd name="T78" fmla="*/ 193 w 529"/>
                  <a:gd name="T79" fmla="*/ 418 h 460"/>
                  <a:gd name="T80" fmla="*/ 167 w 529"/>
                  <a:gd name="T81" fmla="*/ 413 h 460"/>
                  <a:gd name="T82" fmla="*/ 142 w 529"/>
                  <a:gd name="T83" fmla="*/ 410 h 460"/>
                  <a:gd name="T84" fmla="*/ 124 w 529"/>
                  <a:gd name="T85" fmla="*/ 392 h 460"/>
                  <a:gd name="T86" fmla="*/ 120 w 529"/>
                  <a:gd name="T87" fmla="*/ 366 h 460"/>
                  <a:gd name="T88" fmla="*/ 113 w 529"/>
                  <a:gd name="T89" fmla="*/ 344 h 460"/>
                  <a:gd name="T90" fmla="*/ 103 w 529"/>
                  <a:gd name="T91" fmla="*/ 328 h 460"/>
                  <a:gd name="T92" fmla="*/ 102 w 529"/>
                  <a:gd name="T93" fmla="*/ 305 h 460"/>
                  <a:gd name="T94" fmla="*/ 89 w 529"/>
                  <a:gd name="T95" fmla="*/ 285 h 460"/>
                  <a:gd name="T96" fmla="*/ 77 w 529"/>
                  <a:gd name="T97" fmla="*/ 261 h 460"/>
                  <a:gd name="T98" fmla="*/ 71 w 529"/>
                  <a:gd name="T99" fmla="*/ 238 h 460"/>
                  <a:gd name="T100" fmla="*/ 68 w 529"/>
                  <a:gd name="T101" fmla="*/ 213 h 460"/>
                  <a:gd name="T102" fmla="*/ 65 w 529"/>
                  <a:gd name="T103" fmla="*/ 192 h 460"/>
                  <a:gd name="T104" fmla="*/ 47 w 529"/>
                  <a:gd name="T105" fmla="*/ 173 h 460"/>
                  <a:gd name="T106" fmla="*/ 33 w 529"/>
                  <a:gd name="T107" fmla="*/ 151 h 460"/>
                  <a:gd name="T108" fmla="*/ 17 w 529"/>
                  <a:gd name="T109" fmla="*/ 130 h 460"/>
                  <a:gd name="T110" fmla="*/ 2 w 529"/>
                  <a:gd name="T111" fmla="*/ 116 h 460"/>
                  <a:gd name="T112" fmla="*/ 6 w 529"/>
                  <a:gd name="T113" fmla="*/ 104 h 460"/>
                  <a:gd name="T114" fmla="*/ 13 w 529"/>
                  <a:gd name="T115" fmla="*/ 90 h 460"/>
                  <a:gd name="T116" fmla="*/ 27 w 529"/>
                  <a:gd name="T117" fmla="*/ 81 h 460"/>
                  <a:gd name="T118" fmla="*/ 39 w 529"/>
                  <a:gd name="T119" fmla="*/ 69 h 460"/>
                  <a:gd name="T120" fmla="*/ 51 w 529"/>
                  <a:gd name="T121" fmla="*/ 57 h 460"/>
                  <a:gd name="T122" fmla="*/ 54 w 529"/>
                  <a:gd name="T123" fmla="*/ 36 h 460"/>
                  <a:gd name="T124" fmla="*/ 51 w 529"/>
                  <a:gd name="T125" fmla="*/ 12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9" h="460">
                    <a:moveTo>
                      <a:pt x="71" y="2"/>
                    </a:moveTo>
                    <a:lnTo>
                      <a:pt x="72" y="3"/>
                    </a:lnTo>
                    <a:lnTo>
                      <a:pt x="73" y="5"/>
                    </a:lnTo>
                    <a:lnTo>
                      <a:pt x="74" y="5"/>
                    </a:lnTo>
                    <a:lnTo>
                      <a:pt x="76" y="8"/>
                    </a:lnTo>
                    <a:lnTo>
                      <a:pt x="78" y="10"/>
                    </a:lnTo>
                    <a:lnTo>
                      <a:pt x="81" y="11"/>
                    </a:lnTo>
                    <a:lnTo>
                      <a:pt x="82" y="11"/>
                    </a:lnTo>
                    <a:lnTo>
                      <a:pt x="83" y="11"/>
                    </a:lnTo>
                    <a:lnTo>
                      <a:pt x="84" y="11"/>
                    </a:lnTo>
                    <a:lnTo>
                      <a:pt x="86" y="13"/>
                    </a:lnTo>
                    <a:lnTo>
                      <a:pt x="88" y="13"/>
                    </a:lnTo>
                    <a:lnTo>
                      <a:pt x="90" y="13"/>
                    </a:lnTo>
                    <a:lnTo>
                      <a:pt x="91" y="13"/>
                    </a:lnTo>
                    <a:lnTo>
                      <a:pt x="93" y="13"/>
                    </a:lnTo>
                    <a:lnTo>
                      <a:pt x="96" y="16"/>
                    </a:lnTo>
                    <a:lnTo>
                      <a:pt x="96" y="16"/>
                    </a:lnTo>
                    <a:lnTo>
                      <a:pt x="100" y="19"/>
                    </a:lnTo>
                    <a:lnTo>
                      <a:pt x="101" y="20"/>
                    </a:lnTo>
                    <a:lnTo>
                      <a:pt x="102" y="24"/>
                    </a:lnTo>
                    <a:lnTo>
                      <a:pt x="104" y="25"/>
                    </a:lnTo>
                    <a:lnTo>
                      <a:pt x="105" y="26"/>
                    </a:lnTo>
                    <a:lnTo>
                      <a:pt x="106" y="26"/>
                    </a:lnTo>
                    <a:lnTo>
                      <a:pt x="106" y="27"/>
                    </a:lnTo>
                    <a:lnTo>
                      <a:pt x="109" y="30"/>
                    </a:lnTo>
                    <a:lnTo>
                      <a:pt x="112" y="31"/>
                    </a:lnTo>
                    <a:lnTo>
                      <a:pt x="113" y="31"/>
                    </a:lnTo>
                    <a:lnTo>
                      <a:pt x="113" y="32"/>
                    </a:lnTo>
                    <a:lnTo>
                      <a:pt x="113" y="34"/>
                    </a:lnTo>
                    <a:lnTo>
                      <a:pt x="113" y="34"/>
                    </a:lnTo>
                    <a:lnTo>
                      <a:pt x="115" y="37"/>
                    </a:lnTo>
                    <a:lnTo>
                      <a:pt x="116" y="39"/>
                    </a:lnTo>
                    <a:lnTo>
                      <a:pt x="116" y="40"/>
                    </a:lnTo>
                    <a:lnTo>
                      <a:pt x="116" y="41"/>
                    </a:lnTo>
                    <a:lnTo>
                      <a:pt x="117" y="41"/>
                    </a:lnTo>
                    <a:lnTo>
                      <a:pt x="117" y="43"/>
                    </a:lnTo>
                    <a:lnTo>
                      <a:pt x="117" y="44"/>
                    </a:lnTo>
                    <a:lnTo>
                      <a:pt x="117" y="45"/>
                    </a:lnTo>
                    <a:lnTo>
                      <a:pt x="117" y="46"/>
                    </a:lnTo>
                    <a:lnTo>
                      <a:pt x="117" y="48"/>
                    </a:lnTo>
                    <a:lnTo>
                      <a:pt x="116" y="51"/>
                    </a:lnTo>
                    <a:lnTo>
                      <a:pt x="116" y="54"/>
                    </a:lnTo>
                    <a:lnTo>
                      <a:pt x="116" y="55"/>
                    </a:lnTo>
                    <a:lnTo>
                      <a:pt x="117" y="56"/>
                    </a:lnTo>
                    <a:lnTo>
                      <a:pt x="118" y="57"/>
                    </a:lnTo>
                    <a:lnTo>
                      <a:pt x="121" y="57"/>
                    </a:lnTo>
                    <a:lnTo>
                      <a:pt x="122" y="58"/>
                    </a:lnTo>
                    <a:lnTo>
                      <a:pt x="124" y="61"/>
                    </a:lnTo>
                    <a:lnTo>
                      <a:pt x="125" y="62"/>
                    </a:lnTo>
                    <a:lnTo>
                      <a:pt x="127" y="64"/>
                    </a:lnTo>
                    <a:lnTo>
                      <a:pt x="127" y="65"/>
                    </a:lnTo>
                    <a:lnTo>
                      <a:pt x="129" y="66"/>
                    </a:lnTo>
                    <a:lnTo>
                      <a:pt x="130" y="68"/>
                    </a:lnTo>
                    <a:lnTo>
                      <a:pt x="130" y="68"/>
                    </a:lnTo>
                    <a:lnTo>
                      <a:pt x="131" y="70"/>
                    </a:lnTo>
                    <a:lnTo>
                      <a:pt x="133" y="71"/>
                    </a:lnTo>
                    <a:lnTo>
                      <a:pt x="135" y="72"/>
                    </a:lnTo>
                    <a:lnTo>
                      <a:pt x="135" y="73"/>
                    </a:lnTo>
                    <a:lnTo>
                      <a:pt x="136" y="74"/>
                    </a:lnTo>
                    <a:lnTo>
                      <a:pt x="137" y="75"/>
                    </a:lnTo>
                    <a:lnTo>
                      <a:pt x="137" y="76"/>
                    </a:lnTo>
                    <a:lnTo>
                      <a:pt x="137" y="78"/>
                    </a:lnTo>
                    <a:lnTo>
                      <a:pt x="137" y="79"/>
                    </a:lnTo>
                    <a:lnTo>
                      <a:pt x="138" y="79"/>
                    </a:lnTo>
                    <a:lnTo>
                      <a:pt x="139" y="79"/>
                    </a:lnTo>
                    <a:lnTo>
                      <a:pt x="144" y="82"/>
                    </a:lnTo>
                    <a:lnTo>
                      <a:pt x="146" y="84"/>
                    </a:lnTo>
                    <a:lnTo>
                      <a:pt x="147" y="86"/>
                    </a:lnTo>
                    <a:lnTo>
                      <a:pt x="147" y="87"/>
                    </a:lnTo>
                    <a:lnTo>
                      <a:pt x="149" y="90"/>
                    </a:lnTo>
                    <a:lnTo>
                      <a:pt x="150" y="91"/>
                    </a:lnTo>
                    <a:lnTo>
                      <a:pt x="151" y="92"/>
                    </a:lnTo>
                    <a:lnTo>
                      <a:pt x="151" y="93"/>
                    </a:lnTo>
                    <a:lnTo>
                      <a:pt x="155" y="95"/>
                    </a:lnTo>
                    <a:lnTo>
                      <a:pt x="158" y="98"/>
                    </a:lnTo>
                    <a:lnTo>
                      <a:pt x="158" y="99"/>
                    </a:lnTo>
                    <a:lnTo>
                      <a:pt x="159" y="99"/>
                    </a:lnTo>
                    <a:lnTo>
                      <a:pt x="161" y="99"/>
                    </a:lnTo>
                    <a:lnTo>
                      <a:pt x="162" y="100"/>
                    </a:lnTo>
                    <a:lnTo>
                      <a:pt x="163" y="101"/>
                    </a:lnTo>
                    <a:lnTo>
                      <a:pt x="165" y="103"/>
                    </a:lnTo>
                    <a:lnTo>
                      <a:pt x="168" y="104"/>
                    </a:lnTo>
                    <a:lnTo>
                      <a:pt x="171" y="106"/>
                    </a:lnTo>
                    <a:lnTo>
                      <a:pt x="173" y="106"/>
                    </a:lnTo>
                    <a:lnTo>
                      <a:pt x="175" y="108"/>
                    </a:lnTo>
                    <a:lnTo>
                      <a:pt x="176" y="110"/>
                    </a:lnTo>
                    <a:lnTo>
                      <a:pt x="178" y="110"/>
                    </a:lnTo>
                    <a:lnTo>
                      <a:pt x="180" y="111"/>
                    </a:lnTo>
                    <a:lnTo>
                      <a:pt x="182" y="112"/>
                    </a:lnTo>
                    <a:lnTo>
                      <a:pt x="185" y="113"/>
                    </a:lnTo>
                    <a:lnTo>
                      <a:pt x="186" y="113"/>
                    </a:lnTo>
                    <a:lnTo>
                      <a:pt x="187" y="113"/>
                    </a:lnTo>
                    <a:lnTo>
                      <a:pt x="188" y="113"/>
                    </a:lnTo>
                    <a:lnTo>
                      <a:pt x="188" y="114"/>
                    </a:lnTo>
                    <a:lnTo>
                      <a:pt x="189" y="114"/>
                    </a:lnTo>
                    <a:lnTo>
                      <a:pt x="189" y="115"/>
                    </a:lnTo>
                    <a:lnTo>
                      <a:pt x="189" y="115"/>
                    </a:lnTo>
                    <a:lnTo>
                      <a:pt x="190" y="116"/>
                    </a:lnTo>
                    <a:lnTo>
                      <a:pt x="191" y="116"/>
                    </a:lnTo>
                    <a:lnTo>
                      <a:pt x="191" y="117"/>
                    </a:lnTo>
                    <a:lnTo>
                      <a:pt x="192" y="117"/>
                    </a:lnTo>
                    <a:lnTo>
                      <a:pt x="192" y="117"/>
                    </a:lnTo>
                    <a:lnTo>
                      <a:pt x="192" y="117"/>
                    </a:lnTo>
                    <a:lnTo>
                      <a:pt x="192" y="117"/>
                    </a:lnTo>
                    <a:lnTo>
                      <a:pt x="192" y="117"/>
                    </a:lnTo>
                    <a:lnTo>
                      <a:pt x="193" y="117"/>
                    </a:lnTo>
                    <a:lnTo>
                      <a:pt x="193" y="118"/>
                    </a:lnTo>
                    <a:lnTo>
                      <a:pt x="194" y="118"/>
                    </a:lnTo>
                    <a:lnTo>
                      <a:pt x="195" y="118"/>
                    </a:lnTo>
                    <a:lnTo>
                      <a:pt x="195" y="119"/>
                    </a:lnTo>
                    <a:lnTo>
                      <a:pt x="195" y="119"/>
                    </a:lnTo>
                    <a:lnTo>
                      <a:pt x="195" y="120"/>
                    </a:lnTo>
                    <a:lnTo>
                      <a:pt x="195" y="120"/>
                    </a:lnTo>
                    <a:lnTo>
                      <a:pt x="196" y="120"/>
                    </a:lnTo>
                    <a:lnTo>
                      <a:pt x="196" y="121"/>
                    </a:lnTo>
                    <a:lnTo>
                      <a:pt x="197" y="121"/>
                    </a:lnTo>
                    <a:lnTo>
                      <a:pt x="197" y="122"/>
                    </a:lnTo>
                    <a:lnTo>
                      <a:pt x="197" y="123"/>
                    </a:lnTo>
                    <a:lnTo>
                      <a:pt x="197" y="124"/>
                    </a:lnTo>
                    <a:lnTo>
                      <a:pt x="197" y="123"/>
                    </a:lnTo>
                    <a:lnTo>
                      <a:pt x="197" y="124"/>
                    </a:lnTo>
                    <a:lnTo>
                      <a:pt x="198" y="124"/>
                    </a:lnTo>
                    <a:lnTo>
                      <a:pt x="199" y="124"/>
                    </a:lnTo>
                    <a:lnTo>
                      <a:pt x="199" y="124"/>
                    </a:lnTo>
                    <a:lnTo>
                      <a:pt x="199" y="124"/>
                    </a:lnTo>
                    <a:lnTo>
                      <a:pt x="199" y="125"/>
                    </a:lnTo>
                    <a:lnTo>
                      <a:pt x="200" y="125"/>
                    </a:lnTo>
                    <a:lnTo>
                      <a:pt x="201" y="125"/>
                    </a:lnTo>
                    <a:lnTo>
                      <a:pt x="201" y="126"/>
                    </a:lnTo>
                    <a:lnTo>
                      <a:pt x="202" y="126"/>
                    </a:lnTo>
                    <a:lnTo>
                      <a:pt x="202" y="126"/>
                    </a:lnTo>
                    <a:lnTo>
                      <a:pt x="203" y="126"/>
                    </a:lnTo>
                    <a:lnTo>
                      <a:pt x="203" y="127"/>
                    </a:lnTo>
                    <a:lnTo>
                      <a:pt x="204" y="127"/>
                    </a:lnTo>
                    <a:lnTo>
                      <a:pt x="205" y="127"/>
                    </a:lnTo>
                    <a:lnTo>
                      <a:pt x="204" y="127"/>
                    </a:lnTo>
                    <a:lnTo>
                      <a:pt x="204" y="127"/>
                    </a:lnTo>
                    <a:lnTo>
                      <a:pt x="205" y="127"/>
                    </a:lnTo>
                    <a:lnTo>
                      <a:pt x="205" y="127"/>
                    </a:lnTo>
                    <a:lnTo>
                      <a:pt x="205" y="127"/>
                    </a:lnTo>
                    <a:lnTo>
                      <a:pt x="206" y="127"/>
                    </a:lnTo>
                    <a:lnTo>
                      <a:pt x="206" y="127"/>
                    </a:lnTo>
                    <a:lnTo>
                      <a:pt x="206" y="128"/>
                    </a:lnTo>
                    <a:lnTo>
                      <a:pt x="207" y="128"/>
                    </a:lnTo>
                    <a:lnTo>
                      <a:pt x="206" y="128"/>
                    </a:lnTo>
                    <a:lnTo>
                      <a:pt x="206" y="129"/>
                    </a:lnTo>
                    <a:lnTo>
                      <a:pt x="207" y="129"/>
                    </a:lnTo>
                    <a:lnTo>
                      <a:pt x="207" y="130"/>
                    </a:lnTo>
                    <a:lnTo>
                      <a:pt x="208" y="130"/>
                    </a:lnTo>
                    <a:lnTo>
                      <a:pt x="208" y="130"/>
                    </a:lnTo>
                    <a:lnTo>
                      <a:pt x="209" y="130"/>
                    </a:lnTo>
                    <a:lnTo>
                      <a:pt x="209" y="130"/>
                    </a:lnTo>
                    <a:lnTo>
                      <a:pt x="209" y="131"/>
                    </a:lnTo>
                    <a:lnTo>
                      <a:pt x="210" y="131"/>
                    </a:lnTo>
                    <a:lnTo>
                      <a:pt x="211" y="131"/>
                    </a:lnTo>
                    <a:lnTo>
                      <a:pt x="211" y="132"/>
                    </a:lnTo>
                    <a:lnTo>
                      <a:pt x="211" y="133"/>
                    </a:lnTo>
                    <a:lnTo>
                      <a:pt x="212" y="133"/>
                    </a:lnTo>
                    <a:lnTo>
                      <a:pt x="212" y="134"/>
                    </a:lnTo>
                    <a:lnTo>
                      <a:pt x="212" y="133"/>
                    </a:lnTo>
                    <a:lnTo>
                      <a:pt x="213" y="133"/>
                    </a:lnTo>
                    <a:lnTo>
                      <a:pt x="213" y="134"/>
                    </a:lnTo>
                    <a:lnTo>
                      <a:pt x="213" y="134"/>
                    </a:lnTo>
                    <a:lnTo>
                      <a:pt x="213" y="134"/>
                    </a:lnTo>
                    <a:lnTo>
                      <a:pt x="214" y="134"/>
                    </a:lnTo>
                    <a:lnTo>
                      <a:pt x="214" y="135"/>
                    </a:lnTo>
                    <a:lnTo>
                      <a:pt x="215" y="135"/>
                    </a:lnTo>
                    <a:lnTo>
                      <a:pt x="215" y="136"/>
                    </a:lnTo>
                    <a:lnTo>
                      <a:pt x="216" y="136"/>
                    </a:lnTo>
                    <a:lnTo>
                      <a:pt x="216" y="137"/>
                    </a:lnTo>
                    <a:lnTo>
                      <a:pt x="216" y="137"/>
                    </a:lnTo>
                    <a:lnTo>
                      <a:pt x="216" y="138"/>
                    </a:lnTo>
                    <a:lnTo>
                      <a:pt x="217" y="138"/>
                    </a:lnTo>
                    <a:lnTo>
                      <a:pt x="217" y="139"/>
                    </a:lnTo>
                    <a:lnTo>
                      <a:pt x="218" y="139"/>
                    </a:lnTo>
                    <a:lnTo>
                      <a:pt x="219" y="139"/>
                    </a:lnTo>
                    <a:lnTo>
                      <a:pt x="219" y="140"/>
                    </a:lnTo>
                    <a:lnTo>
                      <a:pt x="220" y="140"/>
                    </a:lnTo>
                    <a:lnTo>
                      <a:pt x="220" y="140"/>
                    </a:lnTo>
                    <a:lnTo>
                      <a:pt x="220" y="141"/>
                    </a:lnTo>
                    <a:lnTo>
                      <a:pt x="221" y="141"/>
                    </a:lnTo>
                    <a:lnTo>
                      <a:pt x="221" y="141"/>
                    </a:lnTo>
                    <a:lnTo>
                      <a:pt x="221" y="141"/>
                    </a:lnTo>
                    <a:lnTo>
                      <a:pt x="221" y="141"/>
                    </a:lnTo>
                    <a:lnTo>
                      <a:pt x="222" y="141"/>
                    </a:lnTo>
                    <a:lnTo>
                      <a:pt x="223" y="141"/>
                    </a:lnTo>
                    <a:lnTo>
                      <a:pt x="223" y="142"/>
                    </a:lnTo>
                    <a:lnTo>
                      <a:pt x="223" y="142"/>
                    </a:lnTo>
                    <a:lnTo>
                      <a:pt x="224" y="142"/>
                    </a:lnTo>
                    <a:lnTo>
                      <a:pt x="224" y="143"/>
                    </a:lnTo>
                    <a:lnTo>
                      <a:pt x="224" y="142"/>
                    </a:lnTo>
                    <a:lnTo>
                      <a:pt x="225" y="142"/>
                    </a:lnTo>
                    <a:lnTo>
                      <a:pt x="225" y="143"/>
                    </a:lnTo>
                    <a:lnTo>
                      <a:pt x="225" y="142"/>
                    </a:lnTo>
                    <a:lnTo>
                      <a:pt x="225" y="143"/>
                    </a:lnTo>
                    <a:lnTo>
                      <a:pt x="224" y="143"/>
                    </a:lnTo>
                    <a:lnTo>
                      <a:pt x="225" y="143"/>
                    </a:lnTo>
                    <a:lnTo>
                      <a:pt x="225" y="142"/>
                    </a:lnTo>
                    <a:lnTo>
                      <a:pt x="225" y="143"/>
                    </a:lnTo>
                    <a:lnTo>
                      <a:pt x="226" y="143"/>
                    </a:lnTo>
                    <a:lnTo>
                      <a:pt x="226" y="144"/>
                    </a:lnTo>
                    <a:lnTo>
                      <a:pt x="226" y="144"/>
                    </a:lnTo>
                    <a:lnTo>
                      <a:pt x="226" y="144"/>
                    </a:lnTo>
                    <a:lnTo>
                      <a:pt x="227" y="144"/>
                    </a:lnTo>
                    <a:lnTo>
                      <a:pt x="227" y="145"/>
                    </a:lnTo>
                    <a:lnTo>
                      <a:pt x="228" y="145"/>
                    </a:lnTo>
                    <a:lnTo>
                      <a:pt x="227" y="145"/>
                    </a:lnTo>
                    <a:lnTo>
                      <a:pt x="228" y="145"/>
                    </a:lnTo>
                    <a:lnTo>
                      <a:pt x="228" y="146"/>
                    </a:lnTo>
                    <a:lnTo>
                      <a:pt x="229" y="146"/>
                    </a:lnTo>
                    <a:lnTo>
                      <a:pt x="229" y="147"/>
                    </a:lnTo>
                    <a:lnTo>
                      <a:pt x="229" y="146"/>
                    </a:lnTo>
                    <a:lnTo>
                      <a:pt x="230" y="146"/>
                    </a:lnTo>
                    <a:lnTo>
                      <a:pt x="230" y="147"/>
                    </a:lnTo>
                    <a:lnTo>
                      <a:pt x="230" y="146"/>
                    </a:lnTo>
                    <a:lnTo>
                      <a:pt x="230" y="147"/>
                    </a:lnTo>
                    <a:lnTo>
                      <a:pt x="230" y="147"/>
                    </a:lnTo>
                    <a:lnTo>
                      <a:pt x="230" y="148"/>
                    </a:lnTo>
                    <a:lnTo>
                      <a:pt x="231" y="148"/>
                    </a:lnTo>
                    <a:lnTo>
                      <a:pt x="231" y="148"/>
                    </a:lnTo>
                    <a:lnTo>
                      <a:pt x="232" y="148"/>
                    </a:lnTo>
                    <a:lnTo>
                      <a:pt x="233" y="148"/>
                    </a:lnTo>
                    <a:lnTo>
                      <a:pt x="233" y="148"/>
                    </a:lnTo>
                    <a:lnTo>
                      <a:pt x="233" y="149"/>
                    </a:lnTo>
                    <a:lnTo>
                      <a:pt x="234" y="149"/>
                    </a:lnTo>
                    <a:lnTo>
                      <a:pt x="234" y="150"/>
                    </a:lnTo>
                    <a:lnTo>
                      <a:pt x="234" y="151"/>
                    </a:lnTo>
                    <a:lnTo>
                      <a:pt x="235" y="151"/>
                    </a:lnTo>
                    <a:lnTo>
                      <a:pt x="235" y="151"/>
                    </a:lnTo>
                    <a:lnTo>
                      <a:pt x="236" y="151"/>
                    </a:lnTo>
                    <a:lnTo>
                      <a:pt x="236" y="152"/>
                    </a:lnTo>
                    <a:lnTo>
                      <a:pt x="237" y="152"/>
                    </a:lnTo>
                    <a:lnTo>
                      <a:pt x="237" y="152"/>
                    </a:lnTo>
                    <a:lnTo>
                      <a:pt x="238" y="152"/>
                    </a:lnTo>
                    <a:lnTo>
                      <a:pt x="238" y="153"/>
                    </a:lnTo>
                    <a:lnTo>
                      <a:pt x="239" y="153"/>
                    </a:lnTo>
                    <a:lnTo>
                      <a:pt x="240" y="153"/>
                    </a:lnTo>
                    <a:lnTo>
                      <a:pt x="240" y="153"/>
                    </a:lnTo>
                    <a:lnTo>
                      <a:pt x="240" y="154"/>
                    </a:lnTo>
                    <a:lnTo>
                      <a:pt x="241" y="154"/>
                    </a:lnTo>
                    <a:lnTo>
                      <a:pt x="241" y="155"/>
                    </a:lnTo>
                    <a:lnTo>
                      <a:pt x="241" y="155"/>
                    </a:lnTo>
                    <a:lnTo>
                      <a:pt x="241" y="156"/>
                    </a:lnTo>
                    <a:lnTo>
                      <a:pt x="242" y="156"/>
                    </a:lnTo>
                    <a:lnTo>
                      <a:pt x="242" y="157"/>
                    </a:lnTo>
                    <a:lnTo>
                      <a:pt x="243" y="157"/>
                    </a:lnTo>
                    <a:lnTo>
                      <a:pt x="243" y="158"/>
                    </a:lnTo>
                    <a:lnTo>
                      <a:pt x="243" y="158"/>
                    </a:lnTo>
                    <a:lnTo>
                      <a:pt x="244" y="158"/>
                    </a:lnTo>
                    <a:lnTo>
                      <a:pt x="244" y="159"/>
                    </a:lnTo>
                    <a:lnTo>
                      <a:pt x="244" y="160"/>
                    </a:lnTo>
                    <a:lnTo>
                      <a:pt x="244" y="160"/>
                    </a:lnTo>
                    <a:lnTo>
                      <a:pt x="244" y="161"/>
                    </a:lnTo>
                    <a:lnTo>
                      <a:pt x="245" y="161"/>
                    </a:lnTo>
                    <a:lnTo>
                      <a:pt x="245" y="162"/>
                    </a:lnTo>
                    <a:lnTo>
                      <a:pt x="246" y="162"/>
                    </a:lnTo>
                    <a:lnTo>
                      <a:pt x="247" y="162"/>
                    </a:lnTo>
                    <a:lnTo>
                      <a:pt x="247" y="162"/>
                    </a:lnTo>
                    <a:lnTo>
                      <a:pt x="248" y="162"/>
                    </a:lnTo>
                    <a:lnTo>
                      <a:pt x="249" y="162"/>
                    </a:lnTo>
                    <a:lnTo>
                      <a:pt x="250" y="163"/>
                    </a:lnTo>
                    <a:lnTo>
                      <a:pt x="250" y="164"/>
                    </a:lnTo>
                    <a:lnTo>
                      <a:pt x="250" y="165"/>
                    </a:lnTo>
                    <a:lnTo>
                      <a:pt x="251" y="165"/>
                    </a:lnTo>
                    <a:lnTo>
                      <a:pt x="251" y="165"/>
                    </a:lnTo>
                    <a:lnTo>
                      <a:pt x="251" y="166"/>
                    </a:lnTo>
                    <a:lnTo>
                      <a:pt x="252" y="166"/>
                    </a:lnTo>
                    <a:lnTo>
                      <a:pt x="252" y="167"/>
                    </a:lnTo>
                    <a:lnTo>
                      <a:pt x="253" y="167"/>
                    </a:lnTo>
                    <a:lnTo>
                      <a:pt x="254" y="167"/>
                    </a:lnTo>
                    <a:lnTo>
                      <a:pt x="254" y="168"/>
                    </a:lnTo>
                    <a:lnTo>
                      <a:pt x="254" y="168"/>
                    </a:lnTo>
                    <a:lnTo>
                      <a:pt x="254" y="168"/>
                    </a:lnTo>
                    <a:lnTo>
                      <a:pt x="255" y="168"/>
                    </a:lnTo>
                    <a:lnTo>
                      <a:pt x="255" y="169"/>
                    </a:lnTo>
                    <a:lnTo>
                      <a:pt x="256" y="169"/>
                    </a:lnTo>
                    <a:lnTo>
                      <a:pt x="255" y="169"/>
                    </a:lnTo>
                    <a:lnTo>
                      <a:pt x="255" y="170"/>
                    </a:lnTo>
                    <a:lnTo>
                      <a:pt x="256" y="170"/>
                    </a:lnTo>
                    <a:lnTo>
                      <a:pt x="256" y="171"/>
                    </a:lnTo>
                    <a:lnTo>
                      <a:pt x="256" y="172"/>
                    </a:lnTo>
                    <a:lnTo>
                      <a:pt x="257" y="172"/>
                    </a:lnTo>
                    <a:lnTo>
                      <a:pt x="257" y="172"/>
                    </a:lnTo>
                    <a:lnTo>
                      <a:pt x="257" y="172"/>
                    </a:lnTo>
                    <a:lnTo>
                      <a:pt x="257" y="173"/>
                    </a:lnTo>
                    <a:lnTo>
                      <a:pt x="258" y="173"/>
                    </a:lnTo>
                    <a:lnTo>
                      <a:pt x="258" y="174"/>
                    </a:lnTo>
                    <a:lnTo>
                      <a:pt x="259" y="174"/>
                    </a:lnTo>
                    <a:lnTo>
                      <a:pt x="260" y="174"/>
                    </a:lnTo>
                    <a:lnTo>
                      <a:pt x="260" y="175"/>
                    </a:lnTo>
                    <a:lnTo>
                      <a:pt x="261" y="175"/>
                    </a:lnTo>
                    <a:lnTo>
                      <a:pt x="261" y="175"/>
                    </a:lnTo>
                    <a:lnTo>
                      <a:pt x="261" y="175"/>
                    </a:lnTo>
                    <a:lnTo>
                      <a:pt x="261" y="176"/>
                    </a:lnTo>
                    <a:lnTo>
                      <a:pt x="261" y="177"/>
                    </a:lnTo>
                    <a:lnTo>
                      <a:pt x="262" y="177"/>
                    </a:lnTo>
                    <a:lnTo>
                      <a:pt x="262" y="176"/>
                    </a:lnTo>
                    <a:lnTo>
                      <a:pt x="263" y="176"/>
                    </a:lnTo>
                    <a:lnTo>
                      <a:pt x="263" y="177"/>
                    </a:lnTo>
                    <a:lnTo>
                      <a:pt x="264" y="177"/>
                    </a:lnTo>
                    <a:lnTo>
                      <a:pt x="264" y="176"/>
                    </a:lnTo>
                    <a:lnTo>
                      <a:pt x="264" y="177"/>
                    </a:lnTo>
                    <a:lnTo>
                      <a:pt x="264" y="177"/>
                    </a:lnTo>
                    <a:lnTo>
                      <a:pt x="265" y="177"/>
                    </a:lnTo>
                    <a:lnTo>
                      <a:pt x="265" y="178"/>
                    </a:lnTo>
                    <a:lnTo>
                      <a:pt x="266" y="178"/>
                    </a:lnTo>
                    <a:lnTo>
                      <a:pt x="266" y="179"/>
                    </a:lnTo>
                    <a:lnTo>
                      <a:pt x="267" y="179"/>
                    </a:lnTo>
                    <a:lnTo>
                      <a:pt x="267" y="180"/>
                    </a:lnTo>
                    <a:lnTo>
                      <a:pt x="267" y="179"/>
                    </a:lnTo>
                    <a:lnTo>
                      <a:pt x="268" y="179"/>
                    </a:lnTo>
                    <a:lnTo>
                      <a:pt x="268" y="180"/>
                    </a:lnTo>
                    <a:lnTo>
                      <a:pt x="268" y="180"/>
                    </a:lnTo>
                    <a:lnTo>
                      <a:pt x="268" y="181"/>
                    </a:lnTo>
                    <a:lnTo>
                      <a:pt x="268" y="182"/>
                    </a:lnTo>
                    <a:lnTo>
                      <a:pt x="269" y="182"/>
                    </a:lnTo>
                    <a:lnTo>
                      <a:pt x="269" y="182"/>
                    </a:lnTo>
                    <a:lnTo>
                      <a:pt x="270" y="182"/>
                    </a:lnTo>
                    <a:lnTo>
                      <a:pt x="270" y="183"/>
                    </a:lnTo>
                    <a:lnTo>
                      <a:pt x="270" y="184"/>
                    </a:lnTo>
                    <a:lnTo>
                      <a:pt x="271" y="184"/>
                    </a:lnTo>
                    <a:lnTo>
                      <a:pt x="271" y="183"/>
                    </a:lnTo>
                    <a:lnTo>
                      <a:pt x="271" y="184"/>
                    </a:lnTo>
                    <a:lnTo>
                      <a:pt x="271" y="183"/>
                    </a:lnTo>
                    <a:lnTo>
                      <a:pt x="271" y="184"/>
                    </a:lnTo>
                    <a:lnTo>
                      <a:pt x="271" y="184"/>
                    </a:lnTo>
                    <a:lnTo>
                      <a:pt x="271" y="185"/>
                    </a:lnTo>
                    <a:lnTo>
                      <a:pt x="272" y="185"/>
                    </a:lnTo>
                    <a:lnTo>
                      <a:pt x="272" y="186"/>
                    </a:lnTo>
                    <a:lnTo>
                      <a:pt x="272" y="185"/>
                    </a:lnTo>
                    <a:lnTo>
                      <a:pt x="272" y="186"/>
                    </a:lnTo>
                    <a:lnTo>
                      <a:pt x="273" y="186"/>
                    </a:lnTo>
                    <a:lnTo>
                      <a:pt x="273" y="186"/>
                    </a:lnTo>
                    <a:lnTo>
                      <a:pt x="274" y="186"/>
                    </a:lnTo>
                    <a:lnTo>
                      <a:pt x="273" y="186"/>
                    </a:lnTo>
                    <a:lnTo>
                      <a:pt x="273" y="187"/>
                    </a:lnTo>
                    <a:lnTo>
                      <a:pt x="274" y="187"/>
                    </a:lnTo>
                    <a:lnTo>
                      <a:pt x="273" y="187"/>
                    </a:lnTo>
                    <a:lnTo>
                      <a:pt x="274" y="187"/>
                    </a:lnTo>
                    <a:lnTo>
                      <a:pt x="274" y="188"/>
                    </a:lnTo>
                    <a:lnTo>
                      <a:pt x="275" y="188"/>
                    </a:lnTo>
                    <a:lnTo>
                      <a:pt x="274" y="188"/>
                    </a:lnTo>
                    <a:lnTo>
                      <a:pt x="274" y="187"/>
                    </a:lnTo>
                    <a:lnTo>
                      <a:pt x="275" y="187"/>
                    </a:lnTo>
                    <a:lnTo>
                      <a:pt x="275" y="188"/>
                    </a:lnTo>
                    <a:lnTo>
                      <a:pt x="275" y="188"/>
                    </a:lnTo>
                    <a:lnTo>
                      <a:pt x="276" y="189"/>
                    </a:lnTo>
                    <a:lnTo>
                      <a:pt x="277" y="189"/>
                    </a:lnTo>
                    <a:lnTo>
                      <a:pt x="277" y="188"/>
                    </a:lnTo>
                    <a:lnTo>
                      <a:pt x="278" y="188"/>
                    </a:lnTo>
                    <a:lnTo>
                      <a:pt x="278" y="187"/>
                    </a:lnTo>
                    <a:lnTo>
                      <a:pt x="278" y="188"/>
                    </a:lnTo>
                    <a:lnTo>
                      <a:pt x="278" y="188"/>
                    </a:lnTo>
                    <a:lnTo>
                      <a:pt x="278" y="187"/>
                    </a:lnTo>
                    <a:lnTo>
                      <a:pt x="278" y="188"/>
                    </a:lnTo>
                    <a:lnTo>
                      <a:pt x="278" y="188"/>
                    </a:lnTo>
                    <a:lnTo>
                      <a:pt x="278" y="188"/>
                    </a:lnTo>
                    <a:lnTo>
                      <a:pt x="278" y="189"/>
                    </a:lnTo>
                    <a:lnTo>
                      <a:pt x="278" y="188"/>
                    </a:lnTo>
                    <a:lnTo>
                      <a:pt x="278" y="189"/>
                    </a:lnTo>
                    <a:lnTo>
                      <a:pt x="279" y="189"/>
                    </a:lnTo>
                    <a:lnTo>
                      <a:pt x="280" y="189"/>
                    </a:lnTo>
                    <a:lnTo>
                      <a:pt x="280" y="188"/>
                    </a:lnTo>
                    <a:lnTo>
                      <a:pt x="280" y="189"/>
                    </a:lnTo>
                    <a:lnTo>
                      <a:pt x="281" y="189"/>
                    </a:lnTo>
                    <a:lnTo>
                      <a:pt x="282" y="189"/>
                    </a:lnTo>
                    <a:lnTo>
                      <a:pt x="282" y="189"/>
                    </a:lnTo>
                    <a:lnTo>
                      <a:pt x="282" y="189"/>
                    </a:lnTo>
                    <a:lnTo>
                      <a:pt x="282" y="190"/>
                    </a:lnTo>
                    <a:lnTo>
                      <a:pt x="282" y="190"/>
                    </a:lnTo>
                    <a:lnTo>
                      <a:pt x="282" y="190"/>
                    </a:lnTo>
                    <a:lnTo>
                      <a:pt x="282" y="191"/>
                    </a:lnTo>
                    <a:lnTo>
                      <a:pt x="282" y="190"/>
                    </a:lnTo>
                    <a:lnTo>
                      <a:pt x="282" y="191"/>
                    </a:lnTo>
                    <a:lnTo>
                      <a:pt x="283" y="191"/>
                    </a:lnTo>
                    <a:lnTo>
                      <a:pt x="283" y="192"/>
                    </a:lnTo>
                    <a:lnTo>
                      <a:pt x="284" y="192"/>
                    </a:lnTo>
                    <a:lnTo>
                      <a:pt x="284" y="193"/>
                    </a:lnTo>
                    <a:lnTo>
                      <a:pt x="284" y="192"/>
                    </a:lnTo>
                    <a:lnTo>
                      <a:pt x="284" y="193"/>
                    </a:lnTo>
                    <a:lnTo>
                      <a:pt x="285" y="193"/>
                    </a:lnTo>
                    <a:lnTo>
                      <a:pt x="285" y="193"/>
                    </a:lnTo>
                    <a:lnTo>
                      <a:pt x="285" y="193"/>
                    </a:lnTo>
                    <a:lnTo>
                      <a:pt x="285" y="194"/>
                    </a:lnTo>
                    <a:lnTo>
                      <a:pt x="286" y="194"/>
                    </a:lnTo>
                    <a:lnTo>
                      <a:pt x="286" y="195"/>
                    </a:lnTo>
                    <a:lnTo>
                      <a:pt x="285" y="195"/>
                    </a:lnTo>
                    <a:lnTo>
                      <a:pt x="286" y="195"/>
                    </a:lnTo>
                    <a:lnTo>
                      <a:pt x="287" y="195"/>
                    </a:lnTo>
                    <a:lnTo>
                      <a:pt x="288" y="195"/>
                    </a:lnTo>
                    <a:lnTo>
                      <a:pt x="288" y="196"/>
                    </a:lnTo>
                    <a:lnTo>
                      <a:pt x="288" y="196"/>
                    </a:lnTo>
                    <a:lnTo>
                      <a:pt x="288" y="196"/>
                    </a:lnTo>
                    <a:lnTo>
                      <a:pt x="289" y="196"/>
                    </a:lnTo>
                    <a:lnTo>
                      <a:pt x="290" y="196"/>
                    </a:lnTo>
                    <a:lnTo>
                      <a:pt x="290" y="197"/>
                    </a:lnTo>
                    <a:lnTo>
                      <a:pt x="289" y="197"/>
                    </a:lnTo>
                    <a:lnTo>
                      <a:pt x="290" y="197"/>
                    </a:lnTo>
                    <a:lnTo>
                      <a:pt x="290" y="198"/>
                    </a:lnTo>
                    <a:lnTo>
                      <a:pt x="291" y="198"/>
                    </a:lnTo>
                    <a:lnTo>
                      <a:pt x="291" y="199"/>
                    </a:lnTo>
                    <a:lnTo>
                      <a:pt x="291" y="199"/>
                    </a:lnTo>
                    <a:lnTo>
                      <a:pt x="292" y="199"/>
                    </a:lnTo>
                    <a:lnTo>
                      <a:pt x="292" y="200"/>
                    </a:lnTo>
                    <a:lnTo>
                      <a:pt x="292" y="200"/>
                    </a:lnTo>
                    <a:lnTo>
                      <a:pt x="292" y="201"/>
                    </a:lnTo>
                    <a:lnTo>
                      <a:pt x="292" y="200"/>
                    </a:lnTo>
                    <a:lnTo>
                      <a:pt x="292" y="201"/>
                    </a:lnTo>
                    <a:lnTo>
                      <a:pt x="293" y="201"/>
                    </a:lnTo>
                    <a:lnTo>
                      <a:pt x="293" y="200"/>
                    </a:lnTo>
                    <a:lnTo>
                      <a:pt x="293" y="201"/>
                    </a:lnTo>
                    <a:lnTo>
                      <a:pt x="294" y="201"/>
                    </a:lnTo>
                    <a:lnTo>
                      <a:pt x="295" y="201"/>
                    </a:lnTo>
                    <a:lnTo>
                      <a:pt x="295" y="202"/>
                    </a:lnTo>
                    <a:lnTo>
                      <a:pt x="295" y="202"/>
                    </a:lnTo>
                    <a:lnTo>
                      <a:pt x="295" y="202"/>
                    </a:lnTo>
                    <a:lnTo>
                      <a:pt x="295" y="203"/>
                    </a:lnTo>
                    <a:lnTo>
                      <a:pt x="295" y="203"/>
                    </a:lnTo>
                    <a:lnTo>
                      <a:pt x="295" y="204"/>
                    </a:lnTo>
                    <a:lnTo>
                      <a:pt x="295" y="205"/>
                    </a:lnTo>
                    <a:lnTo>
                      <a:pt x="295" y="205"/>
                    </a:lnTo>
                    <a:lnTo>
                      <a:pt x="295" y="205"/>
                    </a:lnTo>
                    <a:lnTo>
                      <a:pt x="295" y="205"/>
                    </a:lnTo>
                    <a:lnTo>
                      <a:pt x="295" y="206"/>
                    </a:lnTo>
                    <a:lnTo>
                      <a:pt x="295" y="205"/>
                    </a:lnTo>
                    <a:lnTo>
                      <a:pt x="295" y="206"/>
                    </a:lnTo>
                    <a:lnTo>
                      <a:pt x="295" y="206"/>
                    </a:lnTo>
                    <a:lnTo>
                      <a:pt x="295" y="207"/>
                    </a:lnTo>
                    <a:lnTo>
                      <a:pt x="295" y="206"/>
                    </a:lnTo>
                    <a:lnTo>
                      <a:pt x="295" y="207"/>
                    </a:lnTo>
                    <a:lnTo>
                      <a:pt x="296" y="207"/>
                    </a:lnTo>
                    <a:lnTo>
                      <a:pt x="295" y="207"/>
                    </a:lnTo>
                    <a:lnTo>
                      <a:pt x="296" y="207"/>
                    </a:lnTo>
                    <a:lnTo>
                      <a:pt x="296" y="208"/>
                    </a:lnTo>
                    <a:lnTo>
                      <a:pt x="297" y="208"/>
                    </a:lnTo>
                    <a:lnTo>
                      <a:pt x="297" y="209"/>
                    </a:lnTo>
                    <a:lnTo>
                      <a:pt x="297" y="210"/>
                    </a:lnTo>
                    <a:lnTo>
                      <a:pt x="297" y="209"/>
                    </a:lnTo>
                    <a:lnTo>
                      <a:pt x="297" y="210"/>
                    </a:lnTo>
                    <a:lnTo>
                      <a:pt x="298" y="210"/>
                    </a:lnTo>
                    <a:lnTo>
                      <a:pt x="297" y="210"/>
                    </a:lnTo>
                    <a:lnTo>
                      <a:pt x="298" y="210"/>
                    </a:lnTo>
                    <a:lnTo>
                      <a:pt x="297" y="210"/>
                    </a:lnTo>
                    <a:lnTo>
                      <a:pt x="298" y="210"/>
                    </a:lnTo>
                    <a:lnTo>
                      <a:pt x="298" y="210"/>
                    </a:lnTo>
                    <a:lnTo>
                      <a:pt x="299" y="210"/>
                    </a:lnTo>
                    <a:lnTo>
                      <a:pt x="298" y="210"/>
                    </a:lnTo>
                    <a:lnTo>
                      <a:pt x="299" y="210"/>
                    </a:lnTo>
                    <a:lnTo>
                      <a:pt x="298" y="210"/>
                    </a:lnTo>
                    <a:lnTo>
                      <a:pt x="299" y="210"/>
                    </a:lnTo>
                    <a:lnTo>
                      <a:pt x="298" y="211"/>
                    </a:lnTo>
                    <a:lnTo>
                      <a:pt x="299" y="211"/>
                    </a:lnTo>
                    <a:lnTo>
                      <a:pt x="299" y="212"/>
                    </a:lnTo>
                    <a:lnTo>
                      <a:pt x="299" y="213"/>
                    </a:lnTo>
                    <a:lnTo>
                      <a:pt x="299" y="213"/>
                    </a:lnTo>
                    <a:lnTo>
                      <a:pt x="299" y="213"/>
                    </a:lnTo>
                    <a:lnTo>
                      <a:pt x="299" y="213"/>
                    </a:lnTo>
                    <a:lnTo>
                      <a:pt x="299" y="213"/>
                    </a:lnTo>
                    <a:lnTo>
                      <a:pt x="299" y="213"/>
                    </a:lnTo>
                    <a:lnTo>
                      <a:pt x="299" y="213"/>
                    </a:lnTo>
                    <a:lnTo>
                      <a:pt x="299" y="213"/>
                    </a:lnTo>
                    <a:lnTo>
                      <a:pt x="299" y="213"/>
                    </a:lnTo>
                    <a:lnTo>
                      <a:pt x="299" y="214"/>
                    </a:lnTo>
                    <a:lnTo>
                      <a:pt x="300" y="214"/>
                    </a:lnTo>
                    <a:lnTo>
                      <a:pt x="301" y="214"/>
                    </a:lnTo>
                    <a:lnTo>
                      <a:pt x="301" y="213"/>
                    </a:lnTo>
                    <a:lnTo>
                      <a:pt x="301" y="214"/>
                    </a:lnTo>
                    <a:lnTo>
                      <a:pt x="301" y="213"/>
                    </a:lnTo>
                    <a:lnTo>
                      <a:pt x="302" y="213"/>
                    </a:lnTo>
                    <a:lnTo>
                      <a:pt x="302" y="213"/>
                    </a:lnTo>
                    <a:lnTo>
                      <a:pt x="303" y="213"/>
                    </a:lnTo>
                    <a:lnTo>
                      <a:pt x="303" y="214"/>
                    </a:lnTo>
                    <a:lnTo>
                      <a:pt x="304" y="214"/>
                    </a:lnTo>
                    <a:lnTo>
                      <a:pt x="304" y="215"/>
                    </a:lnTo>
                    <a:lnTo>
                      <a:pt x="304" y="214"/>
                    </a:lnTo>
                    <a:lnTo>
                      <a:pt x="304" y="215"/>
                    </a:lnTo>
                    <a:lnTo>
                      <a:pt x="305" y="215"/>
                    </a:lnTo>
                    <a:lnTo>
                      <a:pt x="305" y="216"/>
                    </a:lnTo>
                    <a:lnTo>
                      <a:pt x="305" y="215"/>
                    </a:lnTo>
                    <a:lnTo>
                      <a:pt x="305" y="216"/>
                    </a:lnTo>
                    <a:lnTo>
                      <a:pt x="305" y="217"/>
                    </a:lnTo>
                    <a:lnTo>
                      <a:pt x="306" y="217"/>
                    </a:lnTo>
                    <a:lnTo>
                      <a:pt x="305" y="217"/>
                    </a:lnTo>
                    <a:lnTo>
                      <a:pt x="306" y="217"/>
                    </a:lnTo>
                    <a:lnTo>
                      <a:pt x="306" y="217"/>
                    </a:lnTo>
                    <a:lnTo>
                      <a:pt x="306" y="217"/>
                    </a:lnTo>
                    <a:lnTo>
                      <a:pt x="307" y="217"/>
                    </a:lnTo>
                    <a:lnTo>
                      <a:pt x="308" y="217"/>
                    </a:lnTo>
                    <a:lnTo>
                      <a:pt x="308" y="218"/>
                    </a:lnTo>
                    <a:lnTo>
                      <a:pt x="308" y="217"/>
                    </a:lnTo>
                    <a:lnTo>
                      <a:pt x="308" y="218"/>
                    </a:lnTo>
                    <a:lnTo>
                      <a:pt x="309" y="218"/>
                    </a:lnTo>
                    <a:lnTo>
                      <a:pt x="309" y="219"/>
                    </a:lnTo>
                    <a:lnTo>
                      <a:pt x="309" y="219"/>
                    </a:lnTo>
                    <a:lnTo>
                      <a:pt x="309" y="220"/>
                    </a:lnTo>
                    <a:lnTo>
                      <a:pt x="309" y="220"/>
                    </a:lnTo>
                    <a:lnTo>
                      <a:pt x="309" y="220"/>
                    </a:lnTo>
                    <a:lnTo>
                      <a:pt x="309" y="220"/>
                    </a:lnTo>
                    <a:lnTo>
                      <a:pt x="309" y="221"/>
                    </a:lnTo>
                    <a:lnTo>
                      <a:pt x="309" y="222"/>
                    </a:lnTo>
                    <a:lnTo>
                      <a:pt x="309" y="221"/>
                    </a:lnTo>
                    <a:lnTo>
                      <a:pt x="309" y="222"/>
                    </a:lnTo>
                    <a:lnTo>
                      <a:pt x="310" y="222"/>
                    </a:lnTo>
                    <a:lnTo>
                      <a:pt x="309" y="222"/>
                    </a:lnTo>
                    <a:lnTo>
                      <a:pt x="309" y="223"/>
                    </a:lnTo>
                    <a:lnTo>
                      <a:pt x="310" y="223"/>
                    </a:lnTo>
                    <a:lnTo>
                      <a:pt x="309" y="223"/>
                    </a:lnTo>
                    <a:lnTo>
                      <a:pt x="310" y="223"/>
                    </a:lnTo>
                    <a:lnTo>
                      <a:pt x="310" y="224"/>
                    </a:lnTo>
                    <a:lnTo>
                      <a:pt x="310" y="223"/>
                    </a:lnTo>
                    <a:lnTo>
                      <a:pt x="310" y="224"/>
                    </a:lnTo>
                    <a:lnTo>
                      <a:pt x="310" y="224"/>
                    </a:lnTo>
                    <a:lnTo>
                      <a:pt x="311" y="224"/>
                    </a:lnTo>
                    <a:lnTo>
                      <a:pt x="311" y="225"/>
                    </a:lnTo>
                    <a:lnTo>
                      <a:pt x="311" y="224"/>
                    </a:lnTo>
                    <a:lnTo>
                      <a:pt x="311" y="225"/>
                    </a:lnTo>
                    <a:lnTo>
                      <a:pt x="312" y="225"/>
                    </a:lnTo>
                    <a:lnTo>
                      <a:pt x="311" y="225"/>
                    </a:lnTo>
                    <a:lnTo>
                      <a:pt x="311" y="226"/>
                    </a:lnTo>
                    <a:lnTo>
                      <a:pt x="312" y="226"/>
                    </a:lnTo>
                    <a:lnTo>
                      <a:pt x="311" y="226"/>
                    </a:lnTo>
                    <a:lnTo>
                      <a:pt x="312" y="226"/>
                    </a:lnTo>
                    <a:lnTo>
                      <a:pt x="312" y="227"/>
                    </a:lnTo>
                    <a:lnTo>
                      <a:pt x="311" y="227"/>
                    </a:lnTo>
                    <a:lnTo>
                      <a:pt x="312" y="227"/>
                    </a:lnTo>
                    <a:lnTo>
                      <a:pt x="313" y="227"/>
                    </a:lnTo>
                    <a:lnTo>
                      <a:pt x="313" y="227"/>
                    </a:lnTo>
                    <a:lnTo>
                      <a:pt x="313" y="227"/>
                    </a:lnTo>
                    <a:lnTo>
                      <a:pt x="313" y="227"/>
                    </a:lnTo>
                    <a:lnTo>
                      <a:pt x="312" y="227"/>
                    </a:lnTo>
                    <a:lnTo>
                      <a:pt x="313" y="227"/>
                    </a:lnTo>
                    <a:lnTo>
                      <a:pt x="312" y="227"/>
                    </a:lnTo>
                    <a:lnTo>
                      <a:pt x="312" y="228"/>
                    </a:lnTo>
                    <a:lnTo>
                      <a:pt x="313" y="228"/>
                    </a:lnTo>
                    <a:lnTo>
                      <a:pt x="312" y="228"/>
                    </a:lnTo>
                    <a:lnTo>
                      <a:pt x="313" y="228"/>
                    </a:lnTo>
                    <a:lnTo>
                      <a:pt x="313" y="229"/>
                    </a:lnTo>
                    <a:lnTo>
                      <a:pt x="313" y="230"/>
                    </a:lnTo>
                    <a:lnTo>
                      <a:pt x="313" y="230"/>
                    </a:lnTo>
                    <a:lnTo>
                      <a:pt x="313" y="230"/>
                    </a:lnTo>
                    <a:lnTo>
                      <a:pt x="313" y="231"/>
                    </a:lnTo>
                    <a:lnTo>
                      <a:pt x="314" y="231"/>
                    </a:lnTo>
                    <a:lnTo>
                      <a:pt x="315" y="231"/>
                    </a:lnTo>
                    <a:lnTo>
                      <a:pt x="315" y="232"/>
                    </a:lnTo>
                    <a:lnTo>
                      <a:pt x="314" y="232"/>
                    </a:lnTo>
                    <a:lnTo>
                      <a:pt x="315" y="232"/>
                    </a:lnTo>
                    <a:lnTo>
                      <a:pt x="314" y="232"/>
                    </a:lnTo>
                    <a:lnTo>
                      <a:pt x="314" y="233"/>
                    </a:lnTo>
                    <a:lnTo>
                      <a:pt x="315" y="233"/>
                    </a:lnTo>
                    <a:lnTo>
                      <a:pt x="315" y="234"/>
                    </a:lnTo>
                    <a:lnTo>
                      <a:pt x="315" y="234"/>
                    </a:lnTo>
                    <a:lnTo>
                      <a:pt x="315" y="235"/>
                    </a:lnTo>
                    <a:lnTo>
                      <a:pt x="315" y="234"/>
                    </a:lnTo>
                    <a:lnTo>
                      <a:pt x="314" y="234"/>
                    </a:lnTo>
                    <a:lnTo>
                      <a:pt x="314" y="235"/>
                    </a:lnTo>
                    <a:lnTo>
                      <a:pt x="315" y="235"/>
                    </a:lnTo>
                    <a:lnTo>
                      <a:pt x="315" y="236"/>
                    </a:lnTo>
                    <a:lnTo>
                      <a:pt x="314" y="236"/>
                    </a:lnTo>
                    <a:lnTo>
                      <a:pt x="315" y="236"/>
                    </a:lnTo>
                    <a:lnTo>
                      <a:pt x="315" y="237"/>
                    </a:lnTo>
                    <a:lnTo>
                      <a:pt x="316" y="237"/>
                    </a:lnTo>
                    <a:lnTo>
                      <a:pt x="316" y="237"/>
                    </a:lnTo>
                    <a:lnTo>
                      <a:pt x="315" y="237"/>
                    </a:lnTo>
                    <a:lnTo>
                      <a:pt x="315" y="238"/>
                    </a:lnTo>
                    <a:lnTo>
                      <a:pt x="316" y="238"/>
                    </a:lnTo>
                    <a:lnTo>
                      <a:pt x="315" y="238"/>
                    </a:lnTo>
                    <a:lnTo>
                      <a:pt x="316" y="238"/>
                    </a:lnTo>
                    <a:lnTo>
                      <a:pt x="315" y="238"/>
                    </a:lnTo>
                    <a:lnTo>
                      <a:pt x="315" y="239"/>
                    </a:lnTo>
                    <a:lnTo>
                      <a:pt x="316" y="239"/>
                    </a:lnTo>
                    <a:lnTo>
                      <a:pt x="316" y="239"/>
                    </a:lnTo>
                    <a:lnTo>
                      <a:pt x="316" y="240"/>
                    </a:lnTo>
                    <a:lnTo>
                      <a:pt x="317" y="240"/>
                    </a:lnTo>
                    <a:lnTo>
                      <a:pt x="317" y="239"/>
                    </a:lnTo>
                    <a:lnTo>
                      <a:pt x="317" y="240"/>
                    </a:lnTo>
                    <a:lnTo>
                      <a:pt x="318" y="240"/>
                    </a:lnTo>
                    <a:lnTo>
                      <a:pt x="318" y="241"/>
                    </a:lnTo>
                    <a:lnTo>
                      <a:pt x="318" y="241"/>
                    </a:lnTo>
                    <a:lnTo>
                      <a:pt x="318" y="242"/>
                    </a:lnTo>
                    <a:lnTo>
                      <a:pt x="318" y="241"/>
                    </a:lnTo>
                    <a:lnTo>
                      <a:pt x="318" y="242"/>
                    </a:lnTo>
                    <a:lnTo>
                      <a:pt x="318" y="243"/>
                    </a:lnTo>
                    <a:lnTo>
                      <a:pt x="319" y="243"/>
                    </a:lnTo>
                    <a:lnTo>
                      <a:pt x="319" y="242"/>
                    </a:lnTo>
                    <a:lnTo>
                      <a:pt x="319" y="243"/>
                    </a:lnTo>
                    <a:lnTo>
                      <a:pt x="319" y="244"/>
                    </a:lnTo>
                    <a:lnTo>
                      <a:pt x="319" y="243"/>
                    </a:lnTo>
                    <a:lnTo>
                      <a:pt x="319" y="243"/>
                    </a:lnTo>
                    <a:lnTo>
                      <a:pt x="319" y="244"/>
                    </a:lnTo>
                    <a:lnTo>
                      <a:pt x="320" y="244"/>
                    </a:lnTo>
                    <a:lnTo>
                      <a:pt x="321" y="244"/>
                    </a:lnTo>
                    <a:lnTo>
                      <a:pt x="321" y="244"/>
                    </a:lnTo>
                    <a:lnTo>
                      <a:pt x="320" y="244"/>
                    </a:lnTo>
                    <a:lnTo>
                      <a:pt x="321" y="244"/>
                    </a:lnTo>
                    <a:lnTo>
                      <a:pt x="321" y="245"/>
                    </a:lnTo>
                    <a:lnTo>
                      <a:pt x="321" y="244"/>
                    </a:lnTo>
                    <a:lnTo>
                      <a:pt x="321" y="245"/>
                    </a:lnTo>
                    <a:lnTo>
                      <a:pt x="322" y="245"/>
                    </a:lnTo>
                    <a:lnTo>
                      <a:pt x="322" y="244"/>
                    </a:lnTo>
                    <a:lnTo>
                      <a:pt x="322" y="245"/>
                    </a:lnTo>
                    <a:lnTo>
                      <a:pt x="323" y="245"/>
                    </a:lnTo>
                    <a:lnTo>
                      <a:pt x="323" y="245"/>
                    </a:lnTo>
                    <a:lnTo>
                      <a:pt x="323" y="246"/>
                    </a:lnTo>
                    <a:lnTo>
                      <a:pt x="323" y="246"/>
                    </a:lnTo>
                    <a:lnTo>
                      <a:pt x="323" y="247"/>
                    </a:lnTo>
                    <a:lnTo>
                      <a:pt x="323" y="247"/>
                    </a:lnTo>
                    <a:lnTo>
                      <a:pt x="323" y="246"/>
                    </a:lnTo>
                    <a:lnTo>
                      <a:pt x="323" y="247"/>
                    </a:lnTo>
                    <a:lnTo>
                      <a:pt x="323" y="248"/>
                    </a:lnTo>
                    <a:lnTo>
                      <a:pt x="324" y="248"/>
                    </a:lnTo>
                    <a:lnTo>
                      <a:pt x="324" y="247"/>
                    </a:lnTo>
                    <a:lnTo>
                      <a:pt x="324" y="248"/>
                    </a:lnTo>
                    <a:lnTo>
                      <a:pt x="325" y="248"/>
                    </a:lnTo>
                    <a:lnTo>
                      <a:pt x="324" y="248"/>
                    </a:lnTo>
                    <a:lnTo>
                      <a:pt x="324" y="248"/>
                    </a:lnTo>
                    <a:lnTo>
                      <a:pt x="324" y="248"/>
                    </a:lnTo>
                    <a:lnTo>
                      <a:pt x="324" y="248"/>
                    </a:lnTo>
                    <a:lnTo>
                      <a:pt x="325" y="248"/>
                    </a:lnTo>
                    <a:lnTo>
                      <a:pt x="325" y="248"/>
                    </a:lnTo>
                    <a:lnTo>
                      <a:pt x="326" y="248"/>
                    </a:lnTo>
                    <a:lnTo>
                      <a:pt x="326" y="248"/>
                    </a:lnTo>
                    <a:lnTo>
                      <a:pt x="325" y="248"/>
                    </a:lnTo>
                    <a:lnTo>
                      <a:pt x="325" y="249"/>
                    </a:lnTo>
                    <a:lnTo>
                      <a:pt x="326" y="249"/>
                    </a:lnTo>
                    <a:lnTo>
                      <a:pt x="326" y="250"/>
                    </a:lnTo>
                    <a:lnTo>
                      <a:pt x="326" y="250"/>
                    </a:lnTo>
                    <a:lnTo>
                      <a:pt x="326" y="251"/>
                    </a:lnTo>
                    <a:lnTo>
                      <a:pt x="326" y="251"/>
                    </a:lnTo>
                    <a:lnTo>
                      <a:pt x="326" y="251"/>
                    </a:lnTo>
                    <a:lnTo>
                      <a:pt x="326" y="251"/>
                    </a:lnTo>
                    <a:lnTo>
                      <a:pt x="327" y="251"/>
                    </a:lnTo>
                    <a:lnTo>
                      <a:pt x="328" y="251"/>
                    </a:lnTo>
                    <a:lnTo>
                      <a:pt x="328" y="252"/>
                    </a:lnTo>
                    <a:lnTo>
                      <a:pt x="327" y="252"/>
                    </a:lnTo>
                    <a:lnTo>
                      <a:pt x="328" y="252"/>
                    </a:lnTo>
                    <a:lnTo>
                      <a:pt x="327" y="252"/>
                    </a:lnTo>
                    <a:lnTo>
                      <a:pt x="327" y="253"/>
                    </a:lnTo>
                    <a:lnTo>
                      <a:pt x="328" y="253"/>
                    </a:lnTo>
                    <a:lnTo>
                      <a:pt x="328" y="254"/>
                    </a:lnTo>
                    <a:lnTo>
                      <a:pt x="329" y="254"/>
                    </a:lnTo>
                    <a:lnTo>
                      <a:pt x="329" y="255"/>
                    </a:lnTo>
                    <a:lnTo>
                      <a:pt x="328" y="255"/>
                    </a:lnTo>
                    <a:lnTo>
                      <a:pt x="329" y="255"/>
                    </a:lnTo>
                    <a:lnTo>
                      <a:pt x="329" y="255"/>
                    </a:lnTo>
                    <a:lnTo>
                      <a:pt x="329" y="255"/>
                    </a:lnTo>
                    <a:lnTo>
                      <a:pt x="329" y="255"/>
                    </a:lnTo>
                    <a:lnTo>
                      <a:pt x="329" y="256"/>
                    </a:lnTo>
                    <a:lnTo>
                      <a:pt x="330" y="256"/>
                    </a:lnTo>
                    <a:lnTo>
                      <a:pt x="330" y="257"/>
                    </a:lnTo>
                    <a:lnTo>
                      <a:pt x="330" y="257"/>
                    </a:lnTo>
                    <a:lnTo>
                      <a:pt x="330" y="258"/>
                    </a:lnTo>
                    <a:lnTo>
                      <a:pt x="330" y="258"/>
                    </a:lnTo>
                    <a:lnTo>
                      <a:pt x="331" y="258"/>
                    </a:lnTo>
                    <a:lnTo>
                      <a:pt x="331" y="259"/>
                    </a:lnTo>
                    <a:lnTo>
                      <a:pt x="330" y="259"/>
                    </a:lnTo>
                    <a:lnTo>
                      <a:pt x="331" y="259"/>
                    </a:lnTo>
                    <a:lnTo>
                      <a:pt x="331" y="260"/>
                    </a:lnTo>
                    <a:lnTo>
                      <a:pt x="331" y="261"/>
                    </a:lnTo>
                    <a:lnTo>
                      <a:pt x="331" y="261"/>
                    </a:lnTo>
                    <a:lnTo>
                      <a:pt x="330" y="261"/>
                    </a:lnTo>
                    <a:lnTo>
                      <a:pt x="331" y="261"/>
                    </a:lnTo>
                    <a:lnTo>
                      <a:pt x="332" y="261"/>
                    </a:lnTo>
                    <a:lnTo>
                      <a:pt x="332" y="262"/>
                    </a:lnTo>
                    <a:lnTo>
                      <a:pt x="331" y="262"/>
                    </a:lnTo>
                    <a:lnTo>
                      <a:pt x="332" y="262"/>
                    </a:lnTo>
                    <a:lnTo>
                      <a:pt x="331" y="262"/>
                    </a:lnTo>
                    <a:lnTo>
                      <a:pt x="332" y="262"/>
                    </a:lnTo>
                    <a:lnTo>
                      <a:pt x="332" y="263"/>
                    </a:lnTo>
                    <a:lnTo>
                      <a:pt x="333" y="263"/>
                    </a:lnTo>
                    <a:lnTo>
                      <a:pt x="333" y="264"/>
                    </a:lnTo>
                    <a:lnTo>
                      <a:pt x="333" y="263"/>
                    </a:lnTo>
                    <a:lnTo>
                      <a:pt x="333" y="263"/>
                    </a:lnTo>
                    <a:lnTo>
                      <a:pt x="333" y="264"/>
                    </a:lnTo>
                    <a:lnTo>
                      <a:pt x="334" y="264"/>
                    </a:lnTo>
                    <a:lnTo>
                      <a:pt x="334" y="265"/>
                    </a:lnTo>
                    <a:lnTo>
                      <a:pt x="333" y="265"/>
                    </a:lnTo>
                    <a:lnTo>
                      <a:pt x="334" y="265"/>
                    </a:lnTo>
                    <a:lnTo>
                      <a:pt x="334" y="265"/>
                    </a:lnTo>
                    <a:lnTo>
                      <a:pt x="335" y="265"/>
                    </a:lnTo>
                    <a:lnTo>
                      <a:pt x="334" y="265"/>
                    </a:lnTo>
                    <a:lnTo>
                      <a:pt x="334" y="266"/>
                    </a:lnTo>
                    <a:lnTo>
                      <a:pt x="335" y="266"/>
                    </a:lnTo>
                    <a:lnTo>
                      <a:pt x="336" y="266"/>
                    </a:lnTo>
                    <a:lnTo>
                      <a:pt x="335" y="266"/>
                    </a:lnTo>
                    <a:lnTo>
                      <a:pt x="335" y="267"/>
                    </a:lnTo>
                    <a:lnTo>
                      <a:pt x="336" y="267"/>
                    </a:lnTo>
                    <a:lnTo>
                      <a:pt x="336" y="268"/>
                    </a:lnTo>
                    <a:lnTo>
                      <a:pt x="337" y="268"/>
                    </a:lnTo>
                    <a:lnTo>
                      <a:pt x="337" y="268"/>
                    </a:lnTo>
                    <a:lnTo>
                      <a:pt x="337" y="268"/>
                    </a:lnTo>
                    <a:lnTo>
                      <a:pt x="337" y="268"/>
                    </a:lnTo>
                    <a:lnTo>
                      <a:pt x="337" y="268"/>
                    </a:lnTo>
                    <a:lnTo>
                      <a:pt x="337" y="268"/>
                    </a:lnTo>
                    <a:lnTo>
                      <a:pt x="338" y="268"/>
                    </a:lnTo>
                    <a:lnTo>
                      <a:pt x="338" y="269"/>
                    </a:lnTo>
                    <a:lnTo>
                      <a:pt x="337" y="269"/>
                    </a:lnTo>
                    <a:lnTo>
                      <a:pt x="338" y="269"/>
                    </a:lnTo>
                    <a:lnTo>
                      <a:pt x="338" y="268"/>
                    </a:lnTo>
                    <a:lnTo>
                      <a:pt x="338" y="269"/>
                    </a:lnTo>
                    <a:lnTo>
                      <a:pt x="339" y="269"/>
                    </a:lnTo>
                    <a:lnTo>
                      <a:pt x="339" y="270"/>
                    </a:lnTo>
                    <a:lnTo>
                      <a:pt x="340" y="270"/>
                    </a:lnTo>
                    <a:lnTo>
                      <a:pt x="339" y="270"/>
                    </a:lnTo>
                    <a:lnTo>
                      <a:pt x="339" y="271"/>
                    </a:lnTo>
                    <a:lnTo>
                      <a:pt x="339" y="270"/>
                    </a:lnTo>
                    <a:lnTo>
                      <a:pt x="339" y="271"/>
                    </a:lnTo>
                    <a:lnTo>
                      <a:pt x="340" y="270"/>
                    </a:lnTo>
                    <a:lnTo>
                      <a:pt x="340" y="271"/>
                    </a:lnTo>
                    <a:lnTo>
                      <a:pt x="340" y="271"/>
                    </a:lnTo>
                    <a:lnTo>
                      <a:pt x="340" y="272"/>
                    </a:lnTo>
                    <a:lnTo>
                      <a:pt x="340" y="272"/>
                    </a:lnTo>
                    <a:lnTo>
                      <a:pt x="341" y="272"/>
                    </a:lnTo>
                    <a:lnTo>
                      <a:pt x="341" y="272"/>
                    </a:lnTo>
                    <a:lnTo>
                      <a:pt x="341" y="272"/>
                    </a:lnTo>
                    <a:lnTo>
                      <a:pt x="341" y="273"/>
                    </a:lnTo>
                    <a:lnTo>
                      <a:pt x="342" y="273"/>
                    </a:lnTo>
                    <a:lnTo>
                      <a:pt x="342" y="274"/>
                    </a:lnTo>
                    <a:lnTo>
                      <a:pt x="343" y="274"/>
                    </a:lnTo>
                    <a:lnTo>
                      <a:pt x="342" y="274"/>
                    </a:lnTo>
                    <a:lnTo>
                      <a:pt x="343" y="274"/>
                    </a:lnTo>
                    <a:lnTo>
                      <a:pt x="343" y="275"/>
                    </a:lnTo>
                    <a:lnTo>
                      <a:pt x="342" y="275"/>
                    </a:lnTo>
                    <a:lnTo>
                      <a:pt x="342" y="274"/>
                    </a:lnTo>
                    <a:lnTo>
                      <a:pt x="342" y="275"/>
                    </a:lnTo>
                    <a:lnTo>
                      <a:pt x="342" y="275"/>
                    </a:lnTo>
                    <a:lnTo>
                      <a:pt x="342" y="275"/>
                    </a:lnTo>
                    <a:lnTo>
                      <a:pt x="342" y="275"/>
                    </a:lnTo>
                    <a:lnTo>
                      <a:pt x="341" y="275"/>
                    </a:lnTo>
                    <a:lnTo>
                      <a:pt x="341" y="276"/>
                    </a:lnTo>
                    <a:lnTo>
                      <a:pt x="342" y="276"/>
                    </a:lnTo>
                    <a:lnTo>
                      <a:pt x="342" y="277"/>
                    </a:lnTo>
                    <a:lnTo>
                      <a:pt x="343" y="277"/>
                    </a:lnTo>
                    <a:lnTo>
                      <a:pt x="343" y="278"/>
                    </a:lnTo>
                    <a:lnTo>
                      <a:pt x="343" y="279"/>
                    </a:lnTo>
                    <a:lnTo>
                      <a:pt x="344" y="279"/>
                    </a:lnTo>
                    <a:lnTo>
                      <a:pt x="344" y="278"/>
                    </a:lnTo>
                    <a:lnTo>
                      <a:pt x="344" y="277"/>
                    </a:lnTo>
                    <a:lnTo>
                      <a:pt x="344" y="277"/>
                    </a:lnTo>
                    <a:lnTo>
                      <a:pt x="344" y="278"/>
                    </a:lnTo>
                    <a:lnTo>
                      <a:pt x="344" y="279"/>
                    </a:lnTo>
                    <a:lnTo>
                      <a:pt x="344" y="279"/>
                    </a:lnTo>
                    <a:lnTo>
                      <a:pt x="345" y="279"/>
                    </a:lnTo>
                    <a:lnTo>
                      <a:pt x="344" y="279"/>
                    </a:lnTo>
                    <a:lnTo>
                      <a:pt x="345" y="279"/>
                    </a:lnTo>
                    <a:lnTo>
                      <a:pt x="345" y="280"/>
                    </a:lnTo>
                    <a:lnTo>
                      <a:pt x="344" y="280"/>
                    </a:lnTo>
                    <a:lnTo>
                      <a:pt x="345" y="280"/>
                    </a:lnTo>
                    <a:lnTo>
                      <a:pt x="345" y="281"/>
                    </a:lnTo>
                    <a:lnTo>
                      <a:pt x="344" y="281"/>
                    </a:lnTo>
                    <a:lnTo>
                      <a:pt x="345" y="281"/>
                    </a:lnTo>
                    <a:lnTo>
                      <a:pt x="345" y="282"/>
                    </a:lnTo>
                    <a:lnTo>
                      <a:pt x="346" y="282"/>
                    </a:lnTo>
                    <a:lnTo>
                      <a:pt x="346" y="282"/>
                    </a:lnTo>
                    <a:lnTo>
                      <a:pt x="346" y="282"/>
                    </a:lnTo>
                    <a:lnTo>
                      <a:pt x="346" y="282"/>
                    </a:lnTo>
                    <a:lnTo>
                      <a:pt x="347" y="282"/>
                    </a:lnTo>
                    <a:lnTo>
                      <a:pt x="347" y="283"/>
                    </a:lnTo>
                    <a:lnTo>
                      <a:pt x="346" y="283"/>
                    </a:lnTo>
                    <a:lnTo>
                      <a:pt x="346" y="284"/>
                    </a:lnTo>
                    <a:lnTo>
                      <a:pt x="347" y="284"/>
                    </a:lnTo>
                    <a:lnTo>
                      <a:pt x="347" y="283"/>
                    </a:lnTo>
                    <a:lnTo>
                      <a:pt x="347" y="284"/>
                    </a:lnTo>
                    <a:lnTo>
                      <a:pt x="347" y="284"/>
                    </a:lnTo>
                    <a:lnTo>
                      <a:pt x="347" y="283"/>
                    </a:lnTo>
                    <a:lnTo>
                      <a:pt x="348" y="283"/>
                    </a:lnTo>
                    <a:lnTo>
                      <a:pt x="348" y="284"/>
                    </a:lnTo>
                    <a:lnTo>
                      <a:pt x="347" y="284"/>
                    </a:lnTo>
                    <a:lnTo>
                      <a:pt x="348" y="284"/>
                    </a:lnTo>
                    <a:lnTo>
                      <a:pt x="349" y="284"/>
                    </a:lnTo>
                    <a:lnTo>
                      <a:pt x="349" y="283"/>
                    </a:lnTo>
                    <a:lnTo>
                      <a:pt x="350" y="283"/>
                    </a:lnTo>
                    <a:lnTo>
                      <a:pt x="350" y="284"/>
                    </a:lnTo>
                    <a:lnTo>
                      <a:pt x="350" y="285"/>
                    </a:lnTo>
                    <a:lnTo>
                      <a:pt x="350" y="284"/>
                    </a:lnTo>
                    <a:lnTo>
                      <a:pt x="350" y="284"/>
                    </a:lnTo>
                    <a:lnTo>
                      <a:pt x="350" y="285"/>
                    </a:lnTo>
                    <a:lnTo>
                      <a:pt x="350" y="286"/>
                    </a:lnTo>
                    <a:lnTo>
                      <a:pt x="351" y="286"/>
                    </a:lnTo>
                    <a:lnTo>
                      <a:pt x="351" y="285"/>
                    </a:lnTo>
                    <a:lnTo>
                      <a:pt x="352" y="285"/>
                    </a:lnTo>
                    <a:lnTo>
                      <a:pt x="352" y="286"/>
                    </a:lnTo>
                    <a:lnTo>
                      <a:pt x="351" y="286"/>
                    </a:lnTo>
                    <a:lnTo>
                      <a:pt x="352" y="286"/>
                    </a:lnTo>
                    <a:lnTo>
                      <a:pt x="353" y="286"/>
                    </a:lnTo>
                    <a:lnTo>
                      <a:pt x="352" y="286"/>
                    </a:lnTo>
                    <a:lnTo>
                      <a:pt x="352" y="286"/>
                    </a:lnTo>
                    <a:lnTo>
                      <a:pt x="353" y="286"/>
                    </a:lnTo>
                    <a:lnTo>
                      <a:pt x="354" y="286"/>
                    </a:lnTo>
                    <a:lnTo>
                      <a:pt x="353" y="286"/>
                    </a:lnTo>
                    <a:lnTo>
                      <a:pt x="354" y="286"/>
                    </a:lnTo>
                    <a:lnTo>
                      <a:pt x="354" y="287"/>
                    </a:lnTo>
                    <a:lnTo>
                      <a:pt x="354" y="286"/>
                    </a:lnTo>
                    <a:lnTo>
                      <a:pt x="354" y="287"/>
                    </a:lnTo>
                    <a:lnTo>
                      <a:pt x="354" y="286"/>
                    </a:lnTo>
                    <a:lnTo>
                      <a:pt x="354" y="286"/>
                    </a:lnTo>
                    <a:lnTo>
                      <a:pt x="354" y="287"/>
                    </a:lnTo>
                    <a:lnTo>
                      <a:pt x="355" y="287"/>
                    </a:lnTo>
                    <a:lnTo>
                      <a:pt x="354" y="287"/>
                    </a:lnTo>
                    <a:lnTo>
                      <a:pt x="354" y="288"/>
                    </a:lnTo>
                    <a:lnTo>
                      <a:pt x="355" y="288"/>
                    </a:lnTo>
                    <a:lnTo>
                      <a:pt x="355" y="289"/>
                    </a:lnTo>
                    <a:lnTo>
                      <a:pt x="355" y="289"/>
                    </a:lnTo>
                    <a:lnTo>
                      <a:pt x="356" y="289"/>
                    </a:lnTo>
                    <a:lnTo>
                      <a:pt x="356" y="289"/>
                    </a:lnTo>
                    <a:lnTo>
                      <a:pt x="356" y="289"/>
                    </a:lnTo>
                    <a:lnTo>
                      <a:pt x="357" y="289"/>
                    </a:lnTo>
                    <a:lnTo>
                      <a:pt x="356" y="289"/>
                    </a:lnTo>
                    <a:lnTo>
                      <a:pt x="357" y="289"/>
                    </a:lnTo>
                    <a:lnTo>
                      <a:pt x="356" y="289"/>
                    </a:lnTo>
                    <a:lnTo>
                      <a:pt x="356" y="290"/>
                    </a:lnTo>
                    <a:lnTo>
                      <a:pt x="357" y="290"/>
                    </a:lnTo>
                    <a:lnTo>
                      <a:pt x="356" y="290"/>
                    </a:lnTo>
                    <a:lnTo>
                      <a:pt x="357" y="291"/>
                    </a:lnTo>
                    <a:lnTo>
                      <a:pt x="357" y="292"/>
                    </a:lnTo>
                    <a:lnTo>
                      <a:pt x="357" y="292"/>
                    </a:lnTo>
                    <a:lnTo>
                      <a:pt x="358" y="292"/>
                    </a:lnTo>
                    <a:lnTo>
                      <a:pt x="358" y="293"/>
                    </a:lnTo>
                    <a:lnTo>
                      <a:pt x="357" y="293"/>
                    </a:lnTo>
                    <a:lnTo>
                      <a:pt x="358" y="293"/>
                    </a:lnTo>
                    <a:lnTo>
                      <a:pt x="357" y="293"/>
                    </a:lnTo>
                    <a:lnTo>
                      <a:pt x="357" y="293"/>
                    </a:lnTo>
                    <a:lnTo>
                      <a:pt x="358" y="293"/>
                    </a:lnTo>
                    <a:lnTo>
                      <a:pt x="358" y="293"/>
                    </a:lnTo>
                    <a:lnTo>
                      <a:pt x="358" y="293"/>
                    </a:lnTo>
                    <a:lnTo>
                      <a:pt x="359" y="293"/>
                    </a:lnTo>
                    <a:lnTo>
                      <a:pt x="359" y="293"/>
                    </a:lnTo>
                    <a:lnTo>
                      <a:pt x="359" y="293"/>
                    </a:lnTo>
                    <a:lnTo>
                      <a:pt x="360" y="293"/>
                    </a:lnTo>
                    <a:lnTo>
                      <a:pt x="360" y="294"/>
                    </a:lnTo>
                    <a:lnTo>
                      <a:pt x="361" y="294"/>
                    </a:lnTo>
                    <a:lnTo>
                      <a:pt x="361" y="293"/>
                    </a:lnTo>
                    <a:lnTo>
                      <a:pt x="361" y="293"/>
                    </a:lnTo>
                    <a:lnTo>
                      <a:pt x="361" y="293"/>
                    </a:lnTo>
                    <a:lnTo>
                      <a:pt x="361" y="294"/>
                    </a:lnTo>
                    <a:lnTo>
                      <a:pt x="361" y="294"/>
                    </a:lnTo>
                    <a:lnTo>
                      <a:pt x="362" y="294"/>
                    </a:lnTo>
                    <a:lnTo>
                      <a:pt x="362" y="293"/>
                    </a:lnTo>
                    <a:lnTo>
                      <a:pt x="363" y="293"/>
                    </a:lnTo>
                    <a:lnTo>
                      <a:pt x="363" y="294"/>
                    </a:lnTo>
                    <a:lnTo>
                      <a:pt x="362" y="294"/>
                    </a:lnTo>
                    <a:lnTo>
                      <a:pt x="363" y="294"/>
                    </a:lnTo>
                    <a:lnTo>
                      <a:pt x="364" y="294"/>
                    </a:lnTo>
                    <a:lnTo>
                      <a:pt x="364" y="295"/>
                    </a:lnTo>
                    <a:lnTo>
                      <a:pt x="364" y="294"/>
                    </a:lnTo>
                    <a:lnTo>
                      <a:pt x="364" y="295"/>
                    </a:lnTo>
                    <a:lnTo>
                      <a:pt x="364" y="295"/>
                    </a:lnTo>
                    <a:lnTo>
                      <a:pt x="364" y="294"/>
                    </a:lnTo>
                    <a:lnTo>
                      <a:pt x="364" y="295"/>
                    </a:lnTo>
                    <a:lnTo>
                      <a:pt x="364" y="295"/>
                    </a:lnTo>
                    <a:lnTo>
                      <a:pt x="364" y="295"/>
                    </a:lnTo>
                    <a:lnTo>
                      <a:pt x="364" y="296"/>
                    </a:lnTo>
                    <a:lnTo>
                      <a:pt x="364" y="295"/>
                    </a:lnTo>
                    <a:lnTo>
                      <a:pt x="364" y="296"/>
                    </a:lnTo>
                    <a:lnTo>
                      <a:pt x="364" y="296"/>
                    </a:lnTo>
                    <a:lnTo>
                      <a:pt x="365" y="296"/>
                    </a:lnTo>
                    <a:lnTo>
                      <a:pt x="366" y="296"/>
                    </a:lnTo>
                    <a:lnTo>
                      <a:pt x="366" y="297"/>
                    </a:lnTo>
                    <a:lnTo>
                      <a:pt x="365" y="297"/>
                    </a:lnTo>
                    <a:lnTo>
                      <a:pt x="366" y="297"/>
                    </a:lnTo>
                    <a:lnTo>
                      <a:pt x="366" y="298"/>
                    </a:lnTo>
                    <a:lnTo>
                      <a:pt x="366" y="299"/>
                    </a:lnTo>
                    <a:lnTo>
                      <a:pt x="367" y="299"/>
                    </a:lnTo>
                    <a:lnTo>
                      <a:pt x="368" y="299"/>
                    </a:lnTo>
                    <a:lnTo>
                      <a:pt x="368" y="299"/>
                    </a:lnTo>
                    <a:lnTo>
                      <a:pt x="368" y="298"/>
                    </a:lnTo>
                    <a:lnTo>
                      <a:pt x="369" y="298"/>
                    </a:lnTo>
                    <a:lnTo>
                      <a:pt x="369" y="299"/>
                    </a:lnTo>
                    <a:lnTo>
                      <a:pt x="369" y="298"/>
                    </a:lnTo>
                    <a:lnTo>
                      <a:pt x="370" y="298"/>
                    </a:lnTo>
                    <a:lnTo>
                      <a:pt x="371" y="298"/>
                    </a:lnTo>
                    <a:lnTo>
                      <a:pt x="371" y="299"/>
                    </a:lnTo>
                    <a:lnTo>
                      <a:pt x="371" y="298"/>
                    </a:lnTo>
                    <a:lnTo>
                      <a:pt x="371" y="298"/>
                    </a:lnTo>
                    <a:lnTo>
                      <a:pt x="371" y="299"/>
                    </a:lnTo>
                    <a:lnTo>
                      <a:pt x="371" y="299"/>
                    </a:lnTo>
                    <a:lnTo>
                      <a:pt x="371" y="299"/>
                    </a:lnTo>
                    <a:lnTo>
                      <a:pt x="371" y="299"/>
                    </a:lnTo>
                    <a:lnTo>
                      <a:pt x="371" y="299"/>
                    </a:lnTo>
                    <a:lnTo>
                      <a:pt x="371" y="299"/>
                    </a:lnTo>
                    <a:lnTo>
                      <a:pt x="372" y="299"/>
                    </a:lnTo>
                    <a:lnTo>
                      <a:pt x="373" y="299"/>
                    </a:lnTo>
                    <a:lnTo>
                      <a:pt x="374" y="299"/>
                    </a:lnTo>
                    <a:lnTo>
                      <a:pt x="373" y="299"/>
                    </a:lnTo>
                    <a:lnTo>
                      <a:pt x="374" y="299"/>
                    </a:lnTo>
                    <a:lnTo>
                      <a:pt x="374" y="299"/>
                    </a:lnTo>
                    <a:lnTo>
                      <a:pt x="374" y="300"/>
                    </a:lnTo>
                    <a:lnTo>
                      <a:pt x="373" y="300"/>
                    </a:lnTo>
                    <a:lnTo>
                      <a:pt x="374" y="300"/>
                    </a:lnTo>
                    <a:lnTo>
                      <a:pt x="374" y="301"/>
                    </a:lnTo>
                    <a:lnTo>
                      <a:pt x="375" y="301"/>
                    </a:lnTo>
                    <a:lnTo>
                      <a:pt x="375" y="302"/>
                    </a:lnTo>
                    <a:lnTo>
                      <a:pt x="375" y="302"/>
                    </a:lnTo>
                    <a:lnTo>
                      <a:pt x="376" y="302"/>
                    </a:lnTo>
                    <a:lnTo>
                      <a:pt x="376" y="301"/>
                    </a:lnTo>
                    <a:lnTo>
                      <a:pt x="377" y="301"/>
                    </a:lnTo>
                    <a:lnTo>
                      <a:pt x="377" y="302"/>
                    </a:lnTo>
                    <a:lnTo>
                      <a:pt x="376" y="302"/>
                    </a:lnTo>
                    <a:lnTo>
                      <a:pt x="377" y="302"/>
                    </a:lnTo>
                    <a:lnTo>
                      <a:pt x="377" y="301"/>
                    </a:lnTo>
                    <a:lnTo>
                      <a:pt x="378" y="301"/>
                    </a:lnTo>
                    <a:lnTo>
                      <a:pt x="378" y="302"/>
                    </a:lnTo>
                    <a:lnTo>
                      <a:pt x="378" y="302"/>
                    </a:lnTo>
                    <a:lnTo>
                      <a:pt x="378" y="303"/>
                    </a:lnTo>
                    <a:lnTo>
                      <a:pt x="379" y="303"/>
                    </a:lnTo>
                    <a:lnTo>
                      <a:pt x="380" y="303"/>
                    </a:lnTo>
                    <a:lnTo>
                      <a:pt x="380" y="302"/>
                    </a:lnTo>
                    <a:lnTo>
                      <a:pt x="379" y="302"/>
                    </a:lnTo>
                    <a:lnTo>
                      <a:pt x="380" y="302"/>
                    </a:lnTo>
                    <a:lnTo>
                      <a:pt x="380" y="303"/>
                    </a:lnTo>
                    <a:lnTo>
                      <a:pt x="381" y="303"/>
                    </a:lnTo>
                    <a:lnTo>
                      <a:pt x="380" y="303"/>
                    </a:lnTo>
                    <a:lnTo>
                      <a:pt x="381" y="303"/>
                    </a:lnTo>
                    <a:lnTo>
                      <a:pt x="381" y="303"/>
                    </a:lnTo>
                    <a:lnTo>
                      <a:pt x="381" y="303"/>
                    </a:lnTo>
                    <a:lnTo>
                      <a:pt x="381" y="303"/>
                    </a:lnTo>
                    <a:lnTo>
                      <a:pt x="381" y="303"/>
                    </a:lnTo>
                    <a:lnTo>
                      <a:pt x="382" y="303"/>
                    </a:lnTo>
                    <a:lnTo>
                      <a:pt x="382" y="304"/>
                    </a:lnTo>
                    <a:lnTo>
                      <a:pt x="382" y="303"/>
                    </a:lnTo>
                    <a:lnTo>
                      <a:pt x="383" y="303"/>
                    </a:lnTo>
                    <a:lnTo>
                      <a:pt x="383" y="304"/>
                    </a:lnTo>
                    <a:lnTo>
                      <a:pt x="383" y="305"/>
                    </a:lnTo>
                    <a:lnTo>
                      <a:pt x="382" y="305"/>
                    </a:lnTo>
                    <a:lnTo>
                      <a:pt x="383" y="305"/>
                    </a:lnTo>
                    <a:lnTo>
                      <a:pt x="383" y="306"/>
                    </a:lnTo>
                    <a:lnTo>
                      <a:pt x="383" y="306"/>
                    </a:lnTo>
                    <a:lnTo>
                      <a:pt x="384" y="306"/>
                    </a:lnTo>
                    <a:lnTo>
                      <a:pt x="384" y="306"/>
                    </a:lnTo>
                    <a:lnTo>
                      <a:pt x="385" y="306"/>
                    </a:lnTo>
                    <a:lnTo>
                      <a:pt x="385" y="306"/>
                    </a:lnTo>
                    <a:lnTo>
                      <a:pt x="385" y="306"/>
                    </a:lnTo>
                    <a:lnTo>
                      <a:pt x="385" y="306"/>
                    </a:lnTo>
                    <a:lnTo>
                      <a:pt x="385" y="306"/>
                    </a:lnTo>
                    <a:lnTo>
                      <a:pt x="386" y="306"/>
                    </a:lnTo>
                    <a:lnTo>
                      <a:pt x="387" y="306"/>
                    </a:lnTo>
                    <a:lnTo>
                      <a:pt x="386" y="306"/>
                    </a:lnTo>
                    <a:lnTo>
                      <a:pt x="386" y="307"/>
                    </a:lnTo>
                    <a:lnTo>
                      <a:pt x="387" y="307"/>
                    </a:lnTo>
                    <a:lnTo>
                      <a:pt x="387" y="308"/>
                    </a:lnTo>
                    <a:lnTo>
                      <a:pt x="388" y="308"/>
                    </a:lnTo>
                    <a:lnTo>
                      <a:pt x="388" y="307"/>
                    </a:lnTo>
                    <a:lnTo>
                      <a:pt x="388" y="308"/>
                    </a:lnTo>
                    <a:lnTo>
                      <a:pt x="387" y="308"/>
                    </a:lnTo>
                    <a:lnTo>
                      <a:pt x="387" y="309"/>
                    </a:lnTo>
                    <a:lnTo>
                      <a:pt x="388" y="309"/>
                    </a:lnTo>
                    <a:lnTo>
                      <a:pt x="388" y="309"/>
                    </a:lnTo>
                    <a:lnTo>
                      <a:pt x="388" y="310"/>
                    </a:lnTo>
                    <a:lnTo>
                      <a:pt x="388" y="310"/>
                    </a:lnTo>
                    <a:lnTo>
                      <a:pt x="389" y="310"/>
                    </a:lnTo>
                    <a:lnTo>
                      <a:pt x="389" y="310"/>
                    </a:lnTo>
                    <a:lnTo>
                      <a:pt x="389" y="310"/>
                    </a:lnTo>
                    <a:lnTo>
                      <a:pt x="390" y="310"/>
                    </a:lnTo>
                    <a:lnTo>
                      <a:pt x="390" y="311"/>
                    </a:lnTo>
                    <a:lnTo>
                      <a:pt x="391" y="311"/>
                    </a:lnTo>
                    <a:lnTo>
                      <a:pt x="391" y="312"/>
                    </a:lnTo>
                    <a:lnTo>
                      <a:pt x="390" y="312"/>
                    </a:lnTo>
                    <a:lnTo>
                      <a:pt x="391" y="312"/>
                    </a:lnTo>
                    <a:lnTo>
                      <a:pt x="391" y="313"/>
                    </a:lnTo>
                    <a:lnTo>
                      <a:pt x="392" y="313"/>
                    </a:lnTo>
                    <a:lnTo>
                      <a:pt x="392" y="313"/>
                    </a:lnTo>
                    <a:lnTo>
                      <a:pt x="391" y="313"/>
                    </a:lnTo>
                    <a:lnTo>
                      <a:pt x="391" y="313"/>
                    </a:lnTo>
                    <a:lnTo>
                      <a:pt x="391" y="313"/>
                    </a:lnTo>
                    <a:lnTo>
                      <a:pt x="392" y="313"/>
                    </a:lnTo>
                    <a:lnTo>
                      <a:pt x="392" y="314"/>
                    </a:lnTo>
                    <a:lnTo>
                      <a:pt x="392" y="314"/>
                    </a:lnTo>
                    <a:lnTo>
                      <a:pt x="392" y="315"/>
                    </a:lnTo>
                    <a:lnTo>
                      <a:pt x="393" y="315"/>
                    </a:lnTo>
                    <a:lnTo>
                      <a:pt x="394" y="315"/>
                    </a:lnTo>
                    <a:lnTo>
                      <a:pt x="394" y="316"/>
                    </a:lnTo>
                    <a:lnTo>
                      <a:pt x="395" y="316"/>
                    </a:lnTo>
                    <a:lnTo>
                      <a:pt x="395" y="317"/>
                    </a:lnTo>
                    <a:lnTo>
                      <a:pt x="395" y="317"/>
                    </a:lnTo>
                    <a:lnTo>
                      <a:pt x="396" y="317"/>
                    </a:lnTo>
                    <a:lnTo>
                      <a:pt x="396" y="317"/>
                    </a:lnTo>
                    <a:lnTo>
                      <a:pt x="396" y="317"/>
                    </a:lnTo>
                    <a:lnTo>
                      <a:pt x="397" y="317"/>
                    </a:lnTo>
                    <a:lnTo>
                      <a:pt x="397" y="317"/>
                    </a:lnTo>
                    <a:lnTo>
                      <a:pt x="396" y="317"/>
                    </a:lnTo>
                    <a:lnTo>
                      <a:pt x="397" y="317"/>
                    </a:lnTo>
                    <a:lnTo>
                      <a:pt x="396" y="317"/>
                    </a:lnTo>
                    <a:lnTo>
                      <a:pt x="396" y="318"/>
                    </a:lnTo>
                    <a:lnTo>
                      <a:pt x="397" y="318"/>
                    </a:lnTo>
                    <a:lnTo>
                      <a:pt x="397" y="319"/>
                    </a:lnTo>
                    <a:lnTo>
                      <a:pt x="398" y="319"/>
                    </a:lnTo>
                    <a:lnTo>
                      <a:pt x="398" y="318"/>
                    </a:lnTo>
                    <a:lnTo>
                      <a:pt x="398" y="319"/>
                    </a:lnTo>
                    <a:lnTo>
                      <a:pt x="398" y="320"/>
                    </a:lnTo>
                    <a:lnTo>
                      <a:pt x="398" y="319"/>
                    </a:lnTo>
                    <a:lnTo>
                      <a:pt x="399" y="319"/>
                    </a:lnTo>
                    <a:lnTo>
                      <a:pt x="399" y="320"/>
                    </a:lnTo>
                    <a:lnTo>
                      <a:pt x="398" y="320"/>
                    </a:lnTo>
                    <a:lnTo>
                      <a:pt x="398" y="320"/>
                    </a:lnTo>
                    <a:lnTo>
                      <a:pt x="399" y="321"/>
                    </a:lnTo>
                    <a:lnTo>
                      <a:pt x="399" y="322"/>
                    </a:lnTo>
                    <a:lnTo>
                      <a:pt x="399" y="322"/>
                    </a:lnTo>
                    <a:lnTo>
                      <a:pt x="400" y="322"/>
                    </a:lnTo>
                    <a:lnTo>
                      <a:pt x="400" y="323"/>
                    </a:lnTo>
                    <a:lnTo>
                      <a:pt x="400" y="324"/>
                    </a:lnTo>
                    <a:lnTo>
                      <a:pt x="400" y="324"/>
                    </a:lnTo>
                    <a:lnTo>
                      <a:pt x="401" y="324"/>
                    </a:lnTo>
                    <a:lnTo>
                      <a:pt x="401" y="324"/>
                    </a:lnTo>
                    <a:lnTo>
                      <a:pt x="401" y="324"/>
                    </a:lnTo>
                    <a:lnTo>
                      <a:pt x="401" y="325"/>
                    </a:lnTo>
                    <a:lnTo>
                      <a:pt x="400" y="325"/>
                    </a:lnTo>
                    <a:lnTo>
                      <a:pt x="400" y="326"/>
                    </a:lnTo>
                    <a:lnTo>
                      <a:pt x="399" y="326"/>
                    </a:lnTo>
                    <a:lnTo>
                      <a:pt x="400" y="326"/>
                    </a:lnTo>
                    <a:lnTo>
                      <a:pt x="401" y="326"/>
                    </a:lnTo>
                    <a:lnTo>
                      <a:pt x="402" y="326"/>
                    </a:lnTo>
                    <a:lnTo>
                      <a:pt x="402" y="326"/>
                    </a:lnTo>
                    <a:lnTo>
                      <a:pt x="402" y="327"/>
                    </a:lnTo>
                    <a:lnTo>
                      <a:pt x="403" y="327"/>
                    </a:lnTo>
                    <a:lnTo>
                      <a:pt x="403" y="326"/>
                    </a:lnTo>
                    <a:lnTo>
                      <a:pt x="403" y="327"/>
                    </a:lnTo>
                    <a:lnTo>
                      <a:pt x="403" y="327"/>
                    </a:lnTo>
                    <a:lnTo>
                      <a:pt x="403" y="327"/>
                    </a:lnTo>
                    <a:lnTo>
                      <a:pt x="404" y="327"/>
                    </a:lnTo>
                    <a:lnTo>
                      <a:pt x="404" y="327"/>
                    </a:lnTo>
                    <a:lnTo>
                      <a:pt x="405" y="327"/>
                    </a:lnTo>
                    <a:lnTo>
                      <a:pt x="405" y="328"/>
                    </a:lnTo>
                    <a:lnTo>
                      <a:pt x="405" y="329"/>
                    </a:lnTo>
                    <a:lnTo>
                      <a:pt x="406" y="329"/>
                    </a:lnTo>
                    <a:lnTo>
                      <a:pt x="406" y="329"/>
                    </a:lnTo>
                    <a:lnTo>
                      <a:pt x="406" y="330"/>
                    </a:lnTo>
                    <a:lnTo>
                      <a:pt x="406" y="330"/>
                    </a:lnTo>
                    <a:lnTo>
                      <a:pt x="406" y="330"/>
                    </a:lnTo>
                    <a:lnTo>
                      <a:pt x="406" y="330"/>
                    </a:lnTo>
                    <a:lnTo>
                      <a:pt x="407" y="330"/>
                    </a:lnTo>
                    <a:lnTo>
                      <a:pt x="407" y="330"/>
                    </a:lnTo>
                    <a:lnTo>
                      <a:pt x="408" y="330"/>
                    </a:lnTo>
                    <a:lnTo>
                      <a:pt x="408" y="330"/>
                    </a:lnTo>
                    <a:lnTo>
                      <a:pt x="409" y="330"/>
                    </a:lnTo>
                    <a:lnTo>
                      <a:pt x="409" y="331"/>
                    </a:lnTo>
                    <a:lnTo>
                      <a:pt x="409" y="332"/>
                    </a:lnTo>
                    <a:lnTo>
                      <a:pt x="409" y="332"/>
                    </a:lnTo>
                    <a:lnTo>
                      <a:pt x="409" y="333"/>
                    </a:lnTo>
                    <a:lnTo>
                      <a:pt x="409" y="332"/>
                    </a:lnTo>
                    <a:lnTo>
                      <a:pt x="410" y="332"/>
                    </a:lnTo>
                    <a:lnTo>
                      <a:pt x="410" y="333"/>
                    </a:lnTo>
                    <a:lnTo>
                      <a:pt x="411" y="333"/>
                    </a:lnTo>
                    <a:lnTo>
                      <a:pt x="411" y="334"/>
                    </a:lnTo>
                    <a:lnTo>
                      <a:pt x="410" y="334"/>
                    </a:lnTo>
                    <a:lnTo>
                      <a:pt x="409" y="334"/>
                    </a:lnTo>
                    <a:lnTo>
                      <a:pt x="409" y="334"/>
                    </a:lnTo>
                    <a:lnTo>
                      <a:pt x="410" y="334"/>
                    </a:lnTo>
                    <a:lnTo>
                      <a:pt x="411" y="334"/>
                    </a:lnTo>
                    <a:lnTo>
                      <a:pt x="411" y="335"/>
                    </a:lnTo>
                    <a:lnTo>
                      <a:pt x="412" y="335"/>
                    </a:lnTo>
                    <a:lnTo>
                      <a:pt x="412" y="336"/>
                    </a:lnTo>
                    <a:lnTo>
                      <a:pt x="412" y="336"/>
                    </a:lnTo>
                    <a:lnTo>
                      <a:pt x="412" y="335"/>
                    </a:lnTo>
                    <a:lnTo>
                      <a:pt x="413" y="335"/>
                    </a:lnTo>
                    <a:lnTo>
                      <a:pt x="413" y="334"/>
                    </a:lnTo>
                    <a:lnTo>
                      <a:pt x="413" y="334"/>
                    </a:lnTo>
                    <a:lnTo>
                      <a:pt x="414" y="334"/>
                    </a:lnTo>
                    <a:lnTo>
                      <a:pt x="413" y="334"/>
                    </a:lnTo>
                    <a:lnTo>
                      <a:pt x="414" y="334"/>
                    </a:lnTo>
                    <a:lnTo>
                      <a:pt x="414" y="333"/>
                    </a:lnTo>
                    <a:lnTo>
                      <a:pt x="415" y="333"/>
                    </a:lnTo>
                    <a:lnTo>
                      <a:pt x="415" y="334"/>
                    </a:lnTo>
                    <a:lnTo>
                      <a:pt x="416" y="334"/>
                    </a:lnTo>
                    <a:lnTo>
                      <a:pt x="416" y="334"/>
                    </a:lnTo>
                    <a:lnTo>
                      <a:pt x="416" y="334"/>
                    </a:lnTo>
                    <a:lnTo>
                      <a:pt x="416" y="335"/>
                    </a:lnTo>
                    <a:lnTo>
                      <a:pt x="417" y="335"/>
                    </a:lnTo>
                    <a:lnTo>
                      <a:pt x="418" y="335"/>
                    </a:lnTo>
                    <a:lnTo>
                      <a:pt x="418" y="334"/>
                    </a:lnTo>
                    <a:lnTo>
                      <a:pt x="419" y="334"/>
                    </a:lnTo>
                    <a:lnTo>
                      <a:pt x="419" y="334"/>
                    </a:lnTo>
                    <a:lnTo>
                      <a:pt x="420" y="334"/>
                    </a:lnTo>
                    <a:lnTo>
                      <a:pt x="420" y="334"/>
                    </a:lnTo>
                    <a:lnTo>
                      <a:pt x="420" y="335"/>
                    </a:lnTo>
                    <a:lnTo>
                      <a:pt x="421" y="335"/>
                    </a:lnTo>
                    <a:lnTo>
                      <a:pt x="422" y="335"/>
                    </a:lnTo>
                    <a:lnTo>
                      <a:pt x="422" y="336"/>
                    </a:lnTo>
                    <a:lnTo>
                      <a:pt x="423" y="336"/>
                    </a:lnTo>
                    <a:lnTo>
                      <a:pt x="423" y="336"/>
                    </a:lnTo>
                    <a:lnTo>
                      <a:pt x="424" y="336"/>
                    </a:lnTo>
                    <a:lnTo>
                      <a:pt x="423" y="336"/>
                    </a:lnTo>
                    <a:lnTo>
                      <a:pt x="423" y="335"/>
                    </a:lnTo>
                    <a:lnTo>
                      <a:pt x="424" y="335"/>
                    </a:lnTo>
                    <a:lnTo>
                      <a:pt x="424" y="336"/>
                    </a:lnTo>
                    <a:lnTo>
                      <a:pt x="424" y="337"/>
                    </a:lnTo>
                    <a:lnTo>
                      <a:pt x="424" y="336"/>
                    </a:lnTo>
                    <a:lnTo>
                      <a:pt x="425" y="336"/>
                    </a:lnTo>
                    <a:lnTo>
                      <a:pt x="426" y="336"/>
                    </a:lnTo>
                    <a:lnTo>
                      <a:pt x="426" y="335"/>
                    </a:lnTo>
                    <a:lnTo>
                      <a:pt x="426" y="334"/>
                    </a:lnTo>
                    <a:lnTo>
                      <a:pt x="427" y="334"/>
                    </a:lnTo>
                    <a:lnTo>
                      <a:pt x="428" y="334"/>
                    </a:lnTo>
                    <a:lnTo>
                      <a:pt x="428" y="335"/>
                    </a:lnTo>
                    <a:lnTo>
                      <a:pt x="427" y="335"/>
                    </a:lnTo>
                    <a:lnTo>
                      <a:pt x="427" y="336"/>
                    </a:lnTo>
                    <a:lnTo>
                      <a:pt x="428" y="336"/>
                    </a:lnTo>
                    <a:lnTo>
                      <a:pt x="428" y="335"/>
                    </a:lnTo>
                    <a:lnTo>
                      <a:pt x="429" y="335"/>
                    </a:lnTo>
                    <a:lnTo>
                      <a:pt x="429" y="336"/>
                    </a:lnTo>
                    <a:lnTo>
                      <a:pt x="429" y="335"/>
                    </a:lnTo>
                    <a:lnTo>
                      <a:pt x="430" y="335"/>
                    </a:lnTo>
                    <a:lnTo>
                      <a:pt x="430" y="336"/>
                    </a:lnTo>
                    <a:lnTo>
                      <a:pt x="430" y="337"/>
                    </a:lnTo>
                    <a:lnTo>
                      <a:pt x="430" y="337"/>
                    </a:lnTo>
                    <a:lnTo>
                      <a:pt x="430" y="337"/>
                    </a:lnTo>
                    <a:lnTo>
                      <a:pt x="430" y="337"/>
                    </a:lnTo>
                    <a:lnTo>
                      <a:pt x="430" y="338"/>
                    </a:lnTo>
                    <a:lnTo>
                      <a:pt x="430" y="338"/>
                    </a:lnTo>
                    <a:lnTo>
                      <a:pt x="431" y="338"/>
                    </a:lnTo>
                    <a:lnTo>
                      <a:pt x="431" y="339"/>
                    </a:lnTo>
                    <a:lnTo>
                      <a:pt x="432" y="339"/>
                    </a:lnTo>
                    <a:lnTo>
                      <a:pt x="432" y="338"/>
                    </a:lnTo>
                    <a:lnTo>
                      <a:pt x="433" y="338"/>
                    </a:lnTo>
                    <a:lnTo>
                      <a:pt x="433" y="339"/>
                    </a:lnTo>
                    <a:lnTo>
                      <a:pt x="433" y="339"/>
                    </a:lnTo>
                    <a:lnTo>
                      <a:pt x="434" y="339"/>
                    </a:lnTo>
                    <a:lnTo>
                      <a:pt x="434" y="340"/>
                    </a:lnTo>
                    <a:lnTo>
                      <a:pt x="435" y="340"/>
                    </a:lnTo>
                    <a:lnTo>
                      <a:pt x="435" y="339"/>
                    </a:lnTo>
                    <a:lnTo>
                      <a:pt x="435" y="340"/>
                    </a:lnTo>
                    <a:lnTo>
                      <a:pt x="435" y="341"/>
                    </a:lnTo>
                    <a:lnTo>
                      <a:pt x="435" y="340"/>
                    </a:lnTo>
                    <a:lnTo>
                      <a:pt x="436" y="340"/>
                    </a:lnTo>
                    <a:lnTo>
                      <a:pt x="436" y="341"/>
                    </a:lnTo>
                    <a:lnTo>
                      <a:pt x="436" y="341"/>
                    </a:lnTo>
                    <a:lnTo>
                      <a:pt x="437" y="341"/>
                    </a:lnTo>
                    <a:lnTo>
                      <a:pt x="437" y="342"/>
                    </a:lnTo>
                    <a:lnTo>
                      <a:pt x="437" y="342"/>
                    </a:lnTo>
                    <a:lnTo>
                      <a:pt x="437" y="343"/>
                    </a:lnTo>
                    <a:lnTo>
                      <a:pt x="438" y="343"/>
                    </a:lnTo>
                    <a:lnTo>
                      <a:pt x="439" y="343"/>
                    </a:lnTo>
                    <a:lnTo>
                      <a:pt x="439" y="344"/>
                    </a:lnTo>
                    <a:lnTo>
                      <a:pt x="439" y="343"/>
                    </a:lnTo>
                    <a:lnTo>
                      <a:pt x="440" y="343"/>
                    </a:lnTo>
                    <a:lnTo>
                      <a:pt x="440" y="344"/>
                    </a:lnTo>
                    <a:lnTo>
                      <a:pt x="440" y="344"/>
                    </a:lnTo>
                    <a:lnTo>
                      <a:pt x="440" y="344"/>
                    </a:lnTo>
                    <a:lnTo>
                      <a:pt x="441" y="344"/>
                    </a:lnTo>
                    <a:lnTo>
                      <a:pt x="442" y="344"/>
                    </a:lnTo>
                    <a:lnTo>
                      <a:pt x="442" y="345"/>
                    </a:lnTo>
                    <a:lnTo>
                      <a:pt x="442" y="346"/>
                    </a:lnTo>
                    <a:lnTo>
                      <a:pt x="442" y="347"/>
                    </a:lnTo>
                    <a:lnTo>
                      <a:pt x="443" y="347"/>
                    </a:lnTo>
                    <a:lnTo>
                      <a:pt x="443" y="348"/>
                    </a:lnTo>
                    <a:lnTo>
                      <a:pt x="443" y="348"/>
                    </a:lnTo>
                    <a:lnTo>
                      <a:pt x="443" y="348"/>
                    </a:lnTo>
                    <a:lnTo>
                      <a:pt x="443" y="348"/>
                    </a:lnTo>
                    <a:lnTo>
                      <a:pt x="444" y="348"/>
                    </a:lnTo>
                    <a:lnTo>
                      <a:pt x="444" y="348"/>
                    </a:lnTo>
                    <a:lnTo>
                      <a:pt x="443" y="348"/>
                    </a:lnTo>
                    <a:lnTo>
                      <a:pt x="444" y="348"/>
                    </a:lnTo>
                    <a:lnTo>
                      <a:pt x="444" y="349"/>
                    </a:lnTo>
                    <a:lnTo>
                      <a:pt x="445" y="349"/>
                    </a:lnTo>
                    <a:lnTo>
                      <a:pt x="445" y="350"/>
                    </a:lnTo>
                    <a:lnTo>
                      <a:pt x="446" y="350"/>
                    </a:lnTo>
                    <a:lnTo>
                      <a:pt x="446" y="351"/>
                    </a:lnTo>
                    <a:lnTo>
                      <a:pt x="446" y="350"/>
                    </a:lnTo>
                    <a:lnTo>
                      <a:pt x="447" y="350"/>
                    </a:lnTo>
                    <a:lnTo>
                      <a:pt x="447" y="351"/>
                    </a:lnTo>
                    <a:lnTo>
                      <a:pt x="447" y="350"/>
                    </a:lnTo>
                    <a:lnTo>
                      <a:pt x="447" y="350"/>
                    </a:lnTo>
                    <a:lnTo>
                      <a:pt x="447" y="351"/>
                    </a:lnTo>
                    <a:lnTo>
                      <a:pt x="448" y="351"/>
                    </a:lnTo>
                    <a:lnTo>
                      <a:pt x="448" y="351"/>
                    </a:lnTo>
                    <a:lnTo>
                      <a:pt x="448" y="351"/>
                    </a:lnTo>
                    <a:lnTo>
                      <a:pt x="449" y="351"/>
                    </a:lnTo>
                    <a:lnTo>
                      <a:pt x="450" y="351"/>
                    </a:lnTo>
                    <a:lnTo>
                      <a:pt x="449" y="351"/>
                    </a:lnTo>
                    <a:lnTo>
                      <a:pt x="450" y="351"/>
                    </a:lnTo>
                    <a:lnTo>
                      <a:pt x="450" y="351"/>
                    </a:lnTo>
                    <a:lnTo>
                      <a:pt x="450" y="351"/>
                    </a:lnTo>
                    <a:lnTo>
                      <a:pt x="450" y="351"/>
                    </a:lnTo>
                    <a:lnTo>
                      <a:pt x="450" y="351"/>
                    </a:lnTo>
                    <a:lnTo>
                      <a:pt x="451" y="351"/>
                    </a:lnTo>
                    <a:lnTo>
                      <a:pt x="450" y="351"/>
                    </a:lnTo>
                    <a:lnTo>
                      <a:pt x="450" y="352"/>
                    </a:lnTo>
                    <a:lnTo>
                      <a:pt x="451" y="352"/>
                    </a:lnTo>
                    <a:lnTo>
                      <a:pt x="450" y="352"/>
                    </a:lnTo>
                    <a:lnTo>
                      <a:pt x="451" y="353"/>
                    </a:lnTo>
                    <a:lnTo>
                      <a:pt x="450" y="353"/>
                    </a:lnTo>
                    <a:lnTo>
                      <a:pt x="450" y="354"/>
                    </a:lnTo>
                    <a:lnTo>
                      <a:pt x="451" y="354"/>
                    </a:lnTo>
                    <a:lnTo>
                      <a:pt x="452" y="354"/>
                    </a:lnTo>
                    <a:lnTo>
                      <a:pt x="452" y="355"/>
                    </a:lnTo>
                    <a:lnTo>
                      <a:pt x="452" y="354"/>
                    </a:lnTo>
                    <a:lnTo>
                      <a:pt x="453" y="354"/>
                    </a:lnTo>
                    <a:lnTo>
                      <a:pt x="452" y="354"/>
                    </a:lnTo>
                    <a:lnTo>
                      <a:pt x="453" y="354"/>
                    </a:lnTo>
                    <a:lnTo>
                      <a:pt x="454" y="354"/>
                    </a:lnTo>
                    <a:lnTo>
                      <a:pt x="454" y="353"/>
                    </a:lnTo>
                    <a:lnTo>
                      <a:pt x="454" y="353"/>
                    </a:lnTo>
                    <a:lnTo>
                      <a:pt x="455" y="353"/>
                    </a:lnTo>
                    <a:lnTo>
                      <a:pt x="455" y="354"/>
                    </a:lnTo>
                    <a:lnTo>
                      <a:pt x="454" y="354"/>
                    </a:lnTo>
                    <a:lnTo>
                      <a:pt x="454" y="355"/>
                    </a:lnTo>
                    <a:lnTo>
                      <a:pt x="455" y="355"/>
                    </a:lnTo>
                    <a:lnTo>
                      <a:pt x="455" y="355"/>
                    </a:lnTo>
                    <a:lnTo>
                      <a:pt x="455" y="356"/>
                    </a:lnTo>
                    <a:lnTo>
                      <a:pt x="456" y="356"/>
                    </a:lnTo>
                    <a:lnTo>
                      <a:pt x="456" y="357"/>
                    </a:lnTo>
                    <a:lnTo>
                      <a:pt x="455" y="357"/>
                    </a:lnTo>
                    <a:lnTo>
                      <a:pt x="454" y="357"/>
                    </a:lnTo>
                    <a:lnTo>
                      <a:pt x="454" y="357"/>
                    </a:lnTo>
                    <a:lnTo>
                      <a:pt x="454" y="358"/>
                    </a:lnTo>
                    <a:lnTo>
                      <a:pt x="454" y="358"/>
                    </a:lnTo>
                    <a:lnTo>
                      <a:pt x="454" y="358"/>
                    </a:lnTo>
                    <a:lnTo>
                      <a:pt x="454" y="359"/>
                    </a:lnTo>
                    <a:lnTo>
                      <a:pt x="454" y="360"/>
                    </a:lnTo>
                    <a:lnTo>
                      <a:pt x="454" y="361"/>
                    </a:lnTo>
                    <a:lnTo>
                      <a:pt x="455" y="361"/>
                    </a:lnTo>
                    <a:lnTo>
                      <a:pt x="456" y="361"/>
                    </a:lnTo>
                    <a:lnTo>
                      <a:pt x="457" y="361"/>
                    </a:lnTo>
                    <a:lnTo>
                      <a:pt x="457" y="361"/>
                    </a:lnTo>
                    <a:lnTo>
                      <a:pt x="457" y="361"/>
                    </a:lnTo>
                    <a:lnTo>
                      <a:pt x="457" y="361"/>
                    </a:lnTo>
                    <a:lnTo>
                      <a:pt x="457" y="362"/>
                    </a:lnTo>
                    <a:lnTo>
                      <a:pt x="457" y="362"/>
                    </a:lnTo>
                    <a:lnTo>
                      <a:pt x="458" y="362"/>
                    </a:lnTo>
                    <a:lnTo>
                      <a:pt x="459" y="362"/>
                    </a:lnTo>
                    <a:lnTo>
                      <a:pt x="459" y="363"/>
                    </a:lnTo>
                    <a:lnTo>
                      <a:pt x="460" y="363"/>
                    </a:lnTo>
                    <a:lnTo>
                      <a:pt x="460" y="364"/>
                    </a:lnTo>
                    <a:lnTo>
                      <a:pt x="460" y="365"/>
                    </a:lnTo>
                    <a:lnTo>
                      <a:pt x="461" y="365"/>
                    </a:lnTo>
                    <a:lnTo>
                      <a:pt x="461" y="364"/>
                    </a:lnTo>
                    <a:lnTo>
                      <a:pt x="461" y="364"/>
                    </a:lnTo>
                    <a:lnTo>
                      <a:pt x="462" y="364"/>
                    </a:lnTo>
                    <a:lnTo>
                      <a:pt x="463" y="364"/>
                    </a:lnTo>
                    <a:lnTo>
                      <a:pt x="464" y="364"/>
                    </a:lnTo>
                    <a:lnTo>
                      <a:pt x="464" y="364"/>
                    </a:lnTo>
                    <a:lnTo>
                      <a:pt x="464" y="363"/>
                    </a:lnTo>
                    <a:lnTo>
                      <a:pt x="465" y="363"/>
                    </a:lnTo>
                    <a:lnTo>
                      <a:pt x="465" y="362"/>
                    </a:lnTo>
                    <a:lnTo>
                      <a:pt x="466" y="362"/>
                    </a:lnTo>
                    <a:lnTo>
                      <a:pt x="466" y="361"/>
                    </a:lnTo>
                    <a:lnTo>
                      <a:pt x="465" y="361"/>
                    </a:lnTo>
                    <a:lnTo>
                      <a:pt x="466" y="361"/>
                    </a:lnTo>
                    <a:lnTo>
                      <a:pt x="466" y="362"/>
                    </a:lnTo>
                    <a:lnTo>
                      <a:pt x="467" y="362"/>
                    </a:lnTo>
                    <a:lnTo>
                      <a:pt x="467" y="361"/>
                    </a:lnTo>
                    <a:lnTo>
                      <a:pt x="467" y="361"/>
                    </a:lnTo>
                    <a:lnTo>
                      <a:pt x="467" y="362"/>
                    </a:lnTo>
                    <a:lnTo>
                      <a:pt x="467" y="363"/>
                    </a:lnTo>
                    <a:lnTo>
                      <a:pt x="467" y="364"/>
                    </a:lnTo>
                    <a:lnTo>
                      <a:pt x="467" y="364"/>
                    </a:lnTo>
                    <a:lnTo>
                      <a:pt x="467" y="365"/>
                    </a:lnTo>
                    <a:lnTo>
                      <a:pt x="467" y="365"/>
                    </a:lnTo>
                    <a:lnTo>
                      <a:pt x="467" y="364"/>
                    </a:lnTo>
                    <a:lnTo>
                      <a:pt x="468" y="364"/>
                    </a:lnTo>
                    <a:lnTo>
                      <a:pt x="468" y="363"/>
                    </a:lnTo>
                    <a:lnTo>
                      <a:pt x="469" y="363"/>
                    </a:lnTo>
                    <a:lnTo>
                      <a:pt x="469" y="364"/>
                    </a:lnTo>
                    <a:lnTo>
                      <a:pt x="469" y="365"/>
                    </a:lnTo>
                    <a:lnTo>
                      <a:pt x="468" y="365"/>
                    </a:lnTo>
                    <a:lnTo>
                      <a:pt x="468" y="365"/>
                    </a:lnTo>
                    <a:lnTo>
                      <a:pt x="469" y="365"/>
                    </a:lnTo>
                    <a:lnTo>
                      <a:pt x="468" y="366"/>
                    </a:lnTo>
                    <a:lnTo>
                      <a:pt x="469" y="366"/>
                    </a:lnTo>
                    <a:lnTo>
                      <a:pt x="469" y="367"/>
                    </a:lnTo>
                    <a:lnTo>
                      <a:pt x="469" y="368"/>
                    </a:lnTo>
                    <a:lnTo>
                      <a:pt x="469" y="368"/>
                    </a:lnTo>
                    <a:lnTo>
                      <a:pt x="470" y="368"/>
                    </a:lnTo>
                    <a:lnTo>
                      <a:pt x="470" y="369"/>
                    </a:lnTo>
                    <a:lnTo>
                      <a:pt x="469" y="369"/>
                    </a:lnTo>
                    <a:lnTo>
                      <a:pt x="470" y="369"/>
                    </a:lnTo>
                    <a:lnTo>
                      <a:pt x="470" y="370"/>
                    </a:lnTo>
                    <a:lnTo>
                      <a:pt x="470" y="369"/>
                    </a:lnTo>
                    <a:lnTo>
                      <a:pt x="470" y="368"/>
                    </a:lnTo>
                    <a:lnTo>
                      <a:pt x="471" y="368"/>
                    </a:lnTo>
                    <a:lnTo>
                      <a:pt x="471" y="368"/>
                    </a:lnTo>
                    <a:lnTo>
                      <a:pt x="472" y="368"/>
                    </a:lnTo>
                    <a:lnTo>
                      <a:pt x="473" y="368"/>
                    </a:lnTo>
                    <a:lnTo>
                      <a:pt x="474" y="368"/>
                    </a:lnTo>
                    <a:lnTo>
                      <a:pt x="474" y="369"/>
                    </a:lnTo>
                    <a:lnTo>
                      <a:pt x="474" y="370"/>
                    </a:lnTo>
                    <a:lnTo>
                      <a:pt x="474" y="370"/>
                    </a:lnTo>
                    <a:lnTo>
                      <a:pt x="474" y="371"/>
                    </a:lnTo>
                    <a:lnTo>
                      <a:pt x="475" y="371"/>
                    </a:lnTo>
                    <a:lnTo>
                      <a:pt x="476" y="371"/>
                    </a:lnTo>
                    <a:lnTo>
                      <a:pt x="477" y="371"/>
                    </a:lnTo>
                    <a:lnTo>
                      <a:pt x="477" y="372"/>
                    </a:lnTo>
                    <a:lnTo>
                      <a:pt x="478" y="372"/>
                    </a:lnTo>
                    <a:lnTo>
                      <a:pt x="478" y="373"/>
                    </a:lnTo>
                    <a:lnTo>
                      <a:pt x="478" y="373"/>
                    </a:lnTo>
                    <a:lnTo>
                      <a:pt x="478" y="374"/>
                    </a:lnTo>
                    <a:lnTo>
                      <a:pt x="478" y="375"/>
                    </a:lnTo>
                    <a:lnTo>
                      <a:pt x="478" y="375"/>
                    </a:lnTo>
                    <a:lnTo>
                      <a:pt x="479" y="375"/>
                    </a:lnTo>
                    <a:lnTo>
                      <a:pt x="479" y="376"/>
                    </a:lnTo>
                    <a:lnTo>
                      <a:pt x="480" y="376"/>
                    </a:lnTo>
                    <a:lnTo>
                      <a:pt x="481" y="376"/>
                    </a:lnTo>
                    <a:lnTo>
                      <a:pt x="481" y="376"/>
                    </a:lnTo>
                    <a:lnTo>
                      <a:pt x="482" y="376"/>
                    </a:lnTo>
                    <a:lnTo>
                      <a:pt x="483" y="377"/>
                    </a:lnTo>
                    <a:lnTo>
                      <a:pt x="483" y="378"/>
                    </a:lnTo>
                    <a:lnTo>
                      <a:pt x="483" y="379"/>
                    </a:lnTo>
                    <a:lnTo>
                      <a:pt x="482" y="379"/>
                    </a:lnTo>
                    <a:lnTo>
                      <a:pt x="482" y="379"/>
                    </a:lnTo>
                    <a:lnTo>
                      <a:pt x="481" y="379"/>
                    </a:lnTo>
                    <a:lnTo>
                      <a:pt x="481" y="380"/>
                    </a:lnTo>
                    <a:lnTo>
                      <a:pt x="482" y="380"/>
                    </a:lnTo>
                    <a:lnTo>
                      <a:pt x="483" y="380"/>
                    </a:lnTo>
                    <a:lnTo>
                      <a:pt x="484" y="380"/>
                    </a:lnTo>
                    <a:lnTo>
                      <a:pt x="485" y="380"/>
                    </a:lnTo>
                    <a:lnTo>
                      <a:pt x="486" y="380"/>
                    </a:lnTo>
                    <a:lnTo>
                      <a:pt x="487" y="379"/>
                    </a:lnTo>
                    <a:lnTo>
                      <a:pt x="488" y="379"/>
                    </a:lnTo>
                    <a:lnTo>
                      <a:pt x="488" y="379"/>
                    </a:lnTo>
                    <a:lnTo>
                      <a:pt x="490" y="378"/>
                    </a:lnTo>
                    <a:lnTo>
                      <a:pt x="491" y="379"/>
                    </a:lnTo>
                    <a:lnTo>
                      <a:pt x="492" y="379"/>
                    </a:lnTo>
                    <a:lnTo>
                      <a:pt x="492" y="379"/>
                    </a:lnTo>
                    <a:lnTo>
                      <a:pt x="493" y="379"/>
                    </a:lnTo>
                    <a:lnTo>
                      <a:pt x="494" y="379"/>
                    </a:lnTo>
                    <a:lnTo>
                      <a:pt x="494" y="378"/>
                    </a:lnTo>
                    <a:lnTo>
                      <a:pt x="495" y="378"/>
                    </a:lnTo>
                    <a:lnTo>
                      <a:pt x="495" y="377"/>
                    </a:lnTo>
                    <a:lnTo>
                      <a:pt x="496" y="377"/>
                    </a:lnTo>
                    <a:lnTo>
                      <a:pt x="497" y="377"/>
                    </a:lnTo>
                    <a:lnTo>
                      <a:pt x="498" y="377"/>
                    </a:lnTo>
                    <a:lnTo>
                      <a:pt x="499" y="377"/>
                    </a:lnTo>
                    <a:lnTo>
                      <a:pt x="498" y="376"/>
                    </a:lnTo>
                    <a:lnTo>
                      <a:pt x="499" y="376"/>
                    </a:lnTo>
                    <a:lnTo>
                      <a:pt x="500" y="376"/>
                    </a:lnTo>
                    <a:lnTo>
                      <a:pt x="501" y="376"/>
                    </a:lnTo>
                    <a:lnTo>
                      <a:pt x="503" y="375"/>
                    </a:lnTo>
                    <a:lnTo>
                      <a:pt x="505" y="375"/>
                    </a:lnTo>
                    <a:lnTo>
                      <a:pt x="505" y="375"/>
                    </a:lnTo>
                    <a:lnTo>
                      <a:pt x="506" y="375"/>
                    </a:lnTo>
                    <a:lnTo>
                      <a:pt x="508" y="377"/>
                    </a:lnTo>
                    <a:lnTo>
                      <a:pt x="511" y="379"/>
                    </a:lnTo>
                    <a:lnTo>
                      <a:pt x="512" y="380"/>
                    </a:lnTo>
                    <a:lnTo>
                      <a:pt x="514" y="381"/>
                    </a:lnTo>
                    <a:lnTo>
                      <a:pt x="519" y="385"/>
                    </a:lnTo>
                    <a:lnTo>
                      <a:pt x="520" y="387"/>
                    </a:lnTo>
                    <a:lnTo>
                      <a:pt x="521" y="389"/>
                    </a:lnTo>
                    <a:lnTo>
                      <a:pt x="522" y="393"/>
                    </a:lnTo>
                    <a:lnTo>
                      <a:pt x="523" y="396"/>
                    </a:lnTo>
                    <a:lnTo>
                      <a:pt x="523" y="398"/>
                    </a:lnTo>
                    <a:lnTo>
                      <a:pt x="526" y="401"/>
                    </a:lnTo>
                    <a:lnTo>
                      <a:pt x="527" y="403"/>
                    </a:lnTo>
                    <a:lnTo>
                      <a:pt x="529" y="406"/>
                    </a:lnTo>
                    <a:lnTo>
                      <a:pt x="529" y="409"/>
                    </a:lnTo>
                    <a:lnTo>
                      <a:pt x="529" y="411"/>
                    </a:lnTo>
                    <a:lnTo>
                      <a:pt x="528" y="414"/>
                    </a:lnTo>
                    <a:lnTo>
                      <a:pt x="528" y="416"/>
                    </a:lnTo>
                    <a:lnTo>
                      <a:pt x="526" y="418"/>
                    </a:lnTo>
                    <a:lnTo>
                      <a:pt x="526" y="420"/>
                    </a:lnTo>
                    <a:lnTo>
                      <a:pt x="523" y="426"/>
                    </a:lnTo>
                    <a:lnTo>
                      <a:pt x="521" y="428"/>
                    </a:lnTo>
                    <a:lnTo>
                      <a:pt x="519" y="431"/>
                    </a:lnTo>
                    <a:lnTo>
                      <a:pt x="519" y="434"/>
                    </a:lnTo>
                    <a:lnTo>
                      <a:pt x="517" y="437"/>
                    </a:lnTo>
                    <a:lnTo>
                      <a:pt x="515" y="439"/>
                    </a:lnTo>
                    <a:lnTo>
                      <a:pt x="512" y="440"/>
                    </a:lnTo>
                    <a:lnTo>
                      <a:pt x="509" y="443"/>
                    </a:lnTo>
                    <a:lnTo>
                      <a:pt x="507" y="446"/>
                    </a:lnTo>
                    <a:lnTo>
                      <a:pt x="506" y="447"/>
                    </a:lnTo>
                    <a:lnTo>
                      <a:pt x="506" y="448"/>
                    </a:lnTo>
                    <a:lnTo>
                      <a:pt x="505" y="449"/>
                    </a:lnTo>
                    <a:lnTo>
                      <a:pt x="505" y="450"/>
                    </a:lnTo>
                    <a:lnTo>
                      <a:pt x="502" y="451"/>
                    </a:lnTo>
                    <a:lnTo>
                      <a:pt x="499" y="451"/>
                    </a:lnTo>
                    <a:lnTo>
                      <a:pt x="498" y="451"/>
                    </a:lnTo>
                    <a:lnTo>
                      <a:pt x="496" y="452"/>
                    </a:lnTo>
                    <a:lnTo>
                      <a:pt x="494" y="452"/>
                    </a:lnTo>
                    <a:lnTo>
                      <a:pt x="492" y="453"/>
                    </a:lnTo>
                    <a:lnTo>
                      <a:pt x="491" y="454"/>
                    </a:lnTo>
                    <a:lnTo>
                      <a:pt x="490" y="454"/>
                    </a:lnTo>
                    <a:lnTo>
                      <a:pt x="487" y="455"/>
                    </a:lnTo>
                    <a:lnTo>
                      <a:pt x="481" y="460"/>
                    </a:lnTo>
                    <a:lnTo>
                      <a:pt x="480" y="460"/>
                    </a:lnTo>
                    <a:lnTo>
                      <a:pt x="480" y="459"/>
                    </a:lnTo>
                    <a:lnTo>
                      <a:pt x="479" y="459"/>
                    </a:lnTo>
                    <a:lnTo>
                      <a:pt x="478" y="458"/>
                    </a:lnTo>
                    <a:lnTo>
                      <a:pt x="478" y="455"/>
                    </a:lnTo>
                    <a:lnTo>
                      <a:pt x="478" y="453"/>
                    </a:lnTo>
                    <a:lnTo>
                      <a:pt x="478" y="452"/>
                    </a:lnTo>
                    <a:lnTo>
                      <a:pt x="478" y="451"/>
                    </a:lnTo>
                    <a:lnTo>
                      <a:pt x="476" y="449"/>
                    </a:lnTo>
                    <a:lnTo>
                      <a:pt x="476" y="448"/>
                    </a:lnTo>
                    <a:lnTo>
                      <a:pt x="476" y="447"/>
                    </a:lnTo>
                    <a:lnTo>
                      <a:pt x="478" y="446"/>
                    </a:lnTo>
                    <a:lnTo>
                      <a:pt x="478" y="445"/>
                    </a:lnTo>
                    <a:lnTo>
                      <a:pt x="477" y="444"/>
                    </a:lnTo>
                    <a:lnTo>
                      <a:pt x="476" y="444"/>
                    </a:lnTo>
                    <a:lnTo>
                      <a:pt x="475" y="444"/>
                    </a:lnTo>
                    <a:lnTo>
                      <a:pt x="474" y="443"/>
                    </a:lnTo>
                    <a:lnTo>
                      <a:pt x="474" y="442"/>
                    </a:lnTo>
                    <a:lnTo>
                      <a:pt x="475" y="439"/>
                    </a:lnTo>
                    <a:lnTo>
                      <a:pt x="476" y="438"/>
                    </a:lnTo>
                    <a:lnTo>
                      <a:pt x="477" y="438"/>
                    </a:lnTo>
                    <a:lnTo>
                      <a:pt x="477" y="434"/>
                    </a:lnTo>
                    <a:lnTo>
                      <a:pt x="477" y="433"/>
                    </a:lnTo>
                    <a:lnTo>
                      <a:pt x="476" y="432"/>
                    </a:lnTo>
                    <a:lnTo>
                      <a:pt x="475" y="431"/>
                    </a:lnTo>
                    <a:lnTo>
                      <a:pt x="474" y="430"/>
                    </a:lnTo>
                    <a:lnTo>
                      <a:pt x="474" y="429"/>
                    </a:lnTo>
                    <a:lnTo>
                      <a:pt x="474" y="428"/>
                    </a:lnTo>
                    <a:lnTo>
                      <a:pt x="473" y="428"/>
                    </a:lnTo>
                    <a:lnTo>
                      <a:pt x="471" y="427"/>
                    </a:lnTo>
                    <a:lnTo>
                      <a:pt x="471" y="427"/>
                    </a:lnTo>
                    <a:lnTo>
                      <a:pt x="470" y="426"/>
                    </a:lnTo>
                    <a:lnTo>
                      <a:pt x="469" y="426"/>
                    </a:lnTo>
                    <a:lnTo>
                      <a:pt x="468" y="425"/>
                    </a:lnTo>
                    <a:lnTo>
                      <a:pt x="468" y="424"/>
                    </a:lnTo>
                    <a:lnTo>
                      <a:pt x="468" y="424"/>
                    </a:lnTo>
                    <a:lnTo>
                      <a:pt x="467" y="422"/>
                    </a:lnTo>
                    <a:lnTo>
                      <a:pt x="467" y="420"/>
                    </a:lnTo>
                    <a:lnTo>
                      <a:pt x="467" y="420"/>
                    </a:lnTo>
                    <a:lnTo>
                      <a:pt x="467" y="419"/>
                    </a:lnTo>
                    <a:lnTo>
                      <a:pt x="467" y="417"/>
                    </a:lnTo>
                    <a:lnTo>
                      <a:pt x="466" y="417"/>
                    </a:lnTo>
                    <a:lnTo>
                      <a:pt x="464" y="417"/>
                    </a:lnTo>
                    <a:lnTo>
                      <a:pt x="463" y="417"/>
                    </a:lnTo>
                    <a:lnTo>
                      <a:pt x="463" y="416"/>
                    </a:lnTo>
                    <a:lnTo>
                      <a:pt x="462" y="414"/>
                    </a:lnTo>
                    <a:lnTo>
                      <a:pt x="460" y="412"/>
                    </a:lnTo>
                    <a:lnTo>
                      <a:pt x="458" y="410"/>
                    </a:lnTo>
                    <a:lnTo>
                      <a:pt x="457" y="410"/>
                    </a:lnTo>
                    <a:lnTo>
                      <a:pt x="456" y="410"/>
                    </a:lnTo>
                    <a:lnTo>
                      <a:pt x="455" y="410"/>
                    </a:lnTo>
                    <a:lnTo>
                      <a:pt x="453" y="410"/>
                    </a:lnTo>
                    <a:lnTo>
                      <a:pt x="451" y="409"/>
                    </a:lnTo>
                    <a:lnTo>
                      <a:pt x="450" y="408"/>
                    </a:lnTo>
                    <a:lnTo>
                      <a:pt x="450" y="408"/>
                    </a:lnTo>
                    <a:lnTo>
                      <a:pt x="447" y="406"/>
                    </a:lnTo>
                    <a:lnTo>
                      <a:pt x="446" y="406"/>
                    </a:lnTo>
                    <a:lnTo>
                      <a:pt x="444" y="406"/>
                    </a:lnTo>
                    <a:lnTo>
                      <a:pt x="443" y="405"/>
                    </a:lnTo>
                    <a:lnTo>
                      <a:pt x="440" y="404"/>
                    </a:lnTo>
                    <a:lnTo>
                      <a:pt x="439" y="404"/>
                    </a:lnTo>
                    <a:lnTo>
                      <a:pt x="438" y="404"/>
                    </a:lnTo>
                    <a:lnTo>
                      <a:pt x="437" y="404"/>
                    </a:lnTo>
                    <a:lnTo>
                      <a:pt x="436" y="404"/>
                    </a:lnTo>
                    <a:lnTo>
                      <a:pt x="435" y="404"/>
                    </a:lnTo>
                    <a:lnTo>
                      <a:pt x="434" y="404"/>
                    </a:lnTo>
                    <a:lnTo>
                      <a:pt x="433" y="404"/>
                    </a:lnTo>
                    <a:lnTo>
                      <a:pt x="433" y="404"/>
                    </a:lnTo>
                    <a:lnTo>
                      <a:pt x="431" y="405"/>
                    </a:lnTo>
                    <a:lnTo>
                      <a:pt x="430" y="405"/>
                    </a:lnTo>
                    <a:lnTo>
                      <a:pt x="430" y="405"/>
                    </a:lnTo>
                    <a:lnTo>
                      <a:pt x="428" y="405"/>
                    </a:lnTo>
                    <a:lnTo>
                      <a:pt x="427" y="405"/>
                    </a:lnTo>
                    <a:lnTo>
                      <a:pt x="426" y="405"/>
                    </a:lnTo>
                    <a:lnTo>
                      <a:pt x="425" y="404"/>
                    </a:lnTo>
                    <a:lnTo>
                      <a:pt x="424" y="404"/>
                    </a:lnTo>
                    <a:lnTo>
                      <a:pt x="423" y="403"/>
                    </a:lnTo>
                    <a:lnTo>
                      <a:pt x="423" y="403"/>
                    </a:lnTo>
                    <a:lnTo>
                      <a:pt x="422" y="402"/>
                    </a:lnTo>
                    <a:lnTo>
                      <a:pt x="421" y="401"/>
                    </a:lnTo>
                    <a:lnTo>
                      <a:pt x="420" y="401"/>
                    </a:lnTo>
                    <a:lnTo>
                      <a:pt x="419" y="401"/>
                    </a:lnTo>
                    <a:lnTo>
                      <a:pt x="419" y="401"/>
                    </a:lnTo>
                    <a:lnTo>
                      <a:pt x="418" y="402"/>
                    </a:lnTo>
                    <a:lnTo>
                      <a:pt x="417" y="402"/>
                    </a:lnTo>
                    <a:lnTo>
                      <a:pt x="416" y="403"/>
                    </a:lnTo>
                    <a:lnTo>
                      <a:pt x="416" y="403"/>
                    </a:lnTo>
                    <a:lnTo>
                      <a:pt x="415" y="404"/>
                    </a:lnTo>
                    <a:lnTo>
                      <a:pt x="414" y="405"/>
                    </a:lnTo>
                    <a:lnTo>
                      <a:pt x="413" y="405"/>
                    </a:lnTo>
                    <a:lnTo>
                      <a:pt x="412" y="405"/>
                    </a:lnTo>
                    <a:lnTo>
                      <a:pt x="412" y="406"/>
                    </a:lnTo>
                    <a:lnTo>
                      <a:pt x="411" y="406"/>
                    </a:lnTo>
                    <a:lnTo>
                      <a:pt x="409" y="406"/>
                    </a:lnTo>
                    <a:lnTo>
                      <a:pt x="409" y="406"/>
                    </a:lnTo>
                    <a:lnTo>
                      <a:pt x="408" y="406"/>
                    </a:lnTo>
                    <a:lnTo>
                      <a:pt x="407" y="406"/>
                    </a:lnTo>
                    <a:lnTo>
                      <a:pt x="406" y="406"/>
                    </a:lnTo>
                    <a:lnTo>
                      <a:pt x="406" y="406"/>
                    </a:lnTo>
                    <a:lnTo>
                      <a:pt x="405" y="406"/>
                    </a:lnTo>
                    <a:lnTo>
                      <a:pt x="403" y="406"/>
                    </a:lnTo>
                    <a:lnTo>
                      <a:pt x="402" y="406"/>
                    </a:lnTo>
                    <a:lnTo>
                      <a:pt x="402" y="406"/>
                    </a:lnTo>
                    <a:lnTo>
                      <a:pt x="401" y="407"/>
                    </a:lnTo>
                    <a:lnTo>
                      <a:pt x="400" y="407"/>
                    </a:lnTo>
                    <a:lnTo>
                      <a:pt x="399" y="408"/>
                    </a:lnTo>
                    <a:lnTo>
                      <a:pt x="398" y="409"/>
                    </a:lnTo>
                    <a:lnTo>
                      <a:pt x="397" y="410"/>
                    </a:lnTo>
                    <a:lnTo>
                      <a:pt x="395" y="410"/>
                    </a:lnTo>
                    <a:lnTo>
                      <a:pt x="395" y="411"/>
                    </a:lnTo>
                    <a:lnTo>
                      <a:pt x="394" y="411"/>
                    </a:lnTo>
                    <a:lnTo>
                      <a:pt x="393" y="412"/>
                    </a:lnTo>
                    <a:lnTo>
                      <a:pt x="392" y="412"/>
                    </a:lnTo>
                    <a:lnTo>
                      <a:pt x="392" y="413"/>
                    </a:lnTo>
                    <a:lnTo>
                      <a:pt x="392" y="413"/>
                    </a:lnTo>
                    <a:lnTo>
                      <a:pt x="391" y="413"/>
                    </a:lnTo>
                    <a:lnTo>
                      <a:pt x="390" y="413"/>
                    </a:lnTo>
                    <a:lnTo>
                      <a:pt x="389" y="413"/>
                    </a:lnTo>
                    <a:lnTo>
                      <a:pt x="388" y="413"/>
                    </a:lnTo>
                    <a:lnTo>
                      <a:pt x="388" y="413"/>
                    </a:lnTo>
                    <a:lnTo>
                      <a:pt x="387" y="413"/>
                    </a:lnTo>
                    <a:lnTo>
                      <a:pt x="386" y="413"/>
                    </a:lnTo>
                    <a:lnTo>
                      <a:pt x="385" y="414"/>
                    </a:lnTo>
                    <a:lnTo>
                      <a:pt x="385" y="415"/>
                    </a:lnTo>
                    <a:lnTo>
                      <a:pt x="384" y="416"/>
                    </a:lnTo>
                    <a:lnTo>
                      <a:pt x="383" y="416"/>
                    </a:lnTo>
                    <a:lnTo>
                      <a:pt x="383" y="417"/>
                    </a:lnTo>
                    <a:lnTo>
                      <a:pt x="382" y="417"/>
                    </a:lnTo>
                    <a:lnTo>
                      <a:pt x="381" y="417"/>
                    </a:lnTo>
                    <a:lnTo>
                      <a:pt x="381" y="417"/>
                    </a:lnTo>
                    <a:lnTo>
                      <a:pt x="381" y="418"/>
                    </a:lnTo>
                    <a:lnTo>
                      <a:pt x="380" y="418"/>
                    </a:lnTo>
                    <a:lnTo>
                      <a:pt x="380" y="417"/>
                    </a:lnTo>
                    <a:lnTo>
                      <a:pt x="379" y="417"/>
                    </a:lnTo>
                    <a:lnTo>
                      <a:pt x="378" y="417"/>
                    </a:lnTo>
                    <a:lnTo>
                      <a:pt x="378" y="418"/>
                    </a:lnTo>
                    <a:lnTo>
                      <a:pt x="378" y="418"/>
                    </a:lnTo>
                    <a:lnTo>
                      <a:pt x="377" y="418"/>
                    </a:lnTo>
                    <a:lnTo>
                      <a:pt x="375" y="418"/>
                    </a:lnTo>
                    <a:lnTo>
                      <a:pt x="372" y="418"/>
                    </a:lnTo>
                    <a:lnTo>
                      <a:pt x="371" y="418"/>
                    </a:lnTo>
                    <a:lnTo>
                      <a:pt x="371" y="419"/>
                    </a:lnTo>
                    <a:lnTo>
                      <a:pt x="370" y="419"/>
                    </a:lnTo>
                    <a:lnTo>
                      <a:pt x="369" y="419"/>
                    </a:lnTo>
                    <a:lnTo>
                      <a:pt x="368" y="420"/>
                    </a:lnTo>
                    <a:lnTo>
                      <a:pt x="368" y="420"/>
                    </a:lnTo>
                    <a:lnTo>
                      <a:pt x="368" y="420"/>
                    </a:lnTo>
                    <a:lnTo>
                      <a:pt x="368" y="421"/>
                    </a:lnTo>
                    <a:lnTo>
                      <a:pt x="368" y="422"/>
                    </a:lnTo>
                    <a:lnTo>
                      <a:pt x="367" y="422"/>
                    </a:lnTo>
                    <a:lnTo>
                      <a:pt x="366" y="422"/>
                    </a:lnTo>
                    <a:lnTo>
                      <a:pt x="366" y="423"/>
                    </a:lnTo>
                    <a:lnTo>
                      <a:pt x="365" y="423"/>
                    </a:lnTo>
                    <a:lnTo>
                      <a:pt x="364" y="423"/>
                    </a:lnTo>
                    <a:lnTo>
                      <a:pt x="364" y="423"/>
                    </a:lnTo>
                    <a:lnTo>
                      <a:pt x="363" y="422"/>
                    </a:lnTo>
                    <a:lnTo>
                      <a:pt x="362" y="422"/>
                    </a:lnTo>
                    <a:lnTo>
                      <a:pt x="361" y="422"/>
                    </a:lnTo>
                    <a:lnTo>
                      <a:pt x="361" y="421"/>
                    </a:lnTo>
                    <a:lnTo>
                      <a:pt x="361" y="421"/>
                    </a:lnTo>
                    <a:lnTo>
                      <a:pt x="361" y="420"/>
                    </a:lnTo>
                    <a:lnTo>
                      <a:pt x="360" y="420"/>
                    </a:lnTo>
                    <a:lnTo>
                      <a:pt x="359" y="420"/>
                    </a:lnTo>
                    <a:lnTo>
                      <a:pt x="359" y="421"/>
                    </a:lnTo>
                    <a:lnTo>
                      <a:pt x="358" y="421"/>
                    </a:lnTo>
                    <a:lnTo>
                      <a:pt x="358" y="422"/>
                    </a:lnTo>
                    <a:lnTo>
                      <a:pt x="357" y="422"/>
                    </a:lnTo>
                    <a:lnTo>
                      <a:pt x="357" y="422"/>
                    </a:lnTo>
                    <a:lnTo>
                      <a:pt x="356" y="422"/>
                    </a:lnTo>
                    <a:lnTo>
                      <a:pt x="355" y="422"/>
                    </a:lnTo>
                    <a:lnTo>
                      <a:pt x="354" y="422"/>
                    </a:lnTo>
                    <a:lnTo>
                      <a:pt x="354" y="422"/>
                    </a:lnTo>
                    <a:lnTo>
                      <a:pt x="353" y="422"/>
                    </a:lnTo>
                    <a:lnTo>
                      <a:pt x="352" y="422"/>
                    </a:lnTo>
                    <a:lnTo>
                      <a:pt x="351" y="422"/>
                    </a:lnTo>
                    <a:lnTo>
                      <a:pt x="351" y="423"/>
                    </a:lnTo>
                    <a:lnTo>
                      <a:pt x="350" y="423"/>
                    </a:lnTo>
                    <a:lnTo>
                      <a:pt x="350" y="424"/>
                    </a:lnTo>
                    <a:lnTo>
                      <a:pt x="350" y="424"/>
                    </a:lnTo>
                    <a:lnTo>
                      <a:pt x="349" y="424"/>
                    </a:lnTo>
                    <a:lnTo>
                      <a:pt x="349" y="424"/>
                    </a:lnTo>
                    <a:lnTo>
                      <a:pt x="348" y="424"/>
                    </a:lnTo>
                    <a:lnTo>
                      <a:pt x="347" y="424"/>
                    </a:lnTo>
                    <a:lnTo>
                      <a:pt x="347" y="424"/>
                    </a:lnTo>
                    <a:lnTo>
                      <a:pt x="347" y="425"/>
                    </a:lnTo>
                    <a:lnTo>
                      <a:pt x="346" y="425"/>
                    </a:lnTo>
                    <a:lnTo>
                      <a:pt x="345" y="425"/>
                    </a:lnTo>
                    <a:lnTo>
                      <a:pt x="344" y="425"/>
                    </a:lnTo>
                    <a:lnTo>
                      <a:pt x="344" y="425"/>
                    </a:lnTo>
                    <a:lnTo>
                      <a:pt x="343" y="425"/>
                    </a:lnTo>
                    <a:lnTo>
                      <a:pt x="342" y="425"/>
                    </a:lnTo>
                    <a:lnTo>
                      <a:pt x="341" y="425"/>
                    </a:lnTo>
                    <a:lnTo>
                      <a:pt x="340" y="426"/>
                    </a:lnTo>
                    <a:lnTo>
                      <a:pt x="340" y="427"/>
                    </a:lnTo>
                    <a:lnTo>
                      <a:pt x="340" y="427"/>
                    </a:lnTo>
                    <a:lnTo>
                      <a:pt x="340" y="428"/>
                    </a:lnTo>
                    <a:lnTo>
                      <a:pt x="339" y="428"/>
                    </a:lnTo>
                    <a:lnTo>
                      <a:pt x="339" y="429"/>
                    </a:lnTo>
                    <a:lnTo>
                      <a:pt x="338" y="429"/>
                    </a:lnTo>
                    <a:lnTo>
                      <a:pt x="338" y="430"/>
                    </a:lnTo>
                    <a:lnTo>
                      <a:pt x="337" y="430"/>
                    </a:lnTo>
                    <a:lnTo>
                      <a:pt x="337" y="430"/>
                    </a:lnTo>
                    <a:lnTo>
                      <a:pt x="337" y="431"/>
                    </a:lnTo>
                    <a:lnTo>
                      <a:pt x="336" y="432"/>
                    </a:lnTo>
                    <a:lnTo>
                      <a:pt x="336" y="433"/>
                    </a:lnTo>
                    <a:lnTo>
                      <a:pt x="335" y="433"/>
                    </a:lnTo>
                    <a:lnTo>
                      <a:pt x="334" y="433"/>
                    </a:lnTo>
                    <a:lnTo>
                      <a:pt x="333" y="433"/>
                    </a:lnTo>
                    <a:lnTo>
                      <a:pt x="333" y="433"/>
                    </a:lnTo>
                    <a:lnTo>
                      <a:pt x="332" y="433"/>
                    </a:lnTo>
                    <a:lnTo>
                      <a:pt x="332" y="432"/>
                    </a:lnTo>
                    <a:lnTo>
                      <a:pt x="331" y="432"/>
                    </a:lnTo>
                    <a:lnTo>
                      <a:pt x="331" y="431"/>
                    </a:lnTo>
                    <a:lnTo>
                      <a:pt x="331" y="430"/>
                    </a:lnTo>
                    <a:lnTo>
                      <a:pt x="331" y="430"/>
                    </a:lnTo>
                    <a:lnTo>
                      <a:pt x="330" y="430"/>
                    </a:lnTo>
                    <a:lnTo>
                      <a:pt x="330" y="430"/>
                    </a:lnTo>
                    <a:lnTo>
                      <a:pt x="329" y="430"/>
                    </a:lnTo>
                    <a:lnTo>
                      <a:pt x="328" y="430"/>
                    </a:lnTo>
                    <a:lnTo>
                      <a:pt x="327" y="430"/>
                    </a:lnTo>
                    <a:lnTo>
                      <a:pt x="326" y="430"/>
                    </a:lnTo>
                    <a:lnTo>
                      <a:pt x="326" y="430"/>
                    </a:lnTo>
                    <a:lnTo>
                      <a:pt x="326" y="431"/>
                    </a:lnTo>
                    <a:lnTo>
                      <a:pt x="326" y="432"/>
                    </a:lnTo>
                    <a:lnTo>
                      <a:pt x="325" y="432"/>
                    </a:lnTo>
                    <a:lnTo>
                      <a:pt x="325" y="433"/>
                    </a:lnTo>
                    <a:lnTo>
                      <a:pt x="325" y="434"/>
                    </a:lnTo>
                    <a:lnTo>
                      <a:pt x="325" y="434"/>
                    </a:lnTo>
                    <a:lnTo>
                      <a:pt x="324" y="434"/>
                    </a:lnTo>
                    <a:lnTo>
                      <a:pt x="323" y="434"/>
                    </a:lnTo>
                    <a:lnTo>
                      <a:pt x="323" y="434"/>
                    </a:lnTo>
                    <a:lnTo>
                      <a:pt x="323" y="435"/>
                    </a:lnTo>
                    <a:lnTo>
                      <a:pt x="322" y="435"/>
                    </a:lnTo>
                    <a:lnTo>
                      <a:pt x="321" y="435"/>
                    </a:lnTo>
                    <a:lnTo>
                      <a:pt x="320" y="435"/>
                    </a:lnTo>
                    <a:lnTo>
                      <a:pt x="319" y="435"/>
                    </a:lnTo>
                    <a:lnTo>
                      <a:pt x="319" y="435"/>
                    </a:lnTo>
                    <a:lnTo>
                      <a:pt x="318" y="435"/>
                    </a:lnTo>
                    <a:lnTo>
                      <a:pt x="318" y="436"/>
                    </a:lnTo>
                    <a:lnTo>
                      <a:pt x="317" y="435"/>
                    </a:lnTo>
                    <a:lnTo>
                      <a:pt x="316" y="435"/>
                    </a:lnTo>
                    <a:lnTo>
                      <a:pt x="316" y="435"/>
                    </a:lnTo>
                    <a:lnTo>
                      <a:pt x="315" y="435"/>
                    </a:lnTo>
                    <a:lnTo>
                      <a:pt x="315" y="434"/>
                    </a:lnTo>
                    <a:lnTo>
                      <a:pt x="314" y="434"/>
                    </a:lnTo>
                    <a:lnTo>
                      <a:pt x="313" y="434"/>
                    </a:lnTo>
                    <a:lnTo>
                      <a:pt x="313" y="434"/>
                    </a:lnTo>
                    <a:lnTo>
                      <a:pt x="313" y="434"/>
                    </a:lnTo>
                    <a:lnTo>
                      <a:pt x="312" y="434"/>
                    </a:lnTo>
                    <a:lnTo>
                      <a:pt x="311" y="434"/>
                    </a:lnTo>
                    <a:lnTo>
                      <a:pt x="310" y="434"/>
                    </a:lnTo>
                    <a:lnTo>
                      <a:pt x="309" y="434"/>
                    </a:lnTo>
                    <a:lnTo>
                      <a:pt x="309" y="435"/>
                    </a:lnTo>
                    <a:lnTo>
                      <a:pt x="309" y="435"/>
                    </a:lnTo>
                    <a:lnTo>
                      <a:pt x="308" y="435"/>
                    </a:lnTo>
                    <a:lnTo>
                      <a:pt x="307" y="435"/>
                    </a:lnTo>
                    <a:lnTo>
                      <a:pt x="306" y="435"/>
                    </a:lnTo>
                    <a:lnTo>
                      <a:pt x="306" y="434"/>
                    </a:lnTo>
                    <a:lnTo>
                      <a:pt x="306" y="434"/>
                    </a:lnTo>
                    <a:lnTo>
                      <a:pt x="305" y="434"/>
                    </a:lnTo>
                    <a:lnTo>
                      <a:pt x="305" y="434"/>
                    </a:lnTo>
                    <a:lnTo>
                      <a:pt x="304" y="434"/>
                    </a:lnTo>
                    <a:lnTo>
                      <a:pt x="303" y="434"/>
                    </a:lnTo>
                    <a:lnTo>
                      <a:pt x="303" y="433"/>
                    </a:lnTo>
                    <a:lnTo>
                      <a:pt x="302" y="433"/>
                    </a:lnTo>
                    <a:lnTo>
                      <a:pt x="302" y="433"/>
                    </a:lnTo>
                    <a:lnTo>
                      <a:pt x="301" y="433"/>
                    </a:lnTo>
                    <a:lnTo>
                      <a:pt x="300" y="433"/>
                    </a:lnTo>
                    <a:lnTo>
                      <a:pt x="299" y="434"/>
                    </a:lnTo>
                    <a:lnTo>
                      <a:pt x="299" y="434"/>
                    </a:lnTo>
                    <a:lnTo>
                      <a:pt x="298" y="434"/>
                    </a:lnTo>
                    <a:lnTo>
                      <a:pt x="298" y="434"/>
                    </a:lnTo>
                    <a:lnTo>
                      <a:pt x="297" y="434"/>
                    </a:lnTo>
                    <a:lnTo>
                      <a:pt x="296" y="434"/>
                    </a:lnTo>
                    <a:lnTo>
                      <a:pt x="295" y="434"/>
                    </a:lnTo>
                    <a:lnTo>
                      <a:pt x="295" y="434"/>
                    </a:lnTo>
                    <a:lnTo>
                      <a:pt x="294" y="434"/>
                    </a:lnTo>
                    <a:lnTo>
                      <a:pt x="293" y="434"/>
                    </a:lnTo>
                    <a:lnTo>
                      <a:pt x="293" y="434"/>
                    </a:lnTo>
                    <a:lnTo>
                      <a:pt x="292" y="434"/>
                    </a:lnTo>
                    <a:lnTo>
                      <a:pt x="292" y="434"/>
                    </a:lnTo>
                    <a:lnTo>
                      <a:pt x="291" y="435"/>
                    </a:lnTo>
                    <a:lnTo>
                      <a:pt x="290" y="435"/>
                    </a:lnTo>
                    <a:lnTo>
                      <a:pt x="289" y="435"/>
                    </a:lnTo>
                    <a:lnTo>
                      <a:pt x="289" y="434"/>
                    </a:lnTo>
                    <a:lnTo>
                      <a:pt x="288" y="434"/>
                    </a:lnTo>
                    <a:lnTo>
                      <a:pt x="288" y="434"/>
                    </a:lnTo>
                    <a:lnTo>
                      <a:pt x="287" y="434"/>
                    </a:lnTo>
                    <a:lnTo>
                      <a:pt x="287" y="434"/>
                    </a:lnTo>
                    <a:lnTo>
                      <a:pt x="286" y="434"/>
                    </a:lnTo>
                    <a:lnTo>
                      <a:pt x="285" y="434"/>
                    </a:lnTo>
                    <a:lnTo>
                      <a:pt x="285" y="434"/>
                    </a:lnTo>
                    <a:lnTo>
                      <a:pt x="284" y="433"/>
                    </a:lnTo>
                    <a:lnTo>
                      <a:pt x="283" y="434"/>
                    </a:lnTo>
                    <a:lnTo>
                      <a:pt x="282" y="434"/>
                    </a:lnTo>
                    <a:lnTo>
                      <a:pt x="282" y="434"/>
                    </a:lnTo>
                    <a:lnTo>
                      <a:pt x="282" y="434"/>
                    </a:lnTo>
                    <a:lnTo>
                      <a:pt x="282" y="435"/>
                    </a:lnTo>
                    <a:lnTo>
                      <a:pt x="281" y="435"/>
                    </a:lnTo>
                    <a:lnTo>
                      <a:pt x="281" y="436"/>
                    </a:lnTo>
                    <a:lnTo>
                      <a:pt x="280" y="437"/>
                    </a:lnTo>
                    <a:lnTo>
                      <a:pt x="280" y="437"/>
                    </a:lnTo>
                    <a:lnTo>
                      <a:pt x="279" y="437"/>
                    </a:lnTo>
                    <a:lnTo>
                      <a:pt x="279" y="438"/>
                    </a:lnTo>
                    <a:lnTo>
                      <a:pt x="279" y="439"/>
                    </a:lnTo>
                    <a:lnTo>
                      <a:pt x="278" y="439"/>
                    </a:lnTo>
                    <a:lnTo>
                      <a:pt x="278" y="440"/>
                    </a:lnTo>
                    <a:lnTo>
                      <a:pt x="277" y="440"/>
                    </a:lnTo>
                    <a:lnTo>
                      <a:pt x="276" y="440"/>
                    </a:lnTo>
                    <a:lnTo>
                      <a:pt x="275" y="440"/>
                    </a:lnTo>
                    <a:lnTo>
                      <a:pt x="275" y="440"/>
                    </a:lnTo>
                    <a:lnTo>
                      <a:pt x="274" y="440"/>
                    </a:lnTo>
                    <a:lnTo>
                      <a:pt x="274" y="439"/>
                    </a:lnTo>
                    <a:lnTo>
                      <a:pt x="273" y="439"/>
                    </a:lnTo>
                    <a:lnTo>
                      <a:pt x="272" y="439"/>
                    </a:lnTo>
                    <a:lnTo>
                      <a:pt x="271" y="439"/>
                    </a:lnTo>
                    <a:lnTo>
                      <a:pt x="271" y="439"/>
                    </a:lnTo>
                    <a:lnTo>
                      <a:pt x="270" y="439"/>
                    </a:lnTo>
                    <a:lnTo>
                      <a:pt x="269" y="439"/>
                    </a:lnTo>
                    <a:lnTo>
                      <a:pt x="269" y="440"/>
                    </a:lnTo>
                    <a:lnTo>
                      <a:pt x="269" y="441"/>
                    </a:lnTo>
                    <a:lnTo>
                      <a:pt x="268" y="441"/>
                    </a:lnTo>
                    <a:lnTo>
                      <a:pt x="268" y="441"/>
                    </a:lnTo>
                    <a:lnTo>
                      <a:pt x="268" y="441"/>
                    </a:lnTo>
                    <a:lnTo>
                      <a:pt x="268" y="442"/>
                    </a:lnTo>
                    <a:lnTo>
                      <a:pt x="267" y="442"/>
                    </a:lnTo>
                    <a:lnTo>
                      <a:pt x="266" y="442"/>
                    </a:lnTo>
                    <a:lnTo>
                      <a:pt x="265" y="442"/>
                    </a:lnTo>
                    <a:lnTo>
                      <a:pt x="265" y="443"/>
                    </a:lnTo>
                    <a:lnTo>
                      <a:pt x="264" y="443"/>
                    </a:lnTo>
                    <a:lnTo>
                      <a:pt x="264" y="444"/>
                    </a:lnTo>
                    <a:lnTo>
                      <a:pt x="263" y="444"/>
                    </a:lnTo>
                    <a:lnTo>
                      <a:pt x="262" y="444"/>
                    </a:lnTo>
                    <a:lnTo>
                      <a:pt x="262" y="444"/>
                    </a:lnTo>
                    <a:lnTo>
                      <a:pt x="261" y="444"/>
                    </a:lnTo>
                    <a:lnTo>
                      <a:pt x="261" y="444"/>
                    </a:lnTo>
                    <a:lnTo>
                      <a:pt x="260" y="444"/>
                    </a:lnTo>
                    <a:lnTo>
                      <a:pt x="260" y="443"/>
                    </a:lnTo>
                    <a:lnTo>
                      <a:pt x="259" y="443"/>
                    </a:lnTo>
                    <a:lnTo>
                      <a:pt x="259" y="444"/>
                    </a:lnTo>
                    <a:lnTo>
                      <a:pt x="258" y="444"/>
                    </a:lnTo>
                    <a:lnTo>
                      <a:pt x="257" y="444"/>
                    </a:lnTo>
                    <a:lnTo>
                      <a:pt x="257" y="444"/>
                    </a:lnTo>
                    <a:lnTo>
                      <a:pt x="258" y="445"/>
                    </a:lnTo>
                    <a:lnTo>
                      <a:pt x="258" y="446"/>
                    </a:lnTo>
                    <a:lnTo>
                      <a:pt x="257" y="446"/>
                    </a:lnTo>
                    <a:lnTo>
                      <a:pt x="257" y="447"/>
                    </a:lnTo>
                    <a:lnTo>
                      <a:pt x="257" y="447"/>
                    </a:lnTo>
                    <a:lnTo>
                      <a:pt x="256" y="447"/>
                    </a:lnTo>
                    <a:lnTo>
                      <a:pt x="255" y="447"/>
                    </a:lnTo>
                    <a:lnTo>
                      <a:pt x="255" y="446"/>
                    </a:lnTo>
                    <a:lnTo>
                      <a:pt x="254" y="446"/>
                    </a:lnTo>
                    <a:lnTo>
                      <a:pt x="254" y="445"/>
                    </a:lnTo>
                    <a:lnTo>
                      <a:pt x="254" y="445"/>
                    </a:lnTo>
                    <a:lnTo>
                      <a:pt x="253" y="445"/>
                    </a:lnTo>
                    <a:lnTo>
                      <a:pt x="253" y="444"/>
                    </a:lnTo>
                    <a:lnTo>
                      <a:pt x="252" y="444"/>
                    </a:lnTo>
                    <a:lnTo>
                      <a:pt x="251" y="444"/>
                    </a:lnTo>
                    <a:lnTo>
                      <a:pt x="251" y="444"/>
                    </a:lnTo>
                    <a:lnTo>
                      <a:pt x="251" y="444"/>
                    </a:lnTo>
                    <a:lnTo>
                      <a:pt x="250" y="444"/>
                    </a:lnTo>
                    <a:lnTo>
                      <a:pt x="249" y="444"/>
                    </a:lnTo>
                    <a:lnTo>
                      <a:pt x="248" y="444"/>
                    </a:lnTo>
                    <a:lnTo>
                      <a:pt x="247" y="444"/>
                    </a:lnTo>
                    <a:lnTo>
                      <a:pt x="247" y="444"/>
                    </a:lnTo>
                    <a:lnTo>
                      <a:pt x="246" y="444"/>
                    </a:lnTo>
                    <a:lnTo>
                      <a:pt x="245" y="444"/>
                    </a:lnTo>
                    <a:lnTo>
                      <a:pt x="245" y="444"/>
                    </a:lnTo>
                    <a:lnTo>
                      <a:pt x="244" y="444"/>
                    </a:lnTo>
                    <a:lnTo>
                      <a:pt x="244" y="443"/>
                    </a:lnTo>
                    <a:lnTo>
                      <a:pt x="244" y="443"/>
                    </a:lnTo>
                    <a:lnTo>
                      <a:pt x="244" y="442"/>
                    </a:lnTo>
                    <a:lnTo>
                      <a:pt x="243" y="442"/>
                    </a:lnTo>
                    <a:lnTo>
                      <a:pt x="242" y="442"/>
                    </a:lnTo>
                    <a:lnTo>
                      <a:pt x="242" y="441"/>
                    </a:lnTo>
                    <a:lnTo>
                      <a:pt x="241" y="441"/>
                    </a:lnTo>
                    <a:lnTo>
                      <a:pt x="240" y="441"/>
                    </a:lnTo>
                    <a:lnTo>
                      <a:pt x="240" y="441"/>
                    </a:lnTo>
                    <a:lnTo>
                      <a:pt x="239" y="441"/>
                    </a:lnTo>
                    <a:lnTo>
                      <a:pt x="238" y="441"/>
                    </a:lnTo>
                    <a:lnTo>
                      <a:pt x="238" y="441"/>
                    </a:lnTo>
                    <a:lnTo>
                      <a:pt x="237" y="441"/>
                    </a:lnTo>
                    <a:lnTo>
                      <a:pt x="237" y="441"/>
                    </a:lnTo>
                    <a:lnTo>
                      <a:pt x="237" y="440"/>
                    </a:lnTo>
                    <a:lnTo>
                      <a:pt x="236" y="440"/>
                    </a:lnTo>
                    <a:lnTo>
                      <a:pt x="236" y="439"/>
                    </a:lnTo>
                    <a:lnTo>
                      <a:pt x="235" y="439"/>
                    </a:lnTo>
                    <a:lnTo>
                      <a:pt x="234" y="438"/>
                    </a:lnTo>
                    <a:lnTo>
                      <a:pt x="234" y="437"/>
                    </a:lnTo>
                    <a:lnTo>
                      <a:pt x="234" y="437"/>
                    </a:lnTo>
                    <a:lnTo>
                      <a:pt x="233" y="437"/>
                    </a:lnTo>
                    <a:lnTo>
                      <a:pt x="233" y="437"/>
                    </a:lnTo>
                    <a:lnTo>
                      <a:pt x="232" y="437"/>
                    </a:lnTo>
                    <a:lnTo>
                      <a:pt x="231" y="437"/>
                    </a:lnTo>
                    <a:lnTo>
                      <a:pt x="231" y="436"/>
                    </a:lnTo>
                    <a:lnTo>
                      <a:pt x="230" y="436"/>
                    </a:lnTo>
                    <a:lnTo>
                      <a:pt x="230" y="435"/>
                    </a:lnTo>
                    <a:lnTo>
                      <a:pt x="230" y="435"/>
                    </a:lnTo>
                    <a:lnTo>
                      <a:pt x="230" y="434"/>
                    </a:lnTo>
                    <a:lnTo>
                      <a:pt x="229" y="434"/>
                    </a:lnTo>
                    <a:lnTo>
                      <a:pt x="228" y="434"/>
                    </a:lnTo>
                    <a:lnTo>
                      <a:pt x="228" y="433"/>
                    </a:lnTo>
                    <a:lnTo>
                      <a:pt x="227" y="433"/>
                    </a:lnTo>
                    <a:lnTo>
                      <a:pt x="226" y="433"/>
                    </a:lnTo>
                    <a:lnTo>
                      <a:pt x="226" y="433"/>
                    </a:lnTo>
                    <a:lnTo>
                      <a:pt x="226" y="432"/>
                    </a:lnTo>
                    <a:lnTo>
                      <a:pt x="225" y="432"/>
                    </a:lnTo>
                    <a:lnTo>
                      <a:pt x="224" y="432"/>
                    </a:lnTo>
                    <a:lnTo>
                      <a:pt x="223" y="432"/>
                    </a:lnTo>
                    <a:lnTo>
                      <a:pt x="223" y="431"/>
                    </a:lnTo>
                    <a:lnTo>
                      <a:pt x="223" y="431"/>
                    </a:lnTo>
                    <a:lnTo>
                      <a:pt x="223" y="430"/>
                    </a:lnTo>
                    <a:lnTo>
                      <a:pt x="222" y="430"/>
                    </a:lnTo>
                    <a:lnTo>
                      <a:pt x="221" y="430"/>
                    </a:lnTo>
                    <a:lnTo>
                      <a:pt x="221" y="430"/>
                    </a:lnTo>
                    <a:lnTo>
                      <a:pt x="220" y="430"/>
                    </a:lnTo>
                    <a:lnTo>
                      <a:pt x="220" y="429"/>
                    </a:lnTo>
                    <a:lnTo>
                      <a:pt x="220" y="429"/>
                    </a:lnTo>
                    <a:lnTo>
                      <a:pt x="220" y="428"/>
                    </a:lnTo>
                    <a:lnTo>
                      <a:pt x="220" y="427"/>
                    </a:lnTo>
                    <a:lnTo>
                      <a:pt x="219" y="427"/>
                    </a:lnTo>
                    <a:lnTo>
                      <a:pt x="218" y="427"/>
                    </a:lnTo>
                    <a:lnTo>
                      <a:pt x="217" y="427"/>
                    </a:lnTo>
                    <a:lnTo>
                      <a:pt x="217" y="427"/>
                    </a:lnTo>
                    <a:lnTo>
                      <a:pt x="216" y="427"/>
                    </a:lnTo>
                    <a:lnTo>
                      <a:pt x="216" y="426"/>
                    </a:lnTo>
                    <a:lnTo>
                      <a:pt x="216" y="426"/>
                    </a:lnTo>
                    <a:lnTo>
                      <a:pt x="216" y="425"/>
                    </a:lnTo>
                    <a:lnTo>
                      <a:pt x="215" y="425"/>
                    </a:lnTo>
                    <a:lnTo>
                      <a:pt x="214" y="425"/>
                    </a:lnTo>
                    <a:lnTo>
                      <a:pt x="213" y="425"/>
                    </a:lnTo>
                    <a:lnTo>
                      <a:pt x="213" y="424"/>
                    </a:lnTo>
                    <a:lnTo>
                      <a:pt x="212" y="424"/>
                    </a:lnTo>
                    <a:lnTo>
                      <a:pt x="211" y="424"/>
                    </a:lnTo>
                    <a:lnTo>
                      <a:pt x="211" y="424"/>
                    </a:lnTo>
                    <a:lnTo>
                      <a:pt x="210" y="424"/>
                    </a:lnTo>
                    <a:lnTo>
                      <a:pt x="209" y="424"/>
                    </a:lnTo>
                    <a:lnTo>
                      <a:pt x="209" y="423"/>
                    </a:lnTo>
                    <a:lnTo>
                      <a:pt x="209" y="423"/>
                    </a:lnTo>
                    <a:lnTo>
                      <a:pt x="209" y="422"/>
                    </a:lnTo>
                    <a:lnTo>
                      <a:pt x="208" y="422"/>
                    </a:lnTo>
                    <a:lnTo>
                      <a:pt x="208" y="421"/>
                    </a:lnTo>
                    <a:lnTo>
                      <a:pt x="208" y="420"/>
                    </a:lnTo>
                    <a:lnTo>
                      <a:pt x="208" y="420"/>
                    </a:lnTo>
                    <a:lnTo>
                      <a:pt x="207" y="420"/>
                    </a:lnTo>
                    <a:lnTo>
                      <a:pt x="207" y="419"/>
                    </a:lnTo>
                    <a:lnTo>
                      <a:pt x="206" y="419"/>
                    </a:lnTo>
                    <a:lnTo>
                      <a:pt x="206" y="419"/>
                    </a:lnTo>
                    <a:lnTo>
                      <a:pt x="206" y="418"/>
                    </a:lnTo>
                    <a:lnTo>
                      <a:pt x="205" y="418"/>
                    </a:lnTo>
                    <a:lnTo>
                      <a:pt x="204" y="418"/>
                    </a:lnTo>
                    <a:lnTo>
                      <a:pt x="204" y="417"/>
                    </a:lnTo>
                    <a:lnTo>
                      <a:pt x="203" y="417"/>
                    </a:lnTo>
                    <a:lnTo>
                      <a:pt x="203" y="417"/>
                    </a:lnTo>
                    <a:lnTo>
                      <a:pt x="202" y="417"/>
                    </a:lnTo>
                    <a:lnTo>
                      <a:pt x="202" y="417"/>
                    </a:lnTo>
                    <a:lnTo>
                      <a:pt x="201" y="417"/>
                    </a:lnTo>
                    <a:lnTo>
                      <a:pt x="200" y="417"/>
                    </a:lnTo>
                    <a:lnTo>
                      <a:pt x="200" y="418"/>
                    </a:lnTo>
                    <a:lnTo>
                      <a:pt x="199" y="418"/>
                    </a:lnTo>
                    <a:lnTo>
                      <a:pt x="199" y="418"/>
                    </a:lnTo>
                    <a:lnTo>
                      <a:pt x="198" y="418"/>
                    </a:lnTo>
                    <a:lnTo>
                      <a:pt x="197" y="418"/>
                    </a:lnTo>
                    <a:lnTo>
                      <a:pt x="196" y="418"/>
                    </a:lnTo>
                    <a:lnTo>
                      <a:pt x="195" y="418"/>
                    </a:lnTo>
                    <a:lnTo>
                      <a:pt x="195" y="418"/>
                    </a:lnTo>
                    <a:lnTo>
                      <a:pt x="194" y="418"/>
                    </a:lnTo>
                    <a:lnTo>
                      <a:pt x="194" y="419"/>
                    </a:lnTo>
                    <a:lnTo>
                      <a:pt x="193" y="419"/>
                    </a:lnTo>
                    <a:lnTo>
                      <a:pt x="193" y="418"/>
                    </a:lnTo>
                    <a:lnTo>
                      <a:pt x="192" y="418"/>
                    </a:lnTo>
                    <a:lnTo>
                      <a:pt x="192" y="417"/>
                    </a:lnTo>
                    <a:lnTo>
                      <a:pt x="192" y="417"/>
                    </a:lnTo>
                    <a:lnTo>
                      <a:pt x="191" y="417"/>
                    </a:lnTo>
                    <a:lnTo>
                      <a:pt x="190" y="417"/>
                    </a:lnTo>
                    <a:lnTo>
                      <a:pt x="190" y="417"/>
                    </a:lnTo>
                    <a:lnTo>
                      <a:pt x="189" y="417"/>
                    </a:lnTo>
                    <a:lnTo>
                      <a:pt x="189" y="417"/>
                    </a:lnTo>
                    <a:lnTo>
                      <a:pt x="189" y="416"/>
                    </a:lnTo>
                    <a:lnTo>
                      <a:pt x="188" y="416"/>
                    </a:lnTo>
                    <a:lnTo>
                      <a:pt x="188" y="415"/>
                    </a:lnTo>
                    <a:lnTo>
                      <a:pt x="187" y="414"/>
                    </a:lnTo>
                    <a:lnTo>
                      <a:pt x="186" y="414"/>
                    </a:lnTo>
                    <a:lnTo>
                      <a:pt x="185" y="414"/>
                    </a:lnTo>
                    <a:lnTo>
                      <a:pt x="185" y="413"/>
                    </a:lnTo>
                    <a:lnTo>
                      <a:pt x="184" y="413"/>
                    </a:lnTo>
                    <a:lnTo>
                      <a:pt x="183" y="413"/>
                    </a:lnTo>
                    <a:lnTo>
                      <a:pt x="183" y="414"/>
                    </a:lnTo>
                    <a:lnTo>
                      <a:pt x="182" y="414"/>
                    </a:lnTo>
                    <a:lnTo>
                      <a:pt x="182" y="414"/>
                    </a:lnTo>
                    <a:lnTo>
                      <a:pt x="181" y="414"/>
                    </a:lnTo>
                    <a:lnTo>
                      <a:pt x="180" y="414"/>
                    </a:lnTo>
                    <a:lnTo>
                      <a:pt x="180" y="415"/>
                    </a:lnTo>
                    <a:lnTo>
                      <a:pt x="179" y="415"/>
                    </a:lnTo>
                    <a:lnTo>
                      <a:pt x="178" y="414"/>
                    </a:lnTo>
                    <a:lnTo>
                      <a:pt x="178" y="413"/>
                    </a:lnTo>
                    <a:lnTo>
                      <a:pt x="178" y="413"/>
                    </a:lnTo>
                    <a:lnTo>
                      <a:pt x="177" y="413"/>
                    </a:lnTo>
                    <a:lnTo>
                      <a:pt x="177" y="412"/>
                    </a:lnTo>
                    <a:lnTo>
                      <a:pt x="176" y="412"/>
                    </a:lnTo>
                    <a:lnTo>
                      <a:pt x="175" y="412"/>
                    </a:lnTo>
                    <a:lnTo>
                      <a:pt x="175" y="412"/>
                    </a:lnTo>
                    <a:lnTo>
                      <a:pt x="174" y="412"/>
                    </a:lnTo>
                    <a:lnTo>
                      <a:pt x="174" y="413"/>
                    </a:lnTo>
                    <a:lnTo>
                      <a:pt x="173" y="413"/>
                    </a:lnTo>
                    <a:lnTo>
                      <a:pt x="172" y="413"/>
                    </a:lnTo>
                    <a:lnTo>
                      <a:pt x="172" y="412"/>
                    </a:lnTo>
                    <a:lnTo>
                      <a:pt x="171" y="412"/>
                    </a:lnTo>
                    <a:lnTo>
                      <a:pt x="171" y="412"/>
                    </a:lnTo>
                    <a:lnTo>
                      <a:pt x="170" y="412"/>
                    </a:lnTo>
                    <a:lnTo>
                      <a:pt x="170" y="413"/>
                    </a:lnTo>
                    <a:lnTo>
                      <a:pt x="169" y="413"/>
                    </a:lnTo>
                    <a:lnTo>
                      <a:pt x="168" y="413"/>
                    </a:lnTo>
                    <a:lnTo>
                      <a:pt x="168" y="413"/>
                    </a:lnTo>
                    <a:lnTo>
                      <a:pt x="168" y="413"/>
                    </a:lnTo>
                    <a:lnTo>
                      <a:pt x="167" y="413"/>
                    </a:lnTo>
                    <a:lnTo>
                      <a:pt x="167" y="414"/>
                    </a:lnTo>
                    <a:lnTo>
                      <a:pt x="167" y="415"/>
                    </a:lnTo>
                    <a:lnTo>
                      <a:pt x="166" y="415"/>
                    </a:lnTo>
                    <a:lnTo>
                      <a:pt x="165" y="415"/>
                    </a:lnTo>
                    <a:lnTo>
                      <a:pt x="164" y="415"/>
                    </a:lnTo>
                    <a:lnTo>
                      <a:pt x="164" y="416"/>
                    </a:lnTo>
                    <a:lnTo>
                      <a:pt x="164" y="416"/>
                    </a:lnTo>
                    <a:lnTo>
                      <a:pt x="163" y="416"/>
                    </a:lnTo>
                    <a:lnTo>
                      <a:pt x="163" y="415"/>
                    </a:lnTo>
                    <a:lnTo>
                      <a:pt x="162" y="415"/>
                    </a:lnTo>
                    <a:lnTo>
                      <a:pt x="161" y="415"/>
                    </a:lnTo>
                    <a:lnTo>
                      <a:pt x="161" y="415"/>
                    </a:lnTo>
                    <a:lnTo>
                      <a:pt x="160" y="415"/>
                    </a:lnTo>
                    <a:lnTo>
                      <a:pt x="159" y="415"/>
                    </a:lnTo>
                    <a:lnTo>
                      <a:pt x="159" y="416"/>
                    </a:lnTo>
                    <a:lnTo>
                      <a:pt x="158" y="416"/>
                    </a:lnTo>
                    <a:lnTo>
                      <a:pt x="158" y="416"/>
                    </a:lnTo>
                    <a:lnTo>
                      <a:pt x="157" y="416"/>
                    </a:lnTo>
                    <a:lnTo>
                      <a:pt x="156" y="416"/>
                    </a:lnTo>
                    <a:lnTo>
                      <a:pt x="155" y="415"/>
                    </a:lnTo>
                    <a:lnTo>
                      <a:pt x="155" y="416"/>
                    </a:lnTo>
                    <a:lnTo>
                      <a:pt x="154" y="416"/>
                    </a:lnTo>
                    <a:lnTo>
                      <a:pt x="154" y="416"/>
                    </a:lnTo>
                    <a:lnTo>
                      <a:pt x="153" y="416"/>
                    </a:lnTo>
                    <a:lnTo>
                      <a:pt x="152" y="416"/>
                    </a:lnTo>
                    <a:lnTo>
                      <a:pt x="152" y="415"/>
                    </a:lnTo>
                    <a:lnTo>
                      <a:pt x="151" y="415"/>
                    </a:lnTo>
                    <a:lnTo>
                      <a:pt x="151" y="414"/>
                    </a:lnTo>
                    <a:lnTo>
                      <a:pt x="151" y="414"/>
                    </a:lnTo>
                    <a:lnTo>
                      <a:pt x="151" y="413"/>
                    </a:lnTo>
                    <a:lnTo>
                      <a:pt x="151" y="413"/>
                    </a:lnTo>
                    <a:lnTo>
                      <a:pt x="150" y="413"/>
                    </a:lnTo>
                    <a:lnTo>
                      <a:pt x="150" y="412"/>
                    </a:lnTo>
                    <a:lnTo>
                      <a:pt x="149" y="412"/>
                    </a:lnTo>
                    <a:lnTo>
                      <a:pt x="148" y="412"/>
                    </a:lnTo>
                    <a:lnTo>
                      <a:pt x="147" y="412"/>
                    </a:lnTo>
                    <a:lnTo>
                      <a:pt x="147" y="411"/>
                    </a:lnTo>
                    <a:lnTo>
                      <a:pt x="147" y="411"/>
                    </a:lnTo>
                    <a:lnTo>
                      <a:pt x="147" y="410"/>
                    </a:lnTo>
                    <a:lnTo>
                      <a:pt x="146" y="410"/>
                    </a:lnTo>
                    <a:lnTo>
                      <a:pt x="145" y="410"/>
                    </a:lnTo>
                    <a:lnTo>
                      <a:pt x="144" y="410"/>
                    </a:lnTo>
                    <a:lnTo>
                      <a:pt x="144" y="410"/>
                    </a:lnTo>
                    <a:lnTo>
                      <a:pt x="143" y="410"/>
                    </a:lnTo>
                    <a:lnTo>
                      <a:pt x="142" y="410"/>
                    </a:lnTo>
                    <a:lnTo>
                      <a:pt x="142" y="410"/>
                    </a:lnTo>
                    <a:lnTo>
                      <a:pt x="141" y="410"/>
                    </a:lnTo>
                    <a:lnTo>
                      <a:pt x="140" y="410"/>
                    </a:lnTo>
                    <a:lnTo>
                      <a:pt x="140" y="410"/>
                    </a:lnTo>
                    <a:lnTo>
                      <a:pt x="140" y="410"/>
                    </a:lnTo>
                    <a:lnTo>
                      <a:pt x="139" y="410"/>
                    </a:lnTo>
                    <a:lnTo>
                      <a:pt x="138" y="410"/>
                    </a:lnTo>
                    <a:lnTo>
                      <a:pt x="138" y="410"/>
                    </a:lnTo>
                    <a:lnTo>
                      <a:pt x="137" y="410"/>
                    </a:lnTo>
                    <a:lnTo>
                      <a:pt x="137" y="410"/>
                    </a:lnTo>
                    <a:lnTo>
                      <a:pt x="136" y="410"/>
                    </a:lnTo>
                    <a:lnTo>
                      <a:pt x="135" y="410"/>
                    </a:lnTo>
                    <a:lnTo>
                      <a:pt x="134" y="410"/>
                    </a:lnTo>
                    <a:lnTo>
                      <a:pt x="134" y="410"/>
                    </a:lnTo>
                    <a:lnTo>
                      <a:pt x="133" y="410"/>
                    </a:lnTo>
                    <a:lnTo>
                      <a:pt x="133" y="409"/>
                    </a:lnTo>
                    <a:lnTo>
                      <a:pt x="133" y="409"/>
                    </a:lnTo>
                    <a:lnTo>
                      <a:pt x="133" y="408"/>
                    </a:lnTo>
                    <a:lnTo>
                      <a:pt x="132" y="407"/>
                    </a:lnTo>
                    <a:lnTo>
                      <a:pt x="132" y="406"/>
                    </a:lnTo>
                    <a:lnTo>
                      <a:pt x="131" y="406"/>
                    </a:lnTo>
                    <a:lnTo>
                      <a:pt x="130" y="406"/>
                    </a:lnTo>
                    <a:lnTo>
                      <a:pt x="130" y="406"/>
                    </a:lnTo>
                    <a:lnTo>
                      <a:pt x="129" y="405"/>
                    </a:lnTo>
                    <a:lnTo>
                      <a:pt x="128" y="405"/>
                    </a:lnTo>
                    <a:lnTo>
                      <a:pt x="128" y="404"/>
                    </a:lnTo>
                    <a:lnTo>
                      <a:pt x="128" y="403"/>
                    </a:lnTo>
                    <a:lnTo>
                      <a:pt x="127" y="403"/>
                    </a:lnTo>
                    <a:lnTo>
                      <a:pt x="127" y="403"/>
                    </a:lnTo>
                    <a:lnTo>
                      <a:pt x="127" y="402"/>
                    </a:lnTo>
                    <a:lnTo>
                      <a:pt x="127" y="402"/>
                    </a:lnTo>
                    <a:lnTo>
                      <a:pt x="127" y="401"/>
                    </a:lnTo>
                    <a:lnTo>
                      <a:pt x="127" y="400"/>
                    </a:lnTo>
                    <a:lnTo>
                      <a:pt x="127" y="400"/>
                    </a:lnTo>
                    <a:lnTo>
                      <a:pt x="127" y="399"/>
                    </a:lnTo>
                    <a:lnTo>
                      <a:pt x="127" y="399"/>
                    </a:lnTo>
                    <a:lnTo>
                      <a:pt x="127" y="398"/>
                    </a:lnTo>
                    <a:lnTo>
                      <a:pt x="127" y="397"/>
                    </a:lnTo>
                    <a:lnTo>
                      <a:pt x="127" y="397"/>
                    </a:lnTo>
                    <a:lnTo>
                      <a:pt x="126" y="396"/>
                    </a:lnTo>
                    <a:lnTo>
                      <a:pt x="126" y="396"/>
                    </a:lnTo>
                    <a:lnTo>
                      <a:pt x="126" y="395"/>
                    </a:lnTo>
                    <a:lnTo>
                      <a:pt x="126" y="394"/>
                    </a:lnTo>
                    <a:lnTo>
                      <a:pt x="125" y="394"/>
                    </a:lnTo>
                    <a:lnTo>
                      <a:pt x="125" y="393"/>
                    </a:lnTo>
                    <a:lnTo>
                      <a:pt x="125" y="392"/>
                    </a:lnTo>
                    <a:lnTo>
                      <a:pt x="124" y="392"/>
                    </a:lnTo>
                    <a:lnTo>
                      <a:pt x="124" y="391"/>
                    </a:lnTo>
                    <a:lnTo>
                      <a:pt x="123" y="391"/>
                    </a:lnTo>
                    <a:lnTo>
                      <a:pt x="123" y="390"/>
                    </a:lnTo>
                    <a:lnTo>
                      <a:pt x="123" y="389"/>
                    </a:lnTo>
                    <a:lnTo>
                      <a:pt x="123" y="389"/>
                    </a:lnTo>
                    <a:lnTo>
                      <a:pt x="124" y="389"/>
                    </a:lnTo>
                    <a:lnTo>
                      <a:pt x="124" y="388"/>
                    </a:lnTo>
                    <a:lnTo>
                      <a:pt x="124" y="387"/>
                    </a:lnTo>
                    <a:lnTo>
                      <a:pt x="124" y="386"/>
                    </a:lnTo>
                    <a:lnTo>
                      <a:pt x="125" y="386"/>
                    </a:lnTo>
                    <a:lnTo>
                      <a:pt x="125" y="386"/>
                    </a:lnTo>
                    <a:lnTo>
                      <a:pt x="125" y="385"/>
                    </a:lnTo>
                    <a:lnTo>
                      <a:pt x="124" y="385"/>
                    </a:lnTo>
                    <a:lnTo>
                      <a:pt x="124" y="384"/>
                    </a:lnTo>
                    <a:lnTo>
                      <a:pt x="124" y="383"/>
                    </a:lnTo>
                    <a:lnTo>
                      <a:pt x="123" y="383"/>
                    </a:lnTo>
                    <a:lnTo>
                      <a:pt x="123" y="382"/>
                    </a:lnTo>
                    <a:lnTo>
                      <a:pt x="123" y="382"/>
                    </a:lnTo>
                    <a:lnTo>
                      <a:pt x="123" y="382"/>
                    </a:lnTo>
                    <a:lnTo>
                      <a:pt x="123" y="381"/>
                    </a:lnTo>
                    <a:lnTo>
                      <a:pt x="123" y="380"/>
                    </a:lnTo>
                    <a:lnTo>
                      <a:pt x="122" y="380"/>
                    </a:lnTo>
                    <a:lnTo>
                      <a:pt x="122" y="379"/>
                    </a:lnTo>
                    <a:lnTo>
                      <a:pt x="121" y="379"/>
                    </a:lnTo>
                    <a:lnTo>
                      <a:pt x="121" y="379"/>
                    </a:lnTo>
                    <a:lnTo>
                      <a:pt x="120" y="379"/>
                    </a:lnTo>
                    <a:lnTo>
                      <a:pt x="120" y="378"/>
                    </a:lnTo>
                    <a:lnTo>
                      <a:pt x="120" y="377"/>
                    </a:lnTo>
                    <a:lnTo>
                      <a:pt x="120" y="376"/>
                    </a:lnTo>
                    <a:lnTo>
                      <a:pt x="120" y="376"/>
                    </a:lnTo>
                    <a:lnTo>
                      <a:pt x="120" y="375"/>
                    </a:lnTo>
                    <a:lnTo>
                      <a:pt x="120" y="375"/>
                    </a:lnTo>
                    <a:lnTo>
                      <a:pt x="121" y="375"/>
                    </a:lnTo>
                    <a:lnTo>
                      <a:pt x="121" y="374"/>
                    </a:lnTo>
                    <a:lnTo>
                      <a:pt x="121" y="373"/>
                    </a:lnTo>
                    <a:lnTo>
                      <a:pt x="121" y="372"/>
                    </a:lnTo>
                    <a:lnTo>
                      <a:pt x="121" y="372"/>
                    </a:lnTo>
                    <a:lnTo>
                      <a:pt x="120" y="372"/>
                    </a:lnTo>
                    <a:lnTo>
                      <a:pt x="120" y="371"/>
                    </a:lnTo>
                    <a:lnTo>
                      <a:pt x="120" y="370"/>
                    </a:lnTo>
                    <a:lnTo>
                      <a:pt x="120" y="370"/>
                    </a:lnTo>
                    <a:lnTo>
                      <a:pt x="120" y="369"/>
                    </a:lnTo>
                    <a:lnTo>
                      <a:pt x="120" y="368"/>
                    </a:lnTo>
                    <a:lnTo>
                      <a:pt x="120" y="368"/>
                    </a:lnTo>
                    <a:lnTo>
                      <a:pt x="120" y="367"/>
                    </a:lnTo>
                    <a:lnTo>
                      <a:pt x="120" y="366"/>
                    </a:lnTo>
                    <a:lnTo>
                      <a:pt x="120" y="365"/>
                    </a:lnTo>
                    <a:lnTo>
                      <a:pt x="120" y="365"/>
                    </a:lnTo>
                    <a:lnTo>
                      <a:pt x="120" y="364"/>
                    </a:lnTo>
                    <a:lnTo>
                      <a:pt x="119" y="364"/>
                    </a:lnTo>
                    <a:lnTo>
                      <a:pt x="119" y="363"/>
                    </a:lnTo>
                    <a:lnTo>
                      <a:pt x="118" y="363"/>
                    </a:lnTo>
                    <a:lnTo>
                      <a:pt x="118" y="362"/>
                    </a:lnTo>
                    <a:lnTo>
                      <a:pt x="117" y="362"/>
                    </a:lnTo>
                    <a:lnTo>
                      <a:pt x="117" y="361"/>
                    </a:lnTo>
                    <a:lnTo>
                      <a:pt x="118" y="361"/>
                    </a:lnTo>
                    <a:lnTo>
                      <a:pt x="118" y="361"/>
                    </a:lnTo>
                    <a:lnTo>
                      <a:pt x="118" y="360"/>
                    </a:lnTo>
                    <a:lnTo>
                      <a:pt x="117" y="360"/>
                    </a:lnTo>
                    <a:lnTo>
                      <a:pt x="117" y="359"/>
                    </a:lnTo>
                    <a:lnTo>
                      <a:pt x="116" y="358"/>
                    </a:lnTo>
                    <a:lnTo>
                      <a:pt x="116" y="358"/>
                    </a:lnTo>
                    <a:lnTo>
                      <a:pt x="117" y="358"/>
                    </a:lnTo>
                    <a:lnTo>
                      <a:pt x="117" y="357"/>
                    </a:lnTo>
                    <a:lnTo>
                      <a:pt x="117" y="356"/>
                    </a:lnTo>
                    <a:lnTo>
                      <a:pt x="116" y="356"/>
                    </a:lnTo>
                    <a:lnTo>
                      <a:pt x="116" y="355"/>
                    </a:lnTo>
                    <a:lnTo>
                      <a:pt x="116" y="355"/>
                    </a:lnTo>
                    <a:lnTo>
                      <a:pt x="116" y="355"/>
                    </a:lnTo>
                    <a:lnTo>
                      <a:pt x="115" y="355"/>
                    </a:lnTo>
                    <a:lnTo>
                      <a:pt x="114" y="355"/>
                    </a:lnTo>
                    <a:lnTo>
                      <a:pt x="114" y="354"/>
                    </a:lnTo>
                    <a:lnTo>
                      <a:pt x="114" y="353"/>
                    </a:lnTo>
                    <a:lnTo>
                      <a:pt x="114" y="352"/>
                    </a:lnTo>
                    <a:lnTo>
                      <a:pt x="114" y="351"/>
                    </a:lnTo>
                    <a:lnTo>
                      <a:pt x="115" y="351"/>
                    </a:lnTo>
                    <a:lnTo>
                      <a:pt x="115" y="351"/>
                    </a:lnTo>
                    <a:lnTo>
                      <a:pt x="116" y="351"/>
                    </a:lnTo>
                    <a:lnTo>
                      <a:pt x="116" y="350"/>
                    </a:lnTo>
                    <a:lnTo>
                      <a:pt x="116" y="349"/>
                    </a:lnTo>
                    <a:lnTo>
                      <a:pt x="116" y="349"/>
                    </a:lnTo>
                    <a:lnTo>
                      <a:pt x="116" y="348"/>
                    </a:lnTo>
                    <a:lnTo>
                      <a:pt x="116" y="348"/>
                    </a:lnTo>
                    <a:lnTo>
                      <a:pt x="116" y="348"/>
                    </a:lnTo>
                    <a:lnTo>
                      <a:pt x="116" y="347"/>
                    </a:lnTo>
                    <a:lnTo>
                      <a:pt x="116" y="346"/>
                    </a:lnTo>
                    <a:lnTo>
                      <a:pt x="115" y="346"/>
                    </a:lnTo>
                    <a:lnTo>
                      <a:pt x="115" y="345"/>
                    </a:lnTo>
                    <a:lnTo>
                      <a:pt x="115" y="344"/>
                    </a:lnTo>
                    <a:lnTo>
                      <a:pt x="115" y="344"/>
                    </a:lnTo>
                    <a:lnTo>
                      <a:pt x="114" y="344"/>
                    </a:lnTo>
                    <a:lnTo>
                      <a:pt x="113" y="344"/>
                    </a:lnTo>
                    <a:lnTo>
                      <a:pt x="113" y="344"/>
                    </a:lnTo>
                    <a:lnTo>
                      <a:pt x="112" y="344"/>
                    </a:lnTo>
                    <a:lnTo>
                      <a:pt x="112" y="344"/>
                    </a:lnTo>
                    <a:lnTo>
                      <a:pt x="111" y="344"/>
                    </a:lnTo>
                    <a:lnTo>
                      <a:pt x="111" y="345"/>
                    </a:lnTo>
                    <a:lnTo>
                      <a:pt x="111" y="346"/>
                    </a:lnTo>
                    <a:lnTo>
                      <a:pt x="110" y="346"/>
                    </a:lnTo>
                    <a:lnTo>
                      <a:pt x="109" y="346"/>
                    </a:lnTo>
                    <a:lnTo>
                      <a:pt x="109" y="346"/>
                    </a:lnTo>
                    <a:lnTo>
                      <a:pt x="109" y="345"/>
                    </a:lnTo>
                    <a:lnTo>
                      <a:pt x="108" y="345"/>
                    </a:lnTo>
                    <a:lnTo>
                      <a:pt x="108" y="344"/>
                    </a:lnTo>
                    <a:lnTo>
                      <a:pt x="108" y="344"/>
                    </a:lnTo>
                    <a:lnTo>
                      <a:pt x="109" y="344"/>
                    </a:lnTo>
                    <a:lnTo>
                      <a:pt x="109" y="343"/>
                    </a:lnTo>
                    <a:lnTo>
                      <a:pt x="109" y="342"/>
                    </a:lnTo>
                    <a:lnTo>
                      <a:pt x="109" y="342"/>
                    </a:lnTo>
                    <a:lnTo>
                      <a:pt x="109" y="341"/>
                    </a:lnTo>
                    <a:lnTo>
                      <a:pt x="110" y="341"/>
                    </a:lnTo>
                    <a:lnTo>
                      <a:pt x="110" y="341"/>
                    </a:lnTo>
                    <a:lnTo>
                      <a:pt x="110" y="340"/>
                    </a:lnTo>
                    <a:lnTo>
                      <a:pt x="109" y="340"/>
                    </a:lnTo>
                    <a:lnTo>
                      <a:pt x="109" y="339"/>
                    </a:lnTo>
                    <a:lnTo>
                      <a:pt x="109" y="339"/>
                    </a:lnTo>
                    <a:lnTo>
                      <a:pt x="109" y="338"/>
                    </a:lnTo>
                    <a:lnTo>
                      <a:pt x="108" y="338"/>
                    </a:lnTo>
                    <a:lnTo>
                      <a:pt x="108" y="337"/>
                    </a:lnTo>
                    <a:lnTo>
                      <a:pt x="107" y="337"/>
                    </a:lnTo>
                    <a:lnTo>
                      <a:pt x="107" y="337"/>
                    </a:lnTo>
                    <a:lnTo>
                      <a:pt x="106" y="336"/>
                    </a:lnTo>
                    <a:lnTo>
                      <a:pt x="106" y="335"/>
                    </a:lnTo>
                    <a:lnTo>
                      <a:pt x="106" y="335"/>
                    </a:lnTo>
                    <a:lnTo>
                      <a:pt x="106" y="334"/>
                    </a:lnTo>
                    <a:lnTo>
                      <a:pt x="106" y="334"/>
                    </a:lnTo>
                    <a:lnTo>
                      <a:pt x="106" y="333"/>
                    </a:lnTo>
                    <a:lnTo>
                      <a:pt x="106" y="332"/>
                    </a:lnTo>
                    <a:lnTo>
                      <a:pt x="105" y="332"/>
                    </a:lnTo>
                    <a:lnTo>
                      <a:pt x="106" y="332"/>
                    </a:lnTo>
                    <a:lnTo>
                      <a:pt x="106" y="331"/>
                    </a:lnTo>
                    <a:lnTo>
                      <a:pt x="106" y="330"/>
                    </a:lnTo>
                    <a:lnTo>
                      <a:pt x="105" y="330"/>
                    </a:lnTo>
                    <a:lnTo>
                      <a:pt x="105" y="330"/>
                    </a:lnTo>
                    <a:lnTo>
                      <a:pt x="104" y="330"/>
                    </a:lnTo>
                    <a:lnTo>
                      <a:pt x="104" y="329"/>
                    </a:lnTo>
                    <a:lnTo>
                      <a:pt x="103" y="329"/>
                    </a:lnTo>
                    <a:lnTo>
                      <a:pt x="103" y="328"/>
                    </a:lnTo>
                    <a:lnTo>
                      <a:pt x="102" y="327"/>
                    </a:lnTo>
                    <a:lnTo>
                      <a:pt x="102" y="327"/>
                    </a:lnTo>
                    <a:lnTo>
                      <a:pt x="102" y="326"/>
                    </a:lnTo>
                    <a:lnTo>
                      <a:pt x="102" y="325"/>
                    </a:lnTo>
                    <a:lnTo>
                      <a:pt x="103" y="325"/>
                    </a:lnTo>
                    <a:lnTo>
                      <a:pt x="103" y="324"/>
                    </a:lnTo>
                    <a:lnTo>
                      <a:pt x="104" y="324"/>
                    </a:lnTo>
                    <a:lnTo>
                      <a:pt x="104" y="324"/>
                    </a:lnTo>
                    <a:lnTo>
                      <a:pt x="104" y="323"/>
                    </a:lnTo>
                    <a:lnTo>
                      <a:pt x="103" y="323"/>
                    </a:lnTo>
                    <a:lnTo>
                      <a:pt x="102" y="322"/>
                    </a:lnTo>
                    <a:lnTo>
                      <a:pt x="102" y="322"/>
                    </a:lnTo>
                    <a:lnTo>
                      <a:pt x="102" y="321"/>
                    </a:lnTo>
                    <a:lnTo>
                      <a:pt x="101" y="321"/>
                    </a:lnTo>
                    <a:lnTo>
                      <a:pt x="102" y="321"/>
                    </a:lnTo>
                    <a:lnTo>
                      <a:pt x="102" y="320"/>
                    </a:lnTo>
                    <a:lnTo>
                      <a:pt x="102" y="320"/>
                    </a:lnTo>
                    <a:lnTo>
                      <a:pt x="101" y="319"/>
                    </a:lnTo>
                    <a:lnTo>
                      <a:pt x="101" y="318"/>
                    </a:lnTo>
                    <a:lnTo>
                      <a:pt x="100" y="318"/>
                    </a:lnTo>
                    <a:lnTo>
                      <a:pt x="100" y="317"/>
                    </a:lnTo>
                    <a:lnTo>
                      <a:pt x="99" y="317"/>
                    </a:lnTo>
                    <a:lnTo>
                      <a:pt x="99" y="317"/>
                    </a:lnTo>
                    <a:lnTo>
                      <a:pt x="99" y="316"/>
                    </a:lnTo>
                    <a:lnTo>
                      <a:pt x="99" y="315"/>
                    </a:lnTo>
                    <a:lnTo>
                      <a:pt x="100" y="315"/>
                    </a:lnTo>
                    <a:lnTo>
                      <a:pt x="100" y="314"/>
                    </a:lnTo>
                    <a:lnTo>
                      <a:pt x="101" y="314"/>
                    </a:lnTo>
                    <a:lnTo>
                      <a:pt x="102" y="314"/>
                    </a:lnTo>
                    <a:lnTo>
                      <a:pt x="102" y="314"/>
                    </a:lnTo>
                    <a:lnTo>
                      <a:pt x="103" y="314"/>
                    </a:lnTo>
                    <a:lnTo>
                      <a:pt x="103" y="313"/>
                    </a:lnTo>
                    <a:lnTo>
                      <a:pt x="103" y="313"/>
                    </a:lnTo>
                    <a:lnTo>
                      <a:pt x="104" y="313"/>
                    </a:lnTo>
                    <a:lnTo>
                      <a:pt x="104" y="312"/>
                    </a:lnTo>
                    <a:lnTo>
                      <a:pt x="104" y="311"/>
                    </a:lnTo>
                    <a:lnTo>
                      <a:pt x="104" y="310"/>
                    </a:lnTo>
                    <a:lnTo>
                      <a:pt x="104" y="310"/>
                    </a:lnTo>
                    <a:lnTo>
                      <a:pt x="104" y="309"/>
                    </a:lnTo>
                    <a:lnTo>
                      <a:pt x="103" y="309"/>
                    </a:lnTo>
                    <a:lnTo>
                      <a:pt x="103" y="308"/>
                    </a:lnTo>
                    <a:lnTo>
                      <a:pt x="103" y="307"/>
                    </a:lnTo>
                    <a:lnTo>
                      <a:pt x="103" y="306"/>
                    </a:lnTo>
                    <a:lnTo>
                      <a:pt x="103" y="306"/>
                    </a:lnTo>
                    <a:lnTo>
                      <a:pt x="102" y="306"/>
                    </a:lnTo>
                    <a:lnTo>
                      <a:pt x="102" y="305"/>
                    </a:lnTo>
                    <a:lnTo>
                      <a:pt x="102" y="305"/>
                    </a:lnTo>
                    <a:lnTo>
                      <a:pt x="102" y="304"/>
                    </a:lnTo>
                    <a:lnTo>
                      <a:pt x="101" y="304"/>
                    </a:lnTo>
                    <a:lnTo>
                      <a:pt x="101" y="303"/>
                    </a:lnTo>
                    <a:lnTo>
                      <a:pt x="100" y="303"/>
                    </a:lnTo>
                    <a:lnTo>
                      <a:pt x="99" y="303"/>
                    </a:lnTo>
                    <a:lnTo>
                      <a:pt x="99" y="303"/>
                    </a:lnTo>
                    <a:lnTo>
                      <a:pt x="99" y="303"/>
                    </a:lnTo>
                    <a:lnTo>
                      <a:pt x="98" y="303"/>
                    </a:lnTo>
                    <a:lnTo>
                      <a:pt x="98" y="302"/>
                    </a:lnTo>
                    <a:lnTo>
                      <a:pt x="98" y="301"/>
                    </a:lnTo>
                    <a:lnTo>
                      <a:pt x="98" y="300"/>
                    </a:lnTo>
                    <a:lnTo>
                      <a:pt x="98" y="299"/>
                    </a:lnTo>
                    <a:lnTo>
                      <a:pt x="98" y="299"/>
                    </a:lnTo>
                    <a:lnTo>
                      <a:pt x="98" y="298"/>
                    </a:lnTo>
                    <a:lnTo>
                      <a:pt x="97" y="298"/>
                    </a:lnTo>
                    <a:lnTo>
                      <a:pt x="97" y="297"/>
                    </a:lnTo>
                    <a:lnTo>
                      <a:pt x="96" y="297"/>
                    </a:lnTo>
                    <a:lnTo>
                      <a:pt x="96" y="296"/>
                    </a:lnTo>
                    <a:lnTo>
                      <a:pt x="96" y="296"/>
                    </a:lnTo>
                    <a:lnTo>
                      <a:pt x="95" y="296"/>
                    </a:lnTo>
                    <a:lnTo>
                      <a:pt x="95" y="296"/>
                    </a:lnTo>
                    <a:lnTo>
                      <a:pt x="94" y="296"/>
                    </a:lnTo>
                    <a:lnTo>
                      <a:pt x="93" y="295"/>
                    </a:lnTo>
                    <a:lnTo>
                      <a:pt x="92" y="294"/>
                    </a:lnTo>
                    <a:lnTo>
                      <a:pt x="92" y="293"/>
                    </a:lnTo>
                    <a:lnTo>
                      <a:pt x="93" y="293"/>
                    </a:lnTo>
                    <a:lnTo>
                      <a:pt x="93" y="293"/>
                    </a:lnTo>
                    <a:lnTo>
                      <a:pt x="92" y="293"/>
                    </a:lnTo>
                    <a:lnTo>
                      <a:pt x="92" y="292"/>
                    </a:lnTo>
                    <a:lnTo>
                      <a:pt x="92" y="292"/>
                    </a:lnTo>
                    <a:lnTo>
                      <a:pt x="92" y="291"/>
                    </a:lnTo>
                    <a:lnTo>
                      <a:pt x="91" y="291"/>
                    </a:lnTo>
                    <a:lnTo>
                      <a:pt x="90" y="291"/>
                    </a:lnTo>
                    <a:lnTo>
                      <a:pt x="90" y="290"/>
                    </a:lnTo>
                    <a:lnTo>
                      <a:pt x="90" y="289"/>
                    </a:lnTo>
                    <a:lnTo>
                      <a:pt x="90" y="289"/>
                    </a:lnTo>
                    <a:lnTo>
                      <a:pt x="90" y="288"/>
                    </a:lnTo>
                    <a:lnTo>
                      <a:pt x="89" y="288"/>
                    </a:lnTo>
                    <a:lnTo>
                      <a:pt x="89" y="288"/>
                    </a:lnTo>
                    <a:lnTo>
                      <a:pt x="89" y="287"/>
                    </a:lnTo>
                    <a:lnTo>
                      <a:pt x="89" y="286"/>
                    </a:lnTo>
                    <a:lnTo>
                      <a:pt x="89" y="286"/>
                    </a:lnTo>
                    <a:lnTo>
                      <a:pt x="89" y="286"/>
                    </a:lnTo>
                    <a:lnTo>
                      <a:pt x="89" y="286"/>
                    </a:lnTo>
                    <a:lnTo>
                      <a:pt x="89" y="285"/>
                    </a:lnTo>
                    <a:lnTo>
                      <a:pt x="89" y="284"/>
                    </a:lnTo>
                    <a:lnTo>
                      <a:pt x="88" y="284"/>
                    </a:lnTo>
                    <a:lnTo>
                      <a:pt x="87" y="284"/>
                    </a:lnTo>
                    <a:lnTo>
                      <a:pt x="86" y="283"/>
                    </a:lnTo>
                    <a:lnTo>
                      <a:pt x="86" y="282"/>
                    </a:lnTo>
                    <a:lnTo>
                      <a:pt x="85" y="282"/>
                    </a:lnTo>
                    <a:lnTo>
                      <a:pt x="85" y="282"/>
                    </a:lnTo>
                    <a:lnTo>
                      <a:pt x="85" y="282"/>
                    </a:lnTo>
                    <a:lnTo>
                      <a:pt x="85" y="281"/>
                    </a:lnTo>
                    <a:lnTo>
                      <a:pt x="85" y="280"/>
                    </a:lnTo>
                    <a:lnTo>
                      <a:pt x="85" y="279"/>
                    </a:lnTo>
                    <a:lnTo>
                      <a:pt x="85" y="279"/>
                    </a:lnTo>
                    <a:lnTo>
                      <a:pt x="85" y="278"/>
                    </a:lnTo>
                    <a:lnTo>
                      <a:pt x="85" y="277"/>
                    </a:lnTo>
                    <a:lnTo>
                      <a:pt x="85" y="276"/>
                    </a:lnTo>
                    <a:lnTo>
                      <a:pt x="84" y="276"/>
                    </a:lnTo>
                    <a:lnTo>
                      <a:pt x="84" y="275"/>
                    </a:lnTo>
                    <a:lnTo>
                      <a:pt x="83" y="275"/>
                    </a:lnTo>
                    <a:lnTo>
                      <a:pt x="83" y="275"/>
                    </a:lnTo>
                    <a:lnTo>
                      <a:pt x="83" y="274"/>
                    </a:lnTo>
                    <a:lnTo>
                      <a:pt x="84" y="274"/>
                    </a:lnTo>
                    <a:lnTo>
                      <a:pt x="84" y="273"/>
                    </a:lnTo>
                    <a:lnTo>
                      <a:pt x="84" y="272"/>
                    </a:lnTo>
                    <a:lnTo>
                      <a:pt x="83" y="272"/>
                    </a:lnTo>
                    <a:lnTo>
                      <a:pt x="82" y="272"/>
                    </a:lnTo>
                    <a:lnTo>
                      <a:pt x="82" y="272"/>
                    </a:lnTo>
                    <a:lnTo>
                      <a:pt x="82" y="272"/>
                    </a:lnTo>
                    <a:lnTo>
                      <a:pt x="82" y="271"/>
                    </a:lnTo>
                    <a:lnTo>
                      <a:pt x="81" y="271"/>
                    </a:lnTo>
                    <a:lnTo>
                      <a:pt x="81" y="270"/>
                    </a:lnTo>
                    <a:lnTo>
                      <a:pt x="81" y="269"/>
                    </a:lnTo>
                    <a:lnTo>
                      <a:pt x="81" y="268"/>
                    </a:lnTo>
                    <a:lnTo>
                      <a:pt x="80" y="268"/>
                    </a:lnTo>
                    <a:lnTo>
                      <a:pt x="80" y="268"/>
                    </a:lnTo>
                    <a:lnTo>
                      <a:pt x="79" y="268"/>
                    </a:lnTo>
                    <a:lnTo>
                      <a:pt x="79" y="267"/>
                    </a:lnTo>
                    <a:lnTo>
                      <a:pt x="78" y="267"/>
                    </a:lnTo>
                    <a:lnTo>
                      <a:pt x="78" y="266"/>
                    </a:lnTo>
                    <a:lnTo>
                      <a:pt x="78" y="265"/>
                    </a:lnTo>
                    <a:lnTo>
                      <a:pt x="78" y="265"/>
                    </a:lnTo>
                    <a:lnTo>
                      <a:pt x="78" y="264"/>
                    </a:lnTo>
                    <a:lnTo>
                      <a:pt x="78" y="263"/>
                    </a:lnTo>
                    <a:lnTo>
                      <a:pt x="78" y="262"/>
                    </a:lnTo>
                    <a:lnTo>
                      <a:pt x="78" y="262"/>
                    </a:lnTo>
                    <a:lnTo>
                      <a:pt x="77" y="262"/>
                    </a:lnTo>
                    <a:lnTo>
                      <a:pt x="77" y="261"/>
                    </a:lnTo>
                    <a:lnTo>
                      <a:pt x="77" y="261"/>
                    </a:lnTo>
                    <a:lnTo>
                      <a:pt x="78" y="261"/>
                    </a:lnTo>
                    <a:lnTo>
                      <a:pt x="78" y="260"/>
                    </a:lnTo>
                    <a:lnTo>
                      <a:pt x="78" y="259"/>
                    </a:lnTo>
                    <a:lnTo>
                      <a:pt x="78" y="258"/>
                    </a:lnTo>
                    <a:lnTo>
                      <a:pt x="78" y="258"/>
                    </a:lnTo>
                    <a:lnTo>
                      <a:pt x="78" y="257"/>
                    </a:lnTo>
                    <a:lnTo>
                      <a:pt x="77" y="257"/>
                    </a:lnTo>
                    <a:lnTo>
                      <a:pt x="77" y="256"/>
                    </a:lnTo>
                    <a:lnTo>
                      <a:pt x="76" y="256"/>
                    </a:lnTo>
                    <a:lnTo>
                      <a:pt x="76" y="255"/>
                    </a:lnTo>
                    <a:lnTo>
                      <a:pt x="75" y="255"/>
                    </a:lnTo>
                    <a:lnTo>
                      <a:pt x="75" y="255"/>
                    </a:lnTo>
                    <a:lnTo>
                      <a:pt x="75" y="254"/>
                    </a:lnTo>
                    <a:lnTo>
                      <a:pt x="75" y="254"/>
                    </a:lnTo>
                    <a:lnTo>
                      <a:pt x="75" y="253"/>
                    </a:lnTo>
                    <a:lnTo>
                      <a:pt x="75" y="253"/>
                    </a:lnTo>
                    <a:lnTo>
                      <a:pt x="75" y="252"/>
                    </a:lnTo>
                    <a:lnTo>
                      <a:pt x="75" y="251"/>
                    </a:lnTo>
                    <a:lnTo>
                      <a:pt x="75" y="251"/>
                    </a:lnTo>
                    <a:lnTo>
                      <a:pt x="76" y="250"/>
                    </a:lnTo>
                    <a:lnTo>
                      <a:pt x="76" y="249"/>
                    </a:lnTo>
                    <a:lnTo>
                      <a:pt x="77" y="249"/>
                    </a:lnTo>
                    <a:lnTo>
                      <a:pt x="77" y="248"/>
                    </a:lnTo>
                    <a:lnTo>
                      <a:pt x="77" y="248"/>
                    </a:lnTo>
                    <a:lnTo>
                      <a:pt x="77" y="247"/>
                    </a:lnTo>
                    <a:lnTo>
                      <a:pt x="76" y="246"/>
                    </a:lnTo>
                    <a:lnTo>
                      <a:pt x="76" y="245"/>
                    </a:lnTo>
                    <a:lnTo>
                      <a:pt x="76" y="244"/>
                    </a:lnTo>
                    <a:lnTo>
                      <a:pt x="75" y="244"/>
                    </a:lnTo>
                    <a:lnTo>
                      <a:pt x="75" y="244"/>
                    </a:lnTo>
                    <a:lnTo>
                      <a:pt x="74" y="244"/>
                    </a:lnTo>
                    <a:lnTo>
                      <a:pt x="73" y="244"/>
                    </a:lnTo>
                    <a:lnTo>
                      <a:pt x="72" y="244"/>
                    </a:lnTo>
                    <a:lnTo>
                      <a:pt x="72" y="244"/>
                    </a:lnTo>
                    <a:lnTo>
                      <a:pt x="72" y="243"/>
                    </a:lnTo>
                    <a:lnTo>
                      <a:pt x="72" y="242"/>
                    </a:lnTo>
                    <a:lnTo>
                      <a:pt x="73" y="242"/>
                    </a:lnTo>
                    <a:lnTo>
                      <a:pt x="73" y="241"/>
                    </a:lnTo>
                    <a:lnTo>
                      <a:pt x="72" y="241"/>
                    </a:lnTo>
                    <a:lnTo>
                      <a:pt x="72" y="241"/>
                    </a:lnTo>
                    <a:lnTo>
                      <a:pt x="72" y="241"/>
                    </a:lnTo>
                    <a:lnTo>
                      <a:pt x="72" y="240"/>
                    </a:lnTo>
                    <a:lnTo>
                      <a:pt x="72" y="239"/>
                    </a:lnTo>
                    <a:lnTo>
                      <a:pt x="71" y="239"/>
                    </a:lnTo>
                    <a:lnTo>
                      <a:pt x="71" y="238"/>
                    </a:lnTo>
                    <a:lnTo>
                      <a:pt x="71" y="237"/>
                    </a:lnTo>
                    <a:lnTo>
                      <a:pt x="71" y="237"/>
                    </a:lnTo>
                    <a:lnTo>
                      <a:pt x="71" y="236"/>
                    </a:lnTo>
                    <a:lnTo>
                      <a:pt x="71" y="235"/>
                    </a:lnTo>
                    <a:lnTo>
                      <a:pt x="72" y="235"/>
                    </a:lnTo>
                    <a:lnTo>
                      <a:pt x="72" y="234"/>
                    </a:lnTo>
                    <a:lnTo>
                      <a:pt x="72" y="234"/>
                    </a:lnTo>
                    <a:lnTo>
                      <a:pt x="72" y="234"/>
                    </a:lnTo>
                    <a:lnTo>
                      <a:pt x="72" y="233"/>
                    </a:lnTo>
                    <a:lnTo>
                      <a:pt x="72" y="232"/>
                    </a:lnTo>
                    <a:lnTo>
                      <a:pt x="72" y="231"/>
                    </a:lnTo>
                    <a:lnTo>
                      <a:pt x="72" y="231"/>
                    </a:lnTo>
                    <a:lnTo>
                      <a:pt x="71" y="231"/>
                    </a:lnTo>
                    <a:lnTo>
                      <a:pt x="70" y="231"/>
                    </a:lnTo>
                    <a:lnTo>
                      <a:pt x="69" y="231"/>
                    </a:lnTo>
                    <a:lnTo>
                      <a:pt x="69" y="230"/>
                    </a:lnTo>
                    <a:lnTo>
                      <a:pt x="69" y="230"/>
                    </a:lnTo>
                    <a:lnTo>
                      <a:pt x="69" y="229"/>
                    </a:lnTo>
                    <a:lnTo>
                      <a:pt x="69" y="228"/>
                    </a:lnTo>
                    <a:lnTo>
                      <a:pt x="69" y="227"/>
                    </a:lnTo>
                    <a:lnTo>
                      <a:pt x="70" y="227"/>
                    </a:lnTo>
                    <a:lnTo>
                      <a:pt x="70" y="227"/>
                    </a:lnTo>
                    <a:lnTo>
                      <a:pt x="71" y="227"/>
                    </a:lnTo>
                    <a:lnTo>
                      <a:pt x="71" y="226"/>
                    </a:lnTo>
                    <a:lnTo>
                      <a:pt x="72" y="226"/>
                    </a:lnTo>
                    <a:lnTo>
                      <a:pt x="72" y="225"/>
                    </a:lnTo>
                    <a:lnTo>
                      <a:pt x="71" y="225"/>
                    </a:lnTo>
                    <a:lnTo>
                      <a:pt x="71" y="224"/>
                    </a:lnTo>
                    <a:lnTo>
                      <a:pt x="71" y="224"/>
                    </a:lnTo>
                    <a:lnTo>
                      <a:pt x="71" y="223"/>
                    </a:lnTo>
                    <a:lnTo>
                      <a:pt x="70" y="223"/>
                    </a:lnTo>
                    <a:lnTo>
                      <a:pt x="70" y="222"/>
                    </a:lnTo>
                    <a:lnTo>
                      <a:pt x="69" y="222"/>
                    </a:lnTo>
                    <a:lnTo>
                      <a:pt x="69" y="221"/>
                    </a:lnTo>
                    <a:lnTo>
                      <a:pt x="69" y="220"/>
                    </a:lnTo>
                    <a:lnTo>
                      <a:pt x="69" y="220"/>
                    </a:lnTo>
                    <a:lnTo>
                      <a:pt x="69" y="219"/>
                    </a:lnTo>
                    <a:lnTo>
                      <a:pt x="69" y="218"/>
                    </a:lnTo>
                    <a:lnTo>
                      <a:pt x="69" y="217"/>
                    </a:lnTo>
                    <a:lnTo>
                      <a:pt x="69" y="217"/>
                    </a:lnTo>
                    <a:lnTo>
                      <a:pt x="69" y="216"/>
                    </a:lnTo>
                    <a:lnTo>
                      <a:pt x="68" y="216"/>
                    </a:lnTo>
                    <a:lnTo>
                      <a:pt x="68" y="215"/>
                    </a:lnTo>
                    <a:lnTo>
                      <a:pt x="68" y="215"/>
                    </a:lnTo>
                    <a:lnTo>
                      <a:pt x="68" y="214"/>
                    </a:lnTo>
                    <a:lnTo>
                      <a:pt x="68" y="213"/>
                    </a:lnTo>
                    <a:lnTo>
                      <a:pt x="68" y="213"/>
                    </a:lnTo>
                    <a:lnTo>
                      <a:pt x="68" y="213"/>
                    </a:lnTo>
                    <a:lnTo>
                      <a:pt x="68" y="212"/>
                    </a:lnTo>
                    <a:lnTo>
                      <a:pt x="68" y="211"/>
                    </a:lnTo>
                    <a:lnTo>
                      <a:pt x="68" y="210"/>
                    </a:lnTo>
                    <a:lnTo>
                      <a:pt x="68" y="210"/>
                    </a:lnTo>
                    <a:lnTo>
                      <a:pt x="68" y="210"/>
                    </a:lnTo>
                    <a:lnTo>
                      <a:pt x="67" y="210"/>
                    </a:lnTo>
                    <a:lnTo>
                      <a:pt x="66" y="210"/>
                    </a:lnTo>
                    <a:lnTo>
                      <a:pt x="66" y="209"/>
                    </a:lnTo>
                    <a:lnTo>
                      <a:pt x="67" y="209"/>
                    </a:lnTo>
                    <a:lnTo>
                      <a:pt x="67" y="208"/>
                    </a:lnTo>
                    <a:lnTo>
                      <a:pt x="68" y="208"/>
                    </a:lnTo>
                    <a:lnTo>
                      <a:pt x="68" y="207"/>
                    </a:lnTo>
                    <a:lnTo>
                      <a:pt x="68" y="206"/>
                    </a:lnTo>
                    <a:lnTo>
                      <a:pt x="68" y="206"/>
                    </a:lnTo>
                    <a:lnTo>
                      <a:pt x="68" y="206"/>
                    </a:lnTo>
                    <a:lnTo>
                      <a:pt x="68" y="205"/>
                    </a:lnTo>
                    <a:lnTo>
                      <a:pt x="68" y="204"/>
                    </a:lnTo>
                    <a:lnTo>
                      <a:pt x="68" y="203"/>
                    </a:lnTo>
                    <a:lnTo>
                      <a:pt x="68" y="203"/>
                    </a:lnTo>
                    <a:lnTo>
                      <a:pt x="68" y="203"/>
                    </a:lnTo>
                    <a:lnTo>
                      <a:pt x="67" y="203"/>
                    </a:lnTo>
                    <a:lnTo>
                      <a:pt x="67" y="202"/>
                    </a:lnTo>
                    <a:lnTo>
                      <a:pt x="67" y="201"/>
                    </a:lnTo>
                    <a:lnTo>
                      <a:pt x="66" y="201"/>
                    </a:lnTo>
                    <a:lnTo>
                      <a:pt x="65" y="201"/>
                    </a:lnTo>
                    <a:lnTo>
                      <a:pt x="65" y="200"/>
                    </a:lnTo>
                    <a:lnTo>
                      <a:pt x="65" y="199"/>
                    </a:lnTo>
                    <a:lnTo>
                      <a:pt x="65" y="199"/>
                    </a:lnTo>
                    <a:lnTo>
                      <a:pt x="65" y="199"/>
                    </a:lnTo>
                    <a:lnTo>
                      <a:pt x="66" y="199"/>
                    </a:lnTo>
                    <a:lnTo>
                      <a:pt x="66" y="198"/>
                    </a:lnTo>
                    <a:lnTo>
                      <a:pt x="67" y="198"/>
                    </a:lnTo>
                    <a:lnTo>
                      <a:pt x="67" y="197"/>
                    </a:lnTo>
                    <a:lnTo>
                      <a:pt x="67" y="196"/>
                    </a:lnTo>
                    <a:lnTo>
                      <a:pt x="66" y="196"/>
                    </a:lnTo>
                    <a:lnTo>
                      <a:pt x="66" y="196"/>
                    </a:lnTo>
                    <a:lnTo>
                      <a:pt x="65" y="196"/>
                    </a:lnTo>
                    <a:lnTo>
                      <a:pt x="65" y="195"/>
                    </a:lnTo>
                    <a:lnTo>
                      <a:pt x="65" y="194"/>
                    </a:lnTo>
                    <a:lnTo>
                      <a:pt x="65" y="193"/>
                    </a:lnTo>
                    <a:lnTo>
                      <a:pt x="66" y="193"/>
                    </a:lnTo>
                    <a:lnTo>
                      <a:pt x="66" y="193"/>
                    </a:lnTo>
                    <a:lnTo>
                      <a:pt x="65" y="193"/>
                    </a:lnTo>
                    <a:lnTo>
                      <a:pt x="65" y="192"/>
                    </a:lnTo>
                    <a:lnTo>
                      <a:pt x="65" y="192"/>
                    </a:lnTo>
                    <a:lnTo>
                      <a:pt x="64" y="192"/>
                    </a:lnTo>
                    <a:lnTo>
                      <a:pt x="63" y="192"/>
                    </a:lnTo>
                    <a:lnTo>
                      <a:pt x="62" y="192"/>
                    </a:lnTo>
                    <a:lnTo>
                      <a:pt x="62" y="191"/>
                    </a:lnTo>
                    <a:lnTo>
                      <a:pt x="61" y="191"/>
                    </a:lnTo>
                    <a:lnTo>
                      <a:pt x="61" y="190"/>
                    </a:lnTo>
                    <a:lnTo>
                      <a:pt x="61" y="190"/>
                    </a:lnTo>
                    <a:lnTo>
                      <a:pt x="60" y="190"/>
                    </a:lnTo>
                    <a:lnTo>
                      <a:pt x="60" y="189"/>
                    </a:lnTo>
                    <a:lnTo>
                      <a:pt x="60" y="189"/>
                    </a:lnTo>
                    <a:lnTo>
                      <a:pt x="59" y="189"/>
                    </a:lnTo>
                    <a:lnTo>
                      <a:pt x="58" y="188"/>
                    </a:lnTo>
                    <a:lnTo>
                      <a:pt x="58" y="187"/>
                    </a:lnTo>
                    <a:lnTo>
                      <a:pt x="58" y="187"/>
                    </a:lnTo>
                    <a:lnTo>
                      <a:pt x="58" y="186"/>
                    </a:lnTo>
                    <a:lnTo>
                      <a:pt x="58" y="186"/>
                    </a:lnTo>
                    <a:lnTo>
                      <a:pt x="58" y="185"/>
                    </a:lnTo>
                    <a:lnTo>
                      <a:pt x="57" y="185"/>
                    </a:lnTo>
                    <a:lnTo>
                      <a:pt x="56" y="185"/>
                    </a:lnTo>
                    <a:lnTo>
                      <a:pt x="55" y="185"/>
                    </a:lnTo>
                    <a:lnTo>
                      <a:pt x="55" y="184"/>
                    </a:lnTo>
                    <a:lnTo>
                      <a:pt x="54" y="184"/>
                    </a:lnTo>
                    <a:lnTo>
                      <a:pt x="54" y="183"/>
                    </a:lnTo>
                    <a:lnTo>
                      <a:pt x="54" y="182"/>
                    </a:lnTo>
                    <a:lnTo>
                      <a:pt x="54" y="182"/>
                    </a:lnTo>
                    <a:lnTo>
                      <a:pt x="54" y="182"/>
                    </a:lnTo>
                    <a:lnTo>
                      <a:pt x="54" y="181"/>
                    </a:lnTo>
                    <a:lnTo>
                      <a:pt x="53" y="181"/>
                    </a:lnTo>
                    <a:lnTo>
                      <a:pt x="52" y="181"/>
                    </a:lnTo>
                    <a:lnTo>
                      <a:pt x="52" y="180"/>
                    </a:lnTo>
                    <a:lnTo>
                      <a:pt x="51" y="180"/>
                    </a:lnTo>
                    <a:lnTo>
                      <a:pt x="51" y="179"/>
                    </a:lnTo>
                    <a:lnTo>
                      <a:pt x="51" y="179"/>
                    </a:lnTo>
                    <a:lnTo>
                      <a:pt x="51" y="178"/>
                    </a:lnTo>
                    <a:lnTo>
                      <a:pt x="51" y="178"/>
                    </a:lnTo>
                    <a:lnTo>
                      <a:pt x="51" y="177"/>
                    </a:lnTo>
                    <a:lnTo>
                      <a:pt x="51" y="176"/>
                    </a:lnTo>
                    <a:lnTo>
                      <a:pt x="50" y="176"/>
                    </a:lnTo>
                    <a:lnTo>
                      <a:pt x="50" y="175"/>
                    </a:lnTo>
                    <a:lnTo>
                      <a:pt x="49" y="175"/>
                    </a:lnTo>
                    <a:lnTo>
                      <a:pt x="49" y="175"/>
                    </a:lnTo>
                    <a:lnTo>
                      <a:pt x="48" y="175"/>
                    </a:lnTo>
                    <a:lnTo>
                      <a:pt x="47" y="174"/>
                    </a:lnTo>
                    <a:lnTo>
                      <a:pt x="47" y="173"/>
                    </a:lnTo>
                    <a:lnTo>
                      <a:pt x="47" y="173"/>
                    </a:lnTo>
                    <a:lnTo>
                      <a:pt x="47" y="172"/>
                    </a:lnTo>
                    <a:lnTo>
                      <a:pt x="47" y="172"/>
                    </a:lnTo>
                    <a:lnTo>
                      <a:pt x="47" y="171"/>
                    </a:lnTo>
                    <a:lnTo>
                      <a:pt x="47" y="170"/>
                    </a:lnTo>
                    <a:lnTo>
                      <a:pt x="47" y="169"/>
                    </a:lnTo>
                    <a:lnTo>
                      <a:pt x="47" y="168"/>
                    </a:lnTo>
                    <a:lnTo>
                      <a:pt x="46" y="168"/>
                    </a:lnTo>
                    <a:lnTo>
                      <a:pt x="46" y="168"/>
                    </a:lnTo>
                    <a:lnTo>
                      <a:pt x="46" y="167"/>
                    </a:lnTo>
                    <a:lnTo>
                      <a:pt x="45" y="167"/>
                    </a:lnTo>
                    <a:lnTo>
                      <a:pt x="45" y="166"/>
                    </a:lnTo>
                    <a:lnTo>
                      <a:pt x="45" y="165"/>
                    </a:lnTo>
                    <a:lnTo>
                      <a:pt x="44" y="165"/>
                    </a:lnTo>
                    <a:lnTo>
                      <a:pt x="44" y="165"/>
                    </a:lnTo>
                    <a:lnTo>
                      <a:pt x="45" y="165"/>
                    </a:lnTo>
                    <a:lnTo>
                      <a:pt x="45" y="164"/>
                    </a:lnTo>
                    <a:lnTo>
                      <a:pt x="45" y="163"/>
                    </a:lnTo>
                    <a:lnTo>
                      <a:pt x="45" y="162"/>
                    </a:lnTo>
                    <a:lnTo>
                      <a:pt x="44" y="162"/>
                    </a:lnTo>
                    <a:lnTo>
                      <a:pt x="44" y="162"/>
                    </a:lnTo>
                    <a:lnTo>
                      <a:pt x="44" y="161"/>
                    </a:lnTo>
                    <a:lnTo>
                      <a:pt x="43" y="161"/>
                    </a:lnTo>
                    <a:lnTo>
                      <a:pt x="43" y="160"/>
                    </a:lnTo>
                    <a:lnTo>
                      <a:pt x="42" y="160"/>
                    </a:lnTo>
                    <a:lnTo>
                      <a:pt x="42" y="159"/>
                    </a:lnTo>
                    <a:lnTo>
                      <a:pt x="41" y="158"/>
                    </a:lnTo>
                    <a:lnTo>
                      <a:pt x="41" y="158"/>
                    </a:lnTo>
                    <a:lnTo>
                      <a:pt x="40" y="158"/>
                    </a:lnTo>
                    <a:lnTo>
                      <a:pt x="39" y="158"/>
                    </a:lnTo>
                    <a:lnTo>
                      <a:pt x="38" y="158"/>
                    </a:lnTo>
                    <a:lnTo>
                      <a:pt x="38" y="157"/>
                    </a:lnTo>
                    <a:lnTo>
                      <a:pt x="37" y="157"/>
                    </a:lnTo>
                    <a:lnTo>
                      <a:pt x="37" y="156"/>
                    </a:lnTo>
                    <a:lnTo>
                      <a:pt x="37" y="155"/>
                    </a:lnTo>
                    <a:lnTo>
                      <a:pt x="37" y="155"/>
                    </a:lnTo>
                    <a:lnTo>
                      <a:pt x="36" y="155"/>
                    </a:lnTo>
                    <a:lnTo>
                      <a:pt x="35" y="155"/>
                    </a:lnTo>
                    <a:lnTo>
                      <a:pt x="34" y="155"/>
                    </a:lnTo>
                    <a:lnTo>
                      <a:pt x="34" y="155"/>
                    </a:lnTo>
                    <a:lnTo>
                      <a:pt x="34" y="154"/>
                    </a:lnTo>
                    <a:lnTo>
                      <a:pt x="34" y="154"/>
                    </a:lnTo>
                    <a:lnTo>
                      <a:pt x="33" y="154"/>
                    </a:lnTo>
                    <a:lnTo>
                      <a:pt x="33" y="153"/>
                    </a:lnTo>
                    <a:lnTo>
                      <a:pt x="33" y="152"/>
                    </a:lnTo>
                    <a:lnTo>
                      <a:pt x="33" y="151"/>
                    </a:lnTo>
                    <a:lnTo>
                      <a:pt x="33" y="151"/>
                    </a:lnTo>
                    <a:lnTo>
                      <a:pt x="32" y="151"/>
                    </a:lnTo>
                    <a:lnTo>
                      <a:pt x="32" y="150"/>
                    </a:lnTo>
                    <a:lnTo>
                      <a:pt x="32" y="149"/>
                    </a:lnTo>
                    <a:lnTo>
                      <a:pt x="31" y="149"/>
                    </a:lnTo>
                    <a:lnTo>
                      <a:pt x="31" y="148"/>
                    </a:lnTo>
                    <a:lnTo>
                      <a:pt x="30" y="148"/>
                    </a:lnTo>
                    <a:lnTo>
                      <a:pt x="30" y="148"/>
                    </a:lnTo>
                    <a:lnTo>
                      <a:pt x="30" y="147"/>
                    </a:lnTo>
                    <a:lnTo>
                      <a:pt x="30" y="147"/>
                    </a:lnTo>
                    <a:lnTo>
                      <a:pt x="30" y="146"/>
                    </a:lnTo>
                    <a:lnTo>
                      <a:pt x="29" y="146"/>
                    </a:lnTo>
                    <a:lnTo>
                      <a:pt x="29" y="145"/>
                    </a:lnTo>
                    <a:lnTo>
                      <a:pt x="29" y="144"/>
                    </a:lnTo>
                    <a:lnTo>
                      <a:pt x="28" y="144"/>
                    </a:lnTo>
                    <a:lnTo>
                      <a:pt x="27" y="144"/>
                    </a:lnTo>
                    <a:lnTo>
                      <a:pt x="27" y="144"/>
                    </a:lnTo>
                    <a:lnTo>
                      <a:pt x="27" y="143"/>
                    </a:lnTo>
                    <a:lnTo>
                      <a:pt x="27" y="142"/>
                    </a:lnTo>
                    <a:lnTo>
                      <a:pt x="27" y="141"/>
                    </a:lnTo>
                    <a:lnTo>
                      <a:pt x="27" y="141"/>
                    </a:lnTo>
                    <a:lnTo>
                      <a:pt x="26" y="141"/>
                    </a:lnTo>
                    <a:lnTo>
                      <a:pt x="25" y="141"/>
                    </a:lnTo>
                    <a:lnTo>
                      <a:pt x="24" y="141"/>
                    </a:lnTo>
                    <a:lnTo>
                      <a:pt x="24" y="140"/>
                    </a:lnTo>
                    <a:lnTo>
                      <a:pt x="24" y="139"/>
                    </a:lnTo>
                    <a:lnTo>
                      <a:pt x="23" y="139"/>
                    </a:lnTo>
                    <a:lnTo>
                      <a:pt x="23" y="139"/>
                    </a:lnTo>
                    <a:lnTo>
                      <a:pt x="23" y="138"/>
                    </a:lnTo>
                    <a:lnTo>
                      <a:pt x="23" y="137"/>
                    </a:lnTo>
                    <a:lnTo>
                      <a:pt x="23" y="137"/>
                    </a:lnTo>
                    <a:lnTo>
                      <a:pt x="22" y="137"/>
                    </a:lnTo>
                    <a:lnTo>
                      <a:pt x="22" y="136"/>
                    </a:lnTo>
                    <a:lnTo>
                      <a:pt x="21" y="136"/>
                    </a:lnTo>
                    <a:lnTo>
                      <a:pt x="21" y="135"/>
                    </a:lnTo>
                    <a:lnTo>
                      <a:pt x="22" y="135"/>
                    </a:lnTo>
                    <a:lnTo>
                      <a:pt x="22" y="134"/>
                    </a:lnTo>
                    <a:lnTo>
                      <a:pt x="22" y="134"/>
                    </a:lnTo>
                    <a:lnTo>
                      <a:pt x="22" y="133"/>
                    </a:lnTo>
                    <a:lnTo>
                      <a:pt x="21" y="133"/>
                    </a:lnTo>
                    <a:lnTo>
                      <a:pt x="21" y="132"/>
                    </a:lnTo>
                    <a:lnTo>
                      <a:pt x="20" y="131"/>
                    </a:lnTo>
                    <a:lnTo>
                      <a:pt x="20" y="131"/>
                    </a:lnTo>
                    <a:lnTo>
                      <a:pt x="20" y="130"/>
                    </a:lnTo>
                    <a:lnTo>
                      <a:pt x="19" y="130"/>
                    </a:lnTo>
                    <a:lnTo>
                      <a:pt x="18" y="130"/>
                    </a:lnTo>
                    <a:lnTo>
                      <a:pt x="17" y="130"/>
                    </a:lnTo>
                    <a:lnTo>
                      <a:pt x="17" y="131"/>
                    </a:lnTo>
                    <a:lnTo>
                      <a:pt x="16" y="131"/>
                    </a:lnTo>
                    <a:lnTo>
                      <a:pt x="16" y="131"/>
                    </a:lnTo>
                    <a:lnTo>
                      <a:pt x="16" y="130"/>
                    </a:lnTo>
                    <a:lnTo>
                      <a:pt x="15" y="130"/>
                    </a:lnTo>
                    <a:lnTo>
                      <a:pt x="15" y="130"/>
                    </a:lnTo>
                    <a:lnTo>
                      <a:pt x="15" y="129"/>
                    </a:lnTo>
                    <a:lnTo>
                      <a:pt x="15" y="128"/>
                    </a:lnTo>
                    <a:lnTo>
                      <a:pt x="14" y="128"/>
                    </a:lnTo>
                    <a:lnTo>
                      <a:pt x="14" y="127"/>
                    </a:lnTo>
                    <a:lnTo>
                      <a:pt x="13" y="127"/>
                    </a:lnTo>
                    <a:lnTo>
                      <a:pt x="13" y="127"/>
                    </a:lnTo>
                    <a:lnTo>
                      <a:pt x="12" y="127"/>
                    </a:lnTo>
                    <a:lnTo>
                      <a:pt x="12" y="128"/>
                    </a:lnTo>
                    <a:lnTo>
                      <a:pt x="11" y="128"/>
                    </a:lnTo>
                    <a:lnTo>
                      <a:pt x="10" y="128"/>
                    </a:lnTo>
                    <a:lnTo>
                      <a:pt x="10" y="127"/>
                    </a:lnTo>
                    <a:lnTo>
                      <a:pt x="10" y="127"/>
                    </a:lnTo>
                    <a:lnTo>
                      <a:pt x="10" y="126"/>
                    </a:lnTo>
                    <a:lnTo>
                      <a:pt x="9" y="126"/>
                    </a:lnTo>
                    <a:lnTo>
                      <a:pt x="9" y="125"/>
                    </a:lnTo>
                    <a:lnTo>
                      <a:pt x="8" y="125"/>
                    </a:lnTo>
                    <a:lnTo>
                      <a:pt x="8" y="124"/>
                    </a:lnTo>
                    <a:lnTo>
                      <a:pt x="7" y="124"/>
                    </a:lnTo>
                    <a:lnTo>
                      <a:pt x="6" y="124"/>
                    </a:lnTo>
                    <a:lnTo>
                      <a:pt x="6" y="124"/>
                    </a:lnTo>
                    <a:lnTo>
                      <a:pt x="6" y="124"/>
                    </a:lnTo>
                    <a:lnTo>
                      <a:pt x="6" y="123"/>
                    </a:lnTo>
                    <a:lnTo>
                      <a:pt x="5" y="123"/>
                    </a:lnTo>
                    <a:lnTo>
                      <a:pt x="5" y="122"/>
                    </a:lnTo>
                    <a:lnTo>
                      <a:pt x="5" y="121"/>
                    </a:lnTo>
                    <a:lnTo>
                      <a:pt x="4" y="121"/>
                    </a:lnTo>
                    <a:lnTo>
                      <a:pt x="3" y="121"/>
                    </a:lnTo>
                    <a:lnTo>
                      <a:pt x="3" y="120"/>
                    </a:lnTo>
                    <a:lnTo>
                      <a:pt x="3" y="120"/>
                    </a:lnTo>
                    <a:lnTo>
                      <a:pt x="3" y="120"/>
                    </a:lnTo>
                    <a:lnTo>
                      <a:pt x="3" y="120"/>
                    </a:lnTo>
                    <a:lnTo>
                      <a:pt x="3" y="119"/>
                    </a:lnTo>
                    <a:lnTo>
                      <a:pt x="3" y="118"/>
                    </a:lnTo>
                    <a:lnTo>
                      <a:pt x="3" y="118"/>
                    </a:lnTo>
                    <a:lnTo>
                      <a:pt x="3" y="117"/>
                    </a:lnTo>
                    <a:lnTo>
                      <a:pt x="3" y="117"/>
                    </a:lnTo>
                    <a:lnTo>
                      <a:pt x="2" y="117"/>
                    </a:lnTo>
                    <a:lnTo>
                      <a:pt x="2" y="116"/>
                    </a:lnTo>
                    <a:lnTo>
                      <a:pt x="2" y="117"/>
                    </a:lnTo>
                    <a:lnTo>
                      <a:pt x="2" y="116"/>
                    </a:lnTo>
                    <a:lnTo>
                      <a:pt x="2" y="117"/>
                    </a:lnTo>
                    <a:lnTo>
                      <a:pt x="1" y="117"/>
                    </a:lnTo>
                    <a:lnTo>
                      <a:pt x="1" y="116"/>
                    </a:lnTo>
                    <a:lnTo>
                      <a:pt x="2" y="116"/>
                    </a:lnTo>
                    <a:lnTo>
                      <a:pt x="1" y="116"/>
                    </a:lnTo>
                    <a:lnTo>
                      <a:pt x="1" y="115"/>
                    </a:lnTo>
                    <a:lnTo>
                      <a:pt x="1" y="114"/>
                    </a:lnTo>
                    <a:lnTo>
                      <a:pt x="2" y="114"/>
                    </a:lnTo>
                    <a:lnTo>
                      <a:pt x="1" y="114"/>
                    </a:lnTo>
                    <a:lnTo>
                      <a:pt x="1" y="113"/>
                    </a:lnTo>
                    <a:lnTo>
                      <a:pt x="1" y="113"/>
                    </a:lnTo>
                    <a:lnTo>
                      <a:pt x="0" y="113"/>
                    </a:lnTo>
                    <a:lnTo>
                      <a:pt x="1" y="113"/>
                    </a:lnTo>
                    <a:lnTo>
                      <a:pt x="1" y="112"/>
                    </a:lnTo>
                    <a:lnTo>
                      <a:pt x="1" y="113"/>
                    </a:lnTo>
                    <a:lnTo>
                      <a:pt x="1" y="112"/>
                    </a:lnTo>
                    <a:lnTo>
                      <a:pt x="1" y="111"/>
                    </a:lnTo>
                    <a:lnTo>
                      <a:pt x="2" y="111"/>
                    </a:lnTo>
                    <a:lnTo>
                      <a:pt x="1" y="111"/>
                    </a:lnTo>
                    <a:lnTo>
                      <a:pt x="1" y="110"/>
                    </a:lnTo>
                    <a:lnTo>
                      <a:pt x="2" y="110"/>
                    </a:lnTo>
                    <a:lnTo>
                      <a:pt x="2" y="110"/>
                    </a:lnTo>
                    <a:lnTo>
                      <a:pt x="2" y="110"/>
                    </a:lnTo>
                    <a:lnTo>
                      <a:pt x="3" y="110"/>
                    </a:lnTo>
                    <a:lnTo>
                      <a:pt x="3" y="110"/>
                    </a:lnTo>
                    <a:lnTo>
                      <a:pt x="2" y="110"/>
                    </a:lnTo>
                    <a:lnTo>
                      <a:pt x="2" y="109"/>
                    </a:lnTo>
                    <a:lnTo>
                      <a:pt x="3" y="109"/>
                    </a:lnTo>
                    <a:lnTo>
                      <a:pt x="3" y="108"/>
                    </a:lnTo>
                    <a:lnTo>
                      <a:pt x="3" y="109"/>
                    </a:lnTo>
                    <a:lnTo>
                      <a:pt x="3" y="108"/>
                    </a:lnTo>
                    <a:lnTo>
                      <a:pt x="3" y="107"/>
                    </a:lnTo>
                    <a:lnTo>
                      <a:pt x="3" y="107"/>
                    </a:lnTo>
                    <a:lnTo>
                      <a:pt x="4" y="107"/>
                    </a:lnTo>
                    <a:lnTo>
                      <a:pt x="4" y="106"/>
                    </a:lnTo>
                    <a:lnTo>
                      <a:pt x="5" y="106"/>
                    </a:lnTo>
                    <a:lnTo>
                      <a:pt x="5" y="106"/>
                    </a:lnTo>
                    <a:lnTo>
                      <a:pt x="5" y="105"/>
                    </a:lnTo>
                    <a:lnTo>
                      <a:pt x="4" y="105"/>
                    </a:lnTo>
                    <a:lnTo>
                      <a:pt x="4" y="104"/>
                    </a:lnTo>
                    <a:lnTo>
                      <a:pt x="5" y="104"/>
                    </a:lnTo>
                    <a:lnTo>
                      <a:pt x="6" y="104"/>
                    </a:lnTo>
                    <a:lnTo>
                      <a:pt x="6" y="105"/>
                    </a:lnTo>
                    <a:lnTo>
                      <a:pt x="5" y="105"/>
                    </a:lnTo>
                    <a:lnTo>
                      <a:pt x="6" y="105"/>
                    </a:lnTo>
                    <a:lnTo>
                      <a:pt x="6" y="104"/>
                    </a:lnTo>
                    <a:lnTo>
                      <a:pt x="6" y="104"/>
                    </a:lnTo>
                    <a:lnTo>
                      <a:pt x="6" y="103"/>
                    </a:lnTo>
                    <a:lnTo>
                      <a:pt x="7" y="103"/>
                    </a:lnTo>
                    <a:lnTo>
                      <a:pt x="8" y="103"/>
                    </a:lnTo>
                    <a:lnTo>
                      <a:pt x="7" y="103"/>
                    </a:lnTo>
                    <a:lnTo>
                      <a:pt x="8" y="103"/>
                    </a:lnTo>
                    <a:lnTo>
                      <a:pt x="8" y="103"/>
                    </a:lnTo>
                    <a:lnTo>
                      <a:pt x="8" y="102"/>
                    </a:lnTo>
                    <a:lnTo>
                      <a:pt x="9" y="102"/>
                    </a:lnTo>
                    <a:lnTo>
                      <a:pt x="9" y="101"/>
                    </a:lnTo>
                    <a:lnTo>
                      <a:pt x="8" y="101"/>
                    </a:lnTo>
                    <a:lnTo>
                      <a:pt x="9" y="101"/>
                    </a:lnTo>
                    <a:lnTo>
                      <a:pt x="8" y="101"/>
                    </a:lnTo>
                    <a:lnTo>
                      <a:pt x="9" y="101"/>
                    </a:lnTo>
                    <a:lnTo>
                      <a:pt x="9" y="100"/>
                    </a:lnTo>
                    <a:lnTo>
                      <a:pt x="10" y="100"/>
                    </a:lnTo>
                    <a:lnTo>
                      <a:pt x="10" y="99"/>
                    </a:lnTo>
                    <a:lnTo>
                      <a:pt x="10" y="100"/>
                    </a:lnTo>
                    <a:lnTo>
                      <a:pt x="10" y="99"/>
                    </a:lnTo>
                    <a:lnTo>
                      <a:pt x="10" y="99"/>
                    </a:lnTo>
                    <a:lnTo>
                      <a:pt x="10" y="98"/>
                    </a:lnTo>
                    <a:lnTo>
                      <a:pt x="10" y="98"/>
                    </a:lnTo>
                    <a:lnTo>
                      <a:pt x="10" y="98"/>
                    </a:lnTo>
                    <a:lnTo>
                      <a:pt x="10" y="97"/>
                    </a:lnTo>
                    <a:lnTo>
                      <a:pt x="9" y="97"/>
                    </a:lnTo>
                    <a:lnTo>
                      <a:pt x="10" y="97"/>
                    </a:lnTo>
                    <a:lnTo>
                      <a:pt x="10" y="96"/>
                    </a:lnTo>
                    <a:lnTo>
                      <a:pt x="10" y="96"/>
                    </a:lnTo>
                    <a:lnTo>
                      <a:pt x="10" y="96"/>
                    </a:lnTo>
                    <a:lnTo>
                      <a:pt x="10" y="96"/>
                    </a:lnTo>
                    <a:lnTo>
                      <a:pt x="10" y="95"/>
                    </a:lnTo>
                    <a:lnTo>
                      <a:pt x="10" y="94"/>
                    </a:lnTo>
                    <a:lnTo>
                      <a:pt x="10" y="94"/>
                    </a:lnTo>
                    <a:lnTo>
                      <a:pt x="10" y="93"/>
                    </a:lnTo>
                    <a:lnTo>
                      <a:pt x="11" y="93"/>
                    </a:lnTo>
                    <a:lnTo>
                      <a:pt x="12" y="93"/>
                    </a:lnTo>
                    <a:lnTo>
                      <a:pt x="13" y="93"/>
                    </a:lnTo>
                    <a:lnTo>
                      <a:pt x="13" y="93"/>
                    </a:lnTo>
                    <a:lnTo>
                      <a:pt x="13" y="93"/>
                    </a:lnTo>
                    <a:lnTo>
                      <a:pt x="13" y="92"/>
                    </a:lnTo>
                    <a:lnTo>
                      <a:pt x="13" y="91"/>
                    </a:lnTo>
                    <a:lnTo>
                      <a:pt x="14" y="91"/>
                    </a:lnTo>
                    <a:lnTo>
                      <a:pt x="14" y="90"/>
                    </a:lnTo>
                    <a:lnTo>
                      <a:pt x="13" y="90"/>
                    </a:lnTo>
                    <a:lnTo>
                      <a:pt x="14" y="90"/>
                    </a:lnTo>
                    <a:lnTo>
                      <a:pt x="13" y="90"/>
                    </a:lnTo>
                    <a:lnTo>
                      <a:pt x="13" y="89"/>
                    </a:lnTo>
                    <a:lnTo>
                      <a:pt x="13" y="89"/>
                    </a:lnTo>
                    <a:lnTo>
                      <a:pt x="14" y="89"/>
                    </a:lnTo>
                    <a:lnTo>
                      <a:pt x="13" y="89"/>
                    </a:lnTo>
                    <a:lnTo>
                      <a:pt x="14" y="89"/>
                    </a:lnTo>
                    <a:lnTo>
                      <a:pt x="14" y="88"/>
                    </a:lnTo>
                    <a:lnTo>
                      <a:pt x="14" y="87"/>
                    </a:lnTo>
                    <a:lnTo>
                      <a:pt x="15" y="87"/>
                    </a:lnTo>
                    <a:lnTo>
                      <a:pt x="15" y="86"/>
                    </a:lnTo>
                    <a:lnTo>
                      <a:pt x="15" y="86"/>
                    </a:lnTo>
                    <a:lnTo>
                      <a:pt x="16" y="86"/>
                    </a:lnTo>
                    <a:lnTo>
                      <a:pt x="16" y="86"/>
                    </a:lnTo>
                    <a:lnTo>
                      <a:pt x="17" y="86"/>
                    </a:lnTo>
                    <a:lnTo>
                      <a:pt x="17" y="85"/>
                    </a:lnTo>
                    <a:lnTo>
                      <a:pt x="18" y="85"/>
                    </a:lnTo>
                    <a:lnTo>
                      <a:pt x="19" y="85"/>
                    </a:lnTo>
                    <a:lnTo>
                      <a:pt x="19" y="84"/>
                    </a:lnTo>
                    <a:lnTo>
                      <a:pt x="19" y="85"/>
                    </a:lnTo>
                    <a:lnTo>
                      <a:pt x="19" y="84"/>
                    </a:lnTo>
                    <a:lnTo>
                      <a:pt x="20" y="84"/>
                    </a:lnTo>
                    <a:lnTo>
                      <a:pt x="20" y="83"/>
                    </a:lnTo>
                    <a:lnTo>
                      <a:pt x="20" y="83"/>
                    </a:lnTo>
                    <a:lnTo>
                      <a:pt x="21" y="83"/>
                    </a:lnTo>
                    <a:lnTo>
                      <a:pt x="21" y="82"/>
                    </a:lnTo>
                    <a:lnTo>
                      <a:pt x="21" y="83"/>
                    </a:lnTo>
                    <a:lnTo>
                      <a:pt x="21" y="82"/>
                    </a:lnTo>
                    <a:lnTo>
                      <a:pt x="21" y="83"/>
                    </a:lnTo>
                    <a:lnTo>
                      <a:pt x="22" y="83"/>
                    </a:lnTo>
                    <a:lnTo>
                      <a:pt x="22" y="82"/>
                    </a:lnTo>
                    <a:lnTo>
                      <a:pt x="22" y="83"/>
                    </a:lnTo>
                    <a:lnTo>
                      <a:pt x="23" y="83"/>
                    </a:lnTo>
                    <a:lnTo>
                      <a:pt x="23" y="83"/>
                    </a:lnTo>
                    <a:lnTo>
                      <a:pt x="23" y="82"/>
                    </a:lnTo>
                    <a:lnTo>
                      <a:pt x="23" y="83"/>
                    </a:lnTo>
                    <a:lnTo>
                      <a:pt x="23" y="82"/>
                    </a:lnTo>
                    <a:lnTo>
                      <a:pt x="24" y="82"/>
                    </a:lnTo>
                    <a:lnTo>
                      <a:pt x="25" y="82"/>
                    </a:lnTo>
                    <a:lnTo>
                      <a:pt x="25" y="82"/>
                    </a:lnTo>
                    <a:lnTo>
                      <a:pt x="26" y="82"/>
                    </a:lnTo>
                    <a:lnTo>
                      <a:pt x="27" y="82"/>
                    </a:lnTo>
                    <a:lnTo>
                      <a:pt x="27" y="81"/>
                    </a:lnTo>
                    <a:lnTo>
                      <a:pt x="27" y="80"/>
                    </a:lnTo>
                    <a:lnTo>
                      <a:pt x="27" y="81"/>
                    </a:lnTo>
                    <a:lnTo>
                      <a:pt x="27" y="81"/>
                    </a:lnTo>
                    <a:lnTo>
                      <a:pt x="27" y="80"/>
                    </a:lnTo>
                    <a:lnTo>
                      <a:pt x="27" y="81"/>
                    </a:lnTo>
                    <a:lnTo>
                      <a:pt x="27" y="80"/>
                    </a:lnTo>
                    <a:lnTo>
                      <a:pt x="28" y="80"/>
                    </a:lnTo>
                    <a:lnTo>
                      <a:pt x="28" y="79"/>
                    </a:lnTo>
                    <a:lnTo>
                      <a:pt x="28" y="80"/>
                    </a:lnTo>
                    <a:lnTo>
                      <a:pt x="28" y="79"/>
                    </a:lnTo>
                    <a:lnTo>
                      <a:pt x="29" y="79"/>
                    </a:lnTo>
                    <a:lnTo>
                      <a:pt x="30" y="79"/>
                    </a:lnTo>
                    <a:lnTo>
                      <a:pt x="30" y="79"/>
                    </a:lnTo>
                    <a:lnTo>
                      <a:pt x="30" y="79"/>
                    </a:lnTo>
                    <a:lnTo>
                      <a:pt x="30" y="79"/>
                    </a:lnTo>
                    <a:lnTo>
                      <a:pt x="30" y="78"/>
                    </a:lnTo>
                    <a:lnTo>
                      <a:pt x="30" y="78"/>
                    </a:lnTo>
                    <a:lnTo>
                      <a:pt x="30" y="78"/>
                    </a:lnTo>
                    <a:lnTo>
                      <a:pt x="30" y="78"/>
                    </a:lnTo>
                    <a:lnTo>
                      <a:pt x="30" y="77"/>
                    </a:lnTo>
                    <a:lnTo>
                      <a:pt x="31" y="77"/>
                    </a:lnTo>
                    <a:lnTo>
                      <a:pt x="31" y="76"/>
                    </a:lnTo>
                    <a:lnTo>
                      <a:pt x="31" y="75"/>
                    </a:lnTo>
                    <a:lnTo>
                      <a:pt x="32" y="75"/>
                    </a:lnTo>
                    <a:lnTo>
                      <a:pt x="31" y="75"/>
                    </a:lnTo>
                    <a:lnTo>
                      <a:pt x="32" y="75"/>
                    </a:lnTo>
                    <a:lnTo>
                      <a:pt x="32" y="75"/>
                    </a:lnTo>
                    <a:lnTo>
                      <a:pt x="33" y="75"/>
                    </a:lnTo>
                    <a:lnTo>
                      <a:pt x="33" y="74"/>
                    </a:lnTo>
                    <a:lnTo>
                      <a:pt x="32" y="74"/>
                    </a:lnTo>
                    <a:lnTo>
                      <a:pt x="33" y="74"/>
                    </a:lnTo>
                    <a:lnTo>
                      <a:pt x="33" y="73"/>
                    </a:lnTo>
                    <a:lnTo>
                      <a:pt x="33" y="74"/>
                    </a:lnTo>
                    <a:lnTo>
                      <a:pt x="34" y="74"/>
                    </a:lnTo>
                    <a:lnTo>
                      <a:pt x="34" y="74"/>
                    </a:lnTo>
                    <a:lnTo>
                      <a:pt x="34" y="73"/>
                    </a:lnTo>
                    <a:lnTo>
                      <a:pt x="35" y="73"/>
                    </a:lnTo>
                    <a:lnTo>
                      <a:pt x="36" y="73"/>
                    </a:lnTo>
                    <a:lnTo>
                      <a:pt x="36" y="72"/>
                    </a:lnTo>
                    <a:lnTo>
                      <a:pt x="36" y="72"/>
                    </a:lnTo>
                    <a:lnTo>
                      <a:pt x="37" y="72"/>
                    </a:lnTo>
                    <a:lnTo>
                      <a:pt x="37" y="72"/>
                    </a:lnTo>
                    <a:lnTo>
                      <a:pt x="37" y="71"/>
                    </a:lnTo>
                    <a:lnTo>
                      <a:pt x="37" y="70"/>
                    </a:lnTo>
                    <a:lnTo>
                      <a:pt x="38" y="70"/>
                    </a:lnTo>
                    <a:lnTo>
                      <a:pt x="37" y="70"/>
                    </a:lnTo>
                    <a:lnTo>
                      <a:pt x="38" y="70"/>
                    </a:lnTo>
                    <a:lnTo>
                      <a:pt x="38" y="69"/>
                    </a:lnTo>
                    <a:lnTo>
                      <a:pt x="39" y="69"/>
                    </a:lnTo>
                    <a:lnTo>
                      <a:pt x="39" y="68"/>
                    </a:lnTo>
                    <a:lnTo>
                      <a:pt x="39" y="69"/>
                    </a:lnTo>
                    <a:lnTo>
                      <a:pt x="39" y="68"/>
                    </a:lnTo>
                    <a:lnTo>
                      <a:pt x="40" y="68"/>
                    </a:lnTo>
                    <a:lnTo>
                      <a:pt x="41" y="68"/>
                    </a:lnTo>
                    <a:lnTo>
                      <a:pt x="41" y="68"/>
                    </a:lnTo>
                    <a:lnTo>
                      <a:pt x="41" y="68"/>
                    </a:lnTo>
                    <a:lnTo>
                      <a:pt x="41" y="67"/>
                    </a:lnTo>
                    <a:lnTo>
                      <a:pt x="42" y="67"/>
                    </a:lnTo>
                    <a:lnTo>
                      <a:pt x="41" y="67"/>
                    </a:lnTo>
                    <a:lnTo>
                      <a:pt x="42" y="67"/>
                    </a:lnTo>
                    <a:lnTo>
                      <a:pt x="42" y="66"/>
                    </a:lnTo>
                    <a:lnTo>
                      <a:pt x="42" y="65"/>
                    </a:lnTo>
                    <a:lnTo>
                      <a:pt x="43" y="65"/>
                    </a:lnTo>
                    <a:lnTo>
                      <a:pt x="44" y="65"/>
                    </a:lnTo>
                    <a:lnTo>
                      <a:pt x="44" y="65"/>
                    </a:lnTo>
                    <a:lnTo>
                      <a:pt x="44" y="65"/>
                    </a:lnTo>
                    <a:lnTo>
                      <a:pt x="44" y="65"/>
                    </a:lnTo>
                    <a:lnTo>
                      <a:pt x="44" y="65"/>
                    </a:lnTo>
                    <a:lnTo>
                      <a:pt x="44" y="64"/>
                    </a:lnTo>
                    <a:lnTo>
                      <a:pt x="44" y="65"/>
                    </a:lnTo>
                    <a:lnTo>
                      <a:pt x="44" y="64"/>
                    </a:lnTo>
                    <a:lnTo>
                      <a:pt x="45" y="64"/>
                    </a:lnTo>
                    <a:lnTo>
                      <a:pt x="45" y="63"/>
                    </a:lnTo>
                    <a:lnTo>
                      <a:pt x="46" y="63"/>
                    </a:lnTo>
                    <a:lnTo>
                      <a:pt x="47" y="63"/>
                    </a:lnTo>
                    <a:lnTo>
                      <a:pt x="47" y="62"/>
                    </a:lnTo>
                    <a:lnTo>
                      <a:pt x="47" y="62"/>
                    </a:lnTo>
                    <a:lnTo>
                      <a:pt x="47" y="62"/>
                    </a:lnTo>
                    <a:lnTo>
                      <a:pt x="47" y="61"/>
                    </a:lnTo>
                    <a:lnTo>
                      <a:pt x="48" y="61"/>
                    </a:lnTo>
                    <a:lnTo>
                      <a:pt x="49" y="61"/>
                    </a:lnTo>
                    <a:lnTo>
                      <a:pt x="49" y="60"/>
                    </a:lnTo>
                    <a:lnTo>
                      <a:pt x="49" y="59"/>
                    </a:lnTo>
                    <a:lnTo>
                      <a:pt x="50" y="59"/>
                    </a:lnTo>
                    <a:lnTo>
                      <a:pt x="51" y="59"/>
                    </a:lnTo>
                    <a:lnTo>
                      <a:pt x="50" y="59"/>
                    </a:lnTo>
                    <a:lnTo>
                      <a:pt x="51" y="59"/>
                    </a:lnTo>
                    <a:lnTo>
                      <a:pt x="51" y="58"/>
                    </a:lnTo>
                    <a:lnTo>
                      <a:pt x="51" y="58"/>
                    </a:lnTo>
                    <a:lnTo>
                      <a:pt x="51" y="58"/>
                    </a:lnTo>
                    <a:lnTo>
                      <a:pt x="51" y="58"/>
                    </a:lnTo>
                    <a:lnTo>
                      <a:pt x="51" y="58"/>
                    </a:lnTo>
                    <a:lnTo>
                      <a:pt x="51" y="58"/>
                    </a:lnTo>
                    <a:lnTo>
                      <a:pt x="51" y="58"/>
                    </a:lnTo>
                    <a:lnTo>
                      <a:pt x="51" y="58"/>
                    </a:lnTo>
                    <a:lnTo>
                      <a:pt x="51" y="58"/>
                    </a:lnTo>
                    <a:lnTo>
                      <a:pt x="51" y="57"/>
                    </a:lnTo>
                    <a:lnTo>
                      <a:pt x="51" y="56"/>
                    </a:lnTo>
                    <a:lnTo>
                      <a:pt x="51" y="55"/>
                    </a:lnTo>
                    <a:lnTo>
                      <a:pt x="52" y="55"/>
                    </a:lnTo>
                    <a:lnTo>
                      <a:pt x="51" y="55"/>
                    </a:lnTo>
                    <a:lnTo>
                      <a:pt x="52" y="55"/>
                    </a:lnTo>
                    <a:lnTo>
                      <a:pt x="52" y="55"/>
                    </a:lnTo>
                    <a:lnTo>
                      <a:pt x="51" y="55"/>
                    </a:lnTo>
                    <a:lnTo>
                      <a:pt x="51" y="55"/>
                    </a:lnTo>
                    <a:lnTo>
                      <a:pt x="51" y="54"/>
                    </a:lnTo>
                    <a:lnTo>
                      <a:pt x="52" y="54"/>
                    </a:lnTo>
                    <a:lnTo>
                      <a:pt x="52" y="53"/>
                    </a:lnTo>
                    <a:lnTo>
                      <a:pt x="51" y="53"/>
                    </a:lnTo>
                    <a:lnTo>
                      <a:pt x="51" y="52"/>
                    </a:lnTo>
                    <a:lnTo>
                      <a:pt x="51" y="51"/>
                    </a:lnTo>
                    <a:lnTo>
                      <a:pt x="51" y="51"/>
                    </a:lnTo>
                    <a:lnTo>
                      <a:pt x="52" y="51"/>
                    </a:lnTo>
                    <a:lnTo>
                      <a:pt x="52" y="51"/>
                    </a:lnTo>
                    <a:lnTo>
                      <a:pt x="52" y="51"/>
                    </a:lnTo>
                    <a:lnTo>
                      <a:pt x="52" y="50"/>
                    </a:lnTo>
                    <a:lnTo>
                      <a:pt x="52" y="49"/>
                    </a:lnTo>
                    <a:lnTo>
                      <a:pt x="51" y="49"/>
                    </a:lnTo>
                    <a:lnTo>
                      <a:pt x="51" y="48"/>
                    </a:lnTo>
                    <a:lnTo>
                      <a:pt x="52" y="48"/>
                    </a:lnTo>
                    <a:lnTo>
                      <a:pt x="51" y="48"/>
                    </a:lnTo>
                    <a:lnTo>
                      <a:pt x="52" y="48"/>
                    </a:lnTo>
                    <a:lnTo>
                      <a:pt x="52" y="48"/>
                    </a:lnTo>
                    <a:lnTo>
                      <a:pt x="51" y="48"/>
                    </a:lnTo>
                    <a:lnTo>
                      <a:pt x="51" y="47"/>
                    </a:lnTo>
                    <a:lnTo>
                      <a:pt x="51" y="46"/>
                    </a:lnTo>
                    <a:lnTo>
                      <a:pt x="52" y="46"/>
                    </a:lnTo>
                    <a:lnTo>
                      <a:pt x="52" y="45"/>
                    </a:lnTo>
                    <a:lnTo>
                      <a:pt x="52" y="44"/>
                    </a:lnTo>
                    <a:lnTo>
                      <a:pt x="52" y="44"/>
                    </a:lnTo>
                    <a:lnTo>
                      <a:pt x="53" y="43"/>
                    </a:lnTo>
                    <a:lnTo>
                      <a:pt x="53" y="42"/>
                    </a:lnTo>
                    <a:lnTo>
                      <a:pt x="53" y="41"/>
                    </a:lnTo>
                    <a:lnTo>
                      <a:pt x="53" y="41"/>
                    </a:lnTo>
                    <a:lnTo>
                      <a:pt x="53" y="40"/>
                    </a:lnTo>
                    <a:lnTo>
                      <a:pt x="53" y="39"/>
                    </a:lnTo>
                    <a:lnTo>
                      <a:pt x="53" y="38"/>
                    </a:lnTo>
                    <a:lnTo>
                      <a:pt x="53" y="37"/>
                    </a:lnTo>
                    <a:lnTo>
                      <a:pt x="53" y="37"/>
                    </a:lnTo>
                    <a:lnTo>
                      <a:pt x="54" y="37"/>
                    </a:lnTo>
                    <a:lnTo>
                      <a:pt x="54" y="36"/>
                    </a:lnTo>
                    <a:lnTo>
                      <a:pt x="53" y="36"/>
                    </a:lnTo>
                    <a:lnTo>
                      <a:pt x="54" y="36"/>
                    </a:lnTo>
                    <a:lnTo>
                      <a:pt x="54" y="35"/>
                    </a:lnTo>
                    <a:lnTo>
                      <a:pt x="54" y="34"/>
                    </a:lnTo>
                    <a:lnTo>
                      <a:pt x="54" y="34"/>
                    </a:lnTo>
                    <a:lnTo>
                      <a:pt x="54" y="34"/>
                    </a:lnTo>
                    <a:lnTo>
                      <a:pt x="54" y="33"/>
                    </a:lnTo>
                    <a:lnTo>
                      <a:pt x="55" y="33"/>
                    </a:lnTo>
                    <a:lnTo>
                      <a:pt x="55" y="32"/>
                    </a:lnTo>
                    <a:lnTo>
                      <a:pt x="55" y="31"/>
                    </a:lnTo>
                    <a:lnTo>
                      <a:pt x="55" y="31"/>
                    </a:lnTo>
                    <a:lnTo>
                      <a:pt x="54" y="31"/>
                    </a:lnTo>
                    <a:lnTo>
                      <a:pt x="54" y="30"/>
                    </a:lnTo>
                    <a:lnTo>
                      <a:pt x="55" y="30"/>
                    </a:lnTo>
                    <a:lnTo>
                      <a:pt x="55" y="29"/>
                    </a:lnTo>
                    <a:lnTo>
                      <a:pt x="54" y="29"/>
                    </a:lnTo>
                    <a:lnTo>
                      <a:pt x="55" y="29"/>
                    </a:lnTo>
                    <a:lnTo>
                      <a:pt x="54" y="29"/>
                    </a:lnTo>
                    <a:lnTo>
                      <a:pt x="54" y="28"/>
                    </a:lnTo>
                    <a:lnTo>
                      <a:pt x="54" y="28"/>
                    </a:lnTo>
                    <a:lnTo>
                      <a:pt x="54" y="27"/>
                    </a:lnTo>
                    <a:lnTo>
                      <a:pt x="53" y="27"/>
                    </a:lnTo>
                    <a:lnTo>
                      <a:pt x="53" y="27"/>
                    </a:lnTo>
                    <a:lnTo>
                      <a:pt x="52" y="27"/>
                    </a:lnTo>
                    <a:lnTo>
                      <a:pt x="52" y="26"/>
                    </a:lnTo>
                    <a:lnTo>
                      <a:pt x="51" y="26"/>
                    </a:lnTo>
                    <a:lnTo>
                      <a:pt x="51" y="25"/>
                    </a:lnTo>
                    <a:lnTo>
                      <a:pt x="51" y="24"/>
                    </a:lnTo>
                    <a:lnTo>
                      <a:pt x="51" y="24"/>
                    </a:lnTo>
                    <a:lnTo>
                      <a:pt x="51" y="23"/>
                    </a:lnTo>
                    <a:lnTo>
                      <a:pt x="51" y="22"/>
                    </a:lnTo>
                    <a:lnTo>
                      <a:pt x="51" y="21"/>
                    </a:lnTo>
                    <a:lnTo>
                      <a:pt x="51" y="20"/>
                    </a:lnTo>
                    <a:lnTo>
                      <a:pt x="50" y="20"/>
                    </a:lnTo>
                    <a:lnTo>
                      <a:pt x="50" y="20"/>
                    </a:lnTo>
                    <a:lnTo>
                      <a:pt x="51" y="20"/>
                    </a:lnTo>
                    <a:lnTo>
                      <a:pt x="51" y="19"/>
                    </a:lnTo>
                    <a:lnTo>
                      <a:pt x="51" y="18"/>
                    </a:lnTo>
                    <a:lnTo>
                      <a:pt x="51" y="17"/>
                    </a:lnTo>
                    <a:lnTo>
                      <a:pt x="51" y="17"/>
                    </a:lnTo>
                    <a:lnTo>
                      <a:pt x="50" y="17"/>
                    </a:lnTo>
                    <a:lnTo>
                      <a:pt x="50" y="16"/>
                    </a:lnTo>
                    <a:lnTo>
                      <a:pt x="50" y="15"/>
                    </a:lnTo>
                    <a:lnTo>
                      <a:pt x="50" y="14"/>
                    </a:lnTo>
                    <a:lnTo>
                      <a:pt x="50" y="13"/>
                    </a:lnTo>
                    <a:lnTo>
                      <a:pt x="50" y="13"/>
                    </a:lnTo>
                    <a:lnTo>
                      <a:pt x="51" y="13"/>
                    </a:lnTo>
                    <a:lnTo>
                      <a:pt x="51" y="12"/>
                    </a:lnTo>
                    <a:lnTo>
                      <a:pt x="51" y="12"/>
                    </a:lnTo>
                    <a:lnTo>
                      <a:pt x="51" y="11"/>
                    </a:lnTo>
                    <a:lnTo>
                      <a:pt x="52" y="11"/>
                    </a:lnTo>
                    <a:lnTo>
                      <a:pt x="52" y="10"/>
                    </a:lnTo>
                    <a:lnTo>
                      <a:pt x="51" y="10"/>
                    </a:lnTo>
                    <a:lnTo>
                      <a:pt x="51" y="10"/>
                    </a:lnTo>
                    <a:lnTo>
                      <a:pt x="51" y="9"/>
                    </a:lnTo>
                    <a:lnTo>
                      <a:pt x="52" y="9"/>
                    </a:lnTo>
                    <a:lnTo>
                      <a:pt x="51" y="9"/>
                    </a:lnTo>
                    <a:lnTo>
                      <a:pt x="51" y="8"/>
                    </a:lnTo>
                    <a:lnTo>
                      <a:pt x="51" y="7"/>
                    </a:lnTo>
                    <a:lnTo>
                      <a:pt x="52" y="7"/>
                    </a:lnTo>
                    <a:lnTo>
                      <a:pt x="52" y="6"/>
                    </a:lnTo>
                    <a:lnTo>
                      <a:pt x="52" y="6"/>
                    </a:lnTo>
                    <a:lnTo>
                      <a:pt x="52" y="5"/>
                    </a:lnTo>
                    <a:lnTo>
                      <a:pt x="53" y="4"/>
                    </a:lnTo>
                    <a:lnTo>
                      <a:pt x="53" y="3"/>
                    </a:lnTo>
                    <a:lnTo>
                      <a:pt x="54" y="3"/>
                    </a:lnTo>
                    <a:lnTo>
                      <a:pt x="54" y="3"/>
                    </a:lnTo>
                    <a:lnTo>
                      <a:pt x="54" y="3"/>
                    </a:lnTo>
                    <a:lnTo>
                      <a:pt x="54" y="2"/>
                    </a:lnTo>
                    <a:lnTo>
                      <a:pt x="55" y="2"/>
                    </a:lnTo>
                    <a:lnTo>
                      <a:pt x="55" y="1"/>
                    </a:lnTo>
                    <a:lnTo>
                      <a:pt x="56" y="1"/>
                    </a:lnTo>
                    <a:lnTo>
                      <a:pt x="57" y="1"/>
                    </a:lnTo>
                    <a:lnTo>
                      <a:pt x="58" y="1"/>
                    </a:lnTo>
                    <a:lnTo>
                      <a:pt x="58" y="1"/>
                    </a:lnTo>
                    <a:lnTo>
                      <a:pt x="59" y="1"/>
                    </a:lnTo>
                    <a:lnTo>
                      <a:pt x="60" y="1"/>
                    </a:lnTo>
                    <a:lnTo>
                      <a:pt x="60" y="0"/>
                    </a:lnTo>
                    <a:lnTo>
                      <a:pt x="61" y="0"/>
                    </a:lnTo>
                    <a:lnTo>
                      <a:pt x="61" y="1"/>
                    </a:lnTo>
                    <a:lnTo>
                      <a:pt x="61" y="1"/>
                    </a:lnTo>
                    <a:lnTo>
                      <a:pt x="62" y="1"/>
                    </a:lnTo>
                    <a:lnTo>
                      <a:pt x="63" y="1"/>
                    </a:lnTo>
                    <a:lnTo>
                      <a:pt x="64" y="0"/>
                    </a:lnTo>
                    <a:lnTo>
                      <a:pt x="68" y="1"/>
                    </a:lnTo>
                    <a:lnTo>
                      <a:pt x="68" y="1"/>
                    </a:lnTo>
                    <a:lnTo>
                      <a:pt x="71" y="2"/>
                    </a:lnTo>
                    <a:close/>
                  </a:path>
                </a:pathLst>
              </a:custGeom>
              <a:solidFill>
                <a:srgbClr val="894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52" name="Freeform 1010">
                <a:extLst>
                  <a:ext uri="{FF2B5EF4-FFF2-40B4-BE49-F238E27FC236}">
                    <a16:creationId xmlns:a16="http://schemas.microsoft.com/office/drawing/2014/main" id="{640EC618-CF4A-4646-8722-F288E926BD16}"/>
                  </a:ext>
                </a:extLst>
              </p:cNvPr>
              <p:cNvSpPr>
                <a:spLocks/>
              </p:cNvSpPr>
              <p:nvPr/>
            </p:nvSpPr>
            <p:spPr bwMode="auto">
              <a:xfrm>
                <a:off x="5842" y="2071"/>
                <a:ext cx="335" cy="327"/>
              </a:xfrm>
              <a:custGeom>
                <a:avLst/>
                <a:gdLst>
                  <a:gd name="T0" fmla="*/ 25 w 335"/>
                  <a:gd name="T1" fmla="*/ 14 h 327"/>
                  <a:gd name="T2" fmla="*/ 45 w 335"/>
                  <a:gd name="T3" fmla="*/ 39 h 327"/>
                  <a:gd name="T4" fmla="*/ 56 w 335"/>
                  <a:gd name="T5" fmla="*/ 63 h 327"/>
                  <a:gd name="T6" fmla="*/ 76 w 335"/>
                  <a:gd name="T7" fmla="*/ 84 h 327"/>
                  <a:gd name="T8" fmla="*/ 104 w 335"/>
                  <a:gd name="T9" fmla="*/ 106 h 327"/>
                  <a:gd name="T10" fmla="*/ 121 w 335"/>
                  <a:gd name="T11" fmla="*/ 115 h 327"/>
                  <a:gd name="T12" fmla="*/ 126 w 335"/>
                  <a:gd name="T13" fmla="*/ 122 h 327"/>
                  <a:gd name="T14" fmla="*/ 133 w 335"/>
                  <a:gd name="T15" fmla="*/ 125 h 327"/>
                  <a:gd name="T16" fmla="*/ 138 w 335"/>
                  <a:gd name="T17" fmla="*/ 129 h 327"/>
                  <a:gd name="T18" fmla="*/ 145 w 335"/>
                  <a:gd name="T19" fmla="*/ 135 h 327"/>
                  <a:gd name="T20" fmla="*/ 152 w 335"/>
                  <a:gd name="T21" fmla="*/ 140 h 327"/>
                  <a:gd name="T22" fmla="*/ 156 w 335"/>
                  <a:gd name="T23" fmla="*/ 142 h 327"/>
                  <a:gd name="T24" fmla="*/ 161 w 335"/>
                  <a:gd name="T25" fmla="*/ 146 h 327"/>
                  <a:gd name="T26" fmla="*/ 169 w 335"/>
                  <a:gd name="T27" fmla="*/ 151 h 327"/>
                  <a:gd name="T28" fmla="*/ 174 w 335"/>
                  <a:gd name="T29" fmla="*/ 160 h 327"/>
                  <a:gd name="T30" fmla="*/ 183 w 335"/>
                  <a:gd name="T31" fmla="*/ 166 h 327"/>
                  <a:gd name="T32" fmla="*/ 189 w 335"/>
                  <a:gd name="T33" fmla="*/ 172 h 327"/>
                  <a:gd name="T34" fmla="*/ 195 w 335"/>
                  <a:gd name="T35" fmla="*/ 176 h 327"/>
                  <a:gd name="T36" fmla="*/ 200 w 335"/>
                  <a:gd name="T37" fmla="*/ 182 h 327"/>
                  <a:gd name="T38" fmla="*/ 203 w 335"/>
                  <a:gd name="T39" fmla="*/ 186 h 327"/>
                  <a:gd name="T40" fmla="*/ 207 w 335"/>
                  <a:gd name="T41" fmla="*/ 186 h 327"/>
                  <a:gd name="T42" fmla="*/ 211 w 335"/>
                  <a:gd name="T43" fmla="*/ 189 h 327"/>
                  <a:gd name="T44" fmla="*/ 217 w 335"/>
                  <a:gd name="T45" fmla="*/ 194 h 327"/>
                  <a:gd name="T46" fmla="*/ 221 w 335"/>
                  <a:gd name="T47" fmla="*/ 199 h 327"/>
                  <a:gd name="T48" fmla="*/ 224 w 335"/>
                  <a:gd name="T49" fmla="*/ 203 h 327"/>
                  <a:gd name="T50" fmla="*/ 227 w 335"/>
                  <a:gd name="T51" fmla="*/ 208 h 327"/>
                  <a:gd name="T52" fmla="*/ 228 w 335"/>
                  <a:gd name="T53" fmla="*/ 211 h 327"/>
                  <a:gd name="T54" fmla="*/ 233 w 335"/>
                  <a:gd name="T55" fmla="*/ 213 h 327"/>
                  <a:gd name="T56" fmla="*/ 238 w 335"/>
                  <a:gd name="T57" fmla="*/ 217 h 327"/>
                  <a:gd name="T58" fmla="*/ 239 w 335"/>
                  <a:gd name="T59" fmla="*/ 221 h 327"/>
                  <a:gd name="T60" fmla="*/ 242 w 335"/>
                  <a:gd name="T61" fmla="*/ 225 h 327"/>
                  <a:gd name="T62" fmla="*/ 244 w 335"/>
                  <a:gd name="T63" fmla="*/ 230 h 327"/>
                  <a:gd name="T64" fmla="*/ 245 w 335"/>
                  <a:gd name="T65" fmla="*/ 235 h 327"/>
                  <a:gd name="T66" fmla="*/ 247 w 335"/>
                  <a:gd name="T67" fmla="*/ 239 h 327"/>
                  <a:gd name="T68" fmla="*/ 250 w 335"/>
                  <a:gd name="T69" fmla="*/ 243 h 327"/>
                  <a:gd name="T70" fmla="*/ 253 w 335"/>
                  <a:gd name="T71" fmla="*/ 246 h 327"/>
                  <a:gd name="T72" fmla="*/ 255 w 335"/>
                  <a:gd name="T73" fmla="*/ 249 h 327"/>
                  <a:gd name="T74" fmla="*/ 258 w 335"/>
                  <a:gd name="T75" fmla="*/ 253 h 327"/>
                  <a:gd name="T76" fmla="*/ 261 w 335"/>
                  <a:gd name="T77" fmla="*/ 260 h 327"/>
                  <a:gd name="T78" fmla="*/ 263 w 335"/>
                  <a:gd name="T79" fmla="*/ 263 h 327"/>
                  <a:gd name="T80" fmla="*/ 267 w 335"/>
                  <a:gd name="T81" fmla="*/ 267 h 327"/>
                  <a:gd name="T82" fmla="*/ 270 w 335"/>
                  <a:gd name="T83" fmla="*/ 270 h 327"/>
                  <a:gd name="T84" fmla="*/ 271 w 335"/>
                  <a:gd name="T85" fmla="*/ 275 h 327"/>
                  <a:gd name="T86" fmla="*/ 274 w 335"/>
                  <a:gd name="T87" fmla="*/ 279 h 327"/>
                  <a:gd name="T88" fmla="*/ 277 w 335"/>
                  <a:gd name="T89" fmla="*/ 281 h 327"/>
                  <a:gd name="T90" fmla="*/ 280 w 335"/>
                  <a:gd name="T91" fmla="*/ 284 h 327"/>
                  <a:gd name="T92" fmla="*/ 283 w 335"/>
                  <a:gd name="T93" fmla="*/ 286 h 327"/>
                  <a:gd name="T94" fmla="*/ 287 w 335"/>
                  <a:gd name="T95" fmla="*/ 290 h 327"/>
                  <a:gd name="T96" fmla="*/ 290 w 335"/>
                  <a:gd name="T97" fmla="*/ 291 h 327"/>
                  <a:gd name="T98" fmla="*/ 293 w 335"/>
                  <a:gd name="T99" fmla="*/ 293 h 327"/>
                  <a:gd name="T100" fmla="*/ 298 w 335"/>
                  <a:gd name="T101" fmla="*/ 297 h 327"/>
                  <a:gd name="T102" fmla="*/ 303 w 335"/>
                  <a:gd name="T103" fmla="*/ 297 h 327"/>
                  <a:gd name="T104" fmla="*/ 307 w 335"/>
                  <a:gd name="T105" fmla="*/ 300 h 327"/>
                  <a:gd name="T106" fmla="*/ 311 w 335"/>
                  <a:gd name="T107" fmla="*/ 302 h 327"/>
                  <a:gd name="T108" fmla="*/ 316 w 335"/>
                  <a:gd name="T109" fmla="*/ 304 h 327"/>
                  <a:gd name="T110" fmla="*/ 319 w 335"/>
                  <a:gd name="T111" fmla="*/ 308 h 327"/>
                  <a:gd name="T112" fmla="*/ 323 w 335"/>
                  <a:gd name="T113" fmla="*/ 313 h 327"/>
                  <a:gd name="T114" fmla="*/ 327 w 335"/>
                  <a:gd name="T115" fmla="*/ 316 h 327"/>
                  <a:gd name="T116" fmla="*/ 330 w 335"/>
                  <a:gd name="T117" fmla="*/ 322 h 327"/>
                  <a:gd name="T118" fmla="*/ 334 w 335"/>
                  <a:gd name="T119" fmla="*/ 32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5" h="327">
                    <a:moveTo>
                      <a:pt x="0" y="0"/>
                    </a:moveTo>
                    <a:lnTo>
                      <a:pt x="1" y="1"/>
                    </a:lnTo>
                    <a:lnTo>
                      <a:pt x="2" y="3"/>
                    </a:lnTo>
                    <a:lnTo>
                      <a:pt x="3" y="3"/>
                    </a:lnTo>
                    <a:lnTo>
                      <a:pt x="5" y="6"/>
                    </a:lnTo>
                    <a:lnTo>
                      <a:pt x="7" y="8"/>
                    </a:lnTo>
                    <a:lnTo>
                      <a:pt x="10" y="9"/>
                    </a:lnTo>
                    <a:lnTo>
                      <a:pt x="11" y="9"/>
                    </a:lnTo>
                    <a:lnTo>
                      <a:pt x="12" y="9"/>
                    </a:lnTo>
                    <a:lnTo>
                      <a:pt x="13" y="9"/>
                    </a:lnTo>
                    <a:lnTo>
                      <a:pt x="15" y="11"/>
                    </a:lnTo>
                    <a:lnTo>
                      <a:pt x="17" y="11"/>
                    </a:lnTo>
                    <a:lnTo>
                      <a:pt x="19" y="11"/>
                    </a:lnTo>
                    <a:lnTo>
                      <a:pt x="20" y="11"/>
                    </a:lnTo>
                    <a:lnTo>
                      <a:pt x="22" y="11"/>
                    </a:lnTo>
                    <a:lnTo>
                      <a:pt x="25" y="14"/>
                    </a:lnTo>
                    <a:lnTo>
                      <a:pt x="25" y="14"/>
                    </a:lnTo>
                    <a:lnTo>
                      <a:pt x="29" y="17"/>
                    </a:lnTo>
                    <a:lnTo>
                      <a:pt x="30" y="18"/>
                    </a:lnTo>
                    <a:lnTo>
                      <a:pt x="31" y="22"/>
                    </a:lnTo>
                    <a:lnTo>
                      <a:pt x="33" y="23"/>
                    </a:lnTo>
                    <a:lnTo>
                      <a:pt x="34" y="24"/>
                    </a:lnTo>
                    <a:lnTo>
                      <a:pt x="35" y="24"/>
                    </a:lnTo>
                    <a:lnTo>
                      <a:pt x="35" y="25"/>
                    </a:lnTo>
                    <a:lnTo>
                      <a:pt x="38" y="28"/>
                    </a:lnTo>
                    <a:lnTo>
                      <a:pt x="41" y="29"/>
                    </a:lnTo>
                    <a:lnTo>
                      <a:pt x="42" y="29"/>
                    </a:lnTo>
                    <a:lnTo>
                      <a:pt x="42" y="30"/>
                    </a:lnTo>
                    <a:lnTo>
                      <a:pt x="42" y="32"/>
                    </a:lnTo>
                    <a:lnTo>
                      <a:pt x="42" y="32"/>
                    </a:lnTo>
                    <a:lnTo>
                      <a:pt x="44" y="35"/>
                    </a:lnTo>
                    <a:lnTo>
                      <a:pt x="45" y="37"/>
                    </a:lnTo>
                    <a:lnTo>
                      <a:pt x="45" y="38"/>
                    </a:lnTo>
                    <a:lnTo>
                      <a:pt x="45" y="39"/>
                    </a:lnTo>
                    <a:lnTo>
                      <a:pt x="46" y="39"/>
                    </a:lnTo>
                    <a:lnTo>
                      <a:pt x="46" y="41"/>
                    </a:lnTo>
                    <a:lnTo>
                      <a:pt x="46" y="42"/>
                    </a:lnTo>
                    <a:lnTo>
                      <a:pt x="46" y="43"/>
                    </a:lnTo>
                    <a:lnTo>
                      <a:pt x="46" y="44"/>
                    </a:lnTo>
                    <a:lnTo>
                      <a:pt x="46" y="46"/>
                    </a:lnTo>
                    <a:lnTo>
                      <a:pt x="45" y="49"/>
                    </a:lnTo>
                    <a:lnTo>
                      <a:pt x="45" y="52"/>
                    </a:lnTo>
                    <a:lnTo>
                      <a:pt x="45" y="53"/>
                    </a:lnTo>
                    <a:lnTo>
                      <a:pt x="46" y="54"/>
                    </a:lnTo>
                    <a:lnTo>
                      <a:pt x="47" y="55"/>
                    </a:lnTo>
                    <a:lnTo>
                      <a:pt x="50" y="55"/>
                    </a:lnTo>
                    <a:lnTo>
                      <a:pt x="51" y="56"/>
                    </a:lnTo>
                    <a:lnTo>
                      <a:pt x="53" y="59"/>
                    </a:lnTo>
                    <a:lnTo>
                      <a:pt x="54" y="60"/>
                    </a:lnTo>
                    <a:lnTo>
                      <a:pt x="56" y="62"/>
                    </a:lnTo>
                    <a:lnTo>
                      <a:pt x="56" y="63"/>
                    </a:lnTo>
                    <a:lnTo>
                      <a:pt x="58" y="64"/>
                    </a:lnTo>
                    <a:lnTo>
                      <a:pt x="59" y="66"/>
                    </a:lnTo>
                    <a:lnTo>
                      <a:pt x="59" y="66"/>
                    </a:lnTo>
                    <a:lnTo>
                      <a:pt x="60" y="68"/>
                    </a:lnTo>
                    <a:lnTo>
                      <a:pt x="62" y="69"/>
                    </a:lnTo>
                    <a:lnTo>
                      <a:pt x="64" y="70"/>
                    </a:lnTo>
                    <a:lnTo>
                      <a:pt x="64" y="71"/>
                    </a:lnTo>
                    <a:lnTo>
                      <a:pt x="65" y="72"/>
                    </a:lnTo>
                    <a:lnTo>
                      <a:pt x="66" y="73"/>
                    </a:lnTo>
                    <a:lnTo>
                      <a:pt x="66" y="74"/>
                    </a:lnTo>
                    <a:lnTo>
                      <a:pt x="66" y="76"/>
                    </a:lnTo>
                    <a:lnTo>
                      <a:pt x="66" y="77"/>
                    </a:lnTo>
                    <a:lnTo>
                      <a:pt x="67" y="77"/>
                    </a:lnTo>
                    <a:lnTo>
                      <a:pt x="68" y="77"/>
                    </a:lnTo>
                    <a:lnTo>
                      <a:pt x="73" y="80"/>
                    </a:lnTo>
                    <a:lnTo>
                      <a:pt x="75" y="82"/>
                    </a:lnTo>
                    <a:lnTo>
                      <a:pt x="76" y="84"/>
                    </a:lnTo>
                    <a:lnTo>
                      <a:pt x="76" y="85"/>
                    </a:lnTo>
                    <a:lnTo>
                      <a:pt x="78" y="88"/>
                    </a:lnTo>
                    <a:lnTo>
                      <a:pt x="79" y="89"/>
                    </a:lnTo>
                    <a:lnTo>
                      <a:pt x="80" y="90"/>
                    </a:lnTo>
                    <a:lnTo>
                      <a:pt x="80" y="91"/>
                    </a:lnTo>
                    <a:lnTo>
                      <a:pt x="84" y="93"/>
                    </a:lnTo>
                    <a:lnTo>
                      <a:pt x="87" y="96"/>
                    </a:lnTo>
                    <a:lnTo>
                      <a:pt x="87" y="97"/>
                    </a:lnTo>
                    <a:lnTo>
                      <a:pt x="88" y="97"/>
                    </a:lnTo>
                    <a:lnTo>
                      <a:pt x="90" y="97"/>
                    </a:lnTo>
                    <a:lnTo>
                      <a:pt x="91" y="98"/>
                    </a:lnTo>
                    <a:lnTo>
                      <a:pt x="92" y="99"/>
                    </a:lnTo>
                    <a:lnTo>
                      <a:pt x="94" y="101"/>
                    </a:lnTo>
                    <a:lnTo>
                      <a:pt x="97" y="102"/>
                    </a:lnTo>
                    <a:lnTo>
                      <a:pt x="100" y="104"/>
                    </a:lnTo>
                    <a:lnTo>
                      <a:pt x="102" y="104"/>
                    </a:lnTo>
                    <a:lnTo>
                      <a:pt x="104" y="106"/>
                    </a:lnTo>
                    <a:lnTo>
                      <a:pt x="105" y="108"/>
                    </a:lnTo>
                    <a:lnTo>
                      <a:pt x="107" y="108"/>
                    </a:lnTo>
                    <a:lnTo>
                      <a:pt x="109" y="109"/>
                    </a:lnTo>
                    <a:lnTo>
                      <a:pt x="111" y="110"/>
                    </a:lnTo>
                    <a:lnTo>
                      <a:pt x="114" y="111"/>
                    </a:lnTo>
                    <a:lnTo>
                      <a:pt x="115" y="111"/>
                    </a:lnTo>
                    <a:lnTo>
                      <a:pt x="116" y="111"/>
                    </a:lnTo>
                    <a:lnTo>
                      <a:pt x="117" y="111"/>
                    </a:lnTo>
                    <a:lnTo>
                      <a:pt x="117" y="112"/>
                    </a:lnTo>
                    <a:lnTo>
                      <a:pt x="118" y="112"/>
                    </a:lnTo>
                    <a:lnTo>
                      <a:pt x="118" y="113"/>
                    </a:lnTo>
                    <a:lnTo>
                      <a:pt x="118" y="113"/>
                    </a:lnTo>
                    <a:lnTo>
                      <a:pt x="119" y="114"/>
                    </a:lnTo>
                    <a:lnTo>
                      <a:pt x="120" y="114"/>
                    </a:lnTo>
                    <a:lnTo>
                      <a:pt x="120" y="115"/>
                    </a:lnTo>
                    <a:lnTo>
                      <a:pt x="121" y="115"/>
                    </a:lnTo>
                    <a:lnTo>
                      <a:pt x="121" y="115"/>
                    </a:lnTo>
                    <a:lnTo>
                      <a:pt x="121" y="115"/>
                    </a:lnTo>
                    <a:lnTo>
                      <a:pt x="121" y="115"/>
                    </a:lnTo>
                    <a:lnTo>
                      <a:pt x="121" y="115"/>
                    </a:lnTo>
                    <a:lnTo>
                      <a:pt x="122" y="115"/>
                    </a:lnTo>
                    <a:lnTo>
                      <a:pt x="122" y="116"/>
                    </a:lnTo>
                    <a:lnTo>
                      <a:pt x="123" y="116"/>
                    </a:lnTo>
                    <a:lnTo>
                      <a:pt x="124" y="116"/>
                    </a:lnTo>
                    <a:lnTo>
                      <a:pt x="124" y="117"/>
                    </a:lnTo>
                    <a:lnTo>
                      <a:pt x="124" y="117"/>
                    </a:lnTo>
                    <a:lnTo>
                      <a:pt x="124" y="118"/>
                    </a:lnTo>
                    <a:lnTo>
                      <a:pt x="124" y="118"/>
                    </a:lnTo>
                    <a:lnTo>
                      <a:pt x="125" y="118"/>
                    </a:lnTo>
                    <a:lnTo>
                      <a:pt x="125" y="119"/>
                    </a:lnTo>
                    <a:lnTo>
                      <a:pt x="126" y="119"/>
                    </a:lnTo>
                    <a:lnTo>
                      <a:pt x="126" y="120"/>
                    </a:lnTo>
                    <a:lnTo>
                      <a:pt x="126" y="121"/>
                    </a:lnTo>
                    <a:lnTo>
                      <a:pt x="126" y="122"/>
                    </a:lnTo>
                    <a:lnTo>
                      <a:pt x="126" y="121"/>
                    </a:lnTo>
                    <a:lnTo>
                      <a:pt x="126" y="122"/>
                    </a:lnTo>
                    <a:lnTo>
                      <a:pt x="127" y="122"/>
                    </a:lnTo>
                    <a:lnTo>
                      <a:pt x="128" y="122"/>
                    </a:lnTo>
                    <a:lnTo>
                      <a:pt x="128" y="122"/>
                    </a:lnTo>
                    <a:lnTo>
                      <a:pt x="128" y="122"/>
                    </a:lnTo>
                    <a:lnTo>
                      <a:pt x="128" y="123"/>
                    </a:lnTo>
                    <a:lnTo>
                      <a:pt x="129" y="123"/>
                    </a:lnTo>
                    <a:lnTo>
                      <a:pt x="130" y="123"/>
                    </a:lnTo>
                    <a:lnTo>
                      <a:pt x="130" y="124"/>
                    </a:lnTo>
                    <a:lnTo>
                      <a:pt x="131" y="124"/>
                    </a:lnTo>
                    <a:lnTo>
                      <a:pt x="131" y="124"/>
                    </a:lnTo>
                    <a:lnTo>
                      <a:pt x="132" y="124"/>
                    </a:lnTo>
                    <a:lnTo>
                      <a:pt x="132" y="125"/>
                    </a:lnTo>
                    <a:lnTo>
                      <a:pt x="133" y="125"/>
                    </a:lnTo>
                    <a:lnTo>
                      <a:pt x="134" y="125"/>
                    </a:lnTo>
                    <a:lnTo>
                      <a:pt x="133" y="125"/>
                    </a:lnTo>
                    <a:lnTo>
                      <a:pt x="133" y="125"/>
                    </a:lnTo>
                    <a:lnTo>
                      <a:pt x="134" y="125"/>
                    </a:lnTo>
                    <a:lnTo>
                      <a:pt x="134" y="125"/>
                    </a:lnTo>
                    <a:lnTo>
                      <a:pt x="134" y="125"/>
                    </a:lnTo>
                    <a:lnTo>
                      <a:pt x="135" y="125"/>
                    </a:lnTo>
                    <a:lnTo>
                      <a:pt x="135" y="125"/>
                    </a:lnTo>
                    <a:lnTo>
                      <a:pt x="135" y="126"/>
                    </a:lnTo>
                    <a:lnTo>
                      <a:pt x="136" y="126"/>
                    </a:lnTo>
                    <a:lnTo>
                      <a:pt x="135" y="126"/>
                    </a:lnTo>
                    <a:lnTo>
                      <a:pt x="135" y="127"/>
                    </a:lnTo>
                    <a:lnTo>
                      <a:pt x="136" y="127"/>
                    </a:lnTo>
                    <a:lnTo>
                      <a:pt x="136" y="128"/>
                    </a:lnTo>
                    <a:lnTo>
                      <a:pt x="137" y="128"/>
                    </a:lnTo>
                    <a:lnTo>
                      <a:pt x="137" y="128"/>
                    </a:lnTo>
                    <a:lnTo>
                      <a:pt x="138" y="128"/>
                    </a:lnTo>
                    <a:lnTo>
                      <a:pt x="138" y="128"/>
                    </a:lnTo>
                    <a:lnTo>
                      <a:pt x="138" y="129"/>
                    </a:lnTo>
                    <a:lnTo>
                      <a:pt x="139" y="129"/>
                    </a:lnTo>
                    <a:lnTo>
                      <a:pt x="140" y="129"/>
                    </a:lnTo>
                    <a:lnTo>
                      <a:pt x="140" y="130"/>
                    </a:lnTo>
                    <a:lnTo>
                      <a:pt x="140" y="131"/>
                    </a:lnTo>
                    <a:lnTo>
                      <a:pt x="141" y="131"/>
                    </a:lnTo>
                    <a:lnTo>
                      <a:pt x="141" y="132"/>
                    </a:lnTo>
                    <a:lnTo>
                      <a:pt x="141" y="131"/>
                    </a:lnTo>
                    <a:lnTo>
                      <a:pt x="142" y="131"/>
                    </a:lnTo>
                    <a:lnTo>
                      <a:pt x="142" y="132"/>
                    </a:lnTo>
                    <a:lnTo>
                      <a:pt x="142" y="132"/>
                    </a:lnTo>
                    <a:lnTo>
                      <a:pt x="142" y="132"/>
                    </a:lnTo>
                    <a:lnTo>
                      <a:pt x="143" y="132"/>
                    </a:lnTo>
                    <a:lnTo>
                      <a:pt x="143" y="133"/>
                    </a:lnTo>
                    <a:lnTo>
                      <a:pt x="144" y="133"/>
                    </a:lnTo>
                    <a:lnTo>
                      <a:pt x="144" y="134"/>
                    </a:lnTo>
                    <a:lnTo>
                      <a:pt x="145" y="134"/>
                    </a:lnTo>
                    <a:lnTo>
                      <a:pt x="145" y="135"/>
                    </a:lnTo>
                    <a:lnTo>
                      <a:pt x="145" y="135"/>
                    </a:lnTo>
                    <a:lnTo>
                      <a:pt x="145" y="136"/>
                    </a:lnTo>
                    <a:lnTo>
                      <a:pt x="146" y="136"/>
                    </a:lnTo>
                    <a:lnTo>
                      <a:pt x="146" y="137"/>
                    </a:lnTo>
                    <a:lnTo>
                      <a:pt x="147" y="137"/>
                    </a:lnTo>
                    <a:lnTo>
                      <a:pt x="148" y="137"/>
                    </a:lnTo>
                    <a:lnTo>
                      <a:pt x="148" y="138"/>
                    </a:lnTo>
                    <a:lnTo>
                      <a:pt x="149" y="138"/>
                    </a:lnTo>
                    <a:lnTo>
                      <a:pt x="149" y="138"/>
                    </a:lnTo>
                    <a:lnTo>
                      <a:pt x="149" y="139"/>
                    </a:lnTo>
                    <a:lnTo>
                      <a:pt x="150" y="139"/>
                    </a:lnTo>
                    <a:lnTo>
                      <a:pt x="150" y="139"/>
                    </a:lnTo>
                    <a:lnTo>
                      <a:pt x="150" y="139"/>
                    </a:lnTo>
                    <a:lnTo>
                      <a:pt x="150" y="139"/>
                    </a:lnTo>
                    <a:lnTo>
                      <a:pt x="151" y="139"/>
                    </a:lnTo>
                    <a:lnTo>
                      <a:pt x="152" y="139"/>
                    </a:lnTo>
                    <a:lnTo>
                      <a:pt x="152" y="140"/>
                    </a:lnTo>
                    <a:lnTo>
                      <a:pt x="152" y="140"/>
                    </a:lnTo>
                    <a:lnTo>
                      <a:pt x="153" y="140"/>
                    </a:lnTo>
                    <a:lnTo>
                      <a:pt x="153" y="141"/>
                    </a:lnTo>
                    <a:lnTo>
                      <a:pt x="153" y="140"/>
                    </a:lnTo>
                    <a:lnTo>
                      <a:pt x="154" y="140"/>
                    </a:lnTo>
                    <a:lnTo>
                      <a:pt x="154" y="141"/>
                    </a:lnTo>
                    <a:lnTo>
                      <a:pt x="154" y="140"/>
                    </a:lnTo>
                    <a:lnTo>
                      <a:pt x="154" y="141"/>
                    </a:lnTo>
                    <a:lnTo>
                      <a:pt x="153" y="141"/>
                    </a:lnTo>
                    <a:lnTo>
                      <a:pt x="154" y="141"/>
                    </a:lnTo>
                    <a:lnTo>
                      <a:pt x="154" y="140"/>
                    </a:lnTo>
                    <a:lnTo>
                      <a:pt x="154" y="141"/>
                    </a:lnTo>
                    <a:lnTo>
                      <a:pt x="155" y="141"/>
                    </a:lnTo>
                    <a:lnTo>
                      <a:pt x="155" y="142"/>
                    </a:lnTo>
                    <a:lnTo>
                      <a:pt x="155" y="142"/>
                    </a:lnTo>
                    <a:lnTo>
                      <a:pt x="155" y="142"/>
                    </a:lnTo>
                    <a:lnTo>
                      <a:pt x="156" y="142"/>
                    </a:lnTo>
                    <a:lnTo>
                      <a:pt x="156" y="143"/>
                    </a:lnTo>
                    <a:lnTo>
                      <a:pt x="157" y="143"/>
                    </a:lnTo>
                    <a:lnTo>
                      <a:pt x="156" y="143"/>
                    </a:lnTo>
                    <a:lnTo>
                      <a:pt x="157" y="143"/>
                    </a:lnTo>
                    <a:lnTo>
                      <a:pt x="157" y="144"/>
                    </a:lnTo>
                    <a:lnTo>
                      <a:pt x="158" y="144"/>
                    </a:lnTo>
                    <a:lnTo>
                      <a:pt x="158" y="145"/>
                    </a:lnTo>
                    <a:lnTo>
                      <a:pt x="158" y="144"/>
                    </a:lnTo>
                    <a:lnTo>
                      <a:pt x="159" y="144"/>
                    </a:lnTo>
                    <a:lnTo>
                      <a:pt x="159" y="145"/>
                    </a:lnTo>
                    <a:lnTo>
                      <a:pt x="159" y="144"/>
                    </a:lnTo>
                    <a:lnTo>
                      <a:pt x="159" y="145"/>
                    </a:lnTo>
                    <a:lnTo>
                      <a:pt x="159" y="145"/>
                    </a:lnTo>
                    <a:lnTo>
                      <a:pt x="159" y="146"/>
                    </a:lnTo>
                    <a:lnTo>
                      <a:pt x="160" y="146"/>
                    </a:lnTo>
                    <a:lnTo>
                      <a:pt x="160" y="146"/>
                    </a:lnTo>
                    <a:lnTo>
                      <a:pt x="161" y="146"/>
                    </a:lnTo>
                    <a:lnTo>
                      <a:pt x="162" y="146"/>
                    </a:lnTo>
                    <a:lnTo>
                      <a:pt x="162" y="146"/>
                    </a:lnTo>
                    <a:lnTo>
                      <a:pt x="162" y="147"/>
                    </a:lnTo>
                    <a:lnTo>
                      <a:pt x="163" y="147"/>
                    </a:lnTo>
                    <a:lnTo>
                      <a:pt x="163" y="148"/>
                    </a:lnTo>
                    <a:lnTo>
                      <a:pt x="163" y="149"/>
                    </a:lnTo>
                    <a:lnTo>
                      <a:pt x="164" y="149"/>
                    </a:lnTo>
                    <a:lnTo>
                      <a:pt x="164" y="149"/>
                    </a:lnTo>
                    <a:lnTo>
                      <a:pt x="165" y="149"/>
                    </a:lnTo>
                    <a:lnTo>
                      <a:pt x="165" y="150"/>
                    </a:lnTo>
                    <a:lnTo>
                      <a:pt x="166" y="150"/>
                    </a:lnTo>
                    <a:lnTo>
                      <a:pt x="166" y="150"/>
                    </a:lnTo>
                    <a:lnTo>
                      <a:pt x="167" y="150"/>
                    </a:lnTo>
                    <a:lnTo>
                      <a:pt x="167" y="151"/>
                    </a:lnTo>
                    <a:lnTo>
                      <a:pt x="168" y="151"/>
                    </a:lnTo>
                    <a:lnTo>
                      <a:pt x="169" y="151"/>
                    </a:lnTo>
                    <a:lnTo>
                      <a:pt x="169" y="151"/>
                    </a:lnTo>
                    <a:lnTo>
                      <a:pt x="169" y="152"/>
                    </a:lnTo>
                    <a:lnTo>
                      <a:pt x="170" y="152"/>
                    </a:lnTo>
                    <a:lnTo>
                      <a:pt x="170" y="153"/>
                    </a:lnTo>
                    <a:lnTo>
                      <a:pt x="170" y="153"/>
                    </a:lnTo>
                    <a:lnTo>
                      <a:pt x="170" y="154"/>
                    </a:lnTo>
                    <a:lnTo>
                      <a:pt x="171" y="154"/>
                    </a:lnTo>
                    <a:lnTo>
                      <a:pt x="171" y="155"/>
                    </a:lnTo>
                    <a:lnTo>
                      <a:pt x="172" y="155"/>
                    </a:lnTo>
                    <a:lnTo>
                      <a:pt x="172" y="156"/>
                    </a:lnTo>
                    <a:lnTo>
                      <a:pt x="172" y="156"/>
                    </a:lnTo>
                    <a:lnTo>
                      <a:pt x="173" y="156"/>
                    </a:lnTo>
                    <a:lnTo>
                      <a:pt x="173" y="157"/>
                    </a:lnTo>
                    <a:lnTo>
                      <a:pt x="173" y="158"/>
                    </a:lnTo>
                    <a:lnTo>
                      <a:pt x="173" y="158"/>
                    </a:lnTo>
                    <a:lnTo>
                      <a:pt x="173" y="159"/>
                    </a:lnTo>
                    <a:lnTo>
                      <a:pt x="174" y="159"/>
                    </a:lnTo>
                    <a:lnTo>
                      <a:pt x="174" y="160"/>
                    </a:lnTo>
                    <a:lnTo>
                      <a:pt x="175" y="160"/>
                    </a:lnTo>
                    <a:lnTo>
                      <a:pt x="176" y="160"/>
                    </a:lnTo>
                    <a:lnTo>
                      <a:pt x="176" y="160"/>
                    </a:lnTo>
                    <a:lnTo>
                      <a:pt x="177" y="160"/>
                    </a:lnTo>
                    <a:lnTo>
                      <a:pt x="178" y="160"/>
                    </a:lnTo>
                    <a:lnTo>
                      <a:pt x="179" y="161"/>
                    </a:lnTo>
                    <a:lnTo>
                      <a:pt x="179" y="162"/>
                    </a:lnTo>
                    <a:lnTo>
                      <a:pt x="179" y="163"/>
                    </a:lnTo>
                    <a:lnTo>
                      <a:pt x="180" y="163"/>
                    </a:lnTo>
                    <a:lnTo>
                      <a:pt x="180" y="163"/>
                    </a:lnTo>
                    <a:lnTo>
                      <a:pt x="180" y="164"/>
                    </a:lnTo>
                    <a:lnTo>
                      <a:pt x="181" y="164"/>
                    </a:lnTo>
                    <a:lnTo>
                      <a:pt x="181" y="165"/>
                    </a:lnTo>
                    <a:lnTo>
                      <a:pt x="182" y="165"/>
                    </a:lnTo>
                    <a:lnTo>
                      <a:pt x="183" y="165"/>
                    </a:lnTo>
                    <a:lnTo>
                      <a:pt x="183" y="166"/>
                    </a:lnTo>
                    <a:lnTo>
                      <a:pt x="183" y="166"/>
                    </a:lnTo>
                    <a:lnTo>
                      <a:pt x="183" y="166"/>
                    </a:lnTo>
                    <a:lnTo>
                      <a:pt x="184" y="166"/>
                    </a:lnTo>
                    <a:lnTo>
                      <a:pt x="184" y="167"/>
                    </a:lnTo>
                    <a:lnTo>
                      <a:pt x="185" y="167"/>
                    </a:lnTo>
                    <a:lnTo>
                      <a:pt x="184" y="167"/>
                    </a:lnTo>
                    <a:lnTo>
                      <a:pt x="184" y="168"/>
                    </a:lnTo>
                    <a:lnTo>
                      <a:pt x="185" y="168"/>
                    </a:lnTo>
                    <a:lnTo>
                      <a:pt x="185" y="169"/>
                    </a:lnTo>
                    <a:lnTo>
                      <a:pt x="185" y="170"/>
                    </a:lnTo>
                    <a:lnTo>
                      <a:pt x="186" y="170"/>
                    </a:lnTo>
                    <a:lnTo>
                      <a:pt x="186" y="170"/>
                    </a:lnTo>
                    <a:lnTo>
                      <a:pt x="186" y="170"/>
                    </a:lnTo>
                    <a:lnTo>
                      <a:pt x="186" y="171"/>
                    </a:lnTo>
                    <a:lnTo>
                      <a:pt x="187" y="171"/>
                    </a:lnTo>
                    <a:lnTo>
                      <a:pt x="187" y="172"/>
                    </a:lnTo>
                    <a:lnTo>
                      <a:pt x="188" y="172"/>
                    </a:lnTo>
                    <a:lnTo>
                      <a:pt x="189" y="172"/>
                    </a:lnTo>
                    <a:lnTo>
                      <a:pt x="189" y="173"/>
                    </a:lnTo>
                    <a:lnTo>
                      <a:pt x="190" y="173"/>
                    </a:lnTo>
                    <a:lnTo>
                      <a:pt x="190" y="173"/>
                    </a:lnTo>
                    <a:lnTo>
                      <a:pt x="190" y="173"/>
                    </a:lnTo>
                    <a:lnTo>
                      <a:pt x="190" y="174"/>
                    </a:lnTo>
                    <a:lnTo>
                      <a:pt x="190" y="175"/>
                    </a:lnTo>
                    <a:lnTo>
                      <a:pt x="191" y="175"/>
                    </a:lnTo>
                    <a:lnTo>
                      <a:pt x="191" y="174"/>
                    </a:lnTo>
                    <a:lnTo>
                      <a:pt x="192" y="174"/>
                    </a:lnTo>
                    <a:lnTo>
                      <a:pt x="192" y="175"/>
                    </a:lnTo>
                    <a:lnTo>
                      <a:pt x="193" y="175"/>
                    </a:lnTo>
                    <a:lnTo>
                      <a:pt x="193" y="174"/>
                    </a:lnTo>
                    <a:lnTo>
                      <a:pt x="193" y="175"/>
                    </a:lnTo>
                    <a:lnTo>
                      <a:pt x="193" y="175"/>
                    </a:lnTo>
                    <a:lnTo>
                      <a:pt x="194" y="175"/>
                    </a:lnTo>
                    <a:lnTo>
                      <a:pt x="194" y="176"/>
                    </a:lnTo>
                    <a:lnTo>
                      <a:pt x="195" y="176"/>
                    </a:lnTo>
                    <a:lnTo>
                      <a:pt x="195" y="177"/>
                    </a:lnTo>
                    <a:lnTo>
                      <a:pt x="196" y="177"/>
                    </a:lnTo>
                    <a:lnTo>
                      <a:pt x="196" y="178"/>
                    </a:lnTo>
                    <a:lnTo>
                      <a:pt x="196" y="177"/>
                    </a:lnTo>
                    <a:lnTo>
                      <a:pt x="197" y="177"/>
                    </a:lnTo>
                    <a:lnTo>
                      <a:pt x="197" y="178"/>
                    </a:lnTo>
                    <a:lnTo>
                      <a:pt x="197" y="178"/>
                    </a:lnTo>
                    <a:lnTo>
                      <a:pt x="197" y="179"/>
                    </a:lnTo>
                    <a:lnTo>
                      <a:pt x="197" y="180"/>
                    </a:lnTo>
                    <a:lnTo>
                      <a:pt x="198" y="180"/>
                    </a:lnTo>
                    <a:lnTo>
                      <a:pt x="198" y="180"/>
                    </a:lnTo>
                    <a:lnTo>
                      <a:pt x="199" y="180"/>
                    </a:lnTo>
                    <a:lnTo>
                      <a:pt x="199" y="181"/>
                    </a:lnTo>
                    <a:lnTo>
                      <a:pt x="199" y="182"/>
                    </a:lnTo>
                    <a:lnTo>
                      <a:pt x="200" y="182"/>
                    </a:lnTo>
                    <a:lnTo>
                      <a:pt x="200" y="181"/>
                    </a:lnTo>
                    <a:lnTo>
                      <a:pt x="200" y="182"/>
                    </a:lnTo>
                    <a:lnTo>
                      <a:pt x="200" y="181"/>
                    </a:lnTo>
                    <a:lnTo>
                      <a:pt x="200" y="182"/>
                    </a:lnTo>
                    <a:lnTo>
                      <a:pt x="200" y="182"/>
                    </a:lnTo>
                    <a:lnTo>
                      <a:pt x="200" y="183"/>
                    </a:lnTo>
                    <a:lnTo>
                      <a:pt x="201" y="183"/>
                    </a:lnTo>
                    <a:lnTo>
                      <a:pt x="201" y="184"/>
                    </a:lnTo>
                    <a:lnTo>
                      <a:pt x="201" y="183"/>
                    </a:lnTo>
                    <a:lnTo>
                      <a:pt x="201" y="184"/>
                    </a:lnTo>
                    <a:lnTo>
                      <a:pt x="202" y="184"/>
                    </a:lnTo>
                    <a:lnTo>
                      <a:pt x="202" y="184"/>
                    </a:lnTo>
                    <a:lnTo>
                      <a:pt x="203" y="184"/>
                    </a:lnTo>
                    <a:lnTo>
                      <a:pt x="202" y="184"/>
                    </a:lnTo>
                    <a:lnTo>
                      <a:pt x="202" y="185"/>
                    </a:lnTo>
                    <a:lnTo>
                      <a:pt x="203" y="185"/>
                    </a:lnTo>
                    <a:lnTo>
                      <a:pt x="202" y="185"/>
                    </a:lnTo>
                    <a:lnTo>
                      <a:pt x="203" y="185"/>
                    </a:lnTo>
                    <a:lnTo>
                      <a:pt x="203" y="186"/>
                    </a:lnTo>
                    <a:lnTo>
                      <a:pt x="204" y="186"/>
                    </a:lnTo>
                    <a:lnTo>
                      <a:pt x="203" y="186"/>
                    </a:lnTo>
                    <a:lnTo>
                      <a:pt x="203" y="185"/>
                    </a:lnTo>
                    <a:lnTo>
                      <a:pt x="204" y="185"/>
                    </a:lnTo>
                    <a:lnTo>
                      <a:pt x="204" y="186"/>
                    </a:lnTo>
                    <a:lnTo>
                      <a:pt x="204" y="186"/>
                    </a:lnTo>
                    <a:lnTo>
                      <a:pt x="205" y="187"/>
                    </a:lnTo>
                    <a:lnTo>
                      <a:pt x="206" y="187"/>
                    </a:lnTo>
                    <a:lnTo>
                      <a:pt x="206" y="186"/>
                    </a:lnTo>
                    <a:lnTo>
                      <a:pt x="207" y="186"/>
                    </a:lnTo>
                    <a:lnTo>
                      <a:pt x="207" y="185"/>
                    </a:lnTo>
                    <a:lnTo>
                      <a:pt x="207" y="186"/>
                    </a:lnTo>
                    <a:lnTo>
                      <a:pt x="207" y="186"/>
                    </a:lnTo>
                    <a:lnTo>
                      <a:pt x="207" y="185"/>
                    </a:lnTo>
                    <a:lnTo>
                      <a:pt x="207" y="186"/>
                    </a:lnTo>
                    <a:lnTo>
                      <a:pt x="207" y="186"/>
                    </a:lnTo>
                    <a:lnTo>
                      <a:pt x="207" y="186"/>
                    </a:lnTo>
                    <a:lnTo>
                      <a:pt x="207" y="187"/>
                    </a:lnTo>
                    <a:lnTo>
                      <a:pt x="207" y="186"/>
                    </a:lnTo>
                    <a:lnTo>
                      <a:pt x="207" y="187"/>
                    </a:lnTo>
                    <a:lnTo>
                      <a:pt x="208" y="187"/>
                    </a:lnTo>
                    <a:lnTo>
                      <a:pt x="209" y="187"/>
                    </a:lnTo>
                    <a:lnTo>
                      <a:pt x="209" y="186"/>
                    </a:lnTo>
                    <a:lnTo>
                      <a:pt x="209" y="187"/>
                    </a:lnTo>
                    <a:lnTo>
                      <a:pt x="210" y="187"/>
                    </a:lnTo>
                    <a:lnTo>
                      <a:pt x="211" y="187"/>
                    </a:lnTo>
                    <a:lnTo>
                      <a:pt x="211" y="187"/>
                    </a:lnTo>
                    <a:lnTo>
                      <a:pt x="211" y="187"/>
                    </a:lnTo>
                    <a:lnTo>
                      <a:pt x="211" y="188"/>
                    </a:lnTo>
                    <a:lnTo>
                      <a:pt x="211" y="188"/>
                    </a:lnTo>
                    <a:lnTo>
                      <a:pt x="211" y="188"/>
                    </a:lnTo>
                    <a:lnTo>
                      <a:pt x="211" y="189"/>
                    </a:lnTo>
                    <a:lnTo>
                      <a:pt x="211" y="188"/>
                    </a:lnTo>
                    <a:lnTo>
                      <a:pt x="211" y="189"/>
                    </a:lnTo>
                    <a:lnTo>
                      <a:pt x="212" y="189"/>
                    </a:lnTo>
                    <a:lnTo>
                      <a:pt x="212" y="190"/>
                    </a:lnTo>
                    <a:lnTo>
                      <a:pt x="213" y="190"/>
                    </a:lnTo>
                    <a:lnTo>
                      <a:pt x="213" y="191"/>
                    </a:lnTo>
                    <a:lnTo>
                      <a:pt x="213" y="190"/>
                    </a:lnTo>
                    <a:lnTo>
                      <a:pt x="213" y="191"/>
                    </a:lnTo>
                    <a:lnTo>
                      <a:pt x="214" y="191"/>
                    </a:lnTo>
                    <a:lnTo>
                      <a:pt x="214" y="191"/>
                    </a:lnTo>
                    <a:lnTo>
                      <a:pt x="214" y="191"/>
                    </a:lnTo>
                    <a:lnTo>
                      <a:pt x="214" y="192"/>
                    </a:lnTo>
                    <a:lnTo>
                      <a:pt x="215" y="192"/>
                    </a:lnTo>
                    <a:lnTo>
                      <a:pt x="215" y="193"/>
                    </a:lnTo>
                    <a:lnTo>
                      <a:pt x="214" y="193"/>
                    </a:lnTo>
                    <a:lnTo>
                      <a:pt x="215" y="193"/>
                    </a:lnTo>
                    <a:lnTo>
                      <a:pt x="216" y="193"/>
                    </a:lnTo>
                    <a:lnTo>
                      <a:pt x="217" y="193"/>
                    </a:lnTo>
                    <a:lnTo>
                      <a:pt x="217" y="194"/>
                    </a:lnTo>
                    <a:lnTo>
                      <a:pt x="217" y="194"/>
                    </a:lnTo>
                    <a:lnTo>
                      <a:pt x="217" y="194"/>
                    </a:lnTo>
                    <a:lnTo>
                      <a:pt x="218" y="194"/>
                    </a:lnTo>
                    <a:lnTo>
                      <a:pt x="219" y="194"/>
                    </a:lnTo>
                    <a:lnTo>
                      <a:pt x="219" y="195"/>
                    </a:lnTo>
                    <a:lnTo>
                      <a:pt x="218" y="195"/>
                    </a:lnTo>
                    <a:lnTo>
                      <a:pt x="219" y="195"/>
                    </a:lnTo>
                    <a:lnTo>
                      <a:pt x="219" y="196"/>
                    </a:lnTo>
                    <a:lnTo>
                      <a:pt x="220" y="196"/>
                    </a:lnTo>
                    <a:lnTo>
                      <a:pt x="220" y="197"/>
                    </a:lnTo>
                    <a:lnTo>
                      <a:pt x="220" y="197"/>
                    </a:lnTo>
                    <a:lnTo>
                      <a:pt x="221" y="197"/>
                    </a:lnTo>
                    <a:lnTo>
                      <a:pt x="221" y="198"/>
                    </a:lnTo>
                    <a:lnTo>
                      <a:pt x="221" y="198"/>
                    </a:lnTo>
                    <a:lnTo>
                      <a:pt x="221" y="199"/>
                    </a:lnTo>
                    <a:lnTo>
                      <a:pt x="221" y="198"/>
                    </a:lnTo>
                    <a:lnTo>
                      <a:pt x="221" y="199"/>
                    </a:lnTo>
                    <a:lnTo>
                      <a:pt x="222" y="199"/>
                    </a:lnTo>
                    <a:lnTo>
                      <a:pt x="222" y="198"/>
                    </a:lnTo>
                    <a:lnTo>
                      <a:pt x="222" y="199"/>
                    </a:lnTo>
                    <a:lnTo>
                      <a:pt x="223" y="199"/>
                    </a:lnTo>
                    <a:lnTo>
                      <a:pt x="224" y="199"/>
                    </a:lnTo>
                    <a:lnTo>
                      <a:pt x="224" y="200"/>
                    </a:lnTo>
                    <a:lnTo>
                      <a:pt x="224" y="200"/>
                    </a:lnTo>
                    <a:lnTo>
                      <a:pt x="224" y="200"/>
                    </a:lnTo>
                    <a:lnTo>
                      <a:pt x="224" y="201"/>
                    </a:lnTo>
                    <a:lnTo>
                      <a:pt x="224" y="201"/>
                    </a:lnTo>
                    <a:lnTo>
                      <a:pt x="224" y="202"/>
                    </a:lnTo>
                    <a:lnTo>
                      <a:pt x="224" y="203"/>
                    </a:lnTo>
                    <a:lnTo>
                      <a:pt x="224" y="203"/>
                    </a:lnTo>
                    <a:lnTo>
                      <a:pt x="224" y="203"/>
                    </a:lnTo>
                    <a:lnTo>
                      <a:pt x="224" y="203"/>
                    </a:lnTo>
                    <a:lnTo>
                      <a:pt x="224" y="204"/>
                    </a:lnTo>
                    <a:lnTo>
                      <a:pt x="224" y="203"/>
                    </a:lnTo>
                    <a:lnTo>
                      <a:pt x="224" y="204"/>
                    </a:lnTo>
                    <a:lnTo>
                      <a:pt x="224" y="204"/>
                    </a:lnTo>
                    <a:lnTo>
                      <a:pt x="224" y="205"/>
                    </a:lnTo>
                    <a:lnTo>
                      <a:pt x="224" y="204"/>
                    </a:lnTo>
                    <a:lnTo>
                      <a:pt x="224" y="205"/>
                    </a:lnTo>
                    <a:lnTo>
                      <a:pt x="225" y="205"/>
                    </a:lnTo>
                    <a:lnTo>
                      <a:pt x="224" y="205"/>
                    </a:lnTo>
                    <a:lnTo>
                      <a:pt x="225" y="205"/>
                    </a:lnTo>
                    <a:lnTo>
                      <a:pt x="225" y="206"/>
                    </a:lnTo>
                    <a:lnTo>
                      <a:pt x="226" y="206"/>
                    </a:lnTo>
                    <a:lnTo>
                      <a:pt x="226" y="207"/>
                    </a:lnTo>
                    <a:lnTo>
                      <a:pt x="226" y="208"/>
                    </a:lnTo>
                    <a:lnTo>
                      <a:pt x="226" y="207"/>
                    </a:lnTo>
                    <a:lnTo>
                      <a:pt x="226" y="208"/>
                    </a:lnTo>
                    <a:lnTo>
                      <a:pt x="227" y="208"/>
                    </a:lnTo>
                    <a:lnTo>
                      <a:pt x="226" y="208"/>
                    </a:lnTo>
                    <a:lnTo>
                      <a:pt x="227" y="208"/>
                    </a:lnTo>
                    <a:lnTo>
                      <a:pt x="226" y="208"/>
                    </a:lnTo>
                    <a:lnTo>
                      <a:pt x="227" y="208"/>
                    </a:lnTo>
                    <a:lnTo>
                      <a:pt x="227" y="208"/>
                    </a:lnTo>
                    <a:lnTo>
                      <a:pt x="228" y="208"/>
                    </a:lnTo>
                    <a:lnTo>
                      <a:pt x="227" y="208"/>
                    </a:lnTo>
                    <a:lnTo>
                      <a:pt x="228" y="208"/>
                    </a:lnTo>
                    <a:lnTo>
                      <a:pt x="227" y="208"/>
                    </a:lnTo>
                    <a:lnTo>
                      <a:pt x="228" y="208"/>
                    </a:lnTo>
                    <a:lnTo>
                      <a:pt x="227" y="209"/>
                    </a:lnTo>
                    <a:lnTo>
                      <a:pt x="228" y="209"/>
                    </a:lnTo>
                    <a:lnTo>
                      <a:pt x="228" y="210"/>
                    </a:lnTo>
                    <a:lnTo>
                      <a:pt x="228" y="211"/>
                    </a:lnTo>
                    <a:lnTo>
                      <a:pt x="228" y="211"/>
                    </a:lnTo>
                    <a:lnTo>
                      <a:pt x="228" y="211"/>
                    </a:lnTo>
                    <a:lnTo>
                      <a:pt x="228" y="211"/>
                    </a:lnTo>
                    <a:lnTo>
                      <a:pt x="228" y="211"/>
                    </a:lnTo>
                    <a:lnTo>
                      <a:pt x="228" y="211"/>
                    </a:lnTo>
                    <a:lnTo>
                      <a:pt x="228" y="211"/>
                    </a:lnTo>
                    <a:lnTo>
                      <a:pt x="228" y="211"/>
                    </a:lnTo>
                    <a:lnTo>
                      <a:pt x="228" y="211"/>
                    </a:lnTo>
                    <a:lnTo>
                      <a:pt x="228" y="212"/>
                    </a:lnTo>
                    <a:lnTo>
                      <a:pt x="229" y="212"/>
                    </a:lnTo>
                    <a:lnTo>
                      <a:pt x="230" y="212"/>
                    </a:lnTo>
                    <a:lnTo>
                      <a:pt x="230" y="211"/>
                    </a:lnTo>
                    <a:lnTo>
                      <a:pt x="230" y="212"/>
                    </a:lnTo>
                    <a:lnTo>
                      <a:pt x="230" y="211"/>
                    </a:lnTo>
                    <a:lnTo>
                      <a:pt x="231" y="211"/>
                    </a:lnTo>
                    <a:lnTo>
                      <a:pt x="231" y="211"/>
                    </a:lnTo>
                    <a:lnTo>
                      <a:pt x="232" y="211"/>
                    </a:lnTo>
                    <a:lnTo>
                      <a:pt x="232" y="212"/>
                    </a:lnTo>
                    <a:lnTo>
                      <a:pt x="233" y="212"/>
                    </a:lnTo>
                    <a:lnTo>
                      <a:pt x="233" y="213"/>
                    </a:lnTo>
                    <a:lnTo>
                      <a:pt x="233" y="212"/>
                    </a:lnTo>
                    <a:lnTo>
                      <a:pt x="233" y="213"/>
                    </a:lnTo>
                    <a:lnTo>
                      <a:pt x="234" y="213"/>
                    </a:lnTo>
                    <a:lnTo>
                      <a:pt x="234" y="214"/>
                    </a:lnTo>
                    <a:lnTo>
                      <a:pt x="234" y="213"/>
                    </a:lnTo>
                    <a:lnTo>
                      <a:pt x="234" y="214"/>
                    </a:lnTo>
                    <a:lnTo>
                      <a:pt x="234" y="215"/>
                    </a:lnTo>
                    <a:lnTo>
                      <a:pt x="235" y="215"/>
                    </a:lnTo>
                    <a:lnTo>
                      <a:pt x="234" y="215"/>
                    </a:lnTo>
                    <a:lnTo>
                      <a:pt x="235" y="215"/>
                    </a:lnTo>
                    <a:lnTo>
                      <a:pt x="235" y="215"/>
                    </a:lnTo>
                    <a:lnTo>
                      <a:pt x="235" y="215"/>
                    </a:lnTo>
                    <a:lnTo>
                      <a:pt x="236" y="215"/>
                    </a:lnTo>
                    <a:lnTo>
                      <a:pt x="237" y="215"/>
                    </a:lnTo>
                    <a:lnTo>
                      <a:pt x="237" y="216"/>
                    </a:lnTo>
                    <a:lnTo>
                      <a:pt x="237" y="215"/>
                    </a:lnTo>
                    <a:lnTo>
                      <a:pt x="237" y="216"/>
                    </a:lnTo>
                    <a:lnTo>
                      <a:pt x="238" y="216"/>
                    </a:lnTo>
                    <a:lnTo>
                      <a:pt x="238" y="217"/>
                    </a:lnTo>
                    <a:lnTo>
                      <a:pt x="238" y="217"/>
                    </a:lnTo>
                    <a:lnTo>
                      <a:pt x="238" y="218"/>
                    </a:lnTo>
                    <a:lnTo>
                      <a:pt x="238" y="218"/>
                    </a:lnTo>
                    <a:lnTo>
                      <a:pt x="238" y="218"/>
                    </a:lnTo>
                    <a:lnTo>
                      <a:pt x="238" y="218"/>
                    </a:lnTo>
                    <a:lnTo>
                      <a:pt x="238" y="219"/>
                    </a:lnTo>
                    <a:lnTo>
                      <a:pt x="238" y="220"/>
                    </a:lnTo>
                    <a:lnTo>
                      <a:pt x="238" y="219"/>
                    </a:lnTo>
                    <a:lnTo>
                      <a:pt x="238" y="220"/>
                    </a:lnTo>
                    <a:lnTo>
                      <a:pt x="239" y="220"/>
                    </a:lnTo>
                    <a:lnTo>
                      <a:pt x="238" y="220"/>
                    </a:lnTo>
                    <a:lnTo>
                      <a:pt x="238" y="221"/>
                    </a:lnTo>
                    <a:lnTo>
                      <a:pt x="239" y="221"/>
                    </a:lnTo>
                    <a:lnTo>
                      <a:pt x="238" y="221"/>
                    </a:lnTo>
                    <a:lnTo>
                      <a:pt x="239" y="221"/>
                    </a:lnTo>
                    <a:lnTo>
                      <a:pt x="239" y="222"/>
                    </a:lnTo>
                    <a:lnTo>
                      <a:pt x="239" y="221"/>
                    </a:lnTo>
                    <a:lnTo>
                      <a:pt x="239" y="222"/>
                    </a:lnTo>
                    <a:lnTo>
                      <a:pt x="239" y="222"/>
                    </a:lnTo>
                    <a:lnTo>
                      <a:pt x="240" y="222"/>
                    </a:lnTo>
                    <a:lnTo>
                      <a:pt x="240" y="223"/>
                    </a:lnTo>
                    <a:lnTo>
                      <a:pt x="240" y="222"/>
                    </a:lnTo>
                    <a:lnTo>
                      <a:pt x="240" y="223"/>
                    </a:lnTo>
                    <a:lnTo>
                      <a:pt x="241" y="223"/>
                    </a:lnTo>
                    <a:lnTo>
                      <a:pt x="240" y="223"/>
                    </a:lnTo>
                    <a:lnTo>
                      <a:pt x="240" y="224"/>
                    </a:lnTo>
                    <a:lnTo>
                      <a:pt x="241" y="224"/>
                    </a:lnTo>
                    <a:lnTo>
                      <a:pt x="240" y="224"/>
                    </a:lnTo>
                    <a:lnTo>
                      <a:pt x="241" y="224"/>
                    </a:lnTo>
                    <a:lnTo>
                      <a:pt x="241" y="225"/>
                    </a:lnTo>
                    <a:lnTo>
                      <a:pt x="240" y="225"/>
                    </a:lnTo>
                    <a:lnTo>
                      <a:pt x="241" y="225"/>
                    </a:lnTo>
                    <a:lnTo>
                      <a:pt x="242" y="225"/>
                    </a:lnTo>
                    <a:lnTo>
                      <a:pt x="242" y="225"/>
                    </a:lnTo>
                    <a:lnTo>
                      <a:pt x="242" y="225"/>
                    </a:lnTo>
                    <a:lnTo>
                      <a:pt x="242" y="225"/>
                    </a:lnTo>
                    <a:lnTo>
                      <a:pt x="241" y="225"/>
                    </a:lnTo>
                    <a:lnTo>
                      <a:pt x="242" y="225"/>
                    </a:lnTo>
                    <a:lnTo>
                      <a:pt x="241" y="225"/>
                    </a:lnTo>
                    <a:lnTo>
                      <a:pt x="241" y="226"/>
                    </a:lnTo>
                    <a:lnTo>
                      <a:pt x="242" y="226"/>
                    </a:lnTo>
                    <a:lnTo>
                      <a:pt x="241" y="226"/>
                    </a:lnTo>
                    <a:lnTo>
                      <a:pt x="242" y="226"/>
                    </a:lnTo>
                    <a:lnTo>
                      <a:pt x="242" y="227"/>
                    </a:lnTo>
                    <a:lnTo>
                      <a:pt x="242" y="228"/>
                    </a:lnTo>
                    <a:lnTo>
                      <a:pt x="242" y="228"/>
                    </a:lnTo>
                    <a:lnTo>
                      <a:pt x="242" y="228"/>
                    </a:lnTo>
                    <a:lnTo>
                      <a:pt x="242" y="229"/>
                    </a:lnTo>
                    <a:lnTo>
                      <a:pt x="243" y="229"/>
                    </a:lnTo>
                    <a:lnTo>
                      <a:pt x="244" y="229"/>
                    </a:lnTo>
                    <a:lnTo>
                      <a:pt x="244" y="230"/>
                    </a:lnTo>
                    <a:lnTo>
                      <a:pt x="243" y="230"/>
                    </a:lnTo>
                    <a:lnTo>
                      <a:pt x="244" y="230"/>
                    </a:lnTo>
                    <a:lnTo>
                      <a:pt x="243" y="230"/>
                    </a:lnTo>
                    <a:lnTo>
                      <a:pt x="243" y="231"/>
                    </a:lnTo>
                    <a:lnTo>
                      <a:pt x="244" y="231"/>
                    </a:lnTo>
                    <a:lnTo>
                      <a:pt x="244" y="232"/>
                    </a:lnTo>
                    <a:lnTo>
                      <a:pt x="244" y="232"/>
                    </a:lnTo>
                    <a:lnTo>
                      <a:pt x="244" y="233"/>
                    </a:lnTo>
                    <a:lnTo>
                      <a:pt x="244" y="232"/>
                    </a:lnTo>
                    <a:lnTo>
                      <a:pt x="243" y="232"/>
                    </a:lnTo>
                    <a:lnTo>
                      <a:pt x="243" y="233"/>
                    </a:lnTo>
                    <a:lnTo>
                      <a:pt x="244" y="233"/>
                    </a:lnTo>
                    <a:lnTo>
                      <a:pt x="244" y="234"/>
                    </a:lnTo>
                    <a:lnTo>
                      <a:pt x="243" y="234"/>
                    </a:lnTo>
                    <a:lnTo>
                      <a:pt x="244" y="234"/>
                    </a:lnTo>
                    <a:lnTo>
                      <a:pt x="244" y="235"/>
                    </a:lnTo>
                    <a:lnTo>
                      <a:pt x="245" y="235"/>
                    </a:lnTo>
                    <a:lnTo>
                      <a:pt x="245" y="235"/>
                    </a:lnTo>
                    <a:lnTo>
                      <a:pt x="244" y="235"/>
                    </a:lnTo>
                    <a:lnTo>
                      <a:pt x="244" y="236"/>
                    </a:lnTo>
                    <a:lnTo>
                      <a:pt x="245" y="236"/>
                    </a:lnTo>
                    <a:lnTo>
                      <a:pt x="244" y="236"/>
                    </a:lnTo>
                    <a:lnTo>
                      <a:pt x="245" y="236"/>
                    </a:lnTo>
                    <a:lnTo>
                      <a:pt x="244" y="236"/>
                    </a:lnTo>
                    <a:lnTo>
                      <a:pt x="244" y="237"/>
                    </a:lnTo>
                    <a:lnTo>
                      <a:pt x="245" y="237"/>
                    </a:lnTo>
                    <a:lnTo>
                      <a:pt x="245" y="237"/>
                    </a:lnTo>
                    <a:lnTo>
                      <a:pt x="245" y="238"/>
                    </a:lnTo>
                    <a:lnTo>
                      <a:pt x="246" y="238"/>
                    </a:lnTo>
                    <a:lnTo>
                      <a:pt x="246" y="237"/>
                    </a:lnTo>
                    <a:lnTo>
                      <a:pt x="246" y="238"/>
                    </a:lnTo>
                    <a:lnTo>
                      <a:pt x="247" y="238"/>
                    </a:lnTo>
                    <a:lnTo>
                      <a:pt x="247" y="239"/>
                    </a:lnTo>
                    <a:lnTo>
                      <a:pt x="247" y="239"/>
                    </a:lnTo>
                    <a:lnTo>
                      <a:pt x="247" y="240"/>
                    </a:lnTo>
                    <a:lnTo>
                      <a:pt x="247" y="239"/>
                    </a:lnTo>
                    <a:lnTo>
                      <a:pt x="247" y="240"/>
                    </a:lnTo>
                    <a:lnTo>
                      <a:pt x="247" y="241"/>
                    </a:lnTo>
                    <a:lnTo>
                      <a:pt x="248" y="241"/>
                    </a:lnTo>
                    <a:lnTo>
                      <a:pt x="248" y="240"/>
                    </a:lnTo>
                    <a:lnTo>
                      <a:pt x="248" y="241"/>
                    </a:lnTo>
                    <a:lnTo>
                      <a:pt x="248" y="242"/>
                    </a:lnTo>
                    <a:lnTo>
                      <a:pt x="248" y="241"/>
                    </a:lnTo>
                    <a:lnTo>
                      <a:pt x="248" y="241"/>
                    </a:lnTo>
                    <a:lnTo>
                      <a:pt x="248" y="242"/>
                    </a:lnTo>
                    <a:lnTo>
                      <a:pt x="249" y="242"/>
                    </a:lnTo>
                    <a:lnTo>
                      <a:pt x="250" y="242"/>
                    </a:lnTo>
                    <a:lnTo>
                      <a:pt x="250" y="242"/>
                    </a:lnTo>
                    <a:lnTo>
                      <a:pt x="249" y="242"/>
                    </a:lnTo>
                    <a:lnTo>
                      <a:pt x="250" y="242"/>
                    </a:lnTo>
                    <a:lnTo>
                      <a:pt x="250" y="243"/>
                    </a:lnTo>
                    <a:lnTo>
                      <a:pt x="250" y="242"/>
                    </a:lnTo>
                    <a:lnTo>
                      <a:pt x="250" y="243"/>
                    </a:lnTo>
                    <a:lnTo>
                      <a:pt x="251" y="243"/>
                    </a:lnTo>
                    <a:lnTo>
                      <a:pt x="251" y="242"/>
                    </a:lnTo>
                    <a:lnTo>
                      <a:pt x="251" y="243"/>
                    </a:lnTo>
                    <a:lnTo>
                      <a:pt x="252" y="243"/>
                    </a:lnTo>
                    <a:lnTo>
                      <a:pt x="252" y="243"/>
                    </a:lnTo>
                    <a:lnTo>
                      <a:pt x="252" y="244"/>
                    </a:lnTo>
                    <a:lnTo>
                      <a:pt x="252" y="244"/>
                    </a:lnTo>
                    <a:lnTo>
                      <a:pt x="252" y="245"/>
                    </a:lnTo>
                    <a:lnTo>
                      <a:pt x="252" y="245"/>
                    </a:lnTo>
                    <a:lnTo>
                      <a:pt x="252" y="244"/>
                    </a:lnTo>
                    <a:lnTo>
                      <a:pt x="252" y="245"/>
                    </a:lnTo>
                    <a:lnTo>
                      <a:pt x="252" y="246"/>
                    </a:lnTo>
                    <a:lnTo>
                      <a:pt x="253" y="246"/>
                    </a:lnTo>
                    <a:lnTo>
                      <a:pt x="253" y="245"/>
                    </a:lnTo>
                    <a:lnTo>
                      <a:pt x="253" y="246"/>
                    </a:lnTo>
                    <a:lnTo>
                      <a:pt x="254" y="246"/>
                    </a:lnTo>
                    <a:lnTo>
                      <a:pt x="253" y="246"/>
                    </a:lnTo>
                    <a:lnTo>
                      <a:pt x="253" y="246"/>
                    </a:lnTo>
                    <a:lnTo>
                      <a:pt x="253" y="246"/>
                    </a:lnTo>
                    <a:lnTo>
                      <a:pt x="253" y="246"/>
                    </a:lnTo>
                    <a:lnTo>
                      <a:pt x="254" y="246"/>
                    </a:lnTo>
                    <a:lnTo>
                      <a:pt x="254" y="246"/>
                    </a:lnTo>
                    <a:lnTo>
                      <a:pt x="255" y="246"/>
                    </a:lnTo>
                    <a:lnTo>
                      <a:pt x="255" y="246"/>
                    </a:lnTo>
                    <a:lnTo>
                      <a:pt x="254" y="246"/>
                    </a:lnTo>
                    <a:lnTo>
                      <a:pt x="254" y="247"/>
                    </a:lnTo>
                    <a:lnTo>
                      <a:pt x="255" y="247"/>
                    </a:lnTo>
                    <a:lnTo>
                      <a:pt x="255" y="248"/>
                    </a:lnTo>
                    <a:lnTo>
                      <a:pt x="255" y="248"/>
                    </a:lnTo>
                    <a:lnTo>
                      <a:pt x="255" y="249"/>
                    </a:lnTo>
                    <a:lnTo>
                      <a:pt x="255" y="249"/>
                    </a:lnTo>
                    <a:lnTo>
                      <a:pt x="255" y="249"/>
                    </a:lnTo>
                    <a:lnTo>
                      <a:pt x="255" y="249"/>
                    </a:lnTo>
                    <a:lnTo>
                      <a:pt x="256" y="249"/>
                    </a:lnTo>
                    <a:lnTo>
                      <a:pt x="257" y="249"/>
                    </a:lnTo>
                    <a:lnTo>
                      <a:pt x="257" y="250"/>
                    </a:lnTo>
                    <a:lnTo>
                      <a:pt x="256" y="250"/>
                    </a:lnTo>
                    <a:lnTo>
                      <a:pt x="257" y="250"/>
                    </a:lnTo>
                    <a:lnTo>
                      <a:pt x="256" y="250"/>
                    </a:lnTo>
                    <a:lnTo>
                      <a:pt x="256" y="251"/>
                    </a:lnTo>
                    <a:lnTo>
                      <a:pt x="257" y="251"/>
                    </a:lnTo>
                    <a:lnTo>
                      <a:pt x="257" y="252"/>
                    </a:lnTo>
                    <a:lnTo>
                      <a:pt x="258" y="252"/>
                    </a:lnTo>
                    <a:lnTo>
                      <a:pt x="258" y="253"/>
                    </a:lnTo>
                    <a:lnTo>
                      <a:pt x="257" y="253"/>
                    </a:lnTo>
                    <a:lnTo>
                      <a:pt x="258" y="253"/>
                    </a:lnTo>
                    <a:lnTo>
                      <a:pt x="258" y="253"/>
                    </a:lnTo>
                    <a:lnTo>
                      <a:pt x="258" y="253"/>
                    </a:lnTo>
                    <a:lnTo>
                      <a:pt x="258" y="253"/>
                    </a:lnTo>
                    <a:lnTo>
                      <a:pt x="258" y="254"/>
                    </a:lnTo>
                    <a:lnTo>
                      <a:pt x="259" y="254"/>
                    </a:lnTo>
                    <a:lnTo>
                      <a:pt x="259" y="255"/>
                    </a:lnTo>
                    <a:lnTo>
                      <a:pt x="259" y="255"/>
                    </a:lnTo>
                    <a:lnTo>
                      <a:pt x="259" y="256"/>
                    </a:lnTo>
                    <a:lnTo>
                      <a:pt x="259" y="256"/>
                    </a:lnTo>
                    <a:lnTo>
                      <a:pt x="260" y="256"/>
                    </a:lnTo>
                    <a:lnTo>
                      <a:pt x="260" y="257"/>
                    </a:lnTo>
                    <a:lnTo>
                      <a:pt x="259" y="257"/>
                    </a:lnTo>
                    <a:lnTo>
                      <a:pt x="260" y="257"/>
                    </a:lnTo>
                    <a:lnTo>
                      <a:pt x="260" y="258"/>
                    </a:lnTo>
                    <a:lnTo>
                      <a:pt x="260" y="259"/>
                    </a:lnTo>
                    <a:lnTo>
                      <a:pt x="260" y="259"/>
                    </a:lnTo>
                    <a:lnTo>
                      <a:pt x="259" y="259"/>
                    </a:lnTo>
                    <a:lnTo>
                      <a:pt x="260" y="259"/>
                    </a:lnTo>
                    <a:lnTo>
                      <a:pt x="261" y="259"/>
                    </a:lnTo>
                    <a:lnTo>
                      <a:pt x="261" y="260"/>
                    </a:lnTo>
                    <a:lnTo>
                      <a:pt x="260" y="260"/>
                    </a:lnTo>
                    <a:lnTo>
                      <a:pt x="261" y="260"/>
                    </a:lnTo>
                    <a:lnTo>
                      <a:pt x="260" y="260"/>
                    </a:lnTo>
                    <a:lnTo>
                      <a:pt x="261" y="260"/>
                    </a:lnTo>
                    <a:lnTo>
                      <a:pt x="261" y="261"/>
                    </a:lnTo>
                    <a:lnTo>
                      <a:pt x="262" y="261"/>
                    </a:lnTo>
                    <a:lnTo>
                      <a:pt x="262" y="262"/>
                    </a:lnTo>
                    <a:lnTo>
                      <a:pt x="262" y="261"/>
                    </a:lnTo>
                    <a:lnTo>
                      <a:pt x="262" y="261"/>
                    </a:lnTo>
                    <a:lnTo>
                      <a:pt x="262" y="262"/>
                    </a:lnTo>
                    <a:lnTo>
                      <a:pt x="263" y="262"/>
                    </a:lnTo>
                    <a:lnTo>
                      <a:pt x="263" y="263"/>
                    </a:lnTo>
                    <a:lnTo>
                      <a:pt x="262" y="263"/>
                    </a:lnTo>
                    <a:lnTo>
                      <a:pt x="263" y="263"/>
                    </a:lnTo>
                    <a:lnTo>
                      <a:pt x="263" y="263"/>
                    </a:lnTo>
                    <a:lnTo>
                      <a:pt x="264" y="263"/>
                    </a:lnTo>
                    <a:lnTo>
                      <a:pt x="263" y="263"/>
                    </a:lnTo>
                    <a:lnTo>
                      <a:pt x="263" y="264"/>
                    </a:lnTo>
                    <a:lnTo>
                      <a:pt x="264" y="264"/>
                    </a:lnTo>
                    <a:lnTo>
                      <a:pt x="265" y="264"/>
                    </a:lnTo>
                    <a:lnTo>
                      <a:pt x="264" y="264"/>
                    </a:lnTo>
                    <a:lnTo>
                      <a:pt x="264" y="265"/>
                    </a:lnTo>
                    <a:lnTo>
                      <a:pt x="265" y="265"/>
                    </a:lnTo>
                    <a:lnTo>
                      <a:pt x="265" y="266"/>
                    </a:lnTo>
                    <a:lnTo>
                      <a:pt x="266" y="266"/>
                    </a:lnTo>
                    <a:lnTo>
                      <a:pt x="266" y="266"/>
                    </a:lnTo>
                    <a:lnTo>
                      <a:pt x="266" y="266"/>
                    </a:lnTo>
                    <a:lnTo>
                      <a:pt x="266" y="266"/>
                    </a:lnTo>
                    <a:lnTo>
                      <a:pt x="266" y="266"/>
                    </a:lnTo>
                    <a:lnTo>
                      <a:pt x="266" y="266"/>
                    </a:lnTo>
                    <a:lnTo>
                      <a:pt x="267" y="266"/>
                    </a:lnTo>
                    <a:lnTo>
                      <a:pt x="267" y="267"/>
                    </a:lnTo>
                    <a:lnTo>
                      <a:pt x="266" y="267"/>
                    </a:lnTo>
                    <a:lnTo>
                      <a:pt x="267" y="267"/>
                    </a:lnTo>
                    <a:lnTo>
                      <a:pt x="267" y="266"/>
                    </a:lnTo>
                    <a:lnTo>
                      <a:pt x="267" y="267"/>
                    </a:lnTo>
                    <a:lnTo>
                      <a:pt x="268" y="267"/>
                    </a:lnTo>
                    <a:lnTo>
                      <a:pt x="268" y="268"/>
                    </a:lnTo>
                    <a:lnTo>
                      <a:pt x="269" y="268"/>
                    </a:lnTo>
                    <a:lnTo>
                      <a:pt x="268" y="268"/>
                    </a:lnTo>
                    <a:lnTo>
                      <a:pt x="268" y="269"/>
                    </a:lnTo>
                    <a:lnTo>
                      <a:pt x="268" y="268"/>
                    </a:lnTo>
                    <a:lnTo>
                      <a:pt x="268" y="269"/>
                    </a:lnTo>
                    <a:lnTo>
                      <a:pt x="269" y="268"/>
                    </a:lnTo>
                    <a:lnTo>
                      <a:pt x="269" y="269"/>
                    </a:lnTo>
                    <a:lnTo>
                      <a:pt x="269" y="269"/>
                    </a:lnTo>
                    <a:lnTo>
                      <a:pt x="269" y="270"/>
                    </a:lnTo>
                    <a:lnTo>
                      <a:pt x="269" y="270"/>
                    </a:lnTo>
                    <a:lnTo>
                      <a:pt x="270" y="270"/>
                    </a:lnTo>
                    <a:lnTo>
                      <a:pt x="270" y="270"/>
                    </a:lnTo>
                    <a:lnTo>
                      <a:pt x="270" y="270"/>
                    </a:lnTo>
                    <a:lnTo>
                      <a:pt x="270" y="271"/>
                    </a:lnTo>
                    <a:lnTo>
                      <a:pt x="271" y="271"/>
                    </a:lnTo>
                    <a:lnTo>
                      <a:pt x="271" y="272"/>
                    </a:lnTo>
                    <a:lnTo>
                      <a:pt x="272" y="272"/>
                    </a:lnTo>
                    <a:lnTo>
                      <a:pt x="271" y="272"/>
                    </a:lnTo>
                    <a:lnTo>
                      <a:pt x="272" y="272"/>
                    </a:lnTo>
                    <a:lnTo>
                      <a:pt x="272" y="273"/>
                    </a:lnTo>
                    <a:lnTo>
                      <a:pt x="271" y="273"/>
                    </a:lnTo>
                    <a:lnTo>
                      <a:pt x="271" y="272"/>
                    </a:lnTo>
                    <a:lnTo>
                      <a:pt x="271" y="273"/>
                    </a:lnTo>
                    <a:lnTo>
                      <a:pt x="271" y="273"/>
                    </a:lnTo>
                    <a:lnTo>
                      <a:pt x="271" y="273"/>
                    </a:lnTo>
                    <a:lnTo>
                      <a:pt x="271" y="273"/>
                    </a:lnTo>
                    <a:lnTo>
                      <a:pt x="270" y="273"/>
                    </a:lnTo>
                    <a:lnTo>
                      <a:pt x="270" y="274"/>
                    </a:lnTo>
                    <a:lnTo>
                      <a:pt x="271" y="274"/>
                    </a:lnTo>
                    <a:lnTo>
                      <a:pt x="271" y="275"/>
                    </a:lnTo>
                    <a:lnTo>
                      <a:pt x="272" y="275"/>
                    </a:lnTo>
                    <a:lnTo>
                      <a:pt x="272" y="276"/>
                    </a:lnTo>
                    <a:lnTo>
                      <a:pt x="272" y="277"/>
                    </a:lnTo>
                    <a:lnTo>
                      <a:pt x="273" y="277"/>
                    </a:lnTo>
                    <a:lnTo>
                      <a:pt x="273" y="276"/>
                    </a:lnTo>
                    <a:lnTo>
                      <a:pt x="273" y="275"/>
                    </a:lnTo>
                    <a:lnTo>
                      <a:pt x="273" y="275"/>
                    </a:lnTo>
                    <a:lnTo>
                      <a:pt x="273" y="276"/>
                    </a:lnTo>
                    <a:lnTo>
                      <a:pt x="273" y="277"/>
                    </a:lnTo>
                    <a:lnTo>
                      <a:pt x="273" y="277"/>
                    </a:lnTo>
                    <a:lnTo>
                      <a:pt x="274" y="277"/>
                    </a:lnTo>
                    <a:lnTo>
                      <a:pt x="273" y="277"/>
                    </a:lnTo>
                    <a:lnTo>
                      <a:pt x="274" y="277"/>
                    </a:lnTo>
                    <a:lnTo>
                      <a:pt x="274" y="278"/>
                    </a:lnTo>
                    <a:lnTo>
                      <a:pt x="273" y="278"/>
                    </a:lnTo>
                    <a:lnTo>
                      <a:pt x="274" y="278"/>
                    </a:lnTo>
                    <a:lnTo>
                      <a:pt x="274" y="279"/>
                    </a:lnTo>
                    <a:lnTo>
                      <a:pt x="273" y="279"/>
                    </a:lnTo>
                    <a:lnTo>
                      <a:pt x="274" y="279"/>
                    </a:lnTo>
                    <a:lnTo>
                      <a:pt x="274" y="280"/>
                    </a:lnTo>
                    <a:lnTo>
                      <a:pt x="275" y="280"/>
                    </a:lnTo>
                    <a:lnTo>
                      <a:pt x="275" y="280"/>
                    </a:lnTo>
                    <a:lnTo>
                      <a:pt x="275" y="280"/>
                    </a:lnTo>
                    <a:lnTo>
                      <a:pt x="275" y="280"/>
                    </a:lnTo>
                    <a:lnTo>
                      <a:pt x="276" y="280"/>
                    </a:lnTo>
                    <a:lnTo>
                      <a:pt x="276" y="281"/>
                    </a:lnTo>
                    <a:lnTo>
                      <a:pt x="275" y="281"/>
                    </a:lnTo>
                    <a:lnTo>
                      <a:pt x="275" y="282"/>
                    </a:lnTo>
                    <a:lnTo>
                      <a:pt x="276" y="282"/>
                    </a:lnTo>
                    <a:lnTo>
                      <a:pt x="276" y="281"/>
                    </a:lnTo>
                    <a:lnTo>
                      <a:pt x="276" y="282"/>
                    </a:lnTo>
                    <a:lnTo>
                      <a:pt x="276" y="282"/>
                    </a:lnTo>
                    <a:lnTo>
                      <a:pt x="276" y="281"/>
                    </a:lnTo>
                    <a:lnTo>
                      <a:pt x="277" y="281"/>
                    </a:lnTo>
                    <a:lnTo>
                      <a:pt x="277" y="282"/>
                    </a:lnTo>
                    <a:lnTo>
                      <a:pt x="276" y="282"/>
                    </a:lnTo>
                    <a:lnTo>
                      <a:pt x="277" y="282"/>
                    </a:lnTo>
                    <a:lnTo>
                      <a:pt x="278" y="282"/>
                    </a:lnTo>
                    <a:lnTo>
                      <a:pt x="278" y="281"/>
                    </a:lnTo>
                    <a:lnTo>
                      <a:pt x="279" y="281"/>
                    </a:lnTo>
                    <a:lnTo>
                      <a:pt x="279" y="282"/>
                    </a:lnTo>
                    <a:lnTo>
                      <a:pt x="279" y="283"/>
                    </a:lnTo>
                    <a:lnTo>
                      <a:pt x="279" y="282"/>
                    </a:lnTo>
                    <a:lnTo>
                      <a:pt x="279" y="282"/>
                    </a:lnTo>
                    <a:lnTo>
                      <a:pt x="279" y="283"/>
                    </a:lnTo>
                    <a:lnTo>
                      <a:pt x="279" y="284"/>
                    </a:lnTo>
                    <a:lnTo>
                      <a:pt x="280" y="284"/>
                    </a:lnTo>
                    <a:lnTo>
                      <a:pt x="280" y="283"/>
                    </a:lnTo>
                    <a:lnTo>
                      <a:pt x="281" y="283"/>
                    </a:lnTo>
                    <a:lnTo>
                      <a:pt x="281" y="284"/>
                    </a:lnTo>
                    <a:lnTo>
                      <a:pt x="280" y="284"/>
                    </a:lnTo>
                    <a:lnTo>
                      <a:pt x="281" y="284"/>
                    </a:lnTo>
                    <a:lnTo>
                      <a:pt x="282" y="284"/>
                    </a:lnTo>
                    <a:lnTo>
                      <a:pt x="281" y="284"/>
                    </a:lnTo>
                    <a:lnTo>
                      <a:pt x="281" y="284"/>
                    </a:lnTo>
                    <a:lnTo>
                      <a:pt x="282" y="284"/>
                    </a:lnTo>
                    <a:lnTo>
                      <a:pt x="283" y="284"/>
                    </a:lnTo>
                    <a:lnTo>
                      <a:pt x="282" y="284"/>
                    </a:lnTo>
                    <a:lnTo>
                      <a:pt x="283" y="284"/>
                    </a:lnTo>
                    <a:lnTo>
                      <a:pt x="283" y="285"/>
                    </a:lnTo>
                    <a:lnTo>
                      <a:pt x="283" y="284"/>
                    </a:lnTo>
                    <a:lnTo>
                      <a:pt x="283" y="285"/>
                    </a:lnTo>
                    <a:lnTo>
                      <a:pt x="283" y="284"/>
                    </a:lnTo>
                    <a:lnTo>
                      <a:pt x="283" y="284"/>
                    </a:lnTo>
                    <a:lnTo>
                      <a:pt x="283" y="285"/>
                    </a:lnTo>
                    <a:lnTo>
                      <a:pt x="284" y="285"/>
                    </a:lnTo>
                    <a:lnTo>
                      <a:pt x="283" y="285"/>
                    </a:lnTo>
                    <a:lnTo>
                      <a:pt x="283" y="286"/>
                    </a:lnTo>
                    <a:lnTo>
                      <a:pt x="284" y="286"/>
                    </a:lnTo>
                    <a:lnTo>
                      <a:pt x="284" y="287"/>
                    </a:lnTo>
                    <a:lnTo>
                      <a:pt x="284" y="287"/>
                    </a:lnTo>
                    <a:lnTo>
                      <a:pt x="285" y="287"/>
                    </a:lnTo>
                    <a:lnTo>
                      <a:pt x="285" y="287"/>
                    </a:lnTo>
                    <a:lnTo>
                      <a:pt x="285" y="287"/>
                    </a:lnTo>
                    <a:lnTo>
                      <a:pt x="286" y="287"/>
                    </a:lnTo>
                    <a:lnTo>
                      <a:pt x="285" y="287"/>
                    </a:lnTo>
                    <a:lnTo>
                      <a:pt x="286" y="287"/>
                    </a:lnTo>
                    <a:lnTo>
                      <a:pt x="285" y="287"/>
                    </a:lnTo>
                    <a:lnTo>
                      <a:pt x="285" y="288"/>
                    </a:lnTo>
                    <a:lnTo>
                      <a:pt x="286" y="288"/>
                    </a:lnTo>
                    <a:lnTo>
                      <a:pt x="285" y="288"/>
                    </a:lnTo>
                    <a:lnTo>
                      <a:pt x="286" y="289"/>
                    </a:lnTo>
                    <a:lnTo>
                      <a:pt x="286" y="290"/>
                    </a:lnTo>
                    <a:lnTo>
                      <a:pt x="286" y="290"/>
                    </a:lnTo>
                    <a:lnTo>
                      <a:pt x="287" y="290"/>
                    </a:lnTo>
                    <a:lnTo>
                      <a:pt x="287" y="291"/>
                    </a:lnTo>
                    <a:lnTo>
                      <a:pt x="286" y="291"/>
                    </a:lnTo>
                    <a:lnTo>
                      <a:pt x="287" y="291"/>
                    </a:lnTo>
                    <a:lnTo>
                      <a:pt x="286" y="291"/>
                    </a:lnTo>
                    <a:lnTo>
                      <a:pt x="286" y="291"/>
                    </a:lnTo>
                    <a:lnTo>
                      <a:pt x="287" y="291"/>
                    </a:lnTo>
                    <a:lnTo>
                      <a:pt x="287" y="291"/>
                    </a:lnTo>
                    <a:lnTo>
                      <a:pt x="287" y="291"/>
                    </a:lnTo>
                    <a:lnTo>
                      <a:pt x="288" y="291"/>
                    </a:lnTo>
                    <a:lnTo>
                      <a:pt x="288" y="291"/>
                    </a:lnTo>
                    <a:lnTo>
                      <a:pt x="288" y="291"/>
                    </a:lnTo>
                    <a:lnTo>
                      <a:pt x="289" y="291"/>
                    </a:lnTo>
                    <a:lnTo>
                      <a:pt x="289" y="292"/>
                    </a:lnTo>
                    <a:lnTo>
                      <a:pt x="290" y="292"/>
                    </a:lnTo>
                    <a:lnTo>
                      <a:pt x="290" y="291"/>
                    </a:lnTo>
                    <a:lnTo>
                      <a:pt x="290" y="291"/>
                    </a:lnTo>
                    <a:lnTo>
                      <a:pt x="290" y="291"/>
                    </a:lnTo>
                    <a:lnTo>
                      <a:pt x="290" y="292"/>
                    </a:lnTo>
                    <a:lnTo>
                      <a:pt x="290" y="292"/>
                    </a:lnTo>
                    <a:lnTo>
                      <a:pt x="291" y="292"/>
                    </a:lnTo>
                    <a:lnTo>
                      <a:pt x="291" y="291"/>
                    </a:lnTo>
                    <a:lnTo>
                      <a:pt x="292" y="291"/>
                    </a:lnTo>
                    <a:lnTo>
                      <a:pt x="292" y="292"/>
                    </a:lnTo>
                    <a:lnTo>
                      <a:pt x="291" y="292"/>
                    </a:lnTo>
                    <a:lnTo>
                      <a:pt x="292" y="292"/>
                    </a:lnTo>
                    <a:lnTo>
                      <a:pt x="293" y="292"/>
                    </a:lnTo>
                    <a:lnTo>
                      <a:pt x="293" y="293"/>
                    </a:lnTo>
                    <a:lnTo>
                      <a:pt x="293" y="292"/>
                    </a:lnTo>
                    <a:lnTo>
                      <a:pt x="293" y="293"/>
                    </a:lnTo>
                    <a:lnTo>
                      <a:pt x="293" y="293"/>
                    </a:lnTo>
                    <a:lnTo>
                      <a:pt x="293" y="292"/>
                    </a:lnTo>
                    <a:lnTo>
                      <a:pt x="293" y="293"/>
                    </a:lnTo>
                    <a:lnTo>
                      <a:pt x="293" y="293"/>
                    </a:lnTo>
                    <a:lnTo>
                      <a:pt x="293" y="293"/>
                    </a:lnTo>
                    <a:lnTo>
                      <a:pt x="293" y="294"/>
                    </a:lnTo>
                    <a:lnTo>
                      <a:pt x="293" y="293"/>
                    </a:lnTo>
                    <a:lnTo>
                      <a:pt x="293" y="294"/>
                    </a:lnTo>
                    <a:lnTo>
                      <a:pt x="293" y="294"/>
                    </a:lnTo>
                    <a:lnTo>
                      <a:pt x="294" y="294"/>
                    </a:lnTo>
                    <a:lnTo>
                      <a:pt x="295" y="294"/>
                    </a:lnTo>
                    <a:lnTo>
                      <a:pt x="295" y="295"/>
                    </a:lnTo>
                    <a:lnTo>
                      <a:pt x="294" y="295"/>
                    </a:lnTo>
                    <a:lnTo>
                      <a:pt x="295" y="295"/>
                    </a:lnTo>
                    <a:lnTo>
                      <a:pt x="295" y="296"/>
                    </a:lnTo>
                    <a:lnTo>
                      <a:pt x="295" y="297"/>
                    </a:lnTo>
                    <a:lnTo>
                      <a:pt x="296" y="297"/>
                    </a:lnTo>
                    <a:lnTo>
                      <a:pt x="297" y="297"/>
                    </a:lnTo>
                    <a:lnTo>
                      <a:pt x="297" y="297"/>
                    </a:lnTo>
                    <a:lnTo>
                      <a:pt x="297" y="296"/>
                    </a:lnTo>
                    <a:lnTo>
                      <a:pt x="298" y="296"/>
                    </a:lnTo>
                    <a:lnTo>
                      <a:pt x="298" y="297"/>
                    </a:lnTo>
                    <a:lnTo>
                      <a:pt x="298" y="296"/>
                    </a:lnTo>
                    <a:lnTo>
                      <a:pt x="299" y="296"/>
                    </a:lnTo>
                    <a:lnTo>
                      <a:pt x="300" y="296"/>
                    </a:lnTo>
                    <a:lnTo>
                      <a:pt x="300" y="297"/>
                    </a:lnTo>
                    <a:lnTo>
                      <a:pt x="300" y="296"/>
                    </a:lnTo>
                    <a:lnTo>
                      <a:pt x="300" y="296"/>
                    </a:lnTo>
                    <a:lnTo>
                      <a:pt x="300" y="297"/>
                    </a:lnTo>
                    <a:lnTo>
                      <a:pt x="300" y="297"/>
                    </a:lnTo>
                    <a:lnTo>
                      <a:pt x="300" y="297"/>
                    </a:lnTo>
                    <a:lnTo>
                      <a:pt x="300" y="297"/>
                    </a:lnTo>
                    <a:lnTo>
                      <a:pt x="300" y="297"/>
                    </a:lnTo>
                    <a:lnTo>
                      <a:pt x="300" y="297"/>
                    </a:lnTo>
                    <a:lnTo>
                      <a:pt x="301" y="297"/>
                    </a:lnTo>
                    <a:lnTo>
                      <a:pt x="302" y="297"/>
                    </a:lnTo>
                    <a:lnTo>
                      <a:pt x="303" y="297"/>
                    </a:lnTo>
                    <a:lnTo>
                      <a:pt x="302" y="297"/>
                    </a:lnTo>
                    <a:lnTo>
                      <a:pt x="303" y="297"/>
                    </a:lnTo>
                    <a:lnTo>
                      <a:pt x="303" y="297"/>
                    </a:lnTo>
                    <a:lnTo>
                      <a:pt x="303" y="298"/>
                    </a:lnTo>
                    <a:lnTo>
                      <a:pt x="302" y="298"/>
                    </a:lnTo>
                    <a:lnTo>
                      <a:pt x="303" y="298"/>
                    </a:lnTo>
                    <a:lnTo>
                      <a:pt x="303" y="299"/>
                    </a:lnTo>
                    <a:lnTo>
                      <a:pt x="304" y="299"/>
                    </a:lnTo>
                    <a:lnTo>
                      <a:pt x="304" y="300"/>
                    </a:lnTo>
                    <a:lnTo>
                      <a:pt x="304" y="300"/>
                    </a:lnTo>
                    <a:lnTo>
                      <a:pt x="305" y="300"/>
                    </a:lnTo>
                    <a:lnTo>
                      <a:pt x="305" y="299"/>
                    </a:lnTo>
                    <a:lnTo>
                      <a:pt x="306" y="299"/>
                    </a:lnTo>
                    <a:lnTo>
                      <a:pt x="306" y="300"/>
                    </a:lnTo>
                    <a:lnTo>
                      <a:pt x="305" y="300"/>
                    </a:lnTo>
                    <a:lnTo>
                      <a:pt x="306" y="300"/>
                    </a:lnTo>
                    <a:lnTo>
                      <a:pt x="306" y="299"/>
                    </a:lnTo>
                    <a:lnTo>
                      <a:pt x="307" y="299"/>
                    </a:lnTo>
                    <a:lnTo>
                      <a:pt x="307" y="300"/>
                    </a:lnTo>
                    <a:lnTo>
                      <a:pt x="307" y="300"/>
                    </a:lnTo>
                    <a:lnTo>
                      <a:pt x="307" y="301"/>
                    </a:lnTo>
                    <a:lnTo>
                      <a:pt x="308" y="301"/>
                    </a:lnTo>
                    <a:lnTo>
                      <a:pt x="309" y="301"/>
                    </a:lnTo>
                    <a:lnTo>
                      <a:pt x="309" y="300"/>
                    </a:lnTo>
                    <a:lnTo>
                      <a:pt x="308" y="300"/>
                    </a:lnTo>
                    <a:lnTo>
                      <a:pt x="309" y="300"/>
                    </a:lnTo>
                    <a:lnTo>
                      <a:pt x="309" y="301"/>
                    </a:lnTo>
                    <a:lnTo>
                      <a:pt x="310" y="301"/>
                    </a:lnTo>
                    <a:lnTo>
                      <a:pt x="309" y="301"/>
                    </a:lnTo>
                    <a:lnTo>
                      <a:pt x="310" y="301"/>
                    </a:lnTo>
                    <a:lnTo>
                      <a:pt x="310" y="301"/>
                    </a:lnTo>
                    <a:lnTo>
                      <a:pt x="310" y="301"/>
                    </a:lnTo>
                    <a:lnTo>
                      <a:pt x="310" y="301"/>
                    </a:lnTo>
                    <a:lnTo>
                      <a:pt x="310" y="301"/>
                    </a:lnTo>
                    <a:lnTo>
                      <a:pt x="311" y="301"/>
                    </a:lnTo>
                    <a:lnTo>
                      <a:pt x="311" y="302"/>
                    </a:lnTo>
                    <a:lnTo>
                      <a:pt x="311" y="301"/>
                    </a:lnTo>
                    <a:lnTo>
                      <a:pt x="312" y="301"/>
                    </a:lnTo>
                    <a:lnTo>
                      <a:pt x="312" y="302"/>
                    </a:lnTo>
                    <a:lnTo>
                      <a:pt x="312" y="303"/>
                    </a:lnTo>
                    <a:lnTo>
                      <a:pt x="311" y="303"/>
                    </a:lnTo>
                    <a:lnTo>
                      <a:pt x="312" y="303"/>
                    </a:lnTo>
                    <a:lnTo>
                      <a:pt x="312" y="304"/>
                    </a:lnTo>
                    <a:lnTo>
                      <a:pt x="312" y="304"/>
                    </a:lnTo>
                    <a:lnTo>
                      <a:pt x="313" y="304"/>
                    </a:lnTo>
                    <a:lnTo>
                      <a:pt x="313" y="304"/>
                    </a:lnTo>
                    <a:lnTo>
                      <a:pt x="314" y="304"/>
                    </a:lnTo>
                    <a:lnTo>
                      <a:pt x="314" y="304"/>
                    </a:lnTo>
                    <a:lnTo>
                      <a:pt x="314" y="304"/>
                    </a:lnTo>
                    <a:lnTo>
                      <a:pt x="314" y="304"/>
                    </a:lnTo>
                    <a:lnTo>
                      <a:pt x="314" y="304"/>
                    </a:lnTo>
                    <a:lnTo>
                      <a:pt x="315" y="304"/>
                    </a:lnTo>
                    <a:lnTo>
                      <a:pt x="316" y="304"/>
                    </a:lnTo>
                    <a:lnTo>
                      <a:pt x="315" y="304"/>
                    </a:lnTo>
                    <a:lnTo>
                      <a:pt x="315" y="305"/>
                    </a:lnTo>
                    <a:lnTo>
                      <a:pt x="316" y="305"/>
                    </a:lnTo>
                    <a:lnTo>
                      <a:pt x="316" y="306"/>
                    </a:lnTo>
                    <a:lnTo>
                      <a:pt x="317" y="306"/>
                    </a:lnTo>
                    <a:lnTo>
                      <a:pt x="317" y="305"/>
                    </a:lnTo>
                    <a:lnTo>
                      <a:pt x="317" y="306"/>
                    </a:lnTo>
                    <a:lnTo>
                      <a:pt x="316" y="306"/>
                    </a:lnTo>
                    <a:lnTo>
                      <a:pt x="316" y="307"/>
                    </a:lnTo>
                    <a:lnTo>
                      <a:pt x="317" y="307"/>
                    </a:lnTo>
                    <a:lnTo>
                      <a:pt x="317" y="307"/>
                    </a:lnTo>
                    <a:lnTo>
                      <a:pt x="317" y="308"/>
                    </a:lnTo>
                    <a:lnTo>
                      <a:pt x="317" y="308"/>
                    </a:lnTo>
                    <a:lnTo>
                      <a:pt x="318" y="308"/>
                    </a:lnTo>
                    <a:lnTo>
                      <a:pt x="318" y="308"/>
                    </a:lnTo>
                    <a:lnTo>
                      <a:pt x="318" y="308"/>
                    </a:lnTo>
                    <a:lnTo>
                      <a:pt x="319" y="308"/>
                    </a:lnTo>
                    <a:lnTo>
                      <a:pt x="319" y="309"/>
                    </a:lnTo>
                    <a:lnTo>
                      <a:pt x="320" y="309"/>
                    </a:lnTo>
                    <a:lnTo>
                      <a:pt x="320" y="310"/>
                    </a:lnTo>
                    <a:lnTo>
                      <a:pt x="319" y="310"/>
                    </a:lnTo>
                    <a:lnTo>
                      <a:pt x="320" y="310"/>
                    </a:lnTo>
                    <a:lnTo>
                      <a:pt x="320" y="311"/>
                    </a:lnTo>
                    <a:lnTo>
                      <a:pt x="321" y="311"/>
                    </a:lnTo>
                    <a:lnTo>
                      <a:pt x="321" y="311"/>
                    </a:lnTo>
                    <a:lnTo>
                      <a:pt x="320" y="311"/>
                    </a:lnTo>
                    <a:lnTo>
                      <a:pt x="320" y="311"/>
                    </a:lnTo>
                    <a:lnTo>
                      <a:pt x="320" y="311"/>
                    </a:lnTo>
                    <a:lnTo>
                      <a:pt x="321" y="311"/>
                    </a:lnTo>
                    <a:lnTo>
                      <a:pt x="321" y="312"/>
                    </a:lnTo>
                    <a:lnTo>
                      <a:pt x="321" y="312"/>
                    </a:lnTo>
                    <a:lnTo>
                      <a:pt x="321" y="313"/>
                    </a:lnTo>
                    <a:lnTo>
                      <a:pt x="322" y="313"/>
                    </a:lnTo>
                    <a:lnTo>
                      <a:pt x="323" y="313"/>
                    </a:lnTo>
                    <a:lnTo>
                      <a:pt x="323" y="314"/>
                    </a:lnTo>
                    <a:lnTo>
                      <a:pt x="324" y="314"/>
                    </a:lnTo>
                    <a:lnTo>
                      <a:pt x="324" y="315"/>
                    </a:lnTo>
                    <a:lnTo>
                      <a:pt x="324" y="315"/>
                    </a:lnTo>
                    <a:lnTo>
                      <a:pt x="325" y="315"/>
                    </a:lnTo>
                    <a:lnTo>
                      <a:pt x="325" y="315"/>
                    </a:lnTo>
                    <a:lnTo>
                      <a:pt x="325" y="315"/>
                    </a:lnTo>
                    <a:lnTo>
                      <a:pt x="326" y="315"/>
                    </a:lnTo>
                    <a:lnTo>
                      <a:pt x="326" y="315"/>
                    </a:lnTo>
                    <a:lnTo>
                      <a:pt x="325" y="315"/>
                    </a:lnTo>
                    <a:lnTo>
                      <a:pt x="326" y="315"/>
                    </a:lnTo>
                    <a:lnTo>
                      <a:pt x="325" y="315"/>
                    </a:lnTo>
                    <a:lnTo>
                      <a:pt x="325" y="316"/>
                    </a:lnTo>
                    <a:lnTo>
                      <a:pt x="326" y="316"/>
                    </a:lnTo>
                    <a:lnTo>
                      <a:pt x="326" y="317"/>
                    </a:lnTo>
                    <a:lnTo>
                      <a:pt x="327" y="317"/>
                    </a:lnTo>
                    <a:lnTo>
                      <a:pt x="327" y="316"/>
                    </a:lnTo>
                    <a:lnTo>
                      <a:pt x="327" y="317"/>
                    </a:lnTo>
                    <a:lnTo>
                      <a:pt x="327" y="318"/>
                    </a:lnTo>
                    <a:lnTo>
                      <a:pt x="327" y="317"/>
                    </a:lnTo>
                    <a:lnTo>
                      <a:pt x="328" y="317"/>
                    </a:lnTo>
                    <a:lnTo>
                      <a:pt x="328" y="318"/>
                    </a:lnTo>
                    <a:lnTo>
                      <a:pt x="327" y="318"/>
                    </a:lnTo>
                    <a:lnTo>
                      <a:pt x="327" y="318"/>
                    </a:lnTo>
                    <a:lnTo>
                      <a:pt x="328" y="319"/>
                    </a:lnTo>
                    <a:lnTo>
                      <a:pt x="328" y="320"/>
                    </a:lnTo>
                    <a:lnTo>
                      <a:pt x="328" y="320"/>
                    </a:lnTo>
                    <a:lnTo>
                      <a:pt x="329" y="320"/>
                    </a:lnTo>
                    <a:lnTo>
                      <a:pt x="329" y="321"/>
                    </a:lnTo>
                    <a:lnTo>
                      <a:pt x="329" y="322"/>
                    </a:lnTo>
                    <a:lnTo>
                      <a:pt x="329" y="322"/>
                    </a:lnTo>
                    <a:lnTo>
                      <a:pt x="330" y="322"/>
                    </a:lnTo>
                    <a:lnTo>
                      <a:pt x="330" y="322"/>
                    </a:lnTo>
                    <a:lnTo>
                      <a:pt x="330" y="322"/>
                    </a:lnTo>
                    <a:lnTo>
                      <a:pt x="330" y="323"/>
                    </a:lnTo>
                    <a:lnTo>
                      <a:pt x="329" y="323"/>
                    </a:lnTo>
                    <a:lnTo>
                      <a:pt x="329" y="324"/>
                    </a:lnTo>
                    <a:lnTo>
                      <a:pt x="328" y="324"/>
                    </a:lnTo>
                    <a:lnTo>
                      <a:pt x="329" y="324"/>
                    </a:lnTo>
                    <a:lnTo>
                      <a:pt x="330" y="324"/>
                    </a:lnTo>
                    <a:lnTo>
                      <a:pt x="331" y="324"/>
                    </a:lnTo>
                    <a:lnTo>
                      <a:pt x="331" y="324"/>
                    </a:lnTo>
                    <a:lnTo>
                      <a:pt x="331" y="325"/>
                    </a:lnTo>
                    <a:lnTo>
                      <a:pt x="332" y="325"/>
                    </a:lnTo>
                    <a:lnTo>
                      <a:pt x="332" y="324"/>
                    </a:lnTo>
                    <a:lnTo>
                      <a:pt x="332" y="325"/>
                    </a:lnTo>
                    <a:lnTo>
                      <a:pt x="332" y="325"/>
                    </a:lnTo>
                    <a:lnTo>
                      <a:pt x="332" y="325"/>
                    </a:lnTo>
                    <a:lnTo>
                      <a:pt x="333" y="325"/>
                    </a:lnTo>
                    <a:lnTo>
                      <a:pt x="333" y="325"/>
                    </a:lnTo>
                    <a:lnTo>
                      <a:pt x="334" y="325"/>
                    </a:lnTo>
                    <a:lnTo>
                      <a:pt x="334" y="326"/>
                    </a:lnTo>
                    <a:lnTo>
                      <a:pt x="334" y="327"/>
                    </a:lnTo>
                    <a:lnTo>
                      <a:pt x="335" y="327"/>
                    </a:lnTo>
                    <a:lnTo>
                      <a:pt x="335" y="32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53" name="Freeform 1011">
                <a:extLst>
                  <a:ext uri="{FF2B5EF4-FFF2-40B4-BE49-F238E27FC236}">
                    <a16:creationId xmlns:a16="http://schemas.microsoft.com/office/drawing/2014/main" id="{C4387FC6-65A2-43FD-B890-9C02526CABF3}"/>
                  </a:ext>
                </a:extLst>
              </p:cNvPr>
              <p:cNvSpPr>
                <a:spLocks/>
              </p:cNvSpPr>
              <p:nvPr/>
            </p:nvSpPr>
            <p:spPr bwMode="auto">
              <a:xfrm>
                <a:off x="5887" y="2398"/>
                <a:ext cx="413" cy="131"/>
              </a:xfrm>
              <a:custGeom>
                <a:avLst/>
                <a:gdLst>
                  <a:gd name="T0" fmla="*/ 294 w 413"/>
                  <a:gd name="T1" fmla="*/ 4 h 131"/>
                  <a:gd name="T2" fmla="*/ 297 w 413"/>
                  <a:gd name="T3" fmla="*/ 5 h 131"/>
                  <a:gd name="T4" fmla="*/ 305 w 413"/>
                  <a:gd name="T5" fmla="*/ 6 h 131"/>
                  <a:gd name="T6" fmla="*/ 312 w 413"/>
                  <a:gd name="T7" fmla="*/ 5 h 131"/>
                  <a:gd name="T8" fmla="*/ 315 w 413"/>
                  <a:gd name="T9" fmla="*/ 9 h 131"/>
                  <a:gd name="T10" fmla="*/ 321 w 413"/>
                  <a:gd name="T11" fmla="*/ 12 h 131"/>
                  <a:gd name="T12" fmla="*/ 327 w 413"/>
                  <a:gd name="T13" fmla="*/ 18 h 131"/>
                  <a:gd name="T14" fmla="*/ 331 w 413"/>
                  <a:gd name="T15" fmla="*/ 21 h 131"/>
                  <a:gd name="T16" fmla="*/ 335 w 413"/>
                  <a:gd name="T17" fmla="*/ 23 h 131"/>
                  <a:gd name="T18" fmla="*/ 338 w 413"/>
                  <a:gd name="T19" fmla="*/ 25 h 131"/>
                  <a:gd name="T20" fmla="*/ 340 w 413"/>
                  <a:gd name="T21" fmla="*/ 32 h 131"/>
                  <a:gd name="T22" fmla="*/ 347 w 413"/>
                  <a:gd name="T23" fmla="*/ 35 h 131"/>
                  <a:gd name="T24" fmla="*/ 351 w 413"/>
                  <a:gd name="T25" fmla="*/ 35 h 131"/>
                  <a:gd name="T26" fmla="*/ 354 w 413"/>
                  <a:gd name="T27" fmla="*/ 39 h 131"/>
                  <a:gd name="T28" fmla="*/ 360 w 413"/>
                  <a:gd name="T29" fmla="*/ 42 h 131"/>
                  <a:gd name="T30" fmla="*/ 367 w 413"/>
                  <a:gd name="T31" fmla="*/ 50 h 131"/>
                  <a:gd name="T32" fmla="*/ 377 w 413"/>
                  <a:gd name="T33" fmla="*/ 50 h 131"/>
                  <a:gd name="T34" fmla="*/ 392 w 413"/>
                  <a:gd name="T35" fmla="*/ 48 h 131"/>
                  <a:gd name="T36" fmla="*/ 410 w 413"/>
                  <a:gd name="T37" fmla="*/ 89 h 131"/>
                  <a:gd name="T38" fmla="*/ 382 w 413"/>
                  <a:gd name="T39" fmla="*/ 122 h 131"/>
                  <a:gd name="T40" fmla="*/ 360 w 413"/>
                  <a:gd name="T41" fmla="*/ 119 h 131"/>
                  <a:gd name="T42" fmla="*/ 358 w 413"/>
                  <a:gd name="T43" fmla="*/ 100 h 131"/>
                  <a:gd name="T44" fmla="*/ 347 w 413"/>
                  <a:gd name="T45" fmla="*/ 88 h 131"/>
                  <a:gd name="T46" fmla="*/ 323 w 413"/>
                  <a:gd name="T47" fmla="*/ 75 h 131"/>
                  <a:gd name="T48" fmla="*/ 307 w 413"/>
                  <a:gd name="T49" fmla="*/ 74 h 131"/>
                  <a:gd name="T50" fmla="*/ 293 w 413"/>
                  <a:gd name="T51" fmla="*/ 77 h 131"/>
                  <a:gd name="T52" fmla="*/ 277 w 413"/>
                  <a:gd name="T53" fmla="*/ 83 h 131"/>
                  <a:gd name="T54" fmla="*/ 265 w 413"/>
                  <a:gd name="T55" fmla="*/ 88 h 131"/>
                  <a:gd name="T56" fmla="*/ 252 w 413"/>
                  <a:gd name="T57" fmla="*/ 91 h 131"/>
                  <a:gd name="T58" fmla="*/ 243 w 413"/>
                  <a:gd name="T59" fmla="*/ 91 h 131"/>
                  <a:gd name="T60" fmla="*/ 233 w 413"/>
                  <a:gd name="T61" fmla="*/ 95 h 131"/>
                  <a:gd name="T62" fmla="*/ 223 w 413"/>
                  <a:gd name="T63" fmla="*/ 99 h 131"/>
                  <a:gd name="T64" fmla="*/ 215 w 413"/>
                  <a:gd name="T65" fmla="*/ 101 h 131"/>
                  <a:gd name="T66" fmla="*/ 207 w 413"/>
                  <a:gd name="T67" fmla="*/ 105 h 131"/>
                  <a:gd name="T68" fmla="*/ 197 w 413"/>
                  <a:gd name="T69" fmla="*/ 105 h 131"/>
                  <a:gd name="T70" fmla="*/ 186 w 413"/>
                  <a:gd name="T71" fmla="*/ 104 h 131"/>
                  <a:gd name="T72" fmla="*/ 175 w 413"/>
                  <a:gd name="T73" fmla="*/ 106 h 131"/>
                  <a:gd name="T74" fmla="*/ 165 w 413"/>
                  <a:gd name="T75" fmla="*/ 106 h 131"/>
                  <a:gd name="T76" fmla="*/ 155 w 413"/>
                  <a:gd name="T77" fmla="*/ 110 h 131"/>
                  <a:gd name="T78" fmla="*/ 146 w 413"/>
                  <a:gd name="T79" fmla="*/ 115 h 131"/>
                  <a:gd name="T80" fmla="*/ 139 w 413"/>
                  <a:gd name="T81" fmla="*/ 118 h 131"/>
                  <a:gd name="T82" fmla="*/ 129 w 413"/>
                  <a:gd name="T83" fmla="*/ 115 h 131"/>
                  <a:gd name="T84" fmla="*/ 121 w 413"/>
                  <a:gd name="T85" fmla="*/ 111 h 131"/>
                  <a:gd name="T86" fmla="*/ 112 w 413"/>
                  <a:gd name="T87" fmla="*/ 105 h 131"/>
                  <a:gd name="T88" fmla="*/ 104 w 413"/>
                  <a:gd name="T89" fmla="*/ 100 h 131"/>
                  <a:gd name="T90" fmla="*/ 95 w 413"/>
                  <a:gd name="T91" fmla="*/ 95 h 131"/>
                  <a:gd name="T92" fmla="*/ 88 w 413"/>
                  <a:gd name="T93" fmla="*/ 88 h 131"/>
                  <a:gd name="T94" fmla="*/ 77 w 413"/>
                  <a:gd name="T95" fmla="*/ 90 h 131"/>
                  <a:gd name="T96" fmla="*/ 68 w 413"/>
                  <a:gd name="T97" fmla="*/ 84 h 131"/>
                  <a:gd name="T98" fmla="*/ 58 w 413"/>
                  <a:gd name="T99" fmla="*/ 83 h 131"/>
                  <a:gd name="T100" fmla="*/ 49 w 413"/>
                  <a:gd name="T101" fmla="*/ 86 h 131"/>
                  <a:gd name="T102" fmla="*/ 39 w 413"/>
                  <a:gd name="T103" fmla="*/ 87 h 131"/>
                  <a:gd name="T104" fmla="*/ 31 w 413"/>
                  <a:gd name="T105" fmla="*/ 82 h 131"/>
                  <a:gd name="T106" fmla="*/ 21 w 413"/>
                  <a:gd name="T107" fmla="*/ 81 h 131"/>
                  <a:gd name="T108" fmla="*/ 12 w 413"/>
                  <a:gd name="T109" fmla="*/ 74 h 131"/>
                  <a:gd name="T110" fmla="*/ 9 w 413"/>
                  <a:gd name="T111" fmla="*/ 65 h 131"/>
                  <a:gd name="T112" fmla="*/ 8 w 413"/>
                  <a:gd name="T113" fmla="*/ 55 h 131"/>
                  <a:gd name="T114" fmla="*/ 4 w 413"/>
                  <a:gd name="T115" fmla="*/ 46 h 131"/>
                  <a:gd name="T116" fmla="*/ 4 w 413"/>
                  <a:gd name="T117" fmla="*/ 36 h 131"/>
                  <a:gd name="T118" fmla="*/ 1 w 413"/>
                  <a:gd name="T119" fmla="*/ 2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3" h="131">
                    <a:moveTo>
                      <a:pt x="290" y="0"/>
                    </a:moveTo>
                    <a:lnTo>
                      <a:pt x="290" y="1"/>
                    </a:lnTo>
                    <a:lnTo>
                      <a:pt x="290" y="1"/>
                    </a:lnTo>
                    <a:lnTo>
                      <a:pt x="290" y="1"/>
                    </a:lnTo>
                    <a:lnTo>
                      <a:pt x="290" y="1"/>
                    </a:lnTo>
                    <a:lnTo>
                      <a:pt x="291" y="1"/>
                    </a:lnTo>
                    <a:lnTo>
                      <a:pt x="291" y="1"/>
                    </a:lnTo>
                    <a:lnTo>
                      <a:pt x="292" y="1"/>
                    </a:lnTo>
                    <a:lnTo>
                      <a:pt x="292" y="1"/>
                    </a:lnTo>
                    <a:lnTo>
                      <a:pt x="293" y="1"/>
                    </a:lnTo>
                    <a:lnTo>
                      <a:pt x="293" y="2"/>
                    </a:lnTo>
                    <a:lnTo>
                      <a:pt x="293" y="3"/>
                    </a:lnTo>
                    <a:lnTo>
                      <a:pt x="293" y="3"/>
                    </a:lnTo>
                    <a:lnTo>
                      <a:pt x="293" y="4"/>
                    </a:lnTo>
                    <a:lnTo>
                      <a:pt x="293" y="3"/>
                    </a:lnTo>
                    <a:lnTo>
                      <a:pt x="294" y="3"/>
                    </a:lnTo>
                    <a:lnTo>
                      <a:pt x="294" y="4"/>
                    </a:lnTo>
                    <a:lnTo>
                      <a:pt x="295" y="4"/>
                    </a:lnTo>
                    <a:lnTo>
                      <a:pt x="295" y="5"/>
                    </a:lnTo>
                    <a:lnTo>
                      <a:pt x="294" y="5"/>
                    </a:lnTo>
                    <a:lnTo>
                      <a:pt x="293" y="5"/>
                    </a:lnTo>
                    <a:lnTo>
                      <a:pt x="293" y="5"/>
                    </a:lnTo>
                    <a:lnTo>
                      <a:pt x="294" y="5"/>
                    </a:lnTo>
                    <a:lnTo>
                      <a:pt x="295" y="5"/>
                    </a:lnTo>
                    <a:lnTo>
                      <a:pt x="295" y="6"/>
                    </a:lnTo>
                    <a:lnTo>
                      <a:pt x="296" y="6"/>
                    </a:lnTo>
                    <a:lnTo>
                      <a:pt x="296" y="7"/>
                    </a:lnTo>
                    <a:lnTo>
                      <a:pt x="296" y="7"/>
                    </a:lnTo>
                    <a:lnTo>
                      <a:pt x="296" y="6"/>
                    </a:lnTo>
                    <a:lnTo>
                      <a:pt x="297" y="6"/>
                    </a:lnTo>
                    <a:lnTo>
                      <a:pt x="297" y="5"/>
                    </a:lnTo>
                    <a:lnTo>
                      <a:pt x="297" y="5"/>
                    </a:lnTo>
                    <a:lnTo>
                      <a:pt x="298" y="5"/>
                    </a:lnTo>
                    <a:lnTo>
                      <a:pt x="297" y="5"/>
                    </a:lnTo>
                    <a:lnTo>
                      <a:pt x="298" y="5"/>
                    </a:lnTo>
                    <a:lnTo>
                      <a:pt x="298" y="4"/>
                    </a:lnTo>
                    <a:lnTo>
                      <a:pt x="299" y="4"/>
                    </a:lnTo>
                    <a:lnTo>
                      <a:pt x="299" y="5"/>
                    </a:lnTo>
                    <a:lnTo>
                      <a:pt x="300" y="5"/>
                    </a:lnTo>
                    <a:lnTo>
                      <a:pt x="300" y="5"/>
                    </a:lnTo>
                    <a:lnTo>
                      <a:pt x="300" y="5"/>
                    </a:lnTo>
                    <a:lnTo>
                      <a:pt x="300" y="6"/>
                    </a:lnTo>
                    <a:lnTo>
                      <a:pt x="301" y="6"/>
                    </a:lnTo>
                    <a:lnTo>
                      <a:pt x="302" y="6"/>
                    </a:lnTo>
                    <a:lnTo>
                      <a:pt x="302" y="5"/>
                    </a:lnTo>
                    <a:lnTo>
                      <a:pt x="303" y="5"/>
                    </a:lnTo>
                    <a:lnTo>
                      <a:pt x="303" y="5"/>
                    </a:lnTo>
                    <a:lnTo>
                      <a:pt x="304" y="5"/>
                    </a:lnTo>
                    <a:lnTo>
                      <a:pt x="304" y="5"/>
                    </a:lnTo>
                    <a:lnTo>
                      <a:pt x="304" y="6"/>
                    </a:lnTo>
                    <a:lnTo>
                      <a:pt x="305" y="6"/>
                    </a:lnTo>
                    <a:lnTo>
                      <a:pt x="306" y="6"/>
                    </a:lnTo>
                    <a:lnTo>
                      <a:pt x="306" y="7"/>
                    </a:lnTo>
                    <a:lnTo>
                      <a:pt x="307" y="7"/>
                    </a:lnTo>
                    <a:lnTo>
                      <a:pt x="307" y="7"/>
                    </a:lnTo>
                    <a:lnTo>
                      <a:pt x="308" y="7"/>
                    </a:lnTo>
                    <a:lnTo>
                      <a:pt x="307" y="7"/>
                    </a:lnTo>
                    <a:lnTo>
                      <a:pt x="307" y="6"/>
                    </a:lnTo>
                    <a:lnTo>
                      <a:pt x="308" y="6"/>
                    </a:lnTo>
                    <a:lnTo>
                      <a:pt x="308" y="7"/>
                    </a:lnTo>
                    <a:lnTo>
                      <a:pt x="308" y="8"/>
                    </a:lnTo>
                    <a:lnTo>
                      <a:pt x="308" y="7"/>
                    </a:lnTo>
                    <a:lnTo>
                      <a:pt x="309" y="7"/>
                    </a:lnTo>
                    <a:lnTo>
                      <a:pt x="310" y="7"/>
                    </a:lnTo>
                    <a:lnTo>
                      <a:pt x="310" y="6"/>
                    </a:lnTo>
                    <a:lnTo>
                      <a:pt x="310" y="5"/>
                    </a:lnTo>
                    <a:lnTo>
                      <a:pt x="311" y="5"/>
                    </a:lnTo>
                    <a:lnTo>
                      <a:pt x="312" y="5"/>
                    </a:lnTo>
                    <a:lnTo>
                      <a:pt x="312" y="6"/>
                    </a:lnTo>
                    <a:lnTo>
                      <a:pt x="311" y="6"/>
                    </a:lnTo>
                    <a:lnTo>
                      <a:pt x="311" y="7"/>
                    </a:lnTo>
                    <a:lnTo>
                      <a:pt x="312" y="7"/>
                    </a:lnTo>
                    <a:lnTo>
                      <a:pt x="312" y="6"/>
                    </a:lnTo>
                    <a:lnTo>
                      <a:pt x="313" y="6"/>
                    </a:lnTo>
                    <a:lnTo>
                      <a:pt x="313" y="7"/>
                    </a:lnTo>
                    <a:lnTo>
                      <a:pt x="313" y="6"/>
                    </a:lnTo>
                    <a:lnTo>
                      <a:pt x="314" y="6"/>
                    </a:lnTo>
                    <a:lnTo>
                      <a:pt x="314" y="7"/>
                    </a:lnTo>
                    <a:lnTo>
                      <a:pt x="314" y="8"/>
                    </a:lnTo>
                    <a:lnTo>
                      <a:pt x="314" y="8"/>
                    </a:lnTo>
                    <a:lnTo>
                      <a:pt x="314" y="8"/>
                    </a:lnTo>
                    <a:lnTo>
                      <a:pt x="314" y="8"/>
                    </a:lnTo>
                    <a:lnTo>
                      <a:pt x="314" y="9"/>
                    </a:lnTo>
                    <a:lnTo>
                      <a:pt x="314" y="9"/>
                    </a:lnTo>
                    <a:lnTo>
                      <a:pt x="315" y="9"/>
                    </a:lnTo>
                    <a:lnTo>
                      <a:pt x="315" y="10"/>
                    </a:lnTo>
                    <a:lnTo>
                      <a:pt x="316" y="10"/>
                    </a:lnTo>
                    <a:lnTo>
                      <a:pt x="316" y="9"/>
                    </a:lnTo>
                    <a:lnTo>
                      <a:pt x="317" y="9"/>
                    </a:lnTo>
                    <a:lnTo>
                      <a:pt x="317" y="10"/>
                    </a:lnTo>
                    <a:lnTo>
                      <a:pt x="317" y="10"/>
                    </a:lnTo>
                    <a:lnTo>
                      <a:pt x="318" y="10"/>
                    </a:lnTo>
                    <a:lnTo>
                      <a:pt x="318" y="11"/>
                    </a:lnTo>
                    <a:lnTo>
                      <a:pt x="319" y="11"/>
                    </a:lnTo>
                    <a:lnTo>
                      <a:pt x="319" y="10"/>
                    </a:lnTo>
                    <a:lnTo>
                      <a:pt x="319" y="11"/>
                    </a:lnTo>
                    <a:lnTo>
                      <a:pt x="319" y="12"/>
                    </a:lnTo>
                    <a:lnTo>
                      <a:pt x="319" y="11"/>
                    </a:lnTo>
                    <a:lnTo>
                      <a:pt x="320" y="11"/>
                    </a:lnTo>
                    <a:lnTo>
                      <a:pt x="320" y="12"/>
                    </a:lnTo>
                    <a:lnTo>
                      <a:pt x="320" y="12"/>
                    </a:lnTo>
                    <a:lnTo>
                      <a:pt x="321" y="12"/>
                    </a:lnTo>
                    <a:lnTo>
                      <a:pt x="321" y="13"/>
                    </a:lnTo>
                    <a:lnTo>
                      <a:pt x="321" y="13"/>
                    </a:lnTo>
                    <a:lnTo>
                      <a:pt x="321" y="14"/>
                    </a:lnTo>
                    <a:lnTo>
                      <a:pt x="322" y="14"/>
                    </a:lnTo>
                    <a:lnTo>
                      <a:pt x="323" y="14"/>
                    </a:lnTo>
                    <a:lnTo>
                      <a:pt x="323" y="15"/>
                    </a:lnTo>
                    <a:lnTo>
                      <a:pt x="323" y="14"/>
                    </a:lnTo>
                    <a:lnTo>
                      <a:pt x="324" y="14"/>
                    </a:lnTo>
                    <a:lnTo>
                      <a:pt x="324" y="15"/>
                    </a:lnTo>
                    <a:lnTo>
                      <a:pt x="324" y="15"/>
                    </a:lnTo>
                    <a:lnTo>
                      <a:pt x="324" y="15"/>
                    </a:lnTo>
                    <a:lnTo>
                      <a:pt x="325" y="15"/>
                    </a:lnTo>
                    <a:lnTo>
                      <a:pt x="326" y="15"/>
                    </a:lnTo>
                    <a:lnTo>
                      <a:pt x="326" y="16"/>
                    </a:lnTo>
                    <a:lnTo>
                      <a:pt x="326" y="17"/>
                    </a:lnTo>
                    <a:lnTo>
                      <a:pt x="326" y="18"/>
                    </a:lnTo>
                    <a:lnTo>
                      <a:pt x="327" y="18"/>
                    </a:lnTo>
                    <a:lnTo>
                      <a:pt x="327" y="19"/>
                    </a:lnTo>
                    <a:lnTo>
                      <a:pt x="327" y="19"/>
                    </a:lnTo>
                    <a:lnTo>
                      <a:pt x="327" y="19"/>
                    </a:lnTo>
                    <a:lnTo>
                      <a:pt x="327" y="19"/>
                    </a:lnTo>
                    <a:lnTo>
                      <a:pt x="328" y="19"/>
                    </a:lnTo>
                    <a:lnTo>
                      <a:pt x="328" y="19"/>
                    </a:lnTo>
                    <a:lnTo>
                      <a:pt x="327" y="19"/>
                    </a:lnTo>
                    <a:lnTo>
                      <a:pt x="328" y="19"/>
                    </a:lnTo>
                    <a:lnTo>
                      <a:pt x="328" y="20"/>
                    </a:lnTo>
                    <a:lnTo>
                      <a:pt x="329" y="20"/>
                    </a:lnTo>
                    <a:lnTo>
                      <a:pt x="329" y="21"/>
                    </a:lnTo>
                    <a:lnTo>
                      <a:pt x="330" y="21"/>
                    </a:lnTo>
                    <a:lnTo>
                      <a:pt x="330" y="22"/>
                    </a:lnTo>
                    <a:lnTo>
                      <a:pt x="330" y="21"/>
                    </a:lnTo>
                    <a:lnTo>
                      <a:pt x="331" y="21"/>
                    </a:lnTo>
                    <a:lnTo>
                      <a:pt x="331" y="22"/>
                    </a:lnTo>
                    <a:lnTo>
                      <a:pt x="331" y="21"/>
                    </a:lnTo>
                    <a:lnTo>
                      <a:pt x="331" y="21"/>
                    </a:lnTo>
                    <a:lnTo>
                      <a:pt x="331" y="22"/>
                    </a:lnTo>
                    <a:lnTo>
                      <a:pt x="332" y="22"/>
                    </a:lnTo>
                    <a:lnTo>
                      <a:pt x="332" y="22"/>
                    </a:lnTo>
                    <a:lnTo>
                      <a:pt x="332" y="22"/>
                    </a:lnTo>
                    <a:lnTo>
                      <a:pt x="333" y="22"/>
                    </a:lnTo>
                    <a:lnTo>
                      <a:pt x="334" y="22"/>
                    </a:lnTo>
                    <a:lnTo>
                      <a:pt x="333" y="22"/>
                    </a:lnTo>
                    <a:lnTo>
                      <a:pt x="334" y="22"/>
                    </a:lnTo>
                    <a:lnTo>
                      <a:pt x="334" y="22"/>
                    </a:lnTo>
                    <a:lnTo>
                      <a:pt x="334" y="22"/>
                    </a:lnTo>
                    <a:lnTo>
                      <a:pt x="334" y="22"/>
                    </a:lnTo>
                    <a:lnTo>
                      <a:pt x="334" y="22"/>
                    </a:lnTo>
                    <a:lnTo>
                      <a:pt x="335" y="22"/>
                    </a:lnTo>
                    <a:lnTo>
                      <a:pt x="334" y="22"/>
                    </a:lnTo>
                    <a:lnTo>
                      <a:pt x="334" y="23"/>
                    </a:lnTo>
                    <a:lnTo>
                      <a:pt x="335" y="23"/>
                    </a:lnTo>
                    <a:lnTo>
                      <a:pt x="334" y="23"/>
                    </a:lnTo>
                    <a:lnTo>
                      <a:pt x="335" y="24"/>
                    </a:lnTo>
                    <a:lnTo>
                      <a:pt x="334" y="24"/>
                    </a:lnTo>
                    <a:lnTo>
                      <a:pt x="334" y="25"/>
                    </a:lnTo>
                    <a:lnTo>
                      <a:pt x="335" y="25"/>
                    </a:lnTo>
                    <a:lnTo>
                      <a:pt x="336" y="25"/>
                    </a:lnTo>
                    <a:lnTo>
                      <a:pt x="336" y="26"/>
                    </a:lnTo>
                    <a:lnTo>
                      <a:pt x="336" y="25"/>
                    </a:lnTo>
                    <a:lnTo>
                      <a:pt x="337" y="25"/>
                    </a:lnTo>
                    <a:lnTo>
                      <a:pt x="336" y="25"/>
                    </a:lnTo>
                    <a:lnTo>
                      <a:pt x="337" y="25"/>
                    </a:lnTo>
                    <a:lnTo>
                      <a:pt x="338" y="25"/>
                    </a:lnTo>
                    <a:lnTo>
                      <a:pt x="338" y="24"/>
                    </a:lnTo>
                    <a:lnTo>
                      <a:pt x="338" y="24"/>
                    </a:lnTo>
                    <a:lnTo>
                      <a:pt x="339" y="24"/>
                    </a:lnTo>
                    <a:lnTo>
                      <a:pt x="339" y="25"/>
                    </a:lnTo>
                    <a:lnTo>
                      <a:pt x="338" y="25"/>
                    </a:lnTo>
                    <a:lnTo>
                      <a:pt x="338" y="26"/>
                    </a:lnTo>
                    <a:lnTo>
                      <a:pt x="339" y="26"/>
                    </a:lnTo>
                    <a:lnTo>
                      <a:pt x="339" y="26"/>
                    </a:lnTo>
                    <a:lnTo>
                      <a:pt x="339" y="27"/>
                    </a:lnTo>
                    <a:lnTo>
                      <a:pt x="340" y="27"/>
                    </a:lnTo>
                    <a:lnTo>
                      <a:pt x="340" y="28"/>
                    </a:lnTo>
                    <a:lnTo>
                      <a:pt x="339" y="28"/>
                    </a:lnTo>
                    <a:lnTo>
                      <a:pt x="338" y="28"/>
                    </a:lnTo>
                    <a:lnTo>
                      <a:pt x="338" y="28"/>
                    </a:lnTo>
                    <a:lnTo>
                      <a:pt x="338" y="29"/>
                    </a:lnTo>
                    <a:lnTo>
                      <a:pt x="338" y="29"/>
                    </a:lnTo>
                    <a:lnTo>
                      <a:pt x="338" y="29"/>
                    </a:lnTo>
                    <a:lnTo>
                      <a:pt x="338" y="30"/>
                    </a:lnTo>
                    <a:lnTo>
                      <a:pt x="338" y="31"/>
                    </a:lnTo>
                    <a:lnTo>
                      <a:pt x="338" y="32"/>
                    </a:lnTo>
                    <a:lnTo>
                      <a:pt x="339" y="32"/>
                    </a:lnTo>
                    <a:lnTo>
                      <a:pt x="340" y="32"/>
                    </a:lnTo>
                    <a:lnTo>
                      <a:pt x="341" y="32"/>
                    </a:lnTo>
                    <a:lnTo>
                      <a:pt x="341" y="32"/>
                    </a:lnTo>
                    <a:lnTo>
                      <a:pt x="341" y="32"/>
                    </a:lnTo>
                    <a:lnTo>
                      <a:pt x="341" y="32"/>
                    </a:lnTo>
                    <a:lnTo>
                      <a:pt x="341" y="33"/>
                    </a:lnTo>
                    <a:lnTo>
                      <a:pt x="341" y="33"/>
                    </a:lnTo>
                    <a:lnTo>
                      <a:pt x="342" y="33"/>
                    </a:lnTo>
                    <a:lnTo>
                      <a:pt x="343" y="33"/>
                    </a:lnTo>
                    <a:lnTo>
                      <a:pt x="343" y="34"/>
                    </a:lnTo>
                    <a:lnTo>
                      <a:pt x="344" y="34"/>
                    </a:lnTo>
                    <a:lnTo>
                      <a:pt x="344" y="35"/>
                    </a:lnTo>
                    <a:lnTo>
                      <a:pt x="344" y="36"/>
                    </a:lnTo>
                    <a:lnTo>
                      <a:pt x="345" y="36"/>
                    </a:lnTo>
                    <a:lnTo>
                      <a:pt x="345" y="35"/>
                    </a:lnTo>
                    <a:lnTo>
                      <a:pt x="345" y="35"/>
                    </a:lnTo>
                    <a:lnTo>
                      <a:pt x="346" y="35"/>
                    </a:lnTo>
                    <a:lnTo>
                      <a:pt x="347" y="35"/>
                    </a:lnTo>
                    <a:lnTo>
                      <a:pt x="348" y="35"/>
                    </a:lnTo>
                    <a:lnTo>
                      <a:pt x="348" y="35"/>
                    </a:lnTo>
                    <a:lnTo>
                      <a:pt x="348" y="34"/>
                    </a:lnTo>
                    <a:lnTo>
                      <a:pt x="349" y="34"/>
                    </a:lnTo>
                    <a:lnTo>
                      <a:pt x="349" y="33"/>
                    </a:lnTo>
                    <a:lnTo>
                      <a:pt x="350" y="33"/>
                    </a:lnTo>
                    <a:lnTo>
                      <a:pt x="350" y="32"/>
                    </a:lnTo>
                    <a:lnTo>
                      <a:pt x="349" y="32"/>
                    </a:lnTo>
                    <a:lnTo>
                      <a:pt x="350" y="32"/>
                    </a:lnTo>
                    <a:lnTo>
                      <a:pt x="350" y="33"/>
                    </a:lnTo>
                    <a:lnTo>
                      <a:pt x="351" y="33"/>
                    </a:lnTo>
                    <a:lnTo>
                      <a:pt x="351" y="32"/>
                    </a:lnTo>
                    <a:lnTo>
                      <a:pt x="351" y="32"/>
                    </a:lnTo>
                    <a:lnTo>
                      <a:pt x="351" y="33"/>
                    </a:lnTo>
                    <a:lnTo>
                      <a:pt x="351" y="34"/>
                    </a:lnTo>
                    <a:lnTo>
                      <a:pt x="351" y="35"/>
                    </a:lnTo>
                    <a:lnTo>
                      <a:pt x="351" y="35"/>
                    </a:lnTo>
                    <a:lnTo>
                      <a:pt x="351" y="36"/>
                    </a:lnTo>
                    <a:lnTo>
                      <a:pt x="351" y="36"/>
                    </a:lnTo>
                    <a:lnTo>
                      <a:pt x="351" y="35"/>
                    </a:lnTo>
                    <a:lnTo>
                      <a:pt x="352" y="35"/>
                    </a:lnTo>
                    <a:lnTo>
                      <a:pt x="352" y="34"/>
                    </a:lnTo>
                    <a:lnTo>
                      <a:pt x="353" y="34"/>
                    </a:lnTo>
                    <a:lnTo>
                      <a:pt x="353" y="35"/>
                    </a:lnTo>
                    <a:lnTo>
                      <a:pt x="353" y="36"/>
                    </a:lnTo>
                    <a:lnTo>
                      <a:pt x="352" y="36"/>
                    </a:lnTo>
                    <a:lnTo>
                      <a:pt x="352" y="36"/>
                    </a:lnTo>
                    <a:lnTo>
                      <a:pt x="353" y="36"/>
                    </a:lnTo>
                    <a:lnTo>
                      <a:pt x="352" y="37"/>
                    </a:lnTo>
                    <a:lnTo>
                      <a:pt x="353" y="37"/>
                    </a:lnTo>
                    <a:lnTo>
                      <a:pt x="353" y="38"/>
                    </a:lnTo>
                    <a:lnTo>
                      <a:pt x="353" y="39"/>
                    </a:lnTo>
                    <a:lnTo>
                      <a:pt x="353" y="39"/>
                    </a:lnTo>
                    <a:lnTo>
                      <a:pt x="354" y="39"/>
                    </a:lnTo>
                    <a:lnTo>
                      <a:pt x="354" y="40"/>
                    </a:lnTo>
                    <a:lnTo>
                      <a:pt x="353" y="40"/>
                    </a:lnTo>
                    <a:lnTo>
                      <a:pt x="354" y="40"/>
                    </a:lnTo>
                    <a:lnTo>
                      <a:pt x="354" y="41"/>
                    </a:lnTo>
                    <a:lnTo>
                      <a:pt x="354" y="40"/>
                    </a:lnTo>
                    <a:lnTo>
                      <a:pt x="354" y="39"/>
                    </a:lnTo>
                    <a:lnTo>
                      <a:pt x="355" y="39"/>
                    </a:lnTo>
                    <a:lnTo>
                      <a:pt x="355" y="39"/>
                    </a:lnTo>
                    <a:lnTo>
                      <a:pt x="356" y="39"/>
                    </a:lnTo>
                    <a:lnTo>
                      <a:pt x="357" y="39"/>
                    </a:lnTo>
                    <a:lnTo>
                      <a:pt x="358" y="39"/>
                    </a:lnTo>
                    <a:lnTo>
                      <a:pt x="358" y="40"/>
                    </a:lnTo>
                    <a:lnTo>
                      <a:pt x="358" y="41"/>
                    </a:lnTo>
                    <a:lnTo>
                      <a:pt x="358" y="41"/>
                    </a:lnTo>
                    <a:lnTo>
                      <a:pt x="358" y="42"/>
                    </a:lnTo>
                    <a:lnTo>
                      <a:pt x="359" y="42"/>
                    </a:lnTo>
                    <a:lnTo>
                      <a:pt x="360" y="42"/>
                    </a:lnTo>
                    <a:lnTo>
                      <a:pt x="361" y="42"/>
                    </a:lnTo>
                    <a:lnTo>
                      <a:pt x="361" y="43"/>
                    </a:lnTo>
                    <a:lnTo>
                      <a:pt x="362" y="43"/>
                    </a:lnTo>
                    <a:lnTo>
                      <a:pt x="362" y="44"/>
                    </a:lnTo>
                    <a:lnTo>
                      <a:pt x="362" y="44"/>
                    </a:lnTo>
                    <a:lnTo>
                      <a:pt x="362" y="45"/>
                    </a:lnTo>
                    <a:lnTo>
                      <a:pt x="362" y="46"/>
                    </a:lnTo>
                    <a:lnTo>
                      <a:pt x="362" y="46"/>
                    </a:lnTo>
                    <a:lnTo>
                      <a:pt x="363" y="46"/>
                    </a:lnTo>
                    <a:lnTo>
                      <a:pt x="363" y="47"/>
                    </a:lnTo>
                    <a:lnTo>
                      <a:pt x="364" y="47"/>
                    </a:lnTo>
                    <a:lnTo>
                      <a:pt x="365" y="47"/>
                    </a:lnTo>
                    <a:lnTo>
                      <a:pt x="365" y="47"/>
                    </a:lnTo>
                    <a:lnTo>
                      <a:pt x="366" y="47"/>
                    </a:lnTo>
                    <a:lnTo>
                      <a:pt x="367" y="48"/>
                    </a:lnTo>
                    <a:lnTo>
                      <a:pt x="367" y="49"/>
                    </a:lnTo>
                    <a:lnTo>
                      <a:pt x="367" y="50"/>
                    </a:lnTo>
                    <a:lnTo>
                      <a:pt x="366" y="50"/>
                    </a:lnTo>
                    <a:lnTo>
                      <a:pt x="366" y="50"/>
                    </a:lnTo>
                    <a:lnTo>
                      <a:pt x="365" y="50"/>
                    </a:lnTo>
                    <a:lnTo>
                      <a:pt x="365" y="51"/>
                    </a:lnTo>
                    <a:lnTo>
                      <a:pt x="366" y="51"/>
                    </a:lnTo>
                    <a:lnTo>
                      <a:pt x="367" y="51"/>
                    </a:lnTo>
                    <a:lnTo>
                      <a:pt x="368" y="51"/>
                    </a:lnTo>
                    <a:lnTo>
                      <a:pt x="369" y="51"/>
                    </a:lnTo>
                    <a:lnTo>
                      <a:pt x="370" y="51"/>
                    </a:lnTo>
                    <a:lnTo>
                      <a:pt x="371" y="50"/>
                    </a:lnTo>
                    <a:lnTo>
                      <a:pt x="372" y="50"/>
                    </a:lnTo>
                    <a:lnTo>
                      <a:pt x="372" y="50"/>
                    </a:lnTo>
                    <a:lnTo>
                      <a:pt x="374" y="49"/>
                    </a:lnTo>
                    <a:lnTo>
                      <a:pt x="375" y="50"/>
                    </a:lnTo>
                    <a:lnTo>
                      <a:pt x="376" y="50"/>
                    </a:lnTo>
                    <a:lnTo>
                      <a:pt x="376" y="50"/>
                    </a:lnTo>
                    <a:lnTo>
                      <a:pt x="377" y="50"/>
                    </a:lnTo>
                    <a:lnTo>
                      <a:pt x="378" y="50"/>
                    </a:lnTo>
                    <a:lnTo>
                      <a:pt x="378" y="49"/>
                    </a:lnTo>
                    <a:lnTo>
                      <a:pt x="379" y="49"/>
                    </a:lnTo>
                    <a:lnTo>
                      <a:pt x="379" y="48"/>
                    </a:lnTo>
                    <a:lnTo>
                      <a:pt x="380" y="48"/>
                    </a:lnTo>
                    <a:lnTo>
                      <a:pt x="381" y="48"/>
                    </a:lnTo>
                    <a:lnTo>
                      <a:pt x="382" y="48"/>
                    </a:lnTo>
                    <a:lnTo>
                      <a:pt x="383" y="48"/>
                    </a:lnTo>
                    <a:lnTo>
                      <a:pt x="382" y="47"/>
                    </a:lnTo>
                    <a:lnTo>
                      <a:pt x="383" y="47"/>
                    </a:lnTo>
                    <a:lnTo>
                      <a:pt x="384" y="47"/>
                    </a:lnTo>
                    <a:lnTo>
                      <a:pt x="385" y="47"/>
                    </a:lnTo>
                    <a:lnTo>
                      <a:pt x="387" y="46"/>
                    </a:lnTo>
                    <a:lnTo>
                      <a:pt x="389" y="46"/>
                    </a:lnTo>
                    <a:lnTo>
                      <a:pt x="389" y="46"/>
                    </a:lnTo>
                    <a:lnTo>
                      <a:pt x="390" y="46"/>
                    </a:lnTo>
                    <a:lnTo>
                      <a:pt x="392" y="48"/>
                    </a:lnTo>
                    <a:lnTo>
                      <a:pt x="395" y="50"/>
                    </a:lnTo>
                    <a:lnTo>
                      <a:pt x="396" y="51"/>
                    </a:lnTo>
                    <a:lnTo>
                      <a:pt x="398" y="52"/>
                    </a:lnTo>
                    <a:lnTo>
                      <a:pt x="403" y="56"/>
                    </a:lnTo>
                    <a:lnTo>
                      <a:pt x="404" y="58"/>
                    </a:lnTo>
                    <a:lnTo>
                      <a:pt x="405" y="60"/>
                    </a:lnTo>
                    <a:lnTo>
                      <a:pt x="406" y="64"/>
                    </a:lnTo>
                    <a:lnTo>
                      <a:pt x="407" y="67"/>
                    </a:lnTo>
                    <a:lnTo>
                      <a:pt x="407" y="69"/>
                    </a:lnTo>
                    <a:lnTo>
                      <a:pt x="410" y="72"/>
                    </a:lnTo>
                    <a:lnTo>
                      <a:pt x="411" y="74"/>
                    </a:lnTo>
                    <a:lnTo>
                      <a:pt x="413" y="77"/>
                    </a:lnTo>
                    <a:lnTo>
                      <a:pt x="413" y="80"/>
                    </a:lnTo>
                    <a:lnTo>
                      <a:pt x="413" y="82"/>
                    </a:lnTo>
                    <a:lnTo>
                      <a:pt x="412" y="85"/>
                    </a:lnTo>
                    <a:lnTo>
                      <a:pt x="412" y="87"/>
                    </a:lnTo>
                    <a:lnTo>
                      <a:pt x="410" y="89"/>
                    </a:lnTo>
                    <a:lnTo>
                      <a:pt x="410" y="91"/>
                    </a:lnTo>
                    <a:lnTo>
                      <a:pt x="407" y="97"/>
                    </a:lnTo>
                    <a:lnTo>
                      <a:pt x="405" y="99"/>
                    </a:lnTo>
                    <a:lnTo>
                      <a:pt x="403" y="102"/>
                    </a:lnTo>
                    <a:lnTo>
                      <a:pt x="403" y="105"/>
                    </a:lnTo>
                    <a:lnTo>
                      <a:pt x="401" y="108"/>
                    </a:lnTo>
                    <a:lnTo>
                      <a:pt x="399" y="110"/>
                    </a:lnTo>
                    <a:lnTo>
                      <a:pt x="396" y="111"/>
                    </a:lnTo>
                    <a:lnTo>
                      <a:pt x="393" y="114"/>
                    </a:lnTo>
                    <a:lnTo>
                      <a:pt x="391" y="117"/>
                    </a:lnTo>
                    <a:lnTo>
                      <a:pt x="390" y="118"/>
                    </a:lnTo>
                    <a:lnTo>
                      <a:pt x="390" y="119"/>
                    </a:lnTo>
                    <a:lnTo>
                      <a:pt x="389" y="120"/>
                    </a:lnTo>
                    <a:lnTo>
                      <a:pt x="389" y="121"/>
                    </a:lnTo>
                    <a:lnTo>
                      <a:pt x="386" y="122"/>
                    </a:lnTo>
                    <a:lnTo>
                      <a:pt x="383" y="122"/>
                    </a:lnTo>
                    <a:lnTo>
                      <a:pt x="382" y="122"/>
                    </a:lnTo>
                    <a:lnTo>
                      <a:pt x="380" y="123"/>
                    </a:lnTo>
                    <a:lnTo>
                      <a:pt x="378" y="123"/>
                    </a:lnTo>
                    <a:lnTo>
                      <a:pt x="376" y="124"/>
                    </a:lnTo>
                    <a:lnTo>
                      <a:pt x="375" y="125"/>
                    </a:lnTo>
                    <a:lnTo>
                      <a:pt x="374" y="125"/>
                    </a:lnTo>
                    <a:lnTo>
                      <a:pt x="371" y="126"/>
                    </a:lnTo>
                    <a:lnTo>
                      <a:pt x="365" y="131"/>
                    </a:lnTo>
                    <a:lnTo>
                      <a:pt x="364" y="131"/>
                    </a:lnTo>
                    <a:lnTo>
                      <a:pt x="364" y="130"/>
                    </a:lnTo>
                    <a:lnTo>
                      <a:pt x="363" y="130"/>
                    </a:lnTo>
                    <a:lnTo>
                      <a:pt x="362" y="129"/>
                    </a:lnTo>
                    <a:lnTo>
                      <a:pt x="362" y="126"/>
                    </a:lnTo>
                    <a:lnTo>
                      <a:pt x="362" y="124"/>
                    </a:lnTo>
                    <a:lnTo>
                      <a:pt x="362" y="123"/>
                    </a:lnTo>
                    <a:lnTo>
                      <a:pt x="362" y="122"/>
                    </a:lnTo>
                    <a:lnTo>
                      <a:pt x="360" y="120"/>
                    </a:lnTo>
                    <a:lnTo>
                      <a:pt x="360" y="119"/>
                    </a:lnTo>
                    <a:lnTo>
                      <a:pt x="360" y="118"/>
                    </a:lnTo>
                    <a:lnTo>
                      <a:pt x="362" y="117"/>
                    </a:lnTo>
                    <a:lnTo>
                      <a:pt x="362" y="116"/>
                    </a:lnTo>
                    <a:lnTo>
                      <a:pt x="361" y="115"/>
                    </a:lnTo>
                    <a:lnTo>
                      <a:pt x="360" y="115"/>
                    </a:lnTo>
                    <a:lnTo>
                      <a:pt x="359" y="115"/>
                    </a:lnTo>
                    <a:lnTo>
                      <a:pt x="358" y="114"/>
                    </a:lnTo>
                    <a:lnTo>
                      <a:pt x="358" y="113"/>
                    </a:lnTo>
                    <a:lnTo>
                      <a:pt x="359" y="110"/>
                    </a:lnTo>
                    <a:lnTo>
                      <a:pt x="360" y="109"/>
                    </a:lnTo>
                    <a:lnTo>
                      <a:pt x="361" y="109"/>
                    </a:lnTo>
                    <a:lnTo>
                      <a:pt x="361" y="105"/>
                    </a:lnTo>
                    <a:lnTo>
                      <a:pt x="361" y="104"/>
                    </a:lnTo>
                    <a:lnTo>
                      <a:pt x="360" y="103"/>
                    </a:lnTo>
                    <a:lnTo>
                      <a:pt x="359" y="102"/>
                    </a:lnTo>
                    <a:lnTo>
                      <a:pt x="358" y="101"/>
                    </a:lnTo>
                    <a:lnTo>
                      <a:pt x="358" y="100"/>
                    </a:lnTo>
                    <a:lnTo>
                      <a:pt x="358" y="99"/>
                    </a:lnTo>
                    <a:lnTo>
                      <a:pt x="357" y="99"/>
                    </a:lnTo>
                    <a:lnTo>
                      <a:pt x="355" y="98"/>
                    </a:lnTo>
                    <a:lnTo>
                      <a:pt x="355" y="98"/>
                    </a:lnTo>
                    <a:lnTo>
                      <a:pt x="354" y="97"/>
                    </a:lnTo>
                    <a:lnTo>
                      <a:pt x="353" y="97"/>
                    </a:lnTo>
                    <a:lnTo>
                      <a:pt x="352" y="96"/>
                    </a:lnTo>
                    <a:lnTo>
                      <a:pt x="352" y="95"/>
                    </a:lnTo>
                    <a:lnTo>
                      <a:pt x="352" y="95"/>
                    </a:lnTo>
                    <a:lnTo>
                      <a:pt x="351" y="93"/>
                    </a:lnTo>
                    <a:lnTo>
                      <a:pt x="351" y="91"/>
                    </a:lnTo>
                    <a:lnTo>
                      <a:pt x="351" y="91"/>
                    </a:lnTo>
                    <a:lnTo>
                      <a:pt x="351" y="90"/>
                    </a:lnTo>
                    <a:lnTo>
                      <a:pt x="351" y="88"/>
                    </a:lnTo>
                    <a:lnTo>
                      <a:pt x="350" y="88"/>
                    </a:lnTo>
                    <a:lnTo>
                      <a:pt x="348" y="88"/>
                    </a:lnTo>
                    <a:lnTo>
                      <a:pt x="347" y="88"/>
                    </a:lnTo>
                    <a:lnTo>
                      <a:pt x="347" y="87"/>
                    </a:lnTo>
                    <a:lnTo>
                      <a:pt x="346" y="85"/>
                    </a:lnTo>
                    <a:lnTo>
                      <a:pt x="344" y="83"/>
                    </a:lnTo>
                    <a:lnTo>
                      <a:pt x="342" y="81"/>
                    </a:lnTo>
                    <a:lnTo>
                      <a:pt x="341" y="81"/>
                    </a:lnTo>
                    <a:lnTo>
                      <a:pt x="340" y="81"/>
                    </a:lnTo>
                    <a:lnTo>
                      <a:pt x="339" y="81"/>
                    </a:lnTo>
                    <a:lnTo>
                      <a:pt x="337" y="81"/>
                    </a:lnTo>
                    <a:lnTo>
                      <a:pt x="335" y="80"/>
                    </a:lnTo>
                    <a:lnTo>
                      <a:pt x="334" y="79"/>
                    </a:lnTo>
                    <a:lnTo>
                      <a:pt x="334" y="79"/>
                    </a:lnTo>
                    <a:lnTo>
                      <a:pt x="331" y="77"/>
                    </a:lnTo>
                    <a:lnTo>
                      <a:pt x="330" y="77"/>
                    </a:lnTo>
                    <a:lnTo>
                      <a:pt x="328" y="77"/>
                    </a:lnTo>
                    <a:lnTo>
                      <a:pt x="327" y="76"/>
                    </a:lnTo>
                    <a:lnTo>
                      <a:pt x="324" y="75"/>
                    </a:lnTo>
                    <a:lnTo>
                      <a:pt x="323" y="75"/>
                    </a:lnTo>
                    <a:lnTo>
                      <a:pt x="322" y="75"/>
                    </a:lnTo>
                    <a:lnTo>
                      <a:pt x="321" y="75"/>
                    </a:lnTo>
                    <a:lnTo>
                      <a:pt x="320" y="75"/>
                    </a:lnTo>
                    <a:lnTo>
                      <a:pt x="319" y="75"/>
                    </a:lnTo>
                    <a:lnTo>
                      <a:pt x="318" y="75"/>
                    </a:lnTo>
                    <a:lnTo>
                      <a:pt x="317" y="75"/>
                    </a:lnTo>
                    <a:lnTo>
                      <a:pt x="317" y="75"/>
                    </a:lnTo>
                    <a:lnTo>
                      <a:pt x="315" y="76"/>
                    </a:lnTo>
                    <a:lnTo>
                      <a:pt x="314" y="76"/>
                    </a:lnTo>
                    <a:lnTo>
                      <a:pt x="314" y="76"/>
                    </a:lnTo>
                    <a:lnTo>
                      <a:pt x="312" y="76"/>
                    </a:lnTo>
                    <a:lnTo>
                      <a:pt x="311" y="76"/>
                    </a:lnTo>
                    <a:lnTo>
                      <a:pt x="310" y="76"/>
                    </a:lnTo>
                    <a:lnTo>
                      <a:pt x="309" y="75"/>
                    </a:lnTo>
                    <a:lnTo>
                      <a:pt x="308" y="75"/>
                    </a:lnTo>
                    <a:lnTo>
                      <a:pt x="307" y="74"/>
                    </a:lnTo>
                    <a:lnTo>
                      <a:pt x="307" y="74"/>
                    </a:lnTo>
                    <a:lnTo>
                      <a:pt x="306" y="73"/>
                    </a:lnTo>
                    <a:lnTo>
                      <a:pt x="305" y="72"/>
                    </a:lnTo>
                    <a:lnTo>
                      <a:pt x="304" y="72"/>
                    </a:lnTo>
                    <a:lnTo>
                      <a:pt x="303" y="72"/>
                    </a:lnTo>
                    <a:lnTo>
                      <a:pt x="303" y="72"/>
                    </a:lnTo>
                    <a:lnTo>
                      <a:pt x="302" y="73"/>
                    </a:lnTo>
                    <a:lnTo>
                      <a:pt x="301" y="73"/>
                    </a:lnTo>
                    <a:lnTo>
                      <a:pt x="300" y="74"/>
                    </a:lnTo>
                    <a:lnTo>
                      <a:pt x="300" y="74"/>
                    </a:lnTo>
                    <a:lnTo>
                      <a:pt x="299" y="75"/>
                    </a:lnTo>
                    <a:lnTo>
                      <a:pt x="298" y="76"/>
                    </a:lnTo>
                    <a:lnTo>
                      <a:pt x="297" y="76"/>
                    </a:lnTo>
                    <a:lnTo>
                      <a:pt x="296" y="76"/>
                    </a:lnTo>
                    <a:lnTo>
                      <a:pt x="296" y="77"/>
                    </a:lnTo>
                    <a:lnTo>
                      <a:pt x="295" y="77"/>
                    </a:lnTo>
                    <a:lnTo>
                      <a:pt x="293" y="77"/>
                    </a:lnTo>
                    <a:lnTo>
                      <a:pt x="293" y="77"/>
                    </a:lnTo>
                    <a:lnTo>
                      <a:pt x="292" y="77"/>
                    </a:lnTo>
                    <a:lnTo>
                      <a:pt x="291" y="77"/>
                    </a:lnTo>
                    <a:lnTo>
                      <a:pt x="290" y="77"/>
                    </a:lnTo>
                    <a:lnTo>
                      <a:pt x="290" y="77"/>
                    </a:lnTo>
                    <a:lnTo>
                      <a:pt x="289" y="77"/>
                    </a:lnTo>
                    <a:lnTo>
                      <a:pt x="287" y="77"/>
                    </a:lnTo>
                    <a:lnTo>
                      <a:pt x="286" y="77"/>
                    </a:lnTo>
                    <a:lnTo>
                      <a:pt x="286" y="77"/>
                    </a:lnTo>
                    <a:lnTo>
                      <a:pt x="285" y="78"/>
                    </a:lnTo>
                    <a:lnTo>
                      <a:pt x="284" y="78"/>
                    </a:lnTo>
                    <a:lnTo>
                      <a:pt x="283" y="79"/>
                    </a:lnTo>
                    <a:lnTo>
                      <a:pt x="282" y="80"/>
                    </a:lnTo>
                    <a:lnTo>
                      <a:pt x="281" y="81"/>
                    </a:lnTo>
                    <a:lnTo>
                      <a:pt x="279" y="81"/>
                    </a:lnTo>
                    <a:lnTo>
                      <a:pt x="279" y="82"/>
                    </a:lnTo>
                    <a:lnTo>
                      <a:pt x="278" y="82"/>
                    </a:lnTo>
                    <a:lnTo>
                      <a:pt x="277" y="83"/>
                    </a:lnTo>
                    <a:lnTo>
                      <a:pt x="276" y="83"/>
                    </a:lnTo>
                    <a:lnTo>
                      <a:pt x="276" y="84"/>
                    </a:lnTo>
                    <a:lnTo>
                      <a:pt x="276" y="84"/>
                    </a:lnTo>
                    <a:lnTo>
                      <a:pt x="275" y="84"/>
                    </a:lnTo>
                    <a:lnTo>
                      <a:pt x="274" y="84"/>
                    </a:lnTo>
                    <a:lnTo>
                      <a:pt x="273" y="84"/>
                    </a:lnTo>
                    <a:lnTo>
                      <a:pt x="272" y="84"/>
                    </a:lnTo>
                    <a:lnTo>
                      <a:pt x="272" y="84"/>
                    </a:lnTo>
                    <a:lnTo>
                      <a:pt x="271" y="84"/>
                    </a:lnTo>
                    <a:lnTo>
                      <a:pt x="270" y="84"/>
                    </a:lnTo>
                    <a:lnTo>
                      <a:pt x="269" y="85"/>
                    </a:lnTo>
                    <a:lnTo>
                      <a:pt x="269" y="86"/>
                    </a:lnTo>
                    <a:lnTo>
                      <a:pt x="268" y="87"/>
                    </a:lnTo>
                    <a:lnTo>
                      <a:pt x="267" y="87"/>
                    </a:lnTo>
                    <a:lnTo>
                      <a:pt x="267" y="88"/>
                    </a:lnTo>
                    <a:lnTo>
                      <a:pt x="266" y="88"/>
                    </a:lnTo>
                    <a:lnTo>
                      <a:pt x="265" y="88"/>
                    </a:lnTo>
                    <a:lnTo>
                      <a:pt x="265" y="88"/>
                    </a:lnTo>
                    <a:lnTo>
                      <a:pt x="265" y="89"/>
                    </a:lnTo>
                    <a:lnTo>
                      <a:pt x="264" y="89"/>
                    </a:lnTo>
                    <a:lnTo>
                      <a:pt x="264" y="88"/>
                    </a:lnTo>
                    <a:lnTo>
                      <a:pt x="263" y="88"/>
                    </a:lnTo>
                    <a:lnTo>
                      <a:pt x="262" y="88"/>
                    </a:lnTo>
                    <a:lnTo>
                      <a:pt x="262" y="89"/>
                    </a:lnTo>
                    <a:lnTo>
                      <a:pt x="262" y="89"/>
                    </a:lnTo>
                    <a:lnTo>
                      <a:pt x="261" y="89"/>
                    </a:lnTo>
                    <a:lnTo>
                      <a:pt x="259" y="89"/>
                    </a:lnTo>
                    <a:lnTo>
                      <a:pt x="256" y="89"/>
                    </a:lnTo>
                    <a:lnTo>
                      <a:pt x="255" y="89"/>
                    </a:lnTo>
                    <a:lnTo>
                      <a:pt x="255" y="90"/>
                    </a:lnTo>
                    <a:lnTo>
                      <a:pt x="254" y="90"/>
                    </a:lnTo>
                    <a:lnTo>
                      <a:pt x="253" y="90"/>
                    </a:lnTo>
                    <a:lnTo>
                      <a:pt x="252" y="91"/>
                    </a:lnTo>
                    <a:lnTo>
                      <a:pt x="252" y="91"/>
                    </a:lnTo>
                    <a:lnTo>
                      <a:pt x="252" y="91"/>
                    </a:lnTo>
                    <a:lnTo>
                      <a:pt x="252" y="92"/>
                    </a:lnTo>
                    <a:lnTo>
                      <a:pt x="252" y="93"/>
                    </a:lnTo>
                    <a:lnTo>
                      <a:pt x="251" y="93"/>
                    </a:lnTo>
                    <a:lnTo>
                      <a:pt x="250" y="93"/>
                    </a:lnTo>
                    <a:lnTo>
                      <a:pt x="250" y="94"/>
                    </a:lnTo>
                    <a:lnTo>
                      <a:pt x="249" y="94"/>
                    </a:lnTo>
                    <a:lnTo>
                      <a:pt x="248" y="94"/>
                    </a:lnTo>
                    <a:lnTo>
                      <a:pt x="248" y="94"/>
                    </a:lnTo>
                    <a:lnTo>
                      <a:pt x="247" y="93"/>
                    </a:lnTo>
                    <a:lnTo>
                      <a:pt x="246" y="93"/>
                    </a:lnTo>
                    <a:lnTo>
                      <a:pt x="245" y="93"/>
                    </a:lnTo>
                    <a:lnTo>
                      <a:pt x="245" y="92"/>
                    </a:lnTo>
                    <a:lnTo>
                      <a:pt x="245" y="92"/>
                    </a:lnTo>
                    <a:lnTo>
                      <a:pt x="245" y="91"/>
                    </a:lnTo>
                    <a:lnTo>
                      <a:pt x="244" y="91"/>
                    </a:lnTo>
                    <a:lnTo>
                      <a:pt x="243" y="91"/>
                    </a:lnTo>
                    <a:lnTo>
                      <a:pt x="243" y="92"/>
                    </a:lnTo>
                    <a:lnTo>
                      <a:pt x="242" y="92"/>
                    </a:lnTo>
                    <a:lnTo>
                      <a:pt x="242" y="93"/>
                    </a:lnTo>
                    <a:lnTo>
                      <a:pt x="241" y="93"/>
                    </a:lnTo>
                    <a:lnTo>
                      <a:pt x="241" y="93"/>
                    </a:lnTo>
                    <a:lnTo>
                      <a:pt x="240" y="93"/>
                    </a:lnTo>
                    <a:lnTo>
                      <a:pt x="239" y="93"/>
                    </a:lnTo>
                    <a:lnTo>
                      <a:pt x="238" y="93"/>
                    </a:lnTo>
                    <a:lnTo>
                      <a:pt x="238" y="93"/>
                    </a:lnTo>
                    <a:lnTo>
                      <a:pt x="237" y="93"/>
                    </a:lnTo>
                    <a:lnTo>
                      <a:pt x="236" y="93"/>
                    </a:lnTo>
                    <a:lnTo>
                      <a:pt x="235" y="93"/>
                    </a:lnTo>
                    <a:lnTo>
                      <a:pt x="235" y="94"/>
                    </a:lnTo>
                    <a:lnTo>
                      <a:pt x="234" y="94"/>
                    </a:lnTo>
                    <a:lnTo>
                      <a:pt x="234" y="95"/>
                    </a:lnTo>
                    <a:lnTo>
                      <a:pt x="234" y="95"/>
                    </a:lnTo>
                    <a:lnTo>
                      <a:pt x="233" y="95"/>
                    </a:lnTo>
                    <a:lnTo>
                      <a:pt x="233" y="95"/>
                    </a:lnTo>
                    <a:lnTo>
                      <a:pt x="232" y="95"/>
                    </a:lnTo>
                    <a:lnTo>
                      <a:pt x="231" y="95"/>
                    </a:lnTo>
                    <a:lnTo>
                      <a:pt x="231" y="95"/>
                    </a:lnTo>
                    <a:lnTo>
                      <a:pt x="231" y="96"/>
                    </a:lnTo>
                    <a:lnTo>
                      <a:pt x="230" y="96"/>
                    </a:lnTo>
                    <a:lnTo>
                      <a:pt x="229" y="96"/>
                    </a:lnTo>
                    <a:lnTo>
                      <a:pt x="228" y="96"/>
                    </a:lnTo>
                    <a:lnTo>
                      <a:pt x="228" y="96"/>
                    </a:lnTo>
                    <a:lnTo>
                      <a:pt x="227" y="96"/>
                    </a:lnTo>
                    <a:lnTo>
                      <a:pt x="226" y="96"/>
                    </a:lnTo>
                    <a:lnTo>
                      <a:pt x="225" y="96"/>
                    </a:lnTo>
                    <a:lnTo>
                      <a:pt x="224" y="97"/>
                    </a:lnTo>
                    <a:lnTo>
                      <a:pt x="224" y="98"/>
                    </a:lnTo>
                    <a:lnTo>
                      <a:pt x="224" y="98"/>
                    </a:lnTo>
                    <a:lnTo>
                      <a:pt x="224" y="99"/>
                    </a:lnTo>
                    <a:lnTo>
                      <a:pt x="223" y="99"/>
                    </a:lnTo>
                    <a:lnTo>
                      <a:pt x="223" y="100"/>
                    </a:lnTo>
                    <a:lnTo>
                      <a:pt x="222" y="100"/>
                    </a:lnTo>
                    <a:lnTo>
                      <a:pt x="222" y="101"/>
                    </a:lnTo>
                    <a:lnTo>
                      <a:pt x="221" y="101"/>
                    </a:lnTo>
                    <a:lnTo>
                      <a:pt x="221" y="101"/>
                    </a:lnTo>
                    <a:lnTo>
                      <a:pt x="221" y="102"/>
                    </a:lnTo>
                    <a:lnTo>
                      <a:pt x="220" y="103"/>
                    </a:lnTo>
                    <a:lnTo>
                      <a:pt x="220" y="104"/>
                    </a:lnTo>
                    <a:lnTo>
                      <a:pt x="219" y="104"/>
                    </a:lnTo>
                    <a:lnTo>
                      <a:pt x="218" y="104"/>
                    </a:lnTo>
                    <a:lnTo>
                      <a:pt x="217" y="104"/>
                    </a:lnTo>
                    <a:lnTo>
                      <a:pt x="217" y="104"/>
                    </a:lnTo>
                    <a:lnTo>
                      <a:pt x="216" y="104"/>
                    </a:lnTo>
                    <a:lnTo>
                      <a:pt x="216" y="103"/>
                    </a:lnTo>
                    <a:lnTo>
                      <a:pt x="215" y="103"/>
                    </a:lnTo>
                    <a:lnTo>
                      <a:pt x="215" y="102"/>
                    </a:lnTo>
                    <a:lnTo>
                      <a:pt x="215" y="101"/>
                    </a:lnTo>
                    <a:lnTo>
                      <a:pt x="215" y="101"/>
                    </a:lnTo>
                    <a:lnTo>
                      <a:pt x="214" y="101"/>
                    </a:lnTo>
                    <a:lnTo>
                      <a:pt x="214" y="101"/>
                    </a:lnTo>
                    <a:lnTo>
                      <a:pt x="213" y="101"/>
                    </a:lnTo>
                    <a:lnTo>
                      <a:pt x="212" y="101"/>
                    </a:lnTo>
                    <a:lnTo>
                      <a:pt x="211" y="101"/>
                    </a:lnTo>
                    <a:lnTo>
                      <a:pt x="210" y="101"/>
                    </a:lnTo>
                    <a:lnTo>
                      <a:pt x="210" y="101"/>
                    </a:lnTo>
                    <a:lnTo>
                      <a:pt x="210" y="102"/>
                    </a:lnTo>
                    <a:lnTo>
                      <a:pt x="210" y="103"/>
                    </a:lnTo>
                    <a:lnTo>
                      <a:pt x="209" y="103"/>
                    </a:lnTo>
                    <a:lnTo>
                      <a:pt x="209" y="104"/>
                    </a:lnTo>
                    <a:lnTo>
                      <a:pt x="209" y="105"/>
                    </a:lnTo>
                    <a:lnTo>
                      <a:pt x="209" y="105"/>
                    </a:lnTo>
                    <a:lnTo>
                      <a:pt x="208" y="105"/>
                    </a:lnTo>
                    <a:lnTo>
                      <a:pt x="207" y="105"/>
                    </a:lnTo>
                    <a:lnTo>
                      <a:pt x="207" y="105"/>
                    </a:lnTo>
                    <a:lnTo>
                      <a:pt x="207" y="106"/>
                    </a:lnTo>
                    <a:lnTo>
                      <a:pt x="206" y="106"/>
                    </a:lnTo>
                    <a:lnTo>
                      <a:pt x="205" y="106"/>
                    </a:lnTo>
                    <a:lnTo>
                      <a:pt x="204" y="106"/>
                    </a:lnTo>
                    <a:lnTo>
                      <a:pt x="203" y="106"/>
                    </a:lnTo>
                    <a:lnTo>
                      <a:pt x="203" y="106"/>
                    </a:lnTo>
                    <a:lnTo>
                      <a:pt x="202" y="106"/>
                    </a:lnTo>
                    <a:lnTo>
                      <a:pt x="202" y="107"/>
                    </a:lnTo>
                    <a:lnTo>
                      <a:pt x="201" y="106"/>
                    </a:lnTo>
                    <a:lnTo>
                      <a:pt x="200" y="106"/>
                    </a:lnTo>
                    <a:lnTo>
                      <a:pt x="200" y="106"/>
                    </a:lnTo>
                    <a:lnTo>
                      <a:pt x="199" y="106"/>
                    </a:lnTo>
                    <a:lnTo>
                      <a:pt x="199" y="105"/>
                    </a:lnTo>
                    <a:lnTo>
                      <a:pt x="198" y="105"/>
                    </a:lnTo>
                    <a:lnTo>
                      <a:pt x="197" y="105"/>
                    </a:lnTo>
                    <a:lnTo>
                      <a:pt x="197" y="105"/>
                    </a:lnTo>
                    <a:lnTo>
                      <a:pt x="197" y="105"/>
                    </a:lnTo>
                    <a:lnTo>
                      <a:pt x="196" y="105"/>
                    </a:lnTo>
                    <a:lnTo>
                      <a:pt x="195" y="105"/>
                    </a:lnTo>
                    <a:lnTo>
                      <a:pt x="194" y="105"/>
                    </a:lnTo>
                    <a:lnTo>
                      <a:pt x="193" y="105"/>
                    </a:lnTo>
                    <a:lnTo>
                      <a:pt x="193" y="106"/>
                    </a:lnTo>
                    <a:lnTo>
                      <a:pt x="193" y="106"/>
                    </a:lnTo>
                    <a:lnTo>
                      <a:pt x="192" y="106"/>
                    </a:lnTo>
                    <a:lnTo>
                      <a:pt x="191" y="106"/>
                    </a:lnTo>
                    <a:lnTo>
                      <a:pt x="190" y="106"/>
                    </a:lnTo>
                    <a:lnTo>
                      <a:pt x="190" y="105"/>
                    </a:lnTo>
                    <a:lnTo>
                      <a:pt x="190" y="105"/>
                    </a:lnTo>
                    <a:lnTo>
                      <a:pt x="189" y="105"/>
                    </a:lnTo>
                    <a:lnTo>
                      <a:pt x="189" y="105"/>
                    </a:lnTo>
                    <a:lnTo>
                      <a:pt x="188" y="105"/>
                    </a:lnTo>
                    <a:lnTo>
                      <a:pt x="187" y="105"/>
                    </a:lnTo>
                    <a:lnTo>
                      <a:pt x="187" y="104"/>
                    </a:lnTo>
                    <a:lnTo>
                      <a:pt x="186" y="104"/>
                    </a:lnTo>
                    <a:lnTo>
                      <a:pt x="186" y="104"/>
                    </a:lnTo>
                    <a:lnTo>
                      <a:pt x="185" y="104"/>
                    </a:lnTo>
                    <a:lnTo>
                      <a:pt x="184" y="104"/>
                    </a:lnTo>
                    <a:lnTo>
                      <a:pt x="183" y="105"/>
                    </a:lnTo>
                    <a:lnTo>
                      <a:pt x="183" y="105"/>
                    </a:lnTo>
                    <a:lnTo>
                      <a:pt x="182" y="105"/>
                    </a:lnTo>
                    <a:lnTo>
                      <a:pt x="182" y="105"/>
                    </a:lnTo>
                    <a:lnTo>
                      <a:pt x="181" y="105"/>
                    </a:lnTo>
                    <a:lnTo>
                      <a:pt x="180" y="105"/>
                    </a:lnTo>
                    <a:lnTo>
                      <a:pt x="179" y="105"/>
                    </a:lnTo>
                    <a:lnTo>
                      <a:pt x="179" y="105"/>
                    </a:lnTo>
                    <a:lnTo>
                      <a:pt x="178" y="105"/>
                    </a:lnTo>
                    <a:lnTo>
                      <a:pt x="177" y="105"/>
                    </a:lnTo>
                    <a:lnTo>
                      <a:pt x="177" y="105"/>
                    </a:lnTo>
                    <a:lnTo>
                      <a:pt x="176" y="105"/>
                    </a:lnTo>
                    <a:lnTo>
                      <a:pt x="176" y="105"/>
                    </a:lnTo>
                    <a:lnTo>
                      <a:pt x="175" y="106"/>
                    </a:lnTo>
                    <a:lnTo>
                      <a:pt x="174" y="106"/>
                    </a:lnTo>
                    <a:lnTo>
                      <a:pt x="173" y="106"/>
                    </a:lnTo>
                    <a:lnTo>
                      <a:pt x="173" y="105"/>
                    </a:lnTo>
                    <a:lnTo>
                      <a:pt x="172" y="105"/>
                    </a:lnTo>
                    <a:lnTo>
                      <a:pt x="172" y="105"/>
                    </a:lnTo>
                    <a:lnTo>
                      <a:pt x="171" y="105"/>
                    </a:lnTo>
                    <a:lnTo>
                      <a:pt x="171" y="105"/>
                    </a:lnTo>
                    <a:lnTo>
                      <a:pt x="170" y="105"/>
                    </a:lnTo>
                    <a:lnTo>
                      <a:pt x="169" y="105"/>
                    </a:lnTo>
                    <a:lnTo>
                      <a:pt x="169" y="105"/>
                    </a:lnTo>
                    <a:lnTo>
                      <a:pt x="168" y="104"/>
                    </a:lnTo>
                    <a:lnTo>
                      <a:pt x="167" y="105"/>
                    </a:lnTo>
                    <a:lnTo>
                      <a:pt x="166" y="105"/>
                    </a:lnTo>
                    <a:lnTo>
                      <a:pt x="166" y="105"/>
                    </a:lnTo>
                    <a:lnTo>
                      <a:pt x="166" y="105"/>
                    </a:lnTo>
                    <a:lnTo>
                      <a:pt x="166" y="106"/>
                    </a:lnTo>
                    <a:lnTo>
                      <a:pt x="165" y="106"/>
                    </a:lnTo>
                    <a:lnTo>
                      <a:pt x="165" y="107"/>
                    </a:lnTo>
                    <a:lnTo>
                      <a:pt x="164" y="108"/>
                    </a:lnTo>
                    <a:lnTo>
                      <a:pt x="164" y="108"/>
                    </a:lnTo>
                    <a:lnTo>
                      <a:pt x="163" y="108"/>
                    </a:lnTo>
                    <a:lnTo>
                      <a:pt x="163" y="109"/>
                    </a:lnTo>
                    <a:lnTo>
                      <a:pt x="163" y="110"/>
                    </a:lnTo>
                    <a:lnTo>
                      <a:pt x="162" y="110"/>
                    </a:lnTo>
                    <a:lnTo>
                      <a:pt x="162" y="111"/>
                    </a:lnTo>
                    <a:lnTo>
                      <a:pt x="161" y="111"/>
                    </a:lnTo>
                    <a:lnTo>
                      <a:pt x="160" y="111"/>
                    </a:lnTo>
                    <a:lnTo>
                      <a:pt x="159" y="111"/>
                    </a:lnTo>
                    <a:lnTo>
                      <a:pt x="159" y="111"/>
                    </a:lnTo>
                    <a:lnTo>
                      <a:pt x="158" y="111"/>
                    </a:lnTo>
                    <a:lnTo>
                      <a:pt x="158" y="110"/>
                    </a:lnTo>
                    <a:lnTo>
                      <a:pt x="157" y="110"/>
                    </a:lnTo>
                    <a:lnTo>
                      <a:pt x="156" y="110"/>
                    </a:lnTo>
                    <a:lnTo>
                      <a:pt x="155" y="110"/>
                    </a:lnTo>
                    <a:lnTo>
                      <a:pt x="155" y="110"/>
                    </a:lnTo>
                    <a:lnTo>
                      <a:pt x="154" y="110"/>
                    </a:lnTo>
                    <a:lnTo>
                      <a:pt x="153" y="110"/>
                    </a:lnTo>
                    <a:lnTo>
                      <a:pt x="153" y="111"/>
                    </a:lnTo>
                    <a:lnTo>
                      <a:pt x="153" y="112"/>
                    </a:lnTo>
                    <a:lnTo>
                      <a:pt x="152" y="112"/>
                    </a:lnTo>
                    <a:lnTo>
                      <a:pt x="152" y="112"/>
                    </a:lnTo>
                    <a:lnTo>
                      <a:pt x="152" y="112"/>
                    </a:lnTo>
                    <a:lnTo>
                      <a:pt x="152" y="113"/>
                    </a:lnTo>
                    <a:lnTo>
                      <a:pt x="151" y="113"/>
                    </a:lnTo>
                    <a:lnTo>
                      <a:pt x="150" y="113"/>
                    </a:lnTo>
                    <a:lnTo>
                      <a:pt x="149" y="113"/>
                    </a:lnTo>
                    <a:lnTo>
                      <a:pt x="149" y="114"/>
                    </a:lnTo>
                    <a:lnTo>
                      <a:pt x="148" y="114"/>
                    </a:lnTo>
                    <a:lnTo>
                      <a:pt x="148" y="115"/>
                    </a:lnTo>
                    <a:lnTo>
                      <a:pt x="147" y="115"/>
                    </a:lnTo>
                    <a:lnTo>
                      <a:pt x="146" y="115"/>
                    </a:lnTo>
                    <a:lnTo>
                      <a:pt x="146" y="115"/>
                    </a:lnTo>
                    <a:lnTo>
                      <a:pt x="145" y="115"/>
                    </a:lnTo>
                    <a:lnTo>
                      <a:pt x="145" y="115"/>
                    </a:lnTo>
                    <a:lnTo>
                      <a:pt x="144" y="115"/>
                    </a:lnTo>
                    <a:lnTo>
                      <a:pt x="144" y="114"/>
                    </a:lnTo>
                    <a:lnTo>
                      <a:pt x="143" y="114"/>
                    </a:lnTo>
                    <a:lnTo>
                      <a:pt x="143" y="115"/>
                    </a:lnTo>
                    <a:lnTo>
                      <a:pt x="142" y="115"/>
                    </a:lnTo>
                    <a:lnTo>
                      <a:pt x="141" y="115"/>
                    </a:lnTo>
                    <a:lnTo>
                      <a:pt x="141" y="115"/>
                    </a:lnTo>
                    <a:lnTo>
                      <a:pt x="142" y="116"/>
                    </a:lnTo>
                    <a:lnTo>
                      <a:pt x="142" y="117"/>
                    </a:lnTo>
                    <a:lnTo>
                      <a:pt x="141" y="117"/>
                    </a:lnTo>
                    <a:lnTo>
                      <a:pt x="141" y="118"/>
                    </a:lnTo>
                    <a:lnTo>
                      <a:pt x="141" y="118"/>
                    </a:lnTo>
                    <a:lnTo>
                      <a:pt x="140" y="118"/>
                    </a:lnTo>
                    <a:lnTo>
                      <a:pt x="139" y="118"/>
                    </a:lnTo>
                    <a:lnTo>
                      <a:pt x="139" y="117"/>
                    </a:lnTo>
                    <a:lnTo>
                      <a:pt x="138" y="117"/>
                    </a:lnTo>
                    <a:lnTo>
                      <a:pt x="138" y="116"/>
                    </a:lnTo>
                    <a:lnTo>
                      <a:pt x="138" y="116"/>
                    </a:lnTo>
                    <a:lnTo>
                      <a:pt x="137" y="116"/>
                    </a:lnTo>
                    <a:lnTo>
                      <a:pt x="137" y="115"/>
                    </a:lnTo>
                    <a:lnTo>
                      <a:pt x="136" y="115"/>
                    </a:lnTo>
                    <a:lnTo>
                      <a:pt x="135" y="115"/>
                    </a:lnTo>
                    <a:lnTo>
                      <a:pt x="135" y="115"/>
                    </a:lnTo>
                    <a:lnTo>
                      <a:pt x="135" y="115"/>
                    </a:lnTo>
                    <a:lnTo>
                      <a:pt x="134" y="115"/>
                    </a:lnTo>
                    <a:lnTo>
                      <a:pt x="133" y="115"/>
                    </a:lnTo>
                    <a:lnTo>
                      <a:pt x="132" y="115"/>
                    </a:lnTo>
                    <a:lnTo>
                      <a:pt x="131" y="115"/>
                    </a:lnTo>
                    <a:lnTo>
                      <a:pt x="131" y="115"/>
                    </a:lnTo>
                    <a:lnTo>
                      <a:pt x="130" y="115"/>
                    </a:lnTo>
                    <a:lnTo>
                      <a:pt x="129" y="115"/>
                    </a:lnTo>
                    <a:lnTo>
                      <a:pt x="129" y="115"/>
                    </a:lnTo>
                    <a:lnTo>
                      <a:pt x="128" y="115"/>
                    </a:lnTo>
                    <a:lnTo>
                      <a:pt x="128" y="114"/>
                    </a:lnTo>
                    <a:lnTo>
                      <a:pt x="128" y="114"/>
                    </a:lnTo>
                    <a:lnTo>
                      <a:pt x="128" y="113"/>
                    </a:lnTo>
                    <a:lnTo>
                      <a:pt x="127" y="113"/>
                    </a:lnTo>
                    <a:lnTo>
                      <a:pt x="126" y="113"/>
                    </a:lnTo>
                    <a:lnTo>
                      <a:pt x="126" y="112"/>
                    </a:lnTo>
                    <a:lnTo>
                      <a:pt x="125" y="112"/>
                    </a:lnTo>
                    <a:lnTo>
                      <a:pt x="124" y="112"/>
                    </a:lnTo>
                    <a:lnTo>
                      <a:pt x="124" y="112"/>
                    </a:lnTo>
                    <a:lnTo>
                      <a:pt x="123" y="112"/>
                    </a:lnTo>
                    <a:lnTo>
                      <a:pt x="122" y="112"/>
                    </a:lnTo>
                    <a:lnTo>
                      <a:pt x="122" y="112"/>
                    </a:lnTo>
                    <a:lnTo>
                      <a:pt x="121" y="112"/>
                    </a:lnTo>
                    <a:lnTo>
                      <a:pt x="121" y="112"/>
                    </a:lnTo>
                    <a:lnTo>
                      <a:pt x="121" y="111"/>
                    </a:lnTo>
                    <a:lnTo>
                      <a:pt x="120" y="111"/>
                    </a:lnTo>
                    <a:lnTo>
                      <a:pt x="120" y="110"/>
                    </a:lnTo>
                    <a:lnTo>
                      <a:pt x="119" y="110"/>
                    </a:lnTo>
                    <a:lnTo>
                      <a:pt x="118" y="109"/>
                    </a:lnTo>
                    <a:lnTo>
                      <a:pt x="118" y="108"/>
                    </a:lnTo>
                    <a:lnTo>
                      <a:pt x="118" y="108"/>
                    </a:lnTo>
                    <a:lnTo>
                      <a:pt x="117" y="108"/>
                    </a:lnTo>
                    <a:lnTo>
                      <a:pt x="117" y="108"/>
                    </a:lnTo>
                    <a:lnTo>
                      <a:pt x="116" y="108"/>
                    </a:lnTo>
                    <a:lnTo>
                      <a:pt x="115" y="108"/>
                    </a:lnTo>
                    <a:lnTo>
                      <a:pt x="115" y="107"/>
                    </a:lnTo>
                    <a:lnTo>
                      <a:pt x="114" y="107"/>
                    </a:lnTo>
                    <a:lnTo>
                      <a:pt x="114" y="106"/>
                    </a:lnTo>
                    <a:lnTo>
                      <a:pt x="114" y="106"/>
                    </a:lnTo>
                    <a:lnTo>
                      <a:pt x="114" y="105"/>
                    </a:lnTo>
                    <a:lnTo>
                      <a:pt x="113" y="105"/>
                    </a:lnTo>
                    <a:lnTo>
                      <a:pt x="112" y="105"/>
                    </a:lnTo>
                    <a:lnTo>
                      <a:pt x="112" y="104"/>
                    </a:lnTo>
                    <a:lnTo>
                      <a:pt x="111" y="104"/>
                    </a:lnTo>
                    <a:lnTo>
                      <a:pt x="110" y="104"/>
                    </a:lnTo>
                    <a:lnTo>
                      <a:pt x="110" y="104"/>
                    </a:lnTo>
                    <a:lnTo>
                      <a:pt x="110" y="103"/>
                    </a:lnTo>
                    <a:lnTo>
                      <a:pt x="109" y="103"/>
                    </a:lnTo>
                    <a:lnTo>
                      <a:pt x="108" y="103"/>
                    </a:lnTo>
                    <a:lnTo>
                      <a:pt x="107" y="103"/>
                    </a:lnTo>
                    <a:lnTo>
                      <a:pt x="107" y="102"/>
                    </a:lnTo>
                    <a:lnTo>
                      <a:pt x="107" y="102"/>
                    </a:lnTo>
                    <a:lnTo>
                      <a:pt x="107" y="101"/>
                    </a:lnTo>
                    <a:lnTo>
                      <a:pt x="106" y="101"/>
                    </a:lnTo>
                    <a:lnTo>
                      <a:pt x="105" y="101"/>
                    </a:lnTo>
                    <a:lnTo>
                      <a:pt x="105" y="101"/>
                    </a:lnTo>
                    <a:lnTo>
                      <a:pt x="104" y="101"/>
                    </a:lnTo>
                    <a:lnTo>
                      <a:pt x="104" y="100"/>
                    </a:lnTo>
                    <a:lnTo>
                      <a:pt x="104" y="100"/>
                    </a:lnTo>
                    <a:lnTo>
                      <a:pt x="104" y="99"/>
                    </a:lnTo>
                    <a:lnTo>
                      <a:pt x="104" y="98"/>
                    </a:lnTo>
                    <a:lnTo>
                      <a:pt x="103" y="98"/>
                    </a:lnTo>
                    <a:lnTo>
                      <a:pt x="102" y="98"/>
                    </a:lnTo>
                    <a:lnTo>
                      <a:pt x="101" y="98"/>
                    </a:lnTo>
                    <a:lnTo>
                      <a:pt x="101" y="98"/>
                    </a:lnTo>
                    <a:lnTo>
                      <a:pt x="100" y="98"/>
                    </a:lnTo>
                    <a:lnTo>
                      <a:pt x="100" y="97"/>
                    </a:lnTo>
                    <a:lnTo>
                      <a:pt x="100" y="97"/>
                    </a:lnTo>
                    <a:lnTo>
                      <a:pt x="100" y="96"/>
                    </a:lnTo>
                    <a:lnTo>
                      <a:pt x="99" y="96"/>
                    </a:lnTo>
                    <a:lnTo>
                      <a:pt x="98" y="96"/>
                    </a:lnTo>
                    <a:lnTo>
                      <a:pt x="97" y="96"/>
                    </a:lnTo>
                    <a:lnTo>
                      <a:pt x="97" y="95"/>
                    </a:lnTo>
                    <a:lnTo>
                      <a:pt x="96" y="95"/>
                    </a:lnTo>
                    <a:lnTo>
                      <a:pt x="95" y="95"/>
                    </a:lnTo>
                    <a:lnTo>
                      <a:pt x="95" y="95"/>
                    </a:lnTo>
                    <a:lnTo>
                      <a:pt x="94" y="95"/>
                    </a:lnTo>
                    <a:lnTo>
                      <a:pt x="93" y="95"/>
                    </a:lnTo>
                    <a:lnTo>
                      <a:pt x="93" y="94"/>
                    </a:lnTo>
                    <a:lnTo>
                      <a:pt x="93" y="94"/>
                    </a:lnTo>
                    <a:lnTo>
                      <a:pt x="93" y="93"/>
                    </a:lnTo>
                    <a:lnTo>
                      <a:pt x="92" y="93"/>
                    </a:lnTo>
                    <a:lnTo>
                      <a:pt x="92" y="92"/>
                    </a:lnTo>
                    <a:lnTo>
                      <a:pt x="92" y="91"/>
                    </a:lnTo>
                    <a:lnTo>
                      <a:pt x="92" y="91"/>
                    </a:lnTo>
                    <a:lnTo>
                      <a:pt x="91" y="91"/>
                    </a:lnTo>
                    <a:lnTo>
                      <a:pt x="91" y="90"/>
                    </a:lnTo>
                    <a:lnTo>
                      <a:pt x="90" y="90"/>
                    </a:lnTo>
                    <a:lnTo>
                      <a:pt x="90" y="90"/>
                    </a:lnTo>
                    <a:lnTo>
                      <a:pt x="90" y="89"/>
                    </a:lnTo>
                    <a:lnTo>
                      <a:pt x="89" y="89"/>
                    </a:lnTo>
                    <a:lnTo>
                      <a:pt x="88" y="89"/>
                    </a:lnTo>
                    <a:lnTo>
                      <a:pt x="88" y="88"/>
                    </a:lnTo>
                    <a:lnTo>
                      <a:pt x="87" y="88"/>
                    </a:lnTo>
                    <a:lnTo>
                      <a:pt x="87" y="88"/>
                    </a:lnTo>
                    <a:lnTo>
                      <a:pt x="86" y="88"/>
                    </a:lnTo>
                    <a:lnTo>
                      <a:pt x="86" y="88"/>
                    </a:lnTo>
                    <a:lnTo>
                      <a:pt x="85" y="88"/>
                    </a:lnTo>
                    <a:lnTo>
                      <a:pt x="84" y="88"/>
                    </a:lnTo>
                    <a:lnTo>
                      <a:pt x="84" y="89"/>
                    </a:lnTo>
                    <a:lnTo>
                      <a:pt x="83" y="89"/>
                    </a:lnTo>
                    <a:lnTo>
                      <a:pt x="83" y="89"/>
                    </a:lnTo>
                    <a:lnTo>
                      <a:pt x="82" y="89"/>
                    </a:lnTo>
                    <a:lnTo>
                      <a:pt x="81" y="89"/>
                    </a:lnTo>
                    <a:lnTo>
                      <a:pt x="80" y="89"/>
                    </a:lnTo>
                    <a:lnTo>
                      <a:pt x="79" y="89"/>
                    </a:lnTo>
                    <a:lnTo>
                      <a:pt x="79" y="89"/>
                    </a:lnTo>
                    <a:lnTo>
                      <a:pt x="78" y="89"/>
                    </a:lnTo>
                    <a:lnTo>
                      <a:pt x="78" y="90"/>
                    </a:lnTo>
                    <a:lnTo>
                      <a:pt x="77" y="90"/>
                    </a:lnTo>
                    <a:lnTo>
                      <a:pt x="77" y="89"/>
                    </a:lnTo>
                    <a:lnTo>
                      <a:pt x="76" y="89"/>
                    </a:lnTo>
                    <a:lnTo>
                      <a:pt x="76" y="88"/>
                    </a:lnTo>
                    <a:lnTo>
                      <a:pt x="76" y="88"/>
                    </a:lnTo>
                    <a:lnTo>
                      <a:pt x="75" y="88"/>
                    </a:lnTo>
                    <a:lnTo>
                      <a:pt x="74" y="88"/>
                    </a:lnTo>
                    <a:lnTo>
                      <a:pt x="74" y="88"/>
                    </a:lnTo>
                    <a:lnTo>
                      <a:pt x="73" y="88"/>
                    </a:lnTo>
                    <a:lnTo>
                      <a:pt x="73" y="88"/>
                    </a:lnTo>
                    <a:lnTo>
                      <a:pt x="73" y="87"/>
                    </a:lnTo>
                    <a:lnTo>
                      <a:pt x="72" y="87"/>
                    </a:lnTo>
                    <a:lnTo>
                      <a:pt x="72" y="86"/>
                    </a:lnTo>
                    <a:lnTo>
                      <a:pt x="71" y="85"/>
                    </a:lnTo>
                    <a:lnTo>
                      <a:pt x="70" y="85"/>
                    </a:lnTo>
                    <a:lnTo>
                      <a:pt x="69" y="85"/>
                    </a:lnTo>
                    <a:lnTo>
                      <a:pt x="69" y="84"/>
                    </a:lnTo>
                    <a:lnTo>
                      <a:pt x="68" y="84"/>
                    </a:lnTo>
                    <a:lnTo>
                      <a:pt x="67" y="84"/>
                    </a:lnTo>
                    <a:lnTo>
                      <a:pt x="67" y="85"/>
                    </a:lnTo>
                    <a:lnTo>
                      <a:pt x="66" y="85"/>
                    </a:lnTo>
                    <a:lnTo>
                      <a:pt x="66" y="85"/>
                    </a:lnTo>
                    <a:lnTo>
                      <a:pt x="65" y="85"/>
                    </a:lnTo>
                    <a:lnTo>
                      <a:pt x="64" y="85"/>
                    </a:lnTo>
                    <a:lnTo>
                      <a:pt x="64" y="86"/>
                    </a:lnTo>
                    <a:lnTo>
                      <a:pt x="63" y="86"/>
                    </a:lnTo>
                    <a:lnTo>
                      <a:pt x="62" y="85"/>
                    </a:lnTo>
                    <a:lnTo>
                      <a:pt x="62" y="84"/>
                    </a:lnTo>
                    <a:lnTo>
                      <a:pt x="62" y="84"/>
                    </a:lnTo>
                    <a:lnTo>
                      <a:pt x="61" y="84"/>
                    </a:lnTo>
                    <a:lnTo>
                      <a:pt x="61" y="83"/>
                    </a:lnTo>
                    <a:lnTo>
                      <a:pt x="60" y="83"/>
                    </a:lnTo>
                    <a:lnTo>
                      <a:pt x="59" y="83"/>
                    </a:lnTo>
                    <a:lnTo>
                      <a:pt x="59" y="83"/>
                    </a:lnTo>
                    <a:lnTo>
                      <a:pt x="58" y="83"/>
                    </a:lnTo>
                    <a:lnTo>
                      <a:pt x="58" y="84"/>
                    </a:lnTo>
                    <a:lnTo>
                      <a:pt x="57" y="84"/>
                    </a:lnTo>
                    <a:lnTo>
                      <a:pt x="56" y="84"/>
                    </a:lnTo>
                    <a:lnTo>
                      <a:pt x="56" y="83"/>
                    </a:lnTo>
                    <a:lnTo>
                      <a:pt x="55" y="83"/>
                    </a:lnTo>
                    <a:lnTo>
                      <a:pt x="55" y="83"/>
                    </a:lnTo>
                    <a:lnTo>
                      <a:pt x="54" y="83"/>
                    </a:lnTo>
                    <a:lnTo>
                      <a:pt x="54" y="84"/>
                    </a:lnTo>
                    <a:lnTo>
                      <a:pt x="53" y="84"/>
                    </a:lnTo>
                    <a:lnTo>
                      <a:pt x="52" y="84"/>
                    </a:lnTo>
                    <a:lnTo>
                      <a:pt x="52" y="84"/>
                    </a:lnTo>
                    <a:lnTo>
                      <a:pt x="52" y="84"/>
                    </a:lnTo>
                    <a:lnTo>
                      <a:pt x="51" y="84"/>
                    </a:lnTo>
                    <a:lnTo>
                      <a:pt x="51" y="85"/>
                    </a:lnTo>
                    <a:lnTo>
                      <a:pt x="51" y="86"/>
                    </a:lnTo>
                    <a:lnTo>
                      <a:pt x="50" y="86"/>
                    </a:lnTo>
                    <a:lnTo>
                      <a:pt x="49" y="86"/>
                    </a:lnTo>
                    <a:lnTo>
                      <a:pt x="48" y="86"/>
                    </a:lnTo>
                    <a:lnTo>
                      <a:pt x="48" y="87"/>
                    </a:lnTo>
                    <a:lnTo>
                      <a:pt x="48" y="87"/>
                    </a:lnTo>
                    <a:lnTo>
                      <a:pt x="47" y="87"/>
                    </a:lnTo>
                    <a:lnTo>
                      <a:pt x="47" y="86"/>
                    </a:lnTo>
                    <a:lnTo>
                      <a:pt x="46" y="86"/>
                    </a:lnTo>
                    <a:lnTo>
                      <a:pt x="45" y="86"/>
                    </a:lnTo>
                    <a:lnTo>
                      <a:pt x="45" y="86"/>
                    </a:lnTo>
                    <a:lnTo>
                      <a:pt x="44" y="86"/>
                    </a:lnTo>
                    <a:lnTo>
                      <a:pt x="43" y="86"/>
                    </a:lnTo>
                    <a:lnTo>
                      <a:pt x="43" y="87"/>
                    </a:lnTo>
                    <a:lnTo>
                      <a:pt x="42" y="87"/>
                    </a:lnTo>
                    <a:lnTo>
                      <a:pt x="42" y="87"/>
                    </a:lnTo>
                    <a:lnTo>
                      <a:pt x="41" y="87"/>
                    </a:lnTo>
                    <a:lnTo>
                      <a:pt x="40" y="87"/>
                    </a:lnTo>
                    <a:lnTo>
                      <a:pt x="39" y="86"/>
                    </a:lnTo>
                    <a:lnTo>
                      <a:pt x="39" y="87"/>
                    </a:lnTo>
                    <a:lnTo>
                      <a:pt x="38" y="87"/>
                    </a:lnTo>
                    <a:lnTo>
                      <a:pt x="38" y="87"/>
                    </a:lnTo>
                    <a:lnTo>
                      <a:pt x="37" y="87"/>
                    </a:lnTo>
                    <a:lnTo>
                      <a:pt x="36" y="87"/>
                    </a:lnTo>
                    <a:lnTo>
                      <a:pt x="36" y="86"/>
                    </a:lnTo>
                    <a:lnTo>
                      <a:pt x="35" y="86"/>
                    </a:lnTo>
                    <a:lnTo>
                      <a:pt x="35" y="85"/>
                    </a:lnTo>
                    <a:lnTo>
                      <a:pt x="35" y="85"/>
                    </a:lnTo>
                    <a:lnTo>
                      <a:pt x="35" y="84"/>
                    </a:lnTo>
                    <a:lnTo>
                      <a:pt x="35" y="84"/>
                    </a:lnTo>
                    <a:lnTo>
                      <a:pt x="34" y="84"/>
                    </a:lnTo>
                    <a:lnTo>
                      <a:pt x="34" y="83"/>
                    </a:lnTo>
                    <a:lnTo>
                      <a:pt x="33" y="83"/>
                    </a:lnTo>
                    <a:lnTo>
                      <a:pt x="32" y="83"/>
                    </a:lnTo>
                    <a:lnTo>
                      <a:pt x="31" y="83"/>
                    </a:lnTo>
                    <a:lnTo>
                      <a:pt x="31" y="82"/>
                    </a:lnTo>
                    <a:lnTo>
                      <a:pt x="31" y="82"/>
                    </a:lnTo>
                    <a:lnTo>
                      <a:pt x="31" y="81"/>
                    </a:lnTo>
                    <a:lnTo>
                      <a:pt x="30" y="81"/>
                    </a:lnTo>
                    <a:lnTo>
                      <a:pt x="29" y="81"/>
                    </a:lnTo>
                    <a:lnTo>
                      <a:pt x="28" y="81"/>
                    </a:lnTo>
                    <a:lnTo>
                      <a:pt x="28" y="81"/>
                    </a:lnTo>
                    <a:lnTo>
                      <a:pt x="27" y="81"/>
                    </a:lnTo>
                    <a:lnTo>
                      <a:pt x="26" y="81"/>
                    </a:lnTo>
                    <a:lnTo>
                      <a:pt x="26" y="81"/>
                    </a:lnTo>
                    <a:lnTo>
                      <a:pt x="25" y="81"/>
                    </a:lnTo>
                    <a:lnTo>
                      <a:pt x="24" y="81"/>
                    </a:lnTo>
                    <a:lnTo>
                      <a:pt x="24" y="81"/>
                    </a:lnTo>
                    <a:lnTo>
                      <a:pt x="24" y="81"/>
                    </a:lnTo>
                    <a:lnTo>
                      <a:pt x="23" y="81"/>
                    </a:lnTo>
                    <a:lnTo>
                      <a:pt x="22" y="81"/>
                    </a:lnTo>
                    <a:lnTo>
                      <a:pt x="22" y="81"/>
                    </a:lnTo>
                    <a:lnTo>
                      <a:pt x="21" y="81"/>
                    </a:lnTo>
                    <a:lnTo>
                      <a:pt x="21" y="81"/>
                    </a:lnTo>
                    <a:lnTo>
                      <a:pt x="20" y="81"/>
                    </a:lnTo>
                    <a:lnTo>
                      <a:pt x="19" y="81"/>
                    </a:lnTo>
                    <a:lnTo>
                      <a:pt x="18" y="81"/>
                    </a:lnTo>
                    <a:lnTo>
                      <a:pt x="18" y="81"/>
                    </a:lnTo>
                    <a:lnTo>
                      <a:pt x="17" y="81"/>
                    </a:lnTo>
                    <a:lnTo>
                      <a:pt x="17" y="80"/>
                    </a:lnTo>
                    <a:lnTo>
                      <a:pt x="17" y="80"/>
                    </a:lnTo>
                    <a:lnTo>
                      <a:pt x="17" y="79"/>
                    </a:lnTo>
                    <a:lnTo>
                      <a:pt x="16" y="78"/>
                    </a:lnTo>
                    <a:lnTo>
                      <a:pt x="16" y="77"/>
                    </a:lnTo>
                    <a:lnTo>
                      <a:pt x="15" y="77"/>
                    </a:lnTo>
                    <a:lnTo>
                      <a:pt x="14" y="77"/>
                    </a:lnTo>
                    <a:lnTo>
                      <a:pt x="14" y="77"/>
                    </a:lnTo>
                    <a:lnTo>
                      <a:pt x="13" y="76"/>
                    </a:lnTo>
                    <a:lnTo>
                      <a:pt x="12" y="76"/>
                    </a:lnTo>
                    <a:lnTo>
                      <a:pt x="12" y="75"/>
                    </a:lnTo>
                    <a:lnTo>
                      <a:pt x="12" y="74"/>
                    </a:lnTo>
                    <a:lnTo>
                      <a:pt x="11" y="74"/>
                    </a:lnTo>
                    <a:lnTo>
                      <a:pt x="11" y="74"/>
                    </a:lnTo>
                    <a:lnTo>
                      <a:pt x="11" y="73"/>
                    </a:lnTo>
                    <a:lnTo>
                      <a:pt x="11" y="73"/>
                    </a:lnTo>
                    <a:lnTo>
                      <a:pt x="11" y="72"/>
                    </a:lnTo>
                    <a:lnTo>
                      <a:pt x="11" y="71"/>
                    </a:lnTo>
                    <a:lnTo>
                      <a:pt x="11" y="71"/>
                    </a:lnTo>
                    <a:lnTo>
                      <a:pt x="11" y="70"/>
                    </a:lnTo>
                    <a:lnTo>
                      <a:pt x="11" y="70"/>
                    </a:lnTo>
                    <a:lnTo>
                      <a:pt x="11" y="69"/>
                    </a:lnTo>
                    <a:lnTo>
                      <a:pt x="11" y="68"/>
                    </a:lnTo>
                    <a:lnTo>
                      <a:pt x="11" y="68"/>
                    </a:lnTo>
                    <a:lnTo>
                      <a:pt x="10" y="67"/>
                    </a:lnTo>
                    <a:lnTo>
                      <a:pt x="10" y="67"/>
                    </a:lnTo>
                    <a:lnTo>
                      <a:pt x="10" y="66"/>
                    </a:lnTo>
                    <a:lnTo>
                      <a:pt x="10" y="65"/>
                    </a:lnTo>
                    <a:lnTo>
                      <a:pt x="9" y="65"/>
                    </a:lnTo>
                    <a:lnTo>
                      <a:pt x="9" y="64"/>
                    </a:lnTo>
                    <a:lnTo>
                      <a:pt x="9" y="63"/>
                    </a:lnTo>
                    <a:lnTo>
                      <a:pt x="8" y="63"/>
                    </a:lnTo>
                    <a:lnTo>
                      <a:pt x="8" y="62"/>
                    </a:lnTo>
                    <a:lnTo>
                      <a:pt x="7" y="62"/>
                    </a:lnTo>
                    <a:lnTo>
                      <a:pt x="7" y="61"/>
                    </a:lnTo>
                    <a:lnTo>
                      <a:pt x="7" y="60"/>
                    </a:lnTo>
                    <a:lnTo>
                      <a:pt x="7" y="60"/>
                    </a:lnTo>
                    <a:lnTo>
                      <a:pt x="8" y="60"/>
                    </a:lnTo>
                    <a:lnTo>
                      <a:pt x="8" y="59"/>
                    </a:lnTo>
                    <a:lnTo>
                      <a:pt x="8" y="58"/>
                    </a:lnTo>
                    <a:lnTo>
                      <a:pt x="8" y="57"/>
                    </a:lnTo>
                    <a:lnTo>
                      <a:pt x="9" y="57"/>
                    </a:lnTo>
                    <a:lnTo>
                      <a:pt x="9" y="57"/>
                    </a:lnTo>
                    <a:lnTo>
                      <a:pt x="9" y="56"/>
                    </a:lnTo>
                    <a:lnTo>
                      <a:pt x="8" y="56"/>
                    </a:lnTo>
                    <a:lnTo>
                      <a:pt x="8" y="55"/>
                    </a:lnTo>
                    <a:lnTo>
                      <a:pt x="8" y="54"/>
                    </a:lnTo>
                    <a:lnTo>
                      <a:pt x="7" y="54"/>
                    </a:lnTo>
                    <a:lnTo>
                      <a:pt x="7" y="53"/>
                    </a:lnTo>
                    <a:lnTo>
                      <a:pt x="7" y="53"/>
                    </a:lnTo>
                    <a:lnTo>
                      <a:pt x="7" y="53"/>
                    </a:lnTo>
                    <a:lnTo>
                      <a:pt x="7" y="52"/>
                    </a:lnTo>
                    <a:lnTo>
                      <a:pt x="7" y="51"/>
                    </a:lnTo>
                    <a:lnTo>
                      <a:pt x="6" y="51"/>
                    </a:lnTo>
                    <a:lnTo>
                      <a:pt x="6" y="50"/>
                    </a:lnTo>
                    <a:lnTo>
                      <a:pt x="5" y="50"/>
                    </a:lnTo>
                    <a:lnTo>
                      <a:pt x="5" y="50"/>
                    </a:lnTo>
                    <a:lnTo>
                      <a:pt x="4" y="50"/>
                    </a:lnTo>
                    <a:lnTo>
                      <a:pt x="4" y="49"/>
                    </a:lnTo>
                    <a:lnTo>
                      <a:pt x="4" y="48"/>
                    </a:lnTo>
                    <a:lnTo>
                      <a:pt x="4" y="47"/>
                    </a:lnTo>
                    <a:lnTo>
                      <a:pt x="4" y="47"/>
                    </a:lnTo>
                    <a:lnTo>
                      <a:pt x="4" y="46"/>
                    </a:lnTo>
                    <a:lnTo>
                      <a:pt x="4" y="46"/>
                    </a:lnTo>
                    <a:lnTo>
                      <a:pt x="5" y="46"/>
                    </a:lnTo>
                    <a:lnTo>
                      <a:pt x="5" y="45"/>
                    </a:lnTo>
                    <a:lnTo>
                      <a:pt x="5" y="44"/>
                    </a:lnTo>
                    <a:lnTo>
                      <a:pt x="5" y="43"/>
                    </a:lnTo>
                    <a:lnTo>
                      <a:pt x="5" y="43"/>
                    </a:lnTo>
                    <a:lnTo>
                      <a:pt x="4" y="43"/>
                    </a:lnTo>
                    <a:lnTo>
                      <a:pt x="4" y="42"/>
                    </a:lnTo>
                    <a:lnTo>
                      <a:pt x="4" y="41"/>
                    </a:lnTo>
                    <a:lnTo>
                      <a:pt x="4" y="41"/>
                    </a:lnTo>
                    <a:lnTo>
                      <a:pt x="4" y="40"/>
                    </a:lnTo>
                    <a:lnTo>
                      <a:pt x="4" y="39"/>
                    </a:lnTo>
                    <a:lnTo>
                      <a:pt x="4" y="39"/>
                    </a:lnTo>
                    <a:lnTo>
                      <a:pt x="4" y="38"/>
                    </a:lnTo>
                    <a:lnTo>
                      <a:pt x="4" y="37"/>
                    </a:lnTo>
                    <a:lnTo>
                      <a:pt x="4" y="36"/>
                    </a:lnTo>
                    <a:lnTo>
                      <a:pt x="4" y="36"/>
                    </a:lnTo>
                    <a:lnTo>
                      <a:pt x="4" y="35"/>
                    </a:lnTo>
                    <a:lnTo>
                      <a:pt x="3" y="35"/>
                    </a:lnTo>
                    <a:lnTo>
                      <a:pt x="3" y="34"/>
                    </a:lnTo>
                    <a:lnTo>
                      <a:pt x="2" y="34"/>
                    </a:lnTo>
                    <a:lnTo>
                      <a:pt x="2" y="33"/>
                    </a:lnTo>
                    <a:lnTo>
                      <a:pt x="1" y="33"/>
                    </a:lnTo>
                    <a:lnTo>
                      <a:pt x="1" y="32"/>
                    </a:lnTo>
                    <a:lnTo>
                      <a:pt x="2" y="32"/>
                    </a:lnTo>
                    <a:lnTo>
                      <a:pt x="2" y="32"/>
                    </a:lnTo>
                    <a:lnTo>
                      <a:pt x="2" y="31"/>
                    </a:lnTo>
                    <a:lnTo>
                      <a:pt x="1" y="31"/>
                    </a:lnTo>
                    <a:lnTo>
                      <a:pt x="1" y="30"/>
                    </a:lnTo>
                    <a:lnTo>
                      <a:pt x="0" y="29"/>
                    </a:lnTo>
                    <a:lnTo>
                      <a:pt x="0" y="29"/>
                    </a:lnTo>
                    <a:lnTo>
                      <a:pt x="1" y="29"/>
                    </a:lnTo>
                    <a:lnTo>
                      <a:pt x="1" y="28"/>
                    </a:lnTo>
                    <a:lnTo>
                      <a:pt x="1" y="27"/>
                    </a:lnTo>
                    <a:lnTo>
                      <a:pt x="0" y="27"/>
                    </a:lnTo>
                    <a:lnTo>
                      <a:pt x="0" y="26"/>
                    </a:lnTo>
                    <a:lnTo>
                      <a:pt x="0" y="26"/>
                    </a:lnTo>
                    <a:lnTo>
                      <a:pt x="0" y="2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54" name="Freeform 1012">
                <a:extLst>
                  <a:ext uri="{FF2B5EF4-FFF2-40B4-BE49-F238E27FC236}">
                    <a16:creationId xmlns:a16="http://schemas.microsoft.com/office/drawing/2014/main" id="{DB53FD82-EC84-4B63-BBDF-B4EFA5F57F8D}"/>
                  </a:ext>
                </a:extLst>
              </p:cNvPr>
              <p:cNvSpPr>
                <a:spLocks/>
              </p:cNvSpPr>
              <p:nvPr/>
            </p:nvSpPr>
            <p:spPr bwMode="auto">
              <a:xfrm>
                <a:off x="5771" y="2069"/>
                <a:ext cx="116" cy="355"/>
              </a:xfrm>
              <a:custGeom>
                <a:avLst/>
                <a:gdLst>
                  <a:gd name="T0" fmla="*/ 116 w 116"/>
                  <a:gd name="T1" fmla="*/ 348 h 355"/>
                  <a:gd name="T2" fmla="*/ 111 w 116"/>
                  <a:gd name="T3" fmla="*/ 344 h 355"/>
                  <a:gd name="T4" fmla="*/ 109 w 116"/>
                  <a:gd name="T5" fmla="*/ 341 h 355"/>
                  <a:gd name="T6" fmla="*/ 106 w 116"/>
                  <a:gd name="T7" fmla="*/ 335 h 355"/>
                  <a:gd name="T8" fmla="*/ 103 w 116"/>
                  <a:gd name="T9" fmla="*/ 328 h 355"/>
                  <a:gd name="T10" fmla="*/ 101 w 116"/>
                  <a:gd name="T11" fmla="*/ 321 h 355"/>
                  <a:gd name="T12" fmla="*/ 101 w 116"/>
                  <a:gd name="T13" fmla="*/ 314 h 355"/>
                  <a:gd name="T14" fmla="*/ 103 w 116"/>
                  <a:gd name="T15" fmla="*/ 307 h 355"/>
                  <a:gd name="T16" fmla="*/ 98 w 116"/>
                  <a:gd name="T17" fmla="*/ 302 h 355"/>
                  <a:gd name="T18" fmla="*/ 93 w 116"/>
                  <a:gd name="T19" fmla="*/ 295 h 355"/>
                  <a:gd name="T20" fmla="*/ 90 w 116"/>
                  <a:gd name="T21" fmla="*/ 288 h 355"/>
                  <a:gd name="T22" fmla="*/ 85 w 116"/>
                  <a:gd name="T23" fmla="*/ 282 h 355"/>
                  <a:gd name="T24" fmla="*/ 83 w 116"/>
                  <a:gd name="T25" fmla="*/ 274 h 355"/>
                  <a:gd name="T26" fmla="*/ 80 w 116"/>
                  <a:gd name="T27" fmla="*/ 268 h 355"/>
                  <a:gd name="T28" fmla="*/ 78 w 116"/>
                  <a:gd name="T29" fmla="*/ 261 h 355"/>
                  <a:gd name="T30" fmla="*/ 75 w 116"/>
                  <a:gd name="T31" fmla="*/ 253 h 355"/>
                  <a:gd name="T32" fmla="*/ 75 w 116"/>
                  <a:gd name="T33" fmla="*/ 244 h 355"/>
                  <a:gd name="T34" fmla="*/ 72 w 116"/>
                  <a:gd name="T35" fmla="*/ 239 h 355"/>
                  <a:gd name="T36" fmla="*/ 72 w 116"/>
                  <a:gd name="T37" fmla="*/ 231 h 355"/>
                  <a:gd name="T38" fmla="*/ 72 w 116"/>
                  <a:gd name="T39" fmla="*/ 225 h 355"/>
                  <a:gd name="T40" fmla="*/ 69 w 116"/>
                  <a:gd name="T41" fmla="*/ 217 h 355"/>
                  <a:gd name="T42" fmla="*/ 67 w 116"/>
                  <a:gd name="T43" fmla="*/ 210 h 355"/>
                  <a:gd name="T44" fmla="*/ 68 w 116"/>
                  <a:gd name="T45" fmla="*/ 203 h 355"/>
                  <a:gd name="T46" fmla="*/ 67 w 116"/>
                  <a:gd name="T47" fmla="*/ 196 h 355"/>
                  <a:gd name="T48" fmla="*/ 62 w 116"/>
                  <a:gd name="T49" fmla="*/ 192 h 355"/>
                  <a:gd name="T50" fmla="*/ 58 w 116"/>
                  <a:gd name="T51" fmla="*/ 185 h 355"/>
                  <a:gd name="T52" fmla="*/ 51 w 116"/>
                  <a:gd name="T53" fmla="*/ 180 h 355"/>
                  <a:gd name="T54" fmla="*/ 47 w 116"/>
                  <a:gd name="T55" fmla="*/ 173 h 355"/>
                  <a:gd name="T56" fmla="*/ 44 w 116"/>
                  <a:gd name="T57" fmla="*/ 165 h 355"/>
                  <a:gd name="T58" fmla="*/ 40 w 116"/>
                  <a:gd name="T59" fmla="*/ 158 h 355"/>
                  <a:gd name="T60" fmla="*/ 33 w 116"/>
                  <a:gd name="T61" fmla="*/ 154 h 355"/>
                  <a:gd name="T62" fmla="*/ 30 w 116"/>
                  <a:gd name="T63" fmla="*/ 146 h 355"/>
                  <a:gd name="T64" fmla="*/ 24 w 116"/>
                  <a:gd name="T65" fmla="*/ 140 h 355"/>
                  <a:gd name="T66" fmla="*/ 22 w 116"/>
                  <a:gd name="T67" fmla="*/ 133 h 355"/>
                  <a:gd name="T68" fmla="*/ 15 w 116"/>
                  <a:gd name="T69" fmla="*/ 130 h 355"/>
                  <a:gd name="T70" fmla="*/ 9 w 116"/>
                  <a:gd name="T71" fmla="*/ 126 h 355"/>
                  <a:gd name="T72" fmla="*/ 3 w 116"/>
                  <a:gd name="T73" fmla="*/ 120 h 355"/>
                  <a:gd name="T74" fmla="*/ 1 w 116"/>
                  <a:gd name="T75" fmla="*/ 117 h 355"/>
                  <a:gd name="T76" fmla="*/ 1 w 116"/>
                  <a:gd name="T77" fmla="*/ 112 h 355"/>
                  <a:gd name="T78" fmla="*/ 3 w 116"/>
                  <a:gd name="T79" fmla="*/ 109 h 355"/>
                  <a:gd name="T80" fmla="*/ 5 w 116"/>
                  <a:gd name="T81" fmla="*/ 105 h 355"/>
                  <a:gd name="T82" fmla="*/ 9 w 116"/>
                  <a:gd name="T83" fmla="*/ 101 h 355"/>
                  <a:gd name="T84" fmla="*/ 10 w 116"/>
                  <a:gd name="T85" fmla="*/ 97 h 355"/>
                  <a:gd name="T86" fmla="*/ 13 w 116"/>
                  <a:gd name="T87" fmla="*/ 92 h 355"/>
                  <a:gd name="T88" fmla="*/ 15 w 116"/>
                  <a:gd name="T89" fmla="*/ 87 h 355"/>
                  <a:gd name="T90" fmla="*/ 20 w 116"/>
                  <a:gd name="T91" fmla="*/ 83 h 355"/>
                  <a:gd name="T92" fmla="*/ 24 w 116"/>
                  <a:gd name="T93" fmla="*/ 82 h 355"/>
                  <a:gd name="T94" fmla="*/ 28 w 116"/>
                  <a:gd name="T95" fmla="*/ 80 h 355"/>
                  <a:gd name="T96" fmla="*/ 31 w 116"/>
                  <a:gd name="T97" fmla="*/ 75 h 355"/>
                  <a:gd name="T98" fmla="*/ 35 w 116"/>
                  <a:gd name="T99" fmla="*/ 73 h 355"/>
                  <a:gd name="T100" fmla="*/ 39 w 116"/>
                  <a:gd name="T101" fmla="*/ 69 h 355"/>
                  <a:gd name="T102" fmla="*/ 44 w 116"/>
                  <a:gd name="T103" fmla="*/ 65 h 355"/>
                  <a:gd name="T104" fmla="*/ 47 w 116"/>
                  <a:gd name="T105" fmla="*/ 61 h 355"/>
                  <a:gd name="T106" fmla="*/ 51 w 116"/>
                  <a:gd name="T107" fmla="*/ 58 h 355"/>
                  <a:gd name="T108" fmla="*/ 52 w 116"/>
                  <a:gd name="T109" fmla="*/ 54 h 355"/>
                  <a:gd name="T110" fmla="*/ 51 w 116"/>
                  <a:gd name="T111" fmla="*/ 48 h 355"/>
                  <a:gd name="T112" fmla="*/ 53 w 116"/>
                  <a:gd name="T113" fmla="*/ 40 h 355"/>
                  <a:gd name="T114" fmla="*/ 55 w 116"/>
                  <a:gd name="T115" fmla="*/ 33 h 355"/>
                  <a:gd name="T116" fmla="*/ 53 w 116"/>
                  <a:gd name="T117" fmla="*/ 27 h 355"/>
                  <a:gd name="T118" fmla="*/ 51 w 116"/>
                  <a:gd name="T119" fmla="*/ 20 h 355"/>
                  <a:gd name="T120" fmla="*/ 51 w 116"/>
                  <a:gd name="T121" fmla="*/ 11 h 355"/>
                  <a:gd name="T122" fmla="*/ 53 w 116"/>
                  <a:gd name="T123" fmla="*/ 4 h 355"/>
                  <a:gd name="T124" fmla="*/ 60 w 116"/>
                  <a:gd name="T125"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 h="355">
                    <a:moveTo>
                      <a:pt x="116" y="355"/>
                    </a:moveTo>
                    <a:lnTo>
                      <a:pt x="115" y="355"/>
                    </a:lnTo>
                    <a:lnTo>
                      <a:pt x="114" y="355"/>
                    </a:lnTo>
                    <a:lnTo>
                      <a:pt x="114" y="354"/>
                    </a:lnTo>
                    <a:lnTo>
                      <a:pt x="114" y="353"/>
                    </a:lnTo>
                    <a:lnTo>
                      <a:pt x="114" y="352"/>
                    </a:lnTo>
                    <a:lnTo>
                      <a:pt x="114" y="351"/>
                    </a:lnTo>
                    <a:lnTo>
                      <a:pt x="115" y="351"/>
                    </a:lnTo>
                    <a:lnTo>
                      <a:pt x="115" y="351"/>
                    </a:lnTo>
                    <a:lnTo>
                      <a:pt x="116" y="351"/>
                    </a:lnTo>
                    <a:lnTo>
                      <a:pt x="116" y="350"/>
                    </a:lnTo>
                    <a:lnTo>
                      <a:pt x="116" y="349"/>
                    </a:lnTo>
                    <a:lnTo>
                      <a:pt x="116" y="349"/>
                    </a:lnTo>
                    <a:lnTo>
                      <a:pt x="116" y="348"/>
                    </a:lnTo>
                    <a:lnTo>
                      <a:pt x="116" y="348"/>
                    </a:lnTo>
                    <a:lnTo>
                      <a:pt x="116" y="348"/>
                    </a:lnTo>
                    <a:lnTo>
                      <a:pt x="116" y="347"/>
                    </a:lnTo>
                    <a:lnTo>
                      <a:pt x="116" y="346"/>
                    </a:lnTo>
                    <a:lnTo>
                      <a:pt x="115" y="346"/>
                    </a:lnTo>
                    <a:lnTo>
                      <a:pt x="115" y="345"/>
                    </a:lnTo>
                    <a:lnTo>
                      <a:pt x="115" y="344"/>
                    </a:lnTo>
                    <a:lnTo>
                      <a:pt x="115" y="344"/>
                    </a:lnTo>
                    <a:lnTo>
                      <a:pt x="114" y="344"/>
                    </a:lnTo>
                    <a:lnTo>
                      <a:pt x="113" y="344"/>
                    </a:lnTo>
                    <a:lnTo>
                      <a:pt x="113" y="344"/>
                    </a:lnTo>
                    <a:lnTo>
                      <a:pt x="112" y="344"/>
                    </a:lnTo>
                    <a:lnTo>
                      <a:pt x="112" y="344"/>
                    </a:lnTo>
                    <a:lnTo>
                      <a:pt x="111" y="344"/>
                    </a:lnTo>
                    <a:lnTo>
                      <a:pt x="111" y="345"/>
                    </a:lnTo>
                    <a:lnTo>
                      <a:pt x="111" y="346"/>
                    </a:lnTo>
                    <a:lnTo>
                      <a:pt x="110" y="346"/>
                    </a:lnTo>
                    <a:lnTo>
                      <a:pt x="109" y="346"/>
                    </a:lnTo>
                    <a:lnTo>
                      <a:pt x="109" y="346"/>
                    </a:lnTo>
                    <a:lnTo>
                      <a:pt x="109" y="345"/>
                    </a:lnTo>
                    <a:lnTo>
                      <a:pt x="108" y="345"/>
                    </a:lnTo>
                    <a:lnTo>
                      <a:pt x="108" y="344"/>
                    </a:lnTo>
                    <a:lnTo>
                      <a:pt x="108" y="344"/>
                    </a:lnTo>
                    <a:lnTo>
                      <a:pt x="109" y="344"/>
                    </a:lnTo>
                    <a:lnTo>
                      <a:pt x="109" y="343"/>
                    </a:lnTo>
                    <a:lnTo>
                      <a:pt x="109" y="342"/>
                    </a:lnTo>
                    <a:lnTo>
                      <a:pt x="109" y="342"/>
                    </a:lnTo>
                    <a:lnTo>
                      <a:pt x="109" y="341"/>
                    </a:lnTo>
                    <a:lnTo>
                      <a:pt x="110" y="341"/>
                    </a:lnTo>
                    <a:lnTo>
                      <a:pt x="110" y="341"/>
                    </a:lnTo>
                    <a:lnTo>
                      <a:pt x="110" y="340"/>
                    </a:lnTo>
                    <a:lnTo>
                      <a:pt x="109" y="340"/>
                    </a:lnTo>
                    <a:lnTo>
                      <a:pt x="109" y="339"/>
                    </a:lnTo>
                    <a:lnTo>
                      <a:pt x="109" y="339"/>
                    </a:lnTo>
                    <a:lnTo>
                      <a:pt x="109" y="338"/>
                    </a:lnTo>
                    <a:lnTo>
                      <a:pt x="108" y="338"/>
                    </a:lnTo>
                    <a:lnTo>
                      <a:pt x="108" y="337"/>
                    </a:lnTo>
                    <a:lnTo>
                      <a:pt x="107" y="337"/>
                    </a:lnTo>
                    <a:lnTo>
                      <a:pt x="107" y="337"/>
                    </a:lnTo>
                    <a:lnTo>
                      <a:pt x="106" y="336"/>
                    </a:lnTo>
                    <a:lnTo>
                      <a:pt x="106" y="335"/>
                    </a:lnTo>
                    <a:lnTo>
                      <a:pt x="106" y="335"/>
                    </a:lnTo>
                    <a:lnTo>
                      <a:pt x="106" y="334"/>
                    </a:lnTo>
                    <a:lnTo>
                      <a:pt x="106" y="334"/>
                    </a:lnTo>
                    <a:lnTo>
                      <a:pt x="106" y="333"/>
                    </a:lnTo>
                    <a:lnTo>
                      <a:pt x="106" y="332"/>
                    </a:lnTo>
                    <a:lnTo>
                      <a:pt x="105" y="332"/>
                    </a:lnTo>
                    <a:lnTo>
                      <a:pt x="106" y="332"/>
                    </a:lnTo>
                    <a:lnTo>
                      <a:pt x="106" y="331"/>
                    </a:lnTo>
                    <a:lnTo>
                      <a:pt x="106" y="330"/>
                    </a:lnTo>
                    <a:lnTo>
                      <a:pt x="105" y="330"/>
                    </a:lnTo>
                    <a:lnTo>
                      <a:pt x="105" y="330"/>
                    </a:lnTo>
                    <a:lnTo>
                      <a:pt x="104" y="330"/>
                    </a:lnTo>
                    <a:lnTo>
                      <a:pt x="104" y="329"/>
                    </a:lnTo>
                    <a:lnTo>
                      <a:pt x="103" y="329"/>
                    </a:lnTo>
                    <a:lnTo>
                      <a:pt x="103" y="328"/>
                    </a:lnTo>
                    <a:lnTo>
                      <a:pt x="102" y="327"/>
                    </a:lnTo>
                    <a:lnTo>
                      <a:pt x="102" y="327"/>
                    </a:lnTo>
                    <a:lnTo>
                      <a:pt x="102" y="326"/>
                    </a:lnTo>
                    <a:lnTo>
                      <a:pt x="102" y="325"/>
                    </a:lnTo>
                    <a:lnTo>
                      <a:pt x="103" y="325"/>
                    </a:lnTo>
                    <a:lnTo>
                      <a:pt x="103" y="324"/>
                    </a:lnTo>
                    <a:lnTo>
                      <a:pt x="104" y="324"/>
                    </a:lnTo>
                    <a:lnTo>
                      <a:pt x="104" y="324"/>
                    </a:lnTo>
                    <a:lnTo>
                      <a:pt x="104" y="323"/>
                    </a:lnTo>
                    <a:lnTo>
                      <a:pt x="103" y="323"/>
                    </a:lnTo>
                    <a:lnTo>
                      <a:pt x="102" y="322"/>
                    </a:lnTo>
                    <a:lnTo>
                      <a:pt x="102" y="322"/>
                    </a:lnTo>
                    <a:lnTo>
                      <a:pt x="102" y="321"/>
                    </a:lnTo>
                    <a:lnTo>
                      <a:pt x="101" y="321"/>
                    </a:lnTo>
                    <a:lnTo>
                      <a:pt x="102" y="321"/>
                    </a:lnTo>
                    <a:lnTo>
                      <a:pt x="102" y="320"/>
                    </a:lnTo>
                    <a:lnTo>
                      <a:pt x="102" y="320"/>
                    </a:lnTo>
                    <a:lnTo>
                      <a:pt x="101" y="319"/>
                    </a:lnTo>
                    <a:lnTo>
                      <a:pt x="101" y="318"/>
                    </a:lnTo>
                    <a:lnTo>
                      <a:pt x="100" y="318"/>
                    </a:lnTo>
                    <a:lnTo>
                      <a:pt x="100" y="317"/>
                    </a:lnTo>
                    <a:lnTo>
                      <a:pt x="99" y="317"/>
                    </a:lnTo>
                    <a:lnTo>
                      <a:pt x="99" y="317"/>
                    </a:lnTo>
                    <a:lnTo>
                      <a:pt x="99" y="316"/>
                    </a:lnTo>
                    <a:lnTo>
                      <a:pt x="99" y="315"/>
                    </a:lnTo>
                    <a:lnTo>
                      <a:pt x="100" y="315"/>
                    </a:lnTo>
                    <a:lnTo>
                      <a:pt x="100" y="314"/>
                    </a:lnTo>
                    <a:lnTo>
                      <a:pt x="101" y="314"/>
                    </a:lnTo>
                    <a:lnTo>
                      <a:pt x="102" y="314"/>
                    </a:lnTo>
                    <a:lnTo>
                      <a:pt x="102" y="314"/>
                    </a:lnTo>
                    <a:lnTo>
                      <a:pt x="103" y="314"/>
                    </a:lnTo>
                    <a:lnTo>
                      <a:pt x="103" y="313"/>
                    </a:lnTo>
                    <a:lnTo>
                      <a:pt x="103" y="313"/>
                    </a:lnTo>
                    <a:lnTo>
                      <a:pt x="104" y="313"/>
                    </a:lnTo>
                    <a:lnTo>
                      <a:pt x="104" y="312"/>
                    </a:lnTo>
                    <a:lnTo>
                      <a:pt x="104" y="311"/>
                    </a:lnTo>
                    <a:lnTo>
                      <a:pt x="104" y="310"/>
                    </a:lnTo>
                    <a:lnTo>
                      <a:pt x="104" y="310"/>
                    </a:lnTo>
                    <a:lnTo>
                      <a:pt x="104" y="309"/>
                    </a:lnTo>
                    <a:lnTo>
                      <a:pt x="103" y="309"/>
                    </a:lnTo>
                    <a:lnTo>
                      <a:pt x="103" y="308"/>
                    </a:lnTo>
                    <a:lnTo>
                      <a:pt x="103" y="307"/>
                    </a:lnTo>
                    <a:lnTo>
                      <a:pt x="103" y="306"/>
                    </a:lnTo>
                    <a:lnTo>
                      <a:pt x="103" y="306"/>
                    </a:lnTo>
                    <a:lnTo>
                      <a:pt x="102" y="306"/>
                    </a:lnTo>
                    <a:lnTo>
                      <a:pt x="102" y="305"/>
                    </a:lnTo>
                    <a:lnTo>
                      <a:pt x="102" y="305"/>
                    </a:lnTo>
                    <a:lnTo>
                      <a:pt x="102" y="304"/>
                    </a:lnTo>
                    <a:lnTo>
                      <a:pt x="101" y="304"/>
                    </a:lnTo>
                    <a:lnTo>
                      <a:pt x="101" y="303"/>
                    </a:lnTo>
                    <a:lnTo>
                      <a:pt x="100" y="303"/>
                    </a:lnTo>
                    <a:lnTo>
                      <a:pt x="99" y="303"/>
                    </a:lnTo>
                    <a:lnTo>
                      <a:pt x="99" y="303"/>
                    </a:lnTo>
                    <a:lnTo>
                      <a:pt x="99" y="303"/>
                    </a:lnTo>
                    <a:lnTo>
                      <a:pt x="98" y="303"/>
                    </a:lnTo>
                    <a:lnTo>
                      <a:pt x="98" y="302"/>
                    </a:lnTo>
                    <a:lnTo>
                      <a:pt x="98" y="301"/>
                    </a:lnTo>
                    <a:lnTo>
                      <a:pt x="98" y="300"/>
                    </a:lnTo>
                    <a:lnTo>
                      <a:pt x="98" y="299"/>
                    </a:lnTo>
                    <a:lnTo>
                      <a:pt x="98" y="299"/>
                    </a:lnTo>
                    <a:lnTo>
                      <a:pt x="98" y="298"/>
                    </a:lnTo>
                    <a:lnTo>
                      <a:pt x="97" y="298"/>
                    </a:lnTo>
                    <a:lnTo>
                      <a:pt x="97" y="297"/>
                    </a:lnTo>
                    <a:lnTo>
                      <a:pt x="96" y="297"/>
                    </a:lnTo>
                    <a:lnTo>
                      <a:pt x="96" y="296"/>
                    </a:lnTo>
                    <a:lnTo>
                      <a:pt x="96" y="296"/>
                    </a:lnTo>
                    <a:lnTo>
                      <a:pt x="95" y="296"/>
                    </a:lnTo>
                    <a:lnTo>
                      <a:pt x="95" y="296"/>
                    </a:lnTo>
                    <a:lnTo>
                      <a:pt x="94" y="296"/>
                    </a:lnTo>
                    <a:lnTo>
                      <a:pt x="93" y="295"/>
                    </a:lnTo>
                    <a:lnTo>
                      <a:pt x="92" y="294"/>
                    </a:lnTo>
                    <a:lnTo>
                      <a:pt x="92" y="293"/>
                    </a:lnTo>
                    <a:lnTo>
                      <a:pt x="93" y="293"/>
                    </a:lnTo>
                    <a:lnTo>
                      <a:pt x="93" y="293"/>
                    </a:lnTo>
                    <a:lnTo>
                      <a:pt x="92" y="293"/>
                    </a:lnTo>
                    <a:lnTo>
                      <a:pt x="92" y="292"/>
                    </a:lnTo>
                    <a:lnTo>
                      <a:pt x="92" y="292"/>
                    </a:lnTo>
                    <a:lnTo>
                      <a:pt x="92" y="291"/>
                    </a:lnTo>
                    <a:lnTo>
                      <a:pt x="91" y="291"/>
                    </a:lnTo>
                    <a:lnTo>
                      <a:pt x="90" y="291"/>
                    </a:lnTo>
                    <a:lnTo>
                      <a:pt x="90" y="290"/>
                    </a:lnTo>
                    <a:lnTo>
                      <a:pt x="90" y="289"/>
                    </a:lnTo>
                    <a:lnTo>
                      <a:pt x="90" y="289"/>
                    </a:lnTo>
                    <a:lnTo>
                      <a:pt x="90" y="288"/>
                    </a:lnTo>
                    <a:lnTo>
                      <a:pt x="89" y="288"/>
                    </a:lnTo>
                    <a:lnTo>
                      <a:pt x="89" y="288"/>
                    </a:lnTo>
                    <a:lnTo>
                      <a:pt x="89" y="287"/>
                    </a:lnTo>
                    <a:lnTo>
                      <a:pt x="89" y="286"/>
                    </a:lnTo>
                    <a:lnTo>
                      <a:pt x="89" y="286"/>
                    </a:lnTo>
                    <a:lnTo>
                      <a:pt x="89" y="286"/>
                    </a:lnTo>
                    <a:lnTo>
                      <a:pt x="89" y="286"/>
                    </a:lnTo>
                    <a:lnTo>
                      <a:pt x="89" y="285"/>
                    </a:lnTo>
                    <a:lnTo>
                      <a:pt x="89" y="284"/>
                    </a:lnTo>
                    <a:lnTo>
                      <a:pt x="88" y="284"/>
                    </a:lnTo>
                    <a:lnTo>
                      <a:pt x="87" y="284"/>
                    </a:lnTo>
                    <a:lnTo>
                      <a:pt x="86" y="283"/>
                    </a:lnTo>
                    <a:lnTo>
                      <a:pt x="86" y="282"/>
                    </a:lnTo>
                    <a:lnTo>
                      <a:pt x="85" y="282"/>
                    </a:lnTo>
                    <a:lnTo>
                      <a:pt x="85" y="282"/>
                    </a:lnTo>
                    <a:lnTo>
                      <a:pt x="85" y="282"/>
                    </a:lnTo>
                    <a:lnTo>
                      <a:pt x="85" y="281"/>
                    </a:lnTo>
                    <a:lnTo>
                      <a:pt x="85" y="280"/>
                    </a:lnTo>
                    <a:lnTo>
                      <a:pt x="85" y="279"/>
                    </a:lnTo>
                    <a:lnTo>
                      <a:pt x="85" y="279"/>
                    </a:lnTo>
                    <a:lnTo>
                      <a:pt x="85" y="278"/>
                    </a:lnTo>
                    <a:lnTo>
                      <a:pt x="85" y="277"/>
                    </a:lnTo>
                    <a:lnTo>
                      <a:pt x="85" y="276"/>
                    </a:lnTo>
                    <a:lnTo>
                      <a:pt x="84" y="276"/>
                    </a:lnTo>
                    <a:lnTo>
                      <a:pt x="84" y="275"/>
                    </a:lnTo>
                    <a:lnTo>
                      <a:pt x="83" y="275"/>
                    </a:lnTo>
                    <a:lnTo>
                      <a:pt x="83" y="275"/>
                    </a:lnTo>
                    <a:lnTo>
                      <a:pt x="83" y="274"/>
                    </a:lnTo>
                    <a:lnTo>
                      <a:pt x="84" y="274"/>
                    </a:lnTo>
                    <a:lnTo>
                      <a:pt x="84" y="273"/>
                    </a:lnTo>
                    <a:lnTo>
                      <a:pt x="84" y="272"/>
                    </a:lnTo>
                    <a:lnTo>
                      <a:pt x="83" y="272"/>
                    </a:lnTo>
                    <a:lnTo>
                      <a:pt x="82" y="272"/>
                    </a:lnTo>
                    <a:lnTo>
                      <a:pt x="82" y="272"/>
                    </a:lnTo>
                    <a:lnTo>
                      <a:pt x="82" y="272"/>
                    </a:lnTo>
                    <a:lnTo>
                      <a:pt x="82" y="271"/>
                    </a:lnTo>
                    <a:lnTo>
                      <a:pt x="81" y="271"/>
                    </a:lnTo>
                    <a:lnTo>
                      <a:pt x="81" y="270"/>
                    </a:lnTo>
                    <a:lnTo>
                      <a:pt x="81" y="269"/>
                    </a:lnTo>
                    <a:lnTo>
                      <a:pt x="81" y="268"/>
                    </a:lnTo>
                    <a:lnTo>
                      <a:pt x="80" y="268"/>
                    </a:lnTo>
                    <a:lnTo>
                      <a:pt x="80" y="268"/>
                    </a:lnTo>
                    <a:lnTo>
                      <a:pt x="79" y="268"/>
                    </a:lnTo>
                    <a:lnTo>
                      <a:pt x="79" y="267"/>
                    </a:lnTo>
                    <a:lnTo>
                      <a:pt x="78" y="267"/>
                    </a:lnTo>
                    <a:lnTo>
                      <a:pt x="78" y="266"/>
                    </a:lnTo>
                    <a:lnTo>
                      <a:pt x="78" y="265"/>
                    </a:lnTo>
                    <a:lnTo>
                      <a:pt x="78" y="265"/>
                    </a:lnTo>
                    <a:lnTo>
                      <a:pt x="78" y="264"/>
                    </a:lnTo>
                    <a:lnTo>
                      <a:pt x="78" y="263"/>
                    </a:lnTo>
                    <a:lnTo>
                      <a:pt x="78" y="262"/>
                    </a:lnTo>
                    <a:lnTo>
                      <a:pt x="78" y="262"/>
                    </a:lnTo>
                    <a:lnTo>
                      <a:pt x="77" y="262"/>
                    </a:lnTo>
                    <a:lnTo>
                      <a:pt x="77" y="261"/>
                    </a:lnTo>
                    <a:lnTo>
                      <a:pt x="77" y="261"/>
                    </a:lnTo>
                    <a:lnTo>
                      <a:pt x="78" y="261"/>
                    </a:lnTo>
                    <a:lnTo>
                      <a:pt x="78" y="260"/>
                    </a:lnTo>
                    <a:lnTo>
                      <a:pt x="78" y="259"/>
                    </a:lnTo>
                    <a:lnTo>
                      <a:pt x="78" y="258"/>
                    </a:lnTo>
                    <a:lnTo>
                      <a:pt x="78" y="258"/>
                    </a:lnTo>
                    <a:lnTo>
                      <a:pt x="78" y="257"/>
                    </a:lnTo>
                    <a:lnTo>
                      <a:pt x="77" y="257"/>
                    </a:lnTo>
                    <a:lnTo>
                      <a:pt x="77" y="256"/>
                    </a:lnTo>
                    <a:lnTo>
                      <a:pt x="76" y="256"/>
                    </a:lnTo>
                    <a:lnTo>
                      <a:pt x="76" y="255"/>
                    </a:lnTo>
                    <a:lnTo>
                      <a:pt x="75" y="255"/>
                    </a:lnTo>
                    <a:lnTo>
                      <a:pt x="75" y="255"/>
                    </a:lnTo>
                    <a:lnTo>
                      <a:pt x="75" y="254"/>
                    </a:lnTo>
                    <a:lnTo>
                      <a:pt x="75" y="254"/>
                    </a:lnTo>
                    <a:lnTo>
                      <a:pt x="75" y="253"/>
                    </a:lnTo>
                    <a:lnTo>
                      <a:pt x="75" y="253"/>
                    </a:lnTo>
                    <a:lnTo>
                      <a:pt x="75" y="252"/>
                    </a:lnTo>
                    <a:lnTo>
                      <a:pt x="75" y="251"/>
                    </a:lnTo>
                    <a:lnTo>
                      <a:pt x="75" y="251"/>
                    </a:lnTo>
                    <a:lnTo>
                      <a:pt x="76" y="250"/>
                    </a:lnTo>
                    <a:lnTo>
                      <a:pt x="76" y="249"/>
                    </a:lnTo>
                    <a:lnTo>
                      <a:pt x="77" y="249"/>
                    </a:lnTo>
                    <a:lnTo>
                      <a:pt x="77" y="248"/>
                    </a:lnTo>
                    <a:lnTo>
                      <a:pt x="77" y="248"/>
                    </a:lnTo>
                    <a:lnTo>
                      <a:pt x="77" y="247"/>
                    </a:lnTo>
                    <a:lnTo>
                      <a:pt x="76" y="246"/>
                    </a:lnTo>
                    <a:lnTo>
                      <a:pt x="76" y="245"/>
                    </a:lnTo>
                    <a:lnTo>
                      <a:pt x="76" y="244"/>
                    </a:lnTo>
                    <a:lnTo>
                      <a:pt x="75" y="244"/>
                    </a:lnTo>
                    <a:lnTo>
                      <a:pt x="75" y="244"/>
                    </a:lnTo>
                    <a:lnTo>
                      <a:pt x="74" y="244"/>
                    </a:lnTo>
                    <a:lnTo>
                      <a:pt x="73" y="244"/>
                    </a:lnTo>
                    <a:lnTo>
                      <a:pt x="72" y="244"/>
                    </a:lnTo>
                    <a:lnTo>
                      <a:pt x="72" y="244"/>
                    </a:lnTo>
                    <a:lnTo>
                      <a:pt x="72" y="243"/>
                    </a:lnTo>
                    <a:lnTo>
                      <a:pt x="72" y="242"/>
                    </a:lnTo>
                    <a:lnTo>
                      <a:pt x="73" y="242"/>
                    </a:lnTo>
                    <a:lnTo>
                      <a:pt x="73" y="241"/>
                    </a:lnTo>
                    <a:lnTo>
                      <a:pt x="72" y="241"/>
                    </a:lnTo>
                    <a:lnTo>
                      <a:pt x="72" y="241"/>
                    </a:lnTo>
                    <a:lnTo>
                      <a:pt x="72" y="241"/>
                    </a:lnTo>
                    <a:lnTo>
                      <a:pt x="72" y="240"/>
                    </a:lnTo>
                    <a:lnTo>
                      <a:pt x="72" y="239"/>
                    </a:lnTo>
                    <a:lnTo>
                      <a:pt x="71" y="239"/>
                    </a:lnTo>
                    <a:lnTo>
                      <a:pt x="71" y="238"/>
                    </a:lnTo>
                    <a:lnTo>
                      <a:pt x="71" y="237"/>
                    </a:lnTo>
                    <a:lnTo>
                      <a:pt x="71" y="237"/>
                    </a:lnTo>
                    <a:lnTo>
                      <a:pt x="71" y="236"/>
                    </a:lnTo>
                    <a:lnTo>
                      <a:pt x="71" y="235"/>
                    </a:lnTo>
                    <a:lnTo>
                      <a:pt x="72" y="235"/>
                    </a:lnTo>
                    <a:lnTo>
                      <a:pt x="72" y="234"/>
                    </a:lnTo>
                    <a:lnTo>
                      <a:pt x="72" y="234"/>
                    </a:lnTo>
                    <a:lnTo>
                      <a:pt x="72" y="234"/>
                    </a:lnTo>
                    <a:lnTo>
                      <a:pt x="72" y="233"/>
                    </a:lnTo>
                    <a:lnTo>
                      <a:pt x="72" y="232"/>
                    </a:lnTo>
                    <a:lnTo>
                      <a:pt x="72" y="231"/>
                    </a:lnTo>
                    <a:lnTo>
                      <a:pt x="72" y="231"/>
                    </a:lnTo>
                    <a:lnTo>
                      <a:pt x="71" y="231"/>
                    </a:lnTo>
                    <a:lnTo>
                      <a:pt x="70" y="231"/>
                    </a:lnTo>
                    <a:lnTo>
                      <a:pt x="69" y="231"/>
                    </a:lnTo>
                    <a:lnTo>
                      <a:pt x="69" y="230"/>
                    </a:lnTo>
                    <a:lnTo>
                      <a:pt x="69" y="230"/>
                    </a:lnTo>
                    <a:lnTo>
                      <a:pt x="69" y="229"/>
                    </a:lnTo>
                    <a:lnTo>
                      <a:pt x="69" y="228"/>
                    </a:lnTo>
                    <a:lnTo>
                      <a:pt x="69" y="227"/>
                    </a:lnTo>
                    <a:lnTo>
                      <a:pt x="70" y="227"/>
                    </a:lnTo>
                    <a:lnTo>
                      <a:pt x="70" y="227"/>
                    </a:lnTo>
                    <a:lnTo>
                      <a:pt x="71" y="227"/>
                    </a:lnTo>
                    <a:lnTo>
                      <a:pt x="71" y="226"/>
                    </a:lnTo>
                    <a:lnTo>
                      <a:pt x="72" y="226"/>
                    </a:lnTo>
                    <a:lnTo>
                      <a:pt x="72" y="225"/>
                    </a:lnTo>
                    <a:lnTo>
                      <a:pt x="71" y="225"/>
                    </a:lnTo>
                    <a:lnTo>
                      <a:pt x="71" y="224"/>
                    </a:lnTo>
                    <a:lnTo>
                      <a:pt x="71" y="224"/>
                    </a:lnTo>
                    <a:lnTo>
                      <a:pt x="71" y="223"/>
                    </a:lnTo>
                    <a:lnTo>
                      <a:pt x="70" y="223"/>
                    </a:lnTo>
                    <a:lnTo>
                      <a:pt x="70" y="222"/>
                    </a:lnTo>
                    <a:lnTo>
                      <a:pt x="69" y="222"/>
                    </a:lnTo>
                    <a:lnTo>
                      <a:pt x="69" y="221"/>
                    </a:lnTo>
                    <a:lnTo>
                      <a:pt x="69" y="220"/>
                    </a:lnTo>
                    <a:lnTo>
                      <a:pt x="69" y="220"/>
                    </a:lnTo>
                    <a:lnTo>
                      <a:pt x="69" y="219"/>
                    </a:lnTo>
                    <a:lnTo>
                      <a:pt x="69" y="218"/>
                    </a:lnTo>
                    <a:lnTo>
                      <a:pt x="69" y="217"/>
                    </a:lnTo>
                    <a:lnTo>
                      <a:pt x="69" y="217"/>
                    </a:lnTo>
                    <a:lnTo>
                      <a:pt x="69" y="216"/>
                    </a:lnTo>
                    <a:lnTo>
                      <a:pt x="68" y="216"/>
                    </a:lnTo>
                    <a:lnTo>
                      <a:pt x="68" y="215"/>
                    </a:lnTo>
                    <a:lnTo>
                      <a:pt x="68" y="215"/>
                    </a:lnTo>
                    <a:lnTo>
                      <a:pt x="68" y="214"/>
                    </a:lnTo>
                    <a:lnTo>
                      <a:pt x="68" y="213"/>
                    </a:lnTo>
                    <a:lnTo>
                      <a:pt x="68" y="213"/>
                    </a:lnTo>
                    <a:lnTo>
                      <a:pt x="68" y="213"/>
                    </a:lnTo>
                    <a:lnTo>
                      <a:pt x="68" y="212"/>
                    </a:lnTo>
                    <a:lnTo>
                      <a:pt x="68" y="211"/>
                    </a:lnTo>
                    <a:lnTo>
                      <a:pt x="68" y="210"/>
                    </a:lnTo>
                    <a:lnTo>
                      <a:pt x="68" y="210"/>
                    </a:lnTo>
                    <a:lnTo>
                      <a:pt x="68" y="210"/>
                    </a:lnTo>
                    <a:lnTo>
                      <a:pt x="67" y="210"/>
                    </a:lnTo>
                    <a:lnTo>
                      <a:pt x="66" y="210"/>
                    </a:lnTo>
                    <a:lnTo>
                      <a:pt x="66" y="209"/>
                    </a:lnTo>
                    <a:lnTo>
                      <a:pt x="67" y="209"/>
                    </a:lnTo>
                    <a:lnTo>
                      <a:pt x="67" y="208"/>
                    </a:lnTo>
                    <a:lnTo>
                      <a:pt x="68" y="208"/>
                    </a:lnTo>
                    <a:lnTo>
                      <a:pt x="68" y="207"/>
                    </a:lnTo>
                    <a:lnTo>
                      <a:pt x="68" y="206"/>
                    </a:lnTo>
                    <a:lnTo>
                      <a:pt x="68" y="206"/>
                    </a:lnTo>
                    <a:lnTo>
                      <a:pt x="68" y="206"/>
                    </a:lnTo>
                    <a:lnTo>
                      <a:pt x="68" y="205"/>
                    </a:lnTo>
                    <a:lnTo>
                      <a:pt x="68" y="204"/>
                    </a:lnTo>
                    <a:lnTo>
                      <a:pt x="68" y="203"/>
                    </a:lnTo>
                    <a:lnTo>
                      <a:pt x="68" y="203"/>
                    </a:lnTo>
                    <a:lnTo>
                      <a:pt x="68" y="203"/>
                    </a:lnTo>
                    <a:lnTo>
                      <a:pt x="67" y="203"/>
                    </a:lnTo>
                    <a:lnTo>
                      <a:pt x="67" y="202"/>
                    </a:lnTo>
                    <a:lnTo>
                      <a:pt x="67" y="201"/>
                    </a:lnTo>
                    <a:lnTo>
                      <a:pt x="66" y="201"/>
                    </a:lnTo>
                    <a:lnTo>
                      <a:pt x="65" y="201"/>
                    </a:lnTo>
                    <a:lnTo>
                      <a:pt x="65" y="200"/>
                    </a:lnTo>
                    <a:lnTo>
                      <a:pt x="65" y="199"/>
                    </a:lnTo>
                    <a:lnTo>
                      <a:pt x="65" y="199"/>
                    </a:lnTo>
                    <a:lnTo>
                      <a:pt x="65" y="199"/>
                    </a:lnTo>
                    <a:lnTo>
                      <a:pt x="66" y="199"/>
                    </a:lnTo>
                    <a:lnTo>
                      <a:pt x="66" y="198"/>
                    </a:lnTo>
                    <a:lnTo>
                      <a:pt x="67" y="198"/>
                    </a:lnTo>
                    <a:lnTo>
                      <a:pt x="67" y="197"/>
                    </a:lnTo>
                    <a:lnTo>
                      <a:pt x="67" y="196"/>
                    </a:lnTo>
                    <a:lnTo>
                      <a:pt x="66" y="196"/>
                    </a:lnTo>
                    <a:lnTo>
                      <a:pt x="66" y="196"/>
                    </a:lnTo>
                    <a:lnTo>
                      <a:pt x="65" y="196"/>
                    </a:lnTo>
                    <a:lnTo>
                      <a:pt x="65" y="195"/>
                    </a:lnTo>
                    <a:lnTo>
                      <a:pt x="65" y="194"/>
                    </a:lnTo>
                    <a:lnTo>
                      <a:pt x="65" y="193"/>
                    </a:lnTo>
                    <a:lnTo>
                      <a:pt x="66" y="193"/>
                    </a:lnTo>
                    <a:lnTo>
                      <a:pt x="66" y="193"/>
                    </a:lnTo>
                    <a:lnTo>
                      <a:pt x="65" y="193"/>
                    </a:lnTo>
                    <a:lnTo>
                      <a:pt x="65" y="192"/>
                    </a:lnTo>
                    <a:lnTo>
                      <a:pt x="65" y="192"/>
                    </a:lnTo>
                    <a:lnTo>
                      <a:pt x="64" y="192"/>
                    </a:lnTo>
                    <a:lnTo>
                      <a:pt x="63" y="192"/>
                    </a:lnTo>
                    <a:lnTo>
                      <a:pt x="62" y="192"/>
                    </a:lnTo>
                    <a:lnTo>
                      <a:pt x="62" y="191"/>
                    </a:lnTo>
                    <a:lnTo>
                      <a:pt x="61" y="191"/>
                    </a:lnTo>
                    <a:lnTo>
                      <a:pt x="61" y="190"/>
                    </a:lnTo>
                    <a:lnTo>
                      <a:pt x="61" y="190"/>
                    </a:lnTo>
                    <a:lnTo>
                      <a:pt x="60" y="190"/>
                    </a:lnTo>
                    <a:lnTo>
                      <a:pt x="60" y="189"/>
                    </a:lnTo>
                    <a:lnTo>
                      <a:pt x="60" y="189"/>
                    </a:lnTo>
                    <a:lnTo>
                      <a:pt x="59" y="189"/>
                    </a:lnTo>
                    <a:lnTo>
                      <a:pt x="58" y="188"/>
                    </a:lnTo>
                    <a:lnTo>
                      <a:pt x="58" y="187"/>
                    </a:lnTo>
                    <a:lnTo>
                      <a:pt x="58" y="187"/>
                    </a:lnTo>
                    <a:lnTo>
                      <a:pt x="58" y="186"/>
                    </a:lnTo>
                    <a:lnTo>
                      <a:pt x="58" y="186"/>
                    </a:lnTo>
                    <a:lnTo>
                      <a:pt x="58" y="185"/>
                    </a:lnTo>
                    <a:lnTo>
                      <a:pt x="57" y="185"/>
                    </a:lnTo>
                    <a:lnTo>
                      <a:pt x="56" y="185"/>
                    </a:lnTo>
                    <a:lnTo>
                      <a:pt x="55" y="185"/>
                    </a:lnTo>
                    <a:lnTo>
                      <a:pt x="55" y="184"/>
                    </a:lnTo>
                    <a:lnTo>
                      <a:pt x="54" y="184"/>
                    </a:lnTo>
                    <a:lnTo>
                      <a:pt x="54" y="183"/>
                    </a:lnTo>
                    <a:lnTo>
                      <a:pt x="54" y="182"/>
                    </a:lnTo>
                    <a:lnTo>
                      <a:pt x="54" y="182"/>
                    </a:lnTo>
                    <a:lnTo>
                      <a:pt x="54" y="182"/>
                    </a:lnTo>
                    <a:lnTo>
                      <a:pt x="54" y="181"/>
                    </a:lnTo>
                    <a:lnTo>
                      <a:pt x="53" y="181"/>
                    </a:lnTo>
                    <a:lnTo>
                      <a:pt x="52" y="181"/>
                    </a:lnTo>
                    <a:lnTo>
                      <a:pt x="52" y="180"/>
                    </a:lnTo>
                    <a:lnTo>
                      <a:pt x="51" y="180"/>
                    </a:lnTo>
                    <a:lnTo>
                      <a:pt x="51" y="179"/>
                    </a:lnTo>
                    <a:lnTo>
                      <a:pt x="51" y="179"/>
                    </a:lnTo>
                    <a:lnTo>
                      <a:pt x="51" y="178"/>
                    </a:lnTo>
                    <a:lnTo>
                      <a:pt x="51" y="178"/>
                    </a:lnTo>
                    <a:lnTo>
                      <a:pt x="51" y="177"/>
                    </a:lnTo>
                    <a:lnTo>
                      <a:pt x="51" y="176"/>
                    </a:lnTo>
                    <a:lnTo>
                      <a:pt x="50" y="176"/>
                    </a:lnTo>
                    <a:lnTo>
                      <a:pt x="50" y="175"/>
                    </a:lnTo>
                    <a:lnTo>
                      <a:pt x="49" y="175"/>
                    </a:lnTo>
                    <a:lnTo>
                      <a:pt x="49" y="175"/>
                    </a:lnTo>
                    <a:lnTo>
                      <a:pt x="48" y="175"/>
                    </a:lnTo>
                    <a:lnTo>
                      <a:pt x="47" y="174"/>
                    </a:lnTo>
                    <a:lnTo>
                      <a:pt x="47" y="173"/>
                    </a:lnTo>
                    <a:lnTo>
                      <a:pt x="47" y="173"/>
                    </a:lnTo>
                    <a:lnTo>
                      <a:pt x="47" y="172"/>
                    </a:lnTo>
                    <a:lnTo>
                      <a:pt x="47" y="172"/>
                    </a:lnTo>
                    <a:lnTo>
                      <a:pt x="47" y="171"/>
                    </a:lnTo>
                    <a:lnTo>
                      <a:pt x="47" y="170"/>
                    </a:lnTo>
                    <a:lnTo>
                      <a:pt x="47" y="169"/>
                    </a:lnTo>
                    <a:lnTo>
                      <a:pt x="47" y="168"/>
                    </a:lnTo>
                    <a:lnTo>
                      <a:pt x="46" y="168"/>
                    </a:lnTo>
                    <a:lnTo>
                      <a:pt x="46" y="168"/>
                    </a:lnTo>
                    <a:lnTo>
                      <a:pt x="46" y="167"/>
                    </a:lnTo>
                    <a:lnTo>
                      <a:pt x="45" y="167"/>
                    </a:lnTo>
                    <a:lnTo>
                      <a:pt x="45" y="166"/>
                    </a:lnTo>
                    <a:lnTo>
                      <a:pt x="45" y="165"/>
                    </a:lnTo>
                    <a:lnTo>
                      <a:pt x="44" y="165"/>
                    </a:lnTo>
                    <a:lnTo>
                      <a:pt x="44" y="165"/>
                    </a:lnTo>
                    <a:lnTo>
                      <a:pt x="45" y="165"/>
                    </a:lnTo>
                    <a:lnTo>
                      <a:pt x="45" y="164"/>
                    </a:lnTo>
                    <a:lnTo>
                      <a:pt x="45" y="163"/>
                    </a:lnTo>
                    <a:lnTo>
                      <a:pt x="45" y="162"/>
                    </a:lnTo>
                    <a:lnTo>
                      <a:pt x="44" y="162"/>
                    </a:lnTo>
                    <a:lnTo>
                      <a:pt x="44" y="162"/>
                    </a:lnTo>
                    <a:lnTo>
                      <a:pt x="44" y="161"/>
                    </a:lnTo>
                    <a:lnTo>
                      <a:pt x="43" y="161"/>
                    </a:lnTo>
                    <a:lnTo>
                      <a:pt x="43" y="160"/>
                    </a:lnTo>
                    <a:lnTo>
                      <a:pt x="42" y="160"/>
                    </a:lnTo>
                    <a:lnTo>
                      <a:pt x="42" y="159"/>
                    </a:lnTo>
                    <a:lnTo>
                      <a:pt x="41" y="158"/>
                    </a:lnTo>
                    <a:lnTo>
                      <a:pt x="41" y="158"/>
                    </a:lnTo>
                    <a:lnTo>
                      <a:pt x="40" y="158"/>
                    </a:lnTo>
                    <a:lnTo>
                      <a:pt x="39" y="158"/>
                    </a:lnTo>
                    <a:lnTo>
                      <a:pt x="38" y="158"/>
                    </a:lnTo>
                    <a:lnTo>
                      <a:pt x="38" y="157"/>
                    </a:lnTo>
                    <a:lnTo>
                      <a:pt x="37" y="157"/>
                    </a:lnTo>
                    <a:lnTo>
                      <a:pt x="37" y="156"/>
                    </a:lnTo>
                    <a:lnTo>
                      <a:pt x="37" y="155"/>
                    </a:lnTo>
                    <a:lnTo>
                      <a:pt x="37" y="155"/>
                    </a:lnTo>
                    <a:lnTo>
                      <a:pt x="36" y="155"/>
                    </a:lnTo>
                    <a:lnTo>
                      <a:pt x="35" y="155"/>
                    </a:lnTo>
                    <a:lnTo>
                      <a:pt x="34" y="155"/>
                    </a:lnTo>
                    <a:lnTo>
                      <a:pt x="34" y="155"/>
                    </a:lnTo>
                    <a:lnTo>
                      <a:pt x="34" y="154"/>
                    </a:lnTo>
                    <a:lnTo>
                      <a:pt x="34" y="154"/>
                    </a:lnTo>
                    <a:lnTo>
                      <a:pt x="33" y="154"/>
                    </a:lnTo>
                    <a:lnTo>
                      <a:pt x="33" y="153"/>
                    </a:lnTo>
                    <a:lnTo>
                      <a:pt x="33" y="152"/>
                    </a:lnTo>
                    <a:lnTo>
                      <a:pt x="33" y="151"/>
                    </a:lnTo>
                    <a:lnTo>
                      <a:pt x="33" y="151"/>
                    </a:lnTo>
                    <a:lnTo>
                      <a:pt x="32" y="151"/>
                    </a:lnTo>
                    <a:lnTo>
                      <a:pt x="32" y="150"/>
                    </a:lnTo>
                    <a:lnTo>
                      <a:pt x="32" y="149"/>
                    </a:lnTo>
                    <a:lnTo>
                      <a:pt x="31" y="149"/>
                    </a:lnTo>
                    <a:lnTo>
                      <a:pt x="31" y="148"/>
                    </a:lnTo>
                    <a:lnTo>
                      <a:pt x="30" y="148"/>
                    </a:lnTo>
                    <a:lnTo>
                      <a:pt x="30" y="148"/>
                    </a:lnTo>
                    <a:lnTo>
                      <a:pt x="30" y="147"/>
                    </a:lnTo>
                    <a:lnTo>
                      <a:pt x="30" y="147"/>
                    </a:lnTo>
                    <a:lnTo>
                      <a:pt x="30" y="146"/>
                    </a:lnTo>
                    <a:lnTo>
                      <a:pt x="29" y="146"/>
                    </a:lnTo>
                    <a:lnTo>
                      <a:pt x="29" y="145"/>
                    </a:lnTo>
                    <a:lnTo>
                      <a:pt x="29" y="144"/>
                    </a:lnTo>
                    <a:lnTo>
                      <a:pt x="28" y="144"/>
                    </a:lnTo>
                    <a:lnTo>
                      <a:pt x="27" y="144"/>
                    </a:lnTo>
                    <a:lnTo>
                      <a:pt x="27" y="144"/>
                    </a:lnTo>
                    <a:lnTo>
                      <a:pt x="27" y="143"/>
                    </a:lnTo>
                    <a:lnTo>
                      <a:pt x="27" y="142"/>
                    </a:lnTo>
                    <a:lnTo>
                      <a:pt x="27" y="141"/>
                    </a:lnTo>
                    <a:lnTo>
                      <a:pt x="27" y="141"/>
                    </a:lnTo>
                    <a:lnTo>
                      <a:pt x="26" y="141"/>
                    </a:lnTo>
                    <a:lnTo>
                      <a:pt x="25" y="141"/>
                    </a:lnTo>
                    <a:lnTo>
                      <a:pt x="24" y="141"/>
                    </a:lnTo>
                    <a:lnTo>
                      <a:pt x="24" y="140"/>
                    </a:lnTo>
                    <a:lnTo>
                      <a:pt x="24" y="139"/>
                    </a:lnTo>
                    <a:lnTo>
                      <a:pt x="23" y="139"/>
                    </a:lnTo>
                    <a:lnTo>
                      <a:pt x="23" y="139"/>
                    </a:lnTo>
                    <a:lnTo>
                      <a:pt x="23" y="138"/>
                    </a:lnTo>
                    <a:lnTo>
                      <a:pt x="23" y="137"/>
                    </a:lnTo>
                    <a:lnTo>
                      <a:pt x="23" y="137"/>
                    </a:lnTo>
                    <a:lnTo>
                      <a:pt x="22" y="137"/>
                    </a:lnTo>
                    <a:lnTo>
                      <a:pt x="22" y="136"/>
                    </a:lnTo>
                    <a:lnTo>
                      <a:pt x="21" y="136"/>
                    </a:lnTo>
                    <a:lnTo>
                      <a:pt x="21" y="135"/>
                    </a:lnTo>
                    <a:lnTo>
                      <a:pt x="22" y="135"/>
                    </a:lnTo>
                    <a:lnTo>
                      <a:pt x="22" y="134"/>
                    </a:lnTo>
                    <a:lnTo>
                      <a:pt x="22" y="134"/>
                    </a:lnTo>
                    <a:lnTo>
                      <a:pt x="22" y="133"/>
                    </a:lnTo>
                    <a:lnTo>
                      <a:pt x="21" y="133"/>
                    </a:lnTo>
                    <a:lnTo>
                      <a:pt x="21" y="132"/>
                    </a:lnTo>
                    <a:lnTo>
                      <a:pt x="20" y="131"/>
                    </a:lnTo>
                    <a:lnTo>
                      <a:pt x="20" y="131"/>
                    </a:lnTo>
                    <a:lnTo>
                      <a:pt x="20" y="130"/>
                    </a:lnTo>
                    <a:lnTo>
                      <a:pt x="19" y="130"/>
                    </a:lnTo>
                    <a:lnTo>
                      <a:pt x="18" y="130"/>
                    </a:lnTo>
                    <a:lnTo>
                      <a:pt x="17" y="130"/>
                    </a:lnTo>
                    <a:lnTo>
                      <a:pt x="17" y="131"/>
                    </a:lnTo>
                    <a:lnTo>
                      <a:pt x="16" y="131"/>
                    </a:lnTo>
                    <a:lnTo>
                      <a:pt x="16" y="131"/>
                    </a:lnTo>
                    <a:lnTo>
                      <a:pt x="16" y="130"/>
                    </a:lnTo>
                    <a:lnTo>
                      <a:pt x="15" y="130"/>
                    </a:lnTo>
                    <a:lnTo>
                      <a:pt x="15" y="130"/>
                    </a:lnTo>
                    <a:lnTo>
                      <a:pt x="15" y="129"/>
                    </a:lnTo>
                    <a:lnTo>
                      <a:pt x="15" y="128"/>
                    </a:lnTo>
                    <a:lnTo>
                      <a:pt x="14" y="128"/>
                    </a:lnTo>
                    <a:lnTo>
                      <a:pt x="14" y="127"/>
                    </a:lnTo>
                    <a:lnTo>
                      <a:pt x="13" y="127"/>
                    </a:lnTo>
                    <a:lnTo>
                      <a:pt x="13" y="127"/>
                    </a:lnTo>
                    <a:lnTo>
                      <a:pt x="12" y="127"/>
                    </a:lnTo>
                    <a:lnTo>
                      <a:pt x="12" y="128"/>
                    </a:lnTo>
                    <a:lnTo>
                      <a:pt x="11" y="128"/>
                    </a:lnTo>
                    <a:lnTo>
                      <a:pt x="10" y="128"/>
                    </a:lnTo>
                    <a:lnTo>
                      <a:pt x="10" y="127"/>
                    </a:lnTo>
                    <a:lnTo>
                      <a:pt x="10" y="127"/>
                    </a:lnTo>
                    <a:lnTo>
                      <a:pt x="10" y="126"/>
                    </a:lnTo>
                    <a:lnTo>
                      <a:pt x="9" y="126"/>
                    </a:lnTo>
                    <a:lnTo>
                      <a:pt x="9" y="125"/>
                    </a:lnTo>
                    <a:lnTo>
                      <a:pt x="8" y="125"/>
                    </a:lnTo>
                    <a:lnTo>
                      <a:pt x="8" y="124"/>
                    </a:lnTo>
                    <a:lnTo>
                      <a:pt x="7" y="124"/>
                    </a:lnTo>
                    <a:lnTo>
                      <a:pt x="6" y="124"/>
                    </a:lnTo>
                    <a:lnTo>
                      <a:pt x="6" y="124"/>
                    </a:lnTo>
                    <a:lnTo>
                      <a:pt x="6" y="124"/>
                    </a:lnTo>
                    <a:lnTo>
                      <a:pt x="6" y="123"/>
                    </a:lnTo>
                    <a:lnTo>
                      <a:pt x="5" y="123"/>
                    </a:lnTo>
                    <a:lnTo>
                      <a:pt x="5" y="122"/>
                    </a:lnTo>
                    <a:lnTo>
                      <a:pt x="5" y="121"/>
                    </a:lnTo>
                    <a:lnTo>
                      <a:pt x="4" y="121"/>
                    </a:lnTo>
                    <a:lnTo>
                      <a:pt x="3" y="121"/>
                    </a:lnTo>
                    <a:lnTo>
                      <a:pt x="3" y="120"/>
                    </a:lnTo>
                    <a:lnTo>
                      <a:pt x="3" y="120"/>
                    </a:lnTo>
                    <a:lnTo>
                      <a:pt x="3" y="120"/>
                    </a:lnTo>
                    <a:lnTo>
                      <a:pt x="3" y="120"/>
                    </a:lnTo>
                    <a:lnTo>
                      <a:pt x="3" y="119"/>
                    </a:lnTo>
                    <a:lnTo>
                      <a:pt x="3" y="118"/>
                    </a:lnTo>
                    <a:lnTo>
                      <a:pt x="3" y="118"/>
                    </a:lnTo>
                    <a:lnTo>
                      <a:pt x="3" y="117"/>
                    </a:lnTo>
                    <a:lnTo>
                      <a:pt x="3" y="117"/>
                    </a:lnTo>
                    <a:lnTo>
                      <a:pt x="2" y="117"/>
                    </a:lnTo>
                    <a:lnTo>
                      <a:pt x="2" y="116"/>
                    </a:lnTo>
                    <a:lnTo>
                      <a:pt x="2" y="117"/>
                    </a:lnTo>
                    <a:lnTo>
                      <a:pt x="2" y="116"/>
                    </a:lnTo>
                    <a:lnTo>
                      <a:pt x="2" y="117"/>
                    </a:lnTo>
                    <a:lnTo>
                      <a:pt x="1" y="117"/>
                    </a:lnTo>
                    <a:lnTo>
                      <a:pt x="1" y="116"/>
                    </a:lnTo>
                    <a:lnTo>
                      <a:pt x="2" y="116"/>
                    </a:lnTo>
                    <a:lnTo>
                      <a:pt x="1" y="116"/>
                    </a:lnTo>
                    <a:lnTo>
                      <a:pt x="1" y="115"/>
                    </a:lnTo>
                    <a:lnTo>
                      <a:pt x="1" y="114"/>
                    </a:lnTo>
                    <a:lnTo>
                      <a:pt x="2" y="114"/>
                    </a:lnTo>
                    <a:lnTo>
                      <a:pt x="1" y="114"/>
                    </a:lnTo>
                    <a:lnTo>
                      <a:pt x="1" y="113"/>
                    </a:lnTo>
                    <a:lnTo>
                      <a:pt x="1" y="113"/>
                    </a:lnTo>
                    <a:lnTo>
                      <a:pt x="0" y="113"/>
                    </a:lnTo>
                    <a:lnTo>
                      <a:pt x="1" y="113"/>
                    </a:lnTo>
                    <a:lnTo>
                      <a:pt x="1" y="112"/>
                    </a:lnTo>
                    <a:lnTo>
                      <a:pt x="1" y="113"/>
                    </a:lnTo>
                    <a:lnTo>
                      <a:pt x="1" y="112"/>
                    </a:lnTo>
                    <a:lnTo>
                      <a:pt x="1" y="111"/>
                    </a:lnTo>
                    <a:lnTo>
                      <a:pt x="2" y="111"/>
                    </a:lnTo>
                    <a:lnTo>
                      <a:pt x="1" y="111"/>
                    </a:lnTo>
                    <a:lnTo>
                      <a:pt x="1" y="110"/>
                    </a:lnTo>
                    <a:lnTo>
                      <a:pt x="2" y="110"/>
                    </a:lnTo>
                    <a:lnTo>
                      <a:pt x="2" y="110"/>
                    </a:lnTo>
                    <a:lnTo>
                      <a:pt x="2" y="110"/>
                    </a:lnTo>
                    <a:lnTo>
                      <a:pt x="3" y="110"/>
                    </a:lnTo>
                    <a:lnTo>
                      <a:pt x="3" y="110"/>
                    </a:lnTo>
                    <a:lnTo>
                      <a:pt x="2" y="110"/>
                    </a:lnTo>
                    <a:lnTo>
                      <a:pt x="2" y="109"/>
                    </a:lnTo>
                    <a:lnTo>
                      <a:pt x="3" y="109"/>
                    </a:lnTo>
                    <a:lnTo>
                      <a:pt x="3" y="108"/>
                    </a:lnTo>
                    <a:lnTo>
                      <a:pt x="3" y="109"/>
                    </a:lnTo>
                    <a:lnTo>
                      <a:pt x="3" y="108"/>
                    </a:lnTo>
                    <a:lnTo>
                      <a:pt x="3" y="107"/>
                    </a:lnTo>
                    <a:lnTo>
                      <a:pt x="3" y="107"/>
                    </a:lnTo>
                    <a:lnTo>
                      <a:pt x="4" y="107"/>
                    </a:lnTo>
                    <a:lnTo>
                      <a:pt x="4" y="106"/>
                    </a:lnTo>
                    <a:lnTo>
                      <a:pt x="5" y="106"/>
                    </a:lnTo>
                    <a:lnTo>
                      <a:pt x="5" y="106"/>
                    </a:lnTo>
                    <a:lnTo>
                      <a:pt x="5" y="105"/>
                    </a:lnTo>
                    <a:lnTo>
                      <a:pt x="4" y="105"/>
                    </a:lnTo>
                    <a:lnTo>
                      <a:pt x="4" y="104"/>
                    </a:lnTo>
                    <a:lnTo>
                      <a:pt x="5" y="104"/>
                    </a:lnTo>
                    <a:lnTo>
                      <a:pt x="6" y="104"/>
                    </a:lnTo>
                    <a:lnTo>
                      <a:pt x="6" y="105"/>
                    </a:lnTo>
                    <a:lnTo>
                      <a:pt x="5" y="105"/>
                    </a:lnTo>
                    <a:lnTo>
                      <a:pt x="6" y="105"/>
                    </a:lnTo>
                    <a:lnTo>
                      <a:pt x="6" y="104"/>
                    </a:lnTo>
                    <a:lnTo>
                      <a:pt x="6" y="104"/>
                    </a:lnTo>
                    <a:lnTo>
                      <a:pt x="6" y="103"/>
                    </a:lnTo>
                    <a:lnTo>
                      <a:pt x="7" y="103"/>
                    </a:lnTo>
                    <a:lnTo>
                      <a:pt x="8" y="103"/>
                    </a:lnTo>
                    <a:lnTo>
                      <a:pt x="7" y="103"/>
                    </a:lnTo>
                    <a:lnTo>
                      <a:pt x="8" y="103"/>
                    </a:lnTo>
                    <a:lnTo>
                      <a:pt x="8" y="103"/>
                    </a:lnTo>
                    <a:lnTo>
                      <a:pt x="8" y="102"/>
                    </a:lnTo>
                    <a:lnTo>
                      <a:pt x="9" y="102"/>
                    </a:lnTo>
                    <a:lnTo>
                      <a:pt x="9" y="101"/>
                    </a:lnTo>
                    <a:lnTo>
                      <a:pt x="8" y="101"/>
                    </a:lnTo>
                    <a:lnTo>
                      <a:pt x="9" y="101"/>
                    </a:lnTo>
                    <a:lnTo>
                      <a:pt x="8" y="101"/>
                    </a:lnTo>
                    <a:lnTo>
                      <a:pt x="9" y="101"/>
                    </a:lnTo>
                    <a:lnTo>
                      <a:pt x="9" y="100"/>
                    </a:lnTo>
                    <a:lnTo>
                      <a:pt x="10" y="100"/>
                    </a:lnTo>
                    <a:lnTo>
                      <a:pt x="10" y="99"/>
                    </a:lnTo>
                    <a:lnTo>
                      <a:pt x="10" y="100"/>
                    </a:lnTo>
                    <a:lnTo>
                      <a:pt x="10" y="99"/>
                    </a:lnTo>
                    <a:lnTo>
                      <a:pt x="10" y="99"/>
                    </a:lnTo>
                    <a:lnTo>
                      <a:pt x="10" y="98"/>
                    </a:lnTo>
                    <a:lnTo>
                      <a:pt x="10" y="98"/>
                    </a:lnTo>
                    <a:lnTo>
                      <a:pt x="10" y="98"/>
                    </a:lnTo>
                    <a:lnTo>
                      <a:pt x="10" y="97"/>
                    </a:lnTo>
                    <a:lnTo>
                      <a:pt x="9" y="97"/>
                    </a:lnTo>
                    <a:lnTo>
                      <a:pt x="10" y="97"/>
                    </a:lnTo>
                    <a:lnTo>
                      <a:pt x="10" y="96"/>
                    </a:lnTo>
                    <a:lnTo>
                      <a:pt x="10" y="96"/>
                    </a:lnTo>
                    <a:lnTo>
                      <a:pt x="10" y="96"/>
                    </a:lnTo>
                    <a:lnTo>
                      <a:pt x="10" y="96"/>
                    </a:lnTo>
                    <a:lnTo>
                      <a:pt x="10" y="95"/>
                    </a:lnTo>
                    <a:lnTo>
                      <a:pt x="10" y="94"/>
                    </a:lnTo>
                    <a:lnTo>
                      <a:pt x="10" y="94"/>
                    </a:lnTo>
                    <a:lnTo>
                      <a:pt x="10" y="93"/>
                    </a:lnTo>
                    <a:lnTo>
                      <a:pt x="11" y="93"/>
                    </a:lnTo>
                    <a:lnTo>
                      <a:pt x="12" y="93"/>
                    </a:lnTo>
                    <a:lnTo>
                      <a:pt x="13" y="93"/>
                    </a:lnTo>
                    <a:lnTo>
                      <a:pt x="13" y="93"/>
                    </a:lnTo>
                    <a:lnTo>
                      <a:pt x="13" y="93"/>
                    </a:lnTo>
                    <a:lnTo>
                      <a:pt x="13" y="92"/>
                    </a:lnTo>
                    <a:lnTo>
                      <a:pt x="13" y="91"/>
                    </a:lnTo>
                    <a:lnTo>
                      <a:pt x="14" y="91"/>
                    </a:lnTo>
                    <a:lnTo>
                      <a:pt x="14" y="90"/>
                    </a:lnTo>
                    <a:lnTo>
                      <a:pt x="13" y="90"/>
                    </a:lnTo>
                    <a:lnTo>
                      <a:pt x="14" y="90"/>
                    </a:lnTo>
                    <a:lnTo>
                      <a:pt x="13" y="90"/>
                    </a:lnTo>
                    <a:lnTo>
                      <a:pt x="13" y="89"/>
                    </a:lnTo>
                    <a:lnTo>
                      <a:pt x="13" y="89"/>
                    </a:lnTo>
                    <a:lnTo>
                      <a:pt x="14" y="89"/>
                    </a:lnTo>
                    <a:lnTo>
                      <a:pt x="13" y="89"/>
                    </a:lnTo>
                    <a:lnTo>
                      <a:pt x="14" y="89"/>
                    </a:lnTo>
                    <a:lnTo>
                      <a:pt x="14" y="88"/>
                    </a:lnTo>
                    <a:lnTo>
                      <a:pt x="14" y="87"/>
                    </a:lnTo>
                    <a:lnTo>
                      <a:pt x="15" y="87"/>
                    </a:lnTo>
                    <a:lnTo>
                      <a:pt x="15" y="86"/>
                    </a:lnTo>
                    <a:lnTo>
                      <a:pt x="15" y="86"/>
                    </a:lnTo>
                    <a:lnTo>
                      <a:pt x="16" y="86"/>
                    </a:lnTo>
                    <a:lnTo>
                      <a:pt x="16" y="86"/>
                    </a:lnTo>
                    <a:lnTo>
                      <a:pt x="17" y="86"/>
                    </a:lnTo>
                    <a:lnTo>
                      <a:pt x="17" y="85"/>
                    </a:lnTo>
                    <a:lnTo>
                      <a:pt x="18" y="85"/>
                    </a:lnTo>
                    <a:lnTo>
                      <a:pt x="19" y="85"/>
                    </a:lnTo>
                    <a:lnTo>
                      <a:pt x="19" y="84"/>
                    </a:lnTo>
                    <a:lnTo>
                      <a:pt x="19" y="85"/>
                    </a:lnTo>
                    <a:lnTo>
                      <a:pt x="19" y="84"/>
                    </a:lnTo>
                    <a:lnTo>
                      <a:pt x="20" y="84"/>
                    </a:lnTo>
                    <a:lnTo>
                      <a:pt x="20" y="83"/>
                    </a:lnTo>
                    <a:lnTo>
                      <a:pt x="20" y="83"/>
                    </a:lnTo>
                    <a:lnTo>
                      <a:pt x="21" y="83"/>
                    </a:lnTo>
                    <a:lnTo>
                      <a:pt x="21" y="82"/>
                    </a:lnTo>
                    <a:lnTo>
                      <a:pt x="21" y="83"/>
                    </a:lnTo>
                    <a:lnTo>
                      <a:pt x="21" y="82"/>
                    </a:lnTo>
                    <a:lnTo>
                      <a:pt x="21" y="83"/>
                    </a:lnTo>
                    <a:lnTo>
                      <a:pt x="22" y="83"/>
                    </a:lnTo>
                    <a:lnTo>
                      <a:pt x="22" y="82"/>
                    </a:lnTo>
                    <a:lnTo>
                      <a:pt x="22" y="83"/>
                    </a:lnTo>
                    <a:lnTo>
                      <a:pt x="23" y="83"/>
                    </a:lnTo>
                    <a:lnTo>
                      <a:pt x="23" y="83"/>
                    </a:lnTo>
                    <a:lnTo>
                      <a:pt x="23" y="82"/>
                    </a:lnTo>
                    <a:lnTo>
                      <a:pt x="23" y="83"/>
                    </a:lnTo>
                    <a:lnTo>
                      <a:pt x="23" y="82"/>
                    </a:lnTo>
                    <a:lnTo>
                      <a:pt x="24" y="82"/>
                    </a:lnTo>
                    <a:lnTo>
                      <a:pt x="25" y="82"/>
                    </a:lnTo>
                    <a:lnTo>
                      <a:pt x="25" y="82"/>
                    </a:lnTo>
                    <a:lnTo>
                      <a:pt x="26" y="82"/>
                    </a:lnTo>
                    <a:lnTo>
                      <a:pt x="27" y="82"/>
                    </a:lnTo>
                    <a:lnTo>
                      <a:pt x="27" y="81"/>
                    </a:lnTo>
                    <a:lnTo>
                      <a:pt x="27" y="80"/>
                    </a:lnTo>
                    <a:lnTo>
                      <a:pt x="27" y="81"/>
                    </a:lnTo>
                    <a:lnTo>
                      <a:pt x="27" y="81"/>
                    </a:lnTo>
                    <a:lnTo>
                      <a:pt x="27" y="80"/>
                    </a:lnTo>
                    <a:lnTo>
                      <a:pt x="27" y="81"/>
                    </a:lnTo>
                    <a:lnTo>
                      <a:pt x="27" y="80"/>
                    </a:lnTo>
                    <a:lnTo>
                      <a:pt x="28" y="80"/>
                    </a:lnTo>
                    <a:lnTo>
                      <a:pt x="28" y="79"/>
                    </a:lnTo>
                    <a:lnTo>
                      <a:pt x="28" y="80"/>
                    </a:lnTo>
                    <a:lnTo>
                      <a:pt x="28" y="79"/>
                    </a:lnTo>
                    <a:lnTo>
                      <a:pt x="29" y="79"/>
                    </a:lnTo>
                    <a:lnTo>
                      <a:pt x="30" y="79"/>
                    </a:lnTo>
                    <a:lnTo>
                      <a:pt x="30" y="79"/>
                    </a:lnTo>
                    <a:lnTo>
                      <a:pt x="30" y="79"/>
                    </a:lnTo>
                    <a:lnTo>
                      <a:pt x="30" y="79"/>
                    </a:lnTo>
                    <a:lnTo>
                      <a:pt x="30" y="78"/>
                    </a:lnTo>
                    <a:lnTo>
                      <a:pt x="30" y="78"/>
                    </a:lnTo>
                    <a:lnTo>
                      <a:pt x="30" y="78"/>
                    </a:lnTo>
                    <a:lnTo>
                      <a:pt x="30" y="78"/>
                    </a:lnTo>
                    <a:lnTo>
                      <a:pt x="30" y="77"/>
                    </a:lnTo>
                    <a:lnTo>
                      <a:pt x="31" y="77"/>
                    </a:lnTo>
                    <a:lnTo>
                      <a:pt x="31" y="76"/>
                    </a:lnTo>
                    <a:lnTo>
                      <a:pt x="31" y="75"/>
                    </a:lnTo>
                    <a:lnTo>
                      <a:pt x="32" y="75"/>
                    </a:lnTo>
                    <a:lnTo>
                      <a:pt x="31" y="75"/>
                    </a:lnTo>
                    <a:lnTo>
                      <a:pt x="32" y="75"/>
                    </a:lnTo>
                    <a:lnTo>
                      <a:pt x="32" y="75"/>
                    </a:lnTo>
                    <a:lnTo>
                      <a:pt x="33" y="75"/>
                    </a:lnTo>
                    <a:lnTo>
                      <a:pt x="33" y="74"/>
                    </a:lnTo>
                    <a:lnTo>
                      <a:pt x="32" y="74"/>
                    </a:lnTo>
                    <a:lnTo>
                      <a:pt x="33" y="74"/>
                    </a:lnTo>
                    <a:lnTo>
                      <a:pt x="33" y="73"/>
                    </a:lnTo>
                    <a:lnTo>
                      <a:pt x="33" y="74"/>
                    </a:lnTo>
                    <a:lnTo>
                      <a:pt x="34" y="74"/>
                    </a:lnTo>
                    <a:lnTo>
                      <a:pt x="34" y="74"/>
                    </a:lnTo>
                    <a:lnTo>
                      <a:pt x="34" y="73"/>
                    </a:lnTo>
                    <a:lnTo>
                      <a:pt x="35" y="73"/>
                    </a:lnTo>
                    <a:lnTo>
                      <a:pt x="36" y="73"/>
                    </a:lnTo>
                    <a:lnTo>
                      <a:pt x="36" y="72"/>
                    </a:lnTo>
                    <a:lnTo>
                      <a:pt x="36" y="72"/>
                    </a:lnTo>
                    <a:lnTo>
                      <a:pt x="37" y="72"/>
                    </a:lnTo>
                    <a:lnTo>
                      <a:pt x="37" y="72"/>
                    </a:lnTo>
                    <a:lnTo>
                      <a:pt x="37" y="71"/>
                    </a:lnTo>
                    <a:lnTo>
                      <a:pt x="37" y="70"/>
                    </a:lnTo>
                    <a:lnTo>
                      <a:pt x="38" y="70"/>
                    </a:lnTo>
                    <a:lnTo>
                      <a:pt x="37" y="70"/>
                    </a:lnTo>
                    <a:lnTo>
                      <a:pt x="38" y="70"/>
                    </a:lnTo>
                    <a:lnTo>
                      <a:pt x="38" y="69"/>
                    </a:lnTo>
                    <a:lnTo>
                      <a:pt x="39" y="69"/>
                    </a:lnTo>
                    <a:lnTo>
                      <a:pt x="39" y="68"/>
                    </a:lnTo>
                    <a:lnTo>
                      <a:pt x="39" y="69"/>
                    </a:lnTo>
                    <a:lnTo>
                      <a:pt x="39" y="68"/>
                    </a:lnTo>
                    <a:lnTo>
                      <a:pt x="40" y="68"/>
                    </a:lnTo>
                    <a:lnTo>
                      <a:pt x="41" y="68"/>
                    </a:lnTo>
                    <a:lnTo>
                      <a:pt x="41" y="68"/>
                    </a:lnTo>
                    <a:lnTo>
                      <a:pt x="41" y="68"/>
                    </a:lnTo>
                    <a:lnTo>
                      <a:pt x="41" y="67"/>
                    </a:lnTo>
                    <a:lnTo>
                      <a:pt x="42" y="67"/>
                    </a:lnTo>
                    <a:lnTo>
                      <a:pt x="41" y="67"/>
                    </a:lnTo>
                    <a:lnTo>
                      <a:pt x="42" y="67"/>
                    </a:lnTo>
                    <a:lnTo>
                      <a:pt x="42" y="66"/>
                    </a:lnTo>
                    <a:lnTo>
                      <a:pt x="42" y="65"/>
                    </a:lnTo>
                    <a:lnTo>
                      <a:pt x="43" y="65"/>
                    </a:lnTo>
                    <a:lnTo>
                      <a:pt x="44" y="65"/>
                    </a:lnTo>
                    <a:lnTo>
                      <a:pt x="44" y="65"/>
                    </a:lnTo>
                    <a:lnTo>
                      <a:pt x="44" y="65"/>
                    </a:lnTo>
                    <a:lnTo>
                      <a:pt x="44" y="65"/>
                    </a:lnTo>
                    <a:lnTo>
                      <a:pt x="44" y="65"/>
                    </a:lnTo>
                    <a:lnTo>
                      <a:pt x="44" y="64"/>
                    </a:lnTo>
                    <a:lnTo>
                      <a:pt x="44" y="65"/>
                    </a:lnTo>
                    <a:lnTo>
                      <a:pt x="44" y="64"/>
                    </a:lnTo>
                    <a:lnTo>
                      <a:pt x="45" y="64"/>
                    </a:lnTo>
                    <a:lnTo>
                      <a:pt x="45" y="63"/>
                    </a:lnTo>
                    <a:lnTo>
                      <a:pt x="46" y="63"/>
                    </a:lnTo>
                    <a:lnTo>
                      <a:pt x="47" y="63"/>
                    </a:lnTo>
                    <a:lnTo>
                      <a:pt x="47" y="62"/>
                    </a:lnTo>
                    <a:lnTo>
                      <a:pt x="47" y="62"/>
                    </a:lnTo>
                    <a:lnTo>
                      <a:pt x="47" y="62"/>
                    </a:lnTo>
                    <a:lnTo>
                      <a:pt x="47" y="61"/>
                    </a:lnTo>
                    <a:lnTo>
                      <a:pt x="48" y="61"/>
                    </a:lnTo>
                    <a:lnTo>
                      <a:pt x="49" y="61"/>
                    </a:lnTo>
                    <a:lnTo>
                      <a:pt x="49" y="60"/>
                    </a:lnTo>
                    <a:lnTo>
                      <a:pt x="49" y="59"/>
                    </a:lnTo>
                    <a:lnTo>
                      <a:pt x="50" y="59"/>
                    </a:lnTo>
                    <a:lnTo>
                      <a:pt x="51" y="59"/>
                    </a:lnTo>
                    <a:lnTo>
                      <a:pt x="50" y="59"/>
                    </a:lnTo>
                    <a:lnTo>
                      <a:pt x="51" y="59"/>
                    </a:lnTo>
                    <a:lnTo>
                      <a:pt x="51" y="58"/>
                    </a:lnTo>
                    <a:lnTo>
                      <a:pt x="51" y="58"/>
                    </a:lnTo>
                    <a:lnTo>
                      <a:pt x="51" y="58"/>
                    </a:lnTo>
                    <a:lnTo>
                      <a:pt x="51" y="58"/>
                    </a:lnTo>
                    <a:lnTo>
                      <a:pt x="51" y="58"/>
                    </a:lnTo>
                    <a:lnTo>
                      <a:pt x="51" y="58"/>
                    </a:lnTo>
                    <a:lnTo>
                      <a:pt x="51" y="58"/>
                    </a:lnTo>
                    <a:lnTo>
                      <a:pt x="51" y="58"/>
                    </a:lnTo>
                    <a:lnTo>
                      <a:pt x="51" y="58"/>
                    </a:lnTo>
                    <a:lnTo>
                      <a:pt x="51" y="57"/>
                    </a:lnTo>
                    <a:lnTo>
                      <a:pt x="51" y="56"/>
                    </a:lnTo>
                    <a:lnTo>
                      <a:pt x="51" y="55"/>
                    </a:lnTo>
                    <a:lnTo>
                      <a:pt x="52" y="55"/>
                    </a:lnTo>
                    <a:lnTo>
                      <a:pt x="51" y="55"/>
                    </a:lnTo>
                    <a:lnTo>
                      <a:pt x="52" y="55"/>
                    </a:lnTo>
                    <a:lnTo>
                      <a:pt x="52" y="55"/>
                    </a:lnTo>
                    <a:lnTo>
                      <a:pt x="51" y="55"/>
                    </a:lnTo>
                    <a:lnTo>
                      <a:pt x="51" y="55"/>
                    </a:lnTo>
                    <a:lnTo>
                      <a:pt x="51" y="54"/>
                    </a:lnTo>
                    <a:lnTo>
                      <a:pt x="52" y="54"/>
                    </a:lnTo>
                    <a:lnTo>
                      <a:pt x="52" y="53"/>
                    </a:lnTo>
                    <a:lnTo>
                      <a:pt x="51" y="53"/>
                    </a:lnTo>
                    <a:lnTo>
                      <a:pt x="51" y="52"/>
                    </a:lnTo>
                    <a:lnTo>
                      <a:pt x="51" y="51"/>
                    </a:lnTo>
                    <a:lnTo>
                      <a:pt x="51" y="51"/>
                    </a:lnTo>
                    <a:lnTo>
                      <a:pt x="52" y="51"/>
                    </a:lnTo>
                    <a:lnTo>
                      <a:pt x="52" y="51"/>
                    </a:lnTo>
                    <a:lnTo>
                      <a:pt x="52" y="51"/>
                    </a:lnTo>
                    <a:lnTo>
                      <a:pt x="52" y="50"/>
                    </a:lnTo>
                    <a:lnTo>
                      <a:pt x="52" y="49"/>
                    </a:lnTo>
                    <a:lnTo>
                      <a:pt x="51" y="49"/>
                    </a:lnTo>
                    <a:lnTo>
                      <a:pt x="51" y="48"/>
                    </a:lnTo>
                    <a:lnTo>
                      <a:pt x="52" y="48"/>
                    </a:lnTo>
                    <a:lnTo>
                      <a:pt x="51" y="48"/>
                    </a:lnTo>
                    <a:lnTo>
                      <a:pt x="52" y="48"/>
                    </a:lnTo>
                    <a:lnTo>
                      <a:pt x="52" y="48"/>
                    </a:lnTo>
                    <a:lnTo>
                      <a:pt x="51" y="48"/>
                    </a:lnTo>
                    <a:lnTo>
                      <a:pt x="51" y="47"/>
                    </a:lnTo>
                    <a:lnTo>
                      <a:pt x="51" y="46"/>
                    </a:lnTo>
                    <a:lnTo>
                      <a:pt x="52" y="46"/>
                    </a:lnTo>
                    <a:lnTo>
                      <a:pt x="52" y="45"/>
                    </a:lnTo>
                    <a:lnTo>
                      <a:pt x="52" y="44"/>
                    </a:lnTo>
                    <a:lnTo>
                      <a:pt x="52" y="44"/>
                    </a:lnTo>
                    <a:lnTo>
                      <a:pt x="53" y="43"/>
                    </a:lnTo>
                    <a:lnTo>
                      <a:pt x="53" y="42"/>
                    </a:lnTo>
                    <a:lnTo>
                      <a:pt x="53" y="41"/>
                    </a:lnTo>
                    <a:lnTo>
                      <a:pt x="53" y="41"/>
                    </a:lnTo>
                    <a:lnTo>
                      <a:pt x="53" y="40"/>
                    </a:lnTo>
                    <a:lnTo>
                      <a:pt x="53" y="39"/>
                    </a:lnTo>
                    <a:lnTo>
                      <a:pt x="53" y="38"/>
                    </a:lnTo>
                    <a:lnTo>
                      <a:pt x="53" y="37"/>
                    </a:lnTo>
                    <a:lnTo>
                      <a:pt x="53" y="37"/>
                    </a:lnTo>
                    <a:lnTo>
                      <a:pt x="54" y="37"/>
                    </a:lnTo>
                    <a:lnTo>
                      <a:pt x="54" y="36"/>
                    </a:lnTo>
                    <a:lnTo>
                      <a:pt x="53" y="36"/>
                    </a:lnTo>
                    <a:lnTo>
                      <a:pt x="54" y="36"/>
                    </a:lnTo>
                    <a:lnTo>
                      <a:pt x="54" y="35"/>
                    </a:lnTo>
                    <a:lnTo>
                      <a:pt x="54" y="34"/>
                    </a:lnTo>
                    <a:lnTo>
                      <a:pt x="54" y="34"/>
                    </a:lnTo>
                    <a:lnTo>
                      <a:pt x="54" y="34"/>
                    </a:lnTo>
                    <a:lnTo>
                      <a:pt x="54" y="33"/>
                    </a:lnTo>
                    <a:lnTo>
                      <a:pt x="55" y="33"/>
                    </a:lnTo>
                    <a:lnTo>
                      <a:pt x="55" y="32"/>
                    </a:lnTo>
                    <a:lnTo>
                      <a:pt x="55" y="31"/>
                    </a:lnTo>
                    <a:lnTo>
                      <a:pt x="55" y="31"/>
                    </a:lnTo>
                    <a:lnTo>
                      <a:pt x="54" y="31"/>
                    </a:lnTo>
                    <a:lnTo>
                      <a:pt x="54" y="30"/>
                    </a:lnTo>
                    <a:lnTo>
                      <a:pt x="55" y="30"/>
                    </a:lnTo>
                    <a:lnTo>
                      <a:pt x="55" y="29"/>
                    </a:lnTo>
                    <a:lnTo>
                      <a:pt x="54" y="29"/>
                    </a:lnTo>
                    <a:lnTo>
                      <a:pt x="55" y="29"/>
                    </a:lnTo>
                    <a:lnTo>
                      <a:pt x="54" y="29"/>
                    </a:lnTo>
                    <a:lnTo>
                      <a:pt x="54" y="28"/>
                    </a:lnTo>
                    <a:lnTo>
                      <a:pt x="54" y="28"/>
                    </a:lnTo>
                    <a:lnTo>
                      <a:pt x="54" y="27"/>
                    </a:lnTo>
                    <a:lnTo>
                      <a:pt x="53" y="27"/>
                    </a:lnTo>
                    <a:lnTo>
                      <a:pt x="53" y="27"/>
                    </a:lnTo>
                    <a:lnTo>
                      <a:pt x="52" y="27"/>
                    </a:lnTo>
                    <a:lnTo>
                      <a:pt x="52" y="26"/>
                    </a:lnTo>
                    <a:lnTo>
                      <a:pt x="51" y="26"/>
                    </a:lnTo>
                    <a:lnTo>
                      <a:pt x="51" y="25"/>
                    </a:lnTo>
                    <a:lnTo>
                      <a:pt x="51" y="24"/>
                    </a:lnTo>
                    <a:lnTo>
                      <a:pt x="51" y="24"/>
                    </a:lnTo>
                    <a:lnTo>
                      <a:pt x="51" y="23"/>
                    </a:lnTo>
                    <a:lnTo>
                      <a:pt x="51" y="22"/>
                    </a:lnTo>
                    <a:lnTo>
                      <a:pt x="51" y="21"/>
                    </a:lnTo>
                    <a:lnTo>
                      <a:pt x="51" y="20"/>
                    </a:lnTo>
                    <a:lnTo>
                      <a:pt x="50" y="20"/>
                    </a:lnTo>
                    <a:lnTo>
                      <a:pt x="50" y="20"/>
                    </a:lnTo>
                    <a:lnTo>
                      <a:pt x="51" y="20"/>
                    </a:lnTo>
                    <a:lnTo>
                      <a:pt x="51" y="19"/>
                    </a:lnTo>
                    <a:lnTo>
                      <a:pt x="51" y="18"/>
                    </a:lnTo>
                    <a:lnTo>
                      <a:pt x="51" y="17"/>
                    </a:lnTo>
                    <a:lnTo>
                      <a:pt x="51" y="17"/>
                    </a:lnTo>
                    <a:lnTo>
                      <a:pt x="50" y="17"/>
                    </a:lnTo>
                    <a:lnTo>
                      <a:pt x="50" y="16"/>
                    </a:lnTo>
                    <a:lnTo>
                      <a:pt x="50" y="15"/>
                    </a:lnTo>
                    <a:lnTo>
                      <a:pt x="50" y="14"/>
                    </a:lnTo>
                    <a:lnTo>
                      <a:pt x="50" y="13"/>
                    </a:lnTo>
                    <a:lnTo>
                      <a:pt x="50" y="13"/>
                    </a:lnTo>
                    <a:lnTo>
                      <a:pt x="51" y="13"/>
                    </a:lnTo>
                    <a:lnTo>
                      <a:pt x="51" y="12"/>
                    </a:lnTo>
                    <a:lnTo>
                      <a:pt x="51" y="12"/>
                    </a:lnTo>
                    <a:lnTo>
                      <a:pt x="51" y="11"/>
                    </a:lnTo>
                    <a:lnTo>
                      <a:pt x="52" y="11"/>
                    </a:lnTo>
                    <a:lnTo>
                      <a:pt x="52" y="10"/>
                    </a:lnTo>
                    <a:lnTo>
                      <a:pt x="51" y="10"/>
                    </a:lnTo>
                    <a:lnTo>
                      <a:pt x="51" y="10"/>
                    </a:lnTo>
                    <a:lnTo>
                      <a:pt x="51" y="9"/>
                    </a:lnTo>
                    <a:lnTo>
                      <a:pt x="52" y="9"/>
                    </a:lnTo>
                    <a:lnTo>
                      <a:pt x="51" y="9"/>
                    </a:lnTo>
                    <a:lnTo>
                      <a:pt x="51" y="8"/>
                    </a:lnTo>
                    <a:lnTo>
                      <a:pt x="51" y="7"/>
                    </a:lnTo>
                    <a:lnTo>
                      <a:pt x="52" y="7"/>
                    </a:lnTo>
                    <a:lnTo>
                      <a:pt x="52" y="6"/>
                    </a:lnTo>
                    <a:lnTo>
                      <a:pt x="52" y="6"/>
                    </a:lnTo>
                    <a:lnTo>
                      <a:pt x="52" y="5"/>
                    </a:lnTo>
                    <a:lnTo>
                      <a:pt x="53" y="4"/>
                    </a:lnTo>
                    <a:lnTo>
                      <a:pt x="53" y="3"/>
                    </a:lnTo>
                    <a:lnTo>
                      <a:pt x="54" y="3"/>
                    </a:lnTo>
                    <a:lnTo>
                      <a:pt x="54" y="3"/>
                    </a:lnTo>
                    <a:lnTo>
                      <a:pt x="54" y="3"/>
                    </a:lnTo>
                    <a:lnTo>
                      <a:pt x="54" y="2"/>
                    </a:lnTo>
                    <a:lnTo>
                      <a:pt x="55" y="2"/>
                    </a:lnTo>
                    <a:lnTo>
                      <a:pt x="55" y="1"/>
                    </a:lnTo>
                    <a:lnTo>
                      <a:pt x="56" y="1"/>
                    </a:lnTo>
                    <a:lnTo>
                      <a:pt x="57" y="1"/>
                    </a:lnTo>
                    <a:lnTo>
                      <a:pt x="58" y="1"/>
                    </a:lnTo>
                    <a:lnTo>
                      <a:pt x="58" y="1"/>
                    </a:lnTo>
                    <a:lnTo>
                      <a:pt x="59" y="1"/>
                    </a:lnTo>
                    <a:lnTo>
                      <a:pt x="60" y="1"/>
                    </a:lnTo>
                    <a:lnTo>
                      <a:pt x="60" y="0"/>
                    </a:lnTo>
                    <a:lnTo>
                      <a:pt x="61" y="0"/>
                    </a:lnTo>
                    <a:lnTo>
                      <a:pt x="61" y="1"/>
                    </a:lnTo>
                    <a:lnTo>
                      <a:pt x="61" y="1"/>
                    </a:lnTo>
                    <a:lnTo>
                      <a:pt x="62" y="1"/>
                    </a:lnTo>
                    <a:lnTo>
                      <a:pt x="63" y="1"/>
                    </a:lnTo>
                    <a:lnTo>
                      <a:pt x="64" y="0"/>
                    </a:lnTo>
                    <a:lnTo>
                      <a:pt x="68" y="1"/>
                    </a:lnTo>
                    <a:lnTo>
                      <a:pt x="68" y="1"/>
                    </a:lnTo>
                    <a:lnTo>
                      <a:pt x="71" y="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55" name="Freeform 1013">
                <a:extLst>
                  <a:ext uri="{FF2B5EF4-FFF2-40B4-BE49-F238E27FC236}">
                    <a16:creationId xmlns:a16="http://schemas.microsoft.com/office/drawing/2014/main" id="{93367E89-1074-4BEC-B283-9A2B08F66FDE}"/>
                  </a:ext>
                </a:extLst>
              </p:cNvPr>
              <p:cNvSpPr>
                <a:spLocks/>
              </p:cNvSpPr>
              <p:nvPr/>
            </p:nvSpPr>
            <p:spPr bwMode="auto">
              <a:xfrm>
                <a:off x="4909" y="2023"/>
                <a:ext cx="360" cy="425"/>
              </a:xfrm>
              <a:custGeom>
                <a:avLst/>
                <a:gdLst>
                  <a:gd name="T0" fmla="*/ 233 w 360"/>
                  <a:gd name="T1" fmla="*/ 51 h 425"/>
                  <a:gd name="T2" fmla="*/ 254 w 360"/>
                  <a:gd name="T3" fmla="*/ 51 h 425"/>
                  <a:gd name="T4" fmla="*/ 260 w 360"/>
                  <a:gd name="T5" fmla="*/ 69 h 425"/>
                  <a:gd name="T6" fmla="*/ 268 w 360"/>
                  <a:gd name="T7" fmla="*/ 80 h 425"/>
                  <a:gd name="T8" fmla="*/ 266 w 360"/>
                  <a:gd name="T9" fmla="*/ 94 h 425"/>
                  <a:gd name="T10" fmla="*/ 263 w 360"/>
                  <a:gd name="T11" fmla="*/ 103 h 425"/>
                  <a:gd name="T12" fmla="*/ 269 w 360"/>
                  <a:gd name="T13" fmla="*/ 111 h 425"/>
                  <a:gd name="T14" fmla="*/ 274 w 360"/>
                  <a:gd name="T15" fmla="*/ 122 h 425"/>
                  <a:gd name="T16" fmla="*/ 279 w 360"/>
                  <a:gd name="T17" fmla="*/ 129 h 425"/>
                  <a:gd name="T18" fmla="*/ 294 w 360"/>
                  <a:gd name="T19" fmla="*/ 129 h 425"/>
                  <a:gd name="T20" fmla="*/ 308 w 360"/>
                  <a:gd name="T21" fmla="*/ 135 h 425"/>
                  <a:gd name="T22" fmla="*/ 316 w 360"/>
                  <a:gd name="T23" fmla="*/ 145 h 425"/>
                  <a:gd name="T24" fmla="*/ 332 w 360"/>
                  <a:gd name="T25" fmla="*/ 159 h 425"/>
                  <a:gd name="T26" fmla="*/ 343 w 360"/>
                  <a:gd name="T27" fmla="*/ 166 h 425"/>
                  <a:gd name="T28" fmla="*/ 356 w 360"/>
                  <a:gd name="T29" fmla="*/ 214 h 425"/>
                  <a:gd name="T30" fmla="*/ 337 w 360"/>
                  <a:gd name="T31" fmla="*/ 252 h 425"/>
                  <a:gd name="T32" fmla="*/ 307 w 360"/>
                  <a:gd name="T33" fmla="*/ 291 h 425"/>
                  <a:gd name="T34" fmla="*/ 281 w 360"/>
                  <a:gd name="T35" fmla="*/ 305 h 425"/>
                  <a:gd name="T36" fmla="*/ 267 w 360"/>
                  <a:gd name="T37" fmla="*/ 327 h 425"/>
                  <a:gd name="T38" fmla="*/ 226 w 360"/>
                  <a:gd name="T39" fmla="*/ 321 h 425"/>
                  <a:gd name="T40" fmla="*/ 207 w 360"/>
                  <a:gd name="T41" fmla="*/ 325 h 425"/>
                  <a:gd name="T42" fmla="*/ 134 w 360"/>
                  <a:gd name="T43" fmla="*/ 402 h 425"/>
                  <a:gd name="T44" fmla="*/ 122 w 360"/>
                  <a:gd name="T45" fmla="*/ 416 h 425"/>
                  <a:gd name="T46" fmla="*/ 114 w 360"/>
                  <a:gd name="T47" fmla="*/ 414 h 425"/>
                  <a:gd name="T48" fmla="*/ 98 w 360"/>
                  <a:gd name="T49" fmla="*/ 418 h 425"/>
                  <a:gd name="T50" fmla="*/ 87 w 360"/>
                  <a:gd name="T51" fmla="*/ 403 h 425"/>
                  <a:gd name="T52" fmla="*/ 87 w 360"/>
                  <a:gd name="T53" fmla="*/ 395 h 425"/>
                  <a:gd name="T54" fmla="*/ 80 w 360"/>
                  <a:gd name="T55" fmla="*/ 383 h 425"/>
                  <a:gd name="T56" fmla="*/ 66 w 360"/>
                  <a:gd name="T57" fmla="*/ 379 h 425"/>
                  <a:gd name="T58" fmla="*/ 58 w 360"/>
                  <a:gd name="T59" fmla="*/ 370 h 425"/>
                  <a:gd name="T60" fmla="*/ 45 w 360"/>
                  <a:gd name="T61" fmla="*/ 354 h 425"/>
                  <a:gd name="T62" fmla="*/ 31 w 360"/>
                  <a:gd name="T63" fmla="*/ 349 h 425"/>
                  <a:gd name="T64" fmla="*/ 19 w 360"/>
                  <a:gd name="T65" fmla="*/ 332 h 425"/>
                  <a:gd name="T66" fmla="*/ 15 w 360"/>
                  <a:gd name="T67" fmla="*/ 317 h 425"/>
                  <a:gd name="T68" fmla="*/ 14 w 360"/>
                  <a:gd name="T69" fmla="*/ 297 h 425"/>
                  <a:gd name="T70" fmla="*/ 9 w 360"/>
                  <a:gd name="T71" fmla="*/ 280 h 425"/>
                  <a:gd name="T72" fmla="*/ 5 w 360"/>
                  <a:gd name="T73" fmla="*/ 262 h 425"/>
                  <a:gd name="T74" fmla="*/ 0 w 360"/>
                  <a:gd name="T75" fmla="*/ 249 h 425"/>
                  <a:gd name="T76" fmla="*/ 5 w 360"/>
                  <a:gd name="T77" fmla="*/ 230 h 425"/>
                  <a:gd name="T78" fmla="*/ 11 w 360"/>
                  <a:gd name="T79" fmla="*/ 208 h 425"/>
                  <a:gd name="T80" fmla="*/ 23 w 360"/>
                  <a:gd name="T81" fmla="*/ 183 h 425"/>
                  <a:gd name="T82" fmla="*/ 52 w 360"/>
                  <a:gd name="T83" fmla="*/ 190 h 425"/>
                  <a:gd name="T84" fmla="*/ 56 w 360"/>
                  <a:gd name="T85" fmla="*/ 165 h 425"/>
                  <a:gd name="T86" fmla="*/ 55 w 360"/>
                  <a:gd name="T87" fmla="*/ 143 h 425"/>
                  <a:gd name="T88" fmla="*/ 62 w 360"/>
                  <a:gd name="T89" fmla="*/ 121 h 425"/>
                  <a:gd name="T90" fmla="*/ 71 w 360"/>
                  <a:gd name="T91" fmla="*/ 105 h 425"/>
                  <a:gd name="T92" fmla="*/ 74 w 360"/>
                  <a:gd name="T93" fmla="*/ 87 h 425"/>
                  <a:gd name="T94" fmla="*/ 67 w 360"/>
                  <a:gd name="T95" fmla="*/ 68 h 425"/>
                  <a:gd name="T96" fmla="*/ 53 w 360"/>
                  <a:gd name="T97" fmla="*/ 56 h 425"/>
                  <a:gd name="T98" fmla="*/ 46 w 360"/>
                  <a:gd name="T99" fmla="*/ 40 h 425"/>
                  <a:gd name="T100" fmla="*/ 49 w 360"/>
                  <a:gd name="T101" fmla="*/ 25 h 425"/>
                  <a:gd name="T102" fmla="*/ 55 w 360"/>
                  <a:gd name="T103" fmla="*/ 9 h 425"/>
                  <a:gd name="T104" fmla="*/ 60 w 360"/>
                  <a:gd name="T105" fmla="*/ 3 h 425"/>
                  <a:gd name="T106" fmla="*/ 78 w 360"/>
                  <a:gd name="T107" fmla="*/ 12 h 425"/>
                  <a:gd name="T108" fmla="*/ 94 w 360"/>
                  <a:gd name="T109" fmla="*/ 25 h 425"/>
                  <a:gd name="T110" fmla="*/ 105 w 360"/>
                  <a:gd name="T111" fmla="*/ 37 h 425"/>
                  <a:gd name="T112" fmla="*/ 106 w 360"/>
                  <a:gd name="T113" fmla="*/ 50 h 425"/>
                  <a:gd name="T114" fmla="*/ 115 w 360"/>
                  <a:gd name="T115" fmla="*/ 67 h 425"/>
                  <a:gd name="T116" fmla="*/ 140 w 360"/>
                  <a:gd name="T117" fmla="*/ 73 h 425"/>
                  <a:gd name="T118" fmla="*/ 158 w 360"/>
                  <a:gd name="T119" fmla="*/ 78 h 425"/>
                  <a:gd name="T120" fmla="*/ 180 w 360"/>
                  <a:gd name="T121" fmla="*/ 83 h 425"/>
                  <a:gd name="T122" fmla="*/ 196 w 360"/>
                  <a:gd name="T123" fmla="*/ 84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0" h="425">
                    <a:moveTo>
                      <a:pt x="214" y="81"/>
                    </a:moveTo>
                    <a:lnTo>
                      <a:pt x="215" y="82"/>
                    </a:lnTo>
                    <a:lnTo>
                      <a:pt x="217" y="66"/>
                    </a:lnTo>
                    <a:lnTo>
                      <a:pt x="218" y="65"/>
                    </a:lnTo>
                    <a:lnTo>
                      <a:pt x="219" y="65"/>
                    </a:lnTo>
                    <a:lnTo>
                      <a:pt x="220" y="65"/>
                    </a:lnTo>
                    <a:lnTo>
                      <a:pt x="221" y="64"/>
                    </a:lnTo>
                    <a:lnTo>
                      <a:pt x="221" y="64"/>
                    </a:lnTo>
                    <a:lnTo>
                      <a:pt x="222" y="63"/>
                    </a:lnTo>
                    <a:lnTo>
                      <a:pt x="222" y="63"/>
                    </a:lnTo>
                    <a:lnTo>
                      <a:pt x="223" y="63"/>
                    </a:lnTo>
                    <a:lnTo>
                      <a:pt x="224" y="62"/>
                    </a:lnTo>
                    <a:lnTo>
                      <a:pt x="225" y="60"/>
                    </a:lnTo>
                    <a:lnTo>
                      <a:pt x="226" y="59"/>
                    </a:lnTo>
                    <a:lnTo>
                      <a:pt x="227" y="58"/>
                    </a:lnTo>
                    <a:lnTo>
                      <a:pt x="228" y="57"/>
                    </a:lnTo>
                    <a:lnTo>
                      <a:pt x="228" y="56"/>
                    </a:lnTo>
                    <a:lnTo>
                      <a:pt x="228" y="56"/>
                    </a:lnTo>
                    <a:lnTo>
                      <a:pt x="228" y="55"/>
                    </a:lnTo>
                    <a:lnTo>
                      <a:pt x="229" y="54"/>
                    </a:lnTo>
                    <a:lnTo>
                      <a:pt x="231" y="54"/>
                    </a:lnTo>
                    <a:lnTo>
                      <a:pt x="231" y="53"/>
                    </a:lnTo>
                    <a:lnTo>
                      <a:pt x="233" y="51"/>
                    </a:lnTo>
                    <a:lnTo>
                      <a:pt x="234" y="50"/>
                    </a:lnTo>
                    <a:lnTo>
                      <a:pt x="234" y="49"/>
                    </a:lnTo>
                    <a:lnTo>
                      <a:pt x="235" y="49"/>
                    </a:lnTo>
                    <a:lnTo>
                      <a:pt x="235" y="48"/>
                    </a:lnTo>
                    <a:lnTo>
                      <a:pt x="236" y="48"/>
                    </a:lnTo>
                    <a:lnTo>
                      <a:pt x="236" y="47"/>
                    </a:lnTo>
                    <a:lnTo>
                      <a:pt x="237" y="46"/>
                    </a:lnTo>
                    <a:lnTo>
                      <a:pt x="238" y="45"/>
                    </a:lnTo>
                    <a:lnTo>
                      <a:pt x="238" y="45"/>
                    </a:lnTo>
                    <a:lnTo>
                      <a:pt x="239" y="45"/>
                    </a:lnTo>
                    <a:lnTo>
                      <a:pt x="241" y="45"/>
                    </a:lnTo>
                    <a:lnTo>
                      <a:pt x="241" y="45"/>
                    </a:lnTo>
                    <a:lnTo>
                      <a:pt x="242" y="45"/>
                    </a:lnTo>
                    <a:lnTo>
                      <a:pt x="245" y="45"/>
                    </a:lnTo>
                    <a:lnTo>
                      <a:pt x="245" y="45"/>
                    </a:lnTo>
                    <a:lnTo>
                      <a:pt x="247" y="46"/>
                    </a:lnTo>
                    <a:lnTo>
                      <a:pt x="248" y="47"/>
                    </a:lnTo>
                    <a:lnTo>
                      <a:pt x="251" y="48"/>
                    </a:lnTo>
                    <a:lnTo>
                      <a:pt x="251" y="49"/>
                    </a:lnTo>
                    <a:lnTo>
                      <a:pt x="252" y="49"/>
                    </a:lnTo>
                    <a:lnTo>
                      <a:pt x="252" y="50"/>
                    </a:lnTo>
                    <a:lnTo>
                      <a:pt x="253" y="50"/>
                    </a:lnTo>
                    <a:lnTo>
                      <a:pt x="254" y="51"/>
                    </a:lnTo>
                    <a:lnTo>
                      <a:pt x="255" y="52"/>
                    </a:lnTo>
                    <a:lnTo>
                      <a:pt x="255" y="52"/>
                    </a:lnTo>
                    <a:lnTo>
                      <a:pt x="255" y="53"/>
                    </a:lnTo>
                    <a:lnTo>
                      <a:pt x="256" y="53"/>
                    </a:lnTo>
                    <a:lnTo>
                      <a:pt x="257" y="54"/>
                    </a:lnTo>
                    <a:lnTo>
                      <a:pt x="258" y="56"/>
                    </a:lnTo>
                    <a:lnTo>
                      <a:pt x="258" y="56"/>
                    </a:lnTo>
                    <a:lnTo>
                      <a:pt x="257" y="57"/>
                    </a:lnTo>
                    <a:lnTo>
                      <a:pt x="258" y="57"/>
                    </a:lnTo>
                    <a:lnTo>
                      <a:pt x="259" y="59"/>
                    </a:lnTo>
                    <a:lnTo>
                      <a:pt x="260" y="59"/>
                    </a:lnTo>
                    <a:lnTo>
                      <a:pt x="262" y="59"/>
                    </a:lnTo>
                    <a:lnTo>
                      <a:pt x="262" y="62"/>
                    </a:lnTo>
                    <a:lnTo>
                      <a:pt x="261" y="62"/>
                    </a:lnTo>
                    <a:lnTo>
                      <a:pt x="259" y="62"/>
                    </a:lnTo>
                    <a:lnTo>
                      <a:pt x="259" y="62"/>
                    </a:lnTo>
                    <a:lnTo>
                      <a:pt x="259" y="64"/>
                    </a:lnTo>
                    <a:lnTo>
                      <a:pt x="259" y="65"/>
                    </a:lnTo>
                    <a:lnTo>
                      <a:pt x="259" y="66"/>
                    </a:lnTo>
                    <a:lnTo>
                      <a:pt x="259" y="67"/>
                    </a:lnTo>
                    <a:lnTo>
                      <a:pt x="259" y="68"/>
                    </a:lnTo>
                    <a:lnTo>
                      <a:pt x="260" y="68"/>
                    </a:lnTo>
                    <a:lnTo>
                      <a:pt x="260" y="69"/>
                    </a:lnTo>
                    <a:lnTo>
                      <a:pt x="261" y="69"/>
                    </a:lnTo>
                    <a:lnTo>
                      <a:pt x="262" y="70"/>
                    </a:lnTo>
                    <a:lnTo>
                      <a:pt x="262" y="70"/>
                    </a:lnTo>
                    <a:lnTo>
                      <a:pt x="262" y="70"/>
                    </a:lnTo>
                    <a:lnTo>
                      <a:pt x="262" y="72"/>
                    </a:lnTo>
                    <a:lnTo>
                      <a:pt x="262" y="72"/>
                    </a:lnTo>
                    <a:lnTo>
                      <a:pt x="263" y="71"/>
                    </a:lnTo>
                    <a:lnTo>
                      <a:pt x="264" y="71"/>
                    </a:lnTo>
                    <a:lnTo>
                      <a:pt x="264" y="72"/>
                    </a:lnTo>
                    <a:lnTo>
                      <a:pt x="264" y="73"/>
                    </a:lnTo>
                    <a:lnTo>
                      <a:pt x="263" y="73"/>
                    </a:lnTo>
                    <a:lnTo>
                      <a:pt x="263" y="73"/>
                    </a:lnTo>
                    <a:lnTo>
                      <a:pt x="265" y="75"/>
                    </a:lnTo>
                    <a:lnTo>
                      <a:pt x="265" y="76"/>
                    </a:lnTo>
                    <a:lnTo>
                      <a:pt x="265" y="77"/>
                    </a:lnTo>
                    <a:lnTo>
                      <a:pt x="265" y="77"/>
                    </a:lnTo>
                    <a:lnTo>
                      <a:pt x="267" y="77"/>
                    </a:lnTo>
                    <a:lnTo>
                      <a:pt x="268" y="77"/>
                    </a:lnTo>
                    <a:lnTo>
                      <a:pt x="269" y="77"/>
                    </a:lnTo>
                    <a:lnTo>
                      <a:pt x="269" y="78"/>
                    </a:lnTo>
                    <a:lnTo>
                      <a:pt x="269" y="80"/>
                    </a:lnTo>
                    <a:lnTo>
                      <a:pt x="268" y="80"/>
                    </a:lnTo>
                    <a:lnTo>
                      <a:pt x="268" y="80"/>
                    </a:lnTo>
                    <a:lnTo>
                      <a:pt x="268" y="81"/>
                    </a:lnTo>
                    <a:lnTo>
                      <a:pt x="268" y="83"/>
                    </a:lnTo>
                    <a:lnTo>
                      <a:pt x="267" y="83"/>
                    </a:lnTo>
                    <a:lnTo>
                      <a:pt x="267" y="83"/>
                    </a:lnTo>
                    <a:lnTo>
                      <a:pt x="266" y="84"/>
                    </a:lnTo>
                    <a:lnTo>
                      <a:pt x="265" y="84"/>
                    </a:lnTo>
                    <a:lnTo>
                      <a:pt x="265" y="85"/>
                    </a:lnTo>
                    <a:lnTo>
                      <a:pt x="264" y="87"/>
                    </a:lnTo>
                    <a:lnTo>
                      <a:pt x="263" y="87"/>
                    </a:lnTo>
                    <a:lnTo>
                      <a:pt x="263" y="87"/>
                    </a:lnTo>
                    <a:lnTo>
                      <a:pt x="264" y="88"/>
                    </a:lnTo>
                    <a:lnTo>
                      <a:pt x="265" y="89"/>
                    </a:lnTo>
                    <a:lnTo>
                      <a:pt x="265" y="89"/>
                    </a:lnTo>
                    <a:lnTo>
                      <a:pt x="266" y="89"/>
                    </a:lnTo>
                    <a:lnTo>
                      <a:pt x="267" y="89"/>
                    </a:lnTo>
                    <a:lnTo>
                      <a:pt x="268" y="89"/>
                    </a:lnTo>
                    <a:lnTo>
                      <a:pt x="269" y="90"/>
                    </a:lnTo>
                    <a:lnTo>
                      <a:pt x="268" y="90"/>
                    </a:lnTo>
                    <a:lnTo>
                      <a:pt x="267" y="90"/>
                    </a:lnTo>
                    <a:lnTo>
                      <a:pt x="267" y="91"/>
                    </a:lnTo>
                    <a:lnTo>
                      <a:pt x="266" y="92"/>
                    </a:lnTo>
                    <a:lnTo>
                      <a:pt x="267" y="93"/>
                    </a:lnTo>
                    <a:lnTo>
                      <a:pt x="266" y="94"/>
                    </a:lnTo>
                    <a:lnTo>
                      <a:pt x="267" y="94"/>
                    </a:lnTo>
                    <a:lnTo>
                      <a:pt x="269" y="95"/>
                    </a:lnTo>
                    <a:lnTo>
                      <a:pt x="269" y="96"/>
                    </a:lnTo>
                    <a:lnTo>
                      <a:pt x="269" y="96"/>
                    </a:lnTo>
                    <a:lnTo>
                      <a:pt x="269" y="97"/>
                    </a:lnTo>
                    <a:lnTo>
                      <a:pt x="268" y="97"/>
                    </a:lnTo>
                    <a:lnTo>
                      <a:pt x="267" y="97"/>
                    </a:lnTo>
                    <a:lnTo>
                      <a:pt x="268" y="97"/>
                    </a:lnTo>
                    <a:lnTo>
                      <a:pt x="269" y="97"/>
                    </a:lnTo>
                    <a:lnTo>
                      <a:pt x="269" y="98"/>
                    </a:lnTo>
                    <a:lnTo>
                      <a:pt x="268" y="98"/>
                    </a:lnTo>
                    <a:lnTo>
                      <a:pt x="267" y="99"/>
                    </a:lnTo>
                    <a:lnTo>
                      <a:pt x="267" y="100"/>
                    </a:lnTo>
                    <a:lnTo>
                      <a:pt x="266" y="100"/>
                    </a:lnTo>
                    <a:lnTo>
                      <a:pt x="265" y="100"/>
                    </a:lnTo>
                    <a:lnTo>
                      <a:pt x="264" y="100"/>
                    </a:lnTo>
                    <a:lnTo>
                      <a:pt x="263" y="101"/>
                    </a:lnTo>
                    <a:lnTo>
                      <a:pt x="263" y="101"/>
                    </a:lnTo>
                    <a:lnTo>
                      <a:pt x="262" y="102"/>
                    </a:lnTo>
                    <a:lnTo>
                      <a:pt x="262" y="103"/>
                    </a:lnTo>
                    <a:lnTo>
                      <a:pt x="262" y="104"/>
                    </a:lnTo>
                    <a:lnTo>
                      <a:pt x="263" y="104"/>
                    </a:lnTo>
                    <a:lnTo>
                      <a:pt x="263" y="103"/>
                    </a:lnTo>
                    <a:lnTo>
                      <a:pt x="264" y="103"/>
                    </a:lnTo>
                    <a:lnTo>
                      <a:pt x="265" y="103"/>
                    </a:lnTo>
                    <a:lnTo>
                      <a:pt x="265" y="103"/>
                    </a:lnTo>
                    <a:lnTo>
                      <a:pt x="266" y="103"/>
                    </a:lnTo>
                    <a:lnTo>
                      <a:pt x="268" y="102"/>
                    </a:lnTo>
                    <a:lnTo>
                      <a:pt x="269" y="102"/>
                    </a:lnTo>
                    <a:lnTo>
                      <a:pt x="269" y="103"/>
                    </a:lnTo>
                    <a:lnTo>
                      <a:pt x="267" y="104"/>
                    </a:lnTo>
                    <a:lnTo>
                      <a:pt x="267" y="104"/>
                    </a:lnTo>
                    <a:lnTo>
                      <a:pt x="266" y="105"/>
                    </a:lnTo>
                    <a:lnTo>
                      <a:pt x="265" y="105"/>
                    </a:lnTo>
                    <a:lnTo>
                      <a:pt x="265" y="105"/>
                    </a:lnTo>
                    <a:lnTo>
                      <a:pt x="265" y="106"/>
                    </a:lnTo>
                    <a:lnTo>
                      <a:pt x="265" y="107"/>
                    </a:lnTo>
                    <a:lnTo>
                      <a:pt x="265" y="108"/>
                    </a:lnTo>
                    <a:lnTo>
                      <a:pt x="266" y="108"/>
                    </a:lnTo>
                    <a:lnTo>
                      <a:pt x="267" y="108"/>
                    </a:lnTo>
                    <a:lnTo>
                      <a:pt x="268" y="108"/>
                    </a:lnTo>
                    <a:lnTo>
                      <a:pt x="269" y="109"/>
                    </a:lnTo>
                    <a:lnTo>
                      <a:pt x="269" y="109"/>
                    </a:lnTo>
                    <a:lnTo>
                      <a:pt x="270" y="110"/>
                    </a:lnTo>
                    <a:lnTo>
                      <a:pt x="270" y="111"/>
                    </a:lnTo>
                    <a:lnTo>
                      <a:pt x="269" y="111"/>
                    </a:lnTo>
                    <a:lnTo>
                      <a:pt x="269" y="111"/>
                    </a:lnTo>
                    <a:lnTo>
                      <a:pt x="268" y="111"/>
                    </a:lnTo>
                    <a:lnTo>
                      <a:pt x="268" y="112"/>
                    </a:lnTo>
                    <a:lnTo>
                      <a:pt x="269" y="113"/>
                    </a:lnTo>
                    <a:lnTo>
                      <a:pt x="269" y="114"/>
                    </a:lnTo>
                    <a:lnTo>
                      <a:pt x="269" y="114"/>
                    </a:lnTo>
                    <a:lnTo>
                      <a:pt x="270" y="114"/>
                    </a:lnTo>
                    <a:lnTo>
                      <a:pt x="270" y="115"/>
                    </a:lnTo>
                    <a:lnTo>
                      <a:pt x="269" y="115"/>
                    </a:lnTo>
                    <a:lnTo>
                      <a:pt x="269" y="116"/>
                    </a:lnTo>
                    <a:lnTo>
                      <a:pt x="269" y="117"/>
                    </a:lnTo>
                    <a:lnTo>
                      <a:pt x="270" y="117"/>
                    </a:lnTo>
                    <a:lnTo>
                      <a:pt x="271" y="117"/>
                    </a:lnTo>
                    <a:lnTo>
                      <a:pt x="272" y="116"/>
                    </a:lnTo>
                    <a:lnTo>
                      <a:pt x="272" y="117"/>
                    </a:lnTo>
                    <a:lnTo>
                      <a:pt x="272" y="118"/>
                    </a:lnTo>
                    <a:lnTo>
                      <a:pt x="272" y="119"/>
                    </a:lnTo>
                    <a:lnTo>
                      <a:pt x="272" y="119"/>
                    </a:lnTo>
                    <a:lnTo>
                      <a:pt x="273" y="118"/>
                    </a:lnTo>
                    <a:lnTo>
                      <a:pt x="274" y="118"/>
                    </a:lnTo>
                    <a:lnTo>
                      <a:pt x="274" y="121"/>
                    </a:lnTo>
                    <a:lnTo>
                      <a:pt x="273" y="121"/>
                    </a:lnTo>
                    <a:lnTo>
                      <a:pt x="274" y="122"/>
                    </a:lnTo>
                    <a:lnTo>
                      <a:pt x="275" y="122"/>
                    </a:lnTo>
                    <a:lnTo>
                      <a:pt x="276" y="122"/>
                    </a:lnTo>
                    <a:lnTo>
                      <a:pt x="276" y="121"/>
                    </a:lnTo>
                    <a:lnTo>
                      <a:pt x="276" y="121"/>
                    </a:lnTo>
                    <a:lnTo>
                      <a:pt x="276" y="120"/>
                    </a:lnTo>
                    <a:lnTo>
                      <a:pt x="277" y="120"/>
                    </a:lnTo>
                    <a:lnTo>
                      <a:pt x="278" y="121"/>
                    </a:lnTo>
                    <a:lnTo>
                      <a:pt x="278" y="122"/>
                    </a:lnTo>
                    <a:lnTo>
                      <a:pt x="277" y="123"/>
                    </a:lnTo>
                    <a:lnTo>
                      <a:pt x="276" y="124"/>
                    </a:lnTo>
                    <a:lnTo>
                      <a:pt x="276" y="124"/>
                    </a:lnTo>
                    <a:lnTo>
                      <a:pt x="275" y="125"/>
                    </a:lnTo>
                    <a:lnTo>
                      <a:pt x="274" y="125"/>
                    </a:lnTo>
                    <a:lnTo>
                      <a:pt x="274" y="128"/>
                    </a:lnTo>
                    <a:lnTo>
                      <a:pt x="274" y="128"/>
                    </a:lnTo>
                    <a:lnTo>
                      <a:pt x="275" y="129"/>
                    </a:lnTo>
                    <a:lnTo>
                      <a:pt x="276" y="128"/>
                    </a:lnTo>
                    <a:lnTo>
                      <a:pt x="277" y="129"/>
                    </a:lnTo>
                    <a:lnTo>
                      <a:pt x="278" y="130"/>
                    </a:lnTo>
                    <a:lnTo>
                      <a:pt x="279" y="130"/>
                    </a:lnTo>
                    <a:lnTo>
                      <a:pt x="279" y="130"/>
                    </a:lnTo>
                    <a:lnTo>
                      <a:pt x="279" y="129"/>
                    </a:lnTo>
                    <a:lnTo>
                      <a:pt x="279" y="129"/>
                    </a:lnTo>
                    <a:lnTo>
                      <a:pt x="278" y="128"/>
                    </a:lnTo>
                    <a:lnTo>
                      <a:pt x="279" y="128"/>
                    </a:lnTo>
                    <a:lnTo>
                      <a:pt x="279" y="128"/>
                    </a:lnTo>
                    <a:lnTo>
                      <a:pt x="280" y="128"/>
                    </a:lnTo>
                    <a:lnTo>
                      <a:pt x="281" y="128"/>
                    </a:lnTo>
                    <a:lnTo>
                      <a:pt x="282" y="128"/>
                    </a:lnTo>
                    <a:lnTo>
                      <a:pt x="283" y="128"/>
                    </a:lnTo>
                    <a:lnTo>
                      <a:pt x="283" y="129"/>
                    </a:lnTo>
                    <a:lnTo>
                      <a:pt x="284" y="130"/>
                    </a:lnTo>
                    <a:lnTo>
                      <a:pt x="285" y="129"/>
                    </a:lnTo>
                    <a:lnTo>
                      <a:pt x="286" y="129"/>
                    </a:lnTo>
                    <a:lnTo>
                      <a:pt x="286" y="130"/>
                    </a:lnTo>
                    <a:lnTo>
                      <a:pt x="287" y="130"/>
                    </a:lnTo>
                    <a:lnTo>
                      <a:pt x="289" y="130"/>
                    </a:lnTo>
                    <a:lnTo>
                      <a:pt x="290" y="130"/>
                    </a:lnTo>
                    <a:lnTo>
                      <a:pt x="290" y="131"/>
                    </a:lnTo>
                    <a:lnTo>
                      <a:pt x="291" y="130"/>
                    </a:lnTo>
                    <a:lnTo>
                      <a:pt x="291" y="129"/>
                    </a:lnTo>
                    <a:lnTo>
                      <a:pt x="293" y="129"/>
                    </a:lnTo>
                    <a:lnTo>
                      <a:pt x="293" y="128"/>
                    </a:lnTo>
                    <a:lnTo>
                      <a:pt x="293" y="128"/>
                    </a:lnTo>
                    <a:lnTo>
                      <a:pt x="293" y="129"/>
                    </a:lnTo>
                    <a:lnTo>
                      <a:pt x="294" y="129"/>
                    </a:lnTo>
                    <a:lnTo>
                      <a:pt x="293" y="130"/>
                    </a:lnTo>
                    <a:lnTo>
                      <a:pt x="293" y="131"/>
                    </a:lnTo>
                    <a:lnTo>
                      <a:pt x="293" y="132"/>
                    </a:lnTo>
                    <a:lnTo>
                      <a:pt x="293" y="132"/>
                    </a:lnTo>
                    <a:lnTo>
                      <a:pt x="294" y="132"/>
                    </a:lnTo>
                    <a:lnTo>
                      <a:pt x="295" y="134"/>
                    </a:lnTo>
                    <a:lnTo>
                      <a:pt x="294" y="135"/>
                    </a:lnTo>
                    <a:lnTo>
                      <a:pt x="293" y="135"/>
                    </a:lnTo>
                    <a:lnTo>
                      <a:pt x="294" y="136"/>
                    </a:lnTo>
                    <a:lnTo>
                      <a:pt x="296" y="137"/>
                    </a:lnTo>
                    <a:lnTo>
                      <a:pt x="296" y="138"/>
                    </a:lnTo>
                    <a:lnTo>
                      <a:pt x="297" y="137"/>
                    </a:lnTo>
                    <a:lnTo>
                      <a:pt x="298" y="138"/>
                    </a:lnTo>
                    <a:lnTo>
                      <a:pt x="300" y="138"/>
                    </a:lnTo>
                    <a:lnTo>
                      <a:pt x="301" y="138"/>
                    </a:lnTo>
                    <a:lnTo>
                      <a:pt x="302" y="137"/>
                    </a:lnTo>
                    <a:lnTo>
                      <a:pt x="303" y="136"/>
                    </a:lnTo>
                    <a:lnTo>
                      <a:pt x="303" y="135"/>
                    </a:lnTo>
                    <a:lnTo>
                      <a:pt x="303" y="135"/>
                    </a:lnTo>
                    <a:lnTo>
                      <a:pt x="304" y="135"/>
                    </a:lnTo>
                    <a:lnTo>
                      <a:pt x="306" y="134"/>
                    </a:lnTo>
                    <a:lnTo>
                      <a:pt x="307" y="134"/>
                    </a:lnTo>
                    <a:lnTo>
                      <a:pt x="308" y="135"/>
                    </a:lnTo>
                    <a:lnTo>
                      <a:pt x="308" y="135"/>
                    </a:lnTo>
                    <a:lnTo>
                      <a:pt x="308" y="136"/>
                    </a:lnTo>
                    <a:lnTo>
                      <a:pt x="308" y="137"/>
                    </a:lnTo>
                    <a:lnTo>
                      <a:pt x="309" y="137"/>
                    </a:lnTo>
                    <a:lnTo>
                      <a:pt x="309" y="139"/>
                    </a:lnTo>
                    <a:lnTo>
                      <a:pt x="309" y="139"/>
                    </a:lnTo>
                    <a:lnTo>
                      <a:pt x="308" y="139"/>
                    </a:lnTo>
                    <a:lnTo>
                      <a:pt x="307" y="140"/>
                    </a:lnTo>
                    <a:lnTo>
                      <a:pt x="309" y="141"/>
                    </a:lnTo>
                    <a:lnTo>
                      <a:pt x="310" y="141"/>
                    </a:lnTo>
                    <a:lnTo>
                      <a:pt x="310" y="141"/>
                    </a:lnTo>
                    <a:lnTo>
                      <a:pt x="311" y="141"/>
                    </a:lnTo>
                    <a:lnTo>
                      <a:pt x="312" y="141"/>
                    </a:lnTo>
                    <a:lnTo>
                      <a:pt x="313" y="141"/>
                    </a:lnTo>
                    <a:lnTo>
                      <a:pt x="314" y="141"/>
                    </a:lnTo>
                    <a:lnTo>
                      <a:pt x="314" y="142"/>
                    </a:lnTo>
                    <a:lnTo>
                      <a:pt x="314" y="142"/>
                    </a:lnTo>
                    <a:lnTo>
                      <a:pt x="314" y="143"/>
                    </a:lnTo>
                    <a:lnTo>
                      <a:pt x="314" y="144"/>
                    </a:lnTo>
                    <a:lnTo>
                      <a:pt x="314" y="145"/>
                    </a:lnTo>
                    <a:lnTo>
                      <a:pt x="314" y="145"/>
                    </a:lnTo>
                    <a:lnTo>
                      <a:pt x="315" y="145"/>
                    </a:lnTo>
                    <a:lnTo>
                      <a:pt x="316" y="145"/>
                    </a:lnTo>
                    <a:lnTo>
                      <a:pt x="317" y="144"/>
                    </a:lnTo>
                    <a:lnTo>
                      <a:pt x="317" y="145"/>
                    </a:lnTo>
                    <a:lnTo>
                      <a:pt x="318" y="145"/>
                    </a:lnTo>
                    <a:lnTo>
                      <a:pt x="318" y="146"/>
                    </a:lnTo>
                    <a:lnTo>
                      <a:pt x="319" y="147"/>
                    </a:lnTo>
                    <a:lnTo>
                      <a:pt x="319" y="148"/>
                    </a:lnTo>
                    <a:lnTo>
                      <a:pt x="320" y="149"/>
                    </a:lnTo>
                    <a:lnTo>
                      <a:pt x="321" y="151"/>
                    </a:lnTo>
                    <a:lnTo>
                      <a:pt x="321" y="151"/>
                    </a:lnTo>
                    <a:lnTo>
                      <a:pt x="322" y="152"/>
                    </a:lnTo>
                    <a:lnTo>
                      <a:pt x="323" y="152"/>
                    </a:lnTo>
                    <a:lnTo>
                      <a:pt x="324" y="152"/>
                    </a:lnTo>
                    <a:lnTo>
                      <a:pt x="324" y="154"/>
                    </a:lnTo>
                    <a:lnTo>
                      <a:pt x="324" y="154"/>
                    </a:lnTo>
                    <a:lnTo>
                      <a:pt x="325" y="154"/>
                    </a:lnTo>
                    <a:lnTo>
                      <a:pt x="326" y="154"/>
                    </a:lnTo>
                    <a:lnTo>
                      <a:pt x="327" y="155"/>
                    </a:lnTo>
                    <a:lnTo>
                      <a:pt x="327" y="156"/>
                    </a:lnTo>
                    <a:lnTo>
                      <a:pt x="328" y="156"/>
                    </a:lnTo>
                    <a:lnTo>
                      <a:pt x="330" y="156"/>
                    </a:lnTo>
                    <a:lnTo>
                      <a:pt x="331" y="158"/>
                    </a:lnTo>
                    <a:lnTo>
                      <a:pt x="331" y="159"/>
                    </a:lnTo>
                    <a:lnTo>
                      <a:pt x="332" y="159"/>
                    </a:lnTo>
                    <a:lnTo>
                      <a:pt x="333" y="159"/>
                    </a:lnTo>
                    <a:lnTo>
                      <a:pt x="334" y="159"/>
                    </a:lnTo>
                    <a:lnTo>
                      <a:pt x="334" y="160"/>
                    </a:lnTo>
                    <a:lnTo>
                      <a:pt x="335" y="160"/>
                    </a:lnTo>
                    <a:lnTo>
                      <a:pt x="335" y="161"/>
                    </a:lnTo>
                    <a:lnTo>
                      <a:pt x="336" y="161"/>
                    </a:lnTo>
                    <a:lnTo>
                      <a:pt x="337" y="160"/>
                    </a:lnTo>
                    <a:lnTo>
                      <a:pt x="336" y="159"/>
                    </a:lnTo>
                    <a:lnTo>
                      <a:pt x="337" y="159"/>
                    </a:lnTo>
                    <a:lnTo>
                      <a:pt x="338" y="158"/>
                    </a:lnTo>
                    <a:lnTo>
                      <a:pt x="339" y="158"/>
                    </a:lnTo>
                    <a:lnTo>
                      <a:pt x="340" y="158"/>
                    </a:lnTo>
                    <a:lnTo>
                      <a:pt x="340" y="159"/>
                    </a:lnTo>
                    <a:lnTo>
                      <a:pt x="340" y="159"/>
                    </a:lnTo>
                    <a:lnTo>
                      <a:pt x="341" y="160"/>
                    </a:lnTo>
                    <a:lnTo>
                      <a:pt x="341" y="162"/>
                    </a:lnTo>
                    <a:lnTo>
                      <a:pt x="340" y="162"/>
                    </a:lnTo>
                    <a:lnTo>
                      <a:pt x="340" y="163"/>
                    </a:lnTo>
                    <a:lnTo>
                      <a:pt x="340" y="164"/>
                    </a:lnTo>
                    <a:lnTo>
                      <a:pt x="341" y="166"/>
                    </a:lnTo>
                    <a:lnTo>
                      <a:pt x="341" y="166"/>
                    </a:lnTo>
                    <a:lnTo>
                      <a:pt x="342" y="166"/>
                    </a:lnTo>
                    <a:lnTo>
                      <a:pt x="343" y="166"/>
                    </a:lnTo>
                    <a:lnTo>
                      <a:pt x="344" y="166"/>
                    </a:lnTo>
                    <a:lnTo>
                      <a:pt x="345" y="167"/>
                    </a:lnTo>
                    <a:lnTo>
                      <a:pt x="345" y="167"/>
                    </a:lnTo>
                    <a:lnTo>
                      <a:pt x="345" y="168"/>
                    </a:lnTo>
                    <a:lnTo>
                      <a:pt x="345" y="169"/>
                    </a:lnTo>
                    <a:lnTo>
                      <a:pt x="344" y="170"/>
                    </a:lnTo>
                    <a:lnTo>
                      <a:pt x="344" y="170"/>
                    </a:lnTo>
                    <a:lnTo>
                      <a:pt x="344" y="173"/>
                    </a:lnTo>
                    <a:lnTo>
                      <a:pt x="344" y="173"/>
                    </a:lnTo>
                    <a:lnTo>
                      <a:pt x="344" y="174"/>
                    </a:lnTo>
                    <a:lnTo>
                      <a:pt x="345" y="175"/>
                    </a:lnTo>
                    <a:lnTo>
                      <a:pt x="345" y="175"/>
                    </a:lnTo>
                    <a:lnTo>
                      <a:pt x="346" y="175"/>
                    </a:lnTo>
                    <a:lnTo>
                      <a:pt x="347" y="175"/>
                    </a:lnTo>
                    <a:lnTo>
                      <a:pt x="348" y="174"/>
                    </a:lnTo>
                    <a:lnTo>
                      <a:pt x="348" y="173"/>
                    </a:lnTo>
                    <a:lnTo>
                      <a:pt x="349" y="173"/>
                    </a:lnTo>
                    <a:lnTo>
                      <a:pt x="348" y="176"/>
                    </a:lnTo>
                    <a:lnTo>
                      <a:pt x="348" y="180"/>
                    </a:lnTo>
                    <a:lnTo>
                      <a:pt x="352" y="195"/>
                    </a:lnTo>
                    <a:lnTo>
                      <a:pt x="353" y="200"/>
                    </a:lnTo>
                    <a:lnTo>
                      <a:pt x="355" y="212"/>
                    </a:lnTo>
                    <a:lnTo>
                      <a:pt x="356" y="214"/>
                    </a:lnTo>
                    <a:lnTo>
                      <a:pt x="360" y="228"/>
                    </a:lnTo>
                    <a:lnTo>
                      <a:pt x="358" y="229"/>
                    </a:lnTo>
                    <a:lnTo>
                      <a:pt x="357" y="229"/>
                    </a:lnTo>
                    <a:lnTo>
                      <a:pt x="355" y="230"/>
                    </a:lnTo>
                    <a:lnTo>
                      <a:pt x="352" y="231"/>
                    </a:lnTo>
                    <a:lnTo>
                      <a:pt x="352" y="232"/>
                    </a:lnTo>
                    <a:lnTo>
                      <a:pt x="350" y="231"/>
                    </a:lnTo>
                    <a:lnTo>
                      <a:pt x="348" y="231"/>
                    </a:lnTo>
                    <a:lnTo>
                      <a:pt x="343" y="230"/>
                    </a:lnTo>
                    <a:lnTo>
                      <a:pt x="340" y="232"/>
                    </a:lnTo>
                    <a:lnTo>
                      <a:pt x="339" y="234"/>
                    </a:lnTo>
                    <a:lnTo>
                      <a:pt x="336" y="235"/>
                    </a:lnTo>
                    <a:lnTo>
                      <a:pt x="333" y="235"/>
                    </a:lnTo>
                    <a:lnTo>
                      <a:pt x="331" y="235"/>
                    </a:lnTo>
                    <a:lnTo>
                      <a:pt x="330" y="236"/>
                    </a:lnTo>
                    <a:lnTo>
                      <a:pt x="327" y="237"/>
                    </a:lnTo>
                    <a:lnTo>
                      <a:pt x="325" y="238"/>
                    </a:lnTo>
                    <a:lnTo>
                      <a:pt x="327" y="239"/>
                    </a:lnTo>
                    <a:lnTo>
                      <a:pt x="327" y="239"/>
                    </a:lnTo>
                    <a:lnTo>
                      <a:pt x="331" y="245"/>
                    </a:lnTo>
                    <a:lnTo>
                      <a:pt x="333" y="248"/>
                    </a:lnTo>
                    <a:lnTo>
                      <a:pt x="334" y="249"/>
                    </a:lnTo>
                    <a:lnTo>
                      <a:pt x="337" y="252"/>
                    </a:lnTo>
                    <a:lnTo>
                      <a:pt x="339" y="254"/>
                    </a:lnTo>
                    <a:lnTo>
                      <a:pt x="341" y="256"/>
                    </a:lnTo>
                    <a:lnTo>
                      <a:pt x="343" y="259"/>
                    </a:lnTo>
                    <a:lnTo>
                      <a:pt x="344" y="262"/>
                    </a:lnTo>
                    <a:lnTo>
                      <a:pt x="345" y="263"/>
                    </a:lnTo>
                    <a:lnTo>
                      <a:pt x="345" y="265"/>
                    </a:lnTo>
                    <a:lnTo>
                      <a:pt x="338" y="266"/>
                    </a:lnTo>
                    <a:lnTo>
                      <a:pt x="321" y="277"/>
                    </a:lnTo>
                    <a:lnTo>
                      <a:pt x="321" y="279"/>
                    </a:lnTo>
                    <a:lnTo>
                      <a:pt x="321" y="281"/>
                    </a:lnTo>
                    <a:lnTo>
                      <a:pt x="319" y="282"/>
                    </a:lnTo>
                    <a:lnTo>
                      <a:pt x="318" y="284"/>
                    </a:lnTo>
                    <a:lnTo>
                      <a:pt x="317" y="285"/>
                    </a:lnTo>
                    <a:lnTo>
                      <a:pt x="316" y="287"/>
                    </a:lnTo>
                    <a:lnTo>
                      <a:pt x="315" y="287"/>
                    </a:lnTo>
                    <a:lnTo>
                      <a:pt x="314" y="287"/>
                    </a:lnTo>
                    <a:lnTo>
                      <a:pt x="311" y="287"/>
                    </a:lnTo>
                    <a:lnTo>
                      <a:pt x="310" y="287"/>
                    </a:lnTo>
                    <a:lnTo>
                      <a:pt x="310" y="288"/>
                    </a:lnTo>
                    <a:lnTo>
                      <a:pt x="309" y="289"/>
                    </a:lnTo>
                    <a:lnTo>
                      <a:pt x="308" y="290"/>
                    </a:lnTo>
                    <a:lnTo>
                      <a:pt x="307" y="290"/>
                    </a:lnTo>
                    <a:lnTo>
                      <a:pt x="307" y="291"/>
                    </a:lnTo>
                    <a:lnTo>
                      <a:pt x="305" y="292"/>
                    </a:lnTo>
                    <a:lnTo>
                      <a:pt x="304" y="293"/>
                    </a:lnTo>
                    <a:lnTo>
                      <a:pt x="303" y="294"/>
                    </a:lnTo>
                    <a:lnTo>
                      <a:pt x="302" y="294"/>
                    </a:lnTo>
                    <a:lnTo>
                      <a:pt x="301" y="294"/>
                    </a:lnTo>
                    <a:lnTo>
                      <a:pt x="300" y="296"/>
                    </a:lnTo>
                    <a:lnTo>
                      <a:pt x="300" y="297"/>
                    </a:lnTo>
                    <a:lnTo>
                      <a:pt x="298" y="297"/>
                    </a:lnTo>
                    <a:lnTo>
                      <a:pt x="297" y="299"/>
                    </a:lnTo>
                    <a:lnTo>
                      <a:pt x="296" y="300"/>
                    </a:lnTo>
                    <a:lnTo>
                      <a:pt x="296" y="301"/>
                    </a:lnTo>
                    <a:lnTo>
                      <a:pt x="294" y="301"/>
                    </a:lnTo>
                    <a:lnTo>
                      <a:pt x="293" y="302"/>
                    </a:lnTo>
                    <a:lnTo>
                      <a:pt x="291" y="304"/>
                    </a:lnTo>
                    <a:lnTo>
                      <a:pt x="290" y="304"/>
                    </a:lnTo>
                    <a:lnTo>
                      <a:pt x="290" y="304"/>
                    </a:lnTo>
                    <a:lnTo>
                      <a:pt x="289" y="304"/>
                    </a:lnTo>
                    <a:lnTo>
                      <a:pt x="286" y="304"/>
                    </a:lnTo>
                    <a:lnTo>
                      <a:pt x="286" y="304"/>
                    </a:lnTo>
                    <a:lnTo>
                      <a:pt x="285" y="305"/>
                    </a:lnTo>
                    <a:lnTo>
                      <a:pt x="284" y="304"/>
                    </a:lnTo>
                    <a:lnTo>
                      <a:pt x="283" y="304"/>
                    </a:lnTo>
                    <a:lnTo>
                      <a:pt x="281" y="305"/>
                    </a:lnTo>
                    <a:lnTo>
                      <a:pt x="280" y="305"/>
                    </a:lnTo>
                    <a:lnTo>
                      <a:pt x="279" y="305"/>
                    </a:lnTo>
                    <a:lnTo>
                      <a:pt x="279" y="306"/>
                    </a:lnTo>
                    <a:lnTo>
                      <a:pt x="278" y="306"/>
                    </a:lnTo>
                    <a:lnTo>
                      <a:pt x="278" y="307"/>
                    </a:lnTo>
                    <a:lnTo>
                      <a:pt x="276" y="307"/>
                    </a:lnTo>
                    <a:lnTo>
                      <a:pt x="276" y="309"/>
                    </a:lnTo>
                    <a:lnTo>
                      <a:pt x="276" y="311"/>
                    </a:lnTo>
                    <a:lnTo>
                      <a:pt x="277" y="313"/>
                    </a:lnTo>
                    <a:lnTo>
                      <a:pt x="277" y="316"/>
                    </a:lnTo>
                    <a:lnTo>
                      <a:pt x="276" y="318"/>
                    </a:lnTo>
                    <a:lnTo>
                      <a:pt x="276" y="321"/>
                    </a:lnTo>
                    <a:lnTo>
                      <a:pt x="276" y="322"/>
                    </a:lnTo>
                    <a:lnTo>
                      <a:pt x="275" y="322"/>
                    </a:lnTo>
                    <a:lnTo>
                      <a:pt x="274" y="323"/>
                    </a:lnTo>
                    <a:lnTo>
                      <a:pt x="273" y="323"/>
                    </a:lnTo>
                    <a:lnTo>
                      <a:pt x="272" y="324"/>
                    </a:lnTo>
                    <a:lnTo>
                      <a:pt x="272" y="325"/>
                    </a:lnTo>
                    <a:lnTo>
                      <a:pt x="271" y="324"/>
                    </a:lnTo>
                    <a:lnTo>
                      <a:pt x="269" y="325"/>
                    </a:lnTo>
                    <a:lnTo>
                      <a:pt x="268" y="325"/>
                    </a:lnTo>
                    <a:lnTo>
                      <a:pt x="267" y="326"/>
                    </a:lnTo>
                    <a:lnTo>
                      <a:pt x="267" y="327"/>
                    </a:lnTo>
                    <a:lnTo>
                      <a:pt x="266" y="327"/>
                    </a:lnTo>
                    <a:lnTo>
                      <a:pt x="264" y="328"/>
                    </a:lnTo>
                    <a:lnTo>
                      <a:pt x="263" y="328"/>
                    </a:lnTo>
                    <a:lnTo>
                      <a:pt x="238" y="336"/>
                    </a:lnTo>
                    <a:lnTo>
                      <a:pt x="238" y="335"/>
                    </a:lnTo>
                    <a:lnTo>
                      <a:pt x="238" y="335"/>
                    </a:lnTo>
                    <a:lnTo>
                      <a:pt x="237" y="333"/>
                    </a:lnTo>
                    <a:lnTo>
                      <a:pt x="236" y="333"/>
                    </a:lnTo>
                    <a:lnTo>
                      <a:pt x="235" y="332"/>
                    </a:lnTo>
                    <a:lnTo>
                      <a:pt x="234" y="332"/>
                    </a:lnTo>
                    <a:lnTo>
                      <a:pt x="233" y="332"/>
                    </a:lnTo>
                    <a:lnTo>
                      <a:pt x="232" y="332"/>
                    </a:lnTo>
                    <a:lnTo>
                      <a:pt x="231" y="332"/>
                    </a:lnTo>
                    <a:lnTo>
                      <a:pt x="231" y="328"/>
                    </a:lnTo>
                    <a:lnTo>
                      <a:pt x="231" y="326"/>
                    </a:lnTo>
                    <a:lnTo>
                      <a:pt x="232" y="325"/>
                    </a:lnTo>
                    <a:lnTo>
                      <a:pt x="232" y="324"/>
                    </a:lnTo>
                    <a:lnTo>
                      <a:pt x="231" y="322"/>
                    </a:lnTo>
                    <a:lnTo>
                      <a:pt x="230" y="322"/>
                    </a:lnTo>
                    <a:lnTo>
                      <a:pt x="229" y="321"/>
                    </a:lnTo>
                    <a:lnTo>
                      <a:pt x="228" y="321"/>
                    </a:lnTo>
                    <a:lnTo>
                      <a:pt x="228" y="321"/>
                    </a:lnTo>
                    <a:lnTo>
                      <a:pt x="226" y="321"/>
                    </a:lnTo>
                    <a:lnTo>
                      <a:pt x="225" y="322"/>
                    </a:lnTo>
                    <a:lnTo>
                      <a:pt x="225" y="323"/>
                    </a:lnTo>
                    <a:lnTo>
                      <a:pt x="224" y="324"/>
                    </a:lnTo>
                    <a:lnTo>
                      <a:pt x="223" y="323"/>
                    </a:lnTo>
                    <a:lnTo>
                      <a:pt x="222" y="322"/>
                    </a:lnTo>
                    <a:lnTo>
                      <a:pt x="221" y="322"/>
                    </a:lnTo>
                    <a:lnTo>
                      <a:pt x="221" y="322"/>
                    </a:lnTo>
                    <a:lnTo>
                      <a:pt x="219" y="321"/>
                    </a:lnTo>
                    <a:lnTo>
                      <a:pt x="218" y="321"/>
                    </a:lnTo>
                    <a:lnTo>
                      <a:pt x="217" y="320"/>
                    </a:lnTo>
                    <a:lnTo>
                      <a:pt x="217" y="319"/>
                    </a:lnTo>
                    <a:lnTo>
                      <a:pt x="216" y="319"/>
                    </a:lnTo>
                    <a:lnTo>
                      <a:pt x="215" y="320"/>
                    </a:lnTo>
                    <a:lnTo>
                      <a:pt x="214" y="320"/>
                    </a:lnTo>
                    <a:lnTo>
                      <a:pt x="212" y="321"/>
                    </a:lnTo>
                    <a:lnTo>
                      <a:pt x="212" y="322"/>
                    </a:lnTo>
                    <a:lnTo>
                      <a:pt x="211" y="323"/>
                    </a:lnTo>
                    <a:lnTo>
                      <a:pt x="210" y="325"/>
                    </a:lnTo>
                    <a:lnTo>
                      <a:pt x="210" y="325"/>
                    </a:lnTo>
                    <a:lnTo>
                      <a:pt x="209" y="325"/>
                    </a:lnTo>
                    <a:lnTo>
                      <a:pt x="208" y="325"/>
                    </a:lnTo>
                    <a:lnTo>
                      <a:pt x="207" y="325"/>
                    </a:lnTo>
                    <a:lnTo>
                      <a:pt x="207" y="325"/>
                    </a:lnTo>
                    <a:lnTo>
                      <a:pt x="204" y="322"/>
                    </a:lnTo>
                    <a:lnTo>
                      <a:pt x="202" y="322"/>
                    </a:lnTo>
                    <a:lnTo>
                      <a:pt x="199" y="320"/>
                    </a:lnTo>
                    <a:lnTo>
                      <a:pt x="194" y="319"/>
                    </a:lnTo>
                    <a:lnTo>
                      <a:pt x="193" y="318"/>
                    </a:lnTo>
                    <a:lnTo>
                      <a:pt x="193" y="318"/>
                    </a:lnTo>
                    <a:lnTo>
                      <a:pt x="192" y="318"/>
                    </a:lnTo>
                    <a:lnTo>
                      <a:pt x="190" y="318"/>
                    </a:lnTo>
                    <a:lnTo>
                      <a:pt x="190" y="318"/>
                    </a:lnTo>
                    <a:lnTo>
                      <a:pt x="190" y="319"/>
                    </a:lnTo>
                    <a:lnTo>
                      <a:pt x="188" y="319"/>
                    </a:lnTo>
                    <a:lnTo>
                      <a:pt x="187" y="319"/>
                    </a:lnTo>
                    <a:lnTo>
                      <a:pt x="186" y="319"/>
                    </a:lnTo>
                    <a:lnTo>
                      <a:pt x="186" y="320"/>
                    </a:lnTo>
                    <a:lnTo>
                      <a:pt x="140" y="375"/>
                    </a:lnTo>
                    <a:lnTo>
                      <a:pt x="135" y="381"/>
                    </a:lnTo>
                    <a:lnTo>
                      <a:pt x="133" y="388"/>
                    </a:lnTo>
                    <a:lnTo>
                      <a:pt x="134" y="390"/>
                    </a:lnTo>
                    <a:lnTo>
                      <a:pt x="134" y="392"/>
                    </a:lnTo>
                    <a:lnTo>
                      <a:pt x="134" y="394"/>
                    </a:lnTo>
                    <a:lnTo>
                      <a:pt x="134" y="399"/>
                    </a:lnTo>
                    <a:lnTo>
                      <a:pt x="134" y="401"/>
                    </a:lnTo>
                    <a:lnTo>
                      <a:pt x="134" y="402"/>
                    </a:lnTo>
                    <a:lnTo>
                      <a:pt x="133" y="404"/>
                    </a:lnTo>
                    <a:lnTo>
                      <a:pt x="133" y="405"/>
                    </a:lnTo>
                    <a:lnTo>
                      <a:pt x="133" y="406"/>
                    </a:lnTo>
                    <a:lnTo>
                      <a:pt x="132" y="408"/>
                    </a:lnTo>
                    <a:lnTo>
                      <a:pt x="132" y="413"/>
                    </a:lnTo>
                    <a:lnTo>
                      <a:pt x="131" y="414"/>
                    </a:lnTo>
                    <a:lnTo>
                      <a:pt x="131" y="415"/>
                    </a:lnTo>
                    <a:lnTo>
                      <a:pt x="131" y="416"/>
                    </a:lnTo>
                    <a:lnTo>
                      <a:pt x="130" y="418"/>
                    </a:lnTo>
                    <a:lnTo>
                      <a:pt x="129" y="418"/>
                    </a:lnTo>
                    <a:lnTo>
                      <a:pt x="129" y="420"/>
                    </a:lnTo>
                    <a:lnTo>
                      <a:pt x="129" y="421"/>
                    </a:lnTo>
                    <a:lnTo>
                      <a:pt x="128" y="424"/>
                    </a:lnTo>
                    <a:lnTo>
                      <a:pt x="128" y="425"/>
                    </a:lnTo>
                    <a:lnTo>
                      <a:pt x="128" y="424"/>
                    </a:lnTo>
                    <a:lnTo>
                      <a:pt x="125" y="423"/>
                    </a:lnTo>
                    <a:lnTo>
                      <a:pt x="124" y="421"/>
                    </a:lnTo>
                    <a:lnTo>
                      <a:pt x="124" y="420"/>
                    </a:lnTo>
                    <a:lnTo>
                      <a:pt x="124" y="418"/>
                    </a:lnTo>
                    <a:lnTo>
                      <a:pt x="124" y="418"/>
                    </a:lnTo>
                    <a:lnTo>
                      <a:pt x="124" y="417"/>
                    </a:lnTo>
                    <a:lnTo>
                      <a:pt x="123" y="417"/>
                    </a:lnTo>
                    <a:lnTo>
                      <a:pt x="122" y="416"/>
                    </a:lnTo>
                    <a:lnTo>
                      <a:pt x="121" y="416"/>
                    </a:lnTo>
                    <a:lnTo>
                      <a:pt x="121" y="417"/>
                    </a:lnTo>
                    <a:lnTo>
                      <a:pt x="121" y="418"/>
                    </a:lnTo>
                    <a:lnTo>
                      <a:pt x="120" y="419"/>
                    </a:lnTo>
                    <a:lnTo>
                      <a:pt x="120" y="421"/>
                    </a:lnTo>
                    <a:lnTo>
                      <a:pt x="121" y="421"/>
                    </a:lnTo>
                    <a:lnTo>
                      <a:pt x="121" y="422"/>
                    </a:lnTo>
                    <a:lnTo>
                      <a:pt x="121" y="423"/>
                    </a:lnTo>
                    <a:lnTo>
                      <a:pt x="119" y="423"/>
                    </a:lnTo>
                    <a:lnTo>
                      <a:pt x="118" y="424"/>
                    </a:lnTo>
                    <a:lnTo>
                      <a:pt x="117" y="424"/>
                    </a:lnTo>
                    <a:lnTo>
                      <a:pt x="116" y="425"/>
                    </a:lnTo>
                    <a:lnTo>
                      <a:pt x="115" y="425"/>
                    </a:lnTo>
                    <a:lnTo>
                      <a:pt x="114" y="424"/>
                    </a:lnTo>
                    <a:lnTo>
                      <a:pt x="114" y="421"/>
                    </a:lnTo>
                    <a:lnTo>
                      <a:pt x="113" y="419"/>
                    </a:lnTo>
                    <a:lnTo>
                      <a:pt x="114" y="418"/>
                    </a:lnTo>
                    <a:lnTo>
                      <a:pt x="113" y="417"/>
                    </a:lnTo>
                    <a:lnTo>
                      <a:pt x="114" y="416"/>
                    </a:lnTo>
                    <a:lnTo>
                      <a:pt x="114" y="416"/>
                    </a:lnTo>
                    <a:lnTo>
                      <a:pt x="115" y="415"/>
                    </a:lnTo>
                    <a:lnTo>
                      <a:pt x="115" y="414"/>
                    </a:lnTo>
                    <a:lnTo>
                      <a:pt x="114" y="414"/>
                    </a:lnTo>
                    <a:lnTo>
                      <a:pt x="114" y="414"/>
                    </a:lnTo>
                    <a:lnTo>
                      <a:pt x="114" y="413"/>
                    </a:lnTo>
                    <a:lnTo>
                      <a:pt x="113" y="412"/>
                    </a:lnTo>
                    <a:lnTo>
                      <a:pt x="111" y="414"/>
                    </a:lnTo>
                    <a:lnTo>
                      <a:pt x="110" y="414"/>
                    </a:lnTo>
                    <a:lnTo>
                      <a:pt x="110" y="414"/>
                    </a:lnTo>
                    <a:lnTo>
                      <a:pt x="110" y="413"/>
                    </a:lnTo>
                    <a:lnTo>
                      <a:pt x="109" y="413"/>
                    </a:lnTo>
                    <a:lnTo>
                      <a:pt x="108" y="412"/>
                    </a:lnTo>
                    <a:lnTo>
                      <a:pt x="107" y="412"/>
                    </a:lnTo>
                    <a:lnTo>
                      <a:pt x="107" y="411"/>
                    </a:lnTo>
                    <a:lnTo>
                      <a:pt x="106" y="412"/>
                    </a:lnTo>
                    <a:lnTo>
                      <a:pt x="105" y="412"/>
                    </a:lnTo>
                    <a:lnTo>
                      <a:pt x="104" y="412"/>
                    </a:lnTo>
                    <a:lnTo>
                      <a:pt x="102" y="413"/>
                    </a:lnTo>
                    <a:lnTo>
                      <a:pt x="102" y="414"/>
                    </a:lnTo>
                    <a:lnTo>
                      <a:pt x="103" y="415"/>
                    </a:lnTo>
                    <a:lnTo>
                      <a:pt x="103" y="416"/>
                    </a:lnTo>
                    <a:lnTo>
                      <a:pt x="102" y="417"/>
                    </a:lnTo>
                    <a:lnTo>
                      <a:pt x="100" y="418"/>
                    </a:lnTo>
                    <a:lnTo>
                      <a:pt x="100" y="418"/>
                    </a:lnTo>
                    <a:lnTo>
                      <a:pt x="99" y="418"/>
                    </a:lnTo>
                    <a:lnTo>
                      <a:pt x="98" y="418"/>
                    </a:lnTo>
                    <a:lnTo>
                      <a:pt x="98" y="417"/>
                    </a:lnTo>
                    <a:lnTo>
                      <a:pt x="98" y="416"/>
                    </a:lnTo>
                    <a:lnTo>
                      <a:pt x="99" y="415"/>
                    </a:lnTo>
                    <a:lnTo>
                      <a:pt x="99" y="414"/>
                    </a:lnTo>
                    <a:lnTo>
                      <a:pt x="99" y="413"/>
                    </a:lnTo>
                    <a:lnTo>
                      <a:pt x="98" y="412"/>
                    </a:lnTo>
                    <a:lnTo>
                      <a:pt x="97" y="412"/>
                    </a:lnTo>
                    <a:lnTo>
                      <a:pt x="97" y="412"/>
                    </a:lnTo>
                    <a:lnTo>
                      <a:pt x="96" y="411"/>
                    </a:lnTo>
                    <a:lnTo>
                      <a:pt x="95" y="411"/>
                    </a:lnTo>
                    <a:lnTo>
                      <a:pt x="96" y="411"/>
                    </a:lnTo>
                    <a:lnTo>
                      <a:pt x="96" y="410"/>
                    </a:lnTo>
                    <a:lnTo>
                      <a:pt x="97" y="409"/>
                    </a:lnTo>
                    <a:lnTo>
                      <a:pt x="97" y="407"/>
                    </a:lnTo>
                    <a:lnTo>
                      <a:pt x="97" y="407"/>
                    </a:lnTo>
                    <a:lnTo>
                      <a:pt x="97" y="405"/>
                    </a:lnTo>
                    <a:lnTo>
                      <a:pt x="96" y="405"/>
                    </a:lnTo>
                    <a:lnTo>
                      <a:pt x="95" y="404"/>
                    </a:lnTo>
                    <a:lnTo>
                      <a:pt x="93" y="404"/>
                    </a:lnTo>
                    <a:lnTo>
                      <a:pt x="91" y="404"/>
                    </a:lnTo>
                    <a:lnTo>
                      <a:pt x="90" y="402"/>
                    </a:lnTo>
                    <a:lnTo>
                      <a:pt x="89" y="402"/>
                    </a:lnTo>
                    <a:lnTo>
                      <a:pt x="87" y="403"/>
                    </a:lnTo>
                    <a:lnTo>
                      <a:pt x="86" y="404"/>
                    </a:lnTo>
                    <a:lnTo>
                      <a:pt x="86" y="404"/>
                    </a:lnTo>
                    <a:lnTo>
                      <a:pt x="86" y="404"/>
                    </a:lnTo>
                    <a:lnTo>
                      <a:pt x="85" y="404"/>
                    </a:lnTo>
                    <a:lnTo>
                      <a:pt x="85" y="404"/>
                    </a:lnTo>
                    <a:lnTo>
                      <a:pt x="83" y="404"/>
                    </a:lnTo>
                    <a:lnTo>
                      <a:pt x="83" y="404"/>
                    </a:lnTo>
                    <a:lnTo>
                      <a:pt x="83" y="404"/>
                    </a:lnTo>
                    <a:lnTo>
                      <a:pt x="81" y="403"/>
                    </a:lnTo>
                    <a:lnTo>
                      <a:pt x="80" y="402"/>
                    </a:lnTo>
                    <a:lnTo>
                      <a:pt x="81" y="401"/>
                    </a:lnTo>
                    <a:lnTo>
                      <a:pt x="82" y="401"/>
                    </a:lnTo>
                    <a:lnTo>
                      <a:pt x="83" y="402"/>
                    </a:lnTo>
                    <a:lnTo>
                      <a:pt x="84" y="401"/>
                    </a:lnTo>
                    <a:lnTo>
                      <a:pt x="86" y="401"/>
                    </a:lnTo>
                    <a:lnTo>
                      <a:pt x="87" y="400"/>
                    </a:lnTo>
                    <a:lnTo>
                      <a:pt x="87" y="399"/>
                    </a:lnTo>
                    <a:lnTo>
                      <a:pt x="88" y="399"/>
                    </a:lnTo>
                    <a:lnTo>
                      <a:pt x="89" y="397"/>
                    </a:lnTo>
                    <a:lnTo>
                      <a:pt x="89" y="397"/>
                    </a:lnTo>
                    <a:lnTo>
                      <a:pt x="89" y="396"/>
                    </a:lnTo>
                    <a:lnTo>
                      <a:pt x="88" y="395"/>
                    </a:lnTo>
                    <a:lnTo>
                      <a:pt x="87" y="395"/>
                    </a:lnTo>
                    <a:lnTo>
                      <a:pt x="86" y="394"/>
                    </a:lnTo>
                    <a:lnTo>
                      <a:pt x="87" y="393"/>
                    </a:lnTo>
                    <a:lnTo>
                      <a:pt x="87" y="392"/>
                    </a:lnTo>
                    <a:lnTo>
                      <a:pt x="87" y="391"/>
                    </a:lnTo>
                    <a:lnTo>
                      <a:pt x="86" y="390"/>
                    </a:lnTo>
                    <a:lnTo>
                      <a:pt x="85" y="390"/>
                    </a:lnTo>
                    <a:lnTo>
                      <a:pt x="84" y="391"/>
                    </a:lnTo>
                    <a:lnTo>
                      <a:pt x="83" y="391"/>
                    </a:lnTo>
                    <a:lnTo>
                      <a:pt x="82" y="393"/>
                    </a:lnTo>
                    <a:lnTo>
                      <a:pt x="81" y="394"/>
                    </a:lnTo>
                    <a:lnTo>
                      <a:pt x="81" y="393"/>
                    </a:lnTo>
                    <a:lnTo>
                      <a:pt x="80" y="390"/>
                    </a:lnTo>
                    <a:lnTo>
                      <a:pt x="79" y="390"/>
                    </a:lnTo>
                    <a:lnTo>
                      <a:pt x="78" y="390"/>
                    </a:lnTo>
                    <a:lnTo>
                      <a:pt x="78" y="389"/>
                    </a:lnTo>
                    <a:lnTo>
                      <a:pt x="79" y="389"/>
                    </a:lnTo>
                    <a:lnTo>
                      <a:pt x="80" y="387"/>
                    </a:lnTo>
                    <a:lnTo>
                      <a:pt x="81" y="387"/>
                    </a:lnTo>
                    <a:lnTo>
                      <a:pt x="81" y="387"/>
                    </a:lnTo>
                    <a:lnTo>
                      <a:pt x="80" y="386"/>
                    </a:lnTo>
                    <a:lnTo>
                      <a:pt x="80" y="385"/>
                    </a:lnTo>
                    <a:lnTo>
                      <a:pt x="80" y="383"/>
                    </a:lnTo>
                    <a:lnTo>
                      <a:pt x="80" y="383"/>
                    </a:lnTo>
                    <a:lnTo>
                      <a:pt x="80" y="381"/>
                    </a:lnTo>
                    <a:lnTo>
                      <a:pt x="81" y="380"/>
                    </a:lnTo>
                    <a:lnTo>
                      <a:pt x="81" y="379"/>
                    </a:lnTo>
                    <a:lnTo>
                      <a:pt x="80" y="378"/>
                    </a:lnTo>
                    <a:lnTo>
                      <a:pt x="79" y="377"/>
                    </a:lnTo>
                    <a:lnTo>
                      <a:pt x="77" y="377"/>
                    </a:lnTo>
                    <a:lnTo>
                      <a:pt x="76" y="377"/>
                    </a:lnTo>
                    <a:lnTo>
                      <a:pt x="75" y="378"/>
                    </a:lnTo>
                    <a:lnTo>
                      <a:pt x="75" y="379"/>
                    </a:lnTo>
                    <a:lnTo>
                      <a:pt x="75" y="380"/>
                    </a:lnTo>
                    <a:lnTo>
                      <a:pt x="75" y="380"/>
                    </a:lnTo>
                    <a:lnTo>
                      <a:pt x="74" y="381"/>
                    </a:lnTo>
                    <a:lnTo>
                      <a:pt x="73" y="381"/>
                    </a:lnTo>
                    <a:lnTo>
                      <a:pt x="72" y="381"/>
                    </a:lnTo>
                    <a:lnTo>
                      <a:pt x="71" y="380"/>
                    </a:lnTo>
                    <a:lnTo>
                      <a:pt x="70" y="380"/>
                    </a:lnTo>
                    <a:lnTo>
                      <a:pt x="69" y="380"/>
                    </a:lnTo>
                    <a:lnTo>
                      <a:pt x="69" y="381"/>
                    </a:lnTo>
                    <a:lnTo>
                      <a:pt x="69" y="380"/>
                    </a:lnTo>
                    <a:lnTo>
                      <a:pt x="68" y="380"/>
                    </a:lnTo>
                    <a:lnTo>
                      <a:pt x="68" y="380"/>
                    </a:lnTo>
                    <a:lnTo>
                      <a:pt x="67" y="380"/>
                    </a:lnTo>
                    <a:lnTo>
                      <a:pt x="66" y="379"/>
                    </a:lnTo>
                    <a:lnTo>
                      <a:pt x="66" y="379"/>
                    </a:lnTo>
                    <a:lnTo>
                      <a:pt x="66" y="378"/>
                    </a:lnTo>
                    <a:lnTo>
                      <a:pt x="67" y="378"/>
                    </a:lnTo>
                    <a:lnTo>
                      <a:pt x="67" y="377"/>
                    </a:lnTo>
                    <a:lnTo>
                      <a:pt x="66" y="376"/>
                    </a:lnTo>
                    <a:lnTo>
                      <a:pt x="67" y="376"/>
                    </a:lnTo>
                    <a:lnTo>
                      <a:pt x="67" y="375"/>
                    </a:lnTo>
                    <a:lnTo>
                      <a:pt x="67" y="374"/>
                    </a:lnTo>
                    <a:lnTo>
                      <a:pt x="69" y="373"/>
                    </a:lnTo>
                    <a:lnTo>
                      <a:pt x="69" y="372"/>
                    </a:lnTo>
                    <a:lnTo>
                      <a:pt x="69" y="371"/>
                    </a:lnTo>
                    <a:lnTo>
                      <a:pt x="68" y="370"/>
                    </a:lnTo>
                    <a:lnTo>
                      <a:pt x="67" y="370"/>
                    </a:lnTo>
                    <a:lnTo>
                      <a:pt x="66" y="370"/>
                    </a:lnTo>
                    <a:lnTo>
                      <a:pt x="66" y="369"/>
                    </a:lnTo>
                    <a:lnTo>
                      <a:pt x="64" y="367"/>
                    </a:lnTo>
                    <a:lnTo>
                      <a:pt x="63" y="367"/>
                    </a:lnTo>
                    <a:lnTo>
                      <a:pt x="62" y="366"/>
                    </a:lnTo>
                    <a:lnTo>
                      <a:pt x="60" y="365"/>
                    </a:lnTo>
                    <a:lnTo>
                      <a:pt x="59" y="365"/>
                    </a:lnTo>
                    <a:lnTo>
                      <a:pt x="59" y="366"/>
                    </a:lnTo>
                    <a:lnTo>
                      <a:pt x="59" y="368"/>
                    </a:lnTo>
                    <a:lnTo>
                      <a:pt x="58" y="370"/>
                    </a:lnTo>
                    <a:lnTo>
                      <a:pt x="58" y="370"/>
                    </a:lnTo>
                    <a:lnTo>
                      <a:pt x="58" y="371"/>
                    </a:lnTo>
                    <a:lnTo>
                      <a:pt x="57" y="371"/>
                    </a:lnTo>
                    <a:lnTo>
                      <a:pt x="57" y="370"/>
                    </a:lnTo>
                    <a:lnTo>
                      <a:pt x="55" y="368"/>
                    </a:lnTo>
                    <a:lnTo>
                      <a:pt x="54" y="367"/>
                    </a:lnTo>
                    <a:lnTo>
                      <a:pt x="53" y="366"/>
                    </a:lnTo>
                    <a:lnTo>
                      <a:pt x="52" y="365"/>
                    </a:lnTo>
                    <a:lnTo>
                      <a:pt x="52" y="364"/>
                    </a:lnTo>
                    <a:lnTo>
                      <a:pt x="51" y="363"/>
                    </a:lnTo>
                    <a:lnTo>
                      <a:pt x="50" y="362"/>
                    </a:lnTo>
                    <a:lnTo>
                      <a:pt x="49" y="361"/>
                    </a:lnTo>
                    <a:lnTo>
                      <a:pt x="50" y="359"/>
                    </a:lnTo>
                    <a:lnTo>
                      <a:pt x="49" y="359"/>
                    </a:lnTo>
                    <a:lnTo>
                      <a:pt x="49" y="358"/>
                    </a:lnTo>
                    <a:lnTo>
                      <a:pt x="49" y="357"/>
                    </a:lnTo>
                    <a:lnTo>
                      <a:pt x="49" y="356"/>
                    </a:lnTo>
                    <a:lnTo>
                      <a:pt x="49" y="356"/>
                    </a:lnTo>
                    <a:lnTo>
                      <a:pt x="46" y="355"/>
                    </a:lnTo>
                    <a:lnTo>
                      <a:pt x="45" y="356"/>
                    </a:lnTo>
                    <a:lnTo>
                      <a:pt x="45" y="355"/>
                    </a:lnTo>
                    <a:lnTo>
                      <a:pt x="45" y="354"/>
                    </a:lnTo>
                    <a:lnTo>
                      <a:pt x="45" y="354"/>
                    </a:lnTo>
                    <a:lnTo>
                      <a:pt x="44" y="354"/>
                    </a:lnTo>
                    <a:lnTo>
                      <a:pt x="43" y="354"/>
                    </a:lnTo>
                    <a:lnTo>
                      <a:pt x="42" y="354"/>
                    </a:lnTo>
                    <a:lnTo>
                      <a:pt x="42" y="354"/>
                    </a:lnTo>
                    <a:lnTo>
                      <a:pt x="40" y="353"/>
                    </a:lnTo>
                    <a:lnTo>
                      <a:pt x="39" y="352"/>
                    </a:lnTo>
                    <a:lnTo>
                      <a:pt x="38" y="352"/>
                    </a:lnTo>
                    <a:lnTo>
                      <a:pt x="38" y="352"/>
                    </a:lnTo>
                    <a:lnTo>
                      <a:pt x="38" y="352"/>
                    </a:lnTo>
                    <a:lnTo>
                      <a:pt x="38" y="351"/>
                    </a:lnTo>
                    <a:lnTo>
                      <a:pt x="39" y="350"/>
                    </a:lnTo>
                    <a:lnTo>
                      <a:pt x="39" y="349"/>
                    </a:lnTo>
                    <a:lnTo>
                      <a:pt x="39" y="349"/>
                    </a:lnTo>
                    <a:lnTo>
                      <a:pt x="38" y="349"/>
                    </a:lnTo>
                    <a:lnTo>
                      <a:pt x="38" y="349"/>
                    </a:lnTo>
                    <a:lnTo>
                      <a:pt x="37" y="349"/>
                    </a:lnTo>
                    <a:lnTo>
                      <a:pt x="36" y="349"/>
                    </a:lnTo>
                    <a:lnTo>
                      <a:pt x="35" y="348"/>
                    </a:lnTo>
                    <a:lnTo>
                      <a:pt x="35" y="348"/>
                    </a:lnTo>
                    <a:lnTo>
                      <a:pt x="33" y="348"/>
                    </a:lnTo>
                    <a:lnTo>
                      <a:pt x="32" y="349"/>
                    </a:lnTo>
                    <a:lnTo>
                      <a:pt x="31" y="349"/>
                    </a:lnTo>
                    <a:lnTo>
                      <a:pt x="31" y="349"/>
                    </a:lnTo>
                    <a:lnTo>
                      <a:pt x="30" y="349"/>
                    </a:lnTo>
                    <a:lnTo>
                      <a:pt x="29" y="348"/>
                    </a:lnTo>
                    <a:lnTo>
                      <a:pt x="29" y="346"/>
                    </a:lnTo>
                    <a:lnTo>
                      <a:pt x="28" y="345"/>
                    </a:lnTo>
                    <a:lnTo>
                      <a:pt x="26" y="345"/>
                    </a:lnTo>
                    <a:lnTo>
                      <a:pt x="25" y="346"/>
                    </a:lnTo>
                    <a:lnTo>
                      <a:pt x="24" y="345"/>
                    </a:lnTo>
                    <a:lnTo>
                      <a:pt x="25" y="345"/>
                    </a:lnTo>
                    <a:lnTo>
                      <a:pt x="26" y="344"/>
                    </a:lnTo>
                    <a:lnTo>
                      <a:pt x="26" y="343"/>
                    </a:lnTo>
                    <a:lnTo>
                      <a:pt x="26" y="342"/>
                    </a:lnTo>
                    <a:lnTo>
                      <a:pt x="25" y="342"/>
                    </a:lnTo>
                    <a:lnTo>
                      <a:pt x="24" y="340"/>
                    </a:lnTo>
                    <a:lnTo>
                      <a:pt x="23" y="339"/>
                    </a:lnTo>
                    <a:lnTo>
                      <a:pt x="23" y="337"/>
                    </a:lnTo>
                    <a:lnTo>
                      <a:pt x="23" y="336"/>
                    </a:lnTo>
                    <a:lnTo>
                      <a:pt x="22" y="335"/>
                    </a:lnTo>
                    <a:lnTo>
                      <a:pt x="22" y="335"/>
                    </a:lnTo>
                    <a:lnTo>
                      <a:pt x="22" y="334"/>
                    </a:lnTo>
                    <a:lnTo>
                      <a:pt x="21" y="333"/>
                    </a:lnTo>
                    <a:lnTo>
                      <a:pt x="21" y="333"/>
                    </a:lnTo>
                    <a:lnTo>
                      <a:pt x="20" y="332"/>
                    </a:lnTo>
                    <a:lnTo>
                      <a:pt x="19" y="332"/>
                    </a:lnTo>
                    <a:lnTo>
                      <a:pt x="19" y="331"/>
                    </a:lnTo>
                    <a:lnTo>
                      <a:pt x="20" y="331"/>
                    </a:lnTo>
                    <a:lnTo>
                      <a:pt x="20" y="330"/>
                    </a:lnTo>
                    <a:lnTo>
                      <a:pt x="20" y="329"/>
                    </a:lnTo>
                    <a:lnTo>
                      <a:pt x="19" y="328"/>
                    </a:lnTo>
                    <a:lnTo>
                      <a:pt x="18" y="328"/>
                    </a:lnTo>
                    <a:lnTo>
                      <a:pt x="18" y="328"/>
                    </a:lnTo>
                    <a:lnTo>
                      <a:pt x="18" y="327"/>
                    </a:lnTo>
                    <a:lnTo>
                      <a:pt x="19" y="326"/>
                    </a:lnTo>
                    <a:lnTo>
                      <a:pt x="18" y="325"/>
                    </a:lnTo>
                    <a:lnTo>
                      <a:pt x="17" y="325"/>
                    </a:lnTo>
                    <a:lnTo>
                      <a:pt x="16" y="325"/>
                    </a:lnTo>
                    <a:lnTo>
                      <a:pt x="16" y="324"/>
                    </a:lnTo>
                    <a:lnTo>
                      <a:pt x="15" y="324"/>
                    </a:lnTo>
                    <a:lnTo>
                      <a:pt x="14" y="323"/>
                    </a:lnTo>
                    <a:lnTo>
                      <a:pt x="14" y="323"/>
                    </a:lnTo>
                    <a:lnTo>
                      <a:pt x="13" y="322"/>
                    </a:lnTo>
                    <a:lnTo>
                      <a:pt x="13" y="321"/>
                    </a:lnTo>
                    <a:lnTo>
                      <a:pt x="14" y="320"/>
                    </a:lnTo>
                    <a:lnTo>
                      <a:pt x="14" y="319"/>
                    </a:lnTo>
                    <a:lnTo>
                      <a:pt x="14" y="318"/>
                    </a:lnTo>
                    <a:lnTo>
                      <a:pt x="14" y="318"/>
                    </a:lnTo>
                    <a:lnTo>
                      <a:pt x="15" y="317"/>
                    </a:lnTo>
                    <a:lnTo>
                      <a:pt x="16" y="315"/>
                    </a:lnTo>
                    <a:lnTo>
                      <a:pt x="17" y="314"/>
                    </a:lnTo>
                    <a:lnTo>
                      <a:pt x="17" y="314"/>
                    </a:lnTo>
                    <a:lnTo>
                      <a:pt x="18" y="313"/>
                    </a:lnTo>
                    <a:lnTo>
                      <a:pt x="18" y="312"/>
                    </a:lnTo>
                    <a:lnTo>
                      <a:pt x="20" y="311"/>
                    </a:lnTo>
                    <a:lnTo>
                      <a:pt x="21" y="311"/>
                    </a:lnTo>
                    <a:lnTo>
                      <a:pt x="19" y="310"/>
                    </a:lnTo>
                    <a:lnTo>
                      <a:pt x="18" y="308"/>
                    </a:lnTo>
                    <a:lnTo>
                      <a:pt x="18" y="307"/>
                    </a:lnTo>
                    <a:lnTo>
                      <a:pt x="17" y="307"/>
                    </a:lnTo>
                    <a:lnTo>
                      <a:pt x="17" y="307"/>
                    </a:lnTo>
                    <a:lnTo>
                      <a:pt x="15" y="306"/>
                    </a:lnTo>
                    <a:lnTo>
                      <a:pt x="12" y="305"/>
                    </a:lnTo>
                    <a:lnTo>
                      <a:pt x="12" y="304"/>
                    </a:lnTo>
                    <a:lnTo>
                      <a:pt x="11" y="304"/>
                    </a:lnTo>
                    <a:lnTo>
                      <a:pt x="11" y="303"/>
                    </a:lnTo>
                    <a:lnTo>
                      <a:pt x="11" y="302"/>
                    </a:lnTo>
                    <a:lnTo>
                      <a:pt x="11" y="301"/>
                    </a:lnTo>
                    <a:lnTo>
                      <a:pt x="14" y="300"/>
                    </a:lnTo>
                    <a:lnTo>
                      <a:pt x="14" y="299"/>
                    </a:lnTo>
                    <a:lnTo>
                      <a:pt x="14" y="298"/>
                    </a:lnTo>
                    <a:lnTo>
                      <a:pt x="14" y="297"/>
                    </a:lnTo>
                    <a:lnTo>
                      <a:pt x="14" y="296"/>
                    </a:lnTo>
                    <a:lnTo>
                      <a:pt x="14" y="294"/>
                    </a:lnTo>
                    <a:lnTo>
                      <a:pt x="15" y="294"/>
                    </a:lnTo>
                    <a:lnTo>
                      <a:pt x="15" y="292"/>
                    </a:lnTo>
                    <a:lnTo>
                      <a:pt x="14" y="292"/>
                    </a:lnTo>
                    <a:lnTo>
                      <a:pt x="14" y="291"/>
                    </a:lnTo>
                    <a:lnTo>
                      <a:pt x="14" y="290"/>
                    </a:lnTo>
                    <a:lnTo>
                      <a:pt x="14" y="290"/>
                    </a:lnTo>
                    <a:lnTo>
                      <a:pt x="14" y="289"/>
                    </a:lnTo>
                    <a:lnTo>
                      <a:pt x="15" y="288"/>
                    </a:lnTo>
                    <a:lnTo>
                      <a:pt x="14" y="287"/>
                    </a:lnTo>
                    <a:lnTo>
                      <a:pt x="14" y="286"/>
                    </a:lnTo>
                    <a:lnTo>
                      <a:pt x="13" y="285"/>
                    </a:lnTo>
                    <a:lnTo>
                      <a:pt x="14" y="284"/>
                    </a:lnTo>
                    <a:lnTo>
                      <a:pt x="13" y="284"/>
                    </a:lnTo>
                    <a:lnTo>
                      <a:pt x="12" y="283"/>
                    </a:lnTo>
                    <a:lnTo>
                      <a:pt x="12" y="283"/>
                    </a:lnTo>
                    <a:lnTo>
                      <a:pt x="13" y="282"/>
                    </a:lnTo>
                    <a:lnTo>
                      <a:pt x="12" y="281"/>
                    </a:lnTo>
                    <a:lnTo>
                      <a:pt x="11" y="281"/>
                    </a:lnTo>
                    <a:lnTo>
                      <a:pt x="11" y="280"/>
                    </a:lnTo>
                    <a:lnTo>
                      <a:pt x="10" y="280"/>
                    </a:lnTo>
                    <a:lnTo>
                      <a:pt x="9" y="280"/>
                    </a:lnTo>
                    <a:lnTo>
                      <a:pt x="9" y="279"/>
                    </a:lnTo>
                    <a:lnTo>
                      <a:pt x="7" y="279"/>
                    </a:lnTo>
                    <a:lnTo>
                      <a:pt x="5" y="280"/>
                    </a:lnTo>
                    <a:lnTo>
                      <a:pt x="4" y="279"/>
                    </a:lnTo>
                    <a:lnTo>
                      <a:pt x="4" y="277"/>
                    </a:lnTo>
                    <a:lnTo>
                      <a:pt x="4" y="276"/>
                    </a:lnTo>
                    <a:lnTo>
                      <a:pt x="5" y="276"/>
                    </a:lnTo>
                    <a:lnTo>
                      <a:pt x="6" y="275"/>
                    </a:lnTo>
                    <a:lnTo>
                      <a:pt x="6" y="274"/>
                    </a:lnTo>
                    <a:lnTo>
                      <a:pt x="6" y="273"/>
                    </a:lnTo>
                    <a:lnTo>
                      <a:pt x="6" y="273"/>
                    </a:lnTo>
                    <a:lnTo>
                      <a:pt x="5" y="273"/>
                    </a:lnTo>
                    <a:lnTo>
                      <a:pt x="5" y="271"/>
                    </a:lnTo>
                    <a:lnTo>
                      <a:pt x="4" y="270"/>
                    </a:lnTo>
                    <a:lnTo>
                      <a:pt x="4" y="269"/>
                    </a:lnTo>
                    <a:lnTo>
                      <a:pt x="4" y="267"/>
                    </a:lnTo>
                    <a:lnTo>
                      <a:pt x="5" y="267"/>
                    </a:lnTo>
                    <a:lnTo>
                      <a:pt x="6" y="266"/>
                    </a:lnTo>
                    <a:lnTo>
                      <a:pt x="6" y="266"/>
                    </a:lnTo>
                    <a:lnTo>
                      <a:pt x="7" y="265"/>
                    </a:lnTo>
                    <a:lnTo>
                      <a:pt x="7" y="264"/>
                    </a:lnTo>
                    <a:lnTo>
                      <a:pt x="6" y="263"/>
                    </a:lnTo>
                    <a:lnTo>
                      <a:pt x="5" y="262"/>
                    </a:lnTo>
                    <a:lnTo>
                      <a:pt x="4" y="261"/>
                    </a:lnTo>
                    <a:lnTo>
                      <a:pt x="4" y="261"/>
                    </a:lnTo>
                    <a:lnTo>
                      <a:pt x="3" y="261"/>
                    </a:lnTo>
                    <a:lnTo>
                      <a:pt x="1" y="260"/>
                    </a:lnTo>
                    <a:lnTo>
                      <a:pt x="0" y="259"/>
                    </a:lnTo>
                    <a:lnTo>
                      <a:pt x="0" y="259"/>
                    </a:lnTo>
                    <a:lnTo>
                      <a:pt x="0" y="258"/>
                    </a:lnTo>
                    <a:lnTo>
                      <a:pt x="0" y="257"/>
                    </a:lnTo>
                    <a:lnTo>
                      <a:pt x="0" y="256"/>
                    </a:lnTo>
                    <a:lnTo>
                      <a:pt x="0" y="256"/>
                    </a:lnTo>
                    <a:lnTo>
                      <a:pt x="1" y="256"/>
                    </a:lnTo>
                    <a:lnTo>
                      <a:pt x="0" y="255"/>
                    </a:lnTo>
                    <a:lnTo>
                      <a:pt x="1" y="254"/>
                    </a:lnTo>
                    <a:lnTo>
                      <a:pt x="2" y="255"/>
                    </a:lnTo>
                    <a:lnTo>
                      <a:pt x="3" y="255"/>
                    </a:lnTo>
                    <a:lnTo>
                      <a:pt x="4" y="254"/>
                    </a:lnTo>
                    <a:lnTo>
                      <a:pt x="4" y="253"/>
                    </a:lnTo>
                    <a:lnTo>
                      <a:pt x="4" y="252"/>
                    </a:lnTo>
                    <a:lnTo>
                      <a:pt x="3" y="251"/>
                    </a:lnTo>
                    <a:lnTo>
                      <a:pt x="1" y="250"/>
                    </a:lnTo>
                    <a:lnTo>
                      <a:pt x="0" y="250"/>
                    </a:lnTo>
                    <a:lnTo>
                      <a:pt x="0" y="250"/>
                    </a:lnTo>
                    <a:lnTo>
                      <a:pt x="0" y="249"/>
                    </a:lnTo>
                    <a:lnTo>
                      <a:pt x="0" y="249"/>
                    </a:lnTo>
                    <a:lnTo>
                      <a:pt x="1" y="248"/>
                    </a:lnTo>
                    <a:lnTo>
                      <a:pt x="2" y="248"/>
                    </a:lnTo>
                    <a:lnTo>
                      <a:pt x="2" y="247"/>
                    </a:lnTo>
                    <a:lnTo>
                      <a:pt x="4" y="247"/>
                    </a:lnTo>
                    <a:lnTo>
                      <a:pt x="5" y="248"/>
                    </a:lnTo>
                    <a:lnTo>
                      <a:pt x="5" y="247"/>
                    </a:lnTo>
                    <a:lnTo>
                      <a:pt x="5" y="246"/>
                    </a:lnTo>
                    <a:lnTo>
                      <a:pt x="6" y="242"/>
                    </a:lnTo>
                    <a:lnTo>
                      <a:pt x="6" y="242"/>
                    </a:lnTo>
                    <a:lnTo>
                      <a:pt x="6" y="241"/>
                    </a:lnTo>
                    <a:lnTo>
                      <a:pt x="6" y="239"/>
                    </a:lnTo>
                    <a:lnTo>
                      <a:pt x="7" y="239"/>
                    </a:lnTo>
                    <a:lnTo>
                      <a:pt x="7" y="239"/>
                    </a:lnTo>
                    <a:lnTo>
                      <a:pt x="7" y="237"/>
                    </a:lnTo>
                    <a:lnTo>
                      <a:pt x="8" y="236"/>
                    </a:lnTo>
                    <a:lnTo>
                      <a:pt x="9" y="235"/>
                    </a:lnTo>
                    <a:lnTo>
                      <a:pt x="10" y="235"/>
                    </a:lnTo>
                    <a:lnTo>
                      <a:pt x="10" y="234"/>
                    </a:lnTo>
                    <a:lnTo>
                      <a:pt x="9" y="232"/>
                    </a:lnTo>
                    <a:lnTo>
                      <a:pt x="9" y="232"/>
                    </a:lnTo>
                    <a:lnTo>
                      <a:pt x="7" y="231"/>
                    </a:lnTo>
                    <a:lnTo>
                      <a:pt x="5" y="230"/>
                    </a:lnTo>
                    <a:lnTo>
                      <a:pt x="4" y="229"/>
                    </a:lnTo>
                    <a:lnTo>
                      <a:pt x="4" y="228"/>
                    </a:lnTo>
                    <a:lnTo>
                      <a:pt x="4" y="228"/>
                    </a:lnTo>
                    <a:lnTo>
                      <a:pt x="3" y="227"/>
                    </a:lnTo>
                    <a:lnTo>
                      <a:pt x="3" y="225"/>
                    </a:lnTo>
                    <a:lnTo>
                      <a:pt x="3" y="225"/>
                    </a:lnTo>
                    <a:lnTo>
                      <a:pt x="4" y="223"/>
                    </a:lnTo>
                    <a:lnTo>
                      <a:pt x="5" y="222"/>
                    </a:lnTo>
                    <a:lnTo>
                      <a:pt x="6" y="222"/>
                    </a:lnTo>
                    <a:lnTo>
                      <a:pt x="7" y="222"/>
                    </a:lnTo>
                    <a:lnTo>
                      <a:pt x="8" y="222"/>
                    </a:lnTo>
                    <a:lnTo>
                      <a:pt x="8" y="221"/>
                    </a:lnTo>
                    <a:lnTo>
                      <a:pt x="9" y="221"/>
                    </a:lnTo>
                    <a:lnTo>
                      <a:pt x="9" y="220"/>
                    </a:lnTo>
                    <a:lnTo>
                      <a:pt x="10" y="220"/>
                    </a:lnTo>
                    <a:lnTo>
                      <a:pt x="10" y="217"/>
                    </a:lnTo>
                    <a:lnTo>
                      <a:pt x="10" y="216"/>
                    </a:lnTo>
                    <a:lnTo>
                      <a:pt x="9" y="214"/>
                    </a:lnTo>
                    <a:lnTo>
                      <a:pt x="8" y="214"/>
                    </a:lnTo>
                    <a:lnTo>
                      <a:pt x="9" y="212"/>
                    </a:lnTo>
                    <a:lnTo>
                      <a:pt x="9" y="210"/>
                    </a:lnTo>
                    <a:lnTo>
                      <a:pt x="10" y="209"/>
                    </a:lnTo>
                    <a:lnTo>
                      <a:pt x="11" y="208"/>
                    </a:lnTo>
                    <a:lnTo>
                      <a:pt x="11" y="208"/>
                    </a:lnTo>
                    <a:lnTo>
                      <a:pt x="12" y="208"/>
                    </a:lnTo>
                    <a:lnTo>
                      <a:pt x="13" y="208"/>
                    </a:lnTo>
                    <a:lnTo>
                      <a:pt x="14" y="207"/>
                    </a:lnTo>
                    <a:lnTo>
                      <a:pt x="14" y="205"/>
                    </a:lnTo>
                    <a:lnTo>
                      <a:pt x="14" y="204"/>
                    </a:lnTo>
                    <a:lnTo>
                      <a:pt x="14" y="204"/>
                    </a:lnTo>
                    <a:lnTo>
                      <a:pt x="14" y="203"/>
                    </a:lnTo>
                    <a:lnTo>
                      <a:pt x="14" y="202"/>
                    </a:lnTo>
                    <a:lnTo>
                      <a:pt x="14" y="201"/>
                    </a:lnTo>
                    <a:lnTo>
                      <a:pt x="14" y="199"/>
                    </a:lnTo>
                    <a:lnTo>
                      <a:pt x="15" y="198"/>
                    </a:lnTo>
                    <a:lnTo>
                      <a:pt x="16" y="198"/>
                    </a:lnTo>
                    <a:lnTo>
                      <a:pt x="18" y="197"/>
                    </a:lnTo>
                    <a:lnTo>
                      <a:pt x="18" y="196"/>
                    </a:lnTo>
                    <a:lnTo>
                      <a:pt x="20" y="194"/>
                    </a:lnTo>
                    <a:lnTo>
                      <a:pt x="20" y="194"/>
                    </a:lnTo>
                    <a:lnTo>
                      <a:pt x="21" y="193"/>
                    </a:lnTo>
                    <a:lnTo>
                      <a:pt x="21" y="191"/>
                    </a:lnTo>
                    <a:lnTo>
                      <a:pt x="22" y="188"/>
                    </a:lnTo>
                    <a:lnTo>
                      <a:pt x="23" y="186"/>
                    </a:lnTo>
                    <a:lnTo>
                      <a:pt x="23" y="185"/>
                    </a:lnTo>
                    <a:lnTo>
                      <a:pt x="23" y="183"/>
                    </a:lnTo>
                    <a:lnTo>
                      <a:pt x="23" y="182"/>
                    </a:lnTo>
                    <a:lnTo>
                      <a:pt x="24" y="180"/>
                    </a:lnTo>
                    <a:lnTo>
                      <a:pt x="24" y="179"/>
                    </a:lnTo>
                    <a:lnTo>
                      <a:pt x="30" y="176"/>
                    </a:lnTo>
                    <a:lnTo>
                      <a:pt x="31" y="176"/>
                    </a:lnTo>
                    <a:lnTo>
                      <a:pt x="37" y="179"/>
                    </a:lnTo>
                    <a:lnTo>
                      <a:pt x="38" y="180"/>
                    </a:lnTo>
                    <a:lnTo>
                      <a:pt x="39" y="180"/>
                    </a:lnTo>
                    <a:lnTo>
                      <a:pt x="40" y="181"/>
                    </a:lnTo>
                    <a:lnTo>
                      <a:pt x="41" y="182"/>
                    </a:lnTo>
                    <a:lnTo>
                      <a:pt x="42" y="183"/>
                    </a:lnTo>
                    <a:lnTo>
                      <a:pt x="43" y="184"/>
                    </a:lnTo>
                    <a:lnTo>
                      <a:pt x="44" y="185"/>
                    </a:lnTo>
                    <a:lnTo>
                      <a:pt x="45" y="185"/>
                    </a:lnTo>
                    <a:lnTo>
                      <a:pt x="45" y="186"/>
                    </a:lnTo>
                    <a:lnTo>
                      <a:pt x="46" y="187"/>
                    </a:lnTo>
                    <a:lnTo>
                      <a:pt x="47" y="187"/>
                    </a:lnTo>
                    <a:lnTo>
                      <a:pt x="48" y="187"/>
                    </a:lnTo>
                    <a:lnTo>
                      <a:pt x="49" y="188"/>
                    </a:lnTo>
                    <a:lnTo>
                      <a:pt x="50" y="189"/>
                    </a:lnTo>
                    <a:lnTo>
                      <a:pt x="50" y="190"/>
                    </a:lnTo>
                    <a:lnTo>
                      <a:pt x="51" y="190"/>
                    </a:lnTo>
                    <a:lnTo>
                      <a:pt x="52" y="190"/>
                    </a:lnTo>
                    <a:lnTo>
                      <a:pt x="52" y="190"/>
                    </a:lnTo>
                    <a:lnTo>
                      <a:pt x="51" y="187"/>
                    </a:lnTo>
                    <a:lnTo>
                      <a:pt x="51" y="185"/>
                    </a:lnTo>
                    <a:lnTo>
                      <a:pt x="51" y="183"/>
                    </a:lnTo>
                    <a:lnTo>
                      <a:pt x="50" y="181"/>
                    </a:lnTo>
                    <a:lnTo>
                      <a:pt x="50" y="180"/>
                    </a:lnTo>
                    <a:lnTo>
                      <a:pt x="51" y="179"/>
                    </a:lnTo>
                    <a:lnTo>
                      <a:pt x="54" y="176"/>
                    </a:lnTo>
                    <a:lnTo>
                      <a:pt x="56" y="175"/>
                    </a:lnTo>
                    <a:lnTo>
                      <a:pt x="59" y="175"/>
                    </a:lnTo>
                    <a:lnTo>
                      <a:pt x="59" y="175"/>
                    </a:lnTo>
                    <a:lnTo>
                      <a:pt x="60" y="174"/>
                    </a:lnTo>
                    <a:lnTo>
                      <a:pt x="61" y="173"/>
                    </a:lnTo>
                    <a:lnTo>
                      <a:pt x="62" y="173"/>
                    </a:lnTo>
                    <a:lnTo>
                      <a:pt x="62" y="172"/>
                    </a:lnTo>
                    <a:lnTo>
                      <a:pt x="62" y="171"/>
                    </a:lnTo>
                    <a:lnTo>
                      <a:pt x="61" y="170"/>
                    </a:lnTo>
                    <a:lnTo>
                      <a:pt x="60" y="170"/>
                    </a:lnTo>
                    <a:lnTo>
                      <a:pt x="59" y="169"/>
                    </a:lnTo>
                    <a:lnTo>
                      <a:pt x="59" y="169"/>
                    </a:lnTo>
                    <a:lnTo>
                      <a:pt x="58" y="166"/>
                    </a:lnTo>
                    <a:lnTo>
                      <a:pt x="57" y="166"/>
                    </a:lnTo>
                    <a:lnTo>
                      <a:pt x="56" y="165"/>
                    </a:lnTo>
                    <a:lnTo>
                      <a:pt x="55" y="164"/>
                    </a:lnTo>
                    <a:lnTo>
                      <a:pt x="55" y="163"/>
                    </a:lnTo>
                    <a:lnTo>
                      <a:pt x="55" y="162"/>
                    </a:lnTo>
                    <a:lnTo>
                      <a:pt x="54" y="161"/>
                    </a:lnTo>
                    <a:lnTo>
                      <a:pt x="55" y="160"/>
                    </a:lnTo>
                    <a:lnTo>
                      <a:pt x="55" y="159"/>
                    </a:lnTo>
                    <a:lnTo>
                      <a:pt x="55" y="159"/>
                    </a:lnTo>
                    <a:lnTo>
                      <a:pt x="55" y="158"/>
                    </a:lnTo>
                    <a:lnTo>
                      <a:pt x="55" y="157"/>
                    </a:lnTo>
                    <a:lnTo>
                      <a:pt x="55" y="156"/>
                    </a:lnTo>
                    <a:lnTo>
                      <a:pt x="55" y="156"/>
                    </a:lnTo>
                    <a:lnTo>
                      <a:pt x="54" y="155"/>
                    </a:lnTo>
                    <a:lnTo>
                      <a:pt x="54" y="154"/>
                    </a:lnTo>
                    <a:lnTo>
                      <a:pt x="54" y="152"/>
                    </a:lnTo>
                    <a:lnTo>
                      <a:pt x="55" y="151"/>
                    </a:lnTo>
                    <a:lnTo>
                      <a:pt x="55" y="150"/>
                    </a:lnTo>
                    <a:lnTo>
                      <a:pt x="55" y="149"/>
                    </a:lnTo>
                    <a:lnTo>
                      <a:pt x="55" y="148"/>
                    </a:lnTo>
                    <a:lnTo>
                      <a:pt x="56" y="147"/>
                    </a:lnTo>
                    <a:lnTo>
                      <a:pt x="56" y="145"/>
                    </a:lnTo>
                    <a:lnTo>
                      <a:pt x="55" y="145"/>
                    </a:lnTo>
                    <a:lnTo>
                      <a:pt x="55" y="144"/>
                    </a:lnTo>
                    <a:lnTo>
                      <a:pt x="55" y="143"/>
                    </a:lnTo>
                    <a:lnTo>
                      <a:pt x="55" y="142"/>
                    </a:lnTo>
                    <a:lnTo>
                      <a:pt x="55" y="141"/>
                    </a:lnTo>
                    <a:lnTo>
                      <a:pt x="55" y="140"/>
                    </a:lnTo>
                    <a:lnTo>
                      <a:pt x="54" y="139"/>
                    </a:lnTo>
                    <a:lnTo>
                      <a:pt x="54" y="139"/>
                    </a:lnTo>
                    <a:lnTo>
                      <a:pt x="55" y="138"/>
                    </a:lnTo>
                    <a:lnTo>
                      <a:pt x="55" y="137"/>
                    </a:lnTo>
                    <a:lnTo>
                      <a:pt x="54" y="136"/>
                    </a:lnTo>
                    <a:lnTo>
                      <a:pt x="55" y="135"/>
                    </a:lnTo>
                    <a:lnTo>
                      <a:pt x="54" y="132"/>
                    </a:lnTo>
                    <a:lnTo>
                      <a:pt x="54" y="132"/>
                    </a:lnTo>
                    <a:lnTo>
                      <a:pt x="55" y="131"/>
                    </a:lnTo>
                    <a:lnTo>
                      <a:pt x="55" y="130"/>
                    </a:lnTo>
                    <a:lnTo>
                      <a:pt x="55" y="128"/>
                    </a:lnTo>
                    <a:lnTo>
                      <a:pt x="56" y="128"/>
                    </a:lnTo>
                    <a:lnTo>
                      <a:pt x="57" y="128"/>
                    </a:lnTo>
                    <a:lnTo>
                      <a:pt x="57" y="126"/>
                    </a:lnTo>
                    <a:lnTo>
                      <a:pt x="58" y="126"/>
                    </a:lnTo>
                    <a:lnTo>
                      <a:pt x="59" y="125"/>
                    </a:lnTo>
                    <a:lnTo>
                      <a:pt x="59" y="125"/>
                    </a:lnTo>
                    <a:lnTo>
                      <a:pt x="61" y="123"/>
                    </a:lnTo>
                    <a:lnTo>
                      <a:pt x="62" y="122"/>
                    </a:lnTo>
                    <a:lnTo>
                      <a:pt x="62" y="121"/>
                    </a:lnTo>
                    <a:lnTo>
                      <a:pt x="63" y="121"/>
                    </a:lnTo>
                    <a:lnTo>
                      <a:pt x="64" y="120"/>
                    </a:lnTo>
                    <a:lnTo>
                      <a:pt x="66" y="119"/>
                    </a:lnTo>
                    <a:lnTo>
                      <a:pt x="66" y="119"/>
                    </a:lnTo>
                    <a:lnTo>
                      <a:pt x="68" y="118"/>
                    </a:lnTo>
                    <a:lnTo>
                      <a:pt x="69" y="118"/>
                    </a:lnTo>
                    <a:lnTo>
                      <a:pt x="70" y="117"/>
                    </a:lnTo>
                    <a:lnTo>
                      <a:pt x="70" y="116"/>
                    </a:lnTo>
                    <a:lnTo>
                      <a:pt x="69" y="115"/>
                    </a:lnTo>
                    <a:lnTo>
                      <a:pt x="69" y="114"/>
                    </a:lnTo>
                    <a:lnTo>
                      <a:pt x="69" y="114"/>
                    </a:lnTo>
                    <a:lnTo>
                      <a:pt x="69" y="113"/>
                    </a:lnTo>
                    <a:lnTo>
                      <a:pt x="69" y="112"/>
                    </a:lnTo>
                    <a:lnTo>
                      <a:pt x="69" y="111"/>
                    </a:lnTo>
                    <a:lnTo>
                      <a:pt x="68" y="111"/>
                    </a:lnTo>
                    <a:lnTo>
                      <a:pt x="67" y="110"/>
                    </a:lnTo>
                    <a:lnTo>
                      <a:pt x="68" y="109"/>
                    </a:lnTo>
                    <a:lnTo>
                      <a:pt x="68" y="108"/>
                    </a:lnTo>
                    <a:lnTo>
                      <a:pt x="69" y="108"/>
                    </a:lnTo>
                    <a:lnTo>
                      <a:pt x="69" y="107"/>
                    </a:lnTo>
                    <a:lnTo>
                      <a:pt x="69" y="105"/>
                    </a:lnTo>
                    <a:lnTo>
                      <a:pt x="70" y="105"/>
                    </a:lnTo>
                    <a:lnTo>
                      <a:pt x="71" y="105"/>
                    </a:lnTo>
                    <a:lnTo>
                      <a:pt x="73" y="105"/>
                    </a:lnTo>
                    <a:lnTo>
                      <a:pt x="73" y="104"/>
                    </a:lnTo>
                    <a:lnTo>
                      <a:pt x="74" y="104"/>
                    </a:lnTo>
                    <a:lnTo>
                      <a:pt x="73" y="103"/>
                    </a:lnTo>
                    <a:lnTo>
                      <a:pt x="74" y="102"/>
                    </a:lnTo>
                    <a:lnTo>
                      <a:pt x="74" y="101"/>
                    </a:lnTo>
                    <a:lnTo>
                      <a:pt x="74" y="101"/>
                    </a:lnTo>
                    <a:lnTo>
                      <a:pt x="74" y="100"/>
                    </a:lnTo>
                    <a:lnTo>
                      <a:pt x="74" y="99"/>
                    </a:lnTo>
                    <a:lnTo>
                      <a:pt x="75" y="98"/>
                    </a:lnTo>
                    <a:lnTo>
                      <a:pt x="75" y="97"/>
                    </a:lnTo>
                    <a:lnTo>
                      <a:pt x="76" y="97"/>
                    </a:lnTo>
                    <a:lnTo>
                      <a:pt x="75" y="96"/>
                    </a:lnTo>
                    <a:lnTo>
                      <a:pt x="75" y="95"/>
                    </a:lnTo>
                    <a:lnTo>
                      <a:pt x="75" y="94"/>
                    </a:lnTo>
                    <a:lnTo>
                      <a:pt x="76" y="94"/>
                    </a:lnTo>
                    <a:lnTo>
                      <a:pt x="76" y="92"/>
                    </a:lnTo>
                    <a:lnTo>
                      <a:pt x="76" y="91"/>
                    </a:lnTo>
                    <a:lnTo>
                      <a:pt x="75" y="90"/>
                    </a:lnTo>
                    <a:lnTo>
                      <a:pt x="75" y="89"/>
                    </a:lnTo>
                    <a:lnTo>
                      <a:pt x="74" y="88"/>
                    </a:lnTo>
                    <a:lnTo>
                      <a:pt x="74" y="87"/>
                    </a:lnTo>
                    <a:lnTo>
                      <a:pt x="74" y="87"/>
                    </a:lnTo>
                    <a:lnTo>
                      <a:pt x="74" y="86"/>
                    </a:lnTo>
                    <a:lnTo>
                      <a:pt x="73" y="85"/>
                    </a:lnTo>
                    <a:lnTo>
                      <a:pt x="73" y="84"/>
                    </a:lnTo>
                    <a:lnTo>
                      <a:pt x="73" y="83"/>
                    </a:lnTo>
                    <a:lnTo>
                      <a:pt x="73" y="81"/>
                    </a:lnTo>
                    <a:lnTo>
                      <a:pt x="73" y="80"/>
                    </a:lnTo>
                    <a:lnTo>
                      <a:pt x="72" y="80"/>
                    </a:lnTo>
                    <a:lnTo>
                      <a:pt x="71" y="80"/>
                    </a:lnTo>
                    <a:lnTo>
                      <a:pt x="70" y="80"/>
                    </a:lnTo>
                    <a:lnTo>
                      <a:pt x="70" y="79"/>
                    </a:lnTo>
                    <a:lnTo>
                      <a:pt x="70" y="78"/>
                    </a:lnTo>
                    <a:lnTo>
                      <a:pt x="70" y="77"/>
                    </a:lnTo>
                    <a:lnTo>
                      <a:pt x="69" y="77"/>
                    </a:lnTo>
                    <a:lnTo>
                      <a:pt x="69" y="77"/>
                    </a:lnTo>
                    <a:lnTo>
                      <a:pt x="68" y="77"/>
                    </a:lnTo>
                    <a:lnTo>
                      <a:pt x="68" y="76"/>
                    </a:lnTo>
                    <a:lnTo>
                      <a:pt x="69" y="75"/>
                    </a:lnTo>
                    <a:lnTo>
                      <a:pt x="69" y="73"/>
                    </a:lnTo>
                    <a:lnTo>
                      <a:pt x="69" y="73"/>
                    </a:lnTo>
                    <a:lnTo>
                      <a:pt x="69" y="72"/>
                    </a:lnTo>
                    <a:lnTo>
                      <a:pt x="69" y="71"/>
                    </a:lnTo>
                    <a:lnTo>
                      <a:pt x="68" y="70"/>
                    </a:lnTo>
                    <a:lnTo>
                      <a:pt x="67" y="68"/>
                    </a:lnTo>
                    <a:lnTo>
                      <a:pt x="66" y="67"/>
                    </a:lnTo>
                    <a:lnTo>
                      <a:pt x="66" y="66"/>
                    </a:lnTo>
                    <a:lnTo>
                      <a:pt x="66" y="66"/>
                    </a:lnTo>
                    <a:lnTo>
                      <a:pt x="66" y="65"/>
                    </a:lnTo>
                    <a:lnTo>
                      <a:pt x="65" y="64"/>
                    </a:lnTo>
                    <a:lnTo>
                      <a:pt x="64" y="63"/>
                    </a:lnTo>
                    <a:lnTo>
                      <a:pt x="63" y="64"/>
                    </a:lnTo>
                    <a:lnTo>
                      <a:pt x="62" y="64"/>
                    </a:lnTo>
                    <a:lnTo>
                      <a:pt x="62" y="64"/>
                    </a:lnTo>
                    <a:lnTo>
                      <a:pt x="61" y="63"/>
                    </a:lnTo>
                    <a:lnTo>
                      <a:pt x="60" y="62"/>
                    </a:lnTo>
                    <a:lnTo>
                      <a:pt x="59" y="60"/>
                    </a:lnTo>
                    <a:lnTo>
                      <a:pt x="58" y="60"/>
                    </a:lnTo>
                    <a:lnTo>
                      <a:pt x="57" y="61"/>
                    </a:lnTo>
                    <a:lnTo>
                      <a:pt x="56" y="60"/>
                    </a:lnTo>
                    <a:lnTo>
                      <a:pt x="56" y="59"/>
                    </a:lnTo>
                    <a:lnTo>
                      <a:pt x="55" y="59"/>
                    </a:lnTo>
                    <a:lnTo>
                      <a:pt x="55" y="59"/>
                    </a:lnTo>
                    <a:lnTo>
                      <a:pt x="54" y="59"/>
                    </a:lnTo>
                    <a:lnTo>
                      <a:pt x="54" y="58"/>
                    </a:lnTo>
                    <a:lnTo>
                      <a:pt x="53" y="58"/>
                    </a:lnTo>
                    <a:lnTo>
                      <a:pt x="53" y="57"/>
                    </a:lnTo>
                    <a:lnTo>
                      <a:pt x="53" y="56"/>
                    </a:lnTo>
                    <a:lnTo>
                      <a:pt x="53" y="56"/>
                    </a:lnTo>
                    <a:lnTo>
                      <a:pt x="53" y="55"/>
                    </a:lnTo>
                    <a:lnTo>
                      <a:pt x="54" y="54"/>
                    </a:lnTo>
                    <a:lnTo>
                      <a:pt x="54" y="53"/>
                    </a:lnTo>
                    <a:lnTo>
                      <a:pt x="54" y="52"/>
                    </a:lnTo>
                    <a:lnTo>
                      <a:pt x="53" y="52"/>
                    </a:lnTo>
                    <a:lnTo>
                      <a:pt x="53" y="51"/>
                    </a:lnTo>
                    <a:lnTo>
                      <a:pt x="52" y="50"/>
                    </a:lnTo>
                    <a:lnTo>
                      <a:pt x="52" y="49"/>
                    </a:lnTo>
                    <a:lnTo>
                      <a:pt x="52" y="49"/>
                    </a:lnTo>
                    <a:lnTo>
                      <a:pt x="52" y="48"/>
                    </a:lnTo>
                    <a:lnTo>
                      <a:pt x="52" y="47"/>
                    </a:lnTo>
                    <a:lnTo>
                      <a:pt x="51" y="47"/>
                    </a:lnTo>
                    <a:lnTo>
                      <a:pt x="50" y="46"/>
                    </a:lnTo>
                    <a:lnTo>
                      <a:pt x="49" y="46"/>
                    </a:lnTo>
                    <a:lnTo>
                      <a:pt x="48" y="45"/>
                    </a:lnTo>
                    <a:lnTo>
                      <a:pt x="48" y="45"/>
                    </a:lnTo>
                    <a:lnTo>
                      <a:pt x="47" y="45"/>
                    </a:lnTo>
                    <a:lnTo>
                      <a:pt x="46" y="45"/>
                    </a:lnTo>
                    <a:lnTo>
                      <a:pt x="46" y="44"/>
                    </a:lnTo>
                    <a:lnTo>
                      <a:pt x="46" y="43"/>
                    </a:lnTo>
                    <a:lnTo>
                      <a:pt x="46" y="42"/>
                    </a:lnTo>
                    <a:lnTo>
                      <a:pt x="46" y="40"/>
                    </a:lnTo>
                    <a:lnTo>
                      <a:pt x="47" y="39"/>
                    </a:lnTo>
                    <a:lnTo>
                      <a:pt x="48" y="40"/>
                    </a:lnTo>
                    <a:lnTo>
                      <a:pt x="49" y="39"/>
                    </a:lnTo>
                    <a:lnTo>
                      <a:pt x="49" y="39"/>
                    </a:lnTo>
                    <a:lnTo>
                      <a:pt x="49" y="38"/>
                    </a:lnTo>
                    <a:lnTo>
                      <a:pt x="49" y="37"/>
                    </a:lnTo>
                    <a:lnTo>
                      <a:pt x="50" y="36"/>
                    </a:lnTo>
                    <a:lnTo>
                      <a:pt x="51" y="35"/>
                    </a:lnTo>
                    <a:lnTo>
                      <a:pt x="51" y="35"/>
                    </a:lnTo>
                    <a:lnTo>
                      <a:pt x="50" y="35"/>
                    </a:lnTo>
                    <a:lnTo>
                      <a:pt x="49" y="34"/>
                    </a:lnTo>
                    <a:lnTo>
                      <a:pt x="50" y="33"/>
                    </a:lnTo>
                    <a:lnTo>
                      <a:pt x="50" y="32"/>
                    </a:lnTo>
                    <a:lnTo>
                      <a:pt x="50" y="32"/>
                    </a:lnTo>
                    <a:lnTo>
                      <a:pt x="50" y="31"/>
                    </a:lnTo>
                    <a:lnTo>
                      <a:pt x="49" y="30"/>
                    </a:lnTo>
                    <a:lnTo>
                      <a:pt x="49" y="29"/>
                    </a:lnTo>
                    <a:lnTo>
                      <a:pt x="49" y="29"/>
                    </a:lnTo>
                    <a:lnTo>
                      <a:pt x="48" y="28"/>
                    </a:lnTo>
                    <a:lnTo>
                      <a:pt x="49" y="28"/>
                    </a:lnTo>
                    <a:lnTo>
                      <a:pt x="49" y="27"/>
                    </a:lnTo>
                    <a:lnTo>
                      <a:pt x="49" y="26"/>
                    </a:lnTo>
                    <a:lnTo>
                      <a:pt x="49" y="25"/>
                    </a:lnTo>
                    <a:lnTo>
                      <a:pt x="49" y="24"/>
                    </a:lnTo>
                    <a:lnTo>
                      <a:pt x="49" y="23"/>
                    </a:lnTo>
                    <a:lnTo>
                      <a:pt x="49" y="23"/>
                    </a:lnTo>
                    <a:lnTo>
                      <a:pt x="50" y="22"/>
                    </a:lnTo>
                    <a:lnTo>
                      <a:pt x="51" y="21"/>
                    </a:lnTo>
                    <a:lnTo>
                      <a:pt x="51" y="21"/>
                    </a:lnTo>
                    <a:lnTo>
                      <a:pt x="51" y="20"/>
                    </a:lnTo>
                    <a:lnTo>
                      <a:pt x="51" y="19"/>
                    </a:lnTo>
                    <a:lnTo>
                      <a:pt x="51" y="18"/>
                    </a:lnTo>
                    <a:lnTo>
                      <a:pt x="50" y="18"/>
                    </a:lnTo>
                    <a:lnTo>
                      <a:pt x="50" y="17"/>
                    </a:lnTo>
                    <a:lnTo>
                      <a:pt x="50" y="16"/>
                    </a:lnTo>
                    <a:lnTo>
                      <a:pt x="50" y="15"/>
                    </a:lnTo>
                    <a:lnTo>
                      <a:pt x="51" y="14"/>
                    </a:lnTo>
                    <a:lnTo>
                      <a:pt x="51" y="14"/>
                    </a:lnTo>
                    <a:lnTo>
                      <a:pt x="52" y="14"/>
                    </a:lnTo>
                    <a:lnTo>
                      <a:pt x="52" y="14"/>
                    </a:lnTo>
                    <a:lnTo>
                      <a:pt x="53" y="13"/>
                    </a:lnTo>
                    <a:lnTo>
                      <a:pt x="53" y="12"/>
                    </a:lnTo>
                    <a:lnTo>
                      <a:pt x="53" y="11"/>
                    </a:lnTo>
                    <a:lnTo>
                      <a:pt x="55" y="11"/>
                    </a:lnTo>
                    <a:lnTo>
                      <a:pt x="55" y="10"/>
                    </a:lnTo>
                    <a:lnTo>
                      <a:pt x="55" y="9"/>
                    </a:lnTo>
                    <a:lnTo>
                      <a:pt x="54" y="8"/>
                    </a:lnTo>
                    <a:lnTo>
                      <a:pt x="55" y="8"/>
                    </a:lnTo>
                    <a:lnTo>
                      <a:pt x="55" y="6"/>
                    </a:lnTo>
                    <a:lnTo>
                      <a:pt x="54" y="6"/>
                    </a:lnTo>
                    <a:lnTo>
                      <a:pt x="53" y="6"/>
                    </a:lnTo>
                    <a:lnTo>
                      <a:pt x="52" y="6"/>
                    </a:lnTo>
                    <a:lnTo>
                      <a:pt x="52" y="5"/>
                    </a:lnTo>
                    <a:lnTo>
                      <a:pt x="51" y="4"/>
                    </a:lnTo>
                    <a:lnTo>
                      <a:pt x="51" y="4"/>
                    </a:lnTo>
                    <a:lnTo>
                      <a:pt x="51" y="2"/>
                    </a:lnTo>
                    <a:lnTo>
                      <a:pt x="52" y="1"/>
                    </a:lnTo>
                    <a:lnTo>
                      <a:pt x="53" y="0"/>
                    </a:lnTo>
                    <a:lnTo>
                      <a:pt x="53" y="1"/>
                    </a:lnTo>
                    <a:lnTo>
                      <a:pt x="54" y="1"/>
                    </a:lnTo>
                    <a:lnTo>
                      <a:pt x="55" y="1"/>
                    </a:lnTo>
                    <a:lnTo>
                      <a:pt x="55" y="0"/>
                    </a:lnTo>
                    <a:lnTo>
                      <a:pt x="57" y="0"/>
                    </a:lnTo>
                    <a:lnTo>
                      <a:pt x="58" y="0"/>
                    </a:lnTo>
                    <a:lnTo>
                      <a:pt x="59" y="1"/>
                    </a:lnTo>
                    <a:lnTo>
                      <a:pt x="59" y="1"/>
                    </a:lnTo>
                    <a:lnTo>
                      <a:pt x="59" y="2"/>
                    </a:lnTo>
                    <a:lnTo>
                      <a:pt x="59" y="3"/>
                    </a:lnTo>
                    <a:lnTo>
                      <a:pt x="60" y="3"/>
                    </a:lnTo>
                    <a:lnTo>
                      <a:pt x="61" y="3"/>
                    </a:lnTo>
                    <a:lnTo>
                      <a:pt x="62" y="3"/>
                    </a:lnTo>
                    <a:lnTo>
                      <a:pt x="62" y="4"/>
                    </a:lnTo>
                    <a:lnTo>
                      <a:pt x="62" y="4"/>
                    </a:lnTo>
                    <a:lnTo>
                      <a:pt x="62" y="6"/>
                    </a:lnTo>
                    <a:lnTo>
                      <a:pt x="62" y="6"/>
                    </a:lnTo>
                    <a:lnTo>
                      <a:pt x="63" y="7"/>
                    </a:lnTo>
                    <a:lnTo>
                      <a:pt x="64" y="7"/>
                    </a:lnTo>
                    <a:lnTo>
                      <a:pt x="66" y="8"/>
                    </a:lnTo>
                    <a:lnTo>
                      <a:pt x="66" y="8"/>
                    </a:lnTo>
                    <a:lnTo>
                      <a:pt x="67" y="8"/>
                    </a:lnTo>
                    <a:lnTo>
                      <a:pt x="68" y="8"/>
                    </a:lnTo>
                    <a:lnTo>
                      <a:pt x="69" y="8"/>
                    </a:lnTo>
                    <a:lnTo>
                      <a:pt x="70" y="8"/>
                    </a:lnTo>
                    <a:lnTo>
                      <a:pt x="70" y="8"/>
                    </a:lnTo>
                    <a:lnTo>
                      <a:pt x="71" y="7"/>
                    </a:lnTo>
                    <a:lnTo>
                      <a:pt x="73" y="8"/>
                    </a:lnTo>
                    <a:lnTo>
                      <a:pt x="73" y="8"/>
                    </a:lnTo>
                    <a:lnTo>
                      <a:pt x="74" y="9"/>
                    </a:lnTo>
                    <a:lnTo>
                      <a:pt x="75" y="10"/>
                    </a:lnTo>
                    <a:lnTo>
                      <a:pt x="76" y="10"/>
                    </a:lnTo>
                    <a:lnTo>
                      <a:pt x="76" y="11"/>
                    </a:lnTo>
                    <a:lnTo>
                      <a:pt x="78" y="12"/>
                    </a:lnTo>
                    <a:lnTo>
                      <a:pt x="80" y="13"/>
                    </a:lnTo>
                    <a:lnTo>
                      <a:pt x="81" y="14"/>
                    </a:lnTo>
                    <a:lnTo>
                      <a:pt x="82" y="14"/>
                    </a:lnTo>
                    <a:lnTo>
                      <a:pt x="84" y="15"/>
                    </a:lnTo>
                    <a:lnTo>
                      <a:pt x="85" y="16"/>
                    </a:lnTo>
                    <a:lnTo>
                      <a:pt x="86" y="17"/>
                    </a:lnTo>
                    <a:lnTo>
                      <a:pt x="86" y="17"/>
                    </a:lnTo>
                    <a:lnTo>
                      <a:pt x="87" y="16"/>
                    </a:lnTo>
                    <a:lnTo>
                      <a:pt x="88" y="15"/>
                    </a:lnTo>
                    <a:lnTo>
                      <a:pt x="90" y="15"/>
                    </a:lnTo>
                    <a:lnTo>
                      <a:pt x="90" y="16"/>
                    </a:lnTo>
                    <a:lnTo>
                      <a:pt x="90" y="17"/>
                    </a:lnTo>
                    <a:lnTo>
                      <a:pt x="91" y="18"/>
                    </a:lnTo>
                    <a:lnTo>
                      <a:pt x="91" y="18"/>
                    </a:lnTo>
                    <a:lnTo>
                      <a:pt x="92" y="19"/>
                    </a:lnTo>
                    <a:lnTo>
                      <a:pt x="91" y="20"/>
                    </a:lnTo>
                    <a:lnTo>
                      <a:pt x="91" y="21"/>
                    </a:lnTo>
                    <a:lnTo>
                      <a:pt x="92" y="21"/>
                    </a:lnTo>
                    <a:lnTo>
                      <a:pt x="92" y="22"/>
                    </a:lnTo>
                    <a:lnTo>
                      <a:pt x="93" y="22"/>
                    </a:lnTo>
                    <a:lnTo>
                      <a:pt x="93" y="23"/>
                    </a:lnTo>
                    <a:lnTo>
                      <a:pt x="94" y="24"/>
                    </a:lnTo>
                    <a:lnTo>
                      <a:pt x="94" y="25"/>
                    </a:lnTo>
                    <a:lnTo>
                      <a:pt x="95" y="25"/>
                    </a:lnTo>
                    <a:lnTo>
                      <a:pt x="95" y="26"/>
                    </a:lnTo>
                    <a:lnTo>
                      <a:pt x="95" y="27"/>
                    </a:lnTo>
                    <a:lnTo>
                      <a:pt x="96" y="27"/>
                    </a:lnTo>
                    <a:lnTo>
                      <a:pt x="97" y="27"/>
                    </a:lnTo>
                    <a:lnTo>
                      <a:pt x="97" y="27"/>
                    </a:lnTo>
                    <a:lnTo>
                      <a:pt x="98" y="28"/>
                    </a:lnTo>
                    <a:lnTo>
                      <a:pt x="99" y="28"/>
                    </a:lnTo>
                    <a:lnTo>
                      <a:pt x="100" y="28"/>
                    </a:lnTo>
                    <a:lnTo>
                      <a:pt x="101" y="28"/>
                    </a:lnTo>
                    <a:lnTo>
                      <a:pt x="101" y="29"/>
                    </a:lnTo>
                    <a:lnTo>
                      <a:pt x="101" y="30"/>
                    </a:lnTo>
                    <a:lnTo>
                      <a:pt x="100" y="31"/>
                    </a:lnTo>
                    <a:lnTo>
                      <a:pt x="100" y="32"/>
                    </a:lnTo>
                    <a:lnTo>
                      <a:pt x="101" y="32"/>
                    </a:lnTo>
                    <a:lnTo>
                      <a:pt x="101" y="32"/>
                    </a:lnTo>
                    <a:lnTo>
                      <a:pt x="102" y="33"/>
                    </a:lnTo>
                    <a:lnTo>
                      <a:pt x="103" y="34"/>
                    </a:lnTo>
                    <a:lnTo>
                      <a:pt x="103" y="35"/>
                    </a:lnTo>
                    <a:lnTo>
                      <a:pt x="104" y="35"/>
                    </a:lnTo>
                    <a:lnTo>
                      <a:pt x="104" y="35"/>
                    </a:lnTo>
                    <a:lnTo>
                      <a:pt x="105" y="36"/>
                    </a:lnTo>
                    <a:lnTo>
                      <a:pt x="105" y="37"/>
                    </a:lnTo>
                    <a:lnTo>
                      <a:pt x="104" y="37"/>
                    </a:lnTo>
                    <a:lnTo>
                      <a:pt x="103" y="38"/>
                    </a:lnTo>
                    <a:lnTo>
                      <a:pt x="103" y="39"/>
                    </a:lnTo>
                    <a:lnTo>
                      <a:pt x="104" y="39"/>
                    </a:lnTo>
                    <a:lnTo>
                      <a:pt x="104" y="39"/>
                    </a:lnTo>
                    <a:lnTo>
                      <a:pt x="104" y="40"/>
                    </a:lnTo>
                    <a:lnTo>
                      <a:pt x="104" y="42"/>
                    </a:lnTo>
                    <a:lnTo>
                      <a:pt x="104" y="42"/>
                    </a:lnTo>
                    <a:lnTo>
                      <a:pt x="104" y="43"/>
                    </a:lnTo>
                    <a:lnTo>
                      <a:pt x="104" y="44"/>
                    </a:lnTo>
                    <a:lnTo>
                      <a:pt x="106" y="44"/>
                    </a:lnTo>
                    <a:lnTo>
                      <a:pt x="106" y="45"/>
                    </a:lnTo>
                    <a:lnTo>
                      <a:pt x="105" y="45"/>
                    </a:lnTo>
                    <a:lnTo>
                      <a:pt x="104" y="46"/>
                    </a:lnTo>
                    <a:lnTo>
                      <a:pt x="104" y="48"/>
                    </a:lnTo>
                    <a:lnTo>
                      <a:pt x="105" y="48"/>
                    </a:lnTo>
                    <a:lnTo>
                      <a:pt x="107" y="47"/>
                    </a:lnTo>
                    <a:lnTo>
                      <a:pt x="107" y="48"/>
                    </a:lnTo>
                    <a:lnTo>
                      <a:pt x="108" y="48"/>
                    </a:lnTo>
                    <a:lnTo>
                      <a:pt x="107" y="49"/>
                    </a:lnTo>
                    <a:lnTo>
                      <a:pt x="107" y="49"/>
                    </a:lnTo>
                    <a:lnTo>
                      <a:pt x="106" y="49"/>
                    </a:lnTo>
                    <a:lnTo>
                      <a:pt x="106" y="50"/>
                    </a:lnTo>
                    <a:lnTo>
                      <a:pt x="107" y="52"/>
                    </a:lnTo>
                    <a:lnTo>
                      <a:pt x="107" y="53"/>
                    </a:lnTo>
                    <a:lnTo>
                      <a:pt x="107" y="54"/>
                    </a:lnTo>
                    <a:lnTo>
                      <a:pt x="106" y="55"/>
                    </a:lnTo>
                    <a:lnTo>
                      <a:pt x="105" y="55"/>
                    </a:lnTo>
                    <a:lnTo>
                      <a:pt x="104" y="56"/>
                    </a:lnTo>
                    <a:lnTo>
                      <a:pt x="105" y="56"/>
                    </a:lnTo>
                    <a:lnTo>
                      <a:pt x="105" y="57"/>
                    </a:lnTo>
                    <a:lnTo>
                      <a:pt x="106" y="57"/>
                    </a:lnTo>
                    <a:lnTo>
                      <a:pt x="107" y="57"/>
                    </a:lnTo>
                    <a:lnTo>
                      <a:pt x="109" y="57"/>
                    </a:lnTo>
                    <a:lnTo>
                      <a:pt x="109" y="58"/>
                    </a:lnTo>
                    <a:lnTo>
                      <a:pt x="110" y="59"/>
                    </a:lnTo>
                    <a:lnTo>
                      <a:pt x="110" y="60"/>
                    </a:lnTo>
                    <a:lnTo>
                      <a:pt x="110" y="62"/>
                    </a:lnTo>
                    <a:lnTo>
                      <a:pt x="111" y="63"/>
                    </a:lnTo>
                    <a:lnTo>
                      <a:pt x="111" y="64"/>
                    </a:lnTo>
                    <a:lnTo>
                      <a:pt x="111" y="65"/>
                    </a:lnTo>
                    <a:lnTo>
                      <a:pt x="111" y="66"/>
                    </a:lnTo>
                    <a:lnTo>
                      <a:pt x="112" y="66"/>
                    </a:lnTo>
                    <a:lnTo>
                      <a:pt x="113" y="66"/>
                    </a:lnTo>
                    <a:lnTo>
                      <a:pt x="114" y="66"/>
                    </a:lnTo>
                    <a:lnTo>
                      <a:pt x="115" y="67"/>
                    </a:lnTo>
                    <a:lnTo>
                      <a:pt x="117" y="69"/>
                    </a:lnTo>
                    <a:lnTo>
                      <a:pt x="118" y="69"/>
                    </a:lnTo>
                    <a:lnTo>
                      <a:pt x="120" y="70"/>
                    </a:lnTo>
                    <a:lnTo>
                      <a:pt x="121" y="70"/>
                    </a:lnTo>
                    <a:lnTo>
                      <a:pt x="121" y="70"/>
                    </a:lnTo>
                    <a:lnTo>
                      <a:pt x="122" y="70"/>
                    </a:lnTo>
                    <a:lnTo>
                      <a:pt x="123" y="70"/>
                    </a:lnTo>
                    <a:lnTo>
                      <a:pt x="124" y="70"/>
                    </a:lnTo>
                    <a:lnTo>
                      <a:pt x="125" y="70"/>
                    </a:lnTo>
                    <a:lnTo>
                      <a:pt x="126" y="70"/>
                    </a:lnTo>
                    <a:lnTo>
                      <a:pt x="127" y="70"/>
                    </a:lnTo>
                    <a:lnTo>
                      <a:pt x="128" y="70"/>
                    </a:lnTo>
                    <a:lnTo>
                      <a:pt x="129" y="70"/>
                    </a:lnTo>
                    <a:lnTo>
                      <a:pt x="131" y="70"/>
                    </a:lnTo>
                    <a:lnTo>
                      <a:pt x="132" y="71"/>
                    </a:lnTo>
                    <a:lnTo>
                      <a:pt x="133" y="71"/>
                    </a:lnTo>
                    <a:lnTo>
                      <a:pt x="134" y="72"/>
                    </a:lnTo>
                    <a:lnTo>
                      <a:pt x="135" y="72"/>
                    </a:lnTo>
                    <a:lnTo>
                      <a:pt x="135" y="72"/>
                    </a:lnTo>
                    <a:lnTo>
                      <a:pt x="137" y="73"/>
                    </a:lnTo>
                    <a:lnTo>
                      <a:pt x="138" y="72"/>
                    </a:lnTo>
                    <a:lnTo>
                      <a:pt x="139" y="73"/>
                    </a:lnTo>
                    <a:lnTo>
                      <a:pt x="140" y="73"/>
                    </a:lnTo>
                    <a:lnTo>
                      <a:pt x="141" y="73"/>
                    </a:lnTo>
                    <a:lnTo>
                      <a:pt x="142" y="75"/>
                    </a:lnTo>
                    <a:lnTo>
                      <a:pt x="142" y="76"/>
                    </a:lnTo>
                    <a:lnTo>
                      <a:pt x="143" y="76"/>
                    </a:lnTo>
                    <a:lnTo>
                      <a:pt x="144" y="76"/>
                    </a:lnTo>
                    <a:lnTo>
                      <a:pt x="145" y="76"/>
                    </a:lnTo>
                    <a:lnTo>
                      <a:pt x="146" y="76"/>
                    </a:lnTo>
                    <a:lnTo>
                      <a:pt x="147" y="77"/>
                    </a:lnTo>
                    <a:lnTo>
                      <a:pt x="148" y="77"/>
                    </a:lnTo>
                    <a:lnTo>
                      <a:pt x="149" y="80"/>
                    </a:lnTo>
                    <a:lnTo>
                      <a:pt x="149" y="80"/>
                    </a:lnTo>
                    <a:lnTo>
                      <a:pt x="150" y="81"/>
                    </a:lnTo>
                    <a:lnTo>
                      <a:pt x="151" y="81"/>
                    </a:lnTo>
                    <a:lnTo>
                      <a:pt x="152" y="81"/>
                    </a:lnTo>
                    <a:lnTo>
                      <a:pt x="152" y="81"/>
                    </a:lnTo>
                    <a:lnTo>
                      <a:pt x="153" y="81"/>
                    </a:lnTo>
                    <a:lnTo>
                      <a:pt x="154" y="81"/>
                    </a:lnTo>
                    <a:lnTo>
                      <a:pt x="155" y="81"/>
                    </a:lnTo>
                    <a:lnTo>
                      <a:pt x="155" y="81"/>
                    </a:lnTo>
                    <a:lnTo>
                      <a:pt x="156" y="80"/>
                    </a:lnTo>
                    <a:lnTo>
                      <a:pt x="157" y="80"/>
                    </a:lnTo>
                    <a:lnTo>
                      <a:pt x="157" y="79"/>
                    </a:lnTo>
                    <a:lnTo>
                      <a:pt x="158" y="78"/>
                    </a:lnTo>
                    <a:lnTo>
                      <a:pt x="159" y="78"/>
                    </a:lnTo>
                    <a:lnTo>
                      <a:pt x="159" y="78"/>
                    </a:lnTo>
                    <a:lnTo>
                      <a:pt x="160" y="79"/>
                    </a:lnTo>
                    <a:lnTo>
                      <a:pt x="162" y="80"/>
                    </a:lnTo>
                    <a:lnTo>
                      <a:pt x="163" y="80"/>
                    </a:lnTo>
                    <a:lnTo>
                      <a:pt x="164" y="80"/>
                    </a:lnTo>
                    <a:lnTo>
                      <a:pt x="165" y="81"/>
                    </a:lnTo>
                    <a:lnTo>
                      <a:pt x="165" y="83"/>
                    </a:lnTo>
                    <a:lnTo>
                      <a:pt x="166" y="83"/>
                    </a:lnTo>
                    <a:lnTo>
                      <a:pt x="166" y="83"/>
                    </a:lnTo>
                    <a:lnTo>
                      <a:pt x="166" y="84"/>
                    </a:lnTo>
                    <a:lnTo>
                      <a:pt x="167" y="84"/>
                    </a:lnTo>
                    <a:lnTo>
                      <a:pt x="168" y="83"/>
                    </a:lnTo>
                    <a:lnTo>
                      <a:pt x="169" y="84"/>
                    </a:lnTo>
                    <a:lnTo>
                      <a:pt x="171" y="84"/>
                    </a:lnTo>
                    <a:lnTo>
                      <a:pt x="173" y="83"/>
                    </a:lnTo>
                    <a:lnTo>
                      <a:pt x="175" y="83"/>
                    </a:lnTo>
                    <a:lnTo>
                      <a:pt x="176" y="83"/>
                    </a:lnTo>
                    <a:lnTo>
                      <a:pt x="176" y="83"/>
                    </a:lnTo>
                    <a:lnTo>
                      <a:pt x="177" y="83"/>
                    </a:lnTo>
                    <a:lnTo>
                      <a:pt x="179" y="83"/>
                    </a:lnTo>
                    <a:lnTo>
                      <a:pt x="179" y="83"/>
                    </a:lnTo>
                    <a:lnTo>
                      <a:pt x="180" y="83"/>
                    </a:lnTo>
                    <a:lnTo>
                      <a:pt x="180" y="80"/>
                    </a:lnTo>
                    <a:lnTo>
                      <a:pt x="181" y="80"/>
                    </a:lnTo>
                    <a:lnTo>
                      <a:pt x="182" y="79"/>
                    </a:lnTo>
                    <a:lnTo>
                      <a:pt x="183" y="78"/>
                    </a:lnTo>
                    <a:lnTo>
                      <a:pt x="183" y="77"/>
                    </a:lnTo>
                    <a:lnTo>
                      <a:pt x="184" y="77"/>
                    </a:lnTo>
                    <a:lnTo>
                      <a:pt x="186" y="77"/>
                    </a:lnTo>
                    <a:lnTo>
                      <a:pt x="187" y="76"/>
                    </a:lnTo>
                    <a:lnTo>
                      <a:pt x="188" y="76"/>
                    </a:lnTo>
                    <a:lnTo>
                      <a:pt x="189" y="76"/>
                    </a:lnTo>
                    <a:lnTo>
                      <a:pt x="190" y="76"/>
                    </a:lnTo>
                    <a:lnTo>
                      <a:pt x="190" y="76"/>
                    </a:lnTo>
                    <a:lnTo>
                      <a:pt x="191" y="76"/>
                    </a:lnTo>
                    <a:lnTo>
                      <a:pt x="192" y="77"/>
                    </a:lnTo>
                    <a:lnTo>
                      <a:pt x="192" y="77"/>
                    </a:lnTo>
                    <a:lnTo>
                      <a:pt x="193" y="78"/>
                    </a:lnTo>
                    <a:lnTo>
                      <a:pt x="192" y="80"/>
                    </a:lnTo>
                    <a:lnTo>
                      <a:pt x="193" y="80"/>
                    </a:lnTo>
                    <a:lnTo>
                      <a:pt x="193" y="81"/>
                    </a:lnTo>
                    <a:lnTo>
                      <a:pt x="193" y="82"/>
                    </a:lnTo>
                    <a:lnTo>
                      <a:pt x="193" y="83"/>
                    </a:lnTo>
                    <a:lnTo>
                      <a:pt x="195" y="84"/>
                    </a:lnTo>
                    <a:lnTo>
                      <a:pt x="196" y="84"/>
                    </a:lnTo>
                    <a:lnTo>
                      <a:pt x="196" y="83"/>
                    </a:lnTo>
                    <a:lnTo>
                      <a:pt x="197" y="83"/>
                    </a:lnTo>
                    <a:lnTo>
                      <a:pt x="197" y="83"/>
                    </a:lnTo>
                    <a:lnTo>
                      <a:pt x="198" y="83"/>
                    </a:lnTo>
                    <a:lnTo>
                      <a:pt x="199" y="83"/>
                    </a:lnTo>
                    <a:lnTo>
                      <a:pt x="200" y="83"/>
                    </a:lnTo>
                    <a:lnTo>
                      <a:pt x="200" y="83"/>
                    </a:lnTo>
                    <a:lnTo>
                      <a:pt x="201" y="83"/>
                    </a:lnTo>
                    <a:lnTo>
                      <a:pt x="203" y="83"/>
                    </a:lnTo>
                    <a:lnTo>
                      <a:pt x="204" y="83"/>
                    </a:lnTo>
                    <a:lnTo>
                      <a:pt x="204" y="82"/>
                    </a:lnTo>
                    <a:lnTo>
                      <a:pt x="205" y="81"/>
                    </a:lnTo>
                    <a:lnTo>
                      <a:pt x="206" y="81"/>
                    </a:lnTo>
                    <a:lnTo>
                      <a:pt x="207" y="81"/>
                    </a:lnTo>
                    <a:lnTo>
                      <a:pt x="207" y="81"/>
                    </a:lnTo>
                    <a:lnTo>
                      <a:pt x="208" y="80"/>
                    </a:lnTo>
                    <a:lnTo>
                      <a:pt x="209" y="80"/>
                    </a:lnTo>
                    <a:lnTo>
                      <a:pt x="210" y="80"/>
                    </a:lnTo>
                    <a:lnTo>
                      <a:pt x="210" y="80"/>
                    </a:lnTo>
                    <a:lnTo>
                      <a:pt x="211" y="80"/>
                    </a:lnTo>
                    <a:lnTo>
                      <a:pt x="214" y="81"/>
                    </a:lnTo>
                    <a:lnTo>
                      <a:pt x="214" y="81"/>
                    </a:lnTo>
                    <a:close/>
                  </a:path>
                </a:pathLst>
              </a:custGeom>
              <a:solidFill>
                <a:srgbClr val="894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56" name="Freeform 1014">
                <a:extLst>
                  <a:ext uri="{FF2B5EF4-FFF2-40B4-BE49-F238E27FC236}">
                    <a16:creationId xmlns:a16="http://schemas.microsoft.com/office/drawing/2014/main" id="{E2258302-EC5A-4B2F-80D8-7DB92258C264}"/>
                  </a:ext>
                </a:extLst>
              </p:cNvPr>
              <p:cNvSpPr>
                <a:spLocks/>
              </p:cNvSpPr>
              <p:nvPr/>
            </p:nvSpPr>
            <p:spPr bwMode="auto">
              <a:xfrm>
                <a:off x="4909" y="2068"/>
                <a:ext cx="360" cy="380"/>
              </a:xfrm>
              <a:custGeom>
                <a:avLst/>
                <a:gdLst>
                  <a:gd name="T0" fmla="*/ 228 w 360"/>
                  <a:gd name="T1" fmla="*/ 11 h 380"/>
                  <a:gd name="T2" fmla="*/ 241 w 360"/>
                  <a:gd name="T3" fmla="*/ 0 h 380"/>
                  <a:gd name="T4" fmla="*/ 257 w 360"/>
                  <a:gd name="T5" fmla="*/ 9 h 380"/>
                  <a:gd name="T6" fmla="*/ 260 w 360"/>
                  <a:gd name="T7" fmla="*/ 23 h 380"/>
                  <a:gd name="T8" fmla="*/ 265 w 360"/>
                  <a:gd name="T9" fmla="*/ 32 h 380"/>
                  <a:gd name="T10" fmla="*/ 263 w 360"/>
                  <a:gd name="T11" fmla="*/ 42 h 380"/>
                  <a:gd name="T12" fmla="*/ 269 w 360"/>
                  <a:gd name="T13" fmla="*/ 51 h 380"/>
                  <a:gd name="T14" fmla="*/ 262 w 360"/>
                  <a:gd name="T15" fmla="*/ 59 h 380"/>
                  <a:gd name="T16" fmla="*/ 265 w 360"/>
                  <a:gd name="T17" fmla="*/ 63 h 380"/>
                  <a:gd name="T18" fmla="*/ 269 w 360"/>
                  <a:gd name="T19" fmla="*/ 70 h 380"/>
                  <a:gd name="T20" fmla="*/ 276 w 360"/>
                  <a:gd name="T21" fmla="*/ 76 h 380"/>
                  <a:gd name="T22" fmla="*/ 279 w 360"/>
                  <a:gd name="T23" fmla="*/ 85 h 380"/>
                  <a:gd name="T24" fmla="*/ 289 w 360"/>
                  <a:gd name="T25" fmla="*/ 85 h 380"/>
                  <a:gd name="T26" fmla="*/ 293 w 360"/>
                  <a:gd name="T27" fmla="*/ 90 h 380"/>
                  <a:gd name="T28" fmla="*/ 308 w 360"/>
                  <a:gd name="T29" fmla="*/ 91 h 380"/>
                  <a:gd name="T30" fmla="*/ 314 w 360"/>
                  <a:gd name="T31" fmla="*/ 99 h 380"/>
                  <a:gd name="T32" fmla="*/ 324 w 360"/>
                  <a:gd name="T33" fmla="*/ 109 h 380"/>
                  <a:gd name="T34" fmla="*/ 337 w 360"/>
                  <a:gd name="T35" fmla="*/ 115 h 380"/>
                  <a:gd name="T36" fmla="*/ 344 w 360"/>
                  <a:gd name="T37" fmla="*/ 121 h 380"/>
                  <a:gd name="T38" fmla="*/ 348 w 360"/>
                  <a:gd name="T39" fmla="*/ 131 h 380"/>
                  <a:gd name="T40" fmla="*/ 336 w 360"/>
                  <a:gd name="T41" fmla="*/ 190 h 380"/>
                  <a:gd name="T42" fmla="*/ 345 w 360"/>
                  <a:gd name="T43" fmla="*/ 220 h 380"/>
                  <a:gd name="T44" fmla="*/ 307 w 360"/>
                  <a:gd name="T45" fmla="*/ 246 h 380"/>
                  <a:gd name="T46" fmla="*/ 289 w 360"/>
                  <a:gd name="T47" fmla="*/ 259 h 380"/>
                  <a:gd name="T48" fmla="*/ 276 w 360"/>
                  <a:gd name="T49" fmla="*/ 273 h 380"/>
                  <a:gd name="T50" fmla="*/ 238 w 360"/>
                  <a:gd name="T51" fmla="*/ 290 h 380"/>
                  <a:gd name="T52" fmla="*/ 228 w 360"/>
                  <a:gd name="T53" fmla="*/ 276 h 380"/>
                  <a:gd name="T54" fmla="*/ 212 w 360"/>
                  <a:gd name="T55" fmla="*/ 277 h 380"/>
                  <a:gd name="T56" fmla="*/ 190 w 360"/>
                  <a:gd name="T57" fmla="*/ 274 h 380"/>
                  <a:gd name="T58" fmla="*/ 132 w 360"/>
                  <a:gd name="T59" fmla="*/ 363 h 380"/>
                  <a:gd name="T60" fmla="*/ 124 w 360"/>
                  <a:gd name="T61" fmla="*/ 372 h 380"/>
                  <a:gd name="T62" fmla="*/ 114 w 360"/>
                  <a:gd name="T63" fmla="*/ 376 h 380"/>
                  <a:gd name="T64" fmla="*/ 108 w 360"/>
                  <a:gd name="T65" fmla="*/ 367 h 380"/>
                  <a:gd name="T66" fmla="*/ 99 w 360"/>
                  <a:gd name="T67" fmla="*/ 370 h 380"/>
                  <a:gd name="T68" fmla="*/ 91 w 360"/>
                  <a:gd name="T69" fmla="*/ 359 h 380"/>
                  <a:gd name="T70" fmla="*/ 84 w 360"/>
                  <a:gd name="T71" fmla="*/ 356 h 380"/>
                  <a:gd name="T72" fmla="*/ 83 w 360"/>
                  <a:gd name="T73" fmla="*/ 346 h 380"/>
                  <a:gd name="T74" fmla="*/ 81 w 360"/>
                  <a:gd name="T75" fmla="*/ 335 h 380"/>
                  <a:gd name="T76" fmla="*/ 69 w 360"/>
                  <a:gd name="T77" fmla="*/ 335 h 380"/>
                  <a:gd name="T78" fmla="*/ 67 w 360"/>
                  <a:gd name="T79" fmla="*/ 325 h 380"/>
                  <a:gd name="T80" fmla="*/ 53 w 360"/>
                  <a:gd name="T81" fmla="*/ 321 h 380"/>
                  <a:gd name="T82" fmla="*/ 44 w 360"/>
                  <a:gd name="T83" fmla="*/ 309 h 380"/>
                  <a:gd name="T84" fmla="*/ 35 w 360"/>
                  <a:gd name="T85" fmla="*/ 303 h 380"/>
                  <a:gd name="T86" fmla="*/ 25 w 360"/>
                  <a:gd name="T87" fmla="*/ 297 h 380"/>
                  <a:gd name="T88" fmla="*/ 18 w 360"/>
                  <a:gd name="T89" fmla="*/ 283 h 380"/>
                  <a:gd name="T90" fmla="*/ 15 w 360"/>
                  <a:gd name="T91" fmla="*/ 272 h 380"/>
                  <a:gd name="T92" fmla="*/ 11 w 360"/>
                  <a:gd name="T93" fmla="*/ 258 h 380"/>
                  <a:gd name="T94" fmla="*/ 14 w 360"/>
                  <a:gd name="T95" fmla="*/ 242 h 380"/>
                  <a:gd name="T96" fmla="*/ 4 w 360"/>
                  <a:gd name="T97" fmla="*/ 232 h 380"/>
                  <a:gd name="T98" fmla="*/ 6 w 360"/>
                  <a:gd name="T99" fmla="*/ 218 h 380"/>
                  <a:gd name="T100" fmla="*/ 4 w 360"/>
                  <a:gd name="T101" fmla="*/ 209 h 380"/>
                  <a:gd name="T102" fmla="*/ 6 w 360"/>
                  <a:gd name="T103" fmla="*/ 197 h 380"/>
                  <a:gd name="T104" fmla="*/ 3 w 360"/>
                  <a:gd name="T105" fmla="*/ 182 h 380"/>
                  <a:gd name="T106" fmla="*/ 9 w 360"/>
                  <a:gd name="T107" fmla="*/ 165 h 380"/>
                  <a:gd name="T108" fmla="*/ 18 w 360"/>
                  <a:gd name="T109" fmla="*/ 151 h 380"/>
                  <a:gd name="T110" fmla="*/ 40 w 360"/>
                  <a:gd name="T111" fmla="*/ 136 h 380"/>
                  <a:gd name="T112" fmla="*/ 51 w 360"/>
                  <a:gd name="T113" fmla="*/ 140 h 380"/>
                  <a:gd name="T114" fmla="*/ 59 w 360"/>
                  <a:gd name="T115" fmla="*/ 124 h 380"/>
                  <a:gd name="T116" fmla="*/ 54 w 360"/>
                  <a:gd name="T117" fmla="*/ 107 h 380"/>
                  <a:gd name="T118" fmla="*/ 54 w 360"/>
                  <a:gd name="T119" fmla="*/ 9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0" h="380">
                    <a:moveTo>
                      <a:pt x="214" y="36"/>
                    </a:moveTo>
                    <a:lnTo>
                      <a:pt x="215" y="37"/>
                    </a:lnTo>
                    <a:lnTo>
                      <a:pt x="217" y="21"/>
                    </a:lnTo>
                    <a:lnTo>
                      <a:pt x="218" y="20"/>
                    </a:lnTo>
                    <a:lnTo>
                      <a:pt x="219" y="20"/>
                    </a:lnTo>
                    <a:lnTo>
                      <a:pt x="220" y="20"/>
                    </a:lnTo>
                    <a:lnTo>
                      <a:pt x="221" y="19"/>
                    </a:lnTo>
                    <a:lnTo>
                      <a:pt x="221" y="19"/>
                    </a:lnTo>
                    <a:lnTo>
                      <a:pt x="222" y="18"/>
                    </a:lnTo>
                    <a:lnTo>
                      <a:pt x="222" y="18"/>
                    </a:lnTo>
                    <a:lnTo>
                      <a:pt x="223" y="18"/>
                    </a:lnTo>
                    <a:lnTo>
                      <a:pt x="224" y="17"/>
                    </a:lnTo>
                    <a:lnTo>
                      <a:pt x="225" y="15"/>
                    </a:lnTo>
                    <a:lnTo>
                      <a:pt x="226" y="14"/>
                    </a:lnTo>
                    <a:lnTo>
                      <a:pt x="227" y="13"/>
                    </a:lnTo>
                    <a:lnTo>
                      <a:pt x="228" y="12"/>
                    </a:lnTo>
                    <a:lnTo>
                      <a:pt x="228" y="11"/>
                    </a:lnTo>
                    <a:lnTo>
                      <a:pt x="228" y="11"/>
                    </a:lnTo>
                    <a:lnTo>
                      <a:pt x="228" y="10"/>
                    </a:lnTo>
                    <a:lnTo>
                      <a:pt x="229" y="9"/>
                    </a:lnTo>
                    <a:lnTo>
                      <a:pt x="231" y="9"/>
                    </a:lnTo>
                    <a:lnTo>
                      <a:pt x="231" y="8"/>
                    </a:lnTo>
                    <a:lnTo>
                      <a:pt x="233" y="6"/>
                    </a:lnTo>
                    <a:lnTo>
                      <a:pt x="234" y="5"/>
                    </a:lnTo>
                    <a:lnTo>
                      <a:pt x="234" y="4"/>
                    </a:lnTo>
                    <a:lnTo>
                      <a:pt x="235" y="4"/>
                    </a:lnTo>
                    <a:lnTo>
                      <a:pt x="235" y="3"/>
                    </a:lnTo>
                    <a:lnTo>
                      <a:pt x="236" y="3"/>
                    </a:lnTo>
                    <a:lnTo>
                      <a:pt x="236" y="2"/>
                    </a:lnTo>
                    <a:lnTo>
                      <a:pt x="237" y="1"/>
                    </a:lnTo>
                    <a:lnTo>
                      <a:pt x="238" y="0"/>
                    </a:lnTo>
                    <a:lnTo>
                      <a:pt x="238" y="0"/>
                    </a:lnTo>
                    <a:lnTo>
                      <a:pt x="239" y="0"/>
                    </a:lnTo>
                    <a:lnTo>
                      <a:pt x="241" y="0"/>
                    </a:lnTo>
                    <a:lnTo>
                      <a:pt x="241" y="0"/>
                    </a:lnTo>
                    <a:lnTo>
                      <a:pt x="242" y="0"/>
                    </a:lnTo>
                    <a:lnTo>
                      <a:pt x="245" y="0"/>
                    </a:lnTo>
                    <a:lnTo>
                      <a:pt x="245" y="0"/>
                    </a:lnTo>
                    <a:lnTo>
                      <a:pt x="247" y="1"/>
                    </a:lnTo>
                    <a:lnTo>
                      <a:pt x="248" y="2"/>
                    </a:lnTo>
                    <a:lnTo>
                      <a:pt x="251" y="3"/>
                    </a:lnTo>
                    <a:lnTo>
                      <a:pt x="251" y="4"/>
                    </a:lnTo>
                    <a:lnTo>
                      <a:pt x="252" y="4"/>
                    </a:lnTo>
                    <a:lnTo>
                      <a:pt x="252" y="5"/>
                    </a:lnTo>
                    <a:lnTo>
                      <a:pt x="253" y="5"/>
                    </a:lnTo>
                    <a:lnTo>
                      <a:pt x="254" y="6"/>
                    </a:lnTo>
                    <a:lnTo>
                      <a:pt x="255" y="7"/>
                    </a:lnTo>
                    <a:lnTo>
                      <a:pt x="255" y="7"/>
                    </a:lnTo>
                    <a:lnTo>
                      <a:pt x="255" y="8"/>
                    </a:lnTo>
                    <a:lnTo>
                      <a:pt x="256" y="8"/>
                    </a:lnTo>
                    <a:lnTo>
                      <a:pt x="257" y="9"/>
                    </a:lnTo>
                    <a:lnTo>
                      <a:pt x="258" y="11"/>
                    </a:lnTo>
                    <a:lnTo>
                      <a:pt x="258" y="11"/>
                    </a:lnTo>
                    <a:lnTo>
                      <a:pt x="257" y="12"/>
                    </a:lnTo>
                    <a:lnTo>
                      <a:pt x="258" y="12"/>
                    </a:lnTo>
                    <a:lnTo>
                      <a:pt x="259" y="14"/>
                    </a:lnTo>
                    <a:lnTo>
                      <a:pt x="260" y="14"/>
                    </a:lnTo>
                    <a:lnTo>
                      <a:pt x="262" y="14"/>
                    </a:lnTo>
                    <a:lnTo>
                      <a:pt x="262" y="17"/>
                    </a:lnTo>
                    <a:lnTo>
                      <a:pt x="261" y="17"/>
                    </a:lnTo>
                    <a:lnTo>
                      <a:pt x="259" y="17"/>
                    </a:lnTo>
                    <a:lnTo>
                      <a:pt x="259" y="17"/>
                    </a:lnTo>
                    <a:lnTo>
                      <a:pt x="259" y="19"/>
                    </a:lnTo>
                    <a:lnTo>
                      <a:pt x="259" y="20"/>
                    </a:lnTo>
                    <a:lnTo>
                      <a:pt x="259" y="21"/>
                    </a:lnTo>
                    <a:lnTo>
                      <a:pt x="259" y="22"/>
                    </a:lnTo>
                    <a:lnTo>
                      <a:pt x="259" y="23"/>
                    </a:lnTo>
                    <a:lnTo>
                      <a:pt x="260" y="23"/>
                    </a:lnTo>
                    <a:lnTo>
                      <a:pt x="260" y="24"/>
                    </a:lnTo>
                    <a:lnTo>
                      <a:pt x="261" y="24"/>
                    </a:lnTo>
                    <a:lnTo>
                      <a:pt x="262" y="25"/>
                    </a:lnTo>
                    <a:lnTo>
                      <a:pt x="262" y="25"/>
                    </a:lnTo>
                    <a:lnTo>
                      <a:pt x="262" y="25"/>
                    </a:lnTo>
                    <a:lnTo>
                      <a:pt x="262" y="27"/>
                    </a:lnTo>
                    <a:lnTo>
                      <a:pt x="262" y="27"/>
                    </a:lnTo>
                    <a:lnTo>
                      <a:pt x="263" y="26"/>
                    </a:lnTo>
                    <a:lnTo>
                      <a:pt x="264" y="26"/>
                    </a:lnTo>
                    <a:lnTo>
                      <a:pt x="264" y="27"/>
                    </a:lnTo>
                    <a:lnTo>
                      <a:pt x="264" y="28"/>
                    </a:lnTo>
                    <a:lnTo>
                      <a:pt x="263" y="28"/>
                    </a:lnTo>
                    <a:lnTo>
                      <a:pt x="263" y="28"/>
                    </a:lnTo>
                    <a:lnTo>
                      <a:pt x="265" y="30"/>
                    </a:lnTo>
                    <a:lnTo>
                      <a:pt x="265" y="31"/>
                    </a:lnTo>
                    <a:lnTo>
                      <a:pt x="265" y="32"/>
                    </a:lnTo>
                    <a:lnTo>
                      <a:pt x="265" y="32"/>
                    </a:lnTo>
                    <a:lnTo>
                      <a:pt x="267" y="32"/>
                    </a:lnTo>
                    <a:lnTo>
                      <a:pt x="268" y="32"/>
                    </a:lnTo>
                    <a:lnTo>
                      <a:pt x="269" y="32"/>
                    </a:lnTo>
                    <a:lnTo>
                      <a:pt x="269" y="33"/>
                    </a:lnTo>
                    <a:lnTo>
                      <a:pt x="269" y="35"/>
                    </a:lnTo>
                    <a:lnTo>
                      <a:pt x="268" y="35"/>
                    </a:lnTo>
                    <a:lnTo>
                      <a:pt x="268" y="35"/>
                    </a:lnTo>
                    <a:lnTo>
                      <a:pt x="268" y="36"/>
                    </a:lnTo>
                    <a:lnTo>
                      <a:pt x="268" y="38"/>
                    </a:lnTo>
                    <a:lnTo>
                      <a:pt x="267" y="38"/>
                    </a:lnTo>
                    <a:lnTo>
                      <a:pt x="267" y="38"/>
                    </a:lnTo>
                    <a:lnTo>
                      <a:pt x="266" y="39"/>
                    </a:lnTo>
                    <a:lnTo>
                      <a:pt x="265" y="39"/>
                    </a:lnTo>
                    <a:lnTo>
                      <a:pt x="265" y="40"/>
                    </a:lnTo>
                    <a:lnTo>
                      <a:pt x="264" y="42"/>
                    </a:lnTo>
                    <a:lnTo>
                      <a:pt x="263" y="42"/>
                    </a:lnTo>
                    <a:lnTo>
                      <a:pt x="263" y="42"/>
                    </a:lnTo>
                    <a:lnTo>
                      <a:pt x="264" y="43"/>
                    </a:lnTo>
                    <a:lnTo>
                      <a:pt x="265" y="44"/>
                    </a:lnTo>
                    <a:lnTo>
                      <a:pt x="265" y="44"/>
                    </a:lnTo>
                    <a:lnTo>
                      <a:pt x="266" y="44"/>
                    </a:lnTo>
                    <a:lnTo>
                      <a:pt x="267" y="44"/>
                    </a:lnTo>
                    <a:lnTo>
                      <a:pt x="268" y="44"/>
                    </a:lnTo>
                    <a:lnTo>
                      <a:pt x="269" y="45"/>
                    </a:lnTo>
                    <a:lnTo>
                      <a:pt x="268" y="45"/>
                    </a:lnTo>
                    <a:lnTo>
                      <a:pt x="267" y="45"/>
                    </a:lnTo>
                    <a:lnTo>
                      <a:pt x="267" y="46"/>
                    </a:lnTo>
                    <a:lnTo>
                      <a:pt x="266" y="47"/>
                    </a:lnTo>
                    <a:lnTo>
                      <a:pt x="267" y="48"/>
                    </a:lnTo>
                    <a:lnTo>
                      <a:pt x="266" y="49"/>
                    </a:lnTo>
                    <a:lnTo>
                      <a:pt x="267" y="49"/>
                    </a:lnTo>
                    <a:lnTo>
                      <a:pt x="269" y="50"/>
                    </a:lnTo>
                    <a:lnTo>
                      <a:pt x="269" y="51"/>
                    </a:lnTo>
                    <a:lnTo>
                      <a:pt x="269" y="51"/>
                    </a:lnTo>
                    <a:lnTo>
                      <a:pt x="269" y="52"/>
                    </a:lnTo>
                    <a:lnTo>
                      <a:pt x="268" y="52"/>
                    </a:lnTo>
                    <a:lnTo>
                      <a:pt x="267" y="52"/>
                    </a:lnTo>
                    <a:lnTo>
                      <a:pt x="268" y="52"/>
                    </a:lnTo>
                    <a:lnTo>
                      <a:pt x="269" y="52"/>
                    </a:lnTo>
                    <a:lnTo>
                      <a:pt x="269" y="53"/>
                    </a:lnTo>
                    <a:lnTo>
                      <a:pt x="268" y="53"/>
                    </a:lnTo>
                    <a:lnTo>
                      <a:pt x="267" y="54"/>
                    </a:lnTo>
                    <a:lnTo>
                      <a:pt x="267" y="55"/>
                    </a:lnTo>
                    <a:lnTo>
                      <a:pt x="266" y="55"/>
                    </a:lnTo>
                    <a:lnTo>
                      <a:pt x="265" y="55"/>
                    </a:lnTo>
                    <a:lnTo>
                      <a:pt x="264" y="55"/>
                    </a:lnTo>
                    <a:lnTo>
                      <a:pt x="263" y="56"/>
                    </a:lnTo>
                    <a:lnTo>
                      <a:pt x="263" y="56"/>
                    </a:lnTo>
                    <a:lnTo>
                      <a:pt x="262" y="57"/>
                    </a:lnTo>
                    <a:lnTo>
                      <a:pt x="262" y="58"/>
                    </a:lnTo>
                    <a:lnTo>
                      <a:pt x="262" y="59"/>
                    </a:lnTo>
                    <a:lnTo>
                      <a:pt x="263" y="59"/>
                    </a:lnTo>
                    <a:lnTo>
                      <a:pt x="263" y="58"/>
                    </a:lnTo>
                    <a:lnTo>
                      <a:pt x="264" y="58"/>
                    </a:lnTo>
                    <a:lnTo>
                      <a:pt x="265" y="58"/>
                    </a:lnTo>
                    <a:lnTo>
                      <a:pt x="265" y="58"/>
                    </a:lnTo>
                    <a:lnTo>
                      <a:pt x="266" y="58"/>
                    </a:lnTo>
                    <a:lnTo>
                      <a:pt x="268" y="57"/>
                    </a:lnTo>
                    <a:lnTo>
                      <a:pt x="269" y="57"/>
                    </a:lnTo>
                    <a:lnTo>
                      <a:pt x="269" y="58"/>
                    </a:lnTo>
                    <a:lnTo>
                      <a:pt x="267" y="59"/>
                    </a:lnTo>
                    <a:lnTo>
                      <a:pt x="267" y="59"/>
                    </a:lnTo>
                    <a:lnTo>
                      <a:pt x="266" y="60"/>
                    </a:lnTo>
                    <a:lnTo>
                      <a:pt x="265" y="60"/>
                    </a:lnTo>
                    <a:lnTo>
                      <a:pt x="265" y="60"/>
                    </a:lnTo>
                    <a:lnTo>
                      <a:pt x="265" y="61"/>
                    </a:lnTo>
                    <a:lnTo>
                      <a:pt x="265" y="62"/>
                    </a:lnTo>
                    <a:lnTo>
                      <a:pt x="265" y="63"/>
                    </a:lnTo>
                    <a:lnTo>
                      <a:pt x="266" y="63"/>
                    </a:lnTo>
                    <a:lnTo>
                      <a:pt x="267" y="63"/>
                    </a:lnTo>
                    <a:lnTo>
                      <a:pt x="268" y="63"/>
                    </a:lnTo>
                    <a:lnTo>
                      <a:pt x="269" y="64"/>
                    </a:lnTo>
                    <a:lnTo>
                      <a:pt x="269" y="64"/>
                    </a:lnTo>
                    <a:lnTo>
                      <a:pt x="270" y="65"/>
                    </a:lnTo>
                    <a:lnTo>
                      <a:pt x="270" y="66"/>
                    </a:lnTo>
                    <a:lnTo>
                      <a:pt x="269" y="66"/>
                    </a:lnTo>
                    <a:lnTo>
                      <a:pt x="269" y="66"/>
                    </a:lnTo>
                    <a:lnTo>
                      <a:pt x="268" y="66"/>
                    </a:lnTo>
                    <a:lnTo>
                      <a:pt x="268" y="67"/>
                    </a:lnTo>
                    <a:lnTo>
                      <a:pt x="269" y="68"/>
                    </a:lnTo>
                    <a:lnTo>
                      <a:pt x="269" y="69"/>
                    </a:lnTo>
                    <a:lnTo>
                      <a:pt x="269" y="69"/>
                    </a:lnTo>
                    <a:lnTo>
                      <a:pt x="270" y="69"/>
                    </a:lnTo>
                    <a:lnTo>
                      <a:pt x="270" y="70"/>
                    </a:lnTo>
                    <a:lnTo>
                      <a:pt x="269" y="70"/>
                    </a:lnTo>
                    <a:lnTo>
                      <a:pt x="269" y="71"/>
                    </a:lnTo>
                    <a:lnTo>
                      <a:pt x="269" y="72"/>
                    </a:lnTo>
                    <a:lnTo>
                      <a:pt x="270" y="72"/>
                    </a:lnTo>
                    <a:lnTo>
                      <a:pt x="271" y="72"/>
                    </a:lnTo>
                    <a:lnTo>
                      <a:pt x="272" y="71"/>
                    </a:lnTo>
                    <a:lnTo>
                      <a:pt x="272" y="72"/>
                    </a:lnTo>
                    <a:lnTo>
                      <a:pt x="272" y="73"/>
                    </a:lnTo>
                    <a:lnTo>
                      <a:pt x="272" y="74"/>
                    </a:lnTo>
                    <a:lnTo>
                      <a:pt x="272" y="74"/>
                    </a:lnTo>
                    <a:lnTo>
                      <a:pt x="273" y="73"/>
                    </a:lnTo>
                    <a:lnTo>
                      <a:pt x="274" y="73"/>
                    </a:lnTo>
                    <a:lnTo>
                      <a:pt x="274" y="76"/>
                    </a:lnTo>
                    <a:lnTo>
                      <a:pt x="273" y="76"/>
                    </a:lnTo>
                    <a:lnTo>
                      <a:pt x="274" y="77"/>
                    </a:lnTo>
                    <a:lnTo>
                      <a:pt x="275" y="77"/>
                    </a:lnTo>
                    <a:lnTo>
                      <a:pt x="276" y="77"/>
                    </a:lnTo>
                    <a:lnTo>
                      <a:pt x="276" y="76"/>
                    </a:lnTo>
                    <a:lnTo>
                      <a:pt x="276" y="76"/>
                    </a:lnTo>
                    <a:lnTo>
                      <a:pt x="276" y="75"/>
                    </a:lnTo>
                    <a:lnTo>
                      <a:pt x="277" y="75"/>
                    </a:lnTo>
                    <a:lnTo>
                      <a:pt x="278" y="76"/>
                    </a:lnTo>
                    <a:lnTo>
                      <a:pt x="278" y="77"/>
                    </a:lnTo>
                    <a:lnTo>
                      <a:pt x="277" y="78"/>
                    </a:lnTo>
                    <a:lnTo>
                      <a:pt x="276" y="79"/>
                    </a:lnTo>
                    <a:lnTo>
                      <a:pt x="276" y="79"/>
                    </a:lnTo>
                    <a:lnTo>
                      <a:pt x="275" y="80"/>
                    </a:lnTo>
                    <a:lnTo>
                      <a:pt x="274" y="80"/>
                    </a:lnTo>
                    <a:lnTo>
                      <a:pt x="274" y="83"/>
                    </a:lnTo>
                    <a:lnTo>
                      <a:pt x="274" y="83"/>
                    </a:lnTo>
                    <a:lnTo>
                      <a:pt x="275" y="84"/>
                    </a:lnTo>
                    <a:lnTo>
                      <a:pt x="276" y="83"/>
                    </a:lnTo>
                    <a:lnTo>
                      <a:pt x="277" y="84"/>
                    </a:lnTo>
                    <a:lnTo>
                      <a:pt x="278" y="85"/>
                    </a:lnTo>
                    <a:lnTo>
                      <a:pt x="279" y="85"/>
                    </a:lnTo>
                    <a:lnTo>
                      <a:pt x="279" y="85"/>
                    </a:lnTo>
                    <a:lnTo>
                      <a:pt x="279" y="84"/>
                    </a:lnTo>
                    <a:lnTo>
                      <a:pt x="279" y="84"/>
                    </a:lnTo>
                    <a:lnTo>
                      <a:pt x="278" y="83"/>
                    </a:lnTo>
                    <a:lnTo>
                      <a:pt x="279" y="83"/>
                    </a:lnTo>
                    <a:lnTo>
                      <a:pt x="279" y="83"/>
                    </a:lnTo>
                    <a:lnTo>
                      <a:pt x="280" y="83"/>
                    </a:lnTo>
                    <a:lnTo>
                      <a:pt x="281" y="83"/>
                    </a:lnTo>
                    <a:lnTo>
                      <a:pt x="282" y="83"/>
                    </a:lnTo>
                    <a:lnTo>
                      <a:pt x="283" y="83"/>
                    </a:lnTo>
                    <a:lnTo>
                      <a:pt x="283" y="84"/>
                    </a:lnTo>
                    <a:lnTo>
                      <a:pt x="284" y="85"/>
                    </a:lnTo>
                    <a:lnTo>
                      <a:pt x="285" y="84"/>
                    </a:lnTo>
                    <a:lnTo>
                      <a:pt x="286" y="84"/>
                    </a:lnTo>
                    <a:lnTo>
                      <a:pt x="286" y="85"/>
                    </a:lnTo>
                    <a:lnTo>
                      <a:pt x="287" y="85"/>
                    </a:lnTo>
                    <a:lnTo>
                      <a:pt x="289" y="85"/>
                    </a:lnTo>
                    <a:lnTo>
                      <a:pt x="290" y="85"/>
                    </a:lnTo>
                    <a:lnTo>
                      <a:pt x="290" y="86"/>
                    </a:lnTo>
                    <a:lnTo>
                      <a:pt x="291" y="85"/>
                    </a:lnTo>
                    <a:lnTo>
                      <a:pt x="291" y="84"/>
                    </a:lnTo>
                    <a:lnTo>
                      <a:pt x="293" y="84"/>
                    </a:lnTo>
                    <a:lnTo>
                      <a:pt x="293" y="83"/>
                    </a:lnTo>
                    <a:lnTo>
                      <a:pt x="293" y="83"/>
                    </a:lnTo>
                    <a:lnTo>
                      <a:pt x="293" y="84"/>
                    </a:lnTo>
                    <a:lnTo>
                      <a:pt x="294" y="84"/>
                    </a:lnTo>
                    <a:lnTo>
                      <a:pt x="293" y="85"/>
                    </a:lnTo>
                    <a:lnTo>
                      <a:pt x="293" y="86"/>
                    </a:lnTo>
                    <a:lnTo>
                      <a:pt x="293" y="87"/>
                    </a:lnTo>
                    <a:lnTo>
                      <a:pt x="293" y="87"/>
                    </a:lnTo>
                    <a:lnTo>
                      <a:pt x="294" y="87"/>
                    </a:lnTo>
                    <a:lnTo>
                      <a:pt x="295" y="89"/>
                    </a:lnTo>
                    <a:lnTo>
                      <a:pt x="294" y="90"/>
                    </a:lnTo>
                    <a:lnTo>
                      <a:pt x="293" y="90"/>
                    </a:lnTo>
                    <a:lnTo>
                      <a:pt x="294" y="91"/>
                    </a:lnTo>
                    <a:lnTo>
                      <a:pt x="296" y="92"/>
                    </a:lnTo>
                    <a:lnTo>
                      <a:pt x="296" y="93"/>
                    </a:lnTo>
                    <a:lnTo>
                      <a:pt x="297" y="92"/>
                    </a:lnTo>
                    <a:lnTo>
                      <a:pt x="298" y="93"/>
                    </a:lnTo>
                    <a:lnTo>
                      <a:pt x="300" y="93"/>
                    </a:lnTo>
                    <a:lnTo>
                      <a:pt x="301" y="93"/>
                    </a:lnTo>
                    <a:lnTo>
                      <a:pt x="302" y="92"/>
                    </a:lnTo>
                    <a:lnTo>
                      <a:pt x="303" y="91"/>
                    </a:lnTo>
                    <a:lnTo>
                      <a:pt x="303" y="90"/>
                    </a:lnTo>
                    <a:lnTo>
                      <a:pt x="303" y="90"/>
                    </a:lnTo>
                    <a:lnTo>
                      <a:pt x="304" y="90"/>
                    </a:lnTo>
                    <a:lnTo>
                      <a:pt x="306" y="89"/>
                    </a:lnTo>
                    <a:lnTo>
                      <a:pt x="307" y="89"/>
                    </a:lnTo>
                    <a:lnTo>
                      <a:pt x="308" y="90"/>
                    </a:lnTo>
                    <a:lnTo>
                      <a:pt x="308" y="90"/>
                    </a:lnTo>
                    <a:lnTo>
                      <a:pt x="308" y="91"/>
                    </a:lnTo>
                    <a:lnTo>
                      <a:pt x="308" y="92"/>
                    </a:lnTo>
                    <a:lnTo>
                      <a:pt x="309" y="92"/>
                    </a:lnTo>
                    <a:lnTo>
                      <a:pt x="309" y="94"/>
                    </a:lnTo>
                    <a:lnTo>
                      <a:pt x="309" y="94"/>
                    </a:lnTo>
                    <a:lnTo>
                      <a:pt x="308" y="94"/>
                    </a:lnTo>
                    <a:lnTo>
                      <a:pt x="307" y="95"/>
                    </a:lnTo>
                    <a:lnTo>
                      <a:pt x="309" y="96"/>
                    </a:lnTo>
                    <a:lnTo>
                      <a:pt x="310" y="96"/>
                    </a:lnTo>
                    <a:lnTo>
                      <a:pt x="310" y="96"/>
                    </a:lnTo>
                    <a:lnTo>
                      <a:pt x="311" y="96"/>
                    </a:lnTo>
                    <a:lnTo>
                      <a:pt x="312" y="96"/>
                    </a:lnTo>
                    <a:lnTo>
                      <a:pt x="313" y="96"/>
                    </a:lnTo>
                    <a:lnTo>
                      <a:pt x="314" y="96"/>
                    </a:lnTo>
                    <a:lnTo>
                      <a:pt x="314" y="97"/>
                    </a:lnTo>
                    <a:lnTo>
                      <a:pt x="314" y="97"/>
                    </a:lnTo>
                    <a:lnTo>
                      <a:pt x="314" y="98"/>
                    </a:lnTo>
                    <a:lnTo>
                      <a:pt x="314" y="99"/>
                    </a:lnTo>
                    <a:lnTo>
                      <a:pt x="314" y="100"/>
                    </a:lnTo>
                    <a:lnTo>
                      <a:pt x="314" y="100"/>
                    </a:lnTo>
                    <a:lnTo>
                      <a:pt x="315" y="100"/>
                    </a:lnTo>
                    <a:lnTo>
                      <a:pt x="316" y="100"/>
                    </a:lnTo>
                    <a:lnTo>
                      <a:pt x="317" y="99"/>
                    </a:lnTo>
                    <a:lnTo>
                      <a:pt x="317" y="100"/>
                    </a:lnTo>
                    <a:lnTo>
                      <a:pt x="318" y="100"/>
                    </a:lnTo>
                    <a:lnTo>
                      <a:pt x="318" y="101"/>
                    </a:lnTo>
                    <a:lnTo>
                      <a:pt x="319" y="102"/>
                    </a:lnTo>
                    <a:lnTo>
                      <a:pt x="319" y="103"/>
                    </a:lnTo>
                    <a:lnTo>
                      <a:pt x="320" y="104"/>
                    </a:lnTo>
                    <a:lnTo>
                      <a:pt x="321" y="106"/>
                    </a:lnTo>
                    <a:lnTo>
                      <a:pt x="321" y="106"/>
                    </a:lnTo>
                    <a:lnTo>
                      <a:pt x="322" y="107"/>
                    </a:lnTo>
                    <a:lnTo>
                      <a:pt x="323" y="107"/>
                    </a:lnTo>
                    <a:lnTo>
                      <a:pt x="324" y="107"/>
                    </a:lnTo>
                    <a:lnTo>
                      <a:pt x="324" y="109"/>
                    </a:lnTo>
                    <a:lnTo>
                      <a:pt x="324" y="109"/>
                    </a:lnTo>
                    <a:lnTo>
                      <a:pt x="325" y="109"/>
                    </a:lnTo>
                    <a:lnTo>
                      <a:pt x="326" y="109"/>
                    </a:lnTo>
                    <a:lnTo>
                      <a:pt x="327" y="110"/>
                    </a:lnTo>
                    <a:lnTo>
                      <a:pt x="327" y="111"/>
                    </a:lnTo>
                    <a:lnTo>
                      <a:pt x="328" y="111"/>
                    </a:lnTo>
                    <a:lnTo>
                      <a:pt x="330" y="111"/>
                    </a:lnTo>
                    <a:lnTo>
                      <a:pt x="331" y="113"/>
                    </a:lnTo>
                    <a:lnTo>
                      <a:pt x="331" y="114"/>
                    </a:lnTo>
                    <a:lnTo>
                      <a:pt x="332" y="114"/>
                    </a:lnTo>
                    <a:lnTo>
                      <a:pt x="333" y="114"/>
                    </a:lnTo>
                    <a:lnTo>
                      <a:pt x="334" y="114"/>
                    </a:lnTo>
                    <a:lnTo>
                      <a:pt x="334" y="115"/>
                    </a:lnTo>
                    <a:lnTo>
                      <a:pt x="335" y="115"/>
                    </a:lnTo>
                    <a:lnTo>
                      <a:pt x="335" y="116"/>
                    </a:lnTo>
                    <a:lnTo>
                      <a:pt x="336" y="116"/>
                    </a:lnTo>
                    <a:lnTo>
                      <a:pt x="337" y="115"/>
                    </a:lnTo>
                    <a:lnTo>
                      <a:pt x="336" y="114"/>
                    </a:lnTo>
                    <a:lnTo>
                      <a:pt x="337" y="114"/>
                    </a:lnTo>
                    <a:lnTo>
                      <a:pt x="338" y="113"/>
                    </a:lnTo>
                    <a:lnTo>
                      <a:pt x="339" y="113"/>
                    </a:lnTo>
                    <a:lnTo>
                      <a:pt x="340" y="113"/>
                    </a:lnTo>
                    <a:lnTo>
                      <a:pt x="340" y="114"/>
                    </a:lnTo>
                    <a:lnTo>
                      <a:pt x="340" y="114"/>
                    </a:lnTo>
                    <a:lnTo>
                      <a:pt x="341" y="115"/>
                    </a:lnTo>
                    <a:lnTo>
                      <a:pt x="341" y="117"/>
                    </a:lnTo>
                    <a:lnTo>
                      <a:pt x="340" y="117"/>
                    </a:lnTo>
                    <a:lnTo>
                      <a:pt x="340" y="118"/>
                    </a:lnTo>
                    <a:lnTo>
                      <a:pt x="340" y="119"/>
                    </a:lnTo>
                    <a:lnTo>
                      <a:pt x="341" y="121"/>
                    </a:lnTo>
                    <a:lnTo>
                      <a:pt x="341" y="121"/>
                    </a:lnTo>
                    <a:lnTo>
                      <a:pt x="342" y="121"/>
                    </a:lnTo>
                    <a:lnTo>
                      <a:pt x="343" y="121"/>
                    </a:lnTo>
                    <a:lnTo>
                      <a:pt x="344" y="121"/>
                    </a:lnTo>
                    <a:lnTo>
                      <a:pt x="345" y="122"/>
                    </a:lnTo>
                    <a:lnTo>
                      <a:pt x="345" y="122"/>
                    </a:lnTo>
                    <a:lnTo>
                      <a:pt x="345" y="123"/>
                    </a:lnTo>
                    <a:lnTo>
                      <a:pt x="345" y="124"/>
                    </a:lnTo>
                    <a:lnTo>
                      <a:pt x="344" y="125"/>
                    </a:lnTo>
                    <a:lnTo>
                      <a:pt x="344" y="125"/>
                    </a:lnTo>
                    <a:lnTo>
                      <a:pt x="344" y="128"/>
                    </a:lnTo>
                    <a:lnTo>
                      <a:pt x="344" y="128"/>
                    </a:lnTo>
                    <a:lnTo>
                      <a:pt x="344" y="129"/>
                    </a:lnTo>
                    <a:lnTo>
                      <a:pt x="345" y="130"/>
                    </a:lnTo>
                    <a:lnTo>
                      <a:pt x="345" y="130"/>
                    </a:lnTo>
                    <a:lnTo>
                      <a:pt x="346" y="130"/>
                    </a:lnTo>
                    <a:lnTo>
                      <a:pt x="347" y="130"/>
                    </a:lnTo>
                    <a:lnTo>
                      <a:pt x="348" y="129"/>
                    </a:lnTo>
                    <a:lnTo>
                      <a:pt x="348" y="128"/>
                    </a:lnTo>
                    <a:lnTo>
                      <a:pt x="349" y="128"/>
                    </a:lnTo>
                    <a:lnTo>
                      <a:pt x="348" y="131"/>
                    </a:lnTo>
                    <a:lnTo>
                      <a:pt x="348" y="135"/>
                    </a:lnTo>
                    <a:lnTo>
                      <a:pt x="352" y="150"/>
                    </a:lnTo>
                    <a:lnTo>
                      <a:pt x="353" y="155"/>
                    </a:lnTo>
                    <a:lnTo>
                      <a:pt x="355" y="167"/>
                    </a:lnTo>
                    <a:lnTo>
                      <a:pt x="356" y="169"/>
                    </a:lnTo>
                    <a:lnTo>
                      <a:pt x="360" y="183"/>
                    </a:lnTo>
                    <a:lnTo>
                      <a:pt x="358" y="184"/>
                    </a:lnTo>
                    <a:lnTo>
                      <a:pt x="357" y="184"/>
                    </a:lnTo>
                    <a:lnTo>
                      <a:pt x="355" y="185"/>
                    </a:lnTo>
                    <a:lnTo>
                      <a:pt x="352" y="186"/>
                    </a:lnTo>
                    <a:lnTo>
                      <a:pt x="352" y="187"/>
                    </a:lnTo>
                    <a:lnTo>
                      <a:pt x="350" y="186"/>
                    </a:lnTo>
                    <a:lnTo>
                      <a:pt x="348" y="186"/>
                    </a:lnTo>
                    <a:lnTo>
                      <a:pt x="343" y="185"/>
                    </a:lnTo>
                    <a:lnTo>
                      <a:pt x="340" y="187"/>
                    </a:lnTo>
                    <a:lnTo>
                      <a:pt x="339" y="189"/>
                    </a:lnTo>
                    <a:lnTo>
                      <a:pt x="336" y="190"/>
                    </a:lnTo>
                    <a:lnTo>
                      <a:pt x="333" y="190"/>
                    </a:lnTo>
                    <a:lnTo>
                      <a:pt x="331" y="190"/>
                    </a:lnTo>
                    <a:lnTo>
                      <a:pt x="330" y="191"/>
                    </a:lnTo>
                    <a:lnTo>
                      <a:pt x="327" y="192"/>
                    </a:lnTo>
                    <a:lnTo>
                      <a:pt x="325" y="193"/>
                    </a:lnTo>
                    <a:lnTo>
                      <a:pt x="327" y="194"/>
                    </a:lnTo>
                    <a:lnTo>
                      <a:pt x="327" y="194"/>
                    </a:lnTo>
                    <a:lnTo>
                      <a:pt x="331" y="200"/>
                    </a:lnTo>
                    <a:lnTo>
                      <a:pt x="333" y="203"/>
                    </a:lnTo>
                    <a:lnTo>
                      <a:pt x="334" y="204"/>
                    </a:lnTo>
                    <a:lnTo>
                      <a:pt x="337" y="207"/>
                    </a:lnTo>
                    <a:lnTo>
                      <a:pt x="339" y="209"/>
                    </a:lnTo>
                    <a:lnTo>
                      <a:pt x="341" y="211"/>
                    </a:lnTo>
                    <a:lnTo>
                      <a:pt x="343" y="214"/>
                    </a:lnTo>
                    <a:lnTo>
                      <a:pt x="344" y="217"/>
                    </a:lnTo>
                    <a:lnTo>
                      <a:pt x="345" y="218"/>
                    </a:lnTo>
                    <a:lnTo>
                      <a:pt x="345" y="220"/>
                    </a:lnTo>
                    <a:lnTo>
                      <a:pt x="338" y="221"/>
                    </a:lnTo>
                    <a:lnTo>
                      <a:pt x="321" y="232"/>
                    </a:lnTo>
                    <a:lnTo>
                      <a:pt x="321" y="234"/>
                    </a:lnTo>
                    <a:lnTo>
                      <a:pt x="321" y="236"/>
                    </a:lnTo>
                    <a:lnTo>
                      <a:pt x="319" y="237"/>
                    </a:lnTo>
                    <a:lnTo>
                      <a:pt x="318" y="239"/>
                    </a:lnTo>
                    <a:lnTo>
                      <a:pt x="317" y="240"/>
                    </a:lnTo>
                    <a:lnTo>
                      <a:pt x="316" y="242"/>
                    </a:lnTo>
                    <a:lnTo>
                      <a:pt x="315" y="242"/>
                    </a:lnTo>
                    <a:lnTo>
                      <a:pt x="314" y="242"/>
                    </a:lnTo>
                    <a:lnTo>
                      <a:pt x="311" y="242"/>
                    </a:lnTo>
                    <a:lnTo>
                      <a:pt x="310" y="242"/>
                    </a:lnTo>
                    <a:lnTo>
                      <a:pt x="310" y="243"/>
                    </a:lnTo>
                    <a:lnTo>
                      <a:pt x="309" y="244"/>
                    </a:lnTo>
                    <a:lnTo>
                      <a:pt x="308" y="245"/>
                    </a:lnTo>
                    <a:lnTo>
                      <a:pt x="307" y="245"/>
                    </a:lnTo>
                    <a:lnTo>
                      <a:pt x="307" y="246"/>
                    </a:lnTo>
                    <a:lnTo>
                      <a:pt x="305" y="247"/>
                    </a:lnTo>
                    <a:lnTo>
                      <a:pt x="304" y="248"/>
                    </a:lnTo>
                    <a:lnTo>
                      <a:pt x="303" y="249"/>
                    </a:lnTo>
                    <a:lnTo>
                      <a:pt x="302" y="249"/>
                    </a:lnTo>
                    <a:lnTo>
                      <a:pt x="301" y="249"/>
                    </a:lnTo>
                    <a:lnTo>
                      <a:pt x="300" y="251"/>
                    </a:lnTo>
                    <a:lnTo>
                      <a:pt x="300" y="252"/>
                    </a:lnTo>
                    <a:lnTo>
                      <a:pt x="298" y="252"/>
                    </a:lnTo>
                    <a:lnTo>
                      <a:pt x="297" y="254"/>
                    </a:lnTo>
                    <a:lnTo>
                      <a:pt x="296" y="255"/>
                    </a:lnTo>
                    <a:lnTo>
                      <a:pt x="296" y="256"/>
                    </a:lnTo>
                    <a:lnTo>
                      <a:pt x="294" y="256"/>
                    </a:lnTo>
                    <a:lnTo>
                      <a:pt x="293" y="257"/>
                    </a:lnTo>
                    <a:lnTo>
                      <a:pt x="291" y="259"/>
                    </a:lnTo>
                    <a:lnTo>
                      <a:pt x="290" y="259"/>
                    </a:lnTo>
                    <a:lnTo>
                      <a:pt x="290" y="259"/>
                    </a:lnTo>
                    <a:lnTo>
                      <a:pt x="289" y="259"/>
                    </a:lnTo>
                    <a:lnTo>
                      <a:pt x="286" y="259"/>
                    </a:lnTo>
                    <a:lnTo>
                      <a:pt x="286" y="259"/>
                    </a:lnTo>
                    <a:lnTo>
                      <a:pt x="285" y="260"/>
                    </a:lnTo>
                    <a:lnTo>
                      <a:pt x="284" y="259"/>
                    </a:lnTo>
                    <a:lnTo>
                      <a:pt x="283" y="259"/>
                    </a:lnTo>
                    <a:lnTo>
                      <a:pt x="281" y="260"/>
                    </a:lnTo>
                    <a:lnTo>
                      <a:pt x="280" y="260"/>
                    </a:lnTo>
                    <a:lnTo>
                      <a:pt x="279" y="260"/>
                    </a:lnTo>
                    <a:lnTo>
                      <a:pt x="279" y="261"/>
                    </a:lnTo>
                    <a:lnTo>
                      <a:pt x="278" y="261"/>
                    </a:lnTo>
                    <a:lnTo>
                      <a:pt x="278" y="262"/>
                    </a:lnTo>
                    <a:lnTo>
                      <a:pt x="276" y="262"/>
                    </a:lnTo>
                    <a:lnTo>
                      <a:pt x="276" y="264"/>
                    </a:lnTo>
                    <a:lnTo>
                      <a:pt x="276" y="266"/>
                    </a:lnTo>
                    <a:lnTo>
                      <a:pt x="277" y="268"/>
                    </a:lnTo>
                    <a:lnTo>
                      <a:pt x="277" y="271"/>
                    </a:lnTo>
                    <a:lnTo>
                      <a:pt x="276" y="273"/>
                    </a:lnTo>
                    <a:lnTo>
                      <a:pt x="276" y="276"/>
                    </a:lnTo>
                    <a:lnTo>
                      <a:pt x="276" y="277"/>
                    </a:lnTo>
                    <a:lnTo>
                      <a:pt x="275" y="277"/>
                    </a:lnTo>
                    <a:lnTo>
                      <a:pt x="274" y="278"/>
                    </a:lnTo>
                    <a:lnTo>
                      <a:pt x="273" y="278"/>
                    </a:lnTo>
                    <a:lnTo>
                      <a:pt x="272" y="279"/>
                    </a:lnTo>
                    <a:lnTo>
                      <a:pt x="272" y="280"/>
                    </a:lnTo>
                    <a:lnTo>
                      <a:pt x="271" y="279"/>
                    </a:lnTo>
                    <a:lnTo>
                      <a:pt x="269" y="280"/>
                    </a:lnTo>
                    <a:lnTo>
                      <a:pt x="268" y="280"/>
                    </a:lnTo>
                    <a:lnTo>
                      <a:pt x="267" y="281"/>
                    </a:lnTo>
                    <a:lnTo>
                      <a:pt x="267" y="282"/>
                    </a:lnTo>
                    <a:lnTo>
                      <a:pt x="266" y="282"/>
                    </a:lnTo>
                    <a:lnTo>
                      <a:pt x="264" y="283"/>
                    </a:lnTo>
                    <a:lnTo>
                      <a:pt x="263" y="283"/>
                    </a:lnTo>
                    <a:lnTo>
                      <a:pt x="238" y="291"/>
                    </a:lnTo>
                    <a:lnTo>
                      <a:pt x="238" y="290"/>
                    </a:lnTo>
                    <a:lnTo>
                      <a:pt x="238" y="290"/>
                    </a:lnTo>
                    <a:lnTo>
                      <a:pt x="237" y="288"/>
                    </a:lnTo>
                    <a:lnTo>
                      <a:pt x="236" y="288"/>
                    </a:lnTo>
                    <a:lnTo>
                      <a:pt x="235" y="287"/>
                    </a:lnTo>
                    <a:lnTo>
                      <a:pt x="234" y="287"/>
                    </a:lnTo>
                    <a:lnTo>
                      <a:pt x="233" y="287"/>
                    </a:lnTo>
                    <a:lnTo>
                      <a:pt x="232" y="287"/>
                    </a:lnTo>
                    <a:lnTo>
                      <a:pt x="231" y="287"/>
                    </a:lnTo>
                    <a:lnTo>
                      <a:pt x="231" y="283"/>
                    </a:lnTo>
                    <a:lnTo>
                      <a:pt x="231" y="281"/>
                    </a:lnTo>
                    <a:lnTo>
                      <a:pt x="232" y="280"/>
                    </a:lnTo>
                    <a:lnTo>
                      <a:pt x="232" y="279"/>
                    </a:lnTo>
                    <a:lnTo>
                      <a:pt x="231" y="277"/>
                    </a:lnTo>
                    <a:lnTo>
                      <a:pt x="230" y="277"/>
                    </a:lnTo>
                    <a:lnTo>
                      <a:pt x="229" y="276"/>
                    </a:lnTo>
                    <a:lnTo>
                      <a:pt x="228" y="276"/>
                    </a:lnTo>
                    <a:lnTo>
                      <a:pt x="228" y="276"/>
                    </a:lnTo>
                    <a:lnTo>
                      <a:pt x="226" y="276"/>
                    </a:lnTo>
                    <a:lnTo>
                      <a:pt x="225" y="277"/>
                    </a:lnTo>
                    <a:lnTo>
                      <a:pt x="225" y="278"/>
                    </a:lnTo>
                    <a:lnTo>
                      <a:pt x="224" y="279"/>
                    </a:lnTo>
                    <a:lnTo>
                      <a:pt x="223" y="278"/>
                    </a:lnTo>
                    <a:lnTo>
                      <a:pt x="222" y="277"/>
                    </a:lnTo>
                    <a:lnTo>
                      <a:pt x="221" y="277"/>
                    </a:lnTo>
                    <a:lnTo>
                      <a:pt x="221" y="277"/>
                    </a:lnTo>
                    <a:lnTo>
                      <a:pt x="219" y="276"/>
                    </a:lnTo>
                    <a:lnTo>
                      <a:pt x="218" y="276"/>
                    </a:lnTo>
                    <a:lnTo>
                      <a:pt x="217" y="275"/>
                    </a:lnTo>
                    <a:lnTo>
                      <a:pt x="217" y="274"/>
                    </a:lnTo>
                    <a:lnTo>
                      <a:pt x="216" y="274"/>
                    </a:lnTo>
                    <a:lnTo>
                      <a:pt x="215" y="275"/>
                    </a:lnTo>
                    <a:lnTo>
                      <a:pt x="214" y="275"/>
                    </a:lnTo>
                    <a:lnTo>
                      <a:pt x="212" y="276"/>
                    </a:lnTo>
                    <a:lnTo>
                      <a:pt x="212" y="277"/>
                    </a:lnTo>
                    <a:lnTo>
                      <a:pt x="211" y="278"/>
                    </a:lnTo>
                    <a:lnTo>
                      <a:pt x="210" y="280"/>
                    </a:lnTo>
                    <a:lnTo>
                      <a:pt x="210" y="280"/>
                    </a:lnTo>
                    <a:lnTo>
                      <a:pt x="209" y="280"/>
                    </a:lnTo>
                    <a:lnTo>
                      <a:pt x="208" y="280"/>
                    </a:lnTo>
                    <a:lnTo>
                      <a:pt x="207" y="280"/>
                    </a:lnTo>
                    <a:lnTo>
                      <a:pt x="207" y="280"/>
                    </a:lnTo>
                    <a:lnTo>
                      <a:pt x="204" y="277"/>
                    </a:lnTo>
                    <a:lnTo>
                      <a:pt x="202" y="277"/>
                    </a:lnTo>
                    <a:lnTo>
                      <a:pt x="199" y="275"/>
                    </a:lnTo>
                    <a:lnTo>
                      <a:pt x="194" y="274"/>
                    </a:lnTo>
                    <a:lnTo>
                      <a:pt x="193" y="273"/>
                    </a:lnTo>
                    <a:lnTo>
                      <a:pt x="193" y="273"/>
                    </a:lnTo>
                    <a:lnTo>
                      <a:pt x="192" y="273"/>
                    </a:lnTo>
                    <a:lnTo>
                      <a:pt x="190" y="273"/>
                    </a:lnTo>
                    <a:lnTo>
                      <a:pt x="190" y="273"/>
                    </a:lnTo>
                    <a:lnTo>
                      <a:pt x="190" y="274"/>
                    </a:lnTo>
                    <a:lnTo>
                      <a:pt x="188" y="274"/>
                    </a:lnTo>
                    <a:lnTo>
                      <a:pt x="187" y="274"/>
                    </a:lnTo>
                    <a:lnTo>
                      <a:pt x="186" y="274"/>
                    </a:lnTo>
                    <a:lnTo>
                      <a:pt x="186" y="275"/>
                    </a:lnTo>
                    <a:lnTo>
                      <a:pt x="140" y="330"/>
                    </a:lnTo>
                    <a:lnTo>
                      <a:pt x="135" y="336"/>
                    </a:lnTo>
                    <a:lnTo>
                      <a:pt x="133" y="343"/>
                    </a:lnTo>
                    <a:lnTo>
                      <a:pt x="134" y="345"/>
                    </a:lnTo>
                    <a:lnTo>
                      <a:pt x="134" y="347"/>
                    </a:lnTo>
                    <a:lnTo>
                      <a:pt x="134" y="349"/>
                    </a:lnTo>
                    <a:lnTo>
                      <a:pt x="134" y="354"/>
                    </a:lnTo>
                    <a:lnTo>
                      <a:pt x="134" y="356"/>
                    </a:lnTo>
                    <a:lnTo>
                      <a:pt x="134" y="357"/>
                    </a:lnTo>
                    <a:lnTo>
                      <a:pt x="133" y="359"/>
                    </a:lnTo>
                    <a:lnTo>
                      <a:pt x="133" y="360"/>
                    </a:lnTo>
                    <a:lnTo>
                      <a:pt x="133" y="361"/>
                    </a:lnTo>
                    <a:lnTo>
                      <a:pt x="132" y="363"/>
                    </a:lnTo>
                    <a:lnTo>
                      <a:pt x="132" y="368"/>
                    </a:lnTo>
                    <a:lnTo>
                      <a:pt x="131" y="369"/>
                    </a:lnTo>
                    <a:lnTo>
                      <a:pt x="131" y="370"/>
                    </a:lnTo>
                    <a:lnTo>
                      <a:pt x="131" y="371"/>
                    </a:lnTo>
                    <a:lnTo>
                      <a:pt x="130" y="373"/>
                    </a:lnTo>
                    <a:lnTo>
                      <a:pt x="129" y="373"/>
                    </a:lnTo>
                    <a:lnTo>
                      <a:pt x="129" y="375"/>
                    </a:lnTo>
                    <a:lnTo>
                      <a:pt x="129" y="376"/>
                    </a:lnTo>
                    <a:lnTo>
                      <a:pt x="128" y="379"/>
                    </a:lnTo>
                    <a:lnTo>
                      <a:pt x="128" y="380"/>
                    </a:lnTo>
                    <a:lnTo>
                      <a:pt x="128" y="379"/>
                    </a:lnTo>
                    <a:lnTo>
                      <a:pt x="125" y="378"/>
                    </a:lnTo>
                    <a:lnTo>
                      <a:pt x="124" y="376"/>
                    </a:lnTo>
                    <a:lnTo>
                      <a:pt x="124" y="375"/>
                    </a:lnTo>
                    <a:lnTo>
                      <a:pt x="124" y="373"/>
                    </a:lnTo>
                    <a:lnTo>
                      <a:pt x="124" y="373"/>
                    </a:lnTo>
                    <a:lnTo>
                      <a:pt x="124" y="372"/>
                    </a:lnTo>
                    <a:lnTo>
                      <a:pt x="123" y="372"/>
                    </a:lnTo>
                    <a:lnTo>
                      <a:pt x="122" y="371"/>
                    </a:lnTo>
                    <a:lnTo>
                      <a:pt x="121" y="371"/>
                    </a:lnTo>
                    <a:lnTo>
                      <a:pt x="121" y="372"/>
                    </a:lnTo>
                    <a:lnTo>
                      <a:pt x="121" y="373"/>
                    </a:lnTo>
                    <a:lnTo>
                      <a:pt x="120" y="374"/>
                    </a:lnTo>
                    <a:lnTo>
                      <a:pt x="120" y="376"/>
                    </a:lnTo>
                    <a:lnTo>
                      <a:pt x="121" y="376"/>
                    </a:lnTo>
                    <a:lnTo>
                      <a:pt x="121" y="377"/>
                    </a:lnTo>
                    <a:lnTo>
                      <a:pt x="121" y="378"/>
                    </a:lnTo>
                    <a:lnTo>
                      <a:pt x="119" y="378"/>
                    </a:lnTo>
                    <a:lnTo>
                      <a:pt x="118" y="379"/>
                    </a:lnTo>
                    <a:lnTo>
                      <a:pt x="117" y="379"/>
                    </a:lnTo>
                    <a:lnTo>
                      <a:pt x="116" y="380"/>
                    </a:lnTo>
                    <a:lnTo>
                      <a:pt x="115" y="380"/>
                    </a:lnTo>
                    <a:lnTo>
                      <a:pt x="114" y="379"/>
                    </a:lnTo>
                    <a:lnTo>
                      <a:pt x="114" y="376"/>
                    </a:lnTo>
                    <a:lnTo>
                      <a:pt x="113" y="374"/>
                    </a:lnTo>
                    <a:lnTo>
                      <a:pt x="114" y="373"/>
                    </a:lnTo>
                    <a:lnTo>
                      <a:pt x="113" y="372"/>
                    </a:lnTo>
                    <a:lnTo>
                      <a:pt x="114" y="371"/>
                    </a:lnTo>
                    <a:lnTo>
                      <a:pt x="114" y="371"/>
                    </a:lnTo>
                    <a:lnTo>
                      <a:pt x="115" y="370"/>
                    </a:lnTo>
                    <a:lnTo>
                      <a:pt x="115" y="369"/>
                    </a:lnTo>
                    <a:lnTo>
                      <a:pt x="114" y="369"/>
                    </a:lnTo>
                    <a:lnTo>
                      <a:pt x="114" y="369"/>
                    </a:lnTo>
                    <a:lnTo>
                      <a:pt x="114" y="368"/>
                    </a:lnTo>
                    <a:lnTo>
                      <a:pt x="113" y="367"/>
                    </a:lnTo>
                    <a:lnTo>
                      <a:pt x="111" y="369"/>
                    </a:lnTo>
                    <a:lnTo>
                      <a:pt x="110" y="369"/>
                    </a:lnTo>
                    <a:lnTo>
                      <a:pt x="110" y="369"/>
                    </a:lnTo>
                    <a:lnTo>
                      <a:pt x="110" y="368"/>
                    </a:lnTo>
                    <a:lnTo>
                      <a:pt x="109" y="368"/>
                    </a:lnTo>
                    <a:lnTo>
                      <a:pt x="108" y="367"/>
                    </a:lnTo>
                    <a:lnTo>
                      <a:pt x="107" y="367"/>
                    </a:lnTo>
                    <a:lnTo>
                      <a:pt x="107" y="366"/>
                    </a:lnTo>
                    <a:lnTo>
                      <a:pt x="106" y="367"/>
                    </a:lnTo>
                    <a:lnTo>
                      <a:pt x="105" y="367"/>
                    </a:lnTo>
                    <a:lnTo>
                      <a:pt x="104" y="367"/>
                    </a:lnTo>
                    <a:lnTo>
                      <a:pt x="102" y="368"/>
                    </a:lnTo>
                    <a:lnTo>
                      <a:pt x="102" y="369"/>
                    </a:lnTo>
                    <a:lnTo>
                      <a:pt x="103" y="370"/>
                    </a:lnTo>
                    <a:lnTo>
                      <a:pt x="103" y="371"/>
                    </a:lnTo>
                    <a:lnTo>
                      <a:pt x="102" y="372"/>
                    </a:lnTo>
                    <a:lnTo>
                      <a:pt x="100" y="373"/>
                    </a:lnTo>
                    <a:lnTo>
                      <a:pt x="100" y="373"/>
                    </a:lnTo>
                    <a:lnTo>
                      <a:pt x="99" y="373"/>
                    </a:lnTo>
                    <a:lnTo>
                      <a:pt x="98" y="373"/>
                    </a:lnTo>
                    <a:lnTo>
                      <a:pt x="98" y="372"/>
                    </a:lnTo>
                    <a:lnTo>
                      <a:pt x="98" y="371"/>
                    </a:lnTo>
                    <a:lnTo>
                      <a:pt x="99" y="370"/>
                    </a:lnTo>
                    <a:lnTo>
                      <a:pt x="99" y="369"/>
                    </a:lnTo>
                    <a:lnTo>
                      <a:pt x="99" y="368"/>
                    </a:lnTo>
                    <a:lnTo>
                      <a:pt x="98" y="367"/>
                    </a:lnTo>
                    <a:lnTo>
                      <a:pt x="97" y="367"/>
                    </a:lnTo>
                    <a:lnTo>
                      <a:pt x="97" y="367"/>
                    </a:lnTo>
                    <a:lnTo>
                      <a:pt x="96" y="366"/>
                    </a:lnTo>
                    <a:lnTo>
                      <a:pt x="95" y="366"/>
                    </a:lnTo>
                    <a:lnTo>
                      <a:pt x="96" y="366"/>
                    </a:lnTo>
                    <a:lnTo>
                      <a:pt x="96" y="365"/>
                    </a:lnTo>
                    <a:lnTo>
                      <a:pt x="97" y="364"/>
                    </a:lnTo>
                    <a:lnTo>
                      <a:pt x="97" y="362"/>
                    </a:lnTo>
                    <a:lnTo>
                      <a:pt x="97" y="362"/>
                    </a:lnTo>
                    <a:lnTo>
                      <a:pt x="97" y="360"/>
                    </a:lnTo>
                    <a:lnTo>
                      <a:pt x="96" y="360"/>
                    </a:lnTo>
                    <a:lnTo>
                      <a:pt x="95" y="359"/>
                    </a:lnTo>
                    <a:lnTo>
                      <a:pt x="93" y="359"/>
                    </a:lnTo>
                    <a:lnTo>
                      <a:pt x="91" y="359"/>
                    </a:lnTo>
                    <a:lnTo>
                      <a:pt x="90" y="357"/>
                    </a:lnTo>
                    <a:lnTo>
                      <a:pt x="89" y="357"/>
                    </a:lnTo>
                    <a:lnTo>
                      <a:pt x="87" y="358"/>
                    </a:lnTo>
                    <a:lnTo>
                      <a:pt x="86" y="359"/>
                    </a:lnTo>
                    <a:lnTo>
                      <a:pt x="86" y="359"/>
                    </a:lnTo>
                    <a:lnTo>
                      <a:pt x="86" y="359"/>
                    </a:lnTo>
                    <a:lnTo>
                      <a:pt x="85" y="359"/>
                    </a:lnTo>
                    <a:lnTo>
                      <a:pt x="85" y="359"/>
                    </a:lnTo>
                    <a:lnTo>
                      <a:pt x="83" y="359"/>
                    </a:lnTo>
                    <a:lnTo>
                      <a:pt x="83" y="359"/>
                    </a:lnTo>
                    <a:lnTo>
                      <a:pt x="83" y="359"/>
                    </a:lnTo>
                    <a:lnTo>
                      <a:pt x="81" y="358"/>
                    </a:lnTo>
                    <a:lnTo>
                      <a:pt x="80" y="357"/>
                    </a:lnTo>
                    <a:lnTo>
                      <a:pt x="81" y="356"/>
                    </a:lnTo>
                    <a:lnTo>
                      <a:pt x="82" y="356"/>
                    </a:lnTo>
                    <a:lnTo>
                      <a:pt x="83" y="357"/>
                    </a:lnTo>
                    <a:lnTo>
                      <a:pt x="84" y="356"/>
                    </a:lnTo>
                    <a:lnTo>
                      <a:pt x="86" y="356"/>
                    </a:lnTo>
                    <a:lnTo>
                      <a:pt x="87" y="355"/>
                    </a:lnTo>
                    <a:lnTo>
                      <a:pt x="87" y="354"/>
                    </a:lnTo>
                    <a:lnTo>
                      <a:pt x="88" y="354"/>
                    </a:lnTo>
                    <a:lnTo>
                      <a:pt x="89" y="352"/>
                    </a:lnTo>
                    <a:lnTo>
                      <a:pt x="89" y="352"/>
                    </a:lnTo>
                    <a:lnTo>
                      <a:pt x="89" y="351"/>
                    </a:lnTo>
                    <a:lnTo>
                      <a:pt x="88" y="350"/>
                    </a:lnTo>
                    <a:lnTo>
                      <a:pt x="87" y="350"/>
                    </a:lnTo>
                    <a:lnTo>
                      <a:pt x="86" y="349"/>
                    </a:lnTo>
                    <a:lnTo>
                      <a:pt x="87" y="348"/>
                    </a:lnTo>
                    <a:lnTo>
                      <a:pt x="87" y="347"/>
                    </a:lnTo>
                    <a:lnTo>
                      <a:pt x="87" y="346"/>
                    </a:lnTo>
                    <a:lnTo>
                      <a:pt x="86" y="345"/>
                    </a:lnTo>
                    <a:lnTo>
                      <a:pt x="85" y="345"/>
                    </a:lnTo>
                    <a:lnTo>
                      <a:pt x="84" y="346"/>
                    </a:lnTo>
                    <a:lnTo>
                      <a:pt x="83" y="346"/>
                    </a:lnTo>
                    <a:lnTo>
                      <a:pt x="82" y="348"/>
                    </a:lnTo>
                    <a:lnTo>
                      <a:pt x="81" y="349"/>
                    </a:lnTo>
                    <a:lnTo>
                      <a:pt x="81" y="348"/>
                    </a:lnTo>
                    <a:lnTo>
                      <a:pt x="80" y="345"/>
                    </a:lnTo>
                    <a:lnTo>
                      <a:pt x="79" y="345"/>
                    </a:lnTo>
                    <a:lnTo>
                      <a:pt x="78" y="345"/>
                    </a:lnTo>
                    <a:lnTo>
                      <a:pt x="78" y="344"/>
                    </a:lnTo>
                    <a:lnTo>
                      <a:pt x="79" y="344"/>
                    </a:lnTo>
                    <a:lnTo>
                      <a:pt x="80" y="342"/>
                    </a:lnTo>
                    <a:lnTo>
                      <a:pt x="81" y="342"/>
                    </a:lnTo>
                    <a:lnTo>
                      <a:pt x="81" y="342"/>
                    </a:lnTo>
                    <a:lnTo>
                      <a:pt x="80" y="341"/>
                    </a:lnTo>
                    <a:lnTo>
                      <a:pt x="80" y="340"/>
                    </a:lnTo>
                    <a:lnTo>
                      <a:pt x="80" y="338"/>
                    </a:lnTo>
                    <a:lnTo>
                      <a:pt x="80" y="338"/>
                    </a:lnTo>
                    <a:lnTo>
                      <a:pt x="80" y="336"/>
                    </a:lnTo>
                    <a:lnTo>
                      <a:pt x="81" y="335"/>
                    </a:lnTo>
                    <a:lnTo>
                      <a:pt x="81" y="334"/>
                    </a:lnTo>
                    <a:lnTo>
                      <a:pt x="80" y="333"/>
                    </a:lnTo>
                    <a:lnTo>
                      <a:pt x="79" y="332"/>
                    </a:lnTo>
                    <a:lnTo>
                      <a:pt x="77" y="332"/>
                    </a:lnTo>
                    <a:lnTo>
                      <a:pt x="76" y="332"/>
                    </a:lnTo>
                    <a:lnTo>
                      <a:pt x="75" y="333"/>
                    </a:lnTo>
                    <a:lnTo>
                      <a:pt x="75" y="334"/>
                    </a:lnTo>
                    <a:lnTo>
                      <a:pt x="75" y="335"/>
                    </a:lnTo>
                    <a:lnTo>
                      <a:pt x="75" y="335"/>
                    </a:lnTo>
                    <a:lnTo>
                      <a:pt x="74" y="336"/>
                    </a:lnTo>
                    <a:lnTo>
                      <a:pt x="73" y="336"/>
                    </a:lnTo>
                    <a:lnTo>
                      <a:pt x="72" y="336"/>
                    </a:lnTo>
                    <a:lnTo>
                      <a:pt x="71" y="335"/>
                    </a:lnTo>
                    <a:lnTo>
                      <a:pt x="70" y="335"/>
                    </a:lnTo>
                    <a:lnTo>
                      <a:pt x="69" y="335"/>
                    </a:lnTo>
                    <a:lnTo>
                      <a:pt x="69" y="336"/>
                    </a:lnTo>
                    <a:lnTo>
                      <a:pt x="69" y="335"/>
                    </a:lnTo>
                    <a:lnTo>
                      <a:pt x="68" y="335"/>
                    </a:lnTo>
                    <a:lnTo>
                      <a:pt x="68" y="335"/>
                    </a:lnTo>
                    <a:lnTo>
                      <a:pt x="67" y="335"/>
                    </a:lnTo>
                    <a:lnTo>
                      <a:pt x="66" y="334"/>
                    </a:lnTo>
                    <a:lnTo>
                      <a:pt x="66" y="334"/>
                    </a:lnTo>
                    <a:lnTo>
                      <a:pt x="66" y="333"/>
                    </a:lnTo>
                    <a:lnTo>
                      <a:pt x="67" y="333"/>
                    </a:lnTo>
                    <a:lnTo>
                      <a:pt x="67" y="332"/>
                    </a:lnTo>
                    <a:lnTo>
                      <a:pt x="66" y="331"/>
                    </a:lnTo>
                    <a:lnTo>
                      <a:pt x="67" y="331"/>
                    </a:lnTo>
                    <a:lnTo>
                      <a:pt x="67" y="330"/>
                    </a:lnTo>
                    <a:lnTo>
                      <a:pt x="67" y="329"/>
                    </a:lnTo>
                    <a:lnTo>
                      <a:pt x="69" y="328"/>
                    </a:lnTo>
                    <a:lnTo>
                      <a:pt x="69" y="327"/>
                    </a:lnTo>
                    <a:lnTo>
                      <a:pt x="69" y="326"/>
                    </a:lnTo>
                    <a:lnTo>
                      <a:pt x="68" y="325"/>
                    </a:lnTo>
                    <a:lnTo>
                      <a:pt x="67" y="325"/>
                    </a:lnTo>
                    <a:lnTo>
                      <a:pt x="66" y="325"/>
                    </a:lnTo>
                    <a:lnTo>
                      <a:pt x="66" y="324"/>
                    </a:lnTo>
                    <a:lnTo>
                      <a:pt x="64" y="322"/>
                    </a:lnTo>
                    <a:lnTo>
                      <a:pt x="63" y="322"/>
                    </a:lnTo>
                    <a:lnTo>
                      <a:pt x="62" y="321"/>
                    </a:lnTo>
                    <a:lnTo>
                      <a:pt x="60" y="320"/>
                    </a:lnTo>
                    <a:lnTo>
                      <a:pt x="59" y="320"/>
                    </a:lnTo>
                    <a:lnTo>
                      <a:pt x="59" y="321"/>
                    </a:lnTo>
                    <a:lnTo>
                      <a:pt x="59" y="323"/>
                    </a:lnTo>
                    <a:lnTo>
                      <a:pt x="58" y="325"/>
                    </a:lnTo>
                    <a:lnTo>
                      <a:pt x="58" y="325"/>
                    </a:lnTo>
                    <a:lnTo>
                      <a:pt x="58" y="326"/>
                    </a:lnTo>
                    <a:lnTo>
                      <a:pt x="57" y="326"/>
                    </a:lnTo>
                    <a:lnTo>
                      <a:pt x="57" y="325"/>
                    </a:lnTo>
                    <a:lnTo>
                      <a:pt x="55" y="323"/>
                    </a:lnTo>
                    <a:lnTo>
                      <a:pt x="54" y="322"/>
                    </a:lnTo>
                    <a:lnTo>
                      <a:pt x="53" y="321"/>
                    </a:lnTo>
                    <a:lnTo>
                      <a:pt x="52" y="320"/>
                    </a:lnTo>
                    <a:lnTo>
                      <a:pt x="52" y="319"/>
                    </a:lnTo>
                    <a:lnTo>
                      <a:pt x="51" y="318"/>
                    </a:lnTo>
                    <a:lnTo>
                      <a:pt x="50" y="317"/>
                    </a:lnTo>
                    <a:lnTo>
                      <a:pt x="49" y="316"/>
                    </a:lnTo>
                    <a:lnTo>
                      <a:pt x="50" y="314"/>
                    </a:lnTo>
                    <a:lnTo>
                      <a:pt x="49" y="314"/>
                    </a:lnTo>
                    <a:lnTo>
                      <a:pt x="49" y="313"/>
                    </a:lnTo>
                    <a:lnTo>
                      <a:pt x="49" y="312"/>
                    </a:lnTo>
                    <a:lnTo>
                      <a:pt x="49" y="311"/>
                    </a:lnTo>
                    <a:lnTo>
                      <a:pt x="49" y="311"/>
                    </a:lnTo>
                    <a:lnTo>
                      <a:pt x="46" y="310"/>
                    </a:lnTo>
                    <a:lnTo>
                      <a:pt x="45" y="311"/>
                    </a:lnTo>
                    <a:lnTo>
                      <a:pt x="45" y="310"/>
                    </a:lnTo>
                    <a:lnTo>
                      <a:pt x="45" y="309"/>
                    </a:lnTo>
                    <a:lnTo>
                      <a:pt x="45" y="309"/>
                    </a:lnTo>
                    <a:lnTo>
                      <a:pt x="44" y="309"/>
                    </a:lnTo>
                    <a:lnTo>
                      <a:pt x="43" y="309"/>
                    </a:lnTo>
                    <a:lnTo>
                      <a:pt x="42" y="309"/>
                    </a:lnTo>
                    <a:lnTo>
                      <a:pt x="42" y="309"/>
                    </a:lnTo>
                    <a:lnTo>
                      <a:pt x="40" y="308"/>
                    </a:lnTo>
                    <a:lnTo>
                      <a:pt x="39" y="307"/>
                    </a:lnTo>
                    <a:lnTo>
                      <a:pt x="38" y="307"/>
                    </a:lnTo>
                    <a:lnTo>
                      <a:pt x="38" y="307"/>
                    </a:lnTo>
                    <a:lnTo>
                      <a:pt x="38" y="307"/>
                    </a:lnTo>
                    <a:lnTo>
                      <a:pt x="38" y="306"/>
                    </a:lnTo>
                    <a:lnTo>
                      <a:pt x="39" y="305"/>
                    </a:lnTo>
                    <a:lnTo>
                      <a:pt x="39" y="304"/>
                    </a:lnTo>
                    <a:lnTo>
                      <a:pt x="39" y="304"/>
                    </a:lnTo>
                    <a:lnTo>
                      <a:pt x="38" y="304"/>
                    </a:lnTo>
                    <a:lnTo>
                      <a:pt x="38" y="304"/>
                    </a:lnTo>
                    <a:lnTo>
                      <a:pt x="37" y="304"/>
                    </a:lnTo>
                    <a:lnTo>
                      <a:pt x="36" y="304"/>
                    </a:lnTo>
                    <a:lnTo>
                      <a:pt x="35" y="303"/>
                    </a:lnTo>
                    <a:lnTo>
                      <a:pt x="35" y="303"/>
                    </a:lnTo>
                    <a:lnTo>
                      <a:pt x="33" y="303"/>
                    </a:lnTo>
                    <a:lnTo>
                      <a:pt x="32" y="304"/>
                    </a:lnTo>
                    <a:lnTo>
                      <a:pt x="31" y="304"/>
                    </a:lnTo>
                    <a:lnTo>
                      <a:pt x="31" y="304"/>
                    </a:lnTo>
                    <a:lnTo>
                      <a:pt x="30" y="304"/>
                    </a:lnTo>
                    <a:lnTo>
                      <a:pt x="29" y="303"/>
                    </a:lnTo>
                    <a:lnTo>
                      <a:pt x="29" y="301"/>
                    </a:lnTo>
                    <a:lnTo>
                      <a:pt x="28" y="300"/>
                    </a:lnTo>
                    <a:lnTo>
                      <a:pt x="26" y="300"/>
                    </a:lnTo>
                    <a:lnTo>
                      <a:pt x="25" y="301"/>
                    </a:lnTo>
                    <a:lnTo>
                      <a:pt x="24" y="300"/>
                    </a:lnTo>
                    <a:lnTo>
                      <a:pt x="25" y="300"/>
                    </a:lnTo>
                    <a:lnTo>
                      <a:pt x="26" y="299"/>
                    </a:lnTo>
                    <a:lnTo>
                      <a:pt x="26" y="298"/>
                    </a:lnTo>
                    <a:lnTo>
                      <a:pt x="26" y="297"/>
                    </a:lnTo>
                    <a:lnTo>
                      <a:pt x="25" y="297"/>
                    </a:lnTo>
                    <a:lnTo>
                      <a:pt x="24" y="295"/>
                    </a:lnTo>
                    <a:lnTo>
                      <a:pt x="23" y="294"/>
                    </a:lnTo>
                    <a:lnTo>
                      <a:pt x="23" y="292"/>
                    </a:lnTo>
                    <a:lnTo>
                      <a:pt x="23" y="291"/>
                    </a:lnTo>
                    <a:lnTo>
                      <a:pt x="22" y="290"/>
                    </a:lnTo>
                    <a:lnTo>
                      <a:pt x="22" y="290"/>
                    </a:lnTo>
                    <a:lnTo>
                      <a:pt x="22" y="289"/>
                    </a:lnTo>
                    <a:lnTo>
                      <a:pt x="21" y="288"/>
                    </a:lnTo>
                    <a:lnTo>
                      <a:pt x="21" y="288"/>
                    </a:lnTo>
                    <a:lnTo>
                      <a:pt x="20" y="287"/>
                    </a:lnTo>
                    <a:lnTo>
                      <a:pt x="19" y="287"/>
                    </a:lnTo>
                    <a:lnTo>
                      <a:pt x="19" y="286"/>
                    </a:lnTo>
                    <a:lnTo>
                      <a:pt x="20" y="286"/>
                    </a:lnTo>
                    <a:lnTo>
                      <a:pt x="20" y="285"/>
                    </a:lnTo>
                    <a:lnTo>
                      <a:pt x="20" y="284"/>
                    </a:lnTo>
                    <a:lnTo>
                      <a:pt x="19" y="283"/>
                    </a:lnTo>
                    <a:lnTo>
                      <a:pt x="18" y="283"/>
                    </a:lnTo>
                    <a:lnTo>
                      <a:pt x="18" y="283"/>
                    </a:lnTo>
                    <a:lnTo>
                      <a:pt x="18" y="282"/>
                    </a:lnTo>
                    <a:lnTo>
                      <a:pt x="19" y="281"/>
                    </a:lnTo>
                    <a:lnTo>
                      <a:pt x="18" y="280"/>
                    </a:lnTo>
                    <a:lnTo>
                      <a:pt x="17" y="280"/>
                    </a:lnTo>
                    <a:lnTo>
                      <a:pt x="16" y="280"/>
                    </a:lnTo>
                    <a:lnTo>
                      <a:pt x="16" y="279"/>
                    </a:lnTo>
                    <a:lnTo>
                      <a:pt x="15" y="279"/>
                    </a:lnTo>
                    <a:lnTo>
                      <a:pt x="14" y="278"/>
                    </a:lnTo>
                    <a:lnTo>
                      <a:pt x="14" y="278"/>
                    </a:lnTo>
                    <a:lnTo>
                      <a:pt x="13" y="277"/>
                    </a:lnTo>
                    <a:lnTo>
                      <a:pt x="13" y="276"/>
                    </a:lnTo>
                    <a:lnTo>
                      <a:pt x="14" y="275"/>
                    </a:lnTo>
                    <a:lnTo>
                      <a:pt x="14" y="274"/>
                    </a:lnTo>
                    <a:lnTo>
                      <a:pt x="14" y="273"/>
                    </a:lnTo>
                    <a:lnTo>
                      <a:pt x="14" y="273"/>
                    </a:lnTo>
                    <a:lnTo>
                      <a:pt x="15" y="272"/>
                    </a:lnTo>
                    <a:lnTo>
                      <a:pt x="16" y="270"/>
                    </a:lnTo>
                    <a:lnTo>
                      <a:pt x="17" y="269"/>
                    </a:lnTo>
                    <a:lnTo>
                      <a:pt x="17" y="269"/>
                    </a:lnTo>
                    <a:lnTo>
                      <a:pt x="18" y="268"/>
                    </a:lnTo>
                    <a:lnTo>
                      <a:pt x="18" y="267"/>
                    </a:lnTo>
                    <a:lnTo>
                      <a:pt x="20" y="266"/>
                    </a:lnTo>
                    <a:lnTo>
                      <a:pt x="21" y="266"/>
                    </a:lnTo>
                    <a:lnTo>
                      <a:pt x="19" y="265"/>
                    </a:lnTo>
                    <a:lnTo>
                      <a:pt x="18" y="263"/>
                    </a:lnTo>
                    <a:lnTo>
                      <a:pt x="18" y="262"/>
                    </a:lnTo>
                    <a:lnTo>
                      <a:pt x="17" y="262"/>
                    </a:lnTo>
                    <a:lnTo>
                      <a:pt x="17" y="262"/>
                    </a:lnTo>
                    <a:lnTo>
                      <a:pt x="15" y="261"/>
                    </a:lnTo>
                    <a:lnTo>
                      <a:pt x="12" y="260"/>
                    </a:lnTo>
                    <a:lnTo>
                      <a:pt x="12" y="259"/>
                    </a:lnTo>
                    <a:lnTo>
                      <a:pt x="11" y="259"/>
                    </a:lnTo>
                    <a:lnTo>
                      <a:pt x="11" y="258"/>
                    </a:lnTo>
                    <a:lnTo>
                      <a:pt x="11" y="257"/>
                    </a:lnTo>
                    <a:lnTo>
                      <a:pt x="11" y="256"/>
                    </a:lnTo>
                    <a:lnTo>
                      <a:pt x="14" y="255"/>
                    </a:lnTo>
                    <a:lnTo>
                      <a:pt x="14" y="254"/>
                    </a:lnTo>
                    <a:lnTo>
                      <a:pt x="14" y="253"/>
                    </a:lnTo>
                    <a:lnTo>
                      <a:pt x="14" y="252"/>
                    </a:lnTo>
                    <a:lnTo>
                      <a:pt x="14" y="251"/>
                    </a:lnTo>
                    <a:lnTo>
                      <a:pt x="14" y="249"/>
                    </a:lnTo>
                    <a:lnTo>
                      <a:pt x="15" y="249"/>
                    </a:lnTo>
                    <a:lnTo>
                      <a:pt x="15" y="247"/>
                    </a:lnTo>
                    <a:lnTo>
                      <a:pt x="14" y="247"/>
                    </a:lnTo>
                    <a:lnTo>
                      <a:pt x="14" y="246"/>
                    </a:lnTo>
                    <a:lnTo>
                      <a:pt x="14" y="245"/>
                    </a:lnTo>
                    <a:lnTo>
                      <a:pt x="14" y="245"/>
                    </a:lnTo>
                    <a:lnTo>
                      <a:pt x="14" y="244"/>
                    </a:lnTo>
                    <a:lnTo>
                      <a:pt x="15" y="243"/>
                    </a:lnTo>
                    <a:lnTo>
                      <a:pt x="14" y="242"/>
                    </a:lnTo>
                    <a:lnTo>
                      <a:pt x="14" y="241"/>
                    </a:lnTo>
                    <a:lnTo>
                      <a:pt x="13" y="240"/>
                    </a:lnTo>
                    <a:lnTo>
                      <a:pt x="14" y="239"/>
                    </a:lnTo>
                    <a:lnTo>
                      <a:pt x="13" y="239"/>
                    </a:lnTo>
                    <a:lnTo>
                      <a:pt x="12" y="238"/>
                    </a:lnTo>
                    <a:lnTo>
                      <a:pt x="12" y="238"/>
                    </a:lnTo>
                    <a:lnTo>
                      <a:pt x="13" y="237"/>
                    </a:lnTo>
                    <a:lnTo>
                      <a:pt x="12" y="236"/>
                    </a:lnTo>
                    <a:lnTo>
                      <a:pt x="11" y="236"/>
                    </a:lnTo>
                    <a:lnTo>
                      <a:pt x="11" y="235"/>
                    </a:lnTo>
                    <a:lnTo>
                      <a:pt x="10" y="235"/>
                    </a:lnTo>
                    <a:lnTo>
                      <a:pt x="9" y="235"/>
                    </a:lnTo>
                    <a:lnTo>
                      <a:pt x="9" y="234"/>
                    </a:lnTo>
                    <a:lnTo>
                      <a:pt x="7" y="234"/>
                    </a:lnTo>
                    <a:lnTo>
                      <a:pt x="5" y="235"/>
                    </a:lnTo>
                    <a:lnTo>
                      <a:pt x="4" y="234"/>
                    </a:lnTo>
                    <a:lnTo>
                      <a:pt x="4" y="232"/>
                    </a:lnTo>
                    <a:lnTo>
                      <a:pt x="4" y="231"/>
                    </a:lnTo>
                    <a:lnTo>
                      <a:pt x="5" y="231"/>
                    </a:lnTo>
                    <a:lnTo>
                      <a:pt x="6" y="230"/>
                    </a:lnTo>
                    <a:lnTo>
                      <a:pt x="6" y="229"/>
                    </a:lnTo>
                    <a:lnTo>
                      <a:pt x="6" y="228"/>
                    </a:lnTo>
                    <a:lnTo>
                      <a:pt x="6" y="228"/>
                    </a:lnTo>
                    <a:lnTo>
                      <a:pt x="5" y="228"/>
                    </a:lnTo>
                    <a:lnTo>
                      <a:pt x="5" y="226"/>
                    </a:lnTo>
                    <a:lnTo>
                      <a:pt x="4" y="225"/>
                    </a:lnTo>
                    <a:lnTo>
                      <a:pt x="4" y="224"/>
                    </a:lnTo>
                    <a:lnTo>
                      <a:pt x="4" y="222"/>
                    </a:lnTo>
                    <a:lnTo>
                      <a:pt x="5" y="222"/>
                    </a:lnTo>
                    <a:lnTo>
                      <a:pt x="6" y="221"/>
                    </a:lnTo>
                    <a:lnTo>
                      <a:pt x="6" y="221"/>
                    </a:lnTo>
                    <a:lnTo>
                      <a:pt x="7" y="220"/>
                    </a:lnTo>
                    <a:lnTo>
                      <a:pt x="7" y="219"/>
                    </a:lnTo>
                    <a:lnTo>
                      <a:pt x="6" y="218"/>
                    </a:lnTo>
                    <a:lnTo>
                      <a:pt x="5" y="217"/>
                    </a:lnTo>
                    <a:lnTo>
                      <a:pt x="4" y="216"/>
                    </a:lnTo>
                    <a:lnTo>
                      <a:pt x="4" y="216"/>
                    </a:lnTo>
                    <a:lnTo>
                      <a:pt x="3" y="216"/>
                    </a:lnTo>
                    <a:lnTo>
                      <a:pt x="1" y="215"/>
                    </a:lnTo>
                    <a:lnTo>
                      <a:pt x="0" y="214"/>
                    </a:lnTo>
                    <a:lnTo>
                      <a:pt x="0" y="214"/>
                    </a:lnTo>
                    <a:lnTo>
                      <a:pt x="0" y="213"/>
                    </a:lnTo>
                    <a:lnTo>
                      <a:pt x="0" y="212"/>
                    </a:lnTo>
                    <a:lnTo>
                      <a:pt x="0" y="211"/>
                    </a:lnTo>
                    <a:lnTo>
                      <a:pt x="0" y="211"/>
                    </a:lnTo>
                    <a:lnTo>
                      <a:pt x="1" y="211"/>
                    </a:lnTo>
                    <a:lnTo>
                      <a:pt x="0" y="210"/>
                    </a:lnTo>
                    <a:lnTo>
                      <a:pt x="1" y="209"/>
                    </a:lnTo>
                    <a:lnTo>
                      <a:pt x="2" y="210"/>
                    </a:lnTo>
                    <a:lnTo>
                      <a:pt x="3" y="210"/>
                    </a:lnTo>
                    <a:lnTo>
                      <a:pt x="4" y="209"/>
                    </a:lnTo>
                    <a:lnTo>
                      <a:pt x="4" y="208"/>
                    </a:lnTo>
                    <a:lnTo>
                      <a:pt x="4" y="207"/>
                    </a:lnTo>
                    <a:lnTo>
                      <a:pt x="3" y="206"/>
                    </a:lnTo>
                    <a:lnTo>
                      <a:pt x="1" y="205"/>
                    </a:lnTo>
                    <a:lnTo>
                      <a:pt x="0" y="205"/>
                    </a:lnTo>
                    <a:lnTo>
                      <a:pt x="0" y="205"/>
                    </a:lnTo>
                    <a:lnTo>
                      <a:pt x="0" y="204"/>
                    </a:lnTo>
                    <a:lnTo>
                      <a:pt x="0" y="204"/>
                    </a:lnTo>
                    <a:lnTo>
                      <a:pt x="1" y="203"/>
                    </a:lnTo>
                    <a:lnTo>
                      <a:pt x="2" y="203"/>
                    </a:lnTo>
                    <a:lnTo>
                      <a:pt x="2" y="202"/>
                    </a:lnTo>
                    <a:lnTo>
                      <a:pt x="4" y="202"/>
                    </a:lnTo>
                    <a:lnTo>
                      <a:pt x="5" y="203"/>
                    </a:lnTo>
                    <a:lnTo>
                      <a:pt x="5" y="202"/>
                    </a:lnTo>
                    <a:lnTo>
                      <a:pt x="5" y="201"/>
                    </a:lnTo>
                    <a:lnTo>
                      <a:pt x="6" y="197"/>
                    </a:lnTo>
                    <a:lnTo>
                      <a:pt x="6" y="197"/>
                    </a:lnTo>
                    <a:lnTo>
                      <a:pt x="6" y="196"/>
                    </a:lnTo>
                    <a:lnTo>
                      <a:pt x="6" y="194"/>
                    </a:lnTo>
                    <a:lnTo>
                      <a:pt x="7" y="194"/>
                    </a:lnTo>
                    <a:lnTo>
                      <a:pt x="7" y="194"/>
                    </a:lnTo>
                    <a:lnTo>
                      <a:pt x="7" y="192"/>
                    </a:lnTo>
                    <a:lnTo>
                      <a:pt x="8" y="191"/>
                    </a:lnTo>
                    <a:lnTo>
                      <a:pt x="9" y="190"/>
                    </a:lnTo>
                    <a:lnTo>
                      <a:pt x="10" y="190"/>
                    </a:lnTo>
                    <a:lnTo>
                      <a:pt x="10" y="189"/>
                    </a:lnTo>
                    <a:lnTo>
                      <a:pt x="9" y="187"/>
                    </a:lnTo>
                    <a:lnTo>
                      <a:pt x="9" y="187"/>
                    </a:lnTo>
                    <a:lnTo>
                      <a:pt x="7" y="186"/>
                    </a:lnTo>
                    <a:lnTo>
                      <a:pt x="5" y="185"/>
                    </a:lnTo>
                    <a:lnTo>
                      <a:pt x="4" y="184"/>
                    </a:lnTo>
                    <a:lnTo>
                      <a:pt x="4" y="183"/>
                    </a:lnTo>
                    <a:lnTo>
                      <a:pt x="4" y="183"/>
                    </a:lnTo>
                    <a:lnTo>
                      <a:pt x="3" y="182"/>
                    </a:lnTo>
                    <a:lnTo>
                      <a:pt x="3" y="180"/>
                    </a:lnTo>
                    <a:lnTo>
                      <a:pt x="3" y="180"/>
                    </a:lnTo>
                    <a:lnTo>
                      <a:pt x="4" y="178"/>
                    </a:lnTo>
                    <a:lnTo>
                      <a:pt x="5" y="177"/>
                    </a:lnTo>
                    <a:lnTo>
                      <a:pt x="6" y="177"/>
                    </a:lnTo>
                    <a:lnTo>
                      <a:pt x="7" y="177"/>
                    </a:lnTo>
                    <a:lnTo>
                      <a:pt x="8" y="177"/>
                    </a:lnTo>
                    <a:lnTo>
                      <a:pt x="8" y="176"/>
                    </a:lnTo>
                    <a:lnTo>
                      <a:pt x="9" y="176"/>
                    </a:lnTo>
                    <a:lnTo>
                      <a:pt x="9" y="175"/>
                    </a:lnTo>
                    <a:lnTo>
                      <a:pt x="10" y="175"/>
                    </a:lnTo>
                    <a:lnTo>
                      <a:pt x="10" y="172"/>
                    </a:lnTo>
                    <a:lnTo>
                      <a:pt x="10" y="171"/>
                    </a:lnTo>
                    <a:lnTo>
                      <a:pt x="9" y="169"/>
                    </a:lnTo>
                    <a:lnTo>
                      <a:pt x="8" y="169"/>
                    </a:lnTo>
                    <a:lnTo>
                      <a:pt x="9" y="167"/>
                    </a:lnTo>
                    <a:lnTo>
                      <a:pt x="9" y="165"/>
                    </a:lnTo>
                    <a:lnTo>
                      <a:pt x="10" y="164"/>
                    </a:lnTo>
                    <a:lnTo>
                      <a:pt x="11" y="163"/>
                    </a:lnTo>
                    <a:lnTo>
                      <a:pt x="11" y="163"/>
                    </a:lnTo>
                    <a:lnTo>
                      <a:pt x="12" y="163"/>
                    </a:lnTo>
                    <a:lnTo>
                      <a:pt x="13" y="163"/>
                    </a:lnTo>
                    <a:lnTo>
                      <a:pt x="14" y="162"/>
                    </a:lnTo>
                    <a:lnTo>
                      <a:pt x="14" y="160"/>
                    </a:lnTo>
                    <a:lnTo>
                      <a:pt x="14" y="159"/>
                    </a:lnTo>
                    <a:lnTo>
                      <a:pt x="14" y="159"/>
                    </a:lnTo>
                    <a:lnTo>
                      <a:pt x="14" y="158"/>
                    </a:lnTo>
                    <a:lnTo>
                      <a:pt x="14" y="157"/>
                    </a:lnTo>
                    <a:lnTo>
                      <a:pt x="14" y="156"/>
                    </a:lnTo>
                    <a:lnTo>
                      <a:pt x="14" y="154"/>
                    </a:lnTo>
                    <a:lnTo>
                      <a:pt x="15" y="153"/>
                    </a:lnTo>
                    <a:lnTo>
                      <a:pt x="16" y="153"/>
                    </a:lnTo>
                    <a:lnTo>
                      <a:pt x="18" y="152"/>
                    </a:lnTo>
                    <a:lnTo>
                      <a:pt x="18" y="151"/>
                    </a:lnTo>
                    <a:lnTo>
                      <a:pt x="20" y="149"/>
                    </a:lnTo>
                    <a:lnTo>
                      <a:pt x="20" y="149"/>
                    </a:lnTo>
                    <a:lnTo>
                      <a:pt x="21" y="148"/>
                    </a:lnTo>
                    <a:lnTo>
                      <a:pt x="21" y="146"/>
                    </a:lnTo>
                    <a:lnTo>
                      <a:pt x="22" y="143"/>
                    </a:lnTo>
                    <a:lnTo>
                      <a:pt x="23" y="141"/>
                    </a:lnTo>
                    <a:lnTo>
                      <a:pt x="23" y="140"/>
                    </a:lnTo>
                    <a:lnTo>
                      <a:pt x="23" y="138"/>
                    </a:lnTo>
                    <a:lnTo>
                      <a:pt x="23" y="137"/>
                    </a:lnTo>
                    <a:lnTo>
                      <a:pt x="24" y="135"/>
                    </a:lnTo>
                    <a:lnTo>
                      <a:pt x="24" y="134"/>
                    </a:lnTo>
                    <a:lnTo>
                      <a:pt x="30" y="131"/>
                    </a:lnTo>
                    <a:lnTo>
                      <a:pt x="31" y="131"/>
                    </a:lnTo>
                    <a:lnTo>
                      <a:pt x="37" y="134"/>
                    </a:lnTo>
                    <a:lnTo>
                      <a:pt x="38" y="135"/>
                    </a:lnTo>
                    <a:lnTo>
                      <a:pt x="39" y="135"/>
                    </a:lnTo>
                    <a:lnTo>
                      <a:pt x="40" y="136"/>
                    </a:lnTo>
                    <a:lnTo>
                      <a:pt x="41" y="137"/>
                    </a:lnTo>
                    <a:lnTo>
                      <a:pt x="42" y="138"/>
                    </a:lnTo>
                    <a:lnTo>
                      <a:pt x="43" y="139"/>
                    </a:lnTo>
                    <a:lnTo>
                      <a:pt x="44" y="140"/>
                    </a:lnTo>
                    <a:lnTo>
                      <a:pt x="45" y="140"/>
                    </a:lnTo>
                    <a:lnTo>
                      <a:pt x="45" y="141"/>
                    </a:lnTo>
                    <a:lnTo>
                      <a:pt x="46" y="142"/>
                    </a:lnTo>
                    <a:lnTo>
                      <a:pt x="47" y="142"/>
                    </a:lnTo>
                    <a:lnTo>
                      <a:pt x="48" y="142"/>
                    </a:lnTo>
                    <a:lnTo>
                      <a:pt x="49" y="143"/>
                    </a:lnTo>
                    <a:lnTo>
                      <a:pt x="50" y="144"/>
                    </a:lnTo>
                    <a:lnTo>
                      <a:pt x="50" y="145"/>
                    </a:lnTo>
                    <a:lnTo>
                      <a:pt x="51" y="145"/>
                    </a:lnTo>
                    <a:lnTo>
                      <a:pt x="52" y="145"/>
                    </a:lnTo>
                    <a:lnTo>
                      <a:pt x="52" y="145"/>
                    </a:lnTo>
                    <a:lnTo>
                      <a:pt x="51" y="142"/>
                    </a:lnTo>
                    <a:lnTo>
                      <a:pt x="51" y="140"/>
                    </a:lnTo>
                    <a:lnTo>
                      <a:pt x="51" y="138"/>
                    </a:lnTo>
                    <a:lnTo>
                      <a:pt x="50" y="136"/>
                    </a:lnTo>
                    <a:lnTo>
                      <a:pt x="50" y="135"/>
                    </a:lnTo>
                    <a:lnTo>
                      <a:pt x="51" y="134"/>
                    </a:lnTo>
                    <a:lnTo>
                      <a:pt x="54" y="131"/>
                    </a:lnTo>
                    <a:lnTo>
                      <a:pt x="56" y="130"/>
                    </a:lnTo>
                    <a:lnTo>
                      <a:pt x="59" y="130"/>
                    </a:lnTo>
                    <a:lnTo>
                      <a:pt x="59" y="130"/>
                    </a:lnTo>
                    <a:lnTo>
                      <a:pt x="60" y="129"/>
                    </a:lnTo>
                    <a:lnTo>
                      <a:pt x="61" y="128"/>
                    </a:lnTo>
                    <a:lnTo>
                      <a:pt x="62" y="128"/>
                    </a:lnTo>
                    <a:lnTo>
                      <a:pt x="62" y="127"/>
                    </a:lnTo>
                    <a:lnTo>
                      <a:pt x="62" y="126"/>
                    </a:lnTo>
                    <a:lnTo>
                      <a:pt x="61" y="125"/>
                    </a:lnTo>
                    <a:lnTo>
                      <a:pt x="60" y="125"/>
                    </a:lnTo>
                    <a:lnTo>
                      <a:pt x="59" y="124"/>
                    </a:lnTo>
                    <a:lnTo>
                      <a:pt x="59" y="124"/>
                    </a:lnTo>
                    <a:lnTo>
                      <a:pt x="58" y="121"/>
                    </a:lnTo>
                    <a:lnTo>
                      <a:pt x="57" y="121"/>
                    </a:lnTo>
                    <a:lnTo>
                      <a:pt x="56" y="120"/>
                    </a:lnTo>
                    <a:lnTo>
                      <a:pt x="55" y="119"/>
                    </a:lnTo>
                    <a:lnTo>
                      <a:pt x="55" y="118"/>
                    </a:lnTo>
                    <a:lnTo>
                      <a:pt x="55" y="117"/>
                    </a:lnTo>
                    <a:lnTo>
                      <a:pt x="54" y="116"/>
                    </a:lnTo>
                    <a:lnTo>
                      <a:pt x="55" y="115"/>
                    </a:lnTo>
                    <a:lnTo>
                      <a:pt x="55" y="114"/>
                    </a:lnTo>
                    <a:lnTo>
                      <a:pt x="55" y="114"/>
                    </a:lnTo>
                    <a:lnTo>
                      <a:pt x="55" y="113"/>
                    </a:lnTo>
                    <a:lnTo>
                      <a:pt x="55" y="112"/>
                    </a:lnTo>
                    <a:lnTo>
                      <a:pt x="55" y="111"/>
                    </a:lnTo>
                    <a:lnTo>
                      <a:pt x="55" y="111"/>
                    </a:lnTo>
                    <a:lnTo>
                      <a:pt x="54" y="110"/>
                    </a:lnTo>
                    <a:lnTo>
                      <a:pt x="54" y="109"/>
                    </a:lnTo>
                    <a:lnTo>
                      <a:pt x="54" y="107"/>
                    </a:lnTo>
                    <a:lnTo>
                      <a:pt x="55" y="106"/>
                    </a:lnTo>
                    <a:lnTo>
                      <a:pt x="55" y="105"/>
                    </a:lnTo>
                    <a:lnTo>
                      <a:pt x="55" y="104"/>
                    </a:lnTo>
                    <a:lnTo>
                      <a:pt x="55" y="103"/>
                    </a:lnTo>
                    <a:lnTo>
                      <a:pt x="56" y="102"/>
                    </a:lnTo>
                    <a:lnTo>
                      <a:pt x="56" y="100"/>
                    </a:lnTo>
                    <a:lnTo>
                      <a:pt x="55" y="100"/>
                    </a:lnTo>
                    <a:lnTo>
                      <a:pt x="55" y="99"/>
                    </a:lnTo>
                    <a:lnTo>
                      <a:pt x="55" y="98"/>
                    </a:lnTo>
                    <a:lnTo>
                      <a:pt x="55" y="97"/>
                    </a:lnTo>
                    <a:lnTo>
                      <a:pt x="55" y="96"/>
                    </a:lnTo>
                    <a:lnTo>
                      <a:pt x="55" y="95"/>
                    </a:lnTo>
                    <a:lnTo>
                      <a:pt x="54" y="94"/>
                    </a:lnTo>
                    <a:lnTo>
                      <a:pt x="54" y="94"/>
                    </a:lnTo>
                    <a:lnTo>
                      <a:pt x="55" y="93"/>
                    </a:lnTo>
                    <a:lnTo>
                      <a:pt x="55" y="92"/>
                    </a:lnTo>
                    <a:lnTo>
                      <a:pt x="54" y="91"/>
                    </a:lnTo>
                    <a:lnTo>
                      <a:pt x="55" y="90"/>
                    </a:lnTo>
                    <a:lnTo>
                      <a:pt x="54" y="87"/>
                    </a:lnTo>
                    <a:lnTo>
                      <a:pt x="54" y="87"/>
                    </a:lnTo>
                    <a:lnTo>
                      <a:pt x="55" y="8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57" name="Freeform 1015">
                <a:extLst>
                  <a:ext uri="{FF2B5EF4-FFF2-40B4-BE49-F238E27FC236}">
                    <a16:creationId xmlns:a16="http://schemas.microsoft.com/office/drawing/2014/main" id="{09AD3764-B05D-4D0B-A3F6-A7C88AC3DE1C}"/>
                  </a:ext>
                </a:extLst>
              </p:cNvPr>
              <p:cNvSpPr>
                <a:spLocks/>
              </p:cNvSpPr>
              <p:nvPr/>
            </p:nvSpPr>
            <p:spPr bwMode="auto">
              <a:xfrm>
                <a:off x="4955" y="2023"/>
                <a:ext cx="168" cy="131"/>
              </a:xfrm>
              <a:custGeom>
                <a:avLst/>
                <a:gdLst>
                  <a:gd name="T0" fmla="*/ 12 w 168"/>
                  <a:gd name="T1" fmla="*/ 126 h 131"/>
                  <a:gd name="T2" fmla="*/ 18 w 168"/>
                  <a:gd name="T3" fmla="*/ 120 h 131"/>
                  <a:gd name="T4" fmla="*/ 23 w 168"/>
                  <a:gd name="T5" fmla="*/ 115 h 131"/>
                  <a:gd name="T6" fmla="*/ 21 w 168"/>
                  <a:gd name="T7" fmla="*/ 110 h 131"/>
                  <a:gd name="T8" fmla="*/ 25 w 168"/>
                  <a:gd name="T9" fmla="*/ 105 h 131"/>
                  <a:gd name="T10" fmla="*/ 28 w 168"/>
                  <a:gd name="T11" fmla="*/ 101 h 131"/>
                  <a:gd name="T12" fmla="*/ 29 w 168"/>
                  <a:gd name="T13" fmla="*/ 95 h 131"/>
                  <a:gd name="T14" fmla="*/ 28 w 168"/>
                  <a:gd name="T15" fmla="*/ 88 h 131"/>
                  <a:gd name="T16" fmla="*/ 27 w 168"/>
                  <a:gd name="T17" fmla="*/ 81 h 131"/>
                  <a:gd name="T18" fmla="*/ 24 w 168"/>
                  <a:gd name="T19" fmla="*/ 77 h 131"/>
                  <a:gd name="T20" fmla="*/ 23 w 168"/>
                  <a:gd name="T21" fmla="*/ 73 h 131"/>
                  <a:gd name="T22" fmla="*/ 20 w 168"/>
                  <a:gd name="T23" fmla="*/ 66 h 131"/>
                  <a:gd name="T24" fmla="*/ 15 w 168"/>
                  <a:gd name="T25" fmla="*/ 63 h 131"/>
                  <a:gd name="T26" fmla="*/ 9 w 168"/>
                  <a:gd name="T27" fmla="*/ 59 h 131"/>
                  <a:gd name="T28" fmla="*/ 7 w 168"/>
                  <a:gd name="T29" fmla="*/ 56 h 131"/>
                  <a:gd name="T30" fmla="*/ 6 w 168"/>
                  <a:gd name="T31" fmla="*/ 50 h 131"/>
                  <a:gd name="T32" fmla="*/ 3 w 168"/>
                  <a:gd name="T33" fmla="*/ 46 h 131"/>
                  <a:gd name="T34" fmla="*/ 0 w 168"/>
                  <a:gd name="T35" fmla="*/ 42 h 131"/>
                  <a:gd name="T36" fmla="*/ 3 w 168"/>
                  <a:gd name="T37" fmla="*/ 37 h 131"/>
                  <a:gd name="T38" fmla="*/ 4 w 168"/>
                  <a:gd name="T39" fmla="*/ 32 h 131"/>
                  <a:gd name="T40" fmla="*/ 3 w 168"/>
                  <a:gd name="T41" fmla="*/ 28 h 131"/>
                  <a:gd name="T42" fmla="*/ 4 w 168"/>
                  <a:gd name="T43" fmla="*/ 22 h 131"/>
                  <a:gd name="T44" fmla="*/ 4 w 168"/>
                  <a:gd name="T45" fmla="*/ 17 h 131"/>
                  <a:gd name="T46" fmla="*/ 7 w 168"/>
                  <a:gd name="T47" fmla="*/ 13 h 131"/>
                  <a:gd name="T48" fmla="*/ 9 w 168"/>
                  <a:gd name="T49" fmla="*/ 8 h 131"/>
                  <a:gd name="T50" fmla="*/ 5 w 168"/>
                  <a:gd name="T51" fmla="*/ 4 h 131"/>
                  <a:gd name="T52" fmla="*/ 9 w 168"/>
                  <a:gd name="T53" fmla="*/ 0 h 131"/>
                  <a:gd name="T54" fmla="*/ 14 w 168"/>
                  <a:gd name="T55" fmla="*/ 3 h 131"/>
                  <a:gd name="T56" fmla="*/ 17 w 168"/>
                  <a:gd name="T57" fmla="*/ 7 h 131"/>
                  <a:gd name="T58" fmla="*/ 24 w 168"/>
                  <a:gd name="T59" fmla="*/ 8 h 131"/>
                  <a:gd name="T60" fmla="*/ 30 w 168"/>
                  <a:gd name="T61" fmla="*/ 10 h 131"/>
                  <a:gd name="T62" fmla="*/ 39 w 168"/>
                  <a:gd name="T63" fmla="*/ 16 h 131"/>
                  <a:gd name="T64" fmla="*/ 44 w 168"/>
                  <a:gd name="T65" fmla="*/ 17 h 131"/>
                  <a:gd name="T66" fmla="*/ 46 w 168"/>
                  <a:gd name="T67" fmla="*/ 22 h 131"/>
                  <a:gd name="T68" fmla="*/ 49 w 168"/>
                  <a:gd name="T69" fmla="*/ 27 h 131"/>
                  <a:gd name="T70" fmla="*/ 55 w 168"/>
                  <a:gd name="T71" fmla="*/ 28 h 131"/>
                  <a:gd name="T72" fmla="*/ 56 w 168"/>
                  <a:gd name="T73" fmla="*/ 33 h 131"/>
                  <a:gd name="T74" fmla="*/ 58 w 168"/>
                  <a:gd name="T75" fmla="*/ 37 h 131"/>
                  <a:gd name="T76" fmla="*/ 58 w 168"/>
                  <a:gd name="T77" fmla="*/ 42 h 131"/>
                  <a:gd name="T78" fmla="*/ 58 w 168"/>
                  <a:gd name="T79" fmla="*/ 48 h 131"/>
                  <a:gd name="T80" fmla="*/ 60 w 168"/>
                  <a:gd name="T81" fmla="*/ 49 h 131"/>
                  <a:gd name="T82" fmla="*/ 58 w 168"/>
                  <a:gd name="T83" fmla="*/ 56 h 131"/>
                  <a:gd name="T84" fmla="*/ 64 w 168"/>
                  <a:gd name="T85" fmla="*/ 59 h 131"/>
                  <a:gd name="T86" fmla="*/ 66 w 168"/>
                  <a:gd name="T87" fmla="*/ 66 h 131"/>
                  <a:gd name="T88" fmla="*/ 75 w 168"/>
                  <a:gd name="T89" fmla="*/ 70 h 131"/>
                  <a:gd name="T90" fmla="*/ 81 w 168"/>
                  <a:gd name="T91" fmla="*/ 70 h 131"/>
                  <a:gd name="T92" fmla="*/ 89 w 168"/>
                  <a:gd name="T93" fmla="*/ 72 h 131"/>
                  <a:gd name="T94" fmla="*/ 96 w 168"/>
                  <a:gd name="T95" fmla="*/ 75 h 131"/>
                  <a:gd name="T96" fmla="*/ 102 w 168"/>
                  <a:gd name="T97" fmla="*/ 77 h 131"/>
                  <a:gd name="T98" fmla="*/ 107 w 168"/>
                  <a:gd name="T99" fmla="*/ 81 h 131"/>
                  <a:gd name="T100" fmla="*/ 112 w 168"/>
                  <a:gd name="T101" fmla="*/ 78 h 131"/>
                  <a:gd name="T102" fmla="*/ 119 w 168"/>
                  <a:gd name="T103" fmla="*/ 81 h 131"/>
                  <a:gd name="T104" fmla="*/ 123 w 168"/>
                  <a:gd name="T105" fmla="*/ 84 h 131"/>
                  <a:gd name="T106" fmla="*/ 133 w 168"/>
                  <a:gd name="T107" fmla="*/ 83 h 131"/>
                  <a:gd name="T108" fmla="*/ 137 w 168"/>
                  <a:gd name="T109" fmla="*/ 77 h 131"/>
                  <a:gd name="T110" fmla="*/ 144 w 168"/>
                  <a:gd name="T111" fmla="*/ 76 h 131"/>
                  <a:gd name="T112" fmla="*/ 147 w 168"/>
                  <a:gd name="T113" fmla="*/ 81 h 131"/>
                  <a:gd name="T114" fmla="*/ 151 w 168"/>
                  <a:gd name="T115" fmla="*/ 83 h 131"/>
                  <a:gd name="T116" fmla="*/ 158 w 168"/>
                  <a:gd name="T117" fmla="*/ 83 h 131"/>
                  <a:gd name="T118" fmla="*/ 163 w 168"/>
                  <a:gd name="T119" fmla="*/ 8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131">
                    <a:moveTo>
                      <a:pt x="9" y="131"/>
                    </a:moveTo>
                    <a:lnTo>
                      <a:pt x="9" y="130"/>
                    </a:lnTo>
                    <a:lnTo>
                      <a:pt x="9" y="128"/>
                    </a:lnTo>
                    <a:lnTo>
                      <a:pt x="10" y="128"/>
                    </a:lnTo>
                    <a:lnTo>
                      <a:pt x="11" y="128"/>
                    </a:lnTo>
                    <a:lnTo>
                      <a:pt x="11" y="126"/>
                    </a:lnTo>
                    <a:lnTo>
                      <a:pt x="12" y="126"/>
                    </a:lnTo>
                    <a:lnTo>
                      <a:pt x="13" y="125"/>
                    </a:lnTo>
                    <a:lnTo>
                      <a:pt x="13" y="125"/>
                    </a:lnTo>
                    <a:lnTo>
                      <a:pt x="15" y="123"/>
                    </a:lnTo>
                    <a:lnTo>
                      <a:pt x="16" y="122"/>
                    </a:lnTo>
                    <a:lnTo>
                      <a:pt x="16" y="121"/>
                    </a:lnTo>
                    <a:lnTo>
                      <a:pt x="17" y="121"/>
                    </a:lnTo>
                    <a:lnTo>
                      <a:pt x="18" y="120"/>
                    </a:lnTo>
                    <a:lnTo>
                      <a:pt x="20" y="119"/>
                    </a:lnTo>
                    <a:lnTo>
                      <a:pt x="20" y="119"/>
                    </a:lnTo>
                    <a:lnTo>
                      <a:pt x="22" y="118"/>
                    </a:lnTo>
                    <a:lnTo>
                      <a:pt x="23" y="118"/>
                    </a:lnTo>
                    <a:lnTo>
                      <a:pt x="24" y="117"/>
                    </a:lnTo>
                    <a:lnTo>
                      <a:pt x="24" y="116"/>
                    </a:lnTo>
                    <a:lnTo>
                      <a:pt x="23" y="115"/>
                    </a:lnTo>
                    <a:lnTo>
                      <a:pt x="23" y="114"/>
                    </a:lnTo>
                    <a:lnTo>
                      <a:pt x="23" y="114"/>
                    </a:lnTo>
                    <a:lnTo>
                      <a:pt x="23" y="113"/>
                    </a:lnTo>
                    <a:lnTo>
                      <a:pt x="23" y="112"/>
                    </a:lnTo>
                    <a:lnTo>
                      <a:pt x="23" y="111"/>
                    </a:lnTo>
                    <a:lnTo>
                      <a:pt x="22" y="111"/>
                    </a:lnTo>
                    <a:lnTo>
                      <a:pt x="21" y="110"/>
                    </a:lnTo>
                    <a:lnTo>
                      <a:pt x="22" y="109"/>
                    </a:lnTo>
                    <a:lnTo>
                      <a:pt x="22" y="108"/>
                    </a:lnTo>
                    <a:lnTo>
                      <a:pt x="23" y="108"/>
                    </a:lnTo>
                    <a:lnTo>
                      <a:pt x="23" y="107"/>
                    </a:lnTo>
                    <a:lnTo>
                      <a:pt x="23" y="105"/>
                    </a:lnTo>
                    <a:lnTo>
                      <a:pt x="24" y="105"/>
                    </a:lnTo>
                    <a:lnTo>
                      <a:pt x="25" y="105"/>
                    </a:lnTo>
                    <a:lnTo>
                      <a:pt x="27" y="105"/>
                    </a:lnTo>
                    <a:lnTo>
                      <a:pt x="27" y="104"/>
                    </a:lnTo>
                    <a:lnTo>
                      <a:pt x="28" y="104"/>
                    </a:lnTo>
                    <a:lnTo>
                      <a:pt x="27" y="103"/>
                    </a:lnTo>
                    <a:lnTo>
                      <a:pt x="28" y="102"/>
                    </a:lnTo>
                    <a:lnTo>
                      <a:pt x="28" y="101"/>
                    </a:lnTo>
                    <a:lnTo>
                      <a:pt x="28" y="101"/>
                    </a:lnTo>
                    <a:lnTo>
                      <a:pt x="28" y="100"/>
                    </a:lnTo>
                    <a:lnTo>
                      <a:pt x="28" y="99"/>
                    </a:lnTo>
                    <a:lnTo>
                      <a:pt x="29" y="98"/>
                    </a:lnTo>
                    <a:lnTo>
                      <a:pt x="29" y="97"/>
                    </a:lnTo>
                    <a:lnTo>
                      <a:pt x="30" y="97"/>
                    </a:lnTo>
                    <a:lnTo>
                      <a:pt x="29" y="96"/>
                    </a:lnTo>
                    <a:lnTo>
                      <a:pt x="29" y="95"/>
                    </a:lnTo>
                    <a:lnTo>
                      <a:pt x="29" y="94"/>
                    </a:lnTo>
                    <a:lnTo>
                      <a:pt x="30" y="94"/>
                    </a:lnTo>
                    <a:lnTo>
                      <a:pt x="30" y="92"/>
                    </a:lnTo>
                    <a:lnTo>
                      <a:pt x="30" y="91"/>
                    </a:lnTo>
                    <a:lnTo>
                      <a:pt x="29" y="90"/>
                    </a:lnTo>
                    <a:lnTo>
                      <a:pt x="29" y="89"/>
                    </a:lnTo>
                    <a:lnTo>
                      <a:pt x="28" y="88"/>
                    </a:lnTo>
                    <a:lnTo>
                      <a:pt x="28" y="87"/>
                    </a:lnTo>
                    <a:lnTo>
                      <a:pt x="28" y="87"/>
                    </a:lnTo>
                    <a:lnTo>
                      <a:pt x="28" y="86"/>
                    </a:lnTo>
                    <a:lnTo>
                      <a:pt x="27" y="85"/>
                    </a:lnTo>
                    <a:lnTo>
                      <a:pt x="27" y="84"/>
                    </a:lnTo>
                    <a:lnTo>
                      <a:pt x="27" y="83"/>
                    </a:lnTo>
                    <a:lnTo>
                      <a:pt x="27" y="81"/>
                    </a:lnTo>
                    <a:lnTo>
                      <a:pt x="27" y="80"/>
                    </a:lnTo>
                    <a:lnTo>
                      <a:pt x="26" y="80"/>
                    </a:lnTo>
                    <a:lnTo>
                      <a:pt x="25" y="80"/>
                    </a:lnTo>
                    <a:lnTo>
                      <a:pt x="24" y="80"/>
                    </a:lnTo>
                    <a:lnTo>
                      <a:pt x="24" y="79"/>
                    </a:lnTo>
                    <a:lnTo>
                      <a:pt x="24" y="78"/>
                    </a:lnTo>
                    <a:lnTo>
                      <a:pt x="24" y="77"/>
                    </a:lnTo>
                    <a:lnTo>
                      <a:pt x="23" y="77"/>
                    </a:lnTo>
                    <a:lnTo>
                      <a:pt x="23" y="77"/>
                    </a:lnTo>
                    <a:lnTo>
                      <a:pt x="22" y="77"/>
                    </a:lnTo>
                    <a:lnTo>
                      <a:pt x="22" y="76"/>
                    </a:lnTo>
                    <a:lnTo>
                      <a:pt x="23" y="75"/>
                    </a:lnTo>
                    <a:lnTo>
                      <a:pt x="23" y="73"/>
                    </a:lnTo>
                    <a:lnTo>
                      <a:pt x="23" y="73"/>
                    </a:lnTo>
                    <a:lnTo>
                      <a:pt x="23" y="72"/>
                    </a:lnTo>
                    <a:lnTo>
                      <a:pt x="23" y="71"/>
                    </a:lnTo>
                    <a:lnTo>
                      <a:pt x="22" y="70"/>
                    </a:lnTo>
                    <a:lnTo>
                      <a:pt x="21" y="68"/>
                    </a:lnTo>
                    <a:lnTo>
                      <a:pt x="20" y="67"/>
                    </a:lnTo>
                    <a:lnTo>
                      <a:pt x="20" y="66"/>
                    </a:lnTo>
                    <a:lnTo>
                      <a:pt x="20" y="66"/>
                    </a:lnTo>
                    <a:lnTo>
                      <a:pt x="20" y="65"/>
                    </a:lnTo>
                    <a:lnTo>
                      <a:pt x="19" y="64"/>
                    </a:lnTo>
                    <a:lnTo>
                      <a:pt x="18" y="63"/>
                    </a:lnTo>
                    <a:lnTo>
                      <a:pt x="17" y="64"/>
                    </a:lnTo>
                    <a:lnTo>
                      <a:pt x="16" y="64"/>
                    </a:lnTo>
                    <a:lnTo>
                      <a:pt x="16" y="64"/>
                    </a:lnTo>
                    <a:lnTo>
                      <a:pt x="15" y="63"/>
                    </a:lnTo>
                    <a:lnTo>
                      <a:pt x="14" y="62"/>
                    </a:lnTo>
                    <a:lnTo>
                      <a:pt x="13" y="60"/>
                    </a:lnTo>
                    <a:lnTo>
                      <a:pt x="12" y="60"/>
                    </a:lnTo>
                    <a:lnTo>
                      <a:pt x="11" y="61"/>
                    </a:lnTo>
                    <a:lnTo>
                      <a:pt x="10" y="60"/>
                    </a:lnTo>
                    <a:lnTo>
                      <a:pt x="10" y="59"/>
                    </a:lnTo>
                    <a:lnTo>
                      <a:pt x="9" y="59"/>
                    </a:lnTo>
                    <a:lnTo>
                      <a:pt x="9" y="59"/>
                    </a:lnTo>
                    <a:lnTo>
                      <a:pt x="8" y="59"/>
                    </a:lnTo>
                    <a:lnTo>
                      <a:pt x="8" y="58"/>
                    </a:lnTo>
                    <a:lnTo>
                      <a:pt x="7" y="58"/>
                    </a:lnTo>
                    <a:lnTo>
                      <a:pt x="7" y="57"/>
                    </a:lnTo>
                    <a:lnTo>
                      <a:pt x="7" y="56"/>
                    </a:lnTo>
                    <a:lnTo>
                      <a:pt x="7" y="56"/>
                    </a:lnTo>
                    <a:lnTo>
                      <a:pt x="7" y="55"/>
                    </a:lnTo>
                    <a:lnTo>
                      <a:pt x="8" y="54"/>
                    </a:lnTo>
                    <a:lnTo>
                      <a:pt x="8" y="53"/>
                    </a:lnTo>
                    <a:lnTo>
                      <a:pt x="8" y="52"/>
                    </a:lnTo>
                    <a:lnTo>
                      <a:pt x="7" y="52"/>
                    </a:lnTo>
                    <a:lnTo>
                      <a:pt x="7" y="51"/>
                    </a:lnTo>
                    <a:lnTo>
                      <a:pt x="6" y="50"/>
                    </a:lnTo>
                    <a:lnTo>
                      <a:pt x="6" y="49"/>
                    </a:lnTo>
                    <a:lnTo>
                      <a:pt x="6" y="49"/>
                    </a:lnTo>
                    <a:lnTo>
                      <a:pt x="6" y="48"/>
                    </a:lnTo>
                    <a:lnTo>
                      <a:pt x="6" y="47"/>
                    </a:lnTo>
                    <a:lnTo>
                      <a:pt x="5" y="47"/>
                    </a:lnTo>
                    <a:lnTo>
                      <a:pt x="4" y="46"/>
                    </a:lnTo>
                    <a:lnTo>
                      <a:pt x="3" y="46"/>
                    </a:lnTo>
                    <a:lnTo>
                      <a:pt x="2" y="45"/>
                    </a:lnTo>
                    <a:lnTo>
                      <a:pt x="2" y="45"/>
                    </a:lnTo>
                    <a:lnTo>
                      <a:pt x="1" y="45"/>
                    </a:lnTo>
                    <a:lnTo>
                      <a:pt x="0" y="45"/>
                    </a:lnTo>
                    <a:lnTo>
                      <a:pt x="0" y="44"/>
                    </a:lnTo>
                    <a:lnTo>
                      <a:pt x="0" y="43"/>
                    </a:lnTo>
                    <a:lnTo>
                      <a:pt x="0" y="42"/>
                    </a:lnTo>
                    <a:lnTo>
                      <a:pt x="0" y="40"/>
                    </a:lnTo>
                    <a:lnTo>
                      <a:pt x="1" y="39"/>
                    </a:lnTo>
                    <a:lnTo>
                      <a:pt x="2" y="40"/>
                    </a:lnTo>
                    <a:lnTo>
                      <a:pt x="3" y="39"/>
                    </a:lnTo>
                    <a:lnTo>
                      <a:pt x="3" y="39"/>
                    </a:lnTo>
                    <a:lnTo>
                      <a:pt x="3" y="38"/>
                    </a:lnTo>
                    <a:lnTo>
                      <a:pt x="3" y="37"/>
                    </a:lnTo>
                    <a:lnTo>
                      <a:pt x="4" y="36"/>
                    </a:lnTo>
                    <a:lnTo>
                      <a:pt x="5" y="35"/>
                    </a:lnTo>
                    <a:lnTo>
                      <a:pt x="5" y="35"/>
                    </a:lnTo>
                    <a:lnTo>
                      <a:pt x="4" y="35"/>
                    </a:lnTo>
                    <a:lnTo>
                      <a:pt x="3" y="34"/>
                    </a:lnTo>
                    <a:lnTo>
                      <a:pt x="4" y="33"/>
                    </a:lnTo>
                    <a:lnTo>
                      <a:pt x="4" y="32"/>
                    </a:lnTo>
                    <a:lnTo>
                      <a:pt x="4" y="32"/>
                    </a:lnTo>
                    <a:lnTo>
                      <a:pt x="4" y="31"/>
                    </a:lnTo>
                    <a:lnTo>
                      <a:pt x="3" y="30"/>
                    </a:lnTo>
                    <a:lnTo>
                      <a:pt x="3" y="29"/>
                    </a:lnTo>
                    <a:lnTo>
                      <a:pt x="3" y="29"/>
                    </a:lnTo>
                    <a:lnTo>
                      <a:pt x="2" y="28"/>
                    </a:lnTo>
                    <a:lnTo>
                      <a:pt x="3" y="28"/>
                    </a:lnTo>
                    <a:lnTo>
                      <a:pt x="3" y="27"/>
                    </a:lnTo>
                    <a:lnTo>
                      <a:pt x="3" y="26"/>
                    </a:lnTo>
                    <a:lnTo>
                      <a:pt x="3" y="25"/>
                    </a:lnTo>
                    <a:lnTo>
                      <a:pt x="3" y="24"/>
                    </a:lnTo>
                    <a:lnTo>
                      <a:pt x="3" y="23"/>
                    </a:lnTo>
                    <a:lnTo>
                      <a:pt x="3" y="23"/>
                    </a:lnTo>
                    <a:lnTo>
                      <a:pt x="4" y="22"/>
                    </a:lnTo>
                    <a:lnTo>
                      <a:pt x="5" y="21"/>
                    </a:lnTo>
                    <a:lnTo>
                      <a:pt x="5" y="21"/>
                    </a:lnTo>
                    <a:lnTo>
                      <a:pt x="5" y="20"/>
                    </a:lnTo>
                    <a:lnTo>
                      <a:pt x="5" y="19"/>
                    </a:lnTo>
                    <a:lnTo>
                      <a:pt x="5" y="18"/>
                    </a:lnTo>
                    <a:lnTo>
                      <a:pt x="4" y="18"/>
                    </a:lnTo>
                    <a:lnTo>
                      <a:pt x="4" y="17"/>
                    </a:lnTo>
                    <a:lnTo>
                      <a:pt x="4" y="16"/>
                    </a:lnTo>
                    <a:lnTo>
                      <a:pt x="4" y="15"/>
                    </a:lnTo>
                    <a:lnTo>
                      <a:pt x="5" y="14"/>
                    </a:lnTo>
                    <a:lnTo>
                      <a:pt x="5" y="14"/>
                    </a:lnTo>
                    <a:lnTo>
                      <a:pt x="6" y="14"/>
                    </a:lnTo>
                    <a:lnTo>
                      <a:pt x="6" y="14"/>
                    </a:lnTo>
                    <a:lnTo>
                      <a:pt x="7" y="13"/>
                    </a:lnTo>
                    <a:lnTo>
                      <a:pt x="7" y="12"/>
                    </a:lnTo>
                    <a:lnTo>
                      <a:pt x="7" y="11"/>
                    </a:lnTo>
                    <a:lnTo>
                      <a:pt x="9" y="11"/>
                    </a:lnTo>
                    <a:lnTo>
                      <a:pt x="9" y="10"/>
                    </a:lnTo>
                    <a:lnTo>
                      <a:pt x="9" y="9"/>
                    </a:lnTo>
                    <a:lnTo>
                      <a:pt x="8" y="8"/>
                    </a:lnTo>
                    <a:lnTo>
                      <a:pt x="9" y="8"/>
                    </a:lnTo>
                    <a:lnTo>
                      <a:pt x="9" y="6"/>
                    </a:lnTo>
                    <a:lnTo>
                      <a:pt x="8" y="6"/>
                    </a:lnTo>
                    <a:lnTo>
                      <a:pt x="7" y="6"/>
                    </a:lnTo>
                    <a:lnTo>
                      <a:pt x="6" y="6"/>
                    </a:lnTo>
                    <a:lnTo>
                      <a:pt x="6" y="5"/>
                    </a:lnTo>
                    <a:lnTo>
                      <a:pt x="5" y="4"/>
                    </a:lnTo>
                    <a:lnTo>
                      <a:pt x="5" y="4"/>
                    </a:lnTo>
                    <a:lnTo>
                      <a:pt x="5" y="2"/>
                    </a:lnTo>
                    <a:lnTo>
                      <a:pt x="6" y="1"/>
                    </a:lnTo>
                    <a:lnTo>
                      <a:pt x="7" y="0"/>
                    </a:lnTo>
                    <a:lnTo>
                      <a:pt x="7" y="1"/>
                    </a:lnTo>
                    <a:lnTo>
                      <a:pt x="8" y="1"/>
                    </a:lnTo>
                    <a:lnTo>
                      <a:pt x="9" y="1"/>
                    </a:lnTo>
                    <a:lnTo>
                      <a:pt x="9" y="0"/>
                    </a:lnTo>
                    <a:lnTo>
                      <a:pt x="11" y="0"/>
                    </a:lnTo>
                    <a:lnTo>
                      <a:pt x="12" y="0"/>
                    </a:lnTo>
                    <a:lnTo>
                      <a:pt x="13" y="1"/>
                    </a:lnTo>
                    <a:lnTo>
                      <a:pt x="13" y="1"/>
                    </a:lnTo>
                    <a:lnTo>
                      <a:pt x="13" y="2"/>
                    </a:lnTo>
                    <a:lnTo>
                      <a:pt x="13" y="3"/>
                    </a:lnTo>
                    <a:lnTo>
                      <a:pt x="14" y="3"/>
                    </a:lnTo>
                    <a:lnTo>
                      <a:pt x="15" y="3"/>
                    </a:lnTo>
                    <a:lnTo>
                      <a:pt x="16" y="3"/>
                    </a:lnTo>
                    <a:lnTo>
                      <a:pt x="16" y="4"/>
                    </a:lnTo>
                    <a:lnTo>
                      <a:pt x="16" y="4"/>
                    </a:lnTo>
                    <a:lnTo>
                      <a:pt x="16" y="6"/>
                    </a:lnTo>
                    <a:lnTo>
                      <a:pt x="16" y="6"/>
                    </a:lnTo>
                    <a:lnTo>
                      <a:pt x="17" y="7"/>
                    </a:lnTo>
                    <a:lnTo>
                      <a:pt x="18" y="7"/>
                    </a:lnTo>
                    <a:lnTo>
                      <a:pt x="20" y="8"/>
                    </a:lnTo>
                    <a:lnTo>
                      <a:pt x="20" y="8"/>
                    </a:lnTo>
                    <a:lnTo>
                      <a:pt x="21" y="8"/>
                    </a:lnTo>
                    <a:lnTo>
                      <a:pt x="22" y="8"/>
                    </a:lnTo>
                    <a:lnTo>
                      <a:pt x="23" y="8"/>
                    </a:lnTo>
                    <a:lnTo>
                      <a:pt x="24" y="8"/>
                    </a:lnTo>
                    <a:lnTo>
                      <a:pt x="24" y="8"/>
                    </a:lnTo>
                    <a:lnTo>
                      <a:pt x="25" y="7"/>
                    </a:lnTo>
                    <a:lnTo>
                      <a:pt x="27" y="8"/>
                    </a:lnTo>
                    <a:lnTo>
                      <a:pt x="27" y="8"/>
                    </a:lnTo>
                    <a:lnTo>
                      <a:pt x="28" y="9"/>
                    </a:lnTo>
                    <a:lnTo>
                      <a:pt x="29" y="10"/>
                    </a:lnTo>
                    <a:lnTo>
                      <a:pt x="30" y="10"/>
                    </a:lnTo>
                    <a:lnTo>
                      <a:pt x="30" y="11"/>
                    </a:lnTo>
                    <a:lnTo>
                      <a:pt x="32" y="12"/>
                    </a:lnTo>
                    <a:lnTo>
                      <a:pt x="34" y="13"/>
                    </a:lnTo>
                    <a:lnTo>
                      <a:pt x="35" y="14"/>
                    </a:lnTo>
                    <a:lnTo>
                      <a:pt x="36" y="14"/>
                    </a:lnTo>
                    <a:lnTo>
                      <a:pt x="38" y="15"/>
                    </a:lnTo>
                    <a:lnTo>
                      <a:pt x="39" y="16"/>
                    </a:lnTo>
                    <a:lnTo>
                      <a:pt x="40" y="17"/>
                    </a:lnTo>
                    <a:lnTo>
                      <a:pt x="40" y="17"/>
                    </a:lnTo>
                    <a:lnTo>
                      <a:pt x="41" y="16"/>
                    </a:lnTo>
                    <a:lnTo>
                      <a:pt x="42" y="15"/>
                    </a:lnTo>
                    <a:lnTo>
                      <a:pt x="44" y="15"/>
                    </a:lnTo>
                    <a:lnTo>
                      <a:pt x="44" y="16"/>
                    </a:lnTo>
                    <a:lnTo>
                      <a:pt x="44" y="17"/>
                    </a:lnTo>
                    <a:lnTo>
                      <a:pt x="45" y="18"/>
                    </a:lnTo>
                    <a:lnTo>
                      <a:pt x="45" y="18"/>
                    </a:lnTo>
                    <a:lnTo>
                      <a:pt x="46" y="19"/>
                    </a:lnTo>
                    <a:lnTo>
                      <a:pt x="45" y="20"/>
                    </a:lnTo>
                    <a:lnTo>
                      <a:pt x="45" y="21"/>
                    </a:lnTo>
                    <a:lnTo>
                      <a:pt x="46" y="21"/>
                    </a:lnTo>
                    <a:lnTo>
                      <a:pt x="46" y="22"/>
                    </a:lnTo>
                    <a:lnTo>
                      <a:pt x="47" y="22"/>
                    </a:lnTo>
                    <a:lnTo>
                      <a:pt x="47" y="23"/>
                    </a:lnTo>
                    <a:lnTo>
                      <a:pt x="48" y="24"/>
                    </a:lnTo>
                    <a:lnTo>
                      <a:pt x="48" y="25"/>
                    </a:lnTo>
                    <a:lnTo>
                      <a:pt x="49" y="25"/>
                    </a:lnTo>
                    <a:lnTo>
                      <a:pt x="49" y="26"/>
                    </a:lnTo>
                    <a:lnTo>
                      <a:pt x="49" y="27"/>
                    </a:lnTo>
                    <a:lnTo>
                      <a:pt x="50" y="27"/>
                    </a:lnTo>
                    <a:lnTo>
                      <a:pt x="51" y="27"/>
                    </a:lnTo>
                    <a:lnTo>
                      <a:pt x="51" y="27"/>
                    </a:lnTo>
                    <a:lnTo>
                      <a:pt x="52" y="28"/>
                    </a:lnTo>
                    <a:lnTo>
                      <a:pt x="53" y="28"/>
                    </a:lnTo>
                    <a:lnTo>
                      <a:pt x="54" y="28"/>
                    </a:lnTo>
                    <a:lnTo>
                      <a:pt x="55" y="28"/>
                    </a:lnTo>
                    <a:lnTo>
                      <a:pt x="55" y="29"/>
                    </a:lnTo>
                    <a:lnTo>
                      <a:pt x="55" y="30"/>
                    </a:lnTo>
                    <a:lnTo>
                      <a:pt x="54" y="31"/>
                    </a:lnTo>
                    <a:lnTo>
                      <a:pt x="54" y="32"/>
                    </a:lnTo>
                    <a:lnTo>
                      <a:pt x="55" y="32"/>
                    </a:lnTo>
                    <a:lnTo>
                      <a:pt x="55" y="32"/>
                    </a:lnTo>
                    <a:lnTo>
                      <a:pt x="56" y="33"/>
                    </a:lnTo>
                    <a:lnTo>
                      <a:pt x="57" y="34"/>
                    </a:lnTo>
                    <a:lnTo>
                      <a:pt x="57" y="35"/>
                    </a:lnTo>
                    <a:lnTo>
                      <a:pt x="58" y="35"/>
                    </a:lnTo>
                    <a:lnTo>
                      <a:pt x="58" y="35"/>
                    </a:lnTo>
                    <a:lnTo>
                      <a:pt x="59" y="36"/>
                    </a:lnTo>
                    <a:lnTo>
                      <a:pt x="59" y="37"/>
                    </a:lnTo>
                    <a:lnTo>
                      <a:pt x="58" y="37"/>
                    </a:lnTo>
                    <a:lnTo>
                      <a:pt x="57" y="38"/>
                    </a:lnTo>
                    <a:lnTo>
                      <a:pt x="57" y="39"/>
                    </a:lnTo>
                    <a:lnTo>
                      <a:pt x="58" y="39"/>
                    </a:lnTo>
                    <a:lnTo>
                      <a:pt x="58" y="39"/>
                    </a:lnTo>
                    <a:lnTo>
                      <a:pt x="58" y="40"/>
                    </a:lnTo>
                    <a:lnTo>
                      <a:pt x="58" y="42"/>
                    </a:lnTo>
                    <a:lnTo>
                      <a:pt x="58" y="42"/>
                    </a:lnTo>
                    <a:lnTo>
                      <a:pt x="58" y="43"/>
                    </a:lnTo>
                    <a:lnTo>
                      <a:pt x="58" y="44"/>
                    </a:lnTo>
                    <a:lnTo>
                      <a:pt x="60" y="44"/>
                    </a:lnTo>
                    <a:lnTo>
                      <a:pt x="60" y="45"/>
                    </a:lnTo>
                    <a:lnTo>
                      <a:pt x="59" y="45"/>
                    </a:lnTo>
                    <a:lnTo>
                      <a:pt x="58" y="46"/>
                    </a:lnTo>
                    <a:lnTo>
                      <a:pt x="58" y="48"/>
                    </a:lnTo>
                    <a:lnTo>
                      <a:pt x="59" y="48"/>
                    </a:lnTo>
                    <a:lnTo>
                      <a:pt x="61" y="47"/>
                    </a:lnTo>
                    <a:lnTo>
                      <a:pt x="61" y="48"/>
                    </a:lnTo>
                    <a:lnTo>
                      <a:pt x="62" y="48"/>
                    </a:lnTo>
                    <a:lnTo>
                      <a:pt x="61" y="49"/>
                    </a:lnTo>
                    <a:lnTo>
                      <a:pt x="61" y="49"/>
                    </a:lnTo>
                    <a:lnTo>
                      <a:pt x="60" y="49"/>
                    </a:lnTo>
                    <a:lnTo>
                      <a:pt x="60" y="50"/>
                    </a:lnTo>
                    <a:lnTo>
                      <a:pt x="61" y="52"/>
                    </a:lnTo>
                    <a:lnTo>
                      <a:pt x="61" y="53"/>
                    </a:lnTo>
                    <a:lnTo>
                      <a:pt x="61" y="54"/>
                    </a:lnTo>
                    <a:lnTo>
                      <a:pt x="60" y="55"/>
                    </a:lnTo>
                    <a:lnTo>
                      <a:pt x="59" y="55"/>
                    </a:lnTo>
                    <a:lnTo>
                      <a:pt x="58" y="56"/>
                    </a:lnTo>
                    <a:lnTo>
                      <a:pt x="59" y="56"/>
                    </a:lnTo>
                    <a:lnTo>
                      <a:pt x="59" y="57"/>
                    </a:lnTo>
                    <a:lnTo>
                      <a:pt x="60" y="57"/>
                    </a:lnTo>
                    <a:lnTo>
                      <a:pt x="61" y="57"/>
                    </a:lnTo>
                    <a:lnTo>
                      <a:pt x="63" y="57"/>
                    </a:lnTo>
                    <a:lnTo>
                      <a:pt x="63" y="58"/>
                    </a:lnTo>
                    <a:lnTo>
                      <a:pt x="64" y="59"/>
                    </a:lnTo>
                    <a:lnTo>
                      <a:pt x="64" y="60"/>
                    </a:lnTo>
                    <a:lnTo>
                      <a:pt x="64" y="62"/>
                    </a:lnTo>
                    <a:lnTo>
                      <a:pt x="65" y="63"/>
                    </a:lnTo>
                    <a:lnTo>
                      <a:pt x="65" y="64"/>
                    </a:lnTo>
                    <a:lnTo>
                      <a:pt x="65" y="65"/>
                    </a:lnTo>
                    <a:lnTo>
                      <a:pt x="65" y="66"/>
                    </a:lnTo>
                    <a:lnTo>
                      <a:pt x="66" y="66"/>
                    </a:lnTo>
                    <a:lnTo>
                      <a:pt x="67" y="66"/>
                    </a:lnTo>
                    <a:lnTo>
                      <a:pt x="68" y="66"/>
                    </a:lnTo>
                    <a:lnTo>
                      <a:pt x="69" y="67"/>
                    </a:lnTo>
                    <a:lnTo>
                      <a:pt x="71" y="69"/>
                    </a:lnTo>
                    <a:lnTo>
                      <a:pt x="72" y="69"/>
                    </a:lnTo>
                    <a:lnTo>
                      <a:pt x="74" y="70"/>
                    </a:lnTo>
                    <a:lnTo>
                      <a:pt x="75" y="70"/>
                    </a:lnTo>
                    <a:lnTo>
                      <a:pt x="75" y="70"/>
                    </a:lnTo>
                    <a:lnTo>
                      <a:pt x="76" y="70"/>
                    </a:lnTo>
                    <a:lnTo>
                      <a:pt x="77" y="70"/>
                    </a:lnTo>
                    <a:lnTo>
                      <a:pt x="78" y="70"/>
                    </a:lnTo>
                    <a:lnTo>
                      <a:pt x="79" y="70"/>
                    </a:lnTo>
                    <a:lnTo>
                      <a:pt x="80" y="70"/>
                    </a:lnTo>
                    <a:lnTo>
                      <a:pt x="81" y="70"/>
                    </a:lnTo>
                    <a:lnTo>
                      <a:pt x="82" y="70"/>
                    </a:lnTo>
                    <a:lnTo>
                      <a:pt x="83" y="70"/>
                    </a:lnTo>
                    <a:lnTo>
                      <a:pt x="85" y="70"/>
                    </a:lnTo>
                    <a:lnTo>
                      <a:pt x="86" y="71"/>
                    </a:lnTo>
                    <a:lnTo>
                      <a:pt x="87" y="71"/>
                    </a:lnTo>
                    <a:lnTo>
                      <a:pt x="88" y="72"/>
                    </a:lnTo>
                    <a:lnTo>
                      <a:pt x="89" y="72"/>
                    </a:lnTo>
                    <a:lnTo>
                      <a:pt x="89" y="72"/>
                    </a:lnTo>
                    <a:lnTo>
                      <a:pt x="91" y="73"/>
                    </a:lnTo>
                    <a:lnTo>
                      <a:pt x="92" y="72"/>
                    </a:lnTo>
                    <a:lnTo>
                      <a:pt x="93" y="73"/>
                    </a:lnTo>
                    <a:lnTo>
                      <a:pt x="94" y="73"/>
                    </a:lnTo>
                    <a:lnTo>
                      <a:pt x="95" y="73"/>
                    </a:lnTo>
                    <a:lnTo>
                      <a:pt x="96" y="75"/>
                    </a:lnTo>
                    <a:lnTo>
                      <a:pt x="96" y="76"/>
                    </a:lnTo>
                    <a:lnTo>
                      <a:pt x="97" y="76"/>
                    </a:lnTo>
                    <a:lnTo>
                      <a:pt x="98" y="76"/>
                    </a:lnTo>
                    <a:lnTo>
                      <a:pt x="99" y="76"/>
                    </a:lnTo>
                    <a:lnTo>
                      <a:pt x="100" y="76"/>
                    </a:lnTo>
                    <a:lnTo>
                      <a:pt x="101" y="77"/>
                    </a:lnTo>
                    <a:lnTo>
                      <a:pt x="102" y="77"/>
                    </a:lnTo>
                    <a:lnTo>
                      <a:pt x="103" y="80"/>
                    </a:lnTo>
                    <a:lnTo>
                      <a:pt x="103" y="80"/>
                    </a:lnTo>
                    <a:lnTo>
                      <a:pt x="104" y="81"/>
                    </a:lnTo>
                    <a:lnTo>
                      <a:pt x="105" y="81"/>
                    </a:lnTo>
                    <a:lnTo>
                      <a:pt x="106" y="81"/>
                    </a:lnTo>
                    <a:lnTo>
                      <a:pt x="106" y="81"/>
                    </a:lnTo>
                    <a:lnTo>
                      <a:pt x="107" y="81"/>
                    </a:lnTo>
                    <a:lnTo>
                      <a:pt x="108" y="81"/>
                    </a:lnTo>
                    <a:lnTo>
                      <a:pt x="109" y="81"/>
                    </a:lnTo>
                    <a:lnTo>
                      <a:pt x="109" y="81"/>
                    </a:lnTo>
                    <a:lnTo>
                      <a:pt x="110" y="80"/>
                    </a:lnTo>
                    <a:lnTo>
                      <a:pt x="111" y="80"/>
                    </a:lnTo>
                    <a:lnTo>
                      <a:pt x="111" y="79"/>
                    </a:lnTo>
                    <a:lnTo>
                      <a:pt x="112" y="78"/>
                    </a:lnTo>
                    <a:lnTo>
                      <a:pt x="113" y="78"/>
                    </a:lnTo>
                    <a:lnTo>
                      <a:pt x="113" y="78"/>
                    </a:lnTo>
                    <a:lnTo>
                      <a:pt x="114" y="79"/>
                    </a:lnTo>
                    <a:lnTo>
                      <a:pt x="116" y="80"/>
                    </a:lnTo>
                    <a:lnTo>
                      <a:pt x="117" y="80"/>
                    </a:lnTo>
                    <a:lnTo>
                      <a:pt x="118" y="80"/>
                    </a:lnTo>
                    <a:lnTo>
                      <a:pt x="119" y="81"/>
                    </a:lnTo>
                    <a:lnTo>
                      <a:pt x="119" y="83"/>
                    </a:lnTo>
                    <a:lnTo>
                      <a:pt x="120" y="83"/>
                    </a:lnTo>
                    <a:lnTo>
                      <a:pt x="120" y="83"/>
                    </a:lnTo>
                    <a:lnTo>
                      <a:pt x="120" y="84"/>
                    </a:lnTo>
                    <a:lnTo>
                      <a:pt x="121" y="84"/>
                    </a:lnTo>
                    <a:lnTo>
                      <a:pt x="122" y="83"/>
                    </a:lnTo>
                    <a:lnTo>
                      <a:pt x="123" y="84"/>
                    </a:lnTo>
                    <a:lnTo>
                      <a:pt x="125" y="84"/>
                    </a:lnTo>
                    <a:lnTo>
                      <a:pt x="127" y="83"/>
                    </a:lnTo>
                    <a:lnTo>
                      <a:pt x="129" y="83"/>
                    </a:lnTo>
                    <a:lnTo>
                      <a:pt x="130" y="83"/>
                    </a:lnTo>
                    <a:lnTo>
                      <a:pt x="130" y="83"/>
                    </a:lnTo>
                    <a:lnTo>
                      <a:pt x="131" y="83"/>
                    </a:lnTo>
                    <a:lnTo>
                      <a:pt x="133" y="83"/>
                    </a:lnTo>
                    <a:lnTo>
                      <a:pt x="133" y="83"/>
                    </a:lnTo>
                    <a:lnTo>
                      <a:pt x="134" y="83"/>
                    </a:lnTo>
                    <a:lnTo>
                      <a:pt x="134" y="80"/>
                    </a:lnTo>
                    <a:lnTo>
                      <a:pt x="135" y="80"/>
                    </a:lnTo>
                    <a:lnTo>
                      <a:pt x="136" y="79"/>
                    </a:lnTo>
                    <a:lnTo>
                      <a:pt x="137" y="78"/>
                    </a:lnTo>
                    <a:lnTo>
                      <a:pt x="137" y="77"/>
                    </a:lnTo>
                    <a:lnTo>
                      <a:pt x="138" y="77"/>
                    </a:lnTo>
                    <a:lnTo>
                      <a:pt x="140" y="77"/>
                    </a:lnTo>
                    <a:lnTo>
                      <a:pt x="141" y="76"/>
                    </a:lnTo>
                    <a:lnTo>
                      <a:pt x="142" y="76"/>
                    </a:lnTo>
                    <a:lnTo>
                      <a:pt x="143" y="76"/>
                    </a:lnTo>
                    <a:lnTo>
                      <a:pt x="144" y="76"/>
                    </a:lnTo>
                    <a:lnTo>
                      <a:pt x="144" y="76"/>
                    </a:lnTo>
                    <a:lnTo>
                      <a:pt x="145" y="76"/>
                    </a:lnTo>
                    <a:lnTo>
                      <a:pt x="146" y="77"/>
                    </a:lnTo>
                    <a:lnTo>
                      <a:pt x="146" y="77"/>
                    </a:lnTo>
                    <a:lnTo>
                      <a:pt x="147" y="78"/>
                    </a:lnTo>
                    <a:lnTo>
                      <a:pt x="146" y="80"/>
                    </a:lnTo>
                    <a:lnTo>
                      <a:pt x="147" y="80"/>
                    </a:lnTo>
                    <a:lnTo>
                      <a:pt x="147" y="81"/>
                    </a:lnTo>
                    <a:lnTo>
                      <a:pt x="147" y="82"/>
                    </a:lnTo>
                    <a:lnTo>
                      <a:pt x="147" y="83"/>
                    </a:lnTo>
                    <a:lnTo>
                      <a:pt x="149" y="84"/>
                    </a:lnTo>
                    <a:lnTo>
                      <a:pt x="150" y="84"/>
                    </a:lnTo>
                    <a:lnTo>
                      <a:pt x="150" y="83"/>
                    </a:lnTo>
                    <a:lnTo>
                      <a:pt x="151" y="83"/>
                    </a:lnTo>
                    <a:lnTo>
                      <a:pt x="151" y="83"/>
                    </a:lnTo>
                    <a:lnTo>
                      <a:pt x="152" y="83"/>
                    </a:lnTo>
                    <a:lnTo>
                      <a:pt x="153" y="83"/>
                    </a:lnTo>
                    <a:lnTo>
                      <a:pt x="154" y="83"/>
                    </a:lnTo>
                    <a:lnTo>
                      <a:pt x="154" y="83"/>
                    </a:lnTo>
                    <a:lnTo>
                      <a:pt x="155" y="83"/>
                    </a:lnTo>
                    <a:lnTo>
                      <a:pt x="157" y="83"/>
                    </a:lnTo>
                    <a:lnTo>
                      <a:pt x="158" y="83"/>
                    </a:lnTo>
                    <a:lnTo>
                      <a:pt x="158" y="82"/>
                    </a:lnTo>
                    <a:lnTo>
                      <a:pt x="159" y="81"/>
                    </a:lnTo>
                    <a:lnTo>
                      <a:pt x="160" y="81"/>
                    </a:lnTo>
                    <a:lnTo>
                      <a:pt x="161" y="81"/>
                    </a:lnTo>
                    <a:lnTo>
                      <a:pt x="161" y="81"/>
                    </a:lnTo>
                    <a:lnTo>
                      <a:pt x="162" y="80"/>
                    </a:lnTo>
                    <a:lnTo>
                      <a:pt x="163" y="80"/>
                    </a:lnTo>
                    <a:lnTo>
                      <a:pt x="164" y="80"/>
                    </a:lnTo>
                    <a:lnTo>
                      <a:pt x="164" y="80"/>
                    </a:lnTo>
                    <a:lnTo>
                      <a:pt x="165" y="80"/>
                    </a:lnTo>
                    <a:lnTo>
                      <a:pt x="168" y="81"/>
                    </a:lnTo>
                    <a:lnTo>
                      <a:pt x="168" y="8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58" name="Freeform 1016">
                <a:extLst>
                  <a:ext uri="{FF2B5EF4-FFF2-40B4-BE49-F238E27FC236}">
                    <a16:creationId xmlns:a16="http://schemas.microsoft.com/office/drawing/2014/main" id="{DA9141E4-F730-4BD6-9F17-5E7641A8C635}"/>
                  </a:ext>
                </a:extLst>
              </p:cNvPr>
              <p:cNvSpPr>
                <a:spLocks/>
              </p:cNvSpPr>
              <p:nvPr/>
            </p:nvSpPr>
            <p:spPr bwMode="auto">
              <a:xfrm>
                <a:off x="4882" y="1836"/>
                <a:ext cx="268" cy="271"/>
              </a:xfrm>
              <a:custGeom>
                <a:avLst/>
                <a:gdLst>
                  <a:gd name="T0" fmla="*/ 143 w 268"/>
                  <a:gd name="T1" fmla="*/ 7 h 271"/>
                  <a:gd name="T2" fmla="*/ 162 w 268"/>
                  <a:gd name="T3" fmla="*/ 5 h 271"/>
                  <a:gd name="T4" fmla="*/ 172 w 268"/>
                  <a:gd name="T5" fmla="*/ 8 h 271"/>
                  <a:gd name="T6" fmla="*/ 185 w 268"/>
                  <a:gd name="T7" fmla="*/ 10 h 271"/>
                  <a:gd name="T8" fmla="*/ 194 w 268"/>
                  <a:gd name="T9" fmla="*/ 21 h 271"/>
                  <a:gd name="T10" fmla="*/ 203 w 268"/>
                  <a:gd name="T11" fmla="*/ 29 h 271"/>
                  <a:gd name="T12" fmla="*/ 202 w 268"/>
                  <a:gd name="T13" fmla="*/ 42 h 271"/>
                  <a:gd name="T14" fmla="*/ 212 w 268"/>
                  <a:gd name="T15" fmla="*/ 50 h 271"/>
                  <a:gd name="T16" fmla="*/ 226 w 268"/>
                  <a:gd name="T17" fmla="*/ 56 h 271"/>
                  <a:gd name="T18" fmla="*/ 243 w 268"/>
                  <a:gd name="T19" fmla="*/ 59 h 271"/>
                  <a:gd name="T20" fmla="*/ 253 w 268"/>
                  <a:gd name="T21" fmla="*/ 70 h 271"/>
                  <a:gd name="T22" fmla="*/ 267 w 268"/>
                  <a:gd name="T23" fmla="*/ 137 h 271"/>
                  <a:gd name="T24" fmla="*/ 255 w 268"/>
                  <a:gd name="T25" fmla="*/ 161 h 271"/>
                  <a:gd name="T26" fmla="*/ 257 w 268"/>
                  <a:gd name="T27" fmla="*/ 184 h 271"/>
                  <a:gd name="T28" fmla="*/ 266 w 268"/>
                  <a:gd name="T29" fmla="*/ 201 h 271"/>
                  <a:gd name="T30" fmla="*/ 246 w 268"/>
                  <a:gd name="T31" fmla="*/ 219 h 271"/>
                  <a:gd name="T32" fmla="*/ 231 w 268"/>
                  <a:gd name="T33" fmla="*/ 228 h 271"/>
                  <a:gd name="T34" fmla="*/ 238 w 268"/>
                  <a:gd name="T35" fmla="*/ 246 h 271"/>
                  <a:gd name="T36" fmla="*/ 238 w 268"/>
                  <a:gd name="T37" fmla="*/ 267 h 271"/>
                  <a:gd name="T38" fmla="*/ 223 w 268"/>
                  <a:gd name="T39" fmla="*/ 271 h 271"/>
                  <a:gd name="T40" fmla="*/ 209 w 268"/>
                  <a:gd name="T41" fmla="*/ 266 h 271"/>
                  <a:gd name="T42" fmla="*/ 191 w 268"/>
                  <a:gd name="T43" fmla="*/ 267 h 271"/>
                  <a:gd name="T44" fmla="*/ 175 w 268"/>
                  <a:gd name="T45" fmla="*/ 264 h 271"/>
                  <a:gd name="T46" fmla="*/ 155 w 268"/>
                  <a:gd name="T47" fmla="*/ 257 h 271"/>
                  <a:gd name="T48" fmla="*/ 137 w 268"/>
                  <a:gd name="T49" fmla="*/ 249 h 271"/>
                  <a:gd name="T50" fmla="*/ 134 w 268"/>
                  <a:gd name="T51" fmla="*/ 235 h 271"/>
                  <a:gd name="T52" fmla="*/ 131 w 268"/>
                  <a:gd name="T53" fmla="*/ 222 h 271"/>
                  <a:gd name="T54" fmla="*/ 122 w 268"/>
                  <a:gd name="T55" fmla="*/ 212 h 271"/>
                  <a:gd name="T56" fmla="*/ 111 w 268"/>
                  <a:gd name="T57" fmla="*/ 202 h 271"/>
                  <a:gd name="T58" fmla="*/ 90 w 268"/>
                  <a:gd name="T59" fmla="*/ 194 h 271"/>
                  <a:gd name="T60" fmla="*/ 80 w 268"/>
                  <a:gd name="T61" fmla="*/ 185 h 271"/>
                  <a:gd name="T62" fmla="*/ 75 w 268"/>
                  <a:gd name="T63" fmla="*/ 169 h 271"/>
                  <a:gd name="T64" fmla="*/ 66 w 268"/>
                  <a:gd name="T65" fmla="*/ 158 h 271"/>
                  <a:gd name="T66" fmla="*/ 61 w 268"/>
                  <a:gd name="T67" fmla="*/ 146 h 271"/>
                  <a:gd name="T68" fmla="*/ 52 w 268"/>
                  <a:gd name="T69" fmla="*/ 142 h 271"/>
                  <a:gd name="T70" fmla="*/ 46 w 268"/>
                  <a:gd name="T71" fmla="*/ 128 h 271"/>
                  <a:gd name="T72" fmla="*/ 31 w 268"/>
                  <a:gd name="T73" fmla="*/ 112 h 271"/>
                  <a:gd name="T74" fmla="*/ 20 w 268"/>
                  <a:gd name="T75" fmla="*/ 122 h 271"/>
                  <a:gd name="T76" fmla="*/ 14 w 268"/>
                  <a:gd name="T77" fmla="*/ 126 h 271"/>
                  <a:gd name="T78" fmla="*/ 3 w 268"/>
                  <a:gd name="T79" fmla="*/ 123 h 271"/>
                  <a:gd name="T80" fmla="*/ 10 w 268"/>
                  <a:gd name="T81" fmla="*/ 108 h 271"/>
                  <a:gd name="T82" fmla="*/ 14 w 268"/>
                  <a:gd name="T83" fmla="*/ 95 h 271"/>
                  <a:gd name="T84" fmla="*/ 20 w 268"/>
                  <a:gd name="T85" fmla="*/ 78 h 271"/>
                  <a:gd name="T86" fmla="*/ 31 w 268"/>
                  <a:gd name="T87" fmla="*/ 77 h 271"/>
                  <a:gd name="T88" fmla="*/ 38 w 268"/>
                  <a:gd name="T89" fmla="*/ 84 h 271"/>
                  <a:gd name="T90" fmla="*/ 45 w 268"/>
                  <a:gd name="T91" fmla="*/ 75 h 271"/>
                  <a:gd name="T92" fmla="*/ 54 w 268"/>
                  <a:gd name="T93" fmla="*/ 81 h 271"/>
                  <a:gd name="T94" fmla="*/ 62 w 268"/>
                  <a:gd name="T95" fmla="*/ 76 h 271"/>
                  <a:gd name="T96" fmla="*/ 63 w 268"/>
                  <a:gd name="T97" fmla="*/ 65 h 271"/>
                  <a:gd name="T98" fmla="*/ 56 w 268"/>
                  <a:gd name="T99" fmla="*/ 60 h 271"/>
                  <a:gd name="T100" fmla="*/ 55 w 268"/>
                  <a:gd name="T101" fmla="*/ 54 h 271"/>
                  <a:gd name="T102" fmla="*/ 52 w 268"/>
                  <a:gd name="T103" fmla="*/ 44 h 271"/>
                  <a:gd name="T104" fmla="*/ 59 w 268"/>
                  <a:gd name="T105" fmla="*/ 42 h 271"/>
                  <a:gd name="T106" fmla="*/ 65 w 268"/>
                  <a:gd name="T107" fmla="*/ 33 h 271"/>
                  <a:gd name="T108" fmla="*/ 71 w 268"/>
                  <a:gd name="T109" fmla="*/ 24 h 271"/>
                  <a:gd name="T110" fmla="*/ 78 w 268"/>
                  <a:gd name="T111" fmla="*/ 20 h 271"/>
                  <a:gd name="T112" fmla="*/ 85 w 268"/>
                  <a:gd name="T113" fmla="*/ 12 h 271"/>
                  <a:gd name="T114" fmla="*/ 96 w 268"/>
                  <a:gd name="T115" fmla="*/ 8 h 271"/>
                  <a:gd name="T116" fmla="*/ 107 w 268"/>
                  <a:gd name="T117" fmla="*/ 2 h 271"/>
                  <a:gd name="T118" fmla="*/ 116 w 268"/>
                  <a:gd name="T119" fmla="*/ 3 h 271"/>
                  <a:gd name="T120" fmla="*/ 126 w 268"/>
                  <a:gd name="T121" fmla="*/ 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8" h="271">
                    <a:moveTo>
                      <a:pt x="131" y="4"/>
                    </a:moveTo>
                    <a:lnTo>
                      <a:pt x="131" y="5"/>
                    </a:lnTo>
                    <a:lnTo>
                      <a:pt x="132" y="6"/>
                    </a:lnTo>
                    <a:lnTo>
                      <a:pt x="133" y="6"/>
                    </a:lnTo>
                    <a:lnTo>
                      <a:pt x="134" y="7"/>
                    </a:lnTo>
                    <a:lnTo>
                      <a:pt x="135" y="7"/>
                    </a:lnTo>
                    <a:lnTo>
                      <a:pt x="136" y="6"/>
                    </a:lnTo>
                    <a:lnTo>
                      <a:pt x="136" y="5"/>
                    </a:lnTo>
                    <a:lnTo>
                      <a:pt x="136" y="5"/>
                    </a:lnTo>
                    <a:lnTo>
                      <a:pt x="138" y="4"/>
                    </a:lnTo>
                    <a:lnTo>
                      <a:pt x="138" y="5"/>
                    </a:lnTo>
                    <a:lnTo>
                      <a:pt x="138" y="5"/>
                    </a:lnTo>
                    <a:lnTo>
                      <a:pt x="139" y="5"/>
                    </a:lnTo>
                    <a:lnTo>
                      <a:pt x="139" y="7"/>
                    </a:lnTo>
                    <a:lnTo>
                      <a:pt x="139" y="8"/>
                    </a:lnTo>
                    <a:lnTo>
                      <a:pt x="140" y="9"/>
                    </a:lnTo>
                    <a:lnTo>
                      <a:pt x="141" y="9"/>
                    </a:lnTo>
                    <a:lnTo>
                      <a:pt x="141" y="8"/>
                    </a:lnTo>
                    <a:lnTo>
                      <a:pt x="143" y="8"/>
                    </a:lnTo>
                    <a:lnTo>
                      <a:pt x="143" y="7"/>
                    </a:lnTo>
                    <a:lnTo>
                      <a:pt x="144" y="6"/>
                    </a:lnTo>
                    <a:lnTo>
                      <a:pt x="144" y="6"/>
                    </a:lnTo>
                    <a:lnTo>
                      <a:pt x="147" y="6"/>
                    </a:lnTo>
                    <a:lnTo>
                      <a:pt x="148" y="6"/>
                    </a:lnTo>
                    <a:lnTo>
                      <a:pt x="148" y="5"/>
                    </a:lnTo>
                    <a:lnTo>
                      <a:pt x="149" y="5"/>
                    </a:lnTo>
                    <a:lnTo>
                      <a:pt x="150" y="6"/>
                    </a:lnTo>
                    <a:lnTo>
                      <a:pt x="151" y="6"/>
                    </a:lnTo>
                    <a:lnTo>
                      <a:pt x="151" y="6"/>
                    </a:lnTo>
                    <a:lnTo>
                      <a:pt x="152" y="6"/>
                    </a:lnTo>
                    <a:lnTo>
                      <a:pt x="152" y="5"/>
                    </a:lnTo>
                    <a:lnTo>
                      <a:pt x="153" y="5"/>
                    </a:lnTo>
                    <a:lnTo>
                      <a:pt x="154" y="5"/>
                    </a:lnTo>
                    <a:lnTo>
                      <a:pt x="156" y="5"/>
                    </a:lnTo>
                    <a:lnTo>
                      <a:pt x="158" y="5"/>
                    </a:lnTo>
                    <a:lnTo>
                      <a:pt x="158" y="5"/>
                    </a:lnTo>
                    <a:lnTo>
                      <a:pt x="159" y="5"/>
                    </a:lnTo>
                    <a:lnTo>
                      <a:pt x="160" y="5"/>
                    </a:lnTo>
                    <a:lnTo>
                      <a:pt x="162" y="5"/>
                    </a:lnTo>
                    <a:lnTo>
                      <a:pt x="162" y="5"/>
                    </a:lnTo>
                    <a:lnTo>
                      <a:pt x="163" y="5"/>
                    </a:lnTo>
                    <a:lnTo>
                      <a:pt x="164" y="5"/>
                    </a:lnTo>
                    <a:lnTo>
                      <a:pt x="162" y="6"/>
                    </a:lnTo>
                    <a:lnTo>
                      <a:pt x="162" y="7"/>
                    </a:lnTo>
                    <a:lnTo>
                      <a:pt x="163" y="7"/>
                    </a:lnTo>
                    <a:lnTo>
                      <a:pt x="164" y="7"/>
                    </a:lnTo>
                    <a:lnTo>
                      <a:pt x="165" y="6"/>
                    </a:lnTo>
                    <a:lnTo>
                      <a:pt x="165" y="7"/>
                    </a:lnTo>
                    <a:lnTo>
                      <a:pt x="166" y="8"/>
                    </a:lnTo>
                    <a:lnTo>
                      <a:pt x="167" y="8"/>
                    </a:lnTo>
                    <a:lnTo>
                      <a:pt x="168" y="7"/>
                    </a:lnTo>
                    <a:lnTo>
                      <a:pt x="169" y="7"/>
                    </a:lnTo>
                    <a:lnTo>
                      <a:pt x="169" y="6"/>
                    </a:lnTo>
                    <a:lnTo>
                      <a:pt x="169" y="5"/>
                    </a:lnTo>
                    <a:lnTo>
                      <a:pt x="170" y="6"/>
                    </a:lnTo>
                    <a:lnTo>
                      <a:pt x="170" y="7"/>
                    </a:lnTo>
                    <a:lnTo>
                      <a:pt x="169" y="8"/>
                    </a:lnTo>
                    <a:lnTo>
                      <a:pt x="169" y="8"/>
                    </a:lnTo>
                    <a:lnTo>
                      <a:pt x="170" y="8"/>
                    </a:lnTo>
                    <a:lnTo>
                      <a:pt x="172" y="8"/>
                    </a:lnTo>
                    <a:lnTo>
                      <a:pt x="172" y="9"/>
                    </a:lnTo>
                    <a:lnTo>
                      <a:pt x="173" y="9"/>
                    </a:lnTo>
                    <a:lnTo>
                      <a:pt x="173" y="10"/>
                    </a:lnTo>
                    <a:lnTo>
                      <a:pt x="174" y="11"/>
                    </a:lnTo>
                    <a:lnTo>
                      <a:pt x="175" y="11"/>
                    </a:lnTo>
                    <a:lnTo>
                      <a:pt x="176" y="12"/>
                    </a:lnTo>
                    <a:lnTo>
                      <a:pt x="177" y="11"/>
                    </a:lnTo>
                    <a:lnTo>
                      <a:pt x="178" y="12"/>
                    </a:lnTo>
                    <a:lnTo>
                      <a:pt x="179" y="11"/>
                    </a:lnTo>
                    <a:lnTo>
                      <a:pt x="179" y="12"/>
                    </a:lnTo>
                    <a:lnTo>
                      <a:pt x="180" y="12"/>
                    </a:lnTo>
                    <a:lnTo>
                      <a:pt x="181" y="11"/>
                    </a:lnTo>
                    <a:lnTo>
                      <a:pt x="181" y="10"/>
                    </a:lnTo>
                    <a:lnTo>
                      <a:pt x="182" y="10"/>
                    </a:lnTo>
                    <a:lnTo>
                      <a:pt x="182" y="11"/>
                    </a:lnTo>
                    <a:lnTo>
                      <a:pt x="183" y="11"/>
                    </a:lnTo>
                    <a:lnTo>
                      <a:pt x="183" y="10"/>
                    </a:lnTo>
                    <a:lnTo>
                      <a:pt x="183" y="9"/>
                    </a:lnTo>
                    <a:lnTo>
                      <a:pt x="184" y="9"/>
                    </a:lnTo>
                    <a:lnTo>
                      <a:pt x="185" y="10"/>
                    </a:lnTo>
                    <a:lnTo>
                      <a:pt x="186" y="11"/>
                    </a:lnTo>
                    <a:lnTo>
                      <a:pt x="186" y="12"/>
                    </a:lnTo>
                    <a:lnTo>
                      <a:pt x="186" y="12"/>
                    </a:lnTo>
                    <a:lnTo>
                      <a:pt x="187" y="12"/>
                    </a:lnTo>
                    <a:lnTo>
                      <a:pt x="188" y="12"/>
                    </a:lnTo>
                    <a:lnTo>
                      <a:pt x="189" y="12"/>
                    </a:lnTo>
                    <a:lnTo>
                      <a:pt x="189" y="13"/>
                    </a:lnTo>
                    <a:lnTo>
                      <a:pt x="189" y="14"/>
                    </a:lnTo>
                    <a:lnTo>
                      <a:pt x="190" y="15"/>
                    </a:lnTo>
                    <a:lnTo>
                      <a:pt x="191" y="15"/>
                    </a:lnTo>
                    <a:lnTo>
                      <a:pt x="192" y="15"/>
                    </a:lnTo>
                    <a:lnTo>
                      <a:pt x="191" y="16"/>
                    </a:lnTo>
                    <a:lnTo>
                      <a:pt x="191" y="17"/>
                    </a:lnTo>
                    <a:lnTo>
                      <a:pt x="190" y="17"/>
                    </a:lnTo>
                    <a:lnTo>
                      <a:pt x="191" y="18"/>
                    </a:lnTo>
                    <a:lnTo>
                      <a:pt x="191" y="19"/>
                    </a:lnTo>
                    <a:lnTo>
                      <a:pt x="192" y="18"/>
                    </a:lnTo>
                    <a:lnTo>
                      <a:pt x="193" y="18"/>
                    </a:lnTo>
                    <a:lnTo>
                      <a:pt x="193" y="19"/>
                    </a:lnTo>
                    <a:lnTo>
                      <a:pt x="194" y="21"/>
                    </a:lnTo>
                    <a:lnTo>
                      <a:pt x="194" y="22"/>
                    </a:lnTo>
                    <a:lnTo>
                      <a:pt x="195" y="22"/>
                    </a:lnTo>
                    <a:lnTo>
                      <a:pt x="195" y="21"/>
                    </a:lnTo>
                    <a:lnTo>
                      <a:pt x="196" y="21"/>
                    </a:lnTo>
                    <a:lnTo>
                      <a:pt x="196" y="20"/>
                    </a:lnTo>
                    <a:lnTo>
                      <a:pt x="197" y="20"/>
                    </a:lnTo>
                    <a:lnTo>
                      <a:pt x="200" y="21"/>
                    </a:lnTo>
                    <a:lnTo>
                      <a:pt x="200" y="22"/>
                    </a:lnTo>
                    <a:lnTo>
                      <a:pt x="202" y="22"/>
                    </a:lnTo>
                    <a:lnTo>
                      <a:pt x="203" y="22"/>
                    </a:lnTo>
                    <a:lnTo>
                      <a:pt x="203" y="23"/>
                    </a:lnTo>
                    <a:lnTo>
                      <a:pt x="202" y="24"/>
                    </a:lnTo>
                    <a:lnTo>
                      <a:pt x="203" y="24"/>
                    </a:lnTo>
                    <a:lnTo>
                      <a:pt x="203" y="25"/>
                    </a:lnTo>
                    <a:lnTo>
                      <a:pt x="202" y="26"/>
                    </a:lnTo>
                    <a:lnTo>
                      <a:pt x="203" y="26"/>
                    </a:lnTo>
                    <a:lnTo>
                      <a:pt x="204" y="26"/>
                    </a:lnTo>
                    <a:lnTo>
                      <a:pt x="203" y="27"/>
                    </a:lnTo>
                    <a:lnTo>
                      <a:pt x="203" y="28"/>
                    </a:lnTo>
                    <a:lnTo>
                      <a:pt x="203" y="29"/>
                    </a:lnTo>
                    <a:lnTo>
                      <a:pt x="203" y="29"/>
                    </a:lnTo>
                    <a:lnTo>
                      <a:pt x="203" y="30"/>
                    </a:lnTo>
                    <a:lnTo>
                      <a:pt x="202" y="31"/>
                    </a:lnTo>
                    <a:lnTo>
                      <a:pt x="201" y="32"/>
                    </a:lnTo>
                    <a:lnTo>
                      <a:pt x="201" y="33"/>
                    </a:lnTo>
                    <a:lnTo>
                      <a:pt x="202" y="33"/>
                    </a:lnTo>
                    <a:lnTo>
                      <a:pt x="201" y="34"/>
                    </a:lnTo>
                    <a:lnTo>
                      <a:pt x="201" y="35"/>
                    </a:lnTo>
                    <a:lnTo>
                      <a:pt x="200" y="36"/>
                    </a:lnTo>
                    <a:lnTo>
                      <a:pt x="200" y="36"/>
                    </a:lnTo>
                    <a:lnTo>
                      <a:pt x="200" y="37"/>
                    </a:lnTo>
                    <a:lnTo>
                      <a:pt x="201" y="37"/>
                    </a:lnTo>
                    <a:lnTo>
                      <a:pt x="202" y="37"/>
                    </a:lnTo>
                    <a:lnTo>
                      <a:pt x="202" y="38"/>
                    </a:lnTo>
                    <a:lnTo>
                      <a:pt x="202" y="39"/>
                    </a:lnTo>
                    <a:lnTo>
                      <a:pt x="202" y="39"/>
                    </a:lnTo>
                    <a:lnTo>
                      <a:pt x="201" y="39"/>
                    </a:lnTo>
                    <a:lnTo>
                      <a:pt x="202" y="40"/>
                    </a:lnTo>
                    <a:lnTo>
                      <a:pt x="202" y="41"/>
                    </a:lnTo>
                    <a:lnTo>
                      <a:pt x="202" y="42"/>
                    </a:lnTo>
                    <a:lnTo>
                      <a:pt x="200" y="42"/>
                    </a:lnTo>
                    <a:lnTo>
                      <a:pt x="200" y="43"/>
                    </a:lnTo>
                    <a:lnTo>
                      <a:pt x="200" y="43"/>
                    </a:lnTo>
                    <a:lnTo>
                      <a:pt x="200" y="44"/>
                    </a:lnTo>
                    <a:lnTo>
                      <a:pt x="200" y="44"/>
                    </a:lnTo>
                    <a:lnTo>
                      <a:pt x="202" y="43"/>
                    </a:lnTo>
                    <a:lnTo>
                      <a:pt x="203" y="43"/>
                    </a:lnTo>
                    <a:lnTo>
                      <a:pt x="204" y="44"/>
                    </a:lnTo>
                    <a:lnTo>
                      <a:pt x="205" y="44"/>
                    </a:lnTo>
                    <a:lnTo>
                      <a:pt x="206" y="44"/>
                    </a:lnTo>
                    <a:lnTo>
                      <a:pt x="207" y="44"/>
                    </a:lnTo>
                    <a:lnTo>
                      <a:pt x="208" y="44"/>
                    </a:lnTo>
                    <a:lnTo>
                      <a:pt x="208" y="45"/>
                    </a:lnTo>
                    <a:lnTo>
                      <a:pt x="209" y="46"/>
                    </a:lnTo>
                    <a:lnTo>
                      <a:pt x="210" y="46"/>
                    </a:lnTo>
                    <a:lnTo>
                      <a:pt x="210" y="46"/>
                    </a:lnTo>
                    <a:lnTo>
                      <a:pt x="210" y="47"/>
                    </a:lnTo>
                    <a:lnTo>
                      <a:pt x="211" y="48"/>
                    </a:lnTo>
                    <a:lnTo>
                      <a:pt x="212" y="49"/>
                    </a:lnTo>
                    <a:lnTo>
                      <a:pt x="212" y="50"/>
                    </a:lnTo>
                    <a:lnTo>
                      <a:pt x="213" y="50"/>
                    </a:lnTo>
                    <a:lnTo>
                      <a:pt x="213" y="51"/>
                    </a:lnTo>
                    <a:lnTo>
                      <a:pt x="213" y="52"/>
                    </a:lnTo>
                    <a:lnTo>
                      <a:pt x="213" y="53"/>
                    </a:lnTo>
                    <a:lnTo>
                      <a:pt x="214" y="53"/>
                    </a:lnTo>
                    <a:lnTo>
                      <a:pt x="215" y="52"/>
                    </a:lnTo>
                    <a:lnTo>
                      <a:pt x="217" y="52"/>
                    </a:lnTo>
                    <a:lnTo>
                      <a:pt x="217" y="53"/>
                    </a:lnTo>
                    <a:lnTo>
                      <a:pt x="217" y="52"/>
                    </a:lnTo>
                    <a:lnTo>
                      <a:pt x="218" y="52"/>
                    </a:lnTo>
                    <a:lnTo>
                      <a:pt x="219" y="53"/>
                    </a:lnTo>
                    <a:lnTo>
                      <a:pt x="220" y="53"/>
                    </a:lnTo>
                    <a:lnTo>
                      <a:pt x="220" y="53"/>
                    </a:lnTo>
                    <a:lnTo>
                      <a:pt x="221" y="53"/>
                    </a:lnTo>
                    <a:lnTo>
                      <a:pt x="222" y="53"/>
                    </a:lnTo>
                    <a:lnTo>
                      <a:pt x="223" y="54"/>
                    </a:lnTo>
                    <a:lnTo>
                      <a:pt x="224" y="54"/>
                    </a:lnTo>
                    <a:lnTo>
                      <a:pt x="224" y="55"/>
                    </a:lnTo>
                    <a:lnTo>
                      <a:pt x="224" y="55"/>
                    </a:lnTo>
                    <a:lnTo>
                      <a:pt x="226" y="56"/>
                    </a:lnTo>
                    <a:lnTo>
                      <a:pt x="227" y="56"/>
                    </a:lnTo>
                    <a:lnTo>
                      <a:pt x="227" y="56"/>
                    </a:lnTo>
                    <a:lnTo>
                      <a:pt x="227" y="57"/>
                    </a:lnTo>
                    <a:lnTo>
                      <a:pt x="228" y="57"/>
                    </a:lnTo>
                    <a:lnTo>
                      <a:pt x="229" y="57"/>
                    </a:lnTo>
                    <a:lnTo>
                      <a:pt x="230" y="57"/>
                    </a:lnTo>
                    <a:lnTo>
                      <a:pt x="231" y="57"/>
                    </a:lnTo>
                    <a:lnTo>
                      <a:pt x="231" y="57"/>
                    </a:lnTo>
                    <a:lnTo>
                      <a:pt x="232" y="57"/>
                    </a:lnTo>
                    <a:lnTo>
                      <a:pt x="232" y="57"/>
                    </a:lnTo>
                    <a:lnTo>
                      <a:pt x="233" y="58"/>
                    </a:lnTo>
                    <a:lnTo>
                      <a:pt x="236" y="59"/>
                    </a:lnTo>
                    <a:lnTo>
                      <a:pt x="237" y="59"/>
                    </a:lnTo>
                    <a:lnTo>
                      <a:pt x="237" y="60"/>
                    </a:lnTo>
                    <a:lnTo>
                      <a:pt x="238" y="60"/>
                    </a:lnTo>
                    <a:lnTo>
                      <a:pt x="239" y="60"/>
                    </a:lnTo>
                    <a:lnTo>
                      <a:pt x="240" y="60"/>
                    </a:lnTo>
                    <a:lnTo>
                      <a:pt x="241" y="59"/>
                    </a:lnTo>
                    <a:lnTo>
                      <a:pt x="241" y="59"/>
                    </a:lnTo>
                    <a:lnTo>
                      <a:pt x="243" y="59"/>
                    </a:lnTo>
                    <a:lnTo>
                      <a:pt x="243" y="60"/>
                    </a:lnTo>
                    <a:lnTo>
                      <a:pt x="243" y="62"/>
                    </a:lnTo>
                    <a:lnTo>
                      <a:pt x="243" y="63"/>
                    </a:lnTo>
                    <a:lnTo>
                      <a:pt x="244" y="64"/>
                    </a:lnTo>
                    <a:lnTo>
                      <a:pt x="244" y="64"/>
                    </a:lnTo>
                    <a:lnTo>
                      <a:pt x="244" y="65"/>
                    </a:lnTo>
                    <a:lnTo>
                      <a:pt x="243" y="65"/>
                    </a:lnTo>
                    <a:lnTo>
                      <a:pt x="243" y="66"/>
                    </a:lnTo>
                    <a:lnTo>
                      <a:pt x="244" y="67"/>
                    </a:lnTo>
                    <a:lnTo>
                      <a:pt x="244" y="67"/>
                    </a:lnTo>
                    <a:lnTo>
                      <a:pt x="245" y="67"/>
                    </a:lnTo>
                    <a:lnTo>
                      <a:pt x="246" y="67"/>
                    </a:lnTo>
                    <a:lnTo>
                      <a:pt x="246" y="67"/>
                    </a:lnTo>
                    <a:lnTo>
                      <a:pt x="248" y="67"/>
                    </a:lnTo>
                    <a:lnTo>
                      <a:pt x="248" y="68"/>
                    </a:lnTo>
                    <a:lnTo>
                      <a:pt x="249" y="69"/>
                    </a:lnTo>
                    <a:lnTo>
                      <a:pt x="250" y="69"/>
                    </a:lnTo>
                    <a:lnTo>
                      <a:pt x="251" y="70"/>
                    </a:lnTo>
                    <a:lnTo>
                      <a:pt x="251" y="70"/>
                    </a:lnTo>
                    <a:lnTo>
                      <a:pt x="253" y="70"/>
                    </a:lnTo>
                    <a:lnTo>
                      <a:pt x="255" y="70"/>
                    </a:lnTo>
                    <a:lnTo>
                      <a:pt x="255" y="70"/>
                    </a:lnTo>
                    <a:lnTo>
                      <a:pt x="255" y="70"/>
                    </a:lnTo>
                    <a:lnTo>
                      <a:pt x="257" y="70"/>
                    </a:lnTo>
                    <a:lnTo>
                      <a:pt x="258" y="70"/>
                    </a:lnTo>
                    <a:lnTo>
                      <a:pt x="258" y="70"/>
                    </a:lnTo>
                    <a:lnTo>
                      <a:pt x="260" y="68"/>
                    </a:lnTo>
                    <a:lnTo>
                      <a:pt x="261" y="68"/>
                    </a:lnTo>
                    <a:lnTo>
                      <a:pt x="261" y="69"/>
                    </a:lnTo>
                    <a:lnTo>
                      <a:pt x="261" y="70"/>
                    </a:lnTo>
                    <a:lnTo>
                      <a:pt x="260" y="71"/>
                    </a:lnTo>
                    <a:lnTo>
                      <a:pt x="260" y="72"/>
                    </a:lnTo>
                    <a:lnTo>
                      <a:pt x="261" y="73"/>
                    </a:lnTo>
                    <a:lnTo>
                      <a:pt x="262" y="73"/>
                    </a:lnTo>
                    <a:lnTo>
                      <a:pt x="263" y="74"/>
                    </a:lnTo>
                    <a:lnTo>
                      <a:pt x="264" y="73"/>
                    </a:lnTo>
                    <a:lnTo>
                      <a:pt x="265" y="73"/>
                    </a:lnTo>
                    <a:lnTo>
                      <a:pt x="265" y="74"/>
                    </a:lnTo>
                    <a:lnTo>
                      <a:pt x="265" y="108"/>
                    </a:lnTo>
                    <a:lnTo>
                      <a:pt x="267" y="137"/>
                    </a:lnTo>
                    <a:lnTo>
                      <a:pt x="267" y="139"/>
                    </a:lnTo>
                    <a:lnTo>
                      <a:pt x="268" y="141"/>
                    </a:lnTo>
                    <a:lnTo>
                      <a:pt x="268" y="142"/>
                    </a:lnTo>
                    <a:lnTo>
                      <a:pt x="268" y="143"/>
                    </a:lnTo>
                    <a:lnTo>
                      <a:pt x="268" y="143"/>
                    </a:lnTo>
                    <a:lnTo>
                      <a:pt x="264" y="143"/>
                    </a:lnTo>
                    <a:lnTo>
                      <a:pt x="263" y="144"/>
                    </a:lnTo>
                    <a:lnTo>
                      <a:pt x="263" y="145"/>
                    </a:lnTo>
                    <a:lnTo>
                      <a:pt x="260" y="149"/>
                    </a:lnTo>
                    <a:lnTo>
                      <a:pt x="258" y="150"/>
                    </a:lnTo>
                    <a:lnTo>
                      <a:pt x="258" y="151"/>
                    </a:lnTo>
                    <a:lnTo>
                      <a:pt x="258" y="152"/>
                    </a:lnTo>
                    <a:lnTo>
                      <a:pt x="258" y="153"/>
                    </a:lnTo>
                    <a:lnTo>
                      <a:pt x="258" y="154"/>
                    </a:lnTo>
                    <a:lnTo>
                      <a:pt x="258" y="155"/>
                    </a:lnTo>
                    <a:lnTo>
                      <a:pt x="258" y="156"/>
                    </a:lnTo>
                    <a:lnTo>
                      <a:pt x="257" y="157"/>
                    </a:lnTo>
                    <a:lnTo>
                      <a:pt x="256" y="158"/>
                    </a:lnTo>
                    <a:lnTo>
                      <a:pt x="255" y="160"/>
                    </a:lnTo>
                    <a:lnTo>
                      <a:pt x="255" y="161"/>
                    </a:lnTo>
                    <a:lnTo>
                      <a:pt x="255" y="163"/>
                    </a:lnTo>
                    <a:lnTo>
                      <a:pt x="255" y="164"/>
                    </a:lnTo>
                    <a:lnTo>
                      <a:pt x="256" y="166"/>
                    </a:lnTo>
                    <a:lnTo>
                      <a:pt x="256" y="167"/>
                    </a:lnTo>
                    <a:lnTo>
                      <a:pt x="257" y="170"/>
                    </a:lnTo>
                    <a:lnTo>
                      <a:pt x="258" y="171"/>
                    </a:lnTo>
                    <a:lnTo>
                      <a:pt x="257" y="172"/>
                    </a:lnTo>
                    <a:lnTo>
                      <a:pt x="257" y="173"/>
                    </a:lnTo>
                    <a:lnTo>
                      <a:pt x="256" y="173"/>
                    </a:lnTo>
                    <a:lnTo>
                      <a:pt x="255" y="174"/>
                    </a:lnTo>
                    <a:lnTo>
                      <a:pt x="255" y="174"/>
                    </a:lnTo>
                    <a:lnTo>
                      <a:pt x="255" y="175"/>
                    </a:lnTo>
                    <a:lnTo>
                      <a:pt x="254" y="176"/>
                    </a:lnTo>
                    <a:lnTo>
                      <a:pt x="254" y="177"/>
                    </a:lnTo>
                    <a:lnTo>
                      <a:pt x="254" y="179"/>
                    </a:lnTo>
                    <a:lnTo>
                      <a:pt x="254" y="180"/>
                    </a:lnTo>
                    <a:lnTo>
                      <a:pt x="255" y="181"/>
                    </a:lnTo>
                    <a:lnTo>
                      <a:pt x="255" y="181"/>
                    </a:lnTo>
                    <a:lnTo>
                      <a:pt x="257" y="184"/>
                    </a:lnTo>
                    <a:lnTo>
                      <a:pt x="257" y="184"/>
                    </a:lnTo>
                    <a:lnTo>
                      <a:pt x="257" y="185"/>
                    </a:lnTo>
                    <a:lnTo>
                      <a:pt x="257" y="186"/>
                    </a:lnTo>
                    <a:lnTo>
                      <a:pt x="257" y="188"/>
                    </a:lnTo>
                    <a:lnTo>
                      <a:pt x="258" y="188"/>
                    </a:lnTo>
                    <a:lnTo>
                      <a:pt x="258" y="189"/>
                    </a:lnTo>
                    <a:lnTo>
                      <a:pt x="258" y="190"/>
                    </a:lnTo>
                    <a:lnTo>
                      <a:pt x="258" y="190"/>
                    </a:lnTo>
                    <a:lnTo>
                      <a:pt x="258" y="191"/>
                    </a:lnTo>
                    <a:lnTo>
                      <a:pt x="258" y="191"/>
                    </a:lnTo>
                    <a:lnTo>
                      <a:pt x="259" y="191"/>
                    </a:lnTo>
                    <a:lnTo>
                      <a:pt x="259" y="193"/>
                    </a:lnTo>
                    <a:lnTo>
                      <a:pt x="260" y="194"/>
                    </a:lnTo>
                    <a:lnTo>
                      <a:pt x="261" y="195"/>
                    </a:lnTo>
                    <a:lnTo>
                      <a:pt x="262" y="197"/>
                    </a:lnTo>
                    <a:lnTo>
                      <a:pt x="263" y="197"/>
                    </a:lnTo>
                    <a:lnTo>
                      <a:pt x="264" y="198"/>
                    </a:lnTo>
                    <a:lnTo>
                      <a:pt x="265" y="199"/>
                    </a:lnTo>
                    <a:lnTo>
                      <a:pt x="266" y="200"/>
                    </a:lnTo>
                    <a:lnTo>
                      <a:pt x="266" y="201"/>
                    </a:lnTo>
                    <a:lnTo>
                      <a:pt x="266" y="201"/>
                    </a:lnTo>
                    <a:lnTo>
                      <a:pt x="266" y="202"/>
                    </a:lnTo>
                    <a:lnTo>
                      <a:pt x="266" y="203"/>
                    </a:lnTo>
                    <a:lnTo>
                      <a:pt x="266" y="204"/>
                    </a:lnTo>
                    <a:lnTo>
                      <a:pt x="266" y="205"/>
                    </a:lnTo>
                    <a:lnTo>
                      <a:pt x="265" y="206"/>
                    </a:lnTo>
                    <a:lnTo>
                      <a:pt x="265" y="208"/>
                    </a:lnTo>
                    <a:lnTo>
                      <a:pt x="264" y="208"/>
                    </a:lnTo>
                    <a:lnTo>
                      <a:pt x="262" y="211"/>
                    </a:lnTo>
                    <a:lnTo>
                      <a:pt x="261" y="212"/>
                    </a:lnTo>
                    <a:lnTo>
                      <a:pt x="261" y="212"/>
                    </a:lnTo>
                    <a:lnTo>
                      <a:pt x="256" y="215"/>
                    </a:lnTo>
                    <a:lnTo>
                      <a:pt x="255" y="215"/>
                    </a:lnTo>
                    <a:lnTo>
                      <a:pt x="255" y="215"/>
                    </a:lnTo>
                    <a:lnTo>
                      <a:pt x="255" y="215"/>
                    </a:lnTo>
                    <a:lnTo>
                      <a:pt x="253" y="215"/>
                    </a:lnTo>
                    <a:lnTo>
                      <a:pt x="253" y="216"/>
                    </a:lnTo>
                    <a:lnTo>
                      <a:pt x="249" y="217"/>
                    </a:lnTo>
                    <a:lnTo>
                      <a:pt x="248" y="218"/>
                    </a:lnTo>
                    <a:lnTo>
                      <a:pt x="247" y="219"/>
                    </a:lnTo>
                    <a:lnTo>
                      <a:pt x="246" y="219"/>
                    </a:lnTo>
                    <a:lnTo>
                      <a:pt x="245" y="219"/>
                    </a:lnTo>
                    <a:lnTo>
                      <a:pt x="244" y="219"/>
                    </a:lnTo>
                    <a:lnTo>
                      <a:pt x="244" y="220"/>
                    </a:lnTo>
                    <a:lnTo>
                      <a:pt x="244" y="221"/>
                    </a:lnTo>
                    <a:lnTo>
                      <a:pt x="243" y="222"/>
                    </a:lnTo>
                    <a:lnTo>
                      <a:pt x="242" y="223"/>
                    </a:lnTo>
                    <a:lnTo>
                      <a:pt x="242" y="224"/>
                    </a:lnTo>
                    <a:lnTo>
                      <a:pt x="241" y="226"/>
                    </a:lnTo>
                    <a:lnTo>
                      <a:pt x="240" y="226"/>
                    </a:lnTo>
                    <a:lnTo>
                      <a:pt x="239" y="226"/>
                    </a:lnTo>
                    <a:lnTo>
                      <a:pt x="238" y="227"/>
                    </a:lnTo>
                    <a:lnTo>
                      <a:pt x="237" y="227"/>
                    </a:lnTo>
                    <a:lnTo>
                      <a:pt x="237" y="227"/>
                    </a:lnTo>
                    <a:lnTo>
                      <a:pt x="236" y="227"/>
                    </a:lnTo>
                    <a:lnTo>
                      <a:pt x="235" y="227"/>
                    </a:lnTo>
                    <a:lnTo>
                      <a:pt x="234" y="227"/>
                    </a:lnTo>
                    <a:lnTo>
                      <a:pt x="234" y="227"/>
                    </a:lnTo>
                    <a:lnTo>
                      <a:pt x="233" y="227"/>
                    </a:lnTo>
                    <a:lnTo>
                      <a:pt x="231" y="227"/>
                    </a:lnTo>
                    <a:lnTo>
                      <a:pt x="231" y="228"/>
                    </a:lnTo>
                    <a:lnTo>
                      <a:pt x="230" y="228"/>
                    </a:lnTo>
                    <a:lnTo>
                      <a:pt x="229" y="229"/>
                    </a:lnTo>
                    <a:lnTo>
                      <a:pt x="229" y="229"/>
                    </a:lnTo>
                    <a:lnTo>
                      <a:pt x="229" y="230"/>
                    </a:lnTo>
                    <a:lnTo>
                      <a:pt x="229" y="231"/>
                    </a:lnTo>
                    <a:lnTo>
                      <a:pt x="229" y="232"/>
                    </a:lnTo>
                    <a:lnTo>
                      <a:pt x="230" y="232"/>
                    </a:lnTo>
                    <a:lnTo>
                      <a:pt x="230" y="233"/>
                    </a:lnTo>
                    <a:lnTo>
                      <a:pt x="231" y="234"/>
                    </a:lnTo>
                    <a:lnTo>
                      <a:pt x="231" y="236"/>
                    </a:lnTo>
                    <a:lnTo>
                      <a:pt x="232" y="236"/>
                    </a:lnTo>
                    <a:lnTo>
                      <a:pt x="233" y="237"/>
                    </a:lnTo>
                    <a:lnTo>
                      <a:pt x="234" y="238"/>
                    </a:lnTo>
                    <a:lnTo>
                      <a:pt x="234" y="239"/>
                    </a:lnTo>
                    <a:lnTo>
                      <a:pt x="234" y="239"/>
                    </a:lnTo>
                    <a:lnTo>
                      <a:pt x="235" y="240"/>
                    </a:lnTo>
                    <a:lnTo>
                      <a:pt x="236" y="242"/>
                    </a:lnTo>
                    <a:lnTo>
                      <a:pt x="237" y="243"/>
                    </a:lnTo>
                    <a:lnTo>
                      <a:pt x="237" y="245"/>
                    </a:lnTo>
                    <a:lnTo>
                      <a:pt x="238" y="246"/>
                    </a:lnTo>
                    <a:lnTo>
                      <a:pt x="238" y="246"/>
                    </a:lnTo>
                    <a:lnTo>
                      <a:pt x="239" y="247"/>
                    </a:lnTo>
                    <a:lnTo>
                      <a:pt x="239" y="249"/>
                    </a:lnTo>
                    <a:lnTo>
                      <a:pt x="240" y="251"/>
                    </a:lnTo>
                    <a:lnTo>
                      <a:pt x="241" y="254"/>
                    </a:lnTo>
                    <a:lnTo>
                      <a:pt x="241" y="255"/>
                    </a:lnTo>
                    <a:lnTo>
                      <a:pt x="241" y="256"/>
                    </a:lnTo>
                    <a:lnTo>
                      <a:pt x="241" y="257"/>
                    </a:lnTo>
                    <a:lnTo>
                      <a:pt x="241" y="260"/>
                    </a:lnTo>
                    <a:lnTo>
                      <a:pt x="241" y="260"/>
                    </a:lnTo>
                    <a:lnTo>
                      <a:pt x="241" y="261"/>
                    </a:lnTo>
                    <a:lnTo>
                      <a:pt x="241" y="262"/>
                    </a:lnTo>
                    <a:lnTo>
                      <a:pt x="241" y="263"/>
                    </a:lnTo>
                    <a:lnTo>
                      <a:pt x="241" y="264"/>
                    </a:lnTo>
                    <a:lnTo>
                      <a:pt x="241" y="264"/>
                    </a:lnTo>
                    <a:lnTo>
                      <a:pt x="241" y="265"/>
                    </a:lnTo>
                    <a:lnTo>
                      <a:pt x="241" y="267"/>
                    </a:lnTo>
                    <a:lnTo>
                      <a:pt x="241" y="268"/>
                    </a:lnTo>
                    <a:lnTo>
                      <a:pt x="241" y="268"/>
                    </a:lnTo>
                    <a:lnTo>
                      <a:pt x="238" y="267"/>
                    </a:lnTo>
                    <a:lnTo>
                      <a:pt x="237" y="267"/>
                    </a:lnTo>
                    <a:lnTo>
                      <a:pt x="237" y="267"/>
                    </a:lnTo>
                    <a:lnTo>
                      <a:pt x="236" y="267"/>
                    </a:lnTo>
                    <a:lnTo>
                      <a:pt x="235" y="267"/>
                    </a:lnTo>
                    <a:lnTo>
                      <a:pt x="234" y="268"/>
                    </a:lnTo>
                    <a:lnTo>
                      <a:pt x="234" y="268"/>
                    </a:lnTo>
                    <a:lnTo>
                      <a:pt x="233" y="268"/>
                    </a:lnTo>
                    <a:lnTo>
                      <a:pt x="232" y="268"/>
                    </a:lnTo>
                    <a:lnTo>
                      <a:pt x="231" y="269"/>
                    </a:lnTo>
                    <a:lnTo>
                      <a:pt x="231" y="270"/>
                    </a:lnTo>
                    <a:lnTo>
                      <a:pt x="230" y="270"/>
                    </a:lnTo>
                    <a:lnTo>
                      <a:pt x="228" y="270"/>
                    </a:lnTo>
                    <a:lnTo>
                      <a:pt x="227" y="270"/>
                    </a:lnTo>
                    <a:lnTo>
                      <a:pt x="227" y="270"/>
                    </a:lnTo>
                    <a:lnTo>
                      <a:pt x="226" y="270"/>
                    </a:lnTo>
                    <a:lnTo>
                      <a:pt x="225" y="270"/>
                    </a:lnTo>
                    <a:lnTo>
                      <a:pt x="224" y="270"/>
                    </a:lnTo>
                    <a:lnTo>
                      <a:pt x="224" y="270"/>
                    </a:lnTo>
                    <a:lnTo>
                      <a:pt x="223" y="270"/>
                    </a:lnTo>
                    <a:lnTo>
                      <a:pt x="223" y="271"/>
                    </a:lnTo>
                    <a:lnTo>
                      <a:pt x="222" y="271"/>
                    </a:lnTo>
                    <a:lnTo>
                      <a:pt x="220" y="270"/>
                    </a:lnTo>
                    <a:lnTo>
                      <a:pt x="220" y="269"/>
                    </a:lnTo>
                    <a:lnTo>
                      <a:pt x="220" y="268"/>
                    </a:lnTo>
                    <a:lnTo>
                      <a:pt x="220" y="267"/>
                    </a:lnTo>
                    <a:lnTo>
                      <a:pt x="219" y="267"/>
                    </a:lnTo>
                    <a:lnTo>
                      <a:pt x="220" y="265"/>
                    </a:lnTo>
                    <a:lnTo>
                      <a:pt x="219" y="264"/>
                    </a:lnTo>
                    <a:lnTo>
                      <a:pt x="219" y="264"/>
                    </a:lnTo>
                    <a:lnTo>
                      <a:pt x="218" y="263"/>
                    </a:lnTo>
                    <a:lnTo>
                      <a:pt x="217" y="263"/>
                    </a:lnTo>
                    <a:lnTo>
                      <a:pt x="217" y="263"/>
                    </a:lnTo>
                    <a:lnTo>
                      <a:pt x="216" y="263"/>
                    </a:lnTo>
                    <a:lnTo>
                      <a:pt x="215" y="263"/>
                    </a:lnTo>
                    <a:lnTo>
                      <a:pt x="214" y="263"/>
                    </a:lnTo>
                    <a:lnTo>
                      <a:pt x="213" y="264"/>
                    </a:lnTo>
                    <a:lnTo>
                      <a:pt x="211" y="264"/>
                    </a:lnTo>
                    <a:lnTo>
                      <a:pt x="210" y="264"/>
                    </a:lnTo>
                    <a:lnTo>
                      <a:pt x="210" y="265"/>
                    </a:lnTo>
                    <a:lnTo>
                      <a:pt x="209" y="266"/>
                    </a:lnTo>
                    <a:lnTo>
                      <a:pt x="208" y="267"/>
                    </a:lnTo>
                    <a:lnTo>
                      <a:pt x="207" y="267"/>
                    </a:lnTo>
                    <a:lnTo>
                      <a:pt x="207" y="270"/>
                    </a:lnTo>
                    <a:lnTo>
                      <a:pt x="206" y="270"/>
                    </a:lnTo>
                    <a:lnTo>
                      <a:pt x="206" y="270"/>
                    </a:lnTo>
                    <a:lnTo>
                      <a:pt x="204" y="270"/>
                    </a:lnTo>
                    <a:lnTo>
                      <a:pt x="203" y="270"/>
                    </a:lnTo>
                    <a:lnTo>
                      <a:pt x="203" y="270"/>
                    </a:lnTo>
                    <a:lnTo>
                      <a:pt x="202" y="270"/>
                    </a:lnTo>
                    <a:lnTo>
                      <a:pt x="200" y="270"/>
                    </a:lnTo>
                    <a:lnTo>
                      <a:pt x="198" y="271"/>
                    </a:lnTo>
                    <a:lnTo>
                      <a:pt x="196" y="271"/>
                    </a:lnTo>
                    <a:lnTo>
                      <a:pt x="195" y="270"/>
                    </a:lnTo>
                    <a:lnTo>
                      <a:pt x="194" y="271"/>
                    </a:lnTo>
                    <a:lnTo>
                      <a:pt x="193" y="271"/>
                    </a:lnTo>
                    <a:lnTo>
                      <a:pt x="193" y="270"/>
                    </a:lnTo>
                    <a:lnTo>
                      <a:pt x="193" y="270"/>
                    </a:lnTo>
                    <a:lnTo>
                      <a:pt x="192" y="270"/>
                    </a:lnTo>
                    <a:lnTo>
                      <a:pt x="192" y="268"/>
                    </a:lnTo>
                    <a:lnTo>
                      <a:pt x="191" y="267"/>
                    </a:lnTo>
                    <a:lnTo>
                      <a:pt x="190" y="267"/>
                    </a:lnTo>
                    <a:lnTo>
                      <a:pt x="189" y="267"/>
                    </a:lnTo>
                    <a:lnTo>
                      <a:pt x="187" y="266"/>
                    </a:lnTo>
                    <a:lnTo>
                      <a:pt x="186" y="265"/>
                    </a:lnTo>
                    <a:lnTo>
                      <a:pt x="186" y="265"/>
                    </a:lnTo>
                    <a:lnTo>
                      <a:pt x="185" y="265"/>
                    </a:lnTo>
                    <a:lnTo>
                      <a:pt x="184" y="266"/>
                    </a:lnTo>
                    <a:lnTo>
                      <a:pt x="184" y="267"/>
                    </a:lnTo>
                    <a:lnTo>
                      <a:pt x="183" y="267"/>
                    </a:lnTo>
                    <a:lnTo>
                      <a:pt x="182" y="268"/>
                    </a:lnTo>
                    <a:lnTo>
                      <a:pt x="182" y="268"/>
                    </a:lnTo>
                    <a:lnTo>
                      <a:pt x="181" y="268"/>
                    </a:lnTo>
                    <a:lnTo>
                      <a:pt x="180" y="268"/>
                    </a:lnTo>
                    <a:lnTo>
                      <a:pt x="179" y="268"/>
                    </a:lnTo>
                    <a:lnTo>
                      <a:pt x="179" y="268"/>
                    </a:lnTo>
                    <a:lnTo>
                      <a:pt x="178" y="268"/>
                    </a:lnTo>
                    <a:lnTo>
                      <a:pt x="177" y="268"/>
                    </a:lnTo>
                    <a:lnTo>
                      <a:pt x="176" y="267"/>
                    </a:lnTo>
                    <a:lnTo>
                      <a:pt x="176" y="267"/>
                    </a:lnTo>
                    <a:lnTo>
                      <a:pt x="175" y="264"/>
                    </a:lnTo>
                    <a:lnTo>
                      <a:pt x="174" y="264"/>
                    </a:lnTo>
                    <a:lnTo>
                      <a:pt x="173" y="263"/>
                    </a:lnTo>
                    <a:lnTo>
                      <a:pt x="172" y="263"/>
                    </a:lnTo>
                    <a:lnTo>
                      <a:pt x="171" y="263"/>
                    </a:lnTo>
                    <a:lnTo>
                      <a:pt x="170" y="263"/>
                    </a:lnTo>
                    <a:lnTo>
                      <a:pt x="169" y="263"/>
                    </a:lnTo>
                    <a:lnTo>
                      <a:pt x="169" y="262"/>
                    </a:lnTo>
                    <a:lnTo>
                      <a:pt x="168" y="260"/>
                    </a:lnTo>
                    <a:lnTo>
                      <a:pt x="167" y="260"/>
                    </a:lnTo>
                    <a:lnTo>
                      <a:pt x="166" y="260"/>
                    </a:lnTo>
                    <a:lnTo>
                      <a:pt x="165" y="259"/>
                    </a:lnTo>
                    <a:lnTo>
                      <a:pt x="164" y="260"/>
                    </a:lnTo>
                    <a:lnTo>
                      <a:pt x="162" y="259"/>
                    </a:lnTo>
                    <a:lnTo>
                      <a:pt x="162" y="259"/>
                    </a:lnTo>
                    <a:lnTo>
                      <a:pt x="161" y="259"/>
                    </a:lnTo>
                    <a:lnTo>
                      <a:pt x="160" y="258"/>
                    </a:lnTo>
                    <a:lnTo>
                      <a:pt x="159" y="258"/>
                    </a:lnTo>
                    <a:lnTo>
                      <a:pt x="158" y="257"/>
                    </a:lnTo>
                    <a:lnTo>
                      <a:pt x="156" y="257"/>
                    </a:lnTo>
                    <a:lnTo>
                      <a:pt x="155" y="257"/>
                    </a:lnTo>
                    <a:lnTo>
                      <a:pt x="154" y="257"/>
                    </a:lnTo>
                    <a:lnTo>
                      <a:pt x="153" y="257"/>
                    </a:lnTo>
                    <a:lnTo>
                      <a:pt x="152" y="257"/>
                    </a:lnTo>
                    <a:lnTo>
                      <a:pt x="151" y="257"/>
                    </a:lnTo>
                    <a:lnTo>
                      <a:pt x="150" y="257"/>
                    </a:lnTo>
                    <a:lnTo>
                      <a:pt x="149" y="257"/>
                    </a:lnTo>
                    <a:lnTo>
                      <a:pt x="148" y="257"/>
                    </a:lnTo>
                    <a:lnTo>
                      <a:pt x="148" y="257"/>
                    </a:lnTo>
                    <a:lnTo>
                      <a:pt x="147" y="257"/>
                    </a:lnTo>
                    <a:lnTo>
                      <a:pt x="145" y="256"/>
                    </a:lnTo>
                    <a:lnTo>
                      <a:pt x="144" y="256"/>
                    </a:lnTo>
                    <a:lnTo>
                      <a:pt x="142" y="254"/>
                    </a:lnTo>
                    <a:lnTo>
                      <a:pt x="141" y="253"/>
                    </a:lnTo>
                    <a:lnTo>
                      <a:pt x="140" y="253"/>
                    </a:lnTo>
                    <a:lnTo>
                      <a:pt x="139" y="253"/>
                    </a:lnTo>
                    <a:lnTo>
                      <a:pt x="138" y="253"/>
                    </a:lnTo>
                    <a:lnTo>
                      <a:pt x="138" y="252"/>
                    </a:lnTo>
                    <a:lnTo>
                      <a:pt x="138" y="251"/>
                    </a:lnTo>
                    <a:lnTo>
                      <a:pt x="138" y="250"/>
                    </a:lnTo>
                    <a:lnTo>
                      <a:pt x="137" y="249"/>
                    </a:lnTo>
                    <a:lnTo>
                      <a:pt x="137" y="247"/>
                    </a:lnTo>
                    <a:lnTo>
                      <a:pt x="137" y="246"/>
                    </a:lnTo>
                    <a:lnTo>
                      <a:pt x="136" y="245"/>
                    </a:lnTo>
                    <a:lnTo>
                      <a:pt x="136" y="244"/>
                    </a:lnTo>
                    <a:lnTo>
                      <a:pt x="134" y="244"/>
                    </a:lnTo>
                    <a:lnTo>
                      <a:pt x="133" y="244"/>
                    </a:lnTo>
                    <a:lnTo>
                      <a:pt x="132" y="244"/>
                    </a:lnTo>
                    <a:lnTo>
                      <a:pt x="132" y="243"/>
                    </a:lnTo>
                    <a:lnTo>
                      <a:pt x="131" y="243"/>
                    </a:lnTo>
                    <a:lnTo>
                      <a:pt x="132" y="242"/>
                    </a:lnTo>
                    <a:lnTo>
                      <a:pt x="133" y="242"/>
                    </a:lnTo>
                    <a:lnTo>
                      <a:pt x="134" y="241"/>
                    </a:lnTo>
                    <a:lnTo>
                      <a:pt x="134" y="240"/>
                    </a:lnTo>
                    <a:lnTo>
                      <a:pt x="134" y="239"/>
                    </a:lnTo>
                    <a:lnTo>
                      <a:pt x="133" y="237"/>
                    </a:lnTo>
                    <a:lnTo>
                      <a:pt x="133" y="236"/>
                    </a:lnTo>
                    <a:lnTo>
                      <a:pt x="134" y="236"/>
                    </a:lnTo>
                    <a:lnTo>
                      <a:pt x="134" y="236"/>
                    </a:lnTo>
                    <a:lnTo>
                      <a:pt x="135" y="235"/>
                    </a:lnTo>
                    <a:lnTo>
                      <a:pt x="134" y="235"/>
                    </a:lnTo>
                    <a:lnTo>
                      <a:pt x="134" y="234"/>
                    </a:lnTo>
                    <a:lnTo>
                      <a:pt x="132" y="235"/>
                    </a:lnTo>
                    <a:lnTo>
                      <a:pt x="131" y="235"/>
                    </a:lnTo>
                    <a:lnTo>
                      <a:pt x="131" y="233"/>
                    </a:lnTo>
                    <a:lnTo>
                      <a:pt x="132" y="232"/>
                    </a:lnTo>
                    <a:lnTo>
                      <a:pt x="133" y="232"/>
                    </a:lnTo>
                    <a:lnTo>
                      <a:pt x="133" y="231"/>
                    </a:lnTo>
                    <a:lnTo>
                      <a:pt x="131" y="231"/>
                    </a:lnTo>
                    <a:lnTo>
                      <a:pt x="131" y="230"/>
                    </a:lnTo>
                    <a:lnTo>
                      <a:pt x="131" y="229"/>
                    </a:lnTo>
                    <a:lnTo>
                      <a:pt x="131" y="229"/>
                    </a:lnTo>
                    <a:lnTo>
                      <a:pt x="131" y="227"/>
                    </a:lnTo>
                    <a:lnTo>
                      <a:pt x="131" y="226"/>
                    </a:lnTo>
                    <a:lnTo>
                      <a:pt x="131" y="226"/>
                    </a:lnTo>
                    <a:lnTo>
                      <a:pt x="130" y="226"/>
                    </a:lnTo>
                    <a:lnTo>
                      <a:pt x="130" y="225"/>
                    </a:lnTo>
                    <a:lnTo>
                      <a:pt x="131" y="224"/>
                    </a:lnTo>
                    <a:lnTo>
                      <a:pt x="132" y="224"/>
                    </a:lnTo>
                    <a:lnTo>
                      <a:pt x="132" y="223"/>
                    </a:lnTo>
                    <a:lnTo>
                      <a:pt x="131" y="222"/>
                    </a:lnTo>
                    <a:lnTo>
                      <a:pt x="131" y="222"/>
                    </a:lnTo>
                    <a:lnTo>
                      <a:pt x="130" y="222"/>
                    </a:lnTo>
                    <a:lnTo>
                      <a:pt x="130" y="221"/>
                    </a:lnTo>
                    <a:lnTo>
                      <a:pt x="129" y="220"/>
                    </a:lnTo>
                    <a:lnTo>
                      <a:pt x="128" y="219"/>
                    </a:lnTo>
                    <a:lnTo>
                      <a:pt x="128" y="219"/>
                    </a:lnTo>
                    <a:lnTo>
                      <a:pt x="127" y="219"/>
                    </a:lnTo>
                    <a:lnTo>
                      <a:pt x="127" y="218"/>
                    </a:lnTo>
                    <a:lnTo>
                      <a:pt x="128" y="217"/>
                    </a:lnTo>
                    <a:lnTo>
                      <a:pt x="128" y="216"/>
                    </a:lnTo>
                    <a:lnTo>
                      <a:pt x="128" y="215"/>
                    </a:lnTo>
                    <a:lnTo>
                      <a:pt x="127" y="215"/>
                    </a:lnTo>
                    <a:lnTo>
                      <a:pt x="126" y="215"/>
                    </a:lnTo>
                    <a:lnTo>
                      <a:pt x="125" y="215"/>
                    </a:lnTo>
                    <a:lnTo>
                      <a:pt x="124" y="214"/>
                    </a:lnTo>
                    <a:lnTo>
                      <a:pt x="124" y="214"/>
                    </a:lnTo>
                    <a:lnTo>
                      <a:pt x="123" y="214"/>
                    </a:lnTo>
                    <a:lnTo>
                      <a:pt x="122" y="214"/>
                    </a:lnTo>
                    <a:lnTo>
                      <a:pt x="122" y="213"/>
                    </a:lnTo>
                    <a:lnTo>
                      <a:pt x="122" y="212"/>
                    </a:lnTo>
                    <a:lnTo>
                      <a:pt x="121" y="212"/>
                    </a:lnTo>
                    <a:lnTo>
                      <a:pt x="121" y="211"/>
                    </a:lnTo>
                    <a:lnTo>
                      <a:pt x="120" y="210"/>
                    </a:lnTo>
                    <a:lnTo>
                      <a:pt x="120" y="209"/>
                    </a:lnTo>
                    <a:lnTo>
                      <a:pt x="119" y="209"/>
                    </a:lnTo>
                    <a:lnTo>
                      <a:pt x="119" y="208"/>
                    </a:lnTo>
                    <a:lnTo>
                      <a:pt x="118" y="208"/>
                    </a:lnTo>
                    <a:lnTo>
                      <a:pt x="118" y="207"/>
                    </a:lnTo>
                    <a:lnTo>
                      <a:pt x="119" y="206"/>
                    </a:lnTo>
                    <a:lnTo>
                      <a:pt x="118" y="205"/>
                    </a:lnTo>
                    <a:lnTo>
                      <a:pt x="118" y="205"/>
                    </a:lnTo>
                    <a:lnTo>
                      <a:pt x="117" y="204"/>
                    </a:lnTo>
                    <a:lnTo>
                      <a:pt x="117" y="203"/>
                    </a:lnTo>
                    <a:lnTo>
                      <a:pt x="117" y="202"/>
                    </a:lnTo>
                    <a:lnTo>
                      <a:pt x="115" y="202"/>
                    </a:lnTo>
                    <a:lnTo>
                      <a:pt x="114" y="203"/>
                    </a:lnTo>
                    <a:lnTo>
                      <a:pt x="113" y="204"/>
                    </a:lnTo>
                    <a:lnTo>
                      <a:pt x="113" y="204"/>
                    </a:lnTo>
                    <a:lnTo>
                      <a:pt x="112" y="203"/>
                    </a:lnTo>
                    <a:lnTo>
                      <a:pt x="111" y="202"/>
                    </a:lnTo>
                    <a:lnTo>
                      <a:pt x="109" y="201"/>
                    </a:lnTo>
                    <a:lnTo>
                      <a:pt x="108" y="201"/>
                    </a:lnTo>
                    <a:lnTo>
                      <a:pt x="107" y="200"/>
                    </a:lnTo>
                    <a:lnTo>
                      <a:pt x="105" y="199"/>
                    </a:lnTo>
                    <a:lnTo>
                      <a:pt x="103" y="198"/>
                    </a:lnTo>
                    <a:lnTo>
                      <a:pt x="103" y="197"/>
                    </a:lnTo>
                    <a:lnTo>
                      <a:pt x="102" y="197"/>
                    </a:lnTo>
                    <a:lnTo>
                      <a:pt x="101" y="196"/>
                    </a:lnTo>
                    <a:lnTo>
                      <a:pt x="100" y="195"/>
                    </a:lnTo>
                    <a:lnTo>
                      <a:pt x="100" y="195"/>
                    </a:lnTo>
                    <a:lnTo>
                      <a:pt x="98" y="194"/>
                    </a:lnTo>
                    <a:lnTo>
                      <a:pt x="97" y="195"/>
                    </a:lnTo>
                    <a:lnTo>
                      <a:pt x="97" y="195"/>
                    </a:lnTo>
                    <a:lnTo>
                      <a:pt x="96" y="195"/>
                    </a:lnTo>
                    <a:lnTo>
                      <a:pt x="95" y="195"/>
                    </a:lnTo>
                    <a:lnTo>
                      <a:pt x="94" y="195"/>
                    </a:lnTo>
                    <a:lnTo>
                      <a:pt x="93" y="195"/>
                    </a:lnTo>
                    <a:lnTo>
                      <a:pt x="93" y="195"/>
                    </a:lnTo>
                    <a:lnTo>
                      <a:pt x="91" y="194"/>
                    </a:lnTo>
                    <a:lnTo>
                      <a:pt x="90" y="194"/>
                    </a:lnTo>
                    <a:lnTo>
                      <a:pt x="89" y="193"/>
                    </a:lnTo>
                    <a:lnTo>
                      <a:pt x="89" y="193"/>
                    </a:lnTo>
                    <a:lnTo>
                      <a:pt x="89" y="191"/>
                    </a:lnTo>
                    <a:lnTo>
                      <a:pt x="89" y="191"/>
                    </a:lnTo>
                    <a:lnTo>
                      <a:pt x="89" y="190"/>
                    </a:lnTo>
                    <a:lnTo>
                      <a:pt x="88" y="190"/>
                    </a:lnTo>
                    <a:lnTo>
                      <a:pt x="87" y="190"/>
                    </a:lnTo>
                    <a:lnTo>
                      <a:pt x="86" y="190"/>
                    </a:lnTo>
                    <a:lnTo>
                      <a:pt x="86" y="189"/>
                    </a:lnTo>
                    <a:lnTo>
                      <a:pt x="86" y="188"/>
                    </a:lnTo>
                    <a:lnTo>
                      <a:pt x="86" y="188"/>
                    </a:lnTo>
                    <a:lnTo>
                      <a:pt x="85" y="187"/>
                    </a:lnTo>
                    <a:lnTo>
                      <a:pt x="84" y="187"/>
                    </a:lnTo>
                    <a:lnTo>
                      <a:pt x="82" y="187"/>
                    </a:lnTo>
                    <a:lnTo>
                      <a:pt x="82" y="188"/>
                    </a:lnTo>
                    <a:lnTo>
                      <a:pt x="81" y="188"/>
                    </a:lnTo>
                    <a:lnTo>
                      <a:pt x="80" y="188"/>
                    </a:lnTo>
                    <a:lnTo>
                      <a:pt x="80" y="187"/>
                    </a:lnTo>
                    <a:lnTo>
                      <a:pt x="80" y="186"/>
                    </a:lnTo>
                    <a:lnTo>
                      <a:pt x="80" y="185"/>
                    </a:lnTo>
                    <a:lnTo>
                      <a:pt x="80" y="184"/>
                    </a:lnTo>
                    <a:lnTo>
                      <a:pt x="79" y="183"/>
                    </a:lnTo>
                    <a:lnTo>
                      <a:pt x="79" y="182"/>
                    </a:lnTo>
                    <a:lnTo>
                      <a:pt x="79" y="181"/>
                    </a:lnTo>
                    <a:lnTo>
                      <a:pt x="79" y="181"/>
                    </a:lnTo>
                    <a:lnTo>
                      <a:pt x="79" y="181"/>
                    </a:lnTo>
                    <a:lnTo>
                      <a:pt x="78" y="181"/>
                    </a:lnTo>
                    <a:lnTo>
                      <a:pt x="78" y="180"/>
                    </a:lnTo>
                    <a:lnTo>
                      <a:pt x="77" y="180"/>
                    </a:lnTo>
                    <a:lnTo>
                      <a:pt x="76" y="179"/>
                    </a:lnTo>
                    <a:lnTo>
                      <a:pt x="76" y="178"/>
                    </a:lnTo>
                    <a:lnTo>
                      <a:pt x="76" y="177"/>
                    </a:lnTo>
                    <a:lnTo>
                      <a:pt x="76" y="177"/>
                    </a:lnTo>
                    <a:lnTo>
                      <a:pt x="76" y="176"/>
                    </a:lnTo>
                    <a:lnTo>
                      <a:pt x="76" y="175"/>
                    </a:lnTo>
                    <a:lnTo>
                      <a:pt x="76" y="174"/>
                    </a:lnTo>
                    <a:lnTo>
                      <a:pt x="76" y="174"/>
                    </a:lnTo>
                    <a:lnTo>
                      <a:pt x="76" y="172"/>
                    </a:lnTo>
                    <a:lnTo>
                      <a:pt x="76" y="170"/>
                    </a:lnTo>
                    <a:lnTo>
                      <a:pt x="75" y="169"/>
                    </a:lnTo>
                    <a:lnTo>
                      <a:pt x="74" y="169"/>
                    </a:lnTo>
                    <a:lnTo>
                      <a:pt x="73" y="168"/>
                    </a:lnTo>
                    <a:lnTo>
                      <a:pt x="72" y="168"/>
                    </a:lnTo>
                    <a:lnTo>
                      <a:pt x="72" y="167"/>
                    </a:lnTo>
                    <a:lnTo>
                      <a:pt x="71" y="167"/>
                    </a:lnTo>
                    <a:lnTo>
                      <a:pt x="70" y="167"/>
                    </a:lnTo>
                    <a:lnTo>
                      <a:pt x="69" y="166"/>
                    </a:lnTo>
                    <a:lnTo>
                      <a:pt x="69" y="166"/>
                    </a:lnTo>
                    <a:lnTo>
                      <a:pt x="68" y="167"/>
                    </a:lnTo>
                    <a:lnTo>
                      <a:pt x="67" y="166"/>
                    </a:lnTo>
                    <a:lnTo>
                      <a:pt x="67" y="165"/>
                    </a:lnTo>
                    <a:lnTo>
                      <a:pt x="66" y="164"/>
                    </a:lnTo>
                    <a:lnTo>
                      <a:pt x="65" y="164"/>
                    </a:lnTo>
                    <a:lnTo>
                      <a:pt x="65" y="162"/>
                    </a:lnTo>
                    <a:lnTo>
                      <a:pt x="65" y="161"/>
                    </a:lnTo>
                    <a:lnTo>
                      <a:pt x="65" y="160"/>
                    </a:lnTo>
                    <a:lnTo>
                      <a:pt x="66" y="160"/>
                    </a:lnTo>
                    <a:lnTo>
                      <a:pt x="67" y="160"/>
                    </a:lnTo>
                    <a:lnTo>
                      <a:pt x="67" y="159"/>
                    </a:lnTo>
                    <a:lnTo>
                      <a:pt x="66" y="158"/>
                    </a:lnTo>
                    <a:lnTo>
                      <a:pt x="65" y="158"/>
                    </a:lnTo>
                    <a:lnTo>
                      <a:pt x="65" y="158"/>
                    </a:lnTo>
                    <a:lnTo>
                      <a:pt x="64" y="158"/>
                    </a:lnTo>
                    <a:lnTo>
                      <a:pt x="63" y="157"/>
                    </a:lnTo>
                    <a:lnTo>
                      <a:pt x="62" y="157"/>
                    </a:lnTo>
                    <a:lnTo>
                      <a:pt x="62" y="157"/>
                    </a:lnTo>
                    <a:lnTo>
                      <a:pt x="61" y="156"/>
                    </a:lnTo>
                    <a:lnTo>
                      <a:pt x="61" y="154"/>
                    </a:lnTo>
                    <a:lnTo>
                      <a:pt x="61" y="153"/>
                    </a:lnTo>
                    <a:lnTo>
                      <a:pt x="60" y="153"/>
                    </a:lnTo>
                    <a:lnTo>
                      <a:pt x="59" y="154"/>
                    </a:lnTo>
                    <a:lnTo>
                      <a:pt x="59" y="153"/>
                    </a:lnTo>
                    <a:lnTo>
                      <a:pt x="58" y="153"/>
                    </a:lnTo>
                    <a:lnTo>
                      <a:pt x="58" y="150"/>
                    </a:lnTo>
                    <a:lnTo>
                      <a:pt x="59" y="150"/>
                    </a:lnTo>
                    <a:lnTo>
                      <a:pt x="60" y="149"/>
                    </a:lnTo>
                    <a:lnTo>
                      <a:pt x="60" y="148"/>
                    </a:lnTo>
                    <a:lnTo>
                      <a:pt x="60" y="147"/>
                    </a:lnTo>
                    <a:lnTo>
                      <a:pt x="60" y="146"/>
                    </a:lnTo>
                    <a:lnTo>
                      <a:pt x="61" y="146"/>
                    </a:lnTo>
                    <a:lnTo>
                      <a:pt x="60" y="145"/>
                    </a:lnTo>
                    <a:lnTo>
                      <a:pt x="59" y="145"/>
                    </a:lnTo>
                    <a:lnTo>
                      <a:pt x="60" y="144"/>
                    </a:lnTo>
                    <a:lnTo>
                      <a:pt x="59" y="143"/>
                    </a:lnTo>
                    <a:lnTo>
                      <a:pt x="59" y="143"/>
                    </a:lnTo>
                    <a:lnTo>
                      <a:pt x="58" y="142"/>
                    </a:lnTo>
                    <a:lnTo>
                      <a:pt x="58" y="142"/>
                    </a:lnTo>
                    <a:lnTo>
                      <a:pt x="57" y="142"/>
                    </a:lnTo>
                    <a:lnTo>
                      <a:pt x="57" y="143"/>
                    </a:lnTo>
                    <a:lnTo>
                      <a:pt x="57" y="143"/>
                    </a:lnTo>
                    <a:lnTo>
                      <a:pt x="56" y="144"/>
                    </a:lnTo>
                    <a:lnTo>
                      <a:pt x="55" y="144"/>
                    </a:lnTo>
                    <a:lnTo>
                      <a:pt x="55" y="143"/>
                    </a:lnTo>
                    <a:lnTo>
                      <a:pt x="55" y="143"/>
                    </a:lnTo>
                    <a:lnTo>
                      <a:pt x="54" y="142"/>
                    </a:lnTo>
                    <a:lnTo>
                      <a:pt x="54" y="141"/>
                    </a:lnTo>
                    <a:lnTo>
                      <a:pt x="53" y="141"/>
                    </a:lnTo>
                    <a:lnTo>
                      <a:pt x="53" y="142"/>
                    </a:lnTo>
                    <a:lnTo>
                      <a:pt x="52" y="143"/>
                    </a:lnTo>
                    <a:lnTo>
                      <a:pt x="52" y="142"/>
                    </a:lnTo>
                    <a:lnTo>
                      <a:pt x="51" y="142"/>
                    </a:lnTo>
                    <a:lnTo>
                      <a:pt x="51" y="140"/>
                    </a:lnTo>
                    <a:lnTo>
                      <a:pt x="51" y="137"/>
                    </a:lnTo>
                    <a:lnTo>
                      <a:pt x="51" y="136"/>
                    </a:lnTo>
                    <a:lnTo>
                      <a:pt x="51" y="135"/>
                    </a:lnTo>
                    <a:lnTo>
                      <a:pt x="51" y="134"/>
                    </a:lnTo>
                    <a:lnTo>
                      <a:pt x="51" y="133"/>
                    </a:lnTo>
                    <a:lnTo>
                      <a:pt x="51" y="133"/>
                    </a:lnTo>
                    <a:lnTo>
                      <a:pt x="51" y="132"/>
                    </a:lnTo>
                    <a:lnTo>
                      <a:pt x="50" y="131"/>
                    </a:lnTo>
                    <a:lnTo>
                      <a:pt x="50" y="130"/>
                    </a:lnTo>
                    <a:lnTo>
                      <a:pt x="51" y="131"/>
                    </a:lnTo>
                    <a:lnTo>
                      <a:pt x="51" y="130"/>
                    </a:lnTo>
                    <a:lnTo>
                      <a:pt x="50" y="129"/>
                    </a:lnTo>
                    <a:lnTo>
                      <a:pt x="49" y="129"/>
                    </a:lnTo>
                    <a:lnTo>
                      <a:pt x="48" y="129"/>
                    </a:lnTo>
                    <a:lnTo>
                      <a:pt x="48" y="129"/>
                    </a:lnTo>
                    <a:lnTo>
                      <a:pt x="46" y="129"/>
                    </a:lnTo>
                    <a:lnTo>
                      <a:pt x="46" y="129"/>
                    </a:lnTo>
                    <a:lnTo>
                      <a:pt x="46" y="128"/>
                    </a:lnTo>
                    <a:lnTo>
                      <a:pt x="45" y="127"/>
                    </a:lnTo>
                    <a:lnTo>
                      <a:pt x="45" y="126"/>
                    </a:lnTo>
                    <a:lnTo>
                      <a:pt x="43" y="126"/>
                    </a:lnTo>
                    <a:lnTo>
                      <a:pt x="42" y="126"/>
                    </a:lnTo>
                    <a:lnTo>
                      <a:pt x="41" y="123"/>
                    </a:lnTo>
                    <a:lnTo>
                      <a:pt x="40" y="122"/>
                    </a:lnTo>
                    <a:lnTo>
                      <a:pt x="39" y="122"/>
                    </a:lnTo>
                    <a:lnTo>
                      <a:pt x="38" y="122"/>
                    </a:lnTo>
                    <a:lnTo>
                      <a:pt x="37" y="121"/>
                    </a:lnTo>
                    <a:lnTo>
                      <a:pt x="37" y="120"/>
                    </a:lnTo>
                    <a:lnTo>
                      <a:pt x="37" y="119"/>
                    </a:lnTo>
                    <a:lnTo>
                      <a:pt x="35" y="119"/>
                    </a:lnTo>
                    <a:lnTo>
                      <a:pt x="36" y="118"/>
                    </a:lnTo>
                    <a:lnTo>
                      <a:pt x="37" y="115"/>
                    </a:lnTo>
                    <a:lnTo>
                      <a:pt x="37" y="115"/>
                    </a:lnTo>
                    <a:lnTo>
                      <a:pt x="36" y="114"/>
                    </a:lnTo>
                    <a:lnTo>
                      <a:pt x="35" y="114"/>
                    </a:lnTo>
                    <a:lnTo>
                      <a:pt x="32" y="113"/>
                    </a:lnTo>
                    <a:lnTo>
                      <a:pt x="31" y="112"/>
                    </a:lnTo>
                    <a:lnTo>
                      <a:pt x="31" y="112"/>
                    </a:lnTo>
                    <a:lnTo>
                      <a:pt x="30" y="112"/>
                    </a:lnTo>
                    <a:lnTo>
                      <a:pt x="29" y="111"/>
                    </a:lnTo>
                    <a:lnTo>
                      <a:pt x="28" y="112"/>
                    </a:lnTo>
                    <a:lnTo>
                      <a:pt x="27" y="112"/>
                    </a:lnTo>
                    <a:lnTo>
                      <a:pt x="26" y="112"/>
                    </a:lnTo>
                    <a:lnTo>
                      <a:pt x="25" y="112"/>
                    </a:lnTo>
                    <a:lnTo>
                      <a:pt x="24" y="112"/>
                    </a:lnTo>
                    <a:lnTo>
                      <a:pt x="24" y="113"/>
                    </a:lnTo>
                    <a:lnTo>
                      <a:pt x="24" y="115"/>
                    </a:lnTo>
                    <a:lnTo>
                      <a:pt x="24" y="115"/>
                    </a:lnTo>
                    <a:lnTo>
                      <a:pt x="23" y="115"/>
                    </a:lnTo>
                    <a:lnTo>
                      <a:pt x="22" y="116"/>
                    </a:lnTo>
                    <a:lnTo>
                      <a:pt x="20" y="116"/>
                    </a:lnTo>
                    <a:lnTo>
                      <a:pt x="20" y="117"/>
                    </a:lnTo>
                    <a:lnTo>
                      <a:pt x="20" y="118"/>
                    </a:lnTo>
                    <a:lnTo>
                      <a:pt x="20" y="119"/>
                    </a:lnTo>
                    <a:lnTo>
                      <a:pt x="20" y="120"/>
                    </a:lnTo>
                    <a:lnTo>
                      <a:pt x="20" y="121"/>
                    </a:lnTo>
                    <a:lnTo>
                      <a:pt x="20" y="122"/>
                    </a:lnTo>
                    <a:lnTo>
                      <a:pt x="20" y="122"/>
                    </a:lnTo>
                    <a:lnTo>
                      <a:pt x="20" y="123"/>
                    </a:lnTo>
                    <a:lnTo>
                      <a:pt x="19" y="122"/>
                    </a:lnTo>
                    <a:lnTo>
                      <a:pt x="18" y="122"/>
                    </a:lnTo>
                    <a:lnTo>
                      <a:pt x="18" y="121"/>
                    </a:lnTo>
                    <a:lnTo>
                      <a:pt x="17" y="121"/>
                    </a:lnTo>
                    <a:lnTo>
                      <a:pt x="17" y="121"/>
                    </a:lnTo>
                    <a:lnTo>
                      <a:pt x="16" y="121"/>
                    </a:lnTo>
                    <a:lnTo>
                      <a:pt x="16" y="122"/>
                    </a:lnTo>
                    <a:lnTo>
                      <a:pt x="16" y="122"/>
                    </a:lnTo>
                    <a:lnTo>
                      <a:pt x="17" y="123"/>
                    </a:lnTo>
                    <a:lnTo>
                      <a:pt x="17" y="124"/>
                    </a:lnTo>
                    <a:lnTo>
                      <a:pt x="17" y="126"/>
                    </a:lnTo>
                    <a:lnTo>
                      <a:pt x="18" y="126"/>
                    </a:lnTo>
                    <a:lnTo>
                      <a:pt x="18" y="128"/>
                    </a:lnTo>
                    <a:lnTo>
                      <a:pt x="17" y="128"/>
                    </a:lnTo>
                    <a:lnTo>
                      <a:pt x="17" y="129"/>
                    </a:lnTo>
                    <a:lnTo>
                      <a:pt x="16" y="128"/>
                    </a:lnTo>
                    <a:lnTo>
                      <a:pt x="16" y="127"/>
                    </a:lnTo>
                    <a:lnTo>
                      <a:pt x="15" y="126"/>
                    </a:lnTo>
                    <a:lnTo>
                      <a:pt x="14" y="126"/>
                    </a:lnTo>
                    <a:lnTo>
                      <a:pt x="14" y="125"/>
                    </a:lnTo>
                    <a:lnTo>
                      <a:pt x="14" y="125"/>
                    </a:lnTo>
                    <a:lnTo>
                      <a:pt x="13" y="126"/>
                    </a:lnTo>
                    <a:lnTo>
                      <a:pt x="12" y="126"/>
                    </a:lnTo>
                    <a:lnTo>
                      <a:pt x="11" y="126"/>
                    </a:lnTo>
                    <a:lnTo>
                      <a:pt x="10" y="126"/>
                    </a:lnTo>
                    <a:lnTo>
                      <a:pt x="10" y="127"/>
                    </a:lnTo>
                    <a:lnTo>
                      <a:pt x="9" y="127"/>
                    </a:lnTo>
                    <a:lnTo>
                      <a:pt x="8" y="127"/>
                    </a:lnTo>
                    <a:lnTo>
                      <a:pt x="7" y="128"/>
                    </a:lnTo>
                    <a:lnTo>
                      <a:pt x="7" y="129"/>
                    </a:lnTo>
                    <a:lnTo>
                      <a:pt x="7" y="129"/>
                    </a:lnTo>
                    <a:lnTo>
                      <a:pt x="6" y="128"/>
                    </a:lnTo>
                    <a:lnTo>
                      <a:pt x="6" y="127"/>
                    </a:lnTo>
                    <a:lnTo>
                      <a:pt x="7" y="127"/>
                    </a:lnTo>
                    <a:lnTo>
                      <a:pt x="7" y="126"/>
                    </a:lnTo>
                    <a:lnTo>
                      <a:pt x="6" y="126"/>
                    </a:lnTo>
                    <a:lnTo>
                      <a:pt x="5" y="126"/>
                    </a:lnTo>
                    <a:lnTo>
                      <a:pt x="4" y="124"/>
                    </a:lnTo>
                    <a:lnTo>
                      <a:pt x="3" y="123"/>
                    </a:lnTo>
                    <a:lnTo>
                      <a:pt x="3" y="123"/>
                    </a:lnTo>
                    <a:lnTo>
                      <a:pt x="2" y="123"/>
                    </a:lnTo>
                    <a:lnTo>
                      <a:pt x="1" y="122"/>
                    </a:lnTo>
                    <a:lnTo>
                      <a:pt x="0" y="122"/>
                    </a:lnTo>
                    <a:lnTo>
                      <a:pt x="1" y="121"/>
                    </a:lnTo>
                    <a:lnTo>
                      <a:pt x="1" y="120"/>
                    </a:lnTo>
                    <a:lnTo>
                      <a:pt x="0" y="119"/>
                    </a:lnTo>
                    <a:lnTo>
                      <a:pt x="0" y="119"/>
                    </a:lnTo>
                    <a:lnTo>
                      <a:pt x="1" y="118"/>
                    </a:lnTo>
                    <a:lnTo>
                      <a:pt x="1" y="117"/>
                    </a:lnTo>
                    <a:lnTo>
                      <a:pt x="1" y="115"/>
                    </a:lnTo>
                    <a:lnTo>
                      <a:pt x="2" y="114"/>
                    </a:lnTo>
                    <a:lnTo>
                      <a:pt x="3" y="112"/>
                    </a:lnTo>
                    <a:lnTo>
                      <a:pt x="3" y="112"/>
                    </a:lnTo>
                    <a:lnTo>
                      <a:pt x="6" y="112"/>
                    </a:lnTo>
                    <a:lnTo>
                      <a:pt x="7" y="111"/>
                    </a:lnTo>
                    <a:lnTo>
                      <a:pt x="9" y="111"/>
                    </a:lnTo>
                    <a:lnTo>
                      <a:pt x="10" y="110"/>
                    </a:lnTo>
                    <a:lnTo>
                      <a:pt x="10" y="109"/>
                    </a:lnTo>
                    <a:lnTo>
                      <a:pt x="10" y="108"/>
                    </a:lnTo>
                    <a:lnTo>
                      <a:pt x="10" y="108"/>
                    </a:lnTo>
                    <a:lnTo>
                      <a:pt x="10" y="107"/>
                    </a:lnTo>
                    <a:lnTo>
                      <a:pt x="10" y="106"/>
                    </a:lnTo>
                    <a:lnTo>
                      <a:pt x="11" y="105"/>
                    </a:lnTo>
                    <a:lnTo>
                      <a:pt x="12" y="105"/>
                    </a:lnTo>
                    <a:lnTo>
                      <a:pt x="14" y="104"/>
                    </a:lnTo>
                    <a:lnTo>
                      <a:pt x="14" y="104"/>
                    </a:lnTo>
                    <a:lnTo>
                      <a:pt x="15" y="104"/>
                    </a:lnTo>
                    <a:lnTo>
                      <a:pt x="16" y="103"/>
                    </a:lnTo>
                    <a:lnTo>
                      <a:pt x="16" y="102"/>
                    </a:lnTo>
                    <a:lnTo>
                      <a:pt x="16" y="102"/>
                    </a:lnTo>
                    <a:lnTo>
                      <a:pt x="17" y="101"/>
                    </a:lnTo>
                    <a:lnTo>
                      <a:pt x="17" y="100"/>
                    </a:lnTo>
                    <a:lnTo>
                      <a:pt x="17" y="99"/>
                    </a:lnTo>
                    <a:lnTo>
                      <a:pt x="18" y="98"/>
                    </a:lnTo>
                    <a:lnTo>
                      <a:pt x="18" y="98"/>
                    </a:lnTo>
                    <a:lnTo>
                      <a:pt x="17" y="97"/>
                    </a:lnTo>
                    <a:lnTo>
                      <a:pt x="17" y="96"/>
                    </a:lnTo>
                    <a:lnTo>
                      <a:pt x="15" y="95"/>
                    </a:lnTo>
                    <a:lnTo>
                      <a:pt x="14" y="95"/>
                    </a:lnTo>
                    <a:lnTo>
                      <a:pt x="15" y="93"/>
                    </a:lnTo>
                    <a:lnTo>
                      <a:pt x="15" y="91"/>
                    </a:lnTo>
                    <a:lnTo>
                      <a:pt x="15" y="91"/>
                    </a:lnTo>
                    <a:lnTo>
                      <a:pt x="15" y="88"/>
                    </a:lnTo>
                    <a:lnTo>
                      <a:pt x="16" y="87"/>
                    </a:lnTo>
                    <a:lnTo>
                      <a:pt x="16" y="86"/>
                    </a:lnTo>
                    <a:lnTo>
                      <a:pt x="17" y="86"/>
                    </a:lnTo>
                    <a:lnTo>
                      <a:pt x="17" y="86"/>
                    </a:lnTo>
                    <a:lnTo>
                      <a:pt x="18" y="87"/>
                    </a:lnTo>
                    <a:lnTo>
                      <a:pt x="18" y="88"/>
                    </a:lnTo>
                    <a:lnTo>
                      <a:pt x="20" y="88"/>
                    </a:lnTo>
                    <a:lnTo>
                      <a:pt x="20" y="88"/>
                    </a:lnTo>
                    <a:lnTo>
                      <a:pt x="21" y="88"/>
                    </a:lnTo>
                    <a:lnTo>
                      <a:pt x="21" y="87"/>
                    </a:lnTo>
                    <a:lnTo>
                      <a:pt x="22" y="83"/>
                    </a:lnTo>
                    <a:lnTo>
                      <a:pt x="22" y="82"/>
                    </a:lnTo>
                    <a:lnTo>
                      <a:pt x="21" y="81"/>
                    </a:lnTo>
                    <a:lnTo>
                      <a:pt x="20" y="81"/>
                    </a:lnTo>
                    <a:lnTo>
                      <a:pt x="20" y="79"/>
                    </a:lnTo>
                    <a:lnTo>
                      <a:pt x="20" y="78"/>
                    </a:lnTo>
                    <a:lnTo>
                      <a:pt x="19" y="77"/>
                    </a:lnTo>
                    <a:lnTo>
                      <a:pt x="18" y="77"/>
                    </a:lnTo>
                    <a:lnTo>
                      <a:pt x="19" y="76"/>
                    </a:lnTo>
                    <a:lnTo>
                      <a:pt x="19" y="75"/>
                    </a:lnTo>
                    <a:lnTo>
                      <a:pt x="20" y="74"/>
                    </a:lnTo>
                    <a:lnTo>
                      <a:pt x="20" y="73"/>
                    </a:lnTo>
                    <a:lnTo>
                      <a:pt x="20" y="73"/>
                    </a:lnTo>
                    <a:lnTo>
                      <a:pt x="21" y="73"/>
                    </a:lnTo>
                    <a:lnTo>
                      <a:pt x="22" y="74"/>
                    </a:lnTo>
                    <a:lnTo>
                      <a:pt x="23" y="74"/>
                    </a:lnTo>
                    <a:lnTo>
                      <a:pt x="24" y="74"/>
                    </a:lnTo>
                    <a:lnTo>
                      <a:pt x="24" y="74"/>
                    </a:lnTo>
                    <a:lnTo>
                      <a:pt x="25" y="75"/>
                    </a:lnTo>
                    <a:lnTo>
                      <a:pt x="26" y="76"/>
                    </a:lnTo>
                    <a:lnTo>
                      <a:pt x="27" y="77"/>
                    </a:lnTo>
                    <a:lnTo>
                      <a:pt x="27" y="77"/>
                    </a:lnTo>
                    <a:lnTo>
                      <a:pt x="28" y="77"/>
                    </a:lnTo>
                    <a:lnTo>
                      <a:pt x="29" y="77"/>
                    </a:lnTo>
                    <a:lnTo>
                      <a:pt x="30" y="77"/>
                    </a:lnTo>
                    <a:lnTo>
                      <a:pt x="31" y="77"/>
                    </a:lnTo>
                    <a:lnTo>
                      <a:pt x="31" y="77"/>
                    </a:lnTo>
                    <a:lnTo>
                      <a:pt x="31" y="77"/>
                    </a:lnTo>
                    <a:lnTo>
                      <a:pt x="32" y="77"/>
                    </a:lnTo>
                    <a:lnTo>
                      <a:pt x="32" y="78"/>
                    </a:lnTo>
                    <a:lnTo>
                      <a:pt x="31" y="78"/>
                    </a:lnTo>
                    <a:lnTo>
                      <a:pt x="31" y="79"/>
                    </a:lnTo>
                    <a:lnTo>
                      <a:pt x="31" y="80"/>
                    </a:lnTo>
                    <a:lnTo>
                      <a:pt x="31" y="81"/>
                    </a:lnTo>
                    <a:lnTo>
                      <a:pt x="31" y="81"/>
                    </a:lnTo>
                    <a:lnTo>
                      <a:pt x="31" y="82"/>
                    </a:lnTo>
                    <a:lnTo>
                      <a:pt x="32" y="82"/>
                    </a:lnTo>
                    <a:lnTo>
                      <a:pt x="32" y="83"/>
                    </a:lnTo>
                    <a:lnTo>
                      <a:pt x="33" y="83"/>
                    </a:lnTo>
                    <a:lnTo>
                      <a:pt x="34" y="83"/>
                    </a:lnTo>
                    <a:lnTo>
                      <a:pt x="34" y="83"/>
                    </a:lnTo>
                    <a:lnTo>
                      <a:pt x="35" y="83"/>
                    </a:lnTo>
                    <a:lnTo>
                      <a:pt x="35" y="84"/>
                    </a:lnTo>
                    <a:lnTo>
                      <a:pt x="36" y="84"/>
                    </a:lnTo>
                    <a:lnTo>
                      <a:pt x="37" y="84"/>
                    </a:lnTo>
                    <a:lnTo>
                      <a:pt x="38" y="84"/>
                    </a:lnTo>
                    <a:lnTo>
                      <a:pt x="38" y="84"/>
                    </a:lnTo>
                    <a:lnTo>
                      <a:pt x="39" y="83"/>
                    </a:lnTo>
                    <a:lnTo>
                      <a:pt x="40" y="83"/>
                    </a:lnTo>
                    <a:lnTo>
                      <a:pt x="41" y="82"/>
                    </a:lnTo>
                    <a:lnTo>
                      <a:pt x="41" y="82"/>
                    </a:lnTo>
                    <a:lnTo>
                      <a:pt x="42" y="82"/>
                    </a:lnTo>
                    <a:lnTo>
                      <a:pt x="42" y="81"/>
                    </a:lnTo>
                    <a:lnTo>
                      <a:pt x="41" y="81"/>
                    </a:lnTo>
                    <a:lnTo>
                      <a:pt x="41" y="81"/>
                    </a:lnTo>
                    <a:lnTo>
                      <a:pt x="41" y="80"/>
                    </a:lnTo>
                    <a:lnTo>
                      <a:pt x="41" y="79"/>
                    </a:lnTo>
                    <a:lnTo>
                      <a:pt x="41" y="78"/>
                    </a:lnTo>
                    <a:lnTo>
                      <a:pt x="41" y="77"/>
                    </a:lnTo>
                    <a:lnTo>
                      <a:pt x="41" y="77"/>
                    </a:lnTo>
                    <a:lnTo>
                      <a:pt x="41" y="76"/>
                    </a:lnTo>
                    <a:lnTo>
                      <a:pt x="41" y="76"/>
                    </a:lnTo>
                    <a:lnTo>
                      <a:pt x="42" y="76"/>
                    </a:lnTo>
                    <a:lnTo>
                      <a:pt x="43" y="75"/>
                    </a:lnTo>
                    <a:lnTo>
                      <a:pt x="44" y="75"/>
                    </a:lnTo>
                    <a:lnTo>
                      <a:pt x="45" y="75"/>
                    </a:lnTo>
                    <a:lnTo>
                      <a:pt x="45" y="76"/>
                    </a:lnTo>
                    <a:lnTo>
                      <a:pt x="45" y="76"/>
                    </a:lnTo>
                    <a:lnTo>
                      <a:pt x="46" y="76"/>
                    </a:lnTo>
                    <a:lnTo>
                      <a:pt x="47" y="76"/>
                    </a:lnTo>
                    <a:lnTo>
                      <a:pt x="48" y="76"/>
                    </a:lnTo>
                    <a:lnTo>
                      <a:pt x="48" y="76"/>
                    </a:lnTo>
                    <a:lnTo>
                      <a:pt x="49" y="76"/>
                    </a:lnTo>
                    <a:lnTo>
                      <a:pt x="49" y="77"/>
                    </a:lnTo>
                    <a:lnTo>
                      <a:pt x="49" y="77"/>
                    </a:lnTo>
                    <a:lnTo>
                      <a:pt x="50" y="77"/>
                    </a:lnTo>
                    <a:lnTo>
                      <a:pt x="50" y="78"/>
                    </a:lnTo>
                    <a:lnTo>
                      <a:pt x="51" y="78"/>
                    </a:lnTo>
                    <a:lnTo>
                      <a:pt x="51" y="79"/>
                    </a:lnTo>
                    <a:lnTo>
                      <a:pt x="51" y="79"/>
                    </a:lnTo>
                    <a:lnTo>
                      <a:pt x="52" y="79"/>
                    </a:lnTo>
                    <a:lnTo>
                      <a:pt x="53" y="79"/>
                    </a:lnTo>
                    <a:lnTo>
                      <a:pt x="53" y="80"/>
                    </a:lnTo>
                    <a:lnTo>
                      <a:pt x="54" y="80"/>
                    </a:lnTo>
                    <a:lnTo>
                      <a:pt x="54" y="81"/>
                    </a:lnTo>
                    <a:lnTo>
                      <a:pt x="54" y="81"/>
                    </a:lnTo>
                    <a:lnTo>
                      <a:pt x="55" y="82"/>
                    </a:lnTo>
                    <a:lnTo>
                      <a:pt x="55" y="83"/>
                    </a:lnTo>
                    <a:lnTo>
                      <a:pt x="55" y="83"/>
                    </a:lnTo>
                    <a:lnTo>
                      <a:pt x="55" y="82"/>
                    </a:lnTo>
                    <a:lnTo>
                      <a:pt x="56" y="81"/>
                    </a:lnTo>
                    <a:lnTo>
                      <a:pt x="56" y="81"/>
                    </a:lnTo>
                    <a:lnTo>
                      <a:pt x="57" y="81"/>
                    </a:lnTo>
                    <a:lnTo>
                      <a:pt x="57" y="80"/>
                    </a:lnTo>
                    <a:lnTo>
                      <a:pt x="58" y="80"/>
                    </a:lnTo>
                    <a:lnTo>
                      <a:pt x="58" y="79"/>
                    </a:lnTo>
                    <a:lnTo>
                      <a:pt x="58" y="79"/>
                    </a:lnTo>
                    <a:lnTo>
                      <a:pt x="58" y="78"/>
                    </a:lnTo>
                    <a:lnTo>
                      <a:pt x="59" y="78"/>
                    </a:lnTo>
                    <a:lnTo>
                      <a:pt x="60" y="78"/>
                    </a:lnTo>
                    <a:lnTo>
                      <a:pt x="60" y="77"/>
                    </a:lnTo>
                    <a:lnTo>
                      <a:pt x="61" y="77"/>
                    </a:lnTo>
                    <a:lnTo>
                      <a:pt x="62" y="77"/>
                    </a:lnTo>
                    <a:lnTo>
                      <a:pt x="62" y="77"/>
                    </a:lnTo>
                    <a:lnTo>
                      <a:pt x="62" y="77"/>
                    </a:lnTo>
                    <a:lnTo>
                      <a:pt x="62" y="76"/>
                    </a:lnTo>
                    <a:lnTo>
                      <a:pt x="62" y="75"/>
                    </a:lnTo>
                    <a:lnTo>
                      <a:pt x="62" y="74"/>
                    </a:lnTo>
                    <a:lnTo>
                      <a:pt x="62" y="73"/>
                    </a:lnTo>
                    <a:lnTo>
                      <a:pt x="61" y="72"/>
                    </a:lnTo>
                    <a:lnTo>
                      <a:pt x="60" y="72"/>
                    </a:lnTo>
                    <a:lnTo>
                      <a:pt x="59" y="71"/>
                    </a:lnTo>
                    <a:lnTo>
                      <a:pt x="59" y="70"/>
                    </a:lnTo>
                    <a:lnTo>
                      <a:pt x="59" y="70"/>
                    </a:lnTo>
                    <a:lnTo>
                      <a:pt x="60" y="70"/>
                    </a:lnTo>
                    <a:lnTo>
                      <a:pt x="60" y="69"/>
                    </a:lnTo>
                    <a:lnTo>
                      <a:pt x="61" y="69"/>
                    </a:lnTo>
                    <a:lnTo>
                      <a:pt x="62" y="68"/>
                    </a:lnTo>
                    <a:lnTo>
                      <a:pt x="62" y="68"/>
                    </a:lnTo>
                    <a:lnTo>
                      <a:pt x="63" y="68"/>
                    </a:lnTo>
                    <a:lnTo>
                      <a:pt x="63" y="67"/>
                    </a:lnTo>
                    <a:lnTo>
                      <a:pt x="64" y="67"/>
                    </a:lnTo>
                    <a:lnTo>
                      <a:pt x="64" y="67"/>
                    </a:lnTo>
                    <a:lnTo>
                      <a:pt x="64" y="66"/>
                    </a:lnTo>
                    <a:lnTo>
                      <a:pt x="64" y="65"/>
                    </a:lnTo>
                    <a:lnTo>
                      <a:pt x="63" y="65"/>
                    </a:lnTo>
                    <a:lnTo>
                      <a:pt x="63" y="64"/>
                    </a:lnTo>
                    <a:lnTo>
                      <a:pt x="62" y="64"/>
                    </a:lnTo>
                    <a:lnTo>
                      <a:pt x="62" y="64"/>
                    </a:lnTo>
                    <a:lnTo>
                      <a:pt x="62" y="63"/>
                    </a:lnTo>
                    <a:lnTo>
                      <a:pt x="62" y="62"/>
                    </a:lnTo>
                    <a:lnTo>
                      <a:pt x="62" y="61"/>
                    </a:lnTo>
                    <a:lnTo>
                      <a:pt x="62" y="61"/>
                    </a:lnTo>
                    <a:lnTo>
                      <a:pt x="62" y="60"/>
                    </a:lnTo>
                    <a:lnTo>
                      <a:pt x="62" y="60"/>
                    </a:lnTo>
                    <a:lnTo>
                      <a:pt x="62" y="60"/>
                    </a:lnTo>
                    <a:lnTo>
                      <a:pt x="61" y="60"/>
                    </a:lnTo>
                    <a:lnTo>
                      <a:pt x="61" y="59"/>
                    </a:lnTo>
                    <a:lnTo>
                      <a:pt x="60" y="59"/>
                    </a:lnTo>
                    <a:lnTo>
                      <a:pt x="59" y="59"/>
                    </a:lnTo>
                    <a:lnTo>
                      <a:pt x="59" y="60"/>
                    </a:lnTo>
                    <a:lnTo>
                      <a:pt x="58" y="60"/>
                    </a:lnTo>
                    <a:lnTo>
                      <a:pt x="58" y="60"/>
                    </a:lnTo>
                    <a:lnTo>
                      <a:pt x="58" y="60"/>
                    </a:lnTo>
                    <a:lnTo>
                      <a:pt x="57" y="60"/>
                    </a:lnTo>
                    <a:lnTo>
                      <a:pt x="56" y="60"/>
                    </a:lnTo>
                    <a:lnTo>
                      <a:pt x="56" y="59"/>
                    </a:lnTo>
                    <a:lnTo>
                      <a:pt x="55" y="59"/>
                    </a:lnTo>
                    <a:lnTo>
                      <a:pt x="55" y="60"/>
                    </a:lnTo>
                    <a:lnTo>
                      <a:pt x="55" y="60"/>
                    </a:lnTo>
                    <a:lnTo>
                      <a:pt x="55" y="60"/>
                    </a:lnTo>
                    <a:lnTo>
                      <a:pt x="54" y="61"/>
                    </a:lnTo>
                    <a:lnTo>
                      <a:pt x="53" y="61"/>
                    </a:lnTo>
                    <a:lnTo>
                      <a:pt x="52" y="61"/>
                    </a:lnTo>
                    <a:lnTo>
                      <a:pt x="52" y="60"/>
                    </a:lnTo>
                    <a:lnTo>
                      <a:pt x="51" y="60"/>
                    </a:lnTo>
                    <a:lnTo>
                      <a:pt x="52" y="60"/>
                    </a:lnTo>
                    <a:lnTo>
                      <a:pt x="52" y="59"/>
                    </a:lnTo>
                    <a:lnTo>
                      <a:pt x="52" y="58"/>
                    </a:lnTo>
                    <a:lnTo>
                      <a:pt x="52" y="57"/>
                    </a:lnTo>
                    <a:lnTo>
                      <a:pt x="52" y="57"/>
                    </a:lnTo>
                    <a:lnTo>
                      <a:pt x="53" y="56"/>
                    </a:lnTo>
                    <a:lnTo>
                      <a:pt x="54" y="56"/>
                    </a:lnTo>
                    <a:lnTo>
                      <a:pt x="55" y="56"/>
                    </a:lnTo>
                    <a:lnTo>
                      <a:pt x="55" y="55"/>
                    </a:lnTo>
                    <a:lnTo>
                      <a:pt x="55" y="54"/>
                    </a:lnTo>
                    <a:lnTo>
                      <a:pt x="55" y="53"/>
                    </a:lnTo>
                    <a:lnTo>
                      <a:pt x="54" y="53"/>
                    </a:lnTo>
                    <a:lnTo>
                      <a:pt x="53" y="53"/>
                    </a:lnTo>
                    <a:lnTo>
                      <a:pt x="53" y="53"/>
                    </a:lnTo>
                    <a:lnTo>
                      <a:pt x="52" y="53"/>
                    </a:lnTo>
                    <a:lnTo>
                      <a:pt x="52" y="52"/>
                    </a:lnTo>
                    <a:lnTo>
                      <a:pt x="53" y="52"/>
                    </a:lnTo>
                    <a:lnTo>
                      <a:pt x="53" y="51"/>
                    </a:lnTo>
                    <a:lnTo>
                      <a:pt x="53" y="50"/>
                    </a:lnTo>
                    <a:lnTo>
                      <a:pt x="53" y="50"/>
                    </a:lnTo>
                    <a:lnTo>
                      <a:pt x="53" y="49"/>
                    </a:lnTo>
                    <a:lnTo>
                      <a:pt x="52" y="49"/>
                    </a:lnTo>
                    <a:lnTo>
                      <a:pt x="52" y="48"/>
                    </a:lnTo>
                    <a:lnTo>
                      <a:pt x="52" y="47"/>
                    </a:lnTo>
                    <a:lnTo>
                      <a:pt x="53" y="47"/>
                    </a:lnTo>
                    <a:lnTo>
                      <a:pt x="53" y="46"/>
                    </a:lnTo>
                    <a:lnTo>
                      <a:pt x="53" y="46"/>
                    </a:lnTo>
                    <a:lnTo>
                      <a:pt x="53" y="45"/>
                    </a:lnTo>
                    <a:lnTo>
                      <a:pt x="53" y="44"/>
                    </a:lnTo>
                    <a:lnTo>
                      <a:pt x="52" y="44"/>
                    </a:lnTo>
                    <a:lnTo>
                      <a:pt x="52" y="43"/>
                    </a:lnTo>
                    <a:lnTo>
                      <a:pt x="51" y="43"/>
                    </a:lnTo>
                    <a:lnTo>
                      <a:pt x="51" y="43"/>
                    </a:lnTo>
                    <a:lnTo>
                      <a:pt x="52" y="43"/>
                    </a:lnTo>
                    <a:lnTo>
                      <a:pt x="52" y="42"/>
                    </a:lnTo>
                    <a:lnTo>
                      <a:pt x="53" y="42"/>
                    </a:lnTo>
                    <a:lnTo>
                      <a:pt x="54" y="42"/>
                    </a:lnTo>
                    <a:lnTo>
                      <a:pt x="55" y="42"/>
                    </a:lnTo>
                    <a:lnTo>
                      <a:pt x="55" y="42"/>
                    </a:lnTo>
                    <a:lnTo>
                      <a:pt x="55" y="43"/>
                    </a:lnTo>
                    <a:lnTo>
                      <a:pt x="56" y="43"/>
                    </a:lnTo>
                    <a:lnTo>
                      <a:pt x="56" y="43"/>
                    </a:lnTo>
                    <a:lnTo>
                      <a:pt x="56" y="44"/>
                    </a:lnTo>
                    <a:lnTo>
                      <a:pt x="57" y="44"/>
                    </a:lnTo>
                    <a:lnTo>
                      <a:pt x="58" y="44"/>
                    </a:lnTo>
                    <a:lnTo>
                      <a:pt x="58" y="43"/>
                    </a:lnTo>
                    <a:lnTo>
                      <a:pt x="58" y="43"/>
                    </a:lnTo>
                    <a:lnTo>
                      <a:pt x="59" y="43"/>
                    </a:lnTo>
                    <a:lnTo>
                      <a:pt x="59" y="43"/>
                    </a:lnTo>
                    <a:lnTo>
                      <a:pt x="59" y="42"/>
                    </a:lnTo>
                    <a:lnTo>
                      <a:pt x="59" y="41"/>
                    </a:lnTo>
                    <a:lnTo>
                      <a:pt x="58" y="41"/>
                    </a:lnTo>
                    <a:lnTo>
                      <a:pt x="59" y="41"/>
                    </a:lnTo>
                    <a:lnTo>
                      <a:pt x="59" y="40"/>
                    </a:lnTo>
                    <a:lnTo>
                      <a:pt x="59" y="39"/>
                    </a:lnTo>
                    <a:lnTo>
                      <a:pt x="59" y="39"/>
                    </a:lnTo>
                    <a:lnTo>
                      <a:pt x="58" y="38"/>
                    </a:lnTo>
                    <a:lnTo>
                      <a:pt x="58" y="37"/>
                    </a:lnTo>
                    <a:lnTo>
                      <a:pt x="58" y="36"/>
                    </a:lnTo>
                    <a:lnTo>
                      <a:pt x="59" y="36"/>
                    </a:lnTo>
                    <a:lnTo>
                      <a:pt x="60" y="36"/>
                    </a:lnTo>
                    <a:lnTo>
                      <a:pt x="61" y="36"/>
                    </a:lnTo>
                    <a:lnTo>
                      <a:pt x="61" y="36"/>
                    </a:lnTo>
                    <a:lnTo>
                      <a:pt x="62" y="36"/>
                    </a:lnTo>
                    <a:lnTo>
                      <a:pt x="62" y="35"/>
                    </a:lnTo>
                    <a:lnTo>
                      <a:pt x="63" y="34"/>
                    </a:lnTo>
                    <a:lnTo>
                      <a:pt x="63" y="33"/>
                    </a:lnTo>
                    <a:lnTo>
                      <a:pt x="64" y="33"/>
                    </a:lnTo>
                    <a:lnTo>
                      <a:pt x="64" y="33"/>
                    </a:lnTo>
                    <a:lnTo>
                      <a:pt x="65" y="33"/>
                    </a:lnTo>
                    <a:lnTo>
                      <a:pt x="65" y="32"/>
                    </a:lnTo>
                    <a:lnTo>
                      <a:pt x="64" y="32"/>
                    </a:lnTo>
                    <a:lnTo>
                      <a:pt x="64" y="31"/>
                    </a:lnTo>
                    <a:lnTo>
                      <a:pt x="64" y="30"/>
                    </a:lnTo>
                    <a:lnTo>
                      <a:pt x="65" y="30"/>
                    </a:lnTo>
                    <a:lnTo>
                      <a:pt x="65" y="29"/>
                    </a:lnTo>
                    <a:lnTo>
                      <a:pt x="65" y="29"/>
                    </a:lnTo>
                    <a:lnTo>
                      <a:pt x="66" y="29"/>
                    </a:lnTo>
                    <a:lnTo>
                      <a:pt x="67" y="29"/>
                    </a:lnTo>
                    <a:lnTo>
                      <a:pt x="68" y="29"/>
                    </a:lnTo>
                    <a:lnTo>
                      <a:pt x="68" y="29"/>
                    </a:lnTo>
                    <a:lnTo>
                      <a:pt x="69" y="29"/>
                    </a:lnTo>
                    <a:lnTo>
                      <a:pt x="69" y="28"/>
                    </a:lnTo>
                    <a:lnTo>
                      <a:pt x="69" y="27"/>
                    </a:lnTo>
                    <a:lnTo>
                      <a:pt x="69" y="26"/>
                    </a:lnTo>
                    <a:lnTo>
                      <a:pt x="69" y="26"/>
                    </a:lnTo>
                    <a:lnTo>
                      <a:pt x="69" y="25"/>
                    </a:lnTo>
                    <a:lnTo>
                      <a:pt x="69" y="24"/>
                    </a:lnTo>
                    <a:lnTo>
                      <a:pt x="70" y="24"/>
                    </a:lnTo>
                    <a:lnTo>
                      <a:pt x="71" y="24"/>
                    </a:lnTo>
                    <a:lnTo>
                      <a:pt x="72" y="24"/>
                    </a:lnTo>
                    <a:lnTo>
                      <a:pt x="72" y="24"/>
                    </a:lnTo>
                    <a:lnTo>
                      <a:pt x="73" y="24"/>
                    </a:lnTo>
                    <a:lnTo>
                      <a:pt x="74" y="25"/>
                    </a:lnTo>
                    <a:lnTo>
                      <a:pt x="75" y="24"/>
                    </a:lnTo>
                    <a:lnTo>
                      <a:pt x="75" y="23"/>
                    </a:lnTo>
                    <a:lnTo>
                      <a:pt x="75" y="22"/>
                    </a:lnTo>
                    <a:lnTo>
                      <a:pt x="75" y="22"/>
                    </a:lnTo>
                    <a:lnTo>
                      <a:pt x="75" y="21"/>
                    </a:lnTo>
                    <a:lnTo>
                      <a:pt x="75" y="20"/>
                    </a:lnTo>
                    <a:lnTo>
                      <a:pt x="75" y="19"/>
                    </a:lnTo>
                    <a:lnTo>
                      <a:pt x="74" y="19"/>
                    </a:lnTo>
                    <a:lnTo>
                      <a:pt x="74" y="19"/>
                    </a:lnTo>
                    <a:lnTo>
                      <a:pt x="75" y="19"/>
                    </a:lnTo>
                    <a:lnTo>
                      <a:pt x="76" y="19"/>
                    </a:lnTo>
                    <a:lnTo>
                      <a:pt x="76" y="19"/>
                    </a:lnTo>
                    <a:lnTo>
                      <a:pt x="76" y="19"/>
                    </a:lnTo>
                    <a:lnTo>
                      <a:pt x="76" y="20"/>
                    </a:lnTo>
                    <a:lnTo>
                      <a:pt x="77" y="20"/>
                    </a:lnTo>
                    <a:lnTo>
                      <a:pt x="78" y="20"/>
                    </a:lnTo>
                    <a:lnTo>
                      <a:pt x="79" y="20"/>
                    </a:lnTo>
                    <a:lnTo>
                      <a:pt x="79" y="20"/>
                    </a:lnTo>
                    <a:lnTo>
                      <a:pt x="80" y="20"/>
                    </a:lnTo>
                    <a:lnTo>
                      <a:pt x="81" y="19"/>
                    </a:lnTo>
                    <a:lnTo>
                      <a:pt x="82" y="19"/>
                    </a:lnTo>
                    <a:lnTo>
                      <a:pt x="82" y="19"/>
                    </a:lnTo>
                    <a:lnTo>
                      <a:pt x="82" y="18"/>
                    </a:lnTo>
                    <a:lnTo>
                      <a:pt x="81" y="18"/>
                    </a:lnTo>
                    <a:lnTo>
                      <a:pt x="81" y="17"/>
                    </a:lnTo>
                    <a:lnTo>
                      <a:pt x="81" y="16"/>
                    </a:lnTo>
                    <a:lnTo>
                      <a:pt x="81" y="15"/>
                    </a:lnTo>
                    <a:lnTo>
                      <a:pt x="81" y="15"/>
                    </a:lnTo>
                    <a:lnTo>
                      <a:pt x="82" y="14"/>
                    </a:lnTo>
                    <a:lnTo>
                      <a:pt x="82" y="15"/>
                    </a:lnTo>
                    <a:lnTo>
                      <a:pt x="83" y="15"/>
                    </a:lnTo>
                    <a:lnTo>
                      <a:pt x="84" y="15"/>
                    </a:lnTo>
                    <a:lnTo>
                      <a:pt x="84" y="14"/>
                    </a:lnTo>
                    <a:lnTo>
                      <a:pt x="85" y="14"/>
                    </a:lnTo>
                    <a:lnTo>
                      <a:pt x="85" y="13"/>
                    </a:lnTo>
                    <a:lnTo>
                      <a:pt x="85" y="12"/>
                    </a:lnTo>
                    <a:lnTo>
                      <a:pt x="86" y="12"/>
                    </a:lnTo>
                    <a:lnTo>
                      <a:pt x="86" y="12"/>
                    </a:lnTo>
                    <a:lnTo>
                      <a:pt x="86" y="12"/>
                    </a:lnTo>
                    <a:lnTo>
                      <a:pt x="87" y="12"/>
                    </a:lnTo>
                    <a:lnTo>
                      <a:pt x="87" y="12"/>
                    </a:lnTo>
                    <a:lnTo>
                      <a:pt x="87" y="12"/>
                    </a:lnTo>
                    <a:lnTo>
                      <a:pt x="88" y="12"/>
                    </a:lnTo>
                    <a:lnTo>
                      <a:pt x="89" y="12"/>
                    </a:lnTo>
                    <a:lnTo>
                      <a:pt x="89" y="12"/>
                    </a:lnTo>
                    <a:lnTo>
                      <a:pt x="90" y="11"/>
                    </a:lnTo>
                    <a:lnTo>
                      <a:pt x="91" y="11"/>
                    </a:lnTo>
                    <a:lnTo>
                      <a:pt x="91" y="10"/>
                    </a:lnTo>
                    <a:lnTo>
                      <a:pt x="92" y="10"/>
                    </a:lnTo>
                    <a:lnTo>
                      <a:pt x="93" y="10"/>
                    </a:lnTo>
                    <a:lnTo>
                      <a:pt x="93" y="10"/>
                    </a:lnTo>
                    <a:lnTo>
                      <a:pt x="94" y="9"/>
                    </a:lnTo>
                    <a:lnTo>
                      <a:pt x="95" y="9"/>
                    </a:lnTo>
                    <a:lnTo>
                      <a:pt x="95" y="8"/>
                    </a:lnTo>
                    <a:lnTo>
                      <a:pt x="96" y="8"/>
                    </a:lnTo>
                    <a:lnTo>
                      <a:pt x="96" y="8"/>
                    </a:lnTo>
                    <a:lnTo>
                      <a:pt x="96" y="8"/>
                    </a:lnTo>
                    <a:lnTo>
                      <a:pt x="96" y="7"/>
                    </a:lnTo>
                    <a:lnTo>
                      <a:pt x="97" y="7"/>
                    </a:lnTo>
                    <a:lnTo>
                      <a:pt x="97" y="6"/>
                    </a:lnTo>
                    <a:lnTo>
                      <a:pt x="98" y="6"/>
                    </a:lnTo>
                    <a:lnTo>
                      <a:pt x="98" y="5"/>
                    </a:lnTo>
                    <a:lnTo>
                      <a:pt x="99" y="5"/>
                    </a:lnTo>
                    <a:lnTo>
                      <a:pt x="100" y="5"/>
                    </a:lnTo>
                    <a:lnTo>
                      <a:pt x="100" y="5"/>
                    </a:lnTo>
                    <a:lnTo>
                      <a:pt x="100" y="5"/>
                    </a:lnTo>
                    <a:lnTo>
                      <a:pt x="100" y="4"/>
                    </a:lnTo>
                    <a:lnTo>
                      <a:pt x="101" y="4"/>
                    </a:lnTo>
                    <a:lnTo>
                      <a:pt x="102" y="3"/>
                    </a:lnTo>
                    <a:lnTo>
                      <a:pt x="103" y="3"/>
                    </a:lnTo>
                    <a:lnTo>
                      <a:pt x="103" y="3"/>
                    </a:lnTo>
                    <a:lnTo>
                      <a:pt x="104" y="2"/>
                    </a:lnTo>
                    <a:lnTo>
                      <a:pt x="104" y="2"/>
                    </a:lnTo>
                    <a:lnTo>
                      <a:pt x="105" y="2"/>
                    </a:lnTo>
                    <a:lnTo>
                      <a:pt x="106" y="2"/>
                    </a:lnTo>
                    <a:lnTo>
                      <a:pt x="107" y="2"/>
                    </a:lnTo>
                    <a:lnTo>
                      <a:pt x="107" y="1"/>
                    </a:lnTo>
                    <a:lnTo>
                      <a:pt x="108" y="1"/>
                    </a:lnTo>
                    <a:lnTo>
                      <a:pt x="109" y="0"/>
                    </a:lnTo>
                    <a:lnTo>
                      <a:pt x="110" y="0"/>
                    </a:lnTo>
                    <a:lnTo>
                      <a:pt x="110" y="1"/>
                    </a:lnTo>
                    <a:lnTo>
                      <a:pt x="110" y="2"/>
                    </a:lnTo>
                    <a:lnTo>
                      <a:pt x="110" y="2"/>
                    </a:lnTo>
                    <a:lnTo>
                      <a:pt x="110" y="3"/>
                    </a:lnTo>
                    <a:lnTo>
                      <a:pt x="110" y="4"/>
                    </a:lnTo>
                    <a:lnTo>
                      <a:pt x="110" y="5"/>
                    </a:lnTo>
                    <a:lnTo>
                      <a:pt x="110" y="5"/>
                    </a:lnTo>
                    <a:lnTo>
                      <a:pt x="110" y="5"/>
                    </a:lnTo>
                    <a:lnTo>
                      <a:pt x="111" y="5"/>
                    </a:lnTo>
                    <a:lnTo>
                      <a:pt x="112" y="5"/>
                    </a:lnTo>
                    <a:lnTo>
                      <a:pt x="113" y="5"/>
                    </a:lnTo>
                    <a:lnTo>
                      <a:pt x="113" y="4"/>
                    </a:lnTo>
                    <a:lnTo>
                      <a:pt x="114" y="4"/>
                    </a:lnTo>
                    <a:lnTo>
                      <a:pt x="115" y="4"/>
                    </a:lnTo>
                    <a:lnTo>
                      <a:pt x="115" y="3"/>
                    </a:lnTo>
                    <a:lnTo>
                      <a:pt x="116" y="3"/>
                    </a:lnTo>
                    <a:lnTo>
                      <a:pt x="116" y="4"/>
                    </a:lnTo>
                    <a:lnTo>
                      <a:pt x="117" y="4"/>
                    </a:lnTo>
                    <a:lnTo>
                      <a:pt x="117" y="5"/>
                    </a:lnTo>
                    <a:lnTo>
                      <a:pt x="117" y="5"/>
                    </a:lnTo>
                    <a:lnTo>
                      <a:pt x="118" y="5"/>
                    </a:lnTo>
                    <a:lnTo>
                      <a:pt x="118" y="4"/>
                    </a:lnTo>
                    <a:lnTo>
                      <a:pt x="119" y="4"/>
                    </a:lnTo>
                    <a:lnTo>
                      <a:pt x="120" y="4"/>
                    </a:lnTo>
                    <a:lnTo>
                      <a:pt x="120" y="3"/>
                    </a:lnTo>
                    <a:lnTo>
                      <a:pt x="120" y="2"/>
                    </a:lnTo>
                    <a:lnTo>
                      <a:pt x="121" y="2"/>
                    </a:lnTo>
                    <a:lnTo>
                      <a:pt x="122" y="2"/>
                    </a:lnTo>
                    <a:lnTo>
                      <a:pt x="122" y="2"/>
                    </a:lnTo>
                    <a:lnTo>
                      <a:pt x="122" y="2"/>
                    </a:lnTo>
                    <a:lnTo>
                      <a:pt x="123" y="2"/>
                    </a:lnTo>
                    <a:lnTo>
                      <a:pt x="124" y="2"/>
                    </a:lnTo>
                    <a:lnTo>
                      <a:pt x="124" y="3"/>
                    </a:lnTo>
                    <a:lnTo>
                      <a:pt x="124" y="3"/>
                    </a:lnTo>
                    <a:lnTo>
                      <a:pt x="125" y="3"/>
                    </a:lnTo>
                    <a:lnTo>
                      <a:pt x="126" y="4"/>
                    </a:lnTo>
                    <a:lnTo>
                      <a:pt x="126" y="5"/>
                    </a:lnTo>
                    <a:lnTo>
                      <a:pt x="126" y="5"/>
                    </a:lnTo>
                    <a:lnTo>
                      <a:pt x="127" y="5"/>
                    </a:lnTo>
                    <a:lnTo>
                      <a:pt x="127" y="5"/>
                    </a:lnTo>
                    <a:lnTo>
                      <a:pt x="127" y="5"/>
                    </a:lnTo>
                    <a:lnTo>
                      <a:pt x="127" y="5"/>
                    </a:lnTo>
                    <a:lnTo>
                      <a:pt x="127" y="5"/>
                    </a:lnTo>
                    <a:lnTo>
                      <a:pt x="128" y="5"/>
                    </a:lnTo>
                    <a:lnTo>
                      <a:pt x="129" y="5"/>
                    </a:lnTo>
                    <a:lnTo>
                      <a:pt x="130" y="5"/>
                    </a:lnTo>
                    <a:lnTo>
                      <a:pt x="131" y="5"/>
                    </a:lnTo>
                    <a:lnTo>
                      <a:pt x="131" y="4"/>
                    </a:lnTo>
                    <a:lnTo>
                      <a:pt x="131" y="4"/>
                    </a:lnTo>
                    <a:close/>
                  </a:path>
                </a:pathLst>
              </a:custGeom>
              <a:solidFill>
                <a:srgbClr val="894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59" name="Freeform 1017">
                <a:extLst>
                  <a:ext uri="{FF2B5EF4-FFF2-40B4-BE49-F238E27FC236}">
                    <a16:creationId xmlns:a16="http://schemas.microsoft.com/office/drawing/2014/main" id="{D006F78B-7DF7-4863-A66E-6600B1021E3B}"/>
                  </a:ext>
                </a:extLst>
              </p:cNvPr>
              <p:cNvSpPr>
                <a:spLocks/>
              </p:cNvSpPr>
              <p:nvPr/>
            </p:nvSpPr>
            <p:spPr bwMode="auto">
              <a:xfrm>
                <a:off x="4882" y="1840"/>
                <a:ext cx="268" cy="267"/>
              </a:xfrm>
              <a:custGeom>
                <a:avLst/>
                <a:gdLst>
                  <a:gd name="T0" fmla="*/ 141 w 268"/>
                  <a:gd name="T1" fmla="*/ 5 h 267"/>
                  <a:gd name="T2" fmla="*/ 156 w 268"/>
                  <a:gd name="T3" fmla="*/ 1 h 267"/>
                  <a:gd name="T4" fmla="*/ 168 w 268"/>
                  <a:gd name="T5" fmla="*/ 3 h 267"/>
                  <a:gd name="T6" fmla="*/ 178 w 268"/>
                  <a:gd name="T7" fmla="*/ 8 h 267"/>
                  <a:gd name="T8" fmla="*/ 188 w 268"/>
                  <a:gd name="T9" fmla="*/ 8 h 267"/>
                  <a:gd name="T10" fmla="*/ 195 w 268"/>
                  <a:gd name="T11" fmla="*/ 18 h 267"/>
                  <a:gd name="T12" fmla="*/ 203 w 268"/>
                  <a:gd name="T13" fmla="*/ 24 h 267"/>
                  <a:gd name="T14" fmla="*/ 202 w 268"/>
                  <a:gd name="T15" fmla="*/ 35 h 267"/>
                  <a:gd name="T16" fmla="*/ 208 w 268"/>
                  <a:gd name="T17" fmla="*/ 41 h 267"/>
                  <a:gd name="T18" fmla="*/ 218 w 268"/>
                  <a:gd name="T19" fmla="*/ 48 h 267"/>
                  <a:gd name="T20" fmla="*/ 231 w 268"/>
                  <a:gd name="T21" fmla="*/ 53 h 267"/>
                  <a:gd name="T22" fmla="*/ 244 w 268"/>
                  <a:gd name="T23" fmla="*/ 60 h 267"/>
                  <a:gd name="T24" fmla="*/ 255 w 268"/>
                  <a:gd name="T25" fmla="*/ 66 h 267"/>
                  <a:gd name="T26" fmla="*/ 265 w 268"/>
                  <a:gd name="T27" fmla="*/ 70 h 267"/>
                  <a:gd name="T28" fmla="*/ 258 w 268"/>
                  <a:gd name="T29" fmla="*/ 151 h 267"/>
                  <a:gd name="T30" fmla="*/ 255 w 268"/>
                  <a:gd name="T31" fmla="*/ 171 h 267"/>
                  <a:gd name="T32" fmla="*/ 258 w 268"/>
                  <a:gd name="T33" fmla="*/ 187 h 267"/>
                  <a:gd name="T34" fmla="*/ 265 w 268"/>
                  <a:gd name="T35" fmla="*/ 204 h 267"/>
                  <a:gd name="T36" fmla="*/ 244 w 268"/>
                  <a:gd name="T37" fmla="*/ 216 h 267"/>
                  <a:gd name="T38" fmla="*/ 231 w 268"/>
                  <a:gd name="T39" fmla="*/ 224 h 267"/>
                  <a:gd name="T40" fmla="*/ 236 w 268"/>
                  <a:gd name="T41" fmla="*/ 238 h 267"/>
                  <a:gd name="T42" fmla="*/ 241 w 268"/>
                  <a:gd name="T43" fmla="*/ 260 h 267"/>
                  <a:gd name="T44" fmla="*/ 230 w 268"/>
                  <a:gd name="T45" fmla="*/ 266 h 267"/>
                  <a:gd name="T46" fmla="*/ 219 w 268"/>
                  <a:gd name="T47" fmla="*/ 260 h 267"/>
                  <a:gd name="T48" fmla="*/ 206 w 268"/>
                  <a:gd name="T49" fmla="*/ 266 h 267"/>
                  <a:gd name="T50" fmla="*/ 189 w 268"/>
                  <a:gd name="T51" fmla="*/ 263 h 267"/>
                  <a:gd name="T52" fmla="*/ 176 w 268"/>
                  <a:gd name="T53" fmla="*/ 263 h 267"/>
                  <a:gd name="T54" fmla="*/ 160 w 268"/>
                  <a:gd name="T55" fmla="*/ 254 h 267"/>
                  <a:gd name="T56" fmla="*/ 141 w 268"/>
                  <a:gd name="T57" fmla="*/ 249 h 267"/>
                  <a:gd name="T58" fmla="*/ 132 w 268"/>
                  <a:gd name="T59" fmla="*/ 238 h 267"/>
                  <a:gd name="T60" fmla="*/ 133 w 268"/>
                  <a:gd name="T61" fmla="*/ 227 h 267"/>
                  <a:gd name="T62" fmla="*/ 129 w 268"/>
                  <a:gd name="T63" fmla="*/ 216 h 267"/>
                  <a:gd name="T64" fmla="*/ 121 w 268"/>
                  <a:gd name="T65" fmla="*/ 208 h 267"/>
                  <a:gd name="T66" fmla="*/ 113 w 268"/>
                  <a:gd name="T67" fmla="*/ 200 h 267"/>
                  <a:gd name="T68" fmla="*/ 95 w 268"/>
                  <a:gd name="T69" fmla="*/ 191 h 267"/>
                  <a:gd name="T70" fmla="*/ 85 w 268"/>
                  <a:gd name="T71" fmla="*/ 183 h 267"/>
                  <a:gd name="T72" fmla="*/ 77 w 268"/>
                  <a:gd name="T73" fmla="*/ 176 h 267"/>
                  <a:gd name="T74" fmla="*/ 70 w 268"/>
                  <a:gd name="T75" fmla="*/ 163 h 267"/>
                  <a:gd name="T76" fmla="*/ 64 w 268"/>
                  <a:gd name="T77" fmla="*/ 154 h 267"/>
                  <a:gd name="T78" fmla="*/ 61 w 268"/>
                  <a:gd name="T79" fmla="*/ 142 h 267"/>
                  <a:gd name="T80" fmla="*/ 53 w 268"/>
                  <a:gd name="T81" fmla="*/ 137 h 267"/>
                  <a:gd name="T82" fmla="*/ 50 w 268"/>
                  <a:gd name="T83" fmla="*/ 125 h 267"/>
                  <a:gd name="T84" fmla="*/ 37 w 268"/>
                  <a:gd name="T85" fmla="*/ 115 h 267"/>
                  <a:gd name="T86" fmla="*/ 24 w 268"/>
                  <a:gd name="T87" fmla="*/ 109 h 267"/>
                  <a:gd name="T88" fmla="*/ 17 w 268"/>
                  <a:gd name="T89" fmla="*/ 117 h 267"/>
                  <a:gd name="T90" fmla="*/ 14 w 268"/>
                  <a:gd name="T91" fmla="*/ 121 h 267"/>
                  <a:gd name="T92" fmla="*/ 4 w 268"/>
                  <a:gd name="T93" fmla="*/ 120 h 267"/>
                  <a:gd name="T94" fmla="*/ 7 w 268"/>
                  <a:gd name="T95" fmla="*/ 107 h 267"/>
                  <a:gd name="T96" fmla="*/ 17 w 268"/>
                  <a:gd name="T97" fmla="*/ 96 h 267"/>
                  <a:gd name="T98" fmla="*/ 18 w 268"/>
                  <a:gd name="T99" fmla="*/ 84 h 267"/>
                  <a:gd name="T100" fmla="*/ 20 w 268"/>
                  <a:gd name="T101" fmla="*/ 69 h 267"/>
                  <a:gd name="T102" fmla="*/ 32 w 268"/>
                  <a:gd name="T103" fmla="*/ 74 h 267"/>
                  <a:gd name="T104" fmla="*/ 38 w 268"/>
                  <a:gd name="T105" fmla="*/ 80 h 267"/>
                  <a:gd name="T106" fmla="*/ 43 w 268"/>
                  <a:gd name="T107" fmla="*/ 71 h 267"/>
                  <a:gd name="T108" fmla="*/ 52 w 268"/>
                  <a:gd name="T109" fmla="*/ 75 h 267"/>
                  <a:gd name="T110" fmla="*/ 58 w 268"/>
                  <a:gd name="T111" fmla="*/ 74 h 267"/>
                  <a:gd name="T112" fmla="*/ 60 w 268"/>
                  <a:gd name="T113" fmla="*/ 66 h 267"/>
                  <a:gd name="T114" fmla="*/ 62 w 268"/>
                  <a:gd name="T115" fmla="*/ 57 h 267"/>
                  <a:gd name="T116" fmla="*/ 55 w 268"/>
                  <a:gd name="T117" fmla="*/ 56 h 267"/>
                  <a:gd name="T118" fmla="*/ 55 w 268"/>
                  <a:gd name="T119" fmla="*/ 5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8" h="267">
                    <a:moveTo>
                      <a:pt x="131" y="0"/>
                    </a:moveTo>
                    <a:lnTo>
                      <a:pt x="131" y="1"/>
                    </a:lnTo>
                    <a:lnTo>
                      <a:pt x="132" y="2"/>
                    </a:lnTo>
                    <a:lnTo>
                      <a:pt x="133" y="2"/>
                    </a:lnTo>
                    <a:lnTo>
                      <a:pt x="134" y="3"/>
                    </a:lnTo>
                    <a:lnTo>
                      <a:pt x="135" y="3"/>
                    </a:lnTo>
                    <a:lnTo>
                      <a:pt x="136" y="2"/>
                    </a:lnTo>
                    <a:lnTo>
                      <a:pt x="136" y="1"/>
                    </a:lnTo>
                    <a:lnTo>
                      <a:pt x="136" y="1"/>
                    </a:lnTo>
                    <a:lnTo>
                      <a:pt x="138" y="0"/>
                    </a:lnTo>
                    <a:lnTo>
                      <a:pt x="138" y="1"/>
                    </a:lnTo>
                    <a:lnTo>
                      <a:pt x="138" y="1"/>
                    </a:lnTo>
                    <a:lnTo>
                      <a:pt x="139" y="1"/>
                    </a:lnTo>
                    <a:lnTo>
                      <a:pt x="139" y="3"/>
                    </a:lnTo>
                    <a:lnTo>
                      <a:pt x="139" y="4"/>
                    </a:lnTo>
                    <a:lnTo>
                      <a:pt x="140" y="5"/>
                    </a:lnTo>
                    <a:lnTo>
                      <a:pt x="141" y="5"/>
                    </a:lnTo>
                    <a:lnTo>
                      <a:pt x="141" y="4"/>
                    </a:lnTo>
                    <a:lnTo>
                      <a:pt x="143" y="4"/>
                    </a:lnTo>
                    <a:lnTo>
                      <a:pt x="143" y="3"/>
                    </a:lnTo>
                    <a:lnTo>
                      <a:pt x="144" y="2"/>
                    </a:lnTo>
                    <a:lnTo>
                      <a:pt x="144" y="2"/>
                    </a:lnTo>
                    <a:lnTo>
                      <a:pt x="147" y="2"/>
                    </a:lnTo>
                    <a:lnTo>
                      <a:pt x="148" y="2"/>
                    </a:lnTo>
                    <a:lnTo>
                      <a:pt x="148" y="1"/>
                    </a:lnTo>
                    <a:lnTo>
                      <a:pt x="149" y="1"/>
                    </a:lnTo>
                    <a:lnTo>
                      <a:pt x="150" y="2"/>
                    </a:lnTo>
                    <a:lnTo>
                      <a:pt x="151" y="2"/>
                    </a:lnTo>
                    <a:lnTo>
                      <a:pt x="151" y="2"/>
                    </a:lnTo>
                    <a:lnTo>
                      <a:pt x="152" y="2"/>
                    </a:lnTo>
                    <a:lnTo>
                      <a:pt x="152" y="1"/>
                    </a:lnTo>
                    <a:lnTo>
                      <a:pt x="153" y="1"/>
                    </a:lnTo>
                    <a:lnTo>
                      <a:pt x="154" y="1"/>
                    </a:lnTo>
                    <a:lnTo>
                      <a:pt x="156" y="1"/>
                    </a:lnTo>
                    <a:lnTo>
                      <a:pt x="158" y="1"/>
                    </a:lnTo>
                    <a:lnTo>
                      <a:pt x="158" y="1"/>
                    </a:lnTo>
                    <a:lnTo>
                      <a:pt x="159" y="1"/>
                    </a:lnTo>
                    <a:lnTo>
                      <a:pt x="160" y="1"/>
                    </a:lnTo>
                    <a:lnTo>
                      <a:pt x="162" y="1"/>
                    </a:lnTo>
                    <a:lnTo>
                      <a:pt x="162" y="1"/>
                    </a:lnTo>
                    <a:lnTo>
                      <a:pt x="163" y="1"/>
                    </a:lnTo>
                    <a:lnTo>
                      <a:pt x="164" y="1"/>
                    </a:lnTo>
                    <a:lnTo>
                      <a:pt x="162" y="2"/>
                    </a:lnTo>
                    <a:lnTo>
                      <a:pt x="162" y="3"/>
                    </a:lnTo>
                    <a:lnTo>
                      <a:pt x="163" y="3"/>
                    </a:lnTo>
                    <a:lnTo>
                      <a:pt x="164" y="3"/>
                    </a:lnTo>
                    <a:lnTo>
                      <a:pt x="165" y="2"/>
                    </a:lnTo>
                    <a:lnTo>
                      <a:pt x="165" y="3"/>
                    </a:lnTo>
                    <a:lnTo>
                      <a:pt x="166" y="4"/>
                    </a:lnTo>
                    <a:lnTo>
                      <a:pt x="167" y="4"/>
                    </a:lnTo>
                    <a:lnTo>
                      <a:pt x="168" y="3"/>
                    </a:lnTo>
                    <a:lnTo>
                      <a:pt x="169" y="3"/>
                    </a:lnTo>
                    <a:lnTo>
                      <a:pt x="169" y="2"/>
                    </a:lnTo>
                    <a:lnTo>
                      <a:pt x="169" y="1"/>
                    </a:lnTo>
                    <a:lnTo>
                      <a:pt x="170" y="2"/>
                    </a:lnTo>
                    <a:lnTo>
                      <a:pt x="170" y="3"/>
                    </a:lnTo>
                    <a:lnTo>
                      <a:pt x="169" y="4"/>
                    </a:lnTo>
                    <a:lnTo>
                      <a:pt x="169" y="4"/>
                    </a:lnTo>
                    <a:lnTo>
                      <a:pt x="170" y="4"/>
                    </a:lnTo>
                    <a:lnTo>
                      <a:pt x="172" y="4"/>
                    </a:lnTo>
                    <a:lnTo>
                      <a:pt x="172" y="5"/>
                    </a:lnTo>
                    <a:lnTo>
                      <a:pt x="173" y="5"/>
                    </a:lnTo>
                    <a:lnTo>
                      <a:pt x="173" y="6"/>
                    </a:lnTo>
                    <a:lnTo>
                      <a:pt x="174" y="7"/>
                    </a:lnTo>
                    <a:lnTo>
                      <a:pt x="175" y="7"/>
                    </a:lnTo>
                    <a:lnTo>
                      <a:pt x="176" y="8"/>
                    </a:lnTo>
                    <a:lnTo>
                      <a:pt x="177" y="7"/>
                    </a:lnTo>
                    <a:lnTo>
                      <a:pt x="178" y="8"/>
                    </a:lnTo>
                    <a:lnTo>
                      <a:pt x="179" y="7"/>
                    </a:lnTo>
                    <a:lnTo>
                      <a:pt x="179" y="8"/>
                    </a:lnTo>
                    <a:lnTo>
                      <a:pt x="180" y="8"/>
                    </a:lnTo>
                    <a:lnTo>
                      <a:pt x="181" y="7"/>
                    </a:lnTo>
                    <a:lnTo>
                      <a:pt x="181" y="6"/>
                    </a:lnTo>
                    <a:lnTo>
                      <a:pt x="182" y="6"/>
                    </a:lnTo>
                    <a:lnTo>
                      <a:pt x="182" y="7"/>
                    </a:lnTo>
                    <a:lnTo>
                      <a:pt x="183" y="7"/>
                    </a:lnTo>
                    <a:lnTo>
                      <a:pt x="183" y="6"/>
                    </a:lnTo>
                    <a:lnTo>
                      <a:pt x="183" y="5"/>
                    </a:lnTo>
                    <a:lnTo>
                      <a:pt x="184" y="5"/>
                    </a:lnTo>
                    <a:lnTo>
                      <a:pt x="185" y="6"/>
                    </a:lnTo>
                    <a:lnTo>
                      <a:pt x="186" y="7"/>
                    </a:lnTo>
                    <a:lnTo>
                      <a:pt x="186" y="8"/>
                    </a:lnTo>
                    <a:lnTo>
                      <a:pt x="186" y="8"/>
                    </a:lnTo>
                    <a:lnTo>
                      <a:pt x="187" y="8"/>
                    </a:lnTo>
                    <a:lnTo>
                      <a:pt x="188" y="8"/>
                    </a:lnTo>
                    <a:lnTo>
                      <a:pt x="189" y="8"/>
                    </a:lnTo>
                    <a:lnTo>
                      <a:pt x="189" y="9"/>
                    </a:lnTo>
                    <a:lnTo>
                      <a:pt x="189" y="10"/>
                    </a:lnTo>
                    <a:lnTo>
                      <a:pt x="190" y="11"/>
                    </a:lnTo>
                    <a:lnTo>
                      <a:pt x="191" y="11"/>
                    </a:lnTo>
                    <a:lnTo>
                      <a:pt x="192" y="11"/>
                    </a:lnTo>
                    <a:lnTo>
                      <a:pt x="191" y="12"/>
                    </a:lnTo>
                    <a:lnTo>
                      <a:pt x="191" y="13"/>
                    </a:lnTo>
                    <a:lnTo>
                      <a:pt x="190" y="13"/>
                    </a:lnTo>
                    <a:lnTo>
                      <a:pt x="191" y="14"/>
                    </a:lnTo>
                    <a:lnTo>
                      <a:pt x="191" y="15"/>
                    </a:lnTo>
                    <a:lnTo>
                      <a:pt x="192" y="14"/>
                    </a:lnTo>
                    <a:lnTo>
                      <a:pt x="193" y="14"/>
                    </a:lnTo>
                    <a:lnTo>
                      <a:pt x="193" y="15"/>
                    </a:lnTo>
                    <a:lnTo>
                      <a:pt x="194" y="17"/>
                    </a:lnTo>
                    <a:lnTo>
                      <a:pt x="194" y="18"/>
                    </a:lnTo>
                    <a:lnTo>
                      <a:pt x="195" y="18"/>
                    </a:lnTo>
                    <a:lnTo>
                      <a:pt x="195" y="17"/>
                    </a:lnTo>
                    <a:lnTo>
                      <a:pt x="196" y="17"/>
                    </a:lnTo>
                    <a:lnTo>
                      <a:pt x="196" y="16"/>
                    </a:lnTo>
                    <a:lnTo>
                      <a:pt x="197" y="16"/>
                    </a:lnTo>
                    <a:lnTo>
                      <a:pt x="200" y="17"/>
                    </a:lnTo>
                    <a:lnTo>
                      <a:pt x="200" y="18"/>
                    </a:lnTo>
                    <a:lnTo>
                      <a:pt x="202" y="18"/>
                    </a:lnTo>
                    <a:lnTo>
                      <a:pt x="203" y="18"/>
                    </a:lnTo>
                    <a:lnTo>
                      <a:pt x="203" y="19"/>
                    </a:lnTo>
                    <a:lnTo>
                      <a:pt x="202" y="20"/>
                    </a:lnTo>
                    <a:lnTo>
                      <a:pt x="203" y="20"/>
                    </a:lnTo>
                    <a:lnTo>
                      <a:pt x="203" y="21"/>
                    </a:lnTo>
                    <a:lnTo>
                      <a:pt x="202" y="22"/>
                    </a:lnTo>
                    <a:lnTo>
                      <a:pt x="203" y="22"/>
                    </a:lnTo>
                    <a:lnTo>
                      <a:pt x="204" y="22"/>
                    </a:lnTo>
                    <a:lnTo>
                      <a:pt x="203" y="23"/>
                    </a:lnTo>
                    <a:lnTo>
                      <a:pt x="203" y="24"/>
                    </a:lnTo>
                    <a:lnTo>
                      <a:pt x="203" y="25"/>
                    </a:lnTo>
                    <a:lnTo>
                      <a:pt x="203" y="25"/>
                    </a:lnTo>
                    <a:lnTo>
                      <a:pt x="203" y="26"/>
                    </a:lnTo>
                    <a:lnTo>
                      <a:pt x="202" y="27"/>
                    </a:lnTo>
                    <a:lnTo>
                      <a:pt x="201" y="28"/>
                    </a:lnTo>
                    <a:lnTo>
                      <a:pt x="201" y="29"/>
                    </a:lnTo>
                    <a:lnTo>
                      <a:pt x="202" y="29"/>
                    </a:lnTo>
                    <a:lnTo>
                      <a:pt x="201" y="30"/>
                    </a:lnTo>
                    <a:lnTo>
                      <a:pt x="201" y="31"/>
                    </a:lnTo>
                    <a:lnTo>
                      <a:pt x="200" y="32"/>
                    </a:lnTo>
                    <a:lnTo>
                      <a:pt x="200" y="32"/>
                    </a:lnTo>
                    <a:lnTo>
                      <a:pt x="200" y="33"/>
                    </a:lnTo>
                    <a:lnTo>
                      <a:pt x="201" y="33"/>
                    </a:lnTo>
                    <a:lnTo>
                      <a:pt x="202" y="33"/>
                    </a:lnTo>
                    <a:lnTo>
                      <a:pt x="202" y="34"/>
                    </a:lnTo>
                    <a:lnTo>
                      <a:pt x="202" y="35"/>
                    </a:lnTo>
                    <a:lnTo>
                      <a:pt x="202" y="35"/>
                    </a:lnTo>
                    <a:lnTo>
                      <a:pt x="201" y="35"/>
                    </a:lnTo>
                    <a:lnTo>
                      <a:pt x="202" y="36"/>
                    </a:lnTo>
                    <a:lnTo>
                      <a:pt x="202" y="37"/>
                    </a:lnTo>
                    <a:lnTo>
                      <a:pt x="202" y="38"/>
                    </a:lnTo>
                    <a:lnTo>
                      <a:pt x="200" y="38"/>
                    </a:lnTo>
                    <a:lnTo>
                      <a:pt x="200" y="39"/>
                    </a:lnTo>
                    <a:lnTo>
                      <a:pt x="200" y="39"/>
                    </a:lnTo>
                    <a:lnTo>
                      <a:pt x="200" y="40"/>
                    </a:lnTo>
                    <a:lnTo>
                      <a:pt x="200" y="40"/>
                    </a:lnTo>
                    <a:lnTo>
                      <a:pt x="202" y="39"/>
                    </a:lnTo>
                    <a:lnTo>
                      <a:pt x="203" y="39"/>
                    </a:lnTo>
                    <a:lnTo>
                      <a:pt x="204" y="40"/>
                    </a:lnTo>
                    <a:lnTo>
                      <a:pt x="205" y="40"/>
                    </a:lnTo>
                    <a:lnTo>
                      <a:pt x="206" y="40"/>
                    </a:lnTo>
                    <a:lnTo>
                      <a:pt x="207" y="40"/>
                    </a:lnTo>
                    <a:lnTo>
                      <a:pt x="208" y="40"/>
                    </a:lnTo>
                    <a:lnTo>
                      <a:pt x="208" y="41"/>
                    </a:lnTo>
                    <a:lnTo>
                      <a:pt x="209" y="42"/>
                    </a:lnTo>
                    <a:lnTo>
                      <a:pt x="210" y="42"/>
                    </a:lnTo>
                    <a:lnTo>
                      <a:pt x="210" y="42"/>
                    </a:lnTo>
                    <a:lnTo>
                      <a:pt x="210" y="43"/>
                    </a:lnTo>
                    <a:lnTo>
                      <a:pt x="211" y="44"/>
                    </a:lnTo>
                    <a:lnTo>
                      <a:pt x="212" y="45"/>
                    </a:lnTo>
                    <a:lnTo>
                      <a:pt x="212" y="46"/>
                    </a:lnTo>
                    <a:lnTo>
                      <a:pt x="213" y="46"/>
                    </a:lnTo>
                    <a:lnTo>
                      <a:pt x="213" y="47"/>
                    </a:lnTo>
                    <a:lnTo>
                      <a:pt x="213" y="48"/>
                    </a:lnTo>
                    <a:lnTo>
                      <a:pt x="213" y="49"/>
                    </a:lnTo>
                    <a:lnTo>
                      <a:pt x="214" y="49"/>
                    </a:lnTo>
                    <a:lnTo>
                      <a:pt x="215" y="48"/>
                    </a:lnTo>
                    <a:lnTo>
                      <a:pt x="217" y="48"/>
                    </a:lnTo>
                    <a:lnTo>
                      <a:pt x="217" y="49"/>
                    </a:lnTo>
                    <a:lnTo>
                      <a:pt x="217" y="48"/>
                    </a:lnTo>
                    <a:lnTo>
                      <a:pt x="218" y="48"/>
                    </a:lnTo>
                    <a:lnTo>
                      <a:pt x="219" y="49"/>
                    </a:lnTo>
                    <a:lnTo>
                      <a:pt x="220" y="49"/>
                    </a:lnTo>
                    <a:lnTo>
                      <a:pt x="220" y="49"/>
                    </a:lnTo>
                    <a:lnTo>
                      <a:pt x="221" y="49"/>
                    </a:lnTo>
                    <a:lnTo>
                      <a:pt x="222" y="49"/>
                    </a:lnTo>
                    <a:lnTo>
                      <a:pt x="223" y="50"/>
                    </a:lnTo>
                    <a:lnTo>
                      <a:pt x="224" y="50"/>
                    </a:lnTo>
                    <a:lnTo>
                      <a:pt x="224" y="51"/>
                    </a:lnTo>
                    <a:lnTo>
                      <a:pt x="224" y="51"/>
                    </a:lnTo>
                    <a:lnTo>
                      <a:pt x="226" y="52"/>
                    </a:lnTo>
                    <a:lnTo>
                      <a:pt x="227" y="52"/>
                    </a:lnTo>
                    <a:lnTo>
                      <a:pt x="227" y="52"/>
                    </a:lnTo>
                    <a:lnTo>
                      <a:pt x="227" y="53"/>
                    </a:lnTo>
                    <a:lnTo>
                      <a:pt x="228" y="53"/>
                    </a:lnTo>
                    <a:lnTo>
                      <a:pt x="229" y="53"/>
                    </a:lnTo>
                    <a:lnTo>
                      <a:pt x="230" y="53"/>
                    </a:lnTo>
                    <a:lnTo>
                      <a:pt x="231" y="53"/>
                    </a:lnTo>
                    <a:lnTo>
                      <a:pt x="231" y="53"/>
                    </a:lnTo>
                    <a:lnTo>
                      <a:pt x="232" y="53"/>
                    </a:lnTo>
                    <a:lnTo>
                      <a:pt x="232" y="53"/>
                    </a:lnTo>
                    <a:lnTo>
                      <a:pt x="233" y="54"/>
                    </a:lnTo>
                    <a:lnTo>
                      <a:pt x="236" y="55"/>
                    </a:lnTo>
                    <a:lnTo>
                      <a:pt x="237" y="55"/>
                    </a:lnTo>
                    <a:lnTo>
                      <a:pt x="237" y="56"/>
                    </a:lnTo>
                    <a:lnTo>
                      <a:pt x="238" y="56"/>
                    </a:lnTo>
                    <a:lnTo>
                      <a:pt x="239" y="56"/>
                    </a:lnTo>
                    <a:lnTo>
                      <a:pt x="240" y="56"/>
                    </a:lnTo>
                    <a:lnTo>
                      <a:pt x="241" y="55"/>
                    </a:lnTo>
                    <a:lnTo>
                      <a:pt x="241" y="55"/>
                    </a:lnTo>
                    <a:lnTo>
                      <a:pt x="243" y="55"/>
                    </a:lnTo>
                    <a:lnTo>
                      <a:pt x="243" y="56"/>
                    </a:lnTo>
                    <a:lnTo>
                      <a:pt x="243" y="58"/>
                    </a:lnTo>
                    <a:lnTo>
                      <a:pt x="243" y="59"/>
                    </a:lnTo>
                    <a:lnTo>
                      <a:pt x="244" y="60"/>
                    </a:lnTo>
                    <a:lnTo>
                      <a:pt x="244" y="60"/>
                    </a:lnTo>
                    <a:lnTo>
                      <a:pt x="244" y="61"/>
                    </a:lnTo>
                    <a:lnTo>
                      <a:pt x="243" y="61"/>
                    </a:lnTo>
                    <a:lnTo>
                      <a:pt x="243" y="62"/>
                    </a:lnTo>
                    <a:lnTo>
                      <a:pt x="244" y="63"/>
                    </a:lnTo>
                    <a:lnTo>
                      <a:pt x="244" y="63"/>
                    </a:lnTo>
                    <a:lnTo>
                      <a:pt x="245" y="63"/>
                    </a:lnTo>
                    <a:lnTo>
                      <a:pt x="246" y="63"/>
                    </a:lnTo>
                    <a:lnTo>
                      <a:pt x="246" y="63"/>
                    </a:lnTo>
                    <a:lnTo>
                      <a:pt x="248" y="63"/>
                    </a:lnTo>
                    <a:lnTo>
                      <a:pt x="248" y="64"/>
                    </a:lnTo>
                    <a:lnTo>
                      <a:pt x="249" y="65"/>
                    </a:lnTo>
                    <a:lnTo>
                      <a:pt x="250" y="65"/>
                    </a:lnTo>
                    <a:lnTo>
                      <a:pt x="251" y="66"/>
                    </a:lnTo>
                    <a:lnTo>
                      <a:pt x="251" y="66"/>
                    </a:lnTo>
                    <a:lnTo>
                      <a:pt x="253" y="66"/>
                    </a:lnTo>
                    <a:lnTo>
                      <a:pt x="255" y="66"/>
                    </a:lnTo>
                    <a:lnTo>
                      <a:pt x="255" y="66"/>
                    </a:lnTo>
                    <a:lnTo>
                      <a:pt x="255" y="66"/>
                    </a:lnTo>
                    <a:lnTo>
                      <a:pt x="257" y="66"/>
                    </a:lnTo>
                    <a:lnTo>
                      <a:pt x="258" y="66"/>
                    </a:lnTo>
                    <a:lnTo>
                      <a:pt x="258" y="66"/>
                    </a:lnTo>
                    <a:lnTo>
                      <a:pt x="260" y="64"/>
                    </a:lnTo>
                    <a:lnTo>
                      <a:pt x="261" y="64"/>
                    </a:lnTo>
                    <a:lnTo>
                      <a:pt x="261" y="65"/>
                    </a:lnTo>
                    <a:lnTo>
                      <a:pt x="261" y="66"/>
                    </a:lnTo>
                    <a:lnTo>
                      <a:pt x="260" y="67"/>
                    </a:lnTo>
                    <a:lnTo>
                      <a:pt x="260" y="68"/>
                    </a:lnTo>
                    <a:lnTo>
                      <a:pt x="261" y="69"/>
                    </a:lnTo>
                    <a:lnTo>
                      <a:pt x="262" y="69"/>
                    </a:lnTo>
                    <a:lnTo>
                      <a:pt x="263" y="70"/>
                    </a:lnTo>
                    <a:lnTo>
                      <a:pt x="264" y="69"/>
                    </a:lnTo>
                    <a:lnTo>
                      <a:pt x="265" y="69"/>
                    </a:lnTo>
                    <a:lnTo>
                      <a:pt x="265" y="70"/>
                    </a:lnTo>
                    <a:lnTo>
                      <a:pt x="265" y="104"/>
                    </a:lnTo>
                    <a:lnTo>
                      <a:pt x="267" y="133"/>
                    </a:lnTo>
                    <a:lnTo>
                      <a:pt x="267" y="135"/>
                    </a:lnTo>
                    <a:lnTo>
                      <a:pt x="268" y="137"/>
                    </a:lnTo>
                    <a:lnTo>
                      <a:pt x="268" y="138"/>
                    </a:lnTo>
                    <a:lnTo>
                      <a:pt x="268" y="139"/>
                    </a:lnTo>
                    <a:lnTo>
                      <a:pt x="268" y="139"/>
                    </a:lnTo>
                    <a:lnTo>
                      <a:pt x="264" y="139"/>
                    </a:lnTo>
                    <a:lnTo>
                      <a:pt x="263" y="140"/>
                    </a:lnTo>
                    <a:lnTo>
                      <a:pt x="263" y="141"/>
                    </a:lnTo>
                    <a:lnTo>
                      <a:pt x="260" y="145"/>
                    </a:lnTo>
                    <a:lnTo>
                      <a:pt x="258" y="146"/>
                    </a:lnTo>
                    <a:lnTo>
                      <a:pt x="258" y="147"/>
                    </a:lnTo>
                    <a:lnTo>
                      <a:pt x="258" y="148"/>
                    </a:lnTo>
                    <a:lnTo>
                      <a:pt x="258" y="149"/>
                    </a:lnTo>
                    <a:lnTo>
                      <a:pt x="258" y="150"/>
                    </a:lnTo>
                    <a:lnTo>
                      <a:pt x="258" y="151"/>
                    </a:lnTo>
                    <a:lnTo>
                      <a:pt x="258" y="152"/>
                    </a:lnTo>
                    <a:lnTo>
                      <a:pt x="257" y="153"/>
                    </a:lnTo>
                    <a:lnTo>
                      <a:pt x="256" y="154"/>
                    </a:lnTo>
                    <a:lnTo>
                      <a:pt x="255" y="156"/>
                    </a:lnTo>
                    <a:lnTo>
                      <a:pt x="255" y="157"/>
                    </a:lnTo>
                    <a:lnTo>
                      <a:pt x="255" y="159"/>
                    </a:lnTo>
                    <a:lnTo>
                      <a:pt x="255" y="160"/>
                    </a:lnTo>
                    <a:lnTo>
                      <a:pt x="256" y="162"/>
                    </a:lnTo>
                    <a:lnTo>
                      <a:pt x="256" y="163"/>
                    </a:lnTo>
                    <a:lnTo>
                      <a:pt x="257" y="166"/>
                    </a:lnTo>
                    <a:lnTo>
                      <a:pt x="258" y="167"/>
                    </a:lnTo>
                    <a:lnTo>
                      <a:pt x="257" y="168"/>
                    </a:lnTo>
                    <a:lnTo>
                      <a:pt x="257" y="169"/>
                    </a:lnTo>
                    <a:lnTo>
                      <a:pt x="256" y="169"/>
                    </a:lnTo>
                    <a:lnTo>
                      <a:pt x="255" y="170"/>
                    </a:lnTo>
                    <a:lnTo>
                      <a:pt x="255" y="170"/>
                    </a:lnTo>
                    <a:lnTo>
                      <a:pt x="255" y="171"/>
                    </a:lnTo>
                    <a:lnTo>
                      <a:pt x="254" y="172"/>
                    </a:lnTo>
                    <a:lnTo>
                      <a:pt x="254" y="173"/>
                    </a:lnTo>
                    <a:lnTo>
                      <a:pt x="254" y="175"/>
                    </a:lnTo>
                    <a:lnTo>
                      <a:pt x="254" y="176"/>
                    </a:lnTo>
                    <a:lnTo>
                      <a:pt x="255" y="177"/>
                    </a:lnTo>
                    <a:lnTo>
                      <a:pt x="255" y="177"/>
                    </a:lnTo>
                    <a:lnTo>
                      <a:pt x="257" y="180"/>
                    </a:lnTo>
                    <a:lnTo>
                      <a:pt x="257" y="180"/>
                    </a:lnTo>
                    <a:lnTo>
                      <a:pt x="257" y="181"/>
                    </a:lnTo>
                    <a:lnTo>
                      <a:pt x="257" y="182"/>
                    </a:lnTo>
                    <a:lnTo>
                      <a:pt x="257" y="184"/>
                    </a:lnTo>
                    <a:lnTo>
                      <a:pt x="258" y="184"/>
                    </a:lnTo>
                    <a:lnTo>
                      <a:pt x="258" y="185"/>
                    </a:lnTo>
                    <a:lnTo>
                      <a:pt x="258" y="186"/>
                    </a:lnTo>
                    <a:lnTo>
                      <a:pt x="258" y="186"/>
                    </a:lnTo>
                    <a:lnTo>
                      <a:pt x="258" y="187"/>
                    </a:lnTo>
                    <a:lnTo>
                      <a:pt x="258" y="187"/>
                    </a:lnTo>
                    <a:lnTo>
                      <a:pt x="259" y="187"/>
                    </a:lnTo>
                    <a:lnTo>
                      <a:pt x="259" y="189"/>
                    </a:lnTo>
                    <a:lnTo>
                      <a:pt x="260" y="190"/>
                    </a:lnTo>
                    <a:lnTo>
                      <a:pt x="261" y="191"/>
                    </a:lnTo>
                    <a:lnTo>
                      <a:pt x="262" y="193"/>
                    </a:lnTo>
                    <a:lnTo>
                      <a:pt x="263" y="193"/>
                    </a:lnTo>
                    <a:lnTo>
                      <a:pt x="264" y="194"/>
                    </a:lnTo>
                    <a:lnTo>
                      <a:pt x="265" y="195"/>
                    </a:lnTo>
                    <a:lnTo>
                      <a:pt x="266" y="196"/>
                    </a:lnTo>
                    <a:lnTo>
                      <a:pt x="266" y="197"/>
                    </a:lnTo>
                    <a:lnTo>
                      <a:pt x="266" y="197"/>
                    </a:lnTo>
                    <a:lnTo>
                      <a:pt x="266" y="198"/>
                    </a:lnTo>
                    <a:lnTo>
                      <a:pt x="266" y="199"/>
                    </a:lnTo>
                    <a:lnTo>
                      <a:pt x="266" y="200"/>
                    </a:lnTo>
                    <a:lnTo>
                      <a:pt x="266" y="201"/>
                    </a:lnTo>
                    <a:lnTo>
                      <a:pt x="265" y="202"/>
                    </a:lnTo>
                    <a:lnTo>
                      <a:pt x="265" y="204"/>
                    </a:lnTo>
                    <a:lnTo>
                      <a:pt x="264" y="204"/>
                    </a:lnTo>
                    <a:lnTo>
                      <a:pt x="262" y="207"/>
                    </a:lnTo>
                    <a:lnTo>
                      <a:pt x="261" y="208"/>
                    </a:lnTo>
                    <a:lnTo>
                      <a:pt x="261" y="208"/>
                    </a:lnTo>
                    <a:lnTo>
                      <a:pt x="256" y="211"/>
                    </a:lnTo>
                    <a:lnTo>
                      <a:pt x="255" y="211"/>
                    </a:lnTo>
                    <a:lnTo>
                      <a:pt x="255" y="211"/>
                    </a:lnTo>
                    <a:lnTo>
                      <a:pt x="255" y="211"/>
                    </a:lnTo>
                    <a:lnTo>
                      <a:pt x="253" y="211"/>
                    </a:lnTo>
                    <a:lnTo>
                      <a:pt x="253" y="212"/>
                    </a:lnTo>
                    <a:lnTo>
                      <a:pt x="249" y="213"/>
                    </a:lnTo>
                    <a:lnTo>
                      <a:pt x="248" y="214"/>
                    </a:lnTo>
                    <a:lnTo>
                      <a:pt x="247" y="215"/>
                    </a:lnTo>
                    <a:lnTo>
                      <a:pt x="246" y="215"/>
                    </a:lnTo>
                    <a:lnTo>
                      <a:pt x="245" y="215"/>
                    </a:lnTo>
                    <a:lnTo>
                      <a:pt x="244" y="215"/>
                    </a:lnTo>
                    <a:lnTo>
                      <a:pt x="244" y="216"/>
                    </a:lnTo>
                    <a:lnTo>
                      <a:pt x="244" y="217"/>
                    </a:lnTo>
                    <a:lnTo>
                      <a:pt x="243" y="218"/>
                    </a:lnTo>
                    <a:lnTo>
                      <a:pt x="242" y="219"/>
                    </a:lnTo>
                    <a:lnTo>
                      <a:pt x="242" y="220"/>
                    </a:lnTo>
                    <a:lnTo>
                      <a:pt x="241" y="222"/>
                    </a:lnTo>
                    <a:lnTo>
                      <a:pt x="240" y="222"/>
                    </a:lnTo>
                    <a:lnTo>
                      <a:pt x="239" y="222"/>
                    </a:lnTo>
                    <a:lnTo>
                      <a:pt x="238" y="223"/>
                    </a:lnTo>
                    <a:lnTo>
                      <a:pt x="237" y="223"/>
                    </a:lnTo>
                    <a:lnTo>
                      <a:pt x="237" y="223"/>
                    </a:lnTo>
                    <a:lnTo>
                      <a:pt x="236" y="223"/>
                    </a:lnTo>
                    <a:lnTo>
                      <a:pt x="235" y="223"/>
                    </a:lnTo>
                    <a:lnTo>
                      <a:pt x="234" y="223"/>
                    </a:lnTo>
                    <a:lnTo>
                      <a:pt x="234" y="223"/>
                    </a:lnTo>
                    <a:lnTo>
                      <a:pt x="233" y="223"/>
                    </a:lnTo>
                    <a:lnTo>
                      <a:pt x="231" y="223"/>
                    </a:lnTo>
                    <a:lnTo>
                      <a:pt x="231" y="224"/>
                    </a:lnTo>
                    <a:lnTo>
                      <a:pt x="230" y="224"/>
                    </a:lnTo>
                    <a:lnTo>
                      <a:pt x="229" y="225"/>
                    </a:lnTo>
                    <a:lnTo>
                      <a:pt x="229" y="225"/>
                    </a:lnTo>
                    <a:lnTo>
                      <a:pt x="229" y="226"/>
                    </a:lnTo>
                    <a:lnTo>
                      <a:pt x="229" y="227"/>
                    </a:lnTo>
                    <a:lnTo>
                      <a:pt x="229" y="228"/>
                    </a:lnTo>
                    <a:lnTo>
                      <a:pt x="230" y="228"/>
                    </a:lnTo>
                    <a:lnTo>
                      <a:pt x="230" y="229"/>
                    </a:lnTo>
                    <a:lnTo>
                      <a:pt x="231" y="230"/>
                    </a:lnTo>
                    <a:lnTo>
                      <a:pt x="231" y="232"/>
                    </a:lnTo>
                    <a:lnTo>
                      <a:pt x="232" y="232"/>
                    </a:lnTo>
                    <a:lnTo>
                      <a:pt x="233" y="233"/>
                    </a:lnTo>
                    <a:lnTo>
                      <a:pt x="234" y="234"/>
                    </a:lnTo>
                    <a:lnTo>
                      <a:pt x="234" y="235"/>
                    </a:lnTo>
                    <a:lnTo>
                      <a:pt x="234" y="235"/>
                    </a:lnTo>
                    <a:lnTo>
                      <a:pt x="235" y="236"/>
                    </a:lnTo>
                    <a:lnTo>
                      <a:pt x="236" y="238"/>
                    </a:lnTo>
                    <a:lnTo>
                      <a:pt x="237" y="239"/>
                    </a:lnTo>
                    <a:lnTo>
                      <a:pt x="237" y="241"/>
                    </a:lnTo>
                    <a:lnTo>
                      <a:pt x="238" y="242"/>
                    </a:lnTo>
                    <a:lnTo>
                      <a:pt x="238" y="242"/>
                    </a:lnTo>
                    <a:lnTo>
                      <a:pt x="239" y="243"/>
                    </a:lnTo>
                    <a:lnTo>
                      <a:pt x="239" y="245"/>
                    </a:lnTo>
                    <a:lnTo>
                      <a:pt x="240" y="247"/>
                    </a:lnTo>
                    <a:lnTo>
                      <a:pt x="241" y="250"/>
                    </a:lnTo>
                    <a:lnTo>
                      <a:pt x="241" y="251"/>
                    </a:lnTo>
                    <a:lnTo>
                      <a:pt x="241" y="252"/>
                    </a:lnTo>
                    <a:lnTo>
                      <a:pt x="241" y="253"/>
                    </a:lnTo>
                    <a:lnTo>
                      <a:pt x="241" y="256"/>
                    </a:lnTo>
                    <a:lnTo>
                      <a:pt x="241" y="256"/>
                    </a:lnTo>
                    <a:lnTo>
                      <a:pt x="241" y="257"/>
                    </a:lnTo>
                    <a:lnTo>
                      <a:pt x="241" y="258"/>
                    </a:lnTo>
                    <a:lnTo>
                      <a:pt x="241" y="259"/>
                    </a:lnTo>
                    <a:lnTo>
                      <a:pt x="241" y="260"/>
                    </a:lnTo>
                    <a:lnTo>
                      <a:pt x="241" y="260"/>
                    </a:lnTo>
                    <a:lnTo>
                      <a:pt x="241" y="261"/>
                    </a:lnTo>
                    <a:lnTo>
                      <a:pt x="241" y="263"/>
                    </a:lnTo>
                    <a:lnTo>
                      <a:pt x="241" y="264"/>
                    </a:lnTo>
                    <a:lnTo>
                      <a:pt x="241" y="264"/>
                    </a:lnTo>
                    <a:lnTo>
                      <a:pt x="238" y="263"/>
                    </a:lnTo>
                    <a:lnTo>
                      <a:pt x="237" y="263"/>
                    </a:lnTo>
                    <a:lnTo>
                      <a:pt x="237" y="263"/>
                    </a:lnTo>
                    <a:lnTo>
                      <a:pt x="236" y="263"/>
                    </a:lnTo>
                    <a:lnTo>
                      <a:pt x="235" y="263"/>
                    </a:lnTo>
                    <a:lnTo>
                      <a:pt x="234" y="264"/>
                    </a:lnTo>
                    <a:lnTo>
                      <a:pt x="234" y="264"/>
                    </a:lnTo>
                    <a:lnTo>
                      <a:pt x="233" y="264"/>
                    </a:lnTo>
                    <a:lnTo>
                      <a:pt x="232" y="264"/>
                    </a:lnTo>
                    <a:lnTo>
                      <a:pt x="231" y="265"/>
                    </a:lnTo>
                    <a:lnTo>
                      <a:pt x="231" y="266"/>
                    </a:lnTo>
                    <a:lnTo>
                      <a:pt x="230" y="266"/>
                    </a:lnTo>
                    <a:lnTo>
                      <a:pt x="228" y="266"/>
                    </a:lnTo>
                    <a:lnTo>
                      <a:pt x="227" y="266"/>
                    </a:lnTo>
                    <a:lnTo>
                      <a:pt x="227" y="266"/>
                    </a:lnTo>
                    <a:lnTo>
                      <a:pt x="226" y="266"/>
                    </a:lnTo>
                    <a:lnTo>
                      <a:pt x="225" y="266"/>
                    </a:lnTo>
                    <a:lnTo>
                      <a:pt x="224" y="266"/>
                    </a:lnTo>
                    <a:lnTo>
                      <a:pt x="224" y="266"/>
                    </a:lnTo>
                    <a:lnTo>
                      <a:pt x="223" y="266"/>
                    </a:lnTo>
                    <a:lnTo>
                      <a:pt x="223" y="267"/>
                    </a:lnTo>
                    <a:lnTo>
                      <a:pt x="222" y="267"/>
                    </a:lnTo>
                    <a:lnTo>
                      <a:pt x="220" y="266"/>
                    </a:lnTo>
                    <a:lnTo>
                      <a:pt x="220" y="265"/>
                    </a:lnTo>
                    <a:lnTo>
                      <a:pt x="220" y="264"/>
                    </a:lnTo>
                    <a:lnTo>
                      <a:pt x="220" y="263"/>
                    </a:lnTo>
                    <a:lnTo>
                      <a:pt x="219" y="263"/>
                    </a:lnTo>
                    <a:lnTo>
                      <a:pt x="220" y="261"/>
                    </a:lnTo>
                    <a:lnTo>
                      <a:pt x="219" y="260"/>
                    </a:lnTo>
                    <a:lnTo>
                      <a:pt x="219" y="260"/>
                    </a:lnTo>
                    <a:lnTo>
                      <a:pt x="218" y="259"/>
                    </a:lnTo>
                    <a:lnTo>
                      <a:pt x="217" y="259"/>
                    </a:lnTo>
                    <a:lnTo>
                      <a:pt x="217" y="259"/>
                    </a:lnTo>
                    <a:lnTo>
                      <a:pt x="216" y="259"/>
                    </a:lnTo>
                    <a:lnTo>
                      <a:pt x="215" y="259"/>
                    </a:lnTo>
                    <a:lnTo>
                      <a:pt x="214" y="259"/>
                    </a:lnTo>
                    <a:lnTo>
                      <a:pt x="213" y="260"/>
                    </a:lnTo>
                    <a:lnTo>
                      <a:pt x="211" y="260"/>
                    </a:lnTo>
                    <a:lnTo>
                      <a:pt x="210" y="260"/>
                    </a:lnTo>
                    <a:lnTo>
                      <a:pt x="210" y="261"/>
                    </a:lnTo>
                    <a:lnTo>
                      <a:pt x="209" y="262"/>
                    </a:lnTo>
                    <a:lnTo>
                      <a:pt x="208" y="263"/>
                    </a:lnTo>
                    <a:lnTo>
                      <a:pt x="207" y="263"/>
                    </a:lnTo>
                    <a:lnTo>
                      <a:pt x="207" y="266"/>
                    </a:lnTo>
                    <a:lnTo>
                      <a:pt x="206" y="266"/>
                    </a:lnTo>
                    <a:lnTo>
                      <a:pt x="206" y="266"/>
                    </a:lnTo>
                    <a:lnTo>
                      <a:pt x="204" y="266"/>
                    </a:lnTo>
                    <a:lnTo>
                      <a:pt x="203" y="266"/>
                    </a:lnTo>
                    <a:lnTo>
                      <a:pt x="203" y="266"/>
                    </a:lnTo>
                    <a:lnTo>
                      <a:pt x="202" y="266"/>
                    </a:lnTo>
                    <a:lnTo>
                      <a:pt x="200" y="266"/>
                    </a:lnTo>
                    <a:lnTo>
                      <a:pt x="198" y="267"/>
                    </a:lnTo>
                    <a:lnTo>
                      <a:pt x="196" y="267"/>
                    </a:lnTo>
                    <a:lnTo>
                      <a:pt x="195" y="266"/>
                    </a:lnTo>
                    <a:lnTo>
                      <a:pt x="194" y="267"/>
                    </a:lnTo>
                    <a:lnTo>
                      <a:pt x="193" y="267"/>
                    </a:lnTo>
                    <a:lnTo>
                      <a:pt x="193" y="266"/>
                    </a:lnTo>
                    <a:lnTo>
                      <a:pt x="193" y="266"/>
                    </a:lnTo>
                    <a:lnTo>
                      <a:pt x="192" y="266"/>
                    </a:lnTo>
                    <a:lnTo>
                      <a:pt x="192" y="264"/>
                    </a:lnTo>
                    <a:lnTo>
                      <a:pt x="191" y="263"/>
                    </a:lnTo>
                    <a:lnTo>
                      <a:pt x="190" y="263"/>
                    </a:lnTo>
                    <a:lnTo>
                      <a:pt x="189" y="263"/>
                    </a:lnTo>
                    <a:lnTo>
                      <a:pt x="187" y="262"/>
                    </a:lnTo>
                    <a:lnTo>
                      <a:pt x="186" y="261"/>
                    </a:lnTo>
                    <a:lnTo>
                      <a:pt x="186" y="261"/>
                    </a:lnTo>
                    <a:lnTo>
                      <a:pt x="185" y="261"/>
                    </a:lnTo>
                    <a:lnTo>
                      <a:pt x="184" y="262"/>
                    </a:lnTo>
                    <a:lnTo>
                      <a:pt x="184" y="263"/>
                    </a:lnTo>
                    <a:lnTo>
                      <a:pt x="183" y="263"/>
                    </a:lnTo>
                    <a:lnTo>
                      <a:pt x="182" y="264"/>
                    </a:lnTo>
                    <a:lnTo>
                      <a:pt x="182" y="264"/>
                    </a:lnTo>
                    <a:lnTo>
                      <a:pt x="181" y="264"/>
                    </a:lnTo>
                    <a:lnTo>
                      <a:pt x="180" y="264"/>
                    </a:lnTo>
                    <a:lnTo>
                      <a:pt x="179" y="264"/>
                    </a:lnTo>
                    <a:lnTo>
                      <a:pt x="179" y="264"/>
                    </a:lnTo>
                    <a:lnTo>
                      <a:pt x="178" y="264"/>
                    </a:lnTo>
                    <a:lnTo>
                      <a:pt x="177" y="264"/>
                    </a:lnTo>
                    <a:lnTo>
                      <a:pt x="176" y="263"/>
                    </a:lnTo>
                    <a:lnTo>
                      <a:pt x="176" y="263"/>
                    </a:lnTo>
                    <a:lnTo>
                      <a:pt x="175" y="260"/>
                    </a:lnTo>
                    <a:lnTo>
                      <a:pt x="174" y="260"/>
                    </a:lnTo>
                    <a:lnTo>
                      <a:pt x="173" y="259"/>
                    </a:lnTo>
                    <a:lnTo>
                      <a:pt x="172" y="259"/>
                    </a:lnTo>
                    <a:lnTo>
                      <a:pt x="171" y="259"/>
                    </a:lnTo>
                    <a:lnTo>
                      <a:pt x="170" y="259"/>
                    </a:lnTo>
                    <a:lnTo>
                      <a:pt x="169" y="259"/>
                    </a:lnTo>
                    <a:lnTo>
                      <a:pt x="169" y="258"/>
                    </a:lnTo>
                    <a:lnTo>
                      <a:pt x="168" y="256"/>
                    </a:lnTo>
                    <a:lnTo>
                      <a:pt x="167" y="256"/>
                    </a:lnTo>
                    <a:lnTo>
                      <a:pt x="166" y="256"/>
                    </a:lnTo>
                    <a:lnTo>
                      <a:pt x="165" y="255"/>
                    </a:lnTo>
                    <a:lnTo>
                      <a:pt x="164" y="256"/>
                    </a:lnTo>
                    <a:lnTo>
                      <a:pt x="162" y="255"/>
                    </a:lnTo>
                    <a:lnTo>
                      <a:pt x="162" y="255"/>
                    </a:lnTo>
                    <a:lnTo>
                      <a:pt x="161" y="255"/>
                    </a:lnTo>
                    <a:lnTo>
                      <a:pt x="160" y="254"/>
                    </a:lnTo>
                    <a:lnTo>
                      <a:pt x="159" y="254"/>
                    </a:lnTo>
                    <a:lnTo>
                      <a:pt x="158" y="253"/>
                    </a:lnTo>
                    <a:lnTo>
                      <a:pt x="156" y="253"/>
                    </a:lnTo>
                    <a:lnTo>
                      <a:pt x="155" y="253"/>
                    </a:lnTo>
                    <a:lnTo>
                      <a:pt x="154" y="253"/>
                    </a:lnTo>
                    <a:lnTo>
                      <a:pt x="153" y="253"/>
                    </a:lnTo>
                    <a:lnTo>
                      <a:pt x="152" y="253"/>
                    </a:lnTo>
                    <a:lnTo>
                      <a:pt x="151" y="253"/>
                    </a:lnTo>
                    <a:lnTo>
                      <a:pt x="150" y="253"/>
                    </a:lnTo>
                    <a:lnTo>
                      <a:pt x="149" y="253"/>
                    </a:lnTo>
                    <a:lnTo>
                      <a:pt x="148" y="253"/>
                    </a:lnTo>
                    <a:lnTo>
                      <a:pt x="148" y="253"/>
                    </a:lnTo>
                    <a:lnTo>
                      <a:pt x="147" y="253"/>
                    </a:lnTo>
                    <a:lnTo>
                      <a:pt x="145" y="252"/>
                    </a:lnTo>
                    <a:lnTo>
                      <a:pt x="144" y="252"/>
                    </a:lnTo>
                    <a:lnTo>
                      <a:pt x="142" y="250"/>
                    </a:lnTo>
                    <a:lnTo>
                      <a:pt x="141" y="249"/>
                    </a:lnTo>
                    <a:lnTo>
                      <a:pt x="140" y="249"/>
                    </a:lnTo>
                    <a:lnTo>
                      <a:pt x="139" y="249"/>
                    </a:lnTo>
                    <a:lnTo>
                      <a:pt x="138" y="249"/>
                    </a:lnTo>
                    <a:lnTo>
                      <a:pt x="138" y="248"/>
                    </a:lnTo>
                    <a:lnTo>
                      <a:pt x="138" y="247"/>
                    </a:lnTo>
                    <a:lnTo>
                      <a:pt x="138" y="246"/>
                    </a:lnTo>
                    <a:lnTo>
                      <a:pt x="137" y="245"/>
                    </a:lnTo>
                    <a:lnTo>
                      <a:pt x="137" y="243"/>
                    </a:lnTo>
                    <a:lnTo>
                      <a:pt x="137" y="242"/>
                    </a:lnTo>
                    <a:lnTo>
                      <a:pt x="136" y="241"/>
                    </a:lnTo>
                    <a:lnTo>
                      <a:pt x="136" y="240"/>
                    </a:lnTo>
                    <a:lnTo>
                      <a:pt x="134" y="240"/>
                    </a:lnTo>
                    <a:lnTo>
                      <a:pt x="133" y="240"/>
                    </a:lnTo>
                    <a:lnTo>
                      <a:pt x="132" y="240"/>
                    </a:lnTo>
                    <a:lnTo>
                      <a:pt x="132" y="239"/>
                    </a:lnTo>
                    <a:lnTo>
                      <a:pt x="131" y="239"/>
                    </a:lnTo>
                    <a:lnTo>
                      <a:pt x="132" y="238"/>
                    </a:lnTo>
                    <a:lnTo>
                      <a:pt x="133" y="238"/>
                    </a:lnTo>
                    <a:lnTo>
                      <a:pt x="134" y="237"/>
                    </a:lnTo>
                    <a:lnTo>
                      <a:pt x="134" y="236"/>
                    </a:lnTo>
                    <a:lnTo>
                      <a:pt x="134" y="235"/>
                    </a:lnTo>
                    <a:lnTo>
                      <a:pt x="133" y="233"/>
                    </a:lnTo>
                    <a:lnTo>
                      <a:pt x="133" y="232"/>
                    </a:lnTo>
                    <a:lnTo>
                      <a:pt x="134" y="232"/>
                    </a:lnTo>
                    <a:lnTo>
                      <a:pt x="134" y="232"/>
                    </a:lnTo>
                    <a:lnTo>
                      <a:pt x="135" y="231"/>
                    </a:lnTo>
                    <a:lnTo>
                      <a:pt x="134" y="231"/>
                    </a:lnTo>
                    <a:lnTo>
                      <a:pt x="134" y="230"/>
                    </a:lnTo>
                    <a:lnTo>
                      <a:pt x="132" y="231"/>
                    </a:lnTo>
                    <a:lnTo>
                      <a:pt x="131" y="231"/>
                    </a:lnTo>
                    <a:lnTo>
                      <a:pt x="131" y="229"/>
                    </a:lnTo>
                    <a:lnTo>
                      <a:pt x="132" y="228"/>
                    </a:lnTo>
                    <a:lnTo>
                      <a:pt x="133" y="228"/>
                    </a:lnTo>
                    <a:lnTo>
                      <a:pt x="133" y="227"/>
                    </a:lnTo>
                    <a:lnTo>
                      <a:pt x="131" y="227"/>
                    </a:lnTo>
                    <a:lnTo>
                      <a:pt x="131" y="226"/>
                    </a:lnTo>
                    <a:lnTo>
                      <a:pt x="131" y="225"/>
                    </a:lnTo>
                    <a:lnTo>
                      <a:pt x="131" y="225"/>
                    </a:lnTo>
                    <a:lnTo>
                      <a:pt x="131" y="223"/>
                    </a:lnTo>
                    <a:lnTo>
                      <a:pt x="131" y="222"/>
                    </a:lnTo>
                    <a:lnTo>
                      <a:pt x="131" y="222"/>
                    </a:lnTo>
                    <a:lnTo>
                      <a:pt x="130" y="222"/>
                    </a:lnTo>
                    <a:lnTo>
                      <a:pt x="130" y="221"/>
                    </a:lnTo>
                    <a:lnTo>
                      <a:pt x="131" y="220"/>
                    </a:lnTo>
                    <a:lnTo>
                      <a:pt x="132" y="220"/>
                    </a:lnTo>
                    <a:lnTo>
                      <a:pt x="132" y="219"/>
                    </a:lnTo>
                    <a:lnTo>
                      <a:pt x="131" y="218"/>
                    </a:lnTo>
                    <a:lnTo>
                      <a:pt x="131" y="218"/>
                    </a:lnTo>
                    <a:lnTo>
                      <a:pt x="130" y="218"/>
                    </a:lnTo>
                    <a:lnTo>
                      <a:pt x="130" y="217"/>
                    </a:lnTo>
                    <a:lnTo>
                      <a:pt x="129" y="216"/>
                    </a:lnTo>
                    <a:lnTo>
                      <a:pt x="128" y="215"/>
                    </a:lnTo>
                    <a:lnTo>
                      <a:pt x="128" y="215"/>
                    </a:lnTo>
                    <a:lnTo>
                      <a:pt x="127" y="215"/>
                    </a:lnTo>
                    <a:lnTo>
                      <a:pt x="127" y="214"/>
                    </a:lnTo>
                    <a:lnTo>
                      <a:pt x="128" y="213"/>
                    </a:lnTo>
                    <a:lnTo>
                      <a:pt x="128" y="212"/>
                    </a:lnTo>
                    <a:lnTo>
                      <a:pt x="128" y="211"/>
                    </a:lnTo>
                    <a:lnTo>
                      <a:pt x="127" y="211"/>
                    </a:lnTo>
                    <a:lnTo>
                      <a:pt x="126" y="211"/>
                    </a:lnTo>
                    <a:lnTo>
                      <a:pt x="125" y="211"/>
                    </a:lnTo>
                    <a:lnTo>
                      <a:pt x="124" y="210"/>
                    </a:lnTo>
                    <a:lnTo>
                      <a:pt x="124" y="210"/>
                    </a:lnTo>
                    <a:lnTo>
                      <a:pt x="123" y="210"/>
                    </a:lnTo>
                    <a:lnTo>
                      <a:pt x="122" y="210"/>
                    </a:lnTo>
                    <a:lnTo>
                      <a:pt x="122" y="209"/>
                    </a:lnTo>
                    <a:lnTo>
                      <a:pt x="122" y="208"/>
                    </a:lnTo>
                    <a:lnTo>
                      <a:pt x="121" y="208"/>
                    </a:lnTo>
                    <a:lnTo>
                      <a:pt x="121" y="207"/>
                    </a:lnTo>
                    <a:lnTo>
                      <a:pt x="120" y="206"/>
                    </a:lnTo>
                    <a:lnTo>
                      <a:pt x="120" y="205"/>
                    </a:lnTo>
                    <a:lnTo>
                      <a:pt x="119" y="205"/>
                    </a:lnTo>
                    <a:lnTo>
                      <a:pt x="119" y="204"/>
                    </a:lnTo>
                    <a:lnTo>
                      <a:pt x="118" y="204"/>
                    </a:lnTo>
                    <a:lnTo>
                      <a:pt x="118" y="203"/>
                    </a:lnTo>
                    <a:lnTo>
                      <a:pt x="119" y="202"/>
                    </a:lnTo>
                    <a:lnTo>
                      <a:pt x="118" y="201"/>
                    </a:lnTo>
                    <a:lnTo>
                      <a:pt x="118" y="201"/>
                    </a:lnTo>
                    <a:lnTo>
                      <a:pt x="117" y="200"/>
                    </a:lnTo>
                    <a:lnTo>
                      <a:pt x="117" y="199"/>
                    </a:lnTo>
                    <a:lnTo>
                      <a:pt x="117" y="198"/>
                    </a:lnTo>
                    <a:lnTo>
                      <a:pt x="115" y="198"/>
                    </a:lnTo>
                    <a:lnTo>
                      <a:pt x="114" y="199"/>
                    </a:lnTo>
                    <a:lnTo>
                      <a:pt x="113" y="200"/>
                    </a:lnTo>
                    <a:lnTo>
                      <a:pt x="113" y="200"/>
                    </a:lnTo>
                    <a:lnTo>
                      <a:pt x="112" y="199"/>
                    </a:lnTo>
                    <a:lnTo>
                      <a:pt x="111" y="198"/>
                    </a:lnTo>
                    <a:lnTo>
                      <a:pt x="109" y="197"/>
                    </a:lnTo>
                    <a:lnTo>
                      <a:pt x="108" y="197"/>
                    </a:lnTo>
                    <a:lnTo>
                      <a:pt x="107" y="196"/>
                    </a:lnTo>
                    <a:lnTo>
                      <a:pt x="105" y="195"/>
                    </a:lnTo>
                    <a:lnTo>
                      <a:pt x="103" y="194"/>
                    </a:lnTo>
                    <a:lnTo>
                      <a:pt x="103" y="193"/>
                    </a:lnTo>
                    <a:lnTo>
                      <a:pt x="102" y="193"/>
                    </a:lnTo>
                    <a:lnTo>
                      <a:pt x="101" y="192"/>
                    </a:lnTo>
                    <a:lnTo>
                      <a:pt x="100" y="191"/>
                    </a:lnTo>
                    <a:lnTo>
                      <a:pt x="100" y="191"/>
                    </a:lnTo>
                    <a:lnTo>
                      <a:pt x="98" y="190"/>
                    </a:lnTo>
                    <a:lnTo>
                      <a:pt x="97" y="191"/>
                    </a:lnTo>
                    <a:lnTo>
                      <a:pt x="97" y="191"/>
                    </a:lnTo>
                    <a:lnTo>
                      <a:pt x="96" y="191"/>
                    </a:lnTo>
                    <a:lnTo>
                      <a:pt x="95" y="191"/>
                    </a:lnTo>
                    <a:lnTo>
                      <a:pt x="94" y="191"/>
                    </a:lnTo>
                    <a:lnTo>
                      <a:pt x="93" y="191"/>
                    </a:lnTo>
                    <a:lnTo>
                      <a:pt x="93" y="191"/>
                    </a:lnTo>
                    <a:lnTo>
                      <a:pt x="91" y="190"/>
                    </a:lnTo>
                    <a:lnTo>
                      <a:pt x="90" y="190"/>
                    </a:lnTo>
                    <a:lnTo>
                      <a:pt x="89" y="189"/>
                    </a:lnTo>
                    <a:lnTo>
                      <a:pt x="89" y="189"/>
                    </a:lnTo>
                    <a:lnTo>
                      <a:pt x="89" y="187"/>
                    </a:lnTo>
                    <a:lnTo>
                      <a:pt x="89" y="187"/>
                    </a:lnTo>
                    <a:lnTo>
                      <a:pt x="89" y="186"/>
                    </a:lnTo>
                    <a:lnTo>
                      <a:pt x="88" y="186"/>
                    </a:lnTo>
                    <a:lnTo>
                      <a:pt x="87" y="186"/>
                    </a:lnTo>
                    <a:lnTo>
                      <a:pt x="86" y="186"/>
                    </a:lnTo>
                    <a:lnTo>
                      <a:pt x="86" y="185"/>
                    </a:lnTo>
                    <a:lnTo>
                      <a:pt x="86" y="184"/>
                    </a:lnTo>
                    <a:lnTo>
                      <a:pt x="86" y="184"/>
                    </a:lnTo>
                    <a:lnTo>
                      <a:pt x="85" y="183"/>
                    </a:lnTo>
                    <a:lnTo>
                      <a:pt x="84" y="183"/>
                    </a:lnTo>
                    <a:lnTo>
                      <a:pt x="82" y="183"/>
                    </a:lnTo>
                    <a:lnTo>
                      <a:pt x="82" y="184"/>
                    </a:lnTo>
                    <a:lnTo>
                      <a:pt x="81" y="184"/>
                    </a:lnTo>
                    <a:lnTo>
                      <a:pt x="80" y="184"/>
                    </a:lnTo>
                    <a:lnTo>
                      <a:pt x="80" y="183"/>
                    </a:lnTo>
                    <a:lnTo>
                      <a:pt x="80" y="182"/>
                    </a:lnTo>
                    <a:lnTo>
                      <a:pt x="80" y="181"/>
                    </a:lnTo>
                    <a:lnTo>
                      <a:pt x="80" y="180"/>
                    </a:lnTo>
                    <a:lnTo>
                      <a:pt x="79" y="179"/>
                    </a:lnTo>
                    <a:lnTo>
                      <a:pt x="79" y="178"/>
                    </a:lnTo>
                    <a:lnTo>
                      <a:pt x="79" y="177"/>
                    </a:lnTo>
                    <a:lnTo>
                      <a:pt x="79" y="177"/>
                    </a:lnTo>
                    <a:lnTo>
                      <a:pt x="79" y="177"/>
                    </a:lnTo>
                    <a:lnTo>
                      <a:pt x="78" y="177"/>
                    </a:lnTo>
                    <a:lnTo>
                      <a:pt x="78" y="176"/>
                    </a:lnTo>
                    <a:lnTo>
                      <a:pt x="77" y="176"/>
                    </a:lnTo>
                    <a:lnTo>
                      <a:pt x="76" y="175"/>
                    </a:lnTo>
                    <a:lnTo>
                      <a:pt x="76" y="174"/>
                    </a:lnTo>
                    <a:lnTo>
                      <a:pt x="76" y="173"/>
                    </a:lnTo>
                    <a:lnTo>
                      <a:pt x="76" y="173"/>
                    </a:lnTo>
                    <a:lnTo>
                      <a:pt x="76" y="172"/>
                    </a:lnTo>
                    <a:lnTo>
                      <a:pt x="76" y="171"/>
                    </a:lnTo>
                    <a:lnTo>
                      <a:pt x="76" y="170"/>
                    </a:lnTo>
                    <a:lnTo>
                      <a:pt x="76" y="170"/>
                    </a:lnTo>
                    <a:lnTo>
                      <a:pt x="76" y="168"/>
                    </a:lnTo>
                    <a:lnTo>
                      <a:pt x="76" y="166"/>
                    </a:lnTo>
                    <a:lnTo>
                      <a:pt x="75" y="165"/>
                    </a:lnTo>
                    <a:lnTo>
                      <a:pt x="74" y="165"/>
                    </a:lnTo>
                    <a:lnTo>
                      <a:pt x="73" y="164"/>
                    </a:lnTo>
                    <a:lnTo>
                      <a:pt x="72" y="164"/>
                    </a:lnTo>
                    <a:lnTo>
                      <a:pt x="72" y="163"/>
                    </a:lnTo>
                    <a:lnTo>
                      <a:pt x="71" y="163"/>
                    </a:lnTo>
                    <a:lnTo>
                      <a:pt x="70" y="163"/>
                    </a:lnTo>
                    <a:lnTo>
                      <a:pt x="69" y="162"/>
                    </a:lnTo>
                    <a:lnTo>
                      <a:pt x="69" y="162"/>
                    </a:lnTo>
                    <a:lnTo>
                      <a:pt x="68" y="163"/>
                    </a:lnTo>
                    <a:lnTo>
                      <a:pt x="67" y="162"/>
                    </a:lnTo>
                    <a:lnTo>
                      <a:pt x="67" y="161"/>
                    </a:lnTo>
                    <a:lnTo>
                      <a:pt x="66" y="160"/>
                    </a:lnTo>
                    <a:lnTo>
                      <a:pt x="65" y="160"/>
                    </a:lnTo>
                    <a:lnTo>
                      <a:pt x="65" y="158"/>
                    </a:lnTo>
                    <a:lnTo>
                      <a:pt x="65" y="157"/>
                    </a:lnTo>
                    <a:lnTo>
                      <a:pt x="65" y="156"/>
                    </a:lnTo>
                    <a:lnTo>
                      <a:pt x="66" y="156"/>
                    </a:lnTo>
                    <a:lnTo>
                      <a:pt x="67" y="156"/>
                    </a:lnTo>
                    <a:lnTo>
                      <a:pt x="67" y="155"/>
                    </a:lnTo>
                    <a:lnTo>
                      <a:pt x="66" y="154"/>
                    </a:lnTo>
                    <a:lnTo>
                      <a:pt x="65" y="154"/>
                    </a:lnTo>
                    <a:lnTo>
                      <a:pt x="65" y="154"/>
                    </a:lnTo>
                    <a:lnTo>
                      <a:pt x="64" y="154"/>
                    </a:lnTo>
                    <a:lnTo>
                      <a:pt x="63" y="153"/>
                    </a:lnTo>
                    <a:lnTo>
                      <a:pt x="62" y="153"/>
                    </a:lnTo>
                    <a:lnTo>
                      <a:pt x="62" y="153"/>
                    </a:lnTo>
                    <a:lnTo>
                      <a:pt x="61" y="152"/>
                    </a:lnTo>
                    <a:lnTo>
                      <a:pt x="61" y="150"/>
                    </a:lnTo>
                    <a:lnTo>
                      <a:pt x="61" y="149"/>
                    </a:lnTo>
                    <a:lnTo>
                      <a:pt x="60" y="149"/>
                    </a:lnTo>
                    <a:lnTo>
                      <a:pt x="59" y="150"/>
                    </a:lnTo>
                    <a:lnTo>
                      <a:pt x="59" y="149"/>
                    </a:lnTo>
                    <a:lnTo>
                      <a:pt x="58" y="149"/>
                    </a:lnTo>
                    <a:lnTo>
                      <a:pt x="58" y="146"/>
                    </a:lnTo>
                    <a:lnTo>
                      <a:pt x="59" y="146"/>
                    </a:lnTo>
                    <a:lnTo>
                      <a:pt x="60" y="145"/>
                    </a:lnTo>
                    <a:lnTo>
                      <a:pt x="60" y="144"/>
                    </a:lnTo>
                    <a:lnTo>
                      <a:pt x="60" y="143"/>
                    </a:lnTo>
                    <a:lnTo>
                      <a:pt x="60" y="142"/>
                    </a:lnTo>
                    <a:lnTo>
                      <a:pt x="61" y="142"/>
                    </a:lnTo>
                    <a:lnTo>
                      <a:pt x="60" y="141"/>
                    </a:lnTo>
                    <a:lnTo>
                      <a:pt x="59" y="141"/>
                    </a:lnTo>
                    <a:lnTo>
                      <a:pt x="60" y="140"/>
                    </a:lnTo>
                    <a:lnTo>
                      <a:pt x="59" y="139"/>
                    </a:lnTo>
                    <a:lnTo>
                      <a:pt x="59" y="139"/>
                    </a:lnTo>
                    <a:lnTo>
                      <a:pt x="58" y="138"/>
                    </a:lnTo>
                    <a:lnTo>
                      <a:pt x="58" y="138"/>
                    </a:lnTo>
                    <a:lnTo>
                      <a:pt x="57" y="138"/>
                    </a:lnTo>
                    <a:lnTo>
                      <a:pt x="57" y="139"/>
                    </a:lnTo>
                    <a:lnTo>
                      <a:pt x="57" y="139"/>
                    </a:lnTo>
                    <a:lnTo>
                      <a:pt x="56" y="140"/>
                    </a:lnTo>
                    <a:lnTo>
                      <a:pt x="55" y="140"/>
                    </a:lnTo>
                    <a:lnTo>
                      <a:pt x="55" y="139"/>
                    </a:lnTo>
                    <a:lnTo>
                      <a:pt x="55" y="139"/>
                    </a:lnTo>
                    <a:lnTo>
                      <a:pt x="54" y="138"/>
                    </a:lnTo>
                    <a:lnTo>
                      <a:pt x="54" y="137"/>
                    </a:lnTo>
                    <a:lnTo>
                      <a:pt x="53" y="137"/>
                    </a:lnTo>
                    <a:lnTo>
                      <a:pt x="53" y="138"/>
                    </a:lnTo>
                    <a:lnTo>
                      <a:pt x="52" y="139"/>
                    </a:lnTo>
                    <a:lnTo>
                      <a:pt x="52" y="138"/>
                    </a:lnTo>
                    <a:lnTo>
                      <a:pt x="51" y="138"/>
                    </a:lnTo>
                    <a:lnTo>
                      <a:pt x="51" y="136"/>
                    </a:lnTo>
                    <a:lnTo>
                      <a:pt x="51" y="133"/>
                    </a:lnTo>
                    <a:lnTo>
                      <a:pt x="51" y="132"/>
                    </a:lnTo>
                    <a:lnTo>
                      <a:pt x="51" y="131"/>
                    </a:lnTo>
                    <a:lnTo>
                      <a:pt x="51" y="130"/>
                    </a:lnTo>
                    <a:lnTo>
                      <a:pt x="51" y="129"/>
                    </a:lnTo>
                    <a:lnTo>
                      <a:pt x="51" y="129"/>
                    </a:lnTo>
                    <a:lnTo>
                      <a:pt x="51" y="128"/>
                    </a:lnTo>
                    <a:lnTo>
                      <a:pt x="50" y="127"/>
                    </a:lnTo>
                    <a:lnTo>
                      <a:pt x="50" y="126"/>
                    </a:lnTo>
                    <a:lnTo>
                      <a:pt x="51" y="127"/>
                    </a:lnTo>
                    <a:lnTo>
                      <a:pt x="51" y="126"/>
                    </a:lnTo>
                    <a:lnTo>
                      <a:pt x="50" y="125"/>
                    </a:lnTo>
                    <a:lnTo>
                      <a:pt x="49" y="125"/>
                    </a:lnTo>
                    <a:lnTo>
                      <a:pt x="48" y="125"/>
                    </a:lnTo>
                    <a:lnTo>
                      <a:pt x="48" y="125"/>
                    </a:lnTo>
                    <a:lnTo>
                      <a:pt x="46" y="125"/>
                    </a:lnTo>
                    <a:lnTo>
                      <a:pt x="46" y="125"/>
                    </a:lnTo>
                    <a:lnTo>
                      <a:pt x="46" y="124"/>
                    </a:lnTo>
                    <a:lnTo>
                      <a:pt x="45" y="123"/>
                    </a:lnTo>
                    <a:lnTo>
                      <a:pt x="45" y="122"/>
                    </a:lnTo>
                    <a:lnTo>
                      <a:pt x="43" y="122"/>
                    </a:lnTo>
                    <a:lnTo>
                      <a:pt x="42" y="122"/>
                    </a:lnTo>
                    <a:lnTo>
                      <a:pt x="41" y="119"/>
                    </a:lnTo>
                    <a:lnTo>
                      <a:pt x="40" y="118"/>
                    </a:lnTo>
                    <a:lnTo>
                      <a:pt x="39" y="118"/>
                    </a:lnTo>
                    <a:lnTo>
                      <a:pt x="38" y="118"/>
                    </a:lnTo>
                    <a:lnTo>
                      <a:pt x="37" y="117"/>
                    </a:lnTo>
                    <a:lnTo>
                      <a:pt x="37" y="116"/>
                    </a:lnTo>
                    <a:lnTo>
                      <a:pt x="37" y="115"/>
                    </a:lnTo>
                    <a:lnTo>
                      <a:pt x="35" y="115"/>
                    </a:lnTo>
                    <a:lnTo>
                      <a:pt x="36" y="114"/>
                    </a:lnTo>
                    <a:lnTo>
                      <a:pt x="37" y="111"/>
                    </a:lnTo>
                    <a:lnTo>
                      <a:pt x="37" y="111"/>
                    </a:lnTo>
                    <a:lnTo>
                      <a:pt x="36" y="110"/>
                    </a:lnTo>
                    <a:lnTo>
                      <a:pt x="35" y="110"/>
                    </a:lnTo>
                    <a:lnTo>
                      <a:pt x="32" y="109"/>
                    </a:lnTo>
                    <a:lnTo>
                      <a:pt x="31" y="108"/>
                    </a:lnTo>
                    <a:lnTo>
                      <a:pt x="31" y="108"/>
                    </a:lnTo>
                    <a:lnTo>
                      <a:pt x="30" y="108"/>
                    </a:lnTo>
                    <a:lnTo>
                      <a:pt x="29" y="107"/>
                    </a:lnTo>
                    <a:lnTo>
                      <a:pt x="28" y="108"/>
                    </a:lnTo>
                    <a:lnTo>
                      <a:pt x="27" y="108"/>
                    </a:lnTo>
                    <a:lnTo>
                      <a:pt x="26" y="108"/>
                    </a:lnTo>
                    <a:lnTo>
                      <a:pt x="25" y="108"/>
                    </a:lnTo>
                    <a:lnTo>
                      <a:pt x="24" y="108"/>
                    </a:lnTo>
                    <a:lnTo>
                      <a:pt x="24" y="109"/>
                    </a:lnTo>
                    <a:lnTo>
                      <a:pt x="24" y="111"/>
                    </a:lnTo>
                    <a:lnTo>
                      <a:pt x="24" y="111"/>
                    </a:lnTo>
                    <a:lnTo>
                      <a:pt x="23" y="111"/>
                    </a:lnTo>
                    <a:lnTo>
                      <a:pt x="22" y="112"/>
                    </a:lnTo>
                    <a:lnTo>
                      <a:pt x="20" y="112"/>
                    </a:lnTo>
                    <a:lnTo>
                      <a:pt x="20" y="113"/>
                    </a:lnTo>
                    <a:lnTo>
                      <a:pt x="20" y="114"/>
                    </a:lnTo>
                    <a:lnTo>
                      <a:pt x="20" y="115"/>
                    </a:lnTo>
                    <a:lnTo>
                      <a:pt x="20" y="116"/>
                    </a:lnTo>
                    <a:lnTo>
                      <a:pt x="20" y="117"/>
                    </a:lnTo>
                    <a:lnTo>
                      <a:pt x="20" y="118"/>
                    </a:lnTo>
                    <a:lnTo>
                      <a:pt x="20" y="118"/>
                    </a:lnTo>
                    <a:lnTo>
                      <a:pt x="20" y="119"/>
                    </a:lnTo>
                    <a:lnTo>
                      <a:pt x="19" y="118"/>
                    </a:lnTo>
                    <a:lnTo>
                      <a:pt x="18" y="118"/>
                    </a:lnTo>
                    <a:lnTo>
                      <a:pt x="18" y="117"/>
                    </a:lnTo>
                    <a:lnTo>
                      <a:pt x="17" y="117"/>
                    </a:lnTo>
                    <a:lnTo>
                      <a:pt x="17" y="117"/>
                    </a:lnTo>
                    <a:lnTo>
                      <a:pt x="16" y="117"/>
                    </a:lnTo>
                    <a:lnTo>
                      <a:pt x="16" y="118"/>
                    </a:lnTo>
                    <a:lnTo>
                      <a:pt x="16" y="118"/>
                    </a:lnTo>
                    <a:lnTo>
                      <a:pt x="17" y="119"/>
                    </a:lnTo>
                    <a:lnTo>
                      <a:pt x="17" y="120"/>
                    </a:lnTo>
                    <a:lnTo>
                      <a:pt x="17" y="122"/>
                    </a:lnTo>
                    <a:lnTo>
                      <a:pt x="18" y="122"/>
                    </a:lnTo>
                    <a:lnTo>
                      <a:pt x="18" y="124"/>
                    </a:lnTo>
                    <a:lnTo>
                      <a:pt x="17" y="124"/>
                    </a:lnTo>
                    <a:lnTo>
                      <a:pt x="17" y="125"/>
                    </a:lnTo>
                    <a:lnTo>
                      <a:pt x="16" y="124"/>
                    </a:lnTo>
                    <a:lnTo>
                      <a:pt x="16" y="123"/>
                    </a:lnTo>
                    <a:lnTo>
                      <a:pt x="15" y="122"/>
                    </a:lnTo>
                    <a:lnTo>
                      <a:pt x="14" y="122"/>
                    </a:lnTo>
                    <a:lnTo>
                      <a:pt x="14" y="121"/>
                    </a:lnTo>
                    <a:lnTo>
                      <a:pt x="14" y="121"/>
                    </a:lnTo>
                    <a:lnTo>
                      <a:pt x="13" y="122"/>
                    </a:lnTo>
                    <a:lnTo>
                      <a:pt x="12" y="122"/>
                    </a:lnTo>
                    <a:lnTo>
                      <a:pt x="11" y="122"/>
                    </a:lnTo>
                    <a:lnTo>
                      <a:pt x="10" y="122"/>
                    </a:lnTo>
                    <a:lnTo>
                      <a:pt x="10" y="123"/>
                    </a:lnTo>
                    <a:lnTo>
                      <a:pt x="9" y="123"/>
                    </a:lnTo>
                    <a:lnTo>
                      <a:pt x="8" y="123"/>
                    </a:lnTo>
                    <a:lnTo>
                      <a:pt x="7" y="124"/>
                    </a:lnTo>
                    <a:lnTo>
                      <a:pt x="7" y="125"/>
                    </a:lnTo>
                    <a:lnTo>
                      <a:pt x="7" y="125"/>
                    </a:lnTo>
                    <a:lnTo>
                      <a:pt x="6" y="124"/>
                    </a:lnTo>
                    <a:lnTo>
                      <a:pt x="6" y="123"/>
                    </a:lnTo>
                    <a:lnTo>
                      <a:pt x="7" y="123"/>
                    </a:lnTo>
                    <a:lnTo>
                      <a:pt x="7" y="122"/>
                    </a:lnTo>
                    <a:lnTo>
                      <a:pt x="6" y="122"/>
                    </a:lnTo>
                    <a:lnTo>
                      <a:pt x="5" y="122"/>
                    </a:lnTo>
                    <a:lnTo>
                      <a:pt x="4" y="120"/>
                    </a:lnTo>
                    <a:lnTo>
                      <a:pt x="3" y="119"/>
                    </a:lnTo>
                    <a:lnTo>
                      <a:pt x="3" y="119"/>
                    </a:lnTo>
                    <a:lnTo>
                      <a:pt x="2" y="119"/>
                    </a:lnTo>
                    <a:lnTo>
                      <a:pt x="1" y="118"/>
                    </a:lnTo>
                    <a:lnTo>
                      <a:pt x="0" y="118"/>
                    </a:lnTo>
                    <a:lnTo>
                      <a:pt x="1" y="117"/>
                    </a:lnTo>
                    <a:lnTo>
                      <a:pt x="1" y="116"/>
                    </a:lnTo>
                    <a:lnTo>
                      <a:pt x="0" y="115"/>
                    </a:lnTo>
                    <a:lnTo>
                      <a:pt x="0" y="115"/>
                    </a:lnTo>
                    <a:lnTo>
                      <a:pt x="1" y="114"/>
                    </a:lnTo>
                    <a:lnTo>
                      <a:pt x="1" y="113"/>
                    </a:lnTo>
                    <a:lnTo>
                      <a:pt x="1" y="111"/>
                    </a:lnTo>
                    <a:lnTo>
                      <a:pt x="2" y="110"/>
                    </a:lnTo>
                    <a:lnTo>
                      <a:pt x="3" y="108"/>
                    </a:lnTo>
                    <a:lnTo>
                      <a:pt x="3" y="108"/>
                    </a:lnTo>
                    <a:lnTo>
                      <a:pt x="6" y="108"/>
                    </a:lnTo>
                    <a:lnTo>
                      <a:pt x="7" y="107"/>
                    </a:lnTo>
                    <a:lnTo>
                      <a:pt x="9" y="107"/>
                    </a:lnTo>
                    <a:lnTo>
                      <a:pt x="10" y="106"/>
                    </a:lnTo>
                    <a:lnTo>
                      <a:pt x="10" y="105"/>
                    </a:lnTo>
                    <a:lnTo>
                      <a:pt x="10" y="104"/>
                    </a:lnTo>
                    <a:lnTo>
                      <a:pt x="10" y="104"/>
                    </a:lnTo>
                    <a:lnTo>
                      <a:pt x="10" y="103"/>
                    </a:lnTo>
                    <a:lnTo>
                      <a:pt x="10" y="102"/>
                    </a:lnTo>
                    <a:lnTo>
                      <a:pt x="11" y="101"/>
                    </a:lnTo>
                    <a:lnTo>
                      <a:pt x="12" y="101"/>
                    </a:lnTo>
                    <a:lnTo>
                      <a:pt x="14" y="100"/>
                    </a:lnTo>
                    <a:lnTo>
                      <a:pt x="14" y="100"/>
                    </a:lnTo>
                    <a:lnTo>
                      <a:pt x="15" y="100"/>
                    </a:lnTo>
                    <a:lnTo>
                      <a:pt x="16" y="99"/>
                    </a:lnTo>
                    <a:lnTo>
                      <a:pt x="16" y="98"/>
                    </a:lnTo>
                    <a:lnTo>
                      <a:pt x="16" y="98"/>
                    </a:lnTo>
                    <a:lnTo>
                      <a:pt x="17" y="97"/>
                    </a:lnTo>
                    <a:lnTo>
                      <a:pt x="17" y="96"/>
                    </a:lnTo>
                    <a:lnTo>
                      <a:pt x="17" y="95"/>
                    </a:lnTo>
                    <a:lnTo>
                      <a:pt x="18" y="94"/>
                    </a:lnTo>
                    <a:lnTo>
                      <a:pt x="18" y="94"/>
                    </a:lnTo>
                    <a:lnTo>
                      <a:pt x="17" y="93"/>
                    </a:lnTo>
                    <a:lnTo>
                      <a:pt x="17" y="92"/>
                    </a:lnTo>
                    <a:lnTo>
                      <a:pt x="15" y="91"/>
                    </a:lnTo>
                    <a:lnTo>
                      <a:pt x="14" y="91"/>
                    </a:lnTo>
                    <a:lnTo>
                      <a:pt x="15" y="89"/>
                    </a:lnTo>
                    <a:lnTo>
                      <a:pt x="15" y="87"/>
                    </a:lnTo>
                    <a:lnTo>
                      <a:pt x="15" y="87"/>
                    </a:lnTo>
                    <a:lnTo>
                      <a:pt x="15" y="84"/>
                    </a:lnTo>
                    <a:lnTo>
                      <a:pt x="16" y="83"/>
                    </a:lnTo>
                    <a:lnTo>
                      <a:pt x="16" y="82"/>
                    </a:lnTo>
                    <a:lnTo>
                      <a:pt x="17" y="82"/>
                    </a:lnTo>
                    <a:lnTo>
                      <a:pt x="17" y="82"/>
                    </a:lnTo>
                    <a:lnTo>
                      <a:pt x="18" y="83"/>
                    </a:lnTo>
                    <a:lnTo>
                      <a:pt x="18" y="84"/>
                    </a:lnTo>
                    <a:lnTo>
                      <a:pt x="20" y="84"/>
                    </a:lnTo>
                    <a:lnTo>
                      <a:pt x="20" y="84"/>
                    </a:lnTo>
                    <a:lnTo>
                      <a:pt x="21" y="84"/>
                    </a:lnTo>
                    <a:lnTo>
                      <a:pt x="21" y="83"/>
                    </a:lnTo>
                    <a:lnTo>
                      <a:pt x="22" y="79"/>
                    </a:lnTo>
                    <a:lnTo>
                      <a:pt x="22" y="78"/>
                    </a:lnTo>
                    <a:lnTo>
                      <a:pt x="21" y="77"/>
                    </a:lnTo>
                    <a:lnTo>
                      <a:pt x="20" y="77"/>
                    </a:lnTo>
                    <a:lnTo>
                      <a:pt x="20" y="75"/>
                    </a:lnTo>
                    <a:lnTo>
                      <a:pt x="20" y="74"/>
                    </a:lnTo>
                    <a:lnTo>
                      <a:pt x="19" y="73"/>
                    </a:lnTo>
                    <a:lnTo>
                      <a:pt x="18" y="73"/>
                    </a:lnTo>
                    <a:lnTo>
                      <a:pt x="19" y="72"/>
                    </a:lnTo>
                    <a:lnTo>
                      <a:pt x="19" y="71"/>
                    </a:lnTo>
                    <a:lnTo>
                      <a:pt x="20" y="70"/>
                    </a:lnTo>
                    <a:lnTo>
                      <a:pt x="20" y="69"/>
                    </a:lnTo>
                    <a:lnTo>
                      <a:pt x="20" y="69"/>
                    </a:lnTo>
                    <a:lnTo>
                      <a:pt x="21" y="69"/>
                    </a:lnTo>
                    <a:lnTo>
                      <a:pt x="22" y="70"/>
                    </a:lnTo>
                    <a:lnTo>
                      <a:pt x="23" y="70"/>
                    </a:lnTo>
                    <a:lnTo>
                      <a:pt x="24" y="70"/>
                    </a:lnTo>
                    <a:lnTo>
                      <a:pt x="24" y="70"/>
                    </a:lnTo>
                    <a:lnTo>
                      <a:pt x="25" y="71"/>
                    </a:lnTo>
                    <a:lnTo>
                      <a:pt x="26" y="72"/>
                    </a:lnTo>
                    <a:lnTo>
                      <a:pt x="27" y="73"/>
                    </a:lnTo>
                    <a:lnTo>
                      <a:pt x="27" y="73"/>
                    </a:lnTo>
                    <a:lnTo>
                      <a:pt x="28" y="73"/>
                    </a:lnTo>
                    <a:lnTo>
                      <a:pt x="29" y="73"/>
                    </a:lnTo>
                    <a:lnTo>
                      <a:pt x="30" y="73"/>
                    </a:lnTo>
                    <a:lnTo>
                      <a:pt x="31" y="73"/>
                    </a:lnTo>
                    <a:lnTo>
                      <a:pt x="31" y="73"/>
                    </a:lnTo>
                    <a:lnTo>
                      <a:pt x="31" y="73"/>
                    </a:lnTo>
                    <a:lnTo>
                      <a:pt x="32" y="73"/>
                    </a:lnTo>
                    <a:lnTo>
                      <a:pt x="32" y="74"/>
                    </a:lnTo>
                    <a:lnTo>
                      <a:pt x="31" y="74"/>
                    </a:lnTo>
                    <a:lnTo>
                      <a:pt x="31" y="75"/>
                    </a:lnTo>
                    <a:lnTo>
                      <a:pt x="31" y="76"/>
                    </a:lnTo>
                    <a:lnTo>
                      <a:pt x="31" y="77"/>
                    </a:lnTo>
                    <a:lnTo>
                      <a:pt x="31" y="77"/>
                    </a:lnTo>
                    <a:lnTo>
                      <a:pt x="31" y="78"/>
                    </a:lnTo>
                    <a:lnTo>
                      <a:pt x="32" y="78"/>
                    </a:lnTo>
                    <a:lnTo>
                      <a:pt x="32" y="79"/>
                    </a:lnTo>
                    <a:lnTo>
                      <a:pt x="33" y="79"/>
                    </a:lnTo>
                    <a:lnTo>
                      <a:pt x="34" y="79"/>
                    </a:lnTo>
                    <a:lnTo>
                      <a:pt x="34" y="79"/>
                    </a:lnTo>
                    <a:lnTo>
                      <a:pt x="35" y="79"/>
                    </a:lnTo>
                    <a:lnTo>
                      <a:pt x="35" y="80"/>
                    </a:lnTo>
                    <a:lnTo>
                      <a:pt x="36" y="80"/>
                    </a:lnTo>
                    <a:lnTo>
                      <a:pt x="37" y="80"/>
                    </a:lnTo>
                    <a:lnTo>
                      <a:pt x="38" y="80"/>
                    </a:lnTo>
                    <a:lnTo>
                      <a:pt x="38" y="80"/>
                    </a:lnTo>
                    <a:lnTo>
                      <a:pt x="39" y="79"/>
                    </a:lnTo>
                    <a:lnTo>
                      <a:pt x="40" y="79"/>
                    </a:lnTo>
                    <a:lnTo>
                      <a:pt x="41" y="78"/>
                    </a:lnTo>
                    <a:lnTo>
                      <a:pt x="41" y="78"/>
                    </a:lnTo>
                    <a:lnTo>
                      <a:pt x="42" y="78"/>
                    </a:lnTo>
                    <a:lnTo>
                      <a:pt x="42" y="77"/>
                    </a:lnTo>
                    <a:lnTo>
                      <a:pt x="41" y="77"/>
                    </a:lnTo>
                    <a:lnTo>
                      <a:pt x="41" y="77"/>
                    </a:lnTo>
                    <a:lnTo>
                      <a:pt x="41" y="76"/>
                    </a:lnTo>
                    <a:lnTo>
                      <a:pt x="41" y="75"/>
                    </a:lnTo>
                    <a:lnTo>
                      <a:pt x="41" y="74"/>
                    </a:lnTo>
                    <a:lnTo>
                      <a:pt x="41" y="73"/>
                    </a:lnTo>
                    <a:lnTo>
                      <a:pt x="41" y="73"/>
                    </a:lnTo>
                    <a:lnTo>
                      <a:pt x="41" y="72"/>
                    </a:lnTo>
                    <a:lnTo>
                      <a:pt x="41" y="72"/>
                    </a:lnTo>
                    <a:lnTo>
                      <a:pt x="42" y="72"/>
                    </a:lnTo>
                    <a:lnTo>
                      <a:pt x="43" y="71"/>
                    </a:lnTo>
                    <a:lnTo>
                      <a:pt x="44" y="71"/>
                    </a:lnTo>
                    <a:lnTo>
                      <a:pt x="45" y="71"/>
                    </a:lnTo>
                    <a:lnTo>
                      <a:pt x="45" y="72"/>
                    </a:lnTo>
                    <a:lnTo>
                      <a:pt x="45" y="72"/>
                    </a:lnTo>
                    <a:lnTo>
                      <a:pt x="46" y="72"/>
                    </a:lnTo>
                    <a:lnTo>
                      <a:pt x="47" y="72"/>
                    </a:lnTo>
                    <a:lnTo>
                      <a:pt x="48" y="72"/>
                    </a:lnTo>
                    <a:lnTo>
                      <a:pt x="48" y="72"/>
                    </a:lnTo>
                    <a:lnTo>
                      <a:pt x="49" y="72"/>
                    </a:lnTo>
                    <a:lnTo>
                      <a:pt x="49" y="73"/>
                    </a:lnTo>
                    <a:lnTo>
                      <a:pt x="49" y="73"/>
                    </a:lnTo>
                    <a:lnTo>
                      <a:pt x="50" y="73"/>
                    </a:lnTo>
                    <a:lnTo>
                      <a:pt x="50" y="74"/>
                    </a:lnTo>
                    <a:lnTo>
                      <a:pt x="51" y="74"/>
                    </a:lnTo>
                    <a:lnTo>
                      <a:pt x="51" y="75"/>
                    </a:lnTo>
                    <a:lnTo>
                      <a:pt x="51" y="75"/>
                    </a:lnTo>
                    <a:lnTo>
                      <a:pt x="52" y="75"/>
                    </a:lnTo>
                    <a:lnTo>
                      <a:pt x="53" y="75"/>
                    </a:lnTo>
                    <a:lnTo>
                      <a:pt x="53" y="76"/>
                    </a:lnTo>
                    <a:lnTo>
                      <a:pt x="54" y="76"/>
                    </a:lnTo>
                    <a:lnTo>
                      <a:pt x="54" y="77"/>
                    </a:lnTo>
                    <a:lnTo>
                      <a:pt x="54" y="77"/>
                    </a:lnTo>
                    <a:lnTo>
                      <a:pt x="55" y="78"/>
                    </a:lnTo>
                    <a:lnTo>
                      <a:pt x="55" y="79"/>
                    </a:lnTo>
                    <a:lnTo>
                      <a:pt x="55" y="79"/>
                    </a:lnTo>
                    <a:lnTo>
                      <a:pt x="55" y="78"/>
                    </a:lnTo>
                    <a:lnTo>
                      <a:pt x="56" y="77"/>
                    </a:lnTo>
                    <a:lnTo>
                      <a:pt x="56" y="77"/>
                    </a:lnTo>
                    <a:lnTo>
                      <a:pt x="57" y="77"/>
                    </a:lnTo>
                    <a:lnTo>
                      <a:pt x="57" y="76"/>
                    </a:lnTo>
                    <a:lnTo>
                      <a:pt x="58" y="76"/>
                    </a:lnTo>
                    <a:lnTo>
                      <a:pt x="58" y="75"/>
                    </a:lnTo>
                    <a:lnTo>
                      <a:pt x="58" y="75"/>
                    </a:lnTo>
                    <a:lnTo>
                      <a:pt x="58" y="74"/>
                    </a:lnTo>
                    <a:lnTo>
                      <a:pt x="59" y="74"/>
                    </a:lnTo>
                    <a:lnTo>
                      <a:pt x="60" y="74"/>
                    </a:lnTo>
                    <a:lnTo>
                      <a:pt x="60" y="73"/>
                    </a:lnTo>
                    <a:lnTo>
                      <a:pt x="61" y="73"/>
                    </a:lnTo>
                    <a:lnTo>
                      <a:pt x="62" y="73"/>
                    </a:lnTo>
                    <a:lnTo>
                      <a:pt x="62" y="73"/>
                    </a:lnTo>
                    <a:lnTo>
                      <a:pt x="62" y="73"/>
                    </a:lnTo>
                    <a:lnTo>
                      <a:pt x="62" y="72"/>
                    </a:lnTo>
                    <a:lnTo>
                      <a:pt x="62" y="71"/>
                    </a:lnTo>
                    <a:lnTo>
                      <a:pt x="62" y="70"/>
                    </a:lnTo>
                    <a:lnTo>
                      <a:pt x="62" y="69"/>
                    </a:lnTo>
                    <a:lnTo>
                      <a:pt x="61" y="68"/>
                    </a:lnTo>
                    <a:lnTo>
                      <a:pt x="60" y="68"/>
                    </a:lnTo>
                    <a:lnTo>
                      <a:pt x="59" y="67"/>
                    </a:lnTo>
                    <a:lnTo>
                      <a:pt x="59" y="66"/>
                    </a:lnTo>
                    <a:lnTo>
                      <a:pt x="59" y="66"/>
                    </a:lnTo>
                    <a:lnTo>
                      <a:pt x="60" y="66"/>
                    </a:lnTo>
                    <a:lnTo>
                      <a:pt x="60" y="65"/>
                    </a:lnTo>
                    <a:lnTo>
                      <a:pt x="61" y="65"/>
                    </a:lnTo>
                    <a:lnTo>
                      <a:pt x="62" y="64"/>
                    </a:lnTo>
                    <a:lnTo>
                      <a:pt x="62" y="64"/>
                    </a:lnTo>
                    <a:lnTo>
                      <a:pt x="63" y="64"/>
                    </a:lnTo>
                    <a:lnTo>
                      <a:pt x="63" y="63"/>
                    </a:lnTo>
                    <a:lnTo>
                      <a:pt x="64" y="63"/>
                    </a:lnTo>
                    <a:lnTo>
                      <a:pt x="64" y="63"/>
                    </a:lnTo>
                    <a:lnTo>
                      <a:pt x="64" y="62"/>
                    </a:lnTo>
                    <a:lnTo>
                      <a:pt x="64" y="61"/>
                    </a:lnTo>
                    <a:lnTo>
                      <a:pt x="63" y="61"/>
                    </a:lnTo>
                    <a:lnTo>
                      <a:pt x="63" y="60"/>
                    </a:lnTo>
                    <a:lnTo>
                      <a:pt x="62" y="60"/>
                    </a:lnTo>
                    <a:lnTo>
                      <a:pt x="62" y="60"/>
                    </a:lnTo>
                    <a:lnTo>
                      <a:pt x="62" y="59"/>
                    </a:lnTo>
                    <a:lnTo>
                      <a:pt x="62" y="58"/>
                    </a:lnTo>
                    <a:lnTo>
                      <a:pt x="62" y="57"/>
                    </a:lnTo>
                    <a:lnTo>
                      <a:pt x="62" y="57"/>
                    </a:lnTo>
                    <a:lnTo>
                      <a:pt x="62" y="56"/>
                    </a:lnTo>
                    <a:lnTo>
                      <a:pt x="62" y="56"/>
                    </a:lnTo>
                    <a:lnTo>
                      <a:pt x="62" y="56"/>
                    </a:lnTo>
                    <a:lnTo>
                      <a:pt x="61" y="56"/>
                    </a:lnTo>
                    <a:lnTo>
                      <a:pt x="61" y="55"/>
                    </a:lnTo>
                    <a:lnTo>
                      <a:pt x="60" y="55"/>
                    </a:lnTo>
                    <a:lnTo>
                      <a:pt x="59" y="55"/>
                    </a:lnTo>
                    <a:lnTo>
                      <a:pt x="59" y="56"/>
                    </a:lnTo>
                    <a:lnTo>
                      <a:pt x="58" y="56"/>
                    </a:lnTo>
                    <a:lnTo>
                      <a:pt x="58" y="56"/>
                    </a:lnTo>
                    <a:lnTo>
                      <a:pt x="58" y="56"/>
                    </a:lnTo>
                    <a:lnTo>
                      <a:pt x="57" y="56"/>
                    </a:lnTo>
                    <a:lnTo>
                      <a:pt x="56" y="56"/>
                    </a:lnTo>
                    <a:lnTo>
                      <a:pt x="56" y="55"/>
                    </a:lnTo>
                    <a:lnTo>
                      <a:pt x="55" y="55"/>
                    </a:lnTo>
                    <a:lnTo>
                      <a:pt x="55" y="56"/>
                    </a:lnTo>
                    <a:lnTo>
                      <a:pt x="55" y="56"/>
                    </a:lnTo>
                    <a:lnTo>
                      <a:pt x="55" y="56"/>
                    </a:lnTo>
                    <a:lnTo>
                      <a:pt x="54" y="57"/>
                    </a:lnTo>
                    <a:lnTo>
                      <a:pt x="53" y="57"/>
                    </a:lnTo>
                    <a:lnTo>
                      <a:pt x="52" y="57"/>
                    </a:lnTo>
                    <a:lnTo>
                      <a:pt x="52" y="56"/>
                    </a:lnTo>
                    <a:lnTo>
                      <a:pt x="51" y="56"/>
                    </a:lnTo>
                    <a:lnTo>
                      <a:pt x="52" y="56"/>
                    </a:lnTo>
                    <a:lnTo>
                      <a:pt x="52" y="55"/>
                    </a:lnTo>
                    <a:lnTo>
                      <a:pt x="52" y="54"/>
                    </a:lnTo>
                    <a:lnTo>
                      <a:pt x="52" y="53"/>
                    </a:lnTo>
                    <a:lnTo>
                      <a:pt x="52" y="53"/>
                    </a:lnTo>
                    <a:lnTo>
                      <a:pt x="53" y="52"/>
                    </a:lnTo>
                    <a:lnTo>
                      <a:pt x="54" y="52"/>
                    </a:lnTo>
                    <a:lnTo>
                      <a:pt x="55" y="52"/>
                    </a:lnTo>
                    <a:lnTo>
                      <a:pt x="55" y="51"/>
                    </a:lnTo>
                    <a:lnTo>
                      <a:pt x="55" y="50"/>
                    </a:lnTo>
                    <a:lnTo>
                      <a:pt x="55" y="49"/>
                    </a:lnTo>
                    <a:lnTo>
                      <a:pt x="54" y="49"/>
                    </a:lnTo>
                    <a:lnTo>
                      <a:pt x="53" y="49"/>
                    </a:lnTo>
                    <a:lnTo>
                      <a:pt x="53" y="4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60" name="Freeform 1018">
                <a:extLst>
                  <a:ext uri="{FF2B5EF4-FFF2-40B4-BE49-F238E27FC236}">
                    <a16:creationId xmlns:a16="http://schemas.microsoft.com/office/drawing/2014/main" id="{FF2AF18B-1EC5-4D4C-9770-825CC3521B07}"/>
                  </a:ext>
                </a:extLst>
              </p:cNvPr>
              <p:cNvSpPr>
                <a:spLocks/>
              </p:cNvSpPr>
              <p:nvPr/>
            </p:nvSpPr>
            <p:spPr bwMode="auto">
              <a:xfrm>
                <a:off x="4933" y="1836"/>
                <a:ext cx="80" cy="53"/>
              </a:xfrm>
              <a:custGeom>
                <a:avLst/>
                <a:gdLst>
                  <a:gd name="T0" fmla="*/ 2 w 80"/>
                  <a:gd name="T1" fmla="*/ 52 h 53"/>
                  <a:gd name="T2" fmla="*/ 2 w 80"/>
                  <a:gd name="T3" fmla="*/ 49 h 53"/>
                  <a:gd name="T4" fmla="*/ 2 w 80"/>
                  <a:gd name="T5" fmla="*/ 47 h 53"/>
                  <a:gd name="T6" fmla="*/ 2 w 80"/>
                  <a:gd name="T7" fmla="*/ 44 h 53"/>
                  <a:gd name="T8" fmla="*/ 0 w 80"/>
                  <a:gd name="T9" fmla="*/ 43 h 53"/>
                  <a:gd name="T10" fmla="*/ 3 w 80"/>
                  <a:gd name="T11" fmla="*/ 42 h 53"/>
                  <a:gd name="T12" fmla="*/ 5 w 80"/>
                  <a:gd name="T13" fmla="*/ 43 h 53"/>
                  <a:gd name="T14" fmla="*/ 7 w 80"/>
                  <a:gd name="T15" fmla="*/ 44 h 53"/>
                  <a:gd name="T16" fmla="*/ 8 w 80"/>
                  <a:gd name="T17" fmla="*/ 43 h 53"/>
                  <a:gd name="T18" fmla="*/ 8 w 80"/>
                  <a:gd name="T19" fmla="*/ 41 h 53"/>
                  <a:gd name="T20" fmla="*/ 7 w 80"/>
                  <a:gd name="T21" fmla="*/ 38 h 53"/>
                  <a:gd name="T22" fmla="*/ 9 w 80"/>
                  <a:gd name="T23" fmla="*/ 36 h 53"/>
                  <a:gd name="T24" fmla="*/ 11 w 80"/>
                  <a:gd name="T25" fmla="*/ 35 h 53"/>
                  <a:gd name="T26" fmla="*/ 13 w 80"/>
                  <a:gd name="T27" fmla="*/ 33 h 53"/>
                  <a:gd name="T28" fmla="*/ 13 w 80"/>
                  <a:gd name="T29" fmla="*/ 31 h 53"/>
                  <a:gd name="T30" fmla="*/ 14 w 80"/>
                  <a:gd name="T31" fmla="*/ 29 h 53"/>
                  <a:gd name="T32" fmla="*/ 17 w 80"/>
                  <a:gd name="T33" fmla="*/ 29 h 53"/>
                  <a:gd name="T34" fmla="*/ 18 w 80"/>
                  <a:gd name="T35" fmla="*/ 26 h 53"/>
                  <a:gd name="T36" fmla="*/ 19 w 80"/>
                  <a:gd name="T37" fmla="*/ 24 h 53"/>
                  <a:gd name="T38" fmla="*/ 22 w 80"/>
                  <a:gd name="T39" fmla="*/ 24 h 53"/>
                  <a:gd name="T40" fmla="*/ 24 w 80"/>
                  <a:gd name="T41" fmla="*/ 22 h 53"/>
                  <a:gd name="T42" fmla="*/ 24 w 80"/>
                  <a:gd name="T43" fmla="*/ 19 h 53"/>
                  <a:gd name="T44" fmla="*/ 25 w 80"/>
                  <a:gd name="T45" fmla="*/ 19 h 53"/>
                  <a:gd name="T46" fmla="*/ 26 w 80"/>
                  <a:gd name="T47" fmla="*/ 20 h 53"/>
                  <a:gd name="T48" fmla="*/ 29 w 80"/>
                  <a:gd name="T49" fmla="*/ 20 h 53"/>
                  <a:gd name="T50" fmla="*/ 31 w 80"/>
                  <a:gd name="T51" fmla="*/ 18 h 53"/>
                  <a:gd name="T52" fmla="*/ 30 w 80"/>
                  <a:gd name="T53" fmla="*/ 15 h 53"/>
                  <a:gd name="T54" fmla="*/ 32 w 80"/>
                  <a:gd name="T55" fmla="*/ 15 h 53"/>
                  <a:gd name="T56" fmla="*/ 34 w 80"/>
                  <a:gd name="T57" fmla="*/ 13 h 53"/>
                  <a:gd name="T58" fmla="*/ 35 w 80"/>
                  <a:gd name="T59" fmla="*/ 12 h 53"/>
                  <a:gd name="T60" fmla="*/ 37 w 80"/>
                  <a:gd name="T61" fmla="*/ 12 h 53"/>
                  <a:gd name="T62" fmla="*/ 40 w 80"/>
                  <a:gd name="T63" fmla="*/ 11 h 53"/>
                  <a:gd name="T64" fmla="*/ 42 w 80"/>
                  <a:gd name="T65" fmla="*/ 10 h 53"/>
                  <a:gd name="T66" fmla="*/ 45 w 80"/>
                  <a:gd name="T67" fmla="*/ 8 h 53"/>
                  <a:gd name="T68" fmla="*/ 46 w 80"/>
                  <a:gd name="T69" fmla="*/ 7 h 53"/>
                  <a:gd name="T70" fmla="*/ 48 w 80"/>
                  <a:gd name="T71" fmla="*/ 5 h 53"/>
                  <a:gd name="T72" fmla="*/ 49 w 80"/>
                  <a:gd name="T73" fmla="*/ 4 h 53"/>
                  <a:gd name="T74" fmla="*/ 52 w 80"/>
                  <a:gd name="T75" fmla="*/ 3 h 53"/>
                  <a:gd name="T76" fmla="*/ 55 w 80"/>
                  <a:gd name="T77" fmla="*/ 2 h 53"/>
                  <a:gd name="T78" fmla="*/ 58 w 80"/>
                  <a:gd name="T79" fmla="*/ 0 h 53"/>
                  <a:gd name="T80" fmla="*/ 59 w 80"/>
                  <a:gd name="T81" fmla="*/ 2 h 53"/>
                  <a:gd name="T82" fmla="*/ 59 w 80"/>
                  <a:gd name="T83" fmla="*/ 5 h 53"/>
                  <a:gd name="T84" fmla="*/ 62 w 80"/>
                  <a:gd name="T85" fmla="*/ 5 h 53"/>
                  <a:gd name="T86" fmla="*/ 64 w 80"/>
                  <a:gd name="T87" fmla="*/ 3 h 53"/>
                  <a:gd name="T88" fmla="*/ 66 w 80"/>
                  <a:gd name="T89" fmla="*/ 5 h 53"/>
                  <a:gd name="T90" fmla="*/ 68 w 80"/>
                  <a:gd name="T91" fmla="*/ 4 h 53"/>
                  <a:gd name="T92" fmla="*/ 70 w 80"/>
                  <a:gd name="T93" fmla="*/ 2 h 53"/>
                  <a:gd name="T94" fmla="*/ 72 w 80"/>
                  <a:gd name="T95" fmla="*/ 2 h 53"/>
                  <a:gd name="T96" fmla="*/ 74 w 80"/>
                  <a:gd name="T97" fmla="*/ 3 h 53"/>
                  <a:gd name="T98" fmla="*/ 76 w 80"/>
                  <a:gd name="T99" fmla="*/ 5 h 53"/>
                  <a:gd name="T100" fmla="*/ 76 w 80"/>
                  <a:gd name="T101" fmla="*/ 5 h 53"/>
                  <a:gd name="T102" fmla="*/ 80 w 80"/>
                  <a:gd name="T103" fmla="*/ 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 h="53">
                    <a:moveTo>
                      <a:pt x="2" y="53"/>
                    </a:moveTo>
                    <a:lnTo>
                      <a:pt x="1" y="53"/>
                    </a:lnTo>
                    <a:lnTo>
                      <a:pt x="1" y="52"/>
                    </a:lnTo>
                    <a:lnTo>
                      <a:pt x="2" y="52"/>
                    </a:lnTo>
                    <a:lnTo>
                      <a:pt x="2" y="51"/>
                    </a:lnTo>
                    <a:lnTo>
                      <a:pt x="2" y="50"/>
                    </a:lnTo>
                    <a:lnTo>
                      <a:pt x="2" y="50"/>
                    </a:lnTo>
                    <a:lnTo>
                      <a:pt x="2" y="49"/>
                    </a:lnTo>
                    <a:lnTo>
                      <a:pt x="1" y="49"/>
                    </a:lnTo>
                    <a:lnTo>
                      <a:pt x="1" y="48"/>
                    </a:lnTo>
                    <a:lnTo>
                      <a:pt x="1" y="47"/>
                    </a:lnTo>
                    <a:lnTo>
                      <a:pt x="2" y="47"/>
                    </a:lnTo>
                    <a:lnTo>
                      <a:pt x="2" y="46"/>
                    </a:lnTo>
                    <a:lnTo>
                      <a:pt x="2" y="46"/>
                    </a:lnTo>
                    <a:lnTo>
                      <a:pt x="2" y="45"/>
                    </a:lnTo>
                    <a:lnTo>
                      <a:pt x="2" y="44"/>
                    </a:lnTo>
                    <a:lnTo>
                      <a:pt x="1" y="44"/>
                    </a:lnTo>
                    <a:lnTo>
                      <a:pt x="1" y="43"/>
                    </a:lnTo>
                    <a:lnTo>
                      <a:pt x="0" y="43"/>
                    </a:lnTo>
                    <a:lnTo>
                      <a:pt x="0" y="43"/>
                    </a:lnTo>
                    <a:lnTo>
                      <a:pt x="1" y="43"/>
                    </a:lnTo>
                    <a:lnTo>
                      <a:pt x="1" y="42"/>
                    </a:lnTo>
                    <a:lnTo>
                      <a:pt x="2" y="42"/>
                    </a:lnTo>
                    <a:lnTo>
                      <a:pt x="3" y="42"/>
                    </a:lnTo>
                    <a:lnTo>
                      <a:pt x="4" y="42"/>
                    </a:lnTo>
                    <a:lnTo>
                      <a:pt x="4" y="42"/>
                    </a:lnTo>
                    <a:lnTo>
                      <a:pt x="4" y="43"/>
                    </a:lnTo>
                    <a:lnTo>
                      <a:pt x="5" y="43"/>
                    </a:lnTo>
                    <a:lnTo>
                      <a:pt x="5" y="43"/>
                    </a:lnTo>
                    <a:lnTo>
                      <a:pt x="5" y="44"/>
                    </a:lnTo>
                    <a:lnTo>
                      <a:pt x="6" y="44"/>
                    </a:lnTo>
                    <a:lnTo>
                      <a:pt x="7" y="44"/>
                    </a:lnTo>
                    <a:lnTo>
                      <a:pt x="7" y="43"/>
                    </a:lnTo>
                    <a:lnTo>
                      <a:pt x="7" y="43"/>
                    </a:lnTo>
                    <a:lnTo>
                      <a:pt x="8" y="43"/>
                    </a:lnTo>
                    <a:lnTo>
                      <a:pt x="8" y="43"/>
                    </a:lnTo>
                    <a:lnTo>
                      <a:pt x="8" y="42"/>
                    </a:lnTo>
                    <a:lnTo>
                      <a:pt x="8" y="41"/>
                    </a:lnTo>
                    <a:lnTo>
                      <a:pt x="7" y="41"/>
                    </a:lnTo>
                    <a:lnTo>
                      <a:pt x="8" y="41"/>
                    </a:lnTo>
                    <a:lnTo>
                      <a:pt x="8" y="40"/>
                    </a:lnTo>
                    <a:lnTo>
                      <a:pt x="8" y="39"/>
                    </a:lnTo>
                    <a:lnTo>
                      <a:pt x="8" y="39"/>
                    </a:lnTo>
                    <a:lnTo>
                      <a:pt x="7" y="38"/>
                    </a:lnTo>
                    <a:lnTo>
                      <a:pt x="7" y="37"/>
                    </a:lnTo>
                    <a:lnTo>
                      <a:pt x="7" y="36"/>
                    </a:lnTo>
                    <a:lnTo>
                      <a:pt x="8" y="36"/>
                    </a:lnTo>
                    <a:lnTo>
                      <a:pt x="9" y="36"/>
                    </a:lnTo>
                    <a:lnTo>
                      <a:pt x="10" y="36"/>
                    </a:lnTo>
                    <a:lnTo>
                      <a:pt x="10" y="36"/>
                    </a:lnTo>
                    <a:lnTo>
                      <a:pt x="11" y="36"/>
                    </a:lnTo>
                    <a:lnTo>
                      <a:pt x="11" y="35"/>
                    </a:lnTo>
                    <a:lnTo>
                      <a:pt x="12" y="34"/>
                    </a:lnTo>
                    <a:lnTo>
                      <a:pt x="12" y="33"/>
                    </a:lnTo>
                    <a:lnTo>
                      <a:pt x="13" y="33"/>
                    </a:lnTo>
                    <a:lnTo>
                      <a:pt x="13" y="33"/>
                    </a:lnTo>
                    <a:lnTo>
                      <a:pt x="14" y="33"/>
                    </a:lnTo>
                    <a:lnTo>
                      <a:pt x="14" y="32"/>
                    </a:lnTo>
                    <a:lnTo>
                      <a:pt x="13" y="32"/>
                    </a:lnTo>
                    <a:lnTo>
                      <a:pt x="13" y="31"/>
                    </a:lnTo>
                    <a:lnTo>
                      <a:pt x="13" y="30"/>
                    </a:lnTo>
                    <a:lnTo>
                      <a:pt x="14" y="30"/>
                    </a:lnTo>
                    <a:lnTo>
                      <a:pt x="14" y="29"/>
                    </a:lnTo>
                    <a:lnTo>
                      <a:pt x="14" y="29"/>
                    </a:lnTo>
                    <a:lnTo>
                      <a:pt x="15" y="29"/>
                    </a:lnTo>
                    <a:lnTo>
                      <a:pt x="16" y="29"/>
                    </a:lnTo>
                    <a:lnTo>
                      <a:pt x="17" y="29"/>
                    </a:lnTo>
                    <a:lnTo>
                      <a:pt x="17" y="29"/>
                    </a:lnTo>
                    <a:lnTo>
                      <a:pt x="18" y="29"/>
                    </a:lnTo>
                    <a:lnTo>
                      <a:pt x="18" y="28"/>
                    </a:lnTo>
                    <a:lnTo>
                      <a:pt x="18" y="27"/>
                    </a:lnTo>
                    <a:lnTo>
                      <a:pt x="18" y="26"/>
                    </a:lnTo>
                    <a:lnTo>
                      <a:pt x="18" y="26"/>
                    </a:lnTo>
                    <a:lnTo>
                      <a:pt x="18" y="25"/>
                    </a:lnTo>
                    <a:lnTo>
                      <a:pt x="18" y="24"/>
                    </a:lnTo>
                    <a:lnTo>
                      <a:pt x="19" y="24"/>
                    </a:lnTo>
                    <a:lnTo>
                      <a:pt x="20" y="24"/>
                    </a:lnTo>
                    <a:lnTo>
                      <a:pt x="21" y="24"/>
                    </a:lnTo>
                    <a:lnTo>
                      <a:pt x="21" y="24"/>
                    </a:lnTo>
                    <a:lnTo>
                      <a:pt x="22" y="24"/>
                    </a:lnTo>
                    <a:lnTo>
                      <a:pt x="23" y="25"/>
                    </a:lnTo>
                    <a:lnTo>
                      <a:pt x="24" y="24"/>
                    </a:lnTo>
                    <a:lnTo>
                      <a:pt x="24" y="23"/>
                    </a:lnTo>
                    <a:lnTo>
                      <a:pt x="24" y="22"/>
                    </a:lnTo>
                    <a:lnTo>
                      <a:pt x="24" y="22"/>
                    </a:lnTo>
                    <a:lnTo>
                      <a:pt x="24" y="21"/>
                    </a:lnTo>
                    <a:lnTo>
                      <a:pt x="24" y="20"/>
                    </a:lnTo>
                    <a:lnTo>
                      <a:pt x="24" y="19"/>
                    </a:lnTo>
                    <a:lnTo>
                      <a:pt x="23" y="19"/>
                    </a:lnTo>
                    <a:lnTo>
                      <a:pt x="23" y="19"/>
                    </a:lnTo>
                    <a:lnTo>
                      <a:pt x="24" y="19"/>
                    </a:lnTo>
                    <a:lnTo>
                      <a:pt x="25" y="19"/>
                    </a:lnTo>
                    <a:lnTo>
                      <a:pt x="25" y="19"/>
                    </a:lnTo>
                    <a:lnTo>
                      <a:pt x="25" y="19"/>
                    </a:lnTo>
                    <a:lnTo>
                      <a:pt x="25" y="20"/>
                    </a:lnTo>
                    <a:lnTo>
                      <a:pt x="26" y="20"/>
                    </a:lnTo>
                    <a:lnTo>
                      <a:pt x="27" y="20"/>
                    </a:lnTo>
                    <a:lnTo>
                      <a:pt x="28" y="20"/>
                    </a:lnTo>
                    <a:lnTo>
                      <a:pt x="28" y="20"/>
                    </a:lnTo>
                    <a:lnTo>
                      <a:pt x="29" y="20"/>
                    </a:lnTo>
                    <a:lnTo>
                      <a:pt x="30" y="19"/>
                    </a:lnTo>
                    <a:lnTo>
                      <a:pt x="31" y="19"/>
                    </a:lnTo>
                    <a:lnTo>
                      <a:pt x="31" y="19"/>
                    </a:lnTo>
                    <a:lnTo>
                      <a:pt x="31" y="18"/>
                    </a:lnTo>
                    <a:lnTo>
                      <a:pt x="30" y="18"/>
                    </a:lnTo>
                    <a:lnTo>
                      <a:pt x="30" y="17"/>
                    </a:lnTo>
                    <a:lnTo>
                      <a:pt x="30" y="16"/>
                    </a:lnTo>
                    <a:lnTo>
                      <a:pt x="30" y="15"/>
                    </a:lnTo>
                    <a:lnTo>
                      <a:pt x="30" y="15"/>
                    </a:lnTo>
                    <a:lnTo>
                      <a:pt x="31" y="14"/>
                    </a:lnTo>
                    <a:lnTo>
                      <a:pt x="31" y="15"/>
                    </a:lnTo>
                    <a:lnTo>
                      <a:pt x="32" y="15"/>
                    </a:lnTo>
                    <a:lnTo>
                      <a:pt x="33" y="15"/>
                    </a:lnTo>
                    <a:lnTo>
                      <a:pt x="33" y="14"/>
                    </a:lnTo>
                    <a:lnTo>
                      <a:pt x="34" y="14"/>
                    </a:lnTo>
                    <a:lnTo>
                      <a:pt x="34" y="13"/>
                    </a:lnTo>
                    <a:lnTo>
                      <a:pt x="34" y="12"/>
                    </a:lnTo>
                    <a:lnTo>
                      <a:pt x="35" y="12"/>
                    </a:lnTo>
                    <a:lnTo>
                      <a:pt x="35" y="12"/>
                    </a:lnTo>
                    <a:lnTo>
                      <a:pt x="35" y="12"/>
                    </a:lnTo>
                    <a:lnTo>
                      <a:pt x="36" y="12"/>
                    </a:lnTo>
                    <a:lnTo>
                      <a:pt x="36" y="12"/>
                    </a:lnTo>
                    <a:lnTo>
                      <a:pt x="36" y="12"/>
                    </a:lnTo>
                    <a:lnTo>
                      <a:pt x="37" y="12"/>
                    </a:lnTo>
                    <a:lnTo>
                      <a:pt x="38" y="12"/>
                    </a:lnTo>
                    <a:lnTo>
                      <a:pt x="38" y="12"/>
                    </a:lnTo>
                    <a:lnTo>
                      <a:pt x="39" y="11"/>
                    </a:lnTo>
                    <a:lnTo>
                      <a:pt x="40" y="11"/>
                    </a:lnTo>
                    <a:lnTo>
                      <a:pt x="40" y="10"/>
                    </a:lnTo>
                    <a:lnTo>
                      <a:pt x="41" y="10"/>
                    </a:lnTo>
                    <a:lnTo>
                      <a:pt x="42" y="10"/>
                    </a:lnTo>
                    <a:lnTo>
                      <a:pt x="42" y="10"/>
                    </a:lnTo>
                    <a:lnTo>
                      <a:pt x="43" y="9"/>
                    </a:lnTo>
                    <a:lnTo>
                      <a:pt x="44" y="9"/>
                    </a:lnTo>
                    <a:lnTo>
                      <a:pt x="44" y="8"/>
                    </a:lnTo>
                    <a:lnTo>
                      <a:pt x="45" y="8"/>
                    </a:lnTo>
                    <a:lnTo>
                      <a:pt x="45" y="8"/>
                    </a:lnTo>
                    <a:lnTo>
                      <a:pt x="45" y="8"/>
                    </a:lnTo>
                    <a:lnTo>
                      <a:pt x="45" y="7"/>
                    </a:lnTo>
                    <a:lnTo>
                      <a:pt x="46" y="7"/>
                    </a:lnTo>
                    <a:lnTo>
                      <a:pt x="46" y="6"/>
                    </a:lnTo>
                    <a:lnTo>
                      <a:pt x="47" y="6"/>
                    </a:lnTo>
                    <a:lnTo>
                      <a:pt x="47" y="5"/>
                    </a:lnTo>
                    <a:lnTo>
                      <a:pt x="48" y="5"/>
                    </a:lnTo>
                    <a:lnTo>
                      <a:pt x="49" y="5"/>
                    </a:lnTo>
                    <a:lnTo>
                      <a:pt x="49" y="5"/>
                    </a:lnTo>
                    <a:lnTo>
                      <a:pt x="49" y="5"/>
                    </a:lnTo>
                    <a:lnTo>
                      <a:pt x="49" y="4"/>
                    </a:lnTo>
                    <a:lnTo>
                      <a:pt x="50" y="4"/>
                    </a:lnTo>
                    <a:lnTo>
                      <a:pt x="51" y="3"/>
                    </a:lnTo>
                    <a:lnTo>
                      <a:pt x="52" y="3"/>
                    </a:lnTo>
                    <a:lnTo>
                      <a:pt x="52" y="3"/>
                    </a:lnTo>
                    <a:lnTo>
                      <a:pt x="53" y="2"/>
                    </a:lnTo>
                    <a:lnTo>
                      <a:pt x="53" y="2"/>
                    </a:lnTo>
                    <a:lnTo>
                      <a:pt x="54" y="2"/>
                    </a:lnTo>
                    <a:lnTo>
                      <a:pt x="55" y="2"/>
                    </a:lnTo>
                    <a:lnTo>
                      <a:pt x="56" y="2"/>
                    </a:lnTo>
                    <a:lnTo>
                      <a:pt x="56" y="1"/>
                    </a:lnTo>
                    <a:lnTo>
                      <a:pt x="57" y="1"/>
                    </a:lnTo>
                    <a:lnTo>
                      <a:pt x="58" y="0"/>
                    </a:lnTo>
                    <a:lnTo>
                      <a:pt x="59" y="0"/>
                    </a:lnTo>
                    <a:lnTo>
                      <a:pt x="59" y="1"/>
                    </a:lnTo>
                    <a:lnTo>
                      <a:pt x="59" y="2"/>
                    </a:lnTo>
                    <a:lnTo>
                      <a:pt x="59" y="2"/>
                    </a:lnTo>
                    <a:lnTo>
                      <a:pt x="59" y="3"/>
                    </a:lnTo>
                    <a:lnTo>
                      <a:pt x="59" y="4"/>
                    </a:lnTo>
                    <a:lnTo>
                      <a:pt x="59" y="5"/>
                    </a:lnTo>
                    <a:lnTo>
                      <a:pt x="59" y="5"/>
                    </a:lnTo>
                    <a:lnTo>
                      <a:pt x="59" y="5"/>
                    </a:lnTo>
                    <a:lnTo>
                      <a:pt x="60" y="5"/>
                    </a:lnTo>
                    <a:lnTo>
                      <a:pt x="61" y="5"/>
                    </a:lnTo>
                    <a:lnTo>
                      <a:pt x="62" y="5"/>
                    </a:lnTo>
                    <a:lnTo>
                      <a:pt x="62" y="4"/>
                    </a:lnTo>
                    <a:lnTo>
                      <a:pt x="63" y="4"/>
                    </a:lnTo>
                    <a:lnTo>
                      <a:pt x="64" y="4"/>
                    </a:lnTo>
                    <a:lnTo>
                      <a:pt x="64" y="3"/>
                    </a:lnTo>
                    <a:lnTo>
                      <a:pt x="65" y="3"/>
                    </a:lnTo>
                    <a:lnTo>
                      <a:pt x="65" y="4"/>
                    </a:lnTo>
                    <a:lnTo>
                      <a:pt x="66" y="4"/>
                    </a:lnTo>
                    <a:lnTo>
                      <a:pt x="66" y="5"/>
                    </a:lnTo>
                    <a:lnTo>
                      <a:pt x="66" y="5"/>
                    </a:lnTo>
                    <a:lnTo>
                      <a:pt x="67" y="5"/>
                    </a:lnTo>
                    <a:lnTo>
                      <a:pt x="67" y="4"/>
                    </a:lnTo>
                    <a:lnTo>
                      <a:pt x="68" y="4"/>
                    </a:lnTo>
                    <a:lnTo>
                      <a:pt x="69" y="4"/>
                    </a:lnTo>
                    <a:lnTo>
                      <a:pt x="69" y="3"/>
                    </a:lnTo>
                    <a:lnTo>
                      <a:pt x="69" y="2"/>
                    </a:lnTo>
                    <a:lnTo>
                      <a:pt x="70" y="2"/>
                    </a:lnTo>
                    <a:lnTo>
                      <a:pt x="71" y="2"/>
                    </a:lnTo>
                    <a:lnTo>
                      <a:pt x="71" y="2"/>
                    </a:lnTo>
                    <a:lnTo>
                      <a:pt x="71" y="2"/>
                    </a:lnTo>
                    <a:lnTo>
                      <a:pt x="72" y="2"/>
                    </a:lnTo>
                    <a:lnTo>
                      <a:pt x="73" y="2"/>
                    </a:lnTo>
                    <a:lnTo>
                      <a:pt x="73" y="3"/>
                    </a:lnTo>
                    <a:lnTo>
                      <a:pt x="73" y="3"/>
                    </a:lnTo>
                    <a:lnTo>
                      <a:pt x="74" y="3"/>
                    </a:lnTo>
                    <a:lnTo>
                      <a:pt x="75" y="4"/>
                    </a:lnTo>
                    <a:lnTo>
                      <a:pt x="75" y="5"/>
                    </a:lnTo>
                    <a:lnTo>
                      <a:pt x="75" y="5"/>
                    </a:lnTo>
                    <a:lnTo>
                      <a:pt x="76" y="5"/>
                    </a:lnTo>
                    <a:lnTo>
                      <a:pt x="76" y="5"/>
                    </a:lnTo>
                    <a:lnTo>
                      <a:pt x="76" y="5"/>
                    </a:lnTo>
                    <a:lnTo>
                      <a:pt x="76" y="5"/>
                    </a:lnTo>
                    <a:lnTo>
                      <a:pt x="76" y="5"/>
                    </a:lnTo>
                    <a:lnTo>
                      <a:pt x="77" y="5"/>
                    </a:lnTo>
                    <a:lnTo>
                      <a:pt x="78" y="5"/>
                    </a:lnTo>
                    <a:lnTo>
                      <a:pt x="79" y="5"/>
                    </a:lnTo>
                    <a:lnTo>
                      <a:pt x="80" y="5"/>
                    </a:lnTo>
                    <a:lnTo>
                      <a:pt x="80" y="4"/>
                    </a:lnTo>
                    <a:lnTo>
                      <a:pt x="80" y="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61" name="Freeform 1019">
                <a:extLst>
                  <a:ext uri="{FF2B5EF4-FFF2-40B4-BE49-F238E27FC236}">
                    <a16:creationId xmlns:a16="http://schemas.microsoft.com/office/drawing/2014/main" id="{B0AF0760-919F-4CFB-9EE8-6D05354AC3FE}"/>
                  </a:ext>
                </a:extLst>
              </p:cNvPr>
              <p:cNvSpPr>
                <a:spLocks/>
              </p:cNvSpPr>
              <p:nvPr/>
            </p:nvSpPr>
            <p:spPr bwMode="auto">
              <a:xfrm>
                <a:off x="5416" y="2572"/>
                <a:ext cx="233" cy="151"/>
              </a:xfrm>
              <a:custGeom>
                <a:avLst/>
                <a:gdLst>
                  <a:gd name="T0" fmla="*/ 19 w 233"/>
                  <a:gd name="T1" fmla="*/ 83 h 151"/>
                  <a:gd name="T2" fmla="*/ 19 w 233"/>
                  <a:gd name="T3" fmla="*/ 72 h 151"/>
                  <a:gd name="T4" fmla="*/ 19 w 233"/>
                  <a:gd name="T5" fmla="*/ 58 h 151"/>
                  <a:gd name="T6" fmla="*/ 16 w 233"/>
                  <a:gd name="T7" fmla="*/ 42 h 151"/>
                  <a:gd name="T8" fmla="*/ 6 w 233"/>
                  <a:gd name="T9" fmla="*/ 32 h 151"/>
                  <a:gd name="T10" fmla="*/ 3 w 233"/>
                  <a:gd name="T11" fmla="*/ 24 h 151"/>
                  <a:gd name="T12" fmla="*/ 6 w 233"/>
                  <a:gd name="T13" fmla="*/ 20 h 151"/>
                  <a:gd name="T14" fmla="*/ 15 w 233"/>
                  <a:gd name="T15" fmla="*/ 14 h 151"/>
                  <a:gd name="T16" fmla="*/ 23 w 233"/>
                  <a:gd name="T17" fmla="*/ 21 h 151"/>
                  <a:gd name="T18" fmla="*/ 27 w 233"/>
                  <a:gd name="T19" fmla="*/ 14 h 151"/>
                  <a:gd name="T20" fmla="*/ 30 w 233"/>
                  <a:gd name="T21" fmla="*/ 12 h 151"/>
                  <a:gd name="T22" fmla="*/ 38 w 233"/>
                  <a:gd name="T23" fmla="*/ 10 h 151"/>
                  <a:gd name="T24" fmla="*/ 46 w 233"/>
                  <a:gd name="T25" fmla="*/ 7 h 151"/>
                  <a:gd name="T26" fmla="*/ 58 w 233"/>
                  <a:gd name="T27" fmla="*/ 12 h 151"/>
                  <a:gd name="T28" fmla="*/ 67 w 233"/>
                  <a:gd name="T29" fmla="*/ 14 h 151"/>
                  <a:gd name="T30" fmla="*/ 72 w 233"/>
                  <a:gd name="T31" fmla="*/ 7 h 151"/>
                  <a:gd name="T32" fmla="*/ 74 w 233"/>
                  <a:gd name="T33" fmla="*/ 15 h 151"/>
                  <a:gd name="T34" fmla="*/ 79 w 233"/>
                  <a:gd name="T35" fmla="*/ 18 h 151"/>
                  <a:gd name="T36" fmla="*/ 83 w 233"/>
                  <a:gd name="T37" fmla="*/ 10 h 151"/>
                  <a:gd name="T38" fmla="*/ 88 w 233"/>
                  <a:gd name="T39" fmla="*/ 10 h 151"/>
                  <a:gd name="T40" fmla="*/ 96 w 233"/>
                  <a:gd name="T41" fmla="*/ 13 h 151"/>
                  <a:gd name="T42" fmla="*/ 101 w 233"/>
                  <a:gd name="T43" fmla="*/ 4 h 151"/>
                  <a:gd name="T44" fmla="*/ 108 w 233"/>
                  <a:gd name="T45" fmla="*/ 3 h 151"/>
                  <a:gd name="T46" fmla="*/ 113 w 233"/>
                  <a:gd name="T47" fmla="*/ 7 h 151"/>
                  <a:gd name="T48" fmla="*/ 122 w 233"/>
                  <a:gd name="T49" fmla="*/ 9 h 151"/>
                  <a:gd name="T50" fmla="*/ 128 w 233"/>
                  <a:gd name="T51" fmla="*/ 10 h 151"/>
                  <a:gd name="T52" fmla="*/ 135 w 233"/>
                  <a:gd name="T53" fmla="*/ 15 h 151"/>
                  <a:gd name="T54" fmla="*/ 143 w 233"/>
                  <a:gd name="T55" fmla="*/ 14 h 151"/>
                  <a:gd name="T56" fmla="*/ 145 w 233"/>
                  <a:gd name="T57" fmla="*/ 24 h 151"/>
                  <a:gd name="T58" fmla="*/ 154 w 233"/>
                  <a:gd name="T59" fmla="*/ 32 h 151"/>
                  <a:gd name="T60" fmla="*/ 158 w 233"/>
                  <a:gd name="T61" fmla="*/ 44 h 151"/>
                  <a:gd name="T62" fmla="*/ 162 w 233"/>
                  <a:gd name="T63" fmla="*/ 45 h 151"/>
                  <a:gd name="T64" fmla="*/ 171 w 233"/>
                  <a:gd name="T65" fmla="*/ 49 h 151"/>
                  <a:gd name="T66" fmla="*/ 163 w 233"/>
                  <a:gd name="T67" fmla="*/ 54 h 151"/>
                  <a:gd name="T68" fmla="*/ 176 w 233"/>
                  <a:gd name="T69" fmla="*/ 59 h 151"/>
                  <a:gd name="T70" fmla="*/ 184 w 233"/>
                  <a:gd name="T71" fmla="*/ 65 h 151"/>
                  <a:gd name="T72" fmla="*/ 188 w 233"/>
                  <a:gd name="T73" fmla="*/ 70 h 151"/>
                  <a:gd name="T74" fmla="*/ 192 w 233"/>
                  <a:gd name="T75" fmla="*/ 79 h 151"/>
                  <a:gd name="T76" fmla="*/ 197 w 233"/>
                  <a:gd name="T77" fmla="*/ 88 h 151"/>
                  <a:gd name="T78" fmla="*/ 199 w 233"/>
                  <a:gd name="T79" fmla="*/ 97 h 151"/>
                  <a:gd name="T80" fmla="*/ 210 w 233"/>
                  <a:gd name="T81" fmla="*/ 101 h 151"/>
                  <a:gd name="T82" fmla="*/ 216 w 233"/>
                  <a:gd name="T83" fmla="*/ 108 h 151"/>
                  <a:gd name="T84" fmla="*/ 226 w 233"/>
                  <a:gd name="T85" fmla="*/ 114 h 151"/>
                  <a:gd name="T86" fmla="*/ 232 w 233"/>
                  <a:gd name="T87" fmla="*/ 120 h 151"/>
                  <a:gd name="T88" fmla="*/ 232 w 233"/>
                  <a:gd name="T89" fmla="*/ 130 h 151"/>
                  <a:gd name="T90" fmla="*/ 224 w 233"/>
                  <a:gd name="T91" fmla="*/ 131 h 151"/>
                  <a:gd name="T92" fmla="*/ 211 w 233"/>
                  <a:gd name="T93" fmla="*/ 138 h 151"/>
                  <a:gd name="T94" fmla="*/ 199 w 233"/>
                  <a:gd name="T95" fmla="*/ 145 h 151"/>
                  <a:gd name="T96" fmla="*/ 188 w 233"/>
                  <a:gd name="T97" fmla="*/ 148 h 151"/>
                  <a:gd name="T98" fmla="*/ 176 w 233"/>
                  <a:gd name="T99" fmla="*/ 149 h 151"/>
                  <a:gd name="T100" fmla="*/ 166 w 233"/>
                  <a:gd name="T101" fmla="*/ 151 h 151"/>
                  <a:gd name="T102" fmla="*/ 156 w 233"/>
                  <a:gd name="T103" fmla="*/ 150 h 151"/>
                  <a:gd name="T104" fmla="*/ 148 w 233"/>
                  <a:gd name="T105" fmla="*/ 149 h 151"/>
                  <a:gd name="T106" fmla="*/ 139 w 233"/>
                  <a:gd name="T107" fmla="*/ 145 h 151"/>
                  <a:gd name="T108" fmla="*/ 127 w 233"/>
                  <a:gd name="T109" fmla="*/ 139 h 151"/>
                  <a:gd name="T110" fmla="*/ 118 w 233"/>
                  <a:gd name="T111" fmla="*/ 139 h 151"/>
                  <a:gd name="T112" fmla="*/ 106 w 233"/>
                  <a:gd name="T113" fmla="*/ 137 h 151"/>
                  <a:gd name="T114" fmla="*/ 95 w 233"/>
                  <a:gd name="T115" fmla="*/ 130 h 151"/>
                  <a:gd name="T116" fmla="*/ 87 w 233"/>
                  <a:gd name="T117" fmla="*/ 121 h 151"/>
                  <a:gd name="T118" fmla="*/ 77 w 233"/>
                  <a:gd name="T119" fmla="*/ 119 h 151"/>
                  <a:gd name="T120" fmla="*/ 71 w 233"/>
                  <a:gd name="T121" fmla="*/ 116 h 151"/>
                  <a:gd name="T122" fmla="*/ 64 w 233"/>
                  <a:gd name="T123" fmla="*/ 114 h 151"/>
                  <a:gd name="T124" fmla="*/ 60 w 233"/>
                  <a:gd name="T125" fmla="*/ 10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 h="151">
                    <a:moveTo>
                      <a:pt x="60" y="100"/>
                    </a:moveTo>
                    <a:lnTo>
                      <a:pt x="57" y="100"/>
                    </a:lnTo>
                    <a:lnTo>
                      <a:pt x="22" y="87"/>
                    </a:lnTo>
                    <a:lnTo>
                      <a:pt x="21" y="87"/>
                    </a:lnTo>
                    <a:lnTo>
                      <a:pt x="20" y="86"/>
                    </a:lnTo>
                    <a:lnTo>
                      <a:pt x="20" y="86"/>
                    </a:lnTo>
                    <a:lnTo>
                      <a:pt x="20" y="86"/>
                    </a:lnTo>
                    <a:lnTo>
                      <a:pt x="19" y="85"/>
                    </a:lnTo>
                    <a:lnTo>
                      <a:pt x="19" y="83"/>
                    </a:lnTo>
                    <a:lnTo>
                      <a:pt x="18" y="81"/>
                    </a:lnTo>
                    <a:lnTo>
                      <a:pt x="18" y="79"/>
                    </a:lnTo>
                    <a:lnTo>
                      <a:pt x="18" y="79"/>
                    </a:lnTo>
                    <a:lnTo>
                      <a:pt x="19" y="77"/>
                    </a:lnTo>
                    <a:lnTo>
                      <a:pt x="19" y="76"/>
                    </a:lnTo>
                    <a:lnTo>
                      <a:pt x="19" y="75"/>
                    </a:lnTo>
                    <a:lnTo>
                      <a:pt x="19" y="74"/>
                    </a:lnTo>
                    <a:lnTo>
                      <a:pt x="19" y="73"/>
                    </a:lnTo>
                    <a:lnTo>
                      <a:pt x="19" y="72"/>
                    </a:lnTo>
                    <a:lnTo>
                      <a:pt x="19" y="72"/>
                    </a:lnTo>
                    <a:lnTo>
                      <a:pt x="19" y="70"/>
                    </a:lnTo>
                    <a:lnTo>
                      <a:pt x="20" y="69"/>
                    </a:lnTo>
                    <a:lnTo>
                      <a:pt x="20" y="68"/>
                    </a:lnTo>
                    <a:lnTo>
                      <a:pt x="20" y="65"/>
                    </a:lnTo>
                    <a:lnTo>
                      <a:pt x="20" y="64"/>
                    </a:lnTo>
                    <a:lnTo>
                      <a:pt x="20" y="61"/>
                    </a:lnTo>
                    <a:lnTo>
                      <a:pt x="20" y="60"/>
                    </a:lnTo>
                    <a:lnTo>
                      <a:pt x="19" y="58"/>
                    </a:lnTo>
                    <a:lnTo>
                      <a:pt x="18" y="57"/>
                    </a:lnTo>
                    <a:lnTo>
                      <a:pt x="18" y="55"/>
                    </a:lnTo>
                    <a:lnTo>
                      <a:pt x="18" y="54"/>
                    </a:lnTo>
                    <a:lnTo>
                      <a:pt x="18" y="52"/>
                    </a:lnTo>
                    <a:lnTo>
                      <a:pt x="17" y="49"/>
                    </a:lnTo>
                    <a:lnTo>
                      <a:pt x="17" y="46"/>
                    </a:lnTo>
                    <a:lnTo>
                      <a:pt x="17" y="45"/>
                    </a:lnTo>
                    <a:lnTo>
                      <a:pt x="17" y="44"/>
                    </a:lnTo>
                    <a:lnTo>
                      <a:pt x="16" y="42"/>
                    </a:lnTo>
                    <a:lnTo>
                      <a:pt x="15" y="41"/>
                    </a:lnTo>
                    <a:lnTo>
                      <a:pt x="15" y="41"/>
                    </a:lnTo>
                    <a:lnTo>
                      <a:pt x="13" y="39"/>
                    </a:lnTo>
                    <a:lnTo>
                      <a:pt x="11" y="36"/>
                    </a:lnTo>
                    <a:lnTo>
                      <a:pt x="10" y="35"/>
                    </a:lnTo>
                    <a:lnTo>
                      <a:pt x="10" y="34"/>
                    </a:lnTo>
                    <a:lnTo>
                      <a:pt x="9" y="34"/>
                    </a:lnTo>
                    <a:lnTo>
                      <a:pt x="8" y="33"/>
                    </a:lnTo>
                    <a:lnTo>
                      <a:pt x="6" y="32"/>
                    </a:lnTo>
                    <a:lnTo>
                      <a:pt x="6" y="31"/>
                    </a:lnTo>
                    <a:lnTo>
                      <a:pt x="5" y="30"/>
                    </a:lnTo>
                    <a:lnTo>
                      <a:pt x="4" y="29"/>
                    </a:lnTo>
                    <a:lnTo>
                      <a:pt x="3" y="28"/>
                    </a:lnTo>
                    <a:lnTo>
                      <a:pt x="3" y="27"/>
                    </a:lnTo>
                    <a:lnTo>
                      <a:pt x="3" y="27"/>
                    </a:lnTo>
                    <a:lnTo>
                      <a:pt x="3" y="26"/>
                    </a:lnTo>
                    <a:lnTo>
                      <a:pt x="3" y="25"/>
                    </a:lnTo>
                    <a:lnTo>
                      <a:pt x="3" y="24"/>
                    </a:lnTo>
                    <a:lnTo>
                      <a:pt x="1" y="24"/>
                    </a:lnTo>
                    <a:lnTo>
                      <a:pt x="1" y="23"/>
                    </a:lnTo>
                    <a:lnTo>
                      <a:pt x="0" y="22"/>
                    </a:lnTo>
                    <a:lnTo>
                      <a:pt x="1" y="21"/>
                    </a:lnTo>
                    <a:lnTo>
                      <a:pt x="2" y="20"/>
                    </a:lnTo>
                    <a:lnTo>
                      <a:pt x="3" y="20"/>
                    </a:lnTo>
                    <a:lnTo>
                      <a:pt x="5" y="20"/>
                    </a:lnTo>
                    <a:lnTo>
                      <a:pt x="6" y="20"/>
                    </a:lnTo>
                    <a:lnTo>
                      <a:pt x="6" y="20"/>
                    </a:lnTo>
                    <a:lnTo>
                      <a:pt x="8" y="18"/>
                    </a:lnTo>
                    <a:lnTo>
                      <a:pt x="9" y="17"/>
                    </a:lnTo>
                    <a:lnTo>
                      <a:pt x="10" y="17"/>
                    </a:lnTo>
                    <a:lnTo>
                      <a:pt x="10" y="16"/>
                    </a:lnTo>
                    <a:lnTo>
                      <a:pt x="10" y="15"/>
                    </a:lnTo>
                    <a:lnTo>
                      <a:pt x="13" y="14"/>
                    </a:lnTo>
                    <a:lnTo>
                      <a:pt x="13" y="14"/>
                    </a:lnTo>
                    <a:lnTo>
                      <a:pt x="14" y="14"/>
                    </a:lnTo>
                    <a:lnTo>
                      <a:pt x="15" y="14"/>
                    </a:lnTo>
                    <a:lnTo>
                      <a:pt x="17" y="15"/>
                    </a:lnTo>
                    <a:lnTo>
                      <a:pt x="17" y="15"/>
                    </a:lnTo>
                    <a:lnTo>
                      <a:pt x="17" y="16"/>
                    </a:lnTo>
                    <a:lnTo>
                      <a:pt x="18" y="17"/>
                    </a:lnTo>
                    <a:lnTo>
                      <a:pt x="18" y="17"/>
                    </a:lnTo>
                    <a:lnTo>
                      <a:pt x="19" y="17"/>
                    </a:lnTo>
                    <a:lnTo>
                      <a:pt x="20" y="19"/>
                    </a:lnTo>
                    <a:lnTo>
                      <a:pt x="22" y="20"/>
                    </a:lnTo>
                    <a:lnTo>
                      <a:pt x="23" y="21"/>
                    </a:lnTo>
                    <a:lnTo>
                      <a:pt x="24" y="21"/>
                    </a:lnTo>
                    <a:lnTo>
                      <a:pt x="24" y="20"/>
                    </a:lnTo>
                    <a:lnTo>
                      <a:pt x="25" y="20"/>
                    </a:lnTo>
                    <a:lnTo>
                      <a:pt x="26" y="20"/>
                    </a:lnTo>
                    <a:lnTo>
                      <a:pt x="27" y="17"/>
                    </a:lnTo>
                    <a:lnTo>
                      <a:pt x="27" y="17"/>
                    </a:lnTo>
                    <a:lnTo>
                      <a:pt x="28" y="15"/>
                    </a:lnTo>
                    <a:lnTo>
                      <a:pt x="28" y="14"/>
                    </a:lnTo>
                    <a:lnTo>
                      <a:pt x="27" y="14"/>
                    </a:lnTo>
                    <a:lnTo>
                      <a:pt x="26" y="14"/>
                    </a:lnTo>
                    <a:lnTo>
                      <a:pt x="24" y="13"/>
                    </a:lnTo>
                    <a:lnTo>
                      <a:pt x="24" y="12"/>
                    </a:lnTo>
                    <a:lnTo>
                      <a:pt x="24" y="11"/>
                    </a:lnTo>
                    <a:lnTo>
                      <a:pt x="24" y="11"/>
                    </a:lnTo>
                    <a:lnTo>
                      <a:pt x="25" y="10"/>
                    </a:lnTo>
                    <a:lnTo>
                      <a:pt x="27" y="10"/>
                    </a:lnTo>
                    <a:lnTo>
                      <a:pt x="29" y="12"/>
                    </a:lnTo>
                    <a:lnTo>
                      <a:pt x="30" y="12"/>
                    </a:lnTo>
                    <a:lnTo>
                      <a:pt x="31" y="12"/>
                    </a:lnTo>
                    <a:lnTo>
                      <a:pt x="31" y="11"/>
                    </a:lnTo>
                    <a:lnTo>
                      <a:pt x="32" y="10"/>
                    </a:lnTo>
                    <a:lnTo>
                      <a:pt x="33" y="10"/>
                    </a:lnTo>
                    <a:lnTo>
                      <a:pt x="34" y="9"/>
                    </a:lnTo>
                    <a:lnTo>
                      <a:pt x="34" y="9"/>
                    </a:lnTo>
                    <a:lnTo>
                      <a:pt x="37" y="10"/>
                    </a:lnTo>
                    <a:lnTo>
                      <a:pt x="37" y="10"/>
                    </a:lnTo>
                    <a:lnTo>
                      <a:pt x="38" y="10"/>
                    </a:lnTo>
                    <a:lnTo>
                      <a:pt x="39" y="9"/>
                    </a:lnTo>
                    <a:lnTo>
                      <a:pt x="40" y="9"/>
                    </a:lnTo>
                    <a:lnTo>
                      <a:pt x="41" y="8"/>
                    </a:lnTo>
                    <a:lnTo>
                      <a:pt x="41" y="8"/>
                    </a:lnTo>
                    <a:lnTo>
                      <a:pt x="42" y="7"/>
                    </a:lnTo>
                    <a:lnTo>
                      <a:pt x="43" y="7"/>
                    </a:lnTo>
                    <a:lnTo>
                      <a:pt x="44" y="8"/>
                    </a:lnTo>
                    <a:lnTo>
                      <a:pt x="45" y="7"/>
                    </a:lnTo>
                    <a:lnTo>
                      <a:pt x="46" y="7"/>
                    </a:lnTo>
                    <a:lnTo>
                      <a:pt x="47" y="8"/>
                    </a:lnTo>
                    <a:lnTo>
                      <a:pt x="48" y="8"/>
                    </a:lnTo>
                    <a:lnTo>
                      <a:pt x="49" y="10"/>
                    </a:lnTo>
                    <a:lnTo>
                      <a:pt x="51" y="10"/>
                    </a:lnTo>
                    <a:lnTo>
                      <a:pt x="51" y="10"/>
                    </a:lnTo>
                    <a:lnTo>
                      <a:pt x="51" y="10"/>
                    </a:lnTo>
                    <a:lnTo>
                      <a:pt x="57" y="13"/>
                    </a:lnTo>
                    <a:lnTo>
                      <a:pt x="58" y="12"/>
                    </a:lnTo>
                    <a:lnTo>
                      <a:pt x="58" y="12"/>
                    </a:lnTo>
                    <a:lnTo>
                      <a:pt x="59" y="11"/>
                    </a:lnTo>
                    <a:lnTo>
                      <a:pt x="60" y="10"/>
                    </a:lnTo>
                    <a:lnTo>
                      <a:pt x="62" y="9"/>
                    </a:lnTo>
                    <a:lnTo>
                      <a:pt x="62" y="10"/>
                    </a:lnTo>
                    <a:lnTo>
                      <a:pt x="64" y="10"/>
                    </a:lnTo>
                    <a:lnTo>
                      <a:pt x="65" y="10"/>
                    </a:lnTo>
                    <a:lnTo>
                      <a:pt x="65" y="11"/>
                    </a:lnTo>
                    <a:lnTo>
                      <a:pt x="66" y="13"/>
                    </a:lnTo>
                    <a:lnTo>
                      <a:pt x="67" y="14"/>
                    </a:lnTo>
                    <a:lnTo>
                      <a:pt x="68" y="14"/>
                    </a:lnTo>
                    <a:lnTo>
                      <a:pt x="68" y="14"/>
                    </a:lnTo>
                    <a:lnTo>
                      <a:pt x="69" y="14"/>
                    </a:lnTo>
                    <a:lnTo>
                      <a:pt x="70" y="13"/>
                    </a:lnTo>
                    <a:lnTo>
                      <a:pt x="70" y="12"/>
                    </a:lnTo>
                    <a:lnTo>
                      <a:pt x="71" y="9"/>
                    </a:lnTo>
                    <a:lnTo>
                      <a:pt x="71" y="8"/>
                    </a:lnTo>
                    <a:lnTo>
                      <a:pt x="72" y="7"/>
                    </a:lnTo>
                    <a:lnTo>
                      <a:pt x="72" y="7"/>
                    </a:lnTo>
                    <a:lnTo>
                      <a:pt x="73" y="7"/>
                    </a:lnTo>
                    <a:lnTo>
                      <a:pt x="73" y="10"/>
                    </a:lnTo>
                    <a:lnTo>
                      <a:pt x="74" y="10"/>
                    </a:lnTo>
                    <a:lnTo>
                      <a:pt x="75" y="13"/>
                    </a:lnTo>
                    <a:lnTo>
                      <a:pt x="76" y="13"/>
                    </a:lnTo>
                    <a:lnTo>
                      <a:pt x="77" y="14"/>
                    </a:lnTo>
                    <a:lnTo>
                      <a:pt x="76" y="14"/>
                    </a:lnTo>
                    <a:lnTo>
                      <a:pt x="75" y="14"/>
                    </a:lnTo>
                    <a:lnTo>
                      <a:pt x="74" y="15"/>
                    </a:lnTo>
                    <a:lnTo>
                      <a:pt x="74" y="16"/>
                    </a:lnTo>
                    <a:lnTo>
                      <a:pt x="73" y="17"/>
                    </a:lnTo>
                    <a:lnTo>
                      <a:pt x="74" y="17"/>
                    </a:lnTo>
                    <a:lnTo>
                      <a:pt x="74" y="18"/>
                    </a:lnTo>
                    <a:lnTo>
                      <a:pt x="75" y="19"/>
                    </a:lnTo>
                    <a:lnTo>
                      <a:pt x="76" y="19"/>
                    </a:lnTo>
                    <a:lnTo>
                      <a:pt x="77" y="18"/>
                    </a:lnTo>
                    <a:lnTo>
                      <a:pt x="78" y="18"/>
                    </a:lnTo>
                    <a:lnTo>
                      <a:pt x="79" y="18"/>
                    </a:lnTo>
                    <a:lnTo>
                      <a:pt x="79" y="17"/>
                    </a:lnTo>
                    <a:lnTo>
                      <a:pt x="80" y="17"/>
                    </a:lnTo>
                    <a:lnTo>
                      <a:pt x="81" y="16"/>
                    </a:lnTo>
                    <a:lnTo>
                      <a:pt x="82" y="15"/>
                    </a:lnTo>
                    <a:lnTo>
                      <a:pt x="83" y="13"/>
                    </a:lnTo>
                    <a:lnTo>
                      <a:pt x="83" y="12"/>
                    </a:lnTo>
                    <a:lnTo>
                      <a:pt x="83" y="11"/>
                    </a:lnTo>
                    <a:lnTo>
                      <a:pt x="83" y="10"/>
                    </a:lnTo>
                    <a:lnTo>
                      <a:pt x="83" y="10"/>
                    </a:lnTo>
                    <a:lnTo>
                      <a:pt x="82" y="9"/>
                    </a:lnTo>
                    <a:lnTo>
                      <a:pt x="82" y="8"/>
                    </a:lnTo>
                    <a:lnTo>
                      <a:pt x="82" y="7"/>
                    </a:lnTo>
                    <a:lnTo>
                      <a:pt x="82" y="7"/>
                    </a:lnTo>
                    <a:lnTo>
                      <a:pt x="84" y="8"/>
                    </a:lnTo>
                    <a:lnTo>
                      <a:pt x="85" y="9"/>
                    </a:lnTo>
                    <a:lnTo>
                      <a:pt x="86" y="10"/>
                    </a:lnTo>
                    <a:lnTo>
                      <a:pt x="87" y="10"/>
                    </a:lnTo>
                    <a:lnTo>
                      <a:pt x="88" y="10"/>
                    </a:lnTo>
                    <a:lnTo>
                      <a:pt x="89" y="9"/>
                    </a:lnTo>
                    <a:lnTo>
                      <a:pt x="89" y="8"/>
                    </a:lnTo>
                    <a:lnTo>
                      <a:pt x="90" y="8"/>
                    </a:lnTo>
                    <a:lnTo>
                      <a:pt x="91" y="9"/>
                    </a:lnTo>
                    <a:lnTo>
                      <a:pt x="92" y="9"/>
                    </a:lnTo>
                    <a:lnTo>
                      <a:pt x="93" y="8"/>
                    </a:lnTo>
                    <a:lnTo>
                      <a:pt x="94" y="9"/>
                    </a:lnTo>
                    <a:lnTo>
                      <a:pt x="95" y="10"/>
                    </a:lnTo>
                    <a:lnTo>
                      <a:pt x="96" y="13"/>
                    </a:lnTo>
                    <a:lnTo>
                      <a:pt x="97" y="14"/>
                    </a:lnTo>
                    <a:lnTo>
                      <a:pt x="98" y="14"/>
                    </a:lnTo>
                    <a:lnTo>
                      <a:pt x="101" y="12"/>
                    </a:lnTo>
                    <a:lnTo>
                      <a:pt x="103" y="11"/>
                    </a:lnTo>
                    <a:lnTo>
                      <a:pt x="103" y="10"/>
                    </a:lnTo>
                    <a:lnTo>
                      <a:pt x="103" y="8"/>
                    </a:lnTo>
                    <a:lnTo>
                      <a:pt x="103" y="7"/>
                    </a:lnTo>
                    <a:lnTo>
                      <a:pt x="103" y="7"/>
                    </a:lnTo>
                    <a:lnTo>
                      <a:pt x="101" y="4"/>
                    </a:lnTo>
                    <a:lnTo>
                      <a:pt x="100" y="3"/>
                    </a:lnTo>
                    <a:lnTo>
                      <a:pt x="100" y="0"/>
                    </a:lnTo>
                    <a:lnTo>
                      <a:pt x="101" y="0"/>
                    </a:lnTo>
                    <a:lnTo>
                      <a:pt x="102" y="0"/>
                    </a:lnTo>
                    <a:lnTo>
                      <a:pt x="104" y="0"/>
                    </a:lnTo>
                    <a:lnTo>
                      <a:pt x="106" y="0"/>
                    </a:lnTo>
                    <a:lnTo>
                      <a:pt x="107" y="1"/>
                    </a:lnTo>
                    <a:lnTo>
                      <a:pt x="108" y="2"/>
                    </a:lnTo>
                    <a:lnTo>
                      <a:pt x="108" y="3"/>
                    </a:lnTo>
                    <a:lnTo>
                      <a:pt x="108" y="3"/>
                    </a:lnTo>
                    <a:lnTo>
                      <a:pt x="108" y="4"/>
                    </a:lnTo>
                    <a:lnTo>
                      <a:pt x="108" y="6"/>
                    </a:lnTo>
                    <a:lnTo>
                      <a:pt x="109" y="7"/>
                    </a:lnTo>
                    <a:lnTo>
                      <a:pt x="110" y="7"/>
                    </a:lnTo>
                    <a:lnTo>
                      <a:pt x="110" y="8"/>
                    </a:lnTo>
                    <a:lnTo>
                      <a:pt x="111" y="8"/>
                    </a:lnTo>
                    <a:lnTo>
                      <a:pt x="113" y="8"/>
                    </a:lnTo>
                    <a:lnTo>
                      <a:pt x="113" y="7"/>
                    </a:lnTo>
                    <a:lnTo>
                      <a:pt x="114" y="7"/>
                    </a:lnTo>
                    <a:lnTo>
                      <a:pt x="115" y="7"/>
                    </a:lnTo>
                    <a:lnTo>
                      <a:pt x="117" y="8"/>
                    </a:lnTo>
                    <a:lnTo>
                      <a:pt x="117" y="8"/>
                    </a:lnTo>
                    <a:lnTo>
                      <a:pt x="119" y="10"/>
                    </a:lnTo>
                    <a:lnTo>
                      <a:pt x="120" y="10"/>
                    </a:lnTo>
                    <a:lnTo>
                      <a:pt x="120" y="10"/>
                    </a:lnTo>
                    <a:lnTo>
                      <a:pt x="121" y="10"/>
                    </a:lnTo>
                    <a:lnTo>
                      <a:pt x="122" y="9"/>
                    </a:lnTo>
                    <a:lnTo>
                      <a:pt x="123" y="9"/>
                    </a:lnTo>
                    <a:lnTo>
                      <a:pt x="123" y="8"/>
                    </a:lnTo>
                    <a:lnTo>
                      <a:pt x="124" y="8"/>
                    </a:lnTo>
                    <a:lnTo>
                      <a:pt x="125" y="7"/>
                    </a:lnTo>
                    <a:lnTo>
                      <a:pt x="126" y="7"/>
                    </a:lnTo>
                    <a:lnTo>
                      <a:pt x="126" y="8"/>
                    </a:lnTo>
                    <a:lnTo>
                      <a:pt x="127" y="8"/>
                    </a:lnTo>
                    <a:lnTo>
                      <a:pt x="127" y="9"/>
                    </a:lnTo>
                    <a:lnTo>
                      <a:pt x="128" y="10"/>
                    </a:lnTo>
                    <a:lnTo>
                      <a:pt x="129" y="10"/>
                    </a:lnTo>
                    <a:lnTo>
                      <a:pt x="130" y="10"/>
                    </a:lnTo>
                    <a:lnTo>
                      <a:pt x="130" y="11"/>
                    </a:lnTo>
                    <a:lnTo>
                      <a:pt x="131" y="11"/>
                    </a:lnTo>
                    <a:lnTo>
                      <a:pt x="131" y="13"/>
                    </a:lnTo>
                    <a:lnTo>
                      <a:pt x="132" y="14"/>
                    </a:lnTo>
                    <a:lnTo>
                      <a:pt x="134" y="14"/>
                    </a:lnTo>
                    <a:lnTo>
                      <a:pt x="134" y="14"/>
                    </a:lnTo>
                    <a:lnTo>
                      <a:pt x="135" y="15"/>
                    </a:lnTo>
                    <a:lnTo>
                      <a:pt x="135" y="16"/>
                    </a:lnTo>
                    <a:lnTo>
                      <a:pt x="135" y="17"/>
                    </a:lnTo>
                    <a:lnTo>
                      <a:pt x="136" y="17"/>
                    </a:lnTo>
                    <a:lnTo>
                      <a:pt x="137" y="17"/>
                    </a:lnTo>
                    <a:lnTo>
                      <a:pt x="137" y="17"/>
                    </a:lnTo>
                    <a:lnTo>
                      <a:pt x="138" y="17"/>
                    </a:lnTo>
                    <a:lnTo>
                      <a:pt x="139" y="17"/>
                    </a:lnTo>
                    <a:lnTo>
                      <a:pt x="142" y="14"/>
                    </a:lnTo>
                    <a:lnTo>
                      <a:pt x="143" y="14"/>
                    </a:lnTo>
                    <a:lnTo>
                      <a:pt x="144" y="15"/>
                    </a:lnTo>
                    <a:lnTo>
                      <a:pt x="144" y="16"/>
                    </a:lnTo>
                    <a:lnTo>
                      <a:pt x="144" y="17"/>
                    </a:lnTo>
                    <a:lnTo>
                      <a:pt x="144" y="18"/>
                    </a:lnTo>
                    <a:lnTo>
                      <a:pt x="144" y="19"/>
                    </a:lnTo>
                    <a:lnTo>
                      <a:pt x="144" y="20"/>
                    </a:lnTo>
                    <a:lnTo>
                      <a:pt x="144" y="22"/>
                    </a:lnTo>
                    <a:lnTo>
                      <a:pt x="145" y="22"/>
                    </a:lnTo>
                    <a:lnTo>
                      <a:pt x="145" y="24"/>
                    </a:lnTo>
                    <a:lnTo>
                      <a:pt x="144" y="25"/>
                    </a:lnTo>
                    <a:lnTo>
                      <a:pt x="145" y="27"/>
                    </a:lnTo>
                    <a:lnTo>
                      <a:pt x="146" y="27"/>
                    </a:lnTo>
                    <a:lnTo>
                      <a:pt x="148" y="29"/>
                    </a:lnTo>
                    <a:lnTo>
                      <a:pt x="149" y="30"/>
                    </a:lnTo>
                    <a:lnTo>
                      <a:pt x="150" y="30"/>
                    </a:lnTo>
                    <a:lnTo>
                      <a:pt x="151" y="31"/>
                    </a:lnTo>
                    <a:lnTo>
                      <a:pt x="153" y="31"/>
                    </a:lnTo>
                    <a:lnTo>
                      <a:pt x="154" y="32"/>
                    </a:lnTo>
                    <a:lnTo>
                      <a:pt x="155" y="33"/>
                    </a:lnTo>
                    <a:lnTo>
                      <a:pt x="156" y="34"/>
                    </a:lnTo>
                    <a:lnTo>
                      <a:pt x="157" y="34"/>
                    </a:lnTo>
                    <a:lnTo>
                      <a:pt x="158" y="34"/>
                    </a:lnTo>
                    <a:lnTo>
                      <a:pt x="158" y="34"/>
                    </a:lnTo>
                    <a:lnTo>
                      <a:pt x="158" y="35"/>
                    </a:lnTo>
                    <a:lnTo>
                      <a:pt x="158" y="38"/>
                    </a:lnTo>
                    <a:lnTo>
                      <a:pt x="158" y="41"/>
                    </a:lnTo>
                    <a:lnTo>
                      <a:pt x="158" y="44"/>
                    </a:lnTo>
                    <a:lnTo>
                      <a:pt x="158" y="45"/>
                    </a:lnTo>
                    <a:lnTo>
                      <a:pt x="156" y="47"/>
                    </a:lnTo>
                    <a:lnTo>
                      <a:pt x="156" y="48"/>
                    </a:lnTo>
                    <a:lnTo>
                      <a:pt x="156" y="48"/>
                    </a:lnTo>
                    <a:lnTo>
                      <a:pt x="157" y="49"/>
                    </a:lnTo>
                    <a:lnTo>
                      <a:pt x="158" y="49"/>
                    </a:lnTo>
                    <a:lnTo>
                      <a:pt x="158" y="48"/>
                    </a:lnTo>
                    <a:lnTo>
                      <a:pt x="161" y="45"/>
                    </a:lnTo>
                    <a:lnTo>
                      <a:pt x="162" y="45"/>
                    </a:lnTo>
                    <a:lnTo>
                      <a:pt x="165" y="45"/>
                    </a:lnTo>
                    <a:lnTo>
                      <a:pt x="166" y="45"/>
                    </a:lnTo>
                    <a:lnTo>
                      <a:pt x="167" y="45"/>
                    </a:lnTo>
                    <a:lnTo>
                      <a:pt x="168" y="45"/>
                    </a:lnTo>
                    <a:lnTo>
                      <a:pt x="168" y="46"/>
                    </a:lnTo>
                    <a:lnTo>
                      <a:pt x="169" y="47"/>
                    </a:lnTo>
                    <a:lnTo>
                      <a:pt x="170" y="47"/>
                    </a:lnTo>
                    <a:lnTo>
                      <a:pt x="171" y="48"/>
                    </a:lnTo>
                    <a:lnTo>
                      <a:pt x="171" y="49"/>
                    </a:lnTo>
                    <a:lnTo>
                      <a:pt x="170" y="51"/>
                    </a:lnTo>
                    <a:lnTo>
                      <a:pt x="169" y="52"/>
                    </a:lnTo>
                    <a:lnTo>
                      <a:pt x="168" y="52"/>
                    </a:lnTo>
                    <a:lnTo>
                      <a:pt x="166" y="52"/>
                    </a:lnTo>
                    <a:lnTo>
                      <a:pt x="165" y="52"/>
                    </a:lnTo>
                    <a:lnTo>
                      <a:pt x="165" y="52"/>
                    </a:lnTo>
                    <a:lnTo>
                      <a:pt x="164" y="52"/>
                    </a:lnTo>
                    <a:lnTo>
                      <a:pt x="163" y="53"/>
                    </a:lnTo>
                    <a:lnTo>
                      <a:pt x="163" y="54"/>
                    </a:lnTo>
                    <a:lnTo>
                      <a:pt x="164" y="55"/>
                    </a:lnTo>
                    <a:lnTo>
                      <a:pt x="165" y="56"/>
                    </a:lnTo>
                    <a:lnTo>
                      <a:pt x="166" y="57"/>
                    </a:lnTo>
                    <a:lnTo>
                      <a:pt x="168" y="58"/>
                    </a:lnTo>
                    <a:lnTo>
                      <a:pt x="172" y="58"/>
                    </a:lnTo>
                    <a:lnTo>
                      <a:pt x="173" y="58"/>
                    </a:lnTo>
                    <a:lnTo>
                      <a:pt x="175" y="59"/>
                    </a:lnTo>
                    <a:lnTo>
                      <a:pt x="175" y="59"/>
                    </a:lnTo>
                    <a:lnTo>
                      <a:pt x="176" y="59"/>
                    </a:lnTo>
                    <a:lnTo>
                      <a:pt x="177" y="60"/>
                    </a:lnTo>
                    <a:lnTo>
                      <a:pt x="179" y="61"/>
                    </a:lnTo>
                    <a:lnTo>
                      <a:pt x="179" y="61"/>
                    </a:lnTo>
                    <a:lnTo>
                      <a:pt x="180" y="62"/>
                    </a:lnTo>
                    <a:lnTo>
                      <a:pt x="181" y="63"/>
                    </a:lnTo>
                    <a:lnTo>
                      <a:pt x="182" y="64"/>
                    </a:lnTo>
                    <a:lnTo>
                      <a:pt x="182" y="64"/>
                    </a:lnTo>
                    <a:lnTo>
                      <a:pt x="182" y="65"/>
                    </a:lnTo>
                    <a:lnTo>
                      <a:pt x="184" y="65"/>
                    </a:lnTo>
                    <a:lnTo>
                      <a:pt x="185" y="65"/>
                    </a:lnTo>
                    <a:lnTo>
                      <a:pt x="187" y="65"/>
                    </a:lnTo>
                    <a:lnTo>
                      <a:pt x="188" y="65"/>
                    </a:lnTo>
                    <a:lnTo>
                      <a:pt x="189" y="66"/>
                    </a:lnTo>
                    <a:lnTo>
                      <a:pt x="189" y="67"/>
                    </a:lnTo>
                    <a:lnTo>
                      <a:pt x="189" y="68"/>
                    </a:lnTo>
                    <a:lnTo>
                      <a:pt x="189" y="69"/>
                    </a:lnTo>
                    <a:lnTo>
                      <a:pt x="189" y="69"/>
                    </a:lnTo>
                    <a:lnTo>
                      <a:pt x="188" y="70"/>
                    </a:lnTo>
                    <a:lnTo>
                      <a:pt x="187" y="71"/>
                    </a:lnTo>
                    <a:lnTo>
                      <a:pt x="187" y="72"/>
                    </a:lnTo>
                    <a:lnTo>
                      <a:pt x="187" y="73"/>
                    </a:lnTo>
                    <a:lnTo>
                      <a:pt x="188" y="74"/>
                    </a:lnTo>
                    <a:lnTo>
                      <a:pt x="189" y="77"/>
                    </a:lnTo>
                    <a:lnTo>
                      <a:pt x="189" y="78"/>
                    </a:lnTo>
                    <a:lnTo>
                      <a:pt x="190" y="78"/>
                    </a:lnTo>
                    <a:lnTo>
                      <a:pt x="192" y="79"/>
                    </a:lnTo>
                    <a:lnTo>
                      <a:pt x="192" y="79"/>
                    </a:lnTo>
                    <a:lnTo>
                      <a:pt x="193" y="79"/>
                    </a:lnTo>
                    <a:lnTo>
                      <a:pt x="194" y="80"/>
                    </a:lnTo>
                    <a:lnTo>
                      <a:pt x="195" y="81"/>
                    </a:lnTo>
                    <a:lnTo>
                      <a:pt x="195" y="82"/>
                    </a:lnTo>
                    <a:lnTo>
                      <a:pt x="196" y="83"/>
                    </a:lnTo>
                    <a:lnTo>
                      <a:pt x="196" y="85"/>
                    </a:lnTo>
                    <a:lnTo>
                      <a:pt x="196" y="86"/>
                    </a:lnTo>
                    <a:lnTo>
                      <a:pt x="197" y="87"/>
                    </a:lnTo>
                    <a:lnTo>
                      <a:pt x="197" y="88"/>
                    </a:lnTo>
                    <a:lnTo>
                      <a:pt x="197" y="89"/>
                    </a:lnTo>
                    <a:lnTo>
                      <a:pt x="197" y="89"/>
                    </a:lnTo>
                    <a:lnTo>
                      <a:pt x="197" y="91"/>
                    </a:lnTo>
                    <a:lnTo>
                      <a:pt x="197" y="92"/>
                    </a:lnTo>
                    <a:lnTo>
                      <a:pt x="197" y="93"/>
                    </a:lnTo>
                    <a:lnTo>
                      <a:pt x="198" y="93"/>
                    </a:lnTo>
                    <a:lnTo>
                      <a:pt x="199" y="94"/>
                    </a:lnTo>
                    <a:lnTo>
                      <a:pt x="199" y="96"/>
                    </a:lnTo>
                    <a:lnTo>
                      <a:pt x="199" y="97"/>
                    </a:lnTo>
                    <a:lnTo>
                      <a:pt x="199" y="98"/>
                    </a:lnTo>
                    <a:lnTo>
                      <a:pt x="200" y="98"/>
                    </a:lnTo>
                    <a:lnTo>
                      <a:pt x="201" y="98"/>
                    </a:lnTo>
                    <a:lnTo>
                      <a:pt x="202" y="98"/>
                    </a:lnTo>
                    <a:lnTo>
                      <a:pt x="203" y="98"/>
                    </a:lnTo>
                    <a:lnTo>
                      <a:pt x="203" y="98"/>
                    </a:lnTo>
                    <a:lnTo>
                      <a:pt x="205" y="99"/>
                    </a:lnTo>
                    <a:lnTo>
                      <a:pt x="210" y="100"/>
                    </a:lnTo>
                    <a:lnTo>
                      <a:pt x="210" y="101"/>
                    </a:lnTo>
                    <a:lnTo>
                      <a:pt x="212" y="101"/>
                    </a:lnTo>
                    <a:lnTo>
                      <a:pt x="213" y="102"/>
                    </a:lnTo>
                    <a:lnTo>
                      <a:pt x="215" y="103"/>
                    </a:lnTo>
                    <a:lnTo>
                      <a:pt x="216" y="103"/>
                    </a:lnTo>
                    <a:lnTo>
                      <a:pt x="216" y="104"/>
                    </a:lnTo>
                    <a:lnTo>
                      <a:pt x="216" y="105"/>
                    </a:lnTo>
                    <a:lnTo>
                      <a:pt x="216" y="106"/>
                    </a:lnTo>
                    <a:lnTo>
                      <a:pt x="216" y="107"/>
                    </a:lnTo>
                    <a:lnTo>
                      <a:pt x="216" y="108"/>
                    </a:lnTo>
                    <a:lnTo>
                      <a:pt x="216" y="109"/>
                    </a:lnTo>
                    <a:lnTo>
                      <a:pt x="216" y="110"/>
                    </a:lnTo>
                    <a:lnTo>
                      <a:pt x="216" y="111"/>
                    </a:lnTo>
                    <a:lnTo>
                      <a:pt x="216" y="112"/>
                    </a:lnTo>
                    <a:lnTo>
                      <a:pt x="218" y="112"/>
                    </a:lnTo>
                    <a:lnTo>
                      <a:pt x="220" y="112"/>
                    </a:lnTo>
                    <a:lnTo>
                      <a:pt x="223" y="113"/>
                    </a:lnTo>
                    <a:lnTo>
                      <a:pt x="224" y="113"/>
                    </a:lnTo>
                    <a:lnTo>
                      <a:pt x="226" y="114"/>
                    </a:lnTo>
                    <a:lnTo>
                      <a:pt x="227" y="114"/>
                    </a:lnTo>
                    <a:lnTo>
                      <a:pt x="228" y="114"/>
                    </a:lnTo>
                    <a:lnTo>
                      <a:pt x="229" y="114"/>
                    </a:lnTo>
                    <a:lnTo>
                      <a:pt x="230" y="114"/>
                    </a:lnTo>
                    <a:lnTo>
                      <a:pt x="231" y="115"/>
                    </a:lnTo>
                    <a:lnTo>
                      <a:pt x="232" y="116"/>
                    </a:lnTo>
                    <a:lnTo>
                      <a:pt x="233" y="117"/>
                    </a:lnTo>
                    <a:lnTo>
                      <a:pt x="233" y="119"/>
                    </a:lnTo>
                    <a:lnTo>
                      <a:pt x="232" y="120"/>
                    </a:lnTo>
                    <a:lnTo>
                      <a:pt x="232" y="120"/>
                    </a:lnTo>
                    <a:lnTo>
                      <a:pt x="231" y="121"/>
                    </a:lnTo>
                    <a:lnTo>
                      <a:pt x="229" y="124"/>
                    </a:lnTo>
                    <a:lnTo>
                      <a:pt x="228" y="124"/>
                    </a:lnTo>
                    <a:lnTo>
                      <a:pt x="229" y="125"/>
                    </a:lnTo>
                    <a:lnTo>
                      <a:pt x="230" y="126"/>
                    </a:lnTo>
                    <a:lnTo>
                      <a:pt x="231" y="127"/>
                    </a:lnTo>
                    <a:lnTo>
                      <a:pt x="232" y="129"/>
                    </a:lnTo>
                    <a:lnTo>
                      <a:pt x="232" y="130"/>
                    </a:lnTo>
                    <a:lnTo>
                      <a:pt x="232" y="131"/>
                    </a:lnTo>
                    <a:lnTo>
                      <a:pt x="232" y="132"/>
                    </a:lnTo>
                    <a:lnTo>
                      <a:pt x="232" y="133"/>
                    </a:lnTo>
                    <a:lnTo>
                      <a:pt x="230" y="133"/>
                    </a:lnTo>
                    <a:lnTo>
                      <a:pt x="229" y="132"/>
                    </a:lnTo>
                    <a:lnTo>
                      <a:pt x="228" y="131"/>
                    </a:lnTo>
                    <a:lnTo>
                      <a:pt x="227" y="131"/>
                    </a:lnTo>
                    <a:lnTo>
                      <a:pt x="226" y="131"/>
                    </a:lnTo>
                    <a:lnTo>
                      <a:pt x="224" y="131"/>
                    </a:lnTo>
                    <a:lnTo>
                      <a:pt x="223" y="132"/>
                    </a:lnTo>
                    <a:lnTo>
                      <a:pt x="221" y="133"/>
                    </a:lnTo>
                    <a:lnTo>
                      <a:pt x="220" y="134"/>
                    </a:lnTo>
                    <a:lnTo>
                      <a:pt x="220" y="135"/>
                    </a:lnTo>
                    <a:lnTo>
                      <a:pt x="217" y="137"/>
                    </a:lnTo>
                    <a:lnTo>
                      <a:pt x="216" y="138"/>
                    </a:lnTo>
                    <a:lnTo>
                      <a:pt x="216" y="138"/>
                    </a:lnTo>
                    <a:lnTo>
                      <a:pt x="214" y="138"/>
                    </a:lnTo>
                    <a:lnTo>
                      <a:pt x="211" y="138"/>
                    </a:lnTo>
                    <a:lnTo>
                      <a:pt x="210" y="139"/>
                    </a:lnTo>
                    <a:lnTo>
                      <a:pt x="209" y="140"/>
                    </a:lnTo>
                    <a:lnTo>
                      <a:pt x="208" y="141"/>
                    </a:lnTo>
                    <a:lnTo>
                      <a:pt x="207" y="141"/>
                    </a:lnTo>
                    <a:lnTo>
                      <a:pt x="206" y="141"/>
                    </a:lnTo>
                    <a:lnTo>
                      <a:pt x="205" y="141"/>
                    </a:lnTo>
                    <a:lnTo>
                      <a:pt x="203" y="142"/>
                    </a:lnTo>
                    <a:lnTo>
                      <a:pt x="203" y="143"/>
                    </a:lnTo>
                    <a:lnTo>
                      <a:pt x="199" y="145"/>
                    </a:lnTo>
                    <a:lnTo>
                      <a:pt x="198" y="145"/>
                    </a:lnTo>
                    <a:lnTo>
                      <a:pt x="196" y="146"/>
                    </a:lnTo>
                    <a:lnTo>
                      <a:pt x="194" y="146"/>
                    </a:lnTo>
                    <a:lnTo>
                      <a:pt x="194" y="147"/>
                    </a:lnTo>
                    <a:lnTo>
                      <a:pt x="193" y="148"/>
                    </a:lnTo>
                    <a:lnTo>
                      <a:pt x="191" y="148"/>
                    </a:lnTo>
                    <a:lnTo>
                      <a:pt x="189" y="148"/>
                    </a:lnTo>
                    <a:lnTo>
                      <a:pt x="189" y="148"/>
                    </a:lnTo>
                    <a:lnTo>
                      <a:pt x="188" y="148"/>
                    </a:lnTo>
                    <a:lnTo>
                      <a:pt x="186" y="148"/>
                    </a:lnTo>
                    <a:lnTo>
                      <a:pt x="185" y="148"/>
                    </a:lnTo>
                    <a:lnTo>
                      <a:pt x="184" y="148"/>
                    </a:lnTo>
                    <a:lnTo>
                      <a:pt x="183" y="149"/>
                    </a:lnTo>
                    <a:lnTo>
                      <a:pt x="182" y="149"/>
                    </a:lnTo>
                    <a:lnTo>
                      <a:pt x="180" y="149"/>
                    </a:lnTo>
                    <a:lnTo>
                      <a:pt x="179" y="148"/>
                    </a:lnTo>
                    <a:lnTo>
                      <a:pt x="178" y="148"/>
                    </a:lnTo>
                    <a:lnTo>
                      <a:pt x="176" y="149"/>
                    </a:lnTo>
                    <a:lnTo>
                      <a:pt x="174" y="150"/>
                    </a:lnTo>
                    <a:lnTo>
                      <a:pt x="174" y="151"/>
                    </a:lnTo>
                    <a:lnTo>
                      <a:pt x="173" y="151"/>
                    </a:lnTo>
                    <a:lnTo>
                      <a:pt x="172" y="151"/>
                    </a:lnTo>
                    <a:lnTo>
                      <a:pt x="171" y="151"/>
                    </a:lnTo>
                    <a:lnTo>
                      <a:pt x="170" y="151"/>
                    </a:lnTo>
                    <a:lnTo>
                      <a:pt x="169" y="151"/>
                    </a:lnTo>
                    <a:lnTo>
                      <a:pt x="168" y="151"/>
                    </a:lnTo>
                    <a:lnTo>
                      <a:pt x="166" y="151"/>
                    </a:lnTo>
                    <a:lnTo>
                      <a:pt x="165" y="151"/>
                    </a:lnTo>
                    <a:lnTo>
                      <a:pt x="165" y="151"/>
                    </a:lnTo>
                    <a:lnTo>
                      <a:pt x="163" y="151"/>
                    </a:lnTo>
                    <a:lnTo>
                      <a:pt x="162" y="151"/>
                    </a:lnTo>
                    <a:lnTo>
                      <a:pt x="161" y="151"/>
                    </a:lnTo>
                    <a:lnTo>
                      <a:pt x="160" y="151"/>
                    </a:lnTo>
                    <a:lnTo>
                      <a:pt x="158" y="150"/>
                    </a:lnTo>
                    <a:lnTo>
                      <a:pt x="158" y="150"/>
                    </a:lnTo>
                    <a:lnTo>
                      <a:pt x="156" y="150"/>
                    </a:lnTo>
                    <a:lnTo>
                      <a:pt x="155" y="150"/>
                    </a:lnTo>
                    <a:lnTo>
                      <a:pt x="154" y="150"/>
                    </a:lnTo>
                    <a:lnTo>
                      <a:pt x="154" y="151"/>
                    </a:lnTo>
                    <a:lnTo>
                      <a:pt x="153" y="151"/>
                    </a:lnTo>
                    <a:lnTo>
                      <a:pt x="151" y="151"/>
                    </a:lnTo>
                    <a:lnTo>
                      <a:pt x="150" y="151"/>
                    </a:lnTo>
                    <a:lnTo>
                      <a:pt x="149" y="150"/>
                    </a:lnTo>
                    <a:lnTo>
                      <a:pt x="148" y="150"/>
                    </a:lnTo>
                    <a:lnTo>
                      <a:pt x="148" y="149"/>
                    </a:lnTo>
                    <a:lnTo>
                      <a:pt x="146" y="149"/>
                    </a:lnTo>
                    <a:lnTo>
                      <a:pt x="144" y="148"/>
                    </a:lnTo>
                    <a:lnTo>
                      <a:pt x="144" y="148"/>
                    </a:lnTo>
                    <a:lnTo>
                      <a:pt x="142" y="148"/>
                    </a:lnTo>
                    <a:lnTo>
                      <a:pt x="142" y="147"/>
                    </a:lnTo>
                    <a:lnTo>
                      <a:pt x="141" y="146"/>
                    </a:lnTo>
                    <a:lnTo>
                      <a:pt x="141" y="145"/>
                    </a:lnTo>
                    <a:lnTo>
                      <a:pt x="140" y="145"/>
                    </a:lnTo>
                    <a:lnTo>
                      <a:pt x="139" y="145"/>
                    </a:lnTo>
                    <a:lnTo>
                      <a:pt x="138" y="144"/>
                    </a:lnTo>
                    <a:lnTo>
                      <a:pt x="137" y="144"/>
                    </a:lnTo>
                    <a:lnTo>
                      <a:pt x="135" y="142"/>
                    </a:lnTo>
                    <a:lnTo>
                      <a:pt x="134" y="141"/>
                    </a:lnTo>
                    <a:lnTo>
                      <a:pt x="133" y="141"/>
                    </a:lnTo>
                    <a:lnTo>
                      <a:pt x="132" y="141"/>
                    </a:lnTo>
                    <a:lnTo>
                      <a:pt x="131" y="140"/>
                    </a:lnTo>
                    <a:lnTo>
                      <a:pt x="128" y="139"/>
                    </a:lnTo>
                    <a:lnTo>
                      <a:pt x="127" y="139"/>
                    </a:lnTo>
                    <a:lnTo>
                      <a:pt x="126" y="139"/>
                    </a:lnTo>
                    <a:lnTo>
                      <a:pt x="124" y="139"/>
                    </a:lnTo>
                    <a:lnTo>
                      <a:pt x="123" y="139"/>
                    </a:lnTo>
                    <a:lnTo>
                      <a:pt x="123" y="139"/>
                    </a:lnTo>
                    <a:lnTo>
                      <a:pt x="122" y="140"/>
                    </a:lnTo>
                    <a:lnTo>
                      <a:pt x="121" y="140"/>
                    </a:lnTo>
                    <a:lnTo>
                      <a:pt x="120" y="140"/>
                    </a:lnTo>
                    <a:lnTo>
                      <a:pt x="119" y="140"/>
                    </a:lnTo>
                    <a:lnTo>
                      <a:pt x="118" y="139"/>
                    </a:lnTo>
                    <a:lnTo>
                      <a:pt x="117" y="139"/>
                    </a:lnTo>
                    <a:lnTo>
                      <a:pt x="114" y="139"/>
                    </a:lnTo>
                    <a:lnTo>
                      <a:pt x="112" y="139"/>
                    </a:lnTo>
                    <a:lnTo>
                      <a:pt x="110" y="138"/>
                    </a:lnTo>
                    <a:lnTo>
                      <a:pt x="109" y="138"/>
                    </a:lnTo>
                    <a:lnTo>
                      <a:pt x="108" y="137"/>
                    </a:lnTo>
                    <a:lnTo>
                      <a:pt x="107" y="137"/>
                    </a:lnTo>
                    <a:lnTo>
                      <a:pt x="106" y="137"/>
                    </a:lnTo>
                    <a:lnTo>
                      <a:pt x="106" y="137"/>
                    </a:lnTo>
                    <a:lnTo>
                      <a:pt x="105" y="136"/>
                    </a:lnTo>
                    <a:lnTo>
                      <a:pt x="103" y="135"/>
                    </a:lnTo>
                    <a:lnTo>
                      <a:pt x="102" y="134"/>
                    </a:lnTo>
                    <a:lnTo>
                      <a:pt x="100" y="134"/>
                    </a:lnTo>
                    <a:lnTo>
                      <a:pt x="98" y="133"/>
                    </a:lnTo>
                    <a:lnTo>
                      <a:pt x="97" y="132"/>
                    </a:lnTo>
                    <a:lnTo>
                      <a:pt x="96" y="131"/>
                    </a:lnTo>
                    <a:lnTo>
                      <a:pt x="96" y="131"/>
                    </a:lnTo>
                    <a:lnTo>
                      <a:pt x="95" y="130"/>
                    </a:lnTo>
                    <a:lnTo>
                      <a:pt x="94" y="129"/>
                    </a:lnTo>
                    <a:lnTo>
                      <a:pt x="93" y="128"/>
                    </a:lnTo>
                    <a:lnTo>
                      <a:pt x="91" y="124"/>
                    </a:lnTo>
                    <a:lnTo>
                      <a:pt x="90" y="124"/>
                    </a:lnTo>
                    <a:lnTo>
                      <a:pt x="90" y="124"/>
                    </a:lnTo>
                    <a:lnTo>
                      <a:pt x="89" y="123"/>
                    </a:lnTo>
                    <a:lnTo>
                      <a:pt x="88" y="123"/>
                    </a:lnTo>
                    <a:lnTo>
                      <a:pt x="87" y="122"/>
                    </a:lnTo>
                    <a:lnTo>
                      <a:pt x="87" y="121"/>
                    </a:lnTo>
                    <a:lnTo>
                      <a:pt x="86" y="120"/>
                    </a:lnTo>
                    <a:lnTo>
                      <a:pt x="85" y="120"/>
                    </a:lnTo>
                    <a:lnTo>
                      <a:pt x="83" y="120"/>
                    </a:lnTo>
                    <a:lnTo>
                      <a:pt x="82" y="120"/>
                    </a:lnTo>
                    <a:lnTo>
                      <a:pt x="82" y="120"/>
                    </a:lnTo>
                    <a:lnTo>
                      <a:pt x="81" y="120"/>
                    </a:lnTo>
                    <a:lnTo>
                      <a:pt x="81" y="119"/>
                    </a:lnTo>
                    <a:lnTo>
                      <a:pt x="79" y="119"/>
                    </a:lnTo>
                    <a:lnTo>
                      <a:pt x="77" y="119"/>
                    </a:lnTo>
                    <a:lnTo>
                      <a:pt x="76" y="119"/>
                    </a:lnTo>
                    <a:lnTo>
                      <a:pt x="75" y="119"/>
                    </a:lnTo>
                    <a:lnTo>
                      <a:pt x="75" y="119"/>
                    </a:lnTo>
                    <a:lnTo>
                      <a:pt x="74" y="118"/>
                    </a:lnTo>
                    <a:lnTo>
                      <a:pt x="75" y="117"/>
                    </a:lnTo>
                    <a:lnTo>
                      <a:pt x="74" y="117"/>
                    </a:lnTo>
                    <a:lnTo>
                      <a:pt x="73" y="117"/>
                    </a:lnTo>
                    <a:lnTo>
                      <a:pt x="72" y="117"/>
                    </a:lnTo>
                    <a:lnTo>
                      <a:pt x="71" y="116"/>
                    </a:lnTo>
                    <a:lnTo>
                      <a:pt x="70" y="116"/>
                    </a:lnTo>
                    <a:lnTo>
                      <a:pt x="70" y="115"/>
                    </a:lnTo>
                    <a:lnTo>
                      <a:pt x="69" y="115"/>
                    </a:lnTo>
                    <a:lnTo>
                      <a:pt x="68" y="114"/>
                    </a:lnTo>
                    <a:lnTo>
                      <a:pt x="68" y="114"/>
                    </a:lnTo>
                    <a:lnTo>
                      <a:pt x="67" y="114"/>
                    </a:lnTo>
                    <a:lnTo>
                      <a:pt x="66" y="114"/>
                    </a:lnTo>
                    <a:lnTo>
                      <a:pt x="65" y="114"/>
                    </a:lnTo>
                    <a:lnTo>
                      <a:pt x="64" y="114"/>
                    </a:lnTo>
                    <a:lnTo>
                      <a:pt x="63" y="114"/>
                    </a:lnTo>
                    <a:lnTo>
                      <a:pt x="62" y="115"/>
                    </a:lnTo>
                    <a:lnTo>
                      <a:pt x="61" y="117"/>
                    </a:lnTo>
                    <a:lnTo>
                      <a:pt x="60" y="117"/>
                    </a:lnTo>
                    <a:lnTo>
                      <a:pt x="57" y="116"/>
                    </a:lnTo>
                    <a:lnTo>
                      <a:pt x="57" y="109"/>
                    </a:lnTo>
                    <a:lnTo>
                      <a:pt x="58" y="108"/>
                    </a:lnTo>
                    <a:lnTo>
                      <a:pt x="57" y="107"/>
                    </a:lnTo>
                    <a:lnTo>
                      <a:pt x="60" y="100"/>
                    </a:lnTo>
                    <a:close/>
                  </a:path>
                </a:pathLst>
              </a:custGeom>
              <a:solidFill>
                <a:srgbClr val="667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62" name="Freeform 1020">
                <a:extLst>
                  <a:ext uri="{FF2B5EF4-FFF2-40B4-BE49-F238E27FC236}">
                    <a16:creationId xmlns:a16="http://schemas.microsoft.com/office/drawing/2014/main" id="{FCEF5735-7B9B-4E2D-8ED1-FC2160ED64EC}"/>
                  </a:ext>
                </a:extLst>
              </p:cNvPr>
              <p:cNvSpPr>
                <a:spLocks/>
              </p:cNvSpPr>
              <p:nvPr/>
            </p:nvSpPr>
            <p:spPr bwMode="auto">
              <a:xfrm>
                <a:off x="5416" y="2572"/>
                <a:ext cx="233" cy="151"/>
              </a:xfrm>
              <a:custGeom>
                <a:avLst/>
                <a:gdLst>
                  <a:gd name="T0" fmla="*/ 19 w 233"/>
                  <a:gd name="T1" fmla="*/ 83 h 151"/>
                  <a:gd name="T2" fmla="*/ 19 w 233"/>
                  <a:gd name="T3" fmla="*/ 72 h 151"/>
                  <a:gd name="T4" fmla="*/ 19 w 233"/>
                  <a:gd name="T5" fmla="*/ 58 h 151"/>
                  <a:gd name="T6" fmla="*/ 16 w 233"/>
                  <a:gd name="T7" fmla="*/ 42 h 151"/>
                  <a:gd name="T8" fmla="*/ 6 w 233"/>
                  <a:gd name="T9" fmla="*/ 32 h 151"/>
                  <a:gd name="T10" fmla="*/ 3 w 233"/>
                  <a:gd name="T11" fmla="*/ 24 h 151"/>
                  <a:gd name="T12" fmla="*/ 6 w 233"/>
                  <a:gd name="T13" fmla="*/ 20 h 151"/>
                  <a:gd name="T14" fmla="*/ 15 w 233"/>
                  <a:gd name="T15" fmla="*/ 14 h 151"/>
                  <a:gd name="T16" fmla="*/ 23 w 233"/>
                  <a:gd name="T17" fmla="*/ 21 h 151"/>
                  <a:gd name="T18" fmla="*/ 27 w 233"/>
                  <a:gd name="T19" fmla="*/ 14 h 151"/>
                  <a:gd name="T20" fmla="*/ 30 w 233"/>
                  <a:gd name="T21" fmla="*/ 12 h 151"/>
                  <a:gd name="T22" fmla="*/ 38 w 233"/>
                  <a:gd name="T23" fmla="*/ 10 h 151"/>
                  <a:gd name="T24" fmla="*/ 46 w 233"/>
                  <a:gd name="T25" fmla="*/ 7 h 151"/>
                  <a:gd name="T26" fmla="*/ 58 w 233"/>
                  <a:gd name="T27" fmla="*/ 12 h 151"/>
                  <a:gd name="T28" fmla="*/ 67 w 233"/>
                  <a:gd name="T29" fmla="*/ 14 h 151"/>
                  <a:gd name="T30" fmla="*/ 72 w 233"/>
                  <a:gd name="T31" fmla="*/ 7 h 151"/>
                  <a:gd name="T32" fmla="*/ 74 w 233"/>
                  <a:gd name="T33" fmla="*/ 15 h 151"/>
                  <a:gd name="T34" fmla="*/ 79 w 233"/>
                  <a:gd name="T35" fmla="*/ 18 h 151"/>
                  <a:gd name="T36" fmla="*/ 83 w 233"/>
                  <a:gd name="T37" fmla="*/ 10 h 151"/>
                  <a:gd name="T38" fmla="*/ 88 w 233"/>
                  <a:gd name="T39" fmla="*/ 10 h 151"/>
                  <a:gd name="T40" fmla="*/ 96 w 233"/>
                  <a:gd name="T41" fmla="*/ 13 h 151"/>
                  <a:gd name="T42" fmla="*/ 101 w 233"/>
                  <a:gd name="T43" fmla="*/ 4 h 151"/>
                  <a:gd name="T44" fmla="*/ 108 w 233"/>
                  <a:gd name="T45" fmla="*/ 3 h 151"/>
                  <a:gd name="T46" fmla="*/ 113 w 233"/>
                  <a:gd name="T47" fmla="*/ 7 h 151"/>
                  <a:gd name="T48" fmla="*/ 122 w 233"/>
                  <a:gd name="T49" fmla="*/ 9 h 151"/>
                  <a:gd name="T50" fmla="*/ 128 w 233"/>
                  <a:gd name="T51" fmla="*/ 10 h 151"/>
                  <a:gd name="T52" fmla="*/ 135 w 233"/>
                  <a:gd name="T53" fmla="*/ 15 h 151"/>
                  <a:gd name="T54" fmla="*/ 143 w 233"/>
                  <a:gd name="T55" fmla="*/ 14 h 151"/>
                  <a:gd name="T56" fmla="*/ 145 w 233"/>
                  <a:gd name="T57" fmla="*/ 24 h 151"/>
                  <a:gd name="T58" fmla="*/ 154 w 233"/>
                  <a:gd name="T59" fmla="*/ 32 h 151"/>
                  <a:gd name="T60" fmla="*/ 158 w 233"/>
                  <a:gd name="T61" fmla="*/ 44 h 151"/>
                  <a:gd name="T62" fmla="*/ 162 w 233"/>
                  <a:gd name="T63" fmla="*/ 45 h 151"/>
                  <a:gd name="T64" fmla="*/ 171 w 233"/>
                  <a:gd name="T65" fmla="*/ 49 h 151"/>
                  <a:gd name="T66" fmla="*/ 163 w 233"/>
                  <a:gd name="T67" fmla="*/ 54 h 151"/>
                  <a:gd name="T68" fmla="*/ 176 w 233"/>
                  <a:gd name="T69" fmla="*/ 59 h 151"/>
                  <a:gd name="T70" fmla="*/ 184 w 233"/>
                  <a:gd name="T71" fmla="*/ 65 h 151"/>
                  <a:gd name="T72" fmla="*/ 188 w 233"/>
                  <a:gd name="T73" fmla="*/ 70 h 151"/>
                  <a:gd name="T74" fmla="*/ 192 w 233"/>
                  <a:gd name="T75" fmla="*/ 79 h 151"/>
                  <a:gd name="T76" fmla="*/ 197 w 233"/>
                  <a:gd name="T77" fmla="*/ 88 h 151"/>
                  <a:gd name="T78" fmla="*/ 199 w 233"/>
                  <a:gd name="T79" fmla="*/ 97 h 151"/>
                  <a:gd name="T80" fmla="*/ 210 w 233"/>
                  <a:gd name="T81" fmla="*/ 101 h 151"/>
                  <a:gd name="T82" fmla="*/ 216 w 233"/>
                  <a:gd name="T83" fmla="*/ 108 h 151"/>
                  <a:gd name="T84" fmla="*/ 226 w 233"/>
                  <a:gd name="T85" fmla="*/ 114 h 151"/>
                  <a:gd name="T86" fmla="*/ 232 w 233"/>
                  <a:gd name="T87" fmla="*/ 120 h 151"/>
                  <a:gd name="T88" fmla="*/ 232 w 233"/>
                  <a:gd name="T89" fmla="*/ 130 h 151"/>
                  <a:gd name="T90" fmla="*/ 224 w 233"/>
                  <a:gd name="T91" fmla="*/ 131 h 151"/>
                  <a:gd name="T92" fmla="*/ 211 w 233"/>
                  <a:gd name="T93" fmla="*/ 138 h 151"/>
                  <a:gd name="T94" fmla="*/ 199 w 233"/>
                  <a:gd name="T95" fmla="*/ 145 h 151"/>
                  <a:gd name="T96" fmla="*/ 188 w 233"/>
                  <a:gd name="T97" fmla="*/ 148 h 151"/>
                  <a:gd name="T98" fmla="*/ 176 w 233"/>
                  <a:gd name="T99" fmla="*/ 149 h 151"/>
                  <a:gd name="T100" fmla="*/ 166 w 233"/>
                  <a:gd name="T101" fmla="*/ 151 h 151"/>
                  <a:gd name="T102" fmla="*/ 156 w 233"/>
                  <a:gd name="T103" fmla="*/ 150 h 151"/>
                  <a:gd name="T104" fmla="*/ 148 w 233"/>
                  <a:gd name="T105" fmla="*/ 149 h 151"/>
                  <a:gd name="T106" fmla="*/ 139 w 233"/>
                  <a:gd name="T107" fmla="*/ 145 h 151"/>
                  <a:gd name="T108" fmla="*/ 127 w 233"/>
                  <a:gd name="T109" fmla="*/ 139 h 151"/>
                  <a:gd name="T110" fmla="*/ 118 w 233"/>
                  <a:gd name="T111" fmla="*/ 139 h 151"/>
                  <a:gd name="T112" fmla="*/ 106 w 233"/>
                  <a:gd name="T113" fmla="*/ 137 h 151"/>
                  <a:gd name="T114" fmla="*/ 95 w 233"/>
                  <a:gd name="T115" fmla="*/ 130 h 151"/>
                  <a:gd name="T116" fmla="*/ 87 w 233"/>
                  <a:gd name="T117" fmla="*/ 121 h 151"/>
                  <a:gd name="T118" fmla="*/ 77 w 233"/>
                  <a:gd name="T119" fmla="*/ 119 h 151"/>
                  <a:gd name="T120" fmla="*/ 71 w 233"/>
                  <a:gd name="T121" fmla="*/ 116 h 151"/>
                  <a:gd name="T122" fmla="*/ 64 w 233"/>
                  <a:gd name="T123" fmla="*/ 114 h 151"/>
                  <a:gd name="T124" fmla="*/ 60 w 233"/>
                  <a:gd name="T125" fmla="*/ 10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 h="151">
                    <a:moveTo>
                      <a:pt x="60" y="100"/>
                    </a:moveTo>
                    <a:lnTo>
                      <a:pt x="57" y="100"/>
                    </a:lnTo>
                    <a:lnTo>
                      <a:pt x="22" y="87"/>
                    </a:lnTo>
                    <a:lnTo>
                      <a:pt x="21" y="87"/>
                    </a:lnTo>
                    <a:lnTo>
                      <a:pt x="20" y="86"/>
                    </a:lnTo>
                    <a:lnTo>
                      <a:pt x="20" y="86"/>
                    </a:lnTo>
                    <a:lnTo>
                      <a:pt x="20" y="86"/>
                    </a:lnTo>
                    <a:lnTo>
                      <a:pt x="19" y="85"/>
                    </a:lnTo>
                    <a:lnTo>
                      <a:pt x="19" y="83"/>
                    </a:lnTo>
                    <a:lnTo>
                      <a:pt x="18" y="81"/>
                    </a:lnTo>
                    <a:lnTo>
                      <a:pt x="18" y="79"/>
                    </a:lnTo>
                    <a:lnTo>
                      <a:pt x="18" y="79"/>
                    </a:lnTo>
                    <a:lnTo>
                      <a:pt x="19" y="77"/>
                    </a:lnTo>
                    <a:lnTo>
                      <a:pt x="19" y="76"/>
                    </a:lnTo>
                    <a:lnTo>
                      <a:pt x="19" y="75"/>
                    </a:lnTo>
                    <a:lnTo>
                      <a:pt x="19" y="74"/>
                    </a:lnTo>
                    <a:lnTo>
                      <a:pt x="19" y="73"/>
                    </a:lnTo>
                    <a:lnTo>
                      <a:pt x="19" y="72"/>
                    </a:lnTo>
                    <a:lnTo>
                      <a:pt x="19" y="72"/>
                    </a:lnTo>
                    <a:lnTo>
                      <a:pt x="19" y="70"/>
                    </a:lnTo>
                    <a:lnTo>
                      <a:pt x="20" y="69"/>
                    </a:lnTo>
                    <a:lnTo>
                      <a:pt x="20" y="68"/>
                    </a:lnTo>
                    <a:lnTo>
                      <a:pt x="20" y="65"/>
                    </a:lnTo>
                    <a:lnTo>
                      <a:pt x="20" y="64"/>
                    </a:lnTo>
                    <a:lnTo>
                      <a:pt x="20" y="61"/>
                    </a:lnTo>
                    <a:lnTo>
                      <a:pt x="20" y="60"/>
                    </a:lnTo>
                    <a:lnTo>
                      <a:pt x="19" y="58"/>
                    </a:lnTo>
                    <a:lnTo>
                      <a:pt x="18" y="57"/>
                    </a:lnTo>
                    <a:lnTo>
                      <a:pt x="18" y="55"/>
                    </a:lnTo>
                    <a:lnTo>
                      <a:pt x="18" y="54"/>
                    </a:lnTo>
                    <a:lnTo>
                      <a:pt x="18" y="52"/>
                    </a:lnTo>
                    <a:lnTo>
                      <a:pt x="17" y="49"/>
                    </a:lnTo>
                    <a:lnTo>
                      <a:pt x="17" y="46"/>
                    </a:lnTo>
                    <a:lnTo>
                      <a:pt x="17" y="45"/>
                    </a:lnTo>
                    <a:lnTo>
                      <a:pt x="17" y="44"/>
                    </a:lnTo>
                    <a:lnTo>
                      <a:pt x="16" y="42"/>
                    </a:lnTo>
                    <a:lnTo>
                      <a:pt x="15" y="41"/>
                    </a:lnTo>
                    <a:lnTo>
                      <a:pt x="15" y="41"/>
                    </a:lnTo>
                    <a:lnTo>
                      <a:pt x="13" y="39"/>
                    </a:lnTo>
                    <a:lnTo>
                      <a:pt x="11" y="36"/>
                    </a:lnTo>
                    <a:lnTo>
                      <a:pt x="10" y="35"/>
                    </a:lnTo>
                    <a:lnTo>
                      <a:pt x="10" y="34"/>
                    </a:lnTo>
                    <a:lnTo>
                      <a:pt x="9" y="34"/>
                    </a:lnTo>
                    <a:lnTo>
                      <a:pt x="8" y="33"/>
                    </a:lnTo>
                    <a:lnTo>
                      <a:pt x="6" y="32"/>
                    </a:lnTo>
                    <a:lnTo>
                      <a:pt x="6" y="31"/>
                    </a:lnTo>
                    <a:lnTo>
                      <a:pt x="5" y="30"/>
                    </a:lnTo>
                    <a:lnTo>
                      <a:pt x="4" y="29"/>
                    </a:lnTo>
                    <a:lnTo>
                      <a:pt x="3" y="28"/>
                    </a:lnTo>
                    <a:lnTo>
                      <a:pt x="3" y="27"/>
                    </a:lnTo>
                    <a:lnTo>
                      <a:pt x="3" y="27"/>
                    </a:lnTo>
                    <a:lnTo>
                      <a:pt x="3" y="26"/>
                    </a:lnTo>
                    <a:lnTo>
                      <a:pt x="3" y="25"/>
                    </a:lnTo>
                    <a:lnTo>
                      <a:pt x="3" y="24"/>
                    </a:lnTo>
                    <a:lnTo>
                      <a:pt x="1" y="24"/>
                    </a:lnTo>
                    <a:lnTo>
                      <a:pt x="1" y="23"/>
                    </a:lnTo>
                    <a:lnTo>
                      <a:pt x="0" y="22"/>
                    </a:lnTo>
                    <a:lnTo>
                      <a:pt x="1" y="21"/>
                    </a:lnTo>
                    <a:lnTo>
                      <a:pt x="2" y="20"/>
                    </a:lnTo>
                    <a:lnTo>
                      <a:pt x="3" y="20"/>
                    </a:lnTo>
                    <a:lnTo>
                      <a:pt x="5" y="20"/>
                    </a:lnTo>
                    <a:lnTo>
                      <a:pt x="6" y="20"/>
                    </a:lnTo>
                    <a:lnTo>
                      <a:pt x="6" y="20"/>
                    </a:lnTo>
                    <a:lnTo>
                      <a:pt x="8" y="18"/>
                    </a:lnTo>
                    <a:lnTo>
                      <a:pt x="9" y="17"/>
                    </a:lnTo>
                    <a:lnTo>
                      <a:pt x="10" y="17"/>
                    </a:lnTo>
                    <a:lnTo>
                      <a:pt x="10" y="16"/>
                    </a:lnTo>
                    <a:lnTo>
                      <a:pt x="10" y="15"/>
                    </a:lnTo>
                    <a:lnTo>
                      <a:pt x="13" y="14"/>
                    </a:lnTo>
                    <a:lnTo>
                      <a:pt x="13" y="14"/>
                    </a:lnTo>
                    <a:lnTo>
                      <a:pt x="14" y="14"/>
                    </a:lnTo>
                    <a:lnTo>
                      <a:pt x="15" y="14"/>
                    </a:lnTo>
                    <a:lnTo>
                      <a:pt x="17" y="15"/>
                    </a:lnTo>
                    <a:lnTo>
                      <a:pt x="17" y="15"/>
                    </a:lnTo>
                    <a:lnTo>
                      <a:pt x="17" y="16"/>
                    </a:lnTo>
                    <a:lnTo>
                      <a:pt x="18" y="17"/>
                    </a:lnTo>
                    <a:lnTo>
                      <a:pt x="18" y="17"/>
                    </a:lnTo>
                    <a:lnTo>
                      <a:pt x="19" y="17"/>
                    </a:lnTo>
                    <a:lnTo>
                      <a:pt x="20" y="19"/>
                    </a:lnTo>
                    <a:lnTo>
                      <a:pt x="22" y="20"/>
                    </a:lnTo>
                    <a:lnTo>
                      <a:pt x="23" y="21"/>
                    </a:lnTo>
                    <a:lnTo>
                      <a:pt x="24" y="21"/>
                    </a:lnTo>
                    <a:lnTo>
                      <a:pt x="24" y="20"/>
                    </a:lnTo>
                    <a:lnTo>
                      <a:pt x="25" y="20"/>
                    </a:lnTo>
                    <a:lnTo>
                      <a:pt x="26" y="20"/>
                    </a:lnTo>
                    <a:lnTo>
                      <a:pt x="27" y="17"/>
                    </a:lnTo>
                    <a:lnTo>
                      <a:pt x="27" y="17"/>
                    </a:lnTo>
                    <a:lnTo>
                      <a:pt x="28" y="15"/>
                    </a:lnTo>
                    <a:lnTo>
                      <a:pt x="28" y="14"/>
                    </a:lnTo>
                    <a:lnTo>
                      <a:pt x="27" y="14"/>
                    </a:lnTo>
                    <a:lnTo>
                      <a:pt x="26" y="14"/>
                    </a:lnTo>
                    <a:lnTo>
                      <a:pt x="24" y="13"/>
                    </a:lnTo>
                    <a:lnTo>
                      <a:pt x="24" y="12"/>
                    </a:lnTo>
                    <a:lnTo>
                      <a:pt x="24" y="11"/>
                    </a:lnTo>
                    <a:lnTo>
                      <a:pt x="24" y="11"/>
                    </a:lnTo>
                    <a:lnTo>
                      <a:pt x="25" y="10"/>
                    </a:lnTo>
                    <a:lnTo>
                      <a:pt x="27" y="10"/>
                    </a:lnTo>
                    <a:lnTo>
                      <a:pt x="29" y="12"/>
                    </a:lnTo>
                    <a:lnTo>
                      <a:pt x="30" y="12"/>
                    </a:lnTo>
                    <a:lnTo>
                      <a:pt x="31" y="12"/>
                    </a:lnTo>
                    <a:lnTo>
                      <a:pt x="31" y="11"/>
                    </a:lnTo>
                    <a:lnTo>
                      <a:pt x="32" y="10"/>
                    </a:lnTo>
                    <a:lnTo>
                      <a:pt x="33" y="10"/>
                    </a:lnTo>
                    <a:lnTo>
                      <a:pt x="34" y="9"/>
                    </a:lnTo>
                    <a:lnTo>
                      <a:pt x="34" y="9"/>
                    </a:lnTo>
                    <a:lnTo>
                      <a:pt x="37" y="10"/>
                    </a:lnTo>
                    <a:lnTo>
                      <a:pt x="37" y="10"/>
                    </a:lnTo>
                    <a:lnTo>
                      <a:pt x="38" y="10"/>
                    </a:lnTo>
                    <a:lnTo>
                      <a:pt x="39" y="9"/>
                    </a:lnTo>
                    <a:lnTo>
                      <a:pt x="40" y="9"/>
                    </a:lnTo>
                    <a:lnTo>
                      <a:pt x="41" y="8"/>
                    </a:lnTo>
                    <a:lnTo>
                      <a:pt x="41" y="8"/>
                    </a:lnTo>
                    <a:lnTo>
                      <a:pt x="42" y="7"/>
                    </a:lnTo>
                    <a:lnTo>
                      <a:pt x="43" y="7"/>
                    </a:lnTo>
                    <a:lnTo>
                      <a:pt x="44" y="8"/>
                    </a:lnTo>
                    <a:lnTo>
                      <a:pt x="45" y="7"/>
                    </a:lnTo>
                    <a:lnTo>
                      <a:pt x="46" y="7"/>
                    </a:lnTo>
                    <a:lnTo>
                      <a:pt x="47" y="8"/>
                    </a:lnTo>
                    <a:lnTo>
                      <a:pt x="48" y="8"/>
                    </a:lnTo>
                    <a:lnTo>
                      <a:pt x="49" y="10"/>
                    </a:lnTo>
                    <a:lnTo>
                      <a:pt x="51" y="10"/>
                    </a:lnTo>
                    <a:lnTo>
                      <a:pt x="51" y="10"/>
                    </a:lnTo>
                    <a:lnTo>
                      <a:pt x="51" y="10"/>
                    </a:lnTo>
                    <a:lnTo>
                      <a:pt x="57" y="13"/>
                    </a:lnTo>
                    <a:lnTo>
                      <a:pt x="58" y="12"/>
                    </a:lnTo>
                    <a:lnTo>
                      <a:pt x="58" y="12"/>
                    </a:lnTo>
                    <a:lnTo>
                      <a:pt x="59" y="11"/>
                    </a:lnTo>
                    <a:lnTo>
                      <a:pt x="60" y="10"/>
                    </a:lnTo>
                    <a:lnTo>
                      <a:pt x="62" y="9"/>
                    </a:lnTo>
                    <a:lnTo>
                      <a:pt x="62" y="10"/>
                    </a:lnTo>
                    <a:lnTo>
                      <a:pt x="64" y="10"/>
                    </a:lnTo>
                    <a:lnTo>
                      <a:pt x="65" y="10"/>
                    </a:lnTo>
                    <a:lnTo>
                      <a:pt x="65" y="11"/>
                    </a:lnTo>
                    <a:lnTo>
                      <a:pt x="66" y="13"/>
                    </a:lnTo>
                    <a:lnTo>
                      <a:pt x="67" y="14"/>
                    </a:lnTo>
                    <a:lnTo>
                      <a:pt x="68" y="14"/>
                    </a:lnTo>
                    <a:lnTo>
                      <a:pt x="68" y="14"/>
                    </a:lnTo>
                    <a:lnTo>
                      <a:pt x="69" y="14"/>
                    </a:lnTo>
                    <a:lnTo>
                      <a:pt x="70" y="13"/>
                    </a:lnTo>
                    <a:lnTo>
                      <a:pt x="70" y="12"/>
                    </a:lnTo>
                    <a:lnTo>
                      <a:pt x="71" y="9"/>
                    </a:lnTo>
                    <a:lnTo>
                      <a:pt x="71" y="8"/>
                    </a:lnTo>
                    <a:lnTo>
                      <a:pt x="72" y="7"/>
                    </a:lnTo>
                    <a:lnTo>
                      <a:pt x="72" y="7"/>
                    </a:lnTo>
                    <a:lnTo>
                      <a:pt x="73" y="7"/>
                    </a:lnTo>
                    <a:lnTo>
                      <a:pt x="73" y="10"/>
                    </a:lnTo>
                    <a:lnTo>
                      <a:pt x="74" y="10"/>
                    </a:lnTo>
                    <a:lnTo>
                      <a:pt x="75" y="13"/>
                    </a:lnTo>
                    <a:lnTo>
                      <a:pt x="76" y="13"/>
                    </a:lnTo>
                    <a:lnTo>
                      <a:pt x="77" y="14"/>
                    </a:lnTo>
                    <a:lnTo>
                      <a:pt x="76" y="14"/>
                    </a:lnTo>
                    <a:lnTo>
                      <a:pt x="75" y="14"/>
                    </a:lnTo>
                    <a:lnTo>
                      <a:pt x="74" y="15"/>
                    </a:lnTo>
                    <a:lnTo>
                      <a:pt x="74" y="16"/>
                    </a:lnTo>
                    <a:lnTo>
                      <a:pt x="73" y="17"/>
                    </a:lnTo>
                    <a:lnTo>
                      <a:pt x="74" y="17"/>
                    </a:lnTo>
                    <a:lnTo>
                      <a:pt x="74" y="18"/>
                    </a:lnTo>
                    <a:lnTo>
                      <a:pt x="75" y="19"/>
                    </a:lnTo>
                    <a:lnTo>
                      <a:pt x="76" y="19"/>
                    </a:lnTo>
                    <a:lnTo>
                      <a:pt x="77" y="18"/>
                    </a:lnTo>
                    <a:lnTo>
                      <a:pt x="78" y="18"/>
                    </a:lnTo>
                    <a:lnTo>
                      <a:pt x="79" y="18"/>
                    </a:lnTo>
                    <a:lnTo>
                      <a:pt x="79" y="17"/>
                    </a:lnTo>
                    <a:lnTo>
                      <a:pt x="80" y="17"/>
                    </a:lnTo>
                    <a:lnTo>
                      <a:pt x="81" y="16"/>
                    </a:lnTo>
                    <a:lnTo>
                      <a:pt x="82" y="15"/>
                    </a:lnTo>
                    <a:lnTo>
                      <a:pt x="83" y="13"/>
                    </a:lnTo>
                    <a:lnTo>
                      <a:pt x="83" y="12"/>
                    </a:lnTo>
                    <a:lnTo>
                      <a:pt x="83" y="11"/>
                    </a:lnTo>
                    <a:lnTo>
                      <a:pt x="83" y="10"/>
                    </a:lnTo>
                    <a:lnTo>
                      <a:pt x="83" y="10"/>
                    </a:lnTo>
                    <a:lnTo>
                      <a:pt x="82" y="9"/>
                    </a:lnTo>
                    <a:lnTo>
                      <a:pt x="82" y="8"/>
                    </a:lnTo>
                    <a:lnTo>
                      <a:pt x="82" y="7"/>
                    </a:lnTo>
                    <a:lnTo>
                      <a:pt x="82" y="7"/>
                    </a:lnTo>
                    <a:lnTo>
                      <a:pt x="84" y="8"/>
                    </a:lnTo>
                    <a:lnTo>
                      <a:pt x="85" y="9"/>
                    </a:lnTo>
                    <a:lnTo>
                      <a:pt x="86" y="10"/>
                    </a:lnTo>
                    <a:lnTo>
                      <a:pt x="87" y="10"/>
                    </a:lnTo>
                    <a:lnTo>
                      <a:pt x="88" y="10"/>
                    </a:lnTo>
                    <a:lnTo>
                      <a:pt x="89" y="9"/>
                    </a:lnTo>
                    <a:lnTo>
                      <a:pt x="89" y="8"/>
                    </a:lnTo>
                    <a:lnTo>
                      <a:pt x="90" y="8"/>
                    </a:lnTo>
                    <a:lnTo>
                      <a:pt x="91" y="9"/>
                    </a:lnTo>
                    <a:lnTo>
                      <a:pt x="92" y="9"/>
                    </a:lnTo>
                    <a:lnTo>
                      <a:pt x="93" y="8"/>
                    </a:lnTo>
                    <a:lnTo>
                      <a:pt x="94" y="9"/>
                    </a:lnTo>
                    <a:lnTo>
                      <a:pt x="95" y="10"/>
                    </a:lnTo>
                    <a:lnTo>
                      <a:pt x="96" y="13"/>
                    </a:lnTo>
                    <a:lnTo>
                      <a:pt x="97" y="14"/>
                    </a:lnTo>
                    <a:lnTo>
                      <a:pt x="98" y="14"/>
                    </a:lnTo>
                    <a:lnTo>
                      <a:pt x="101" y="12"/>
                    </a:lnTo>
                    <a:lnTo>
                      <a:pt x="103" y="11"/>
                    </a:lnTo>
                    <a:lnTo>
                      <a:pt x="103" y="10"/>
                    </a:lnTo>
                    <a:lnTo>
                      <a:pt x="103" y="8"/>
                    </a:lnTo>
                    <a:lnTo>
                      <a:pt x="103" y="7"/>
                    </a:lnTo>
                    <a:lnTo>
                      <a:pt x="103" y="7"/>
                    </a:lnTo>
                    <a:lnTo>
                      <a:pt x="101" y="4"/>
                    </a:lnTo>
                    <a:lnTo>
                      <a:pt x="100" y="3"/>
                    </a:lnTo>
                    <a:lnTo>
                      <a:pt x="100" y="0"/>
                    </a:lnTo>
                    <a:lnTo>
                      <a:pt x="101" y="0"/>
                    </a:lnTo>
                    <a:lnTo>
                      <a:pt x="102" y="0"/>
                    </a:lnTo>
                    <a:lnTo>
                      <a:pt x="104" y="0"/>
                    </a:lnTo>
                    <a:lnTo>
                      <a:pt x="106" y="0"/>
                    </a:lnTo>
                    <a:lnTo>
                      <a:pt x="107" y="1"/>
                    </a:lnTo>
                    <a:lnTo>
                      <a:pt x="108" y="2"/>
                    </a:lnTo>
                    <a:lnTo>
                      <a:pt x="108" y="3"/>
                    </a:lnTo>
                    <a:lnTo>
                      <a:pt x="108" y="3"/>
                    </a:lnTo>
                    <a:lnTo>
                      <a:pt x="108" y="4"/>
                    </a:lnTo>
                    <a:lnTo>
                      <a:pt x="108" y="6"/>
                    </a:lnTo>
                    <a:lnTo>
                      <a:pt x="109" y="7"/>
                    </a:lnTo>
                    <a:lnTo>
                      <a:pt x="110" y="7"/>
                    </a:lnTo>
                    <a:lnTo>
                      <a:pt x="110" y="8"/>
                    </a:lnTo>
                    <a:lnTo>
                      <a:pt x="111" y="8"/>
                    </a:lnTo>
                    <a:lnTo>
                      <a:pt x="113" y="8"/>
                    </a:lnTo>
                    <a:lnTo>
                      <a:pt x="113" y="7"/>
                    </a:lnTo>
                    <a:lnTo>
                      <a:pt x="114" y="7"/>
                    </a:lnTo>
                    <a:lnTo>
                      <a:pt x="115" y="7"/>
                    </a:lnTo>
                    <a:lnTo>
                      <a:pt x="117" y="8"/>
                    </a:lnTo>
                    <a:lnTo>
                      <a:pt x="117" y="8"/>
                    </a:lnTo>
                    <a:lnTo>
                      <a:pt x="119" y="10"/>
                    </a:lnTo>
                    <a:lnTo>
                      <a:pt x="120" y="10"/>
                    </a:lnTo>
                    <a:lnTo>
                      <a:pt x="120" y="10"/>
                    </a:lnTo>
                    <a:lnTo>
                      <a:pt x="121" y="10"/>
                    </a:lnTo>
                    <a:lnTo>
                      <a:pt x="122" y="9"/>
                    </a:lnTo>
                    <a:lnTo>
                      <a:pt x="123" y="9"/>
                    </a:lnTo>
                    <a:lnTo>
                      <a:pt x="123" y="8"/>
                    </a:lnTo>
                    <a:lnTo>
                      <a:pt x="124" y="8"/>
                    </a:lnTo>
                    <a:lnTo>
                      <a:pt x="125" y="7"/>
                    </a:lnTo>
                    <a:lnTo>
                      <a:pt x="126" y="7"/>
                    </a:lnTo>
                    <a:lnTo>
                      <a:pt x="126" y="8"/>
                    </a:lnTo>
                    <a:lnTo>
                      <a:pt x="127" y="8"/>
                    </a:lnTo>
                    <a:lnTo>
                      <a:pt x="127" y="9"/>
                    </a:lnTo>
                    <a:lnTo>
                      <a:pt x="128" y="10"/>
                    </a:lnTo>
                    <a:lnTo>
                      <a:pt x="129" y="10"/>
                    </a:lnTo>
                    <a:lnTo>
                      <a:pt x="130" y="10"/>
                    </a:lnTo>
                    <a:lnTo>
                      <a:pt x="130" y="11"/>
                    </a:lnTo>
                    <a:lnTo>
                      <a:pt x="131" y="11"/>
                    </a:lnTo>
                    <a:lnTo>
                      <a:pt x="131" y="13"/>
                    </a:lnTo>
                    <a:lnTo>
                      <a:pt x="132" y="14"/>
                    </a:lnTo>
                    <a:lnTo>
                      <a:pt x="134" y="14"/>
                    </a:lnTo>
                    <a:lnTo>
                      <a:pt x="134" y="14"/>
                    </a:lnTo>
                    <a:lnTo>
                      <a:pt x="135" y="15"/>
                    </a:lnTo>
                    <a:lnTo>
                      <a:pt x="135" y="16"/>
                    </a:lnTo>
                    <a:lnTo>
                      <a:pt x="135" y="17"/>
                    </a:lnTo>
                    <a:lnTo>
                      <a:pt x="136" y="17"/>
                    </a:lnTo>
                    <a:lnTo>
                      <a:pt x="137" y="17"/>
                    </a:lnTo>
                    <a:lnTo>
                      <a:pt x="137" y="17"/>
                    </a:lnTo>
                    <a:lnTo>
                      <a:pt x="138" y="17"/>
                    </a:lnTo>
                    <a:lnTo>
                      <a:pt x="139" y="17"/>
                    </a:lnTo>
                    <a:lnTo>
                      <a:pt x="142" y="14"/>
                    </a:lnTo>
                    <a:lnTo>
                      <a:pt x="143" y="14"/>
                    </a:lnTo>
                    <a:lnTo>
                      <a:pt x="144" y="15"/>
                    </a:lnTo>
                    <a:lnTo>
                      <a:pt x="144" y="16"/>
                    </a:lnTo>
                    <a:lnTo>
                      <a:pt x="144" y="17"/>
                    </a:lnTo>
                    <a:lnTo>
                      <a:pt x="144" y="18"/>
                    </a:lnTo>
                    <a:lnTo>
                      <a:pt x="144" y="19"/>
                    </a:lnTo>
                    <a:lnTo>
                      <a:pt x="144" y="20"/>
                    </a:lnTo>
                    <a:lnTo>
                      <a:pt x="144" y="22"/>
                    </a:lnTo>
                    <a:lnTo>
                      <a:pt x="145" y="22"/>
                    </a:lnTo>
                    <a:lnTo>
                      <a:pt x="145" y="24"/>
                    </a:lnTo>
                    <a:lnTo>
                      <a:pt x="144" y="25"/>
                    </a:lnTo>
                    <a:lnTo>
                      <a:pt x="145" y="27"/>
                    </a:lnTo>
                    <a:lnTo>
                      <a:pt x="146" y="27"/>
                    </a:lnTo>
                    <a:lnTo>
                      <a:pt x="148" y="29"/>
                    </a:lnTo>
                    <a:lnTo>
                      <a:pt x="149" y="30"/>
                    </a:lnTo>
                    <a:lnTo>
                      <a:pt x="150" y="30"/>
                    </a:lnTo>
                    <a:lnTo>
                      <a:pt x="151" y="31"/>
                    </a:lnTo>
                    <a:lnTo>
                      <a:pt x="153" y="31"/>
                    </a:lnTo>
                    <a:lnTo>
                      <a:pt x="154" y="32"/>
                    </a:lnTo>
                    <a:lnTo>
                      <a:pt x="155" y="33"/>
                    </a:lnTo>
                    <a:lnTo>
                      <a:pt x="156" y="34"/>
                    </a:lnTo>
                    <a:lnTo>
                      <a:pt x="157" y="34"/>
                    </a:lnTo>
                    <a:lnTo>
                      <a:pt x="158" y="34"/>
                    </a:lnTo>
                    <a:lnTo>
                      <a:pt x="158" y="34"/>
                    </a:lnTo>
                    <a:lnTo>
                      <a:pt x="158" y="35"/>
                    </a:lnTo>
                    <a:lnTo>
                      <a:pt x="158" y="38"/>
                    </a:lnTo>
                    <a:lnTo>
                      <a:pt x="158" y="41"/>
                    </a:lnTo>
                    <a:lnTo>
                      <a:pt x="158" y="44"/>
                    </a:lnTo>
                    <a:lnTo>
                      <a:pt x="158" y="45"/>
                    </a:lnTo>
                    <a:lnTo>
                      <a:pt x="156" y="47"/>
                    </a:lnTo>
                    <a:lnTo>
                      <a:pt x="156" y="48"/>
                    </a:lnTo>
                    <a:lnTo>
                      <a:pt x="156" y="48"/>
                    </a:lnTo>
                    <a:lnTo>
                      <a:pt x="157" y="49"/>
                    </a:lnTo>
                    <a:lnTo>
                      <a:pt x="158" y="49"/>
                    </a:lnTo>
                    <a:lnTo>
                      <a:pt x="158" y="48"/>
                    </a:lnTo>
                    <a:lnTo>
                      <a:pt x="161" y="45"/>
                    </a:lnTo>
                    <a:lnTo>
                      <a:pt x="162" y="45"/>
                    </a:lnTo>
                    <a:lnTo>
                      <a:pt x="165" y="45"/>
                    </a:lnTo>
                    <a:lnTo>
                      <a:pt x="166" y="45"/>
                    </a:lnTo>
                    <a:lnTo>
                      <a:pt x="167" y="45"/>
                    </a:lnTo>
                    <a:lnTo>
                      <a:pt x="168" y="45"/>
                    </a:lnTo>
                    <a:lnTo>
                      <a:pt x="168" y="46"/>
                    </a:lnTo>
                    <a:lnTo>
                      <a:pt x="169" y="47"/>
                    </a:lnTo>
                    <a:lnTo>
                      <a:pt x="170" y="47"/>
                    </a:lnTo>
                    <a:lnTo>
                      <a:pt x="171" y="48"/>
                    </a:lnTo>
                    <a:lnTo>
                      <a:pt x="171" y="49"/>
                    </a:lnTo>
                    <a:lnTo>
                      <a:pt x="170" y="51"/>
                    </a:lnTo>
                    <a:lnTo>
                      <a:pt x="169" y="52"/>
                    </a:lnTo>
                    <a:lnTo>
                      <a:pt x="168" y="52"/>
                    </a:lnTo>
                    <a:lnTo>
                      <a:pt x="166" y="52"/>
                    </a:lnTo>
                    <a:lnTo>
                      <a:pt x="165" y="52"/>
                    </a:lnTo>
                    <a:lnTo>
                      <a:pt x="165" y="52"/>
                    </a:lnTo>
                    <a:lnTo>
                      <a:pt x="164" y="52"/>
                    </a:lnTo>
                    <a:lnTo>
                      <a:pt x="163" y="53"/>
                    </a:lnTo>
                    <a:lnTo>
                      <a:pt x="163" y="54"/>
                    </a:lnTo>
                    <a:lnTo>
                      <a:pt x="164" y="55"/>
                    </a:lnTo>
                    <a:lnTo>
                      <a:pt x="165" y="56"/>
                    </a:lnTo>
                    <a:lnTo>
                      <a:pt x="166" y="57"/>
                    </a:lnTo>
                    <a:lnTo>
                      <a:pt x="168" y="58"/>
                    </a:lnTo>
                    <a:lnTo>
                      <a:pt x="172" y="58"/>
                    </a:lnTo>
                    <a:lnTo>
                      <a:pt x="173" y="58"/>
                    </a:lnTo>
                    <a:lnTo>
                      <a:pt x="175" y="59"/>
                    </a:lnTo>
                    <a:lnTo>
                      <a:pt x="175" y="59"/>
                    </a:lnTo>
                    <a:lnTo>
                      <a:pt x="176" y="59"/>
                    </a:lnTo>
                    <a:lnTo>
                      <a:pt x="177" y="60"/>
                    </a:lnTo>
                    <a:lnTo>
                      <a:pt x="179" y="61"/>
                    </a:lnTo>
                    <a:lnTo>
                      <a:pt x="179" y="61"/>
                    </a:lnTo>
                    <a:lnTo>
                      <a:pt x="180" y="62"/>
                    </a:lnTo>
                    <a:lnTo>
                      <a:pt x="181" y="63"/>
                    </a:lnTo>
                    <a:lnTo>
                      <a:pt x="182" y="64"/>
                    </a:lnTo>
                    <a:lnTo>
                      <a:pt x="182" y="64"/>
                    </a:lnTo>
                    <a:lnTo>
                      <a:pt x="182" y="65"/>
                    </a:lnTo>
                    <a:lnTo>
                      <a:pt x="184" y="65"/>
                    </a:lnTo>
                    <a:lnTo>
                      <a:pt x="185" y="65"/>
                    </a:lnTo>
                    <a:lnTo>
                      <a:pt x="187" y="65"/>
                    </a:lnTo>
                    <a:lnTo>
                      <a:pt x="188" y="65"/>
                    </a:lnTo>
                    <a:lnTo>
                      <a:pt x="189" y="66"/>
                    </a:lnTo>
                    <a:lnTo>
                      <a:pt x="189" y="67"/>
                    </a:lnTo>
                    <a:lnTo>
                      <a:pt x="189" y="68"/>
                    </a:lnTo>
                    <a:lnTo>
                      <a:pt x="189" y="69"/>
                    </a:lnTo>
                    <a:lnTo>
                      <a:pt x="189" y="69"/>
                    </a:lnTo>
                    <a:lnTo>
                      <a:pt x="188" y="70"/>
                    </a:lnTo>
                    <a:lnTo>
                      <a:pt x="187" y="71"/>
                    </a:lnTo>
                    <a:lnTo>
                      <a:pt x="187" y="72"/>
                    </a:lnTo>
                    <a:lnTo>
                      <a:pt x="187" y="73"/>
                    </a:lnTo>
                    <a:lnTo>
                      <a:pt x="188" y="74"/>
                    </a:lnTo>
                    <a:lnTo>
                      <a:pt x="189" y="77"/>
                    </a:lnTo>
                    <a:lnTo>
                      <a:pt x="189" y="78"/>
                    </a:lnTo>
                    <a:lnTo>
                      <a:pt x="190" y="78"/>
                    </a:lnTo>
                    <a:lnTo>
                      <a:pt x="192" y="79"/>
                    </a:lnTo>
                    <a:lnTo>
                      <a:pt x="192" y="79"/>
                    </a:lnTo>
                    <a:lnTo>
                      <a:pt x="193" y="79"/>
                    </a:lnTo>
                    <a:lnTo>
                      <a:pt x="194" y="80"/>
                    </a:lnTo>
                    <a:lnTo>
                      <a:pt x="195" y="81"/>
                    </a:lnTo>
                    <a:lnTo>
                      <a:pt x="195" y="82"/>
                    </a:lnTo>
                    <a:lnTo>
                      <a:pt x="196" y="83"/>
                    </a:lnTo>
                    <a:lnTo>
                      <a:pt x="196" y="85"/>
                    </a:lnTo>
                    <a:lnTo>
                      <a:pt x="196" y="86"/>
                    </a:lnTo>
                    <a:lnTo>
                      <a:pt x="197" y="87"/>
                    </a:lnTo>
                    <a:lnTo>
                      <a:pt x="197" y="88"/>
                    </a:lnTo>
                    <a:lnTo>
                      <a:pt x="197" y="89"/>
                    </a:lnTo>
                    <a:lnTo>
                      <a:pt x="197" y="89"/>
                    </a:lnTo>
                    <a:lnTo>
                      <a:pt x="197" y="91"/>
                    </a:lnTo>
                    <a:lnTo>
                      <a:pt x="197" y="92"/>
                    </a:lnTo>
                    <a:lnTo>
                      <a:pt x="197" y="93"/>
                    </a:lnTo>
                    <a:lnTo>
                      <a:pt x="198" y="93"/>
                    </a:lnTo>
                    <a:lnTo>
                      <a:pt x="199" y="94"/>
                    </a:lnTo>
                    <a:lnTo>
                      <a:pt x="199" y="96"/>
                    </a:lnTo>
                    <a:lnTo>
                      <a:pt x="199" y="97"/>
                    </a:lnTo>
                    <a:lnTo>
                      <a:pt x="199" y="98"/>
                    </a:lnTo>
                    <a:lnTo>
                      <a:pt x="200" y="98"/>
                    </a:lnTo>
                    <a:lnTo>
                      <a:pt x="201" y="98"/>
                    </a:lnTo>
                    <a:lnTo>
                      <a:pt x="202" y="98"/>
                    </a:lnTo>
                    <a:lnTo>
                      <a:pt x="203" y="98"/>
                    </a:lnTo>
                    <a:lnTo>
                      <a:pt x="203" y="98"/>
                    </a:lnTo>
                    <a:lnTo>
                      <a:pt x="205" y="99"/>
                    </a:lnTo>
                    <a:lnTo>
                      <a:pt x="210" y="100"/>
                    </a:lnTo>
                    <a:lnTo>
                      <a:pt x="210" y="101"/>
                    </a:lnTo>
                    <a:lnTo>
                      <a:pt x="212" y="101"/>
                    </a:lnTo>
                    <a:lnTo>
                      <a:pt x="213" y="102"/>
                    </a:lnTo>
                    <a:lnTo>
                      <a:pt x="215" y="103"/>
                    </a:lnTo>
                    <a:lnTo>
                      <a:pt x="216" y="103"/>
                    </a:lnTo>
                    <a:lnTo>
                      <a:pt x="216" y="104"/>
                    </a:lnTo>
                    <a:lnTo>
                      <a:pt x="216" y="105"/>
                    </a:lnTo>
                    <a:lnTo>
                      <a:pt x="216" y="106"/>
                    </a:lnTo>
                    <a:lnTo>
                      <a:pt x="216" y="107"/>
                    </a:lnTo>
                    <a:lnTo>
                      <a:pt x="216" y="108"/>
                    </a:lnTo>
                    <a:lnTo>
                      <a:pt x="216" y="109"/>
                    </a:lnTo>
                    <a:lnTo>
                      <a:pt x="216" y="110"/>
                    </a:lnTo>
                    <a:lnTo>
                      <a:pt x="216" y="111"/>
                    </a:lnTo>
                    <a:lnTo>
                      <a:pt x="216" y="112"/>
                    </a:lnTo>
                    <a:lnTo>
                      <a:pt x="218" y="112"/>
                    </a:lnTo>
                    <a:lnTo>
                      <a:pt x="220" y="112"/>
                    </a:lnTo>
                    <a:lnTo>
                      <a:pt x="223" y="113"/>
                    </a:lnTo>
                    <a:lnTo>
                      <a:pt x="224" y="113"/>
                    </a:lnTo>
                    <a:lnTo>
                      <a:pt x="226" y="114"/>
                    </a:lnTo>
                    <a:lnTo>
                      <a:pt x="227" y="114"/>
                    </a:lnTo>
                    <a:lnTo>
                      <a:pt x="228" y="114"/>
                    </a:lnTo>
                    <a:lnTo>
                      <a:pt x="229" y="114"/>
                    </a:lnTo>
                    <a:lnTo>
                      <a:pt x="230" y="114"/>
                    </a:lnTo>
                    <a:lnTo>
                      <a:pt x="231" y="115"/>
                    </a:lnTo>
                    <a:lnTo>
                      <a:pt x="232" y="116"/>
                    </a:lnTo>
                    <a:lnTo>
                      <a:pt x="233" y="117"/>
                    </a:lnTo>
                    <a:lnTo>
                      <a:pt x="233" y="119"/>
                    </a:lnTo>
                    <a:lnTo>
                      <a:pt x="232" y="120"/>
                    </a:lnTo>
                    <a:lnTo>
                      <a:pt x="232" y="120"/>
                    </a:lnTo>
                    <a:lnTo>
                      <a:pt x="231" y="121"/>
                    </a:lnTo>
                    <a:lnTo>
                      <a:pt x="229" y="124"/>
                    </a:lnTo>
                    <a:lnTo>
                      <a:pt x="228" y="124"/>
                    </a:lnTo>
                    <a:lnTo>
                      <a:pt x="229" y="125"/>
                    </a:lnTo>
                    <a:lnTo>
                      <a:pt x="230" y="126"/>
                    </a:lnTo>
                    <a:lnTo>
                      <a:pt x="231" y="127"/>
                    </a:lnTo>
                    <a:lnTo>
                      <a:pt x="232" y="129"/>
                    </a:lnTo>
                    <a:lnTo>
                      <a:pt x="232" y="130"/>
                    </a:lnTo>
                    <a:lnTo>
                      <a:pt x="232" y="131"/>
                    </a:lnTo>
                    <a:lnTo>
                      <a:pt x="232" y="132"/>
                    </a:lnTo>
                    <a:lnTo>
                      <a:pt x="232" y="133"/>
                    </a:lnTo>
                    <a:lnTo>
                      <a:pt x="230" y="133"/>
                    </a:lnTo>
                    <a:lnTo>
                      <a:pt x="229" y="132"/>
                    </a:lnTo>
                    <a:lnTo>
                      <a:pt x="228" y="131"/>
                    </a:lnTo>
                    <a:lnTo>
                      <a:pt x="227" y="131"/>
                    </a:lnTo>
                    <a:lnTo>
                      <a:pt x="226" y="131"/>
                    </a:lnTo>
                    <a:lnTo>
                      <a:pt x="224" y="131"/>
                    </a:lnTo>
                    <a:lnTo>
                      <a:pt x="223" y="132"/>
                    </a:lnTo>
                    <a:lnTo>
                      <a:pt x="221" y="133"/>
                    </a:lnTo>
                    <a:lnTo>
                      <a:pt x="220" y="134"/>
                    </a:lnTo>
                    <a:lnTo>
                      <a:pt x="220" y="135"/>
                    </a:lnTo>
                    <a:lnTo>
                      <a:pt x="217" y="137"/>
                    </a:lnTo>
                    <a:lnTo>
                      <a:pt x="216" y="138"/>
                    </a:lnTo>
                    <a:lnTo>
                      <a:pt x="216" y="138"/>
                    </a:lnTo>
                    <a:lnTo>
                      <a:pt x="214" y="138"/>
                    </a:lnTo>
                    <a:lnTo>
                      <a:pt x="211" y="138"/>
                    </a:lnTo>
                    <a:lnTo>
                      <a:pt x="210" y="139"/>
                    </a:lnTo>
                    <a:lnTo>
                      <a:pt x="209" y="140"/>
                    </a:lnTo>
                    <a:lnTo>
                      <a:pt x="208" y="141"/>
                    </a:lnTo>
                    <a:lnTo>
                      <a:pt x="207" y="141"/>
                    </a:lnTo>
                    <a:lnTo>
                      <a:pt x="206" y="141"/>
                    </a:lnTo>
                    <a:lnTo>
                      <a:pt x="205" y="141"/>
                    </a:lnTo>
                    <a:lnTo>
                      <a:pt x="203" y="142"/>
                    </a:lnTo>
                    <a:lnTo>
                      <a:pt x="203" y="143"/>
                    </a:lnTo>
                    <a:lnTo>
                      <a:pt x="199" y="145"/>
                    </a:lnTo>
                    <a:lnTo>
                      <a:pt x="198" y="145"/>
                    </a:lnTo>
                    <a:lnTo>
                      <a:pt x="196" y="146"/>
                    </a:lnTo>
                    <a:lnTo>
                      <a:pt x="194" y="146"/>
                    </a:lnTo>
                    <a:lnTo>
                      <a:pt x="194" y="147"/>
                    </a:lnTo>
                    <a:lnTo>
                      <a:pt x="193" y="148"/>
                    </a:lnTo>
                    <a:lnTo>
                      <a:pt x="191" y="148"/>
                    </a:lnTo>
                    <a:lnTo>
                      <a:pt x="189" y="148"/>
                    </a:lnTo>
                    <a:lnTo>
                      <a:pt x="189" y="148"/>
                    </a:lnTo>
                    <a:lnTo>
                      <a:pt x="188" y="148"/>
                    </a:lnTo>
                    <a:lnTo>
                      <a:pt x="186" y="148"/>
                    </a:lnTo>
                    <a:lnTo>
                      <a:pt x="185" y="148"/>
                    </a:lnTo>
                    <a:lnTo>
                      <a:pt x="184" y="148"/>
                    </a:lnTo>
                    <a:lnTo>
                      <a:pt x="183" y="149"/>
                    </a:lnTo>
                    <a:lnTo>
                      <a:pt x="182" y="149"/>
                    </a:lnTo>
                    <a:lnTo>
                      <a:pt x="180" y="149"/>
                    </a:lnTo>
                    <a:lnTo>
                      <a:pt x="179" y="148"/>
                    </a:lnTo>
                    <a:lnTo>
                      <a:pt x="178" y="148"/>
                    </a:lnTo>
                    <a:lnTo>
                      <a:pt x="176" y="149"/>
                    </a:lnTo>
                    <a:lnTo>
                      <a:pt x="174" y="150"/>
                    </a:lnTo>
                    <a:lnTo>
                      <a:pt x="174" y="151"/>
                    </a:lnTo>
                    <a:lnTo>
                      <a:pt x="173" y="151"/>
                    </a:lnTo>
                    <a:lnTo>
                      <a:pt x="172" y="151"/>
                    </a:lnTo>
                    <a:lnTo>
                      <a:pt x="171" y="151"/>
                    </a:lnTo>
                    <a:lnTo>
                      <a:pt x="170" y="151"/>
                    </a:lnTo>
                    <a:lnTo>
                      <a:pt x="169" y="151"/>
                    </a:lnTo>
                    <a:lnTo>
                      <a:pt x="168" y="151"/>
                    </a:lnTo>
                    <a:lnTo>
                      <a:pt x="166" y="151"/>
                    </a:lnTo>
                    <a:lnTo>
                      <a:pt x="165" y="151"/>
                    </a:lnTo>
                    <a:lnTo>
                      <a:pt x="165" y="151"/>
                    </a:lnTo>
                    <a:lnTo>
                      <a:pt x="163" y="151"/>
                    </a:lnTo>
                    <a:lnTo>
                      <a:pt x="162" y="151"/>
                    </a:lnTo>
                    <a:lnTo>
                      <a:pt x="161" y="151"/>
                    </a:lnTo>
                    <a:lnTo>
                      <a:pt x="160" y="151"/>
                    </a:lnTo>
                    <a:lnTo>
                      <a:pt x="158" y="150"/>
                    </a:lnTo>
                    <a:lnTo>
                      <a:pt x="158" y="150"/>
                    </a:lnTo>
                    <a:lnTo>
                      <a:pt x="156" y="150"/>
                    </a:lnTo>
                    <a:lnTo>
                      <a:pt x="155" y="150"/>
                    </a:lnTo>
                    <a:lnTo>
                      <a:pt x="154" y="150"/>
                    </a:lnTo>
                    <a:lnTo>
                      <a:pt x="154" y="151"/>
                    </a:lnTo>
                    <a:lnTo>
                      <a:pt x="153" y="151"/>
                    </a:lnTo>
                    <a:lnTo>
                      <a:pt x="151" y="151"/>
                    </a:lnTo>
                    <a:lnTo>
                      <a:pt x="150" y="151"/>
                    </a:lnTo>
                    <a:lnTo>
                      <a:pt x="149" y="150"/>
                    </a:lnTo>
                    <a:lnTo>
                      <a:pt x="148" y="150"/>
                    </a:lnTo>
                    <a:lnTo>
                      <a:pt x="148" y="149"/>
                    </a:lnTo>
                    <a:lnTo>
                      <a:pt x="146" y="149"/>
                    </a:lnTo>
                    <a:lnTo>
                      <a:pt x="144" y="148"/>
                    </a:lnTo>
                    <a:lnTo>
                      <a:pt x="144" y="148"/>
                    </a:lnTo>
                    <a:lnTo>
                      <a:pt x="142" y="148"/>
                    </a:lnTo>
                    <a:lnTo>
                      <a:pt x="142" y="147"/>
                    </a:lnTo>
                    <a:lnTo>
                      <a:pt x="141" y="146"/>
                    </a:lnTo>
                    <a:lnTo>
                      <a:pt x="141" y="145"/>
                    </a:lnTo>
                    <a:lnTo>
                      <a:pt x="140" y="145"/>
                    </a:lnTo>
                    <a:lnTo>
                      <a:pt x="139" y="145"/>
                    </a:lnTo>
                    <a:lnTo>
                      <a:pt x="138" y="144"/>
                    </a:lnTo>
                    <a:lnTo>
                      <a:pt x="137" y="144"/>
                    </a:lnTo>
                    <a:lnTo>
                      <a:pt x="135" y="142"/>
                    </a:lnTo>
                    <a:lnTo>
                      <a:pt x="134" y="141"/>
                    </a:lnTo>
                    <a:lnTo>
                      <a:pt x="133" y="141"/>
                    </a:lnTo>
                    <a:lnTo>
                      <a:pt x="132" y="141"/>
                    </a:lnTo>
                    <a:lnTo>
                      <a:pt x="131" y="140"/>
                    </a:lnTo>
                    <a:lnTo>
                      <a:pt x="128" y="139"/>
                    </a:lnTo>
                    <a:lnTo>
                      <a:pt x="127" y="139"/>
                    </a:lnTo>
                    <a:lnTo>
                      <a:pt x="126" y="139"/>
                    </a:lnTo>
                    <a:lnTo>
                      <a:pt x="124" y="139"/>
                    </a:lnTo>
                    <a:lnTo>
                      <a:pt x="123" y="139"/>
                    </a:lnTo>
                    <a:lnTo>
                      <a:pt x="123" y="139"/>
                    </a:lnTo>
                    <a:lnTo>
                      <a:pt x="122" y="140"/>
                    </a:lnTo>
                    <a:lnTo>
                      <a:pt x="121" y="140"/>
                    </a:lnTo>
                    <a:lnTo>
                      <a:pt x="120" y="140"/>
                    </a:lnTo>
                    <a:lnTo>
                      <a:pt x="119" y="140"/>
                    </a:lnTo>
                    <a:lnTo>
                      <a:pt x="118" y="139"/>
                    </a:lnTo>
                    <a:lnTo>
                      <a:pt x="117" y="139"/>
                    </a:lnTo>
                    <a:lnTo>
                      <a:pt x="114" y="139"/>
                    </a:lnTo>
                    <a:lnTo>
                      <a:pt x="112" y="139"/>
                    </a:lnTo>
                    <a:lnTo>
                      <a:pt x="110" y="138"/>
                    </a:lnTo>
                    <a:lnTo>
                      <a:pt x="109" y="138"/>
                    </a:lnTo>
                    <a:lnTo>
                      <a:pt x="108" y="137"/>
                    </a:lnTo>
                    <a:lnTo>
                      <a:pt x="107" y="137"/>
                    </a:lnTo>
                    <a:lnTo>
                      <a:pt x="106" y="137"/>
                    </a:lnTo>
                    <a:lnTo>
                      <a:pt x="106" y="137"/>
                    </a:lnTo>
                    <a:lnTo>
                      <a:pt x="105" y="136"/>
                    </a:lnTo>
                    <a:lnTo>
                      <a:pt x="103" y="135"/>
                    </a:lnTo>
                    <a:lnTo>
                      <a:pt x="102" y="134"/>
                    </a:lnTo>
                    <a:lnTo>
                      <a:pt x="100" y="134"/>
                    </a:lnTo>
                    <a:lnTo>
                      <a:pt x="98" y="133"/>
                    </a:lnTo>
                    <a:lnTo>
                      <a:pt x="97" y="132"/>
                    </a:lnTo>
                    <a:lnTo>
                      <a:pt x="96" y="131"/>
                    </a:lnTo>
                    <a:lnTo>
                      <a:pt x="96" y="131"/>
                    </a:lnTo>
                    <a:lnTo>
                      <a:pt x="95" y="130"/>
                    </a:lnTo>
                    <a:lnTo>
                      <a:pt x="94" y="129"/>
                    </a:lnTo>
                    <a:lnTo>
                      <a:pt x="93" y="128"/>
                    </a:lnTo>
                    <a:lnTo>
                      <a:pt x="91" y="124"/>
                    </a:lnTo>
                    <a:lnTo>
                      <a:pt x="90" y="124"/>
                    </a:lnTo>
                    <a:lnTo>
                      <a:pt x="90" y="124"/>
                    </a:lnTo>
                    <a:lnTo>
                      <a:pt x="89" y="123"/>
                    </a:lnTo>
                    <a:lnTo>
                      <a:pt x="88" y="123"/>
                    </a:lnTo>
                    <a:lnTo>
                      <a:pt x="87" y="122"/>
                    </a:lnTo>
                    <a:lnTo>
                      <a:pt x="87" y="121"/>
                    </a:lnTo>
                    <a:lnTo>
                      <a:pt x="86" y="120"/>
                    </a:lnTo>
                    <a:lnTo>
                      <a:pt x="85" y="120"/>
                    </a:lnTo>
                    <a:lnTo>
                      <a:pt x="83" y="120"/>
                    </a:lnTo>
                    <a:lnTo>
                      <a:pt x="82" y="120"/>
                    </a:lnTo>
                    <a:lnTo>
                      <a:pt x="82" y="120"/>
                    </a:lnTo>
                    <a:lnTo>
                      <a:pt x="81" y="120"/>
                    </a:lnTo>
                    <a:lnTo>
                      <a:pt x="81" y="119"/>
                    </a:lnTo>
                    <a:lnTo>
                      <a:pt x="79" y="119"/>
                    </a:lnTo>
                    <a:lnTo>
                      <a:pt x="77" y="119"/>
                    </a:lnTo>
                    <a:lnTo>
                      <a:pt x="76" y="119"/>
                    </a:lnTo>
                    <a:lnTo>
                      <a:pt x="75" y="119"/>
                    </a:lnTo>
                    <a:lnTo>
                      <a:pt x="75" y="119"/>
                    </a:lnTo>
                    <a:lnTo>
                      <a:pt x="74" y="118"/>
                    </a:lnTo>
                    <a:lnTo>
                      <a:pt x="75" y="117"/>
                    </a:lnTo>
                    <a:lnTo>
                      <a:pt x="74" y="117"/>
                    </a:lnTo>
                    <a:lnTo>
                      <a:pt x="73" y="117"/>
                    </a:lnTo>
                    <a:lnTo>
                      <a:pt x="72" y="117"/>
                    </a:lnTo>
                    <a:lnTo>
                      <a:pt x="71" y="116"/>
                    </a:lnTo>
                    <a:lnTo>
                      <a:pt x="70" y="116"/>
                    </a:lnTo>
                    <a:lnTo>
                      <a:pt x="70" y="115"/>
                    </a:lnTo>
                    <a:lnTo>
                      <a:pt x="69" y="115"/>
                    </a:lnTo>
                    <a:lnTo>
                      <a:pt x="68" y="114"/>
                    </a:lnTo>
                    <a:lnTo>
                      <a:pt x="68" y="114"/>
                    </a:lnTo>
                    <a:lnTo>
                      <a:pt x="67" y="114"/>
                    </a:lnTo>
                    <a:lnTo>
                      <a:pt x="66" y="114"/>
                    </a:lnTo>
                    <a:lnTo>
                      <a:pt x="65" y="114"/>
                    </a:lnTo>
                    <a:lnTo>
                      <a:pt x="64" y="114"/>
                    </a:lnTo>
                    <a:lnTo>
                      <a:pt x="63" y="114"/>
                    </a:lnTo>
                    <a:lnTo>
                      <a:pt x="62" y="115"/>
                    </a:lnTo>
                    <a:lnTo>
                      <a:pt x="61" y="117"/>
                    </a:lnTo>
                    <a:lnTo>
                      <a:pt x="60" y="117"/>
                    </a:lnTo>
                    <a:lnTo>
                      <a:pt x="57" y="116"/>
                    </a:lnTo>
                    <a:lnTo>
                      <a:pt x="57" y="109"/>
                    </a:lnTo>
                    <a:lnTo>
                      <a:pt x="58" y="108"/>
                    </a:lnTo>
                    <a:lnTo>
                      <a:pt x="57" y="107"/>
                    </a:lnTo>
                    <a:lnTo>
                      <a:pt x="60" y="10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63" name="Freeform 1021">
                <a:extLst>
                  <a:ext uri="{FF2B5EF4-FFF2-40B4-BE49-F238E27FC236}">
                    <a16:creationId xmlns:a16="http://schemas.microsoft.com/office/drawing/2014/main" id="{9F200B65-8DC2-4238-B77C-C615CDFA539B}"/>
                  </a:ext>
                </a:extLst>
              </p:cNvPr>
              <p:cNvSpPr>
                <a:spLocks/>
              </p:cNvSpPr>
              <p:nvPr/>
            </p:nvSpPr>
            <p:spPr bwMode="auto">
              <a:xfrm>
                <a:off x="4995" y="2777"/>
                <a:ext cx="279" cy="223"/>
              </a:xfrm>
              <a:custGeom>
                <a:avLst/>
                <a:gdLst>
                  <a:gd name="T0" fmla="*/ 67 w 279"/>
                  <a:gd name="T1" fmla="*/ 17 h 223"/>
                  <a:gd name="T2" fmla="*/ 69 w 279"/>
                  <a:gd name="T3" fmla="*/ 0 h 223"/>
                  <a:gd name="T4" fmla="*/ 80 w 279"/>
                  <a:gd name="T5" fmla="*/ 1 h 223"/>
                  <a:gd name="T6" fmla="*/ 88 w 279"/>
                  <a:gd name="T7" fmla="*/ 6 h 223"/>
                  <a:gd name="T8" fmla="*/ 96 w 279"/>
                  <a:gd name="T9" fmla="*/ 9 h 223"/>
                  <a:gd name="T10" fmla="*/ 113 w 279"/>
                  <a:gd name="T11" fmla="*/ 10 h 223"/>
                  <a:gd name="T12" fmla="*/ 127 w 279"/>
                  <a:gd name="T13" fmla="*/ 13 h 223"/>
                  <a:gd name="T14" fmla="*/ 139 w 279"/>
                  <a:gd name="T15" fmla="*/ 15 h 223"/>
                  <a:gd name="T16" fmla="*/ 148 w 279"/>
                  <a:gd name="T17" fmla="*/ 20 h 223"/>
                  <a:gd name="T18" fmla="*/ 155 w 279"/>
                  <a:gd name="T19" fmla="*/ 26 h 223"/>
                  <a:gd name="T20" fmla="*/ 165 w 279"/>
                  <a:gd name="T21" fmla="*/ 25 h 223"/>
                  <a:gd name="T22" fmla="*/ 168 w 279"/>
                  <a:gd name="T23" fmla="*/ 32 h 223"/>
                  <a:gd name="T24" fmla="*/ 183 w 279"/>
                  <a:gd name="T25" fmla="*/ 29 h 223"/>
                  <a:gd name="T26" fmla="*/ 197 w 279"/>
                  <a:gd name="T27" fmla="*/ 26 h 223"/>
                  <a:gd name="T28" fmla="*/ 212 w 279"/>
                  <a:gd name="T29" fmla="*/ 27 h 223"/>
                  <a:gd name="T30" fmla="*/ 220 w 279"/>
                  <a:gd name="T31" fmla="*/ 20 h 223"/>
                  <a:gd name="T32" fmla="*/ 234 w 279"/>
                  <a:gd name="T33" fmla="*/ 17 h 223"/>
                  <a:gd name="T34" fmla="*/ 245 w 279"/>
                  <a:gd name="T35" fmla="*/ 19 h 223"/>
                  <a:gd name="T36" fmla="*/ 257 w 279"/>
                  <a:gd name="T37" fmla="*/ 22 h 223"/>
                  <a:gd name="T38" fmla="*/ 261 w 279"/>
                  <a:gd name="T39" fmla="*/ 38 h 223"/>
                  <a:gd name="T40" fmla="*/ 272 w 279"/>
                  <a:gd name="T41" fmla="*/ 51 h 223"/>
                  <a:gd name="T42" fmla="*/ 277 w 279"/>
                  <a:gd name="T43" fmla="*/ 66 h 223"/>
                  <a:gd name="T44" fmla="*/ 266 w 279"/>
                  <a:gd name="T45" fmla="*/ 102 h 223"/>
                  <a:gd name="T46" fmla="*/ 242 w 279"/>
                  <a:gd name="T47" fmla="*/ 106 h 223"/>
                  <a:gd name="T48" fmla="*/ 227 w 279"/>
                  <a:gd name="T49" fmla="*/ 112 h 223"/>
                  <a:gd name="T50" fmla="*/ 204 w 279"/>
                  <a:gd name="T51" fmla="*/ 115 h 223"/>
                  <a:gd name="T52" fmla="*/ 184 w 279"/>
                  <a:gd name="T53" fmla="*/ 111 h 223"/>
                  <a:gd name="T54" fmla="*/ 186 w 279"/>
                  <a:gd name="T55" fmla="*/ 124 h 223"/>
                  <a:gd name="T56" fmla="*/ 198 w 279"/>
                  <a:gd name="T57" fmla="*/ 140 h 223"/>
                  <a:gd name="T58" fmla="*/ 182 w 279"/>
                  <a:gd name="T59" fmla="*/ 147 h 223"/>
                  <a:gd name="T60" fmla="*/ 172 w 279"/>
                  <a:gd name="T61" fmla="*/ 160 h 223"/>
                  <a:gd name="T62" fmla="*/ 162 w 279"/>
                  <a:gd name="T63" fmla="*/ 176 h 223"/>
                  <a:gd name="T64" fmla="*/ 162 w 279"/>
                  <a:gd name="T65" fmla="*/ 195 h 223"/>
                  <a:gd name="T66" fmla="*/ 162 w 279"/>
                  <a:gd name="T67" fmla="*/ 208 h 223"/>
                  <a:gd name="T68" fmla="*/ 165 w 279"/>
                  <a:gd name="T69" fmla="*/ 222 h 223"/>
                  <a:gd name="T70" fmla="*/ 149 w 279"/>
                  <a:gd name="T71" fmla="*/ 221 h 223"/>
                  <a:gd name="T72" fmla="*/ 138 w 279"/>
                  <a:gd name="T73" fmla="*/ 220 h 223"/>
                  <a:gd name="T74" fmla="*/ 131 w 279"/>
                  <a:gd name="T75" fmla="*/ 212 h 223"/>
                  <a:gd name="T76" fmla="*/ 128 w 279"/>
                  <a:gd name="T77" fmla="*/ 205 h 223"/>
                  <a:gd name="T78" fmla="*/ 118 w 279"/>
                  <a:gd name="T79" fmla="*/ 198 h 223"/>
                  <a:gd name="T80" fmla="*/ 105 w 279"/>
                  <a:gd name="T81" fmla="*/ 193 h 223"/>
                  <a:gd name="T82" fmla="*/ 95 w 279"/>
                  <a:gd name="T83" fmla="*/ 190 h 223"/>
                  <a:gd name="T84" fmla="*/ 89 w 279"/>
                  <a:gd name="T85" fmla="*/ 184 h 223"/>
                  <a:gd name="T86" fmla="*/ 84 w 279"/>
                  <a:gd name="T87" fmla="*/ 180 h 223"/>
                  <a:gd name="T88" fmla="*/ 83 w 279"/>
                  <a:gd name="T89" fmla="*/ 173 h 223"/>
                  <a:gd name="T90" fmla="*/ 78 w 279"/>
                  <a:gd name="T91" fmla="*/ 170 h 223"/>
                  <a:gd name="T92" fmla="*/ 71 w 279"/>
                  <a:gd name="T93" fmla="*/ 167 h 223"/>
                  <a:gd name="T94" fmla="*/ 67 w 279"/>
                  <a:gd name="T95" fmla="*/ 159 h 223"/>
                  <a:gd name="T96" fmla="*/ 62 w 279"/>
                  <a:gd name="T97" fmla="*/ 154 h 223"/>
                  <a:gd name="T98" fmla="*/ 58 w 279"/>
                  <a:gd name="T99" fmla="*/ 146 h 223"/>
                  <a:gd name="T100" fmla="*/ 47 w 279"/>
                  <a:gd name="T101" fmla="*/ 141 h 223"/>
                  <a:gd name="T102" fmla="*/ 40 w 279"/>
                  <a:gd name="T103" fmla="*/ 134 h 223"/>
                  <a:gd name="T104" fmla="*/ 21 w 279"/>
                  <a:gd name="T105" fmla="*/ 129 h 223"/>
                  <a:gd name="T106" fmla="*/ 9 w 279"/>
                  <a:gd name="T107" fmla="*/ 122 h 223"/>
                  <a:gd name="T108" fmla="*/ 0 w 279"/>
                  <a:gd name="T109" fmla="*/ 115 h 223"/>
                  <a:gd name="T110" fmla="*/ 7 w 279"/>
                  <a:gd name="T111" fmla="*/ 100 h 223"/>
                  <a:gd name="T112" fmla="*/ 13 w 279"/>
                  <a:gd name="T113" fmla="*/ 86 h 223"/>
                  <a:gd name="T114" fmla="*/ 24 w 279"/>
                  <a:gd name="T115" fmla="*/ 74 h 223"/>
                  <a:gd name="T116" fmla="*/ 34 w 279"/>
                  <a:gd name="T117" fmla="*/ 60 h 223"/>
                  <a:gd name="T118" fmla="*/ 47 w 279"/>
                  <a:gd name="T119" fmla="*/ 54 h 223"/>
                  <a:gd name="T120" fmla="*/ 57 w 279"/>
                  <a:gd name="T121" fmla="*/ 4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9" h="223">
                    <a:moveTo>
                      <a:pt x="62" y="32"/>
                    </a:moveTo>
                    <a:lnTo>
                      <a:pt x="62" y="31"/>
                    </a:lnTo>
                    <a:lnTo>
                      <a:pt x="62" y="30"/>
                    </a:lnTo>
                    <a:lnTo>
                      <a:pt x="62" y="29"/>
                    </a:lnTo>
                    <a:lnTo>
                      <a:pt x="62" y="29"/>
                    </a:lnTo>
                    <a:lnTo>
                      <a:pt x="63" y="28"/>
                    </a:lnTo>
                    <a:lnTo>
                      <a:pt x="64" y="26"/>
                    </a:lnTo>
                    <a:lnTo>
                      <a:pt x="64" y="26"/>
                    </a:lnTo>
                    <a:lnTo>
                      <a:pt x="64" y="24"/>
                    </a:lnTo>
                    <a:lnTo>
                      <a:pt x="65" y="24"/>
                    </a:lnTo>
                    <a:lnTo>
                      <a:pt x="66" y="22"/>
                    </a:lnTo>
                    <a:lnTo>
                      <a:pt x="66" y="22"/>
                    </a:lnTo>
                    <a:lnTo>
                      <a:pt x="66" y="20"/>
                    </a:lnTo>
                    <a:lnTo>
                      <a:pt x="67" y="19"/>
                    </a:lnTo>
                    <a:lnTo>
                      <a:pt x="67" y="17"/>
                    </a:lnTo>
                    <a:lnTo>
                      <a:pt x="67" y="16"/>
                    </a:lnTo>
                    <a:lnTo>
                      <a:pt x="68" y="16"/>
                    </a:lnTo>
                    <a:lnTo>
                      <a:pt x="68" y="15"/>
                    </a:lnTo>
                    <a:lnTo>
                      <a:pt x="69" y="14"/>
                    </a:lnTo>
                    <a:lnTo>
                      <a:pt x="69" y="13"/>
                    </a:lnTo>
                    <a:lnTo>
                      <a:pt x="69" y="12"/>
                    </a:lnTo>
                    <a:lnTo>
                      <a:pt x="69" y="11"/>
                    </a:lnTo>
                    <a:lnTo>
                      <a:pt x="69" y="9"/>
                    </a:lnTo>
                    <a:lnTo>
                      <a:pt x="69" y="9"/>
                    </a:lnTo>
                    <a:lnTo>
                      <a:pt x="69" y="7"/>
                    </a:lnTo>
                    <a:lnTo>
                      <a:pt x="69" y="5"/>
                    </a:lnTo>
                    <a:lnTo>
                      <a:pt x="69" y="4"/>
                    </a:lnTo>
                    <a:lnTo>
                      <a:pt x="69" y="2"/>
                    </a:lnTo>
                    <a:lnTo>
                      <a:pt x="69" y="0"/>
                    </a:lnTo>
                    <a:lnTo>
                      <a:pt x="69" y="0"/>
                    </a:lnTo>
                    <a:lnTo>
                      <a:pt x="70" y="0"/>
                    </a:lnTo>
                    <a:lnTo>
                      <a:pt x="71" y="1"/>
                    </a:lnTo>
                    <a:lnTo>
                      <a:pt x="71" y="2"/>
                    </a:lnTo>
                    <a:lnTo>
                      <a:pt x="72" y="2"/>
                    </a:lnTo>
                    <a:lnTo>
                      <a:pt x="73" y="2"/>
                    </a:lnTo>
                    <a:lnTo>
                      <a:pt x="73" y="2"/>
                    </a:lnTo>
                    <a:lnTo>
                      <a:pt x="73" y="3"/>
                    </a:lnTo>
                    <a:lnTo>
                      <a:pt x="73" y="3"/>
                    </a:lnTo>
                    <a:lnTo>
                      <a:pt x="74" y="3"/>
                    </a:lnTo>
                    <a:lnTo>
                      <a:pt x="76" y="3"/>
                    </a:lnTo>
                    <a:lnTo>
                      <a:pt x="76" y="3"/>
                    </a:lnTo>
                    <a:lnTo>
                      <a:pt x="77" y="3"/>
                    </a:lnTo>
                    <a:lnTo>
                      <a:pt x="78" y="2"/>
                    </a:lnTo>
                    <a:lnTo>
                      <a:pt x="79" y="2"/>
                    </a:lnTo>
                    <a:lnTo>
                      <a:pt x="80" y="1"/>
                    </a:lnTo>
                    <a:lnTo>
                      <a:pt x="80" y="0"/>
                    </a:lnTo>
                    <a:lnTo>
                      <a:pt x="81" y="0"/>
                    </a:lnTo>
                    <a:lnTo>
                      <a:pt x="82" y="1"/>
                    </a:lnTo>
                    <a:lnTo>
                      <a:pt x="83" y="1"/>
                    </a:lnTo>
                    <a:lnTo>
                      <a:pt x="83" y="2"/>
                    </a:lnTo>
                    <a:lnTo>
                      <a:pt x="82" y="2"/>
                    </a:lnTo>
                    <a:lnTo>
                      <a:pt x="81" y="3"/>
                    </a:lnTo>
                    <a:lnTo>
                      <a:pt x="81" y="4"/>
                    </a:lnTo>
                    <a:lnTo>
                      <a:pt x="81" y="5"/>
                    </a:lnTo>
                    <a:lnTo>
                      <a:pt x="82" y="5"/>
                    </a:lnTo>
                    <a:lnTo>
                      <a:pt x="83" y="5"/>
                    </a:lnTo>
                    <a:lnTo>
                      <a:pt x="84" y="5"/>
                    </a:lnTo>
                    <a:lnTo>
                      <a:pt x="87" y="5"/>
                    </a:lnTo>
                    <a:lnTo>
                      <a:pt x="88" y="5"/>
                    </a:lnTo>
                    <a:lnTo>
                      <a:pt x="88" y="6"/>
                    </a:lnTo>
                    <a:lnTo>
                      <a:pt x="89" y="5"/>
                    </a:lnTo>
                    <a:lnTo>
                      <a:pt x="90" y="5"/>
                    </a:lnTo>
                    <a:lnTo>
                      <a:pt x="90" y="4"/>
                    </a:lnTo>
                    <a:lnTo>
                      <a:pt x="91" y="5"/>
                    </a:lnTo>
                    <a:lnTo>
                      <a:pt x="92" y="5"/>
                    </a:lnTo>
                    <a:lnTo>
                      <a:pt x="92" y="6"/>
                    </a:lnTo>
                    <a:lnTo>
                      <a:pt x="91" y="6"/>
                    </a:lnTo>
                    <a:lnTo>
                      <a:pt x="92" y="9"/>
                    </a:lnTo>
                    <a:lnTo>
                      <a:pt x="92" y="9"/>
                    </a:lnTo>
                    <a:lnTo>
                      <a:pt x="91" y="12"/>
                    </a:lnTo>
                    <a:lnTo>
                      <a:pt x="91" y="12"/>
                    </a:lnTo>
                    <a:lnTo>
                      <a:pt x="93" y="10"/>
                    </a:lnTo>
                    <a:lnTo>
                      <a:pt x="94" y="10"/>
                    </a:lnTo>
                    <a:lnTo>
                      <a:pt x="95" y="9"/>
                    </a:lnTo>
                    <a:lnTo>
                      <a:pt x="96" y="9"/>
                    </a:lnTo>
                    <a:lnTo>
                      <a:pt x="97" y="9"/>
                    </a:lnTo>
                    <a:lnTo>
                      <a:pt x="98" y="9"/>
                    </a:lnTo>
                    <a:lnTo>
                      <a:pt x="99" y="8"/>
                    </a:lnTo>
                    <a:lnTo>
                      <a:pt x="99" y="6"/>
                    </a:lnTo>
                    <a:lnTo>
                      <a:pt x="100" y="5"/>
                    </a:lnTo>
                    <a:lnTo>
                      <a:pt x="100" y="6"/>
                    </a:lnTo>
                    <a:lnTo>
                      <a:pt x="102" y="7"/>
                    </a:lnTo>
                    <a:lnTo>
                      <a:pt x="103" y="8"/>
                    </a:lnTo>
                    <a:lnTo>
                      <a:pt x="104" y="9"/>
                    </a:lnTo>
                    <a:lnTo>
                      <a:pt x="104" y="9"/>
                    </a:lnTo>
                    <a:lnTo>
                      <a:pt x="106" y="9"/>
                    </a:lnTo>
                    <a:lnTo>
                      <a:pt x="107" y="9"/>
                    </a:lnTo>
                    <a:lnTo>
                      <a:pt x="111" y="10"/>
                    </a:lnTo>
                    <a:lnTo>
                      <a:pt x="111" y="10"/>
                    </a:lnTo>
                    <a:lnTo>
                      <a:pt x="113" y="10"/>
                    </a:lnTo>
                    <a:lnTo>
                      <a:pt x="114" y="11"/>
                    </a:lnTo>
                    <a:lnTo>
                      <a:pt x="114" y="12"/>
                    </a:lnTo>
                    <a:lnTo>
                      <a:pt x="116" y="12"/>
                    </a:lnTo>
                    <a:lnTo>
                      <a:pt x="116" y="12"/>
                    </a:lnTo>
                    <a:lnTo>
                      <a:pt x="117" y="11"/>
                    </a:lnTo>
                    <a:lnTo>
                      <a:pt x="118" y="10"/>
                    </a:lnTo>
                    <a:lnTo>
                      <a:pt x="118" y="11"/>
                    </a:lnTo>
                    <a:lnTo>
                      <a:pt x="118" y="12"/>
                    </a:lnTo>
                    <a:lnTo>
                      <a:pt x="119" y="12"/>
                    </a:lnTo>
                    <a:lnTo>
                      <a:pt x="120" y="12"/>
                    </a:lnTo>
                    <a:lnTo>
                      <a:pt x="120" y="13"/>
                    </a:lnTo>
                    <a:lnTo>
                      <a:pt x="122" y="14"/>
                    </a:lnTo>
                    <a:lnTo>
                      <a:pt x="125" y="13"/>
                    </a:lnTo>
                    <a:lnTo>
                      <a:pt x="126" y="13"/>
                    </a:lnTo>
                    <a:lnTo>
                      <a:pt x="127" y="13"/>
                    </a:lnTo>
                    <a:lnTo>
                      <a:pt x="128" y="13"/>
                    </a:lnTo>
                    <a:lnTo>
                      <a:pt x="128" y="15"/>
                    </a:lnTo>
                    <a:lnTo>
                      <a:pt x="129" y="15"/>
                    </a:lnTo>
                    <a:lnTo>
                      <a:pt x="130" y="14"/>
                    </a:lnTo>
                    <a:lnTo>
                      <a:pt x="132" y="10"/>
                    </a:lnTo>
                    <a:lnTo>
                      <a:pt x="133" y="10"/>
                    </a:lnTo>
                    <a:lnTo>
                      <a:pt x="135" y="11"/>
                    </a:lnTo>
                    <a:lnTo>
                      <a:pt x="135" y="11"/>
                    </a:lnTo>
                    <a:lnTo>
                      <a:pt x="137" y="11"/>
                    </a:lnTo>
                    <a:lnTo>
                      <a:pt x="137" y="12"/>
                    </a:lnTo>
                    <a:lnTo>
                      <a:pt x="138" y="12"/>
                    </a:lnTo>
                    <a:lnTo>
                      <a:pt x="137" y="14"/>
                    </a:lnTo>
                    <a:lnTo>
                      <a:pt x="137" y="15"/>
                    </a:lnTo>
                    <a:lnTo>
                      <a:pt x="138" y="15"/>
                    </a:lnTo>
                    <a:lnTo>
                      <a:pt x="139" y="15"/>
                    </a:lnTo>
                    <a:lnTo>
                      <a:pt x="140" y="15"/>
                    </a:lnTo>
                    <a:lnTo>
                      <a:pt x="141" y="16"/>
                    </a:lnTo>
                    <a:lnTo>
                      <a:pt x="141" y="15"/>
                    </a:lnTo>
                    <a:lnTo>
                      <a:pt x="142" y="15"/>
                    </a:lnTo>
                    <a:lnTo>
                      <a:pt x="142" y="15"/>
                    </a:lnTo>
                    <a:lnTo>
                      <a:pt x="142" y="15"/>
                    </a:lnTo>
                    <a:lnTo>
                      <a:pt x="144" y="15"/>
                    </a:lnTo>
                    <a:lnTo>
                      <a:pt x="145" y="15"/>
                    </a:lnTo>
                    <a:lnTo>
                      <a:pt x="145" y="16"/>
                    </a:lnTo>
                    <a:lnTo>
                      <a:pt x="145" y="17"/>
                    </a:lnTo>
                    <a:lnTo>
                      <a:pt x="145" y="18"/>
                    </a:lnTo>
                    <a:lnTo>
                      <a:pt x="146" y="19"/>
                    </a:lnTo>
                    <a:lnTo>
                      <a:pt x="146" y="19"/>
                    </a:lnTo>
                    <a:lnTo>
                      <a:pt x="147" y="19"/>
                    </a:lnTo>
                    <a:lnTo>
                      <a:pt x="148" y="20"/>
                    </a:lnTo>
                    <a:lnTo>
                      <a:pt x="148" y="21"/>
                    </a:lnTo>
                    <a:lnTo>
                      <a:pt x="148" y="22"/>
                    </a:lnTo>
                    <a:lnTo>
                      <a:pt x="148" y="22"/>
                    </a:lnTo>
                    <a:lnTo>
                      <a:pt x="148" y="23"/>
                    </a:lnTo>
                    <a:lnTo>
                      <a:pt x="148" y="24"/>
                    </a:lnTo>
                    <a:lnTo>
                      <a:pt x="148" y="25"/>
                    </a:lnTo>
                    <a:lnTo>
                      <a:pt x="147" y="26"/>
                    </a:lnTo>
                    <a:lnTo>
                      <a:pt x="148" y="26"/>
                    </a:lnTo>
                    <a:lnTo>
                      <a:pt x="148" y="26"/>
                    </a:lnTo>
                    <a:lnTo>
                      <a:pt x="149" y="24"/>
                    </a:lnTo>
                    <a:lnTo>
                      <a:pt x="151" y="24"/>
                    </a:lnTo>
                    <a:lnTo>
                      <a:pt x="152" y="24"/>
                    </a:lnTo>
                    <a:lnTo>
                      <a:pt x="152" y="25"/>
                    </a:lnTo>
                    <a:lnTo>
                      <a:pt x="154" y="25"/>
                    </a:lnTo>
                    <a:lnTo>
                      <a:pt x="155" y="26"/>
                    </a:lnTo>
                    <a:lnTo>
                      <a:pt x="155" y="26"/>
                    </a:lnTo>
                    <a:lnTo>
                      <a:pt x="155" y="27"/>
                    </a:lnTo>
                    <a:lnTo>
                      <a:pt x="155" y="28"/>
                    </a:lnTo>
                    <a:lnTo>
                      <a:pt x="157" y="29"/>
                    </a:lnTo>
                    <a:lnTo>
                      <a:pt x="158" y="29"/>
                    </a:lnTo>
                    <a:lnTo>
                      <a:pt x="158" y="26"/>
                    </a:lnTo>
                    <a:lnTo>
                      <a:pt x="159" y="26"/>
                    </a:lnTo>
                    <a:lnTo>
                      <a:pt x="160" y="24"/>
                    </a:lnTo>
                    <a:lnTo>
                      <a:pt x="160" y="23"/>
                    </a:lnTo>
                    <a:lnTo>
                      <a:pt x="161" y="22"/>
                    </a:lnTo>
                    <a:lnTo>
                      <a:pt x="162" y="22"/>
                    </a:lnTo>
                    <a:lnTo>
                      <a:pt x="163" y="22"/>
                    </a:lnTo>
                    <a:lnTo>
                      <a:pt x="163" y="23"/>
                    </a:lnTo>
                    <a:lnTo>
                      <a:pt x="163" y="24"/>
                    </a:lnTo>
                    <a:lnTo>
                      <a:pt x="165" y="25"/>
                    </a:lnTo>
                    <a:lnTo>
                      <a:pt x="166" y="25"/>
                    </a:lnTo>
                    <a:lnTo>
                      <a:pt x="167" y="26"/>
                    </a:lnTo>
                    <a:lnTo>
                      <a:pt x="167" y="26"/>
                    </a:lnTo>
                    <a:lnTo>
                      <a:pt x="167" y="27"/>
                    </a:lnTo>
                    <a:lnTo>
                      <a:pt x="166" y="28"/>
                    </a:lnTo>
                    <a:lnTo>
                      <a:pt x="166" y="28"/>
                    </a:lnTo>
                    <a:lnTo>
                      <a:pt x="165" y="27"/>
                    </a:lnTo>
                    <a:lnTo>
                      <a:pt x="165" y="26"/>
                    </a:lnTo>
                    <a:lnTo>
                      <a:pt x="164" y="27"/>
                    </a:lnTo>
                    <a:lnTo>
                      <a:pt x="164" y="29"/>
                    </a:lnTo>
                    <a:lnTo>
                      <a:pt x="164" y="29"/>
                    </a:lnTo>
                    <a:lnTo>
                      <a:pt x="165" y="30"/>
                    </a:lnTo>
                    <a:lnTo>
                      <a:pt x="166" y="30"/>
                    </a:lnTo>
                    <a:lnTo>
                      <a:pt x="166" y="31"/>
                    </a:lnTo>
                    <a:lnTo>
                      <a:pt x="168" y="32"/>
                    </a:lnTo>
                    <a:lnTo>
                      <a:pt x="170" y="32"/>
                    </a:lnTo>
                    <a:lnTo>
                      <a:pt x="172" y="33"/>
                    </a:lnTo>
                    <a:lnTo>
                      <a:pt x="173" y="33"/>
                    </a:lnTo>
                    <a:lnTo>
                      <a:pt x="173" y="32"/>
                    </a:lnTo>
                    <a:lnTo>
                      <a:pt x="173" y="31"/>
                    </a:lnTo>
                    <a:lnTo>
                      <a:pt x="173" y="30"/>
                    </a:lnTo>
                    <a:lnTo>
                      <a:pt x="173" y="29"/>
                    </a:lnTo>
                    <a:lnTo>
                      <a:pt x="176" y="31"/>
                    </a:lnTo>
                    <a:lnTo>
                      <a:pt x="177" y="30"/>
                    </a:lnTo>
                    <a:lnTo>
                      <a:pt x="178" y="30"/>
                    </a:lnTo>
                    <a:lnTo>
                      <a:pt x="179" y="30"/>
                    </a:lnTo>
                    <a:lnTo>
                      <a:pt x="180" y="29"/>
                    </a:lnTo>
                    <a:lnTo>
                      <a:pt x="182" y="29"/>
                    </a:lnTo>
                    <a:lnTo>
                      <a:pt x="183" y="29"/>
                    </a:lnTo>
                    <a:lnTo>
                      <a:pt x="183" y="29"/>
                    </a:lnTo>
                    <a:lnTo>
                      <a:pt x="184" y="28"/>
                    </a:lnTo>
                    <a:lnTo>
                      <a:pt x="184" y="27"/>
                    </a:lnTo>
                    <a:lnTo>
                      <a:pt x="184" y="26"/>
                    </a:lnTo>
                    <a:lnTo>
                      <a:pt x="185" y="26"/>
                    </a:lnTo>
                    <a:lnTo>
                      <a:pt x="186" y="26"/>
                    </a:lnTo>
                    <a:lnTo>
                      <a:pt x="187" y="25"/>
                    </a:lnTo>
                    <a:lnTo>
                      <a:pt x="188" y="25"/>
                    </a:lnTo>
                    <a:lnTo>
                      <a:pt x="190" y="26"/>
                    </a:lnTo>
                    <a:lnTo>
                      <a:pt x="193" y="25"/>
                    </a:lnTo>
                    <a:lnTo>
                      <a:pt x="193" y="25"/>
                    </a:lnTo>
                    <a:lnTo>
                      <a:pt x="194" y="25"/>
                    </a:lnTo>
                    <a:lnTo>
                      <a:pt x="195" y="24"/>
                    </a:lnTo>
                    <a:lnTo>
                      <a:pt x="196" y="24"/>
                    </a:lnTo>
                    <a:lnTo>
                      <a:pt x="197" y="26"/>
                    </a:lnTo>
                    <a:lnTo>
                      <a:pt x="197" y="26"/>
                    </a:lnTo>
                    <a:lnTo>
                      <a:pt x="200" y="27"/>
                    </a:lnTo>
                    <a:lnTo>
                      <a:pt x="200" y="27"/>
                    </a:lnTo>
                    <a:lnTo>
                      <a:pt x="202" y="27"/>
                    </a:lnTo>
                    <a:lnTo>
                      <a:pt x="202" y="28"/>
                    </a:lnTo>
                    <a:lnTo>
                      <a:pt x="203" y="29"/>
                    </a:lnTo>
                    <a:lnTo>
                      <a:pt x="204" y="29"/>
                    </a:lnTo>
                    <a:lnTo>
                      <a:pt x="204" y="30"/>
                    </a:lnTo>
                    <a:lnTo>
                      <a:pt x="204" y="31"/>
                    </a:lnTo>
                    <a:lnTo>
                      <a:pt x="206" y="31"/>
                    </a:lnTo>
                    <a:lnTo>
                      <a:pt x="207" y="30"/>
                    </a:lnTo>
                    <a:lnTo>
                      <a:pt x="209" y="30"/>
                    </a:lnTo>
                    <a:lnTo>
                      <a:pt x="210" y="29"/>
                    </a:lnTo>
                    <a:lnTo>
                      <a:pt x="210" y="29"/>
                    </a:lnTo>
                    <a:lnTo>
                      <a:pt x="211" y="28"/>
                    </a:lnTo>
                    <a:lnTo>
                      <a:pt x="212" y="27"/>
                    </a:lnTo>
                    <a:lnTo>
                      <a:pt x="212" y="26"/>
                    </a:lnTo>
                    <a:lnTo>
                      <a:pt x="212" y="26"/>
                    </a:lnTo>
                    <a:lnTo>
                      <a:pt x="212" y="25"/>
                    </a:lnTo>
                    <a:lnTo>
                      <a:pt x="213" y="25"/>
                    </a:lnTo>
                    <a:lnTo>
                      <a:pt x="213" y="23"/>
                    </a:lnTo>
                    <a:lnTo>
                      <a:pt x="214" y="23"/>
                    </a:lnTo>
                    <a:lnTo>
                      <a:pt x="214" y="23"/>
                    </a:lnTo>
                    <a:lnTo>
                      <a:pt x="214" y="24"/>
                    </a:lnTo>
                    <a:lnTo>
                      <a:pt x="214" y="25"/>
                    </a:lnTo>
                    <a:lnTo>
                      <a:pt x="216" y="24"/>
                    </a:lnTo>
                    <a:lnTo>
                      <a:pt x="216" y="23"/>
                    </a:lnTo>
                    <a:lnTo>
                      <a:pt x="216" y="22"/>
                    </a:lnTo>
                    <a:lnTo>
                      <a:pt x="217" y="22"/>
                    </a:lnTo>
                    <a:lnTo>
                      <a:pt x="219" y="21"/>
                    </a:lnTo>
                    <a:lnTo>
                      <a:pt x="220" y="20"/>
                    </a:lnTo>
                    <a:lnTo>
                      <a:pt x="221" y="20"/>
                    </a:lnTo>
                    <a:lnTo>
                      <a:pt x="221" y="20"/>
                    </a:lnTo>
                    <a:lnTo>
                      <a:pt x="221" y="19"/>
                    </a:lnTo>
                    <a:lnTo>
                      <a:pt x="222" y="19"/>
                    </a:lnTo>
                    <a:lnTo>
                      <a:pt x="224" y="19"/>
                    </a:lnTo>
                    <a:lnTo>
                      <a:pt x="224" y="19"/>
                    </a:lnTo>
                    <a:lnTo>
                      <a:pt x="227" y="19"/>
                    </a:lnTo>
                    <a:lnTo>
                      <a:pt x="228" y="18"/>
                    </a:lnTo>
                    <a:lnTo>
                      <a:pt x="228" y="17"/>
                    </a:lnTo>
                    <a:lnTo>
                      <a:pt x="229" y="17"/>
                    </a:lnTo>
                    <a:lnTo>
                      <a:pt x="230" y="18"/>
                    </a:lnTo>
                    <a:lnTo>
                      <a:pt x="230" y="19"/>
                    </a:lnTo>
                    <a:lnTo>
                      <a:pt x="231" y="19"/>
                    </a:lnTo>
                    <a:lnTo>
                      <a:pt x="233" y="18"/>
                    </a:lnTo>
                    <a:lnTo>
                      <a:pt x="234" y="17"/>
                    </a:lnTo>
                    <a:lnTo>
                      <a:pt x="235" y="18"/>
                    </a:lnTo>
                    <a:lnTo>
                      <a:pt x="236" y="18"/>
                    </a:lnTo>
                    <a:lnTo>
                      <a:pt x="236" y="19"/>
                    </a:lnTo>
                    <a:lnTo>
                      <a:pt x="237" y="19"/>
                    </a:lnTo>
                    <a:lnTo>
                      <a:pt x="238" y="19"/>
                    </a:lnTo>
                    <a:lnTo>
                      <a:pt x="238" y="20"/>
                    </a:lnTo>
                    <a:lnTo>
                      <a:pt x="239" y="20"/>
                    </a:lnTo>
                    <a:lnTo>
                      <a:pt x="239" y="19"/>
                    </a:lnTo>
                    <a:lnTo>
                      <a:pt x="240" y="19"/>
                    </a:lnTo>
                    <a:lnTo>
                      <a:pt x="241" y="19"/>
                    </a:lnTo>
                    <a:lnTo>
                      <a:pt x="241" y="19"/>
                    </a:lnTo>
                    <a:lnTo>
                      <a:pt x="242" y="19"/>
                    </a:lnTo>
                    <a:lnTo>
                      <a:pt x="243" y="19"/>
                    </a:lnTo>
                    <a:lnTo>
                      <a:pt x="244" y="19"/>
                    </a:lnTo>
                    <a:lnTo>
                      <a:pt x="245" y="19"/>
                    </a:lnTo>
                    <a:lnTo>
                      <a:pt x="245" y="19"/>
                    </a:lnTo>
                    <a:lnTo>
                      <a:pt x="245" y="20"/>
                    </a:lnTo>
                    <a:lnTo>
                      <a:pt x="247" y="21"/>
                    </a:lnTo>
                    <a:lnTo>
                      <a:pt x="248" y="21"/>
                    </a:lnTo>
                    <a:lnTo>
                      <a:pt x="249" y="21"/>
                    </a:lnTo>
                    <a:lnTo>
                      <a:pt x="250" y="21"/>
                    </a:lnTo>
                    <a:lnTo>
                      <a:pt x="252" y="21"/>
                    </a:lnTo>
                    <a:lnTo>
                      <a:pt x="253" y="21"/>
                    </a:lnTo>
                    <a:lnTo>
                      <a:pt x="254" y="20"/>
                    </a:lnTo>
                    <a:lnTo>
                      <a:pt x="255" y="20"/>
                    </a:lnTo>
                    <a:lnTo>
                      <a:pt x="255" y="19"/>
                    </a:lnTo>
                    <a:lnTo>
                      <a:pt x="256" y="20"/>
                    </a:lnTo>
                    <a:lnTo>
                      <a:pt x="256" y="21"/>
                    </a:lnTo>
                    <a:lnTo>
                      <a:pt x="257" y="22"/>
                    </a:lnTo>
                    <a:lnTo>
                      <a:pt x="257" y="22"/>
                    </a:lnTo>
                    <a:lnTo>
                      <a:pt x="257" y="23"/>
                    </a:lnTo>
                    <a:lnTo>
                      <a:pt x="257" y="24"/>
                    </a:lnTo>
                    <a:lnTo>
                      <a:pt x="258" y="26"/>
                    </a:lnTo>
                    <a:lnTo>
                      <a:pt x="258" y="26"/>
                    </a:lnTo>
                    <a:lnTo>
                      <a:pt x="259" y="27"/>
                    </a:lnTo>
                    <a:lnTo>
                      <a:pt x="259" y="29"/>
                    </a:lnTo>
                    <a:lnTo>
                      <a:pt x="259" y="30"/>
                    </a:lnTo>
                    <a:lnTo>
                      <a:pt x="259" y="33"/>
                    </a:lnTo>
                    <a:lnTo>
                      <a:pt x="259" y="33"/>
                    </a:lnTo>
                    <a:lnTo>
                      <a:pt x="259" y="33"/>
                    </a:lnTo>
                    <a:lnTo>
                      <a:pt x="259" y="36"/>
                    </a:lnTo>
                    <a:lnTo>
                      <a:pt x="259" y="36"/>
                    </a:lnTo>
                    <a:lnTo>
                      <a:pt x="260" y="37"/>
                    </a:lnTo>
                    <a:lnTo>
                      <a:pt x="261" y="37"/>
                    </a:lnTo>
                    <a:lnTo>
                      <a:pt x="261" y="38"/>
                    </a:lnTo>
                    <a:lnTo>
                      <a:pt x="262" y="38"/>
                    </a:lnTo>
                    <a:lnTo>
                      <a:pt x="262" y="39"/>
                    </a:lnTo>
                    <a:lnTo>
                      <a:pt x="263" y="40"/>
                    </a:lnTo>
                    <a:lnTo>
                      <a:pt x="264" y="40"/>
                    </a:lnTo>
                    <a:lnTo>
                      <a:pt x="265" y="40"/>
                    </a:lnTo>
                    <a:lnTo>
                      <a:pt x="265" y="41"/>
                    </a:lnTo>
                    <a:lnTo>
                      <a:pt x="266" y="41"/>
                    </a:lnTo>
                    <a:lnTo>
                      <a:pt x="265" y="42"/>
                    </a:lnTo>
                    <a:lnTo>
                      <a:pt x="266" y="43"/>
                    </a:lnTo>
                    <a:lnTo>
                      <a:pt x="266" y="44"/>
                    </a:lnTo>
                    <a:lnTo>
                      <a:pt x="266" y="45"/>
                    </a:lnTo>
                    <a:lnTo>
                      <a:pt x="267" y="46"/>
                    </a:lnTo>
                    <a:lnTo>
                      <a:pt x="270" y="49"/>
                    </a:lnTo>
                    <a:lnTo>
                      <a:pt x="270" y="50"/>
                    </a:lnTo>
                    <a:lnTo>
                      <a:pt x="272" y="51"/>
                    </a:lnTo>
                    <a:lnTo>
                      <a:pt x="272" y="52"/>
                    </a:lnTo>
                    <a:lnTo>
                      <a:pt x="273" y="53"/>
                    </a:lnTo>
                    <a:lnTo>
                      <a:pt x="274" y="54"/>
                    </a:lnTo>
                    <a:lnTo>
                      <a:pt x="274" y="55"/>
                    </a:lnTo>
                    <a:lnTo>
                      <a:pt x="275" y="55"/>
                    </a:lnTo>
                    <a:lnTo>
                      <a:pt x="276" y="56"/>
                    </a:lnTo>
                    <a:lnTo>
                      <a:pt x="276" y="57"/>
                    </a:lnTo>
                    <a:lnTo>
                      <a:pt x="276" y="58"/>
                    </a:lnTo>
                    <a:lnTo>
                      <a:pt x="277" y="60"/>
                    </a:lnTo>
                    <a:lnTo>
                      <a:pt x="278" y="60"/>
                    </a:lnTo>
                    <a:lnTo>
                      <a:pt x="278" y="62"/>
                    </a:lnTo>
                    <a:lnTo>
                      <a:pt x="278" y="63"/>
                    </a:lnTo>
                    <a:lnTo>
                      <a:pt x="278" y="64"/>
                    </a:lnTo>
                    <a:lnTo>
                      <a:pt x="278" y="65"/>
                    </a:lnTo>
                    <a:lnTo>
                      <a:pt x="277" y="66"/>
                    </a:lnTo>
                    <a:lnTo>
                      <a:pt x="277" y="67"/>
                    </a:lnTo>
                    <a:lnTo>
                      <a:pt x="278" y="71"/>
                    </a:lnTo>
                    <a:lnTo>
                      <a:pt x="279" y="78"/>
                    </a:lnTo>
                    <a:lnTo>
                      <a:pt x="279" y="80"/>
                    </a:lnTo>
                    <a:lnTo>
                      <a:pt x="279" y="81"/>
                    </a:lnTo>
                    <a:lnTo>
                      <a:pt x="279" y="84"/>
                    </a:lnTo>
                    <a:lnTo>
                      <a:pt x="279" y="86"/>
                    </a:lnTo>
                    <a:lnTo>
                      <a:pt x="279" y="88"/>
                    </a:lnTo>
                    <a:lnTo>
                      <a:pt x="279" y="89"/>
                    </a:lnTo>
                    <a:lnTo>
                      <a:pt x="279" y="91"/>
                    </a:lnTo>
                    <a:lnTo>
                      <a:pt x="279" y="95"/>
                    </a:lnTo>
                    <a:lnTo>
                      <a:pt x="278" y="95"/>
                    </a:lnTo>
                    <a:lnTo>
                      <a:pt x="278" y="96"/>
                    </a:lnTo>
                    <a:lnTo>
                      <a:pt x="277" y="97"/>
                    </a:lnTo>
                    <a:lnTo>
                      <a:pt x="266" y="102"/>
                    </a:lnTo>
                    <a:lnTo>
                      <a:pt x="263" y="103"/>
                    </a:lnTo>
                    <a:lnTo>
                      <a:pt x="262" y="103"/>
                    </a:lnTo>
                    <a:lnTo>
                      <a:pt x="260" y="103"/>
                    </a:lnTo>
                    <a:lnTo>
                      <a:pt x="259" y="103"/>
                    </a:lnTo>
                    <a:lnTo>
                      <a:pt x="257" y="102"/>
                    </a:lnTo>
                    <a:lnTo>
                      <a:pt x="255" y="102"/>
                    </a:lnTo>
                    <a:lnTo>
                      <a:pt x="253" y="102"/>
                    </a:lnTo>
                    <a:lnTo>
                      <a:pt x="252" y="103"/>
                    </a:lnTo>
                    <a:lnTo>
                      <a:pt x="251" y="103"/>
                    </a:lnTo>
                    <a:lnTo>
                      <a:pt x="250" y="104"/>
                    </a:lnTo>
                    <a:lnTo>
                      <a:pt x="249" y="104"/>
                    </a:lnTo>
                    <a:lnTo>
                      <a:pt x="248" y="104"/>
                    </a:lnTo>
                    <a:lnTo>
                      <a:pt x="248" y="105"/>
                    </a:lnTo>
                    <a:lnTo>
                      <a:pt x="245" y="105"/>
                    </a:lnTo>
                    <a:lnTo>
                      <a:pt x="242" y="106"/>
                    </a:lnTo>
                    <a:lnTo>
                      <a:pt x="240" y="107"/>
                    </a:lnTo>
                    <a:lnTo>
                      <a:pt x="239" y="107"/>
                    </a:lnTo>
                    <a:lnTo>
                      <a:pt x="238" y="108"/>
                    </a:lnTo>
                    <a:lnTo>
                      <a:pt x="237" y="108"/>
                    </a:lnTo>
                    <a:lnTo>
                      <a:pt x="235" y="108"/>
                    </a:lnTo>
                    <a:lnTo>
                      <a:pt x="235" y="108"/>
                    </a:lnTo>
                    <a:lnTo>
                      <a:pt x="235" y="108"/>
                    </a:lnTo>
                    <a:lnTo>
                      <a:pt x="233" y="109"/>
                    </a:lnTo>
                    <a:lnTo>
                      <a:pt x="231" y="110"/>
                    </a:lnTo>
                    <a:lnTo>
                      <a:pt x="231" y="111"/>
                    </a:lnTo>
                    <a:lnTo>
                      <a:pt x="230" y="111"/>
                    </a:lnTo>
                    <a:lnTo>
                      <a:pt x="229" y="112"/>
                    </a:lnTo>
                    <a:lnTo>
                      <a:pt x="228" y="112"/>
                    </a:lnTo>
                    <a:lnTo>
                      <a:pt x="228" y="112"/>
                    </a:lnTo>
                    <a:lnTo>
                      <a:pt x="227" y="112"/>
                    </a:lnTo>
                    <a:lnTo>
                      <a:pt x="224" y="113"/>
                    </a:lnTo>
                    <a:lnTo>
                      <a:pt x="223" y="113"/>
                    </a:lnTo>
                    <a:lnTo>
                      <a:pt x="221" y="113"/>
                    </a:lnTo>
                    <a:lnTo>
                      <a:pt x="216" y="113"/>
                    </a:lnTo>
                    <a:lnTo>
                      <a:pt x="214" y="113"/>
                    </a:lnTo>
                    <a:lnTo>
                      <a:pt x="214" y="113"/>
                    </a:lnTo>
                    <a:lnTo>
                      <a:pt x="213" y="113"/>
                    </a:lnTo>
                    <a:lnTo>
                      <a:pt x="213" y="114"/>
                    </a:lnTo>
                    <a:lnTo>
                      <a:pt x="210" y="114"/>
                    </a:lnTo>
                    <a:lnTo>
                      <a:pt x="210" y="115"/>
                    </a:lnTo>
                    <a:lnTo>
                      <a:pt x="207" y="115"/>
                    </a:lnTo>
                    <a:lnTo>
                      <a:pt x="207" y="115"/>
                    </a:lnTo>
                    <a:lnTo>
                      <a:pt x="206" y="115"/>
                    </a:lnTo>
                    <a:lnTo>
                      <a:pt x="205" y="115"/>
                    </a:lnTo>
                    <a:lnTo>
                      <a:pt x="204" y="115"/>
                    </a:lnTo>
                    <a:lnTo>
                      <a:pt x="202" y="115"/>
                    </a:lnTo>
                    <a:lnTo>
                      <a:pt x="201" y="115"/>
                    </a:lnTo>
                    <a:lnTo>
                      <a:pt x="200" y="115"/>
                    </a:lnTo>
                    <a:lnTo>
                      <a:pt x="197" y="113"/>
                    </a:lnTo>
                    <a:lnTo>
                      <a:pt x="196" y="113"/>
                    </a:lnTo>
                    <a:lnTo>
                      <a:pt x="195" y="112"/>
                    </a:lnTo>
                    <a:lnTo>
                      <a:pt x="194" y="112"/>
                    </a:lnTo>
                    <a:lnTo>
                      <a:pt x="193" y="112"/>
                    </a:lnTo>
                    <a:lnTo>
                      <a:pt x="192" y="112"/>
                    </a:lnTo>
                    <a:lnTo>
                      <a:pt x="191" y="112"/>
                    </a:lnTo>
                    <a:lnTo>
                      <a:pt x="190" y="111"/>
                    </a:lnTo>
                    <a:lnTo>
                      <a:pt x="189" y="111"/>
                    </a:lnTo>
                    <a:lnTo>
                      <a:pt x="187" y="111"/>
                    </a:lnTo>
                    <a:lnTo>
                      <a:pt x="186" y="111"/>
                    </a:lnTo>
                    <a:lnTo>
                      <a:pt x="184" y="111"/>
                    </a:lnTo>
                    <a:lnTo>
                      <a:pt x="183" y="110"/>
                    </a:lnTo>
                    <a:lnTo>
                      <a:pt x="183" y="110"/>
                    </a:lnTo>
                    <a:lnTo>
                      <a:pt x="182" y="110"/>
                    </a:lnTo>
                    <a:lnTo>
                      <a:pt x="181" y="110"/>
                    </a:lnTo>
                    <a:lnTo>
                      <a:pt x="180" y="111"/>
                    </a:lnTo>
                    <a:lnTo>
                      <a:pt x="181" y="112"/>
                    </a:lnTo>
                    <a:lnTo>
                      <a:pt x="182" y="113"/>
                    </a:lnTo>
                    <a:lnTo>
                      <a:pt x="183" y="115"/>
                    </a:lnTo>
                    <a:lnTo>
                      <a:pt x="184" y="116"/>
                    </a:lnTo>
                    <a:lnTo>
                      <a:pt x="185" y="117"/>
                    </a:lnTo>
                    <a:lnTo>
                      <a:pt x="186" y="119"/>
                    </a:lnTo>
                    <a:lnTo>
                      <a:pt x="186" y="121"/>
                    </a:lnTo>
                    <a:lnTo>
                      <a:pt x="186" y="122"/>
                    </a:lnTo>
                    <a:lnTo>
                      <a:pt x="186" y="123"/>
                    </a:lnTo>
                    <a:lnTo>
                      <a:pt x="186" y="124"/>
                    </a:lnTo>
                    <a:lnTo>
                      <a:pt x="186" y="126"/>
                    </a:lnTo>
                    <a:lnTo>
                      <a:pt x="186" y="126"/>
                    </a:lnTo>
                    <a:lnTo>
                      <a:pt x="187" y="128"/>
                    </a:lnTo>
                    <a:lnTo>
                      <a:pt x="188" y="129"/>
                    </a:lnTo>
                    <a:lnTo>
                      <a:pt x="189" y="130"/>
                    </a:lnTo>
                    <a:lnTo>
                      <a:pt x="190" y="131"/>
                    </a:lnTo>
                    <a:lnTo>
                      <a:pt x="191" y="132"/>
                    </a:lnTo>
                    <a:lnTo>
                      <a:pt x="192" y="133"/>
                    </a:lnTo>
                    <a:lnTo>
                      <a:pt x="193" y="133"/>
                    </a:lnTo>
                    <a:lnTo>
                      <a:pt x="193" y="135"/>
                    </a:lnTo>
                    <a:lnTo>
                      <a:pt x="194" y="135"/>
                    </a:lnTo>
                    <a:lnTo>
                      <a:pt x="194" y="136"/>
                    </a:lnTo>
                    <a:lnTo>
                      <a:pt x="195" y="136"/>
                    </a:lnTo>
                    <a:lnTo>
                      <a:pt x="197" y="138"/>
                    </a:lnTo>
                    <a:lnTo>
                      <a:pt x="198" y="140"/>
                    </a:lnTo>
                    <a:lnTo>
                      <a:pt x="199" y="140"/>
                    </a:lnTo>
                    <a:lnTo>
                      <a:pt x="198" y="140"/>
                    </a:lnTo>
                    <a:lnTo>
                      <a:pt x="197" y="141"/>
                    </a:lnTo>
                    <a:lnTo>
                      <a:pt x="197" y="141"/>
                    </a:lnTo>
                    <a:lnTo>
                      <a:pt x="195" y="142"/>
                    </a:lnTo>
                    <a:lnTo>
                      <a:pt x="194" y="142"/>
                    </a:lnTo>
                    <a:lnTo>
                      <a:pt x="192" y="143"/>
                    </a:lnTo>
                    <a:lnTo>
                      <a:pt x="190" y="143"/>
                    </a:lnTo>
                    <a:lnTo>
                      <a:pt x="190" y="144"/>
                    </a:lnTo>
                    <a:lnTo>
                      <a:pt x="187" y="145"/>
                    </a:lnTo>
                    <a:lnTo>
                      <a:pt x="186" y="145"/>
                    </a:lnTo>
                    <a:lnTo>
                      <a:pt x="185" y="146"/>
                    </a:lnTo>
                    <a:lnTo>
                      <a:pt x="183" y="146"/>
                    </a:lnTo>
                    <a:lnTo>
                      <a:pt x="183" y="147"/>
                    </a:lnTo>
                    <a:lnTo>
                      <a:pt x="182" y="147"/>
                    </a:lnTo>
                    <a:lnTo>
                      <a:pt x="181" y="148"/>
                    </a:lnTo>
                    <a:lnTo>
                      <a:pt x="180" y="148"/>
                    </a:lnTo>
                    <a:lnTo>
                      <a:pt x="179" y="149"/>
                    </a:lnTo>
                    <a:lnTo>
                      <a:pt x="178" y="149"/>
                    </a:lnTo>
                    <a:lnTo>
                      <a:pt x="176" y="150"/>
                    </a:lnTo>
                    <a:lnTo>
                      <a:pt x="176" y="151"/>
                    </a:lnTo>
                    <a:lnTo>
                      <a:pt x="174" y="153"/>
                    </a:lnTo>
                    <a:lnTo>
                      <a:pt x="174" y="154"/>
                    </a:lnTo>
                    <a:lnTo>
                      <a:pt x="173" y="156"/>
                    </a:lnTo>
                    <a:lnTo>
                      <a:pt x="173" y="157"/>
                    </a:lnTo>
                    <a:lnTo>
                      <a:pt x="173" y="157"/>
                    </a:lnTo>
                    <a:lnTo>
                      <a:pt x="173" y="158"/>
                    </a:lnTo>
                    <a:lnTo>
                      <a:pt x="173" y="159"/>
                    </a:lnTo>
                    <a:lnTo>
                      <a:pt x="172" y="160"/>
                    </a:lnTo>
                    <a:lnTo>
                      <a:pt x="172" y="160"/>
                    </a:lnTo>
                    <a:lnTo>
                      <a:pt x="171" y="162"/>
                    </a:lnTo>
                    <a:lnTo>
                      <a:pt x="171" y="163"/>
                    </a:lnTo>
                    <a:lnTo>
                      <a:pt x="170" y="164"/>
                    </a:lnTo>
                    <a:lnTo>
                      <a:pt x="169" y="164"/>
                    </a:lnTo>
                    <a:lnTo>
                      <a:pt x="169" y="165"/>
                    </a:lnTo>
                    <a:lnTo>
                      <a:pt x="168" y="165"/>
                    </a:lnTo>
                    <a:lnTo>
                      <a:pt x="167" y="167"/>
                    </a:lnTo>
                    <a:lnTo>
                      <a:pt x="166" y="167"/>
                    </a:lnTo>
                    <a:lnTo>
                      <a:pt x="166" y="167"/>
                    </a:lnTo>
                    <a:lnTo>
                      <a:pt x="164" y="168"/>
                    </a:lnTo>
                    <a:lnTo>
                      <a:pt x="163" y="170"/>
                    </a:lnTo>
                    <a:lnTo>
                      <a:pt x="162" y="171"/>
                    </a:lnTo>
                    <a:lnTo>
                      <a:pt x="162" y="173"/>
                    </a:lnTo>
                    <a:lnTo>
                      <a:pt x="162" y="175"/>
                    </a:lnTo>
                    <a:lnTo>
                      <a:pt x="162" y="176"/>
                    </a:lnTo>
                    <a:lnTo>
                      <a:pt x="162" y="177"/>
                    </a:lnTo>
                    <a:lnTo>
                      <a:pt x="162" y="180"/>
                    </a:lnTo>
                    <a:lnTo>
                      <a:pt x="162" y="181"/>
                    </a:lnTo>
                    <a:lnTo>
                      <a:pt x="162" y="182"/>
                    </a:lnTo>
                    <a:lnTo>
                      <a:pt x="162" y="184"/>
                    </a:lnTo>
                    <a:lnTo>
                      <a:pt x="162" y="184"/>
                    </a:lnTo>
                    <a:lnTo>
                      <a:pt x="163" y="186"/>
                    </a:lnTo>
                    <a:lnTo>
                      <a:pt x="163" y="187"/>
                    </a:lnTo>
                    <a:lnTo>
                      <a:pt x="163" y="188"/>
                    </a:lnTo>
                    <a:lnTo>
                      <a:pt x="163" y="189"/>
                    </a:lnTo>
                    <a:lnTo>
                      <a:pt x="162" y="191"/>
                    </a:lnTo>
                    <a:lnTo>
                      <a:pt x="162" y="193"/>
                    </a:lnTo>
                    <a:lnTo>
                      <a:pt x="162" y="194"/>
                    </a:lnTo>
                    <a:lnTo>
                      <a:pt x="162" y="195"/>
                    </a:lnTo>
                    <a:lnTo>
                      <a:pt x="162" y="195"/>
                    </a:lnTo>
                    <a:lnTo>
                      <a:pt x="162" y="196"/>
                    </a:lnTo>
                    <a:lnTo>
                      <a:pt x="163" y="197"/>
                    </a:lnTo>
                    <a:lnTo>
                      <a:pt x="163" y="198"/>
                    </a:lnTo>
                    <a:lnTo>
                      <a:pt x="163" y="198"/>
                    </a:lnTo>
                    <a:lnTo>
                      <a:pt x="162" y="200"/>
                    </a:lnTo>
                    <a:lnTo>
                      <a:pt x="162" y="201"/>
                    </a:lnTo>
                    <a:lnTo>
                      <a:pt x="162" y="202"/>
                    </a:lnTo>
                    <a:lnTo>
                      <a:pt x="162" y="202"/>
                    </a:lnTo>
                    <a:lnTo>
                      <a:pt x="161" y="202"/>
                    </a:lnTo>
                    <a:lnTo>
                      <a:pt x="160" y="203"/>
                    </a:lnTo>
                    <a:lnTo>
                      <a:pt x="160" y="205"/>
                    </a:lnTo>
                    <a:lnTo>
                      <a:pt x="160" y="205"/>
                    </a:lnTo>
                    <a:lnTo>
                      <a:pt x="161" y="205"/>
                    </a:lnTo>
                    <a:lnTo>
                      <a:pt x="162" y="207"/>
                    </a:lnTo>
                    <a:lnTo>
                      <a:pt x="162" y="208"/>
                    </a:lnTo>
                    <a:lnTo>
                      <a:pt x="162" y="208"/>
                    </a:lnTo>
                    <a:lnTo>
                      <a:pt x="163" y="209"/>
                    </a:lnTo>
                    <a:lnTo>
                      <a:pt x="163" y="210"/>
                    </a:lnTo>
                    <a:lnTo>
                      <a:pt x="165" y="212"/>
                    </a:lnTo>
                    <a:lnTo>
                      <a:pt x="166" y="212"/>
                    </a:lnTo>
                    <a:lnTo>
                      <a:pt x="166" y="213"/>
                    </a:lnTo>
                    <a:lnTo>
                      <a:pt x="166" y="214"/>
                    </a:lnTo>
                    <a:lnTo>
                      <a:pt x="166" y="215"/>
                    </a:lnTo>
                    <a:lnTo>
                      <a:pt x="166" y="217"/>
                    </a:lnTo>
                    <a:lnTo>
                      <a:pt x="166" y="218"/>
                    </a:lnTo>
                    <a:lnTo>
                      <a:pt x="166" y="219"/>
                    </a:lnTo>
                    <a:lnTo>
                      <a:pt x="166" y="219"/>
                    </a:lnTo>
                    <a:lnTo>
                      <a:pt x="166" y="221"/>
                    </a:lnTo>
                    <a:lnTo>
                      <a:pt x="165" y="221"/>
                    </a:lnTo>
                    <a:lnTo>
                      <a:pt x="165" y="222"/>
                    </a:lnTo>
                    <a:lnTo>
                      <a:pt x="165" y="222"/>
                    </a:lnTo>
                    <a:lnTo>
                      <a:pt x="165" y="223"/>
                    </a:lnTo>
                    <a:lnTo>
                      <a:pt x="163" y="223"/>
                    </a:lnTo>
                    <a:lnTo>
                      <a:pt x="162" y="223"/>
                    </a:lnTo>
                    <a:lnTo>
                      <a:pt x="162" y="223"/>
                    </a:lnTo>
                    <a:lnTo>
                      <a:pt x="159" y="222"/>
                    </a:lnTo>
                    <a:lnTo>
                      <a:pt x="159" y="222"/>
                    </a:lnTo>
                    <a:lnTo>
                      <a:pt x="157" y="222"/>
                    </a:lnTo>
                    <a:lnTo>
                      <a:pt x="155" y="222"/>
                    </a:lnTo>
                    <a:lnTo>
                      <a:pt x="154" y="222"/>
                    </a:lnTo>
                    <a:lnTo>
                      <a:pt x="153" y="222"/>
                    </a:lnTo>
                    <a:lnTo>
                      <a:pt x="152" y="222"/>
                    </a:lnTo>
                    <a:lnTo>
                      <a:pt x="152" y="222"/>
                    </a:lnTo>
                    <a:lnTo>
                      <a:pt x="150" y="222"/>
                    </a:lnTo>
                    <a:lnTo>
                      <a:pt x="149" y="221"/>
                    </a:lnTo>
                    <a:lnTo>
                      <a:pt x="148" y="222"/>
                    </a:lnTo>
                    <a:lnTo>
                      <a:pt x="148" y="222"/>
                    </a:lnTo>
                    <a:lnTo>
                      <a:pt x="147" y="221"/>
                    </a:lnTo>
                    <a:lnTo>
                      <a:pt x="146" y="220"/>
                    </a:lnTo>
                    <a:lnTo>
                      <a:pt x="145" y="220"/>
                    </a:lnTo>
                    <a:lnTo>
                      <a:pt x="145" y="219"/>
                    </a:lnTo>
                    <a:lnTo>
                      <a:pt x="144" y="219"/>
                    </a:lnTo>
                    <a:lnTo>
                      <a:pt x="142" y="219"/>
                    </a:lnTo>
                    <a:lnTo>
                      <a:pt x="142" y="219"/>
                    </a:lnTo>
                    <a:lnTo>
                      <a:pt x="142" y="219"/>
                    </a:lnTo>
                    <a:lnTo>
                      <a:pt x="140" y="219"/>
                    </a:lnTo>
                    <a:lnTo>
                      <a:pt x="140" y="220"/>
                    </a:lnTo>
                    <a:lnTo>
                      <a:pt x="139" y="220"/>
                    </a:lnTo>
                    <a:lnTo>
                      <a:pt x="138" y="221"/>
                    </a:lnTo>
                    <a:lnTo>
                      <a:pt x="138" y="220"/>
                    </a:lnTo>
                    <a:lnTo>
                      <a:pt x="137" y="219"/>
                    </a:lnTo>
                    <a:lnTo>
                      <a:pt x="137" y="219"/>
                    </a:lnTo>
                    <a:lnTo>
                      <a:pt x="138" y="218"/>
                    </a:lnTo>
                    <a:lnTo>
                      <a:pt x="138" y="217"/>
                    </a:lnTo>
                    <a:lnTo>
                      <a:pt x="137" y="216"/>
                    </a:lnTo>
                    <a:lnTo>
                      <a:pt x="135" y="216"/>
                    </a:lnTo>
                    <a:lnTo>
                      <a:pt x="135" y="216"/>
                    </a:lnTo>
                    <a:lnTo>
                      <a:pt x="134" y="216"/>
                    </a:lnTo>
                    <a:lnTo>
                      <a:pt x="134" y="215"/>
                    </a:lnTo>
                    <a:lnTo>
                      <a:pt x="133" y="215"/>
                    </a:lnTo>
                    <a:lnTo>
                      <a:pt x="132" y="215"/>
                    </a:lnTo>
                    <a:lnTo>
                      <a:pt x="132" y="213"/>
                    </a:lnTo>
                    <a:lnTo>
                      <a:pt x="131" y="213"/>
                    </a:lnTo>
                    <a:lnTo>
                      <a:pt x="131" y="213"/>
                    </a:lnTo>
                    <a:lnTo>
                      <a:pt x="131" y="212"/>
                    </a:lnTo>
                    <a:lnTo>
                      <a:pt x="131" y="212"/>
                    </a:lnTo>
                    <a:lnTo>
                      <a:pt x="131" y="212"/>
                    </a:lnTo>
                    <a:lnTo>
                      <a:pt x="131" y="211"/>
                    </a:lnTo>
                    <a:lnTo>
                      <a:pt x="131" y="210"/>
                    </a:lnTo>
                    <a:lnTo>
                      <a:pt x="131" y="209"/>
                    </a:lnTo>
                    <a:lnTo>
                      <a:pt x="131" y="208"/>
                    </a:lnTo>
                    <a:lnTo>
                      <a:pt x="130" y="209"/>
                    </a:lnTo>
                    <a:lnTo>
                      <a:pt x="129" y="208"/>
                    </a:lnTo>
                    <a:lnTo>
                      <a:pt x="129" y="207"/>
                    </a:lnTo>
                    <a:lnTo>
                      <a:pt x="129" y="206"/>
                    </a:lnTo>
                    <a:lnTo>
                      <a:pt x="130" y="206"/>
                    </a:lnTo>
                    <a:lnTo>
                      <a:pt x="130" y="205"/>
                    </a:lnTo>
                    <a:lnTo>
                      <a:pt x="129" y="205"/>
                    </a:lnTo>
                    <a:lnTo>
                      <a:pt x="128" y="205"/>
                    </a:lnTo>
                    <a:lnTo>
                      <a:pt x="128" y="205"/>
                    </a:lnTo>
                    <a:lnTo>
                      <a:pt x="126" y="205"/>
                    </a:lnTo>
                    <a:lnTo>
                      <a:pt x="124" y="205"/>
                    </a:lnTo>
                    <a:lnTo>
                      <a:pt x="124" y="204"/>
                    </a:lnTo>
                    <a:lnTo>
                      <a:pt x="124" y="204"/>
                    </a:lnTo>
                    <a:lnTo>
                      <a:pt x="123" y="203"/>
                    </a:lnTo>
                    <a:lnTo>
                      <a:pt x="122" y="204"/>
                    </a:lnTo>
                    <a:lnTo>
                      <a:pt x="122" y="202"/>
                    </a:lnTo>
                    <a:lnTo>
                      <a:pt x="121" y="202"/>
                    </a:lnTo>
                    <a:lnTo>
                      <a:pt x="120" y="202"/>
                    </a:lnTo>
                    <a:lnTo>
                      <a:pt x="119" y="202"/>
                    </a:lnTo>
                    <a:lnTo>
                      <a:pt x="118" y="202"/>
                    </a:lnTo>
                    <a:lnTo>
                      <a:pt x="118" y="201"/>
                    </a:lnTo>
                    <a:lnTo>
                      <a:pt x="118" y="200"/>
                    </a:lnTo>
                    <a:lnTo>
                      <a:pt x="118" y="199"/>
                    </a:lnTo>
                    <a:lnTo>
                      <a:pt x="118" y="198"/>
                    </a:lnTo>
                    <a:lnTo>
                      <a:pt x="118" y="198"/>
                    </a:lnTo>
                    <a:lnTo>
                      <a:pt x="117" y="198"/>
                    </a:lnTo>
                    <a:lnTo>
                      <a:pt x="116" y="198"/>
                    </a:lnTo>
                    <a:lnTo>
                      <a:pt x="114" y="198"/>
                    </a:lnTo>
                    <a:lnTo>
                      <a:pt x="114" y="198"/>
                    </a:lnTo>
                    <a:lnTo>
                      <a:pt x="113" y="196"/>
                    </a:lnTo>
                    <a:lnTo>
                      <a:pt x="112" y="196"/>
                    </a:lnTo>
                    <a:lnTo>
                      <a:pt x="111" y="195"/>
                    </a:lnTo>
                    <a:lnTo>
                      <a:pt x="111" y="195"/>
                    </a:lnTo>
                    <a:lnTo>
                      <a:pt x="110" y="195"/>
                    </a:lnTo>
                    <a:lnTo>
                      <a:pt x="110" y="194"/>
                    </a:lnTo>
                    <a:lnTo>
                      <a:pt x="109" y="194"/>
                    </a:lnTo>
                    <a:lnTo>
                      <a:pt x="108" y="194"/>
                    </a:lnTo>
                    <a:lnTo>
                      <a:pt x="106" y="194"/>
                    </a:lnTo>
                    <a:lnTo>
                      <a:pt x="105" y="193"/>
                    </a:lnTo>
                    <a:lnTo>
                      <a:pt x="104" y="192"/>
                    </a:lnTo>
                    <a:lnTo>
                      <a:pt x="104" y="191"/>
                    </a:lnTo>
                    <a:lnTo>
                      <a:pt x="103" y="192"/>
                    </a:lnTo>
                    <a:lnTo>
                      <a:pt x="103" y="191"/>
                    </a:lnTo>
                    <a:lnTo>
                      <a:pt x="101" y="191"/>
                    </a:lnTo>
                    <a:lnTo>
                      <a:pt x="100" y="191"/>
                    </a:lnTo>
                    <a:lnTo>
                      <a:pt x="100" y="190"/>
                    </a:lnTo>
                    <a:lnTo>
                      <a:pt x="100" y="190"/>
                    </a:lnTo>
                    <a:lnTo>
                      <a:pt x="99" y="189"/>
                    </a:lnTo>
                    <a:lnTo>
                      <a:pt x="98" y="190"/>
                    </a:lnTo>
                    <a:lnTo>
                      <a:pt x="98" y="191"/>
                    </a:lnTo>
                    <a:lnTo>
                      <a:pt x="97" y="191"/>
                    </a:lnTo>
                    <a:lnTo>
                      <a:pt x="95" y="191"/>
                    </a:lnTo>
                    <a:lnTo>
                      <a:pt x="94" y="191"/>
                    </a:lnTo>
                    <a:lnTo>
                      <a:pt x="95" y="190"/>
                    </a:lnTo>
                    <a:lnTo>
                      <a:pt x="94" y="189"/>
                    </a:lnTo>
                    <a:lnTo>
                      <a:pt x="95" y="188"/>
                    </a:lnTo>
                    <a:lnTo>
                      <a:pt x="95" y="188"/>
                    </a:lnTo>
                    <a:lnTo>
                      <a:pt x="94" y="187"/>
                    </a:lnTo>
                    <a:lnTo>
                      <a:pt x="94" y="186"/>
                    </a:lnTo>
                    <a:lnTo>
                      <a:pt x="93" y="185"/>
                    </a:lnTo>
                    <a:lnTo>
                      <a:pt x="94" y="184"/>
                    </a:lnTo>
                    <a:lnTo>
                      <a:pt x="93" y="183"/>
                    </a:lnTo>
                    <a:lnTo>
                      <a:pt x="93" y="184"/>
                    </a:lnTo>
                    <a:lnTo>
                      <a:pt x="92" y="184"/>
                    </a:lnTo>
                    <a:lnTo>
                      <a:pt x="91" y="184"/>
                    </a:lnTo>
                    <a:lnTo>
                      <a:pt x="90" y="184"/>
                    </a:lnTo>
                    <a:lnTo>
                      <a:pt x="90" y="184"/>
                    </a:lnTo>
                    <a:lnTo>
                      <a:pt x="90" y="185"/>
                    </a:lnTo>
                    <a:lnTo>
                      <a:pt x="89" y="184"/>
                    </a:lnTo>
                    <a:lnTo>
                      <a:pt x="88" y="184"/>
                    </a:lnTo>
                    <a:lnTo>
                      <a:pt x="87" y="184"/>
                    </a:lnTo>
                    <a:lnTo>
                      <a:pt x="87" y="184"/>
                    </a:lnTo>
                    <a:lnTo>
                      <a:pt x="86" y="185"/>
                    </a:lnTo>
                    <a:lnTo>
                      <a:pt x="85" y="185"/>
                    </a:lnTo>
                    <a:lnTo>
                      <a:pt x="84" y="185"/>
                    </a:lnTo>
                    <a:lnTo>
                      <a:pt x="83" y="184"/>
                    </a:lnTo>
                    <a:lnTo>
                      <a:pt x="83" y="184"/>
                    </a:lnTo>
                    <a:lnTo>
                      <a:pt x="83" y="183"/>
                    </a:lnTo>
                    <a:lnTo>
                      <a:pt x="84" y="183"/>
                    </a:lnTo>
                    <a:lnTo>
                      <a:pt x="85" y="182"/>
                    </a:lnTo>
                    <a:lnTo>
                      <a:pt x="85" y="181"/>
                    </a:lnTo>
                    <a:lnTo>
                      <a:pt x="85" y="181"/>
                    </a:lnTo>
                    <a:lnTo>
                      <a:pt x="84" y="181"/>
                    </a:lnTo>
                    <a:lnTo>
                      <a:pt x="84" y="180"/>
                    </a:lnTo>
                    <a:lnTo>
                      <a:pt x="85" y="180"/>
                    </a:lnTo>
                    <a:lnTo>
                      <a:pt x="86" y="180"/>
                    </a:lnTo>
                    <a:lnTo>
                      <a:pt x="88" y="180"/>
                    </a:lnTo>
                    <a:lnTo>
                      <a:pt x="88" y="178"/>
                    </a:lnTo>
                    <a:lnTo>
                      <a:pt x="87" y="177"/>
                    </a:lnTo>
                    <a:lnTo>
                      <a:pt x="85" y="177"/>
                    </a:lnTo>
                    <a:lnTo>
                      <a:pt x="85" y="177"/>
                    </a:lnTo>
                    <a:lnTo>
                      <a:pt x="86" y="176"/>
                    </a:lnTo>
                    <a:lnTo>
                      <a:pt x="86" y="175"/>
                    </a:lnTo>
                    <a:lnTo>
                      <a:pt x="86" y="174"/>
                    </a:lnTo>
                    <a:lnTo>
                      <a:pt x="85" y="174"/>
                    </a:lnTo>
                    <a:lnTo>
                      <a:pt x="83" y="174"/>
                    </a:lnTo>
                    <a:lnTo>
                      <a:pt x="83" y="174"/>
                    </a:lnTo>
                    <a:lnTo>
                      <a:pt x="83" y="173"/>
                    </a:lnTo>
                    <a:lnTo>
                      <a:pt x="83" y="173"/>
                    </a:lnTo>
                    <a:lnTo>
                      <a:pt x="82" y="172"/>
                    </a:lnTo>
                    <a:lnTo>
                      <a:pt x="83" y="171"/>
                    </a:lnTo>
                    <a:lnTo>
                      <a:pt x="83" y="171"/>
                    </a:lnTo>
                    <a:lnTo>
                      <a:pt x="82" y="171"/>
                    </a:lnTo>
                    <a:lnTo>
                      <a:pt x="81" y="170"/>
                    </a:lnTo>
                    <a:lnTo>
                      <a:pt x="82" y="169"/>
                    </a:lnTo>
                    <a:lnTo>
                      <a:pt x="82" y="168"/>
                    </a:lnTo>
                    <a:lnTo>
                      <a:pt x="82" y="167"/>
                    </a:lnTo>
                    <a:lnTo>
                      <a:pt x="81" y="167"/>
                    </a:lnTo>
                    <a:lnTo>
                      <a:pt x="80" y="168"/>
                    </a:lnTo>
                    <a:lnTo>
                      <a:pt x="80" y="168"/>
                    </a:lnTo>
                    <a:lnTo>
                      <a:pt x="79" y="168"/>
                    </a:lnTo>
                    <a:lnTo>
                      <a:pt x="78" y="168"/>
                    </a:lnTo>
                    <a:lnTo>
                      <a:pt x="78" y="169"/>
                    </a:lnTo>
                    <a:lnTo>
                      <a:pt x="78" y="170"/>
                    </a:lnTo>
                    <a:lnTo>
                      <a:pt x="79" y="171"/>
                    </a:lnTo>
                    <a:lnTo>
                      <a:pt x="79" y="171"/>
                    </a:lnTo>
                    <a:lnTo>
                      <a:pt x="78" y="171"/>
                    </a:lnTo>
                    <a:lnTo>
                      <a:pt x="77" y="171"/>
                    </a:lnTo>
                    <a:lnTo>
                      <a:pt x="76" y="171"/>
                    </a:lnTo>
                    <a:lnTo>
                      <a:pt x="76" y="170"/>
                    </a:lnTo>
                    <a:lnTo>
                      <a:pt x="76" y="169"/>
                    </a:lnTo>
                    <a:lnTo>
                      <a:pt x="75" y="169"/>
                    </a:lnTo>
                    <a:lnTo>
                      <a:pt x="74" y="169"/>
                    </a:lnTo>
                    <a:lnTo>
                      <a:pt x="73" y="170"/>
                    </a:lnTo>
                    <a:lnTo>
                      <a:pt x="73" y="170"/>
                    </a:lnTo>
                    <a:lnTo>
                      <a:pt x="72" y="170"/>
                    </a:lnTo>
                    <a:lnTo>
                      <a:pt x="72" y="168"/>
                    </a:lnTo>
                    <a:lnTo>
                      <a:pt x="72" y="167"/>
                    </a:lnTo>
                    <a:lnTo>
                      <a:pt x="71" y="167"/>
                    </a:lnTo>
                    <a:lnTo>
                      <a:pt x="70" y="168"/>
                    </a:lnTo>
                    <a:lnTo>
                      <a:pt x="70" y="167"/>
                    </a:lnTo>
                    <a:lnTo>
                      <a:pt x="69" y="167"/>
                    </a:lnTo>
                    <a:lnTo>
                      <a:pt x="69" y="166"/>
                    </a:lnTo>
                    <a:lnTo>
                      <a:pt x="69" y="165"/>
                    </a:lnTo>
                    <a:lnTo>
                      <a:pt x="69" y="165"/>
                    </a:lnTo>
                    <a:lnTo>
                      <a:pt x="68" y="164"/>
                    </a:lnTo>
                    <a:lnTo>
                      <a:pt x="67" y="165"/>
                    </a:lnTo>
                    <a:lnTo>
                      <a:pt x="66" y="164"/>
                    </a:lnTo>
                    <a:lnTo>
                      <a:pt x="67" y="164"/>
                    </a:lnTo>
                    <a:lnTo>
                      <a:pt x="67" y="163"/>
                    </a:lnTo>
                    <a:lnTo>
                      <a:pt x="68" y="162"/>
                    </a:lnTo>
                    <a:lnTo>
                      <a:pt x="69" y="161"/>
                    </a:lnTo>
                    <a:lnTo>
                      <a:pt x="68" y="160"/>
                    </a:lnTo>
                    <a:lnTo>
                      <a:pt x="67" y="159"/>
                    </a:lnTo>
                    <a:lnTo>
                      <a:pt x="68" y="158"/>
                    </a:lnTo>
                    <a:lnTo>
                      <a:pt x="69" y="157"/>
                    </a:lnTo>
                    <a:lnTo>
                      <a:pt x="69" y="157"/>
                    </a:lnTo>
                    <a:lnTo>
                      <a:pt x="69" y="156"/>
                    </a:lnTo>
                    <a:lnTo>
                      <a:pt x="68" y="155"/>
                    </a:lnTo>
                    <a:lnTo>
                      <a:pt x="67" y="155"/>
                    </a:lnTo>
                    <a:lnTo>
                      <a:pt x="66" y="155"/>
                    </a:lnTo>
                    <a:lnTo>
                      <a:pt x="66" y="155"/>
                    </a:lnTo>
                    <a:lnTo>
                      <a:pt x="65" y="155"/>
                    </a:lnTo>
                    <a:lnTo>
                      <a:pt x="65" y="154"/>
                    </a:lnTo>
                    <a:lnTo>
                      <a:pt x="64" y="153"/>
                    </a:lnTo>
                    <a:lnTo>
                      <a:pt x="64" y="154"/>
                    </a:lnTo>
                    <a:lnTo>
                      <a:pt x="63" y="155"/>
                    </a:lnTo>
                    <a:lnTo>
                      <a:pt x="62" y="155"/>
                    </a:lnTo>
                    <a:lnTo>
                      <a:pt x="62" y="154"/>
                    </a:lnTo>
                    <a:lnTo>
                      <a:pt x="62" y="153"/>
                    </a:lnTo>
                    <a:lnTo>
                      <a:pt x="62" y="153"/>
                    </a:lnTo>
                    <a:lnTo>
                      <a:pt x="60" y="153"/>
                    </a:lnTo>
                    <a:lnTo>
                      <a:pt x="60" y="152"/>
                    </a:lnTo>
                    <a:lnTo>
                      <a:pt x="61" y="152"/>
                    </a:lnTo>
                    <a:lnTo>
                      <a:pt x="62" y="151"/>
                    </a:lnTo>
                    <a:lnTo>
                      <a:pt x="61" y="150"/>
                    </a:lnTo>
                    <a:lnTo>
                      <a:pt x="59" y="150"/>
                    </a:lnTo>
                    <a:lnTo>
                      <a:pt x="59" y="150"/>
                    </a:lnTo>
                    <a:lnTo>
                      <a:pt x="59" y="150"/>
                    </a:lnTo>
                    <a:lnTo>
                      <a:pt x="59" y="149"/>
                    </a:lnTo>
                    <a:lnTo>
                      <a:pt x="59" y="148"/>
                    </a:lnTo>
                    <a:lnTo>
                      <a:pt x="59" y="147"/>
                    </a:lnTo>
                    <a:lnTo>
                      <a:pt x="59" y="146"/>
                    </a:lnTo>
                    <a:lnTo>
                      <a:pt x="58" y="146"/>
                    </a:lnTo>
                    <a:lnTo>
                      <a:pt x="57" y="146"/>
                    </a:lnTo>
                    <a:lnTo>
                      <a:pt x="56" y="146"/>
                    </a:lnTo>
                    <a:lnTo>
                      <a:pt x="56" y="146"/>
                    </a:lnTo>
                    <a:lnTo>
                      <a:pt x="56" y="144"/>
                    </a:lnTo>
                    <a:lnTo>
                      <a:pt x="55" y="143"/>
                    </a:lnTo>
                    <a:lnTo>
                      <a:pt x="54" y="143"/>
                    </a:lnTo>
                    <a:lnTo>
                      <a:pt x="53" y="143"/>
                    </a:lnTo>
                    <a:lnTo>
                      <a:pt x="52" y="143"/>
                    </a:lnTo>
                    <a:lnTo>
                      <a:pt x="52" y="142"/>
                    </a:lnTo>
                    <a:lnTo>
                      <a:pt x="51" y="142"/>
                    </a:lnTo>
                    <a:lnTo>
                      <a:pt x="50" y="142"/>
                    </a:lnTo>
                    <a:lnTo>
                      <a:pt x="49" y="142"/>
                    </a:lnTo>
                    <a:lnTo>
                      <a:pt x="49" y="141"/>
                    </a:lnTo>
                    <a:lnTo>
                      <a:pt x="48" y="141"/>
                    </a:lnTo>
                    <a:lnTo>
                      <a:pt x="47" y="141"/>
                    </a:lnTo>
                    <a:lnTo>
                      <a:pt x="46" y="141"/>
                    </a:lnTo>
                    <a:lnTo>
                      <a:pt x="45" y="142"/>
                    </a:lnTo>
                    <a:lnTo>
                      <a:pt x="44" y="141"/>
                    </a:lnTo>
                    <a:lnTo>
                      <a:pt x="44" y="140"/>
                    </a:lnTo>
                    <a:lnTo>
                      <a:pt x="44" y="140"/>
                    </a:lnTo>
                    <a:lnTo>
                      <a:pt x="43" y="139"/>
                    </a:lnTo>
                    <a:lnTo>
                      <a:pt x="42" y="139"/>
                    </a:lnTo>
                    <a:lnTo>
                      <a:pt x="42" y="139"/>
                    </a:lnTo>
                    <a:lnTo>
                      <a:pt x="42" y="138"/>
                    </a:lnTo>
                    <a:lnTo>
                      <a:pt x="42" y="137"/>
                    </a:lnTo>
                    <a:lnTo>
                      <a:pt x="42" y="136"/>
                    </a:lnTo>
                    <a:lnTo>
                      <a:pt x="42" y="136"/>
                    </a:lnTo>
                    <a:lnTo>
                      <a:pt x="41" y="136"/>
                    </a:lnTo>
                    <a:lnTo>
                      <a:pt x="41" y="135"/>
                    </a:lnTo>
                    <a:lnTo>
                      <a:pt x="40" y="134"/>
                    </a:lnTo>
                    <a:lnTo>
                      <a:pt x="36" y="132"/>
                    </a:lnTo>
                    <a:lnTo>
                      <a:pt x="35" y="133"/>
                    </a:lnTo>
                    <a:lnTo>
                      <a:pt x="34" y="133"/>
                    </a:lnTo>
                    <a:lnTo>
                      <a:pt x="33" y="133"/>
                    </a:lnTo>
                    <a:lnTo>
                      <a:pt x="32" y="132"/>
                    </a:lnTo>
                    <a:lnTo>
                      <a:pt x="31" y="131"/>
                    </a:lnTo>
                    <a:lnTo>
                      <a:pt x="30" y="131"/>
                    </a:lnTo>
                    <a:lnTo>
                      <a:pt x="28" y="131"/>
                    </a:lnTo>
                    <a:lnTo>
                      <a:pt x="27" y="131"/>
                    </a:lnTo>
                    <a:lnTo>
                      <a:pt x="26" y="131"/>
                    </a:lnTo>
                    <a:lnTo>
                      <a:pt x="25" y="131"/>
                    </a:lnTo>
                    <a:lnTo>
                      <a:pt x="25" y="131"/>
                    </a:lnTo>
                    <a:lnTo>
                      <a:pt x="23" y="130"/>
                    </a:lnTo>
                    <a:lnTo>
                      <a:pt x="22" y="130"/>
                    </a:lnTo>
                    <a:lnTo>
                      <a:pt x="21" y="129"/>
                    </a:lnTo>
                    <a:lnTo>
                      <a:pt x="21" y="129"/>
                    </a:lnTo>
                    <a:lnTo>
                      <a:pt x="20" y="128"/>
                    </a:lnTo>
                    <a:lnTo>
                      <a:pt x="19" y="128"/>
                    </a:lnTo>
                    <a:lnTo>
                      <a:pt x="18" y="128"/>
                    </a:lnTo>
                    <a:lnTo>
                      <a:pt x="17" y="127"/>
                    </a:lnTo>
                    <a:lnTo>
                      <a:pt x="16" y="126"/>
                    </a:lnTo>
                    <a:lnTo>
                      <a:pt x="16" y="126"/>
                    </a:lnTo>
                    <a:lnTo>
                      <a:pt x="16" y="125"/>
                    </a:lnTo>
                    <a:lnTo>
                      <a:pt x="14" y="124"/>
                    </a:lnTo>
                    <a:lnTo>
                      <a:pt x="14" y="124"/>
                    </a:lnTo>
                    <a:lnTo>
                      <a:pt x="13" y="124"/>
                    </a:lnTo>
                    <a:lnTo>
                      <a:pt x="11" y="123"/>
                    </a:lnTo>
                    <a:lnTo>
                      <a:pt x="11" y="123"/>
                    </a:lnTo>
                    <a:lnTo>
                      <a:pt x="10" y="122"/>
                    </a:lnTo>
                    <a:lnTo>
                      <a:pt x="9" y="122"/>
                    </a:lnTo>
                    <a:lnTo>
                      <a:pt x="8" y="122"/>
                    </a:lnTo>
                    <a:lnTo>
                      <a:pt x="7" y="122"/>
                    </a:lnTo>
                    <a:lnTo>
                      <a:pt x="7" y="122"/>
                    </a:lnTo>
                    <a:lnTo>
                      <a:pt x="6" y="121"/>
                    </a:lnTo>
                    <a:lnTo>
                      <a:pt x="5" y="121"/>
                    </a:lnTo>
                    <a:lnTo>
                      <a:pt x="4" y="121"/>
                    </a:lnTo>
                    <a:lnTo>
                      <a:pt x="3" y="121"/>
                    </a:lnTo>
                    <a:lnTo>
                      <a:pt x="3" y="120"/>
                    </a:lnTo>
                    <a:lnTo>
                      <a:pt x="2" y="119"/>
                    </a:lnTo>
                    <a:lnTo>
                      <a:pt x="1" y="119"/>
                    </a:lnTo>
                    <a:lnTo>
                      <a:pt x="0" y="118"/>
                    </a:lnTo>
                    <a:lnTo>
                      <a:pt x="0" y="117"/>
                    </a:lnTo>
                    <a:lnTo>
                      <a:pt x="0" y="116"/>
                    </a:lnTo>
                    <a:lnTo>
                      <a:pt x="0" y="115"/>
                    </a:lnTo>
                    <a:lnTo>
                      <a:pt x="0" y="115"/>
                    </a:lnTo>
                    <a:lnTo>
                      <a:pt x="0" y="114"/>
                    </a:lnTo>
                    <a:lnTo>
                      <a:pt x="0" y="112"/>
                    </a:lnTo>
                    <a:lnTo>
                      <a:pt x="0" y="111"/>
                    </a:lnTo>
                    <a:lnTo>
                      <a:pt x="0" y="110"/>
                    </a:lnTo>
                    <a:lnTo>
                      <a:pt x="0" y="109"/>
                    </a:lnTo>
                    <a:lnTo>
                      <a:pt x="0" y="106"/>
                    </a:lnTo>
                    <a:lnTo>
                      <a:pt x="0" y="104"/>
                    </a:lnTo>
                    <a:lnTo>
                      <a:pt x="0" y="103"/>
                    </a:lnTo>
                    <a:lnTo>
                      <a:pt x="1" y="102"/>
                    </a:lnTo>
                    <a:lnTo>
                      <a:pt x="3" y="102"/>
                    </a:lnTo>
                    <a:lnTo>
                      <a:pt x="4" y="102"/>
                    </a:lnTo>
                    <a:lnTo>
                      <a:pt x="4" y="101"/>
                    </a:lnTo>
                    <a:lnTo>
                      <a:pt x="5" y="101"/>
                    </a:lnTo>
                    <a:lnTo>
                      <a:pt x="6" y="100"/>
                    </a:lnTo>
                    <a:lnTo>
                      <a:pt x="7" y="100"/>
                    </a:lnTo>
                    <a:lnTo>
                      <a:pt x="7" y="99"/>
                    </a:lnTo>
                    <a:lnTo>
                      <a:pt x="8" y="98"/>
                    </a:lnTo>
                    <a:lnTo>
                      <a:pt x="9" y="98"/>
                    </a:lnTo>
                    <a:lnTo>
                      <a:pt x="11" y="98"/>
                    </a:lnTo>
                    <a:lnTo>
                      <a:pt x="11" y="97"/>
                    </a:lnTo>
                    <a:lnTo>
                      <a:pt x="11" y="95"/>
                    </a:lnTo>
                    <a:lnTo>
                      <a:pt x="11" y="94"/>
                    </a:lnTo>
                    <a:lnTo>
                      <a:pt x="11" y="93"/>
                    </a:lnTo>
                    <a:lnTo>
                      <a:pt x="11" y="92"/>
                    </a:lnTo>
                    <a:lnTo>
                      <a:pt x="11" y="91"/>
                    </a:lnTo>
                    <a:lnTo>
                      <a:pt x="11" y="90"/>
                    </a:lnTo>
                    <a:lnTo>
                      <a:pt x="12" y="90"/>
                    </a:lnTo>
                    <a:lnTo>
                      <a:pt x="12" y="89"/>
                    </a:lnTo>
                    <a:lnTo>
                      <a:pt x="12" y="88"/>
                    </a:lnTo>
                    <a:lnTo>
                      <a:pt x="13" y="86"/>
                    </a:lnTo>
                    <a:lnTo>
                      <a:pt x="13" y="84"/>
                    </a:lnTo>
                    <a:lnTo>
                      <a:pt x="13" y="82"/>
                    </a:lnTo>
                    <a:lnTo>
                      <a:pt x="13" y="80"/>
                    </a:lnTo>
                    <a:lnTo>
                      <a:pt x="13" y="79"/>
                    </a:lnTo>
                    <a:lnTo>
                      <a:pt x="13" y="78"/>
                    </a:lnTo>
                    <a:lnTo>
                      <a:pt x="14" y="77"/>
                    </a:lnTo>
                    <a:lnTo>
                      <a:pt x="15" y="77"/>
                    </a:lnTo>
                    <a:lnTo>
                      <a:pt x="17" y="76"/>
                    </a:lnTo>
                    <a:lnTo>
                      <a:pt x="18" y="76"/>
                    </a:lnTo>
                    <a:lnTo>
                      <a:pt x="20" y="76"/>
                    </a:lnTo>
                    <a:lnTo>
                      <a:pt x="21" y="76"/>
                    </a:lnTo>
                    <a:lnTo>
                      <a:pt x="21" y="76"/>
                    </a:lnTo>
                    <a:lnTo>
                      <a:pt x="22" y="75"/>
                    </a:lnTo>
                    <a:lnTo>
                      <a:pt x="23" y="74"/>
                    </a:lnTo>
                    <a:lnTo>
                      <a:pt x="24" y="74"/>
                    </a:lnTo>
                    <a:lnTo>
                      <a:pt x="25" y="74"/>
                    </a:lnTo>
                    <a:lnTo>
                      <a:pt x="25" y="74"/>
                    </a:lnTo>
                    <a:lnTo>
                      <a:pt x="26" y="72"/>
                    </a:lnTo>
                    <a:lnTo>
                      <a:pt x="28" y="71"/>
                    </a:lnTo>
                    <a:lnTo>
                      <a:pt x="28" y="70"/>
                    </a:lnTo>
                    <a:lnTo>
                      <a:pt x="29" y="69"/>
                    </a:lnTo>
                    <a:lnTo>
                      <a:pt x="30" y="68"/>
                    </a:lnTo>
                    <a:lnTo>
                      <a:pt x="31" y="68"/>
                    </a:lnTo>
                    <a:lnTo>
                      <a:pt x="31" y="67"/>
                    </a:lnTo>
                    <a:lnTo>
                      <a:pt x="31" y="67"/>
                    </a:lnTo>
                    <a:lnTo>
                      <a:pt x="33" y="64"/>
                    </a:lnTo>
                    <a:lnTo>
                      <a:pt x="33" y="63"/>
                    </a:lnTo>
                    <a:lnTo>
                      <a:pt x="34" y="62"/>
                    </a:lnTo>
                    <a:lnTo>
                      <a:pt x="34" y="60"/>
                    </a:lnTo>
                    <a:lnTo>
                      <a:pt x="34" y="60"/>
                    </a:lnTo>
                    <a:lnTo>
                      <a:pt x="35" y="60"/>
                    </a:lnTo>
                    <a:lnTo>
                      <a:pt x="35" y="59"/>
                    </a:lnTo>
                    <a:lnTo>
                      <a:pt x="37" y="59"/>
                    </a:lnTo>
                    <a:lnTo>
                      <a:pt x="38" y="59"/>
                    </a:lnTo>
                    <a:lnTo>
                      <a:pt x="40" y="60"/>
                    </a:lnTo>
                    <a:lnTo>
                      <a:pt x="41" y="60"/>
                    </a:lnTo>
                    <a:lnTo>
                      <a:pt x="42" y="60"/>
                    </a:lnTo>
                    <a:lnTo>
                      <a:pt x="43" y="59"/>
                    </a:lnTo>
                    <a:lnTo>
                      <a:pt x="44" y="59"/>
                    </a:lnTo>
                    <a:lnTo>
                      <a:pt x="45" y="58"/>
                    </a:lnTo>
                    <a:lnTo>
                      <a:pt x="45" y="57"/>
                    </a:lnTo>
                    <a:lnTo>
                      <a:pt x="45" y="57"/>
                    </a:lnTo>
                    <a:lnTo>
                      <a:pt x="46" y="56"/>
                    </a:lnTo>
                    <a:lnTo>
                      <a:pt x="47" y="55"/>
                    </a:lnTo>
                    <a:lnTo>
                      <a:pt x="47" y="54"/>
                    </a:lnTo>
                    <a:lnTo>
                      <a:pt x="47" y="53"/>
                    </a:lnTo>
                    <a:lnTo>
                      <a:pt x="48" y="52"/>
                    </a:lnTo>
                    <a:lnTo>
                      <a:pt x="49" y="51"/>
                    </a:lnTo>
                    <a:lnTo>
                      <a:pt x="49" y="49"/>
                    </a:lnTo>
                    <a:lnTo>
                      <a:pt x="51" y="48"/>
                    </a:lnTo>
                    <a:lnTo>
                      <a:pt x="52" y="47"/>
                    </a:lnTo>
                    <a:lnTo>
                      <a:pt x="52" y="47"/>
                    </a:lnTo>
                    <a:lnTo>
                      <a:pt x="52" y="46"/>
                    </a:lnTo>
                    <a:lnTo>
                      <a:pt x="54" y="46"/>
                    </a:lnTo>
                    <a:lnTo>
                      <a:pt x="55" y="45"/>
                    </a:lnTo>
                    <a:lnTo>
                      <a:pt x="56" y="44"/>
                    </a:lnTo>
                    <a:lnTo>
                      <a:pt x="56" y="43"/>
                    </a:lnTo>
                    <a:lnTo>
                      <a:pt x="56" y="43"/>
                    </a:lnTo>
                    <a:lnTo>
                      <a:pt x="57" y="42"/>
                    </a:lnTo>
                    <a:lnTo>
                      <a:pt x="57" y="41"/>
                    </a:lnTo>
                    <a:lnTo>
                      <a:pt x="59" y="40"/>
                    </a:lnTo>
                    <a:lnTo>
                      <a:pt x="59" y="39"/>
                    </a:lnTo>
                    <a:lnTo>
                      <a:pt x="59" y="38"/>
                    </a:lnTo>
                    <a:lnTo>
                      <a:pt x="60" y="37"/>
                    </a:lnTo>
                    <a:lnTo>
                      <a:pt x="60" y="36"/>
                    </a:lnTo>
                    <a:lnTo>
                      <a:pt x="61" y="36"/>
                    </a:lnTo>
                    <a:lnTo>
                      <a:pt x="62" y="35"/>
                    </a:lnTo>
                    <a:lnTo>
                      <a:pt x="62" y="34"/>
                    </a:lnTo>
                    <a:lnTo>
                      <a:pt x="62" y="33"/>
                    </a:lnTo>
                    <a:lnTo>
                      <a:pt x="62" y="32"/>
                    </a:lnTo>
                    <a:lnTo>
                      <a:pt x="62" y="32"/>
                    </a:lnTo>
                    <a:close/>
                  </a:path>
                </a:pathLst>
              </a:custGeom>
              <a:solidFill>
                <a:srgbClr val="667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64" name="Freeform 1022">
                <a:extLst>
                  <a:ext uri="{FF2B5EF4-FFF2-40B4-BE49-F238E27FC236}">
                    <a16:creationId xmlns:a16="http://schemas.microsoft.com/office/drawing/2014/main" id="{648ED660-7D9B-4220-A330-BE9CB673BEE5}"/>
                  </a:ext>
                </a:extLst>
              </p:cNvPr>
              <p:cNvSpPr>
                <a:spLocks/>
              </p:cNvSpPr>
              <p:nvPr/>
            </p:nvSpPr>
            <p:spPr bwMode="auto">
              <a:xfrm>
                <a:off x="4995" y="2777"/>
                <a:ext cx="279" cy="223"/>
              </a:xfrm>
              <a:custGeom>
                <a:avLst/>
                <a:gdLst>
                  <a:gd name="T0" fmla="*/ 67 w 279"/>
                  <a:gd name="T1" fmla="*/ 17 h 223"/>
                  <a:gd name="T2" fmla="*/ 69 w 279"/>
                  <a:gd name="T3" fmla="*/ 0 h 223"/>
                  <a:gd name="T4" fmla="*/ 80 w 279"/>
                  <a:gd name="T5" fmla="*/ 1 h 223"/>
                  <a:gd name="T6" fmla="*/ 88 w 279"/>
                  <a:gd name="T7" fmla="*/ 6 h 223"/>
                  <a:gd name="T8" fmla="*/ 96 w 279"/>
                  <a:gd name="T9" fmla="*/ 9 h 223"/>
                  <a:gd name="T10" fmla="*/ 113 w 279"/>
                  <a:gd name="T11" fmla="*/ 10 h 223"/>
                  <a:gd name="T12" fmla="*/ 127 w 279"/>
                  <a:gd name="T13" fmla="*/ 13 h 223"/>
                  <a:gd name="T14" fmla="*/ 139 w 279"/>
                  <a:gd name="T15" fmla="*/ 15 h 223"/>
                  <a:gd name="T16" fmla="*/ 148 w 279"/>
                  <a:gd name="T17" fmla="*/ 20 h 223"/>
                  <a:gd name="T18" fmla="*/ 155 w 279"/>
                  <a:gd name="T19" fmla="*/ 26 h 223"/>
                  <a:gd name="T20" fmla="*/ 165 w 279"/>
                  <a:gd name="T21" fmla="*/ 25 h 223"/>
                  <a:gd name="T22" fmla="*/ 168 w 279"/>
                  <a:gd name="T23" fmla="*/ 32 h 223"/>
                  <a:gd name="T24" fmla="*/ 183 w 279"/>
                  <a:gd name="T25" fmla="*/ 29 h 223"/>
                  <a:gd name="T26" fmla="*/ 197 w 279"/>
                  <a:gd name="T27" fmla="*/ 26 h 223"/>
                  <a:gd name="T28" fmla="*/ 212 w 279"/>
                  <a:gd name="T29" fmla="*/ 27 h 223"/>
                  <a:gd name="T30" fmla="*/ 220 w 279"/>
                  <a:gd name="T31" fmla="*/ 20 h 223"/>
                  <a:gd name="T32" fmla="*/ 234 w 279"/>
                  <a:gd name="T33" fmla="*/ 17 h 223"/>
                  <a:gd name="T34" fmla="*/ 245 w 279"/>
                  <a:gd name="T35" fmla="*/ 19 h 223"/>
                  <a:gd name="T36" fmla="*/ 257 w 279"/>
                  <a:gd name="T37" fmla="*/ 22 h 223"/>
                  <a:gd name="T38" fmla="*/ 261 w 279"/>
                  <a:gd name="T39" fmla="*/ 38 h 223"/>
                  <a:gd name="T40" fmla="*/ 272 w 279"/>
                  <a:gd name="T41" fmla="*/ 51 h 223"/>
                  <a:gd name="T42" fmla="*/ 277 w 279"/>
                  <a:gd name="T43" fmla="*/ 66 h 223"/>
                  <a:gd name="T44" fmla="*/ 266 w 279"/>
                  <a:gd name="T45" fmla="*/ 102 h 223"/>
                  <a:gd name="T46" fmla="*/ 242 w 279"/>
                  <a:gd name="T47" fmla="*/ 106 h 223"/>
                  <a:gd name="T48" fmla="*/ 227 w 279"/>
                  <a:gd name="T49" fmla="*/ 112 h 223"/>
                  <a:gd name="T50" fmla="*/ 204 w 279"/>
                  <a:gd name="T51" fmla="*/ 115 h 223"/>
                  <a:gd name="T52" fmla="*/ 184 w 279"/>
                  <a:gd name="T53" fmla="*/ 111 h 223"/>
                  <a:gd name="T54" fmla="*/ 186 w 279"/>
                  <a:gd name="T55" fmla="*/ 124 h 223"/>
                  <a:gd name="T56" fmla="*/ 198 w 279"/>
                  <a:gd name="T57" fmla="*/ 140 h 223"/>
                  <a:gd name="T58" fmla="*/ 182 w 279"/>
                  <a:gd name="T59" fmla="*/ 147 h 223"/>
                  <a:gd name="T60" fmla="*/ 172 w 279"/>
                  <a:gd name="T61" fmla="*/ 160 h 223"/>
                  <a:gd name="T62" fmla="*/ 162 w 279"/>
                  <a:gd name="T63" fmla="*/ 176 h 223"/>
                  <a:gd name="T64" fmla="*/ 162 w 279"/>
                  <a:gd name="T65" fmla="*/ 195 h 223"/>
                  <a:gd name="T66" fmla="*/ 162 w 279"/>
                  <a:gd name="T67" fmla="*/ 208 h 223"/>
                  <a:gd name="T68" fmla="*/ 165 w 279"/>
                  <a:gd name="T69" fmla="*/ 222 h 223"/>
                  <a:gd name="T70" fmla="*/ 149 w 279"/>
                  <a:gd name="T71" fmla="*/ 221 h 223"/>
                  <a:gd name="T72" fmla="*/ 138 w 279"/>
                  <a:gd name="T73" fmla="*/ 220 h 223"/>
                  <a:gd name="T74" fmla="*/ 131 w 279"/>
                  <a:gd name="T75" fmla="*/ 212 h 223"/>
                  <a:gd name="T76" fmla="*/ 128 w 279"/>
                  <a:gd name="T77" fmla="*/ 205 h 223"/>
                  <a:gd name="T78" fmla="*/ 118 w 279"/>
                  <a:gd name="T79" fmla="*/ 198 h 223"/>
                  <a:gd name="T80" fmla="*/ 105 w 279"/>
                  <a:gd name="T81" fmla="*/ 193 h 223"/>
                  <a:gd name="T82" fmla="*/ 95 w 279"/>
                  <a:gd name="T83" fmla="*/ 190 h 223"/>
                  <a:gd name="T84" fmla="*/ 89 w 279"/>
                  <a:gd name="T85" fmla="*/ 184 h 223"/>
                  <a:gd name="T86" fmla="*/ 84 w 279"/>
                  <a:gd name="T87" fmla="*/ 180 h 223"/>
                  <a:gd name="T88" fmla="*/ 83 w 279"/>
                  <a:gd name="T89" fmla="*/ 173 h 223"/>
                  <a:gd name="T90" fmla="*/ 78 w 279"/>
                  <a:gd name="T91" fmla="*/ 170 h 223"/>
                  <a:gd name="T92" fmla="*/ 71 w 279"/>
                  <a:gd name="T93" fmla="*/ 167 h 223"/>
                  <a:gd name="T94" fmla="*/ 67 w 279"/>
                  <a:gd name="T95" fmla="*/ 159 h 223"/>
                  <a:gd name="T96" fmla="*/ 62 w 279"/>
                  <a:gd name="T97" fmla="*/ 154 h 223"/>
                  <a:gd name="T98" fmla="*/ 58 w 279"/>
                  <a:gd name="T99" fmla="*/ 146 h 223"/>
                  <a:gd name="T100" fmla="*/ 47 w 279"/>
                  <a:gd name="T101" fmla="*/ 141 h 223"/>
                  <a:gd name="T102" fmla="*/ 40 w 279"/>
                  <a:gd name="T103" fmla="*/ 134 h 223"/>
                  <a:gd name="T104" fmla="*/ 21 w 279"/>
                  <a:gd name="T105" fmla="*/ 129 h 223"/>
                  <a:gd name="T106" fmla="*/ 9 w 279"/>
                  <a:gd name="T107" fmla="*/ 122 h 223"/>
                  <a:gd name="T108" fmla="*/ 0 w 279"/>
                  <a:gd name="T109" fmla="*/ 115 h 223"/>
                  <a:gd name="T110" fmla="*/ 7 w 279"/>
                  <a:gd name="T111" fmla="*/ 100 h 223"/>
                  <a:gd name="T112" fmla="*/ 13 w 279"/>
                  <a:gd name="T113" fmla="*/ 86 h 223"/>
                  <a:gd name="T114" fmla="*/ 24 w 279"/>
                  <a:gd name="T115" fmla="*/ 74 h 223"/>
                  <a:gd name="T116" fmla="*/ 34 w 279"/>
                  <a:gd name="T117" fmla="*/ 60 h 223"/>
                  <a:gd name="T118" fmla="*/ 47 w 279"/>
                  <a:gd name="T119" fmla="*/ 54 h 223"/>
                  <a:gd name="T120" fmla="*/ 57 w 279"/>
                  <a:gd name="T121" fmla="*/ 4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9" h="223">
                    <a:moveTo>
                      <a:pt x="62" y="32"/>
                    </a:moveTo>
                    <a:lnTo>
                      <a:pt x="62" y="31"/>
                    </a:lnTo>
                    <a:lnTo>
                      <a:pt x="62" y="30"/>
                    </a:lnTo>
                    <a:lnTo>
                      <a:pt x="62" y="29"/>
                    </a:lnTo>
                    <a:lnTo>
                      <a:pt x="62" y="29"/>
                    </a:lnTo>
                    <a:lnTo>
                      <a:pt x="63" y="28"/>
                    </a:lnTo>
                    <a:lnTo>
                      <a:pt x="64" y="26"/>
                    </a:lnTo>
                    <a:lnTo>
                      <a:pt x="64" y="26"/>
                    </a:lnTo>
                    <a:lnTo>
                      <a:pt x="64" y="24"/>
                    </a:lnTo>
                    <a:lnTo>
                      <a:pt x="65" y="24"/>
                    </a:lnTo>
                    <a:lnTo>
                      <a:pt x="66" y="22"/>
                    </a:lnTo>
                    <a:lnTo>
                      <a:pt x="66" y="22"/>
                    </a:lnTo>
                    <a:lnTo>
                      <a:pt x="66" y="20"/>
                    </a:lnTo>
                    <a:lnTo>
                      <a:pt x="67" y="19"/>
                    </a:lnTo>
                    <a:lnTo>
                      <a:pt x="67" y="17"/>
                    </a:lnTo>
                    <a:lnTo>
                      <a:pt x="67" y="16"/>
                    </a:lnTo>
                    <a:lnTo>
                      <a:pt x="68" y="16"/>
                    </a:lnTo>
                    <a:lnTo>
                      <a:pt x="68" y="15"/>
                    </a:lnTo>
                    <a:lnTo>
                      <a:pt x="69" y="14"/>
                    </a:lnTo>
                    <a:lnTo>
                      <a:pt x="69" y="13"/>
                    </a:lnTo>
                    <a:lnTo>
                      <a:pt x="69" y="12"/>
                    </a:lnTo>
                    <a:lnTo>
                      <a:pt x="69" y="11"/>
                    </a:lnTo>
                    <a:lnTo>
                      <a:pt x="69" y="9"/>
                    </a:lnTo>
                    <a:lnTo>
                      <a:pt x="69" y="9"/>
                    </a:lnTo>
                    <a:lnTo>
                      <a:pt x="69" y="7"/>
                    </a:lnTo>
                    <a:lnTo>
                      <a:pt x="69" y="5"/>
                    </a:lnTo>
                    <a:lnTo>
                      <a:pt x="69" y="4"/>
                    </a:lnTo>
                    <a:lnTo>
                      <a:pt x="69" y="2"/>
                    </a:lnTo>
                    <a:lnTo>
                      <a:pt x="69" y="0"/>
                    </a:lnTo>
                    <a:lnTo>
                      <a:pt x="69" y="0"/>
                    </a:lnTo>
                    <a:lnTo>
                      <a:pt x="70" y="0"/>
                    </a:lnTo>
                    <a:lnTo>
                      <a:pt x="71" y="1"/>
                    </a:lnTo>
                    <a:lnTo>
                      <a:pt x="71" y="2"/>
                    </a:lnTo>
                    <a:lnTo>
                      <a:pt x="72" y="2"/>
                    </a:lnTo>
                    <a:lnTo>
                      <a:pt x="73" y="2"/>
                    </a:lnTo>
                    <a:lnTo>
                      <a:pt x="73" y="2"/>
                    </a:lnTo>
                    <a:lnTo>
                      <a:pt x="73" y="3"/>
                    </a:lnTo>
                    <a:lnTo>
                      <a:pt x="73" y="3"/>
                    </a:lnTo>
                    <a:lnTo>
                      <a:pt x="74" y="3"/>
                    </a:lnTo>
                    <a:lnTo>
                      <a:pt x="76" y="3"/>
                    </a:lnTo>
                    <a:lnTo>
                      <a:pt x="76" y="3"/>
                    </a:lnTo>
                    <a:lnTo>
                      <a:pt x="77" y="3"/>
                    </a:lnTo>
                    <a:lnTo>
                      <a:pt x="78" y="2"/>
                    </a:lnTo>
                    <a:lnTo>
                      <a:pt x="79" y="2"/>
                    </a:lnTo>
                    <a:lnTo>
                      <a:pt x="80" y="1"/>
                    </a:lnTo>
                    <a:lnTo>
                      <a:pt x="80" y="0"/>
                    </a:lnTo>
                    <a:lnTo>
                      <a:pt x="81" y="0"/>
                    </a:lnTo>
                    <a:lnTo>
                      <a:pt x="82" y="1"/>
                    </a:lnTo>
                    <a:lnTo>
                      <a:pt x="83" y="1"/>
                    </a:lnTo>
                    <a:lnTo>
                      <a:pt x="83" y="2"/>
                    </a:lnTo>
                    <a:lnTo>
                      <a:pt x="82" y="2"/>
                    </a:lnTo>
                    <a:lnTo>
                      <a:pt x="81" y="3"/>
                    </a:lnTo>
                    <a:lnTo>
                      <a:pt x="81" y="4"/>
                    </a:lnTo>
                    <a:lnTo>
                      <a:pt x="81" y="5"/>
                    </a:lnTo>
                    <a:lnTo>
                      <a:pt x="82" y="5"/>
                    </a:lnTo>
                    <a:lnTo>
                      <a:pt x="83" y="5"/>
                    </a:lnTo>
                    <a:lnTo>
                      <a:pt x="84" y="5"/>
                    </a:lnTo>
                    <a:lnTo>
                      <a:pt x="87" y="5"/>
                    </a:lnTo>
                    <a:lnTo>
                      <a:pt x="88" y="5"/>
                    </a:lnTo>
                    <a:lnTo>
                      <a:pt x="88" y="6"/>
                    </a:lnTo>
                    <a:lnTo>
                      <a:pt x="89" y="5"/>
                    </a:lnTo>
                    <a:lnTo>
                      <a:pt x="90" y="5"/>
                    </a:lnTo>
                    <a:lnTo>
                      <a:pt x="90" y="4"/>
                    </a:lnTo>
                    <a:lnTo>
                      <a:pt x="91" y="5"/>
                    </a:lnTo>
                    <a:lnTo>
                      <a:pt x="92" y="5"/>
                    </a:lnTo>
                    <a:lnTo>
                      <a:pt x="92" y="6"/>
                    </a:lnTo>
                    <a:lnTo>
                      <a:pt x="91" y="6"/>
                    </a:lnTo>
                    <a:lnTo>
                      <a:pt x="92" y="9"/>
                    </a:lnTo>
                    <a:lnTo>
                      <a:pt x="92" y="9"/>
                    </a:lnTo>
                    <a:lnTo>
                      <a:pt x="91" y="12"/>
                    </a:lnTo>
                    <a:lnTo>
                      <a:pt x="91" y="12"/>
                    </a:lnTo>
                    <a:lnTo>
                      <a:pt x="93" y="10"/>
                    </a:lnTo>
                    <a:lnTo>
                      <a:pt x="94" y="10"/>
                    </a:lnTo>
                    <a:lnTo>
                      <a:pt x="95" y="9"/>
                    </a:lnTo>
                    <a:lnTo>
                      <a:pt x="96" y="9"/>
                    </a:lnTo>
                    <a:lnTo>
                      <a:pt x="97" y="9"/>
                    </a:lnTo>
                    <a:lnTo>
                      <a:pt x="98" y="9"/>
                    </a:lnTo>
                    <a:lnTo>
                      <a:pt x="99" y="8"/>
                    </a:lnTo>
                    <a:lnTo>
                      <a:pt x="99" y="6"/>
                    </a:lnTo>
                    <a:lnTo>
                      <a:pt x="100" y="5"/>
                    </a:lnTo>
                    <a:lnTo>
                      <a:pt x="100" y="6"/>
                    </a:lnTo>
                    <a:lnTo>
                      <a:pt x="102" y="7"/>
                    </a:lnTo>
                    <a:lnTo>
                      <a:pt x="103" y="8"/>
                    </a:lnTo>
                    <a:lnTo>
                      <a:pt x="104" y="9"/>
                    </a:lnTo>
                    <a:lnTo>
                      <a:pt x="104" y="9"/>
                    </a:lnTo>
                    <a:lnTo>
                      <a:pt x="106" y="9"/>
                    </a:lnTo>
                    <a:lnTo>
                      <a:pt x="107" y="9"/>
                    </a:lnTo>
                    <a:lnTo>
                      <a:pt x="111" y="10"/>
                    </a:lnTo>
                    <a:lnTo>
                      <a:pt x="111" y="10"/>
                    </a:lnTo>
                    <a:lnTo>
                      <a:pt x="113" y="10"/>
                    </a:lnTo>
                    <a:lnTo>
                      <a:pt x="114" y="11"/>
                    </a:lnTo>
                    <a:lnTo>
                      <a:pt x="114" y="12"/>
                    </a:lnTo>
                    <a:lnTo>
                      <a:pt x="116" y="12"/>
                    </a:lnTo>
                    <a:lnTo>
                      <a:pt x="116" y="12"/>
                    </a:lnTo>
                    <a:lnTo>
                      <a:pt x="117" y="11"/>
                    </a:lnTo>
                    <a:lnTo>
                      <a:pt x="118" y="10"/>
                    </a:lnTo>
                    <a:lnTo>
                      <a:pt x="118" y="11"/>
                    </a:lnTo>
                    <a:lnTo>
                      <a:pt x="118" y="12"/>
                    </a:lnTo>
                    <a:lnTo>
                      <a:pt x="119" y="12"/>
                    </a:lnTo>
                    <a:lnTo>
                      <a:pt x="120" y="12"/>
                    </a:lnTo>
                    <a:lnTo>
                      <a:pt x="120" y="13"/>
                    </a:lnTo>
                    <a:lnTo>
                      <a:pt x="122" y="14"/>
                    </a:lnTo>
                    <a:lnTo>
                      <a:pt x="125" y="13"/>
                    </a:lnTo>
                    <a:lnTo>
                      <a:pt x="126" y="13"/>
                    </a:lnTo>
                    <a:lnTo>
                      <a:pt x="127" y="13"/>
                    </a:lnTo>
                    <a:lnTo>
                      <a:pt x="128" y="13"/>
                    </a:lnTo>
                    <a:lnTo>
                      <a:pt x="128" y="15"/>
                    </a:lnTo>
                    <a:lnTo>
                      <a:pt x="129" y="15"/>
                    </a:lnTo>
                    <a:lnTo>
                      <a:pt x="130" y="14"/>
                    </a:lnTo>
                    <a:lnTo>
                      <a:pt x="132" y="10"/>
                    </a:lnTo>
                    <a:lnTo>
                      <a:pt x="133" y="10"/>
                    </a:lnTo>
                    <a:lnTo>
                      <a:pt x="135" y="11"/>
                    </a:lnTo>
                    <a:lnTo>
                      <a:pt x="135" y="11"/>
                    </a:lnTo>
                    <a:lnTo>
                      <a:pt x="137" y="11"/>
                    </a:lnTo>
                    <a:lnTo>
                      <a:pt x="137" y="12"/>
                    </a:lnTo>
                    <a:lnTo>
                      <a:pt x="138" y="12"/>
                    </a:lnTo>
                    <a:lnTo>
                      <a:pt x="137" y="14"/>
                    </a:lnTo>
                    <a:lnTo>
                      <a:pt x="137" y="15"/>
                    </a:lnTo>
                    <a:lnTo>
                      <a:pt x="138" y="15"/>
                    </a:lnTo>
                    <a:lnTo>
                      <a:pt x="139" y="15"/>
                    </a:lnTo>
                    <a:lnTo>
                      <a:pt x="140" y="15"/>
                    </a:lnTo>
                    <a:lnTo>
                      <a:pt x="141" y="16"/>
                    </a:lnTo>
                    <a:lnTo>
                      <a:pt x="141" y="15"/>
                    </a:lnTo>
                    <a:lnTo>
                      <a:pt x="142" y="15"/>
                    </a:lnTo>
                    <a:lnTo>
                      <a:pt x="142" y="15"/>
                    </a:lnTo>
                    <a:lnTo>
                      <a:pt x="142" y="15"/>
                    </a:lnTo>
                    <a:lnTo>
                      <a:pt x="144" y="15"/>
                    </a:lnTo>
                    <a:lnTo>
                      <a:pt x="145" y="15"/>
                    </a:lnTo>
                    <a:lnTo>
                      <a:pt x="145" y="16"/>
                    </a:lnTo>
                    <a:lnTo>
                      <a:pt x="145" y="17"/>
                    </a:lnTo>
                    <a:lnTo>
                      <a:pt x="145" y="18"/>
                    </a:lnTo>
                    <a:lnTo>
                      <a:pt x="146" y="19"/>
                    </a:lnTo>
                    <a:lnTo>
                      <a:pt x="146" y="19"/>
                    </a:lnTo>
                    <a:lnTo>
                      <a:pt x="147" y="19"/>
                    </a:lnTo>
                    <a:lnTo>
                      <a:pt x="148" y="20"/>
                    </a:lnTo>
                    <a:lnTo>
                      <a:pt x="148" y="21"/>
                    </a:lnTo>
                    <a:lnTo>
                      <a:pt x="148" y="22"/>
                    </a:lnTo>
                    <a:lnTo>
                      <a:pt x="148" y="22"/>
                    </a:lnTo>
                    <a:lnTo>
                      <a:pt x="148" y="23"/>
                    </a:lnTo>
                    <a:lnTo>
                      <a:pt x="148" y="24"/>
                    </a:lnTo>
                    <a:lnTo>
                      <a:pt x="148" y="25"/>
                    </a:lnTo>
                    <a:lnTo>
                      <a:pt x="147" y="26"/>
                    </a:lnTo>
                    <a:lnTo>
                      <a:pt x="148" y="26"/>
                    </a:lnTo>
                    <a:lnTo>
                      <a:pt x="148" y="26"/>
                    </a:lnTo>
                    <a:lnTo>
                      <a:pt x="149" y="24"/>
                    </a:lnTo>
                    <a:lnTo>
                      <a:pt x="151" y="24"/>
                    </a:lnTo>
                    <a:lnTo>
                      <a:pt x="152" y="24"/>
                    </a:lnTo>
                    <a:lnTo>
                      <a:pt x="152" y="25"/>
                    </a:lnTo>
                    <a:lnTo>
                      <a:pt x="154" y="25"/>
                    </a:lnTo>
                    <a:lnTo>
                      <a:pt x="155" y="26"/>
                    </a:lnTo>
                    <a:lnTo>
                      <a:pt x="155" y="26"/>
                    </a:lnTo>
                    <a:lnTo>
                      <a:pt x="155" y="27"/>
                    </a:lnTo>
                    <a:lnTo>
                      <a:pt x="155" y="28"/>
                    </a:lnTo>
                    <a:lnTo>
                      <a:pt x="157" y="29"/>
                    </a:lnTo>
                    <a:lnTo>
                      <a:pt x="158" y="29"/>
                    </a:lnTo>
                    <a:lnTo>
                      <a:pt x="158" y="26"/>
                    </a:lnTo>
                    <a:lnTo>
                      <a:pt x="159" y="26"/>
                    </a:lnTo>
                    <a:lnTo>
                      <a:pt x="160" y="24"/>
                    </a:lnTo>
                    <a:lnTo>
                      <a:pt x="160" y="23"/>
                    </a:lnTo>
                    <a:lnTo>
                      <a:pt x="161" y="22"/>
                    </a:lnTo>
                    <a:lnTo>
                      <a:pt x="162" y="22"/>
                    </a:lnTo>
                    <a:lnTo>
                      <a:pt x="163" y="22"/>
                    </a:lnTo>
                    <a:lnTo>
                      <a:pt x="163" y="23"/>
                    </a:lnTo>
                    <a:lnTo>
                      <a:pt x="163" y="24"/>
                    </a:lnTo>
                    <a:lnTo>
                      <a:pt x="165" y="25"/>
                    </a:lnTo>
                    <a:lnTo>
                      <a:pt x="166" y="25"/>
                    </a:lnTo>
                    <a:lnTo>
                      <a:pt x="167" y="26"/>
                    </a:lnTo>
                    <a:lnTo>
                      <a:pt x="167" y="26"/>
                    </a:lnTo>
                    <a:lnTo>
                      <a:pt x="167" y="27"/>
                    </a:lnTo>
                    <a:lnTo>
                      <a:pt x="166" y="28"/>
                    </a:lnTo>
                    <a:lnTo>
                      <a:pt x="166" y="28"/>
                    </a:lnTo>
                    <a:lnTo>
                      <a:pt x="165" y="27"/>
                    </a:lnTo>
                    <a:lnTo>
                      <a:pt x="165" y="26"/>
                    </a:lnTo>
                    <a:lnTo>
                      <a:pt x="164" y="27"/>
                    </a:lnTo>
                    <a:lnTo>
                      <a:pt x="164" y="29"/>
                    </a:lnTo>
                    <a:lnTo>
                      <a:pt x="164" y="29"/>
                    </a:lnTo>
                    <a:lnTo>
                      <a:pt x="165" y="30"/>
                    </a:lnTo>
                    <a:lnTo>
                      <a:pt x="166" y="30"/>
                    </a:lnTo>
                    <a:lnTo>
                      <a:pt x="166" y="31"/>
                    </a:lnTo>
                    <a:lnTo>
                      <a:pt x="168" y="32"/>
                    </a:lnTo>
                    <a:lnTo>
                      <a:pt x="170" y="32"/>
                    </a:lnTo>
                    <a:lnTo>
                      <a:pt x="172" y="33"/>
                    </a:lnTo>
                    <a:lnTo>
                      <a:pt x="173" y="33"/>
                    </a:lnTo>
                    <a:lnTo>
                      <a:pt x="173" y="32"/>
                    </a:lnTo>
                    <a:lnTo>
                      <a:pt x="173" y="31"/>
                    </a:lnTo>
                    <a:lnTo>
                      <a:pt x="173" y="30"/>
                    </a:lnTo>
                    <a:lnTo>
                      <a:pt x="173" y="29"/>
                    </a:lnTo>
                    <a:lnTo>
                      <a:pt x="176" y="31"/>
                    </a:lnTo>
                    <a:lnTo>
                      <a:pt x="177" y="30"/>
                    </a:lnTo>
                    <a:lnTo>
                      <a:pt x="178" y="30"/>
                    </a:lnTo>
                    <a:lnTo>
                      <a:pt x="179" y="30"/>
                    </a:lnTo>
                    <a:lnTo>
                      <a:pt x="180" y="29"/>
                    </a:lnTo>
                    <a:lnTo>
                      <a:pt x="182" y="29"/>
                    </a:lnTo>
                    <a:lnTo>
                      <a:pt x="183" y="29"/>
                    </a:lnTo>
                    <a:lnTo>
                      <a:pt x="183" y="29"/>
                    </a:lnTo>
                    <a:lnTo>
                      <a:pt x="184" y="28"/>
                    </a:lnTo>
                    <a:lnTo>
                      <a:pt x="184" y="27"/>
                    </a:lnTo>
                    <a:lnTo>
                      <a:pt x="184" y="26"/>
                    </a:lnTo>
                    <a:lnTo>
                      <a:pt x="185" y="26"/>
                    </a:lnTo>
                    <a:lnTo>
                      <a:pt x="186" y="26"/>
                    </a:lnTo>
                    <a:lnTo>
                      <a:pt x="187" y="25"/>
                    </a:lnTo>
                    <a:lnTo>
                      <a:pt x="188" y="25"/>
                    </a:lnTo>
                    <a:lnTo>
                      <a:pt x="190" y="26"/>
                    </a:lnTo>
                    <a:lnTo>
                      <a:pt x="193" y="25"/>
                    </a:lnTo>
                    <a:lnTo>
                      <a:pt x="193" y="25"/>
                    </a:lnTo>
                    <a:lnTo>
                      <a:pt x="194" y="25"/>
                    </a:lnTo>
                    <a:lnTo>
                      <a:pt x="195" y="24"/>
                    </a:lnTo>
                    <a:lnTo>
                      <a:pt x="196" y="24"/>
                    </a:lnTo>
                    <a:lnTo>
                      <a:pt x="197" y="26"/>
                    </a:lnTo>
                    <a:lnTo>
                      <a:pt x="197" y="26"/>
                    </a:lnTo>
                    <a:lnTo>
                      <a:pt x="200" y="27"/>
                    </a:lnTo>
                    <a:lnTo>
                      <a:pt x="200" y="27"/>
                    </a:lnTo>
                    <a:lnTo>
                      <a:pt x="202" y="27"/>
                    </a:lnTo>
                    <a:lnTo>
                      <a:pt x="202" y="28"/>
                    </a:lnTo>
                    <a:lnTo>
                      <a:pt x="203" y="29"/>
                    </a:lnTo>
                    <a:lnTo>
                      <a:pt x="204" y="29"/>
                    </a:lnTo>
                    <a:lnTo>
                      <a:pt x="204" y="30"/>
                    </a:lnTo>
                    <a:lnTo>
                      <a:pt x="204" y="31"/>
                    </a:lnTo>
                    <a:lnTo>
                      <a:pt x="206" y="31"/>
                    </a:lnTo>
                    <a:lnTo>
                      <a:pt x="207" y="30"/>
                    </a:lnTo>
                    <a:lnTo>
                      <a:pt x="209" y="30"/>
                    </a:lnTo>
                    <a:lnTo>
                      <a:pt x="210" y="29"/>
                    </a:lnTo>
                    <a:lnTo>
                      <a:pt x="210" y="29"/>
                    </a:lnTo>
                    <a:lnTo>
                      <a:pt x="211" y="28"/>
                    </a:lnTo>
                    <a:lnTo>
                      <a:pt x="212" y="27"/>
                    </a:lnTo>
                    <a:lnTo>
                      <a:pt x="212" y="26"/>
                    </a:lnTo>
                    <a:lnTo>
                      <a:pt x="212" y="26"/>
                    </a:lnTo>
                    <a:lnTo>
                      <a:pt x="212" y="25"/>
                    </a:lnTo>
                    <a:lnTo>
                      <a:pt x="213" y="25"/>
                    </a:lnTo>
                    <a:lnTo>
                      <a:pt x="213" y="23"/>
                    </a:lnTo>
                    <a:lnTo>
                      <a:pt x="214" y="23"/>
                    </a:lnTo>
                    <a:lnTo>
                      <a:pt x="214" y="23"/>
                    </a:lnTo>
                    <a:lnTo>
                      <a:pt x="214" y="24"/>
                    </a:lnTo>
                    <a:lnTo>
                      <a:pt x="214" y="25"/>
                    </a:lnTo>
                    <a:lnTo>
                      <a:pt x="216" y="24"/>
                    </a:lnTo>
                    <a:lnTo>
                      <a:pt x="216" y="23"/>
                    </a:lnTo>
                    <a:lnTo>
                      <a:pt x="216" y="22"/>
                    </a:lnTo>
                    <a:lnTo>
                      <a:pt x="217" y="22"/>
                    </a:lnTo>
                    <a:lnTo>
                      <a:pt x="219" y="21"/>
                    </a:lnTo>
                    <a:lnTo>
                      <a:pt x="220" y="20"/>
                    </a:lnTo>
                    <a:lnTo>
                      <a:pt x="221" y="20"/>
                    </a:lnTo>
                    <a:lnTo>
                      <a:pt x="221" y="20"/>
                    </a:lnTo>
                    <a:lnTo>
                      <a:pt x="221" y="19"/>
                    </a:lnTo>
                    <a:lnTo>
                      <a:pt x="222" y="19"/>
                    </a:lnTo>
                    <a:lnTo>
                      <a:pt x="224" y="19"/>
                    </a:lnTo>
                    <a:lnTo>
                      <a:pt x="224" y="19"/>
                    </a:lnTo>
                    <a:lnTo>
                      <a:pt x="227" y="19"/>
                    </a:lnTo>
                    <a:lnTo>
                      <a:pt x="228" y="18"/>
                    </a:lnTo>
                    <a:lnTo>
                      <a:pt x="228" y="17"/>
                    </a:lnTo>
                    <a:lnTo>
                      <a:pt x="229" y="17"/>
                    </a:lnTo>
                    <a:lnTo>
                      <a:pt x="230" y="18"/>
                    </a:lnTo>
                    <a:lnTo>
                      <a:pt x="230" y="19"/>
                    </a:lnTo>
                    <a:lnTo>
                      <a:pt x="231" y="19"/>
                    </a:lnTo>
                    <a:lnTo>
                      <a:pt x="233" y="18"/>
                    </a:lnTo>
                    <a:lnTo>
                      <a:pt x="234" y="17"/>
                    </a:lnTo>
                    <a:lnTo>
                      <a:pt x="235" y="18"/>
                    </a:lnTo>
                    <a:lnTo>
                      <a:pt x="236" y="18"/>
                    </a:lnTo>
                    <a:lnTo>
                      <a:pt x="236" y="19"/>
                    </a:lnTo>
                    <a:lnTo>
                      <a:pt x="237" y="19"/>
                    </a:lnTo>
                    <a:lnTo>
                      <a:pt x="238" y="19"/>
                    </a:lnTo>
                    <a:lnTo>
                      <a:pt x="238" y="20"/>
                    </a:lnTo>
                    <a:lnTo>
                      <a:pt x="239" y="20"/>
                    </a:lnTo>
                    <a:lnTo>
                      <a:pt x="239" y="19"/>
                    </a:lnTo>
                    <a:lnTo>
                      <a:pt x="240" y="19"/>
                    </a:lnTo>
                    <a:lnTo>
                      <a:pt x="241" y="19"/>
                    </a:lnTo>
                    <a:lnTo>
                      <a:pt x="241" y="19"/>
                    </a:lnTo>
                    <a:lnTo>
                      <a:pt x="242" y="19"/>
                    </a:lnTo>
                    <a:lnTo>
                      <a:pt x="243" y="19"/>
                    </a:lnTo>
                    <a:lnTo>
                      <a:pt x="244" y="19"/>
                    </a:lnTo>
                    <a:lnTo>
                      <a:pt x="245" y="19"/>
                    </a:lnTo>
                    <a:lnTo>
                      <a:pt x="245" y="19"/>
                    </a:lnTo>
                    <a:lnTo>
                      <a:pt x="245" y="20"/>
                    </a:lnTo>
                    <a:lnTo>
                      <a:pt x="247" y="21"/>
                    </a:lnTo>
                    <a:lnTo>
                      <a:pt x="248" y="21"/>
                    </a:lnTo>
                    <a:lnTo>
                      <a:pt x="249" y="21"/>
                    </a:lnTo>
                    <a:lnTo>
                      <a:pt x="250" y="21"/>
                    </a:lnTo>
                    <a:lnTo>
                      <a:pt x="252" y="21"/>
                    </a:lnTo>
                    <a:lnTo>
                      <a:pt x="253" y="21"/>
                    </a:lnTo>
                    <a:lnTo>
                      <a:pt x="254" y="20"/>
                    </a:lnTo>
                    <a:lnTo>
                      <a:pt x="255" y="20"/>
                    </a:lnTo>
                    <a:lnTo>
                      <a:pt x="255" y="19"/>
                    </a:lnTo>
                    <a:lnTo>
                      <a:pt x="256" y="20"/>
                    </a:lnTo>
                    <a:lnTo>
                      <a:pt x="256" y="21"/>
                    </a:lnTo>
                    <a:lnTo>
                      <a:pt x="257" y="22"/>
                    </a:lnTo>
                    <a:lnTo>
                      <a:pt x="257" y="22"/>
                    </a:lnTo>
                    <a:lnTo>
                      <a:pt x="257" y="23"/>
                    </a:lnTo>
                    <a:lnTo>
                      <a:pt x="257" y="24"/>
                    </a:lnTo>
                    <a:lnTo>
                      <a:pt x="258" y="26"/>
                    </a:lnTo>
                    <a:lnTo>
                      <a:pt x="258" y="26"/>
                    </a:lnTo>
                    <a:lnTo>
                      <a:pt x="259" y="27"/>
                    </a:lnTo>
                    <a:lnTo>
                      <a:pt x="259" y="29"/>
                    </a:lnTo>
                    <a:lnTo>
                      <a:pt x="259" y="30"/>
                    </a:lnTo>
                    <a:lnTo>
                      <a:pt x="259" y="33"/>
                    </a:lnTo>
                    <a:lnTo>
                      <a:pt x="259" y="33"/>
                    </a:lnTo>
                    <a:lnTo>
                      <a:pt x="259" y="33"/>
                    </a:lnTo>
                    <a:lnTo>
                      <a:pt x="259" y="36"/>
                    </a:lnTo>
                    <a:lnTo>
                      <a:pt x="259" y="36"/>
                    </a:lnTo>
                    <a:lnTo>
                      <a:pt x="260" y="37"/>
                    </a:lnTo>
                    <a:lnTo>
                      <a:pt x="261" y="37"/>
                    </a:lnTo>
                    <a:lnTo>
                      <a:pt x="261" y="38"/>
                    </a:lnTo>
                    <a:lnTo>
                      <a:pt x="262" y="38"/>
                    </a:lnTo>
                    <a:lnTo>
                      <a:pt x="262" y="39"/>
                    </a:lnTo>
                    <a:lnTo>
                      <a:pt x="263" y="40"/>
                    </a:lnTo>
                    <a:lnTo>
                      <a:pt x="264" y="40"/>
                    </a:lnTo>
                    <a:lnTo>
                      <a:pt x="265" y="40"/>
                    </a:lnTo>
                    <a:lnTo>
                      <a:pt x="265" y="41"/>
                    </a:lnTo>
                    <a:lnTo>
                      <a:pt x="266" y="41"/>
                    </a:lnTo>
                    <a:lnTo>
                      <a:pt x="265" y="42"/>
                    </a:lnTo>
                    <a:lnTo>
                      <a:pt x="266" y="43"/>
                    </a:lnTo>
                    <a:lnTo>
                      <a:pt x="266" y="44"/>
                    </a:lnTo>
                    <a:lnTo>
                      <a:pt x="266" y="45"/>
                    </a:lnTo>
                    <a:lnTo>
                      <a:pt x="267" y="46"/>
                    </a:lnTo>
                    <a:lnTo>
                      <a:pt x="270" y="49"/>
                    </a:lnTo>
                    <a:lnTo>
                      <a:pt x="270" y="50"/>
                    </a:lnTo>
                    <a:lnTo>
                      <a:pt x="272" y="51"/>
                    </a:lnTo>
                    <a:lnTo>
                      <a:pt x="272" y="52"/>
                    </a:lnTo>
                    <a:lnTo>
                      <a:pt x="273" y="53"/>
                    </a:lnTo>
                    <a:lnTo>
                      <a:pt x="274" y="54"/>
                    </a:lnTo>
                    <a:lnTo>
                      <a:pt x="274" y="55"/>
                    </a:lnTo>
                    <a:lnTo>
                      <a:pt x="275" y="55"/>
                    </a:lnTo>
                    <a:lnTo>
                      <a:pt x="276" y="56"/>
                    </a:lnTo>
                    <a:lnTo>
                      <a:pt x="276" y="57"/>
                    </a:lnTo>
                    <a:lnTo>
                      <a:pt x="276" y="58"/>
                    </a:lnTo>
                    <a:lnTo>
                      <a:pt x="277" y="60"/>
                    </a:lnTo>
                    <a:lnTo>
                      <a:pt x="278" y="60"/>
                    </a:lnTo>
                    <a:lnTo>
                      <a:pt x="278" y="62"/>
                    </a:lnTo>
                    <a:lnTo>
                      <a:pt x="278" y="63"/>
                    </a:lnTo>
                    <a:lnTo>
                      <a:pt x="278" y="64"/>
                    </a:lnTo>
                    <a:lnTo>
                      <a:pt x="278" y="65"/>
                    </a:lnTo>
                    <a:lnTo>
                      <a:pt x="277" y="66"/>
                    </a:lnTo>
                    <a:lnTo>
                      <a:pt x="277" y="67"/>
                    </a:lnTo>
                    <a:lnTo>
                      <a:pt x="278" y="71"/>
                    </a:lnTo>
                    <a:lnTo>
                      <a:pt x="279" y="78"/>
                    </a:lnTo>
                    <a:lnTo>
                      <a:pt x="279" y="80"/>
                    </a:lnTo>
                    <a:lnTo>
                      <a:pt x="279" y="81"/>
                    </a:lnTo>
                    <a:lnTo>
                      <a:pt x="279" y="84"/>
                    </a:lnTo>
                    <a:lnTo>
                      <a:pt x="279" y="86"/>
                    </a:lnTo>
                    <a:lnTo>
                      <a:pt x="279" y="88"/>
                    </a:lnTo>
                    <a:lnTo>
                      <a:pt x="279" y="89"/>
                    </a:lnTo>
                    <a:lnTo>
                      <a:pt x="279" y="91"/>
                    </a:lnTo>
                    <a:lnTo>
                      <a:pt x="279" y="95"/>
                    </a:lnTo>
                    <a:lnTo>
                      <a:pt x="278" y="95"/>
                    </a:lnTo>
                    <a:lnTo>
                      <a:pt x="278" y="96"/>
                    </a:lnTo>
                    <a:lnTo>
                      <a:pt x="277" y="97"/>
                    </a:lnTo>
                    <a:lnTo>
                      <a:pt x="266" y="102"/>
                    </a:lnTo>
                    <a:lnTo>
                      <a:pt x="263" y="103"/>
                    </a:lnTo>
                    <a:lnTo>
                      <a:pt x="262" y="103"/>
                    </a:lnTo>
                    <a:lnTo>
                      <a:pt x="260" y="103"/>
                    </a:lnTo>
                    <a:lnTo>
                      <a:pt x="259" y="103"/>
                    </a:lnTo>
                    <a:lnTo>
                      <a:pt x="257" y="102"/>
                    </a:lnTo>
                    <a:lnTo>
                      <a:pt x="255" y="102"/>
                    </a:lnTo>
                    <a:lnTo>
                      <a:pt x="253" y="102"/>
                    </a:lnTo>
                    <a:lnTo>
                      <a:pt x="252" y="103"/>
                    </a:lnTo>
                    <a:lnTo>
                      <a:pt x="251" y="103"/>
                    </a:lnTo>
                    <a:lnTo>
                      <a:pt x="250" y="104"/>
                    </a:lnTo>
                    <a:lnTo>
                      <a:pt x="249" y="104"/>
                    </a:lnTo>
                    <a:lnTo>
                      <a:pt x="248" y="104"/>
                    </a:lnTo>
                    <a:lnTo>
                      <a:pt x="248" y="105"/>
                    </a:lnTo>
                    <a:lnTo>
                      <a:pt x="245" y="105"/>
                    </a:lnTo>
                    <a:lnTo>
                      <a:pt x="242" y="106"/>
                    </a:lnTo>
                    <a:lnTo>
                      <a:pt x="240" y="107"/>
                    </a:lnTo>
                    <a:lnTo>
                      <a:pt x="239" y="107"/>
                    </a:lnTo>
                    <a:lnTo>
                      <a:pt x="238" y="108"/>
                    </a:lnTo>
                    <a:lnTo>
                      <a:pt x="237" y="108"/>
                    </a:lnTo>
                    <a:lnTo>
                      <a:pt x="235" y="108"/>
                    </a:lnTo>
                    <a:lnTo>
                      <a:pt x="235" y="108"/>
                    </a:lnTo>
                    <a:lnTo>
                      <a:pt x="235" y="108"/>
                    </a:lnTo>
                    <a:lnTo>
                      <a:pt x="233" y="109"/>
                    </a:lnTo>
                    <a:lnTo>
                      <a:pt x="231" y="110"/>
                    </a:lnTo>
                    <a:lnTo>
                      <a:pt x="231" y="111"/>
                    </a:lnTo>
                    <a:lnTo>
                      <a:pt x="230" y="111"/>
                    </a:lnTo>
                    <a:lnTo>
                      <a:pt x="229" y="112"/>
                    </a:lnTo>
                    <a:lnTo>
                      <a:pt x="228" y="112"/>
                    </a:lnTo>
                    <a:lnTo>
                      <a:pt x="228" y="112"/>
                    </a:lnTo>
                    <a:lnTo>
                      <a:pt x="227" y="112"/>
                    </a:lnTo>
                    <a:lnTo>
                      <a:pt x="224" y="113"/>
                    </a:lnTo>
                    <a:lnTo>
                      <a:pt x="223" y="113"/>
                    </a:lnTo>
                    <a:lnTo>
                      <a:pt x="221" y="113"/>
                    </a:lnTo>
                    <a:lnTo>
                      <a:pt x="216" y="113"/>
                    </a:lnTo>
                    <a:lnTo>
                      <a:pt x="214" y="113"/>
                    </a:lnTo>
                    <a:lnTo>
                      <a:pt x="214" y="113"/>
                    </a:lnTo>
                    <a:lnTo>
                      <a:pt x="213" y="113"/>
                    </a:lnTo>
                    <a:lnTo>
                      <a:pt x="213" y="114"/>
                    </a:lnTo>
                    <a:lnTo>
                      <a:pt x="210" y="114"/>
                    </a:lnTo>
                    <a:lnTo>
                      <a:pt x="210" y="115"/>
                    </a:lnTo>
                    <a:lnTo>
                      <a:pt x="207" y="115"/>
                    </a:lnTo>
                    <a:lnTo>
                      <a:pt x="207" y="115"/>
                    </a:lnTo>
                    <a:lnTo>
                      <a:pt x="206" y="115"/>
                    </a:lnTo>
                    <a:lnTo>
                      <a:pt x="205" y="115"/>
                    </a:lnTo>
                    <a:lnTo>
                      <a:pt x="204" y="115"/>
                    </a:lnTo>
                    <a:lnTo>
                      <a:pt x="202" y="115"/>
                    </a:lnTo>
                    <a:lnTo>
                      <a:pt x="201" y="115"/>
                    </a:lnTo>
                    <a:lnTo>
                      <a:pt x="200" y="115"/>
                    </a:lnTo>
                    <a:lnTo>
                      <a:pt x="197" y="113"/>
                    </a:lnTo>
                    <a:lnTo>
                      <a:pt x="196" y="113"/>
                    </a:lnTo>
                    <a:lnTo>
                      <a:pt x="195" y="112"/>
                    </a:lnTo>
                    <a:lnTo>
                      <a:pt x="194" y="112"/>
                    </a:lnTo>
                    <a:lnTo>
                      <a:pt x="193" y="112"/>
                    </a:lnTo>
                    <a:lnTo>
                      <a:pt x="192" y="112"/>
                    </a:lnTo>
                    <a:lnTo>
                      <a:pt x="191" y="112"/>
                    </a:lnTo>
                    <a:lnTo>
                      <a:pt x="190" y="111"/>
                    </a:lnTo>
                    <a:lnTo>
                      <a:pt x="189" y="111"/>
                    </a:lnTo>
                    <a:lnTo>
                      <a:pt x="187" y="111"/>
                    </a:lnTo>
                    <a:lnTo>
                      <a:pt x="186" y="111"/>
                    </a:lnTo>
                    <a:lnTo>
                      <a:pt x="184" y="111"/>
                    </a:lnTo>
                    <a:lnTo>
                      <a:pt x="183" y="110"/>
                    </a:lnTo>
                    <a:lnTo>
                      <a:pt x="183" y="110"/>
                    </a:lnTo>
                    <a:lnTo>
                      <a:pt x="182" y="110"/>
                    </a:lnTo>
                    <a:lnTo>
                      <a:pt x="181" y="110"/>
                    </a:lnTo>
                    <a:lnTo>
                      <a:pt x="180" y="111"/>
                    </a:lnTo>
                    <a:lnTo>
                      <a:pt x="181" y="112"/>
                    </a:lnTo>
                    <a:lnTo>
                      <a:pt x="182" y="113"/>
                    </a:lnTo>
                    <a:lnTo>
                      <a:pt x="183" y="115"/>
                    </a:lnTo>
                    <a:lnTo>
                      <a:pt x="184" y="116"/>
                    </a:lnTo>
                    <a:lnTo>
                      <a:pt x="185" y="117"/>
                    </a:lnTo>
                    <a:lnTo>
                      <a:pt x="186" y="119"/>
                    </a:lnTo>
                    <a:lnTo>
                      <a:pt x="186" y="121"/>
                    </a:lnTo>
                    <a:lnTo>
                      <a:pt x="186" y="122"/>
                    </a:lnTo>
                    <a:lnTo>
                      <a:pt x="186" y="123"/>
                    </a:lnTo>
                    <a:lnTo>
                      <a:pt x="186" y="124"/>
                    </a:lnTo>
                    <a:lnTo>
                      <a:pt x="186" y="126"/>
                    </a:lnTo>
                    <a:lnTo>
                      <a:pt x="186" y="126"/>
                    </a:lnTo>
                    <a:lnTo>
                      <a:pt x="187" y="128"/>
                    </a:lnTo>
                    <a:lnTo>
                      <a:pt x="188" y="129"/>
                    </a:lnTo>
                    <a:lnTo>
                      <a:pt x="189" y="130"/>
                    </a:lnTo>
                    <a:lnTo>
                      <a:pt x="190" y="131"/>
                    </a:lnTo>
                    <a:lnTo>
                      <a:pt x="191" y="132"/>
                    </a:lnTo>
                    <a:lnTo>
                      <a:pt x="192" y="133"/>
                    </a:lnTo>
                    <a:lnTo>
                      <a:pt x="193" y="133"/>
                    </a:lnTo>
                    <a:lnTo>
                      <a:pt x="193" y="135"/>
                    </a:lnTo>
                    <a:lnTo>
                      <a:pt x="194" y="135"/>
                    </a:lnTo>
                    <a:lnTo>
                      <a:pt x="194" y="136"/>
                    </a:lnTo>
                    <a:lnTo>
                      <a:pt x="195" y="136"/>
                    </a:lnTo>
                    <a:lnTo>
                      <a:pt x="197" y="138"/>
                    </a:lnTo>
                    <a:lnTo>
                      <a:pt x="198" y="140"/>
                    </a:lnTo>
                    <a:lnTo>
                      <a:pt x="199" y="140"/>
                    </a:lnTo>
                    <a:lnTo>
                      <a:pt x="198" y="140"/>
                    </a:lnTo>
                    <a:lnTo>
                      <a:pt x="197" y="141"/>
                    </a:lnTo>
                    <a:lnTo>
                      <a:pt x="197" y="141"/>
                    </a:lnTo>
                    <a:lnTo>
                      <a:pt x="195" y="142"/>
                    </a:lnTo>
                    <a:lnTo>
                      <a:pt x="194" y="142"/>
                    </a:lnTo>
                    <a:lnTo>
                      <a:pt x="192" y="143"/>
                    </a:lnTo>
                    <a:lnTo>
                      <a:pt x="190" y="143"/>
                    </a:lnTo>
                    <a:lnTo>
                      <a:pt x="190" y="144"/>
                    </a:lnTo>
                    <a:lnTo>
                      <a:pt x="187" y="145"/>
                    </a:lnTo>
                    <a:lnTo>
                      <a:pt x="186" y="145"/>
                    </a:lnTo>
                    <a:lnTo>
                      <a:pt x="185" y="146"/>
                    </a:lnTo>
                    <a:lnTo>
                      <a:pt x="183" y="146"/>
                    </a:lnTo>
                    <a:lnTo>
                      <a:pt x="183" y="147"/>
                    </a:lnTo>
                    <a:lnTo>
                      <a:pt x="182" y="147"/>
                    </a:lnTo>
                    <a:lnTo>
                      <a:pt x="181" y="148"/>
                    </a:lnTo>
                    <a:lnTo>
                      <a:pt x="180" y="148"/>
                    </a:lnTo>
                    <a:lnTo>
                      <a:pt x="179" y="149"/>
                    </a:lnTo>
                    <a:lnTo>
                      <a:pt x="178" y="149"/>
                    </a:lnTo>
                    <a:lnTo>
                      <a:pt x="176" y="150"/>
                    </a:lnTo>
                    <a:lnTo>
                      <a:pt x="176" y="151"/>
                    </a:lnTo>
                    <a:lnTo>
                      <a:pt x="174" y="153"/>
                    </a:lnTo>
                    <a:lnTo>
                      <a:pt x="174" y="154"/>
                    </a:lnTo>
                    <a:lnTo>
                      <a:pt x="173" y="156"/>
                    </a:lnTo>
                    <a:lnTo>
                      <a:pt x="173" y="157"/>
                    </a:lnTo>
                    <a:lnTo>
                      <a:pt x="173" y="157"/>
                    </a:lnTo>
                    <a:lnTo>
                      <a:pt x="173" y="158"/>
                    </a:lnTo>
                    <a:lnTo>
                      <a:pt x="173" y="159"/>
                    </a:lnTo>
                    <a:lnTo>
                      <a:pt x="172" y="160"/>
                    </a:lnTo>
                    <a:lnTo>
                      <a:pt x="172" y="160"/>
                    </a:lnTo>
                    <a:lnTo>
                      <a:pt x="171" y="162"/>
                    </a:lnTo>
                    <a:lnTo>
                      <a:pt x="171" y="163"/>
                    </a:lnTo>
                    <a:lnTo>
                      <a:pt x="170" y="164"/>
                    </a:lnTo>
                    <a:lnTo>
                      <a:pt x="169" y="164"/>
                    </a:lnTo>
                    <a:lnTo>
                      <a:pt x="169" y="165"/>
                    </a:lnTo>
                    <a:lnTo>
                      <a:pt x="168" y="165"/>
                    </a:lnTo>
                    <a:lnTo>
                      <a:pt x="167" y="167"/>
                    </a:lnTo>
                    <a:lnTo>
                      <a:pt x="166" y="167"/>
                    </a:lnTo>
                    <a:lnTo>
                      <a:pt x="166" y="167"/>
                    </a:lnTo>
                    <a:lnTo>
                      <a:pt x="164" y="168"/>
                    </a:lnTo>
                    <a:lnTo>
                      <a:pt x="163" y="170"/>
                    </a:lnTo>
                    <a:lnTo>
                      <a:pt x="162" y="171"/>
                    </a:lnTo>
                    <a:lnTo>
                      <a:pt x="162" y="173"/>
                    </a:lnTo>
                    <a:lnTo>
                      <a:pt x="162" y="175"/>
                    </a:lnTo>
                    <a:lnTo>
                      <a:pt x="162" y="176"/>
                    </a:lnTo>
                    <a:lnTo>
                      <a:pt x="162" y="177"/>
                    </a:lnTo>
                    <a:lnTo>
                      <a:pt x="162" y="180"/>
                    </a:lnTo>
                    <a:lnTo>
                      <a:pt x="162" y="181"/>
                    </a:lnTo>
                    <a:lnTo>
                      <a:pt x="162" y="182"/>
                    </a:lnTo>
                    <a:lnTo>
                      <a:pt x="162" y="184"/>
                    </a:lnTo>
                    <a:lnTo>
                      <a:pt x="162" y="184"/>
                    </a:lnTo>
                    <a:lnTo>
                      <a:pt x="163" y="186"/>
                    </a:lnTo>
                    <a:lnTo>
                      <a:pt x="163" y="187"/>
                    </a:lnTo>
                    <a:lnTo>
                      <a:pt x="163" y="188"/>
                    </a:lnTo>
                    <a:lnTo>
                      <a:pt x="163" y="189"/>
                    </a:lnTo>
                    <a:lnTo>
                      <a:pt x="162" y="191"/>
                    </a:lnTo>
                    <a:lnTo>
                      <a:pt x="162" y="193"/>
                    </a:lnTo>
                    <a:lnTo>
                      <a:pt x="162" y="194"/>
                    </a:lnTo>
                    <a:lnTo>
                      <a:pt x="162" y="195"/>
                    </a:lnTo>
                    <a:lnTo>
                      <a:pt x="162" y="195"/>
                    </a:lnTo>
                    <a:lnTo>
                      <a:pt x="162" y="196"/>
                    </a:lnTo>
                    <a:lnTo>
                      <a:pt x="163" y="197"/>
                    </a:lnTo>
                    <a:lnTo>
                      <a:pt x="163" y="198"/>
                    </a:lnTo>
                    <a:lnTo>
                      <a:pt x="163" y="198"/>
                    </a:lnTo>
                    <a:lnTo>
                      <a:pt x="162" y="200"/>
                    </a:lnTo>
                    <a:lnTo>
                      <a:pt x="162" y="201"/>
                    </a:lnTo>
                    <a:lnTo>
                      <a:pt x="162" y="202"/>
                    </a:lnTo>
                    <a:lnTo>
                      <a:pt x="162" y="202"/>
                    </a:lnTo>
                    <a:lnTo>
                      <a:pt x="161" y="202"/>
                    </a:lnTo>
                    <a:lnTo>
                      <a:pt x="160" y="203"/>
                    </a:lnTo>
                    <a:lnTo>
                      <a:pt x="160" y="205"/>
                    </a:lnTo>
                    <a:lnTo>
                      <a:pt x="160" y="205"/>
                    </a:lnTo>
                    <a:lnTo>
                      <a:pt x="161" y="205"/>
                    </a:lnTo>
                    <a:lnTo>
                      <a:pt x="162" y="207"/>
                    </a:lnTo>
                    <a:lnTo>
                      <a:pt x="162" y="208"/>
                    </a:lnTo>
                    <a:lnTo>
                      <a:pt x="162" y="208"/>
                    </a:lnTo>
                    <a:lnTo>
                      <a:pt x="163" y="209"/>
                    </a:lnTo>
                    <a:lnTo>
                      <a:pt x="163" y="210"/>
                    </a:lnTo>
                    <a:lnTo>
                      <a:pt x="165" y="212"/>
                    </a:lnTo>
                    <a:lnTo>
                      <a:pt x="166" y="212"/>
                    </a:lnTo>
                    <a:lnTo>
                      <a:pt x="166" y="213"/>
                    </a:lnTo>
                    <a:lnTo>
                      <a:pt x="166" y="214"/>
                    </a:lnTo>
                    <a:lnTo>
                      <a:pt x="166" y="215"/>
                    </a:lnTo>
                    <a:lnTo>
                      <a:pt x="166" y="217"/>
                    </a:lnTo>
                    <a:lnTo>
                      <a:pt x="166" y="218"/>
                    </a:lnTo>
                    <a:lnTo>
                      <a:pt x="166" y="219"/>
                    </a:lnTo>
                    <a:lnTo>
                      <a:pt x="166" y="219"/>
                    </a:lnTo>
                    <a:lnTo>
                      <a:pt x="166" y="221"/>
                    </a:lnTo>
                    <a:lnTo>
                      <a:pt x="165" y="221"/>
                    </a:lnTo>
                    <a:lnTo>
                      <a:pt x="165" y="222"/>
                    </a:lnTo>
                    <a:lnTo>
                      <a:pt x="165" y="222"/>
                    </a:lnTo>
                    <a:lnTo>
                      <a:pt x="165" y="223"/>
                    </a:lnTo>
                    <a:lnTo>
                      <a:pt x="163" y="223"/>
                    </a:lnTo>
                    <a:lnTo>
                      <a:pt x="162" y="223"/>
                    </a:lnTo>
                    <a:lnTo>
                      <a:pt x="162" y="223"/>
                    </a:lnTo>
                    <a:lnTo>
                      <a:pt x="159" y="222"/>
                    </a:lnTo>
                    <a:lnTo>
                      <a:pt x="159" y="222"/>
                    </a:lnTo>
                    <a:lnTo>
                      <a:pt x="157" y="222"/>
                    </a:lnTo>
                    <a:lnTo>
                      <a:pt x="155" y="222"/>
                    </a:lnTo>
                    <a:lnTo>
                      <a:pt x="154" y="222"/>
                    </a:lnTo>
                    <a:lnTo>
                      <a:pt x="153" y="222"/>
                    </a:lnTo>
                    <a:lnTo>
                      <a:pt x="152" y="222"/>
                    </a:lnTo>
                    <a:lnTo>
                      <a:pt x="152" y="222"/>
                    </a:lnTo>
                    <a:lnTo>
                      <a:pt x="150" y="222"/>
                    </a:lnTo>
                    <a:lnTo>
                      <a:pt x="149" y="221"/>
                    </a:lnTo>
                    <a:lnTo>
                      <a:pt x="148" y="222"/>
                    </a:lnTo>
                    <a:lnTo>
                      <a:pt x="148" y="222"/>
                    </a:lnTo>
                    <a:lnTo>
                      <a:pt x="147" y="221"/>
                    </a:lnTo>
                    <a:lnTo>
                      <a:pt x="146" y="220"/>
                    </a:lnTo>
                    <a:lnTo>
                      <a:pt x="145" y="220"/>
                    </a:lnTo>
                    <a:lnTo>
                      <a:pt x="145" y="219"/>
                    </a:lnTo>
                    <a:lnTo>
                      <a:pt x="144" y="219"/>
                    </a:lnTo>
                    <a:lnTo>
                      <a:pt x="142" y="219"/>
                    </a:lnTo>
                    <a:lnTo>
                      <a:pt x="142" y="219"/>
                    </a:lnTo>
                    <a:lnTo>
                      <a:pt x="142" y="219"/>
                    </a:lnTo>
                    <a:lnTo>
                      <a:pt x="140" y="219"/>
                    </a:lnTo>
                    <a:lnTo>
                      <a:pt x="140" y="220"/>
                    </a:lnTo>
                    <a:lnTo>
                      <a:pt x="139" y="220"/>
                    </a:lnTo>
                    <a:lnTo>
                      <a:pt x="138" y="221"/>
                    </a:lnTo>
                    <a:lnTo>
                      <a:pt x="138" y="220"/>
                    </a:lnTo>
                    <a:lnTo>
                      <a:pt x="137" y="219"/>
                    </a:lnTo>
                    <a:lnTo>
                      <a:pt x="137" y="219"/>
                    </a:lnTo>
                    <a:lnTo>
                      <a:pt x="138" y="218"/>
                    </a:lnTo>
                    <a:lnTo>
                      <a:pt x="138" y="217"/>
                    </a:lnTo>
                    <a:lnTo>
                      <a:pt x="137" y="216"/>
                    </a:lnTo>
                    <a:lnTo>
                      <a:pt x="135" y="216"/>
                    </a:lnTo>
                    <a:lnTo>
                      <a:pt x="135" y="216"/>
                    </a:lnTo>
                    <a:lnTo>
                      <a:pt x="134" y="216"/>
                    </a:lnTo>
                    <a:lnTo>
                      <a:pt x="134" y="215"/>
                    </a:lnTo>
                    <a:lnTo>
                      <a:pt x="133" y="215"/>
                    </a:lnTo>
                    <a:lnTo>
                      <a:pt x="132" y="215"/>
                    </a:lnTo>
                    <a:lnTo>
                      <a:pt x="132" y="213"/>
                    </a:lnTo>
                    <a:lnTo>
                      <a:pt x="131" y="213"/>
                    </a:lnTo>
                    <a:lnTo>
                      <a:pt x="131" y="213"/>
                    </a:lnTo>
                    <a:lnTo>
                      <a:pt x="131" y="212"/>
                    </a:lnTo>
                    <a:lnTo>
                      <a:pt x="131" y="212"/>
                    </a:lnTo>
                    <a:lnTo>
                      <a:pt x="131" y="212"/>
                    </a:lnTo>
                    <a:lnTo>
                      <a:pt x="131" y="211"/>
                    </a:lnTo>
                    <a:lnTo>
                      <a:pt x="131" y="210"/>
                    </a:lnTo>
                    <a:lnTo>
                      <a:pt x="131" y="209"/>
                    </a:lnTo>
                    <a:lnTo>
                      <a:pt x="131" y="208"/>
                    </a:lnTo>
                    <a:lnTo>
                      <a:pt x="130" y="209"/>
                    </a:lnTo>
                    <a:lnTo>
                      <a:pt x="129" y="208"/>
                    </a:lnTo>
                    <a:lnTo>
                      <a:pt x="129" y="207"/>
                    </a:lnTo>
                    <a:lnTo>
                      <a:pt x="129" y="206"/>
                    </a:lnTo>
                    <a:lnTo>
                      <a:pt x="130" y="206"/>
                    </a:lnTo>
                    <a:lnTo>
                      <a:pt x="130" y="205"/>
                    </a:lnTo>
                    <a:lnTo>
                      <a:pt x="129" y="205"/>
                    </a:lnTo>
                    <a:lnTo>
                      <a:pt x="128" y="205"/>
                    </a:lnTo>
                    <a:lnTo>
                      <a:pt x="128" y="205"/>
                    </a:lnTo>
                    <a:lnTo>
                      <a:pt x="126" y="205"/>
                    </a:lnTo>
                    <a:lnTo>
                      <a:pt x="124" y="205"/>
                    </a:lnTo>
                    <a:lnTo>
                      <a:pt x="124" y="204"/>
                    </a:lnTo>
                    <a:lnTo>
                      <a:pt x="124" y="204"/>
                    </a:lnTo>
                    <a:lnTo>
                      <a:pt x="123" y="203"/>
                    </a:lnTo>
                    <a:lnTo>
                      <a:pt x="122" y="204"/>
                    </a:lnTo>
                    <a:lnTo>
                      <a:pt x="122" y="202"/>
                    </a:lnTo>
                    <a:lnTo>
                      <a:pt x="121" y="202"/>
                    </a:lnTo>
                    <a:lnTo>
                      <a:pt x="120" y="202"/>
                    </a:lnTo>
                    <a:lnTo>
                      <a:pt x="119" y="202"/>
                    </a:lnTo>
                    <a:lnTo>
                      <a:pt x="118" y="202"/>
                    </a:lnTo>
                    <a:lnTo>
                      <a:pt x="118" y="201"/>
                    </a:lnTo>
                    <a:lnTo>
                      <a:pt x="118" y="200"/>
                    </a:lnTo>
                    <a:lnTo>
                      <a:pt x="118" y="199"/>
                    </a:lnTo>
                    <a:lnTo>
                      <a:pt x="118" y="198"/>
                    </a:lnTo>
                    <a:lnTo>
                      <a:pt x="118" y="198"/>
                    </a:lnTo>
                    <a:lnTo>
                      <a:pt x="117" y="198"/>
                    </a:lnTo>
                    <a:lnTo>
                      <a:pt x="116" y="198"/>
                    </a:lnTo>
                    <a:lnTo>
                      <a:pt x="114" y="198"/>
                    </a:lnTo>
                    <a:lnTo>
                      <a:pt x="114" y="198"/>
                    </a:lnTo>
                    <a:lnTo>
                      <a:pt x="113" y="196"/>
                    </a:lnTo>
                    <a:lnTo>
                      <a:pt x="112" y="196"/>
                    </a:lnTo>
                    <a:lnTo>
                      <a:pt x="111" y="195"/>
                    </a:lnTo>
                    <a:lnTo>
                      <a:pt x="111" y="195"/>
                    </a:lnTo>
                    <a:lnTo>
                      <a:pt x="110" y="195"/>
                    </a:lnTo>
                    <a:lnTo>
                      <a:pt x="110" y="194"/>
                    </a:lnTo>
                    <a:lnTo>
                      <a:pt x="109" y="194"/>
                    </a:lnTo>
                    <a:lnTo>
                      <a:pt x="108" y="194"/>
                    </a:lnTo>
                    <a:lnTo>
                      <a:pt x="106" y="194"/>
                    </a:lnTo>
                    <a:lnTo>
                      <a:pt x="105" y="193"/>
                    </a:lnTo>
                    <a:lnTo>
                      <a:pt x="104" y="192"/>
                    </a:lnTo>
                    <a:lnTo>
                      <a:pt x="104" y="191"/>
                    </a:lnTo>
                    <a:lnTo>
                      <a:pt x="103" y="192"/>
                    </a:lnTo>
                    <a:lnTo>
                      <a:pt x="103" y="191"/>
                    </a:lnTo>
                    <a:lnTo>
                      <a:pt x="101" y="191"/>
                    </a:lnTo>
                    <a:lnTo>
                      <a:pt x="100" y="191"/>
                    </a:lnTo>
                    <a:lnTo>
                      <a:pt x="100" y="190"/>
                    </a:lnTo>
                    <a:lnTo>
                      <a:pt x="100" y="190"/>
                    </a:lnTo>
                    <a:lnTo>
                      <a:pt x="99" y="189"/>
                    </a:lnTo>
                    <a:lnTo>
                      <a:pt x="98" y="190"/>
                    </a:lnTo>
                    <a:lnTo>
                      <a:pt x="98" y="191"/>
                    </a:lnTo>
                    <a:lnTo>
                      <a:pt x="97" y="191"/>
                    </a:lnTo>
                    <a:lnTo>
                      <a:pt x="95" y="191"/>
                    </a:lnTo>
                    <a:lnTo>
                      <a:pt x="94" y="191"/>
                    </a:lnTo>
                    <a:lnTo>
                      <a:pt x="95" y="190"/>
                    </a:lnTo>
                    <a:lnTo>
                      <a:pt x="94" y="189"/>
                    </a:lnTo>
                    <a:lnTo>
                      <a:pt x="95" y="188"/>
                    </a:lnTo>
                    <a:lnTo>
                      <a:pt x="95" y="188"/>
                    </a:lnTo>
                    <a:lnTo>
                      <a:pt x="94" y="187"/>
                    </a:lnTo>
                    <a:lnTo>
                      <a:pt x="94" y="186"/>
                    </a:lnTo>
                    <a:lnTo>
                      <a:pt x="93" y="185"/>
                    </a:lnTo>
                    <a:lnTo>
                      <a:pt x="94" y="184"/>
                    </a:lnTo>
                    <a:lnTo>
                      <a:pt x="93" y="183"/>
                    </a:lnTo>
                    <a:lnTo>
                      <a:pt x="93" y="184"/>
                    </a:lnTo>
                    <a:lnTo>
                      <a:pt x="92" y="184"/>
                    </a:lnTo>
                    <a:lnTo>
                      <a:pt x="91" y="184"/>
                    </a:lnTo>
                    <a:lnTo>
                      <a:pt x="90" y="184"/>
                    </a:lnTo>
                    <a:lnTo>
                      <a:pt x="90" y="184"/>
                    </a:lnTo>
                    <a:lnTo>
                      <a:pt x="90" y="185"/>
                    </a:lnTo>
                    <a:lnTo>
                      <a:pt x="89" y="184"/>
                    </a:lnTo>
                    <a:lnTo>
                      <a:pt x="88" y="184"/>
                    </a:lnTo>
                    <a:lnTo>
                      <a:pt x="87" y="184"/>
                    </a:lnTo>
                    <a:lnTo>
                      <a:pt x="87" y="184"/>
                    </a:lnTo>
                    <a:lnTo>
                      <a:pt x="86" y="185"/>
                    </a:lnTo>
                    <a:lnTo>
                      <a:pt x="85" y="185"/>
                    </a:lnTo>
                    <a:lnTo>
                      <a:pt x="84" y="185"/>
                    </a:lnTo>
                    <a:lnTo>
                      <a:pt x="83" y="184"/>
                    </a:lnTo>
                    <a:lnTo>
                      <a:pt x="83" y="184"/>
                    </a:lnTo>
                    <a:lnTo>
                      <a:pt x="83" y="183"/>
                    </a:lnTo>
                    <a:lnTo>
                      <a:pt x="84" y="183"/>
                    </a:lnTo>
                    <a:lnTo>
                      <a:pt x="85" y="182"/>
                    </a:lnTo>
                    <a:lnTo>
                      <a:pt x="85" y="181"/>
                    </a:lnTo>
                    <a:lnTo>
                      <a:pt x="85" y="181"/>
                    </a:lnTo>
                    <a:lnTo>
                      <a:pt x="84" y="181"/>
                    </a:lnTo>
                    <a:lnTo>
                      <a:pt x="84" y="180"/>
                    </a:lnTo>
                    <a:lnTo>
                      <a:pt x="85" y="180"/>
                    </a:lnTo>
                    <a:lnTo>
                      <a:pt x="86" y="180"/>
                    </a:lnTo>
                    <a:lnTo>
                      <a:pt x="88" y="180"/>
                    </a:lnTo>
                    <a:lnTo>
                      <a:pt x="88" y="178"/>
                    </a:lnTo>
                    <a:lnTo>
                      <a:pt x="87" y="177"/>
                    </a:lnTo>
                    <a:lnTo>
                      <a:pt x="85" y="177"/>
                    </a:lnTo>
                    <a:lnTo>
                      <a:pt x="85" y="177"/>
                    </a:lnTo>
                    <a:lnTo>
                      <a:pt x="86" y="176"/>
                    </a:lnTo>
                    <a:lnTo>
                      <a:pt x="86" y="175"/>
                    </a:lnTo>
                    <a:lnTo>
                      <a:pt x="86" y="174"/>
                    </a:lnTo>
                    <a:lnTo>
                      <a:pt x="85" y="174"/>
                    </a:lnTo>
                    <a:lnTo>
                      <a:pt x="83" y="174"/>
                    </a:lnTo>
                    <a:lnTo>
                      <a:pt x="83" y="174"/>
                    </a:lnTo>
                    <a:lnTo>
                      <a:pt x="83" y="173"/>
                    </a:lnTo>
                    <a:lnTo>
                      <a:pt x="83" y="173"/>
                    </a:lnTo>
                    <a:lnTo>
                      <a:pt x="82" y="172"/>
                    </a:lnTo>
                    <a:lnTo>
                      <a:pt x="83" y="171"/>
                    </a:lnTo>
                    <a:lnTo>
                      <a:pt x="83" y="171"/>
                    </a:lnTo>
                    <a:lnTo>
                      <a:pt x="82" y="171"/>
                    </a:lnTo>
                    <a:lnTo>
                      <a:pt x="81" y="170"/>
                    </a:lnTo>
                    <a:lnTo>
                      <a:pt x="82" y="169"/>
                    </a:lnTo>
                    <a:lnTo>
                      <a:pt x="82" y="168"/>
                    </a:lnTo>
                    <a:lnTo>
                      <a:pt x="82" y="167"/>
                    </a:lnTo>
                    <a:lnTo>
                      <a:pt x="81" y="167"/>
                    </a:lnTo>
                    <a:lnTo>
                      <a:pt x="80" y="168"/>
                    </a:lnTo>
                    <a:lnTo>
                      <a:pt x="80" y="168"/>
                    </a:lnTo>
                    <a:lnTo>
                      <a:pt x="79" y="168"/>
                    </a:lnTo>
                    <a:lnTo>
                      <a:pt x="78" y="168"/>
                    </a:lnTo>
                    <a:lnTo>
                      <a:pt x="78" y="169"/>
                    </a:lnTo>
                    <a:lnTo>
                      <a:pt x="78" y="170"/>
                    </a:lnTo>
                    <a:lnTo>
                      <a:pt x="79" y="171"/>
                    </a:lnTo>
                    <a:lnTo>
                      <a:pt x="79" y="171"/>
                    </a:lnTo>
                    <a:lnTo>
                      <a:pt x="78" y="171"/>
                    </a:lnTo>
                    <a:lnTo>
                      <a:pt x="77" y="171"/>
                    </a:lnTo>
                    <a:lnTo>
                      <a:pt x="76" y="171"/>
                    </a:lnTo>
                    <a:lnTo>
                      <a:pt x="76" y="170"/>
                    </a:lnTo>
                    <a:lnTo>
                      <a:pt x="76" y="169"/>
                    </a:lnTo>
                    <a:lnTo>
                      <a:pt x="75" y="169"/>
                    </a:lnTo>
                    <a:lnTo>
                      <a:pt x="74" y="169"/>
                    </a:lnTo>
                    <a:lnTo>
                      <a:pt x="73" y="170"/>
                    </a:lnTo>
                    <a:lnTo>
                      <a:pt x="73" y="170"/>
                    </a:lnTo>
                    <a:lnTo>
                      <a:pt x="72" y="170"/>
                    </a:lnTo>
                    <a:lnTo>
                      <a:pt x="72" y="168"/>
                    </a:lnTo>
                    <a:lnTo>
                      <a:pt x="72" y="167"/>
                    </a:lnTo>
                    <a:lnTo>
                      <a:pt x="71" y="167"/>
                    </a:lnTo>
                    <a:lnTo>
                      <a:pt x="70" y="168"/>
                    </a:lnTo>
                    <a:lnTo>
                      <a:pt x="70" y="167"/>
                    </a:lnTo>
                    <a:lnTo>
                      <a:pt x="69" y="167"/>
                    </a:lnTo>
                    <a:lnTo>
                      <a:pt x="69" y="166"/>
                    </a:lnTo>
                    <a:lnTo>
                      <a:pt x="69" y="165"/>
                    </a:lnTo>
                    <a:lnTo>
                      <a:pt x="69" y="165"/>
                    </a:lnTo>
                    <a:lnTo>
                      <a:pt x="68" y="164"/>
                    </a:lnTo>
                    <a:lnTo>
                      <a:pt x="67" y="165"/>
                    </a:lnTo>
                    <a:lnTo>
                      <a:pt x="66" y="164"/>
                    </a:lnTo>
                    <a:lnTo>
                      <a:pt x="67" y="164"/>
                    </a:lnTo>
                    <a:lnTo>
                      <a:pt x="67" y="163"/>
                    </a:lnTo>
                    <a:lnTo>
                      <a:pt x="68" y="162"/>
                    </a:lnTo>
                    <a:lnTo>
                      <a:pt x="69" y="161"/>
                    </a:lnTo>
                    <a:lnTo>
                      <a:pt x="68" y="160"/>
                    </a:lnTo>
                    <a:lnTo>
                      <a:pt x="67" y="159"/>
                    </a:lnTo>
                    <a:lnTo>
                      <a:pt x="68" y="158"/>
                    </a:lnTo>
                    <a:lnTo>
                      <a:pt x="69" y="157"/>
                    </a:lnTo>
                    <a:lnTo>
                      <a:pt x="69" y="157"/>
                    </a:lnTo>
                    <a:lnTo>
                      <a:pt x="69" y="156"/>
                    </a:lnTo>
                    <a:lnTo>
                      <a:pt x="68" y="155"/>
                    </a:lnTo>
                    <a:lnTo>
                      <a:pt x="67" y="155"/>
                    </a:lnTo>
                    <a:lnTo>
                      <a:pt x="66" y="155"/>
                    </a:lnTo>
                    <a:lnTo>
                      <a:pt x="66" y="155"/>
                    </a:lnTo>
                    <a:lnTo>
                      <a:pt x="65" y="155"/>
                    </a:lnTo>
                    <a:lnTo>
                      <a:pt x="65" y="154"/>
                    </a:lnTo>
                    <a:lnTo>
                      <a:pt x="64" y="153"/>
                    </a:lnTo>
                    <a:lnTo>
                      <a:pt x="64" y="154"/>
                    </a:lnTo>
                    <a:lnTo>
                      <a:pt x="63" y="155"/>
                    </a:lnTo>
                    <a:lnTo>
                      <a:pt x="62" y="155"/>
                    </a:lnTo>
                    <a:lnTo>
                      <a:pt x="62" y="154"/>
                    </a:lnTo>
                    <a:lnTo>
                      <a:pt x="62" y="153"/>
                    </a:lnTo>
                    <a:lnTo>
                      <a:pt x="62" y="153"/>
                    </a:lnTo>
                    <a:lnTo>
                      <a:pt x="60" y="153"/>
                    </a:lnTo>
                    <a:lnTo>
                      <a:pt x="60" y="152"/>
                    </a:lnTo>
                    <a:lnTo>
                      <a:pt x="61" y="152"/>
                    </a:lnTo>
                    <a:lnTo>
                      <a:pt x="62" y="151"/>
                    </a:lnTo>
                    <a:lnTo>
                      <a:pt x="61" y="150"/>
                    </a:lnTo>
                    <a:lnTo>
                      <a:pt x="59" y="150"/>
                    </a:lnTo>
                    <a:lnTo>
                      <a:pt x="59" y="150"/>
                    </a:lnTo>
                    <a:lnTo>
                      <a:pt x="59" y="150"/>
                    </a:lnTo>
                    <a:lnTo>
                      <a:pt x="59" y="149"/>
                    </a:lnTo>
                    <a:lnTo>
                      <a:pt x="59" y="148"/>
                    </a:lnTo>
                    <a:lnTo>
                      <a:pt x="59" y="147"/>
                    </a:lnTo>
                    <a:lnTo>
                      <a:pt x="59" y="146"/>
                    </a:lnTo>
                    <a:lnTo>
                      <a:pt x="58" y="146"/>
                    </a:lnTo>
                    <a:lnTo>
                      <a:pt x="57" y="146"/>
                    </a:lnTo>
                    <a:lnTo>
                      <a:pt x="56" y="146"/>
                    </a:lnTo>
                    <a:lnTo>
                      <a:pt x="56" y="146"/>
                    </a:lnTo>
                    <a:lnTo>
                      <a:pt x="56" y="144"/>
                    </a:lnTo>
                    <a:lnTo>
                      <a:pt x="55" y="143"/>
                    </a:lnTo>
                    <a:lnTo>
                      <a:pt x="54" y="143"/>
                    </a:lnTo>
                    <a:lnTo>
                      <a:pt x="53" y="143"/>
                    </a:lnTo>
                    <a:lnTo>
                      <a:pt x="52" y="143"/>
                    </a:lnTo>
                    <a:lnTo>
                      <a:pt x="52" y="142"/>
                    </a:lnTo>
                    <a:lnTo>
                      <a:pt x="51" y="142"/>
                    </a:lnTo>
                    <a:lnTo>
                      <a:pt x="50" y="142"/>
                    </a:lnTo>
                    <a:lnTo>
                      <a:pt x="49" y="142"/>
                    </a:lnTo>
                    <a:lnTo>
                      <a:pt x="49" y="141"/>
                    </a:lnTo>
                    <a:lnTo>
                      <a:pt x="48" y="141"/>
                    </a:lnTo>
                    <a:lnTo>
                      <a:pt x="47" y="141"/>
                    </a:lnTo>
                    <a:lnTo>
                      <a:pt x="46" y="141"/>
                    </a:lnTo>
                    <a:lnTo>
                      <a:pt x="45" y="142"/>
                    </a:lnTo>
                    <a:lnTo>
                      <a:pt x="44" y="141"/>
                    </a:lnTo>
                    <a:lnTo>
                      <a:pt x="44" y="140"/>
                    </a:lnTo>
                    <a:lnTo>
                      <a:pt x="44" y="140"/>
                    </a:lnTo>
                    <a:lnTo>
                      <a:pt x="43" y="139"/>
                    </a:lnTo>
                    <a:lnTo>
                      <a:pt x="42" y="139"/>
                    </a:lnTo>
                    <a:lnTo>
                      <a:pt x="42" y="139"/>
                    </a:lnTo>
                    <a:lnTo>
                      <a:pt x="42" y="138"/>
                    </a:lnTo>
                    <a:lnTo>
                      <a:pt x="42" y="137"/>
                    </a:lnTo>
                    <a:lnTo>
                      <a:pt x="42" y="136"/>
                    </a:lnTo>
                    <a:lnTo>
                      <a:pt x="42" y="136"/>
                    </a:lnTo>
                    <a:lnTo>
                      <a:pt x="41" y="136"/>
                    </a:lnTo>
                    <a:lnTo>
                      <a:pt x="41" y="135"/>
                    </a:lnTo>
                    <a:lnTo>
                      <a:pt x="40" y="134"/>
                    </a:lnTo>
                    <a:lnTo>
                      <a:pt x="36" y="132"/>
                    </a:lnTo>
                    <a:lnTo>
                      <a:pt x="35" y="133"/>
                    </a:lnTo>
                    <a:lnTo>
                      <a:pt x="34" y="133"/>
                    </a:lnTo>
                    <a:lnTo>
                      <a:pt x="33" y="133"/>
                    </a:lnTo>
                    <a:lnTo>
                      <a:pt x="32" y="132"/>
                    </a:lnTo>
                    <a:lnTo>
                      <a:pt x="31" y="131"/>
                    </a:lnTo>
                    <a:lnTo>
                      <a:pt x="30" y="131"/>
                    </a:lnTo>
                    <a:lnTo>
                      <a:pt x="28" y="131"/>
                    </a:lnTo>
                    <a:lnTo>
                      <a:pt x="27" y="131"/>
                    </a:lnTo>
                    <a:lnTo>
                      <a:pt x="26" y="131"/>
                    </a:lnTo>
                    <a:lnTo>
                      <a:pt x="25" y="131"/>
                    </a:lnTo>
                    <a:lnTo>
                      <a:pt x="25" y="131"/>
                    </a:lnTo>
                    <a:lnTo>
                      <a:pt x="23" y="130"/>
                    </a:lnTo>
                    <a:lnTo>
                      <a:pt x="22" y="130"/>
                    </a:lnTo>
                    <a:lnTo>
                      <a:pt x="21" y="129"/>
                    </a:lnTo>
                    <a:lnTo>
                      <a:pt x="21" y="129"/>
                    </a:lnTo>
                    <a:lnTo>
                      <a:pt x="20" y="128"/>
                    </a:lnTo>
                    <a:lnTo>
                      <a:pt x="19" y="128"/>
                    </a:lnTo>
                    <a:lnTo>
                      <a:pt x="18" y="128"/>
                    </a:lnTo>
                    <a:lnTo>
                      <a:pt x="17" y="127"/>
                    </a:lnTo>
                    <a:lnTo>
                      <a:pt x="16" y="126"/>
                    </a:lnTo>
                    <a:lnTo>
                      <a:pt x="16" y="126"/>
                    </a:lnTo>
                    <a:lnTo>
                      <a:pt x="16" y="125"/>
                    </a:lnTo>
                    <a:lnTo>
                      <a:pt x="14" y="124"/>
                    </a:lnTo>
                    <a:lnTo>
                      <a:pt x="14" y="124"/>
                    </a:lnTo>
                    <a:lnTo>
                      <a:pt x="13" y="124"/>
                    </a:lnTo>
                    <a:lnTo>
                      <a:pt x="11" y="123"/>
                    </a:lnTo>
                    <a:lnTo>
                      <a:pt x="11" y="123"/>
                    </a:lnTo>
                    <a:lnTo>
                      <a:pt x="10" y="122"/>
                    </a:lnTo>
                    <a:lnTo>
                      <a:pt x="9" y="122"/>
                    </a:lnTo>
                    <a:lnTo>
                      <a:pt x="8" y="122"/>
                    </a:lnTo>
                    <a:lnTo>
                      <a:pt x="7" y="122"/>
                    </a:lnTo>
                    <a:lnTo>
                      <a:pt x="7" y="122"/>
                    </a:lnTo>
                    <a:lnTo>
                      <a:pt x="6" y="121"/>
                    </a:lnTo>
                    <a:lnTo>
                      <a:pt x="5" y="121"/>
                    </a:lnTo>
                    <a:lnTo>
                      <a:pt x="4" y="121"/>
                    </a:lnTo>
                    <a:lnTo>
                      <a:pt x="3" y="121"/>
                    </a:lnTo>
                    <a:lnTo>
                      <a:pt x="3" y="120"/>
                    </a:lnTo>
                    <a:lnTo>
                      <a:pt x="2" y="119"/>
                    </a:lnTo>
                    <a:lnTo>
                      <a:pt x="1" y="119"/>
                    </a:lnTo>
                    <a:lnTo>
                      <a:pt x="0" y="118"/>
                    </a:lnTo>
                    <a:lnTo>
                      <a:pt x="0" y="117"/>
                    </a:lnTo>
                    <a:lnTo>
                      <a:pt x="0" y="116"/>
                    </a:lnTo>
                    <a:lnTo>
                      <a:pt x="0" y="115"/>
                    </a:lnTo>
                    <a:lnTo>
                      <a:pt x="0" y="115"/>
                    </a:lnTo>
                    <a:lnTo>
                      <a:pt x="0" y="114"/>
                    </a:lnTo>
                    <a:lnTo>
                      <a:pt x="0" y="112"/>
                    </a:lnTo>
                    <a:lnTo>
                      <a:pt x="0" y="111"/>
                    </a:lnTo>
                    <a:lnTo>
                      <a:pt x="0" y="110"/>
                    </a:lnTo>
                    <a:lnTo>
                      <a:pt x="0" y="109"/>
                    </a:lnTo>
                    <a:lnTo>
                      <a:pt x="0" y="106"/>
                    </a:lnTo>
                    <a:lnTo>
                      <a:pt x="0" y="104"/>
                    </a:lnTo>
                    <a:lnTo>
                      <a:pt x="0" y="103"/>
                    </a:lnTo>
                    <a:lnTo>
                      <a:pt x="1" y="102"/>
                    </a:lnTo>
                    <a:lnTo>
                      <a:pt x="3" y="102"/>
                    </a:lnTo>
                    <a:lnTo>
                      <a:pt x="4" y="102"/>
                    </a:lnTo>
                    <a:lnTo>
                      <a:pt x="4" y="101"/>
                    </a:lnTo>
                    <a:lnTo>
                      <a:pt x="5" y="101"/>
                    </a:lnTo>
                    <a:lnTo>
                      <a:pt x="6" y="100"/>
                    </a:lnTo>
                    <a:lnTo>
                      <a:pt x="7" y="100"/>
                    </a:lnTo>
                    <a:lnTo>
                      <a:pt x="7" y="99"/>
                    </a:lnTo>
                    <a:lnTo>
                      <a:pt x="8" y="98"/>
                    </a:lnTo>
                    <a:lnTo>
                      <a:pt x="9" y="98"/>
                    </a:lnTo>
                    <a:lnTo>
                      <a:pt x="11" y="98"/>
                    </a:lnTo>
                    <a:lnTo>
                      <a:pt x="11" y="97"/>
                    </a:lnTo>
                    <a:lnTo>
                      <a:pt x="11" y="95"/>
                    </a:lnTo>
                    <a:lnTo>
                      <a:pt x="11" y="94"/>
                    </a:lnTo>
                    <a:lnTo>
                      <a:pt x="11" y="93"/>
                    </a:lnTo>
                    <a:lnTo>
                      <a:pt x="11" y="92"/>
                    </a:lnTo>
                    <a:lnTo>
                      <a:pt x="11" y="91"/>
                    </a:lnTo>
                    <a:lnTo>
                      <a:pt x="11" y="90"/>
                    </a:lnTo>
                    <a:lnTo>
                      <a:pt x="12" y="90"/>
                    </a:lnTo>
                    <a:lnTo>
                      <a:pt x="12" y="89"/>
                    </a:lnTo>
                    <a:lnTo>
                      <a:pt x="12" y="88"/>
                    </a:lnTo>
                    <a:lnTo>
                      <a:pt x="13" y="86"/>
                    </a:lnTo>
                    <a:lnTo>
                      <a:pt x="13" y="84"/>
                    </a:lnTo>
                    <a:lnTo>
                      <a:pt x="13" y="82"/>
                    </a:lnTo>
                    <a:lnTo>
                      <a:pt x="13" y="80"/>
                    </a:lnTo>
                    <a:lnTo>
                      <a:pt x="13" y="79"/>
                    </a:lnTo>
                    <a:lnTo>
                      <a:pt x="13" y="78"/>
                    </a:lnTo>
                    <a:lnTo>
                      <a:pt x="14" y="77"/>
                    </a:lnTo>
                    <a:lnTo>
                      <a:pt x="15" y="77"/>
                    </a:lnTo>
                    <a:lnTo>
                      <a:pt x="17" y="76"/>
                    </a:lnTo>
                    <a:lnTo>
                      <a:pt x="18" y="76"/>
                    </a:lnTo>
                    <a:lnTo>
                      <a:pt x="20" y="76"/>
                    </a:lnTo>
                    <a:lnTo>
                      <a:pt x="21" y="76"/>
                    </a:lnTo>
                    <a:lnTo>
                      <a:pt x="21" y="76"/>
                    </a:lnTo>
                    <a:lnTo>
                      <a:pt x="22" y="75"/>
                    </a:lnTo>
                    <a:lnTo>
                      <a:pt x="23" y="74"/>
                    </a:lnTo>
                    <a:lnTo>
                      <a:pt x="24" y="74"/>
                    </a:lnTo>
                    <a:lnTo>
                      <a:pt x="25" y="74"/>
                    </a:lnTo>
                    <a:lnTo>
                      <a:pt x="25" y="74"/>
                    </a:lnTo>
                    <a:lnTo>
                      <a:pt x="26" y="72"/>
                    </a:lnTo>
                    <a:lnTo>
                      <a:pt x="28" y="71"/>
                    </a:lnTo>
                    <a:lnTo>
                      <a:pt x="28" y="70"/>
                    </a:lnTo>
                    <a:lnTo>
                      <a:pt x="29" y="69"/>
                    </a:lnTo>
                    <a:lnTo>
                      <a:pt x="30" y="68"/>
                    </a:lnTo>
                    <a:lnTo>
                      <a:pt x="31" y="68"/>
                    </a:lnTo>
                    <a:lnTo>
                      <a:pt x="31" y="67"/>
                    </a:lnTo>
                    <a:lnTo>
                      <a:pt x="31" y="67"/>
                    </a:lnTo>
                    <a:lnTo>
                      <a:pt x="33" y="64"/>
                    </a:lnTo>
                    <a:lnTo>
                      <a:pt x="33" y="63"/>
                    </a:lnTo>
                    <a:lnTo>
                      <a:pt x="34" y="62"/>
                    </a:lnTo>
                    <a:lnTo>
                      <a:pt x="34" y="60"/>
                    </a:lnTo>
                    <a:lnTo>
                      <a:pt x="34" y="60"/>
                    </a:lnTo>
                    <a:lnTo>
                      <a:pt x="35" y="60"/>
                    </a:lnTo>
                    <a:lnTo>
                      <a:pt x="35" y="59"/>
                    </a:lnTo>
                    <a:lnTo>
                      <a:pt x="37" y="59"/>
                    </a:lnTo>
                    <a:lnTo>
                      <a:pt x="38" y="59"/>
                    </a:lnTo>
                    <a:lnTo>
                      <a:pt x="40" y="60"/>
                    </a:lnTo>
                    <a:lnTo>
                      <a:pt x="41" y="60"/>
                    </a:lnTo>
                    <a:lnTo>
                      <a:pt x="42" y="60"/>
                    </a:lnTo>
                    <a:lnTo>
                      <a:pt x="43" y="59"/>
                    </a:lnTo>
                    <a:lnTo>
                      <a:pt x="44" y="59"/>
                    </a:lnTo>
                    <a:lnTo>
                      <a:pt x="45" y="58"/>
                    </a:lnTo>
                    <a:lnTo>
                      <a:pt x="45" y="57"/>
                    </a:lnTo>
                    <a:lnTo>
                      <a:pt x="45" y="57"/>
                    </a:lnTo>
                    <a:lnTo>
                      <a:pt x="46" y="56"/>
                    </a:lnTo>
                    <a:lnTo>
                      <a:pt x="47" y="55"/>
                    </a:lnTo>
                    <a:lnTo>
                      <a:pt x="47" y="54"/>
                    </a:lnTo>
                    <a:lnTo>
                      <a:pt x="47" y="53"/>
                    </a:lnTo>
                    <a:lnTo>
                      <a:pt x="48" y="52"/>
                    </a:lnTo>
                    <a:lnTo>
                      <a:pt x="49" y="51"/>
                    </a:lnTo>
                    <a:lnTo>
                      <a:pt x="49" y="49"/>
                    </a:lnTo>
                    <a:lnTo>
                      <a:pt x="51" y="48"/>
                    </a:lnTo>
                    <a:lnTo>
                      <a:pt x="52" y="47"/>
                    </a:lnTo>
                    <a:lnTo>
                      <a:pt x="52" y="47"/>
                    </a:lnTo>
                    <a:lnTo>
                      <a:pt x="52" y="46"/>
                    </a:lnTo>
                    <a:lnTo>
                      <a:pt x="54" y="46"/>
                    </a:lnTo>
                    <a:lnTo>
                      <a:pt x="55" y="45"/>
                    </a:lnTo>
                    <a:lnTo>
                      <a:pt x="56" y="44"/>
                    </a:lnTo>
                    <a:lnTo>
                      <a:pt x="56" y="43"/>
                    </a:lnTo>
                    <a:lnTo>
                      <a:pt x="56" y="43"/>
                    </a:lnTo>
                    <a:lnTo>
                      <a:pt x="57" y="42"/>
                    </a:lnTo>
                    <a:lnTo>
                      <a:pt x="57" y="41"/>
                    </a:lnTo>
                    <a:lnTo>
                      <a:pt x="59" y="40"/>
                    </a:lnTo>
                    <a:lnTo>
                      <a:pt x="59" y="39"/>
                    </a:lnTo>
                    <a:lnTo>
                      <a:pt x="59" y="38"/>
                    </a:lnTo>
                    <a:lnTo>
                      <a:pt x="60" y="37"/>
                    </a:lnTo>
                    <a:lnTo>
                      <a:pt x="60" y="36"/>
                    </a:lnTo>
                    <a:lnTo>
                      <a:pt x="61" y="36"/>
                    </a:lnTo>
                    <a:lnTo>
                      <a:pt x="62" y="35"/>
                    </a:lnTo>
                    <a:lnTo>
                      <a:pt x="62" y="34"/>
                    </a:lnTo>
                    <a:lnTo>
                      <a:pt x="62" y="33"/>
                    </a:lnTo>
                    <a:lnTo>
                      <a:pt x="62" y="32"/>
                    </a:lnTo>
                    <a:lnTo>
                      <a:pt x="62" y="3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65" name="Freeform 1023">
                <a:extLst>
                  <a:ext uri="{FF2B5EF4-FFF2-40B4-BE49-F238E27FC236}">
                    <a16:creationId xmlns:a16="http://schemas.microsoft.com/office/drawing/2014/main" id="{BEADF4DB-0A88-418B-9551-935873FA66A0}"/>
                  </a:ext>
                </a:extLst>
              </p:cNvPr>
              <p:cNvSpPr>
                <a:spLocks/>
              </p:cNvSpPr>
              <p:nvPr/>
            </p:nvSpPr>
            <p:spPr bwMode="auto">
              <a:xfrm>
                <a:off x="5343" y="2590"/>
                <a:ext cx="133" cy="184"/>
              </a:xfrm>
              <a:custGeom>
                <a:avLst/>
                <a:gdLst>
                  <a:gd name="T0" fmla="*/ 32 w 133"/>
                  <a:gd name="T1" fmla="*/ 85 h 184"/>
                  <a:gd name="T2" fmla="*/ 28 w 133"/>
                  <a:gd name="T3" fmla="*/ 85 h 184"/>
                  <a:gd name="T4" fmla="*/ 28 w 133"/>
                  <a:gd name="T5" fmla="*/ 78 h 184"/>
                  <a:gd name="T6" fmla="*/ 28 w 133"/>
                  <a:gd name="T7" fmla="*/ 73 h 184"/>
                  <a:gd name="T8" fmla="*/ 28 w 133"/>
                  <a:gd name="T9" fmla="*/ 71 h 184"/>
                  <a:gd name="T10" fmla="*/ 28 w 133"/>
                  <a:gd name="T11" fmla="*/ 68 h 184"/>
                  <a:gd name="T12" fmla="*/ 31 w 133"/>
                  <a:gd name="T13" fmla="*/ 64 h 184"/>
                  <a:gd name="T14" fmla="*/ 35 w 133"/>
                  <a:gd name="T15" fmla="*/ 58 h 184"/>
                  <a:gd name="T16" fmla="*/ 37 w 133"/>
                  <a:gd name="T17" fmla="*/ 53 h 184"/>
                  <a:gd name="T18" fmla="*/ 38 w 133"/>
                  <a:gd name="T19" fmla="*/ 47 h 184"/>
                  <a:gd name="T20" fmla="*/ 39 w 133"/>
                  <a:gd name="T21" fmla="*/ 45 h 184"/>
                  <a:gd name="T22" fmla="*/ 44 w 133"/>
                  <a:gd name="T23" fmla="*/ 42 h 184"/>
                  <a:gd name="T24" fmla="*/ 44 w 133"/>
                  <a:gd name="T25" fmla="*/ 40 h 184"/>
                  <a:gd name="T26" fmla="*/ 43 w 133"/>
                  <a:gd name="T27" fmla="*/ 37 h 184"/>
                  <a:gd name="T28" fmla="*/ 41 w 133"/>
                  <a:gd name="T29" fmla="*/ 34 h 184"/>
                  <a:gd name="T30" fmla="*/ 37 w 133"/>
                  <a:gd name="T31" fmla="*/ 31 h 184"/>
                  <a:gd name="T32" fmla="*/ 36 w 133"/>
                  <a:gd name="T33" fmla="*/ 27 h 184"/>
                  <a:gd name="T34" fmla="*/ 35 w 133"/>
                  <a:gd name="T35" fmla="*/ 23 h 184"/>
                  <a:gd name="T36" fmla="*/ 31 w 133"/>
                  <a:gd name="T37" fmla="*/ 20 h 184"/>
                  <a:gd name="T38" fmla="*/ 31 w 133"/>
                  <a:gd name="T39" fmla="*/ 16 h 184"/>
                  <a:gd name="T40" fmla="*/ 32 w 133"/>
                  <a:gd name="T41" fmla="*/ 14 h 184"/>
                  <a:gd name="T42" fmla="*/ 35 w 133"/>
                  <a:gd name="T43" fmla="*/ 13 h 184"/>
                  <a:gd name="T44" fmla="*/ 38 w 133"/>
                  <a:gd name="T45" fmla="*/ 12 h 184"/>
                  <a:gd name="T46" fmla="*/ 38 w 133"/>
                  <a:gd name="T47" fmla="*/ 6 h 184"/>
                  <a:gd name="T48" fmla="*/ 42 w 133"/>
                  <a:gd name="T49" fmla="*/ 4 h 184"/>
                  <a:gd name="T50" fmla="*/ 45 w 133"/>
                  <a:gd name="T51" fmla="*/ 6 h 184"/>
                  <a:gd name="T52" fmla="*/ 48 w 133"/>
                  <a:gd name="T53" fmla="*/ 0 h 184"/>
                  <a:gd name="T54" fmla="*/ 55 w 133"/>
                  <a:gd name="T55" fmla="*/ 4 h 184"/>
                  <a:gd name="T56" fmla="*/ 59 w 133"/>
                  <a:gd name="T57" fmla="*/ 8 h 184"/>
                  <a:gd name="T58" fmla="*/ 63 w 133"/>
                  <a:gd name="T59" fmla="*/ 7 h 184"/>
                  <a:gd name="T60" fmla="*/ 70 w 133"/>
                  <a:gd name="T61" fmla="*/ 9 h 184"/>
                  <a:gd name="T62" fmla="*/ 74 w 133"/>
                  <a:gd name="T63" fmla="*/ 9 h 184"/>
                  <a:gd name="T64" fmla="*/ 78 w 133"/>
                  <a:gd name="T65" fmla="*/ 12 h 184"/>
                  <a:gd name="T66" fmla="*/ 83 w 133"/>
                  <a:gd name="T67" fmla="*/ 17 h 184"/>
                  <a:gd name="T68" fmla="*/ 90 w 133"/>
                  <a:gd name="T69" fmla="*/ 27 h 184"/>
                  <a:gd name="T70" fmla="*/ 92 w 133"/>
                  <a:gd name="T71" fmla="*/ 40 h 184"/>
                  <a:gd name="T72" fmla="*/ 92 w 133"/>
                  <a:gd name="T73" fmla="*/ 52 h 184"/>
                  <a:gd name="T74" fmla="*/ 92 w 133"/>
                  <a:gd name="T75" fmla="*/ 59 h 184"/>
                  <a:gd name="T76" fmla="*/ 93 w 133"/>
                  <a:gd name="T77" fmla="*/ 68 h 184"/>
                  <a:gd name="T78" fmla="*/ 131 w 133"/>
                  <a:gd name="T79" fmla="*/ 90 h 184"/>
                  <a:gd name="T80" fmla="*/ 131 w 133"/>
                  <a:gd name="T81" fmla="*/ 99 h 184"/>
                  <a:gd name="T82" fmla="*/ 121 w 133"/>
                  <a:gd name="T83" fmla="*/ 110 h 184"/>
                  <a:gd name="T84" fmla="*/ 87 w 133"/>
                  <a:gd name="T85" fmla="*/ 175 h 184"/>
                  <a:gd name="T86" fmla="*/ 83 w 133"/>
                  <a:gd name="T87" fmla="*/ 179 h 184"/>
                  <a:gd name="T88" fmla="*/ 81 w 133"/>
                  <a:gd name="T89" fmla="*/ 184 h 184"/>
                  <a:gd name="T90" fmla="*/ 0 w 133"/>
                  <a:gd name="T91" fmla="*/ 132 h 184"/>
                  <a:gd name="T92" fmla="*/ 2 w 133"/>
                  <a:gd name="T93" fmla="*/ 127 h 184"/>
                  <a:gd name="T94" fmla="*/ 11 w 133"/>
                  <a:gd name="T95" fmla="*/ 126 h 184"/>
                  <a:gd name="T96" fmla="*/ 7 w 133"/>
                  <a:gd name="T97" fmla="*/ 124 h 184"/>
                  <a:gd name="T98" fmla="*/ 12 w 133"/>
                  <a:gd name="T99" fmla="*/ 118 h 184"/>
                  <a:gd name="T100" fmla="*/ 17 w 133"/>
                  <a:gd name="T101" fmla="*/ 112 h 184"/>
                  <a:gd name="T102" fmla="*/ 14 w 133"/>
                  <a:gd name="T103" fmla="*/ 109 h 184"/>
                  <a:gd name="T104" fmla="*/ 11 w 133"/>
                  <a:gd name="T105" fmla="*/ 107 h 184"/>
                  <a:gd name="T106" fmla="*/ 17 w 133"/>
                  <a:gd name="T107" fmla="*/ 105 h 184"/>
                  <a:gd name="T108" fmla="*/ 18 w 133"/>
                  <a:gd name="T109" fmla="*/ 100 h 184"/>
                  <a:gd name="T110" fmla="*/ 21 w 133"/>
                  <a:gd name="T111" fmla="*/ 100 h 184"/>
                  <a:gd name="T112" fmla="*/ 25 w 133"/>
                  <a:gd name="T113" fmla="*/ 96 h 184"/>
                  <a:gd name="T114" fmla="*/ 30 w 133"/>
                  <a:gd name="T115" fmla="*/ 9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3" h="184">
                    <a:moveTo>
                      <a:pt x="35" y="91"/>
                    </a:moveTo>
                    <a:lnTo>
                      <a:pt x="35" y="90"/>
                    </a:lnTo>
                    <a:lnTo>
                      <a:pt x="35" y="89"/>
                    </a:lnTo>
                    <a:lnTo>
                      <a:pt x="35" y="88"/>
                    </a:lnTo>
                    <a:lnTo>
                      <a:pt x="34" y="86"/>
                    </a:lnTo>
                    <a:lnTo>
                      <a:pt x="33" y="85"/>
                    </a:lnTo>
                    <a:lnTo>
                      <a:pt x="32" y="85"/>
                    </a:lnTo>
                    <a:lnTo>
                      <a:pt x="31" y="85"/>
                    </a:lnTo>
                    <a:lnTo>
                      <a:pt x="30" y="85"/>
                    </a:lnTo>
                    <a:lnTo>
                      <a:pt x="30" y="85"/>
                    </a:lnTo>
                    <a:lnTo>
                      <a:pt x="29" y="86"/>
                    </a:lnTo>
                    <a:lnTo>
                      <a:pt x="29" y="85"/>
                    </a:lnTo>
                    <a:lnTo>
                      <a:pt x="28" y="85"/>
                    </a:lnTo>
                    <a:lnTo>
                      <a:pt x="28" y="85"/>
                    </a:lnTo>
                    <a:lnTo>
                      <a:pt x="28" y="85"/>
                    </a:lnTo>
                    <a:lnTo>
                      <a:pt x="28" y="84"/>
                    </a:lnTo>
                    <a:lnTo>
                      <a:pt x="28" y="83"/>
                    </a:lnTo>
                    <a:lnTo>
                      <a:pt x="29" y="82"/>
                    </a:lnTo>
                    <a:lnTo>
                      <a:pt x="28" y="82"/>
                    </a:lnTo>
                    <a:lnTo>
                      <a:pt x="28" y="80"/>
                    </a:lnTo>
                    <a:lnTo>
                      <a:pt x="28" y="78"/>
                    </a:lnTo>
                    <a:lnTo>
                      <a:pt x="28" y="78"/>
                    </a:lnTo>
                    <a:lnTo>
                      <a:pt x="28" y="77"/>
                    </a:lnTo>
                    <a:lnTo>
                      <a:pt x="28" y="75"/>
                    </a:lnTo>
                    <a:lnTo>
                      <a:pt x="28" y="75"/>
                    </a:lnTo>
                    <a:lnTo>
                      <a:pt x="28" y="74"/>
                    </a:lnTo>
                    <a:lnTo>
                      <a:pt x="28" y="73"/>
                    </a:lnTo>
                    <a:lnTo>
                      <a:pt x="28" y="73"/>
                    </a:lnTo>
                    <a:lnTo>
                      <a:pt x="26" y="73"/>
                    </a:lnTo>
                    <a:lnTo>
                      <a:pt x="26" y="73"/>
                    </a:lnTo>
                    <a:lnTo>
                      <a:pt x="26" y="72"/>
                    </a:lnTo>
                    <a:lnTo>
                      <a:pt x="26" y="71"/>
                    </a:lnTo>
                    <a:lnTo>
                      <a:pt x="26" y="71"/>
                    </a:lnTo>
                    <a:lnTo>
                      <a:pt x="28" y="71"/>
                    </a:lnTo>
                    <a:lnTo>
                      <a:pt x="28" y="71"/>
                    </a:lnTo>
                    <a:lnTo>
                      <a:pt x="28" y="71"/>
                    </a:lnTo>
                    <a:lnTo>
                      <a:pt x="28" y="70"/>
                    </a:lnTo>
                    <a:lnTo>
                      <a:pt x="28" y="69"/>
                    </a:lnTo>
                    <a:lnTo>
                      <a:pt x="28" y="68"/>
                    </a:lnTo>
                    <a:lnTo>
                      <a:pt x="28" y="68"/>
                    </a:lnTo>
                    <a:lnTo>
                      <a:pt x="28" y="68"/>
                    </a:lnTo>
                    <a:lnTo>
                      <a:pt x="28" y="68"/>
                    </a:lnTo>
                    <a:lnTo>
                      <a:pt x="29" y="67"/>
                    </a:lnTo>
                    <a:lnTo>
                      <a:pt x="30" y="67"/>
                    </a:lnTo>
                    <a:lnTo>
                      <a:pt x="29" y="65"/>
                    </a:lnTo>
                    <a:lnTo>
                      <a:pt x="30" y="65"/>
                    </a:lnTo>
                    <a:lnTo>
                      <a:pt x="31" y="64"/>
                    </a:lnTo>
                    <a:lnTo>
                      <a:pt x="31" y="64"/>
                    </a:lnTo>
                    <a:lnTo>
                      <a:pt x="31" y="64"/>
                    </a:lnTo>
                    <a:lnTo>
                      <a:pt x="32" y="63"/>
                    </a:lnTo>
                    <a:lnTo>
                      <a:pt x="32" y="62"/>
                    </a:lnTo>
                    <a:lnTo>
                      <a:pt x="32" y="62"/>
                    </a:lnTo>
                    <a:lnTo>
                      <a:pt x="33" y="61"/>
                    </a:lnTo>
                    <a:lnTo>
                      <a:pt x="33" y="60"/>
                    </a:lnTo>
                    <a:lnTo>
                      <a:pt x="34" y="59"/>
                    </a:lnTo>
                    <a:lnTo>
                      <a:pt x="35" y="58"/>
                    </a:lnTo>
                    <a:lnTo>
                      <a:pt x="35" y="58"/>
                    </a:lnTo>
                    <a:lnTo>
                      <a:pt x="35" y="56"/>
                    </a:lnTo>
                    <a:lnTo>
                      <a:pt x="35" y="55"/>
                    </a:lnTo>
                    <a:lnTo>
                      <a:pt x="35" y="54"/>
                    </a:lnTo>
                    <a:lnTo>
                      <a:pt x="36" y="54"/>
                    </a:lnTo>
                    <a:lnTo>
                      <a:pt x="37" y="54"/>
                    </a:lnTo>
                    <a:lnTo>
                      <a:pt x="37" y="53"/>
                    </a:lnTo>
                    <a:lnTo>
                      <a:pt x="37" y="52"/>
                    </a:lnTo>
                    <a:lnTo>
                      <a:pt x="38" y="51"/>
                    </a:lnTo>
                    <a:lnTo>
                      <a:pt x="38" y="51"/>
                    </a:lnTo>
                    <a:lnTo>
                      <a:pt x="38" y="50"/>
                    </a:lnTo>
                    <a:lnTo>
                      <a:pt x="38" y="49"/>
                    </a:lnTo>
                    <a:lnTo>
                      <a:pt x="38" y="48"/>
                    </a:lnTo>
                    <a:lnTo>
                      <a:pt x="38" y="47"/>
                    </a:lnTo>
                    <a:lnTo>
                      <a:pt x="38" y="47"/>
                    </a:lnTo>
                    <a:lnTo>
                      <a:pt x="38" y="46"/>
                    </a:lnTo>
                    <a:lnTo>
                      <a:pt x="38" y="45"/>
                    </a:lnTo>
                    <a:lnTo>
                      <a:pt x="38" y="45"/>
                    </a:lnTo>
                    <a:lnTo>
                      <a:pt x="38" y="45"/>
                    </a:lnTo>
                    <a:lnTo>
                      <a:pt x="38" y="45"/>
                    </a:lnTo>
                    <a:lnTo>
                      <a:pt x="39" y="45"/>
                    </a:lnTo>
                    <a:lnTo>
                      <a:pt x="39" y="44"/>
                    </a:lnTo>
                    <a:lnTo>
                      <a:pt x="39" y="44"/>
                    </a:lnTo>
                    <a:lnTo>
                      <a:pt x="40" y="44"/>
                    </a:lnTo>
                    <a:lnTo>
                      <a:pt x="42" y="42"/>
                    </a:lnTo>
                    <a:lnTo>
                      <a:pt x="43" y="42"/>
                    </a:lnTo>
                    <a:lnTo>
                      <a:pt x="43" y="42"/>
                    </a:lnTo>
                    <a:lnTo>
                      <a:pt x="44" y="42"/>
                    </a:lnTo>
                    <a:lnTo>
                      <a:pt x="44" y="42"/>
                    </a:lnTo>
                    <a:lnTo>
                      <a:pt x="45" y="41"/>
                    </a:lnTo>
                    <a:lnTo>
                      <a:pt x="45" y="41"/>
                    </a:lnTo>
                    <a:lnTo>
                      <a:pt x="45" y="40"/>
                    </a:lnTo>
                    <a:lnTo>
                      <a:pt x="45" y="40"/>
                    </a:lnTo>
                    <a:lnTo>
                      <a:pt x="45" y="40"/>
                    </a:lnTo>
                    <a:lnTo>
                      <a:pt x="44" y="40"/>
                    </a:lnTo>
                    <a:lnTo>
                      <a:pt x="44" y="40"/>
                    </a:lnTo>
                    <a:lnTo>
                      <a:pt x="43" y="40"/>
                    </a:lnTo>
                    <a:lnTo>
                      <a:pt x="43" y="40"/>
                    </a:lnTo>
                    <a:lnTo>
                      <a:pt x="43" y="39"/>
                    </a:lnTo>
                    <a:lnTo>
                      <a:pt x="42" y="38"/>
                    </a:lnTo>
                    <a:lnTo>
                      <a:pt x="43" y="37"/>
                    </a:lnTo>
                    <a:lnTo>
                      <a:pt x="43" y="37"/>
                    </a:lnTo>
                    <a:lnTo>
                      <a:pt x="42" y="37"/>
                    </a:lnTo>
                    <a:lnTo>
                      <a:pt x="42" y="36"/>
                    </a:lnTo>
                    <a:lnTo>
                      <a:pt x="42" y="36"/>
                    </a:lnTo>
                    <a:lnTo>
                      <a:pt x="42" y="35"/>
                    </a:lnTo>
                    <a:lnTo>
                      <a:pt x="42" y="34"/>
                    </a:lnTo>
                    <a:lnTo>
                      <a:pt x="42" y="34"/>
                    </a:lnTo>
                    <a:lnTo>
                      <a:pt x="41" y="34"/>
                    </a:lnTo>
                    <a:lnTo>
                      <a:pt x="40" y="32"/>
                    </a:lnTo>
                    <a:lnTo>
                      <a:pt x="40" y="32"/>
                    </a:lnTo>
                    <a:lnTo>
                      <a:pt x="39" y="32"/>
                    </a:lnTo>
                    <a:lnTo>
                      <a:pt x="38" y="32"/>
                    </a:lnTo>
                    <a:lnTo>
                      <a:pt x="38" y="31"/>
                    </a:lnTo>
                    <a:lnTo>
                      <a:pt x="37" y="31"/>
                    </a:lnTo>
                    <a:lnTo>
                      <a:pt x="37" y="31"/>
                    </a:lnTo>
                    <a:lnTo>
                      <a:pt x="36" y="31"/>
                    </a:lnTo>
                    <a:lnTo>
                      <a:pt x="36" y="30"/>
                    </a:lnTo>
                    <a:lnTo>
                      <a:pt x="36" y="29"/>
                    </a:lnTo>
                    <a:lnTo>
                      <a:pt x="36" y="28"/>
                    </a:lnTo>
                    <a:lnTo>
                      <a:pt x="35" y="27"/>
                    </a:lnTo>
                    <a:lnTo>
                      <a:pt x="36" y="27"/>
                    </a:lnTo>
                    <a:lnTo>
                      <a:pt x="36" y="27"/>
                    </a:lnTo>
                    <a:lnTo>
                      <a:pt x="36" y="25"/>
                    </a:lnTo>
                    <a:lnTo>
                      <a:pt x="36" y="24"/>
                    </a:lnTo>
                    <a:lnTo>
                      <a:pt x="36" y="23"/>
                    </a:lnTo>
                    <a:lnTo>
                      <a:pt x="36" y="23"/>
                    </a:lnTo>
                    <a:lnTo>
                      <a:pt x="36" y="23"/>
                    </a:lnTo>
                    <a:lnTo>
                      <a:pt x="35" y="23"/>
                    </a:lnTo>
                    <a:lnTo>
                      <a:pt x="35" y="23"/>
                    </a:lnTo>
                    <a:lnTo>
                      <a:pt x="34" y="23"/>
                    </a:lnTo>
                    <a:lnTo>
                      <a:pt x="33" y="23"/>
                    </a:lnTo>
                    <a:lnTo>
                      <a:pt x="33" y="22"/>
                    </a:lnTo>
                    <a:lnTo>
                      <a:pt x="33" y="21"/>
                    </a:lnTo>
                    <a:lnTo>
                      <a:pt x="32" y="21"/>
                    </a:lnTo>
                    <a:lnTo>
                      <a:pt x="31" y="21"/>
                    </a:lnTo>
                    <a:lnTo>
                      <a:pt x="31" y="20"/>
                    </a:lnTo>
                    <a:lnTo>
                      <a:pt x="32" y="20"/>
                    </a:lnTo>
                    <a:lnTo>
                      <a:pt x="32" y="19"/>
                    </a:lnTo>
                    <a:lnTo>
                      <a:pt x="31" y="18"/>
                    </a:lnTo>
                    <a:lnTo>
                      <a:pt x="31" y="17"/>
                    </a:lnTo>
                    <a:lnTo>
                      <a:pt x="31" y="17"/>
                    </a:lnTo>
                    <a:lnTo>
                      <a:pt x="31" y="16"/>
                    </a:lnTo>
                    <a:lnTo>
                      <a:pt x="31" y="16"/>
                    </a:lnTo>
                    <a:lnTo>
                      <a:pt x="31" y="16"/>
                    </a:lnTo>
                    <a:lnTo>
                      <a:pt x="31" y="16"/>
                    </a:lnTo>
                    <a:lnTo>
                      <a:pt x="31" y="16"/>
                    </a:lnTo>
                    <a:lnTo>
                      <a:pt x="32" y="15"/>
                    </a:lnTo>
                    <a:lnTo>
                      <a:pt x="33" y="15"/>
                    </a:lnTo>
                    <a:lnTo>
                      <a:pt x="33" y="14"/>
                    </a:lnTo>
                    <a:lnTo>
                      <a:pt x="32" y="14"/>
                    </a:lnTo>
                    <a:lnTo>
                      <a:pt x="32" y="14"/>
                    </a:lnTo>
                    <a:lnTo>
                      <a:pt x="31" y="14"/>
                    </a:lnTo>
                    <a:lnTo>
                      <a:pt x="31" y="14"/>
                    </a:lnTo>
                    <a:lnTo>
                      <a:pt x="31" y="13"/>
                    </a:lnTo>
                    <a:lnTo>
                      <a:pt x="33" y="13"/>
                    </a:lnTo>
                    <a:lnTo>
                      <a:pt x="35" y="13"/>
                    </a:lnTo>
                    <a:lnTo>
                      <a:pt x="35" y="13"/>
                    </a:lnTo>
                    <a:lnTo>
                      <a:pt x="35" y="13"/>
                    </a:lnTo>
                    <a:lnTo>
                      <a:pt x="36" y="13"/>
                    </a:lnTo>
                    <a:lnTo>
                      <a:pt x="37" y="13"/>
                    </a:lnTo>
                    <a:lnTo>
                      <a:pt x="37" y="12"/>
                    </a:lnTo>
                    <a:lnTo>
                      <a:pt x="38" y="12"/>
                    </a:lnTo>
                    <a:lnTo>
                      <a:pt x="38" y="12"/>
                    </a:lnTo>
                    <a:lnTo>
                      <a:pt x="38" y="12"/>
                    </a:lnTo>
                    <a:lnTo>
                      <a:pt x="39" y="12"/>
                    </a:lnTo>
                    <a:lnTo>
                      <a:pt x="39" y="11"/>
                    </a:lnTo>
                    <a:lnTo>
                      <a:pt x="39" y="11"/>
                    </a:lnTo>
                    <a:lnTo>
                      <a:pt x="38" y="9"/>
                    </a:lnTo>
                    <a:lnTo>
                      <a:pt x="38" y="8"/>
                    </a:lnTo>
                    <a:lnTo>
                      <a:pt x="38" y="7"/>
                    </a:lnTo>
                    <a:lnTo>
                      <a:pt x="38" y="6"/>
                    </a:lnTo>
                    <a:lnTo>
                      <a:pt x="39" y="6"/>
                    </a:lnTo>
                    <a:lnTo>
                      <a:pt x="39" y="5"/>
                    </a:lnTo>
                    <a:lnTo>
                      <a:pt x="40" y="5"/>
                    </a:lnTo>
                    <a:lnTo>
                      <a:pt x="41" y="4"/>
                    </a:lnTo>
                    <a:lnTo>
                      <a:pt x="41" y="4"/>
                    </a:lnTo>
                    <a:lnTo>
                      <a:pt x="41" y="4"/>
                    </a:lnTo>
                    <a:lnTo>
                      <a:pt x="42" y="4"/>
                    </a:lnTo>
                    <a:lnTo>
                      <a:pt x="42" y="6"/>
                    </a:lnTo>
                    <a:lnTo>
                      <a:pt x="43" y="6"/>
                    </a:lnTo>
                    <a:lnTo>
                      <a:pt x="44" y="7"/>
                    </a:lnTo>
                    <a:lnTo>
                      <a:pt x="45" y="6"/>
                    </a:lnTo>
                    <a:lnTo>
                      <a:pt x="45" y="6"/>
                    </a:lnTo>
                    <a:lnTo>
                      <a:pt x="45" y="6"/>
                    </a:lnTo>
                    <a:lnTo>
                      <a:pt x="45" y="6"/>
                    </a:lnTo>
                    <a:lnTo>
                      <a:pt x="45" y="6"/>
                    </a:lnTo>
                    <a:lnTo>
                      <a:pt x="46" y="5"/>
                    </a:lnTo>
                    <a:lnTo>
                      <a:pt x="47" y="4"/>
                    </a:lnTo>
                    <a:lnTo>
                      <a:pt x="47" y="3"/>
                    </a:lnTo>
                    <a:lnTo>
                      <a:pt x="48" y="2"/>
                    </a:lnTo>
                    <a:lnTo>
                      <a:pt x="48" y="2"/>
                    </a:lnTo>
                    <a:lnTo>
                      <a:pt x="48" y="0"/>
                    </a:lnTo>
                    <a:lnTo>
                      <a:pt x="49" y="0"/>
                    </a:lnTo>
                    <a:lnTo>
                      <a:pt x="49" y="0"/>
                    </a:lnTo>
                    <a:lnTo>
                      <a:pt x="50" y="2"/>
                    </a:lnTo>
                    <a:lnTo>
                      <a:pt x="51" y="2"/>
                    </a:lnTo>
                    <a:lnTo>
                      <a:pt x="53" y="3"/>
                    </a:lnTo>
                    <a:lnTo>
                      <a:pt x="54" y="4"/>
                    </a:lnTo>
                    <a:lnTo>
                      <a:pt x="55" y="4"/>
                    </a:lnTo>
                    <a:lnTo>
                      <a:pt x="56" y="5"/>
                    </a:lnTo>
                    <a:lnTo>
                      <a:pt x="57" y="6"/>
                    </a:lnTo>
                    <a:lnTo>
                      <a:pt x="57" y="6"/>
                    </a:lnTo>
                    <a:lnTo>
                      <a:pt x="58" y="6"/>
                    </a:lnTo>
                    <a:lnTo>
                      <a:pt x="58" y="7"/>
                    </a:lnTo>
                    <a:lnTo>
                      <a:pt x="58" y="8"/>
                    </a:lnTo>
                    <a:lnTo>
                      <a:pt x="59" y="8"/>
                    </a:lnTo>
                    <a:lnTo>
                      <a:pt x="59" y="8"/>
                    </a:lnTo>
                    <a:lnTo>
                      <a:pt x="60" y="7"/>
                    </a:lnTo>
                    <a:lnTo>
                      <a:pt x="61" y="7"/>
                    </a:lnTo>
                    <a:lnTo>
                      <a:pt x="62" y="7"/>
                    </a:lnTo>
                    <a:lnTo>
                      <a:pt x="62" y="7"/>
                    </a:lnTo>
                    <a:lnTo>
                      <a:pt x="62" y="7"/>
                    </a:lnTo>
                    <a:lnTo>
                      <a:pt x="63" y="7"/>
                    </a:lnTo>
                    <a:lnTo>
                      <a:pt x="66" y="7"/>
                    </a:lnTo>
                    <a:lnTo>
                      <a:pt x="66" y="7"/>
                    </a:lnTo>
                    <a:lnTo>
                      <a:pt x="67" y="7"/>
                    </a:lnTo>
                    <a:lnTo>
                      <a:pt x="68" y="8"/>
                    </a:lnTo>
                    <a:lnTo>
                      <a:pt x="69" y="8"/>
                    </a:lnTo>
                    <a:lnTo>
                      <a:pt x="69" y="9"/>
                    </a:lnTo>
                    <a:lnTo>
                      <a:pt x="70" y="9"/>
                    </a:lnTo>
                    <a:lnTo>
                      <a:pt x="70" y="10"/>
                    </a:lnTo>
                    <a:lnTo>
                      <a:pt x="72" y="10"/>
                    </a:lnTo>
                    <a:lnTo>
                      <a:pt x="73" y="9"/>
                    </a:lnTo>
                    <a:lnTo>
                      <a:pt x="73" y="9"/>
                    </a:lnTo>
                    <a:lnTo>
                      <a:pt x="73" y="9"/>
                    </a:lnTo>
                    <a:lnTo>
                      <a:pt x="73" y="9"/>
                    </a:lnTo>
                    <a:lnTo>
                      <a:pt x="74" y="9"/>
                    </a:lnTo>
                    <a:lnTo>
                      <a:pt x="74" y="10"/>
                    </a:lnTo>
                    <a:lnTo>
                      <a:pt x="75" y="10"/>
                    </a:lnTo>
                    <a:lnTo>
                      <a:pt x="75" y="10"/>
                    </a:lnTo>
                    <a:lnTo>
                      <a:pt x="76" y="10"/>
                    </a:lnTo>
                    <a:lnTo>
                      <a:pt x="76" y="10"/>
                    </a:lnTo>
                    <a:lnTo>
                      <a:pt x="77" y="11"/>
                    </a:lnTo>
                    <a:lnTo>
                      <a:pt x="78" y="12"/>
                    </a:lnTo>
                    <a:lnTo>
                      <a:pt x="79" y="13"/>
                    </a:lnTo>
                    <a:lnTo>
                      <a:pt x="79" y="14"/>
                    </a:lnTo>
                    <a:lnTo>
                      <a:pt x="81" y="15"/>
                    </a:lnTo>
                    <a:lnTo>
                      <a:pt x="82" y="16"/>
                    </a:lnTo>
                    <a:lnTo>
                      <a:pt x="83" y="16"/>
                    </a:lnTo>
                    <a:lnTo>
                      <a:pt x="83" y="17"/>
                    </a:lnTo>
                    <a:lnTo>
                      <a:pt x="83" y="17"/>
                    </a:lnTo>
                    <a:lnTo>
                      <a:pt x="84" y="18"/>
                    </a:lnTo>
                    <a:lnTo>
                      <a:pt x="86" y="21"/>
                    </a:lnTo>
                    <a:lnTo>
                      <a:pt x="88" y="23"/>
                    </a:lnTo>
                    <a:lnTo>
                      <a:pt x="88" y="23"/>
                    </a:lnTo>
                    <a:lnTo>
                      <a:pt x="89" y="24"/>
                    </a:lnTo>
                    <a:lnTo>
                      <a:pt x="90" y="26"/>
                    </a:lnTo>
                    <a:lnTo>
                      <a:pt x="90" y="27"/>
                    </a:lnTo>
                    <a:lnTo>
                      <a:pt x="90" y="28"/>
                    </a:lnTo>
                    <a:lnTo>
                      <a:pt x="90" y="31"/>
                    </a:lnTo>
                    <a:lnTo>
                      <a:pt x="91" y="34"/>
                    </a:lnTo>
                    <a:lnTo>
                      <a:pt x="91" y="36"/>
                    </a:lnTo>
                    <a:lnTo>
                      <a:pt x="91" y="37"/>
                    </a:lnTo>
                    <a:lnTo>
                      <a:pt x="91" y="39"/>
                    </a:lnTo>
                    <a:lnTo>
                      <a:pt x="92" y="40"/>
                    </a:lnTo>
                    <a:lnTo>
                      <a:pt x="93" y="42"/>
                    </a:lnTo>
                    <a:lnTo>
                      <a:pt x="93" y="43"/>
                    </a:lnTo>
                    <a:lnTo>
                      <a:pt x="93" y="46"/>
                    </a:lnTo>
                    <a:lnTo>
                      <a:pt x="93" y="47"/>
                    </a:lnTo>
                    <a:lnTo>
                      <a:pt x="93" y="50"/>
                    </a:lnTo>
                    <a:lnTo>
                      <a:pt x="93" y="51"/>
                    </a:lnTo>
                    <a:lnTo>
                      <a:pt x="92" y="52"/>
                    </a:lnTo>
                    <a:lnTo>
                      <a:pt x="92" y="54"/>
                    </a:lnTo>
                    <a:lnTo>
                      <a:pt x="92" y="54"/>
                    </a:lnTo>
                    <a:lnTo>
                      <a:pt x="92" y="55"/>
                    </a:lnTo>
                    <a:lnTo>
                      <a:pt x="92" y="56"/>
                    </a:lnTo>
                    <a:lnTo>
                      <a:pt x="92" y="57"/>
                    </a:lnTo>
                    <a:lnTo>
                      <a:pt x="92" y="58"/>
                    </a:lnTo>
                    <a:lnTo>
                      <a:pt x="92" y="59"/>
                    </a:lnTo>
                    <a:lnTo>
                      <a:pt x="91" y="61"/>
                    </a:lnTo>
                    <a:lnTo>
                      <a:pt x="91" y="61"/>
                    </a:lnTo>
                    <a:lnTo>
                      <a:pt x="91" y="63"/>
                    </a:lnTo>
                    <a:lnTo>
                      <a:pt x="92" y="65"/>
                    </a:lnTo>
                    <a:lnTo>
                      <a:pt x="92" y="67"/>
                    </a:lnTo>
                    <a:lnTo>
                      <a:pt x="93" y="68"/>
                    </a:lnTo>
                    <a:lnTo>
                      <a:pt x="93" y="68"/>
                    </a:lnTo>
                    <a:lnTo>
                      <a:pt x="93" y="68"/>
                    </a:lnTo>
                    <a:lnTo>
                      <a:pt x="94" y="69"/>
                    </a:lnTo>
                    <a:lnTo>
                      <a:pt x="95" y="69"/>
                    </a:lnTo>
                    <a:lnTo>
                      <a:pt x="130" y="82"/>
                    </a:lnTo>
                    <a:lnTo>
                      <a:pt x="133" y="82"/>
                    </a:lnTo>
                    <a:lnTo>
                      <a:pt x="130" y="89"/>
                    </a:lnTo>
                    <a:lnTo>
                      <a:pt x="131" y="90"/>
                    </a:lnTo>
                    <a:lnTo>
                      <a:pt x="130" y="91"/>
                    </a:lnTo>
                    <a:lnTo>
                      <a:pt x="130" y="98"/>
                    </a:lnTo>
                    <a:lnTo>
                      <a:pt x="133" y="99"/>
                    </a:lnTo>
                    <a:lnTo>
                      <a:pt x="133" y="99"/>
                    </a:lnTo>
                    <a:lnTo>
                      <a:pt x="131" y="99"/>
                    </a:lnTo>
                    <a:lnTo>
                      <a:pt x="131" y="99"/>
                    </a:lnTo>
                    <a:lnTo>
                      <a:pt x="131" y="99"/>
                    </a:lnTo>
                    <a:lnTo>
                      <a:pt x="130" y="100"/>
                    </a:lnTo>
                    <a:lnTo>
                      <a:pt x="124" y="103"/>
                    </a:lnTo>
                    <a:lnTo>
                      <a:pt x="124" y="103"/>
                    </a:lnTo>
                    <a:lnTo>
                      <a:pt x="123" y="104"/>
                    </a:lnTo>
                    <a:lnTo>
                      <a:pt x="123" y="105"/>
                    </a:lnTo>
                    <a:lnTo>
                      <a:pt x="123" y="106"/>
                    </a:lnTo>
                    <a:lnTo>
                      <a:pt x="121" y="110"/>
                    </a:lnTo>
                    <a:lnTo>
                      <a:pt x="121" y="110"/>
                    </a:lnTo>
                    <a:lnTo>
                      <a:pt x="108" y="135"/>
                    </a:lnTo>
                    <a:lnTo>
                      <a:pt x="94" y="164"/>
                    </a:lnTo>
                    <a:lnTo>
                      <a:pt x="90" y="172"/>
                    </a:lnTo>
                    <a:lnTo>
                      <a:pt x="90" y="173"/>
                    </a:lnTo>
                    <a:lnTo>
                      <a:pt x="88" y="175"/>
                    </a:lnTo>
                    <a:lnTo>
                      <a:pt x="87" y="175"/>
                    </a:lnTo>
                    <a:lnTo>
                      <a:pt x="86" y="175"/>
                    </a:lnTo>
                    <a:lnTo>
                      <a:pt x="86" y="176"/>
                    </a:lnTo>
                    <a:lnTo>
                      <a:pt x="86" y="177"/>
                    </a:lnTo>
                    <a:lnTo>
                      <a:pt x="85" y="177"/>
                    </a:lnTo>
                    <a:lnTo>
                      <a:pt x="84" y="178"/>
                    </a:lnTo>
                    <a:lnTo>
                      <a:pt x="83" y="178"/>
                    </a:lnTo>
                    <a:lnTo>
                      <a:pt x="83" y="179"/>
                    </a:lnTo>
                    <a:lnTo>
                      <a:pt x="83" y="181"/>
                    </a:lnTo>
                    <a:lnTo>
                      <a:pt x="82" y="182"/>
                    </a:lnTo>
                    <a:lnTo>
                      <a:pt x="82" y="182"/>
                    </a:lnTo>
                    <a:lnTo>
                      <a:pt x="81" y="183"/>
                    </a:lnTo>
                    <a:lnTo>
                      <a:pt x="81" y="183"/>
                    </a:lnTo>
                    <a:lnTo>
                      <a:pt x="81" y="184"/>
                    </a:lnTo>
                    <a:lnTo>
                      <a:pt x="81" y="184"/>
                    </a:lnTo>
                    <a:lnTo>
                      <a:pt x="49" y="171"/>
                    </a:lnTo>
                    <a:lnTo>
                      <a:pt x="35" y="166"/>
                    </a:lnTo>
                    <a:lnTo>
                      <a:pt x="11" y="157"/>
                    </a:lnTo>
                    <a:lnTo>
                      <a:pt x="19" y="140"/>
                    </a:lnTo>
                    <a:lnTo>
                      <a:pt x="1" y="133"/>
                    </a:lnTo>
                    <a:lnTo>
                      <a:pt x="0" y="132"/>
                    </a:lnTo>
                    <a:lnTo>
                      <a:pt x="0" y="132"/>
                    </a:lnTo>
                    <a:lnTo>
                      <a:pt x="0" y="131"/>
                    </a:lnTo>
                    <a:lnTo>
                      <a:pt x="0" y="130"/>
                    </a:lnTo>
                    <a:lnTo>
                      <a:pt x="0" y="130"/>
                    </a:lnTo>
                    <a:lnTo>
                      <a:pt x="0" y="130"/>
                    </a:lnTo>
                    <a:lnTo>
                      <a:pt x="0" y="130"/>
                    </a:lnTo>
                    <a:lnTo>
                      <a:pt x="1" y="129"/>
                    </a:lnTo>
                    <a:lnTo>
                      <a:pt x="2" y="127"/>
                    </a:lnTo>
                    <a:lnTo>
                      <a:pt x="4" y="127"/>
                    </a:lnTo>
                    <a:lnTo>
                      <a:pt x="5" y="127"/>
                    </a:lnTo>
                    <a:lnTo>
                      <a:pt x="6" y="127"/>
                    </a:lnTo>
                    <a:lnTo>
                      <a:pt x="7" y="126"/>
                    </a:lnTo>
                    <a:lnTo>
                      <a:pt x="8" y="126"/>
                    </a:lnTo>
                    <a:lnTo>
                      <a:pt x="10" y="127"/>
                    </a:lnTo>
                    <a:lnTo>
                      <a:pt x="11" y="126"/>
                    </a:lnTo>
                    <a:lnTo>
                      <a:pt x="11" y="126"/>
                    </a:lnTo>
                    <a:lnTo>
                      <a:pt x="11" y="125"/>
                    </a:lnTo>
                    <a:lnTo>
                      <a:pt x="11" y="123"/>
                    </a:lnTo>
                    <a:lnTo>
                      <a:pt x="11" y="123"/>
                    </a:lnTo>
                    <a:lnTo>
                      <a:pt x="9" y="123"/>
                    </a:lnTo>
                    <a:lnTo>
                      <a:pt x="8" y="123"/>
                    </a:lnTo>
                    <a:lnTo>
                      <a:pt x="7" y="124"/>
                    </a:lnTo>
                    <a:lnTo>
                      <a:pt x="7" y="123"/>
                    </a:lnTo>
                    <a:lnTo>
                      <a:pt x="7" y="123"/>
                    </a:lnTo>
                    <a:lnTo>
                      <a:pt x="9" y="121"/>
                    </a:lnTo>
                    <a:lnTo>
                      <a:pt x="9" y="120"/>
                    </a:lnTo>
                    <a:lnTo>
                      <a:pt x="11" y="119"/>
                    </a:lnTo>
                    <a:lnTo>
                      <a:pt x="11" y="119"/>
                    </a:lnTo>
                    <a:lnTo>
                      <a:pt x="12" y="118"/>
                    </a:lnTo>
                    <a:lnTo>
                      <a:pt x="13" y="116"/>
                    </a:lnTo>
                    <a:lnTo>
                      <a:pt x="14" y="116"/>
                    </a:lnTo>
                    <a:lnTo>
                      <a:pt x="14" y="116"/>
                    </a:lnTo>
                    <a:lnTo>
                      <a:pt x="16" y="116"/>
                    </a:lnTo>
                    <a:lnTo>
                      <a:pt x="16" y="115"/>
                    </a:lnTo>
                    <a:lnTo>
                      <a:pt x="17" y="113"/>
                    </a:lnTo>
                    <a:lnTo>
                      <a:pt x="17" y="112"/>
                    </a:lnTo>
                    <a:lnTo>
                      <a:pt x="17" y="111"/>
                    </a:lnTo>
                    <a:lnTo>
                      <a:pt x="17" y="110"/>
                    </a:lnTo>
                    <a:lnTo>
                      <a:pt x="17" y="109"/>
                    </a:lnTo>
                    <a:lnTo>
                      <a:pt x="17" y="109"/>
                    </a:lnTo>
                    <a:lnTo>
                      <a:pt x="16" y="109"/>
                    </a:lnTo>
                    <a:lnTo>
                      <a:pt x="15" y="109"/>
                    </a:lnTo>
                    <a:lnTo>
                      <a:pt x="14" y="109"/>
                    </a:lnTo>
                    <a:lnTo>
                      <a:pt x="14" y="109"/>
                    </a:lnTo>
                    <a:lnTo>
                      <a:pt x="13" y="109"/>
                    </a:lnTo>
                    <a:lnTo>
                      <a:pt x="13" y="109"/>
                    </a:lnTo>
                    <a:lnTo>
                      <a:pt x="12" y="109"/>
                    </a:lnTo>
                    <a:lnTo>
                      <a:pt x="13" y="108"/>
                    </a:lnTo>
                    <a:lnTo>
                      <a:pt x="12" y="107"/>
                    </a:lnTo>
                    <a:lnTo>
                      <a:pt x="11" y="107"/>
                    </a:lnTo>
                    <a:lnTo>
                      <a:pt x="12" y="106"/>
                    </a:lnTo>
                    <a:lnTo>
                      <a:pt x="14" y="106"/>
                    </a:lnTo>
                    <a:lnTo>
                      <a:pt x="14" y="106"/>
                    </a:lnTo>
                    <a:lnTo>
                      <a:pt x="15" y="106"/>
                    </a:lnTo>
                    <a:lnTo>
                      <a:pt x="16" y="106"/>
                    </a:lnTo>
                    <a:lnTo>
                      <a:pt x="17" y="106"/>
                    </a:lnTo>
                    <a:lnTo>
                      <a:pt x="17" y="105"/>
                    </a:lnTo>
                    <a:lnTo>
                      <a:pt x="17" y="105"/>
                    </a:lnTo>
                    <a:lnTo>
                      <a:pt x="18" y="105"/>
                    </a:lnTo>
                    <a:lnTo>
                      <a:pt x="19" y="103"/>
                    </a:lnTo>
                    <a:lnTo>
                      <a:pt x="19" y="102"/>
                    </a:lnTo>
                    <a:lnTo>
                      <a:pt x="19" y="102"/>
                    </a:lnTo>
                    <a:lnTo>
                      <a:pt x="18" y="101"/>
                    </a:lnTo>
                    <a:lnTo>
                      <a:pt x="18" y="100"/>
                    </a:lnTo>
                    <a:lnTo>
                      <a:pt x="18" y="99"/>
                    </a:lnTo>
                    <a:lnTo>
                      <a:pt x="18" y="99"/>
                    </a:lnTo>
                    <a:lnTo>
                      <a:pt x="19" y="99"/>
                    </a:lnTo>
                    <a:lnTo>
                      <a:pt x="19" y="99"/>
                    </a:lnTo>
                    <a:lnTo>
                      <a:pt x="20" y="99"/>
                    </a:lnTo>
                    <a:lnTo>
                      <a:pt x="21" y="99"/>
                    </a:lnTo>
                    <a:lnTo>
                      <a:pt x="21" y="100"/>
                    </a:lnTo>
                    <a:lnTo>
                      <a:pt x="22" y="99"/>
                    </a:lnTo>
                    <a:lnTo>
                      <a:pt x="24" y="99"/>
                    </a:lnTo>
                    <a:lnTo>
                      <a:pt x="24" y="99"/>
                    </a:lnTo>
                    <a:lnTo>
                      <a:pt x="24" y="99"/>
                    </a:lnTo>
                    <a:lnTo>
                      <a:pt x="24" y="98"/>
                    </a:lnTo>
                    <a:lnTo>
                      <a:pt x="25" y="96"/>
                    </a:lnTo>
                    <a:lnTo>
                      <a:pt x="25" y="96"/>
                    </a:lnTo>
                    <a:lnTo>
                      <a:pt x="26" y="95"/>
                    </a:lnTo>
                    <a:lnTo>
                      <a:pt x="27" y="94"/>
                    </a:lnTo>
                    <a:lnTo>
                      <a:pt x="27" y="95"/>
                    </a:lnTo>
                    <a:lnTo>
                      <a:pt x="28" y="95"/>
                    </a:lnTo>
                    <a:lnTo>
                      <a:pt x="29" y="95"/>
                    </a:lnTo>
                    <a:lnTo>
                      <a:pt x="29" y="94"/>
                    </a:lnTo>
                    <a:lnTo>
                      <a:pt x="30" y="93"/>
                    </a:lnTo>
                    <a:lnTo>
                      <a:pt x="30" y="93"/>
                    </a:lnTo>
                    <a:lnTo>
                      <a:pt x="31" y="93"/>
                    </a:lnTo>
                    <a:lnTo>
                      <a:pt x="32" y="92"/>
                    </a:lnTo>
                    <a:lnTo>
                      <a:pt x="34" y="92"/>
                    </a:lnTo>
                    <a:lnTo>
                      <a:pt x="35" y="91"/>
                    </a:lnTo>
                    <a:close/>
                  </a:path>
                </a:pathLst>
              </a:custGeom>
              <a:solidFill>
                <a:srgbClr val="667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66" name="Freeform 1024">
                <a:extLst>
                  <a:ext uri="{FF2B5EF4-FFF2-40B4-BE49-F238E27FC236}">
                    <a16:creationId xmlns:a16="http://schemas.microsoft.com/office/drawing/2014/main" id="{F228F171-A0C9-42EC-A48E-76117B1B985C}"/>
                  </a:ext>
                </a:extLst>
              </p:cNvPr>
              <p:cNvSpPr>
                <a:spLocks/>
              </p:cNvSpPr>
              <p:nvPr/>
            </p:nvSpPr>
            <p:spPr bwMode="auto">
              <a:xfrm>
                <a:off x="5343" y="2590"/>
                <a:ext cx="133" cy="184"/>
              </a:xfrm>
              <a:custGeom>
                <a:avLst/>
                <a:gdLst>
                  <a:gd name="T0" fmla="*/ 32 w 133"/>
                  <a:gd name="T1" fmla="*/ 85 h 184"/>
                  <a:gd name="T2" fmla="*/ 28 w 133"/>
                  <a:gd name="T3" fmla="*/ 85 h 184"/>
                  <a:gd name="T4" fmla="*/ 28 w 133"/>
                  <a:gd name="T5" fmla="*/ 78 h 184"/>
                  <a:gd name="T6" fmla="*/ 28 w 133"/>
                  <a:gd name="T7" fmla="*/ 73 h 184"/>
                  <a:gd name="T8" fmla="*/ 28 w 133"/>
                  <a:gd name="T9" fmla="*/ 71 h 184"/>
                  <a:gd name="T10" fmla="*/ 28 w 133"/>
                  <a:gd name="T11" fmla="*/ 68 h 184"/>
                  <a:gd name="T12" fmla="*/ 31 w 133"/>
                  <a:gd name="T13" fmla="*/ 64 h 184"/>
                  <a:gd name="T14" fmla="*/ 35 w 133"/>
                  <a:gd name="T15" fmla="*/ 58 h 184"/>
                  <a:gd name="T16" fmla="*/ 37 w 133"/>
                  <a:gd name="T17" fmla="*/ 53 h 184"/>
                  <a:gd name="T18" fmla="*/ 38 w 133"/>
                  <a:gd name="T19" fmla="*/ 47 h 184"/>
                  <a:gd name="T20" fmla="*/ 39 w 133"/>
                  <a:gd name="T21" fmla="*/ 45 h 184"/>
                  <a:gd name="T22" fmla="*/ 44 w 133"/>
                  <a:gd name="T23" fmla="*/ 42 h 184"/>
                  <a:gd name="T24" fmla="*/ 44 w 133"/>
                  <a:gd name="T25" fmla="*/ 40 h 184"/>
                  <a:gd name="T26" fmla="*/ 43 w 133"/>
                  <a:gd name="T27" fmla="*/ 37 h 184"/>
                  <a:gd name="T28" fmla="*/ 41 w 133"/>
                  <a:gd name="T29" fmla="*/ 34 h 184"/>
                  <a:gd name="T30" fmla="*/ 37 w 133"/>
                  <a:gd name="T31" fmla="*/ 31 h 184"/>
                  <a:gd name="T32" fmla="*/ 36 w 133"/>
                  <a:gd name="T33" fmla="*/ 27 h 184"/>
                  <a:gd name="T34" fmla="*/ 35 w 133"/>
                  <a:gd name="T35" fmla="*/ 23 h 184"/>
                  <a:gd name="T36" fmla="*/ 31 w 133"/>
                  <a:gd name="T37" fmla="*/ 20 h 184"/>
                  <a:gd name="T38" fmla="*/ 31 w 133"/>
                  <a:gd name="T39" fmla="*/ 16 h 184"/>
                  <a:gd name="T40" fmla="*/ 32 w 133"/>
                  <a:gd name="T41" fmla="*/ 14 h 184"/>
                  <a:gd name="T42" fmla="*/ 35 w 133"/>
                  <a:gd name="T43" fmla="*/ 13 h 184"/>
                  <a:gd name="T44" fmla="*/ 38 w 133"/>
                  <a:gd name="T45" fmla="*/ 12 h 184"/>
                  <a:gd name="T46" fmla="*/ 38 w 133"/>
                  <a:gd name="T47" fmla="*/ 6 h 184"/>
                  <a:gd name="T48" fmla="*/ 42 w 133"/>
                  <a:gd name="T49" fmla="*/ 4 h 184"/>
                  <a:gd name="T50" fmla="*/ 45 w 133"/>
                  <a:gd name="T51" fmla="*/ 6 h 184"/>
                  <a:gd name="T52" fmla="*/ 48 w 133"/>
                  <a:gd name="T53" fmla="*/ 0 h 184"/>
                  <a:gd name="T54" fmla="*/ 55 w 133"/>
                  <a:gd name="T55" fmla="*/ 4 h 184"/>
                  <a:gd name="T56" fmla="*/ 59 w 133"/>
                  <a:gd name="T57" fmla="*/ 8 h 184"/>
                  <a:gd name="T58" fmla="*/ 63 w 133"/>
                  <a:gd name="T59" fmla="*/ 7 h 184"/>
                  <a:gd name="T60" fmla="*/ 70 w 133"/>
                  <a:gd name="T61" fmla="*/ 9 h 184"/>
                  <a:gd name="T62" fmla="*/ 74 w 133"/>
                  <a:gd name="T63" fmla="*/ 9 h 184"/>
                  <a:gd name="T64" fmla="*/ 78 w 133"/>
                  <a:gd name="T65" fmla="*/ 12 h 184"/>
                  <a:gd name="T66" fmla="*/ 83 w 133"/>
                  <a:gd name="T67" fmla="*/ 17 h 184"/>
                  <a:gd name="T68" fmla="*/ 90 w 133"/>
                  <a:gd name="T69" fmla="*/ 27 h 184"/>
                  <a:gd name="T70" fmla="*/ 92 w 133"/>
                  <a:gd name="T71" fmla="*/ 40 h 184"/>
                  <a:gd name="T72" fmla="*/ 92 w 133"/>
                  <a:gd name="T73" fmla="*/ 52 h 184"/>
                  <a:gd name="T74" fmla="*/ 92 w 133"/>
                  <a:gd name="T75" fmla="*/ 59 h 184"/>
                  <a:gd name="T76" fmla="*/ 93 w 133"/>
                  <a:gd name="T77" fmla="*/ 68 h 184"/>
                  <a:gd name="T78" fmla="*/ 131 w 133"/>
                  <a:gd name="T79" fmla="*/ 90 h 184"/>
                  <a:gd name="T80" fmla="*/ 131 w 133"/>
                  <a:gd name="T81" fmla="*/ 99 h 184"/>
                  <a:gd name="T82" fmla="*/ 121 w 133"/>
                  <a:gd name="T83" fmla="*/ 110 h 184"/>
                  <a:gd name="T84" fmla="*/ 87 w 133"/>
                  <a:gd name="T85" fmla="*/ 175 h 184"/>
                  <a:gd name="T86" fmla="*/ 83 w 133"/>
                  <a:gd name="T87" fmla="*/ 179 h 184"/>
                  <a:gd name="T88" fmla="*/ 81 w 133"/>
                  <a:gd name="T89" fmla="*/ 184 h 184"/>
                  <a:gd name="T90" fmla="*/ 0 w 133"/>
                  <a:gd name="T91" fmla="*/ 132 h 184"/>
                  <a:gd name="T92" fmla="*/ 2 w 133"/>
                  <a:gd name="T93" fmla="*/ 127 h 184"/>
                  <a:gd name="T94" fmla="*/ 11 w 133"/>
                  <a:gd name="T95" fmla="*/ 126 h 184"/>
                  <a:gd name="T96" fmla="*/ 7 w 133"/>
                  <a:gd name="T97" fmla="*/ 124 h 184"/>
                  <a:gd name="T98" fmla="*/ 12 w 133"/>
                  <a:gd name="T99" fmla="*/ 118 h 184"/>
                  <a:gd name="T100" fmla="*/ 17 w 133"/>
                  <a:gd name="T101" fmla="*/ 112 h 184"/>
                  <a:gd name="T102" fmla="*/ 14 w 133"/>
                  <a:gd name="T103" fmla="*/ 109 h 184"/>
                  <a:gd name="T104" fmla="*/ 11 w 133"/>
                  <a:gd name="T105" fmla="*/ 107 h 184"/>
                  <a:gd name="T106" fmla="*/ 17 w 133"/>
                  <a:gd name="T107" fmla="*/ 105 h 184"/>
                  <a:gd name="T108" fmla="*/ 18 w 133"/>
                  <a:gd name="T109" fmla="*/ 100 h 184"/>
                  <a:gd name="T110" fmla="*/ 21 w 133"/>
                  <a:gd name="T111" fmla="*/ 100 h 184"/>
                  <a:gd name="T112" fmla="*/ 25 w 133"/>
                  <a:gd name="T113" fmla="*/ 96 h 184"/>
                  <a:gd name="T114" fmla="*/ 30 w 133"/>
                  <a:gd name="T115" fmla="*/ 9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3" h="184">
                    <a:moveTo>
                      <a:pt x="35" y="91"/>
                    </a:moveTo>
                    <a:lnTo>
                      <a:pt x="35" y="90"/>
                    </a:lnTo>
                    <a:lnTo>
                      <a:pt x="35" y="89"/>
                    </a:lnTo>
                    <a:lnTo>
                      <a:pt x="35" y="88"/>
                    </a:lnTo>
                    <a:lnTo>
                      <a:pt x="34" y="86"/>
                    </a:lnTo>
                    <a:lnTo>
                      <a:pt x="33" y="85"/>
                    </a:lnTo>
                    <a:lnTo>
                      <a:pt x="32" y="85"/>
                    </a:lnTo>
                    <a:lnTo>
                      <a:pt x="31" y="85"/>
                    </a:lnTo>
                    <a:lnTo>
                      <a:pt x="30" y="85"/>
                    </a:lnTo>
                    <a:lnTo>
                      <a:pt x="30" y="85"/>
                    </a:lnTo>
                    <a:lnTo>
                      <a:pt x="29" y="86"/>
                    </a:lnTo>
                    <a:lnTo>
                      <a:pt x="29" y="85"/>
                    </a:lnTo>
                    <a:lnTo>
                      <a:pt x="28" y="85"/>
                    </a:lnTo>
                    <a:lnTo>
                      <a:pt x="28" y="85"/>
                    </a:lnTo>
                    <a:lnTo>
                      <a:pt x="28" y="85"/>
                    </a:lnTo>
                    <a:lnTo>
                      <a:pt x="28" y="84"/>
                    </a:lnTo>
                    <a:lnTo>
                      <a:pt x="28" y="83"/>
                    </a:lnTo>
                    <a:lnTo>
                      <a:pt x="29" y="82"/>
                    </a:lnTo>
                    <a:lnTo>
                      <a:pt x="28" y="82"/>
                    </a:lnTo>
                    <a:lnTo>
                      <a:pt x="28" y="80"/>
                    </a:lnTo>
                    <a:lnTo>
                      <a:pt x="28" y="78"/>
                    </a:lnTo>
                    <a:lnTo>
                      <a:pt x="28" y="78"/>
                    </a:lnTo>
                    <a:lnTo>
                      <a:pt x="28" y="77"/>
                    </a:lnTo>
                    <a:lnTo>
                      <a:pt x="28" y="75"/>
                    </a:lnTo>
                    <a:lnTo>
                      <a:pt x="28" y="75"/>
                    </a:lnTo>
                    <a:lnTo>
                      <a:pt x="28" y="74"/>
                    </a:lnTo>
                    <a:lnTo>
                      <a:pt x="28" y="73"/>
                    </a:lnTo>
                    <a:lnTo>
                      <a:pt x="28" y="73"/>
                    </a:lnTo>
                    <a:lnTo>
                      <a:pt x="26" y="73"/>
                    </a:lnTo>
                    <a:lnTo>
                      <a:pt x="26" y="73"/>
                    </a:lnTo>
                    <a:lnTo>
                      <a:pt x="26" y="72"/>
                    </a:lnTo>
                    <a:lnTo>
                      <a:pt x="26" y="71"/>
                    </a:lnTo>
                    <a:lnTo>
                      <a:pt x="26" y="71"/>
                    </a:lnTo>
                    <a:lnTo>
                      <a:pt x="28" y="71"/>
                    </a:lnTo>
                    <a:lnTo>
                      <a:pt x="28" y="71"/>
                    </a:lnTo>
                    <a:lnTo>
                      <a:pt x="28" y="71"/>
                    </a:lnTo>
                    <a:lnTo>
                      <a:pt x="28" y="70"/>
                    </a:lnTo>
                    <a:lnTo>
                      <a:pt x="28" y="69"/>
                    </a:lnTo>
                    <a:lnTo>
                      <a:pt x="28" y="68"/>
                    </a:lnTo>
                    <a:lnTo>
                      <a:pt x="28" y="68"/>
                    </a:lnTo>
                    <a:lnTo>
                      <a:pt x="28" y="68"/>
                    </a:lnTo>
                    <a:lnTo>
                      <a:pt x="28" y="68"/>
                    </a:lnTo>
                    <a:lnTo>
                      <a:pt x="29" y="67"/>
                    </a:lnTo>
                    <a:lnTo>
                      <a:pt x="30" y="67"/>
                    </a:lnTo>
                    <a:lnTo>
                      <a:pt x="29" y="65"/>
                    </a:lnTo>
                    <a:lnTo>
                      <a:pt x="30" y="65"/>
                    </a:lnTo>
                    <a:lnTo>
                      <a:pt x="31" y="64"/>
                    </a:lnTo>
                    <a:lnTo>
                      <a:pt x="31" y="64"/>
                    </a:lnTo>
                    <a:lnTo>
                      <a:pt x="31" y="64"/>
                    </a:lnTo>
                    <a:lnTo>
                      <a:pt x="32" y="63"/>
                    </a:lnTo>
                    <a:lnTo>
                      <a:pt x="32" y="62"/>
                    </a:lnTo>
                    <a:lnTo>
                      <a:pt x="32" y="62"/>
                    </a:lnTo>
                    <a:lnTo>
                      <a:pt x="33" y="61"/>
                    </a:lnTo>
                    <a:lnTo>
                      <a:pt x="33" y="60"/>
                    </a:lnTo>
                    <a:lnTo>
                      <a:pt x="34" y="59"/>
                    </a:lnTo>
                    <a:lnTo>
                      <a:pt x="35" y="58"/>
                    </a:lnTo>
                    <a:lnTo>
                      <a:pt x="35" y="58"/>
                    </a:lnTo>
                    <a:lnTo>
                      <a:pt x="35" y="56"/>
                    </a:lnTo>
                    <a:lnTo>
                      <a:pt x="35" y="55"/>
                    </a:lnTo>
                    <a:lnTo>
                      <a:pt x="35" y="54"/>
                    </a:lnTo>
                    <a:lnTo>
                      <a:pt x="36" y="54"/>
                    </a:lnTo>
                    <a:lnTo>
                      <a:pt x="37" y="54"/>
                    </a:lnTo>
                    <a:lnTo>
                      <a:pt x="37" y="53"/>
                    </a:lnTo>
                    <a:lnTo>
                      <a:pt x="37" y="52"/>
                    </a:lnTo>
                    <a:lnTo>
                      <a:pt x="38" y="51"/>
                    </a:lnTo>
                    <a:lnTo>
                      <a:pt x="38" y="51"/>
                    </a:lnTo>
                    <a:lnTo>
                      <a:pt x="38" y="50"/>
                    </a:lnTo>
                    <a:lnTo>
                      <a:pt x="38" y="49"/>
                    </a:lnTo>
                    <a:lnTo>
                      <a:pt x="38" y="48"/>
                    </a:lnTo>
                    <a:lnTo>
                      <a:pt x="38" y="47"/>
                    </a:lnTo>
                    <a:lnTo>
                      <a:pt x="38" y="47"/>
                    </a:lnTo>
                    <a:lnTo>
                      <a:pt x="38" y="46"/>
                    </a:lnTo>
                    <a:lnTo>
                      <a:pt x="38" y="45"/>
                    </a:lnTo>
                    <a:lnTo>
                      <a:pt x="38" y="45"/>
                    </a:lnTo>
                    <a:lnTo>
                      <a:pt x="38" y="45"/>
                    </a:lnTo>
                    <a:lnTo>
                      <a:pt x="38" y="45"/>
                    </a:lnTo>
                    <a:lnTo>
                      <a:pt x="39" y="45"/>
                    </a:lnTo>
                    <a:lnTo>
                      <a:pt x="39" y="44"/>
                    </a:lnTo>
                    <a:lnTo>
                      <a:pt x="39" y="44"/>
                    </a:lnTo>
                    <a:lnTo>
                      <a:pt x="40" y="44"/>
                    </a:lnTo>
                    <a:lnTo>
                      <a:pt x="42" y="42"/>
                    </a:lnTo>
                    <a:lnTo>
                      <a:pt x="43" y="42"/>
                    </a:lnTo>
                    <a:lnTo>
                      <a:pt x="43" y="42"/>
                    </a:lnTo>
                    <a:lnTo>
                      <a:pt x="44" y="42"/>
                    </a:lnTo>
                    <a:lnTo>
                      <a:pt x="44" y="42"/>
                    </a:lnTo>
                    <a:lnTo>
                      <a:pt x="45" y="41"/>
                    </a:lnTo>
                    <a:lnTo>
                      <a:pt x="45" y="41"/>
                    </a:lnTo>
                    <a:lnTo>
                      <a:pt x="45" y="40"/>
                    </a:lnTo>
                    <a:lnTo>
                      <a:pt x="45" y="40"/>
                    </a:lnTo>
                    <a:lnTo>
                      <a:pt x="45" y="40"/>
                    </a:lnTo>
                    <a:lnTo>
                      <a:pt x="44" y="40"/>
                    </a:lnTo>
                    <a:lnTo>
                      <a:pt x="44" y="40"/>
                    </a:lnTo>
                    <a:lnTo>
                      <a:pt x="43" y="40"/>
                    </a:lnTo>
                    <a:lnTo>
                      <a:pt x="43" y="40"/>
                    </a:lnTo>
                    <a:lnTo>
                      <a:pt x="43" y="39"/>
                    </a:lnTo>
                    <a:lnTo>
                      <a:pt x="42" y="38"/>
                    </a:lnTo>
                    <a:lnTo>
                      <a:pt x="43" y="37"/>
                    </a:lnTo>
                    <a:lnTo>
                      <a:pt x="43" y="37"/>
                    </a:lnTo>
                    <a:lnTo>
                      <a:pt x="42" y="37"/>
                    </a:lnTo>
                    <a:lnTo>
                      <a:pt x="42" y="36"/>
                    </a:lnTo>
                    <a:lnTo>
                      <a:pt x="42" y="36"/>
                    </a:lnTo>
                    <a:lnTo>
                      <a:pt x="42" y="35"/>
                    </a:lnTo>
                    <a:lnTo>
                      <a:pt x="42" y="34"/>
                    </a:lnTo>
                    <a:lnTo>
                      <a:pt x="42" y="34"/>
                    </a:lnTo>
                    <a:lnTo>
                      <a:pt x="41" y="34"/>
                    </a:lnTo>
                    <a:lnTo>
                      <a:pt x="40" y="32"/>
                    </a:lnTo>
                    <a:lnTo>
                      <a:pt x="40" y="32"/>
                    </a:lnTo>
                    <a:lnTo>
                      <a:pt x="39" y="32"/>
                    </a:lnTo>
                    <a:lnTo>
                      <a:pt x="38" y="32"/>
                    </a:lnTo>
                    <a:lnTo>
                      <a:pt x="38" y="31"/>
                    </a:lnTo>
                    <a:lnTo>
                      <a:pt x="37" y="31"/>
                    </a:lnTo>
                    <a:lnTo>
                      <a:pt x="37" y="31"/>
                    </a:lnTo>
                    <a:lnTo>
                      <a:pt x="36" y="31"/>
                    </a:lnTo>
                    <a:lnTo>
                      <a:pt x="36" y="30"/>
                    </a:lnTo>
                    <a:lnTo>
                      <a:pt x="36" y="29"/>
                    </a:lnTo>
                    <a:lnTo>
                      <a:pt x="36" y="28"/>
                    </a:lnTo>
                    <a:lnTo>
                      <a:pt x="35" y="27"/>
                    </a:lnTo>
                    <a:lnTo>
                      <a:pt x="36" y="27"/>
                    </a:lnTo>
                    <a:lnTo>
                      <a:pt x="36" y="27"/>
                    </a:lnTo>
                    <a:lnTo>
                      <a:pt x="36" y="25"/>
                    </a:lnTo>
                    <a:lnTo>
                      <a:pt x="36" y="24"/>
                    </a:lnTo>
                    <a:lnTo>
                      <a:pt x="36" y="23"/>
                    </a:lnTo>
                    <a:lnTo>
                      <a:pt x="36" y="23"/>
                    </a:lnTo>
                    <a:lnTo>
                      <a:pt x="36" y="23"/>
                    </a:lnTo>
                    <a:lnTo>
                      <a:pt x="35" y="23"/>
                    </a:lnTo>
                    <a:lnTo>
                      <a:pt x="35" y="23"/>
                    </a:lnTo>
                    <a:lnTo>
                      <a:pt x="34" y="23"/>
                    </a:lnTo>
                    <a:lnTo>
                      <a:pt x="33" y="23"/>
                    </a:lnTo>
                    <a:lnTo>
                      <a:pt x="33" y="22"/>
                    </a:lnTo>
                    <a:lnTo>
                      <a:pt x="33" y="21"/>
                    </a:lnTo>
                    <a:lnTo>
                      <a:pt x="32" y="21"/>
                    </a:lnTo>
                    <a:lnTo>
                      <a:pt x="31" y="21"/>
                    </a:lnTo>
                    <a:lnTo>
                      <a:pt x="31" y="20"/>
                    </a:lnTo>
                    <a:lnTo>
                      <a:pt x="32" y="20"/>
                    </a:lnTo>
                    <a:lnTo>
                      <a:pt x="32" y="19"/>
                    </a:lnTo>
                    <a:lnTo>
                      <a:pt x="31" y="18"/>
                    </a:lnTo>
                    <a:lnTo>
                      <a:pt x="31" y="17"/>
                    </a:lnTo>
                    <a:lnTo>
                      <a:pt x="31" y="17"/>
                    </a:lnTo>
                    <a:lnTo>
                      <a:pt x="31" y="16"/>
                    </a:lnTo>
                    <a:lnTo>
                      <a:pt x="31" y="16"/>
                    </a:lnTo>
                    <a:lnTo>
                      <a:pt x="31" y="16"/>
                    </a:lnTo>
                    <a:lnTo>
                      <a:pt x="31" y="16"/>
                    </a:lnTo>
                    <a:lnTo>
                      <a:pt x="31" y="16"/>
                    </a:lnTo>
                    <a:lnTo>
                      <a:pt x="32" y="15"/>
                    </a:lnTo>
                    <a:lnTo>
                      <a:pt x="33" y="15"/>
                    </a:lnTo>
                    <a:lnTo>
                      <a:pt x="33" y="14"/>
                    </a:lnTo>
                    <a:lnTo>
                      <a:pt x="32" y="14"/>
                    </a:lnTo>
                    <a:lnTo>
                      <a:pt x="32" y="14"/>
                    </a:lnTo>
                    <a:lnTo>
                      <a:pt x="31" y="14"/>
                    </a:lnTo>
                    <a:lnTo>
                      <a:pt x="31" y="14"/>
                    </a:lnTo>
                    <a:lnTo>
                      <a:pt x="31" y="13"/>
                    </a:lnTo>
                    <a:lnTo>
                      <a:pt x="33" y="13"/>
                    </a:lnTo>
                    <a:lnTo>
                      <a:pt x="35" y="13"/>
                    </a:lnTo>
                    <a:lnTo>
                      <a:pt x="35" y="13"/>
                    </a:lnTo>
                    <a:lnTo>
                      <a:pt x="35" y="13"/>
                    </a:lnTo>
                    <a:lnTo>
                      <a:pt x="36" y="13"/>
                    </a:lnTo>
                    <a:lnTo>
                      <a:pt x="37" y="13"/>
                    </a:lnTo>
                    <a:lnTo>
                      <a:pt x="37" y="12"/>
                    </a:lnTo>
                    <a:lnTo>
                      <a:pt x="38" y="12"/>
                    </a:lnTo>
                    <a:lnTo>
                      <a:pt x="38" y="12"/>
                    </a:lnTo>
                    <a:lnTo>
                      <a:pt x="38" y="12"/>
                    </a:lnTo>
                    <a:lnTo>
                      <a:pt x="39" y="12"/>
                    </a:lnTo>
                    <a:lnTo>
                      <a:pt x="39" y="11"/>
                    </a:lnTo>
                    <a:lnTo>
                      <a:pt x="39" y="11"/>
                    </a:lnTo>
                    <a:lnTo>
                      <a:pt x="38" y="9"/>
                    </a:lnTo>
                    <a:lnTo>
                      <a:pt x="38" y="8"/>
                    </a:lnTo>
                    <a:lnTo>
                      <a:pt x="38" y="7"/>
                    </a:lnTo>
                    <a:lnTo>
                      <a:pt x="38" y="6"/>
                    </a:lnTo>
                    <a:lnTo>
                      <a:pt x="39" y="6"/>
                    </a:lnTo>
                    <a:lnTo>
                      <a:pt x="39" y="5"/>
                    </a:lnTo>
                    <a:lnTo>
                      <a:pt x="40" y="5"/>
                    </a:lnTo>
                    <a:lnTo>
                      <a:pt x="41" y="4"/>
                    </a:lnTo>
                    <a:lnTo>
                      <a:pt x="41" y="4"/>
                    </a:lnTo>
                    <a:lnTo>
                      <a:pt x="41" y="4"/>
                    </a:lnTo>
                    <a:lnTo>
                      <a:pt x="42" y="4"/>
                    </a:lnTo>
                    <a:lnTo>
                      <a:pt x="42" y="6"/>
                    </a:lnTo>
                    <a:lnTo>
                      <a:pt x="43" y="6"/>
                    </a:lnTo>
                    <a:lnTo>
                      <a:pt x="44" y="7"/>
                    </a:lnTo>
                    <a:lnTo>
                      <a:pt x="45" y="6"/>
                    </a:lnTo>
                    <a:lnTo>
                      <a:pt x="45" y="6"/>
                    </a:lnTo>
                    <a:lnTo>
                      <a:pt x="45" y="6"/>
                    </a:lnTo>
                    <a:lnTo>
                      <a:pt x="45" y="6"/>
                    </a:lnTo>
                    <a:lnTo>
                      <a:pt x="45" y="6"/>
                    </a:lnTo>
                    <a:lnTo>
                      <a:pt x="46" y="5"/>
                    </a:lnTo>
                    <a:lnTo>
                      <a:pt x="47" y="4"/>
                    </a:lnTo>
                    <a:lnTo>
                      <a:pt x="47" y="3"/>
                    </a:lnTo>
                    <a:lnTo>
                      <a:pt x="48" y="2"/>
                    </a:lnTo>
                    <a:lnTo>
                      <a:pt x="48" y="2"/>
                    </a:lnTo>
                    <a:lnTo>
                      <a:pt x="48" y="0"/>
                    </a:lnTo>
                    <a:lnTo>
                      <a:pt x="49" y="0"/>
                    </a:lnTo>
                    <a:lnTo>
                      <a:pt x="49" y="0"/>
                    </a:lnTo>
                    <a:lnTo>
                      <a:pt x="50" y="2"/>
                    </a:lnTo>
                    <a:lnTo>
                      <a:pt x="51" y="2"/>
                    </a:lnTo>
                    <a:lnTo>
                      <a:pt x="53" y="3"/>
                    </a:lnTo>
                    <a:lnTo>
                      <a:pt x="54" y="4"/>
                    </a:lnTo>
                    <a:lnTo>
                      <a:pt x="55" y="4"/>
                    </a:lnTo>
                    <a:lnTo>
                      <a:pt x="56" y="5"/>
                    </a:lnTo>
                    <a:lnTo>
                      <a:pt x="57" y="6"/>
                    </a:lnTo>
                    <a:lnTo>
                      <a:pt x="57" y="6"/>
                    </a:lnTo>
                    <a:lnTo>
                      <a:pt x="58" y="6"/>
                    </a:lnTo>
                    <a:lnTo>
                      <a:pt x="58" y="7"/>
                    </a:lnTo>
                    <a:lnTo>
                      <a:pt x="58" y="8"/>
                    </a:lnTo>
                    <a:lnTo>
                      <a:pt x="59" y="8"/>
                    </a:lnTo>
                    <a:lnTo>
                      <a:pt x="59" y="8"/>
                    </a:lnTo>
                    <a:lnTo>
                      <a:pt x="60" y="7"/>
                    </a:lnTo>
                    <a:lnTo>
                      <a:pt x="61" y="7"/>
                    </a:lnTo>
                    <a:lnTo>
                      <a:pt x="62" y="7"/>
                    </a:lnTo>
                    <a:lnTo>
                      <a:pt x="62" y="7"/>
                    </a:lnTo>
                    <a:lnTo>
                      <a:pt x="62" y="7"/>
                    </a:lnTo>
                    <a:lnTo>
                      <a:pt x="63" y="7"/>
                    </a:lnTo>
                    <a:lnTo>
                      <a:pt x="66" y="7"/>
                    </a:lnTo>
                    <a:lnTo>
                      <a:pt x="66" y="7"/>
                    </a:lnTo>
                    <a:lnTo>
                      <a:pt x="67" y="7"/>
                    </a:lnTo>
                    <a:lnTo>
                      <a:pt x="68" y="8"/>
                    </a:lnTo>
                    <a:lnTo>
                      <a:pt x="69" y="8"/>
                    </a:lnTo>
                    <a:lnTo>
                      <a:pt x="69" y="9"/>
                    </a:lnTo>
                    <a:lnTo>
                      <a:pt x="70" y="9"/>
                    </a:lnTo>
                    <a:lnTo>
                      <a:pt x="70" y="10"/>
                    </a:lnTo>
                    <a:lnTo>
                      <a:pt x="72" y="10"/>
                    </a:lnTo>
                    <a:lnTo>
                      <a:pt x="73" y="9"/>
                    </a:lnTo>
                    <a:lnTo>
                      <a:pt x="73" y="9"/>
                    </a:lnTo>
                    <a:lnTo>
                      <a:pt x="73" y="9"/>
                    </a:lnTo>
                    <a:lnTo>
                      <a:pt x="73" y="9"/>
                    </a:lnTo>
                    <a:lnTo>
                      <a:pt x="74" y="9"/>
                    </a:lnTo>
                    <a:lnTo>
                      <a:pt x="74" y="10"/>
                    </a:lnTo>
                    <a:lnTo>
                      <a:pt x="75" y="10"/>
                    </a:lnTo>
                    <a:lnTo>
                      <a:pt x="75" y="10"/>
                    </a:lnTo>
                    <a:lnTo>
                      <a:pt x="76" y="10"/>
                    </a:lnTo>
                    <a:lnTo>
                      <a:pt x="76" y="10"/>
                    </a:lnTo>
                    <a:lnTo>
                      <a:pt x="77" y="11"/>
                    </a:lnTo>
                    <a:lnTo>
                      <a:pt x="78" y="12"/>
                    </a:lnTo>
                    <a:lnTo>
                      <a:pt x="79" y="13"/>
                    </a:lnTo>
                    <a:lnTo>
                      <a:pt x="79" y="14"/>
                    </a:lnTo>
                    <a:lnTo>
                      <a:pt x="81" y="15"/>
                    </a:lnTo>
                    <a:lnTo>
                      <a:pt x="82" y="16"/>
                    </a:lnTo>
                    <a:lnTo>
                      <a:pt x="83" y="16"/>
                    </a:lnTo>
                    <a:lnTo>
                      <a:pt x="83" y="17"/>
                    </a:lnTo>
                    <a:lnTo>
                      <a:pt x="83" y="17"/>
                    </a:lnTo>
                    <a:lnTo>
                      <a:pt x="84" y="18"/>
                    </a:lnTo>
                    <a:lnTo>
                      <a:pt x="86" y="21"/>
                    </a:lnTo>
                    <a:lnTo>
                      <a:pt x="88" y="23"/>
                    </a:lnTo>
                    <a:lnTo>
                      <a:pt x="88" y="23"/>
                    </a:lnTo>
                    <a:lnTo>
                      <a:pt x="89" y="24"/>
                    </a:lnTo>
                    <a:lnTo>
                      <a:pt x="90" y="26"/>
                    </a:lnTo>
                    <a:lnTo>
                      <a:pt x="90" y="27"/>
                    </a:lnTo>
                    <a:lnTo>
                      <a:pt x="90" y="28"/>
                    </a:lnTo>
                    <a:lnTo>
                      <a:pt x="90" y="31"/>
                    </a:lnTo>
                    <a:lnTo>
                      <a:pt x="91" y="34"/>
                    </a:lnTo>
                    <a:lnTo>
                      <a:pt x="91" y="36"/>
                    </a:lnTo>
                    <a:lnTo>
                      <a:pt x="91" y="37"/>
                    </a:lnTo>
                    <a:lnTo>
                      <a:pt x="91" y="39"/>
                    </a:lnTo>
                    <a:lnTo>
                      <a:pt x="92" y="40"/>
                    </a:lnTo>
                    <a:lnTo>
                      <a:pt x="93" y="42"/>
                    </a:lnTo>
                    <a:lnTo>
                      <a:pt x="93" y="43"/>
                    </a:lnTo>
                    <a:lnTo>
                      <a:pt x="93" y="46"/>
                    </a:lnTo>
                    <a:lnTo>
                      <a:pt x="93" y="47"/>
                    </a:lnTo>
                    <a:lnTo>
                      <a:pt x="93" y="50"/>
                    </a:lnTo>
                    <a:lnTo>
                      <a:pt x="93" y="51"/>
                    </a:lnTo>
                    <a:lnTo>
                      <a:pt x="92" y="52"/>
                    </a:lnTo>
                    <a:lnTo>
                      <a:pt x="92" y="54"/>
                    </a:lnTo>
                    <a:lnTo>
                      <a:pt x="92" y="54"/>
                    </a:lnTo>
                    <a:lnTo>
                      <a:pt x="92" y="55"/>
                    </a:lnTo>
                    <a:lnTo>
                      <a:pt x="92" y="56"/>
                    </a:lnTo>
                    <a:lnTo>
                      <a:pt x="92" y="57"/>
                    </a:lnTo>
                    <a:lnTo>
                      <a:pt x="92" y="58"/>
                    </a:lnTo>
                    <a:lnTo>
                      <a:pt x="92" y="59"/>
                    </a:lnTo>
                    <a:lnTo>
                      <a:pt x="91" y="61"/>
                    </a:lnTo>
                    <a:lnTo>
                      <a:pt x="91" y="61"/>
                    </a:lnTo>
                    <a:lnTo>
                      <a:pt x="91" y="63"/>
                    </a:lnTo>
                    <a:lnTo>
                      <a:pt x="92" y="65"/>
                    </a:lnTo>
                    <a:lnTo>
                      <a:pt x="92" y="67"/>
                    </a:lnTo>
                    <a:lnTo>
                      <a:pt x="93" y="68"/>
                    </a:lnTo>
                    <a:lnTo>
                      <a:pt x="93" y="68"/>
                    </a:lnTo>
                    <a:lnTo>
                      <a:pt x="93" y="68"/>
                    </a:lnTo>
                    <a:lnTo>
                      <a:pt x="94" y="69"/>
                    </a:lnTo>
                    <a:lnTo>
                      <a:pt x="95" y="69"/>
                    </a:lnTo>
                    <a:lnTo>
                      <a:pt x="130" y="82"/>
                    </a:lnTo>
                    <a:lnTo>
                      <a:pt x="133" y="82"/>
                    </a:lnTo>
                    <a:lnTo>
                      <a:pt x="130" y="89"/>
                    </a:lnTo>
                    <a:lnTo>
                      <a:pt x="131" y="90"/>
                    </a:lnTo>
                    <a:lnTo>
                      <a:pt x="130" y="91"/>
                    </a:lnTo>
                    <a:lnTo>
                      <a:pt x="130" y="98"/>
                    </a:lnTo>
                    <a:lnTo>
                      <a:pt x="133" y="99"/>
                    </a:lnTo>
                    <a:lnTo>
                      <a:pt x="133" y="99"/>
                    </a:lnTo>
                    <a:lnTo>
                      <a:pt x="131" y="99"/>
                    </a:lnTo>
                    <a:lnTo>
                      <a:pt x="131" y="99"/>
                    </a:lnTo>
                    <a:lnTo>
                      <a:pt x="131" y="99"/>
                    </a:lnTo>
                    <a:lnTo>
                      <a:pt x="130" y="100"/>
                    </a:lnTo>
                    <a:lnTo>
                      <a:pt x="124" y="103"/>
                    </a:lnTo>
                    <a:lnTo>
                      <a:pt x="124" y="103"/>
                    </a:lnTo>
                    <a:lnTo>
                      <a:pt x="123" y="104"/>
                    </a:lnTo>
                    <a:lnTo>
                      <a:pt x="123" y="105"/>
                    </a:lnTo>
                    <a:lnTo>
                      <a:pt x="123" y="106"/>
                    </a:lnTo>
                    <a:lnTo>
                      <a:pt x="121" y="110"/>
                    </a:lnTo>
                    <a:lnTo>
                      <a:pt x="121" y="110"/>
                    </a:lnTo>
                    <a:lnTo>
                      <a:pt x="108" y="135"/>
                    </a:lnTo>
                    <a:lnTo>
                      <a:pt x="94" y="164"/>
                    </a:lnTo>
                    <a:lnTo>
                      <a:pt x="90" y="172"/>
                    </a:lnTo>
                    <a:lnTo>
                      <a:pt x="90" y="173"/>
                    </a:lnTo>
                    <a:lnTo>
                      <a:pt x="88" y="175"/>
                    </a:lnTo>
                    <a:lnTo>
                      <a:pt x="87" y="175"/>
                    </a:lnTo>
                    <a:lnTo>
                      <a:pt x="86" y="175"/>
                    </a:lnTo>
                    <a:lnTo>
                      <a:pt x="86" y="176"/>
                    </a:lnTo>
                    <a:lnTo>
                      <a:pt x="86" y="177"/>
                    </a:lnTo>
                    <a:lnTo>
                      <a:pt x="85" y="177"/>
                    </a:lnTo>
                    <a:lnTo>
                      <a:pt x="84" y="178"/>
                    </a:lnTo>
                    <a:lnTo>
                      <a:pt x="83" y="178"/>
                    </a:lnTo>
                    <a:lnTo>
                      <a:pt x="83" y="179"/>
                    </a:lnTo>
                    <a:lnTo>
                      <a:pt x="83" y="181"/>
                    </a:lnTo>
                    <a:lnTo>
                      <a:pt x="82" y="182"/>
                    </a:lnTo>
                    <a:lnTo>
                      <a:pt x="82" y="182"/>
                    </a:lnTo>
                    <a:lnTo>
                      <a:pt x="81" y="183"/>
                    </a:lnTo>
                    <a:lnTo>
                      <a:pt x="81" y="183"/>
                    </a:lnTo>
                    <a:lnTo>
                      <a:pt x="81" y="184"/>
                    </a:lnTo>
                    <a:lnTo>
                      <a:pt x="81" y="184"/>
                    </a:lnTo>
                    <a:lnTo>
                      <a:pt x="49" y="171"/>
                    </a:lnTo>
                    <a:lnTo>
                      <a:pt x="35" y="166"/>
                    </a:lnTo>
                    <a:lnTo>
                      <a:pt x="11" y="157"/>
                    </a:lnTo>
                    <a:lnTo>
                      <a:pt x="19" y="140"/>
                    </a:lnTo>
                    <a:lnTo>
                      <a:pt x="1" y="133"/>
                    </a:lnTo>
                    <a:lnTo>
                      <a:pt x="0" y="132"/>
                    </a:lnTo>
                    <a:lnTo>
                      <a:pt x="0" y="132"/>
                    </a:lnTo>
                    <a:lnTo>
                      <a:pt x="0" y="131"/>
                    </a:lnTo>
                    <a:lnTo>
                      <a:pt x="0" y="130"/>
                    </a:lnTo>
                    <a:lnTo>
                      <a:pt x="0" y="130"/>
                    </a:lnTo>
                    <a:lnTo>
                      <a:pt x="0" y="130"/>
                    </a:lnTo>
                    <a:lnTo>
                      <a:pt x="0" y="130"/>
                    </a:lnTo>
                    <a:lnTo>
                      <a:pt x="1" y="129"/>
                    </a:lnTo>
                    <a:lnTo>
                      <a:pt x="2" y="127"/>
                    </a:lnTo>
                    <a:lnTo>
                      <a:pt x="4" y="127"/>
                    </a:lnTo>
                    <a:lnTo>
                      <a:pt x="5" y="127"/>
                    </a:lnTo>
                    <a:lnTo>
                      <a:pt x="6" y="127"/>
                    </a:lnTo>
                    <a:lnTo>
                      <a:pt x="7" y="126"/>
                    </a:lnTo>
                    <a:lnTo>
                      <a:pt x="8" y="126"/>
                    </a:lnTo>
                    <a:lnTo>
                      <a:pt x="10" y="127"/>
                    </a:lnTo>
                    <a:lnTo>
                      <a:pt x="11" y="126"/>
                    </a:lnTo>
                    <a:lnTo>
                      <a:pt x="11" y="126"/>
                    </a:lnTo>
                    <a:lnTo>
                      <a:pt x="11" y="125"/>
                    </a:lnTo>
                    <a:lnTo>
                      <a:pt x="11" y="123"/>
                    </a:lnTo>
                    <a:lnTo>
                      <a:pt x="11" y="123"/>
                    </a:lnTo>
                    <a:lnTo>
                      <a:pt x="9" y="123"/>
                    </a:lnTo>
                    <a:lnTo>
                      <a:pt x="8" y="123"/>
                    </a:lnTo>
                    <a:lnTo>
                      <a:pt x="7" y="124"/>
                    </a:lnTo>
                    <a:lnTo>
                      <a:pt x="7" y="123"/>
                    </a:lnTo>
                    <a:lnTo>
                      <a:pt x="7" y="123"/>
                    </a:lnTo>
                    <a:lnTo>
                      <a:pt x="9" y="121"/>
                    </a:lnTo>
                    <a:lnTo>
                      <a:pt x="9" y="120"/>
                    </a:lnTo>
                    <a:lnTo>
                      <a:pt x="11" y="119"/>
                    </a:lnTo>
                    <a:lnTo>
                      <a:pt x="11" y="119"/>
                    </a:lnTo>
                    <a:lnTo>
                      <a:pt x="12" y="118"/>
                    </a:lnTo>
                    <a:lnTo>
                      <a:pt x="13" y="116"/>
                    </a:lnTo>
                    <a:lnTo>
                      <a:pt x="14" y="116"/>
                    </a:lnTo>
                    <a:lnTo>
                      <a:pt x="14" y="116"/>
                    </a:lnTo>
                    <a:lnTo>
                      <a:pt x="16" y="116"/>
                    </a:lnTo>
                    <a:lnTo>
                      <a:pt x="16" y="115"/>
                    </a:lnTo>
                    <a:lnTo>
                      <a:pt x="17" y="113"/>
                    </a:lnTo>
                    <a:lnTo>
                      <a:pt x="17" y="112"/>
                    </a:lnTo>
                    <a:lnTo>
                      <a:pt x="17" y="111"/>
                    </a:lnTo>
                    <a:lnTo>
                      <a:pt x="17" y="110"/>
                    </a:lnTo>
                    <a:lnTo>
                      <a:pt x="17" y="109"/>
                    </a:lnTo>
                    <a:lnTo>
                      <a:pt x="17" y="109"/>
                    </a:lnTo>
                    <a:lnTo>
                      <a:pt x="16" y="109"/>
                    </a:lnTo>
                    <a:lnTo>
                      <a:pt x="15" y="109"/>
                    </a:lnTo>
                    <a:lnTo>
                      <a:pt x="14" y="109"/>
                    </a:lnTo>
                    <a:lnTo>
                      <a:pt x="14" y="109"/>
                    </a:lnTo>
                    <a:lnTo>
                      <a:pt x="13" y="109"/>
                    </a:lnTo>
                    <a:lnTo>
                      <a:pt x="13" y="109"/>
                    </a:lnTo>
                    <a:lnTo>
                      <a:pt x="12" y="109"/>
                    </a:lnTo>
                    <a:lnTo>
                      <a:pt x="13" y="108"/>
                    </a:lnTo>
                    <a:lnTo>
                      <a:pt x="12" y="107"/>
                    </a:lnTo>
                    <a:lnTo>
                      <a:pt x="11" y="107"/>
                    </a:lnTo>
                    <a:lnTo>
                      <a:pt x="12" y="106"/>
                    </a:lnTo>
                    <a:lnTo>
                      <a:pt x="14" y="106"/>
                    </a:lnTo>
                    <a:lnTo>
                      <a:pt x="14" y="106"/>
                    </a:lnTo>
                    <a:lnTo>
                      <a:pt x="15" y="106"/>
                    </a:lnTo>
                    <a:lnTo>
                      <a:pt x="16" y="106"/>
                    </a:lnTo>
                    <a:lnTo>
                      <a:pt x="17" y="106"/>
                    </a:lnTo>
                    <a:lnTo>
                      <a:pt x="17" y="105"/>
                    </a:lnTo>
                    <a:lnTo>
                      <a:pt x="17" y="105"/>
                    </a:lnTo>
                    <a:lnTo>
                      <a:pt x="18" y="105"/>
                    </a:lnTo>
                    <a:lnTo>
                      <a:pt x="19" y="103"/>
                    </a:lnTo>
                    <a:lnTo>
                      <a:pt x="19" y="102"/>
                    </a:lnTo>
                    <a:lnTo>
                      <a:pt x="19" y="102"/>
                    </a:lnTo>
                    <a:lnTo>
                      <a:pt x="18" y="101"/>
                    </a:lnTo>
                    <a:lnTo>
                      <a:pt x="18" y="100"/>
                    </a:lnTo>
                    <a:lnTo>
                      <a:pt x="18" y="99"/>
                    </a:lnTo>
                    <a:lnTo>
                      <a:pt x="18" y="99"/>
                    </a:lnTo>
                    <a:lnTo>
                      <a:pt x="19" y="99"/>
                    </a:lnTo>
                    <a:lnTo>
                      <a:pt x="19" y="99"/>
                    </a:lnTo>
                    <a:lnTo>
                      <a:pt x="20" y="99"/>
                    </a:lnTo>
                    <a:lnTo>
                      <a:pt x="21" y="99"/>
                    </a:lnTo>
                    <a:lnTo>
                      <a:pt x="21" y="100"/>
                    </a:lnTo>
                    <a:lnTo>
                      <a:pt x="22" y="99"/>
                    </a:lnTo>
                    <a:lnTo>
                      <a:pt x="24" y="99"/>
                    </a:lnTo>
                    <a:lnTo>
                      <a:pt x="24" y="99"/>
                    </a:lnTo>
                    <a:lnTo>
                      <a:pt x="24" y="99"/>
                    </a:lnTo>
                    <a:lnTo>
                      <a:pt x="24" y="98"/>
                    </a:lnTo>
                    <a:lnTo>
                      <a:pt x="25" y="96"/>
                    </a:lnTo>
                    <a:lnTo>
                      <a:pt x="25" y="96"/>
                    </a:lnTo>
                    <a:lnTo>
                      <a:pt x="26" y="95"/>
                    </a:lnTo>
                    <a:lnTo>
                      <a:pt x="27" y="94"/>
                    </a:lnTo>
                    <a:lnTo>
                      <a:pt x="27" y="95"/>
                    </a:lnTo>
                    <a:lnTo>
                      <a:pt x="28" y="95"/>
                    </a:lnTo>
                    <a:lnTo>
                      <a:pt x="29" y="95"/>
                    </a:lnTo>
                    <a:lnTo>
                      <a:pt x="29" y="94"/>
                    </a:lnTo>
                    <a:lnTo>
                      <a:pt x="30" y="93"/>
                    </a:lnTo>
                    <a:lnTo>
                      <a:pt x="30" y="93"/>
                    </a:lnTo>
                    <a:lnTo>
                      <a:pt x="31" y="93"/>
                    </a:lnTo>
                    <a:lnTo>
                      <a:pt x="32" y="92"/>
                    </a:lnTo>
                    <a:lnTo>
                      <a:pt x="34" y="92"/>
                    </a:lnTo>
                    <a:lnTo>
                      <a:pt x="35" y="9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67" name="Freeform 1025">
                <a:extLst>
                  <a:ext uri="{FF2B5EF4-FFF2-40B4-BE49-F238E27FC236}">
                    <a16:creationId xmlns:a16="http://schemas.microsoft.com/office/drawing/2014/main" id="{A7538837-9DDF-462A-8943-FAD6141C959C}"/>
                  </a:ext>
                </a:extLst>
              </p:cNvPr>
              <p:cNvSpPr>
                <a:spLocks/>
              </p:cNvSpPr>
              <p:nvPr/>
            </p:nvSpPr>
            <p:spPr bwMode="auto">
              <a:xfrm>
                <a:off x="5183" y="2581"/>
                <a:ext cx="78" cy="94"/>
              </a:xfrm>
              <a:custGeom>
                <a:avLst/>
                <a:gdLst>
                  <a:gd name="T0" fmla="*/ 15 w 78"/>
                  <a:gd name="T1" fmla="*/ 38 h 94"/>
                  <a:gd name="T2" fmla="*/ 17 w 78"/>
                  <a:gd name="T3" fmla="*/ 31 h 94"/>
                  <a:gd name="T4" fmla="*/ 19 w 78"/>
                  <a:gd name="T5" fmla="*/ 27 h 94"/>
                  <a:gd name="T6" fmla="*/ 20 w 78"/>
                  <a:gd name="T7" fmla="*/ 23 h 94"/>
                  <a:gd name="T8" fmla="*/ 24 w 78"/>
                  <a:gd name="T9" fmla="*/ 18 h 94"/>
                  <a:gd name="T10" fmla="*/ 24 w 78"/>
                  <a:gd name="T11" fmla="*/ 15 h 94"/>
                  <a:gd name="T12" fmla="*/ 24 w 78"/>
                  <a:gd name="T13" fmla="*/ 10 h 94"/>
                  <a:gd name="T14" fmla="*/ 27 w 78"/>
                  <a:gd name="T15" fmla="*/ 11 h 94"/>
                  <a:gd name="T16" fmla="*/ 32 w 78"/>
                  <a:gd name="T17" fmla="*/ 10 h 94"/>
                  <a:gd name="T18" fmla="*/ 35 w 78"/>
                  <a:gd name="T19" fmla="*/ 10 h 94"/>
                  <a:gd name="T20" fmla="*/ 39 w 78"/>
                  <a:gd name="T21" fmla="*/ 9 h 94"/>
                  <a:gd name="T22" fmla="*/ 40 w 78"/>
                  <a:gd name="T23" fmla="*/ 9 h 94"/>
                  <a:gd name="T24" fmla="*/ 41 w 78"/>
                  <a:gd name="T25" fmla="*/ 12 h 94"/>
                  <a:gd name="T26" fmla="*/ 45 w 78"/>
                  <a:gd name="T27" fmla="*/ 10 h 94"/>
                  <a:gd name="T28" fmla="*/ 47 w 78"/>
                  <a:gd name="T29" fmla="*/ 8 h 94"/>
                  <a:gd name="T30" fmla="*/ 51 w 78"/>
                  <a:gd name="T31" fmla="*/ 8 h 94"/>
                  <a:gd name="T32" fmla="*/ 53 w 78"/>
                  <a:gd name="T33" fmla="*/ 5 h 94"/>
                  <a:gd name="T34" fmla="*/ 53 w 78"/>
                  <a:gd name="T35" fmla="*/ 2 h 94"/>
                  <a:gd name="T36" fmla="*/ 56 w 78"/>
                  <a:gd name="T37" fmla="*/ 1 h 94"/>
                  <a:gd name="T38" fmla="*/ 57 w 78"/>
                  <a:gd name="T39" fmla="*/ 1 h 94"/>
                  <a:gd name="T40" fmla="*/ 58 w 78"/>
                  <a:gd name="T41" fmla="*/ 5 h 94"/>
                  <a:gd name="T42" fmla="*/ 62 w 78"/>
                  <a:gd name="T43" fmla="*/ 5 h 94"/>
                  <a:gd name="T44" fmla="*/ 63 w 78"/>
                  <a:gd name="T45" fmla="*/ 5 h 94"/>
                  <a:gd name="T46" fmla="*/ 64 w 78"/>
                  <a:gd name="T47" fmla="*/ 5 h 94"/>
                  <a:gd name="T48" fmla="*/ 67 w 78"/>
                  <a:gd name="T49" fmla="*/ 7 h 94"/>
                  <a:gd name="T50" fmla="*/ 69 w 78"/>
                  <a:gd name="T51" fmla="*/ 11 h 94"/>
                  <a:gd name="T52" fmla="*/ 69 w 78"/>
                  <a:gd name="T53" fmla="*/ 15 h 94"/>
                  <a:gd name="T54" fmla="*/ 72 w 78"/>
                  <a:gd name="T55" fmla="*/ 16 h 94"/>
                  <a:gd name="T56" fmla="*/ 75 w 78"/>
                  <a:gd name="T57" fmla="*/ 14 h 94"/>
                  <a:gd name="T58" fmla="*/ 78 w 78"/>
                  <a:gd name="T59" fmla="*/ 15 h 94"/>
                  <a:gd name="T60" fmla="*/ 78 w 78"/>
                  <a:gd name="T61" fmla="*/ 18 h 94"/>
                  <a:gd name="T62" fmla="*/ 76 w 78"/>
                  <a:gd name="T63" fmla="*/ 25 h 94"/>
                  <a:gd name="T64" fmla="*/ 74 w 78"/>
                  <a:gd name="T65" fmla="*/ 34 h 94"/>
                  <a:gd name="T66" fmla="*/ 74 w 78"/>
                  <a:gd name="T67" fmla="*/ 43 h 94"/>
                  <a:gd name="T68" fmla="*/ 71 w 78"/>
                  <a:gd name="T69" fmla="*/ 50 h 94"/>
                  <a:gd name="T70" fmla="*/ 67 w 78"/>
                  <a:gd name="T71" fmla="*/ 54 h 94"/>
                  <a:gd name="T72" fmla="*/ 64 w 78"/>
                  <a:gd name="T73" fmla="*/ 61 h 94"/>
                  <a:gd name="T74" fmla="*/ 61 w 78"/>
                  <a:gd name="T75" fmla="*/ 64 h 94"/>
                  <a:gd name="T76" fmla="*/ 59 w 78"/>
                  <a:gd name="T77" fmla="*/ 69 h 94"/>
                  <a:gd name="T78" fmla="*/ 58 w 78"/>
                  <a:gd name="T79" fmla="*/ 75 h 94"/>
                  <a:gd name="T80" fmla="*/ 57 w 78"/>
                  <a:gd name="T81" fmla="*/ 82 h 94"/>
                  <a:gd name="T82" fmla="*/ 54 w 78"/>
                  <a:gd name="T83" fmla="*/ 86 h 94"/>
                  <a:gd name="T84" fmla="*/ 50 w 78"/>
                  <a:gd name="T85" fmla="*/ 89 h 94"/>
                  <a:gd name="T86" fmla="*/ 29 w 78"/>
                  <a:gd name="T87" fmla="*/ 84 h 94"/>
                  <a:gd name="T88" fmla="*/ 23 w 78"/>
                  <a:gd name="T89" fmla="*/ 82 h 94"/>
                  <a:gd name="T90" fmla="*/ 20 w 78"/>
                  <a:gd name="T91" fmla="*/ 84 h 94"/>
                  <a:gd name="T92" fmla="*/ 19 w 78"/>
                  <a:gd name="T93" fmla="*/ 85 h 94"/>
                  <a:gd name="T94" fmla="*/ 15 w 78"/>
                  <a:gd name="T95" fmla="*/ 84 h 94"/>
                  <a:gd name="T96" fmla="*/ 2 w 78"/>
                  <a:gd name="T97" fmla="*/ 82 h 94"/>
                  <a:gd name="T98" fmla="*/ 2 w 78"/>
                  <a:gd name="T99" fmla="*/ 68 h 94"/>
                  <a:gd name="T100" fmla="*/ 8 w 78"/>
                  <a:gd name="T101" fmla="*/ 62 h 94"/>
                  <a:gd name="T102" fmla="*/ 9 w 78"/>
                  <a:gd name="T103" fmla="*/ 56 h 94"/>
                  <a:gd name="T104" fmla="*/ 9 w 78"/>
                  <a:gd name="T105" fmla="*/ 50 h 94"/>
                  <a:gd name="T106" fmla="*/ 10 w 78"/>
                  <a:gd name="T107" fmla="*/ 47 h 94"/>
                  <a:gd name="T108" fmla="*/ 12 w 78"/>
                  <a:gd name="T109" fmla="*/ 4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94">
                    <a:moveTo>
                      <a:pt x="13" y="40"/>
                    </a:moveTo>
                    <a:lnTo>
                      <a:pt x="13" y="40"/>
                    </a:lnTo>
                    <a:lnTo>
                      <a:pt x="13" y="39"/>
                    </a:lnTo>
                    <a:lnTo>
                      <a:pt x="14" y="39"/>
                    </a:lnTo>
                    <a:lnTo>
                      <a:pt x="15" y="38"/>
                    </a:lnTo>
                    <a:lnTo>
                      <a:pt x="15" y="37"/>
                    </a:lnTo>
                    <a:lnTo>
                      <a:pt x="16" y="36"/>
                    </a:lnTo>
                    <a:lnTo>
                      <a:pt x="16" y="35"/>
                    </a:lnTo>
                    <a:lnTo>
                      <a:pt x="16" y="35"/>
                    </a:lnTo>
                    <a:lnTo>
                      <a:pt x="17" y="31"/>
                    </a:lnTo>
                    <a:lnTo>
                      <a:pt x="17" y="31"/>
                    </a:lnTo>
                    <a:lnTo>
                      <a:pt x="17" y="30"/>
                    </a:lnTo>
                    <a:lnTo>
                      <a:pt x="18" y="29"/>
                    </a:lnTo>
                    <a:lnTo>
                      <a:pt x="18" y="29"/>
                    </a:lnTo>
                    <a:lnTo>
                      <a:pt x="19" y="27"/>
                    </a:lnTo>
                    <a:lnTo>
                      <a:pt x="19" y="26"/>
                    </a:lnTo>
                    <a:lnTo>
                      <a:pt x="19" y="25"/>
                    </a:lnTo>
                    <a:lnTo>
                      <a:pt x="20" y="25"/>
                    </a:lnTo>
                    <a:lnTo>
                      <a:pt x="20" y="24"/>
                    </a:lnTo>
                    <a:lnTo>
                      <a:pt x="20" y="23"/>
                    </a:lnTo>
                    <a:lnTo>
                      <a:pt x="21" y="22"/>
                    </a:lnTo>
                    <a:lnTo>
                      <a:pt x="22" y="22"/>
                    </a:lnTo>
                    <a:lnTo>
                      <a:pt x="22" y="20"/>
                    </a:lnTo>
                    <a:lnTo>
                      <a:pt x="22" y="19"/>
                    </a:lnTo>
                    <a:lnTo>
                      <a:pt x="24" y="18"/>
                    </a:lnTo>
                    <a:lnTo>
                      <a:pt x="24" y="17"/>
                    </a:lnTo>
                    <a:lnTo>
                      <a:pt x="24" y="16"/>
                    </a:lnTo>
                    <a:lnTo>
                      <a:pt x="23" y="15"/>
                    </a:lnTo>
                    <a:lnTo>
                      <a:pt x="23" y="15"/>
                    </a:lnTo>
                    <a:lnTo>
                      <a:pt x="24" y="15"/>
                    </a:lnTo>
                    <a:lnTo>
                      <a:pt x="25" y="14"/>
                    </a:lnTo>
                    <a:lnTo>
                      <a:pt x="25" y="12"/>
                    </a:lnTo>
                    <a:lnTo>
                      <a:pt x="24" y="11"/>
                    </a:lnTo>
                    <a:lnTo>
                      <a:pt x="23" y="11"/>
                    </a:lnTo>
                    <a:lnTo>
                      <a:pt x="24" y="10"/>
                    </a:lnTo>
                    <a:lnTo>
                      <a:pt x="25" y="10"/>
                    </a:lnTo>
                    <a:lnTo>
                      <a:pt x="26" y="11"/>
                    </a:lnTo>
                    <a:lnTo>
                      <a:pt x="26" y="11"/>
                    </a:lnTo>
                    <a:lnTo>
                      <a:pt x="26" y="11"/>
                    </a:lnTo>
                    <a:lnTo>
                      <a:pt x="27" y="11"/>
                    </a:lnTo>
                    <a:lnTo>
                      <a:pt x="28" y="11"/>
                    </a:lnTo>
                    <a:lnTo>
                      <a:pt x="28" y="11"/>
                    </a:lnTo>
                    <a:lnTo>
                      <a:pt x="29" y="11"/>
                    </a:lnTo>
                    <a:lnTo>
                      <a:pt x="31" y="11"/>
                    </a:lnTo>
                    <a:lnTo>
                      <a:pt x="32" y="10"/>
                    </a:lnTo>
                    <a:lnTo>
                      <a:pt x="32" y="10"/>
                    </a:lnTo>
                    <a:lnTo>
                      <a:pt x="33" y="9"/>
                    </a:lnTo>
                    <a:lnTo>
                      <a:pt x="34" y="9"/>
                    </a:lnTo>
                    <a:lnTo>
                      <a:pt x="34" y="9"/>
                    </a:lnTo>
                    <a:lnTo>
                      <a:pt x="35" y="10"/>
                    </a:lnTo>
                    <a:lnTo>
                      <a:pt x="36" y="10"/>
                    </a:lnTo>
                    <a:lnTo>
                      <a:pt x="38" y="9"/>
                    </a:lnTo>
                    <a:lnTo>
                      <a:pt x="38" y="9"/>
                    </a:lnTo>
                    <a:lnTo>
                      <a:pt x="38" y="9"/>
                    </a:lnTo>
                    <a:lnTo>
                      <a:pt x="39" y="9"/>
                    </a:lnTo>
                    <a:lnTo>
                      <a:pt x="40" y="9"/>
                    </a:lnTo>
                    <a:lnTo>
                      <a:pt x="40" y="9"/>
                    </a:lnTo>
                    <a:lnTo>
                      <a:pt x="40" y="9"/>
                    </a:lnTo>
                    <a:lnTo>
                      <a:pt x="40" y="9"/>
                    </a:lnTo>
                    <a:lnTo>
                      <a:pt x="40" y="9"/>
                    </a:lnTo>
                    <a:lnTo>
                      <a:pt x="40" y="9"/>
                    </a:lnTo>
                    <a:lnTo>
                      <a:pt x="41" y="10"/>
                    </a:lnTo>
                    <a:lnTo>
                      <a:pt x="40" y="11"/>
                    </a:lnTo>
                    <a:lnTo>
                      <a:pt x="40" y="11"/>
                    </a:lnTo>
                    <a:lnTo>
                      <a:pt x="41" y="12"/>
                    </a:lnTo>
                    <a:lnTo>
                      <a:pt x="42" y="12"/>
                    </a:lnTo>
                    <a:lnTo>
                      <a:pt x="43" y="12"/>
                    </a:lnTo>
                    <a:lnTo>
                      <a:pt x="43" y="12"/>
                    </a:lnTo>
                    <a:lnTo>
                      <a:pt x="45" y="10"/>
                    </a:lnTo>
                    <a:lnTo>
                      <a:pt x="45" y="10"/>
                    </a:lnTo>
                    <a:lnTo>
                      <a:pt x="46" y="10"/>
                    </a:lnTo>
                    <a:lnTo>
                      <a:pt x="46" y="8"/>
                    </a:lnTo>
                    <a:lnTo>
                      <a:pt x="46" y="8"/>
                    </a:lnTo>
                    <a:lnTo>
                      <a:pt x="46" y="8"/>
                    </a:lnTo>
                    <a:lnTo>
                      <a:pt x="47" y="8"/>
                    </a:lnTo>
                    <a:lnTo>
                      <a:pt x="50" y="9"/>
                    </a:lnTo>
                    <a:lnTo>
                      <a:pt x="50" y="9"/>
                    </a:lnTo>
                    <a:lnTo>
                      <a:pt x="50" y="8"/>
                    </a:lnTo>
                    <a:lnTo>
                      <a:pt x="51" y="8"/>
                    </a:lnTo>
                    <a:lnTo>
                      <a:pt x="51" y="8"/>
                    </a:lnTo>
                    <a:lnTo>
                      <a:pt x="53" y="8"/>
                    </a:lnTo>
                    <a:lnTo>
                      <a:pt x="53" y="7"/>
                    </a:lnTo>
                    <a:lnTo>
                      <a:pt x="53" y="6"/>
                    </a:lnTo>
                    <a:lnTo>
                      <a:pt x="53" y="5"/>
                    </a:lnTo>
                    <a:lnTo>
                      <a:pt x="53" y="5"/>
                    </a:lnTo>
                    <a:lnTo>
                      <a:pt x="53" y="5"/>
                    </a:lnTo>
                    <a:lnTo>
                      <a:pt x="53" y="4"/>
                    </a:lnTo>
                    <a:lnTo>
                      <a:pt x="53" y="4"/>
                    </a:lnTo>
                    <a:lnTo>
                      <a:pt x="53" y="3"/>
                    </a:lnTo>
                    <a:lnTo>
                      <a:pt x="53" y="2"/>
                    </a:lnTo>
                    <a:lnTo>
                      <a:pt x="53" y="1"/>
                    </a:lnTo>
                    <a:lnTo>
                      <a:pt x="53" y="1"/>
                    </a:lnTo>
                    <a:lnTo>
                      <a:pt x="53" y="1"/>
                    </a:lnTo>
                    <a:lnTo>
                      <a:pt x="55" y="1"/>
                    </a:lnTo>
                    <a:lnTo>
                      <a:pt x="56" y="1"/>
                    </a:lnTo>
                    <a:lnTo>
                      <a:pt x="57" y="0"/>
                    </a:lnTo>
                    <a:lnTo>
                      <a:pt x="57" y="0"/>
                    </a:lnTo>
                    <a:lnTo>
                      <a:pt x="57" y="0"/>
                    </a:lnTo>
                    <a:lnTo>
                      <a:pt x="57" y="1"/>
                    </a:lnTo>
                    <a:lnTo>
                      <a:pt x="57" y="1"/>
                    </a:lnTo>
                    <a:lnTo>
                      <a:pt x="57" y="1"/>
                    </a:lnTo>
                    <a:lnTo>
                      <a:pt x="57" y="2"/>
                    </a:lnTo>
                    <a:lnTo>
                      <a:pt x="58" y="4"/>
                    </a:lnTo>
                    <a:lnTo>
                      <a:pt x="58" y="4"/>
                    </a:lnTo>
                    <a:lnTo>
                      <a:pt x="58" y="5"/>
                    </a:lnTo>
                    <a:lnTo>
                      <a:pt x="59" y="5"/>
                    </a:lnTo>
                    <a:lnTo>
                      <a:pt x="59" y="5"/>
                    </a:lnTo>
                    <a:lnTo>
                      <a:pt x="59" y="5"/>
                    </a:lnTo>
                    <a:lnTo>
                      <a:pt x="61" y="5"/>
                    </a:lnTo>
                    <a:lnTo>
                      <a:pt x="62" y="5"/>
                    </a:lnTo>
                    <a:lnTo>
                      <a:pt x="62" y="5"/>
                    </a:lnTo>
                    <a:lnTo>
                      <a:pt x="63" y="5"/>
                    </a:lnTo>
                    <a:lnTo>
                      <a:pt x="63" y="5"/>
                    </a:lnTo>
                    <a:lnTo>
                      <a:pt x="63" y="5"/>
                    </a:lnTo>
                    <a:lnTo>
                      <a:pt x="63" y="5"/>
                    </a:lnTo>
                    <a:lnTo>
                      <a:pt x="64" y="5"/>
                    </a:lnTo>
                    <a:lnTo>
                      <a:pt x="64" y="5"/>
                    </a:lnTo>
                    <a:lnTo>
                      <a:pt x="64" y="5"/>
                    </a:lnTo>
                    <a:lnTo>
                      <a:pt x="64" y="5"/>
                    </a:lnTo>
                    <a:lnTo>
                      <a:pt x="64" y="5"/>
                    </a:lnTo>
                    <a:lnTo>
                      <a:pt x="64" y="5"/>
                    </a:lnTo>
                    <a:lnTo>
                      <a:pt x="64" y="5"/>
                    </a:lnTo>
                    <a:lnTo>
                      <a:pt x="65" y="5"/>
                    </a:lnTo>
                    <a:lnTo>
                      <a:pt x="65" y="6"/>
                    </a:lnTo>
                    <a:lnTo>
                      <a:pt x="67" y="7"/>
                    </a:lnTo>
                    <a:lnTo>
                      <a:pt x="67" y="8"/>
                    </a:lnTo>
                    <a:lnTo>
                      <a:pt x="68" y="9"/>
                    </a:lnTo>
                    <a:lnTo>
                      <a:pt x="68" y="10"/>
                    </a:lnTo>
                    <a:lnTo>
                      <a:pt x="68" y="11"/>
                    </a:lnTo>
                    <a:lnTo>
                      <a:pt x="69" y="11"/>
                    </a:lnTo>
                    <a:lnTo>
                      <a:pt x="70" y="12"/>
                    </a:lnTo>
                    <a:lnTo>
                      <a:pt x="69" y="13"/>
                    </a:lnTo>
                    <a:lnTo>
                      <a:pt x="69" y="14"/>
                    </a:lnTo>
                    <a:lnTo>
                      <a:pt x="68" y="15"/>
                    </a:lnTo>
                    <a:lnTo>
                      <a:pt x="69" y="15"/>
                    </a:lnTo>
                    <a:lnTo>
                      <a:pt x="70" y="15"/>
                    </a:lnTo>
                    <a:lnTo>
                      <a:pt x="71" y="14"/>
                    </a:lnTo>
                    <a:lnTo>
                      <a:pt x="71" y="15"/>
                    </a:lnTo>
                    <a:lnTo>
                      <a:pt x="71" y="15"/>
                    </a:lnTo>
                    <a:lnTo>
                      <a:pt x="72" y="16"/>
                    </a:lnTo>
                    <a:lnTo>
                      <a:pt x="72" y="16"/>
                    </a:lnTo>
                    <a:lnTo>
                      <a:pt x="74" y="16"/>
                    </a:lnTo>
                    <a:lnTo>
                      <a:pt x="74" y="15"/>
                    </a:lnTo>
                    <a:lnTo>
                      <a:pt x="75" y="15"/>
                    </a:lnTo>
                    <a:lnTo>
                      <a:pt x="75" y="14"/>
                    </a:lnTo>
                    <a:lnTo>
                      <a:pt x="76" y="14"/>
                    </a:lnTo>
                    <a:lnTo>
                      <a:pt x="76" y="14"/>
                    </a:lnTo>
                    <a:lnTo>
                      <a:pt x="78" y="14"/>
                    </a:lnTo>
                    <a:lnTo>
                      <a:pt x="78" y="14"/>
                    </a:lnTo>
                    <a:lnTo>
                      <a:pt x="78" y="15"/>
                    </a:lnTo>
                    <a:lnTo>
                      <a:pt x="78" y="15"/>
                    </a:lnTo>
                    <a:lnTo>
                      <a:pt x="78" y="16"/>
                    </a:lnTo>
                    <a:lnTo>
                      <a:pt x="78" y="17"/>
                    </a:lnTo>
                    <a:lnTo>
                      <a:pt x="78" y="18"/>
                    </a:lnTo>
                    <a:lnTo>
                      <a:pt x="78" y="18"/>
                    </a:lnTo>
                    <a:lnTo>
                      <a:pt x="78" y="20"/>
                    </a:lnTo>
                    <a:lnTo>
                      <a:pt x="78" y="20"/>
                    </a:lnTo>
                    <a:lnTo>
                      <a:pt x="76" y="22"/>
                    </a:lnTo>
                    <a:lnTo>
                      <a:pt x="76" y="23"/>
                    </a:lnTo>
                    <a:lnTo>
                      <a:pt x="76" y="25"/>
                    </a:lnTo>
                    <a:lnTo>
                      <a:pt x="76" y="27"/>
                    </a:lnTo>
                    <a:lnTo>
                      <a:pt x="75" y="30"/>
                    </a:lnTo>
                    <a:lnTo>
                      <a:pt x="75" y="31"/>
                    </a:lnTo>
                    <a:lnTo>
                      <a:pt x="75" y="32"/>
                    </a:lnTo>
                    <a:lnTo>
                      <a:pt x="74" y="34"/>
                    </a:lnTo>
                    <a:lnTo>
                      <a:pt x="74" y="36"/>
                    </a:lnTo>
                    <a:lnTo>
                      <a:pt x="74" y="37"/>
                    </a:lnTo>
                    <a:lnTo>
                      <a:pt x="74" y="42"/>
                    </a:lnTo>
                    <a:lnTo>
                      <a:pt x="74" y="42"/>
                    </a:lnTo>
                    <a:lnTo>
                      <a:pt x="74" y="43"/>
                    </a:lnTo>
                    <a:lnTo>
                      <a:pt x="73" y="46"/>
                    </a:lnTo>
                    <a:lnTo>
                      <a:pt x="72" y="47"/>
                    </a:lnTo>
                    <a:lnTo>
                      <a:pt x="72" y="48"/>
                    </a:lnTo>
                    <a:lnTo>
                      <a:pt x="72" y="49"/>
                    </a:lnTo>
                    <a:lnTo>
                      <a:pt x="71" y="50"/>
                    </a:lnTo>
                    <a:lnTo>
                      <a:pt x="71" y="50"/>
                    </a:lnTo>
                    <a:lnTo>
                      <a:pt x="68" y="52"/>
                    </a:lnTo>
                    <a:lnTo>
                      <a:pt x="67" y="53"/>
                    </a:lnTo>
                    <a:lnTo>
                      <a:pt x="67" y="53"/>
                    </a:lnTo>
                    <a:lnTo>
                      <a:pt x="67" y="54"/>
                    </a:lnTo>
                    <a:lnTo>
                      <a:pt x="66" y="56"/>
                    </a:lnTo>
                    <a:lnTo>
                      <a:pt x="66" y="56"/>
                    </a:lnTo>
                    <a:lnTo>
                      <a:pt x="65" y="58"/>
                    </a:lnTo>
                    <a:lnTo>
                      <a:pt x="64" y="60"/>
                    </a:lnTo>
                    <a:lnTo>
                      <a:pt x="64" y="61"/>
                    </a:lnTo>
                    <a:lnTo>
                      <a:pt x="64" y="63"/>
                    </a:lnTo>
                    <a:lnTo>
                      <a:pt x="63" y="63"/>
                    </a:lnTo>
                    <a:lnTo>
                      <a:pt x="63" y="63"/>
                    </a:lnTo>
                    <a:lnTo>
                      <a:pt x="62" y="64"/>
                    </a:lnTo>
                    <a:lnTo>
                      <a:pt x="61" y="64"/>
                    </a:lnTo>
                    <a:lnTo>
                      <a:pt x="60" y="66"/>
                    </a:lnTo>
                    <a:lnTo>
                      <a:pt x="60" y="67"/>
                    </a:lnTo>
                    <a:lnTo>
                      <a:pt x="59" y="67"/>
                    </a:lnTo>
                    <a:lnTo>
                      <a:pt x="59" y="68"/>
                    </a:lnTo>
                    <a:lnTo>
                      <a:pt x="59" y="69"/>
                    </a:lnTo>
                    <a:lnTo>
                      <a:pt x="58" y="70"/>
                    </a:lnTo>
                    <a:lnTo>
                      <a:pt x="58" y="72"/>
                    </a:lnTo>
                    <a:lnTo>
                      <a:pt x="59" y="74"/>
                    </a:lnTo>
                    <a:lnTo>
                      <a:pt x="59" y="74"/>
                    </a:lnTo>
                    <a:lnTo>
                      <a:pt x="58" y="75"/>
                    </a:lnTo>
                    <a:lnTo>
                      <a:pt x="58" y="76"/>
                    </a:lnTo>
                    <a:lnTo>
                      <a:pt x="57" y="78"/>
                    </a:lnTo>
                    <a:lnTo>
                      <a:pt x="57" y="80"/>
                    </a:lnTo>
                    <a:lnTo>
                      <a:pt x="57" y="80"/>
                    </a:lnTo>
                    <a:lnTo>
                      <a:pt x="57" y="82"/>
                    </a:lnTo>
                    <a:lnTo>
                      <a:pt x="56" y="83"/>
                    </a:lnTo>
                    <a:lnTo>
                      <a:pt x="55" y="84"/>
                    </a:lnTo>
                    <a:lnTo>
                      <a:pt x="54" y="86"/>
                    </a:lnTo>
                    <a:lnTo>
                      <a:pt x="54" y="86"/>
                    </a:lnTo>
                    <a:lnTo>
                      <a:pt x="54" y="86"/>
                    </a:lnTo>
                    <a:lnTo>
                      <a:pt x="53" y="87"/>
                    </a:lnTo>
                    <a:lnTo>
                      <a:pt x="52" y="87"/>
                    </a:lnTo>
                    <a:lnTo>
                      <a:pt x="52" y="87"/>
                    </a:lnTo>
                    <a:lnTo>
                      <a:pt x="50" y="87"/>
                    </a:lnTo>
                    <a:lnTo>
                      <a:pt x="50" y="89"/>
                    </a:lnTo>
                    <a:lnTo>
                      <a:pt x="50" y="89"/>
                    </a:lnTo>
                    <a:lnTo>
                      <a:pt x="41" y="94"/>
                    </a:lnTo>
                    <a:lnTo>
                      <a:pt x="39" y="91"/>
                    </a:lnTo>
                    <a:lnTo>
                      <a:pt x="37" y="93"/>
                    </a:lnTo>
                    <a:lnTo>
                      <a:pt x="29" y="84"/>
                    </a:lnTo>
                    <a:lnTo>
                      <a:pt x="29" y="85"/>
                    </a:lnTo>
                    <a:lnTo>
                      <a:pt x="25" y="81"/>
                    </a:lnTo>
                    <a:lnTo>
                      <a:pt x="25" y="81"/>
                    </a:lnTo>
                    <a:lnTo>
                      <a:pt x="24" y="81"/>
                    </a:lnTo>
                    <a:lnTo>
                      <a:pt x="23" y="82"/>
                    </a:lnTo>
                    <a:lnTo>
                      <a:pt x="23" y="82"/>
                    </a:lnTo>
                    <a:lnTo>
                      <a:pt x="22" y="84"/>
                    </a:lnTo>
                    <a:lnTo>
                      <a:pt x="22" y="84"/>
                    </a:lnTo>
                    <a:lnTo>
                      <a:pt x="21" y="84"/>
                    </a:lnTo>
                    <a:lnTo>
                      <a:pt x="20" y="84"/>
                    </a:lnTo>
                    <a:lnTo>
                      <a:pt x="19" y="85"/>
                    </a:lnTo>
                    <a:lnTo>
                      <a:pt x="19" y="85"/>
                    </a:lnTo>
                    <a:lnTo>
                      <a:pt x="19" y="85"/>
                    </a:lnTo>
                    <a:lnTo>
                      <a:pt x="19" y="85"/>
                    </a:lnTo>
                    <a:lnTo>
                      <a:pt x="19" y="85"/>
                    </a:lnTo>
                    <a:lnTo>
                      <a:pt x="17" y="84"/>
                    </a:lnTo>
                    <a:lnTo>
                      <a:pt x="16" y="84"/>
                    </a:lnTo>
                    <a:lnTo>
                      <a:pt x="16" y="84"/>
                    </a:lnTo>
                    <a:lnTo>
                      <a:pt x="15" y="84"/>
                    </a:lnTo>
                    <a:lnTo>
                      <a:pt x="15" y="84"/>
                    </a:lnTo>
                    <a:lnTo>
                      <a:pt x="15" y="84"/>
                    </a:lnTo>
                    <a:lnTo>
                      <a:pt x="15" y="84"/>
                    </a:lnTo>
                    <a:lnTo>
                      <a:pt x="15" y="84"/>
                    </a:lnTo>
                    <a:lnTo>
                      <a:pt x="12" y="81"/>
                    </a:lnTo>
                    <a:lnTo>
                      <a:pt x="2" y="82"/>
                    </a:lnTo>
                    <a:lnTo>
                      <a:pt x="0" y="70"/>
                    </a:lnTo>
                    <a:lnTo>
                      <a:pt x="1" y="70"/>
                    </a:lnTo>
                    <a:lnTo>
                      <a:pt x="2" y="69"/>
                    </a:lnTo>
                    <a:lnTo>
                      <a:pt x="2" y="69"/>
                    </a:lnTo>
                    <a:lnTo>
                      <a:pt x="2" y="68"/>
                    </a:lnTo>
                    <a:lnTo>
                      <a:pt x="4" y="68"/>
                    </a:lnTo>
                    <a:lnTo>
                      <a:pt x="4" y="67"/>
                    </a:lnTo>
                    <a:lnTo>
                      <a:pt x="5" y="65"/>
                    </a:lnTo>
                    <a:lnTo>
                      <a:pt x="7" y="63"/>
                    </a:lnTo>
                    <a:lnTo>
                      <a:pt x="8" y="62"/>
                    </a:lnTo>
                    <a:lnTo>
                      <a:pt x="8" y="62"/>
                    </a:lnTo>
                    <a:lnTo>
                      <a:pt x="9" y="60"/>
                    </a:lnTo>
                    <a:lnTo>
                      <a:pt x="9" y="60"/>
                    </a:lnTo>
                    <a:lnTo>
                      <a:pt x="9" y="59"/>
                    </a:lnTo>
                    <a:lnTo>
                      <a:pt x="9" y="56"/>
                    </a:lnTo>
                    <a:lnTo>
                      <a:pt x="9" y="55"/>
                    </a:lnTo>
                    <a:lnTo>
                      <a:pt x="9" y="54"/>
                    </a:lnTo>
                    <a:lnTo>
                      <a:pt x="9" y="53"/>
                    </a:lnTo>
                    <a:lnTo>
                      <a:pt x="9" y="51"/>
                    </a:lnTo>
                    <a:lnTo>
                      <a:pt x="9" y="50"/>
                    </a:lnTo>
                    <a:lnTo>
                      <a:pt x="9" y="49"/>
                    </a:lnTo>
                    <a:lnTo>
                      <a:pt x="9" y="49"/>
                    </a:lnTo>
                    <a:lnTo>
                      <a:pt x="9" y="49"/>
                    </a:lnTo>
                    <a:lnTo>
                      <a:pt x="9" y="48"/>
                    </a:lnTo>
                    <a:lnTo>
                      <a:pt x="10" y="47"/>
                    </a:lnTo>
                    <a:lnTo>
                      <a:pt x="11" y="46"/>
                    </a:lnTo>
                    <a:lnTo>
                      <a:pt x="11" y="44"/>
                    </a:lnTo>
                    <a:lnTo>
                      <a:pt x="12" y="43"/>
                    </a:lnTo>
                    <a:lnTo>
                      <a:pt x="12" y="43"/>
                    </a:lnTo>
                    <a:lnTo>
                      <a:pt x="12" y="43"/>
                    </a:lnTo>
                    <a:lnTo>
                      <a:pt x="12" y="42"/>
                    </a:lnTo>
                    <a:lnTo>
                      <a:pt x="13" y="41"/>
                    </a:lnTo>
                    <a:lnTo>
                      <a:pt x="13" y="40"/>
                    </a:lnTo>
                    <a:close/>
                  </a:path>
                </a:pathLst>
              </a:custGeom>
              <a:solidFill>
                <a:srgbClr val="667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68" name="Freeform 1026">
                <a:extLst>
                  <a:ext uri="{FF2B5EF4-FFF2-40B4-BE49-F238E27FC236}">
                    <a16:creationId xmlns:a16="http://schemas.microsoft.com/office/drawing/2014/main" id="{9106EFFF-7FC3-4D30-83C3-7C9044252E66}"/>
                  </a:ext>
                </a:extLst>
              </p:cNvPr>
              <p:cNvSpPr>
                <a:spLocks/>
              </p:cNvSpPr>
              <p:nvPr/>
            </p:nvSpPr>
            <p:spPr bwMode="auto">
              <a:xfrm>
                <a:off x="5183" y="2581"/>
                <a:ext cx="78" cy="94"/>
              </a:xfrm>
              <a:custGeom>
                <a:avLst/>
                <a:gdLst>
                  <a:gd name="T0" fmla="*/ 15 w 78"/>
                  <a:gd name="T1" fmla="*/ 38 h 94"/>
                  <a:gd name="T2" fmla="*/ 17 w 78"/>
                  <a:gd name="T3" fmla="*/ 31 h 94"/>
                  <a:gd name="T4" fmla="*/ 19 w 78"/>
                  <a:gd name="T5" fmla="*/ 27 h 94"/>
                  <a:gd name="T6" fmla="*/ 20 w 78"/>
                  <a:gd name="T7" fmla="*/ 23 h 94"/>
                  <a:gd name="T8" fmla="*/ 24 w 78"/>
                  <a:gd name="T9" fmla="*/ 18 h 94"/>
                  <a:gd name="T10" fmla="*/ 24 w 78"/>
                  <a:gd name="T11" fmla="*/ 15 h 94"/>
                  <a:gd name="T12" fmla="*/ 24 w 78"/>
                  <a:gd name="T13" fmla="*/ 10 h 94"/>
                  <a:gd name="T14" fmla="*/ 27 w 78"/>
                  <a:gd name="T15" fmla="*/ 11 h 94"/>
                  <a:gd name="T16" fmla="*/ 32 w 78"/>
                  <a:gd name="T17" fmla="*/ 10 h 94"/>
                  <a:gd name="T18" fmla="*/ 35 w 78"/>
                  <a:gd name="T19" fmla="*/ 10 h 94"/>
                  <a:gd name="T20" fmla="*/ 39 w 78"/>
                  <a:gd name="T21" fmla="*/ 9 h 94"/>
                  <a:gd name="T22" fmla="*/ 40 w 78"/>
                  <a:gd name="T23" fmla="*/ 9 h 94"/>
                  <a:gd name="T24" fmla="*/ 41 w 78"/>
                  <a:gd name="T25" fmla="*/ 12 h 94"/>
                  <a:gd name="T26" fmla="*/ 45 w 78"/>
                  <a:gd name="T27" fmla="*/ 10 h 94"/>
                  <a:gd name="T28" fmla="*/ 47 w 78"/>
                  <a:gd name="T29" fmla="*/ 8 h 94"/>
                  <a:gd name="T30" fmla="*/ 51 w 78"/>
                  <a:gd name="T31" fmla="*/ 8 h 94"/>
                  <a:gd name="T32" fmla="*/ 53 w 78"/>
                  <a:gd name="T33" fmla="*/ 5 h 94"/>
                  <a:gd name="T34" fmla="*/ 53 w 78"/>
                  <a:gd name="T35" fmla="*/ 2 h 94"/>
                  <a:gd name="T36" fmla="*/ 56 w 78"/>
                  <a:gd name="T37" fmla="*/ 1 h 94"/>
                  <a:gd name="T38" fmla="*/ 57 w 78"/>
                  <a:gd name="T39" fmla="*/ 1 h 94"/>
                  <a:gd name="T40" fmla="*/ 58 w 78"/>
                  <a:gd name="T41" fmla="*/ 5 h 94"/>
                  <a:gd name="T42" fmla="*/ 62 w 78"/>
                  <a:gd name="T43" fmla="*/ 5 h 94"/>
                  <a:gd name="T44" fmla="*/ 63 w 78"/>
                  <a:gd name="T45" fmla="*/ 5 h 94"/>
                  <a:gd name="T46" fmla="*/ 64 w 78"/>
                  <a:gd name="T47" fmla="*/ 5 h 94"/>
                  <a:gd name="T48" fmla="*/ 67 w 78"/>
                  <a:gd name="T49" fmla="*/ 7 h 94"/>
                  <a:gd name="T50" fmla="*/ 69 w 78"/>
                  <a:gd name="T51" fmla="*/ 11 h 94"/>
                  <a:gd name="T52" fmla="*/ 69 w 78"/>
                  <a:gd name="T53" fmla="*/ 15 h 94"/>
                  <a:gd name="T54" fmla="*/ 72 w 78"/>
                  <a:gd name="T55" fmla="*/ 16 h 94"/>
                  <a:gd name="T56" fmla="*/ 75 w 78"/>
                  <a:gd name="T57" fmla="*/ 14 h 94"/>
                  <a:gd name="T58" fmla="*/ 78 w 78"/>
                  <a:gd name="T59" fmla="*/ 15 h 94"/>
                  <a:gd name="T60" fmla="*/ 78 w 78"/>
                  <a:gd name="T61" fmla="*/ 18 h 94"/>
                  <a:gd name="T62" fmla="*/ 76 w 78"/>
                  <a:gd name="T63" fmla="*/ 25 h 94"/>
                  <a:gd name="T64" fmla="*/ 74 w 78"/>
                  <a:gd name="T65" fmla="*/ 34 h 94"/>
                  <a:gd name="T66" fmla="*/ 74 w 78"/>
                  <a:gd name="T67" fmla="*/ 43 h 94"/>
                  <a:gd name="T68" fmla="*/ 71 w 78"/>
                  <a:gd name="T69" fmla="*/ 50 h 94"/>
                  <a:gd name="T70" fmla="*/ 67 w 78"/>
                  <a:gd name="T71" fmla="*/ 54 h 94"/>
                  <a:gd name="T72" fmla="*/ 64 w 78"/>
                  <a:gd name="T73" fmla="*/ 61 h 94"/>
                  <a:gd name="T74" fmla="*/ 61 w 78"/>
                  <a:gd name="T75" fmla="*/ 64 h 94"/>
                  <a:gd name="T76" fmla="*/ 59 w 78"/>
                  <a:gd name="T77" fmla="*/ 69 h 94"/>
                  <a:gd name="T78" fmla="*/ 58 w 78"/>
                  <a:gd name="T79" fmla="*/ 75 h 94"/>
                  <a:gd name="T80" fmla="*/ 57 w 78"/>
                  <a:gd name="T81" fmla="*/ 82 h 94"/>
                  <a:gd name="T82" fmla="*/ 54 w 78"/>
                  <a:gd name="T83" fmla="*/ 86 h 94"/>
                  <a:gd name="T84" fmla="*/ 50 w 78"/>
                  <a:gd name="T85" fmla="*/ 89 h 94"/>
                  <a:gd name="T86" fmla="*/ 29 w 78"/>
                  <a:gd name="T87" fmla="*/ 84 h 94"/>
                  <a:gd name="T88" fmla="*/ 23 w 78"/>
                  <a:gd name="T89" fmla="*/ 82 h 94"/>
                  <a:gd name="T90" fmla="*/ 20 w 78"/>
                  <a:gd name="T91" fmla="*/ 84 h 94"/>
                  <a:gd name="T92" fmla="*/ 19 w 78"/>
                  <a:gd name="T93" fmla="*/ 85 h 94"/>
                  <a:gd name="T94" fmla="*/ 15 w 78"/>
                  <a:gd name="T95" fmla="*/ 84 h 94"/>
                  <a:gd name="T96" fmla="*/ 2 w 78"/>
                  <a:gd name="T97" fmla="*/ 82 h 94"/>
                  <a:gd name="T98" fmla="*/ 2 w 78"/>
                  <a:gd name="T99" fmla="*/ 68 h 94"/>
                  <a:gd name="T100" fmla="*/ 8 w 78"/>
                  <a:gd name="T101" fmla="*/ 62 h 94"/>
                  <a:gd name="T102" fmla="*/ 9 w 78"/>
                  <a:gd name="T103" fmla="*/ 56 h 94"/>
                  <a:gd name="T104" fmla="*/ 9 w 78"/>
                  <a:gd name="T105" fmla="*/ 50 h 94"/>
                  <a:gd name="T106" fmla="*/ 10 w 78"/>
                  <a:gd name="T107" fmla="*/ 47 h 94"/>
                  <a:gd name="T108" fmla="*/ 12 w 78"/>
                  <a:gd name="T109" fmla="*/ 4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 h="94">
                    <a:moveTo>
                      <a:pt x="13" y="40"/>
                    </a:moveTo>
                    <a:lnTo>
                      <a:pt x="13" y="40"/>
                    </a:lnTo>
                    <a:lnTo>
                      <a:pt x="13" y="39"/>
                    </a:lnTo>
                    <a:lnTo>
                      <a:pt x="14" y="39"/>
                    </a:lnTo>
                    <a:lnTo>
                      <a:pt x="15" y="38"/>
                    </a:lnTo>
                    <a:lnTo>
                      <a:pt x="15" y="37"/>
                    </a:lnTo>
                    <a:lnTo>
                      <a:pt x="16" y="36"/>
                    </a:lnTo>
                    <a:lnTo>
                      <a:pt x="16" y="35"/>
                    </a:lnTo>
                    <a:lnTo>
                      <a:pt x="16" y="35"/>
                    </a:lnTo>
                    <a:lnTo>
                      <a:pt x="17" y="31"/>
                    </a:lnTo>
                    <a:lnTo>
                      <a:pt x="17" y="31"/>
                    </a:lnTo>
                    <a:lnTo>
                      <a:pt x="17" y="30"/>
                    </a:lnTo>
                    <a:lnTo>
                      <a:pt x="18" y="29"/>
                    </a:lnTo>
                    <a:lnTo>
                      <a:pt x="18" y="29"/>
                    </a:lnTo>
                    <a:lnTo>
                      <a:pt x="19" y="27"/>
                    </a:lnTo>
                    <a:lnTo>
                      <a:pt x="19" y="26"/>
                    </a:lnTo>
                    <a:lnTo>
                      <a:pt x="19" y="25"/>
                    </a:lnTo>
                    <a:lnTo>
                      <a:pt x="20" y="25"/>
                    </a:lnTo>
                    <a:lnTo>
                      <a:pt x="20" y="24"/>
                    </a:lnTo>
                    <a:lnTo>
                      <a:pt x="20" y="23"/>
                    </a:lnTo>
                    <a:lnTo>
                      <a:pt x="21" y="22"/>
                    </a:lnTo>
                    <a:lnTo>
                      <a:pt x="22" y="22"/>
                    </a:lnTo>
                    <a:lnTo>
                      <a:pt x="22" y="20"/>
                    </a:lnTo>
                    <a:lnTo>
                      <a:pt x="22" y="19"/>
                    </a:lnTo>
                    <a:lnTo>
                      <a:pt x="24" y="18"/>
                    </a:lnTo>
                    <a:lnTo>
                      <a:pt x="24" y="17"/>
                    </a:lnTo>
                    <a:lnTo>
                      <a:pt x="24" y="16"/>
                    </a:lnTo>
                    <a:lnTo>
                      <a:pt x="23" y="15"/>
                    </a:lnTo>
                    <a:lnTo>
                      <a:pt x="23" y="15"/>
                    </a:lnTo>
                    <a:lnTo>
                      <a:pt x="24" y="15"/>
                    </a:lnTo>
                    <a:lnTo>
                      <a:pt x="25" y="14"/>
                    </a:lnTo>
                    <a:lnTo>
                      <a:pt x="25" y="12"/>
                    </a:lnTo>
                    <a:lnTo>
                      <a:pt x="24" y="11"/>
                    </a:lnTo>
                    <a:lnTo>
                      <a:pt x="23" y="11"/>
                    </a:lnTo>
                    <a:lnTo>
                      <a:pt x="24" y="10"/>
                    </a:lnTo>
                    <a:lnTo>
                      <a:pt x="25" y="10"/>
                    </a:lnTo>
                    <a:lnTo>
                      <a:pt x="26" y="11"/>
                    </a:lnTo>
                    <a:lnTo>
                      <a:pt x="26" y="11"/>
                    </a:lnTo>
                    <a:lnTo>
                      <a:pt x="26" y="11"/>
                    </a:lnTo>
                    <a:lnTo>
                      <a:pt x="27" y="11"/>
                    </a:lnTo>
                    <a:lnTo>
                      <a:pt x="28" y="11"/>
                    </a:lnTo>
                    <a:lnTo>
                      <a:pt x="28" y="11"/>
                    </a:lnTo>
                    <a:lnTo>
                      <a:pt x="29" y="11"/>
                    </a:lnTo>
                    <a:lnTo>
                      <a:pt x="31" y="11"/>
                    </a:lnTo>
                    <a:lnTo>
                      <a:pt x="32" y="10"/>
                    </a:lnTo>
                    <a:lnTo>
                      <a:pt x="32" y="10"/>
                    </a:lnTo>
                    <a:lnTo>
                      <a:pt x="33" y="9"/>
                    </a:lnTo>
                    <a:lnTo>
                      <a:pt x="34" y="9"/>
                    </a:lnTo>
                    <a:lnTo>
                      <a:pt x="34" y="9"/>
                    </a:lnTo>
                    <a:lnTo>
                      <a:pt x="35" y="10"/>
                    </a:lnTo>
                    <a:lnTo>
                      <a:pt x="36" y="10"/>
                    </a:lnTo>
                    <a:lnTo>
                      <a:pt x="38" y="9"/>
                    </a:lnTo>
                    <a:lnTo>
                      <a:pt x="38" y="9"/>
                    </a:lnTo>
                    <a:lnTo>
                      <a:pt x="38" y="9"/>
                    </a:lnTo>
                    <a:lnTo>
                      <a:pt x="39" y="9"/>
                    </a:lnTo>
                    <a:lnTo>
                      <a:pt x="40" y="9"/>
                    </a:lnTo>
                    <a:lnTo>
                      <a:pt x="40" y="9"/>
                    </a:lnTo>
                    <a:lnTo>
                      <a:pt x="40" y="9"/>
                    </a:lnTo>
                    <a:lnTo>
                      <a:pt x="40" y="9"/>
                    </a:lnTo>
                    <a:lnTo>
                      <a:pt x="40" y="9"/>
                    </a:lnTo>
                    <a:lnTo>
                      <a:pt x="40" y="9"/>
                    </a:lnTo>
                    <a:lnTo>
                      <a:pt x="41" y="10"/>
                    </a:lnTo>
                    <a:lnTo>
                      <a:pt x="40" y="11"/>
                    </a:lnTo>
                    <a:lnTo>
                      <a:pt x="40" y="11"/>
                    </a:lnTo>
                    <a:lnTo>
                      <a:pt x="41" y="12"/>
                    </a:lnTo>
                    <a:lnTo>
                      <a:pt x="42" y="12"/>
                    </a:lnTo>
                    <a:lnTo>
                      <a:pt x="43" y="12"/>
                    </a:lnTo>
                    <a:lnTo>
                      <a:pt x="43" y="12"/>
                    </a:lnTo>
                    <a:lnTo>
                      <a:pt x="45" y="10"/>
                    </a:lnTo>
                    <a:lnTo>
                      <a:pt x="45" y="10"/>
                    </a:lnTo>
                    <a:lnTo>
                      <a:pt x="46" y="10"/>
                    </a:lnTo>
                    <a:lnTo>
                      <a:pt x="46" y="8"/>
                    </a:lnTo>
                    <a:lnTo>
                      <a:pt x="46" y="8"/>
                    </a:lnTo>
                    <a:lnTo>
                      <a:pt x="46" y="8"/>
                    </a:lnTo>
                    <a:lnTo>
                      <a:pt x="47" y="8"/>
                    </a:lnTo>
                    <a:lnTo>
                      <a:pt x="50" y="9"/>
                    </a:lnTo>
                    <a:lnTo>
                      <a:pt x="50" y="9"/>
                    </a:lnTo>
                    <a:lnTo>
                      <a:pt x="50" y="8"/>
                    </a:lnTo>
                    <a:lnTo>
                      <a:pt x="51" y="8"/>
                    </a:lnTo>
                    <a:lnTo>
                      <a:pt x="51" y="8"/>
                    </a:lnTo>
                    <a:lnTo>
                      <a:pt x="53" y="8"/>
                    </a:lnTo>
                    <a:lnTo>
                      <a:pt x="53" y="7"/>
                    </a:lnTo>
                    <a:lnTo>
                      <a:pt x="53" y="6"/>
                    </a:lnTo>
                    <a:lnTo>
                      <a:pt x="53" y="5"/>
                    </a:lnTo>
                    <a:lnTo>
                      <a:pt x="53" y="5"/>
                    </a:lnTo>
                    <a:lnTo>
                      <a:pt x="53" y="5"/>
                    </a:lnTo>
                    <a:lnTo>
                      <a:pt x="53" y="4"/>
                    </a:lnTo>
                    <a:lnTo>
                      <a:pt x="53" y="4"/>
                    </a:lnTo>
                    <a:lnTo>
                      <a:pt x="53" y="3"/>
                    </a:lnTo>
                    <a:lnTo>
                      <a:pt x="53" y="2"/>
                    </a:lnTo>
                    <a:lnTo>
                      <a:pt x="53" y="1"/>
                    </a:lnTo>
                    <a:lnTo>
                      <a:pt x="53" y="1"/>
                    </a:lnTo>
                    <a:lnTo>
                      <a:pt x="53" y="1"/>
                    </a:lnTo>
                    <a:lnTo>
                      <a:pt x="55" y="1"/>
                    </a:lnTo>
                    <a:lnTo>
                      <a:pt x="56" y="1"/>
                    </a:lnTo>
                    <a:lnTo>
                      <a:pt x="57" y="0"/>
                    </a:lnTo>
                    <a:lnTo>
                      <a:pt x="57" y="0"/>
                    </a:lnTo>
                    <a:lnTo>
                      <a:pt x="57" y="0"/>
                    </a:lnTo>
                    <a:lnTo>
                      <a:pt x="57" y="1"/>
                    </a:lnTo>
                    <a:lnTo>
                      <a:pt x="57" y="1"/>
                    </a:lnTo>
                    <a:lnTo>
                      <a:pt x="57" y="1"/>
                    </a:lnTo>
                    <a:lnTo>
                      <a:pt x="57" y="2"/>
                    </a:lnTo>
                    <a:lnTo>
                      <a:pt x="58" y="4"/>
                    </a:lnTo>
                    <a:lnTo>
                      <a:pt x="58" y="4"/>
                    </a:lnTo>
                    <a:lnTo>
                      <a:pt x="58" y="5"/>
                    </a:lnTo>
                    <a:lnTo>
                      <a:pt x="59" y="5"/>
                    </a:lnTo>
                    <a:lnTo>
                      <a:pt x="59" y="5"/>
                    </a:lnTo>
                    <a:lnTo>
                      <a:pt x="59" y="5"/>
                    </a:lnTo>
                    <a:lnTo>
                      <a:pt x="61" y="5"/>
                    </a:lnTo>
                    <a:lnTo>
                      <a:pt x="62" y="5"/>
                    </a:lnTo>
                    <a:lnTo>
                      <a:pt x="62" y="5"/>
                    </a:lnTo>
                    <a:lnTo>
                      <a:pt x="63" y="5"/>
                    </a:lnTo>
                    <a:lnTo>
                      <a:pt x="63" y="5"/>
                    </a:lnTo>
                    <a:lnTo>
                      <a:pt x="63" y="5"/>
                    </a:lnTo>
                    <a:lnTo>
                      <a:pt x="63" y="5"/>
                    </a:lnTo>
                    <a:lnTo>
                      <a:pt x="64" y="5"/>
                    </a:lnTo>
                    <a:lnTo>
                      <a:pt x="64" y="5"/>
                    </a:lnTo>
                    <a:lnTo>
                      <a:pt x="64" y="5"/>
                    </a:lnTo>
                    <a:lnTo>
                      <a:pt x="64" y="5"/>
                    </a:lnTo>
                    <a:lnTo>
                      <a:pt x="64" y="5"/>
                    </a:lnTo>
                    <a:lnTo>
                      <a:pt x="64" y="5"/>
                    </a:lnTo>
                    <a:lnTo>
                      <a:pt x="64" y="5"/>
                    </a:lnTo>
                    <a:lnTo>
                      <a:pt x="65" y="5"/>
                    </a:lnTo>
                    <a:lnTo>
                      <a:pt x="65" y="6"/>
                    </a:lnTo>
                    <a:lnTo>
                      <a:pt x="67" y="7"/>
                    </a:lnTo>
                    <a:lnTo>
                      <a:pt x="67" y="8"/>
                    </a:lnTo>
                    <a:lnTo>
                      <a:pt x="68" y="9"/>
                    </a:lnTo>
                    <a:lnTo>
                      <a:pt x="68" y="10"/>
                    </a:lnTo>
                    <a:lnTo>
                      <a:pt x="68" y="11"/>
                    </a:lnTo>
                    <a:lnTo>
                      <a:pt x="69" y="11"/>
                    </a:lnTo>
                    <a:lnTo>
                      <a:pt x="70" y="12"/>
                    </a:lnTo>
                    <a:lnTo>
                      <a:pt x="69" y="13"/>
                    </a:lnTo>
                    <a:lnTo>
                      <a:pt x="69" y="14"/>
                    </a:lnTo>
                    <a:lnTo>
                      <a:pt x="68" y="15"/>
                    </a:lnTo>
                    <a:lnTo>
                      <a:pt x="69" y="15"/>
                    </a:lnTo>
                    <a:lnTo>
                      <a:pt x="70" y="15"/>
                    </a:lnTo>
                    <a:lnTo>
                      <a:pt x="71" y="14"/>
                    </a:lnTo>
                    <a:lnTo>
                      <a:pt x="71" y="15"/>
                    </a:lnTo>
                    <a:lnTo>
                      <a:pt x="71" y="15"/>
                    </a:lnTo>
                    <a:lnTo>
                      <a:pt x="72" y="16"/>
                    </a:lnTo>
                    <a:lnTo>
                      <a:pt x="72" y="16"/>
                    </a:lnTo>
                    <a:lnTo>
                      <a:pt x="74" y="16"/>
                    </a:lnTo>
                    <a:lnTo>
                      <a:pt x="74" y="15"/>
                    </a:lnTo>
                    <a:lnTo>
                      <a:pt x="75" y="15"/>
                    </a:lnTo>
                    <a:lnTo>
                      <a:pt x="75" y="14"/>
                    </a:lnTo>
                    <a:lnTo>
                      <a:pt x="76" y="14"/>
                    </a:lnTo>
                    <a:lnTo>
                      <a:pt x="76" y="14"/>
                    </a:lnTo>
                    <a:lnTo>
                      <a:pt x="78" y="14"/>
                    </a:lnTo>
                    <a:lnTo>
                      <a:pt x="78" y="14"/>
                    </a:lnTo>
                    <a:lnTo>
                      <a:pt x="78" y="15"/>
                    </a:lnTo>
                    <a:lnTo>
                      <a:pt x="78" y="15"/>
                    </a:lnTo>
                    <a:lnTo>
                      <a:pt x="78" y="16"/>
                    </a:lnTo>
                    <a:lnTo>
                      <a:pt x="78" y="17"/>
                    </a:lnTo>
                    <a:lnTo>
                      <a:pt x="78" y="18"/>
                    </a:lnTo>
                    <a:lnTo>
                      <a:pt x="78" y="18"/>
                    </a:lnTo>
                    <a:lnTo>
                      <a:pt x="78" y="20"/>
                    </a:lnTo>
                    <a:lnTo>
                      <a:pt x="78" y="20"/>
                    </a:lnTo>
                    <a:lnTo>
                      <a:pt x="76" y="22"/>
                    </a:lnTo>
                    <a:lnTo>
                      <a:pt x="76" y="23"/>
                    </a:lnTo>
                    <a:lnTo>
                      <a:pt x="76" y="25"/>
                    </a:lnTo>
                    <a:lnTo>
                      <a:pt x="76" y="27"/>
                    </a:lnTo>
                    <a:lnTo>
                      <a:pt x="75" y="30"/>
                    </a:lnTo>
                    <a:lnTo>
                      <a:pt x="75" y="31"/>
                    </a:lnTo>
                    <a:lnTo>
                      <a:pt x="75" y="32"/>
                    </a:lnTo>
                    <a:lnTo>
                      <a:pt x="74" y="34"/>
                    </a:lnTo>
                    <a:lnTo>
                      <a:pt x="74" y="36"/>
                    </a:lnTo>
                    <a:lnTo>
                      <a:pt x="74" y="37"/>
                    </a:lnTo>
                    <a:lnTo>
                      <a:pt x="74" y="42"/>
                    </a:lnTo>
                    <a:lnTo>
                      <a:pt x="74" y="42"/>
                    </a:lnTo>
                    <a:lnTo>
                      <a:pt x="74" y="43"/>
                    </a:lnTo>
                    <a:lnTo>
                      <a:pt x="73" y="46"/>
                    </a:lnTo>
                    <a:lnTo>
                      <a:pt x="72" y="47"/>
                    </a:lnTo>
                    <a:lnTo>
                      <a:pt x="72" y="48"/>
                    </a:lnTo>
                    <a:lnTo>
                      <a:pt x="72" y="49"/>
                    </a:lnTo>
                    <a:lnTo>
                      <a:pt x="71" y="50"/>
                    </a:lnTo>
                    <a:lnTo>
                      <a:pt x="71" y="50"/>
                    </a:lnTo>
                    <a:lnTo>
                      <a:pt x="68" y="52"/>
                    </a:lnTo>
                    <a:lnTo>
                      <a:pt x="67" y="53"/>
                    </a:lnTo>
                    <a:lnTo>
                      <a:pt x="67" y="53"/>
                    </a:lnTo>
                    <a:lnTo>
                      <a:pt x="67" y="54"/>
                    </a:lnTo>
                    <a:lnTo>
                      <a:pt x="66" y="56"/>
                    </a:lnTo>
                    <a:lnTo>
                      <a:pt x="66" y="56"/>
                    </a:lnTo>
                    <a:lnTo>
                      <a:pt x="65" y="58"/>
                    </a:lnTo>
                    <a:lnTo>
                      <a:pt x="64" y="60"/>
                    </a:lnTo>
                    <a:lnTo>
                      <a:pt x="64" y="61"/>
                    </a:lnTo>
                    <a:lnTo>
                      <a:pt x="64" y="63"/>
                    </a:lnTo>
                    <a:lnTo>
                      <a:pt x="63" y="63"/>
                    </a:lnTo>
                    <a:lnTo>
                      <a:pt x="63" y="63"/>
                    </a:lnTo>
                    <a:lnTo>
                      <a:pt x="62" y="64"/>
                    </a:lnTo>
                    <a:lnTo>
                      <a:pt x="61" y="64"/>
                    </a:lnTo>
                    <a:lnTo>
                      <a:pt x="60" y="66"/>
                    </a:lnTo>
                    <a:lnTo>
                      <a:pt x="60" y="67"/>
                    </a:lnTo>
                    <a:lnTo>
                      <a:pt x="59" y="67"/>
                    </a:lnTo>
                    <a:lnTo>
                      <a:pt x="59" y="68"/>
                    </a:lnTo>
                    <a:lnTo>
                      <a:pt x="59" y="69"/>
                    </a:lnTo>
                    <a:lnTo>
                      <a:pt x="58" y="70"/>
                    </a:lnTo>
                    <a:lnTo>
                      <a:pt x="58" y="72"/>
                    </a:lnTo>
                    <a:lnTo>
                      <a:pt x="59" y="74"/>
                    </a:lnTo>
                    <a:lnTo>
                      <a:pt x="59" y="74"/>
                    </a:lnTo>
                    <a:lnTo>
                      <a:pt x="58" y="75"/>
                    </a:lnTo>
                    <a:lnTo>
                      <a:pt x="58" y="76"/>
                    </a:lnTo>
                    <a:lnTo>
                      <a:pt x="57" y="78"/>
                    </a:lnTo>
                    <a:lnTo>
                      <a:pt x="57" y="80"/>
                    </a:lnTo>
                    <a:lnTo>
                      <a:pt x="57" y="80"/>
                    </a:lnTo>
                    <a:lnTo>
                      <a:pt x="57" y="82"/>
                    </a:lnTo>
                    <a:lnTo>
                      <a:pt x="56" y="83"/>
                    </a:lnTo>
                    <a:lnTo>
                      <a:pt x="55" y="84"/>
                    </a:lnTo>
                    <a:lnTo>
                      <a:pt x="54" y="86"/>
                    </a:lnTo>
                    <a:lnTo>
                      <a:pt x="54" y="86"/>
                    </a:lnTo>
                    <a:lnTo>
                      <a:pt x="54" y="86"/>
                    </a:lnTo>
                    <a:lnTo>
                      <a:pt x="53" y="87"/>
                    </a:lnTo>
                    <a:lnTo>
                      <a:pt x="52" y="87"/>
                    </a:lnTo>
                    <a:lnTo>
                      <a:pt x="52" y="87"/>
                    </a:lnTo>
                    <a:lnTo>
                      <a:pt x="50" y="87"/>
                    </a:lnTo>
                    <a:lnTo>
                      <a:pt x="50" y="89"/>
                    </a:lnTo>
                    <a:lnTo>
                      <a:pt x="50" y="89"/>
                    </a:lnTo>
                    <a:lnTo>
                      <a:pt x="41" y="94"/>
                    </a:lnTo>
                    <a:lnTo>
                      <a:pt x="39" y="91"/>
                    </a:lnTo>
                    <a:lnTo>
                      <a:pt x="37" y="93"/>
                    </a:lnTo>
                    <a:lnTo>
                      <a:pt x="29" y="84"/>
                    </a:lnTo>
                    <a:lnTo>
                      <a:pt x="29" y="85"/>
                    </a:lnTo>
                    <a:lnTo>
                      <a:pt x="25" y="81"/>
                    </a:lnTo>
                    <a:lnTo>
                      <a:pt x="25" y="81"/>
                    </a:lnTo>
                    <a:lnTo>
                      <a:pt x="24" y="81"/>
                    </a:lnTo>
                    <a:lnTo>
                      <a:pt x="23" y="82"/>
                    </a:lnTo>
                    <a:lnTo>
                      <a:pt x="23" y="82"/>
                    </a:lnTo>
                    <a:lnTo>
                      <a:pt x="22" y="84"/>
                    </a:lnTo>
                    <a:lnTo>
                      <a:pt x="22" y="84"/>
                    </a:lnTo>
                    <a:lnTo>
                      <a:pt x="21" y="84"/>
                    </a:lnTo>
                    <a:lnTo>
                      <a:pt x="20" y="84"/>
                    </a:lnTo>
                    <a:lnTo>
                      <a:pt x="19" y="85"/>
                    </a:lnTo>
                    <a:lnTo>
                      <a:pt x="19" y="85"/>
                    </a:lnTo>
                    <a:lnTo>
                      <a:pt x="19" y="85"/>
                    </a:lnTo>
                    <a:lnTo>
                      <a:pt x="19" y="85"/>
                    </a:lnTo>
                    <a:lnTo>
                      <a:pt x="19" y="85"/>
                    </a:lnTo>
                    <a:lnTo>
                      <a:pt x="17" y="84"/>
                    </a:lnTo>
                    <a:lnTo>
                      <a:pt x="16" y="84"/>
                    </a:lnTo>
                    <a:lnTo>
                      <a:pt x="16" y="84"/>
                    </a:lnTo>
                    <a:lnTo>
                      <a:pt x="15" y="84"/>
                    </a:lnTo>
                    <a:lnTo>
                      <a:pt x="15" y="84"/>
                    </a:lnTo>
                    <a:lnTo>
                      <a:pt x="15" y="84"/>
                    </a:lnTo>
                    <a:lnTo>
                      <a:pt x="15" y="84"/>
                    </a:lnTo>
                    <a:lnTo>
                      <a:pt x="15" y="84"/>
                    </a:lnTo>
                    <a:lnTo>
                      <a:pt x="12" y="81"/>
                    </a:lnTo>
                    <a:lnTo>
                      <a:pt x="2" y="82"/>
                    </a:lnTo>
                    <a:lnTo>
                      <a:pt x="0" y="70"/>
                    </a:lnTo>
                    <a:lnTo>
                      <a:pt x="1" y="70"/>
                    </a:lnTo>
                    <a:lnTo>
                      <a:pt x="2" y="69"/>
                    </a:lnTo>
                    <a:lnTo>
                      <a:pt x="2" y="69"/>
                    </a:lnTo>
                    <a:lnTo>
                      <a:pt x="2" y="68"/>
                    </a:lnTo>
                    <a:lnTo>
                      <a:pt x="4" y="68"/>
                    </a:lnTo>
                    <a:lnTo>
                      <a:pt x="4" y="67"/>
                    </a:lnTo>
                    <a:lnTo>
                      <a:pt x="5" y="65"/>
                    </a:lnTo>
                    <a:lnTo>
                      <a:pt x="7" y="63"/>
                    </a:lnTo>
                    <a:lnTo>
                      <a:pt x="8" y="62"/>
                    </a:lnTo>
                    <a:lnTo>
                      <a:pt x="8" y="62"/>
                    </a:lnTo>
                    <a:lnTo>
                      <a:pt x="9" y="60"/>
                    </a:lnTo>
                    <a:lnTo>
                      <a:pt x="9" y="60"/>
                    </a:lnTo>
                    <a:lnTo>
                      <a:pt x="9" y="59"/>
                    </a:lnTo>
                    <a:lnTo>
                      <a:pt x="9" y="56"/>
                    </a:lnTo>
                    <a:lnTo>
                      <a:pt x="9" y="55"/>
                    </a:lnTo>
                    <a:lnTo>
                      <a:pt x="9" y="54"/>
                    </a:lnTo>
                    <a:lnTo>
                      <a:pt x="9" y="53"/>
                    </a:lnTo>
                    <a:lnTo>
                      <a:pt x="9" y="51"/>
                    </a:lnTo>
                    <a:lnTo>
                      <a:pt x="9" y="50"/>
                    </a:lnTo>
                    <a:lnTo>
                      <a:pt x="9" y="49"/>
                    </a:lnTo>
                    <a:lnTo>
                      <a:pt x="9" y="49"/>
                    </a:lnTo>
                    <a:lnTo>
                      <a:pt x="9" y="49"/>
                    </a:lnTo>
                    <a:lnTo>
                      <a:pt x="9" y="48"/>
                    </a:lnTo>
                    <a:lnTo>
                      <a:pt x="10" y="47"/>
                    </a:lnTo>
                    <a:lnTo>
                      <a:pt x="11" y="46"/>
                    </a:lnTo>
                    <a:lnTo>
                      <a:pt x="11" y="44"/>
                    </a:lnTo>
                    <a:lnTo>
                      <a:pt x="12" y="43"/>
                    </a:lnTo>
                    <a:lnTo>
                      <a:pt x="12" y="43"/>
                    </a:lnTo>
                    <a:lnTo>
                      <a:pt x="12" y="43"/>
                    </a:lnTo>
                    <a:lnTo>
                      <a:pt x="12" y="42"/>
                    </a:lnTo>
                    <a:lnTo>
                      <a:pt x="13" y="41"/>
                    </a:lnTo>
                    <a:lnTo>
                      <a:pt x="13" y="4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69" name="Freeform 1027">
                <a:extLst>
                  <a:ext uri="{FF2B5EF4-FFF2-40B4-BE49-F238E27FC236}">
                    <a16:creationId xmlns:a16="http://schemas.microsoft.com/office/drawing/2014/main" id="{11097944-27C5-4DB0-BEF8-CBB7A7A29080}"/>
                  </a:ext>
                </a:extLst>
              </p:cNvPr>
              <p:cNvSpPr>
                <a:spLocks/>
              </p:cNvSpPr>
              <p:nvPr/>
            </p:nvSpPr>
            <p:spPr bwMode="auto">
              <a:xfrm>
                <a:off x="4828" y="2572"/>
                <a:ext cx="560" cy="238"/>
              </a:xfrm>
              <a:custGeom>
                <a:avLst/>
                <a:gdLst>
                  <a:gd name="T0" fmla="*/ 184 w 560"/>
                  <a:gd name="T1" fmla="*/ 163 h 238"/>
                  <a:gd name="T2" fmla="*/ 167 w 560"/>
                  <a:gd name="T3" fmla="*/ 151 h 238"/>
                  <a:gd name="T4" fmla="*/ 150 w 560"/>
                  <a:gd name="T5" fmla="*/ 148 h 238"/>
                  <a:gd name="T6" fmla="*/ 133 w 560"/>
                  <a:gd name="T7" fmla="*/ 147 h 238"/>
                  <a:gd name="T8" fmla="*/ 111 w 560"/>
                  <a:gd name="T9" fmla="*/ 147 h 238"/>
                  <a:gd name="T10" fmla="*/ 96 w 560"/>
                  <a:gd name="T11" fmla="*/ 134 h 238"/>
                  <a:gd name="T12" fmla="*/ 81 w 560"/>
                  <a:gd name="T13" fmla="*/ 141 h 238"/>
                  <a:gd name="T14" fmla="*/ 67 w 560"/>
                  <a:gd name="T15" fmla="*/ 139 h 238"/>
                  <a:gd name="T16" fmla="*/ 60 w 560"/>
                  <a:gd name="T17" fmla="*/ 120 h 238"/>
                  <a:gd name="T18" fmla="*/ 49 w 560"/>
                  <a:gd name="T19" fmla="*/ 116 h 238"/>
                  <a:gd name="T20" fmla="*/ 31 w 560"/>
                  <a:gd name="T21" fmla="*/ 114 h 238"/>
                  <a:gd name="T22" fmla="*/ 12 w 560"/>
                  <a:gd name="T23" fmla="*/ 100 h 238"/>
                  <a:gd name="T24" fmla="*/ 8 w 560"/>
                  <a:gd name="T25" fmla="*/ 67 h 238"/>
                  <a:gd name="T26" fmla="*/ 12 w 560"/>
                  <a:gd name="T27" fmla="*/ 40 h 238"/>
                  <a:gd name="T28" fmla="*/ 37 w 560"/>
                  <a:gd name="T29" fmla="*/ 21 h 238"/>
                  <a:gd name="T30" fmla="*/ 55 w 560"/>
                  <a:gd name="T31" fmla="*/ 6 h 238"/>
                  <a:gd name="T32" fmla="*/ 78 w 560"/>
                  <a:gd name="T33" fmla="*/ 7 h 238"/>
                  <a:gd name="T34" fmla="*/ 99 w 560"/>
                  <a:gd name="T35" fmla="*/ 14 h 238"/>
                  <a:gd name="T36" fmla="*/ 128 w 560"/>
                  <a:gd name="T37" fmla="*/ 18 h 238"/>
                  <a:gd name="T38" fmla="*/ 155 w 560"/>
                  <a:gd name="T39" fmla="*/ 17 h 238"/>
                  <a:gd name="T40" fmla="*/ 181 w 560"/>
                  <a:gd name="T41" fmla="*/ 11 h 238"/>
                  <a:gd name="T42" fmla="*/ 205 w 560"/>
                  <a:gd name="T43" fmla="*/ 8 h 238"/>
                  <a:gd name="T44" fmla="*/ 212 w 560"/>
                  <a:gd name="T45" fmla="*/ 17 h 238"/>
                  <a:gd name="T46" fmla="*/ 209 w 560"/>
                  <a:gd name="T47" fmla="*/ 35 h 238"/>
                  <a:gd name="T48" fmla="*/ 180 w 560"/>
                  <a:gd name="T49" fmla="*/ 52 h 238"/>
                  <a:gd name="T50" fmla="*/ 184 w 560"/>
                  <a:gd name="T51" fmla="*/ 80 h 238"/>
                  <a:gd name="T52" fmla="*/ 323 w 560"/>
                  <a:gd name="T53" fmla="*/ 105 h 238"/>
                  <a:gd name="T54" fmla="*/ 350 w 560"/>
                  <a:gd name="T55" fmla="*/ 82 h 238"/>
                  <a:gd name="T56" fmla="*/ 410 w 560"/>
                  <a:gd name="T57" fmla="*/ 93 h 238"/>
                  <a:gd name="T58" fmla="*/ 426 w 560"/>
                  <a:gd name="T59" fmla="*/ 59 h 238"/>
                  <a:gd name="T60" fmla="*/ 434 w 560"/>
                  <a:gd name="T61" fmla="*/ 19 h 238"/>
                  <a:gd name="T62" fmla="*/ 452 w 560"/>
                  <a:gd name="T63" fmla="*/ 5 h 238"/>
                  <a:gd name="T64" fmla="*/ 462 w 560"/>
                  <a:gd name="T65" fmla="*/ 19 h 238"/>
                  <a:gd name="T66" fmla="*/ 485 w 560"/>
                  <a:gd name="T67" fmla="*/ 23 h 238"/>
                  <a:gd name="T68" fmla="*/ 498 w 560"/>
                  <a:gd name="T69" fmla="*/ 28 h 238"/>
                  <a:gd name="T70" fmla="*/ 519 w 560"/>
                  <a:gd name="T71" fmla="*/ 24 h 238"/>
                  <a:gd name="T72" fmla="*/ 530 w 560"/>
                  <a:gd name="T73" fmla="*/ 34 h 238"/>
                  <a:gd name="T74" fmla="*/ 542 w 560"/>
                  <a:gd name="T75" fmla="*/ 29 h 238"/>
                  <a:gd name="T76" fmla="*/ 551 w 560"/>
                  <a:gd name="T77" fmla="*/ 41 h 238"/>
                  <a:gd name="T78" fmla="*/ 560 w 560"/>
                  <a:gd name="T79" fmla="*/ 58 h 238"/>
                  <a:gd name="T80" fmla="*/ 549 w 560"/>
                  <a:gd name="T81" fmla="*/ 77 h 238"/>
                  <a:gd name="T82" fmla="*/ 544 w 560"/>
                  <a:gd name="T83" fmla="*/ 100 h 238"/>
                  <a:gd name="T84" fmla="*/ 539 w 560"/>
                  <a:gd name="T85" fmla="*/ 116 h 238"/>
                  <a:gd name="T86" fmla="*/ 529 w 560"/>
                  <a:gd name="T87" fmla="*/ 127 h 238"/>
                  <a:gd name="T88" fmla="*/ 525 w 560"/>
                  <a:gd name="T89" fmla="*/ 145 h 238"/>
                  <a:gd name="T90" fmla="*/ 508 w 560"/>
                  <a:gd name="T91" fmla="*/ 158 h 238"/>
                  <a:gd name="T92" fmla="*/ 488 w 560"/>
                  <a:gd name="T93" fmla="*/ 164 h 238"/>
                  <a:gd name="T94" fmla="*/ 478 w 560"/>
                  <a:gd name="T95" fmla="*/ 179 h 238"/>
                  <a:gd name="T96" fmla="*/ 459 w 560"/>
                  <a:gd name="T97" fmla="*/ 191 h 238"/>
                  <a:gd name="T98" fmla="*/ 440 w 560"/>
                  <a:gd name="T99" fmla="*/ 195 h 238"/>
                  <a:gd name="T100" fmla="*/ 420 w 560"/>
                  <a:gd name="T101" fmla="*/ 186 h 238"/>
                  <a:gd name="T102" fmla="*/ 373 w 560"/>
                  <a:gd name="T103" fmla="*/ 201 h 238"/>
                  <a:gd name="T104" fmla="*/ 400 w 560"/>
                  <a:gd name="T105" fmla="*/ 220 h 238"/>
                  <a:gd name="T106" fmla="*/ 380 w 560"/>
                  <a:gd name="T107" fmla="*/ 230 h 238"/>
                  <a:gd name="T108" fmla="*/ 353 w 560"/>
                  <a:gd name="T109" fmla="*/ 231 h 238"/>
                  <a:gd name="T110" fmla="*/ 333 w 560"/>
                  <a:gd name="T111" fmla="*/ 233 h 238"/>
                  <a:gd name="T112" fmla="*/ 314 w 560"/>
                  <a:gd name="T113" fmla="*/ 231 h 238"/>
                  <a:gd name="T114" fmla="*/ 302 w 560"/>
                  <a:gd name="T115" fmla="*/ 216 h 238"/>
                  <a:gd name="T116" fmla="*/ 271 w 560"/>
                  <a:gd name="T117" fmla="*/ 214 h 238"/>
                  <a:gd name="T118" fmla="*/ 249 w 560"/>
                  <a:gd name="T119" fmla="*/ 210 h 238"/>
                  <a:gd name="T120" fmla="*/ 232 w 560"/>
                  <a:gd name="T121" fmla="*/ 205 h 238"/>
                  <a:gd name="T122" fmla="*/ 217 w 560"/>
                  <a:gd name="T123" fmla="*/ 196 h 238"/>
                  <a:gd name="T124" fmla="*/ 199 w 560"/>
                  <a:gd name="T125" fmla="*/ 18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0" h="238">
                    <a:moveTo>
                      <a:pt x="198" y="177"/>
                    </a:moveTo>
                    <a:lnTo>
                      <a:pt x="198" y="176"/>
                    </a:lnTo>
                    <a:lnTo>
                      <a:pt x="198" y="176"/>
                    </a:lnTo>
                    <a:lnTo>
                      <a:pt x="197" y="176"/>
                    </a:lnTo>
                    <a:lnTo>
                      <a:pt x="197" y="175"/>
                    </a:lnTo>
                    <a:lnTo>
                      <a:pt x="196" y="174"/>
                    </a:lnTo>
                    <a:lnTo>
                      <a:pt x="195" y="173"/>
                    </a:lnTo>
                    <a:lnTo>
                      <a:pt x="195" y="174"/>
                    </a:lnTo>
                    <a:lnTo>
                      <a:pt x="194" y="173"/>
                    </a:lnTo>
                    <a:lnTo>
                      <a:pt x="194" y="172"/>
                    </a:lnTo>
                    <a:lnTo>
                      <a:pt x="192" y="172"/>
                    </a:lnTo>
                    <a:lnTo>
                      <a:pt x="192" y="172"/>
                    </a:lnTo>
                    <a:lnTo>
                      <a:pt x="191" y="171"/>
                    </a:lnTo>
                    <a:lnTo>
                      <a:pt x="191" y="170"/>
                    </a:lnTo>
                    <a:lnTo>
                      <a:pt x="190" y="169"/>
                    </a:lnTo>
                    <a:lnTo>
                      <a:pt x="190" y="169"/>
                    </a:lnTo>
                    <a:lnTo>
                      <a:pt x="191" y="169"/>
                    </a:lnTo>
                    <a:lnTo>
                      <a:pt x="192" y="167"/>
                    </a:lnTo>
                    <a:lnTo>
                      <a:pt x="192" y="166"/>
                    </a:lnTo>
                    <a:lnTo>
                      <a:pt x="191" y="165"/>
                    </a:lnTo>
                    <a:lnTo>
                      <a:pt x="190" y="165"/>
                    </a:lnTo>
                    <a:lnTo>
                      <a:pt x="189" y="164"/>
                    </a:lnTo>
                    <a:lnTo>
                      <a:pt x="188" y="164"/>
                    </a:lnTo>
                    <a:lnTo>
                      <a:pt x="188" y="163"/>
                    </a:lnTo>
                    <a:lnTo>
                      <a:pt x="187" y="163"/>
                    </a:lnTo>
                    <a:lnTo>
                      <a:pt x="187" y="162"/>
                    </a:lnTo>
                    <a:lnTo>
                      <a:pt x="185" y="162"/>
                    </a:lnTo>
                    <a:lnTo>
                      <a:pt x="185" y="163"/>
                    </a:lnTo>
                    <a:lnTo>
                      <a:pt x="184" y="163"/>
                    </a:lnTo>
                    <a:lnTo>
                      <a:pt x="183" y="162"/>
                    </a:lnTo>
                    <a:lnTo>
                      <a:pt x="182" y="162"/>
                    </a:lnTo>
                    <a:lnTo>
                      <a:pt x="181" y="162"/>
                    </a:lnTo>
                    <a:lnTo>
                      <a:pt x="181" y="162"/>
                    </a:lnTo>
                    <a:lnTo>
                      <a:pt x="180" y="162"/>
                    </a:lnTo>
                    <a:lnTo>
                      <a:pt x="179" y="161"/>
                    </a:lnTo>
                    <a:lnTo>
                      <a:pt x="178" y="161"/>
                    </a:lnTo>
                    <a:lnTo>
                      <a:pt x="178" y="158"/>
                    </a:lnTo>
                    <a:lnTo>
                      <a:pt x="178" y="158"/>
                    </a:lnTo>
                    <a:lnTo>
                      <a:pt x="178" y="157"/>
                    </a:lnTo>
                    <a:lnTo>
                      <a:pt x="178" y="156"/>
                    </a:lnTo>
                    <a:lnTo>
                      <a:pt x="178" y="155"/>
                    </a:lnTo>
                    <a:lnTo>
                      <a:pt x="177" y="155"/>
                    </a:lnTo>
                    <a:lnTo>
                      <a:pt x="176" y="156"/>
                    </a:lnTo>
                    <a:lnTo>
                      <a:pt x="175" y="155"/>
                    </a:lnTo>
                    <a:lnTo>
                      <a:pt x="174" y="156"/>
                    </a:lnTo>
                    <a:lnTo>
                      <a:pt x="174" y="155"/>
                    </a:lnTo>
                    <a:lnTo>
                      <a:pt x="173" y="155"/>
                    </a:lnTo>
                    <a:lnTo>
                      <a:pt x="172" y="155"/>
                    </a:lnTo>
                    <a:lnTo>
                      <a:pt x="171" y="155"/>
                    </a:lnTo>
                    <a:lnTo>
                      <a:pt x="170" y="154"/>
                    </a:lnTo>
                    <a:lnTo>
                      <a:pt x="169" y="154"/>
                    </a:lnTo>
                    <a:lnTo>
                      <a:pt x="169" y="155"/>
                    </a:lnTo>
                    <a:lnTo>
                      <a:pt x="168" y="155"/>
                    </a:lnTo>
                    <a:lnTo>
                      <a:pt x="167" y="154"/>
                    </a:lnTo>
                    <a:lnTo>
                      <a:pt x="167" y="153"/>
                    </a:lnTo>
                    <a:lnTo>
                      <a:pt x="168" y="152"/>
                    </a:lnTo>
                    <a:lnTo>
                      <a:pt x="168" y="151"/>
                    </a:lnTo>
                    <a:lnTo>
                      <a:pt x="167" y="151"/>
                    </a:lnTo>
                    <a:lnTo>
                      <a:pt x="167" y="150"/>
                    </a:lnTo>
                    <a:lnTo>
                      <a:pt x="166" y="150"/>
                    </a:lnTo>
                    <a:lnTo>
                      <a:pt x="164" y="150"/>
                    </a:lnTo>
                    <a:lnTo>
                      <a:pt x="164" y="151"/>
                    </a:lnTo>
                    <a:lnTo>
                      <a:pt x="164" y="150"/>
                    </a:lnTo>
                    <a:lnTo>
                      <a:pt x="163" y="149"/>
                    </a:lnTo>
                    <a:lnTo>
                      <a:pt x="162" y="148"/>
                    </a:lnTo>
                    <a:lnTo>
                      <a:pt x="161" y="148"/>
                    </a:lnTo>
                    <a:lnTo>
                      <a:pt x="161" y="148"/>
                    </a:lnTo>
                    <a:lnTo>
                      <a:pt x="161" y="148"/>
                    </a:lnTo>
                    <a:lnTo>
                      <a:pt x="161" y="148"/>
                    </a:lnTo>
                    <a:lnTo>
                      <a:pt x="161" y="147"/>
                    </a:lnTo>
                    <a:lnTo>
                      <a:pt x="161" y="147"/>
                    </a:lnTo>
                    <a:lnTo>
                      <a:pt x="161" y="146"/>
                    </a:lnTo>
                    <a:lnTo>
                      <a:pt x="161" y="145"/>
                    </a:lnTo>
                    <a:lnTo>
                      <a:pt x="160" y="146"/>
                    </a:lnTo>
                    <a:lnTo>
                      <a:pt x="159" y="146"/>
                    </a:lnTo>
                    <a:lnTo>
                      <a:pt x="159" y="145"/>
                    </a:lnTo>
                    <a:lnTo>
                      <a:pt x="157" y="145"/>
                    </a:lnTo>
                    <a:lnTo>
                      <a:pt x="156" y="145"/>
                    </a:lnTo>
                    <a:lnTo>
                      <a:pt x="155" y="145"/>
                    </a:lnTo>
                    <a:lnTo>
                      <a:pt x="154" y="145"/>
                    </a:lnTo>
                    <a:lnTo>
                      <a:pt x="154" y="145"/>
                    </a:lnTo>
                    <a:lnTo>
                      <a:pt x="153" y="145"/>
                    </a:lnTo>
                    <a:lnTo>
                      <a:pt x="152" y="146"/>
                    </a:lnTo>
                    <a:lnTo>
                      <a:pt x="153" y="147"/>
                    </a:lnTo>
                    <a:lnTo>
                      <a:pt x="152" y="148"/>
                    </a:lnTo>
                    <a:lnTo>
                      <a:pt x="151" y="148"/>
                    </a:lnTo>
                    <a:lnTo>
                      <a:pt x="150" y="148"/>
                    </a:lnTo>
                    <a:lnTo>
                      <a:pt x="150" y="149"/>
                    </a:lnTo>
                    <a:lnTo>
                      <a:pt x="149" y="149"/>
                    </a:lnTo>
                    <a:lnTo>
                      <a:pt x="147" y="149"/>
                    </a:lnTo>
                    <a:lnTo>
                      <a:pt x="147" y="149"/>
                    </a:lnTo>
                    <a:lnTo>
                      <a:pt x="145" y="150"/>
                    </a:lnTo>
                    <a:lnTo>
                      <a:pt x="144" y="150"/>
                    </a:lnTo>
                    <a:lnTo>
                      <a:pt x="143" y="150"/>
                    </a:lnTo>
                    <a:lnTo>
                      <a:pt x="143" y="151"/>
                    </a:lnTo>
                    <a:lnTo>
                      <a:pt x="143" y="151"/>
                    </a:lnTo>
                    <a:lnTo>
                      <a:pt x="143" y="152"/>
                    </a:lnTo>
                    <a:lnTo>
                      <a:pt x="143" y="153"/>
                    </a:lnTo>
                    <a:lnTo>
                      <a:pt x="141" y="155"/>
                    </a:lnTo>
                    <a:lnTo>
                      <a:pt x="140" y="155"/>
                    </a:lnTo>
                    <a:lnTo>
                      <a:pt x="139" y="155"/>
                    </a:lnTo>
                    <a:lnTo>
                      <a:pt x="139" y="155"/>
                    </a:lnTo>
                    <a:lnTo>
                      <a:pt x="137" y="155"/>
                    </a:lnTo>
                    <a:lnTo>
                      <a:pt x="136" y="155"/>
                    </a:lnTo>
                    <a:lnTo>
                      <a:pt x="136" y="154"/>
                    </a:lnTo>
                    <a:lnTo>
                      <a:pt x="135" y="153"/>
                    </a:lnTo>
                    <a:lnTo>
                      <a:pt x="133" y="154"/>
                    </a:lnTo>
                    <a:lnTo>
                      <a:pt x="132" y="154"/>
                    </a:lnTo>
                    <a:lnTo>
                      <a:pt x="132" y="153"/>
                    </a:lnTo>
                    <a:lnTo>
                      <a:pt x="133" y="152"/>
                    </a:lnTo>
                    <a:lnTo>
                      <a:pt x="133" y="151"/>
                    </a:lnTo>
                    <a:lnTo>
                      <a:pt x="133" y="150"/>
                    </a:lnTo>
                    <a:lnTo>
                      <a:pt x="134" y="149"/>
                    </a:lnTo>
                    <a:lnTo>
                      <a:pt x="134" y="148"/>
                    </a:lnTo>
                    <a:lnTo>
                      <a:pt x="133" y="148"/>
                    </a:lnTo>
                    <a:lnTo>
                      <a:pt x="133" y="147"/>
                    </a:lnTo>
                    <a:lnTo>
                      <a:pt x="132" y="146"/>
                    </a:lnTo>
                    <a:lnTo>
                      <a:pt x="131" y="146"/>
                    </a:lnTo>
                    <a:lnTo>
                      <a:pt x="130" y="145"/>
                    </a:lnTo>
                    <a:lnTo>
                      <a:pt x="130" y="146"/>
                    </a:lnTo>
                    <a:lnTo>
                      <a:pt x="128" y="146"/>
                    </a:lnTo>
                    <a:lnTo>
                      <a:pt x="128" y="145"/>
                    </a:lnTo>
                    <a:lnTo>
                      <a:pt x="127" y="145"/>
                    </a:lnTo>
                    <a:lnTo>
                      <a:pt x="126" y="145"/>
                    </a:lnTo>
                    <a:lnTo>
                      <a:pt x="126" y="146"/>
                    </a:lnTo>
                    <a:lnTo>
                      <a:pt x="125" y="146"/>
                    </a:lnTo>
                    <a:lnTo>
                      <a:pt x="126" y="147"/>
                    </a:lnTo>
                    <a:lnTo>
                      <a:pt x="126" y="148"/>
                    </a:lnTo>
                    <a:lnTo>
                      <a:pt x="125" y="148"/>
                    </a:lnTo>
                    <a:lnTo>
                      <a:pt x="123" y="148"/>
                    </a:lnTo>
                    <a:lnTo>
                      <a:pt x="123" y="147"/>
                    </a:lnTo>
                    <a:lnTo>
                      <a:pt x="122" y="147"/>
                    </a:lnTo>
                    <a:lnTo>
                      <a:pt x="121" y="147"/>
                    </a:lnTo>
                    <a:lnTo>
                      <a:pt x="120" y="146"/>
                    </a:lnTo>
                    <a:lnTo>
                      <a:pt x="119" y="146"/>
                    </a:lnTo>
                    <a:lnTo>
                      <a:pt x="119" y="147"/>
                    </a:lnTo>
                    <a:lnTo>
                      <a:pt x="118" y="147"/>
                    </a:lnTo>
                    <a:lnTo>
                      <a:pt x="116" y="145"/>
                    </a:lnTo>
                    <a:lnTo>
                      <a:pt x="116" y="145"/>
                    </a:lnTo>
                    <a:lnTo>
                      <a:pt x="115" y="146"/>
                    </a:lnTo>
                    <a:lnTo>
                      <a:pt x="114" y="148"/>
                    </a:lnTo>
                    <a:lnTo>
                      <a:pt x="113" y="147"/>
                    </a:lnTo>
                    <a:lnTo>
                      <a:pt x="112" y="146"/>
                    </a:lnTo>
                    <a:lnTo>
                      <a:pt x="112" y="146"/>
                    </a:lnTo>
                    <a:lnTo>
                      <a:pt x="111" y="147"/>
                    </a:lnTo>
                    <a:lnTo>
                      <a:pt x="110" y="146"/>
                    </a:lnTo>
                    <a:lnTo>
                      <a:pt x="109" y="145"/>
                    </a:lnTo>
                    <a:lnTo>
                      <a:pt x="110" y="145"/>
                    </a:lnTo>
                    <a:lnTo>
                      <a:pt x="110" y="145"/>
                    </a:lnTo>
                    <a:lnTo>
                      <a:pt x="110" y="144"/>
                    </a:lnTo>
                    <a:lnTo>
                      <a:pt x="109" y="143"/>
                    </a:lnTo>
                    <a:lnTo>
                      <a:pt x="108" y="143"/>
                    </a:lnTo>
                    <a:lnTo>
                      <a:pt x="108" y="142"/>
                    </a:lnTo>
                    <a:lnTo>
                      <a:pt x="107" y="141"/>
                    </a:lnTo>
                    <a:lnTo>
                      <a:pt x="106" y="142"/>
                    </a:lnTo>
                    <a:lnTo>
                      <a:pt x="105" y="143"/>
                    </a:lnTo>
                    <a:lnTo>
                      <a:pt x="105" y="143"/>
                    </a:lnTo>
                    <a:lnTo>
                      <a:pt x="105" y="141"/>
                    </a:lnTo>
                    <a:lnTo>
                      <a:pt x="104" y="141"/>
                    </a:lnTo>
                    <a:lnTo>
                      <a:pt x="103" y="140"/>
                    </a:lnTo>
                    <a:lnTo>
                      <a:pt x="103" y="139"/>
                    </a:lnTo>
                    <a:lnTo>
                      <a:pt x="104" y="138"/>
                    </a:lnTo>
                    <a:lnTo>
                      <a:pt x="104" y="138"/>
                    </a:lnTo>
                    <a:lnTo>
                      <a:pt x="103" y="136"/>
                    </a:lnTo>
                    <a:lnTo>
                      <a:pt x="102" y="136"/>
                    </a:lnTo>
                    <a:lnTo>
                      <a:pt x="102" y="135"/>
                    </a:lnTo>
                    <a:lnTo>
                      <a:pt x="102" y="134"/>
                    </a:lnTo>
                    <a:lnTo>
                      <a:pt x="101" y="134"/>
                    </a:lnTo>
                    <a:lnTo>
                      <a:pt x="100" y="133"/>
                    </a:lnTo>
                    <a:lnTo>
                      <a:pt x="99" y="132"/>
                    </a:lnTo>
                    <a:lnTo>
                      <a:pt x="98" y="132"/>
                    </a:lnTo>
                    <a:lnTo>
                      <a:pt x="97" y="132"/>
                    </a:lnTo>
                    <a:lnTo>
                      <a:pt x="96" y="133"/>
                    </a:lnTo>
                    <a:lnTo>
                      <a:pt x="96" y="134"/>
                    </a:lnTo>
                    <a:lnTo>
                      <a:pt x="95" y="134"/>
                    </a:lnTo>
                    <a:lnTo>
                      <a:pt x="95" y="134"/>
                    </a:lnTo>
                    <a:lnTo>
                      <a:pt x="94" y="133"/>
                    </a:lnTo>
                    <a:lnTo>
                      <a:pt x="92" y="134"/>
                    </a:lnTo>
                    <a:lnTo>
                      <a:pt x="92" y="133"/>
                    </a:lnTo>
                    <a:lnTo>
                      <a:pt x="91" y="133"/>
                    </a:lnTo>
                    <a:lnTo>
                      <a:pt x="90" y="133"/>
                    </a:lnTo>
                    <a:lnTo>
                      <a:pt x="90" y="132"/>
                    </a:lnTo>
                    <a:lnTo>
                      <a:pt x="89" y="132"/>
                    </a:lnTo>
                    <a:lnTo>
                      <a:pt x="88" y="133"/>
                    </a:lnTo>
                    <a:lnTo>
                      <a:pt x="88" y="134"/>
                    </a:lnTo>
                    <a:lnTo>
                      <a:pt x="88" y="134"/>
                    </a:lnTo>
                    <a:lnTo>
                      <a:pt x="88" y="135"/>
                    </a:lnTo>
                    <a:lnTo>
                      <a:pt x="88" y="135"/>
                    </a:lnTo>
                    <a:lnTo>
                      <a:pt x="87" y="135"/>
                    </a:lnTo>
                    <a:lnTo>
                      <a:pt x="86" y="135"/>
                    </a:lnTo>
                    <a:lnTo>
                      <a:pt x="85" y="135"/>
                    </a:lnTo>
                    <a:lnTo>
                      <a:pt x="85" y="134"/>
                    </a:lnTo>
                    <a:lnTo>
                      <a:pt x="85" y="134"/>
                    </a:lnTo>
                    <a:lnTo>
                      <a:pt x="84" y="134"/>
                    </a:lnTo>
                    <a:lnTo>
                      <a:pt x="84" y="136"/>
                    </a:lnTo>
                    <a:lnTo>
                      <a:pt x="85" y="136"/>
                    </a:lnTo>
                    <a:lnTo>
                      <a:pt x="84" y="137"/>
                    </a:lnTo>
                    <a:lnTo>
                      <a:pt x="83" y="138"/>
                    </a:lnTo>
                    <a:lnTo>
                      <a:pt x="84" y="138"/>
                    </a:lnTo>
                    <a:lnTo>
                      <a:pt x="84" y="138"/>
                    </a:lnTo>
                    <a:lnTo>
                      <a:pt x="82" y="140"/>
                    </a:lnTo>
                    <a:lnTo>
                      <a:pt x="81" y="141"/>
                    </a:lnTo>
                    <a:lnTo>
                      <a:pt x="81" y="141"/>
                    </a:lnTo>
                    <a:lnTo>
                      <a:pt x="81" y="141"/>
                    </a:lnTo>
                    <a:lnTo>
                      <a:pt x="80" y="138"/>
                    </a:lnTo>
                    <a:lnTo>
                      <a:pt x="79" y="138"/>
                    </a:lnTo>
                    <a:lnTo>
                      <a:pt x="78" y="137"/>
                    </a:lnTo>
                    <a:lnTo>
                      <a:pt x="78" y="137"/>
                    </a:lnTo>
                    <a:lnTo>
                      <a:pt x="78" y="136"/>
                    </a:lnTo>
                    <a:lnTo>
                      <a:pt x="78" y="135"/>
                    </a:lnTo>
                    <a:lnTo>
                      <a:pt x="78" y="135"/>
                    </a:lnTo>
                    <a:lnTo>
                      <a:pt x="78" y="134"/>
                    </a:lnTo>
                    <a:lnTo>
                      <a:pt x="78" y="134"/>
                    </a:lnTo>
                    <a:lnTo>
                      <a:pt x="78" y="133"/>
                    </a:lnTo>
                    <a:lnTo>
                      <a:pt x="78" y="133"/>
                    </a:lnTo>
                    <a:lnTo>
                      <a:pt x="78" y="134"/>
                    </a:lnTo>
                    <a:lnTo>
                      <a:pt x="77" y="134"/>
                    </a:lnTo>
                    <a:lnTo>
                      <a:pt x="76" y="134"/>
                    </a:lnTo>
                    <a:lnTo>
                      <a:pt x="76" y="135"/>
                    </a:lnTo>
                    <a:lnTo>
                      <a:pt x="76" y="136"/>
                    </a:lnTo>
                    <a:lnTo>
                      <a:pt x="75" y="138"/>
                    </a:lnTo>
                    <a:lnTo>
                      <a:pt x="75" y="138"/>
                    </a:lnTo>
                    <a:lnTo>
                      <a:pt x="74" y="138"/>
                    </a:lnTo>
                    <a:lnTo>
                      <a:pt x="74" y="138"/>
                    </a:lnTo>
                    <a:lnTo>
                      <a:pt x="73" y="138"/>
                    </a:lnTo>
                    <a:lnTo>
                      <a:pt x="72" y="138"/>
                    </a:lnTo>
                    <a:lnTo>
                      <a:pt x="71" y="137"/>
                    </a:lnTo>
                    <a:lnTo>
                      <a:pt x="70" y="137"/>
                    </a:lnTo>
                    <a:lnTo>
                      <a:pt x="69" y="138"/>
                    </a:lnTo>
                    <a:lnTo>
                      <a:pt x="68" y="138"/>
                    </a:lnTo>
                    <a:lnTo>
                      <a:pt x="68" y="138"/>
                    </a:lnTo>
                    <a:lnTo>
                      <a:pt x="67" y="139"/>
                    </a:lnTo>
                    <a:lnTo>
                      <a:pt x="64" y="139"/>
                    </a:lnTo>
                    <a:lnTo>
                      <a:pt x="64" y="139"/>
                    </a:lnTo>
                    <a:lnTo>
                      <a:pt x="63" y="139"/>
                    </a:lnTo>
                    <a:lnTo>
                      <a:pt x="63" y="138"/>
                    </a:lnTo>
                    <a:lnTo>
                      <a:pt x="64" y="136"/>
                    </a:lnTo>
                    <a:lnTo>
                      <a:pt x="64" y="134"/>
                    </a:lnTo>
                    <a:lnTo>
                      <a:pt x="64" y="134"/>
                    </a:lnTo>
                    <a:lnTo>
                      <a:pt x="64" y="133"/>
                    </a:lnTo>
                    <a:lnTo>
                      <a:pt x="64" y="132"/>
                    </a:lnTo>
                    <a:lnTo>
                      <a:pt x="63" y="131"/>
                    </a:lnTo>
                    <a:lnTo>
                      <a:pt x="62" y="132"/>
                    </a:lnTo>
                    <a:lnTo>
                      <a:pt x="62" y="131"/>
                    </a:lnTo>
                    <a:lnTo>
                      <a:pt x="61" y="131"/>
                    </a:lnTo>
                    <a:lnTo>
                      <a:pt x="61" y="131"/>
                    </a:lnTo>
                    <a:lnTo>
                      <a:pt x="61" y="130"/>
                    </a:lnTo>
                    <a:lnTo>
                      <a:pt x="61" y="129"/>
                    </a:lnTo>
                    <a:lnTo>
                      <a:pt x="60" y="129"/>
                    </a:lnTo>
                    <a:lnTo>
                      <a:pt x="60" y="128"/>
                    </a:lnTo>
                    <a:lnTo>
                      <a:pt x="59" y="126"/>
                    </a:lnTo>
                    <a:lnTo>
                      <a:pt x="58" y="125"/>
                    </a:lnTo>
                    <a:lnTo>
                      <a:pt x="60" y="124"/>
                    </a:lnTo>
                    <a:lnTo>
                      <a:pt x="60" y="124"/>
                    </a:lnTo>
                    <a:lnTo>
                      <a:pt x="60" y="123"/>
                    </a:lnTo>
                    <a:lnTo>
                      <a:pt x="61" y="123"/>
                    </a:lnTo>
                    <a:lnTo>
                      <a:pt x="61" y="122"/>
                    </a:lnTo>
                    <a:lnTo>
                      <a:pt x="61" y="121"/>
                    </a:lnTo>
                    <a:lnTo>
                      <a:pt x="61" y="120"/>
                    </a:lnTo>
                    <a:lnTo>
                      <a:pt x="61" y="120"/>
                    </a:lnTo>
                    <a:lnTo>
                      <a:pt x="60" y="120"/>
                    </a:lnTo>
                    <a:lnTo>
                      <a:pt x="59" y="120"/>
                    </a:lnTo>
                    <a:lnTo>
                      <a:pt x="58" y="120"/>
                    </a:lnTo>
                    <a:lnTo>
                      <a:pt x="57" y="119"/>
                    </a:lnTo>
                    <a:lnTo>
                      <a:pt x="57" y="118"/>
                    </a:lnTo>
                    <a:lnTo>
                      <a:pt x="57" y="117"/>
                    </a:lnTo>
                    <a:lnTo>
                      <a:pt x="57" y="117"/>
                    </a:lnTo>
                    <a:lnTo>
                      <a:pt x="57" y="116"/>
                    </a:lnTo>
                    <a:lnTo>
                      <a:pt x="56" y="115"/>
                    </a:lnTo>
                    <a:lnTo>
                      <a:pt x="56" y="114"/>
                    </a:lnTo>
                    <a:lnTo>
                      <a:pt x="55" y="114"/>
                    </a:lnTo>
                    <a:lnTo>
                      <a:pt x="54" y="115"/>
                    </a:lnTo>
                    <a:lnTo>
                      <a:pt x="54" y="114"/>
                    </a:lnTo>
                    <a:lnTo>
                      <a:pt x="55" y="114"/>
                    </a:lnTo>
                    <a:lnTo>
                      <a:pt x="55" y="113"/>
                    </a:lnTo>
                    <a:lnTo>
                      <a:pt x="54" y="113"/>
                    </a:lnTo>
                    <a:lnTo>
                      <a:pt x="54" y="112"/>
                    </a:lnTo>
                    <a:lnTo>
                      <a:pt x="53" y="113"/>
                    </a:lnTo>
                    <a:lnTo>
                      <a:pt x="52" y="112"/>
                    </a:lnTo>
                    <a:lnTo>
                      <a:pt x="51" y="111"/>
                    </a:lnTo>
                    <a:lnTo>
                      <a:pt x="50" y="110"/>
                    </a:lnTo>
                    <a:lnTo>
                      <a:pt x="49" y="110"/>
                    </a:lnTo>
                    <a:lnTo>
                      <a:pt x="48" y="110"/>
                    </a:lnTo>
                    <a:lnTo>
                      <a:pt x="48" y="111"/>
                    </a:lnTo>
                    <a:lnTo>
                      <a:pt x="49" y="112"/>
                    </a:lnTo>
                    <a:lnTo>
                      <a:pt x="49" y="113"/>
                    </a:lnTo>
                    <a:lnTo>
                      <a:pt x="50" y="114"/>
                    </a:lnTo>
                    <a:lnTo>
                      <a:pt x="50" y="114"/>
                    </a:lnTo>
                    <a:lnTo>
                      <a:pt x="50" y="115"/>
                    </a:lnTo>
                    <a:lnTo>
                      <a:pt x="49" y="116"/>
                    </a:lnTo>
                    <a:lnTo>
                      <a:pt x="47" y="116"/>
                    </a:lnTo>
                    <a:lnTo>
                      <a:pt x="47" y="117"/>
                    </a:lnTo>
                    <a:lnTo>
                      <a:pt x="46" y="116"/>
                    </a:lnTo>
                    <a:lnTo>
                      <a:pt x="45" y="117"/>
                    </a:lnTo>
                    <a:lnTo>
                      <a:pt x="44" y="116"/>
                    </a:lnTo>
                    <a:lnTo>
                      <a:pt x="44" y="114"/>
                    </a:lnTo>
                    <a:lnTo>
                      <a:pt x="44" y="114"/>
                    </a:lnTo>
                    <a:lnTo>
                      <a:pt x="43" y="114"/>
                    </a:lnTo>
                    <a:lnTo>
                      <a:pt x="43" y="114"/>
                    </a:lnTo>
                    <a:lnTo>
                      <a:pt x="42" y="114"/>
                    </a:lnTo>
                    <a:lnTo>
                      <a:pt x="41" y="111"/>
                    </a:lnTo>
                    <a:lnTo>
                      <a:pt x="40" y="111"/>
                    </a:lnTo>
                    <a:lnTo>
                      <a:pt x="40" y="110"/>
                    </a:lnTo>
                    <a:lnTo>
                      <a:pt x="39" y="110"/>
                    </a:lnTo>
                    <a:lnTo>
                      <a:pt x="38" y="112"/>
                    </a:lnTo>
                    <a:lnTo>
                      <a:pt x="37" y="112"/>
                    </a:lnTo>
                    <a:lnTo>
                      <a:pt x="37" y="113"/>
                    </a:lnTo>
                    <a:lnTo>
                      <a:pt x="36" y="113"/>
                    </a:lnTo>
                    <a:lnTo>
                      <a:pt x="36" y="114"/>
                    </a:lnTo>
                    <a:lnTo>
                      <a:pt x="35" y="113"/>
                    </a:lnTo>
                    <a:lnTo>
                      <a:pt x="35" y="112"/>
                    </a:lnTo>
                    <a:lnTo>
                      <a:pt x="34" y="111"/>
                    </a:lnTo>
                    <a:lnTo>
                      <a:pt x="33" y="110"/>
                    </a:lnTo>
                    <a:lnTo>
                      <a:pt x="31" y="110"/>
                    </a:lnTo>
                    <a:lnTo>
                      <a:pt x="31" y="110"/>
                    </a:lnTo>
                    <a:lnTo>
                      <a:pt x="32" y="111"/>
                    </a:lnTo>
                    <a:lnTo>
                      <a:pt x="32" y="112"/>
                    </a:lnTo>
                    <a:lnTo>
                      <a:pt x="32" y="113"/>
                    </a:lnTo>
                    <a:lnTo>
                      <a:pt x="31" y="114"/>
                    </a:lnTo>
                    <a:lnTo>
                      <a:pt x="30" y="112"/>
                    </a:lnTo>
                    <a:lnTo>
                      <a:pt x="30" y="111"/>
                    </a:lnTo>
                    <a:lnTo>
                      <a:pt x="29" y="110"/>
                    </a:lnTo>
                    <a:lnTo>
                      <a:pt x="28" y="110"/>
                    </a:lnTo>
                    <a:lnTo>
                      <a:pt x="27" y="109"/>
                    </a:lnTo>
                    <a:lnTo>
                      <a:pt x="26" y="109"/>
                    </a:lnTo>
                    <a:lnTo>
                      <a:pt x="26" y="108"/>
                    </a:lnTo>
                    <a:lnTo>
                      <a:pt x="26" y="107"/>
                    </a:lnTo>
                    <a:lnTo>
                      <a:pt x="26" y="107"/>
                    </a:lnTo>
                    <a:lnTo>
                      <a:pt x="26" y="106"/>
                    </a:lnTo>
                    <a:lnTo>
                      <a:pt x="25" y="105"/>
                    </a:lnTo>
                    <a:lnTo>
                      <a:pt x="24" y="104"/>
                    </a:lnTo>
                    <a:lnTo>
                      <a:pt x="24" y="103"/>
                    </a:lnTo>
                    <a:lnTo>
                      <a:pt x="23" y="103"/>
                    </a:lnTo>
                    <a:lnTo>
                      <a:pt x="21" y="103"/>
                    </a:lnTo>
                    <a:lnTo>
                      <a:pt x="20" y="103"/>
                    </a:lnTo>
                    <a:lnTo>
                      <a:pt x="19" y="103"/>
                    </a:lnTo>
                    <a:lnTo>
                      <a:pt x="19" y="104"/>
                    </a:lnTo>
                    <a:lnTo>
                      <a:pt x="18" y="104"/>
                    </a:lnTo>
                    <a:lnTo>
                      <a:pt x="17" y="103"/>
                    </a:lnTo>
                    <a:lnTo>
                      <a:pt x="16" y="103"/>
                    </a:lnTo>
                    <a:lnTo>
                      <a:pt x="16" y="103"/>
                    </a:lnTo>
                    <a:lnTo>
                      <a:pt x="15" y="102"/>
                    </a:lnTo>
                    <a:lnTo>
                      <a:pt x="14" y="102"/>
                    </a:lnTo>
                    <a:lnTo>
                      <a:pt x="14" y="103"/>
                    </a:lnTo>
                    <a:lnTo>
                      <a:pt x="12" y="101"/>
                    </a:lnTo>
                    <a:lnTo>
                      <a:pt x="12" y="101"/>
                    </a:lnTo>
                    <a:lnTo>
                      <a:pt x="11" y="100"/>
                    </a:lnTo>
                    <a:lnTo>
                      <a:pt x="12" y="100"/>
                    </a:lnTo>
                    <a:lnTo>
                      <a:pt x="12" y="100"/>
                    </a:lnTo>
                    <a:lnTo>
                      <a:pt x="12" y="99"/>
                    </a:lnTo>
                    <a:lnTo>
                      <a:pt x="12" y="98"/>
                    </a:lnTo>
                    <a:lnTo>
                      <a:pt x="12" y="96"/>
                    </a:lnTo>
                    <a:lnTo>
                      <a:pt x="12" y="96"/>
                    </a:lnTo>
                    <a:lnTo>
                      <a:pt x="12" y="95"/>
                    </a:lnTo>
                    <a:lnTo>
                      <a:pt x="12" y="94"/>
                    </a:lnTo>
                    <a:lnTo>
                      <a:pt x="11" y="93"/>
                    </a:lnTo>
                    <a:lnTo>
                      <a:pt x="10" y="93"/>
                    </a:lnTo>
                    <a:lnTo>
                      <a:pt x="10" y="92"/>
                    </a:lnTo>
                    <a:lnTo>
                      <a:pt x="10" y="91"/>
                    </a:lnTo>
                    <a:lnTo>
                      <a:pt x="10" y="89"/>
                    </a:lnTo>
                    <a:lnTo>
                      <a:pt x="10" y="88"/>
                    </a:lnTo>
                    <a:lnTo>
                      <a:pt x="10" y="87"/>
                    </a:lnTo>
                    <a:lnTo>
                      <a:pt x="10" y="83"/>
                    </a:lnTo>
                    <a:lnTo>
                      <a:pt x="10" y="83"/>
                    </a:lnTo>
                    <a:lnTo>
                      <a:pt x="11" y="81"/>
                    </a:lnTo>
                    <a:lnTo>
                      <a:pt x="11" y="79"/>
                    </a:lnTo>
                    <a:lnTo>
                      <a:pt x="11" y="78"/>
                    </a:lnTo>
                    <a:lnTo>
                      <a:pt x="11" y="77"/>
                    </a:lnTo>
                    <a:lnTo>
                      <a:pt x="10" y="76"/>
                    </a:lnTo>
                    <a:lnTo>
                      <a:pt x="10" y="76"/>
                    </a:lnTo>
                    <a:lnTo>
                      <a:pt x="9" y="74"/>
                    </a:lnTo>
                    <a:lnTo>
                      <a:pt x="9" y="73"/>
                    </a:lnTo>
                    <a:lnTo>
                      <a:pt x="8" y="72"/>
                    </a:lnTo>
                    <a:lnTo>
                      <a:pt x="8" y="71"/>
                    </a:lnTo>
                    <a:lnTo>
                      <a:pt x="8" y="69"/>
                    </a:lnTo>
                    <a:lnTo>
                      <a:pt x="8" y="68"/>
                    </a:lnTo>
                    <a:lnTo>
                      <a:pt x="8" y="67"/>
                    </a:lnTo>
                    <a:lnTo>
                      <a:pt x="9" y="66"/>
                    </a:lnTo>
                    <a:lnTo>
                      <a:pt x="9" y="65"/>
                    </a:lnTo>
                    <a:lnTo>
                      <a:pt x="9" y="65"/>
                    </a:lnTo>
                    <a:lnTo>
                      <a:pt x="9" y="65"/>
                    </a:lnTo>
                    <a:lnTo>
                      <a:pt x="8" y="63"/>
                    </a:lnTo>
                    <a:lnTo>
                      <a:pt x="8" y="62"/>
                    </a:lnTo>
                    <a:lnTo>
                      <a:pt x="6" y="59"/>
                    </a:lnTo>
                    <a:lnTo>
                      <a:pt x="5" y="58"/>
                    </a:lnTo>
                    <a:lnTo>
                      <a:pt x="4" y="58"/>
                    </a:lnTo>
                    <a:lnTo>
                      <a:pt x="4" y="56"/>
                    </a:lnTo>
                    <a:lnTo>
                      <a:pt x="4" y="55"/>
                    </a:lnTo>
                    <a:lnTo>
                      <a:pt x="4" y="55"/>
                    </a:lnTo>
                    <a:lnTo>
                      <a:pt x="4" y="53"/>
                    </a:lnTo>
                    <a:lnTo>
                      <a:pt x="3" y="52"/>
                    </a:lnTo>
                    <a:lnTo>
                      <a:pt x="3" y="50"/>
                    </a:lnTo>
                    <a:lnTo>
                      <a:pt x="3" y="49"/>
                    </a:lnTo>
                    <a:lnTo>
                      <a:pt x="2" y="48"/>
                    </a:lnTo>
                    <a:lnTo>
                      <a:pt x="2" y="48"/>
                    </a:lnTo>
                    <a:lnTo>
                      <a:pt x="0" y="46"/>
                    </a:lnTo>
                    <a:lnTo>
                      <a:pt x="0" y="45"/>
                    </a:lnTo>
                    <a:lnTo>
                      <a:pt x="1" y="45"/>
                    </a:lnTo>
                    <a:lnTo>
                      <a:pt x="3" y="44"/>
                    </a:lnTo>
                    <a:lnTo>
                      <a:pt x="4" y="44"/>
                    </a:lnTo>
                    <a:lnTo>
                      <a:pt x="5" y="43"/>
                    </a:lnTo>
                    <a:lnTo>
                      <a:pt x="7" y="42"/>
                    </a:lnTo>
                    <a:lnTo>
                      <a:pt x="8" y="41"/>
                    </a:lnTo>
                    <a:lnTo>
                      <a:pt x="9" y="41"/>
                    </a:lnTo>
                    <a:lnTo>
                      <a:pt x="10" y="41"/>
                    </a:lnTo>
                    <a:lnTo>
                      <a:pt x="12" y="40"/>
                    </a:lnTo>
                    <a:lnTo>
                      <a:pt x="13" y="39"/>
                    </a:lnTo>
                    <a:lnTo>
                      <a:pt x="14" y="39"/>
                    </a:lnTo>
                    <a:lnTo>
                      <a:pt x="15" y="39"/>
                    </a:lnTo>
                    <a:lnTo>
                      <a:pt x="15" y="38"/>
                    </a:lnTo>
                    <a:lnTo>
                      <a:pt x="15" y="37"/>
                    </a:lnTo>
                    <a:lnTo>
                      <a:pt x="16" y="35"/>
                    </a:lnTo>
                    <a:lnTo>
                      <a:pt x="16" y="34"/>
                    </a:lnTo>
                    <a:lnTo>
                      <a:pt x="17" y="34"/>
                    </a:lnTo>
                    <a:lnTo>
                      <a:pt x="18" y="33"/>
                    </a:lnTo>
                    <a:lnTo>
                      <a:pt x="19" y="32"/>
                    </a:lnTo>
                    <a:lnTo>
                      <a:pt x="21" y="31"/>
                    </a:lnTo>
                    <a:lnTo>
                      <a:pt x="22" y="31"/>
                    </a:lnTo>
                    <a:lnTo>
                      <a:pt x="23" y="30"/>
                    </a:lnTo>
                    <a:lnTo>
                      <a:pt x="24" y="29"/>
                    </a:lnTo>
                    <a:lnTo>
                      <a:pt x="25" y="29"/>
                    </a:lnTo>
                    <a:lnTo>
                      <a:pt x="26" y="29"/>
                    </a:lnTo>
                    <a:lnTo>
                      <a:pt x="27" y="28"/>
                    </a:lnTo>
                    <a:lnTo>
                      <a:pt x="29" y="28"/>
                    </a:lnTo>
                    <a:lnTo>
                      <a:pt x="30" y="28"/>
                    </a:lnTo>
                    <a:lnTo>
                      <a:pt x="30" y="27"/>
                    </a:lnTo>
                    <a:lnTo>
                      <a:pt x="31" y="27"/>
                    </a:lnTo>
                    <a:lnTo>
                      <a:pt x="32" y="27"/>
                    </a:lnTo>
                    <a:lnTo>
                      <a:pt x="32" y="26"/>
                    </a:lnTo>
                    <a:lnTo>
                      <a:pt x="33" y="26"/>
                    </a:lnTo>
                    <a:lnTo>
                      <a:pt x="34" y="24"/>
                    </a:lnTo>
                    <a:lnTo>
                      <a:pt x="35" y="24"/>
                    </a:lnTo>
                    <a:lnTo>
                      <a:pt x="36" y="24"/>
                    </a:lnTo>
                    <a:lnTo>
                      <a:pt x="37" y="22"/>
                    </a:lnTo>
                    <a:lnTo>
                      <a:pt x="37" y="21"/>
                    </a:lnTo>
                    <a:lnTo>
                      <a:pt x="37" y="20"/>
                    </a:lnTo>
                    <a:lnTo>
                      <a:pt x="38" y="19"/>
                    </a:lnTo>
                    <a:lnTo>
                      <a:pt x="38" y="18"/>
                    </a:lnTo>
                    <a:lnTo>
                      <a:pt x="39" y="17"/>
                    </a:lnTo>
                    <a:lnTo>
                      <a:pt x="39" y="16"/>
                    </a:lnTo>
                    <a:lnTo>
                      <a:pt x="40" y="14"/>
                    </a:lnTo>
                    <a:lnTo>
                      <a:pt x="40" y="14"/>
                    </a:lnTo>
                    <a:lnTo>
                      <a:pt x="40" y="12"/>
                    </a:lnTo>
                    <a:lnTo>
                      <a:pt x="41" y="10"/>
                    </a:lnTo>
                    <a:lnTo>
                      <a:pt x="41" y="10"/>
                    </a:lnTo>
                    <a:lnTo>
                      <a:pt x="43" y="9"/>
                    </a:lnTo>
                    <a:lnTo>
                      <a:pt x="43" y="8"/>
                    </a:lnTo>
                    <a:lnTo>
                      <a:pt x="43" y="8"/>
                    </a:lnTo>
                    <a:lnTo>
                      <a:pt x="44" y="7"/>
                    </a:lnTo>
                    <a:lnTo>
                      <a:pt x="45" y="7"/>
                    </a:lnTo>
                    <a:lnTo>
                      <a:pt x="46" y="7"/>
                    </a:lnTo>
                    <a:lnTo>
                      <a:pt x="47" y="6"/>
                    </a:lnTo>
                    <a:lnTo>
                      <a:pt x="47" y="7"/>
                    </a:lnTo>
                    <a:lnTo>
                      <a:pt x="48" y="7"/>
                    </a:lnTo>
                    <a:lnTo>
                      <a:pt x="49" y="6"/>
                    </a:lnTo>
                    <a:lnTo>
                      <a:pt x="50" y="4"/>
                    </a:lnTo>
                    <a:lnTo>
                      <a:pt x="50" y="4"/>
                    </a:lnTo>
                    <a:lnTo>
                      <a:pt x="51" y="3"/>
                    </a:lnTo>
                    <a:lnTo>
                      <a:pt x="53" y="4"/>
                    </a:lnTo>
                    <a:lnTo>
                      <a:pt x="54" y="3"/>
                    </a:lnTo>
                    <a:lnTo>
                      <a:pt x="54" y="4"/>
                    </a:lnTo>
                    <a:lnTo>
                      <a:pt x="54" y="5"/>
                    </a:lnTo>
                    <a:lnTo>
                      <a:pt x="54" y="6"/>
                    </a:lnTo>
                    <a:lnTo>
                      <a:pt x="55" y="6"/>
                    </a:lnTo>
                    <a:lnTo>
                      <a:pt x="56" y="6"/>
                    </a:lnTo>
                    <a:lnTo>
                      <a:pt x="57" y="4"/>
                    </a:lnTo>
                    <a:lnTo>
                      <a:pt x="58" y="4"/>
                    </a:lnTo>
                    <a:lnTo>
                      <a:pt x="59" y="4"/>
                    </a:lnTo>
                    <a:lnTo>
                      <a:pt x="60" y="3"/>
                    </a:lnTo>
                    <a:lnTo>
                      <a:pt x="61" y="3"/>
                    </a:lnTo>
                    <a:lnTo>
                      <a:pt x="61" y="2"/>
                    </a:lnTo>
                    <a:lnTo>
                      <a:pt x="62" y="1"/>
                    </a:lnTo>
                    <a:lnTo>
                      <a:pt x="64" y="0"/>
                    </a:lnTo>
                    <a:lnTo>
                      <a:pt x="64" y="0"/>
                    </a:lnTo>
                    <a:lnTo>
                      <a:pt x="66" y="0"/>
                    </a:lnTo>
                    <a:lnTo>
                      <a:pt x="67" y="0"/>
                    </a:lnTo>
                    <a:lnTo>
                      <a:pt x="68" y="0"/>
                    </a:lnTo>
                    <a:lnTo>
                      <a:pt x="68" y="1"/>
                    </a:lnTo>
                    <a:lnTo>
                      <a:pt x="69" y="1"/>
                    </a:lnTo>
                    <a:lnTo>
                      <a:pt x="69" y="2"/>
                    </a:lnTo>
                    <a:lnTo>
                      <a:pt x="71" y="2"/>
                    </a:lnTo>
                    <a:lnTo>
                      <a:pt x="71" y="3"/>
                    </a:lnTo>
                    <a:lnTo>
                      <a:pt x="71" y="3"/>
                    </a:lnTo>
                    <a:lnTo>
                      <a:pt x="72" y="4"/>
                    </a:lnTo>
                    <a:lnTo>
                      <a:pt x="73" y="5"/>
                    </a:lnTo>
                    <a:lnTo>
                      <a:pt x="73" y="6"/>
                    </a:lnTo>
                    <a:lnTo>
                      <a:pt x="74" y="6"/>
                    </a:lnTo>
                    <a:lnTo>
                      <a:pt x="74" y="7"/>
                    </a:lnTo>
                    <a:lnTo>
                      <a:pt x="75" y="7"/>
                    </a:lnTo>
                    <a:lnTo>
                      <a:pt x="76" y="7"/>
                    </a:lnTo>
                    <a:lnTo>
                      <a:pt x="77" y="7"/>
                    </a:lnTo>
                    <a:lnTo>
                      <a:pt x="78" y="7"/>
                    </a:lnTo>
                    <a:lnTo>
                      <a:pt x="78" y="7"/>
                    </a:lnTo>
                    <a:lnTo>
                      <a:pt x="79" y="7"/>
                    </a:lnTo>
                    <a:lnTo>
                      <a:pt x="80" y="7"/>
                    </a:lnTo>
                    <a:lnTo>
                      <a:pt x="81" y="7"/>
                    </a:lnTo>
                    <a:lnTo>
                      <a:pt x="81" y="7"/>
                    </a:lnTo>
                    <a:lnTo>
                      <a:pt x="82" y="7"/>
                    </a:lnTo>
                    <a:lnTo>
                      <a:pt x="83" y="7"/>
                    </a:lnTo>
                    <a:lnTo>
                      <a:pt x="84" y="7"/>
                    </a:lnTo>
                    <a:lnTo>
                      <a:pt x="84" y="7"/>
                    </a:lnTo>
                    <a:lnTo>
                      <a:pt x="85" y="7"/>
                    </a:lnTo>
                    <a:lnTo>
                      <a:pt x="87" y="7"/>
                    </a:lnTo>
                    <a:lnTo>
                      <a:pt x="88" y="7"/>
                    </a:lnTo>
                    <a:lnTo>
                      <a:pt x="88" y="8"/>
                    </a:lnTo>
                    <a:lnTo>
                      <a:pt x="89" y="8"/>
                    </a:lnTo>
                    <a:lnTo>
                      <a:pt x="91" y="10"/>
                    </a:lnTo>
                    <a:lnTo>
                      <a:pt x="92" y="10"/>
                    </a:lnTo>
                    <a:lnTo>
                      <a:pt x="92" y="10"/>
                    </a:lnTo>
                    <a:lnTo>
                      <a:pt x="92" y="10"/>
                    </a:lnTo>
                    <a:lnTo>
                      <a:pt x="93" y="10"/>
                    </a:lnTo>
                    <a:lnTo>
                      <a:pt x="94" y="10"/>
                    </a:lnTo>
                    <a:lnTo>
                      <a:pt x="95" y="10"/>
                    </a:lnTo>
                    <a:lnTo>
                      <a:pt x="95" y="10"/>
                    </a:lnTo>
                    <a:lnTo>
                      <a:pt x="96" y="10"/>
                    </a:lnTo>
                    <a:lnTo>
                      <a:pt x="96" y="10"/>
                    </a:lnTo>
                    <a:lnTo>
                      <a:pt x="97" y="10"/>
                    </a:lnTo>
                    <a:lnTo>
                      <a:pt x="98" y="10"/>
                    </a:lnTo>
                    <a:lnTo>
                      <a:pt x="99" y="11"/>
                    </a:lnTo>
                    <a:lnTo>
                      <a:pt x="98" y="12"/>
                    </a:lnTo>
                    <a:lnTo>
                      <a:pt x="98" y="13"/>
                    </a:lnTo>
                    <a:lnTo>
                      <a:pt x="99" y="14"/>
                    </a:lnTo>
                    <a:lnTo>
                      <a:pt x="100" y="14"/>
                    </a:lnTo>
                    <a:lnTo>
                      <a:pt x="101" y="14"/>
                    </a:lnTo>
                    <a:lnTo>
                      <a:pt x="102" y="14"/>
                    </a:lnTo>
                    <a:lnTo>
                      <a:pt x="102" y="14"/>
                    </a:lnTo>
                    <a:lnTo>
                      <a:pt x="103" y="14"/>
                    </a:lnTo>
                    <a:lnTo>
                      <a:pt x="104" y="15"/>
                    </a:lnTo>
                    <a:lnTo>
                      <a:pt x="105" y="15"/>
                    </a:lnTo>
                    <a:lnTo>
                      <a:pt x="106" y="15"/>
                    </a:lnTo>
                    <a:lnTo>
                      <a:pt x="109" y="17"/>
                    </a:lnTo>
                    <a:lnTo>
                      <a:pt x="112" y="17"/>
                    </a:lnTo>
                    <a:lnTo>
                      <a:pt x="113" y="17"/>
                    </a:lnTo>
                    <a:lnTo>
                      <a:pt x="114" y="17"/>
                    </a:lnTo>
                    <a:lnTo>
                      <a:pt x="114" y="18"/>
                    </a:lnTo>
                    <a:lnTo>
                      <a:pt x="115" y="18"/>
                    </a:lnTo>
                    <a:lnTo>
                      <a:pt x="116" y="18"/>
                    </a:lnTo>
                    <a:lnTo>
                      <a:pt x="116" y="18"/>
                    </a:lnTo>
                    <a:lnTo>
                      <a:pt x="117" y="18"/>
                    </a:lnTo>
                    <a:lnTo>
                      <a:pt x="119" y="19"/>
                    </a:lnTo>
                    <a:lnTo>
                      <a:pt x="119" y="19"/>
                    </a:lnTo>
                    <a:lnTo>
                      <a:pt x="120" y="19"/>
                    </a:lnTo>
                    <a:lnTo>
                      <a:pt x="121" y="18"/>
                    </a:lnTo>
                    <a:lnTo>
                      <a:pt x="122" y="18"/>
                    </a:lnTo>
                    <a:lnTo>
                      <a:pt x="123" y="18"/>
                    </a:lnTo>
                    <a:lnTo>
                      <a:pt x="123" y="18"/>
                    </a:lnTo>
                    <a:lnTo>
                      <a:pt x="124" y="19"/>
                    </a:lnTo>
                    <a:lnTo>
                      <a:pt x="125" y="19"/>
                    </a:lnTo>
                    <a:lnTo>
                      <a:pt x="126" y="19"/>
                    </a:lnTo>
                    <a:lnTo>
                      <a:pt x="127" y="18"/>
                    </a:lnTo>
                    <a:lnTo>
                      <a:pt x="128" y="18"/>
                    </a:lnTo>
                    <a:lnTo>
                      <a:pt x="130" y="17"/>
                    </a:lnTo>
                    <a:lnTo>
                      <a:pt x="130" y="17"/>
                    </a:lnTo>
                    <a:lnTo>
                      <a:pt x="131" y="17"/>
                    </a:lnTo>
                    <a:lnTo>
                      <a:pt x="132" y="17"/>
                    </a:lnTo>
                    <a:lnTo>
                      <a:pt x="133" y="17"/>
                    </a:lnTo>
                    <a:lnTo>
                      <a:pt x="134" y="17"/>
                    </a:lnTo>
                    <a:lnTo>
                      <a:pt x="135" y="16"/>
                    </a:lnTo>
                    <a:lnTo>
                      <a:pt x="136" y="16"/>
                    </a:lnTo>
                    <a:lnTo>
                      <a:pt x="137" y="16"/>
                    </a:lnTo>
                    <a:lnTo>
                      <a:pt x="138" y="16"/>
                    </a:lnTo>
                    <a:lnTo>
                      <a:pt x="139" y="15"/>
                    </a:lnTo>
                    <a:lnTo>
                      <a:pt x="140" y="15"/>
                    </a:lnTo>
                    <a:lnTo>
                      <a:pt x="140" y="15"/>
                    </a:lnTo>
                    <a:lnTo>
                      <a:pt x="141" y="15"/>
                    </a:lnTo>
                    <a:lnTo>
                      <a:pt x="142" y="15"/>
                    </a:lnTo>
                    <a:lnTo>
                      <a:pt x="143" y="15"/>
                    </a:lnTo>
                    <a:lnTo>
                      <a:pt x="143" y="14"/>
                    </a:lnTo>
                    <a:lnTo>
                      <a:pt x="144" y="14"/>
                    </a:lnTo>
                    <a:lnTo>
                      <a:pt x="145" y="14"/>
                    </a:lnTo>
                    <a:lnTo>
                      <a:pt x="146" y="14"/>
                    </a:lnTo>
                    <a:lnTo>
                      <a:pt x="146" y="14"/>
                    </a:lnTo>
                    <a:lnTo>
                      <a:pt x="147" y="14"/>
                    </a:lnTo>
                    <a:lnTo>
                      <a:pt x="149" y="15"/>
                    </a:lnTo>
                    <a:lnTo>
                      <a:pt x="150" y="15"/>
                    </a:lnTo>
                    <a:lnTo>
                      <a:pt x="150" y="16"/>
                    </a:lnTo>
                    <a:lnTo>
                      <a:pt x="152" y="17"/>
                    </a:lnTo>
                    <a:lnTo>
                      <a:pt x="154" y="17"/>
                    </a:lnTo>
                    <a:lnTo>
                      <a:pt x="154" y="17"/>
                    </a:lnTo>
                    <a:lnTo>
                      <a:pt x="155" y="17"/>
                    </a:lnTo>
                    <a:lnTo>
                      <a:pt x="156" y="17"/>
                    </a:lnTo>
                    <a:lnTo>
                      <a:pt x="157" y="17"/>
                    </a:lnTo>
                    <a:lnTo>
                      <a:pt x="157" y="17"/>
                    </a:lnTo>
                    <a:lnTo>
                      <a:pt x="158" y="17"/>
                    </a:lnTo>
                    <a:lnTo>
                      <a:pt x="159" y="17"/>
                    </a:lnTo>
                    <a:lnTo>
                      <a:pt x="159" y="16"/>
                    </a:lnTo>
                    <a:lnTo>
                      <a:pt x="160" y="16"/>
                    </a:lnTo>
                    <a:lnTo>
                      <a:pt x="161" y="16"/>
                    </a:lnTo>
                    <a:lnTo>
                      <a:pt x="162" y="15"/>
                    </a:lnTo>
                    <a:lnTo>
                      <a:pt x="165" y="16"/>
                    </a:lnTo>
                    <a:lnTo>
                      <a:pt x="166" y="15"/>
                    </a:lnTo>
                    <a:lnTo>
                      <a:pt x="167" y="14"/>
                    </a:lnTo>
                    <a:lnTo>
                      <a:pt x="167" y="14"/>
                    </a:lnTo>
                    <a:lnTo>
                      <a:pt x="168" y="14"/>
                    </a:lnTo>
                    <a:lnTo>
                      <a:pt x="169" y="14"/>
                    </a:lnTo>
                    <a:lnTo>
                      <a:pt x="169" y="14"/>
                    </a:lnTo>
                    <a:lnTo>
                      <a:pt x="171" y="14"/>
                    </a:lnTo>
                    <a:lnTo>
                      <a:pt x="171" y="14"/>
                    </a:lnTo>
                    <a:lnTo>
                      <a:pt x="172" y="13"/>
                    </a:lnTo>
                    <a:lnTo>
                      <a:pt x="173" y="12"/>
                    </a:lnTo>
                    <a:lnTo>
                      <a:pt x="174" y="12"/>
                    </a:lnTo>
                    <a:lnTo>
                      <a:pt x="175" y="11"/>
                    </a:lnTo>
                    <a:lnTo>
                      <a:pt x="176" y="10"/>
                    </a:lnTo>
                    <a:lnTo>
                      <a:pt x="177" y="10"/>
                    </a:lnTo>
                    <a:lnTo>
                      <a:pt x="178" y="10"/>
                    </a:lnTo>
                    <a:lnTo>
                      <a:pt x="179" y="10"/>
                    </a:lnTo>
                    <a:lnTo>
                      <a:pt x="180" y="10"/>
                    </a:lnTo>
                    <a:lnTo>
                      <a:pt x="181" y="10"/>
                    </a:lnTo>
                    <a:lnTo>
                      <a:pt x="181" y="11"/>
                    </a:lnTo>
                    <a:lnTo>
                      <a:pt x="181" y="11"/>
                    </a:lnTo>
                    <a:lnTo>
                      <a:pt x="182" y="12"/>
                    </a:lnTo>
                    <a:lnTo>
                      <a:pt x="183" y="12"/>
                    </a:lnTo>
                    <a:lnTo>
                      <a:pt x="184" y="12"/>
                    </a:lnTo>
                    <a:lnTo>
                      <a:pt x="185" y="11"/>
                    </a:lnTo>
                    <a:lnTo>
                      <a:pt x="186" y="11"/>
                    </a:lnTo>
                    <a:lnTo>
                      <a:pt x="187" y="10"/>
                    </a:lnTo>
                    <a:lnTo>
                      <a:pt x="188" y="10"/>
                    </a:lnTo>
                    <a:lnTo>
                      <a:pt x="188" y="10"/>
                    </a:lnTo>
                    <a:lnTo>
                      <a:pt x="189" y="10"/>
                    </a:lnTo>
                    <a:lnTo>
                      <a:pt x="190" y="10"/>
                    </a:lnTo>
                    <a:lnTo>
                      <a:pt x="192" y="10"/>
                    </a:lnTo>
                    <a:lnTo>
                      <a:pt x="192" y="9"/>
                    </a:lnTo>
                    <a:lnTo>
                      <a:pt x="193" y="9"/>
                    </a:lnTo>
                    <a:lnTo>
                      <a:pt x="194" y="9"/>
                    </a:lnTo>
                    <a:lnTo>
                      <a:pt x="195" y="8"/>
                    </a:lnTo>
                    <a:lnTo>
                      <a:pt x="195" y="8"/>
                    </a:lnTo>
                    <a:lnTo>
                      <a:pt x="196" y="8"/>
                    </a:lnTo>
                    <a:lnTo>
                      <a:pt x="197" y="8"/>
                    </a:lnTo>
                    <a:lnTo>
                      <a:pt x="198" y="8"/>
                    </a:lnTo>
                    <a:lnTo>
                      <a:pt x="198" y="8"/>
                    </a:lnTo>
                    <a:lnTo>
                      <a:pt x="200" y="7"/>
                    </a:lnTo>
                    <a:lnTo>
                      <a:pt x="201" y="7"/>
                    </a:lnTo>
                    <a:lnTo>
                      <a:pt x="202" y="7"/>
                    </a:lnTo>
                    <a:lnTo>
                      <a:pt x="203" y="7"/>
                    </a:lnTo>
                    <a:lnTo>
                      <a:pt x="204" y="7"/>
                    </a:lnTo>
                    <a:lnTo>
                      <a:pt x="204" y="7"/>
                    </a:lnTo>
                    <a:lnTo>
                      <a:pt x="205" y="7"/>
                    </a:lnTo>
                    <a:lnTo>
                      <a:pt x="205" y="8"/>
                    </a:lnTo>
                    <a:lnTo>
                      <a:pt x="206" y="8"/>
                    </a:lnTo>
                    <a:lnTo>
                      <a:pt x="207" y="7"/>
                    </a:lnTo>
                    <a:lnTo>
                      <a:pt x="209" y="7"/>
                    </a:lnTo>
                    <a:lnTo>
                      <a:pt x="209" y="7"/>
                    </a:lnTo>
                    <a:lnTo>
                      <a:pt x="210" y="6"/>
                    </a:lnTo>
                    <a:lnTo>
                      <a:pt x="211" y="6"/>
                    </a:lnTo>
                    <a:lnTo>
                      <a:pt x="211" y="5"/>
                    </a:lnTo>
                    <a:lnTo>
                      <a:pt x="212" y="4"/>
                    </a:lnTo>
                    <a:lnTo>
                      <a:pt x="212" y="4"/>
                    </a:lnTo>
                    <a:lnTo>
                      <a:pt x="213" y="3"/>
                    </a:lnTo>
                    <a:lnTo>
                      <a:pt x="214" y="3"/>
                    </a:lnTo>
                    <a:lnTo>
                      <a:pt x="215" y="3"/>
                    </a:lnTo>
                    <a:lnTo>
                      <a:pt x="215" y="4"/>
                    </a:lnTo>
                    <a:lnTo>
                      <a:pt x="216" y="3"/>
                    </a:lnTo>
                    <a:lnTo>
                      <a:pt x="217" y="4"/>
                    </a:lnTo>
                    <a:lnTo>
                      <a:pt x="218" y="4"/>
                    </a:lnTo>
                    <a:lnTo>
                      <a:pt x="218" y="5"/>
                    </a:lnTo>
                    <a:lnTo>
                      <a:pt x="219" y="6"/>
                    </a:lnTo>
                    <a:lnTo>
                      <a:pt x="219" y="7"/>
                    </a:lnTo>
                    <a:lnTo>
                      <a:pt x="218" y="8"/>
                    </a:lnTo>
                    <a:lnTo>
                      <a:pt x="218" y="9"/>
                    </a:lnTo>
                    <a:lnTo>
                      <a:pt x="216" y="10"/>
                    </a:lnTo>
                    <a:lnTo>
                      <a:pt x="216" y="11"/>
                    </a:lnTo>
                    <a:lnTo>
                      <a:pt x="215" y="12"/>
                    </a:lnTo>
                    <a:lnTo>
                      <a:pt x="215" y="13"/>
                    </a:lnTo>
                    <a:lnTo>
                      <a:pt x="213" y="14"/>
                    </a:lnTo>
                    <a:lnTo>
                      <a:pt x="213" y="14"/>
                    </a:lnTo>
                    <a:lnTo>
                      <a:pt x="212" y="16"/>
                    </a:lnTo>
                    <a:lnTo>
                      <a:pt x="212" y="17"/>
                    </a:lnTo>
                    <a:lnTo>
                      <a:pt x="212" y="17"/>
                    </a:lnTo>
                    <a:lnTo>
                      <a:pt x="212" y="18"/>
                    </a:lnTo>
                    <a:lnTo>
                      <a:pt x="213" y="18"/>
                    </a:lnTo>
                    <a:lnTo>
                      <a:pt x="214" y="19"/>
                    </a:lnTo>
                    <a:lnTo>
                      <a:pt x="214" y="20"/>
                    </a:lnTo>
                    <a:lnTo>
                      <a:pt x="216" y="20"/>
                    </a:lnTo>
                    <a:lnTo>
                      <a:pt x="216" y="21"/>
                    </a:lnTo>
                    <a:lnTo>
                      <a:pt x="216" y="23"/>
                    </a:lnTo>
                    <a:lnTo>
                      <a:pt x="217" y="23"/>
                    </a:lnTo>
                    <a:lnTo>
                      <a:pt x="217" y="24"/>
                    </a:lnTo>
                    <a:lnTo>
                      <a:pt x="218" y="24"/>
                    </a:lnTo>
                    <a:lnTo>
                      <a:pt x="217" y="25"/>
                    </a:lnTo>
                    <a:lnTo>
                      <a:pt x="215" y="26"/>
                    </a:lnTo>
                    <a:lnTo>
                      <a:pt x="214" y="27"/>
                    </a:lnTo>
                    <a:lnTo>
                      <a:pt x="214" y="28"/>
                    </a:lnTo>
                    <a:lnTo>
                      <a:pt x="214" y="29"/>
                    </a:lnTo>
                    <a:lnTo>
                      <a:pt x="214" y="30"/>
                    </a:lnTo>
                    <a:lnTo>
                      <a:pt x="214" y="31"/>
                    </a:lnTo>
                    <a:lnTo>
                      <a:pt x="213" y="31"/>
                    </a:lnTo>
                    <a:lnTo>
                      <a:pt x="212" y="31"/>
                    </a:lnTo>
                    <a:lnTo>
                      <a:pt x="212" y="32"/>
                    </a:lnTo>
                    <a:lnTo>
                      <a:pt x="212" y="34"/>
                    </a:lnTo>
                    <a:lnTo>
                      <a:pt x="212" y="34"/>
                    </a:lnTo>
                    <a:lnTo>
                      <a:pt x="212" y="35"/>
                    </a:lnTo>
                    <a:lnTo>
                      <a:pt x="211" y="35"/>
                    </a:lnTo>
                    <a:lnTo>
                      <a:pt x="211" y="36"/>
                    </a:lnTo>
                    <a:lnTo>
                      <a:pt x="210" y="36"/>
                    </a:lnTo>
                    <a:lnTo>
                      <a:pt x="209" y="35"/>
                    </a:lnTo>
                    <a:lnTo>
                      <a:pt x="209" y="35"/>
                    </a:lnTo>
                    <a:lnTo>
                      <a:pt x="207" y="37"/>
                    </a:lnTo>
                    <a:lnTo>
                      <a:pt x="205" y="38"/>
                    </a:lnTo>
                    <a:lnTo>
                      <a:pt x="205" y="38"/>
                    </a:lnTo>
                    <a:lnTo>
                      <a:pt x="205" y="39"/>
                    </a:lnTo>
                    <a:lnTo>
                      <a:pt x="203" y="39"/>
                    </a:lnTo>
                    <a:lnTo>
                      <a:pt x="202" y="40"/>
                    </a:lnTo>
                    <a:lnTo>
                      <a:pt x="201" y="40"/>
                    </a:lnTo>
                    <a:lnTo>
                      <a:pt x="199" y="39"/>
                    </a:lnTo>
                    <a:lnTo>
                      <a:pt x="198" y="39"/>
                    </a:lnTo>
                    <a:lnTo>
                      <a:pt x="197" y="40"/>
                    </a:lnTo>
                    <a:lnTo>
                      <a:pt x="196" y="40"/>
                    </a:lnTo>
                    <a:lnTo>
                      <a:pt x="194" y="40"/>
                    </a:lnTo>
                    <a:lnTo>
                      <a:pt x="193" y="41"/>
                    </a:lnTo>
                    <a:lnTo>
                      <a:pt x="192" y="41"/>
                    </a:lnTo>
                    <a:lnTo>
                      <a:pt x="192" y="42"/>
                    </a:lnTo>
                    <a:lnTo>
                      <a:pt x="189" y="43"/>
                    </a:lnTo>
                    <a:lnTo>
                      <a:pt x="188" y="43"/>
                    </a:lnTo>
                    <a:lnTo>
                      <a:pt x="187" y="43"/>
                    </a:lnTo>
                    <a:lnTo>
                      <a:pt x="186" y="44"/>
                    </a:lnTo>
                    <a:lnTo>
                      <a:pt x="185" y="46"/>
                    </a:lnTo>
                    <a:lnTo>
                      <a:pt x="184" y="47"/>
                    </a:lnTo>
                    <a:lnTo>
                      <a:pt x="184" y="48"/>
                    </a:lnTo>
                    <a:lnTo>
                      <a:pt x="183" y="48"/>
                    </a:lnTo>
                    <a:lnTo>
                      <a:pt x="182" y="49"/>
                    </a:lnTo>
                    <a:lnTo>
                      <a:pt x="181" y="49"/>
                    </a:lnTo>
                    <a:lnTo>
                      <a:pt x="181" y="50"/>
                    </a:lnTo>
                    <a:lnTo>
                      <a:pt x="181" y="51"/>
                    </a:lnTo>
                    <a:lnTo>
                      <a:pt x="180" y="52"/>
                    </a:lnTo>
                    <a:lnTo>
                      <a:pt x="180" y="52"/>
                    </a:lnTo>
                    <a:lnTo>
                      <a:pt x="179" y="53"/>
                    </a:lnTo>
                    <a:lnTo>
                      <a:pt x="178" y="54"/>
                    </a:lnTo>
                    <a:lnTo>
                      <a:pt x="178" y="55"/>
                    </a:lnTo>
                    <a:lnTo>
                      <a:pt x="179" y="56"/>
                    </a:lnTo>
                    <a:lnTo>
                      <a:pt x="178" y="57"/>
                    </a:lnTo>
                    <a:lnTo>
                      <a:pt x="178" y="58"/>
                    </a:lnTo>
                    <a:lnTo>
                      <a:pt x="178" y="58"/>
                    </a:lnTo>
                    <a:lnTo>
                      <a:pt x="178" y="60"/>
                    </a:lnTo>
                    <a:lnTo>
                      <a:pt x="178" y="61"/>
                    </a:lnTo>
                    <a:lnTo>
                      <a:pt x="177" y="62"/>
                    </a:lnTo>
                    <a:lnTo>
                      <a:pt x="177" y="63"/>
                    </a:lnTo>
                    <a:lnTo>
                      <a:pt x="177" y="64"/>
                    </a:lnTo>
                    <a:lnTo>
                      <a:pt x="176" y="65"/>
                    </a:lnTo>
                    <a:lnTo>
                      <a:pt x="176" y="65"/>
                    </a:lnTo>
                    <a:lnTo>
                      <a:pt x="177" y="66"/>
                    </a:lnTo>
                    <a:lnTo>
                      <a:pt x="178" y="67"/>
                    </a:lnTo>
                    <a:lnTo>
                      <a:pt x="178" y="68"/>
                    </a:lnTo>
                    <a:lnTo>
                      <a:pt x="178" y="69"/>
                    </a:lnTo>
                    <a:lnTo>
                      <a:pt x="178" y="69"/>
                    </a:lnTo>
                    <a:lnTo>
                      <a:pt x="179" y="69"/>
                    </a:lnTo>
                    <a:lnTo>
                      <a:pt x="179" y="72"/>
                    </a:lnTo>
                    <a:lnTo>
                      <a:pt x="179" y="73"/>
                    </a:lnTo>
                    <a:lnTo>
                      <a:pt x="179" y="74"/>
                    </a:lnTo>
                    <a:lnTo>
                      <a:pt x="180" y="76"/>
                    </a:lnTo>
                    <a:lnTo>
                      <a:pt x="181" y="76"/>
                    </a:lnTo>
                    <a:lnTo>
                      <a:pt x="181" y="77"/>
                    </a:lnTo>
                    <a:lnTo>
                      <a:pt x="182" y="78"/>
                    </a:lnTo>
                    <a:lnTo>
                      <a:pt x="183" y="79"/>
                    </a:lnTo>
                    <a:lnTo>
                      <a:pt x="184" y="80"/>
                    </a:lnTo>
                    <a:lnTo>
                      <a:pt x="185" y="81"/>
                    </a:lnTo>
                    <a:lnTo>
                      <a:pt x="185" y="83"/>
                    </a:lnTo>
                    <a:lnTo>
                      <a:pt x="184" y="83"/>
                    </a:lnTo>
                    <a:lnTo>
                      <a:pt x="184" y="84"/>
                    </a:lnTo>
                    <a:lnTo>
                      <a:pt x="184" y="87"/>
                    </a:lnTo>
                    <a:lnTo>
                      <a:pt x="184" y="88"/>
                    </a:lnTo>
                    <a:lnTo>
                      <a:pt x="184" y="89"/>
                    </a:lnTo>
                    <a:lnTo>
                      <a:pt x="184" y="91"/>
                    </a:lnTo>
                    <a:lnTo>
                      <a:pt x="183" y="92"/>
                    </a:lnTo>
                    <a:lnTo>
                      <a:pt x="182" y="93"/>
                    </a:lnTo>
                    <a:lnTo>
                      <a:pt x="182" y="93"/>
                    </a:lnTo>
                    <a:lnTo>
                      <a:pt x="181" y="97"/>
                    </a:lnTo>
                    <a:lnTo>
                      <a:pt x="181" y="98"/>
                    </a:lnTo>
                    <a:lnTo>
                      <a:pt x="182" y="98"/>
                    </a:lnTo>
                    <a:lnTo>
                      <a:pt x="221" y="111"/>
                    </a:lnTo>
                    <a:lnTo>
                      <a:pt x="239" y="118"/>
                    </a:lnTo>
                    <a:lnTo>
                      <a:pt x="274" y="131"/>
                    </a:lnTo>
                    <a:lnTo>
                      <a:pt x="279" y="129"/>
                    </a:lnTo>
                    <a:lnTo>
                      <a:pt x="290" y="124"/>
                    </a:lnTo>
                    <a:lnTo>
                      <a:pt x="291" y="123"/>
                    </a:lnTo>
                    <a:lnTo>
                      <a:pt x="299" y="118"/>
                    </a:lnTo>
                    <a:lnTo>
                      <a:pt x="305" y="116"/>
                    </a:lnTo>
                    <a:lnTo>
                      <a:pt x="318" y="110"/>
                    </a:lnTo>
                    <a:lnTo>
                      <a:pt x="319" y="109"/>
                    </a:lnTo>
                    <a:lnTo>
                      <a:pt x="319" y="108"/>
                    </a:lnTo>
                    <a:lnTo>
                      <a:pt x="319" y="107"/>
                    </a:lnTo>
                    <a:lnTo>
                      <a:pt x="322" y="107"/>
                    </a:lnTo>
                    <a:lnTo>
                      <a:pt x="322" y="106"/>
                    </a:lnTo>
                    <a:lnTo>
                      <a:pt x="323" y="105"/>
                    </a:lnTo>
                    <a:lnTo>
                      <a:pt x="324" y="103"/>
                    </a:lnTo>
                    <a:lnTo>
                      <a:pt x="325" y="103"/>
                    </a:lnTo>
                    <a:lnTo>
                      <a:pt x="326" y="103"/>
                    </a:lnTo>
                    <a:lnTo>
                      <a:pt x="327" y="102"/>
                    </a:lnTo>
                    <a:lnTo>
                      <a:pt x="327" y="101"/>
                    </a:lnTo>
                    <a:lnTo>
                      <a:pt x="328" y="100"/>
                    </a:lnTo>
                    <a:lnTo>
                      <a:pt x="329" y="99"/>
                    </a:lnTo>
                    <a:lnTo>
                      <a:pt x="329" y="99"/>
                    </a:lnTo>
                    <a:lnTo>
                      <a:pt x="330" y="98"/>
                    </a:lnTo>
                    <a:lnTo>
                      <a:pt x="333" y="97"/>
                    </a:lnTo>
                    <a:lnTo>
                      <a:pt x="335" y="96"/>
                    </a:lnTo>
                    <a:lnTo>
                      <a:pt x="335" y="96"/>
                    </a:lnTo>
                    <a:lnTo>
                      <a:pt x="336" y="96"/>
                    </a:lnTo>
                    <a:lnTo>
                      <a:pt x="336" y="95"/>
                    </a:lnTo>
                    <a:lnTo>
                      <a:pt x="338" y="94"/>
                    </a:lnTo>
                    <a:lnTo>
                      <a:pt x="339" y="93"/>
                    </a:lnTo>
                    <a:lnTo>
                      <a:pt x="340" y="93"/>
                    </a:lnTo>
                    <a:lnTo>
                      <a:pt x="340" y="92"/>
                    </a:lnTo>
                    <a:lnTo>
                      <a:pt x="342" y="92"/>
                    </a:lnTo>
                    <a:lnTo>
                      <a:pt x="344" y="93"/>
                    </a:lnTo>
                    <a:lnTo>
                      <a:pt x="345" y="93"/>
                    </a:lnTo>
                    <a:lnTo>
                      <a:pt x="346" y="92"/>
                    </a:lnTo>
                    <a:lnTo>
                      <a:pt x="347" y="89"/>
                    </a:lnTo>
                    <a:lnTo>
                      <a:pt x="348" y="89"/>
                    </a:lnTo>
                    <a:lnTo>
                      <a:pt x="349" y="88"/>
                    </a:lnTo>
                    <a:lnTo>
                      <a:pt x="349" y="86"/>
                    </a:lnTo>
                    <a:lnTo>
                      <a:pt x="349" y="86"/>
                    </a:lnTo>
                    <a:lnTo>
                      <a:pt x="350" y="83"/>
                    </a:lnTo>
                    <a:lnTo>
                      <a:pt x="350" y="82"/>
                    </a:lnTo>
                    <a:lnTo>
                      <a:pt x="351" y="81"/>
                    </a:lnTo>
                    <a:lnTo>
                      <a:pt x="353" y="80"/>
                    </a:lnTo>
                    <a:lnTo>
                      <a:pt x="353" y="80"/>
                    </a:lnTo>
                    <a:lnTo>
                      <a:pt x="355" y="79"/>
                    </a:lnTo>
                    <a:lnTo>
                      <a:pt x="357" y="91"/>
                    </a:lnTo>
                    <a:lnTo>
                      <a:pt x="367" y="90"/>
                    </a:lnTo>
                    <a:lnTo>
                      <a:pt x="370" y="93"/>
                    </a:lnTo>
                    <a:lnTo>
                      <a:pt x="370" y="93"/>
                    </a:lnTo>
                    <a:lnTo>
                      <a:pt x="371" y="93"/>
                    </a:lnTo>
                    <a:lnTo>
                      <a:pt x="372" y="93"/>
                    </a:lnTo>
                    <a:lnTo>
                      <a:pt x="374" y="94"/>
                    </a:lnTo>
                    <a:lnTo>
                      <a:pt x="374" y="94"/>
                    </a:lnTo>
                    <a:lnTo>
                      <a:pt x="375" y="93"/>
                    </a:lnTo>
                    <a:lnTo>
                      <a:pt x="376" y="93"/>
                    </a:lnTo>
                    <a:lnTo>
                      <a:pt x="377" y="93"/>
                    </a:lnTo>
                    <a:lnTo>
                      <a:pt x="378" y="91"/>
                    </a:lnTo>
                    <a:lnTo>
                      <a:pt x="379" y="90"/>
                    </a:lnTo>
                    <a:lnTo>
                      <a:pt x="380" y="90"/>
                    </a:lnTo>
                    <a:lnTo>
                      <a:pt x="384" y="94"/>
                    </a:lnTo>
                    <a:lnTo>
                      <a:pt x="384" y="93"/>
                    </a:lnTo>
                    <a:lnTo>
                      <a:pt x="392" y="102"/>
                    </a:lnTo>
                    <a:lnTo>
                      <a:pt x="394" y="100"/>
                    </a:lnTo>
                    <a:lnTo>
                      <a:pt x="396" y="103"/>
                    </a:lnTo>
                    <a:lnTo>
                      <a:pt x="405" y="98"/>
                    </a:lnTo>
                    <a:lnTo>
                      <a:pt x="405" y="96"/>
                    </a:lnTo>
                    <a:lnTo>
                      <a:pt x="407" y="96"/>
                    </a:lnTo>
                    <a:lnTo>
                      <a:pt x="408" y="96"/>
                    </a:lnTo>
                    <a:lnTo>
                      <a:pt x="409" y="95"/>
                    </a:lnTo>
                    <a:lnTo>
                      <a:pt x="410" y="93"/>
                    </a:lnTo>
                    <a:lnTo>
                      <a:pt x="411" y="92"/>
                    </a:lnTo>
                    <a:lnTo>
                      <a:pt x="412" y="91"/>
                    </a:lnTo>
                    <a:lnTo>
                      <a:pt x="412" y="89"/>
                    </a:lnTo>
                    <a:lnTo>
                      <a:pt x="412" y="89"/>
                    </a:lnTo>
                    <a:lnTo>
                      <a:pt x="412" y="87"/>
                    </a:lnTo>
                    <a:lnTo>
                      <a:pt x="413" y="85"/>
                    </a:lnTo>
                    <a:lnTo>
                      <a:pt x="413" y="84"/>
                    </a:lnTo>
                    <a:lnTo>
                      <a:pt x="414" y="83"/>
                    </a:lnTo>
                    <a:lnTo>
                      <a:pt x="414" y="83"/>
                    </a:lnTo>
                    <a:lnTo>
                      <a:pt x="413" y="81"/>
                    </a:lnTo>
                    <a:lnTo>
                      <a:pt x="413" y="79"/>
                    </a:lnTo>
                    <a:lnTo>
                      <a:pt x="414" y="78"/>
                    </a:lnTo>
                    <a:lnTo>
                      <a:pt x="414" y="77"/>
                    </a:lnTo>
                    <a:lnTo>
                      <a:pt x="414" y="76"/>
                    </a:lnTo>
                    <a:lnTo>
                      <a:pt x="415" y="76"/>
                    </a:lnTo>
                    <a:lnTo>
                      <a:pt x="415" y="75"/>
                    </a:lnTo>
                    <a:lnTo>
                      <a:pt x="416" y="73"/>
                    </a:lnTo>
                    <a:lnTo>
                      <a:pt x="417" y="73"/>
                    </a:lnTo>
                    <a:lnTo>
                      <a:pt x="418" y="72"/>
                    </a:lnTo>
                    <a:lnTo>
                      <a:pt x="419" y="72"/>
                    </a:lnTo>
                    <a:lnTo>
                      <a:pt x="419" y="70"/>
                    </a:lnTo>
                    <a:lnTo>
                      <a:pt x="419" y="69"/>
                    </a:lnTo>
                    <a:lnTo>
                      <a:pt x="420" y="67"/>
                    </a:lnTo>
                    <a:lnTo>
                      <a:pt x="421" y="65"/>
                    </a:lnTo>
                    <a:lnTo>
                      <a:pt x="421" y="65"/>
                    </a:lnTo>
                    <a:lnTo>
                      <a:pt x="422" y="63"/>
                    </a:lnTo>
                    <a:lnTo>
                      <a:pt x="422" y="62"/>
                    </a:lnTo>
                    <a:lnTo>
                      <a:pt x="423" y="61"/>
                    </a:lnTo>
                    <a:lnTo>
                      <a:pt x="426" y="59"/>
                    </a:lnTo>
                    <a:lnTo>
                      <a:pt x="427" y="58"/>
                    </a:lnTo>
                    <a:lnTo>
                      <a:pt x="427" y="57"/>
                    </a:lnTo>
                    <a:lnTo>
                      <a:pt x="427" y="56"/>
                    </a:lnTo>
                    <a:lnTo>
                      <a:pt x="428" y="55"/>
                    </a:lnTo>
                    <a:lnTo>
                      <a:pt x="429" y="52"/>
                    </a:lnTo>
                    <a:lnTo>
                      <a:pt x="429" y="51"/>
                    </a:lnTo>
                    <a:lnTo>
                      <a:pt x="429" y="46"/>
                    </a:lnTo>
                    <a:lnTo>
                      <a:pt x="429" y="45"/>
                    </a:lnTo>
                    <a:lnTo>
                      <a:pt x="429" y="43"/>
                    </a:lnTo>
                    <a:lnTo>
                      <a:pt x="430" y="41"/>
                    </a:lnTo>
                    <a:lnTo>
                      <a:pt x="430" y="40"/>
                    </a:lnTo>
                    <a:lnTo>
                      <a:pt x="430" y="39"/>
                    </a:lnTo>
                    <a:lnTo>
                      <a:pt x="431" y="36"/>
                    </a:lnTo>
                    <a:lnTo>
                      <a:pt x="431" y="34"/>
                    </a:lnTo>
                    <a:lnTo>
                      <a:pt x="431" y="32"/>
                    </a:lnTo>
                    <a:lnTo>
                      <a:pt x="431" y="31"/>
                    </a:lnTo>
                    <a:lnTo>
                      <a:pt x="433" y="29"/>
                    </a:lnTo>
                    <a:lnTo>
                      <a:pt x="433" y="27"/>
                    </a:lnTo>
                    <a:lnTo>
                      <a:pt x="433" y="27"/>
                    </a:lnTo>
                    <a:lnTo>
                      <a:pt x="433" y="26"/>
                    </a:lnTo>
                    <a:lnTo>
                      <a:pt x="433" y="25"/>
                    </a:lnTo>
                    <a:lnTo>
                      <a:pt x="433" y="24"/>
                    </a:lnTo>
                    <a:lnTo>
                      <a:pt x="433" y="24"/>
                    </a:lnTo>
                    <a:lnTo>
                      <a:pt x="433" y="23"/>
                    </a:lnTo>
                    <a:lnTo>
                      <a:pt x="434" y="23"/>
                    </a:lnTo>
                    <a:lnTo>
                      <a:pt x="434" y="22"/>
                    </a:lnTo>
                    <a:lnTo>
                      <a:pt x="435" y="21"/>
                    </a:lnTo>
                    <a:lnTo>
                      <a:pt x="435" y="20"/>
                    </a:lnTo>
                    <a:lnTo>
                      <a:pt x="434" y="19"/>
                    </a:lnTo>
                    <a:lnTo>
                      <a:pt x="434" y="18"/>
                    </a:lnTo>
                    <a:lnTo>
                      <a:pt x="434" y="17"/>
                    </a:lnTo>
                    <a:lnTo>
                      <a:pt x="435" y="17"/>
                    </a:lnTo>
                    <a:lnTo>
                      <a:pt x="436" y="15"/>
                    </a:lnTo>
                    <a:lnTo>
                      <a:pt x="436" y="14"/>
                    </a:lnTo>
                    <a:lnTo>
                      <a:pt x="434" y="13"/>
                    </a:lnTo>
                    <a:lnTo>
                      <a:pt x="434" y="12"/>
                    </a:lnTo>
                    <a:lnTo>
                      <a:pt x="435" y="11"/>
                    </a:lnTo>
                    <a:lnTo>
                      <a:pt x="436" y="11"/>
                    </a:lnTo>
                    <a:lnTo>
                      <a:pt x="437" y="11"/>
                    </a:lnTo>
                    <a:lnTo>
                      <a:pt x="438" y="11"/>
                    </a:lnTo>
                    <a:lnTo>
                      <a:pt x="439" y="10"/>
                    </a:lnTo>
                    <a:lnTo>
                      <a:pt x="440" y="10"/>
                    </a:lnTo>
                    <a:lnTo>
                      <a:pt x="440" y="9"/>
                    </a:lnTo>
                    <a:lnTo>
                      <a:pt x="441" y="8"/>
                    </a:lnTo>
                    <a:lnTo>
                      <a:pt x="442" y="7"/>
                    </a:lnTo>
                    <a:lnTo>
                      <a:pt x="443" y="6"/>
                    </a:lnTo>
                    <a:lnTo>
                      <a:pt x="443" y="5"/>
                    </a:lnTo>
                    <a:lnTo>
                      <a:pt x="444" y="5"/>
                    </a:lnTo>
                    <a:lnTo>
                      <a:pt x="446" y="5"/>
                    </a:lnTo>
                    <a:lnTo>
                      <a:pt x="446" y="5"/>
                    </a:lnTo>
                    <a:lnTo>
                      <a:pt x="447" y="4"/>
                    </a:lnTo>
                    <a:lnTo>
                      <a:pt x="448" y="4"/>
                    </a:lnTo>
                    <a:lnTo>
                      <a:pt x="448" y="5"/>
                    </a:lnTo>
                    <a:lnTo>
                      <a:pt x="448" y="6"/>
                    </a:lnTo>
                    <a:lnTo>
                      <a:pt x="449" y="7"/>
                    </a:lnTo>
                    <a:lnTo>
                      <a:pt x="450" y="7"/>
                    </a:lnTo>
                    <a:lnTo>
                      <a:pt x="451" y="5"/>
                    </a:lnTo>
                    <a:lnTo>
                      <a:pt x="452" y="5"/>
                    </a:lnTo>
                    <a:lnTo>
                      <a:pt x="453" y="6"/>
                    </a:lnTo>
                    <a:lnTo>
                      <a:pt x="453" y="7"/>
                    </a:lnTo>
                    <a:lnTo>
                      <a:pt x="453" y="7"/>
                    </a:lnTo>
                    <a:lnTo>
                      <a:pt x="453" y="8"/>
                    </a:lnTo>
                    <a:lnTo>
                      <a:pt x="453" y="9"/>
                    </a:lnTo>
                    <a:lnTo>
                      <a:pt x="454" y="9"/>
                    </a:lnTo>
                    <a:lnTo>
                      <a:pt x="455" y="10"/>
                    </a:lnTo>
                    <a:lnTo>
                      <a:pt x="456" y="10"/>
                    </a:lnTo>
                    <a:lnTo>
                      <a:pt x="457" y="10"/>
                    </a:lnTo>
                    <a:lnTo>
                      <a:pt x="457" y="10"/>
                    </a:lnTo>
                    <a:lnTo>
                      <a:pt x="458" y="10"/>
                    </a:lnTo>
                    <a:lnTo>
                      <a:pt x="460" y="10"/>
                    </a:lnTo>
                    <a:lnTo>
                      <a:pt x="462" y="10"/>
                    </a:lnTo>
                    <a:lnTo>
                      <a:pt x="464" y="10"/>
                    </a:lnTo>
                    <a:lnTo>
                      <a:pt x="464" y="10"/>
                    </a:lnTo>
                    <a:lnTo>
                      <a:pt x="464" y="11"/>
                    </a:lnTo>
                    <a:lnTo>
                      <a:pt x="464" y="12"/>
                    </a:lnTo>
                    <a:lnTo>
                      <a:pt x="463" y="12"/>
                    </a:lnTo>
                    <a:lnTo>
                      <a:pt x="462" y="12"/>
                    </a:lnTo>
                    <a:lnTo>
                      <a:pt x="461" y="13"/>
                    </a:lnTo>
                    <a:lnTo>
                      <a:pt x="460" y="13"/>
                    </a:lnTo>
                    <a:lnTo>
                      <a:pt x="460" y="14"/>
                    </a:lnTo>
                    <a:lnTo>
                      <a:pt x="460" y="15"/>
                    </a:lnTo>
                    <a:lnTo>
                      <a:pt x="460" y="16"/>
                    </a:lnTo>
                    <a:lnTo>
                      <a:pt x="462" y="16"/>
                    </a:lnTo>
                    <a:lnTo>
                      <a:pt x="461" y="17"/>
                    </a:lnTo>
                    <a:lnTo>
                      <a:pt x="460" y="18"/>
                    </a:lnTo>
                    <a:lnTo>
                      <a:pt x="460" y="19"/>
                    </a:lnTo>
                    <a:lnTo>
                      <a:pt x="462" y="19"/>
                    </a:lnTo>
                    <a:lnTo>
                      <a:pt x="463" y="20"/>
                    </a:lnTo>
                    <a:lnTo>
                      <a:pt x="464" y="19"/>
                    </a:lnTo>
                    <a:lnTo>
                      <a:pt x="464" y="19"/>
                    </a:lnTo>
                    <a:lnTo>
                      <a:pt x="466" y="19"/>
                    </a:lnTo>
                    <a:lnTo>
                      <a:pt x="467" y="20"/>
                    </a:lnTo>
                    <a:lnTo>
                      <a:pt x="467" y="20"/>
                    </a:lnTo>
                    <a:lnTo>
                      <a:pt x="468" y="20"/>
                    </a:lnTo>
                    <a:lnTo>
                      <a:pt x="469" y="21"/>
                    </a:lnTo>
                    <a:lnTo>
                      <a:pt x="470" y="22"/>
                    </a:lnTo>
                    <a:lnTo>
                      <a:pt x="470" y="23"/>
                    </a:lnTo>
                    <a:lnTo>
                      <a:pt x="471" y="24"/>
                    </a:lnTo>
                    <a:lnTo>
                      <a:pt x="473" y="22"/>
                    </a:lnTo>
                    <a:lnTo>
                      <a:pt x="474" y="21"/>
                    </a:lnTo>
                    <a:lnTo>
                      <a:pt x="474" y="20"/>
                    </a:lnTo>
                    <a:lnTo>
                      <a:pt x="475" y="20"/>
                    </a:lnTo>
                    <a:lnTo>
                      <a:pt x="476" y="20"/>
                    </a:lnTo>
                    <a:lnTo>
                      <a:pt x="477" y="20"/>
                    </a:lnTo>
                    <a:lnTo>
                      <a:pt x="477" y="20"/>
                    </a:lnTo>
                    <a:lnTo>
                      <a:pt x="477" y="20"/>
                    </a:lnTo>
                    <a:lnTo>
                      <a:pt x="477" y="20"/>
                    </a:lnTo>
                    <a:lnTo>
                      <a:pt x="478" y="21"/>
                    </a:lnTo>
                    <a:lnTo>
                      <a:pt x="479" y="22"/>
                    </a:lnTo>
                    <a:lnTo>
                      <a:pt x="481" y="22"/>
                    </a:lnTo>
                    <a:lnTo>
                      <a:pt x="482" y="21"/>
                    </a:lnTo>
                    <a:lnTo>
                      <a:pt x="483" y="21"/>
                    </a:lnTo>
                    <a:lnTo>
                      <a:pt x="484" y="21"/>
                    </a:lnTo>
                    <a:lnTo>
                      <a:pt x="484" y="22"/>
                    </a:lnTo>
                    <a:lnTo>
                      <a:pt x="485" y="22"/>
                    </a:lnTo>
                    <a:lnTo>
                      <a:pt x="485" y="23"/>
                    </a:lnTo>
                    <a:lnTo>
                      <a:pt x="486" y="24"/>
                    </a:lnTo>
                    <a:lnTo>
                      <a:pt x="485" y="24"/>
                    </a:lnTo>
                    <a:lnTo>
                      <a:pt x="484" y="24"/>
                    </a:lnTo>
                    <a:lnTo>
                      <a:pt x="484" y="25"/>
                    </a:lnTo>
                    <a:lnTo>
                      <a:pt x="486" y="26"/>
                    </a:lnTo>
                    <a:lnTo>
                      <a:pt x="486" y="27"/>
                    </a:lnTo>
                    <a:lnTo>
                      <a:pt x="486" y="27"/>
                    </a:lnTo>
                    <a:lnTo>
                      <a:pt x="485" y="28"/>
                    </a:lnTo>
                    <a:lnTo>
                      <a:pt x="486" y="29"/>
                    </a:lnTo>
                    <a:lnTo>
                      <a:pt x="487" y="29"/>
                    </a:lnTo>
                    <a:lnTo>
                      <a:pt x="488" y="29"/>
                    </a:lnTo>
                    <a:lnTo>
                      <a:pt x="488" y="28"/>
                    </a:lnTo>
                    <a:lnTo>
                      <a:pt x="488" y="27"/>
                    </a:lnTo>
                    <a:lnTo>
                      <a:pt x="488" y="26"/>
                    </a:lnTo>
                    <a:lnTo>
                      <a:pt x="488" y="25"/>
                    </a:lnTo>
                    <a:lnTo>
                      <a:pt x="489" y="24"/>
                    </a:lnTo>
                    <a:lnTo>
                      <a:pt x="489" y="24"/>
                    </a:lnTo>
                    <a:lnTo>
                      <a:pt x="490" y="23"/>
                    </a:lnTo>
                    <a:lnTo>
                      <a:pt x="491" y="24"/>
                    </a:lnTo>
                    <a:lnTo>
                      <a:pt x="491" y="24"/>
                    </a:lnTo>
                    <a:lnTo>
                      <a:pt x="491" y="25"/>
                    </a:lnTo>
                    <a:lnTo>
                      <a:pt x="492" y="26"/>
                    </a:lnTo>
                    <a:lnTo>
                      <a:pt x="492" y="27"/>
                    </a:lnTo>
                    <a:lnTo>
                      <a:pt x="491" y="27"/>
                    </a:lnTo>
                    <a:lnTo>
                      <a:pt x="491" y="28"/>
                    </a:lnTo>
                    <a:lnTo>
                      <a:pt x="495" y="29"/>
                    </a:lnTo>
                    <a:lnTo>
                      <a:pt x="496" y="29"/>
                    </a:lnTo>
                    <a:lnTo>
                      <a:pt x="497" y="29"/>
                    </a:lnTo>
                    <a:lnTo>
                      <a:pt x="498" y="28"/>
                    </a:lnTo>
                    <a:lnTo>
                      <a:pt x="499" y="27"/>
                    </a:lnTo>
                    <a:lnTo>
                      <a:pt x="500" y="27"/>
                    </a:lnTo>
                    <a:lnTo>
                      <a:pt x="501" y="27"/>
                    </a:lnTo>
                    <a:lnTo>
                      <a:pt x="501" y="28"/>
                    </a:lnTo>
                    <a:lnTo>
                      <a:pt x="501" y="27"/>
                    </a:lnTo>
                    <a:lnTo>
                      <a:pt x="502" y="28"/>
                    </a:lnTo>
                    <a:lnTo>
                      <a:pt x="503" y="29"/>
                    </a:lnTo>
                    <a:lnTo>
                      <a:pt x="502" y="30"/>
                    </a:lnTo>
                    <a:lnTo>
                      <a:pt x="503" y="30"/>
                    </a:lnTo>
                    <a:lnTo>
                      <a:pt x="504" y="29"/>
                    </a:lnTo>
                    <a:lnTo>
                      <a:pt x="505" y="29"/>
                    </a:lnTo>
                    <a:lnTo>
                      <a:pt x="505" y="28"/>
                    </a:lnTo>
                    <a:lnTo>
                      <a:pt x="505" y="26"/>
                    </a:lnTo>
                    <a:lnTo>
                      <a:pt x="505" y="24"/>
                    </a:lnTo>
                    <a:lnTo>
                      <a:pt x="506" y="24"/>
                    </a:lnTo>
                    <a:lnTo>
                      <a:pt x="507" y="23"/>
                    </a:lnTo>
                    <a:lnTo>
                      <a:pt x="508" y="23"/>
                    </a:lnTo>
                    <a:lnTo>
                      <a:pt x="511" y="23"/>
                    </a:lnTo>
                    <a:lnTo>
                      <a:pt x="512" y="23"/>
                    </a:lnTo>
                    <a:lnTo>
                      <a:pt x="513" y="23"/>
                    </a:lnTo>
                    <a:lnTo>
                      <a:pt x="514" y="23"/>
                    </a:lnTo>
                    <a:lnTo>
                      <a:pt x="515" y="24"/>
                    </a:lnTo>
                    <a:lnTo>
                      <a:pt x="516" y="25"/>
                    </a:lnTo>
                    <a:lnTo>
                      <a:pt x="517" y="25"/>
                    </a:lnTo>
                    <a:lnTo>
                      <a:pt x="518" y="25"/>
                    </a:lnTo>
                    <a:lnTo>
                      <a:pt x="517" y="24"/>
                    </a:lnTo>
                    <a:lnTo>
                      <a:pt x="518" y="24"/>
                    </a:lnTo>
                    <a:lnTo>
                      <a:pt x="519" y="24"/>
                    </a:lnTo>
                    <a:lnTo>
                      <a:pt x="519" y="24"/>
                    </a:lnTo>
                    <a:lnTo>
                      <a:pt x="520" y="25"/>
                    </a:lnTo>
                    <a:lnTo>
                      <a:pt x="521" y="25"/>
                    </a:lnTo>
                    <a:lnTo>
                      <a:pt x="522" y="25"/>
                    </a:lnTo>
                    <a:lnTo>
                      <a:pt x="522" y="25"/>
                    </a:lnTo>
                    <a:lnTo>
                      <a:pt x="522" y="24"/>
                    </a:lnTo>
                    <a:lnTo>
                      <a:pt x="522" y="24"/>
                    </a:lnTo>
                    <a:lnTo>
                      <a:pt x="524" y="24"/>
                    </a:lnTo>
                    <a:lnTo>
                      <a:pt x="523" y="24"/>
                    </a:lnTo>
                    <a:lnTo>
                      <a:pt x="523" y="23"/>
                    </a:lnTo>
                    <a:lnTo>
                      <a:pt x="525" y="22"/>
                    </a:lnTo>
                    <a:lnTo>
                      <a:pt x="526" y="24"/>
                    </a:lnTo>
                    <a:lnTo>
                      <a:pt x="526" y="24"/>
                    </a:lnTo>
                    <a:lnTo>
                      <a:pt x="526" y="25"/>
                    </a:lnTo>
                    <a:lnTo>
                      <a:pt x="526" y="26"/>
                    </a:lnTo>
                    <a:lnTo>
                      <a:pt x="526" y="27"/>
                    </a:lnTo>
                    <a:lnTo>
                      <a:pt x="526" y="27"/>
                    </a:lnTo>
                    <a:lnTo>
                      <a:pt x="525" y="31"/>
                    </a:lnTo>
                    <a:lnTo>
                      <a:pt x="525" y="31"/>
                    </a:lnTo>
                    <a:lnTo>
                      <a:pt x="526" y="31"/>
                    </a:lnTo>
                    <a:lnTo>
                      <a:pt x="526" y="32"/>
                    </a:lnTo>
                    <a:lnTo>
                      <a:pt x="527" y="33"/>
                    </a:lnTo>
                    <a:lnTo>
                      <a:pt x="527" y="34"/>
                    </a:lnTo>
                    <a:lnTo>
                      <a:pt x="528" y="34"/>
                    </a:lnTo>
                    <a:lnTo>
                      <a:pt x="528" y="36"/>
                    </a:lnTo>
                    <a:lnTo>
                      <a:pt x="529" y="37"/>
                    </a:lnTo>
                    <a:lnTo>
                      <a:pt x="529" y="36"/>
                    </a:lnTo>
                    <a:lnTo>
                      <a:pt x="529" y="35"/>
                    </a:lnTo>
                    <a:lnTo>
                      <a:pt x="530" y="34"/>
                    </a:lnTo>
                    <a:lnTo>
                      <a:pt x="530" y="34"/>
                    </a:lnTo>
                    <a:lnTo>
                      <a:pt x="530" y="33"/>
                    </a:lnTo>
                    <a:lnTo>
                      <a:pt x="531" y="33"/>
                    </a:lnTo>
                    <a:lnTo>
                      <a:pt x="532" y="32"/>
                    </a:lnTo>
                    <a:lnTo>
                      <a:pt x="531" y="31"/>
                    </a:lnTo>
                    <a:lnTo>
                      <a:pt x="531" y="31"/>
                    </a:lnTo>
                    <a:lnTo>
                      <a:pt x="530" y="30"/>
                    </a:lnTo>
                    <a:lnTo>
                      <a:pt x="530" y="29"/>
                    </a:lnTo>
                    <a:lnTo>
                      <a:pt x="532" y="29"/>
                    </a:lnTo>
                    <a:lnTo>
                      <a:pt x="532" y="29"/>
                    </a:lnTo>
                    <a:lnTo>
                      <a:pt x="533" y="29"/>
                    </a:lnTo>
                    <a:lnTo>
                      <a:pt x="534" y="30"/>
                    </a:lnTo>
                    <a:lnTo>
                      <a:pt x="534" y="31"/>
                    </a:lnTo>
                    <a:lnTo>
                      <a:pt x="534" y="31"/>
                    </a:lnTo>
                    <a:lnTo>
                      <a:pt x="534" y="34"/>
                    </a:lnTo>
                    <a:lnTo>
                      <a:pt x="534" y="34"/>
                    </a:lnTo>
                    <a:lnTo>
                      <a:pt x="536" y="35"/>
                    </a:lnTo>
                    <a:lnTo>
                      <a:pt x="536" y="35"/>
                    </a:lnTo>
                    <a:lnTo>
                      <a:pt x="537" y="35"/>
                    </a:lnTo>
                    <a:lnTo>
                      <a:pt x="538" y="34"/>
                    </a:lnTo>
                    <a:lnTo>
                      <a:pt x="538" y="34"/>
                    </a:lnTo>
                    <a:lnTo>
                      <a:pt x="539" y="33"/>
                    </a:lnTo>
                    <a:lnTo>
                      <a:pt x="539" y="32"/>
                    </a:lnTo>
                    <a:lnTo>
                      <a:pt x="540" y="31"/>
                    </a:lnTo>
                    <a:lnTo>
                      <a:pt x="540" y="33"/>
                    </a:lnTo>
                    <a:lnTo>
                      <a:pt x="541" y="33"/>
                    </a:lnTo>
                    <a:lnTo>
                      <a:pt x="542" y="33"/>
                    </a:lnTo>
                    <a:lnTo>
                      <a:pt x="543" y="32"/>
                    </a:lnTo>
                    <a:lnTo>
                      <a:pt x="543" y="31"/>
                    </a:lnTo>
                    <a:lnTo>
                      <a:pt x="542" y="29"/>
                    </a:lnTo>
                    <a:lnTo>
                      <a:pt x="543" y="29"/>
                    </a:lnTo>
                    <a:lnTo>
                      <a:pt x="543" y="29"/>
                    </a:lnTo>
                    <a:lnTo>
                      <a:pt x="544" y="29"/>
                    </a:lnTo>
                    <a:lnTo>
                      <a:pt x="544" y="31"/>
                    </a:lnTo>
                    <a:lnTo>
                      <a:pt x="545" y="31"/>
                    </a:lnTo>
                    <a:lnTo>
                      <a:pt x="546" y="31"/>
                    </a:lnTo>
                    <a:lnTo>
                      <a:pt x="546" y="32"/>
                    </a:lnTo>
                    <a:lnTo>
                      <a:pt x="547" y="32"/>
                    </a:lnTo>
                    <a:lnTo>
                      <a:pt x="548" y="32"/>
                    </a:lnTo>
                    <a:lnTo>
                      <a:pt x="548" y="33"/>
                    </a:lnTo>
                    <a:lnTo>
                      <a:pt x="547" y="33"/>
                    </a:lnTo>
                    <a:lnTo>
                      <a:pt x="546" y="34"/>
                    </a:lnTo>
                    <a:lnTo>
                      <a:pt x="546" y="34"/>
                    </a:lnTo>
                    <a:lnTo>
                      <a:pt x="546" y="34"/>
                    </a:lnTo>
                    <a:lnTo>
                      <a:pt x="546" y="34"/>
                    </a:lnTo>
                    <a:lnTo>
                      <a:pt x="546" y="35"/>
                    </a:lnTo>
                    <a:lnTo>
                      <a:pt x="546" y="36"/>
                    </a:lnTo>
                    <a:lnTo>
                      <a:pt x="547" y="37"/>
                    </a:lnTo>
                    <a:lnTo>
                      <a:pt x="547" y="38"/>
                    </a:lnTo>
                    <a:lnTo>
                      <a:pt x="546" y="38"/>
                    </a:lnTo>
                    <a:lnTo>
                      <a:pt x="546" y="39"/>
                    </a:lnTo>
                    <a:lnTo>
                      <a:pt x="547" y="39"/>
                    </a:lnTo>
                    <a:lnTo>
                      <a:pt x="548" y="39"/>
                    </a:lnTo>
                    <a:lnTo>
                      <a:pt x="548" y="40"/>
                    </a:lnTo>
                    <a:lnTo>
                      <a:pt x="548" y="41"/>
                    </a:lnTo>
                    <a:lnTo>
                      <a:pt x="549" y="41"/>
                    </a:lnTo>
                    <a:lnTo>
                      <a:pt x="550" y="41"/>
                    </a:lnTo>
                    <a:lnTo>
                      <a:pt x="550" y="41"/>
                    </a:lnTo>
                    <a:lnTo>
                      <a:pt x="551" y="41"/>
                    </a:lnTo>
                    <a:lnTo>
                      <a:pt x="551" y="41"/>
                    </a:lnTo>
                    <a:lnTo>
                      <a:pt x="551" y="42"/>
                    </a:lnTo>
                    <a:lnTo>
                      <a:pt x="551" y="43"/>
                    </a:lnTo>
                    <a:lnTo>
                      <a:pt x="551" y="45"/>
                    </a:lnTo>
                    <a:lnTo>
                      <a:pt x="550" y="45"/>
                    </a:lnTo>
                    <a:lnTo>
                      <a:pt x="551" y="46"/>
                    </a:lnTo>
                    <a:lnTo>
                      <a:pt x="551" y="47"/>
                    </a:lnTo>
                    <a:lnTo>
                      <a:pt x="551" y="48"/>
                    </a:lnTo>
                    <a:lnTo>
                      <a:pt x="551" y="49"/>
                    </a:lnTo>
                    <a:lnTo>
                      <a:pt x="552" y="49"/>
                    </a:lnTo>
                    <a:lnTo>
                      <a:pt x="553" y="49"/>
                    </a:lnTo>
                    <a:lnTo>
                      <a:pt x="553" y="50"/>
                    </a:lnTo>
                    <a:lnTo>
                      <a:pt x="554" y="50"/>
                    </a:lnTo>
                    <a:lnTo>
                      <a:pt x="555" y="50"/>
                    </a:lnTo>
                    <a:lnTo>
                      <a:pt x="556" y="52"/>
                    </a:lnTo>
                    <a:lnTo>
                      <a:pt x="557" y="52"/>
                    </a:lnTo>
                    <a:lnTo>
                      <a:pt x="557" y="52"/>
                    </a:lnTo>
                    <a:lnTo>
                      <a:pt x="557" y="53"/>
                    </a:lnTo>
                    <a:lnTo>
                      <a:pt x="557" y="54"/>
                    </a:lnTo>
                    <a:lnTo>
                      <a:pt x="557" y="55"/>
                    </a:lnTo>
                    <a:lnTo>
                      <a:pt x="558" y="55"/>
                    </a:lnTo>
                    <a:lnTo>
                      <a:pt x="558" y="55"/>
                    </a:lnTo>
                    <a:lnTo>
                      <a:pt x="557" y="56"/>
                    </a:lnTo>
                    <a:lnTo>
                      <a:pt x="558" y="57"/>
                    </a:lnTo>
                    <a:lnTo>
                      <a:pt x="558" y="58"/>
                    </a:lnTo>
                    <a:lnTo>
                      <a:pt x="558" y="58"/>
                    </a:lnTo>
                    <a:lnTo>
                      <a:pt x="559" y="58"/>
                    </a:lnTo>
                    <a:lnTo>
                      <a:pt x="559" y="58"/>
                    </a:lnTo>
                    <a:lnTo>
                      <a:pt x="560" y="58"/>
                    </a:lnTo>
                    <a:lnTo>
                      <a:pt x="560" y="58"/>
                    </a:lnTo>
                    <a:lnTo>
                      <a:pt x="560" y="59"/>
                    </a:lnTo>
                    <a:lnTo>
                      <a:pt x="559" y="60"/>
                    </a:lnTo>
                    <a:lnTo>
                      <a:pt x="558" y="60"/>
                    </a:lnTo>
                    <a:lnTo>
                      <a:pt x="557" y="60"/>
                    </a:lnTo>
                    <a:lnTo>
                      <a:pt x="555" y="62"/>
                    </a:lnTo>
                    <a:lnTo>
                      <a:pt x="554" y="62"/>
                    </a:lnTo>
                    <a:lnTo>
                      <a:pt x="554" y="62"/>
                    </a:lnTo>
                    <a:lnTo>
                      <a:pt x="554" y="63"/>
                    </a:lnTo>
                    <a:lnTo>
                      <a:pt x="553" y="63"/>
                    </a:lnTo>
                    <a:lnTo>
                      <a:pt x="553" y="63"/>
                    </a:lnTo>
                    <a:lnTo>
                      <a:pt x="553" y="64"/>
                    </a:lnTo>
                    <a:lnTo>
                      <a:pt x="553" y="65"/>
                    </a:lnTo>
                    <a:lnTo>
                      <a:pt x="553" y="65"/>
                    </a:lnTo>
                    <a:lnTo>
                      <a:pt x="553" y="66"/>
                    </a:lnTo>
                    <a:lnTo>
                      <a:pt x="553" y="67"/>
                    </a:lnTo>
                    <a:lnTo>
                      <a:pt x="553" y="68"/>
                    </a:lnTo>
                    <a:lnTo>
                      <a:pt x="553" y="69"/>
                    </a:lnTo>
                    <a:lnTo>
                      <a:pt x="553" y="69"/>
                    </a:lnTo>
                    <a:lnTo>
                      <a:pt x="552" y="70"/>
                    </a:lnTo>
                    <a:lnTo>
                      <a:pt x="552" y="71"/>
                    </a:lnTo>
                    <a:lnTo>
                      <a:pt x="552" y="72"/>
                    </a:lnTo>
                    <a:lnTo>
                      <a:pt x="551" y="72"/>
                    </a:lnTo>
                    <a:lnTo>
                      <a:pt x="550" y="72"/>
                    </a:lnTo>
                    <a:lnTo>
                      <a:pt x="550" y="73"/>
                    </a:lnTo>
                    <a:lnTo>
                      <a:pt x="550" y="74"/>
                    </a:lnTo>
                    <a:lnTo>
                      <a:pt x="550" y="76"/>
                    </a:lnTo>
                    <a:lnTo>
                      <a:pt x="550" y="76"/>
                    </a:lnTo>
                    <a:lnTo>
                      <a:pt x="549" y="77"/>
                    </a:lnTo>
                    <a:lnTo>
                      <a:pt x="548" y="78"/>
                    </a:lnTo>
                    <a:lnTo>
                      <a:pt x="548" y="79"/>
                    </a:lnTo>
                    <a:lnTo>
                      <a:pt x="547" y="80"/>
                    </a:lnTo>
                    <a:lnTo>
                      <a:pt x="547" y="81"/>
                    </a:lnTo>
                    <a:lnTo>
                      <a:pt x="546" y="82"/>
                    </a:lnTo>
                    <a:lnTo>
                      <a:pt x="545" y="83"/>
                    </a:lnTo>
                    <a:lnTo>
                      <a:pt x="544" y="83"/>
                    </a:lnTo>
                    <a:lnTo>
                      <a:pt x="545" y="85"/>
                    </a:lnTo>
                    <a:lnTo>
                      <a:pt x="544" y="85"/>
                    </a:lnTo>
                    <a:lnTo>
                      <a:pt x="543" y="86"/>
                    </a:lnTo>
                    <a:lnTo>
                      <a:pt x="543" y="86"/>
                    </a:lnTo>
                    <a:lnTo>
                      <a:pt x="543" y="87"/>
                    </a:lnTo>
                    <a:lnTo>
                      <a:pt x="543" y="88"/>
                    </a:lnTo>
                    <a:lnTo>
                      <a:pt x="543" y="89"/>
                    </a:lnTo>
                    <a:lnTo>
                      <a:pt x="543" y="89"/>
                    </a:lnTo>
                    <a:lnTo>
                      <a:pt x="543" y="89"/>
                    </a:lnTo>
                    <a:lnTo>
                      <a:pt x="541" y="89"/>
                    </a:lnTo>
                    <a:lnTo>
                      <a:pt x="541" y="90"/>
                    </a:lnTo>
                    <a:lnTo>
                      <a:pt x="541" y="91"/>
                    </a:lnTo>
                    <a:lnTo>
                      <a:pt x="543" y="91"/>
                    </a:lnTo>
                    <a:lnTo>
                      <a:pt x="543" y="92"/>
                    </a:lnTo>
                    <a:lnTo>
                      <a:pt x="543" y="93"/>
                    </a:lnTo>
                    <a:lnTo>
                      <a:pt x="543" y="93"/>
                    </a:lnTo>
                    <a:lnTo>
                      <a:pt x="543" y="95"/>
                    </a:lnTo>
                    <a:lnTo>
                      <a:pt x="543" y="96"/>
                    </a:lnTo>
                    <a:lnTo>
                      <a:pt x="543" y="96"/>
                    </a:lnTo>
                    <a:lnTo>
                      <a:pt x="543" y="98"/>
                    </a:lnTo>
                    <a:lnTo>
                      <a:pt x="543" y="100"/>
                    </a:lnTo>
                    <a:lnTo>
                      <a:pt x="544" y="100"/>
                    </a:lnTo>
                    <a:lnTo>
                      <a:pt x="543" y="101"/>
                    </a:lnTo>
                    <a:lnTo>
                      <a:pt x="543" y="102"/>
                    </a:lnTo>
                    <a:lnTo>
                      <a:pt x="543" y="103"/>
                    </a:lnTo>
                    <a:lnTo>
                      <a:pt x="543" y="103"/>
                    </a:lnTo>
                    <a:lnTo>
                      <a:pt x="544" y="103"/>
                    </a:lnTo>
                    <a:lnTo>
                      <a:pt x="544" y="104"/>
                    </a:lnTo>
                    <a:lnTo>
                      <a:pt x="545" y="103"/>
                    </a:lnTo>
                    <a:lnTo>
                      <a:pt x="545" y="103"/>
                    </a:lnTo>
                    <a:lnTo>
                      <a:pt x="546" y="103"/>
                    </a:lnTo>
                    <a:lnTo>
                      <a:pt x="547" y="103"/>
                    </a:lnTo>
                    <a:lnTo>
                      <a:pt x="548" y="103"/>
                    </a:lnTo>
                    <a:lnTo>
                      <a:pt x="549" y="104"/>
                    </a:lnTo>
                    <a:lnTo>
                      <a:pt x="550" y="106"/>
                    </a:lnTo>
                    <a:lnTo>
                      <a:pt x="550" y="107"/>
                    </a:lnTo>
                    <a:lnTo>
                      <a:pt x="550" y="108"/>
                    </a:lnTo>
                    <a:lnTo>
                      <a:pt x="550" y="109"/>
                    </a:lnTo>
                    <a:lnTo>
                      <a:pt x="549" y="110"/>
                    </a:lnTo>
                    <a:lnTo>
                      <a:pt x="547" y="110"/>
                    </a:lnTo>
                    <a:lnTo>
                      <a:pt x="546" y="111"/>
                    </a:lnTo>
                    <a:lnTo>
                      <a:pt x="545" y="111"/>
                    </a:lnTo>
                    <a:lnTo>
                      <a:pt x="544" y="112"/>
                    </a:lnTo>
                    <a:lnTo>
                      <a:pt x="544" y="113"/>
                    </a:lnTo>
                    <a:lnTo>
                      <a:pt x="543" y="113"/>
                    </a:lnTo>
                    <a:lnTo>
                      <a:pt x="542" y="113"/>
                    </a:lnTo>
                    <a:lnTo>
                      <a:pt x="542" y="112"/>
                    </a:lnTo>
                    <a:lnTo>
                      <a:pt x="541" y="113"/>
                    </a:lnTo>
                    <a:lnTo>
                      <a:pt x="540" y="114"/>
                    </a:lnTo>
                    <a:lnTo>
                      <a:pt x="540" y="114"/>
                    </a:lnTo>
                    <a:lnTo>
                      <a:pt x="539" y="116"/>
                    </a:lnTo>
                    <a:lnTo>
                      <a:pt x="539" y="117"/>
                    </a:lnTo>
                    <a:lnTo>
                      <a:pt x="539" y="117"/>
                    </a:lnTo>
                    <a:lnTo>
                      <a:pt x="537" y="117"/>
                    </a:lnTo>
                    <a:lnTo>
                      <a:pt x="536" y="118"/>
                    </a:lnTo>
                    <a:lnTo>
                      <a:pt x="536" y="117"/>
                    </a:lnTo>
                    <a:lnTo>
                      <a:pt x="535" y="117"/>
                    </a:lnTo>
                    <a:lnTo>
                      <a:pt x="534" y="117"/>
                    </a:lnTo>
                    <a:lnTo>
                      <a:pt x="533" y="117"/>
                    </a:lnTo>
                    <a:lnTo>
                      <a:pt x="533" y="117"/>
                    </a:lnTo>
                    <a:lnTo>
                      <a:pt x="533" y="118"/>
                    </a:lnTo>
                    <a:lnTo>
                      <a:pt x="533" y="119"/>
                    </a:lnTo>
                    <a:lnTo>
                      <a:pt x="534" y="120"/>
                    </a:lnTo>
                    <a:lnTo>
                      <a:pt x="534" y="120"/>
                    </a:lnTo>
                    <a:lnTo>
                      <a:pt x="534" y="121"/>
                    </a:lnTo>
                    <a:lnTo>
                      <a:pt x="533" y="123"/>
                    </a:lnTo>
                    <a:lnTo>
                      <a:pt x="532" y="123"/>
                    </a:lnTo>
                    <a:lnTo>
                      <a:pt x="532" y="124"/>
                    </a:lnTo>
                    <a:lnTo>
                      <a:pt x="531" y="124"/>
                    </a:lnTo>
                    <a:lnTo>
                      <a:pt x="530" y="124"/>
                    </a:lnTo>
                    <a:lnTo>
                      <a:pt x="529" y="124"/>
                    </a:lnTo>
                    <a:lnTo>
                      <a:pt x="529" y="124"/>
                    </a:lnTo>
                    <a:lnTo>
                      <a:pt x="527" y="124"/>
                    </a:lnTo>
                    <a:lnTo>
                      <a:pt x="526" y="125"/>
                    </a:lnTo>
                    <a:lnTo>
                      <a:pt x="527" y="125"/>
                    </a:lnTo>
                    <a:lnTo>
                      <a:pt x="528" y="126"/>
                    </a:lnTo>
                    <a:lnTo>
                      <a:pt x="527" y="127"/>
                    </a:lnTo>
                    <a:lnTo>
                      <a:pt x="528" y="127"/>
                    </a:lnTo>
                    <a:lnTo>
                      <a:pt x="529" y="127"/>
                    </a:lnTo>
                    <a:lnTo>
                      <a:pt x="529" y="127"/>
                    </a:lnTo>
                    <a:lnTo>
                      <a:pt x="530" y="127"/>
                    </a:lnTo>
                    <a:lnTo>
                      <a:pt x="531" y="127"/>
                    </a:lnTo>
                    <a:lnTo>
                      <a:pt x="532" y="127"/>
                    </a:lnTo>
                    <a:lnTo>
                      <a:pt x="532" y="127"/>
                    </a:lnTo>
                    <a:lnTo>
                      <a:pt x="532" y="128"/>
                    </a:lnTo>
                    <a:lnTo>
                      <a:pt x="532" y="129"/>
                    </a:lnTo>
                    <a:lnTo>
                      <a:pt x="532" y="130"/>
                    </a:lnTo>
                    <a:lnTo>
                      <a:pt x="532" y="131"/>
                    </a:lnTo>
                    <a:lnTo>
                      <a:pt x="531" y="133"/>
                    </a:lnTo>
                    <a:lnTo>
                      <a:pt x="531" y="134"/>
                    </a:lnTo>
                    <a:lnTo>
                      <a:pt x="529" y="134"/>
                    </a:lnTo>
                    <a:lnTo>
                      <a:pt x="529" y="134"/>
                    </a:lnTo>
                    <a:lnTo>
                      <a:pt x="528" y="134"/>
                    </a:lnTo>
                    <a:lnTo>
                      <a:pt x="527" y="136"/>
                    </a:lnTo>
                    <a:lnTo>
                      <a:pt x="526" y="137"/>
                    </a:lnTo>
                    <a:lnTo>
                      <a:pt x="526" y="137"/>
                    </a:lnTo>
                    <a:lnTo>
                      <a:pt x="524" y="138"/>
                    </a:lnTo>
                    <a:lnTo>
                      <a:pt x="524" y="139"/>
                    </a:lnTo>
                    <a:lnTo>
                      <a:pt x="522" y="141"/>
                    </a:lnTo>
                    <a:lnTo>
                      <a:pt x="522" y="141"/>
                    </a:lnTo>
                    <a:lnTo>
                      <a:pt x="522" y="142"/>
                    </a:lnTo>
                    <a:lnTo>
                      <a:pt x="523" y="141"/>
                    </a:lnTo>
                    <a:lnTo>
                      <a:pt x="524" y="141"/>
                    </a:lnTo>
                    <a:lnTo>
                      <a:pt x="526" y="141"/>
                    </a:lnTo>
                    <a:lnTo>
                      <a:pt x="526" y="141"/>
                    </a:lnTo>
                    <a:lnTo>
                      <a:pt x="526" y="143"/>
                    </a:lnTo>
                    <a:lnTo>
                      <a:pt x="526" y="144"/>
                    </a:lnTo>
                    <a:lnTo>
                      <a:pt x="526" y="144"/>
                    </a:lnTo>
                    <a:lnTo>
                      <a:pt x="525" y="145"/>
                    </a:lnTo>
                    <a:lnTo>
                      <a:pt x="523" y="144"/>
                    </a:lnTo>
                    <a:lnTo>
                      <a:pt x="522" y="144"/>
                    </a:lnTo>
                    <a:lnTo>
                      <a:pt x="521" y="145"/>
                    </a:lnTo>
                    <a:lnTo>
                      <a:pt x="520" y="145"/>
                    </a:lnTo>
                    <a:lnTo>
                      <a:pt x="519" y="145"/>
                    </a:lnTo>
                    <a:lnTo>
                      <a:pt x="517" y="145"/>
                    </a:lnTo>
                    <a:lnTo>
                      <a:pt x="516" y="147"/>
                    </a:lnTo>
                    <a:lnTo>
                      <a:pt x="515" y="148"/>
                    </a:lnTo>
                    <a:lnTo>
                      <a:pt x="515" y="148"/>
                    </a:lnTo>
                    <a:lnTo>
                      <a:pt x="515" y="148"/>
                    </a:lnTo>
                    <a:lnTo>
                      <a:pt x="515" y="149"/>
                    </a:lnTo>
                    <a:lnTo>
                      <a:pt x="515" y="150"/>
                    </a:lnTo>
                    <a:lnTo>
                      <a:pt x="515" y="150"/>
                    </a:lnTo>
                    <a:lnTo>
                      <a:pt x="516" y="151"/>
                    </a:lnTo>
                    <a:lnTo>
                      <a:pt x="516" y="152"/>
                    </a:lnTo>
                    <a:lnTo>
                      <a:pt x="515" y="152"/>
                    </a:lnTo>
                    <a:lnTo>
                      <a:pt x="515" y="152"/>
                    </a:lnTo>
                    <a:lnTo>
                      <a:pt x="514" y="153"/>
                    </a:lnTo>
                    <a:lnTo>
                      <a:pt x="513" y="153"/>
                    </a:lnTo>
                    <a:lnTo>
                      <a:pt x="512" y="154"/>
                    </a:lnTo>
                    <a:lnTo>
                      <a:pt x="512" y="154"/>
                    </a:lnTo>
                    <a:lnTo>
                      <a:pt x="511" y="155"/>
                    </a:lnTo>
                    <a:lnTo>
                      <a:pt x="512" y="155"/>
                    </a:lnTo>
                    <a:lnTo>
                      <a:pt x="511" y="156"/>
                    </a:lnTo>
                    <a:lnTo>
                      <a:pt x="510" y="156"/>
                    </a:lnTo>
                    <a:lnTo>
                      <a:pt x="510" y="158"/>
                    </a:lnTo>
                    <a:lnTo>
                      <a:pt x="510" y="159"/>
                    </a:lnTo>
                    <a:lnTo>
                      <a:pt x="508" y="158"/>
                    </a:lnTo>
                    <a:lnTo>
                      <a:pt x="508" y="158"/>
                    </a:lnTo>
                    <a:lnTo>
                      <a:pt x="507" y="158"/>
                    </a:lnTo>
                    <a:lnTo>
                      <a:pt x="506" y="158"/>
                    </a:lnTo>
                    <a:lnTo>
                      <a:pt x="505" y="158"/>
                    </a:lnTo>
                    <a:lnTo>
                      <a:pt x="505" y="158"/>
                    </a:lnTo>
                    <a:lnTo>
                      <a:pt x="505" y="158"/>
                    </a:lnTo>
                    <a:lnTo>
                      <a:pt x="505" y="158"/>
                    </a:lnTo>
                    <a:lnTo>
                      <a:pt x="504" y="158"/>
                    </a:lnTo>
                    <a:lnTo>
                      <a:pt x="502" y="158"/>
                    </a:lnTo>
                    <a:lnTo>
                      <a:pt x="501" y="158"/>
                    </a:lnTo>
                    <a:lnTo>
                      <a:pt x="501" y="158"/>
                    </a:lnTo>
                    <a:lnTo>
                      <a:pt x="501" y="159"/>
                    </a:lnTo>
                    <a:lnTo>
                      <a:pt x="499" y="159"/>
                    </a:lnTo>
                    <a:lnTo>
                      <a:pt x="498" y="158"/>
                    </a:lnTo>
                    <a:lnTo>
                      <a:pt x="498" y="158"/>
                    </a:lnTo>
                    <a:lnTo>
                      <a:pt x="498" y="158"/>
                    </a:lnTo>
                    <a:lnTo>
                      <a:pt x="497" y="158"/>
                    </a:lnTo>
                    <a:lnTo>
                      <a:pt x="496" y="158"/>
                    </a:lnTo>
                    <a:lnTo>
                      <a:pt x="496" y="159"/>
                    </a:lnTo>
                    <a:lnTo>
                      <a:pt x="495" y="160"/>
                    </a:lnTo>
                    <a:lnTo>
                      <a:pt x="493" y="161"/>
                    </a:lnTo>
                    <a:lnTo>
                      <a:pt x="492" y="160"/>
                    </a:lnTo>
                    <a:lnTo>
                      <a:pt x="491" y="160"/>
                    </a:lnTo>
                    <a:lnTo>
                      <a:pt x="491" y="161"/>
                    </a:lnTo>
                    <a:lnTo>
                      <a:pt x="491" y="162"/>
                    </a:lnTo>
                    <a:lnTo>
                      <a:pt x="491" y="162"/>
                    </a:lnTo>
                    <a:lnTo>
                      <a:pt x="491" y="163"/>
                    </a:lnTo>
                    <a:lnTo>
                      <a:pt x="490" y="164"/>
                    </a:lnTo>
                    <a:lnTo>
                      <a:pt x="489" y="164"/>
                    </a:lnTo>
                    <a:lnTo>
                      <a:pt x="488" y="164"/>
                    </a:lnTo>
                    <a:lnTo>
                      <a:pt x="488" y="165"/>
                    </a:lnTo>
                    <a:lnTo>
                      <a:pt x="487" y="165"/>
                    </a:lnTo>
                    <a:lnTo>
                      <a:pt x="486" y="165"/>
                    </a:lnTo>
                    <a:lnTo>
                      <a:pt x="485" y="165"/>
                    </a:lnTo>
                    <a:lnTo>
                      <a:pt x="484" y="165"/>
                    </a:lnTo>
                    <a:lnTo>
                      <a:pt x="484" y="166"/>
                    </a:lnTo>
                    <a:lnTo>
                      <a:pt x="483" y="166"/>
                    </a:lnTo>
                    <a:lnTo>
                      <a:pt x="482" y="167"/>
                    </a:lnTo>
                    <a:lnTo>
                      <a:pt x="482" y="169"/>
                    </a:lnTo>
                    <a:lnTo>
                      <a:pt x="482" y="169"/>
                    </a:lnTo>
                    <a:lnTo>
                      <a:pt x="484" y="169"/>
                    </a:lnTo>
                    <a:lnTo>
                      <a:pt x="484" y="169"/>
                    </a:lnTo>
                    <a:lnTo>
                      <a:pt x="485" y="169"/>
                    </a:lnTo>
                    <a:lnTo>
                      <a:pt x="485" y="169"/>
                    </a:lnTo>
                    <a:lnTo>
                      <a:pt x="484" y="170"/>
                    </a:lnTo>
                    <a:lnTo>
                      <a:pt x="484" y="170"/>
                    </a:lnTo>
                    <a:lnTo>
                      <a:pt x="483" y="170"/>
                    </a:lnTo>
                    <a:lnTo>
                      <a:pt x="483" y="172"/>
                    </a:lnTo>
                    <a:lnTo>
                      <a:pt x="482" y="172"/>
                    </a:lnTo>
                    <a:lnTo>
                      <a:pt x="481" y="172"/>
                    </a:lnTo>
                    <a:lnTo>
                      <a:pt x="481" y="173"/>
                    </a:lnTo>
                    <a:lnTo>
                      <a:pt x="481" y="173"/>
                    </a:lnTo>
                    <a:lnTo>
                      <a:pt x="481" y="174"/>
                    </a:lnTo>
                    <a:lnTo>
                      <a:pt x="481" y="175"/>
                    </a:lnTo>
                    <a:lnTo>
                      <a:pt x="480" y="176"/>
                    </a:lnTo>
                    <a:lnTo>
                      <a:pt x="479" y="176"/>
                    </a:lnTo>
                    <a:lnTo>
                      <a:pt x="479" y="177"/>
                    </a:lnTo>
                    <a:lnTo>
                      <a:pt x="479" y="178"/>
                    </a:lnTo>
                    <a:lnTo>
                      <a:pt x="478" y="179"/>
                    </a:lnTo>
                    <a:lnTo>
                      <a:pt x="477" y="179"/>
                    </a:lnTo>
                    <a:lnTo>
                      <a:pt x="476" y="179"/>
                    </a:lnTo>
                    <a:lnTo>
                      <a:pt x="475" y="180"/>
                    </a:lnTo>
                    <a:lnTo>
                      <a:pt x="474" y="180"/>
                    </a:lnTo>
                    <a:lnTo>
                      <a:pt x="474" y="181"/>
                    </a:lnTo>
                    <a:lnTo>
                      <a:pt x="474" y="183"/>
                    </a:lnTo>
                    <a:lnTo>
                      <a:pt x="474" y="183"/>
                    </a:lnTo>
                    <a:lnTo>
                      <a:pt x="474" y="185"/>
                    </a:lnTo>
                    <a:lnTo>
                      <a:pt x="473" y="186"/>
                    </a:lnTo>
                    <a:lnTo>
                      <a:pt x="472" y="186"/>
                    </a:lnTo>
                    <a:lnTo>
                      <a:pt x="471" y="186"/>
                    </a:lnTo>
                    <a:lnTo>
                      <a:pt x="471" y="187"/>
                    </a:lnTo>
                    <a:lnTo>
                      <a:pt x="470" y="188"/>
                    </a:lnTo>
                    <a:lnTo>
                      <a:pt x="470" y="189"/>
                    </a:lnTo>
                    <a:lnTo>
                      <a:pt x="470" y="189"/>
                    </a:lnTo>
                    <a:lnTo>
                      <a:pt x="469" y="189"/>
                    </a:lnTo>
                    <a:lnTo>
                      <a:pt x="467" y="189"/>
                    </a:lnTo>
                    <a:lnTo>
                      <a:pt x="467" y="189"/>
                    </a:lnTo>
                    <a:lnTo>
                      <a:pt x="466" y="189"/>
                    </a:lnTo>
                    <a:lnTo>
                      <a:pt x="465" y="190"/>
                    </a:lnTo>
                    <a:lnTo>
                      <a:pt x="464" y="190"/>
                    </a:lnTo>
                    <a:lnTo>
                      <a:pt x="463" y="189"/>
                    </a:lnTo>
                    <a:lnTo>
                      <a:pt x="462" y="189"/>
                    </a:lnTo>
                    <a:lnTo>
                      <a:pt x="460" y="189"/>
                    </a:lnTo>
                    <a:lnTo>
                      <a:pt x="460" y="189"/>
                    </a:lnTo>
                    <a:lnTo>
                      <a:pt x="459" y="189"/>
                    </a:lnTo>
                    <a:lnTo>
                      <a:pt x="458" y="189"/>
                    </a:lnTo>
                    <a:lnTo>
                      <a:pt x="458" y="190"/>
                    </a:lnTo>
                    <a:lnTo>
                      <a:pt x="459" y="191"/>
                    </a:lnTo>
                    <a:lnTo>
                      <a:pt x="458" y="192"/>
                    </a:lnTo>
                    <a:lnTo>
                      <a:pt x="458" y="193"/>
                    </a:lnTo>
                    <a:lnTo>
                      <a:pt x="458" y="193"/>
                    </a:lnTo>
                    <a:lnTo>
                      <a:pt x="459" y="194"/>
                    </a:lnTo>
                    <a:lnTo>
                      <a:pt x="459" y="195"/>
                    </a:lnTo>
                    <a:lnTo>
                      <a:pt x="460" y="197"/>
                    </a:lnTo>
                    <a:lnTo>
                      <a:pt x="459" y="198"/>
                    </a:lnTo>
                    <a:lnTo>
                      <a:pt x="458" y="198"/>
                    </a:lnTo>
                    <a:lnTo>
                      <a:pt x="457" y="197"/>
                    </a:lnTo>
                    <a:lnTo>
                      <a:pt x="454" y="196"/>
                    </a:lnTo>
                    <a:lnTo>
                      <a:pt x="453" y="195"/>
                    </a:lnTo>
                    <a:lnTo>
                      <a:pt x="453" y="194"/>
                    </a:lnTo>
                    <a:lnTo>
                      <a:pt x="452" y="194"/>
                    </a:lnTo>
                    <a:lnTo>
                      <a:pt x="451" y="193"/>
                    </a:lnTo>
                    <a:lnTo>
                      <a:pt x="451" y="193"/>
                    </a:lnTo>
                    <a:lnTo>
                      <a:pt x="450" y="192"/>
                    </a:lnTo>
                    <a:lnTo>
                      <a:pt x="450" y="192"/>
                    </a:lnTo>
                    <a:lnTo>
                      <a:pt x="450" y="193"/>
                    </a:lnTo>
                    <a:lnTo>
                      <a:pt x="450" y="194"/>
                    </a:lnTo>
                    <a:lnTo>
                      <a:pt x="449" y="194"/>
                    </a:lnTo>
                    <a:lnTo>
                      <a:pt x="447" y="195"/>
                    </a:lnTo>
                    <a:lnTo>
                      <a:pt x="446" y="194"/>
                    </a:lnTo>
                    <a:lnTo>
                      <a:pt x="446" y="194"/>
                    </a:lnTo>
                    <a:lnTo>
                      <a:pt x="445" y="194"/>
                    </a:lnTo>
                    <a:lnTo>
                      <a:pt x="443" y="194"/>
                    </a:lnTo>
                    <a:lnTo>
                      <a:pt x="443" y="194"/>
                    </a:lnTo>
                    <a:lnTo>
                      <a:pt x="442" y="194"/>
                    </a:lnTo>
                    <a:lnTo>
                      <a:pt x="441" y="194"/>
                    </a:lnTo>
                    <a:lnTo>
                      <a:pt x="440" y="195"/>
                    </a:lnTo>
                    <a:lnTo>
                      <a:pt x="439" y="196"/>
                    </a:lnTo>
                    <a:lnTo>
                      <a:pt x="438" y="196"/>
                    </a:lnTo>
                    <a:lnTo>
                      <a:pt x="438" y="196"/>
                    </a:lnTo>
                    <a:lnTo>
                      <a:pt x="438" y="197"/>
                    </a:lnTo>
                    <a:lnTo>
                      <a:pt x="438" y="198"/>
                    </a:lnTo>
                    <a:lnTo>
                      <a:pt x="436" y="198"/>
                    </a:lnTo>
                    <a:lnTo>
                      <a:pt x="435" y="198"/>
                    </a:lnTo>
                    <a:lnTo>
                      <a:pt x="434" y="198"/>
                    </a:lnTo>
                    <a:lnTo>
                      <a:pt x="433" y="198"/>
                    </a:lnTo>
                    <a:lnTo>
                      <a:pt x="432" y="198"/>
                    </a:lnTo>
                    <a:lnTo>
                      <a:pt x="430" y="199"/>
                    </a:lnTo>
                    <a:lnTo>
                      <a:pt x="429" y="199"/>
                    </a:lnTo>
                    <a:lnTo>
                      <a:pt x="429" y="198"/>
                    </a:lnTo>
                    <a:lnTo>
                      <a:pt x="428" y="198"/>
                    </a:lnTo>
                    <a:lnTo>
                      <a:pt x="427" y="199"/>
                    </a:lnTo>
                    <a:lnTo>
                      <a:pt x="427" y="200"/>
                    </a:lnTo>
                    <a:lnTo>
                      <a:pt x="426" y="200"/>
                    </a:lnTo>
                    <a:lnTo>
                      <a:pt x="425" y="199"/>
                    </a:lnTo>
                    <a:lnTo>
                      <a:pt x="424" y="199"/>
                    </a:lnTo>
                    <a:lnTo>
                      <a:pt x="423" y="196"/>
                    </a:lnTo>
                    <a:lnTo>
                      <a:pt x="420" y="195"/>
                    </a:lnTo>
                    <a:lnTo>
                      <a:pt x="419" y="194"/>
                    </a:lnTo>
                    <a:lnTo>
                      <a:pt x="419" y="193"/>
                    </a:lnTo>
                    <a:lnTo>
                      <a:pt x="419" y="192"/>
                    </a:lnTo>
                    <a:lnTo>
                      <a:pt x="419" y="191"/>
                    </a:lnTo>
                    <a:lnTo>
                      <a:pt x="420" y="189"/>
                    </a:lnTo>
                    <a:lnTo>
                      <a:pt x="421" y="189"/>
                    </a:lnTo>
                    <a:lnTo>
                      <a:pt x="421" y="187"/>
                    </a:lnTo>
                    <a:lnTo>
                      <a:pt x="420" y="186"/>
                    </a:lnTo>
                    <a:lnTo>
                      <a:pt x="420" y="186"/>
                    </a:lnTo>
                    <a:lnTo>
                      <a:pt x="419" y="185"/>
                    </a:lnTo>
                    <a:lnTo>
                      <a:pt x="418" y="184"/>
                    </a:lnTo>
                    <a:lnTo>
                      <a:pt x="417" y="184"/>
                    </a:lnTo>
                    <a:lnTo>
                      <a:pt x="416" y="183"/>
                    </a:lnTo>
                    <a:lnTo>
                      <a:pt x="415" y="183"/>
                    </a:lnTo>
                    <a:lnTo>
                      <a:pt x="415" y="183"/>
                    </a:lnTo>
                    <a:lnTo>
                      <a:pt x="415" y="182"/>
                    </a:lnTo>
                    <a:lnTo>
                      <a:pt x="414" y="182"/>
                    </a:lnTo>
                    <a:lnTo>
                      <a:pt x="413" y="182"/>
                    </a:lnTo>
                    <a:lnTo>
                      <a:pt x="412" y="182"/>
                    </a:lnTo>
                    <a:lnTo>
                      <a:pt x="412" y="181"/>
                    </a:lnTo>
                    <a:lnTo>
                      <a:pt x="410" y="179"/>
                    </a:lnTo>
                    <a:lnTo>
                      <a:pt x="409" y="179"/>
                    </a:lnTo>
                    <a:lnTo>
                      <a:pt x="408" y="179"/>
                    </a:lnTo>
                    <a:lnTo>
                      <a:pt x="408" y="178"/>
                    </a:lnTo>
                    <a:lnTo>
                      <a:pt x="408" y="177"/>
                    </a:lnTo>
                    <a:lnTo>
                      <a:pt x="408" y="177"/>
                    </a:lnTo>
                    <a:lnTo>
                      <a:pt x="406" y="176"/>
                    </a:lnTo>
                    <a:lnTo>
                      <a:pt x="405" y="176"/>
                    </a:lnTo>
                    <a:lnTo>
                      <a:pt x="405" y="176"/>
                    </a:lnTo>
                    <a:lnTo>
                      <a:pt x="404" y="176"/>
                    </a:lnTo>
                    <a:lnTo>
                      <a:pt x="403" y="177"/>
                    </a:lnTo>
                    <a:lnTo>
                      <a:pt x="402" y="178"/>
                    </a:lnTo>
                    <a:lnTo>
                      <a:pt x="388" y="189"/>
                    </a:lnTo>
                    <a:lnTo>
                      <a:pt x="379" y="196"/>
                    </a:lnTo>
                    <a:lnTo>
                      <a:pt x="378" y="197"/>
                    </a:lnTo>
                    <a:lnTo>
                      <a:pt x="374" y="201"/>
                    </a:lnTo>
                    <a:lnTo>
                      <a:pt x="373" y="201"/>
                    </a:lnTo>
                    <a:lnTo>
                      <a:pt x="374" y="203"/>
                    </a:lnTo>
                    <a:lnTo>
                      <a:pt x="374" y="203"/>
                    </a:lnTo>
                    <a:lnTo>
                      <a:pt x="374" y="203"/>
                    </a:lnTo>
                    <a:lnTo>
                      <a:pt x="374" y="204"/>
                    </a:lnTo>
                    <a:lnTo>
                      <a:pt x="374" y="206"/>
                    </a:lnTo>
                    <a:lnTo>
                      <a:pt x="375" y="207"/>
                    </a:lnTo>
                    <a:lnTo>
                      <a:pt x="376" y="207"/>
                    </a:lnTo>
                    <a:lnTo>
                      <a:pt x="377" y="208"/>
                    </a:lnTo>
                    <a:lnTo>
                      <a:pt x="379" y="209"/>
                    </a:lnTo>
                    <a:lnTo>
                      <a:pt x="380" y="209"/>
                    </a:lnTo>
                    <a:lnTo>
                      <a:pt x="381" y="209"/>
                    </a:lnTo>
                    <a:lnTo>
                      <a:pt x="384" y="210"/>
                    </a:lnTo>
                    <a:lnTo>
                      <a:pt x="384" y="210"/>
                    </a:lnTo>
                    <a:lnTo>
                      <a:pt x="385" y="211"/>
                    </a:lnTo>
                    <a:lnTo>
                      <a:pt x="386" y="211"/>
                    </a:lnTo>
                    <a:lnTo>
                      <a:pt x="387" y="211"/>
                    </a:lnTo>
                    <a:lnTo>
                      <a:pt x="390" y="213"/>
                    </a:lnTo>
                    <a:lnTo>
                      <a:pt x="391" y="213"/>
                    </a:lnTo>
                    <a:lnTo>
                      <a:pt x="391" y="213"/>
                    </a:lnTo>
                    <a:lnTo>
                      <a:pt x="392" y="213"/>
                    </a:lnTo>
                    <a:lnTo>
                      <a:pt x="393" y="214"/>
                    </a:lnTo>
                    <a:lnTo>
                      <a:pt x="394" y="214"/>
                    </a:lnTo>
                    <a:lnTo>
                      <a:pt x="394" y="214"/>
                    </a:lnTo>
                    <a:lnTo>
                      <a:pt x="395" y="214"/>
                    </a:lnTo>
                    <a:lnTo>
                      <a:pt x="396" y="215"/>
                    </a:lnTo>
                    <a:lnTo>
                      <a:pt x="398" y="217"/>
                    </a:lnTo>
                    <a:lnTo>
                      <a:pt x="400" y="218"/>
                    </a:lnTo>
                    <a:lnTo>
                      <a:pt x="400" y="219"/>
                    </a:lnTo>
                    <a:lnTo>
                      <a:pt x="400" y="220"/>
                    </a:lnTo>
                    <a:lnTo>
                      <a:pt x="400" y="220"/>
                    </a:lnTo>
                    <a:lnTo>
                      <a:pt x="401" y="220"/>
                    </a:lnTo>
                    <a:lnTo>
                      <a:pt x="401" y="222"/>
                    </a:lnTo>
                    <a:lnTo>
                      <a:pt x="400" y="223"/>
                    </a:lnTo>
                    <a:lnTo>
                      <a:pt x="398" y="224"/>
                    </a:lnTo>
                    <a:lnTo>
                      <a:pt x="397" y="224"/>
                    </a:lnTo>
                    <a:lnTo>
                      <a:pt x="397" y="223"/>
                    </a:lnTo>
                    <a:lnTo>
                      <a:pt x="396" y="222"/>
                    </a:lnTo>
                    <a:lnTo>
                      <a:pt x="395" y="222"/>
                    </a:lnTo>
                    <a:lnTo>
                      <a:pt x="395" y="223"/>
                    </a:lnTo>
                    <a:lnTo>
                      <a:pt x="394" y="224"/>
                    </a:lnTo>
                    <a:lnTo>
                      <a:pt x="391" y="224"/>
                    </a:lnTo>
                    <a:lnTo>
                      <a:pt x="391" y="224"/>
                    </a:lnTo>
                    <a:lnTo>
                      <a:pt x="389" y="224"/>
                    </a:lnTo>
                    <a:lnTo>
                      <a:pt x="388" y="224"/>
                    </a:lnTo>
                    <a:lnTo>
                      <a:pt x="388" y="225"/>
                    </a:lnTo>
                    <a:lnTo>
                      <a:pt x="388" y="225"/>
                    </a:lnTo>
                    <a:lnTo>
                      <a:pt x="387" y="225"/>
                    </a:lnTo>
                    <a:lnTo>
                      <a:pt x="386" y="226"/>
                    </a:lnTo>
                    <a:lnTo>
                      <a:pt x="384" y="227"/>
                    </a:lnTo>
                    <a:lnTo>
                      <a:pt x="383" y="227"/>
                    </a:lnTo>
                    <a:lnTo>
                      <a:pt x="383" y="228"/>
                    </a:lnTo>
                    <a:lnTo>
                      <a:pt x="383" y="229"/>
                    </a:lnTo>
                    <a:lnTo>
                      <a:pt x="381" y="230"/>
                    </a:lnTo>
                    <a:lnTo>
                      <a:pt x="381" y="229"/>
                    </a:lnTo>
                    <a:lnTo>
                      <a:pt x="381" y="228"/>
                    </a:lnTo>
                    <a:lnTo>
                      <a:pt x="381" y="228"/>
                    </a:lnTo>
                    <a:lnTo>
                      <a:pt x="380" y="228"/>
                    </a:lnTo>
                    <a:lnTo>
                      <a:pt x="380" y="230"/>
                    </a:lnTo>
                    <a:lnTo>
                      <a:pt x="379" y="230"/>
                    </a:lnTo>
                    <a:lnTo>
                      <a:pt x="379" y="231"/>
                    </a:lnTo>
                    <a:lnTo>
                      <a:pt x="379" y="231"/>
                    </a:lnTo>
                    <a:lnTo>
                      <a:pt x="379" y="232"/>
                    </a:lnTo>
                    <a:lnTo>
                      <a:pt x="378" y="233"/>
                    </a:lnTo>
                    <a:lnTo>
                      <a:pt x="377" y="234"/>
                    </a:lnTo>
                    <a:lnTo>
                      <a:pt x="377" y="234"/>
                    </a:lnTo>
                    <a:lnTo>
                      <a:pt x="376" y="235"/>
                    </a:lnTo>
                    <a:lnTo>
                      <a:pt x="374" y="235"/>
                    </a:lnTo>
                    <a:lnTo>
                      <a:pt x="373" y="236"/>
                    </a:lnTo>
                    <a:lnTo>
                      <a:pt x="371" y="236"/>
                    </a:lnTo>
                    <a:lnTo>
                      <a:pt x="371" y="235"/>
                    </a:lnTo>
                    <a:lnTo>
                      <a:pt x="371" y="234"/>
                    </a:lnTo>
                    <a:lnTo>
                      <a:pt x="370" y="234"/>
                    </a:lnTo>
                    <a:lnTo>
                      <a:pt x="369" y="233"/>
                    </a:lnTo>
                    <a:lnTo>
                      <a:pt x="369" y="232"/>
                    </a:lnTo>
                    <a:lnTo>
                      <a:pt x="367" y="232"/>
                    </a:lnTo>
                    <a:lnTo>
                      <a:pt x="367" y="232"/>
                    </a:lnTo>
                    <a:lnTo>
                      <a:pt x="364" y="231"/>
                    </a:lnTo>
                    <a:lnTo>
                      <a:pt x="364" y="231"/>
                    </a:lnTo>
                    <a:lnTo>
                      <a:pt x="363" y="229"/>
                    </a:lnTo>
                    <a:lnTo>
                      <a:pt x="362" y="229"/>
                    </a:lnTo>
                    <a:lnTo>
                      <a:pt x="361" y="230"/>
                    </a:lnTo>
                    <a:lnTo>
                      <a:pt x="360" y="230"/>
                    </a:lnTo>
                    <a:lnTo>
                      <a:pt x="360" y="230"/>
                    </a:lnTo>
                    <a:lnTo>
                      <a:pt x="357" y="231"/>
                    </a:lnTo>
                    <a:lnTo>
                      <a:pt x="355" y="230"/>
                    </a:lnTo>
                    <a:lnTo>
                      <a:pt x="354" y="230"/>
                    </a:lnTo>
                    <a:lnTo>
                      <a:pt x="353" y="231"/>
                    </a:lnTo>
                    <a:lnTo>
                      <a:pt x="352" y="231"/>
                    </a:lnTo>
                    <a:lnTo>
                      <a:pt x="351" y="231"/>
                    </a:lnTo>
                    <a:lnTo>
                      <a:pt x="351" y="232"/>
                    </a:lnTo>
                    <a:lnTo>
                      <a:pt x="351" y="233"/>
                    </a:lnTo>
                    <a:lnTo>
                      <a:pt x="350" y="234"/>
                    </a:lnTo>
                    <a:lnTo>
                      <a:pt x="350" y="234"/>
                    </a:lnTo>
                    <a:lnTo>
                      <a:pt x="349" y="234"/>
                    </a:lnTo>
                    <a:lnTo>
                      <a:pt x="347" y="234"/>
                    </a:lnTo>
                    <a:lnTo>
                      <a:pt x="346" y="235"/>
                    </a:lnTo>
                    <a:lnTo>
                      <a:pt x="345" y="235"/>
                    </a:lnTo>
                    <a:lnTo>
                      <a:pt x="344" y="235"/>
                    </a:lnTo>
                    <a:lnTo>
                      <a:pt x="343" y="236"/>
                    </a:lnTo>
                    <a:lnTo>
                      <a:pt x="340" y="234"/>
                    </a:lnTo>
                    <a:lnTo>
                      <a:pt x="340" y="235"/>
                    </a:lnTo>
                    <a:lnTo>
                      <a:pt x="340" y="236"/>
                    </a:lnTo>
                    <a:lnTo>
                      <a:pt x="340" y="237"/>
                    </a:lnTo>
                    <a:lnTo>
                      <a:pt x="340" y="238"/>
                    </a:lnTo>
                    <a:lnTo>
                      <a:pt x="339" y="238"/>
                    </a:lnTo>
                    <a:lnTo>
                      <a:pt x="337" y="237"/>
                    </a:lnTo>
                    <a:lnTo>
                      <a:pt x="335" y="237"/>
                    </a:lnTo>
                    <a:lnTo>
                      <a:pt x="333" y="236"/>
                    </a:lnTo>
                    <a:lnTo>
                      <a:pt x="333" y="235"/>
                    </a:lnTo>
                    <a:lnTo>
                      <a:pt x="332" y="235"/>
                    </a:lnTo>
                    <a:lnTo>
                      <a:pt x="331" y="234"/>
                    </a:lnTo>
                    <a:lnTo>
                      <a:pt x="331" y="234"/>
                    </a:lnTo>
                    <a:lnTo>
                      <a:pt x="331" y="232"/>
                    </a:lnTo>
                    <a:lnTo>
                      <a:pt x="332" y="231"/>
                    </a:lnTo>
                    <a:lnTo>
                      <a:pt x="332" y="232"/>
                    </a:lnTo>
                    <a:lnTo>
                      <a:pt x="333" y="233"/>
                    </a:lnTo>
                    <a:lnTo>
                      <a:pt x="333" y="233"/>
                    </a:lnTo>
                    <a:lnTo>
                      <a:pt x="334" y="232"/>
                    </a:lnTo>
                    <a:lnTo>
                      <a:pt x="334" y="231"/>
                    </a:lnTo>
                    <a:lnTo>
                      <a:pt x="334" y="231"/>
                    </a:lnTo>
                    <a:lnTo>
                      <a:pt x="333" y="230"/>
                    </a:lnTo>
                    <a:lnTo>
                      <a:pt x="332" y="230"/>
                    </a:lnTo>
                    <a:lnTo>
                      <a:pt x="330" y="229"/>
                    </a:lnTo>
                    <a:lnTo>
                      <a:pt x="330" y="228"/>
                    </a:lnTo>
                    <a:lnTo>
                      <a:pt x="330" y="227"/>
                    </a:lnTo>
                    <a:lnTo>
                      <a:pt x="329" y="227"/>
                    </a:lnTo>
                    <a:lnTo>
                      <a:pt x="328" y="227"/>
                    </a:lnTo>
                    <a:lnTo>
                      <a:pt x="327" y="228"/>
                    </a:lnTo>
                    <a:lnTo>
                      <a:pt x="327" y="229"/>
                    </a:lnTo>
                    <a:lnTo>
                      <a:pt x="326" y="231"/>
                    </a:lnTo>
                    <a:lnTo>
                      <a:pt x="325" y="231"/>
                    </a:lnTo>
                    <a:lnTo>
                      <a:pt x="325" y="234"/>
                    </a:lnTo>
                    <a:lnTo>
                      <a:pt x="324" y="234"/>
                    </a:lnTo>
                    <a:lnTo>
                      <a:pt x="322" y="233"/>
                    </a:lnTo>
                    <a:lnTo>
                      <a:pt x="322" y="232"/>
                    </a:lnTo>
                    <a:lnTo>
                      <a:pt x="322" y="231"/>
                    </a:lnTo>
                    <a:lnTo>
                      <a:pt x="322" y="231"/>
                    </a:lnTo>
                    <a:lnTo>
                      <a:pt x="321" y="230"/>
                    </a:lnTo>
                    <a:lnTo>
                      <a:pt x="319" y="230"/>
                    </a:lnTo>
                    <a:lnTo>
                      <a:pt x="319" y="229"/>
                    </a:lnTo>
                    <a:lnTo>
                      <a:pt x="318" y="229"/>
                    </a:lnTo>
                    <a:lnTo>
                      <a:pt x="316" y="229"/>
                    </a:lnTo>
                    <a:lnTo>
                      <a:pt x="315" y="231"/>
                    </a:lnTo>
                    <a:lnTo>
                      <a:pt x="315" y="231"/>
                    </a:lnTo>
                    <a:lnTo>
                      <a:pt x="314" y="231"/>
                    </a:lnTo>
                    <a:lnTo>
                      <a:pt x="315" y="230"/>
                    </a:lnTo>
                    <a:lnTo>
                      <a:pt x="315" y="229"/>
                    </a:lnTo>
                    <a:lnTo>
                      <a:pt x="315" y="228"/>
                    </a:lnTo>
                    <a:lnTo>
                      <a:pt x="315" y="227"/>
                    </a:lnTo>
                    <a:lnTo>
                      <a:pt x="315" y="227"/>
                    </a:lnTo>
                    <a:lnTo>
                      <a:pt x="315" y="226"/>
                    </a:lnTo>
                    <a:lnTo>
                      <a:pt x="315" y="225"/>
                    </a:lnTo>
                    <a:lnTo>
                      <a:pt x="314" y="224"/>
                    </a:lnTo>
                    <a:lnTo>
                      <a:pt x="313" y="224"/>
                    </a:lnTo>
                    <a:lnTo>
                      <a:pt x="313" y="224"/>
                    </a:lnTo>
                    <a:lnTo>
                      <a:pt x="312" y="223"/>
                    </a:lnTo>
                    <a:lnTo>
                      <a:pt x="312" y="222"/>
                    </a:lnTo>
                    <a:lnTo>
                      <a:pt x="312" y="221"/>
                    </a:lnTo>
                    <a:lnTo>
                      <a:pt x="312" y="220"/>
                    </a:lnTo>
                    <a:lnTo>
                      <a:pt x="311" y="220"/>
                    </a:lnTo>
                    <a:lnTo>
                      <a:pt x="309" y="220"/>
                    </a:lnTo>
                    <a:lnTo>
                      <a:pt x="309" y="220"/>
                    </a:lnTo>
                    <a:lnTo>
                      <a:pt x="309" y="220"/>
                    </a:lnTo>
                    <a:lnTo>
                      <a:pt x="308" y="220"/>
                    </a:lnTo>
                    <a:lnTo>
                      <a:pt x="308" y="221"/>
                    </a:lnTo>
                    <a:lnTo>
                      <a:pt x="307" y="220"/>
                    </a:lnTo>
                    <a:lnTo>
                      <a:pt x="306" y="220"/>
                    </a:lnTo>
                    <a:lnTo>
                      <a:pt x="305" y="220"/>
                    </a:lnTo>
                    <a:lnTo>
                      <a:pt x="304" y="220"/>
                    </a:lnTo>
                    <a:lnTo>
                      <a:pt x="304" y="219"/>
                    </a:lnTo>
                    <a:lnTo>
                      <a:pt x="305" y="217"/>
                    </a:lnTo>
                    <a:lnTo>
                      <a:pt x="304" y="217"/>
                    </a:lnTo>
                    <a:lnTo>
                      <a:pt x="304" y="216"/>
                    </a:lnTo>
                    <a:lnTo>
                      <a:pt x="302" y="216"/>
                    </a:lnTo>
                    <a:lnTo>
                      <a:pt x="302" y="216"/>
                    </a:lnTo>
                    <a:lnTo>
                      <a:pt x="300" y="215"/>
                    </a:lnTo>
                    <a:lnTo>
                      <a:pt x="299" y="215"/>
                    </a:lnTo>
                    <a:lnTo>
                      <a:pt x="297" y="219"/>
                    </a:lnTo>
                    <a:lnTo>
                      <a:pt x="296" y="220"/>
                    </a:lnTo>
                    <a:lnTo>
                      <a:pt x="295" y="220"/>
                    </a:lnTo>
                    <a:lnTo>
                      <a:pt x="295" y="218"/>
                    </a:lnTo>
                    <a:lnTo>
                      <a:pt x="294" y="218"/>
                    </a:lnTo>
                    <a:lnTo>
                      <a:pt x="293" y="218"/>
                    </a:lnTo>
                    <a:lnTo>
                      <a:pt x="292" y="218"/>
                    </a:lnTo>
                    <a:lnTo>
                      <a:pt x="289" y="219"/>
                    </a:lnTo>
                    <a:lnTo>
                      <a:pt x="287" y="218"/>
                    </a:lnTo>
                    <a:lnTo>
                      <a:pt x="287" y="217"/>
                    </a:lnTo>
                    <a:lnTo>
                      <a:pt x="286" y="217"/>
                    </a:lnTo>
                    <a:lnTo>
                      <a:pt x="285" y="217"/>
                    </a:lnTo>
                    <a:lnTo>
                      <a:pt x="285" y="216"/>
                    </a:lnTo>
                    <a:lnTo>
                      <a:pt x="285" y="215"/>
                    </a:lnTo>
                    <a:lnTo>
                      <a:pt x="284" y="216"/>
                    </a:lnTo>
                    <a:lnTo>
                      <a:pt x="283" y="217"/>
                    </a:lnTo>
                    <a:lnTo>
                      <a:pt x="283" y="217"/>
                    </a:lnTo>
                    <a:lnTo>
                      <a:pt x="281" y="217"/>
                    </a:lnTo>
                    <a:lnTo>
                      <a:pt x="281" y="216"/>
                    </a:lnTo>
                    <a:lnTo>
                      <a:pt x="280" y="215"/>
                    </a:lnTo>
                    <a:lnTo>
                      <a:pt x="278" y="215"/>
                    </a:lnTo>
                    <a:lnTo>
                      <a:pt x="278" y="215"/>
                    </a:lnTo>
                    <a:lnTo>
                      <a:pt x="274" y="214"/>
                    </a:lnTo>
                    <a:lnTo>
                      <a:pt x="273" y="214"/>
                    </a:lnTo>
                    <a:lnTo>
                      <a:pt x="271" y="214"/>
                    </a:lnTo>
                    <a:lnTo>
                      <a:pt x="271" y="214"/>
                    </a:lnTo>
                    <a:lnTo>
                      <a:pt x="270" y="213"/>
                    </a:lnTo>
                    <a:lnTo>
                      <a:pt x="269" y="212"/>
                    </a:lnTo>
                    <a:lnTo>
                      <a:pt x="267" y="211"/>
                    </a:lnTo>
                    <a:lnTo>
                      <a:pt x="267" y="210"/>
                    </a:lnTo>
                    <a:lnTo>
                      <a:pt x="266" y="211"/>
                    </a:lnTo>
                    <a:lnTo>
                      <a:pt x="266" y="213"/>
                    </a:lnTo>
                    <a:lnTo>
                      <a:pt x="265" y="214"/>
                    </a:lnTo>
                    <a:lnTo>
                      <a:pt x="264" y="214"/>
                    </a:lnTo>
                    <a:lnTo>
                      <a:pt x="263" y="214"/>
                    </a:lnTo>
                    <a:lnTo>
                      <a:pt x="262" y="214"/>
                    </a:lnTo>
                    <a:lnTo>
                      <a:pt x="261" y="215"/>
                    </a:lnTo>
                    <a:lnTo>
                      <a:pt x="260" y="215"/>
                    </a:lnTo>
                    <a:lnTo>
                      <a:pt x="258" y="217"/>
                    </a:lnTo>
                    <a:lnTo>
                      <a:pt x="258" y="217"/>
                    </a:lnTo>
                    <a:lnTo>
                      <a:pt x="259" y="214"/>
                    </a:lnTo>
                    <a:lnTo>
                      <a:pt x="259" y="214"/>
                    </a:lnTo>
                    <a:lnTo>
                      <a:pt x="258" y="211"/>
                    </a:lnTo>
                    <a:lnTo>
                      <a:pt x="259" y="211"/>
                    </a:lnTo>
                    <a:lnTo>
                      <a:pt x="259" y="210"/>
                    </a:lnTo>
                    <a:lnTo>
                      <a:pt x="258" y="210"/>
                    </a:lnTo>
                    <a:lnTo>
                      <a:pt x="257" y="209"/>
                    </a:lnTo>
                    <a:lnTo>
                      <a:pt x="257" y="210"/>
                    </a:lnTo>
                    <a:lnTo>
                      <a:pt x="256" y="210"/>
                    </a:lnTo>
                    <a:lnTo>
                      <a:pt x="255" y="211"/>
                    </a:lnTo>
                    <a:lnTo>
                      <a:pt x="255" y="210"/>
                    </a:lnTo>
                    <a:lnTo>
                      <a:pt x="254" y="210"/>
                    </a:lnTo>
                    <a:lnTo>
                      <a:pt x="251" y="210"/>
                    </a:lnTo>
                    <a:lnTo>
                      <a:pt x="250" y="210"/>
                    </a:lnTo>
                    <a:lnTo>
                      <a:pt x="249" y="210"/>
                    </a:lnTo>
                    <a:lnTo>
                      <a:pt x="248" y="210"/>
                    </a:lnTo>
                    <a:lnTo>
                      <a:pt x="248" y="209"/>
                    </a:lnTo>
                    <a:lnTo>
                      <a:pt x="248" y="208"/>
                    </a:lnTo>
                    <a:lnTo>
                      <a:pt x="249" y="207"/>
                    </a:lnTo>
                    <a:lnTo>
                      <a:pt x="250" y="207"/>
                    </a:lnTo>
                    <a:lnTo>
                      <a:pt x="250" y="206"/>
                    </a:lnTo>
                    <a:lnTo>
                      <a:pt x="249" y="206"/>
                    </a:lnTo>
                    <a:lnTo>
                      <a:pt x="248" y="205"/>
                    </a:lnTo>
                    <a:lnTo>
                      <a:pt x="247" y="205"/>
                    </a:lnTo>
                    <a:lnTo>
                      <a:pt x="247" y="206"/>
                    </a:lnTo>
                    <a:lnTo>
                      <a:pt x="246" y="207"/>
                    </a:lnTo>
                    <a:lnTo>
                      <a:pt x="245" y="207"/>
                    </a:lnTo>
                    <a:lnTo>
                      <a:pt x="244" y="208"/>
                    </a:lnTo>
                    <a:lnTo>
                      <a:pt x="243" y="208"/>
                    </a:lnTo>
                    <a:lnTo>
                      <a:pt x="243" y="208"/>
                    </a:lnTo>
                    <a:lnTo>
                      <a:pt x="241" y="208"/>
                    </a:lnTo>
                    <a:lnTo>
                      <a:pt x="240" y="208"/>
                    </a:lnTo>
                    <a:lnTo>
                      <a:pt x="240" y="208"/>
                    </a:lnTo>
                    <a:lnTo>
                      <a:pt x="240" y="207"/>
                    </a:lnTo>
                    <a:lnTo>
                      <a:pt x="240" y="207"/>
                    </a:lnTo>
                    <a:lnTo>
                      <a:pt x="239" y="207"/>
                    </a:lnTo>
                    <a:lnTo>
                      <a:pt x="238" y="207"/>
                    </a:lnTo>
                    <a:lnTo>
                      <a:pt x="238" y="206"/>
                    </a:lnTo>
                    <a:lnTo>
                      <a:pt x="237" y="205"/>
                    </a:lnTo>
                    <a:lnTo>
                      <a:pt x="236" y="205"/>
                    </a:lnTo>
                    <a:lnTo>
                      <a:pt x="236" y="205"/>
                    </a:lnTo>
                    <a:lnTo>
                      <a:pt x="233" y="205"/>
                    </a:lnTo>
                    <a:lnTo>
                      <a:pt x="233" y="205"/>
                    </a:lnTo>
                    <a:lnTo>
                      <a:pt x="232" y="205"/>
                    </a:lnTo>
                    <a:lnTo>
                      <a:pt x="231" y="205"/>
                    </a:lnTo>
                    <a:lnTo>
                      <a:pt x="231" y="204"/>
                    </a:lnTo>
                    <a:lnTo>
                      <a:pt x="230" y="204"/>
                    </a:lnTo>
                    <a:lnTo>
                      <a:pt x="229" y="203"/>
                    </a:lnTo>
                    <a:lnTo>
                      <a:pt x="227" y="203"/>
                    </a:lnTo>
                    <a:lnTo>
                      <a:pt x="228" y="202"/>
                    </a:lnTo>
                    <a:lnTo>
                      <a:pt x="229" y="201"/>
                    </a:lnTo>
                    <a:lnTo>
                      <a:pt x="229" y="201"/>
                    </a:lnTo>
                    <a:lnTo>
                      <a:pt x="230" y="200"/>
                    </a:lnTo>
                    <a:lnTo>
                      <a:pt x="231" y="200"/>
                    </a:lnTo>
                    <a:lnTo>
                      <a:pt x="230" y="199"/>
                    </a:lnTo>
                    <a:lnTo>
                      <a:pt x="230" y="198"/>
                    </a:lnTo>
                    <a:lnTo>
                      <a:pt x="230" y="197"/>
                    </a:lnTo>
                    <a:lnTo>
                      <a:pt x="229" y="196"/>
                    </a:lnTo>
                    <a:lnTo>
                      <a:pt x="229" y="196"/>
                    </a:lnTo>
                    <a:lnTo>
                      <a:pt x="229" y="196"/>
                    </a:lnTo>
                    <a:lnTo>
                      <a:pt x="229" y="195"/>
                    </a:lnTo>
                    <a:lnTo>
                      <a:pt x="228" y="195"/>
                    </a:lnTo>
                    <a:lnTo>
                      <a:pt x="227" y="196"/>
                    </a:lnTo>
                    <a:lnTo>
                      <a:pt x="226" y="196"/>
                    </a:lnTo>
                    <a:lnTo>
                      <a:pt x="225" y="197"/>
                    </a:lnTo>
                    <a:lnTo>
                      <a:pt x="223" y="197"/>
                    </a:lnTo>
                    <a:lnTo>
                      <a:pt x="222" y="197"/>
                    </a:lnTo>
                    <a:lnTo>
                      <a:pt x="222" y="196"/>
                    </a:lnTo>
                    <a:lnTo>
                      <a:pt x="221" y="196"/>
                    </a:lnTo>
                    <a:lnTo>
                      <a:pt x="220" y="196"/>
                    </a:lnTo>
                    <a:lnTo>
                      <a:pt x="219" y="196"/>
                    </a:lnTo>
                    <a:lnTo>
                      <a:pt x="218" y="196"/>
                    </a:lnTo>
                    <a:lnTo>
                      <a:pt x="217" y="196"/>
                    </a:lnTo>
                    <a:lnTo>
                      <a:pt x="217" y="195"/>
                    </a:lnTo>
                    <a:lnTo>
                      <a:pt x="216" y="195"/>
                    </a:lnTo>
                    <a:lnTo>
                      <a:pt x="216" y="194"/>
                    </a:lnTo>
                    <a:lnTo>
                      <a:pt x="214" y="194"/>
                    </a:lnTo>
                    <a:lnTo>
                      <a:pt x="213" y="194"/>
                    </a:lnTo>
                    <a:lnTo>
                      <a:pt x="212" y="193"/>
                    </a:lnTo>
                    <a:lnTo>
                      <a:pt x="212" y="193"/>
                    </a:lnTo>
                    <a:lnTo>
                      <a:pt x="212" y="191"/>
                    </a:lnTo>
                    <a:lnTo>
                      <a:pt x="212" y="190"/>
                    </a:lnTo>
                    <a:lnTo>
                      <a:pt x="212" y="190"/>
                    </a:lnTo>
                    <a:lnTo>
                      <a:pt x="212" y="189"/>
                    </a:lnTo>
                    <a:lnTo>
                      <a:pt x="211" y="189"/>
                    </a:lnTo>
                    <a:lnTo>
                      <a:pt x="211" y="189"/>
                    </a:lnTo>
                    <a:lnTo>
                      <a:pt x="210" y="188"/>
                    </a:lnTo>
                    <a:lnTo>
                      <a:pt x="210" y="187"/>
                    </a:lnTo>
                    <a:lnTo>
                      <a:pt x="209" y="187"/>
                    </a:lnTo>
                    <a:lnTo>
                      <a:pt x="209" y="187"/>
                    </a:lnTo>
                    <a:lnTo>
                      <a:pt x="208" y="188"/>
                    </a:lnTo>
                    <a:lnTo>
                      <a:pt x="207" y="189"/>
                    </a:lnTo>
                    <a:lnTo>
                      <a:pt x="206" y="188"/>
                    </a:lnTo>
                    <a:lnTo>
                      <a:pt x="206" y="187"/>
                    </a:lnTo>
                    <a:lnTo>
                      <a:pt x="205" y="186"/>
                    </a:lnTo>
                    <a:lnTo>
                      <a:pt x="205" y="185"/>
                    </a:lnTo>
                    <a:lnTo>
                      <a:pt x="205" y="183"/>
                    </a:lnTo>
                    <a:lnTo>
                      <a:pt x="204" y="183"/>
                    </a:lnTo>
                    <a:lnTo>
                      <a:pt x="203" y="183"/>
                    </a:lnTo>
                    <a:lnTo>
                      <a:pt x="201" y="183"/>
                    </a:lnTo>
                    <a:lnTo>
                      <a:pt x="200" y="183"/>
                    </a:lnTo>
                    <a:lnTo>
                      <a:pt x="199" y="183"/>
                    </a:lnTo>
                    <a:lnTo>
                      <a:pt x="198" y="182"/>
                    </a:lnTo>
                    <a:lnTo>
                      <a:pt x="198" y="180"/>
                    </a:lnTo>
                    <a:lnTo>
                      <a:pt x="198" y="179"/>
                    </a:lnTo>
                    <a:lnTo>
                      <a:pt x="198" y="179"/>
                    </a:lnTo>
                    <a:lnTo>
                      <a:pt x="198" y="178"/>
                    </a:lnTo>
                    <a:lnTo>
                      <a:pt x="198" y="177"/>
                    </a:lnTo>
                    <a:close/>
                  </a:path>
                </a:pathLst>
              </a:custGeom>
              <a:solidFill>
                <a:srgbClr val="667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70" name="Freeform 1028">
                <a:extLst>
                  <a:ext uri="{FF2B5EF4-FFF2-40B4-BE49-F238E27FC236}">
                    <a16:creationId xmlns:a16="http://schemas.microsoft.com/office/drawing/2014/main" id="{FF1D61BC-7643-4A96-A934-CB0488DA7148}"/>
                  </a:ext>
                </a:extLst>
              </p:cNvPr>
              <p:cNvSpPr>
                <a:spLocks/>
              </p:cNvSpPr>
              <p:nvPr/>
            </p:nvSpPr>
            <p:spPr bwMode="auto">
              <a:xfrm>
                <a:off x="4828" y="2572"/>
                <a:ext cx="503" cy="177"/>
              </a:xfrm>
              <a:custGeom>
                <a:avLst/>
                <a:gdLst>
                  <a:gd name="T0" fmla="*/ 191 w 503"/>
                  <a:gd name="T1" fmla="*/ 169 h 177"/>
                  <a:gd name="T2" fmla="*/ 180 w 503"/>
                  <a:gd name="T3" fmla="*/ 162 h 177"/>
                  <a:gd name="T4" fmla="*/ 169 w 503"/>
                  <a:gd name="T5" fmla="*/ 154 h 177"/>
                  <a:gd name="T6" fmla="*/ 161 w 503"/>
                  <a:gd name="T7" fmla="*/ 148 h 177"/>
                  <a:gd name="T8" fmla="*/ 152 w 503"/>
                  <a:gd name="T9" fmla="*/ 148 h 177"/>
                  <a:gd name="T10" fmla="*/ 139 w 503"/>
                  <a:gd name="T11" fmla="*/ 155 h 177"/>
                  <a:gd name="T12" fmla="*/ 130 w 503"/>
                  <a:gd name="T13" fmla="*/ 145 h 177"/>
                  <a:gd name="T14" fmla="*/ 119 w 503"/>
                  <a:gd name="T15" fmla="*/ 147 h 177"/>
                  <a:gd name="T16" fmla="*/ 108 w 503"/>
                  <a:gd name="T17" fmla="*/ 142 h 177"/>
                  <a:gd name="T18" fmla="*/ 99 w 503"/>
                  <a:gd name="T19" fmla="*/ 132 h 177"/>
                  <a:gd name="T20" fmla="*/ 88 w 503"/>
                  <a:gd name="T21" fmla="*/ 135 h 177"/>
                  <a:gd name="T22" fmla="*/ 81 w 503"/>
                  <a:gd name="T23" fmla="*/ 141 h 177"/>
                  <a:gd name="T24" fmla="*/ 75 w 503"/>
                  <a:gd name="T25" fmla="*/ 138 h 177"/>
                  <a:gd name="T26" fmla="*/ 64 w 503"/>
                  <a:gd name="T27" fmla="*/ 134 h 177"/>
                  <a:gd name="T28" fmla="*/ 60 w 503"/>
                  <a:gd name="T29" fmla="*/ 123 h 177"/>
                  <a:gd name="T30" fmla="*/ 54 w 503"/>
                  <a:gd name="T31" fmla="*/ 115 h 177"/>
                  <a:gd name="T32" fmla="*/ 50 w 503"/>
                  <a:gd name="T33" fmla="*/ 115 h 177"/>
                  <a:gd name="T34" fmla="*/ 37 w 503"/>
                  <a:gd name="T35" fmla="*/ 112 h 177"/>
                  <a:gd name="T36" fmla="*/ 28 w 503"/>
                  <a:gd name="T37" fmla="*/ 110 h 177"/>
                  <a:gd name="T38" fmla="*/ 16 w 503"/>
                  <a:gd name="T39" fmla="*/ 103 h 177"/>
                  <a:gd name="T40" fmla="*/ 10 w 503"/>
                  <a:gd name="T41" fmla="*/ 93 h 177"/>
                  <a:gd name="T42" fmla="*/ 8 w 503"/>
                  <a:gd name="T43" fmla="*/ 71 h 177"/>
                  <a:gd name="T44" fmla="*/ 3 w 503"/>
                  <a:gd name="T45" fmla="*/ 52 h 177"/>
                  <a:gd name="T46" fmla="*/ 14 w 503"/>
                  <a:gd name="T47" fmla="*/ 39 h 177"/>
                  <a:gd name="T48" fmla="*/ 30 w 503"/>
                  <a:gd name="T49" fmla="*/ 28 h 177"/>
                  <a:gd name="T50" fmla="*/ 40 w 503"/>
                  <a:gd name="T51" fmla="*/ 14 h 177"/>
                  <a:gd name="T52" fmla="*/ 53 w 503"/>
                  <a:gd name="T53" fmla="*/ 4 h 177"/>
                  <a:gd name="T54" fmla="*/ 67 w 503"/>
                  <a:gd name="T55" fmla="*/ 0 h 177"/>
                  <a:gd name="T56" fmla="*/ 78 w 503"/>
                  <a:gd name="T57" fmla="*/ 7 h 177"/>
                  <a:gd name="T58" fmla="*/ 92 w 503"/>
                  <a:gd name="T59" fmla="*/ 10 h 177"/>
                  <a:gd name="T60" fmla="*/ 103 w 503"/>
                  <a:gd name="T61" fmla="*/ 14 h 177"/>
                  <a:gd name="T62" fmla="*/ 122 w 503"/>
                  <a:gd name="T63" fmla="*/ 18 h 177"/>
                  <a:gd name="T64" fmla="*/ 138 w 503"/>
                  <a:gd name="T65" fmla="*/ 16 h 177"/>
                  <a:gd name="T66" fmla="*/ 154 w 503"/>
                  <a:gd name="T67" fmla="*/ 17 h 177"/>
                  <a:gd name="T68" fmla="*/ 169 w 503"/>
                  <a:gd name="T69" fmla="*/ 14 h 177"/>
                  <a:gd name="T70" fmla="*/ 183 w 503"/>
                  <a:gd name="T71" fmla="*/ 12 h 177"/>
                  <a:gd name="T72" fmla="*/ 198 w 503"/>
                  <a:gd name="T73" fmla="*/ 8 h 177"/>
                  <a:gd name="T74" fmla="*/ 212 w 503"/>
                  <a:gd name="T75" fmla="*/ 4 h 177"/>
                  <a:gd name="T76" fmla="*/ 215 w 503"/>
                  <a:gd name="T77" fmla="*/ 13 h 177"/>
                  <a:gd name="T78" fmla="*/ 215 w 503"/>
                  <a:gd name="T79" fmla="*/ 26 h 177"/>
                  <a:gd name="T80" fmla="*/ 207 w 503"/>
                  <a:gd name="T81" fmla="*/ 37 h 177"/>
                  <a:gd name="T82" fmla="*/ 187 w 503"/>
                  <a:gd name="T83" fmla="*/ 43 h 177"/>
                  <a:gd name="T84" fmla="*/ 178 w 503"/>
                  <a:gd name="T85" fmla="*/ 58 h 177"/>
                  <a:gd name="T86" fmla="*/ 179 w 503"/>
                  <a:gd name="T87" fmla="*/ 74 h 177"/>
                  <a:gd name="T88" fmla="*/ 182 w 503"/>
                  <a:gd name="T89" fmla="*/ 93 h 177"/>
                  <a:gd name="T90" fmla="*/ 322 w 503"/>
                  <a:gd name="T91" fmla="*/ 106 h 177"/>
                  <a:gd name="T92" fmla="*/ 339 w 503"/>
                  <a:gd name="T93" fmla="*/ 93 h 177"/>
                  <a:gd name="T94" fmla="*/ 355 w 503"/>
                  <a:gd name="T95" fmla="*/ 79 h 177"/>
                  <a:gd name="T96" fmla="*/ 392 w 503"/>
                  <a:gd name="T97" fmla="*/ 102 h 177"/>
                  <a:gd name="T98" fmla="*/ 414 w 503"/>
                  <a:gd name="T99" fmla="*/ 83 h 177"/>
                  <a:gd name="T100" fmla="*/ 422 w 503"/>
                  <a:gd name="T101" fmla="*/ 63 h 177"/>
                  <a:gd name="T102" fmla="*/ 431 w 503"/>
                  <a:gd name="T103" fmla="*/ 34 h 177"/>
                  <a:gd name="T104" fmla="*/ 434 w 503"/>
                  <a:gd name="T105" fmla="*/ 17 h 177"/>
                  <a:gd name="T106" fmla="*/ 444 w 503"/>
                  <a:gd name="T107" fmla="*/ 5 h 177"/>
                  <a:gd name="T108" fmla="*/ 455 w 503"/>
                  <a:gd name="T109" fmla="*/ 10 h 177"/>
                  <a:gd name="T110" fmla="*/ 460 w 503"/>
                  <a:gd name="T111" fmla="*/ 16 h 177"/>
                  <a:gd name="T112" fmla="*/ 473 w 503"/>
                  <a:gd name="T113" fmla="*/ 22 h 177"/>
                  <a:gd name="T114" fmla="*/ 485 w 503"/>
                  <a:gd name="T115" fmla="*/ 23 h 177"/>
                  <a:gd name="T116" fmla="*/ 489 w 503"/>
                  <a:gd name="T117" fmla="*/ 24 h 177"/>
                  <a:gd name="T118" fmla="*/ 501 w 503"/>
                  <a:gd name="T119" fmla="*/ 2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 h="177">
                    <a:moveTo>
                      <a:pt x="198" y="177"/>
                    </a:moveTo>
                    <a:lnTo>
                      <a:pt x="198" y="176"/>
                    </a:lnTo>
                    <a:lnTo>
                      <a:pt x="198" y="176"/>
                    </a:lnTo>
                    <a:lnTo>
                      <a:pt x="197" y="176"/>
                    </a:lnTo>
                    <a:lnTo>
                      <a:pt x="197" y="175"/>
                    </a:lnTo>
                    <a:lnTo>
                      <a:pt x="196" y="174"/>
                    </a:lnTo>
                    <a:lnTo>
                      <a:pt x="195" y="173"/>
                    </a:lnTo>
                    <a:lnTo>
                      <a:pt x="195" y="174"/>
                    </a:lnTo>
                    <a:lnTo>
                      <a:pt x="194" y="173"/>
                    </a:lnTo>
                    <a:lnTo>
                      <a:pt x="194" y="172"/>
                    </a:lnTo>
                    <a:lnTo>
                      <a:pt x="192" y="172"/>
                    </a:lnTo>
                    <a:lnTo>
                      <a:pt x="192" y="172"/>
                    </a:lnTo>
                    <a:lnTo>
                      <a:pt x="191" y="171"/>
                    </a:lnTo>
                    <a:lnTo>
                      <a:pt x="191" y="170"/>
                    </a:lnTo>
                    <a:lnTo>
                      <a:pt x="190" y="169"/>
                    </a:lnTo>
                    <a:lnTo>
                      <a:pt x="190" y="169"/>
                    </a:lnTo>
                    <a:lnTo>
                      <a:pt x="191" y="169"/>
                    </a:lnTo>
                    <a:lnTo>
                      <a:pt x="192" y="167"/>
                    </a:lnTo>
                    <a:lnTo>
                      <a:pt x="192" y="166"/>
                    </a:lnTo>
                    <a:lnTo>
                      <a:pt x="191" y="165"/>
                    </a:lnTo>
                    <a:lnTo>
                      <a:pt x="190" y="165"/>
                    </a:lnTo>
                    <a:lnTo>
                      <a:pt x="189" y="164"/>
                    </a:lnTo>
                    <a:lnTo>
                      <a:pt x="188" y="164"/>
                    </a:lnTo>
                    <a:lnTo>
                      <a:pt x="188" y="163"/>
                    </a:lnTo>
                    <a:lnTo>
                      <a:pt x="187" y="163"/>
                    </a:lnTo>
                    <a:lnTo>
                      <a:pt x="187" y="162"/>
                    </a:lnTo>
                    <a:lnTo>
                      <a:pt x="185" y="162"/>
                    </a:lnTo>
                    <a:lnTo>
                      <a:pt x="185" y="163"/>
                    </a:lnTo>
                    <a:lnTo>
                      <a:pt x="184" y="163"/>
                    </a:lnTo>
                    <a:lnTo>
                      <a:pt x="183" y="162"/>
                    </a:lnTo>
                    <a:lnTo>
                      <a:pt x="182" y="162"/>
                    </a:lnTo>
                    <a:lnTo>
                      <a:pt x="181" y="162"/>
                    </a:lnTo>
                    <a:lnTo>
                      <a:pt x="181" y="162"/>
                    </a:lnTo>
                    <a:lnTo>
                      <a:pt x="180" y="162"/>
                    </a:lnTo>
                    <a:lnTo>
                      <a:pt x="179" y="161"/>
                    </a:lnTo>
                    <a:lnTo>
                      <a:pt x="178" y="161"/>
                    </a:lnTo>
                    <a:lnTo>
                      <a:pt x="178" y="158"/>
                    </a:lnTo>
                    <a:lnTo>
                      <a:pt x="178" y="158"/>
                    </a:lnTo>
                    <a:lnTo>
                      <a:pt x="178" y="157"/>
                    </a:lnTo>
                    <a:lnTo>
                      <a:pt x="178" y="156"/>
                    </a:lnTo>
                    <a:lnTo>
                      <a:pt x="178" y="155"/>
                    </a:lnTo>
                    <a:lnTo>
                      <a:pt x="177" y="155"/>
                    </a:lnTo>
                    <a:lnTo>
                      <a:pt x="176" y="156"/>
                    </a:lnTo>
                    <a:lnTo>
                      <a:pt x="175" y="155"/>
                    </a:lnTo>
                    <a:lnTo>
                      <a:pt x="174" y="156"/>
                    </a:lnTo>
                    <a:lnTo>
                      <a:pt x="174" y="155"/>
                    </a:lnTo>
                    <a:lnTo>
                      <a:pt x="173" y="155"/>
                    </a:lnTo>
                    <a:lnTo>
                      <a:pt x="172" y="155"/>
                    </a:lnTo>
                    <a:lnTo>
                      <a:pt x="171" y="155"/>
                    </a:lnTo>
                    <a:lnTo>
                      <a:pt x="170" y="154"/>
                    </a:lnTo>
                    <a:lnTo>
                      <a:pt x="169" y="154"/>
                    </a:lnTo>
                    <a:lnTo>
                      <a:pt x="169" y="155"/>
                    </a:lnTo>
                    <a:lnTo>
                      <a:pt x="168" y="155"/>
                    </a:lnTo>
                    <a:lnTo>
                      <a:pt x="167" y="154"/>
                    </a:lnTo>
                    <a:lnTo>
                      <a:pt x="167" y="153"/>
                    </a:lnTo>
                    <a:lnTo>
                      <a:pt x="168" y="152"/>
                    </a:lnTo>
                    <a:lnTo>
                      <a:pt x="168" y="151"/>
                    </a:lnTo>
                    <a:lnTo>
                      <a:pt x="167" y="151"/>
                    </a:lnTo>
                    <a:lnTo>
                      <a:pt x="167" y="150"/>
                    </a:lnTo>
                    <a:lnTo>
                      <a:pt x="166" y="150"/>
                    </a:lnTo>
                    <a:lnTo>
                      <a:pt x="164" y="150"/>
                    </a:lnTo>
                    <a:lnTo>
                      <a:pt x="164" y="151"/>
                    </a:lnTo>
                    <a:lnTo>
                      <a:pt x="164" y="150"/>
                    </a:lnTo>
                    <a:lnTo>
                      <a:pt x="163" y="149"/>
                    </a:lnTo>
                    <a:lnTo>
                      <a:pt x="162" y="148"/>
                    </a:lnTo>
                    <a:lnTo>
                      <a:pt x="161" y="148"/>
                    </a:lnTo>
                    <a:lnTo>
                      <a:pt x="161" y="148"/>
                    </a:lnTo>
                    <a:lnTo>
                      <a:pt x="161" y="148"/>
                    </a:lnTo>
                    <a:lnTo>
                      <a:pt x="161" y="148"/>
                    </a:lnTo>
                    <a:lnTo>
                      <a:pt x="161" y="147"/>
                    </a:lnTo>
                    <a:lnTo>
                      <a:pt x="161" y="147"/>
                    </a:lnTo>
                    <a:lnTo>
                      <a:pt x="161" y="146"/>
                    </a:lnTo>
                    <a:lnTo>
                      <a:pt x="161" y="145"/>
                    </a:lnTo>
                    <a:lnTo>
                      <a:pt x="160" y="146"/>
                    </a:lnTo>
                    <a:lnTo>
                      <a:pt x="159" y="146"/>
                    </a:lnTo>
                    <a:lnTo>
                      <a:pt x="159" y="145"/>
                    </a:lnTo>
                    <a:lnTo>
                      <a:pt x="157" y="145"/>
                    </a:lnTo>
                    <a:lnTo>
                      <a:pt x="156" y="145"/>
                    </a:lnTo>
                    <a:lnTo>
                      <a:pt x="155" y="145"/>
                    </a:lnTo>
                    <a:lnTo>
                      <a:pt x="154" y="145"/>
                    </a:lnTo>
                    <a:lnTo>
                      <a:pt x="154" y="145"/>
                    </a:lnTo>
                    <a:lnTo>
                      <a:pt x="153" y="145"/>
                    </a:lnTo>
                    <a:lnTo>
                      <a:pt x="152" y="146"/>
                    </a:lnTo>
                    <a:lnTo>
                      <a:pt x="153" y="147"/>
                    </a:lnTo>
                    <a:lnTo>
                      <a:pt x="152" y="148"/>
                    </a:lnTo>
                    <a:lnTo>
                      <a:pt x="151" y="148"/>
                    </a:lnTo>
                    <a:lnTo>
                      <a:pt x="150" y="148"/>
                    </a:lnTo>
                    <a:lnTo>
                      <a:pt x="150" y="149"/>
                    </a:lnTo>
                    <a:lnTo>
                      <a:pt x="149" y="149"/>
                    </a:lnTo>
                    <a:lnTo>
                      <a:pt x="147" y="149"/>
                    </a:lnTo>
                    <a:lnTo>
                      <a:pt x="147" y="149"/>
                    </a:lnTo>
                    <a:lnTo>
                      <a:pt x="145" y="150"/>
                    </a:lnTo>
                    <a:lnTo>
                      <a:pt x="144" y="150"/>
                    </a:lnTo>
                    <a:lnTo>
                      <a:pt x="143" y="150"/>
                    </a:lnTo>
                    <a:lnTo>
                      <a:pt x="143" y="151"/>
                    </a:lnTo>
                    <a:lnTo>
                      <a:pt x="143" y="151"/>
                    </a:lnTo>
                    <a:lnTo>
                      <a:pt x="143" y="152"/>
                    </a:lnTo>
                    <a:lnTo>
                      <a:pt x="143" y="153"/>
                    </a:lnTo>
                    <a:lnTo>
                      <a:pt x="141" y="155"/>
                    </a:lnTo>
                    <a:lnTo>
                      <a:pt x="140" y="155"/>
                    </a:lnTo>
                    <a:lnTo>
                      <a:pt x="139" y="155"/>
                    </a:lnTo>
                    <a:lnTo>
                      <a:pt x="139" y="155"/>
                    </a:lnTo>
                    <a:lnTo>
                      <a:pt x="137" y="155"/>
                    </a:lnTo>
                    <a:lnTo>
                      <a:pt x="136" y="155"/>
                    </a:lnTo>
                    <a:lnTo>
                      <a:pt x="136" y="154"/>
                    </a:lnTo>
                    <a:lnTo>
                      <a:pt x="135" y="153"/>
                    </a:lnTo>
                    <a:lnTo>
                      <a:pt x="133" y="154"/>
                    </a:lnTo>
                    <a:lnTo>
                      <a:pt x="132" y="154"/>
                    </a:lnTo>
                    <a:lnTo>
                      <a:pt x="132" y="153"/>
                    </a:lnTo>
                    <a:lnTo>
                      <a:pt x="133" y="152"/>
                    </a:lnTo>
                    <a:lnTo>
                      <a:pt x="133" y="151"/>
                    </a:lnTo>
                    <a:lnTo>
                      <a:pt x="133" y="150"/>
                    </a:lnTo>
                    <a:lnTo>
                      <a:pt x="134" y="149"/>
                    </a:lnTo>
                    <a:lnTo>
                      <a:pt x="134" y="148"/>
                    </a:lnTo>
                    <a:lnTo>
                      <a:pt x="133" y="148"/>
                    </a:lnTo>
                    <a:lnTo>
                      <a:pt x="133" y="147"/>
                    </a:lnTo>
                    <a:lnTo>
                      <a:pt x="132" y="146"/>
                    </a:lnTo>
                    <a:lnTo>
                      <a:pt x="131" y="146"/>
                    </a:lnTo>
                    <a:lnTo>
                      <a:pt x="130" y="145"/>
                    </a:lnTo>
                    <a:lnTo>
                      <a:pt x="130" y="146"/>
                    </a:lnTo>
                    <a:lnTo>
                      <a:pt x="128" y="146"/>
                    </a:lnTo>
                    <a:lnTo>
                      <a:pt x="128" y="145"/>
                    </a:lnTo>
                    <a:lnTo>
                      <a:pt x="127" y="145"/>
                    </a:lnTo>
                    <a:lnTo>
                      <a:pt x="126" y="145"/>
                    </a:lnTo>
                    <a:lnTo>
                      <a:pt x="126" y="146"/>
                    </a:lnTo>
                    <a:lnTo>
                      <a:pt x="125" y="146"/>
                    </a:lnTo>
                    <a:lnTo>
                      <a:pt x="126" y="147"/>
                    </a:lnTo>
                    <a:lnTo>
                      <a:pt x="126" y="148"/>
                    </a:lnTo>
                    <a:lnTo>
                      <a:pt x="125" y="148"/>
                    </a:lnTo>
                    <a:lnTo>
                      <a:pt x="123" y="148"/>
                    </a:lnTo>
                    <a:lnTo>
                      <a:pt x="123" y="147"/>
                    </a:lnTo>
                    <a:lnTo>
                      <a:pt x="122" y="147"/>
                    </a:lnTo>
                    <a:lnTo>
                      <a:pt x="121" y="147"/>
                    </a:lnTo>
                    <a:lnTo>
                      <a:pt x="120" y="146"/>
                    </a:lnTo>
                    <a:lnTo>
                      <a:pt x="119" y="146"/>
                    </a:lnTo>
                    <a:lnTo>
                      <a:pt x="119" y="147"/>
                    </a:lnTo>
                    <a:lnTo>
                      <a:pt x="118" y="147"/>
                    </a:lnTo>
                    <a:lnTo>
                      <a:pt x="116" y="145"/>
                    </a:lnTo>
                    <a:lnTo>
                      <a:pt x="116" y="145"/>
                    </a:lnTo>
                    <a:lnTo>
                      <a:pt x="115" y="146"/>
                    </a:lnTo>
                    <a:lnTo>
                      <a:pt x="114" y="148"/>
                    </a:lnTo>
                    <a:lnTo>
                      <a:pt x="113" y="147"/>
                    </a:lnTo>
                    <a:lnTo>
                      <a:pt x="112" y="146"/>
                    </a:lnTo>
                    <a:lnTo>
                      <a:pt x="112" y="146"/>
                    </a:lnTo>
                    <a:lnTo>
                      <a:pt x="111" y="147"/>
                    </a:lnTo>
                    <a:lnTo>
                      <a:pt x="110" y="146"/>
                    </a:lnTo>
                    <a:lnTo>
                      <a:pt x="109" y="145"/>
                    </a:lnTo>
                    <a:lnTo>
                      <a:pt x="110" y="145"/>
                    </a:lnTo>
                    <a:lnTo>
                      <a:pt x="110" y="145"/>
                    </a:lnTo>
                    <a:lnTo>
                      <a:pt x="110" y="144"/>
                    </a:lnTo>
                    <a:lnTo>
                      <a:pt x="109" y="143"/>
                    </a:lnTo>
                    <a:lnTo>
                      <a:pt x="108" y="143"/>
                    </a:lnTo>
                    <a:lnTo>
                      <a:pt x="108" y="142"/>
                    </a:lnTo>
                    <a:lnTo>
                      <a:pt x="107" y="141"/>
                    </a:lnTo>
                    <a:lnTo>
                      <a:pt x="106" y="142"/>
                    </a:lnTo>
                    <a:lnTo>
                      <a:pt x="105" y="143"/>
                    </a:lnTo>
                    <a:lnTo>
                      <a:pt x="105" y="143"/>
                    </a:lnTo>
                    <a:lnTo>
                      <a:pt x="105" y="141"/>
                    </a:lnTo>
                    <a:lnTo>
                      <a:pt x="104" y="141"/>
                    </a:lnTo>
                    <a:lnTo>
                      <a:pt x="103" y="140"/>
                    </a:lnTo>
                    <a:lnTo>
                      <a:pt x="103" y="139"/>
                    </a:lnTo>
                    <a:lnTo>
                      <a:pt x="104" y="138"/>
                    </a:lnTo>
                    <a:lnTo>
                      <a:pt x="104" y="138"/>
                    </a:lnTo>
                    <a:lnTo>
                      <a:pt x="103" y="136"/>
                    </a:lnTo>
                    <a:lnTo>
                      <a:pt x="102" y="136"/>
                    </a:lnTo>
                    <a:lnTo>
                      <a:pt x="102" y="135"/>
                    </a:lnTo>
                    <a:lnTo>
                      <a:pt x="102" y="134"/>
                    </a:lnTo>
                    <a:lnTo>
                      <a:pt x="101" y="134"/>
                    </a:lnTo>
                    <a:lnTo>
                      <a:pt x="100" y="133"/>
                    </a:lnTo>
                    <a:lnTo>
                      <a:pt x="99" y="132"/>
                    </a:lnTo>
                    <a:lnTo>
                      <a:pt x="98" y="132"/>
                    </a:lnTo>
                    <a:lnTo>
                      <a:pt x="97" y="132"/>
                    </a:lnTo>
                    <a:lnTo>
                      <a:pt x="96" y="133"/>
                    </a:lnTo>
                    <a:lnTo>
                      <a:pt x="96" y="134"/>
                    </a:lnTo>
                    <a:lnTo>
                      <a:pt x="95" y="134"/>
                    </a:lnTo>
                    <a:lnTo>
                      <a:pt x="95" y="134"/>
                    </a:lnTo>
                    <a:lnTo>
                      <a:pt x="94" y="133"/>
                    </a:lnTo>
                    <a:lnTo>
                      <a:pt x="92" y="134"/>
                    </a:lnTo>
                    <a:lnTo>
                      <a:pt x="92" y="133"/>
                    </a:lnTo>
                    <a:lnTo>
                      <a:pt x="91" y="133"/>
                    </a:lnTo>
                    <a:lnTo>
                      <a:pt x="90" y="133"/>
                    </a:lnTo>
                    <a:lnTo>
                      <a:pt x="90" y="132"/>
                    </a:lnTo>
                    <a:lnTo>
                      <a:pt x="89" y="132"/>
                    </a:lnTo>
                    <a:lnTo>
                      <a:pt x="88" y="133"/>
                    </a:lnTo>
                    <a:lnTo>
                      <a:pt x="88" y="134"/>
                    </a:lnTo>
                    <a:lnTo>
                      <a:pt x="88" y="134"/>
                    </a:lnTo>
                    <a:lnTo>
                      <a:pt x="88" y="135"/>
                    </a:lnTo>
                    <a:lnTo>
                      <a:pt x="88" y="135"/>
                    </a:lnTo>
                    <a:lnTo>
                      <a:pt x="87" y="135"/>
                    </a:lnTo>
                    <a:lnTo>
                      <a:pt x="86" y="135"/>
                    </a:lnTo>
                    <a:lnTo>
                      <a:pt x="85" y="135"/>
                    </a:lnTo>
                    <a:lnTo>
                      <a:pt x="85" y="134"/>
                    </a:lnTo>
                    <a:lnTo>
                      <a:pt x="85" y="134"/>
                    </a:lnTo>
                    <a:lnTo>
                      <a:pt x="84" y="134"/>
                    </a:lnTo>
                    <a:lnTo>
                      <a:pt x="84" y="136"/>
                    </a:lnTo>
                    <a:lnTo>
                      <a:pt x="85" y="136"/>
                    </a:lnTo>
                    <a:lnTo>
                      <a:pt x="84" y="137"/>
                    </a:lnTo>
                    <a:lnTo>
                      <a:pt x="83" y="138"/>
                    </a:lnTo>
                    <a:lnTo>
                      <a:pt x="84" y="138"/>
                    </a:lnTo>
                    <a:lnTo>
                      <a:pt x="84" y="138"/>
                    </a:lnTo>
                    <a:lnTo>
                      <a:pt x="82" y="140"/>
                    </a:lnTo>
                    <a:lnTo>
                      <a:pt x="81" y="141"/>
                    </a:lnTo>
                    <a:lnTo>
                      <a:pt x="81" y="141"/>
                    </a:lnTo>
                    <a:lnTo>
                      <a:pt x="81" y="141"/>
                    </a:lnTo>
                    <a:lnTo>
                      <a:pt x="80" y="138"/>
                    </a:lnTo>
                    <a:lnTo>
                      <a:pt x="79" y="138"/>
                    </a:lnTo>
                    <a:lnTo>
                      <a:pt x="78" y="137"/>
                    </a:lnTo>
                    <a:lnTo>
                      <a:pt x="78" y="137"/>
                    </a:lnTo>
                    <a:lnTo>
                      <a:pt x="78" y="136"/>
                    </a:lnTo>
                    <a:lnTo>
                      <a:pt x="78" y="135"/>
                    </a:lnTo>
                    <a:lnTo>
                      <a:pt x="78" y="135"/>
                    </a:lnTo>
                    <a:lnTo>
                      <a:pt x="78" y="134"/>
                    </a:lnTo>
                    <a:lnTo>
                      <a:pt x="78" y="134"/>
                    </a:lnTo>
                    <a:lnTo>
                      <a:pt x="78" y="133"/>
                    </a:lnTo>
                    <a:lnTo>
                      <a:pt x="78" y="133"/>
                    </a:lnTo>
                    <a:lnTo>
                      <a:pt x="78" y="134"/>
                    </a:lnTo>
                    <a:lnTo>
                      <a:pt x="77" y="134"/>
                    </a:lnTo>
                    <a:lnTo>
                      <a:pt x="76" y="134"/>
                    </a:lnTo>
                    <a:lnTo>
                      <a:pt x="76" y="135"/>
                    </a:lnTo>
                    <a:lnTo>
                      <a:pt x="76" y="136"/>
                    </a:lnTo>
                    <a:lnTo>
                      <a:pt x="75" y="138"/>
                    </a:lnTo>
                    <a:lnTo>
                      <a:pt x="75" y="138"/>
                    </a:lnTo>
                    <a:lnTo>
                      <a:pt x="74" y="138"/>
                    </a:lnTo>
                    <a:lnTo>
                      <a:pt x="74" y="138"/>
                    </a:lnTo>
                    <a:lnTo>
                      <a:pt x="73" y="138"/>
                    </a:lnTo>
                    <a:lnTo>
                      <a:pt x="72" y="138"/>
                    </a:lnTo>
                    <a:lnTo>
                      <a:pt x="71" y="137"/>
                    </a:lnTo>
                    <a:lnTo>
                      <a:pt x="70" y="137"/>
                    </a:lnTo>
                    <a:lnTo>
                      <a:pt x="69" y="138"/>
                    </a:lnTo>
                    <a:lnTo>
                      <a:pt x="68" y="138"/>
                    </a:lnTo>
                    <a:lnTo>
                      <a:pt x="68" y="138"/>
                    </a:lnTo>
                    <a:lnTo>
                      <a:pt x="67" y="139"/>
                    </a:lnTo>
                    <a:lnTo>
                      <a:pt x="64" y="139"/>
                    </a:lnTo>
                    <a:lnTo>
                      <a:pt x="64" y="139"/>
                    </a:lnTo>
                    <a:lnTo>
                      <a:pt x="63" y="139"/>
                    </a:lnTo>
                    <a:lnTo>
                      <a:pt x="63" y="138"/>
                    </a:lnTo>
                    <a:lnTo>
                      <a:pt x="64" y="136"/>
                    </a:lnTo>
                    <a:lnTo>
                      <a:pt x="64" y="134"/>
                    </a:lnTo>
                    <a:lnTo>
                      <a:pt x="64" y="134"/>
                    </a:lnTo>
                    <a:lnTo>
                      <a:pt x="64" y="133"/>
                    </a:lnTo>
                    <a:lnTo>
                      <a:pt x="64" y="132"/>
                    </a:lnTo>
                    <a:lnTo>
                      <a:pt x="63" y="131"/>
                    </a:lnTo>
                    <a:lnTo>
                      <a:pt x="62" y="132"/>
                    </a:lnTo>
                    <a:lnTo>
                      <a:pt x="62" y="131"/>
                    </a:lnTo>
                    <a:lnTo>
                      <a:pt x="61" y="131"/>
                    </a:lnTo>
                    <a:lnTo>
                      <a:pt x="61" y="131"/>
                    </a:lnTo>
                    <a:lnTo>
                      <a:pt x="61" y="130"/>
                    </a:lnTo>
                    <a:lnTo>
                      <a:pt x="61" y="129"/>
                    </a:lnTo>
                    <a:lnTo>
                      <a:pt x="60" y="129"/>
                    </a:lnTo>
                    <a:lnTo>
                      <a:pt x="60" y="128"/>
                    </a:lnTo>
                    <a:lnTo>
                      <a:pt x="59" y="126"/>
                    </a:lnTo>
                    <a:lnTo>
                      <a:pt x="58" y="125"/>
                    </a:lnTo>
                    <a:lnTo>
                      <a:pt x="60" y="124"/>
                    </a:lnTo>
                    <a:lnTo>
                      <a:pt x="60" y="124"/>
                    </a:lnTo>
                    <a:lnTo>
                      <a:pt x="60" y="123"/>
                    </a:lnTo>
                    <a:lnTo>
                      <a:pt x="61" y="123"/>
                    </a:lnTo>
                    <a:lnTo>
                      <a:pt x="61" y="122"/>
                    </a:lnTo>
                    <a:lnTo>
                      <a:pt x="61" y="121"/>
                    </a:lnTo>
                    <a:lnTo>
                      <a:pt x="61" y="120"/>
                    </a:lnTo>
                    <a:lnTo>
                      <a:pt x="61" y="120"/>
                    </a:lnTo>
                    <a:lnTo>
                      <a:pt x="60" y="120"/>
                    </a:lnTo>
                    <a:lnTo>
                      <a:pt x="59" y="120"/>
                    </a:lnTo>
                    <a:lnTo>
                      <a:pt x="58" y="120"/>
                    </a:lnTo>
                    <a:lnTo>
                      <a:pt x="57" y="119"/>
                    </a:lnTo>
                    <a:lnTo>
                      <a:pt x="57" y="118"/>
                    </a:lnTo>
                    <a:lnTo>
                      <a:pt x="57" y="117"/>
                    </a:lnTo>
                    <a:lnTo>
                      <a:pt x="57" y="117"/>
                    </a:lnTo>
                    <a:lnTo>
                      <a:pt x="57" y="116"/>
                    </a:lnTo>
                    <a:lnTo>
                      <a:pt x="56" y="115"/>
                    </a:lnTo>
                    <a:lnTo>
                      <a:pt x="56" y="114"/>
                    </a:lnTo>
                    <a:lnTo>
                      <a:pt x="55" y="114"/>
                    </a:lnTo>
                    <a:lnTo>
                      <a:pt x="54" y="115"/>
                    </a:lnTo>
                    <a:lnTo>
                      <a:pt x="54" y="114"/>
                    </a:lnTo>
                    <a:lnTo>
                      <a:pt x="55" y="114"/>
                    </a:lnTo>
                    <a:lnTo>
                      <a:pt x="55" y="113"/>
                    </a:lnTo>
                    <a:lnTo>
                      <a:pt x="54" y="113"/>
                    </a:lnTo>
                    <a:lnTo>
                      <a:pt x="54" y="112"/>
                    </a:lnTo>
                    <a:lnTo>
                      <a:pt x="53" y="113"/>
                    </a:lnTo>
                    <a:lnTo>
                      <a:pt x="52" y="112"/>
                    </a:lnTo>
                    <a:lnTo>
                      <a:pt x="51" y="111"/>
                    </a:lnTo>
                    <a:lnTo>
                      <a:pt x="50" y="110"/>
                    </a:lnTo>
                    <a:lnTo>
                      <a:pt x="49" y="110"/>
                    </a:lnTo>
                    <a:lnTo>
                      <a:pt x="48" y="110"/>
                    </a:lnTo>
                    <a:lnTo>
                      <a:pt x="48" y="111"/>
                    </a:lnTo>
                    <a:lnTo>
                      <a:pt x="49" y="112"/>
                    </a:lnTo>
                    <a:lnTo>
                      <a:pt x="49" y="113"/>
                    </a:lnTo>
                    <a:lnTo>
                      <a:pt x="50" y="114"/>
                    </a:lnTo>
                    <a:lnTo>
                      <a:pt x="50" y="114"/>
                    </a:lnTo>
                    <a:lnTo>
                      <a:pt x="50" y="115"/>
                    </a:lnTo>
                    <a:lnTo>
                      <a:pt x="49" y="116"/>
                    </a:lnTo>
                    <a:lnTo>
                      <a:pt x="47" y="116"/>
                    </a:lnTo>
                    <a:lnTo>
                      <a:pt x="47" y="117"/>
                    </a:lnTo>
                    <a:lnTo>
                      <a:pt x="46" y="116"/>
                    </a:lnTo>
                    <a:lnTo>
                      <a:pt x="45" y="117"/>
                    </a:lnTo>
                    <a:lnTo>
                      <a:pt x="44" y="116"/>
                    </a:lnTo>
                    <a:lnTo>
                      <a:pt x="44" y="114"/>
                    </a:lnTo>
                    <a:lnTo>
                      <a:pt x="44" y="114"/>
                    </a:lnTo>
                    <a:lnTo>
                      <a:pt x="43" y="114"/>
                    </a:lnTo>
                    <a:lnTo>
                      <a:pt x="43" y="114"/>
                    </a:lnTo>
                    <a:lnTo>
                      <a:pt x="42" y="114"/>
                    </a:lnTo>
                    <a:lnTo>
                      <a:pt x="41" y="111"/>
                    </a:lnTo>
                    <a:lnTo>
                      <a:pt x="40" y="111"/>
                    </a:lnTo>
                    <a:lnTo>
                      <a:pt x="40" y="110"/>
                    </a:lnTo>
                    <a:lnTo>
                      <a:pt x="39" y="110"/>
                    </a:lnTo>
                    <a:lnTo>
                      <a:pt x="38" y="112"/>
                    </a:lnTo>
                    <a:lnTo>
                      <a:pt x="37" y="112"/>
                    </a:lnTo>
                    <a:lnTo>
                      <a:pt x="37" y="113"/>
                    </a:lnTo>
                    <a:lnTo>
                      <a:pt x="36" y="113"/>
                    </a:lnTo>
                    <a:lnTo>
                      <a:pt x="36" y="114"/>
                    </a:lnTo>
                    <a:lnTo>
                      <a:pt x="35" y="113"/>
                    </a:lnTo>
                    <a:lnTo>
                      <a:pt x="35" y="112"/>
                    </a:lnTo>
                    <a:lnTo>
                      <a:pt x="34" y="111"/>
                    </a:lnTo>
                    <a:lnTo>
                      <a:pt x="33" y="110"/>
                    </a:lnTo>
                    <a:lnTo>
                      <a:pt x="31" y="110"/>
                    </a:lnTo>
                    <a:lnTo>
                      <a:pt x="31" y="110"/>
                    </a:lnTo>
                    <a:lnTo>
                      <a:pt x="32" y="111"/>
                    </a:lnTo>
                    <a:lnTo>
                      <a:pt x="32" y="112"/>
                    </a:lnTo>
                    <a:lnTo>
                      <a:pt x="32" y="113"/>
                    </a:lnTo>
                    <a:lnTo>
                      <a:pt x="31" y="114"/>
                    </a:lnTo>
                    <a:lnTo>
                      <a:pt x="30" y="112"/>
                    </a:lnTo>
                    <a:lnTo>
                      <a:pt x="30" y="111"/>
                    </a:lnTo>
                    <a:lnTo>
                      <a:pt x="29" y="110"/>
                    </a:lnTo>
                    <a:lnTo>
                      <a:pt x="28" y="110"/>
                    </a:lnTo>
                    <a:lnTo>
                      <a:pt x="27" y="109"/>
                    </a:lnTo>
                    <a:lnTo>
                      <a:pt x="26" y="109"/>
                    </a:lnTo>
                    <a:lnTo>
                      <a:pt x="26" y="108"/>
                    </a:lnTo>
                    <a:lnTo>
                      <a:pt x="26" y="107"/>
                    </a:lnTo>
                    <a:lnTo>
                      <a:pt x="26" y="107"/>
                    </a:lnTo>
                    <a:lnTo>
                      <a:pt x="26" y="106"/>
                    </a:lnTo>
                    <a:lnTo>
                      <a:pt x="25" y="105"/>
                    </a:lnTo>
                    <a:lnTo>
                      <a:pt x="24" y="104"/>
                    </a:lnTo>
                    <a:lnTo>
                      <a:pt x="24" y="103"/>
                    </a:lnTo>
                    <a:lnTo>
                      <a:pt x="23" y="103"/>
                    </a:lnTo>
                    <a:lnTo>
                      <a:pt x="21" y="103"/>
                    </a:lnTo>
                    <a:lnTo>
                      <a:pt x="20" y="103"/>
                    </a:lnTo>
                    <a:lnTo>
                      <a:pt x="19" y="103"/>
                    </a:lnTo>
                    <a:lnTo>
                      <a:pt x="19" y="104"/>
                    </a:lnTo>
                    <a:lnTo>
                      <a:pt x="18" y="104"/>
                    </a:lnTo>
                    <a:lnTo>
                      <a:pt x="17" y="103"/>
                    </a:lnTo>
                    <a:lnTo>
                      <a:pt x="16" y="103"/>
                    </a:lnTo>
                    <a:lnTo>
                      <a:pt x="16" y="103"/>
                    </a:lnTo>
                    <a:lnTo>
                      <a:pt x="15" y="102"/>
                    </a:lnTo>
                    <a:lnTo>
                      <a:pt x="14" y="102"/>
                    </a:lnTo>
                    <a:lnTo>
                      <a:pt x="14" y="103"/>
                    </a:lnTo>
                    <a:lnTo>
                      <a:pt x="12" y="101"/>
                    </a:lnTo>
                    <a:lnTo>
                      <a:pt x="12" y="101"/>
                    </a:lnTo>
                    <a:lnTo>
                      <a:pt x="11" y="100"/>
                    </a:lnTo>
                    <a:lnTo>
                      <a:pt x="12" y="100"/>
                    </a:lnTo>
                    <a:lnTo>
                      <a:pt x="12" y="100"/>
                    </a:lnTo>
                    <a:lnTo>
                      <a:pt x="12" y="99"/>
                    </a:lnTo>
                    <a:lnTo>
                      <a:pt x="12" y="98"/>
                    </a:lnTo>
                    <a:lnTo>
                      <a:pt x="12" y="96"/>
                    </a:lnTo>
                    <a:lnTo>
                      <a:pt x="12" y="96"/>
                    </a:lnTo>
                    <a:lnTo>
                      <a:pt x="12" y="95"/>
                    </a:lnTo>
                    <a:lnTo>
                      <a:pt x="12" y="94"/>
                    </a:lnTo>
                    <a:lnTo>
                      <a:pt x="11" y="93"/>
                    </a:lnTo>
                    <a:lnTo>
                      <a:pt x="10" y="93"/>
                    </a:lnTo>
                    <a:lnTo>
                      <a:pt x="10" y="92"/>
                    </a:lnTo>
                    <a:lnTo>
                      <a:pt x="10" y="91"/>
                    </a:lnTo>
                    <a:lnTo>
                      <a:pt x="10" y="89"/>
                    </a:lnTo>
                    <a:lnTo>
                      <a:pt x="10" y="88"/>
                    </a:lnTo>
                    <a:lnTo>
                      <a:pt x="10" y="87"/>
                    </a:lnTo>
                    <a:lnTo>
                      <a:pt x="10" y="83"/>
                    </a:lnTo>
                    <a:lnTo>
                      <a:pt x="10" y="83"/>
                    </a:lnTo>
                    <a:lnTo>
                      <a:pt x="11" y="81"/>
                    </a:lnTo>
                    <a:lnTo>
                      <a:pt x="11" y="79"/>
                    </a:lnTo>
                    <a:lnTo>
                      <a:pt x="11" y="78"/>
                    </a:lnTo>
                    <a:lnTo>
                      <a:pt x="11" y="77"/>
                    </a:lnTo>
                    <a:lnTo>
                      <a:pt x="10" y="76"/>
                    </a:lnTo>
                    <a:lnTo>
                      <a:pt x="10" y="76"/>
                    </a:lnTo>
                    <a:lnTo>
                      <a:pt x="9" y="74"/>
                    </a:lnTo>
                    <a:lnTo>
                      <a:pt x="9" y="73"/>
                    </a:lnTo>
                    <a:lnTo>
                      <a:pt x="8" y="72"/>
                    </a:lnTo>
                    <a:lnTo>
                      <a:pt x="8" y="71"/>
                    </a:lnTo>
                    <a:lnTo>
                      <a:pt x="8" y="69"/>
                    </a:lnTo>
                    <a:lnTo>
                      <a:pt x="8" y="68"/>
                    </a:lnTo>
                    <a:lnTo>
                      <a:pt x="8" y="67"/>
                    </a:lnTo>
                    <a:lnTo>
                      <a:pt x="9" y="66"/>
                    </a:lnTo>
                    <a:lnTo>
                      <a:pt x="9" y="65"/>
                    </a:lnTo>
                    <a:lnTo>
                      <a:pt x="9" y="65"/>
                    </a:lnTo>
                    <a:lnTo>
                      <a:pt x="9" y="65"/>
                    </a:lnTo>
                    <a:lnTo>
                      <a:pt x="8" y="63"/>
                    </a:lnTo>
                    <a:lnTo>
                      <a:pt x="8" y="62"/>
                    </a:lnTo>
                    <a:lnTo>
                      <a:pt x="6" y="59"/>
                    </a:lnTo>
                    <a:lnTo>
                      <a:pt x="5" y="58"/>
                    </a:lnTo>
                    <a:lnTo>
                      <a:pt x="4" y="58"/>
                    </a:lnTo>
                    <a:lnTo>
                      <a:pt x="4" y="56"/>
                    </a:lnTo>
                    <a:lnTo>
                      <a:pt x="4" y="55"/>
                    </a:lnTo>
                    <a:lnTo>
                      <a:pt x="4" y="55"/>
                    </a:lnTo>
                    <a:lnTo>
                      <a:pt x="4" y="53"/>
                    </a:lnTo>
                    <a:lnTo>
                      <a:pt x="3" y="52"/>
                    </a:lnTo>
                    <a:lnTo>
                      <a:pt x="3" y="50"/>
                    </a:lnTo>
                    <a:lnTo>
                      <a:pt x="3" y="49"/>
                    </a:lnTo>
                    <a:lnTo>
                      <a:pt x="2" y="48"/>
                    </a:lnTo>
                    <a:lnTo>
                      <a:pt x="2" y="48"/>
                    </a:lnTo>
                    <a:lnTo>
                      <a:pt x="0" y="46"/>
                    </a:lnTo>
                    <a:lnTo>
                      <a:pt x="0" y="45"/>
                    </a:lnTo>
                    <a:lnTo>
                      <a:pt x="1" y="45"/>
                    </a:lnTo>
                    <a:lnTo>
                      <a:pt x="3" y="44"/>
                    </a:lnTo>
                    <a:lnTo>
                      <a:pt x="4" y="44"/>
                    </a:lnTo>
                    <a:lnTo>
                      <a:pt x="5" y="43"/>
                    </a:lnTo>
                    <a:lnTo>
                      <a:pt x="7" y="42"/>
                    </a:lnTo>
                    <a:lnTo>
                      <a:pt x="8" y="41"/>
                    </a:lnTo>
                    <a:lnTo>
                      <a:pt x="9" y="41"/>
                    </a:lnTo>
                    <a:lnTo>
                      <a:pt x="10" y="41"/>
                    </a:lnTo>
                    <a:lnTo>
                      <a:pt x="12" y="40"/>
                    </a:lnTo>
                    <a:lnTo>
                      <a:pt x="13" y="39"/>
                    </a:lnTo>
                    <a:lnTo>
                      <a:pt x="14" y="39"/>
                    </a:lnTo>
                    <a:lnTo>
                      <a:pt x="15" y="39"/>
                    </a:lnTo>
                    <a:lnTo>
                      <a:pt x="15" y="38"/>
                    </a:lnTo>
                    <a:lnTo>
                      <a:pt x="15" y="37"/>
                    </a:lnTo>
                    <a:lnTo>
                      <a:pt x="16" y="35"/>
                    </a:lnTo>
                    <a:lnTo>
                      <a:pt x="16" y="34"/>
                    </a:lnTo>
                    <a:lnTo>
                      <a:pt x="17" y="34"/>
                    </a:lnTo>
                    <a:lnTo>
                      <a:pt x="18" y="33"/>
                    </a:lnTo>
                    <a:lnTo>
                      <a:pt x="19" y="32"/>
                    </a:lnTo>
                    <a:lnTo>
                      <a:pt x="21" y="31"/>
                    </a:lnTo>
                    <a:lnTo>
                      <a:pt x="22" y="31"/>
                    </a:lnTo>
                    <a:lnTo>
                      <a:pt x="23" y="30"/>
                    </a:lnTo>
                    <a:lnTo>
                      <a:pt x="24" y="29"/>
                    </a:lnTo>
                    <a:lnTo>
                      <a:pt x="25" y="29"/>
                    </a:lnTo>
                    <a:lnTo>
                      <a:pt x="26" y="29"/>
                    </a:lnTo>
                    <a:lnTo>
                      <a:pt x="27" y="28"/>
                    </a:lnTo>
                    <a:lnTo>
                      <a:pt x="29" y="28"/>
                    </a:lnTo>
                    <a:lnTo>
                      <a:pt x="30" y="28"/>
                    </a:lnTo>
                    <a:lnTo>
                      <a:pt x="30" y="27"/>
                    </a:lnTo>
                    <a:lnTo>
                      <a:pt x="31" y="27"/>
                    </a:lnTo>
                    <a:lnTo>
                      <a:pt x="32" y="27"/>
                    </a:lnTo>
                    <a:lnTo>
                      <a:pt x="32" y="26"/>
                    </a:lnTo>
                    <a:lnTo>
                      <a:pt x="33" y="26"/>
                    </a:lnTo>
                    <a:lnTo>
                      <a:pt x="34" y="24"/>
                    </a:lnTo>
                    <a:lnTo>
                      <a:pt x="35" y="24"/>
                    </a:lnTo>
                    <a:lnTo>
                      <a:pt x="36" y="24"/>
                    </a:lnTo>
                    <a:lnTo>
                      <a:pt x="37" y="22"/>
                    </a:lnTo>
                    <a:lnTo>
                      <a:pt x="37" y="21"/>
                    </a:lnTo>
                    <a:lnTo>
                      <a:pt x="37" y="20"/>
                    </a:lnTo>
                    <a:lnTo>
                      <a:pt x="38" y="19"/>
                    </a:lnTo>
                    <a:lnTo>
                      <a:pt x="38" y="18"/>
                    </a:lnTo>
                    <a:lnTo>
                      <a:pt x="39" y="17"/>
                    </a:lnTo>
                    <a:lnTo>
                      <a:pt x="39" y="16"/>
                    </a:lnTo>
                    <a:lnTo>
                      <a:pt x="40" y="14"/>
                    </a:lnTo>
                    <a:lnTo>
                      <a:pt x="40" y="14"/>
                    </a:lnTo>
                    <a:lnTo>
                      <a:pt x="40" y="12"/>
                    </a:lnTo>
                    <a:lnTo>
                      <a:pt x="41" y="10"/>
                    </a:lnTo>
                    <a:lnTo>
                      <a:pt x="41" y="10"/>
                    </a:lnTo>
                    <a:lnTo>
                      <a:pt x="43" y="9"/>
                    </a:lnTo>
                    <a:lnTo>
                      <a:pt x="43" y="8"/>
                    </a:lnTo>
                    <a:lnTo>
                      <a:pt x="43" y="8"/>
                    </a:lnTo>
                    <a:lnTo>
                      <a:pt x="44" y="7"/>
                    </a:lnTo>
                    <a:lnTo>
                      <a:pt x="45" y="7"/>
                    </a:lnTo>
                    <a:lnTo>
                      <a:pt x="46" y="7"/>
                    </a:lnTo>
                    <a:lnTo>
                      <a:pt x="47" y="6"/>
                    </a:lnTo>
                    <a:lnTo>
                      <a:pt x="47" y="7"/>
                    </a:lnTo>
                    <a:lnTo>
                      <a:pt x="48" y="7"/>
                    </a:lnTo>
                    <a:lnTo>
                      <a:pt x="49" y="6"/>
                    </a:lnTo>
                    <a:lnTo>
                      <a:pt x="50" y="4"/>
                    </a:lnTo>
                    <a:lnTo>
                      <a:pt x="50" y="4"/>
                    </a:lnTo>
                    <a:lnTo>
                      <a:pt x="51" y="3"/>
                    </a:lnTo>
                    <a:lnTo>
                      <a:pt x="53" y="4"/>
                    </a:lnTo>
                    <a:lnTo>
                      <a:pt x="54" y="3"/>
                    </a:lnTo>
                    <a:lnTo>
                      <a:pt x="54" y="4"/>
                    </a:lnTo>
                    <a:lnTo>
                      <a:pt x="54" y="5"/>
                    </a:lnTo>
                    <a:lnTo>
                      <a:pt x="54" y="6"/>
                    </a:lnTo>
                    <a:lnTo>
                      <a:pt x="55" y="6"/>
                    </a:lnTo>
                    <a:lnTo>
                      <a:pt x="56" y="6"/>
                    </a:lnTo>
                    <a:lnTo>
                      <a:pt x="57" y="4"/>
                    </a:lnTo>
                    <a:lnTo>
                      <a:pt x="58" y="4"/>
                    </a:lnTo>
                    <a:lnTo>
                      <a:pt x="59" y="4"/>
                    </a:lnTo>
                    <a:lnTo>
                      <a:pt x="60" y="3"/>
                    </a:lnTo>
                    <a:lnTo>
                      <a:pt x="61" y="3"/>
                    </a:lnTo>
                    <a:lnTo>
                      <a:pt x="61" y="2"/>
                    </a:lnTo>
                    <a:lnTo>
                      <a:pt x="62" y="1"/>
                    </a:lnTo>
                    <a:lnTo>
                      <a:pt x="64" y="0"/>
                    </a:lnTo>
                    <a:lnTo>
                      <a:pt x="64" y="0"/>
                    </a:lnTo>
                    <a:lnTo>
                      <a:pt x="66" y="0"/>
                    </a:lnTo>
                    <a:lnTo>
                      <a:pt x="67" y="0"/>
                    </a:lnTo>
                    <a:lnTo>
                      <a:pt x="68" y="0"/>
                    </a:lnTo>
                    <a:lnTo>
                      <a:pt x="68" y="1"/>
                    </a:lnTo>
                    <a:lnTo>
                      <a:pt x="69" y="1"/>
                    </a:lnTo>
                    <a:lnTo>
                      <a:pt x="69" y="2"/>
                    </a:lnTo>
                    <a:lnTo>
                      <a:pt x="71" y="2"/>
                    </a:lnTo>
                    <a:lnTo>
                      <a:pt x="71" y="3"/>
                    </a:lnTo>
                    <a:lnTo>
                      <a:pt x="71" y="3"/>
                    </a:lnTo>
                    <a:lnTo>
                      <a:pt x="72" y="4"/>
                    </a:lnTo>
                    <a:lnTo>
                      <a:pt x="73" y="5"/>
                    </a:lnTo>
                    <a:lnTo>
                      <a:pt x="73" y="6"/>
                    </a:lnTo>
                    <a:lnTo>
                      <a:pt x="74" y="6"/>
                    </a:lnTo>
                    <a:lnTo>
                      <a:pt x="74" y="7"/>
                    </a:lnTo>
                    <a:lnTo>
                      <a:pt x="75" y="7"/>
                    </a:lnTo>
                    <a:lnTo>
                      <a:pt x="76" y="7"/>
                    </a:lnTo>
                    <a:lnTo>
                      <a:pt x="77" y="7"/>
                    </a:lnTo>
                    <a:lnTo>
                      <a:pt x="78" y="7"/>
                    </a:lnTo>
                    <a:lnTo>
                      <a:pt x="78" y="7"/>
                    </a:lnTo>
                    <a:lnTo>
                      <a:pt x="79" y="7"/>
                    </a:lnTo>
                    <a:lnTo>
                      <a:pt x="80" y="7"/>
                    </a:lnTo>
                    <a:lnTo>
                      <a:pt x="81" y="7"/>
                    </a:lnTo>
                    <a:lnTo>
                      <a:pt x="81" y="7"/>
                    </a:lnTo>
                    <a:lnTo>
                      <a:pt x="82" y="7"/>
                    </a:lnTo>
                    <a:lnTo>
                      <a:pt x="83" y="7"/>
                    </a:lnTo>
                    <a:lnTo>
                      <a:pt x="84" y="7"/>
                    </a:lnTo>
                    <a:lnTo>
                      <a:pt x="84" y="7"/>
                    </a:lnTo>
                    <a:lnTo>
                      <a:pt x="85" y="7"/>
                    </a:lnTo>
                    <a:lnTo>
                      <a:pt x="87" y="7"/>
                    </a:lnTo>
                    <a:lnTo>
                      <a:pt x="88" y="7"/>
                    </a:lnTo>
                    <a:lnTo>
                      <a:pt x="88" y="8"/>
                    </a:lnTo>
                    <a:lnTo>
                      <a:pt x="89" y="8"/>
                    </a:lnTo>
                    <a:lnTo>
                      <a:pt x="91" y="10"/>
                    </a:lnTo>
                    <a:lnTo>
                      <a:pt x="92" y="10"/>
                    </a:lnTo>
                    <a:lnTo>
                      <a:pt x="92" y="10"/>
                    </a:lnTo>
                    <a:lnTo>
                      <a:pt x="92" y="10"/>
                    </a:lnTo>
                    <a:lnTo>
                      <a:pt x="93" y="10"/>
                    </a:lnTo>
                    <a:lnTo>
                      <a:pt x="94" y="10"/>
                    </a:lnTo>
                    <a:lnTo>
                      <a:pt x="95" y="10"/>
                    </a:lnTo>
                    <a:lnTo>
                      <a:pt x="95" y="10"/>
                    </a:lnTo>
                    <a:lnTo>
                      <a:pt x="96" y="10"/>
                    </a:lnTo>
                    <a:lnTo>
                      <a:pt x="96" y="10"/>
                    </a:lnTo>
                    <a:lnTo>
                      <a:pt x="97" y="10"/>
                    </a:lnTo>
                    <a:lnTo>
                      <a:pt x="98" y="10"/>
                    </a:lnTo>
                    <a:lnTo>
                      <a:pt x="99" y="11"/>
                    </a:lnTo>
                    <a:lnTo>
                      <a:pt x="98" y="12"/>
                    </a:lnTo>
                    <a:lnTo>
                      <a:pt x="98" y="13"/>
                    </a:lnTo>
                    <a:lnTo>
                      <a:pt x="99" y="14"/>
                    </a:lnTo>
                    <a:lnTo>
                      <a:pt x="100" y="14"/>
                    </a:lnTo>
                    <a:lnTo>
                      <a:pt x="101" y="14"/>
                    </a:lnTo>
                    <a:lnTo>
                      <a:pt x="102" y="14"/>
                    </a:lnTo>
                    <a:lnTo>
                      <a:pt x="102" y="14"/>
                    </a:lnTo>
                    <a:lnTo>
                      <a:pt x="103" y="14"/>
                    </a:lnTo>
                    <a:lnTo>
                      <a:pt x="104" y="15"/>
                    </a:lnTo>
                    <a:lnTo>
                      <a:pt x="105" y="15"/>
                    </a:lnTo>
                    <a:lnTo>
                      <a:pt x="106" y="15"/>
                    </a:lnTo>
                    <a:lnTo>
                      <a:pt x="109" y="17"/>
                    </a:lnTo>
                    <a:lnTo>
                      <a:pt x="112" y="17"/>
                    </a:lnTo>
                    <a:lnTo>
                      <a:pt x="113" y="17"/>
                    </a:lnTo>
                    <a:lnTo>
                      <a:pt x="114" y="17"/>
                    </a:lnTo>
                    <a:lnTo>
                      <a:pt x="114" y="18"/>
                    </a:lnTo>
                    <a:lnTo>
                      <a:pt x="115" y="18"/>
                    </a:lnTo>
                    <a:lnTo>
                      <a:pt x="116" y="18"/>
                    </a:lnTo>
                    <a:lnTo>
                      <a:pt x="116" y="18"/>
                    </a:lnTo>
                    <a:lnTo>
                      <a:pt x="117" y="18"/>
                    </a:lnTo>
                    <a:lnTo>
                      <a:pt x="119" y="19"/>
                    </a:lnTo>
                    <a:lnTo>
                      <a:pt x="119" y="19"/>
                    </a:lnTo>
                    <a:lnTo>
                      <a:pt x="120" y="19"/>
                    </a:lnTo>
                    <a:lnTo>
                      <a:pt x="121" y="18"/>
                    </a:lnTo>
                    <a:lnTo>
                      <a:pt x="122" y="18"/>
                    </a:lnTo>
                    <a:lnTo>
                      <a:pt x="123" y="18"/>
                    </a:lnTo>
                    <a:lnTo>
                      <a:pt x="123" y="18"/>
                    </a:lnTo>
                    <a:lnTo>
                      <a:pt x="124" y="19"/>
                    </a:lnTo>
                    <a:lnTo>
                      <a:pt x="125" y="19"/>
                    </a:lnTo>
                    <a:lnTo>
                      <a:pt x="126" y="19"/>
                    </a:lnTo>
                    <a:lnTo>
                      <a:pt x="127" y="18"/>
                    </a:lnTo>
                    <a:lnTo>
                      <a:pt x="128" y="18"/>
                    </a:lnTo>
                    <a:lnTo>
                      <a:pt x="130" y="17"/>
                    </a:lnTo>
                    <a:lnTo>
                      <a:pt x="130" y="17"/>
                    </a:lnTo>
                    <a:lnTo>
                      <a:pt x="131" y="17"/>
                    </a:lnTo>
                    <a:lnTo>
                      <a:pt x="132" y="17"/>
                    </a:lnTo>
                    <a:lnTo>
                      <a:pt x="133" y="17"/>
                    </a:lnTo>
                    <a:lnTo>
                      <a:pt x="134" y="17"/>
                    </a:lnTo>
                    <a:lnTo>
                      <a:pt x="135" y="16"/>
                    </a:lnTo>
                    <a:lnTo>
                      <a:pt x="136" y="16"/>
                    </a:lnTo>
                    <a:lnTo>
                      <a:pt x="137" y="16"/>
                    </a:lnTo>
                    <a:lnTo>
                      <a:pt x="138" y="16"/>
                    </a:lnTo>
                    <a:lnTo>
                      <a:pt x="139" y="15"/>
                    </a:lnTo>
                    <a:lnTo>
                      <a:pt x="140" y="15"/>
                    </a:lnTo>
                    <a:lnTo>
                      <a:pt x="140" y="15"/>
                    </a:lnTo>
                    <a:lnTo>
                      <a:pt x="141" y="15"/>
                    </a:lnTo>
                    <a:lnTo>
                      <a:pt x="142" y="15"/>
                    </a:lnTo>
                    <a:lnTo>
                      <a:pt x="143" y="15"/>
                    </a:lnTo>
                    <a:lnTo>
                      <a:pt x="143" y="14"/>
                    </a:lnTo>
                    <a:lnTo>
                      <a:pt x="144" y="14"/>
                    </a:lnTo>
                    <a:lnTo>
                      <a:pt x="145" y="14"/>
                    </a:lnTo>
                    <a:lnTo>
                      <a:pt x="146" y="14"/>
                    </a:lnTo>
                    <a:lnTo>
                      <a:pt x="146" y="14"/>
                    </a:lnTo>
                    <a:lnTo>
                      <a:pt x="147" y="14"/>
                    </a:lnTo>
                    <a:lnTo>
                      <a:pt x="149" y="15"/>
                    </a:lnTo>
                    <a:lnTo>
                      <a:pt x="150" y="15"/>
                    </a:lnTo>
                    <a:lnTo>
                      <a:pt x="150" y="16"/>
                    </a:lnTo>
                    <a:lnTo>
                      <a:pt x="152" y="17"/>
                    </a:lnTo>
                    <a:lnTo>
                      <a:pt x="154" y="17"/>
                    </a:lnTo>
                    <a:lnTo>
                      <a:pt x="154" y="17"/>
                    </a:lnTo>
                    <a:lnTo>
                      <a:pt x="155" y="17"/>
                    </a:lnTo>
                    <a:lnTo>
                      <a:pt x="156" y="17"/>
                    </a:lnTo>
                    <a:lnTo>
                      <a:pt x="157" y="17"/>
                    </a:lnTo>
                    <a:lnTo>
                      <a:pt x="157" y="17"/>
                    </a:lnTo>
                    <a:lnTo>
                      <a:pt x="158" y="17"/>
                    </a:lnTo>
                    <a:lnTo>
                      <a:pt x="159" y="17"/>
                    </a:lnTo>
                    <a:lnTo>
                      <a:pt x="159" y="16"/>
                    </a:lnTo>
                    <a:lnTo>
                      <a:pt x="160" y="16"/>
                    </a:lnTo>
                    <a:lnTo>
                      <a:pt x="161" y="16"/>
                    </a:lnTo>
                    <a:lnTo>
                      <a:pt x="162" y="15"/>
                    </a:lnTo>
                    <a:lnTo>
                      <a:pt x="165" y="16"/>
                    </a:lnTo>
                    <a:lnTo>
                      <a:pt x="166" y="15"/>
                    </a:lnTo>
                    <a:lnTo>
                      <a:pt x="167" y="14"/>
                    </a:lnTo>
                    <a:lnTo>
                      <a:pt x="167" y="14"/>
                    </a:lnTo>
                    <a:lnTo>
                      <a:pt x="168" y="14"/>
                    </a:lnTo>
                    <a:lnTo>
                      <a:pt x="169" y="14"/>
                    </a:lnTo>
                    <a:lnTo>
                      <a:pt x="169" y="14"/>
                    </a:lnTo>
                    <a:lnTo>
                      <a:pt x="171" y="14"/>
                    </a:lnTo>
                    <a:lnTo>
                      <a:pt x="171" y="14"/>
                    </a:lnTo>
                    <a:lnTo>
                      <a:pt x="172" y="13"/>
                    </a:lnTo>
                    <a:lnTo>
                      <a:pt x="173" y="12"/>
                    </a:lnTo>
                    <a:lnTo>
                      <a:pt x="174" y="12"/>
                    </a:lnTo>
                    <a:lnTo>
                      <a:pt x="175" y="11"/>
                    </a:lnTo>
                    <a:lnTo>
                      <a:pt x="176" y="10"/>
                    </a:lnTo>
                    <a:lnTo>
                      <a:pt x="177" y="10"/>
                    </a:lnTo>
                    <a:lnTo>
                      <a:pt x="178" y="10"/>
                    </a:lnTo>
                    <a:lnTo>
                      <a:pt x="179" y="10"/>
                    </a:lnTo>
                    <a:lnTo>
                      <a:pt x="180" y="10"/>
                    </a:lnTo>
                    <a:lnTo>
                      <a:pt x="181" y="10"/>
                    </a:lnTo>
                    <a:lnTo>
                      <a:pt x="181" y="11"/>
                    </a:lnTo>
                    <a:lnTo>
                      <a:pt x="181" y="11"/>
                    </a:lnTo>
                    <a:lnTo>
                      <a:pt x="182" y="12"/>
                    </a:lnTo>
                    <a:lnTo>
                      <a:pt x="183" y="12"/>
                    </a:lnTo>
                    <a:lnTo>
                      <a:pt x="184" y="12"/>
                    </a:lnTo>
                    <a:lnTo>
                      <a:pt x="185" y="11"/>
                    </a:lnTo>
                    <a:lnTo>
                      <a:pt x="186" y="11"/>
                    </a:lnTo>
                    <a:lnTo>
                      <a:pt x="187" y="10"/>
                    </a:lnTo>
                    <a:lnTo>
                      <a:pt x="188" y="10"/>
                    </a:lnTo>
                    <a:lnTo>
                      <a:pt x="188" y="10"/>
                    </a:lnTo>
                    <a:lnTo>
                      <a:pt x="189" y="10"/>
                    </a:lnTo>
                    <a:lnTo>
                      <a:pt x="190" y="10"/>
                    </a:lnTo>
                    <a:lnTo>
                      <a:pt x="192" y="10"/>
                    </a:lnTo>
                    <a:lnTo>
                      <a:pt x="192" y="9"/>
                    </a:lnTo>
                    <a:lnTo>
                      <a:pt x="193" y="9"/>
                    </a:lnTo>
                    <a:lnTo>
                      <a:pt x="194" y="9"/>
                    </a:lnTo>
                    <a:lnTo>
                      <a:pt x="195" y="8"/>
                    </a:lnTo>
                    <a:lnTo>
                      <a:pt x="195" y="8"/>
                    </a:lnTo>
                    <a:lnTo>
                      <a:pt x="196" y="8"/>
                    </a:lnTo>
                    <a:lnTo>
                      <a:pt x="197" y="8"/>
                    </a:lnTo>
                    <a:lnTo>
                      <a:pt x="198" y="8"/>
                    </a:lnTo>
                    <a:lnTo>
                      <a:pt x="198" y="8"/>
                    </a:lnTo>
                    <a:lnTo>
                      <a:pt x="200" y="7"/>
                    </a:lnTo>
                    <a:lnTo>
                      <a:pt x="201" y="7"/>
                    </a:lnTo>
                    <a:lnTo>
                      <a:pt x="202" y="7"/>
                    </a:lnTo>
                    <a:lnTo>
                      <a:pt x="203" y="7"/>
                    </a:lnTo>
                    <a:lnTo>
                      <a:pt x="204" y="7"/>
                    </a:lnTo>
                    <a:lnTo>
                      <a:pt x="204" y="7"/>
                    </a:lnTo>
                    <a:lnTo>
                      <a:pt x="205" y="7"/>
                    </a:lnTo>
                    <a:lnTo>
                      <a:pt x="205" y="8"/>
                    </a:lnTo>
                    <a:lnTo>
                      <a:pt x="206" y="8"/>
                    </a:lnTo>
                    <a:lnTo>
                      <a:pt x="207" y="7"/>
                    </a:lnTo>
                    <a:lnTo>
                      <a:pt x="209" y="7"/>
                    </a:lnTo>
                    <a:lnTo>
                      <a:pt x="209" y="7"/>
                    </a:lnTo>
                    <a:lnTo>
                      <a:pt x="210" y="6"/>
                    </a:lnTo>
                    <a:lnTo>
                      <a:pt x="211" y="6"/>
                    </a:lnTo>
                    <a:lnTo>
                      <a:pt x="211" y="5"/>
                    </a:lnTo>
                    <a:lnTo>
                      <a:pt x="212" y="4"/>
                    </a:lnTo>
                    <a:lnTo>
                      <a:pt x="212" y="4"/>
                    </a:lnTo>
                    <a:lnTo>
                      <a:pt x="213" y="3"/>
                    </a:lnTo>
                    <a:lnTo>
                      <a:pt x="214" y="3"/>
                    </a:lnTo>
                    <a:lnTo>
                      <a:pt x="215" y="3"/>
                    </a:lnTo>
                    <a:lnTo>
                      <a:pt x="215" y="4"/>
                    </a:lnTo>
                    <a:lnTo>
                      <a:pt x="216" y="3"/>
                    </a:lnTo>
                    <a:lnTo>
                      <a:pt x="217" y="4"/>
                    </a:lnTo>
                    <a:lnTo>
                      <a:pt x="218" y="4"/>
                    </a:lnTo>
                    <a:lnTo>
                      <a:pt x="218" y="5"/>
                    </a:lnTo>
                    <a:lnTo>
                      <a:pt x="219" y="6"/>
                    </a:lnTo>
                    <a:lnTo>
                      <a:pt x="219" y="7"/>
                    </a:lnTo>
                    <a:lnTo>
                      <a:pt x="218" y="8"/>
                    </a:lnTo>
                    <a:lnTo>
                      <a:pt x="218" y="9"/>
                    </a:lnTo>
                    <a:lnTo>
                      <a:pt x="216" y="10"/>
                    </a:lnTo>
                    <a:lnTo>
                      <a:pt x="216" y="11"/>
                    </a:lnTo>
                    <a:lnTo>
                      <a:pt x="215" y="12"/>
                    </a:lnTo>
                    <a:lnTo>
                      <a:pt x="215" y="13"/>
                    </a:lnTo>
                    <a:lnTo>
                      <a:pt x="213" y="14"/>
                    </a:lnTo>
                    <a:lnTo>
                      <a:pt x="213" y="14"/>
                    </a:lnTo>
                    <a:lnTo>
                      <a:pt x="212" y="16"/>
                    </a:lnTo>
                    <a:lnTo>
                      <a:pt x="212" y="17"/>
                    </a:lnTo>
                    <a:lnTo>
                      <a:pt x="212" y="17"/>
                    </a:lnTo>
                    <a:lnTo>
                      <a:pt x="212" y="18"/>
                    </a:lnTo>
                    <a:lnTo>
                      <a:pt x="213" y="18"/>
                    </a:lnTo>
                    <a:lnTo>
                      <a:pt x="214" y="19"/>
                    </a:lnTo>
                    <a:lnTo>
                      <a:pt x="214" y="20"/>
                    </a:lnTo>
                    <a:lnTo>
                      <a:pt x="216" y="20"/>
                    </a:lnTo>
                    <a:lnTo>
                      <a:pt x="216" y="21"/>
                    </a:lnTo>
                    <a:lnTo>
                      <a:pt x="216" y="23"/>
                    </a:lnTo>
                    <a:lnTo>
                      <a:pt x="217" y="23"/>
                    </a:lnTo>
                    <a:lnTo>
                      <a:pt x="217" y="24"/>
                    </a:lnTo>
                    <a:lnTo>
                      <a:pt x="218" y="24"/>
                    </a:lnTo>
                    <a:lnTo>
                      <a:pt x="217" y="25"/>
                    </a:lnTo>
                    <a:lnTo>
                      <a:pt x="215" y="26"/>
                    </a:lnTo>
                    <a:lnTo>
                      <a:pt x="214" y="27"/>
                    </a:lnTo>
                    <a:lnTo>
                      <a:pt x="214" y="28"/>
                    </a:lnTo>
                    <a:lnTo>
                      <a:pt x="214" y="29"/>
                    </a:lnTo>
                    <a:lnTo>
                      <a:pt x="214" y="30"/>
                    </a:lnTo>
                    <a:lnTo>
                      <a:pt x="214" y="31"/>
                    </a:lnTo>
                    <a:lnTo>
                      <a:pt x="213" y="31"/>
                    </a:lnTo>
                    <a:lnTo>
                      <a:pt x="212" y="31"/>
                    </a:lnTo>
                    <a:lnTo>
                      <a:pt x="212" y="32"/>
                    </a:lnTo>
                    <a:lnTo>
                      <a:pt x="212" y="34"/>
                    </a:lnTo>
                    <a:lnTo>
                      <a:pt x="212" y="34"/>
                    </a:lnTo>
                    <a:lnTo>
                      <a:pt x="212" y="35"/>
                    </a:lnTo>
                    <a:lnTo>
                      <a:pt x="211" y="35"/>
                    </a:lnTo>
                    <a:lnTo>
                      <a:pt x="211" y="36"/>
                    </a:lnTo>
                    <a:lnTo>
                      <a:pt x="210" y="36"/>
                    </a:lnTo>
                    <a:lnTo>
                      <a:pt x="209" y="35"/>
                    </a:lnTo>
                    <a:lnTo>
                      <a:pt x="209" y="35"/>
                    </a:lnTo>
                    <a:lnTo>
                      <a:pt x="207" y="37"/>
                    </a:lnTo>
                    <a:lnTo>
                      <a:pt x="205" y="38"/>
                    </a:lnTo>
                    <a:lnTo>
                      <a:pt x="205" y="38"/>
                    </a:lnTo>
                    <a:lnTo>
                      <a:pt x="205" y="39"/>
                    </a:lnTo>
                    <a:lnTo>
                      <a:pt x="203" y="39"/>
                    </a:lnTo>
                    <a:lnTo>
                      <a:pt x="202" y="40"/>
                    </a:lnTo>
                    <a:lnTo>
                      <a:pt x="201" y="40"/>
                    </a:lnTo>
                    <a:lnTo>
                      <a:pt x="199" y="39"/>
                    </a:lnTo>
                    <a:lnTo>
                      <a:pt x="198" y="39"/>
                    </a:lnTo>
                    <a:lnTo>
                      <a:pt x="197" y="40"/>
                    </a:lnTo>
                    <a:lnTo>
                      <a:pt x="196" y="40"/>
                    </a:lnTo>
                    <a:lnTo>
                      <a:pt x="194" y="40"/>
                    </a:lnTo>
                    <a:lnTo>
                      <a:pt x="193" y="41"/>
                    </a:lnTo>
                    <a:lnTo>
                      <a:pt x="192" y="41"/>
                    </a:lnTo>
                    <a:lnTo>
                      <a:pt x="192" y="42"/>
                    </a:lnTo>
                    <a:lnTo>
                      <a:pt x="189" y="43"/>
                    </a:lnTo>
                    <a:lnTo>
                      <a:pt x="188" y="43"/>
                    </a:lnTo>
                    <a:lnTo>
                      <a:pt x="187" y="43"/>
                    </a:lnTo>
                    <a:lnTo>
                      <a:pt x="186" y="44"/>
                    </a:lnTo>
                    <a:lnTo>
                      <a:pt x="185" y="46"/>
                    </a:lnTo>
                    <a:lnTo>
                      <a:pt x="184" y="47"/>
                    </a:lnTo>
                    <a:lnTo>
                      <a:pt x="184" y="48"/>
                    </a:lnTo>
                    <a:lnTo>
                      <a:pt x="183" y="48"/>
                    </a:lnTo>
                    <a:lnTo>
                      <a:pt x="182" y="49"/>
                    </a:lnTo>
                    <a:lnTo>
                      <a:pt x="181" y="49"/>
                    </a:lnTo>
                    <a:lnTo>
                      <a:pt x="181" y="50"/>
                    </a:lnTo>
                    <a:lnTo>
                      <a:pt x="181" y="51"/>
                    </a:lnTo>
                    <a:lnTo>
                      <a:pt x="180" y="52"/>
                    </a:lnTo>
                    <a:lnTo>
                      <a:pt x="180" y="52"/>
                    </a:lnTo>
                    <a:lnTo>
                      <a:pt x="179" y="53"/>
                    </a:lnTo>
                    <a:lnTo>
                      <a:pt x="178" y="54"/>
                    </a:lnTo>
                    <a:lnTo>
                      <a:pt x="178" y="55"/>
                    </a:lnTo>
                    <a:lnTo>
                      <a:pt x="179" y="56"/>
                    </a:lnTo>
                    <a:lnTo>
                      <a:pt x="178" y="57"/>
                    </a:lnTo>
                    <a:lnTo>
                      <a:pt x="178" y="58"/>
                    </a:lnTo>
                    <a:lnTo>
                      <a:pt x="178" y="58"/>
                    </a:lnTo>
                    <a:lnTo>
                      <a:pt x="178" y="60"/>
                    </a:lnTo>
                    <a:lnTo>
                      <a:pt x="178" y="61"/>
                    </a:lnTo>
                    <a:lnTo>
                      <a:pt x="177" y="62"/>
                    </a:lnTo>
                    <a:lnTo>
                      <a:pt x="177" y="63"/>
                    </a:lnTo>
                    <a:lnTo>
                      <a:pt x="177" y="64"/>
                    </a:lnTo>
                    <a:lnTo>
                      <a:pt x="176" y="65"/>
                    </a:lnTo>
                    <a:lnTo>
                      <a:pt x="176" y="65"/>
                    </a:lnTo>
                    <a:lnTo>
                      <a:pt x="177" y="66"/>
                    </a:lnTo>
                    <a:lnTo>
                      <a:pt x="178" y="67"/>
                    </a:lnTo>
                    <a:lnTo>
                      <a:pt x="178" y="68"/>
                    </a:lnTo>
                    <a:lnTo>
                      <a:pt x="178" y="69"/>
                    </a:lnTo>
                    <a:lnTo>
                      <a:pt x="178" y="69"/>
                    </a:lnTo>
                    <a:lnTo>
                      <a:pt x="179" y="69"/>
                    </a:lnTo>
                    <a:lnTo>
                      <a:pt x="179" y="72"/>
                    </a:lnTo>
                    <a:lnTo>
                      <a:pt x="179" y="73"/>
                    </a:lnTo>
                    <a:lnTo>
                      <a:pt x="179" y="74"/>
                    </a:lnTo>
                    <a:lnTo>
                      <a:pt x="180" y="76"/>
                    </a:lnTo>
                    <a:lnTo>
                      <a:pt x="181" y="76"/>
                    </a:lnTo>
                    <a:lnTo>
                      <a:pt x="181" y="77"/>
                    </a:lnTo>
                    <a:lnTo>
                      <a:pt x="182" y="78"/>
                    </a:lnTo>
                    <a:lnTo>
                      <a:pt x="183" y="79"/>
                    </a:lnTo>
                    <a:lnTo>
                      <a:pt x="184" y="80"/>
                    </a:lnTo>
                    <a:lnTo>
                      <a:pt x="185" y="81"/>
                    </a:lnTo>
                    <a:lnTo>
                      <a:pt x="185" y="83"/>
                    </a:lnTo>
                    <a:lnTo>
                      <a:pt x="184" y="83"/>
                    </a:lnTo>
                    <a:lnTo>
                      <a:pt x="184" y="84"/>
                    </a:lnTo>
                    <a:lnTo>
                      <a:pt x="184" y="87"/>
                    </a:lnTo>
                    <a:lnTo>
                      <a:pt x="184" y="88"/>
                    </a:lnTo>
                    <a:lnTo>
                      <a:pt x="184" y="89"/>
                    </a:lnTo>
                    <a:lnTo>
                      <a:pt x="184" y="91"/>
                    </a:lnTo>
                    <a:lnTo>
                      <a:pt x="183" y="92"/>
                    </a:lnTo>
                    <a:lnTo>
                      <a:pt x="182" y="93"/>
                    </a:lnTo>
                    <a:lnTo>
                      <a:pt x="182" y="93"/>
                    </a:lnTo>
                    <a:lnTo>
                      <a:pt x="181" y="97"/>
                    </a:lnTo>
                    <a:lnTo>
                      <a:pt x="181" y="98"/>
                    </a:lnTo>
                    <a:lnTo>
                      <a:pt x="182" y="98"/>
                    </a:lnTo>
                    <a:lnTo>
                      <a:pt x="221" y="111"/>
                    </a:lnTo>
                    <a:lnTo>
                      <a:pt x="239" y="118"/>
                    </a:lnTo>
                    <a:lnTo>
                      <a:pt x="274" y="131"/>
                    </a:lnTo>
                    <a:lnTo>
                      <a:pt x="279" y="129"/>
                    </a:lnTo>
                    <a:lnTo>
                      <a:pt x="290" y="124"/>
                    </a:lnTo>
                    <a:lnTo>
                      <a:pt x="291" y="123"/>
                    </a:lnTo>
                    <a:lnTo>
                      <a:pt x="299" y="118"/>
                    </a:lnTo>
                    <a:lnTo>
                      <a:pt x="305" y="116"/>
                    </a:lnTo>
                    <a:lnTo>
                      <a:pt x="318" y="110"/>
                    </a:lnTo>
                    <a:lnTo>
                      <a:pt x="319" y="109"/>
                    </a:lnTo>
                    <a:lnTo>
                      <a:pt x="319" y="108"/>
                    </a:lnTo>
                    <a:lnTo>
                      <a:pt x="319" y="107"/>
                    </a:lnTo>
                    <a:lnTo>
                      <a:pt x="322" y="107"/>
                    </a:lnTo>
                    <a:lnTo>
                      <a:pt x="322" y="106"/>
                    </a:lnTo>
                    <a:lnTo>
                      <a:pt x="323" y="105"/>
                    </a:lnTo>
                    <a:lnTo>
                      <a:pt x="324" y="103"/>
                    </a:lnTo>
                    <a:lnTo>
                      <a:pt x="325" y="103"/>
                    </a:lnTo>
                    <a:lnTo>
                      <a:pt x="326" y="103"/>
                    </a:lnTo>
                    <a:lnTo>
                      <a:pt x="327" y="102"/>
                    </a:lnTo>
                    <a:lnTo>
                      <a:pt x="327" y="101"/>
                    </a:lnTo>
                    <a:lnTo>
                      <a:pt x="328" y="100"/>
                    </a:lnTo>
                    <a:lnTo>
                      <a:pt x="329" y="99"/>
                    </a:lnTo>
                    <a:lnTo>
                      <a:pt x="329" y="99"/>
                    </a:lnTo>
                    <a:lnTo>
                      <a:pt x="330" y="98"/>
                    </a:lnTo>
                    <a:lnTo>
                      <a:pt x="333" y="97"/>
                    </a:lnTo>
                    <a:lnTo>
                      <a:pt x="335" y="96"/>
                    </a:lnTo>
                    <a:lnTo>
                      <a:pt x="335" y="96"/>
                    </a:lnTo>
                    <a:lnTo>
                      <a:pt x="336" y="96"/>
                    </a:lnTo>
                    <a:lnTo>
                      <a:pt x="336" y="95"/>
                    </a:lnTo>
                    <a:lnTo>
                      <a:pt x="338" y="94"/>
                    </a:lnTo>
                    <a:lnTo>
                      <a:pt x="339" y="93"/>
                    </a:lnTo>
                    <a:lnTo>
                      <a:pt x="340" y="93"/>
                    </a:lnTo>
                    <a:lnTo>
                      <a:pt x="340" y="92"/>
                    </a:lnTo>
                    <a:lnTo>
                      <a:pt x="342" y="92"/>
                    </a:lnTo>
                    <a:lnTo>
                      <a:pt x="344" y="93"/>
                    </a:lnTo>
                    <a:lnTo>
                      <a:pt x="345" y="93"/>
                    </a:lnTo>
                    <a:lnTo>
                      <a:pt x="346" y="92"/>
                    </a:lnTo>
                    <a:lnTo>
                      <a:pt x="347" y="89"/>
                    </a:lnTo>
                    <a:lnTo>
                      <a:pt x="348" y="89"/>
                    </a:lnTo>
                    <a:lnTo>
                      <a:pt x="349" y="88"/>
                    </a:lnTo>
                    <a:lnTo>
                      <a:pt x="349" y="86"/>
                    </a:lnTo>
                    <a:lnTo>
                      <a:pt x="349" y="86"/>
                    </a:lnTo>
                    <a:lnTo>
                      <a:pt x="350" y="83"/>
                    </a:lnTo>
                    <a:lnTo>
                      <a:pt x="350" y="82"/>
                    </a:lnTo>
                    <a:lnTo>
                      <a:pt x="351" y="81"/>
                    </a:lnTo>
                    <a:lnTo>
                      <a:pt x="353" y="80"/>
                    </a:lnTo>
                    <a:lnTo>
                      <a:pt x="353" y="80"/>
                    </a:lnTo>
                    <a:lnTo>
                      <a:pt x="355" y="79"/>
                    </a:lnTo>
                    <a:lnTo>
                      <a:pt x="357" y="91"/>
                    </a:lnTo>
                    <a:lnTo>
                      <a:pt x="367" y="90"/>
                    </a:lnTo>
                    <a:lnTo>
                      <a:pt x="370" y="93"/>
                    </a:lnTo>
                    <a:lnTo>
                      <a:pt x="370" y="93"/>
                    </a:lnTo>
                    <a:lnTo>
                      <a:pt x="371" y="93"/>
                    </a:lnTo>
                    <a:lnTo>
                      <a:pt x="372" y="93"/>
                    </a:lnTo>
                    <a:lnTo>
                      <a:pt x="374" y="94"/>
                    </a:lnTo>
                    <a:lnTo>
                      <a:pt x="374" y="94"/>
                    </a:lnTo>
                    <a:lnTo>
                      <a:pt x="375" y="93"/>
                    </a:lnTo>
                    <a:lnTo>
                      <a:pt x="376" y="93"/>
                    </a:lnTo>
                    <a:lnTo>
                      <a:pt x="377" y="93"/>
                    </a:lnTo>
                    <a:lnTo>
                      <a:pt x="378" y="91"/>
                    </a:lnTo>
                    <a:lnTo>
                      <a:pt x="379" y="90"/>
                    </a:lnTo>
                    <a:lnTo>
                      <a:pt x="380" y="90"/>
                    </a:lnTo>
                    <a:lnTo>
                      <a:pt x="384" y="94"/>
                    </a:lnTo>
                    <a:lnTo>
                      <a:pt x="384" y="93"/>
                    </a:lnTo>
                    <a:lnTo>
                      <a:pt x="392" y="102"/>
                    </a:lnTo>
                    <a:lnTo>
                      <a:pt x="394" y="100"/>
                    </a:lnTo>
                    <a:lnTo>
                      <a:pt x="396" y="103"/>
                    </a:lnTo>
                    <a:lnTo>
                      <a:pt x="405" y="98"/>
                    </a:lnTo>
                    <a:lnTo>
                      <a:pt x="405" y="96"/>
                    </a:lnTo>
                    <a:lnTo>
                      <a:pt x="407" y="96"/>
                    </a:lnTo>
                    <a:lnTo>
                      <a:pt x="408" y="96"/>
                    </a:lnTo>
                    <a:lnTo>
                      <a:pt x="409" y="95"/>
                    </a:lnTo>
                    <a:lnTo>
                      <a:pt x="410" y="93"/>
                    </a:lnTo>
                    <a:lnTo>
                      <a:pt x="411" y="92"/>
                    </a:lnTo>
                    <a:lnTo>
                      <a:pt x="412" y="91"/>
                    </a:lnTo>
                    <a:lnTo>
                      <a:pt x="412" y="89"/>
                    </a:lnTo>
                    <a:lnTo>
                      <a:pt x="412" y="89"/>
                    </a:lnTo>
                    <a:lnTo>
                      <a:pt x="412" y="87"/>
                    </a:lnTo>
                    <a:lnTo>
                      <a:pt x="413" y="85"/>
                    </a:lnTo>
                    <a:lnTo>
                      <a:pt x="413" y="84"/>
                    </a:lnTo>
                    <a:lnTo>
                      <a:pt x="414" y="83"/>
                    </a:lnTo>
                    <a:lnTo>
                      <a:pt x="414" y="83"/>
                    </a:lnTo>
                    <a:lnTo>
                      <a:pt x="413" y="81"/>
                    </a:lnTo>
                    <a:lnTo>
                      <a:pt x="413" y="79"/>
                    </a:lnTo>
                    <a:lnTo>
                      <a:pt x="414" y="78"/>
                    </a:lnTo>
                    <a:lnTo>
                      <a:pt x="414" y="77"/>
                    </a:lnTo>
                    <a:lnTo>
                      <a:pt x="414" y="76"/>
                    </a:lnTo>
                    <a:lnTo>
                      <a:pt x="415" y="76"/>
                    </a:lnTo>
                    <a:lnTo>
                      <a:pt x="415" y="75"/>
                    </a:lnTo>
                    <a:lnTo>
                      <a:pt x="416" y="73"/>
                    </a:lnTo>
                    <a:lnTo>
                      <a:pt x="417" y="73"/>
                    </a:lnTo>
                    <a:lnTo>
                      <a:pt x="418" y="72"/>
                    </a:lnTo>
                    <a:lnTo>
                      <a:pt x="419" y="72"/>
                    </a:lnTo>
                    <a:lnTo>
                      <a:pt x="419" y="70"/>
                    </a:lnTo>
                    <a:lnTo>
                      <a:pt x="419" y="69"/>
                    </a:lnTo>
                    <a:lnTo>
                      <a:pt x="420" y="67"/>
                    </a:lnTo>
                    <a:lnTo>
                      <a:pt x="421" y="65"/>
                    </a:lnTo>
                    <a:lnTo>
                      <a:pt x="421" y="65"/>
                    </a:lnTo>
                    <a:lnTo>
                      <a:pt x="422" y="63"/>
                    </a:lnTo>
                    <a:lnTo>
                      <a:pt x="422" y="62"/>
                    </a:lnTo>
                    <a:lnTo>
                      <a:pt x="423" y="61"/>
                    </a:lnTo>
                    <a:lnTo>
                      <a:pt x="426" y="59"/>
                    </a:lnTo>
                    <a:lnTo>
                      <a:pt x="427" y="58"/>
                    </a:lnTo>
                    <a:lnTo>
                      <a:pt x="427" y="57"/>
                    </a:lnTo>
                    <a:lnTo>
                      <a:pt x="427" y="56"/>
                    </a:lnTo>
                    <a:lnTo>
                      <a:pt x="428" y="55"/>
                    </a:lnTo>
                    <a:lnTo>
                      <a:pt x="429" y="52"/>
                    </a:lnTo>
                    <a:lnTo>
                      <a:pt x="429" y="51"/>
                    </a:lnTo>
                    <a:lnTo>
                      <a:pt x="429" y="46"/>
                    </a:lnTo>
                    <a:lnTo>
                      <a:pt x="429" y="45"/>
                    </a:lnTo>
                    <a:lnTo>
                      <a:pt x="429" y="43"/>
                    </a:lnTo>
                    <a:lnTo>
                      <a:pt x="430" y="41"/>
                    </a:lnTo>
                    <a:lnTo>
                      <a:pt x="430" y="40"/>
                    </a:lnTo>
                    <a:lnTo>
                      <a:pt x="430" y="39"/>
                    </a:lnTo>
                    <a:lnTo>
                      <a:pt x="431" y="36"/>
                    </a:lnTo>
                    <a:lnTo>
                      <a:pt x="431" y="34"/>
                    </a:lnTo>
                    <a:lnTo>
                      <a:pt x="431" y="32"/>
                    </a:lnTo>
                    <a:lnTo>
                      <a:pt x="431" y="31"/>
                    </a:lnTo>
                    <a:lnTo>
                      <a:pt x="433" y="29"/>
                    </a:lnTo>
                    <a:lnTo>
                      <a:pt x="433" y="27"/>
                    </a:lnTo>
                    <a:lnTo>
                      <a:pt x="433" y="27"/>
                    </a:lnTo>
                    <a:lnTo>
                      <a:pt x="433" y="26"/>
                    </a:lnTo>
                    <a:lnTo>
                      <a:pt x="433" y="25"/>
                    </a:lnTo>
                    <a:lnTo>
                      <a:pt x="433" y="24"/>
                    </a:lnTo>
                    <a:lnTo>
                      <a:pt x="433" y="24"/>
                    </a:lnTo>
                    <a:lnTo>
                      <a:pt x="433" y="23"/>
                    </a:lnTo>
                    <a:lnTo>
                      <a:pt x="434" y="23"/>
                    </a:lnTo>
                    <a:lnTo>
                      <a:pt x="434" y="22"/>
                    </a:lnTo>
                    <a:lnTo>
                      <a:pt x="435" y="21"/>
                    </a:lnTo>
                    <a:lnTo>
                      <a:pt x="435" y="20"/>
                    </a:lnTo>
                    <a:lnTo>
                      <a:pt x="434" y="19"/>
                    </a:lnTo>
                    <a:lnTo>
                      <a:pt x="434" y="18"/>
                    </a:lnTo>
                    <a:lnTo>
                      <a:pt x="434" y="17"/>
                    </a:lnTo>
                    <a:lnTo>
                      <a:pt x="435" y="17"/>
                    </a:lnTo>
                    <a:lnTo>
                      <a:pt x="436" y="15"/>
                    </a:lnTo>
                    <a:lnTo>
                      <a:pt x="436" y="14"/>
                    </a:lnTo>
                    <a:lnTo>
                      <a:pt x="434" y="13"/>
                    </a:lnTo>
                    <a:lnTo>
                      <a:pt x="434" y="12"/>
                    </a:lnTo>
                    <a:lnTo>
                      <a:pt x="435" y="11"/>
                    </a:lnTo>
                    <a:lnTo>
                      <a:pt x="436" y="11"/>
                    </a:lnTo>
                    <a:lnTo>
                      <a:pt x="437" y="11"/>
                    </a:lnTo>
                    <a:lnTo>
                      <a:pt x="438" y="11"/>
                    </a:lnTo>
                    <a:lnTo>
                      <a:pt x="439" y="10"/>
                    </a:lnTo>
                    <a:lnTo>
                      <a:pt x="440" y="10"/>
                    </a:lnTo>
                    <a:lnTo>
                      <a:pt x="440" y="9"/>
                    </a:lnTo>
                    <a:lnTo>
                      <a:pt x="441" y="8"/>
                    </a:lnTo>
                    <a:lnTo>
                      <a:pt x="442" y="7"/>
                    </a:lnTo>
                    <a:lnTo>
                      <a:pt x="443" y="6"/>
                    </a:lnTo>
                    <a:lnTo>
                      <a:pt x="443" y="5"/>
                    </a:lnTo>
                    <a:lnTo>
                      <a:pt x="444" y="5"/>
                    </a:lnTo>
                    <a:lnTo>
                      <a:pt x="446" y="5"/>
                    </a:lnTo>
                    <a:lnTo>
                      <a:pt x="446" y="5"/>
                    </a:lnTo>
                    <a:lnTo>
                      <a:pt x="447" y="4"/>
                    </a:lnTo>
                    <a:lnTo>
                      <a:pt x="448" y="4"/>
                    </a:lnTo>
                    <a:lnTo>
                      <a:pt x="448" y="5"/>
                    </a:lnTo>
                    <a:lnTo>
                      <a:pt x="448" y="6"/>
                    </a:lnTo>
                    <a:lnTo>
                      <a:pt x="449" y="7"/>
                    </a:lnTo>
                    <a:lnTo>
                      <a:pt x="450" y="7"/>
                    </a:lnTo>
                    <a:lnTo>
                      <a:pt x="451" y="5"/>
                    </a:lnTo>
                    <a:lnTo>
                      <a:pt x="452" y="5"/>
                    </a:lnTo>
                    <a:lnTo>
                      <a:pt x="453" y="6"/>
                    </a:lnTo>
                    <a:lnTo>
                      <a:pt x="453" y="7"/>
                    </a:lnTo>
                    <a:lnTo>
                      <a:pt x="453" y="7"/>
                    </a:lnTo>
                    <a:lnTo>
                      <a:pt x="453" y="8"/>
                    </a:lnTo>
                    <a:lnTo>
                      <a:pt x="453" y="9"/>
                    </a:lnTo>
                    <a:lnTo>
                      <a:pt x="454" y="9"/>
                    </a:lnTo>
                    <a:lnTo>
                      <a:pt x="455" y="10"/>
                    </a:lnTo>
                    <a:lnTo>
                      <a:pt x="456" y="10"/>
                    </a:lnTo>
                    <a:lnTo>
                      <a:pt x="457" y="10"/>
                    </a:lnTo>
                    <a:lnTo>
                      <a:pt x="457" y="10"/>
                    </a:lnTo>
                    <a:lnTo>
                      <a:pt x="458" y="10"/>
                    </a:lnTo>
                    <a:lnTo>
                      <a:pt x="460" y="10"/>
                    </a:lnTo>
                    <a:lnTo>
                      <a:pt x="462" y="10"/>
                    </a:lnTo>
                    <a:lnTo>
                      <a:pt x="464" y="10"/>
                    </a:lnTo>
                    <a:lnTo>
                      <a:pt x="464" y="10"/>
                    </a:lnTo>
                    <a:lnTo>
                      <a:pt x="464" y="11"/>
                    </a:lnTo>
                    <a:lnTo>
                      <a:pt x="464" y="12"/>
                    </a:lnTo>
                    <a:lnTo>
                      <a:pt x="463" y="12"/>
                    </a:lnTo>
                    <a:lnTo>
                      <a:pt x="462" y="12"/>
                    </a:lnTo>
                    <a:lnTo>
                      <a:pt x="461" y="13"/>
                    </a:lnTo>
                    <a:lnTo>
                      <a:pt x="460" y="13"/>
                    </a:lnTo>
                    <a:lnTo>
                      <a:pt x="460" y="14"/>
                    </a:lnTo>
                    <a:lnTo>
                      <a:pt x="460" y="15"/>
                    </a:lnTo>
                    <a:lnTo>
                      <a:pt x="460" y="16"/>
                    </a:lnTo>
                    <a:lnTo>
                      <a:pt x="462" y="16"/>
                    </a:lnTo>
                    <a:lnTo>
                      <a:pt x="461" y="17"/>
                    </a:lnTo>
                    <a:lnTo>
                      <a:pt x="460" y="18"/>
                    </a:lnTo>
                    <a:lnTo>
                      <a:pt x="460" y="19"/>
                    </a:lnTo>
                    <a:lnTo>
                      <a:pt x="462" y="19"/>
                    </a:lnTo>
                    <a:lnTo>
                      <a:pt x="463" y="20"/>
                    </a:lnTo>
                    <a:lnTo>
                      <a:pt x="464" y="19"/>
                    </a:lnTo>
                    <a:lnTo>
                      <a:pt x="464" y="19"/>
                    </a:lnTo>
                    <a:lnTo>
                      <a:pt x="466" y="19"/>
                    </a:lnTo>
                    <a:lnTo>
                      <a:pt x="467" y="20"/>
                    </a:lnTo>
                    <a:lnTo>
                      <a:pt x="467" y="20"/>
                    </a:lnTo>
                    <a:lnTo>
                      <a:pt x="468" y="20"/>
                    </a:lnTo>
                    <a:lnTo>
                      <a:pt x="469" y="21"/>
                    </a:lnTo>
                    <a:lnTo>
                      <a:pt x="470" y="22"/>
                    </a:lnTo>
                    <a:lnTo>
                      <a:pt x="470" y="23"/>
                    </a:lnTo>
                    <a:lnTo>
                      <a:pt x="471" y="24"/>
                    </a:lnTo>
                    <a:lnTo>
                      <a:pt x="473" y="22"/>
                    </a:lnTo>
                    <a:lnTo>
                      <a:pt x="474" y="21"/>
                    </a:lnTo>
                    <a:lnTo>
                      <a:pt x="474" y="20"/>
                    </a:lnTo>
                    <a:lnTo>
                      <a:pt x="475" y="20"/>
                    </a:lnTo>
                    <a:lnTo>
                      <a:pt x="476" y="20"/>
                    </a:lnTo>
                    <a:lnTo>
                      <a:pt x="477" y="20"/>
                    </a:lnTo>
                    <a:lnTo>
                      <a:pt x="477" y="20"/>
                    </a:lnTo>
                    <a:lnTo>
                      <a:pt x="477" y="20"/>
                    </a:lnTo>
                    <a:lnTo>
                      <a:pt x="477" y="20"/>
                    </a:lnTo>
                    <a:lnTo>
                      <a:pt x="478" y="21"/>
                    </a:lnTo>
                    <a:lnTo>
                      <a:pt x="479" y="22"/>
                    </a:lnTo>
                    <a:lnTo>
                      <a:pt x="481" y="22"/>
                    </a:lnTo>
                    <a:lnTo>
                      <a:pt x="482" y="21"/>
                    </a:lnTo>
                    <a:lnTo>
                      <a:pt x="483" y="21"/>
                    </a:lnTo>
                    <a:lnTo>
                      <a:pt x="484" y="21"/>
                    </a:lnTo>
                    <a:lnTo>
                      <a:pt x="484" y="22"/>
                    </a:lnTo>
                    <a:lnTo>
                      <a:pt x="485" y="22"/>
                    </a:lnTo>
                    <a:lnTo>
                      <a:pt x="485" y="23"/>
                    </a:lnTo>
                    <a:lnTo>
                      <a:pt x="486" y="24"/>
                    </a:lnTo>
                    <a:lnTo>
                      <a:pt x="485" y="24"/>
                    </a:lnTo>
                    <a:lnTo>
                      <a:pt x="484" y="24"/>
                    </a:lnTo>
                    <a:lnTo>
                      <a:pt x="484" y="25"/>
                    </a:lnTo>
                    <a:lnTo>
                      <a:pt x="486" y="26"/>
                    </a:lnTo>
                    <a:lnTo>
                      <a:pt x="486" y="27"/>
                    </a:lnTo>
                    <a:lnTo>
                      <a:pt x="486" y="27"/>
                    </a:lnTo>
                    <a:lnTo>
                      <a:pt x="485" y="28"/>
                    </a:lnTo>
                    <a:lnTo>
                      <a:pt x="486" y="29"/>
                    </a:lnTo>
                    <a:lnTo>
                      <a:pt x="487" y="29"/>
                    </a:lnTo>
                    <a:lnTo>
                      <a:pt x="488" y="29"/>
                    </a:lnTo>
                    <a:lnTo>
                      <a:pt x="488" y="28"/>
                    </a:lnTo>
                    <a:lnTo>
                      <a:pt x="488" y="27"/>
                    </a:lnTo>
                    <a:lnTo>
                      <a:pt x="488" y="26"/>
                    </a:lnTo>
                    <a:lnTo>
                      <a:pt x="488" y="25"/>
                    </a:lnTo>
                    <a:lnTo>
                      <a:pt x="489" y="24"/>
                    </a:lnTo>
                    <a:lnTo>
                      <a:pt x="489" y="24"/>
                    </a:lnTo>
                    <a:lnTo>
                      <a:pt x="490" y="23"/>
                    </a:lnTo>
                    <a:lnTo>
                      <a:pt x="491" y="24"/>
                    </a:lnTo>
                    <a:lnTo>
                      <a:pt x="491" y="24"/>
                    </a:lnTo>
                    <a:lnTo>
                      <a:pt x="491" y="25"/>
                    </a:lnTo>
                    <a:lnTo>
                      <a:pt x="492" y="26"/>
                    </a:lnTo>
                    <a:lnTo>
                      <a:pt x="492" y="27"/>
                    </a:lnTo>
                    <a:lnTo>
                      <a:pt x="491" y="27"/>
                    </a:lnTo>
                    <a:lnTo>
                      <a:pt x="491" y="28"/>
                    </a:lnTo>
                    <a:lnTo>
                      <a:pt x="495" y="29"/>
                    </a:lnTo>
                    <a:lnTo>
                      <a:pt x="496" y="29"/>
                    </a:lnTo>
                    <a:lnTo>
                      <a:pt x="497" y="29"/>
                    </a:lnTo>
                    <a:lnTo>
                      <a:pt x="498" y="28"/>
                    </a:lnTo>
                    <a:lnTo>
                      <a:pt x="499" y="27"/>
                    </a:lnTo>
                    <a:lnTo>
                      <a:pt x="500" y="27"/>
                    </a:lnTo>
                    <a:lnTo>
                      <a:pt x="501" y="27"/>
                    </a:lnTo>
                    <a:lnTo>
                      <a:pt x="501" y="28"/>
                    </a:lnTo>
                    <a:lnTo>
                      <a:pt x="501" y="27"/>
                    </a:lnTo>
                    <a:lnTo>
                      <a:pt x="502" y="28"/>
                    </a:lnTo>
                    <a:lnTo>
                      <a:pt x="503" y="29"/>
                    </a:lnTo>
                    <a:lnTo>
                      <a:pt x="502" y="30"/>
                    </a:lnTo>
                    <a:lnTo>
                      <a:pt x="503" y="3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71" name="Freeform 1029">
                <a:extLst>
                  <a:ext uri="{FF2B5EF4-FFF2-40B4-BE49-F238E27FC236}">
                    <a16:creationId xmlns:a16="http://schemas.microsoft.com/office/drawing/2014/main" id="{1FA06920-02A7-44A9-A0FB-94E03FE4169F}"/>
                  </a:ext>
                </a:extLst>
              </p:cNvPr>
              <p:cNvSpPr>
                <a:spLocks/>
              </p:cNvSpPr>
              <p:nvPr/>
            </p:nvSpPr>
            <p:spPr bwMode="auto">
              <a:xfrm>
                <a:off x="5026" y="2594"/>
                <a:ext cx="362" cy="216"/>
              </a:xfrm>
              <a:custGeom>
                <a:avLst/>
                <a:gdLst>
                  <a:gd name="T0" fmla="*/ 316 w 362"/>
                  <a:gd name="T1" fmla="*/ 1 h 216"/>
                  <a:gd name="T2" fmla="*/ 324 w 362"/>
                  <a:gd name="T3" fmla="*/ 2 h 216"/>
                  <a:gd name="T4" fmla="*/ 327 w 362"/>
                  <a:gd name="T5" fmla="*/ 9 h 216"/>
                  <a:gd name="T6" fmla="*/ 333 w 362"/>
                  <a:gd name="T7" fmla="*/ 11 h 216"/>
                  <a:gd name="T8" fmla="*/ 336 w 362"/>
                  <a:gd name="T9" fmla="*/ 12 h 216"/>
                  <a:gd name="T10" fmla="*/ 345 w 362"/>
                  <a:gd name="T11" fmla="*/ 9 h 216"/>
                  <a:gd name="T12" fmla="*/ 348 w 362"/>
                  <a:gd name="T13" fmla="*/ 12 h 216"/>
                  <a:gd name="T14" fmla="*/ 350 w 362"/>
                  <a:gd name="T15" fmla="*/ 19 h 216"/>
                  <a:gd name="T16" fmla="*/ 353 w 362"/>
                  <a:gd name="T17" fmla="*/ 27 h 216"/>
                  <a:gd name="T18" fmla="*/ 360 w 362"/>
                  <a:gd name="T19" fmla="*/ 33 h 216"/>
                  <a:gd name="T20" fmla="*/ 357 w 362"/>
                  <a:gd name="T21" fmla="*/ 40 h 216"/>
                  <a:gd name="T22" fmla="*/ 355 w 362"/>
                  <a:gd name="T23" fmla="*/ 47 h 216"/>
                  <a:gd name="T24" fmla="*/ 349 w 362"/>
                  <a:gd name="T25" fmla="*/ 58 h 216"/>
                  <a:gd name="T26" fmla="*/ 345 w 362"/>
                  <a:gd name="T27" fmla="*/ 67 h 216"/>
                  <a:gd name="T28" fmla="*/ 346 w 362"/>
                  <a:gd name="T29" fmla="*/ 78 h 216"/>
                  <a:gd name="T30" fmla="*/ 352 w 362"/>
                  <a:gd name="T31" fmla="*/ 84 h 216"/>
                  <a:gd name="T32" fmla="*/ 343 w 362"/>
                  <a:gd name="T33" fmla="*/ 91 h 216"/>
                  <a:gd name="T34" fmla="*/ 335 w 362"/>
                  <a:gd name="T35" fmla="*/ 96 h 216"/>
                  <a:gd name="T36" fmla="*/ 328 w 362"/>
                  <a:gd name="T37" fmla="*/ 103 h 216"/>
                  <a:gd name="T38" fmla="*/ 334 w 362"/>
                  <a:gd name="T39" fmla="*/ 108 h 216"/>
                  <a:gd name="T40" fmla="*/ 324 w 362"/>
                  <a:gd name="T41" fmla="*/ 119 h 216"/>
                  <a:gd name="T42" fmla="*/ 322 w 362"/>
                  <a:gd name="T43" fmla="*/ 123 h 216"/>
                  <a:gd name="T44" fmla="*/ 317 w 362"/>
                  <a:gd name="T45" fmla="*/ 130 h 216"/>
                  <a:gd name="T46" fmla="*/ 309 w 362"/>
                  <a:gd name="T47" fmla="*/ 136 h 216"/>
                  <a:gd name="T48" fmla="*/ 300 w 362"/>
                  <a:gd name="T49" fmla="*/ 136 h 216"/>
                  <a:gd name="T50" fmla="*/ 292 w 362"/>
                  <a:gd name="T51" fmla="*/ 142 h 216"/>
                  <a:gd name="T52" fmla="*/ 286 w 362"/>
                  <a:gd name="T53" fmla="*/ 147 h 216"/>
                  <a:gd name="T54" fmla="*/ 283 w 362"/>
                  <a:gd name="T55" fmla="*/ 153 h 216"/>
                  <a:gd name="T56" fmla="*/ 276 w 362"/>
                  <a:gd name="T57" fmla="*/ 163 h 216"/>
                  <a:gd name="T58" fmla="*/ 266 w 362"/>
                  <a:gd name="T59" fmla="*/ 168 h 216"/>
                  <a:gd name="T60" fmla="*/ 261 w 362"/>
                  <a:gd name="T61" fmla="*/ 173 h 216"/>
                  <a:gd name="T62" fmla="*/ 252 w 362"/>
                  <a:gd name="T63" fmla="*/ 171 h 216"/>
                  <a:gd name="T64" fmla="*/ 240 w 362"/>
                  <a:gd name="T65" fmla="*/ 174 h 216"/>
                  <a:gd name="T66" fmla="*/ 229 w 362"/>
                  <a:gd name="T67" fmla="*/ 177 h 216"/>
                  <a:gd name="T68" fmla="*/ 223 w 362"/>
                  <a:gd name="T69" fmla="*/ 165 h 216"/>
                  <a:gd name="T70" fmla="*/ 214 w 362"/>
                  <a:gd name="T71" fmla="*/ 159 h 216"/>
                  <a:gd name="T72" fmla="*/ 190 w 362"/>
                  <a:gd name="T73" fmla="*/ 167 h 216"/>
                  <a:gd name="T74" fmla="*/ 181 w 362"/>
                  <a:gd name="T75" fmla="*/ 187 h 216"/>
                  <a:gd name="T76" fmla="*/ 196 w 362"/>
                  <a:gd name="T77" fmla="*/ 192 h 216"/>
                  <a:gd name="T78" fmla="*/ 199 w 362"/>
                  <a:gd name="T79" fmla="*/ 202 h 216"/>
                  <a:gd name="T80" fmla="*/ 188 w 362"/>
                  <a:gd name="T81" fmla="*/ 204 h 216"/>
                  <a:gd name="T82" fmla="*/ 181 w 362"/>
                  <a:gd name="T83" fmla="*/ 209 h 216"/>
                  <a:gd name="T84" fmla="*/ 171 w 362"/>
                  <a:gd name="T85" fmla="*/ 210 h 216"/>
                  <a:gd name="T86" fmla="*/ 155 w 362"/>
                  <a:gd name="T87" fmla="*/ 209 h 216"/>
                  <a:gd name="T88" fmla="*/ 142 w 362"/>
                  <a:gd name="T89" fmla="*/ 212 h 216"/>
                  <a:gd name="T90" fmla="*/ 133 w 362"/>
                  <a:gd name="T91" fmla="*/ 210 h 216"/>
                  <a:gd name="T92" fmla="*/ 131 w 362"/>
                  <a:gd name="T93" fmla="*/ 205 h 216"/>
                  <a:gd name="T94" fmla="*/ 121 w 362"/>
                  <a:gd name="T95" fmla="*/ 208 h 216"/>
                  <a:gd name="T96" fmla="*/ 117 w 362"/>
                  <a:gd name="T97" fmla="*/ 203 h 216"/>
                  <a:gd name="T98" fmla="*/ 110 w 362"/>
                  <a:gd name="T99" fmla="*/ 199 h 216"/>
                  <a:gd name="T100" fmla="*/ 99 w 362"/>
                  <a:gd name="T101" fmla="*/ 197 h 216"/>
                  <a:gd name="T102" fmla="*/ 87 w 362"/>
                  <a:gd name="T103" fmla="*/ 193 h 216"/>
                  <a:gd name="T104" fmla="*/ 72 w 362"/>
                  <a:gd name="T105" fmla="*/ 191 h 216"/>
                  <a:gd name="T106" fmla="*/ 60 w 362"/>
                  <a:gd name="T107" fmla="*/ 195 h 216"/>
                  <a:gd name="T108" fmla="*/ 53 w 362"/>
                  <a:gd name="T109" fmla="*/ 188 h 216"/>
                  <a:gd name="T110" fmla="*/ 48 w 362"/>
                  <a:gd name="T111" fmla="*/ 185 h 216"/>
                  <a:gd name="T112" fmla="*/ 39 w 362"/>
                  <a:gd name="T113" fmla="*/ 183 h 216"/>
                  <a:gd name="T114" fmla="*/ 31 w 362"/>
                  <a:gd name="T115" fmla="*/ 179 h 216"/>
                  <a:gd name="T116" fmla="*/ 27 w 362"/>
                  <a:gd name="T117" fmla="*/ 175 h 216"/>
                  <a:gd name="T118" fmla="*/ 15 w 362"/>
                  <a:gd name="T119" fmla="*/ 172 h 216"/>
                  <a:gd name="T120" fmla="*/ 10 w 362"/>
                  <a:gd name="T121" fmla="*/ 166 h 216"/>
                  <a:gd name="T122" fmla="*/ 0 w 362"/>
                  <a:gd name="T123" fmla="*/ 15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2" h="216">
                    <a:moveTo>
                      <a:pt x="305" y="8"/>
                    </a:moveTo>
                    <a:lnTo>
                      <a:pt x="306" y="7"/>
                    </a:lnTo>
                    <a:lnTo>
                      <a:pt x="307" y="7"/>
                    </a:lnTo>
                    <a:lnTo>
                      <a:pt x="307" y="6"/>
                    </a:lnTo>
                    <a:lnTo>
                      <a:pt x="307" y="4"/>
                    </a:lnTo>
                    <a:lnTo>
                      <a:pt x="307" y="2"/>
                    </a:lnTo>
                    <a:lnTo>
                      <a:pt x="308" y="2"/>
                    </a:lnTo>
                    <a:lnTo>
                      <a:pt x="309" y="1"/>
                    </a:lnTo>
                    <a:lnTo>
                      <a:pt x="310" y="1"/>
                    </a:lnTo>
                    <a:lnTo>
                      <a:pt x="313" y="1"/>
                    </a:lnTo>
                    <a:lnTo>
                      <a:pt x="314" y="1"/>
                    </a:lnTo>
                    <a:lnTo>
                      <a:pt x="315" y="1"/>
                    </a:lnTo>
                    <a:lnTo>
                      <a:pt x="316" y="1"/>
                    </a:lnTo>
                    <a:lnTo>
                      <a:pt x="317" y="2"/>
                    </a:lnTo>
                    <a:lnTo>
                      <a:pt x="318" y="3"/>
                    </a:lnTo>
                    <a:lnTo>
                      <a:pt x="319" y="3"/>
                    </a:lnTo>
                    <a:lnTo>
                      <a:pt x="320" y="3"/>
                    </a:lnTo>
                    <a:lnTo>
                      <a:pt x="319" y="2"/>
                    </a:lnTo>
                    <a:lnTo>
                      <a:pt x="320" y="2"/>
                    </a:lnTo>
                    <a:lnTo>
                      <a:pt x="321" y="2"/>
                    </a:lnTo>
                    <a:lnTo>
                      <a:pt x="321" y="2"/>
                    </a:lnTo>
                    <a:lnTo>
                      <a:pt x="322" y="3"/>
                    </a:lnTo>
                    <a:lnTo>
                      <a:pt x="323" y="3"/>
                    </a:lnTo>
                    <a:lnTo>
                      <a:pt x="324" y="3"/>
                    </a:lnTo>
                    <a:lnTo>
                      <a:pt x="324" y="3"/>
                    </a:lnTo>
                    <a:lnTo>
                      <a:pt x="324" y="2"/>
                    </a:lnTo>
                    <a:lnTo>
                      <a:pt x="324" y="2"/>
                    </a:lnTo>
                    <a:lnTo>
                      <a:pt x="326" y="2"/>
                    </a:lnTo>
                    <a:lnTo>
                      <a:pt x="325" y="2"/>
                    </a:lnTo>
                    <a:lnTo>
                      <a:pt x="325" y="1"/>
                    </a:lnTo>
                    <a:lnTo>
                      <a:pt x="327" y="0"/>
                    </a:lnTo>
                    <a:lnTo>
                      <a:pt x="328" y="2"/>
                    </a:lnTo>
                    <a:lnTo>
                      <a:pt x="328" y="2"/>
                    </a:lnTo>
                    <a:lnTo>
                      <a:pt x="328" y="3"/>
                    </a:lnTo>
                    <a:lnTo>
                      <a:pt x="328" y="4"/>
                    </a:lnTo>
                    <a:lnTo>
                      <a:pt x="328" y="5"/>
                    </a:lnTo>
                    <a:lnTo>
                      <a:pt x="328" y="5"/>
                    </a:lnTo>
                    <a:lnTo>
                      <a:pt x="327" y="9"/>
                    </a:lnTo>
                    <a:lnTo>
                      <a:pt x="327" y="9"/>
                    </a:lnTo>
                    <a:lnTo>
                      <a:pt x="328" y="9"/>
                    </a:lnTo>
                    <a:lnTo>
                      <a:pt x="328" y="10"/>
                    </a:lnTo>
                    <a:lnTo>
                      <a:pt x="329" y="11"/>
                    </a:lnTo>
                    <a:lnTo>
                      <a:pt x="329" y="12"/>
                    </a:lnTo>
                    <a:lnTo>
                      <a:pt x="330" y="12"/>
                    </a:lnTo>
                    <a:lnTo>
                      <a:pt x="330" y="14"/>
                    </a:lnTo>
                    <a:lnTo>
                      <a:pt x="331" y="15"/>
                    </a:lnTo>
                    <a:lnTo>
                      <a:pt x="331" y="14"/>
                    </a:lnTo>
                    <a:lnTo>
                      <a:pt x="331" y="13"/>
                    </a:lnTo>
                    <a:lnTo>
                      <a:pt x="332" y="12"/>
                    </a:lnTo>
                    <a:lnTo>
                      <a:pt x="332" y="12"/>
                    </a:lnTo>
                    <a:lnTo>
                      <a:pt x="332" y="11"/>
                    </a:lnTo>
                    <a:lnTo>
                      <a:pt x="333" y="11"/>
                    </a:lnTo>
                    <a:lnTo>
                      <a:pt x="334" y="10"/>
                    </a:lnTo>
                    <a:lnTo>
                      <a:pt x="333" y="9"/>
                    </a:lnTo>
                    <a:lnTo>
                      <a:pt x="333" y="9"/>
                    </a:lnTo>
                    <a:lnTo>
                      <a:pt x="332" y="8"/>
                    </a:lnTo>
                    <a:lnTo>
                      <a:pt x="332" y="7"/>
                    </a:lnTo>
                    <a:lnTo>
                      <a:pt x="334" y="7"/>
                    </a:lnTo>
                    <a:lnTo>
                      <a:pt x="334" y="7"/>
                    </a:lnTo>
                    <a:lnTo>
                      <a:pt x="335" y="7"/>
                    </a:lnTo>
                    <a:lnTo>
                      <a:pt x="336" y="8"/>
                    </a:lnTo>
                    <a:lnTo>
                      <a:pt x="336" y="9"/>
                    </a:lnTo>
                    <a:lnTo>
                      <a:pt x="336" y="9"/>
                    </a:lnTo>
                    <a:lnTo>
                      <a:pt x="336" y="12"/>
                    </a:lnTo>
                    <a:lnTo>
                      <a:pt x="336" y="12"/>
                    </a:lnTo>
                    <a:lnTo>
                      <a:pt x="338" y="13"/>
                    </a:lnTo>
                    <a:lnTo>
                      <a:pt x="338" y="13"/>
                    </a:lnTo>
                    <a:lnTo>
                      <a:pt x="339" y="13"/>
                    </a:lnTo>
                    <a:lnTo>
                      <a:pt x="340" y="12"/>
                    </a:lnTo>
                    <a:lnTo>
                      <a:pt x="340" y="12"/>
                    </a:lnTo>
                    <a:lnTo>
                      <a:pt x="341" y="11"/>
                    </a:lnTo>
                    <a:lnTo>
                      <a:pt x="341" y="10"/>
                    </a:lnTo>
                    <a:lnTo>
                      <a:pt x="342" y="9"/>
                    </a:lnTo>
                    <a:lnTo>
                      <a:pt x="342" y="11"/>
                    </a:lnTo>
                    <a:lnTo>
                      <a:pt x="343" y="11"/>
                    </a:lnTo>
                    <a:lnTo>
                      <a:pt x="344" y="11"/>
                    </a:lnTo>
                    <a:lnTo>
                      <a:pt x="345" y="10"/>
                    </a:lnTo>
                    <a:lnTo>
                      <a:pt x="345" y="9"/>
                    </a:lnTo>
                    <a:lnTo>
                      <a:pt x="344" y="7"/>
                    </a:lnTo>
                    <a:lnTo>
                      <a:pt x="345" y="7"/>
                    </a:lnTo>
                    <a:lnTo>
                      <a:pt x="345" y="7"/>
                    </a:lnTo>
                    <a:lnTo>
                      <a:pt x="346" y="7"/>
                    </a:lnTo>
                    <a:lnTo>
                      <a:pt x="346" y="9"/>
                    </a:lnTo>
                    <a:lnTo>
                      <a:pt x="347" y="9"/>
                    </a:lnTo>
                    <a:lnTo>
                      <a:pt x="348" y="9"/>
                    </a:lnTo>
                    <a:lnTo>
                      <a:pt x="348" y="10"/>
                    </a:lnTo>
                    <a:lnTo>
                      <a:pt x="349" y="10"/>
                    </a:lnTo>
                    <a:lnTo>
                      <a:pt x="350" y="10"/>
                    </a:lnTo>
                    <a:lnTo>
                      <a:pt x="350" y="11"/>
                    </a:lnTo>
                    <a:lnTo>
                      <a:pt x="349" y="11"/>
                    </a:lnTo>
                    <a:lnTo>
                      <a:pt x="348" y="12"/>
                    </a:lnTo>
                    <a:lnTo>
                      <a:pt x="348" y="12"/>
                    </a:lnTo>
                    <a:lnTo>
                      <a:pt x="348" y="12"/>
                    </a:lnTo>
                    <a:lnTo>
                      <a:pt x="348" y="12"/>
                    </a:lnTo>
                    <a:lnTo>
                      <a:pt x="348" y="13"/>
                    </a:lnTo>
                    <a:lnTo>
                      <a:pt x="348" y="14"/>
                    </a:lnTo>
                    <a:lnTo>
                      <a:pt x="349" y="15"/>
                    </a:lnTo>
                    <a:lnTo>
                      <a:pt x="349" y="16"/>
                    </a:lnTo>
                    <a:lnTo>
                      <a:pt x="348" y="16"/>
                    </a:lnTo>
                    <a:lnTo>
                      <a:pt x="348" y="17"/>
                    </a:lnTo>
                    <a:lnTo>
                      <a:pt x="349" y="17"/>
                    </a:lnTo>
                    <a:lnTo>
                      <a:pt x="350" y="17"/>
                    </a:lnTo>
                    <a:lnTo>
                      <a:pt x="350" y="18"/>
                    </a:lnTo>
                    <a:lnTo>
                      <a:pt x="350" y="19"/>
                    </a:lnTo>
                    <a:lnTo>
                      <a:pt x="351" y="19"/>
                    </a:lnTo>
                    <a:lnTo>
                      <a:pt x="352" y="19"/>
                    </a:lnTo>
                    <a:lnTo>
                      <a:pt x="352" y="19"/>
                    </a:lnTo>
                    <a:lnTo>
                      <a:pt x="353" y="19"/>
                    </a:lnTo>
                    <a:lnTo>
                      <a:pt x="353" y="19"/>
                    </a:lnTo>
                    <a:lnTo>
                      <a:pt x="353" y="20"/>
                    </a:lnTo>
                    <a:lnTo>
                      <a:pt x="353" y="21"/>
                    </a:lnTo>
                    <a:lnTo>
                      <a:pt x="353" y="23"/>
                    </a:lnTo>
                    <a:lnTo>
                      <a:pt x="352" y="23"/>
                    </a:lnTo>
                    <a:lnTo>
                      <a:pt x="353" y="24"/>
                    </a:lnTo>
                    <a:lnTo>
                      <a:pt x="353" y="25"/>
                    </a:lnTo>
                    <a:lnTo>
                      <a:pt x="353" y="26"/>
                    </a:lnTo>
                    <a:lnTo>
                      <a:pt x="353" y="27"/>
                    </a:lnTo>
                    <a:lnTo>
                      <a:pt x="354" y="27"/>
                    </a:lnTo>
                    <a:lnTo>
                      <a:pt x="355" y="27"/>
                    </a:lnTo>
                    <a:lnTo>
                      <a:pt x="355" y="28"/>
                    </a:lnTo>
                    <a:lnTo>
                      <a:pt x="356" y="28"/>
                    </a:lnTo>
                    <a:lnTo>
                      <a:pt x="357" y="28"/>
                    </a:lnTo>
                    <a:lnTo>
                      <a:pt x="358" y="30"/>
                    </a:lnTo>
                    <a:lnTo>
                      <a:pt x="359" y="30"/>
                    </a:lnTo>
                    <a:lnTo>
                      <a:pt x="359" y="30"/>
                    </a:lnTo>
                    <a:lnTo>
                      <a:pt x="359" y="31"/>
                    </a:lnTo>
                    <a:lnTo>
                      <a:pt x="359" y="32"/>
                    </a:lnTo>
                    <a:lnTo>
                      <a:pt x="359" y="33"/>
                    </a:lnTo>
                    <a:lnTo>
                      <a:pt x="360" y="33"/>
                    </a:lnTo>
                    <a:lnTo>
                      <a:pt x="360" y="33"/>
                    </a:lnTo>
                    <a:lnTo>
                      <a:pt x="359" y="34"/>
                    </a:lnTo>
                    <a:lnTo>
                      <a:pt x="360" y="35"/>
                    </a:lnTo>
                    <a:lnTo>
                      <a:pt x="360" y="36"/>
                    </a:lnTo>
                    <a:lnTo>
                      <a:pt x="360" y="36"/>
                    </a:lnTo>
                    <a:lnTo>
                      <a:pt x="361" y="36"/>
                    </a:lnTo>
                    <a:lnTo>
                      <a:pt x="361" y="36"/>
                    </a:lnTo>
                    <a:lnTo>
                      <a:pt x="362" y="36"/>
                    </a:lnTo>
                    <a:lnTo>
                      <a:pt x="362" y="36"/>
                    </a:lnTo>
                    <a:lnTo>
                      <a:pt x="362" y="37"/>
                    </a:lnTo>
                    <a:lnTo>
                      <a:pt x="361" y="38"/>
                    </a:lnTo>
                    <a:lnTo>
                      <a:pt x="360" y="38"/>
                    </a:lnTo>
                    <a:lnTo>
                      <a:pt x="359" y="38"/>
                    </a:lnTo>
                    <a:lnTo>
                      <a:pt x="357" y="40"/>
                    </a:lnTo>
                    <a:lnTo>
                      <a:pt x="356" y="40"/>
                    </a:lnTo>
                    <a:lnTo>
                      <a:pt x="356" y="40"/>
                    </a:lnTo>
                    <a:lnTo>
                      <a:pt x="356" y="41"/>
                    </a:lnTo>
                    <a:lnTo>
                      <a:pt x="355" y="41"/>
                    </a:lnTo>
                    <a:lnTo>
                      <a:pt x="355" y="41"/>
                    </a:lnTo>
                    <a:lnTo>
                      <a:pt x="355" y="42"/>
                    </a:lnTo>
                    <a:lnTo>
                      <a:pt x="355" y="43"/>
                    </a:lnTo>
                    <a:lnTo>
                      <a:pt x="355" y="43"/>
                    </a:lnTo>
                    <a:lnTo>
                      <a:pt x="355" y="44"/>
                    </a:lnTo>
                    <a:lnTo>
                      <a:pt x="355" y="45"/>
                    </a:lnTo>
                    <a:lnTo>
                      <a:pt x="355" y="46"/>
                    </a:lnTo>
                    <a:lnTo>
                      <a:pt x="355" y="47"/>
                    </a:lnTo>
                    <a:lnTo>
                      <a:pt x="355" y="47"/>
                    </a:lnTo>
                    <a:lnTo>
                      <a:pt x="354" y="48"/>
                    </a:lnTo>
                    <a:lnTo>
                      <a:pt x="354" y="49"/>
                    </a:lnTo>
                    <a:lnTo>
                      <a:pt x="354" y="50"/>
                    </a:lnTo>
                    <a:lnTo>
                      <a:pt x="353" y="50"/>
                    </a:lnTo>
                    <a:lnTo>
                      <a:pt x="352" y="50"/>
                    </a:lnTo>
                    <a:lnTo>
                      <a:pt x="352" y="51"/>
                    </a:lnTo>
                    <a:lnTo>
                      <a:pt x="352" y="52"/>
                    </a:lnTo>
                    <a:lnTo>
                      <a:pt x="352" y="54"/>
                    </a:lnTo>
                    <a:lnTo>
                      <a:pt x="352" y="54"/>
                    </a:lnTo>
                    <a:lnTo>
                      <a:pt x="351" y="55"/>
                    </a:lnTo>
                    <a:lnTo>
                      <a:pt x="350" y="56"/>
                    </a:lnTo>
                    <a:lnTo>
                      <a:pt x="350" y="57"/>
                    </a:lnTo>
                    <a:lnTo>
                      <a:pt x="349" y="58"/>
                    </a:lnTo>
                    <a:lnTo>
                      <a:pt x="349" y="59"/>
                    </a:lnTo>
                    <a:lnTo>
                      <a:pt x="348" y="60"/>
                    </a:lnTo>
                    <a:lnTo>
                      <a:pt x="347" y="61"/>
                    </a:lnTo>
                    <a:lnTo>
                      <a:pt x="346" y="61"/>
                    </a:lnTo>
                    <a:lnTo>
                      <a:pt x="347" y="63"/>
                    </a:lnTo>
                    <a:lnTo>
                      <a:pt x="346" y="63"/>
                    </a:lnTo>
                    <a:lnTo>
                      <a:pt x="345" y="64"/>
                    </a:lnTo>
                    <a:lnTo>
                      <a:pt x="345" y="64"/>
                    </a:lnTo>
                    <a:lnTo>
                      <a:pt x="345" y="65"/>
                    </a:lnTo>
                    <a:lnTo>
                      <a:pt x="345" y="66"/>
                    </a:lnTo>
                    <a:lnTo>
                      <a:pt x="345" y="67"/>
                    </a:lnTo>
                    <a:lnTo>
                      <a:pt x="345" y="67"/>
                    </a:lnTo>
                    <a:lnTo>
                      <a:pt x="345" y="67"/>
                    </a:lnTo>
                    <a:lnTo>
                      <a:pt x="343" y="67"/>
                    </a:lnTo>
                    <a:lnTo>
                      <a:pt x="343" y="68"/>
                    </a:lnTo>
                    <a:lnTo>
                      <a:pt x="343" y="69"/>
                    </a:lnTo>
                    <a:lnTo>
                      <a:pt x="345" y="69"/>
                    </a:lnTo>
                    <a:lnTo>
                      <a:pt x="345" y="70"/>
                    </a:lnTo>
                    <a:lnTo>
                      <a:pt x="345" y="71"/>
                    </a:lnTo>
                    <a:lnTo>
                      <a:pt x="345" y="71"/>
                    </a:lnTo>
                    <a:lnTo>
                      <a:pt x="345" y="73"/>
                    </a:lnTo>
                    <a:lnTo>
                      <a:pt x="345" y="74"/>
                    </a:lnTo>
                    <a:lnTo>
                      <a:pt x="345" y="74"/>
                    </a:lnTo>
                    <a:lnTo>
                      <a:pt x="345" y="76"/>
                    </a:lnTo>
                    <a:lnTo>
                      <a:pt x="345" y="78"/>
                    </a:lnTo>
                    <a:lnTo>
                      <a:pt x="346" y="78"/>
                    </a:lnTo>
                    <a:lnTo>
                      <a:pt x="345" y="79"/>
                    </a:lnTo>
                    <a:lnTo>
                      <a:pt x="345" y="80"/>
                    </a:lnTo>
                    <a:lnTo>
                      <a:pt x="345" y="81"/>
                    </a:lnTo>
                    <a:lnTo>
                      <a:pt x="345" y="81"/>
                    </a:lnTo>
                    <a:lnTo>
                      <a:pt x="346" y="81"/>
                    </a:lnTo>
                    <a:lnTo>
                      <a:pt x="346" y="82"/>
                    </a:lnTo>
                    <a:lnTo>
                      <a:pt x="347" y="81"/>
                    </a:lnTo>
                    <a:lnTo>
                      <a:pt x="347" y="81"/>
                    </a:lnTo>
                    <a:lnTo>
                      <a:pt x="348" y="81"/>
                    </a:lnTo>
                    <a:lnTo>
                      <a:pt x="349" y="81"/>
                    </a:lnTo>
                    <a:lnTo>
                      <a:pt x="350" y="81"/>
                    </a:lnTo>
                    <a:lnTo>
                      <a:pt x="351" y="82"/>
                    </a:lnTo>
                    <a:lnTo>
                      <a:pt x="352" y="84"/>
                    </a:lnTo>
                    <a:lnTo>
                      <a:pt x="352" y="85"/>
                    </a:lnTo>
                    <a:lnTo>
                      <a:pt x="352" y="86"/>
                    </a:lnTo>
                    <a:lnTo>
                      <a:pt x="352" y="87"/>
                    </a:lnTo>
                    <a:lnTo>
                      <a:pt x="351" y="88"/>
                    </a:lnTo>
                    <a:lnTo>
                      <a:pt x="349" y="88"/>
                    </a:lnTo>
                    <a:lnTo>
                      <a:pt x="348" y="89"/>
                    </a:lnTo>
                    <a:lnTo>
                      <a:pt x="347" y="89"/>
                    </a:lnTo>
                    <a:lnTo>
                      <a:pt x="346" y="90"/>
                    </a:lnTo>
                    <a:lnTo>
                      <a:pt x="346" y="91"/>
                    </a:lnTo>
                    <a:lnTo>
                      <a:pt x="345" y="91"/>
                    </a:lnTo>
                    <a:lnTo>
                      <a:pt x="344" y="91"/>
                    </a:lnTo>
                    <a:lnTo>
                      <a:pt x="344" y="90"/>
                    </a:lnTo>
                    <a:lnTo>
                      <a:pt x="343" y="91"/>
                    </a:lnTo>
                    <a:lnTo>
                      <a:pt x="342" y="92"/>
                    </a:lnTo>
                    <a:lnTo>
                      <a:pt x="342" y="92"/>
                    </a:lnTo>
                    <a:lnTo>
                      <a:pt x="341" y="94"/>
                    </a:lnTo>
                    <a:lnTo>
                      <a:pt x="341" y="95"/>
                    </a:lnTo>
                    <a:lnTo>
                      <a:pt x="341" y="95"/>
                    </a:lnTo>
                    <a:lnTo>
                      <a:pt x="339" y="95"/>
                    </a:lnTo>
                    <a:lnTo>
                      <a:pt x="338" y="96"/>
                    </a:lnTo>
                    <a:lnTo>
                      <a:pt x="338" y="95"/>
                    </a:lnTo>
                    <a:lnTo>
                      <a:pt x="337" y="95"/>
                    </a:lnTo>
                    <a:lnTo>
                      <a:pt x="336" y="95"/>
                    </a:lnTo>
                    <a:lnTo>
                      <a:pt x="335" y="95"/>
                    </a:lnTo>
                    <a:lnTo>
                      <a:pt x="335" y="95"/>
                    </a:lnTo>
                    <a:lnTo>
                      <a:pt x="335" y="96"/>
                    </a:lnTo>
                    <a:lnTo>
                      <a:pt x="335" y="97"/>
                    </a:lnTo>
                    <a:lnTo>
                      <a:pt x="336" y="98"/>
                    </a:lnTo>
                    <a:lnTo>
                      <a:pt x="336" y="98"/>
                    </a:lnTo>
                    <a:lnTo>
                      <a:pt x="336" y="99"/>
                    </a:lnTo>
                    <a:lnTo>
                      <a:pt x="335" y="101"/>
                    </a:lnTo>
                    <a:lnTo>
                      <a:pt x="334" y="101"/>
                    </a:lnTo>
                    <a:lnTo>
                      <a:pt x="334" y="102"/>
                    </a:lnTo>
                    <a:lnTo>
                      <a:pt x="333" y="102"/>
                    </a:lnTo>
                    <a:lnTo>
                      <a:pt x="332" y="102"/>
                    </a:lnTo>
                    <a:lnTo>
                      <a:pt x="331" y="102"/>
                    </a:lnTo>
                    <a:lnTo>
                      <a:pt x="331" y="102"/>
                    </a:lnTo>
                    <a:lnTo>
                      <a:pt x="329" y="102"/>
                    </a:lnTo>
                    <a:lnTo>
                      <a:pt x="328" y="103"/>
                    </a:lnTo>
                    <a:lnTo>
                      <a:pt x="329" y="103"/>
                    </a:lnTo>
                    <a:lnTo>
                      <a:pt x="330" y="104"/>
                    </a:lnTo>
                    <a:lnTo>
                      <a:pt x="329" y="105"/>
                    </a:lnTo>
                    <a:lnTo>
                      <a:pt x="330" y="105"/>
                    </a:lnTo>
                    <a:lnTo>
                      <a:pt x="331" y="105"/>
                    </a:lnTo>
                    <a:lnTo>
                      <a:pt x="331" y="105"/>
                    </a:lnTo>
                    <a:lnTo>
                      <a:pt x="332" y="105"/>
                    </a:lnTo>
                    <a:lnTo>
                      <a:pt x="333" y="105"/>
                    </a:lnTo>
                    <a:lnTo>
                      <a:pt x="334" y="105"/>
                    </a:lnTo>
                    <a:lnTo>
                      <a:pt x="334" y="105"/>
                    </a:lnTo>
                    <a:lnTo>
                      <a:pt x="334" y="106"/>
                    </a:lnTo>
                    <a:lnTo>
                      <a:pt x="334" y="107"/>
                    </a:lnTo>
                    <a:lnTo>
                      <a:pt x="334" y="108"/>
                    </a:lnTo>
                    <a:lnTo>
                      <a:pt x="334" y="109"/>
                    </a:lnTo>
                    <a:lnTo>
                      <a:pt x="333" y="111"/>
                    </a:lnTo>
                    <a:lnTo>
                      <a:pt x="333" y="112"/>
                    </a:lnTo>
                    <a:lnTo>
                      <a:pt x="331" y="112"/>
                    </a:lnTo>
                    <a:lnTo>
                      <a:pt x="331" y="112"/>
                    </a:lnTo>
                    <a:lnTo>
                      <a:pt x="330" y="112"/>
                    </a:lnTo>
                    <a:lnTo>
                      <a:pt x="329" y="114"/>
                    </a:lnTo>
                    <a:lnTo>
                      <a:pt x="328" y="115"/>
                    </a:lnTo>
                    <a:lnTo>
                      <a:pt x="328" y="115"/>
                    </a:lnTo>
                    <a:lnTo>
                      <a:pt x="326" y="116"/>
                    </a:lnTo>
                    <a:lnTo>
                      <a:pt x="326" y="117"/>
                    </a:lnTo>
                    <a:lnTo>
                      <a:pt x="324" y="119"/>
                    </a:lnTo>
                    <a:lnTo>
                      <a:pt x="324" y="119"/>
                    </a:lnTo>
                    <a:lnTo>
                      <a:pt x="324" y="120"/>
                    </a:lnTo>
                    <a:lnTo>
                      <a:pt x="325" y="119"/>
                    </a:lnTo>
                    <a:lnTo>
                      <a:pt x="326" y="119"/>
                    </a:lnTo>
                    <a:lnTo>
                      <a:pt x="328" y="119"/>
                    </a:lnTo>
                    <a:lnTo>
                      <a:pt x="328" y="119"/>
                    </a:lnTo>
                    <a:lnTo>
                      <a:pt x="328" y="121"/>
                    </a:lnTo>
                    <a:lnTo>
                      <a:pt x="328" y="122"/>
                    </a:lnTo>
                    <a:lnTo>
                      <a:pt x="328" y="122"/>
                    </a:lnTo>
                    <a:lnTo>
                      <a:pt x="327" y="123"/>
                    </a:lnTo>
                    <a:lnTo>
                      <a:pt x="325" y="122"/>
                    </a:lnTo>
                    <a:lnTo>
                      <a:pt x="324" y="122"/>
                    </a:lnTo>
                    <a:lnTo>
                      <a:pt x="323" y="123"/>
                    </a:lnTo>
                    <a:lnTo>
                      <a:pt x="322" y="123"/>
                    </a:lnTo>
                    <a:lnTo>
                      <a:pt x="321" y="123"/>
                    </a:lnTo>
                    <a:lnTo>
                      <a:pt x="319" y="123"/>
                    </a:lnTo>
                    <a:lnTo>
                      <a:pt x="318" y="125"/>
                    </a:lnTo>
                    <a:lnTo>
                      <a:pt x="317" y="126"/>
                    </a:lnTo>
                    <a:lnTo>
                      <a:pt x="317" y="126"/>
                    </a:lnTo>
                    <a:lnTo>
                      <a:pt x="317" y="126"/>
                    </a:lnTo>
                    <a:lnTo>
                      <a:pt x="317" y="127"/>
                    </a:lnTo>
                    <a:lnTo>
                      <a:pt x="317" y="128"/>
                    </a:lnTo>
                    <a:lnTo>
                      <a:pt x="317" y="128"/>
                    </a:lnTo>
                    <a:lnTo>
                      <a:pt x="318" y="129"/>
                    </a:lnTo>
                    <a:lnTo>
                      <a:pt x="318" y="130"/>
                    </a:lnTo>
                    <a:lnTo>
                      <a:pt x="317" y="130"/>
                    </a:lnTo>
                    <a:lnTo>
                      <a:pt x="317" y="130"/>
                    </a:lnTo>
                    <a:lnTo>
                      <a:pt x="316" y="131"/>
                    </a:lnTo>
                    <a:lnTo>
                      <a:pt x="315" y="131"/>
                    </a:lnTo>
                    <a:lnTo>
                      <a:pt x="314" y="132"/>
                    </a:lnTo>
                    <a:lnTo>
                      <a:pt x="314" y="132"/>
                    </a:lnTo>
                    <a:lnTo>
                      <a:pt x="313" y="133"/>
                    </a:lnTo>
                    <a:lnTo>
                      <a:pt x="314" y="133"/>
                    </a:lnTo>
                    <a:lnTo>
                      <a:pt x="313" y="134"/>
                    </a:lnTo>
                    <a:lnTo>
                      <a:pt x="312" y="134"/>
                    </a:lnTo>
                    <a:lnTo>
                      <a:pt x="312" y="136"/>
                    </a:lnTo>
                    <a:lnTo>
                      <a:pt x="312" y="137"/>
                    </a:lnTo>
                    <a:lnTo>
                      <a:pt x="310" y="136"/>
                    </a:lnTo>
                    <a:lnTo>
                      <a:pt x="310" y="136"/>
                    </a:lnTo>
                    <a:lnTo>
                      <a:pt x="309" y="136"/>
                    </a:lnTo>
                    <a:lnTo>
                      <a:pt x="308" y="136"/>
                    </a:lnTo>
                    <a:lnTo>
                      <a:pt x="307" y="136"/>
                    </a:lnTo>
                    <a:lnTo>
                      <a:pt x="307" y="136"/>
                    </a:lnTo>
                    <a:lnTo>
                      <a:pt x="307" y="136"/>
                    </a:lnTo>
                    <a:lnTo>
                      <a:pt x="307" y="136"/>
                    </a:lnTo>
                    <a:lnTo>
                      <a:pt x="306" y="136"/>
                    </a:lnTo>
                    <a:lnTo>
                      <a:pt x="304" y="136"/>
                    </a:lnTo>
                    <a:lnTo>
                      <a:pt x="303" y="136"/>
                    </a:lnTo>
                    <a:lnTo>
                      <a:pt x="303" y="136"/>
                    </a:lnTo>
                    <a:lnTo>
                      <a:pt x="303" y="137"/>
                    </a:lnTo>
                    <a:lnTo>
                      <a:pt x="301" y="137"/>
                    </a:lnTo>
                    <a:lnTo>
                      <a:pt x="300" y="136"/>
                    </a:lnTo>
                    <a:lnTo>
                      <a:pt x="300" y="136"/>
                    </a:lnTo>
                    <a:lnTo>
                      <a:pt x="300" y="136"/>
                    </a:lnTo>
                    <a:lnTo>
                      <a:pt x="299" y="136"/>
                    </a:lnTo>
                    <a:lnTo>
                      <a:pt x="298" y="136"/>
                    </a:lnTo>
                    <a:lnTo>
                      <a:pt x="298" y="137"/>
                    </a:lnTo>
                    <a:lnTo>
                      <a:pt x="297" y="138"/>
                    </a:lnTo>
                    <a:lnTo>
                      <a:pt x="295" y="139"/>
                    </a:lnTo>
                    <a:lnTo>
                      <a:pt x="294" y="138"/>
                    </a:lnTo>
                    <a:lnTo>
                      <a:pt x="293" y="138"/>
                    </a:lnTo>
                    <a:lnTo>
                      <a:pt x="293" y="139"/>
                    </a:lnTo>
                    <a:lnTo>
                      <a:pt x="293" y="140"/>
                    </a:lnTo>
                    <a:lnTo>
                      <a:pt x="293" y="140"/>
                    </a:lnTo>
                    <a:lnTo>
                      <a:pt x="293" y="141"/>
                    </a:lnTo>
                    <a:lnTo>
                      <a:pt x="292" y="142"/>
                    </a:lnTo>
                    <a:lnTo>
                      <a:pt x="291" y="142"/>
                    </a:lnTo>
                    <a:lnTo>
                      <a:pt x="290" y="142"/>
                    </a:lnTo>
                    <a:lnTo>
                      <a:pt x="290" y="143"/>
                    </a:lnTo>
                    <a:lnTo>
                      <a:pt x="289" y="143"/>
                    </a:lnTo>
                    <a:lnTo>
                      <a:pt x="288" y="143"/>
                    </a:lnTo>
                    <a:lnTo>
                      <a:pt x="287" y="143"/>
                    </a:lnTo>
                    <a:lnTo>
                      <a:pt x="286" y="143"/>
                    </a:lnTo>
                    <a:lnTo>
                      <a:pt x="286" y="144"/>
                    </a:lnTo>
                    <a:lnTo>
                      <a:pt x="285" y="144"/>
                    </a:lnTo>
                    <a:lnTo>
                      <a:pt x="284" y="145"/>
                    </a:lnTo>
                    <a:lnTo>
                      <a:pt x="284" y="147"/>
                    </a:lnTo>
                    <a:lnTo>
                      <a:pt x="284" y="147"/>
                    </a:lnTo>
                    <a:lnTo>
                      <a:pt x="286" y="147"/>
                    </a:lnTo>
                    <a:lnTo>
                      <a:pt x="286" y="147"/>
                    </a:lnTo>
                    <a:lnTo>
                      <a:pt x="287" y="147"/>
                    </a:lnTo>
                    <a:lnTo>
                      <a:pt x="287" y="147"/>
                    </a:lnTo>
                    <a:lnTo>
                      <a:pt x="286" y="148"/>
                    </a:lnTo>
                    <a:lnTo>
                      <a:pt x="286" y="148"/>
                    </a:lnTo>
                    <a:lnTo>
                      <a:pt x="285" y="148"/>
                    </a:lnTo>
                    <a:lnTo>
                      <a:pt x="285" y="150"/>
                    </a:lnTo>
                    <a:lnTo>
                      <a:pt x="284" y="150"/>
                    </a:lnTo>
                    <a:lnTo>
                      <a:pt x="283" y="150"/>
                    </a:lnTo>
                    <a:lnTo>
                      <a:pt x="283" y="151"/>
                    </a:lnTo>
                    <a:lnTo>
                      <a:pt x="283" y="151"/>
                    </a:lnTo>
                    <a:lnTo>
                      <a:pt x="283" y="152"/>
                    </a:lnTo>
                    <a:lnTo>
                      <a:pt x="283" y="153"/>
                    </a:lnTo>
                    <a:lnTo>
                      <a:pt x="282" y="154"/>
                    </a:lnTo>
                    <a:lnTo>
                      <a:pt x="281" y="154"/>
                    </a:lnTo>
                    <a:lnTo>
                      <a:pt x="281" y="155"/>
                    </a:lnTo>
                    <a:lnTo>
                      <a:pt x="281" y="156"/>
                    </a:lnTo>
                    <a:lnTo>
                      <a:pt x="280" y="157"/>
                    </a:lnTo>
                    <a:lnTo>
                      <a:pt x="279" y="157"/>
                    </a:lnTo>
                    <a:lnTo>
                      <a:pt x="278" y="157"/>
                    </a:lnTo>
                    <a:lnTo>
                      <a:pt x="277" y="158"/>
                    </a:lnTo>
                    <a:lnTo>
                      <a:pt x="276" y="158"/>
                    </a:lnTo>
                    <a:lnTo>
                      <a:pt x="276" y="159"/>
                    </a:lnTo>
                    <a:lnTo>
                      <a:pt x="276" y="161"/>
                    </a:lnTo>
                    <a:lnTo>
                      <a:pt x="276" y="161"/>
                    </a:lnTo>
                    <a:lnTo>
                      <a:pt x="276" y="163"/>
                    </a:lnTo>
                    <a:lnTo>
                      <a:pt x="275" y="164"/>
                    </a:lnTo>
                    <a:lnTo>
                      <a:pt x="274" y="164"/>
                    </a:lnTo>
                    <a:lnTo>
                      <a:pt x="273" y="164"/>
                    </a:lnTo>
                    <a:lnTo>
                      <a:pt x="273" y="165"/>
                    </a:lnTo>
                    <a:lnTo>
                      <a:pt x="272" y="166"/>
                    </a:lnTo>
                    <a:lnTo>
                      <a:pt x="272" y="167"/>
                    </a:lnTo>
                    <a:lnTo>
                      <a:pt x="272" y="167"/>
                    </a:lnTo>
                    <a:lnTo>
                      <a:pt x="271" y="167"/>
                    </a:lnTo>
                    <a:lnTo>
                      <a:pt x="269" y="167"/>
                    </a:lnTo>
                    <a:lnTo>
                      <a:pt x="269" y="167"/>
                    </a:lnTo>
                    <a:lnTo>
                      <a:pt x="268" y="167"/>
                    </a:lnTo>
                    <a:lnTo>
                      <a:pt x="267" y="168"/>
                    </a:lnTo>
                    <a:lnTo>
                      <a:pt x="266" y="168"/>
                    </a:lnTo>
                    <a:lnTo>
                      <a:pt x="265" y="167"/>
                    </a:lnTo>
                    <a:lnTo>
                      <a:pt x="264" y="167"/>
                    </a:lnTo>
                    <a:lnTo>
                      <a:pt x="262" y="167"/>
                    </a:lnTo>
                    <a:lnTo>
                      <a:pt x="262" y="167"/>
                    </a:lnTo>
                    <a:lnTo>
                      <a:pt x="261" y="167"/>
                    </a:lnTo>
                    <a:lnTo>
                      <a:pt x="260" y="167"/>
                    </a:lnTo>
                    <a:lnTo>
                      <a:pt x="260" y="168"/>
                    </a:lnTo>
                    <a:lnTo>
                      <a:pt x="261" y="169"/>
                    </a:lnTo>
                    <a:lnTo>
                      <a:pt x="260" y="170"/>
                    </a:lnTo>
                    <a:lnTo>
                      <a:pt x="260" y="171"/>
                    </a:lnTo>
                    <a:lnTo>
                      <a:pt x="260" y="171"/>
                    </a:lnTo>
                    <a:lnTo>
                      <a:pt x="261" y="172"/>
                    </a:lnTo>
                    <a:lnTo>
                      <a:pt x="261" y="173"/>
                    </a:lnTo>
                    <a:lnTo>
                      <a:pt x="262" y="175"/>
                    </a:lnTo>
                    <a:lnTo>
                      <a:pt x="261" y="176"/>
                    </a:lnTo>
                    <a:lnTo>
                      <a:pt x="260" y="176"/>
                    </a:lnTo>
                    <a:lnTo>
                      <a:pt x="259" y="175"/>
                    </a:lnTo>
                    <a:lnTo>
                      <a:pt x="256" y="174"/>
                    </a:lnTo>
                    <a:lnTo>
                      <a:pt x="255" y="173"/>
                    </a:lnTo>
                    <a:lnTo>
                      <a:pt x="255" y="172"/>
                    </a:lnTo>
                    <a:lnTo>
                      <a:pt x="254" y="172"/>
                    </a:lnTo>
                    <a:lnTo>
                      <a:pt x="253" y="171"/>
                    </a:lnTo>
                    <a:lnTo>
                      <a:pt x="253" y="171"/>
                    </a:lnTo>
                    <a:lnTo>
                      <a:pt x="252" y="170"/>
                    </a:lnTo>
                    <a:lnTo>
                      <a:pt x="252" y="170"/>
                    </a:lnTo>
                    <a:lnTo>
                      <a:pt x="252" y="171"/>
                    </a:lnTo>
                    <a:lnTo>
                      <a:pt x="252" y="172"/>
                    </a:lnTo>
                    <a:lnTo>
                      <a:pt x="251" y="172"/>
                    </a:lnTo>
                    <a:lnTo>
                      <a:pt x="249" y="173"/>
                    </a:lnTo>
                    <a:lnTo>
                      <a:pt x="248" y="172"/>
                    </a:lnTo>
                    <a:lnTo>
                      <a:pt x="248" y="172"/>
                    </a:lnTo>
                    <a:lnTo>
                      <a:pt x="247" y="172"/>
                    </a:lnTo>
                    <a:lnTo>
                      <a:pt x="245" y="172"/>
                    </a:lnTo>
                    <a:lnTo>
                      <a:pt x="245" y="172"/>
                    </a:lnTo>
                    <a:lnTo>
                      <a:pt x="244" y="172"/>
                    </a:lnTo>
                    <a:lnTo>
                      <a:pt x="243" y="172"/>
                    </a:lnTo>
                    <a:lnTo>
                      <a:pt x="242" y="173"/>
                    </a:lnTo>
                    <a:lnTo>
                      <a:pt x="241" y="174"/>
                    </a:lnTo>
                    <a:lnTo>
                      <a:pt x="240" y="174"/>
                    </a:lnTo>
                    <a:lnTo>
                      <a:pt x="240" y="174"/>
                    </a:lnTo>
                    <a:lnTo>
                      <a:pt x="240" y="175"/>
                    </a:lnTo>
                    <a:lnTo>
                      <a:pt x="240" y="176"/>
                    </a:lnTo>
                    <a:lnTo>
                      <a:pt x="238" y="176"/>
                    </a:lnTo>
                    <a:lnTo>
                      <a:pt x="237" y="176"/>
                    </a:lnTo>
                    <a:lnTo>
                      <a:pt x="236" y="176"/>
                    </a:lnTo>
                    <a:lnTo>
                      <a:pt x="235" y="176"/>
                    </a:lnTo>
                    <a:lnTo>
                      <a:pt x="234" y="176"/>
                    </a:lnTo>
                    <a:lnTo>
                      <a:pt x="232" y="177"/>
                    </a:lnTo>
                    <a:lnTo>
                      <a:pt x="231" y="177"/>
                    </a:lnTo>
                    <a:lnTo>
                      <a:pt x="231" y="176"/>
                    </a:lnTo>
                    <a:lnTo>
                      <a:pt x="230" y="176"/>
                    </a:lnTo>
                    <a:lnTo>
                      <a:pt x="229" y="177"/>
                    </a:lnTo>
                    <a:lnTo>
                      <a:pt x="229" y="178"/>
                    </a:lnTo>
                    <a:lnTo>
                      <a:pt x="228" y="178"/>
                    </a:lnTo>
                    <a:lnTo>
                      <a:pt x="227" y="177"/>
                    </a:lnTo>
                    <a:lnTo>
                      <a:pt x="226" y="177"/>
                    </a:lnTo>
                    <a:lnTo>
                      <a:pt x="225" y="174"/>
                    </a:lnTo>
                    <a:lnTo>
                      <a:pt x="222" y="173"/>
                    </a:lnTo>
                    <a:lnTo>
                      <a:pt x="221" y="172"/>
                    </a:lnTo>
                    <a:lnTo>
                      <a:pt x="221" y="171"/>
                    </a:lnTo>
                    <a:lnTo>
                      <a:pt x="221" y="170"/>
                    </a:lnTo>
                    <a:lnTo>
                      <a:pt x="221" y="169"/>
                    </a:lnTo>
                    <a:lnTo>
                      <a:pt x="222" y="167"/>
                    </a:lnTo>
                    <a:lnTo>
                      <a:pt x="223" y="167"/>
                    </a:lnTo>
                    <a:lnTo>
                      <a:pt x="223" y="165"/>
                    </a:lnTo>
                    <a:lnTo>
                      <a:pt x="222" y="164"/>
                    </a:lnTo>
                    <a:lnTo>
                      <a:pt x="222" y="164"/>
                    </a:lnTo>
                    <a:lnTo>
                      <a:pt x="221" y="163"/>
                    </a:lnTo>
                    <a:lnTo>
                      <a:pt x="220" y="162"/>
                    </a:lnTo>
                    <a:lnTo>
                      <a:pt x="219" y="162"/>
                    </a:lnTo>
                    <a:lnTo>
                      <a:pt x="218" y="161"/>
                    </a:lnTo>
                    <a:lnTo>
                      <a:pt x="217" y="161"/>
                    </a:lnTo>
                    <a:lnTo>
                      <a:pt x="217" y="161"/>
                    </a:lnTo>
                    <a:lnTo>
                      <a:pt x="217" y="160"/>
                    </a:lnTo>
                    <a:lnTo>
                      <a:pt x="216" y="160"/>
                    </a:lnTo>
                    <a:lnTo>
                      <a:pt x="215" y="160"/>
                    </a:lnTo>
                    <a:lnTo>
                      <a:pt x="214" y="160"/>
                    </a:lnTo>
                    <a:lnTo>
                      <a:pt x="214" y="159"/>
                    </a:lnTo>
                    <a:lnTo>
                      <a:pt x="212" y="157"/>
                    </a:lnTo>
                    <a:lnTo>
                      <a:pt x="211" y="157"/>
                    </a:lnTo>
                    <a:lnTo>
                      <a:pt x="210" y="157"/>
                    </a:lnTo>
                    <a:lnTo>
                      <a:pt x="210" y="156"/>
                    </a:lnTo>
                    <a:lnTo>
                      <a:pt x="210" y="155"/>
                    </a:lnTo>
                    <a:lnTo>
                      <a:pt x="210" y="155"/>
                    </a:lnTo>
                    <a:lnTo>
                      <a:pt x="208" y="154"/>
                    </a:lnTo>
                    <a:lnTo>
                      <a:pt x="207" y="154"/>
                    </a:lnTo>
                    <a:lnTo>
                      <a:pt x="207" y="154"/>
                    </a:lnTo>
                    <a:lnTo>
                      <a:pt x="206" y="154"/>
                    </a:lnTo>
                    <a:lnTo>
                      <a:pt x="205" y="155"/>
                    </a:lnTo>
                    <a:lnTo>
                      <a:pt x="204" y="156"/>
                    </a:lnTo>
                    <a:lnTo>
                      <a:pt x="190" y="167"/>
                    </a:lnTo>
                    <a:lnTo>
                      <a:pt x="181" y="174"/>
                    </a:lnTo>
                    <a:lnTo>
                      <a:pt x="180" y="175"/>
                    </a:lnTo>
                    <a:lnTo>
                      <a:pt x="176" y="179"/>
                    </a:lnTo>
                    <a:lnTo>
                      <a:pt x="175" y="179"/>
                    </a:lnTo>
                    <a:lnTo>
                      <a:pt x="176" y="181"/>
                    </a:lnTo>
                    <a:lnTo>
                      <a:pt x="176" y="181"/>
                    </a:lnTo>
                    <a:lnTo>
                      <a:pt x="176" y="181"/>
                    </a:lnTo>
                    <a:lnTo>
                      <a:pt x="176" y="182"/>
                    </a:lnTo>
                    <a:lnTo>
                      <a:pt x="176" y="184"/>
                    </a:lnTo>
                    <a:lnTo>
                      <a:pt x="177" y="185"/>
                    </a:lnTo>
                    <a:lnTo>
                      <a:pt x="178" y="185"/>
                    </a:lnTo>
                    <a:lnTo>
                      <a:pt x="179" y="186"/>
                    </a:lnTo>
                    <a:lnTo>
                      <a:pt x="181" y="187"/>
                    </a:lnTo>
                    <a:lnTo>
                      <a:pt x="182" y="187"/>
                    </a:lnTo>
                    <a:lnTo>
                      <a:pt x="183" y="187"/>
                    </a:lnTo>
                    <a:lnTo>
                      <a:pt x="186" y="188"/>
                    </a:lnTo>
                    <a:lnTo>
                      <a:pt x="186" y="188"/>
                    </a:lnTo>
                    <a:lnTo>
                      <a:pt x="187" y="189"/>
                    </a:lnTo>
                    <a:lnTo>
                      <a:pt x="188" y="189"/>
                    </a:lnTo>
                    <a:lnTo>
                      <a:pt x="189" y="189"/>
                    </a:lnTo>
                    <a:lnTo>
                      <a:pt x="192" y="191"/>
                    </a:lnTo>
                    <a:lnTo>
                      <a:pt x="193" y="191"/>
                    </a:lnTo>
                    <a:lnTo>
                      <a:pt x="193" y="191"/>
                    </a:lnTo>
                    <a:lnTo>
                      <a:pt x="194" y="191"/>
                    </a:lnTo>
                    <a:lnTo>
                      <a:pt x="195" y="192"/>
                    </a:lnTo>
                    <a:lnTo>
                      <a:pt x="196" y="192"/>
                    </a:lnTo>
                    <a:lnTo>
                      <a:pt x="196" y="192"/>
                    </a:lnTo>
                    <a:lnTo>
                      <a:pt x="197" y="192"/>
                    </a:lnTo>
                    <a:lnTo>
                      <a:pt x="198" y="193"/>
                    </a:lnTo>
                    <a:lnTo>
                      <a:pt x="200" y="195"/>
                    </a:lnTo>
                    <a:lnTo>
                      <a:pt x="202" y="196"/>
                    </a:lnTo>
                    <a:lnTo>
                      <a:pt x="202" y="197"/>
                    </a:lnTo>
                    <a:lnTo>
                      <a:pt x="202" y="198"/>
                    </a:lnTo>
                    <a:lnTo>
                      <a:pt x="202" y="198"/>
                    </a:lnTo>
                    <a:lnTo>
                      <a:pt x="203" y="198"/>
                    </a:lnTo>
                    <a:lnTo>
                      <a:pt x="203" y="200"/>
                    </a:lnTo>
                    <a:lnTo>
                      <a:pt x="202" y="201"/>
                    </a:lnTo>
                    <a:lnTo>
                      <a:pt x="200" y="202"/>
                    </a:lnTo>
                    <a:lnTo>
                      <a:pt x="199" y="202"/>
                    </a:lnTo>
                    <a:lnTo>
                      <a:pt x="199" y="201"/>
                    </a:lnTo>
                    <a:lnTo>
                      <a:pt x="198" y="200"/>
                    </a:lnTo>
                    <a:lnTo>
                      <a:pt x="197" y="200"/>
                    </a:lnTo>
                    <a:lnTo>
                      <a:pt x="197" y="201"/>
                    </a:lnTo>
                    <a:lnTo>
                      <a:pt x="196" y="202"/>
                    </a:lnTo>
                    <a:lnTo>
                      <a:pt x="193" y="202"/>
                    </a:lnTo>
                    <a:lnTo>
                      <a:pt x="193" y="202"/>
                    </a:lnTo>
                    <a:lnTo>
                      <a:pt x="191" y="202"/>
                    </a:lnTo>
                    <a:lnTo>
                      <a:pt x="190" y="202"/>
                    </a:lnTo>
                    <a:lnTo>
                      <a:pt x="190" y="203"/>
                    </a:lnTo>
                    <a:lnTo>
                      <a:pt x="190" y="203"/>
                    </a:lnTo>
                    <a:lnTo>
                      <a:pt x="189" y="203"/>
                    </a:lnTo>
                    <a:lnTo>
                      <a:pt x="188" y="204"/>
                    </a:lnTo>
                    <a:lnTo>
                      <a:pt x="186" y="205"/>
                    </a:lnTo>
                    <a:lnTo>
                      <a:pt x="185" y="205"/>
                    </a:lnTo>
                    <a:lnTo>
                      <a:pt x="185" y="206"/>
                    </a:lnTo>
                    <a:lnTo>
                      <a:pt x="185" y="207"/>
                    </a:lnTo>
                    <a:lnTo>
                      <a:pt x="183" y="208"/>
                    </a:lnTo>
                    <a:lnTo>
                      <a:pt x="183" y="207"/>
                    </a:lnTo>
                    <a:lnTo>
                      <a:pt x="183" y="206"/>
                    </a:lnTo>
                    <a:lnTo>
                      <a:pt x="183" y="206"/>
                    </a:lnTo>
                    <a:lnTo>
                      <a:pt x="182" y="206"/>
                    </a:lnTo>
                    <a:lnTo>
                      <a:pt x="182" y="208"/>
                    </a:lnTo>
                    <a:lnTo>
                      <a:pt x="181" y="208"/>
                    </a:lnTo>
                    <a:lnTo>
                      <a:pt x="181" y="209"/>
                    </a:lnTo>
                    <a:lnTo>
                      <a:pt x="181" y="209"/>
                    </a:lnTo>
                    <a:lnTo>
                      <a:pt x="181" y="210"/>
                    </a:lnTo>
                    <a:lnTo>
                      <a:pt x="180" y="211"/>
                    </a:lnTo>
                    <a:lnTo>
                      <a:pt x="179" y="212"/>
                    </a:lnTo>
                    <a:lnTo>
                      <a:pt x="179" y="212"/>
                    </a:lnTo>
                    <a:lnTo>
                      <a:pt x="178" y="213"/>
                    </a:lnTo>
                    <a:lnTo>
                      <a:pt x="176" y="213"/>
                    </a:lnTo>
                    <a:lnTo>
                      <a:pt x="175" y="214"/>
                    </a:lnTo>
                    <a:lnTo>
                      <a:pt x="173" y="214"/>
                    </a:lnTo>
                    <a:lnTo>
                      <a:pt x="173" y="213"/>
                    </a:lnTo>
                    <a:lnTo>
                      <a:pt x="173" y="212"/>
                    </a:lnTo>
                    <a:lnTo>
                      <a:pt x="172" y="212"/>
                    </a:lnTo>
                    <a:lnTo>
                      <a:pt x="171" y="211"/>
                    </a:lnTo>
                    <a:lnTo>
                      <a:pt x="171" y="210"/>
                    </a:lnTo>
                    <a:lnTo>
                      <a:pt x="169" y="210"/>
                    </a:lnTo>
                    <a:lnTo>
                      <a:pt x="169" y="210"/>
                    </a:lnTo>
                    <a:lnTo>
                      <a:pt x="166" y="209"/>
                    </a:lnTo>
                    <a:lnTo>
                      <a:pt x="166" y="209"/>
                    </a:lnTo>
                    <a:lnTo>
                      <a:pt x="165" y="207"/>
                    </a:lnTo>
                    <a:lnTo>
                      <a:pt x="164" y="207"/>
                    </a:lnTo>
                    <a:lnTo>
                      <a:pt x="163" y="208"/>
                    </a:lnTo>
                    <a:lnTo>
                      <a:pt x="162" y="208"/>
                    </a:lnTo>
                    <a:lnTo>
                      <a:pt x="162" y="208"/>
                    </a:lnTo>
                    <a:lnTo>
                      <a:pt x="159" y="209"/>
                    </a:lnTo>
                    <a:lnTo>
                      <a:pt x="157" y="208"/>
                    </a:lnTo>
                    <a:lnTo>
                      <a:pt x="156" y="208"/>
                    </a:lnTo>
                    <a:lnTo>
                      <a:pt x="155" y="209"/>
                    </a:lnTo>
                    <a:lnTo>
                      <a:pt x="154" y="209"/>
                    </a:lnTo>
                    <a:lnTo>
                      <a:pt x="153" y="209"/>
                    </a:lnTo>
                    <a:lnTo>
                      <a:pt x="153" y="210"/>
                    </a:lnTo>
                    <a:lnTo>
                      <a:pt x="153" y="211"/>
                    </a:lnTo>
                    <a:lnTo>
                      <a:pt x="152" y="212"/>
                    </a:lnTo>
                    <a:lnTo>
                      <a:pt x="152" y="212"/>
                    </a:lnTo>
                    <a:lnTo>
                      <a:pt x="151" y="212"/>
                    </a:lnTo>
                    <a:lnTo>
                      <a:pt x="149" y="212"/>
                    </a:lnTo>
                    <a:lnTo>
                      <a:pt x="148" y="213"/>
                    </a:lnTo>
                    <a:lnTo>
                      <a:pt x="147" y="213"/>
                    </a:lnTo>
                    <a:lnTo>
                      <a:pt x="146" y="213"/>
                    </a:lnTo>
                    <a:lnTo>
                      <a:pt x="145" y="214"/>
                    </a:lnTo>
                    <a:lnTo>
                      <a:pt x="142" y="212"/>
                    </a:lnTo>
                    <a:lnTo>
                      <a:pt x="142" y="213"/>
                    </a:lnTo>
                    <a:lnTo>
                      <a:pt x="142" y="214"/>
                    </a:lnTo>
                    <a:lnTo>
                      <a:pt x="142" y="215"/>
                    </a:lnTo>
                    <a:lnTo>
                      <a:pt x="142" y="216"/>
                    </a:lnTo>
                    <a:lnTo>
                      <a:pt x="141" y="216"/>
                    </a:lnTo>
                    <a:lnTo>
                      <a:pt x="139" y="215"/>
                    </a:lnTo>
                    <a:lnTo>
                      <a:pt x="137" y="215"/>
                    </a:lnTo>
                    <a:lnTo>
                      <a:pt x="135" y="214"/>
                    </a:lnTo>
                    <a:lnTo>
                      <a:pt x="135" y="213"/>
                    </a:lnTo>
                    <a:lnTo>
                      <a:pt x="134" y="213"/>
                    </a:lnTo>
                    <a:lnTo>
                      <a:pt x="133" y="212"/>
                    </a:lnTo>
                    <a:lnTo>
                      <a:pt x="133" y="212"/>
                    </a:lnTo>
                    <a:lnTo>
                      <a:pt x="133" y="210"/>
                    </a:lnTo>
                    <a:lnTo>
                      <a:pt x="134" y="209"/>
                    </a:lnTo>
                    <a:lnTo>
                      <a:pt x="134" y="210"/>
                    </a:lnTo>
                    <a:lnTo>
                      <a:pt x="135" y="211"/>
                    </a:lnTo>
                    <a:lnTo>
                      <a:pt x="135" y="211"/>
                    </a:lnTo>
                    <a:lnTo>
                      <a:pt x="136" y="210"/>
                    </a:lnTo>
                    <a:lnTo>
                      <a:pt x="136" y="209"/>
                    </a:lnTo>
                    <a:lnTo>
                      <a:pt x="136" y="209"/>
                    </a:lnTo>
                    <a:lnTo>
                      <a:pt x="135" y="208"/>
                    </a:lnTo>
                    <a:lnTo>
                      <a:pt x="134" y="208"/>
                    </a:lnTo>
                    <a:lnTo>
                      <a:pt x="132" y="207"/>
                    </a:lnTo>
                    <a:lnTo>
                      <a:pt x="132" y="206"/>
                    </a:lnTo>
                    <a:lnTo>
                      <a:pt x="132" y="205"/>
                    </a:lnTo>
                    <a:lnTo>
                      <a:pt x="131" y="205"/>
                    </a:lnTo>
                    <a:lnTo>
                      <a:pt x="130" y="205"/>
                    </a:lnTo>
                    <a:lnTo>
                      <a:pt x="129" y="206"/>
                    </a:lnTo>
                    <a:lnTo>
                      <a:pt x="129" y="207"/>
                    </a:lnTo>
                    <a:lnTo>
                      <a:pt x="128" y="209"/>
                    </a:lnTo>
                    <a:lnTo>
                      <a:pt x="127" y="209"/>
                    </a:lnTo>
                    <a:lnTo>
                      <a:pt x="127" y="212"/>
                    </a:lnTo>
                    <a:lnTo>
                      <a:pt x="126" y="212"/>
                    </a:lnTo>
                    <a:lnTo>
                      <a:pt x="124" y="211"/>
                    </a:lnTo>
                    <a:lnTo>
                      <a:pt x="124" y="210"/>
                    </a:lnTo>
                    <a:lnTo>
                      <a:pt x="124" y="209"/>
                    </a:lnTo>
                    <a:lnTo>
                      <a:pt x="124" y="209"/>
                    </a:lnTo>
                    <a:lnTo>
                      <a:pt x="123" y="208"/>
                    </a:lnTo>
                    <a:lnTo>
                      <a:pt x="121" y="208"/>
                    </a:lnTo>
                    <a:lnTo>
                      <a:pt x="121" y="207"/>
                    </a:lnTo>
                    <a:lnTo>
                      <a:pt x="120" y="207"/>
                    </a:lnTo>
                    <a:lnTo>
                      <a:pt x="118" y="207"/>
                    </a:lnTo>
                    <a:lnTo>
                      <a:pt x="117" y="209"/>
                    </a:lnTo>
                    <a:lnTo>
                      <a:pt x="117" y="209"/>
                    </a:lnTo>
                    <a:lnTo>
                      <a:pt x="116" y="209"/>
                    </a:lnTo>
                    <a:lnTo>
                      <a:pt x="117" y="208"/>
                    </a:lnTo>
                    <a:lnTo>
                      <a:pt x="117" y="207"/>
                    </a:lnTo>
                    <a:lnTo>
                      <a:pt x="117" y="206"/>
                    </a:lnTo>
                    <a:lnTo>
                      <a:pt x="117" y="205"/>
                    </a:lnTo>
                    <a:lnTo>
                      <a:pt x="117" y="205"/>
                    </a:lnTo>
                    <a:lnTo>
                      <a:pt x="117" y="204"/>
                    </a:lnTo>
                    <a:lnTo>
                      <a:pt x="117" y="203"/>
                    </a:lnTo>
                    <a:lnTo>
                      <a:pt x="116" y="202"/>
                    </a:lnTo>
                    <a:lnTo>
                      <a:pt x="115" y="202"/>
                    </a:lnTo>
                    <a:lnTo>
                      <a:pt x="115" y="202"/>
                    </a:lnTo>
                    <a:lnTo>
                      <a:pt x="114" y="201"/>
                    </a:lnTo>
                    <a:lnTo>
                      <a:pt x="114" y="200"/>
                    </a:lnTo>
                    <a:lnTo>
                      <a:pt x="114" y="199"/>
                    </a:lnTo>
                    <a:lnTo>
                      <a:pt x="114" y="198"/>
                    </a:lnTo>
                    <a:lnTo>
                      <a:pt x="113" y="198"/>
                    </a:lnTo>
                    <a:lnTo>
                      <a:pt x="111" y="198"/>
                    </a:lnTo>
                    <a:lnTo>
                      <a:pt x="111" y="198"/>
                    </a:lnTo>
                    <a:lnTo>
                      <a:pt x="111" y="198"/>
                    </a:lnTo>
                    <a:lnTo>
                      <a:pt x="110" y="198"/>
                    </a:lnTo>
                    <a:lnTo>
                      <a:pt x="110" y="199"/>
                    </a:lnTo>
                    <a:lnTo>
                      <a:pt x="109" y="198"/>
                    </a:lnTo>
                    <a:lnTo>
                      <a:pt x="108" y="198"/>
                    </a:lnTo>
                    <a:lnTo>
                      <a:pt x="107" y="198"/>
                    </a:lnTo>
                    <a:lnTo>
                      <a:pt x="106" y="198"/>
                    </a:lnTo>
                    <a:lnTo>
                      <a:pt x="106" y="197"/>
                    </a:lnTo>
                    <a:lnTo>
                      <a:pt x="107" y="195"/>
                    </a:lnTo>
                    <a:lnTo>
                      <a:pt x="106" y="195"/>
                    </a:lnTo>
                    <a:lnTo>
                      <a:pt x="106" y="194"/>
                    </a:lnTo>
                    <a:lnTo>
                      <a:pt x="104" y="194"/>
                    </a:lnTo>
                    <a:lnTo>
                      <a:pt x="104" y="194"/>
                    </a:lnTo>
                    <a:lnTo>
                      <a:pt x="102" y="193"/>
                    </a:lnTo>
                    <a:lnTo>
                      <a:pt x="101" y="193"/>
                    </a:lnTo>
                    <a:lnTo>
                      <a:pt x="99" y="197"/>
                    </a:lnTo>
                    <a:lnTo>
                      <a:pt x="98" y="198"/>
                    </a:lnTo>
                    <a:lnTo>
                      <a:pt x="97" y="198"/>
                    </a:lnTo>
                    <a:lnTo>
                      <a:pt x="97" y="196"/>
                    </a:lnTo>
                    <a:lnTo>
                      <a:pt x="96" y="196"/>
                    </a:lnTo>
                    <a:lnTo>
                      <a:pt x="95" y="196"/>
                    </a:lnTo>
                    <a:lnTo>
                      <a:pt x="94" y="196"/>
                    </a:lnTo>
                    <a:lnTo>
                      <a:pt x="91" y="197"/>
                    </a:lnTo>
                    <a:lnTo>
                      <a:pt x="89" y="196"/>
                    </a:lnTo>
                    <a:lnTo>
                      <a:pt x="89" y="195"/>
                    </a:lnTo>
                    <a:lnTo>
                      <a:pt x="88" y="195"/>
                    </a:lnTo>
                    <a:lnTo>
                      <a:pt x="87" y="195"/>
                    </a:lnTo>
                    <a:lnTo>
                      <a:pt x="87" y="194"/>
                    </a:lnTo>
                    <a:lnTo>
                      <a:pt x="87" y="193"/>
                    </a:lnTo>
                    <a:lnTo>
                      <a:pt x="86" y="194"/>
                    </a:lnTo>
                    <a:lnTo>
                      <a:pt x="85" y="195"/>
                    </a:lnTo>
                    <a:lnTo>
                      <a:pt x="85" y="195"/>
                    </a:lnTo>
                    <a:lnTo>
                      <a:pt x="83" y="195"/>
                    </a:lnTo>
                    <a:lnTo>
                      <a:pt x="83" y="194"/>
                    </a:lnTo>
                    <a:lnTo>
                      <a:pt x="82" y="193"/>
                    </a:lnTo>
                    <a:lnTo>
                      <a:pt x="80" y="193"/>
                    </a:lnTo>
                    <a:lnTo>
                      <a:pt x="80" y="193"/>
                    </a:lnTo>
                    <a:lnTo>
                      <a:pt x="76" y="192"/>
                    </a:lnTo>
                    <a:lnTo>
                      <a:pt x="75" y="192"/>
                    </a:lnTo>
                    <a:lnTo>
                      <a:pt x="73" y="192"/>
                    </a:lnTo>
                    <a:lnTo>
                      <a:pt x="73" y="192"/>
                    </a:lnTo>
                    <a:lnTo>
                      <a:pt x="72" y="191"/>
                    </a:lnTo>
                    <a:lnTo>
                      <a:pt x="71" y="190"/>
                    </a:lnTo>
                    <a:lnTo>
                      <a:pt x="69" y="189"/>
                    </a:lnTo>
                    <a:lnTo>
                      <a:pt x="69" y="188"/>
                    </a:lnTo>
                    <a:lnTo>
                      <a:pt x="68" y="189"/>
                    </a:lnTo>
                    <a:lnTo>
                      <a:pt x="68" y="191"/>
                    </a:lnTo>
                    <a:lnTo>
                      <a:pt x="67" y="192"/>
                    </a:lnTo>
                    <a:lnTo>
                      <a:pt x="66" y="192"/>
                    </a:lnTo>
                    <a:lnTo>
                      <a:pt x="65" y="192"/>
                    </a:lnTo>
                    <a:lnTo>
                      <a:pt x="64" y="192"/>
                    </a:lnTo>
                    <a:lnTo>
                      <a:pt x="63" y="193"/>
                    </a:lnTo>
                    <a:lnTo>
                      <a:pt x="62" y="193"/>
                    </a:lnTo>
                    <a:lnTo>
                      <a:pt x="60" y="195"/>
                    </a:lnTo>
                    <a:lnTo>
                      <a:pt x="60" y="195"/>
                    </a:lnTo>
                    <a:lnTo>
                      <a:pt x="61" y="192"/>
                    </a:lnTo>
                    <a:lnTo>
                      <a:pt x="61" y="192"/>
                    </a:lnTo>
                    <a:lnTo>
                      <a:pt x="60" y="189"/>
                    </a:lnTo>
                    <a:lnTo>
                      <a:pt x="61" y="189"/>
                    </a:lnTo>
                    <a:lnTo>
                      <a:pt x="61" y="188"/>
                    </a:lnTo>
                    <a:lnTo>
                      <a:pt x="60" y="188"/>
                    </a:lnTo>
                    <a:lnTo>
                      <a:pt x="59" y="187"/>
                    </a:lnTo>
                    <a:lnTo>
                      <a:pt x="59" y="188"/>
                    </a:lnTo>
                    <a:lnTo>
                      <a:pt x="58" y="188"/>
                    </a:lnTo>
                    <a:lnTo>
                      <a:pt x="57" y="189"/>
                    </a:lnTo>
                    <a:lnTo>
                      <a:pt x="57" y="188"/>
                    </a:lnTo>
                    <a:lnTo>
                      <a:pt x="56" y="188"/>
                    </a:lnTo>
                    <a:lnTo>
                      <a:pt x="53" y="188"/>
                    </a:lnTo>
                    <a:lnTo>
                      <a:pt x="52" y="188"/>
                    </a:lnTo>
                    <a:lnTo>
                      <a:pt x="51" y="188"/>
                    </a:lnTo>
                    <a:lnTo>
                      <a:pt x="50" y="188"/>
                    </a:lnTo>
                    <a:lnTo>
                      <a:pt x="50" y="187"/>
                    </a:lnTo>
                    <a:lnTo>
                      <a:pt x="50" y="186"/>
                    </a:lnTo>
                    <a:lnTo>
                      <a:pt x="51" y="185"/>
                    </a:lnTo>
                    <a:lnTo>
                      <a:pt x="52" y="185"/>
                    </a:lnTo>
                    <a:lnTo>
                      <a:pt x="52" y="184"/>
                    </a:lnTo>
                    <a:lnTo>
                      <a:pt x="51" y="184"/>
                    </a:lnTo>
                    <a:lnTo>
                      <a:pt x="50" y="183"/>
                    </a:lnTo>
                    <a:lnTo>
                      <a:pt x="49" y="183"/>
                    </a:lnTo>
                    <a:lnTo>
                      <a:pt x="49" y="184"/>
                    </a:lnTo>
                    <a:lnTo>
                      <a:pt x="48" y="185"/>
                    </a:lnTo>
                    <a:lnTo>
                      <a:pt x="47" y="185"/>
                    </a:lnTo>
                    <a:lnTo>
                      <a:pt x="46" y="186"/>
                    </a:lnTo>
                    <a:lnTo>
                      <a:pt x="45" y="186"/>
                    </a:lnTo>
                    <a:lnTo>
                      <a:pt x="45" y="186"/>
                    </a:lnTo>
                    <a:lnTo>
                      <a:pt x="43" y="186"/>
                    </a:lnTo>
                    <a:lnTo>
                      <a:pt x="42" y="186"/>
                    </a:lnTo>
                    <a:lnTo>
                      <a:pt x="42" y="186"/>
                    </a:lnTo>
                    <a:lnTo>
                      <a:pt x="42" y="185"/>
                    </a:lnTo>
                    <a:lnTo>
                      <a:pt x="42" y="185"/>
                    </a:lnTo>
                    <a:lnTo>
                      <a:pt x="41" y="185"/>
                    </a:lnTo>
                    <a:lnTo>
                      <a:pt x="40" y="185"/>
                    </a:lnTo>
                    <a:lnTo>
                      <a:pt x="40" y="184"/>
                    </a:lnTo>
                    <a:lnTo>
                      <a:pt x="39" y="183"/>
                    </a:lnTo>
                    <a:lnTo>
                      <a:pt x="38" y="183"/>
                    </a:lnTo>
                    <a:lnTo>
                      <a:pt x="38" y="183"/>
                    </a:lnTo>
                    <a:lnTo>
                      <a:pt x="35" y="183"/>
                    </a:lnTo>
                    <a:lnTo>
                      <a:pt x="35" y="183"/>
                    </a:lnTo>
                    <a:lnTo>
                      <a:pt x="34" y="183"/>
                    </a:lnTo>
                    <a:lnTo>
                      <a:pt x="33" y="183"/>
                    </a:lnTo>
                    <a:lnTo>
                      <a:pt x="33" y="182"/>
                    </a:lnTo>
                    <a:lnTo>
                      <a:pt x="32" y="182"/>
                    </a:lnTo>
                    <a:lnTo>
                      <a:pt x="31" y="181"/>
                    </a:lnTo>
                    <a:lnTo>
                      <a:pt x="29" y="181"/>
                    </a:lnTo>
                    <a:lnTo>
                      <a:pt x="30" y="180"/>
                    </a:lnTo>
                    <a:lnTo>
                      <a:pt x="31" y="179"/>
                    </a:lnTo>
                    <a:lnTo>
                      <a:pt x="31" y="179"/>
                    </a:lnTo>
                    <a:lnTo>
                      <a:pt x="32" y="178"/>
                    </a:lnTo>
                    <a:lnTo>
                      <a:pt x="33" y="178"/>
                    </a:lnTo>
                    <a:lnTo>
                      <a:pt x="32" y="177"/>
                    </a:lnTo>
                    <a:lnTo>
                      <a:pt x="32" y="176"/>
                    </a:lnTo>
                    <a:lnTo>
                      <a:pt x="32" y="175"/>
                    </a:lnTo>
                    <a:lnTo>
                      <a:pt x="31" y="174"/>
                    </a:lnTo>
                    <a:lnTo>
                      <a:pt x="31" y="174"/>
                    </a:lnTo>
                    <a:lnTo>
                      <a:pt x="31" y="174"/>
                    </a:lnTo>
                    <a:lnTo>
                      <a:pt x="31" y="173"/>
                    </a:lnTo>
                    <a:lnTo>
                      <a:pt x="30" y="173"/>
                    </a:lnTo>
                    <a:lnTo>
                      <a:pt x="29" y="174"/>
                    </a:lnTo>
                    <a:lnTo>
                      <a:pt x="28" y="174"/>
                    </a:lnTo>
                    <a:lnTo>
                      <a:pt x="27" y="175"/>
                    </a:lnTo>
                    <a:lnTo>
                      <a:pt x="25" y="175"/>
                    </a:lnTo>
                    <a:lnTo>
                      <a:pt x="24" y="175"/>
                    </a:lnTo>
                    <a:lnTo>
                      <a:pt x="24" y="174"/>
                    </a:lnTo>
                    <a:lnTo>
                      <a:pt x="23" y="174"/>
                    </a:lnTo>
                    <a:lnTo>
                      <a:pt x="22" y="174"/>
                    </a:lnTo>
                    <a:lnTo>
                      <a:pt x="21" y="174"/>
                    </a:lnTo>
                    <a:lnTo>
                      <a:pt x="20" y="174"/>
                    </a:lnTo>
                    <a:lnTo>
                      <a:pt x="19" y="174"/>
                    </a:lnTo>
                    <a:lnTo>
                      <a:pt x="19" y="173"/>
                    </a:lnTo>
                    <a:lnTo>
                      <a:pt x="18" y="173"/>
                    </a:lnTo>
                    <a:lnTo>
                      <a:pt x="18" y="172"/>
                    </a:lnTo>
                    <a:lnTo>
                      <a:pt x="16" y="172"/>
                    </a:lnTo>
                    <a:lnTo>
                      <a:pt x="15" y="172"/>
                    </a:lnTo>
                    <a:lnTo>
                      <a:pt x="14" y="171"/>
                    </a:lnTo>
                    <a:lnTo>
                      <a:pt x="14" y="171"/>
                    </a:lnTo>
                    <a:lnTo>
                      <a:pt x="14" y="169"/>
                    </a:lnTo>
                    <a:lnTo>
                      <a:pt x="14" y="168"/>
                    </a:lnTo>
                    <a:lnTo>
                      <a:pt x="14" y="168"/>
                    </a:lnTo>
                    <a:lnTo>
                      <a:pt x="14" y="167"/>
                    </a:lnTo>
                    <a:lnTo>
                      <a:pt x="13" y="167"/>
                    </a:lnTo>
                    <a:lnTo>
                      <a:pt x="13" y="167"/>
                    </a:lnTo>
                    <a:lnTo>
                      <a:pt x="12" y="166"/>
                    </a:lnTo>
                    <a:lnTo>
                      <a:pt x="12" y="165"/>
                    </a:lnTo>
                    <a:lnTo>
                      <a:pt x="11" y="165"/>
                    </a:lnTo>
                    <a:lnTo>
                      <a:pt x="11" y="165"/>
                    </a:lnTo>
                    <a:lnTo>
                      <a:pt x="10" y="166"/>
                    </a:lnTo>
                    <a:lnTo>
                      <a:pt x="9" y="167"/>
                    </a:lnTo>
                    <a:lnTo>
                      <a:pt x="8" y="166"/>
                    </a:lnTo>
                    <a:lnTo>
                      <a:pt x="8" y="165"/>
                    </a:lnTo>
                    <a:lnTo>
                      <a:pt x="7" y="164"/>
                    </a:lnTo>
                    <a:lnTo>
                      <a:pt x="7" y="163"/>
                    </a:lnTo>
                    <a:lnTo>
                      <a:pt x="7" y="161"/>
                    </a:lnTo>
                    <a:lnTo>
                      <a:pt x="6" y="161"/>
                    </a:lnTo>
                    <a:lnTo>
                      <a:pt x="5" y="161"/>
                    </a:lnTo>
                    <a:lnTo>
                      <a:pt x="3" y="161"/>
                    </a:lnTo>
                    <a:lnTo>
                      <a:pt x="2" y="161"/>
                    </a:lnTo>
                    <a:lnTo>
                      <a:pt x="1" y="161"/>
                    </a:lnTo>
                    <a:lnTo>
                      <a:pt x="0" y="160"/>
                    </a:lnTo>
                    <a:lnTo>
                      <a:pt x="0" y="158"/>
                    </a:lnTo>
                    <a:lnTo>
                      <a:pt x="0" y="157"/>
                    </a:lnTo>
                    <a:lnTo>
                      <a:pt x="0" y="157"/>
                    </a:lnTo>
                    <a:lnTo>
                      <a:pt x="0" y="156"/>
                    </a:lnTo>
                    <a:lnTo>
                      <a:pt x="0" y="15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72" name="Freeform 1030">
                <a:extLst>
                  <a:ext uri="{FF2B5EF4-FFF2-40B4-BE49-F238E27FC236}">
                    <a16:creationId xmlns:a16="http://schemas.microsoft.com/office/drawing/2014/main" id="{EF93AC28-9D59-4E69-9216-ABEF9B38C9E9}"/>
                  </a:ext>
                </a:extLst>
              </p:cNvPr>
              <p:cNvSpPr>
                <a:spLocks/>
              </p:cNvSpPr>
              <p:nvPr/>
            </p:nvSpPr>
            <p:spPr bwMode="auto">
              <a:xfrm>
                <a:off x="5201" y="2723"/>
                <a:ext cx="161" cy="92"/>
              </a:xfrm>
              <a:custGeom>
                <a:avLst/>
                <a:gdLst>
                  <a:gd name="T0" fmla="*/ 118 w 161"/>
                  <a:gd name="T1" fmla="*/ 12 h 92"/>
                  <a:gd name="T2" fmla="*/ 120 w 161"/>
                  <a:gd name="T3" fmla="*/ 10 h 92"/>
                  <a:gd name="T4" fmla="*/ 125 w 161"/>
                  <a:gd name="T5" fmla="*/ 7 h 92"/>
                  <a:gd name="T6" fmla="*/ 129 w 161"/>
                  <a:gd name="T7" fmla="*/ 7 h 92"/>
                  <a:gd name="T8" fmla="*/ 133 w 161"/>
                  <a:gd name="T9" fmla="*/ 7 h 92"/>
                  <a:gd name="T10" fmla="*/ 137 w 161"/>
                  <a:gd name="T11" fmla="*/ 5 h 92"/>
                  <a:gd name="T12" fmla="*/ 140 w 161"/>
                  <a:gd name="T13" fmla="*/ 2 h 92"/>
                  <a:gd name="T14" fmla="*/ 142 w 161"/>
                  <a:gd name="T15" fmla="*/ 1 h 92"/>
                  <a:gd name="T16" fmla="*/ 143 w 161"/>
                  <a:gd name="T17" fmla="*/ 45 h 92"/>
                  <a:gd name="T18" fmla="*/ 132 w 161"/>
                  <a:gd name="T19" fmla="*/ 66 h 92"/>
                  <a:gd name="T20" fmla="*/ 71 w 161"/>
                  <a:gd name="T21" fmla="*/ 60 h 92"/>
                  <a:gd name="T22" fmla="*/ 54 w 161"/>
                  <a:gd name="T23" fmla="*/ 91 h 92"/>
                  <a:gd name="T24" fmla="*/ 53 w 161"/>
                  <a:gd name="T25" fmla="*/ 87 h 92"/>
                  <a:gd name="T26" fmla="*/ 51 w 161"/>
                  <a:gd name="T27" fmla="*/ 78 h 92"/>
                  <a:gd name="T28" fmla="*/ 50 w 161"/>
                  <a:gd name="T29" fmla="*/ 74 h 92"/>
                  <a:gd name="T30" fmla="*/ 46 w 161"/>
                  <a:gd name="T31" fmla="*/ 75 h 92"/>
                  <a:gd name="T32" fmla="*/ 42 w 161"/>
                  <a:gd name="T33" fmla="*/ 75 h 92"/>
                  <a:gd name="T34" fmla="*/ 38 w 161"/>
                  <a:gd name="T35" fmla="*/ 73 h 92"/>
                  <a:gd name="T36" fmla="*/ 34 w 161"/>
                  <a:gd name="T37" fmla="*/ 73 h 92"/>
                  <a:gd name="T38" fmla="*/ 31 w 161"/>
                  <a:gd name="T39" fmla="*/ 73 h 92"/>
                  <a:gd name="T40" fmla="*/ 27 w 161"/>
                  <a:gd name="T41" fmla="*/ 69 h 92"/>
                  <a:gd name="T42" fmla="*/ 23 w 161"/>
                  <a:gd name="T43" fmla="*/ 64 h 92"/>
                  <a:gd name="T44" fmla="*/ 20 w 161"/>
                  <a:gd name="T45" fmla="*/ 63 h 92"/>
                  <a:gd name="T46" fmla="*/ 17 w 161"/>
                  <a:gd name="T47" fmla="*/ 62 h 92"/>
                  <a:gd name="T48" fmla="*/ 12 w 161"/>
                  <a:gd name="T49" fmla="*/ 60 h 92"/>
                  <a:gd name="T50" fmla="*/ 7 w 161"/>
                  <a:gd name="T51" fmla="*/ 58 h 92"/>
                  <a:gd name="T52" fmla="*/ 1 w 161"/>
                  <a:gd name="T53" fmla="*/ 55 h 92"/>
                  <a:gd name="T54" fmla="*/ 1 w 161"/>
                  <a:gd name="T55" fmla="*/ 50 h 92"/>
                  <a:gd name="T56" fmla="*/ 30 w 161"/>
                  <a:gd name="T57" fmla="*/ 26 h 92"/>
                  <a:gd name="T58" fmla="*/ 35 w 161"/>
                  <a:gd name="T59" fmla="*/ 26 h 92"/>
                  <a:gd name="T60" fmla="*/ 39 w 161"/>
                  <a:gd name="T61" fmla="*/ 30 h 92"/>
                  <a:gd name="T62" fmla="*/ 42 w 161"/>
                  <a:gd name="T63" fmla="*/ 32 h 92"/>
                  <a:gd name="T64" fmla="*/ 47 w 161"/>
                  <a:gd name="T65" fmla="*/ 35 h 92"/>
                  <a:gd name="T66" fmla="*/ 46 w 161"/>
                  <a:gd name="T67" fmla="*/ 41 h 92"/>
                  <a:gd name="T68" fmla="*/ 52 w 161"/>
                  <a:gd name="T69" fmla="*/ 48 h 92"/>
                  <a:gd name="T70" fmla="*/ 55 w 161"/>
                  <a:gd name="T71" fmla="*/ 47 h 92"/>
                  <a:gd name="T72" fmla="*/ 59 w 161"/>
                  <a:gd name="T73" fmla="*/ 47 h 92"/>
                  <a:gd name="T74" fmla="*/ 65 w 161"/>
                  <a:gd name="T75" fmla="*/ 46 h 92"/>
                  <a:gd name="T76" fmla="*/ 69 w 161"/>
                  <a:gd name="T77" fmla="*/ 43 h 92"/>
                  <a:gd name="T78" fmla="*/ 74 w 161"/>
                  <a:gd name="T79" fmla="*/ 44 h 92"/>
                  <a:gd name="T80" fmla="*/ 77 w 161"/>
                  <a:gd name="T81" fmla="*/ 41 h 92"/>
                  <a:gd name="T82" fmla="*/ 81 w 161"/>
                  <a:gd name="T83" fmla="*/ 45 h 92"/>
                  <a:gd name="T84" fmla="*/ 86 w 161"/>
                  <a:gd name="T85" fmla="*/ 44 h 92"/>
                  <a:gd name="T86" fmla="*/ 86 w 161"/>
                  <a:gd name="T87" fmla="*/ 40 h 92"/>
                  <a:gd name="T88" fmla="*/ 89 w 161"/>
                  <a:gd name="T89" fmla="*/ 38 h 92"/>
                  <a:gd name="T90" fmla="*/ 94 w 161"/>
                  <a:gd name="T91" fmla="*/ 38 h 92"/>
                  <a:gd name="T92" fmla="*/ 98 w 161"/>
                  <a:gd name="T93" fmla="*/ 36 h 92"/>
                  <a:gd name="T94" fmla="*/ 101 w 161"/>
                  <a:gd name="T95" fmla="*/ 32 h 92"/>
                  <a:gd name="T96" fmla="*/ 103 w 161"/>
                  <a:gd name="T97" fmla="*/ 28 h 92"/>
                  <a:gd name="T98" fmla="*/ 106 w 161"/>
                  <a:gd name="T99" fmla="*/ 25 h 92"/>
                  <a:gd name="T100" fmla="*/ 108 w 161"/>
                  <a:gd name="T101" fmla="*/ 22 h 92"/>
                  <a:gd name="T102" fmla="*/ 111 w 161"/>
                  <a:gd name="T103" fmla="*/ 19 h 92"/>
                  <a:gd name="T104" fmla="*/ 109 w 161"/>
                  <a:gd name="T105" fmla="*/ 18 h 92"/>
                  <a:gd name="T106" fmla="*/ 113 w 161"/>
                  <a:gd name="T107"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92">
                    <a:moveTo>
                      <a:pt x="114" y="14"/>
                    </a:moveTo>
                    <a:lnTo>
                      <a:pt x="115" y="14"/>
                    </a:lnTo>
                    <a:lnTo>
                      <a:pt x="115" y="13"/>
                    </a:lnTo>
                    <a:lnTo>
                      <a:pt x="116" y="13"/>
                    </a:lnTo>
                    <a:lnTo>
                      <a:pt x="117" y="13"/>
                    </a:lnTo>
                    <a:lnTo>
                      <a:pt x="118" y="12"/>
                    </a:lnTo>
                    <a:lnTo>
                      <a:pt x="118" y="11"/>
                    </a:lnTo>
                    <a:lnTo>
                      <a:pt x="118" y="11"/>
                    </a:lnTo>
                    <a:lnTo>
                      <a:pt x="118" y="10"/>
                    </a:lnTo>
                    <a:lnTo>
                      <a:pt x="118" y="9"/>
                    </a:lnTo>
                    <a:lnTo>
                      <a:pt x="119" y="9"/>
                    </a:lnTo>
                    <a:lnTo>
                      <a:pt x="120" y="10"/>
                    </a:lnTo>
                    <a:lnTo>
                      <a:pt x="122" y="9"/>
                    </a:lnTo>
                    <a:lnTo>
                      <a:pt x="123" y="8"/>
                    </a:lnTo>
                    <a:lnTo>
                      <a:pt x="123" y="7"/>
                    </a:lnTo>
                    <a:lnTo>
                      <a:pt x="124" y="7"/>
                    </a:lnTo>
                    <a:lnTo>
                      <a:pt x="125" y="7"/>
                    </a:lnTo>
                    <a:lnTo>
                      <a:pt x="125" y="7"/>
                    </a:lnTo>
                    <a:lnTo>
                      <a:pt x="125" y="7"/>
                    </a:lnTo>
                    <a:lnTo>
                      <a:pt x="126" y="8"/>
                    </a:lnTo>
                    <a:lnTo>
                      <a:pt x="128" y="8"/>
                    </a:lnTo>
                    <a:lnTo>
                      <a:pt x="128" y="7"/>
                    </a:lnTo>
                    <a:lnTo>
                      <a:pt x="128" y="7"/>
                    </a:lnTo>
                    <a:lnTo>
                      <a:pt x="129" y="7"/>
                    </a:lnTo>
                    <a:lnTo>
                      <a:pt x="131" y="7"/>
                    </a:lnTo>
                    <a:lnTo>
                      <a:pt x="132" y="7"/>
                    </a:lnTo>
                    <a:lnTo>
                      <a:pt x="132" y="7"/>
                    </a:lnTo>
                    <a:lnTo>
                      <a:pt x="132" y="7"/>
                    </a:lnTo>
                    <a:lnTo>
                      <a:pt x="132" y="7"/>
                    </a:lnTo>
                    <a:lnTo>
                      <a:pt x="133" y="7"/>
                    </a:lnTo>
                    <a:lnTo>
                      <a:pt x="134" y="7"/>
                    </a:lnTo>
                    <a:lnTo>
                      <a:pt x="135" y="7"/>
                    </a:lnTo>
                    <a:lnTo>
                      <a:pt x="135" y="7"/>
                    </a:lnTo>
                    <a:lnTo>
                      <a:pt x="137" y="8"/>
                    </a:lnTo>
                    <a:lnTo>
                      <a:pt x="137" y="7"/>
                    </a:lnTo>
                    <a:lnTo>
                      <a:pt x="137" y="5"/>
                    </a:lnTo>
                    <a:lnTo>
                      <a:pt x="138" y="5"/>
                    </a:lnTo>
                    <a:lnTo>
                      <a:pt x="139" y="4"/>
                    </a:lnTo>
                    <a:lnTo>
                      <a:pt x="138" y="4"/>
                    </a:lnTo>
                    <a:lnTo>
                      <a:pt x="139" y="3"/>
                    </a:lnTo>
                    <a:lnTo>
                      <a:pt x="139" y="3"/>
                    </a:lnTo>
                    <a:lnTo>
                      <a:pt x="140" y="2"/>
                    </a:lnTo>
                    <a:lnTo>
                      <a:pt x="141" y="2"/>
                    </a:lnTo>
                    <a:lnTo>
                      <a:pt x="141" y="2"/>
                    </a:lnTo>
                    <a:lnTo>
                      <a:pt x="141" y="2"/>
                    </a:lnTo>
                    <a:lnTo>
                      <a:pt x="142" y="1"/>
                    </a:lnTo>
                    <a:lnTo>
                      <a:pt x="142" y="1"/>
                    </a:lnTo>
                    <a:lnTo>
                      <a:pt x="142" y="1"/>
                    </a:lnTo>
                    <a:lnTo>
                      <a:pt x="143" y="1"/>
                    </a:lnTo>
                    <a:lnTo>
                      <a:pt x="143" y="0"/>
                    </a:lnTo>
                    <a:lnTo>
                      <a:pt x="161" y="7"/>
                    </a:lnTo>
                    <a:lnTo>
                      <a:pt x="153" y="24"/>
                    </a:lnTo>
                    <a:lnTo>
                      <a:pt x="151" y="28"/>
                    </a:lnTo>
                    <a:lnTo>
                      <a:pt x="143" y="45"/>
                    </a:lnTo>
                    <a:lnTo>
                      <a:pt x="143" y="45"/>
                    </a:lnTo>
                    <a:lnTo>
                      <a:pt x="139" y="53"/>
                    </a:lnTo>
                    <a:lnTo>
                      <a:pt x="139" y="53"/>
                    </a:lnTo>
                    <a:lnTo>
                      <a:pt x="135" y="63"/>
                    </a:lnTo>
                    <a:lnTo>
                      <a:pt x="134" y="66"/>
                    </a:lnTo>
                    <a:lnTo>
                      <a:pt x="132" y="66"/>
                    </a:lnTo>
                    <a:lnTo>
                      <a:pt x="101" y="53"/>
                    </a:lnTo>
                    <a:lnTo>
                      <a:pt x="96" y="51"/>
                    </a:lnTo>
                    <a:lnTo>
                      <a:pt x="88" y="49"/>
                    </a:lnTo>
                    <a:lnTo>
                      <a:pt x="84" y="57"/>
                    </a:lnTo>
                    <a:lnTo>
                      <a:pt x="74" y="54"/>
                    </a:lnTo>
                    <a:lnTo>
                      <a:pt x="71" y="60"/>
                    </a:lnTo>
                    <a:lnTo>
                      <a:pt x="60" y="83"/>
                    </a:lnTo>
                    <a:lnTo>
                      <a:pt x="60" y="85"/>
                    </a:lnTo>
                    <a:lnTo>
                      <a:pt x="58" y="87"/>
                    </a:lnTo>
                    <a:lnTo>
                      <a:pt x="55" y="92"/>
                    </a:lnTo>
                    <a:lnTo>
                      <a:pt x="55" y="91"/>
                    </a:lnTo>
                    <a:lnTo>
                      <a:pt x="54" y="91"/>
                    </a:lnTo>
                    <a:lnTo>
                      <a:pt x="53" y="90"/>
                    </a:lnTo>
                    <a:lnTo>
                      <a:pt x="53" y="90"/>
                    </a:lnTo>
                    <a:lnTo>
                      <a:pt x="53" y="90"/>
                    </a:lnTo>
                    <a:lnTo>
                      <a:pt x="53" y="87"/>
                    </a:lnTo>
                    <a:lnTo>
                      <a:pt x="53" y="87"/>
                    </a:lnTo>
                    <a:lnTo>
                      <a:pt x="53" y="87"/>
                    </a:lnTo>
                    <a:lnTo>
                      <a:pt x="53" y="84"/>
                    </a:lnTo>
                    <a:lnTo>
                      <a:pt x="53" y="83"/>
                    </a:lnTo>
                    <a:lnTo>
                      <a:pt x="53" y="81"/>
                    </a:lnTo>
                    <a:lnTo>
                      <a:pt x="52" y="80"/>
                    </a:lnTo>
                    <a:lnTo>
                      <a:pt x="52" y="80"/>
                    </a:lnTo>
                    <a:lnTo>
                      <a:pt x="51" y="78"/>
                    </a:lnTo>
                    <a:lnTo>
                      <a:pt x="51" y="78"/>
                    </a:lnTo>
                    <a:lnTo>
                      <a:pt x="51" y="77"/>
                    </a:lnTo>
                    <a:lnTo>
                      <a:pt x="51" y="76"/>
                    </a:lnTo>
                    <a:lnTo>
                      <a:pt x="51" y="76"/>
                    </a:lnTo>
                    <a:lnTo>
                      <a:pt x="50" y="75"/>
                    </a:lnTo>
                    <a:lnTo>
                      <a:pt x="50" y="74"/>
                    </a:lnTo>
                    <a:lnTo>
                      <a:pt x="49" y="73"/>
                    </a:lnTo>
                    <a:lnTo>
                      <a:pt x="49" y="74"/>
                    </a:lnTo>
                    <a:lnTo>
                      <a:pt x="48" y="74"/>
                    </a:lnTo>
                    <a:lnTo>
                      <a:pt x="47" y="75"/>
                    </a:lnTo>
                    <a:lnTo>
                      <a:pt x="47" y="75"/>
                    </a:lnTo>
                    <a:lnTo>
                      <a:pt x="46" y="75"/>
                    </a:lnTo>
                    <a:lnTo>
                      <a:pt x="46" y="75"/>
                    </a:lnTo>
                    <a:lnTo>
                      <a:pt x="44" y="75"/>
                    </a:lnTo>
                    <a:lnTo>
                      <a:pt x="43" y="75"/>
                    </a:lnTo>
                    <a:lnTo>
                      <a:pt x="43" y="75"/>
                    </a:lnTo>
                    <a:lnTo>
                      <a:pt x="42" y="75"/>
                    </a:lnTo>
                    <a:lnTo>
                      <a:pt x="42" y="75"/>
                    </a:lnTo>
                    <a:lnTo>
                      <a:pt x="41" y="75"/>
                    </a:lnTo>
                    <a:lnTo>
                      <a:pt x="39" y="74"/>
                    </a:lnTo>
                    <a:lnTo>
                      <a:pt x="39" y="73"/>
                    </a:lnTo>
                    <a:lnTo>
                      <a:pt x="39" y="73"/>
                    </a:lnTo>
                    <a:lnTo>
                      <a:pt x="39" y="73"/>
                    </a:lnTo>
                    <a:lnTo>
                      <a:pt x="38" y="73"/>
                    </a:lnTo>
                    <a:lnTo>
                      <a:pt x="37" y="73"/>
                    </a:lnTo>
                    <a:lnTo>
                      <a:pt x="36" y="73"/>
                    </a:lnTo>
                    <a:lnTo>
                      <a:pt x="35" y="73"/>
                    </a:lnTo>
                    <a:lnTo>
                      <a:pt x="35" y="73"/>
                    </a:lnTo>
                    <a:lnTo>
                      <a:pt x="35" y="73"/>
                    </a:lnTo>
                    <a:lnTo>
                      <a:pt x="34" y="73"/>
                    </a:lnTo>
                    <a:lnTo>
                      <a:pt x="33" y="73"/>
                    </a:lnTo>
                    <a:lnTo>
                      <a:pt x="33" y="74"/>
                    </a:lnTo>
                    <a:lnTo>
                      <a:pt x="32" y="74"/>
                    </a:lnTo>
                    <a:lnTo>
                      <a:pt x="32" y="74"/>
                    </a:lnTo>
                    <a:lnTo>
                      <a:pt x="32" y="73"/>
                    </a:lnTo>
                    <a:lnTo>
                      <a:pt x="31" y="73"/>
                    </a:lnTo>
                    <a:lnTo>
                      <a:pt x="30" y="73"/>
                    </a:lnTo>
                    <a:lnTo>
                      <a:pt x="30" y="72"/>
                    </a:lnTo>
                    <a:lnTo>
                      <a:pt x="29" y="72"/>
                    </a:lnTo>
                    <a:lnTo>
                      <a:pt x="28" y="71"/>
                    </a:lnTo>
                    <a:lnTo>
                      <a:pt x="28" y="69"/>
                    </a:lnTo>
                    <a:lnTo>
                      <a:pt x="27" y="69"/>
                    </a:lnTo>
                    <a:lnTo>
                      <a:pt x="27" y="69"/>
                    </a:lnTo>
                    <a:lnTo>
                      <a:pt x="27" y="68"/>
                    </a:lnTo>
                    <a:lnTo>
                      <a:pt x="27" y="67"/>
                    </a:lnTo>
                    <a:lnTo>
                      <a:pt x="27" y="67"/>
                    </a:lnTo>
                    <a:lnTo>
                      <a:pt x="25" y="66"/>
                    </a:lnTo>
                    <a:lnTo>
                      <a:pt x="23" y="64"/>
                    </a:lnTo>
                    <a:lnTo>
                      <a:pt x="23" y="64"/>
                    </a:lnTo>
                    <a:lnTo>
                      <a:pt x="22" y="63"/>
                    </a:lnTo>
                    <a:lnTo>
                      <a:pt x="21" y="63"/>
                    </a:lnTo>
                    <a:lnTo>
                      <a:pt x="21" y="63"/>
                    </a:lnTo>
                    <a:lnTo>
                      <a:pt x="21" y="63"/>
                    </a:lnTo>
                    <a:lnTo>
                      <a:pt x="20" y="63"/>
                    </a:lnTo>
                    <a:lnTo>
                      <a:pt x="20" y="63"/>
                    </a:lnTo>
                    <a:lnTo>
                      <a:pt x="19" y="62"/>
                    </a:lnTo>
                    <a:lnTo>
                      <a:pt x="18" y="62"/>
                    </a:lnTo>
                    <a:lnTo>
                      <a:pt x="18" y="62"/>
                    </a:lnTo>
                    <a:lnTo>
                      <a:pt x="18" y="62"/>
                    </a:lnTo>
                    <a:lnTo>
                      <a:pt x="17" y="62"/>
                    </a:lnTo>
                    <a:lnTo>
                      <a:pt x="17" y="62"/>
                    </a:lnTo>
                    <a:lnTo>
                      <a:pt x="14" y="60"/>
                    </a:lnTo>
                    <a:lnTo>
                      <a:pt x="14" y="60"/>
                    </a:lnTo>
                    <a:lnTo>
                      <a:pt x="13" y="60"/>
                    </a:lnTo>
                    <a:lnTo>
                      <a:pt x="13" y="60"/>
                    </a:lnTo>
                    <a:lnTo>
                      <a:pt x="12" y="60"/>
                    </a:lnTo>
                    <a:lnTo>
                      <a:pt x="12" y="60"/>
                    </a:lnTo>
                    <a:lnTo>
                      <a:pt x="11" y="59"/>
                    </a:lnTo>
                    <a:lnTo>
                      <a:pt x="11" y="59"/>
                    </a:lnTo>
                    <a:lnTo>
                      <a:pt x="8" y="58"/>
                    </a:lnTo>
                    <a:lnTo>
                      <a:pt x="8" y="58"/>
                    </a:lnTo>
                    <a:lnTo>
                      <a:pt x="7" y="58"/>
                    </a:lnTo>
                    <a:lnTo>
                      <a:pt x="7" y="58"/>
                    </a:lnTo>
                    <a:lnTo>
                      <a:pt x="6" y="58"/>
                    </a:lnTo>
                    <a:lnTo>
                      <a:pt x="4" y="57"/>
                    </a:lnTo>
                    <a:lnTo>
                      <a:pt x="3" y="56"/>
                    </a:lnTo>
                    <a:lnTo>
                      <a:pt x="2" y="56"/>
                    </a:lnTo>
                    <a:lnTo>
                      <a:pt x="1" y="55"/>
                    </a:lnTo>
                    <a:lnTo>
                      <a:pt x="1" y="53"/>
                    </a:lnTo>
                    <a:lnTo>
                      <a:pt x="1" y="52"/>
                    </a:lnTo>
                    <a:lnTo>
                      <a:pt x="1" y="52"/>
                    </a:lnTo>
                    <a:lnTo>
                      <a:pt x="1" y="52"/>
                    </a:lnTo>
                    <a:lnTo>
                      <a:pt x="0" y="50"/>
                    </a:lnTo>
                    <a:lnTo>
                      <a:pt x="1" y="50"/>
                    </a:lnTo>
                    <a:lnTo>
                      <a:pt x="5" y="46"/>
                    </a:lnTo>
                    <a:lnTo>
                      <a:pt x="6" y="45"/>
                    </a:lnTo>
                    <a:lnTo>
                      <a:pt x="15" y="38"/>
                    </a:lnTo>
                    <a:lnTo>
                      <a:pt x="15" y="38"/>
                    </a:lnTo>
                    <a:lnTo>
                      <a:pt x="29" y="27"/>
                    </a:lnTo>
                    <a:lnTo>
                      <a:pt x="30" y="26"/>
                    </a:lnTo>
                    <a:lnTo>
                      <a:pt x="31" y="25"/>
                    </a:lnTo>
                    <a:lnTo>
                      <a:pt x="32" y="25"/>
                    </a:lnTo>
                    <a:lnTo>
                      <a:pt x="32" y="25"/>
                    </a:lnTo>
                    <a:lnTo>
                      <a:pt x="33" y="25"/>
                    </a:lnTo>
                    <a:lnTo>
                      <a:pt x="35" y="26"/>
                    </a:lnTo>
                    <a:lnTo>
                      <a:pt x="35" y="26"/>
                    </a:lnTo>
                    <a:lnTo>
                      <a:pt x="35" y="27"/>
                    </a:lnTo>
                    <a:lnTo>
                      <a:pt x="35" y="28"/>
                    </a:lnTo>
                    <a:lnTo>
                      <a:pt x="36" y="28"/>
                    </a:lnTo>
                    <a:lnTo>
                      <a:pt x="37" y="28"/>
                    </a:lnTo>
                    <a:lnTo>
                      <a:pt x="39" y="30"/>
                    </a:lnTo>
                    <a:lnTo>
                      <a:pt x="39" y="30"/>
                    </a:lnTo>
                    <a:lnTo>
                      <a:pt x="39" y="31"/>
                    </a:lnTo>
                    <a:lnTo>
                      <a:pt x="40" y="31"/>
                    </a:lnTo>
                    <a:lnTo>
                      <a:pt x="41" y="31"/>
                    </a:lnTo>
                    <a:lnTo>
                      <a:pt x="42" y="31"/>
                    </a:lnTo>
                    <a:lnTo>
                      <a:pt x="42" y="32"/>
                    </a:lnTo>
                    <a:lnTo>
                      <a:pt x="42" y="32"/>
                    </a:lnTo>
                    <a:lnTo>
                      <a:pt x="43" y="32"/>
                    </a:lnTo>
                    <a:lnTo>
                      <a:pt x="44" y="33"/>
                    </a:lnTo>
                    <a:lnTo>
                      <a:pt x="45" y="33"/>
                    </a:lnTo>
                    <a:lnTo>
                      <a:pt x="46" y="34"/>
                    </a:lnTo>
                    <a:lnTo>
                      <a:pt x="47" y="35"/>
                    </a:lnTo>
                    <a:lnTo>
                      <a:pt x="47" y="35"/>
                    </a:lnTo>
                    <a:lnTo>
                      <a:pt x="47" y="35"/>
                    </a:lnTo>
                    <a:lnTo>
                      <a:pt x="48" y="36"/>
                    </a:lnTo>
                    <a:lnTo>
                      <a:pt x="48" y="38"/>
                    </a:lnTo>
                    <a:lnTo>
                      <a:pt x="47" y="38"/>
                    </a:lnTo>
                    <a:lnTo>
                      <a:pt x="46" y="40"/>
                    </a:lnTo>
                    <a:lnTo>
                      <a:pt x="46" y="41"/>
                    </a:lnTo>
                    <a:lnTo>
                      <a:pt x="46" y="42"/>
                    </a:lnTo>
                    <a:lnTo>
                      <a:pt x="46" y="43"/>
                    </a:lnTo>
                    <a:lnTo>
                      <a:pt x="47" y="44"/>
                    </a:lnTo>
                    <a:lnTo>
                      <a:pt x="50" y="45"/>
                    </a:lnTo>
                    <a:lnTo>
                      <a:pt x="51" y="48"/>
                    </a:lnTo>
                    <a:lnTo>
                      <a:pt x="52" y="48"/>
                    </a:lnTo>
                    <a:lnTo>
                      <a:pt x="53" y="49"/>
                    </a:lnTo>
                    <a:lnTo>
                      <a:pt x="54" y="49"/>
                    </a:lnTo>
                    <a:lnTo>
                      <a:pt x="54" y="48"/>
                    </a:lnTo>
                    <a:lnTo>
                      <a:pt x="54" y="48"/>
                    </a:lnTo>
                    <a:lnTo>
                      <a:pt x="55" y="47"/>
                    </a:lnTo>
                    <a:lnTo>
                      <a:pt x="55" y="47"/>
                    </a:lnTo>
                    <a:lnTo>
                      <a:pt x="55" y="47"/>
                    </a:lnTo>
                    <a:lnTo>
                      <a:pt x="56" y="47"/>
                    </a:lnTo>
                    <a:lnTo>
                      <a:pt x="56" y="47"/>
                    </a:lnTo>
                    <a:lnTo>
                      <a:pt x="56" y="48"/>
                    </a:lnTo>
                    <a:lnTo>
                      <a:pt x="57" y="48"/>
                    </a:lnTo>
                    <a:lnTo>
                      <a:pt x="59" y="47"/>
                    </a:lnTo>
                    <a:lnTo>
                      <a:pt x="60" y="47"/>
                    </a:lnTo>
                    <a:lnTo>
                      <a:pt x="61" y="47"/>
                    </a:lnTo>
                    <a:lnTo>
                      <a:pt x="62" y="47"/>
                    </a:lnTo>
                    <a:lnTo>
                      <a:pt x="63" y="47"/>
                    </a:lnTo>
                    <a:lnTo>
                      <a:pt x="65" y="47"/>
                    </a:lnTo>
                    <a:lnTo>
                      <a:pt x="65" y="46"/>
                    </a:lnTo>
                    <a:lnTo>
                      <a:pt x="65" y="45"/>
                    </a:lnTo>
                    <a:lnTo>
                      <a:pt x="65" y="45"/>
                    </a:lnTo>
                    <a:lnTo>
                      <a:pt x="66" y="45"/>
                    </a:lnTo>
                    <a:lnTo>
                      <a:pt x="67" y="44"/>
                    </a:lnTo>
                    <a:lnTo>
                      <a:pt x="68" y="43"/>
                    </a:lnTo>
                    <a:lnTo>
                      <a:pt x="69" y="43"/>
                    </a:lnTo>
                    <a:lnTo>
                      <a:pt x="70" y="43"/>
                    </a:lnTo>
                    <a:lnTo>
                      <a:pt x="70" y="43"/>
                    </a:lnTo>
                    <a:lnTo>
                      <a:pt x="72" y="43"/>
                    </a:lnTo>
                    <a:lnTo>
                      <a:pt x="73" y="43"/>
                    </a:lnTo>
                    <a:lnTo>
                      <a:pt x="73" y="43"/>
                    </a:lnTo>
                    <a:lnTo>
                      <a:pt x="74" y="44"/>
                    </a:lnTo>
                    <a:lnTo>
                      <a:pt x="76" y="43"/>
                    </a:lnTo>
                    <a:lnTo>
                      <a:pt x="77" y="43"/>
                    </a:lnTo>
                    <a:lnTo>
                      <a:pt x="77" y="42"/>
                    </a:lnTo>
                    <a:lnTo>
                      <a:pt x="77" y="41"/>
                    </a:lnTo>
                    <a:lnTo>
                      <a:pt x="77" y="41"/>
                    </a:lnTo>
                    <a:lnTo>
                      <a:pt x="77" y="41"/>
                    </a:lnTo>
                    <a:lnTo>
                      <a:pt x="78" y="42"/>
                    </a:lnTo>
                    <a:lnTo>
                      <a:pt x="78" y="42"/>
                    </a:lnTo>
                    <a:lnTo>
                      <a:pt x="79" y="43"/>
                    </a:lnTo>
                    <a:lnTo>
                      <a:pt x="80" y="43"/>
                    </a:lnTo>
                    <a:lnTo>
                      <a:pt x="80" y="44"/>
                    </a:lnTo>
                    <a:lnTo>
                      <a:pt x="81" y="45"/>
                    </a:lnTo>
                    <a:lnTo>
                      <a:pt x="84" y="46"/>
                    </a:lnTo>
                    <a:lnTo>
                      <a:pt x="85" y="47"/>
                    </a:lnTo>
                    <a:lnTo>
                      <a:pt x="86" y="47"/>
                    </a:lnTo>
                    <a:lnTo>
                      <a:pt x="86" y="47"/>
                    </a:lnTo>
                    <a:lnTo>
                      <a:pt x="87" y="46"/>
                    </a:lnTo>
                    <a:lnTo>
                      <a:pt x="86" y="44"/>
                    </a:lnTo>
                    <a:lnTo>
                      <a:pt x="86" y="43"/>
                    </a:lnTo>
                    <a:lnTo>
                      <a:pt x="85" y="42"/>
                    </a:lnTo>
                    <a:lnTo>
                      <a:pt x="85" y="42"/>
                    </a:lnTo>
                    <a:lnTo>
                      <a:pt x="85" y="41"/>
                    </a:lnTo>
                    <a:lnTo>
                      <a:pt x="85" y="41"/>
                    </a:lnTo>
                    <a:lnTo>
                      <a:pt x="86" y="40"/>
                    </a:lnTo>
                    <a:lnTo>
                      <a:pt x="85" y="39"/>
                    </a:lnTo>
                    <a:lnTo>
                      <a:pt x="85" y="38"/>
                    </a:lnTo>
                    <a:lnTo>
                      <a:pt x="86" y="38"/>
                    </a:lnTo>
                    <a:lnTo>
                      <a:pt x="87" y="38"/>
                    </a:lnTo>
                    <a:lnTo>
                      <a:pt x="87" y="38"/>
                    </a:lnTo>
                    <a:lnTo>
                      <a:pt x="89" y="38"/>
                    </a:lnTo>
                    <a:lnTo>
                      <a:pt x="90" y="38"/>
                    </a:lnTo>
                    <a:lnTo>
                      <a:pt x="90" y="38"/>
                    </a:lnTo>
                    <a:lnTo>
                      <a:pt x="91" y="39"/>
                    </a:lnTo>
                    <a:lnTo>
                      <a:pt x="92" y="39"/>
                    </a:lnTo>
                    <a:lnTo>
                      <a:pt x="93" y="38"/>
                    </a:lnTo>
                    <a:lnTo>
                      <a:pt x="94" y="38"/>
                    </a:lnTo>
                    <a:lnTo>
                      <a:pt x="94" y="38"/>
                    </a:lnTo>
                    <a:lnTo>
                      <a:pt x="96" y="38"/>
                    </a:lnTo>
                    <a:lnTo>
                      <a:pt x="97" y="38"/>
                    </a:lnTo>
                    <a:lnTo>
                      <a:pt x="97" y="38"/>
                    </a:lnTo>
                    <a:lnTo>
                      <a:pt x="97" y="37"/>
                    </a:lnTo>
                    <a:lnTo>
                      <a:pt x="98" y="36"/>
                    </a:lnTo>
                    <a:lnTo>
                      <a:pt x="98" y="35"/>
                    </a:lnTo>
                    <a:lnTo>
                      <a:pt x="99" y="35"/>
                    </a:lnTo>
                    <a:lnTo>
                      <a:pt x="99" y="35"/>
                    </a:lnTo>
                    <a:lnTo>
                      <a:pt x="100" y="35"/>
                    </a:lnTo>
                    <a:lnTo>
                      <a:pt x="101" y="34"/>
                    </a:lnTo>
                    <a:lnTo>
                      <a:pt x="101" y="32"/>
                    </a:lnTo>
                    <a:lnTo>
                      <a:pt x="101" y="32"/>
                    </a:lnTo>
                    <a:lnTo>
                      <a:pt x="101" y="30"/>
                    </a:lnTo>
                    <a:lnTo>
                      <a:pt x="101" y="29"/>
                    </a:lnTo>
                    <a:lnTo>
                      <a:pt x="102" y="29"/>
                    </a:lnTo>
                    <a:lnTo>
                      <a:pt x="102" y="29"/>
                    </a:lnTo>
                    <a:lnTo>
                      <a:pt x="103" y="28"/>
                    </a:lnTo>
                    <a:lnTo>
                      <a:pt x="104" y="28"/>
                    </a:lnTo>
                    <a:lnTo>
                      <a:pt x="105" y="28"/>
                    </a:lnTo>
                    <a:lnTo>
                      <a:pt x="105" y="28"/>
                    </a:lnTo>
                    <a:lnTo>
                      <a:pt x="106" y="27"/>
                    </a:lnTo>
                    <a:lnTo>
                      <a:pt x="106" y="26"/>
                    </a:lnTo>
                    <a:lnTo>
                      <a:pt x="106" y="25"/>
                    </a:lnTo>
                    <a:lnTo>
                      <a:pt x="107" y="25"/>
                    </a:lnTo>
                    <a:lnTo>
                      <a:pt x="107" y="25"/>
                    </a:lnTo>
                    <a:lnTo>
                      <a:pt x="108" y="24"/>
                    </a:lnTo>
                    <a:lnTo>
                      <a:pt x="108" y="23"/>
                    </a:lnTo>
                    <a:lnTo>
                      <a:pt x="108" y="22"/>
                    </a:lnTo>
                    <a:lnTo>
                      <a:pt x="108" y="22"/>
                    </a:lnTo>
                    <a:lnTo>
                      <a:pt x="108" y="21"/>
                    </a:lnTo>
                    <a:lnTo>
                      <a:pt x="109" y="21"/>
                    </a:lnTo>
                    <a:lnTo>
                      <a:pt x="110" y="21"/>
                    </a:lnTo>
                    <a:lnTo>
                      <a:pt x="110" y="19"/>
                    </a:lnTo>
                    <a:lnTo>
                      <a:pt x="111" y="19"/>
                    </a:lnTo>
                    <a:lnTo>
                      <a:pt x="111" y="19"/>
                    </a:lnTo>
                    <a:lnTo>
                      <a:pt x="112" y="18"/>
                    </a:lnTo>
                    <a:lnTo>
                      <a:pt x="112" y="18"/>
                    </a:lnTo>
                    <a:lnTo>
                      <a:pt x="111" y="18"/>
                    </a:lnTo>
                    <a:lnTo>
                      <a:pt x="111" y="18"/>
                    </a:lnTo>
                    <a:lnTo>
                      <a:pt x="109" y="18"/>
                    </a:lnTo>
                    <a:lnTo>
                      <a:pt x="109" y="18"/>
                    </a:lnTo>
                    <a:lnTo>
                      <a:pt x="109" y="16"/>
                    </a:lnTo>
                    <a:lnTo>
                      <a:pt x="110" y="15"/>
                    </a:lnTo>
                    <a:lnTo>
                      <a:pt x="111" y="15"/>
                    </a:lnTo>
                    <a:lnTo>
                      <a:pt x="111" y="14"/>
                    </a:lnTo>
                    <a:lnTo>
                      <a:pt x="112" y="14"/>
                    </a:lnTo>
                    <a:lnTo>
                      <a:pt x="113" y="14"/>
                    </a:lnTo>
                    <a:lnTo>
                      <a:pt x="114" y="14"/>
                    </a:lnTo>
                    <a:lnTo>
                      <a:pt x="114" y="14"/>
                    </a:lnTo>
                    <a:close/>
                  </a:path>
                </a:pathLst>
              </a:custGeom>
              <a:solidFill>
                <a:srgbClr val="667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73" name="Freeform 1031">
                <a:extLst>
                  <a:ext uri="{FF2B5EF4-FFF2-40B4-BE49-F238E27FC236}">
                    <a16:creationId xmlns:a16="http://schemas.microsoft.com/office/drawing/2014/main" id="{0D2087BE-FFDD-4B4F-A726-60AF067C5CBE}"/>
                  </a:ext>
                </a:extLst>
              </p:cNvPr>
              <p:cNvSpPr>
                <a:spLocks/>
              </p:cNvSpPr>
              <p:nvPr/>
            </p:nvSpPr>
            <p:spPr bwMode="auto">
              <a:xfrm>
                <a:off x="5201" y="2723"/>
                <a:ext cx="161" cy="92"/>
              </a:xfrm>
              <a:custGeom>
                <a:avLst/>
                <a:gdLst>
                  <a:gd name="T0" fmla="*/ 118 w 161"/>
                  <a:gd name="T1" fmla="*/ 12 h 92"/>
                  <a:gd name="T2" fmla="*/ 120 w 161"/>
                  <a:gd name="T3" fmla="*/ 10 h 92"/>
                  <a:gd name="T4" fmla="*/ 125 w 161"/>
                  <a:gd name="T5" fmla="*/ 7 h 92"/>
                  <a:gd name="T6" fmla="*/ 129 w 161"/>
                  <a:gd name="T7" fmla="*/ 7 h 92"/>
                  <a:gd name="T8" fmla="*/ 133 w 161"/>
                  <a:gd name="T9" fmla="*/ 7 h 92"/>
                  <a:gd name="T10" fmla="*/ 137 w 161"/>
                  <a:gd name="T11" fmla="*/ 5 h 92"/>
                  <a:gd name="T12" fmla="*/ 140 w 161"/>
                  <a:gd name="T13" fmla="*/ 2 h 92"/>
                  <a:gd name="T14" fmla="*/ 142 w 161"/>
                  <a:gd name="T15" fmla="*/ 1 h 92"/>
                  <a:gd name="T16" fmla="*/ 143 w 161"/>
                  <a:gd name="T17" fmla="*/ 45 h 92"/>
                  <a:gd name="T18" fmla="*/ 132 w 161"/>
                  <a:gd name="T19" fmla="*/ 66 h 92"/>
                  <a:gd name="T20" fmla="*/ 71 w 161"/>
                  <a:gd name="T21" fmla="*/ 60 h 92"/>
                  <a:gd name="T22" fmla="*/ 54 w 161"/>
                  <a:gd name="T23" fmla="*/ 91 h 92"/>
                  <a:gd name="T24" fmla="*/ 53 w 161"/>
                  <a:gd name="T25" fmla="*/ 87 h 92"/>
                  <a:gd name="T26" fmla="*/ 51 w 161"/>
                  <a:gd name="T27" fmla="*/ 78 h 92"/>
                  <a:gd name="T28" fmla="*/ 50 w 161"/>
                  <a:gd name="T29" fmla="*/ 74 h 92"/>
                  <a:gd name="T30" fmla="*/ 46 w 161"/>
                  <a:gd name="T31" fmla="*/ 75 h 92"/>
                  <a:gd name="T32" fmla="*/ 42 w 161"/>
                  <a:gd name="T33" fmla="*/ 75 h 92"/>
                  <a:gd name="T34" fmla="*/ 38 w 161"/>
                  <a:gd name="T35" fmla="*/ 73 h 92"/>
                  <a:gd name="T36" fmla="*/ 34 w 161"/>
                  <a:gd name="T37" fmla="*/ 73 h 92"/>
                  <a:gd name="T38" fmla="*/ 31 w 161"/>
                  <a:gd name="T39" fmla="*/ 73 h 92"/>
                  <a:gd name="T40" fmla="*/ 27 w 161"/>
                  <a:gd name="T41" fmla="*/ 69 h 92"/>
                  <a:gd name="T42" fmla="*/ 23 w 161"/>
                  <a:gd name="T43" fmla="*/ 64 h 92"/>
                  <a:gd name="T44" fmla="*/ 20 w 161"/>
                  <a:gd name="T45" fmla="*/ 63 h 92"/>
                  <a:gd name="T46" fmla="*/ 17 w 161"/>
                  <a:gd name="T47" fmla="*/ 62 h 92"/>
                  <a:gd name="T48" fmla="*/ 12 w 161"/>
                  <a:gd name="T49" fmla="*/ 60 h 92"/>
                  <a:gd name="T50" fmla="*/ 7 w 161"/>
                  <a:gd name="T51" fmla="*/ 58 h 92"/>
                  <a:gd name="T52" fmla="*/ 1 w 161"/>
                  <a:gd name="T53" fmla="*/ 55 h 92"/>
                  <a:gd name="T54" fmla="*/ 1 w 161"/>
                  <a:gd name="T55" fmla="*/ 50 h 92"/>
                  <a:gd name="T56" fmla="*/ 30 w 161"/>
                  <a:gd name="T57" fmla="*/ 26 h 92"/>
                  <a:gd name="T58" fmla="*/ 35 w 161"/>
                  <a:gd name="T59" fmla="*/ 26 h 92"/>
                  <a:gd name="T60" fmla="*/ 39 w 161"/>
                  <a:gd name="T61" fmla="*/ 30 h 92"/>
                  <a:gd name="T62" fmla="*/ 42 w 161"/>
                  <a:gd name="T63" fmla="*/ 32 h 92"/>
                  <a:gd name="T64" fmla="*/ 47 w 161"/>
                  <a:gd name="T65" fmla="*/ 35 h 92"/>
                  <a:gd name="T66" fmla="*/ 46 w 161"/>
                  <a:gd name="T67" fmla="*/ 41 h 92"/>
                  <a:gd name="T68" fmla="*/ 52 w 161"/>
                  <a:gd name="T69" fmla="*/ 48 h 92"/>
                  <a:gd name="T70" fmla="*/ 55 w 161"/>
                  <a:gd name="T71" fmla="*/ 47 h 92"/>
                  <a:gd name="T72" fmla="*/ 59 w 161"/>
                  <a:gd name="T73" fmla="*/ 47 h 92"/>
                  <a:gd name="T74" fmla="*/ 65 w 161"/>
                  <a:gd name="T75" fmla="*/ 46 h 92"/>
                  <a:gd name="T76" fmla="*/ 69 w 161"/>
                  <a:gd name="T77" fmla="*/ 43 h 92"/>
                  <a:gd name="T78" fmla="*/ 74 w 161"/>
                  <a:gd name="T79" fmla="*/ 44 h 92"/>
                  <a:gd name="T80" fmla="*/ 77 w 161"/>
                  <a:gd name="T81" fmla="*/ 41 h 92"/>
                  <a:gd name="T82" fmla="*/ 81 w 161"/>
                  <a:gd name="T83" fmla="*/ 45 h 92"/>
                  <a:gd name="T84" fmla="*/ 86 w 161"/>
                  <a:gd name="T85" fmla="*/ 44 h 92"/>
                  <a:gd name="T86" fmla="*/ 86 w 161"/>
                  <a:gd name="T87" fmla="*/ 40 h 92"/>
                  <a:gd name="T88" fmla="*/ 89 w 161"/>
                  <a:gd name="T89" fmla="*/ 38 h 92"/>
                  <a:gd name="T90" fmla="*/ 94 w 161"/>
                  <a:gd name="T91" fmla="*/ 38 h 92"/>
                  <a:gd name="T92" fmla="*/ 98 w 161"/>
                  <a:gd name="T93" fmla="*/ 36 h 92"/>
                  <a:gd name="T94" fmla="*/ 101 w 161"/>
                  <a:gd name="T95" fmla="*/ 32 h 92"/>
                  <a:gd name="T96" fmla="*/ 103 w 161"/>
                  <a:gd name="T97" fmla="*/ 28 h 92"/>
                  <a:gd name="T98" fmla="*/ 106 w 161"/>
                  <a:gd name="T99" fmla="*/ 25 h 92"/>
                  <a:gd name="T100" fmla="*/ 108 w 161"/>
                  <a:gd name="T101" fmla="*/ 22 h 92"/>
                  <a:gd name="T102" fmla="*/ 111 w 161"/>
                  <a:gd name="T103" fmla="*/ 19 h 92"/>
                  <a:gd name="T104" fmla="*/ 109 w 161"/>
                  <a:gd name="T105" fmla="*/ 18 h 92"/>
                  <a:gd name="T106" fmla="*/ 113 w 161"/>
                  <a:gd name="T107"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92">
                    <a:moveTo>
                      <a:pt x="114" y="14"/>
                    </a:moveTo>
                    <a:lnTo>
                      <a:pt x="115" y="14"/>
                    </a:lnTo>
                    <a:lnTo>
                      <a:pt x="115" y="13"/>
                    </a:lnTo>
                    <a:lnTo>
                      <a:pt x="116" y="13"/>
                    </a:lnTo>
                    <a:lnTo>
                      <a:pt x="117" y="13"/>
                    </a:lnTo>
                    <a:lnTo>
                      <a:pt x="118" y="12"/>
                    </a:lnTo>
                    <a:lnTo>
                      <a:pt x="118" y="11"/>
                    </a:lnTo>
                    <a:lnTo>
                      <a:pt x="118" y="11"/>
                    </a:lnTo>
                    <a:lnTo>
                      <a:pt x="118" y="10"/>
                    </a:lnTo>
                    <a:lnTo>
                      <a:pt x="118" y="9"/>
                    </a:lnTo>
                    <a:lnTo>
                      <a:pt x="119" y="9"/>
                    </a:lnTo>
                    <a:lnTo>
                      <a:pt x="120" y="10"/>
                    </a:lnTo>
                    <a:lnTo>
                      <a:pt x="122" y="9"/>
                    </a:lnTo>
                    <a:lnTo>
                      <a:pt x="123" y="8"/>
                    </a:lnTo>
                    <a:lnTo>
                      <a:pt x="123" y="7"/>
                    </a:lnTo>
                    <a:lnTo>
                      <a:pt x="124" y="7"/>
                    </a:lnTo>
                    <a:lnTo>
                      <a:pt x="125" y="7"/>
                    </a:lnTo>
                    <a:lnTo>
                      <a:pt x="125" y="7"/>
                    </a:lnTo>
                    <a:lnTo>
                      <a:pt x="125" y="7"/>
                    </a:lnTo>
                    <a:lnTo>
                      <a:pt x="126" y="8"/>
                    </a:lnTo>
                    <a:lnTo>
                      <a:pt x="128" y="8"/>
                    </a:lnTo>
                    <a:lnTo>
                      <a:pt x="128" y="7"/>
                    </a:lnTo>
                    <a:lnTo>
                      <a:pt x="128" y="7"/>
                    </a:lnTo>
                    <a:lnTo>
                      <a:pt x="129" y="7"/>
                    </a:lnTo>
                    <a:lnTo>
                      <a:pt x="131" y="7"/>
                    </a:lnTo>
                    <a:lnTo>
                      <a:pt x="132" y="7"/>
                    </a:lnTo>
                    <a:lnTo>
                      <a:pt x="132" y="7"/>
                    </a:lnTo>
                    <a:lnTo>
                      <a:pt x="132" y="7"/>
                    </a:lnTo>
                    <a:lnTo>
                      <a:pt x="132" y="7"/>
                    </a:lnTo>
                    <a:lnTo>
                      <a:pt x="133" y="7"/>
                    </a:lnTo>
                    <a:lnTo>
                      <a:pt x="134" y="7"/>
                    </a:lnTo>
                    <a:lnTo>
                      <a:pt x="135" y="7"/>
                    </a:lnTo>
                    <a:lnTo>
                      <a:pt x="135" y="7"/>
                    </a:lnTo>
                    <a:lnTo>
                      <a:pt x="137" y="8"/>
                    </a:lnTo>
                    <a:lnTo>
                      <a:pt x="137" y="7"/>
                    </a:lnTo>
                    <a:lnTo>
                      <a:pt x="137" y="5"/>
                    </a:lnTo>
                    <a:lnTo>
                      <a:pt x="138" y="5"/>
                    </a:lnTo>
                    <a:lnTo>
                      <a:pt x="139" y="4"/>
                    </a:lnTo>
                    <a:lnTo>
                      <a:pt x="138" y="4"/>
                    </a:lnTo>
                    <a:lnTo>
                      <a:pt x="139" y="3"/>
                    </a:lnTo>
                    <a:lnTo>
                      <a:pt x="139" y="3"/>
                    </a:lnTo>
                    <a:lnTo>
                      <a:pt x="140" y="2"/>
                    </a:lnTo>
                    <a:lnTo>
                      <a:pt x="141" y="2"/>
                    </a:lnTo>
                    <a:lnTo>
                      <a:pt x="141" y="2"/>
                    </a:lnTo>
                    <a:lnTo>
                      <a:pt x="141" y="2"/>
                    </a:lnTo>
                    <a:lnTo>
                      <a:pt x="142" y="1"/>
                    </a:lnTo>
                    <a:lnTo>
                      <a:pt x="142" y="1"/>
                    </a:lnTo>
                    <a:lnTo>
                      <a:pt x="142" y="1"/>
                    </a:lnTo>
                    <a:lnTo>
                      <a:pt x="143" y="1"/>
                    </a:lnTo>
                    <a:lnTo>
                      <a:pt x="143" y="0"/>
                    </a:lnTo>
                    <a:lnTo>
                      <a:pt x="161" y="7"/>
                    </a:lnTo>
                    <a:lnTo>
                      <a:pt x="153" y="24"/>
                    </a:lnTo>
                    <a:lnTo>
                      <a:pt x="151" y="28"/>
                    </a:lnTo>
                    <a:lnTo>
                      <a:pt x="143" y="45"/>
                    </a:lnTo>
                    <a:lnTo>
                      <a:pt x="143" y="45"/>
                    </a:lnTo>
                    <a:lnTo>
                      <a:pt x="139" y="53"/>
                    </a:lnTo>
                    <a:lnTo>
                      <a:pt x="139" y="53"/>
                    </a:lnTo>
                    <a:lnTo>
                      <a:pt x="135" y="63"/>
                    </a:lnTo>
                    <a:lnTo>
                      <a:pt x="134" y="66"/>
                    </a:lnTo>
                    <a:lnTo>
                      <a:pt x="132" y="66"/>
                    </a:lnTo>
                    <a:lnTo>
                      <a:pt x="101" y="53"/>
                    </a:lnTo>
                    <a:lnTo>
                      <a:pt x="96" y="51"/>
                    </a:lnTo>
                    <a:lnTo>
                      <a:pt x="88" y="49"/>
                    </a:lnTo>
                    <a:lnTo>
                      <a:pt x="84" y="57"/>
                    </a:lnTo>
                    <a:lnTo>
                      <a:pt x="74" y="54"/>
                    </a:lnTo>
                    <a:lnTo>
                      <a:pt x="71" y="60"/>
                    </a:lnTo>
                    <a:lnTo>
                      <a:pt x="60" y="83"/>
                    </a:lnTo>
                    <a:lnTo>
                      <a:pt x="60" y="85"/>
                    </a:lnTo>
                    <a:lnTo>
                      <a:pt x="58" y="87"/>
                    </a:lnTo>
                    <a:lnTo>
                      <a:pt x="55" y="92"/>
                    </a:lnTo>
                    <a:lnTo>
                      <a:pt x="55" y="91"/>
                    </a:lnTo>
                    <a:lnTo>
                      <a:pt x="54" y="91"/>
                    </a:lnTo>
                    <a:lnTo>
                      <a:pt x="53" y="90"/>
                    </a:lnTo>
                    <a:lnTo>
                      <a:pt x="53" y="90"/>
                    </a:lnTo>
                    <a:lnTo>
                      <a:pt x="53" y="90"/>
                    </a:lnTo>
                    <a:lnTo>
                      <a:pt x="53" y="87"/>
                    </a:lnTo>
                    <a:lnTo>
                      <a:pt x="53" y="87"/>
                    </a:lnTo>
                    <a:lnTo>
                      <a:pt x="53" y="87"/>
                    </a:lnTo>
                    <a:lnTo>
                      <a:pt x="53" y="84"/>
                    </a:lnTo>
                    <a:lnTo>
                      <a:pt x="53" y="83"/>
                    </a:lnTo>
                    <a:lnTo>
                      <a:pt x="53" y="81"/>
                    </a:lnTo>
                    <a:lnTo>
                      <a:pt x="52" y="80"/>
                    </a:lnTo>
                    <a:lnTo>
                      <a:pt x="52" y="80"/>
                    </a:lnTo>
                    <a:lnTo>
                      <a:pt x="51" y="78"/>
                    </a:lnTo>
                    <a:lnTo>
                      <a:pt x="51" y="78"/>
                    </a:lnTo>
                    <a:lnTo>
                      <a:pt x="51" y="77"/>
                    </a:lnTo>
                    <a:lnTo>
                      <a:pt x="51" y="76"/>
                    </a:lnTo>
                    <a:lnTo>
                      <a:pt x="51" y="76"/>
                    </a:lnTo>
                    <a:lnTo>
                      <a:pt x="50" y="75"/>
                    </a:lnTo>
                    <a:lnTo>
                      <a:pt x="50" y="74"/>
                    </a:lnTo>
                    <a:lnTo>
                      <a:pt x="49" y="73"/>
                    </a:lnTo>
                    <a:lnTo>
                      <a:pt x="49" y="74"/>
                    </a:lnTo>
                    <a:lnTo>
                      <a:pt x="48" y="74"/>
                    </a:lnTo>
                    <a:lnTo>
                      <a:pt x="47" y="75"/>
                    </a:lnTo>
                    <a:lnTo>
                      <a:pt x="47" y="75"/>
                    </a:lnTo>
                    <a:lnTo>
                      <a:pt x="46" y="75"/>
                    </a:lnTo>
                    <a:lnTo>
                      <a:pt x="46" y="75"/>
                    </a:lnTo>
                    <a:lnTo>
                      <a:pt x="44" y="75"/>
                    </a:lnTo>
                    <a:lnTo>
                      <a:pt x="43" y="75"/>
                    </a:lnTo>
                    <a:lnTo>
                      <a:pt x="43" y="75"/>
                    </a:lnTo>
                    <a:lnTo>
                      <a:pt x="42" y="75"/>
                    </a:lnTo>
                    <a:lnTo>
                      <a:pt x="42" y="75"/>
                    </a:lnTo>
                    <a:lnTo>
                      <a:pt x="41" y="75"/>
                    </a:lnTo>
                    <a:lnTo>
                      <a:pt x="39" y="74"/>
                    </a:lnTo>
                    <a:lnTo>
                      <a:pt x="39" y="73"/>
                    </a:lnTo>
                    <a:lnTo>
                      <a:pt x="39" y="73"/>
                    </a:lnTo>
                    <a:lnTo>
                      <a:pt x="39" y="73"/>
                    </a:lnTo>
                    <a:lnTo>
                      <a:pt x="38" y="73"/>
                    </a:lnTo>
                    <a:lnTo>
                      <a:pt x="37" y="73"/>
                    </a:lnTo>
                    <a:lnTo>
                      <a:pt x="36" y="73"/>
                    </a:lnTo>
                    <a:lnTo>
                      <a:pt x="35" y="73"/>
                    </a:lnTo>
                    <a:lnTo>
                      <a:pt x="35" y="73"/>
                    </a:lnTo>
                    <a:lnTo>
                      <a:pt x="35" y="73"/>
                    </a:lnTo>
                    <a:lnTo>
                      <a:pt x="34" y="73"/>
                    </a:lnTo>
                    <a:lnTo>
                      <a:pt x="33" y="73"/>
                    </a:lnTo>
                    <a:lnTo>
                      <a:pt x="33" y="74"/>
                    </a:lnTo>
                    <a:lnTo>
                      <a:pt x="32" y="74"/>
                    </a:lnTo>
                    <a:lnTo>
                      <a:pt x="32" y="74"/>
                    </a:lnTo>
                    <a:lnTo>
                      <a:pt x="32" y="73"/>
                    </a:lnTo>
                    <a:lnTo>
                      <a:pt x="31" y="73"/>
                    </a:lnTo>
                    <a:lnTo>
                      <a:pt x="30" y="73"/>
                    </a:lnTo>
                    <a:lnTo>
                      <a:pt x="30" y="72"/>
                    </a:lnTo>
                    <a:lnTo>
                      <a:pt x="29" y="72"/>
                    </a:lnTo>
                    <a:lnTo>
                      <a:pt x="28" y="71"/>
                    </a:lnTo>
                    <a:lnTo>
                      <a:pt x="28" y="69"/>
                    </a:lnTo>
                    <a:lnTo>
                      <a:pt x="27" y="69"/>
                    </a:lnTo>
                    <a:lnTo>
                      <a:pt x="27" y="69"/>
                    </a:lnTo>
                    <a:lnTo>
                      <a:pt x="27" y="68"/>
                    </a:lnTo>
                    <a:lnTo>
                      <a:pt x="27" y="67"/>
                    </a:lnTo>
                    <a:lnTo>
                      <a:pt x="27" y="67"/>
                    </a:lnTo>
                    <a:lnTo>
                      <a:pt x="25" y="66"/>
                    </a:lnTo>
                    <a:lnTo>
                      <a:pt x="23" y="64"/>
                    </a:lnTo>
                    <a:lnTo>
                      <a:pt x="23" y="64"/>
                    </a:lnTo>
                    <a:lnTo>
                      <a:pt x="22" y="63"/>
                    </a:lnTo>
                    <a:lnTo>
                      <a:pt x="21" y="63"/>
                    </a:lnTo>
                    <a:lnTo>
                      <a:pt x="21" y="63"/>
                    </a:lnTo>
                    <a:lnTo>
                      <a:pt x="21" y="63"/>
                    </a:lnTo>
                    <a:lnTo>
                      <a:pt x="20" y="63"/>
                    </a:lnTo>
                    <a:lnTo>
                      <a:pt x="20" y="63"/>
                    </a:lnTo>
                    <a:lnTo>
                      <a:pt x="19" y="62"/>
                    </a:lnTo>
                    <a:lnTo>
                      <a:pt x="18" y="62"/>
                    </a:lnTo>
                    <a:lnTo>
                      <a:pt x="18" y="62"/>
                    </a:lnTo>
                    <a:lnTo>
                      <a:pt x="18" y="62"/>
                    </a:lnTo>
                    <a:lnTo>
                      <a:pt x="17" y="62"/>
                    </a:lnTo>
                    <a:lnTo>
                      <a:pt x="17" y="62"/>
                    </a:lnTo>
                    <a:lnTo>
                      <a:pt x="14" y="60"/>
                    </a:lnTo>
                    <a:lnTo>
                      <a:pt x="14" y="60"/>
                    </a:lnTo>
                    <a:lnTo>
                      <a:pt x="13" y="60"/>
                    </a:lnTo>
                    <a:lnTo>
                      <a:pt x="13" y="60"/>
                    </a:lnTo>
                    <a:lnTo>
                      <a:pt x="12" y="60"/>
                    </a:lnTo>
                    <a:lnTo>
                      <a:pt x="12" y="60"/>
                    </a:lnTo>
                    <a:lnTo>
                      <a:pt x="11" y="59"/>
                    </a:lnTo>
                    <a:lnTo>
                      <a:pt x="11" y="59"/>
                    </a:lnTo>
                    <a:lnTo>
                      <a:pt x="8" y="58"/>
                    </a:lnTo>
                    <a:lnTo>
                      <a:pt x="8" y="58"/>
                    </a:lnTo>
                    <a:lnTo>
                      <a:pt x="7" y="58"/>
                    </a:lnTo>
                    <a:lnTo>
                      <a:pt x="7" y="58"/>
                    </a:lnTo>
                    <a:lnTo>
                      <a:pt x="6" y="58"/>
                    </a:lnTo>
                    <a:lnTo>
                      <a:pt x="4" y="57"/>
                    </a:lnTo>
                    <a:lnTo>
                      <a:pt x="3" y="56"/>
                    </a:lnTo>
                    <a:lnTo>
                      <a:pt x="2" y="56"/>
                    </a:lnTo>
                    <a:lnTo>
                      <a:pt x="1" y="55"/>
                    </a:lnTo>
                    <a:lnTo>
                      <a:pt x="1" y="53"/>
                    </a:lnTo>
                    <a:lnTo>
                      <a:pt x="1" y="52"/>
                    </a:lnTo>
                    <a:lnTo>
                      <a:pt x="1" y="52"/>
                    </a:lnTo>
                    <a:lnTo>
                      <a:pt x="1" y="52"/>
                    </a:lnTo>
                    <a:lnTo>
                      <a:pt x="0" y="50"/>
                    </a:lnTo>
                    <a:lnTo>
                      <a:pt x="1" y="50"/>
                    </a:lnTo>
                    <a:lnTo>
                      <a:pt x="5" y="46"/>
                    </a:lnTo>
                    <a:lnTo>
                      <a:pt x="6" y="45"/>
                    </a:lnTo>
                    <a:lnTo>
                      <a:pt x="15" y="38"/>
                    </a:lnTo>
                    <a:lnTo>
                      <a:pt x="15" y="38"/>
                    </a:lnTo>
                    <a:lnTo>
                      <a:pt x="29" y="27"/>
                    </a:lnTo>
                    <a:lnTo>
                      <a:pt x="30" y="26"/>
                    </a:lnTo>
                    <a:lnTo>
                      <a:pt x="31" y="25"/>
                    </a:lnTo>
                    <a:lnTo>
                      <a:pt x="32" y="25"/>
                    </a:lnTo>
                    <a:lnTo>
                      <a:pt x="32" y="25"/>
                    </a:lnTo>
                    <a:lnTo>
                      <a:pt x="33" y="25"/>
                    </a:lnTo>
                    <a:lnTo>
                      <a:pt x="35" y="26"/>
                    </a:lnTo>
                    <a:lnTo>
                      <a:pt x="35" y="26"/>
                    </a:lnTo>
                    <a:lnTo>
                      <a:pt x="35" y="27"/>
                    </a:lnTo>
                    <a:lnTo>
                      <a:pt x="35" y="28"/>
                    </a:lnTo>
                    <a:lnTo>
                      <a:pt x="36" y="28"/>
                    </a:lnTo>
                    <a:lnTo>
                      <a:pt x="37" y="28"/>
                    </a:lnTo>
                    <a:lnTo>
                      <a:pt x="39" y="30"/>
                    </a:lnTo>
                    <a:lnTo>
                      <a:pt x="39" y="30"/>
                    </a:lnTo>
                    <a:lnTo>
                      <a:pt x="39" y="31"/>
                    </a:lnTo>
                    <a:lnTo>
                      <a:pt x="40" y="31"/>
                    </a:lnTo>
                    <a:lnTo>
                      <a:pt x="41" y="31"/>
                    </a:lnTo>
                    <a:lnTo>
                      <a:pt x="42" y="31"/>
                    </a:lnTo>
                    <a:lnTo>
                      <a:pt x="42" y="32"/>
                    </a:lnTo>
                    <a:lnTo>
                      <a:pt x="42" y="32"/>
                    </a:lnTo>
                    <a:lnTo>
                      <a:pt x="43" y="32"/>
                    </a:lnTo>
                    <a:lnTo>
                      <a:pt x="44" y="33"/>
                    </a:lnTo>
                    <a:lnTo>
                      <a:pt x="45" y="33"/>
                    </a:lnTo>
                    <a:lnTo>
                      <a:pt x="46" y="34"/>
                    </a:lnTo>
                    <a:lnTo>
                      <a:pt x="47" y="35"/>
                    </a:lnTo>
                    <a:lnTo>
                      <a:pt x="47" y="35"/>
                    </a:lnTo>
                    <a:lnTo>
                      <a:pt x="47" y="35"/>
                    </a:lnTo>
                    <a:lnTo>
                      <a:pt x="48" y="36"/>
                    </a:lnTo>
                    <a:lnTo>
                      <a:pt x="48" y="38"/>
                    </a:lnTo>
                    <a:lnTo>
                      <a:pt x="47" y="38"/>
                    </a:lnTo>
                    <a:lnTo>
                      <a:pt x="46" y="40"/>
                    </a:lnTo>
                    <a:lnTo>
                      <a:pt x="46" y="41"/>
                    </a:lnTo>
                    <a:lnTo>
                      <a:pt x="46" y="42"/>
                    </a:lnTo>
                    <a:lnTo>
                      <a:pt x="46" y="43"/>
                    </a:lnTo>
                    <a:lnTo>
                      <a:pt x="47" y="44"/>
                    </a:lnTo>
                    <a:lnTo>
                      <a:pt x="50" y="45"/>
                    </a:lnTo>
                    <a:lnTo>
                      <a:pt x="51" y="48"/>
                    </a:lnTo>
                    <a:lnTo>
                      <a:pt x="52" y="48"/>
                    </a:lnTo>
                    <a:lnTo>
                      <a:pt x="53" y="49"/>
                    </a:lnTo>
                    <a:lnTo>
                      <a:pt x="54" y="49"/>
                    </a:lnTo>
                    <a:lnTo>
                      <a:pt x="54" y="48"/>
                    </a:lnTo>
                    <a:lnTo>
                      <a:pt x="54" y="48"/>
                    </a:lnTo>
                    <a:lnTo>
                      <a:pt x="55" y="47"/>
                    </a:lnTo>
                    <a:lnTo>
                      <a:pt x="55" y="47"/>
                    </a:lnTo>
                    <a:lnTo>
                      <a:pt x="55" y="47"/>
                    </a:lnTo>
                    <a:lnTo>
                      <a:pt x="56" y="47"/>
                    </a:lnTo>
                    <a:lnTo>
                      <a:pt x="56" y="47"/>
                    </a:lnTo>
                    <a:lnTo>
                      <a:pt x="56" y="48"/>
                    </a:lnTo>
                    <a:lnTo>
                      <a:pt x="57" y="48"/>
                    </a:lnTo>
                    <a:lnTo>
                      <a:pt x="59" y="47"/>
                    </a:lnTo>
                    <a:lnTo>
                      <a:pt x="60" y="47"/>
                    </a:lnTo>
                    <a:lnTo>
                      <a:pt x="61" y="47"/>
                    </a:lnTo>
                    <a:lnTo>
                      <a:pt x="62" y="47"/>
                    </a:lnTo>
                    <a:lnTo>
                      <a:pt x="63" y="47"/>
                    </a:lnTo>
                    <a:lnTo>
                      <a:pt x="65" y="47"/>
                    </a:lnTo>
                    <a:lnTo>
                      <a:pt x="65" y="46"/>
                    </a:lnTo>
                    <a:lnTo>
                      <a:pt x="65" y="45"/>
                    </a:lnTo>
                    <a:lnTo>
                      <a:pt x="65" y="45"/>
                    </a:lnTo>
                    <a:lnTo>
                      <a:pt x="66" y="45"/>
                    </a:lnTo>
                    <a:lnTo>
                      <a:pt x="67" y="44"/>
                    </a:lnTo>
                    <a:lnTo>
                      <a:pt x="68" y="43"/>
                    </a:lnTo>
                    <a:lnTo>
                      <a:pt x="69" y="43"/>
                    </a:lnTo>
                    <a:lnTo>
                      <a:pt x="70" y="43"/>
                    </a:lnTo>
                    <a:lnTo>
                      <a:pt x="70" y="43"/>
                    </a:lnTo>
                    <a:lnTo>
                      <a:pt x="72" y="43"/>
                    </a:lnTo>
                    <a:lnTo>
                      <a:pt x="73" y="43"/>
                    </a:lnTo>
                    <a:lnTo>
                      <a:pt x="73" y="43"/>
                    </a:lnTo>
                    <a:lnTo>
                      <a:pt x="74" y="44"/>
                    </a:lnTo>
                    <a:lnTo>
                      <a:pt x="76" y="43"/>
                    </a:lnTo>
                    <a:lnTo>
                      <a:pt x="77" y="43"/>
                    </a:lnTo>
                    <a:lnTo>
                      <a:pt x="77" y="42"/>
                    </a:lnTo>
                    <a:lnTo>
                      <a:pt x="77" y="41"/>
                    </a:lnTo>
                    <a:lnTo>
                      <a:pt x="77" y="41"/>
                    </a:lnTo>
                    <a:lnTo>
                      <a:pt x="77" y="41"/>
                    </a:lnTo>
                    <a:lnTo>
                      <a:pt x="78" y="42"/>
                    </a:lnTo>
                    <a:lnTo>
                      <a:pt x="78" y="42"/>
                    </a:lnTo>
                    <a:lnTo>
                      <a:pt x="79" y="43"/>
                    </a:lnTo>
                    <a:lnTo>
                      <a:pt x="80" y="43"/>
                    </a:lnTo>
                    <a:lnTo>
                      <a:pt x="80" y="44"/>
                    </a:lnTo>
                    <a:lnTo>
                      <a:pt x="81" y="45"/>
                    </a:lnTo>
                    <a:lnTo>
                      <a:pt x="84" y="46"/>
                    </a:lnTo>
                    <a:lnTo>
                      <a:pt x="85" y="47"/>
                    </a:lnTo>
                    <a:lnTo>
                      <a:pt x="86" y="47"/>
                    </a:lnTo>
                    <a:lnTo>
                      <a:pt x="86" y="47"/>
                    </a:lnTo>
                    <a:lnTo>
                      <a:pt x="87" y="46"/>
                    </a:lnTo>
                    <a:lnTo>
                      <a:pt x="86" y="44"/>
                    </a:lnTo>
                    <a:lnTo>
                      <a:pt x="86" y="43"/>
                    </a:lnTo>
                    <a:lnTo>
                      <a:pt x="85" y="42"/>
                    </a:lnTo>
                    <a:lnTo>
                      <a:pt x="85" y="42"/>
                    </a:lnTo>
                    <a:lnTo>
                      <a:pt x="85" y="41"/>
                    </a:lnTo>
                    <a:lnTo>
                      <a:pt x="85" y="41"/>
                    </a:lnTo>
                    <a:lnTo>
                      <a:pt x="86" y="40"/>
                    </a:lnTo>
                    <a:lnTo>
                      <a:pt x="85" y="39"/>
                    </a:lnTo>
                    <a:lnTo>
                      <a:pt x="85" y="38"/>
                    </a:lnTo>
                    <a:lnTo>
                      <a:pt x="86" y="38"/>
                    </a:lnTo>
                    <a:lnTo>
                      <a:pt x="87" y="38"/>
                    </a:lnTo>
                    <a:lnTo>
                      <a:pt x="87" y="38"/>
                    </a:lnTo>
                    <a:lnTo>
                      <a:pt x="89" y="38"/>
                    </a:lnTo>
                    <a:lnTo>
                      <a:pt x="90" y="38"/>
                    </a:lnTo>
                    <a:lnTo>
                      <a:pt x="90" y="38"/>
                    </a:lnTo>
                    <a:lnTo>
                      <a:pt x="91" y="39"/>
                    </a:lnTo>
                    <a:lnTo>
                      <a:pt x="92" y="39"/>
                    </a:lnTo>
                    <a:lnTo>
                      <a:pt x="93" y="38"/>
                    </a:lnTo>
                    <a:lnTo>
                      <a:pt x="94" y="38"/>
                    </a:lnTo>
                    <a:lnTo>
                      <a:pt x="94" y="38"/>
                    </a:lnTo>
                    <a:lnTo>
                      <a:pt x="96" y="38"/>
                    </a:lnTo>
                    <a:lnTo>
                      <a:pt x="97" y="38"/>
                    </a:lnTo>
                    <a:lnTo>
                      <a:pt x="97" y="38"/>
                    </a:lnTo>
                    <a:lnTo>
                      <a:pt x="97" y="37"/>
                    </a:lnTo>
                    <a:lnTo>
                      <a:pt x="98" y="36"/>
                    </a:lnTo>
                    <a:lnTo>
                      <a:pt x="98" y="35"/>
                    </a:lnTo>
                    <a:lnTo>
                      <a:pt x="99" y="35"/>
                    </a:lnTo>
                    <a:lnTo>
                      <a:pt x="99" y="35"/>
                    </a:lnTo>
                    <a:lnTo>
                      <a:pt x="100" y="35"/>
                    </a:lnTo>
                    <a:lnTo>
                      <a:pt x="101" y="34"/>
                    </a:lnTo>
                    <a:lnTo>
                      <a:pt x="101" y="32"/>
                    </a:lnTo>
                    <a:lnTo>
                      <a:pt x="101" y="32"/>
                    </a:lnTo>
                    <a:lnTo>
                      <a:pt x="101" y="30"/>
                    </a:lnTo>
                    <a:lnTo>
                      <a:pt x="101" y="29"/>
                    </a:lnTo>
                    <a:lnTo>
                      <a:pt x="102" y="29"/>
                    </a:lnTo>
                    <a:lnTo>
                      <a:pt x="102" y="29"/>
                    </a:lnTo>
                    <a:lnTo>
                      <a:pt x="103" y="28"/>
                    </a:lnTo>
                    <a:lnTo>
                      <a:pt x="104" y="28"/>
                    </a:lnTo>
                    <a:lnTo>
                      <a:pt x="105" y="28"/>
                    </a:lnTo>
                    <a:lnTo>
                      <a:pt x="105" y="28"/>
                    </a:lnTo>
                    <a:lnTo>
                      <a:pt x="106" y="27"/>
                    </a:lnTo>
                    <a:lnTo>
                      <a:pt x="106" y="26"/>
                    </a:lnTo>
                    <a:lnTo>
                      <a:pt x="106" y="25"/>
                    </a:lnTo>
                    <a:lnTo>
                      <a:pt x="107" y="25"/>
                    </a:lnTo>
                    <a:lnTo>
                      <a:pt x="107" y="25"/>
                    </a:lnTo>
                    <a:lnTo>
                      <a:pt x="108" y="24"/>
                    </a:lnTo>
                    <a:lnTo>
                      <a:pt x="108" y="23"/>
                    </a:lnTo>
                    <a:lnTo>
                      <a:pt x="108" y="22"/>
                    </a:lnTo>
                    <a:lnTo>
                      <a:pt x="108" y="22"/>
                    </a:lnTo>
                    <a:lnTo>
                      <a:pt x="108" y="21"/>
                    </a:lnTo>
                    <a:lnTo>
                      <a:pt x="109" y="21"/>
                    </a:lnTo>
                    <a:lnTo>
                      <a:pt x="110" y="21"/>
                    </a:lnTo>
                    <a:lnTo>
                      <a:pt x="110" y="19"/>
                    </a:lnTo>
                    <a:lnTo>
                      <a:pt x="111" y="19"/>
                    </a:lnTo>
                    <a:lnTo>
                      <a:pt x="111" y="19"/>
                    </a:lnTo>
                    <a:lnTo>
                      <a:pt x="112" y="18"/>
                    </a:lnTo>
                    <a:lnTo>
                      <a:pt x="112" y="18"/>
                    </a:lnTo>
                    <a:lnTo>
                      <a:pt x="111" y="18"/>
                    </a:lnTo>
                    <a:lnTo>
                      <a:pt x="111" y="18"/>
                    </a:lnTo>
                    <a:lnTo>
                      <a:pt x="109" y="18"/>
                    </a:lnTo>
                    <a:lnTo>
                      <a:pt x="109" y="18"/>
                    </a:lnTo>
                    <a:lnTo>
                      <a:pt x="109" y="16"/>
                    </a:lnTo>
                    <a:lnTo>
                      <a:pt x="110" y="15"/>
                    </a:lnTo>
                    <a:lnTo>
                      <a:pt x="111" y="15"/>
                    </a:lnTo>
                    <a:lnTo>
                      <a:pt x="111" y="14"/>
                    </a:lnTo>
                    <a:lnTo>
                      <a:pt x="112" y="14"/>
                    </a:lnTo>
                    <a:lnTo>
                      <a:pt x="113" y="14"/>
                    </a:lnTo>
                    <a:lnTo>
                      <a:pt x="114" y="14"/>
                    </a:lnTo>
                    <a:lnTo>
                      <a:pt x="114" y="1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74" name="Freeform 1032">
                <a:extLst>
                  <a:ext uri="{FF2B5EF4-FFF2-40B4-BE49-F238E27FC236}">
                    <a16:creationId xmlns:a16="http://schemas.microsoft.com/office/drawing/2014/main" id="{884F1385-1059-4DC3-A529-10EF2DC5195C}"/>
                  </a:ext>
                </a:extLst>
              </p:cNvPr>
              <p:cNvSpPr>
                <a:spLocks/>
              </p:cNvSpPr>
              <p:nvPr/>
            </p:nvSpPr>
            <p:spPr bwMode="auto">
              <a:xfrm>
                <a:off x="5325" y="2747"/>
                <a:ext cx="136" cy="117"/>
              </a:xfrm>
              <a:custGeom>
                <a:avLst/>
                <a:gdLst>
                  <a:gd name="T0" fmla="*/ 27 w 136"/>
                  <a:gd name="T1" fmla="*/ 4 h 117"/>
                  <a:gd name="T2" fmla="*/ 67 w 136"/>
                  <a:gd name="T3" fmla="*/ 14 h 117"/>
                  <a:gd name="T4" fmla="*/ 98 w 136"/>
                  <a:gd name="T5" fmla="*/ 29 h 117"/>
                  <a:gd name="T6" fmla="*/ 98 w 136"/>
                  <a:gd name="T7" fmla="*/ 35 h 117"/>
                  <a:gd name="T8" fmla="*/ 99 w 136"/>
                  <a:gd name="T9" fmla="*/ 39 h 117"/>
                  <a:gd name="T10" fmla="*/ 100 w 136"/>
                  <a:gd name="T11" fmla="*/ 41 h 117"/>
                  <a:gd name="T12" fmla="*/ 101 w 136"/>
                  <a:gd name="T13" fmla="*/ 42 h 117"/>
                  <a:gd name="T14" fmla="*/ 102 w 136"/>
                  <a:gd name="T15" fmla="*/ 45 h 117"/>
                  <a:gd name="T16" fmla="*/ 101 w 136"/>
                  <a:gd name="T17" fmla="*/ 49 h 117"/>
                  <a:gd name="T18" fmla="*/ 102 w 136"/>
                  <a:gd name="T19" fmla="*/ 53 h 117"/>
                  <a:gd name="T20" fmla="*/ 104 w 136"/>
                  <a:gd name="T21" fmla="*/ 56 h 117"/>
                  <a:gd name="T22" fmla="*/ 105 w 136"/>
                  <a:gd name="T23" fmla="*/ 59 h 117"/>
                  <a:gd name="T24" fmla="*/ 108 w 136"/>
                  <a:gd name="T25" fmla="*/ 63 h 117"/>
                  <a:gd name="T26" fmla="*/ 111 w 136"/>
                  <a:gd name="T27" fmla="*/ 65 h 117"/>
                  <a:gd name="T28" fmla="*/ 113 w 136"/>
                  <a:gd name="T29" fmla="*/ 67 h 117"/>
                  <a:gd name="T30" fmla="*/ 114 w 136"/>
                  <a:gd name="T31" fmla="*/ 69 h 117"/>
                  <a:gd name="T32" fmla="*/ 115 w 136"/>
                  <a:gd name="T33" fmla="*/ 70 h 117"/>
                  <a:gd name="T34" fmla="*/ 118 w 136"/>
                  <a:gd name="T35" fmla="*/ 73 h 117"/>
                  <a:gd name="T36" fmla="*/ 119 w 136"/>
                  <a:gd name="T37" fmla="*/ 75 h 117"/>
                  <a:gd name="T38" fmla="*/ 123 w 136"/>
                  <a:gd name="T39" fmla="*/ 77 h 117"/>
                  <a:gd name="T40" fmla="*/ 125 w 136"/>
                  <a:gd name="T41" fmla="*/ 80 h 117"/>
                  <a:gd name="T42" fmla="*/ 125 w 136"/>
                  <a:gd name="T43" fmla="*/ 81 h 117"/>
                  <a:gd name="T44" fmla="*/ 127 w 136"/>
                  <a:gd name="T45" fmla="*/ 83 h 117"/>
                  <a:gd name="T46" fmla="*/ 128 w 136"/>
                  <a:gd name="T47" fmla="*/ 87 h 117"/>
                  <a:gd name="T48" fmla="*/ 129 w 136"/>
                  <a:gd name="T49" fmla="*/ 90 h 117"/>
                  <a:gd name="T50" fmla="*/ 130 w 136"/>
                  <a:gd name="T51" fmla="*/ 95 h 117"/>
                  <a:gd name="T52" fmla="*/ 132 w 136"/>
                  <a:gd name="T53" fmla="*/ 95 h 117"/>
                  <a:gd name="T54" fmla="*/ 133 w 136"/>
                  <a:gd name="T55" fmla="*/ 99 h 117"/>
                  <a:gd name="T56" fmla="*/ 132 w 136"/>
                  <a:gd name="T57" fmla="*/ 102 h 117"/>
                  <a:gd name="T58" fmla="*/ 135 w 136"/>
                  <a:gd name="T59" fmla="*/ 105 h 117"/>
                  <a:gd name="T60" fmla="*/ 135 w 136"/>
                  <a:gd name="T61" fmla="*/ 106 h 117"/>
                  <a:gd name="T62" fmla="*/ 135 w 136"/>
                  <a:gd name="T63" fmla="*/ 107 h 117"/>
                  <a:gd name="T64" fmla="*/ 132 w 136"/>
                  <a:gd name="T65" fmla="*/ 107 h 117"/>
                  <a:gd name="T66" fmla="*/ 130 w 136"/>
                  <a:gd name="T67" fmla="*/ 107 h 117"/>
                  <a:gd name="T68" fmla="*/ 125 w 136"/>
                  <a:gd name="T69" fmla="*/ 107 h 117"/>
                  <a:gd name="T70" fmla="*/ 124 w 136"/>
                  <a:gd name="T71" fmla="*/ 109 h 117"/>
                  <a:gd name="T72" fmla="*/ 122 w 136"/>
                  <a:gd name="T73" fmla="*/ 111 h 117"/>
                  <a:gd name="T74" fmla="*/ 120 w 136"/>
                  <a:gd name="T75" fmla="*/ 113 h 117"/>
                  <a:gd name="T76" fmla="*/ 116 w 136"/>
                  <a:gd name="T77" fmla="*/ 112 h 117"/>
                  <a:gd name="T78" fmla="*/ 112 w 136"/>
                  <a:gd name="T79" fmla="*/ 113 h 117"/>
                  <a:gd name="T80" fmla="*/ 109 w 136"/>
                  <a:gd name="T81" fmla="*/ 114 h 117"/>
                  <a:gd name="T82" fmla="*/ 105 w 136"/>
                  <a:gd name="T83" fmla="*/ 115 h 117"/>
                  <a:gd name="T84" fmla="*/ 100 w 136"/>
                  <a:gd name="T85" fmla="*/ 103 h 117"/>
                  <a:gd name="T86" fmla="*/ 38 w 136"/>
                  <a:gd name="T87" fmla="*/ 78 h 117"/>
                  <a:gd name="T88" fmla="*/ 1 w 136"/>
                  <a:gd name="T89" fmla="*/ 63 h 117"/>
                  <a:gd name="T90" fmla="*/ 15 w 136"/>
                  <a:gd name="T91" fmla="*/ 2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17">
                    <a:moveTo>
                      <a:pt x="19" y="21"/>
                    </a:moveTo>
                    <a:lnTo>
                      <a:pt x="19" y="21"/>
                    </a:lnTo>
                    <a:lnTo>
                      <a:pt x="27" y="4"/>
                    </a:lnTo>
                    <a:lnTo>
                      <a:pt x="29" y="0"/>
                    </a:lnTo>
                    <a:lnTo>
                      <a:pt x="53" y="9"/>
                    </a:lnTo>
                    <a:lnTo>
                      <a:pt x="67" y="14"/>
                    </a:lnTo>
                    <a:lnTo>
                      <a:pt x="99" y="27"/>
                    </a:lnTo>
                    <a:lnTo>
                      <a:pt x="98" y="28"/>
                    </a:lnTo>
                    <a:lnTo>
                      <a:pt x="98" y="29"/>
                    </a:lnTo>
                    <a:lnTo>
                      <a:pt x="98" y="32"/>
                    </a:lnTo>
                    <a:lnTo>
                      <a:pt x="98" y="34"/>
                    </a:lnTo>
                    <a:lnTo>
                      <a:pt x="98" y="35"/>
                    </a:lnTo>
                    <a:lnTo>
                      <a:pt x="98" y="37"/>
                    </a:lnTo>
                    <a:lnTo>
                      <a:pt x="99" y="38"/>
                    </a:lnTo>
                    <a:lnTo>
                      <a:pt x="99" y="39"/>
                    </a:lnTo>
                    <a:lnTo>
                      <a:pt x="99" y="39"/>
                    </a:lnTo>
                    <a:lnTo>
                      <a:pt x="100" y="40"/>
                    </a:lnTo>
                    <a:lnTo>
                      <a:pt x="100" y="41"/>
                    </a:lnTo>
                    <a:lnTo>
                      <a:pt x="101" y="42"/>
                    </a:lnTo>
                    <a:lnTo>
                      <a:pt x="101" y="42"/>
                    </a:lnTo>
                    <a:lnTo>
                      <a:pt x="101" y="42"/>
                    </a:lnTo>
                    <a:lnTo>
                      <a:pt x="101" y="43"/>
                    </a:lnTo>
                    <a:lnTo>
                      <a:pt x="102" y="45"/>
                    </a:lnTo>
                    <a:lnTo>
                      <a:pt x="102" y="45"/>
                    </a:lnTo>
                    <a:lnTo>
                      <a:pt x="102" y="46"/>
                    </a:lnTo>
                    <a:lnTo>
                      <a:pt x="101" y="48"/>
                    </a:lnTo>
                    <a:lnTo>
                      <a:pt x="101" y="49"/>
                    </a:lnTo>
                    <a:lnTo>
                      <a:pt x="101" y="49"/>
                    </a:lnTo>
                    <a:lnTo>
                      <a:pt x="101" y="50"/>
                    </a:lnTo>
                    <a:lnTo>
                      <a:pt x="102" y="53"/>
                    </a:lnTo>
                    <a:lnTo>
                      <a:pt x="103" y="54"/>
                    </a:lnTo>
                    <a:lnTo>
                      <a:pt x="103" y="56"/>
                    </a:lnTo>
                    <a:lnTo>
                      <a:pt x="104" y="56"/>
                    </a:lnTo>
                    <a:lnTo>
                      <a:pt x="104" y="57"/>
                    </a:lnTo>
                    <a:lnTo>
                      <a:pt x="104" y="59"/>
                    </a:lnTo>
                    <a:lnTo>
                      <a:pt x="105" y="59"/>
                    </a:lnTo>
                    <a:lnTo>
                      <a:pt x="106" y="61"/>
                    </a:lnTo>
                    <a:lnTo>
                      <a:pt x="107" y="62"/>
                    </a:lnTo>
                    <a:lnTo>
                      <a:pt x="108" y="63"/>
                    </a:lnTo>
                    <a:lnTo>
                      <a:pt x="108" y="64"/>
                    </a:lnTo>
                    <a:lnTo>
                      <a:pt x="110" y="65"/>
                    </a:lnTo>
                    <a:lnTo>
                      <a:pt x="111" y="65"/>
                    </a:lnTo>
                    <a:lnTo>
                      <a:pt x="112" y="66"/>
                    </a:lnTo>
                    <a:lnTo>
                      <a:pt x="113" y="66"/>
                    </a:lnTo>
                    <a:lnTo>
                      <a:pt x="113" y="67"/>
                    </a:lnTo>
                    <a:lnTo>
                      <a:pt x="113" y="68"/>
                    </a:lnTo>
                    <a:lnTo>
                      <a:pt x="114" y="69"/>
                    </a:lnTo>
                    <a:lnTo>
                      <a:pt x="114" y="69"/>
                    </a:lnTo>
                    <a:lnTo>
                      <a:pt x="115" y="70"/>
                    </a:lnTo>
                    <a:lnTo>
                      <a:pt x="115" y="70"/>
                    </a:lnTo>
                    <a:lnTo>
                      <a:pt x="115" y="70"/>
                    </a:lnTo>
                    <a:lnTo>
                      <a:pt x="117" y="72"/>
                    </a:lnTo>
                    <a:lnTo>
                      <a:pt x="117" y="73"/>
                    </a:lnTo>
                    <a:lnTo>
                      <a:pt x="118" y="73"/>
                    </a:lnTo>
                    <a:lnTo>
                      <a:pt x="118" y="73"/>
                    </a:lnTo>
                    <a:lnTo>
                      <a:pt x="119" y="74"/>
                    </a:lnTo>
                    <a:lnTo>
                      <a:pt x="119" y="75"/>
                    </a:lnTo>
                    <a:lnTo>
                      <a:pt x="121" y="76"/>
                    </a:lnTo>
                    <a:lnTo>
                      <a:pt x="122" y="77"/>
                    </a:lnTo>
                    <a:lnTo>
                      <a:pt x="123" y="77"/>
                    </a:lnTo>
                    <a:lnTo>
                      <a:pt x="123" y="78"/>
                    </a:lnTo>
                    <a:lnTo>
                      <a:pt x="124" y="80"/>
                    </a:lnTo>
                    <a:lnTo>
                      <a:pt x="125" y="80"/>
                    </a:lnTo>
                    <a:lnTo>
                      <a:pt x="125" y="80"/>
                    </a:lnTo>
                    <a:lnTo>
                      <a:pt x="125" y="81"/>
                    </a:lnTo>
                    <a:lnTo>
                      <a:pt x="125" y="81"/>
                    </a:lnTo>
                    <a:lnTo>
                      <a:pt x="125" y="82"/>
                    </a:lnTo>
                    <a:lnTo>
                      <a:pt x="126" y="82"/>
                    </a:lnTo>
                    <a:lnTo>
                      <a:pt x="127" y="83"/>
                    </a:lnTo>
                    <a:lnTo>
                      <a:pt x="127" y="83"/>
                    </a:lnTo>
                    <a:lnTo>
                      <a:pt x="128" y="87"/>
                    </a:lnTo>
                    <a:lnTo>
                      <a:pt x="128" y="87"/>
                    </a:lnTo>
                    <a:lnTo>
                      <a:pt x="129" y="88"/>
                    </a:lnTo>
                    <a:lnTo>
                      <a:pt x="129" y="89"/>
                    </a:lnTo>
                    <a:lnTo>
                      <a:pt x="129" y="90"/>
                    </a:lnTo>
                    <a:lnTo>
                      <a:pt x="129" y="91"/>
                    </a:lnTo>
                    <a:lnTo>
                      <a:pt x="130" y="94"/>
                    </a:lnTo>
                    <a:lnTo>
                      <a:pt x="130" y="95"/>
                    </a:lnTo>
                    <a:lnTo>
                      <a:pt x="131" y="95"/>
                    </a:lnTo>
                    <a:lnTo>
                      <a:pt x="131" y="95"/>
                    </a:lnTo>
                    <a:lnTo>
                      <a:pt x="132" y="95"/>
                    </a:lnTo>
                    <a:lnTo>
                      <a:pt x="132" y="97"/>
                    </a:lnTo>
                    <a:lnTo>
                      <a:pt x="133" y="98"/>
                    </a:lnTo>
                    <a:lnTo>
                      <a:pt x="133" y="99"/>
                    </a:lnTo>
                    <a:lnTo>
                      <a:pt x="133" y="100"/>
                    </a:lnTo>
                    <a:lnTo>
                      <a:pt x="133" y="101"/>
                    </a:lnTo>
                    <a:lnTo>
                      <a:pt x="132" y="102"/>
                    </a:lnTo>
                    <a:lnTo>
                      <a:pt x="133" y="103"/>
                    </a:lnTo>
                    <a:lnTo>
                      <a:pt x="134" y="104"/>
                    </a:lnTo>
                    <a:lnTo>
                      <a:pt x="135" y="105"/>
                    </a:lnTo>
                    <a:lnTo>
                      <a:pt x="135" y="105"/>
                    </a:lnTo>
                    <a:lnTo>
                      <a:pt x="135" y="106"/>
                    </a:lnTo>
                    <a:lnTo>
                      <a:pt x="135" y="106"/>
                    </a:lnTo>
                    <a:lnTo>
                      <a:pt x="136" y="107"/>
                    </a:lnTo>
                    <a:lnTo>
                      <a:pt x="135" y="107"/>
                    </a:lnTo>
                    <a:lnTo>
                      <a:pt x="135" y="107"/>
                    </a:lnTo>
                    <a:lnTo>
                      <a:pt x="134" y="107"/>
                    </a:lnTo>
                    <a:lnTo>
                      <a:pt x="132" y="107"/>
                    </a:lnTo>
                    <a:lnTo>
                      <a:pt x="132" y="107"/>
                    </a:lnTo>
                    <a:lnTo>
                      <a:pt x="131" y="108"/>
                    </a:lnTo>
                    <a:lnTo>
                      <a:pt x="130" y="108"/>
                    </a:lnTo>
                    <a:lnTo>
                      <a:pt x="130" y="107"/>
                    </a:lnTo>
                    <a:lnTo>
                      <a:pt x="128" y="107"/>
                    </a:lnTo>
                    <a:lnTo>
                      <a:pt x="127" y="107"/>
                    </a:lnTo>
                    <a:lnTo>
                      <a:pt x="125" y="107"/>
                    </a:lnTo>
                    <a:lnTo>
                      <a:pt x="125" y="107"/>
                    </a:lnTo>
                    <a:lnTo>
                      <a:pt x="125" y="108"/>
                    </a:lnTo>
                    <a:lnTo>
                      <a:pt x="124" y="109"/>
                    </a:lnTo>
                    <a:lnTo>
                      <a:pt x="123" y="110"/>
                    </a:lnTo>
                    <a:lnTo>
                      <a:pt x="122" y="110"/>
                    </a:lnTo>
                    <a:lnTo>
                      <a:pt x="122" y="111"/>
                    </a:lnTo>
                    <a:lnTo>
                      <a:pt x="121" y="111"/>
                    </a:lnTo>
                    <a:lnTo>
                      <a:pt x="120" y="111"/>
                    </a:lnTo>
                    <a:lnTo>
                      <a:pt x="120" y="113"/>
                    </a:lnTo>
                    <a:lnTo>
                      <a:pt x="119" y="113"/>
                    </a:lnTo>
                    <a:lnTo>
                      <a:pt x="118" y="114"/>
                    </a:lnTo>
                    <a:lnTo>
                      <a:pt x="116" y="112"/>
                    </a:lnTo>
                    <a:lnTo>
                      <a:pt x="115" y="112"/>
                    </a:lnTo>
                    <a:lnTo>
                      <a:pt x="114" y="113"/>
                    </a:lnTo>
                    <a:lnTo>
                      <a:pt x="112" y="113"/>
                    </a:lnTo>
                    <a:lnTo>
                      <a:pt x="111" y="113"/>
                    </a:lnTo>
                    <a:lnTo>
                      <a:pt x="110" y="113"/>
                    </a:lnTo>
                    <a:lnTo>
                      <a:pt x="109" y="114"/>
                    </a:lnTo>
                    <a:lnTo>
                      <a:pt x="108" y="114"/>
                    </a:lnTo>
                    <a:lnTo>
                      <a:pt x="107" y="115"/>
                    </a:lnTo>
                    <a:lnTo>
                      <a:pt x="105" y="115"/>
                    </a:lnTo>
                    <a:lnTo>
                      <a:pt x="104" y="117"/>
                    </a:lnTo>
                    <a:lnTo>
                      <a:pt x="104" y="115"/>
                    </a:lnTo>
                    <a:lnTo>
                      <a:pt x="100" y="103"/>
                    </a:lnTo>
                    <a:lnTo>
                      <a:pt x="77" y="94"/>
                    </a:lnTo>
                    <a:lnTo>
                      <a:pt x="38" y="79"/>
                    </a:lnTo>
                    <a:lnTo>
                      <a:pt x="38" y="78"/>
                    </a:lnTo>
                    <a:lnTo>
                      <a:pt x="37" y="80"/>
                    </a:lnTo>
                    <a:lnTo>
                      <a:pt x="0" y="64"/>
                    </a:lnTo>
                    <a:lnTo>
                      <a:pt x="1" y="63"/>
                    </a:lnTo>
                    <a:lnTo>
                      <a:pt x="10" y="42"/>
                    </a:lnTo>
                    <a:lnTo>
                      <a:pt x="11" y="39"/>
                    </a:lnTo>
                    <a:lnTo>
                      <a:pt x="15" y="29"/>
                    </a:lnTo>
                    <a:lnTo>
                      <a:pt x="15" y="29"/>
                    </a:lnTo>
                    <a:lnTo>
                      <a:pt x="19" y="21"/>
                    </a:lnTo>
                    <a:close/>
                  </a:path>
                </a:pathLst>
              </a:custGeom>
              <a:solidFill>
                <a:srgbClr val="667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75" name="Freeform 1033">
                <a:extLst>
                  <a:ext uri="{FF2B5EF4-FFF2-40B4-BE49-F238E27FC236}">
                    <a16:creationId xmlns:a16="http://schemas.microsoft.com/office/drawing/2014/main" id="{9AEA373E-B50A-4185-AB0E-A85ADEF06EB9}"/>
                  </a:ext>
                </a:extLst>
              </p:cNvPr>
              <p:cNvSpPr>
                <a:spLocks/>
              </p:cNvSpPr>
              <p:nvPr/>
            </p:nvSpPr>
            <p:spPr bwMode="auto">
              <a:xfrm>
                <a:off x="5325" y="2747"/>
                <a:ext cx="136" cy="117"/>
              </a:xfrm>
              <a:custGeom>
                <a:avLst/>
                <a:gdLst>
                  <a:gd name="T0" fmla="*/ 27 w 136"/>
                  <a:gd name="T1" fmla="*/ 4 h 117"/>
                  <a:gd name="T2" fmla="*/ 67 w 136"/>
                  <a:gd name="T3" fmla="*/ 14 h 117"/>
                  <a:gd name="T4" fmla="*/ 98 w 136"/>
                  <a:gd name="T5" fmla="*/ 29 h 117"/>
                  <a:gd name="T6" fmla="*/ 98 w 136"/>
                  <a:gd name="T7" fmla="*/ 35 h 117"/>
                  <a:gd name="T8" fmla="*/ 99 w 136"/>
                  <a:gd name="T9" fmla="*/ 39 h 117"/>
                  <a:gd name="T10" fmla="*/ 100 w 136"/>
                  <a:gd name="T11" fmla="*/ 41 h 117"/>
                  <a:gd name="T12" fmla="*/ 101 w 136"/>
                  <a:gd name="T13" fmla="*/ 42 h 117"/>
                  <a:gd name="T14" fmla="*/ 102 w 136"/>
                  <a:gd name="T15" fmla="*/ 45 h 117"/>
                  <a:gd name="T16" fmla="*/ 101 w 136"/>
                  <a:gd name="T17" fmla="*/ 49 h 117"/>
                  <a:gd name="T18" fmla="*/ 102 w 136"/>
                  <a:gd name="T19" fmla="*/ 53 h 117"/>
                  <a:gd name="T20" fmla="*/ 104 w 136"/>
                  <a:gd name="T21" fmla="*/ 56 h 117"/>
                  <a:gd name="T22" fmla="*/ 105 w 136"/>
                  <a:gd name="T23" fmla="*/ 59 h 117"/>
                  <a:gd name="T24" fmla="*/ 108 w 136"/>
                  <a:gd name="T25" fmla="*/ 63 h 117"/>
                  <a:gd name="T26" fmla="*/ 111 w 136"/>
                  <a:gd name="T27" fmla="*/ 65 h 117"/>
                  <a:gd name="T28" fmla="*/ 113 w 136"/>
                  <a:gd name="T29" fmla="*/ 67 h 117"/>
                  <a:gd name="T30" fmla="*/ 114 w 136"/>
                  <a:gd name="T31" fmla="*/ 69 h 117"/>
                  <a:gd name="T32" fmla="*/ 115 w 136"/>
                  <a:gd name="T33" fmla="*/ 70 h 117"/>
                  <a:gd name="T34" fmla="*/ 118 w 136"/>
                  <a:gd name="T35" fmla="*/ 73 h 117"/>
                  <a:gd name="T36" fmla="*/ 119 w 136"/>
                  <a:gd name="T37" fmla="*/ 75 h 117"/>
                  <a:gd name="T38" fmla="*/ 123 w 136"/>
                  <a:gd name="T39" fmla="*/ 77 h 117"/>
                  <a:gd name="T40" fmla="*/ 125 w 136"/>
                  <a:gd name="T41" fmla="*/ 80 h 117"/>
                  <a:gd name="T42" fmla="*/ 125 w 136"/>
                  <a:gd name="T43" fmla="*/ 81 h 117"/>
                  <a:gd name="T44" fmla="*/ 127 w 136"/>
                  <a:gd name="T45" fmla="*/ 83 h 117"/>
                  <a:gd name="T46" fmla="*/ 128 w 136"/>
                  <a:gd name="T47" fmla="*/ 87 h 117"/>
                  <a:gd name="T48" fmla="*/ 129 w 136"/>
                  <a:gd name="T49" fmla="*/ 90 h 117"/>
                  <a:gd name="T50" fmla="*/ 130 w 136"/>
                  <a:gd name="T51" fmla="*/ 95 h 117"/>
                  <a:gd name="T52" fmla="*/ 132 w 136"/>
                  <a:gd name="T53" fmla="*/ 95 h 117"/>
                  <a:gd name="T54" fmla="*/ 133 w 136"/>
                  <a:gd name="T55" fmla="*/ 99 h 117"/>
                  <a:gd name="T56" fmla="*/ 132 w 136"/>
                  <a:gd name="T57" fmla="*/ 102 h 117"/>
                  <a:gd name="T58" fmla="*/ 135 w 136"/>
                  <a:gd name="T59" fmla="*/ 105 h 117"/>
                  <a:gd name="T60" fmla="*/ 135 w 136"/>
                  <a:gd name="T61" fmla="*/ 106 h 117"/>
                  <a:gd name="T62" fmla="*/ 135 w 136"/>
                  <a:gd name="T63" fmla="*/ 107 h 117"/>
                  <a:gd name="T64" fmla="*/ 132 w 136"/>
                  <a:gd name="T65" fmla="*/ 107 h 117"/>
                  <a:gd name="T66" fmla="*/ 130 w 136"/>
                  <a:gd name="T67" fmla="*/ 107 h 117"/>
                  <a:gd name="T68" fmla="*/ 125 w 136"/>
                  <a:gd name="T69" fmla="*/ 107 h 117"/>
                  <a:gd name="T70" fmla="*/ 124 w 136"/>
                  <a:gd name="T71" fmla="*/ 109 h 117"/>
                  <a:gd name="T72" fmla="*/ 122 w 136"/>
                  <a:gd name="T73" fmla="*/ 111 h 117"/>
                  <a:gd name="T74" fmla="*/ 120 w 136"/>
                  <a:gd name="T75" fmla="*/ 113 h 117"/>
                  <a:gd name="T76" fmla="*/ 116 w 136"/>
                  <a:gd name="T77" fmla="*/ 112 h 117"/>
                  <a:gd name="T78" fmla="*/ 112 w 136"/>
                  <a:gd name="T79" fmla="*/ 113 h 117"/>
                  <a:gd name="T80" fmla="*/ 109 w 136"/>
                  <a:gd name="T81" fmla="*/ 114 h 117"/>
                  <a:gd name="T82" fmla="*/ 105 w 136"/>
                  <a:gd name="T83" fmla="*/ 115 h 117"/>
                  <a:gd name="T84" fmla="*/ 100 w 136"/>
                  <a:gd name="T85" fmla="*/ 103 h 117"/>
                  <a:gd name="T86" fmla="*/ 38 w 136"/>
                  <a:gd name="T87" fmla="*/ 78 h 117"/>
                  <a:gd name="T88" fmla="*/ 1 w 136"/>
                  <a:gd name="T89" fmla="*/ 63 h 117"/>
                  <a:gd name="T90" fmla="*/ 15 w 136"/>
                  <a:gd name="T91" fmla="*/ 2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17">
                    <a:moveTo>
                      <a:pt x="19" y="21"/>
                    </a:moveTo>
                    <a:lnTo>
                      <a:pt x="19" y="21"/>
                    </a:lnTo>
                    <a:lnTo>
                      <a:pt x="27" y="4"/>
                    </a:lnTo>
                    <a:lnTo>
                      <a:pt x="29" y="0"/>
                    </a:lnTo>
                    <a:lnTo>
                      <a:pt x="53" y="9"/>
                    </a:lnTo>
                    <a:lnTo>
                      <a:pt x="67" y="14"/>
                    </a:lnTo>
                    <a:lnTo>
                      <a:pt x="99" y="27"/>
                    </a:lnTo>
                    <a:lnTo>
                      <a:pt x="98" y="28"/>
                    </a:lnTo>
                    <a:lnTo>
                      <a:pt x="98" y="29"/>
                    </a:lnTo>
                    <a:lnTo>
                      <a:pt x="98" y="32"/>
                    </a:lnTo>
                    <a:lnTo>
                      <a:pt x="98" y="34"/>
                    </a:lnTo>
                    <a:lnTo>
                      <a:pt x="98" y="35"/>
                    </a:lnTo>
                    <a:lnTo>
                      <a:pt x="98" y="37"/>
                    </a:lnTo>
                    <a:lnTo>
                      <a:pt x="99" y="38"/>
                    </a:lnTo>
                    <a:lnTo>
                      <a:pt x="99" y="39"/>
                    </a:lnTo>
                    <a:lnTo>
                      <a:pt x="99" y="39"/>
                    </a:lnTo>
                    <a:lnTo>
                      <a:pt x="100" y="40"/>
                    </a:lnTo>
                    <a:lnTo>
                      <a:pt x="100" y="41"/>
                    </a:lnTo>
                    <a:lnTo>
                      <a:pt x="101" y="42"/>
                    </a:lnTo>
                    <a:lnTo>
                      <a:pt x="101" y="42"/>
                    </a:lnTo>
                    <a:lnTo>
                      <a:pt x="101" y="42"/>
                    </a:lnTo>
                    <a:lnTo>
                      <a:pt x="101" y="43"/>
                    </a:lnTo>
                    <a:lnTo>
                      <a:pt x="102" y="45"/>
                    </a:lnTo>
                    <a:lnTo>
                      <a:pt x="102" y="45"/>
                    </a:lnTo>
                    <a:lnTo>
                      <a:pt x="102" y="46"/>
                    </a:lnTo>
                    <a:lnTo>
                      <a:pt x="101" y="48"/>
                    </a:lnTo>
                    <a:lnTo>
                      <a:pt x="101" y="49"/>
                    </a:lnTo>
                    <a:lnTo>
                      <a:pt x="101" y="49"/>
                    </a:lnTo>
                    <a:lnTo>
                      <a:pt x="101" y="50"/>
                    </a:lnTo>
                    <a:lnTo>
                      <a:pt x="102" y="53"/>
                    </a:lnTo>
                    <a:lnTo>
                      <a:pt x="103" y="54"/>
                    </a:lnTo>
                    <a:lnTo>
                      <a:pt x="103" y="56"/>
                    </a:lnTo>
                    <a:lnTo>
                      <a:pt x="104" y="56"/>
                    </a:lnTo>
                    <a:lnTo>
                      <a:pt x="104" y="57"/>
                    </a:lnTo>
                    <a:lnTo>
                      <a:pt x="104" y="59"/>
                    </a:lnTo>
                    <a:lnTo>
                      <a:pt x="105" y="59"/>
                    </a:lnTo>
                    <a:lnTo>
                      <a:pt x="106" y="61"/>
                    </a:lnTo>
                    <a:lnTo>
                      <a:pt x="107" y="62"/>
                    </a:lnTo>
                    <a:lnTo>
                      <a:pt x="108" y="63"/>
                    </a:lnTo>
                    <a:lnTo>
                      <a:pt x="108" y="64"/>
                    </a:lnTo>
                    <a:lnTo>
                      <a:pt x="110" y="65"/>
                    </a:lnTo>
                    <a:lnTo>
                      <a:pt x="111" y="65"/>
                    </a:lnTo>
                    <a:lnTo>
                      <a:pt x="112" y="66"/>
                    </a:lnTo>
                    <a:lnTo>
                      <a:pt x="113" y="66"/>
                    </a:lnTo>
                    <a:lnTo>
                      <a:pt x="113" y="67"/>
                    </a:lnTo>
                    <a:lnTo>
                      <a:pt x="113" y="68"/>
                    </a:lnTo>
                    <a:lnTo>
                      <a:pt x="114" y="69"/>
                    </a:lnTo>
                    <a:lnTo>
                      <a:pt x="114" y="69"/>
                    </a:lnTo>
                    <a:lnTo>
                      <a:pt x="115" y="70"/>
                    </a:lnTo>
                    <a:lnTo>
                      <a:pt x="115" y="70"/>
                    </a:lnTo>
                    <a:lnTo>
                      <a:pt x="115" y="70"/>
                    </a:lnTo>
                    <a:lnTo>
                      <a:pt x="117" y="72"/>
                    </a:lnTo>
                    <a:lnTo>
                      <a:pt x="117" y="73"/>
                    </a:lnTo>
                    <a:lnTo>
                      <a:pt x="118" y="73"/>
                    </a:lnTo>
                    <a:lnTo>
                      <a:pt x="118" y="73"/>
                    </a:lnTo>
                    <a:lnTo>
                      <a:pt x="119" y="74"/>
                    </a:lnTo>
                    <a:lnTo>
                      <a:pt x="119" y="75"/>
                    </a:lnTo>
                    <a:lnTo>
                      <a:pt x="121" y="76"/>
                    </a:lnTo>
                    <a:lnTo>
                      <a:pt x="122" y="77"/>
                    </a:lnTo>
                    <a:lnTo>
                      <a:pt x="123" y="77"/>
                    </a:lnTo>
                    <a:lnTo>
                      <a:pt x="123" y="78"/>
                    </a:lnTo>
                    <a:lnTo>
                      <a:pt x="124" y="80"/>
                    </a:lnTo>
                    <a:lnTo>
                      <a:pt x="125" y="80"/>
                    </a:lnTo>
                    <a:lnTo>
                      <a:pt x="125" y="80"/>
                    </a:lnTo>
                    <a:lnTo>
                      <a:pt x="125" y="81"/>
                    </a:lnTo>
                    <a:lnTo>
                      <a:pt x="125" y="81"/>
                    </a:lnTo>
                    <a:lnTo>
                      <a:pt x="125" y="82"/>
                    </a:lnTo>
                    <a:lnTo>
                      <a:pt x="126" y="82"/>
                    </a:lnTo>
                    <a:lnTo>
                      <a:pt x="127" y="83"/>
                    </a:lnTo>
                    <a:lnTo>
                      <a:pt x="127" y="83"/>
                    </a:lnTo>
                    <a:lnTo>
                      <a:pt x="128" y="87"/>
                    </a:lnTo>
                    <a:lnTo>
                      <a:pt x="128" y="87"/>
                    </a:lnTo>
                    <a:lnTo>
                      <a:pt x="129" y="88"/>
                    </a:lnTo>
                    <a:lnTo>
                      <a:pt x="129" y="89"/>
                    </a:lnTo>
                    <a:lnTo>
                      <a:pt x="129" y="90"/>
                    </a:lnTo>
                    <a:lnTo>
                      <a:pt x="129" y="91"/>
                    </a:lnTo>
                    <a:lnTo>
                      <a:pt x="130" y="94"/>
                    </a:lnTo>
                    <a:lnTo>
                      <a:pt x="130" y="95"/>
                    </a:lnTo>
                    <a:lnTo>
                      <a:pt x="131" y="95"/>
                    </a:lnTo>
                    <a:lnTo>
                      <a:pt x="131" y="95"/>
                    </a:lnTo>
                    <a:lnTo>
                      <a:pt x="132" y="95"/>
                    </a:lnTo>
                    <a:lnTo>
                      <a:pt x="132" y="97"/>
                    </a:lnTo>
                    <a:lnTo>
                      <a:pt x="133" y="98"/>
                    </a:lnTo>
                    <a:lnTo>
                      <a:pt x="133" y="99"/>
                    </a:lnTo>
                    <a:lnTo>
                      <a:pt x="133" y="100"/>
                    </a:lnTo>
                    <a:lnTo>
                      <a:pt x="133" y="101"/>
                    </a:lnTo>
                    <a:lnTo>
                      <a:pt x="132" y="102"/>
                    </a:lnTo>
                    <a:lnTo>
                      <a:pt x="133" y="103"/>
                    </a:lnTo>
                    <a:lnTo>
                      <a:pt x="134" y="104"/>
                    </a:lnTo>
                    <a:lnTo>
                      <a:pt x="135" y="105"/>
                    </a:lnTo>
                    <a:lnTo>
                      <a:pt x="135" y="105"/>
                    </a:lnTo>
                    <a:lnTo>
                      <a:pt x="135" y="106"/>
                    </a:lnTo>
                    <a:lnTo>
                      <a:pt x="135" y="106"/>
                    </a:lnTo>
                    <a:lnTo>
                      <a:pt x="136" y="107"/>
                    </a:lnTo>
                    <a:lnTo>
                      <a:pt x="135" y="107"/>
                    </a:lnTo>
                    <a:lnTo>
                      <a:pt x="135" y="107"/>
                    </a:lnTo>
                    <a:lnTo>
                      <a:pt x="134" y="107"/>
                    </a:lnTo>
                    <a:lnTo>
                      <a:pt x="132" y="107"/>
                    </a:lnTo>
                    <a:lnTo>
                      <a:pt x="132" y="107"/>
                    </a:lnTo>
                    <a:lnTo>
                      <a:pt x="131" y="108"/>
                    </a:lnTo>
                    <a:lnTo>
                      <a:pt x="130" y="108"/>
                    </a:lnTo>
                    <a:lnTo>
                      <a:pt x="130" y="107"/>
                    </a:lnTo>
                    <a:lnTo>
                      <a:pt x="128" y="107"/>
                    </a:lnTo>
                    <a:lnTo>
                      <a:pt x="127" y="107"/>
                    </a:lnTo>
                    <a:lnTo>
                      <a:pt x="125" y="107"/>
                    </a:lnTo>
                    <a:lnTo>
                      <a:pt x="125" y="107"/>
                    </a:lnTo>
                    <a:lnTo>
                      <a:pt x="125" y="108"/>
                    </a:lnTo>
                    <a:lnTo>
                      <a:pt x="124" y="109"/>
                    </a:lnTo>
                    <a:lnTo>
                      <a:pt x="123" y="110"/>
                    </a:lnTo>
                    <a:lnTo>
                      <a:pt x="122" y="110"/>
                    </a:lnTo>
                    <a:lnTo>
                      <a:pt x="122" y="111"/>
                    </a:lnTo>
                    <a:lnTo>
                      <a:pt x="121" y="111"/>
                    </a:lnTo>
                    <a:lnTo>
                      <a:pt x="120" y="111"/>
                    </a:lnTo>
                    <a:lnTo>
                      <a:pt x="120" y="113"/>
                    </a:lnTo>
                    <a:lnTo>
                      <a:pt x="119" y="113"/>
                    </a:lnTo>
                    <a:lnTo>
                      <a:pt x="118" y="114"/>
                    </a:lnTo>
                    <a:lnTo>
                      <a:pt x="116" y="112"/>
                    </a:lnTo>
                    <a:lnTo>
                      <a:pt x="115" y="112"/>
                    </a:lnTo>
                    <a:lnTo>
                      <a:pt x="114" y="113"/>
                    </a:lnTo>
                    <a:lnTo>
                      <a:pt x="112" y="113"/>
                    </a:lnTo>
                    <a:lnTo>
                      <a:pt x="111" y="113"/>
                    </a:lnTo>
                    <a:lnTo>
                      <a:pt x="110" y="113"/>
                    </a:lnTo>
                    <a:lnTo>
                      <a:pt x="109" y="114"/>
                    </a:lnTo>
                    <a:lnTo>
                      <a:pt x="108" y="114"/>
                    </a:lnTo>
                    <a:lnTo>
                      <a:pt x="107" y="115"/>
                    </a:lnTo>
                    <a:lnTo>
                      <a:pt x="105" y="115"/>
                    </a:lnTo>
                    <a:lnTo>
                      <a:pt x="104" y="117"/>
                    </a:lnTo>
                    <a:lnTo>
                      <a:pt x="104" y="115"/>
                    </a:lnTo>
                    <a:lnTo>
                      <a:pt x="100" y="103"/>
                    </a:lnTo>
                    <a:lnTo>
                      <a:pt x="77" y="94"/>
                    </a:lnTo>
                    <a:lnTo>
                      <a:pt x="38" y="79"/>
                    </a:lnTo>
                    <a:lnTo>
                      <a:pt x="38" y="78"/>
                    </a:lnTo>
                    <a:lnTo>
                      <a:pt x="37" y="80"/>
                    </a:lnTo>
                    <a:lnTo>
                      <a:pt x="0" y="64"/>
                    </a:lnTo>
                    <a:lnTo>
                      <a:pt x="1" y="63"/>
                    </a:lnTo>
                    <a:lnTo>
                      <a:pt x="10" y="42"/>
                    </a:lnTo>
                    <a:lnTo>
                      <a:pt x="11" y="39"/>
                    </a:lnTo>
                    <a:lnTo>
                      <a:pt x="15" y="29"/>
                    </a:lnTo>
                    <a:lnTo>
                      <a:pt x="15" y="29"/>
                    </a:lnTo>
                    <a:lnTo>
                      <a:pt x="19" y="2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76" name="Freeform 1034">
                <a:extLst>
                  <a:ext uri="{FF2B5EF4-FFF2-40B4-BE49-F238E27FC236}">
                    <a16:creationId xmlns:a16="http://schemas.microsoft.com/office/drawing/2014/main" id="{7237E188-A0FD-4BC8-A761-321A47E20B24}"/>
                  </a:ext>
                </a:extLst>
              </p:cNvPr>
              <p:cNvSpPr>
                <a:spLocks/>
              </p:cNvSpPr>
              <p:nvPr/>
            </p:nvSpPr>
            <p:spPr bwMode="auto">
              <a:xfrm>
                <a:off x="5004" y="2541"/>
                <a:ext cx="204" cy="162"/>
              </a:xfrm>
              <a:custGeom>
                <a:avLst/>
                <a:gdLst>
                  <a:gd name="T0" fmla="*/ 153 w 204"/>
                  <a:gd name="T1" fmla="*/ 38 h 162"/>
                  <a:gd name="T2" fmla="*/ 158 w 204"/>
                  <a:gd name="T3" fmla="*/ 31 h 162"/>
                  <a:gd name="T4" fmla="*/ 167 w 204"/>
                  <a:gd name="T5" fmla="*/ 29 h 162"/>
                  <a:gd name="T6" fmla="*/ 177 w 204"/>
                  <a:gd name="T7" fmla="*/ 25 h 162"/>
                  <a:gd name="T8" fmla="*/ 177 w 204"/>
                  <a:gd name="T9" fmla="*/ 36 h 162"/>
                  <a:gd name="T10" fmla="*/ 182 w 204"/>
                  <a:gd name="T11" fmla="*/ 38 h 162"/>
                  <a:gd name="T12" fmla="*/ 177 w 204"/>
                  <a:gd name="T13" fmla="*/ 44 h 162"/>
                  <a:gd name="T14" fmla="*/ 175 w 204"/>
                  <a:gd name="T15" fmla="*/ 51 h 162"/>
                  <a:gd name="T16" fmla="*/ 177 w 204"/>
                  <a:gd name="T17" fmla="*/ 58 h 162"/>
                  <a:gd name="T18" fmla="*/ 187 w 204"/>
                  <a:gd name="T19" fmla="*/ 58 h 162"/>
                  <a:gd name="T20" fmla="*/ 187 w 204"/>
                  <a:gd name="T21" fmla="*/ 55 h 162"/>
                  <a:gd name="T22" fmla="*/ 188 w 204"/>
                  <a:gd name="T23" fmla="*/ 50 h 162"/>
                  <a:gd name="T24" fmla="*/ 195 w 204"/>
                  <a:gd name="T25" fmla="*/ 51 h 162"/>
                  <a:gd name="T26" fmla="*/ 201 w 204"/>
                  <a:gd name="T27" fmla="*/ 47 h 162"/>
                  <a:gd name="T28" fmla="*/ 203 w 204"/>
                  <a:gd name="T29" fmla="*/ 51 h 162"/>
                  <a:gd name="T30" fmla="*/ 201 w 204"/>
                  <a:gd name="T31" fmla="*/ 59 h 162"/>
                  <a:gd name="T32" fmla="*/ 198 w 204"/>
                  <a:gd name="T33" fmla="*/ 67 h 162"/>
                  <a:gd name="T34" fmla="*/ 193 w 204"/>
                  <a:gd name="T35" fmla="*/ 79 h 162"/>
                  <a:gd name="T36" fmla="*/ 190 w 204"/>
                  <a:gd name="T37" fmla="*/ 86 h 162"/>
                  <a:gd name="T38" fmla="*/ 188 w 204"/>
                  <a:gd name="T39" fmla="*/ 95 h 162"/>
                  <a:gd name="T40" fmla="*/ 183 w 204"/>
                  <a:gd name="T41" fmla="*/ 108 h 162"/>
                  <a:gd name="T42" fmla="*/ 174 w 204"/>
                  <a:gd name="T43" fmla="*/ 113 h 162"/>
                  <a:gd name="T44" fmla="*/ 168 w 204"/>
                  <a:gd name="T45" fmla="*/ 124 h 162"/>
                  <a:gd name="T46" fmla="*/ 159 w 204"/>
                  <a:gd name="T47" fmla="*/ 127 h 162"/>
                  <a:gd name="T48" fmla="*/ 149 w 204"/>
                  <a:gd name="T49" fmla="*/ 134 h 162"/>
                  <a:gd name="T50" fmla="*/ 129 w 204"/>
                  <a:gd name="T51" fmla="*/ 147 h 162"/>
                  <a:gd name="T52" fmla="*/ 5 w 204"/>
                  <a:gd name="T53" fmla="*/ 129 h 162"/>
                  <a:gd name="T54" fmla="*/ 8 w 204"/>
                  <a:gd name="T55" fmla="*/ 115 h 162"/>
                  <a:gd name="T56" fmla="*/ 4 w 204"/>
                  <a:gd name="T57" fmla="*/ 107 h 162"/>
                  <a:gd name="T58" fmla="*/ 1 w 204"/>
                  <a:gd name="T59" fmla="*/ 97 h 162"/>
                  <a:gd name="T60" fmla="*/ 2 w 204"/>
                  <a:gd name="T61" fmla="*/ 89 h 162"/>
                  <a:gd name="T62" fmla="*/ 5 w 204"/>
                  <a:gd name="T63" fmla="*/ 81 h 162"/>
                  <a:gd name="T64" fmla="*/ 12 w 204"/>
                  <a:gd name="T65" fmla="*/ 74 h 162"/>
                  <a:gd name="T66" fmla="*/ 23 w 204"/>
                  <a:gd name="T67" fmla="*/ 70 h 162"/>
                  <a:gd name="T68" fmla="*/ 33 w 204"/>
                  <a:gd name="T69" fmla="*/ 66 h 162"/>
                  <a:gd name="T70" fmla="*/ 37 w 204"/>
                  <a:gd name="T71" fmla="*/ 62 h 162"/>
                  <a:gd name="T72" fmla="*/ 41 w 204"/>
                  <a:gd name="T73" fmla="*/ 55 h 162"/>
                  <a:gd name="T74" fmla="*/ 36 w 204"/>
                  <a:gd name="T75" fmla="*/ 48 h 162"/>
                  <a:gd name="T76" fmla="*/ 42 w 204"/>
                  <a:gd name="T77" fmla="*/ 40 h 162"/>
                  <a:gd name="T78" fmla="*/ 42 w 204"/>
                  <a:gd name="T79" fmla="*/ 33 h 162"/>
                  <a:gd name="T80" fmla="*/ 46 w 204"/>
                  <a:gd name="T81" fmla="*/ 25 h 162"/>
                  <a:gd name="T82" fmla="*/ 50 w 204"/>
                  <a:gd name="T83" fmla="*/ 13 h 162"/>
                  <a:gd name="T84" fmla="*/ 53 w 204"/>
                  <a:gd name="T85" fmla="*/ 5 h 162"/>
                  <a:gd name="T86" fmla="*/ 60 w 204"/>
                  <a:gd name="T87" fmla="*/ 1 h 162"/>
                  <a:gd name="T88" fmla="*/ 70 w 204"/>
                  <a:gd name="T89" fmla="*/ 2 h 162"/>
                  <a:gd name="T90" fmla="*/ 78 w 204"/>
                  <a:gd name="T91" fmla="*/ 7 h 162"/>
                  <a:gd name="T92" fmla="*/ 88 w 204"/>
                  <a:gd name="T93" fmla="*/ 8 h 162"/>
                  <a:gd name="T94" fmla="*/ 97 w 204"/>
                  <a:gd name="T95" fmla="*/ 8 h 162"/>
                  <a:gd name="T96" fmla="*/ 104 w 204"/>
                  <a:gd name="T97" fmla="*/ 10 h 162"/>
                  <a:gd name="T98" fmla="*/ 113 w 204"/>
                  <a:gd name="T99" fmla="*/ 14 h 162"/>
                  <a:gd name="T100" fmla="*/ 120 w 204"/>
                  <a:gd name="T101" fmla="*/ 11 h 162"/>
                  <a:gd name="T102" fmla="*/ 126 w 204"/>
                  <a:gd name="T103" fmla="*/ 10 h 162"/>
                  <a:gd name="T104" fmla="*/ 133 w 204"/>
                  <a:gd name="T105" fmla="*/ 10 h 162"/>
                  <a:gd name="T106" fmla="*/ 137 w 204"/>
                  <a:gd name="T107" fmla="*/ 18 h 162"/>
                  <a:gd name="T108" fmla="*/ 136 w 204"/>
                  <a:gd name="T109" fmla="*/ 26 h 162"/>
                  <a:gd name="T110" fmla="*/ 142 w 204"/>
                  <a:gd name="T111" fmla="*/ 32 h 162"/>
                  <a:gd name="T112" fmla="*/ 144 w 204"/>
                  <a:gd name="T113" fmla="*/ 4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162">
                    <a:moveTo>
                      <a:pt x="147" y="41"/>
                    </a:moveTo>
                    <a:lnTo>
                      <a:pt x="149" y="41"/>
                    </a:lnTo>
                    <a:lnTo>
                      <a:pt x="150" y="41"/>
                    </a:lnTo>
                    <a:lnTo>
                      <a:pt x="150" y="40"/>
                    </a:lnTo>
                    <a:lnTo>
                      <a:pt x="151" y="39"/>
                    </a:lnTo>
                    <a:lnTo>
                      <a:pt x="152" y="39"/>
                    </a:lnTo>
                    <a:lnTo>
                      <a:pt x="152" y="38"/>
                    </a:lnTo>
                    <a:lnTo>
                      <a:pt x="153" y="38"/>
                    </a:lnTo>
                    <a:lnTo>
                      <a:pt x="153" y="38"/>
                    </a:lnTo>
                    <a:lnTo>
                      <a:pt x="153" y="37"/>
                    </a:lnTo>
                    <a:lnTo>
                      <a:pt x="154" y="36"/>
                    </a:lnTo>
                    <a:lnTo>
                      <a:pt x="155" y="36"/>
                    </a:lnTo>
                    <a:lnTo>
                      <a:pt x="156" y="35"/>
                    </a:lnTo>
                    <a:lnTo>
                      <a:pt x="156" y="34"/>
                    </a:lnTo>
                    <a:lnTo>
                      <a:pt x="157" y="34"/>
                    </a:lnTo>
                    <a:lnTo>
                      <a:pt x="157" y="32"/>
                    </a:lnTo>
                    <a:lnTo>
                      <a:pt x="157" y="31"/>
                    </a:lnTo>
                    <a:lnTo>
                      <a:pt x="158" y="31"/>
                    </a:lnTo>
                    <a:lnTo>
                      <a:pt x="159" y="31"/>
                    </a:lnTo>
                    <a:lnTo>
                      <a:pt x="160" y="30"/>
                    </a:lnTo>
                    <a:lnTo>
                      <a:pt x="160" y="30"/>
                    </a:lnTo>
                    <a:lnTo>
                      <a:pt x="161" y="30"/>
                    </a:lnTo>
                    <a:lnTo>
                      <a:pt x="162" y="30"/>
                    </a:lnTo>
                    <a:lnTo>
                      <a:pt x="164" y="31"/>
                    </a:lnTo>
                    <a:lnTo>
                      <a:pt x="164" y="30"/>
                    </a:lnTo>
                    <a:lnTo>
                      <a:pt x="166" y="30"/>
                    </a:lnTo>
                    <a:lnTo>
                      <a:pt x="167" y="29"/>
                    </a:lnTo>
                    <a:lnTo>
                      <a:pt x="168" y="29"/>
                    </a:lnTo>
                    <a:lnTo>
                      <a:pt x="170" y="27"/>
                    </a:lnTo>
                    <a:lnTo>
                      <a:pt x="170" y="27"/>
                    </a:lnTo>
                    <a:lnTo>
                      <a:pt x="170" y="27"/>
                    </a:lnTo>
                    <a:lnTo>
                      <a:pt x="173" y="26"/>
                    </a:lnTo>
                    <a:lnTo>
                      <a:pt x="174" y="24"/>
                    </a:lnTo>
                    <a:lnTo>
                      <a:pt x="176" y="24"/>
                    </a:lnTo>
                    <a:lnTo>
                      <a:pt x="177" y="24"/>
                    </a:lnTo>
                    <a:lnTo>
                      <a:pt x="177" y="25"/>
                    </a:lnTo>
                    <a:lnTo>
                      <a:pt x="177" y="26"/>
                    </a:lnTo>
                    <a:lnTo>
                      <a:pt x="177" y="27"/>
                    </a:lnTo>
                    <a:lnTo>
                      <a:pt x="177" y="28"/>
                    </a:lnTo>
                    <a:lnTo>
                      <a:pt x="177" y="29"/>
                    </a:lnTo>
                    <a:lnTo>
                      <a:pt x="177" y="31"/>
                    </a:lnTo>
                    <a:lnTo>
                      <a:pt x="177" y="32"/>
                    </a:lnTo>
                    <a:lnTo>
                      <a:pt x="177" y="34"/>
                    </a:lnTo>
                    <a:lnTo>
                      <a:pt x="177" y="35"/>
                    </a:lnTo>
                    <a:lnTo>
                      <a:pt x="177" y="36"/>
                    </a:lnTo>
                    <a:lnTo>
                      <a:pt x="176" y="37"/>
                    </a:lnTo>
                    <a:lnTo>
                      <a:pt x="176" y="38"/>
                    </a:lnTo>
                    <a:lnTo>
                      <a:pt x="177" y="38"/>
                    </a:lnTo>
                    <a:lnTo>
                      <a:pt x="177" y="38"/>
                    </a:lnTo>
                    <a:lnTo>
                      <a:pt x="178" y="38"/>
                    </a:lnTo>
                    <a:lnTo>
                      <a:pt x="179" y="38"/>
                    </a:lnTo>
                    <a:lnTo>
                      <a:pt x="181" y="38"/>
                    </a:lnTo>
                    <a:lnTo>
                      <a:pt x="181" y="38"/>
                    </a:lnTo>
                    <a:lnTo>
                      <a:pt x="182" y="38"/>
                    </a:lnTo>
                    <a:lnTo>
                      <a:pt x="183" y="39"/>
                    </a:lnTo>
                    <a:lnTo>
                      <a:pt x="183" y="40"/>
                    </a:lnTo>
                    <a:lnTo>
                      <a:pt x="182" y="41"/>
                    </a:lnTo>
                    <a:lnTo>
                      <a:pt x="181" y="41"/>
                    </a:lnTo>
                    <a:lnTo>
                      <a:pt x="181" y="41"/>
                    </a:lnTo>
                    <a:lnTo>
                      <a:pt x="179" y="41"/>
                    </a:lnTo>
                    <a:lnTo>
                      <a:pt x="178" y="42"/>
                    </a:lnTo>
                    <a:lnTo>
                      <a:pt x="177" y="43"/>
                    </a:lnTo>
                    <a:lnTo>
                      <a:pt x="177" y="44"/>
                    </a:lnTo>
                    <a:lnTo>
                      <a:pt x="176" y="45"/>
                    </a:lnTo>
                    <a:lnTo>
                      <a:pt x="174" y="45"/>
                    </a:lnTo>
                    <a:lnTo>
                      <a:pt x="174" y="45"/>
                    </a:lnTo>
                    <a:lnTo>
                      <a:pt x="173" y="46"/>
                    </a:lnTo>
                    <a:lnTo>
                      <a:pt x="172" y="47"/>
                    </a:lnTo>
                    <a:lnTo>
                      <a:pt x="172" y="48"/>
                    </a:lnTo>
                    <a:lnTo>
                      <a:pt x="173" y="48"/>
                    </a:lnTo>
                    <a:lnTo>
                      <a:pt x="174" y="49"/>
                    </a:lnTo>
                    <a:lnTo>
                      <a:pt x="175" y="51"/>
                    </a:lnTo>
                    <a:lnTo>
                      <a:pt x="176" y="51"/>
                    </a:lnTo>
                    <a:lnTo>
                      <a:pt x="177" y="51"/>
                    </a:lnTo>
                    <a:lnTo>
                      <a:pt x="177" y="52"/>
                    </a:lnTo>
                    <a:lnTo>
                      <a:pt x="178" y="52"/>
                    </a:lnTo>
                    <a:lnTo>
                      <a:pt x="178" y="53"/>
                    </a:lnTo>
                    <a:lnTo>
                      <a:pt x="177" y="55"/>
                    </a:lnTo>
                    <a:lnTo>
                      <a:pt x="177" y="56"/>
                    </a:lnTo>
                    <a:lnTo>
                      <a:pt x="177" y="57"/>
                    </a:lnTo>
                    <a:lnTo>
                      <a:pt x="177" y="58"/>
                    </a:lnTo>
                    <a:lnTo>
                      <a:pt x="178" y="58"/>
                    </a:lnTo>
                    <a:lnTo>
                      <a:pt x="179" y="58"/>
                    </a:lnTo>
                    <a:lnTo>
                      <a:pt x="181" y="58"/>
                    </a:lnTo>
                    <a:lnTo>
                      <a:pt x="182" y="58"/>
                    </a:lnTo>
                    <a:lnTo>
                      <a:pt x="184" y="58"/>
                    </a:lnTo>
                    <a:lnTo>
                      <a:pt x="184" y="58"/>
                    </a:lnTo>
                    <a:lnTo>
                      <a:pt x="184" y="58"/>
                    </a:lnTo>
                    <a:lnTo>
                      <a:pt x="186" y="58"/>
                    </a:lnTo>
                    <a:lnTo>
                      <a:pt x="187" y="58"/>
                    </a:lnTo>
                    <a:lnTo>
                      <a:pt x="187" y="58"/>
                    </a:lnTo>
                    <a:lnTo>
                      <a:pt x="187" y="57"/>
                    </a:lnTo>
                    <a:lnTo>
                      <a:pt x="188" y="56"/>
                    </a:lnTo>
                    <a:lnTo>
                      <a:pt x="190" y="56"/>
                    </a:lnTo>
                    <a:lnTo>
                      <a:pt x="191" y="56"/>
                    </a:lnTo>
                    <a:lnTo>
                      <a:pt x="191" y="55"/>
                    </a:lnTo>
                    <a:lnTo>
                      <a:pt x="189" y="55"/>
                    </a:lnTo>
                    <a:lnTo>
                      <a:pt x="188" y="55"/>
                    </a:lnTo>
                    <a:lnTo>
                      <a:pt x="187" y="55"/>
                    </a:lnTo>
                    <a:lnTo>
                      <a:pt x="187" y="55"/>
                    </a:lnTo>
                    <a:lnTo>
                      <a:pt x="186" y="55"/>
                    </a:lnTo>
                    <a:lnTo>
                      <a:pt x="186" y="54"/>
                    </a:lnTo>
                    <a:lnTo>
                      <a:pt x="186" y="53"/>
                    </a:lnTo>
                    <a:lnTo>
                      <a:pt x="187" y="52"/>
                    </a:lnTo>
                    <a:lnTo>
                      <a:pt x="188" y="52"/>
                    </a:lnTo>
                    <a:lnTo>
                      <a:pt x="188" y="51"/>
                    </a:lnTo>
                    <a:lnTo>
                      <a:pt x="188" y="51"/>
                    </a:lnTo>
                    <a:lnTo>
                      <a:pt x="188" y="50"/>
                    </a:lnTo>
                    <a:lnTo>
                      <a:pt x="190" y="51"/>
                    </a:lnTo>
                    <a:lnTo>
                      <a:pt x="191" y="51"/>
                    </a:lnTo>
                    <a:lnTo>
                      <a:pt x="191" y="52"/>
                    </a:lnTo>
                    <a:lnTo>
                      <a:pt x="191" y="53"/>
                    </a:lnTo>
                    <a:lnTo>
                      <a:pt x="192" y="54"/>
                    </a:lnTo>
                    <a:lnTo>
                      <a:pt x="193" y="54"/>
                    </a:lnTo>
                    <a:lnTo>
                      <a:pt x="194" y="54"/>
                    </a:lnTo>
                    <a:lnTo>
                      <a:pt x="195" y="53"/>
                    </a:lnTo>
                    <a:lnTo>
                      <a:pt x="195" y="51"/>
                    </a:lnTo>
                    <a:lnTo>
                      <a:pt x="196" y="51"/>
                    </a:lnTo>
                    <a:lnTo>
                      <a:pt x="197" y="50"/>
                    </a:lnTo>
                    <a:lnTo>
                      <a:pt x="197" y="49"/>
                    </a:lnTo>
                    <a:lnTo>
                      <a:pt x="198" y="47"/>
                    </a:lnTo>
                    <a:lnTo>
                      <a:pt x="198" y="46"/>
                    </a:lnTo>
                    <a:lnTo>
                      <a:pt x="199" y="46"/>
                    </a:lnTo>
                    <a:lnTo>
                      <a:pt x="200" y="46"/>
                    </a:lnTo>
                    <a:lnTo>
                      <a:pt x="201" y="46"/>
                    </a:lnTo>
                    <a:lnTo>
                      <a:pt x="201" y="47"/>
                    </a:lnTo>
                    <a:lnTo>
                      <a:pt x="201" y="48"/>
                    </a:lnTo>
                    <a:lnTo>
                      <a:pt x="201" y="48"/>
                    </a:lnTo>
                    <a:lnTo>
                      <a:pt x="201" y="48"/>
                    </a:lnTo>
                    <a:lnTo>
                      <a:pt x="202" y="48"/>
                    </a:lnTo>
                    <a:lnTo>
                      <a:pt x="203" y="48"/>
                    </a:lnTo>
                    <a:lnTo>
                      <a:pt x="203" y="49"/>
                    </a:lnTo>
                    <a:lnTo>
                      <a:pt x="203" y="50"/>
                    </a:lnTo>
                    <a:lnTo>
                      <a:pt x="202" y="51"/>
                    </a:lnTo>
                    <a:lnTo>
                      <a:pt x="203" y="51"/>
                    </a:lnTo>
                    <a:lnTo>
                      <a:pt x="204" y="52"/>
                    </a:lnTo>
                    <a:lnTo>
                      <a:pt x="204" y="54"/>
                    </a:lnTo>
                    <a:lnTo>
                      <a:pt x="203" y="55"/>
                    </a:lnTo>
                    <a:lnTo>
                      <a:pt x="202" y="55"/>
                    </a:lnTo>
                    <a:lnTo>
                      <a:pt x="202" y="55"/>
                    </a:lnTo>
                    <a:lnTo>
                      <a:pt x="203" y="56"/>
                    </a:lnTo>
                    <a:lnTo>
                      <a:pt x="203" y="57"/>
                    </a:lnTo>
                    <a:lnTo>
                      <a:pt x="203" y="58"/>
                    </a:lnTo>
                    <a:lnTo>
                      <a:pt x="201" y="59"/>
                    </a:lnTo>
                    <a:lnTo>
                      <a:pt x="201" y="60"/>
                    </a:lnTo>
                    <a:lnTo>
                      <a:pt x="201" y="62"/>
                    </a:lnTo>
                    <a:lnTo>
                      <a:pt x="200" y="62"/>
                    </a:lnTo>
                    <a:lnTo>
                      <a:pt x="199" y="63"/>
                    </a:lnTo>
                    <a:lnTo>
                      <a:pt x="199" y="64"/>
                    </a:lnTo>
                    <a:lnTo>
                      <a:pt x="199" y="65"/>
                    </a:lnTo>
                    <a:lnTo>
                      <a:pt x="198" y="65"/>
                    </a:lnTo>
                    <a:lnTo>
                      <a:pt x="198" y="66"/>
                    </a:lnTo>
                    <a:lnTo>
                      <a:pt x="198" y="67"/>
                    </a:lnTo>
                    <a:lnTo>
                      <a:pt x="197" y="69"/>
                    </a:lnTo>
                    <a:lnTo>
                      <a:pt x="196" y="70"/>
                    </a:lnTo>
                    <a:lnTo>
                      <a:pt x="196" y="71"/>
                    </a:lnTo>
                    <a:lnTo>
                      <a:pt x="195" y="75"/>
                    </a:lnTo>
                    <a:lnTo>
                      <a:pt x="195" y="75"/>
                    </a:lnTo>
                    <a:lnTo>
                      <a:pt x="195" y="76"/>
                    </a:lnTo>
                    <a:lnTo>
                      <a:pt x="194" y="77"/>
                    </a:lnTo>
                    <a:lnTo>
                      <a:pt x="194" y="78"/>
                    </a:lnTo>
                    <a:lnTo>
                      <a:pt x="193" y="79"/>
                    </a:lnTo>
                    <a:lnTo>
                      <a:pt x="192" y="79"/>
                    </a:lnTo>
                    <a:lnTo>
                      <a:pt x="192" y="80"/>
                    </a:lnTo>
                    <a:lnTo>
                      <a:pt x="192" y="81"/>
                    </a:lnTo>
                    <a:lnTo>
                      <a:pt x="191" y="82"/>
                    </a:lnTo>
                    <a:lnTo>
                      <a:pt x="191" y="83"/>
                    </a:lnTo>
                    <a:lnTo>
                      <a:pt x="191" y="83"/>
                    </a:lnTo>
                    <a:lnTo>
                      <a:pt x="191" y="83"/>
                    </a:lnTo>
                    <a:lnTo>
                      <a:pt x="190" y="84"/>
                    </a:lnTo>
                    <a:lnTo>
                      <a:pt x="190" y="86"/>
                    </a:lnTo>
                    <a:lnTo>
                      <a:pt x="189" y="87"/>
                    </a:lnTo>
                    <a:lnTo>
                      <a:pt x="188" y="88"/>
                    </a:lnTo>
                    <a:lnTo>
                      <a:pt x="188" y="89"/>
                    </a:lnTo>
                    <a:lnTo>
                      <a:pt x="188" y="89"/>
                    </a:lnTo>
                    <a:lnTo>
                      <a:pt x="188" y="90"/>
                    </a:lnTo>
                    <a:lnTo>
                      <a:pt x="188" y="91"/>
                    </a:lnTo>
                    <a:lnTo>
                      <a:pt x="188" y="93"/>
                    </a:lnTo>
                    <a:lnTo>
                      <a:pt x="188" y="94"/>
                    </a:lnTo>
                    <a:lnTo>
                      <a:pt x="188" y="95"/>
                    </a:lnTo>
                    <a:lnTo>
                      <a:pt x="188" y="96"/>
                    </a:lnTo>
                    <a:lnTo>
                      <a:pt x="188" y="99"/>
                    </a:lnTo>
                    <a:lnTo>
                      <a:pt x="188" y="100"/>
                    </a:lnTo>
                    <a:lnTo>
                      <a:pt x="188" y="100"/>
                    </a:lnTo>
                    <a:lnTo>
                      <a:pt x="187" y="102"/>
                    </a:lnTo>
                    <a:lnTo>
                      <a:pt x="186" y="103"/>
                    </a:lnTo>
                    <a:lnTo>
                      <a:pt x="184" y="105"/>
                    </a:lnTo>
                    <a:lnTo>
                      <a:pt x="183" y="107"/>
                    </a:lnTo>
                    <a:lnTo>
                      <a:pt x="183" y="108"/>
                    </a:lnTo>
                    <a:lnTo>
                      <a:pt x="181" y="108"/>
                    </a:lnTo>
                    <a:lnTo>
                      <a:pt x="181" y="109"/>
                    </a:lnTo>
                    <a:lnTo>
                      <a:pt x="181" y="109"/>
                    </a:lnTo>
                    <a:lnTo>
                      <a:pt x="180" y="110"/>
                    </a:lnTo>
                    <a:lnTo>
                      <a:pt x="179" y="110"/>
                    </a:lnTo>
                    <a:lnTo>
                      <a:pt x="177" y="111"/>
                    </a:lnTo>
                    <a:lnTo>
                      <a:pt x="177" y="111"/>
                    </a:lnTo>
                    <a:lnTo>
                      <a:pt x="175" y="112"/>
                    </a:lnTo>
                    <a:lnTo>
                      <a:pt x="174" y="113"/>
                    </a:lnTo>
                    <a:lnTo>
                      <a:pt x="174" y="114"/>
                    </a:lnTo>
                    <a:lnTo>
                      <a:pt x="173" y="117"/>
                    </a:lnTo>
                    <a:lnTo>
                      <a:pt x="173" y="117"/>
                    </a:lnTo>
                    <a:lnTo>
                      <a:pt x="173" y="119"/>
                    </a:lnTo>
                    <a:lnTo>
                      <a:pt x="172" y="120"/>
                    </a:lnTo>
                    <a:lnTo>
                      <a:pt x="171" y="120"/>
                    </a:lnTo>
                    <a:lnTo>
                      <a:pt x="170" y="123"/>
                    </a:lnTo>
                    <a:lnTo>
                      <a:pt x="169" y="124"/>
                    </a:lnTo>
                    <a:lnTo>
                      <a:pt x="168" y="124"/>
                    </a:lnTo>
                    <a:lnTo>
                      <a:pt x="166" y="123"/>
                    </a:lnTo>
                    <a:lnTo>
                      <a:pt x="164" y="123"/>
                    </a:lnTo>
                    <a:lnTo>
                      <a:pt x="164" y="124"/>
                    </a:lnTo>
                    <a:lnTo>
                      <a:pt x="163" y="124"/>
                    </a:lnTo>
                    <a:lnTo>
                      <a:pt x="162" y="125"/>
                    </a:lnTo>
                    <a:lnTo>
                      <a:pt x="160" y="126"/>
                    </a:lnTo>
                    <a:lnTo>
                      <a:pt x="160" y="127"/>
                    </a:lnTo>
                    <a:lnTo>
                      <a:pt x="159" y="127"/>
                    </a:lnTo>
                    <a:lnTo>
                      <a:pt x="159" y="127"/>
                    </a:lnTo>
                    <a:lnTo>
                      <a:pt x="157" y="128"/>
                    </a:lnTo>
                    <a:lnTo>
                      <a:pt x="154" y="129"/>
                    </a:lnTo>
                    <a:lnTo>
                      <a:pt x="153" y="130"/>
                    </a:lnTo>
                    <a:lnTo>
                      <a:pt x="153" y="130"/>
                    </a:lnTo>
                    <a:lnTo>
                      <a:pt x="152" y="131"/>
                    </a:lnTo>
                    <a:lnTo>
                      <a:pt x="151" y="132"/>
                    </a:lnTo>
                    <a:lnTo>
                      <a:pt x="151" y="133"/>
                    </a:lnTo>
                    <a:lnTo>
                      <a:pt x="150" y="134"/>
                    </a:lnTo>
                    <a:lnTo>
                      <a:pt x="149" y="134"/>
                    </a:lnTo>
                    <a:lnTo>
                      <a:pt x="148" y="134"/>
                    </a:lnTo>
                    <a:lnTo>
                      <a:pt x="147" y="136"/>
                    </a:lnTo>
                    <a:lnTo>
                      <a:pt x="146" y="137"/>
                    </a:lnTo>
                    <a:lnTo>
                      <a:pt x="146" y="138"/>
                    </a:lnTo>
                    <a:lnTo>
                      <a:pt x="143" y="138"/>
                    </a:lnTo>
                    <a:lnTo>
                      <a:pt x="143" y="139"/>
                    </a:lnTo>
                    <a:lnTo>
                      <a:pt x="143" y="140"/>
                    </a:lnTo>
                    <a:lnTo>
                      <a:pt x="142" y="141"/>
                    </a:lnTo>
                    <a:lnTo>
                      <a:pt x="129" y="147"/>
                    </a:lnTo>
                    <a:lnTo>
                      <a:pt x="123" y="149"/>
                    </a:lnTo>
                    <a:lnTo>
                      <a:pt x="115" y="154"/>
                    </a:lnTo>
                    <a:lnTo>
                      <a:pt x="114" y="155"/>
                    </a:lnTo>
                    <a:lnTo>
                      <a:pt x="103" y="160"/>
                    </a:lnTo>
                    <a:lnTo>
                      <a:pt x="98" y="162"/>
                    </a:lnTo>
                    <a:lnTo>
                      <a:pt x="63" y="149"/>
                    </a:lnTo>
                    <a:lnTo>
                      <a:pt x="45" y="142"/>
                    </a:lnTo>
                    <a:lnTo>
                      <a:pt x="6" y="129"/>
                    </a:lnTo>
                    <a:lnTo>
                      <a:pt x="5" y="129"/>
                    </a:lnTo>
                    <a:lnTo>
                      <a:pt x="5" y="128"/>
                    </a:lnTo>
                    <a:lnTo>
                      <a:pt x="6" y="124"/>
                    </a:lnTo>
                    <a:lnTo>
                      <a:pt x="6" y="124"/>
                    </a:lnTo>
                    <a:lnTo>
                      <a:pt x="7" y="123"/>
                    </a:lnTo>
                    <a:lnTo>
                      <a:pt x="8" y="122"/>
                    </a:lnTo>
                    <a:lnTo>
                      <a:pt x="8" y="120"/>
                    </a:lnTo>
                    <a:lnTo>
                      <a:pt x="8" y="119"/>
                    </a:lnTo>
                    <a:lnTo>
                      <a:pt x="8" y="118"/>
                    </a:lnTo>
                    <a:lnTo>
                      <a:pt x="8" y="115"/>
                    </a:lnTo>
                    <a:lnTo>
                      <a:pt x="8" y="114"/>
                    </a:lnTo>
                    <a:lnTo>
                      <a:pt x="9" y="114"/>
                    </a:lnTo>
                    <a:lnTo>
                      <a:pt x="9" y="112"/>
                    </a:lnTo>
                    <a:lnTo>
                      <a:pt x="8" y="111"/>
                    </a:lnTo>
                    <a:lnTo>
                      <a:pt x="7" y="110"/>
                    </a:lnTo>
                    <a:lnTo>
                      <a:pt x="6" y="109"/>
                    </a:lnTo>
                    <a:lnTo>
                      <a:pt x="5" y="108"/>
                    </a:lnTo>
                    <a:lnTo>
                      <a:pt x="5" y="107"/>
                    </a:lnTo>
                    <a:lnTo>
                      <a:pt x="4" y="107"/>
                    </a:lnTo>
                    <a:lnTo>
                      <a:pt x="3" y="105"/>
                    </a:lnTo>
                    <a:lnTo>
                      <a:pt x="3" y="104"/>
                    </a:lnTo>
                    <a:lnTo>
                      <a:pt x="3" y="103"/>
                    </a:lnTo>
                    <a:lnTo>
                      <a:pt x="3" y="100"/>
                    </a:lnTo>
                    <a:lnTo>
                      <a:pt x="2" y="100"/>
                    </a:lnTo>
                    <a:lnTo>
                      <a:pt x="2" y="100"/>
                    </a:lnTo>
                    <a:lnTo>
                      <a:pt x="2" y="99"/>
                    </a:lnTo>
                    <a:lnTo>
                      <a:pt x="2" y="98"/>
                    </a:lnTo>
                    <a:lnTo>
                      <a:pt x="1" y="97"/>
                    </a:lnTo>
                    <a:lnTo>
                      <a:pt x="0" y="96"/>
                    </a:lnTo>
                    <a:lnTo>
                      <a:pt x="0" y="96"/>
                    </a:lnTo>
                    <a:lnTo>
                      <a:pt x="1" y="95"/>
                    </a:lnTo>
                    <a:lnTo>
                      <a:pt x="1" y="94"/>
                    </a:lnTo>
                    <a:lnTo>
                      <a:pt x="1" y="93"/>
                    </a:lnTo>
                    <a:lnTo>
                      <a:pt x="2" y="92"/>
                    </a:lnTo>
                    <a:lnTo>
                      <a:pt x="2" y="91"/>
                    </a:lnTo>
                    <a:lnTo>
                      <a:pt x="2" y="89"/>
                    </a:lnTo>
                    <a:lnTo>
                      <a:pt x="2" y="89"/>
                    </a:lnTo>
                    <a:lnTo>
                      <a:pt x="2" y="88"/>
                    </a:lnTo>
                    <a:lnTo>
                      <a:pt x="3" y="87"/>
                    </a:lnTo>
                    <a:lnTo>
                      <a:pt x="2" y="86"/>
                    </a:lnTo>
                    <a:lnTo>
                      <a:pt x="2" y="85"/>
                    </a:lnTo>
                    <a:lnTo>
                      <a:pt x="3" y="84"/>
                    </a:lnTo>
                    <a:lnTo>
                      <a:pt x="4" y="83"/>
                    </a:lnTo>
                    <a:lnTo>
                      <a:pt x="4" y="83"/>
                    </a:lnTo>
                    <a:lnTo>
                      <a:pt x="5" y="82"/>
                    </a:lnTo>
                    <a:lnTo>
                      <a:pt x="5" y="81"/>
                    </a:lnTo>
                    <a:lnTo>
                      <a:pt x="5" y="80"/>
                    </a:lnTo>
                    <a:lnTo>
                      <a:pt x="6" y="80"/>
                    </a:lnTo>
                    <a:lnTo>
                      <a:pt x="7" y="79"/>
                    </a:lnTo>
                    <a:lnTo>
                      <a:pt x="8" y="79"/>
                    </a:lnTo>
                    <a:lnTo>
                      <a:pt x="8" y="78"/>
                    </a:lnTo>
                    <a:lnTo>
                      <a:pt x="9" y="77"/>
                    </a:lnTo>
                    <a:lnTo>
                      <a:pt x="10" y="75"/>
                    </a:lnTo>
                    <a:lnTo>
                      <a:pt x="11" y="74"/>
                    </a:lnTo>
                    <a:lnTo>
                      <a:pt x="12" y="74"/>
                    </a:lnTo>
                    <a:lnTo>
                      <a:pt x="13" y="74"/>
                    </a:lnTo>
                    <a:lnTo>
                      <a:pt x="16" y="73"/>
                    </a:lnTo>
                    <a:lnTo>
                      <a:pt x="16" y="72"/>
                    </a:lnTo>
                    <a:lnTo>
                      <a:pt x="17" y="72"/>
                    </a:lnTo>
                    <a:lnTo>
                      <a:pt x="18" y="71"/>
                    </a:lnTo>
                    <a:lnTo>
                      <a:pt x="20" y="71"/>
                    </a:lnTo>
                    <a:lnTo>
                      <a:pt x="21" y="71"/>
                    </a:lnTo>
                    <a:lnTo>
                      <a:pt x="22" y="70"/>
                    </a:lnTo>
                    <a:lnTo>
                      <a:pt x="23" y="70"/>
                    </a:lnTo>
                    <a:lnTo>
                      <a:pt x="25" y="71"/>
                    </a:lnTo>
                    <a:lnTo>
                      <a:pt x="26" y="71"/>
                    </a:lnTo>
                    <a:lnTo>
                      <a:pt x="27" y="70"/>
                    </a:lnTo>
                    <a:lnTo>
                      <a:pt x="29" y="70"/>
                    </a:lnTo>
                    <a:lnTo>
                      <a:pt x="29" y="69"/>
                    </a:lnTo>
                    <a:lnTo>
                      <a:pt x="29" y="69"/>
                    </a:lnTo>
                    <a:lnTo>
                      <a:pt x="31" y="68"/>
                    </a:lnTo>
                    <a:lnTo>
                      <a:pt x="33" y="66"/>
                    </a:lnTo>
                    <a:lnTo>
                      <a:pt x="33" y="66"/>
                    </a:lnTo>
                    <a:lnTo>
                      <a:pt x="34" y="67"/>
                    </a:lnTo>
                    <a:lnTo>
                      <a:pt x="35" y="67"/>
                    </a:lnTo>
                    <a:lnTo>
                      <a:pt x="35" y="66"/>
                    </a:lnTo>
                    <a:lnTo>
                      <a:pt x="36" y="66"/>
                    </a:lnTo>
                    <a:lnTo>
                      <a:pt x="36" y="65"/>
                    </a:lnTo>
                    <a:lnTo>
                      <a:pt x="36" y="65"/>
                    </a:lnTo>
                    <a:lnTo>
                      <a:pt x="36" y="63"/>
                    </a:lnTo>
                    <a:lnTo>
                      <a:pt x="36" y="62"/>
                    </a:lnTo>
                    <a:lnTo>
                      <a:pt x="37" y="62"/>
                    </a:lnTo>
                    <a:lnTo>
                      <a:pt x="38" y="62"/>
                    </a:lnTo>
                    <a:lnTo>
                      <a:pt x="38" y="61"/>
                    </a:lnTo>
                    <a:lnTo>
                      <a:pt x="38" y="60"/>
                    </a:lnTo>
                    <a:lnTo>
                      <a:pt x="38" y="59"/>
                    </a:lnTo>
                    <a:lnTo>
                      <a:pt x="38" y="58"/>
                    </a:lnTo>
                    <a:lnTo>
                      <a:pt x="39" y="57"/>
                    </a:lnTo>
                    <a:lnTo>
                      <a:pt x="41" y="56"/>
                    </a:lnTo>
                    <a:lnTo>
                      <a:pt x="42" y="55"/>
                    </a:lnTo>
                    <a:lnTo>
                      <a:pt x="41" y="55"/>
                    </a:lnTo>
                    <a:lnTo>
                      <a:pt x="41" y="54"/>
                    </a:lnTo>
                    <a:lnTo>
                      <a:pt x="40" y="54"/>
                    </a:lnTo>
                    <a:lnTo>
                      <a:pt x="40" y="52"/>
                    </a:lnTo>
                    <a:lnTo>
                      <a:pt x="40" y="51"/>
                    </a:lnTo>
                    <a:lnTo>
                      <a:pt x="38" y="51"/>
                    </a:lnTo>
                    <a:lnTo>
                      <a:pt x="38" y="50"/>
                    </a:lnTo>
                    <a:lnTo>
                      <a:pt x="37" y="49"/>
                    </a:lnTo>
                    <a:lnTo>
                      <a:pt x="36" y="49"/>
                    </a:lnTo>
                    <a:lnTo>
                      <a:pt x="36" y="48"/>
                    </a:lnTo>
                    <a:lnTo>
                      <a:pt x="36" y="48"/>
                    </a:lnTo>
                    <a:lnTo>
                      <a:pt x="36" y="47"/>
                    </a:lnTo>
                    <a:lnTo>
                      <a:pt x="37" y="45"/>
                    </a:lnTo>
                    <a:lnTo>
                      <a:pt x="37" y="45"/>
                    </a:lnTo>
                    <a:lnTo>
                      <a:pt x="39" y="44"/>
                    </a:lnTo>
                    <a:lnTo>
                      <a:pt x="39" y="43"/>
                    </a:lnTo>
                    <a:lnTo>
                      <a:pt x="40" y="42"/>
                    </a:lnTo>
                    <a:lnTo>
                      <a:pt x="40" y="41"/>
                    </a:lnTo>
                    <a:lnTo>
                      <a:pt x="42" y="40"/>
                    </a:lnTo>
                    <a:lnTo>
                      <a:pt x="42" y="39"/>
                    </a:lnTo>
                    <a:lnTo>
                      <a:pt x="43" y="38"/>
                    </a:lnTo>
                    <a:lnTo>
                      <a:pt x="43" y="37"/>
                    </a:lnTo>
                    <a:lnTo>
                      <a:pt x="42" y="36"/>
                    </a:lnTo>
                    <a:lnTo>
                      <a:pt x="42" y="35"/>
                    </a:lnTo>
                    <a:lnTo>
                      <a:pt x="41" y="35"/>
                    </a:lnTo>
                    <a:lnTo>
                      <a:pt x="40" y="34"/>
                    </a:lnTo>
                    <a:lnTo>
                      <a:pt x="40" y="34"/>
                    </a:lnTo>
                    <a:lnTo>
                      <a:pt x="42" y="33"/>
                    </a:lnTo>
                    <a:lnTo>
                      <a:pt x="43" y="32"/>
                    </a:lnTo>
                    <a:lnTo>
                      <a:pt x="43" y="31"/>
                    </a:lnTo>
                    <a:lnTo>
                      <a:pt x="44" y="31"/>
                    </a:lnTo>
                    <a:lnTo>
                      <a:pt x="44" y="29"/>
                    </a:lnTo>
                    <a:lnTo>
                      <a:pt x="45" y="28"/>
                    </a:lnTo>
                    <a:lnTo>
                      <a:pt x="45" y="27"/>
                    </a:lnTo>
                    <a:lnTo>
                      <a:pt x="46" y="27"/>
                    </a:lnTo>
                    <a:lnTo>
                      <a:pt x="46" y="26"/>
                    </a:lnTo>
                    <a:lnTo>
                      <a:pt x="46" y="25"/>
                    </a:lnTo>
                    <a:lnTo>
                      <a:pt x="47" y="24"/>
                    </a:lnTo>
                    <a:lnTo>
                      <a:pt x="47" y="22"/>
                    </a:lnTo>
                    <a:lnTo>
                      <a:pt x="48" y="21"/>
                    </a:lnTo>
                    <a:lnTo>
                      <a:pt x="48" y="20"/>
                    </a:lnTo>
                    <a:lnTo>
                      <a:pt x="49" y="19"/>
                    </a:lnTo>
                    <a:lnTo>
                      <a:pt x="49" y="17"/>
                    </a:lnTo>
                    <a:lnTo>
                      <a:pt x="49" y="14"/>
                    </a:lnTo>
                    <a:lnTo>
                      <a:pt x="49" y="14"/>
                    </a:lnTo>
                    <a:lnTo>
                      <a:pt x="50" y="13"/>
                    </a:lnTo>
                    <a:lnTo>
                      <a:pt x="50" y="12"/>
                    </a:lnTo>
                    <a:lnTo>
                      <a:pt x="51" y="11"/>
                    </a:lnTo>
                    <a:lnTo>
                      <a:pt x="52" y="10"/>
                    </a:lnTo>
                    <a:lnTo>
                      <a:pt x="52" y="8"/>
                    </a:lnTo>
                    <a:lnTo>
                      <a:pt x="51" y="8"/>
                    </a:lnTo>
                    <a:lnTo>
                      <a:pt x="52" y="7"/>
                    </a:lnTo>
                    <a:lnTo>
                      <a:pt x="53" y="6"/>
                    </a:lnTo>
                    <a:lnTo>
                      <a:pt x="53" y="6"/>
                    </a:lnTo>
                    <a:lnTo>
                      <a:pt x="53" y="5"/>
                    </a:lnTo>
                    <a:lnTo>
                      <a:pt x="54" y="5"/>
                    </a:lnTo>
                    <a:lnTo>
                      <a:pt x="55" y="4"/>
                    </a:lnTo>
                    <a:lnTo>
                      <a:pt x="56" y="4"/>
                    </a:lnTo>
                    <a:lnTo>
                      <a:pt x="57" y="3"/>
                    </a:lnTo>
                    <a:lnTo>
                      <a:pt x="58" y="3"/>
                    </a:lnTo>
                    <a:lnTo>
                      <a:pt x="58" y="3"/>
                    </a:lnTo>
                    <a:lnTo>
                      <a:pt x="59" y="2"/>
                    </a:lnTo>
                    <a:lnTo>
                      <a:pt x="60" y="2"/>
                    </a:lnTo>
                    <a:lnTo>
                      <a:pt x="60" y="1"/>
                    </a:lnTo>
                    <a:lnTo>
                      <a:pt x="62" y="1"/>
                    </a:lnTo>
                    <a:lnTo>
                      <a:pt x="64" y="1"/>
                    </a:lnTo>
                    <a:lnTo>
                      <a:pt x="65" y="1"/>
                    </a:lnTo>
                    <a:lnTo>
                      <a:pt x="67" y="0"/>
                    </a:lnTo>
                    <a:lnTo>
                      <a:pt x="67" y="0"/>
                    </a:lnTo>
                    <a:lnTo>
                      <a:pt x="68" y="0"/>
                    </a:lnTo>
                    <a:lnTo>
                      <a:pt x="69" y="0"/>
                    </a:lnTo>
                    <a:lnTo>
                      <a:pt x="69" y="0"/>
                    </a:lnTo>
                    <a:lnTo>
                      <a:pt x="70" y="2"/>
                    </a:lnTo>
                    <a:lnTo>
                      <a:pt x="71" y="3"/>
                    </a:lnTo>
                    <a:lnTo>
                      <a:pt x="71" y="3"/>
                    </a:lnTo>
                    <a:lnTo>
                      <a:pt x="72" y="3"/>
                    </a:lnTo>
                    <a:lnTo>
                      <a:pt x="73" y="4"/>
                    </a:lnTo>
                    <a:lnTo>
                      <a:pt x="74" y="5"/>
                    </a:lnTo>
                    <a:lnTo>
                      <a:pt x="74" y="5"/>
                    </a:lnTo>
                    <a:lnTo>
                      <a:pt x="76" y="6"/>
                    </a:lnTo>
                    <a:lnTo>
                      <a:pt x="77" y="7"/>
                    </a:lnTo>
                    <a:lnTo>
                      <a:pt x="78" y="7"/>
                    </a:lnTo>
                    <a:lnTo>
                      <a:pt x="78" y="7"/>
                    </a:lnTo>
                    <a:lnTo>
                      <a:pt x="79" y="7"/>
                    </a:lnTo>
                    <a:lnTo>
                      <a:pt x="80" y="7"/>
                    </a:lnTo>
                    <a:lnTo>
                      <a:pt x="81" y="7"/>
                    </a:lnTo>
                    <a:lnTo>
                      <a:pt x="83" y="7"/>
                    </a:lnTo>
                    <a:lnTo>
                      <a:pt x="84" y="7"/>
                    </a:lnTo>
                    <a:lnTo>
                      <a:pt x="85" y="7"/>
                    </a:lnTo>
                    <a:lnTo>
                      <a:pt x="88" y="7"/>
                    </a:lnTo>
                    <a:lnTo>
                      <a:pt x="88" y="8"/>
                    </a:lnTo>
                    <a:lnTo>
                      <a:pt x="88" y="9"/>
                    </a:lnTo>
                    <a:lnTo>
                      <a:pt x="89" y="9"/>
                    </a:lnTo>
                    <a:lnTo>
                      <a:pt x="91" y="9"/>
                    </a:lnTo>
                    <a:lnTo>
                      <a:pt x="93" y="9"/>
                    </a:lnTo>
                    <a:lnTo>
                      <a:pt x="94" y="9"/>
                    </a:lnTo>
                    <a:lnTo>
                      <a:pt x="94" y="8"/>
                    </a:lnTo>
                    <a:lnTo>
                      <a:pt x="95" y="7"/>
                    </a:lnTo>
                    <a:lnTo>
                      <a:pt x="96" y="7"/>
                    </a:lnTo>
                    <a:lnTo>
                      <a:pt x="97" y="8"/>
                    </a:lnTo>
                    <a:lnTo>
                      <a:pt x="98" y="8"/>
                    </a:lnTo>
                    <a:lnTo>
                      <a:pt x="98" y="9"/>
                    </a:lnTo>
                    <a:lnTo>
                      <a:pt x="98" y="10"/>
                    </a:lnTo>
                    <a:lnTo>
                      <a:pt x="100" y="10"/>
                    </a:lnTo>
                    <a:lnTo>
                      <a:pt x="102" y="10"/>
                    </a:lnTo>
                    <a:lnTo>
                      <a:pt x="102" y="10"/>
                    </a:lnTo>
                    <a:lnTo>
                      <a:pt x="102" y="10"/>
                    </a:lnTo>
                    <a:lnTo>
                      <a:pt x="103" y="11"/>
                    </a:lnTo>
                    <a:lnTo>
                      <a:pt x="104" y="10"/>
                    </a:lnTo>
                    <a:lnTo>
                      <a:pt x="105" y="11"/>
                    </a:lnTo>
                    <a:lnTo>
                      <a:pt x="105" y="12"/>
                    </a:lnTo>
                    <a:lnTo>
                      <a:pt x="105" y="13"/>
                    </a:lnTo>
                    <a:lnTo>
                      <a:pt x="107" y="14"/>
                    </a:lnTo>
                    <a:lnTo>
                      <a:pt x="109" y="16"/>
                    </a:lnTo>
                    <a:lnTo>
                      <a:pt x="110" y="16"/>
                    </a:lnTo>
                    <a:lnTo>
                      <a:pt x="111" y="15"/>
                    </a:lnTo>
                    <a:lnTo>
                      <a:pt x="112" y="14"/>
                    </a:lnTo>
                    <a:lnTo>
                      <a:pt x="113" y="14"/>
                    </a:lnTo>
                    <a:lnTo>
                      <a:pt x="115" y="14"/>
                    </a:lnTo>
                    <a:lnTo>
                      <a:pt x="115" y="13"/>
                    </a:lnTo>
                    <a:lnTo>
                      <a:pt x="115" y="12"/>
                    </a:lnTo>
                    <a:lnTo>
                      <a:pt x="116" y="11"/>
                    </a:lnTo>
                    <a:lnTo>
                      <a:pt x="117" y="10"/>
                    </a:lnTo>
                    <a:lnTo>
                      <a:pt x="118" y="10"/>
                    </a:lnTo>
                    <a:lnTo>
                      <a:pt x="118" y="11"/>
                    </a:lnTo>
                    <a:lnTo>
                      <a:pt x="119" y="11"/>
                    </a:lnTo>
                    <a:lnTo>
                      <a:pt x="120" y="11"/>
                    </a:lnTo>
                    <a:lnTo>
                      <a:pt x="122" y="11"/>
                    </a:lnTo>
                    <a:lnTo>
                      <a:pt x="122" y="12"/>
                    </a:lnTo>
                    <a:lnTo>
                      <a:pt x="122" y="12"/>
                    </a:lnTo>
                    <a:lnTo>
                      <a:pt x="123" y="12"/>
                    </a:lnTo>
                    <a:lnTo>
                      <a:pt x="124" y="13"/>
                    </a:lnTo>
                    <a:lnTo>
                      <a:pt x="125" y="12"/>
                    </a:lnTo>
                    <a:lnTo>
                      <a:pt x="125" y="11"/>
                    </a:lnTo>
                    <a:lnTo>
                      <a:pt x="126" y="10"/>
                    </a:lnTo>
                    <a:lnTo>
                      <a:pt x="126" y="10"/>
                    </a:lnTo>
                    <a:lnTo>
                      <a:pt x="127" y="10"/>
                    </a:lnTo>
                    <a:lnTo>
                      <a:pt x="127" y="9"/>
                    </a:lnTo>
                    <a:lnTo>
                      <a:pt x="128" y="9"/>
                    </a:lnTo>
                    <a:lnTo>
                      <a:pt x="129" y="8"/>
                    </a:lnTo>
                    <a:lnTo>
                      <a:pt x="130" y="8"/>
                    </a:lnTo>
                    <a:lnTo>
                      <a:pt x="131" y="9"/>
                    </a:lnTo>
                    <a:lnTo>
                      <a:pt x="132" y="9"/>
                    </a:lnTo>
                    <a:lnTo>
                      <a:pt x="132" y="10"/>
                    </a:lnTo>
                    <a:lnTo>
                      <a:pt x="133" y="10"/>
                    </a:lnTo>
                    <a:lnTo>
                      <a:pt x="133" y="10"/>
                    </a:lnTo>
                    <a:lnTo>
                      <a:pt x="133" y="12"/>
                    </a:lnTo>
                    <a:lnTo>
                      <a:pt x="133" y="14"/>
                    </a:lnTo>
                    <a:lnTo>
                      <a:pt x="134" y="14"/>
                    </a:lnTo>
                    <a:lnTo>
                      <a:pt x="135" y="15"/>
                    </a:lnTo>
                    <a:lnTo>
                      <a:pt x="136" y="16"/>
                    </a:lnTo>
                    <a:lnTo>
                      <a:pt x="136" y="17"/>
                    </a:lnTo>
                    <a:lnTo>
                      <a:pt x="136" y="17"/>
                    </a:lnTo>
                    <a:lnTo>
                      <a:pt x="137" y="18"/>
                    </a:lnTo>
                    <a:lnTo>
                      <a:pt x="136" y="18"/>
                    </a:lnTo>
                    <a:lnTo>
                      <a:pt x="136" y="19"/>
                    </a:lnTo>
                    <a:lnTo>
                      <a:pt x="136" y="20"/>
                    </a:lnTo>
                    <a:lnTo>
                      <a:pt x="136" y="20"/>
                    </a:lnTo>
                    <a:lnTo>
                      <a:pt x="135" y="22"/>
                    </a:lnTo>
                    <a:lnTo>
                      <a:pt x="135" y="23"/>
                    </a:lnTo>
                    <a:lnTo>
                      <a:pt x="135" y="24"/>
                    </a:lnTo>
                    <a:lnTo>
                      <a:pt x="136" y="24"/>
                    </a:lnTo>
                    <a:lnTo>
                      <a:pt x="136" y="26"/>
                    </a:lnTo>
                    <a:lnTo>
                      <a:pt x="136" y="26"/>
                    </a:lnTo>
                    <a:lnTo>
                      <a:pt x="138" y="25"/>
                    </a:lnTo>
                    <a:lnTo>
                      <a:pt x="139" y="26"/>
                    </a:lnTo>
                    <a:lnTo>
                      <a:pt x="140" y="27"/>
                    </a:lnTo>
                    <a:lnTo>
                      <a:pt x="140" y="27"/>
                    </a:lnTo>
                    <a:lnTo>
                      <a:pt x="141" y="28"/>
                    </a:lnTo>
                    <a:lnTo>
                      <a:pt x="142" y="29"/>
                    </a:lnTo>
                    <a:lnTo>
                      <a:pt x="142" y="30"/>
                    </a:lnTo>
                    <a:lnTo>
                      <a:pt x="142" y="32"/>
                    </a:lnTo>
                    <a:lnTo>
                      <a:pt x="143" y="33"/>
                    </a:lnTo>
                    <a:lnTo>
                      <a:pt x="143" y="36"/>
                    </a:lnTo>
                    <a:lnTo>
                      <a:pt x="143" y="37"/>
                    </a:lnTo>
                    <a:lnTo>
                      <a:pt x="143" y="38"/>
                    </a:lnTo>
                    <a:lnTo>
                      <a:pt x="142" y="38"/>
                    </a:lnTo>
                    <a:lnTo>
                      <a:pt x="143" y="39"/>
                    </a:lnTo>
                    <a:lnTo>
                      <a:pt x="143" y="39"/>
                    </a:lnTo>
                    <a:lnTo>
                      <a:pt x="143" y="40"/>
                    </a:lnTo>
                    <a:lnTo>
                      <a:pt x="144" y="41"/>
                    </a:lnTo>
                    <a:lnTo>
                      <a:pt x="145" y="41"/>
                    </a:lnTo>
                    <a:lnTo>
                      <a:pt x="146" y="41"/>
                    </a:lnTo>
                    <a:lnTo>
                      <a:pt x="147" y="41"/>
                    </a:lnTo>
                    <a:close/>
                  </a:path>
                </a:pathLst>
              </a:custGeom>
              <a:solidFill>
                <a:srgbClr val="667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77" name="Freeform 1035">
                <a:extLst>
                  <a:ext uri="{FF2B5EF4-FFF2-40B4-BE49-F238E27FC236}">
                    <a16:creationId xmlns:a16="http://schemas.microsoft.com/office/drawing/2014/main" id="{E2FFA68E-7251-4822-AFEC-5F66EEBEAE48}"/>
                  </a:ext>
                </a:extLst>
              </p:cNvPr>
              <p:cNvSpPr>
                <a:spLocks/>
              </p:cNvSpPr>
              <p:nvPr/>
            </p:nvSpPr>
            <p:spPr bwMode="auto">
              <a:xfrm>
                <a:off x="5004" y="2541"/>
                <a:ext cx="204" cy="162"/>
              </a:xfrm>
              <a:custGeom>
                <a:avLst/>
                <a:gdLst>
                  <a:gd name="T0" fmla="*/ 153 w 204"/>
                  <a:gd name="T1" fmla="*/ 38 h 162"/>
                  <a:gd name="T2" fmla="*/ 158 w 204"/>
                  <a:gd name="T3" fmla="*/ 31 h 162"/>
                  <a:gd name="T4" fmla="*/ 167 w 204"/>
                  <a:gd name="T5" fmla="*/ 29 h 162"/>
                  <a:gd name="T6" fmla="*/ 177 w 204"/>
                  <a:gd name="T7" fmla="*/ 25 h 162"/>
                  <a:gd name="T8" fmla="*/ 177 w 204"/>
                  <a:gd name="T9" fmla="*/ 36 h 162"/>
                  <a:gd name="T10" fmla="*/ 182 w 204"/>
                  <a:gd name="T11" fmla="*/ 38 h 162"/>
                  <a:gd name="T12" fmla="*/ 177 w 204"/>
                  <a:gd name="T13" fmla="*/ 44 h 162"/>
                  <a:gd name="T14" fmla="*/ 175 w 204"/>
                  <a:gd name="T15" fmla="*/ 51 h 162"/>
                  <a:gd name="T16" fmla="*/ 177 w 204"/>
                  <a:gd name="T17" fmla="*/ 58 h 162"/>
                  <a:gd name="T18" fmla="*/ 187 w 204"/>
                  <a:gd name="T19" fmla="*/ 58 h 162"/>
                  <a:gd name="T20" fmla="*/ 187 w 204"/>
                  <a:gd name="T21" fmla="*/ 55 h 162"/>
                  <a:gd name="T22" fmla="*/ 188 w 204"/>
                  <a:gd name="T23" fmla="*/ 50 h 162"/>
                  <a:gd name="T24" fmla="*/ 195 w 204"/>
                  <a:gd name="T25" fmla="*/ 51 h 162"/>
                  <a:gd name="T26" fmla="*/ 201 w 204"/>
                  <a:gd name="T27" fmla="*/ 47 h 162"/>
                  <a:gd name="T28" fmla="*/ 203 w 204"/>
                  <a:gd name="T29" fmla="*/ 51 h 162"/>
                  <a:gd name="T30" fmla="*/ 201 w 204"/>
                  <a:gd name="T31" fmla="*/ 59 h 162"/>
                  <a:gd name="T32" fmla="*/ 198 w 204"/>
                  <a:gd name="T33" fmla="*/ 67 h 162"/>
                  <a:gd name="T34" fmla="*/ 193 w 204"/>
                  <a:gd name="T35" fmla="*/ 79 h 162"/>
                  <a:gd name="T36" fmla="*/ 190 w 204"/>
                  <a:gd name="T37" fmla="*/ 86 h 162"/>
                  <a:gd name="T38" fmla="*/ 188 w 204"/>
                  <a:gd name="T39" fmla="*/ 95 h 162"/>
                  <a:gd name="T40" fmla="*/ 183 w 204"/>
                  <a:gd name="T41" fmla="*/ 108 h 162"/>
                  <a:gd name="T42" fmla="*/ 174 w 204"/>
                  <a:gd name="T43" fmla="*/ 113 h 162"/>
                  <a:gd name="T44" fmla="*/ 168 w 204"/>
                  <a:gd name="T45" fmla="*/ 124 h 162"/>
                  <a:gd name="T46" fmla="*/ 159 w 204"/>
                  <a:gd name="T47" fmla="*/ 127 h 162"/>
                  <a:gd name="T48" fmla="*/ 149 w 204"/>
                  <a:gd name="T49" fmla="*/ 134 h 162"/>
                  <a:gd name="T50" fmla="*/ 129 w 204"/>
                  <a:gd name="T51" fmla="*/ 147 h 162"/>
                  <a:gd name="T52" fmla="*/ 5 w 204"/>
                  <a:gd name="T53" fmla="*/ 129 h 162"/>
                  <a:gd name="T54" fmla="*/ 8 w 204"/>
                  <a:gd name="T55" fmla="*/ 115 h 162"/>
                  <a:gd name="T56" fmla="*/ 4 w 204"/>
                  <a:gd name="T57" fmla="*/ 107 h 162"/>
                  <a:gd name="T58" fmla="*/ 1 w 204"/>
                  <a:gd name="T59" fmla="*/ 97 h 162"/>
                  <a:gd name="T60" fmla="*/ 2 w 204"/>
                  <a:gd name="T61" fmla="*/ 89 h 162"/>
                  <a:gd name="T62" fmla="*/ 5 w 204"/>
                  <a:gd name="T63" fmla="*/ 81 h 162"/>
                  <a:gd name="T64" fmla="*/ 12 w 204"/>
                  <a:gd name="T65" fmla="*/ 74 h 162"/>
                  <a:gd name="T66" fmla="*/ 23 w 204"/>
                  <a:gd name="T67" fmla="*/ 70 h 162"/>
                  <a:gd name="T68" fmla="*/ 33 w 204"/>
                  <a:gd name="T69" fmla="*/ 66 h 162"/>
                  <a:gd name="T70" fmla="*/ 37 w 204"/>
                  <a:gd name="T71" fmla="*/ 62 h 162"/>
                  <a:gd name="T72" fmla="*/ 41 w 204"/>
                  <a:gd name="T73" fmla="*/ 55 h 162"/>
                  <a:gd name="T74" fmla="*/ 36 w 204"/>
                  <a:gd name="T75" fmla="*/ 48 h 162"/>
                  <a:gd name="T76" fmla="*/ 42 w 204"/>
                  <a:gd name="T77" fmla="*/ 40 h 162"/>
                  <a:gd name="T78" fmla="*/ 42 w 204"/>
                  <a:gd name="T79" fmla="*/ 33 h 162"/>
                  <a:gd name="T80" fmla="*/ 46 w 204"/>
                  <a:gd name="T81" fmla="*/ 25 h 162"/>
                  <a:gd name="T82" fmla="*/ 50 w 204"/>
                  <a:gd name="T83" fmla="*/ 13 h 162"/>
                  <a:gd name="T84" fmla="*/ 53 w 204"/>
                  <a:gd name="T85" fmla="*/ 5 h 162"/>
                  <a:gd name="T86" fmla="*/ 60 w 204"/>
                  <a:gd name="T87" fmla="*/ 1 h 162"/>
                  <a:gd name="T88" fmla="*/ 70 w 204"/>
                  <a:gd name="T89" fmla="*/ 2 h 162"/>
                  <a:gd name="T90" fmla="*/ 78 w 204"/>
                  <a:gd name="T91" fmla="*/ 7 h 162"/>
                  <a:gd name="T92" fmla="*/ 88 w 204"/>
                  <a:gd name="T93" fmla="*/ 8 h 162"/>
                  <a:gd name="T94" fmla="*/ 97 w 204"/>
                  <a:gd name="T95" fmla="*/ 8 h 162"/>
                  <a:gd name="T96" fmla="*/ 104 w 204"/>
                  <a:gd name="T97" fmla="*/ 10 h 162"/>
                  <a:gd name="T98" fmla="*/ 113 w 204"/>
                  <a:gd name="T99" fmla="*/ 14 h 162"/>
                  <a:gd name="T100" fmla="*/ 120 w 204"/>
                  <a:gd name="T101" fmla="*/ 11 h 162"/>
                  <a:gd name="T102" fmla="*/ 126 w 204"/>
                  <a:gd name="T103" fmla="*/ 10 h 162"/>
                  <a:gd name="T104" fmla="*/ 133 w 204"/>
                  <a:gd name="T105" fmla="*/ 10 h 162"/>
                  <a:gd name="T106" fmla="*/ 137 w 204"/>
                  <a:gd name="T107" fmla="*/ 18 h 162"/>
                  <a:gd name="T108" fmla="*/ 136 w 204"/>
                  <a:gd name="T109" fmla="*/ 26 h 162"/>
                  <a:gd name="T110" fmla="*/ 142 w 204"/>
                  <a:gd name="T111" fmla="*/ 32 h 162"/>
                  <a:gd name="T112" fmla="*/ 144 w 204"/>
                  <a:gd name="T113" fmla="*/ 4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 h="162">
                    <a:moveTo>
                      <a:pt x="147" y="41"/>
                    </a:moveTo>
                    <a:lnTo>
                      <a:pt x="149" y="41"/>
                    </a:lnTo>
                    <a:lnTo>
                      <a:pt x="150" y="41"/>
                    </a:lnTo>
                    <a:lnTo>
                      <a:pt x="150" y="40"/>
                    </a:lnTo>
                    <a:lnTo>
                      <a:pt x="151" y="39"/>
                    </a:lnTo>
                    <a:lnTo>
                      <a:pt x="152" y="39"/>
                    </a:lnTo>
                    <a:lnTo>
                      <a:pt x="152" y="38"/>
                    </a:lnTo>
                    <a:lnTo>
                      <a:pt x="153" y="38"/>
                    </a:lnTo>
                    <a:lnTo>
                      <a:pt x="153" y="38"/>
                    </a:lnTo>
                    <a:lnTo>
                      <a:pt x="153" y="37"/>
                    </a:lnTo>
                    <a:lnTo>
                      <a:pt x="154" y="36"/>
                    </a:lnTo>
                    <a:lnTo>
                      <a:pt x="155" y="36"/>
                    </a:lnTo>
                    <a:lnTo>
                      <a:pt x="156" y="35"/>
                    </a:lnTo>
                    <a:lnTo>
                      <a:pt x="156" y="34"/>
                    </a:lnTo>
                    <a:lnTo>
                      <a:pt x="157" y="34"/>
                    </a:lnTo>
                    <a:lnTo>
                      <a:pt x="157" y="32"/>
                    </a:lnTo>
                    <a:lnTo>
                      <a:pt x="157" y="31"/>
                    </a:lnTo>
                    <a:lnTo>
                      <a:pt x="158" y="31"/>
                    </a:lnTo>
                    <a:lnTo>
                      <a:pt x="159" y="31"/>
                    </a:lnTo>
                    <a:lnTo>
                      <a:pt x="160" y="30"/>
                    </a:lnTo>
                    <a:lnTo>
                      <a:pt x="160" y="30"/>
                    </a:lnTo>
                    <a:lnTo>
                      <a:pt x="161" y="30"/>
                    </a:lnTo>
                    <a:lnTo>
                      <a:pt x="162" y="30"/>
                    </a:lnTo>
                    <a:lnTo>
                      <a:pt x="164" y="31"/>
                    </a:lnTo>
                    <a:lnTo>
                      <a:pt x="164" y="30"/>
                    </a:lnTo>
                    <a:lnTo>
                      <a:pt x="166" y="30"/>
                    </a:lnTo>
                    <a:lnTo>
                      <a:pt x="167" y="29"/>
                    </a:lnTo>
                    <a:lnTo>
                      <a:pt x="168" y="29"/>
                    </a:lnTo>
                    <a:lnTo>
                      <a:pt x="170" y="27"/>
                    </a:lnTo>
                    <a:lnTo>
                      <a:pt x="170" y="27"/>
                    </a:lnTo>
                    <a:lnTo>
                      <a:pt x="170" y="27"/>
                    </a:lnTo>
                    <a:lnTo>
                      <a:pt x="173" y="26"/>
                    </a:lnTo>
                    <a:lnTo>
                      <a:pt x="174" y="24"/>
                    </a:lnTo>
                    <a:lnTo>
                      <a:pt x="176" y="24"/>
                    </a:lnTo>
                    <a:lnTo>
                      <a:pt x="177" y="24"/>
                    </a:lnTo>
                    <a:lnTo>
                      <a:pt x="177" y="25"/>
                    </a:lnTo>
                    <a:lnTo>
                      <a:pt x="177" y="26"/>
                    </a:lnTo>
                    <a:lnTo>
                      <a:pt x="177" y="27"/>
                    </a:lnTo>
                    <a:lnTo>
                      <a:pt x="177" y="28"/>
                    </a:lnTo>
                    <a:lnTo>
                      <a:pt x="177" y="29"/>
                    </a:lnTo>
                    <a:lnTo>
                      <a:pt x="177" y="31"/>
                    </a:lnTo>
                    <a:lnTo>
                      <a:pt x="177" y="32"/>
                    </a:lnTo>
                    <a:lnTo>
                      <a:pt x="177" y="34"/>
                    </a:lnTo>
                    <a:lnTo>
                      <a:pt x="177" y="35"/>
                    </a:lnTo>
                    <a:lnTo>
                      <a:pt x="177" y="36"/>
                    </a:lnTo>
                    <a:lnTo>
                      <a:pt x="176" y="37"/>
                    </a:lnTo>
                    <a:lnTo>
                      <a:pt x="176" y="38"/>
                    </a:lnTo>
                    <a:lnTo>
                      <a:pt x="177" y="38"/>
                    </a:lnTo>
                    <a:lnTo>
                      <a:pt x="177" y="38"/>
                    </a:lnTo>
                    <a:lnTo>
                      <a:pt x="178" y="38"/>
                    </a:lnTo>
                    <a:lnTo>
                      <a:pt x="179" y="38"/>
                    </a:lnTo>
                    <a:lnTo>
                      <a:pt x="181" y="38"/>
                    </a:lnTo>
                    <a:lnTo>
                      <a:pt x="181" y="38"/>
                    </a:lnTo>
                    <a:lnTo>
                      <a:pt x="182" y="38"/>
                    </a:lnTo>
                    <a:lnTo>
                      <a:pt x="183" y="39"/>
                    </a:lnTo>
                    <a:lnTo>
                      <a:pt x="183" y="40"/>
                    </a:lnTo>
                    <a:lnTo>
                      <a:pt x="182" y="41"/>
                    </a:lnTo>
                    <a:lnTo>
                      <a:pt x="181" y="41"/>
                    </a:lnTo>
                    <a:lnTo>
                      <a:pt x="181" y="41"/>
                    </a:lnTo>
                    <a:lnTo>
                      <a:pt x="179" y="41"/>
                    </a:lnTo>
                    <a:lnTo>
                      <a:pt x="178" y="42"/>
                    </a:lnTo>
                    <a:lnTo>
                      <a:pt x="177" y="43"/>
                    </a:lnTo>
                    <a:lnTo>
                      <a:pt x="177" y="44"/>
                    </a:lnTo>
                    <a:lnTo>
                      <a:pt x="176" y="45"/>
                    </a:lnTo>
                    <a:lnTo>
                      <a:pt x="174" y="45"/>
                    </a:lnTo>
                    <a:lnTo>
                      <a:pt x="174" y="45"/>
                    </a:lnTo>
                    <a:lnTo>
                      <a:pt x="173" y="46"/>
                    </a:lnTo>
                    <a:lnTo>
                      <a:pt x="172" y="47"/>
                    </a:lnTo>
                    <a:lnTo>
                      <a:pt x="172" y="48"/>
                    </a:lnTo>
                    <a:lnTo>
                      <a:pt x="173" y="48"/>
                    </a:lnTo>
                    <a:lnTo>
                      <a:pt x="174" y="49"/>
                    </a:lnTo>
                    <a:lnTo>
                      <a:pt x="175" y="51"/>
                    </a:lnTo>
                    <a:lnTo>
                      <a:pt x="176" y="51"/>
                    </a:lnTo>
                    <a:lnTo>
                      <a:pt x="177" y="51"/>
                    </a:lnTo>
                    <a:lnTo>
                      <a:pt x="177" y="52"/>
                    </a:lnTo>
                    <a:lnTo>
                      <a:pt x="178" y="52"/>
                    </a:lnTo>
                    <a:lnTo>
                      <a:pt x="178" y="53"/>
                    </a:lnTo>
                    <a:lnTo>
                      <a:pt x="177" y="55"/>
                    </a:lnTo>
                    <a:lnTo>
                      <a:pt x="177" y="56"/>
                    </a:lnTo>
                    <a:lnTo>
                      <a:pt x="177" y="57"/>
                    </a:lnTo>
                    <a:lnTo>
                      <a:pt x="177" y="58"/>
                    </a:lnTo>
                    <a:lnTo>
                      <a:pt x="178" y="58"/>
                    </a:lnTo>
                    <a:lnTo>
                      <a:pt x="179" y="58"/>
                    </a:lnTo>
                    <a:lnTo>
                      <a:pt x="181" y="58"/>
                    </a:lnTo>
                    <a:lnTo>
                      <a:pt x="182" y="58"/>
                    </a:lnTo>
                    <a:lnTo>
                      <a:pt x="184" y="58"/>
                    </a:lnTo>
                    <a:lnTo>
                      <a:pt x="184" y="58"/>
                    </a:lnTo>
                    <a:lnTo>
                      <a:pt x="184" y="58"/>
                    </a:lnTo>
                    <a:lnTo>
                      <a:pt x="186" y="58"/>
                    </a:lnTo>
                    <a:lnTo>
                      <a:pt x="187" y="58"/>
                    </a:lnTo>
                    <a:lnTo>
                      <a:pt x="187" y="58"/>
                    </a:lnTo>
                    <a:lnTo>
                      <a:pt x="187" y="57"/>
                    </a:lnTo>
                    <a:lnTo>
                      <a:pt x="188" y="56"/>
                    </a:lnTo>
                    <a:lnTo>
                      <a:pt x="190" y="56"/>
                    </a:lnTo>
                    <a:lnTo>
                      <a:pt x="191" y="56"/>
                    </a:lnTo>
                    <a:lnTo>
                      <a:pt x="191" y="55"/>
                    </a:lnTo>
                    <a:lnTo>
                      <a:pt x="189" y="55"/>
                    </a:lnTo>
                    <a:lnTo>
                      <a:pt x="188" y="55"/>
                    </a:lnTo>
                    <a:lnTo>
                      <a:pt x="187" y="55"/>
                    </a:lnTo>
                    <a:lnTo>
                      <a:pt x="187" y="55"/>
                    </a:lnTo>
                    <a:lnTo>
                      <a:pt x="186" y="55"/>
                    </a:lnTo>
                    <a:lnTo>
                      <a:pt x="186" y="54"/>
                    </a:lnTo>
                    <a:lnTo>
                      <a:pt x="186" y="53"/>
                    </a:lnTo>
                    <a:lnTo>
                      <a:pt x="187" y="52"/>
                    </a:lnTo>
                    <a:lnTo>
                      <a:pt x="188" y="52"/>
                    </a:lnTo>
                    <a:lnTo>
                      <a:pt x="188" y="51"/>
                    </a:lnTo>
                    <a:lnTo>
                      <a:pt x="188" y="51"/>
                    </a:lnTo>
                    <a:lnTo>
                      <a:pt x="188" y="50"/>
                    </a:lnTo>
                    <a:lnTo>
                      <a:pt x="190" y="51"/>
                    </a:lnTo>
                    <a:lnTo>
                      <a:pt x="191" y="51"/>
                    </a:lnTo>
                    <a:lnTo>
                      <a:pt x="191" y="52"/>
                    </a:lnTo>
                    <a:lnTo>
                      <a:pt x="191" y="53"/>
                    </a:lnTo>
                    <a:lnTo>
                      <a:pt x="192" y="54"/>
                    </a:lnTo>
                    <a:lnTo>
                      <a:pt x="193" y="54"/>
                    </a:lnTo>
                    <a:lnTo>
                      <a:pt x="194" y="54"/>
                    </a:lnTo>
                    <a:lnTo>
                      <a:pt x="195" y="53"/>
                    </a:lnTo>
                    <a:lnTo>
                      <a:pt x="195" y="51"/>
                    </a:lnTo>
                    <a:lnTo>
                      <a:pt x="196" y="51"/>
                    </a:lnTo>
                    <a:lnTo>
                      <a:pt x="197" y="50"/>
                    </a:lnTo>
                    <a:lnTo>
                      <a:pt x="197" y="49"/>
                    </a:lnTo>
                    <a:lnTo>
                      <a:pt x="198" y="47"/>
                    </a:lnTo>
                    <a:lnTo>
                      <a:pt x="198" y="46"/>
                    </a:lnTo>
                    <a:lnTo>
                      <a:pt x="199" y="46"/>
                    </a:lnTo>
                    <a:lnTo>
                      <a:pt x="200" y="46"/>
                    </a:lnTo>
                    <a:lnTo>
                      <a:pt x="201" y="46"/>
                    </a:lnTo>
                    <a:lnTo>
                      <a:pt x="201" y="47"/>
                    </a:lnTo>
                    <a:lnTo>
                      <a:pt x="201" y="48"/>
                    </a:lnTo>
                    <a:lnTo>
                      <a:pt x="201" y="48"/>
                    </a:lnTo>
                    <a:lnTo>
                      <a:pt x="201" y="48"/>
                    </a:lnTo>
                    <a:lnTo>
                      <a:pt x="202" y="48"/>
                    </a:lnTo>
                    <a:lnTo>
                      <a:pt x="203" y="48"/>
                    </a:lnTo>
                    <a:lnTo>
                      <a:pt x="203" y="49"/>
                    </a:lnTo>
                    <a:lnTo>
                      <a:pt x="203" y="50"/>
                    </a:lnTo>
                    <a:lnTo>
                      <a:pt x="202" y="51"/>
                    </a:lnTo>
                    <a:lnTo>
                      <a:pt x="203" y="51"/>
                    </a:lnTo>
                    <a:lnTo>
                      <a:pt x="204" y="52"/>
                    </a:lnTo>
                    <a:lnTo>
                      <a:pt x="204" y="54"/>
                    </a:lnTo>
                    <a:lnTo>
                      <a:pt x="203" y="55"/>
                    </a:lnTo>
                    <a:lnTo>
                      <a:pt x="202" y="55"/>
                    </a:lnTo>
                    <a:lnTo>
                      <a:pt x="202" y="55"/>
                    </a:lnTo>
                    <a:lnTo>
                      <a:pt x="203" y="56"/>
                    </a:lnTo>
                    <a:lnTo>
                      <a:pt x="203" y="57"/>
                    </a:lnTo>
                    <a:lnTo>
                      <a:pt x="203" y="58"/>
                    </a:lnTo>
                    <a:lnTo>
                      <a:pt x="201" y="59"/>
                    </a:lnTo>
                    <a:lnTo>
                      <a:pt x="201" y="60"/>
                    </a:lnTo>
                    <a:lnTo>
                      <a:pt x="201" y="62"/>
                    </a:lnTo>
                    <a:lnTo>
                      <a:pt x="200" y="62"/>
                    </a:lnTo>
                    <a:lnTo>
                      <a:pt x="199" y="63"/>
                    </a:lnTo>
                    <a:lnTo>
                      <a:pt x="199" y="64"/>
                    </a:lnTo>
                    <a:lnTo>
                      <a:pt x="199" y="65"/>
                    </a:lnTo>
                    <a:lnTo>
                      <a:pt x="198" y="65"/>
                    </a:lnTo>
                    <a:lnTo>
                      <a:pt x="198" y="66"/>
                    </a:lnTo>
                    <a:lnTo>
                      <a:pt x="198" y="67"/>
                    </a:lnTo>
                    <a:lnTo>
                      <a:pt x="197" y="69"/>
                    </a:lnTo>
                    <a:lnTo>
                      <a:pt x="196" y="70"/>
                    </a:lnTo>
                    <a:lnTo>
                      <a:pt x="196" y="71"/>
                    </a:lnTo>
                    <a:lnTo>
                      <a:pt x="195" y="75"/>
                    </a:lnTo>
                    <a:lnTo>
                      <a:pt x="195" y="75"/>
                    </a:lnTo>
                    <a:lnTo>
                      <a:pt x="195" y="76"/>
                    </a:lnTo>
                    <a:lnTo>
                      <a:pt x="194" y="77"/>
                    </a:lnTo>
                    <a:lnTo>
                      <a:pt x="194" y="78"/>
                    </a:lnTo>
                    <a:lnTo>
                      <a:pt x="193" y="79"/>
                    </a:lnTo>
                    <a:lnTo>
                      <a:pt x="192" y="79"/>
                    </a:lnTo>
                    <a:lnTo>
                      <a:pt x="192" y="80"/>
                    </a:lnTo>
                    <a:lnTo>
                      <a:pt x="192" y="81"/>
                    </a:lnTo>
                    <a:lnTo>
                      <a:pt x="191" y="82"/>
                    </a:lnTo>
                    <a:lnTo>
                      <a:pt x="191" y="83"/>
                    </a:lnTo>
                    <a:lnTo>
                      <a:pt x="191" y="83"/>
                    </a:lnTo>
                    <a:lnTo>
                      <a:pt x="191" y="83"/>
                    </a:lnTo>
                    <a:lnTo>
                      <a:pt x="190" y="84"/>
                    </a:lnTo>
                    <a:lnTo>
                      <a:pt x="190" y="86"/>
                    </a:lnTo>
                    <a:lnTo>
                      <a:pt x="189" y="87"/>
                    </a:lnTo>
                    <a:lnTo>
                      <a:pt x="188" y="88"/>
                    </a:lnTo>
                    <a:lnTo>
                      <a:pt x="188" y="89"/>
                    </a:lnTo>
                    <a:lnTo>
                      <a:pt x="188" y="89"/>
                    </a:lnTo>
                    <a:lnTo>
                      <a:pt x="188" y="90"/>
                    </a:lnTo>
                    <a:lnTo>
                      <a:pt x="188" y="91"/>
                    </a:lnTo>
                    <a:lnTo>
                      <a:pt x="188" y="93"/>
                    </a:lnTo>
                    <a:lnTo>
                      <a:pt x="188" y="94"/>
                    </a:lnTo>
                    <a:lnTo>
                      <a:pt x="188" y="95"/>
                    </a:lnTo>
                    <a:lnTo>
                      <a:pt x="188" y="96"/>
                    </a:lnTo>
                    <a:lnTo>
                      <a:pt x="188" y="99"/>
                    </a:lnTo>
                    <a:lnTo>
                      <a:pt x="188" y="100"/>
                    </a:lnTo>
                    <a:lnTo>
                      <a:pt x="188" y="100"/>
                    </a:lnTo>
                    <a:lnTo>
                      <a:pt x="187" y="102"/>
                    </a:lnTo>
                    <a:lnTo>
                      <a:pt x="186" y="103"/>
                    </a:lnTo>
                    <a:lnTo>
                      <a:pt x="184" y="105"/>
                    </a:lnTo>
                    <a:lnTo>
                      <a:pt x="183" y="107"/>
                    </a:lnTo>
                    <a:lnTo>
                      <a:pt x="183" y="108"/>
                    </a:lnTo>
                    <a:lnTo>
                      <a:pt x="181" y="108"/>
                    </a:lnTo>
                    <a:lnTo>
                      <a:pt x="181" y="109"/>
                    </a:lnTo>
                    <a:lnTo>
                      <a:pt x="181" y="109"/>
                    </a:lnTo>
                    <a:lnTo>
                      <a:pt x="180" y="110"/>
                    </a:lnTo>
                    <a:lnTo>
                      <a:pt x="179" y="110"/>
                    </a:lnTo>
                    <a:lnTo>
                      <a:pt x="177" y="111"/>
                    </a:lnTo>
                    <a:lnTo>
                      <a:pt x="177" y="111"/>
                    </a:lnTo>
                    <a:lnTo>
                      <a:pt x="175" y="112"/>
                    </a:lnTo>
                    <a:lnTo>
                      <a:pt x="174" y="113"/>
                    </a:lnTo>
                    <a:lnTo>
                      <a:pt x="174" y="114"/>
                    </a:lnTo>
                    <a:lnTo>
                      <a:pt x="173" y="117"/>
                    </a:lnTo>
                    <a:lnTo>
                      <a:pt x="173" y="117"/>
                    </a:lnTo>
                    <a:lnTo>
                      <a:pt x="173" y="119"/>
                    </a:lnTo>
                    <a:lnTo>
                      <a:pt x="172" y="120"/>
                    </a:lnTo>
                    <a:lnTo>
                      <a:pt x="171" y="120"/>
                    </a:lnTo>
                    <a:lnTo>
                      <a:pt x="170" y="123"/>
                    </a:lnTo>
                    <a:lnTo>
                      <a:pt x="169" y="124"/>
                    </a:lnTo>
                    <a:lnTo>
                      <a:pt x="168" y="124"/>
                    </a:lnTo>
                    <a:lnTo>
                      <a:pt x="166" y="123"/>
                    </a:lnTo>
                    <a:lnTo>
                      <a:pt x="164" y="123"/>
                    </a:lnTo>
                    <a:lnTo>
                      <a:pt x="164" y="124"/>
                    </a:lnTo>
                    <a:lnTo>
                      <a:pt x="163" y="124"/>
                    </a:lnTo>
                    <a:lnTo>
                      <a:pt x="162" y="125"/>
                    </a:lnTo>
                    <a:lnTo>
                      <a:pt x="160" y="126"/>
                    </a:lnTo>
                    <a:lnTo>
                      <a:pt x="160" y="127"/>
                    </a:lnTo>
                    <a:lnTo>
                      <a:pt x="159" y="127"/>
                    </a:lnTo>
                    <a:lnTo>
                      <a:pt x="159" y="127"/>
                    </a:lnTo>
                    <a:lnTo>
                      <a:pt x="157" y="128"/>
                    </a:lnTo>
                    <a:lnTo>
                      <a:pt x="154" y="129"/>
                    </a:lnTo>
                    <a:lnTo>
                      <a:pt x="153" y="130"/>
                    </a:lnTo>
                    <a:lnTo>
                      <a:pt x="153" y="130"/>
                    </a:lnTo>
                    <a:lnTo>
                      <a:pt x="152" y="131"/>
                    </a:lnTo>
                    <a:lnTo>
                      <a:pt x="151" y="132"/>
                    </a:lnTo>
                    <a:lnTo>
                      <a:pt x="151" y="133"/>
                    </a:lnTo>
                    <a:lnTo>
                      <a:pt x="150" y="134"/>
                    </a:lnTo>
                    <a:lnTo>
                      <a:pt x="149" y="134"/>
                    </a:lnTo>
                    <a:lnTo>
                      <a:pt x="148" y="134"/>
                    </a:lnTo>
                    <a:lnTo>
                      <a:pt x="147" y="136"/>
                    </a:lnTo>
                    <a:lnTo>
                      <a:pt x="146" y="137"/>
                    </a:lnTo>
                    <a:lnTo>
                      <a:pt x="146" y="138"/>
                    </a:lnTo>
                    <a:lnTo>
                      <a:pt x="143" y="138"/>
                    </a:lnTo>
                    <a:lnTo>
                      <a:pt x="143" y="139"/>
                    </a:lnTo>
                    <a:lnTo>
                      <a:pt x="143" y="140"/>
                    </a:lnTo>
                    <a:lnTo>
                      <a:pt x="142" y="141"/>
                    </a:lnTo>
                    <a:lnTo>
                      <a:pt x="129" y="147"/>
                    </a:lnTo>
                    <a:lnTo>
                      <a:pt x="123" y="149"/>
                    </a:lnTo>
                    <a:lnTo>
                      <a:pt x="115" y="154"/>
                    </a:lnTo>
                    <a:lnTo>
                      <a:pt x="114" y="155"/>
                    </a:lnTo>
                    <a:lnTo>
                      <a:pt x="103" y="160"/>
                    </a:lnTo>
                    <a:lnTo>
                      <a:pt x="98" y="162"/>
                    </a:lnTo>
                    <a:lnTo>
                      <a:pt x="63" y="149"/>
                    </a:lnTo>
                    <a:lnTo>
                      <a:pt x="45" y="142"/>
                    </a:lnTo>
                    <a:lnTo>
                      <a:pt x="6" y="129"/>
                    </a:lnTo>
                    <a:lnTo>
                      <a:pt x="5" y="129"/>
                    </a:lnTo>
                    <a:lnTo>
                      <a:pt x="5" y="128"/>
                    </a:lnTo>
                    <a:lnTo>
                      <a:pt x="6" y="124"/>
                    </a:lnTo>
                    <a:lnTo>
                      <a:pt x="6" y="124"/>
                    </a:lnTo>
                    <a:lnTo>
                      <a:pt x="7" y="123"/>
                    </a:lnTo>
                    <a:lnTo>
                      <a:pt x="8" y="122"/>
                    </a:lnTo>
                    <a:lnTo>
                      <a:pt x="8" y="120"/>
                    </a:lnTo>
                    <a:lnTo>
                      <a:pt x="8" y="119"/>
                    </a:lnTo>
                    <a:lnTo>
                      <a:pt x="8" y="118"/>
                    </a:lnTo>
                    <a:lnTo>
                      <a:pt x="8" y="115"/>
                    </a:lnTo>
                    <a:lnTo>
                      <a:pt x="8" y="114"/>
                    </a:lnTo>
                    <a:lnTo>
                      <a:pt x="9" y="114"/>
                    </a:lnTo>
                    <a:lnTo>
                      <a:pt x="9" y="112"/>
                    </a:lnTo>
                    <a:lnTo>
                      <a:pt x="8" y="111"/>
                    </a:lnTo>
                    <a:lnTo>
                      <a:pt x="7" y="110"/>
                    </a:lnTo>
                    <a:lnTo>
                      <a:pt x="6" y="109"/>
                    </a:lnTo>
                    <a:lnTo>
                      <a:pt x="5" y="108"/>
                    </a:lnTo>
                    <a:lnTo>
                      <a:pt x="5" y="107"/>
                    </a:lnTo>
                    <a:lnTo>
                      <a:pt x="4" y="107"/>
                    </a:lnTo>
                    <a:lnTo>
                      <a:pt x="3" y="105"/>
                    </a:lnTo>
                    <a:lnTo>
                      <a:pt x="3" y="104"/>
                    </a:lnTo>
                    <a:lnTo>
                      <a:pt x="3" y="103"/>
                    </a:lnTo>
                    <a:lnTo>
                      <a:pt x="3" y="100"/>
                    </a:lnTo>
                    <a:lnTo>
                      <a:pt x="2" y="100"/>
                    </a:lnTo>
                    <a:lnTo>
                      <a:pt x="2" y="100"/>
                    </a:lnTo>
                    <a:lnTo>
                      <a:pt x="2" y="99"/>
                    </a:lnTo>
                    <a:lnTo>
                      <a:pt x="2" y="98"/>
                    </a:lnTo>
                    <a:lnTo>
                      <a:pt x="1" y="97"/>
                    </a:lnTo>
                    <a:lnTo>
                      <a:pt x="0" y="96"/>
                    </a:lnTo>
                    <a:lnTo>
                      <a:pt x="0" y="96"/>
                    </a:lnTo>
                    <a:lnTo>
                      <a:pt x="1" y="95"/>
                    </a:lnTo>
                    <a:lnTo>
                      <a:pt x="1" y="94"/>
                    </a:lnTo>
                    <a:lnTo>
                      <a:pt x="1" y="93"/>
                    </a:lnTo>
                    <a:lnTo>
                      <a:pt x="2" y="92"/>
                    </a:lnTo>
                    <a:lnTo>
                      <a:pt x="2" y="91"/>
                    </a:lnTo>
                    <a:lnTo>
                      <a:pt x="2" y="89"/>
                    </a:lnTo>
                    <a:lnTo>
                      <a:pt x="2" y="89"/>
                    </a:lnTo>
                    <a:lnTo>
                      <a:pt x="2" y="88"/>
                    </a:lnTo>
                    <a:lnTo>
                      <a:pt x="3" y="87"/>
                    </a:lnTo>
                    <a:lnTo>
                      <a:pt x="2" y="86"/>
                    </a:lnTo>
                    <a:lnTo>
                      <a:pt x="2" y="85"/>
                    </a:lnTo>
                    <a:lnTo>
                      <a:pt x="3" y="84"/>
                    </a:lnTo>
                    <a:lnTo>
                      <a:pt x="4" y="83"/>
                    </a:lnTo>
                    <a:lnTo>
                      <a:pt x="4" y="83"/>
                    </a:lnTo>
                    <a:lnTo>
                      <a:pt x="5" y="82"/>
                    </a:lnTo>
                    <a:lnTo>
                      <a:pt x="5" y="81"/>
                    </a:lnTo>
                    <a:lnTo>
                      <a:pt x="5" y="80"/>
                    </a:lnTo>
                    <a:lnTo>
                      <a:pt x="6" y="80"/>
                    </a:lnTo>
                    <a:lnTo>
                      <a:pt x="7" y="79"/>
                    </a:lnTo>
                    <a:lnTo>
                      <a:pt x="8" y="79"/>
                    </a:lnTo>
                    <a:lnTo>
                      <a:pt x="8" y="78"/>
                    </a:lnTo>
                    <a:lnTo>
                      <a:pt x="9" y="77"/>
                    </a:lnTo>
                    <a:lnTo>
                      <a:pt x="10" y="75"/>
                    </a:lnTo>
                    <a:lnTo>
                      <a:pt x="11" y="74"/>
                    </a:lnTo>
                    <a:lnTo>
                      <a:pt x="12" y="74"/>
                    </a:lnTo>
                    <a:lnTo>
                      <a:pt x="13" y="74"/>
                    </a:lnTo>
                    <a:lnTo>
                      <a:pt x="16" y="73"/>
                    </a:lnTo>
                    <a:lnTo>
                      <a:pt x="16" y="72"/>
                    </a:lnTo>
                    <a:lnTo>
                      <a:pt x="17" y="72"/>
                    </a:lnTo>
                    <a:lnTo>
                      <a:pt x="18" y="71"/>
                    </a:lnTo>
                    <a:lnTo>
                      <a:pt x="20" y="71"/>
                    </a:lnTo>
                    <a:lnTo>
                      <a:pt x="21" y="71"/>
                    </a:lnTo>
                    <a:lnTo>
                      <a:pt x="22" y="70"/>
                    </a:lnTo>
                    <a:lnTo>
                      <a:pt x="23" y="70"/>
                    </a:lnTo>
                    <a:lnTo>
                      <a:pt x="25" y="71"/>
                    </a:lnTo>
                    <a:lnTo>
                      <a:pt x="26" y="71"/>
                    </a:lnTo>
                    <a:lnTo>
                      <a:pt x="27" y="70"/>
                    </a:lnTo>
                    <a:lnTo>
                      <a:pt x="29" y="70"/>
                    </a:lnTo>
                    <a:lnTo>
                      <a:pt x="29" y="69"/>
                    </a:lnTo>
                    <a:lnTo>
                      <a:pt x="29" y="69"/>
                    </a:lnTo>
                    <a:lnTo>
                      <a:pt x="31" y="68"/>
                    </a:lnTo>
                    <a:lnTo>
                      <a:pt x="33" y="66"/>
                    </a:lnTo>
                    <a:lnTo>
                      <a:pt x="33" y="66"/>
                    </a:lnTo>
                    <a:lnTo>
                      <a:pt x="34" y="67"/>
                    </a:lnTo>
                    <a:lnTo>
                      <a:pt x="35" y="67"/>
                    </a:lnTo>
                    <a:lnTo>
                      <a:pt x="35" y="66"/>
                    </a:lnTo>
                    <a:lnTo>
                      <a:pt x="36" y="66"/>
                    </a:lnTo>
                    <a:lnTo>
                      <a:pt x="36" y="65"/>
                    </a:lnTo>
                    <a:lnTo>
                      <a:pt x="36" y="65"/>
                    </a:lnTo>
                    <a:lnTo>
                      <a:pt x="36" y="63"/>
                    </a:lnTo>
                    <a:lnTo>
                      <a:pt x="36" y="62"/>
                    </a:lnTo>
                    <a:lnTo>
                      <a:pt x="37" y="62"/>
                    </a:lnTo>
                    <a:lnTo>
                      <a:pt x="38" y="62"/>
                    </a:lnTo>
                    <a:lnTo>
                      <a:pt x="38" y="61"/>
                    </a:lnTo>
                    <a:lnTo>
                      <a:pt x="38" y="60"/>
                    </a:lnTo>
                    <a:lnTo>
                      <a:pt x="38" y="59"/>
                    </a:lnTo>
                    <a:lnTo>
                      <a:pt x="38" y="58"/>
                    </a:lnTo>
                    <a:lnTo>
                      <a:pt x="39" y="57"/>
                    </a:lnTo>
                    <a:lnTo>
                      <a:pt x="41" y="56"/>
                    </a:lnTo>
                    <a:lnTo>
                      <a:pt x="42" y="55"/>
                    </a:lnTo>
                    <a:lnTo>
                      <a:pt x="41" y="55"/>
                    </a:lnTo>
                    <a:lnTo>
                      <a:pt x="41" y="54"/>
                    </a:lnTo>
                    <a:lnTo>
                      <a:pt x="40" y="54"/>
                    </a:lnTo>
                    <a:lnTo>
                      <a:pt x="40" y="52"/>
                    </a:lnTo>
                    <a:lnTo>
                      <a:pt x="40" y="51"/>
                    </a:lnTo>
                    <a:lnTo>
                      <a:pt x="38" y="51"/>
                    </a:lnTo>
                    <a:lnTo>
                      <a:pt x="38" y="50"/>
                    </a:lnTo>
                    <a:lnTo>
                      <a:pt x="37" y="49"/>
                    </a:lnTo>
                    <a:lnTo>
                      <a:pt x="36" y="49"/>
                    </a:lnTo>
                    <a:lnTo>
                      <a:pt x="36" y="48"/>
                    </a:lnTo>
                    <a:lnTo>
                      <a:pt x="36" y="48"/>
                    </a:lnTo>
                    <a:lnTo>
                      <a:pt x="36" y="47"/>
                    </a:lnTo>
                    <a:lnTo>
                      <a:pt x="37" y="45"/>
                    </a:lnTo>
                    <a:lnTo>
                      <a:pt x="37" y="45"/>
                    </a:lnTo>
                    <a:lnTo>
                      <a:pt x="39" y="44"/>
                    </a:lnTo>
                    <a:lnTo>
                      <a:pt x="39" y="43"/>
                    </a:lnTo>
                    <a:lnTo>
                      <a:pt x="40" y="42"/>
                    </a:lnTo>
                    <a:lnTo>
                      <a:pt x="40" y="41"/>
                    </a:lnTo>
                    <a:lnTo>
                      <a:pt x="42" y="40"/>
                    </a:lnTo>
                    <a:lnTo>
                      <a:pt x="42" y="39"/>
                    </a:lnTo>
                    <a:lnTo>
                      <a:pt x="43" y="38"/>
                    </a:lnTo>
                    <a:lnTo>
                      <a:pt x="43" y="37"/>
                    </a:lnTo>
                    <a:lnTo>
                      <a:pt x="42" y="36"/>
                    </a:lnTo>
                    <a:lnTo>
                      <a:pt x="42" y="35"/>
                    </a:lnTo>
                    <a:lnTo>
                      <a:pt x="41" y="35"/>
                    </a:lnTo>
                    <a:lnTo>
                      <a:pt x="40" y="34"/>
                    </a:lnTo>
                    <a:lnTo>
                      <a:pt x="40" y="34"/>
                    </a:lnTo>
                    <a:lnTo>
                      <a:pt x="42" y="33"/>
                    </a:lnTo>
                    <a:lnTo>
                      <a:pt x="43" y="32"/>
                    </a:lnTo>
                    <a:lnTo>
                      <a:pt x="43" y="31"/>
                    </a:lnTo>
                    <a:lnTo>
                      <a:pt x="44" y="31"/>
                    </a:lnTo>
                    <a:lnTo>
                      <a:pt x="44" y="29"/>
                    </a:lnTo>
                    <a:lnTo>
                      <a:pt x="45" y="28"/>
                    </a:lnTo>
                    <a:lnTo>
                      <a:pt x="45" y="27"/>
                    </a:lnTo>
                    <a:lnTo>
                      <a:pt x="46" y="27"/>
                    </a:lnTo>
                    <a:lnTo>
                      <a:pt x="46" y="26"/>
                    </a:lnTo>
                    <a:lnTo>
                      <a:pt x="46" y="25"/>
                    </a:lnTo>
                    <a:lnTo>
                      <a:pt x="47" y="24"/>
                    </a:lnTo>
                    <a:lnTo>
                      <a:pt x="47" y="22"/>
                    </a:lnTo>
                    <a:lnTo>
                      <a:pt x="48" y="21"/>
                    </a:lnTo>
                    <a:lnTo>
                      <a:pt x="48" y="20"/>
                    </a:lnTo>
                    <a:lnTo>
                      <a:pt x="49" y="19"/>
                    </a:lnTo>
                    <a:lnTo>
                      <a:pt x="49" y="17"/>
                    </a:lnTo>
                    <a:lnTo>
                      <a:pt x="49" y="14"/>
                    </a:lnTo>
                    <a:lnTo>
                      <a:pt x="49" y="14"/>
                    </a:lnTo>
                    <a:lnTo>
                      <a:pt x="50" y="13"/>
                    </a:lnTo>
                    <a:lnTo>
                      <a:pt x="50" y="12"/>
                    </a:lnTo>
                    <a:lnTo>
                      <a:pt x="51" y="11"/>
                    </a:lnTo>
                    <a:lnTo>
                      <a:pt x="52" y="10"/>
                    </a:lnTo>
                    <a:lnTo>
                      <a:pt x="52" y="8"/>
                    </a:lnTo>
                    <a:lnTo>
                      <a:pt x="51" y="8"/>
                    </a:lnTo>
                    <a:lnTo>
                      <a:pt x="52" y="7"/>
                    </a:lnTo>
                    <a:lnTo>
                      <a:pt x="53" y="6"/>
                    </a:lnTo>
                    <a:lnTo>
                      <a:pt x="53" y="6"/>
                    </a:lnTo>
                    <a:lnTo>
                      <a:pt x="53" y="5"/>
                    </a:lnTo>
                    <a:lnTo>
                      <a:pt x="54" y="5"/>
                    </a:lnTo>
                    <a:lnTo>
                      <a:pt x="55" y="4"/>
                    </a:lnTo>
                    <a:lnTo>
                      <a:pt x="56" y="4"/>
                    </a:lnTo>
                    <a:lnTo>
                      <a:pt x="57" y="3"/>
                    </a:lnTo>
                    <a:lnTo>
                      <a:pt x="58" y="3"/>
                    </a:lnTo>
                    <a:lnTo>
                      <a:pt x="58" y="3"/>
                    </a:lnTo>
                    <a:lnTo>
                      <a:pt x="59" y="2"/>
                    </a:lnTo>
                    <a:lnTo>
                      <a:pt x="60" y="2"/>
                    </a:lnTo>
                    <a:lnTo>
                      <a:pt x="60" y="1"/>
                    </a:lnTo>
                    <a:lnTo>
                      <a:pt x="62" y="1"/>
                    </a:lnTo>
                    <a:lnTo>
                      <a:pt x="64" y="1"/>
                    </a:lnTo>
                    <a:lnTo>
                      <a:pt x="65" y="1"/>
                    </a:lnTo>
                    <a:lnTo>
                      <a:pt x="67" y="0"/>
                    </a:lnTo>
                    <a:lnTo>
                      <a:pt x="67" y="0"/>
                    </a:lnTo>
                    <a:lnTo>
                      <a:pt x="68" y="0"/>
                    </a:lnTo>
                    <a:lnTo>
                      <a:pt x="69" y="0"/>
                    </a:lnTo>
                    <a:lnTo>
                      <a:pt x="69" y="0"/>
                    </a:lnTo>
                    <a:lnTo>
                      <a:pt x="70" y="2"/>
                    </a:lnTo>
                    <a:lnTo>
                      <a:pt x="71" y="3"/>
                    </a:lnTo>
                    <a:lnTo>
                      <a:pt x="71" y="3"/>
                    </a:lnTo>
                    <a:lnTo>
                      <a:pt x="72" y="3"/>
                    </a:lnTo>
                    <a:lnTo>
                      <a:pt x="73" y="4"/>
                    </a:lnTo>
                    <a:lnTo>
                      <a:pt x="74" y="5"/>
                    </a:lnTo>
                    <a:lnTo>
                      <a:pt x="74" y="5"/>
                    </a:lnTo>
                    <a:lnTo>
                      <a:pt x="76" y="6"/>
                    </a:lnTo>
                    <a:lnTo>
                      <a:pt x="77" y="7"/>
                    </a:lnTo>
                    <a:lnTo>
                      <a:pt x="78" y="7"/>
                    </a:lnTo>
                    <a:lnTo>
                      <a:pt x="78" y="7"/>
                    </a:lnTo>
                    <a:lnTo>
                      <a:pt x="79" y="7"/>
                    </a:lnTo>
                    <a:lnTo>
                      <a:pt x="80" y="7"/>
                    </a:lnTo>
                    <a:lnTo>
                      <a:pt x="81" y="7"/>
                    </a:lnTo>
                    <a:lnTo>
                      <a:pt x="83" y="7"/>
                    </a:lnTo>
                    <a:lnTo>
                      <a:pt x="84" y="7"/>
                    </a:lnTo>
                    <a:lnTo>
                      <a:pt x="85" y="7"/>
                    </a:lnTo>
                    <a:lnTo>
                      <a:pt x="88" y="7"/>
                    </a:lnTo>
                    <a:lnTo>
                      <a:pt x="88" y="8"/>
                    </a:lnTo>
                    <a:lnTo>
                      <a:pt x="88" y="9"/>
                    </a:lnTo>
                    <a:lnTo>
                      <a:pt x="89" y="9"/>
                    </a:lnTo>
                    <a:lnTo>
                      <a:pt x="91" y="9"/>
                    </a:lnTo>
                    <a:lnTo>
                      <a:pt x="93" y="9"/>
                    </a:lnTo>
                    <a:lnTo>
                      <a:pt x="94" y="9"/>
                    </a:lnTo>
                    <a:lnTo>
                      <a:pt x="94" y="8"/>
                    </a:lnTo>
                    <a:lnTo>
                      <a:pt x="95" y="7"/>
                    </a:lnTo>
                    <a:lnTo>
                      <a:pt x="96" y="7"/>
                    </a:lnTo>
                    <a:lnTo>
                      <a:pt x="97" y="8"/>
                    </a:lnTo>
                    <a:lnTo>
                      <a:pt x="98" y="8"/>
                    </a:lnTo>
                    <a:lnTo>
                      <a:pt x="98" y="9"/>
                    </a:lnTo>
                    <a:lnTo>
                      <a:pt x="98" y="10"/>
                    </a:lnTo>
                    <a:lnTo>
                      <a:pt x="100" y="10"/>
                    </a:lnTo>
                    <a:lnTo>
                      <a:pt x="102" y="10"/>
                    </a:lnTo>
                    <a:lnTo>
                      <a:pt x="102" y="10"/>
                    </a:lnTo>
                    <a:lnTo>
                      <a:pt x="102" y="10"/>
                    </a:lnTo>
                    <a:lnTo>
                      <a:pt x="103" y="11"/>
                    </a:lnTo>
                    <a:lnTo>
                      <a:pt x="104" y="10"/>
                    </a:lnTo>
                    <a:lnTo>
                      <a:pt x="105" y="11"/>
                    </a:lnTo>
                    <a:lnTo>
                      <a:pt x="105" y="12"/>
                    </a:lnTo>
                    <a:lnTo>
                      <a:pt x="105" y="13"/>
                    </a:lnTo>
                    <a:lnTo>
                      <a:pt x="107" y="14"/>
                    </a:lnTo>
                    <a:lnTo>
                      <a:pt x="109" y="16"/>
                    </a:lnTo>
                    <a:lnTo>
                      <a:pt x="110" y="16"/>
                    </a:lnTo>
                    <a:lnTo>
                      <a:pt x="111" y="15"/>
                    </a:lnTo>
                    <a:lnTo>
                      <a:pt x="112" y="14"/>
                    </a:lnTo>
                    <a:lnTo>
                      <a:pt x="113" y="14"/>
                    </a:lnTo>
                    <a:lnTo>
                      <a:pt x="115" y="14"/>
                    </a:lnTo>
                    <a:lnTo>
                      <a:pt x="115" y="13"/>
                    </a:lnTo>
                    <a:lnTo>
                      <a:pt x="115" y="12"/>
                    </a:lnTo>
                    <a:lnTo>
                      <a:pt x="116" y="11"/>
                    </a:lnTo>
                    <a:lnTo>
                      <a:pt x="117" y="10"/>
                    </a:lnTo>
                    <a:lnTo>
                      <a:pt x="118" y="10"/>
                    </a:lnTo>
                    <a:lnTo>
                      <a:pt x="118" y="11"/>
                    </a:lnTo>
                    <a:lnTo>
                      <a:pt x="119" y="11"/>
                    </a:lnTo>
                    <a:lnTo>
                      <a:pt x="120" y="11"/>
                    </a:lnTo>
                    <a:lnTo>
                      <a:pt x="122" y="11"/>
                    </a:lnTo>
                    <a:lnTo>
                      <a:pt x="122" y="12"/>
                    </a:lnTo>
                    <a:lnTo>
                      <a:pt x="122" y="12"/>
                    </a:lnTo>
                    <a:lnTo>
                      <a:pt x="123" y="12"/>
                    </a:lnTo>
                    <a:lnTo>
                      <a:pt x="124" y="13"/>
                    </a:lnTo>
                    <a:lnTo>
                      <a:pt x="125" y="12"/>
                    </a:lnTo>
                    <a:lnTo>
                      <a:pt x="125" y="11"/>
                    </a:lnTo>
                    <a:lnTo>
                      <a:pt x="126" y="10"/>
                    </a:lnTo>
                    <a:lnTo>
                      <a:pt x="126" y="10"/>
                    </a:lnTo>
                    <a:lnTo>
                      <a:pt x="127" y="10"/>
                    </a:lnTo>
                    <a:lnTo>
                      <a:pt x="127" y="9"/>
                    </a:lnTo>
                    <a:lnTo>
                      <a:pt x="128" y="9"/>
                    </a:lnTo>
                    <a:lnTo>
                      <a:pt x="129" y="8"/>
                    </a:lnTo>
                    <a:lnTo>
                      <a:pt x="130" y="8"/>
                    </a:lnTo>
                    <a:lnTo>
                      <a:pt x="131" y="9"/>
                    </a:lnTo>
                    <a:lnTo>
                      <a:pt x="132" y="9"/>
                    </a:lnTo>
                    <a:lnTo>
                      <a:pt x="132" y="10"/>
                    </a:lnTo>
                    <a:lnTo>
                      <a:pt x="133" y="10"/>
                    </a:lnTo>
                    <a:lnTo>
                      <a:pt x="133" y="10"/>
                    </a:lnTo>
                    <a:lnTo>
                      <a:pt x="133" y="12"/>
                    </a:lnTo>
                    <a:lnTo>
                      <a:pt x="133" y="14"/>
                    </a:lnTo>
                    <a:lnTo>
                      <a:pt x="134" y="14"/>
                    </a:lnTo>
                    <a:lnTo>
                      <a:pt x="135" y="15"/>
                    </a:lnTo>
                    <a:lnTo>
                      <a:pt x="136" y="16"/>
                    </a:lnTo>
                    <a:lnTo>
                      <a:pt x="136" y="17"/>
                    </a:lnTo>
                    <a:lnTo>
                      <a:pt x="136" y="17"/>
                    </a:lnTo>
                    <a:lnTo>
                      <a:pt x="137" y="18"/>
                    </a:lnTo>
                    <a:lnTo>
                      <a:pt x="136" y="18"/>
                    </a:lnTo>
                    <a:lnTo>
                      <a:pt x="136" y="19"/>
                    </a:lnTo>
                    <a:lnTo>
                      <a:pt x="136" y="20"/>
                    </a:lnTo>
                    <a:lnTo>
                      <a:pt x="136" y="20"/>
                    </a:lnTo>
                    <a:lnTo>
                      <a:pt x="135" y="22"/>
                    </a:lnTo>
                    <a:lnTo>
                      <a:pt x="135" y="23"/>
                    </a:lnTo>
                    <a:lnTo>
                      <a:pt x="135" y="24"/>
                    </a:lnTo>
                    <a:lnTo>
                      <a:pt x="136" y="24"/>
                    </a:lnTo>
                    <a:lnTo>
                      <a:pt x="136" y="26"/>
                    </a:lnTo>
                    <a:lnTo>
                      <a:pt x="136" y="26"/>
                    </a:lnTo>
                    <a:lnTo>
                      <a:pt x="138" y="25"/>
                    </a:lnTo>
                    <a:lnTo>
                      <a:pt x="139" y="26"/>
                    </a:lnTo>
                    <a:lnTo>
                      <a:pt x="140" y="27"/>
                    </a:lnTo>
                    <a:lnTo>
                      <a:pt x="140" y="27"/>
                    </a:lnTo>
                    <a:lnTo>
                      <a:pt x="141" y="28"/>
                    </a:lnTo>
                    <a:lnTo>
                      <a:pt x="142" y="29"/>
                    </a:lnTo>
                    <a:lnTo>
                      <a:pt x="142" y="30"/>
                    </a:lnTo>
                    <a:lnTo>
                      <a:pt x="142" y="32"/>
                    </a:lnTo>
                    <a:lnTo>
                      <a:pt x="143" y="33"/>
                    </a:lnTo>
                    <a:lnTo>
                      <a:pt x="143" y="36"/>
                    </a:lnTo>
                    <a:lnTo>
                      <a:pt x="143" y="37"/>
                    </a:lnTo>
                    <a:lnTo>
                      <a:pt x="143" y="38"/>
                    </a:lnTo>
                    <a:lnTo>
                      <a:pt x="142" y="38"/>
                    </a:lnTo>
                    <a:lnTo>
                      <a:pt x="143" y="39"/>
                    </a:lnTo>
                    <a:lnTo>
                      <a:pt x="143" y="39"/>
                    </a:lnTo>
                    <a:lnTo>
                      <a:pt x="143" y="40"/>
                    </a:lnTo>
                    <a:lnTo>
                      <a:pt x="144" y="41"/>
                    </a:lnTo>
                    <a:lnTo>
                      <a:pt x="145" y="41"/>
                    </a:lnTo>
                    <a:lnTo>
                      <a:pt x="146" y="41"/>
                    </a:lnTo>
                    <a:lnTo>
                      <a:pt x="147" y="4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78" name="Freeform 1036">
                <a:extLst>
                  <a:ext uri="{FF2B5EF4-FFF2-40B4-BE49-F238E27FC236}">
                    <a16:creationId xmlns:a16="http://schemas.microsoft.com/office/drawing/2014/main" id="{2C79DD87-3F78-43D3-B05D-7383ED731B1F}"/>
                  </a:ext>
                </a:extLst>
              </p:cNvPr>
              <p:cNvSpPr>
                <a:spLocks/>
              </p:cNvSpPr>
              <p:nvPr/>
            </p:nvSpPr>
            <p:spPr bwMode="auto">
              <a:xfrm>
                <a:off x="5423" y="2686"/>
                <a:ext cx="269" cy="179"/>
              </a:xfrm>
              <a:custGeom>
                <a:avLst/>
                <a:gdLst>
                  <a:gd name="T0" fmla="*/ 51 w 269"/>
                  <a:gd name="T1" fmla="*/ 3 h 179"/>
                  <a:gd name="T2" fmla="*/ 60 w 269"/>
                  <a:gd name="T3" fmla="*/ 0 h 179"/>
                  <a:gd name="T4" fmla="*/ 68 w 269"/>
                  <a:gd name="T5" fmla="*/ 3 h 179"/>
                  <a:gd name="T6" fmla="*/ 75 w 269"/>
                  <a:gd name="T7" fmla="*/ 6 h 179"/>
                  <a:gd name="T8" fmla="*/ 84 w 269"/>
                  <a:gd name="T9" fmla="*/ 10 h 179"/>
                  <a:gd name="T10" fmla="*/ 96 w 269"/>
                  <a:gd name="T11" fmla="*/ 21 h 179"/>
                  <a:gd name="T12" fmla="*/ 110 w 269"/>
                  <a:gd name="T13" fmla="*/ 25 h 179"/>
                  <a:gd name="T14" fmla="*/ 120 w 269"/>
                  <a:gd name="T15" fmla="*/ 25 h 179"/>
                  <a:gd name="T16" fmla="*/ 133 w 269"/>
                  <a:gd name="T17" fmla="*/ 31 h 179"/>
                  <a:gd name="T18" fmla="*/ 142 w 269"/>
                  <a:gd name="T19" fmla="*/ 36 h 179"/>
                  <a:gd name="T20" fmla="*/ 153 w 269"/>
                  <a:gd name="T21" fmla="*/ 37 h 179"/>
                  <a:gd name="T22" fmla="*/ 164 w 269"/>
                  <a:gd name="T23" fmla="*/ 37 h 179"/>
                  <a:gd name="T24" fmla="*/ 176 w 269"/>
                  <a:gd name="T25" fmla="*/ 35 h 179"/>
                  <a:gd name="T26" fmla="*/ 187 w 269"/>
                  <a:gd name="T27" fmla="*/ 32 h 179"/>
                  <a:gd name="T28" fmla="*/ 202 w 269"/>
                  <a:gd name="T29" fmla="*/ 26 h 179"/>
                  <a:gd name="T30" fmla="*/ 216 w 269"/>
                  <a:gd name="T31" fmla="*/ 18 h 179"/>
                  <a:gd name="T32" fmla="*/ 223 w 269"/>
                  <a:gd name="T33" fmla="*/ 22 h 179"/>
                  <a:gd name="T34" fmla="*/ 230 w 269"/>
                  <a:gd name="T35" fmla="*/ 30 h 179"/>
                  <a:gd name="T36" fmla="*/ 236 w 269"/>
                  <a:gd name="T37" fmla="*/ 37 h 179"/>
                  <a:gd name="T38" fmla="*/ 230 w 269"/>
                  <a:gd name="T39" fmla="*/ 44 h 179"/>
                  <a:gd name="T40" fmla="*/ 235 w 269"/>
                  <a:gd name="T41" fmla="*/ 55 h 179"/>
                  <a:gd name="T42" fmla="*/ 238 w 269"/>
                  <a:gd name="T43" fmla="*/ 65 h 179"/>
                  <a:gd name="T44" fmla="*/ 244 w 269"/>
                  <a:gd name="T45" fmla="*/ 74 h 179"/>
                  <a:gd name="T46" fmla="*/ 247 w 269"/>
                  <a:gd name="T47" fmla="*/ 87 h 179"/>
                  <a:gd name="T48" fmla="*/ 244 w 269"/>
                  <a:gd name="T49" fmla="*/ 90 h 179"/>
                  <a:gd name="T50" fmla="*/ 246 w 269"/>
                  <a:gd name="T51" fmla="*/ 96 h 179"/>
                  <a:gd name="T52" fmla="*/ 251 w 269"/>
                  <a:gd name="T53" fmla="*/ 105 h 179"/>
                  <a:gd name="T54" fmla="*/ 258 w 269"/>
                  <a:gd name="T55" fmla="*/ 116 h 179"/>
                  <a:gd name="T56" fmla="*/ 262 w 269"/>
                  <a:gd name="T57" fmla="*/ 120 h 179"/>
                  <a:gd name="T58" fmla="*/ 268 w 269"/>
                  <a:gd name="T59" fmla="*/ 131 h 179"/>
                  <a:gd name="T60" fmla="*/ 264 w 269"/>
                  <a:gd name="T61" fmla="*/ 141 h 179"/>
                  <a:gd name="T62" fmla="*/ 257 w 269"/>
                  <a:gd name="T63" fmla="*/ 153 h 179"/>
                  <a:gd name="T64" fmla="*/ 251 w 269"/>
                  <a:gd name="T65" fmla="*/ 165 h 179"/>
                  <a:gd name="T66" fmla="*/ 240 w 269"/>
                  <a:gd name="T67" fmla="*/ 168 h 179"/>
                  <a:gd name="T68" fmla="*/ 234 w 269"/>
                  <a:gd name="T69" fmla="*/ 179 h 179"/>
                  <a:gd name="T70" fmla="*/ 225 w 269"/>
                  <a:gd name="T71" fmla="*/ 175 h 179"/>
                  <a:gd name="T72" fmla="*/ 214 w 269"/>
                  <a:gd name="T73" fmla="*/ 173 h 179"/>
                  <a:gd name="T74" fmla="*/ 206 w 269"/>
                  <a:gd name="T75" fmla="*/ 175 h 179"/>
                  <a:gd name="T76" fmla="*/ 199 w 269"/>
                  <a:gd name="T77" fmla="*/ 178 h 179"/>
                  <a:gd name="T78" fmla="*/ 191 w 269"/>
                  <a:gd name="T79" fmla="*/ 179 h 179"/>
                  <a:gd name="T80" fmla="*/ 182 w 269"/>
                  <a:gd name="T81" fmla="*/ 177 h 179"/>
                  <a:gd name="T82" fmla="*/ 175 w 269"/>
                  <a:gd name="T83" fmla="*/ 175 h 179"/>
                  <a:gd name="T84" fmla="*/ 165 w 269"/>
                  <a:gd name="T85" fmla="*/ 171 h 179"/>
                  <a:gd name="T86" fmla="*/ 151 w 269"/>
                  <a:gd name="T87" fmla="*/ 169 h 179"/>
                  <a:gd name="T88" fmla="*/ 139 w 269"/>
                  <a:gd name="T89" fmla="*/ 165 h 179"/>
                  <a:gd name="T90" fmla="*/ 123 w 269"/>
                  <a:gd name="T91" fmla="*/ 157 h 179"/>
                  <a:gd name="T92" fmla="*/ 114 w 269"/>
                  <a:gd name="T93" fmla="*/ 151 h 179"/>
                  <a:gd name="T94" fmla="*/ 106 w 269"/>
                  <a:gd name="T95" fmla="*/ 139 h 179"/>
                  <a:gd name="T96" fmla="*/ 96 w 269"/>
                  <a:gd name="T97" fmla="*/ 128 h 179"/>
                  <a:gd name="T98" fmla="*/ 84 w 269"/>
                  <a:gd name="T99" fmla="*/ 121 h 179"/>
                  <a:gd name="T100" fmla="*/ 38 w 269"/>
                  <a:gd name="T101" fmla="*/ 168 h 179"/>
                  <a:gd name="T102" fmla="*/ 34 w 269"/>
                  <a:gd name="T103" fmla="*/ 158 h 179"/>
                  <a:gd name="T104" fmla="*/ 30 w 269"/>
                  <a:gd name="T105" fmla="*/ 148 h 179"/>
                  <a:gd name="T106" fmla="*/ 24 w 269"/>
                  <a:gd name="T107" fmla="*/ 138 h 179"/>
                  <a:gd name="T108" fmla="*/ 16 w 269"/>
                  <a:gd name="T109" fmla="*/ 130 h 179"/>
                  <a:gd name="T110" fmla="*/ 8 w 269"/>
                  <a:gd name="T111" fmla="*/ 122 h 179"/>
                  <a:gd name="T112" fmla="*/ 3 w 269"/>
                  <a:gd name="T113" fmla="*/ 110 h 179"/>
                  <a:gd name="T114" fmla="*/ 1 w 269"/>
                  <a:gd name="T115" fmla="*/ 100 h 179"/>
                  <a:gd name="T116" fmla="*/ 1 w 269"/>
                  <a:gd name="T117" fmla="*/ 87 h 179"/>
                  <a:gd name="T118" fmla="*/ 6 w 269"/>
                  <a:gd name="T119" fmla="*/ 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179">
                    <a:moveTo>
                      <a:pt x="14" y="68"/>
                    </a:moveTo>
                    <a:lnTo>
                      <a:pt x="28" y="39"/>
                    </a:lnTo>
                    <a:lnTo>
                      <a:pt x="41" y="14"/>
                    </a:lnTo>
                    <a:lnTo>
                      <a:pt x="43" y="10"/>
                    </a:lnTo>
                    <a:lnTo>
                      <a:pt x="43" y="9"/>
                    </a:lnTo>
                    <a:lnTo>
                      <a:pt x="43" y="8"/>
                    </a:lnTo>
                    <a:lnTo>
                      <a:pt x="44" y="7"/>
                    </a:lnTo>
                    <a:lnTo>
                      <a:pt x="44" y="7"/>
                    </a:lnTo>
                    <a:lnTo>
                      <a:pt x="50" y="4"/>
                    </a:lnTo>
                    <a:lnTo>
                      <a:pt x="51" y="3"/>
                    </a:lnTo>
                    <a:lnTo>
                      <a:pt x="51" y="3"/>
                    </a:lnTo>
                    <a:lnTo>
                      <a:pt x="53" y="3"/>
                    </a:lnTo>
                    <a:lnTo>
                      <a:pt x="53" y="3"/>
                    </a:lnTo>
                    <a:lnTo>
                      <a:pt x="54" y="3"/>
                    </a:lnTo>
                    <a:lnTo>
                      <a:pt x="55" y="1"/>
                    </a:lnTo>
                    <a:lnTo>
                      <a:pt x="56" y="0"/>
                    </a:lnTo>
                    <a:lnTo>
                      <a:pt x="57" y="0"/>
                    </a:lnTo>
                    <a:lnTo>
                      <a:pt x="58" y="0"/>
                    </a:lnTo>
                    <a:lnTo>
                      <a:pt x="59" y="0"/>
                    </a:lnTo>
                    <a:lnTo>
                      <a:pt x="60" y="0"/>
                    </a:lnTo>
                    <a:lnTo>
                      <a:pt x="61" y="0"/>
                    </a:lnTo>
                    <a:lnTo>
                      <a:pt x="61" y="0"/>
                    </a:lnTo>
                    <a:lnTo>
                      <a:pt x="62" y="1"/>
                    </a:lnTo>
                    <a:lnTo>
                      <a:pt x="63" y="1"/>
                    </a:lnTo>
                    <a:lnTo>
                      <a:pt x="63" y="2"/>
                    </a:lnTo>
                    <a:lnTo>
                      <a:pt x="64" y="2"/>
                    </a:lnTo>
                    <a:lnTo>
                      <a:pt x="65" y="3"/>
                    </a:lnTo>
                    <a:lnTo>
                      <a:pt x="66" y="3"/>
                    </a:lnTo>
                    <a:lnTo>
                      <a:pt x="67" y="3"/>
                    </a:lnTo>
                    <a:lnTo>
                      <a:pt x="68" y="3"/>
                    </a:lnTo>
                    <a:lnTo>
                      <a:pt x="67" y="4"/>
                    </a:lnTo>
                    <a:lnTo>
                      <a:pt x="68" y="5"/>
                    </a:lnTo>
                    <a:lnTo>
                      <a:pt x="68" y="5"/>
                    </a:lnTo>
                    <a:lnTo>
                      <a:pt x="69" y="5"/>
                    </a:lnTo>
                    <a:lnTo>
                      <a:pt x="70" y="5"/>
                    </a:lnTo>
                    <a:lnTo>
                      <a:pt x="72" y="5"/>
                    </a:lnTo>
                    <a:lnTo>
                      <a:pt x="74" y="5"/>
                    </a:lnTo>
                    <a:lnTo>
                      <a:pt x="74" y="6"/>
                    </a:lnTo>
                    <a:lnTo>
                      <a:pt x="75" y="6"/>
                    </a:lnTo>
                    <a:lnTo>
                      <a:pt x="75" y="6"/>
                    </a:lnTo>
                    <a:lnTo>
                      <a:pt x="76" y="6"/>
                    </a:lnTo>
                    <a:lnTo>
                      <a:pt x="78" y="6"/>
                    </a:lnTo>
                    <a:lnTo>
                      <a:pt x="79" y="6"/>
                    </a:lnTo>
                    <a:lnTo>
                      <a:pt x="80" y="7"/>
                    </a:lnTo>
                    <a:lnTo>
                      <a:pt x="80" y="8"/>
                    </a:lnTo>
                    <a:lnTo>
                      <a:pt x="81" y="9"/>
                    </a:lnTo>
                    <a:lnTo>
                      <a:pt x="82" y="9"/>
                    </a:lnTo>
                    <a:lnTo>
                      <a:pt x="83" y="10"/>
                    </a:lnTo>
                    <a:lnTo>
                      <a:pt x="83" y="10"/>
                    </a:lnTo>
                    <a:lnTo>
                      <a:pt x="84" y="10"/>
                    </a:lnTo>
                    <a:lnTo>
                      <a:pt x="86" y="14"/>
                    </a:lnTo>
                    <a:lnTo>
                      <a:pt x="87" y="15"/>
                    </a:lnTo>
                    <a:lnTo>
                      <a:pt x="88" y="16"/>
                    </a:lnTo>
                    <a:lnTo>
                      <a:pt x="89" y="17"/>
                    </a:lnTo>
                    <a:lnTo>
                      <a:pt x="89" y="17"/>
                    </a:lnTo>
                    <a:lnTo>
                      <a:pt x="90" y="18"/>
                    </a:lnTo>
                    <a:lnTo>
                      <a:pt x="91" y="19"/>
                    </a:lnTo>
                    <a:lnTo>
                      <a:pt x="93" y="20"/>
                    </a:lnTo>
                    <a:lnTo>
                      <a:pt x="95" y="20"/>
                    </a:lnTo>
                    <a:lnTo>
                      <a:pt x="96" y="21"/>
                    </a:lnTo>
                    <a:lnTo>
                      <a:pt x="98" y="22"/>
                    </a:lnTo>
                    <a:lnTo>
                      <a:pt x="99" y="23"/>
                    </a:lnTo>
                    <a:lnTo>
                      <a:pt x="99" y="23"/>
                    </a:lnTo>
                    <a:lnTo>
                      <a:pt x="100" y="23"/>
                    </a:lnTo>
                    <a:lnTo>
                      <a:pt x="101" y="23"/>
                    </a:lnTo>
                    <a:lnTo>
                      <a:pt x="102" y="24"/>
                    </a:lnTo>
                    <a:lnTo>
                      <a:pt x="103" y="24"/>
                    </a:lnTo>
                    <a:lnTo>
                      <a:pt x="105" y="25"/>
                    </a:lnTo>
                    <a:lnTo>
                      <a:pt x="107" y="25"/>
                    </a:lnTo>
                    <a:lnTo>
                      <a:pt x="110" y="25"/>
                    </a:lnTo>
                    <a:lnTo>
                      <a:pt x="111" y="25"/>
                    </a:lnTo>
                    <a:lnTo>
                      <a:pt x="112" y="26"/>
                    </a:lnTo>
                    <a:lnTo>
                      <a:pt x="113" y="26"/>
                    </a:lnTo>
                    <a:lnTo>
                      <a:pt x="114" y="26"/>
                    </a:lnTo>
                    <a:lnTo>
                      <a:pt x="115" y="26"/>
                    </a:lnTo>
                    <a:lnTo>
                      <a:pt x="116" y="25"/>
                    </a:lnTo>
                    <a:lnTo>
                      <a:pt x="116" y="25"/>
                    </a:lnTo>
                    <a:lnTo>
                      <a:pt x="117" y="25"/>
                    </a:lnTo>
                    <a:lnTo>
                      <a:pt x="119" y="25"/>
                    </a:lnTo>
                    <a:lnTo>
                      <a:pt x="120" y="25"/>
                    </a:lnTo>
                    <a:lnTo>
                      <a:pt x="121" y="25"/>
                    </a:lnTo>
                    <a:lnTo>
                      <a:pt x="124" y="26"/>
                    </a:lnTo>
                    <a:lnTo>
                      <a:pt x="125" y="27"/>
                    </a:lnTo>
                    <a:lnTo>
                      <a:pt x="126" y="27"/>
                    </a:lnTo>
                    <a:lnTo>
                      <a:pt x="127" y="27"/>
                    </a:lnTo>
                    <a:lnTo>
                      <a:pt x="128" y="28"/>
                    </a:lnTo>
                    <a:lnTo>
                      <a:pt x="130" y="30"/>
                    </a:lnTo>
                    <a:lnTo>
                      <a:pt x="131" y="30"/>
                    </a:lnTo>
                    <a:lnTo>
                      <a:pt x="132" y="31"/>
                    </a:lnTo>
                    <a:lnTo>
                      <a:pt x="133" y="31"/>
                    </a:lnTo>
                    <a:lnTo>
                      <a:pt x="134" y="31"/>
                    </a:lnTo>
                    <a:lnTo>
                      <a:pt x="134" y="32"/>
                    </a:lnTo>
                    <a:lnTo>
                      <a:pt x="135" y="33"/>
                    </a:lnTo>
                    <a:lnTo>
                      <a:pt x="135" y="34"/>
                    </a:lnTo>
                    <a:lnTo>
                      <a:pt x="137" y="34"/>
                    </a:lnTo>
                    <a:lnTo>
                      <a:pt x="137" y="34"/>
                    </a:lnTo>
                    <a:lnTo>
                      <a:pt x="139" y="35"/>
                    </a:lnTo>
                    <a:lnTo>
                      <a:pt x="141" y="35"/>
                    </a:lnTo>
                    <a:lnTo>
                      <a:pt x="141" y="36"/>
                    </a:lnTo>
                    <a:lnTo>
                      <a:pt x="142" y="36"/>
                    </a:lnTo>
                    <a:lnTo>
                      <a:pt x="143" y="37"/>
                    </a:lnTo>
                    <a:lnTo>
                      <a:pt x="144" y="37"/>
                    </a:lnTo>
                    <a:lnTo>
                      <a:pt x="146" y="37"/>
                    </a:lnTo>
                    <a:lnTo>
                      <a:pt x="147" y="37"/>
                    </a:lnTo>
                    <a:lnTo>
                      <a:pt x="147" y="36"/>
                    </a:lnTo>
                    <a:lnTo>
                      <a:pt x="148" y="36"/>
                    </a:lnTo>
                    <a:lnTo>
                      <a:pt x="149" y="36"/>
                    </a:lnTo>
                    <a:lnTo>
                      <a:pt x="151" y="36"/>
                    </a:lnTo>
                    <a:lnTo>
                      <a:pt x="151" y="36"/>
                    </a:lnTo>
                    <a:lnTo>
                      <a:pt x="153" y="37"/>
                    </a:lnTo>
                    <a:lnTo>
                      <a:pt x="154" y="37"/>
                    </a:lnTo>
                    <a:lnTo>
                      <a:pt x="155" y="37"/>
                    </a:lnTo>
                    <a:lnTo>
                      <a:pt x="156" y="37"/>
                    </a:lnTo>
                    <a:lnTo>
                      <a:pt x="158" y="37"/>
                    </a:lnTo>
                    <a:lnTo>
                      <a:pt x="158" y="37"/>
                    </a:lnTo>
                    <a:lnTo>
                      <a:pt x="159" y="37"/>
                    </a:lnTo>
                    <a:lnTo>
                      <a:pt x="161" y="37"/>
                    </a:lnTo>
                    <a:lnTo>
                      <a:pt x="162" y="37"/>
                    </a:lnTo>
                    <a:lnTo>
                      <a:pt x="163" y="37"/>
                    </a:lnTo>
                    <a:lnTo>
                      <a:pt x="164" y="37"/>
                    </a:lnTo>
                    <a:lnTo>
                      <a:pt x="165" y="37"/>
                    </a:lnTo>
                    <a:lnTo>
                      <a:pt x="166" y="37"/>
                    </a:lnTo>
                    <a:lnTo>
                      <a:pt x="167" y="37"/>
                    </a:lnTo>
                    <a:lnTo>
                      <a:pt x="167" y="36"/>
                    </a:lnTo>
                    <a:lnTo>
                      <a:pt x="169" y="35"/>
                    </a:lnTo>
                    <a:lnTo>
                      <a:pt x="171" y="34"/>
                    </a:lnTo>
                    <a:lnTo>
                      <a:pt x="172" y="34"/>
                    </a:lnTo>
                    <a:lnTo>
                      <a:pt x="173" y="35"/>
                    </a:lnTo>
                    <a:lnTo>
                      <a:pt x="175" y="35"/>
                    </a:lnTo>
                    <a:lnTo>
                      <a:pt x="176" y="35"/>
                    </a:lnTo>
                    <a:lnTo>
                      <a:pt x="177" y="34"/>
                    </a:lnTo>
                    <a:lnTo>
                      <a:pt x="178" y="34"/>
                    </a:lnTo>
                    <a:lnTo>
                      <a:pt x="179" y="34"/>
                    </a:lnTo>
                    <a:lnTo>
                      <a:pt x="181" y="34"/>
                    </a:lnTo>
                    <a:lnTo>
                      <a:pt x="182" y="34"/>
                    </a:lnTo>
                    <a:lnTo>
                      <a:pt x="182" y="34"/>
                    </a:lnTo>
                    <a:lnTo>
                      <a:pt x="184" y="34"/>
                    </a:lnTo>
                    <a:lnTo>
                      <a:pt x="186" y="34"/>
                    </a:lnTo>
                    <a:lnTo>
                      <a:pt x="187" y="33"/>
                    </a:lnTo>
                    <a:lnTo>
                      <a:pt x="187" y="32"/>
                    </a:lnTo>
                    <a:lnTo>
                      <a:pt x="189" y="32"/>
                    </a:lnTo>
                    <a:lnTo>
                      <a:pt x="191" y="31"/>
                    </a:lnTo>
                    <a:lnTo>
                      <a:pt x="192" y="31"/>
                    </a:lnTo>
                    <a:lnTo>
                      <a:pt x="196" y="29"/>
                    </a:lnTo>
                    <a:lnTo>
                      <a:pt x="196" y="28"/>
                    </a:lnTo>
                    <a:lnTo>
                      <a:pt x="198" y="27"/>
                    </a:lnTo>
                    <a:lnTo>
                      <a:pt x="199" y="27"/>
                    </a:lnTo>
                    <a:lnTo>
                      <a:pt x="200" y="27"/>
                    </a:lnTo>
                    <a:lnTo>
                      <a:pt x="201" y="27"/>
                    </a:lnTo>
                    <a:lnTo>
                      <a:pt x="202" y="26"/>
                    </a:lnTo>
                    <a:lnTo>
                      <a:pt x="203" y="25"/>
                    </a:lnTo>
                    <a:lnTo>
                      <a:pt x="204" y="24"/>
                    </a:lnTo>
                    <a:lnTo>
                      <a:pt x="207" y="24"/>
                    </a:lnTo>
                    <a:lnTo>
                      <a:pt x="209" y="24"/>
                    </a:lnTo>
                    <a:lnTo>
                      <a:pt x="209" y="24"/>
                    </a:lnTo>
                    <a:lnTo>
                      <a:pt x="210" y="23"/>
                    </a:lnTo>
                    <a:lnTo>
                      <a:pt x="213" y="21"/>
                    </a:lnTo>
                    <a:lnTo>
                      <a:pt x="213" y="20"/>
                    </a:lnTo>
                    <a:lnTo>
                      <a:pt x="214" y="19"/>
                    </a:lnTo>
                    <a:lnTo>
                      <a:pt x="216" y="18"/>
                    </a:lnTo>
                    <a:lnTo>
                      <a:pt x="217" y="17"/>
                    </a:lnTo>
                    <a:lnTo>
                      <a:pt x="219" y="17"/>
                    </a:lnTo>
                    <a:lnTo>
                      <a:pt x="220" y="17"/>
                    </a:lnTo>
                    <a:lnTo>
                      <a:pt x="221" y="17"/>
                    </a:lnTo>
                    <a:lnTo>
                      <a:pt x="222" y="18"/>
                    </a:lnTo>
                    <a:lnTo>
                      <a:pt x="223" y="19"/>
                    </a:lnTo>
                    <a:lnTo>
                      <a:pt x="225" y="19"/>
                    </a:lnTo>
                    <a:lnTo>
                      <a:pt x="224" y="20"/>
                    </a:lnTo>
                    <a:lnTo>
                      <a:pt x="224" y="20"/>
                    </a:lnTo>
                    <a:lnTo>
                      <a:pt x="223" y="22"/>
                    </a:lnTo>
                    <a:lnTo>
                      <a:pt x="223" y="23"/>
                    </a:lnTo>
                    <a:lnTo>
                      <a:pt x="223" y="24"/>
                    </a:lnTo>
                    <a:lnTo>
                      <a:pt x="223" y="26"/>
                    </a:lnTo>
                    <a:lnTo>
                      <a:pt x="224" y="27"/>
                    </a:lnTo>
                    <a:lnTo>
                      <a:pt x="224" y="27"/>
                    </a:lnTo>
                    <a:lnTo>
                      <a:pt x="225" y="28"/>
                    </a:lnTo>
                    <a:lnTo>
                      <a:pt x="226" y="28"/>
                    </a:lnTo>
                    <a:lnTo>
                      <a:pt x="228" y="29"/>
                    </a:lnTo>
                    <a:lnTo>
                      <a:pt x="229" y="29"/>
                    </a:lnTo>
                    <a:lnTo>
                      <a:pt x="230" y="30"/>
                    </a:lnTo>
                    <a:lnTo>
                      <a:pt x="230" y="30"/>
                    </a:lnTo>
                    <a:lnTo>
                      <a:pt x="231" y="31"/>
                    </a:lnTo>
                    <a:lnTo>
                      <a:pt x="232" y="31"/>
                    </a:lnTo>
                    <a:lnTo>
                      <a:pt x="233" y="32"/>
                    </a:lnTo>
                    <a:lnTo>
                      <a:pt x="233" y="33"/>
                    </a:lnTo>
                    <a:lnTo>
                      <a:pt x="234" y="33"/>
                    </a:lnTo>
                    <a:lnTo>
                      <a:pt x="234" y="34"/>
                    </a:lnTo>
                    <a:lnTo>
                      <a:pt x="235" y="34"/>
                    </a:lnTo>
                    <a:lnTo>
                      <a:pt x="236" y="36"/>
                    </a:lnTo>
                    <a:lnTo>
                      <a:pt x="236" y="37"/>
                    </a:lnTo>
                    <a:lnTo>
                      <a:pt x="235" y="37"/>
                    </a:lnTo>
                    <a:lnTo>
                      <a:pt x="234" y="37"/>
                    </a:lnTo>
                    <a:lnTo>
                      <a:pt x="233" y="37"/>
                    </a:lnTo>
                    <a:lnTo>
                      <a:pt x="232" y="38"/>
                    </a:lnTo>
                    <a:lnTo>
                      <a:pt x="231" y="39"/>
                    </a:lnTo>
                    <a:lnTo>
                      <a:pt x="230" y="39"/>
                    </a:lnTo>
                    <a:lnTo>
                      <a:pt x="230" y="41"/>
                    </a:lnTo>
                    <a:lnTo>
                      <a:pt x="230" y="41"/>
                    </a:lnTo>
                    <a:lnTo>
                      <a:pt x="230" y="42"/>
                    </a:lnTo>
                    <a:lnTo>
                      <a:pt x="230" y="44"/>
                    </a:lnTo>
                    <a:lnTo>
                      <a:pt x="230" y="44"/>
                    </a:lnTo>
                    <a:lnTo>
                      <a:pt x="230" y="45"/>
                    </a:lnTo>
                    <a:lnTo>
                      <a:pt x="231" y="47"/>
                    </a:lnTo>
                    <a:lnTo>
                      <a:pt x="232" y="48"/>
                    </a:lnTo>
                    <a:lnTo>
                      <a:pt x="232" y="50"/>
                    </a:lnTo>
                    <a:lnTo>
                      <a:pt x="233" y="53"/>
                    </a:lnTo>
                    <a:lnTo>
                      <a:pt x="234" y="54"/>
                    </a:lnTo>
                    <a:lnTo>
                      <a:pt x="234" y="55"/>
                    </a:lnTo>
                    <a:lnTo>
                      <a:pt x="234" y="55"/>
                    </a:lnTo>
                    <a:lnTo>
                      <a:pt x="235" y="55"/>
                    </a:lnTo>
                    <a:lnTo>
                      <a:pt x="236" y="56"/>
                    </a:lnTo>
                    <a:lnTo>
                      <a:pt x="237" y="57"/>
                    </a:lnTo>
                    <a:lnTo>
                      <a:pt x="237" y="57"/>
                    </a:lnTo>
                    <a:lnTo>
                      <a:pt x="237" y="58"/>
                    </a:lnTo>
                    <a:lnTo>
                      <a:pt x="238" y="58"/>
                    </a:lnTo>
                    <a:lnTo>
                      <a:pt x="239" y="59"/>
                    </a:lnTo>
                    <a:lnTo>
                      <a:pt x="240" y="60"/>
                    </a:lnTo>
                    <a:lnTo>
                      <a:pt x="240" y="61"/>
                    </a:lnTo>
                    <a:lnTo>
                      <a:pt x="240" y="62"/>
                    </a:lnTo>
                    <a:lnTo>
                      <a:pt x="238" y="65"/>
                    </a:lnTo>
                    <a:lnTo>
                      <a:pt x="238" y="65"/>
                    </a:lnTo>
                    <a:lnTo>
                      <a:pt x="238" y="66"/>
                    </a:lnTo>
                    <a:lnTo>
                      <a:pt x="238" y="67"/>
                    </a:lnTo>
                    <a:lnTo>
                      <a:pt x="239" y="69"/>
                    </a:lnTo>
                    <a:lnTo>
                      <a:pt x="240" y="70"/>
                    </a:lnTo>
                    <a:lnTo>
                      <a:pt x="240" y="72"/>
                    </a:lnTo>
                    <a:lnTo>
                      <a:pt x="241" y="72"/>
                    </a:lnTo>
                    <a:lnTo>
                      <a:pt x="242" y="73"/>
                    </a:lnTo>
                    <a:lnTo>
                      <a:pt x="243" y="73"/>
                    </a:lnTo>
                    <a:lnTo>
                      <a:pt x="244" y="74"/>
                    </a:lnTo>
                    <a:lnTo>
                      <a:pt x="244" y="75"/>
                    </a:lnTo>
                    <a:lnTo>
                      <a:pt x="244" y="76"/>
                    </a:lnTo>
                    <a:lnTo>
                      <a:pt x="246" y="77"/>
                    </a:lnTo>
                    <a:lnTo>
                      <a:pt x="247" y="78"/>
                    </a:lnTo>
                    <a:lnTo>
                      <a:pt x="248" y="79"/>
                    </a:lnTo>
                    <a:lnTo>
                      <a:pt x="248" y="80"/>
                    </a:lnTo>
                    <a:lnTo>
                      <a:pt x="247" y="81"/>
                    </a:lnTo>
                    <a:lnTo>
                      <a:pt x="247" y="84"/>
                    </a:lnTo>
                    <a:lnTo>
                      <a:pt x="247" y="86"/>
                    </a:lnTo>
                    <a:lnTo>
                      <a:pt x="247" y="87"/>
                    </a:lnTo>
                    <a:lnTo>
                      <a:pt x="246" y="87"/>
                    </a:lnTo>
                    <a:lnTo>
                      <a:pt x="244" y="88"/>
                    </a:lnTo>
                    <a:lnTo>
                      <a:pt x="243" y="89"/>
                    </a:lnTo>
                    <a:lnTo>
                      <a:pt x="241" y="89"/>
                    </a:lnTo>
                    <a:lnTo>
                      <a:pt x="240" y="89"/>
                    </a:lnTo>
                    <a:lnTo>
                      <a:pt x="239" y="89"/>
                    </a:lnTo>
                    <a:lnTo>
                      <a:pt x="239" y="91"/>
                    </a:lnTo>
                    <a:lnTo>
                      <a:pt x="240" y="92"/>
                    </a:lnTo>
                    <a:lnTo>
                      <a:pt x="242" y="91"/>
                    </a:lnTo>
                    <a:lnTo>
                      <a:pt x="244" y="90"/>
                    </a:lnTo>
                    <a:lnTo>
                      <a:pt x="245" y="90"/>
                    </a:lnTo>
                    <a:lnTo>
                      <a:pt x="246" y="90"/>
                    </a:lnTo>
                    <a:lnTo>
                      <a:pt x="247" y="91"/>
                    </a:lnTo>
                    <a:lnTo>
                      <a:pt x="247" y="92"/>
                    </a:lnTo>
                    <a:lnTo>
                      <a:pt x="247" y="93"/>
                    </a:lnTo>
                    <a:lnTo>
                      <a:pt x="246" y="93"/>
                    </a:lnTo>
                    <a:lnTo>
                      <a:pt x="246" y="94"/>
                    </a:lnTo>
                    <a:lnTo>
                      <a:pt x="245" y="95"/>
                    </a:lnTo>
                    <a:lnTo>
                      <a:pt x="245" y="96"/>
                    </a:lnTo>
                    <a:lnTo>
                      <a:pt x="246" y="96"/>
                    </a:lnTo>
                    <a:lnTo>
                      <a:pt x="247" y="98"/>
                    </a:lnTo>
                    <a:lnTo>
                      <a:pt x="248" y="98"/>
                    </a:lnTo>
                    <a:lnTo>
                      <a:pt x="248" y="99"/>
                    </a:lnTo>
                    <a:lnTo>
                      <a:pt x="249" y="99"/>
                    </a:lnTo>
                    <a:lnTo>
                      <a:pt x="249" y="100"/>
                    </a:lnTo>
                    <a:lnTo>
                      <a:pt x="250" y="102"/>
                    </a:lnTo>
                    <a:lnTo>
                      <a:pt x="250" y="103"/>
                    </a:lnTo>
                    <a:lnTo>
                      <a:pt x="250" y="104"/>
                    </a:lnTo>
                    <a:lnTo>
                      <a:pt x="250" y="105"/>
                    </a:lnTo>
                    <a:lnTo>
                      <a:pt x="251" y="105"/>
                    </a:lnTo>
                    <a:lnTo>
                      <a:pt x="251" y="106"/>
                    </a:lnTo>
                    <a:lnTo>
                      <a:pt x="253" y="106"/>
                    </a:lnTo>
                    <a:lnTo>
                      <a:pt x="254" y="106"/>
                    </a:lnTo>
                    <a:lnTo>
                      <a:pt x="255" y="107"/>
                    </a:lnTo>
                    <a:lnTo>
                      <a:pt x="256" y="108"/>
                    </a:lnTo>
                    <a:lnTo>
                      <a:pt x="256" y="110"/>
                    </a:lnTo>
                    <a:lnTo>
                      <a:pt x="257" y="111"/>
                    </a:lnTo>
                    <a:lnTo>
                      <a:pt x="257" y="113"/>
                    </a:lnTo>
                    <a:lnTo>
                      <a:pt x="258" y="115"/>
                    </a:lnTo>
                    <a:lnTo>
                      <a:pt x="258" y="116"/>
                    </a:lnTo>
                    <a:lnTo>
                      <a:pt x="258" y="117"/>
                    </a:lnTo>
                    <a:lnTo>
                      <a:pt x="258" y="117"/>
                    </a:lnTo>
                    <a:lnTo>
                      <a:pt x="257" y="119"/>
                    </a:lnTo>
                    <a:lnTo>
                      <a:pt x="258" y="120"/>
                    </a:lnTo>
                    <a:lnTo>
                      <a:pt x="258" y="121"/>
                    </a:lnTo>
                    <a:lnTo>
                      <a:pt x="258" y="122"/>
                    </a:lnTo>
                    <a:lnTo>
                      <a:pt x="259" y="121"/>
                    </a:lnTo>
                    <a:lnTo>
                      <a:pt x="261" y="120"/>
                    </a:lnTo>
                    <a:lnTo>
                      <a:pt x="261" y="120"/>
                    </a:lnTo>
                    <a:lnTo>
                      <a:pt x="262" y="120"/>
                    </a:lnTo>
                    <a:lnTo>
                      <a:pt x="263" y="121"/>
                    </a:lnTo>
                    <a:lnTo>
                      <a:pt x="265" y="123"/>
                    </a:lnTo>
                    <a:lnTo>
                      <a:pt x="265" y="124"/>
                    </a:lnTo>
                    <a:lnTo>
                      <a:pt x="266" y="124"/>
                    </a:lnTo>
                    <a:lnTo>
                      <a:pt x="267" y="125"/>
                    </a:lnTo>
                    <a:lnTo>
                      <a:pt x="268" y="126"/>
                    </a:lnTo>
                    <a:lnTo>
                      <a:pt x="268" y="127"/>
                    </a:lnTo>
                    <a:lnTo>
                      <a:pt x="268" y="128"/>
                    </a:lnTo>
                    <a:lnTo>
                      <a:pt x="269" y="130"/>
                    </a:lnTo>
                    <a:lnTo>
                      <a:pt x="268" y="131"/>
                    </a:lnTo>
                    <a:lnTo>
                      <a:pt x="268" y="134"/>
                    </a:lnTo>
                    <a:lnTo>
                      <a:pt x="268" y="134"/>
                    </a:lnTo>
                    <a:lnTo>
                      <a:pt x="267" y="135"/>
                    </a:lnTo>
                    <a:lnTo>
                      <a:pt x="267" y="136"/>
                    </a:lnTo>
                    <a:lnTo>
                      <a:pt x="267" y="137"/>
                    </a:lnTo>
                    <a:lnTo>
                      <a:pt x="267" y="138"/>
                    </a:lnTo>
                    <a:lnTo>
                      <a:pt x="266" y="139"/>
                    </a:lnTo>
                    <a:lnTo>
                      <a:pt x="265" y="141"/>
                    </a:lnTo>
                    <a:lnTo>
                      <a:pt x="265" y="141"/>
                    </a:lnTo>
                    <a:lnTo>
                      <a:pt x="264" y="141"/>
                    </a:lnTo>
                    <a:lnTo>
                      <a:pt x="262" y="144"/>
                    </a:lnTo>
                    <a:lnTo>
                      <a:pt x="262" y="144"/>
                    </a:lnTo>
                    <a:lnTo>
                      <a:pt x="262" y="146"/>
                    </a:lnTo>
                    <a:lnTo>
                      <a:pt x="262" y="147"/>
                    </a:lnTo>
                    <a:lnTo>
                      <a:pt x="263" y="148"/>
                    </a:lnTo>
                    <a:lnTo>
                      <a:pt x="262" y="149"/>
                    </a:lnTo>
                    <a:lnTo>
                      <a:pt x="261" y="151"/>
                    </a:lnTo>
                    <a:lnTo>
                      <a:pt x="259" y="151"/>
                    </a:lnTo>
                    <a:lnTo>
                      <a:pt x="258" y="152"/>
                    </a:lnTo>
                    <a:lnTo>
                      <a:pt x="257" y="153"/>
                    </a:lnTo>
                    <a:lnTo>
                      <a:pt x="256" y="154"/>
                    </a:lnTo>
                    <a:lnTo>
                      <a:pt x="254" y="156"/>
                    </a:lnTo>
                    <a:lnTo>
                      <a:pt x="254" y="157"/>
                    </a:lnTo>
                    <a:lnTo>
                      <a:pt x="254" y="158"/>
                    </a:lnTo>
                    <a:lnTo>
                      <a:pt x="254" y="158"/>
                    </a:lnTo>
                    <a:lnTo>
                      <a:pt x="253" y="159"/>
                    </a:lnTo>
                    <a:lnTo>
                      <a:pt x="254" y="162"/>
                    </a:lnTo>
                    <a:lnTo>
                      <a:pt x="254" y="163"/>
                    </a:lnTo>
                    <a:lnTo>
                      <a:pt x="253" y="164"/>
                    </a:lnTo>
                    <a:lnTo>
                      <a:pt x="251" y="165"/>
                    </a:lnTo>
                    <a:lnTo>
                      <a:pt x="251" y="165"/>
                    </a:lnTo>
                    <a:lnTo>
                      <a:pt x="251" y="166"/>
                    </a:lnTo>
                    <a:lnTo>
                      <a:pt x="250" y="166"/>
                    </a:lnTo>
                    <a:lnTo>
                      <a:pt x="248" y="167"/>
                    </a:lnTo>
                    <a:lnTo>
                      <a:pt x="247" y="167"/>
                    </a:lnTo>
                    <a:lnTo>
                      <a:pt x="246" y="167"/>
                    </a:lnTo>
                    <a:lnTo>
                      <a:pt x="245" y="167"/>
                    </a:lnTo>
                    <a:lnTo>
                      <a:pt x="244" y="167"/>
                    </a:lnTo>
                    <a:lnTo>
                      <a:pt x="243" y="168"/>
                    </a:lnTo>
                    <a:lnTo>
                      <a:pt x="240" y="168"/>
                    </a:lnTo>
                    <a:lnTo>
                      <a:pt x="237" y="169"/>
                    </a:lnTo>
                    <a:lnTo>
                      <a:pt x="237" y="170"/>
                    </a:lnTo>
                    <a:lnTo>
                      <a:pt x="236" y="172"/>
                    </a:lnTo>
                    <a:lnTo>
                      <a:pt x="236" y="172"/>
                    </a:lnTo>
                    <a:lnTo>
                      <a:pt x="235" y="174"/>
                    </a:lnTo>
                    <a:lnTo>
                      <a:pt x="234" y="175"/>
                    </a:lnTo>
                    <a:lnTo>
                      <a:pt x="235" y="176"/>
                    </a:lnTo>
                    <a:lnTo>
                      <a:pt x="235" y="178"/>
                    </a:lnTo>
                    <a:lnTo>
                      <a:pt x="235" y="179"/>
                    </a:lnTo>
                    <a:lnTo>
                      <a:pt x="234" y="179"/>
                    </a:lnTo>
                    <a:lnTo>
                      <a:pt x="234" y="179"/>
                    </a:lnTo>
                    <a:lnTo>
                      <a:pt x="232" y="179"/>
                    </a:lnTo>
                    <a:lnTo>
                      <a:pt x="232" y="178"/>
                    </a:lnTo>
                    <a:lnTo>
                      <a:pt x="231" y="178"/>
                    </a:lnTo>
                    <a:lnTo>
                      <a:pt x="230" y="178"/>
                    </a:lnTo>
                    <a:lnTo>
                      <a:pt x="229" y="178"/>
                    </a:lnTo>
                    <a:lnTo>
                      <a:pt x="227" y="177"/>
                    </a:lnTo>
                    <a:lnTo>
                      <a:pt x="226" y="176"/>
                    </a:lnTo>
                    <a:lnTo>
                      <a:pt x="226" y="175"/>
                    </a:lnTo>
                    <a:lnTo>
                      <a:pt x="225" y="175"/>
                    </a:lnTo>
                    <a:lnTo>
                      <a:pt x="224" y="175"/>
                    </a:lnTo>
                    <a:lnTo>
                      <a:pt x="223" y="175"/>
                    </a:lnTo>
                    <a:lnTo>
                      <a:pt x="222" y="174"/>
                    </a:lnTo>
                    <a:lnTo>
                      <a:pt x="221" y="174"/>
                    </a:lnTo>
                    <a:lnTo>
                      <a:pt x="220" y="173"/>
                    </a:lnTo>
                    <a:lnTo>
                      <a:pt x="219" y="173"/>
                    </a:lnTo>
                    <a:lnTo>
                      <a:pt x="218" y="173"/>
                    </a:lnTo>
                    <a:lnTo>
                      <a:pt x="216" y="173"/>
                    </a:lnTo>
                    <a:lnTo>
                      <a:pt x="216" y="173"/>
                    </a:lnTo>
                    <a:lnTo>
                      <a:pt x="214" y="173"/>
                    </a:lnTo>
                    <a:lnTo>
                      <a:pt x="213" y="173"/>
                    </a:lnTo>
                    <a:lnTo>
                      <a:pt x="213" y="173"/>
                    </a:lnTo>
                    <a:lnTo>
                      <a:pt x="212" y="173"/>
                    </a:lnTo>
                    <a:lnTo>
                      <a:pt x="211" y="172"/>
                    </a:lnTo>
                    <a:lnTo>
                      <a:pt x="210" y="173"/>
                    </a:lnTo>
                    <a:lnTo>
                      <a:pt x="209" y="173"/>
                    </a:lnTo>
                    <a:lnTo>
                      <a:pt x="209" y="174"/>
                    </a:lnTo>
                    <a:lnTo>
                      <a:pt x="208" y="175"/>
                    </a:lnTo>
                    <a:lnTo>
                      <a:pt x="207" y="175"/>
                    </a:lnTo>
                    <a:lnTo>
                      <a:pt x="206" y="175"/>
                    </a:lnTo>
                    <a:lnTo>
                      <a:pt x="206" y="175"/>
                    </a:lnTo>
                    <a:lnTo>
                      <a:pt x="205" y="175"/>
                    </a:lnTo>
                    <a:lnTo>
                      <a:pt x="204" y="175"/>
                    </a:lnTo>
                    <a:lnTo>
                      <a:pt x="203" y="175"/>
                    </a:lnTo>
                    <a:lnTo>
                      <a:pt x="203" y="175"/>
                    </a:lnTo>
                    <a:lnTo>
                      <a:pt x="202" y="175"/>
                    </a:lnTo>
                    <a:lnTo>
                      <a:pt x="201" y="175"/>
                    </a:lnTo>
                    <a:lnTo>
                      <a:pt x="200" y="176"/>
                    </a:lnTo>
                    <a:lnTo>
                      <a:pt x="200" y="177"/>
                    </a:lnTo>
                    <a:lnTo>
                      <a:pt x="199" y="178"/>
                    </a:lnTo>
                    <a:lnTo>
                      <a:pt x="198" y="178"/>
                    </a:lnTo>
                    <a:lnTo>
                      <a:pt x="197" y="179"/>
                    </a:lnTo>
                    <a:lnTo>
                      <a:pt x="196" y="179"/>
                    </a:lnTo>
                    <a:lnTo>
                      <a:pt x="196" y="179"/>
                    </a:lnTo>
                    <a:lnTo>
                      <a:pt x="195" y="179"/>
                    </a:lnTo>
                    <a:lnTo>
                      <a:pt x="194" y="179"/>
                    </a:lnTo>
                    <a:lnTo>
                      <a:pt x="193" y="179"/>
                    </a:lnTo>
                    <a:lnTo>
                      <a:pt x="192" y="179"/>
                    </a:lnTo>
                    <a:lnTo>
                      <a:pt x="192" y="179"/>
                    </a:lnTo>
                    <a:lnTo>
                      <a:pt x="191" y="179"/>
                    </a:lnTo>
                    <a:lnTo>
                      <a:pt x="190" y="179"/>
                    </a:lnTo>
                    <a:lnTo>
                      <a:pt x="189" y="179"/>
                    </a:lnTo>
                    <a:lnTo>
                      <a:pt x="189" y="179"/>
                    </a:lnTo>
                    <a:lnTo>
                      <a:pt x="187" y="179"/>
                    </a:lnTo>
                    <a:lnTo>
                      <a:pt x="186" y="179"/>
                    </a:lnTo>
                    <a:lnTo>
                      <a:pt x="185" y="179"/>
                    </a:lnTo>
                    <a:lnTo>
                      <a:pt x="185" y="178"/>
                    </a:lnTo>
                    <a:lnTo>
                      <a:pt x="184" y="177"/>
                    </a:lnTo>
                    <a:lnTo>
                      <a:pt x="183" y="177"/>
                    </a:lnTo>
                    <a:lnTo>
                      <a:pt x="182" y="177"/>
                    </a:lnTo>
                    <a:lnTo>
                      <a:pt x="182" y="176"/>
                    </a:lnTo>
                    <a:lnTo>
                      <a:pt x="181" y="176"/>
                    </a:lnTo>
                    <a:lnTo>
                      <a:pt x="180" y="177"/>
                    </a:lnTo>
                    <a:lnTo>
                      <a:pt x="180" y="176"/>
                    </a:lnTo>
                    <a:lnTo>
                      <a:pt x="178" y="175"/>
                    </a:lnTo>
                    <a:lnTo>
                      <a:pt x="178" y="175"/>
                    </a:lnTo>
                    <a:lnTo>
                      <a:pt x="177" y="175"/>
                    </a:lnTo>
                    <a:lnTo>
                      <a:pt x="176" y="175"/>
                    </a:lnTo>
                    <a:lnTo>
                      <a:pt x="175" y="175"/>
                    </a:lnTo>
                    <a:lnTo>
                      <a:pt x="175" y="175"/>
                    </a:lnTo>
                    <a:lnTo>
                      <a:pt x="174" y="175"/>
                    </a:lnTo>
                    <a:lnTo>
                      <a:pt x="173" y="175"/>
                    </a:lnTo>
                    <a:lnTo>
                      <a:pt x="172" y="175"/>
                    </a:lnTo>
                    <a:lnTo>
                      <a:pt x="172" y="175"/>
                    </a:lnTo>
                    <a:lnTo>
                      <a:pt x="170" y="175"/>
                    </a:lnTo>
                    <a:lnTo>
                      <a:pt x="169" y="175"/>
                    </a:lnTo>
                    <a:lnTo>
                      <a:pt x="169" y="174"/>
                    </a:lnTo>
                    <a:lnTo>
                      <a:pt x="168" y="172"/>
                    </a:lnTo>
                    <a:lnTo>
                      <a:pt x="166" y="172"/>
                    </a:lnTo>
                    <a:lnTo>
                      <a:pt x="165" y="171"/>
                    </a:lnTo>
                    <a:lnTo>
                      <a:pt x="162" y="171"/>
                    </a:lnTo>
                    <a:lnTo>
                      <a:pt x="161" y="170"/>
                    </a:lnTo>
                    <a:lnTo>
                      <a:pt x="161" y="170"/>
                    </a:lnTo>
                    <a:lnTo>
                      <a:pt x="159" y="169"/>
                    </a:lnTo>
                    <a:lnTo>
                      <a:pt x="158" y="169"/>
                    </a:lnTo>
                    <a:lnTo>
                      <a:pt x="157" y="169"/>
                    </a:lnTo>
                    <a:lnTo>
                      <a:pt x="156" y="169"/>
                    </a:lnTo>
                    <a:lnTo>
                      <a:pt x="155" y="169"/>
                    </a:lnTo>
                    <a:lnTo>
                      <a:pt x="153" y="169"/>
                    </a:lnTo>
                    <a:lnTo>
                      <a:pt x="151" y="169"/>
                    </a:lnTo>
                    <a:lnTo>
                      <a:pt x="151" y="168"/>
                    </a:lnTo>
                    <a:lnTo>
                      <a:pt x="149" y="168"/>
                    </a:lnTo>
                    <a:lnTo>
                      <a:pt x="147" y="168"/>
                    </a:lnTo>
                    <a:lnTo>
                      <a:pt x="147" y="168"/>
                    </a:lnTo>
                    <a:lnTo>
                      <a:pt x="144" y="167"/>
                    </a:lnTo>
                    <a:lnTo>
                      <a:pt x="144" y="166"/>
                    </a:lnTo>
                    <a:lnTo>
                      <a:pt x="143" y="166"/>
                    </a:lnTo>
                    <a:lnTo>
                      <a:pt x="142" y="166"/>
                    </a:lnTo>
                    <a:lnTo>
                      <a:pt x="141" y="165"/>
                    </a:lnTo>
                    <a:lnTo>
                      <a:pt x="139" y="165"/>
                    </a:lnTo>
                    <a:lnTo>
                      <a:pt x="137" y="164"/>
                    </a:lnTo>
                    <a:lnTo>
                      <a:pt x="134" y="163"/>
                    </a:lnTo>
                    <a:lnTo>
                      <a:pt x="134" y="163"/>
                    </a:lnTo>
                    <a:lnTo>
                      <a:pt x="133" y="163"/>
                    </a:lnTo>
                    <a:lnTo>
                      <a:pt x="132" y="162"/>
                    </a:lnTo>
                    <a:lnTo>
                      <a:pt x="131" y="162"/>
                    </a:lnTo>
                    <a:lnTo>
                      <a:pt x="130" y="162"/>
                    </a:lnTo>
                    <a:lnTo>
                      <a:pt x="124" y="159"/>
                    </a:lnTo>
                    <a:lnTo>
                      <a:pt x="123" y="158"/>
                    </a:lnTo>
                    <a:lnTo>
                      <a:pt x="123" y="157"/>
                    </a:lnTo>
                    <a:lnTo>
                      <a:pt x="122" y="157"/>
                    </a:lnTo>
                    <a:lnTo>
                      <a:pt x="121" y="156"/>
                    </a:lnTo>
                    <a:lnTo>
                      <a:pt x="120" y="156"/>
                    </a:lnTo>
                    <a:lnTo>
                      <a:pt x="120" y="155"/>
                    </a:lnTo>
                    <a:lnTo>
                      <a:pt x="118" y="155"/>
                    </a:lnTo>
                    <a:lnTo>
                      <a:pt x="117" y="155"/>
                    </a:lnTo>
                    <a:lnTo>
                      <a:pt x="116" y="154"/>
                    </a:lnTo>
                    <a:lnTo>
                      <a:pt x="116" y="153"/>
                    </a:lnTo>
                    <a:lnTo>
                      <a:pt x="115" y="152"/>
                    </a:lnTo>
                    <a:lnTo>
                      <a:pt x="114" y="151"/>
                    </a:lnTo>
                    <a:lnTo>
                      <a:pt x="114" y="151"/>
                    </a:lnTo>
                    <a:lnTo>
                      <a:pt x="113" y="151"/>
                    </a:lnTo>
                    <a:lnTo>
                      <a:pt x="112" y="151"/>
                    </a:lnTo>
                    <a:lnTo>
                      <a:pt x="111" y="150"/>
                    </a:lnTo>
                    <a:lnTo>
                      <a:pt x="110" y="148"/>
                    </a:lnTo>
                    <a:lnTo>
                      <a:pt x="110" y="148"/>
                    </a:lnTo>
                    <a:lnTo>
                      <a:pt x="109" y="144"/>
                    </a:lnTo>
                    <a:lnTo>
                      <a:pt x="108" y="143"/>
                    </a:lnTo>
                    <a:lnTo>
                      <a:pt x="106" y="140"/>
                    </a:lnTo>
                    <a:lnTo>
                      <a:pt x="106" y="139"/>
                    </a:lnTo>
                    <a:lnTo>
                      <a:pt x="105" y="137"/>
                    </a:lnTo>
                    <a:lnTo>
                      <a:pt x="103" y="136"/>
                    </a:lnTo>
                    <a:lnTo>
                      <a:pt x="103" y="135"/>
                    </a:lnTo>
                    <a:lnTo>
                      <a:pt x="102" y="134"/>
                    </a:lnTo>
                    <a:lnTo>
                      <a:pt x="101" y="132"/>
                    </a:lnTo>
                    <a:lnTo>
                      <a:pt x="99" y="131"/>
                    </a:lnTo>
                    <a:lnTo>
                      <a:pt x="98" y="131"/>
                    </a:lnTo>
                    <a:lnTo>
                      <a:pt x="98" y="129"/>
                    </a:lnTo>
                    <a:lnTo>
                      <a:pt x="96" y="128"/>
                    </a:lnTo>
                    <a:lnTo>
                      <a:pt x="96" y="128"/>
                    </a:lnTo>
                    <a:lnTo>
                      <a:pt x="94" y="126"/>
                    </a:lnTo>
                    <a:lnTo>
                      <a:pt x="92" y="126"/>
                    </a:lnTo>
                    <a:lnTo>
                      <a:pt x="92" y="125"/>
                    </a:lnTo>
                    <a:lnTo>
                      <a:pt x="91" y="125"/>
                    </a:lnTo>
                    <a:lnTo>
                      <a:pt x="89" y="122"/>
                    </a:lnTo>
                    <a:lnTo>
                      <a:pt x="88" y="120"/>
                    </a:lnTo>
                    <a:lnTo>
                      <a:pt x="86" y="120"/>
                    </a:lnTo>
                    <a:lnTo>
                      <a:pt x="85" y="121"/>
                    </a:lnTo>
                    <a:lnTo>
                      <a:pt x="85" y="122"/>
                    </a:lnTo>
                    <a:lnTo>
                      <a:pt x="84" y="121"/>
                    </a:lnTo>
                    <a:lnTo>
                      <a:pt x="58" y="149"/>
                    </a:lnTo>
                    <a:lnTo>
                      <a:pt x="55" y="152"/>
                    </a:lnTo>
                    <a:lnTo>
                      <a:pt x="50" y="158"/>
                    </a:lnTo>
                    <a:lnTo>
                      <a:pt x="49" y="158"/>
                    </a:lnTo>
                    <a:lnTo>
                      <a:pt x="48" y="160"/>
                    </a:lnTo>
                    <a:lnTo>
                      <a:pt x="47" y="162"/>
                    </a:lnTo>
                    <a:lnTo>
                      <a:pt x="45" y="163"/>
                    </a:lnTo>
                    <a:lnTo>
                      <a:pt x="39" y="169"/>
                    </a:lnTo>
                    <a:lnTo>
                      <a:pt x="38" y="168"/>
                    </a:lnTo>
                    <a:lnTo>
                      <a:pt x="38" y="168"/>
                    </a:lnTo>
                    <a:lnTo>
                      <a:pt x="37" y="167"/>
                    </a:lnTo>
                    <a:lnTo>
                      <a:pt x="37" y="166"/>
                    </a:lnTo>
                    <a:lnTo>
                      <a:pt x="36" y="165"/>
                    </a:lnTo>
                    <a:lnTo>
                      <a:pt x="35" y="164"/>
                    </a:lnTo>
                    <a:lnTo>
                      <a:pt x="34" y="163"/>
                    </a:lnTo>
                    <a:lnTo>
                      <a:pt x="35" y="162"/>
                    </a:lnTo>
                    <a:lnTo>
                      <a:pt x="35" y="161"/>
                    </a:lnTo>
                    <a:lnTo>
                      <a:pt x="35" y="160"/>
                    </a:lnTo>
                    <a:lnTo>
                      <a:pt x="35" y="159"/>
                    </a:lnTo>
                    <a:lnTo>
                      <a:pt x="34" y="158"/>
                    </a:lnTo>
                    <a:lnTo>
                      <a:pt x="34" y="156"/>
                    </a:lnTo>
                    <a:lnTo>
                      <a:pt x="33" y="156"/>
                    </a:lnTo>
                    <a:lnTo>
                      <a:pt x="32" y="156"/>
                    </a:lnTo>
                    <a:lnTo>
                      <a:pt x="32" y="155"/>
                    </a:lnTo>
                    <a:lnTo>
                      <a:pt x="31" y="152"/>
                    </a:lnTo>
                    <a:lnTo>
                      <a:pt x="31" y="151"/>
                    </a:lnTo>
                    <a:lnTo>
                      <a:pt x="31" y="150"/>
                    </a:lnTo>
                    <a:lnTo>
                      <a:pt x="31" y="149"/>
                    </a:lnTo>
                    <a:lnTo>
                      <a:pt x="30" y="148"/>
                    </a:lnTo>
                    <a:lnTo>
                      <a:pt x="30" y="148"/>
                    </a:lnTo>
                    <a:lnTo>
                      <a:pt x="29" y="144"/>
                    </a:lnTo>
                    <a:lnTo>
                      <a:pt x="29" y="144"/>
                    </a:lnTo>
                    <a:lnTo>
                      <a:pt x="28" y="143"/>
                    </a:lnTo>
                    <a:lnTo>
                      <a:pt x="27" y="143"/>
                    </a:lnTo>
                    <a:lnTo>
                      <a:pt x="27" y="142"/>
                    </a:lnTo>
                    <a:lnTo>
                      <a:pt x="27" y="141"/>
                    </a:lnTo>
                    <a:lnTo>
                      <a:pt x="26" y="141"/>
                    </a:lnTo>
                    <a:lnTo>
                      <a:pt x="25" y="139"/>
                    </a:lnTo>
                    <a:lnTo>
                      <a:pt x="25" y="138"/>
                    </a:lnTo>
                    <a:lnTo>
                      <a:pt x="24" y="138"/>
                    </a:lnTo>
                    <a:lnTo>
                      <a:pt x="23" y="137"/>
                    </a:lnTo>
                    <a:lnTo>
                      <a:pt x="21" y="136"/>
                    </a:lnTo>
                    <a:lnTo>
                      <a:pt x="21" y="135"/>
                    </a:lnTo>
                    <a:lnTo>
                      <a:pt x="20" y="134"/>
                    </a:lnTo>
                    <a:lnTo>
                      <a:pt x="20" y="134"/>
                    </a:lnTo>
                    <a:lnTo>
                      <a:pt x="19" y="134"/>
                    </a:lnTo>
                    <a:lnTo>
                      <a:pt x="19" y="133"/>
                    </a:lnTo>
                    <a:lnTo>
                      <a:pt x="17" y="131"/>
                    </a:lnTo>
                    <a:lnTo>
                      <a:pt x="17" y="131"/>
                    </a:lnTo>
                    <a:lnTo>
                      <a:pt x="16" y="130"/>
                    </a:lnTo>
                    <a:lnTo>
                      <a:pt x="15" y="129"/>
                    </a:lnTo>
                    <a:lnTo>
                      <a:pt x="15" y="128"/>
                    </a:lnTo>
                    <a:lnTo>
                      <a:pt x="15" y="127"/>
                    </a:lnTo>
                    <a:lnTo>
                      <a:pt x="14" y="127"/>
                    </a:lnTo>
                    <a:lnTo>
                      <a:pt x="13" y="126"/>
                    </a:lnTo>
                    <a:lnTo>
                      <a:pt x="12" y="126"/>
                    </a:lnTo>
                    <a:lnTo>
                      <a:pt x="10" y="125"/>
                    </a:lnTo>
                    <a:lnTo>
                      <a:pt x="10" y="124"/>
                    </a:lnTo>
                    <a:lnTo>
                      <a:pt x="9" y="123"/>
                    </a:lnTo>
                    <a:lnTo>
                      <a:pt x="8" y="122"/>
                    </a:lnTo>
                    <a:lnTo>
                      <a:pt x="7" y="120"/>
                    </a:lnTo>
                    <a:lnTo>
                      <a:pt x="6" y="120"/>
                    </a:lnTo>
                    <a:lnTo>
                      <a:pt x="6" y="118"/>
                    </a:lnTo>
                    <a:lnTo>
                      <a:pt x="6" y="117"/>
                    </a:lnTo>
                    <a:lnTo>
                      <a:pt x="5" y="117"/>
                    </a:lnTo>
                    <a:lnTo>
                      <a:pt x="5" y="115"/>
                    </a:lnTo>
                    <a:lnTo>
                      <a:pt x="4" y="114"/>
                    </a:lnTo>
                    <a:lnTo>
                      <a:pt x="3" y="111"/>
                    </a:lnTo>
                    <a:lnTo>
                      <a:pt x="3" y="110"/>
                    </a:lnTo>
                    <a:lnTo>
                      <a:pt x="3" y="110"/>
                    </a:lnTo>
                    <a:lnTo>
                      <a:pt x="3" y="109"/>
                    </a:lnTo>
                    <a:lnTo>
                      <a:pt x="4" y="107"/>
                    </a:lnTo>
                    <a:lnTo>
                      <a:pt x="4" y="106"/>
                    </a:lnTo>
                    <a:lnTo>
                      <a:pt x="4" y="106"/>
                    </a:lnTo>
                    <a:lnTo>
                      <a:pt x="3" y="104"/>
                    </a:lnTo>
                    <a:lnTo>
                      <a:pt x="3" y="103"/>
                    </a:lnTo>
                    <a:lnTo>
                      <a:pt x="3" y="103"/>
                    </a:lnTo>
                    <a:lnTo>
                      <a:pt x="2" y="102"/>
                    </a:lnTo>
                    <a:lnTo>
                      <a:pt x="2" y="101"/>
                    </a:lnTo>
                    <a:lnTo>
                      <a:pt x="1" y="100"/>
                    </a:lnTo>
                    <a:lnTo>
                      <a:pt x="1" y="100"/>
                    </a:lnTo>
                    <a:lnTo>
                      <a:pt x="1" y="99"/>
                    </a:lnTo>
                    <a:lnTo>
                      <a:pt x="0" y="98"/>
                    </a:lnTo>
                    <a:lnTo>
                      <a:pt x="0" y="96"/>
                    </a:lnTo>
                    <a:lnTo>
                      <a:pt x="0" y="95"/>
                    </a:lnTo>
                    <a:lnTo>
                      <a:pt x="0" y="93"/>
                    </a:lnTo>
                    <a:lnTo>
                      <a:pt x="0" y="90"/>
                    </a:lnTo>
                    <a:lnTo>
                      <a:pt x="0" y="89"/>
                    </a:lnTo>
                    <a:lnTo>
                      <a:pt x="1" y="88"/>
                    </a:lnTo>
                    <a:lnTo>
                      <a:pt x="1" y="87"/>
                    </a:lnTo>
                    <a:lnTo>
                      <a:pt x="2" y="86"/>
                    </a:lnTo>
                    <a:lnTo>
                      <a:pt x="2" y="86"/>
                    </a:lnTo>
                    <a:lnTo>
                      <a:pt x="3" y="85"/>
                    </a:lnTo>
                    <a:lnTo>
                      <a:pt x="3" y="83"/>
                    </a:lnTo>
                    <a:lnTo>
                      <a:pt x="3" y="82"/>
                    </a:lnTo>
                    <a:lnTo>
                      <a:pt x="4" y="82"/>
                    </a:lnTo>
                    <a:lnTo>
                      <a:pt x="5" y="81"/>
                    </a:lnTo>
                    <a:lnTo>
                      <a:pt x="6" y="81"/>
                    </a:lnTo>
                    <a:lnTo>
                      <a:pt x="6" y="80"/>
                    </a:lnTo>
                    <a:lnTo>
                      <a:pt x="6" y="79"/>
                    </a:lnTo>
                    <a:lnTo>
                      <a:pt x="7" y="79"/>
                    </a:lnTo>
                    <a:lnTo>
                      <a:pt x="8" y="79"/>
                    </a:lnTo>
                    <a:lnTo>
                      <a:pt x="10" y="77"/>
                    </a:lnTo>
                    <a:lnTo>
                      <a:pt x="10" y="76"/>
                    </a:lnTo>
                    <a:lnTo>
                      <a:pt x="14" y="68"/>
                    </a:lnTo>
                    <a:close/>
                  </a:path>
                </a:pathLst>
              </a:custGeom>
              <a:solidFill>
                <a:srgbClr val="667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79" name="Freeform 1037">
                <a:extLst>
                  <a:ext uri="{FF2B5EF4-FFF2-40B4-BE49-F238E27FC236}">
                    <a16:creationId xmlns:a16="http://schemas.microsoft.com/office/drawing/2014/main" id="{C3D3344D-80CF-4DF0-B730-DB1D744CB7C0}"/>
                  </a:ext>
                </a:extLst>
              </p:cNvPr>
              <p:cNvSpPr>
                <a:spLocks/>
              </p:cNvSpPr>
              <p:nvPr/>
            </p:nvSpPr>
            <p:spPr bwMode="auto">
              <a:xfrm>
                <a:off x="5423" y="2686"/>
                <a:ext cx="269" cy="179"/>
              </a:xfrm>
              <a:custGeom>
                <a:avLst/>
                <a:gdLst>
                  <a:gd name="T0" fmla="*/ 51 w 269"/>
                  <a:gd name="T1" fmla="*/ 3 h 179"/>
                  <a:gd name="T2" fmla="*/ 60 w 269"/>
                  <a:gd name="T3" fmla="*/ 0 h 179"/>
                  <a:gd name="T4" fmla="*/ 68 w 269"/>
                  <a:gd name="T5" fmla="*/ 3 h 179"/>
                  <a:gd name="T6" fmla="*/ 75 w 269"/>
                  <a:gd name="T7" fmla="*/ 6 h 179"/>
                  <a:gd name="T8" fmla="*/ 84 w 269"/>
                  <a:gd name="T9" fmla="*/ 10 h 179"/>
                  <a:gd name="T10" fmla="*/ 96 w 269"/>
                  <a:gd name="T11" fmla="*/ 21 h 179"/>
                  <a:gd name="T12" fmla="*/ 110 w 269"/>
                  <a:gd name="T13" fmla="*/ 25 h 179"/>
                  <a:gd name="T14" fmla="*/ 120 w 269"/>
                  <a:gd name="T15" fmla="*/ 25 h 179"/>
                  <a:gd name="T16" fmla="*/ 133 w 269"/>
                  <a:gd name="T17" fmla="*/ 31 h 179"/>
                  <a:gd name="T18" fmla="*/ 142 w 269"/>
                  <a:gd name="T19" fmla="*/ 36 h 179"/>
                  <a:gd name="T20" fmla="*/ 153 w 269"/>
                  <a:gd name="T21" fmla="*/ 37 h 179"/>
                  <a:gd name="T22" fmla="*/ 164 w 269"/>
                  <a:gd name="T23" fmla="*/ 37 h 179"/>
                  <a:gd name="T24" fmla="*/ 176 w 269"/>
                  <a:gd name="T25" fmla="*/ 35 h 179"/>
                  <a:gd name="T26" fmla="*/ 187 w 269"/>
                  <a:gd name="T27" fmla="*/ 32 h 179"/>
                  <a:gd name="T28" fmla="*/ 202 w 269"/>
                  <a:gd name="T29" fmla="*/ 26 h 179"/>
                  <a:gd name="T30" fmla="*/ 216 w 269"/>
                  <a:gd name="T31" fmla="*/ 18 h 179"/>
                  <a:gd name="T32" fmla="*/ 223 w 269"/>
                  <a:gd name="T33" fmla="*/ 22 h 179"/>
                  <a:gd name="T34" fmla="*/ 230 w 269"/>
                  <a:gd name="T35" fmla="*/ 30 h 179"/>
                  <a:gd name="T36" fmla="*/ 236 w 269"/>
                  <a:gd name="T37" fmla="*/ 37 h 179"/>
                  <a:gd name="T38" fmla="*/ 230 w 269"/>
                  <a:gd name="T39" fmla="*/ 44 h 179"/>
                  <a:gd name="T40" fmla="*/ 235 w 269"/>
                  <a:gd name="T41" fmla="*/ 55 h 179"/>
                  <a:gd name="T42" fmla="*/ 238 w 269"/>
                  <a:gd name="T43" fmla="*/ 65 h 179"/>
                  <a:gd name="T44" fmla="*/ 244 w 269"/>
                  <a:gd name="T45" fmla="*/ 74 h 179"/>
                  <a:gd name="T46" fmla="*/ 247 w 269"/>
                  <a:gd name="T47" fmla="*/ 87 h 179"/>
                  <a:gd name="T48" fmla="*/ 244 w 269"/>
                  <a:gd name="T49" fmla="*/ 90 h 179"/>
                  <a:gd name="T50" fmla="*/ 246 w 269"/>
                  <a:gd name="T51" fmla="*/ 96 h 179"/>
                  <a:gd name="T52" fmla="*/ 251 w 269"/>
                  <a:gd name="T53" fmla="*/ 105 h 179"/>
                  <a:gd name="T54" fmla="*/ 258 w 269"/>
                  <a:gd name="T55" fmla="*/ 116 h 179"/>
                  <a:gd name="T56" fmla="*/ 262 w 269"/>
                  <a:gd name="T57" fmla="*/ 120 h 179"/>
                  <a:gd name="T58" fmla="*/ 268 w 269"/>
                  <a:gd name="T59" fmla="*/ 131 h 179"/>
                  <a:gd name="T60" fmla="*/ 264 w 269"/>
                  <a:gd name="T61" fmla="*/ 141 h 179"/>
                  <a:gd name="T62" fmla="*/ 257 w 269"/>
                  <a:gd name="T63" fmla="*/ 153 h 179"/>
                  <a:gd name="T64" fmla="*/ 251 w 269"/>
                  <a:gd name="T65" fmla="*/ 165 h 179"/>
                  <a:gd name="T66" fmla="*/ 240 w 269"/>
                  <a:gd name="T67" fmla="*/ 168 h 179"/>
                  <a:gd name="T68" fmla="*/ 234 w 269"/>
                  <a:gd name="T69" fmla="*/ 179 h 179"/>
                  <a:gd name="T70" fmla="*/ 225 w 269"/>
                  <a:gd name="T71" fmla="*/ 175 h 179"/>
                  <a:gd name="T72" fmla="*/ 214 w 269"/>
                  <a:gd name="T73" fmla="*/ 173 h 179"/>
                  <a:gd name="T74" fmla="*/ 206 w 269"/>
                  <a:gd name="T75" fmla="*/ 175 h 179"/>
                  <a:gd name="T76" fmla="*/ 199 w 269"/>
                  <a:gd name="T77" fmla="*/ 178 h 179"/>
                  <a:gd name="T78" fmla="*/ 191 w 269"/>
                  <a:gd name="T79" fmla="*/ 179 h 179"/>
                  <a:gd name="T80" fmla="*/ 182 w 269"/>
                  <a:gd name="T81" fmla="*/ 177 h 179"/>
                  <a:gd name="T82" fmla="*/ 175 w 269"/>
                  <a:gd name="T83" fmla="*/ 175 h 179"/>
                  <a:gd name="T84" fmla="*/ 165 w 269"/>
                  <a:gd name="T85" fmla="*/ 171 h 179"/>
                  <a:gd name="T86" fmla="*/ 151 w 269"/>
                  <a:gd name="T87" fmla="*/ 169 h 179"/>
                  <a:gd name="T88" fmla="*/ 139 w 269"/>
                  <a:gd name="T89" fmla="*/ 165 h 179"/>
                  <a:gd name="T90" fmla="*/ 123 w 269"/>
                  <a:gd name="T91" fmla="*/ 157 h 179"/>
                  <a:gd name="T92" fmla="*/ 114 w 269"/>
                  <a:gd name="T93" fmla="*/ 151 h 179"/>
                  <a:gd name="T94" fmla="*/ 106 w 269"/>
                  <a:gd name="T95" fmla="*/ 139 h 179"/>
                  <a:gd name="T96" fmla="*/ 96 w 269"/>
                  <a:gd name="T97" fmla="*/ 128 h 179"/>
                  <a:gd name="T98" fmla="*/ 84 w 269"/>
                  <a:gd name="T99" fmla="*/ 121 h 179"/>
                  <a:gd name="T100" fmla="*/ 38 w 269"/>
                  <a:gd name="T101" fmla="*/ 168 h 179"/>
                  <a:gd name="T102" fmla="*/ 34 w 269"/>
                  <a:gd name="T103" fmla="*/ 158 h 179"/>
                  <a:gd name="T104" fmla="*/ 30 w 269"/>
                  <a:gd name="T105" fmla="*/ 148 h 179"/>
                  <a:gd name="T106" fmla="*/ 24 w 269"/>
                  <a:gd name="T107" fmla="*/ 138 h 179"/>
                  <a:gd name="T108" fmla="*/ 16 w 269"/>
                  <a:gd name="T109" fmla="*/ 130 h 179"/>
                  <a:gd name="T110" fmla="*/ 8 w 269"/>
                  <a:gd name="T111" fmla="*/ 122 h 179"/>
                  <a:gd name="T112" fmla="*/ 3 w 269"/>
                  <a:gd name="T113" fmla="*/ 110 h 179"/>
                  <a:gd name="T114" fmla="*/ 1 w 269"/>
                  <a:gd name="T115" fmla="*/ 100 h 179"/>
                  <a:gd name="T116" fmla="*/ 1 w 269"/>
                  <a:gd name="T117" fmla="*/ 87 h 179"/>
                  <a:gd name="T118" fmla="*/ 6 w 269"/>
                  <a:gd name="T119" fmla="*/ 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179">
                    <a:moveTo>
                      <a:pt x="14" y="68"/>
                    </a:moveTo>
                    <a:lnTo>
                      <a:pt x="28" y="39"/>
                    </a:lnTo>
                    <a:lnTo>
                      <a:pt x="41" y="14"/>
                    </a:lnTo>
                    <a:lnTo>
                      <a:pt x="43" y="10"/>
                    </a:lnTo>
                    <a:lnTo>
                      <a:pt x="43" y="9"/>
                    </a:lnTo>
                    <a:lnTo>
                      <a:pt x="43" y="8"/>
                    </a:lnTo>
                    <a:lnTo>
                      <a:pt x="44" y="7"/>
                    </a:lnTo>
                    <a:lnTo>
                      <a:pt x="44" y="7"/>
                    </a:lnTo>
                    <a:lnTo>
                      <a:pt x="50" y="4"/>
                    </a:lnTo>
                    <a:lnTo>
                      <a:pt x="51" y="3"/>
                    </a:lnTo>
                    <a:lnTo>
                      <a:pt x="51" y="3"/>
                    </a:lnTo>
                    <a:lnTo>
                      <a:pt x="53" y="3"/>
                    </a:lnTo>
                    <a:lnTo>
                      <a:pt x="53" y="3"/>
                    </a:lnTo>
                    <a:lnTo>
                      <a:pt x="54" y="3"/>
                    </a:lnTo>
                    <a:lnTo>
                      <a:pt x="55" y="1"/>
                    </a:lnTo>
                    <a:lnTo>
                      <a:pt x="56" y="0"/>
                    </a:lnTo>
                    <a:lnTo>
                      <a:pt x="57" y="0"/>
                    </a:lnTo>
                    <a:lnTo>
                      <a:pt x="58" y="0"/>
                    </a:lnTo>
                    <a:lnTo>
                      <a:pt x="59" y="0"/>
                    </a:lnTo>
                    <a:lnTo>
                      <a:pt x="60" y="0"/>
                    </a:lnTo>
                    <a:lnTo>
                      <a:pt x="61" y="0"/>
                    </a:lnTo>
                    <a:lnTo>
                      <a:pt x="61" y="0"/>
                    </a:lnTo>
                    <a:lnTo>
                      <a:pt x="62" y="1"/>
                    </a:lnTo>
                    <a:lnTo>
                      <a:pt x="63" y="1"/>
                    </a:lnTo>
                    <a:lnTo>
                      <a:pt x="63" y="2"/>
                    </a:lnTo>
                    <a:lnTo>
                      <a:pt x="64" y="2"/>
                    </a:lnTo>
                    <a:lnTo>
                      <a:pt x="65" y="3"/>
                    </a:lnTo>
                    <a:lnTo>
                      <a:pt x="66" y="3"/>
                    </a:lnTo>
                    <a:lnTo>
                      <a:pt x="67" y="3"/>
                    </a:lnTo>
                    <a:lnTo>
                      <a:pt x="68" y="3"/>
                    </a:lnTo>
                    <a:lnTo>
                      <a:pt x="67" y="4"/>
                    </a:lnTo>
                    <a:lnTo>
                      <a:pt x="68" y="5"/>
                    </a:lnTo>
                    <a:lnTo>
                      <a:pt x="68" y="5"/>
                    </a:lnTo>
                    <a:lnTo>
                      <a:pt x="69" y="5"/>
                    </a:lnTo>
                    <a:lnTo>
                      <a:pt x="70" y="5"/>
                    </a:lnTo>
                    <a:lnTo>
                      <a:pt x="72" y="5"/>
                    </a:lnTo>
                    <a:lnTo>
                      <a:pt x="74" y="5"/>
                    </a:lnTo>
                    <a:lnTo>
                      <a:pt x="74" y="6"/>
                    </a:lnTo>
                    <a:lnTo>
                      <a:pt x="75" y="6"/>
                    </a:lnTo>
                    <a:lnTo>
                      <a:pt x="75" y="6"/>
                    </a:lnTo>
                    <a:lnTo>
                      <a:pt x="76" y="6"/>
                    </a:lnTo>
                    <a:lnTo>
                      <a:pt x="78" y="6"/>
                    </a:lnTo>
                    <a:lnTo>
                      <a:pt x="79" y="6"/>
                    </a:lnTo>
                    <a:lnTo>
                      <a:pt x="80" y="7"/>
                    </a:lnTo>
                    <a:lnTo>
                      <a:pt x="80" y="8"/>
                    </a:lnTo>
                    <a:lnTo>
                      <a:pt x="81" y="9"/>
                    </a:lnTo>
                    <a:lnTo>
                      <a:pt x="82" y="9"/>
                    </a:lnTo>
                    <a:lnTo>
                      <a:pt x="83" y="10"/>
                    </a:lnTo>
                    <a:lnTo>
                      <a:pt x="83" y="10"/>
                    </a:lnTo>
                    <a:lnTo>
                      <a:pt x="84" y="10"/>
                    </a:lnTo>
                    <a:lnTo>
                      <a:pt x="86" y="14"/>
                    </a:lnTo>
                    <a:lnTo>
                      <a:pt x="87" y="15"/>
                    </a:lnTo>
                    <a:lnTo>
                      <a:pt x="88" y="16"/>
                    </a:lnTo>
                    <a:lnTo>
                      <a:pt x="89" y="17"/>
                    </a:lnTo>
                    <a:lnTo>
                      <a:pt x="89" y="17"/>
                    </a:lnTo>
                    <a:lnTo>
                      <a:pt x="90" y="18"/>
                    </a:lnTo>
                    <a:lnTo>
                      <a:pt x="91" y="19"/>
                    </a:lnTo>
                    <a:lnTo>
                      <a:pt x="93" y="20"/>
                    </a:lnTo>
                    <a:lnTo>
                      <a:pt x="95" y="20"/>
                    </a:lnTo>
                    <a:lnTo>
                      <a:pt x="96" y="21"/>
                    </a:lnTo>
                    <a:lnTo>
                      <a:pt x="98" y="22"/>
                    </a:lnTo>
                    <a:lnTo>
                      <a:pt x="99" y="23"/>
                    </a:lnTo>
                    <a:lnTo>
                      <a:pt x="99" y="23"/>
                    </a:lnTo>
                    <a:lnTo>
                      <a:pt x="100" y="23"/>
                    </a:lnTo>
                    <a:lnTo>
                      <a:pt x="101" y="23"/>
                    </a:lnTo>
                    <a:lnTo>
                      <a:pt x="102" y="24"/>
                    </a:lnTo>
                    <a:lnTo>
                      <a:pt x="103" y="24"/>
                    </a:lnTo>
                    <a:lnTo>
                      <a:pt x="105" y="25"/>
                    </a:lnTo>
                    <a:lnTo>
                      <a:pt x="107" y="25"/>
                    </a:lnTo>
                    <a:lnTo>
                      <a:pt x="110" y="25"/>
                    </a:lnTo>
                    <a:lnTo>
                      <a:pt x="111" y="25"/>
                    </a:lnTo>
                    <a:lnTo>
                      <a:pt x="112" y="26"/>
                    </a:lnTo>
                    <a:lnTo>
                      <a:pt x="113" y="26"/>
                    </a:lnTo>
                    <a:lnTo>
                      <a:pt x="114" y="26"/>
                    </a:lnTo>
                    <a:lnTo>
                      <a:pt x="115" y="26"/>
                    </a:lnTo>
                    <a:lnTo>
                      <a:pt x="116" y="25"/>
                    </a:lnTo>
                    <a:lnTo>
                      <a:pt x="116" y="25"/>
                    </a:lnTo>
                    <a:lnTo>
                      <a:pt x="117" y="25"/>
                    </a:lnTo>
                    <a:lnTo>
                      <a:pt x="119" y="25"/>
                    </a:lnTo>
                    <a:lnTo>
                      <a:pt x="120" y="25"/>
                    </a:lnTo>
                    <a:lnTo>
                      <a:pt x="121" y="25"/>
                    </a:lnTo>
                    <a:lnTo>
                      <a:pt x="124" y="26"/>
                    </a:lnTo>
                    <a:lnTo>
                      <a:pt x="125" y="27"/>
                    </a:lnTo>
                    <a:lnTo>
                      <a:pt x="126" y="27"/>
                    </a:lnTo>
                    <a:lnTo>
                      <a:pt x="127" y="27"/>
                    </a:lnTo>
                    <a:lnTo>
                      <a:pt x="128" y="28"/>
                    </a:lnTo>
                    <a:lnTo>
                      <a:pt x="130" y="30"/>
                    </a:lnTo>
                    <a:lnTo>
                      <a:pt x="131" y="30"/>
                    </a:lnTo>
                    <a:lnTo>
                      <a:pt x="132" y="31"/>
                    </a:lnTo>
                    <a:lnTo>
                      <a:pt x="133" y="31"/>
                    </a:lnTo>
                    <a:lnTo>
                      <a:pt x="134" y="31"/>
                    </a:lnTo>
                    <a:lnTo>
                      <a:pt x="134" y="32"/>
                    </a:lnTo>
                    <a:lnTo>
                      <a:pt x="135" y="33"/>
                    </a:lnTo>
                    <a:lnTo>
                      <a:pt x="135" y="34"/>
                    </a:lnTo>
                    <a:lnTo>
                      <a:pt x="137" y="34"/>
                    </a:lnTo>
                    <a:lnTo>
                      <a:pt x="137" y="34"/>
                    </a:lnTo>
                    <a:lnTo>
                      <a:pt x="139" y="35"/>
                    </a:lnTo>
                    <a:lnTo>
                      <a:pt x="141" y="35"/>
                    </a:lnTo>
                    <a:lnTo>
                      <a:pt x="141" y="36"/>
                    </a:lnTo>
                    <a:lnTo>
                      <a:pt x="142" y="36"/>
                    </a:lnTo>
                    <a:lnTo>
                      <a:pt x="143" y="37"/>
                    </a:lnTo>
                    <a:lnTo>
                      <a:pt x="144" y="37"/>
                    </a:lnTo>
                    <a:lnTo>
                      <a:pt x="146" y="37"/>
                    </a:lnTo>
                    <a:lnTo>
                      <a:pt x="147" y="37"/>
                    </a:lnTo>
                    <a:lnTo>
                      <a:pt x="147" y="36"/>
                    </a:lnTo>
                    <a:lnTo>
                      <a:pt x="148" y="36"/>
                    </a:lnTo>
                    <a:lnTo>
                      <a:pt x="149" y="36"/>
                    </a:lnTo>
                    <a:lnTo>
                      <a:pt x="151" y="36"/>
                    </a:lnTo>
                    <a:lnTo>
                      <a:pt x="151" y="36"/>
                    </a:lnTo>
                    <a:lnTo>
                      <a:pt x="153" y="37"/>
                    </a:lnTo>
                    <a:lnTo>
                      <a:pt x="154" y="37"/>
                    </a:lnTo>
                    <a:lnTo>
                      <a:pt x="155" y="37"/>
                    </a:lnTo>
                    <a:lnTo>
                      <a:pt x="156" y="37"/>
                    </a:lnTo>
                    <a:lnTo>
                      <a:pt x="158" y="37"/>
                    </a:lnTo>
                    <a:lnTo>
                      <a:pt x="158" y="37"/>
                    </a:lnTo>
                    <a:lnTo>
                      <a:pt x="159" y="37"/>
                    </a:lnTo>
                    <a:lnTo>
                      <a:pt x="161" y="37"/>
                    </a:lnTo>
                    <a:lnTo>
                      <a:pt x="162" y="37"/>
                    </a:lnTo>
                    <a:lnTo>
                      <a:pt x="163" y="37"/>
                    </a:lnTo>
                    <a:lnTo>
                      <a:pt x="164" y="37"/>
                    </a:lnTo>
                    <a:lnTo>
                      <a:pt x="165" y="37"/>
                    </a:lnTo>
                    <a:lnTo>
                      <a:pt x="166" y="37"/>
                    </a:lnTo>
                    <a:lnTo>
                      <a:pt x="167" y="37"/>
                    </a:lnTo>
                    <a:lnTo>
                      <a:pt x="167" y="36"/>
                    </a:lnTo>
                    <a:lnTo>
                      <a:pt x="169" y="35"/>
                    </a:lnTo>
                    <a:lnTo>
                      <a:pt x="171" y="34"/>
                    </a:lnTo>
                    <a:lnTo>
                      <a:pt x="172" y="34"/>
                    </a:lnTo>
                    <a:lnTo>
                      <a:pt x="173" y="35"/>
                    </a:lnTo>
                    <a:lnTo>
                      <a:pt x="175" y="35"/>
                    </a:lnTo>
                    <a:lnTo>
                      <a:pt x="176" y="35"/>
                    </a:lnTo>
                    <a:lnTo>
                      <a:pt x="177" y="34"/>
                    </a:lnTo>
                    <a:lnTo>
                      <a:pt x="178" y="34"/>
                    </a:lnTo>
                    <a:lnTo>
                      <a:pt x="179" y="34"/>
                    </a:lnTo>
                    <a:lnTo>
                      <a:pt x="181" y="34"/>
                    </a:lnTo>
                    <a:lnTo>
                      <a:pt x="182" y="34"/>
                    </a:lnTo>
                    <a:lnTo>
                      <a:pt x="182" y="34"/>
                    </a:lnTo>
                    <a:lnTo>
                      <a:pt x="184" y="34"/>
                    </a:lnTo>
                    <a:lnTo>
                      <a:pt x="186" y="34"/>
                    </a:lnTo>
                    <a:lnTo>
                      <a:pt x="187" y="33"/>
                    </a:lnTo>
                    <a:lnTo>
                      <a:pt x="187" y="32"/>
                    </a:lnTo>
                    <a:lnTo>
                      <a:pt x="189" y="32"/>
                    </a:lnTo>
                    <a:lnTo>
                      <a:pt x="191" y="31"/>
                    </a:lnTo>
                    <a:lnTo>
                      <a:pt x="192" y="31"/>
                    </a:lnTo>
                    <a:lnTo>
                      <a:pt x="196" y="29"/>
                    </a:lnTo>
                    <a:lnTo>
                      <a:pt x="196" y="28"/>
                    </a:lnTo>
                    <a:lnTo>
                      <a:pt x="198" y="27"/>
                    </a:lnTo>
                    <a:lnTo>
                      <a:pt x="199" y="27"/>
                    </a:lnTo>
                    <a:lnTo>
                      <a:pt x="200" y="27"/>
                    </a:lnTo>
                    <a:lnTo>
                      <a:pt x="201" y="27"/>
                    </a:lnTo>
                    <a:lnTo>
                      <a:pt x="202" y="26"/>
                    </a:lnTo>
                    <a:lnTo>
                      <a:pt x="203" y="25"/>
                    </a:lnTo>
                    <a:lnTo>
                      <a:pt x="204" y="24"/>
                    </a:lnTo>
                    <a:lnTo>
                      <a:pt x="207" y="24"/>
                    </a:lnTo>
                    <a:lnTo>
                      <a:pt x="209" y="24"/>
                    </a:lnTo>
                    <a:lnTo>
                      <a:pt x="209" y="24"/>
                    </a:lnTo>
                    <a:lnTo>
                      <a:pt x="210" y="23"/>
                    </a:lnTo>
                    <a:lnTo>
                      <a:pt x="213" y="21"/>
                    </a:lnTo>
                    <a:lnTo>
                      <a:pt x="213" y="20"/>
                    </a:lnTo>
                    <a:lnTo>
                      <a:pt x="214" y="19"/>
                    </a:lnTo>
                    <a:lnTo>
                      <a:pt x="216" y="18"/>
                    </a:lnTo>
                    <a:lnTo>
                      <a:pt x="217" y="17"/>
                    </a:lnTo>
                    <a:lnTo>
                      <a:pt x="219" y="17"/>
                    </a:lnTo>
                    <a:lnTo>
                      <a:pt x="220" y="17"/>
                    </a:lnTo>
                    <a:lnTo>
                      <a:pt x="221" y="17"/>
                    </a:lnTo>
                    <a:lnTo>
                      <a:pt x="222" y="18"/>
                    </a:lnTo>
                    <a:lnTo>
                      <a:pt x="223" y="19"/>
                    </a:lnTo>
                    <a:lnTo>
                      <a:pt x="225" y="19"/>
                    </a:lnTo>
                    <a:lnTo>
                      <a:pt x="224" y="20"/>
                    </a:lnTo>
                    <a:lnTo>
                      <a:pt x="224" y="20"/>
                    </a:lnTo>
                    <a:lnTo>
                      <a:pt x="223" y="22"/>
                    </a:lnTo>
                    <a:lnTo>
                      <a:pt x="223" y="23"/>
                    </a:lnTo>
                    <a:lnTo>
                      <a:pt x="223" y="24"/>
                    </a:lnTo>
                    <a:lnTo>
                      <a:pt x="223" y="26"/>
                    </a:lnTo>
                    <a:lnTo>
                      <a:pt x="224" y="27"/>
                    </a:lnTo>
                    <a:lnTo>
                      <a:pt x="224" y="27"/>
                    </a:lnTo>
                    <a:lnTo>
                      <a:pt x="225" y="28"/>
                    </a:lnTo>
                    <a:lnTo>
                      <a:pt x="226" y="28"/>
                    </a:lnTo>
                    <a:lnTo>
                      <a:pt x="228" y="29"/>
                    </a:lnTo>
                    <a:lnTo>
                      <a:pt x="229" y="29"/>
                    </a:lnTo>
                    <a:lnTo>
                      <a:pt x="230" y="30"/>
                    </a:lnTo>
                    <a:lnTo>
                      <a:pt x="230" y="30"/>
                    </a:lnTo>
                    <a:lnTo>
                      <a:pt x="231" y="31"/>
                    </a:lnTo>
                    <a:lnTo>
                      <a:pt x="232" y="31"/>
                    </a:lnTo>
                    <a:lnTo>
                      <a:pt x="233" y="32"/>
                    </a:lnTo>
                    <a:lnTo>
                      <a:pt x="233" y="33"/>
                    </a:lnTo>
                    <a:lnTo>
                      <a:pt x="234" y="33"/>
                    </a:lnTo>
                    <a:lnTo>
                      <a:pt x="234" y="34"/>
                    </a:lnTo>
                    <a:lnTo>
                      <a:pt x="235" y="34"/>
                    </a:lnTo>
                    <a:lnTo>
                      <a:pt x="236" y="36"/>
                    </a:lnTo>
                    <a:lnTo>
                      <a:pt x="236" y="37"/>
                    </a:lnTo>
                    <a:lnTo>
                      <a:pt x="235" y="37"/>
                    </a:lnTo>
                    <a:lnTo>
                      <a:pt x="234" y="37"/>
                    </a:lnTo>
                    <a:lnTo>
                      <a:pt x="233" y="37"/>
                    </a:lnTo>
                    <a:lnTo>
                      <a:pt x="232" y="38"/>
                    </a:lnTo>
                    <a:lnTo>
                      <a:pt x="231" y="39"/>
                    </a:lnTo>
                    <a:lnTo>
                      <a:pt x="230" y="39"/>
                    </a:lnTo>
                    <a:lnTo>
                      <a:pt x="230" y="41"/>
                    </a:lnTo>
                    <a:lnTo>
                      <a:pt x="230" y="41"/>
                    </a:lnTo>
                    <a:lnTo>
                      <a:pt x="230" y="42"/>
                    </a:lnTo>
                    <a:lnTo>
                      <a:pt x="230" y="44"/>
                    </a:lnTo>
                    <a:lnTo>
                      <a:pt x="230" y="44"/>
                    </a:lnTo>
                    <a:lnTo>
                      <a:pt x="230" y="45"/>
                    </a:lnTo>
                    <a:lnTo>
                      <a:pt x="231" y="47"/>
                    </a:lnTo>
                    <a:lnTo>
                      <a:pt x="232" y="48"/>
                    </a:lnTo>
                    <a:lnTo>
                      <a:pt x="232" y="50"/>
                    </a:lnTo>
                    <a:lnTo>
                      <a:pt x="233" y="53"/>
                    </a:lnTo>
                    <a:lnTo>
                      <a:pt x="234" y="54"/>
                    </a:lnTo>
                    <a:lnTo>
                      <a:pt x="234" y="55"/>
                    </a:lnTo>
                    <a:lnTo>
                      <a:pt x="234" y="55"/>
                    </a:lnTo>
                    <a:lnTo>
                      <a:pt x="235" y="55"/>
                    </a:lnTo>
                    <a:lnTo>
                      <a:pt x="236" y="56"/>
                    </a:lnTo>
                    <a:lnTo>
                      <a:pt x="237" y="57"/>
                    </a:lnTo>
                    <a:lnTo>
                      <a:pt x="237" y="57"/>
                    </a:lnTo>
                    <a:lnTo>
                      <a:pt x="237" y="58"/>
                    </a:lnTo>
                    <a:lnTo>
                      <a:pt x="238" y="58"/>
                    </a:lnTo>
                    <a:lnTo>
                      <a:pt x="239" y="59"/>
                    </a:lnTo>
                    <a:lnTo>
                      <a:pt x="240" y="60"/>
                    </a:lnTo>
                    <a:lnTo>
                      <a:pt x="240" y="61"/>
                    </a:lnTo>
                    <a:lnTo>
                      <a:pt x="240" y="62"/>
                    </a:lnTo>
                    <a:lnTo>
                      <a:pt x="238" y="65"/>
                    </a:lnTo>
                    <a:lnTo>
                      <a:pt x="238" y="65"/>
                    </a:lnTo>
                    <a:lnTo>
                      <a:pt x="238" y="66"/>
                    </a:lnTo>
                    <a:lnTo>
                      <a:pt x="238" y="67"/>
                    </a:lnTo>
                    <a:lnTo>
                      <a:pt x="239" y="69"/>
                    </a:lnTo>
                    <a:lnTo>
                      <a:pt x="240" y="70"/>
                    </a:lnTo>
                    <a:lnTo>
                      <a:pt x="240" y="72"/>
                    </a:lnTo>
                    <a:lnTo>
                      <a:pt x="241" y="72"/>
                    </a:lnTo>
                    <a:lnTo>
                      <a:pt x="242" y="73"/>
                    </a:lnTo>
                    <a:lnTo>
                      <a:pt x="243" y="73"/>
                    </a:lnTo>
                    <a:lnTo>
                      <a:pt x="244" y="74"/>
                    </a:lnTo>
                    <a:lnTo>
                      <a:pt x="244" y="75"/>
                    </a:lnTo>
                    <a:lnTo>
                      <a:pt x="244" y="76"/>
                    </a:lnTo>
                    <a:lnTo>
                      <a:pt x="246" y="77"/>
                    </a:lnTo>
                    <a:lnTo>
                      <a:pt x="247" y="78"/>
                    </a:lnTo>
                    <a:lnTo>
                      <a:pt x="248" y="79"/>
                    </a:lnTo>
                    <a:lnTo>
                      <a:pt x="248" y="80"/>
                    </a:lnTo>
                    <a:lnTo>
                      <a:pt x="247" y="81"/>
                    </a:lnTo>
                    <a:lnTo>
                      <a:pt x="247" y="84"/>
                    </a:lnTo>
                    <a:lnTo>
                      <a:pt x="247" y="86"/>
                    </a:lnTo>
                    <a:lnTo>
                      <a:pt x="247" y="87"/>
                    </a:lnTo>
                    <a:lnTo>
                      <a:pt x="246" y="87"/>
                    </a:lnTo>
                    <a:lnTo>
                      <a:pt x="244" y="88"/>
                    </a:lnTo>
                    <a:lnTo>
                      <a:pt x="243" y="89"/>
                    </a:lnTo>
                    <a:lnTo>
                      <a:pt x="241" y="89"/>
                    </a:lnTo>
                    <a:lnTo>
                      <a:pt x="240" y="89"/>
                    </a:lnTo>
                    <a:lnTo>
                      <a:pt x="239" y="89"/>
                    </a:lnTo>
                    <a:lnTo>
                      <a:pt x="239" y="91"/>
                    </a:lnTo>
                    <a:lnTo>
                      <a:pt x="240" y="92"/>
                    </a:lnTo>
                    <a:lnTo>
                      <a:pt x="242" y="91"/>
                    </a:lnTo>
                    <a:lnTo>
                      <a:pt x="244" y="90"/>
                    </a:lnTo>
                    <a:lnTo>
                      <a:pt x="245" y="90"/>
                    </a:lnTo>
                    <a:lnTo>
                      <a:pt x="246" y="90"/>
                    </a:lnTo>
                    <a:lnTo>
                      <a:pt x="247" y="91"/>
                    </a:lnTo>
                    <a:lnTo>
                      <a:pt x="247" y="92"/>
                    </a:lnTo>
                    <a:lnTo>
                      <a:pt x="247" y="93"/>
                    </a:lnTo>
                    <a:lnTo>
                      <a:pt x="246" y="93"/>
                    </a:lnTo>
                    <a:lnTo>
                      <a:pt x="246" y="94"/>
                    </a:lnTo>
                    <a:lnTo>
                      <a:pt x="245" y="95"/>
                    </a:lnTo>
                    <a:lnTo>
                      <a:pt x="245" y="96"/>
                    </a:lnTo>
                    <a:lnTo>
                      <a:pt x="246" y="96"/>
                    </a:lnTo>
                    <a:lnTo>
                      <a:pt x="247" y="98"/>
                    </a:lnTo>
                    <a:lnTo>
                      <a:pt x="248" y="98"/>
                    </a:lnTo>
                    <a:lnTo>
                      <a:pt x="248" y="99"/>
                    </a:lnTo>
                    <a:lnTo>
                      <a:pt x="249" y="99"/>
                    </a:lnTo>
                    <a:lnTo>
                      <a:pt x="249" y="100"/>
                    </a:lnTo>
                    <a:lnTo>
                      <a:pt x="250" y="102"/>
                    </a:lnTo>
                    <a:lnTo>
                      <a:pt x="250" y="103"/>
                    </a:lnTo>
                    <a:lnTo>
                      <a:pt x="250" y="104"/>
                    </a:lnTo>
                    <a:lnTo>
                      <a:pt x="250" y="105"/>
                    </a:lnTo>
                    <a:lnTo>
                      <a:pt x="251" y="105"/>
                    </a:lnTo>
                    <a:lnTo>
                      <a:pt x="251" y="106"/>
                    </a:lnTo>
                    <a:lnTo>
                      <a:pt x="253" y="106"/>
                    </a:lnTo>
                    <a:lnTo>
                      <a:pt x="254" y="106"/>
                    </a:lnTo>
                    <a:lnTo>
                      <a:pt x="255" y="107"/>
                    </a:lnTo>
                    <a:lnTo>
                      <a:pt x="256" y="108"/>
                    </a:lnTo>
                    <a:lnTo>
                      <a:pt x="256" y="110"/>
                    </a:lnTo>
                    <a:lnTo>
                      <a:pt x="257" y="111"/>
                    </a:lnTo>
                    <a:lnTo>
                      <a:pt x="257" y="113"/>
                    </a:lnTo>
                    <a:lnTo>
                      <a:pt x="258" y="115"/>
                    </a:lnTo>
                    <a:lnTo>
                      <a:pt x="258" y="116"/>
                    </a:lnTo>
                    <a:lnTo>
                      <a:pt x="258" y="117"/>
                    </a:lnTo>
                    <a:lnTo>
                      <a:pt x="258" y="117"/>
                    </a:lnTo>
                    <a:lnTo>
                      <a:pt x="257" y="119"/>
                    </a:lnTo>
                    <a:lnTo>
                      <a:pt x="258" y="120"/>
                    </a:lnTo>
                    <a:lnTo>
                      <a:pt x="258" y="121"/>
                    </a:lnTo>
                    <a:lnTo>
                      <a:pt x="258" y="122"/>
                    </a:lnTo>
                    <a:lnTo>
                      <a:pt x="259" y="121"/>
                    </a:lnTo>
                    <a:lnTo>
                      <a:pt x="261" y="120"/>
                    </a:lnTo>
                    <a:lnTo>
                      <a:pt x="261" y="120"/>
                    </a:lnTo>
                    <a:lnTo>
                      <a:pt x="262" y="120"/>
                    </a:lnTo>
                    <a:lnTo>
                      <a:pt x="263" y="121"/>
                    </a:lnTo>
                    <a:lnTo>
                      <a:pt x="265" y="123"/>
                    </a:lnTo>
                    <a:lnTo>
                      <a:pt x="265" y="124"/>
                    </a:lnTo>
                    <a:lnTo>
                      <a:pt x="266" y="124"/>
                    </a:lnTo>
                    <a:lnTo>
                      <a:pt x="267" y="125"/>
                    </a:lnTo>
                    <a:lnTo>
                      <a:pt x="268" y="126"/>
                    </a:lnTo>
                    <a:lnTo>
                      <a:pt x="268" y="127"/>
                    </a:lnTo>
                    <a:lnTo>
                      <a:pt x="268" y="128"/>
                    </a:lnTo>
                    <a:lnTo>
                      <a:pt x="269" y="130"/>
                    </a:lnTo>
                    <a:lnTo>
                      <a:pt x="268" y="131"/>
                    </a:lnTo>
                    <a:lnTo>
                      <a:pt x="268" y="134"/>
                    </a:lnTo>
                    <a:lnTo>
                      <a:pt x="268" y="134"/>
                    </a:lnTo>
                    <a:lnTo>
                      <a:pt x="267" y="135"/>
                    </a:lnTo>
                    <a:lnTo>
                      <a:pt x="267" y="136"/>
                    </a:lnTo>
                    <a:lnTo>
                      <a:pt x="267" y="137"/>
                    </a:lnTo>
                    <a:lnTo>
                      <a:pt x="267" y="138"/>
                    </a:lnTo>
                    <a:lnTo>
                      <a:pt x="266" y="139"/>
                    </a:lnTo>
                    <a:lnTo>
                      <a:pt x="265" y="141"/>
                    </a:lnTo>
                    <a:lnTo>
                      <a:pt x="265" y="141"/>
                    </a:lnTo>
                    <a:lnTo>
                      <a:pt x="264" y="141"/>
                    </a:lnTo>
                    <a:lnTo>
                      <a:pt x="262" y="144"/>
                    </a:lnTo>
                    <a:lnTo>
                      <a:pt x="262" y="144"/>
                    </a:lnTo>
                    <a:lnTo>
                      <a:pt x="262" y="146"/>
                    </a:lnTo>
                    <a:lnTo>
                      <a:pt x="262" y="147"/>
                    </a:lnTo>
                    <a:lnTo>
                      <a:pt x="263" y="148"/>
                    </a:lnTo>
                    <a:lnTo>
                      <a:pt x="262" y="149"/>
                    </a:lnTo>
                    <a:lnTo>
                      <a:pt x="261" y="151"/>
                    </a:lnTo>
                    <a:lnTo>
                      <a:pt x="259" y="151"/>
                    </a:lnTo>
                    <a:lnTo>
                      <a:pt x="258" y="152"/>
                    </a:lnTo>
                    <a:lnTo>
                      <a:pt x="257" y="153"/>
                    </a:lnTo>
                    <a:lnTo>
                      <a:pt x="256" y="154"/>
                    </a:lnTo>
                    <a:lnTo>
                      <a:pt x="254" y="156"/>
                    </a:lnTo>
                    <a:lnTo>
                      <a:pt x="254" y="157"/>
                    </a:lnTo>
                    <a:lnTo>
                      <a:pt x="254" y="158"/>
                    </a:lnTo>
                    <a:lnTo>
                      <a:pt x="254" y="158"/>
                    </a:lnTo>
                    <a:lnTo>
                      <a:pt x="253" y="159"/>
                    </a:lnTo>
                    <a:lnTo>
                      <a:pt x="254" y="162"/>
                    </a:lnTo>
                    <a:lnTo>
                      <a:pt x="254" y="163"/>
                    </a:lnTo>
                    <a:lnTo>
                      <a:pt x="253" y="164"/>
                    </a:lnTo>
                    <a:lnTo>
                      <a:pt x="251" y="165"/>
                    </a:lnTo>
                    <a:lnTo>
                      <a:pt x="251" y="165"/>
                    </a:lnTo>
                    <a:lnTo>
                      <a:pt x="251" y="166"/>
                    </a:lnTo>
                    <a:lnTo>
                      <a:pt x="250" y="166"/>
                    </a:lnTo>
                    <a:lnTo>
                      <a:pt x="248" y="167"/>
                    </a:lnTo>
                    <a:lnTo>
                      <a:pt x="247" y="167"/>
                    </a:lnTo>
                    <a:lnTo>
                      <a:pt x="246" y="167"/>
                    </a:lnTo>
                    <a:lnTo>
                      <a:pt x="245" y="167"/>
                    </a:lnTo>
                    <a:lnTo>
                      <a:pt x="244" y="167"/>
                    </a:lnTo>
                    <a:lnTo>
                      <a:pt x="243" y="168"/>
                    </a:lnTo>
                    <a:lnTo>
                      <a:pt x="240" y="168"/>
                    </a:lnTo>
                    <a:lnTo>
                      <a:pt x="237" y="169"/>
                    </a:lnTo>
                    <a:lnTo>
                      <a:pt x="237" y="170"/>
                    </a:lnTo>
                    <a:lnTo>
                      <a:pt x="236" y="172"/>
                    </a:lnTo>
                    <a:lnTo>
                      <a:pt x="236" y="172"/>
                    </a:lnTo>
                    <a:lnTo>
                      <a:pt x="235" y="174"/>
                    </a:lnTo>
                    <a:lnTo>
                      <a:pt x="234" y="175"/>
                    </a:lnTo>
                    <a:lnTo>
                      <a:pt x="235" y="176"/>
                    </a:lnTo>
                    <a:lnTo>
                      <a:pt x="235" y="178"/>
                    </a:lnTo>
                    <a:lnTo>
                      <a:pt x="235" y="179"/>
                    </a:lnTo>
                    <a:lnTo>
                      <a:pt x="234" y="179"/>
                    </a:lnTo>
                    <a:lnTo>
                      <a:pt x="234" y="179"/>
                    </a:lnTo>
                    <a:lnTo>
                      <a:pt x="232" y="179"/>
                    </a:lnTo>
                    <a:lnTo>
                      <a:pt x="232" y="178"/>
                    </a:lnTo>
                    <a:lnTo>
                      <a:pt x="231" y="178"/>
                    </a:lnTo>
                    <a:lnTo>
                      <a:pt x="230" y="178"/>
                    </a:lnTo>
                    <a:lnTo>
                      <a:pt x="229" y="178"/>
                    </a:lnTo>
                    <a:lnTo>
                      <a:pt x="227" y="177"/>
                    </a:lnTo>
                    <a:lnTo>
                      <a:pt x="226" y="176"/>
                    </a:lnTo>
                    <a:lnTo>
                      <a:pt x="226" y="175"/>
                    </a:lnTo>
                    <a:lnTo>
                      <a:pt x="225" y="175"/>
                    </a:lnTo>
                    <a:lnTo>
                      <a:pt x="224" y="175"/>
                    </a:lnTo>
                    <a:lnTo>
                      <a:pt x="223" y="175"/>
                    </a:lnTo>
                    <a:lnTo>
                      <a:pt x="222" y="174"/>
                    </a:lnTo>
                    <a:lnTo>
                      <a:pt x="221" y="174"/>
                    </a:lnTo>
                    <a:lnTo>
                      <a:pt x="220" y="173"/>
                    </a:lnTo>
                    <a:lnTo>
                      <a:pt x="219" y="173"/>
                    </a:lnTo>
                    <a:lnTo>
                      <a:pt x="218" y="173"/>
                    </a:lnTo>
                    <a:lnTo>
                      <a:pt x="216" y="173"/>
                    </a:lnTo>
                    <a:lnTo>
                      <a:pt x="216" y="173"/>
                    </a:lnTo>
                    <a:lnTo>
                      <a:pt x="214" y="173"/>
                    </a:lnTo>
                    <a:lnTo>
                      <a:pt x="213" y="173"/>
                    </a:lnTo>
                    <a:lnTo>
                      <a:pt x="213" y="173"/>
                    </a:lnTo>
                    <a:lnTo>
                      <a:pt x="212" y="173"/>
                    </a:lnTo>
                    <a:lnTo>
                      <a:pt x="211" y="172"/>
                    </a:lnTo>
                    <a:lnTo>
                      <a:pt x="210" y="173"/>
                    </a:lnTo>
                    <a:lnTo>
                      <a:pt x="209" y="173"/>
                    </a:lnTo>
                    <a:lnTo>
                      <a:pt x="209" y="174"/>
                    </a:lnTo>
                    <a:lnTo>
                      <a:pt x="208" y="175"/>
                    </a:lnTo>
                    <a:lnTo>
                      <a:pt x="207" y="175"/>
                    </a:lnTo>
                    <a:lnTo>
                      <a:pt x="206" y="175"/>
                    </a:lnTo>
                    <a:lnTo>
                      <a:pt x="206" y="175"/>
                    </a:lnTo>
                    <a:lnTo>
                      <a:pt x="205" y="175"/>
                    </a:lnTo>
                    <a:lnTo>
                      <a:pt x="204" y="175"/>
                    </a:lnTo>
                    <a:lnTo>
                      <a:pt x="203" y="175"/>
                    </a:lnTo>
                    <a:lnTo>
                      <a:pt x="203" y="175"/>
                    </a:lnTo>
                    <a:lnTo>
                      <a:pt x="202" y="175"/>
                    </a:lnTo>
                    <a:lnTo>
                      <a:pt x="201" y="175"/>
                    </a:lnTo>
                    <a:lnTo>
                      <a:pt x="200" y="176"/>
                    </a:lnTo>
                    <a:lnTo>
                      <a:pt x="200" y="177"/>
                    </a:lnTo>
                    <a:lnTo>
                      <a:pt x="199" y="178"/>
                    </a:lnTo>
                    <a:lnTo>
                      <a:pt x="198" y="178"/>
                    </a:lnTo>
                    <a:lnTo>
                      <a:pt x="197" y="179"/>
                    </a:lnTo>
                    <a:lnTo>
                      <a:pt x="196" y="179"/>
                    </a:lnTo>
                    <a:lnTo>
                      <a:pt x="196" y="179"/>
                    </a:lnTo>
                    <a:lnTo>
                      <a:pt x="195" y="179"/>
                    </a:lnTo>
                    <a:lnTo>
                      <a:pt x="194" y="179"/>
                    </a:lnTo>
                    <a:lnTo>
                      <a:pt x="193" y="179"/>
                    </a:lnTo>
                    <a:lnTo>
                      <a:pt x="192" y="179"/>
                    </a:lnTo>
                    <a:lnTo>
                      <a:pt x="192" y="179"/>
                    </a:lnTo>
                    <a:lnTo>
                      <a:pt x="191" y="179"/>
                    </a:lnTo>
                    <a:lnTo>
                      <a:pt x="190" y="179"/>
                    </a:lnTo>
                    <a:lnTo>
                      <a:pt x="189" y="179"/>
                    </a:lnTo>
                    <a:lnTo>
                      <a:pt x="189" y="179"/>
                    </a:lnTo>
                    <a:lnTo>
                      <a:pt x="187" y="179"/>
                    </a:lnTo>
                    <a:lnTo>
                      <a:pt x="186" y="179"/>
                    </a:lnTo>
                    <a:lnTo>
                      <a:pt x="185" y="179"/>
                    </a:lnTo>
                    <a:lnTo>
                      <a:pt x="185" y="178"/>
                    </a:lnTo>
                    <a:lnTo>
                      <a:pt x="184" y="177"/>
                    </a:lnTo>
                    <a:lnTo>
                      <a:pt x="183" y="177"/>
                    </a:lnTo>
                    <a:lnTo>
                      <a:pt x="182" y="177"/>
                    </a:lnTo>
                    <a:lnTo>
                      <a:pt x="182" y="176"/>
                    </a:lnTo>
                    <a:lnTo>
                      <a:pt x="181" y="176"/>
                    </a:lnTo>
                    <a:lnTo>
                      <a:pt x="180" y="177"/>
                    </a:lnTo>
                    <a:lnTo>
                      <a:pt x="180" y="176"/>
                    </a:lnTo>
                    <a:lnTo>
                      <a:pt x="178" y="175"/>
                    </a:lnTo>
                    <a:lnTo>
                      <a:pt x="178" y="175"/>
                    </a:lnTo>
                    <a:lnTo>
                      <a:pt x="177" y="175"/>
                    </a:lnTo>
                    <a:lnTo>
                      <a:pt x="176" y="175"/>
                    </a:lnTo>
                    <a:lnTo>
                      <a:pt x="175" y="175"/>
                    </a:lnTo>
                    <a:lnTo>
                      <a:pt x="175" y="175"/>
                    </a:lnTo>
                    <a:lnTo>
                      <a:pt x="174" y="175"/>
                    </a:lnTo>
                    <a:lnTo>
                      <a:pt x="173" y="175"/>
                    </a:lnTo>
                    <a:lnTo>
                      <a:pt x="172" y="175"/>
                    </a:lnTo>
                    <a:lnTo>
                      <a:pt x="172" y="175"/>
                    </a:lnTo>
                    <a:lnTo>
                      <a:pt x="170" y="175"/>
                    </a:lnTo>
                    <a:lnTo>
                      <a:pt x="169" y="175"/>
                    </a:lnTo>
                    <a:lnTo>
                      <a:pt x="169" y="174"/>
                    </a:lnTo>
                    <a:lnTo>
                      <a:pt x="168" y="172"/>
                    </a:lnTo>
                    <a:lnTo>
                      <a:pt x="166" y="172"/>
                    </a:lnTo>
                    <a:lnTo>
                      <a:pt x="165" y="171"/>
                    </a:lnTo>
                    <a:lnTo>
                      <a:pt x="162" y="171"/>
                    </a:lnTo>
                    <a:lnTo>
                      <a:pt x="161" y="170"/>
                    </a:lnTo>
                    <a:lnTo>
                      <a:pt x="161" y="170"/>
                    </a:lnTo>
                    <a:lnTo>
                      <a:pt x="159" y="169"/>
                    </a:lnTo>
                    <a:lnTo>
                      <a:pt x="158" y="169"/>
                    </a:lnTo>
                    <a:lnTo>
                      <a:pt x="157" y="169"/>
                    </a:lnTo>
                    <a:lnTo>
                      <a:pt x="156" y="169"/>
                    </a:lnTo>
                    <a:lnTo>
                      <a:pt x="155" y="169"/>
                    </a:lnTo>
                    <a:lnTo>
                      <a:pt x="153" y="169"/>
                    </a:lnTo>
                    <a:lnTo>
                      <a:pt x="151" y="169"/>
                    </a:lnTo>
                    <a:lnTo>
                      <a:pt x="151" y="168"/>
                    </a:lnTo>
                    <a:lnTo>
                      <a:pt x="149" y="168"/>
                    </a:lnTo>
                    <a:lnTo>
                      <a:pt x="147" y="168"/>
                    </a:lnTo>
                    <a:lnTo>
                      <a:pt x="147" y="168"/>
                    </a:lnTo>
                    <a:lnTo>
                      <a:pt x="144" y="167"/>
                    </a:lnTo>
                    <a:lnTo>
                      <a:pt x="144" y="166"/>
                    </a:lnTo>
                    <a:lnTo>
                      <a:pt x="143" y="166"/>
                    </a:lnTo>
                    <a:lnTo>
                      <a:pt x="142" y="166"/>
                    </a:lnTo>
                    <a:lnTo>
                      <a:pt x="141" y="165"/>
                    </a:lnTo>
                    <a:lnTo>
                      <a:pt x="139" y="165"/>
                    </a:lnTo>
                    <a:lnTo>
                      <a:pt x="137" y="164"/>
                    </a:lnTo>
                    <a:lnTo>
                      <a:pt x="134" y="163"/>
                    </a:lnTo>
                    <a:lnTo>
                      <a:pt x="134" y="163"/>
                    </a:lnTo>
                    <a:lnTo>
                      <a:pt x="133" y="163"/>
                    </a:lnTo>
                    <a:lnTo>
                      <a:pt x="132" y="162"/>
                    </a:lnTo>
                    <a:lnTo>
                      <a:pt x="131" y="162"/>
                    </a:lnTo>
                    <a:lnTo>
                      <a:pt x="130" y="162"/>
                    </a:lnTo>
                    <a:lnTo>
                      <a:pt x="124" y="159"/>
                    </a:lnTo>
                    <a:lnTo>
                      <a:pt x="123" y="158"/>
                    </a:lnTo>
                    <a:lnTo>
                      <a:pt x="123" y="157"/>
                    </a:lnTo>
                    <a:lnTo>
                      <a:pt x="122" y="157"/>
                    </a:lnTo>
                    <a:lnTo>
                      <a:pt x="121" y="156"/>
                    </a:lnTo>
                    <a:lnTo>
                      <a:pt x="120" y="156"/>
                    </a:lnTo>
                    <a:lnTo>
                      <a:pt x="120" y="155"/>
                    </a:lnTo>
                    <a:lnTo>
                      <a:pt x="118" y="155"/>
                    </a:lnTo>
                    <a:lnTo>
                      <a:pt x="117" y="155"/>
                    </a:lnTo>
                    <a:lnTo>
                      <a:pt x="116" y="154"/>
                    </a:lnTo>
                    <a:lnTo>
                      <a:pt x="116" y="153"/>
                    </a:lnTo>
                    <a:lnTo>
                      <a:pt x="115" y="152"/>
                    </a:lnTo>
                    <a:lnTo>
                      <a:pt x="114" y="151"/>
                    </a:lnTo>
                    <a:lnTo>
                      <a:pt x="114" y="151"/>
                    </a:lnTo>
                    <a:lnTo>
                      <a:pt x="113" y="151"/>
                    </a:lnTo>
                    <a:lnTo>
                      <a:pt x="112" y="151"/>
                    </a:lnTo>
                    <a:lnTo>
                      <a:pt x="111" y="150"/>
                    </a:lnTo>
                    <a:lnTo>
                      <a:pt x="110" y="148"/>
                    </a:lnTo>
                    <a:lnTo>
                      <a:pt x="110" y="148"/>
                    </a:lnTo>
                    <a:lnTo>
                      <a:pt x="109" y="144"/>
                    </a:lnTo>
                    <a:lnTo>
                      <a:pt x="108" y="143"/>
                    </a:lnTo>
                    <a:lnTo>
                      <a:pt x="106" y="140"/>
                    </a:lnTo>
                    <a:lnTo>
                      <a:pt x="106" y="139"/>
                    </a:lnTo>
                    <a:lnTo>
                      <a:pt x="105" y="137"/>
                    </a:lnTo>
                    <a:lnTo>
                      <a:pt x="103" y="136"/>
                    </a:lnTo>
                    <a:lnTo>
                      <a:pt x="103" y="135"/>
                    </a:lnTo>
                    <a:lnTo>
                      <a:pt x="102" y="134"/>
                    </a:lnTo>
                    <a:lnTo>
                      <a:pt x="101" y="132"/>
                    </a:lnTo>
                    <a:lnTo>
                      <a:pt x="99" y="131"/>
                    </a:lnTo>
                    <a:lnTo>
                      <a:pt x="98" y="131"/>
                    </a:lnTo>
                    <a:lnTo>
                      <a:pt x="98" y="129"/>
                    </a:lnTo>
                    <a:lnTo>
                      <a:pt x="96" y="128"/>
                    </a:lnTo>
                    <a:lnTo>
                      <a:pt x="96" y="128"/>
                    </a:lnTo>
                    <a:lnTo>
                      <a:pt x="94" y="126"/>
                    </a:lnTo>
                    <a:lnTo>
                      <a:pt x="92" y="126"/>
                    </a:lnTo>
                    <a:lnTo>
                      <a:pt x="92" y="125"/>
                    </a:lnTo>
                    <a:lnTo>
                      <a:pt x="91" y="125"/>
                    </a:lnTo>
                    <a:lnTo>
                      <a:pt x="89" y="122"/>
                    </a:lnTo>
                    <a:lnTo>
                      <a:pt x="88" y="120"/>
                    </a:lnTo>
                    <a:lnTo>
                      <a:pt x="86" y="120"/>
                    </a:lnTo>
                    <a:lnTo>
                      <a:pt x="85" y="121"/>
                    </a:lnTo>
                    <a:lnTo>
                      <a:pt x="85" y="122"/>
                    </a:lnTo>
                    <a:lnTo>
                      <a:pt x="84" y="121"/>
                    </a:lnTo>
                    <a:lnTo>
                      <a:pt x="58" y="149"/>
                    </a:lnTo>
                    <a:lnTo>
                      <a:pt x="55" y="152"/>
                    </a:lnTo>
                    <a:lnTo>
                      <a:pt x="50" y="158"/>
                    </a:lnTo>
                    <a:lnTo>
                      <a:pt x="49" y="158"/>
                    </a:lnTo>
                    <a:lnTo>
                      <a:pt x="48" y="160"/>
                    </a:lnTo>
                    <a:lnTo>
                      <a:pt x="47" y="162"/>
                    </a:lnTo>
                    <a:lnTo>
                      <a:pt x="45" y="163"/>
                    </a:lnTo>
                    <a:lnTo>
                      <a:pt x="39" y="169"/>
                    </a:lnTo>
                    <a:lnTo>
                      <a:pt x="38" y="168"/>
                    </a:lnTo>
                    <a:lnTo>
                      <a:pt x="38" y="168"/>
                    </a:lnTo>
                    <a:lnTo>
                      <a:pt x="37" y="167"/>
                    </a:lnTo>
                    <a:lnTo>
                      <a:pt x="37" y="166"/>
                    </a:lnTo>
                    <a:lnTo>
                      <a:pt x="36" y="165"/>
                    </a:lnTo>
                    <a:lnTo>
                      <a:pt x="35" y="164"/>
                    </a:lnTo>
                    <a:lnTo>
                      <a:pt x="34" y="163"/>
                    </a:lnTo>
                    <a:lnTo>
                      <a:pt x="35" y="162"/>
                    </a:lnTo>
                    <a:lnTo>
                      <a:pt x="35" y="161"/>
                    </a:lnTo>
                    <a:lnTo>
                      <a:pt x="35" y="160"/>
                    </a:lnTo>
                    <a:lnTo>
                      <a:pt x="35" y="159"/>
                    </a:lnTo>
                    <a:lnTo>
                      <a:pt x="34" y="158"/>
                    </a:lnTo>
                    <a:lnTo>
                      <a:pt x="34" y="156"/>
                    </a:lnTo>
                    <a:lnTo>
                      <a:pt x="33" y="156"/>
                    </a:lnTo>
                    <a:lnTo>
                      <a:pt x="32" y="156"/>
                    </a:lnTo>
                    <a:lnTo>
                      <a:pt x="32" y="155"/>
                    </a:lnTo>
                    <a:lnTo>
                      <a:pt x="31" y="152"/>
                    </a:lnTo>
                    <a:lnTo>
                      <a:pt x="31" y="151"/>
                    </a:lnTo>
                    <a:lnTo>
                      <a:pt x="31" y="150"/>
                    </a:lnTo>
                    <a:lnTo>
                      <a:pt x="31" y="149"/>
                    </a:lnTo>
                    <a:lnTo>
                      <a:pt x="30" y="148"/>
                    </a:lnTo>
                    <a:lnTo>
                      <a:pt x="30" y="148"/>
                    </a:lnTo>
                    <a:lnTo>
                      <a:pt x="29" y="144"/>
                    </a:lnTo>
                    <a:lnTo>
                      <a:pt x="29" y="144"/>
                    </a:lnTo>
                    <a:lnTo>
                      <a:pt x="28" y="143"/>
                    </a:lnTo>
                    <a:lnTo>
                      <a:pt x="27" y="143"/>
                    </a:lnTo>
                    <a:lnTo>
                      <a:pt x="27" y="142"/>
                    </a:lnTo>
                    <a:lnTo>
                      <a:pt x="27" y="141"/>
                    </a:lnTo>
                    <a:lnTo>
                      <a:pt x="26" y="141"/>
                    </a:lnTo>
                    <a:lnTo>
                      <a:pt x="25" y="139"/>
                    </a:lnTo>
                    <a:lnTo>
                      <a:pt x="25" y="138"/>
                    </a:lnTo>
                    <a:lnTo>
                      <a:pt x="24" y="138"/>
                    </a:lnTo>
                    <a:lnTo>
                      <a:pt x="23" y="137"/>
                    </a:lnTo>
                    <a:lnTo>
                      <a:pt x="21" y="136"/>
                    </a:lnTo>
                    <a:lnTo>
                      <a:pt x="21" y="135"/>
                    </a:lnTo>
                    <a:lnTo>
                      <a:pt x="20" y="134"/>
                    </a:lnTo>
                    <a:lnTo>
                      <a:pt x="20" y="134"/>
                    </a:lnTo>
                    <a:lnTo>
                      <a:pt x="19" y="134"/>
                    </a:lnTo>
                    <a:lnTo>
                      <a:pt x="19" y="133"/>
                    </a:lnTo>
                    <a:lnTo>
                      <a:pt x="17" y="131"/>
                    </a:lnTo>
                    <a:lnTo>
                      <a:pt x="17" y="131"/>
                    </a:lnTo>
                    <a:lnTo>
                      <a:pt x="16" y="130"/>
                    </a:lnTo>
                    <a:lnTo>
                      <a:pt x="15" y="129"/>
                    </a:lnTo>
                    <a:lnTo>
                      <a:pt x="15" y="128"/>
                    </a:lnTo>
                    <a:lnTo>
                      <a:pt x="15" y="127"/>
                    </a:lnTo>
                    <a:lnTo>
                      <a:pt x="14" y="127"/>
                    </a:lnTo>
                    <a:lnTo>
                      <a:pt x="13" y="126"/>
                    </a:lnTo>
                    <a:lnTo>
                      <a:pt x="12" y="126"/>
                    </a:lnTo>
                    <a:lnTo>
                      <a:pt x="10" y="125"/>
                    </a:lnTo>
                    <a:lnTo>
                      <a:pt x="10" y="124"/>
                    </a:lnTo>
                    <a:lnTo>
                      <a:pt x="9" y="123"/>
                    </a:lnTo>
                    <a:lnTo>
                      <a:pt x="8" y="122"/>
                    </a:lnTo>
                    <a:lnTo>
                      <a:pt x="7" y="120"/>
                    </a:lnTo>
                    <a:lnTo>
                      <a:pt x="6" y="120"/>
                    </a:lnTo>
                    <a:lnTo>
                      <a:pt x="6" y="118"/>
                    </a:lnTo>
                    <a:lnTo>
                      <a:pt x="6" y="117"/>
                    </a:lnTo>
                    <a:lnTo>
                      <a:pt x="5" y="117"/>
                    </a:lnTo>
                    <a:lnTo>
                      <a:pt x="5" y="115"/>
                    </a:lnTo>
                    <a:lnTo>
                      <a:pt x="4" y="114"/>
                    </a:lnTo>
                    <a:lnTo>
                      <a:pt x="3" y="111"/>
                    </a:lnTo>
                    <a:lnTo>
                      <a:pt x="3" y="110"/>
                    </a:lnTo>
                    <a:lnTo>
                      <a:pt x="3" y="110"/>
                    </a:lnTo>
                    <a:lnTo>
                      <a:pt x="3" y="109"/>
                    </a:lnTo>
                    <a:lnTo>
                      <a:pt x="4" y="107"/>
                    </a:lnTo>
                    <a:lnTo>
                      <a:pt x="4" y="106"/>
                    </a:lnTo>
                    <a:lnTo>
                      <a:pt x="4" y="106"/>
                    </a:lnTo>
                    <a:lnTo>
                      <a:pt x="3" y="104"/>
                    </a:lnTo>
                    <a:lnTo>
                      <a:pt x="3" y="103"/>
                    </a:lnTo>
                    <a:lnTo>
                      <a:pt x="3" y="103"/>
                    </a:lnTo>
                    <a:lnTo>
                      <a:pt x="2" y="102"/>
                    </a:lnTo>
                    <a:lnTo>
                      <a:pt x="2" y="101"/>
                    </a:lnTo>
                    <a:lnTo>
                      <a:pt x="1" y="100"/>
                    </a:lnTo>
                    <a:lnTo>
                      <a:pt x="1" y="100"/>
                    </a:lnTo>
                    <a:lnTo>
                      <a:pt x="1" y="99"/>
                    </a:lnTo>
                    <a:lnTo>
                      <a:pt x="0" y="98"/>
                    </a:lnTo>
                    <a:lnTo>
                      <a:pt x="0" y="96"/>
                    </a:lnTo>
                    <a:lnTo>
                      <a:pt x="0" y="95"/>
                    </a:lnTo>
                    <a:lnTo>
                      <a:pt x="0" y="93"/>
                    </a:lnTo>
                    <a:lnTo>
                      <a:pt x="0" y="90"/>
                    </a:lnTo>
                    <a:lnTo>
                      <a:pt x="0" y="89"/>
                    </a:lnTo>
                    <a:lnTo>
                      <a:pt x="1" y="88"/>
                    </a:lnTo>
                    <a:lnTo>
                      <a:pt x="1" y="87"/>
                    </a:lnTo>
                    <a:lnTo>
                      <a:pt x="2" y="86"/>
                    </a:lnTo>
                    <a:lnTo>
                      <a:pt x="2" y="86"/>
                    </a:lnTo>
                    <a:lnTo>
                      <a:pt x="3" y="85"/>
                    </a:lnTo>
                    <a:lnTo>
                      <a:pt x="3" y="83"/>
                    </a:lnTo>
                    <a:lnTo>
                      <a:pt x="3" y="82"/>
                    </a:lnTo>
                    <a:lnTo>
                      <a:pt x="4" y="82"/>
                    </a:lnTo>
                    <a:lnTo>
                      <a:pt x="5" y="81"/>
                    </a:lnTo>
                    <a:lnTo>
                      <a:pt x="6" y="81"/>
                    </a:lnTo>
                    <a:lnTo>
                      <a:pt x="6" y="80"/>
                    </a:lnTo>
                    <a:lnTo>
                      <a:pt x="6" y="79"/>
                    </a:lnTo>
                    <a:lnTo>
                      <a:pt x="7" y="79"/>
                    </a:lnTo>
                    <a:lnTo>
                      <a:pt x="8" y="79"/>
                    </a:lnTo>
                    <a:lnTo>
                      <a:pt x="10" y="77"/>
                    </a:lnTo>
                    <a:lnTo>
                      <a:pt x="10" y="76"/>
                    </a:lnTo>
                    <a:lnTo>
                      <a:pt x="14" y="6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80" name="Freeform 1038">
                <a:extLst>
                  <a:ext uri="{FF2B5EF4-FFF2-40B4-BE49-F238E27FC236}">
                    <a16:creationId xmlns:a16="http://schemas.microsoft.com/office/drawing/2014/main" id="{A066309F-DD54-45D7-90ED-DE0DE9FF98CD}"/>
                  </a:ext>
                </a:extLst>
              </p:cNvPr>
              <p:cNvSpPr>
                <a:spLocks/>
              </p:cNvSpPr>
              <p:nvPr/>
            </p:nvSpPr>
            <p:spPr bwMode="auto">
              <a:xfrm>
                <a:off x="5155" y="2872"/>
                <a:ext cx="279" cy="196"/>
              </a:xfrm>
              <a:custGeom>
                <a:avLst/>
                <a:gdLst>
                  <a:gd name="T0" fmla="*/ 22 w 279"/>
                  <a:gd name="T1" fmla="*/ 52 h 196"/>
                  <a:gd name="T2" fmla="*/ 34 w 279"/>
                  <a:gd name="T3" fmla="*/ 47 h 196"/>
                  <a:gd name="T4" fmla="*/ 34 w 279"/>
                  <a:gd name="T5" fmla="*/ 41 h 196"/>
                  <a:gd name="T6" fmla="*/ 27 w 279"/>
                  <a:gd name="T7" fmla="*/ 33 h 196"/>
                  <a:gd name="T8" fmla="*/ 24 w 279"/>
                  <a:gd name="T9" fmla="*/ 21 h 196"/>
                  <a:gd name="T10" fmla="*/ 24 w 279"/>
                  <a:gd name="T11" fmla="*/ 16 h 196"/>
                  <a:gd name="T12" fmla="*/ 35 w 279"/>
                  <a:gd name="T13" fmla="*/ 17 h 196"/>
                  <a:gd name="T14" fmla="*/ 47 w 279"/>
                  <a:gd name="T15" fmla="*/ 20 h 196"/>
                  <a:gd name="T16" fmla="*/ 61 w 279"/>
                  <a:gd name="T17" fmla="*/ 18 h 196"/>
                  <a:gd name="T18" fmla="*/ 71 w 279"/>
                  <a:gd name="T19" fmla="*/ 15 h 196"/>
                  <a:gd name="T20" fmla="*/ 82 w 279"/>
                  <a:gd name="T21" fmla="*/ 11 h 196"/>
                  <a:gd name="T22" fmla="*/ 95 w 279"/>
                  <a:gd name="T23" fmla="*/ 7 h 196"/>
                  <a:gd name="T24" fmla="*/ 125 w 279"/>
                  <a:gd name="T25" fmla="*/ 13 h 196"/>
                  <a:gd name="T26" fmla="*/ 134 w 279"/>
                  <a:gd name="T27" fmla="*/ 15 h 196"/>
                  <a:gd name="T28" fmla="*/ 144 w 279"/>
                  <a:gd name="T29" fmla="*/ 19 h 196"/>
                  <a:gd name="T30" fmla="*/ 154 w 279"/>
                  <a:gd name="T31" fmla="*/ 18 h 196"/>
                  <a:gd name="T32" fmla="*/ 163 w 279"/>
                  <a:gd name="T33" fmla="*/ 11 h 196"/>
                  <a:gd name="T34" fmla="*/ 174 w 279"/>
                  <a:gd name="T35" fmla="*/ 4 h 196"/>
                  <a:gd name="T36" fmla="*/ 223 w 279"/>
                  <a:gd name="T37" fmla="*/ 52 h 196"/>
                  <a:gd name="T38" fmla="*/ 239 w 279"/>
                  <a:gd name="T39" fmla="*/ 56 h 196"/>
                  <a:gd name="T40" fmla="*/ 255 w 279"/>
                  <a:gd name="T41" fmla="*/ 52 h 196"/>
                  <a:gd name="T42" fmla="*/ 271 w 279"/>
                  <a:gd name="T43" fmla="*/ 63 h 196"/>
                  <a:gd name="T44" fmla="*/ 278 w 279"/>
                  <a:gd name="T45" fmla="*/ 72 h 196"/>
                  <a:gd name="T46" fmla="*/ 261 w 279"/>
                  <a:gd name="T47" fmla="*/ 79 h 196"/>
                  <a:gd name="T48" fmla="*/ 172 w 279"/>
                  <a:gd name="T49" fmla="*/ 92 h 196"/>
                  <a:gd name="T50" fmla="*/ 137 w 279"/>
                  <a:gd name="T51" fmla="*/ 106 h 196"/>
                  <a:gd name="T52" fmla="*/ 140 w 279"/>
                  <a:gd name="T53" fmla="*/ 120 h 196"/>
                  <a:gd name="T54" fmla="*/ 136 w 279"/>
                  <a:gd name="T55" fmla="*/ 136 h 196"/>
                  <a:gd name="T56" fmla="*/ 134 w 279"/>
                  <a:gd name="T57" fmla="*/ 157 h 196"/>
                  <a:gd name="T58" fmla="*/ 126 w 279"/>
                  <a:gd name="T59" fmla="*/ 177 h 196"/>
                  <a:gd name="T60" fmla="*/ 121 w 279"/>
                  <a:gd name="T61" fmla="*/ 189 h 196"/>
                  <a:gd name="T62" fmla="*/ 119 w 279"/>
                  <a:gd name="T63" fmla="*/ 194 h 196"/>
                  <a:gd name="T64" fmla="*/ 117 w 279"/>
                  <a:gd name="T65" fmla="*/ 192 h 196"/>
                  <a:gd name="T66" fmla="*/ 109 w 279"/>
                  <a:gd name="T67" fmla="*/ 188 h 196"/>
                  <a:gd name="T68" fmla="*/ 106 w 279"/>
                  <a:gd name="T69" fmla="*/ 182 h 196"/>
                  <a:gd name="T70" fmla="*/ 99 w 279"/>
                  <a:gd name="T71" fmla="*/ 178 h 196"/>
                  <a:gd name="T72" fmla="*/ 98 w 279"/>
                  <a:gd name="T73" fmla="*/ 172 h 196"/>
                  <a:gd name="T74" fmla="*/ 92 w 279"/>
                  <a:gd name="T75" fmla="*/ 169 h 196"/>
                  <a:gd name="T76" fmla="*/ 91 w 279"/>
                  <a:gd name="T77" fmla="*/ 163 h 196"/>
                  <a:gd name="T78" fmla="*/ 82 w 279"/>
                  <a:gd name="T79" fmla="*/ 165 h 196"/>
                  <a:gd name="T80" fmla="*/ 78 w 279"/>
                  <a:gd name="T81" fmla="*/ 164 h 196"/>
                  <a:gd name="T82" fmla="*/ 71 w 279"/>
                  <a:gd name="T83" fmla="*/ 160 h 196"/>
                  <a:gd name="T84" fmla="*/ 66 w 279"/>
                  <a:gd name="T85" fmla="*/ 154 h 196"/>
                  <a:gd name="T86" fmla="*/ 58 w 279"/>
                  <a:gd name="T87" fmla="*/ 148 h 196"/>
                  <a:gd name="T88" fmla="*/ 52 w 279"/>
                  <a:gd name="T89" fmla="*/ 142 h 196"/>
                  <a:gd name="T90" fmla="*/ 46 w 279"/>
                  <a:gd name="T91" fmla="*/ 146 h 196"/>
                  <a:gd name="T92" fmla="*/ 41 w 279"/>
                  <a:gd name="T93" fmla="*/ 138 h 196"/>
                  <a:gd name="T94" fmla="*/ 37 w 279"/>
                  <a:gd name="T95" fmla="*/ 134 h 196"/>
                  <a:gd name="T96" fmla="*/ 30 w 279"/>
                  <a:gd name="T97" fmla="*/ 131 h 196"/>
                  <a:gd name="T98" fmla="*/ 23 w 279"/>
                  <a:gd name="T99" fmla="*/ 127 h 196"/>
                  <a:gd name="T100" fmla="*/ 17 w 279"/>
                  <a:gd name="T101" fmla="*/ 129 h 196"/>
                  <a:gd name="T102" fmla="*/ 9 w 279"/>
                  <a:gd name="T103" fmla="*/ 130 h 196"/>
                  <a:gd name="T104" fmla="*/ 6 w 279"/>
                  <a:gd name="T105" fmla="*/ 124 h 196"/>
                  <a:gd name="T106" fmla="*/ 3 w 279"/>
                  <a:gd name="T107" fmla="*/ 115 h 196"/>
                  <a:gd name="T108" fmla="*/ 1 w 279"/>
                  <a:gd name="T109" fmla="*/ 107 h 196"/>
                  <a:gd name="T110" fmla="*/ 2 w 279"/>
                  <a:gd name="T111" fmla="*/ 100 h 196"/>
                  <a:gd name="T112" fmla="*/ 2 w 279"/>
                  <a:gd name="T113" fmla="*/ 89 h 196"/>
                  <a:gd name="T114" fmla="*/ 2 w 279"/>
                  <a:gd name="T115" fmla="*/ 76 h 196"/>
                  <a:gd name="T116" fmla="*/ 10 w 279"/>
                  <a:gd name="T117" fmla="*/ 69 h 196"/>
                  <a:gd name="T118" fmla="*/ 13 w 279"/>
                  <a:gd name="T119" fmla="*/ 6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9" h="196">
                    <a:moveTo>
                      <a:pt x="14" y="59"/>
                    </a:moveTo>
                    <a:lnTo>
                      <a:pt x="14" y="58"/>
                    </a:lnTo>
                    <a:lnTo>
                      <a:pt x="16" y="56"/>
                    </a:lnTo>
                    <a:lnTo>
                      <a:pt x="16" y="55"/>
                    </a:lnTo>
                    <a:lnTo>
                      <a:pt x="18" y="54"/>
                    </a:lnTo>
                    <a:lnTo>
                      <a:pt x="19" y="54"/>
                    </a:lnTo>
                    <a:lnTo>
                      <a:pt x="20" y="53"/>
                    </a:lnTo>
                    <a:lnTo>
                      <a:pt x="21" y="53"/>
                    </a:lnTo>
                    <a:lnTo>
                      <a:pt x="22" y="52"/>
                    </a:lnTo>
                    <a:lnTo>
                      <a:pt x="23" y="52"/>
                    </a:lnTo>
                    <a:lnTo>
                      <a:pt x="23" y="51"/>
                    </a:lnTo>
                    <a:lnTo>
                      <a:pt x="25" y="51"/>
                    </a:lnTo>
                    <a:lnTo>
                      <a:pt x="26" y="50"/>
                    </a:lnTo>
                    <a:lnTo>
                      <a:pt x="27" y="50"/>
                    </a:lnTo>
                    <a:lnTo>
                      <a:pt x="30" y="49"/>
                    </a:lnTo>
                    <a:lnTo>
                      <a:pt x="30" y="48"/>
                    </a:lnTo>
                    <a:lnTo>
                      <a:pt x="32" y="48"/>
                    </a:lnTo>
                    <a:lnTo>
                      <a:pt x="34" y="47"/>
                    </a:lnTo>
                    <a:lnTo>
                      <a:pt x="35" y="47"/>
                    </a:lnTo>
                    <a:lnTo>
                      <a:pt x="37" y="46"/>
                    </a:lnTo>
                    <a:lnTo>
                      <a:pt x="37" y="46"/>
                    </a:lnTo>
                    <a:lnTo>
                      <a:pt x="38" y="45"/>
                    </a:lnTo>
                    <a:lnTo>
                      <a:pt x="39" y="45"/>
                    </a:lnTo>
                    <a:lnTo>
                      <a:pt x="38" y="45"/>
                    </a:lnTo>
                    <a:lnTo>
                      <a:pt x="37" y="43"/>
                    </a:lnTo>
                    <a:lnTo>
                      <a:pt x="35" y="41"/>
                    </a:lnTo>
                    <a:lnTo>
                      <a:pt x="34" y="41"/>
                    </a:lnTo>
                    <a:lnTo>
                      <a:pt x="34" y="40"/>
                    </a:lnTo>
                    <a:lnTo>
                      <a:pt x="33" y="40"/>
                    </a:lnTo>
                    <a:lnTo>
                      <a:pt x="33" y="38"/>
                    </a:lnTo>
                    <a:lnTo>
                      <a:pt x="32" y="38"/>
                    </a:lnTo>
                    <a:lnTo>
                      <a:pt x="31" y="37"/>
                    </a:lnTo>
                    <a:lnTo>
                      <a:pt x="30" y="36"/>
                    </a:lnTo>
                    <a:lnTo>
                      <a:pt x="29" y="35"/>
                    </a:lnTo>
                    <a:lnTo>
                      <a:pt x="28" y="34"/>
                    </a:lnTo>
                    <a:lnTo>
                      <a:pt x="27" y="33"/>
                    </a:lnTo>
                    <a:lnTo>
                      <a:pt x="26" y="31"/>
                    </a:lnTo>
                    <a:lnTo>
                      <a:pt x="26" y="31"/>
                    </a:lnTo>
                    <a:lnTo>
                      <a:pt x="26" y="29"/>
                    </a:lnTo>
                    <a:lnTo>
                      <a:pt x="26" y="28"/>
                    </a:lnTo>
                    <a:lnTo>
                      <a:pt x="26" y="27"/>
                    </a:lnTo>
                    <a:lnTo>
                      <a:pt x="26" y="26"/>
                    </a:lnTo>
                    <a:lnTo>
                      <a:pt x="26" y="24"/>
                    </a:lnTo>
                    <a:lnTo>
                      <a:pt x="25" y="22"/>
                    </a:lnTo>
                    <a:lnTo>
                      <a:pt x="24" y="21"/>
                    </a:lnTo>
                    <a:lnTo>
                      <a:pt x="23" y="20"/>
                    </a:lnTo>
                    <a:lnTo>
                      <a:pt x="22" y="18"/>
                    </a:lnTo>
                    <a:lnTo>
                      <a:pt x="21" y="17"/>
                    </a:lnTo>
                    <a:lnTo>
                      <a:pt x="20" y="16"/>
                    </a:lnTo>
                    <a:lnTo>
                      <a:pt x="21" y="15"/>
                    </a:lnTo>
                    <a:lnTo>
                      <a:pt x="22" y="15"/>
                    </a:lnTo>
                    <a:lnTo>
                      <a:pt x="23" y="15"/>
                    </a:lnTo>
                    <a:lnTo>
                      <a:pt x="23" y="15"/>
                    </a:lnTo>
                    <a:lnTo>
                      <a:pt x="24" y="16"/>
                    </a:lnTo>
                    <a:lnTo>
                      <a:pt x="26" y="16"/>
                    </a:lnTo>
                    <a:lnTo>
                      <a:pt x="27" y="16"/>
                    </a:lnTo>
                    <a:lnTo>
                      <a:pt x="29" y="16"/>
                    </a:lnTo>
                    <a:lnTo>
                      <a:pt x="30" y="16"/>
                    </a:lnTo>
                    <a:lnTo>
                      <a:pt x="31" y="17"/>
                    </a:lnTo>
                    <a:lnTo>
                      <a:pt x="32" y="17"/>
                    </a:lnTo>
                    <a:lnTo>
                      <a:pt x="33" y="17"/>
                    </a:lnTo>
                    <a:lnTo>
                      <a:pt x="34" y="17"/>
                    </a:lnTo>
                    <a:lnTo>
                      <a:pt x="35" y="17"/>
                    </a:lnTo>
                    <a:lnTo>
                      <a:pt x="36" y="18"/>
                    </a:lnTo>
                    <a:lnTo>
                      <a:pt x="37" y="18"/>
                    </a:lnTo>
                    <a:lnTo>
                      <a:pt x="40" y="20"/>
                    </a:lnTo>
                    <a:lnTo>
                      <a:pt x="41" y="20"/>
                    </a:lnTo>
                    <a:lnTo>
                      <a:pt x="42" y="20"/>
                    </a:lnTo>
                    <a:lnTo>
                      <a:pt x="44" y="20"/>
                    </a:lnTo>
                    <a:lnTo>
                      <a:pt x="45" y="20"/>
                    </a:lnTo>
                    <a:lnTo>
                      <a:pt x="46" y="20"/>
                    </a:lnTo>
                    <a:lnTo>
                      <a:pt x="47" y="20"/>
                    </a:lnTo>
                    <a:lnTo>
                      <a:pt x="47" y="20"/>
                    </a:lnTo>
                    <a:lnTo>
                      <a:pt x="50" y="20"/>
                    </a:lnTo>
                    <a:lnTo>
                      <a:pt x="50" y="19"/>
                    </a:lnTo>
                    <a:lnTo>
                      <a:pt x="53" y="19"/>
                    </a:lnTo>
                    <a:lnTo>
                      <a:pt x="53" y="18"/>
                    </a:lnTo>
                    <a:lnTo>
                      <a:pt x="54" y="18"/>
                    </a:lnTo>
                    <a:lnTo>
                      <a:pt x="54" y="18"/>
                    </a:lnTo>
                    <a:lnTo>
                      <a:pt x="56" y="18"/>
                    </a:lnTo>
                    <a:lnTo>
                      <a:pt x="61" y="18"/>
                    </a:lnTo>
                    <a:lnTo>
                      <a:pt x="63" y="18"/>
                    </a:lnTo>
                    <a:lnTo>
                      <a:pt x="64" y="18"/>
                    </a:lnTo>
                    <a:lnTo>
                      <a:pt x="67" y="17"/>
                    </a:lnTo>
                    <a:lnTo>
                      <a:pt x="68" y="17"/>
                    </a:lnTo>
                    <a:lnTo>
                      <a:pt x="68" y="17"/>
                    </a:lnTo>
                    <a:lnTo>
                      <a:pt x="69" y="17"/>
                    </a:lnTo>
                    <a:lnTo>
                      <a:pt x="70" y="16"/>
                    </a:lnTo>
                    <a:lnTo>
                      <a:pt x="71" y="16"/>
                    </a:lnTo>
                    <a:lnTo>
                      <a:pt x="71" y="15"/>
                    </a:lnTo>
                    <a:lnTo>
                      <a:pt x="73" y="14"/>
                    </a:lnTo>
                    <a:lnTo>
                      <a:pt x="75" y="13"/>
                    </a:lnTo>
                    <a:lnTo>
                      <a:pt x="75" y="13"/>
                    </a:lnTo>
                    <a:lnTo>
                      <a:pt x="75" y="13"/>
                    </a:lnTo>
                    <a:lnTo>
                      <a:pt x="77" y="13"/>
                    </a:lnTo>
                    <a:lnTo>
                      <a:pt x="78" y="13"/>
                    </a:lnTo>
                    <a:lnTo>
                      <a:pt x="79" y="12"/>
                    </a:lnTo>
                    <a:lnTo>
                      <a:pt x="80" y="12"/>
                    </a:lnTo>
                    <a:lnTo>
                      <a:pt x="82" y="11"/>
                    </a:lnTo>
                    <a:lnTo>
                      <a:pt x="85" y="10"/>
                    </a:lnTo>
                    <a:lnTo>
                      <a:pt x="88" y="10"/>
                    </a:lnTo>
                    <a:lnTo>
                      <a:pt x="88" y="9"/>
                    </a:lnTo>
                    <a:lnTo>
                      <a:pt x="89" y="9"/>
                    </a:lnTo>
                    <a:lnTo>
                      <a:pt x="90" y="9"/>
                    </a:lnTo>
                    <a:lnTo>
                      <a:pt x="91" y="8"/>
                    </a:lnTo>
                    <a:lnTo>
                      <a:pt x="92" y="8"/>
                    </a:lnTo>
                    <a:lnTo>
                      <a:pt x="93" y="7"/>
                    </a:lnTo>
                    <a:lnTo>
                      <a:pt x="95" y="7"/>
                    </a:lnTo>
                    <a:lnTo>
                      <a:pt x="97" y="7"/>
                    </a:lnTo>
                    <a:lnTo>
                      <a:pt x="99" y="8"/>
                    </a:lnTo>
                    <a:lnTo>
                      <a:pt x="100" y="8"/>
                    </a:lnTo>
                    <a:lnTo>
                      <a:pt x="102" y="8"/>
                    </a:lnTo>
                    <a:lnTo>
                      <a:pt x="103" y="8"/>
                    </a:lnTo>
                    <a:lnTo>
                      <a:pt x="106" y="7"/>
                    </a:lnTo>
                    <a:lnTo>
                      <a:pt x="117" y="2"/>
                    </a:lnTo>
                    <a:lnTo>
                      <a:pt x="124" y="13"/>
                    </a:lnTo>
                    <a:lnTo>
                      <a:pt x="125" y="13"/>
                    </a:lnTo>
                    <a:lnTo>
                      <a:pt x="125" y="13"/>
                    </a:lnTo>
                    <a:lnTo>
                      <a:pt x="126" y="13"/>
                    </a:lnTo>
                    <a:lnTo>
                      <a:pt x="126" y="13"/>
                    </a:lnTo>
                    <a:lnTo>
                      <a:pt x="128" y="13"/>
                    </a:lnTo>
                    <a:lnTo>
                      <a:pt x="129" y="13"/>
                    </a:lnTo>
                    <a:lnTo>
                      <a:pt x="130" y="14"/>
                    </a:lnTo>
                    <a:lnTo>
                      <a:pt x="130" y="13"/>
                    </a:lnTo>
                    <a:lnTo>
                      <a:pt x="131" y="13"/>
                    </a:lnTo>
                    <a:lnTo>
                      <a:pt x="134" y="15"/>
                    </a:lnTo>
                    <a:lnTo>
                      <a:pt x="136" y="16"/>
                    </a:lnTo>
                    <a:lnTo>
                      <a:pt x="136" y="17"/>
                    </a:lnTo>
                    <a:lnTo>
                      <a:pt x="137" y="17"/>
                    </a:lnTo>
                    <a:lnTo>
                      <a:pt x="137" y="17"/>
                    </a:lnTo>
                    <a:lnTo>
                      <a:pt x="138" y="17"/>
                    </a:lnTo>
                    <a:lnTo>
                      <a:pt x="140" y="18"/>
                    </a:lnTo>
                    <a:lnTo>
                      <a:pt x="140" y="19"/>
                    </a:lnTo>
                    <a:lnTo>
                      <a:pt x="142" y="19"/>
                    </a:lnTo>
                    <a:lnTo>
                      <a:pt x="144" y="19"/>
                    </a:lnTo>
                    <a:lnTo>
                      <a:pt x="145" y="19"/>
                    </a:lnTo>
                    <a:lnTo>
                      <a:pt x="146" y="20"/>
                    </a:lnTo>
                    <a:lnTo>
                      <a:pt x="147" y="19"/>
                    </a:lnTo>
                    <a:lnTo>
                      <a:pt x="148" y="19"/>
                    </a:lnTo>
                    <a:lnTo>
                      <a:pt x="150" y="19"/>
                    </a:lnTo>
                    <a:lnTo>
                      <a:pt x="151" y="19"/>
                    </a:lnTo>
                    <a:lnTo>
                      <a:pt x="153" y="19"/>
                    </a:lnTo>
                    <a:lnTo>
                      <a:pt x="154" y="18"/>
                    </a:lnTo>
                    <a:lnTo>
                      <a:pt x="154" y="18"/>
                    </a:lnTo>
                    <a:lnTo>
                      <a:pt x="155" y="17"/>
                    </a:lnTo>
                    <a:lnTo>
                      <a:pt x="157" y="17"/>
                    </a:lnTo>
                    <a:lnTo>
                      <a:pt x="158" y="16"/>
                    </a:lnTo>
                    <a:lnTo>
                      <a:pt x="159" y="15"/>
                    </a:lnTo>
                    <a:lnTo>
                      <a:pt x="159" y="13"/>
                    </a:lnTo>
                    <a:lnTo>
                      <a:pt x="160" y="13"/>
                    </a:lnTo>
                    <a:lnTo>
                      <a:pt x="161" y="13"/>
                    </a:lnTo>
                    <a:lnTo>
                      <a:pt x="161" y="12"/>
                    </a:lnTo>
                    <a:lnTo>
                      <a:pt x="163" y="11"/>
                    </a:lnTo>
                    <a:lnTo>
                      <a:pt x="166" y="10"/>
                    </a:lnTo>
                    <a:lnTo>
                      <a:pt x="168" y="10"/>
                    </a:lnTo>
                    <a:lnTo>
                      <a:pt x="168" y="9"/>
                    </a:lnTo>
                    <a:lnTo>
                      <a:pt x="168" y="8"/>
                    </a:lnTo>
                    <a:lnTo>
                      <a:pt x="170" y="7"/>
                    </a:lnTo>
                    <a:lnTo>
                      <a:pt x="171" y="6"/>
                    </a:lnTo>
                    <a:lnTo>
                      <a:pt x="171" y="5"/>
                    </a:lnTo>
                    <a:lnTo>
                      <a:pt x="173" y="5"/>
                    </a:lnTo>
                    <a:lnTo>
                      <a:pt x="174" y="4"/>
                    </a:lnTo>
                    <a:lnTo>
                      <a:pt x="175" y="3"/>
                    </a:lnTo>
                    <a:lnTo>
                      <a:pt x="176" y="2"/>
                    </a:lnTo>
                    <a:lnTo>
                      <a:pt x="177" y="2"/>
                    </a:lnTo>
                    <a:lnTo>
                      <a:pt x="178" y="1"/>
                    </a:lnTo>
                    <a:lnTo>
                      <a:pt x="178" y="0"/>
                    </a:lnTo>
                    <a:lnTo>
                      <a:pt x="179" y="0"/>
                    </a:lnTo>
                    <a:lnTo>
                      <a:pt x="221" y="52"/>
                    </a:lnTo>
                    <a:lnTo>
                      <a:pt x="222" y="52"/>
                    </a:lnTo>
                    <a:lnTo>
                      <a:pt x="223" y="52"/>
                    </a:lnTo>
                    <a:lnTo>
                      <a:pt x="227" y="55"/>
                    </a:lnTo>
                    <a:lnTo>
                      <a:pt x="230" y="55"/>
                    </a:lnTo>
                    <a:lnTo>
                      <a:pt x="232" y="56"/>
                    </a:lnTo>
                    <a:lnTo>
                      <a:pt x="233" y="57"/>
                    </a:lnTo>
                    <a:lnTo>
                      <a:pt x="234" y="57"/>
                    </a:lnTo>
                    <a:lnTo>
                      <a:pt x="236" y="57"/>
                    </a:lnTo>
                    <a:lnTo>
                      <a:pt x="237" y="57"/>
                    </a:lnTo>
                    <a:lnTo>
                      <a:pt x="238" y="57"/>
                    </a:lnTo>
                    <a:lnTo>
                      <a:pt x="239" y="56"/>
                    </a:lnTo>
                    <a:lnTo>
                      <a:pt x="240" y="56"/>
                    </a:lnTo>
                    <a:lnTo>
                      <a:pt x="242" y="55"/>
                    </a:lnTo>
                    <a:lnTo>
                      <a:pt x="243" y="53"/>
                    </a:lnTo>
                    <a:lnTo>
                      <a:pt x="246" y="52"/>
                    </a:lnTo>
                    <a:lnTo>
                      <a:pt x="249" y="52"/>
                    </a:lnTo>
                    <a:lnTo>
                      <a:pt x="250" y="52"/>
                    </a:lnTo>
                    <a:lnTo>
                      <a:pt x="252" y="52"/>
                    </a:lnTo>
                    <a:lnTo>
                      <a:pt x="254" y="52"/>
                    </a:lnTo>
                    <a:lnTo>
                      <a:pt x="255" y="52"/>
                    </a:lnTo>
                    <a:lnTo>
                      <a:pt x="257" y="52"/>
                    </a:lnTo>
                    <a:lnTo>
                      <a:pt x="260" y="55"/>
                    </a:lnTo>
                    <a:lnTo>
                      <a:pt x="262" y="56"/>
                    </a:lnTo>
                    <a:lnTo>
                      <a:pt x="264" y="58"/>
                    </a:lnTo>
                    <a:lnTo>
                      <a:pt x="265" y="58"/>
                    </a:lnTo>
                    <a:lnTo>
                      <a:pt x="266" y="59"/>
                    </a:lnTo>
                    <a:lnTo>
                      <a:pt x="267" y="60"/>
                    </a:lnTo>
                    <a:lnTo>
                      <a:pt x="269" y="62"/>
                    </a:lnTo>
                    <a:lnTo>
                      <a:pt x="271" y="63"/>
                    </a:lnTo>
                    <a:lnTo>
                      <a:pt x="271" y="64"/>
                    </a:lnTo>
                    <a:lnTo>
                      <a:pt x="273" y="65"/>
                    </a:lnTo>
                    <a:lnTo>
                      <a:pt x="274" y="67"/>
                    </a:lnTo>
                    <a:lnTo>
                      <a:pt x="276" y="69"/>
                    </a:lnTo>
                    <a:lnTo>
                      <a:pt x="278" y="69"/>
                    </a:lnTo>
                    <a:lnTo>
                      <a:pt x="278" y="70"/>
                    </a:lnTo>
                    <a:lnTo>
                      <a:pt x="278" y="71"/>
                    </a:lnTo>
                    <a:lnTo>
                      <a:pt x="279" y="72"/>
                    </a:lnTo>
                    <a:lnTo>
                      <a:pt x="278" y="72"/>
                    </a:lnTo>
                    <a:lnTo>
                      <a:pt x="276" y="72"/>
                    </a:lnTo>
                    <a:lnTo>
                      <a:pt x="275" y="72"/>
                    </a:lnTo>
                    <a:lnTo>
                      <a:pt x="274" y="72"/>
                    </a:lnTo>
                    <a:lnTo>
                      <a:pt x="273" y="73"/>
                    </a:lnTo>
                    <a:lnTo>
                      <a:pt x="271" y="76"/>
                    </a:lnTo>
                    <a:lnTo>
                      <a:pt x="271" y="76"/>
                    </a:lnTo>
                    <a:lnTo>
                      <a:pt x="266" y="78"/>
                    </a:lnTo>
                    <a:lnTo>
                      <a:pt x="264" y="79"/>
                    </a:lnTo>
                    <a:lnTo>
                      <a:pt x="261" y="79"/>
                    </a:lnTo>
                    <a:lnTo>
                      <a:pt x="257" y="79"/>
                    </a:lnTo>
                    <a:lnTo>
                      <a:pt x="257" y="80"/>
                    </a:lnTo>
                    <a:lnTo>
                      <a:pt x="255" y="82"/>
                    </a:lnTo>
                    <a:lnTo>
                      <a:pt x="254" y="81"/>
                    </a:lnTo>
                    <a:lnTo>
                      <a:pt x="254" y="79"/>
                    </a:lnTo>
                    <a:lnTo>
                      <a:pt x="250" y="78"/>
                    </a:lnTo>
                    <a:lnTo>
                      <a:pt x="247" y="76"/>
                    </a:lnTo>
                    <a:lnTo>
                      <a:pt x="246" y="76"/>
                    </a:lnTo>
                    <a:lnTo>
                      <a:pt x="172" y="92"/>
                    </a:lnTo>
                    <a:lnTo>
                      <a:pt x="170" y="92"/>
                    </a:lnTo>
                    <a:lnTo>
                      <a:pt x="137" y="99"/>
                    </a:lnTo>
                    <a:lnTo>
                      <a:pt x="137" y="100"/>
                    </a:lnTo>
                    <a:lnTo>
                      <a:pt x="137" y="100"/>
                    </a:lnTo>
                    <a:lnTo>
                      <a:pt x="137" y="101"/>
                    </a:lnTo>
                    <a:lnTo>
                      <a:pt x="137" y="102"/>
                    </a:lnTo>
                    <a:lnTo>
                      <a:pt x="137" y="103"/>
                    </a:lnTo>
                    <a:lnTo>
                      <a:pt x="137" y="104"/>
                    </a:lnTo>
                    <a:lnTo>
                      <a:pt x="137" y="106"/>
                    </a:lnTo>
                    <a:lnTo>
                      <a:pt x="139" y="107"/>
                    </a:lnTo>
                    <a:lnTo>
                      <a:pt x="140" y="110"/>
                    </a:lnTo>
                    <a:lnTo>
                      <a:pt x="140" y="112"/>
                    </a:lnTo>
                    <a:lnTo>
                      <a:pt x="140" y="116"/>
                    </a:lnTo>
                    <a:lnTo>
                      <a:pt x="140" y="117"/>
                    </a:lnTo>
                    <a:lnTo>
                      <a:pt x="141" y="117"/>
                    </a:lnTo>
                    <a:lnTo>
                      <a:pt x="141" y="117"/>
                    </a:lnTo>
                    <a:lnTo>
                      <a:pt x="140" y="119"/>
                    </a:lnTo>
                    <a:lnTo>
                      <a:pt x="140" y="120"/>
                    </a:lnTo>
                    <a:lnTo>
                      <a:pt x="138" y="120"/>
                    </a:lnTo>
                    <a:lnTo>
                      <a:pt x="138" y="120"/>
                    </a:lnTo>
                    <a:lnTo>
                      <a:pt x="137" y="122"/>
                    </a:lnTo>
                    <a:lnTo>
                      <a:pt x="137" y="123"/>
                    </a:lnTo>
                    <a:lnTo>
                      <a:pt x="137" y="124"/>
                    </a:lnTo>
                    <a:lnTo>
                      <a:pt x="136" y="127"/>
                    </a:lnTo>
                    <a:lnTo>
                      <a:pt x="136" y="130"/>
                    </a:lnTo>
                    <a:lnTo>
                      <a:pt x="135" y="132"/>
                    </a:lnTo>
                    <a:lnTo>
                      <a:pt x="136" y="136"/>
                    </a:lnTo>
                    <a:lnTo>
                      <a:pt x="136" y="139"/>
                    </a:lnTo>
                    <a:lnTo>
                      <a:pt x="136" y="142"/>
                    </a:lnTo>
                    <a:lnTo>
                      <a:pt x="135" y="144"/>
                    </a:lnTo>
                    <a:lnTo>
                      <a:pt x="134" y="145"/>
                    </a:lnTo>
                    <a:lnTo>
                      <a:pt x="134" y="147"/>
                    </a:lnTo>
                    <a:lnTo>
                      <a:pt x="135" y="149"/>
                    </a:lnTo>
                    <a:lnTo>
                      <a:pt x="134" y="152"/>
                    </a:lnTo>
                    <a:lnTo>
                      <a:pt x="134" y="154"/>
                    </a:lnTo>
                    <a:lnTo>
                      <a:pt x="134" y="157"/>
                    </a:lnTo>
                    <a:lnTo>
                      <a:pt x="133" y="158"/>
                    </a:lnTo>
                    <a:lnTo>
                      <a:pt x="131" y="161"/>
                    </a:lnTo>
                    <a:lnTo>
                      <a:pt x="130" y="162"/>
                    </a:lnTo>
                    <a:lnTo>
                      <a:pt x="130" y="163"/>
                    </a:lnTo>
                    <a:lnTo>
                      <a:pt x="129" y="169"/>
                    </a:lnTo>
                    <a:lnTo>
                      <a:pt x="128" y="172"/>
                    </a:lnTo>
                    <a:lnTo>
                      <a:pt x="128" y="174"/>
                    </a:lnTo>
                    <a:lnTo>
                      <a:pt x="127" y="176"/>
                    </a:lnTo>
                    <a:lnTo>
                      <a:pt x="126" y="177"/>
                    </a:lnTo>
                    <a:lnTo>
                      <a:pt x="126" y="178"/>
                    </a:lnTo>
                    <a:lnTo>
                      <a:pt x="126" y="179"/>
                    </a:lnTo>
                    <a:lnTo>
                      <a:pt x="126" y="179"/>
                    </a:lnTo>
                    <a:lnTo>
                      <a:pt x="126" y="181"/>
                    </a:lnTo>
                    <a:lnTo>
                      <a:pt x="124" y="181"/>
                    </a:lnTo>
                    <a:lnTo>
                      <a:pt x="123" y="182"/>
                    </a:lnTo>
                    <a:lnTo>
                      <a:pt x="123" y="185"/>
                    </a:lnTo>
                    <a:lnTo>
                      <a:pt x="121" y="188"/>
                    </a:lnTo>
                    <a:lnTo>
                      <a:pt x="121" y="189"/>
                    </a:lnTo>
                    <a:lnTo>
                      <a:pt x="120" y="190"/>
                    </a:lnTo>
                    <a:lnTo>
                      <a:pt x="119" y="193"/>
                    </a:lnTo>
                    <a:lnTo>
                      <a:pt x="119" y="192"/>
                    </a:lnTo>
                    <a:lnTo>
                      <a:pt x="117" y="193"/>
                    </a:lnTo>
                    <a:lnTo>
                      <a:pt x="117" y="193"/>
                    </a:lnTo>
                    <a:lnTo>
                      <a:pt x="118" y="193"/>
                    </a:lnTo>
                    <a:lnTo>
                      <a:pt x="119" y="193"/>
                    </a:lnTo>
                    <a:lnTo>
                      <a:pt x="119" y="193"/>
                    </a:lnTo>
                    <a:lnTo>
                      <a:pt x="119" y="194"/>
                    </a:lnTo>
                    <a:lnTo>
                      <a:pt x="120" y="195"/>
                    </a:lnTo>
                    <a:lnTo>
                      <a:pt x="119" y="196"/>
                    </a:lnTo>
                    <a:lnTo>
                      <a:pt x="119" y="196"/>
                    </a:lnTo>
                    <a:lnTo>
                      <a:pt x="118" y="196"/>
                    </a:lnTo>
                    <a:lnTo>
                      <a:pt x="116" y="196"/>
                    </a:lnTo>
                    <a:lnTo>
                      <a:pt x="116" y="196"/>
                    </a:lnTo>
                    <a:lnTo>
                      <a:pt x="116" y="193"/>
                    </a:lnTo>
                    <a:lnTo>
                      <a:pt x="116" y="193"/>
                    </a:lnTo>
                    <a:lnTo>
                      <a:pt x="117" y="192"/>
                    </a:lnTo>
                    <a:lnTo>
                      <a:pt x="116" y="192"/>
                    </a:lnTo>
                    <a:lnTo>
                      <a:pt x="115" y="192"/>
                    </a:lnTo>
                    <a:lnTo>
                      <a:pt x="114" y="192"/>
                    </a:lnTo>
                    <a:lnTo>
                      <a:pt x="113" y="192"/>
                    </a:lnTo>
                    <a:lnTo>
                      <a:pt x="112" y="191"/>
                    </a:lnTo>
                    <a:lnTo>
                      <a:pt x="111" y="189"/>
                    </a:lnTo>
                    <a:lnTo>
                      <a:pt x="110" y="189"/>
                    </a:lnTo>
                    <a:lnTo>
                      <a:pt x="109" y="188"/>
                    </a:lnTo>
                    <a:lnTo>
                      <a:pt x="109" y="188"/>
                    </a:lnTo>
                    <a:lnTo>
                      <a:pt x="107" y="188"/>
                    </a:lnTo>
                    <a:lnTo>
                      <a:pt x="107" y="187"/>
                    </a:lnTo>
                    <a:lnTo>
                      <a:pt x="106" y="186"/>
                    </a:lnTo>
                    <a:lnTo>
                      <a:pt x="106" y="186"/>
                    </a:lnTo>
                    <a:lnTo>
                      <a:pt x="105" y="186"/>
                    </a:lnTo>
                    <a:lnTo>
                      <a:pt x="106" y="185"/>
                    </a:lnTo>
                    <a:lnTo>
                      <a:pt x="106" y="184"/>
                    </a:lnTo>
                    <a:lnTo>
                      <a:pt x="106" y="183"/>
                    </a:lnTo>
                    <a:lnTo>
                      <a:pt x="106" y="182"/>
                    </a:lnTo>
                    <a:lnTo>
                      <a:pt x="105" y="182"/>
                    </a:lnTo>
                    <a:lnTo>
                      <a:pt x="104" y="182"/>
                    </a:lnTo>
                    <a:lnTo>
                      <a:pt x="103" y="182"/>
                    </a:lnTo>
                    <a:lnTo>
                      <a:pt x="102" y="182"/>
                    </a:lnTo>
                    <a:lnTo>
                      <a:pt x="101" y="181"/>
                    </a:lnTo>
                    <a:lnTo>
                      <a:pt x="101" y="179"/>
                    </a:lnTo>
                    <a:lnTo>
                      <a:pt x="101" y="179"/>
                    </a:lnTo>
                    <a:lnTo>
                      <a:pt x="100" y="179"/>
                    </a:lnTo>
                    <a:lnTo>
                      <a:pt x="99" y="178"/>
                    </a:lnTo>
                    <a:lnTo>
                      <a:pt x="98" y="176"/>
                    </a:lnTo>
                    <a:lnTo>
                      <a:pt x="97" y="176"/>
                    </a:lnTo>
                    <a:lnTo>
                      <a:pt x="95" y="176"/>
                    </a:lnTo>
                    <a:lnTo>
                      <a:pt x="96" y="175"/>
                    </a:lnTo>
                    <a:lnTo>
                      <a:pt x="96" y="174"/>
                    </a:lnTo>
                    <a:lnTo>
                      <a:pt x="96" y="173"/>
                    </a:lnTo>
                    <a:lnTo>
                      <a:pt x="96" y="172"/>
                    </a:lnTo>
                    <a:lnTo>
                      <a:pt x="97" y="172"/>
                    </a:lnTo>
                    <a:lnTo>
                      <a:pt x="98" y="172"/>
                    </a:lnTo>
                    <a:lnTo>
                      <a:pt x="99" y="172"/>
                    </a:lnTo>
                    <a:lnTo>
                      <a:pt x="98" y="172"/>
                    </a:lnTo>
                    <a:lnTo>
                      <a:pt x="96" y="170"/>
                    </a:lnTo>
                    <a:lnTo>
                      <a:pt x="95" y="170"/>
                    </a:lnTo>
                    <a:lnTo>
                      <a:pt x="95" y="170"/>
                    </a:lnTo>
                    <a:lnTo>
                      <a:pt x="93" y="170"/>
                    </a:lnTo>
                    <a:lnTo>
                      <a:pt x="92" y="170"/>
                    </a:lnTo>
                    <a:lnTo>
                      <a:pt x="92" y="170"/>
                    </a:lnTo>
                    <a:lnTo>
                      <a:pt x="92" y="169"/>
                    </a:lnTo>
                    <a:lnTo>
                      <a:pt x="92" y="168"/>
                    </a:lnTo>
                    <a:lnTo>
                      <a:pt x="92" y="167"/>
                    </a:lnTo>
                    <a:lnTo>
                      <a:pt x="92" y="166"/>
                    </a:lnTo>
                    <a:lnTo>
                      <a:pt x="92" y="165"/>
                    </a:lnTo>
                    <a:lnTo>
                      <a:pt x="92" y="164"/>
                    </a:lnTo>
                    <a:lnTo>
                      <a:pt x="92" y="163"/>
                    </a:lnTo>
                    <a:lnTo>
                      <a:pt x="92" y="162"/>
                    </a:lnTo>
                    <a:lnTo>
                      <a:pt x="92" y="162"/>
                    </a:lnTo>
                    <a:lnTo>
                      <a:pt x="91" y="163"/>
                    </a:lnTo>
                    <a:lnTo>
                      <a:pt x="90" y="163"/>
                    </a:lnTo>
                    <a:lnTo>
                      <a:pt x="89" y="162"/>
                    </a:lnTo>
                    <a:lnTo>
                      <a:pt x="88" y="162"/>
                    </a:lnTo>
                    <a:lnTo>
                      <a:pt x="88" y="162"/>
                    </a:lnTo>
                    <a:lnTo>
                      <a:pt x="87" y="163"/>
                    </a:lnTo>
                    <a:lnTo>
                      <a:pt x="86" y="163"/>
                    </a:lnTo>
                    <a:lnTo>
                      <a:pt x="85" y="164"/>
                    </a:lnTo>
                    <a:lnTo>
                      <a:pt x="83" y="165"/>
                    </a:lnTo>
                    <a:lnTo>
                      <a:pt x="82" y="165"/>
                    </a:lnTo>
                    <a:lnTo>
                      <a:pt x="81" y="165"/>
                    </a:lnTo>
                    <a:lnTo>
                      <a:pt x="81" y="165"/>
                    </a:lnTo>
                    <a:lnTo>
                      <a:pt x="81" y="165"/>
                    </a:lnTo>
                    <a:lnTo>
                      <a:pt x="81" y="164"/>
                    </a:lnTo>
                    <a:lnTo>
                      <a:pt x="81" y="163"/>
                    </a:lnTo>
                    <a:lnTo>
                      <a:pt x="81" y="162"/>
                    </a:lnTo>
                    <a:lnTo>
                      <a:pt x="80" y="163"/>
                    </a:lnTo>
                    <a:lnTo>
                      <a:pt x="79" y="164"/>
                    </a:lnTo>
                    <a:lnTo>
                      <a:pt x="78" y="164"/>
                    </a:lnTo>
                    <a:lnTo>
                      <a:pt x="78" y="163"/>
                    </a:lnTo>
                    <a:lnTo>
                      <a:pt x="78" y="162"/>
                    </a:lnTo>
                    <a:lnTo>
                      <a:pt x="77" y="163"/>
                    </a:lnTo>
                    <a:lnTo>
                      <a:pt x="76" y="164"/>
                    </a:lnTo>
                    <a:lnTo>
                      <a:pt x="74" y="163"/>
                    </a:lnTo>
                    <a:lnTo>
                      <a:pt x="73" y="162"/>
                    </a:lnTo>
                    <a:lnTo>
                      <a:pt x="71" y="162"/>
                    </a:lnTo>
                    <a:lnTo>
                      <a:pt x="71" y="162"/>
                    </a:lnTo>
                    <a:lnTo>
                      <a:pt x="71" y="160"/>
                    </a:lnTo>
                    <a:lnTo>
                      <a:pt x="71" y="158"/>
                    </a:lnTo>
                    <a:lnTo>
                      <a:pt x="71" y="158"/>
                    </a:lnTo>
                    <a:lnTo>
                      <a:pt x="71" y="157"/>
                    </a:lnTo>
                    <a:lnTo>
                      <a:pt x="71" y="156"/>
                    </a:lnTo>
                    <a:lnTo>
                      <a:pt x="70" y="155"/>
                    </a:lnTo>
                    <a:lnTo>
                      <a:pt x="69" y="155"/>
                    </a:lnTo>
                    <a:lnTo>
                      <a:pt x="68" y="155"/>
                    </a:lnTo>
                    <a:lnTo>
                      <a:pt x="67" y="154"/>
                    </a:lnTo>
                    <a:lnTo>
                      <a:pt x="66" y="154"/>
                    </a:lnTo>
                    <a:lnTo>
                      <a:pt x="64" y="152"/>
                    </a:lnTo>
                    <a:lnTo>
                      <a:pt x="64" y="151"/>
                    </a:lnTo>
                    <a:lnTo>
                      <a:pt x="64" y="151"/>
                    </a:lnTo>
                    <a:lnTo>
                      <a:pt x="64" y="151"/>
                    </a:lnTo>
                    <a:lnTo>
                      <a:pt x="62" y="150"/>
                    </a:lnTo>
                    <a:lnTo>
                      <a:pt x="61" y="150"/>
                    </a:lnTo>
                    <a:lnTo>
                      <a:pt x="60" y="149"/>
                    </a:lnTo>
                    <a:lnTo>
                      <a:pt x="59" y="149"/>
                    </a:lnTo>
                    <a:lnTo>
                      <a:pt x="58" y="148"/>
                    </a:lnTo>
                    <a:lnTo>
                      <a:pt x="58" y="147"/>
                    </a:lnTo>
                    <a:lnTo>
                      <a:pt x="57" y="146"/>
                    </a:lnTo>
                    <a:lnTo>
                      <a:pt x="57" y="145"/>
                    </a:lnTo>
                    <a:lnTo>
                      <a:pt x="56" y="145"/>
                    </a:lnTo>
                    <a:lnTo>
                      <a:pt x="55" y="144"/>
                    </a:lnTo>
                    <a:lnTo>
                      <a:pt x="54" y="143"/>
                    </a:lnTo>
                    <a:lnTo>
                      <a:pt x="54" y="142"/>
                    </a:lnTo>
                    <a:lnTo>
                      <a:pt x="53" y="142"/>
                    </a:lnTo>
                    <a:lnTo>
                      <a:pt x="52" y="142"/>
                    </a:lnTo>
                    <a:lnTo>
                      <a:pt x="51" y="141"/>
                    </a:lnTo>
                    <a:lnTo>
                      <a:pt x="50" y="141"/>
                    </a:lnTo>
                    <a:lnTo>
                      <a:pt x="50" y="142"/>
                    </a:lnTo>
                    <a:lnTo>
                      <a:pt x="50" y="143"/>
                    </a:lnTo>
                    <a:lnTo>
                      <a:pt x="49" y="143"/>
                    </a:lnTo>
                    <a:lnTo>
                      <a:pt x="48" y="144"/>
                    </a:lnTo>
                    <a:lnTo>
                      <a:pt x="47" y="145"/>
                    </a:lnTo>
                    <a:lnTo>
                      <a:pt x="46" y="145"/>
                    </a:lnTo>
                    <a:lnTo>
                      <a:pt x="46" y="146"/>
                    </a:lnTo>
                    <a:lnTo>
                      <a:pt x="45" y="146"/>
                    </a:lnTo>
                    <a:lnTo>
                      <a:pt x="44" y="145"/>
                    </a:lnTo>
                    <a:lnTo>
                      <a:pt x="44" y="143"/>
                    </a:lnTo>
                    <a:lnTo>
                      <a:pt x="44" y="141"/>
                    </a:lnTo>
                    <a:lnTo>
                      <a:pt x="44" y="141"/>
                    </a:lnTo>
                    <a:lnTo>
                      <a:pt x="43" y="139"/>
                    </a:lnTo>
                    <a:lnTo>
                      <a:pt x="42" y="139"/>
                    </a:lnTo>
                    <a:lnTo>
                      <a:pt x="42" y="138"/>
                    </a:lnTo>
                    <a:lnTo>
                      <a:pt x="41" y="138"/>
                    </a:lnTo>
                    <a:lnTo>
                      <a:pt x="40" y="139"/>
                    </a:lnTo>
                    <a:lnTo>
                      <a:pt x="40" y="140"/>
                    </a:lnTo>
                    <a:lnTo>
                      <a:pt x="39" y="140"/>
                    </a:lnTo>
                    <a:lnTo>
                      <a:pt x="37" y="140"/>
                    </a:lnTo>
                    <a:lnTo>
                      <a:pt x="37" y="139"/>
                    </a:lnTo>
                    <a:lnTo>
                      <a:pt x="37" y="138"/>
                    </a:lnTo>
                    <a:lnTo>
                      <a:pt x="37" y="137"/>
                    </a:lnTo>
                    <a:lnTo>
                      <a:pt x="37" y="135"/>
                    </a:lnTo>
                    <a:lnTo>
                      <a:pt x="37" y="134"/>
                    </a:lnTo>
                    <a:lnTo>
                      <a:pt x="36" y="134"/>
                    </a:lnTo>
                    <a:lnTo>
                      <a:pt x="35" y="134"/>
                    </a:lnTo>
                    <a:lnTo>
                      <a:pt x="35" y="135"/>
                    </a:lnTo>
                    <a:lnTo>
                      <a:pt x="34" y="135"/>
                    </a:lnTo>
                    <a:lnTo>
                      <a:pt x="33" y="134"/>
                    </a:lnTo>
                    <a:lnTo>
                      <a:pt x="33" y="134"/>
                    </a:lnTo>
                    <a:lnTo>
                      <a:pt x="32" y="134"/>
                    </a:lnTo>
                    <a:lnTo>
                      <a:pt x="31" y="133"/>
                    </a:lnTo>
                    <a:lnTo>
                      <a:pt x="30" y="131"/>
                    </a:lnTo>
                    <a:lnTo>
                      <a:pt x="29" y="131"/>
                    </a:lnTo>
                    <a:lnTo>
                      <a:pt x="28" y="129"/>
                    </a:lnTo>
                    <a:lnTo>
                      <a:pt x="27" y="129"/>
                    </a:lnTo>
                    <a:lnTo>
                      <a:pt x="26" y="128"/>
                    </a:lnTo>
                    <a:lnTo>
                      <a:pt x="26" y="127"/>
                    </a:lnTo>
                    <a:lnTo>
                      <a:pt x="25" y="127"/>
                    </a:lnTo>
                    <a:lnTo>
                      <a:pt x="24" y="127"/>
                    </a:lnTo>
                    <a:lnTo>
                      <a:pt x="23" y="127"/>
                    </a:lnTo>
                    <a:lnTo>
                      <a:pt x="23" y="127"/>
                    </a:lnTo>
                    <a:lnTo>
                      <a:pt x="22" y="127"/>
                    </a:lnTo>
                    <a:lnTo>
                      <a:pt x="21" y="129"/>
                    </a:lnTo>
                    <a:lnTo>
                      <a:pt x="21" y="130"/>
                    </a:lnTo>
                    <a:lnTo>
                      <a:pt x="20" y="131"/>
                    </a:lnTo>
                    <a:lnTo>
                      <a:pt x="19" y="131"/>
                    </a:lnTo>
                    <a:lnTo>
                      <a:pt x="19" y="130"/>
                    </a:lnTo>
                    <a:lnTo>
                      <a:pt x="19" y="130"/>
                    </a:lnTo>
                    <a:lnTo>
                      <a:pt x="18" y="129"/>
                    </a:lnTo>
                    <a:lnTo>
                      <a:pt x="17" y="129"/>
                    </a:lnTo>
                    <a:lnTo>
                      <a:pt x="16" y="130"/>
                    </a:lnTo>
                    <a:lnTo>
                      <a:pt x="15" y="130"/>
                    </a:lnTo>
                    <a:lnTo>
                      <a:pt x="14" y="129"/>
                    </a:lnTo>
                    <a:lnTo>
                      <a:pt x="13" y="129"/>
                    </a:lnTo>
                    <a:lnTo>
                      <a:pt x="13" y="129"/>
                    </a:lnTo>
                    <a:lnTo>
                      <a:pt x="12" y="130"/>
                    </a:lnTo>
                    <a:lnTo>
                      <a:pt x="10" y="130"/>
                    </a:lnTo>
                    <a:lnTo>
                      <a:pt x="9" y="130"/>
                    </a:lnTo>
                    <a:lnTo>
                      <a:pt x="9" y="130"/>
                    </a:lnTo>
                    <a:lnTo>
                      <a:pt x="8" y="129"/>
                    </a:lnTo>
                    <a:lnTo>
                      <a:pt x="8" y="127"/>
                    </a:lnTo>
                    <a:lnTo>
                      <a:pt x="6" y="127"/>
                    </a:lnTo>
                    <a:lnTo>
                      <a:pt x="6" y="127"/>
                    </a:lnTo>
                    <a:lnTo>
                      <a:pt x="5" y="127"/>
                    </a:lnTo>
                    <a:lnTo>
                      <a:pt x="5" y="127"/>
                    </a:lnTo>
                    <a:lnTo>
                      <a:pt x="5" y="126"/>
                    </a:lnTo>
                    <a:lnTo>
                      <a:pt x="6" y="126"/>
                    </a:lnTo>
                    <a:lnTo>
                      <a:pt x="6" y="124"/>
                    </a:lnTo>
                    <a:lnTo>
                      <a:pt x="6" y="124"/>
                    </a:lnTo>
                    <a:lnTo>
                      <a:pt x="6" y="123"/>
                    </a:lnTo>
                    <a:lnTo>
                      <a:pt x="6" y="122"/>
                    </a:lnTo>
                    <a:lnTo>
                      <a:pt x="6" y="120"/>
                    </a:lnTo>
                    <a:lnTo>
                      <a:pt x="6" y="119"/>
                    </a:lnTo>
                    <a:lnTo>
                      <a:pt x="6" y="118"/>
                    </a:lnTo>
                    <a:lnTo>
                      <a:pt x="6" y="117"/>
                    </a:lnTo>
                    <a:lnTo>
                      <a:pt x="5" y="117"/>
                    </a:lnTo>
                    <a:lnTo>
                      <a:pt x="3" y="115"/>
                    </a:lnTo>
                    <a:lnTo>
                      <a:pt x="3" y="114"/>
                    </a:lnTo>
                    <a:lnTo>
                      <a:pt x="2" y="113"/>
                    </a:lnTo>
                    <a:lnTo>
                      <a:pt x="2" y="113"/>
                    </a:lnTo>
                    <a:lnTo>
                      <a:pt x="2" y="112"/>
                    </a:lnTo>
                    <a:lnTo>
                      <a:pt x="1" y="110"/>
                    </a:lnTo>
                    <a:lnTo>
                      <a:pt x="0" y="110"/>
                    </a:lnTo>
                    <a:lnTo>
                      <a:pt x="0" y="110"/>
                    </a:lnTo>
                    <a:lnTo>
                      <a:pt x="0" y="108"/>
                    </a:lnTo>
                    <a:lnTo>
                      <a:pt x="1" y="107"/>
                    </a:lnTo>
                    <a:lnTo>
                      <a:pt x="2" y="107"/>
                    </a:lnTo>
                    <a:lnTo>
                      <a:pt x="2" y="107"/>
                    </a:lnTo>
                    <a:lnTo>
                      <a:pt x="2" y="106"/>
                    </a:lnTo>
                    <a:lnTo>
                      <a:pt x="2" y="105"/>
                    </a:lnTo>
                    <a:lnTo>
                      <a:pt x="3" y="103"/>
                    </a:lnTo>
                    <a:lnTo>
                      <a:pt x="3" y="103"/>
                    </a:lnTo>
                    <a:lnTo>
                      <a:pt x="3" y="102"/>
                    </a:lnTo>
                    <a:lnTo>
                      <a:pt x="2" y="101"/>
                    </a:lnTo>
                    <a:lnTo>
                      <a:pt x="2" y="100"/>
                    </a:lnTo>
                    <a:lnTo>
                      <a:pt x="2" y="100"/>
                    </a:lnTo>
                    <a:lnTo>
                      <a:pt x="2" y="99"/>
                    </a:lnTo>
                    <a:lnTo>
                      <a:pt x="2" y="98"/>
                    </a:lnTo>
                    <a:lnTo>
                      <a:pt x="2" y="96"/>
                    </a:lnTo>
                    <a:lnTo>
                      <a:pt x="3" y="94"/>
                    </a:lnTo>
                    <a:lnTo>
                      <a:pt x="3" y="93"/>
                    </a:lnTo>
                    <a:lnTo>
                      <a:pt x="3" y="92"/>
                    </a:lnTo>
                    <a:lnTo>
                      <a:pt x="3" y="91"/>
                    </a:lnTo>
                    <a:lnTo>
                      <a:pt x="2" y="89"/>
                    </a:lnTo>
                    <a:lnTo>
                      <a:pt x="2" y="89"/>
                    </a:lnTo>
                    <a:lnTo>
                      <a:pt x="2" y="87"/>
                    </a:lnTo>
                    <a:lnTo>
                      <a:pt x="2" y="86"/>
                    </a:lnTo>
                    <a:lnTo>
                      <a:pt x="2" y="85"/>
                    </a:lnTo>
                    <a:lnTo>
                      <a:pt x="2" y="82"/>
                    </a:lnTo>
                    <a:lnTo>
                      <a:pt x="2" y="81"/>
                    </a:lnTo>
                    <a:lnTo>
                      <a:pt x="2" y="80"/>
                    </a:lnTo>
                    <a:lnTo>
                      <a:pt x="2" y="78"/>
                    </a:lnTo>
                    <a:lnTo>
                      <a:pt x="2" y="76"/>
                    </a:lnTo>
                    <a:lnTo>
                      <a:pt x="3" y="75"/>
                    </a:lnTo>
                    <a:lnTo>
                      <a:pt x="4" y="73"/>
                    </a:lnTo>
                    <a:lnTo>
                      <a:pt x="6" y="72"/>
                    </a:lnTo>
                    <a:lnTo>
                      <a:pt x="6" y="72"/>
                    </a:lnTo>
                    <a:lnTo>
                      <a:pt x="7" y="72"/>
                    </a:lnTo>
                    <a:lnTo>
                      <a:pt x="8" y="70"/>
                    </a:lnTo>
                    <a:lnTo>
                      <a:pt x="9" y="70"/>
                    </a:lnTo>
                    <a:lnTo>
                      <a:pt x="9" y="69"/>
                    </a:lnTo>
                    <a:lnTo>
                      <a:pt x="10" y="69"/>
                    </a:lnTo>
                    <a:lnTo>
                      <a:pt x="11" y="68"/>
                    </a:lnTo>
                    <a:lnTo>
                      <a:pt x="11" y="67"/>
                    </a:lnTo>
                    <a:lnTo>
                      <a:pt x="12" y="65"/>
                    </a:lnTo>
                    <a:lnTo>
                      <a:pt x="12" y="65"/>
                    </a:lnTo>
                    <a:lnTo>
                      <a:pt x="13" y="64"/>
                    </a:lnTo>
                    <a:lnTo>
                      <a:pt x="13" y="63"/>
                    </a:lnTo>
                    <a:lnTo>
                      <a:pt x="13" y="62"/>
                    </a:lnTo>
                    <a:lnTo>
                      <a:pt x="13" y="62"/>
                    </a:lnTo>
                    <a:lnTo>
                      <a:pt x="13" y="61"/>
                    </a:lnTo>
                    <a:lnTo>
                      <a:pt x="14" y="59"/>
                    </a:lnTo>
                    <a:close/>
                  </a:path>
                </a:pathLst>
              </a:custGeom>
              <a:solidFill>
                <a:srgbClr val="667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81" name="Freeform 1039">
                <a:extLst>
                  <a:ext uri="{FF2B5EF4-FFF2-40B4-BE49-F238E27FC236}">
                    <a16:creationId xmlns:a16="http://schemas.microsoft.com/office/drawing/2014/main" id="{3D076939-CFA9-4D87-A9F6-8BCF739A0ADF}"/>
                  </a:ext>
                </a:extLst>
              </p:cNvPr>
              <p:cNvSpPr>
                <a:spLocks/>
              </p:cNvSpPr>
              <p:nvPr/>
            </p:nvSpPr>
            <p:spPr bwMode="auto">
              <a:xfrm>
                <a:off x="5155" y="2872"/>
                <a:ext cx="279" cy="196"/>
              </a:xfrm>
              <a:custGeom>
                <a:avLst/>
                <a:gdLst>
                  <a:gd name="T0" fmla="*/ 22 w 279"/>
                  <a:gd name="T1" fmla="*/ 52 h 196"/>
                  <a:gd name="T2" fmla="*/ 34 w 279"/>
                  <a:gd name="T3" fmla="*/ 47 h 196"/>
                  <a:gd name="T4" fmla="*/ 34 w 279"/>
                  <a:gd name="T5" fmla="*/ 41 h 196"/>
                  <a:gd name="T6" fmla="*/ 27 w 279"/>
                  <a:gd name="T7" fmla="*/ 33 h 196"/>
                  <a:gd name="T8" fmla="*/ 24 w 279"/>
                  <a:gd name="T9" fmla="*/ 21 h 196"/>
                  <a:gd name="T10" fmla="*/ 24 w 279"/>
                  <a:gd name="T11" fmla="*/ 16 h 196"/>
                  <a:gd name="T12" fmla="*/ 35 w 279"/>
                  <a:gd name="T13" fmla="*/ 17 h 196"/>
                  <a:gd name="T14" fmla="*/ 47 w 279"/>
                  <a:gd name="T15" fmla="*/ 20 h 196"/>
                  <a:gd name="T16" fmla="*/ 61 w 279"/>
                  <a:gd name="T17" fmla="*/ 18 h 196"/>
                  <a:gd name="T18" fmla="*/ 71 w 279"/>
                  <a:gd name="T19" fmla="*/ 15 h 196"/>
                  <a:gd name="T20" fmla="*/ 82 w 279"/>
                  <a:gd name="T21" fmla="*/ 11 h 196"/>
                  <a:gd name="T22" fmla="*/ 95 w 279"/>
                  <a:gd name="T23" fmla="*/ 7 h 196"/>
                  <a:gd name="T24" fmla="*/ 125 w 279"/>
                  <a:gd name="T25" fmla="*/ 13 h 196"/>
                  <a:gd name="T26" fmla="*/ 134 w 279"/>
                  <a:gd name="T27" fmla="*/ 15 h 196"/>
                  <a:gd name="T28" fmla="*/ 144 w 279"/>
                  <a:gd name="T29" fmla="*/ 19 h 196"/>
                  <a:gd name="T30" fmla="*/ 154 w 279"/>
                  <a:gd name="T31" fmla="*/ 18 h 196"/>
                  <a:gd name="T32" fmla="*/ 163 w 279"/>
                  <a:gd name="T33" fmla="*/ 11 h 196"/>
                  <a:gd name="T34" fmla="*/ 174 w 279"/>
                  <a:gd name="T35" fmla="*/ 4 h 196"/>
                  <a:gd name="T36" fmla="*/ 223 w 279"/>
                  <a:gd name="T37" fmla="*/ 52 h 196"/>
                  <a:gd name="T38" fmla="*/ 239 w 279"/>
                  <a:gd name="T39" fmla="*/ 56 h 196"/>
                  <a:gd name="T40" fmla="*/ 255 w 279"/>
                  <a:gd name="T41" fmla="*/ 52 h 196"/>
                  <a:gd name="T42" fmla="*/ 271 w 279"/>
                  <a:gd name="T43" fmla="*/ 63 h 196"/>
                  <a:gd name="T44" fmla="*/ 278 w 279"/>
                  <a:gd name="T45" fmla="*/ 72 h 196"/>
                  <a:gd name="T46" fmla="*/ 261 w 279"/>
                  <a:gd name="T47" fmla="*/ 79 h 196"/>
                  <a:gd name="T48" fmla="*/ 172 w 279"/>
                  <a:gd name="T49" fmla="*/ 92 h 196"/>
                  <a:gd name="T50" fmla="*/ 137 w 279"/>
                  <a:gd name="T51" fmla="*/ 106 h 196"/>
                  <a:gd name="T52" fmla="*/ 140 w 279"/>
                  <a:gd name="T53" fmla="*/ 120 h 196"/>
                  <a:gd name="T54" fmla="*/ 136 w 279"/>
                  <a:gd name="T55" fmla="*/ 136 h 196"/>
                  <a:gd name="T56" fmla="*/ 134 w 279"/>
                  <a:gd name="T57" fmla="*/ 157 h 196"/>
                  <a:gd name="T58" fmla="*/ 126 w 279"/>
                  <a:gd name="T59" fmla="*/ 177 h 196"/>
                  <a:gd name="T60" fmla="*/ 121 w 279"/>
                  <a:gd name="T61" fmla="*/ 189 h 196"/>
                  <a:gd name="T62" fmla="*/ 119 w 279"/>
                  <a:gd name="T63" fmla="*/ 194 h 196"/>
                  <a:gd name="T64" fmla="*/ 117 w 279"/>
                  <a:gd name="T65" fmla="*/ 192 h 196"/>
                  <a:gd name="T66" fmla="*/ 109 w 279"/>
                  <a:gd name="T67" fmla="*/ 188 h 196"/>
                  <a:gd name="T68" fmla="*/ 106 w 279"/>
                  <a:gd name="T69" fmla="*/ 182 h 196"/>
                  <a:gd name="T70" fmla="*/ 99 w 279"/>
                  <a:gd name="T71" fmla="*/ 178 h 196"/>
                  <a:gd name="T72" fmla="*/ 98 w 279"/>
                  <a:gd name="T73" fmla="*/ 172 h 196"/>
                  <a:gd name="T74" fmla="*/ 92 w 279"/>
                  <a:gd name="T75" fmla="*/ 169 h 196"/>
                  <a:gd name="T76" fmla="*/ 91 w 279"/>
                  <a:gd name="T77" fmla="*/ 163 h 196"/>
                  <a:gd name="T78" fmla="*/ 82 w 279"/>
                  <a:gd name="T79" fmla="*/ 165 h 196"/>
                  <a:gd name="T80" fmla="*/ 78 w 279"/>
                  <a:gd name="T81" fmla="*/ 164 h 196"/>
                  <a:gd name="T82" fmla="*/ 71 w 279"/>
                  <a:gd name="T83" fmla="*/ 160 h 196"/>
                  <a:gd name="T84" fmla="*/ 66 w 279"/>
                  <a:gd name="T85" fmla="*/ 154 h 196"/>
                  <a:gd name="T86" fmla="*/ 58 w 279"/>
                  <a:gd name="T87" fmla="*/ 148 h 196"/>
                  <a:gd name="T88" fmla="*/ 52 w 279"/>
                  <a:gd name="T89" fmla="*/ 142 h 196"/>
                  <a:gd name="T90" fmla="*/ 46 w 279"/>
                  <a:gd name="T91" fmla="*/ 146 h 196"/>
                  <a:gd name="T92" fmla="*/ 41 w 279"/>
                  <a:gd name="T93" fmla="*/ 138 h 196"/>
                  <a:gd name="T94" fmla="*/ 37 w 279"/>
                  <a:gd name="T95" fmla="*/ 134 h 196"/>
                  <a:gd name="T96" fmla="*/ 30 w 279"/>
                  <a:gd name="T97" fmla="*/ 131 h 196"/>
                  <a:gd name="T98" fmla="*/ 23 w 279"/>
                  <a:gd name="T99" fmla="*/ 127 h 196"/>
                  <a:gd name="T100" fmla="*/ 17 w 279"/>
                  <a:gd name="T101" fmla="*/ 129 h 196"/>
                  <a:gd name="T102" fmla="*/ 9 w 279"/>
                  <a:gd name="T103" fmla="*/ 130 h 196"/>
                  <a:gd name="T104" fmla="*/ 6 w 279"/>
                  <a:gd name="T105" fmla="*/ 124 h 196"/>
                  <a:gd name="T106" fmla="*/ 3 w 279"/>
                  <a:gd name="T107" fmla="*/ 115 h 196"/>
                  <a:gd name="T108" fmla="*/ 1 w 279"/>
                  <a:gd name="T109" fmla="*/ 107 h 196"/>
                  <a:gd name="T110" fmla="*/ 2 w 279"/>
                  <a:gd name="T111" fmla="*/ 100 h 196"/>
                  <a:gd name="T112" fmla="*/ 2 w 279"/>
                  <a:gd name="T113" fmla="*/ 89 h 196"/>
                  <a:gd name="T114" fmla="*/ 2 w 279"/>
                  <a:gd name="T115" fmla="*/ 76 h 196"/>
                  <a:gd name="T116" fmla="*/ 10 w 279"/>
                  <a:gd name="T117" fmla="*/ 69 h 196"/>
                  <a:gd name="T118" fmla="*/ 13 w 279"/>
                  <a:gd name="T119" fmla="*/ 6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9" h="196">
                    <a:moveTo>
                      <a:pt x="14" y="59"/>
                    </a:moveTo>
                    <a:lnTo>
                      <a:pt x="14" y="58"/>
                    </a:lnTo>
                    <a:lnTo>
                      <a:pt x="16" y="56"/>
                    </a:lnTo>
                    <a:lnTo>
                      <a:pt x="16" y="55"/>
                    </a:lnTo>
                    <a:lnTo>
                      <a:pt x="18" y="54"/>
                    </a:lnTo>
                    <a:lnTo>
                      <a:pt x="19" y="54"/>
                    </a:lnTo>
                    <a:lnTo>
                      <a:pt x="20" y="53"/>
                    </a:lnTo>
                    <a:lnTo>
                      <a:pt x="21" y="53"/>
                    </a:lnTo>
                    <a:lnTo>
                      <a:pt x="22" y="52"/>
                    </a:lnTo>
                    <a:lnTo>
                      <a:pt x="23" y="52"/>
                    </a:lnTo>
                    <a:lnTo>
                      <a:pt x="23" y="51"/>
                    </a:lnTo>
                    <a:lnTo>
                      <a:pt x="25" y="51"/>
                    </a:lnTo>
                    <a:lnTo>
                      <a:pt x="26" y="50"/>
                    </a:lnTo>
                    <a:lnTo>
                      <a:pt x="27" y="50"/>
                    </a:lnTo>
                    <a:lnTo>
                      <a:pt x="30" y="49"/>
                    </a:lnTo>
                    <a:lnTo>
                      <a:pt x="30" y="48"/>
                    </a:lnTo>
                    <a:lnTo>
                      <a:pt x="32" y="48"/>
                    </a:lnTo>
                    <a:lnTo>
                      <a:pt x="34" y="47"/>
                    </a:lnTo>
                    <a:lnTo>
                      <a:pt x="35" y="47"/>
                    </a:lnTo>
                    <a:lnTo>
                      <a:pt x="37" y="46"/>
                    </a:lnTo>
                    <a:lnTo>
                      <a:pt x="37" y="46"/>
                    </a:lnTo>
                    <a:lnTo>
                      <a:pt x="38" y="45"/>
                    </a:lnTo>
                    <a:lnTo>
                      <a:pt x="39" y="45"/>
                    </a:lnTo>
                    <a:lnTo>
                      <a:pt x="38" y="45"/>
                    </a:lnTo>
                    <a:lnTo>
                      <a:pt x="37" y="43"/>
                    </a:lnTo>
                    <a:lnTo>
                      <a:pt x="35" y="41"/>
                    </a:lnTo>
                    <a:lnTo>
                      <a:pt x="34" y="41"/>
                    </a:lnTo>
                    <a:lnTo>
                      <a:pt x="34" y="40"/>
                    </a:lnTo>
                    <a:lnTo>
                      <a:pt x="33" y="40"/>
                    </a:lnTo>
                    <a:lnTo>
                      <a:pt x="33" y="38"/>
                    </a:lnTo>
                    <a:lnTo>
                      <a:pt x="32" y="38"/>
                    </a:lnTo>
                    <a:lnTo>
                      <a:pt x="31" y="37"/>
                    </a:lnTo>
                    <a:lnTo>
                      <a:pt x="30" y="36"/>
                    </a:lnTo>
                    <a:lnTo>
                      <a:pt x="29" y="35"/>
                    </a:lnTo>
                    <a:lnTo>
                      <a:pt x="28" y="34"/>
                    </a:lnTo>
                    <a:lnTo>
                      <a:pt x="27" y="33"/>
                    </a:lnTo>
                    <a:lnTo>
                      <a:pt x="26" y="31"/>
                    </a:lnTo>
                    <a:lnTo>
                      <a:pt x="26" y="31"/>
                    </a:lnTo>
                    <a:lnTo>
                      <a:pt x="26" y="29"/>
                    </a:lnTo>
                    <a:lnTo>
                      <a:pt x="26" y="28"/>
                    </a:lnTo>
                    <a:lnTo>
                      <a:pt x="26" y="27"/>
                    </a:lnTo>
                    <a:lnTo>
                      <a:pt x="26" y="26"/>
                    </a:lnTo>
                    <a:lnTo>
                      <a:pt x="26" y="24"/>
                    </a:lnTo>
                    <a:lnTo>
                      <a:pt x="25" y="22"/>
                    </a:lnTo>
                    <a:lnTo>
                      <a:pt x="24" y="21"/>
                    </a:lnTo>
                    <a:lnTo>
                      <a:pt x="23" y="20"/>
                    </a:lnTo>
                    <a:lnTo>
                      <a:pt x="22" y="18"/>
                    </a:lnTo>
                    <a:lnTo>
                      <a:pt x="21" y="17"/>
                    </a:lnTo>
                    <a:lnTo>
                      <a:pt x="20" y="16"/>
                    </a:lnTo>
                    <a:lnTo>
                      <a:pt x="21" y="15"/>
                    </a:lnTo>
                    <a:lnTo>
                      <a:pt x="22" y="15"/>
                    </a:lnTo>
                    <a:lnTo>
                      <a:pt x="23" y="15"/>
                    </a:lnTo>
                    <a:lnTo>
                      <a:pt x="23" y="15"/>
                    </a:lnTo>
                    <a:lnTo>
                      <a:pt x="24" y="16"/>
                    </a:lnTo>
                    <a:lnTo>
                      <a:pt x="26" y="16"/>
                    </a:lnTo>
                    <a:lnTo>
                      <a:pt x="27" y="16"/>
                    </a:lnTo>
                    <a:lnTo>
                      <a:pt x="29" y="16"/>
                    </a:lnTo>
                    <a:lnTo>
                      <a:pt x="30" y="16"/>
                    </a:lnTo>
                    <a:lnTo>
                      <a:pt x="31" y="17"/>
                    </a:lnTo>
                    <a:lnTo>
                      <a:pt x="32" y="17"/>
                    </a:lnTo>
                    <a:lnTo>
                      <a:pt x="33" y="17"/>
                    </a:lnTo>
                    <a:lnTo>
                      <a:pt x="34" y="17"/>
                    </a:lnTo>
                    <a:lnTo>
                      <a:pt x="35" y="17"/>
                    </a:lnTo>
                    <a:lnTo>
                      <a:pt x="36" y="18"/>
                    </a:lnTo>
                    <a:lnTo>
                      <a:pt x="37" y="18"/>
                    </a:lnTo>
                    <a:lnTo>
                      <a:pt x="40" y="20"/>
                    </a:lnTo>
                    <a:lnTo>
                      <a:pt x="41" y="20"/>
                    </a:lnTo>
                    <a:lnTo>
                      <a:pt x="42" y="20"/>
                    </a:lnTo>
                    <a:lnTo>
                      <a:pt x="44" y="20"/>
                    </a:lnTo>
                    <a:lnTo>
                      <a:pt x="45" y="20"/>
                    </a:lnTo>
                    <a:lnTo>
                      <a:pt x="46" y="20"/>
                    </a:lnTo>
                    <a:lnTo>
                      <a:pt x="47" y="20"/>
                    </a:lnTo>
                    <a:lnTo>
                      <a:pt x="47" y="20"/>
                    </a:lnTo>
                    <a:lnTo>
                      <a:pt x="50" y="20"/>
                    </a:lnTo>
                    <a:lnTo>
                      <a:pt x="50" y="19"/>
                    </a:lnTo>
                    <a:lnTo>
                      <a:pt x="53" y="19"/>
                    </a:lnTo>
                    <a:lnTo>
                      <a:pt x="53" y="18"/>
                    </a:lnTo>
                    <a:lnTo>
                      <a:pt x="54" y="18"/>
                    </a:lnTo>
                    <a:lnTo>
                      <a:pt x="54" y="18"/>
                    </a:lnTo>
                    <a:lnTo>
                      <a:pt x="56" y="18"/>
                    </a:lnTo>
                    <a:lnTo>
                      <a:pt x="61" y="18"/>
                    </a:lnTo>
                    <a:lnTo>
                      <a:pt x="63" y="18"/>
                    </a:lnTo>
                    <a:lnTo>
                      <a:pt x="64" y="18"/>
                    </a:lnTo>
                    <a:lnTo>
                      <a:pt x="67" y="17"/>
                    </a:lnTo>
                    <a:lnTo>
                      <a:pt x="68" y="17"/>
                    </a:lnTo>
                    <a:lnTo>
                      <a:pt x="68" y="17"/>
                    </a:lnTo>
                    <a:lnTo>
                      <a:pt x="69" y="17"/>
                    </a:lnTo>
                    <a:lnTo>
                      <a:pt x="70" y="16"/>
                    </a:lnTo>
                    <a:lnTo>
                      <a:pt x="71" y="16"/>
                    </a:lnTo>
                    <a:lnTo>
                      <a:pt x="71" y="15"/>
                    </a:lnTo>
                    <a:lnTo>
                      <a:pt x="73" y="14"/>
                    </a:lnTo>
                    <a:lnTo>
                      <a:pt x="75" y="13"/>
                    </a:lnTo>
                    <a:lnTo>
                      <a:pt x="75" y="13"/>
                    </a:lnTo>
                    <a:lnTo>
                      <a:pt x="75" y="13"/>
                    </a:lnTo>
                    <a:lnTo>
                      <a:pt x="77" y="13"/>
                    </a:lnTo>
                    <a:lnTo>
                      <a:pt x="78" y="13"/>
                    </a:lnTo>
                    <a:lnTo>
                      <a:pt x="79" y="12"/>
                    </a:lnTo>
                    <a:lnTo>
                      <a:pt x="80" y="12"/>
                    </a:lnTo>
                    <a:lnTo>
                      <a:pt x="82" y="11"/>
                    </a:lnTo>
                    <a:lnTo>
                      <a:pt x="85" y="10"/>
                    </a:lnTo>
                    <a:lnTo>
                      <a:pt x="88" y="10"/>
                    </a:lnTo>
                    <a:lnTo>
                      <a:pt x="88" y="9"/>
                    </a:lnTo>
                    <a:lnTo>
                      <a:pt x="89" y="9"/>
                    </a:lnTo>
                    <a:lnTo>
                      <a:pt x="90" y="9"/>
                    </a:lnTo>
                    <a:lnTo>
                      <a:pt x="91" y="8"/>
                    </a:lnTo>
                    <a:lnTo>
                      <a:pt x="92" y="8"/>
                    </a:lnTo>
                    <a:lnTo>
                      <a:pt x="93" y="7"/>
                    </a:lnTo>
                    <a:lnTo>
                      <a:pt x="95" y="7"/>
                    </a:lnTo>
                    <a:lnTo>
                      <a:pt x="97" y="7"/>
                    </a:lnTo>
                    <a:lnTo>
                      <a:pt x="99" y="8"/>
                    </a:lnTo>
                    <a:lnTo>
                      <a:pt x="100" y="8"/>
                    </a:lnTo>
                    <a:lnTo>
                      <a:pt x="102" y="8"/>
                    </a:lnTo>
                    <a:lnTo>
                      <a:pt x="103" y="8"/>
                    </a:lnTo>
                    <a:lnTo>
                      <a:pt x="106" y="7"/>
                    </a:lnTo>
                    <a:lnTo>
                      <a:pt x="117" y="2"/>
                    </a:lnTo>
                    <a:lnTo>
                      <a:pt x="124" y="13"/>
                    </a:lnTo>
                    <a:lnTo>
                      <a:pt x="125" y="13"/>
                    </a:lnTo>
                    <a:lnTo>
                      <a:pt x="125" y="13"/>
                    </a:lnTo>
                    <a:lnTo>
                      <a:pt x="126" y="13"/>
                    </a:lnTo>
                    <a:lnTo>
                      <a:pt x="126" y="13"/>
                    </a:lnTo>
                    <a:lnTo>
                      <a:pt x="128" y="13"/>
                    </a:lnTo>
                    <a:lnTo>
                      <a:pt x="129" y="13"/>
                    </a:lnTo>
                    <a:lnTo>
                      <a:pt x="130" y="14"/>
                    </a:lnTo>
                    <a:lnTo>
                      <a:pt x="130" y="13"/>
                    </a:lnTo>
                    <a:lnTo>
                      <a:pt x="131" y="13"/>
                    </a:lnTo>
                    <a:lnTo>
                      <a:pt x="134" y="15"/>
                    </a:lnTo>
                    <a:lnTo>
                      <a:pt x="136" y="16"/>
                    </a:lnTo>
                    <a:lnTo>
                      <a:pt x="136" y="17"/>
                    </a:lnTo>
                    <a:lnTo>
                      <a:pt x="137" y="17"/>
                    </a:lnTo>
                    <a:lnTo>
                      <a:pt x="137" y="17"/>
                    </a:lnTo>
                    <a:lnTo>
                      <a:pt x="138" y="17"/>
                    </a:lnTo>
                    <a:lnTo>
                      <a:pt x="140" y="18"/>
                    </a:lnTo>
                    <a:lnTo>
                      <a:pt x="140" y="19"/>
                    </a:lnTo>
                    <a:lnTo>
                      <a:pt x="142" y="19"/>
                    </a:lnTo>
                    <a:lnTo>
                      <a:pt x="144" y="19"/>
                    </a:lnTo>
                    <a:lnTo>
                      <a:pt x="145" y="19"/>
                    </a:lnTo>
                    <a:lnTo>
                      <a:pt x="146" y="20"/>
                    </a:lnTo>
                    <a:lnTo>
                      <a:pt x="147" y="19"/>
                    </a:lnTo>
                    <a:lnTo>
                      <a:pt x="148" y="19"/>
                    </a:lnTo>
                    <a:lnTo>
                      <a:pt x="150" y="19"/>
                    </a:lnTo>
                    <a:lnTo>
                      <a:pt x="151" y="19"/>
                    </a:lnTo>
                    <a:lnTo>
                      <a:pt x="153" y="19"/>
                    </a:lnTo>
                    <a:lnTo>
                      <a:pt x="154" y="18"/>
                    </a:lnTo>
                    <a:lnTo>
                      <a:pt x="154" y="18"/>
                    </a:lnTo>
                    <a:lnTo>
                      <a:pt x="155" y="17"/>
                    </a:lnTo>
                    <a:lnTo>
                      <a:pt x="157" y="17"/>
                    </a:lnTo>
                    <a:lnTo>
                      <a:pt x="158" y="16"/>
                    </a:lnTo>
                    <a:lnTo>
                      <a:pt x="159" y="15"/>
                    </a:lnTo>
                    <a:lnTo>
                      <a:pt x="159" y="13"/>
                    </a:lnTo>
                    <a:lnTo>
                      <a:pt x="160" y="13"/>
                    </a:lnTo>
                    <a:lnTo>
                      <a:pt x="161" y="13"/>
                    </a:lnTo>
                    <a:lnTo>
                      <a:pt x="161" y="12"/>
                    </a:lnTo>
                    <a:lnTo>
                      <a:pt x="163" y="11"/>
                    </a:lnTo>
                    <a:lnTo>
                      <a:pt x="166" y="10"/>
                    </a:lnTo>
                    <a:lnTo>
                      <a:pt x="168" y="10"/>
                    </a:lnTo>
                    <a:lnTo>
                      <a:pt x="168" y="9"/>
                    </a:lnTo>
                    <a:lnTo>
                      <a:pt x="168" y="8"/>
                    </a:lnTo>
                    <a:lnTo>
                      <a:pt x="170" y="7"/>
                    </a:lnTo>
                    <a:lnTo>
                      <a:pt x="171" y="6"/>
                    </a:lnTo>
                    <a:lnTo>
                      <a:pt x="171" y="5"/>
                    </a:lnTo>
                    <a:lnTo>
                      <a:pt x="173" y="5"/>
                    </a:lnTo>
                    <a:lnTo>
                      <a:pt x="174" y="4"/>
                    </a:lnTo>
                    <a:lnTo>
                      <a:pt x="175" y="3"/>
                    </a:lnTo>
                    <a:lnTo>
                      <a:pt x="176" y="2"/>
                    </a:lnTo>
                    <a:lnTo>
                      <a:pt x="177" y="2"/>
                    </a:lnTo>
                    <a:lnTo>
                      <a:pt x="178" y="1"/>
                    </a:lnTo>
                    <a:lnTo>
                      <a:pt x="178" y="0"/>
                    </a:lnTo>
                    <a:lnTo>
                      <a:pt x="179" y="0"/>
                    </a:lnTo>
                    <a:lnTo>
                      <a:pt x="221" y="52"/>
                    </a:lnTo>
                    <a:lnTo>
                      <a:pt x="222" y="52"/>
                    </a:lnTo>
                    <a:lnTo>
                      <a:pt x="223" y="52"/>
                    </a:lnTo>
                    <a:lnTo>
                      <a:pt x="227" y="55"/>
                    </a:lnTo>
                    <a:lnTo>
                      <a:pt x="230" y="55"/>
                    </a:lnTo>
                    <a:lnTo>
                      <a:pt x="232" y="56"/>
                    </a:lnTo>
                    <a:lnTo>
                      <a:pt x="233" y="57"/>
                    </a:lnTo>
                    <a:lnTo>
                      <a:pt x="234" y="57"/>
                    </a:lnTo>
                    <a:lnTo>
                      <a:pt x="236" y="57"/>
                    </a:lnTo>
                    <a:lnTo>
                      <a:pt x="237" y="57"/>
                    </a:lnTo>
                    <a:lnTo>
                      <a:pt x="238" y="57"/>
                    </a:lnTo>
                    <a:lnTo>
                      <a:pt x="239" y="56"/>
                    </a:lnTo>
                    <a:lnTo>
                      <a:pt x="240" y="56"/>
                    </a:lnTo>
                    <a:lnTo>
                      <a:pt x="242" y="55"/>
                    </a:lnTo>
                    <a:lnTo>
                      <a:pt x="243" y="53"/>
                    </a:lnTo>
                    <a:lnTo>
                      <a:pt x="246" y="52"/>
                    </a:lnTo>
                    <a:lnTo>
                      <a:pt x="249" y="52"/>
                    </a:lnTo>
                    <a:lnTo>
                      <a:pt x="250" y="52"/>
                    </a:lnTo>
                    <a:lnTo>
                      <a:pt x="252" y="52"/>
                    </a:lnTo>
                    <a:lnTo>
                      <a:pt x="254" y="52"/>
                    </a:lnTo>
                    <a:lnTo>
                      <a:pt x="255" y="52"/>
                    </a:lnTo>
                    <a:lnTo>
                      <a:pt x="257" y="52"/>
                    </a:lnTo>
                    <a:lnTo>
                      <a:pt x="260" y="55"/>
                    </a:lnTo>
                    <a:lnTo>
                      <a:pt x="262" y="56"/>
                    </a:lnTo>
                    <a:lnTo>
                      <a:pt x="264" y="58"/>
                    </a:lnTo>
                    <a:lnTo>
                      <a:pt x="265" y="58"/>
                    </a:lnTo>
                    <a:lnTo>
                      <a:pt x="266" y="59"/>
                    </a:lnTo>
                    <a:lnTo>
                      <a:pt x="267" y="60"/>
                    </a:lnTo>
                    <a:lnTo>
                      <a:pt x="269" y="62"/>
                    </a:lnTo>
                    <a:lnTo>
                      <a:pt x="271" y="63"/>
                    </a:lnTo>
                    <a:lnTo>
                      <a:pt x="271" y="64"/>
                    </a:lnTo>
                    <a:lnTo>
                      <a:pt x="273" y="65"/>
                    </a:lnTo>
                    <a:lnTo>
                      <a:pt x="274" y="67"/>
                    </a:lnTo>
                    <a:lnTo>
                      <a:pt x="276" y="69"/>
                    </a:lnTo>
                    <a:lnTo>
                      <a:pt x="278" y="69"/>
                    </a:lnTo>
                    <a:lnTo>
                      <a:pt x="278" y="70"/>
                    </a:lnTo>
                    <a:lnTo>
                      <a:pt x="278" y="71"/>
                    </a:lnTo>
                    <a:lnTo>
                      <a:pt x="279" y="72"/>
                    </a:lnTo>
                    <a:lnTo>
                      <a:pt x="278" y="72"/>
                    </a:lnTo>
                    <a:lnTo>
                      <a:pt x="276" y="72"/>
                    </a:lnTo>
                    <a:lnTo>
                      <a:pt x="275" y="72"/>
                    </a:lnTo>
                    <a:lnTo>
                      <a:pt x="274" y="72"/>
                    </a:lnTo>
                    <a:lnTo>
                      <a:pt x="273" y="73"/>
                    </a:lnTo>
                    <a:lnTo>
                      <a:pt x="271" y="76"/>
                    </a:lnTo>
                    <a:lnTo>
                      <a:pt x="271" y="76"/>
                    </a:lnTo>
                    <a:lnTo>
                      <a:pt x="266" y="78"/>
                    </a:lnTo>
                    <a:lnTo>
                      <a:pt x="264" y="79"/>
                    </a:lnTo>
                    <a:lnTo>
                      <a:pt x="261" y="79"/>
                    </a:lnTo>
                    <a:lnTo>
                      <a:pt x="257" y="79"/>
                    </a:lnTo>
                    <a:lnTo>
                      <a:pt x="257" y="80"/>
                    </a:lnTo>
                    <a:lnTo>
                      <a:pt x="255" y="82"/>
                    </a:lnTo>
                    <a:lnTo>
                      <a:pt x="254" y="81"/>
                    </a:lnTo>
                    <a:lnTo>
                      <a:pt x="254" y="79"/>
                    </a:lnTo>
                    <a:lnTo>
                      <a:pt x="250" y="78"/>
                    </a:lnTo>
                    <a:lnTo>
                      <a:pt x="247" y="76"/>
                    </a:lnTo>
                    <a:lnTo>
                      <a:pt x="246" y="76"/>
                    </a:lnTo>
                    <a:lnTo>
                      <a:pt x="172" y="92"/>
                    </a:lnTo>
                    <a:lnTo>
                      <a:pt x="170" y="92"/>
                    </a:lnTo>
                    <a:lnTo>
                      <a:pt x="137" y="99"/>
                    </a:lnTo>
                    <a:lnTo>
                      <a:pt x="137" y="100"/>
                    </a:lnTo>
                    <a:lnTo>
                      <a:pt x="137" y="100"/>
                    </a:lnTo>
                    <a:lnTo>
                      <a:pt x="137" y="101"/>
                    </a:lnTo>
                    <a:lnTo>
                      <a:pt x="137" y="102"/>
                    </a:lnTo>
                    <a:lnTo>
                      <a:pt x="137" y="103"/>
                    </a:lnTo>
                    <a:lnTo>
                      <a:pt x="137" y="104"/>
                    </a:lnTo>
                    <a:lnTo>
                      <a:pt x="137" y="106"/>
                    </a:lnTo>
                    <a:lnTo>
                      <a:pt x="139" y="107"/>
                    </a:lnTo>
                    <a:lnTo>
                      <a:pt x="140" y="110"/>
                    </a:lnTo>
                    <a:lnTo>
                      <a:pt x="140" y="112"/>
                    </a:lnTo>
                    <a:lnTo>
                      <a:pt x="140" y="116"/>
                    </a:lnTo>
                    <a:lnTo>
                      <a:pt x="140" y="117"/>
                    </a:lnTo>
                    <a:lnTo>
                      <a:pt x="141" y="117"/>
                    </a:lnTo>
                    <a:lnTo>
                      <a:pt x="141" y="117"/>
                    </a:lnTo>
                    <a:lnTo>
                      <a:pt x="140" y="119"/>
                    </a:lnTo>
                    <a:lnTo>
                      <a:pt x="140" y="120"/>
                    </a:lnTo>
                    <a:lnTo>
                      <a:pt x="138" y="120"/>
                    </a:lnTo>
                    <a:lnTo>
                      <a:pt x="138" y="120"/>
                    </a:lnTo>
                    <a:lnTo>
                      <a:pt x="137" y="122"/>
                    </a:lnTo>
                    <a:lnTo>
                      <a:pt x="137" y="123"/>
                    </a:lnTo>
                    <a:lnTo>
                      <a:pt x="137" y="124"/>
                    </a:lnTo>
                    <a:lnTo>
                      <a:pt x="136" y="127"/>
                    </a:lnTo>
                    <a:lnTo>
                      <a:pt x="136" y="130"/>
                    </a:lnTo>
                    <a:lnTo>
                      <a:pt x="135" y="132"/>
                    </a:lnTo>
                    <a:lnTo>
                      <a:pt x="136" y="136"/>
                    </a:lnTo>
                    <a:lnTo>
                      <a:pt x="136" y="139"/>
                    </a:lnTo>
                    <a:lnTo>
                      <a:pt x="136" y="142"/>
                    </a:lnTo>
                    <a:lnTo>
                      <a:pt x="135" y="144"/>
                    </a:lnTo>
                    <a:lnTo>
                      <a:pt x="134" y="145"/>
                    </a:lnTo>
                    <a:lnTo>
                      <a:pt x="134" y="147"/>
                    </a:lnTo>
                    <a:lnTo>
                      <a:pt x="135" y="149"/>
                    </a:lnTo>
                    <a:lnTo>
                      <a:pt x="134" y="152"/>
                    </a:lnTo>
                    <a:lnTo>
                      <a:pt x="134" y="154"/>
                    </a:lnTo>
                    <a:lnTo>
                      <a:pt x="134" y="157"/>
                    </a:lnTo>
                    <a:lnTo>
                      <a:pt x="133" y="158"/>
                    </a:lnTo>
                    <a:lnTo>
                      <a:pt x="131" y="161"/>
                    </a:lnTo>
                    <a:lnTo>
                      <a:pt x="130" y="162"/>
                    </a:lnTo>
                    <a:lnTo>
                      <a:pt x="130" y="163"/>
                    </a:lnTo>
                    <a:lnTo>
                      <a:pt x="129" y="169"/>
                    </a:lnTo>
                    <a:lnTo>
                      <a:pt x="128" y="172"/>
                    </a:lnTo>
                    <a:lnTo>
                      <a:pt x="128" y="174"/>
                    </a:lnTo>
                    <a:lnTo>
                      <a:pt x="127" y="176"/>
                    </a:lnTo>
                    <a:lnTo>
                      <a:pt x="126" y="177"/>
                    </a:lnTo>
                    <a:lnTo>
                      <a:pt x="126" y="178"/>
                    </a:lnTo>
                    <a:lnTo>
                      <a:pt x="126" y="179"/>
                    </a:lnTo>
                    <a:lnTo>
                      <a:pt x="126" y="179"/>
                    </a:lnTo>
                    <a:lnTo>
                      <a:pt x="126" y="181"/>
                    </a:lnTo>
                    <a:lnTo>
                      <a:pt x="124" y="181"/>
                    </a:lnTo>
                    <a:lnTo>
                      <a:pt x="123" y="182"/>
                    </a:lnTo>
                    <a:lnTo>
                      <a:pt x="123" y="185"/>
                    </a:lnTo>
                    <a:lnTo>
                      <a:pt x="121" y="188"/>
                    </a:lnTo>
                    <a:lnTo>
                      <a:pt x="121" y="189"/>
                    </a:lnTo>
                    <a:lnTo>
                      <a:pt x="120" y="190"/>
                    </a:lnTo>
                    <a:lnTo>
                      <a:pt x="119" y="193"/>
                    </a:lnTo>
                    <a:lnTo>
                      <a:pt x="119" y="192"/>
                    </a:lnTo>
                    <a:lnTo>
                      <a:pt x="117" y="193"/>
                    </a:lnTo>
                    <a:lnTo>
                      <a:pt x="117" y="193"/>
                    </a:lnTo>
                    <a:lnTo>
                      <a:pt x="118" y="193"/>
                    </a:lnTo>
                    <a:lnTo>
                      <a:pt x="119" y="193"/>
                    </a:lnTo>
                    <a:lnTo>
                      <a:pt x="119" y="193"/>
                    </a:lnTo>
                    <a:lnTo>
                      <a:pt x="119" y="194"/>
                    </a:lnTo>
                    <a:lnTo>
                      <a:pt x="120" y="195"/>
                    </a:lnTo>
                    <a:lnTo>
                      <a:pt x="119" y="196"/>
                    </a:lnTo>
                    <a:lnTo>
                      <a:pt x="119" y="196"/>
                    </a:lnTo>
                    <a:lnTo>
                      <a:pt x="118" y="196"/>
                    </a:lnTo>
                    <a:lnTo>
                      <a:pt x="116" y="196"/>
                    </a:lnTo>
                    <a:lnTo>
                      <a:pt x="116" y="196"/>
                    </a:lnTo>
                    <a:lnTo>
                      <a:pt x="116" y="193"/>
                    </a:lnTo>
                    <a:lnTo>
                      <a:pt x="116" y="193"/>
                    </a:lnTo>
                    <a:lnTo>
                      <a:pt x="117" y="192"/>
                    </a:lnTo>
                    <a:lnTo>
                      <a:pt x="116" y="192"/>
                    </a:lnTo>
                    <a:lnTo>
                      <a:pt x="115" y="192"/>
                    </a:lnTo>
                    <a:lnTo>
                      <a:pt x="114" y="192"/>
                    </a:lnTo>
                    <a:lnTo>
                      <a:pt x="113" y="192"/>
                    </a:lnTo>
                    <a:lnTo>
                      <a:pt x="112" y="191"/>
                    </a:lnTo>
                    <a:lnTo>
                      <a:pt x="111" y="189"/>
                    </a:lnTo>
                    <a:lnTo>
                      <a:pt x="110" y="189"/>
                    </a:lnTo>
                    <a:lnTo>
                      <a:pt x="109" y="188"/>
                    </a:lnTo>
                    <a:lnTo>
                      <a:pt x="109" y="188"/>
                    </a:lnTo>
                    <a:lnTo>
                      <a:pt x="107" y="188"/>
                    </a:lnTo>
                    <a:lnTo>
                      <a:pt x="107" y="187"/>
                    </a:lnTo>
                    <a:lnTo>
                      <a:pt x="106" y="186"/>
                    </a:lnTo>
                    <a:lnTo>
                      <a:pt x="106" y="186"/>
                    </a:lnTo>
                    <a:lnTo>
                      <a:pt x="105" y="186"/>
                    </a:lnTo>
                    <a:lnTo>
                      <a:pt x="106" y="185"/>
                    </a:lnTo>
                    <a:lnTo>
                      <a:pt x="106" y="184"/>
                    </a:lnTo>
                    <a:lnTo>
                      <a:pt x="106" y="183"/>
                    </a:lnTo>
                    <a:lnTo>
                      <a:pt x="106" y="182"/>
                    </a:lnTo>
                    <a:lnTo>
                      <a:pt x="105" y="182"/>
                    </a:lnTo>
                    <a:lnTo>
                      <a:pt x="104" y="182"/>
                    </a:lnTo>
                    <a:lnTo>
                      <a:pt x="103" y="182"/>
                    </a:lnTo>
                    <a:lnTo>
                      <a:pt x="102" y="182"/>
                    </a:lnTo>
                    <a:lnTo>
                      <a:pt x="101" y="181"/>
                    </a:lnTo>
                    <a:lnTo>
                      <a:pt x="101" y="179"/>
                    </a:lnTo>
                    <a:lnTo>
                      <a:pt x="101" y="179"/>
                    </a:lnTo>
                    <a:lnTo>
                      <a:pt x="100" y="179"/>
                    </a:lnTo>
                    <a:lnTo>
                      <a:pt x="99" y="178"/>
                    </a:lnTo>
                    <a:lnTo>
                      <a:pt x="98" y="176"/>
                    </a:lnTo>
                    <a:lnTo>
                      <a:pt x="97" y="176"/>
                    </a:lnTo>
                    <a:lnTo>
                      <a:pt x="95" y="176"/>
                    </a:lnTo>
                    <a:lnTo>
                      <a:pt x="96" y="175"/>
                    </a:lnTo>
                    <a:lnTo>
                      <a:pt x="96" y="174"/>
                    </a:lnTo>
                    <a:lnTo>
                      <a:pt x="96" y="173"/>
                    </a:lnTo>
                    <a:lnTo>
                      <a:pt x="96" y="172"/>
                    </a:lnTo>
                    <a:lnTo>
                      <a:pt x="97" y="172"/>
                    </a:lnTo>
                    <a:lnTo>
                      <a:pt x="98" y="172"/>
                    </a:lnTo>
                    <a:lnTo>
                      <a:pt x="99" y="172"/>
                    </a:lnTo>
                    <a:lnTo>
                      <a:pt x="98" y="172"/>
                    </a:lnTo>
                    <a:lnTo>
                      <a:pt x="96" y="170"/>
                    </a:lnTo>
                    <a:lnTo>
                      <a:pt x="95" y="170"/>
                    </a:lnTo>
                    <a:lnTo>
                      <a:pt x="95" y="170"/>
                    </a:lnTo>
                    <a:lnTo>
                      <a:pt x="93" y="170"/>
                    </a:lnTo>
                    <a:lnTo>
                      <a:pt x="92" y="170"/>
                    </a:lnTo>
                    <a:lnTo>
                      <a:pt x="92" y="170"/>
                    </a:lnTo>
                    <a:lnTo>
                      <a:pt x="92" y="169"/>
                    </a:lnTo>
                    <a:lnTo>
                      <a:pt x="92" y="168"/>
                    </a:lnTo>
                    <a:lnTo>
                      <a:pt x="92" y="167"/>
                    </a:lnTo>
                    <a:lnTo>
                      <a:pt x="92" y="166"/>
                    </a:lnTo>
                    <a:lnTo>
                      <a:pt x="92" y="165"/>
                    </a:lnTo>
                    <a:lnTo>
                      <a:pt x="92" y="164"/>
                    </a:lnTo>
                    <a:lnTo>
                      <a:pt x="92" y="163"/>
                    </a:lnTo>
                    <a:lnTo>
                      <a:pt x="92" y="162"/>
                    </a:lnTo>
                    <a:lnTo>
                      <a:pt x="92" y="162"/>
                    </a:lnTo>
                    <a:lnTo>
                      <a:pt x="91" y="163"/>
                    </a:lnTo>
                    <a:lnTo>
                      <a:pt x="90" y="163"/>
                    </a:lnTo>
                    <a:lnTo>
                      <a:pt x="89" y="162"/>
                    </a:lnTo>
                    <a:lnTo>
                      <a:pt x="88" y="162"/>
                    </a:lnTo>
                    <a:lnTo>
                      <a:pt x="88" y="162"/>
                    </a:lnTo>
                    <a:lnTo>
                      <a:pt x="87" y="163"/>
                    </a:lnTo>
                    <a:lnTo>
                      <a:pt x="86" y="163"/>
                    </a:lnTo>
                    <a:lnTo>
                      <a:pt x="85" y="164"/>
                    </a:lnTo>
                    <a:lnTo>
                      <a:pt x="83" y="165"/>
                    </a:lnTo>
                    <a:lnTo>
                      <a:pt x="82" y="165"/>
                    </a:lnTo>
                    <a:lnTo>
                      <a:pt x="81" y="165"/>
                    </a:lnTo>
                    <a:lnTo>
                      <a:pt x="81" y="165"/>
                    </a:lnTo>
                    <a:lnTo>
                      <a:pt x="81" y="165"/>
                    </a:lnTo>
                    <a:lnTo>
                      <a:pt x="81" y="164"/>
                    </a:lnTo>
                    <a:lnTo>
                      <a:pt x="81" y="163"/>
                    </a:lnTo>
                    <a:lnTo>
                      <a:pt x="81" y="162"/>
                    </a:lnTo>
                    <a:lnTo>
                      <a:pt x="80" y="163"/>
                    </a:lnTo>
                    <a:lnTo>
                      <a:pt x="79" y="164"/>
                    </a:lnTo>
                    <a:lnTo>
                      <a:pt x="78" y="164"/>
                    </a:lnTo>
                    <a:lnTo>
                      <a:pt x="78" y="163"/>
                    </a:lnTo>
                    <a:lnTo>
                      <a:pt x="78" y="162"/>
                    </a:lnTo>
                    <a:lnTo>
                      <a:pt x="77" y="163"/>
                    </a:lnTo>
                    <a:lnTo>
                      <a:pt x="76" y="164"/>
                    </a:lnTo>
                    <a:lnTo>
                      <a:pt x="74" y="163"/>
                    </a:lnTo>
                    <a:lnTo>
                      <a:pt x="73" y="162"/>
                    </a:lnTo>
                    <a:lnTo>
                      <a:pt x="71" y="162"/>
                    </a:lnTo>
                    <a:lnTo>
                      <a:pt x="71" y="162"/>
                    </a:lnTo>
                    <a:lnTo>
                      <a:pt x="71" y="160"/>
                    </a:lnTo>
                    <a:lnTo>
                      <a:pt x="71" y="158"/>
                    </a:lnTo>
                    <a:lnTo>
                      <a:pt x="71" y="158"/>
                    </a:lnTo>
                    <a:lnTo>
                      <a:pt x="71" y="157"/>
                    </a:lnTo>
                    <a:lnTo>
                      <a:pt x="71" y="156"/>
                    </a:lnTo>
                    <a:lnTo>
                      <a:pt x="70" y="155"/>
                    </a:lnTo>
                    <a:lnTo>
                      <a:pt x="69" y="155"/>
                    </a:lnTo>
                    <a:lnTo>
                      <a:pt x="68" y="155"/>
                    </a:lnTo>
                    <a:lnTo>
                      <a:pt x="67" y="154"/>
                    </a:lnTo>
                    <a:lnTo>
                      <a:pt x="66" y="154"/>
                    </a:lnTo>
                    <a:lnTo>
                      <a:pt x="64" y="152"/>
                    </a:lnTo>
                    <a:lnTo>
                      <a:pt x="64" y="151"/>
                    </a:lnTo>
                    <a:lnTo>
                      <a:pt x="64" y="151"/>
                    </a:lnTo>
                    <a:lnTo>
                      <a:pt x="64" y="151"/>
                    </a:lnTo>
                    <a:lnTo>
                      <a:pt x="62" y="150"/>
                    </a:lnTo>
                    <a:lnTo>
                      <a:pt x="61" y="150"/>
                    </a:lnTo>
                    <a:lnTo>
                      <a:pt x="60" y="149"/>
                    </a:lnTo>
                    <a:lnTo>
                      <a:pt x="59" y="149"/>
                    </a:lnTo>
                    <a:lnTo>
                      <a:pt x="58" y="148"/>
                    </a:lnTo>
                    <a:lnTo>
                      <a:pt x="58" y="147"/>
                    </a:lnTo>
                    <a:lnTo>
                      <a:pt x="57" y="146"/>
                    </a:lnTo>
                    <a:lnTo>
                      <a:pt x="57" y="145"/>
                    </a:lnTo>
                    <a:lnTo>
                      <a:pt x="56" y="145"/>
                    </a:lnTo>
                    <a:lnTo>
                      <a:pt x="55" y="144"/>
                    </a:lnTo>
                    <a:lnTo>
                      <a:pt x="54" y="143"/>
                    </a:lnTo>
                    <a:lnTo>
                      <a:pt x="54" y="142"/>
                    </a:lnTo>
                    <a:lnTo>
                      <a:pt x="53" y="142"/>
                    </a:lnTo>
                    <a:lnTo>
                      <a:pt x="52" y="142"/>
                    </a:lnTo>
                    <a:lnTo>
                      <a:pt x="51" y="141"/>
                    </a:lnTo>
                    <a:lnTo>
                      <a:pt x="50" y="141"/>
                    </a:lnTo>
                    <a:lnTo>
                      <a:pt x="50" y="142"/>
                    </a:lnTo>
                    <a:lnTo>
                      <a:pt x="50" y="143"/>
                    </a:lnTo>
                    <a:lnTo>
                      <a:pt x="49" y="143"/>
                    </a:lnTo>
                    <a:lnTo>
                      <a:pt x="48" y="144"/>
                    </a:lnTo>
                    <a:lnTo>
                      <a:pt x="47" y="145"/>
                    </a:lnTo>
                    <a:lnTo>
                      <a:pt x="46" y="145"/>
                    </a:lnTo>
                    <a:lnTo>
                      <a:pt x="46" y="146"/>
                    </a:lnTo>
                    <a:lnTo>
                      <a:pt x="45" y="146"/>
                    </a:lnTo>
                    <a:lnTo>
                      <a:pt x="44" y="145"/>
                    </a:lnTo>
                    <a:lnTo>
                      <a:pt x="44" y="143"/>
                    </a:lnTo>
                    <a:lnTo>
                      <a:pt x="44" y="141"/>
                    </a:lnTo>
                    <a:lnTo>
                      <a:pt x="44" y="141"/>
                    </a:lnTo>
                    <a:lnTo>
                      <a:pt x="43" y="139"/>
                    </a:lnTo>
                    <a:lnTo>
                      <a:pt x="42" y="139"/>
                    </a:lnTo>
                    <a:lnTo>
                      <a:pt x="42" y="138"/>
                    </a:lnTo>
                    <a:lnTo>
                      <a:pt x="41" y="138"/>
                    </a:lnTo>
                    <a:lnTo>
                      <a:pt x="40" y="139"/>
                    </a:lnTo>
                    <a:lnTo>
                      <a:pt x="40" y="140"/>
                    </a:lnTo>
                    <a:lnTo>
                      <a:pt x="39" y="140"/>
                    </a:lnTo>
                    <a:lnTo>
                      <a:pt x="37" y="140"/>
                    </a:lnTo>
                    <a:lnTo>
                      <a:pt x="37" y="139"/>
                    </a:lnTo>
                    <a:lnTo>
                      <a:pt x="37" y="138"/>
                    </a:lnTo>
                    <a:lnTo>
                      <a:pt x="37" y="137"/>
                    </a:lnTo>
                    <a:lnTo>
                      <a:pt x="37" y="135"/>
                    </a:lnTo>
                    <a:lnTo>
                      <a:pt x="37" y="134"/>
                    </a:lnTo>
                    <a:lnTo>
                      <a:pt x="36" y="134"/>
                    </a:lnTo>
                    <a:lnTo>
                      <a:pt x="35" y="134"/>
                    </a:lnTo>
                    <a:lnTo>
                      <a:pt x="35" y="135"/>
                    </a:lnTo>
                    <a:lnTo>
                      <a:pt x="34" y="135"/>
                    </a:lnTo>
                    <a:lnTo>
                      <a:pt x="33" y="134"/>
                    </a:lnTo>
                    <a:lnTo>
                      <a:pt x="33" y="134"/>
                    </a:lnTo>
                    <a:lnTo>
                      <a:pt x="32" y="134"/>
                    </a:lnTo>
                    <a:lnTo>
                      <a:pt x="31" y="133"/>
                    </a:lnTo>
                    <a:lnTo>
                      <a:pt x="30" y="131"/>
                    </a:lnTo>
                    <a:lnTo>
                      <a:pt x="29" y="131"/>
                    </a:lnTo>
                    <a:lnTo>
                      <a:pt x="28" y="129"/>
                    </a:lnTo>
                    <a:lnTo>
                      <a:pt x="27" y="129"/>
                    </a:lnTo>
                    <a:lnTo>
                      <a:pt x="26" y="128"/>
                    </a:lnTo>
                    <a:lnTo>
                      <a:pt x="26" y="127"/>
                    </a:lnTo>
                    <a:lnTo>
                      <a:pt x="25" y="127"/>
                    </a:lnTo>
                    <a:lnTo>
                      <a:pt x="24" y="127"/>
                    </a:lnTo>
                    <a:lnTo>
                      <a:pt x="23" y="127"/>
                    </a:lnTo>
                    <a:lnTo>
                      <a:pt x="23" y="127"/>
                    </a:lnTo>
                    <a:lnTo>
                      <a:pt x="22" y="127"/>
                    </a:lnTo>
                    <a:lnTo>
                      <a:pt x="21" y="129"/>
                    </a:lnTo>
                    <a:lnTo>
                      <a:pt x="21" y="130"/>
                    </a:lnTo>
                    <a:lnTo>
                      <a:pt x="20" y="131"/>
                    </a:lnTo>
                    <a:lnTo>
                      <a:pt x="19" y="131"/>
                    </a:lnTo>
                    <a:lnTo>
                      <a:pt x="19" y="130"/>
                    </a:lnTo>
                    <a:lnTo>
                      <a:pt x="19" y="130"/>
                    </a:lnTo>
                    <a:lnTo>
                      <a:pt x="18" y="129"/>
                    </a:lnTo>
                    <a:lnTo>
                      <a:pt x="17" y="129"/>
                    </a:lnTo>
                    <a:lnTo>
                      <a:pt x="16" y="130"/>
                    </a:lnTo>
                    <a:lnTo>
                      <a:pt x="15" y="130"/>
                    </a:lnTo>
                    <a:lnTo>
                      <a:pt x="14" y="129"/>
                    </a:lnTo>
                    <a:lnTo>
                      <a:pt x="13" y="129"/>
                    </a:lnTo>
                    <a:lnTo>
                      <a:pt x="13" y="129"/>
                    </a:lnTo>
                    <a:lnTo>
                      <a:pt x="12" y="130"/>
                    </a:lnTo>
                    <a:lnTo>
                      <a:pt x="10" y="130"/>
                    </a:lnTo>
                    <a:lnTo>
                      <a:pt x="9" y="130"/>
                    </a:lnTo>
                    <a:lnTo>
                      <a:pt x="9" y="130"/>
                    </a:lnTo>
                    <a:lnTo>
                      <a:pt x="8" y="129"/>
                    </a:lnTo>
                    <a:lnTo>
                      <a:pt x="8" y="127"/>
                    </a:lnTo>
                    <a:lnTo>
                      <a:pt x="6" y="127"/>
                    </a:lnTo>
                    <a:lnTo>
                      <a:pt x="6" y="127"/>
                    </a:lnTo>
                    <a:lnTo>
                      <a:pt x="5" y="127"/>
                    </a:lnTo>
                    <a:lnTo>
                      <a:pt x="5" y="127"/>
                    </a:lnTo>
                    <a:lnTo>
                      <a:pt x="5" y="126"/>
                    </a:lnTo>
                    <a:lnTo>
                      <a:pt x="6" y="126"/>
                    </a:lnTo>
                    <a:lnTo>
                      <a:pt x="6" y="124"/>
                    </a:lnTo>
                    <a:lnTo>
                      <a:pt x="6" y="124"/>
                    </a:lnTo>
                    <a:lnTo>
                      <a:pt x="6" y="123"/>
                    </a:lnTo>
                    <a:lnTo>
                      <a:pt x="6" y="122"/>
                    </a:lnTo>
                    <a:lnTo>
                      <a:pt x="6" y="120"/>
                    </a:lnTo>
                    <a:lnTo>
                      <a:pt x="6" y="119"/>
                    </a:lnTo>
                    <a:lnTo>
                      <a:pt x="6" y="118"/>
                    </a:lnTo>
                    <a:lnTo>
                      <a:pt x="6" y="117"/>
                    </a:lnTo>
                    <a:lnTo>
                      <a:pt x="5" y="117"/>
                    </a:lnTo>
                    <a:lnTo>
                      <a:pt x="3" y="115"/>
                    </a:lnTo>
                    <a:lnTo>
                      <a:pt x="3" y="114"/>
                    </a:lnTo>
                    <a:lnTo>
                      <a:pt x="2" y="113"/>
                    </a:lnTo>
                    <a:lnTo>
                      <a:pt x="2" y="113"/>
                    </a:lnTo>
                    <a:lnTo>
                      <a:pt x="2" y="112"/>
                    </a:lnTo>
                    <a:lnTo>
                      <a:pt x="1" y="110"/>
                    </a:lnTo>
                    <a:lnTo>
                      <a:pt x="0" y="110"/>
                    </a:lnTo>
                    <a:lnTo>
                      <a:pt x="0" y="110"/>
                    </a:lnTo>
                    <a:lnTo>
                      <a:pt x="0" y="108"/>
                    </a:lnTo>
                    <a:lnTo>
                      <a:pt x="1" y="107"/>
                    </a:lnTo>
                    <a:lnTo>
                      <a:pt x="2" y="107"/>
                    </a:lnTo>
                    <a:lnTo>
                      <a:pt x="2" y="107"/>
                    </a:lnTo>
                    <a:lnTo>
                      <a:pt x="2" y="106"/>
                    </a:lnTo>
                    <a:lnTo>
                      <a:pt x="2" y="105"/>
                    </a:lnTo>
                    <a:lnTo>
                      <a:pt x="3" y="103"/>
                    </a:lnTo>
                    <a:lnTo>
                      <a:pt x="3" y="103"/>
                    </a:lnTo>
                    <a:lnTo>
                      <a:pt x="3" y="102"/>
                    </a:lnTo>
                    <a:lnTo>
                      <a:pt x="2" y="101"/>
                    </a:lnTo>
                    <a:lnTo>
                      <a:pt x="2" y="100"/>
                    </a:lnTo>
                    <a:lnTo>
                      <a:pt x="2" y="100"/>
                    </a:lnTo>
                    <a:lnTo>
                      <a:pt x="2" y="99"/>
                    </a:lnTo>
                    <a:lnTo>
                      <a:pt x="2" y="98"/>
                    </a:lnTo>
                    <a:lnTo>
                      <a:pt x="2" y="96"/>
                    </a:lnTo>
                    <a:lnTo>
                      <a:pt x="3" y="94"/>
                    </a:lnTo>
                    <a:lnTo>
                      <a:pt x="3" y="93"/>
                    </a:lnTo>
                    <a:lnTo>
                      <a:pt x="3" y="92"/>
                    </a:lnTo>
                    <a:lnTo>
                      <a:pt x="3" y="91"/>
                    </a:lnTo>
                    <a:lnTo>
                      <a:pt x="2" y="89"/>
                    </a:lnTo>
                    <a:lnTo>
                      <a:pt x="2" y="89"/>
                    </a:lnTo>
                    <a:lnTo>
                      <a:pt x="2" y="87"/>
                    </a:lnTo>
                    <a:lnTo>
                      <a:pt x="2" y="86"/>
                    </a:lnTo>
                    <a:lnTo>
                      <a:pt x="2" y="85"/>
                    </a:lnTo>
                    <a:lnTo>
                      <a:pt x="2" y="82"/>
                    </a:lnTo>
                    <a:lnTo>
                      <a:pt x="2" y="81"/>
                    </a:lnTo>
                    <a:lnTo>
                      <a:pt x="2" y="80"/>
                    </a:lnTo>
                    <a:lnTo>
                      <a:pt x="2" y="78"/>
                    </a:lnTo>
                    <a:lnTo>
                      <a:pt x="2" y="76"/>
                    </a:lnTo>
                    <a:lnTo>
                      <a:pt x="3" y="75"/>
                    </a:lnTo>
                    <a:lnTo>
                      <a:pt x="4" y="73"/>
                    </a:lnTo>
                    <a:lnTo>
                      <a:pt x="6" y="72"/>
                    </a:lnTo>
                    <a:lnTo>
                      <a:pt x="6" y="72"/>
                    </a:lnTo>
                    <a:lnTo>
                      <a:pt x="7" y="72"/>
                    </a:lnTo>
                    <a:lnTo>
                      <a:pt x="8" y="70"/>
                    </a:lnTo>
                    <a:lnTo>
                      <a:pt x="9" y="70"/>
                    </a:lnTo>
                    <a:lnTo>
                      <a:pt x="9" y="69"/>
                    </a:lnTo>
                    <a:lnTo>
                      <a:pt x="10" y="69"/>
                    </a:lnTo>
                    <a:lnTo>
                      <a:pt x="11" y="68"/>
                    </a:lnTo>
                    <a:lnTo>
                      <a:pt x="11" y="67"/>
                    </a:lnTo>
                    <a:lnTo>
                      <a:pt x="12" y="65"/>
                    </a:lnTo>
                    <a:lnTo>
                      <a:pt x="12" y="65"/>
                    </a:lnTo>
                    <a:lnTo>
                      <a:pt x="13" y="64"/>
                    </a:lnTo>
                    <a:lnTo>
                      <a:pt x="13" y="63"/>
                    </a:lnTo>
                    <a:lnTo>
                      <a:pt x="13" y="62"/>
                    </a:lnTo>
                    <a:lnTo>
                      <a:pt x="13" y="62"/>
                    </a:lnTo>
                    <a:lnTo>
                      <a:pt x="13" y="61"/>
                    </a:lnTo>
                    <a:lnTo>
                      <a:pt x="14" y="5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82" name="Freeform 1040">
                <a:extLst>
                  <a:ext uri="{FF2B5EF4-FFF2-40B4-BE49-F238E27FC236}">
                    <a16:creationId xmlns:a16="http://schemas.microsoft.com/office/drawing/2014/main" id="{F4B14798-9A42-44DE-A384-F930B937AA39}"/>
                  </a:ext>
                </a:extLst>
              </p:cNvPr>
              <p:cNvSpPr>
                <a:spLocks/>
              </p:cNvSpPr>
              <p:nvPr/>
            </p:nvSpPr>
            <p:spPr bwMode="auto">
              <a:xfrm>
                <a:off x="5256" y="2772"/>
                <a:ext cx="79" cy="116"/>
              </a:xfrm>
              <a:custGeom>
                <a:avLst/>
                <a:gdLst>
                  <a:gd name="T0" fmla="*/ 46 w 79"/>
                  <a:gd name="T1" fmla="*/ 4 h 116"/>
                  <a:gd name="T2" fmla="*/ 79 w 79"/>
                  <a:gd name="T3" fmla="*/ 17 h 116"/>
                  <a:gd name="T4" fmla="*/ 69 w 79"/>
                  <a:gd name="T5" fmla="*/ 39 h 116"/>
                  <a:gd name="T6" fmla="*/ 62 w 79"/>
                  <a:gd name="T7" fmla="*/ 55 h 116"/>
                  <a:gd name="T8" fmla="*/ 61 w 79"/>
                  <a:gd name="T9" fmla="*/ 56 h 116"/>
                  <a:gd name="T10" fmla="*/ 59 w 79"/>
                  <a:gd name="T11" fmla="*/ 63 h 116"/>
                  <a:gd name="T12" fmla="*/ 50 w 79"/>
                  <a:gd name="T13" fmla="*/ 82 h 116"/>
                  <a:gd name="T14" fmla="*/ 39 w 79"/>
                  <a:gd name="T15" fmla="*/ 104 h 116"/>
                  <a:gd name="T16" fmla="*/ 33 w 79"/>
                  <a:gd name="T17" fmla="*/ 115 h 116"/>
                  <a:gd name="T18" fmla="*/ 30 w 79"/>
                  <a:gd name="T19" fmla="*/ 113 h 116"/>
                  <a:gd name="T20" fmla="*/ 29 w 79"/>
                  <a:gd name="T21" fmla="*/ 114 h 116"/>
                  <a:gd name="T22" fmla="*/ 27 w 79"/>
                  <a:gd name="T23" fmla="*/ 113 h 116"/>
                  <a:gd name="T24" fmla="*/ 25 w 79"/>
                  <a:gd name="T25" fmla="*/ 113 h 116"/>
                  <a:gd name="T26" fmla="*/ 24 w 79"/>
                  <a:gd name="T27" fmla="*/ 113 h 116"/>
                  <a:gd name="T28" fmla="*/ 23 w 79"/>
                  <a:gd name="T29" fmla="*/ 113 h 116"/>
                  <a:gd name="T30" fmla="*/ 16 w 79"/>
                  <a:gd name="T31" fmla="*/ 102 h 116"/>
                  <a:gd name="T32" fmla="*/ 17 w 79"/>
                  <a:gd name="T33" fmla="*/ 101 h 116"/>
                  <a:gd name="T34" fmla="*/ 17 w 79"/>
                  <a:gd name="T35" fmla="*/ 100 h 116"/>
                  <a:gd name="T36" fmla="*/ 18 w 79"/>
                  <a:gd name="T37" fmla="*/ 96 h 116"/>
                  <a:gd name="T38" fmla="*/ 18 w 79"/>
                  <a:gd name="T39" fmla="*/ 93 h 116"/>
                  <a:gd name="T40" fmla="*/ 18 w 79"/>
                  <a:gd name="T41" fmla="*/ 89 h 116"/>
                  <a:gd name="T42" fmla="*/ 18 w 79"/>
                  <a:gd name="T43" fmla="*/ 85 h 116"/>
                  <a:gd name="T44" fmla="*/ 17 w 79"/>
                  <a:gd name="T45" fmla="*/ 76 h 116"/>
                  <a:gd name="T46" fmla="*/ 16 w 79"/>
                  <a:gd name="T47" fmla="*/ 72 h 116"/>
                  <a:gd name="T48" fmla="*/ 17 w 79"/>
                  <a:gd name="T49" fmla="*/ 70 h 116"/>
                  <a:gd name="T50" fmla="*/ 17 w 79"/>
                  <a:gd name="T51" fmla="*/ 68 h 116"/>
                  <a:gd name="T52" fmla="*/ 17 w 79"/>
                  <a:gd name="T53" fmla="*/ 65 h 116"/>
                  <a:gd name="T54" fmla="*/ 15 w 79"/>
                  <a:gd name="T55" fmla="*/ 63 h 116"/>
                  <a:gd name="T56" fmla="*/ 15 w 79"/>
                  <a:gd name="T57" fmla="*/ 61 h 116"/>
                  <a:gd name="T58" fmla="*/ 13 w 79"/>
                  <a:gd name="T59" fmla="*/ 60 h 116"/>
                  <a:gd name="T60" fmla="*/ 12 w 79"/>
                  <a:gd name="T61" fmla="*/ 58 h 116"/>
                  <a:gd name="T62" fmla="*/ 11 w 79"/>
                  <a:gd name="T63" fmla="*/ 57 h 116"/>
                  <a:gd name="T64" fmla="*/ 9 w 79"/>
                  <a:gd name="T65" fmla="*/ 55 h 116"/>
                  <a:gd name="T66" fmla="*/ 6 w 79"/>
                  <a:gd name="T67" fmla="*/ 51 h 116"/>
                  <a:gd name="T68" fmla="*/ 5 w 79"/>
                  <a:gd name="T69" fmla="*/ 49 h 116"/>
                  <a:gd name="T70" fmla="*/ 4 w 79"/>
                  <a:gd name="T71" fmla="*/ 47 h 116"/>
                  <a:gd name="T72" fmla="*/ 4 w 79"/>
                  <a:gd name="T73" fmla="*/ 46 h 116"/>
                  <a:gd name="T74" fmla="*/ 3 w 79"/>
                  <a:gd name="T75" fmla="*/ 45 h 116"/>
                  <a:gd name="T76" fmla="*/ 1 w 79"/>
                  <a:gd name="T77" fmla="*/ 44 h 116"/>
                  <a:gd name="T78" fmla="*/ 0 w 79"/>
                  <a:gd name="T79" fmla="*/ 43 h 116"/>
                  <a:gd name="T80" fmla="*/ 5 w 79"/>
                  <a:gd name="T81" fmla="*/ 36 h 116"/>
                  <a:gd name="T82" fmla="*/ 16 w 79"/>
                  <a:gd name="T83" fmla="*/ 11 h 116"/>
                  <a:gd name="T84" fmla="*/ 29 w 79"/>
                  <a:gd name="T85" fmla="*/ 8 h 116"/>
                  <a:gd name="T86" fmla="*/ 41 w 79"/>
                  <a:gd name="T87"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9" h="116">
                    <a:moveTo>
                      <a:pt x="41" y="2"/>
                    </a:moveTo>
                    <a:lnTo>
                      <a:pt x="46" y="4"/>
                    </a:lnTo>
                    <a:lnTo>
                      <a:pt x="77" y="17"/>
                    </a:lnTo>
                    <a:lnTo>
                      <a:pt x="79" y="17"/>
                    </a:lnTo>
                    <a:lnTo>
                      <a:pt x="70" y="38"/>
                    </a:lnTo>
                    <a:lnTo>
                      <a:pt x="69" y="39"/>
                    </a:lnTo>
                    <a:lnTo>
                      <a:pt x="67" y="44"/>
                    </a:lnTo>
                    <a:lnTo>
                      <a:pt x="62" y="55"/>
                    </a:lnTo>
                    <a:lnTo>
                      <a:pt x="62" y="56"/>
                    </a:lnTo>
                    <a:lnTo>
                      <a:pt x="61" y="56"/>
                    </a:lnTo>
                    <a:lnTo>
                      <a:pt x="60" y="62"/>
                    </a:lnTo>
                    <a:lnTo>
                      <a:pt x="59" y="63"/>
                    </a:lnTo>
                    <a:lnTo>
                      <a:pt x="54" y="72"/>
                    </a:lnTo>
                    <a:lnTo>
                      <a:pt x="50" y="82"/>
                    </a:lnTo>
                    <a:lnTo>
                      <a:pt x="45" y="93"/>
                    </a:lnTo>
                    <a:lnTo>
                      <a:pt x="39" y="104"/>
                    </a:lnTo>
                    <a:lnTo>
                      <a:pt x="35" y="116"/>
                    </a:lnTo>
                    <a:lnTo>
                      <a:pt x="33" y="115"/>
                    </a:lnTo>
                    <a:lnTo>
                      <a:pt x="30" y="113"/>
                    </a:lnTo>
                    <a:lnTo>
                      <a:pt x="30" y="113"/>
                    </a:lnTo>
                    <a:lnTo>
                      <a:pt x="29" y="113"/>
                    </a:lnTo>
                    <a:lnTo>
                      <a:pt x="29" y="114"/>
                    </a:lnTo>
                    <a:lnTo>
                      <a:pt x="28" y="113"/>
                    </a:lnTo>
                    <a:lnTo>
                      <a:pt x="27" y="113"/>
                    </a:lnTo>
                    <a:lnTo>
                      <a:pt x="25" y="113"/>
                    </a:lnTo>
                    <a:lnTo>
                      <a:pt x="25" y="113"/>
                    </a:lnTo>
                    <a:lnTo>
                      <a:pt x="24" y="113"/>
                    </a:lnTo>
                    <a:lnTo>
                      <a:pt x="24" y="113"/>
                    </a:lnTo>
                    <a:lnTo>
                      <a:pt x="24" y="113"/>
                    </a:lnTo>
                    <a:lnTo>
                      <a:pt x="23" y="113"/>
                    </a:lnTo>
                    <a:lnTo>
                      <a:pt x="23" y="113"/>
                    </a:lnTo>
                    <a:lnTo>
                      <a:pt x="16" y="102"/>
                    </a:lnTo>
                    <a:lnTo>
                      <a:pt x="16" y="102"/>
                    </a:lnTo>
                    <a:lnTo>
                      <a:pt x="17" y="101"/>
                    </a:lnTo>
                    <a:lnTo>
                      <a:pt x="17" y="101"/>
                    </a:lnTo>
                    <a:lnTo>
                      <a:pt x="17" y="100"/>
                    </a:lnTo>
                    <a:lnTo>
                      <a:pt x="18" y="100"/>
                    </a:lnTo>
                    <a:lnTo>
                      <a:pt x="18" y="96"/>
                    </a:lnTo>
                    <a:lnTo>
                      <a:pt x="18" y="94"/>
                    </a:lnTo>
                    <a:lnTo>
                      <a:pt x="18" y="93"/>
                    </a:lnTo>
                    <a:lnTo>
                      <a:pt x="18" y="91"/>
                    </a:lnTo>
                    <a:lnTo>
                      <a:pt x="18" y="89"/>
                    </a:lnTo>
                    <a:lnTo>
                      <a:pt x="18" y="86"/>
                    </a:lnTo>
                    <a:lnTo>
                      <a:pt x="18" y="85"/>
                    </a:lnTo>
                    <a:lnTo>
                      <a:pt x="18" y="83"/>
                    </a:lnTo>
                    <a:lnTo>
                      <a:pt x="17" y="76"/>
                    </a:lnTo>
                    <a:lnTo>
                      <a:pt x="16" y="72"/>
                    </a:lnTo>
                    <a:lnTo>
                      <a:pt x="16" y="72"/>
                    </a:lnTo>
                    <a:lnTo>
                      <a:pt x="16" y="71"/>
                    </a:lnTo>
                    <a:lnTo>
                      <a:pt x="17" y="70"/>
                    </a:lnTo>
                    <a:lnTo>
                      <a:pt x="17" y="69"/>
                    </a:lnTo>
                    <a:lnTo>
                      <a:pt x="17" y="68"/>
                    </a:lnTo>
                    <a:lnTo>
                      <a:pt x="17" y="67"/>
                    </a:lnTo>
                    <a:lnTo>
                      <a:pt x="17" y="65"/>
                    </a:lnTo>
                    <a:lnTo>
                      <a:pt x="16" y="65"/>
                    </a:lnTo>
                    <a:lnTo>
                      <a:pt x="15" y="63"/>
                    </a:lnTo>
                    <a:lnTo>
                      <a:pt x="15" y="62"/>
                    </a:lnTo>
                    <a:lnTo>
                      <a:pt x="15" y="61"/>
                    </a:lnTo>
                    <a:lnTo>
                      <a:pt x="14" y="60"/>
                    </a:lnTo>
                    <a:lnTo>
                      <a:pt x="13" y="60"/>
                    </a:lnTo>
                    <a:lnTo>
                      <a:pt x="13" y="59"/>
                    </a:lnTo>
                    <a:lnTo>
                      <a:pt x="12" y="58"/>
                    </a:lnTo>
                    <a:lnTo>
                      <a:pt x="11" y="57"/>
                    </a:lnTo>
                    <a:lnTo>
                      <a:pt x="11" y="57"/>
                    </a:lnTo>
                    <a:lnTo>
                      <a:pt x="11" y="56"/>
                    </a:lnTo>
                    <a:lnTo>
                      <a:pt x="9" y="55"/>
                    </a:lnTo>
                    <a:lnTo>
                      <a:pt x="9" y="54"/>
                    </a:lnTo>
                    <a:lnTo>
                      <a:pt x="6" y="51"/>
                    </a:lnTo>
                    <a:lnTo>
                      <a:pt x="5" y="50"/>
                    </a:lnTo>
                    <a:lnTo>
                      <a:pt x="5" y="49"/>
                    </a:lnTo>
                    <a:lnTo>
                      <a:pt x="5" y="48"/>
                    </a:lnTo>
                    <a:lnTo>
                      <a:pt x="4" y="47"/>
                    </a:lnTo>
                    <a:lnTo>
                      <a:pt x="5" y="46"/>
                    </a:lnTo>
                    <a:lnTo>
                      <a:pt x="4" y="46"/>
                    </a:lnTo>
                    <a:lnTo>
                      <a:pt x="4" y="45"/>
                    </a:lnTo>
                    <a:lnTo>
                      <a:pt x="3" y="45"/>
                    </a:lnTo>
                    <a:lnTo>
                      <a:pt x="2" y="45"/>
                    </a:lnTo>
                    <a:lnTo>
                      <a:pt x="1" y="44"/>
                    </a:lnTo>
                    <a:lnTo>
                      <a:pt x="1" y="43"/>
                    </a:lnTo>
                    <a:lnTo>
                      <a:pt x="0" y="43"/>
                    </a:lnTo>
                    <a:lnTo>
                      <a:pt x="3" y="38"/>
                    </a:lnTo>
                    <a:lnTo>
                      <a:pt x="5" y="36"/>
                    </a:lnTo>
                    <a:lnTo>
                      <a:pt x="5" y="34"/>
                    </a:lnTo>
                    <a:lnTo>
                      <a:pt x="16" y="11"/>
                    </a:lnTo>
                    <a:lnTo>
                      <a:pt x="19" y="5"/>
                    </a:lnTo>
                    <a:lnTo>
                      <a:pt x="29" y="8"/>
                    </a:lnTo>
                    <a:lnTo>
                      <a:pt x="33" y="0"/>
                    </a:lnTo>
                    <a:lnTo>
                      <a:pt x="41" y="2"/>
                    </a:lnTo>
                    <a:close/>
                  </a:path>
                </a:pathLst>
              </a:custGeom>
              <a:solidFill>
                <a:srgbClr val="667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83" name="Freeform 1041">
                <a:extLst>
                  <a:ext uri="{FF2B5EF4-FFF2-40B4-BE49-F238E27FC236}">
                    <a16:creationId xmlns:a16="http://schemas.microsoft.com/office/drawing/2014/main" id="{2AA86D14-204B-4B2A-94D4-10E320935908}"/>
                  </a:ext>
                </a:extLst>
              </p:cNvPr>
              <p:cNvSpPr>
                <a:spLocks/>
              </p:cNvSpPr>
              <p:nvPr/>
            </p:nvSpPr>
            <p:spPr bwMode="auto">
              <a:xfrm>
                <a:off x="5256" y="2772"/>
                <a:ext cx="79" cy="116"/>
              </a:xfrm>
              <a:custGeom>
                <a:avLst/>
                <a:gdLst>
                  <a:gd name="T0" fmla="*/ 46 w 79"/>
                  <a:gd name="T1" fmla="*/ 4 h 116"/>
                  <a:gd name="T2" fmla="*/ 79 w 79"/>
                  <a:gd name="T3" fmla="*/ 17 h 116"/>
                  <a:gd name="T4" fmla="*/ 69 w 79"/>
                  <a:gd name="T5" fmla="*/ 39 h 116"/>
                  <a:gd name="T6" fmla="*/ 62 w 79"/>
                  <a:gd name="T7" fmla="*/ 55 h 116"/>
                  <a:gd name="T8" fmla="*/ 61 w 79"/>
                  <a:gd name="T9" fmla="*/ 56 h 116"/>
                  <a:gd name="T10" fmla="*/ 59 w 79"/>
                  <a:gd name="T11" fmla="*/ 63 h 116"/>
                  <a:gd name="T12" fmla="*/ 50 w 79"/>
                  <a:gd name="T13" fmla="*/ 82 h 116"/>
                  <a:gd name="T14" fmla="*/ 39 w 79"/>
                  <a:gd name="T15" fmla="*/ 104 h 116"/>
                  <a:gd name="T16" fmla="*/ 33 w 79"/>
                  <a:gd name="T17" fmla="*/ 115 h 116"/>
                  <a:gd name="T18" fmla="*/ 30 w 79"/>
                  <a:gd name="T19" fmla="*/ 113 h 116"/>
                  <a:gd name="T20" fmla="*/ 29 w 79"/>
                  <a:gd name="T21" fmla="*/ 114 h 116"/>
                  <a:gd name="T22" fmla="*/ 27 w 79"/>
                  <a:gd name="T23" fmla="*/ 113 h 116"/>
                  <a:gd name="T24" fmla="*/ 25 w 79"/>
                  <a:gd name="T25" fmla="*/ 113 h 116"/>
                  <a:gd name="T26" fmla="*/ 24 w 79"/>
                  <a:gd name="T27" fmla="*/ 113 h 116"/>
                  <a:gd name="T28" fmla="*/ 23 w 79"/>
                  <a:gd name="T29" fmla="*/ 113 h 116"/>
                  <a:gd name="T30" fmla="*/ 16 w 79"/>
                  <a:gd name="T31" fmla="*/ 102 h 116"/>
                  <a:gd name="T32" fmla="*/ 17 w 79"/>
                  <a:gd name="T33" fmla="*/ 101 h 116"/>
                  <a:gd name="T34" fmla="*/ 17 w 79"/>
                  <a:gd name="T35" fmla="*/ 100 h 116"/>
                  <a:gd name="T36" fmla="*/ 18 w 79"/>
                  <a:gd name="T37" fmla="*/ 96 h 116"/>
                  <a:gd name="T38" fmla="*/ 18 w 79"/>
                  <a:gd name="T39" fmla="*/ 93 h 116"/>
                  <a:gd name="T40" fmla="*/ 18 w 79"/>
                  <a:gd name="T41" fmla="*/ 89 h 116"/>
                  <a:gd name="T42" fmla="*/ 18 w 79"/>
                  <a:gd name="T43" fmla="*/ 85 h 116"/>
                  <a:gd name="T44" fmla="*/ 17 w 79"/>
                  <a:gd name="T45" fmla="*/ 76 h 116"/>
                  <a:gd name="T46" fmla="*/ 16 w 79"/>
                  <a:gd name="T47" fmla="*/ 72 h 116"/>
                  <a:gd name="T48" fmla="*/ 17 w 79"/>
                  <a:gd name="T49" fmla="*/ 70 h 116"/>
                  <a:gd name="T50" fmla="*/ 17 w 79"/>
                  <a:gd name="T51" fmla="*/ 68 h 116"/>
                  <a:gd name="T52" fmla="*/ 17 w 79"/>
                  <a:gd name="T53" fmla="*/ 65 h 116"/>
                  <a:gd name="T54" fmla="*/ 15 w 79"/>
                  <a:gd name="T55" fmla="*/ 63 h 116"/>
                  <a:gd name="T56" fmla="*/ 15 w 79"/>
                  <a:gd name="T57" fmla="*/ 61 h 116"/>
                  <a:gd name="T58" fmla="*/ 13 w 79"/>
                  <a:gd name="T59" fmla="*/ 60 h 116"/>
                  <a:gd name="T60" fmla="*/ 12 w 79"/>
                  <a:gd name="T61" fmla="*/ 58 h 116"/>
                  <a:gd name="T62" fmla="*/ 11 w 79"/>
                  <a:gd name="T63" fmla="*/ 57 h 116"/>
                  <a:gd name="T64" fmla="*/ 9 w 79"/>
                  <a:gd name="T65" fmla="*/ 55 h 116"/>
                  <a:gd name="T66" fmla="*/ 6 w 79"/>
                  <a:gd name="T67" fmla="*/ 51 h 116"/>
                  <a:gd name="T68" fmla="*/ 5 w 79"/>
                  <a:gd name="T69" fmla="*/ 49 h 116"/>
                  <a:gd name="T70" fmla="*/ 4 w 79"/>
                  <a:gd name="T71" fmla="*/ 47 h 116"/>
                  <a:gd name="T72" fmla="*/ 4 w 79"/>
                  <a:gd name="T73" fmla="*/ 46 h 116"/>
                  <a:gd name="T74" fmla="*/ 3 w 79"/>
                  <a:gd name="T75" fmla="*/ 45 h 116"/>
                  <a:gd name="T76" fmla="*/ 1 w 79"/>
                  <a:gd name="T77" fmla="*/ 44 h 116"/>
                  <a:gd name="T78" fmla="*/ 0 w 79"/>
                  <a:gd name="T79" fmla="*/ 43 h 116"/>
                  <a:gd name="T80" fmla="*/ 5 w 79"/>
                  <a:gd name="T81" fmla="*/ 36 h 116"/>
                  <a:gd name="T82" fmla="*/ 16 w 79"/>
                  <a:gd name="T83" fmla="*/ 11 h 116"/>
                  <a:gd name="T84" fmla="*/ 29 w 79"/>
                  <a:gd name="T85" fmla="*/ 8 h 116"/>
                  <a:gd name="T86" fmla="*/ 41 w 79"/>
                  <a:gd name="T87"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9" h="116">
                    <a:moveTo>
                      <a:pt x="41" y="2"/>
                    </a:moveTo>
                    <a:lnTo>
                      <a:pt x="46" y="4"/>
                    </a:lnTo>
                    <a:lnTo>
                      <a:pt x="77" y="17"/>
                    </a:lnTo>
                    <a:lnTo>
                      <a:pt x="79" y="17"/>
                    </a:lnTo>
                    <a:lnTo>
                      <a:pt x="70" y="38"/>
                    </a:lnTo>
                    <a:lnTo>
                      <a:pt x="69" y="39"/>
                    </a:lnTo>
                    <a:lnTo>
                      <a:pt x="67" y="44"/>
                    </a:lnTo>
                    <a:lnTo>
                      <a:pt x="62" y="55"/>
                    </a:lnTo>
                    <a:lnTo>
                      <a:pt x="62" y="56"/>
                    </a:lnTo>
                    <a:lnTo>
                      <a:pt x="61" y="56"/>
                    </a:lnTo>
                    <a:lnTo>
                      <a:pt x="60" y="62"/>
                    </a:lnTo>
                    <a:lnTo>
                      <a:pt x="59" y="63"/>
                    </a:lnTo>
                    <a:lnTo>
                      <a:pt x="54" y="72"/>
                    </a:lnTo>
                    <a:lnTo>
                      <a:pt x="50" y="82"/>
                    </a:lnTo>
                    <a:lnTo>
                      <a:pt x="45" y="93"/>
                    </a:lnTo>
                    <a:lnTo>
                      <a:pt x="39" y="104"/>
                    </a:lnTo>
                    <a:lnTo>
                      <a:pt x="35" y="116"/>
                    </a:lnTo>
                    <a:lnTo>
                      <a:pt x="33" y="115"/>
                    </a:lnTo>
                    <a:lnTo>
                      <a:pt x="30" y="113"/>
                    </a:lnTo>
                    <a:lnTo>
                      <a:pt x="30" y="113"/>
                    </a:lnTo>
                    <a:lnTo>
                      <a:pt x="29" y="113"/>
                    </a:lnTo>
                    <a:lnTo>
                      <a:pt x="29" y="114"/>
                    </a:lnTo>
                    <a:lnTo>
                      <a:pt x="28" y="113"/>
                    </a:lnTo>
                    <a:lnTo>
                      <a:pt x="27" y="113"/>
                    </a:lnTo>
                    <a:lnTo>
                      <a:pt x="25" y="113"/>
                    </a:lnTo>
                    <a:lnTo>
                      <a:pt x="25" y="113"/>
                    </a:lnTo>
                    <a:lnTo>
                      <a:pt x="24" y="113"/>
                    </a:lnTo>
                    <a:lnTo>
                      <a:pt x="24" y="113"/>
                    </a:lnTo>
                    <a:lnTo>
                      <a:pt x="24" y="113"/>
                    </a:lnTo>
                    <a:lnTo>
                      <a:pt x="23" y="113"/>
                    </a:lnTo>
                    <a:lnTo>
                      <a:pt x="23" y="113"/>
                    </a:lnTo>
                    <a:lnTo>
                      <a:pt x="16" y="102"/>
                    </a:lnTo>
                    <a:lnTo>
                      <a:pt x="16" y="102"/>
                    </a:lnTo>
                    <a:lnTo>
                      <a:pt x="17" y="101"/>
                    </a:lnTo>
                    <a:lnTo>
                      <a:pt x="17" y="101"/>
                    </a:lnTo>
                    <a:lnTo>
                      <a:pt x="17" y="100"/>
                    </a:lnTo>
                    <a:lnTo>
                      <a:pt x="18" y="100"/>
                    </a:lnTo>
                    <a:lnTo>
                      <a:pt x="18" y="96"/>
                    </a:lnTo>
                    <a:lnTo>
                      <a:pt x="18" y="94"/>
                    </a:lnTo>
                    <a:lnTo>
                      <a:pt x="18" y="93"/>
                    </a:lnTo>
                    <a:lnTo>
                      <a:pt x="18" y="91"/>
                    </a:lnTo>
                    <a:lnTo>
                      <a:pt x="18" y="89"/>
                    </a:lnTo>
                    <a:lnTo>
                      <a:pt x="18" y="86"/>
                    </a:lnTo>
                    <a:lnTo>
                      <a:pt x="18" y="85"/>
                    </a:lnTo>
                    <a:lnTo>
                      <a:pt x="18" y="83"/>
                    </a:lnTo>
                    <a:lnTo>
                      <a:pt x="17" y="76"/>
                    </a:lnTo>
                    <a:lnTo>
                      <a:pt x="16" y="72"/>
                    </a:lnTo>
                    <a:lnTo>
                      <a:pt x="16" y="72"/>
                    </a:lnTo>
                    <a:lnTo>
                      <a:pt x="16" y="71"/>
                    </a:lnTo>
                    <a:lnTo>
                      <a:pt x="17" y="70"/>
                    </a:lnTo>
                    <a:lnTo>
                      <a:pt x="17" y="69"/>
                    </a:lnTo>
                    <a:lnTo>
                      <a:pt x="17" y="68"/>
                    </a:lnTo>
                    <a:lnTo>
                      <a:pt x="17" y="67"/>
                    </a:lnTo>
                    <a:lnTo>
                      <a:pt x="17" y="65"/>
                    </a:lnTo>
                    <a:lnTo>
                      <a:pt x="16" y="65"/>
                    </a:lnTo>
                    <a:lnTo>
                      <a:pt x="15" y="63"/>
                    </a:lnTo>
                    <a:lnTo>
                      <a:pt x="15" y="62"/>
                    </a:lnTo>
                    <a:lnTo>
                      <a:pt x="15" y="61"/>
                    </a:lnTo>
                    <a:lnTo>
                      <a:pt x="14" y="60"/>
                    </a:lnTo>
                    <a:lnTo>
                      <a:pt x="13" y="60"/>
                    </a:lnTo>
                    <a:lnTo>
                      <a:pt x="13" y="59"/>
                    </a:lnTo>
                    <a:lnTo>
                      <a:pt x="12" y="58"/>
                    </a:lnTo>
                    <a:lnTo>
                      <a:pt x="11" y="57"/>
                    </a:lnTo>
                    <a:lnTo>
                      <a:pt x="11" y="57"/>
                    </a:lnTo>
                    <a:lnTo>
                      <a:pt x="11" y="56"/>
                    </a:lnTo>
                    <a:lnTo>
                      <a:pt x="9" y="55"/>
                    </a:lnTo>
                    <a:lnTo>
                      <a:pt x="9" y="54"/>
                    </a:lnTo>
                    <a:lnTo>
                      <a:pt x="6" y="51"/>
                    </a:lnTo>
                    <a:lnTo>
                      <a:pt x="5" y="50"/>
                    </a:lnTo>
                    <a:lnTo>
                      <a:pt x="5" y="49"/>
                    </a:lnTo>
                    <a:lnTo>
                      <a:pt x="5" y="48"/>
                    </a:lnTo>
                    <a:lnTo>
                      <a:pt x="4" y="47"/>
                    </a:lnTo>
                    <a:lnTo>
                      <a:pt x="5" y="46"/>
                    </a:lnTo>
                    <a:lnTo>
                      <a:pt x="4" y="46"/>
                    </a:lnTo>
                    <a:lnTo>
                      <a:pt x="4" y="45"/>
                    </a:lnTo>
                    <a:lnTo>
                      <a:pt x="3" y="45"/>
                    </a:lnTo>
                    <a:lnTo>
                      <a:pt x="2" y="45"/>
                    </a:lnTo>
                    <a:lnTo>
                      <a:pt x="1" y="44"/>
                    </a:lnTo>
                    <a:lnTo>
                      <a:pt x="1" y="43"/>
                    </a:lnTo>
                    <a:lnTo>
                      <a:pt x="0" y="43"/>
                    </a:lnTo>
                    <a:lnTo>
                      <a:pt x="3" y="38"/>
                    </a:lnTo>
                    <a:lnTo>
                      <a:pt x="5" y="36"/>
                    </a:lnTo>
                    <a:lnTo>
                      <a:pt x="5" y="34"/>
                    </a:lnTo>
                    <a:lnTo>
                      <a:pt x="16" y="11"/>
                    </a:lnTo>
                    <a:lnTo>
                      <a:pt x="19" y="5"/>
                    </a:lnTo>
                    <a:lnTo>
                      <a:pt x="29" y="8"/>
                    </a:lnTo>
                    <a:lnTo>
                      <a:pt x="33" y="0"/>
                    </a:lnTo>
                    <a:lnTo>
                      <a:pt x="41" y="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84" name="Freeform 1042">
                <a:extLst>
                  <a:ext uri="{FF2B5EF4-FFF2-40B4-BE49-F238E27FC236}">
                    <a16:creationId xmlns:a16="http://schemas.microsoft.com/office/drawing/2014/main" id="{1E71F820-6B6D-46FC-80FA-6A8D3513A936}"/>
                  </a:ext>
                </a:extLst>
              </p:cNvPr>
              <p:cNvSpPr>
                <a:spLocks/>
              </p:cNvSpPr>
              <p:nvPr/>
            </p:nvSpPr>
            <p:spPr bwMode="auto">
              <a:xfrm>
                <a:off x="4548" y="1957"/>
                <a:ext cx="369" cy="287"/>
              </a:xfrm>
              <a:custGeom>
                <a:avLst/>
                <a:gdLst>
                  <a:gd name="T0" fmla="*/ 331 w 369"/>
                  <a:gd name="T1" fmla="*/ 194 h 287"/>
                  <a:gd name="T2" fmla="*/ 334 w 369"/>
                  <a:gd name="T3" fmla="*/ 208 h 287"/>
                  <a:gd name="T4" fmla="*/ 343 w 369"/>
                  <a:gd name="T5" fmla="*/ 218 h 287"/>
                  <a:gd name="T6" fmla="*/ 351 w 369"/>
                  <a:gd name="T7" fmla="*/ 231 h 287"/>
                  <a:gd name="T8" fmla="*/ 361 w 369"/>
                  <a:gd name="T9" fmla="*/ 252 h 287"/>
                  <a:gd name="T10" fmla="*/ 361 w 369"/>
                  <a:gd name="T11" fmla="*/ 264 h 287"/>
                  <a:gd name="T12" fmla="*/ 350 w 369"/>
                  <a:gd name="T13" fmla="*/ 276 h 287"/>
                  <a:gd name="T14" fmla="*/ 334 w 369"/>
                  <a:gd name="T15" fmla="*/ 285 h 287"/>
                  <a:gd name="T16" fmla="*/ 317 w 369"/>
                  <a:gd name="T17" fmla="*/ 282 h 287"/>
                  <a:gd name="T18" fmla="*/ 308 w 369"/>
                  <a:gd name="T19" fmla="*/ 274 h 287"/>
                  <a:gd name="T20" fmla="*/ 296 w 369"/>
                  <a:gd name="T21" fmla="*/ 257 h 287"/>
                  <a:gd name="T22" fmla="*/ 280 w 369"/>
                  <a:gd name="T23" fmla="*/ 239 h 287"/>
                  <a:gd name="T24" fmla="*/ 261 w 369"/>
                  <a:gd name="T25" fmla="*/ 239 h 287"/>
                  <a:gd name="T26" fmla="*/ 251 w 369"/>
                  <a:gd name="T27" fmla="*/ 237 h 287"/>
                  <a:gd name="T28" fmla="*/ 238 w 369"/>
                  <a:gd name="T29" fmla="*/ 232 h 287"/>
                  <a:gd name="T30" fmla="*/ 226 w 369"/>
                  <a:gd name="T31" fmla="*/ 218 h 287"/>
                  <a:gd name="T32" fmla="*/ 213 w 369"/>
                  <a:gd name="T33" fmla="*/ 208 h 287"/>
                  <a:gd name="T34" fmla="*/ 208 w 369"/>
                  <a:gd name="T35" fmla="*/ 194 h 287"/>
                  <a:gd name="T36" fmla="*/ 200 w 369"/>
                  <a:gd name="T37" fmla="*/ 177 h 287"/>
                  <a:gd name="T38" fmla="*/ 193 w 369"/>
                  <a:gd name="T39" fmla="*/ 167 h 287"/>
                  <a:gd name="T40" fmla="*/ 193 w 369"/>
                  <a:gd name="T41" fmla="*/ 153 h 287"/>
                  <a:gd name="T42" fmla="*/ 187 w 369"/>
                  <a:gd name="T43" fmla="*/ 143 h 287"/>
                  <a:gd name="T44" fmla="*/ 176 w 369"/>
                  <a:gd name="T45" fmla="*/ 139 h 287"/>
                  <a:gd name="T46" fmla="*/ 164 w 369"/>
                  <a:gd name="T47" fmla="*/ 135 h 287"/>
                  <a:gd name="T48" fmla="*/ 131 w 369"/>
                  <a:gd name="T49" fmla="*/ 147 h 287"/>
                  <a:gd name="T50" fmla="*/ 123 w 369"/>
                  <a:gd name="T51" fmla="*/ 160 h 287"/>
                  <a:gd name="T52" fmla="*/ 102 w 369"/>
                  <a:gd name="T53" fmla="*/ 166 h 287"/>
                  <a:gd name="T54" fmla="*/ 75 w 369"/>
                  <a:gd name="T55" fmla="*/ 159 h 287"/>
                  <a:gd name="T56" fmla="*/ 74 w 369"/>
                  <a:gd name="T57" fmla="*/ 149 h 287"/>
                  <a:gd name="T58" fmla="*/ 65 w 369"/>
                  <a:gd name="T59" fmla="*/ 151 h 287"/>
                  <a:gd name="T60" fmla="*/ 57 w 369"/>
                  <a:gd name="T61" fmla="*/ 142 h 287"/>
                  <a:gd name="T62" fmla="*/ 45 w 369"/>
                  <a:gd name="T63" fmla="*/ 143 h 287"/>
                  <a:gd name="T64" fmla="*/ 34 w 369"/>
                  <a:gd name="T65" fmla="*/ 136 h 287"/>
                  <a:gd name="T66" fmla="*/ 25 w 369"/>
                  <a:gd name="T67" fmla="*/ 125 h 287"/>
                  <a:gd name="T68" fmla="*/ 18 w 369"/>
                  <a:gd name="T69" fmla="*/ 115 h 287"/>
                  <a:gd name="T70" fmla="*/ 15 w 369"/>
                  <a:gd name="T71" fmla="*/ 102 h 287"/>
                  <a:gd name="T72" fmla="*/ 14 w 369"/>
                  <a:gd name="T73" fmla="*/ 97 h 287"/>
                  <a:gd name="T74" fmla="*/ 13 w 369"/>
                  <a:gd name="T75" fmla="*/ 82 h 287"/>
                  <a:gd name="T76" fmla="*/ 23 w 369"/>
                  <a:gd name="T77" fmla="*/ 76 h 287"/>
                  <a:gd name="T78" fmla="*/ 19 w 369"/>
                  <a:gd name="T79" fmla="*/ 52 h 287"/>
                  <a:gd name="T80" fmla="*/ 17 w 369"/>
                  <a:gd name="T81" fmla="*/ 29 h 287"/>
                  <a:gd name="T82" fmla="*/ 13 w 369"/>
                  <a:gd name="T83" fmla="*/ 9 h 287"/>
                  <a:gd name="T84" fmla="*/ 1 w 369"/>
                  <a:gd name="T85" fmla="*/ 1 h 287"/>
                  <a:gd name="T86" fmla="*/ 155 w 369"/>
                  <a:gd name="T87" fmla="*/ 17 h 287"/>
                  <a:gd name="T88" fmla="*/ 163 w 369"/>
                  <a:gd name="T89" fmla="*/ 22 h 287"/>
                  <a:gd name="T90" fmla="*/ 176 w 369"/>
                  <a:gd name="T91" fmla="*/ 25 h 287"/>
                  <a:gd name="T92" fmla="*/ 194 w 369"/>
                  <a:gd name="T93" fmla="*/ 24 h 287"/>
                  <a:gd name="T94" fmla="*/ 211 w 369"/>
                  <a:gd name="T95" fmla="*/ 22 h 287"/>
                  <a:gd name="T96" fmla="*/ 228 w 369"/>
                  <a:gd name="T97" fmla="*/ 22 h 287"/>
                  <a:gd name="T98" fmla="*/ 244 w 369"/>
                  <a:gd name="T99" fmla="*/ 32 h 287"/>
                  <a:gd name="T100" fmla="*/ 256 w 369"/>
                  <a:gd name="T101" fmla="*/ 38 h 287"/>
                  <a:gd name="T102" fmla="*/ 260 w 369"/>
                  <a:gd name="T103" fmla="*/ 50 h 287"/>
                  <a:gd name="T104" fmla="*/ 255 w 369"/>
                  <a:gd name="T105" fmla="*/ 63 h 287"/>
                  <a:gd name="T106" fmla="*/ 254 w 369"/>
                  <a:gd name="T107" fmla="*/ 80 h 287"/>
                  <a:gd name="T108" fmla="*/ 265 w 369"/>
                  <a:gd name="T109" fmla="*/ 90 h 287"/>
                  <a:gd name="T110" fmla="*/ 267 w 369"/>
                  <a:gd name="T111" fmla="*/ 102 h 287"/>
                  <a:gd name="T112" fmla="*/ 275 w 369"/>
                  <a:gd name="T113" fmla="*/ 115 h 287"/>
                  <a:gd name="T114" fmla="*/ 278 w 369"/>
                  <a:gd name="T115" fmla="*/ 125 h 287"/>
                  <a:gd name="T116" fmla="*/ 285 w 369"/>
                  <a:gd name="T117" fmla="*/ 134 h 287"/>
                  <a:gd name="T118" fmla="*/ 301 w 369"/>
                  <a:gd name="T119" fmla="*/ 144 h 287"/>
                  <a:gd name="T120" fmla="*/ 306 w 369"/>
                  <a:gd name="T121" fmla="*/ 156 h 287"/>
                  <a:gd name="T122" fmla="*/ 313 w 369"/>
                  <a:gd name="T123" fmla="*/ 169 h 287"/>
                  <a:gd name="T124" fmla="*/ 324 w 369"/>
                  <a:gd name="T125" fmla="*/ 18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9" h="287">
                    <a:moveTo>
                      <a:pt x="323" y="184"/>
                    </a:moveTo>
                    <a:lnTo>
                      <a:pt x="323" y="184"/>
                    </a:lnTo>
                    <a:lnTo>
                      <a:pt x="324" y="184"/>
                    </a:lnTo>
                    <a:lnTo>
                      <a:pt x="325" y="185"/>
                    </a:lnTo>
                    <a:lnTo>
                      <a:pt x="325" y="186"/>
                    </a:lnTo>
                    <a:lnTo>
                      <a:pt x="326" y="186"/>
                    </a:lnTo>
                    <a:lnTo>
                      <a:pt x="327" y="187"/>
                    </a:lnTo>
                    <a:lnTo>
                      <a:pt x="327" y="187"/>
                    </a:lnTo>
                    <a:lnTo>
                      <a:pt x="327" y="187"/>
                    </a:lnTo>
                    <a:lnTo>
                      <a:pt x="328" y="187"/>
                    </a:lnTo>
                    <a:lnTo>
                      <a:pt x="328" y="188"/>
                    </a:lnTo>
                    <a:lnTo>
                      <a:pt x="328" y="189"/>
                    </a:lnTo>
                    <a:lnTo>
                      <a:pt x="329" y="190"/>
                    </a:lnTo>
                    <a:lnTo>
                      <a:pt x="329" y="191"/>
                    </a:lnTo>
                    <a:lnTo>
                      <a:pt x="330" y="191"/>
                    </a:lnTo>
                    <a:lnTo>
                      <a:pt x="330" y="191"/>
                    </a:lnTo>
                    <a:lnTo>
                      <a:pt x="331" y="194"/>
                    </a:lnTo>
                    <a:lnTo>
                      <a:pt x="331" y="194"/>
                    </a:lnTo>
                    <a:lnTo>
                      <a:pt x="331" y="195"/>
                    </a:lnTo>
                    <a:lnTo>
                      <a:pt x="332" y="196"/>
                    </a:lnTo>
                    <a:lnTo>
                      <a:pt x="332" y="197"/>
                    </a:lnTo>
                    <a:lnTo>
                      <a:pt x="333" y="198"/>
                    </a:lnTo>
                    <a:lnTo>
                      <a:pt x="334" y="198"/>
                    </a:lnTo>
                    <a:lnTo>
                      <a:pt x="333" y="199"/>
                    </a:lnTo>
                    <a:lnTo>
                      <a:pt x="333" y="200"/>
                    </a:lnTo>
                    <a:lnTo>
                      <a:pt x="332" y="201"/>
                    </a:lnTo>
                    <a:lnTo>
                      <a:pt x="332" y="201"/>
                    </a:lnTo>
                    <a:lnTo>
                      <a:pt x="332" y="202"/>
                    </a:lnTo>
                    <a:lnTo>
                      <a:pt x="331" y="203"/>
                    </a:lnTo>
                    <a:lnTo>
                      <a:pt x="331" y="204"/>
                    </a:lnTo>
                    <a:lnTo>
                      <a:pt x="331" y="205"/>
                    </a:lnTo>
                    <a:lnTo>
                      <a:pt x="332" y="205"/>
                    </a:lnTo>
                    <a:lnTo>
                      <a:pt x="334" y="206"/>
                    </a:lnTo>
                    <a:lnTo>
                      <a:pt x="334" y="206"/>
                    </a:lnTo>
                    <a:lnTo>
                      <a:pt x="334" y="207"/>
                    </a:lnTo>
                    <a:lnTo>
                      <a:pt x="334" y="208"/>
                    </a:lnTo>
                    <a:lnTo>
                      <a:pt x="334" y="208"/>
                    </a:lnTo>
                    <a:lnTo>
                      <a:pt x="335" y="210"/>
                    </a:lnTo>
                    <a:lnTo>
                      <a:pt x="337" y="211"/>
                    </a:lnTo>
                    <a:lnTo>
                      <a:pt x="338" y="212"/>
                    </a:lnTo>
                    <a:lnTo>
                      <a:pt x="339" y="212"/>
                    </a:lnTo>
                    <a:lnTo>
                      <a:pt x="339" y="211"/>
                    </a:lnTo>
                    <a:lnTo>
                      <a:pt x="339" y="211"/>
                    </a:lnTo>
                    <a:lnTo>
                      <a:pt x="340" y="211"/>
                    </a:lnTo>
                    <a:lnTo>
                      <a:pt x="341" y="212"/>
                    </a:lnTo>
                    <a:lnTo>
                      <a:pt x="342" y="212"/>
                    </a:lnTo>
                    <a:lnTo>
                      <a:pt x="344" y="212"/>
                    </a:lnTo>
                    <a:lnTo>
                      <a:pt x="345" y="213"/>
                    </a:lnTo>
                    <a:lnTo>
                      <a:pt x="344" y="214"/>
                    </a:lnTo>
                    <a:lnTo>
                      <a:pt x="344" y="215"/>
                    </a:lnTo>
                    <a:lnTo>
                      <a:pt x="343" y="215"/>
                    </a:lnTo>
                    <a:lnTo>
                      <a:pt x="343" y="216"/>
                    </a:lnTo>
                    <a:lnTo>
                      <a:pt x="343" y="217"/>
                    </a:lnTo>
                    <a:lnTo>
                      <a:pt x="343" y="218"/>
                    </a:lnTo>
                    <a:lnTo>
                      <a:pt x="343" y="218"/>
                    </a:lnTo>
                    <a:lnTo>
                      <a:pt x="344" y="219"/>
                    </a:lnTo>
                    <a:lnTo>
                      <a:pt x="344" y="220"/>
                    </a:lnTo>
                    <a:lnTo>
                      <a:pt x="344" y="221"/>
                    </a:lnTo>
                    <a:lnTo>
                      <a:pt x="344" y="222"/>
                    </a:lnTo>
                    <a:lnTo>
                      <a:pt x="344" y="223"/>
                    </a:lnTo>
                    <a:lnTo>
                      <a:pt x="344" y="224"/>
                    </a:lnTo>
                    <a:lnTo>
                      <a:pt x="344" y="225"/>
                    </a:lnTo>
                    <a:lnTo>
                      <a:pt x="344" y="225"/>
                    </a:lnTo>
                    <a:lnTo>
                      <a:pt x="345" y="226"/>
                    </a:lnTo>
                    <a:lnTo>
                      <a:pt x="346" y="227"/>
                    </a:lnTo>
                    <a:lnTo>
                      <a:pt x="347" y="227"/>
                    </a:lnTo>
                    <a:lnTo>
                      <a:pt x="348" y="228"/>
                    </a:lnTo>
                    <a:lnTo>
                      <a:pt x="348" y="228"/>
                    </a:lnTo>
                    <a:lnTo>
                      <a:pt x="350" y="228"/>
                    </a:lnTo>
                    <a:lnTo>
                      <a:pt x="351" y="229"/>
                    </a:lnTo>
                    <a:lnTo>
                      <a:pt x="351" y="230"/>
                    </a:lnTo>
                    <a:lnTo>
                      <a:pt x="351" y="231"/>
                    </a:lnTo>
                    <a:lnTo>
                      <a:pt x="352" y="231"/>
                    </a:lnTo>
                    <a:lnTo>
                      <a:pt x="353" y="232"/>
                    </a:lnTo>
                    <a:lnTo>
                      <a:pt x="353" y="232"/>
                    </a:lnTo>
                    <a:lnTo>
                      <a:pt x="354" y="234"/>
                    </a:lnTo>
                    <a:lnTo>
                      <a:pt x="354" y="234"/>
                    </a:lnTo>
                    <a:lnTo>
                      <a:pt x="354" y="235"/>
                    </a:lnTo>
                    <a:lnTo>
                      <a:pt x="355" y="236"/>
                    </a:lnTo>
                    <a:lnTo>
                      <a:pt x="356" y="236"/>
                    </a:lnTo>
                    <a:lnTo>
                      <a:pt x="356" y="236"/>
                    </a:lnTo>
                    <a:lnTo>
                      <a:pt x="356" y="237"/>
                    </a:lnTo>
                    <a:lnTo>
                      <a:pt x="355" y="238"/>
                    </a:lnTo>
                    <a:lnTo>
                      <a:pt x="354" y="245"/>
                    </a:lnTo>
                    <a:lnTo>
                      <a:pt x="356" y="248"/>
                    </a:lnTo>
                    <a:lnTo>
                      <a:pt x="358" y="249"/>
                    </a:lnTo>
                    <a:lnTo>
                      <a:pt x="358" y="250"/>
                    </a:lnTo>
                    <a:lnTo>
                      <a:pt x="359" y="250"/>
                    </a:lnTo>
                    <a:lnTo>
                      <a:pt x="360" y="251"/>
                    </a:lnTo>
                    <a:lnTo>
                      <a:pt x="361" y="252"/>
                    </a:lnTo>
                    <a:lnTo>
                      <a:pt x="361" y="253"/>
                    </a:lnTo>
                    <a:lnTo>
                      <a:pt x="362" y="253"/>
                    </a:lnTo>
                    <a:lnTo>
                      <a:pt x="363" y="254"/>
                    </a:lnTo>
                    <a:lnTo>
                      <a:pt x="364" y="255"/>
                    </a:lnTo>
                    <a:lnTo>
                      <a:pt x="365" y="256"/>
                    </a:lnTo>
                    <a:lnTo>
                      <a:pt x="365" y="256"/>
                    </a:lnTo>
                    <a:lnTo>
                      <a:pt x="365" y="256"/>
                    </a:lnTo>
                    <a:lnTo>
                      <a:pt x="366" y="258"/>
                    </a:lnTo>
                    <a:lnTo>
                      <a:pt x="367" y="258"/>
                    </a:lnTo>
                    <a:lnTo>
                      <a:pt x="368" y="259"/>
                    </a:lnTo>
                    <a:lnTo>
                      <a:pt x="368" y="260"/>
                    </a:lnTo>
                    <a:lnTo>
                      <a:pt x="369" y="260"/>
                    </a:lnTo>
                    <a:lnTo>
                      <a:pt x="368" y="261"/>
                    </a:lnTo>
                    <a:lnTo>
                      <a:pt x="366" y="262"/>
                    </a:lnTo>
                    <a:lnTo>
                      <a:pt x="365" y="262"/>
                    </a:lnTo>
                    <a:lnTo>
                      <a:pt x="363" y="263"/>
                    </a:lnTo>
                    <a:lnTo>
                      <a:pt x="361" y="264"/>
                    </a:lnTo>
                    <a:lnTo>
                      <a:pt x="361" y="264"/>
                    </a:lnTo>
                    <a:lnTo>
                      <a:pt x="360" y="265"/>
                    </a:lnTo>
                    <a:lnTo>
                      <a:pt x="359" y="266"/>
                    </a:lnTo>
                    <a:lnTo>
                      <a:pt x="358" y="267"/>
                    </a:lnTo>
                    <a:lnTo>
                      <a:pt x="358" y="267"/>
                    </a:lnTo>
                    <a:lnTo>
                      <a:pt x="357" y="268"/>
                    </a:lnTo>
                    <a:lnTo>
                      <a:pt x="356" y="269"/>
                    </a:lnTo>
                    <a:lnTo>
                      <a:pt x="356" y="270"/>
                    </a:lnTo>
                    <a:lnTo>
                      <a:pt x="356" y="270"/>
                    </a:lnTo>
                    <a:lnTo>
                      <a:pt x="355" y="270"/>
                    </a:lnTo>
                    <a:lnTo>
                      <a:pt x="355" y="271"/>
                    </a:lnTo>
                    <a:lnTo>
                      <a:pt x="354" y="272"/>
                    </a:lnTo>
                    <a:lnTo>
                      <a:pt x="354" y="273"/>
                    </a:lnTo>
                    <a:lnTo>
                      <a:pt x="354" y="274"/>
                    </a:lnTo>
                    <a:lnTo>
                      <a:pt x="352" y="274"/>
                    </a:lnTo>
                    <a:lnTo>
                      <a:pt x="352" y="274"/>
                    </a:lnTo>
                    <a:lnTo>
                      <a:pt x="351" y="275"/>
                    </a:lnTo>
                    <a:lnTo>
                      <a:pt x="351" y="276"/>
                    </a:lnTo>
                    <a:lnTo>
                      <a:pt x="350" y="276"/>
                    </a:lnTo>
                    <a:lnTo>
                      <a:pt x="349" y="277"/>
                    </a:lnTo>
                    <a:lnTo>
                      <a:pt x="348" y="277"/>
                    </a:lnTo>
                    <a:lnTo>
                      <a:pt x="348" y="278"/>
                    </a:lnTo>
                    <a:lnTo>
                      <a:pt x="347" y="279"/>
                    </a:lnTo>
                    <a:lnTo>
                      <a:pt x="345" y="281"/>
                    </a:lnTo>
                    <a:lnTo>
                      <a:pt x="344" y="282"/>
                    </a:lnTo>
                    <a:lnTo>
                      <a:pt x="344" y="283"/>
                    </a:lnTo>
                    <a:lnTo>
                      <a:pt x="343" y="284"/>
                    </a:lnTo>
                    <a:lnTo>
                      <a:pt x="341" y="286"/>
                    </a:lnTo>
                    <a:lnTo>
                      <a:pt x="341" y="286"/>
                    </a:lnTo>
                    <a:lnTo>
                      <a:pt x="340" y="287"/>
                    </a:lnTo>
                    <a:lnTo>
                      <a:pt x="339" y="287"/>
                    </a:lnTo>
                    <a:lnTo>
                      <a:pt x="338" y="286"/>
                    </a:lnTo>
                    <a:lnTo>
                      <a:pt x="337" y="286"/>
                    </a:lnTo>
                    <a:lnTo>
                      <a:pt x="337" y="286"/>
                    </a:lnTo>
                    <a:lnTo>
                      <a:pt x="336" y="286"/>
                    </a:lnTo>
                    <a:lnTo>
                      <a:pt x="335" y="286"/>
                    </a:lnTo>
                    <a:lnTo>
                      <a:pt x="334" y="285"/>
                    </a:lnTo>
                    <a:lnTo>
                      <a:pt x="333" y="285"/>
                    </a:lnTo>
                    <a:lnTo>
                      <a:pt x="332" y="285"/>
                    </a:lnTo>
                    <a:lnTo>
                      <a:pt x="331" y="284"/>
                    </a:lnTo>
                    <a:lnTo>
                      <a:pt x="330" y="283"/>
                    </a:lnTo>
                    <a:lnTo>
                      <a:pt x="328" y="283"/>
                    </a:lnTo>
                    <a:lnTo>
                      <a:pt x="327" y="283"/>
                    </a:lnTo>
                    <a:lnTo>
                      <a:pt x="325" y="283"/>
                    </a:lnTo>
                    <a:lnTo>
                      <a:pt x="324" y="283"/>
                    </a:lnTo>
                    <a:lnTo>
                      <a:pt x="324" y="284"/>
                    </a:lnTo>
                    <a:lnTo>
                      <a:pt x="323" y="284"/>
                    </a:lnTo>
                    <a:lnTo>
                      <a:pt x="323" y="284"/>
                    </a:lnTo>
                    <a:lnTo>
                      <a:pt x="322" y="284"/>
                    </a:lnTo>
                    <a:lnTo>
                      <a:pt x="321" y="284"/>
                    </a:lnTo>
                    <a:lnTo>
                      <a:pt x="321" y="284"/>
                    </a:lnTo>
                    <a:lnTo>
                      <a:pt x="320" y="284"/>
                    </a:lnTo>
                    <a:lnTo>
                      <a:pt x="318" y="283"/>
                    </a:lnTo>
                    <a:lnTo>
                      <a:pt x="317" y="283"/>
                    </a:lnTo>
                    <a:lnTo>
                      <a:pt x="317" y="282"/>
                    </a:lnTo>
                    <a:lnTo>
                      <a:pt x="317" y="281"/>
                    </a:lnTo>
                    <a:lnTo>
                      <a:pt x="316" y="281"/>
                    </a:lnTo>
                    <a:lnTo>
                      <a:pt x="315" y="281"/>
                    </a:lnTo>
                    <a:lnTo>
                      <a:pt x="314" y="281"/>
                    </a:lnTo>
                    <a:lnTo>
                      <a:pt x="313" y="281"/>
                    </a:lnTo>
                    <a:lnTo>
                      <a:pt x="313" y="281"/>
                    </a:lnTo>
                    <a:lnTo>
                      <a:pt x="312" y="280"/>
                    </a:lnTo>
                    <a:lnTo>
                      <a:pt x="311" y="279"/>
                    </a:lnTo>
                    <a:lnTo>
                      <a:pt x="312" y="279"/>
                    </a:lnTo>
                    <a:lnTo>
                      <a:pt x="313" y="279"/>
                    </a:lnTo>
                    <a:lnTo>
                      <a:pt x="313" y="278"/>
                    </a:lnTo>
                    <a:lnTo>
                      <a:pt x="313" y="277"/>
                    </a:lnTo>
                    <a:lnTo>
                      <a:pt x="313" y="277"/>
                    </a:lnTo>
                    <a:lnTo>
                      <a:pt x="313" y="276"/>
                    </a:lnTo>
                    <a:lnTo>
                      <a:pt x="312" y="275"/>
                    </a:lnTo>
                    <a:lnTo>
                      <a:pt x="310" y="274"/>
                    </a:lnTo>
                    <a:lnTo>
                      <a:pt x="309" y="274"/>
                    </a:lnTo>
                    <a:lnTo>
                      <a:pt x="308" y="274"/>
                    </a:lnTo>
                    <a:lnTo>
                      <a:pt x="307" y="271"/>
                    </a:lnTo>
                    <a:lnTo>
                      <a:pt x="306" y="270"/>
                    </a:lnTo>
                    <a:lnTo>
                      <a:pt x="306" y="269"/>
                    </a:lnTo>
                    <a:lnTo>
                      <a:pt x="306" y="268"/>
                    </a:lnTo>
                    <a:lnTo>
                      <a:pt x="304" y="267"/>
                    </a:lnTo>
                    <a:lnTo>
                      <a:pt x="304" y="266"/>
                    </a:lnTo>
                    <a:lnTo>
                      <a:pt x="304" y="265"/>
                    </a:lnTo>
                    <a:lnTo>
                      <a:pt x="303" y="264"/>
                    </a:lnTo>
                    <a:lnTo>
                      <a:pt x="303" y="262"/>
                    </a:lnTo>
                    <a:lnTo>
                      <a:pt x="303" y="262"/>
                    </a:lnTo>
                    <a:lnTo>
                      <a:pt x="302" y="261"/>
                    </a:lnTo>
                    <a:lnTo>
                      <a:pt x="301" y="261"/>
                    </a:lnTo>
                    <a:lnTo>
                      <a:pt x="300" y="260"/>
                    </a:lnTo>
                    <a:lnTo>
                      <a:pt x="299" y="260"/>
                    </a:lnTo>
                    <a:lnTo>
                      <a:pt x="299" y="259"/>
                    </a:lnTo>
                    <a:lnTo>
                      <a:pt x="298" y="258"/>
                    </a:lnTo>
                    <a:lnTo>
                      <a:pt x="297" y="258"/>
                    </a:lnTo>
                    <a:lnTo>
                      <a:pt x="296" y="257"/>
                    </a:lnTo>
                    <a:lnTo>
                      <a:pt x="296" y="256"/>
                    </a:lnTo>
                    <a:lnTo>
                      <a:pt x="296" y="256"/>
                    </a:lnTo>
                    <a:lnTo>
                      <a:pt x="297" y="256"/>
                    </a:lnTo>
                    <a:lnTo>
                      <a:pt x="296" y="255"/>
                    </a:lnTo>
                    <a:lnTo>
                      <a:pt x="296" y="254"/>
                    </a:lnTo>
                    <a:lnTo>
                      <a:pt x="296" y="253"/>
                    </a:lnTo>
                    <a:lnTo>
                      <a:pt x="296" y="253"/>
                    </a:lnTo>
                    <a:lnTo>
                      <a:pt x="296" y="253"/>
                    </a:lnTo>
                    <a:lnTo>
                      <a:pt x="295" y="252"/>
                    </a:lnTo>
                    <a:lnTo>
                      <a:pt x="294" y="251"/>
                    </a:lnTo>
                    <a:lnTo>
                      <a:pt x="292" y="250"/>
                    </a:lnTo>
                    <a:lnTo>
                      <a:pt x="292" y="249"/>
                    </a:lnTo>
                    <a:lnTo>
                      <a:pt x="290" y="247"/>
                    </a:lnTo>
                    <a:lnTo>
                      <a:pt x="289" y="246"/>
                    </a:lnTo>
                    <a:lnTo>
                      <a:pt x="283" y="240"/>
                    </a:lnTo>
                    <a:lnTo>
                      <a:pt x="282" y="239"/>
                    </a:lnTo>
                    <a:lnTo>
                      <a:pt x="281" y="239"/>
                    </a:lnTo>
                    <a:lnTo>
                      <a:pt x="280" y="239"/>
                    </a:lnTo>
                    <a:lnTo>
                      <a:pt x="279" y="239"/>
                    </a:lnTo>
                    <a:lnTo>
                      <a:pt x="278" y="239"/>
                    </a:lnTo>
                    <a:lnTo>
                      <a:pt x="276" y="239"/>
                    </a:lnTo>
                    <a:lnTo>
                      <a:pt x="275" y="239"/>
                    </a:lnTo>
                    <a:lnTo>
                      <a:pt x="275" y="239"/>
                    </a:lnTo>
                    <a:lnTo>
                      <a:pt x="274" y="239"/>
                    </a:lnTo>
                    <a:lnTo>
                      <a:pt x="272" y="239"/>
                    </a:lnTo>
                    <a:lnTo>
                      <a:pt x="271" y="239"/>
                    </a:lnTo>
                    <a:lnTo>
                      <a:pt x="270" y="239"/>
                    </a:lnTo>
                    <a:lnTo>
                      <a:pt x="270" y="238"/>
                    </a:lnTo>
                    <a:lnTo>
                      <a:pt x="269" y="238"/>
                    </a:lnTo>
                    <a:lnTo>
                      <a:pt x="267" y="238"/>
                    </a:lnTo>
                    <a:lnTo>
                      <a:pt x="265" y="238"/>
                    </a:lnTo>
                    <a:lnTo>
                      <a:pt x="265" y="238"/>
                    </a:lnTo>
                    <a:lnTo>
                      <a:pt x="264" y="239"/>
                    </a:lnTo>
                    <a:lnTo>
                      <a:pt x="263" y="239"/>
                    </a:lnTo>
                    <a:lnTo>
                      <a:pt x="261" y="239"/>
                    </a:lnTo>
                    <a:lnTo>
                      <a:pt x="261" y="239"/>
                    </a:lnTo>
                    <a:lnTo>
                      <a:pt x="260" y="239"/>
                    </a:lnTo>
                    <a:lnTo>
                      <a:pt x="259" y="238"/>
                    </a:lnTo>
                    <a:lnTo>
                      <a:pt x="258" y="238"/>
                    </a:lnTo>
                    <a:lnTo>
                      <a:pt x="258" y="239"/>
                    </a:lnTo>
                    <a:lnTo>
                      <a:pt x="258" y="239"/>
                    </a:lnTo>
                    <a:lnTo>
                      <a:pt x="256" y="239"/>
                    </a:lnTo>
                    <a:lnTo>
                      <a:pt x="255" y="239"/>
                    </a:lnTo>
                    <a:lnTo>
                      <a:pt x="255" y="239"/>
                    </a:lnTo>
                    <a:lnTo>
                      <a:pt x="255" y="239"/>
                    </a:lnTo>
                    <a:lnTo>
                      <a:pt x="255" y="240"/>
                    </a:lnTo>
                    <a:lnTo>
                      <a:pt x="255" y="240"/>
                    </a:lnTo>
                    <a:lnTo>
                      <a:pt x="254" y="240"/>
                    </a:lnTo>
                    <a:lnTo>
                      <a:pt x="253" y="240"/>
                    </a:lnTo>
                    <a:lnTo>
                      <a:pt x="252" y="240"/>
                    </a:lnTo>
                    <a:lnTo>
                      <a:pt x="252" y="239"/>
                    </a:lnTo>
                    <a:lnTo>
                      <a:pt x="251" y="239"/>
                    </a:lnTo>
                    <a:lnTo>
                      <a:pt x="251" y="238"/>
                    </a:lnTo>
                    <a:lnTo>
                      <a:pt x="251" y="237"/>
                    </a:lnTo>
                    <a:lnTo>
                      <a:pt x="251" y="236"/>
                    </a:lnTo>
                    <a:lnTo>
                      <a:pt x="250" y="236"/>
                    </a:lnTo>
                    <a:lnTo>
                      <a:pt x="249" y="236"/>
                    </a:lnTo>
                    <a:lnTo>
                      <a:pt x="248" y="236"/>
                    </a:lnTo>
                    <a:lnTo>
                      <a:pt x="248" y="236"/>
                    </a:lnTo>
                    <a:lnTo>
                      <a:pt x="248" y="235"/>
                    </a:lnTo>
                    <a:lnTo>
                      <a:pt x="246" y="235"/>
                    </a:lnTo>
                    <a:lnTo>
                      <a:pt x="246" y="236"/>
                    </a:lnTo>
                    <a:lnTo>
                      <a:pt x="245" y="235"/>
                    </a:lnTo>
                    <a:lnTo>
                      <a:pt x="244" y="233"/>
                    </a:lnTo>
                    <a:lnTo>
                      <a:pt x="244" y="232"/>
                    </a:lnTo>
                    <a:lnTo>
                      <a:pt x="243" y="232"/>
                    </a:lnTo>
                    <a:lnTo>
                      <a:pt x="242" y="232"/>
                    </a:lnTo>
                    <a:lnTo>
                      <a:pt x="241" y="232"/>
                    </a:lnTo>
                    <a:lnTo>
                      <a:pt x="241" y="232"/>
                    </a:lnTo>
                    <a:lnTo>
                      <a:pt x="240" y="232"/>
                    </a:lnTo>
                    <a:lnTo>
                      <a:pt x="239" y="232"/>
                    </a:lnTo>
                    <a:lnTo>
                      <a:pt x="238" y="232"/>
                    </a:lnTo>
                    <a:lnTo>
                      <a:pt x="237" y="231"/>
                    </a:lnTo>
                    <a:lnTo>
                      <a:pt x="237" y="230"/>
                    </a:lnTo>
                    <a:lnTo>
                      <a:pt x="236" y="229"/>
                    </a:lnTo>
                    <a:lnTo>
                      <a:pt x="235" y="228"/>
                    </a:lnTo>
                    <a:lnTo>
                      <a:pt x="235" y="227"/>
                    </a:lnTo>
                    <a:lnTo>
                      <a:pt x="234" y="226"/>
                    </a:lnTo>
                    <a:lnTo>
                      <a:pt x="234" y="225"/>
                    </a:lnTo>
                    <a:lnTo>
                      <a:pt x="233" y="225"/>
                    </a:lnTo>
                    <a:lnTo>
                      <a:pt x="232" y="224"/>
                    </a:lnTo>
                    <a:lnTo>
                      <a:pt x="232" y="223"/>
                    </a:lnTo>
                    <a:lnTo>
                      <a:pt x="231" y="222"/>
                    </a:lnTo>
                    <a:lnTo>
                      <a:pt x="231" y="222"/>
                    </a:lnTo>
                    <a:lnTo>
                      <a:pt x="230" y="220"/>
                    </a:lnTo>
                    <a:lnTo>
                      <a:pt x="229" y="220"/>
                    </a:lnTo>
                    <a:lnTo>
                      <a:pt x="228" y="219"/>
                    </a:lnTo>
                    <a:lnTo>
                      <a:pt x="227" y="218"/>
                    </a:lnTo>
                    <a:lnTo>
                      <a:pt x="227" y="218"/>
                    </a:lnTo>
                    <a:lnTo>
                      <a:pt x="226" y="218"/>
                    </a:lnTo>
                    <a:lnTo>
                      <a:pt x="226" y="217"/>
                    </a:lnTo>
                    <a:lnTo>
                      <a:pt x="225" y="215"/>
                    </a:lnTo>
                    <a:lnTo>
                      <a:pt x="225" y="215"/>
                    </a:lnTo>
                    <a:lnTo>
                      <a:pt x="222" y="215"/>
                    </a:lnTo>
                    <a:lnTo>
                      <a:pt x="221" y="215"/>
                    </a:lnTo>
                    <a:lnTo>
                      <a:pt x="220" y="214"/>
                    </a:lnTo>
                    <a:lnTo>
                      <a:pt x="221" y="213"/>
                    </a:lnTo>
                    <a:lnTo>
                      <a:pt x="221" y="212"/>
                    </a:lnTo>
                    <a:lnTo>
                      <a:pt x="220" y="213"/>
                    </a:lnTo>
                    <a:lnTo>
                      <a:pt x="219" y="212"/>
                    </a:lnTo>
                    <a:lnTo>
                      <a:pt x="217" y="211"/>
                    </a:lnTo>
                    <a:lnTo>
                      <a:pt x="216" y="211"/>
                    </a:lnTo>
                    <a:lnTo>
                      <a:pt x="215" y="211"/>
                    </a:lnTo>
                    <a:lnTo>
                      <a:pt x="215" y="210"/>
                    </a:lnTo>
                    <a:lnTo>
                      <a:pt x="215" y="209"/>
                    </a:lnTo>
                    <a:lnTo>
                      <a:pt x="214" y="209"/>
                    </a:lnTo>
                    <a:lnTo>
                      <a:pt x="213" y="209"/>
                    </a:lnTo>
                    <a:lnTo>
                      <a:pt x="213" y="208"/>
                    </a:lnTo>
                    <a:lnTo>
                      <a:pt x="213" y="208"/>
                    </a:lnTo>
                    <a:lnTo>
                      <a:pt x="212" y="208"/>
                    </a:lnTo>
                    <a:lnTo>
                      <a:pt x="210" y="208"/>
                    </a:lnTo>
                    <a:lnTo>
                      <a:pt x="210" y="206"/>
                    </a:lnTo>
                    <a:lnTo>
                      <a:pt x="210" y="205"/>
                    </a:lnTo>
                    <a:lnTo>
                      <a:pt x="209" y="204"/>
                    </a:lnTo>
                    <a:lnTo>
                      <a:pt x="210" y="202"/>
                    </a:lnTo>
                    <a:lnTo>
                      <a:pt x="209" y="201"/>
                    </a:lnTo>
                    <a:lnTo>
                      <a:pt x="209" y="201"/>
                    </a:lnTo>
                    <a:lnTo>
                      <a:pt x="210" y="199"/>
                    </a:lnTo>
                    <a:lnTo>
                      <a:pt x="209" y="198"/>
                    </a:lnTo>
                    <a:lnTo>
                      <a:pt x="209" y="198"/>
                    </a:lnTo>
                    <a:lnTo>
                      <a:pt x="209" y="197"/>
                    </a:lnTo>
                    <a:lnTo>
                      <a:pt x="209" y="196"/>
                    </a:lnTo>
                    <a:lnTo>
                      <a:pt x="208" y="194"/>
                    </a:lnTo>
                    <a:lnTo>
                      <a:pt x="209" y="194"/>
                    </a:lnTo>
                    <a:lnTo>
                      <a:pt x="209" y="194"/>
                    </a:lnTo>
                    <a:lnTo>
                      <a:pt x="208" y="194"/>
                    </a:lnTo>
                    <a:lnTo>
                      <a:pt x="207" y="192"/>
                    </a:lnTo>
                    <a:lnTo>
                      <a:pt x="207" y="191"/>
                    </a:lnTo>
                    <a:lnTo>
                      <a:pt x="206" y="191"/>
                    </a:lnTo>
                    <a:lnTo>
                      <a:pt x="206" y="190"/>
                    </a:lnTo>
                    <a:lnTo>
                      <a:pt x="206" y="189"/>
                    </a:lnTo>
                    <a:lnTo>
                      <a:pt x="206" y="188"/>
                    </a:lnTo>
                    <a:lnTo>
                      <a:pt x="206" y="187"/>
                    </a:lnTo>
                    <a:lnTo>
                      <a:pt x="206" y="187"/>
                    </a:lnTo>
                    <a:lnTo>
                      <a:pt x="206" y="186"/>
                    </a:lnTo>
                    <a:lnTo>
                      <a:pt x="205" y="185"/>
                    </a:lnTo>
                    <a:lnTo>
                      <a:pt x="204" y="183"/>
                    </a:lnTo>
                    <a:lnTo>
                      <a:pt x="203" y="182"/>
                    </a:lnTo>
                    <a:lnTo>
                      <a:pt x="203" y="181"/>
                    </a:lnTo>
                    <a:lnTo>
                      <a:pt x="202" y="180"/>
                    </a:lnTo>
                    <a:lnTo>
                      <a:pt x="201" y="180"/>
                    </a:lnTo>
                    <a:lnTo>
                      <a:pt x="201" y="179"/>
                    </a:lnTo>
                    <a:lnTo>
                      <a:pt x="201" y="178"/>
                    </a:lnTo>
                    <a:lnTo>
                      <a:pt x="200" y="177"/>
                    </a:lnTo>
                    <a:lnTo>
                      <a:pt x="200" y="177"/>
                    </a:lnTo>
                    <a:lnTo>
                      <a:pt x="200" y="176"/>
                    </a:lnTo>
                    <a:lnTo>
                      <a:pt x="200" y="175"/>
                    </a:lnTo>
                    <a:lnTo>
                      <a:pt x="200" y="174"/>
                    </a:lnTo>
                    <a:lnTo>
                      <a:pt x="200" y="174"/>
                    </a:lnTo>
                    <a:lnTo>
                      <a:pt x="201" y="174"/>
                    </a:lnTo>
                    <a:lnTo>
                      <a:pt x="201" y="173"/>
                    </a:lnTo>
                    <a:lnTo>
                      <a:pt x="201" y="172"/>
                    </a:lnTo>
                    <a:lnTo>
                      <a:pt x="200" y="170"/>
                    </a:lnTo>
                    <a:lnTo>
                      <a:pt x="199" y="170"/>
                    </a:lnTo>
                    <a:lnTo>
                      <a:pt x="198" y="169"/>
                    </a:lnTo>
                    <a:lnTo>
                      <a:pt x="197" y="170"/>
                    </a:lnTo>
                    <a:lnTo>
                      <a:pt x="196" y="169"/>
                    </a:lnTo>
                    <a:lnTo>
                      <a:pt x="195" y="168"/>
                    </a:lnTo>
                    <a:lnTo>
                      <a:pt x="194" y="168"/>
                    </a:lnTo>
                    <a:lnTo>
                      <a:pt x="193" y="168"/>
                    </a:lnTo>
                    <a:lnTo>
                      <a:pt x="193" y="167"/>
                    </a:lnTo>
                    <a:lnTo>
                      <a:pt x="193" y="167"/>
                    </a:lnTo>
                    <a:lnTo>
                      <a:pt x="195" y="165"/>
                    </a:lnTo>
                    <a:lnTo>
                      <a:pt x="196" y="164"/>
                    </a:lnTo>
                    <a:lnTo>
                      <a:pt x="195" y="163"/>
                    </a:lnTo>
                    <a:lnTo>
                      <a:pt x="195" y="163"/>
                    </a:lnTo>
                    <a:lnTo>
                      <a:pt x="195" y="162"/>
                    </a:lnTo>
                    <a:lnTo>
                      <a:pt x="194" y="161"/>
                    </a:lnTo>
                    <a:lnTo>
                      <a:pt x="194" y="160"/>
                    </a:lnTo>
                    <a:lnTo>
                      <a:pt x="193" y="160"/>
                    </a:lnTo>
                    <a:lnTo>
                      <a:pt x="195" y="159"/>
                    </a:lnTo>
                    <a:lnTo>
                      <a:pt x="195" y="158"/>
                    </a:lnTo>
                    <a:lnTo>
                      <a:pt x="195" y="157"/>
                    </a:lnTo>
                    <a:lnTo>
                      <a:pt x="196" y="157"/>
                    </a:lnTo>
                    <a:lnTo>
                      <a:pt x="196" y="156"/>
                    </a:lnTo>
                    <a:lnTo>
                      <a:pt x="196" y="156"/>
                    </a:lnTo>
                    <a:lnTo>
                      <a:pt x="195" y="155"/>
                    </a:lnTo>
                    <a:lnTo>
                      <a:pt x="194" y="155"/>
                    </a:lnTo>
                    <a:lnTo>
                      <a:pt x="194" y="154"/>
                    </a:lnTo>
                    <a:lnTo>
                      <a:pt x="193" y="153"/>
                    </a:lnTo>
                    <a:lnTo>
                      <a:pt x="193" y="153"/>
                    </a:lnTo>
                    <a:lnTo>
                      <a:pt x="193" y="153"/>
                    </a:lnTo>
                    <a:lnTo>
                      <a:pt x="193" y="152"/>
                    </a:lnTo>
                    <a:lnTo>
                      <a:pt x="193" y="151"/>
                    </a:lnTo>
                    <a:lnTo>
                      <a:pt x="192" y="150"/>
                    </a:lnTo>
                    <a:lnTo>
                      <a:pt x="192" y="149"/>
                    </a:lnTo>
                    <a:lnTo>
                      <a:pt x="192" y="148"/>
                    </a:lnTo>
                    <a:lnTo>
                      <a:pt x="192" y="147"/>
                    </a:lnTo>
                    <a:lnTo>
                      <a:pt x="191" y="147"/>
                    </a:lnTo>
                    <a:lnTo>
                      <a:pt x="190" y="147"/>
                    </a:lnTo>
                    <a:lnTo>
                      <a:pt x="189" y="146"/>
                    </a:lnTo>
                    <a:lnTo>
                      <a:pt x="189" y="146"/>
                    </a:lnTo>
                    <a:lnTo>
                      <a:pt x="188" y="146"/>
                    </a:lnTo>
                    <a:lnTo>
                      <a:pt x="189" y="145"/>
                    </a:lnTo>
                    <a:lnTo>
                      <a:pt x="188" y="144"/>
                    </a:lnTo>
                    <a:lnTo>
                      <a:pt x="189" y="143"/>
                    </a:lnTo>
                    <a:lnTo>
                      <a:pt x="188" y="143"/>
                    </a:lnTo>
                    <a:lnTo>
                      <a:pt x="187" y="143"/>
                    </a:lnTo>
                    <a:lnTo>
                      <a:pt x="187" y="142"/>
                    </a:lnTo>
                    <a:lnTo>
                      <a:pt x="186" y="141"/>
                    </a:lnTo>
                    <a:lnTo>
                      <a:pt x="186" y="141"/>
                    </a:lnTo>
                    <a:lnTo>
                      <a:pt x="185" y="141"/>
                    </a:lnTo>
                    <a:lnTo>
                      <a:pt x="184" y="141"/>
                    </a:lnTo>
                    <a:lnTo>
                      <a:pt x="183" y="141"/>
                    </a:lnTo>
                    <a:lnTo>
                      <a:pt x="184" y="140"/>
                    </a:lnTo>
                    <a:lnTo>
                      <a:pt x="184" y="139"/>
                    </a:lnTo>
                    <a:lnTo>
                      <a:pt x="183" y="139"/>
                    </a:lnTo>
                    <a:lnTo>
                      <a:pt x="182" y="139"/>
                    </a:lnTo>
                    <a:lnTo>
                      <a:pt x="182" y="138"/>
                    </a:lnTo>
                    <a:lnTo>
                      <a:pt x="181" y="138"/>
                    </a:lnTo>
                    <a:lnTo>
                      <a:pt x="180" y="137"/>
                    </a:lnTo>
                    <a:lnTo>
                      <a:pt x="179" y="138"/>
                    </a:lnTo>
                    <a:lnTo>
                      <a:pt x="179" y="139"/>
                    </a:lnTo>
                    <a:lnTo>
                      <a:pt x="178" y="139"/>
                    </a:lnTo>
                    <a:lnTo>
                      <a:pt x="177" y="139"/>
                    </a:lnTo>
                    <a:lnTo>
                      <a:pt x="176" y="139"/>
                    </a:lnTo>
                    <a:lnTo>
                      <a:pt x="175" y="141"/>
                    </a:lnTo>
                    <a:lnTo>
                      <a:pt x="174" y="142"/>
                    </a:lnTo>
                    <a:lnTo>
                      <a:pt x="173" y="142"/>
                    </a:lnTo>
                    <a:lnTo>
                      <a:pt x="172" y="141"/>
                    </a:lnTo>
                    <a:lnTo>
                      <a:pt x="172" y="142"/>
                    </a:lnTo>
                    <a:lnTo>
                      <a:pt x="171" y="142"/>
                    </a:lnTo>
                    <a:lnTo>
                      <a:pt x="170" y="141"/>
                    </a:lnTo>
                    <a:lnTo>
                      <a:pt x="169" y="141"/>
                    </a:lnTo>
                    <a:lnTo>
                      <a:pt x="169" y="140"/>
                    </a:lnTo>
                    <a:lnTo>
                      <a:pt x="169" y="139"/>
                    </a:lnTo>
                    <a:lnTo>
                      <a:pt x="169" y="139"/>
                    </a:lnTo>
                    <a:lnTo>
                      <a:pt x="169" y="138"/>
                    </a:lnTo>
                    <a:lnTo>
                      <a:pt x="168" y="137"/>
                    </a:lnTo>
                    <a:lnTo>
                      <a:pt x="167" y="136"/>
                    </a:lnTo>
                    <a:lnTo>
                      <a:pt x="167" y="135"/>
                    </a:lnTo>
                    <a:lnTo>
                      <a:pt x="166" y="135"/>
                    </a:lnTo>
                    <a:lnTo>
                      <a:pt x="165" y="135"/>
                    </a:lnTo>
                    <a:lnTo>
                      <a:pt x="164" y="135"/>
                    </a:lnTo>
                    <a:lnTo>
                      <a:pt x="143" y="135"/>
                    </a:lnTo>
                    <a:lnTo>
                      <a:pt x="142" y="136"/>
                    </a:lnTo>
                    <a:lnTo>
                      <a:pt x="142" y="138"/>
                    </a:lnTo>
                    <a:lnTo>
                      <a:pt x="141" y="139"/>
                    </a:lnTo>
                    <a:lnTo>
                      <a:pt x="141" y="140"/>
                    </a:lnTo>
                    <a:lnTo>
                      <a:pt x="140" y="141"/>
                    </a:lnTo>
                    <a:lnTo>
                      <a:pt x="139" y="142"/>
                    </a:lnTo>
                    <a:lnTo>
                      <a:pt x="139" y="143"/>
                    </a:lnTo>
                    <a:lnTo>
                      <a:pt x="138" y="143"/>
                    </a:lnTo>
                    <a:lnTo>
                      <a:pt x="138" y="143"/>
                    </a:lnTo>
                    <a:lnTo>
                      <a:pt x="137" y="143"/>
                    </a:lnTo>
                    <a:lnTo>
                      <a:pt x="136" y="143"/>
                    </a:lnTo>
                    <a:lnTo>
                      <a:pt x="135" y="144"/>
                    </a:lnTo>
                    <a:lnTo>
                      <a:pt x="134" y="146"/>
                    </a:lnTo>
                    <a:lnTo>
                      <a:pt x="134" y="145"/>
                    </a:lnTo>
                    <a:lnTo>
                      <a:pt x="133" y="146"/>
                    </a:lnTo>
                    <a:lnTo>
                      <a:pt x="132" y="146"/>
                    </a:lnTo>
                    <a:lnTo>
                      <a:pt x="131" y="147"/>
                    </a:lnTo>
                    <a:lnTo>
                      <a:pt x="131" y="148"/>
                    </a:lnTo>
                    <a:lnTo>
                      <a:pt x="131" y="149"/>
                    </a:lnTo>
                    <a:lnTo>
                      <a:pt x="132" y="149"/>
                    </a:lnTo>
                    <a:lnTo>
                      <a:pt x="132" y="149"/>
                    </a:lnTo>
                    <a:lnTo>
                      <a:pt x="132" y="150"/>
                    </a:lnTo>
                    <a:lnTo>
                      <a:pt x="131" y="151"/>
                    </a:lnTo>
                    <a:lnTo>
                      <a:pt x="131" y="152"/>
                    </a:lnTo>
                    <a:lnTo>
                      <a:pt x="131" y="153"/>
                    </a:lnTo>
                    <a:lnTo>
                      <a:pt x="130" y="153"/>
                    </a:lnTo>
                    <a:lnTo>
                      <a:pt x="128" y="153"/>
                    </a:lnTo>
                    <a:lnTo>
                      <a:pt x="127" y="154"/>
                    </a:lnTo>
                    <a:lnTo>
                      <a:pt x="127" y="155"/>
                    </a:lnTo>
                    <a:lnTo>
                      <a:pt x="127" y="156"/>
                    </a:lnTo>
                    <a:lnTo>
                      <a:pt x="126" y="156"/>
                    </a:lnTo>
                    <a:lnTo>
                      <a:pt x="126" y="157"/>
                    </a:lnTo>
                    <a:lnTo>
                      <a:pt x="125" y="158"/>
                    </a:lnTo>
                    <a:lnTo>
                      <a:pt x="124" y="160"/>
                    </a:lnTo>
                    <a:lnTo>
                      <a:pt x="123" y="160"/>
                    </a:lnTo>
                    <a:lnTo>
                      <a:pt x="122" y="160"/>
                    </a:lnTo>
                    <a:lnTo>
                      <a:pt x="120" y="160"/>
                    </a:lnTo>
                    <a:lnTo>
                      <a:pt x="120" y="159"/>
                    </a:lnTo>
                    <a:lnTo>
                      <a:pt x="118" y="159"/>
                    </a:lnTo>
                    <a:lnTo>
                      <a:pt x="117" y="160"/>
                    </a:lnTo>
                    <a:lnTo>
                      <a:pt x="117" y="160"/>
                    </a:lnTo>
                    <a:lnTo>
                      <a:pt x="116" y="160"/>
                    </a:lnTo>
                    <a:lnTo>
                      <a:pt x="113" y="160"/>
                    </a:lnTo>
                    <a:lnTo>
                      <a:pt x="113" y="160"/>
                    </a:lnTo>
                    <a:lnTo>
                      <a:pt x="110" y="162"/>
                    </a:lnTo>
                    <a:lnTo>
                      <a:pt x="109" y="162"/>
                    </a:lnTo>
                    <a:lnTo>
                      <a:pt x="107" y="162"/>
                    </a:lnTo>
                    <a:lnTo>
                      <a:pt x="107" y="163"/>
                    </a:lnTo>
                    <a:lnTo>
                      <a:pt x="107" y="163"/>
                    </a:lnTo>
                    <a:lnTo>
                      <a:pt x="105" y="165"/>
                    </a:lnTo>
                    <a:lnTo>
                      <a:pt x="103" y="166"/>
                    </a:lnTo>
                    <a:lnTo>
                      <a:pt x="103" y="166"/>
                    </a:lnTo>
                    <a:lnTo>
                      <a:pt x="102" y="166"/>
                    </a:lnTo>
                    <a:lnTo>
                      <a:pt x="100" y="165"/>
                    </a:lnTo>
                    <a:lnTo>
                      <a:pt x="100" y="164"/>
                    </a:lnTo>
                    <a:lnTo>
                      <a:pt x="99" y="164"/>
                    </a:lnTo>
                    <a:lnTo>
                      <a:pt x="98" y="164"/>
                    </a:lnTo>
                    <a:lnTo>
                      <a:pt x="96" y="164"/>
                    </a:lnTo>
                    <a:lnTo>
                      <a:pt x="96" y="164"/>
                    </a:lnTo>
                    <a:lnTo>
                      <a:pt x="93" y="165"/>
                    </a:lnTo>
                    <a:lnTo>
                      <a:pt x="91" y="166"/>
                    </a:lnTo>
                    <a:lnTo>
                      <a:pt x="89" y="165"/>
                    </a:lnTo>
                    <a:lnTo>
                      <a:pt x="87" y="164"/>
                    </a:lnTo>
                    <a:lnTo>
                      <a:pt x="84" y="163"/>
                    </a:lnTo>
                    <a:lnTo>
                      <a:pt x="82" y="163"/>
                    </a:lnTo>
                    <a:lnTo>
                      <a:pt x="82" y="163"/>
                    </a:lnTo>
                    <a:lnTo>
                      <a:pt x="79" y="161"/>
                    </a:lnTo>
                    <a:lnTo>
                      <a:pt x="77" y="160"/>
                    </a:lnTo>
                    <a:lnTo>
                      <a:pt x="77" y="160"/>
                    </a:lnTo>
                    <a:lnTo>
                      <a:pt x="76" y="159"/>
                    </a:lnTo>
                    <a:lnTo>
                      <a:pt x="75" y="159"/>
                    </a:lnTo>
                    <a:lnTo>
                      <a:pt x="75" y="158"/>
                    </a:lnTo>
                    <a:lnTo>
                      <a:pt x="74" y="158"/>
                    </a:lnTo>
                    <a:lnTo>
                      <a:pt x="74" y="157"/>
                    </a:lnTo>
                    <a:lnTo>
                      <a:pt x="74" y="156"/>
                    </a:lnTo>
                    <a:lnTo>
                      <a:pt x="75" y="156"/>
                    </a:lnTo>
                    <a:lnTo>
                      <a:pt x="76" y="156"/>
                    </a:lnTo>
                    <a:lnTo>
                      <a:pt x="76" y="155"/>
                    </a:lnTo>
                    <a:lnTo>
                      <a:pt x="76" y="154"/>
                    </a:lnTo>
                    <a:lnTo>
                      <a:pt x="76" y="154"/>
                    </a:lnTo>
                    <a:lnTo>
                      <a:pt x="76" y="153"/>
                    </a:lnTo>
                    <a:lnTo>
                      <a:pt x="76" y="153"/>
                    </a:lnTo>
                    <a:lnTo>
                      <a:pt x="73" y="154"/>
                    </a:lnTo>
                    <a:lnTo>
                      <a:pt x="72" y="154"/>
                    </a:lnTo>
                    <a:lnTo>
                      <a:pt x="72" y="152"/>
                    </a:lnTo>
                    <a:lnTo>
                      <a:pt x="72" y="151"/>
                    </a:lnTo>
                    <a:lnTo>
                      <a:pt x="73" y="150"/>
                    </a:lnTo>
                    <a:lnTo>
                      <a:pt x="73" y="149"/>
                    </a:lnTo>
                    <a:lnTo>
                      <a:pt x="74" y="149"/>
                    </a:lnTo>
                    <a:lnTo>
                      <a:pt x="75" y="148"/>
                    </a:lnTo>
                    <a:lnTo>
                      <a:pt x="75" y="147"/>
                    </a:lnTo>
                    <a:lnTo>
                      <a:pt x="74" y="146"/>
                    </a:lnTo>
                    <a:lnTo>
                      <a:pt x="73" y="146"/>
                    </a:lnTo>
                    <a:lnTo>
                      <a:pt x="72" y="146"/>
                    </a:lnTo>
                    <a:lnTo>
                      <a:pt x="72" y="146"/>
                    </a:lnTo>
                    <a:lnTo>
                      <a:pt x="71" y="147"/>
                    </a:lnTo>
                    <a:lnTo>
                      <a:pt x="70" y="147"/>
                    </a:lnTo>
                    <a:lnTo>
                      <a:pt x="69" y="147"/>
                    </a:lnTo>
                    <a:lnTo>
                      <a:pt x="69" y="146"/>
                    </a:lnTo>
                    <a:lnTo>
                      <a:pt x="67" y="146"/>
                    </a:lnTo>
                    <a:lnTo>
                      <a:pt x="67" y="146"/>
                    </a:lnTo>
                    <a:lnTo>
                      <a:pt x="68" y="147"/>
                    </a:lnTo>
                    <a:lnTo>
                      <a:pt x="68" y="148"/>
                    </a:lnTo>
                    <a:lnTo>
                      <a:pt x="67" y="149"/>
                    </a:lnTo>
                    <a:lnTo>
                      <a:pt x="67" y="150"/>
                    </a:lnTo>
                    <a:lnTo>
                      <a:pt x="66" y="151"/>
                    </a:lnTo>
                    <a:lnTo>
                      <a:pt x="65" y="151"/>
                    </a:lnTo>
                    <a:lnTo>
                      <a:pt x="65" y="151"/>
                    </a:lnTo>
                    <a:lnTo>
                      <a:pt x="64" y="150"/>
                    </a:lnTo>
                    <a:lnTo>
                      <a:pt x="64" y="149"/>
                    </a:lnTo>
                    <a:lnTo>
                      <a:pt x="63" y="149"/>
                    </a:lnTo>
                    <a:lnTo>
                      <a:pt x="62" y="149"/>
                    </a:lnTo>
                    <a:lnTo>
                      <a:pt x="62" y="148"/>
                    </a:lnTo>
                    <a:lnTo>
                      <a:pt x="62" y="147"/>
                    </a:lnTo>
                    <a:lnTo>
                      <a:pt x="62" y="146"/>
                    </a:lnTo>
                    <a:lnTo>
                      <a:pt x="62" y="146"/>
                    </a:lnTo>
                    <a:lnTo>
                      <a:pt x="61" y="145"/>
                    </a:lnTo>
                    <a:lnTo>
                      <a:pt x="61" y="144"/>
                    </a:lnTo>
                    <a:lnTo>
                      <a:pt x="62" y="144"/>
                    </a:lnTo>
                    <a:lnTo>
                      <a:pt x="62" y="143"/>
                    </a:lnTo>
                    <a:lnTo>
                      <a:pt x="61" y="143"/>
                    </a:lnTo>
                    <a:lnTo>
                      <a:pt x="60" y="143"/>
                    </a:lnTo>
                    <a:lnTo>
                      <a:pt x="59" y="143"/>
                    </a:lnTo>
                    <a:lnTo>
                      <a:pt x="58" y="142"/>
                    </a:lnTo>
                    <a:lnTo>
                      <a:pt x="57" y="142"/>
                    </a:lnTo>
                    <a:lnTo>
                      <a:pt x="56" y="143"/>
                    </a:lnTo>
                    <a:lnTo>
                      <a:pt x="55" y="143"/>
                    </a:lnTo>
                    <a:lnTo>
                      <a:pt x="54" y="142"/>
                    </a:lnTo>
                    <a:lnTo>
                      <a:pt x="53" y="140"/>
                    </a:lnTo>
                    <a:lnTo>
                      <a:pt x="53" y="141"/>
                    </a:lnTo>
                    <a:lnTo>
                      <a:pt x="52" y="142"/>
                    </a:lnTo>
                    <a:lnTo>
                      <a:pt x="51" y="143"/>
                    </a:lnTo>
                    <a:lnTo>
                      <a:pt x="51" y="143"/>
                    </a:lnTo>
                    <a:lnTo>
                      <a:pt x="50" y="143"/>
                    </a:lnTo>
                    <a:lnTo>
                      <a:pt x="49" y="143"/>
                    </a:lnTo>
                    <a:lnTo>
                      <a:pt x="49" y="143"/>
                    </a:lnTo>
                    <a:lnTo>
                      <a:pt x="49" y="144"/>
                    </a:lnTo>
                    <a:lnTo>
                      <a:pt x="48" y="143"/>
                    </a:lnTo>
                    <a:lnTo>
                      <a:pt x="48" y="144"/>
                    </a:lnTo>
                    <a:lnTo>
                      <a:pt x="48" y="143"/>
                    </a:lnTo>
                    <a:lnTo>
                      <a:pt x="47" y="143"/>
                    </a:lnTo>
                    <a:lnTo>
                      <a:pt x="46" y="143"/>
                    </a:lnTo>
                    <a:lnTo>
                      <a:pt x="45" y="143"/>
                    </a:lnTo>
                    <a:lnTo>
                      <a:pt x="45" y="142"/>
                    </a:lnTo>
                    <a:lnTo>
                      <a:pt x="45" y="141"/>
                    </a:lnTo>
                    <a:lnTo>
                      <a:pt x="45" y="142"/>
                    </a:lnTo>
                    <a:lnTo>
                      <a:pt x="44" y="142"/>
                    </a:lnTo>
                    <a:lnTo>
                      <a:pt x="43" y="143"/>
                    </a:lnTo>
                    <a:lnTo>
                      <a:pt x="42" y="142"/>
                    </a:lnTo>
                    <a:lnTo>
                      <a:pt x="41" y="143"/>
                    </a:lnTo>
                    <a:lnTo>
                      <a:pt x="41" y="143"/>
                    </a:lnTo>
                    <a:lnTo>
                      <a:pt x="40" y="143"/>
                    </a:lnTo>
                    <a:lnTo>
                      <a:pt x="39" y="143"/>
                    </a:lnTo>
                    <a:lnTo>
                      <a:pt x="38" y="142"/>
                    </a:lnTo>
                    <a:lnTo>
                      <a:pt x="38" y="141"/>
                    </a:lnTo>
                    <a:lnTo>
                      <a:pt x="38" y="139"/>
                    </a:lnTo>
                    <a:lnTo>
                      <a:pt x="38" y="139"/>
                    </a:lnTo>
                    <a:lnTo>
                      <a:pt x="38" y="138"/>
                    </a:lnTo>
                    <a:lnTo>
                      <a:pt x="37" y="137"/>
                    </a:lnTo>
                    <a:lnTo>
                      <a:pt x="34" y="136"/>
                    </a:lnTo>
                    <a:lnTo>
                      <a:pt x="34" y="136"/>
                    </a:lnTo>
                    <a:lnTo>
                      <a:pt x="32" y="135"/>
                    </a:lnTo>
                    <a:lnTo>
                      <a:pt x="32" y="134"/>
                    </a:lnTo>
                    <a:lnTo>
                      <a:pt x="32" y="133"/>
                    </a:lnTo>
                    <a:lnTo>
                      <a:pt x="32" y="132"/>
                    </a:lnTo>
                    <a:lnTo>
                      <a:pt x="32" y="132"/>
                    </a:lnTo>
                    <a:lnTo>
                      <a:pt x="31" y="132"/>
                    </a:lnTo>
                    <a:lnTo>
                      <a:pt x="30" y="132"/>
                    </a:lnTo>
                    <a:lnTo>
                      <a:pt x="29" y="132"/>
                    </a:lnTo>
                    <a:lnTo>
                      <a:pt x="28" y="132"/>
                    </a:lnTo>
                    <a:lnTo>
                      <a:pt x="27" y="132"/>
                    </a:lnTo>
                    <a:lnTo>
                      <a:pt x="27" y="132"/>
                    </a:lnTo>
                    <a:lnTo>
                      <a:pt x="27" y="129"/>
                    </a:lnTo>
                    <a:lnTo>
                      <a:pt x="28" y="129"/>
                    </a:lnTo>
                    <a:lnTo>
                      <a:pt x="28" y="128"/>
                    </a:lnTo>
                    <a:lnTo>
                      <a:pt x="28" y="127"/>
                    </a:lnTo>
                    <a:lnTo>
                      <a:pt x="27" y="126"/>
                    </a:lnTo>
                    <a:lnTo>
                      <a:pt x="27" y="126"/>
                    </a:lnTo>
                    <a:lnTo>
                      <a:pt x="25" y="125"/>
                    </a:lnTo>
                    <a:lnTo>
                      <a:pt x="24" y="125"/>
                    </a:lnTo>
                    <a:lnTo>
                      <a:pt x="24" y="125"/>
                    </a:lnTo>
                    <a:lnTo>
                      <a:pt x="23" y="126"/>
                    </a:lnTo>
                    <a:lnTo>
                      <a:pt x="22" y="126"/>
                    </a:lnTo>
                    <a:lnTo>
                      <a:pt x="21" y="126"/>
                    </a:lnTo>
                    <a:lnTo>
                      <a:pt x="20" y="125"/>
                    </a:lnTo>
                    <a:lnTo>
                      <a:pt x="20" y="125"/>
                    </a:lnTo>
                    <a:lnTo>
                      <a:pt x="20" y="124"/>
                    </a:lnTo>
                    <a:lnTo>
                      <a:pt x="22" y="123"/>
                    </a:lnTo>
                    <a:lnTo>
                      <a:pt x="22" y="122"/>
                    </a:lnTo>
                    <a:lnTo>
                      <a:pt x="23" y="122"/>
                    </a:lnTo>
                    <a:lnTo>
                      <a:pt x="23" y="120"/>
                    </a:lnTo>
                    <a:lnTo>
                      <a:pt x="23" y="119"/>
                    </a:lnTo>
                    <a:lnTo>
                      <a:pt x="22" y="118"/>
                    </a:lnTo>
                    <a:lnTo>
                      <a:pt x="20" y="117"/>
                    </a:lnTo>
                    <a:lnTo>
                      <a:pt x="20" y="117"/>
                    </a:lnTo>
                    <a:lnTo>
                      <a:pt x="19" y="116"/>
                    </a:lnTo>
                    <a:lnTo>
                      <a:pt x="18" y="115"/>
                    </a:lnTo>
                    <a:lnTo>
                      <a:pt x="17" y="113"/>
                    </a:lnTo>
                    <a:lnTo>
                      <a:pt x="17" y="112"/>
                    </a:lnTo>
                    <a:lnTo>
                      <a:pt x="17" y="111"/>
                    </a:lnTo>
                    <a:lnTo>
                      <a:pt x="18" y="111"/>
                    </a:lnTo>
                    <a:lnTo>
                      <a:pt x="20" y="111"/>
                    </a:lnTo>
                    <a:lnTo>
                      <a:pt x="21" y="110"/>
                    </a:lnTo>
                    <a:lnTo>
                      <a:pt x="22" y="110"/>
                    </a:lnTo>
                    <a:lnTo>
                      <a:pt x="22" y="109"/>
                    </a:lnTo>
                    <a:lnTo>
                      <a:pt x="22" y="108"/>
                    </a:lnTo>
                    <a:lnTo>
                      <a:pt x="22" y="107"/>
                    </a:lnTo>
                    <a:lnTo>
                      <a:pt x="21" y="107"/>
                    </a:lnTo>
                    <a:lnTo>
                      <a:pt x="20" y="108"/>
                    </a:lnTo>
                    <a:lnTo>
                      <a:pt x="19" y="106"/>
                    </a:lnTo>
                    <a:lnTo>
                      <a:pt x="18" y="105"/>
                    </a:lnTo>
                    <a:lnTo>
                      <a:pt x="17" y="105"/>
                    </a:lnTo>
                    <a:lnTo>
                      <a:pt x="17" y="104"/>
                    </a:lnTo>
                    <a:lnTo>
                      <a:pt x="16" y="103"/>
                    </a:lnTo>
                    <a:lnTo>
                      <a:pt x="15" y="102"/>
                    </a:lnTo>
                    <a:lnTo>
                      <a:pt x="14" y="101"/>
                    </a:lnTo>
                    <a:lnTo>
                      <a:pt x="14" y="102"/>
                    </a:lnTo>
                    <a:lnTo>
                      <a:pt x="12" y="101"/>
                    </a:lnTo>
                    <a:lnTo>
                      <a:pt x="11" y="101"/>
                    </a:lnTo>
                    <a:lnTo>
                      <a:pt x="10" y="101"/>
                    </a:lnTo>
                    <a:lnTo>
                      <a:pt x="9" y="101"/>
                    </a:lnTo>
                    <a:lnTo>
                      <a:pt x="8" y="101"/>
                    </a:lnTo>
                    <a:lnTo>
                      <a:pt x="7" y="101"/>
                    </a:lnTo>
                    <a:lnTo>
                      <a:pt x="8" y="101"/>
                    </a:lnTo>
                    <a:lnTo>
                      <a:pt x="9" y="100"/>
                    </a:lnTo>
                    <a:lnTo>
                      <a:pt x="8" y="99"/>
                    </a:lnTo>
                    <a:lnTo>
                      <a:pt x="7" y="99"/>
                    </a:lnTo>
                    <a:lnTo>
                      <a:pt x="7" y="98"/>
                    </a:lnTo>
                    <a:lnTo>
                      <a:pt x="8" y="98"/>
                    </a:lnTo>
                    <a:lnTo>
                      <a:pt x="11" y="98"/>
                    </a:lnTo>
                    <a:lnTo>
                      <a:pt x="13" y="98"/>
                    </a:lnTo>
                    <a:lnTo>
                      <a:pt x="14" y="98"/>
                    </a:lnTo>
                    <a:lnTo>
                      <a:pt x="14" y="97"/>
                    </a:lnTo>
                    <a:lnTo>
                      <a:pt x="14" y="96"/>
                    </a:lnTo>
                    <a:lnTo>
                      <a:pt x="14" y="95"/>
                    </a:lnTo>
                    <a:lnTo>
                      <a:pt x="14" y="94"/>
                    </a:lnTo>
                    <a:lnTo>
                      <a:pt x="15" y="94"/>
                    </a:lnTo>
                    <a:lnTo>
                      <a:pt x="15" y="93"/>
                    </a:lnTo>
                    <a:lnTo>
                      <a:pt x="14" y="92"/>
                    </a:lnTo>
                    <a:lnTo>
                      <a:pt x="14" y="92"/>
                    </a:lnTo>
                    <a:lnTo>
                      <a:pt x="13" y="91"/>
                    </a:lnTo>
                    <a:lnTo>
                      <a:pt x="12" y="90"/>
                    </a:lnTo>
                    <a:lnTo>
                      <a:pt x="12" y="89"/>
                    </a:lnTo>
                    <a:lnTo>
                      <a:pt x="12" y="88"/>
                    </a:lnTo>
                    <a:lnTo>
                      <a:pt x="12" y="87"/>
                    </a:lnTo>
                    <a:lnTo>
                      <a:pt x="12" y="87"/>
                    </a:lnTo>
                    <a:lnTo>
                      <a:pt x="13" y="86"/>
                    </a:lnTo>
                    <a:lnTo>
                      <a:pt x="14" y="85"/>
                    </a:lnTo>
                    <a:lnTo>
                      <a:pt x="14" y="84"/>
                    </a:lnTo>
                    <a:lnTo>
                      <a:pt x="14" y="83"/>
                    </a:lnTo>
                    <a:lnTo>
                      <a:pt x="13" y="82"/>
                    </a:lnTo>
                    <a:lnTo>
                      <a:pt x="12" y="82"/>
                    </a:lnTo>
                    <a:lnTo>
                      <a:pt x="11" y="82"/>
                    </a:lnTo>
                    <a:lnTo>
                      <a:pt x="10" y="81"/>
                    </a:lnTo>
                    <a:lnTo>
                      <a:pt x="10" y="80"/>
                    </a:lnTo>
                    <a:lnTo>
                      <a:pt x="13" y="80"/>
                    </a:lnTo>
                    <a:lnTo>
                      <a:pt x="14" y="80"/>
                    </a:lnTo>
                    <a:lnTo>
                      <a:pt x="14" y="80"/>
                    </a:lnTo>
                    <a:lnTo>
                      <a:pt x="15" y="80"/>
                    </a:lnTo>
                    <a:lnTo>
                      <a:pt x="16" y="80"/>
                    </a:lnTo>
                    <a:lnTo>
                      <a:pt x="17" y="80"/>
                    </a:lnTo>
                    <a:lnTo>
                      <a:pt x="18" y="80"/>
                    </a:lnTo>
                    <a:lnTo>
                      <a:pt x="19" y="80"/>
                    </a:lnTo>
                    <a:lnTo>
                      <a:pt x="20" y="79"/>
                    </a:lnTo>
                    <a:lnTo>
                      <a:pt x="20" y="78"/>
                    </a:lnTo>
                    <a:lnTo>
                      <a:pt x="21" y="78"/>
                    </a:lnTo>
                    <a:lnTo>
                      <a:pt x="22" y="77"/>
                    </a:lnTo>
                    <a:lnTo>
                      <a:pt x="22" y="77"/>
                    </a:lnTo>
                    <a:lnTo>
                      <a:pt x="23" y="76"/>
                    </a:lnTo>
                    <a:lnTo>
                      <a:pt x="23" y="75"/>
                    </a:lnTo>
                    <a:lnTo>
                      <a:pt x="23" y="74"/>
                    </a:lnTo>
                    <a:lnTo>
                      <a:pt x="21" y="72"/>
                    </a:lnTo>
                    <a:lnTo>
                      <a:pt x="21" y="70"/>
                    </a:lnTo>
                    <a:lnTo>
                      <a:pt x="20" y="69"/>
                    </a:lnTo>
                    <a:lnTo>
                      <a:pt x="21" y="67"/>
                    </a:lnTo>
                    <a:lnTo>
                      <a:pt x="20" y="67"/>
                    </a:lnTo>
                    <a:lnTo>
                      <a:pt x="20" y="65"/>
                    </a:lnTo>
                    <a:lnTo>
                      <a:pt x="20" y="64"/>
                    </a:lnTo>
                    <a:lnTo>
                      <a:pt x="20" y="63"/>
                    </a:lnTo>
                    <a:lnTo>
                      <a:pt x="19" y="63"/>
                    </a:lnTo>
                    <a:lnTo>
                      <a:pt x="19" y="61"/>
                    </a:lnTo>
                    <a:lnTo>
                      <a:pt x="19" y="60"/>
                    </a:lnTo>
                    <a:lnTo>
                      <a:pt x="19" y="59"/>
                    </a:lnTo>
                    <a:lnTo>
                      <a:pt x="19" y="57"/>
                    </a:lnTo>
                    <a:lnTo>
                      <a:pt x="19" y="56"/>
                    </a:lnTo>
                    <a:lnTo>
                      <a:pt x="19" y="53"/>
                    </a:lnTo>
                    <a:lnTo>
                      <a:pt x="19" y="52"/>
                    </a:lnTo>
                    <a:lnTo>
                      <a:pt x="18" y="49"/>
                    </a:lnTo>
                    <a:lnTo>
                      <a:pt x="18" y="46"/>
                    </a:lnTo>
                    <a:lnTo>
                      <a:pt x="18" y="45"/>
                    </a:lnTo>
                    <a:lnTo>
                      <a:pt x="19" y="44"/>
                    </a:lnTo>
                    <a:lnTo>
                      <a:pt x="20" y="43"/>
                    </a:lnTo>
                    <a:lnTo>
                      <a:pt x="20" y="42"/>
                    </a:lnTo>
                    <a:lnTo>
                      <a:pt x="20" y="39"/>
                    </a:lnTo>
                    <a:lnTo>
                      <a:pt x="20" y="39"/>
                    </a:lnTo>
                    <a:lnTo>
                      <a:pt x="20" y="36"/>
                    </a:lnTo>
                    <a:lnTo>
                      <a:pt x="20" y="36"/>
                    </a:lnTo>
                    <a:lnTo>
                      <a:pt x="20" y="34"/>
                    </a:lnTo>
                    <a:lnTo>
                      <a:pt x="20" y="33"/>
                    </a:lnTo>
                    <a:lnTo>
                      <a:pt x="20" y="32"/>
                    </a:lnTo>
                    <a:lnTo>
                      <a:pt x="20" y="31"/>
                    </a:lnTo>
                    <a:lnTo>
                      <a:pt x="19" y="29"/>
                    </a:lnTo>
                    <a:lnTo>
                      <a:pt x="18" y="29"/>
                    </a:lnTo>
                    <a:lnTo>
                      <a:pt x="17" y="29"/>
                    </a:lnTo>
                    <a:lnTo>
                      <a:pt x="17" y="29"/>
                    </a:lnTo>
                    <a:lnTo>
                      <a:pt x="17" y="28"/>
                    </a:lnTo>
                    <a:lnTo>
                      <a:pt x="16" y="27"/>
                    </a:lnTo>
                    <a:lnTo>
                      <a:pt x="16" y="26"/>
                    </a:lnTo>
                    <a:lnTo>
                      <a:pt x="16" y="25"/>
                    </a:lnTo>
                    <a:lnTo>
                      <a:pt x="15" y="25"/>
                    </a:lnTo>
                    <a:lnTo>
                      <a:pt x="15" y="24"/>
                    </a:lnTo>
                    <a:lnTo>
                      <a:pt x="14" y="23"/>
                    </a:lnTo>
                    <a:lnTo>
                      <a:pt x="15" y="21"/>
                    </a:lnTo>
                    <a:lnTo>
                      <a:pt x="15" y="20"/>
                    </a:lnTo>
                    <a:lnTo>
                      <a:pt x="15" y="19"/>
                    </a:lnTo>
                    <a:lnTo>
                      <a:pt x="14" y="18"/>
                    </a:lnTo>
                    <a:lnTo>
                      <a:pt x="14" y="18"/>
                    </a:lnTo>
                    <a:lnTo>
                      <a:pt x="14" y="17"/>
                    </a:lnTo>
                    <a:lnTo>
                      <a:pt x="14" y="16"/>
                    </a:lnTo>
                    <a:lnTo>
                      <a:pt x="14" y="14"/>
                    </a:lnTo>
                    <a:lnTo>
                      <a:pt x="14" y="13"/>
                    </a:lnTo>
                    <a:lnTo>
                      <a:pt x="14" y="11"/>
                    </a:lnTo>
                    <a:lnTo>
                      <a:pt x="13" y="9"/>
                    </a:lnTo>
                    <a:lnTo>
                      <a:pt x="12" y="9"/>
                    </a:lnTo>
                    <a:lnTo>
                      <a:pt x="11" y="9"/>
                    </a:lnTo>
                    <a:lnTo>
                      <a:pt x="10" y="8"/>
                    </a:lnTo>
                    <a:lnTo>
                      <a:pt x="9" y="8"/>
                    </a:lnTo>
                    <a:lnTo>
                      <a:pt x="7" y="8"/>
                    </a:lnTo>
                    <a:lnTo>
                      <a:pt x="7" y="8"/>
                    </a:lnTo>
                    <a:lnTo>
                      <a:pt x="6" y="8"/>
                    </a:lnTo>
                    <a:lnTo>
                      <a:pt x="5" y="7"/>
                    </a:lnTo>
                    <a:lnTo>
                      <a:pt x="4" y="7"/>
                    </a:lnTo>
                    <a:lnTo>
                      <a:pt x="3" y="7"/>
                    </a:lnTo>
                    <a:lnTo>
                      <a:pt x="2" y="7"/>
                    </a:lnTo>
                    <a:lnTo>
                      <a:pt x="1" y="6"/>
                    </a:lnTo>
                    <a:lnTo>
                      <a:pt x="0" y="5"/>
                    </a:lnTo>
                    <a:lnTo>
                      <a:pt x="0" y="4"/>
                    </a:lnTo>
                    <a:lnTo>
                      <a:pt x="0" y="3"/>
                    </a:lnTo>
                    <a:lnTo>
                      <a:pt x="0" y="2"/>
                    </a:lnTo>
                    <a:lnTo>
                      <a:pt x="0" y="1"/>
                    </a:lnTo>
                    <a:lnTo>
                      <a:pt x="1" y="1"/>
                    </a:lnTo>
                    <a:lnTo>
                      <a:pt x="2" y="1"/>
                    </a:lnTo>
                    <a:lnTo>
                      <a:pt x="3" y="0"/>
                    </a:lnTo>
                    <a:lnTo>
                      <a:pt x="23" y="1"/>
                    </a:lnTo>
                    <a:lnTo>
                      <a:pt x="77" y="6"/>
                    </a:lnTo>
                    <a:lnTo>
                      <a:pt x="148" y="13"/>
                    </a:lnTo>
                    <a:lnTo>
                      <a:pt x="148" y="15"/>
                    </a:lnTo>
                    <a:lnTo>
                      <a:pt x="148" y="15"/>
                    </a:lnTo>
                    <a:lnTo>
                      <a:pt x="148" y="16"/>
                    </a:lnTo>
                    <a:lnTo>
                      <a:pt x="148" y="17"/>
                    </a:lnTo>
                    <a:lnTo>
                      <a:pt x="149" y="18"/>
                    </a:lnTo>
                    <a:lnTo>
                      <a:pt x="150" y="18"/>
                    </a:lnTo>
                    <a:lnTo>
                      <a:pt x="151" y="18"/>
                    </a:lnTo>
                    <a:lnTo>
                      <a:pt x="151" y="18"/>
                    </a:lnTo>
                    <a:lnTo>
                      <a:pt x="152" y="18"/>
                    </a:lnTo>
                    <a:lnTo>
                      <a:pt x="152" y="18"/>
                    </a:lnTo>
                    <a:lnTo>
                      <a:pt x="153" y="18"/>
                    </a:lnTo>
                    <a:lnTo>
                      <a:pt x="153" y="17"/>
                    </a:lnTo>
                    <a:lnTo>
                      <a:pt x="155" y="17"/>
                    </a:lnTo>
                    <a:lnTo>
                      <a:pt x="155" y="17"/>
                    </a:lnTo>
                    <a:lnTo>
                      <a:pt x="155" y="16"/>
                    </a:lnTo>
                    <a:lnTo>
                      <a:pt x="156" y="16"/>
                    </a:lnTo>
                    <a:lnTo>
                      <a:pt x="157" y="16"/>
                    </a:lnTo>
                    <a:lnTo>
                      <a:pt x="158" y="17"/>
                    </a:lnTo>
                    <a:lnTo>
                      <a:pt x="158" y="17"/>
                    </a:lnTo>
                    <a:lnTo>
                      <a:pt x="159" y="18"/>
                    </a:lnTo>
                    <a:lnTo>
                      <a:pt x="159" y="18"/>
                    </a:lnTo>
                    <a:lnTo>
                      <a:pt x="160" y="18"/>
                    </a:lnTo>
                    <a:lnTo>
                      <a:pt x="160" y="19"/>
                    </a:lnTo>
                    <a:lnTo>
                      <a:pt x="160" y="20"/>
                    </a:lnTo>
                    <a:lnTo>
                      <a:pt x="161" y="20"/>
                    </a:lnTo>
                    <a:lnTo>
                      <a:pt x="161" y="21"/>
                    </a:lnTo>
                    <a:lnTo>
                      <a:pt x="162" y="21"/>
                    </a:lnTo>
                    <a:lnTo>
                      <a:pt x="162" y="22"/>
                    </a:lnTo>
                    <a:lnTo>
                      <a:pt x="162" y="22"/>
                    </a:lnTo>
                    <a:lnTo>
                      <a:pt x="162" y="22"/>
                    </a:lnTo>
                    <a:lnTo>
                      <a:pt x="163" y="22"/>
                    </a:lnTo>
                    <a:lnTo>
                      <a:pt x="164" y="23"/>
                    </a:lnTo>
                    <a:lnTo>
                      <a:pt x="165" y="23"/>
                    </a:lnTo>
                    <a:lnTo>
                      <a:pt x="166" y="24"/>
                    </a:lnTo>
                    <a:lnTo>
                      <a:pt x="168" y="24"/>
                    </a:lnTo>
                    <a:lnTo>
                      <a:pt x="169" y="25"/>
                    </a:lnTo>
                    <a:lnTo>
                      <a:pt x="169" y="25"/>
                    </a:lnTo>
                    <a:lnTo>
                      <a:pt x="170" y="25"/>
                    </a:lnTo>
                    <a:lnTo>
                      <a:pt x="170" y="25"/>
                    </a:lnTo>
                    <a:lnTo>
                      <a:pt x="171" y="26"/>
                    </a:lnTo>
                    <a:lnTo>
                      <a:pt x="171" y="27"/>
                    </a:lnTo>
                    <a:lnTo>
                      <a:pt x="172" y="28"/>
                    </a:lnTo>
                    <a:lnTo>
                      <a:pt x="172" y="28"/>
                    </a:lnTo>
                    <a:lnTo>
                      <a:pt x="173" y="27"/>
                    </a:lnTo>
                    <a:lnTo>
                      <a:pt x="174" y="27"/>
                    </a:lnTo>
                    <a:lnTo>
                      <a:pt x="175" y="26"/>
                    </a:lnTo>
                    <a:lnTo>
                      <a:pt x="175" y="25"/>
                    </a:lnTo>
                    <a:lnTo>
                      <a:pt x="175" y="25"/>
                    </a:lnTo>
                    <a:lnTo>
                      <a:pt x="176" y="25"/>
                    </a:lnTo>
                    <a:lnTo>
                      <a:pt x="177" y="25"/>
                    </a:lnTo>
                    <a:lnTo>
                      <a:pt x="179" y="25"/>
                    </a:lnTo>
                    <a:lnTo>
                      <a:pt x="179" y="25"/>
                    </a:lnTo>
                    <a:lnTo>
                      <a:pt x="181" y="25"/>
                    </a:lnTo>
                    <a:lnTo>
                      <a:pt x="182" y="25"/>
                    </a:lnTo>
                    <a:lnTo>
                      <a:pt x="182" y="26"/>
                    </a:lnTo>
                    <a:lnTo>
                      <a:pt x="182" y="26"/>
                    </a:lnTo>
                    <a:lnTo>
                      <a:pt x="183" y="25"/>
                    </a:lnTo>
                    <a:lnTo>
                      <a:pt x="184" y="25"/>
                    </a:lnTo>
                    <a:lnTo>
                      <a:pt x="185" y="25"/>
                    </a:lnTo>
                    <a:lnTo>
                      <a:pt x="186" y="25"/>
                    </a:lnTo>
                    <a:lnTo>
                      <a:pt x="187" y="25"/>
                    </a:lnTo>
                    <a:lnTo>
                      <a:pt x="188" y="25"/>
                    </a:lnTo>
                    <a:lnTo>
                      <a:pt x="189" y="25"/>
                    </a:lnTo>
                    <a:lnTo>
                      <a:pt x="189" y="24"/>
                    </a:lnTo>
                    <a:lnTo>
                      <a:pt x="191" y="25"/>
                    </a:lnTo>
                    <a:lnTo>
                      <a:pt x="193" y="25"/>
                    </a:lnTo>
                    <a:lnTo>
                      <a:pt x="194" y="24"/>
                    </a:lnTo>
                    <a:lnTo>
                      <a:pt x="195" y="23"/>
                    </a:lnTo>
                    <a:lnTo>
                      <a:pt x="196" y="23"/>
                    </a:lnTo>
                    <a:lnTo>
                      <a:pt x="196" y="23"/>
                    </a:lnTo>
                    <a:lnTo>
                      <a:pt x="199" y="23"/>
                    </a:lnTo>
                    <a:lnTo>
                      <a:pt x="200" y="24"/>
                    </a:lnTo>
                    <a:lnTo>
                      <a:pt x="200" y="24"/>
                    </a:lnTo>
                    <a:lnTo>
                      <a:pt x="201" y="24"/>
                    </a:lnTo>
                    <a:lnTo>
                      <a:pt x="203" y="24"/>
                    </a:lnTo>
                    <a:lnTo>
                      <a:pt x="203" y="24"/>
                    </a:lnTo>
                    <a:lnTo>
                      <a:pt x="205" y="24"/>
                    </a:lnTo>
                    <a:lnTo>
                      <a:pt x="205" y="23"/>
                    </a:lnTo>
                    <a:lnTo>
                      <a:pt x="206" y="23"/>
                    </a:lnTo>
                    <a:lnTo>
                      <a:pt x="207" y="22"/>
                    </a:lnTo>
                    <a:lnTo>
                      <a:pt x="208" y="22"/>
                    </a:lnTo>
                    <a:lnTo>
                      <a:pt x="208" y="22"/>
                    </a:lnTo>
                    <a:lnTo>
                      <a:pt x="209" y="22"/>
                    </a:lnTo>
                    <a:lnTo>
                      <a:pt x="210" y="22"/>
                    </a:lnTo>
                    <a:lnTo>
                      <a:pt x="211" y="22"/>
                    </a:lnTo>
                    <a:lnTo>
                      <a:pt x="212" y="20"/>
                    </a:lnTo>
                    <a:lnTo>
                      <a:pt x="213" y="19"/>
                    </a:lnTo>
                    <a:lnTo>
                      <a:pt x="213" y="19"/>
                    </a:lnTo>
                    <a:lnTo>
                      <a:pt x="214" y="20"/>
                    </a:lnTo>
                    <a:lnTo>
                      <a:pt x="215" y="21"/>
                    </a:lnTo>
                    <a:lnTo>
                      <a:pt x="216" y="22"/>
                    </a:lnTo>
                    <a:lnTo>
                      <a:pt x="217" y="22"/>
                    </a:lnTo>
                    <a:lnTo>
                      <a:pt x="217" y="22"/>
                    </a:lnTo>
                    <a:lnTo>
                      <a:pt x="220" y="24"/>
                    </a:lnTo>
                    <a:lnTo>
                      <a:pt x="221" y="24"/>
                    </a:lnTo>
                    <a:lnTo>
                      <a:pt x="222" y="25"/>
                    </a:lnTo>
                    <a:lnTo>
                      <a:pt x="223" y="25"/>
                    </a:lnTo>
                    <a:lnTo>
                      <a:pt x="224" y="25"/>
                    </a:lnTo>
                    <a:lnTo>
                      <a:pt x="224" y="25"/>
                    </a:lnTo>
                    <a:lnTo>
                      <a:pt x="225" y="24"/>
                    </a:lnTo>
                    <a:lnTo>
                      <a:pt x="227" y="22"/>
                    </a:lnTo>
                    <a:lnTo>
                      <a:pt x="227" y="22"/>
                    </a:lnTo>
                    <a:lnTo>
                      <a:pt x="228" y="22"/>
                    </a:lnTo>
                    <a:lnTo>
                      <a:pt x="229" y="22"/>
                    </a:lnTo>
                    <a:lnTo>
                      <a:pt x="230" y="23"/>
                    </a:lnTo>
                    <a:lnTo>
                      <a:pt x="230" y="24"/>
                    </a:lnTo>
                    <a:lnTo>
                      <a:pt x="230" y="25"/>
                    </a:lnTo>
                    <a:lnTo>
                      <a:pt x="231" y="25"/>
                    </a:lnTo>
                    <a:lnTo>
                      <a:pt x="232" y="26"/>
                    </a:lnTo>
                    <a:lnTo>
                      <a:pt x="234" y="27"/>
                    </a:lnTo>
                    <a:lnTo>
                      <a:pt x="234" y="27"/>
                    </a:lnTo>
                    <a:lnTo>
                      <a:pt x="235" y="28"/>
                    </a:lnTo>
                    <a:lnTo>
                      <a:pt x="236" y="28"/>
                    </a:lnTo>
                    <a:lnTo>
                      <a:pt x="238" y="29"/>
                    </a:lnTo>
                    <a:lnTo>
                      <a:pt x="239" y="29"/>
                    </a:lnTo>
                    <a:lnTo>
                      <a:pt x="242" y="29"/>
                    </a:lnTo>
                    <a:lnTo>
                      <a:pt x="243" y="29"/>
                    </a:lnTo>
                    <a:lnTo>
                      <a:pt x="244" y="29"/>
                    </a:lnTo>
                    <a:lnTo>
                      <a:pt x="244" y="30"/>
                    </a:lnTo>
                    <a:lnTo>
                      <a:pt x="244" y="31"/>
                    </a:lnTo>
                    <a:lnTo>
                      <a:pt x="244" y="32"/>
                    </a:lnTo>
                    <a:lnTo>
                      <a:pt x="244" y="32"/>
                    </a:lnTo>
                    <a:lnTo>
                      <a:pt x="244" y="33"/>
                    </a:lnTo>
                    <a:lnTo>
                      <a:pt x="244" y="34"/>
                    </a:lnTo>
                    <a:lnTo>
                      <a:pt x="244" y="37"/>
                    </a:lnTo>
                    <a:lnTo>
                      <a:pt x="245" y="37"/>
                    </a:lnTo>
                    <a:lnTo>
                      <a:pt x="246" y="37"/>
                    </a:lnTo>
                    <a:lnTo>
                      <a:pt x="247" y="36"/>
                    </a:lnTo>
                    <a:lnTo>
                      <a:pt x="248" y="36"/>
                    </a:lnTo>
                    <a:lnTo>
                      <a:pt x="249" y="36"/>
                    </a:lnTo>
                    <a:lnTo>
                      <a:pt x="250" y="36"/>
                    </a:lnTo>
                    <a:lnTo>
                      <a:pt x="251" y="34"/>
                    </a:lnTo>
                    <a:lnTo>
                      <a:pt x="252" y="33"/>
                    </a:lnTo>
                    <a:lnTo>
                      <a:pt x="252" y="34"/>
                    </a:lnTo>
                    <a:lnTo>
                      <a:pt x="254" y="36"/>
                    </a:lnTo>
                    <a:lnTo>
                      <a:pt x="254" y="36"/>
                    </a:lnTo>
                    <a:lnTo>
                      <a:pt x="255" y="37"/>
                    </a:lnTo>
                    <a:lnTo>
                      <a:pt x="255" y="37"/>
                    </a:lnTo>
                    <a:lnTo>
                      <a:pt x="256" y="38"/>
                    </a:lnTo>
                    <a:lnTo>
                      <a:pt x="257" y="38"/>
                    </a:lnTo>
                    <a:lnTo>
                      <a:pt x="257" y="39"/>
                    </a:lnTo>
                    <a:lnTo>
                      <a:pt x="257" y="40"/>
                    </a:lnTo>
                    <a:lnTo>
                      <a:pt x="256" y="42"/>
                    </a:lnTo>
                    <a:lnTo>
                      <a:pt x="255" y="43"/>
                    </a:lnTo>
                    <a:lnTo>
                      <a:pt x="256" y="43"/>
                    </a:lnTo>
                    <a:lnTo>
                      <a:pt x="256" y="44"/>
                    </a:lnTo>
                    <a:lnTo>
                      <a:pt x="255" y="46"/>
                    </a:lnTo>
                    <a:lnTo>
                      <a:pt x="255" y="46"/>
                    </a:lnTo>
                    <a:lnTo>
                      <a:pt x="255" y="46"/>
                    </a:lnTo>
                    <a:lnTo>
                      <a:pt x="256" y="47"/>
                    </a:lnTo>
                    <a:lnTo>
                      <a:pt x="257" y="47"/>
                    </a:lnTo>
                    <a:lnTo>
                      <a:pt x="258" y="48"/>
                    </a:lnTo>
                    <a:lnTo>
                      <a:pt x="258" y="48"/>
                    </a:lnTo>
                    <a:lnTo>
                      <a:pt x="259" y="48"/>
                    </a:lnTo>
                    <a:lnTo>
                      <a:pt x="260" y="48"/>
                    </a:lnTo>
                    <a:lnTo>
                      <a:pt x="260" y="49"/>
                    </a:lnTo>
                    <a:lnTo>
                      <a:pt x="260" y="50"/>
                    </a:lnTo>
                    <a:lnTo>
                      <a:pt x="259" y="50"/>
                    </a:lnTo>
                    <a:lnTo>
                      <a:pt x="258" y="51"/>
                    </a:lnTo>
                    <a:lnTo>
                      <a:pt x="258" y="51"/>
                    </a:lnTo>
                    <a:lnTo>
                      <a:pt x="257" y="51"/>
                    </a:lnTo>
                    <a:lnTo>
                      <a:pt x="256" y="52"/>
                    </a:lnTo>
                    <a:lnTo>
                      <a:pt x="256" y="53"/>
                    </a:lnTo>
                    <a:lnTo>
                      <a:pt x="256" y="53"/>
                    </a:lnTo>
                    <a:lnTo>
                      <a:pt x="256" y="54"/>
                    </a:lnTo>
                    <a:lnTo>
                      <a:pt x="256" y="55"/>
                    </a:lnTo>
                    <a:lnTo>
                      <a:pt x="255" y="55"/>
                    </a:lnTo>
                    <a:lnTo>
                      <a:pt x="255" y="56"/>
                    </a:lnTo>
                    <a:lnTo>
                      <a:pt x="255" y="57"/>
                    </a:lnTo>
                    <a:lnTo>
                      <a:pt x="255" y="59"/>
                    </a:lnTo>
                    <a:lnTo>
                      <a:pt x="255" y="60"/>
                    </a:lnTo>
                    <a:lnTo>
                      <a:pt x="255" y="60"/>
                    </a:lnTo>
                    <a:lnTo>
                      <a:pt x="254" y="62"/>
                    </a:lnTo>
                    <a:lnTo>
                      <a:pt x="254" y="63"/>
                    </a:lnTo>
                    <a:lnTo>
                      <a:pt x="255" y="63"/>
                    </a:lnTo>
                    <a:lnTo>
                      <a:pt x="255" y="64"/>
                    </a:lnTo>
                    <a:lnTo>
                      <a:pt x="255" y="65"/>
                    </a:lnTo>
                    <a:lnTo>
                      <a:pt x="255" y="66"/>
                    </a:lnTo>
                    <a:lnTo>
                      <a:pt x="254" y="67"/>
                    </a:lnTo>
                    <a:lnTo>
                      <a:pt x="254" y="67"/>
                    </a:lnTo>
                    <a:lnTo>
                      <a:pt x="253" y="68"/>
                    </a:lnTo>
                    <a:lnTo>
                      <a:pt x="254" y="69"/>
                    </a:lnTo>
                    <a:lnTo>
                      <a:pt x="254" y="70"/>
                    </a:lnTo>
                    <a:lnTo>
                      <a:pt x="253" y="71"/>
                    </a:lnTo>
                    <a:lnTo>
                      <a:pt x="253" y="72"/>
                    </a:lnTo>
                    <a:lnTo>
                      <a:pt x="254" y="73"/>
                    </a:lnTo>
                    <a:lnTo>
                      <a:pt x="254" y="74"/>
                    </a:lnTo>
                    <a:lnTo>
                      <a:pt x="253" y="74"/>
                    </a:lnTo>
                    <a:lnTo>
                      <a:pt x="253" y="75"/>
                    </a:lnTo>
                    <a:lnTo>
                      <a:pt x="253" y="76"/>
                    </a:lnTo>
                    <a:lnTo>
                      <a:pt x="254" y="77"/>
                    </a:lnTo>
                    <a:lnTo>
                      <a:pt x="254" y="78"/>
                    </a:lnTo>
                    <a:lnTo>
                      <a:pt x="254" y="80"/>
                    </a:lnTo>
                    <a:lnTo>
                      <a:pt x="255" y="83"/>
                    </a:lnTo>
                    <a:lnTo>
                      <a:pt x="255" y="83"/>
                    </a:lnTo>
                    <a:lnTo>
                      <a:pt x="256" y="83"/>
                    </a:lnTo>
                    <a:lnTo>
                      <a:pt x="257" y="83"/>
                    </a:lnTo>
                    <a:lnTo>
                      <a:pt x="258" y="83"/>
                    </a:lnTo>
                    <a:lnTo>
                      <a:pt x="258" y="85"/>
                    </a:lnTo>
                    <a:lnTo>
                      <a:pt x="258" y="86"/>
                    </a:lnTo>
                    <a:lnTo>
                      <a:pt x="259" y="87"/>
                    </a:lnTo>
                    <a:lnTo>
                      <a:pt x="260" y="87"/>
                    </a:lnTo>
                    <a:lnTo>
                      <a:pt x="260" y="88"/>
                    </a:lnTo>
                    <a:lnTo>
                      <a:pt x="261" y="88"/>
                    </a:lnTo>
                    <a:lnTo>
                      <a:pt x="261" y="89"/>
                    </a:lnTo>
                    <a:lnTo>
                      <a:pt x="262" y="88"/>
                    </a:lnTo>
                    <a:lnTo>
                      <a:pt x="262" y="87"/>
                    </a:lnTo>
                    <a:lnTo>
                      <a:pt x="263" y="88"/>
                    </a:lnTo>
                    <a:lnTo>
                      <a:pt x="264" y="89"/>
                    </a:lnTo>
                    <a:lnTo>
                      <a:pt x="265" y="90"/>
                    </a:lnTo>
                    <a:lnTo>
                      <a:pt x="265" y="90"/>
                    </a:lnTo>
                    <a:lnTo>
                      <a:pt x="265" y="91"/>
                    </a:lnTo>
                    <a:lnTo>
                      <a:pt x="265" y="92"/>
                    </a:lnTo>
                    <a:lnTo>
                      <a:pt x="265" y="93"/>
                    </a:lnTo>
                    <a:lnTo>
                      <a:pt x="265" y="94"/>
                    </a:lnTo>
                    <a:lnTo>
                      <a:pt x="265" y="94"/>
                    </a:lnTo>
                    <a:lnTo>
                      <a:pt x="265" y="95"/>
                    </a:lnTo>
                    <a:lnTo>
                      <a:pt x="264" y="95"/>
                    </a:lnTo>
                    <a:lnTo>
                      <a:pt x="263" y="95"/>
                    </a:lnTo>
                    <a:lnTo>
                      <a:pt x="262" y="95"/>
                    </a:lnTo>
                    <a:lnTo>
                      <a:pt x="262" y="96"/>
                    </a:lnTo>
                    <a:lnTo>
                      <a:pt x="263" y="97"/>
                    </a:lnTo>
                    <a:lnTo>
                      <a:pt x="264" y="98"/>
                    </a:lnTo>
                    <a:lnTo>
                      <a:pt x="264" y="98"/>
                    </a:lnTo>
                    <a:lnTo>
                      <a:pt x="264" y="100"/>
                    </a:lnTo>
                    <a:lnTo>
                      <a:pt x="265" y="101"/>
                    </a:lnTo>
                    <a:lnTo>
                      <a:pt x="265" y="101"/>
                    </a:lnTo>
                    <a:lnTo>
                      <a:pt x="266" y="101"/>
                    </a:lnTo>
                    <a:lnTo>
                      <a:pt x="267" y="102"/>
                    </a:lnTo>
                    <a:lnTo>
                      <a:pt x="268" y="102"/>
                    </a:lnTo>
                    <a:lnTo>
                      <a:pt x="267" y="105"/>
                    </a:lnTo>
                    <a:lnTo>
                      <a:pt x="267" y="108"/>
                    </a:lnTo>
                    <a:lnTo>
                      <a:pt x="267" y="108"/>
                    </a:lnTo>
                    <a:lnTo>
                      <a:pt x="268" y="108"/>
                    </a:lnTo>
                    <a:lnTo>
                      <a:pt x="268" y="109"/>
                    </a:lnTo>
                    <a:lnTo>
                      <a:pt x="269" y="109"/>
                    </a:lnTo>
                    <a:lnTo>
                      <a:pt x="270" y="108"/>
                    </a:lnTo>
                    <a:lnTo>
                      <a:pt x="271" y="109"/>
                    </a:lnTo>
                    <a:lnTo>
                      <a:pt x="271" y="111"/>
                    </a:lnTo>
                    <a:lnTo>
                      <a:pt x="271" y="111"/>
                    </a:lnTo>
                    <a:lnTo>
                      <a:pt x="272" y="112"/>
                    </a:lnTo>
                    <a:lnTo>
                      <a:pt x="272" y="113"/>
                    </a:lnTo>
                    <a:lnTo>
                      <a:pt x="272" y="113"/>
                    </a:lnTo>
                    <a:lnTo>
                      <a:pt x="273" y="113"/>
                    </a:lnTo>
                    <a:lnTo>
                      <a:pt x="274" y="112"/>
                    </a:lnTo>
                    <a:lnTo>
                      <a:pt x="275" y="113"/>
                    </a:lnTo>
                    <a:lnTo>
                      <a:pt x="275" y="115"/>
                    </a:lnTo>
                    <a:lnTo>
                      <a:pt x="275" y="116"/>
                    </a:lnTo>
                    <a:lnTo>
                      <a:pt x="275" y="116"/>
                    </a:lnTo>
                    <a:lnTo>
                      <a:pt x="276" y="116"/>
                    </a:lnTo>
                    <a:lnTo>
                      <a:pt x="276" y="115"/>
                    </a:lnTo>
                    <a:lnTo>
                      <a:pt x="277" y="115"/>
                    </a:lnTo>
                    <a:lnTo>
                      <a:pt x="277" y="115"/>
                    </a:lnTo>
                    <a:lnTo>
                      <a:pt x="277" y="116"/>
                    </a:lnTo>
                    <a:lnTo>
                      <a:pt x="278" y="117"/>
                    </a:lnTo>
                    <a:lnTo>
                      <a:pt x="279" y="118"/>
                    </a:lnTo>
                    <a:lnTo>
                      <a:pt x="279" y="118"/>
                    </a:lnTo>
                    <a:lnTo>
                      <a:pt x="279" y="119"/>
                    </a:lnTo>
                    <a:lnTo>
                      <a:pt x="279" y="120"/>
                    </a:lnTo>
                    <a:lnTo>
                      <a:pt x="279" y="121"/>
                    </a:lnTo>
                    <a:lnTo>
                      <a:pt x="279" y="122"/>
                    </a:lnTo>
                    <a:lnTo>
                      <a:pt x="279" y="122"/>
                    </a:lnTo>
                    <a:lnTo>
                      <a:pt x="279" y="123"/>
                    </a:lnTo>
                    <a:lnTo>
                      <a:pt x="279" y="124"/>
                    </a:lnTo>
                    <a:lnTo>
                      <a:pt x="278" y="125"/>
                    </a:lnTo>
                    <a:lnTo>
                      <a:pt x="277" y="125"/>
                    </a:lnTo>
                    <a:lnTo>
                      <a:pt x="276" y="126"/>
                    </a:lnTo>
                    <a:lnTo>
                      <a:pt x="276" y="127"/>
                    </a:lnTo>
                    <a:lnTo>
                      <a:pt x="276" y="128"/>
                    </a:lnTo>
                    <a:lnTo>
                      <a:pt x="276" y="129"/>
                    </a:lnTo>
                    <a:lnTo>
                      <a:pt x="277" y="131"/>
                    </a:lnTo>
                    <a:lnTo>
                      <a:pt x="278" y="131"/>
                    </a:lnTo>
                    <a:lnTo>
                      <a:pt x="279" y="131"/>
                    </a:lnTo>
                    <a:lnTo>
                      <a:pt x="279" y="132"/>
                    </a:lnTo>
                    <a:lnTo>
                      <a:pt x="279" y="132"/>
                    </a:lnTo>
                    <a:lnTo>
                      <a:pt x="280" y="132"/>
                    </a:lnTo>
                    <a:lnTo>
                      <a:pt x="281" y="132"/>
                    </a:lnTo>
                    <a:lnTo>
                      <a:pt x="282" y="132"/>
                    </a:lnTo>
                    <a:lnTo>
                      <a:pt x="282" y="132"/>
                    </a:lnTo>
                    <a:lnTo>
                      <a:pt x="283" y="132"/>
                    </a:lnTo>
                    <a:lnTo>
                      <a:pt x="284" y="133"/>
                    </a:lnTo>
                    <a:lnTo>
                      <a:pt x="285" y="133"/>
                    </a:lnTo>
                    <a:lnTo>
                      <a:pt x="285" y="134"/>
                    </a:lnTo>
                    <a:lnTo>
                      <a:pt x="286" y="135"/>
                    </a:lnTo>
                    <a:lnTo>
                      <a:pt x="286" y="136"/>
                    </a:lnTo>
                    <a:lnTo>
                      <a:pt x="287" y="136"/>
                    </a:lnTo>
                    <a:lnTo>
                      <a:pt x="289" y="138"/>
                    </a:lnTo>
                    <a:lnTo>
                      <a:pt x="290" y="138"/>
                    </a:lnTo>
                    <a:lnTo>
                      <a:pt x="291" y="139"/>
                    </a:lnTo>
                    <a:lnTo>
                      <a:pt x="292" y="139"/>
                    </a:lnTo>
                    <a:lnTo>
                      <a:pt x="292" y="139"/>
                    </a:lnTo>
                    <a:lnTo>
                      <a:pt x="292" y="139"/>
                    </a:lnTo>
                    <a:lnTo>
                      <a:pt x="293" y="139"/>
                    </a:lnTo>
                    <a:lnTo>
                      <a:pt x="294" y="140"/>
                    </a:lnTo>
                    <a:lnTo>
                      <a:pt x="295" y="141"/>
                    </a:lnTo>
                    <a:lnTo>
                      <a:pt x="296" y="142"/>
                    </a:lnTo>
                    <a:lnTo>
                      <a:pt x="296" y="142"/>
                    </a:lnTo>
                    <a:lnTo>
                      <a:pt x="297" y="143"/>
                    </a:lnTo>
                    <a:lnTo>
                      <a:pt x="299" y="143"/>
                    </a:lnTo>
                    <a:lnTo>
                      <a:pt x="299" y="144"/>
                    </a:lnTo>
                    <a:lnTo>
                      <a:pt x="301" y="144"/>
                    </a:lnTo>
                    <a:lnTo>
                      <a:pt x="301" y="145"/>
                    </a:lnTo>
                    <a:lnTo>
                      <a:pt x="301" y="146"/>
                    </a:lnTo>
                    <a:lnTo>
                      <a:pt x="301" y="146"/>
                    </a:lnTo>
                    <a:lnTo>
                      <a:pt x="300" y="147"/>
                    </a:lnTo>
                    <a:lnTo>
                      <a:pt x="301" y="148"/>
                    </a:lnTo>
                    <a:lnTo>
                      <a:pt x="302" y="148"/>
                    </a:lnTo>
                    <a:lnTo>
                      <a:pt x="303" y="149"/>
                    </a:lnTo>
                    <a:lnTo>
                      <a:pt x="303" y="149"/>
                    </a:lnTo>
                    <a:lnTo>
                      <a:pt x="304" y="150"/>
                    </a:lnTo>
                    <a:lnTo>
                      <a:pt x="303" y="152"/>
                    </a:lnTo>
                    <a:lnTo>
                      <a:pt x="303" y="153"/>
                    </a:lnTo>
                    <a:lnTo>
                      <a:pt x="304" y="153"/>
                    </a:lnTo>
                    <a:lnTo>
                      <a:pt x="303" y="153"/>
                    </a:lnTo>
                    <a:lnTo>
                      <a:pt x="304" y="154"/>
                    </a:lnTo>
                    <a:lnTo>
                      <a:pt x="305" y="154"/>
                    </a:lnTo>
                    <a:lnTo>
                      <a:pt x="304" y="155"/>
                    </a:lnTo>
                    <a:lnTo>
                      <a:pt x="305" y="156"/>
                    </a:lnTo>
                    <a:lnTo>
                      <a:pt x="306" y="156"/>
                    </a:lnTo>
                    <a:lnTo>
                      <a:pt x="306" y="157"/>
                    </a:lnTo>
                    <a:lnTo>
                      <a:pt x="306" y="158"/>
                    </a:lnTo>
                    <a:lnTo>
                      <a:pt x="306" y="158"/>
                    </a:lnTo>
                    <a:lnTo>
                      <a:pt x="307" y="160"/>
                    </a:lnTo>
                    <a:lnTo>
                      <a:pt x="308" y="160"/>
                    </a:lnTo>
                    <a:lnTo>
                      <a:pt x="310" y="160"/>
                    </a:lnTo>
                    <a:lnTo>
                      <a:pt x="310" y="161"/>
                    </a:lnTo>
                    <a:lnTo>
                      <a:pt x="310" y="163"/>
                    </a:lnTo>
                    <a:lnTo>
                      <a:pt x="310" y="164"/>
                    </a:lnTo>
                    <a:lnTo>
                      <a:pt x="310" y="165"/>
                    </a:lnTo>
                    <a:lnTo>
                      <a:pt x="310" y="166"/>
                    </a:lnTo>
                    <a:lnTo>
                      <a:pt x="310" y="167"/>
                    </a:lnTo>
                    <a:lnTo>
                      <a:pt x="310" y="167"/>
                    </a:lnTo>
                    <a:lnTo>
                      <a:pt x="310" y="168"/>
                    </a:lnTo>
                    <a:lnTo>
                      <a:pt x="310" y="168"/>
                    </a:lnTo>
                    <a:lnTo>
                      <a:pt x="311" y="169"/>
                    </a:lnTo>
                    <a:lnTo>
                      <a:pt x="312" y="169"/>
                    </a:lnTo>
                    <a:lnTo>
                      <a:pt x="313" y="169"/>
                    </a:lnTo>
                    <a:lnTo>
                      <a:pt x="313" y="170"/>
                    </a:lnTo>
                    <a:lnTo>
                      <a:pt x="314" y="172"/>
                    </a:lnTo>
                    <a:lnTo>
                      <a:pt x="314" y="173"/>
                    </a:lnTo>
                    <a:lnTo>
                      <a:pt x="315" y="173"/>
                    </a:lnTo>
                    <a:lnTo>
                      <a:pt x="316" y="173"/>
                    </a:lnTo>
                    <a:lnTo>
                      <a:pt x="317" y="173"/>
                    </a:lnTo>
                    <a:lnTo>
                      <a:pt x="318" y="173"/>
                    </a:lnTo>
                    <a:lnTo>
                      <a:pt x="320" y="173"/>
                    </a:lnTo>
                    <a:lnTo>
                      <a:pt x="320" y="174"/>
                    </a:lnTo>
                    <a:lnTo>
                      <a:pt x="322" y="174"/>
                    </a:lnTo>
                    <a:lnTo>
                      <a:pt x="323" y="174"/>
                    </a:lnTo>
                    <a:lnTo>
                      <a:pt x="323" y="174"/>
                    </a:lnTo>
                    <a:lnTo>
                      <a:pt x="324" y="175"/>
                    </a:lnTo>
                    <a:lnTo>
                      <a:pt x="326" y="177"/>
                    </a:lnTo>
                    <a:lnTo>
                      <a:pt x="326" y="177"/>
                    </a:lnTo>
                    <a:lnTo>
                      <a:pt x="325" y="178"/>
                    </a:lnTo>
                    <a:lnTo>
                      <a:pt x="324" y="179"/>
                    </a:lnTo>
                    <a:lnTo>
                      <a:pt x="324" y="180"/>
                    </a:lnTo>
                    <a:lnTo>
                      <a:pt x="324" y="181"/>
                    </a:lnTo>
                    <a:lnTo>
                      <a:pt x="324" y="182"/>
                    </a:lnTo>
                    <a:lnTo>
                      <a:pt x="324" y="183"/>
                    </a:lnTo>
                    <a:lnTo>
                      <a:pt x="323" y="184"/>
                    </a:lnTo>
                    <a:close/>
                  </a:path>
                </a:pathLst>
              </a:custGeom>
              <a:solidFill>
                <a:srgbClr val="894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85" name="Freeform 1043">
                <a:extLst>
                  <a:ext uri="{FF2B5EF4-FFF2-40B4-BE49-F238E27FC236}">
                    <a16:creationId xmlns:a16="http://schemas.microsoft.com/office/drawing/2014/main" id="{3378505E-B01B-45C2-9465-0CBAAF788742}"/>
                  </a:ext>
                </a:extLst>
              </p:cNvPr>
              <p:cNvSpPr>
                <a:spLocks/>
              </p:cNvSpPr>
              <p:nvPr/>
            </p:nvSpPr>
            <p:spPr bwMode="auto">
              <a:xfrm>
                <a:off x="4548" y="1957"/>
                <a:ext cx="369" cy="287"/>
              </a:xfrm>
              <a:custGeom>
                <a:avLst/>
                <a:gdLst>
                  <a:gd name="T0" fmla="*/ 331 w 369"/>
                  <a:gd name="T1" fmla="*/ 194 h 287"/>
                  <a:gd name="T2" fmla="*/ 334 w 369"/>
                  <a:gd name="T3" fmla="*/ 206 h 287"/>
                  <a:gd name="T4" fmla="*/ 343 w 369"/>
                  <a:gd name="T5" fmla="*/ 215 h 287"/>
                  <a:gd name="T6" fmla="*/ 348 w 369"/>
                  <a:gd name="T7" fmla="*/ 228 h 287"/>
                  <a:gd name="T8" fmla="*/ 356 w 369"/>
                  <a:gd name="T9" fmla="*/ 248 h 287"/>
                  <a:gd name="T10" fmla="*/ 369 w 369"/>
                  <a:gd name="T11" fmla="*/ 260 h 287"/>
                  <a:gd name="T12" fmla="*/ 354 w 369"/>
                  <a:gd name="T13" fmla="*/ 272 h 287"/>
                  <a:gd name="T14" fmla="*/ 341 w 369"/>
                  <a:gd name="T15" fmla="*/ 286 h 287"/>
                  <a:gd name="T16" fmla="*/ 324 w 369"/>
                  <a:gd name="T17" fmla="*/ 284 h 287"/>
                  <a:gd name="T18" fmla="*/ 311 w 369"/>
                  <a:gd name="T19" fmla="*/ 279 h 287"/>
                  <a:gd name="T20" fmla="*/ 304 w 369"/>
                  <a:gd name="T21" fmla="*/ 265 h 287"/>
                  <a:gd name="T22" fmla="*/ 296 w 369"/>
                  <a:gd name="T23" fmla="*/ 253 h 287"/>
                  <a:gd name="T24" fmla="*/ 275 w 369"/>
                  <a:gd name="T25" fmla="*/ 239 h 287"/>
                  <a:gd name="T26" fmla="*/ 258 w 369"/>
                  <a:gd name="T27" fmla="*/ 239 h 287"/>
                  <a:gd name="T28" fmla="*/ 249 w 369"/>
                  <a:gd name="T29" fmla="*/ 236 h 287"/>
                  <a:gd name="T30" fmla="*/ 237 w 369"/>
                  <a:gd name="T31" fmla="*/ 230 h 287"/>
                  <a:gd name="T32" fmla="*/ 226 w 369"/>
                  <a:gd name="T33" fmla="*/ 217 h 287"/>
                  <a:gd name="T34" fmla="*/ 213 w 369"/>
                  <a:gd name="T35" fmla="*/ 208 h 287"/>
                  <a:gd name="T36" fmla="*/ 209 w 369"/>
                  <a:gd name="T37" fmla="*/ 194 h 287"/>
                  <a:gd name="T38" fmla="*/ 201 w 369"/>
                  <a:gd name="T39" fmla="*/ 179 h 287"/>
                  <a:gd name="T40" fmla="*/ 194 w 369"/>
                  <a:gd name="T41" fmla="*/ 168 h 287"/>
                  <a:gd name="T42" fmla="*/ 196 w 369"/>
                  <a:gd name="T43" fmla="*/ 156 h 287"/>
                  <a:gd name="T44" fmla="*/ 188 w 369"/>
                  <a:gd name="T45" fmla="*/ 146 h 287"/>
                  <a:gd name="T46" fmla="*/ 181 w 369"/>
                  <a:gd name="T47" fmla="*/ 138 h 287"/>
                  <a:gd name="T48" fmla="*/ 169 w 369"/>
                  <a:gd name="T49" fmla="*/ 139 h 287"/>
                  <a:gd name="T50" fmla="*/ 138 w 369"/>
                  <a:gd name="T51" fmla="*/ 143 h 287"/>
                  <a:gd name="T52" fmla="*/ 130 w 369"/>
                  <a:gd name="T53" fmla="*/ 153 h 287"/>
                  <a:gd name="T54" fmla="*/ 113 w 369"/>
                  <a:gd name="T55" fmla="*/ 160 h 287"/>
                  <a:gd name="T56" fmla="*/ 93 w 369"/>
                  <a:gd name="T57" fmla="*/ 165 h 287"/>
                  <a:gd name="T58" fmla="*/ 76 w 369"/>
                  <a:gd name="T59" fmla="*/ 156 h 287"/>
                  <a:gd name="T60" fmla="*/ 72 w 369"/>
                  <a:gd name="T61" fmla="*/ 146 h 287"/>
                  <a:gd name="T62" fmla="*/ 63 w 369"/>
                  <a:gd name="T63" fmla="*/ 149 h 287"/>
                  <a:gd name="T64" fmla="*/ 54 w 369"/>
                  <a:gd name="T65" fmla="*/ 142 h 287"/>
                  <a:gd name="T66" fmla="*/ 45 w 369"/>
                  <a:gd name="T67" fmla="*/ 141 h 287"/>
                  <a:gd name="T68" fmla="*/ 32 w 369"/>
                  <a:gd name="T69" fmla="*/ 135 h 287"/>
                  <a:gd name="T70" fmla="*/ 25 w 369"/>
                  <a:gd name="T71" fmla="*/ 125 h 287"/>
                  <a:gd name="T72" fmla="*/ 19 w 369"/>
                  <a:gd name="T73" fmla="*/ 116 h 287"/>
                  <a:gd name="T74" fmla="*/ 17 w 369"/>
                  <a:gd name="T75" fmla="*/ 104 h 287"/>
                  <a:gd name="T76" fmla="*/ 11 w 369"/>
                  <a:gd name="T77" fmla="*/ 98 h 287"/>
                  <a:gd name="T78" fmla="*/ 13 w 369"/>
                  <a:gd name="T79" fmla="*/ 86 h 287"/>
                  <a:gd name="T80" fmla="*/ 20 w 369"/>
                  <a:gd name="T81" fmla="*/ 79 h 287"/>
                  <a:gd name="T82" fmla="*/ 19 w 369"/>
                  <a:gd name="T83" fmla="*/ 61 h 287"/>
                  <a:gd name="T84" fmla="*/ 20 w 369"/>
                  <a:gd name="T85" fmla="*/ 34 h 287"/>
                  <a:gd name="T86" fmla="*/ 15 w 369"/>
                  <a:gd name="T87" fmla="*/ 19 h 287"/>
                  <a:gd name="T88" fmla="*/ 4 w 369"/>
                  <a:gd name="T89" fmla="*/ 7 h 287"/>
                  <a:gd name="T90" fmla="*/ 148 w 369"/>
                  <a:gd name="T91" fmla="*/ 16 h 287"/>
                  <a:gd name="T92" fmla="*/ 159 w 369"/>
                  <a:gd name="T93" fmla="*/ 18 h 287"/>
                  <a:gd name="T94" fmla="*/ 169 w 369"/>
                  <a:gd name="T95" fmla="*/ 25 h 287"/>
                  <a:gd name="T96" fmla="*/ 182 w 369"/>
                  <a:gd name="T97" fmla="*/ 25 h 287"/>
                  <a:gd name="T98" fmla="*/ 199 w 369"/>
                  <a:gd name="T99" fmla="*/ 23 h 287"/>
                  <a:gd name="T100" fmla="*/ 213 w 369"/>
                  <a:gd name="T101" fmla="*/ 19 h 287"/>
                  <a:gd name="T102" fmla="*/ 230 w 369"/>
                  <a:gd name="T103" fmla="*/ 23 h 287"/>
                  <a:gd name="T104" fmla="*/ 244 w 369"/>
                  <a:gd name="T105" fmla="*/ 32 h 287"/>
                  <a:gd name="T106" fmla="*/ 256 w 369"/>
                  <a:gd name="T107" fmla="*/ 38 h 287"/>
                  <a:gd name="T108" fmla="*/ 260 w 369"/>
                  <a:gd name="T109" fmla="*/ 49 h 287"/>
                  <a:gd name="T110" fmla="*/ 254 w 369"/>
                  <a:gd name="T111" fmla="*/ 62 h 287"/>
                  <a:gd name="T112" fmla="*/ 253 w 369"/>
                  <a:gd name="T113" fmla="*/ 76 h 287"/>
                  <a:gd name="T114" fmla="*/ 262 w 369"/>
                  <a:gd name="T115" fmla="*/ 87 h 287"/>
                  <a:gd name="T116" fmla="*/ 264 w 369"/>
                  <a:gd name="T117" fmla="*/ 98 h 287"/>
                  <a:gd name="T118" fmla="*/ 272 w 369"/>
                  <a:gd name="T119" fmla="*/ 11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9" h="287">
                    <a:moveTo>
                      <a:pt x="323" y="184"/>
                    </a:moveTo>
                    <a:lnTo>
                      <a:pt x="323" y="184"/>
                    </a:lnTo>
                    <a:lnTo>
                      <a:pt x="324" y="184"/>
                    </a:lnTo>
                    <a:lnTo>
                      <a:pt x="325" y="185"/>
                    </a:lnTo>
                    <a:lnTo>
                      <a:pt x="325" y="186"/>
                    </a:lnTo>
                    <a:lnTo>
                      <a:pt x="326" y="186"/>
                    </a:lnTo>
                    <a:lnTo>
                      <a:pt x="327" y="187"/>
                    </a:lnTo>
                    <a:lnTo>
                      <a:pt x="327" y="187"/>
                    </a:lnTo>
                    <a:lnTo>
                      <a:pt x="327" y="187"/>
                    </a:lnTo>
                    <a:lnTo>
                      <a:pt x="328" y="187"/>
                    </a:lnTo>
                    <a:lnTo>
                      <a:pt x="328" y="188"/>
                    </a:lnTo>
                    <a:lnTo>
                      <a:pt x="328" y="189"/>
                    </a:lnTo>
                    <a:lnTo>
                      <a:pt x="329" y="190"/>
                    </a:lnTo>
                    <a:lnTo>
                      <a:pt x="329" y="191"/>
                    </a:lnTo>
                    <a:lnTo>
                      <a:pt x="330" y="191"/>
                    </a:lnTo>
                    <a:lnTo>
                      <a:pt x="330" y="191"/>
                    </a:lnTo>
                    <a:lnTo>
                      <a:pt x="331" y="194"/>
                    </a:lnTo>
                    <a:lnTo>
                      <a:pt x="331" y="194"/>
                    </a:lnTo>
                    <a:lnTo>
                      <a:pt x="331" y="195"/>
                    </a:lnTo>
                    <a:lnTo>
                      <a:pt x="332" y="196"/>
                    </a:lnTo>
                    <a:lnTo>
                      <a:pt x="332" y="197"/>
                    </a:lnTo>
                    <a:lnTo>
                      <a:pt x="333" y="198"/>
                    </a:lnTo>
                    <a:lnTo>
                      <a:pt x="334" y="198"/>
                    </a:lnTo>
                    <a:lnTo>
                      <a:pt x="333" y="199"/>
                    </a:lnTo>
                    <a:lnTo>
                      <a:pt x="333" y="200"/>
                    </a:lnTo>
                    <a:lnTo>
                      <a:pt x="332" y="201"/>
                    </a:lnTo>
                    <a:lnTo>
                      <a:pt x="332" y="201"/>
                    </a:lnTo>
                    <a:lnTo>
                      <a:pt x="332" y="202"/>
                    </a:lnTo>
                    <a:lnTo>
                      <a:pt x="331" y="203"/>
                    </a:lnTo>
                    <a:lnTo>
                      <a:pt x="331" y="204"/>
                    </a:lnTo>
                    <a:lnTo>
                      <a:pt x="331" y="205"/>
                    </a:lnTo>
                    <a:lnTo>
                      <a:pt x="332" y="205"/>
                    </a:lnTo>
                    <a:lnTo>
                      <a:pt x="334" y="206"/>
                    </a:lnTo>
                    <a:lnTo>
                      <a:pt x="334" y="206"/>
                    </a:lnTo>
                    <a:lnTo>
                      <a:pt x="334" y="207"/>
                    </a:lnTo>
                    <a:lnTo>
                      <a:pt x="334" y="208"/>
                    </a:lnTo>
                    <a:lnTo>
                      <a:pt x="334" y="208"/>
                    </a:lnTo>
                    <a:lnTo>
                      <a:pt x="335" y="210"/>
                    </a:lnTo>
                    <a:lnTo>
                      <a:pt x="337" y="211"/>
                    </a:lnTo>
                    <a:lnTo>
                      <a:pt x="338" y="212"/>
                    </a:lnTo>
                    <a:lnTo>
                      <a:pt x="339" y="212"/>
                    </a:lnTo>
                    <a:lnTo>
                      <a:pt x="339" y="211"/>
                    </a:lnTo>
                    <a:lnTo>
                      <a:pt x="339" y="211"/>
                    </a:lnTo>
                    <a:lnTo>
                      <a:pt x="340" y="211"/>
                    </a:lnTo>
                    <a:lnTo>
                      <a:pt x="341" y="212"/>
                    </a:lnTo>
                    <a:lnTo>
                      <a:pt x="342" y="212"/>
                    </a:lnTo>
                    <a:lnTo>
                      <a:pt x="344" y="212"/>
                    </a:lnTo>
                    <a:lnTo>
                      <a:pt x="345" y="213"/>
                    </a:lnTo>
                    <a:lnTo>
                      <a:pt x="344" y="214"/>
                    </a:lnTo>
                    <a:lnTo>
                      <a:pt x="344" y="215"/>
                    </a:lnTo>
                    <a:lnTo>
                      <a:pt x="343" y="215"/>
                    </a:lnTo>
                    <a:lnTo>
                      <a:pt x="343" y="216"/>
                    </a:lnTo>
                    <a:lnTo>
                      <a:pt x="343" y="217"/>
                    </a:lnTo>
                    <a:lnTo>
                      <a:pt x="343" y="218"/>
                    </a:lnTo>
                    <a:lnTo>
                      <a:pt x="343" y="218"/>
                    </a:lnTo>
                    <a:lnTo>
                      <a:pt x="344" y="219"/>
                    </a:lnTo>
                    <a:lnTo>
                      <a:pt x="344" y="220"/>
                    </a:lnTo>
                    <a:lnTo>
                      <a:pt x="344" y="221"/>
                    </a:lnTo>
                    <a:lnTo>
                      <a:pt x="344" y="222"/>
                    </a:lnTo>
                    <a:lnTo>
                      <a:pt x="344" y="223"/>
                    </a:lnTo>
                    <a:lnTo>
                      <a:pt x="344" y="224"/>
                    </a:lnTo>
                    <a:lnTo>
                      <a:pt x="344" y="225"/>
                    </a:lnTo>
                    <a:lnTo>
                      <a:pt x="344" y="225"/>
                    </a:lnTo>
                    <a:lnTo>
                      <a:pt x="345" y="226"/>
                    </a:lnTo>
                    <a:lnTo>
                      <a:pt x="346" y="227"/>
                    </a:lnTo>
                    <a:lnTo>
                      <a:pt x="347" y="227"/>
                    </a:lnTo>
                    <a:lnTo>
                      <a:pt x="348" y="228"/>
                    </a:lnTo>
                    <a:lnTo>
                      <a:pt x="348" y="228"/>
                    </a:lnTo>
                    <a:lnTo>
                      <a:pt x="350" y="228"/>
                    </a:lnTo>
                    <a:lnTo>
                      <a:pt x="351" y="229"/>
                    </a:lnTo>
                    <a:lnTo>
                      <a:pt x="351" y="230"/>
                    </a:lnTo>
                    <a:lnTo>
                      <a:pt x="351" y="231"/>
                    </a:lnTo>
                    <a:lnTo>
                      <a:pt x="352" y="231"/>
                    </a:lnTo>
                    <a:lnTo>
                      <a:pt x="353" y="232"/>
                    </a:lnTo>
                    <a:lnTo>
                      <a:pt x="353" y="232"/>
                    </a:lnTo>
                    <a:lnTo>
                      <a:pt x="354" y="234"/>
                    </a:lnTo>
                    <a:lnTo>
                      <a:pt x="354" y="234"/>
                    </a:lnTo>
                    <a:lnTo>
                      <a:pt x="354" y="235"/>
                    </a:lnTo>
                    <a:lnTo>
                      <a:pt x="355" y="236"/>
                    </a:lnTo>
                    <a:lnTo>
                      <a:pt x="356" y="236"/>
                    </a:lnTo>
                    <a:lnTo>
                      <a:pt x="356" y="236"/>
                    </a:lnTo>
                    <a:lnTo>
                      <a:pt x="356" y="237"/>
                    </a:lnTo>
                    <a:lnTo>
                      <a:pt x="355" y="238"/>
                    </a:lnTo>
                    <a:lnTo>
                      <a:pt x="354" y="245"/>
                    </a:lnTo>
                    <a:lnTo>
                      <a:pt x="356" y="248"/>
                    </a:lnTo>
                    <a:lnTo>
                      <a:pt x="358" y="249"/>
                    </a:lnTo>
                    <a:lnTo>
                      <a:pt x="358" y="250"/>
                    </a:lnTo>
                    <a:lnTo>
                      <a:pt x="359" y="250"/>
                    </a:lnTo>
                    <a:lnTo>
                      <a:pt x="360" y="251"/>
                    </a:lnTo>
                    <a:lnTo>
                      <a:pt x="361" y="252"/>
                    </a:lnTo>
                    <a:lnTo>
                      <a:pt x="361" y="253"/>
                    </a:lnTo>
                    <a:lnTo>
                      <a:pt x="362" y="253"/>
                    </a:lnTo>
                    <a:lnTo>
                      <a:pt x="363" y="254"/>
                    </a:lnTo>
                    <a:lnTo>
                      <a:pt x="364" y="255"/>
                    </a:lnTo>
                    <a:lnTo>
                      <a:pt x="365" y="256"/>
                    </a:lnTo>
                    <a:lnTo>
                      <a:pt x="365" y="256"/>
                    </a:lnTo>
                    <a:lnTo>
                      <a:pt x="365" y="256"/>
                    </a:lnTo>
                    <a:lnTo>
                      <a:pt x="366" y="258"/>
                    </a:lnTo>
                    <a:lnTo>
                      <a:pt x="367" y="258"/>
                    </a:lnTo>
                    <a:lnTo>
                      <a:pt x="368" y="259"/>
                    </a:lnTo>
                    <a:lnTo>
                      <a:pt x="368" y="260"/>
                    </a:lnTo>
                    <a:lnTo>
                      <a:pt x="369" y="260"/>
                    </a:lnTo>
                    <a:lnTo>
                      <a:pt x="368" y="261"/>
                    </a:lnTo>
                    <a:lnTo>
                      <a:pt x="366" y="262"/>
                    </a:lnTo>
                    <a:lnTo>
                      <a:pt x="365" y="262"/>
                    </a:lnTo>
                    <a:lnTo>
                      <a:pt x="363" y="263"/>
                    </a:lnTo>
                    <a:lnTo>
                      <a:pt x="361" y="264"/>
                    </a:lnTo>
                    <a:lnTo>
                      <a:pt x="361" y="264"/>
                    </a:lnTo>
                    <a:lnTo>
                      <a:pt x="360" y="265"/>
                    </a:lnTo>
                    <a:lnTo>
                      <a:pt x="359" y="266"/>
                    </a:lnTo>
                    <a:lnTo>
                      <a:pt x="358" y="267"/>
                    </a:lnTo>
                    <a:lnTo>
                      <a:pt x="358" y="267"/>
                    </a:lnTo>
                    <a:lnTo>
                      <a:pt x="357" y="268"/>
                    </a:lnTo>
                    <a:lnTo>
                      <a:pt x="356" y="269"/>
                    </a:lnTo>
                    <a:lnTo>
                      <a:pt x="356" y="270"/>
                    </a:lnTo>
                    <a:lnTo>
                      <a:pt x="356" y="270"/>
                    </a:lnTo>
                    <a:lnTo>
                      <a:pt x="355" y="270"/>
                    </a:lnTo>
                    <a:lnTo>
                      <a:pt x="355" y="271"/>
                    </a:lnTo>
                    <a:lnTo>
                      <a:pt x="354" y="272"/>
                    </a:lnTo>
                    <a:lnTo>
                      <a:pt x="354" y="273"/>
                    </a:lnTo>
                    <a:lnTo>
                      <a:pt x="354" y="274"/>
                    </a:lnTo>
                    <a:lnTo>
                      <a:pt x="352" y="274"/>
                    </a:lnTo>
                    <a:lnTo>
                      <a:pt x="352" y="274"/>
                    </a:lnTo>
                    <a:lnTo>
                      <a:pt x="351" y="275"/>
                    </a:lnTo>
                    <a:lnTo>
                      <a:pt x="351" y="276"/>
                    </a:lnTo>
                    <a:lnTo>
                      <a:pt x="350" y="276"/>
                    </a:lnTo>
                    <a:lnTo>
                      <a:pt x="349" y="277"/>
                    </a:lnTo>
                    <a:lnTo>
                      <a:pt x="348" y="277"/>
                    </a:lnTo>
                    <a:lnTo>
                      <a:pt x="348" y="278"/>
                    </a:lnTo>
                    <a:lnTo>
                      <a:pt x="347" y="279"/>
                    </a:lnTo>
                    <a:lnTo>
                      <a:pt x="345" y="281"/>
                    </a:lnTo>
                    <a:lnTo>
                      <a:pt x="344" y="282"/>
                    </a:lnTo>
                    <a:lnTo>
                      <a:pt x="344" y="283"/>
                    </a:lnTo>
                    <a:lnTo>
                      <a:pt x="343" y="284"/>
                    </a:lnTo>
                    <a:lnTo>
                      <a:pt x="341" y="286"/>
                    </a:lnTo>
                    <a:lnTo>
                      <a:pt x="341" y="286"/>
                    </a:lnTo>
                    <a:lnTo>
                      <a:pt x="340" y="287"/>
                    </a:lnTo>
                    <a:lnTo>
                      <a:pt x="339" y="287"/>
                    </a:lnTo>
                    <a:lnTo>
                      <a:pt x="338" y="286"/>
                    </a:lnTo>
                    <a:lnTo>
                      <a:pt x="337" y="286"/>
                    </a:lnTo>
                    <a:lnTo>
                      <a:pt x="337" y="286"/>
                    </a:lnTo>
                    <a:lnTo>
                      <a:pt x="336" y="286"/>
                    </a:lnTo>
                    <a:lnTo>
                      <a:pt x="335" y="286"/>
                    </a:lnTo>
                    <a:lnTo>
                      <a:pt x="334" y="285"/>
                    </a:lnTo>
                    <a:lnTo>
                      <a:pt x="333" y="285"/>
                    </a:lnTo>
                    <a:lnTo>
                      <a:pt x="332" y="285"/>
                    </a:lnTo>
                    <a:lnTo>
                      <a:pt x="331" y="284"/>
                    </a:lnTo>
                    <a:lnTo>
                      <a:pt x="330" y="283"/>
                    </a:lnTo>
                    <a:lnTo>
                      <a:pt x="328" y="283"/>
                    </a:lnTo>
                    <a:lnTo>
                      <a:pt x="327" y="283"/>
                    </a:lnTo>
                    <a:lnTo>
                      <a:pt x="325" y="283"/>
                    </a:lnTo>
                    <a:lnTo>
                      <a:pt x="324" y="283"/>
                    </a:lnTo>
                    <a:lnTo>
                      <a:pt x="324" y="284"/>
                    </a:lnTo>
                    <a:lnTo>
                      <a:pt x="323" y="284"/>
                    </a:lnTo>
                    <a:lnTo>
                      <a:pt x="323" y="284"/>
                    </a:lnTo>
                    <a:lnTo>
                      <a:pt x="322" y="284"/>
                    </a:lnTo>
                    <a:lnTo>
                      <a:pt x="321" y="284"/>
                    </a:lnTo>
                    <a:lnTo>
                      <a:pt x="321" y="284"/>
                    </a:lnTo>
                    <a:lnTo>
                      <a:pt x="320" y="284"/>
                    </a:lnTo>
                    <a:lnTo>
                      <a:pt x="318" y="283"/>
                    </a:lnTo>
                    <a:lnTo>
                      <a:pt x="317" y="283"/>
                    </a:lnTo>
                    <a:lnTo>
                      <a:pt x="317" y="282"/>
                    </a:lnTo>
                    <a:lnTo>
                      <a:pt x="317" y="281"/>
                    </a:lnTo>
                    <a:lnTo>
                      <a:pt x="316" y="281"/>
                    </a:lnTo>
                    <a:lnTo>
                      <a:pt x="315" y="281"/>
                    </a:lnTo>
                    <a:lnTo>
                      <a:pt x="314" y="281"/>
                    </a:lnTo>
                    <a:lnTo>
                      <a:pt x="313" y="281"/>
                    </a:lnTo>
                    <a:lnTo>
                      <a:pt x="313" y="281"/>
                    </a:lnTo>
                    <a:lnTo>
                      <a:pt x="312" y="280"/>
                    </a:lnTo>
                    <a:lnTo>
                      <a:pt x="311" y="279"/>
                    </a:lnTo>
                    <a:lnTo>
                      <a:pt x="312" y="279"/>
                    </a:lnTo>
                    <a:lnTo>
                      <a:pt x="313" y="279"/>
                    </a:lnTo>
                    <a:lnTo>
                      <a:pt x="313" y="278"/>
                    </a:lnTo>
                    <a:lnTo>
                      <a:pt x="313" y="277"/>
                    </a:lnTo>
                    <a:lnTo>
                      <a:pt x="313" y="277"/>
                    </a:lnTo>
                    <a:lnTo>
                      <a:pt x="313" y="276"/>
                    </a:lnTo>
                    <a:lnTo>
                      <a:pt x="312" y="275"/>
                    </a:lnTo>
                    <a:lnTo>
                      <a:pt x="310" y="274"/>
                    </a:lnTo>
                    <a:lnTo>
                      <a:pt x="309" y="274"/>
                    </a:lnTo>
                    <a:lnTo>
                      <a:pt x="308" y="274"/>
                    </a:lnTo>
                    <a:lnTo>
                      <a:pt x="307" y="271"/>
                    </a:lnTo>
                    <a:lnTo>
                      <a:pt x="306" y="270"/>
                    </a:lnTo>
                    <a:lnTo>
                      <a:pt x="306" y="269"/>
                    </a:lnTo>
                    <a:lnTo>
                      <a:pt x="306" y="268"/>
                    </a:lnTo>
                    <a:lnTo>
                      <a:pt x="304" y="267"/>
                    </a:lnTo>
                    <a:lnTo>
                      <a:pt x="304" y="266"/>
                    </a:lnTo>
                    <a:lnTo>
                      <a:pt x="304" y="265"/>
                    </a:lnTo>
                    <a:lnTo>
                      <a:pt x="303" y="264"/>
                    </a:lnTo>
                    <a:lnTo>
                      <a:pt x="303" y="262"/>
                    </a:lnTo>
                    <a:lnTo>
                      <a:pt x="303" y="262"/>
                    </a:lnTo>
                    <a:lnTo>
                      <a:pt x="302" y="261"/>
                    </a:lnTo>
                    <a:lnTo>
                      <a:pt x="301" y="261"/>
                    </a:lnTo>
                    <a:lnTo>
                      <a:pt x="300" y="260"/>
                    </a:lnTo>
                    <a:lnTo>
                      <a:pt x="299" y="260"/>
                    </a:lnTo>
                    <a:lnTo>
                      <a:pt x="299" y="259"/>
                    </a:lnTo>
                    <a:lnTo>
                      <a:pt x="298" y="258"/>
                    </a:lnTo>
                    <a:lnTo>
                      <a:pt x="297" y="258"/>
                    </a:lnTo>
                    <a:lnTo>
                      <a:pt x="296" y="257"/>
                    </a:lnTo>
                    <a:lnTo>
                      <a:pt x="296" y="256"/>
                    </a:lnTo>
                    <a:lnTo>
                      <a:pt x="296" y="256"/>
                    </a:lnTo>
                    <a:lnTo>
                      <a:pt x="297" y="256"/>
                    </a:lnTo>
                    <a:lnTo>
                      <a:pt x="296" y="255"/>
                    </a:lnTo>
                    <a:lnTo>
                      <a:pt x="296" y="254"/>
                    </a:lnTo>
                    <a:lnTo>
                      <a:pt x="296" y="253"/>
                    </a:lnTo>
                    <a:lnTo>
                      <a:pt x="296" y="253"/>
                    </a:lnTo>
                    <a:lnTo>
                      <a:pt x="296" y="253"/>
                    </a:lnTo>
                    <a:lnTo>
                      <a:pt x="295" y="252"/>
                    </a:lnTo>
                    <a:lnTo>
                      <a:pt x="294" y="251"/>
                    </a:lnTo>
                    <a:lnTo>
                      <a:pt x="292" y="250"/>
                    </a:lnTo>
                    <a:lnTo>
                      <a:pt x="292" y="249"/>
                    </a:lnTo>
                    <a:lnTo>
                      <a:pt x="290" y="247"/>
                    </a:lnTo>
                    <a:lnTo>
                      <a:pt x="289" y="246"/>
                    </a:lnTo>
                    <a:lnTo>
                      <a:pt x="283" y="240"/>
                    </a:lnTo>
                    <a:lnTo>
                      <a:pt x="282" y="239"/>
                    </a:lnTo>
                    <a:lnTo>
                      <a:pt x="281" y="239"/>
                    </a:lnTo>
                    <a:lnTo>
                      <a:pt x="280" y="239"/>
                    </a:lnTo>
                    <a:lnTo>
                      <a:pt x="279" y="239"/>
                    </a:lnTo>
                    <a:lnTo>
                      <a:pt x="278" y="239"/>
                    </a:lnTo>
                    <a:lnTo>
                      <a:pt x="276" y="239"/>
                    </a:lnTo>
                    <a:lnTo>
                      <a:pt x="275" y="239"/>
                    </a:lnTo>
                    <a:lnTo>
                      <a:pt x="275" y="239"/>
                    </a:lnTo>
                    <a:lnTo>
                      <a:pt x="274" y="239"/>
                    </a:lnTo>
                    <a:lnTo>
                      <a:pt x="272" y="239"/>
                    </a:lnTo>
                    <a:lnTo>
                      <a:pt x="271" y="239"/>
                    </a:lnTo>
                    <a:lnTo>
                      <a:pt x="270" y="239"/>
                    </a:lnTo>
                    <a:lnTo>
                      <a:pt x="270" y="238"/>
                    </a:lnTo>
                    <a:lnTo>
                      <a:pt x="269" y="238"/>
                    </a:lnTo>
                    <a:lnTo>
                      <a:pt x="267" y="238"/>
                    </a:lnTo>
                    <a:lnTo>
                      <a:pt x="265" y="238"/>
                    </a:lnTo>
                    <a:lnTo>
                      <a:pt x="265" y="238"/>
                    </a:lnTo>
                    <a:lnTo>
                      <a:pt x="264" y="239"/>
                    </a:lnTo>
                    <a:lnTo>
                      <a:pt x="263" y="239"/>
                    </a:lnTo>
                    <a:lnTo>
                      <a:pt x="261" y="239"/>
                    </a:lnTo>
                    <a:lnTo>
                      <a:pt x="261" y="239"/>
                    </a:lnTo>
                    <a:lnTo>
                      <a:pt x="260" y="239"/>
                    </a:lnTo>
                    <a:lnTo>
                      <a:pt x="259" y="238"/>
                    </a:lnTo>
                    <a:lnTo>
                      <a:pt x="258" y="238"/>
                    </a:lnTo>
                    <a:lnTo>
                      <a:pt x="258" y="239"/>
                    </a:lnTo>
                    <a:lnTo>
                      <a:pt x="258" y="239"/>
                    </a:lnTo>
                    <a:lnTo>
                      <a:pt x="256" y="239"/>
                    </a:lnTo>
                    <a:lnTo>
                      <a:pt x="255" y="239"/>
                    </a:lnTo>
                    <a:lnTo>
                      <a:pt x="255" y="239"/>
                    </a:lnTo>
                    <a:lnTo>
                      <a:pt x="255" y="239"/>
                    </a:lnTo>
                    <a:lnTo>
                      <a:pt x="255" y="240"/>
                    </a:lnTo>
                    <a:lnTo>
                      <a:pt x="255" y="240"/>
                    </a:lnTo>
                    <a:lnTo>
                      <a:pt x="254" y="240"/>
                    </a:lnTo>
                    <a:lnTo>
                      <a:pt x="253" y="240"/>
                    </a:lnTo>
                    <a:lnTo>
                      <a:pt x="252" y="240"/>
                    </a:lnTo>
                    <a:lnTo>
                      <a:pt x="252" y="239"/>
                    </a:lnTo>
                    <a:lnTo>
                      <a:pt x="251" y="239"/>
                    </a:lnTo>
                    <a:lnTo>
                      <a:pt x="251" y="238"/>
                    </a:lnTo>
                    <a:lnTo>
                      <a:pt x="251" y="237"/>
                    </a:lnTo>
                    <a:lnTo>
                      <a:pt x="251" y="236"/>
                    </a:lnTo>
                    <a:lnTo>
                      <a:pt x="250" y="236"/>
                    </a:lnTo>
                    <a:lnTo>
                      <a:pt x="249" y="236"/>
                    </a:lnTo>
                    <a:lnTo>
                      <a:pt x="248" y="236"/>
                    </a:lnTo>
                    <a:lnTo>
                      <a:pt x="248" y="236"/>
                    </a:lnTo>
                    <a:lnTo>
                      <a:pt x="248" y="235"/>
                    </a:lnTo>
                    <a:lnTo>
                      <a:pt x="246" y="235"/>
                    </a:lnTo>
                    <a:lnTo>
                      <a:pt x="246" y="236"/>
                    </a:lnTo>
                    <a:lnTo>
                      <a:pt x="245" y="235"/>
                    </a:lnTo>
                    <a:lnTo>
                      <a:pt x="244" y="233"/>
                    </a:lnTo>
                    <a:lnTo>
                      <a:pt x="244" y="232"/>
                    </a:lnTo>
                    <a:lnTo>
                      <a:pt x="243" y="232"/>
                    </a:lnTo>
                    <a:lnTo>
                      <a:pt x="242" y="232"/>
                    </a:lnTo>
                    <a:lnTo>
                      <a:pt x="241" y="232"/>
                    </a:lnTo>
                    <a:lnTo>
                      <a:pt x="241" y="232"/>
                    </a:lnTo>
                    <a:lnTo>
                      <a:pt x="240" y="232"/>
                    </a:lnTo>
                    <a:lnTo>
                      <a:pt x="239" y="232"/>
                    </a:lnTo>
                    <a:lnTo>
                      <a:pt x="238" y="232"/>
                    </a:lnTo>
                    <a:lnTo>
                      <a:pt x="237" y="231"/>
                    </a:lnTo>
                    <a:lnTo>
                      <a:pt x="237" y="230"/>
                    </a:lnTo>
                    <a:lnTo>
                      <a:pt x="236" y="229"/>
                    </a:lnTo>
                    <a:lnTo>
                      <a:pt x="235" y="228"/>
                    </a:lnTo>
                    <a:lnTo>
                      <a:pt x="235" y="227"/>
                    </a:lnTo>
                    <a:lnTo>
                      <a:pt x="234" y="226"/>
                    </a:lnTo>
                    <a:lnTo>
                      <a:pt x="234" y="225"/>
                    </a:lnTo>
                    <a:lnTo>
                      <a:pt x="233" y="225"/>
                    </a:lnTo>
                    <a:lnTo>
                      <a:pt x="232" y="224"/>
                    </a:lnTo>
                    <a:lnTo>
                      <a:pt x="232" y="223"/>
                    </a:lnTo>
                    <a:lnTo>
                      <a:pt x="231" y="222"/>
                    </a:lnTo>
                    <a:lnTo>
                      <a:pt x="231" y="222"/>
                    </a:lnTo>
                    <a:lnTo>
                      <a:pt x="230" y="220"/>
                    </a:lnTo>
                    <a:lnTo>
                      <a:pt x="229" y="220"/>
                    </a:lnTo>
                    <a:lnTo>
                      <a:pt x="228" y="219"/>
                    </a:lnTo>
                    <a:lnTo>
                      <a:pt x="227" y="218"/>
                    </a:lnTo>
                    <a:lnTo>
                      <a:pt x="227" y="218"/>
                    </a:lnTo>
                    <a:lnTo>
                      <a:pt x="226" y="218"/>
                    </a:lnTo>
                    <a:lnTo>
                      <a:pt x="226" y="217"/>
                    </a:lnTo>
                    <a:lnTo>
                      <a:pt x="225" y="215"/>
                    </a:lnTo>
                    <a:lnTo>
                      <a:pt x="225" y="215"/>
                    </a:lnTo>
                    <a:lnTo>
                      <a:pt x="222" y="215"/>
                    </a:lnTo>
                    <a:lnTo>
                      <a:pt x="221" y="215"/>
                    </a:lnTo>
                    <a:lnTo>
                      <a:pt x="220" y="214"/>
                    </a:lnTo>
                    <a:lnTo>
                      <a:pt x="221" y="213"/>
                    </a:lnTo>
                    <a:lnTo>
                      <a:pt x="221" y="212"/>
                    </a:lnTo>
                    <a:lnTo>
                      <a:pt x="220" y="213"/>
                    </a:lnTo>
                    <a:lnTo>
                      <a:pt x="219" y="212"/>
                    </a:lnTo>
                    <a:lnTo>
                      <a:pt x="217" y="211"/>
                    </a:lnTo>
                    <a:lnTo>
                      <a:pt x="216" y="211"/>
                    </a:lnTo>
                    <a:lnTo>
                      <a:pt x="215" y="211"/>
                    </a:lnTo>
                    <a:lnTo>
                      <a:pt x="215" y="210"/>
                    </a:lnTo>
                    <a:lnTo>
                      <a:pt x="215" y="209"/>
                    </a:lnTo>
                    <a:lnTo>
                      <a:pt x="214" y="209"/>
                    </a:lnTo>
                    <a:lnTo>
                      <a:pt x="213" y="209"/>
                    </a:lnTo>
                    <a:lnTo>
                      <a:pt x="213" y="208"/>
                    </a:lnTo>
                    <a:lnTo>
                      <a:pt x="213" y="208"/>
                    </a:lnTo>
                    <a:lnTo>
                      <a:pt x="212" y="208"/>
                    </a:lnTo>
                    <a:lnTo>
                      <a:pt x="210" y="208"/>
                    </a:lnTo>
                    <a:lnTo>
                      <a:pt x="210" y="206"/>
                    </a:lnTo>
                    <a:lnTo>
                      <a:pt x="210" y="205"/>
                    </a:lnTo>
                    <a:lnTo>
                      <a:pt x="209" y="204"/>
                    </a:lnTo>
                    <a:lnTo>
                      <a:pt x="210" y="202"/>
                    </a:lnTo>
                    <a:lnTo>
                      <a:pt x="209" y="201"/>
                    </a:lnTo>
                    <a:lnTo>
                      <a:pt x="209" y="201"/>
                    </a:lnTo>
                    <a:lnTo>
                      <a:pt x="210" y="199"/>
                    </a:lnTo>
                    <a:lnTo>
                      <a:pt x="209" y="198"/>
                    </a:lnTo>
                    <a:lnTo>
                      <a:pt x="209" y="198"/>
                    </a:lnTo>
                    <a:lnTo>
                      <a:pt x="209" y="197"/>
                    </a:lnTo>
                    <a:lnTo>
                      <a:pt x="209" y="196"/>
                    </a:lnTo>
                    <a:lnTo>
                      <a:pt x="208" y="194"/>
                    </a:lnTo>
                    <a:lnTo>
                      <a:pt x="209" y="194"/>
                    </a:lnTo>
                    <a:lnTo>
                      <a:pt x="209" y="194"/>
                    </a:lnTo>
                    <a:lnTo>
                      <a:pt x="208" y="194"/>
                    </a:lnTo>
                    <a:lnTo>
                      <a:pt x="207" y="192"/>
                    </a:lnTo>
                    <a:lnTo>
                      <a:pt x="207" y="191"/>
                    </a:lnTo>
                    <a:lnTo>
                      <a:pt x="206" y="191"/>
                    </a:lnTo>
                    <a:lnTo>
                      <a:pt x="206" y="190"/>
                    </a:lnTo>
                    <a:lnTo>
                      <a:pt x="206" y="189"/>
                    </a:lnTo>
                    <a:lnTo>
                      <a:pt x="206" y="188"/>
                    </a:lnTo>
                    <a:lnTo>
                      <a:pt x="206" y="187"/>
                    </a:lnTo>
                    <a:lnTo>
                      <a:pt x="206" y="187"/>
                    </a:lnTo>
                    <a:lnTo>
                      <a:pt x="206" y="186"/>
                    </a:lnTo>
                    <a:lnTo>
                      <a:pt x="205" y="185"/>
                    </a:lnTo>
                    <a:lnTo>
                      <a:pt x="204" y="183"/>
                    </a:lnTo>
                    <a:lnTo>
                      <a:pt x="203" y="182"/>
                    </a:lnTo>
                    <a:lnTo>
                      <a:pt x="203" y="181"/>
                    </a:lnTo>
                    <a:lnTo>
                      <a:pt x="202" y="180"/>
                    </a:lnTo>
                    <a:lnTo>
                      <a:pt x="201" y="180"/>
                    </a:lnTo>
                    <a:lnTo>
                      <a:pt x="201" y="179"/>
                    </a:lnTo>
                    <a:lnTo>
                      <a:pt x="201" y="178"/>
                    </a:lnTo>
                    <a:lnTo>
                      <a:pt x="200" y="177"/>
                    </a:lnTo>
                    <a:lnTo>
                      <a:pt x="200" y="177"/>
                    </a:lnTo>
                    <a:lnTo>
                      <a:pt x="200" y="176"/>
                    </a:lnTo>
                    <a:lnTo>
                      <a:pt x="200" y="175"/>
                    </a:lnTo>
                    <a:lnTo>
                      <a:pt x="200" y="174"/>
                    </a:lnTo>
                    <a:lnTo>
                      <a:pt x="200" y="174"/>
                    </a:lnTo>
                    <a:lnTo>
                      <a:pt x="201" y="174"/>
                    </a:lnTo>
                    <a:lnTo>
                      <a:pt x="201" y="173"/>
                    </a:lnTo>
                    <a:lnTo>
                      <a:pt x="201" y="172"/>
                    </a:lnTo>
                    <a:lnTo>
                      <a:pt x="200" y="170"/>
                    </a:lnTo>
                    <a:lnTo>
                      <a:pt x="199" y="170"/>
                    </a:lnTo>
                    <a:lnTo>
                      <a:pt x="198" y="169"/>
                    </a:lnTo>
                    <a:lnTo>
                      <a:pt x="197" y="170"/>
                    </a:lnTo>
                    <a:lnTo>
                      <a:pt x="196" y="169"/>
                    </a:lnTo>
                    <a:lnTo>
                      <a:pt x="195" y="168"/>
                    </a:lnTo>
                    <a:lnTo>
                      <a:pt x="194" y="168"/>
                    </a:lnTo>
                    <a:lnTo>
                      <a:pt x="193" y="168"/>
                    </a:lnTo>
                    <a:lnTo>
                      <a:pt x="193" y="167"/>
                    </a:lnTo>
                    <a:lnTo>
                      <a:pt x="193" y="167"/>
                    </a:lnTo>
                    <a:lnTo>
                      <a:pt x="195" y="165"/>
                    </a:lnTo>
                    <a:lnTo>
                      <a:pt x="196" y="164"/>
                    </a:lnTo>
                    <a:lnTo>
                      <a:pt x="195" y="163"/>
                    </a:lnTo>
                    <a:lnTo>
                      <a:pt x="195" y="163"/>
                    </a:lnTo>
                    <a:lnTo>
                      <a:pt x="195" y="162"/>
                    </a:lnTo>
                    <a:lnTo>
                      <a:pt x="194" y="161"/>
                    </a:lnTo>
                    <a:lnTo>
                      <a:pt x="194" y="160"/>
                    </a:lnTo>
                    <a:lnTo>
                      <a:pt x="193" y="160"/>
                    </a:lnTo>
                    <a:lnTo>
                      <a:pt x="195" y="159"/>
                    </a:lnTo>
                    <a:lnTo>
                      <a:pt x="195" y="158"/>
                    </a:lnTo>
                    <a:lnTo>
                      <a:pt x="195" y="157"/>
                    </a:lnTo>
                    <a:lnTo>
                      <a:pt x="196" y="157"/>
                    </a:lnTo>
                    <a:lnTo>
                      <a:pt x="196" y="156"/>
                    </a:lnTo>
                    <a:lnTo>
                      <a:pt x="196" y="156"/>
                    </a:lnTo>
                    <a:lnTo>
                      <a:pt x="195" y="155"/>
                    </a:lnTo>
                    <a:lnTo>
                      <a:pt x="194" y="155"/>
                    </a:lnTo>
                    <a:lnTo>
                      <a:pt x="194" y="154"/>
                    </a:lnTo>
                    <a:lnTo>
                      <a:pt x="193" y="153"/>
                    </a:lnTo>
                    <a:lnTo>
                      <a:pt x="193" y="153"/>
                    </a:lnTo>
                    <a:lnTo>
                      <a:pt x="193" y="153"/>
                    </a:lnTo>
                    <a:lnTo>
                      <a:pt x="193" y="152"/>
                    </a:lnTo>
                    <a:lnTo>
                      <a:pt x="193" y="151"/>
                    </a:lnTo>
                    <a:lnTo>
                      <a:pt x="192" y="150"/>
                    </a:lnTo>
                    <a:lnTo>
                      <a:pt x="192" y="149"/>
                    </a:lnTo>
                    <a:lnTo>
                      <a:pt x="192" y="148"/>
                    </a:lnTo>
                    <a:lnTo>
                      <a:pt x="192" y="147"/>
                    </a:lnTo>
                    <a:lnTo>
                      <a:pt x="191" y="147"/>
                    </a:lnTo>
                    <a:lnTo>
                      <a:pt x="190" y="147"/>
                    </a:lnTo>
                    <a:lnTo>
                      <a:pt x="189" y="146"/>
                    </a:lnTo>
                    <a:lnTo>
                      <a:pt x="189" y="146"/>
                    </a:lnTo>
                    <a:lnTo>
                      <a:pt x="188" y="146"/>
                    </a:lnTo>
                    <a:lnTo>
                      <a:pt x="189" y="145"/>
                    </a:lnTo>
                    <a:lnTo>
                      <a:pt x="188" y="144"/>
                    </a:lnTo>
                    <a:lnTo>
                      <a:pt x="189" y="143"/>
                    </a:lnTo>
                    <a:lnTo>
                      <a:pt x="188" y="143"/>
                    </a:lnTo>
                    <a:lnTo>
                      <a:pt x="187" y="143"/>
                    </a:lnTo>
                    <a:lnTo>
                      <a:pt x="187" y="142"/>
                    </a:lnTo>
                    <a:lnTo>
                      <a:pt x="186" y="141"/>
                    </a:lnTo>
                    <a:lnTo>
                      <a:pt x="186" y="141"/>
                    </a:lnTo>
                    <a:lnTo>
                      <a:pt x="185" y="141"/>
                    </a:lnTo>
                    <a:lnTo>
                      <a:pt x="184" y="141"/>
                    </a:lnTo>
                    <a:lnTo>
                      <a:pt x="183" y="141"/>
                    </a:lnTo>
                    <a:lnTo>
                      <a:pt x="184" y="140"/>
                    </a:lnTo>
                    <a:lnTo>
                      <a:pt x="184" y="139"/>
                    </a:lnTo>
                    <a:lnTo>
                      <a:pt x="183" y="139"/>
                    </a:lnTo>
                    <a:lnTo>
                      <a:pt x="182" y="139"/>
                    </a:lnTo>
                    <a:lnTo>
                      <a:pt x="182" y="138"/>
                    </a:lnTo>
                    <a:lnTo>
                      <a:pt x="181" y="138"/>
                    </a:lnTo>
                    <a:lnTo>
                      <a:pt x="180" y="137"/>
                    </a:lnTo>
                    <a:lnTo>
                      <a:pt x="179" y="138"/>
                    </a:lnTo>
                    <a:lnTo>
                      <a:pt x="179" y="139"/>
                    </a:lnTo>
                    <a:lnTo>
                      <a:pt x="178" y="139"/>
                    </a:lnTo>
                    <a:lnTo>
                      <a:pt x="177" y="139"/>
                    </a:lnTo>
                    <a:lnTo>
                      <a:pt x="176" y="139"/>
                    </a:lnTo>
                    <a:lnTo>
                      <a:pt x="175" y="141"/>
                    </a:lnTo>
                    <a:lnTo>
                      <a:pt x="174" y="142"/>
                    </a:lnTo>
                    <a:lnTo>
                      <a:pt x="173" y="142"/>
                    </a:lnTo>
                    <a:lnTo>
                      <a:pt x="172" y="141"/>
                    </a:lnTo>
                    <a:lnTo>
                      <a:pt x="172" y="142"/>
                    </a:lnTo>
                    <a:lnTo>
                      <a:pt x="171" y="142"/>
                    </a:lnTo>
                    <a:lnTo>
                      <a:pt x="170" y="141"/>
                    </a:lnTo>
                    <a:lnTo>
                      <a:pt x="169" y="141"/>
                    </a:lnTo>
                    <a:lnTo>
                      <a:pt x="169" y="140"/>
                    </a:lnTo>
                    <a:lnTo>
                      <a:pt x="169" y="139"/>
                    </a:lnTo>
                    <a:lnTo>
                      <a:pt x="169" y="139"/>
                    </a:lnTo>
                    <a:lnTo>
                      <a:pt x="169" y="138"/>
                    </a:lnTo>
                    <a:lnTo>
                      <a:pt x="168" y="137"/>
                    </a:lnTo>
                    <a:lnTo>
                      <a:pt x="167" y="136"/>
                    </a:lnTo>
                    <a:lnTo>
                      <a:pt x="167" y="135"/>
                    </a:lnTo>
                    <a:lnTo>
                      <a:pt x="166" y="135"/>
                    </a:lnTo>
                    <a:lnTo>
                      <a:pt x="165" y="135"/>
                    </a:lnTo>
                    <a:lnTo>
                      <a:pt x="164" y="135"/>
                    </a:lnTo>
                    <a:lnTo>
                      <a:pt x="143" y="135"/>
                    </a:lnTo>
                    <a:lnTo>
                      <a:pt x="142" y="136"/>
                    </a:lnTo>
                    <a:lnTo>
                      <a:pt x="142" y="138"/>
                    </a:lnTo>
                    <a:lnTo>
                      <a:pt x="141" y="139"/>
                    </a:lnTo>
                    <a:lnTo>
                      <a:pt x="141" y="140"/>
                    </a:lnTo>
                    <a:lnTo>
                      <a:pt x="140" y="141"/>
                    </a:lnTo>
                    <a:lnTo>
                      <a:pt x="139" y="142"/>
                    </a:lnTo>
                    <a:lnTo>
                      <a:pt x="139" y="143"/>
                    </a:lnTo>
                    <a:lnTo>
                      <a:pt x="138" y="143"/>
                    </a:lnTo>
                    <a:lnTo>
                      <a:pt x="138" y="143"/>
                    </a:lnTo>
                    <a:lnTo>
                      <a:pt x="137" y="143"/>
                    </a:lnTo>
                    <a:lnTo>
                      <a:pt x="136" y="143"/>
                    </a:lnTo>
                    <a:lnTo>
                      <a:pt x="135" y="144"/>
                    </a:lnTo>
                    <a:lnTo>
                      <a:pt x="134" y="146"/>
                    </a:lnTo>
                    <a:lnTo>
                      <a:pt x="134" y="145"/>
                    </a:lnTo>
                    <a:lnTo>
                      <a:pt x="133" y="146"/>
                    </a:lnTo>
                    <a:lnTo>
                      <a:pt x="132" y="146"/>
                    </a:lnTo>
                    <a:lnTo>
                      <a:pt x="131" y="147"/>
                    </a:lnTo>
                    <a:lnTo>
                      <a:pt x="131" y="148"/>
                    </a:lnTo>
                    <a:lnTo>
                      <a:pt x="131" y="149"/>
                    </a:lnTo>
                    <a:lnTo>
                      <a:pt x="132" y="149"/>
                    </a:lnTo>
                    <a:lnTo>
                      <a:pt x="132" y="149"/>
                    </a:lnTo>
                    <a:lnTo>
                      <a:pt x="132" y="150"/>
                    </a:lnTo>
                    <a:lnTo>
                      <a:pt x="131" y="151"/>
                    </a:lnTo>
                    <a:lnTo>
                      <a:pt x="131" y="152"/>
                    </a:lnTo>
                    <a:lnTo>
                      <a:pt x="131" y="153"/>
                    </a:lnTo>
                    <a:lnTo>
                      <a:pt x="130" y="153"/>
                    </a:lnTo>
                    <a:lnTo>
                      <a:pt x="128" y="153"/>
                    </a:lnTo>
                    <a:lnTo>
                      <a:pt x="127" y="154"/>
                    </a:lnTo>
                    <a:lnTo>
                      <a:pt x="127" y="155"/>
                    </a:lnTo>
                    <a:lnTo>
                      <a:pt x="127" y="156"/>
                    </a:lnTo>
                    <a:lnTo>
                      <a:pt x="126" y="156"/>
                    </a:lnTo>
                    <a:lnTo>
                      <a:pt x="126" y="157"/>
                    </a:lnTo>
                    <a:lnTo>
                      <a:pt x="125" y="158"/>
                    </a:lnTo>
                    <a:lnTo>
                      <a:pt x="124" y="160"/>
                    </a:lnTo>
                    <a:lnTo>
                      <a:pt x="123" y="160"/>
                    </a:lnTo>
                    <a:lnTo>
                      <a:pt x="122" y="160"/>
                    </a:lnTo>
                    <a:lnTo>
                      <a:pt x="120" y="160"/>
                    </a:lnTo>
                    <a:lnTo>
                      <a:pt x="120" y="159"/>
                    </a:lnTo>
                    <a:lnTo>
                      <a:pt x="118" y="159"/>
                    </a:lnTo>
                    <a:lnTo>
                      <a:pt x="117" y="160"/>
                    </a:lnTo>
                    <a:lnTo>
                      <a:pt x="117" y="160"/>
                    </a:lnTo>
                    <a:lnTo>
                      <a:pt x="116" y="160"/>
                    </a:lnTo>
                    <a:lnTo>
                      <a:pt x="113" y="160"/>
                    </a:lnTo>
                    <a:lnTo>
                      <a:pt x="113" y="160"/>
                    </a:lnTo>
                    <a:lnTo>
                      <a:pt x="110" y="162"/>
                    </a:lnTo>
                    <a:lnTo>
                      <a:pt x="109" y="162"/>
                    </a:lnTo>
                    <a:lnTo>
                      <a:pt x="107" y="162"/>
                    </a:lnTo>
                    <a:lnTo>
                      <a:pt x="107" y="163"/>
                    </a:lnTo>
                    <a:lnTo>
                      <a:pt x="107" y="163"/>
                    </a:lnTo>
                    <a:lnTo>
                      <a:pt x="105" y="165"/>
                    </a:lnTo>
                    <a:lnTo>
                      <a:pt x="103" y="166"/>
                    </a:lnTo>
                    <a:lnTo>
                      <a:pt x="103" y="166"/>
                    </a:lnTo>
                    <a:lnTo>
                      <a:pt x="102" y="166"/>
                    </a:lnTo>
                    <a:lnTo>
                      <a:pt x="100" y="165"/>
                    </a:lnTo>
                    <a:lnTo>
                      <a:pt x="100" y="164"/>
                    </a:lnTo>
                    <a:lnTo>
                      <a:pt x="99" y="164"/>
                    </a:lnTo>
                    <a:lnTo>
                      <a:pt x="98" y="164"/>
                    </a:lnTo>
                    <a:lnTo>
                      <a:pt x="96" y="164"/>
                    </a:lnTo>
                    <a:lnTo>
                      <a:pt x="96" y="164"/>
                    </a:lnTo>
                    <a:lnTo>
                      <a:pt x="93" y="165"/>
                    </a:lnTo>
                    <a:lnTo>
                      <a:pt x="91" y="166"/>
                    </a:lnTo>
                    <a:lnTo>
                      <a:pt x="89" y="165"/>
                    </a:lnTo>
                    <a:lnTo>
                      <a:pt x="87" y="164"/>
                    </a:lnTo>
                    <a:lnTo>
                      <a:pt x="84" y="163"/>
                    </a:lnTo>
                    <a:lnTo>
                      <a:pt x="82" y="163"/>
                    </a:lnTo>
                    <a:lnTo>
                      <a:pt x="82" y="163"/>
                    </a:lnTo>
                    <a:lnTo>
                      <a:pt x="79" y="161"/>
                    </a:lnTo>
                    <a:lnTo>
                      <a:pt x="77" y="160"/>
                    </a:lnTo>
                    <a:lnTo>
                      <a:pt x="77" y="160"/>
                    </a:lnTo>
                    <a:lnTo>
                      <a:pt x="76" y="159"/>
                    </a:lnTo>
                    <a:lnTo>
                      <a:pt x="75" y="159"/>
                    </a:lnTo>
                    <a:lnTo>
                      <a:pt x="75" y="158"/>
                    </a:lnTo>
                    <a:lnTo>
                      <a:pt x="74" y="158"/>
                    </a:lnTo>
                    <a:lnTo>
                      <a:pt x="74" y="157"/>
                    </a:lnTo>
                    <a:lnTo>
                      <a:pt x="74" y="156"/>
                    </a:lnTo>
                    <a:lnTo>
                      <a:pt x="75" y="156"/>
                    </a:lnTo>
                    <a:lnTo>
                      <a:pt x="76" y="156"/>
                    </a:lnTo>
                    <a:lnTo>
                      <a:pt x="76" y="155"/>
                    </a:lnTo>
                    <a:lnTo>
                      <a:pt x="76" y="154"/>
                    </a:lnTo>
                    <a:lnTo>
                      <a:pt x="76" y="154"/>
                    </a:lnTo>
                    <a:lnTo>
                      <a:pt x="76" y="153"/>
                    </a:lnTo>
                    <a:lnTo>
                      <a:pt x="76" y="153"/>
                    </a:lnTo>
                    <a:lnTo>
                      <a:pt x="73" y="154"/>
                    </a:lnTo>
                    <a:lnTo>
                      <a:pt x="72" y="154"/>
                    </a:lnTo>
                    <a:lnTo>
                      <a:pt x="72" y="152"/>
                    </a:lnTo>
                    <a:lnTo>
                      <a:pt x="72" y="151"/>
                    </a:lnTo>
                    <a:lnTo>
                      <a:pt x="73" y="150"/>
                    </a:lnTo>
                    <a:lnTo>
                      <a:pt x="73" y="149"/>
                    </a:lnTo>
                    <a:lnTo>
                      <a:pt x="74" y="149"/>
                    </a:lnTo>
                    <a:lnTo>
                      <a:pt x="75" y="148"/>
                    </a:lnTo>
                    <a:lnTo>
                      <a:pt x="75" y="147"/>
                    </a:lnTo>
                    <a:lnTo>
                      <a:pt x="74" y="146"/>
                    </a:lnTo>
                    <a:lnTo>
                      <a:pt x="73" y="146"/>
                    </a:lnTo>
                    <a:lnTo>
                      <a:pt x="72" y="146"/>
                    </a:lnTo>
                    <a:lnTo>
                      <a:pt x="72" y="146"/>
                    </a:lnTo>
                    <a:lnTo>
                      <a:pt x="71" y="147"/>
                    </a:lnTo>
                    <a:lnTo>
                      <a:pt x="70" y="147"/>
                    </a:lnTo>
                    <a:lnTo>
                      <a:pt x="69" y="147"/>
                    </a:lnTo>
                    <a:lnTo>
                      <a:pt x="69" y="146"/>
                    </a:lnTo>
                    <a:lnTo>
                      <a:pt x="67" y="146"/>
                    </a:lnTo>
                    <a:lnTo>
                      <a:pt x="67" y="146"/>
                    </a:lnTo>
                    <a:lnTo>
                      <a:pt x="68" y="147"/>
                    </a:lnTo>
                    <a:lnTo>
                      <a:pt x="68" y="148"/>
                    </a:lnTo>
                    <a:lnTo>
                      <a:pt x="67" y="149"/>
                    </a:lnTo>
                    <a:lnTo>
                      <a:pt x="67" y="150"/>
                    </a:lnTo>
                    <a:lnTo>
                      <a:pt x="66" y="151"/>
                    </a:lnTo>
                    <a:lnTo>
                      <a:pt x="65" y="151"/>
                    </a:lnTo>
                    <a:lnTo>
                      <a:pt x="65" y="151"/>
                    </a:lnTo>
                    <a:lnTo>
                      <a:pt x="64" y="150"/>
                    </a:lnTo>
                    <a:lnTo>
                      <a:pt x="64" y="149"/>
                    </a:lnTo>
                    <a:lnTo>
                      <a:pt x="63" y="149"/>
                    </a:lnTo>
                    <a:lnTo>
                      <a:pt x="62" y="149"/>
                    </a:lnTo>
                    <a:lnTo>
                      <a:pt x="62" y="148"/>
                    </a:lnTo>
                    <a:lnTo>
                      <a:pt x="62" y="147"/>
                    </a:lnTo>
                    <a:lnTo>
                      <a:pt x="62" y="146"/>
                    </a:lnTo>
                    <a:lnTo>
                      <a:pt x="62" y="146"/>
                    </a:lnTo>
                    <a:lnTo>
                      <a:pt x="61" y="145"/>
                    </a:lnTo>
                    <a:lnTo>
                      <a:pt x="61" y="144"/>
                    </a:lnTo>
                    <a:lnTo>
                      <a:pt x="62" y="144"/>
                    </a:lnTo>
                    <a:lnTo>
                      <a:pt x="62" y="143"/>
                    </a:lnTo>
                    <a:lnTo>
                      <a:pt x="61" y="143"/>
                    </a:lnTo>
                    <a:lnTo>
                      <a:pt x="60" y="143"/>
                    </a:lnTo>
                    <a:lnTo>
                      <a:pt x="59" y="143"/>
                    </a:lnTo>
                    <a:lnTo>
                      <a:pt x="58" y="142"/>
                    </a:lnTo>
                    <a:lnTo>
                      <a:pt x="57" y="142"/>
                    </a:lnTo>
                    <a:lnTo>
                      <a:pt x="56" y="143"/>
                    </a:lnTo>
                    <a:lnTo>
                      <a:pt x="55" y="143"/>
                    </a:lnTo>
                    <a:lnTo>
                      <a:pt x="54" y="142"/>
                    </a:lnTo>
                    <a:lnTo>
                      <a:pt x="53" y="140"/>
                    </a:lnTo>
                    <a:lnTo>
                      <a:pt x="53" y="141"/>
                    </a:lnTo>
                    <a:lnTo>
                      <a:pt x="52" y="142"/>
                    </a:lnTo>
                    <a:lnTo>
                      <a:pt x="51" y="143"/>
                    </a:lnTo>
                    <a:lnTo>
                      <a:pt x="51" y="143"/>
                    </a:lnTo>
                    <a:lnTo>
                      <a:pt x="50" y="143"/>
                    </a:lnTo>
                    <a:lnTo>
                      <a:pt x="49" y="143"/>
                    </a:lnTo>
                    <a:lnTo>
                      <a:pt x="49" y="143"/>
                    </a:lnTo>
                    <a:lnTo>
                      <a:pt x="49" y="144"/>
                    </a:lnTo>
                    <a:lnTo>
                      <a:pt x="48" y="143"/>
                    </a:lnTo>
                    <a:lnTo>
                      <a:pt x="48" y="144"/>
                    </a:lnTo>
                    <a:lnTo>
                      <a:pt x="48" y="143"/>
                    </a:lnTo>
                    <a:lnTo>
                      <a:pt x="47" y="143"/>
                    </a:lnTo>
                    <a:lnTo>
                      <a:pt x="46" y="143"/>
                    </a:lnTo>
                    <a:lnTo>
                      <a:pt x="45" y="143"/>
                    </a:lnTo>
                    <a:lnTo>
                      <a:pt x="45" y="142"/>
                    </a:lnTo>
                    <a:lnTo>
                      <a:pt x="45" y="141"/>
                    </a:lnTo>
                    <a:lnTo>
                      <a:pt x="45" y="142"/>
                    </a:lnTo>
                    <a:lnTo>
                      <a:pt x="44" y="142"/>
                    </a:lnTo>
                    <a:lnTo>
                      <a:pt x="43" y="143"/>
                    </a:lnTo>
                    <a:lnTo>
                      <a:pt x="42" y="142"/>
                    </a:lnTo>
                    <a:lnTo>
                      <a:pt x="41" y="143"/>
                    </a:lnTo>
                    <a:lnTo>
                      <a:pt x="41" y="143"/>
                    </a:lnTo>
                    <a:lnTo>
                      <a:pt x="40" y="143"/>
                    </a:lnTo>
                    <a:lnTo>
                      <a:pt x="39" y="143"/>
                    </a:lnTo>
                    <a:lnTo>
                      <a:pt x="38" y="142"/>
                    </a:lnTo>
                    <a:lnTo>
                      <a:pt x="38" y="141"/>
                    </a:lnTo>
                    <a:lnTo>
                      <a:pt x="38" y="139"/>
                    </a:lnTo>
                    <a:lnTo>
                      <a:pt x="38" y="139"/>
                    </a:lnTo>
                    <a:lnTo>
                      <a:pt x="38" y="138"/>
                    </a:lnTo>
                    <a:lnTo>
                      <a:pt x="37" y="137"/>
                    </a:lnTo>
                    <a:lnTo>
                      <a:pt x="34" y="136"/>
                    </a:lnTo>
                    <a:lnTo>
                      <a:pt x="34" y="136"/>
                    </a:lnTo>
                    <a:lnTo>
                      <a:pt x="32" y="135"/>
                    </a:lnTo>
                    <a:lnTo>
                      <a:pt x="32" y="134"/>
                    </a:lnTo>
                    <a:lnTo>
                      <a:pt x="32" y="133"/>
                    </a:lnTo>
                    <a:lnTo>
                      <a:pt x="32" y="132"/>
                    </a:lnTo>
                    <a:lnTo>
                      <a:pt x="32" y="132"/>
                    </a:lnTo>
                    <a:lnTo>
                      <a:pt x="31" y="132"/>
                    </a:lnTo>
                    <a:lnTo>
                      <a:pt x="30" y="132"/>
                    </a:lnTo>
                    <a:lnTo>
                      <a:pt x="29" y="132"/>
                    </a:lnTo>
                    <a:lnTo>
                      <a:pt x="28" y="132"/>
                    </a:lnTo>
                    <a:lnTo>
                      <a:pt x="27" y="132"/>
                    </a:lnTo>
                    <a:lnTo>
                      <a:pt x="27" y="132"/>
                    </a:lnTo>
                    <a:lnTo>
                      <a:pt x="27" y="129"/>
                    </a:lnTo>
                    <a:lnTo>
                      <a:pt x="28" y="129"/>
                    </a:lnTo>
                    <a:lnTo>
                      <a:pt x="28" y="128"/>
                    </a:lnTo>
                    <a:lnTo>
                      <a:pt x="28" y="127"/>
                    </a:lnTo>
                    <a:lnTo>
                      <a:pt x="27" y="126"/>
                    </a:lnTo>
                    <a:lnTo>
                      <a:pt x="27" y="126"/>
                    </a:lnTo>
                    <a:lnTo>
                      <a:pt x="25" y="125"/>
                    </a:lnTo>
                    <a:lnTo>
                      <a:pt x="24" y="125"/>
                    </a:lnTo>
                    <a:lnTo>
                      <a:pt x="24" y="125"/>
                    </a:lnTo>
                    <a:lnTo>
                      <a:pt x="23" y="126"/>
                    </a:lnTo>
                    <a:lnTo>
                      <a:pt x="22" y="126"/>
                    </a:lnTo>
                    <a:lnTo>
                      <a:pt x="21" y="126"/>
                    </a:lnTo>
                    <a:lnTo>
                      <a:pt x="20" y="125"/>
                    </a:lnTo>
                    <a:lnTo>
                      <a:pt x="20" y="125"/>
                    </a:lnTo>
                    <a:lnTo>
                      <a:pt x="20" y="124"/>
                    </a:lnTo>
                    <a:lnTo>
                      <a:pt x="22" y="123"/>
                    </a:lnTo>
                    <a:lnTo>
                      <a:pt x="22" y="122"/>
                    </a:lnTo>
                    <a:lnTo>
                      <a:pt x="23" y="122"/>
                    </a:lnTo>
                    <a:lnTo>
                      <a:pt x="23" y="120"/>
                    </a:lnTo>
                    <a:lnTo>
                      <a:pt x="23" y="119"/>
                    </a:lnTo>
                    <a:lnTo>
                      <a:pt x="22" y="118"/>
                    </a:lnTo>
                    <a:lnTo>
                      <a:pt x="20" y="117"/>
                    </a:lnTo>
                    <a:lnTo>
                      <a:pt x="20" y="117"/>
                    </a:lnTo>
                    <a:lnTo>
                      <a:pt x="19" y="116"/>
                    </a:lnTo>
                    <a:lnTo>
                      <a:pt x="18" y="115"/>
                    </a:lnTo>
                    <a:lnTo>
                      <a:pt x="17" y="113"/>
                    </a:lnTo>
                    <a:lnTo>
                      <a:pt x="17" y="112"/>
                    </a:lnTo>
                    <a:lnTo>
                      <a:pt x="17" y="111"/>
                    </a:lnTo>
                    <a:lnTo>
                      <a:pt x="18" y="111"/>
                    </a:lnTo>
                    <a:lnTo>
                      <a:pt x="20" y="111"/>
                    </a:lnTo>
                    <a:lnTo>
                      <a:pt x="21" y="110"/>
                    </a:lnTo>
                    <a:lnTo>
                      <a:pt x="22" y="110"/>
                    </a:lnTo>
                    <a:lnTo>
                      <a:pt x="22" y="109"/>
                    </a:lnTo>
                    <a:lnTo>
                      <a:pt x="22" y="108"/>
                    </a:lnTo>
                    <a:lnTo>
                      <a:pt x="22" y="107"/>
                    </a:lnTo>
                    <a:lnTo>
                      <a:pt x="21" y="107"/>
                    </a:lnTo>
                    <a:lnTo>
                      <a:pt x="20" y="108"/>
                    </a:lnTo>
                    <a:lnTo>
                      <a:pt x="19" y="106"/>
                    </a:lnTo>
                    <a:lnTo>
                      <a:pt x="18" y="105"/>
                    </a:lnTo>
                    <a:lnTo>
                      <a:pt x="17" y="105"/>
                    </a:lnTo>
                    <a:lnTo>
                      <a:pt x="17" y="104"/>
                    </a:lnTo>
                    <a:lnTo>
                      <a:pt x="16" y="103"/>
                    </a:lnTo>
                    <a:lnTo>
                      <a:pt x="15" y="102"/>
                    </a:lnTo>
                    <a:lnTo>
                      <a:pt x="14" y="101"/>
                    </a:lnTo>
                    <a:lnTo>
                      <a:pt x="14" y="102"/>
                    </a:lnTo>
                    <a:lnTo>
                      <a:pt x="12" y="101"/>
                    </a:lnTo>
                    <a:lnTo>
                      <a:pt x="11" y="101"/>
                    </a:lnTo>
                    <a:lnTo>
                      <a:pt x="10" y="101"/>
                    </a:lnTo>
                    <a:lnTo>
                      <a:pt x="9" y="101"/>
                    </a:lnTo>
                    <a:lnTo>
                      <a:pt x="8" y="101"/>
                    </a:lnTo>
                    <a:lnTo>
                      <a:pt x="7" y="101"/>
                    </a:lnTo>
                    <a:lnTo>
                      <a:pt x="8" y="101"/>
                    </a:lnTo>
                    <a:lnTo>
                      <a:pt x="9" y="100"/>
                    </a:lnTo>
                    <a:lnTo>
                      <a:pt x="8" y="99"/>
                    </a:lnTo>
                    <a:lnTo>
                      <a:pt x="7" y="99"/>
                    </a:lnTo>
                    <a:lnTo>
                      <a:pt x="7" y="98"/>
                    </a:lnTo>
                    <a:lnTo>
                      <a:pt x="8" y="98"/>
                    </a:lnTo>
                    <a:lnTo>
                      <a:pt x="11" y="98"/>
                    </a:lnTo>
                    <a:lnTo>
                      <a:pt x="13" y="98"/>
                    </a:lnTo>
                    <a:lnTo>
                      <a:pt x="14" y="98"/>
                    </a:lnTo>
                    <a:lnTo>
                      <a:pt x="14" y="97"/>
                    </a:lnTo>
                    <a:lnTo>
                      <a:pt x="14" y="96"/>
                    </a:lnTo>
                    <a:lnTo>
                      <a:pt x="14" y="95"/>
                    </a:lnTo>
                    <a:lnTo>
                      <a:pt x="14" y="94"/>
                    </a:lnTo>
                    <a:lnTo>
                      <a:pt x="15" y="94"/>
                    </a:lnTo>
                    <a:lnTo>
                      <a:pt x="15" y="93"/>
                    </a:lnTo>
                    <a:lnTo>
                      <a:pt x="14" y="92"/>
                    </a:lnTo>
                    <a:lnTo>
                      <a:pt x="14" y="92"/>
                    </a:lnTo>
                    <a:lnTo>
                      <a:pt x="13" y="91"/>
                    </a:lnTo>
                    <a:lnTo>
                      <a:pt x="12" y="90"/>
                    </a:lnTo>
                    <a:lnTo>
                      <a:pt x="12" y="89"/>
                    </a:lnTo>
                    <a:lnTo>
                      <a:pt x="12" y="88"/>
                    </a:lnTo>
                    <a:lnTo>
                      <a:pt x="12" y="87"/>
                    </a:lnTo>
                    <a:lnTo>
                      <a:pt x="12" y="87"/>
                    </a:lnTo>
                    <a:lnTo>
                      <a:pt x="13" y="86"/>
                    </a:lnTo>
                    <a:lnTo>
                      <a:pt x="14" y="85"/>
                    </a:lnTo>
                    <a:lnTo>
                      <a:pt x="14" y="84"/>
                    </a:lnTo>
                    <a:lnTo>
                      <a:pt x="14" y="83"/>
                    </a:lnTo>
                    <a:lnTo>
                      <a:pt x="13" y="82"/>
                    </a:lnTo>
                    <a:lnTo>
                      <a:pt x="12" y="82"/>
                    </a:lnTo>
                    <a:lnTo>
                      <a:pt x="11" y="82"/>
                    </a:lnTo>
                    <a:lnTo>
                      <a:pt x="10" y="81"/>
                    </a:lnTo>
                    <a:lnTo>
                      <a:pt x="10" y="80"/>
                    </a:lnTo>
                    <a:lnTo>
                      <a:pt x="13" y="80"/>
                    </a:lnTo>
                    <a:lnTo>
                      <a:pt x="14" y="80"/>
                    </a:lnTo>
                    <a:lnTo>
                      <a:pt x="14" y="80"/>
                    </a:lnTo>
                    <a:lnTo>
                      <a:pt x="15" y="80"/>
                    </a:lnTo>
                    <a:lnTo>
                      <a:pt x="16" y="80"/>
                    </a:lnTo>
                    <a:lnTo>
                      <a:pt x="17" y="80"/>
                    </a:lnTo>
                    <a:lnTo>
                      <a:pt x="18" y="80"/>
                    </a:lnTo>
                    <a:lnTo>
                      <a:pt x="19" y="80"/>
                    </a:lnTo>
                    <a:lnTo>
                      <a:pt x="20" y="79"/>
                    </a:lnTo>
                    <a:lnTo>
                      <a:pt x="20" y="78"/>
                    </a:lnTo>
                    <a:lnTo>
                      <a:pt x="21" y="78"/>
                    </a:lnTo>
                    <a:lnTo>
                      <a:pt x="22" y="77"/>
                    </a:lnTo>
                    <a:lnTo>
                      <a:pt x="22" y="77"/>
                    </a:lnTo>
                    <a:lnTo>
                      <a:pt x="23" y="76"/>
                    </a:lnTo>
                    <a:lnTo>
                      <a:pt x="23" y="75"/>
                    </a:lnTo>
                    <a:lnTo>
                      <a:pt x="23" y="74"/>
                    </a:lnTo>
                    <a:lnTo>
                      <a:pt x="21" y="72"/>
                    </a:lnTo>
                    <a:lnTo>
                      <a:pt x="21" y="70"/>
                    </a:lnTo>
                    <a:lnTo>
                      <a:pt x="20" y="69"/>
                    </a:lnTo>
                    <a:lnTo>
                      <a:pt x="21" y="67"/>
                    </a:lnTo>
                    <a:lnTo>
                      <a:pt x="20" y="67"/>
                    </a:lnTo>
                    <a:lnTo>
                      <a:pt x="20" y="65"/>
                    </a:lnTo>
                    <a:lnTo>
                      <a:pt x="20" y="64"/>
                    </a:lnTo>
                    <a:lnTo>
                      <a:pt x="20" y="63"/>
                    </a:lnTo>
                    <a:lnTo>
                      <a:pt x="19" y="63"/>
                    </a:lnTo>
                    <a:lnTo>
                      <a:pt x="19" y="61"/>
                    </a:lnTo>
                    <a:lnTo>
                      <a:pt x="19" y="60"/>
                    </a:lnTo>
                    <a:lnTo>
                      <a:pt x="19" y="59"/>
                    </a:lnTo>
                    <a:lnTo>
                      <a:pt x="19" y="57"/>
                    </a:lnTo>
                    <a:lnTo>
                      <a:pt x="19" y="56"/>
                    </a:lnTo>
                    <a:lnTo>
                      <a:pt x="19" y="53"/>
                    </a:lnTo>
                    <a:lnTo>
                      <a:pt x="19" y="52"/>
                    </a:lnTo>
                    <a:lnTo>
                      <a:pt x="18" y="49"/>
                    </a:lnTo>
                    <a:lnTo>
                      <a:pt x="18" y="46"/>
                    </a:lnTo>
                    <a:lnTo>
                      <a:pt x="18" y="45"/>
                    </a:lnTo>
                    <a:lnTo>
                      <a:pt x="19" y="44"/>
                    </a:lnTo>
                    <a:lnTo>
                      <a:pt x="20" y="43"/>
                    </a:lnTo>
                    <a:lnTo>
                      <a:pt x="20" y="42"/>
                    </a:lnTo>
                    <a:lnTo>
                      <a:pt x="20" y="39"/>
                    </a:lnTo>
                    <a:lnTo>
                      <a:pt x="20" y="39"/>
                    </a:lnTo>
                    <a:lnTo>
                      <a:pt x="20" y="36"/>
                    </a:lnTo>
                    <a:lnTo>
                      <a:pt x="20" y="36"/>
                    </a:lnTo>
                    <a:lnTo>
                      <a:pt x="20" y="34"/>
                    </a:lnTo>
                    <a:lnTo>
                      <a:pt x="20" y="33"/>
                    </a:lnTo>
                    <a:lnTo>
                      <a:pt x="20" y="32"/>
                    </a:lnTo>
                    <a:lnTo>
                      <a:pt x="20" y="31"/>
                    </a:lnTo>
                    <a:lnTo>
                      <a:pt x="19" y="29"/>
                    </a:lnTo>
                    <a:lnTo>
                      <a:pt x="18" y="29"/>
                    </a:lnTo>
                    <a:lnTo>
                      <a:pt x="17" y="29"/>
                    </a:lnTo>
                    <a:lnTo>
                      <a:pt x="17" y="29"/>
                    </a:lnTo>
                    <a:lnTo>
                      <a:pt x="17" y="28"/>
                    </a:lnTo>
                    <a:lnTo>
                      <a:pt x="16" y="27"/>
                    </a:lnTo>
                    <a:lnTo>
                      <a:pt x="16" y="26"/>
                    </a:lnTo>
                    <a:lnTo>
                      <a:pt x="16" y="25"/>
                    </a:lnTo>
                    <a:lnTo>
                      <a:pt x="15" y="25"/>
                    </a:lnTo>
                    <a:lnTo>
                      <a:pt x="15" y="24"/>
                    </a:lnTo>
                    <a:lnTo>
                      <a:pt x="14" y="23"/>
                    </a:lnTo>
                    <a:lnTo>
                      <a:pt x="15" y="21"/>
                    </a:lnTo>
                    <a:lnTo>
                      <a:pt x="15" y="20"/>
                    </a:lnTo>
                    <a:lnTo>
                      <a:pt x="15" y="19"/>
                    </a:lnTo>
                    <a:lnTo>
                      <a:pt x="14" y="18"/>
                    </a:lnTo>
                    <a:lnTo>
                      <a:pt x="14" y="18"/>
                    </a:lnTo>
                    <a:lnTo>
                      <a:pt x="14" y="17"/>
                    </a:lnTo>
                    <a:lnTo>
                      <a:pt x="14" y="16"/>
                    </a:lnTo>
                    <a:lnTo>
                      <a:pt x="14" y="14"/>
                    </a:lnTo>
                    <a:lnTo>
                      <a:pt x="14" y="13"/>
                    </a:lnTo>
                    <a:lnTo>
                      <a:pt x="14" y="11"/>
                    </a:lnTo>
                    <a:lnTo>
                      <a:pt x="13" y="9"/>
                    </a:lnTo>
                    <a:lnTo>
                      <a:pt x="12" y="9"/>
                    </a:lnTo>
                    <a:lnTo>
                      <a:pt x="11" y="9"/>
                    </a:lnTo>
                    <a:lnTo>
                      <a:pt x="10" y="8"/>
                    </a:lnTo>
                    <a:lnTo>
                      <a:pt x="9" y="8"/>
                    </a:lnTo>
                    <a:lnTo>
                      <a:pt x="7" y="8"/>
                    </a:lnTo>
                    <a:lnTo>
                      <a:pt x="7" y="8"/>
                    </a:lnTo>
                    <a:lnTo>
                      <a:pt x="6" y="8"/>
                    </a:lnTo>
                    <a:lnTo>
                      <a:pt x="5" y="7"/>
                    </a:lnTo>
                    <a:lnTo>
                      <a:pt x="4" y="7"/>
                    </a:lnTo>
                    <a:lnTo>
                      <a:pt x="3" y="7"/>
                    </a:lnTo>
                    <a:lnTo>
                      <a:pt x="2" y="7"/>
                    </a:lnTo>
                    <a:lnTo>
                      <a:pt x="1" y="6"/>
                    </a:lnTo>
                    <a:lnTo>
                      <a:pt x="0" y="5"/>
                    </a:lnTo>
                    <a:lnTo>
                      <a:pt x="0" y="4"/>
                    </a:lnTo>
                    <a:lnTo>
                      <a:pt x="0" y="3"/>
                    </a:lnTo>
                    <a:lnTo>
                      <a:pt x="0" y="2"/>
                    </a:lnTo>
                    <a:lnTo>
                      <a:pt x="0" y="1"/>
                    </a:lnTo>
                    <a:lnTo>
                      <a:pt x="1" y="1"/>
                    </a:lnTo>
                    <a:lnTo>
                      <a:pt x="2" y="1"/>
                    </a:lnTo>
                    <a:lnTo>
                      <a:pt x="3" y="0"/>
                    </a:lnTo>
                    <a:lnTo>
                      <a:pt x="23" y="1"/>
                    </a:lnTo>
                    <a:lnTo>
                      <a:pt x="77" y="6"/>
                    </a:lnTo>
                    <a:lnTo>
                      <a:pt x="148" y="13"/>
                    </a:lnTo>
                    <a:lnTo>
                      <a:pt x="148" y="15"/>
                    </a:lnTo>
                    <a:lnTo>
                      <a:pt x="148" y="15"/>
                    </a:lnTo>
                    <a:lnTo>
                      <a:pt x="148" y="16"/>
                    </a:lnTo>
                    <a:lnTo>
                      <a:pt x="148" y="17"/>
                    </a:lnTo>
                    <a:lnTo>
                      <a:pt x="149" y="18"/>
                    </a:lnTo>
                    <a:lnTo>
                      <a:pt x="150" y="18"/>
                    </a:lnTo>
                    <a:lnTo>
                      <a:pt x="151" y="18"/>
                    </a:lnTo>
                    <a:lnTo>
                      <a:pt x="151" y="18"/>
                    </a:lnTo>
                    <a:lnTo>
                      <a:pt x="152" y="18"/>
                    </a:lnTo>
                    <a:lnTo>
                      <a:pt x="152" y="18"/>
                    </a:lnTo>
                    <a:lnTo>
                      <a:pt x="153" y="18"/>
                    </a:lnTo>
                    <a:lnTo>
                      <a:pt x="153" y="17"/>
                    </a:lnTo>
                    <a:lnTo>
                      <a:pt x="155" y="17"/>
                    </a:lnTo>
                    <a:lnTo>
                      <a:pt x="155" y="17"/>
                    </a:lnTo>
                    <a:lnTo>
                      <a:pt x="155" y="16"/>
                    </a:lnTo>
                    <a:lnTo>
                      <a:pt x="156" y="16"/>
                    </a:lnTo>
                    <a:lnTo>
                      <a:pt x="157" y="16"/>
                    </a:lnTo>
                    <a:lnTo>
                      <a:pt x="158" y="17"/>
                    </a:lnTo>
                    <a:lnTo>
                      <a:pt x="158" y="17"/>
                    </a:lnTo>
                    <a:lnTo>
                      <a:pt x="159" y="18"/>
                    </a:lnTo>
                    <a:lnTo>
                      <a:pt x="159" y="18"/>
                    </a:lnTo>
                    <a:lnTo>
                      <a:pt x="160" y="18"/>
                    </a:lnTo>
                    <a:lnTo>
                      <a:pt x="160" y="19"/>
                    </a:lnTo>
                    <a:lnTo>
                      <a:pt x="160" y="20"/>
                    </a:lnTo>
                    <a:lnTo>
                      <a:pt x="161" y="20"/>
                    </a:lnTo>
                    <a:lnTo>
                      <a:pt x="161" y="21"/>
                    </a:lnTo>
                    <a:lnTo>
                      <a:pt x="162" y="21"/>
                    </a:lnTo>
                    <a:lnTo>
                      <a:pt x="162" y="22"/>
                    </a:lnTo>
                    <a:lnTo>
                      <a:pt x="162" y="22"/>
                    </a:lnTo>
                    <a:lnTo>
                      <a:pt x="162" y="22"/>
                    </a:lnTo>
                    <a:lnTo>
                      <a:pt x="163" y="22"/>
                    </a:lnTo>
                    <a:lnTo>
                      <a:pt x="164" y="23"/>
                    </a:lnTo>
                    <a:lnTo>
                      <a:pt x="165" y="23"/>
                    </a:lnTo>
                    <a:lnTo>
                      <a:pt x="166" y="24"/>
                    </a:lnTo>
                    <a:lnTo>
                      <a:pt x="168" y="24"/>
                    </a:lnTo>
                    <a:lnTo>
                      <a:pt x="169" y="25"/>
                    </a:lnTo>
                    <a:lnTo>
                      <a:pt x="169" y="25"/>
                    </a:lnTo>
                    <a:lnTo>
                      <a:pt x="170" y="25"/>
                    </a:lnTo>
                    <a:lnTo>
                      <a:pt x="170" y="25"/>
                    </a:lnTo>
                    <a:lnTo>
                      <a:pt x="171" y="26"/>
                    </a:lnTo>
                    <a:lnTo>
                      <a:pt x="171" y="27"/>
                    </a:lnTo>
                    <a:lnTo>
                      <a:pt x="172" y="28"/>
                    </a:lnTo>
                    <a:lnTo>
                      <a:pt x="172" y="28"/>
                    </a:lnTo>
                    <a:lnTo>
                      <a:pt x="173" y="27"/>
                    </a:lnTo>
                    <a:lnTo>
                      <a:pt x="174" y="27"/>
                    </a:lnTo>
                    <a:lnTo>
                      <a:pt x="175" y="26"/>
                    </a:lnTo>
                    <a:lnTo>
                      <a:pt x="175" y="25"/>
                    </a:lnTo>
                    <a:lnTo>
                      <a:pt x="175" y="25"/>
                    </a:lnTo>
                    <a:lnTo>
                      <a:pt x="176" y="25"/>
                    </a:lnTo>
                    <a:lnTo>
                      <a:pt x="177" y="25"/>
                    </a:lnTo>
                    <a:lnTo>
                      <a:pt x="179" y="25"/>
                    </a:lnTo>
                    <a:lnTo>
                      <a:pt x="179" y="25"/>
                    </a:lnTo>
                    <a:lnTo>
                      <a:pt x="181" y="25"/>
                    </a:lnTo>
                    <a:lnTo>
                      <a:pt x="182" y="25"/>
                    </a:lnTo>
                    <a:lnTo>
                      <a:pt x="182" y="26"/>
                    </a:lnTo>
                    <a:lnTo>
                      <a:pt x="182" y="26"/>
                    </a:lnTo>
                    <a:lnTo>
                      <a:pt x="183" y="25"/>
                    </a:lnTo>
                    <a:lnTo>
                      <a:pt x="184" y="25"/>
                    </a:lnTo>
                    <a:lnTo>
                      <a:pt x="185" y="25"/>
                    </a:lnTo>
                    <a:lnTo>
                      <a:pt x="186" y="25"/>
                    </a:lnTo>
                    <a:lnTo>
                      <a:pt x="187" y="25"/>
                    </a:lnTo>
                    <a:lnTo>
                      <a:pt x="188" y="25"/>
                    </a:lnTo>
                    <a:lnTo>
                      <a:pt x="189" y="25"/>
                    </a:lnTo>
                    <a:lnTo>
                      <a:pt x="189" y="24"/>
                    </a:lnTo>
                    <a:lnTo>
                      <a:pt x="191" y="25"/>
                    </a:lnTo>
                    <a:lnTo>
                      <a:pt x="193" y="25"/>
                    </a:lnTo>
                    <a:lnTo>
                      <a:pt x="194" y="24"/>
                    </a:lnTo>
                    <a:lnTo>
                      <a:pt x="195" y="23"/>
                    </a:lnTo>
                    <a:lnTo>
                      <a:pt x="196" y="23"/>
                    </a:lnTo>
                    <a:lnTo>
                      <a:pt x="196" y="23"/>
                    </a:lnTo>
                    <a:lnTo>
                      <a:pt x="199" y="23"/>
                    </a:lnTo>
                    <a:lnTo>
                      <a:pt x="200" y="24"/>
                    </a:lnTo>
                    <a:lnTo>
                      <a:pt x="200" y="24"/>
                    </a:lnTo>
                    <a:lnTo>
                      <a:pt x="201" y="24"/>
                    </a:lnTo>
                    <a:lnTo>
                      <a:pt x="203" y="24"/>
                    </a:lnTo>
                    <a:lnTo>
                      <a:pt x="203" y="24"/>
                    </a:lnTo>
                    <a:lnTo>
                      <a:pt x="205" y="24"/>
                    </a:lnTo>
                    <a:lnTo>
                      <a:pt x="205" y="23"/>
                    </a:lnTo>
                    <a:lnTo>
                      <a:pt x="206" y="23"/>
                    </a:lnTo>
                    <a:lnTo>
                      <a:pt x="207" y="22"/>
                    </a:lnTo>
                    <a:lnTo>
                      <a:pt x="208" y="22"/>
                    </a:lnTo>
                    <a:lnTo>
                      <a:pt x="208" y="22"/>
                    </a:lnTo>
                    <a:lnTo>
                      <a:pt x="209" y="22"/>
                    </a:lnTo>
                    <a:lnTo>
                      <a:pt x="210" y="22"/>
                    </a:lnTo>
                    <a:lnTo>
                      <a:pt x="211" y="22"/>
                    </a:lnTo>
                    <a:lnTo>
                      <a:pt x="212" y="20"/>
                    </a:lnTo>
                    <a:lnTo>
                      <a:pt x="213" y="19"/>
                    </a:lnTo>
                    <a:lnTo>
                      <a:pt x="213" y="19"/>
                    </a:lnTo>
                    <a:lnTo>
                      <a:pt x="214" y="20"/>
                    </a:lnTo>
                    <a:lnTo>
                      <a:pt x="215" y="21"/>
                    </a:lnTo>
                    <a:lnTo>
                      <a:pt x="216" y="22"/>
                    </a:lnTo>
                    <a:lnTo>
                      <a:pt x="217" y="22"/>
                    </a:lnTo>
                    <a:lnTo>
                      <a:pt x="217" y="22"/>
                    </a:lnTo>
                    <a:lnTo>
                      <a:pt x="220" y="24"/>
                    </a:lnTo>
                    <a:lnTo>
                      <a:pt x="221" y="24"/>
                    </a:lnTo>
                    <a:lnTo>
                      <a:pt x="222" y="25"/>
                    </a:lnTo>
                    <a:lnTo>
                      <a:pt x="223" y="25"/>
                    </a:lnTo>
                    <a:lnTo>
                      <a:pt x="224" y="25"/>
                    </a:lnTo>
                    <a:lnTo>
                      <a:pt x="224" y="25"/>
                    </a:lnTo>
                    <a:lnTo>
                      <a:pt x="225" y="24"/>
                    </a:lnTo>
                    <a:lnTo>
                      <a:pt x="227" y="22"/>
                    </a:lnTo>
                    <a:lnTo>
                      <a:pt x="227" y="22"/>
                    </a:lnTo>
                    <a:lnTo>
                      <a:pt x="228" y="22"/>
                    </a:lnTo>
                    <a:lnTo>
                      <a:pt x="229" y="22"/>
                    </a:lnTo>
                    <a:lnTo>
                      <a:pt x="230" y="23"/>
                    </a:lnTo>
                    <a:lnTo>
                      <a:pt x="230" y="24"/>
                    </a:lnTo>
                    <a:lnTo>
                      <a:pt x="230" y="25"/>
                    </a:lnTo>
                    <a:lnTo>
                      <a:pt x="231" y="25"/>
                    </a:lnTo>
                    <a:lnTo>
                      <a:pt x="232" y="26"/>
                    </a:lnTo>
                    <a:lnTo>
                      <a:pt x="234" y="27"/>
                    </a:lnTo>
                    <a:lnTo>
                      <a:pt x="234" y="27"/>
                    </a:lnTo>
                    <a:lnTo>
                      <a:pt x="235" y="28"/>
                    </a:lnTo>
                    <a:lnTo>
                      <a:pt x="236" y="28"/>
                    </a:lnTo>
                    <a:lnTo>
                      <a:pt x="238" y="29"/>
                    </a:lnTo>
                    <a:lnTo>
                      <a:pt x="239" y="29"/>
                    </a:lnTo>
                    <a:lnTo>
                      <a:pt x="242" y="29"/>
                    </a:lnTo>
                    <a:lnTo>
                      <a:pt x="243" y="29"/>
                    </a:lnTo>
                    <a:lnTo>
                      <a:pt x="244" y="29"/>
                    </a:lnTo>
                    <a:lnTo>
                      <a:pt x="244" y="30"/>
                    </a:lnTo>
                    <a:lnTo>
                      <a:pt x="244" y="31"/>
                    </a:lnTo>
                    <a:lnTo>
                      <a:pt x="244" y="32"/>
                    </a:lnTo>
                    <a:lnTo>
                      <a:pt x="244" y="32"/>
                    </a:lnTo>
                    <a:lnTo>
                      <a:pt x="244" y="33"/>
                    </a:lnTo>
                    <a:lnTo>
                      <a:pt x="244" y="34"/>
                    </a:lnTo>
                    <a:lnTo>
                      <a:pt x="244" y="37"/>
                    </a:lnTo>
                    <a:lnTo>
                      <a:pt x="245" y="37"/>
                    </a:lnTo>
                    <a:lnTo>
                      <a:pt x="246" y="37"/>
                    </a:lnTo>
                    <a:lnTo>
                      <a:pt x="247" y="36"/>
                    </a:lnTo>
                    <a:lnTo>
                      <a:pt x="248" y="36"/>
                    </a:lnTo>
                    <a:lnTo>
                      <a:pt x="249" y="36"/>
                    </a:lnTo>
                    <a:lnTo>
                      <a:pt x="250" y="36"/>
                    </a:lnTo>
                    <a:lnTo>
                      <a:pt x="251" y="34"/>
                    </a:lnTo>
                    <a:lnTo>
                      <a:pt x="252" y="33"/>
                    </a:lnTo>
                    <a:lnTo>
                      <a:pt x="252" y="34"/>
                    </a:lnTo>
                    <a:lnTo>
                      <a:pt x="254" y="36"/>
                    </a:lnTo>
                    <a:lnTo>
                      <a:pt x="254" y="36"/>
                    </a:lnTo>
                    <a:lnTo>
                      <a:pt x="255" y="37"/>
                    </a:lnTo>
                    <a:lnTo>
                      <a:pt x="255" y="37"/>
                    </a:lnTo>
                    <a:lnTo>
                      <a:pt x="256" y="38"/>
                    </a:lnTo>
                    <a:lnTo>
                      <a:pt x="257" y="38"/>
                    </a:lnTo>
                    <a:lnTo>
                      <a:pt x="257" y="39"/>
                    </a:lnTo>
                    <a:lnTo>
                      <a:pt x="257" y="40"/>
                    </a:lnTo>
                    <a:lnTo>
                      <a:pt x="256" y="42"/>
                    </a:lnTo>
                    <a:lnTo>
                      <a:pt x="255" y="43"/>
                    </a:lnTo>
                    <a:lnTo>
                      <a:pt x="256" y="43"/>
                    </a:lnTo>
                    <a:lnTo>
                      <a:pt x="256" y="44"/>
                    </a:lnTo>
                    <a:lnTo>
                      <a:pt x="255" y="46"/>
                    </a:lnTo>
                    <a:lnTo>
                      <a:pt x="255" y="46"/>
                    </a:lnTo>
                    <a:lnTo>
                      <a:pt x="255" y="46"/>
                    </a:lnTo>
                    <a:lnTo>
                      <a:pt x="256" y="47"/>
                    </a:lnTo>
                    <a:lnTo>
                      <a:pt x="257" y="47"/>
                    </a:lnTo>
                    <a:lnTo>
                      <a:pt x="258" y="48"/>
                    </a:lnTo>
                    <a:lnTo>
                      <a:pt x="258" y="48"/>
                    </a:lnTo>
                    <a:lnTo>
                      <a:pt x="259" y="48"/>
                    </a:lnTo>
                    <a:lnTo>
                      <a:pt x="260" y="48"/>
                    </a:lnTo>
                    <a:lnTo>
                      <a:pt x="260" y="49"/>
                    </a:lnTo>
                    <a:lnTo>
                      <a:pt x="260" y="50"/>
                    </a:lnTo>
                    <a:lnTo>
                      <a:pt x="259" y="50"/>
                    </a:lnTo>
                    <a:lnTo>
                      <a:pt x="258" y="51"/>
                    </a:lnTo>
                    <a:lnTo>
                      <a:pt x="258" y="51"/>
                    </a:lnTo>
                    <a:lnTo>
                      <a:pt x="257" y="51"/>
                    </a:lnTo>
                    <a:lnTo>
                      <a:pt x="256" y="52"/>
                    </a:lnTo>
                    <a:lnTo>
                      <a:pt x="256" y="53"/>
                    </a:lnTo>
                    <a:lnTo>
                      <a:pt x="256" y="53"/>
                    </a:lnTo>
                    <a:lnTo>
                      <a:pt x="256" y="54"/>
                    </a:lnTo>
                    <a:lnTo>
                      <a:pt x="256" y="55"/>
                    </a:lnTo>
                    <a:lnTo>
                      <a:pt x="255" y="55"/>
                    </a:lnTo>
                    <a:lnTo>
                      <a:pt x="255" y="56"/>
                    </a:lnTo>
                    <a:lnTo>
                      <a:pt x="255" y="57"/>
                    </a:lnTo>
                    <a:lnTo>
                      <a:pt x="255" y="59"/>
                    </a:lnTo>
                    <a:lnTo>
                      <a:pt x="255" y="60"/>
                    </a:lnTo>
                    <a:lnTo>
                      <a:pt x="255" y="60"/>
                    </a:lnTo>
                    <a:lnTo>
                      <a:pt x="254" y="62"/>
                    </a:lnTo>
                    <a:lnTo>
                      <a:pt x="254" y="63"/>
                    </a:lnTo>
                    <a:lnTo>
                      <a:pt x="255" y="63"/>
                    </a:lnTo>
                    <a:lnTo>
                      <a:pt x="255" y="64"/>
                    </a:lnTo>
                    <a:lnTo>
                      <a:pt x="255" y="65"/>
                    </a:lnTo>
                    <a:lnTo>
                      <a:pt x="255" y="66"/>
                    </a:lnTo>
                    <a:lnTo>
                      <a:pt x="254" y="67"/>
                    </a:lnTo>
                    <a:lnTo>
                      <a:pt x="254" y="67"/>
                    </a:lnTo>
                    <a:lnTo>
                      <a:pt x="253" y="68"/>
                    </a:lnTo>
                    <a:lnTo>
                      <a:pt x="254" y="69"/>
                    </a:lnTo>
                    <a:lnTo>
                      <a:pt x="254" y="70"/>
                    </a:lnTo>
                    <a:lnTo>
                      <a:pt x="253" y="71"/>
                    </a:lnTo>
                    <a:lnTo>
                      <a:pt x="253" y="72"/>
                    </a:lnTo>
                    <a:lnTo>
                      <a:pt x="254" y="73"/>
                    </a:lnTo>
                    <a:lnTo>
                      <a:pt x="254" y="74"/>
                    </a:lnTo>
                    <a:lnTo>
                      <a:pt x="253" y="74"/>
                    </a:lnTo>
                    <a:lnTo>
                      <a:pt x="253" y="75"/>
                    </a:lnTo>
                    <a:lnTo>
                      <a:pt x="253" y="76"/>
                    </a:lnTo>
                    <a:lnTo>
                      <a:pt x="254" y="77"/>
                    </a:lnTo>
                    <a:lnTo>
                      <a:pt x="254" y="78"/>
                    </a:lnTo>
                    <a:lnTo>
                      <a:pt x="254" y="80"/>
                    </a:lnTo>
                    <a:lnTo>
                      <a:pt x="255" y="83"/>
                    </a:lnTo>
                    <a:lnTo>
                      <a:pt x="255" y="83"/>
                    </a:lnTo>
                    <a:lnTo>
                      <a:pt x="256" y="83"/>
                    </a:lnTo>
                    <a:lnTo>
                      <a:pt x="257" y="83"/>
                    </a:lnTo>
                    <a:lnTo>
                      <a:pt x="258" y="83"/>
                    </a:lnTo>
                    <a:lnTo>
                      <a:pt x="258" y="85"/>
                    </a:lnTo>
                    <a:lnTo>
                      <a:pt x="258" y="86"/>
                    </a:lnTo>
                    <a:lnTo>
                      <a:pt x="259" y="87"/>
                    </a:lnTo>
                    <a:lnTo>
                      <a:pt x="260" y="87"/>
                    </a:lnTo>
                    <a:lnTo>
                      <a:pt x="260" y="88"/>
                    </a:lnTo>
                    <a:lnTo>
                      <a:pt x="261" y="88"/>
                    </a:lnTo>
                    <a:lnTo>
                      <a:pt x="261" y="89"/>
                    </a:lnTo>
                    <a:lnTo>
                      <a:pt x="262" y="88"/>
                    </a:lnTo>
                    <a:lnTo>
                      <a:pt x="262" y="87"/>
                    </a:lnTo>
                    <a:lnTo>
                      <a:pt x="263" y="88"/>
                    </a:lnTo>
                    <a:lnTo>
                      <a:pt x="264" y="89"/>
                    </a:lnTo>
                    <a:lnTo>
                      <a:pt x="265" y="90"/>
                    </a:lnTo>
                    <a:lnTo>
                      <a:pt x="265" y="90"/>
                    </a:lnTo>
                    <a:lnTo>
                      <a:pt x="265" y="91"/>
                    </a:lnTo>
                    <a:lnTo>
                      <a:pt x="265" y="92"/>
                    </a:lnTo>
                    <a:lnTo>
                      <a:pt x="265" y="93"/>
                    </a:lnTo>
                    <a:lnTo>
                      <a:pt x="265" y="94"/>
                    </a:lnTo>
                    <a:lnTo>
                      <a:pt x="265" y="94"/>
                    </a:lnTo>
                    <a:lnTo>
                      <a:pt x="265" y="95"/>
                    </a:lnTo>
                    <a:lnTo>
                      <a:pt x="264" y="95"/>
                    </a:lnTo>
                    <a:lnTo>
                      <a:pt x="263" y="95"/>
                    </a:lnTo>
                    <a:lnTo>
                      <a:pt x="262" y="95"/>
                    </a:lnTo>
                    <a:lnTo>
                      <a:pt x="262" y="96"/>
                    </a:lnTo>
                    <a:lnTo>
                      <a:pt x="263" y="97"/>
                    </a:lnTo>
                    <a:lnTo>
                      <a:pt x="264" y="98"/>
                    </a:lnTo>
                    <a:lnTo>
                      <a:pt x="264" y="98"/>
                    </a:lnTo>
                    <a:lnTo>
                      <a:pt x="264" y="100"/>
                    </a:lnTo>
                    <a:lnTo>
                      <a:pt x="265" y="101"/>
                    </a:lnTo>
                    <a:lnTo>
                      <a:pt x="265" y="101"/>
                    </a:lnTo>
                    <a:lnTo>
                      <a:pt x="266" y="101"/>
                    </a:lnTo>
                    <a:lnTo>
                      <a:pt x="267" y="102"/>
                    </a:lnTo>
                    <a:lnTo>
                      <a:pt x="268" y="102"/>
                    </a:lnTo>
                    <a:lnTo>
                      <a:pt x="267" y="105"/>
                    </a:lnTo>
                    <a:lnTo>
                      <a:pt x="267" y="108"/>
                    </a:lnTo>
                    <a:lnTo>
                      <a:pt x="267" y="108"/>
                    </a:lnTo>
                    <a:lnTo>
                      <a:pt x="268" y="108"/>
                    </a:lnTo>
                    <a:lnTo>
                      <a:pt x="268" y="109"/>
                    </a:lnTo>
                    <a:lnTo>
                      <a:pt x="269" y="109"/>
                    </a:lnTo>
                    <a:lnTo>
                      <a:pt x="270" y="108"/>
                    </a:lnTo>
                    <a:lnTo>
                      <a:pt x="271" y="109"/>
                    </a:lnTo>
                    <a:lnTo>
                      <a:pt x="271" y="111"/>
                    </a:lnTo>
                    <a:lnTo>
                      <a:pt x="271" y="111"/>
                    </a:lnTo>
                    <a:lnTo>
                      <a:pt x="272" y="112"/>
                    </a:lnTo>
                    <a:lnTo>
                      <a:pt x="272" y="113"/>
                    </a:lnTo>
                    <a:lnTo>
                      <a:pt x="272" y="113"/>
                    </a:lnTo>
                    <a:lnTo>
                      <a:pt x="273" y="113"/>
                    </a:lnTo>
                    <a:lnTo>
                      <a:pt x="274" y="11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86" name="Freeform 1044">
                <a:extLst>
                  <a:ext uri="{FF2B5EF4-FFF2-40B4-BE49-F238E27FC236}">
                    <a16:creationId xmlns:a16="http://schemas.microsoft.com/office/drawing/2014/main" id="{993B129C-C133-461A-AE36-F7A9BEB79EAE}"/>
                  </a:ext>
                </a:extLst>
              </p:cNvPr>
              <p:cNvSpPr>
                <a:spLocks/>
              </p:cNvSpPr>
              <p:nvPr/>
            </p:nvSpPr>
            <p:spPr bwMode="auto">
              <a:xfrm>
                <a:off x="4822" y="2069"/>
                <a:ext cx="52" cy="72"/>
              </a:xfrm>
              <a:custGeom>
                <a:avLst/>
                <a:gdLst>
                  <a:gd name="T0" fmla="*/ 1 w 52"/>
                  <a:gd name="T1" fmla="*/ 1 h 72"/>
                  <a:gd name="T2" fmla="*/ 1 w 52"/>
                  <a:gd name="T3" fmla="*/ 4 h 72"/>
                  <a:gd name="T4" fmla="*/ 2 w 52"/>
                  <a:gd name="T5" fmla="*/ 4 h 72"/>
                  <a:gd name="T6" fmla="*/ 3 w 52"/>
                  <a:gd name="T7" fmla="*/ 3 h 72"/>
                  <a:gd name="T8" fmla="*/ 3 w 52"/>
                  <a:gd name="T9" fmla="*/ 4 h 72"/>
                  <a:gd name="T10" fmla="*/ 5 w 52"/>
                  <a:gd name="T11" fmla="*/ 6 h 72"/>
                  <a:gd name="T12" fmla="*/ 5 w 52"/>
                  <a:gd name="T13" fmla="*/ 7 h 72"/>
                  <a:gd name="T14" fmla="*/ 5 w 52"/>
                  <a:gd name="T15" fmla="*/ 9 h 72"/>
                  <a:gd name="T16" fmla="*/ 5 w 52"/>
                  <a:gd name="T17" fmla="*/ 10 h 72"/>
                  <a:gd name="T18" fmla="*/ 5 w 52"/>
                  <a:gd name="T19" fmla="*/ 12 h 72"/>
                  <a:gd name="T20" fmla="*/ 3 w 52"/>
                  <a:gd name="T21" fmla="*/ 13 h 72"/>
                  <a:gd name="T22" fmla="*/ 2 w 52"/>
                  <a:gd name="T23" fmla="*/ 15 h 72"/>
                  <a:gd name="T24" fmla="*/ 2 w 52"/>
                  <a:gd name="T25" fmla="*/ 17 h 72"/>
                  <a:gd name="T26" fmla="*/ 4 w 52"/>
                  <a:gd name="T27" fmla="*/ 19 h 72"/>
                  <a:gd name="T28" fmla="*/ 5 w 52"/>
                  <a:gd name="T29" fmla="*/ 20 h 72"/>
                  <a:gd name="T30" fmla="*/ 6 w 52"/>
                  <a:gd name="T31" fmla="*/ 20 h 72"/>
                  <a:gd name="T32" fmla="*/ 8 w 52"/>
                  <a:gd name="T33" fmla="*/ 20 h 72"/>
                  <a:gd name="T34" fmla="*/ 9 w 52"/>
                  <a:gd name="T35" fmla="*/ 20 h 72"/>
                  <a:gd name="T36" fmla="*/ 11 w 52"/>
                  <a:gd name="T37" fmla="*/ 21 h 72"/>
                  <a:gd name="T38" fmla="*/ 12 w 52"/>
                  <a:gd name="T39" fmla="*/ 23 h 72"/>
                  <a:gd name="T40" fmla="*/ 13 w 52"/>
                  <a:gd name="T41" fmla="*/ 24 h 72"/>
                  <a:gd name="T42" fmla="*/ 16 w 52"/>
                  <a:gd name="T43" fmla="*/ 26 h 72"/>
                  <a:gd name="T44" fmla="*/ 18 w 52"/>
                  <a:gd name="T45" fmla="*/ 27 h 72"/>
                  <a:gd name="T46" fmla="*/ 18 w 52"/>
                  <a:gd name="T47" fmla="*/ 27 h 72"/>
                  <a:gd name="T48" fmla="*/ 20 w 52"/>
                  <a:gd name="T49" fmla="*/ 28 h 72"/>
                  <a:gd name="T50" fmla="*/ 22 w 52"/>
                  <a:gd name="T51" fmla="*/ 30 h 72"/>
                  <a:gd name="T52" fmla="*/ 23 w 52"/>
                  <a:gd name="T53" fmla="*/ 31 h 72"/>
                  <a:gd name="T54" fmla="*/ 25 w 52"/>
                  <a:gd name="T55" fmla="*/ 32 h 72"/>
                  <a:gd name="T56" fmla="*/ 27 w 52"/>
                  <a:gd name="T57" fmla="*/ 33 h 72"/>
                  <a:gd name="T58" fmla="*/ 27 w 52"/>
                  <a:gd name="T59" fmla="*/ 34 h 72"/>
                  <a:gd name="T60" fmla="*/ 27 w 52"/>
                  <a:gd name="T61" fmla="*/ 36 h 72"/>
                  <a:gd name="T62" fmla="*/ 29 w 52"/>
                  <a:gd name="T63" fmla="*/ 37 h 72"/>
                  <a:gd name="T64" fmla="*/ 30 w 52"/>
                  <a:gd name="T65" fmla="*/ 38 h 72"/>
                  <a:gd name="T66" fmla="*/ 29 w 52"/>
                  <a:gd name="T67" fmla="*/ 41 h 72"/>
                  <a:gd name="T68" fmla="*/ 29 w 52"/>
                  <a:gd name="T69" fmla="*/ 41 h 72"/>
                  <a:gd name="T70" fmla="*/ 31 w 52"/>
                  <a:gd name="T71" fmla="*/ 42 h 72"/>
                  <a:gd name="T72" fmla="*/ 31 w 52"/>
                  <a:gd name="T73" fmla="*/ 44 h 72"/>
                  <a:gd name="T74" fmla="*/ 32 w 52"/>
                  <a:gd name="T75" fmla="*/ 45 h 72"/>
                  <a:gd name="T76" fmla="*/ 32 w 52"/>
                  <a:gd name="T77" fmla="*/ 46 h 72"/>
                  <a:gd name="T78" fmla="*/ 34 w 52"/>
                  <a:gd name="T79" fmla="*/ 48 h 72"/>
                  <a:gd name="T80" fmla="*/ 36 w 52"/>
                  <a:gd name="T81" fmla="*/ 49 h 72"/>
                  <a:gd name="T82" fmla="*/ 36 w 52"/>
                  <a:gd name="T83" fmla="*/ 52 h 72"/>
                  <a:gd name="T84" fmla="*/ 36 w 52"/>
                  <a:gd name="T85" fmla="*/ 54 h 72"/>
                  <a:gd name="T86" fmla="*/ 36 w 52"/>
                  <a:gd name="T87" fmla="*/ 55 h 72"/>
                  <a:gd name="T88" fmla="*/ 36 w 52"/>
                  <a:gd name="T89" fmla="*/ 56 h 72"/>
                  <a:gd name="T90" fmla="*/ 38 w 52"/>
                  <a:gd name="T91" fmla="*/ 57 h 72"/>
                  <a:gd name="T92" fmla="*/ 39 w 52"/>
                  <a:gd name="T93" fmla="*/ 58 h 72"/>
                  <a:gd name="T94" fmla="*/ 40 w 52"/>
                  <a:gd name="T95" fmla="*/ 61 h 72"/>
                  <a:gd name="T96" fmla="*/ 42 w 52"/>
                  <a:gd name="T97" fmla="*/ 61 h 72"/>
                  <a:gd name="T98" fmla="*/ 44 w 52"/>
                  <a:gd name="T99" fmla="*/ 61 h 72"/>
                  <a:gd name="T100" fmla="*/ 46 w 52"/>
                  <a:gd name="T101" fmla="*/ 62 h 72"/>
                  <a:gd name="T102" fmla="*/ 49 w 52"/>
                  <a:gd name="T103" fmla="*/ 62 h 72"/>
                  <a:gd name="T104" fmla="*/ 50 w 52"/>
                  <a:gd name="T105" fmla="*/ 63 h 72"/>
                  <a:gd name="T106" fmla="*/ 52 w 52"/>
                  <a:gd name="T107" fmla="*/ 65 h 72"/>
                  <a:gd name="T108" fmla="*/ 50 w 52"/>
                  <a:gd name="T109" fmla="*/ 67 h 72"/>
                  <a:gd name="T110" fmla="*/ 50 w 52"/>
                  <a:gd name="T111" fmla="*/ 69 h 72"/>
                  <a:gd name="T112" fmla="*/ 50 w 52"/>
                  <a:gd name="T113" fmla="*/ 7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 h="72">
                    <a:moveTo>
                      <a:pt x="0" y="0"/>
                    </a:moveTo>
                    <a:lnTo>
                      <a:pt x="1" y="1"/>
                    </a:lnTo>
                    <a:lnTo>
                      <a:pt x="1" y="3"/>
                    </a:lnTo>
                    <a:lnTo>
                      <a:pt x="1" y="4"/>
                    </a:lnTo>
                    <a:lnTo>
                      <a:pt x="1" y="4"/>
                    </a:lnTo>
                    <a:lnTo>
                      <a:pt x="2" y="4"/>
                    </a:lnTo>
                    <a:lnTo>
                      <a:pt x="2" y="3"/>
                    </a:lnTo>
                    <a:lnTo>
                      <a:pt x="3" y="3"/>
                    </a:lnTo>
                    <a:lnTo>
                      <a:pt x="3" y="3"/>
                    </a:lnTo>
                    <a:lnTo>
                      <a:pt x="3" y="4"/>
                    </a:lnTo>
                    <a:lnTo>
                      <a:pt x="4" y="5"/>
                    </a:lnTo>
                    <a:lnTo>
                      <a:pt x="5" y="6"/>
                    </a:lnTo>
                    <a:lnTo>
                      <a:pt x="5" y="6"/>
                    </a:lnTo>
                    <a:lnTo>
                      <a:pt x="5" y="7"/>
                    </a:lnTo>
                    <a:lnTo>
                      <a:pt x="5" y="8"/>
                    </a:lnTo>
                    <a:lnTo>
                      <a:pt x="5" y="9"/>
                    </a:lnTo>
                    <a:lnTo>
                      <a:pt x="5" y="10"/>
                    </a:lnTo>
                    <a:lnTo>
                      <a:pt x="5" y="10"/>
                    </a:lnTo>
                    <a:lnTo>
                      <a:pt x="5" y="11"/>
                    </a:lnTo>
                    <a:lnTo>
                      <a:pt x="5" y="12"/>
                    </a:lnTo>
                    <a:lnTo>
                      <a:pt x="4" y="13"/>
                    </a:lnTo>
                    <a:lnTo>
                      <a:pt x="3" y="13"/>
                    </a:lnTo>
                    <a:lnTo>
                      <a:pt x="2" y="14"/>
                    </a:lnTo>
                    <a:lnTo>
                      <a:pt x="2" y="15"/>
                    </a:lnTo>
                    <a:lnTo>
                      <a:pt x="2" y="16"/>
                    </a:lnTo>
                    <a:lnTo>
                      <a:pt x="2" y="17"/>
                    </a:lnTo>
                    <a:lnTo>
                      <a:pt x="3" y="19"/>
                    </a:lnTo>
                    <a:lnTo>
                      <a:pt x="4" y="19"/>
                    </a:lnTo>
                    <a:lnTo>
                      <a:pt x="5" y="19"/>
                    </a:lnTo>
                    <a:lnTo>
                      <a:pt x="5" y="20"/>
                    </a:lnTo>
                    <a:lnTo>
                      <a:pt x="5" y="20"/>
                    </a:lnTo>
                    <a:lnTo>
                      <a:pt x="6" y="20"/>
                    </a:lnTo>
                    <a:lnTo>
                      <a:pt x="7" y="20"/>
                    </a:lnTo>
                    <a:lnTo>
                      <a:pt x="8" y="20"/>
                    </a:lnTo>
                    <a:lnTo>
                      <a:pt x="8" y="20"/>
                    </a:lnTo>
                    <a:lnTo>
                      <a:pt x="9" y="20"/>
                    </a:lnTo>
                    <a:lnTo>
                      <a:pt x="10" y="21"/>
                    </a:lnTo>
                    <a:lnTo>
                      <a:pt x="11" y="21"/>
                    </a:lnTo>
                    <a:lnTo>
                      <a:pt x="11" y="22"/>
                    </a:lnTo>
                    <a:lnTo>
                      <a:pt x="12" y="23"/>
                    </a:lnTo>
                    <a:lnTo>
                      <a:pt x="12" y="24"/>
                    </a:lnTo>
                    <a:lnTo>
                      <a:pt x="13" y="24"/>
                    </a:lnTo>
                    <a:lnTo>
                      <a:pt x="15" y="26"/>
                    </a:lnTo>
                    <a:lnTo>
                      <a:pt x="16" y="26"/>
                    </a:lnTo>
                    <a:lnTo>
                      <a:pt x="17" y="27"/>
                    </a:lnTo>
                    <a:lnTo>
                      <a:pt x="18" y="27"/>
                    </a:lnTo>
                    <a:lnTo>
                      <a:pt x="18" y="27"/>
                    </a:lnTo>
                    <a:lnTo>
                      <a:pt x="18" y="27"/>
                    </a:lnTo>
                    <a:lnTo>
                      <a:pt x="19" y="27"/>
                    </a:lnTo>
                    <a:lnTo>
                      <a:pt x="20" y="28"/>
                    </a:lnTo>
                    <a:lnTo>
                      <a:pt x="21" y="29"/>
                    </a:lnTo>
                    <a:lnTo>
                      <a:pt x="22" y="30"/>
                    </a:lnTo>
                    <a:lnTo>
                      <a:pt x="22" y="30"/>
                    </a:lnTo>
                    <a:lnTo>
                      <a:pt x="23" y="31"/>
                    </a:lnTo>
                    <a:lnTo>
                      <a:pt x="25" y="31"/>
                    </a:lnTo>
                    <a:lnTo>
                      <a:pt x="25" y="32"/>
                    </a:lnTo>
                    <a:lnTo>
                      <a:pt x="27" y="32"/>
                    </a:lnTo>
                    <a:lnTo>
                      <a:pt x="27" y="33"/>
                    </a:lnTo>
                    <a:lnTo>
                      <a:pt x="27" y="34"/>
                    </a:lnTo>
                    <a:lnTo>
                      <a:pt x="27" y="34"/>
                    </a:lnTo>
                    <a:lnTo>
                      <a:pt x="26" y="35"/>
                    </a:lnTo>
                    <a:lnTo>
                      <a:pt x="27" y="36"/>
                    </a:lnTo>
                    <a:lnTo>
                      <a:pt x="28" y="36"/>
                    </a:lnTo>
                    <a:lnTo>
                      <a:pt x="29" y="37"/>
                    </a:lnTo>
                    <a:lnTo>
                      <a:pt x="29" y="37"/>
                    </a:lnTo>
                    <a:lnTo>
                      <a:pt x="30" y="38"/>
                    </a:lnTo>
                    <a:lnTo>
                      <a:pt x="29" y="40"/>
                    </a:lnTo>
                    <a:lnTo>
                      <a:pt x="29" y="41"/>
                    </a:lnTo>
                    <a:lnTo>
                      <a:pt x="30" y="41"/>
                    </a:lnTo>
                    <a:lnTo>
                      <a:pt x="29" y="41"/>
                    </a:lnTo>
                    <a:lnTo>
                      <a:pt x="30" y="42"/>
                    </a:lnTo>
                    <a:lnTo>
                      <a:pt x="31" y="42"/>
                    </a:lnTo>
                    <a:lnTo>
                      <a:pt x="30" y="43"/>
                    </a:lnTo>
                    <a:lnTo>
                      <a:pt x="31" y="44"/>
                    </a:lnTo>
                    <a:lnTo>
                      <a:pt x="32" y="44"/>
                    </a:lnTo>
                    <a:lnTo>
                      <a:pt x="32" y="45"/>
                    </a:lnTo>
                    <a:lnTo>
                      <a:pt x="32" y="46"/>
                    </a:lnTo>
                    <a:lnTo>
                      <a:pt x="32" y="46"/>
                    </a:lnTo>
                    <a:lnTo>
                      <a:pt x="33" y="48"/>
                    </a:lnTo>
                    <a:lnTo>
                      <a:pt x="34" y="48"/>
                    </a:lnTo>
                    <a:lnTo>
                      <a:pt x="36" y="48"/>
                    </a:lnTo>
                    <a:lnTo>
                      <a:pt x="36" y="49"/>
                    </a:lnTo>
                    <a:lnTo>
                      <a:pt x="36" y="51"/>
                    </a:lnTo>
                    <a:lnTo>
                      <a:pt x="36" y="52"/>
                    </a:lnTo>
                    <a:lnTo>
                      <a:pt x="36" y="53"/>
                    </a:lnTo>
                    <a:lnTo>
                      <a:pt x="36" y="54"/>
                    </a:lnTo>
                    <a:lnTo>
                      <a:pt x="36" y="55"/>
                    </a:lnTo>
                    <a:lnTo>
                      <a:pt x="36" y="55"/>
                    </a:lnTo>
                    <a:lnTo>
                      <a:pt x="36" y="56"/>
                    </a:lnTo>
                    <a:lnTo>
                      <a:pt x="36" y="56"/>
                    </a:lnTo>
                    <a:lnTo>
                      <a:pt x="37" y="57"/>
                    </a:lnTo>
                    <a:lnTo>
                      <a:pt x="38" y="57"/>
                    </a:lnTo>
                    <a:lnTo>
                      <a:pt x="39" y="57"/>
                    </a:lnTo>
                    <a:lnTo>
                      <a:pt x="39" y="58"/>
                    </a:lnTo>
                    <a:lnTo>
                      <a:pt x="40" y="60"/>
                    </a:lnTo>
                    <a:lnTo>
                      <a:pt x="40" y="61"/>
                    </a:lnTo>
                    <a:lnTo>
                      <a:pt x="41" y="61"/>
                    </a:lnTo>
                    <a:lnTo>
                      <a:pt x="42" y="61"/>
                    </a:lnTo>
                    <a:lnTo>
                      <a:pt x="43" y="61"/>
                    </a:lnTo>
                    <a:lnTo>
                      <a:pt x="44" y="61"/>
                    </a:lnTo>
                    <a:lnTo>
                      <a:pt x="46" y="61"/>
                    </a:lnTo>
                    <a:lnTo>
                      <a:pt x="46" y="62"/>
                    </a:lnTo>
                    <a:lnTo>
                      <a:pt x="48" y="62"/>
                    </a:lnTo>
                    <a:lnTo>
                      <a:pt x="49" y="62"/>
                    </a:lnTo>
                    <a:lnTo>
                      <a:pt x="49" y="62"/>
                    </a:lnTo>
                    <a:lnTo>
                      <a:pt x="50" y="63"/>
                    </a:lnTo>
                    <a:lnTo>
                      <a:pt x="52" y="65"/>
                    </a:lnTo>
                    <a:lnTo>
                      <a:pt x="52" y="65"/>
                    </a:lnTo>
                    <a:lnTo>
                      <a:pt x="51" y="66"/>
                    </a:lnTo>
                    <a:lnTo>
                      <a:pt x="50" y="67"/>
                    </a:lnTo>
                    <a:lnTo>
                      <a:pt x="50" y="68"/>
                    </a:lnTo>
                    <a:lnTo>
                      <a:pt x="50" y="69"/>
                    </a:lnTo>
                    <a:lnTo>
                      <a:pt x="50" y="70"/>
                    </a:lnTo>
                    <a:lnTo>
                      <a:pt x="50" y="71"/>
                    </a:lnTo>
                    <a:lnTo>
                      <a:pt x="49" y="7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87" name="Freeform 1045">
                <a:extLst>
                  <a:ext uri="{FF2B5EF4-FFF2-40B4-BE49-F238E27FC236}">
                    <a16:creationId xmlns:a16="http://schemas.microsoft.com/office/drawing/2014/main" id="{545CDB4D-BD23-4C40-9CEE-58BF229BE3C5}"/>
                  </a:ext>
                </a:extLst>
              </p:cNvPr>
              <p:cNvSpPr>
                <a:spLocks/>
              </p:cNvSpPr>
              <p:nvPr/>
            </p:nvSpPr>
            <p:spPr bwMode="auto">
              <a:xfrm>
                <a:off x="4201" y="1173"/>
                <a:ext cx="820" cy="821"/>
              </a:xfrm>
              <a:custGeom>
                <a:avLst/>
                <a:gdLst>
                  <a:gd name="T0" fmla="*/ 474 w 820"/>
                  <a:gd name="T1" fmla="*/ 344 h 821"/>
                  <a:gd name="T2" fmla="*/ 498 w 820"/>
                  <a:gd name="T3" fmla="*/ 303 h 821"/>
                  <a:gd name="T4" fmla="*/ 529 w 820"/>
                  <a:gd name="T5" fmla="*/ 255 h 821"/>
                  <a:gd name="T6" fmla="*/ 559 w 820"/>
                  <a:gd name="T7" fmla="*/ 209 h 821"/>
                  <a:gd name="T8" fmla="*/ 623 w 820"/>
                  <a:gd name="T9" fmla="*/ 154 h 821"/>
                  <a:gd name="T10" fmla="*/ 673 w 820"/>
                  <a:gd name="T11" fmla="*/ 288 h 821"/>
                  <a:gd name="T12" fmla="*/ 703 w 820"/>
                  <a:gd name="T13" fmla="*/ 282 h 821"/>
                  <a:gd name="T14" fmla="*/ 730 w 820"/>
                  <a:gd name="T15" fmla="*/ 284 h 821"/>
                  <a:gd name="T16" fmla="*/ 757 w 820"/>
                  <a:gd name="T17" fmla="*/ 297 h 821"/>
                  <a:gd name="T18" fmla="*/ 782 w 820"/>
                  <a:gd name="T19" fmla="*/ 321 h 821"/>
                  <a:gd name="T20" fmla="*/ 805 w 820"/>
                  <a:gd name="T21" fmla="*/ 319 h 821"/>
                  <a:gd name="T22" fmla="*/ 777 w 820"/>
                  <a:gd name="T23" fmla="*/ 351 h 821"/>
                  <a:gd name="T24" fmla="*/ 750 w 820"/>
                  <a:gd name="T25" fmla="*/ 389 h 821"/>
                  <a:gd name="T26" fmla="*/ 728 w 820"/>
                  <a:gd name="T27" fmla="*/ 432 h 821"/>
                  <a:gd name="T28" fmla="*/ 712 w 820"/>
                  <a:gd name="T29" fmla="*/ 469 h 821"/>
                  <a:gd name="T30" fmla="*/ 694 w 820"/>
                  <a:gd name="T31" fmla="*/ 503 h 821"/>
                  <a:gd name="T32" fmla="*/ 686 w 820"/>
                  <a:gd name="T33" fmla="*/ 534 h 821"/>
                  <a:gd name="T34" fmla="*/ 708 w 820"/>
                  <a:gd name="T35" fmla="*/ 569 h 821"/>
                  <a:gd name="T36" fmla="*/ 712 w 820"/>
                  <a:gd name="T37" fmla="*/ 594 h 821"/>
                  <a:gd name="T38" fmla="*/ 744 w 820"/>
                  <a:gd name="T39" fmla="*/ 596 h 821"/>
                  <a:gd name="T40" fmla="*/ 780 w 820"/>
                  <a:gd name="T41" fmla="*/ 595 h 821"/>
                  <a:gd name="T42" fmla="*/ 807 w 820"/>
                  <a:gd name="T43" fmla="*/ 617 h 821"/>
                  <a:gd name="T44" fmla="*/ 817 w 820"/>
                  <a:gd name="T45" fmla="*/ 658 h 821"/>
                  <a:gd name="T46" fmla="*/ 790 w 820"/>
                  <a:gd name="T47" fmla="*/ 663 h 821"/>
                  <a:gd name="T48" fmla="*/ 756 w 820"/>
                  <a:gd name="T49" fmla="*/ 682 h 821"/>
                  <a:gd name="T50" fmla="*/ 735 w 820"/>
                  <a:gd name="T51" fmla="*/ 705 h 821"/>
                  <a:gd name="T52" fmla="*/ 743 w 820"/>
                  <a:gd name="T53" fmla="*/ 727 h 821"/>
                  <a:gd name="T54" fmla="*/ 722 w 820"/>
                  <a:gd name="T55" fmla="*/ 739 h 821"/>
                  <a:gd name="T56" fmla="*/ 712 w 820"/>
                  <a:gd name="T57" fmla="*/ 714 h 821"/>
                  <a:gd name="T58" fmla="*/ 709 w 820"/>
                  <a:gd name="T59" fmla="*/ 676 h 821"/>
                  <a:gd name="T60" fmla="*/ 667 w 820"/>
                  <a:gd name="T61" fmla="*/ 665 h 821"/>
                  <a:gd name="T62" fmla="*/ 640 w 820"/>
                  <a:gd name="T63" fmla="*/ 672 h 821"/>
                  <a:gd name="T64" fmla="*/ 628 w 820"/>
                  <a:gd name="T65" fmla="*/ 719 h 821"/>
                  <a:gd name="T66" fmla="*/ 654 w 820"/>
                  <a:gd name="T67" fmla="*/ 736 h 821"/>
                  <a:gd name="T68" fmla="*/ 658 w 820"/>
                  <a:gd name="T69" fmla="*/ 770 h 821"/>
                  <a:gd name="T70" fmla="*/ 651 w 820"/>
                  <a:gd name="T71" fmla="*/ 802 h 821"/>
                  <a:gd name="T72" fmla="*/ 622 w 820"/>
                  <a:gd name="T73" fmla="*/ 806 h 821"/>
                  <a:gd name="T74" fmla="*/ 594 w 820"/>
                  <a:gd name="T75" fmla="*/ 820 h 821"/>
                  <a:gd name="T76" fmla="*/ 560 w 820"/>
                  <a:gd name="T77" fmla="*/ 803 h 821"/>
                  <a:gd name="T78" fmla="*/ 522 w 820"/>
                  <a:gd name="T79" fmla="*/ 810 h 821"/>
                  <a:gd name="T80" fmla="*/ 496 w 820"/>
                  <a:gd name="T81" fmla="*/ 802 h 821"/>
                  <a:gd name="T82" fmla="*/ 364 w 820"/>
                  <a:gd name="T83" fmla="*/ 754 h 821"/>
                  <a:gd name="T84" fmla="*/ 340 w 820"/>
                  <a:gd name="T85" fmla="*/ 732 h 821"/>
                  <a:gd name="T86" fmla="*/ 326 w 820"/>
                  <a:gd name="T87" fmla="*/ 699 h 821"/>
                  <a:gd name="T88" fmla="*/ 326 w 820"/>
                  <a:gd name="T89" fmla="*/ 663 h 821"/>
                  <a:gd name="T90" fmla="*/ 317 w 820"/>
                  <a:gd name="T91" fmla="*/ 624 h 821"/>
                  <a:gd name="T92" fmla="*/ 292 w 820"/>
                  <a:gd name="T93" fmla="*/ 581 h 821"/>
                  <a:gd name="T94" fmla="*/ 261 w 820"/>
                  <a:gd name="T95" fmla="*/ 560 h 821"/>
                  <a:gd name="T96" fmla="*/ 226 w 820"/>
                  <a:gd name="T97" fmla="*/ 533 h 821"/>
                  <a:gd name="T98" fmla="*/ 185 w 820"/>
                  <a:gd name="T99" fmla="*/ 523 h 821"/>
                  <a:gd name="T100" fmla="*/ 149 w 820"/>
                  <a:gd name="T101" fmla="*/ 516 h 821"/>
                  <a:gd name="T102" fmla="*/ 128 w 820"/>
                  <a:gd name="T103" fmla="*/ 503 h 821"/>
                  <a:gd name="T104" fmla="*/ 105 w 820"/>
                  <a:gd name="T105" fmla="*/ 506 h 821"/>
                  <a:gd name="T106" fmla="*/ 81 w 820"/>
                  <a:gd name="T107" fmla="*/ 512 h 821"/>
                  <a:gd name="T108" fmla="*/ 61 w 820"/>
                  <a:gd name="T109" fmla="*/ 489 h 821"/>
                  <a:gd name="T110" fmla="*/ 54 w 820"/>
                  <a:gd name="T111" fmla="*/ 475 h 821"/>
                  <a:gd name="T112" fmla="*/ 27 w 820"/>
                  <a:gd name="T113" fmla="*/ 468 h 821"/>
                  <a:gd name="T114" fmla="*/ 12 w 820"/>
                  <a:gd name="T115" fmla="*/ 468 h 821"/>
                  <a:gd name="T116" fmla="*/ 7 w 820"/>
                  <a:gd name="T117" fmla="*/ 451 h 821"/>
                  <a:gd name="T118" fmla="*/ 21 w 820"/>
                  <a:gd name="T119" fmla="*/ 440 h 821"/>
                  <a:gd name="T120" fmla="*/ 54 w 820"/>
                  <a:gd name="T121" fmla="*/ 440 h 821"/>
                  <a:gd name="T122" fmla="*/ 205 w 820"/>
                  <a:gd name="T123" fmla="*/ 389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0" h="821">
                    <a:moveTo>
                      <a:pt x="436" y="375"/>
                    </a:moveTo>
                    <a:lnTo>
                      <a:pt x="440" y="375"/>
                    </a:lnTo>
                    <a:lnTo>
                      <a:pt x="441" y="375"/>
                    </a:lnTo>
                    <a:lnTo>
                      <a:pt x="443" y="376"/>
                    </a:lnTo>
                    <a:lnTo>
                      <a:pt x="443" y="376"/>
                    </a:lnTo>
                    <a:lnTo>
                      <a:pt x="445" y="375"/>
                    </a:lnTo>
                    <a:lnTo>
                      <a:pt x="445" y="375"/>
                    </a:lnTo>
                    <a:lnTo>
                      <a:pt x="445" y="374"/>
                    </a:lnTo>
                    <a:lnTo>
                      <a:pt x="446" y="373"/>
                    </a:lnTo>
                    <a:lnTo>
                      <a:pt x="447" y="372"/>
                    </a:lnTo>
                    <a:lnTo>
                      <a:pt x="447" y="372"/>
                    </a:lnTo>
                    <a:lnTo>
                      <a:pt x="447" y="371"/>
                    </a:lnTo>
                    <a:lnTo>
                      <a:pt x="448" y="369"/>
                    </a:lnTo>
                    <a:lnTo>
                      <a:pt x="450" y="368"/>
                    </a:lnTo>
                    <a:lnTo>
                      <a:pt x="450" y="366"/>
                    </a:lnTo>
                    <a:lnTo>
                      <a:pt x="450" y="365"/>
                    </a:lnTo>
                    <a:lnTo>
                      <a:pt x="455" y="364"/>
                    </a:lnTo>
                    <a:lnTo>
                      <a:pt x="455" y="363"/>
                    </a:lnTo>
                    <a:lnTo>
                      <a:pt x="456" y="362"/>
                    </a:lnTo>
                    <a:lnTo>
                      <a:pt x="456" y="361"/>
                    </a:lnTo>
                    <a:lnTo>
                      <a:pt x="457" y="358"/>
                    </a:lnTo>
                    <a:lnTo>
                      <a:pt x="457" y="358"/>
                    </a:lnTo>
                    <a:lnTo>
                      <a:pt x="458" y="357"/>
                    </a:lnTo>
                    <a:lnTo>
                      <a:pt x="461" y="358"/>
                    </a:lnTo>
                    <a:lnTo>
                      <a:pt x="463" y="358"/>
                    </a:lnTo>
                    <a:lnTo>
                      <a:pt x="464" y="357"/>
                    </a:lnTo>
                    <a:lnTo>
                      <a:pt x="465" y="356"/>
                    </a:lnTo>
                    <a:lnTo>
                      <a:pt x="467" y="355"/>
                    </a:lnTo>
                    <a:lnTo>
                      <a:pt x="467" y="354"/>
                    </a:lnTo>
                    <a:lnTo>
                      <a:pt x="467" y="352"/>
                    </a:lnTo>
                    <a:lnTo>
                      <a:pt x="468" y="351"/>
                    </a:lnTo>
                    <a:lnTo>
                      <a:pt x="469" y="351"/>
                    </a:lnTo>
                    <a:lnTo>
                      <a:pt x="469" y="351"/>
                    </a:lnTo>
                    <a:lnTo>
                      <a:pt x="470" y="348"/>
                    </a:lnTo>
                    <a:lnTo>
                      <a:pt x="471" y="347"/>
                    </a:lnTo>
                    <a:lnTo>
                      <a:pt x="470" y="346"/>
                    </a:lnTo>
                    <a:lnTo>
                      <a:pt x="471" y="344"/>
                    </a:lnTo>
                    <a:lnTo>
                      <a:pt x="471" y="344"/>
                    </a:lnTo>
                    <a:lnTo>
                      <a:pt x="472" y="344"/>
                    </a:lnTo>
                    <a:lnTo>
                      <a:pt x="473" y="343"/>
                    </a:lnTo>
                    <a:lnTo>
                      <a:pt x="474" y="344"/>
                    </a:lnTo>
                    <a:lnTo>
                      <a:pt x="475" y="344"/>
                    </a:lnTo>
                    <a:lnTo>
                      <a:pt x="476" y="341"/>
                    </a:lnTo>
                    <a:lnTo>
                      <a:pt x="478" y="339"/>
                    </a:lnTo>
                    <a:lnTo>
                      <a:pt x="478" y="337"/>
                    </a:lnTo>
                    <a:lnTo>
                      <a:pt x="480" y="337"/>
                    </a:lnTo>
                    <a:lnTo>
                      <a:pt x="481" y="336"/>
                    </a:lnTo>
                    <a:lnTo>
                      <a:pt x="482" y="336"/>
                    </a:lnTo>
                    <a:lnTo>
                      <a:pt x="483" y="336"/>
                    </a:lnTo>
                    <a:lnTo>
                      <a:pt x="484" y="335"/>
                    </a:lnTo>
                    <a:lnTo>
                      <a:pt x="484" y="334"/>
                    </a:lnTo>
                    <a:lnTo>
                      <a:pt x="485" y="332"/>
                    </a:lnTo>
                    <a:lnTo>
                      <a:pt x="486" y="331"/>
                    </a:lnTo>
                    <a:lnTo>
                      <a:pt x="488" y="331"/>
                    </a:lnTo>
                    <a:lnTo>
                      <a:pt x="489" y="331"/>
                    </a:lnTo>
                    <a:lnTo>
                      <a:pt x="490" y="330"/>
                    </a:lnTo>
                    <a:lnTo>
                      <a:pt x="491" y="330"/>
                    </a:lnTo>
                    <a:lnTo>
                      <a:pt x="492" y="328"/>
                    </a:lnTo>
                    <a:lnTo>
                      <a:pt x="492" y="327"/>
                    </a:lnTo>
                    <a:lnTo>
                      <a:pt x="494" y="326"/>
                    </a:lnTo>
                    <a:lnTo>
                      <a:pt x="495" y="323"/>
                    </a:lnTo>
                    <a:lnTo>
                      <a:pt x="495" y="323"/>
                    </a:lnTo>
                    <a:lnTo>
                      <a:pt x="497" y="322"/>
                    </a:lnTo>
                    <a:lnTo>
                      <a:pt x="498" y="322"/>
                    </a:lnTo>
                    <a:lnTo>
                      <a:pt x="498" y="321"/>
                    </a:lnTo>
                    <a:lnTo>
                      <a:pt x="498" y="319"/>
                    </a:lnTo>
                    <a:lnTo>
                      <a:pt x="500" y="317"/>
                    </a:lnTo>
                    <a:lnTo>
                      <a:pt x="501" y="316"/>
                    </a:lnTo>
                    <a:lnTo>
                      <a:pt x="501" y="314"/>
                    </a:lnTo>
                    <a:lnTo>
                      <a:pt x="500" y="313"/>
                    </a:lnTo>
                    <a:lnTo>
                      <a:pt x="500" y="312"/>
                    </a:lnTo>
                    <a:lnTo>
                      <a:pt x="499" y="310"/>
                    </a:lnTo>
                    <a:lnTo>
                      <a:pt x="499" y="309"/>
                    </a:lnTo>
                    <a:lnTo>
                      <a:pt x="498" y="308"/>
                    </a:lnTo>
                    <a:lnTo>
                      <a:pt x="498" y="307"/>
                    </a:lnTo>
                    <a:lnTo>
                      <a:pt x="498" y="306"/>
                    </a:lnTo>
                    <a:lnTo>
                      <a:pt x="498" y="306"/>
                    </a:lnTo>
                    <a:lnTo>
                      <a:pt x="498" y="306"/>
                    </a:lnTo>
                    <a:lnTo>
                      <a:pt x="500" y="306"/>
                    </a:lnTo>
                    <a:lnTo>
                      <a:pt x="500" y="305"/>
                    </a:lnTo>
                    <a:lnTo>
                      <a:pt x="499" y="303"/>
                    </a:lnTo>
                    <a:lnTo>
                      <a:pt x="498" y="303"/>
                    </a:lnTo>
                    <a:lnTo>
                      <a:pt x="498" y="301"/>
                    </a:lnTo>
                    <a:lnTo>
                      <a:pt x="499" y="300"/>
                    </a:lnTo>
                    <a:lnTo>
                      <a:pt x="499" y="299"/>
                    </a:lnTo>
                    <a:lnTo>
                      <a:pt x="500" y="299"/>
                    </a:lnTo>
                    <a:lnTo>
                      <a:pt x="502" y="299"/>
                    </a:lnTo>
                    <a:lnTo>
                      <a:pt x="505" y="296"/>
                    </a:lnTo>
                    <a:lnTo>
                      <a:pt x="506" y="293"/>
                    </a:lnTo>
                    <a:lnTo>
                      <a:pt x="510" y="289"/>
                    </a:lnTo>
                    <a:lnTo>
                      <a:pt x="511" y="289"/>
                    </a:lnTo>
                    <a:lnTo>
                      <a:pt x="512" y="287"/>
                    </a:lnTo>
                    <a:lnTo>
                      <a:pt x="513" y="286"/>
                    </a:lnTo>
                    <a:lnTo>
                      <a:pt x="513" y="283"/>
                    </a:lnTo>
                    <a:lnTo>
                      <a:pt x="515" y="282"/>
                    </a:lnTo>
                    <a:lnTo>
                      <a:pt x="516" y="282"/>
                    </a:lnTo>
                    <a:lnTo>
                      <a:pt x="516" y="280"/>
                    </a:lnTo>
                    <a:lnTo>
                      <a:pt x="515" y="278"/>
                    </a:lnTo>
                    <a:lnTo>
                      <a:pt x="516" y="276"/>
                    </a:lnTo>
                    <a:lnTo>
                      <a:pt x="518" y="275"/>
                    </a:lnTo>
                    <a:lnTo>
                      <a:pt x="519" y="275"/>
                    </a:lnTo>
                    <a:lnTo>
                      <a:pt x="519" y="273"/>
                    </a:lnTo>
                    <a:lnTo>
                      <a:pt x="519" y="272"/>
                    </a:lnTo>
                    <a:lnTo>
                      <a:pt x="521" y="272"/>
                    </a:lnTo>
                    <a:lnTo>
                      <a:pt x="521" y="271"/>
                    </a:lnTo>
                    <a:lnTo>
                      <a:pt x="520" y="270"/>
                    </a:lnTo>
                    <a:lnTo>
                      <a:pt x="520" y="269"/>
                    </a:lnTo>
                    <a:lnTo>
                      <a:pt x="522" y="268"/>
                    </a:lnTo>
                    <a:lnTo>
                      <a:pt x="523" y="267"/>
                    </a:lnTo>
                    <a:lnTo>
                      <a:pt x="524" y="266"/>
                    </a:lnTo>
                    <a:lnTo>
                      <a:pt x="523" y="265"/>
                    </a:lnTo>
                    <a:lnTo>
                      <a:pt x="523" y="264"/>
                    </a:lnTo>
                    <a:lnTo>
                      <a:pt x="524" y="263"/>
                    </a:lnTo>
                    <a:lnTo>
                      <a:pt x="524" y="262"/>
                    </a:lnTo>
                    <a:lnTo>
                      <a:pt x="523" y="261"/>
                    </a:lnTo>
                    <a:lnTo>
                      <a:pt x="523" y="260"/>
                    </a:lnTo>
                    <a:lnTo>
                      <a:pt x="524" y="259"/>
                    </a:lnTo>
                    <a:lnTo>
                      <a:pt x="525" y="258"/>
                    </a:lnTo>
                    <a:lnTo>
                      <a:pt x="526" y="257"/>
                    </a:lnTo>
                    <a:lnTo>
                      <a:pt x="526" y="257"/>
                    </a:lnTo>
                    <a:lnTo>
                      <a:pt x="527" y="256"/>
                    </a:lnTo>
                    <a:lnTo>
                      <a:pt x="528" y="255"/>
                    </a:lnTo>
                    <a:lnTo>
                      <a:pt x="529" y="255"/>
                    </a:lnTo>
                    <a:lnTo>
                      <a:pt x="529" y="254"/>
                    </a:lnTo>
                    <a:lnTo>
                      <a:pt x="529" y="253"/>
                    </a:lnTo>
                    <a:lnTo>
                      <a:pt x="530" y="252"/>
                    </a:lnTo>
                    <a:lnTo>
                      <a:pt x="531" y="250"/>
                    </a:lnTo>
                    <a:lnTo>
                      <a:pt x="533" y="249"/>
                    </a:lnTo>
                    <a:lnTo>
                      <a:pt x="534" y="247"/>
                    </a:lnTo>
                    <a:lnTo>
                      <a:pt x="535" y="247"/>
                    </a:lnTo>
                    <a:lnTo>
                      <a:pt x="536" y="245"/>
                    </a:lnTo>
                    <a:lnTo>
                      <a:pt x="536" y="243"/>
                    </a:lnTo>
                    <a:lnTo>
                      <a:pt x="537" y="241"/>
                    </a:lnTo>
                    <a:lnTo>
                      <a:pt x="537" y="241"/>
                    </a:lnTo>
                    <a:lnTo>
                      <a:pt x="536" y="240"/>
                    </a:lnTo>
                    <a:lnTo>
                      <a:pt x="536" y="239"/>
                    </a:lnTo>
                    <a:lnTo>
                      <a:pt x="539" y="237"/>
                    </a:lnTo>
                    <a:lnTo>
                      <a:pt x="539" y="236"/>
                    </a:lnTo>
                    <a:lnTo>
                      <a:pt x="539" y="234"/>
                    </a:lnTo>
                    <a:lnTo>
                      <a:pt x="540" y="234"/>
                    </a:lnTo>
                    <a:lnTo>
                      <a:pt x="540" y="231"/>
                    </a:lnTo>
                    <a:lnTo>
                      <a:pt x="543" y="230"/>
                    </a:lnTo>
                    <a:lnTo>
                      <a:pt x="543" y="228"/>
                    </a:lnTo>
                    <a:lnTo>
                      <a:pt x="544" y="227"/>
                    </a:lnTo>
                    <a:lnTo>
                      <a:pt x="544" y="227"/>
                    </a:lnTo>
                    <a:lnTo>
                      <a:pt x="546" y="225"/>
                    </a:lnTo>
                    <a:lnTo>
                      <a:pt x="547" y="225"/>
                    </a:lnTo>
                    <a:lnTo>
                      <a:pt x="548" y="225"/>
                    </a:lnTo>
                    <a:lnTo>
                      <a:pt x="548" y="224"/>
                    </a:lnTo>
                    <a:lnTo>
                      <a:pt x="548" y="223"/>
                    </a:lnTo>
                    <a:lnTo>
                      <a:pt x="549" y="222"/>
                    </a:lnTo>
                    <a:lnTo>
                      <a:pt x="550" y="220"/>
                    </a:lnTo>
                    <a:lnTo>
                      <a:pt x="550" y="220"/>
                    </a:lnTo>
                    <a:lnTo>
                      <a:pt x="550" y="218"/>
                    </a:lnTo>
                    <a:lnTo>
                      <a:pt x="550" y="216"/>
                    </a:lnTo>
                    <a:lnTo>
                      <a:pt x="550" y="216"/>
                    </a:lnTo>
                    <a:lnTo>
                      <a:pt x="550" y="216"/>
                    </a:lnTo>
                    <a:lnTo>
                      <a:pt x="551" y="214"/>
                    </a:lnTo>
                    <a:lnTo>
                      <a:pt x="552" y="213"/>
                    </a:lnTo>
                    <a:lnTo>
                      <a:pt x="554" y="212"/>
                    </a:lnTo>
                    <a:lnTo>
                      <a:pt x="555" y="212"/>
                    </a:lnTo>
                    <a:lnTo>
                      <a:pt x="557" y="209"/>
                    </a:lnTo>
                    <a:lnTo>
                      <a:pt x="557" y="209"/>
                    </a:lnTo>
                    <a:lnTo>
                      <a:pt x="559" y="209"/>
                    </a:lnTo>
                    <a:lnTo>
                      <a:pt x="560" y="208"/>
                    </a:lnTo>
                    <a:lnTo>
                      <a:pt x="564" y="206"/>
                    </a:lnTo>
                    <a:lnTo>
                      <a:pt x="566" y="202"/>
                    </a:lnTo>
                    <a:lnTo>
                      <a:pt x="568" y="201"/>
                    </a:lnTo>
                    <a:lnTo>
                      <a:pt x="571" y="199"/>
                    </a:lnTo>
                    <a:lnTo>
                      <a:pt x="574" y="199"/>
                    </a:lnTo>
                    <a:lnTo>
                      <a:pt x="575" y="197"/>
                    </a:lnTo>
                    <a:lnTo>
                      <a:pt x="576" y="196"/>
                    </a:lnTo>
                    <a:lnTo>
                      <a:pt x="576" y="194"/>
                    </a:lnTo>
                    <a:lnTo>
                      <a:pt x="576" y="193"/>
                    </a:lnTo>
                    <a:lnTo>
                      <a:pt x="577" y="192"/>
                    </a:lnTo>
                    <a:lnTo>
                      <a:pt x="578" y="191"/>
                    </a:lnTo>
                    <a:lnTo>
                      <a:pt x="581" y="189"/>
                    </a:lnTo>
                    <a:lnTo>
                      <a:pt x="584" y="188"/>
                    </a:lnTo>
                    <a:lnTo>
                      <a:pt x="586" y="187"/>
                    </a:lnTo>
                    <a:lnTo>
                      <a:pt x="588" y="185"/>
                    </a:lnTo>
                    <a:lnTo>
                      <a:pt x="591" y="181"/>
                    </a:lnTo>
                    <a:lnTo>
                      <a:pt x="594" y="178"/>
                    </a:lnTo>
                    <a:lnTo>
                      <a:pt x="594" y="178"/>
                    </a:lnTo>
                    <a:lnTo>
                      <a:pt x="594" y="177"/>
                    </a:lnTo>
                    <a:lnTo>
                      <a:pt x="595" y="177"/>
                    </a:lnTo>
                    <a:lnTo>
                      <a:pt x="597" y="175"/>
                    </a:lnTo>
                    <a:lnTo>
                      <a:pt x="598" y="174"/>
                    </a:lnTo>
                    <a:lnTo>
                      <a:pt x="599" y="174"/>
                    </a:lnTo>
                    <a:lnTo>
                      <a:pt x="601" y="174"/>
                    </a:lnTo>
                    <a:lnTo>
                      <a:pt x="602" y="172"/>
                    </a:lnTo>
                    <a:lnTo>
                      <a:pt x="602" y="171"/>
                    </a:lnTo>
                    <a:lnTo>
                      <a:pt x="605" y="170"/>
                    </a:lnTo>
                    <a:lnTo>
                      <a:pt x="605" y="168"/>
                    </a:lnTo>
                    <a:lnTo>
                      <a:pt x="606" y="168"/>
                    </a:lnTo>
                    <a:lnTo>
                      <a:pt x="607" y="167"/>
                    </a:lnTo>
                    <a:lnTo>
                      <a:pt x="608" y="167"/>
                    </a:lnTo>
                    <a:lnTo>
                      <a:pt x="611" y="166"/>
                    </a:lnTo>
                    <a:lnTo>
                      <a:pt x="612" y="165"/>
                    </a:lnTo>
                    <a:lnTo>
                      <a:pt x="612" y="165"/>
                    </a:lnTo>
                    <a:lnTo>
                      <a:pt x="613" y="164"/>
                    </a:lnTo>
                    <a:lnTo>
                      <a:pt x="617" y="158"/>
                    </a:lnTo>
                    <a:lnTo>
                      <a:pt x="619" y="157"/>
                    </a:lnTo>
                    <a:lnTo>
                      <a:pt x="620" y="155"/>
                    </a:lnTo>
                    <a:lnTo>
                      <a:pt x="622" y="154"/>
                    </a:lnTo>
                    <a:lnTo>
                      <a:pt x="623" y="154"/>
                    </a:lnTo>
                    <a:lnTo>
                      <a:pt x="624" y="153"/>
                    </a:lnTo>
                    <a:lnTo>
                      <a:pt x="677" y="3"/>
                    </a:lnTo>
                    <a:lnTo>
                      <a:pt x="679" y="0"/>
                    </a:lnTo>
                    <a:lnTo>
                      <a:pt x="660" y="178"/>
                    </a:lnTo>
                    <a:lnTo>
                      <a:pt x="651" y="270"/>
                    </a:lnTo>
                    <a:lnTo>
                      <a:pt x="651" y="271"/>
                    </a:lnTo>
                    <a:lnTo>
                      <a:pt x="653" y="271"/>
                    </a:lnTo>
                    <a:lnTo>
                      <a:pt x="654" y="272"/>
                    </a:lnTo>
                    <a:lnTo>
                      <a:pt x="655" y="272"/>
                    </a:lnTo>
                    <a:lnTo>
                      <a:pt x="656" y="272"/>
                    </a:lnTo>
                    <a:lnTo>
                      <a:pt x="657" y="272"/>
                    </a:lnTo>
                    <a:lnTo>
                      <a:pt x="657" y="274"/>
                    </a:lnTo>
                    <a:lnTo>
                      <a:pt x="658" y="275"/>
                    </a:lnTo>
                    <a:lnTo>
                      <a:pt x="658" y="276"/>
                    </a:lnTo>
                    <a:lnTo>
                      <a:pt x="659" y="276"/>
                    </a:lnTo>
                    <a:lnTo>
                      <a:pt x="660" y="277"/>
                    </a:lnTo>
                    <a:lnTo>
                      <a:pt x="660" y="277"/>
                    </a:lnTo>
                    <a:lnTo>
                      <a:pt x="662" y="278"/>
                    </a:lnTo>
                    <a:lnTo>
                      <a:pt x="663" y="278"/>
                    </a:lnTo>
                    <a:lnTo>
                      <a:pt x="664" y="278"/>
                    </a:lnTo>
                    <a:lnTo>
                      <a:pt x="664" y="278"/>
                    </a:lnTo>
                    <a:lnTo>
                      <a:pt x="664" y="279"/>
                    </a:lnTo>
                    <a:lnTo>
                      <a:pt x="664" y="280"/>
                    </a:lnTo>
                    <a:lnTo>
                      <a:pt x="665" y="280"/>
                    </a:lnTo>
                    <a:lnTo>
                      <a:pt x="665" y="281"/>
                    </a:lnTo>
                    <a:lnTo>
                      <a:pt x="665" y="282"/>
                    </a:lnTo>
                    <a:lnTo>
                      <a:pt x="666" y="282"/>
                    </a:lnTo>
                    <a:lnTo>
                      <a:pt x="667" y="282"/>
                    </a:lnTo>
                    <a:lnTo>
                      <a:pt x="667" y="282"/>
                    </a:lnTo>
                    <a:lnTo>
                      <a:pt x="667" y="283"/>
                    </a:lnTo>
                    <a:lnTo>
                      <a:pt x="668" y="283"/>
                    </a:lnTo>
                    <a:lnTo>
                      <a:pt x="668" y="284"/>
                    </a:lnTo>
                    <a:lnTo>
                      <a:pt x="668" y="285"/>
                    </a:lnTo>
                    <a:lnTo>
                      <a:pt x="668" y="285"/>
                    </a:lnTo>
                    <a:lnTo>
                      <a:pt x="669" y="286"/>
                    </a:lnTo>
                    <a:lnTo>
                      <a:pt x="669" y="287"/>
                    </a:lnTo>
                    <a:lnTo>
                      <a:pt x="670" y="288"/>
                    </a:lnTo>
                    <a:lnTo>
                      <a:pt x="671" y="289"/>
                    </a:lnTo>
                    <a:lnTo>
                      <a:pt x="672" y="288"/>
                    </a:lnTo>
                    <a:lnTo>
                      <a:pt x="673" y="289"/>
                    </a:lnTo>
                    <a:lnTo>
                      <a:pt x="673" y="288"/>
                    </a:lnTo>
                    <a:lnTo>
                      <a:pt x="674" y="289"/>
                    </a:lnTo>
                    <a:lnTo>
                      <a:pt x="675" y="289"/>
                    </a:lnTo>
                    <a:lnTo>
                      <a:pt x="676" y="289"/>
                    </a:lnTo>
                    <a:lnTo>
                      <a:pt x="676" y="289"/>
                    </a:lnTo>
                    <a:lnTo>
                      <a:pt x="677" y="290"/>
                    </a:lnTo>
                    <a:lnTo>
                      <a:pt x="678" y="290"/>
                    </a:lnTo>
                    <a:lnTo>
                      <a:pt x="680" y="289"/>
                    </a:lnTo>
                    <a:lnTo>
                      <a:pt x="680" y="289"/>
                    </a:lnTo>
                    <a:lnTo>
                      <a:pt x="681" y="289"/>
                    </a:lnTo>
                    <a:lnTo>
                      <a:pt x="681" y="289"/>
                    </a:lnTo>
                    <a:lnTo>
                      <a:pt x="682" y="288"/>
                    </a:lnTo>
                    <a:lnTo>
                      <a:pt x="683" y="288"/>
                    </a:lnTo>
                    <a:lnTo>
                      <a:pt x="684" y="288"/>
                    </a:lnTo>
                    <a:lnTo>
                      <a:pt x="684" y="288"/>
                    </a:lnTo>
                    <a:lnTo>
                      <a:pt x="686" y="288"/>
                    </a:lnTo>
                    <a:lnTo>
                      <a:pt x="688" y="287"/>
                    </a:lnTo>
                    <a:lnTo>
                      <a:pt x="688" y="287"/>
                    </a:lnTo>
                    <a:lnTo>
                      <a:pt x="689" y="287"/>
                    </a:lnTo>
                    <a:lnTo>
                      <a:pt x="690" y="288"/>
                    </a:lnTo>
                    <a:lnTo>
                      <a:pt x="690" y="289"/>
                    </a:lnTo>
                    <a:lnTo>
                      <a:pt x="691" y="289"/>
                    </a:lnTo>
                    <a:lnTo>
                      <a:pt x="693" y="290"/>
                    </a:lnTo>
                    <a:lnTo>
                      <a:pt x="694" y="290"/>
                    </a:lnTo>
                    <a:lnTo>
                      <a:pt x="695" y="290"/>
                    </a:lnTo>
                    <a:lnTo>
                      <a:pt x="695" y="291"/>
                    </a:lnTo>
                    <a:lnTo>
                      <a:pt x="696" y="290"/>
                    </a:lnTo>
                    <a:lnTo>
                      <a:pt x="697" y="290"/>
                    </a:lnTo>
                    <a:lnTo>
                      <a:pt x="698" y="290"/>
                    </a:lnTo>
                    <a:lnTo>
                      <a:pt x="699" y="289"/>
                    </a:lnTo>
                    <a:lnTo>
                      <a:pt x="699" y="289"/>
                    </a:lnTo>
                    <a:lnTo>
                      <a:pt x="699" y="288"/>
                    </a:lnTo>
                    <a:lnTo>
                      <a:pt x="699" y="287"/>
                    </a:lnTo>
                    <a:lnTo>
                      <a:pt x="699" y="286"/>
                    </a:lnTo>
                    <a:lnTo>
                      <a:pt x="698" y="285"/>
                    </a:lnTo>
                    <a:lnTo>
                      <a:pt x="699" y="284"/>
                    </a:lnTo>
                    <a:lnTo>
                      <a:pt x="700" y="284"/>
                    </a:lnTo>
                    <a:lnTo>
                      <a:pt x="701" y="283"/>
                    </a:lnTo>
                    <a:lnTo>
                      <a:pt x="701" y="282"/>
                    </a:lnTo>
                    <a:lnTo>
                      <a:pt x="701" y="282"/>
                    </a:lnTo>
                    <a:lnTo>
                      <a:pt x="702" y="282"/>
                    </a:lnTo>
                    <a:lnTo>
                      <a:pt x="703" y="282"/>
                    </a:lnTo>
                    <a:lnTo>
                      <a:pt x="704" y="281"/>
                    </a:lnTo>
                    <a:lnTo>
                      <a:pt x="705" y="281"/>
                    </a:lnTo>
                    <a:lnTo>
                      <a:pt x="705" y="281"/>
                    </a:lnTo>
                    <a:lnTo>
                      <a:pt x="706" y="280"/>
                    </a:lnTo>
                    <a:lnTo>
                      <a:pt x="707" y="280"/>
                    </a:lnTo>
                    <a:lnTo>
                      <a:pt x="708" y="279"/>
                    </a:lnTo>
                    <a:lnTo>
                      <a:pt x="708" y="278"/>
                    </a:lnTo>
                    <a:lnTo>
                      <a:pt x="709" y="278"/>
                    </a:lnTo>
                    <a:lnTo>
                      <a:pt x="710" y="278"/>
                    </a:lnTo>
                    <a:lnTo>
                      <a:pt x="711" y="279"/>
                    </a:lnTo>
                    <a:lnTo>
                      <a:pt x="712" y="279"/>
                    </a:lnTo>
                    <a:lnTo>
                      <a:pt x="712" y="279"/>
                    </a:lnTo>
                    <a:lnTo>
                      <a:pt x="712" y="280"/>
                    </a:lnTo>
                    <a:lnTo>
                      <a:pt x="713" y="281"/>
                    </a:lnTo>
                    <a:lnTo>
                      <a:pt x="714" y="281"/>
                    </a:lnTo>
                    <a:lnTo>
                      <a:pt x="715" y="282"/>
                    </a:lnTo>
                    <a:lnTo>
                      <a:pt x="715" y="282"/>
                    </a:lnTo>
                    <a:lnTo>
                      <a:pt x="716" y="282"/>
                    </a:lnTo>
                    <a:lnTo>
                      <a:pt x="717" y="283"/>
                    </a:lnTo>
                    <a:lnTo>
                      <a:pt x="716" y="284"/>
                    </a:lnTo>
                    <a:lnTo>
                      <a:pt x="716" y="285"/>
                    </a:lnTo>
                    <a:lnTo>
                      <a:pt x="717" y="285"/>
                    </a:lnTo>
                    <a:lnTo>
                      <a:pt x="718" y="285"/>
                    </a:lnTo>
                    <a:lnTo>
                      <a:pt x="718" y="286"/>
                    </a:lnTo>
                    <a:lnTo>
                      <a:pt x="719" y="286"/>
                    </a:lnTo>
                    <a:lnTo>
                      <a:pt x="719" y="287"/>
                    </a:lnTo>
                    <a:lnTo>
                      <a:pt x="719" y="287"/>
                    </a:lnTo>
                    <a:lnTo>
                      <a:pt x="720" y="287"/>
                    </a:lnTo>
                    <a:lnTo>
                      <a:pt x="721" y="286"/>
                    </a:lnTo>
                    <a:lnTo>
                      <a:pt x="722" y="287"/>
                    </a:lnTo>
                    <a:lnTo>
                      <a:pt x="722" y="286"/>
                    </a:lnTo>
                    <a:lnTo>
                      <a:pt x="723" y="286"/>
                    </a:lnTo>
                    <a:lnTo>
                      <a:pt x="723" y="285"/>
                    </a:lnTo>
                    <a:lnTo>
                      <a:pt x="724" y="285"/>
                    </a:lnTo>
                    <a:lnTo>
                      <a:pt x="726" y="285"/>
                    </a:lnTo>
                    <a:lnTo>
                      <a:pt x="726" y="285"/>
                    </a:lnTo>
                    <a:lnTo>
                      <a:pt x="727" y="285"/>
                    </a:lnTo>
                    <a:lnTo>
                      <a:pt x="728" y="284"/>
                    </a:lnTo>
                    <a:lnTo>
                      <a:pt x="729" y="284"/>
                    </a:lnTo>
                    <a:lnTo>
                      <a:pt x="729" y="284"/>
                    </a:lnTo>
                    <a:lnTo>
                      <a:pt x="730" y="284"/>
                    </a:lnTo>
                    <a:lnTo>
                      <a:pt x="731" y="284"/>
                    </a:lnTo>
                    <a:lnTo>
                      <a:pt x="732" y="284"/>
                    </a:lnTo>
                    <a:lnTo>
                      <a:pt x="732" y="285"/>
                    </a:lnTo>
                    <a:lnTo>
                      <a:pt x="733" y="284"/>
                    </a:lnTo>
                    <a:lnTo>
                      <a:pt x="734" y="284"/>
                    </a:lnTo>
                    <a:lnTo>
                      <a:pt x="735" y="283"/>
                    </a:lnTo>
                    <a:lnTo>
                      <a:pt x="736" y="283"/>
                    </a:lnTo>
                    <a:lnTo>
                      <a:pt x="736" y="283"/>
                    </a:lnTo>
                    <a:lnTo>
                      <a:pt x="737" y="283"/>
                    </a:lnTo>
                    <a:lnTo>
                      <a:pt x="738" y="284"/>
                    </a:lnTo>
                    <a:lnTo>
                      <a:pt x="739" y="284"/>
                    </a:lnTo>
                    <a:lnTo>
                      <a:pt x="741" y="284"/>
                    </a:lnTo>
                    <a:lnTo>
                      <a:pt x="743" y="285"/>
                    </a:lnTo>
                    <a:lnTo>
                      <a:pt x="743" y="285"/>
                    </a:lnTo>
                    <a:lnTo>
                      <a:pt x="743" y="286"/>
                    </a:lnTo>
                    <a:lnTo>
                      <a:pt x="743" y="287"/>
                    </a:lnTo>
                    <a:lnTo>
                      <a:pt x="745" y="287"/>
                    </a:lnTo>
                    <a:lnTo>
                      <a:pt x="745" y="288"/>
                    </a:lnTo>
                    <a:lnTo>
                      <a:pt x="746" y="289"/>
                    </a:lnTo>
                    <a:lnTo>
                      <a:pt x="746" y="289"/>
                    </a:lnTo>
                    <a:lnTo>
                      <a:pt x="746" y="290"/>
                    </a:lnTo>
                    <a:lnTo>
                      <a:pt x="746" y="291"/>
                    </a:lnTo>
                    <a:lnTo>
                      <a:pt x="747" y="291"/>
                    </a:lnTo>
                    <a:lnTo>
                      <a:pt x="748" y="292"/>
                    </a:lnTo>
                    <a:lnTo>
                      <a:pt x="749" y="292"/>
                    </a:lnTo>
                    <a:lnTo>
                      <a:pt x="750" y="292"/>
                    </a:lnTo>
                    <a:lnTo>
                      <a:pt x="750" y="293"/>
                    </a:lnTo>
                    <a:lnTo>
                      <a:pt x="751" y="294"/>
                    </a:lnTo>
                    <a:lnTo>
                      <a:pt x="751" y="295"/>
                    </a:lnTo>
                    <a:lnTo>
                      <a:pt x="752" y="296"/>
                    </a:lnTo>
                    <a:lnTo>
                      <a:pt x="752" y="296"/>
                    </a:lnTo>
                    <a:lnTo>
                      <a:pt x="753" y="297"/>
                    </a:lnTo>
                    <a:lnTo>
                      <a:pt x="753" y="297"/>
                    </a:lnTo>
                    <a:lnTo>
                      <a:pt x="753" y="298"/>
                    </a:lnTo>
                    <a:lnTo>
                      <a:pt x="753" y="299"/>
                    </a:lnTo>
                    <a:lnTo>
                      <a:pt x="754" y="298"/>
                    </a:lnTo>
                    <a:lnTo>
                      <a:pt x="754" y="297"/>
                    </a:lnTo>
                    <a:lnTo>
                      <a:pt x="755" y="296"/>
                    </a:lnTo>
                    <a:lnTo>
                      <a:pt x="756" y="296"/>
                    </a:lnTo>
                    <a:lnTo>
                      <a:pt x="756" y="297"/>
                    </a:lnTo>
                    <a:lnTo>
                      <a:pt x="757" y="297"/>
                    </a:lnTo>
                    <a:lnTo>
                      <a:pt x="757" y="297"/>
                    </a:lnTo>
                    <a:lnTo>
                      <a:pt x="758" y="298"/>
                    </a:lnTo>
                    <a:lnTo>
                      <a:pt x="760" y="299"/>
                    </a:lnTo>
                    <a:lnTo>
                      <a:pt x="760" y="299"/>
                    </a:lnTo>
                    <a:lnTo>
                      <a:pt x="761" y="299"/>
                    </a:lnTo>
                    <a:lnTo>
                      <a:pt x="761" y="299"/>
                    </a:lnTo>
                    <a:lnTo>
                      <a:pt x="762" y="300"/>
                    </a:lnTo>
                    <a:lnTo>
                      <a:pt x="763" y="300"/>
                    </a:lnTo>
                    <a:lnTo>
                      <a:pt x="764" y="303"/>
                    </a:lnTo>
                    <a:lnTo>
                      <a:pt x="764" y="303"/>
                    </a:lnTo>
                    <a:lnTo>
                      <a:pt x="766" y="304"/>
                    </a:lnTo>
                    <a:lnTo>
                      <a:pt x="767" y="306"/>
                    </a:lnTo>
                    <a:lnTo>
                      <a:pt x="767" y="307"/>
                    </a:lnTo>
                    <a:lnTo>
                      <a:pt x="767" y="308"/>
                    </a:lnTo>
                    <a:lnTo>
                      <a:pt x="767" y="308"/>
                    </a:lnTo>
                    <a:lnTo>
                      <a:pt x="768" y="307"/>
                    </a:lnTo>
                    <a:lnTo>
                      <a:pt x="770" y="308"/>
                    </a:lnTo>
                    <a:lnTo>
                      <a:pt x="770" y="309"/>
                    </a:lnTo>
                    <a:lnTo>
                      <a:pt x="770" y="309"/>
                    </a:lnTo>
                    <a:lnTo>
                      <a:pt x="771" y="309"/>
                    </a:lnTo>
                    <a:lnTo>
                      <a:pt x="772" y="309"/>
                    </a:lnTo>
                    <a:lnTo>
                      <a:pt x="772" y="310"/>
                    </a:lnTo>
                    <a:lnTo>
                      <a:pt x="772" y="311"/>
                    </a:lnTo>
                    <a:lnTo>
                      <a:pt x="773" y="312"/>
                    </a:lnTo>
                    <a:lnTo>
                      <a:pt x="772" y="312"/>
                    </a:lnTo>
                    <a:lnTo>
                      <a:pt x="774" y="313"/>
                    </a:lnTo>
                    <a:lnTo>
                      <a:pt x="774" y="314"/>
                    </a:lnTo>
                    <a:lnTo>
                      <a:pt x="774" y="315"/>
                    </a:lnTo>
                    <a:lnTo>
                      <a:pt x="774" y="316"/>
                    </a:lnTo>
                    <a:lnTo>
                      <a:pt x="775" y="316"/>
                    </a:lnTo>
                    <a:lnTo>
                      <a:pt x="776" y="317"/>
                    </a:lnTo>
                    <a:lnTo>
                      <a:pt x="776" y="318"/>
                    </a:lnTo>
                    <a:lnTo>
                      <a:pt x="776" y="319"/>
                    </a:lnTo>
                    <a:lnTo>
                      <a:pt x="777" y="320"/>
                    </a:lnTo>
                    <a:lnTo>
                      <a:pt x="777" y="319"/>
                    </a:lnTo>
                    <a:lnTo>
                      <a:pt x="778" y="320"/>
                    </a:lnTo>
                    <a:lnTo>
                      <a:pt x="779" y="320"/>
                    </a:lnTo>
                    <a:lnTo>
                      <a:pt x="780" y="320"/>
                    </a:lnTo>
                    <a:lnTo>
                      <a:pt x="781" y="320"/>
                    </a:lnTo>
                    <a:lnTo>
                      <a:pt x="781" y="321"/>
                    </a:lnTo>
                    <a:lnTo>
                      <a:pt x="782" y="321"/>
                    </a:lnTo>
                    <a:lnTo>
                      <a:pt x="783" y="321"/>
                    </a:lnTo>
                    <a:lnTo>
                      <a:pt x="784" y="321"/>
                    </a:lnTo>
                    <a:lnTo>
                      <a:pt x="784" y="322"/>
                    </a:lnTo>
                    <a:lnTo>
                      <a:pt x="786" y="322"/>
                    </a:lnTo>
                    <a:lnTo>
                      <a:pt x="785" y="323"/>
                    </a:lnTo>
                    <a:lnTo>
                      <a:pt x="786" y="323"/>
                    </a:lnTo>
                    <a:lnTo>
                      <a:pt x="787" y="324"/>
                    </a:lnTo>
                    <a:lnTo>
                      <a:pt x="788" y="324"/>
                    </a:lnTo>
                    <a:lnTo>
                      <a:pt x="788" y="324"/>
                    </a:lnTo>
                    <a:lnTo>
                      <a:pt x="789" y="324"/>
                    </a:lnTo>
                    <a:lnTo>
                      <a:pt x="790" y="325"/>
                    </a:lnTo>
                    <a:lnTo>
                      <a:pt x="791" y="323"/>
                    </a:lnTo>
                    <a:lnTo>
                      <a:pt x="791" y="323"/>
                    </a:lnTo>
                    <a:lnTo>
                      <a:pt x="791" y="323"/>
                    </a:lnTo>
                    <a:lnTo>
                      <a:pt x="792" y="323"/>
                    </a:lnTo>
                    <a:lnTo>
                      <a:pt x="793" y="323"/>
                    </a:lnTo>
                    <a:lnTo>
                      <a:pt x="794" y="323"/>
                    </a:lnTo>
                    <a:lnTo>
                      <a:pt x="794" y="323"/>
                    </a:lnTo>
                    <a:lnTo>
                      <a:pt x="795" y="322"/>
                    </a:lnTo>
                    <a:lnTo>
                      <a:pt x="796" y="322"/>
                    </a:lnTo>
                    <a:lnTo>
                      <a:pt x="797" y="321"/>
                    </a:lnTo>
                    <a:lnTo>
                      <a:pt x="796" y="320"/>
                    </a:lnTo>
                    <a:lnTo>
                      <a:pt x="796" y="320"/>
                    </a:lnTo>
                    <a:lnTo>
                      <a:pt x="797" y="319"/>
                    </a:lnTo>
                    <a:lnTo>
                      <a:pt x="797" y="318"/>
                    </a:lnTo>
                    <a:lnTo>
                      <a:pt x="797" y="317"/>
                    </a:lnTo>
                    <a:lnTo>
                      <a:pt x="798" y="318"/>
                    </a:lnTo>
                    <a:lnTo>
                      <a:pt x="798" y="317"/>
                    </a:lnTo>
                    <a:lnTo>
                      <a:pt x="799" y="316"/>
                    </a:lnTo>
                    <a:lnTo>
                      <a:pt x="800" y="316"/>
                    </a:lnTo>
                    <a:lnTo>
                      <a:pt x="801" y="316"/>
                    </a:lnTo>
                    <a:lnTo>
                      <a:pt x="801" y="316"/>
                    </a:lnTo>
                    <a:lnTo>
                      <a:pt x="802" y="317"/>
                    </a:lnTo>
                    <a:lnTo>
                      <a:pt x="802" y="318"/>
                    </a:lnTo>
                    <a:lnTo>
                      <a:pt x="802" y="319"/>
                    </a:lnTo>
                    <a:lnTo>
                      <a:pt x="802" y="320"/>
                    </a:lnTo>
                    <a:lnTo>
                      <a:pt x="803" y="320"/>
                    </a:lnTo>
                    <a:lnTo>
                      <a:pt x="804" y="320"/>
                    </a:lnTo>
                    <a:lnTo>
                      <a:pt x="804" y="319"/>
                    </a:lnTo>
                    <a:lnTo>
                      <a:pt x="805" y="318"/>
                    </a:lnTo>
                    <a:lnTo>
                      <a:pt x="805" y="319"/>
                    </a:lnTo>
                    <a:lnTo>
                      <a:pt x="805" y="320"/>
                    </a:lnTo>
                    <a:lnTo>
                      <a:pt x="805" y="321"/>
                    </a:lnTo>
                    <a:lnTo>
                      <a:pt x="804" y="322"/>
                    </a:lnTo>
                    <a:lnTo>
                      <a:pt x="804" y="323"/>
                    </a:lnTo>
                    <a:lnTo>
                      <a:pt x="802" y="324"/>
                    </a:lnTo>
                    <a:lnTo>
                      <a:pt x="801" y="324"/>
                    </a:lnTo>
                    <a:lnTo>
                      <a:pt x="801" y="325"/>
                    </a:lnTo>
                    <a:lnTo>
                      <a:pt x="800" y="327"/>
                    </a:lnTo>
                    <a:lnTo>
                      <a:pt x="799" y="327"/>
                    </a:lnTo>
                    <a:lnTo>
                      <a:pt x="798" y="327"/>
                    </a:lnTo>
                    <a:lnTo>
                      <a:pt x="797" y="327"/>
                    </a:lnTo>
                    <a:lnTo>
                      <a:pt x="796" y="328"/>
                    </a:lnTo>
                    <a:lnTo>
                      <a:pt x="796" y="329"/>
                    </a:lnTo>
                    <a:lnTo>
                      <a:pt x="797" y="330"/>
                    </a:lnTo>
                    <a:lnTo>
                      <a:pt x="797" y="330"/>
                    </a:lnTo>
                    <a:lnTo>
                      <a:pt x="798" y="331"/>
                    </a:lnTo>
                    <a:lnTo>
                      <a:pt x="798" y="332"/>
                    </a:lnTo>
                    <a:lnTo>
                      <a:pt x="798" y="333"/>
                    </a:lnTo>
                    <a:lnTo>
                      <a:pt x="799" y="334"/>
                    </a:lnTo>
                    <a:lnTo>
                      <a:pt x="800" y="334"/>
                    </a:lnTo>
                    <a:lnTo>
                      <a:pt x="799" y="335"/>
                    </a:lnTo>
                    <a:lnTo>
                      <a:pt x="797" y="336"/>
                    </a:lnTo>
                    <a:lnTo>
                      <a:pt x="796" y="337"/>
                    </a:lnTo>
                    <a:lnTo>
                      <a:pt x="795" y="337"/>
                    </a:lnTo>
                    <a:lnTo>
                      <a:pt x="793" y="338"/>
                    </a:lnTo>
                    <a:lnTo>
                      <a:pt x="792" y="338"/>
                    </a:lnTo>
                    <a:lnTo>
                      <a:pt x="791" y="339"/>
                    </a:lnTo>
                    <a:lnTo>
                      <a:pt x="790" y="340"/>
                    </a:lnTo>
                    <a:lnTo>
                      <a:pt x="789" y="340"/>
                    </a:lnTo>
                    <a:lnTo>
                      <a:pt x="788" y="342"/>
                    </a:lnTo>
                    <a:lnTo>
                      <a:pt x="787" y="342"/>
                    </a:lnTo>
                    <a:lnTo>
                      <a:pt x="786" y="342"/>
                    </a:lnTo>
                    <a:lnTo>
                      <a:pt x="783" y="344"/>
                    </a:lnTo>
                    <a:lnTo>
                      <a:pt x="782" y="344"/>
                    </a:lnTo>
                    <a:lnTo>
                      <a:pt x="781" y="345"/>
                    </a:lnTo>
                    <a:lnTo>
                      <a:pt x="780" y="347"/>
                    </a:lnTo>
                    <a:lnTo>
                      <a:pt x="780" y="347"/>
                    </a:lnTo>
                    <a:lnTo>
                      <a:pt x="779" y="349"/>
                    </a:lnTo>
                    <a:lnTo>
                      <a:pt x="778" y="350"/>
                    </a:lnTo>
                    <a:lnTo>
                      <a:pt x="778" y="351"/>
                    </a:lnTo>
                    <a:lnTo>
                      <a:pt x="777" y="351"/>
                    </a:lnTo>
                    <a:lnTo>
                      <a:pt x="776" y="351"/>
                    </a:lnTo>
                    <a:lnTo>
                      <a:pt x="774" y="351"/>
                    </a:lnTo>
                    <a:lnTo>
                      <a:pt x="774" y="351"/>
                    </a:lnTo>
                    <a:lnTo>
                      <a:pt x="771" y="350"/>
                    </a:lnTo>
                    <a:lnTo>
                      <a:pt x="770" y="349"/>
                    </a:lnTo>
                    <a:lnTo>
                      <a:pt x="769" y="349"/>
                    </a:lnTo>
                    <a:lnTo>
                      <a:pt x="767" y="350"/>
                    </a:lnTo>
                    <a:lnTo>
                      <a:pt x="767" y="350"/>
                    </a:lnTo>
                    <a:lnTo>
                      <a:pt x="766" y="351"/>
                    </a:lnTo>
                    <a:lnTo>
                      <a:pt x="766" y="351"/>
                    </a:lnTo>
                    <a:lnTo>
                      <a:pt x="765" y="352"/>
                    </a:lnTo>
                    <a:lnTo>
                      <a:pt x="765" y="353"/>
                    </a:lnTo>
                    <a:lnTo>
                      <a:pt x="764" y="354"/>
                    </a:lnTo>
                    <a:lnTo>
                      <a:pt x="763" y="354"/>
                    </a:lnTo>
                    <a:lnTo>
                      <a:pt x="763" y="355"/>
                    </a:lnTo>
                    <a:lnTo>
                      <a:pt x="763" y="358"/>
                    </a:lnTo>
                    <a:lnTo>
                      <a:pt x="763" y="359"/>
                    </a:lnTo>
                    <a:lnTo>
                      <a:pt x="763" y="360"/>
                    </a:lnTo>
                    <a:lnTo>
                      <a:pt x="763" y="361"/>
                    </a:lnTo>
                    <a:lnTo>
                      <a:pt x="762" y="361"/>
                    </a:lnTo>
                    <a:lnTo>
                      <a:pt x="762" y="362"/>
                    </a:lnTo>
                    <a:lnTo>
                      <a:pt x="761" y="364"/>
                    </a:lnTo>
                    <a:lnTo>
                      <a:pt x="761" y="368"/>
                    </a:lnTo>
                    <a:lnTo>
                      <a:pt x="761" y="369"/>
                    </a:lnTo>
                    <a:lnTo>
                      <a:pt x="761" y="370"/>
                    </a:lnTo>
                    <a:lnTo>
                      <a:pt x="760" y="372"/>
                    </a:lnTo>
                    <a:lnTo>
                      <a:pt x="760" y="373"/>
                    </a:lnTo>
                    <a:lnTo>
                      <a:pt x="759" y="374"/>
                    </a:lnTo>
                    <a:lnTo>
                      <a:pt x="758" y="374"/>
                    </a:lnTo>
                    <a:lnTo>
                      <a:pt x="757" y="375"/>
                    </a:lnTo>
                    <a:lnTo>
                      <a:pt x="756" y="375"/>
                    </a:lnTo>
                    <a:lnTo>
                      <a:pt x="755" y="376"/>
                    </a:lnTo>
                    <a:lnTo>
                      <a:pt x="754" y="380"/>
                    </a:lnTo>
                    <a:lnTo>
                      <a:pt x="754" y="381"/>
                    </a:lnTo>
                    <a:lnTo>
                      <a:pt x="754" y="382"/>
                    </a:lnTo>
                    <a:lnTo>
                      <a:pt x="754" y="385"/>
                    </a:lnTo>
                    <a:lnTo>
                      <a:pt x="753" y="387"/>
                    </a:lnTo>
                    <a:lnTo>
                      <a:pt x="753" y="388"/>
                    </a:lnTo>
                    <a:lnTo>
                      <a:pt x="752" y="389"/>
                    </a:lnTo>
                    <a:lnTo>
                      <a:pt x="751" y="389"/>
                    </a:lnTo>
                    <a:lnTo>
                      <a:pt x="750" y="389"/>
                    </a:lnTo>
                    <a:lnTo>
                      <a:pt x="749" y="389"/>
                    </a:lnTo>
                    <a:lnTo>
                      <a:pt x="748" y="390"/>
                    </a:lnTo>
                    <a:lnTo>
                      <a:pt x="747" y="392"/>
                    </a:lnTo>
                    <a:lnTo>
                      <a:pt x="748" y="393"/>
                    </a:lnTo>
                    <a:lnTo>
                      <a:pt x="749" y="395"/>
                    </a:lnTo>
                    <a:lnTo>
                      <a:pt x="750" y="396"/>
                    </a:lnTo>
                    <a:lnTo>
                      <a:pt x="750" y="396"/>
                    </a:lnTo>
                    <a:lnTo>
                      <a:pt x="750" y="397"/>
                    </a:lnTo>
                    <a:lnTo>
                      <a:pt x="748" y="399"/>
                    </a:lnTo>
                    <a:lnTo>
                      <a:pt x="747" y="399"/>
                    </a:lnTo>
                    <a:lnTo>
                      <a:pt x="746" y="402"/>
                    </a:lnTo>
                    <a:lnTo>
                      <a:pt x="744" y="405"/>
                    </a:lnTo>
                    <a:lnTo>
                      <a:pt x="743" y="406"/>
                    </a:lnTo>
                    <a:lnTo>
                      <a:pt x="743" y="406"/>
                    </a:lnTo>
                    <a:lnTo>
                      <a:pt x="742" y="407"/>
                    </a:lnTo>
                    <a:lnTo>
                      <a:pt x="741" y="408"/>
                    </a:lnTo>
                    <a:lnTo>
                      <a:pt x="740" y="409"/>
                    </a:lnTo>
                    <a:lnTo>
                      <a:pt x="740" y="409"/>
                    </a:lnTo>
                    <a:lnTo>
                      <a:pt x="739" y="410"/>
                    </a:lnTo>
                    <a:lnTo>
                      <a:pt x="739" y="411"/>
                    </a:lnTo>
                    <a:lnTo>
                      <a:pt x="738" y="411"/>
                    </a:lnTo>
                    <a:lnTo>
                      <a:pt x="738" y="412"/>
                    </a:lnTo>
                    <a:lnTo>
                      <a:pt x="738" y="413"/>
                    </a:lnTo>
                    <a:lnTo>
                      <a:pt x="739" y="414"/>
                    </a:lnTo>
                    <a:lnTo>
                      <a:pt x="737" y="416"/>
                    </a:lnTo>
                    <a:lnTo>
                      <a:pt x="736" y="418"/>
                    </a:lnTo>
                    <a:lnTo>
                      <a:pt x="736" y="419"/>
                    </a:lnTo>
                    <a:lnTo>
                      <a:pt x="736" y="421"/>
                    </a:lnTo>
                    <a:lnTo>
                      <a:pt x="736" y="422"/>
                    </a:lnTo>
                    <a:lnTo>
                      <a:pt x="736" y="423"/>
                    </a:lnTo>
                    <a:lnTo>
                      <a:pt x="736" y="423"/>
                    </a:lnTo>
                    <a:lnTo>
                      <a:pt x="735" y="424"/>
                    </a:lnTo>
                    <a:lnTo>
                      <a:pt x="735" y="425"/>
                    </a:lnTo>
                    <a:lnTo>
                      <a:pt x="734" y="427"/>
                    </a:lnTo>
                    <a:lnTo>
                      <a:pt x="733" y="429"/>
                    </a:lnTo>
                    <a:lnTo>
                      <a:pt x="732" y="429"/>
                    </a:lnTo>
                    <a:lnTo>
                      <a:pt x="730" y="430"/>
                    </a:lnTo>
                    <a:lnTo>
                      <a:pt x="729" y="430"/>
                    </a:lnTo>
                    <a:lnTo>
                      <a:pt x="729" y="430"/>
                    </a:lnTo>
                    <a:lnTo>
                      <a:pt x="729" y="431"/>
                    </a:lnTo>
                    <a:lnTo>
                      <a:pt x="728" y="432"/>
                    </a:lnTo>
                    <a:lnTo>
                      <a:pt x="727" y="433"/>
                    </a:lnTo>
                    <a:lnTo>
                      <a:pt x="726" y="434"/>
                    </a:lnTo>
                    <a:lnTo>
                      <a:pt x="725" y="435"/>
                    </a:lnTo>
                    <a:lnTo>
                      <a:pt x="725" y="436"/>
                    </a:lnTo>
                    <a:lnTo>
                      <a:pt x="726" y="437"/>
                    </a:lnTo>
                    <a:lnTo>
                      <a:pt x="726" y="438"/>
                    </a:lnTo>
                    <a:lnTo>
                      <a:pt x="726" y="439"/>
                    </a:lnTo>
                    <a:lnTo>
                      <a:pt x="726" y="440"/>
                    </a:lnTo>
                    <a:lnTo>
                      <a:pt x="726" y="440"/>
                    </a:lnTo>
                    <a:lnTo>
                      <a:pt x="725" y="440"/>
                    </a:lnTo>
                    <a:lnTo>
                      <a:pt x="724" y="441"/>
                    </a:lnTo>
                    <a:lnTo>
                      <a:pt x="723" y="441"/>
                    </a:lnTo>
                    <a:lnTo>
                      <a:pt x="723" y="442"/>
                    </a:lnTo>
                    <a:lnTo>
                      <a:pt x="722" y="444"/>
                    </a:lnTo>
                    <a:lnTo>
                      <a:pt x="722" y="445"/>
                    </a:lnTo>
                    <a:lnTo>
                      <a:pt x="722" y="446"/>
                    </a:lnTo>
                    <a:lnTo>
                      <a:pt x="722" y="448"/>
                    </a:lnTo>
                    <a:lnTo>
                      <a:pt x="722" y="448"/>
                    </a:lnTo>
                    <a:lnTo>
                      <a:pt x="722" y="449"/>
                    </a:lnTo>
                    <a:lnTo>
                      <a:pt x="722" y="451"/>
                    </a:lnTo>
                    <a:lnTo>
                      <a:pt x="721" y="453"/>
                    </a:lnTo>
                    <a:lnTo>
                      <a:pt x="720" y="454"/>
                    </a:lnTo>
                    <a:lnTo>
                      <a:pt x="719" y="455"/>
                    </a:lnTo>
                    <a:lnTo>
                      <a:pt x="720" y="457"/>
                    </a:lnTo>
                    <a:lnTo>
                      <a:pt x="720" y="458"/>
                    </a:lnTo>
                    <a:lnTo>
                      <a:pt x="719" y="458"/>
                    </a:lnTo>
                    <a:lnTo>
                      <a:pt x="719" y="459"/>
                    </a:lnTo>
                    <a:lnTo>
                      <a:pt x="719" y="460"/>
                    </a:lnTo>
                    <a:lnTo>
                      <a:pt x="718" y="461"/>
                    </a:lnTo>
                    <a:lnTo>
                      <a:pt x="718" y="461"/>
                    </a:lnTo>
                    <a:lnTo>
                      <a:pt x="717" y="461"/>
                    </a:lnTo>
                    <a:lnTo>
                      <a:pt x="717" y="462"/>
                    </a:lnTo>
                    <a:lnTo>
                      <a:pt x="717" y="464"/>
                    </a:lnTo>
                    <a:lnTo>
                      <a:pt x="717" y="465"/>
                    </a:lnTo>
                    <a:lnTo>
                      <a:pt x="717" y="465"/>
                    </a:lnTo>
                    <a:lnTo>
                      <a:pt x="716" y="466"/>
                    </a:lnTo>
                    <a:lnTo>
                      <a:pt x="714" y="467"/>
                    </a:lnTo>
                    <a:lnTo>
                      <a:pt x="713" y="467"/>
                    </a:lnTo>
                    <a:lnTo>
                      <a:pt x="712" y="468"/>
                    </a:lnTo>
                    <a:lnTo>
                      <a:pt x="712" y="468"/>
                    </a:lnTo>
                    <a:lnTo>
                      <a:pt x="712" y="469"/>
                    </a:lnTo>
                    <a:lnTo>
                      <a:pt x="711" y="471"/>
                    </a:lnTo>
                    <a:lnTo>
                      <a:pt x="710" y="472"/>
                    </a:lnTo>
                    <a:lnTo>
                      <a:pt x="710" y="473"/>
                    </a:lnTo>
                    <a:lnTo>
                      <a:pt x="710" y="474"/>
                    </a:lnTo>
                    <a:lnTo>
                      <a:pt x="711" y="475"/>
                    </a:lnTo>
                    <a:lnTo>
                      <a:pt x="711" y="475"/>
                    </a:lnTo>
                    <a:lnTo>
                      <a:pt x="710" y="476"/>
                    </a:lnTo>
                    <a:lnTo>
                      <a:pt x="709" y="477"/>
                    </a:lnTo>
                    <a:lnTo>
                      <a:pt x="708" y="477"/>
                    </a:lnTo>
                    <a:lnTo>
                      <a:pt x="707" y="478"/>
                    </a:lnTo>
                    <a:lnTo>
                      <a:pt x="706" y="478"/>
                    </a:lnTo>
                    <a:lnTo>
                      <a:pt x="705" y="478"/>
                    </a:lnTo>
                    <a:lnTo>
                      <a:pt x="705" y="479"/>
                    </a:lnTo>
                    <a:lnTo>
                      <a:pt x="705" y="480"/>
                    </a:lnTo>
                    <a:lnTo>
                      <a:pt x="705" y="481"/>
                    </a:lnTo>
                    <a:lnTo>
                      <a:pt x="706" y="482"/>
                    </a:lnTo>
                    <a:lnTo>
                      <a:pt x="706" y="482"/>
                    </a:lnTo>
                    <a:lnTo>
                      <a:pt x="705" y="483"/>
                    </a:lnTo>
                    <a:lnTo>
                      <a:pt x="705" y="484"/>
                    </a:lnTo>
                    <a:lnTo>
                      <a:pt x="705" y="485"/>
                    </a:lnTo>
                    <a:lnTo>
                      <a:pt x="704" y="487"/>
                    </a:lnTo>
                    <a:lnTo>
                      <a:pt x="703" y="488"/>
                    </a:lnTo>
                    <a:lnTo>
                      <a:pt x="702" y="489"/>
                    </a:lnTo>
                    <a:lnTo>
                      <a:pt x="701" y="490"/>
                    </a:lnTo>
                    <a:lnTo>
                      <a:pt x="701" y="491"/>
                    </a:lnTo>
                    <a:lnTo>
                      <a:pt x="701" y="492"/>
                    </a:lnTo>
                    <a:lnTo>
                      <a:pt x="700" y="493"/>
                    </a:lnTo>
                    <a:lnTo>
                      <a:pt x="700" y="494"/>
                    </a:lnTo>
                    <a:lnTo>
                      <a:pt x="700" y="495"/>
                    </a:lnTo>
                    <a:lnTo>
                      <a:pt x="701" y="496"/>
                    </a:lnTo>
                    <a:lnTo>
                      <a:pt x="701" y="496"/>
                    </a:lnTo>
                    <a:lnTo>
                      <a:pt x="700" y="497"/>
                    </a:lnTo>
                    <a:lnTo>
                      <a:pt x="699" y="498"/>
                    </a:lnTo>
                    <a:lnTo>
                      <a:pt x="698" y="499"/>
                    </a:lnTo>
                    <a:lnTo>
                      <a:pt x="698" y="499"/>
                    </a:lnTo>
                    <a:lnTo>
                      <a:pt x="698" y="502"/>
                    </a:lnTo>
                    <a:lnTo>
                      <a:pt x="698" y="503"/>
                    </a:lnTo>
                    <a:lnTo>
                      <a:pt x="698" y="504"/>
                    </a:lnTo>
                    <a:lnTo>
                      <a:pt x="696" y="504"/>
                    </a:lnTo>
                    <a:lnTo>
                      <a:pt x="695" y="503"/>
                    </a:lnTo>
                    <a:lnTo>
                      <a:pt x="694" y="503"/>
                    </a:lnTo>
                    <a:lnTo>
                      <a:pt x="693" y="503"/>
                    </a:lnTo>
                    <a:lnTo>
                      <a:pt x="692" y="503"/>
                    </a:lnTo>
                    <a:lnTo>
                      <a:pt x="691" y="503"/>
                    </a:lnTo>
                    <a:lnTo>
                      <a:pt x="690" y="503"/>
                    </a:lnTo>
                    <a:lnTo>
                      <a:pt x="689" y="503"/>
                    </a:lnTo>
                    <a:lnTo>
                      <a:pt x="688" y="504"/>
                    </a:lnTo>
                    <a:lnTo>
                      <a:pt x="688" y="505"/>
                    </a:lnTo>
                    <a:lnTo>
                      <a:pt x="687" y="505"/>
                    </a:lnTo>
                    <a:lnTo>
                      <a:pt x="687" y="506"/>
                    </a:lnTo>
                    <a:lnTo>
                      <a:pt x="685" y="508"/>
                    </a:lnTo>
                    <a:lnTo>
                      <a:pt x="685" y="509"/>
                    </a:lnTo>
                    <a:lnTo>
                      <a:pt x="686" y="510"/>
                    </a:lnTo>
                    <a:lnTo>
                      <a:pt x="687" y="511"/>
                    </a:lnTo>
                    <a:lnTo>
                      <a:pt x="688" y="512"/>
                    </a:lnTo>
                    <a:lnTo>
                      <a:pt x="688" y="513"/>
                    </a:lnTo>
                    <a:lnTo>
                      <a:pt x="687" y="514"/>
                    </a:lnTo>
                    <a:lnTo>
                      <a:pt x="685" y="514"/>
                    </a:lnTo>
                    <a:lnTo>
                      <a:pt x="684" y="514"/>
                    </a:lnTo>
                    <a:lnTo>
                      <a:pt x="684" y="515"/>
                    </a:lnTo>
                    <a:lnTo>
                      <a:pt x="684" y="515"/>
                    </a:lnTo>
                    <a:lnTo>
                      <a:pt x="682" y="516"/>
                    </a:lnTo>
                    <a:lnTo>
                      <a:pt x="682" y="516"/>
                    </a:lnTo>
                    <a:lnTo>
                      <a:pt x="681" y="516"/>
                    </a:lnTo>
                    <a:lnTo>
                      <a:pt x="681" y="518"/>
                    </a:lnTo>
                    <a:lnTo>
                      <a:pt x="681" y="519"/>
                    </a:lnTo>
                    <a:lnTo>
                      <a:pt x="681" y="521"/>
                    </a:lnTo>
                    <a:lnTo>
                      <a:pt x="681" y="522"/>
                    </a:lnTo>
                    <a:lnTo>
                      <a:pt x="680" y="523"/>
                    </a:lnTo>
                    <a:lnTo>
                      <a:pt x="680" y="523"/>
                    </a:lnTo>
                    <a:lnTo>
                      <a:pt x="681" y="524"/>
                    </a:lnTo>
                    <a:lnTo>
                      <a:pt x="682" y="526"/>
                    </a:lnTo>
                    <a:lnTo>
                      <a:pt x="682" y="527"/>
                    </a:lnTo>
                    <a:lnTo>
                      <a:pt x="683" y="527"/>
                    </a:lnTo>
                    <a:lnTo>
                      <a:pt x="683" y="528"/>
                    </a:lnTo>
                    <a:lnTo>
                      <a:pt x="683" y="529"/>
                    </a:lnTo>
                    <a:lnTo>
                      <a:pt x="683" y="530"/>
                    </a:lnTo>
                    <a:lnTo>
                      <a:pt x="683" y="531"/>
                    </a:lnTo>
                    <a:lnTo>
                      <a:pt x="684" y="532"/>
                    </a:lnTo>
                    <a:lnTo>
                      <a:pt x="685" y="533"/>
                    </a:lnTo>
                    <a:lnTo>
                      <a:pt x="685" y="534"/>
                    </a:lnTo>
                    <a:lnTo>
                      <a:pt x="686" y="534"/>
                    </a:lnTo>
                    <a:lnTo>
                      <a:pt x="687" y="535"/>
                    </a:lnTo>
                    <a:lnTo>
                      <a:pt x="687" y="536"/>
                    </a:lnTo>
                    <a:lnTo>
                      <a:pt x="687" y="537"/>
                    </a:lnTo>
                    <a:lnTo>
                      <a:pt x="687" y="537"/>
                    </a:lnTo>
                    <a:lnTo>
                      <a:pt x="688" y="538"/>
                    </a:lnTo>
                    <a:lnTo>
                      <a:pt x="688" y="539"/>
                    </a:lnTo>
                    <a:lnTo>
                      <a:pt x="689" y="540"/>
                    </a:lnTo>
                    <a:lnTo>
                      <a:pt x="691" y="540"/>
                    </a:lnTo>
                    <a:lnTo>
                      <a:pt x="691" y="541"/>
                    </a:lnTo>
                    <a:lnTo>
                      <a:pt x="692" y="541"/>
                    </a:lnTo>
                    <a:lnTo>
                      <a:pt x="693" y="541"/>
                    </a:lnTo>
                    <a:lnTo>
                      <a:pt x="694" y="542"/>
                    </a:lnTo>
                    <a:lnTo>
                      <a:pt x="695" y="542"/>
                    </a:lnTo>
                    <a:lnTo>
                      <a:pt x="696" y="543"/>
                    </a:lnTo>
                    <a:lnTo>
                      <a:pt x="697" y="543"/>
                    </a:lnTo>
                    <a:lnTo>
                      <a:pt x="698" y="544"/>
                    </a:lnTo>
                    <a:lnTo>
                      <a:pt x="698" y="545"/>
                    </a:lnTo>
                    <a:lnTo>
                      <a:pt x="700" y="547"/>
                    </a:lnTo>
                    <a:lnTo>
                      <a:pt x="700" y="547"/>
                    </a:lnTo>
                    <a:lnTo>
                      <a:pt x="701" y="547"/>
                    </a:lnTo>
                    <a:lnTo>
                      <a:pt x="701" y="548"/>
                    </a:lnTo>
                    <a:lnTo>
                      <a:pt x="701" y="549"/>
                    </a:lnTo>
                    <a:lnTo>
                      <a:pt x="702" y="550"/>
                    </a:lnTo>
                    <a:lnTo>
                      <a:pt x="704" y="551"/>
                    </a:lnTo>
                    <a:lnTo>
                      <a:pt x="705" y="551"/>
                    </a:lnTo>
                    <a:lnTo>
                      <a:pt x="705" y="552"/>
                    </a:lnTo>
                    <a:lnTo>
                      <a:pt x="705" y="554"/>
                    </a:lnTo>
                    <a:lnTo>
                      <a:pt x="705" y="554"/>
                    </a:lnTo>
                    <a:lnTo>
                      <a:pt x="706" y="556"/>
                    </a:lnTo>
                    <a:lnTo>
                      <a:pt x="706" y="557"/>
                    </a:lnTo>
                    <a:lnTo>
                      <a:pt x="706" y="558"/>
                    </a:lnTo>
                    <a:lnTo>
                      <a:pt x="706" y="558"/>
                    </a:lnTo>
                    <a:lnTo>
                      <a:pt x="707" y="560"/>
                    </a:lnTo>
                    <a:lnTo>
                      <a:pt x="708" y="561"/>
                    </a:lnTo>
                    <a:lnTo>
                      <a:pt x="708" y="561"/>
                    </a:lnTo>
                    <a:lnTo>
                      <a:pt x="708" y="562"/>
                    </a:lnTo>
                    <a:lnTo>
                      <a:pt x="707" y="563"/>
                    </a:lnTo>
                    <a:lnTo>
                      <a:pt x="708" y="565"/>
                    </a:lnTo>
                    <a:lnTo>
                      <a:pt x="707" y="567"/>
                    </a:lnTo>
                    <a:lnTo>
                      <a:pt x="708" y="568"/>
                    </a:lnTo>
                    <a:lnTo>
                      <a:pt x="708" y="569"/>
                    </a:lnTo>
                    <a:lnTo>
                      <a:pt x="708" y="571"/>
                    </a:lnTo>
                    <a:lnTo>
                      <a:pt x="708" y="571"/>
                    </a:lnTo>
                    <a:lnTo>
                      <a:pt x="708" y="572"/>
                    </a:lnTo>
                    <a:lnTo>
                      <a:pt x="708" y="573"/>
                    </a:lnTo>
                    <a:lnTo>
                      <a:pt x="709" y="573"/>
                    </a:lnTo>
                    <a:lnTo>
                      <a:pt x="710" y="574"/>
                    </a:lnTo>
                    <a:lnTo>
                      <a:pt x="710" y="575"/>
                    </a:lnTo>
                    <a:lnTo>
                      <a:pt x="710" y="575"/>
                    </a:lnTo>
                    <a:lnTo>
                      <a:pt x="710" y="576"/>
                    </a:lnTo>
                    <a:lnTo>
                      <a:pt x="710" y="577"/>
                    </a:lnTo>
                    <a:lnTo>
                      <a:pt x="711" y="577"/>
                    </a:lnTo>
                    <a:lnTo>
                      <a:pt x="712" y="578"/>
                    </a:lnTo>
                    <a:lnTo>
                      <a:pt x="713" y="578"/>
                    </a:lnTo>
                    <a:lnTo>
                      <a:pt x="714" y="578"/>
                    </a:lnTo>
                    <a:lnTo>
                      <a:pt x="715" y="578"/>
                    </a:lnTo>
                    <a:lnTo>
                      <a:pt x="715" y="579"/>
                    </a:lnTo>
                    <a:lnTo>
                      <a:pt x="715" y="579"/>
                    </a:lnTo>
                    <a:lnTo>
                      <a:pt x="716" y="579"/>
                    </a:lnTo>
                    <a:lnTo>
                      <a:pt x="716" y="581"/>
                    </a:lnTo>
                    <a:lnTo>
                      <a:pt x="716" y="582"/>
                    </a:lnTo>
                    <a:lnTo>
                      <a:pt x="716" y="582"/>
                    </a:lnTo>
                    <a:lnTo>
                      <a:pt x="716" y="583"/>
                    </a:lnTo>
                    <a:lnTo>
                      <a:pt x="716" y="584"/>
                    </a:lnTo>
                    <a:lnTo>
                      <a:pt x="715" y="585"/>
                    </a:lnTo>
                    <a:lnTo>
                      <a:pt x="715" y="585"/>
                    </a:lnTo>
                    <a:lnTo>
                      <a:pt x="715" y="586"/>
                    </a:lnTo>
                    <a:lnTo>
                      <a:pt x="714" y="586"/>
                    </a:lnTo>
                    <a:lnTo>
                      <a:pt x="714" y="587"/>
                    </a:lnTo>
                    <a:lnTo>
                      <a:pt x="713" y="587"/>
                    </a:lnTo>
                    <a:lnTo>
                      <a:pt x="712" y="587"/>
                    </a:lnTo>
                    <a:lnTo>
                      <a:pt x="712" y="588"/>
                    </a:lnTo>
                    <a:lnTo>
                      <a:pt x="712" y="589"/>
                    </a:lnTo>
                    <a:lnTo>
                      <a:pt x="712" y="589"/>
                    </a:lnTo>
                    <a:lnTo>
                      <a:pt x="711" y="590"/>
                    </a:lnTo>
                    <a:lnTo>
                      <a:pt x="711" y="591"/>
                    </a:lnTo>
                    <a:lnTo>
                      <a:pt x="712" y="591"/>
                    </a:lnTo>
                    <a:lnTo>
                      <a:pt x="711" y="592"/>
                    </a:lnTo>
                    <a:lnTo>
                      <a:pt x="711" y="592"/>
                    </a:lnTo>
                    <a:lnTo>
                      <a:pt x="711" y="593"/>
                    </a:lnTo>
                    <a:lnTo>
                      <a:pt x="711" y="594"/>
                    </a:lnTo>
                    <a:lnTo>
                      <a:pt x="712" y="594"/>
                    </a:lnTo>
                    <a:lnTo>
                      <a:pt x="712" y="594"/>
                    </a:lnTo>
                    <a:lnTo>
                      <a:pt x="713" y="596"/>
                    </a:lnTo>
                    <a:lnTo>
                      <a:pt x="713" y="596"/>
                    </a:lnTo>
                    <a:lnTo>
                      <a:pt x="714" y="597"/>
                    </a:lnTo>
                    <a:lnTo>
                      <a:pt x="715" y="596"/>
                    </a:lnTo>
                    <a:lnTo>
                      <a:pt x="715" y="597"/>
                    </a:lnTo>
                    <a:lnTo>
                      <a:pt x="716" y="597"/>
                    </a:lnTo>
                    <a:lnTo>
                      <a:pt x="717" y="597"/>
                    </a:lnTo>
                    <a:lnTo>
                      <a:pt x="718" y="597"/>
                    </a:lnTo>
                    <a:lnTo>
                      <a:pt x="720" y="597"/>
                    </a:lnTo>
                    <a:lnTo>
                      <a:pt x="721" y="597"/>
                    </a:lnTo>
                    <a:lnTo>
                      <a:pt x="722" y="597"/>
                    </a:lnTo>
                    <a:lnTo>
                      <a:pt x="722" y="598"/>
                    </a:lnTo>
                    <a:lnTo>
                      <a:pt x="723" y="598"/>
                    </a:lnTo>
                    <a:lnTo>
                      <a:pt x="724" y="598"/>
                    </a:lnTo>
                    <a:lnTo>
                      <a:pt x="725" y="598"/>
                    </a:lnTo>
                    <a:lnTo>
                      <a:pt x="725" y="599"/>
                    </a:lnTo>
                    <a:lnTo>
                      <a:pt x="726" y="599"/>
                    </a:lnTo>
                    <a:lnTo>
                      <a:pt x="727" y="598"/>
                    </a:lnTo>
                    <a:lnTo>
                      <a:pt x="728" y="599"/>
                    </a:lnTo>
                    <a:lnTo>
                      <a:pt x="729" y="599"/>
                    </a:lnTo>
                    <a:lnTo>
                      <a:pt x="729" y="599"/>
                    </a:lnTo>
                    <a:lnTo>
                      <a:pt x="730" y="601"/>
                    </a:lnTo>
                    <a:lnTo>
                      <a:pt x="732" y="601"/>
                    </a:lnTo>
                    <a:lnTo>
                      <a:pt x="732" y="602"/>
                    </a:lnTo>
                    <a:lnTo>
                      <a:pt x="733" y="602"/>
                    </a:lnTo>
                    <a:lnTo>
                      <a:pt x="734" y="602"/>
                    </a:lnTo>
                    <a:lnTo>
                      <a:pt x="735" y="602"/>
                    </a:lnTo>
                    <a:lnTo>
                      <a:pt x="736" y="602"/>
                    </a:lnTo>
                    <a:lnTo>
                      <a:pt x="736" y="601"/>
                    </a:lnTo>
                    <a:lnTo>
                      <a:pt x="737" y="600"/>
                    </a:lnTo>
                    <a:lnTo>
                      <a:pt x="737" y="599"/>
                    </a:lnTo>
                    <a:lnTo>
                      <a:pt x="737" y="598"/>
                    </a:lnTo>
                    <a:lnTo>
                      <a:pt x="738" y="597"/>
                    </a:lnTo>
                    <a:lnTo>
                      <a:pt x="739" y="596"/>
                    </a:lnTo>
                    <a:lnTo>
                      <a:pt x="739" y="596"/>
                    </a:lnTo>
                    <a:lnTo>
                      <a:pt x="741" y="595"/>
                    </a:lnTo>
                    <a:lnTo>
                      <a:pt x="742" y="596"/>
                    </a:lnTo>
                    <a:lnTo>
                      <a:pt x="743" y="596"/>
                    </a:lnTo>
                    <a:lnTo>
                      <a:pt x="743" y="596"/>
                    </a:lnTo>
                    <a:lnTo>
                      <a:pt x="744" y="596"/>
                    </a:lnTo>
                    <a:lnTo>
                      <a:pt x="745" y="596"/>
                    </a:lnTo>
                    <a:lnTo>
                      <a:pt x="746" y="596"/>
                    </a:lnTo>
                    <a:lnTo>
                      <a:pt x="747" y="596"/>
                    </a:lnTo>
                    <a:lnTo>
                      <a:pt x="749" y="596"/>
                    </a:lnTo>
                    <a:lnTo>
                      <a:pt x="750" y="596"/>
                    </a:lnTo>
                    <a:lnTo>
                      <a:pt x="750" y="596"/>
                    </a:lnTo>
                    <a:lnTo>
                      <a:pt x="751" y="595"/>
                    </a:lnTo>
                    <a:lnTo>
                      <a:pt x="751" y="594"/>
                    </a:lnTo>
                    <a:lnTo>
                      <a:pt x="752" y="593"/>
                    </a:lnTo>
                    <a:lnTo>
                      <a:pt x="753" y="593"/>
                    </a:lnTo>
                    <a:lnTo>
                      <a:pt x="754" y="593"/>
                    </a:lnTo>
                    <a:lnTo>
                      <a:pt x="756" y="595"/>
                    </a:lnTo>
                    <a:lnTo>
                      <a:pt x="757" y="595"/>
                    </a:lnTo>
                    <a:lnTo>
                      <a:pt x="757" y="596"/>
                    </a:lnTo>
                    <a:lnTo>
                      <a:pt x="758" y="596"/>
                    </a:lnTo>
                    <a:lnTo>
                      <a:pt x="759" y="598"/>
                    </a:lnTo>
                    <a:lnTo>
                      <a:pt x="760" y="598"/>
                    </a:lnTo>
                    <a:lnTo>
                      <a:pt x="760" y="598"/>
                    </a:lnTo>
                    <a:lnTo>
                      <a:pt x="760" y="599"/>
                    </a:lnTo>
                    <a:lnTo>
                      <a:pt x="762" y="599"/>
                    </a:lnTo>
                    <a:lnTo>
                      <a:pt x="763" y="599"/>
                    </a:lnTo>
                    <a:lnTo>
                      <a:pt x="763" y="599"/>
                    </a:lnTo>
                    <a:lnTo>
                      <a:pt x="764" y="599"/>
                    </a:lnTo>
                    <a:lnTo>
                      <a:pt x="765" y="599"/>
                    </a:lnTo>
                    <a:lnTo>
                      <a:pt x="766" y="599"/>
                    </a:lnTo>
                    <a:lnTo>
                      <a:pt x="767" y="599"/>
                    </a:lnTo>
                    <a:lnTo>
                      <a:pt x="768" y="599"/>
                    </a:lnTo>
                    <a:lnTo>
                      <a:pt x="770" y="599"/>
                    </a:lnTo>
                    <a:lnTo>
                      <a:pt x="770" y="599"/>
                    </a:lnTo>
                    <a:lnTo>
                      <a:pt x="771" y="599"/>
                    </a:lnTo>
                    <a:lnTo>
                      <a:pt x="772" y="599"/>
                    </a:lnTo>
                    <a:lnTo>
                      <a:pt x="773" y="598"/>
                    </a:lnTo>
                    <a:lnTo>
                      <a:pt x="774" y="598"/>
                    </a:lnTo>
                    <a:lnTo>
                      <a:pt x="774" y="597"/>
                    </a:lnTo>
                    <a:lnTo>
                      <a:pt x="775" y="597"/>
                    </a:lnTo>
                    <a:lnTo>
                      <a:pt x="776" y="596"/>
                    </a:lnTo>
                    <a:lnTo>
                      <a:pt x="777" y="596"/>
                    </a:lnTo>
                    <a:lnTo>
                      <a:pt x="777" y="596"/>
                    </a:lnTo>
                    <a:lnTo>
                      <a:pt x="779" y="596"/>
                    </a:lnTo>
                    <a:lnTo>
                      <a:pt x="780" y="596"/>
                    </a:lnTo>
                    <a:lnTo>
                      <a:pt x="780" y="595"/>
                    </a:lnTo>
                    <a:lnTo>
                      <a:pt x="780" y="592"/>
                    </a:lnTo>
                    <a:lnTo>
                      <a:pt x="780" y="591"/>
                    </a:lnTo>
                    <a:lnTo>
                      <a:pt x="780" y="590"/>
                    </a:lnTo>
                    <a:lnTo>
                      <a:pt x="779" y="589"/>
                    </a:lnTo>
                    <a:lnTo>
                      <a:pt x="779" y="587"/>
                    </a:lnTo>
                    <a:lnTo>
                      <a:pt x="780" y="585"/>
                    </a:lnTo>
                    <a:lnTo>
                      <a:pt x="781" y="584"/>
                    </a:lnTo>
                    <a:lnTo>
                      <a:pt x="781" y="582"/>
                    </a:lnTo>
                    <a:lnTo>
                      <a:pt x="781" y="582"/>
                    </a:lnTo>
                    <a:lnTo>
                      <a:pt x="781" y="582"/>
                    </a:lnTo>
                    <a:lnTo>
                      <a:pt x="782" y="582"/>
                    </a:lnTo>
                    <a:lnTo>
                      <a:pt x="783" y="584"/>
                    </a:lnTo>
                    <a:lnTo>
                      <a:pt x="784" y="584"/>
                    </a:lnTo>
                    <a:lnTo>
                      <a:pt x="784" y="584"/>
                    </a:lnTo>
                    <a:lnTo>
                      <a:pt x="785" y="584"/>
                    </a:lnTo>
                    <a:lnTo>
                      <a:pt x="786" y="585"/>
                    </a:lnTo>
                    <a:lnTo>
                      <a:pt x="787" y="585"/>
                    </a:lnTo>
                    <a:lnTo>
                      <a:pt x="788" y="585"/>
                    </a:lnTo>
                    <a:lnTo>
                      <a:pt x="791" y="586"/>
                    </a:lnTo>
                    <a:lnTo>
                      <a:pt x="791" y="586"/>
                    </a:lnTo>
                    <a:lnTo>
                      <a:pt x="792" y="585"/>
                    </a:lnTo>
                    <a:lnTo>
                      <a:pt x="794" y="586"/>
                    </a:lnTo>
                    <a:lnTo>
                      <a:pt x="794" y="587"/>
                    </a:lnTo>
                    <a:lnTo>
                      <a:pt x="795" y="588"/>
                    </a:lnTo>
                    <a:lnTo>
                      <a:pt x="798" y="602"/>
                    </a:lnTo>
                    <a:lnTo>
                      <a:pt x="798" y="603"/>
                    </a:lnTo>
                    <a:lnTo>
                      <a:pt x="798" y="605"/>
                    </a:lnTo>
                    <a:lnTo>
                      <a:pt x="798" y="606"/>
                    </a:lnTo>
                    <a:lnTo>
                      <a:pt x="799" y="606"/>
                    </a:lnTo>
                    <a:lnTo>
                      <a:pt x="801" y="607"/>
                    </a:lnTo>
                    <a:lnTo>
                      <a:pt x="801" y="608"/>
                    </a:lnTo>
                    <a:lnTo>
                      <a:pt x="802" y="609"/>
                    </a:lnTo>
                    <a:lnTo>
                      <a:pt x="803" y="610"/>
                    </a:lnTo>
                    <a:lnTo>
                      <a:pt x="804" y="610"/>
                    </a:lnTo>
                    <a:lnTo>
                      <a:pt x="805" y="612"/>
                    </a:lnTo>
                    <a:lnTo>
                      <a:pt x="805" y="613"/>
                    </a:lnTo>
                    <a:lnTo>
                      <a:pt x="806" y="613"/>
                    </a:lnTo>
                    <a:lnTo>
                      <a:pt x="806" y="613"/>
                    </a:lnTo>
                    <a:lnTo>
                      <a:pt x="807" y="614"/>
                    </a:lnTo>
                    <a:lnTo>
                      <a:pt x="807" y="616"/>
                    </a:lnTo>
                    <a:lnTo>
                      <a:pt x="807" y="617"/>
                    </a:lnTo>
                    <a:lnTo>
                      <a:pt x="807" y="618"/>
                    </a:lnTo>
                    <a:lnTo>
                      <a:pt x="807" y="619"/>
                    </a:lnTo>
                    <a:lnTo>
                      <a:pt x="807" y="620"/>
                    </a:lnTo>
                    <a:lnTo>
                      <a:pt x="807" y="620"/>
                    </a:lnTo>
                    <a:lnTo>
                      <a:pt x="807" y="622"/>
                    </a:lnTo>
                    <a:lnTo>
                      <a:pt x="808" y="623"/>
                    </a:lnTo>
                    <a:lnTo>
                      <a:pt x="808" y="623"/>
                    </a:lnTo>
                    <a:lnTo>
                      <a:pt x="808" y="624"/>
                    </a:lnTo>
                    <a:lnTo>
                      <a:pt x="808" y="626"/>
                    </a:lnTo>
                    <a:lnTo>
                      <a:pt x="809" y="627"/>
                    </a:lnTo>
                    <a:lnTo>
                      <a:pt x="810" y="627"/>
                    </a:lnTo>
                    <a:lnTo>
                      <a:pt x="810" y="628"/>
                    </a:lnTo>
                    <a:lnTo>
                      <a:pt x="811" y="629"/>
                    </a:lnTo>
                    <a:lnTo>
                      <a:pt x="812" y="630"/>
                    </a:lnTo>
                    <a:lnTo>
                      <a:pt x="813" y="631"/>
                    </a:lnTo>
                    <a:lnTo>
                      <a:pt x="814" y="633"/>
                    </a:lnTo>
                    <a:lnTo>
                      <a:pt x="814" y="634"/>
                    </a:lnTo>
                    <a:lnTo>
                      <a:pt x="814" y="634"/>
                    </a:lnTo>
                    <a:lnTo>
                      <a:pt x="815" y="634"/>
                    </a:lnTo>
                    <a:lnTo>
                      <a:pt x="815" y="636"/>
                    </a:lnTo>
                    <a:lnTo>
                      <a:pt x="815" y="638"/>
                    </a:lnTo>
                    <a:lnTo>
                      <a:pt x="815" y="639"/>
                    </a:lnTo>
                    <a:lnTo>
                      <a:pt x="817" y="641"/>
                    </a:lnTo>
                    <a:lnTo>
                      <a:pt x="817" y="642"/>
                    </a:lnTo>
                    <a:lnTo>
                      <a:pt x="818" y="644"/>
                    </a:lnTo>
                    <a:lnTo>
                      <a:pt x="819" y="644"/>
                    </a:lnTo>
                    <a:lnTo>
                      <a:pt x="819" y="645"/>
                    </a:lnTo>
                    <a:lnTo>
                      <a:pt x="819" y="646"/>
                    </a:lnTo>
                    <a:lnTo>
                      <a:pt x="819" y="647"/>
                    </a:lnTo>
                    <a:lnTo>
                      <a:pt x="820" y="647"/>
                    </a:lnTo>
                    <a:lnTo>
                      <a:pt x="820" y="648"/>
                    </a:lnTo>
                    <a:lnTo>
                      <a:pt x="820" y="651"/>
                    </a:lnTo>
                    <a:lnTo>
                      <a:pt x="820" y="652"/>
                    </a:lnTo>
                    <a:lnTo>
                      <a:pt x="820" y="653"/>
                    </a:lnTo>
                    <a:lnTo>
                      <a:pt x="819" y="654"/>
                    </a:lnTo>
                    <a:lnTo>
                      <a:pt x="820" y="655"/>
                    </a:lnTo>
                    <a:lnTo>
                      <a:pt x="820" y="656"/>
                    </a:lnTo>
                    <a:lnTo>
                      <a:pt x="819" y="658"/>
                    </a:lnTo>
                    <a:lnTo>
                      <a:pt x="819" y="658"/>
                    </a:lnTo>
                    <a:lnTo>
                      <a:pt x="818" y="658"/>
                    </a:lnTo>
                    <a:lnTo>
                      <a:pt x="817" y="658"/>
                    </a:lnTo>
                    <a:lnTo>
                      <a:pt x="816" y="658"/>
                    </a:lnTo>
                    <a:lnTo>
                      <a:pt x="815" y="658"/>
                    </a:lnTo>
                    <a:lnTo>
                      <a:pt x="815" y="659"/>
                    </a:lnTo>
                    <a:lnTo>
                      <a:pt x="814" y="660"/>
                    </a:lnTo>
                    <a:lnTo>
                      <a:pt x="813" y="661"/>
                    </a:lnTo>
                    <a:lnTo>
                      <a:pt x="813" y="663"/>
                    </a:lnTo>
                    <a:lnTo>
                      <a:pt x="813" y="664"/>
                    </a:lnTo>
                    <a:lnTo>
                      <a:pt x="814" y="664"/>
                    </a:lnTo>
                    <a:lnTo>
                      <a:pt x="814" y="665"/>
                    </a:lnTo>
                    <a:lnTo>
                      <a:pt x="813" y="666"/>
                    </a:lnTo>
                    <a:lnTo>
                      <a:pt x="812" y="667"/>
                    </a:lnTo>
                    <a:lnTo>
                      <a:pt x="812" y="667"/>
                    </a:lnTo>
                    <a:lnTo>
                      <a:pt x="811" y="668"/>
                    </a:lnTo>
                    <a:lnTo>
                      <a:pt x="809" y="668"/>
                    </a:lnTo>
                    <a:lnTo>
                      <a:pt x="808" y="668"/>
                    </a:lnTo>
                    <a:lnTo>
                      <a:pt x="807" y="668"/>
                    </a:lnTo>
                    <a:lnTo>
                      <a:pt x="807" y="667"/>
                    </a:lnTo>
                    <a:lnTo>
                      <a:pt x="806" y="666"/>
                    </a:lnTo>
                    <a:lnTo>
                      <a:pt x="805" y="666"/>
                    </a:lnTo>
                    <a:lnTo>
                      <a:pt x="805" y="666"/>
                    </a:lnTo>
                    <a:lnTo>
                      <a:pt x="804" y="665"/>
                    </a:lnTo>
                    <a:lnTo>
                      <a:pt x="803" y="665"/>
                    </a:lnTo>
                    <a:lnTo>
                      <a:pt x="802" y="665"/>
                    </a:lnTo>
                    <a:lnTo>
                      <a:pt x="801" y="665"/>
                    </a:lnTo>
                    <a:lnTo>
                      <a:pt x="801" y="666"/>
                    </a:lnTo>
                    <a:lnTo>
                      <a:pt x="800" y="666"/>
                    </a:lnTo>
                    <a:lnTo>
                      <a:pt x="799" y="667"/>
                    </a:lnTo>
                    <a:lnTo>
                      <a:pt x="798" y="667"/>
                    </a:lnTo>
                    <a:lnTo>
                      <a:pt x="798" y="667"/>
                    </a:lnTo>
                    <a:lnTo>
                      <a:pt x="797" y="667"/>
                    </a:lnTo>
                    <a:lnTo>
                      <a:pt x="796" y="667"/>
                    </a:lnTo>
                    <a:lnTo>
                      <a:pt x="795" y="666"/>
                    </a:lnTo>
                    <a:lnTo>
                      <a:pt x="794" y="667"/>
                    </a:lnTo>
                    <a:lnTo>
                      <a:pt x="792" y="668"/>
                    </a:lnTo>
                    <a:lnTo>
                      <a:pt x="791" y="668"/>
                    </a:lnTo>
                    <a:lnTo>
                      <a:pt x="791" y="668"/>
                    </a:lnTo>
                    <a:lnTo>
                      <a:pt x="790" y="666"/>
                    </a:lnTo>
                    <a:lnTo>
                      <a:pt x="790" y="665"/>
                    </a:lnTo>
                    <a:lnTo>
                      <a:pt x="791" y="665"/>
                    </a:lnTo>
                    <a:lnTo>
                      <a:pt x="791" y="664"/>
                    </a:lnTo>
                    <a:lnTo>
                      <a:pt x="790" y="663"/>
                    </a:lnTo>
                    <a:lnTo>
                      <a:pt x="789" y="663"/>
                    </a:lnTo>
                    <a:lnTo>
                      <a:pt x="788" y="663"/>
                    </a:lnTo>
                    <a:lnTo>
                      <a:pt x="788" y="664"/>
                    </a:lnTo>
                    <a:lnTo>
                      <a:pt x="785" y="665"/>
                    </a:lnTo>
                    <a:lnTo>
                      <a:pt x="784" y="666"/>
                    </a:lnTo>
                    <a:lnTo>
                      <a:pt x="784" y="666"/>
                    </a:lnTo>
                    <a:lnTo>
                      <a:pt x="782" y="667"/>
                    </a:lnTo>
                    <a:lnTo>
                      <a:pt x="781" y="667"/>
                    </a:lnTo>
                    <a:lnTo>
                      <a:pt x="780" y="668"/>
                    </a:lnTo>
                    <a:lnTo>
                      <a:pt x="779" y="669"/>
                    </a:lnTo>
                    <a:lnTo>
                      <a:pt x="778" y="670"/>
                    </a:lnTo>
                    <a:lnTo>
                      <a:pt x="777" y="670"/>
                    </a:lnTo>
                    <a:lnTo>
                      <a:pt x="776" y="671"/>
                    </a:lnTo>
                    <a:lnTo>
                      <a:pt x="776" y="671"/>
                    </a:lnTo>
                    <a:lnTo>
                      <a:pt x="775" y="672"/>
                    </a:lnTo>
                    <a:lnTo>
                      <a:pt x="774" y="672"/>
                    </a:lnTo>
                    <a:lnTo>
                      <a:pt x="774" y="673"/>
                    </a:lnTo>
                    <a:lnTo>
                      <a:pt x="773" y="673"/>
                    </a:lnTo>
                    <a:lnTo>
                      <a:pt x="772" y="673"/>
                    </a:lnTo>
                    <a:lnTo>
                      <a:pt x="771" y="674"/>
                    </a:lnTo>
                    <a:lnTo>
                      <a:pt x="770" y="675"/>
                    </a:lnTo>
                    <a:lnTo>
                      <a:pt x="770" y="675"/>
                    </a:lnTo>
                    <a:lnTo>
                      <a:pt x="768" y="675"/>
                    </a:lnTo>
                    <a:lnTo>
                      <a:pt x="767" y="675"/>
                    </a:lnTo>
                    <a:lnTo>
                      <a:pt x="767" y="675"/>
                    </a:lnTo>
                    <a:lnTo>
                      <a:pt x="766" y="676"/>
                    </a:lnTo>
                    <a:lnTo>
                      <a:pt x="766" y="677"/>
                    </a:lnTo>
                    <a:lnTo>
                      <a:pt x="765" y="677"/>
                    </a:lnTo>
                    <a:lnTo>
                      <a:pt x="763" y="677"/>
                    </a:lnTo>
                    <a:lnTo>
                      <a:pt x="762" y="677"/>
                    </a:lnTo>
                    <a:lnTo>
                      <a:pt x="761" y="678"/>
                    </a:lnTo>
                    <a:lnTo>
                      <a:pt x="761" y="678"/>
                    </a:lnTo>
                    <a:lnTo>
                      <a:pt x="762" y="679"/>
                    </a:lnTo>
                    <a:lnTo>
                      <a:pt x="762" y="681"/>
                    </a:lnTo>
                    <a:lnTo>
                      <a:pt x="763" y="682"/>
                    </a:lnTo>
                    <a:lnTo>
                      <a:pt x="760" y="682"/>
                    </a:lnTo>
                    <a:lnTo>
                      <a:pt x="760" y="683"/>
                    </a:lnTo>
                    <a:lnTo>
                      <a:pt x="759" y="682"/>
                    </a:lnTo>
                    <a:lnTo>
                      <a:pt x="757" y="682"/>
                    </a:lnTo>
                    <a:lnTo>
                      <a:pt x="757" y="682"/>
                    </a:lnTo>
                    <a:lnTo>
                      <a:pt x="756" y="682"/>
                    </a:lnTo>
                    <a:lnTo>
                      <a:pt x="755" y="682"/>
                    </a:lnTo>
                    <a:lnTo>
                      <a:pt x="756" y="683"/>
                    </a:lnTo>
                    <a:lnTo>
                      <a:pt x="755" y="685"/>
                    </a:lnTo>
                    <a:lnTo>
                      <a:pt x="756" y="686"/>
                    </a:lnTo>
                    <a:lnTo>
                      <a:pt x="755" y="687"/>
                    </a:lnTo>
                    <a:lnTo>
                      <a:pt x="754" y="687"/>
                    </a:lnTo>
                    <a:lnTo>
                      <a:pt x="752" y="687"/>
                    </a:lnTo>
                    <a:lnTo>
                      <a:pt x="751" y="687"/>
                    </a:lnTo>
                    <a:lnTo>
                      <a:pt x="750" y="687"/>
                    </a:lnTo>
                    <a:lnTo>
                      <a:pt x="750" y="688"/>
                    </a:lnTo>
                    <a:lnTo>
                      <a:pt x="750" y="689"/>
                    </a:lnTo>
                    <a:lnTo>
                      <a:pt x="750" y="689"/>
                    </a:lnTo>
                    <a:lnTo>
                      <a:pt x="750" y="690"/>
                    </a:lnTo>
                    <a:lnTo>
                      <a:pt x="750" y="691"/>
                    </a:lnTo>
                    <a:lnTo>
                      <a:pt x="749" y="692"/>
                    </a:lnTo>
                    <a:lnTo>
                      <a:pt x="748" y="692"/>
                    </a:lnTo>
                    <a:lnTo>
                      <a:pt x="747" y="692"/>
                    </a:lnTo>
                    <a:lnTo>
                      <a:pt x="746" y="692"/>
                    </a:lnTo>
                    <a:lnTo>
                      <a:pt x="746" y="693"/>
                    </a:lnTo>
                    <a:lnTo>
                      <a:pt x="745" y="693"/>
                    </a:lnTo>
                    <a:lnTo>
                      <a:pt x="745" y="696"/>
                    </a:lnTo>
                    <a:lnTo>
                      <a:pt x="744" y="696"/>
                    </a:lnTo>
                    <a:lnTo>
                      <a:pt x="744" y="696"/>
                    </a:lnTo>
                    <a:lnTo>
                      <a:pt x="743" y="697"/>
                    </a:lnTo>
                    <a:lnTo>
                      <a:pt x="743" y="698"/>
                    </a:lnTo>
                    <a:lnTo>
                      <a:pt x="743" y="699"/>
                    </a:lnTo>
                    <a:lnTo>
                      <a:pt x="742" y="699"/>
                    </a:lnTo>
                    <a:lnTo>
                      <a:pt x="739" y="699"/>
                    </a:lnTo>
                    <a:lnTo>
                      <a:pt x="739" y="699"/>
                    </a:lnTo>
                    <a:lnTo>
                      <a:pt x="739" y="702"/>
                    </a:lnTo>
                    <a:lnTo>
                      <a:pt x="739" y="703"/>
                    </a:lnTo>
                    <a:lnTo>
                      <a:pt x="739" y="704"/>
                    </a:lnTo>
                    <a:lnTo>
                      <a:pt x="739" y="705"/>
                    </a:lnTo>
                    <a:lnTo>
                      <a:pt x="739" y="706"/>
                    </a:lnTo>
                    <a:lnTo>
                      <a:pt x="739" y="706"/>
                    </a:lnTo>
                    <a:lnTo>
                      <a:pt x="739" y="706"/>
                    </a:lnTo>
                    <a:lnTo>
                      <a:pt x="738" y="706"/>
                    </a:lnTo>
                    <a:lnTo>
                      <a:pt x="737" y="706"/>
                    </a:lnTo>
                    <a:lnTo>
                      <a:pt x="736" y="705"/>
                    </a:lnTo>
                    <a:lnTo>
                      <a:pt x="736" y="705"/>
                    </a:lnTo>
                    <a:lnTo>
                      <a:pt x="735" y="705"/>
                    </a:lnTo>
                    <a:lnTo>
                      <a:pt x="733" y="705"/>
                    </a:lnTo>
                    <a:lnTo>
                      <a:pt x="732" y="705"/>
                    </a:lnTo>
                    <a:lnTo>
                      <a:pt x="732" y="706"/>
                    </a:lnTo>
                    <a:lnTo>
                      <a:pt x="732" y="706"/>
                    </a:lnTo>
                    <a:lnTo>
                      <a:pt x="733" y="706"/>
                    </a:lnTo>
                    <a:lnTo>
                      <a:pt x="733" y="707"/>
                    </a:lnTo>
                    <a:lnTo>
                      <a:pt x="734" y="708"/>
                    </a:lnTo>
                    <a:lnTo>
                      <a:pt x="734" y="709"/>
                    </a:lnTo>
                    <a:lnTo>
                      <a:pt x="734" y="710"/>
                    </a:lnTo>
                    <a:lnTo>
                      <a:pt x="733" y="711"/>
                    </a:lnTo>
                    <a:lnTo>
                      <a:pt x="733" y="712"/>
                    </a:lnTo>
                    <a:lnTo>
                      <a:pt x="733" y="713"/>
                    </a:lnTo>
                    <a:lnTo>
                      <a:pt x="734" y="713"/>
                    </a:lnTo>
                    <a:lnTo>
                      <a:pt x="733" y="714"/>
                    </a:lnTo>
                    <a:lnTo>
                      <a:pt x="733" y="715"/>
                    </a:lnTo>
                    <a:lnTo>
                      <a:pt x="733" y="716"/>
                    </a:lnTo>
                    <a:lnTo>
                      <a:pt x="734" y="716"/>
                    </a:lnTo>
                    <a:lnTo>
                      <a:pt x="735" y="716"/>
                    </a:lnTo>
                    <a:lnTo>
                      <a:pt x="736" y="717"/>
                    </a:lnTo>
                    <a:lnTo>
                      <a:pt x="735" y="718"/>
                    </a:lnTo>
                    <a:lnTo>
                      <a:pt x="733" y="719"/>
                    </a:lnTo>
                    <a:lnTo>
                      <a:pt x="733" y="720"/>
                    </a:lnTo>
                    <a:lnTo>
                      <a:pt x="732" y="720"/>
                    </a:lnTo>
                    <a:lnTo>
                      <a:pt x="732" y="723"/>
                    </a:lnTo>
                    <a:lnTo>
                      <a:pt x="732" y="723"/>
                    </a:lnTo>
                    <a:lnTo>
                      <a:pt x="733" y="724"/>
                    </a:lnTo>
                    <a:lnTo>
                      <a:pt x="734" y="724"/>
                    </a:lnTo>
                    <a:lnTo>
                      <a:pt x="735" y="723"/>
                    </a:lnTo>
                    <a:lnTo>
                      <a:pt x="736" y="723"/>
                    </a:lnTo>
                    <a:lnTo>
                      <a:pt x="736" y="722"/>
                    </a:lnTo>
                    <a:lnTo>
                      <a:pt x="737" y="723"/>
                    </a:lnTo>
                    <a:lnTo>
                      <a:pt x="738" y="723"/>
                    </a:lnTo>
                    <a:lnTo>
                      <a:pt x="739" y="723"/>
                    </a:lnTo>
                    <a:lnTo>
                      <a:pt x="739" y="722"/>
                    </a:lnTo>
                    <a:lnTo>
                      <a:pt x="740" y="722"/>
                    </a:lnTo>
                    <a:lnTo>
                      <a:pt x="742" y="722"/>
                    </a:lnTo>
                    <a:lnTo>
                      <a:pt x="743" y="723"/>
                    </a:lnTo>
                    <a:lnTo>
                      <a:pt x="743" y="724"/>
                    </a:lnTo>
                    <a:lnTo>
                      <a:pt x="743" y="726"/>
                    </a:lnTo>
                    <a:lnTo>
                      <a:pt x="743" y="727"/>
                    </a:lnTo>
                    <a:lnTo>
                      <a:pt x="743" y="727"/>
                    </a:lnTo>
                    <a:lnTo>
                      <a:pt x="744" y="728"/>
                    </a:lnTo>
                    <a:lnTo>
                      <a:pt x="745" y="730"/>
                    </a:lnTo>
                    <a:lnTo>
                      <a:pt x="744" y="730"/>
                    </a:lnTo>
                    <a:lnTo>
                      <a:pt x="743" y="731"/>
                    </a:lnTo>
                    <a:lnTo>
                      <a:pt x="741" y="731"/>
                    </a:lnTo>
                    <a:lnTo>
                      <a:pt x="741" y="732"/>
                    </a:lnTo>
                    <a:lnTo>
                      <a:pt x="740" y="733"/>
                    </a:lnTo>
                    <a:lnTo>
                      <a:pt x="740" y="733"/>
                    </a:lnTo>
                    <a:lnTo>
                      <a:pt x="740" y="734"/>
                    </a:lnTo>
                    <a:lnTo>
                      <a:pt x="740" y="735"/>
                    </a:lnTo>
                    <a:lnTo>
                      <a:pt x="741" y="735"/>
                    </a:lnTo>
                    <a:lnTo>
                      <a:pt x="742" y="735"/>
                    </a:lnTo>
                    <a:lnTo>
                      <a:pt x="742" y="736"/>
                    </a:lnTo>
                    <a:lnTo>
                      <a:pt x="743" y="737"/>
                    </a:lnTo>
                    <a:lnTo>
                      <a:pt x="743" y="738"/>
                    </a:lnTo>
                    <a:lnTo>
                      <a:pt x="743" y="739"/>
                    </a:lnTo>
                    <a:lnTo>
                      <a:pt x="743" y="740"/>
                    </a:lnTo>
                    <a:lnTo>
                      <a:pt x="741" y="740"/>
                    </a:lnTo>
                    <a:lnTo>
                      <a:pt x="740" y="741"/>
                    </a:lnTo>
                    <a:lnTo>
                      <a:pt x="739" y="741"/>
                    </a:lnTo>
                    <a:lnTo>
                      <a:pt x="739" y="741"/>
                    </a:lnTo>
                    <a:lnTo>
                      <a:pt x="738" y="742"/>
                    </a:lnTo>
                    <a:lnTo>
                      <a:pt x="738" y="743"/>
                    </a:lnTo>
                    <a:lnTo>
                      <a:pt x="736" y="744"/>
                    </a:lnTo>
                    <a:lnTo>
                      <a:pt x="736" y="745"/>
                    </a:lnTo>
                    <a:lnTo>
                      <a:pt x="736" y="745"/>
                    </a:lnTo>
                    <a:lnTo>
                      <a:pt x="735" y="744"/>
                    </a:lnTo>
                    <a:lnTo>
                      <a:pt x="734" y="743"/>
                    </a:lnTo>
                    <a:lnTo>
                      <a:pt x="734" y="742"/>
                    </a:lnTo>
                    <a:lnTo>
                      <a:pt x="733" y="742"/>
                    </a:lnTo>
                    <a:lnTo>
                      <a:pt x="732" y="742"/>
                    </a:lnTo>
                    <a:lnTo>
                      <a:pt x="732" y="741"/>
                    </a:lnTo>
                    <a:lnTo>
                      <a:pt x="730" y="740"/>
                    </a:lnTo>
                    <a:lnTo>
                      <a:pt x="729" y="739"/>
                    </a:lnTo>
                    <a:lnTo>
                      <a:pt x="729" y="738"/>
                    </a:lnTo>
                    <a:lnTo>
                      <a:pt x="727" y="739"/>
                    </a:lnTo>
                    <a:lnTo>
                      <a:pt x="726" y="739"/>
                    </a:lnTo>
                    <a:lnTo>
                      <a:pt x="726" y="738"/>
                    </a:lnTo>
                    <a:lnTo>
                      <a:pt x="723" y="738"/>
                    </a:lnTo>
                    <a:lnTo>
                      <a:pt x="722" y="738"/>
                    </a:lnTo>
                    <a:lnTo>
                      <a:pt x="722" y="739"/>
                    </a:lnTo>
                    <a:lnTo>
                      <a:pt x="721" y="740"/>
                    </a:lnTo>
                    <a:lnTo>
                      <a:pt x="721" y="740"/>
                    </a:lnTo>
                    <a:lnTo>
                      <a:pt x="721" y="741"/>
                    </a:lnTo>
                    <a:lnTo>
                      <a:pt x="722" y="743"/>
                    </a:lnTo>
                    <a:lnTo>
                      <a:pt x="722" y="744"/>
                    </a:lnTo>
                    <a:lnTo>
                      <a:pt x="722" y="744"/>
                    </a:lnTo>
                    <a:lnTo>
                      <a:pt x="722" y="745"/>
                    </a:lnTo>
                    <a:lnTo>
                      <a:pt x="720" y="745"/>
                    </a:lnTo>
                    <a:lnTo>
                      <a:pt x="719" y="746"/>
                    </a:lnTo>
                    <a:lnTo>
                      <a:pt x="719" y="747"/>
                    </a:lnTo>
                    <a:lnTo>
                      <a:pt x="718" y="747"/>
                    </a:lnTo>
                    <a:lnTo>
                      <a:pt x="716" y="747"/>
                    </a:lnTo>
                    <a:lnTo>
                      <a:pt x="715" y="746"/>
                    </a:lnTo>
                    <a:lnTo>
                      <a:pt x="713" y="746"/>
                    </a:lnTo>
                    <a:lnTo>
                      <a:pt x="712" y="745"/>
                    </a:lnTo>
                    <a:lnTo>
                      <a:pt x="712" y="744"/>
                    </a:lnTo>
                    <a:lnTo>
                      <a:pt x="712" y="744"/>
                    </a:lnTo>
                    <a:lnTo>
                      <a:pt x="712" y="740"/>
                    </a:lnTo>
                    <a:lnTo>
                      <a:pt x="712" y="739"/>
                    </a:lnTo>
                    <a:lnTo>
                      <a:pt x="712" y="738"/>
                    </a:lnTo>
                    <a:lnTo>
                      <a:pt x="713" y="737"/>
                    </a:lnTo>
                    <a:lnTo>
                      <a:pt x="712" y="737"/>
                    </a:lnTo>
                    <a:lnTo>
                      <a:pt x="712" y="736"/>
                    </a:lnTo>
                    <a:lnTo>
                      <a:pt x="712" y="734"/>
                    </a:lnTo>
                    <a:lnTo>
                      <a:pt x="712" y="733"/>
                    </a:lnTo>
                    <a:lnTo>
                      <a:pt x="712" y="732"/>
                    </a:lnTo>
                    <a:lnTo>
                      <a:pt x="712" y="731"/>
                    </a:lnTo>
                    <a:lnTo>
                      <a:pt x="712" y="730"/>
                    </a:lnTo>
                    <a:lnTo>
                      <a:pt x="712" y="729"/>
                    </a:lnTo>
                    <a:lnTo>
                      <a:pt x="712" y="727"/>
                    </a:lnTo>
                    <a:lnTo>
                      <a:pt x="712" y="727"/>
                    </a:lnTo>
                    <a:lnTo>
                      <a:pt x="712" y="724"/>
                    </a:lnTo>
                    <a:lnTo>
                      <a:pt x="712" y="723"/>
                    </a:lnTo>
                    <a:lnTo>
                      <a:pt x="712" y="723"/>
                    </a:lnTo>
                    <a:lnTo>
                      <a:pt x="712" y="721"/>
                    </a:lnTo>
                    <a:lnTo>
                      <a:pt x="712" y="721"/>
                    </a:lnTo>
                    <a:lnTo>
                      <a:pt x="712" y="720"/>
                    </a:lnTo>
                    <a:lnTo>
                      <a:pt x="712" y="718"/>
                    </a:lnTo>
                    <a:lnTo>
                      <a:pt x="712" y="717"/>
                    </a:lnTo>
                    <a:lnTo>
                      <a:pt x="712" y="716"/>
                    </a:lnTo>
                    <a:lnTo>
                      <a:pt x="712" y="714"/>
                    </a:lnTo>
                    <a:lnTo>
                      <a:pt x="712" y="713"/>
                    </a:lnTo>
                    <a:lnTo>
                      <a:pt x="713" y="713"/>
                    </a:lnTo>
                    <a:lnTo>
                      <a:pt x="714" y="713"/>
                    </a:lnTo>
                    <a:lnTo>
                      <a:pt x="715" y="713"/>
                    </a:lnTo>
                    <a:lnTo>
                      <a:pt x="715" y="712"/>
                    </a:lnTo>
                    <a:lnTo>
                      <a:pt x="716" y="711"/>
                    </a:lnTo>
                    <a:lnTo>
                      <a:pt x="716" y="710"/>
                    </a:lnTo>
                    <a:lnTo>
                      <a:pt x="715" y="709"/>
                    </a:lnTo>
                    <a:lnTo>
                      <a:pt x="715" y="708"/>
                    </a:lnTo>
                    <a:lnTo>
                      <a:pt x="715" y="707"/>
                    </a:lnTo>
                    <a:lnTo>
                      <a:pt x="715" y="706"/>
                    </a:lnTo>
                    <a:lnTo>
                      <a:pt x="715" y="704"/>
                    </a:lnTo>
                    <a:lnTo>
                      <a:pt x="715" y="703"/>
                    </a:lnTo>
                    <a:lnTo>
                      <a:pt x="714" y="702"/>
                    </a:lnTo>
                    <a:lnTo>
                      <a:pt x="714" y="700"/>
                    </a:lnTo>
                    <a:lnTo>
                      <a:pt x="715" y="695"/>
                    </a:lnTo>
                    <a:lnTo>
                      <a:pt x="716" y="694"/>
                    </a:lnTo>
                    <a:lnTo>
                      <a:pt x="716" y="693"/>
                    </a:lnTo>
                    <a:lnTo>
                      <a:pt x="717" y="692"/>
                    </a:lnTo>
                    <a:lnTo>
                      <a:pt x="717" y="692"/>
                    </a:lnTo>
                    <a:lnTo>
                      <a:pt x="718" y="691"/>
                    </a:lnTo>
                    <a:lnTo>
                      <a:pt x="718" y="690"/>
                    </a:lnTo>
                    <a:lnTo>
                      <a:pt x="719" y="689"/>
                    </a:lnTo>
                    <a:lnTo>
                      <a:pt x="719" y="688"/>
                    </a:lnTo>
                    <a:lnTo>
                      <a:pt x="719" y="687"/>
                    </a:lnTo>
                    <a:lnTo>
                      <a:pt x="720" y="686"/>
                    </a:lnTo>
                    <a:lnTo>
                      <a:pt x="721" y="685"/>
                    </a:lnTo>
                    <a:lnTo>
                      <a:pt x="720" y="685"/>
                    </a:lnTo>
                    <a:lnTo>
                      <a:pt x="719" y="684"/>
                    </a:lnTo>
                    <a:lnTo>
                      <a:pt x="719" y="683"/>
                    </a:lnTo>
                    <a:lnTo>
                      <a:pt x="719" y="682"/>
                    </a:lnTo>
                    <a:lnTo>
                      <a:pt x="719" y="682"/>
                    </a:lnTo>
                    <a:lnTo>
                      <a:pt x="717" y="681"/>
                    </a:lnTo>
                    <a:lnTo>
                      <a:pt x="715" y="679"/>
                    </a:lnTo>
                    <a:lnTo>
                      <a:pt x="714" y="679"/>
                    </a:lnTo>
                    <a:lnTo>
                      <a:pt x="712" y="678"/>
                    </a:lnTo>
                    <a:lnTo>
                      <a:pt x="712" y="677"/>
                    </a:lnTo>
                    <a:lnTo>
                      <a:pt x="712" y="676"/>
                    </a:lnTo>
                    <a:lnTo>
                      <a:pt x="711" y="675"/>
                    </a:lnTo>
                    <a:lnTo>
                      <a:pt x="710" y="675"/>
                    </a:lnTo>
                    <a:lnTo>
                      <a:pt x="709" y="676"/>
                    </a:lnTo>
                    <a:lnTo>
                      <a:pt x="708" y="677"/>
                    </a:lnTo>
                    <a:lnTo>
                      <a:pt x="707" y="677"/>
                    </a:lnTo>
                    <a:lnTo>
                      <a:pt x="707" y="676"/>
                    </a:lnTo>
                    <a:lnTo>
                      <a:pt x="706" y="676"/>
                    </a:lnTo>
                    <a:lnTo>
                      <a:pt x="705" y="675"/>
                    </a:lnTo>
                    <a:lnTo>
                      <a:pt x="705" y="675"/>
                    </a:lnTo>
                    <a:lnTo>
                      <a:pt x="704" y="675"/>
                    </a:lnTo>
                    <a:lnTo>
                      <a:pt x="703" y="676"/>
                    </a:lnTo>
                    <a:lnTo>
                      <a:pt x="702" y="675"/>
                    </a:lnTo>
                    <a:lnTo>
                      <a:pt x="701" y="675"/>
                    </a:lnTo>
                    <a:lnTo>
                      <a:pt x="701" y="675"/>
                    </a:lnTo>
                    <a:lnTo>
                      <a:pt x="698" y="675"/>
                    </a:lnTo>
                    <a:lnTo>
                      <a:pt x="697" y="676"/>
                    </a:lnTo>
                    <a:lnTo>
                      <a:pt x="695" y="677"/>
                    </a:lnTo>
                    <a:lnTo>
                      <a:pt x="693" y="676"/>
                    </a:lnTo>
                    <a:lnTo>
                      <a:pt x="691" y="676"/>
                    </a:lnTo>
                    <a:lnTo>
                      <a:pt x="691" y="676"/>
                    </a:lnTo>
                    <a:lnTo>
                      <a:pt x="689" y="676"/>
                    </a:lnTo>
                    <a:lnTo>
                      <a:pt x="688" y="676"/>
                    </a:lnTo>
                    <a:lnTo>
                      <a:pt x="687" y="677"/>
                    </a:lnTo>
                    <a:lnTo>
                      <a:pt x="684" y="677"/>
                    </a:lnTo>
                    <a:lnTo>
                      <a:pt x="684" y="677"/>
                    </a:lnTo>
                    <a:lnTo>
                      <a:pt x="681" y="678"/>
                    </a:lnTo>
                    <a:lnTo>
                      <a:pt x="681" y="678"/>
                    </a:lnTo>
                    <a:lnTo>
                      <a:pt x="680" y="678"/>
                    </a:lnTo>
                    <a:lnTo>
                      <a:pt x="679" y="677"/>
                    </a:lnTo>
                    <a:lnTo>
                      <a:pt x="678" y="676"/>
                    </a:lnTo>
                    <a:lnTo>
                      <a:pt x="677" y="675"/>
                    </a:lnTo>
                    <a:lnTo>
                      <a:pt x="677" y="675"/>
                    </a:lnTo>
                    <a:lnTo>
                      <a:pt x="674" y="675"/>
                    </a:lnTo>
                    <a:lnTo>
                      <a:pt x="674" y="675"/>
                    </a:lnTo>
                    <a:lnTo>
                      <a:pt x="673" y="675"/>
                    </a:lnTo>
                    <a:lnTo>
                      <a:pt x="672" y="674"/>
                    </a:lnTo>
                    <a:lnTo>
                      <a:pt x="671" y="671"/>
                    </a:lnTo>
                    <a:lnTo>
                      <a:pt x="671" y="670"/>
                    </a:lnTo>
                    <a:lnTo>
                      <a:pt x="671" y="669"/>
                    </a:lnTo>
                    <a:lnTo>
                      <a:pt x="670" y="668"/>
                    </a:lnTo>
                    <a:lnTo>
                      <a:pt x="670" y="668"/>
                    </a:lnTo>
                    <a:lnTo>
                      <a:pt x="668" y="666"/>
                    </a:lnTo>
                    <a:lnTo>
                      <a:pt x="668" y="665"/>
                    </a:lnTo>
                    <a:lnTo>
                      <a:pt x="667" y="665"/>
                    </a:lnTo>
                    <a:lnTo>
                      <a:pt x="667" y="665"/>
                    </a:lnTo>
                    <a:lnTo>
                      <a:pt x="666" y="665"/>
                    </a:lnTo>
                    <a:lnTo>
                      <a:pt x="665" y="665"/>
                    </a:lnTo>
                    <a:lnTo>
                      <a:pt x="664" y="665"/>
                    </a:lnTo>
                    <a:lnTo>
                      <a:pt x="664" y="666"/>
                    </a:lnTo>
                    <a:lnTo>
                      <a:pt x="663" y="667"/>
                    </a:lnTo>
                    <a:lnTo>
                      <a:pt x="661" y="667"/>
                    </a:lnTo>
                    <a:lnTo>
                      <a:pt x="660" y="667"/>
                    </a:lnTo>
                    <a:lnTo>
                      <a:pt x="660" y="667"/>
                    </a:lnTo>
                    <a:lnTo>
                      <a:pt x="659" y="667"/>
                    </a:lnTo>
                    <a:lnTo>
                      <a:pt x="658" y="667"/>
                    </a:lnTo>
                    <a:lnTo>
                      <a:pt x="657" y="666"/>
                    </a:lnTo>
                    <a:lnTo>
                      <a:pt x="657" y="665"/>
                    </a:lnTo>
                    <a:lnTo>
                      <a:pt x="658" y="665"/>
                    </a:lnTo>
                    <a:lnTo>
                      <a:pt x="658" y="664"/>
                    </a:lnTo>
                    <a:lnTo>
                      <a:pt x="659" y="663"/>
                    </a:lnTo>
                    <a:lnTo>
                      <a:pt x="659" y="662"/>
                    </a:lnTo>
                    <a:lnTo>
                      <a:pt x="657" y="662"/>
                    </a:lnTo>
                    <a:lnTo>
                      <a:pt x="657" y="661"/>
                    </a:lnTo>
                    <a:lnTo>
                      <a:pt x="656" y="662"/>
                    </a:lnTo>
                    <a:lnTo>
                      <a:pt x="655" y="663"/>
                    </a:lnTo>
                    <a:lnTo>
                      <a:pt x="654" y="663"/>
                    </a:lnTo>
                    <a:lnTo>
                      <a:pt x="653" y="663"/>
                    </a:lnTo>
                    <a:lnTo>
                      <a:pt x="653" y="664"/>
                    </a:lnTo>
                    <a:lnTo>
                      <a:pt x="652" y="664"/>
                    </a:lnTo>
                    <a:lnTo>
                      <a:pt x="651" y="665"/>
                    </a:lnTo>
                    <a:lnTo>
                      <a:pt x="650" y="665"/>
                    </a:lnTo>
                    <a:lnTo>
                      <a:pt x="649" y="665"/>
                    </a:lnTo>
                    <a:lnTo>
                      <a:pt x="648" y="665"/>
                    </a:lnTo>
                    <a:lnTo>
                      <a:pt x="647" y="666"/>
                    </a:lnTo>
                    <a:lnTo>
                      <a:pt x="646" y="665"/>
                    </a:lnTo>
                    <a:lnTo>
                      <a:pt x="646" y="665"/>
                    </a:lnTo>
                    <a:lnTo>
                      <a:pt x="646" y="667"/>
                    </a:lnTo>
                    <a:lnTo>
                      <a:pt x="645" y="667"/>
                    </a:lnTo>
                    <a:lnTo>
                      <a:pt x="644" y="667"/>
                    </a:lnTo>
                    <a:lnTo>
                      <a:pt x="643" y="668"/>
                    </a:lnTo>
                    <a:lnTo>
                      <a:pt x="643" y="668"/>
                    </a:lnTo>
                    <a:lnTo>
                      <a:pt x="643" y="669"/>
                    </a:lnTo>
                    <a:lnTo>
                      <a:pt x="642" y="671"/>
                    </a:lnTo>
                    <a:lnTo>
                      <a:pt x="641" y="671"/>
                    </a:lnTo>
                    <a:lnTo>
                      <a:pt x="640" y="672"/>
                    </a:lnTo>
                    <a:lnTo>
                      <a:pt x="639" y="674"/>
                    </a:lnTo>
                    <a:lnTo>
                      <a:pt x="639" y="675"/>
                    </a:lnTo>
                    <a:lnTo>
                      <a:pt x="638" y="677"/>
                    </a:lnTo>
                    <a:lnTo>
                      <a:pt x="637" y="678"/>
                    </a:lnTo>
                    <a:lnTo>
                      <a:pt x="636" y="679"/>
                    </a:lnTo>
                    <a:lnTo>
                      <a:pt x="635" y="680"/>
                    </a:lnTo>
                    <a:lnTo>
                      <a:pt x="635" y="681"/>
                    </a:lnTo>
                    <a:lnTo>
                      <a:pt x="633" y="681"/>
                    </a:lnTo>
                    <a:lnTo>
                      <a:pt x="633" y="682"/>
                    </a:lnTo>
                    <a:lnTo>
                      <a:pt x="631" y="682"/>
                    </a:lnTo>
                    <a:lnTo>
                      <a:pt x="631" y="682"/>
                    </a:lnTo>
                    <a:lnTo>
                      <a:pt x="630" y="683"/>
                    </a:lnTo>
                    <a:lnTo>
                      <a:pt x="630" y="685"/>
                    </a:lnTo>
                    <a:lnTo>
                      <a:pt x="630" y="686"/>
                    </a:lnTo>
                    <a:lnTo>
                      <a:pt x="629" y="687"/>
                    </a:lnTo>
                    <a:lnTo>
                      <a:pt x="629" y="689"/>
                    </a:lnTo>
                    <a:lnTo>
                      <a:pt x="629" y="692"/>
                    </a:lnTo>
                    <a:lnTo>
                      <a:pt x="629" y="693"/>
                    </a:lnTo>
                    <a:lnTo>
                      <a:pt x="629" y="694"/>
                    </a:lnTo>
                    <a:lnTo>
                      <a:pt x="631" y="694"/>
                    </a:lnTo>
                    <a:lnTo>
                      <a:pt x="632" y="695"/>
                    </a:lnTo>
                    <a:lnTo>
                      <a:pt x="633" y="695"/>
                    </a:lnTo>
                    <a:lnTo>
                      <a:pt x="633" y="696"/>
                    </a:lnTo>
                    <a:lnTo>
                      <a:pt x="633" y="698"/>
                    </a:lnTo>
                    <a:lnTo>
                      <a:pt x="632" y="700"/>
                    </a:lnTo>
                    <a:lnTo>
                      <a:pt x="631" y="701"/>
                    </a:lnTo>
                    <a:lnTo>
                      <a:pt x="630" y="702"/>
                    </a:lnTo>
                    <a:lnTo>
                      <a:pt x="629" y="703"/>
                    </a:lnTo>
                    <a:lnTo>
                      <a:pt x="627" y="704"/>
                    </a:lnTo>
                    <a:lnTo>
                      <a:pt x="627" y="705"/>
                    </a:lnTo>
                    <a:lnTo>
                      <a:pt x="627" y="706"/>
                    </a:lnTo>
                    <a:lnTo>
                      <a:pt x="628" y="707"/>
                    </a:lnTo>
                    <a:lnTo>
                      <a:pt x="629" y="708"/>
                    </a:lnTo>
                    <a:lnTo>
                      <a:pt x="629" y="709"/>
                    </a:lnTo>
                    <a:lnTo>
                      <a:pt x="629" y="710"/>
                    </a:lnTo>
                    <a:lnTo>
                      <a:pt x="629" y="712"/>
                    </a:lnTo>
                    <a:lnTo>
                      <a:pt x="629" y="713"/>
                    </a:lnTo>
                    <a:lnTo>
                      <a:pt x="628" y="713"/>
                    </a:lnTo>
                    <a:lnTo>
                      <a:pt x="628" y="714"/>
                    </a:lnTo>
                    <a:lnTo>
                      <a:pt x="628" y="716"/>
                    </a:lnTo>
                    <a:lnTo>
                      <a:pt x="628" y="719"/>
                    </a:lnTo>
                    <a:lnTo>
                      <a:pt x="629" y="720"/>
                    </a:lnTo>
                    <a:lnTo>
                      <a:pt x="631" y="723"/>
                    </a:lnTo>
                    <a:lnTo>
                      <a:pt x="632" y="723"/>
                    </a:lnTo>
                    <a:lnTo>
                      <a:pt x="633" y="723"/>
                    </a:lnTo>
                    <a:lnTo>
                      <a:pt x="634" y="724"/>
                    </a:lnTo>
                    <a:lnTo>
                      <a:pt x="635" y="724"/>
                    </a:lnTo>
                    <a:lnTo>
                      <a:pt x="636" y="726"/>
                    </a:lnTo>
                    <a:lnTo>
                      <a:pt x="637" y="726"/>
                    </a:lnTo>
                    <a:lnTo>
                      <a:pt x="638" y="726"/>
                    </a:lnTo>
                    <a:lnTo>
                      <a:pt x="639" y="727"/>
                    </a:lnTo>
                    <a:lnTo>
                      <a:pt x="639" y="727"/>
                    </a:lnTo>
                    <a:lnTo>
                      <a:pt x="640" y="728"/>
                    </a:lnTo>
                    <a:lnTo>
                      <a:pt x="640" y="729"/>
                    </a:lnTo>
                    <a:lnTo>
                      <a:pt x="641" y="730"/>
                    </a:lnTo>
                    <a:lnTo>
                      <a:pt x="642" y="730"/>
                    </a:lnTo>
                    <a:lnTo>
                      <a:pt x="643" y="730"/>
                    </a:lnTo>
                    <a:lnTo>
                      <a:pt x="643" y="730"/>
                    </a:lnTo>
                    <a:lnTo>
                      <a:pt x="644" y="730"/>
                    </a:lnTo>
                    <a:lnTo>
                      <a:pt x="645" y="730"/>
                    </a:lnTo>
                    <a:lnTo>
                      <a:pt x="646" y="730"/>
                    </a:lnTo>
                    <a:lnTo>
                      <a:pt x="646" y="730"/>
                    </a:lnTo>
                    <a:lnTo>
                      <a:pt x="647" y="730"/>
                    </a:lnTo>
                    <a:lnTo>
                      <a:pt x="648" y="730"/>
                    </a:lnTo>
                    <a:lnTo>
                      <a:pt x="648" y="731"/>
                    </a:lnTo>
                    <a:lnTo>
                      <a:pt x="649" y="732"/>
                    </a:lnTo>
                    <a:lnTo>
                      <a:pt x="650" y="732"/>
                    </a:lnTo>
                    <a:lnTo>
                      <a:pt x="650" y="732"/>
                    </a:lnTo>
                    <a:lnTo>
                      <a:pt x="651" y="732"/>
                    </a:lnTo>
                    <a:lnTo>
                      <a:pt x="652" y="731"/>
                    </a:lnTo>
                    <a:lnTo>
                      <a:pt x="652" y="730"/>
                    </a:lnTo>
                    <a:lnTo>
                      <a:pt x="653" y="730"/>
                    </a:lnTo>
                    <a:lnTo>
                      <a:pt x="653" y="730"/>
                    </a:lnTo>
                    <a:lnTo>
                      <a:pt x="653" y="731"/>
                    </a:lnTo>
                    <a:lnTo>
                      <a:pt x="653" y="732"/>
                    </a:lnTo>
                    <a:lnTo>
                      <a:pt x="654" y="732"/>
                    </a:lnTo>
                    <a:lnTo>
                      <a:pt x="655" y="732"/>
                    </a:lnTo>
                    <a:lnTo>
                      <a:pt x="656" y="733"/>
                    </a:lnTo>
                    <a:lnTo>
                      <a:pt x="656" y="733"/>
                    </a:lnTo>
                    <a:lnTo>
                      <a:pt x="655" y="734"/>
                    </a:lnTo>
                    <a:lnTo>
                      <a:pt x="655" y="735"/>
                    </a:lnTo>
                    <a:lnTo>
                      <a:pt x="654" y="736"/>
                    </a:lnTo>
                    <a:lnTo>
                      <a:pt x="653" y="736"/>
                    </a:lnTo>
                    <a:lnTo>
                      <a:pt x="653" y="739"/>
                    </a:lnTo>
                    <a:lnTo>
                      <a:pt x="653" y="740"/>
                    </a:lnTo>
                    <a:lnTo>
                      <a:pt x="654" y="740"/>
                    </a:lnTo>
                    <a:lnTo>
                      <a:pt x="655" y="740"/>
                    </a:lnTo>
                    <a:lnTo>
                      <a:pt x="656" y="741"/>
                    </a:lnTo>
                    <a:lnTo>
                      <a:pt x="656" y="742"/>
                    </a:lnTo>
                    <a:lnTo>
                      <a:pt x="655" y="743"/>
                    </a:lnTo>
                    <a:lnTo>
                      <a:pt x="654" y="743"/>
                    </a:lnTo>
                    <a:lnTo>
                      <a:pt x="654" y="744"/>
                    </a:lnTo>
                    <a:lnTo>
                      <a:pt x="653" y="744"/>
                    </a:lnTo>
                    <a:lnTo>
                      <a:pt x="653" y="746"/>
                    </a:lnTo>
                    <a:lnTo>
                      <a:pt x="653" y="747"/>
                    </a:lnTo>
                    <a:lnTo>
                      <a:pt x="653" y="748"/>
                    </a:lnTo>
                    <a:lnTo>
                      <a:pt x="653" y="749"/>
                    </a:lnTo>
                    <a:lnTo>
                      <a:pt x="653" y="749"/>
                    </a:lnTo>
                    <a:lnTo>
                      <a:pt x="654" y="749"/>
                    </a:lnTo>
                    <a:lnTo>
                      <a:pt x="654" y="750"/>
                    </a:lnTo>
                    <a:lnTo>
                      <a:pt x="654" y="751"/>
                    </a:lnTo>
                    <a:lnTo>
                      <a:pt x="654" y="751"/>
                    </a:lnTo>
                    <a:lnTo>
                      <a:pt x="653" y="752"/>
                    </a:lnTo>
                    <a:lnTo>
                      <a:pt x="653" y="752"/>
                    </a:lnTo>
                    <a:lnTo>
                      <a:pt x="653" y="753"/>
                    </a:lnTo>
                    <a:lnTo>
                      <a:pt x="654" y="753"/>
                    </a:lnTo>
                    <a:lnTo>
                      <a:pt x="654" y="754"/>
                    </a:lnTo>
                    <a:lnTo>
                      <a:pt x="655" y="754"/>
                    </a:lnTo>
                    <a:lnTo>
                      <a:pt x="655" y="755"/>
                    </a:lnTo>
                    <a:lnTo>
                      <a:pt x="654" y="756"/>
                    </a:lnTo>
                    <a:lnTo>
                      <a:pt x="654" y="757"/>
                    </a:lnTo>
                    <a:lnTo>
                      <a:pt x="655" y="758"/>
                    </a:lnTo>
                    <a:lnTo>
                      <a:pt x="656" y="759"/>
                    </a:lnTo>
                    <a:lnTo>
                      <a:pt x="656" y="760"/>
                    </a:lnTo>
                    <a:lnTo>
                      <a:pt x="657" y="761"/>
                    </a:lnTo>
                    <a:lnTo>
                      <a:pt x="657" y="761"/>
                    </a:lnTo>
                    <a:lnTo>
                      <a:pt x="657" y="762"/>
                    </a:lnTo>
                    <a:lnTo>
                      <a:pt x="657" y="763"/>
                    </a:lnTo>
                    <a:lnTo>
                      <a:pt x="659" y="766"/>
                    </a:lnTo>
                    <a:lnTo>
                      <a:pt x="659" y="767"/>
                    </a:lnTo>
                    <a:lnTo>
                      <a:pt x="659" y="769"/>
                    </a:lnTo>
                    <a:lnTo>
                      <a:pt x="659" y="770"/>
                    </a:lnTo>
                    <a:lnTo>
                      <a:pt x="658" y="770"/>
                    </a:lnTo>
                    <a:lnTo>
                      <a:pt x="658" y="771"/>
                    </a:lnTo>
                    <a:lnTo>
                      <a:pt x="658" y="771"/>
                    </a:lnTo>
                    <a:lnTo>
                      <a:pt x="658" y="773"/>
                    </a:lnTo>
                    <a:lnTo>
                      <a:pt x="658" y="774"/>
                    </a:lnTo>
                    <a:lnTo>
                      <a:pt x="659" y="775"/>
                    </a:lnTo>
                    <a:lnTo>
                      <a:pt x="659" y="776"/>
                    </a:lnTo>
                    <a:lnTo>
                      <a:pt x="659" y="777"/>
                    </a:lnTo>
                    <a:lnTo>
                      <a:pt x="659" y="778"/>
                    </a:lnTo>
                    <a:lnTo>
                      <a:pt x="659" y="778"/>
                    </a:lnTo>
                    <a:lnTo>
                      <a:pt x="658" y="779"/>
                    </a:lnTo>
                    <a:lnTo>
                      <a:pt x="657" y="779"/>
                    </a:lnTo>
                    <a:lnTo>
                      <a:pt x="657" y="780"/>
                    </a:lnTo>
                    <a:lnTo>
                      <a:pt x="657" y="782"/>
                    </a:lnTo>
                    <a:lnTo>
                      <a:pt x="657" y="782"/>
                    </a:lnTo>
                    <a:lnTo>
                      <a:pt x="657" y="783"/>
                    </a:lnTo>
                    <a:lnTo>
                      <a:pt x="657" y="784"/>
                    </a:lnTo>
                    <a:lnTo>
                      <a:pt x="657" y="785"/>
                    </a:lnTo>
                    <a:lnTo>
                      <a:pt x="657" y="787"/>
                    </a:lnTo>
                    <a:lnTo>
                      <a:pt x="657" y="788"/>
                    </a:lnTo>
                    <a:lnTo>
                      <a:pt x="656" y="789"/>
                    </a:lnTo>
                    <a:lnTo>
                      <a:pt x="655" y="789"/>
                    </a:lnTo>
                    <a:lnTo>
                      <a:pt x="653" y="789"/>
                    </a:lnTo>
                    <a:lnTo>
                      <a:pt x="653" y="789"/>
                    </a:lnTo>
                    <a:lnTo>
                      <a:pt x="654" y="790"/>
                    </a:lnTo>
                    <a:lnTo>
                      <a:pt x="654" y="791"/>
                    </a:lnTo>
                    <a:lnTo>
                      <a:pt x="655" y="791"/>
                    </a:lnTo>
                    <a:lnTo>
                      <a:pt x="656" y="791"/>
                    </a:lnTo>
                    <a:lnTo>
                      <a:pt x="657" y="792"/>
                    </a:lnTo>
                    <a:lnTo>
                      <a:pt x="657" y="792"/>
                    </a:lnTo>
                    <a:lnTo>
                      <a:pt x="657" y="793"/>
                    </a:lnTo>
                    <a:lnTo>
                      <a:pt x="656" y="794"/>
                    </a:lnTo>
                    <a:lnTo>
                      <a:pt x="656" y="795"/>
                    </a:lnTo>
                    <a:lnTo>
                      <a:pt x="655" y="795"/>
                    </a:lnTo>
                    <a:lnTo>
                      <a:pt x="654" y="796"/>
                    </a:lnTo>
                    <a:lnTo>
                      <a:pt x="653" y="796"/>
                    </a:lnTo>
                    <a:lnTo>
                      <a:pt x="653" y="796"/>
                    </a:lnTo>
                    <a:lnTo>
                      <a:pt x="652" y="798"/>
                    </a:lnTo>
                    <a:lnTo>
                      <a:pt x="652" y="799"/>
                    </a:lnTo>
                    <a:lnTo>
                      <a:pt x="652" y="799"/>
                    </a:lnTo>
                    <a:lnTo>
                      <a:pt x="652" y="801"/>
                    </a:lnTo>
                    <a:lnTo>
                      <a:pt x="651" y="802"/>
                    </a:lnTo>
                    <a:lnTo>
                      <a:pt x="651" y="803"/>
                    </a:lnTo>
                    <a:lnTo>
                      <a:pt x="650" y="804"/>
                    </a:lnTo>
                    <a:lnTo>
                      <a:pt x="650" y="804"/>
                    </a:lnTo>
                    <a:lnTo>
                      <a:pt x="649" y="803"/>
                    </a:lnTo>
                    <a:lnTo>
                      <a:pt x="648" y="801"/>
                    </a:lnTo>
                    <a:lnTo>
                      <a:pt x="647" y="799"/>
                    </a:lnTo>
                    <a:lnTo>
                      <a:pt x="646" y="798"/>
                    </a:lnTo>
                    <a:lnTo>
                      <a:pt x="646" y="797"/>
                    </a:lnTo>
                    <a:lnTo>
                      <a:pt x="645" y="796"/>
                    </a:lnTo>
                    <a:lnTo>
                      <a:pt x="644" y="796"/>
                    </a:lnTo>
                    <a:lnTo>
                      <a:pt x="643" y="796"/>
                    </a:lnTo>
                    <a:lnTo>
                      <a:pt x="643" y="797"/>
                    </a:lnTo>
                    <a:lnTo>
                      <a:pt x="643" y="798"/>
                    </a:lnTo>
                    <a:lnTo>
                      <a:pt x="644" y="799"/>
                    </a:lnTo>
                    <a:lnTo>
                      <a:pt x="644" y="799"/>
                    </a:lnTo>
                    <a:lnTo>
                      <a:pt x="643" y="800"/>
                    </a:lnTo>
                    <a:lnTo>
                      <a:pt x="643" y="800"/>
                    </a:lnTo>
                    <a:lnTo>
                      <a:pt x="642" y="800"/>
                    </a:lnTo>
                    <a:lnTo>
                      <a:pt x="641" y="800"/>
                    </a:lnTo>
                    <a:lnTo>
                      <a:pt x="640" y="799"/>
                    </a:lnTo>
                    <a:lnTo>
                      <a:pt x="639" y="799"/>
                    </a:lnTo>
                    <a:lnTo>
                      <a:pt x="637" y="797"/>
                    </a:lnTo>
                    <a:lnTo>
                      <a:pt x="636" y="796"/>
                    </a:lnTo>
                    <a:lnTo>
                      <a:pt x="636" y="796"/>
                    </a:lnTo>
                    <a:lnTo>
                      <a:pt x="635" y="795"/>
                    </a:lnTo>
                    <a:lnTo>
                      <a:pt x="634" y="795"/>
                    </a:lnTo>
                    <a:lnTo>
                      <a:pt x="633" y="796"/>
                    </a:lnTo>
                    <a:lnTo>
                      <a:pt x="633" y="796"/>
                    </a:lnTo>
                    <a:lnTo>
                      <a:pt x="631" y="797"/>
                    </a:lnTo>
                    <a:lnTo>
                      <a:pt x="629" y="798"/>
                    </a:lnTo>
                    <a:lnTo>
                      <a:pt x="629" y="799"/>
                    </a:lnTo>
                    <a:lnTo>
                      <a:pt x="628" y="800"/>
                    </a:lnTo>
                    <a:lnTo>
                      <a:pt x="627" y="800"/>
                    </a:lnTo>
                    <a:lnTo>
                      <a:pt x="626" y="801"/>
                    </a:lnTo>
                    <a:lnTo>
                      <a:pt x="626" y="801"/>
                    </a:lnTo>
                    <a:lnTo>
                      <a:pt x="625" y="802"/>
                    </a:lnTo>
                    <a:lnTo>
                      <a:pt x="624" y="802"/>
                    </a:lnTo>
                    <a:lnTo>
                      <a:pt x="624" y="803"/>
                    </a:lnTo>
                    <a:lnTo>
                      <a:pt x="623" y="804"/>
                    </a:lnTo>
                    <a:lnTo>
                      <a:pt x="623" y="806"/>
                    </a:lnTo>
                    <a:lnTo>
                      <a:pt x="622" y="806"/>
                    </a:lnTo>
                    <a:lnTo>
                      <a:pt x="622" y="807"/>
                    </a:lnTo>
                    <a:lnTo>
                      <a:pt x="621" y="807"/>
                    </a:lnTo>
                    <a:lnTo>
                      <a:pt x="619" y="809"/>
                    </a:lnTo>
                    <a:lnTo>
                      <a:pt x="619" y="809"/>
                    </a:lnTo>
                    <a:lnTo>
                      <a:pt x="618" y="809"/>
                    </a:lnTo>
                    <a:lnTo>
                      <a:pt x="618" y="810"/>
                    </a:lnTo>
                    <a:lnTo>
                      <a:pt x="617" y="811"/>
                    </a:lnTo>
                    <a:lnTo>
                      <a:pt x="617" y="812"/>
                    </a:lnTo>
                    <a:lnTo>
                      <a:pt x="616" y="813"/>
                    </a:lnTo>
                    <a:lnTo>
                      <a:pt x="615" y="813"/>
                    </a:lnTo>
                    <a:lnTo>
                      <a:pt x="615" y="814"/>
                    </a:lnTo>
                    <a:lnTo>
                      <a:pt x="615" y="815"/>
                    </a:lnTo>
                    <a:lnTo>
                      <a:pt x="614" y="816"/>
                    </a:lnTo>
                    <a:lnTo>
                      <a:pt x="613" y="817"/>
                    </a:lnTo>
                    <a:lnTo>
                      <a:pt x="612" y="817"/>
                    </a:lnTo>
                    <a:lnTo>
                      <a:pt x="609" y="818"/>
                    </a:lnTo>
                    <a:lnTo>
                      <a:pt x="608" y="817"/>
                    </a:lnTo>
                    <a:lnTo>
                      <a:pt x="608" y="817"/>
                    </a:lnTo>
                    <a:lnTo>
                      <a:pt x="608" y="816"/>
                    </a:lnTo>
                    <a:lnTo>
                      <a:pt x="608" y="814"/>
                    </a:lnTo>
                    <a:lnTo>
                      <a:pt x="608" y="813"/>
                    </a:lnTo>
                    <a:lnTo>
                      <a:pt x="608" y="812"/>
                    </a:lnTo>
                    <a:lnTo>
                      <a:pt x="608" y="811"/>
                    </a:lnTo>
                    <a:lnTo>
                      <a:pt x="608" y="811"/>
                    </a:lnTo>
                    <a:lnTo>
                      <a:pt x="607" y="811"/>
                    </a:lnTo>
                    <a:lnTo>
                      <a:pt x="606" y="811"/>
                    </a:lnTo>
                    <a:lnTo>
                      <a:pt x="605" y="812"/>
                    </a:lnTo>
                    <a:lnTo>
                      <a:pt x="605" y="812"/>
                    </a:lnTo>
                    <a:lnTo>
                      <a:pt x="604" y="813"/>
                    </a:lnTo>
                    <a:lnTo>
                      <a:pt x="604" y="813"/>
                    </a:lnTo>
                    <a:lnTo>
                      <a:pt x="603" y="813"/>
                    </a:lnTo>
                    <a:lnTo>
                      <a:pt x="602" y="814"/>
                    </a:lnTo>
                    <a:lnTo>
                      <a:pt x="601" y="815"/>
                    </a:lnTo>
                    <a:lnTo>
                      <a:pt x="601" y="816"/>
                    </a:lnTo>
                    <a:lnTo>
                      <a:pt x="600" y="816"/>
                    </a:lnTo>
                    <a:lnTo>
                      <a:pt x="599" y="817"/>
                    </a:lnTo>
                    <a:lnTo>
                      <a:pt x="598" y="818"/>
                    </a:lnTo>
                    <a:lnTo>
                      <a:pt x="597" y="820"/>
                    </a:lnTo>
                    <a:lnTo>
                      <a:pt x="596" y="820"/>
                    </a:lnTo>
                    <a:lnTo>
                      <a:pt x="595" y="820"/>
                    </a:lnTo>
                    <a:lnTo>
                      <a:pt x="594" y="820"/>
                    </a:lnTo>
                    <a:lnTo>
                      <a:pt x="593" y="821"/>
                    </a:lnTo>
                    <a:lnTo>
                      <a:pt x="592" y="821"/>
                    </a:lnTo>
                    <a:lnTo>
                      <a:pt x="591" y="821"/>
                    </a:lnTo>
                    <a:lnTo>
                      <a:pt x="591" y="818"/>
                    </a:lnTo>
                    <a:lnTo>
                      <a:pt x="591" y="817"/>
                    </a:lnTo>
                    <a:lnTo>
                      <a:pt x="591" y="816"/>
                    </a:lnTo>
                    <a:lnTo>
                      <a:pt x="591" y="816"/>
                    </a:lnTo>
                    <a:lnTo>
                      <a:pt x="591" y="815"/>
                    </a:lnTo>
                    <a:lnTo>
                      <a:pt x="591" y="814"/>
                    </a:lnTo>
                    <a:lnTo>
                      <a:pt x="591" y="813"/>
                    </a:lnTo>
                    <a:lnTo>
                      <a:pt x="590" y="813"/>
                    </a:lnTo>
                    <a:lnTo>
                      <a:pt x="589" y="813"/>
                    </a:lnTo>
                    <a:lnTo>
                      <a:pt x="586" y="813"/>
                    </a:lnTo>
                    <a:lnTo>
                      <a:pt x="585" y="813"/>
                    </a:lnTo>
                    <a:lnTo>
                      <a:pt x="583" y="812"/>
                    </a:lnTo>
                    <a:lnTo>
                      <a:pt x="582" y="812"/>
                    </a:lnTo>
                    <a:lnTo>
                      <a:pt x="581" y="811"/>
                    </a:lnTo>
                    <a:lnTo>
                      <a:pt x="581" y="811"/>
                    </a:lnTo>
                    <a:lnTo>
                      <a:pt x="579" y="810"/>
                    </a:lnTo>
                    <a:lnTo>
                      <a:pt x="578" y="809"/>
                    </a:lnTo>
                    <a:lnTo>
                      <a:pt x="577" y="809"/>
                    </a:lnTo>
                    <a:lnTo>
                      <a:pt x="577" y="808"/>
                    </a:lnTo>
                    <a:lnTo>
                      <a:pt x="577" y="807"/>
                    </a:lnTo>
                    <a:lnTo>
                      <a:pt x="576" y="806"/>
                    </a:lnTo>
                    <a:lnTo>
                      <a:pt x="575" y="806"/>
                    </a:lnTo>
                    <a:lnTo>
                      <a:pt x="574" y="806"/>
                    </a:lnTo>
                    <a:lnTo>
                      <a:pt x="574" y="806"/>
                    </a:lnTo>
                    <a:lnTo>
                      <a:pt x="572" y="808"/>
                    </a:lnTo>
                    <a:lnTo>
                      <a:pt x="571" y="809"/>
                    </a:lnTo>
                    <a:lnTo>
                      <a:pt x="571" y="809"/>
                    </a:lnTo>
                    <a:lnTo>
                      <a:pt x="570" y="809"/>
                    </a:lnTo>
                    <a:lnTo>
                      <a:pt x="569" y="809"/>
                    </a:lnTo>
                    <a:lnTo>
                      <a:pt x="568" y="808"/>
                    </a:lnTo>
                    <a:lnTo>
                      <a:pt x="567" y="808"/>
                    </a:lnTo>
                    <a:lnTo>
                      <a:pt x="564" y="806"/>
                    </a:lnTo>
                    <a:lnTo>
                      <a:pt x="564" y="806"/>
                    </a:lnTo>
                    <a:lnTo>
                      <a:pt x="563" y="806"/>
                    </a:lnTo>
                    <a:lnTo>
                      <a:pt x="562" y="805"/>
                    </a:lnTo>
                    <a:lnTo>
                      <a:pt x="561" y="804"/>
                    </a:lnTo>
                    <a:lnTo>
                      <a:pt x="560" y="803"/>
                    </a:lnTo>
                    <a:lnTo>
                      <a:pt x="560" y="803"/>
                    </a:lnTo>
                    <a:lnTo>
                      <a:pt x="559" y="804"/>
                    </a:lnTo>
                    <a:lnTo>
                      <a:pt x="558" y="806"/>
                    </a:lnTo>
                    <a:lnTo>
                      <a:pt x="557" y="806"/>
                    </a:lnTo>
                    <a:lnTo>
                      <a:pt x="556" y="806"/>
                    </a:lnTo>
                    <a:lnTo>
                      <a:pt x="555" y="806"/>
                    </a:lnTo>
                    <a:lnTo>
                      <a:pt x="555" y="806"/>
                    </a:lnTo>
                    <a:lnTo>
                      <a:pt x="554" y="806"/>
                    </a:lnTo>
                    <a:lnTo>
                      <a:pt x="553" y="807"/>
                    </a:lnTo>
                    <a:lnTo>
                      <a:pt x="552" y="807"/>
                    </a:lnTo>
                    <a:lnTo>
                      <a:pt x="552" y="808"/>
                    </a:lnTo>
                    <a:lnTo>
                      <a:pt x="550" y="808"/>
                    </a:lnTo>
                    <a:lnTo>
                      <a:pt x="550" y="808"/>
                    </a:lnTo>
                    <a:lnTo>
                      <a:pt x="548" y="808"/>
                    </a:lnTo>
                    <a:lnTo>
                      <a:pt x="547" y="808"/>
                    </a:lnTo>
                    <a:lnTo>
                      <a:pt x="547" y="808"/>
                    </a:lnTo>
                    <a:lnTo>
                      <a:pt x="546" y="807"/>
                    </a:lnTo>
                    <a:lnTo>
                      <a:pt x="543" y="807"/>
                    </a:lnTo>
                    <a:lnTo>
                      <a:pt x="543" y="807"/>
                    </a:lnTo>
                    <a:lnTo>
                      <a:pt x="542" y="807"/>
                    </a:lnTo>
                    <a:lnTo>
                      <a:pt x="541" y="808"/>
                    </a:lnTo>
                    <a:lnTo>
                      <a:pt x="540" y="809"/>
                    </a:lnTo>
                    <a:lnTo>
                      <a:pt x="538" y="809"/>
                    </a:lnTo>
                    <a:lnTo>
                      <a:pt x="536" y="808"/>
                    </a:lnTo>
                    <a:lnTo>
                      <a:pt x="536" y="809"/>
                    </a:lnTo>
                    <a:lnTo>
                      <a:pt x="535" y="809"/>
                    </a:lnTo>
                    <a:lnTo>
                      <a:pt x="534" y="809"/>
                    </a:lnTo>
                    <a:lnTo>
                      <a:pt x="533" y="809"/>
                    </a:lnTo>
                    <a:lnTo>
                      <a:pt x="532" y="809"/>
                    </a:lnTo>
                    <a:lnTo>
                      <a:pt x="531" y="809"/>
                    </a:lnTo>
                    <a:lnTo>
                      <a:pt x="530" y="809"/>
                    </a:lnTo>
                    <a:lnTo>
                      <a:pt x="529" y="810"/>
                    </a:lnTo>
                    <a:lnTo>
                      <a:pt x="529" y="810"/>
                    </a:lnTo>
                    <a:lnTo>
                      <a:pt x="529" y="809"/>
                    </a:lnTo>
                    <a:lnTo>
                      <a:pt x="528" y="809"/>
                    </a:lnTo>
                    <a:lnTo>
                      <a:pt x="526" y="809"/>
                    </a:lnTo>
                    <a:lnTo>
                      <a:pt x="526" y="809"/>
                    </a:lnTo>
                    <a:lnTo>
                      <a:pt x="524" y="809"/>
                    </a:lnTo>
                    <a:lnTo>
                      <a:pt x="523" y="809"/>
                    </a:lnTo>
                    <a:lnTo>
                      <a:pt x="522" y="809"/>
                    </a:lnTo>
                    <a:lnTo>
                      <a:pt x="522" y="809"/>
                    </a:lnTo>
                    <a:lnTo>
                      <a:pt x="522" y="810"/>
                    </a:lnTo>
                    <a:lnTo>
                      <a:pt x="521" y="811"/>
                    </a:lnTo>
                    <a:lnTo>
                      <a:pt x="520" y="811"/>
                    </a:lnTo>
                    <a:lnTo>
                      <a:pt x="519" y="812"/>
                    </a:lnTo>
                    <a:lnTo>
                      <a:pt x="519" y="812"/>
                    </a:lnTo>
                    <a:lnTo>
                      <a:pt x="518" y="811"/>
                    </a:lnTo>
                    <a:lnTo>
                      <a:pt x="518" y="810"/>
                    </a:lnTo>
                    <a:lnTo>
                      <a:pt x="517" y="809"/>
                    </a:lnTo>
                    <a:lnTo>
                      <a:pt x="517" y="809"/>
                    </a:lnTo>
                    <a:lnTo>
                      <a:pt x="516" y="809"/>
                    </a:lnTo>
                    <a:lnTo>
                      <a:pt x="516" y="809"/>
                    </a:lnTo>
                    <a:lnTo>
                      <a:pt x="515" y="808"/>
                    </a:lnTo>
                    <a:lnTo>
                      <a:pt x="513" y="808"/>
                    </a:lnTo>
                    <a:lnTo>
                      <a:pt x="512" y="807"/>
                    </a:lnTo>
                    <a:lnTo>
                      <a:pt x="511" y="807"/>
                    </a:lnTo>
                    <a:lnTo>
                      <a:pt x="510" y="806"/>
                    </a:lnTo>
                    <a:lnTo>
                      <a:pt x="509" y="806"/>
                    </a:lnTo>
                    <a:lnTo>
                      <a:pt x="509" y="806"/>
                    </a:lnTo>
                    <a:lnTo>
                      <a:pt x="509" y="806"/>
                    </a:lnTo>
                    <a:lnTo>
                      <a:pt x="509" y="805"/>
                    </a:lnTo>
                    <a:lnTo>
                      <a:pt x="508" y="805"/>
                    </a:lnTo>
                    <a:lnTo>
                      <a:pt x="508" y="804"/>
                    </a:lnTo>
                    <a:lnTo>
                      <a:pt x="507" y="804"/>
                    </a:lnTo>
                    <a:lnTo>
                      <a:pt x="507" y="803"/>
                    </a:lnTo>
                    <a:lnTo>
                      <a:pt x="507" y="802"/>
                    </a:lnTo>
                    <a:lnTo>
                      <a:pt x="506" y="802"/>
                    </a:lnTo>
                    <a:lnTo>
                      <a:pt x="506" y="802"/>
                    </a:lnTo>
                    <a:lnTo>
                      <a:pt x="505" y="801"/>
                    </a:lnTo>
                    <a:lnTo>
                      <a:pt x="505" y="801"/>
                    </a:lnTo>
                    <a:lnTo>
                      <a:pt x="504" y="800"/>
                    </a:lnTo>
                    <a:lnTo>
                      <a:pt x="503" y="800"/>
                    </a:lnTo>
                    <a:lnTo>
                      <a:pt x="502" y="800"/>
                    </a:lnTo>
                    <a:lnTo>
                      <a:pt x="502" y="801"/>
                    </a:lnTo>
                    <a:lnTo>
                      <a:pt x="502" y="801"/>
                    </a:lnTo>
                    <a:lnTo>
                      <a:pt x="500" y="801"/>
                    </a:lnTo>
                    <a:lnTo>
                      <a:pt x="500" y="802"/>
                    </a:lnTo>
                    <a:lnTo>
                      <a:pt x="499" y="802"/>
                    </a:lnTo>
                    <a:lnTo>
                      <a:pt x="499" y="802"/>
                    </a:lnTo>
                    <a:lnTo>
                      <a:pt x="498" y="802"/>
                    </a:lnTo>
                    <a:lnTo>
                      <a:pt x="498" y="802"/>
                    </a:lnTo>
                    <a:lnTo>
                      <a:pt x="497" y="802"/>
                    </a:lnTo>
                    <a:lnTo>
                      <a:pt x="496" y="802"/>
                    </a:lnTo>
                    <a:lnTo>
                      <a:pt x="495" y="801"/>
                    </a:lnTo>
                    <a:lnTo>
                      <a:pt x="495" y="800"/>
                    </a:lnTo>
                    <a:lnTo>
                      <a:pt x="495" y="799"/>
                    </a:lnTo>
                    <a:lnTo>
                      <a:pt x="495" y="799"/>
                    </a:lnTo>
                    <a:lnTo>
                      <a:pt x="495" y="797"/>
                    </a:lnTo>
                    <a:lnTo>
                      <a:pt x="424" y="790"/>
                    </a:lnTo>
                    <a:lnTo>
                      <a:pt x="370" y="785"/>
                    </a:lnTo>
                    <a:lnTo>
                      <a:pt x="371" y="784"/>
                    </a:lnTo>
                    <a:lnTo>
                      <a:pt x="371" y="784"/>
                    </a:lnTo>
                    <a:lnTo>
                      <a:pt x="371" y="783"/>
                    </a:lnTo>
                    <a:lnTo>
                      <a:pt x="372" y="782"/>
                    </a:lnTo>
                    <a:lnTo>
                      <a:pt x="372" y="782"/>
                    </a:lnTo>
                    <a:lnTo>
                      <a:pt x="371" y="780"/>
                    </a:lnTo>
                    <a:lnTo>
                      <a:pt x="371" y="778"/>
                    </a:lnTo>
                    <a:lnTo>
                      <a:pt x="371" y="777"/>
                    </a:lnTo>
                    <a:lnTo>
                      <a:pt x="371" y="775"/>
                    </a:lnTo>
                    <a:lnTo>
                      <a:pt x="371" y="774"/>
                    </a:lnTo>
                    <a:lnTo>
                      <a:pt x="370" y="772"/>
                    </a:lnTo>
                    <a:lnTo>
                      <a:pt x="370" y="771"/>
                    </a:lnTo>
                    <a:lnTo>
                      <a:pt x="369" y="770"/>
                    </a:lnTo>
                    <a:lnTo>
                      <a:pt x="369" y="769"/>
                    </a:lnTo>
                    <a:lnTo>
                      <a:pt x="367" y="768"/>
                    </a:lnTo>
                    <a:lnTo>
                      <a:pt x="366" y="765"/>
                    </a:lnTo>
                    <a:lnTo>
                      <a:pt x="365" y="764"/>
                    </a:lnTo>
                    <a:lnTo>
                      <a:pt x="365" y="763"/>
                    </a:lnTo>
                    <a:lnTo>
                      <a:pt x="365" y="761"/>
                    </a:lnTo>
                    <a:lnTo>
                      <a:pt x="366" y="761"/>
                    </a:lnTo>
                    <a:lnTo>
                      <a:pt x="366" y="760"/>
                    </a:lnTo>
                    <a:lnTo>
                      <a:pt x="367" y="759"/>
                    </a:lnTo>
                    <a:lnTo>
                      <a:pt x="368" y="758"/>
                    </a:lnTo>
                    <a:lnTo>
                      <a:pt x="369" y="756"/>
                    </a:lnTo>
                    <a:lnTo>
                      <a:pt x="370" y="754"/>
                    </a:lnTo>
                    <a:lnTo>
                      <a:pt x="370" y="754"/>
                    </a:lnTo>
                    <a:lnTo>
                      <a:pt x="369" y="753"/>
                    </a:lnTo>
                    <a:lnTo>
                      <a:pt x="368" y="753"/>
                    </a:lnTo>
                    <a:lnTo>
                      <a:pt x="367" y="752"/>
                    </a:lnTo>
                    <a:lnTo>
                      <a:pt x="366" y="752"/>
                    </a:lnTo>
                    <a:lnTo>
                      <a:pt x="365" y="753"/>
                    </a:lnTo>
                    <a:lnTo>
                      <a:pt x="364" y="753"/>
                    </a:lnTo>
                    <a:lnTo>
                      <a:pt x="364" y="754"/>
                    </a:lnTo>
                    <a:lnTo>
                      <a:pt x="364" y="754"/>
                    </a:lnTo>
                    <a:lnTo>
                      <a:pt x="363" y="755"/>
                    </a:lnTo>
                    <a:lnTo>
                      <a:pt x="362" y="754"/>
                    </a:lnTo>
                    <a:lnTo>
                      <a:pt x="361" y="754"/>
                    </a:lnTo>
                    <a:lnTo>
                      <a:pt x="361" y="754"/>
                    </a:lnTo>
                    <a:lnTo>
                      <a:pt x="361" y="753"/>
                    </a:lnTo>
                    <a:lnTo>
                      <a:pt x="360" y="752"/>
                    </a:lnTo>
                    <a:lnTo>
                      <a:pt x="360" y="751"/>
                    </a:lnTo>
                    <a:lnTo>
                      <a:pt x="361" y="751"/>
                    </a:lnTo>
                    <a:lnTo>
                      <a:pt x="361" y="750"/>
                    </a:lnTo>
                    <a:lnTo>
                      <a:pt x="361" y="750"/>
                    </a:lnTo>
                    <a:lnTo>
                      <a:pt x="361" y="749"/>
                    </a:lnTo>
                    <a:lnTo>
                      <a:pt x="360" y="749"/>
                    </a:lnTo>
                    <a:lnTo>
                      <a:pt x="360" y="748"/>
                    </a:lnTo>
                    <a:lnTo>
                      <a:pt x="359" y="747"/>
                    </a:lnTo>
                    <a:lnTo>
                      <a:pt x="357" y="747"/>
                    </a:lnTo>
                    <a:lnTo>
                      <a:pt x="357" y="746"/>
                    </a:lnTo>
                    <a:lnTo>
                      <a:pt x="356" y="744"/>
                    </a:lnTo>
                    <a:lnTo>
                      <a:pt x="356" y="743"/>
                    </a:lnTo>
                    <a:lnTo>
                      <a:pt x="356" y="742"/>
                    </a:lnTo>
                    <a:lnTo>
                      <a:pt x="355" y="742"/>
                    </a:lnTo>
                    <a:lnTo>
                      <a:pt x="354" y="741"/>
                    </a:lnTo>
                    <a:lnTo>
                      <a:pt x="354" y="741"/>
                    </a:lnTo>
                    <a:lnTo>
                      <a:pt x="351" y="742"/>
                    </a:lnTo>
                    <a:lnTo>
                      <a:pt x="350" y="742"/>
                    </a:lnTo>
                    <a:lnTo>
                      <a:pt x="349" y="741"/>
                    </a:lnTo>
                    <a:lnTo>
                      <a:pt x="348" y="741"/>
                    </a:lnTo>
                    <a:lnTo>
                      <a:pt x="347" y="741"/>
                    </a:lnTo>
                    <a:lnTo>
                      <a:pt x="347" y="741"/>
                    </a:lnTo>
                    <a:lnTo>
                      <a:pt x="346" y="742"/>
                    </a:lnTo>
                    <a:lnTo>
                      <a:pt x="345" y="742"/>
                    </a:lnTo>
                    <a:lnTo>
                      <a:pt x="344" y="742"/>
                    </a:lnTo>
                    <a:lnTo>
                      <a:pt x="343" y="742"/>
                    </a:lnTo>
                    <a:lnTo>
                      <a:pt x="343" y="741"/>
                    </a:lnTo>
                    <a:lnTo>
                      <a:pt x="343" y="740"/>
                    </a:lnTo>
                    <a:lnTo>
                      <a:pt x="343" y="739"/>
                    </a:lnTo>
                    <a:lnTo>
                      <a:pt x="343" y="738"/>
                    </a:lnTo>
                    <a:lnTo>
                      <a:pt x="342" y="736"/>
                    </a:lnTo>
                    <a:lnTo>
                      <a:pt x="340" y="734"/>
                    </a:lnTo>
                    <a:lnTo>
                      <a:pt x="340" y="733"/>
                    </a:lnTo>
                    <a:lnTo>
                      <a:pt x="340" y="733"/>
                    </a:lnTo>
                    <a:lnTo>
                      <a:pt x="340" y="732"/>
                    </a:lnTo>
                    <a:lnTo>
                      <a:pt x="338" y="731"/>
                    </a:lnTo>
                    <a:lnTo>
                      <a:pt x="337" y="731"/>
                    </a:lnTo>
                    <a:lnTo>
                      <a:pt x="336" y="730"/>
                    </a:lnTo>
                    <a:lnTo>
                      <a:pt x="334" y="729"/>
                    </a:lnTo>
                    <a:lnTo>
                      <a:pt x="334" y="728"/>
                    </a:lnTo>
                    <a:lnTo>
                      <a:pt x="333" y="727"/>
                    </a:lnTo>
                    <a:lnTo>
                      <a:pt x="332" y="727"/>
                    </a:lnTo>
                    <a:lnTo>
                      <a:pt x="331" y="727"/>
                    </a:lnTo>
                    <a:lnTo>
                      <a:pt x="330" y="726"/>
                    </a:lnTo>
                    <a:lnTo>
                      <a:pt x="329" y="726"/>
                    </a:lnTo>
                    <a:lnTo>
                      <a:pt x="328" y="725"/>
                    </a:lnTo>
                    <a:lnTo>
                      <a:pt x="328" y="724"/>
                    </a:lnTo>
                    <a:lnTo>
                      <a:pt x="328" y="723"/>
                    </a:lnTo>
                    <a:lnTo>
                      <a:pt x="327" y="723"/>
                    </a:lnTo>
                    <a:lnTo>
                      <a:pt x="327" y="722"/>
                    </a:lnTo>
                    <a:lnTo>
                      <a:pt x="327" y="721"/>
                    </a:lnTo>
                    <a:lnTo>
                      <a:pt x="327" y="720"/>
                    </a:lnTo>
                    <a:lnTo>
                      <a:pt x="328" y="718"/>
                    </a:lnTo>
                    <a:lnTo>
                      <a:pt x="327" y="717"/>
                    </a:lnTo>
                    <a:lnTo>
                      <a:pt x="327" y="716"/>
                    </a:lnTo>
                    <a:lnTo>
                      <a:pt x="326" y="716"/>
                    </a:lnTo>
                    <a:lnTo>
                      <a:pt x="326" y="716"/>
                    </a:lnTo>
                    <a:lnTo>
                      <a:pt x="324" y="715"/>
                    </a:lnTo>
                    <a:lnTo>
                      <a:pt x="323" y="714"/>
                    </a:lnTo>
                    <a:lnTo>
                      <a:pt x="323" y="713"/>
                    </a:lnTo>
                    <a:lnTo>
                      <a:pt x="323" y="713"/>
                    </a:lnTo>
                    <a:lnTo>
                      <a:pt x="326" y="711"/>
                    </a:lnTo>
                    <a:lnTo>
                      <a:pt x="327" y="709"/>
                    </a:lnTo>
                    <a:lnTo>
                      <a:pt x="328" y="709"/>
                    </a:lnTo>
                    <a:lnTo>
                      <a:pt x="329" y="709"/>
                    </a:lnTo>
                    <a:lnTo>
                      <a:pt x="329" y="708"/>
                    </a:lnTo>
                    <a:lnTo>
                      <a:pt x="330" y="707"/>
                    </a:lnTo>
                    <a:lnTo>
                      <a:pt x="330" y="706"/>
                    </a:lnTo>
                    <a:lnTo>
                      <a:pt x="330" y="706"/>
                    </a:lnTo>
                    <a:lnTo>
                      <a:pt x="329" y="705"/>
                    </a:lnTo>
                    <a:lnTo>
                      <a:pt x="328" y="704"/>
                    </a:lnTo>
                    <a:lnTo>
                      <a:pt x="328" y="703"/>
                    </a:lnTo>
                    <a:lnTo>
                      <a:pt x="327" y="702"/>
                    </a:lnTo>
                    <a:lnTo>
                      <a:pt x="328" y="702"/>
                    </a:lnTo>
                    <a:lnTo>
                      <a:pt x="326" y="699"/>
                    </a:lnTo>
                    <a:lnTo>
                      <a:pt x="326" y="699"/>
                    </a:lnTo>
                    <a:lnTo>
                      <a:pt x="327" y="697"/>
                    </a:lnTo>
                    <a:lnTo>
                      <a:pt x="327" y="696"/>
                    </a:lnTo>
                    <a:lnTo>
                      <a:pt x="326" y="695"/>
                    </a:lnTo>
                    <a:lnTo>
                      <a:pt x="326" y="695"/>
                    </a:lnTo>
                    <a:lnTo>
                      <a:pt x="326" y="694"/>
                    </a:lnTo>
                    <a:lnTo>
                      <a:pt x="326" y="693"/>
                    </a:lnTo>
                    <a:lnTo>
                      <a:pt x="326" y="692"/>
                    </a:lnTo>
                    <a:lnTo>
                      <a:pt x="326" y="692"/>
                    </a:lnTo>
                    <a:lnTo>
                      <a:pt x="326" y="691"/>
                    </a:lnTo>
                    <a:lnTo>
                      <a:pt x="326" y="690"/>
                    </a:lnTo>
                    <a:lnTo>
                      <a:pt x="325" y="690"/>
                    </a:lnTo>
                    <a:lnTo>
                      <a:pt x="323" y="689"/>
                    </a:lnTo>
                    <a:lnTo>
                      <a:pt x="323" y="688"/>
                    </a:lnTo>
                    <a:lnTo>
                      <a:pt x="323" y="686"/>
                    </a:lnTo>
                    <a:lnTo>
                      <a:pt x="323" y="685"/>
                    </a:lnTo>
                    <a:lnTo>
                      <a:pt x="323" y="684"/>
                    </a:lnTo>
                    <a:lnTo>
                      <a:pt x="324" y="684"/>
                    </a:lnTo>
                    <a:lnTo>
                      <a:pt x="325" y="683"/>
                    </a:lnTo>
                    <a:lnTo>
                      <a:pt x="325" y="682"/>
                    </a:lnTo>
                    <a:lnTo>
                      <a:pt x="326" y="680"/>
                    </a:lnTo>
                    <a:lnTo>
                      <a:pt x="327" y="680"/>
                    </a:lnTo>
                    <a:lnTo>
                      <a:pt x="328" y="678"/>
                    </a:lnTo>
                    <a:lnTo>
                      <a:pt x="330" y="678"/>
                    </a:lnTo>
                    <a:lnTo>
                      <a:pt x="331" y="678"/>
                    </a:lnTo>
                    <a:lnTo>
                      <a:pt x="332" y="677"/>
                    </a:lnTo>
                    <a:lnTo>
                      <a:pt x="333" y="676"/>
                    </a:lnTo>
                    <a:lnTo>
                      <a:pt x="333" y="675"/>
                    </a:lnTo>
                    <a:lnTo>
                      <a:pt x="332" y="675"/>
                    </a:lnTo>
                    <a:lnTo>
                      <a:pt x="332" y="674"/>
                    </a:lnTo>
                    <a:lnTo>
                      <a:pt x="331" y="673"/>
                    </a:lnTo>
                    <a:lnTo>
                      <a:pt x="331" y="671"/>
                    </a:lnTo>
                    <a:lnTo>
                      <a:pt x="331" y="671"/>
                    </a:lnTo>
                    <a:lnTo>
                      <a:pt x="330" y="671"/>
                    </a:lnTo>
                    <a:lnTo>
                      <a:pt x="330" y="670"/>
                    </a:lnTo>
                    <a:lnTo>
                      <a:pt x="328" y="668"/>
                    </a:lnTo>
                    <a:lnTo>
                      <a:pt x="328" y="668"/>
                    </a:lnTo>
                    <a:lnTo>
                      <a:pt x="328" y="666"/>
                    </a:lnTo>
                    <a:lnTo>
                      <a:pt x="327" y="665"/>
                    </a:lnTo>
                    <a:lnTo>
                      <a:pt x="326" y="665"/>
                    </a:lnTo>
                    <a:lnTo>
                      <a:pt x="326" y="664"/>
                    </a:lnTo>
                    <a:lnTo>
                      <a:pt x="326" y="663"/>
                    </a:lnTo>
                    <a:lnTo>
                      <a:pt x="325" y="662"/>
                    </a:lnTo>
                    <a:lnTo>
                      <a:pt x="324" y="661"/>
                    </a:lnTo>
                    <a:lnTo>
                      <a:pt x="324" y="661"/>
                    </a:lnTo>
                    <a:lnTo>
                      <a:pt x="323" y="661"/>
                    </a:lnTo>
                    <a:lnTo>
                      <a:pt x="323" y="660"/>
                    </a:lnTo>
                    <a:lnTo>
                      <a:pt x="323" y="659"/>
                    </a:lnTo>
                    <a:lnTo>
                      <a:pt x="322" y="658"/>
                    </a:lnTo>
                    <a:lnTo>
                      <a:pt x="322" y="658"/>
                    </a:lnTo>
                    <a:lnTo>
                      <a:pt x="323" y="656"/>
                    </a:lnTo>
                    <a:lnTo>
                      <a:pt x="322" y="655"/>
                    </a:lnTo>
                    <a:lnTo>
                      <a:pt x="322" y="654"/>
                    </a:lnTo>
                    <a:lnTo>
                      <a:pt x="320" y="654"/>
                    </a:lnTo>
                    <a:lnTo>
                      <a:pt x="320" y="653"/>
                    </a:lnTo>
                    <a:lnTo>
                      <a:pt x="319" y="652"/>
                    </a:lnTo>
                    <a:lnTo>
                      <a:pt x="319" y="650"/>
                    </a:lnTo>
                    <a:lnTo>
                      <a:pt x="319" y="648"/>
                    </a:lnTo>
                    <a:lnTo>
                      <a:pt x="319" y="647"/>
                    </a:lnTo>
                    <a:lnTo>
                      <a:pt x="319" y="646"/>
                    </a:lnTo>
                    <a:lnTo>
                      <a:pt x="319" y="645"/>
                    </a:lnTo>
                    <a:lnTo>
                      <a:pt x="319" y="644"/>
                    </a:lnTo>
                    <a:lnTo>
                      <a:pt x="320" y="642"/>
                    </a:lnTo>
                    <a:lnTo>
                      <a:pt x="320" y="641"/>
                    </a:lnTo>
                    <a:lnTo>
                      <a:pt x="320" y="640"/>
                    </a:lnTo>
                    <a:lnTo>
                      <a:pt x="320" y="640"/>
                    </a:lnTo>
                    <a:lnTo>
                      <a:pt x="321" y="639"/>
                    </a:lnTo>
                    <a:lnTo>
                      <a:pt x="320" y="638"/>
                    </a:lnTo>
                    <a:lnTo>
                      <a:pt x="320" y="637"/>
                    </a:lnTo>
                    <a:lnTo>
                      <a:pt x="319" y="637"/>
                    </a:lnTo>
                    <a:lnTo>
                      <a:pt x="319" y="636"/>
                    </a:lnTo>
                    <a:lnTo>
                      <a:pt x="319" y="635"/>
                    </a:lnTo>
                    <a:lnTo>
                      <a:pt x="319" y="634"/>
                    </a:lnTo>
                    <a:lnTo>
                      <a:pt x="319" y="633"/>
                    </a:lnTo>
                    <a:lnTo>
                      <a:pt x="318" y="632"/>
                    </a:lnTo>
                    <a:lnTo>
                      <a:pt x="318" y="631"/>
                    </a:lnTo>
                    <a:lnTo>
                      <a:pt x="318" y="630"/>
                    </a:lnTo>
                    <a:lnTo>
                      <a:pt x="318" y="630"/>
                    </a:lnTo>
                    <a:lnTo>
                      <a:pt x="319" y="629"/>
                    </a:lnTo>
                    <a:lnTo>
                      <a:pt x="319" y="628"/>
                    </a:lnTo>
                    <a:lnTo>
                      <a:pt x="318" y="627"/>
                    </a:lnTo>
                    <a:lnTo>
                      <a:pt x="317" y="625"/>
                    </a:lnTo>
                    <a:lnTo>
                      <a:pt x="317" y="624"/>
                    </a:lnTo>
                    <a:lnTo>
                      <a:pt x="317" y="623"/>
                    </a:lnTo>
                    <a:lnTo>
                      <a:pt x="318" y="623"/>
                    </a:lnTo>
                    <a:lnTo>
                      <a:pt x="319" y="620"/>
                    </a:lnTo>
                    <a:lnTo>
                      <a:pt x="319" y="620"/>
                    </a:lnTo>
                    <a:lnTo>
                      <a:pt x="319" y="619"/>
                    </a:lnTo>
                    <a:lnTo>
                      <a:pt x="318" y="615"/>
                    </a:lnTo>
                    <a:lnTo>
                      <a:pt x="317" y="613"/>
                    </a:lnTo>
                    <a:lnTo>
                      <a:pt x="317" y="612"/>
                    </a:lnTo>
                    <a:lnTo>
                      <a:pt x="317" y="610"/>
                    </a:lnTo>
                    <a:lnTo>
                      <a:pt x="317" y="608"/>
                    </a:lnTo>
                    <a:lnTo>
                      <a:pt x="317" y="606"/>
                    </a:lnTo>
                    <a:lnTo>
                      <a:pt x="317" y="606"/>
                    </a:lnTo>
                    <a:lnTo>
                      <a:pt x="317" y="604"/>
                    </a:lnTo>
                    <a:lnTo>
                      <a:pt x="316" y="602"/>
                    </a:lnTo>
                    <a:lnTo>
                      <a:pt x="316" y="602"/>
                    </a:lnTo>
                    <a:lnTo>
                      <a:pt x="315" y="601"/>
                    </a:lnTo>
                    <a:lnTo>
                      <a:pt x="314" y="598"/>
                    </a:lnTo>
                    <a:lnTo>
                      <a:pt x="313" y="597"/>
                    </a:lnTo>
                    <a:lnTo>
                      <a:pt x="312" y="597"/>
                    </a:lnTo>
                    <a:lnTo>
                      <a:pt x="312" y="597"/>
                    </a:lnTo>
                    <a:lnTo>
                      <a:pt x="308" y="596"/>
                    </a:lnTo>
                    <a:lnTo>
                      <a:pt x="305" y="596"/>
                    </a:lnTo>
                    <a:lnTo>
                      <a:pt x="305" y="596"/>
                    </a:lnTo>
                    <a:lnTo>
                      <a:pt x="304" y="595"/>
                    </a:lnTo>
                    <a:lnTo>
                      <a:pt x="303" y="594"/>
                    </a:lnTo>
                    <a:lnTo>
                      <a:pt x="302" y="593"/>
                    </a:lnTo>
                    <a:lnTo>
                      <a:pt x="301" y="592"/>
                    </a:lnTo>
                    <a:lnTo>
                      <a:pt x="300" y="591"/>
                    </a:lnTo>
                    <a:lnTo>
                      <a:pt x="300" y="590"/>
                    </a:lnTo>
                    <a:lnTo>
                      <a:pt x="299" y="589"/>
                    </a:lnTo>
                    <a:lnTo>
                      <a:pt x="299" y="588"/>
                    </a:lnTo>
                    <a:lnTo>
                      <a:pt x="299" y="587"/>
                    </a:lnTo>
                    <a:lnTo>
                      <a:pt x="299" y="586"/>
                    </a:lnTo>
                    <a:lnTo>
                      <a:pt x="297" y="585"/>
                    </a:lnTo>
                    <a:lnTo>
                      <a:pt x="297" y="585"/>
                    </a:lnTo>
                    <a:lnTo>
                      <a:pt x="296" y="585"/>
                    </a:lnTo>
                    <a:lnTo>
                      <a:pt x="295" y="584"/>
                    </a:lnTo>
                    <a:lnTo>
                      <a:pt x="295" y="583"/>
                    </a:lnTo>
                    <a:lnTo>
                      <a:pt x="294" y="582"/>
                    </a:lnTo>
                    <a:lnTo>
                      <a:pt x="294" y="582"/>
                    </a:lnTo>
                    <a:lnTo>
                      <a:pt x="292" y="581"/>
                    </a:lnTo>
                    <a:lnTo>
                      <a:pt x="292" y="579"/>
                    </a:lnTo>
                    <a:lnTo>
                      <a:pt x="290" y="578"/>
                    </a:lnTo>
                    <a:lnTo>
                      <a:pt x="289" y="576"/>
                    </a:lnTo>
                    <a:lnTo>
                      <a:pt x="289" y="574"/>
                    </a:lnTo>
                    <a:lnTo>
                      <a:pt x="288" y="573"/>
                    </a:lnTo>
                    <a:lnTo>
                      <a:pt x="288" y="572"/>
                    </a:lnTo>
                    <a:lnTo>
                      <a:pt x="288" y="571"/>
                    </a:lnTo>
                    <a:lnTo>
                      <a:pt x="287" y="571"/>
                    </a:lnTo>
                    <a:lnTo>
                      <a:pt x="286" y="572"/>
                    </a:lnTo>
                    <a:lnTo>
                      <a:pt x="285" y="573"/>
                    </a:lnTo>
                    <a:lnTo>
                      <a:pt x="285" y="573"/>
                    </a:lnTo>
                    <a:lnTo>
                      <a:pt x="284" y="573"/>
                    </a:lnTo>
                    <a:lnTo>
                      <a:pt x="283" y="573"/>
                    </a:lnTo>
                    <a:lnTo>
                      <a:pt x="282" y="572"/>
                    </a:lnTo>
                    <a:lnTo>
                      <a:pt x="281" y="571"/>
                    </a:lnTo>
                    <a:lnTo>
                      <a:pt x="280" y="571"/>
                    </a:lnTo>
                    <a:lnTo>
                      <a:pt x="279" y="571"/>
                    </a:lnTo>
                    <a:lnTo>
                      <a:pt x="278" y="571"/>
                    </a:lnTo>
                    <a:lnTo>
                      <a:pt x="277" y="571"/>
                    </a:lnTo>
                    <a:lnTo>
                      <a:pt x="276" y="571"/>
                    </a:lnTo>
                    <a:lnTo>
                      <a:pt x="275" y="571"/>
                    </a:lnTo>
                    <a:lnTo>
                      <a:pt x="274" y="568"/>
                    </a:lnTo>
                    <a:lnTo>
                      <a:pt x="274" y="568"/>
                    </a:lnTo>
                    <a:lnTo>
                      <a:pt x="274" y="567"/>
                    </a:lnTo>
                    <a:lnTo>
                      <a:pt x="272" y="567"/>
                    </a:lnTo>
                    <a:lnTo>
                      <a:pt x="271" y="566"/>
                    </a:lnTo>
                    <a:lnTo>
                      <a:pt x="271" y="565"/>
                    </a:lnTo>
                    <a:lnTo>
                      <a:pt x="271" y="565"/>
                    </a:lnTo>
                    <a:lnTo>
                      <a:pt x="271" y="565"/>
                    </a:lnTo>
                    <a:lnTo>
                      <a:pt x="270" y="564"/>
                    </a:lnTo>
                    <a:lnTo>
                      <a:pt x="270" y="563"/>
                    </a:lnTo>
                    <a:lnTo>
                      <a:pt x="269" y="562"/>
                    </a:lnTo>
                    <a:lnTo>
                      <a:pt x="268" y="562"/>
                    </a:lnTo>
                    <a:lnTo>
                      <a:pt x="268" y="561"/>
                    </a:lnTo>
                    <a:lnTo>
                      <a:pt x="266" y="561"/>
                    </a:lnTo>
                    <a:lnTo>
                      <a:pt x="266" y="561"/>
                    </a:lnTo>
                    <a:lnTo>
                      <a:pt x="264" y="561"/>
                    </a:lnTo>
                    <a:lnTo>
                      <a:pt x="264" y="561"/>
                    </a:lnTo>
                    <a:lnTo>
                      <a:pt x="263" y="561"/>
                    </a:lnTo>
                    <a:lnTo>
                      <a:pt x="262" y="561"/>
                    </a:lnTo>
                    <a:lnTo>
                      <a:pt x="261" y="560"/>
                    </a:lnTo>
                    <a:lnTo>
                      <a:pt x="261" y="559"/>
                    </a:lnTo>
                    <a:lnTo>
                      <a:pt x="261" y="558"/>
                    </a:lnTo>
                    <a:lnTo>
                      <a:pt x="260" y="558"/>
                    </a:lnTo>
                    <a:lnTo>
                      <a:pt x="259" y="557"/>
                    </a:lnTo>
                    <a:lnTo>
                      <a:pt x="258" y="557"/>
                    </a:lnTo>
                    <a:lnTo>
                      <a:pt x="257" y="555"/>
                    </a:lnTo>
                    <a:lnTo>
                      <a:pt x="257" y="554"/>
                    </a:lnTo>
                    <a:lnTo>
                      <a:pt x="257" y="553"/>
                    </a:lnTo>
                    <a:lnTo>
                      <a:pt x="255" y="551"/>
                    </a:lnTo>
                    <a:lnTo>
                      <a:pt x="254" y="551"/>
                    </a:lnTo>
                    <a:lnTo>
                      <a:pt x="254" y="551"/>
                    </a:lnTo>
                    <a:lnTo>
                      <a:pt x="253" y="551"/>
                    </a:lnTo>
                    <a:lnTo>
                      <a:pt x="252" y="550"/>
                    </a:lnTo>
                    <a:lnTo>
                      <a:pt x="251" y="549"/>
                    </a:lnTo>
                    <a:lnTo>
                      <a:pt x="251" y="548"/>
                    </a:lnTo>
                    <a:lnTo>
                      <a:pt x="250" y="548"/>
                    </a:lnTo>
                    <a:lnTo>
                      <a:pt x="250" y="548"/>
                    </a:lnTo>
                    <a:lnTo>
                      <a:pt x="248" y="547"/>
                    </a:lnTo>
                    <a:lnTo>
                      <a:pt x="247" y="547"/>
                    </a:lnTo>
                    <a:lnTo>
                      <a:pt x="247" y="548"/>
                    </a:lnTo>
                    <a:lnTo>
                      <a:pt x="246" y="548"/>
                    </a:lnTo>
                    <a:lnTo>
                      <a:pt x="245" y="547"/>
                    </a:lnTo>
                    <a:lnTo>
                      <a:pt x="243" y="547"/>
                    </a:lnTo>
                    <a:lnTo>
                      <a:pt x="243" y="547"/>
                    </a:lnTo>
                    <a:lnTo>
                      <a:pt x="242" y="547"/>
                    </a:lnTo>
                    <a:lnTo>
                      <a:pt x="241" y="547"/>
                    </a:lnTo>
                    <a:lnTo>
                      <a:pt x="240" y="546"/>
                    </a:lnTo>
                    <a:lnTo>
                      <a:pt x="240" y="545"/>
                    </a:lnTo>
                    <a:lnTo>
                      <a:pt x="237" y="544"/>
                    </a:lnTo>
                    <a:lnTo>
                      <a:pt x="237" y="543"/>
                    </a:lnTo>
                    <a:lnTo>
                      <a:pt x="235" y="542"/>
                    </a:lnTo>
                    <a:lnTo>
                      <a:pt x="234" y="541"/>
                    </a:lnTo>
                    <a:lnTo>
                      <a:pt x="233" y="540"/>
                    </a:lnTo>
                    <a:lnTo>
                      <a:pt x="233" y="540"/>
                    </a:lnTo>
                    <a:lnTo>
                      <a:pt x="232" y="540"/>
                    </a:lnTo>
                    <a:lnTo>
                      <a:pt x="232" y="539"/>
                    </a:lnTo>
                    <a:lnTo>
                      <a:pt x="230" y="537"/>
                    </a:lnTo>
                    <a:lnTo>
                      <a:pt x="228" y="536"/>
                    </a:lnTo>
                    <a:lnTo>
                      <a:pt x="227" y="534"/>
                    </a:lnTo>
                    <a:lnTo>
                      <a:pt x="226" y="533"/>
                    </a:lnTo>
                    <a:lnTo>
                      <a:pt x="226" y="533"/>
                    </a:lnTo>
                    <a:lnTo>
                      <a:pt x="226" y="531"/>
                    </a:lnTo>
                    <a:lnTo>
                      <a:pt x="225" y="531"/>
                    </a:lnTo>
                    <a:lnTo>
                      <a:pt x="224" y="530"/>
                    </a:lnTo>
                    <a:lnTo>
                      <a:pt x="223" y="530"/>
                    </a:lnTo>
                    <a:lnTo>
                      <a:pt x="223" y="529"/>
                    </a:lnTo>
                    <a:lnTo>
                      <a:pt x="223" y="529"/>
                    </a:lnTo>
                    <a:lnTo>
                      <a:pt x="222" y="528"/>
                    </a:lnTo>
                    <a:lnTo>
                      <a:pt x="220" y="527"/>
                    </a:lnTo>
                    <a:lnTo>
                      <a:pt x="219" y="527"/>
                    </a:lnTo>
                    <a:lnTo>
                      <a:pt x="218" y="526"/>
                    </a:lnTo>
                    <a:lnTo>
                      <a:pt x="217" y="526"/>
                    </a:lnTo>
                    <a:lnTo>
                      <a:pt x="216" y="525"/>
                    </a:lnTo>
                    <a:lnTo>
                      <a:pt x="215" y="524"/>
                    </a:lnTo>
                    <a:lnTo>
                      <a:pt x="213" y="524"/>
                    </a:lnTo>
                    <a:lnTo>
                      <a:pt x="212" y="524"/>
                    </a:lnTo>
                    <a:lnTo>
                      <a:pt x="212" y="524"/>
                    </a:lnTo>
                    <a:lnTo>
                      <a:pt x="211" y="523"/>
                    </a:lnTo>
                    <a:lnTo>
                      <a:pt x="210" y="523"/>
                    </a:lnTo>
                    <a:lnTo>
                      <a:pt x="209" y="523"/>
                    </a:lnTo>
                    <a:lnTo>
                      <a:pt x="207" y="523"/>
                    </a:lnTo>
                    <a:lnTo>
                      <a:pt x="206" y="523"/>
                    </a:lnTo>
                    <a:lnTo>
                      <a:pt x="206" y="523"/>
                    </a:lnTo>
                    <a:lnTo>
                      <a:pt x="205" y="523"/>
                    </a:lnTo>
                    <a:lnTo>
                      <a:pt x="204" y="523"/>
                    </a:lnTo>
                    <a:lnTo>
                      <a:pt x="203" y="523"/>
                    </a:lnTo>
                    <a:lnTo>
                      <a:pt x="202" y="524"/>
                    </a:lnTo>
                    <a:lnTo>
                      <a:pt x="201" y="524"/>
                    </a:lnTo>
                    <a:lnTo>
                      <a:pt x="199" y="525"/>
                    </a:lnTo>
                    <a:lnTo>
                      <a:pt x="198" y="526"/>
                    </a:lnTo>
                    <a:lnTo>
                      <a:pt x="195" y="525"/>
                    </a:lnTo>
                    <a:lnTo>
                      <a:pt x="195" y="524"/>
                    </a:lnTo>
                    <a:lnTo>
                      <a:pt x="193" y="523"/>
                    </a:lnTo>
                    <a:lnTo>
                      <a:pt x="192" y="523"/>
                    </a:lnTo>
                    <a:lnTo>
                      <a:pt x="192" y="523"/>
                    </a:lnTo>
                    <a:lnTo>
                      <a:pt x="191" y="523"/>
                    </a:lnTo>
                    <a:lnTo>
                      <a:pt x="190" y="523"/>
                    </a:lnTo>
                    <a:lnTo>
                      <a:pt x="189" y="523"/>
                    </a:lnTo>
                    <a:lnTo>
                      <a:pt x="188" y="525"/>
                    </a:lnTo>
                    <a:lnTo>
                      <a:pt x="187" y="524"/>
                    </a:lnTo>
                    <a:lnTo>
                      <a:pt x="186" y="524"/>
                    </a:lnTo>
                    <a:lnTo>
                      <a:pt x="185" y="523"/>
                    </a:lnTo>
                    <a:lnTo>
                      <a:pt x="184" y="523"/>
                    </a:lnTo>
                    <a:lnTo>
                      <a:pt x="182" y="523"/>
                    </a:lnTo>
                    <a:lnTo>
                      <a:pt x="181" y="523"/>
                    </a:lnTo>
                    <a:lnTo>
                      <a:pt x="180" y="523"/>
                    </a:lnTo>
                    <a:lnTo>
                      <a:pt x="179" y="524"/>
                    </a:lnTo>
                    <a:lnTo>
                      <a:pt x="178" y="525"/>
                    </a:lnTo>
                    <a:lnTo>
                      <a:pt x="177" y="526"/>
                    </a:lnTo>
                    <a:lnTo>
                      <a:pt x="176" y="526"/>
                    </a:lnTo>
                    <a:lnTo>
                      <a:pt x="175" y="526"/>
                    </a:lnTo>
                    <a:lnTo>
                      <a:pt x="174" y="526"/>
                    </a:lnTo>
                    <a:lnTo>
                      <a:pt x="170" y="526"/>
                    </a:lnTo>
                    <a:lnTo>
                      <a:pt x="169" y="526"/>
                    </a:lnTo>
                    <a:lnTo>
                      <a:pt x="167" y="527"/>
                    </a:lnTo>
                    <a:lnTo>
                      <a:pt x="166" y="527"/>
                    </a:lnTo>
                    <a:lnTo>
                      <a:pt x="165" y="527"/>
                    </a:lnTo>
                    <a:lnTo>
                      <a:pt x="164" y="527"/>
                    </a:lnTo>
                    <a:lnTo>
                      <a:pt x="163" y="528"/>
                    </a:lnTo>
                    <a:lnTo>
                      <a:pt x="161" y="531"/>
                    </a:lnTo>
                    <a:lnTo>
                      <a:pt x="160" y="531"/>
                    </a:lnTo>
                    <a:lnTo>
                      <a:pt x="158" y="531"/>
                    </a:lnTo>
                    <a:lnTo>
                      <a:pt x="157" y="532"/>
                    </a:lnTo>
                    <a:lnTo>
                      <a:pt x="157" y="531"/>
                    </a:lnTo>
                    <a:lnTo>
                      <a:pt x="157" y="530"/>
                    </a:lnTo>
                    <a:lnTo>
                      <a:pt x="156" y="530"/>
                    </a:lnTo>
                    <a:lnTo>
                      <a:pt x="155" y="528"/>
                    </a:lnTo>
                    <a:lnTo>
                      <a:pt x="154" y="527"/>
                    </a:lnTo>
                    <a:lnTo>
                      <a:pt x="154" y="526"/>
                    </a:lnTo>
                    <a:lnTo>
                      <a:pt x="154" y="523"/>
                    </a:lnTo>
                    <a:lnTo>
                      <a:pt x="154" y="523"/>
                    </a:lnTo>
                    <a:lnTo>
                      <a:pt x="154" y="522"/>
                    </a:lnTo>
                    <a:lnTo>
                      <a:pt x="153" y="521"/>
                    </a:lnTo>
                    <a:lnTo>
                      <a:pt x="152" y="521"/>
                    </a:lnTo>
                    <a:lnTo>
                      <a:pt x="151" y="521"/>
                    </a:lnTo>
                    <a:lnTo>
                      <a:pt x="151" y="520"/>
                    </a:lnTo>
                    <a:lnTo>
                      <a:pt x="150" y="520"/>
                    </a:lnTo>
                    <a:lnTo>
                      <a:pt x="149" y="520"/>
                    </a:lnTo>
                    <a:lnTo>
                      <a:pt x="150" y="519"/>
                    </a:lnTo>
                    <a:lnTo>
                      <a:pt x="150" y="518"/>
                    </a:lnTo>
                    <a:lnTo>
                      <a:pt x="150" y="517"/>
                    </a:lnTo>
                    <a:lnTo>
                      <a:pt x="149" y="516"/>
                    </a:lnTo>
                    <a:lnTo>
                      <a:pt x="149" y="516"/>
                    </a:lnTo>
                    <a:lnTo>
                      <a:pt x="149" y="515"/>
                    </a:lnTo>
                    <a:lnTo>
                      <a:pt x="149" y="514"/>
                    </a:lnTo>
                    <a:lnTo>
                      <a:pt x="150" y="513"/>
                    </a:lnTo>
                    <a:lnTo>
                      <a:pt x="151" y="513"/>
                    </a:lnTo>
                    <a:lnTo>
                      <a:pt x="151" y="513"/>
                    </a:lnTo>
                    <a:lnTo>
                      <a:pt x="151" y="512"/>
                    </a:lnTo>
                    <a:lnTo>
                      <a:pt x="151" y="510"/>
                    </a:lnTo>
                    <a:lnTo>
                      <a:pt x="151" y="509"/>
                    </a:lnTo>
                    <a:lnTo>
                      <a:pt x="149" y="509"/>
                    </a:lnTo>
                    <a:lnTo>
                      <a:pt x="148" y="509"/>
                    </a:lnTo>
                    <a:lnTo>
                      <a:pt x="147" y="510"/>
                    </a:lnTo>
                    <a:lnTo>
                      <a:pt x="147" y="510"/>
                    </a:lnTo>
                    <a:lnTo>
                      <a:pt x="146" y="509"/>
                    </a:lnTo>
                    <a:lnTo>
                      <a:pt x="145" y="509"/>
                    </a:lnTo>
                    <a:lnTo>
                      <a:pt x="144" y="509"/>
                    </a:lnTo>
                    <a:lnTo>
                      <a:pt x="144" y="509"/>
                    </a:lnTo>
                    <a:lnTo>
                      <a:pt x="143" y="508"/>
                    </a:lnTo>
                    <a:lnTo>
                      <a:pt x="142" y="507"/>
                    </a:lnTo>
                    <a:lnTo>
                      <a:pt x="141" y="509"/>
                    </a:lnTo>
                    <a:lnTo>
                      <a:pt x="140" y="508"/>
                    </a:lnTo>
                    <a:lnTo>
                      <a:pt x="140" y="508"/>
                    </a:lnTo>
                    <a:lnTo>
                      <a:pt x="139" y="508"/>
                    </a:lnTo>
                    <a:lnTo>
                      <a:pt x="138" y="508"/>
                    </a:lnTo>
                    <a:lnTo>
                      <a:pt x="137" y="507"/>
                    </a:lnTo>
                    <a:lnTo>
                      <a:pt x="137" y="506"/>
                    </a:lnTo>
                    <a:lnTo>
                      <a:pt x="137" y="506"/>
                    </a:lnTo>
                    <a:lnTo>
                      <a:pt x="136" y="506"/>
                    </a:lnTo>
                    <a:lnTo>
                      <a:pt x="135" y="506"/>
                    </a:lnTo>
                    <a:lnTo>
                      <a:pt x="134" y="506"/>
                    </a:lnTo>
                    <a:lnTo>
                      <a:pt x="133" y="506"/>
                    </a:lnTo>
                    <a:lnTo>
                      <a:pt x="133" y="506"/>
                    </a:lnTo>
                    <a:lnTo>
                      <a:pt x="133" y="506"/>
                    </a:lnTo>
                    <a:lnTo>
                      <a:pt x="132" y="506"/>
                    </a:lnTo>
                    <a:lnTo>
                      <a:pt x="132" y="505"/>
                    </a:lnTo>
                    <a:lnTo>
                      <a:pt x="132" y="504"/>
                    </a:lnTo>
                    <a:lnTo>
                      <a:pt x="131" y="504"/>
                    </a:lnTo>
                    <a:lnTo>
                      <a:pt x="130" y="504"/>
                    </a:lnTo>
                    <a:lnTo>
                      <a:pt x="130" y="504"/>
                    </a:lnTo>
                    <a:lnTo>
                      <a:pt x="130" y="503"/>
                    </a:lnTo>
                    <a:lnTo>
                      <a:pt x="129" y="503"/>
                    </a:lnTo>
                    <a:lnTo>
                      <a:pt x="128" y="503"/>
                    </a:lnTo>
                    <a:lnTo>
                      <a:pt x="127" y="503"/>
                    </a:lnTo>
                    <a:lnTo>
                      <a:pt x="127" y="503"/>
                    </a:lnTo>
                    <a:lnTo>
                      <a:pt x="126" y="503"/>
                    </a:lnTo>
                    <a:lnTo>
                      <a:pt x="126" y="503"/>
                    </a:lnTo>
                    <a:lnTo>
                      <a:pt x="124" y="503"/>
                    </a:lnTo>
                    <a:lnTo>
                      <a:pt x="124" y="504"/>
                    </a:lnTo>
                    <a:lnTo>
                      <a:pt x="125" y="505"/>
                    </a:lnTo>
                    <a:lnTo>
                      <a:pt x="124" y="506"/>
                    </a:lnTo>
                    <a:lnTo>
                      <a:pt x="123" y="506"/>
                    </a:lnTo>
                    <a:lnTo>
                      <a:pt x="122" y="507"/>
                    </a:lnTo>
                    <a:lnTo>
                      <a:pt x="121" y="508"/>
                    </a:lnTo>
                    <a:lnTo>
                      <a:pt x="121" y="509"/>
                    </a:lnTo>
                    <a:lnTo>
                      <a:pt x="121" y="509"/>
                    </a:lnTo>
                    <a:lnTo>
                      <a:pt x="122" y="510"/>
                    </a:lnTo>
                    <a:lnTo>
                      <a:pt x="122" y="511"/>
                    </a:lnTo>
                    <a:lnTo>
                      <a:pt x="121" y="511"/>
                    </a:lnTo>
                    <a:lnTo>
                      <a:pt x="120" y="510"/>
                    </a:lnTo>
                    <a:lnTo>
                      <a:pt x="120" y="509"/>
                    </a:lnTo>
                    <a:lnTo>
                      <a:pt x="119" y="509"/>
                    </a:lnTo>
                    <a:lnTo>
                      <a:pt x="117" y="509"/>
                    </a:lnTo>
                    <a:lnTo>
                      <a:pt x="116" y="509"/>
                    </a:lnTo>
                    <a:lnTo>
                      <a:pt x="116" y="510"/>
                    </a:lnTo>
                    <a:lnTo>
                      <a:pt x="116" y="511"/>
                    </a:lnTo>
                    <a:lnTo>
                      <a:pt x="116" y="512"/>
                    </a:lnTo>
                    <a:lnTo>
                      <a:pt x="116" y="513"/>
                    </a:lnTo>
                    <a:lnTo>
                      <a:pt x="116" y="514"/>
                    </a:lnTo>
                    <a:lnTo>
                      <a:pt x="114" y="514"/>
                    </a:lnTo>
                    <a:lnTo>
                      <a:pt x="113" y="514"/>
                    </a:lnTo>
                    <a:lnTo>
                      <a:pt x="113" y="513"/>
                    </a:lnTo>
                    <a:lnTo>
                      <a:pt x="112" y="513"/>
                    </a:lnTo>
                    <a:lnTo>
                      <a:pt x="111" y="510"/>
                    </a:lnTo>
                    <a:lnTo>
                      <a:pt x="111" y="509"/>
                    </a:lnTo>
                    <a:lnTo>
                      <a:pt x="111" y="508"/>
                    </a:lnTo>
                    <a:lnTo>
                      <a:pt x="111" y="507"/>
                    </a:lnTo>
                    <a:lnTo>
                      <a:pt x="110" y="507"/>
                    </a:lnTo>
                    <a:lnTo>
                      <a:pt x="109" y="506"/>
                    </a:lnTo>
                    <a:lnTo>
                      <a:pt x="108" y="506"/>
                    </a:lnTo>
                    <a:lnTo>
                      <a:pt x="107" y="507"/>
                    </a:lnTo>
                    <a:lnTo>
                      <a:pt x="106" y="506"/>
                    </a:lnTo>
                    <a:lnTo>
                      <a:pt x="106" y="506"/>
                    </a:lnTo>
                    <a:lnTo>
                      <a:pt x="105" y="506"/>
                    </a:lnTo>
                    <a:lnTo>
                      <a:pt x="104" y="506"/>
                    </a:lnTo>
                    <a:lnTo>
                      <a:pt x="103" y="507"/>
                    </a:lnTo>
                    <a:lnTo>
                      <a:pt x="103" y="508"/>
                    </a:lnTo>
                    <a:lnTo>
                      <a:pt x="102" y="509"/>
                    </a:lnTo>
                    <a:lnTo>
                      <a:pt x="102" y="509"/>
                    </a:lnTo>
                    <a:lnTo>
                      <a:pt x="101" y="509"/>
                    </a:lnTo>
                    <a:lnTo>
                      <a:pt x="100" y="509"/>
                    </a:lnTo>
                    <a:lnTo>
                      <a:pt x="99" y="509"/>
                    </a:lnTo>
                    <a:lnTo>
                      <a:pt x="99" y="511"/>
                    </a:lnTo>
                    <a:lnTo>
                      <a:pt x="99" y="512"/>
                    </a:lnTo>
                    <a:lnTo>
                      <a:pt x="98" y="512"/>
                    </a:lnTo>
                    <a:lnTo>
                      <a:pt x="97" y="513"/>
                    </a:lnTo>
                    <a:lnTo>
                      <a:pt x="96" y="513"/>
                    </a:lnTo>
                    <a:lnTo>
                      <a:pt x="95" y="513"/>
                    </a:lnTo>
                    <a:lnTo>
                      <a:pt x="95" y="512"/>
                    </a:lnTo>
                    <a:lnTo>
                      <a:pt x="94" y="513"/>
                    </a:lnTo>
                    <a:lnTo>
                      <a:pt x="95" y="513"/>
                    </a:lnTo>
                    <a:lnTo>
                      <a:pt x="95" y="514"/>
                    </a:lnTo>
                    <a:lnTo>
                      <a:pt x="95" y="515"/>
                    </a:lnTo>
                    <a:lnTo>
                      <a:pt x="93" y="516"/>
                    </a:lnTo>
                    <a:lnTo>
                      <a:pt x="92" y="516"/>
                    </a:lnTo>
                    <a:lnTo>
                      <a:pt x="92" y="516"/>
                    </a:lnTo>
                    <a:lnTo>
                      <a:pt x="91" y="516"/>
                    </a:lnTo>
                    <a:lnTo>
                      <a:pt x="90" y="514"/>
                    </a:lnTo>
                    <a:lnTo>
                      <a:pt x="89" y="513"/>
                    </a:lnTo>
                    <a:lnTo>
                      <a:pt x="89" y="513"/>
                    </a:lnTo>
                    <a:lnTo>
                      <a:pt x="88" y="513"/>
                    </a:lnTo>
                    <a:lnTo>
                      <a:pt x="87" y="513"/>
                    </a:lnTo>
                    <a:lnTo>
                      <a:pt x="88" y="512"/>
                    </a:lnTo>
                    <a:lnTo>
                      <a:pt x="87" y="511"/>
                    </a:lnTo>
                    <a:lnTo>
                      <a:pt x="86" y="511"/>
                    </a:lnTo>
                    <a:lnTo>
                      <a:pt x="85" y="513"/>
                    </a:lnTo>
                    <a:lnTo>
                      <a:pt x="85" y="513"/>
                    </a:lnTo>
                    <a:lnTo>
                      <a:pt x="85" y="513"/>
                    </a:lnTo>
                    <a:lnTo>
                      <a:pt x="84" y="513"/>
                    </a:lnTo>
                    <a:lnTo>
                      <a:pt x="84" y="512"/>
                    </a:lnTo>
                    <a:lnTo>
                      <a:pt x="83" y="512"/>
                    </a:lnTo>
                    <a:lnTo>
                      <a:pt x="82" y="512"/>
                    </a:lnTo>
                    <a:lnTo>
                      <a:pt x="82" y="511"/>
                    </a:lnTo>
                    <a:lnTo>
                      <a:pt x="82" y="512"/>
                    </a:lnTo>
                    <a:lnTo>
                      <a:pt x="81" y="512"/>
                    </a:lnTo>
                    <a:lnTo>
                      <a:pt x="80" y="511"/>
                    </a:lnTo>
                    <a:lnTo>
                      <a:pt x="81" y="510"/>
                    </a:lnTo>
                    <a:lnTo>
                      <a:pt x="81" y="509"/>
                    </a:lnTo>
                    <a:lnTo>
                      <a:pt x="80" y="509"/>
                    </a:lnTo>
                    <a:lnTo>
                      <a:pt x="79" y="509"/>
                    </a:lnTo>
                    <a:lnTo>
                      <a:pt x="78" y="509"/>
                    </a:lnTo>
                    <a:lnTo>
                      <a:pt x="76" y="507"/>
                    </a:lnTo>
                    <a:lnTo>
                      <a:pt x="75" y="507"/>
                    </a:lnTo>
                    <a:lnTo>
                      <a:pt x="75" y="507"/>
                    </a:lnTo>
                    <a:lnTo>
                      <a:pt x="74" y="506"/>
                    </a:lnTo>
                    <a:lnTo>
                      <a:pt x="74" y="505"/>
                    </a:lnTo>
                    <a:lnTo>
                      <a:pt x="74" y="504"/>
                    </a:lnTo>
                    <a:lnTo>
                      <a:pt x="74" y="503"/>
                    </a:lnTo>
                    <a:lnTo>
                      <a:pt x="74" y="500"/>
                    </a:lnTo>
                    <a:lnTo>
                      <a:pt x="73" y="499"/>
                    </a:lnTo>
                    <a:lnTo>
                      <a:pt x="73" y="499"/>
                    </a:lnTo>
                    <a:lnTo>
                      <a:pt x="72" y="498"/>
                    </a:lnTo>
                    <a:lnTo>
                      <a:pt x="71" y="498"/>
                    </a:lnTo>
                    <a:lnTo>
                      <a:pt x="70" y="497"/>
                    </a:lnTo>
                    <a:lnTo>
                      <a:pt x="69" y="496"/>
                    </a:lnTo>
                    <a:lnTo>
                      <a:pt x="69" y="496"/>
                    </a:lnTo>
                    <a:lnTo>
                      <a:pt x="68" y="495"/>
                    </a:lnTo>
                    <a:lnTo>
                      <a:pt x="68" y="495"/>
                    </a:lnTo>
                    <a:lnTo>
                      <a:pt x="68" y="496"/>
                    </a:lnTo>
                    <a:lnTo>
                      <a:pt x="68" y="496"/>
                    </a:lnTo>
                    <a:lnTo>
                      <a:pt x="67" y="497"/>
                    </a:lnTo>
                    <a:lnTo>
                      <a:pt x="66" y="497"/>
                    </a:lnTo>
                    <a:lnTo>
                      <a:pt x="66" y="496"/>
                    </a:lnTo>
                    <a:lnTo>
                      <a:pt x="66" y="496"/>
                    </a:lnTo>
                    <a:lnTo>
                      <a:pt x="67" y="494"/>
                    </a:lnTo>
                    <a:lnTo>
                      <a:pt x="67" y="493"/>
                    </a:lnTo>
                    <a:lnTo>
                      <a:pt x="66" y="492"/>
                    </a:lnTo>
                    <a:lnTo>
                      <a:pt x="65" y="492"/>
                    </a:lnTo>
                    <a:lnTo>
                      <a:pt x="65" y="491"/>
                    </a:lnTo>
                    <a:lnTo>
                      <a:pt x="64" y="489"/>
                    </a:lnTo>
                    <a:lnTo>
                      <a:pt x="64" y="489"/>
                    </a:lnTo>
                    <a:lnTo>
                      <a:pt x="63" y="488"/>
                    </a:lnTo>
                    <a:lnTo>
                      <a:pt x="62" y="489"/>
                    </a:lnTo>
                    <a:lnTo>
                      <a:pt x="61" y="489"/>
                    </a:lnTo>
                    <a:lnTo>
                      <a:pt x="61" y="490"/>
                    </a:lnTo>
                    <a:lnTo>
                      <a:pt x="61" y="489"/>
                    </a:lnTo>
                    <a:lnTo>
                      <a:pt x="61" y="489"/>
                    </a:lnTo>
                    <a:lnTo>
                      <a:pt x="61" y="488"/>
                    </a:lnTo>
                    <a:lnTo>
                      <a:pt x="62" y="488"/>
                    </a:lnTo>
                    <a:lnTo>
                      <a:pt x="63" y="487"/>
                    </a:lnTo>
                    <a:lnTo>
                      <a:pt x="64" y="487"/>
                    </a:lnTo>
                    <a:lnTo>
                      <a:pt x="64" y="487"/>
                    </a:lnTo>
                    <a:lnTo>
                      <a:pt x="65" y="487"/>
                    </a:lnTo>
                    <a:lnTo>
                      <a:pt x="65" y="486"/>
                    </a:lnTo>
                    <a:lnTo>
                      <a:pt x="64" y="485"/>
                    </a:lnTo>
                    <a:lnTo>
                      <a:pt x="64" y="485"/>
                    </a:lnTo>
                    <a:lnTo>
                      <a:pt x="63" y="484"/>
                    </a:lnTo>
                    <a:lnTo>
                      <a:pt x="63" y="485"/>
                    </a:lnTo>
                    <a:lnTo>
                      <a:pt x="62" y="484"/>
                    </a:lnTo>
                    <a:lnTo>
                      <a:pt x="62" y="482"/>
                    </a:lnTo>
                    <a:lnTo>
                      <a:pt x="62" y="482"/>
                    </a:lnTo>
                    <a:lnTo>
                      <a:pt x="61" y="482"/>
                    </a:lnTo>
                    <a:lnTo>
                      <a:pt x="60" y="482"/>
                    </a:lnTo>
                    <a:lnTo>
                      <a:pt x="58" y="482"/>
                    </a:lnTo>
                    <a:lnTo>
                      <a:pt x="57" y="482"/>
                    </a:lnTo>
                    <a:lnTo>
                      <a:pt x="56" y="481"/>
                    </a:lnTo>
                    <a:lnTo>
                      <a:pt x="56" y="480"/>
                    </a:lnTo>
                    <a:lnTo>
                      <a:pt x="55" y="478"/>
                    </a:lnTo>
                    <a:lnTo>
                      <a:pt x="54" y="479"/>
                    </a:lnTo>
                    <a:lnTo>
                      <a:pt x="54" y="480"/>
                    </a:lnTo>
                    <a:lnTo>
                      <a:pt x="55" y="482"/>
                    </a:lnTo>
                    <a:lnTo>
                      <a:pt x="55" y="482"/>
                    </a:lnTo>
                    <a:lnTo>
                      <a:pt x="55" y="483"/>
                    </a:lnTo>
                    <a:lnTo>
                      <a:pt x="54" y="483"/>
                    </a:lnTo>
                    <a:lnTo>
                      <a:pt x="53" y="483"/>
                    </a:lnTo>
                    <a:lnTo>
                      <a:pt x="53" y="482"/>
                    </a:lnTo>
                    <a:lnTo>
                      <a:pt x="52" y="482"/>
                    </a:lnTo>
                    <a:lnTo>
                      <a:pt x="52" y="481"/>
                    </a:lnTo>
                    <a:lnTo>
                      <a:pt x="52" y="478"/>
                    </a:lnTo>
                    <a:lnTo>
                      <a:pt x="52" y="478"/>
                    </a:lnTo>
                    <a:lnTo>
                      <a:pt x="51" y="477"/>
                    </a:lnTo>
                    <a:lnTo>
                      <a:pt x="51" y="476"/>
                    </a:lnTo>
                    <a:lnTo>
                      <a:pt x="52" y="476"/>
                    </a:lnTo>
                    <a:lnTo>
                      <a:pt x="53" y="476"/>
                    </a:lnTo>
                    <a:lnTo>
                      <a:pt x="54" y="476"/>
                    </a:lnTo>
                    <a:lnTo>
                      <a:pt x="54" y="475"/>
                    </a:lnTo>
                    <a:lnTo>
                      <a:pt x="54" y="475"/>
                    </a:lnTo>
                    <a:lnTo>
                      <a:pt x="54" y="474"/>
                    </a:lnTo>
                    <a:lnTo>
                      <a:pt x="53" y="474"/>
                    </a:lnTo>
                    <a:lnTo>
                      <a:pt x="52" y="474"/>
                    </a:lnTo>
                    <a:lnTo>
                      <a:pt x="51" y="475"/>
                    </a:lnTo>
                    <a:lnTo>
                      <a:pt x="51" y="475"/>
                    </a:lnTo>
                    <a:lnTo>
                      <a:pt x="50" y="475"/>
                    </a:lnTo>
                    <a:lnTo>
                      <a:pt x="49" y="475"/>
                    </a:lnTo>
                    <a:lnTo>
                      <a:pt x="48" y="475"/>
                    </a:lnTo>
                    <a:lnTo>
                      <a:pt x="47" y="474"/>
                    </a:lnTo>
                    <a:lnTo>
                      <a:pt x="48" y="473"/>
                    </a:lnTo>
                    <a:lnTo>
                      <a:pt x="48" y="472"/>
                    </a:lnTo>
                    <a:lnTo>
                      <a:pt x="48" y="471"/>
                    </a:lnTo>
                    <a:lnTo>
                      <a:pt x="47" y="470"/>
                    </a:lnTo>
                    <a:lnTo>
                      <a:pt x="46" y="469"/>
                    </a:lnTo>
                    <a:lnTo>
                      <a:pt x="45" y="468"/>
                    </a:lnTo>
                    <a:lnTo>
                      <a:pt x="44" y="468"/>
                    </a:lnTo>
                    <a:lnTo>
                      <a:pt x="43" y="467"/>
                    </a:lnTo>
                    <a:lnTo>
                      <a:pt x="42" y="468"/>
                    </a:lnTo>
                    <a:lnTo>
                      <a:pt x="42" y="468"/>
                    </a:lnTo>
                    <a:lnTo>
                      <a:pt x="41" y="469"/>
                    </a:lnTo>
                    <a:lnTo>
                      <a:pt x="40" y="469"/>
                    </a:lnTo>
                    <a:lnTo>
                      <a:pt x="40" y="468"/>
                    </a:lnTo>
                    <a:lnTo>
                      <a:pt x="40" y="468"/>
                    </a:lnTo>
                    <a:lnTo>
                      <a:pt x="41" y="468"/>
                    </a:lnTo>
                    <a:lnTo>
                      <a:pt x="40" y="467"/>
                    </a:lnTo>
                    <a:lnTo>
                      <a:pt x="40" y="467"/>
                    </a:lnTo>
                    <a:lnTo>
                      <a:pt x="39" y="468"/>
                    </a:lnTo>
                    <a:lnTo>
                      <a:pt x="39" y="468"/>
                    </a:lnTo>
                    <a:lnTo>
                      <a:pt x="38" y="471"/>
                    </a:lnTo>
                    <a:lnTo>
                      <a:pt x="37" y="471"/>
                    </a:lnTo>
                    <a:lnTo>
                      <a:pt x="35" y="471"/>
                    </a:lnTo>
                    <a:lnTo>
                      <a:pt x="34" y="471"/>
                    </a:lnTo>
                    <a:lnTo>
                      <a:pt x="33" y="470"/>
                    </a:lnTo>
                    <a:lnTo>
                      <a:pt x="32" y="471"/>
                    </a:lnTo>
                    <a:lnTo>
                      <a:pt x="31" y="471"/>
                    </a:lnTo>
                    <a:lnTo>
                      <a:pt x="31" y="469"/>
                    </a:lnTo>
                    <a:lnTo>
                      <a:pt x="30" y="469"/>
                    </a:lnTo>
                    <a:lnTo>
                      <a:pt x="30" y="469"/>
                    </a:lnTo>
                    <a:lnTo>
                      <a:pt x="29" y="469"/>
                    </a:lnTo>
                    <a:lnTo>
                      <a:pt x="28" y="469"/>
                    </a:lnTo>
                    <a:lnTo>
                      <a:pt x="27" y="468"/>
                    </a:lnTo>
                    <a:lnTo>
                      <a:pt x="27" y="469"/>
                    </a:lnTo>
                    <a:lnTo>
                      <a:pt x="27" y="470"/>
                    </a:lnTo>
                    <a:lnTo>
                      <a:pt x="27" y="471"/>
                    </a:lnTo>
                    <a:lnTo>
                      <a:pt x="28" y="471"/>
                    </a:lnTo>
                    <a:lnTo>
                      <a:pt x="28" y="472"/>
                    </a:lnTo>
                    <a:lnTo>
                      <a:pt x="27" y="472"/>
                    </a:lnTo>
                    <a:lnTo>
                      <a:pt x="27" y="473"/>
                    </a:lnTo>
                    <a:lnTo>
                      <a:pt x="26" y="472"/>
                    </a:lnTo>
                    <a:lnTo>
                      <a:pt x="26" y="471"/>
                    </a:lnTo>
                    <a:lnTo>
                      <a:pt x="26" y="471"/>
                    </a:lnTo>
                    <a:lnTo>
                      <a:pt x="26" y="470"/>
                    </a:lnTo>
                    <a:lnTo>
                      <a:pt x="25" y="470"/>
                    </a:lnTo>
                    <a:lnTo>
                      <a:pt x="24" y="470"/>
                    </a:lnTo>
                    <a:lnTo>
                      <a:pt x="23" y="470"/>
                    </a:lnTo>
                    <a:lnTo>
                      <a:pt x="23" y="470"/>
                    </a:lnTo>
                    <a:lnTo>
                      <a:pt x="22" y="471"/>
                    </a:lnTo>
                    <a:lnTo>
                      <a:pt x="22" y="471"/>
                    </a:lnTo>
                    <a:lnTo>
                      <a:pt x="21" y="471"/>
                    </a:lnTo>
                    <a:lnTo>
                      <a:pt x="20" y="471"/>
                    </a:lnTo>
                    <a:lnTo>
                      <a:pt x="21" y="471"/>
                    </a:lnTo>
                    <a:lnTo>
                      <a:pt x="21" y="470"/>
                    </a:lnTo>
                    <a:lnTo>
                      <a:pt x="20" y="470"/>
                    </a:lnTo>
                    <a:lnTo>
                      <a:pt x="19" y="471"/>
                    </a:lnTo>
                    <a:lnTo>
                      <a:pt x="18" y="472"/>
                    </a:lnTo>
                    <a:lnTo>
                      <a:pt x="17" y="472"/>
                    </a:lnTo>
                    <a:lnTo>
                      <a:pt x="17" y="471"/>
                    </a:lnTo>
                    <a:lnTo>
                      <a:pt x="17" y="470"/>
                    </a:lnTo>
                    <a:lnTo>
                      <a:pt x="16" y="470"/>
                    </a:lnTo>
                    <a:lnTo>
                      <a:pt x="16" y="469"/>
                    </a:lnTo>
                    <a:lnTo>
                      <a:pt x="16" y="468"/>
                    </a:lnTo>
                    <a:lnTo>
                      <a:pt x="16" y="468"/>
                    </a:lnTo>
                    <a:lnTo>
                      <a:pt x="16" y="468"/>
                    </a:lnTo>
                    <a:lnTo>
                      <a:pt x="18" y="468"/>
                    </a:lnTo>
                    <a:lnTo>
                      <a:pt x="19" y="468"/>
                    </a:lnTo>
                    <a:lnTo>
                      <a:pt x="18" y="467"/>
                    </a:lnTo>
                    <a:lnTo>
                      <a:pt x="17" y="466"/>
                    </a:lnTo>
                    <a:lnTo>
                      <a:pt x="16" y="466"/>
                    </a:lnTo>
                    <a:lnTo>
                      <a:pt x="15" y="466"/>
                    </a:lnTo>
                    <a:lnTo>
                      <a:pt x="14" y="466"/>
                    </a:lnTo>
                    <a:lnTo>
                      <a:pt x="13" y="466"/>
                    </a:lnTo>
                    <a:lnTo>
                      <a:pt x="12" y="468"/>
                    </a:lnTo>
                    <a:lnTo>
                      <a:pt x="11" y="468"/>
                    </a:lnTo>
                    <a:lnTo>
                      <a:pt x="9" y="466"/>
                    </a:lnTo>
                    <a:lnTo>
                      <a:pt x="9" y="466"/>
                    </a:lnTo>
                    <a:lnTo>
                      <a:pt x="8" y="466"/>
                    </a:lnTo>
                    <a:lnTo>
                      <a:pt x="7" y="466"/>
                    </a:lnTo>
                    <a:lnTo>
                      <a:pt x="7" y="467"/>
                    </a:lnTo>
                    <a:lnTo>
                      <a:pt x="6" y="468"/>
                    </a:lnTo>
                    <a:lnTo>
                      <a:pt x="5" y="468"/>
                    </a:lnTo>
                    <a:lnTo>
                      <a:pt x="4" y="469"/>
                    </a:lnTo>
                    <a:lnTo>
                      <a:pt x="3" y="469"/>
                    </a:lnTo>
                    <a:lnTo>
                      <a:pt x="2" y="468"/>
                    </a:lnTo>
                    <a:lnTo>
                      <a:pt x="2" y="468"/>
                    </a:lnTo>
                    <a:lnTo>
                      <a:pt x="2" y="467"/>
                    </a:lnTo>
                    <a:lnTo>
                      <a:pt x="2" y="466"/>
                    </a:lnTo>
                    <a:lnTo>
                      <a:pt x="2" y="465"/>
                    </a:lnTo>
                    <a:lnTo>
                      <a:pt x="2" y="464"/>
                    </a:lnTo>
                    <a:lnTo>
                      <a:pt x="1" y="464"/>
                    </a:lnTo>
                    <a:lnTo>
                      <a:pt x="0" y="463"/>
                    </a:lnTo>
                    <a:lnTo>
                      <a:pt x="1" y="462"/>
                    </a:lnTo>
                    <a:lnTo>
                      <a:pt x="1" y="461"/>
                    </a:lnTo>
                    <a:lnTo>
                      <a:pt x="1" y="460"/>
                    </a:lnTo>
                    <a:lnTo>
                      <a:pt x="1" y="459"/>
                    </a:lnTo>
                    <a:lnTo>
                      <a:pt x="2" y="459"/>
                    </a:lnTo>
                    <a:lnTo>
                      <a:pt x="2" y="459"/>
                    </a:lnTo>
                    <a:lnTo>
                      <a:pt x="3" y="459"/>
                    </a:lnTo>
                    <a:lnTo>
                      <a:pt x="3" y="458"/>
                    </a:lnTo>
                    <a:lnTo>
                      <a:pt x="2" y="458"/>
                    </a:lnTo>
                    <a:lnTo>
                      <a:pt x="2" y="457"/>
                    </a:lnTo>
                    <a:lnTo>
                      <a:pt x="2" y="456"/>
                    </a:lnTo>
                    <a:lnTo>
                      <a:pt x="3" y="456"/>
                    </a:lnTo>
                    <a:lnTo>
                      <a:pt x="4" y="457"/>
                    </a:lnTo>
                    <a:lnTo>
                      <a:pt x="6" y="458"/>
                    </a:lnTo>
                    <a:lnTo>
                      <a:pt x="6" y="457"/>
                    </a:lnTo>
                    <a:lnTo>
                      <a:pt x="6" y="456"/>
                    </a:lnTo>
                    <a:lnTo>
                      <a:pt x="6" y="455"/>
                    </a:lnTo>
                    <a:lnTo>
                      <a:pt x="6" y="454"/>
                    </a:lnTo>
                    <a:lnTo>
                      <a:pt x="5" y="454"/>
                    </a:lnTo>
                    <a:lnTo>
                      <a:pt x="6" y="453"/>
                    </a:lnTo>
                    <a:lnTo>
                      <a:pt x="7" y="452"/>
                    </a:lnTo>
                    <a:lnTo>
                      <a:pt x="7" y="451"/>
                    </a:lnTo>
                    <a:lnTo>
                      <a:pt x="7" y="451"/>
                    </a:lnTo>
                    <a:lnTo>
                      <a:pt x="6" y="448"/>
                    </a:lnTo>
                    <a:lnTo>
                      <a:pt x="6" y="448"/>
                    </a:lnTo>
                    <a:lnTo>
                      <a:pt x="5" y="447"/>
                    </a:lnTo>
                    <a:lnTo>
                      <a:pt x="4" y="447"/>
                    </a:lnTo>
                    <a:lnTo>
                      <a:pt x="3" y="447"/>
                    </a:lnTo>
                    <a:lnTo>
                      <a:pt x="3" y="446"/>
                    </a:lnTo>
                    <a:lnTo>
                      <a:pt x="3" y="445"/>
                    </a:lnTo>
                    <a:lnTo>
                      <a:pt x="3" y="444"/>
                    </a:lnTo>
                    <a:lnTo>
                      <a:pt x="3" y="444"/>
                    </a:lnTo>
                    <a:lnTo>
                      <a:pt x="4" y="443"/>
                    </a:lnTo>
                    <a:lnTo>
                      <a:pt x="5" y="442"/>
                    </a:lnTo>
                    <a:lnTo>
                      <a:pt x="5" y="441"/>
                    </a:lnTo>
                    <a:lnTo>
                      <a:pt x="4" y="440"/>
                    </a:lnTo>
                    <a:lnTo>
                      <a:pt x="3" y="440"/>
                    </a:lnTo>
                    <a:lnTo>
                      <a:pt x="2" y="441"/>
                    </a:lnTo>
                    <a:lnTo>
                      <a:pt x="1" y="441"/>
                    </a:lnTo>
                    <a:lnTo>
                      <a:pt x="0" y="440"/>
                    </a:lnTo>
                    <a:lnTo>
                      <a:pt x="0" y="440"/>
                    </a:lnTo>
                    <a:lnTo>
                      <a:pt x="1" y="438"/>
                    </a:lnTo>
                    <a:lnTo>
                      <a:pt x="2" y="438"/>
                    </a:lnTo>
                    <a:lnTo>
                      <a:pt x="5" y="438"/>
                    </a:lnTo>
                    <a:lnTo>
                      <a:pt x="7" y="437"/>
                    </a:lnTo>
                    <a:lnTo>
                      <a:pt x="9" y="437"/>
                    </a:lnTo>
                    <a:lnTo>
                      <a:pt x="9" y="437"/>
                    </a:lnTo>
                    <a:lnTo>
                      <a:pt x="10" y="437"/>
                    </a:lnTo>
                    <a:lnTo>
                      <a:pt x="11" y="437"/>
                    </a:lnTo>
                    <a:lnTo>
                      <a:pt x="11" y="438"/>
                    </a:lnTo>
                    <a:lnTo>
                      <a:pt x="13" y="438"/>
                    </a:lnTo>
                    <a:lnTo>
                      <a:pt x="13" y="439"/>
                    </a:lnTo>
                    <a:lnTo>
                      <a:pt x="12" y="440"/>
                    </a:lnTo>
                    <a:lnTo>
                      <a:pt x="12" y="440"/>
                    </a:lnTo>
                    <a:lnTo>
                      <a:pt x="13" y="440"/>
                    </a:lnTo>
                    <a:lnTo>
                      <a:pt x="13" y="440"/>
                    </a:lnTo>
                    <a:lnTo>
                      <a:pt x="15" y="440"/>
                    </a:lnTo>
                    <a:lnTo>
                      <a:pt x="15" y="441"/>
                    </a:lnTo>
                    <a:lnTo>
                      <a:pt x="15" y="442"/>
                    </a:lnTo>
                    <a:lnTo>
                      <a:pt x="16" y="442"/>
                    </a:lnTo>
                    <a:lnTo>
                      <a:pt x="17" y="442"/>
                    </a:lnTo>
                    <a:lnTo>
                      <a:pt x="18" y="441"/>
                    </a:lnTo>
                    <a:lnTo>
                      <a:pt x="20" y="441"/>
                    </a:lnTo>
                    <a:lnTo>
                      <a:pt x="21" y="440"/>
                    </a:lnTo>
                    <a:lnTo>
                      <a:pt x="21" y="440"/>
                    </a:lnTo>
                    <a:lnTo>
                      <a:pt x="23" y="440"/>
                    </a:lnTo>
                    <a:lnTo>
                      <a:pt x="23" y="440"/>
                    </a:lnTo>
                    <a:lnTo>
                      <a:pt x="23" y="440"/>
                    </a:lnTo>
                    <a:lnTo>
                      <a:pt x="24" y="439"/>
                    </a:lnTo>
                    <a:lnTo>
                      <a:pt x="27" y="439"/>
                    </a:lnTo>
                    <a:lnTo>
                      <a:pt x="27" y="439"/>
                    </a:lnTo>
                    <a:lnTo>
                      <a:pt x="28" y="440"/>
                    </a:lnTo>
                    <a:lnTo>
                      <a:pt x="29" y="440"/>
                    </a:lnTo>
                    <a:lnTo>
                      <a:pt x="30" y="439"/>
                    </a:lnTo>
                    <a:lnTo>
                      <a:pt x="30" y="437"/>
                    </a:lnTo>
                    <a:lnTo>
                      <a:pt x="31" y="437"/>
                    </a:lnTo>
                    <a:lnTo>
                      <a:pt x="32" y="438"/>
                    </a:lnTo>
                    <a:lnTo>
                      <a:pt x="33" y="439"/>
                    </a:lnTo>
                    <a:lnTo>
                      <a:pt x="33" y="439"/>
                    </a:lnTo>
                    <a:lnTo>
                      <a:pt x="34" y="439"/>
                    </a:lnTo>
                    <a:lnTo>
                      <a:pt x="34" y="438"/>
                    </a:lnTo>
                    <a:lnTo>
                      <a:pt x="34" y="437"/>
                    </a:lnTo>
                    <a:lnTo>
                      <a:pt x="35" y="437"/>
                    </a:lnTo>
                    <a:lnTo>
                      <a:pt x="36" y="437"/>
                    </a:lnTo>
                    <a:lnTo>
                      <a:pt x="37" y="437"/>
                    </a:lnTo>
                    <a:lnTo>
                      <a:pt x="38" y="437"/>
                    </a:lnTo>
                    <a:lnTo>
                      <a:pt x="39" y="437"/>
                    </a:lnTo>
                    <a:lnTo>
                      <a:pt x="40" y="437"/>
                    </a:lnTo>
                    <a:lnTo>
                      <a:pt x="40" y="438"/>
                    </a:lnTo>
                    <a:lnTo>
                      <a:pt x="40" y="438"/>
                    </a:lnTo>
                    <a:lnTo>
                      <a:pt x="41" y="437"/>
                    </a:lnTo>
                    <a:lnTo>
                      <a:pt x="42" y="437"/>
                    </a:lnTo>
                    <a:lnTo>
                      <a:pt x="43" y="437"/>
                    </a:lnTo>
                    <a:lnTo>
                      <a:pt x="44" y="438"/>
                    </a:lnTo>
                    <a:lnTo>
                      <a:pt x="44" y="440"/>
                    </a:lnTo>
                    <a:lnTo>
                      <a:pt x="45" y="439"/>
                    </a:lnTo>
                    <a:lnTo>
                      <a:pt x="46" y="438"/>
                    </a:lnTo>
                    <a:lnTo>
                      <a:pt x="47" y="439"/>
                    </a:lnTo>
                    <a:lnTo>
                      <a:pt x="47" y="440"/>
                    </a:lnTo>
                    <a:lnTo>
                      <a:pt x="47" y="440"/>
                    </a:lnTo>
                    <a:lnTo>
                      <a:pt x="49" y="440"/>
                    </a:lnTo>
                    <a:lnTo>
                      <a:pt x="50" y="441"/>
                    </a:lnTo>
                    <a:lnTo>
                      <a:pt x="51" y="440"/>
                    </a:lnTo>
                    <a:lnTo>
                      <a:pt x="52" y="440"/>
                    </a:lnTo>
                    <a:lnTo>
                      <a:pt x="54" y="440"/>
                    </a:lnTo>
                    <a:lnTo>
                      <a:pt x="54" y="440"/>
                    </a:lnTo>
                    <a:lnTo>
                      <a:pt x="57" y="440"/>
                    </a:lnTo>
                    <a:lnTo>
                      <a:pt x="58" y="440"/>
                    </a:lnTo>
                    <a:lnTo>
                      <a:pt x="58" y="439"/>
                    </a:lnTo>
                    <a:lnTo>
                      <a:pt x="60" y="440"/>
                    </a:lnTo>
                    <a:lnTo>
                      <a:pt x="61" y="439"/>
                    </a:lnTo>
                    <a:lnTo>
                      <a:pt x="61" y="438"/>
                    </a:lnTo>
                    <a:lnTo>
                      <a:pt x="61" y="436"/>
                    </a:lnTo>
                    <a:lnTo>
                      <a:pt x="61" y="436"/>
                    </a:lnTo>
                    <a:lnTo>
                      <a:pt x="63" y="436"/>
                    </a:lnTo>
                    <a:lnTo>
                      <a:pt x="63" y="435"/>
                    </a:lnTo>
                    <a:lnTo>
                      <a:pt x="162" y="396"/>
                    </a:lnTo>
                    <a:lnTo>
                      <a:pt x="163" y="395"/>
                    </a:lnTo>
                    <a:lnTo>
                      <a:pt x="164" y="395"/>
                    </a:lnTo>
                    <a:lnTo>
                      <a:pt x="165" y="396"/>
                    </a:lnTo>
                    <a:lnTo>
                      <a:pt x="168" y="397"/>
                    </a:lnTo>
                    <a:lnTo>
                      <a:pt x="169" y="397"/>
                    </a:lnTo>
                    <a:lnTo>
                      <a:pt x="170" y="396"/>
                    </a:lnTo>
                    <a:lnTo>
                      <a:pt x="171" y="396"/>
                    </a:lnTo>
                    <a:lnTo>
                      <a:pt x="171" y="397"/>
                    </a:lnTo>
                    <a:lnTo>
                      <a:pt x="174" y="396"/>
                    </a:lnTo>
                    <a:lnTo>
                      <a:pt x="176" y="396"/>
                    </a:lnTo>
                    <a:lnTo>
                      <a:pt x="177" y="396"/>
                    </a:lnTo>
                    <a:lnTo>
                      <a:pt x="178" y="397"/>
                    </a:lnTo>
                    <a:lnTo>
                      <a:pt x="180" y="398"/>
                    </a:lnTo>
                    <a:lnTo>
                      <a:pt x="182" y="397"/>
                    </a:lnTo>
                    <a:lnTo>
                      <a:pt x="184" y="396"/>
                    </a:lnTo>
                    <a:lnTo>
                      <a:pt x="187" y="395"/>
                    </a:lnTo>
                    <a:lnTo>
                      <a:pt x="188" y="395"/>
                    </a:lnTo>
                    <a:lnTo>
                      <a:pt x="188" y="396"/>
                    </a:lnTo>
                    <a:lnTo>
                      <a:pt x="190" y="395"/>
                    </a:lnTo>
                    <a:lnTo>
                      <a:pt x="192" y="395"/>
                    </a:lnTo>
                    <a:lnTo>
                      <a:pt x="197" y="393"/>
                    </a:lnTo>
                    <a:lnTo>
                      <a:pt x="199" y="393"/>
                    </a:lnTo>
                    <a:lnTo>
                      <a:pt x="202" y="392"/>
                    </a:lnTo>
                    <a:lnTo>
                      <a:pt x="203" y="392"/>
                    </a:lnTo>
                    <a:lnTo>
                      <a:pt x="203" y="391"/>
                    </a:lnTo>
                    <a:lnTo>
                      <a:pt x="202" y="389"/>
                    </a:lnTo>
                    <a:lnTo>
                      <a:pt x="202" y="389"/>
                    </a:lnTo>
                    <a:lnTo>
                      <a:pt x="204" y="389"/>
                    </a:lnTo>
                    <a:lnTo>
                      <a:pt x="205" y="389"/>
                    </a:lnTo>
                    <a:lnTo>
                      <a:pt x="206" y="389"/>
                    </a:lnTo>
                    <a:lnTo>
                      <a:pt x="205" y="389"/>
                    </a:lnTo>
                    <a:lnTo>
                      <a:pt x="205" y="390"/>
                    </a:lnTo>
                    <a:lnTo>
                      <a:pt x="206" y="391"/>
                    </a:lnTo>
                    <a:lnTo>
                      <a:pt x="205" y="392"/>
                    </a:lnTo>
                    <a:lnTo>
                      <a:pt x="206" y="392"/>
                    </a:lnTo>
                    <a:lnTo>
                      <a:pt x="206" y="392"/>
                    </a:lnTo>
                    <a:lnTo>
                      <a:pt x="207" y="392"/>
                    </a:lnTo>
                    <a:lnTo>
                      <a:pt x="206" y="392"/>
                    </a:lnTo>
                    <a:lnTo>
                      <a:pt x="207" y="393"/>
                    </a:lnTo>
                    <a:lnTo>
                      <a:pt x="208" y="393"/>
                    </a:lnTo>
                    <a:lnTo>
                      <a:pt x="209" y="394"/>
                    </a:lnTo>
                    <a:lnTo>
                      <a:pt x="210" y="393"/>
                    </a:lnTo>
                    <a:lnTo>
                      <a:pt x="211" y="392"/>
                    </a:lnTo>
                    <a:lnTo>
                      <a:pt x="211" y="392"/>
                    </a:lnTo>
                    <a:lnTo>
                      <a:pt x="210" y="390"/>
                    </a:lnTo>
                    <a:lnTo>
                      <a:pt x="210" y="299"/>
                    </a:lnTo>
                    <a:lnTo>
                      <a:pt x="210" y="297"/>
                    </a:lnTo>
                    <a:lnTo>
                      <a:pt x="219" y="297"/>
                    </a:lnTo>
                    <a:lnTo>
                      <a:pt x="423" y="296"/>
                    </a:lnTo>
                    <a:lnTo>
                      <a:pt x="436" y="296"/>
                    </a:lnTo>
                    <a:lnTo>
                      <a:pt x="436" y="375"/>
                    </a:lnTo>
                    <a:close/>
                  </a:path>
                </a:pathLst>
              </a:custGeom>
              <a:solidFill>
                <a:srgbClr val="894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88" name="Freeform 1046">
                <a:extLst>
                  <a:ext uri="{FF2B5EF4-FFF2-40B4-BE49-F238E27FC236}">
                    <a16:creationId xmlns:a16="http://schemas.microsoft.com/office/drawing/2014/main" id="{E51335FD-8CC6-479A-9725-D47911E0DA3B}"/>
                  </a:ext>
                </a:extLst>
              </p:cNvPr>
              <p:cNvSpPr>
                <a:spLocks/>
              </p:cNvSpPr>
              <p:nvPr/>
            </p:nvSpPr>
            <p:spPr bwMode="auto">
              <a:xfrm>
                <a:off x="4637" y="1173"/>
                <a:ext cx="384" cy="683"/>
              </a:xfrm>
              <a:custGeom>
                <a:avLst/>
                <a:gdLst>
                  <a:gd name="T0" fmla="*/ 19 w 384"/>
                  <a:gd name="T1" fmla="*/ 364 h 683"/>
                  <a:gd name="T2" fmla="*/ 34 w 384"/>
                  <a:gd name="T3" fmla="*/ 348 h 683"/>
                  <a:gd name="T4" fmla="*/ 48 w 384"/>
                  <a:gd name="T5" fmla="*/ 334 h 683"/>
                  <a:gd name="T6" fmla="*/ 65 w 384"/>
                  <a:gd name="T7" fmla="*/ 316 h 683"/>
                  <a:gd name="T8" fmla="*/ 63 w 384"/>
                  <a:gd name="T9" fmla="*/ 299 h 683"/>
                  <a:gd name="T10" fmla="*/ 83 w 384"/>
                  <a:gd name="T11" fmla="*/ 273 h 683"/>
                  <a:gd name="T12" fmla="*/ 90 w 384"/>
                  <a:gd name="T13" fmla="*/ 257 h 683"/>
                  <a:gd name="T14" fmla="*/ 100 w 384"/>
                  <a:gd name="T15" fmla="*/ 239 h 683"/>
                  <a:gd name="T16" fmla="*/ 114 w 384"/>
                  <a:gd name="T17" fmla="*/ 220 h 683"/>
                  <a:gd name="T18" fmla="*/ 138 w 384"/>
                  <a:gd name="T19" fmla="*/ 199 h 683"/>
                  <a:gd name="T20" fmla="*/ 162 w 384"/>
                  <a:gd name="T21" fmla="*/ 174 h 683"/>
                  <a:gd name="T22" fmla="*/ 186 w 384"/>
                  <a:gd name="T23" fmla="*/ 154 h 683"/>
                  <a:gd name="T24" fmla="*/ 224 w 384"/>
                  <a:gd name="T25" fmla="*/ 277 h 683"/>
                  <a:gd name="T26" fmla="*/ 232 w 384"/>
                  <a:gd name="T27" fmla="*/ 285 h 683"/>
                  <a:gd name="T28" fmla="*/ 245 w 384"/>
                  <a:gd name="T29" fmla="*/ 289 h 683"/>
                  <a:gd name="T30" fmla="*/ 260 w 384"/>
                  <a:gd name="T31" fmla="*/ 290 h 683"/>
                  <a:gd name="T32" fmla="*/ 269 w 384"/>
                  <a:gd name="T33" fmla="*/ 281 h 683"/>
                  <a:gd name="T34" fmla="*/ 281 w 384"/>
                  <a:gd name="T35" fmla="*/ 283 h 683"/>
                  <a:gd name="T36" fmla="*/ 290 w 384"/>
                  <a:gd name="T37" fmla="*/ 285 h 683"/>
                  <a:gd name="T38" fmla="*/ 305 w 384"/>
                  <a:gd name="T39" fmla="*/ 284 h 683"/>
                  <a:gd name="T40" fmla="*/ 315 w 384"/>
                  <a:gd name="T41" fmla="*/ 295 h 683"/>
                  <a:gd name="T42" fmla="*/ 325 w 384"/>
                  <a:gd name="T43" fmla="*/ 299 h 683"/>
                  <a:gd name="T44" fmla="*/ 336 w 384"/>
                  <a:gd name="T45" fmla="*/ 310 h 683"/>
                  <a:gd name="T46" fmla="*/ 345 w 384"/>
                  <a:gd name="T47" fmla="*/ 320 h 683"/>
                  <a:gd name="T48" fmla="*/ 356 w 384"/>
                  <a:gd name="T49" fmla="*/ 323 h 683"/>
                  <a:gd name="T50" fmla="*/ 365 w 384"/>
                  <a:gd name="T51" fmla="*/ 316 h 683"/>
                  <a:gd name="T52" fmla="*/ 364 w 384"/>
                  <a:gd name="T53" fmla="*/ 327 h 683"/>
                  <a:gd name="T54" fmla="*/ 357 w 384"/>
                  <a:gd name="T55" fmla="*/ 338 h 683"/>
                  <a:gd name="T56" fmla="*/ 340 w 384"/>
                  <a:gd name="T57" fmla="*/ 351 h 683"/>
                  <a:gd name="T58" fmla="*/ 327 w 384"/>
                  <a:gd name="T59" fmla="*/ 360 h 683"/>
                  <a:gd name="T60" fmla="*/ 318 w 384"/>
                  <a:gd name="T61" fmla="*/ 382 h 683"/>
                  <a:gd name="T62" fmla="*/ 310 w 384"/>
                  <a:gd name="T63" fmla="*/ 402 h 683"/>
                  <a:gd name="T64" fmla="*/ 300 w 384"/>
                  <a:gd name="T65" fmla="*/ 421 h 683"/>
                  <a:gd name="T66" fmla="*/ 289 w 384"/>
                  <a:gd name="T67" fmla="*/ 436 h 683"/>
                  <a:gd name="T68" fmla="*/ 285 w 384"/>
                  <a:gd name="T69" fmla="*/ 453 h 683"/>
                  <a:gd name="T70" fmla="*/ 277 w 384"/>
                  <a:gd name="T71" fmla="*/ 467 h 683"/>
                  <a:gd name="T72" fmla="*/ 269 w 384"/>
                  <a:gd name="T73" fmla="*/ 480 h 683"/>
                  <a:gd name="T74" fmla="*/ 265 w 384"/>
                  <a:gd name="T75" fmla="*/ 496 h 683"/>
                  <a:gd name="T76" fmla="*/ 252 w 384"/>
                  <a:gd name="T77" fmla="*/ 505 h 683"/>
                  <a:gd name="T78" fmla="*/ 245 w 384"/>
                  <a:gd name="T79" fmla="*/ 518 h 683"/>
                  <a:gd name="T80" fmla="*/ 250 w 384"/>
                  <a:gd name="T81" fmla="*/ 534 h 683"/>
                  <a:gd name="T82" fmla="*/ 262 w 384"/>
                  <a:gd name="T83" fmla="*/ 545 h 683"/>
                  <a:gd name="T84" fmla="*/ 272 w 384"/>
                  <a:gd name="T85" fmla="*/ 561 h 683"/>
                  <a:gd name="T86" fmla="*/ 274 w 384"/>
                  <a:gd name="T87" fmla="*/ 577 h 683"/>
                  <a:gd name="T88" fmla="*/ 278 w 384"/>
                  <a:gd name="T89" fmla="*/ 586 h 683"/>
                  <a:gd name="T90" fmla="*/ 277 w 384"/>
                  <a:gd name="T91" fmla="*/ 596 h 683"/>
                  <a:gd name="T92" fmla="*/ 292 w 384"/>
                  <a:gd name="T93" fmla="*/ 599 h 683"/>
                  <a:gd name="T94" fmla="*/ 305 w 384"/>
                  <a:gd name="T95" fmla="*/ 595 h 683"/>
                  <a:gd name="T96" fmla="*/ 321 w 384"/>
                  <a:gd name="T97" fmla="*/ 595 h 683"/>
                  <a:gd name="T98" fmla="*/ 335 w 384"/>
                  <a:gd name="T99" fmla="*/ 599 h 683"/>
                  <a:gd name="T100" fmla="*/ 344 w 384"/>
                  <a:gd name="T101" fmla="*/ 585 h 683"/>
                  <a:gd name="T102" fmla="*/ 358 w 384"/>
                  <a:gd name="T103" fmla="*/ 587 h 683"/>
                  <a:gd name="T104" fmla="*/ 371 w 384"/>
                  <a:gd name="T105" fmla="*/ 616 h 683"/>
                  <a:gd name="T106" fmla="*/ 378 w 384"/>
                  <a:gd name="T107" fmla="*/ 633 h 683"/>
                  <a:gd name="T108" fmla="*/ 384 w 384"/>
                  <a:gd name="T109" fmla="*/ 652 h 683"/>
                  <a:gd name="T110" fmla="*/ 378 w 384"/>
                  <a:gd name="T111" fmla="*/ 665 h 683"/>
                  <a:gd name="T112" fmla="*/ 364 w 384"/>
                  <a:gd name="T113" fmla="*/ 666 h 683"/>
                  <a:gd name="T114" fmla="*/ 352 w 384"/>
                  <a:gd name="T115" fmla="*/ 663 h 683"/>
                  <a:gd name="T116" fmla="*/ 336 w 384"/>
                  <a:gd name="T117" fmla="*/ 673 h 683"/>
                  <a:gd name="T118" fmla="*/ 324 w 384"/>
                  <a:gd name="T119" fmla="*/ 682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4" h="683">
                    <a:moveTo>
                      <a:pt x="0" y="375"/>
                    </a:moveTo>
                    <a:lnTo>
                      <a:pt x="4" y="375"/>
                    </a:lnTo>
                    <a:lnTo>
                      <a:pt x="5" y="375"/>
                    </a:lnTo>
                    <a:lnTo>
                      <a:pt x="7" y="376"/>
                    </a:lnTo>
                    <a:lnTo>
                      <a:pt x="7" y="376"/>
                    </a:lnTo>
                    <a:lnTo>
                      <a:pt x="9" y="375"/>
                    </a:lnTo>
                    <a:lnTo>
                      <a:pt x="9" y="375"/>
                    </a:lnTo>
                    <a:lnTo>
                      <a:pt x="9" y="374"/>
                    </a:lnTo>
                    <a:lnTo>
                      <a:pt x="10" y="373"/>
                    </a:lnTo>
                    <a:lnTo>
                      <a:pt x="11" y="372"/>
                    </a:lnTo>
                    <a:lnTo>
                      <a:pt x="11" y="372"/>
                    </a:lnTo>
                    <a:lnTo>
                      <a:pt x="11" y="371"/>
                    </a:lnTo>
                    <a:lnTo>
                      <a:pt x="12" y="369"/>
                    </a:lnTo>
                    <a:lnTo>
                      <a:pt x="14" y="368"/>
                    </a:lnTo>
                    <a:lnTo>
                      <a:pt x="14" y="366"/>
                    </a:lnTo>
                    <a:lnTo>
                      <a:pt x="14" y="365"/>
                    </a:lnTo>
                    <a:lnTo>
                      <a:pt x="19" y="364"/>
                    </a:lnTo>
                    <a:lnTo>
                      <a:pt x="19" y="363"/>
                    </a:lnTo>
                    <a:lnTo>
                      <a:pt x="20" y="362"/>
                    </a:lnTo>
                    <a:lnTo>
                      <a:pt x="20" y="361"/>
                    </a:lnTo>
                    <a:lnTo>
                      <a:pt x="21" y="358"/>
                    </a:lnTo>
                    <a:lnTo>
                      <a:pt x="21" y="358"/>
                    </a:lnTo>
                    <a:lnTo>
                      <a:pt x="22" y="357"/>
                    </a:lnTo>
                    <a:lnTo>
                      <a:pt x="25" y="358"/>
                    </a:lnTo>
                    <a:lnTo>
                      <a:pt x="27" y="358"/>
                    </a:lnTo>
                    <a:lnTo>
                      <a:pt x="28" y="357"/>
                    </a:lnTo>
                    <a:lnTo>
                      <a:pt x="29" y="356"/>
                    </a:lnTo>
                    <a:lnTo>
                      <a:pt x="31" y="355"/>
                    </a:lnTo>
                    <a:lnTo>
                      <a:pt x="31" y="354"/>
                    </a:lnTo>
                    <a:lnTo>
                      <a:pt x="31" y="352"/>
                    </a:lnTo>
                    <a:lnTo>
                      <a:pt x="32" y="351"/>
                    </a:lnTo>
                    <a:lnTo>
                      <a:pt x="33" y="351"/>
                    </a:lnTo>
                    <a:lnTo>
                      <a:pt x="33" y="351"/>
                    </a:lnTo>
                    <a:lnTo>
                      <a:pt x="34" y="348"/>
                    </a:lnTo>
                    <a:lnTo>
                      <a:pt x="35" y="347"/>
                    </a:lnTo>
                    <a:lnTo>
                      <a:pt x="34" y="346"/>
                    </a:lnTo>
                    <a:lnTo>
                      <a:pt x="35" y="344"/>
                    </a:lnTo>
                    <a:lnTo>
                      <a:pt x="35" y="344"/>
                    </a:lnTo>
                    <a:lnTo>
                      <a:pt x="36" y="344"/>
                    </a:lnTo>
                    <a:lnTo>
                      <a:pt x="37" y="343"/>
                    </a:lnTo>
                    <a:lnTo>
                      <a:pt x="38" y="344"/>
                    </a:lnTo>
                    <a:lnTo>
                      <a:pt x="39" y="344"/>
                    </a:lnTo>
                    <a:lnTo>
                      <a:pt x="40" y="341"/>
                    </a:lnTo>
                    <a:lnTo>
                      <a:pt x="42" y="339"/>
                    </a:lnTo>
                    <a:lnTo>
                      <a:pt x="42" y="337"/>
                    </a:lnTo>
                    <a:lnTo>
                      <a:pt x="44" y="337"/>
                    </a:lnTo>
                    <a:lnTo>
                      <a:pt x="45" y="336"/>
                    </a:lnTo>
                    <a:lnTo>
                      <a:pt x="46" y="336"/>
                    </a:lnTo>
                    <a:lnTo>
                      <a:pt x="47" y="336"/>
                    </a:lnTo>
                    <a:lnTo>
                      <a:pt x="48" y="335"/>
                    </a:lnTo>
                    <a:lnTo>
                      <a:pt x="48" y="334"/>
                    </a:lnTo>
                    <a:lnTo>
                      <a:pt x="49" y="332"/>
                    </a:lnTo>
                    <a:lnTo>
                      <a:pt x="50" y="331"/>
                    </a:lnTo>
                    <a:lnTo>
                      <a:pt x="52" y="331"/>
                    </a:lnTo>
                    <a:lnTo>
                      <a:pt x="53" y="331"/>
                    </a:lnTo>
                    <a:lnTo>
                      <a:pt x="54" y="330"/>
                    </a:lnTo>
                    <a:lnTo>
                      <a:pt x="55" y="330"/>
                    </a:lnTo>
                    <a:lnTo>
                      <a:pt x="56" y="328"/>
                    </a:lnTo>
                    <a:lnTo>
                      <a:pt x="56" y="327"/>
                    </a:lnTo>
                    <a:lnTo>
                      <a:pt x="58" y="326"/>
                    </a:lnTo>
                    <a:lnTo>
                      <a:pt x="59" y="323"/>
                    </a:lnTo>
                    <a:lnTo>
                      <a:pt x="59" y="323"/>
                    </a:lnTo>
                    <a:lnTo>
                      <a:pt x="61" y="322"/>
                    </a:lnTo>
                    <a:lnTo>
                      <a:pt x="62" y="322"/>
                    </a:lnTo>
                    <a:lnTo>
                      <a:pt x="62" y="321"/>
                    </a:lnTo>
                    <a:lnTo>
                      <a:pt x="62" y="319"/>
                    </a:lnTo>
                    <a:lnTo>
                      <a:pt x="64" y="317"/>
                    </a:lnTo>
                    <a:lnTo>
                      <a:pt x="65" y="316"/>
                    </a:lnTo>
                    <a:lnTo>
                      <a:pt x="65" y="314"/>
                    </a:lnTo>
                    <a:lnTo>
                      <a:pt x="64" y="313"/>
                    </a:lnTo>
                    <a:lnTo>
                      <a:pt x="64" y="312"/>
                    </a:lnTo>
                    <a:lnTo>
                      <a:pt x="63" y="310"/>
                    </a:lnTo>
                    <a:lnTo>
                      <a:pt x="63" y="309"/>
                    </a:lnTo>
                    <a:lnTo>
                      <a:pt x="62" y="308"/>
                    </a:lnTo>
                    <a:lnTo>
                      <a:pt x="62" y="307"/>
                    </a:lnTo>
                    <a:lnTo>
                      <a:pt x="62" y="306"/>
                    </a:lnTo>
                    <a:lnTo>
                      <a:pt x="62" y="306"/>
                    </a:lnTo>
                    <a:lnTo>
                      <a:pt x="62" y="306"/>
                    </a:lnTo>
                    <a:lnTo>
                      <a:pt x="64" y="306"/>
                    </a:lnTo>
                    <a:lnTo>
                      <a:pt x="64" y="305"/>
                    </a:lnTo>
                    <a:lnTo>
                      <a:pt x="63" y="303"/>
                    </a:lnTo>
                    <a:lnTo>
                      <a:pt x="62" y="303"/>
                    </a:lnTo>
                    <a:lnTo>
                      <a:pt x="62" y="301"/>
                    </a:lnTo>
                    <a:lnTo>
                      <a:pt x="63" y="300"/>
                    </a:lnTo>
                    <a:lnTo>
                      <a:pt x="63" y="299"/>
                    </a:lnTo>
                    <a:lnTo>
                      <a:pt x="64" y="299"/>
                    </a:lnTo>
                    <a:lnTo>
                      <a:pt x="66" y="299"/>
                    </a:lnTo>
                    <a:lnTo>
                      <a:pt x="69" y="296"/>
                    </a:lnTo>
                    <a:lnTo>
                      <a:pt x="70" y="293"/>
                    </a:lnTo>
                    <a:lnTo>
                      <a:pt x="74" y="289"/>
                    </a:lnTo>
                    <a:lnTo>
                      <a:pt x="75" y="289"/>
                    </a:lnTo>
                    <a:lnTo>
                      <a:pt x="76" y="287"/>
                    </a:lnTo>
                    <a:lnTo>
                      <a:pt x="77" y="286"/>
                    </a:lnTo>
                    <a:lnTo>
                      <a:pt x="77" y="283"/>
                    </a:lnTo>
                    <a:lnTo>
                      <a:pt x="79" y="282"/>
                    </a:lnTo>
                    <a:lnTo>
                      <a:pt x="80" y="282"/>
                    </a:lnTo>
                    <a:lnTo>
                      <a:pt x="80" y="280"/>
                    </a:lnTo>
                    <a:lnTo>
                      <a:pt x="79" y="278"/>
                    </a:lnTo>
                    <a:lnTo>
                      <a:pt x="80" y="276"/>
                    </a:lnTo>
                    <a:lnTo>
                      <a:pt x="82" y="275"/>
                    </a:lnTo>
                    <a:lnTo>
                      <a:pt x="83" y="275"/>
                    </a:lnTo>
                    <a:lnTo>
                      <a:pt x="83" y="273"/>
                    </a:lnTo>
                    <a:lnTo>
                      <a:pt x="83" y="272"/>
                    </a:lnTo>
                    <a:lnTo>
                      <a:pt x="85" y="272"/>
                    </a:lnTo>
                    <a:lnTo>
                      <a:pt x="85" y="271"/>
                    </a:lnTo>
                    <a:lnTo>
                      <a:pt x="84" y="270"/>
                    </a:lnTo>
                    <a:lnTo>
                      <a:pt x="84" y="269"/>
                    </a:lnTo>
                    <a:lnTo>
                      <a:pt x="86" y="268"/>
                    </a:lnTo>
                    <a:lnTo>
                      <a:pt x="87" y="267"/>
                    </a:lnTo>
                    <a:lnTo>
                      <a:pt x="88" y="266"/>
                    </a:lnTo>
                    <a:lnTo>
                      <a:pt x="87" y="265"/>
                    </a:lnTo>
                    <a:lnTo>
                      <a:pt x="87" y="264"/>
                    </a:lnTo>
                    <a:lnTo>
                      <a:pt x="88" y="263"/>
                    </a:lnTo>
                    <a:lnTo>
                      <a:pt x="88" y="262"/>
                    </a:lnTo>
                    <a:lnTo>
                      <a:pt x="87" y="261"/>
                    </a:lnTo>
                    <a:lnTo>
                      <a:pt x="87" y="260"/>
                    </a:lnTo>
                    <a:lnTo>
                      <a:pt x="88" y="259"/>
                    </a:lnTo>
                    <a:lnTo>
                      <a:pt x="89" y="258"/>
                    </a:lnTo>
                    <a:lnTo>
                      <a:pt x="90" y="257"/>
                    </a:lnTo>
                    <a:lnTo>
                      <a:pt x="90" y="257"/>
                    </a:lnTo>
                    <a:lnTo>
                      <a:pt x="91" y="256"/>
                    </a:lnTo>
                    <a:lnTo>
                      <a:pt x="92" y="255"/>
                    </a:lnTo>
                    <a:lnTo>
                      <a:pt x="93" y="255"/>
                    </a:lnTo>
                    <a:lnTo>
                      <a:pt x="93" y="254"/>
                    </a:lnTo>
                    <a:lnTo>
                      <a:pt x="93" y="253"/>
                    </a:lnTo>
                    <a:lnTo>
                      <a:pt x="94" y="252"/>
                    </a:lnTo>
                    <a:lnTo>
                      <a:pt x="95" y="250"/>
                    </a:lnTo>
                    <a:lnTo>
                      <a:pt x="97" y="249"/>
                    </a:lnTo>
                    <a:lnTo>
                      <a:pt x="98" y="247"/>
                    </a:lnTo>
                    <a:lnTo>
                      <a:pt x="99" y="247"/>
                    </a:lnTo>
                    <a:lnTo>
                      <a:pt x="100" y="245"/>
                    </a:lnTo>
                    <a:lnTo>
                      <a:pt x="100" y="243"/>
                    </a:lnTo>
                    <a:lnTo>
                      <a:pt x="101" y="241"/>
                    </a:lnTo>
                    <a:lnTo>
                      <a:pt x="101" y="241"/>
                    </a:lnTo>
                    <a:lnTo>
                      <a:pt x="100" y="240"/>
                    </a:lnTo>
                    <a:lnTo>
                      <a:pt x="100" y="239"/>
                    </a:lnTo>
                    <a:lnTo>
                      <a:pt x="103" y="237"/>
                    </a:lnTo>
                    <a:lnTo>
                      <a:pt x="103" y="236"/>
                    </a:lnTo>
                    <a:lnTo>
                      <a:pt x="103" y="234"/>
                    </a:lnTo>
                    <a:lnTo>
                      <a:pt x="104" y="234"/>
                    </a:lnTo>
                    <a:lnTo>
                      <a:pt x="104" y="231"/>
                    </a:lnTo>
                    <a:lnTo>
                      <a:pt x="107" y="230"/>
                    </a:lnTo>
                    <a:lnTo>
                      <a:pt x="107" y="228"/>
                    </a:lnTo>
                    <a:lnTo>
                      <a:pt x="108" y="227"/>
                    </a:lnTo>
                    <a:lnTo>
                      <a:pt x="108" y="227"/>
                    </a:lnTo>
                    <a:lnTo>
                      <a:pt x="110" y="225"/>
                    </a:lnTo>
                    <a:lnTo>
                      <a:pt x="111" y="225"/>
                    </a:lnTo>
                    <a:lnTo>
                      <a:pt x="112" y="225"/>
                    </a:lnTo>
                    <a:lnTo>
                      <a:pt x="112" y="224"/>
                    </a:lnTo>
                    <a:lnTo>
                      <a:pt x="112" y="223"/>
                    </a:lnTo>
                    <a:lnTo>
                      <a:pt x="113" y="222"/>
                    </a:lnTo>
                    <a:lnTo>
                      <a:pt x="114" y="220"/>
                    </a:lnTo>
                    <a:lnTo>
                      <a:pt x="114" y="220"/>
                    </a:lnTo>
                    <a:lnTo>
                      <a:pt x="114" y="218"/>
                    </a:lnTo>
                    <a:lnTo>
                      <a:pt x="114" y="216"/>
                    </a:lnTo>
                    <a:lnTo>
                      <a:pt x="114" y="216"/>
                    </a:lnTo>
                    <a:lnTo>
                      <a:pt x="114" y="216"/>
                    </a:lnTo>
                    <a:lnTo>
                      <a:pt x="115" y="214"/>
                    </a:lnTo>
                    <a:lnTo>
                      <a:pt x="116" y="213"/>
                    </a:lnTo>
                    <a:lnTo>
                      <a:pt x="118" y="212"/>
                    </a:lnTo>
                    <a:lnTo>
                      <a:pt x="119" y="212"/>
                    </a:lnTo>
                    <a:lnTo>
                      <a:pt x="121" y="209"/>
                    </a:lnTo>
                    <a:lnTo>
                      <a:pt x="121" y="209"/>
                    </a:lnTo>
                    <a:lnTo>
                      <a:pt x="123" y="209"/>
                    </a:lnTo>
                    <a:lnTo>
                      <a:pt x="124" y="208"/>
                    </a:lnTo>
                    <a:lnTo>
                      <a:pt x="128" y="206"/>
                    </a:lnTo>
                    <a:lnTo>
                      <a:pt x="130" y="202"/>
                    </a:lnTo>
                    <a:lnTo>
                      <a:pt x="132" y="201"/>
                    </a:lnTo>
                    <a:lnTo>
                      <a:pt x="135" y="199"/>
                    </a:lnTo>
                    <a:lnTo>
                      <a:pt x="138" y="199"/>
                    </a:lnTo>
                    <a:lnTo>
                      <a:pt x="139" y="197"/>
                    </a:lnTo>
                    <a:lnTo>
                      <a:pt x="140" y="196"/>
                    </a:lnTo>
                    <a:lnTo>
                      <a:pt x="140" y="194"/>
                    </a:lnTo>
                    <a:lnTo>
                      <a:pt x="140" y="193"/>
                    </a:lnTo>
                    <a:lnTo>
                      <a:pt x="141" y="192"/>
                    </a:lnTo>
                    <a:lnTo>
                      <a:pt x="142" y="191"/>
                    </a:lnTo>
                    <a:lnTo>
                      <a:pt x="145" y="189"/>
                    </a:lnTo>
                    <a:lnTo>
                      <a:pt x="148" y="188"/>
                    </a:lnTo>
                    <a:lnTo>
                      <a:pt x="150" y="187"/>
                    </a:lnTo>
                    <a:lnTo>
                      <a:pt x="152" y="185"/>
                    </a:lnTo>
                    <a:lnTo>
                      <a:pt x="155" y="181"/>
                    </a:lnTo>
                    <a:lnTo>
                      <a:pt x="158" y="178"/>
                    </a:lnTo>
                    <a:lnTo>
                      <a:pt x="158" y="178"/>
                    </a:lnTo>
                    <a:lnTo>
                      <a:pt x="158" y="177"/>
                    </a:lnTo>
                    <a:lnTo>
                      <a:pt x="159" y="177"/>
                    </a:lnTo>
                    <a:lnTo>
                      <a:pt x="161" y="175"/>
                    </a:lnTo>
                    <a:lnTo>
                      <a:pt x="162" y="174"/>
                    </a:lnTo>
                    <a:lnTo>
                      <a:pt x="163" y="174"/>
                    </a:lnTo>
                    <a:lnTo>
                      <a:pt x="165" y="174"/>
                    </a:lnTo>
                    <a:lnTo>
                      <a:pt x="166" y="172"/>
                    </a:lnTo>
                    <a:lnTo>
                      <a:pt x="166" y="171"/>
                    </a:lnTo>
                    <a:lnTo>
                      <a:pt x="169" y="170"/>
                    </a:lnTo>
                    <a:lnTo>
                      <a:pt x="169" y="168"/>
                    </a:lnTo>
                    <a:lnTo>
                      <a:pt x="170" y="168"/>
                    </a:lnTo>
                    <a:lnTo>
                      <a:pt x="171" y="167"/>
                    </a:lnTo>
                    <a:lnTo>
                      <a:pt x="172" y="167"/>
                    </a:lnTo>
                    <a:lnTo>
                      <a:pt x="175" y="166"/>
                    </a:lnTo>
                    <a:lnTo>
                      <a:pt x="176" y="165"/>
                    </a:lnTo>
                    <a:lnTo>
                      <a:pt x="176" y="165"/>
                    </a:lnTo>
                    <a:lnTo>
                      <a:pt x="177" y="164"/>
                    </a:lnTo>
                    <a:lnTo>
                      <a:pt x="181" y="158"/>
                    </a:lnTo>
                    <a:lnTo>
                      <a:pt x="183" y="157"/>
                    </a:lnTo>
                    <a:lnTo>
                      <a:pt x="184" y="155"/>
                    </a:lnTo>
                    <a:lnTo>
                      <a:pt x="186" y="154"/>
                    </a:lnTo>
                    <a:lnTo>
                      <a:pt x="187" y="154"/>
                    </a:lnTo>
                    <a:lnTo>
                      <a:pt x="188" y="153"/>
                    </a:lnTo>
                    <a:lnTo>
                      <a:pt x="241" y="3"/>
                    </a:lnTo>
                    <a:lnTo>
                      <a:pt x="243" y="0"/>
                    </a:lnTo>
                    <a:lnTo>
                      <a:pt x="224" y="178"/>
                    </a:lnTo>
                    <a:lnTo>
                      <a:pt x="215" y="270"/>
                    </a:lnTo>
                    <a:lnTo>
                      <a:pt x="215" y="271"/>
                    </a:lnTo>
                    <a:lnTo>
                      <a:pt x="217" y="271"/>
                    </a:lnTo>
                    <a:lnTo>
                      <a:pt x="218" y="272"/>
                    </a:lnTo>
                    <a:lnTo>
                      <a:pt x="219" y="272"/>
                    </a:lnTo>
                    <a:lnTo>
                      <a:pt x="220" y="272"/>
                    </a:lnTo>
                    <a:lnTo>
                      <a:pt x="221" y="272"/>
                    </a:lnTo>
                    <a:lnTo>
                      <a:pt x="221" y="274"/>
                    </a:lnTo>
                    <a:lnTo>
                      <a:pt x="222" y="275"/>
                    </a:lnTo>
                    <a:lnTo>
                      <a:pt x="222" y="276"/>
                    </a:lnTo>
                    <a:lnTo>
                      <a:pt x="223" y="276"/>
                    </a:lnTo>
                    <a:lnTo>
                      <a:pt x="224" y="277"/>
                    </a:lnTo>
                    <a:lnTo>
                      <a:pt x="224" y="277"/>
                    </a:lnTo>
                    <a:lnTo>
                      <a:pt x="226" y="278"/>
                    </a:lnTo>
                    <a:lnTo>
                      <a:pt x="227" y="278"/>
                    </a:lnTo>
                    <a:lnTo>
                      <a:pt x="228" y="278"/>
                    </a:lnTo>
                    <a:lnTo>
                      <a:pt x="228" y="278"/>
                    </a:lnTo>
                    <a:lnTo>
                      <a:pt x="228" y="279"/>
                    </a:lnTo>
                    <a:lnTo>
                      <a:pt x="228" y="280"/>
                    </a:lnTo>
                    <a:lnTo>
                      <a:pt x="229" y="280"/>
                    </a:lnTo>
                    <a:lnTo>
                      <a:pt x="229" y="281"/>
                    </a:lnTo>
                    <a:lnTo>
                      <a:pt x="229" y="282"/>
                    </a:lnTo>
                    <a:lnTo>
                      <a:pt x="230" y="282"/>
                    </a:lnTo>
                    <a:lnTo>
                      <a:pt x="231" y="282"/>
                    </a:lnTo>
                    <a:lnTo>
                      <a:pt x="231" y="282"/>
                    </a:lnTo>
                    <a:lnTo>
                      <a:pt x="231" y="283"/>
                    </a:lnTo>
                    <a:lnTo>
                      <a:pt x="232" y="283"/>
                    </a:lnTo>
                    <a:lnTo>
                      <a:pt x="232" y="284"/>
                    </a:lnTo>
                    <a:lnTo>
                      <a:pt x="232" y="285"/>
                    </a:lnTo>
                    <a:lnTo>
                      <a:pt x="232" y="285"/>
                    </a:lnTo>
                    <a:lnTo>
                      <a:pt x="233" y="286"/>
                    </a:lnTo>
                    <a:lnTo>
                      <a:pt x="233" y="287"/>
                    </a:lnTo>
                    <a:lnTo>
                      <a:pt x="234" y="288"/>
                    </a:lnTo>
                    <a:lnTo>
                      <a:pt x="235" y="289"/>
                    </a:lnTo>
                    <a:lnTo>
                      <a:pt x="236" y="288"/>
                    </a:lnTo>
                    <a:lnTo>
                      <a:pt x="237" y="289"/>
                    </a:lnTo>
                    <a:lnTo>
                      <a:pt x="237" y="288"/>
                    </a:lnTo>
                    <a:lnTo>
                      <a:pt x="238" y="289"/>
                    </a:lnTo>
                    <a:lnTo>
                      <a:pt x="239" y="289"/>
                    </a:lnTo>
                    <a:lnTo>
                      <a:pt x="240" y="289"/>
                    </a:lnTo>
                    <a:lnTo>
                      <a:pt x="240" y="289"/>
                    </a:lnTo>
                    <a:lnTo>
                      <a:pt x="241" y="290"/>
                    </a:lnTo>
                    <a:lnTo>
                      <a:pt x="242" y="290"/>
                    </a:lnTo>
                    <a:lnTo>
                      <a:pt x="244" y="289"/>
                    </a:lnTo>
                    <a:lnTo>
                      <a:pt x="244" y="289"/>
                    </a:lnTo>
                    <a:lnTo>
                      <a:pt x="245" y="289"/>
                    </a:lnTo>
                    <a:lnTo>
                      <a:pt x="245" y="289"/>
                    </a:lnTo>
                    <a:lnTo>
                      <a:pt x="246" y="288"/>
                    </a:lnTo>
                    <a:lnTo>
                      <a:pt x="247" y="288"/>
                    </a:lnTo>
                    <a:lnTo>
                      <a:pt x="248" y="288"/>
                    </a:lnTo>
                    <a:lnTo>
                      <a:pt x="248" y="288"/>
                    </a:lnTo>
                    <a:lnTo>
                      <a:pt x="250" y="288"/>
                    </a:lnTo>
                    <a:lnTo>
                      <a:pt x="252" y="287"/>
                    </a:lnTo>
                    <a:lnTo>
                      <a:pt x="252" y="287"/>
                    </a:lnTo>
                    <a:lnTo>
                      <a:pt x="253" y="287"/>
                    </a:lnTo>
                    <a:lnTo>
                      <a:pt x="254" y="288"/>
                    </a:lnTo>
                    <a:lnTo>
                      <a:pt x="254" y="289"/>
                    </a:lnTo>
                    <a:lnTo>
                      <a:pt x="255" y="289"/>
                    </a:lnTo>
                    <a:lnTo>
                      <a:pt x="257" y="290"/>
                    </a:lnTo>
                    <a:lnTo>
                      <a:pt x="258" y="290"/>
                    </a:lnTo>
                    <a:lnTo>
                      <a:pt x="259" y="290"/>
                    </a:lnTo>
                    <a:lnTo>
                      <a:pt x="259" y="291"/>
                    </a:lnTo>
                    <a:lnTo>
                      <a:pt x="260" y="290"/>
                    </a:lnTo>
                    <a:lnTo>
                      <a:pt x="261" y="290"/>
                    </a:lnTo>
                    <a:lnTo>
                      <a:pt x="262" y="290"/>
                    </a:lnTo>
                    <a:lnTo>
                      <a:pt x="263" y="289"/>
                    </a:lnTo>
                    <a:lnTo>
                      <a:pt x="263" y="289"/>
                    </a:lnTo>
                    <a:lnTo>
                      <a:pt x="263" y="288"/>
                    </a:lnTo>
                    <a:lnTo>
                      <a:pt x="263" y="287"/>
                    </a:lnTo>
                    <a:lnTo>
                      <a:pt x="263" y="286"/>
                    </a:lnTo>
                    <a:lnTo>
                      <a:pt x="262" y="285"/>
                    </a:lnTo>
                    <a:lnTo>
                      <a:pt x="263" y="284"/>
                    </a:lnTo>
                    <a:lnTo>
                      <a:pt x="264" y="284"/>
                    </a:lnTo>
                    <a:lnTo>
                      <a:pt x="265" y="283"/>
                    </a:lnTo>
                    <a:lnTo>
                      <a:pt x="265" y="282"/>
                    </a:lnTo>
                    <a:lnTo>
                      <a:pt x="265" y="282"/>
                    </a:lnTo>
                    <a:lnTo>
                      <a:pt x="266" y="282"/>
                    </a:lnTo>
                    <a:lnTo>
                      <a:pt x="267" y="282"/>
                    </a:lnTo>
                    <a:lnTo>
                      <a:pt x="268" y="281"/>
                    </a:lnTo>
                    <a:lnTo>
                      <a:pt x="269" y="281"/>
                    </a:lnTo>
                    <a:lnTo>
                      <a:pt x="269" y="281"/>
                    </a:lnTo>
                    <a:lnTo>
                      <a:pt x="270" y="280"/>
                    </a:lnTo>
                    <a:lnTo>
                      <a:pt x="271" y="280"/>
                    </a:lnTo>
                    <a:lnTo>
                      <a:pt x="272" y="279"/>
                    </a:lnTo>
                    <a:lnTo>
                      <a:pt x="272" y="278"/>
                    </a:lnTo>
                    <a:lnTo>
                      <a:pt x="273" y="278"/>
                    </a:lnTo>
                    <a:lnTo>
                      <a:pt x="274" y="278"/>
                    </a:lnTo>
                    <a:lnTo>
                      <a:pt x="275" y="279"/>
                    </a:lnTo>
                    <a:lnTo>
                      <a:pt x="276" y="279"/>
                    </a:lnTo>
                    <a:lnTo>
                      <a:pt x="276" y="279"/>
                    </a:lnTo>
                    <a:lnTo>
                      <a:pt x="276" y="280"/>
                    </a:lnTo>
                    <a:lnTo>
                      <a:pt x="277" y="281"/>
                    </a:lnTo>
                    <a:lnTo>
                      <a:pt x="278" y="281"/>
                    </a:lnTo>
                    <a:lnTo>
                      <a:pt x="279" y="282"/>
                    </a:lnTo>
                    <a:lnTo>
                      <a:pt x="279" y="282"/>
                    </a:lnTo>
                    <a:lnTo>
                      <a:pt x="280" y="282"/>
                    </a:lnTo>
                    <a:lnTo>
                      <a:pt x="281" y="283"/>
                    </a:lnTo>
                    <a:lnTo>
                      <a:pt x="280" y="284"/>
                    </a:lnTo>
                    <a:lnTo>
                      <a:pt x="280" y="285"/>
                    </a:lnTo>
                    <a:lnTo>
                      <a:pt x="281" y="285"/>
                    </a:lnTo>
                    <a:lnTo>
                      <a:pt x="282" y="285"/>
                    </a:lnTo>
                    <a:lnTo>
                      <a:pt x="282" y="286"/>
                    </a:lnTo>
                    <a:lnTo>
                      <a:pt x="283" y="286"/>
                    </a:lnTo>
                    <a:lnTo>
                      <a:pt x="283" y="287"/>
                    </a:lnTo>
                    <a:lnTo>
                      <a:pt x="283" y="287"/>
                    </a:lnTo>
                    <a:lnTo>
                      <a:pt x="284" y="287"/>
                    </a:lnTo>
                    <a:lnTo>
                      <a:pt x="285" y="286"/>
                    </a:lnTo>
                    <a:lnTo>
                      <a:pt x="286" y="287"/>
                    </a:lnTo>
                    <a:lnTo>
                      <a:pt x="286" y="286"/>
                    </a:lnTo>
                    <a:lnTo>
                      <a:pt x="287" y="286"/>
                    </a:lnTo>
                    <a:lnTo>
                      <a:pt x="287" y="285"/>
                    </a:lnTo>
                    <a:lnTo>
                      <a:pt x="288" y="285"/>
                    </a:lnTo>
                    <a:lnTo>
                      <a:pt x="290" y="285"/>
                    </a:lnTo>
                    <a:lnTo>
                      <a:pt x="290" y="285"/>
                    </a:lnTo>
                    <a:lnTo>
                      <a:pt x="291" y="285"/>
                    </a:lnTo>
                    <a:lnTo>
                      <a:pt x="292" y="284"/>
                    </a:lnTo>
                    <a:lnTo>
                      <a:pt x="293" y="284"/>
                    </a:lnTo>
                    <a:lnTo>
                      <a:pt x="293" y="284"/>
                    </a:lnTo>
                    <a:lnTo>
                      <a:pt x="294" y="284"/>
                    </a:lnTo>
                    <a:lnTo>
                      <a:pt x="295" y="284"/>
                    </a:lnTo>
                    <a:lnTo>
                      <a:pt x="296" y="284"/>
                    </a:lnTo>
                    <a:lnTo>
                      <a:pt x="296" y="285"/>
                    </a:lnTo>
                    <a:lnTo>
                      <a:pt x="297" y="284"/>
                    </a:lnTo>
                    <a:lnTo>
                      <a:pt x="298" y="284"/>
                    </a:lnTo>
                    <a:lnTo>
                      <a:pt x="299" y="283"/>
                    </a:lnTo>
                    <a:lnTo>
                      <a:pt x="300" y="283"/>
                    </a:lnTo>
                    <a:lnTo>
                      <a:pt x="300" y="283"/>
                    </a:lnTo>
                    <a:lnTo>
                      <a:pt x="301" y="283"/>
                    </a:lnTo>
                    <a:lnTo>
                      <a:pt x="302" y="284"/>
                    </a:lnTo>
                    <a:lnTo>
                      <a:pt x="303" y="284"/>
                    </a:lnTo>
                    <a:lnTo>
                      <a:pt x="305" y="284"/>
                    </a:lnTo>
                    <a:lnTo>
                      <a:pt x="307" y="285"/>
                    </a:lnTo>
                    <a:lnTo>
                      <a:pt x="307" y="285"/>
                    </a:lnTo>
                    <a:lnTo>
                      <a:pt x="307" y="286"/>
                    </a:lnTo>
                    <a:lnTo>
                      <a:pt x="307" y="287"/>
                    </a:lnTo>
                    <a:lnTo>
                      <a:pt x="309" y="287"/>
                    </a:lnTo>
                    <a:lnTo>
                      <a:pt x="309" y="288"/>
                    </a:lnTo>
                    <a:lnTo>
                      <a:pt x="310" y="289"/>
                    </a:lnTo>
                    <a:lnTo>
                      <a:pt x="310" y="289"/>
                    </a:lnTo>
                    <a:lnTo>
                      <a:pt x="310" y="290"/>
                    </a:lnTo>
                    <a:lnTo>
                      <a:pt x="310" y="291"/>
                    </a:lnTo>
                    <a:lnTo>
                      <a:pt x="311" y="291"/>
                    </a:lnTo>
                    <a:lnTo>
                      <a:pt x="312" y="292"/>
                    </a:lnTo>
                    <a:lnTo>
                      <a:pt x="313" y="292"/>
                    </a:lnTo>
                    <a:lnTo>
                      <a:pt x="314" y="292"/>
                    </a:lnTo>
                    <a:lnTo>
                      <a:pt x="314" y="293"/>
                    </a:lnTo>
                    <a:lnTo>
                      <a:pt x="315" y="294"/>
                    </a:lnTo>
                    <a:lnTo>
                      <a:pt x="315" y="295"/>
                    </a:lnTo>
                    <a:lnTo>
                      <a:pt x="316" y="296"/>
                    </a:lnTo>
                    <a:lnTo>
                      <a:pt x="316" y="296"/>
                    </a:lnTo>
                    <a:lnTo>
                      <a:pt x="317" y="297"/>
                    </a:lnTo>
                    <a:lnTo>
                      <a:pt x="317" y="297"/>
                    </a:lnTo>
                    <a:lnTo>
                      <a:pt x="317" y="298"/>
                    </a:lnTo>
                    <a:lnTo>
                      <a:pt x="317" y="299"/>
                    </a:lnTo>
                    <a:lnTo>
                      <a:pt x="318" y="298"/>
                    </a:lnTo>
                    <a:lnTo>
                      <a:pt x="318" y="297"/>
                    </a:lnTo>
                    <a:lnTo>
                      <a:pt x="319" y="296"/>
                    </a:lnTo>
                    <a:lnTo>
                      <a:pt x="320" y="296"/>
                    </a:lnTo>
                    <a:lnTo>
                      <a:pt x="320" y="297"/>
                    </a:lnTo>
                    <a:lnTo>
                      <a:pt x="321" y="297"/>
                    </a:lnTo>
                    <a:lnTo>
                      <a:pt x="321" y="297"/>
                    </a:lnTo>
                    <a:lnTo>
                      <a:pt x="322" y="298"/>
                    </a:lnTo>
                    <a:lnTo>
                      <a:pt x="324" y="299"/>
                    </a:lnTo>
                    <a:lnTo>
                      <a:pt x="324" y="299"/>
                    </a:lnTo>
                    <a:lnTo>
                      <a:pt x="325" y="299"/>
                    </a:lnTo>
                    <a:lnTo>
                      <a:pt x="325" y="299"/>
                    </a:lnTo>
                    <a:lnTo>
                      <a:pt x="326" y="300"/>
                    </a:lnTo>
                    <a:lnTo>
                      <a:pt x="327" y="300"/>
                    </a:lnTo>
                    <a:lnTo>
                      <a:pt x="328" y="303"/>
                    </a:lnTo>
                    <a:lnTo>
                      <a:pt x="328" y="303"/>
                    </a:lnTo>
                    <a:lnTo>
                      <a:pt x="330" y="304"/>
                    </a:lnTo>
                    <a:lnTo>
                      <a:pt x="331" y="306"/>
                    </a:lnTo>
                    <a:lnTo>
                      <a:pt x="331" y="307"/>
                    </a:lnTo>
                    <a:lnTo>
                      <a:pt x="331" y="308"/>
                    </a:lnTo>
                    <a:lnTo>
                      <a:pt x="331" y="308"/>
                    </a:lnTo>
                    <a:lnTo>
                      <a:pt x="332" y="307"/>
                    </a:lnTo>
                    <a:lnTo>
                      <a:pt x="334" y="308"/>
                    </a:lnTo>
                    <a:lnTo>
                      <a:pt x="334" y="309"/>
                    </a:lnTo>
                    <a:lnTo>
                      <a:pt x="334" y="309"/>
                    </a:lnTo>
                    <a:lnTo>
                      <a:pt x="335" y="309"/>
                    </a:lnTo>
                    <a:lnTo>
                      <a:pt x="336" y="309"/>
                    </a:lnTo>
                    <a:lnTo>
                      <a:pt x="336" y="310"/>
                    </a:lnTo>
                    <a:lnTo>
                      <a:pt x="336" y="311"/>
                    </a:lnTo>
                    <a:lnTo>
                      <a:pt x="337" y="312"/>
                    </a:lnTo>
                    <a:lnTo>
                      <a:pt x="336" y="312"/>
                    </a:lnTo>
                    <a:lnTo>
                      <a:pt x="338" y="313"/>
                    </a:lnTo>
                    <a:lnTo>
                      <a:pt x="338" y="314"/>
                    </a:lnTo>
                    <a:lnTo>
                      <a:pt x="338" y="315"/>
                    </a:lnTo>
                    <a:lnTo>
                      <a:pt x="338" y="316"/>
                    </a:lnTo>
                    <a:lnTo>
                      <a:pt x="339" y="316"/>
                    </a:lnTo>
                    <a:lnTo>
                      <a:pt x="340" y="317"/>
                    </a:lnTo>
                    <a:lnTo>
                      <a:pt x="340" y="318"/>
                    </a:lnTo>
                    <a:lnTo>
                      <a:pt x="340" y="319"/>
                    </a:lnTo>
                    <a:lnTo>
                      <a:pt x="341" y="320"/>
                    </a:lnTo>
                    <a:lnTo>
                      <a:pt x="341" y="319"/>
                    </a:lnTo>
                    <a:lnTo>
                      <a:pt x="342" y="320"/>
                    </a:lnTo>
                    <a:lnTo>
                      <a:pt x="343" y="320"/>
                    </a:lnTo>
                    <a:lnTo>
                      <a:pt x="344" y="320"/>
                    </a:lnTo>
                    <a:lnTo>
                      <a:pt x="345" y="320"/>
                    </a:lnTo>
                    <a:lnTo>
                      <a:pt x="345" y="321"/>
                    </a:lnTo>
                    <a:lnTo>
                      <a:pt x="346" y="321"/>
                    </a:lnTo>
                    <a:lnTo>
                      <a:pt x="347" y="321"/>
                    </a:lnTo>
                    <a:lnTo>
                      <a:pt x="348" y="321"/>
                    </a:lnTo>
                    <a:lnTo>
                      <a:pt x="348" y="322"/>
                    </a:lnTo>
                    <a:lnTo>
                      <a:pt x="350" y="322"/>
                    </a:lnTo>
                    <a:lnTo>
                      <a:pt x="349" y="323"/>
                    </a:lnTo>
                    <a:lnTo>
                      <a:pt x="350" y="323"/>
                    </a:lnTo>
                    <a:lnTo>
                      <a:pt x="351" y="324"/>
                    </a:lnTo>
                    <a:lnTo>
                      <a:pt x="352" y="324"/>
                    </a:lnTo>
                    <a:lnTo>
                      <a:pt x="352" y="324"/>
                    </a:lnTo>
                    <a:lnTo>
                      <a:pt x="353" y="324"/>
                    </a:lnTo>
                    <a:lnTo>
                      <a:pt x="354" y="325"/>
                    </a:lnTo>
                    <a:lnTo>
                      <a:pt x="355" y="323"/>
                    </a:lnTo>
                    <a:lnTo>
                      <a:pt x="355" y="323"/>
                    </a:lnTo>
                    <a:lnTo>
                      <a:pt x="355" y="323"/>
                    </a:lnTo>
                    <a:lnTo>
                      <a:pt x="356" y="323"/>
                    </a:lnTo>
                    <a:lnTo>
                      <a:pt x="357" y="323"/>
                    </a:lnTo>
                    <a:lnTo>
                      <a:pt x="358" y="323"/>
                    </a:lnTo>
                    <a:lnTo>
                      <a:pt x="358" y="323"/>
                    </a:lnTo>
                    <a:lnTo>
                      <a:pt x="359" y="322"/>
                    </a:lnTo>
                    <a:lnTo>
                      <a:pt x="360" y="322"/>
                    </a:lnTo>
                    <a:lnTo>
                      <a:pt x="361" y="321"/>
                    </a:lnTo>
                    <a:lnTo>
                      <a:pt x="360" y="320"/>
                    </a:lnTo>
                    <a:lnTo>
                      <a:pt x="360" y="320"/>
                    </a:lnTo>
                    <a:lnTo>
                      <a:pt x="361" y="319"/>
                    </a:lnTo>
                    <a:lnTo>
                      <a:pt x="361" y="318"/>
                    </a:lnTo>
                    <a:lnTo>
                      <a:pt x="361" y="317"/>
                    </a:lnTo>
                    <a:lnTo>
                      <a:pt x="362" y="318"/>
                    </a:lnTo>
                    <a:lnTo>
                      <a:pt x="362" y="317"/>
                    </a:lnTo>
                    <a:lnTo>
                      <a:pt x="363" y="316"/>
                    </a:lnTo>
                    <a:lnTo>
                      <a:pt x="364" y="316"/>
                    </a:lnTo>
                    <a:lnTo>
                      <a:pt x="365" y="316"/>
                    </a:lnTo>
                    <a:lnTo>
                      <a:pt x="365" y="316"/>
                    </a:lnTo>
                    <a:lnTo>
                      <a:pt x="366" y="317"/>
                    </a:lnTo>
                    <a:lnTo>
                      <a:pt x="366" y="318"/>
                    </a:lnTo>
                    <a:lnTo>
                      <a:pt x="366" y="319"/>
                    </a:lnTo>
                    <a:lnTo>
                      <a:pt x="366" y="320"/>
                    </a:lnTo>
                    <a:lnTo>
                      <a:pt x="367" y="320"/>
                    </a:lnTo>
                    <a:lnTo>
                      <a:pt x="368" y="320"/>
                    </a:lnTo>
                    <a:lnTo>
                      <a:pt x="368" y="319"/>
                    </a:lnTo>
                    <a:lnTo>
                      <a:pt x="369" y="318"/>
                    </a:lnTo>
                    <a:lnTo>
                      <a:pt x="369" y="319"/>
                    </a:lnTo>
                    <a:lnTo>
                      <a:pt x="369" y="320"/>
                    </a:lnTo>
                    <a:lnTo>
                      <a:pt x="369" y="321"/>
                    </a:lnTo>
                    <a:lnTo>
                      <a:pt x="368" y="322"/>
                    </a:lnTo>
                    <a:lnTo>
                      <a:pt x="368" y="323"/>
                    </a:lnTo>
                    <a:lnTo>
                      <a:pt x="366" y="324"/>
                    </a:lnTo>
                    <a:lnTo>
                      <a:pt x="365" y="324"/>
                    </a:lnTo>
                    <a:lnTo>
                      <a:pt x="365" y="325"/>
                    </a:lnTo>
                    <a:lnTo>
                      <a:pt x="364" y="327"/>
                    </a:lnTo>
                    <a:lnTo>
                      <a:pt x="363" y="327"/>
                    </a:lnTo>
                    <a:lnTo>
                      <a:pt x="362" y="327"/>
                    </a:lnTo>
                    <a:lnTo>
                      <a:pt x="361" y="327"/>
                    </a:lnTo>
                    <a:lnTo>
                      <a:pt x="360" y="328"/>
                    </a:lnTo>
                    <a:lnTo>
                      <a:pt x="360" y="329"/>
                    </a:lnTo>
                    <a:lnTo>
                      <a:pt x="361" y="330"/>
                    </a:lnTo>
                    <a:lnTo>
                      <a:pt x="361" y="330"/>
                    </a:lnTo>
                    <a:lnTo>
                      <a:pt x="362" y="331"/>
                    </a:lnTo>
                    <a:lnTo>
                      <a:pt x="362" y="332"/>
                    </a:lnTo>
                    <a:lnTo>
                      <a:pt x="362" y="333"/>
                    </a:lnTo>
                    <a:lnTo>
                      <a:pt x="363" y="334"/>
                    </a:lnTo>
                    <a:lnTo>
                      <a:pt x="364" y="334"/>
                    </a:lnTo>
                    <a:lnTo>
                      <a:pt x="363" y="335"/>
                    </a:lnTo>
                    <a:lnTo>
                      <a:pt x="361" y="336"/>
                    </a:lnTo>
                    <a:lnTo>
                      <a:pt x="360" y="337"/>
                    </a:lnTo>
                    <a:lnTo>
                      <a:pt x="359" y="337"/>
                    </a:lnTo>
                    <a:lnTo>
                      <a:pt x="357" y="338"/>
                    </a:lnTo>
                    <a:lnTo>
                      <a:pt x="356" y="338"/>
                    </a:lnTo>
                    <a:lnTo>
                      <a:pt x="355" y="339"/>
                    </a:lnTo>
                    <a:lnTo>
                      <a:pt x="354" y="340"/>
                    </a:lnTo>
                    <a:lnTo>
                      <a:pt x="353" y="340"/>
                    </a:lnTo>
                    <a:lnTo>
                      <a:pt x="352" y="342"/>
                    </a:lnTo>
                    <a:lnTo>
                      <a:pt x="351" y="342"/>
                    </a:lnTo>
                    <a:lnTo>
                      <a:pt x="350" y="342"/>
                    </a:lnTo>
                    <a:lnTo>
                      <a:pt x="347" y="344"/>
                    </a:lnTo>
                    <a:lnTo>
                      <a:pt x="346" y="344"/>
                    </a:lnTo>
                    <a:lnTo>
                      <a:pt x="345" y="345"/>
                    </a:lnTo>
                    <a:lnTo>
                      <a:pt x="344" y="347"/>
                    </a:lnTo>
                    <a:lnTo>
                      <a:pt x="344" y="347"/>
                    </a:lnTo>
                    <a:lnTo>
                      <a:pt x="343" y="349"/>
                    </a:lnTo>
                    <a:lnTo>
                      <a:pt x="342" y="350"/>
                    </a:lnTo>
                    <a:lnTo>
                      <a:pt x="342" y="351"/>
                    </a:lnTo>
                    <a:lnTo>
                      <a:pt x="341" y="351"/>
                    </a:lnTo>
                    <a:lnTo>
                      <a:pt x="340" y="351"/>
                    </a:lnTo>
                    <a:lnTo>
                      <a:pt x="338" y="351"/>
                    </a:lnTo>
                    <a:lnTo>
                      <a:pt x="338" y="351"/>
                    </a:lnTo>
                    <a:lnTo>
                      <a:pt x="335" y="350"/>
                    </a:lnTo>
                    <a:lnTo>
                      <a:pt x="334" y="349"/>
                    </a:lnTo>
                    <a:lnTo>
                      <a:pt x="333" y="349"/>
                    </a:lnTo>
                    <a:lnTo>
                      <a:pt x="331" y="350"/>
                    </a:lnTo>
                    <a:lnTo>
                      <a:pt x="331" y="350"/>
                    </a:lnTo>
                    <a:lnTo>
                      <a:pt x="330" y="351"/>
                    </a:lnTo>
                    <a:lnTo>
                      <a:pt x="330" y="351"/>
                    </a:lnTo>
                    <a:lnTo>
                      <a:pt x="329" y="352"/>
                    </a:lnTo>
                    <a:lnTo>
                      <a:pt x="329" y="353"/>
                    </a:lnTo>
                    <a:lnTo>
                      <a:pt x="328" y="354"/>
                    </a:lnTo>
                    <a:lnTo>
                      <a:pt x="327" y="354"/>
                    </a:lnTo>
                    <a:lnTo>
                      <a:pt x="327" y="355"/>
                    </a:lnTo>
                    <a:lnTo>
                      <a:pt x="327" y="358"/>
                    </a:lnTo>
                    <a:lnTo>
                      <a:pt x="327" y="359"/>
                    </a:lnTo>
                    <a:lnTo>
                      <a:pt x="327" y="360"/>
                    </a:lnTo>
                    <a:lnTo>
                      <a:pt x="327" y="361"/>
                    </a:lnTo>
                    <a:lnTo>
                      <a:pt x="326" y="361"/>
                    </a:lnTo>
                    <a:lnTo>
                      <a:pt x="326" y="362"/>
                    </a:lnTo>
                    <a:lnTo>
                      <a:pt x="325" y="364"/>
                    </a:lnTo>
                    <a:lnTo>
                      <a:pt x="325" y="368"/>
                    </a:lnTo>
                    <a:lnTo>
                      <a:pt x="325" y="369"/>
                    </a:lnTo>
                    <a:lnTo>
                      <a:pt x="325" y="370"/>
                    </a:lnTo>
                    <a:lnTo>
                      <a:pt x="324" y="372"/>
                    </a:lnTo>
                    <a:lnTo>
                      <a:pt x="324" y="373"/>
                    </a:lnTo>
                    <a:lnTo>
                      <a:pt x="323" y="374"/>
                    </a:lnTo>
                    <a:lnTo>
                      <a:pt x="322" y="374"/>
                    </a:lnTo>
                    <a:lnTo>
                      <a:pt x="321" y="375"/>
                    </a:lnTo>
                    <a:lnTo>
                      <a:pt x="320" y="375"/>
                    </a:lnTo>
                    <a:lnTo>
                      <a:pt x="319" y="376"/>
                    </a:lnTo>
                    <a:lnTo>
                      <a:pt x="318" y="380"/>
                    </a:lnTo>
                    <a:lnTo>
                      <a:pt x="318" y="381"/>
                    </a:lnTo>
                    <a:lnTo>
                      <a:pt x="318" y="382"/>
                    </a:lnTo>
                    <a:lnTo>
                      <a:pt x="318" y="385"/>
                    </a:lnTo>
                    <a:lnTo>
                      <a:pt x="317" y="387"/>
                    </a:lnTo>
                    <a:lnTo>
                      <a:pt x="317" y="388"/>
                    </a:lnTo>
                    <a:lnTo>
                      <a:pt x="316" y="389"/>
                    </a:lnTo>
                    <a:lnTo>
                      <a:pt x="315" y="389"/>
                    </a:lnTo>
                    <a:lnTo>
                      <a:pt x="314" y="389"/>
                    </a:lnTo>
                    <a:lnTo>
                      <a:pt x="313" y="389"/>
                    </a:lnTo>
                    <a:lnTo>
                      <a:pt x="312" y="390"/>
                    </a:lnTo>
                    <a:lnTo>
                      <a:pt x="311" y="392"/>
                    </a:lnTo>
                    <a:lnTo>
                      <a:pt x="312" y="393"/>
                    </a:lnTo>
                    <a:lnTo>
                      <a:pt x="313" y="395"/>
                    </a:lnTo>
                    <a:lnTo>
                      <a:pt x="314" y="396"/>
                    </a:lnTo>
                    <a:lnTo>
                      <a:pt x="314" y="396"/>
                    </a:lnTo>
                    <a:lnTo>
                      <a:pt x="314" y="397"/>
                    </a:lnTo>
                    <a:lnTo>
                      <a:pt x="312" y="399"/>
                    </a:lnTo>
                    <a:lnTo>
                      <a:pt x="311" y="399"/>
                    </a:lnTo>
                    <a:lnTo>
                      <a:pt x="310" y="402"/>
                    </a:lnTo>
                    <a:lnTo>
                      <a:pt x="308" y="405"/>
                    </a:lnTo>
                    <a:lnTo>
                      <a:pt x="307" y="406"/>
                    </a:lnTo>
                    <a:lnTo>
                      <a:pt x="307" y="406"/>
                    </a:lnTo>
                    <a:lnTo>
                      <a:pt x="306" y="407"/>
                    </a:lnTo>
                    <a:lnTo>
                      <a:pt x="305" y="408"/>
                    </a:lnTo>
                    <a:lnTo>
                      <a:pt x="304" y="409"/>
                    </a:lnTo>
                    <a:lnTo>
                      <a:pt x="304" y="409"/>
                    </a:lnTo>
                    <a:lnTo>
                      <a:pt x="303" y="410"/>
                    </a:lnTo>
                    <a:lnTo>
                      <a:pt x="303" y="411"/>
                    </a:lnTo>
                    <a:lnTo>
                      <a:pt x="302" y="411"/>
                    </a:lnTo>
                    <a:lnTo>
                      <a:pt x="302" y="412"/>
                    </a:lnTo>
                    <a:lnTo>
                      <a:pt x="302" y="413"/>
                    </a:lnTo>
                    <a:lnTo>
                      <a:pt x="303" y="414"/>
                    </a:lnTo>
                    <a:lnTo>
                      <a:pt x="301" y="416"/>
                    </a:lnTo>
                    <a:lnTo>
                      <a:pt x="300" y="418"/>
                    </a:lnTo>
                    <a:lnTo>
                      <a:pt x="300" y="419"/>
                    </a:lnTo>
                    <a:lnTo>
                      <a:pt x="300" y="421"/>
                    </a:lnTo>
                    <a:lnTo>
                      <a:pt x="300" y="422"/>
                    </a:lnTo>
                    <a:lnTo>
                      <a:pt x="300" y="423"/>
                    </a:lnTo>
                    <a:lnTo>
                      <a:pt x="300" y="423"/>
                    </a:lnTo>
                    <a:lnTo>
                      <a:pt x="299" y="424"/>
                    </a:lnTo>
                    <a:lnTo>
                      <a:pt x="299" y="425"/>
                    </a:lnTo>
                    <a:lnTo>
                      <a:pt x="298" y="427"/>
                    </a:lnTo>
                    <a:lnTo>
                      <a:pt x="297" y="429"/>
                    </a:lnTo>
                    <a:lnTo>
                      <a:pt x="296" y="429"/>
                    </a:lnTo>
                    <a:lnTo>
                      <a:pt x="294" y="430"/>
                    </a:lnTo>
                    <a:lnTo>
                      <a:pt x="293" y="430"/>
                    </a:lnTo>
                    <a:lnTo>
                      <a:pt x="293" y="430"/>
                    </a:lnTo>
                    <a:lnTo>
                      <a:pt x="293" y="431"/>
                    </a:lnTo>
                    <a:lnTo>
                      <a:pt x="292" y="432"/>
                    </a:lnTo>
                    <a:lnTo>
                      <a:pt x="291" y="433"/>
                    </a:lnTo>
                    <a:lnTo>
                      <a:pt x="290" y="434"/>
                    </a:lnTo>
                    <a:lnTo>
                      <a:pt x="289" y="435"/>
                    </a:lnTo>
                    <a:lnTo>
                      <a:pt x="289" y="436"/>
                    </a:lnTo>
                    <a:lnTo>
                      <a:pt x="290" y="437"/>
                    </a:lnTo>
                    <a:lnTo>
                      <a:pt x="290" y="438"/>
                    </a:lnTo>
                    <a:lnTo>
                      <a:pt x="290" y="439"/>
                    </a:lnTo>
                    <a:lnTo>
                      <a:pt x="290" y="440"/>
                    </a:lnTo>
                    <a:lnTo>
                      <a:pt x="290" y="440"/>
                    </a:lnTo>
                    <a:lnTo>
                      <a:pt x="289" y="440"/>
                    </a:lnTo>
                    <a:lnTo>
                      <a:pt x="288" y="441"/>
                    </a:lnTo>
                    <a:lnTo>
                      <a:pt x="287" y="441"/>
                    </a:lnTo>
                    <a:lnTo>
                      <a:pt x="287" y="442"/>
                    </a:lnTo>
                    <a:lnTo>
                      <a:pt x="286" y="444"/>
                    </a:lnTo>
                    <a:lnTo>
                      <a:pt x="286" y="445"/>
                    </a:lnTo>
                    <a:lnTo>
                      <a:pt x="286" y="446"/>
                    </a:lnTo>
                    <a:lnTo>
                      <a:pt x="286" y="448"/>
                    </a:lnTo>
                    <a:lnTo>
                      <a:pt x="286" y="448"/>
                    </a:lnTo>
                    <a:lnTo>
                      <a:pt x="286" y="449"/>
                    </a:lnTo>
                    <a:lnTo>
                      <a:pt x="286" y="451"/>
                    </a:lnTo>
                    <a:lnTo>
                      <a:pt x="285" y="453"/>
                    </a:lnTo>
                    <a:lnTo>
                      <a:pt x="284" y="454"/>
                    </a:lnTo>
                    <a:lnTo>
                      <a:pt x="283" y="455"/>
                    </a:lnTo>
                    <a:lnTo>
                      <a:pt x="284" y="457"/>
                    </a:lnTo>
                    <a:lnTo>
                      <a:pt x="284" y="458"/>
                    </a:lnTo>
                    <a:lnTo>
                      <a:pt x="283" y="458"/>
                    </a:lnTo>
                    <a:lnTo>
                      <a:pt x="283" y="459"/>
                    </a:lnTo>
                    <a:lnTo>
                      <a:pt x="283" y="460"/>
                    </a:lnTo>
                    <a:lnTo>
                      <a:pt x="282" y="461"/>
                    </a:lnTo>
                    <a:lnTo>
                      <a:pt x="282" y="461"/>
                    </a:lnTo>
                    <a:lnTo>
                      <a:pt x="281" y="461"/>
                    </a:lnTo>
                    <a:lnTo>
                      <a:pt x="281" y="462"/>
                    </a:lnTo>
                    <a:lnTo>
                      <a:pt x="281" y="464"/>
                    </a:lnTo>
                    <a:lnTo>
                      <a:pt x="281" y="465"/>
                    </a:lnTo>
                    <a:lnTo>
                      <a:pt x="281" y="465"/>
                    </a:lnTo>
                    <a:lnTo>
                      <a:pt x="280" y="466"/>
                    </a:lnTo>
                    <a:lnTo>
                      <a:pt x="278" y="467"/>
                    </a:lnTo>
                    <a:lnTo>
                      <a:pt x="277" y="467"/>
                    </a:lnTo>
                    <a:lnTo>
                      <a:pt x="276" y="468"/>
                    </a:lnTo>
                    <a:lnTo>
                      <a:pt x="276" y="468"/>
                    </a:lnTo>
                    <a:lnTo>
                      <a:pt x="276" y="469"/>
                    </a:lnTo>
                    <a:lnTo>
                      <a:pt x="275" y="471"/>
                    </a:lnTo>
                    <a:lnTo>
                      <a:pt x="274" y="472"/>
                    </a:lnTo>
                    <a:lnTo>
                      <a:pt x="274" y="473"/>
                    </a:lnTo>
                    <a:lnTo>
                      <a:pt x="274" y="474"/>
                    </a:lnTo>
                    <a:lnTo>
                      <a:pt x="275" y="475"/>
                    </a:lnTo>
                    <a:lnTo>
                      <a:pt x="275" y="475"/>
                    </a:lnTo>
                    <a:lnTo>
                      <a:pt x="274" y="476"/>
                    </a:lnTo>
                    <a:lnTo>
                      <a:pt x="273" y="477"/>
                    </a:lnTo>
                    <a:lnTo>
                      <a:pt x="272" y="477"/>
                    </a:lnTo>
                    <a:lnTo>
                      <a:pt x="271" y="478"/>
                    </a:lnTo>
                    <a:lnTo>
                      <a:pt x="270" y="478"/>
                    </a:lnTo>
                    <a:lnTo>
                      <a:pt x="269" y="478"/>
                    </a:lnTo>
                    <a:lnTo>
                      <a:pt x="269" y="479"/>
                    </a:lnTo>
                    <a:lnTo>
                      <a:pt x="269" y="480"/>
                    </a:lnTo>
                    <a:lnTo>
                      <a:pt x="269" y="481"/>
                    </a:lnTo>
                    <a:lnTo>
                      <a:pt x="270" y="482"/>
                    </a:lnTo>
                    <a:lnTo>
                      <a:pt x="270" y="482"/>
                    </a:lnTo>
                    <a:lnTo>
                      <a:pt x="269" y="483"/>
                    </a:lnTo>
                    <a:lnTo>
                      <a:pt x="269" y="484"/>
                    </a:lnTo>
                    <a:lnTo>
                      <a:pt x="269" y="485"/>
                    </a:lnTo>
                    <a:lnTo>
                      <a:pt x="268" y="487"/>
                    </a:lnTo>
                    <a:lnTo>
                      <a:pt x="267" y="488"/>
                    </a:lnTo>
                    <a:lnTo>
                      <a:pt x="266" y="489"/>
                    </a:lnTo>
                    <a:lnTo>
                      <a:pt x="265" y="490"/>
                    </a:lnTo>
                    <a:lnTo>
                      <a:pt x="265" y="491"/>
                    </a:lnTo>
                    <a:lnTo>
                      <a:pt x="265" y="492"/>
                    </a:lnTo>
                    <a:lnTo>
                      <a:pt x="264" y="493"/>
                    </a:lnTo>
                    <a:lnTo>
                      <a:pt x="264" y="494"/>
                    </a:lnTo>
                    <a:lnTo>
                      <a:pt x="264" y="495"/>
                    </a:lnTo>
                    <a:lnTo>
                      <a:pt x="265" y="496"/>
                    </a:lnTo>
                    <a:lnTo>
                      <a:pt x="265" y="496"/>
                    </a:lnTo>
                    <a:lnTo>
                      <a:pt x="264" y="497"/>
                    </a:lnTo>
                    <a:lnTo>
                      <a:pt x="263" y="498"/>
                    </a:lnTo>
                    <a:lnTo>
                      <a:pt x="262" y="499"/>
                    </a:lnTo>
                    <a:lnTo>
                      <a:pt x="262" y="499"/>
                    </a:lnTo>
                    <a:lnTo>
                      <a:pt x="262" y="502"/>
                    </a:lnTo>
                    <a:lnTo>
                      <a:pt x="262" y="503"/>
                    </a:lnTo>
                    <a:lnTo>
                      <a:pt x="262" y="504"/>
                    </a:lnTo>
                    <a:lnTo>
                      <a:pt x="260" y="504"/>
                    </a:lnTo>
                    <a:lnTo>
                      <a:pt x="259" y="503"/>
                    </a:lnTo>
                    <a:lnTo>
                      <a:pt x="258" y="503"/>
                    </a:lnTo>
                    <a:lnTo>
                      <a:pt x="257" y="503"/>
                    </a:lnTo>
                    <a:lnTo>
                      <a:pt x="256" y="503"/>
                    </a:lnTo>
                    <a:lnTo>
                      <a:pt x="255" y="503"/>
                    </a:lnTo>
                    <a:lnTo>
                      <a:pt x="254" y="503"/>
                    </a:lnTo>
                    <a:lnTo>
                      <a:pt x="253" y="503"/>
                    </a:lnTo>
                    <a:lnTo>
                      <a:pt x="252" y="504"/>
                    </a:lnTo>
                    <a:lnTo>
                      <a:pt x="252" y="505"/>
                    </a:lnTo>
                    <a:lnTo>
                      <a:pt x="251" y="505"/>
                    </a:lnTo>
                    <a:lnTo>
                      <a:pt x="251" y="506"/>
                    </a:lnTo>
                    <a:lnTo>
                      <a:pt x="249" y="508"/>
                    </a:lnTo>
                    <a:lnTo>
                      <a:pt x="249" y="509"/>
                    </a:lnTo>
                    <a:lnTo>
                      <a:pt x="250" y="510"/>
                    </a:lnTo>
                    <a:lnTo>
                      <a:pt x="251" y="511"/>
                    </a:lnTo>
                    <a:lnTo>
                      <a:pt x="252" y="512"/>
                    </a:lnTo>
                    <a:lnTo>
                      <a:pt x="252" y="513"/>
                    </a:lnTo>
                    <a:lnTo>
                      <a:pt x="251" y="514"/>
                    </a:lnTo>
                    <a:lnTo>
                      <a:pt x="249" y="514"/>
                    </a:lnTo>
                    <a:lnTo>
                      <a:pt x="248" y="514"/>
                    </a:lnTo>
                    <a:lnTo>
                      <a:pt x="248" y="515"/>
                    </a:lnTo>
                    <a:lnTo>
                      <a:pt x="248" y="515"/>
                    </a:lnTo>
                    <a:lnTo>
                      <a:pt x="246" y="516"/>
                    </a:lnTo>
                    <a:lnTo>
                      <a:pt x="246" y="516"/>
                    </a:lnTo>
                    <a:lnTo>
                      <a:pt x="245" y="516"/>
                    </a:lnTo>
                    <a:lnTo>
                      <a:pt x="245" y="518"/>
                    </a:lnTo>
                    <a:lnTo>
                      <a:pt x="245" y="519"/>
                    </a:lnTo>
                    <a:lnTo>
                      <a:pt x="245" y="521"/>
                    </a:lnTo>
                    <a:lnTo>
                      <a:pt x="245" y="522"/>
                    </a:lnTo>
                    <a:lnTo>
                      <a:pt x="244" y="523"/>
                    </a:lnTo>
                    <a:lnTo>
                      <a:pt x="244" y="523"/>
                    </a:lnTo>
                    <a:lnTo>
                      <a:pt x="245" y="524"/>
                    </a:lnTo>
                    <a:lnTo>
                      <a:pt x="246" y="526"/>
                    </a:lnTo>
                    <a:lnTo>
                      <a:pt x="246" y="527"/>
                    </a:lnTo>
                    <a:lnTo>
                      <a:pt x="247" y="527"/>
                    </a:lnTo>
                    <a:lnTo>
                      <a:pt x="247" y="528"/>
                    </a:lnTo>
                    <a:lnTo>
                      <a:pt x="247" y="529"/>
                    </a:lnTo>
                    <a:lnTo>
                      <a:pt x="247" y="530"/>
                    </a:lnTo>
                    <a:lnTo>
                      <a:pt x="247" y="531"/>
                    </a:lnTo>
                    <a:lnTo>
                      <a:pt x="248" y="532"/>
                    </a:lnTo>
                    <a:lnTo>
                      <a:pt x="249" y="533"/>
                    </a:lnTo>
                    <a:lnTo>
                      <a:pt x="249" y="534"/>
                    </a:lnTo>
                    <a:lnTo>
                      <a:pt x="250" y="534"/>
                    </a:lnTo>
                    <a:lnTo>
                      <a:pt x="251" y="535"/>
                    </a:lnTo>
                    <a:lnTo>
                      <a:pt x="251" y="536"/>
                    </a:lnTo>
                    <a:lnTo>
                      <a:pt x="251" y="537"/>
                    </a:lnTo>
                    <a:lnTo>
                      <a:pt x="251" y="537"/>
                    </a:lnTo>
                    <a:lnTo>
                      <a:pt x="252" y="538"/>
                    </a:lnTo>
                    <a:lnTo>
                      <a:pt x="252" y="539"/>
                    </a:lnTo>
                    <a:lnTo>
                      <a:pt x="253" y="540"/>
                    </a:lnTo>
                    <a:lnTo>
                      <a:pt x="255" y="540"/>
                    </a:lnTo>
                    <a:lnTo>
                      <a:pt x="255" y="541"/>
                    </a:lnTo>
                    <a:lnTo>
                      <a:pt x="256" y="541"/>
                    </a:lnTo>
                    <a:lnTo>
                      <a:pt x="257" y="541"/>
                    </a:lnTo>
                    <a:lnTo>
                      <a:pt x="258" y="542"/>
                    </a:lnTo>
                    <a:lnTo>
                      <a:pt x="259" y="542"/>
                    </a:lnTo>
                    <a:lnTo>
                      <a:pt x="260" y="543"/>
                    </a:lnTo>
                    <a:lnTo>
                      <a:pt x="261" y="543"/>
                    </a:lnTo>
                    <a:lnTo>
                      <a:pt x="262" y="544"/>
                    </a:lnTo>
                    <a:lnTo>
                      <a:pt x="262" y="545"/>
                    </a:lnTo>
                    <a:lnTo>
                      <a:pt x="264" y="547"/>
                    </a:lnTo>
                    <a:lnTo>
                      <a:pt x="264" y="547"/>
                    </a:lnTo>
                    <a:lnTo>
                      <a:pt x="265" y="547"/>
                    </a:lnTo>
                    <a:lnTo>
                      <a:pt x="265" y="548"/>
                    </a:lnTo>
                    <a:lnTo>
                      <a:pt x="265" y="549"/>
                    </a:lnTo>
                    <a:lnTo>
                      <a:pt x="266" y="550"/>
                    </a:lnTo>
                    <a:lnTo>
                      <a:pt x="268" y="551"/>
                    </a:lnTo>
                    <a:lnTo>
                      <a:pt x="269" y="551"/>
                    </a:lnTo>
                    <a:lnTo>
                      <a:pt x="269" y="552"/>
                    </a:lnTo>
                    <a:lnTo>
                      <a:pt x="269" y="554"/>
                    </a:lnTo>
                    <a:lnTo>
                      <a:pt x="269" y="554"/>
                    </a:lnTo>
                    <a:lnTo>
                      <a:pt x="270" y="556"/>
                    </a:lnTo>
                    <a:lnTo>
                      <a:pt x="270" y="557"/>
                    </a:lnTo>
                    <a:lnTo>
                      <a:pt x="270" y="558"/>
                    </a:lnTo>
                    <a:lnTo>
                      <a:pt x="270" y="558"/>
                    </a:lnTo>
                    <a:lnTo>
                      <a:pt x="271" y="560"/>
                    </a:lnTo>
                    <a:lnTo>
                      <a:pt x="272" y="561"/>
                    </a:lnTo>
                    <a:lnTo>
                      <a:pt x="272" y="561"/>
                    </a:lnTo>
                    <a:lnTo>
                      <a:pt x="272" y="562"/>
                    </a:lnTo>
                    <a:lnTo>
                      <a:pt x="271" y="563"/>
                    </a:lnTo>
                    <a:lnTo>
                      <a:pt x="272" y="565"/>
                    </a:lnTo>
                    <a:lnTo>
                      <a:pt x="271" y="567"/>
                    </a:lnTo>
                    <a:lnTo>
                      <a:pt x="272" y="568"/>
                    </a:lnTo>
                    <a:lnTo>
                      <a:pt x="272" y="569"/>
                    </a:lnTo>
                    <a:lnTo>
                      <a:pt x="272" y="571"/>
                    </a:lnTo>
                    <a:lnTo>
                      <a:pt x="272" y="571"/>
                    </a:lnTo>
                    <a:lnTo>
                      <a:pt x="272" y="572"/>
                    </a:lnTo>
                    <a:lnTo>
                      <a:pt x="272" y="573"/>
                    </a:lnTo>
                    <a:lnTo>
                      <a:pt x="273" y="573"/>
                    </a:lnTo>
                    <a:lnTo>
                      <a:pt x="274" y="574"/>
                    </a:lnTo>
                    <a:lnTo>
                      <a:pt x="274" y="575"/>
                    </a:lnTo>
                    <a:lnTo>
                      <a:pt x="274" y="575"/>
                    </a:lnTo>
                    <a:lnTo>
                      <a:pt x="274" y="576"/>
                    </a:lnTo>
                    <a:lnTo>
                      <a:pt x="274" y="577"/>
                    </a:lnTo>
                    <a:lnTo>
                      <a:pt x="275" y="577"/>
                    </a:lnTo>
                    <a:lnTo>
                      <a:pt x="276" y="578"/>
                    </a:lnTo>
                    <a:lnTo>
                      <a:pt x="277" y="578"/>
                    </a:lnTo>
                    <a:lnTo>
                      <a:pt x="278" y="578"/>
                    </a:lnTo>
                    <a:lnTo>
                      <a:pt x="279" y="578"/>
                    </a:lnTo>
                    <a:lnTo>
                      <a:pt x="279" y="579"/>
                    </a:lnTo>
                    <a:lnTo>
                      <a:pt x="279" y="579"/>
                    </a:lnTo>
                    <a:lnTo>
                      <a:pt x="280" y="579"/>
                    </a:lnTo>
                    <a:lnTo>
                      <a:pt x="280" y="581"/>
                    </a:lnTo>
                    <a:lnTo>
                      <a:pt x="280" y="582"/>
                    </a:lnTo>
                    <a:lnTo>
                      <a:pt x="280" y="582"/>
                    </a:lnTo>
                    <a:lnTo>
                      <a:pt x="280" y="583"/>
                    </a:lnTo>
                    <a:lnTo>
                      <a:pt x="280" y="584"/>
                    </a:lnTo>
                    <a:lnTo>
                      <a:pt x="279" y="585"/>
                    </a:lnTo>
                    <a:lnTo>
                      <a:pt x="279" y="585"/>
                    </a:lnTo>
                    <a:lnTo>
                      <a:pt x="279" y="586"/>
                    </a:lnTo>
                    <a:lnTo>
                      <a:pt x="278" y="586"/>
                    </a:lnTo>
                    <a:lnTo>
                      <a:pt x="278" y="587"/>
                    </a:lnTo>
                    <a:lnTo>
                      <a:pt x="277" y="587"/>
                    </a:lnTo>
                    <a:lnTo>
                      <a:pt x="276" y="587"/>
                    </a:lnTo>
                    <a:lnTo>
                      <a:pt x="276" y="588"/>
                    </a:lnTo>
                    <a:lnTo>
                      <a:pt x="276" y="589"/>
                    </a:lnTo>
                    <a:lnTo>
                      <a:pt x="276" y="589"/>
                    </a:lnTo>
                    <a:lnTo>
                      <a:pt x="275" y="590"/>
                    </a:lnTo>
                    <a:lnTo>
                      <a:pt x="275" y="591"/>
                    </a:lnTo>
                    <a:lnTo>
                      <a:pt x="276" y="591"/>
                    </a:lnTo>
                    <a:lnTo>
                      <a:pt x="275" y="592"/>
                    </a:lnTo>
                    <a:lnTo>
                      <a:pt x="275" y="592"/>
                    </a:lnTo>
                    <a:lnTo>
                      <a:pt x="275" y="593"/>
                    </a:lnTo>
                    <a:lnTo>
                      <a:pt x="275" y="594"/>
                    </a:lnTo>
                    <a:lnTo>
                      <a:pt x="276" y="594"/>
                    </a:lnTo>
                    <a:lnTo>
                      <a:pt x="276" y="594"/>
                    </a:lnTo>
                    <a:lnTo>
                      <a:pt x="277" y="596"/>
                    </a:lnTo>
                    <a:lnTo>
                      <a:pt x="277" y="596"/>
                    </a:lnTo>
                    <a:lnTo>
                      <a:pt x="278" y="597"/>
                    </a:lnTo>
                    <a:lnTo>
                      <a:pt x="279" y="596"/>
                    </a:lnTo>
                    <a:lnTo>
                      <a:pt x="279" y="597"/>
                    </a:lnTo>
                    <a:lnTo>
                      <a:pt x="280" y="597"/>
                    </a:lnTo>
                    <a:lnTo>
                      <a:pt x="281" y="597"/>
                    </a:lnTo>
                    <a:lnTo>
                      <a:pt x="282" y="597"/>
                    </a:lnTo>
                    <a:lnTo>
                      <a:pt x="284" y="597"/>
                    </a:lnTo>
                    <a:lnTo>
                      <a:pt x="285" y="597"/>
                    </a:lnTo>
                    <a:lnTo>
                      <a:pt x="286" y="597"/>
                    </a:lnTo>
                    <a:lnTo>
                      <a:pt x="286" y="598"/>
                    </a:lnTo>
                    <a:lnTo>
                      <a:pt x="287" y="598"/>
                    </a:lnTo>
                    <a:lnTo>
                      <a:pt x="288" y="598"/>
                    </a:lnTo>
                    <a:lnTo>
                      <a:pt x="289" y="598"/>
                    </a:lnTo>
                    <a:lnTo>
                      <a:pt x="289" y="599"/>
                    </a:lnTo>
                    <a:lnTo>
                      <a:pt x="290" y="599"/>
                    </a:lnTo>
                    <a:lnTo>
                      <a:pt x="291" y="598"/>
                    </a:lnTo>
                    <a:lnTo>
                      <a:pt x="292" y="599"/>
                    </a:lnTo>
                    <a:lnTo>
                      <a:pt x="293" y="599"/>
                    </a:lnTo>
                    <a:lnTo>
                      <a:pt x="293" y="599"/>
                    </a:lnTo>
                    <a:lnTo>
                      <a:pt x="294" y="601"/>
                    </a:lnTo>
                    <a:lnTo>
                      <a:pt x="296" y="601"/>
                    </a:lnTo>
                    <a:lnTo>
                      <a:pt x="296" y="602"/>
                    </a:lnTo>
                    <a:lnTo>
                      <a:pt x="297" y="602"/>
                    </a:lnTo>
                    <a:lnTo>
                      <a:pt x="298" y="602"/>
                    </a:lnTo>
                    <a:lnTo>
                      <a:pt x="299" y="602"/>
                    </a:lnTo>
                    <a:lnTo>
                      <a:pt x="300" y="602"/>
                    </a:lnTo>
                    <a:lnTo>
                      <a:pt x="300" y="601"/>
                    </a:lnTo>
                    <a:lnTo>
                      <a:pt x="301" y="600"/>
                    </a:lnTo>
                    <a:lnTo>
                      <a:pt x="301" y="599"/>
                    </a:lnTo>
                    <a:lnTo>
                      <a:pt x="301" y="598"/>
                    </a:lnTo>
                    <a:lnTo>
                      <a:pt x="302" y="597"/>
                    </a:lnTo>
                    <a:lnTo>
                      <a:pt x="303" y="596"/>
                    </a:lnTo>
                    <a:lnTo>
                      <a:pt x="303" y="596"/>
                    </a:lnTo>
                    <a:lnTo>
                      <a:pt x="305" y="595"/>
                    </a:lnTo>
                    <a:lnTo>
                      <a:pt x="306" y="596"/>
                    </a:lnTo>
                    <a:lnTo>
                      <a:pt x="307" y="596"/>
                    </a:lnTo>
                    <a:lnTo>
                      <a:pt x="307" y="596"/>
                    </a:lnTo>
                    <a:lnTo>
                      <a:pt x="308" y="596"/>
                    </a:lnTo>
                    <a:lnTo>
                      <a:pt x="309" y="596"/>
                    </a:lnTo>
                    <a:lnTo>
                      <a:pt x="310" y="596"/>
                    </a:lnTo>
                    <a:lnTo>
                      <a:pt x="311" y="596"/>
                    </a:lnTo>
                    <a:lnTo>
                      <a:pt x="313" y="596"/>
                    </a:lnTo>
                    <a:lnTo>
                      <a:pt x="314" y="596"/>
                    </a:lnTo>
                    <a:lnTo>
                      <a:pt x="314" y="596"/>
                    </a:lnTo>
                    <a:lnTo>
                      <a:pt x="315" y="595"/>
                    </a:lnTo>
                    <a:lnTo>
                      <a:pt x="315" y="594"/>
                    </a:lnTo>
                    <a:lnTo>
                      <a:pt x="316" y="593"/>
                    </a:lnTo>
                    <a:lnTo>
                      <a:pt x="317" y="593"/>
                    </a:lnTo>
                    <a:lnTo>
                      <a:pt x="318" y="593"/>
                    </a:lnTo>
                    <a:lnTo>
                      <a:pt x="320" y="595"/>
                    </a:lnTo>
                    <a:lnTo>
                      <a:pt x="321" y="595"/>
                    </a:lnTo>
                    <a:lnTo>
                      <a:pt x="321" y="596"/>
                    </a:lnTo>
                    <a:lnTo>
                      <a:pt x="322" y="596"/>
                    </a:lnTo>
                    <a:lnTo>
                      <a:pt x="323" y="598"/>
                    </a:lnTo>
                    <a:lnTo>
                      <a:pt x="324" y="598"/>
                    </a:lnTo>
                    <a:lnTo>
                      <a:pt x="324" y="598"/>
                    </a:lnTo>
                    <a:lnTo>
                      <a:pt x="324" y="599"/>
                    </a:lnTo>
                    <a:lnTo>
                      <a:pt x="326" y="599"/>
                    </a:lnTo>
                    <a:lnTo>
                      <a:pt x="327" y="599"/>
                    </a:lnTo>
                    <a:lnTo>
                      <a:pt x="327" y="599"/>
                    </a:lnTo>
                    <a:lnTo>
                      <a:pt x="328" y="599"/>
                    </a:lnTo>
                    <a:lnTo>
                      <a:pt x="329" y="599"/>
                    </a:lnTo>
                    <a:lnTo>
                      <a:pt x="330" y="599"/>
                    </a:lnTo>
                    <a:lnTo>
                      <a:pt x="331" y="599"/>
                    </a:lnTo>
                    <a:lnTo>
                      <a:pt x="332" y="599"/>
                    </a:lnTo>
                    <a:lnTo>
                      <a:pt x="334" y="599"/>
                    </a:lnTo>
                    <a:lnTo>
                      <a:pt x="334" y="599"/>
                    </a:lnTo>
                    <a:lnTo>
                      <a:pt x="335" y="599"/>
                    </a:lnTo>
                    <a:lnTo>
                      <a:pt x="336" y="599"/>
                    </a:lnTo>
                    <a:lnTo>
                      <a:pt x="337" y="598"/>
                    </a:lnTo>
                    <a:lnTo>
                      <a:pt x="338" y="598"/>
                    </a:lnTo>
                    <a:lnTo>
                      <a:pt x="338" y="597"/>
                    </a:lnTo>
                    <a:lnTo>
                      <a:pt x="339" y="597"/>
                    </a:lnTo>
                    <a:lnTo>
                      <a:pt x="340" y="596"/>
                    </a:lnTo>
                    <a:lnTo>
                      <a:pt x="341" y="596"/>
                    </a:lnTo>
                    <a:lnTo>
                      <a:pt x="341" y="596"/>
                    </a:lnTo>
                    <a:lnTo>
                      <a:pt x="343" y="596"/>
                    </a:lnTo>
                    <a:lnTo>
                      <a:pt x="344" y="596"/>
                    </a:lnTo>
                    <a:lnTo>
                      <a:pt x="344" y="595"/>
                    </a:lnTo>
                    <a:lnTo>
                      <a:pt x="344" y="592"/>
                    </a:lnTo>
                    <a:lnTo>
                      <a:pt x="344" y="591"/>
                    </a:lnTo>
                    <a:lnTo>
                      <a:pt x="344" y="590"/>
                    </a:lnTo>
                    <a:lnTo>
                      <a:pt x="343" y="589"/>
                    </a:lnTo>
                    <a:lnTo>
                      <a:pt x="343" y="587"/>
                    </a:lnTo>
                    <a:lnTo>
                      <a:pt x="344" y="585"/>
                    </a:lnTo>
                    <a:lnTo>
                      <a:pt x="345" y="584"/>
                    </a:lnTo>
                    <a:lnTo>
                      <a:pt x="345" y="582"/>
                    </a:lnTo>
                    <a:lnTo>
                      <a:pt x="345" y="582"/>
                    </a:lnTo>
                    <a:lnTo>
                      <a:pt x="345" y="582"/>
                    </a:lnTo>
                    <a:lnTo>
                      <a:pt x="346" y="582"/>
                    </a:lnTo>
                    <a:lnTo>
                      <a:pt x="347" y="584"/>
                    </a:lnTo>
                    <a:lnTo>
                      <a:pt x="348" y="584"/>
                    </a:lnTo>
                    <a:lnTo>
                      <a:pt x="348" y="584"/>
                    </a:lnTo>
                    <a:lnTo>
                      <a:pt x="349" y="584"/>
                    </a:lnTo>
                    <a:lnTo>
                      <a:pt x="350" y="585"/>
                    </a:lnTo>
                    <a:lnTo>
                      <a:pt x="351" y="585"/>
                    </a:lnTo>
                    <a:lnTo>
                      <a:pt x="352" y="585"/>
                    </a:lnTo>
                    <a:lnTo>
                      <a:pt x="355" y="586"/>
                    </a:lnTo>
                    <a:lnTo>
                      <a:pt x="355" y="586"/>
                    </a:lnTo>
                    <a:lnTo>
                      <a:pt x="356" y="585"/>
                    </a:lnTo>
                    <a:lnTo>
                      <a:pt x="358" y="586"/>
                    </a:lnTo>
                    <a:lnTo>
                      <a:pt x="358" y="587"/>
                    </a:lnTo>
                    <a:lnTo>
                      <a:pt x="359" y="588"/>
                    </a:lnTo>
                    <a:lnTo>
                      <a:pt x="362" y="602"/>
                    </a:lnTo>
                    <a:lnTo>
                      <a:pt x="362" y="603"/>
                    </a:lnTo>
                    <a:lnTo>
                      <a:pt x="362" y="605"/>
                    </a:lnTo>
                    <a:lnTo>
                      <a:pt x="362" y="606"/>
                    </a:lnTo>
                    <a:lnTo>
                      <a:pt x="363" y="606"/>
                    </a:lnTo>
                    <a:lnTo>
                      <a:pt x="365" y="607"/>
                    </a:lnTo>
                    <a:lnTo>
                      <a:pt x="365" y="608"/>
                    </a:lnTo>
                    <a:lnTo>
                      <a:pt x="366" y="609"/>
                    </a:lnTo>
                    <a:lnTo>
                      <a:pt x="367" y="610"/>
                    </a:lnTo>
                    <a:lnTo>
                      <a:pt x="368" y="610"/>
                    </a:lnTo>
                    <a:lnTo>
                      <a:pt x="369" y="612"/>
                    </a:lnTo>
                    <a:lnTo>
                      <a:pt x="369" y="613"/>
                    </a:lnTo>
                    <a:lnTo>
                      <a:pt x="370" y="613"/>
                    </a:lnTo>
                    <a:lnTo>
                      <a:pt x="370" y="613"/>
                    </a:lnTo>
                    <a:lnTo>
                      <a:pt x="371" y="614"/>
                    </a:lnTo>
                    <a:lnTo>
                      <a:pt x="371" y="616"/>
                    </a:lnTo>
                    <a:lnTo>
                      <a:pt x="371" y="617"/>
                    </a:lnTo>
                    <a:lnTo>
                      <a:pt x="371" y="618"/>
                    </a:lnTo>
                    <a:lnTo>
                      <a:pt x="371" y="619"/>
                    </a:lnTo>
                    <a:lnTo>
                      <a:pt x="371" y="620"/>
                    </a:lnTo>
                    <a:lnTo>
                      <a:pt x="371" y="620"/>
                    </a:lnTo>
                    <a:lnTo>
                      <a:pt x="371" y="622"/>
                    </a:lnTo>
                    <a:lnTo>
                      <a:pt x="372" y="623"/>
                    </a:lnTo>
                    <a:lnTo>
                      <a:pt x="372" y="623"/>
                    </a:lnTo>
                    <a:lnTo>
                      <a:pt x="372" y="624"/>
                    </a:lnTo>
                    <a:lnTo>
                      <a:pt x="372" y="626"/>
                    </a:lnTo>
                    <a:lnTo>
                      <a:pt x="373" y="627"/>
                    </a:lnTo>
                    <a:lnTo>
                      <a:pt x="374" y="627"/>
                    </a:lnTo>
                    <a:lnTo>
                      <a:pt x="374" y="628"/>
                    </a:lnTo>
                    <a:lnTo>
                      <a:pt x="375" y="629"/>
                    </a:lnTo>
                    <a:lnTo>
                      <a:pt x="376" y="630"/>
                    </a:lnTo>
                    <a:lnTo>
                      <a:pt x="377" y="631"/>
                    </a:lnTo>
                    <a:lnTo>
                      <a:pt x="378" y="633"/>
                    </a:lnTo>
                    <a:lnTo>
                      <a:pt x="378" y="634"/>
                    </a:lnTo>
                    <a:lnTo>
                      <a:pt x="378" y="634"/>
                    </a:lnTo>
                    <a:lnTo>
                      <a:pt x="379" y="634"/>
                    </a:lnTo>
                    <a:lnTo>
                      <a:pt x="379" y="636"/>
                    </a:lnTo>
                    <a:lnTo>
                      <a:pt x="379" y="638"/>
                    </a:lnTo>
                    <a:lnTo>
                      <a:pt x="379" y="639"/>
                    </a:lnTo>
                    <a:lnTo>
                      <a:pt x="381" y="641"/>
                    </a:lnTo>
                    <a:lnTo>
                      <a:pt x="381" y="642"/>
                    </a:lnTo>
                    <a:lnTo>
                      <a:pt x="382" y="644"/>
                    </a:lnTo>
                    <a:lnTo>
                      <a:pt x="383" y="644"/>
                    </a:lnTo>
                    <a:lnTo>
                      <a:pt x="383" y="645"/>
                    </a:lnTo>
                    <a:lnTo>
                      <a:pt x="383" y="646"/>
                    </a:lnTo>
                    <a:lnTo>
                      <a:pt x="383" y="647"/>
                    </a:lnTo>
                    <a:lnTo>
                      <a:pt x="384" y="647"/>
                    </a:lnTo>
                    <a:lnTo>
                      <a:pt x="384" y="648"/>
                    </a:lnTo>
                    <a:lnTo>
                      <a:pt x="384" y="651"/>
                    </a:lnTo>
                    <a:lnTo>
                      <a:pt x="384" y="652"/>
                    </a:lnTo>
                    <a:lnTo>
                      <a:pt x="384" y="653"/>
                    </a:lnTo>
                    <a:lnTo>
                      <a:pt x="383" y="654"/>
                    </a:lnTo>
                    <a:lnTo>
                      <a:pt x="384" y="655"/>
                    </a:lnTo>
                    <a:lnTo>
                      <a:pt x="384" y="656"/>
                    </a:lnTo>
                    <a:lnTo>
                      <a:pt x="383" y="658"/>
                    </a:lnTo>
                    <a:lnTo>
                      <a:pt x="383" y="658"/>
                    </a:lnTo>
                    <a:lnTo>
                      <a:pt x="382" y="658"/>
                    </a:lnTo>
                    <a:lnTo>
                      <a:pt x="381" y="658"/>
                    </a:lnTo>
                    <a:lnTo>
                      <a:pt x="380" y="658"/>
                    </a:lnTo>
                    <a:lnTo>
                      <a:pt x="379" y="658"/>
                    </a:lnTo>
                    <a:lnTo>
                      <a:pt x="379" y="659"/>
                    </a:lnTo>
                    <a:lnTo>
                      <a:pt x="378" y="660"/>
                    </a:lnTo>
                    <a:lnTo>
                      <a:pt x="377" y="661"/>
                    </a:lnTo>
                    <a:lnTo>
                      <a:pt x="377" y="663"/>
                    </a:lnTo>
                    <a:lnTo>
                      <a:pt x="377" y="664"/>
                    </a:lnTo>
                    <a:lnTo>
                      <a:pt x="378" y="664"/>
                    </a:lnTo>
                    <a:lnTo>
                      <a:pt x="378" y="665"/>
                    </a:lnTo>
                    <a:lnTo>
                      <a:pt x="377" y="666"/>
                    </a:lnTo>
                    <a:lnTo>
                      <a:pt x="376" y="667"/>
                    </a:lnTo>
                    <a:lnTo>
                      <a:pt x="376" y="667"/>
                    </a:lnTo>
                    <a:lnTo>
                      <a:pt x="375" y="668"/>
                    </a:lnTo>
                    <a:lnTo>
                      <a:pt x="373" y="668"/>
                    </a:lnTo>
                    <a:lnTo>
                      <a:pt x="372" y="668"/>
                    </a:lnTo>
                    <a:lnTo>
                      <a:pt x="371" y="668"/>
                    </a:lnTo>
                    <a:lnTo>
                      <a:pt x="371" y="667"/>
                    </a:lnTo>
                    <a:lnTo>
                      <a:pt x="370" y="666"/>
                    </a:lnTo>
                    <a:lnTo>
                      <a:pt x="369" y="666"/>
                    </a:lnTo>
                    <a:lnTo>
                      <a:pt x="369" y="666"/>
                    </a:lnTo>
                    <a:lnTo>
                      <a:pt x="368" y="665"/>
                    </a:lnTo>
                    <a:lnTo>
                      <a:pt x="367" y="665"/>
                    </a:lnTo>
                    <a:lnTo>
                      <a:pt x="366" y="665"/>
                    </a:lnTo>
                    <a:lnTo>
                      <a:pt x="365" y="665"/>
                    </a:lnTo>
                    <a:lnTo>
                      <a:pt x="365" y="666"/>
                    </a:lnTo>
                    <a:lnTo>
                      <a:pt x="364" y="666"/>
                    </a:lnTo>
                    <a:lnTo>
                      <a:pt x="363" y="667"/>
                    </a:lnTo>
                    <a:lnTo>
                      <a:pt x="362" y="667"/>
                    </a:lnTo>
                    <a:lnTo>
                      <a:pt x="362" y="667"/>
                    </a:lnTo>
                    <a:lnTo>
                      <a:pt x="361" y="667"/>
                    </a:lnTo>
                    <a:lnTo>
                      <a:pt x="360" y="667"/>
                    </a:lnTo>
                    <a:lnTo>
                      <a:pt x="359" y="666"/>
                    </a:lnTo>
                    <a:lnTo>
                      <a:pt x="358" y="667"/>
                    </a:lnTo>
                    <a:lnTo>
                      <a:pt x="356" y="668"/>
                    </a:lnTo>
                    <a:lnTo>
                      <a:pt x="355" y="668"/>
                    </a:lnTo>
                    <a:lnTo>
                      <a:pt x="355" y="668"/>
                    </a:lnTo>
                    <a:lnTo>
                      <a:pt x="354" y="666"/>
                    </a:lnTo>
                    <a:lnTo>
                      <a:pt x="354" y="665"/>
                    </a:lnTo>
                    <a:lnTo>
                      <a:pt x="355" y="665"/>
                    </a:lnTo>
                    <a:lnTo>
                      <a:pt x="355" y="664"/>
                    </a:lnTo>
                    <a:lnTo>
                      <a:pt x="354" y="663"/>
                    </a:lnTo>
                    <a:lnTo>
                      <a:pt x="353" y="663"/>
                    </a:lnTo>
                    <a:lnTo>
                      <a:pt x="352" y="663"/>
                    </a:lnTo>
                    <a:lnTo>
                      <a:pt x="352" y="664"/>
                    </a:lnTo>
                    <a:lnTo>
                      <a:pt x="349" y="665"/>
                    </a:lnTo>
                    <a:lnTo>
                      <a:pt x="348" y="666"/>
                    </a:lnTo>
                    <a:lnTo>
                      <a:pt x="348" y="666"/>
                    </a:lnTo>
                    <a:lnTo>
                      <a:pt x="346" y="667"/>
                    </a:lnTo>
                    <a:lnTo>
                      <a:pt x="345" y="667"/>
                    </a:lnTo>
                    <a:lnTo>
                      <a:pt x="344" y="668"/>
                    </a:lnTo>
                    <a:lnTo>
                      <a:pt x="343" y="669"/>
                    </a:lnTo>
                    <a:lnTo>
                      <a:pt x="342" y="670"/>
                    </a:lnTo>
                    <a:lnTo>
                      <a:pt x="341" y="670"/>
                    </a:lnTo>
                    <a:lnTo>
                      <a:pt x="340" y="671"/>
                    </a:lnTo>
                    <a:lnTo>
                      <a:pt x="340" y="671"/>
                    </a:lnTo>
                    <a:lnTo>
                      <a:pt x="339" y="672"/>
                    </a:lnTo>
                    <a:lnTo>
                      <a:pt x="338" y="672"/>
                    </a:lnTo>
                    <a:lnTo>
                      <a:pt x="338" y="673"/>
                    </a:lnTo>
                    <a:lnTo>
                      <a:pt x="337" y="673"/>
                    </a:lnTo>
                    <a:lnTo>
                      <a:pt x="336" y="673"/>
                    </a:lnTo>
                    <a:lnTo>
                      <a:pt x="335" y="674"/>
                    </a:lnTo>
                    <a:lnTo>
                      <a:pt x="334" y="675"/>
                    </a:lnTo>
                    <a:lnTo>
                      <a:pt x="334" y="675"/>
                    </a:lnTo>
                    <a:lnTo>
                      <a:pt x="332" y="675"/>
                    </a:lnTo>
                    <a:lnTo>
                      <a:pt x="331" y="675"/>
                    </a:lnTo>
                    <a:lnTo>
                      <a:pt x="331" y="675"/>
                    </a:lnTo>
                    <a:lnTo>
                      <a:pt x="330" y="676"/>
                    </a:lnTo>
                    <a:lnTo>
                      <a:pt x="330" y="677"/>
                    </a:lnTo>
                    <a:lnTo>
                      <a:pt x="329" y="677"/>
                    </a:lnTo>
                    <a:lnTo>
                      <a:pt x="327" y="677"/>
                    </a:lnTo>
                    <a:lnTo>
                      <a:pt x="326" y="677"/>
                    </a:lnTo>
                    <a:lnTo>
                      <a:pt x="325" y="678"/>
                    </a:lnTo>
                    <a:lnTo>
                      <a:pt x="325" y="678"/>
                    </a:lnTo>
                    <a:lnTo>
                      <a:pt x="326" y="679"/>
                    </a:lnTo>
                    <a:lnTo>
                      <a:pt x="326" y="681"/>
                    </a:lnTo>
                    <a:lnTo>
                      <a:pt x="327" y="682"/>
                    </a:lnTo>
                    <a:lnTo>
                      <a:pt x="324" y="682"/>
                    </a:lnTo>
                    <a:lnTo>
                      <a:pt x="324" y="683"/>
                    </a:lnTo>
                    <a:lnTo>
                      <a:pt x="323" y="682"/>
                    </a:lnTo>
                    <a:lnTo>
                      <a:pt x="321" y="682"/>
                    </a:lnTo>
                    <a:lnTo>
                      <a:pt x="321" y="68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89" name="Freeform 1047">
                <a:extLst>
                  <a:ext uri="{FF2B5EF4-FFF2-40B4-BE49-F238E27FC236}">
                    <a16:creationId xmlns:a16="http://schemas.microsoft.com/office/drawing/2014/main" id="{378214D7-58E0-448D-AC69-9E7B8BD9CEE0}"/>
                  </a:ext>
                </a:extLst>
              </p:cNvPr>
              <p:cNvSpPr>
                <a:spLocks/>
              </p:cNvSpPr>
              <p:nvPr/>
            </p:nvSpPr>
            <p:spPr bwMode="auto">
              <a:xfrm>
                <a:off x="4389" y="1696"/>
                <a:ext cx="569" cy="298"/>
              </a:xfrm>
              <a:custGeom>
                <a:avLst/>
                <a:gdLst>
                  <a:gd name="T0" fmla="*/ 561 w 569"/>
                  <a:gd name="T1" fmla="*/ 169 h 298"/>
                  <a:gd name="T2" fmla="*/ 551 w 569"/>
                  <a:gd name="T3" fmla="*/ 181 h 298"/>
                  <a:gd name="T4" fmla="*/ 546 w 569"/>
                  <a:gd name="T5" fmla="*/ 186 h 298"/>
                  <a:gd name="T6" fmla="*/ 544 w 569"/>
                  <a:gd name="T7" fmla="*/ 200 h 298"/>
                  <a:gd name="T8" fmla="*/ 556 w 569"/>
                  <a:gd name="T9" fmla="*/ 205 h 298"/>
                  <a:gd name="T10" fmla="*/ 553 w 569"/>
                  <a:gd name="T11" fmla="*/ 217 h 298"/>
                  <a:gd name="T12" fmla="*/ 541 w 569"/>
                  <a:gd name="T13" fmla="*/ 215 h 298"/>
                  <a:gd name="T14" fmla="*/ 530 w 569"/>
                  <a:gd name="T15" fmla="*/ 224 h 298"/>
                  <a:gd name="T16" fmla="*/ 524 w 569"/>
                  <a:gd name="T17" fmla="*/ 207 h 298"/>
                  <a:gd name="T18" fmla="*/ 527 w 569"/>
                  <a:gd name="T19" fmla="*/ 190 h 298"/>
                  <a:gd name="T20" fmla="*/ 530 w 569"/>
                  <a:gd name="T21" fmla="*/ 168 h 298"/>
                  <a:gd name="T22" fmla="*/ 524 w 569"/>
                  <a:gd name="T23" fmla="*/ 153 h 298"/>
                  <a:gd name="T24" fmla="*/ 507 w 569"/>
                  <a:gd name="T25" fmla="*/ 154 h 298"/>
                  <a:gd name="T26" fmla="*/ 486 w 569"/>
                  <a:gd name="T27" fmla="*/ 152 h 298"/>
                  <a:gd name="T28" fmla="*/ 473 w 569"/>
                  <a:gd name="T29" fmla="*/ 144 h 298"/>
                  <a:gd name="T30" fmla="*/ 465 w 569"/>
                  <a:gd name="T31" fmla="*/ 141 h 298"/>
                  <a:gd name="T32" fmla="*/ 452 w 569"/>
                  <a:gd name="T33" fmla="*/ 149 h 298"/>
                  <a:gd name="T34" fmla="*/ 441 w 569"/>
                  <a:gd name="T35" fmla="*/ 169 h 298"/>
                  <a:gd name="T36" fmla="*/ 441 w 569"/>
                  <a:gd name="T37" fmla="*/ 186 h 298"/>
                  <a:gd name="T38" fmla="*/ 451 w 569"/>
                  <a:gd name="T39" fmla="*/ 204 h 298"/>
                  <a:gd name="T40" fmla="*/ 462 w 569"/>
                  <a:gd name="T41" fmla="*/ 209 h 298"/>
                  <a:gd name="T42" fmla="*/ 465 w 569"/>
                  <a:gd name="T43" fmla="*/ 217 h 298"/>
                  <a:gd name="T44" fmla="*/ 466 w 569"/>
                  <a:gd name="T45" fmla="*/ 228 h 298"/>
                  <a:gd name="T46" fmla="*/ 471 w 569"/>
                  <a:gd name="T47" fmla="*/ 243 h 298"/>
                  <a:gd name="T48" fmla="*/ 469 w 569"/>
                  <a:gd name="T49" fmla="*/ 259 h 298"/>
                  <a:gd name="T50" fmla="*/ 469 w 569"/>
                  <a:gd name="T51" fmla="*/ 270 h 298"/>
                  <a:gd name="T52" fmla="*/ 459 w 569"/>
                  <a:gd name="T53" fmla="*/ 276 h 298"/>
                  <a:gd name="T54" fmla="*/ 448 w 569"/>
                  <a:gd name="T55" fmla="*/ 273 h 298"/>
                  <a:gd name="T56" fmla="*/ 435 w 569"/>
                  <a:gd name="T57" fmla="*/ 283 h 298"/>
                  <a:gd name="T58" fmla="*/ 421 w 569"/>
                  <a:gd name="T59" fmla="*/ 295 h 298"/>
                  <a:gd name="T60" fmla="*/ 413 w 569"/>
                  <a:gd name="T61" fmla="*/ 292 h 298"/>
                  <a:gd name="T62" fmla="*/ 403 w 569"/>
                  <a:gd name="T63" fmla="*/ 291 h 298"/>
                  <a:gd name="T64" fmla="*/ 386 w 569"/>
                  <a:gd name="T65" fmla="*/ 283 h 298"/>
                  <a:gd name="T66" fmla="*/ 370 w 569"/>
                  <a:gd name="T67" fmla="*/ 283 h 298"/>
                  <a:gd name="T68" fmla="*/ 354 w 569"/>
                  <a:gd name="T69" fmla="*/ 284 h 298"/>
                  <a:gd name="T70" fmla="*/ 338 w 569"/>
                  <a:gd name="T71" fmla="*/ 286 h 298"/>
                  <a:gd name="T72" fmla="*/ 325 w 569"/>
                  <a:gd name="T73" fmla="*/ 285 h 298"/>
                  <a:gd name="T74" fmla="*/ 316 w 569"/>
                  <a:gd name="T75" fmla="*/ 277 h 298"/>
                  <a:gd name="T76" fmla="*/ 307 w 569"/>
                  <a:gd name="T77" fmla="*/ 274 h 298"/>
                  <a:gd name="T78" fmla="*/ 179 w 569"/>
                  <a:gd name="T79" fmla="*/ 245 h 298"/>
                  <a:gd name="T80" fmla="*/ 176 w 569"/>
                  <a:gd name="T81" fmla="*/ 230 h 298"/>
                  <a:gd name="T82" fmla="*/ 169 w 569"/>
                  <a:gd name="T83" fmla="*/ 224 h 298"/>
                  <a:gd name="T84" fmla="*/ 155 w 569"/>
                  <a:gd name="T85" fmla="*/ 219 h 298"/>
                  <a:gd name="T86" fmla="*/ 143 w 569"/>
                  <a:gd name="T87" fmla="*/ 204 h 298"/>
                  <a:gd name="T88" fmla="*/ 135 w 569"/>
                  <a:gd name="T89" fmla="*/ 190 h 298"/>
                  <a:gd name="T90" fmla="*/ 139 w 569"/>
                  <a:gd name="T91" fmla="*/ 174 h 298"/>
                  <a:gd name="T92" fmla="*/ 137 w 569"/>
                  <a:gd name="T93" fmla="*/ 160 h 298"/>
                  <a:gd name="T94" fmla="*/ 140 w 569"/>
                  <a:gd name="T95" fmla="*/ 145 h 298"/>
                  <a:gd name="T96" fmla="*/ 134 w 569"/>
                  <a:gd name="T97" fmla="*/ 131 h 298"/>
                  <a:gd name="T98" fmla="*/ 131 w 569"/>
                  <a:gd name="T99" fmla="*/ 114 h 298"/>
                  <a:gd name="T100" fmla="*/ 131 w 569"/>
                  <a:gd name="T101" fmla="*/ 97 h 298"/>
                  <a:gd name="T102" fmla="*/ 120 w 569"/>
                  <a:gd name="T103" fmla="*/ 73 h 298"/>
                  <a:gd name="T104" fmla="*/ 107 w 569"/>
                  <a:gd name="T105" fmla="*/ 60 h 298"/>
                  <a:gd name="T106" fmla="*/ 94 w 569"/>
                  <a:gd name="T107" fmla="*/ 49 h 298"/>
                  <a:gd name="T108" fmla="*/ 82 w 569"/>
                  <a:gd name="T109" fmla="*/ 40 h 298"/>
                  <a:gd name="T110" fmla="*/ 69 w 569"/>
                  <a:gd name="T111" fmla="*/ 31 h 298"/>
                  <a:gd name="T112" fmla="*/ 55 w 569"/>
                  <a:gd name="T113" fmla="*/ 24 h 298"/>
                  <a:gd name="T114" fmla="*/ 38 w 569"/>
                  <a:gd name="T115" fmla="*/ 10 h 298"/>
                  <a:gd name="T116" fmla="*/ 23 w 569"/>
                  <a:gd name="T117" fmla="*/ 0 h 298"/>
                  <a:gd name="T118" fmla="*/ 4 w 569"/>
                  <a:gd name="T119"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9" h="298">
                    <a:moveTo>
                      <a:pt x="569" y="159"/>
                    </a:moveTo>
                    <a:lnTo>
                      <a:pt x="568" y="159"/>
                    </a:lnTo>
                    <a:lnTo>
                      <a:pt x="567" y="159"/>
                    </a:lnTo>
                    <a:lnTo>
                      <a:pt x="568" y="160"/>
                    </a:lnTo>
                    <a:lnTo>
                      <a:pt x="567" y="162"/>
                    </a:lnTo>
                    <a:lnTo>
                      <a:pt x="568" y="163"/>
                    </a:lnTo>
                    <a:lnTo>
                      <a:pt x="567" y="164"/>
                    </a:lnTo>
                    <a:lnTo>
                      <a:pt x="566" y="164"/>
                    </a:lnTo>
                    <a:lnTo>
                      <a:pt x="564" y="164"/>
                    </a:lnTo>
                    <a:lnTo>
                      <a:pt x="563" y="164"/>
                    </a:lnTo>
                    <a:lnTo>
                      <a:pt x="562" y="164"/>
                    </a:lnTo>
                    <a:lnTo>
                      <a:pt x="562" y="165"/>
                    </a:lnTo>
                    <a:lnTo>
                      <a:pt x="562" y="166"/>
                    </a:lnTo>
                    <a:lnTo>
                      <a:pt x="562" y="166"/>
                    </a:lnTo>
                    <a:lnTo>
                      <a:pt x="562" y="167"/>
                    </a:lnTo>
                    <a:lnTo>
                      <a:pt x="562" y="168"/>
                    </a:lnTo>
                    <a:lnTo>
                      <a:pt x="561" y="169"/>
                    </a:lnTo>
                    <a:lnTo>
                      <a:pt x="560" y="169"/>
                    </a:lnTo>
                    <a:lnTo>
                      <a:pt x="559" y="169"/>
                    </a:lnTo>
                    <a:lnTo>
                      <a:pt x="558" y="169"/>
                    </a:lnTo>
                    <a:lnTo>
                      <a:pt x="558" y="170"/>
                    </a:lnTo>
                    <a:lnTo>
                      <a:pt x="557" y="170"/>
                    </a:lnTo>
                    <a:lnTo>
                      <a:pt x="557" y="173"/>
                    </a:lnTo>
                    <a:lnTo>
                      <a:pt x="556" y="173"/>
                    </a:lnTo>
                    <a:lnTo>
                      <a:pt x="556" y="173"/>
                    </a:lnTo>
                    <a:lnTo>
                      <a:pt x="555" y="174"/>
                    </a:lnTo>
                    <a:lnTo>
                      <a:pt x="555" y="175"/>
                    </a:lnTo>
                    <a:lnTo>
                      <a:pt x="555" y="176"/>
                    </a:lnTo>
                    <a:lnTo>
                      <a:pt x="554" y="176"/>
                    </a:lnTo>
                    <a:lnTo>
                      <a:pt x="551" y="176"/>
                    </a:lnTo>
                    <a:lnTo>
                      <a:pt x="551" y="176"/>
                    </a:lnTo>
                    <a:lnTo>
                      <a:pt x="551" y="179"/>
                    </a:lnTo>
                    <a:lnTo>
                      <a:pt x="551" y="180"/>
                    </a:lnTo>
                    <a:lnTo>
                      <a:pt x="551" y="181"/>
                    </a:lnTo>
                    <a:lnTo>
                      <a:pt x="551" y="182"/>
                    </a:lnTo>
                    <a:lnTo>
                      <a:pt x="551" y="183"/>
                    </a:lnTo>
                    <a:lnTo>
                      <a:pt x="551" y="183"/>
                    </a:lnTo>
                    <a:lnTo>
                      <a:pt x="551" y="183"/>
                    </a:lnTo>
                    <a:lnTo>
                      <a:pt x="550" y="183"/>
                    </a:lnTo>
                    <a:lnTo>
                      <a:pt x="549" y="183"/>
                    </a:lnTo>
                    <a:lnTo>
                      <a:pt x="548" y="182"/>
                    </a:lnTo>
                    <a:lnTo>
                      <a:pt x="548" y="182"/>
                    </a:lnTo>
                    <a:lnTo>
                      <a:pt x="547" y="182"/>
                    </a:lnTo>
                    <a:lnTo>
                      <a:pt x="545" y="182"/>
                    </a:lnTo>
                    <a:lnTo>
                      <a:pt x="544" y="182"/>
                    </a:lnTo>
                    <a:lnTo>
                      <a:pt x="544" y="183"/>
                    </a:lnTo>
                    <a:lnTo>
                      <a:pt x="544" y="183"/>
                    </a:lnTo>
                    <a:lnTo>
                      <a:pt x="545" y="183"/>
                    </a:lnTo>
                    <a:lnTo>
                      <a:pt x="545" y="184"/>
                    </a:lnTo>
                    <a:lnTo>
                      <a:pt x="546" y="185"/>
                    </a:lnTo>
                    <a:lnTo>
                      <a:pt x="546" y="186"/>
                    </a:lnTo>
                    <a:lnTo>
                      <a:pt x="546" y="187"/>
                    </a:lnTo>
                    <a:lnTo>
                      <a:pt x="545" y="188"/>
                    </a:lnTo>
                    <a:lnTo>
                      <a:pt x="545" y="189"/>
                    </a:lnTo>
                    <a:lnTo>
                      <a:pt x="545" y="190"/>
                    </a:lnTo>
                    <a:lnTo>
                      <a:pt x="546" y="190"/>
                    </a:lnTo>
                    <a:lnTo>
                      <a:pt x="545" y="191"/>
                    </a:lnTo>
                    <a:lnTo>
                      <a:pt x="545" y="192"/>
                    </a:lnTo>
                    <a:lnTo>
                      <a:pt x="545" y="193"/>
                    </a:lnTo>
                    <a:lnTo>
                      <a:pt x="546" y="193"/>
                    </a:lnTo>
                    <a:lnTo>
                      <a:pt x="547" y="193"/>
                    </a:lnTo>
                    <a:lnTo>
                      <a:pt x="548" y="194"/>
                    </a:lnTo>
                    <a:lnTo>
                      <a:pt x="547" y="195"/>
                    </a:lnTo>
                    <a:lnTo>
                      <a:pt x="545" y="196"/>
                    </a:lnTo>
                    <a:lnTo>
                      <a:pt x="545" y="197"/>
                    </a:lnTo>
                    <a:lnTo>
                      <a:pt x="544" y="197"/>
                    </a:lnTo>
                    <a:lnTo>
                      <a:pt x="544" y="200"/>
                    </a:lnTo>
                    <a:lnTo>
                      <a:pt x="544" y="200"/>
                    </a:lnTo>
                    <a:lnTo>
                      <a:pt x="545" y="201"/>
                    </a:lnTo>
                    <a:lnTo>
                      <a:pt x="546" y="201"/>
                    </a:lnTo>
                    <a:lnTo>
                      <a:pt x="547" y="200"/>
                    </a:lnTo>
                    <a:lnTo>
                      <a:pt x="548" y="200"/>
                    </a:lnTo>
                    <a:lnTo>
                      <a:pt x="548" y="199"/>
                    </a:lnTo>
                    <a:lnTo>
                      <a:pt x="549" y="200"/>
                    </a:lnTo>
                    <a:lnTo>
                      <a:pt x="550" y="200"/>
                    </a:lnTo>
                    <a:lnTo>
                      <a:pt x="551" y="200"/>
                    </a:lnTo>
                    <a:lnTo>
                      <a:pt x="551" y="199"/>
                    </a:lnTo>
                    <a:lnTo>
                      <a:pt x="552" y="199"/>
                    </a:lnTo>
                    <a:lnTo>
                      <a:pt x="554" y="199"/>
                    </a:lnTo>
                    <a:lnTo>
                      <a:pt x="555" y="200"/>
                    </a:lnTo>
                    <a:lnTo>
                      <a:pt x="555" y="201"/>
                    </a:lnTo>
                    <a:lnTo>
                      <a:pt x="555" y="203"/>
                    </a:lnTo>
                    <a:lnTo>
                      <a:pt x="555" y="204"/>
                    </a:lnTo>
                    <a:lnTo>
                      <a:pt x="555" y="204"/>
                    </a:lnTo>
                    <a:lnTo>
                      <a:pt x="556" y="205"/>
                    </a:lnTo>
                    <a:lnTo>
                      <a:pt x="557" y="207"/>
                    </a:lnTo>
                    <a:lnTo>
                      <a:pt x="556" y="207"/>
                    </a:lnTo>
                    <a:lnTo>
                      <a:pt x="555" y="208"/>
                    </a:lnTo>
                    <a:lnTo>
                      <a:pt x="553" y="208"/>
                    </a:lnTo>
                    <a:lnTo>
                      <a:pt x="553" y="209"/>
                    </a:lnTo>
                    <a:lnTo>
                      <a:pt x="552" y="210"/>
                    </a:lnTo>
                    <a:lnTo>
                      <a:pt x="552" y="210"/>
                    </a:lnTo>
                    <a:lnTo>
                      <a:pt x="552" y="211"/>
                    </a:lnTo>
                    <a:lnTo>
                      <a:pt x="552" y="212"/>
                    </a:lnTo>
                    <a:lnTo>
                      <a:pt x="553" y="212"/>
                    </a:lnTo>
                    <a:lnTo>
                      <a:pt x="554" y="212"/>
                    </a:lnTo>
                    <a:lnTo>
                      <a:pt x="554" y="213"/>
                    </a:lnTo>
                    <a:lnTo>
                      <a:pt x="555" y="214"/>
                    </a:lnTo>
                    <a:lnTo>
                      <a:pt x="555" y="215"/>
                    </a:lnTo>
                    <a:lnTo>
                      <a:pt x="555" y="216"/>
                    </a:lnTo>
                    <a:lnTo>
                      <a:pt x="555" y="217"/>
                    </a:lnTo>
                    <a:lnTo>
                      <a:pt x="553" y="217"/>
                    </a:lnTo>
                    <a:lnTo>
                      <a:pt x="552" y="218"/>
                    </a:lnTo>
                    <a:lnTo>
                      <a:pt x="551" y="218"/>
                    </a:lnTo>
                    <a:lnTo>
                      <a:pt x="551" y="218"/>
                    </a:lnTo>
                    <a:lnTo>
                      <a:pt x="550" y="219"/>
                    </a:lnTo>
                    <a:lnTo>
                      <a:pt x="550" y="220"/>
                    </a:lnTo>
                    <a:lnTo>
                      <a:pt x="548" y="221"/>
                    </a:lnTo>
                    <a:lnTo>
                      <a:pt x="548" y="222"/>
                    </a:lnTo>
                    <a:lnTo>
                      <a:pt x="548" y="222"/>
                    </a:lnTo>
                    <a:lnTo>
                      <a:pt x="547" y="221"/>
                    </a:lnTo>
                    <a:lnTo>
                      <a:pt x="546" y="220"/>
                    </a:lnTo>
                    <a:lnTo>
                      <a:pt x="546" y="219"/>
                    </a:lnTo>
                    <a:lnTo>
                      <a:pt x="545" y="219"/>
                    </a:lnTo>
                    <a:lnTo>
                      <a:pt x="544" y="219"/>
                    </a:lnTo>
                    <a:lnTo>
                      <a:pt x="544" y="218"/>
                    </a:lnTo>
                    <a:lnTo>
                      <a:pt x="542" y="217"/>
                    </a:lnTo>
                    <a:lnTo>
                      <a:pt x="541" y="216"/>
                    </a:lnTo>
                    <a:lnTo>
                      <a:pt x="541" y="215"/>
                    </a:lnTo>
                    <a:lnTo>
                      <a:pt x="539" y="216"/>
                    </a:lnTo>
                    <a:lnTo>
                      <a:pt x="538" y="216"/>
                    </a:lnTo>
                    <a:lnTo>
                      <a:pt x="538" y="215"/>
                    </a:lnTo>
                    <a:lnTo>
                      <a:pt x="535" y="215"/>
                    </a:lnTo>
                    <a:lnTo>
                      <a:pt x="534" y="215"/>
                    </a:lnTo>
                    <a:lnTo>
                      <a:pt x="534" y="216"/>
                    </a:lnTo>
                    <a:lnTo>
                      <a:pt x="533" y="217"/>
                    </a:lnTo>
                    <a:lnTo>
                      <a:pt x="533" y="217"/>
                    </a:lnTo>
                    <a:lnTo>
                      <a:pt x="533" y="218"/>
                    </a:lnTo>
                    <a:lnTo>
                      <a:pt x="534" y="220"/>
                    </a:lnTo>
                    <a:lnTo>
                      <a:pt x="534" y="221"/>
                    </a:lnTo>
                    <a:lnTo>
                      <a:pt x="534" y="221"/>
                    </a:lnTo>
                    <a:lnTo>
                      <a:pt x="534" y="222"/>
                    </a:lnTo>
                    <a:lnTo>
                      <a:pt x="532" y="222"/>
                    </a:lnTo>
                    <a:lnTo>
                      <a:pt x="531" y="223"/>
                    </a:lnTo>
                    <a:lnTo>
                      <a:pt x="531" y="224"/>
                    </a:lnTo>
                    <a:lnTo>
                      <a:pt x="530" y="224"/>
                    </a:lnTo>
                    <a:lnTo>
                      <a:pt x="528" y="224"/>
                    </a:lnTo>
                    <a:lnTo>
                      <a:pt x="527" y="223"/>
                    </a:lnTo>
                    <a:lnTo>
                      <a:pt x="525" y="223"/>
                    </a:lnTo>
                    <a:lnTo>
                      <a:pt x="524" y="222"/>
                    </a:lnTo>
                    <a:lnTo>
                      <a:pt x="524" y="221"/>
                    </a:lnTo>
                    <a:lnTo>
                      <a:pt x="524" y="221"/>
                    </a:lnTo>
                    <a:lnTo>
                      <a:pt x="524" y="217"/>
                    </a:lnTo>
                    <a:lnTo>
                      <a:pt x="524" y="216"/>
                    </a:lnTo>
                    <a:lnTo>
                      <a:pt x="524" y="215"/>
                    </a:lnTo>
                    <a:lnTo>
                      <a:pt x="525" y="214"/>
                    </a:lnTo>
                    <a:lnTo>
                      <a:pt x="524" y="214"/>
                    </a:lnTo>
                    <a:lnTo>
                      <a:pt x="524" y="213"/>
                    </a:lnTo>
                    <a:lnTo>
                      <a:pt x="524" y="211"/>
                    </a:lnTo>
                    <a:lnTo>
                      <a:pt x="524" y="210"/>
                    </a:lnTo>
                    <a:lnTo>
                      <a:pt x="524" y="209"/>
                    </a:lnTo>
                    <a:lnTo>
                      <a:pt x="524" y="208"/>
                    </a:lnTo>
                    <a:lnTo>
                      <a:pt x="524" y="207"/>
                    </a:lnTo>
                    <a:lnTo>
                      <a:pt x="524" y="206"/>
                    </a:lnTo>
                    <a:lnTo>
                      <a:pt x="524" y="204"/>
                    </a:lnTo>
                    <a:lnTo>
                      <a:pt x="524" y="204"/>
                    </a:lnTo>
                    <a:lnTo>
                      <a:pt x="524" y="201"/>
                    </a:lnTo>
                    <a:lnTo>
                      <a:pt x="524" y="200"/>
                    </a:lnTo>
                    <a:lnTo>
                      <a:pt x="524" y="200"/>
                    </a:lnTo>
                    <a:lnTo>
                      <a:pt x="524" y="198"/>
                    </a:lnTo>
                    <a:lnTo>
                      <a:pt x="524" y="198"/>
                    </a:lnTo>
                    <a:lnTo>
                      <a:pt x="524" y="197"/>
                    </a:lnTo>
                    <a:lnTo>
                      <a:pt x="524" y="195"/>
                    </a:lnTo>
                    <a:lnTo>
                      <a:pt x="524" y="194"/>
                    </a:lnTo>
                    <a:lnTo>
                      <a:pt x="524" y="193"/>
                    </a:lnTo>
                    <a:lnTo>
                      <a:pt x="524" y="191"/>
                    </a:lnTo>
                    <a:lnTo>
                      <a:pt x="524" y="190"/>
                    </a:lnTo>
                    <a:lnTo>
                      <a:pt x="525" y="190"/>
                    </a:lnTo>
                    <a:lnTo>
                      <a:pt x="526" y="190"/>
                    </a:lnTo>
                    <a:lnTo>
                      <a:pt x="527" y="190"/>
                    </a:lnTo>
                    <a:lnTo>
                      <a:pt x="527" y="189"/>
                    </a:lnTo>
                    <a:lnTo>
                      <a:pt x="528" y="188"/>
                    </a:lnTo>
                    <a:lnTo>
                      <a:pt x="528" y="187"/>
                    </a:lnTo>
                    <a:lnTo>
                      <a:pt x="527" y="186"/>
                    </a:lnTo>
                    <a:lnTo>
                      <a:pt x="527" y="185"/>
                    </a:lnTo>
                    <a:lnTo>
                      <a:pt x="527" y="184"/>
                    </a:lnTo>
                    <a:lnTo>
                      <a:pt x="527" y="183"/>
                    </a:lnTo>
                    <a:lnTo>
                      <a:pt x="527" y="181"/>
                    </a:lnTo>
                    <a:lnTo>
                      <a:pt x="527" y="180"/>
                    </a:lnTo>
                    <a:lnTo>
                      <a:pt x="526" y="179"/>
                    </a:lnTo>
                    <a:lnTo>
                      <a:pt x="526" y="177"/>
                    </a:lnTo>
                    <a:lnTo>
                      <a:pt x="527" y="172"/>
                    </a:lnTo>
                    <a:lnTo>
                      <a:pt x="528" y="171"/>
                    </a:lnTo>
                    <a:lnTo>
                      <a:pt x="528" y="170"/>
                    </a:lnTo>
                    <a:lnTo>
                      <a:pt x="529" y="169"/>
                    </a:lnTo>
                    <a:lnTo>
                      <a:pt x="529" y="169"/>
                    </a:lnTo>
                    <a:lnTo>
                      <a:pt x="530" y="168"/>
                    </a:lnTo>
                    <a:lnTo>
                      <a:pt x="530" y="167"/>
                    </a:lnTo>
                    <a:lnTo>
                      <a:pt x="531" y="166"/>
                    </a:lnTo>
                    <a:lnTo>
                      <a:pt x="531" y="165"/>
                    </a:lnTo>
                    <a:lnTo>
                      <a:pt x="531" y="164"/>
                    </a:lnTo>
                    <a:lnTo>
                      <a:pt x="532" y="163"/>
                    </a:lnTo>
                    <a:lnTo>
                      <a:pt x="533" y="162"/>
                    </a:lnTo>
                    <a:lnTo>
                      <a:pt x="532" y="162"/>
                    </a:lnTo>
                    <a:lnTo>
                      <a:pt x="531" y="161"/>
                    </a:lnTo>
                    <a:lnTo>
                      <a:pt x="531" y="160"/>
                    </a:lnTo>
                    <a:lnTo>
                      <a:pt x="531" y="159"/>
                    </a:lnTo>
                    <a:lnTo>
                      <a:pt x="531" y="159"/>
                    </a:lnTo>
                    <a:lnTo>
                      <a:pt x="529" y="158"/>
                    </a:lnTo>
                    <a:lnTo>
                      <a:pt x="527" y="156"/>
                    </a:lnTo>
                    <a:lnTo>
                      <a:pt x="526" y="156"/>
                    </a:lnTo>
                    <a:lnTo>
                      <a:pt x="524" y="155"/>
                    </a:lnTo>
                    <a:lnTo>
                      <a:pt x="524" y="154"/>
                    </a:lnTo>
                    <a:lnTo>
                      <a:pt x="524" y="153"/>
                    </a:lnTo>
                    <a:lnTo>
                      <a:pt x="523" y="152"/>
                    </a:lnTo>
                    <a:lnTo>
                      <a:pt x="522" y="152"/>
                    </a:lnTo>
                    <a:lnTo>
                      <a:pt x="521" y="153"/>
                    </a:lnTo>
                    <a:lnTo>
                      <a:pt x="520" y="154"/>
                    </a:lnTo>
                    <a:lnTo>
                      <a:pt x="519" y="154"/>
                    </a:lnTo>
                    <a:lnTo>
                      <a:pt x="519" y="153"/>
                    </a:lnTo>
                    <a:lnTo>
                      <a:pt x="518" y="153"/>
                    </a:lnTo>
                    <a:lnTo>
                      <a:pt x="517" y="152"/>
                    </a:lnTo>
                    <a:lnTo>
                      <a:pt x="517" y="152"/>
                    </a:lnTo>
                    <a:lnTo>
                      <a:pt x="516" y="152"/>
                    </a:lnTo>
                    <a:lnTo>
                      <a:pt x="515" y="153"/>
                    </a:lnTo>
                    <a:lnTo>
                      <a:pt x="514" y="152"/>
                    </a:lnTo>
                    <a:lnTo>
                      <a:pt x="513" y="152"/>
                    </a:lnTo>
                    <a:lnTo>
                      <a:pt x="513" y="152"/>
                    </a:lnTo>
                    <a:lnTo>
                      <a:pt x="510" y="152"/>
                    </a:lnTo>
                    <a:lnTo>
                      <a:pt x="509" y="153"/>
                    </a:lnTo>
                    <a:lnTo>
                      <a:pt x="507" y="154"/>
                    </a:lnTo>
                    <a:lnTo>
                      <a:pt x="505" y="153"/>
                    </a:lnTo>
                    <a:lnTo>
                      <a:pt x="503" y="153"/>
                    </a:lnTo>
                    <a:lnTo>
                      <a:pt x="503" y="153"/>
                    </a:lnTo>
                    <a:lnTo>
                      <a:pt x="501" y="153"/>
                    </a:lnTo>
                    <a:lnTo>
                      <a:pt x="500" y="153"/>
                    </a:lnTo>
                    <a:lnTo>
                      <a:pt x="499" y="154"/>
                    </a:lnTo>
                    <a:lnTo>
                      <a:pt x="496" y="154"/>
                    </a:lnTo>
                    <a:lnTo>
                      <a:pt x="496" y="154"/>
                    </a:lnTo>
                    <a:lnTo>
                      <a:pt x="493" y="155"/>
                    </a:lnTo>
                    <a:lnTo>
                      <a:pt x="493" y="155"/>
                    </a:lnTo>
                    <a:lnTo>
                      <a:pt x="492" y="155"/>
                    </a:lnTo>
                    <a:lnTo>
                      <a:pt x="491" y="154"/>
                    </a:lnTo>
                    <a:lnTo>
                      <a:pt x="490" y="153"/>
                    </a:lnTo>
                    <a:lnTo>
                      <a:pt x="489" y="152"/>
                    </a:lnTo>
                    <a:lnTo>
                      <a:pt x="489" y="152"/>
                    </a:lnTo>
                    <a:lnTo>
                      <a:pt x="486" y="152"/>
                    </a:lnTo>
                    <a:lnTo>
                      <a:pt x="486" y="152"/>
                    </a:lnTo>
                    <a:lnTo>
                      <a:pt x="485" y="152"/>
                    </a:lnTo>
                    <a:lnTo>
                      <a:pt x="484" y="151"/>
                    </a:lnTo>
                    <a:lnTo>
                      <a:pt x="483" y="148"/>
                    </a:lnTo>
                    <a:lnTo>
                      <a:pt x="483" y="147"/>
                    </a:lnTo>
                    <a:lnTo>
                      <a:pt x="483" y="146"/>
                    </a:lnTo>
                    <a:lnTo>
                      <a:pt x="482" y="145"/>
                    </a:lnTo>
                    <a:lnTo>
                      <a:pt x="482" y="145"/>
                    </a:lnTo>
                    <a:lnTo>
                      <a:pt x="480" y="143"/>
                    </a:lnTo>
                    <a:lnTo>
                      <a:pt x="480" y="142"/>
                    </a:lnTo>
                    <a:lnTo>
                      <a:pt x="479" y="142"/>
                    </a:lnTo>
                    <a:lnTo>
                      <a:pt x="479" y="142"/>
                    </a:lnTo>
                    <a:lnTo>
                      <a:pt x="478" y="142"/>
                    </a:lnTo>
                    <a:lnTo>
                      <a:pt x="477" y="142"/>
                    </a:lnTo>
                    <a:lnTo>
                      <a:pt x="476" y="142"/>
                    </a:lnTo>
                    <a:lnTo>
                      <a:pt x="476" y="143"/>
                    </a:lnTo>
                    <a:lnTo>
                      <a:pt x="475" y="144"/>
                    </a:lnTo>
                    <a:lnTo>
                      <a:pt x="473" y="144"/>
                    </a:lnTo>
                    <a:lnTo>
                      <a:pt x="472" y="144"/>
                    </a:lnTo>
                    <a:lnTo>
                      <a:pt x="472" y="144"/>
                    </a:lnTo>
                    <a:lnTo>
                      <a:pt x="471" y="144"/>
                    </a:lnTo>
                    <a:lnTo>
                      <a:pt x="470" y="144"/>
                    </a:lnTo>
                    <a:lnTo>
                      <a:pt x="469" y="143"/>
                    </a:lnTo>
                    <a:lnTo>
                      <a:pt x="469" y="142"/>
                    </a:lnTo>
                    <a:lnTo>
                      <a:pt x="470" y="142"/>
                    </a:lnTo>
                    <a:lnTo>
                      <a:pt x="470" y="141"/>
                    </a:lnTo>
                    <a:lnTo>
                      <a:pt x="471" y="140"/>
                    </a:lnTo>
                    <a:lnTo>
                      <a:pt x="471" y="139"/>
                    </a:lnTo>
                    <a:lnTo>
                      <a:pt x="469" y="139"/>
                    </a:lnTo>
                    <a:lnTo>
                      <a:pt x="469" y="138"/>
                    </a:lnTo>
                    <a:lnTo>
                      <a:pt x="468" y="139"/>
                    </a:lnTo>
                    <a:lnTo>
                      <a:pt x="467" y="140"/>
                    </a:lnTo>
                    <a:lnTo>
                      <a:pt x="466" y="140"/>
                    </a:lnTo>
                    <a:lnTo>
                      <a:pt x="465" y="140"/>
                    </a:lnTo>
                    <a:lnTo>
                      <a:pt x="465" y="141"/>
                    </a:lnTo>
                    <a:lnTo>
                      <a:pt x="464" y="141"/>
                    </a:lnTo>
                    <a:lnTo>
                      <a:pt x="463" y="142"/>
                    </a:lnTo>
                    <a:lnTo>
                      <a:pt x="462" y="142"/>
                    </a:lnTo>
                    <a:lnTo>
                      <a:pt x="461" y="142"/>
                    </a:lnTo>
                    <a:lnTo>
                      <a:pt x="460" y="142"/>
                    </a:lnTo>
                    <a:lnTo>
                      <a:pt x="459" y="143"/>
                    </a:lnTo>
                    <a:lnTo>
                      <a:pt x="458" y="142"/>
                    </a:lnTo>
                    <a:lnTo>
                      <a:pt x="458" y="142"/>
                    </a:lnTo>
                    <a:lnTo>
                      <a:pt x="458" y="144"/>
                    </a:lnTo>
                    <a:lnTo>
                      <a:pt x="457" y="144"/>
                    </a:lnTo>
                    <a:lnTo>
                      <a:pt x="456" y="144"/>
                    </a:lnTo>
                    <a:lnTo>
                      <a:pt x="455" y="145"/>
                    </a:lnTo>
                    <a:lnTo>
                      <a:pt x="455" y="145"/>
                    </a:lnTo>
                    <a:lnTo>
                      <a:pt x="455" y="146"/>
                    </a:lnTo>
                    <a:lnTo>
                      <a:pt x="454" y="148"/>
                    </a:lnTo>
                    <a:lnTo>
                      <a:pt x="453" y="148"/>
                    </a:lnTo>
                    <a:lnTo>
                      <a:pt x="452" y="149"/>
                    </a:lnTo>
                    <a:lnTo>
                      <a:pt x="451" y="151"/>
                    </a:lnTo>
                    <a:lnTo>
                      <a:pt x="451" y="152"/>
                    </a:lnTo>
                    <a:lnTo>
                      <a:pt x="450" y="154"/>
                    </a:lnTo>
                    <a:lnTo>
                      <a:pt x="449" y="155"/>
                    </a:lnTo>
                    <a:lnTo>
                      <a:pt x="448" y="156"/>
                    </a:lnTo>
                    <a:lnTo>
                      <a:pt x="447" y="157"/>
                    </a:lnTo>
                    <a:lnTo>
                      <a:pt x="447" y="158"/>
                    </a:lnTo>
                    <a:lnTo>
                      <a:pt x="445" y="158"/>
                    </a:lnTo>
                    <a:lnTo>
                      <a:pt x="445" y="159"/>
                    </a:lnTo>
                    <a:lnTo>
                      <a:pt x="443" y="159"/>
                    </a:lnTo>
                    <a:lnTo>
                      <a:pt x="443" y="159"/>
                    </a:lnTo>
                    <a:lnTo>
                      <a:pt x="442" y="160"/>
                    </a:lnTo>
                    <a:lnTo>
                      <a:pt x="442" y="162"/>
                    </a:lnTo>
                    <a:lnTo>
                      <a:pt x="442" y="163"/>
                    </a:lnTo>
                    <a:lnTo>
                      <a:pt x="441" y="164"/>
                    </a:lnTo>
                    <a:lnTo>
                      <a:pt x="441" y="166"/>
                    </a:lnTo>
                    <a:lnTo>
                      <a:pt x="441" y="169"/>
                    </a:lnTo>
                    <a:lnTo>
                      <a:pt x="441" y="170"/>
                    </a:lnTo>
                    <a:lnTo>
                      <a:pt x="441" y="171"/>
                    </a:lnTo>
                    <a:lnTo>
                      <a:pt x="443" y="171"/>
                    </a:lnTo>
                    <a:lnTo>
                      <a:pt x="444" y="172"/>
                    </a:lnTo>
                    <a:lnTo>
                      <a:pt x="445" y="172"/>
                    </a:lnTo>
                    <a:lnTo>
                      <a:pt x="445" y="173"/>
                    </a:lnTo>
                    <a:lnTo>
                      <a:pt x="445" y="175"/>
                    </a:lnTo>
                    <a:lnTo>
                      <a:pt x="444" y="177"/>
                    </a:lnTo>
                    <a:lnTo>
                      <a:pt x="443" y="178"/>
                    </a:lnTo>
                    <a:lnTo>
                      <a:pt x="442" y="179"/>
                    </a:lnTo>
                    <a:lnTo>
                      <a:pt x="441" y="180"/>
                    </a:lnTo>
                    <a:lnTo>
                      <a:pt x="439" y="181"/>
                    </a:lnTo>
                    <a:lnTo>
                      <a:pt x="439" y="182"/>
                    </a:lnTo>
                    <a:lnTo>
                      <a:pt x="439" y="183"/>
                    </a:lnTo>
                    <a:lnTo>
                      <a:pt x="440" y="184"/>
                    </a:lnTo>
                    <a:lnTo>
                      <a:pt x="441" y="185"/>
                    </a:lnTo>
                    <a:lnTo>
                      <a:pt x="441" y="186"/>
                    </a:lnTo>
                    <a:lnTo>
                      <a:pt x="441" y="187"/>
                    </a:lnTo>
                    <a:lnTo>
                      <a:pt x="441" y="189"/>
                    </a:lnTo>
                    <a:lnTo>
                      <a:pt x="441" y="190"/>
                    </a:lnTo>
                    <a:lnTo>
                      <a:pt x="440" y="190"/>
                    </a:lnTo>
                    <a:lnTo>
                      <a:pt x="440" y="191"/>
                    </a:lnTo>
                    <a:lnTo>
                      <a:pt x="440" y="193"/>
                    </a:lnTo>
                    <a:lnTo>
                      <a:pt x="440" y="196"/>
                    </a:lnTo>
                    <a:lnTo>
                      <a:pt x="441" y="197"/>
                    </a:lnTo>
                    <a:lnTo>
                      <a:pt x="443" y="200"/>
                    </a:lnTo>
                    <a:lnTo>
                      <a:pt x="444" y="200"/>
                    </a:lnTo>
                    <a:lnTo>
                      <a:pt x="445" y="200"/>
                    </a:lnTo>
                    <a:lnTo>
                      <a:pt x="446" y="201"/>
                    </a:lnTo>
                    <a:lnTo>
                      <a:pt x="447" y="201"/>
                    </a:lnTo>
                    <a:lnTo>
                      <a:pt x="448" y="203"/>
                    </a:lnTo>
                    <a:lnTo>
                      <a:pt x="449" y="203"/>
                    </a:lnTo>
                    <a:lnTo>
                      <a:pt x="450" y="203"/>
                    </a:lnTo>
                    <a:lnTo>
                      <a:pt x="451" y="204"/>
                    </a:lnTo>
                    <a:lnTo>
                      <a:pt x="451" y="204"/>
                    </a:lnTo>
                    <a:lnTo>
                      <a:pt x="452" y="205"/>
                    </a:lnTo>
                    <a:lnTo>
                      <a:pt x="452" y="206"/>
                    </a:lnTo>
                    <a:lnTo>
                      <a:pt x="453" y="207"/>
                    </a:lnTo>
                    <a:lnTo>
                      <a:pt x="454" y="207"/>
                    </a:lnTo>
                    <a:lnTo>
                      <a:pt x="455" y="207"/>
                    </a:lnTo>
                    <a:lnTo>
                      <a:pt x="455" y="207"/>
                    </a:lnTo>
                    <a:lnTo>
                      <a:pt x="456" y="207"/>
                    </a:lnTo>
                    <a:lnTo>
                      <a:pt x="457" y="207"/>
                    </a:lnTo>
                    <a:lnTo>
                      <a:pt x="458" y="207"/>
                    </a:lnTo>
                    <a:lnTo>
                      <a:pt x="458" y="207"/>
                    </a:lnTo>
                    <a:lnTo>
                      <a:pt x="459" y="207"/>
                    </a:lnTo>
                    <a:lnTo>
                      <a:pt x="460" y="207"/>
                    </a:lnTo>
                    <a:lnTo>
                      <a:pt x="460" y="208"/>
                    </a:lnTo>
                    <a:lnTo>
                      <a:pt x="461" y="209"/>
                    </a:lnTo>
                    <a:lnTo>
                      <a:pt x="462" y="209"/>
                    </a:lnTo>
                    <a:lnTo>
                      <a:pt x="462" y="209"/>
                    </a:lnTo>
                    <a:lnTo>
                      <a:pt x="463" y="209"/>
                    </a:lnTo>
                    <a:lnTo>
                      <a:pt x="464" y="208"/>
                    </a:lnTo>
                    <a:lnTo>
                      <a:pt x="464" y="207"/>
                    </a:lnTo>
                    <a:lnTo>
                      <a:pt x="465" y="207"/>
                    </a:lnTo>
                    <a:lnTo>
                      <a:pt x="465" y="207"/>
                    </a:lnTo>
                    <a:lnTo>
                      <a:pt x="465" y="208"/>
                    </a:lnTo>
                    <a:lnTo>
                      <a:pt x="465" y="209"/>
                    </a:lnTo>
                    <a:lnTo>
                      <a:pt x="466" y="209"/>
                    </a:lnTo>
                    <a:lnTo>
                      <a:pt x="467" y="209"/>
                    </a:lnTo>
                    <a:lnTo>
                      <a:pt x="468" y="210"/>
                    </a:lnTo>
                    <a:lnTo>
                      <a:pt x="468" y="210"/>
                    </a:lnTo>
                    <a:lnTo>
                      <a:pt x="467" y="211"/>
                    </a:lnTo>
                    <a:lnTo>
                      <a:pt x="467" y="212"/>
                    </a:lnTo>
                    <a:lnTo>
                      <a:pt x="466" y="213"/>
                    </a:lnTo>
                    <a:lnTo>
                      <a:pt x="465" y="213"/>
                    </a:lnTo>
                    <a:lnTo>
                      <a:pt x="465" y="216"/>
                    </a:lnTo>
                    <a:lnTo>
                      <a:pt x="465" y="217"/>
                    </a:lnTo>
                    <a:lnTo>
                      <a:pt x="466" y="217"/>
                    </a:lnTo>
                    <a:lnTo>
                      <a:pt x="467" y="217"/>
                    </a:lnTo>
                    <a:lnTo>
                      <a:pt x="468" y="218"/>
                    </a:lnTo>
                    <a:lnTo>
                      <a:pt x="468" y="219"/>
                    </a:lnTo>
                    <a:lnTo>
                      <a:pt x="467" y="220"/>
                    </a:lnTo>
                    <a:lnTo>
                      <a:pt x="466" y="220"/>
                    </a:lnTo>
                    <a:lnTo>
                      <a:pt x="466" y="221"/>
                    </a:lnTo>
                    <a:lnTo>
                      <a:pt x="465" y="221"/>
                    </a:lnTo>
                    <a:lnTo>
                      <a:pt x="465" y="223"/>
                    </a:lnTo>
                    <a:lnTo>
                      <a:pt x="465" y="224"/>
                    </a:lnTo>
                    <a:lnTo>
                      <a:pt x="465" y="225"/>
                    </a:lnTo>
                    <a:lnTo>
                      <a:pt x="465" y="226"/>
                    </a:lnTo>
                    <a:lnTo>
                      <a:pt x="465" y="226"/>
                    </a:lnTo>
                    <a:lnTo>
                      <a:pt x="466" y="226"/>
                    </a:lnTo>
                    <a:lnTo>
                      <a:pt x="466" y="227"/>
                    </a:lnTo>
                    <a:lnTo>
                      <a:pt x="466" y="228"/>
                    </a:lnTo>
                    <a:lnTo>
                      <a:pt x="466" y="228"/>
                    </a:lnTo>
                    <a:lnTo>
                      <a:pt x="465" y="229"/>
                    </a:lnTo>
                    <a:lnTo>
                      <a:pt x="465" y="229"/>
                    </a:lnTo>
                    <a:lnTo>
                      <a:pt x="465" y="230"/>
                    </a:lnTo>
                    <a:lnTo>
                      <a:pt x="466" y="230"/>
                    </a:lnTo>
                    <a:lnTo>
                      <a:pt x="466" y="231"/>
                    </a:lnTo>
                    <a:lnTo>
                      <a:pt x="467" y="231"/>
                    </a:lnTo>
                    <a:lnTo>
                      <a:pt x="467" y="232"/>
                    </a:lnTo>
                    <a:lnTo>
                      <a:pt x="466" y="233"/>
                    </a:lnTo>
                    <a:lnTo>
                      <a:pt x="466" y="234"/>
                    </a:lnTo>
                    <a:lnTo>
                      <a:pt x="467" y="235"/>
                    </a:lnTo>
                    <a:lnTo>
                      <a:pt x="468" y="236"/>
                    </a:lnTo>
                    <a:lnTo>
                      <a:pt x="468" y="237"/>
                    </a:lnTo>
                    <a:lnTo>
                      <a:pt x="469" y="238"/>
                    </a:lnTo>
                    <a:lnTo>
                      <a:pt x="469" y="238"/>
                    </a:lnTo>
                    <a:lnTo>
                      <a:pt x="469" y="239"/>
                    </a:lnTo>
                    <a:lnTo>
                      <a:pt x="469" y="240"/>
                    </a:lnTo>
                    <a:lnTo>
                      <a:pt x="471" y="243"/>
                    </a:lnTo>
                    <a:lnTo>
                      <a:pt x="471" y="244"/>
                    </a:lnTo>
                    <a:lnTo>
                      <a:pt x="471" y="246"/>
                    </a:lnTo>
                    <a:lnTo>
                      <a:pt x="471" y="247"/>
                    </a:lnTo>
                    <a:lnTo>
                      <a:pt x="470" y="247"/>
                    </a:lnTo>
                    <a:lnTo>
                      <a:pt x="470" y="248"/>
                    </a:lnTo>
                    <a:lnTo>
                      <a:pt x="470" y="248"/>
                    </a:lnTo>
                    <a:lnTo>
                      <a:pt x="470" y="250"/>
                    </a:lnTo>
                    <a:lnTo>
                      <a:pt x="470" y="251"/>
                    </a:lnTo>
                    <a:lnTo>
                      <a:pt x="471" y="252"/>
                    </a:lnTo>
                    <a:lnTo>
                      <a:pt x="471" y="253"/>
                    </a:lnTo>
                    <a:lnTo>
                      <a:pt x="471" y="254"/>
                    </a:lnTo>
                    <a:lnTo>
                      <a:pt x="471" y="255"/>
                    </a:lnTo>
                    <a:lnTo>
                      <a:pt x="471" y="255"/>
                    </a:lnTo>
                    <a:lnTo>
                      <a:pt x="470" y="256"/>
                    </a:lnTo>
                    <a:lnTo>
                      <a:pt x="469" y="256"/>
                    </a:lnTo>
                    <a:lnTo>
                      <a:pt x="469" y="257"/>
                    </a:lnTo>
                    <a:lnTo>
                      <a:pt x="469" y="259"/>
                    </a:lnTo>
                    <a:lnTo>
                      <a:pt x="469" y="259"/>
                    </a:lnTo>
                    <a:lnTo>
                      <a:pt x="469" y="260"/>
                    </a:lnTo>
                    <a:lnTo>
                      <a:pt x="469" y="261"/>
                    </a:lnTo>
                    <a:lnTo>
                      <a:pt x="469" y="262"/>
                    </a:lnTo>
                    <a:lnTo>
                      <a:pt x="469" y="264"/>
                    </a:lnTo>
                    <a:lnTo>
                      <a:pt x="469" y="265"/>
                    </a:lnTo>
                    <a:lnTo>
                      <a:pt x="468" y="266"/>
                    </a:lnTo>
                    <a:lnTo>
                      <a:pt x="467" y="266"/>
                    </a:lnTo>
                    <a:lnTo>
                      <a:pt x="465" y="266"/>
                    </a:lnTo>
                    <a:lnTo>
                      <a:pt x="465" y="266"/>
                    </a:lnTo>
                    <a:lnTo>
                      <a:pt x="466" y="267"/>
                    </a:lnTo>
                    <a:lnTo>
                      <a:pt x="466" y="268"/>
                    </a:lnTo>
                    <a:lnTo>
                      <a:pt x="467" y="268"/>
                    </a:lnTo>
                    <a:lnTo>
                      <a:pt x="468" y="268"/>
                    </a:lnTo>
                    <a:lnTo>
                      <a:pt x="469" y="269"/>
                    </a:lnTo>
                    <a:lnTo>
                      <a:pt x="469" y="269"/>
                    </a:lnTo>
                    <a:lnTo>
                      <a:pt x="469" y="270"/>
                    </a:lnTo>
                    <a:lnTo>
                      <a:pt x="468" y="271"/>
                    </a:lnTo>
                    <a:lnTo>
                      <a:pt x="468" y="272"/>
                    </a:lnTo>
                    <a:lnTo>
                      <a:pt x="467" y="272"/>
                    </a:lnTo>
                    <a:lnTo>
                      <a:pt x="466" y="273"/>
                    </a:lnTo>
                    <a:lnTo>
                      <a:pt x="465" y="273"/>
                    </a:lnTo>
                    <a:lnTo>
                      <a:pt x="465" y="273"/>
                    </a:lnTo>
                    <a:lnTo>
                      <a:pt x="464" y="275"/>
                    </a:lnTo>
                    <a:lnTo>
                      <a:pt x="464" y="276"/>
                    </a:lnTo>
                    <a:lnTo>
                      <a:pt x="464" y="276"/>
                    </a:lnTo>
                    <a:lnTo>
                      <a:pt x="464" y="278"/>
                    </a:lnTo>
                    <a:lnTo>
                      <a:pt x="463" y="279"/>
                    </a:lnTo>
                    <a:lnTo>
                      <a:pt x="463" y="280"/>
                    </a:lnTo>
                    <a:lnTo>
                      <a:pt x="462" y="281"/>
                    </a:lnTo>
                    <a:lnTo>
                      <a:pt x="462" y="281"/>
                    </a:lnTo>
                    <a:lnTo>
                      <a:pt x="461" y="280"/>
                    </a:lnTo>
                    <a:lnTo>
                      <a:pt x="460" y="278"/>
                    </a:lnTo>
                    <a:lnTo>
                      <a:pt x="459" y="276"/>
                    </a:lnTo>
                    <a:lnTo>
                      <a:pt x="458" y="275"/>
                    </a:lnTo>
                    <a:lnTo>
                      <a:pt x="458" y="274"/>
                    </a:lnTo>
                    <a:lnTo>
                      <a:pt x="457" y="273"/>
                    </a:lnTo>
                    <a:lnTo>
                      <a:pt x="456" y="273"/>
                    </a:lnTo>
                    <a:lnTo>
                      <a:pt x="455" y="273"/>
                    </a:lnTo>
                    <a:lnTo>
                      <a:pt x="455" y="274"/>
                    </a:lnTo>
                    <a:lnTo>
                      <a:pt x="455" y="275"/>
                    </a:lnTo>
                    <a:lnTo>
                      <a:pt x="456" y="276"/>
                    </a:lnTo>
                    <a:lnTo>
                      <a:pt x="456" y="276"/>
                    </a:lnTo>
                    <a:lnTo>
                      <a:pt x="455" y="277"/>
                    </a:lnTo>
                    <a:lnTo>
                      <a:pt x="455" y="277"/>
                    </a:lnTo>
                    <a:lnTo>
                      <a:pt x="454" y="277"/>
                    </a:lnTo>
                    <a:lnTo>
                      <a:pt x="453" y="277"/>
                    </a:lnTo>
                    <a:lnTo>
                      <a:pt x="452" y="276"/>
                    </a:lnTo>
                    <a:lnTo>
                      <a:pt x="451" y="276"/>
                    </a:lnTo>
                    <a:lnTo>
                      <a:pt x="449" y="274"/>
                    </a:lnTo>
                    <a:lnTo>
                      <a:pt x="448" y="273"/>
                    </a:lnTo>
                    <a:lnTo>
                      <a:pt x="448" y="273"/>
                    </a:lnTo>
                    <a:lnTo>
                      <a:pt x="447" y="272"/>
                    </a:lnTo>
                    <a:lnTo>
                      <a:pt x="446" y="272"/>
                    </a:lnTo>
                    <a:lnTo>
                      <a:pt x="445" y="273"/>
                    </a:lnTo>
                    <a:lnTo>
                      <a:pt x="445" y="273"/>
                    </a:lnTo>
                    <a:lnTo>
                      <a:pt x="443" y="274"/>
                    </a:lnTo>
                    <a:lnTo>
                      <a:pt x="441" y="275"/>
                    </a:lnTo>
                    <a:lnTo>
                      <a:pt x="441" y="276"/>
                    </a:lnTo>
                    <a:lnTo>
                      <a:pt x="440" y="277"/>
                    </a:lnTo>
                    <a:lnTo>
                      <a:pt x="439" y="277"/>
                    </a:lnTo>
                    <a:lnTo>
                      <a:pt x="438" y="278"/>
                    </a:lnTo>
                    <a:lnTo>
                      <a:pt x="438" y="278"/>
                    </a:lnTo>
                    <a:lnTo>
                      <a:pt x="437" y="279"/>
                    </a:lnTo>
                    <a:lnTo>
                      <a:pt x="436" y="279"/>
                    </a:lnTo>
                    <a:lnTo>
                      <a:pt x="436" y="280"/>
                    </a:lnTo>
                    <a:lnTo>
                      <a:pt x="435" y="281"/>
                    </a:lnTo>
                    <a:lnTo>
                      <a:pt x="435" y="283"/>
                    </a:lnTo>
                    <a:lnTo>
                      <a:pt x="434" y="283"/>
                    </a:lnTo>
                    <a:lnTo>
                      <a:pt x="434" y="284"/>
                    </a:lnTo>
                    <a:lnTo>
                      <a:pt x="433" y="284"/>
                    </a:lnTo>
                    <a:lnTo>
                      <a:pt x="431" y="286"/>
                    </a:lnTo>
                    <a:lnTo>
                      <a:pt x="431" y="286"/>
                    </a:lnTo>
                    <a:lnTo>
                      <a:pt x="430" y="286"/>
                    </a:lnTo>
                    <a:lnTo>
                      <a:pt x="430" y="287"/>
                    </a:lnTo>
                    <a:lnTo>
                      <a:pt x="429" y="288"/>
                    </a:lnTo>
                    <a:lnTo>
                      <a:pt x="429" y="289"/>
                    </a:lnTo>
                    <a:lnTo>
                      <a:pt x="428" y="290"/>
                    </a:lnTo>
                    <a:lnTo>
                      <a:pt x="427" y="290"/>
                    </a:lnTo>
                    <a:lnTo>
                      <a:pt x="427" y="291"/>
                    </a:lnTo>
                    <a:lnTo>
                      <a:pt x="427" y="292"/>
                    </a:lnTo>
                    <a:lnTo>
                      <a:pt x="426" y="293"/>
                    </a:lnTo>
                    <a:lnTo>
                      <a:pt x="425" y="294"/>
                    </a:lnTo>
                    <a:lnTo>
                      <a:pt x="424" y="294"/>
                    </a:lnTo>
                    <a:lnTo>
                      <a:pt x="421" y="295"/>
                    </a:lnTo>
                    <a:lnTo>
                      <a:pt x="420" y="294"/>
                    </a:lnTo>
                    <a:lnTo>
                      <a:pt x="420" y="294"/>
                    </a:lnTo>
                    <a:lnTo>
                      <a:pt x="420" y="293"/>
                    </a:lnTo>
                    <a:lnTo>
                      <a:pt x="420" y="291"/>
                    </a:lnTo>
                    <a:lnTo>
                      <a:pt x="420" y="290"/>
                    </a:lnTo>
                    <a:lnTo>
                      <a:pt x="420" y="289"/>
                    </a:lnTo>
                    <a:lnTo>
                      <a:pt x="420" y="288"/>
                    </a:lnTo>
                    <a:lnTo>
                      <a:pt x="420" y="288"/>
                    </a:lnTo>
                    <a:lnTo>
                      <a:pt x="419" y="288"/>
                    </a:lnTo>
                    <a:lnTo>
                      <a:pt x="418" y="288"/>
                    </a:lnTo>
                    <a:lnTo>
                      <a:pt x="417" y="289"/>
                    </a:lnTo>
                    <a:lnTo>
                      <a:pt x="417" y="289"/>
                    </a:lnTo>
                    <a:lnTo>
                      <a:pt x="416" y="290"/>
                    </a:lnTo>
                    <a:lnTo>
                      <a:pt x="416" y="290"/>
                    </a:lnTo>
                    <a:lnTo>
                      <a:pt x="415" y="290"/>
                    </a:lnTo>
                    <a:lnTo>
                      <a:pt x="414" y="291"/>
                    </a:lnTo>
                    <a:lnTo>
                      <a:pt x="413" y="292"/>
                    </a:lnTo>
                    <a:lnTo>
                      <a:pt x="413" y="293"/>
                    </a:lnTo>
                    <a:lnTo>
                      <a:pt x="412" y="293"/>
                    </a:lnTo>
                    <a:lnTo>
                      <a:pt x="411" y="294"/>
                    </a:lnTo>
                    <a:lnTo>
                      <a:pt x="410" y="295"/>
                    </a:lnTo>
                    <a:lnTo>
                      <a:pt x="409" y="297"/>
                    </a:lnTo>
                    <a:lnTo>
                      <a:pt x="408" y="297"/>
                    </a:lnTo>
                    <a:lnTo>
                      <a:pt x="407" y="297"/>
                    </a:lnTo>
                    <a:lnTo>
                      <a:pt x="406" y="297"/>
                    </a:lnTo>
                    <a:lnTo>
                      <a:pt x="405" y="298"/>
                    </a:lnTo>
                    <a:lnTo>
                      <a:pt x="404" y="298"/>
                    </a:lnTo>
                    <a:lnTo>
                      <a:pt x="403" y="298"/>
                    </a:lnTo>
                    <a:lnTo>
                      <a:pt x="403" y="295"/>
                    </a:lnTo>
                    <a:lnTo>
                      <a:pt x="403" y="294"/>
                    </a:lnTo>
                    <a:lnTo>
                      <a:pt x="403" y="293"/>
                    </a:lnTo>
                    <a:lnTo>
                      <a:pt x="403" y="293"/>
                    </a:lnTo>
                    <a:lnTo>
                      <a:pt x="403" y="292"/>
                    </a:lnTo>
                    <a:lnTo>
                      <a:pt x="403" y="291"/>
                    </a:lnTo>
                    <a:lnTo>
                      <a:pt x="403" y="290"/>
                    </a:lnTo>
                    <a:lnTo>
                      <a:pt x="402" y="290"/>
                    </a:lnTo>
                    <a:lnTo>
                      <a:pt x="401" y="290"/>
                    </a:lnTo>
                    <a:lnTo>
                      <a:pt x="398" y="290"/>
                    </a:lnTo>
                    <a:lnTo>
                      <a:pt x="397" y="290"/>
                    </a:lnTo>
                    <a:lnTo>
                      <a:pt x="395" y="289"/>
                    </a:lnTo>
                    <a:lnTo>
                      <a:pt x="394" y="289"/>
                    </a:lnTo>
                    <a:lnTo>
                      <a:pt x="393" y="288"/>
                    </a:lnTo>
                    <a:lnTo>
                      <a:pt x="393" y="288"/>
                    </a:lnTo>
                    <a:lnTo>
                      <a:pt x="391" y="287"/>
                    </a:lnTo>
                    <a:lnTo>
                      <a:pt x="390" y="286"/>
                    </a:lnTo>
                    <a:lnTo>
                      <a:pt x="389" y="286"/>
                    </a:lnTo>
                    <a:lnTo>
                      <a:pt x="389" y="285"/>
                    </a:lnTo>
                    <a:lnTo>
                      <a:pt x="389" y="284"/>
                    </a:lnTo>
                    <a:lnTo>
                      <a:pt x="388" y="283"/>
                    </a:lnTo>
                    <a:lnTo>
                      <a:pt x="387" y="283"/>
                    </a:lnTo>
                    <a:lnTo>
                      <a:pt x="386" y="283"/>
                    </a:lnTo>
                    <a:lnTo>
                      <a:pt x="386" y="283"/>
                    </a:lnTo>
                    <a:lnTo>
                      <a:pt x="384" y="285"/>
                    </a:lnTo>
                    <a:lnTo>
                      <a:pt x="383" y="286"/>
                    </a:lnTo>
                    <a:lnTo>
                      <a:pt x="383" y="286"/>
                    </a:lnTo>
                    <a:lnTo>
                      <a:pt x="382" y="286"/>
                    </a:lnTo>
                    <a:lnTo>
                      <a:pt x="381" y="286"/>
                    </a:lnTo>
                    <a:lnTo>
                      <a:pt x="380" y="285"/>
                    </a:lnTo>
                    <a:lnTo>
                      <a:pt x="379" y="285"/>
                    </a:lnTo>
                    <a:lnTo>
                      <a:pt x="376" y="283"/>
                    </a:lnTo>
                    <a:lnTo>
                      <a:pt x="376" y="283"/>
                    </a:lnTo>
                    <a:lnTo>
                      <a:pt x="375" y="283"/>
                    </a:lnTo>
                    <a:lnTo>
                      <a:pt x="374" y="282"/>
                    </a:lnTo>
                    <a:lnTo>
                      <a:pt x="373" y="281"/>
                    </a:lnTo>
                    <a:lnTo>
                      <a:pt x="372" y="280"/>
                    </a:lnTo>
                    <a:lnTo>
                      <a:pt x="372" y="280"/>
                    </a:lnTo>
                    <a:lnTo>
                      <a:pt x="371" y="281"/>
                    </a:lnTo>
                    <a:lnTo>
                      <a:pt x="370" y="283"/>
                    </a:lnTo>
                    <a:lnTo>
                      <a:pt x="369" y="283"/>
                    </a:lnTo>
                    <a:lnTo>
                      <a:pt x="368" y="283"/>
                    </a:lnTo>
                    <a:lnTo>
                      <a:pt x="367" y="283"/>
                    </a:lnTo>
                    <a:lnTo>
                      <a:pt x="367" y="283"/>
                    </a:lnTo>
                    <a:lnTo>
                      <a:pt x="366" y="283"/>
                    </a:lnTo>
                    <a:lnTo>
                      <a:pt x="365" y="284"/>
                    </a:lnTo>
                    <a:lnTo>
                      <a:pt x="364" y="284"/>
                    </a:lnTo>
                    <a:lnTo>
                      <a:pt x="364" y="285"/>
                    </a:lnTo>
                    <a:lnTo>
                      <a:pt x="362" y="285"/>
                    </a:lnTo>
                    <a:lnTo>
                      <a:pt x="362" y="285"/>
                    </a:lnTo>
                    <a:lnTo>
                      <a:pt x="360" y="285"/>
                    </a:lnTo>
                    <a:lnTo>
                      <a:pt x="359" y="285"/>
                    </a:lnTo>
                    <a:lnTo>
                      <a:pt x="359" y="285"/>
                    </a:lnTo>
                    <a:lnTo>
                      <a:pt x="358" y="284"/>
                    </a:lnTo>
                    <a:lnTo>
                      <a:pt x="355" y="284"/>
                    </a:lnTo>
                    <a:lnTo>
                      <a:pt x="355" y="284"/>
                    </a:lnTo>
                    <a:lnTo>
                      <a:pt x="354" y="284"/>
                    </a:lnTo>
                    <a:lnTo>
                      <a:pt x="353" y="285"/>
                    </a:lnTo>
                    <a:lnTo>
                      <a:pt x="352" y="286"/>
                    </a:lnTo>
                    <a:lnTo>
                      <a:pt x="350" y="286"/>
                    </a:lnTo>
                    <a:lnTo>
                      <a:pt x="348" y="285"/>
                    </a:lnTo>
                    <a:lnTo>
                      <a:pt x="348" y="286"/>
                    </a:lnTo>
                    <a:lnTo>
                      <a:pt x="347" y="286"/>
                    </a:lnTo>
                    <a:lnTo>
                      <a:pt x="346" y="286"/>
                    </a:lnTo>
                    <a:lnTo>
                      <a:pt x="345" y="286"/>
                    </a:lnTo>
                    <a:lnTo>
                      <a:pt x="344" y="286"/>
                    </a:lnTo>
                    <a:lnTo>
                      <a:pt x="343" y="286"/>
                    </a:lnTo>
                    <a:lnTo>
                      <a:pt x="342" y="286"/>
                    </a:lnTo>
                    <a:lnTo>
                      <a:pt x="341" y="287"/>
                    </a:lnTo>
                    <a:lnTo>
                      <a:pt x="341" y="287"/>
                    </a:lnTo>
                    <a:lnTo>
                      <a:pt x="341" y="286"/>
                    </a:lnTo>
                    <a:lnTo>
                      <a:pt x="340" y="286"/>
                    </a:lnTo>
                    <a:lnTo>
                      <a:pt x="338" y="286"/>
                    </a:lnTo>
                    <a:lnTo>
                      <a:pt x="338" y="286"/>
                    </a:lnTo>
                    <a:lnTo>
                      <a:pt x="336" y="286"/>
                    </a:lnTo>
                    <a:lnTo>
                      <a:pt x="335" y="286"/>
                    </a:lnTo>
                    <a:lnTo>
                      <a:pt x="334" y="286"/>
                    </a:lnTo>
                    <a:lnTo>
                      <a:pt x="334" y="286"/>
                    </a:lnTo>
                    <a:lnTo>
                      <a:pt x="334" y="287"/>
                    </a:lnTo>
                    <a:lnTo>
                      <a:pt x="333" y="288"/>
                    </a:lnTo>
                    <a:lnTo>
                      <a:pt x="332" y="288"/>
                    </a:lnTo>
                    <a:lnTo>
                      <a:pt x="331" y="289"/>
                    </a:lnTo>
                    <a:lnTo>
                      <a:pt x="331" y="289"/>
                    </a:lnTo>
                    <a:lnTo>
                      <a:pt x="330" y="288"/>
                    </a:lnTo>
                    <a:lnTo>
                      <a:pt x="330" y="287"/>
                    </a:lnTo>
                    <a:lnTo>
                      <a:pt x="329" y="286"/>
                    </a:lnTo>
                    <a:lnTo>
                      <a:pt x="329" y="286"/>
                    </a:lnTo>
                    <a:lnTo>
                      <a:pt x="328" y="286"/>
                    </a:lnTo>
                    <a:lnTo>
                      <a:pt x="328" y="286"/>
                    </a:lnTo>
                    <a:lnTo>
                      <a:pt x="327" y="285"/>
                    </a:lnTo>
                    <a:lnTo>
                      <a:pt x="325" y="285"/>
                    </a:lnTo>
                    <a:lnTo>
                      <a:pt x="324" y="284"/>
                    </a:lnTo>
                    <a:lnTo>
                      <a:pt x="323" y="284"/>
                    </a:lnTo>
                    <a:lnTo>
                      <a:pt x="322" y="283"/>
                    </a:lnTo>
                    <a:lnTo>
                      <a:pt x="321" y="283"/>
                    </a:lnTo>
                    <a:lnTo>
                      <a:pt x="321" y="283"/>
                    </a:lnTo>
                    <a:lnTo>
                      <a:pt x="321" y="283"/>
                    </a:lnTo>
                    <a:lnTo>
                      <a:pt x="321" y="282"/>
                    </a:lnTo>
                    <a:lnTo>
                      <a:pt x="320" y="282"/>
                    </a:lnTo>
                    <a:lnTo>
                      <a:pt x="320" y="281"/>
                    </a:lnTo>
                    <a:lnTo>
                      <a:pt x="319" y="281"/>
                    </a:lnTo>
                    <a:lnTo>
                      <a:pt x="319" y="280"/>
                    </a:lnTo>
                    <a:lnTo>
                      <a:pt x="319" y="279"/>
                    </a:lnTo>
                    <a:lnTo>
                      <a:pt x="318" y="279"/>
                    </a:lnTo>
                    <a:lnTo>
                      <a:pt x="318" y="279"/>
                    </a:lnTo>
                    <a:lnTo>
                      <a:pt x="317" y="278"/>
                    </a:lnTo>
                    <a:lnTo>
                      <a:pt x="317" y="278"/>
                    </a:lnTo>
                    <a:lnTo>
                      <a:pt x="316" y="277"/>
                    </a:lnTo>
                    <a:lnTo>
                      <a:pt x="315" y="277"/>
                    </a:lnTo>
                    <a:lnTo>
                      <a:pt x="314" y="277"/>
                    </a:lnTo>
                    <a:lnTo>
                      <a:pt x="314" y="278"/>
                    </a:lnTo>
                    <a:lnTo>
                      <a:pt x="314" y="278"/>
                    </a:lnTo>
                    <a:lnTo>
                      <a:pt x="312" y="278"/>
                    </a:lnTo>
                    <a:lnTo>
                      <a:pt x="312" y="279"/>
                    </a:lnTo>
                    <a:lnTo>
                      <a:pt x="311" y="279"/>
                    </a:lnTo>
                    <a:lnTo>
                      <a:pt x="311" y="279"/>
                    </a:lnTo>
                    <a:lnTo>
                      <a:pt x="310" y="279"/>
                    </a:lnTo>
                    <a:lnTo>
                      <a:pt x="310" y="279"/>
                    </a:lnTo>
                    <a:lnTo>
                      <a:pt x="309" y="279"/>
                    </a:lnTo>
                    <a:lnTo>
                      <a:pt x="308" y="279"/>
                    </a:lnTo>
                    <a:lnTo>
                      <a:pt x="307" y="278"/>
                    </a:lnTo>
                    <a:lnTo>
                      <a:pt x="307" y="277"/>
                    </a:lnTo>
                    <a:lnTo>
                      <a:pt x="307" y="276"/>
                    </a:lnTo>
                    <a:lnTo>
                      <a:pt x="307" y="276"/>
                    </a:lnTo>
                    <a:lnTo>
                      <a:pt x="307" y="274"/>
                    </a:lnTo>
                    <a:lnTo>
                      <a:pt x="236" y="267"/>
                    </a:lnTo>
                    <a:lnTo>
                      <a:pt x="182" y="262"/>
                    </a:lnTo>
                    <a:lnTo>
                      <a:pt x="183" y="261"/>
                    </a:lnTo>
                    <a:lnTo>
                      <a:pt x="183" y="261"/>
                    </a:lnTo>
                    <a:lnTo>
                      <a:pt x="183" y="260"/>
                    </a:lnTo>
                    <a:lnTo>
                      <a:pt x="184" y="259"/>
                    </a:lnTo>
                    <a:lnTo>
                      <a:pt x="184" y="259"/>
                    </a:lnTo>
                    <a:lnTo>
                      <a:pt x="183" y="257"/>
                    </a:lnTo>
                    <a:lnTo>
                      <a:pt x="183" y="255"/>
                    </a:lnTo>
                    <a:lnTo>
                      <a:pt x="183" y="254"/>
                    </a:lnTo>
                    <a:lnTo>
                      <a:pt x="183" y="252"/>
                    </a:lnTo>
                    <a:lnTo>
                      <a:pt x="183" y="251"/>
                    </a:lnTo>
                    <a:lnTo>
                      <a:pt x="182" y="249"/>
                    </a:lnTo>
                    <a:lnTo>
                      <a:pt x="182" y="248"/>
                    </a:lnTo>
                    <a:lnTo>
                      <a:pt x="181" y="247"/>
                    </a:lnTo>
                    <a:lnTo>
                      <a:pt x="181" y="246"/>
                    </a:lnTo>
                    <a:lnTo>
                      <a:pt x="179" y="245"/>
                    </a:lnTo>
                    <a:lnTo>
                      <a:pt x="178" y="242"/>
                    </a:lnTo>
                    <a:lnTo>
                      <a:pt x="177" y="241"/>
                    </a:lnTo>
                    <a:lnTo>
                      <a:pt x="177" y="240"/>
                    </a:lnTo>
                    <a:lnTo>
                      <a:pt x="177" y="238"/>
                    </a:lnTo>
                    <a:lnTo>
                      <a:pt x="178" y="238"/>
                    </a:lnTo>
                    <a:lnTo>
                      <a:pt x="178" y="237"/>
                    </a:lnTo>
                    <a:lnTo>
                      <a:pt x="179" y="236"/>
                    </a:lnTo>
                    <a:lnTo>
                      <a:pt x="180" y="235"/>
                    </a:lnTo>
                    <a:lnTo>
                      <a:pt x="181" y="233"/>
                    </a:lnTo>
                    <a:lnTo>
                      <a:pt x="182" y="231"/>
                    </a:lnTo>
                    <a:lnTo>
                      <a:pt x="182" y="231"/>
                    </a:lnTo>
                    <a:lnTo>
                      <a:pt x="181" y="230"/>
                    </a:lnTo>
                    <a:lnTo>
                      <a:pt x="180" y="230"/>
                    </a:lnTo>
                    <a:lnTo>
                      <a:pt x="179" y="229"/>
                    </a:lnTo>
                    <a:lnTo>
                      <a:pt x="178" y="229"/>
                    </a:lnTo>
                    <a:lnTo>
                      <a:pt x="177" y="230"/>
                    </a:lnTo>
                    <a:lnTo>
                      <a:pt x="176" y="230"/>
                    </a:lnTo>
                    <a:lnTo>
                      <a:pt x="176" y="231"/>
                    </a:lnTo>
                    <a:lnTo>
                      <a:pt x="176" y="231"/>
                    </a:lnTo>
                    <a:lnTo>
                      <a:pt x="175" y="232"/>
                    </a:lnTo>
                    <a:lnTo>
                      <a:pt x="174" y="231"/>
                    </a:lnTo>
                    <a:lnTo>
                      <a:pt x="173" y="231"/>
                    </a:lnTo>
                    <a:lnTo>
                      <a:pt x="173" y="231"/>
                    </a:lnTo>
                    <a:lnTo>
                      <a:pt x="173" y="230"/>
                    </a:lnTo>
                    <a:lnTo>
                      <a:pt x="172" y="229"/>
                    </a:lnTo>
                    <a:lnTo>
                      <a:pt x="172" y="228"/>
                    </a:lnTo>
                    <a:lnTo>
                      <a:pt x="173" y="228"/>
                    </a:lnTo>
                    <a:lnTo>
                      <a:pt x="173" y="227"/>
                    </a:lnTo>
                    <a:lnTo>
                      <a:pt x="173" y="227"/>
                    </a:lnTo>
                    <a:lnTo>
                      <a:pt x="173" y="226"/>
                    </a:lnTo>
                    <a:lnTo>
                      <a:pt x="172" y="226"/>
                    </a:lnTo>
                    <a:lnTo>
                      <a:pt x="172" y="225"/>
                    </a:lnTo>
                    <a:lnTo>
                      <a:pt x="171" y="224"/>
                    </a:lnTo>
                    <a:lnTo>
                      <a:pt x="169" y="224"/>
                    </a:lnTo>
                    <a:lnTo>
                      <a:pt x="169" y="223"/>
                    </a:lnTo>
                    <a:lnTo>
                      <a:pt x="168" y="221"/>
                    </a:lnTo>
                    <a:lnTo>
                      <a:pt x="168" y="220"/>
                    </a:lnTo>
                    <a:lnTo>
                      <a:pt x="168" y="219"/>
                    </a:lnTo>
                    <a:lnTo>
                      <a:pt x="167" y="219"/>
                    </a:lnTo>
                    <a:lnTo>
                      <a:pt x="166" y="218"/>
                    </a:lnTo>
                    <a:lnTo>
                      <a:pt x="166" y="218"/>
                    </a:lnTo>
                    <a:lnTo>
                      <a:pt x="163" y="219"/>
                    </a:lnTo>
                    <a:lnTo>
                      <a:pt x="162" y="219"/>
                    </a:lnTo>
                    <a:lnTo>
                      <a:pt x="161" y="218"/>
                    </a:lnTo>
                    <a:lnTo>
                      <a:pt x="160" y="218"/>
                    </a:lnTo>
                    <a:lnTo>
                      <a:pt x="159" y="218"/>
                    </a:lnTo>
                    <a:lnTo>
                      <a:pt x="159" y="218"/>
                    </a:lnTo>
                    <a:lnTo>
                      <a:pt x="158" y="219"/>
                    </a:lnTo>
                    <a:lnTo>
                      <a:pt x="157" y="219"/>
                    </a:lnTo>
                    <a:lnTo>
                      <a:pt x="156" y="219"/>
                    </a:lnTo>
                    <a:lnTo>
                      <a:pt x="155" y="219"/>
                    </a:lnTo>
                    <a:lnTo>
                      <a:pt x="155" y="218"/>
                    </a:lnTo>
                    <a:lnTo>
                      <a:pt x="155" y="217"/>
                    </a:lnTo>
                    <a:lnTo>
                      <a:pt x="155" y="216"/>
                    </a:lnTo>
                    <a:lnTo>
                      <a:pt x="155" y="215"/>
                    </a:lnTo>
                    <a:lnTo>
                      <a:pt x="154" y="213"/>
                    </a:lnTo>
                    <a:lnTo>
                      <a:pt x="152" y="211"/>
                    </a:lnTo>
                    <a:lnTo>
                      <a:pt x="152" y="210"/>
                    </a:lnTo>
                    <a:lnTo>
                      <a:pt x="152" y="210"/>
                    </a:lnTo>
                    <a:lnTo>
                      <a:pt x="152" y="209"/>
                    </a:lnTo>
                    <a:lnTo>
                      <a:pt x="150" y="208"/>
                    </a:lnTo>
                    <a:lnTo>
                      <a:pt x="149" y="208"/>
                    </a:lnTo>
                    <a:lnTo>
                      <a:pt x="148" y="207"/>
                    </a:lnTo>
                    <a:lnTo>
                      <a:pt x="146" y="206"/>
                    </a:lnTo>
                    <a:lnTo>
                      <a:pt x="146" y="205"/>
                    </a:lnTo>
                    <a:lnTo>
                      <a:pt x="145" y="204"/>
                    </a:lnTo>
                    <a:lnTo>
                      <a:pt x="144" y="204"/>
                    </a:lnTo>
                    <a:lnTo>
                      <a:pt x="143" y="204"/>
                    </a:lnTo>
                    <a:lnTo>
                      <a:pt x="142" y="203"/>
                    </a:lnTo>
                    <a:lnTo>
                      <a:pt x="141" y="203"/>
                    </a:lnTo>
                    <a:lnTo>
                      <a:pt x="140" y="202"/>
                    </a:lnTo>
                    <a:lnTo>
                      <a:pt x="140" y="201"/>
                    </a:lnTo>
                    <a:lnTo>
                      <a:pt x="140" y="200"/>
                    </a:lnTo>
                    <a:lnTo>
                      <a:pt x="139" y="200"/>
                    </a:lnTo>
                    <a:lnTo>
                      <a:pt x="139" y="199"/>
                    </a:lnTo>
                    <a:lnTo>
                      <a:pt x="139" y="198"/>
                    </a:lnTo>
                    <a:lnTo>
                      <a:pt x="139" y="197"/>
                    </a:lnTo>
                    <a:lnTo>
                      <a:pt x="140" y="195"/>
                    </a:lnTo>
                    <a:lnTo>
                      <a:pt x="139" y="194"/>
                    </a:lnTo>
                    <a:lnTo>
                      <a:pt x="139" y="193"/>
                    </a:lnTo>
                    <a:lnTo>
                      <a:pt x="138" y="193"/>
                    </a:lnTo>
                    <a:lnTo>
                      <a:pt x="138" y="193"/>
                    </a:lnTo>
                    <a:lnTo>
                      <a:pt x="136" y="192"/>
                    </a:lnTo>
                    <a:lnTo>
                      <a:pt x="135" y="191"/>
                    </a:lnTo>
                    <a:lnTo>
                      <a:pt x="135" y="190"/>
                    </a:lnTo>
                    <a:lnTo>
                      <a:pt x="135" y="190"/>
                    </a:lnTo>
                    <a:lnTo>
                      <a:pt x="138" y="188"/>
                    </a:lnTo>
                    <a:lnTo>
                      <a:pt x="139" y="186"/>
                    </a:lnTo>
                    <a:lnTo>
                      <a:pt x="140" y="186"/>
                    </a:lnTo>
                    <a:lnTo>
                      <a:pt x="141" y="186"/>
                    </a:lnTo>
                    <a:lnTo>
                      <a:pt x="141" y="185"/>
                    </a:lnTo>
                    <a:lnTo>
                      <a:pt x="142" y="184"/>
                    </a:lnTo>
                    <a:lnTo>
                      <a:pt x="142" y="183"/>
                    </a:lnTo>
                    <a:lnTo>
                      <a:pt x="142" y="183"/>
                    </a:lnTo>
                    <a:lnTo>
                      <a:pt x="141" y="182"/>
                    </a:lnTo>
                    <a:lnTo>
                      <a:pt x="140" y="181"/>
                    </a:lnTo>
                    <a:lnTo>
                      <a:pt x="140" y="180"/>
                    </a:lnTo>
                    <a:lnTo>
                      <a:pt x="139" y="179"/>
                    </a:lnTo>
                    <a:lnTo>
                      <a:pt x="140" y="179"/>
                    </a:lnTo>
                    <a:lnTo>
                      <a:pt x="138" y="176"/>
                    </a:lnTo>
                    <a:lnTo>
                      <a:pt x="138" y="176"/>
                    </a:lnTo>
                    <a:lnTo>
                      <a:pt x="139" y="174"/>
                    </a:lnTo>
                    <a:lnTo>
                      <a:pt x="139" y="173"/>
                    </a:lnTo>
                    <a:lnTo>
                      <a:pt x="138" y="172"/>
                    </a:lnTo>
                    <a:lnTo>
                      <a:pt x="138" y="172"/>
                    </a:lnTo>
                    <a:lnTo>
                      <a:pt x="138" y="171"/>
                    </a:lnTo>
                    <a:lnTo>
                      <a:pt x="138" y="170"/>
                    </a:lnTo>
                    <a:lnTo>
                      <a:pt x="138" y="169"/>
                    </a:lnTo>
                    <a:lnTo>
                      <a:pt x="138" y="169"/>
                    </a:lnTo>
                    <a:lnTo>
                      <a:pt x="138" y="168"/>
                    </a:lnTo>
                    <a:lnTo>
                      <a:pt x="138" y="167"/>
                    </a:lnTo>
                    <a:lnTo>
                      <a:pt x="137" y="167"/>
                    </a:lnTo>
                    <a:lnTo>
                      <a:pt x="135" y="166"/>
                    </a:lnTo>
                    <a:lnTo>
                      <a:pt x="135" y="165"/>
                    </a:lnTo>
                    <a:lnTo>
                      <a:pt x="135" y="163"/>
                    </a:lnTo>
                    <a:lnTo>
                      <a:pt x="135" y="162"/>
                    </a:lnTo>
                    <a:lnTo>
                      <a:pt x="135" y="161"/>
                    </a:lnTo>
                    <a:lnTo>
                      <a:pt x="136" y="161"/>
                    </a:lnTo>
                    <a:lnTo>
                      <a:pt x="137" y="160"/>
                    </a:lnTo>
                    <a:lnTo>
                      <a:pt x="137" y="159"/>
                    </a:lnTo>
                    <a:lnTo>
                      <a:pt x="138" y="157"/>
                    </a:lnTo>
                    <a:lnTo>
                      <a:pt x="139" y="157"/>
                    </a:lnTo>
                    <a:lnTo>
                      <a:pt x="140" y="155"/>
                    </a:lnTo>
                    <a:lnTo>
                      <a:pt x="142" y="155"/>
                    </a:lnTo>
                    <a:lnTo>
                      <a:pt x="143" y="155"/>
                    </a:lnTo>
                    <a:lnTo>
                      <a:pt x="144" y="154"/>
                    </a:lnTo>
                    <a:lnTo>
                      <a:pt x="145" y="153"/>
                    </a:lnTo>
                    <a:lnTo>
                      <a:pt x="145" y="152"/>
                    </a:lnTo>
                    <a:lnTo>
                      <a:pt x="144" y="152"/>
                    </a:lnTo>
                    <a:lnTo>
                      <a:pt x="144" y="151"/>
                    </a:lnTo>
                    <a:lnTo>
                      <a:pt x="143" y="150"/>
                    </a:lnTo>
                    <a:lnTo>
                      <a:pt x="143" y="148"/>
                    </a:lnTo>
                    <a:lnTo>
                      <a:pt x="143" y="148"/>
                    </a:lnTo>
                    <a:lnTo>
                      <a:pt x="142" y="148"/>
                    </a:lnTo>
                    <a:lnTo>
                      <a:pt x="142" y="147"/>
                    </a:lnTo>
                    <a:lnTo>
                      <a:pt x="140" y="145"/>
                    </a:lnTo>
                    <a:lnTo>
                      <a:pt x="140" y="145"/>
                    </a:lnTo>
                    <a:lnTo>
                      <a:pt x="140" y="143"/>
                    </a:lnTo>
                    <a:lnTo>
                      <a:pt x="139" y="142"/>
                    </a:lnTo>
                    <a:lnTo>
                      <a:pt x="138" y="142"/>
                    </a:lnTo>
                    <a:lnTo>
                      <a:pt x="138" y="141"/>
                    </a:lnTo>
                    <a:lnTo>
                      <a:pt x="138" y="140"/>
                    </a:lnTo>
                    <a:lnTo>
                      <a:pt x="137" y="139"/>
                    </a:lnTo>
                    <a:lnTo>
                      <a:pt x="136" y="138"/>
                    </a:lnTo>
                    <a:lnTo>
                      <a:pt x="136" y="138"/>
                    </a:lnTo>
                    <a:lnTo>
                      <a:pt x="135" y="138"/>
                    </a:lnTo>
                    <a:lnTo>
                      <a:pt x="135" y="137"/>
                    </a:lnTo>
                    <a:lnTo>
                      <a:pt x="135" y="136"/>
                    </a:lnTo>
                    <a:lnTo>
                      <a:pt x="134" y="135"/>
                    </a:lnTo>
                    <a:lnTo>
                      <a:pt x="134" y="135"/>
                    </a:lnTo>
                    <a:lnTo>
                      <a:pt x="135" y="133"/>
                    </a:lnTo>
                    <a:lnTo>
                      <a:pt x="134" y="132"/>
                    </a:lnTo>
                    <a:lnTo>
                      <a:pt x="134" y="131"/>
                    </a:lnTo>
                    <a:lnTo>
                      <a:pt x="132" y="131"/>
                    </a:lnTo>
                    <a:lnTo>
                      <a:pt x="132" y="130"/>
                    </a:lnTo>
                    <a:lnTo>
                      <a:pt x="131" y="129"/>
                    </a:lnTo>
                    <a:lnTo>
                      <a:pt x="131" y="127"/>
                    </a:lnTo>
                    <a:lnTo>
                      <a:pt x="131" y="125"/>
                    </a:lnTo>
                    <a:lnTo>
                      <a:pt x="131" y="124"/>
                    </a:lnTo>
                    <a:lnTo>
                      <a:pt x="131" y="123"/>
                    </a:lnTo>
                    <a:lnTo>
                      <a:pt x="131" y="122"/>
                    </a:lnTo>
                    <a:lnTo>
                      <a:pt x="131" y="121"/>
                    </a:lnTo>
                    <a:lnTo>
                      <a:pt x="132" y="119"/>
                    </a:lnTo>
                    <a:lnTo>
                      <a:pt x="132" y="118"/>
                    </a:lnTo>
                    <a:lnTo>
                      <a:pt x="132" y="117"/>
                    </a:lnTo>
                    <a:lnTo>
                      <a:pt x="132" y="117"/>
                    </a:lnTo>
                    <a:lnTo>
                      <a:pt x="133" y="116"/>
                    </a:lnTo>
                    <a:lnTo>
                      <a:pt x="132" y="115"/>
                    </a:lnTo>
                    <a:lnTo>
                      <a:pt x="132" y="114"/>
                    </a:lnTo>
                    <a:lnTo>
                      <a:pt x="131" y="114"/>
                    </a:lnTo>
                    <a:lnTo>
                      <a:pt x="131" y="113"/>
                    </a:lnTo>
                    <a:lnTo>
                      <a:pt x="131" y="112"/>
                    </a:lnTo>
                    <a:lnTo>
                      <a:pt x="131" y="111"/>
                    </a:lnTo>
                    <a:lnTo>
                      <a:pt x="131" y="110"/>
                    </a:lnTo>
                    <a:lnTo>
                      <a:pt x="130" y="109"/>
                    </a:lnTo>
                    <a:lnTo>
                      <a:pt x="130" y="108"/>
                    </a:lnTo>
                    <a:lnTo>
                      <a:pt x="130" y="107"/>
                    </a:lnTo>
                    <a:lnTo>
                      <a:pt x="130" y="107"/>
                    </a:lnTo>
                    <a:lnTo>
                      <a:pt x="131" y="106"/>
                    </a:lnTo>
                    <a:lnTo>
                      <a:pt x="131" y="105"/>
                    </a:lnTo>
                    <a:lnTo>
                      <a:pt x="130" y="104"/>
                    </a:lnTo>
                    <a:lnTo>
                      <a:pt x="129" y="102"/>
                    </a:lnTo>
                    <a:lnTo>
                      <a:pt x="129" y="101"/>
                    </a:lnTo>
                    <a:lnTo>
                      <a:pt x="129" y="100"/>
                    </a:lnTo>
                    <a:lnTo>
                      <a:pt x="130" y="100"/>
                    </a:lnTo>
                    <a:lnTo>
                      <a:pt x="131" y="97"/>
                    </a:lnTo>
                    <a:lnTo>
                      <a:pt x="131" y="97"/>
                    </a:lnTo>
                    <a:lnTo>
                      <a:pt x="131" y="96"/>
                    </a:lnTo>
                    <a:lnTo>
                      <a:pt x="130" y="92"/>
                    </a:lnTo>
                    <a:lnTo>
                      <a:pt x="129" y="90"/>
                    </a:lnTo>
                    <a:lnTo>
                      <a:pt x="129" y="89"/>
                    </a:lnTo>
                    <a:lnTo>
                      <a:pt x="129" y="87"/>
                    </a:lnTo>
                    <a:lnTo>
                      <a:pt x="129" y="85"/>
                    </a:lnTo>
                    <a:lnTo>
                      <a:pt x="129" y="83"/>
                    </a:lnTo>
                    <a:lnTo>
                      <a:pt x="129" y="83"/>
                    </a:lnTo>
                    <a:lnTo>
                      <a:pt x="129" y="81"/>
                    </a:lnTo>
                    <a:lnTo>
                      <a:pt x="128" y="79"/>
                    </a:lnTo>
                    <a:lnTo>
                      <a:pt x="128" y="79"/>
                    </a:lnTo>
                    <a:lnTo>
                      <a:pt x="127" y="78"/>
                    </a:lnTo>
                    <a:lnTo>
                      <a:pt x="126" y="75"/>
                    </a:lnTo>
                    <a:lnTo>
                      <a:pt x="125" y="74"/>
                    </a:lnTo>
                    <a:lnTo>
                      <a:pt x="124" y="74"/>
                    </a:lnTo>
                    <a:lnTo>
                      <a:pt x="124" y="74"/>
                    </a:lnTo>
                    <a:lnTo>
                      <a:pt x="120" y="73"/>
                    </a:lnTo>
                    <a:lnTo>
                      <a:pt x="117" y="73"/>
                    </a:lnTo>
                    <a:lnTo>
                      <a:pt x="117" y="73"/>
                    </a:lnTo>
                    <a:lnTo>
                      <a:pt x="116" y="72"/>
                    </a:lnTo>
                    <a:lnTo>
                      <a:pt x="115" y="71"/>
                    </a:lnTo>
                    <a:lnTo>
                      <a:pt x="114" y="70"/>
                    </a:lnTo>
                    <a:lnTo>
                      <a:pt x="113" y="69"/>
                    </a:lnTo>
                    <a:lnTo>
                      <a:pt x="112" y="68"/>
                    </a:lnTo>
                    <a:lnTo>
                      <a:pt x="112" y="67"/>
                    </a:lnTo>
                    <a:lnTo>
                      <a:pt x="111" y="66"/>
                    </a:lnTo>
                    <a:lnTo>
                      <a:pt x="111" y="65"/>
                    </a:lnTo>
                    <a:lnTo>
                      <a:pt x="111" y="64"/>
                    </a:lnTo>
                    <a:lnTo>
                      <a:pt x="111" y="63"/>
                    </a:lnTo>
                    <a:lnTo>
                      <a:pt x="109" y="62"/>
                    </a:lnTo>
                    <a:lnTo>
                      <a:pt x="109" y="62"/>
                    </a:lnTo>
                    <a:lnTo>
                      <a:pt x="108" y="62"/>
                    </a:lnTo>
                    <a:lnTo>
                      <a:pt x="107" y="61"/>
                    </a:lnTo>
                    <a:lnTo>
                      <a:pt x="107" y="60"/>
                    </a:lnTo>
                    <a:lnTo>
                      <a:pt x="106" y="59"/>
                    </a:lnTo>
                    <a:lnTo>
                      <a:pt x="106" y="59"/>
                    </a:lnTo>
                    <a:lnTo>
                      <a:pt x="104" y="58"/>
                    </a:lnTo>
                    <a:lnTo>
                      <a:pt x="104" y="56"/>
                    </a:lnTo>
                    <a:lnTo>
                      <a:pt x="102" y="55"/>
                    </a:lnTo>
                    <a:lnTo>
                      <a:pt x="101" y="53"/>
                    </a:lnTo>
                    <a:lnTo>
                      <a:pt x="101" y="51"/>
                    </a:lnTo>
                    <a:lnTo>
                      <a:pt x="100" y="50"/>
                    </a:lnTo>
                    <a:lnTo>
                      <a:pt x="100" y="49"/>
                    </a:lnTo>
                    <a:lnTo>
                      <a:pt x="100" y="48"/>
                    </a:lnTo>
                    <a:lnTo>
                      <a:pt x="99" y="48"/>
                    </a:lnTo>
                    <a:lnTo>
                      <a:pt x="98" y="49"/>
                    </a:lnTo>
                    <a:lnTo>
                      <a:pt x="97" y="50"/>
                    </a:lnTo>
                    <a:lnTo>
                      <a:pt x="97" y="50"/>
                    </a:lnTo>
                    <a:lnTo>
                      <a:pt x="96" y="50"/>
                    </a:lnTo>
                    <a:lnTo>
                      <a:pt x="95" y="50"/>
                    </a:lnTo>
                    <a:lnTo>
                      <a:pt x="94" y="49"/>
                    </a:lnTo>
                    <a:lnTo>
                      <a:pt x="93" y="48"/>
                    </a:lnTo>
                    <a:lnTo>
                      <a:pt x="92" y="48"/>
                    </a:lnTo>
                    <a:lnTo>
                      <a:pt x="91" y="48"/>
                    </a:lnTo>
                    <a:lnTo>
                      <a:pt x="90" y="48"/>
                    </a:lnTo>
                    <a:lnTo>
                      <a:pt x="89" y="48"/>
                    </a:lnTo>
                    <a:lnTo>
                      <a:pt x="88" y="48"/>
                    </a:lnTo>
                    <a:lnTo>
                      <a:pt x="87" y="48"/>
                    </a:lnTo>
                    <a:lnTo>
                      <a:pt x="86" y="45"/>
                    </a:lnTo>
                    <a:lnTo>
                      <a:pt x="86" y="45"/>
                    </a:lnTo>
                    <a:lnTo>
                      <a:pt x="86" y="44"/>
                    </a:lnTo>
                    <a:lnTo>
                      <a:pt x="84" y="44"/>
                    </a:lnTo>
                    <a:lnTo>
                      <a:pt x="83" y="43"/>
                    </a:lnTo>
                    <a:lnTo>
                      <a:pt x="83" y="42"/>
                    </a:lnTo>
                    <a:lnTo>
                      <a:pt x="83" y="42"/>
                    </a:lnTo>
                    <a:lnTo>
                      <a:pt x="83" y="42"/>
                    </a:lnTo>
                    <a:lnTo>
                      <a:pt x="82" y="41"/>
                    </a:lnTo>
                    <a:lnTo>
                      <a:pt x="82" y="40"/>
                    </a:lnTo>
                    <a:lnTo>
                      <a:pt x="81" y="39"/>
                    </a:lnTo>
                    <a:lnTo>
                      <a:pt x="80" y="39"/>
                    </a:lnTo>
                    <a:lnTo>
                      <a:pt x="80" y="38"/>
                    </a:lnTo>
                    <a:lnTo>
                      <a:pt x="78" y="38"/>
                    </a:lnTo>
                    <a:lnTo>
                      <a:pt x="78" y="38"/>
                    </a:lnTo>
                    <a:lnTo>
                      <a:pt x="76" y="38"/>
                    </a:lnTo>
                    <a:lnTo>
                      <a:pt x="76" y="38"/>
                    </a:lnTo>
                    <a:lnTo>
                      <a:pt x="75" y="38"/>
                    </a:lnTo>
                    <a:lnTo>
                      <a:pt x="74" y="38"/>
                    </a:lnTo>
                    <a:lnTo>
                      <a:pt x="73" y="37"/>
                    </a:lnTo>
                    <a:lnTo>
                      <a:pt x="73" y="36"/>
                    </a:lnTo>
                    <a:lnTo>
                      <a:pt x="73" y="35"/>
                    </a:lnTo>
                    <a:lnTo>
                      <a:pt x="72" y="35"/>
                    </a:lnTo>
                    <a:lnTo>
                      <a:pt x="71" y="34"/>
                    </a:lnTo>
                    <a:lnTo>
                      <a:pt x="70" y="34"/>
                    </a:lnTo>
                    <a:lnTo>
                      <a:pt x="69" y="32"/>
                    </a:lnTo>
                    <a:lnTo>
                      <a:pt x="69" y="31"/>
                    </a:lnTo>
                    <a:lnTo>
                      <a:pt x="69" y="30"/>
                    </a:lnTo>
                    <a:lnTo>
                      <a:pt x="67" y="28"/>
                    </a:lnTo>
                    <a:lnTo>
                      <a:pt x="66" y="28"/>
                    </a:lnTo>
                    <a:lnTo>
                      <a:pt x="66" y="28"/>
                    </a:lnTo>
                    <a:lnTo>
                      <a:pt x="65" y="28"/>
                    </a:lnTo>
                    <a:lnTo>
                      <a:pt x="64" y="27"/>
                    </a:lnTo>
                    <a:lnTo>
                      <a:pt x="63" y="26"/>
                    </a:lnTo>
                    <a:lnTo>
                      <a:pt x="63" y="25"/>
                    </a:lnTo>
                    <a:lnTo>
                      <a:pt x="62" y="25"/>
                    </a:lnTo>
                    <a:lnTo>
                      <a:pt x="62" y="25"/>
                    </a:lnTo>
                    <a:lnTo>
                      <a:pt x="60" y="24"/>
                    </a:lnTo>
                    <a:lnTo>
                      <a:pt x="59" y="24"/>
                    </a:lnTo>
                    <a:lnTo>
                      <a:pt x="59" y="25"/>
                    </a:lnTo>
                    <a:lnTo>
                      <a:pt x="58" y="25"/>
                    </a:lnTo>
                    <a:lnTo>
                      <a:pt x="57" y="24"/>
                    </a:lnTo>
                    <a:lnTo>
                      <a:pt x="55" y="24"/>
                    </a:lnTo>
                    <a:lnTo>
                      <a:pt x="55" y="24"/>
                    </a:lnTo>
                    <a:lnTo>
                      <a:pt x="54" y="24"/>
                    </a:lnTo>
                    <a:lnTo>
                      <a:pt x="53" y="24"/>
                    </a:lnTo>
                    <a:lnTo>
                      <a:pt x="52" y="23"/>
                    </a:lnTo>
                    <a:lnTo>
                      <a:pt x="52" y="22"/>
                    </a:lnTo>
                    <a:lnTo>
                      <a:pt x="49" y="21"/>
                    </a:lnTo>
                    <a:lnTo>
                      <a:pt x="49" y="20"/>
                    </a:lnTo>
                    <a:lnTo>
                      <a:pt x="47" y="19"/>
                    </a:lnTo>
                    <a:lnTo>
                      <a:pt x="46" y="18"/>
                    </a:lnTo>
                    <a:lnTo>
                      <a:pt x="45" y="17"/>
                    </a:lnTo>
                    <a:lnTo>
                      <a:pt x="45" y="17"/>
                    </a:lnTo>
                    <a:lnTo>
                      <a:pt x="44" y="17"/>
                    </a:lnTo>
                    <a:lnTo>
                      <a:pt x="44" y="16"/>
                    </a:lnTo>
                    <a:lnTo>
                      <a:pt x="42" y="14"/>
                    </a:lnTo>
                    <a:lnTo>
                      <a:pt x="40" y="13"/>
                    </a:lnTo>
                    <a:lnTo>
                      <a:pt x="39" y="11"/>
                    </a:lnTo>
                    <a:lnTo>
                      <a:pt x="38" y="10"/>
                    </a:lnTo>
                    <a:lnTo>
                      <a:pt x="38" y="10"/>
                    </a:lnTo>
                    <a:lnTo>
                      <a:pt x="38" y="8"/>
                    </a:lnTo>
                    <a:lnTo>
                      <a:pt x="37" y="8"/>
                    </a:lnTo>
                    <a:lnTo>
                      <a:pt x="36" y="7"/>
                    </a:lnTo>
                    <a:lnTo>
                      <a:pt x="35" y="7"/>
                    </a:lnTo>
                    <a:lnTo>
                      <a:pt x="35" y="6"/>
                    </a:lnTo>
                    <a:lnTo>
                      <a:pt x="35" y="6"/>
                    </a:lnTo>
                    <a:lnTo>
                      <a:pt x="34" y="5"/>
                    </a:lnTo>
                    <a:lnTo>
                      <a:pt x="32" y="4"/>
                    </a:lnTo>
                    <a:lnTo>
                      <a:pt x="31" y="4"/>
                    </a:lnTo>
                    <a:lnTo>
                      <a:pt x="30" y="3"/>
                    </a:lnTo>
                    <a:lnTo>
                      <a:pt x="29" y="3"/>
                    </a:lnTo>
                    <a:lnTo>
                      <a:pt x="28" y="2"/>
                    </a:lnTo>
                    <a:lnTo>
                      <a:pt x="27" y="1"/>
                    </a:lnTo>
                    <a:lnTo>
                      <a:pt x="25" y="1"/>
                    </a:lnTo>
                    <a:lnTo>
                      <a:pt x="24" y="1"/>
                    </a:lnTo>
                    <a:lnTo>
                      <a:pt x="24" y="1"/>
                    </a:lnTo>
                    <a:lnTo>
                      <a:pt x="23" y="0"/>
                    </a:lnTo>
                    <a:lnTo>
                      <a:pt x="22" y="0"/>
                    </a:lnTo>
                    <a:lnTo>
                      <a:pt x="21" y="0"/>
                    </a:lnTo>
                    <a:lnTo>
                      <a:pt x="19" y="0"/>
                    </a:lnTo>
                    <a:lnTo>
                      <a:pt x="18" y="0"/>
                    </a:lnTo>
                    <a:lnTo>
                      <a:pt x="18" y="0"/>
                    </a:lnTo>
                    <a:lnTo>
                      <a:pt x="17" y="0"/>
                    </a:lnTo>
                    <a:lnTo>
                      <a:pt x="16" y="0"/>
                    </a:lnTo>
                    <a:lnTo>
                      <a:pt x="15" y="0"/>
                    </a:lnTo>
                    <a:lnTo>
                      <a:pt x="14" y="1"/>
                    </a:lnTo>
                    <a:lnTo>
                      <a:pt x="13" y="1"/>
                    </a:lnTo>
                    <a:lnTo>
                      <a:pt x="11" y="2"/>
                    </a:lnTo>
                    <a:lnTo>
                      <a:pt x="10" y="3"/>
                    </a:lnTo>
                    <a:lnTo>
                      <a:pt x="7" y="2"/>
                    </a:lnTo>
                    <a:lnTo>
                      <a:pt x="7" y="1"/>
                    </a:lnTo>
                    <a:lnTo>
                      <a:pt x="5" y="0"/>
                    </a:lnTo>
                    <a:lnTo>
                      <a:pt x="4" y="0"/>
                    </a:lnTo>
                    <a:lnTo>
                      <a:pt x="4" y="0"/>
                    </a:lnTo>
                    <a:lnTo>
                      <a:pt x="3" y="0"/>
                    </a:lnTo>
                    <a:lnTo>
                      <a:pt x="2" y="0"/>
                    </a:lnTo>
                    <a:lnTo>
                      <a:pt x="1" y="0"/>
                    </a:lnTo>
                    <a:lnTo>
                      <a:pt x="0" y="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90" name="Freeform 1048">
                <a:extLst>
                  <a:ext uri="{FF2B5EF4-FFF2-40B4-BE49-F238E27FC236}">
                    <a16:creationId xmlns:a16="http://schemas.microsoft.com/office/drawing/2014/main" id="{DB827747-7432-412C-B400-83D8D8D73620}"/>
                  </a:ext>
                </a:extLst>
              </p:cNvPr>
              <p:cNvSpPr>
                <a:spLocks/>
              </p:cNvSpPr>
              <p:nvPr/>
            </p:nvSpPr>
            <p:spPr bwMode="auto">
              <a:xfrm>
                <a:off x="4201" y="1469"/>
                <a:ext cx="436" cy="236"/>
              </a:xfrm>
              <a:custGeom>
                <a:avLst/>
                <a:gdLst>
                  <a:gd name="T0" fmla="*/ 179 w 436"/>
                  <a:gd name="T1" fmla="*/ 228 h 236"/>
                  <a:gd name="T2" fmla="*/ 166 w 436"/>
                  <a:gd name="T3" fmla="*/ 231 h 236"/>
                  <a:gd name="T4" fmla="*/ 157 w 436"/>
                  <a:gd name="T5" fmla="*/ 234 h 236"/>
                  <a:gd name="T6" fmla="*/ 152 w 436"/>
                  <a:gd name="T7" fmla="*/ 225 h 236"/>
                  <a:gd name="T8" fmla="*/ 149 w 436"/>
                  <a:gd name="T9" fmla="*/ 220 h 236"/>
                  <a:gd name="T10" fmla="*/ 149 w 436"/>
                  <a:gd name="T11" fmla="*/ 213 h 236"/>
                  <a:gd name="T12" fmla="*/ 142 w 436"/>
                  <a:gd name="T13" fmla="*/ 211 h 236"/>
                  <a:gd name="T14" fmla="*/ 136 w 436"/>
                  <a:gd name="T15" fmla="*/ 210 h 236"/>
                  <a:gd name="T16" fmla="*/ 131 w 436"/>
                  <a:gd name="T17" fmla="*/ 208 h 236"/>
                  <a:gd name="T18" fmla="*/ 126 w 436"/>
                  <a:gd name="T19" fmla="*/ 207 h 236"/>
                  <a:gd name="T20" fmla="*/ 121 w 436"/>
                  <a:gd name="T21" fmla="*/ 213 h 236"/>
                  <a:gd name="T22" fmla="*/ 116 w 436"/>
                  <a:gd name="T23" fmla="*/ 214 h 236"/>
                  <a:gd name="T24" fmla="*/ 111 w 436"/>
                  <a:gd name="T25" fmla="*/ 214 h 236"/>
                  <a:gd name="T26" fmla="*/ 106 w 436"/>
                  <a:gd name="T27" fmla="*/ 210 h 236"/>
                  <a:gd name="T28" fmla="*/ 99 w 436"/>
                  <a:gd name="T29" fmla="*/ 213 h 236"/>
                  <a:gd name="T30" fmla="*/ 95 w 436"/>
                  <a:gd name="T31" fmla="*/ 217 h 236"/>
                  <a:gd name="T32" fmla="*/ 89 w 436"/>
                  <a:gd name="T33" fmla="*/ 217 h 236"/>
                  <a:gd name="T34" fmla="*/ 84 w 436"/>
                  <a:gd name="T35" fmla="*/ 217 h 236"/>
                  <a:gd name="T36" fmla="*/ 81 w 436"/>
                  <a:gd name="T37" fmla="*/ 213 h 236"/>
                  <a:gd name="T38" fmla="*/ 74 w 436"/>
                  <a:gd name="T39" fmla="*/ 208 h 236"/>
                  <a:gd name="T40" fmla="*/ 69 w 436"/>
                  <a:gd name="T41" fmla="*/ 200 h 236"/>
                  <a:gd name="T42" fmla="*/ 67 w 436"/>
                  <a:gd name="T43" fmla="*/ 198 h 236"/>
                  <a:gd name="T44" fmla="*/ 61 w 436"/>
                  <a:gd name="T45" fmla="*/ 193 h 236"/>
                  <a:gd name="T46" fmla="*/ 65 w 436"/>
                  <a:gd name="T47" fmla="*/ 191 h 236"/>
                  <a:gd name="T48" fmla="*/ 61 w 436"/>
                  <a:gd name="T49" fmla="*/ 186 h 236"/>
                  <a:gd name="T50" fmla="*/ 55 w 436"/>
                  <a:gd name="T51" fmla="*/ 186 h 236"/>
                  <a:gd name="T52" fmla="*/ 52 w 436"/>
                  <a:gd name="T53" fmla="*/ 182 h 236"/>
                  <a:gd name="T54" fmla="*/ 53 w 436"/>
                  <a:gd name="T55" fmla="*/ 178 h 236"/>
                  <a:gd name="T56" fmla="*/ 48 w 436"/>
                  <a:gd name="T57" fmla="*/ 176 h 236"/>
                  <a:gd name="T58" fmla="*/ 41 w 436"/>
                  <a:gd name="T59" fmla="*/ 173 h 236"/>
                  <a:gd name="T60" fmla="*/ 38 w 436"/>
                  <a:gd name="T61" fmla="*/ 175 h 236"/>
                  <a:gd name="T62" fmla="*/ 30 w 436"/>
                  <a:gd name="T63" fmla="*/ 173 h 236"/>
                  <a:gd name="T64" fmla="*/ 27 w 436"/>
                  <a:gd name="T65" fmla="*/ 176 h 236"/>
                  <a:gd name="T66" fmla="*/ 23 w 436"/>
                  <a:gd name="T67" fmla="*/ 174 h 236"/>
                  <a:gd name="T68" fmla="*/ 18 w 436"/>
                  <a:gd name="T69" fmla="*/ 176 h 236"/>
                  <a:gd name="T70" fmla="*/ 18 w 436"/>
                  <a:gd name="T71" fmla="*/ 172 h 236"/>
                  <a:gd name="T72" fmla="*/ 11 w 436"/>
                  <a:gd name="T73" fmla="*/ 172 h 236"/>
                  <a:gd name="T74" fmla="*/ 3 w 436"/>
                  <a:gd name="T75" fmla="*/ 173 h 236"/>
                  <a:gd name="T76" fmla="*/ 1 w 436"/>
                  <a:gd name="T77" fmla="*/ 166 h 236"/>
                  <a:gd name="T78" fmla="*/ 2 w 436"/>
                  <a:gd name="T79" fmla="*/ 161 h 236"/>
                  <a:gd name="T80" fmla="*/ 5 w 436"/>
                  <a:gd name="T81" fmla="*/ 158 h 236"/>
                  <a:gd name="T82" fmla="*/ 3 w 436"/>
                  <a:gd name="T83" fmla="*/ 151 h 236"/>
                  <a:gd name="T84" fmla="*/ 3 w 436"/>
                  <a:gd name="T85" fmla="*/ 144 h 236"/>
                  <a:gd name="T86" fmla="*/ 9 w 436"/>
                  <a:gd name="T87" fmla="*/ 141 h 236"/>
                  <a:gd name="T88" fmla="*/ 13 w 436"/>
                  <a:gd name="T89" fmla="*/ 144 h 236"/>
                  <a:gd name="T90" fmla="*/ 21 w 436"/>
                  <a:gd name="T91" fmla="*/ 144 h 236"/>
                  <a:gd name="T92" fmla="*/ 29 w 436"/>
                  <a:gd name="T93" fmla="*/ 144 h 236"/>
                  <a:gd name="T94" fmla="*/ 34 w 436"/>
                  <a:gd name="T95" fmla="*/ 141 h 236"/>
                  <a:gd name="T96" fmla="*/ 41 w 436"/>
                  <a:gd name="T97" fmla="*/ 141 h 236"/>
                  <a:gd name="T98" fmla="*/ 47 w 436"/>
                  <a:gd name="T99" fmla="*/ 144 h 236"/>
                  <a:gd name="T100" fmla="*/ 58 w 436"/>
                  <a:gd name="T101" fmla="*/ 143 h 236"/>
                  <a:gd name="T102" fmla="*/ 163 w 436"/>
                  <a:gd name="T103" fmla="*/ 99 h 236"/>
                  <a:gd name="T104" fmla="*/ 176 w 436"/>
                  <a:gd name="T105" fmla="*/ 100 h 236"/>
                  <a:gd name="T106" fmla="*/ 190 w 436"/>
                  <a:gd name="T107" fmla="*/ 99 h 236"/>
                  <a:gd name="T108" fmla="*/ 204 w 436"/>
                  <a:gd name="T109" fmla="*/ 93 h 236"/>
                  <a:gd name="T110" fmla="*/ 207 w 436"/>
                  <a:gd name="T111" fmla="*/ 96 h 236"/>
                  <a:gd name="T112" fmla="*/ 210 w 436"/>
                  <a:gd name="T113" fmla="*/ 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6" h="236">
                    <a:moveTo>
                      <a:pt x="188" y="229"/>
                    </a:moveTo>
                    <a:lnTo>
                      <a:pt x="187" y="228"/>
                    </a:lnTo>
                    <a:lnTo>
                      <a:pt x="186" y="228"/>
                    </a:lnTo>
                    <a:lnTo>
                      <a:pt x="185" y="227"/>
                    </a:lnTo>
                    <a:lnTo>
                      <a:pt x="184" y="227"/>
                    </a:lnTo>
                    <a:lnTo>
                      <a:pt x="182" y="227"/>
                    </a:lnTo>
                    <a:lnTo>
                      <a:pt x="181" y="227"/>
                    </a:lnTo>
                    <a:lnTo>
                      <a:pt x="180" y="227"/>
                    </a:lnTo>
                    <a:lnTo>
                      <a:pt x="179" y="228"/>
                    </a:lnTo>
                    <a:lnTo>
                      <a:pt x="178" y="229"/>
                    </a:lnTo>
                    <a:lnTo>
                      <a:pt x="177" y="230"/>
                    </a:lnTo>
                    <a:lnTo>
                      <a:pt x="176" y="230"/>
                    </a:lnTo>
                    <a:lnTo>
                      <a:pt x="175" y="230"/>
                    </a:lnTo>
                    <a:lnTo>
                      <a:pt x="174" y="230"/>
                    </a:lnTo>
                    <a:lnTo>
                      <a:pt x="170" y="230"/>
                    </a:lnTo>
                    <a:lnTo>
                      <a:pt x="169" y="230"/>
                    </a:lnTo>
                    <a:lnTo>
                      <a:pt x="167" y="231"/>
                    </a:lnTo>
                    <a:lnTo>
                      <a:pt x="166" y="231"/>
                    </a:lnTo>
                    <a:lnTo>
                      <a:pt x="165" y="231"/>
                    </a:lnTo>
                    <a:lnTo>
                      <a:pt x="164" y="231"/>
                    </a:lnTo>
                    <a:lnTo>
                      <a:pt x="163" y="232"/>
                    </a:lnTo>
                    <a:lnTo>
                      <a:pt x="161" y="235"/>
                    </a:lnTo>
                    <a:lnTo>
                      <a:pt x="160" y="235"/>
                    </a:lnTo>
                    <a:lnTo>
                      <a:pt x="158" y="235"/>
                    </a:lnTo>
                    <a:lnTo>
                      <a:pt x="157" y="236"/>
                    </a:lnTo>
                    <a:lnTo>
                      <a:pt x="157" y="235"/>
                    </a:lnTo>
                    <a:lnTo>
                      <a:pt x="157" y="234"/>
                    </a:lnTo>
                    <a:lnTo>
                      <a:pt x="156" y="234"/>
                    </a:lnTo>
                    <a:lnTo>
                      <a:pt x="155" y="232"/>
                    </a:lnTo>
                    <a:lnTo>
                      <a:pt x="154" y="231"/>
                    </a:lnTo>
                    <a:lnTo>
                      <a:pt x="154" y="230"/>
                    </a:lnTo>
                    <a:lnTo>
                      <a:pt x="154" y="227"/>
                    </a:lnTo>
                    <a:lnTo>
                      <a:pt x="154" y="227"/>
                    </a:lnTo>
                    <a:lnTo>
                      <a:pt x="154" y="226"/>
                    </a:lnTo>
                    <a:lnTo>
                      <a:pt x="153" y="225"/>
                    </a:lnTo>
                    <a:lnTo>
                      <a:pt x="152" y="225"/>
                    </a:lnTo>
                    <a:lnTo>
                      <a:pt x="151" y="225"/>
                    </a:lnTo>
                    <a:lnTo>
                      <a:pt x="151" y="224"/>
                    </a:lnTo>
                    <a:lnTo>
                      <a:pt x="150" y="224"/>
                    </a:lnTo>
                    <a:lnTo>
                      <a:pt x="149" y="224"/>
                    </a:lnTo>
                    <a:lnTo>
                      <a:pt x="150" y="223"/>
                    </a:lnTo>
                    <a:lnTo>
                      <a:pt x="150" y="222"/>
                    </a:lnTo>
                    <a:lnTo>
                      <a:pt x="150" y="221"/>
                    </a:lnTo>
                    <a:lnTo>
                      <a:pt x="149" y="220"/>
                    </a:lnTo>
                    <a:lnTo>
                      <a:pt x="149" y="220"/>
                    </a:lnTo>
                    <a:lnTo>
                      <a:pt x="149" y="219"/>
                    </a:lnTo>
                    <a:lnTo>
                      <a:pt x="149" y="218"/>
                    </a:lnTo>
                    <a:lnTo>
                      <a:pt x="150" y="217"/>
                    </a:lnTo>
                    <a:lnTo>
                      <a:pt x="151" y="217"/>
                    </a:lnTo>
                    <a:lnTo>
                      <a:pt x="151" y="217"/>
                    </a:lnTo>
                    <a:lnTo>
                      <a:pt x="151" y="216"/>
                    </a:lnTo>
                    <a:lnTo>
                      <a:pt x="151" y="214"/>
                    </a:lnTo>
                    <a:lnTo>
                      <a:pt x="151" y="213"/>
                    </a:lnTo>
                    <a:lnTo>
                      <a:pt x="149" y="213"/>
                    </a:lnTo>
                    <a:lnTo>
                      <a:pt x="148" y="213"/>
                    </a:lnTo>
                    <a:lnTo>
                      <a:pt x="147" y="214"/>
                    </a:lnTo>
                    <a:lnTo>
                      <a:pt x="147" y="214"/>
                    </a:lnTo>
                    <a:lnTo>
                      <a:pt x="146" y="213"/>
                    </a:lnTo>
                    <a:lnTo>
                      <a:pt x="145" y="213"/>
                    </a:lnTo>
                    <a:lnTo>
                      <a:pt x="144" y="213"/>
                    </a:lnTo>
                    <a:lnTo>
                      <a:pt x="144" y="213"/>
                    </a:lnTo>
                    <a:lnTo>
                      <a:pt x="143" y="212"/>
                    </a:lnTo>
                    <a:lnTo>
                      <a:pt x="142" y="211"/>
                    </a:lnTo>
                    <a:lnTo>
                      <a:pt x="141" y="213"/>
                    </a:lnTo>
                    <a:lnTo>
                      <a:pt x="140" y="212"/>
                    </a:lnTo>
                    <a:lnTo>
                      <a:pt x="140" y="212"/>
                    </a:lnTo>
                    <a:lnTo>
                      <a:pt x="139" y="212"/>
                    </a:lnTo>
                    <a:lnTo>
                      <a:pt x="138" y="212"/>
                    </a:lnTo>
                    <a:lnTo>
                      <a:pt x="137" y="211"/>
                    </a:lnTo>
                    <a:lnTo>
                      <a:pt x="137" y="210"/>
                    </a:lnTo>
                    <a:lnTo>
                      <a:pt x="137" y="210"/>
                    </a:lnTo>
                    <a:lnTo>
                      <a:pt x="136" y="210"/>
                    </a:lnTo>
                    <a:lnTo>
                      <a:pt x="135" y="210"/>
                    </a:lnTo>
                    <a:lnTo>
                      <a:pt x="134" y="210"/>
                    </a:lnTo>
                    <a:lnTo>
                      <a:pt x="133" y="210"/>
                    </a:lnTo>
                    <a:lnTo>
                      <a:pt x="133" y="210"/>
                    </a:lnTo>
                    <a:lnTo>
                      <a:pt x="133" y="210"/>
                    </a:lnTo>
                    <a:lnTo>
                      <a:pt x="132" y="210"/>
                    </a:lnTo>
                    <a:lnTo>
                      <a:pt x="132" y="209"/>
                    </a:lnTo>
                    <a:lnTo>
                      <a:pt x="132" y="208"/>
                    </a:lnTo>
                    <a:lnTo>
                      <a:pt x="131" y="208"/>
                    </a:lnTo>
                    <a:lnTo>
                      <a:pt x="130" y="208"/>
                    </a:lnTo>
                    <a:lnTo>
                      <a:pt x="130" y="208"/>
                    </a:lnTo>
                    <a:lnTo>
                      <a:pt x="130" y="207"/>
                    </a:lnTo>
                    <a:lnTo>
                      <a:pt x="129" y="207"/>
                    </a:lnTo>
                    <a:lnTo>
                      <a:pt x="128" y="207"/>
                    </a:lnTo>
                    <a:lnTo>
                      <a:pt x="127" y="207"/>
                    </a:lnTo>
                    <a:lnTo>
                      <a:pt x="127" y="207"/>
                    </a:lnTo>
                    <a:lnTo>
                      <a:pt x="126" y="207"/>
                    </a:lnTo>
                    <a:lnTo>
                      <a:pt x="126" y="207"/>
                    </a:lnTo>
                    <a:lnTo>
                      <a:pt x="124" y="207"/>
                    </a:lnTo>
                    <a:lnTo>
                      <a:pt x="124" y="208"/>
                    </a:lnTo>
                    <a:lnTo>
                      <a:pt x="125" y="209"/>
                    </a:lnTo>
                    <a:lnTo>
                      <a:pt x="124" y="210"/>
                    </a:lnTo>
                    <a:lnTo>
                      <a:pt x="123" y="210"/>
                    </a:lnTo>
                    <a:lnTo>
                      <a:pt x="122" y="211"/>
                    </a:lnTo>
                    <a:lnTo>
                      <a:pt x="121" y="212"/>
                    </a:lnTo>
                    <a:lnTo>
                      <a:pt x="121" y="213"/>
                    </a:lnTo>
                    <a:lnTo>
                      <a:pt x="121" y="213"/>
                    </a:lnTo>
                    <a:lnTo>
                      <a:pt x="122" y="214"/>
                    </a:lnTo>
                    <a:lnTo>
                      <a:pt x="122" y="215"/>
                    </a:lnTo>
                    <a:lnTo>
                      <a:pt x="121" y="215"/>
                    </a:lnTo>
                    <a:lnTo>
                      <a:pt x="120" y="214"/>
                    </a:lnTo>
                    <a:lnTo>
                      <a:pt x="120" y="213"/>
                    </a:lnTo>
                    <a:lnTo>
                      <a:pt x="119" y="213"/>
                    </a:lnTo>
                    <a:lnTo>
                      <a:pt x="117" y="213"/>
                    </a:lnTo>
                    <a:lnTo>
                      <a:pt x="116" y="213"/>
                    </a:lnTo>
                    <a:lnTo>
                      <a:pt x="116" y="214"/>
                    </a:lnTo>
                    <a:lnTo>
                      <a:pt x="116" y="215"/>
                    </a:lnTo>
                    <a:lnTo>
                      <a:pt x="116" y="216"/>
                    </a:lnTo>
                    <a:lnTo>
                      <a:pt x="116" y="217"/>
                    </a:lnTo>
                    <a:lnTo>
                      <a:pt x="116" y="218"/>
                    </a:lnTo>
                    <a:lnTo>
                      <a:pt x="114" y="218"/>
                    </a:lnTo>
                    <a:lnTo>
                      <a:pt x="113" y="218"/>
                    </a:lnTo>
                    <a:lnTo>
                      <a:pt x="113" y="217"/>
                    </a:lnTo>
                    <a:lnTo>
                      <a:pt x="112" y="217"/>
                    </a:lnTo>
                    <a:lnTo>
                      <a:pt x="111" y="214"/>
                    </a:lnTo>
                    <a:lnTo>
                      <a:pt x="111" y="213"/>
                    </a:lnTo>
                    <a:lnTo>
                      <a:pt x="111" y="212"/>
                    </a:lnTo>
                    <a:lnTo>
                      <a:pt x="111" y="211"/>
                    </a:lnTo>
                    <a:lnTo>
                      <a:pt x="110" y="211"/>
                    </a:lnTo>
                    <a:lnTo>
                      <a:pt x="109" y="210"/>
                    </a:lnTo>
                    <a:lnTo>
                      <a:pt x="108" y="210"/>
                    </a:lnTo>
                    <a:lnTo>
                      <a:pt x="107" y="211"/>
                    </a:lnTo>
                    <a:lnTo>
                      <a:pt x="106" y="210"/>
                    </a:lnTo>
                    <a:lnTo>
                      <a:pt x="106" y="210"/>
                    </a:lnTo>
                    <a:lnTo>
                      <a:pt x="105" y="210"/>
                    </a:lnTo>
                    <a:lnTo>
                      <a:pt x="104" y="210"/>
                    </a:lnTo>
                    <a:lnTo>
                      <a:pt x="103" y="211"/>
                    </a:lnTo>
                    <a:lnTo>
                      <a:pt x="103" y="212"/>
                    </a:lnTo>
                    <a:lnTo>
                      <a:pt x="102" y="213"/>
                    </a:lnTo>
                    <a:lnTo>
                      <a:pt x="102" y="213"/>
                    </a:lnTo>
                    <a:lnTo>
                      <a:pt x="101" y="213"/>
                    </a:lnTo>
                    <a:lnTo>
                      <a:pt x="100" y="213"/>
                    </a:lnTo>
                    <a:lnTo>
                      <a:pt x="99" y="213"/>
                    </a:lnTo>
                    <a:lnTo>
                      <a:pt x="99" y="215"/>
                    </a:lnTo>
                    <a:lnTo>
                      <a:pt x="99" y="216"/>
                    </a:lnTo>
                    <a:lnTo>
                      <a:pt x="98" y="216"/>
                    </a:lnTo>
                    <a:lnTo>
                      <a:pt x="97" y="217"/>
                    </a:lnTo>
                    <a:lnTo>
                      <a:pt x="96" y="217"/>
                    </a:lnTo>
                    <a:lnTo>
                      <a:pt x="95" y="217"/>
                    </a:lnTo>
                    <a:lnTo>
                      <a:pt x="95" y="216"/>
                    </a:lnTo>
                    <a:lnTo>
                      <a:pt x="94" y="217"/>
                    </a:lnTo>
                    <a:lnTo>
                      <a:pt x="95" y="217"/>
                    </a:lnTo>
                    <a:lnTo>
                      <a:pt x="95" y="218"/>
                    </a:lnTo>
                    <a:lnTo>
                      <a:pt x="95" y="219"/>
                    </a:lnTo>
                    <a:lnTo>
                      <a:pt x="93" y="220"/>
                    </a:lnTo>
                    <a:lnTo>
                      <a:pt x="92" y="220"/>
                    </a:lnTo>
                    <a:lnTo>
                      <a:pt x="92" y="220"/>
                    </a:lnTo>
                    <a:lnTo>
                      <a:pt x="91" y="220"/>
                    </a:lnTo>
                    <a:lnTo>
                      <a:pt x="90" y="218"/>
                    </a:lnTo>
                    <a:lnTo>
                      <a:pt x="89" y="217"/>
                    </a:lnTo>
                    <a:lnTo>
                      <a:pt x="89" y="217"/>
                    </a:lnTo>
                    <a:lnTo>
                      <a:pt x="88" y="217"/>
                    </a:lnTo>
                    <a:lnTo>
                      <a:pt x="87" y="217"/>
                    </a:lnTo>
                    <a:lnTo>
                      <a:pt x="88" y="216"/>
                    </a:lnTo>
                    <a:lnTo>
                      <a:pt x="87" y="215"/>
                    </a:lnTo>
                    <a:lnTo>
                      <a:pt x="86" y="215"/>
                    </a:lnTo>
                    <a:lnTo>
                      <a:pt x="85" y="217"/>
                    </a:lnTo>
                    <a:lnTo>
                      <a:pt x="85" y="217"/>
                    </a:lnTo>
                    <a:lnTo>
                      <a:pt x="85" y="217"/>
                    </a:lnTo>
                    <a:lnTo>
                      <a:pt x="84" y="217"/>
                    </a:lnTo>
                    <a:lnTo>
                      <a:pt x="84" y="216"/>
                    </a:lnTo>
                    <a:lnTo>
                      <a:pt x="83" y="216"/>
                    </a:lnTo>
                    <a:lnTo>
                      <a:pt x="82" y="216"/>
                    </a:lnTo>
                    <a:lnTo>
                      <a:pt x="82" y="215"/>
                    </a:lnTo>
                    <a:lnTo>
                      <a:pt x="82" y="216"/>
                    </a:lnTo>
                    <a:lnTo>
                      <a:pt x="81" y="216"/>
                    </a:lnTo>
                    <a:lnTo>
                      <a:pt x="80" y="215"/>
                    </a:lnTo>
                    <a:lnTo>
                      <a:pt x="81" y="214"/>
                    </a:lnTo>
                    <a:lnTo>
                      <a:pt x="81" y="213"/>
                    </a:lnTo>
                    <a:lnTo>
                      <a:pt x="80" y="213"/>
                    </a:lnTo>
                    <a:lnTo>
                      <a:pt x="79" y="213"/>
                    </a:lnTo>
                    <a:lnTo>
                      <a:pt x="78" y="213"/>
                    </a:lnTo>
                    <a:lnTo>
                      <a:pt x="76" y="211"/>
                    </a:lnTo>
                    <a:lnTo>
                      <a:pt x="75" y="211"/>
                    </a:lnTo>
                    <a:lnTo>
                      <a:pt x="75" y="211"/>
                    </a:lnTo>
                    <a:lnTo>
                      <a:pt x="74" y="210"/>
                    </a:lnTo>
                    <a:lnTo>
                      <a:pt x="74" y="209"/>
                    </a:lnTo>
                    <a:lnTo>
                      <a:pt x="74" y="208"/>
                    </a:lnTo>
                    <a:lnTo>
                      <a:pt x="74" y="207"/>
                    </a:lnTo>
                    <a:lnTo>
                      <a:pt x="74" y="204"/>
                    </a:lnTo>
                    <a:lnTo>
                      <a:pt x="73" y="203"/>
                    </a:lnTo>
                    <a:lnTo>
                      <a:pt x="73" y="203"/>
                    </a:lnTo>
                    <a:lnTo>
                      <a:pt x="72" y="202"/>
                    </a:lnTo>
                    <a:lnTo>
                      <a:pt x="71" y="202"/>
                    </a:lnTo>
                    <a:lnTo>
                      <a:pt x="70" y="201"/>
                    </a:lnTo>
                    <a:lnTo>
                      <a:pt x="69" y="200"/>
                    </a:lnTo>
                    <a:lnTo>
                      <a:pt x="69" y="200"/>
                    </a:lnTo>
                    <a:lnTo>
                      <a:pt x="68" y="199"/>
                    </a:lnTo>
                    <a:lnTo>
                      <a:pt x="68" y="199"/>
                    </a:lnTo>
                    <a:lnTo>
                      <a:pt x="68" y="200"/>
                    </a:lnTo>
                    <a:lnTo>
                      <a:pt x="68" y="200"/>
                    </a:lnTo>
                    <a:lnTo>
                      <a:pt x="67" y="201"/>
                    </a:lnTo>
                    <a:lnTo>
                      <a:pt x="66" y="201"/>
                    </a:lnTo>
                    <a:lnTo>
                      <a:pt x="66" y="200"/>
                    </a:lnTo>
                    <a:lnTo>
                      <a:pt x="66" y="200"/>
                    </a:lnTo>
                    <a:lnTo>
                      <a:pt x="67" y="198"/>
                    </a:lnTo>
                    <a:lnTo>
                      <a:pt x="67" y="197"/>
                    </a:lnTo>
                    <a:lnTo>
                      <a:pt x="66" y="196"/>
                    </a:lnTo>
                    <a:lnTo>
                      <a:pt x="65" y="196"/>
                    </a:lnTo>
                    <a:lnTo>
                      <a:pt x="65" y="195"/>
                    </a:lnTo>
                    <a:lnTo>
                      <a:pt x="64" y="193"/>
                    </a:lnTo>
                    <a:lnTo>
                      <a:pt x="64" y="193"/>
                    </a:lnTo>
                    <a:lnTo>
                      <a:pt x="63" y="192"/>
                    </a:lnTo>
                    <a:lnTo>
                      <a:pt x="62" y="193"/>
                    </a:lnTo>
                    <a:lnTo>
                      <a:pt x="61" y="193"/>
                    </a:lnTo>
                    <a:lnTo>
                      <a:pt x="61" y="194"/>
                    </a:lnTo>
                    <a:lnTo>
                      <a:pt x="61" y="193"/>
                    </a:lnTo>
                    <a:lnTo>
                      <a:pt x="61" y="193"/>
                    </a:lnTo>
                    <a:lnTo>
                      <a:pt x="61" y="192"/>
                    </a:lnTo>
                    <a:lnTo>
                      <a:pt x="62" y="192"/>
                    </a:lnTo>
                    <a:lnTo>
                      <a:pt x="63" y="191"/>
                    </a:lnTo>
                    <a:lnTo>
                      <a:pt x="64" y="191"/>
                    </a:lnTo>
                    <a:lnTo>
                      <a:pt x="64" y="191"/>
                    </a:lnTo>
                    <a:lnTo>
                      <a:pt x="65" y="191"/>
                    </a:lnTo>
                    <a:lnTo>
                      <a:pt x="65" y="190"/>
                    </a:lnTo>
                    <a:lnTo>
                      <a:pt x="64" y="189"/>
                    </a:lnTo>
                    <a:lnTo>
                      <a:pt x="64" y="189"/>
                    </a:lnTo>
                    <a:lnTo>
                      <a:pt x="63" y="188"/>
                    </a:lnTo>
                    <a:lnTo>
                      <a:pt x="63" y="189"/>
                    </a:lnTo>
                    <a:lnTo>
                      <a:pt x="62" y="188"/>
                    </a:lnTo>
                    <a:lnTo>
                      <a:pt x="62" y="186"/>
                    </a:lnTo>
                    <a:lnTo>
                      <a:pt x="62" y="186"/>
                    </a:lnTo>
                    <a:lnTo>
                      <a:pt x="61" y="186"/>
                    </a:lnTo>
                    <a:lnTo>
                      <a:pt x="60" y="186"/>
                    </a:lnTo>
                    <a:lnTo>
                      <a:pt x="58" y="186"/>
                    </a:lnTo>
                    <a:lnTo>
                      <a:pt x="57" y="186"/>
                    </a:lnTo>
                    <a:lnTo>
                      <a:pt x="56" y="185"/>
                    </a:lnTo>
                    <a:lnTo>
                      <a:pt x="56" y="184"/>
                    </a:lnTo>
                    <a:lnTo>
                      <a:pt x="55" y="182"/>
                    </a:lnTo>
                    <a:lnTo>
                      <a:pt x="54" y="183"/>
                    </a:lnTo>
                    <a:lnTo>
                      <a:pt x="54" y="184"/>
                    </a:lnTo>
                    <a:lnTo>
                      <a:pt x="55" y="186"/>
                    </a:lnTo>
                    <a:lnTo>
                      <a:pt x="55" y="186"/>
                    </a:lnTo>
                    <a:lnTo>
                      <a:pt x="55" y="187"/>
                    </a:lnTo>
                    <a:lnTo>
                      <a:pt x="54" y="187"/>
                    </a:lnTo>
                    <a:lnTo>
                      <a:pt x="53" y="187"/>
                    </a:lnTo>
                    <a:lnTo>
                      <a:pt x="53" y="186"/>
                    </a:lnTo>
                    <a:lnTo>
                      <a:pt x="52" y="186"/>
                    </a:lnTo>
                    <a:lnTo>
                      <a:pt x="52" y="185"/>
                    </a:lnTo>
                    <a:lnTo>
                      <a:pt x="52" y="182"/>
                    </a:lnTo>
                    <a:lnTo>
                      <a:pt x="52" y="182"/>
                    </a:lnTo>
                    <a:lnTo>
                      <a:pt x="51" y="181"/>
                    </a:lnTo>
                    <a:lnTo>
                      <a:pt x="51" y="180"/>
                    </a:lnTo>
                    <a:lnTo>
                      <a:pt x="52" y="180"/>
                    </a:lnTo>
                    <a:lnTo>
                      <a:pt x="53" y="180"/>
                    </a:lnTo>
                    <a:lnTo>
                      <a:pt x="54" y="180"/>
                    </a:lnTo>
                    <a:lnTo>
                      <a:pt x="54" y="179"/>
                    </a:lnTo>
                    <a:lnTo>
                      <a:pt x="54" y="179"/>
                    </a:lnTo>
                    <a:lnTo>
                      <a:pt x="54" y="178"/>
                    </a:lnTo>
                    <a:lnTo>
                      <a:pt x="53" y="178"/>
                    </a:lnTo>
                    <a:lnTo>
                      <a:pt x="52" y="178"/>
                    </a:lnTo>
                    <a:lnTo>
                      <a:pt x="51" y="179"/>
                    </a:lnTo>
                    <a:lnTo>
                      <a:pt x="51" y="179"/>
                    </a:lnTo>
                    <a:lnTo>
                      <a:pt x="50" y="179"/>
                    </a:lnTo>
                    <a:lnTo>
                      <a:pt x="49" y="179"/>
                    </a:lnTo>
                    <a:lnTo>
                      <a:pt x="48" y="179"/>
                    </a:lnTo>
                    <a:lnTo>
                      <a:pt x="47" y="178"/>
                    </a:lnTo>
                    <a:lnTo>
                      <a:pt x="48" y="177"/>
                    </a:lnTo>
                    <a:lnTo>
                      <a:pt x="48" y="176"/>
                    </a:lnTo>
                    <a:lnTo>
                      <a:pt x="48" y="175"/>
                    </a:lnTo>
                    <a:lnTo>
                      <a:pt x="47" y="174"/>
                    </a:lnTo>
                    <a:lnTo>
                      <a:pt x="46" y="173"/>
                    </a:lnTo>
                    <a:lnTo>
                      <a:pt x="45" y="172"/>
                    </a:lnTo>
                    <a:lnTo>
                      <a:pt x="44" y="172"/>
                    </a:lnTo>
                    <a:lnTo>
                      <a:pt x="43" y="171"/>
                    </a:lnTo>
                    <a:lnTo>
                      <a:pt x="42" y="172"/>
                    </a:lnTo>
                    <a:lnTo>
                      <a:pt x="42" y="172"/>
                    </a:lnTo>
                    <a:lnTo>
                      <a:pt x="41" y="173"/>
                    </a:lnTo>
                    <a:lnTo>
                      <a:pt x="40" y="173"/>
                    </a:lnTo>
                    <a:lnTo>
                      <a:pt x="40" y="172"/>
                    </a:lnTo>
                    <a:lnTo>
                      <a:pt x="40" y="172"/>
                    </a:lnTo>
                    <a:lnTo>
                      <a:pt x="41" y="172"/>
                    </a:lnTo>
                    <a:lnTo>
                      <a:pt x="40" y="171"/>
                    </a:lnTo>
                    <a:lnTo>
                      <a:pt x="40" y="171"/>
                    </a:lnTo>
                    <a:lnTo>
                      <a:pt x="39" y="172"/>
                    </a:lnTo>
                    <a:lnTo>
                      <a:pt x="39" y="172"/>
                    </a:lnTo>
                    <a:lnTo>
                      <a:pt x="38" y="175"/>
                    </a:lnTo>
                    <a:lnTo>
                      <a:pt x="37" y="175"/>
                    </a:lnTo>
                    <a:lnTo>
                      <a:pt x="35" y="175"/>
                    </a:lnTo>
                    <a:lnTo>
                      <a:pt x="34" y="175"/>
                    </a:lnTo>
                    <a:lnTo>
                      <a:pt x="33" y="174"/>
                    </a:lnTo>
                    <a:lnTo>
                      <a:pt x="32" y="175"/>
                    </a:lnTo>
                    <a:lnTo>
                      <a:pt x="31" y="175"/>
                    </a:lnTo>
                    <a:lnTo>
                      <a:pt x="31" y="173"/>
                    </a:lnTo>
                    <a:lnTo>
                      <a:pt x="30" y="173"/>
                    </a:lnTo>
                    <a:lnTo>
                      <a:pt x="30" y="173"/>
                    </a:lnTo>
                    <a:lnTo>
                      <a:pt x="29" y="173"/>
                    </a:lnTo>
                    <a:lnTo>
                      <a:pt x="28" y="173"/>
                    </a:lnTo>
                    <a:lnTo>
                      <a:pt x="27" y="172"/>
                    </a:lnTo>
                    <a:lnTo>
                      <a:pt x="27" y="173"/>
                    </a:lnTo>
                    <a:lnTo>
                      <a:pt x="27" y="174"/>
                    </a:lnTo>
                    <a:lnTo>
                      <a:pt x="27" y="175"/>
                    </a:lnTo>
                    <a:lnTo>
                      <a:pt x="28" y="175"/>
                    </a:lnTo>
                    <a:lnTo>
                      <a:pt x="28" y="176"/>
                    </a:lnTo>
                    <a:lnTo>
                      <a:pt x="27" y="176"/>
                    </a:lnTo>
                    <a:lnTo>
                      <a:pt x="27" y="177"/>
                    </a:lnTo>
                    <a:lnTo>
                      <a:pt x="26" y="176"/>
                    </a:lnTo>
                    <a:lnTo>
                      <a:pt x="26" y="175"/>
                    </a:lnTo>
                    <a:lnTo>
                      <a:pt x="26" y="175"/>
                    </a:lnTo>
                    <a:lnTo>
                      <a:pt x="26" y="174"/>
                    </a:lnTo>
                    <a:lnTo>
                      <a:pt x="25" y="174"/>
                    </a:lnTo>
                    <a:lnTo>
                      <a:pt x="24" y="174"/>
                    </a:lnTo>
                    <a:lnTo>
                      <a:pt x="23" y="174"/>
                    </a:lnTo>
                    <a:lnTo>
                      <a:pt x="23" y="174"/>
                    </a:lnTo>
                    <a:lnTo>
                      <a:pt x="22" y="175"/>
                    </a:lnTo>
                    <a:lnTo>
                      <a:pt x="22" y="175"/>
                    </a:lnTo>
                    <a:lnTo>
                      <a:pt x="21" y="175"/>
                    </a:lnTo>
                    <a:lnTo>
                      <a:pt x="20" y="175"/>
                    </a:lnTo>
                    <a:lnTo>
                      <a:pt x="21" y="175"/>
                    </a:lnTo>
                    <a:lnTo>
                      <a:pt x="21" y="174"/>
                    </a:lnTo>
                    <a:lnTo>
                      <a:pt x="20" y="174"/>
                    </a:lnTo>
                    <a:lnTo>
                      <a:pt x="19" y="175"/>
                    </a:lnTo>
                    <a:lnTo>
                      <a:pt x="18" y="176"/>
                    </a:lnTo>
                    <a:lnTo>
                      <a:pt x="17" y="176"/>
                    </a:lnTo>
                    <a:lnTo>
                      <a:pt x="17" y="175"/>
                    </a:lnTo>
                    <a:lnTo>
                      <a:pt x="17" y="174"/>
                    </a:lnTo>
                    <a:lnTo>
                      <a:pt x="16" y="174"/>
                    </a:lnTo>
                    <a:lnTo>
                      <a:pt x="16" y="173"/>
                    </a:lnTo>
                    <a:lnTo>
                      <a:pt x="16" y="172"/>
                    </a:lnTo>
                    <a:lnTo>
                      <a:pt x="16" y="172"/>
                    </a:lnTo>
                    <a:lnTo>
                      <a:pt x="16" y="172"/>
                    </a:lnTo>
                    <a:lnTo>
                      <a:pt x="18" y="172"/>
                    </a:lnTo>
                    <a:lnTo>
                      <a:pt x="19" y="172"/>
                    </a:lnTo>
                    <a:lnTo>
                      <a:pt x="18" y="171"/>
                    </a:lnTo>
                    <a:lnTo>
                      <a:pt x="17" y="170"/>
                    </a:lnTo>
                    <a:lnTo>
                      <a:pt x="16" y="170"/>
                    </a:lnTo>
                    <a:lnTo>
                      <a:pt x="15" y="170"/>
                    </a:lnTo>
                    <a:lnTo>
                      <a:pt x="14" y="170"/>
                    </a:lnTo>
                    <a:lnTo>
                      <a:pt x="13" y="170"/>
                    </a:lnTo>
                    <a:lnTo>
                      <a:pt x="12" y="172"/>
                    </a:lnTo>
                    <a:lnTo>
                      <a:pt x="11" y="172"/>
                    </a:lnTo>
                    <a:lnTo>
                      <a:pt x="9" y="170"/>
                    </a:lnTo>
                    <a:lnTo>
                      <a:pt x="9" y="170"/>
                    </a:lnTo>
                    <a:lnTo>
                      <a:pt x="8" y="170"/>
                    </a:lnTo>
                    <a:lnTo>
                      <a:pt x="7" y="170"/>
                    </a:lnTo>
                    <a:lnTo>
                      <a:pt x="7" y="171"/>
                    </a:lnTo>
                    <a:lnTo>
                      <a:pt x="6" y="172"/>
                    </a:lnTo>
                    <a:lnTo>
                      <a:pt x="5" y="172"/>
                    </a:lnTo>
                    <a:lnTo>
                      <a:pt x="4" y="173"/>
                    </a:lnTo>
                    <a:lnTo>
                      <a:pt x="3" y="173"/>
                    </a:lnTo>
                    <a:lnTo>
                      <a:pt x="2" y="172"/>
                    </a:lnTo>
                    <a:lnTo>
                      <a:pt x="2" y="172"/>
                    </a:lnTo>
                    <a:lnTo>
                      <a:pt x="2" y="171"/>
                    </a:lnTo>
                    <a:lnTo>
                      <a:pt x="2" y="170"/>
                    </a:lnTo>
                    <a:lnTo>
                      <a:pt x="2" y="169"/>
                    </a:lnTo>
                    <a:lnTo>
                      <a:pt x="2" y="168"/>
                    </a:lnTo>
                    <a:lnTo>
                      <a:pt x="1" y="168"/>
                    </a:lnTo>
                    <a:lnTo>
                      <a:pt x="0" y="167"/>
                    </a:lnTo>
                    <a:lnTo>
                      <a:pt x="1" y="166"/>
                    </a:lnTo>
                    <a:lnTo>
                      <a:pt x="1" y="165"/>
                    </a:lnTo>
                    <a:lnTo>
                      <a:pt x="1" y="164"/>
                    </a:lnTo>
                    <a:lnTo>
                      <a:pt x="1" y="163"/>
                    </a:lnTo>
                    <a:lnTo>
                      <a:pt x="2" y="163"/>
                    </a:lnTo>
                    <a:lnTo>
                      <a:pt x="2" y="163"/>
                    </a:lnTo>
                    <a:lnTo>
                      <a:pt x="3" y="163"/>
                    </a:lnTo>
                    <a:lnTo>
                      <a:pt x="3" y="162"/>
                    </a:lnTo>
                    <a:lnTo>
                      <a:pt x="2" y="162"/>
                    </a:lnTo>
                    <a:lnTo>
                      <a:pt x="2" y="161"/>
                    </a:lnTo>
                    <a:lnTo>
                      <a:pt x="2" y="160"/>
                    </a:lnTo>
                    <a:lnTo>
                      <a:pt x="3" y="160"/>
                    </a:lnTo>
                    <a:lnTo>
                      <a:pt x="4" y="161"/>
                    </a:lnTo>
                    <a:lnTo>
                      <a:pt x="6" y="162"/>
                    </a:lnTo>
                    <a:lnTo>
                      <a:pt x="6" y="161"/>
                    </a:lnTo>
                    <a:lnTo>
                      <a:pt x="6" y="160"/>
                    </a:lnTo>
                    <a:lnTo>
                      <a:pt x="6" y="159"/>
                    </a:lnTo>
                    <a:lnTo>
                      <a:pt x="6" y="158"/>
                    </a:lnTo>
                    <a:lnTo>
                      <a:pt x="5" y="158"/>
                    </a:lnTo>
                    <a:lnTo>
                      <a:pt x="6" y="157"/>
                    </a:lnTo>
                    <a:lnTo>
                      <a:pt x="7" y="156"/>
                    </a:lnTo>
                    <a:lnTo>
                      <a:pt x="7" y="155"/>
                    </a:lnTo>
                    <a:lnTo>
                      <a:pt x="7" y="155"/>
                    </a:lnTo>
                    <a:lnTo>
                      <a:pt x="6" y="152"/>
                    </a:lnTo>
                    <a:lnTo>
                      <a:pt x="6" y="152"/>
                    </a:lnTo>
                    <a:lnTo>
                      <a:pt x="5" y="151"/>
                    </a:lnTo>
                    <a:lnTo>
                      <a:pt x="4" y="151"/>
                    </a:lnTo>
                    <a:lnTo>
                      <a:pt x="3" y="151"/>
                    </a:lnTo>
                    <a:lnTo>
                      <a:pt x="3" y="150"/>
                    </a:lnTo>
                    <a:lnTo>
                      <a:pt x="3" y="149"/>
                    </a:lnTo>
                    <a:lnTo>
                      <a:pt x="3" y="148"/>
                    </a:lnTo>
                    <a:lnTo>
                      <a:pt x="3" y="148"/>
                    </a:lnTo>
                    <a:lnTo>
                      <a:pt x="4" y="147"/>
                    </a:lnTo>
                    <a:lnTo>
                      <a:pt x="5" y="146"/>
                    </a:lnTo>
                    <a:lnTo>
                      <a:pt x="5" y="145"/>
                    </a:lnTo>
                    <a:lnTo>
                      <a:pt x="4" y="144"/>
                    </a:lnTo>
                    <a:lnTo>
                      <a:pt x="3" y="144"/>
                    </a:lnTo>
                    <a:lnTo>
                      <a:pt x="2" y="145"/>
                    </a:lnTo>
                    <a:lnTo>
                      <a:pt x="1" y="145"/>
                    </a:lnTo>
                    <a:lnTo>
                      <a:pt x="0" y="144"/>
                    </a:lnTo>
                    <a:lnTo>
                      <a:pt x="0" y="144"/>
                    </a:lnTo>
                    <a:lnTo>
                      <a:pt x="1" y="142"/>
                    </a:lnTo>
                    <a:lnTo>
                      <a:pt x="2" y="142"/>
                    </a:lnTo>
                    <a:lnTo>
                      <a:pt x="5" y="142"/>
                    </a:lnTo>
                    <a:lnTo>
                      <a:pt x="7" y="141"/>
                    </a:lnTo>
                    <a:lnTo>
                      <a:pt x="9" y="141"/>
                    </a:lnTo>
                    <a:lnTo>
                      <a:pt x="9" y="141"/>
                    </a:lnTo>
                    <a:lnTo>
                      <a:pt x="10" y="141"/>
                    </a:lnTo>
                    <a:lnTo>
                      <a:pt x="11" y="141"/>
                    </a:lnTo>
                    <a:lnTo>
                      <a:pt x="11" y="142"/>
                    </a:lnTo>
                    <a:lnTo>
                      <a:pt x="13" y="142"/>
                    </a:lnTo>
                    <a:lnTo>
                      <a:pt x="13" y="143"/>
                    </a:lnTo>
                    <a:lnTo>
                      <a:pt x="12" y="144"/>
                    </a:lnTo>
                    <a:lnTo>
                      <a:pt x="12" y="144"/>
                    </a:lnTo>
                    <a:lnTo>
                      <a:pt x="13" y="144"/>
                    </a:lnTo>
                    <a:lnTo>
                      <a:pt x="13" y="144"/>
                    </a:lnTo>
                    <a:lnTo>
                      <a:pt x="15" y="144"/>
                    </a:lnTo>
                    <a:lnTo>
                      <a:pt x="15" y="145"/>
                    </a:lnTo>
                    <a:lnTo>
                      <a:pt x="15" y="146"/>
                    </a:lnTo>
                    <a:lnTo>
                      <a:pt x="16" y="146"/>
                    </a:lnTo>
                    <a:lnTo>
                      <a:pt x="17" y="146"/>
                    </a:lnTo>
                    <a:lnTo>
                      <a:pt x="18" y="145"/>
                    </a:lnTo>
                    <a:lnTo>
                      <a:pt x="20" y="145"/>
                    </a:lnTo>
                    <a:lnTo>
                      <a:pt x="21" y="144"/>
                    </a:lnTo>
                    <a:lnTo>
                      <a:pt x="21" y="144"/>
                    </a:lnTo>
                    <a:lnTo>
                      <a:pt x="23" y="144"/>
                    </a:lnTo>
                    <a:lnTo>
                      <a:pt x="23" y="144"/>
                    </a:lnTo>
                    <a:lnTo>
                      <a:pt x="23" y="144"/>
                    </a:lnTo>
                    <a:lnTo>
                      <a:pt x="24" y="143"/>
                    </a:lnTo>
                    <a:lnTo>
                      <a:pt x="27" y="143"/>
                    </a:lnTo>
                    <a:lnTo>
                      <a:pt x="27" y="143"/>
                    </a:lnTo>
                    <a:lnTo>
                      <a:pt x="28" y="144"/>
                    </a:lnTo>
                    <a:lnTo>
                      <a:pt x="29" y="144"/>
                    </a:lnTo>
                    <a:lnTo>
                      <a:pt x="30" y="143"/>
                    </a:lnTo>
                    <a:lnTo>
                      <a:pt x="30" y="141"/>
                    </a:lnTo>
                    <a:lnTo>
                      <a:pt x="31" y="141"/>
                    </a:lnTo>
                    <a:lnTo>
                      <a:pt x="32" y="142"/>
                    </a:lnTo>
                    <a:lnTo>
                      <a:pt x="33" y="143"/>
                    </a:lnTo>
                    <a:lnTo>
                      <a:pt x="33" y="143"/>
                    </a:lnTo>
                    <a:lnTo>
                      <a:pt x="34" y="143"/>
                    </a:lnTo>
                    <a:lnTo>
                      <a:pt x="34" y="142"/>
                    </a:lnTo>
                    <a:lnTo>
                      <a:pt x="34" y="141"/>
                    </a:lnTo>
                    <a:lnTo>
                      <a:pt x="35" y="141"/>
                    </a:lnTo>
                    <a:lnTo>
                      <a:pt x="36" y="141"/>
                    </a:lnTo>
                    <a:lnTo>
                      <a:pt x="37" y="141"/>
                    </a:lnTo>
                    <a:lnTo>
                      <a:pt x="38" y="141"/>
                    </a:lnTo>
                    <a:lnTo>
                      <a:pt x="39" y="141"/>
                    </a:lnTo>
                    <a:lnTo>
                      <a:pt x="40" y="141"/>
                    </a:lnTo>
                    <a:lnTo>
                      <a:pt x="40" y="142"/>
                    </a:lnTo>
                    <a:lnTo>
                      <a:pt x="40" y="142"/>
                    </a:lnTo>
                    <a:lnTo>
                      <a:pt x="41" y="141"/>
                    </a:lnTo>
                    <a:lnTo>
                      <a:pt x="42" y="141"/>
                    </a:lnTo>
                    <a:lnTo>
                      <a:pt x="43" y="141"/>
                    </a:lnTo>
                    <a:lnTo>
                      <a:pt x="44" y="142"/>
                    </a:lnTo>
                    <a:lnTo>
                      <a:pt x="44" y="144"/>
                    </a:lnTo>
                    <a:lnTo>
                      <a:pt x="45" y="143"/>
                    </a:lnTo>
                    <a:lnTo>
                      <a:pt x="46" y="142"/>
                    </a:lnTo>
                    <a:lnTo>
                      <a:pt x="47" y="143"/>
                    </a:lnTo>
                    <a:lnTo>
                      <a:pt x="47" y="144"/>
                    </a:lnTo>
                    <a:lnTo>
                      <a:pt x="47" y="144"/>
                    </a:lnTo>
                    <a:lnTo>
                      <a:pt x="49" y="144"/>
                    </a:lnTo>
                    <a:lnTo>
                      <a:pt x="50" y="145"/>
                    </a:lnTo>
                    <a:lnTo>
                      <a:pt x="51" y="144"/>
                    </a:lnTo>
                    <a:lnTo>
                      <a:pt x="52" y="144"/>
                    </a:lnTo>
                    <a:lnTo>
                      <a:pt x="54" y="144"/>
                    </a:lnTo>
                    <a:lnTo>
                      <a:pt x="54" y="144"/>
                    </a:lnTo>
                    <a:lnTo>
                      <a:pt x="57" y="144"/>
                    </a:lnTo>
                    <a:lnTo>
                      <a:pt x="58" y="144"/>
                    </a:lnTo>
                    <a:lnTo>
                      <a:pt x="58" y="143"/>
                    </a:lnTo>
                    <a:lnTo>
                      <a:pt x="60" y="144"/>
                    </a:lnTo>
                    <a:lnTo>
                      <a:pt x="61" y="143"/>
                    </a:lnTo>
                    <a:lnTo>
                      <a:pt x="61" y="142"/>
                    </a:lnTo>
                    <a:lnTo>
                      <a:pt x="61" y="140"/>
                    </a:lnTo>
                    <a:lnTo>
                      <a:pt x="61" y="140"/>
                    </a:lnTo>
                    <a:lnTo>
                      <a:pt x="63" y="140"/>
                    </a:lnTo>
                    <a:lnTo>
                      <a:pt x="63" y="139"/>
                    </a:lnTo>
                    <a:lnTo>
                      <a:pt x="162" y="100"/>
                    </a:lnTo>
                    <a:lnTo>
                      <a:pt x="163" y="99"/>
                    </a:lnTo>
                    <a:lnTo>
                      <a:pt x="164" y="99"/>
                    </a:lnTo>
                    <a:lnTo>
                      <a:pt x="165" y="100"/>
                    </a:lnTo>
                    <a:lnTo>
                      <a:pt x="168" y="101"/>
                    </a:lnTo>
                    <a:lnTo>
                      <a:pt x="169" y="101"/>
                    </a:lnTo>
                    <a:lnTo>
                      <a:pt x="170" y="100"/>
                    </a:lnTo>
                    <a:lnTo>
                      <a:pt x="171" y="100"/>
                    </a:lnTo>
                    <a:lnTo>
                      <a:pt x="171" y="101"/>
                    </a:lnTo>
                    <a:lnTo>
                      <a:pt x="174" y="100"/>
                    </a:lnTo>
                    <a:lnTo>
                      <a:pt x="176" y="100"/>
                    </a:lnTo>
                    <a:lnTo>
                      <a:pt x="177" y="100"/>
                    </a:lnTo>
                    <a:lnTo>
                      <a:pt x="178" y="101"/>
                    </a:lnTo>
                    <a:lnTo>
                      <a:pt x="180" y="102"/>
                    </a:lnTo>
                    <a:lnTo>
                      <a:pt x="182" y="101"/>
                    </a:lnTo>
                    <a:lnTo>
                      <a:pt x="184" y="100"/>
                    </a:lnTo>
                    <a:lnTo>
                      <a:pt x="187" y="99"/>
                    </a:lnTo>
                    <a:lnTo>
                      <a:pt x="188" y="99"/>
                    </a:lnTo>
                    <a:lnTo>
                      <a:pt x="188" y="100"/>
                    </a:lnTo>
                    <a:lnTo>
                      <a:pt x="190" y="99"/>
                    </a:lnTo>
                    <a:lnTo>
                      <a:pt x="192" y="99"/>
                    </a:lnTo>
                    <a:lnTo>
                      <a:pt x="197" y="97"/>
                    </a:lnTo>
                    <a:lnTo>
                      <a:pt x="199" y="97"/>
                    </a:lnTo>
                    <a:lnTo>
                      <a:pt x="202" y="96"/>
                    </a:lnTo>
                    <a:lnTo>
                      <a:pt x="203" y="96"/>
                    </a:lnTo>
                    <a:lnTo>
                      <a:pt x="203" y="95"/>
                    </a:lnTo>
                    <a:lnTo>
                      <a:pt x="202" y="93"/>
                    </a:lnTo>
                    <a:lnTo>
                      <a:pt x="202" y="93"/>
                    </a:lnTo>
                    <a:lnTo>
                      <a:pt x="204" y="93"/>
                    </a:lnTo>
                    <a:lnTo>
                      <a:pt x="205" y="93"/>
                    </a:lnTo>
                    <a:lnTo>
                      <a:pt x="206" y="93"/>
                    </a:lnTo>
                    <a:lnTo>
                      <a:pt x="205" y="93"/>
                    </a:lnTo>
                    <a:lnTo>
                      <a:pt x="205" y="94"/>
                    </a:lnTo>
                    <a:lnTo>
                      <a:pt x="206" y="95"/>
                    </a:lnTo>
                    <a:lnTo>
                      <a:pt x="205" y="96"/>
                    </a:lnTo>
                    <a:lnTo>
                      <a:pt x="206" y="96"/>
                    </a:lnTo>
                    <a:lnTo>
                      <a:pt x="206" y="96"/>
                    </a:lnTo>
                    <a:lnTo>
                      <a:pt x="207" y="96"/>
                    </a:lnTo>
                    <a:lnTo>
                      <a:pt x="206" y="96"/>
                    </a:lnTo>
                    <a:lnTo>
                      <a:pt x="207" y="97"/>
                    </a:lnTo>
                    <a:lnTo>
                      <a:pt x="208" y="97"/>
                    </a:lnTo>
                    <a:lnTo>
                      <a:pt x="209" y="98"/>
                    </a:lnTo>
                    <a:lnTo>
                      <a:pt x="210" y="97"/>
                    </a:lnTo>
                    <a:lnTo>
                      <a:pt x="211" y="96"/>
                    </a:lnTo>
                    <a:lnTo>
                      <a:pt x="211" y="96"/>
                    </a:lnTo>
                    <a:lnTo>
                      <a:pt x="210" y="94"/>
                    </a:lnTo>
                    <a:lnTo>
                      <a:pt x="210" y="3"/>
                    </a:lnTo>
                    <a:lnTo>
                      <a:pt x="210" y="1"/>
                    </a:lnTo>
                    <a:lnTo>
                      <a:pt x="219" y="1"/>
                    </a:lnTo>
                    <a:lnTo>
                      <a:pt x="423" y="0"/>
                    </a:lnTo>
                    <a:lnTo>
                      <a:pt x="436" y="0"/>
                    </a:lnTo>
                    <a:lnTo>
                      <a:pt x="436" y="7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91" name="Freeform 1049">
                <a:extLst>
                  <a:ext uri="{FF2B5EF4-FFF2-40B4-BE49-F238E27FC236}">
                    <a16:creationId xmlns:a16="http://schemas.microsoft.com/office/drawing/2014/main" id="{4EF8C6CC-9742-4BD2-98B4-1DF7857B5526}"/>
                  </a:ext>
                </a:extLst>
              </p:cNvPr>
              <p:cNvSpPr>
                <a:spLocks/>
              </p:cNvSpPr>
              <p:nvPr/>
            </p:nvSpPr>
            <p:spPr bwMode="auto">
              <a:xfrm>
                <a:off x="4180" y="2427"/>
                <a:ext cx="457" cy="324"/>
              </a:xfrm>
              <a:custGeom>
                <a:avLst/>
                <a:gdLst>
                  <a:gd name="T0" fmla="*/ 209 w 457"/>
                  <a:gd name="T1" fmla="*/ 269 h 324"/>
                  <a:gd name="T2" fmla="*/ 200 w 457"/>
                  <a:gd name="T3" fmla="*/ 282 h 324"/>
                  <a:gd name="T4" fmla="*/ 188 w 457"/>
                  <a:gd name="T5" fmla="*/ 292 h 324"/>
                  <a:gd name="T6" fmla="*/ 172 w 457"/>
                  <a:gd name="T7" fmla="*/ 300 h 324"/>
                  <a:gd name="T8" fmla="*/ 168 w 457"/>
                  <a:gd name="T9" fmla="*/ 304 h 324"/>
                  <a:gd name="T10" fmla="*/ 155 w 457"/>
                  <a:gd name="T11" fmla="*/ 293 h 324"/>
                  <a:gd name="T12" fmla="*/ 148 w 457"/>
                  <a:gd name="T13" fmla="*/ 292 h 324"/>
                  <a:gd name="T14" fmla="*/ 143 w 457"/>
                  <a:gd name="T15" fmla="*/ 301 h 324"/>
                  <a:gd name="T16" fmla="*/ 134 w 457"/>
                  <a:gd name="T17" fmla="*/ 300 h 324"/>
                  <a:gd name="T18" fmla="*/ 120 w 457"/>
                  <a:gd name="T19" fmla="*/ 300 h 324"/>
                  <a:gd name="T20" fmla="*/ 113 w 457"/>
                  <a:gd name="T21" fmla="*/ 302 h 324"/>
                  <a:gd name="T22" fmla="*/ 105 w 457"/>
                  <a:gd name="T23" fmla="*/ 309 h 324"/>
                  <a:gd name="T24" fmla="*/ 96 w 457"/>
                  <a:gd name="T25" fmla="*/ 321 h 324"/>
                  <a:gd name="T26" fmla="*/ 78 w 457"/>
                  <a:gd name="T27" fmla="*/ 317 h 324"/>
                  <a:gd name="T28" fmla="*/ 68 w 457"/>
                  <a:gd name="T29" fmla="*/ 300 h 324"/>
                  <a:gd name="T30" fmla="*/ 54 w 457"/>
                  <a:gd name="T31" fmla="*/ 304 h 324"/>
                  <a:gd name="T32" fmla="*/ 37 w 457"/>
                  <a:gd name="T33" fmla="*/ 297 h 324"/>
                  <a:gd name="T34" fmla="*/ 22 w 457"/>
                  <a:gd name="T35" fmla="*/ 290 h 324"/>
                  <a:gd name="T36" fmla="*/ 1 w 457"/>
                  <a:gd name="T37" fmla="*/ 296 h 324"/>
                  <a:gd name="T38" fmla="*/ 7 w 457"/>
                  <a:gd name="T39" fmla="*/ 269 h 324"/>
                  <a:gd name="T40" fmla="*/ 20 w 457"/>
                  <a:gd name="T41" fmla="*/ 250 h 324"/>
                  <a:gd name="T42" fmla="*/ 19 w 457"/>
                  <a:gd name="T43" fmla="*/ 234 h 324"/>
                  <a:gd name="T44" fmla="*/ 37 w 457"/>
                  <a:gd name="T45" fmla="*/ 229 h 324"/>
                  <a:gd name="T46" fmla="*/ 53 w 457"/>
                  <a:gd name="T47" fmla="*/ 218 h 324"/>
                  <a:gd name="T48" fmla="*/ 69 w 457"/>
                  <a:gd name="T49" fmla="*/ 216 h 324"/>
                  <a:gd name="T50" fmla="*/ 81 w 457"/>
                  <a:gd name="T51" fmla="*/ 200 h 324"/>
                  <a:gd name="T52" fmla="*/ 83 w 457"/>
                  <a:gd name="T53" fmla="*/ 178 h 324"/>
                  <a:gd name="T54" fmla="*/ 90 w 457"/>
                  <a:gd name="T55" fmla="*/ 153 h 324"/>
                  <a:gd name="T56" fmla="*/ 99 w 457"/>
                  <a:gd name="T57" fmla="*/ 134 h 324"/>
                  <a:gd name="T58" fmla="*/ 111 w 457"/>
                  <a:gd name="T59" fmla="*/ 115 h 324"/>
                  <a:gd name="T60" fmla="*/ 110 w 457"/>
                  <a:gd name="T61" fmla="*/ 89 h 324"/>
                  <a:gd name="T62" fmla="*/ 123 w 457"/>
                  <a:gd name="T63" fmla="*/ 63 h 324"/>
                  <a:gd name="T64" fmla="*/ 110 w 457"/>
                  <a:gd name="T65" fmla="*/ 37 h 324"/>
                  <a:gd name="T66" fmla="*/ 139 w 457"/>
                  <a:gd name="T67" fmla="*/ 7 h 324"/>
                  <a:gd name="T68" fmla="*/ 215 w 457"/>
                  <a:gd name="T69" fmla="*/ 7 h 324"/>
                  <a:gd name="T70" fmla="*/ 282 w 457"/>
                  <a:gd name="T71" fmla="*/ 41 h 324"/>
                  <a:gd name="T72" fmla="*/ 334 w 457"/>
                  <a:gd name="T73" fmla="*/ 98 h 324"/>
                  <a:gd name="T74" fmla="*/ 378 w 457"/>
                  <a:gd name="T75" fmla="*/ 128 h 324"/>
                  <a:gd name="T76" fmla="*/ 404 w 457"/>
                  <a:gd name="T77" fmla="*/ 146 h 324"/>
                  <a:gd name="T78" fmla="*/ 401 w 457"/>
                  <a:gd name="T79" fmla="*/ 165 h 324"/>
                  <a:gd name="T80" fmla="*/ 416 w 457"/>
                  <a:gd name="T81" fmla="*/ 167 h 324"/>
                  <a:gd name="T82" fmla="*/ 411 w 457"/>
                  <a:gd name="T83" fmla="*/ 179 h 324"/>
                  <a:gd name="T84" fmla="*/ 420 w 457"/>
                  <a:gd name="T85" fmla="*/ 186 h 324"/>
                  <a:gd name="T86" fmla="*/ 433 w 457"/>
                  <a:gd name="T87" fmla="*/ 189 h 324"/>
                  <a:gd name="T88" fmla="*/ 429 w 457"/>
                  <a:gd name="T89" fmla="*/ 205 h 324"/>
                  <a:gd name="T90" fmla="*/ 437 w 457"/>
                  <a:gd name="T91" fmla="*/ 200 h 324"/>
                  <a:gd name="T92" fmla="*/ 449 w 457"/>
                  <a:gd name="T93" fmla="*/ 200 h 324"/>
                  <a:gd name="T94" fmla="*/ 438 w 457"/>
                  <a:gd name="T95" fmla="*/ 210 h 324"/>
                  <a:gd name="T96" fmla="*/ 451 w 457"/>
                  <a:gd name="T97" fmla="*/ 219 h 324"/>
                  <a:gd name="T98" fmla="*/ 451 w 457"/>
                  <a:gd name="T99" fmla="*/ 232 h 324"/>
                  <a:gd name="T100" fmla="*/ 437 w 457"/>
                  <a:gd name="T101" fmla="*/ 236 h 324"/>
                  <a:gd name="T102" fmla="*/ 427 w 457"/>
                  <a:gd name="T103" fmla="*/ 247 h 324"/>
                  <a:gd name="T104" fmla="*/ 357 w 457"/>
                  <a:gd name="T105" fmla="*/ 269 h 324"/>
                  <a:gd name="T106" fmla="*/ 320 w 457"/>
                  <a:gd name="T107" fmla="*/ 265 h 324"/>
                  <a:gd name="T108" fmla="*/ 299 w 457"/>
                  <a:gd name="T109" fmla="*/ 272 h 324"/>
                  <a:gd name="T110" fmla="*/ 288 w 457"/>
                  <a:gd name="T111" fmla="*/ 260 h 324"/>
                  <a:gd name="T112" fmla="*/ 284 w 457"/>
                  <a:gd name="T113" fmla="*/ 247 h 324"/>
                  <a:gd name="T114" fmla="*/ 278 w 457"/>
                  <a:gd name="T115" fmla="*/ 234 h 324"/>
                  <a:gd name="T116" fmla="*/ 272 w 457"/>
                  <a:gd name="T117" fmla="*/ 229 h 324"/>
                  <a:gd name="T118" fmla="*/ 257 w 457"/>
                  <a:gd name="T119" fmla="*/ 231 h 324"/>
                  <a:gd name="T120" fmla="*/ 249 w 457"/>
                  <a:gd name="T121" fmla="*/ 231 h 324"/>
                  <a:gd name="T122" fmla="*/ 234 w 457"/>
                  <a:gd name="T123" fmla="*/ 236 h 324"/>
                  <a:gd name="T124" fmla="*/ 223 w 457"/>
                  <a:gd name="T125" fmla="*/ 248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7" h="324">
                    <a:moveTo>
                      <a:pt x="216" y="259"/>
                    </a:moveTo>
                    <a:lnTo>
                      <a:pt x="216" y="259"/>
                    </a:lnTo>
                    <a:lnTo>
                      <a:pt x="216" y="259"/>
                    </a:lnTo>
                    <a:lnTo>
                      <a:pt x="216" y="260"/>
                    </a:lnTo>
                    <a:lnTo>
                      <a:pt x="216" y="260"/>
                    </a:lnTo>
                    <a:lnTo>
                      <a:pt x="216" y="261"/>
                    </a:lnTo>
                    <a:lnTo>
                      <a:pt x="217" y="261"/>
                    </a:lnTo>
                    <a:lnTo>
                      <a:pt x="217" y="262"/>
                    </a:lnTo>
                    <a:lnTo>
                      <a:pt x="217" y="262"/>
                    </a:lnTo>
                    <a:lnTo>
                      <a:pt x="217" y="263"/>
                    </a:lnTo>
                    <a:lnTo>
                      <a:pt x="218" y="262"/>
                    </a:lnTo>
                    <a:lnTo>
                      <a:pt x="219" y="262"/>
                    </a:lnTo>
                    <a:lnTo>
                      <a:pt x="219" y="262"/>
                    </a:lnTo>
                    <a:lnTo>
                      <a:pt x="220" y="262"/>
                    </a:lnTo>
                    <a:lnTo>
                      <a:pt x="220" y="263"/>
                    </a:lnTo>
                    <a:lnTo>
                      <a:pt x="219" y="263"/>
                    </a:lnTo>
                    <a:lnTo>
                      <a:pt x="219" y="264"/>
                    </a:lnTo>
                    <a:lnTo>
                      <a:pt x="218" y="264"/>
                    </a:lnTo>
                    <a:lnTo>
                      <a:pt x="217" y="264"/>
                    </a:lnTo>
                    <a:lnTo>
                      <a:pt x="216" y="264"/>
                    </a:lnTo>
                    <a:lnTo>
                      <a:pt x="216" y="265"/>
                    </a:lnTo>
                    <a:lnTo>
                      <a:pt x="215" y="265"/>
                    </a:lnTo>
                    <a:lnTo>
                      <a:pt x="214" y="265"/>
                    </a:lnTo>
                    <a:lnTo>
                      <a:pt x="213" y="265"/>
                    </a:lnTo>
                    <a:lnTo>
                      <a:pt x="213" y="265"/>
                    </a:lnTo>
                    <a:lnTo>
                      <a:pt x="213" y="266"/>
                    </a:lnTo>
                    <a:lnTo>
                      <a:pt x="212" y="266"/>
                    </a:lnTo>
                    <a:lnTo>
                      <a:pt x="211" y="266"/>
                    </a:lnTo>
                    <a:lnTo>
                      <a:pt x="211" y="267"/>
                    </a:lnTo>
                    <a:lnTo>
                      <a:pt x="210" y="267"/>
                    </a:lnTo>
                    <a:lnTo>
                      <a:pt x="210" y="268"/>
                    </a:lnTo>
                    <a:lnTo>
                      <a:pt x="209" y="268"/>
                    </a:lnTo>
                    <a:lnTo>
                      <a:pt x="209" y="268"/>
                    </a:lnTo>
                    <a:lnTo>
                      <a:pt x="209" y="269"/>
                    </a:lnTo>
                    <a:lnTo>
                      <a:pt x="209" y="269"/>
                    </a:lnTo>
                    <a:lnTo>
                      <a:pt x="209" y="269"/>
                    </a:lnTo>
                    <a:lnTo>
                      <a:pt x="209" y="270"/>
                    </a:lnTo>
                    <a:lnTo>
                      <a:pt x="210" y="270"/>
                    </a:lnTo>
                    <a:lnTo>
                      <a:pt x="210" y="271"/>
                    </a:lnTo>
                    <a:lnTo>
                      <a:pt x="210" y="272"/>
                    </a:lnTo>
                    <a:lnTo>
                      <a:pt x="210" y="272"/>
                    </a:lnTo>
                    <a:lnTo>
                      <a:pt x="210" y="273"/>
                    </a:lnTo>
                    <a:lnTo>
                      <a:pt x="210" y="274"/>
                    </a:lnTo>
                    <a:lnTo>
                      <a:pt x="211" y="274"/>
                    </a:lnTo>
                    <a:lnTo>
                      <a:pt x="211" y="275"/>
                    </a:lnTo>
                    <a:lnTo>
                      <a:pt x="210" y="276"/>
                    </a:lnTo>
                    <a:lnTo>
                      <a:pt x="209" y="276"/>
                    </a:lnTo>
                    <a:lnTo>
                      <a:pt x="209" y="276"/>
                    </a:lnTo>
                    <a:lnTo>
                      <a:pt x="209" y="276"/>
                    </a:lnTo>
                    <a:lnTo>
                      <a:pt x="209" y="277"/>
                    </a:lnTo>
                    <a:lnTo>
                      <a:pt x="209" y="278"/>
                    </a:lnTo>
                    <a:lnTo>
                      <a:pt x="209" y="278"/>
                    </a:lnTo>
                    <a:lnTo>
                      <a:pt x="209" y="279"/>
                    </a:lnTo>
                    <a:lnTo>
                      <a:pt x="209" y="279"/>
                    </a:lnTo>
                    <a:lnTo>
                      <a:pt x="209" y="279"/>
                    </a:lnTo>
                    <a:lnTo>
                      <a:pt x="208" y="279"/>
                    </a:lnTo>
                    <a:lnTo>
                      <a:pt x="207" y="279"/>
                    </a:lnTo>
                    <a:lnTo>
                      <a:pt x="206" y="279"/>
                    </a:lnTo>
                    <a:lnTo>
                      <a:pt x="206" y="280"/>
                    </a:lnTo>
                    <a:lnTo>
                      <a:pt x="206" y="281"/>
                    </a:lnTo>
                    <a:lnTo>
                      <a:pt x="206" y="281"/>
                    </a:lnTo>
                    <a:lnTo>
                      <a:pt x="205" y="281"/>
                    </a:lnTo>
                    <a:lnTo>
                      <a:pt x="204" y="282"/>
                    </a:lnTo>
                    <a:lnTo>
                      <a:pt x="204" y="283"/>
                    </a:lnTo>
                    <a:lnTo>
                      <a:pt x="204" y="283"/>
                    </a:lnTo>
                    <a:lnTo>
                      <a:pt x="203" y="284"/>
                    </a:lnTo>
                    <a:lnTo>
                      <a:pt x="203" y="284"/>
                    </a:lnTo>
                    <a:lnTo>
                      <a:pt x="202" y="284"/>
                    </a:lnTo>
                    <a:lnTo>
                      <a:pt x="201" y="283"/>
                    </a:lnTo>
                    <a:lnTo>
                      <a:pt x="201" y="283"/>
                    </a:lnTo>
                    <a:lnTo>
                      <a:pt x="201" y="282"/>
                    </a:lnTo>
                    <a:lnTo>
                      <a:pt x="200" y="282"/>
                    </a:lnTo>
                    <a:lnTo>
                      <a:pt x="199" y="283"/>
                    </a:lnTo>
                    <a:lnTo>
                      <a:pt x="199" y="283"/>
                    </a:lnTo>
                    <a:lnTo>
                      <a:pt x="199" y="283"/>
                    </a:lnTo>
                    <a:lnTo>
                      <a:pt x="199" y="284"/>
                    </a:lnTo>
                    <a:lnTo>
                      <a:pt x="199" y="285"/>
                    </a:lnTo>
                    <a:lnTo>
                      <a:pt x="199" y="286"/>
                    </a:lnTo>
                    <a:lnTo>
                      <a:pt x="198" y="286"/>
                    </a:lnTo>
                    <a:lnTo>
                      <a:pt x="197" y="286"/>
                    </a:lnTo>
                    <a:lnTo>
                      <a:pt x="196" y="286"/>
                    </a:lnTo>
                    <a:lnTo>
                      <a:pt x="196" y="286"/>
                    </a:lnTo>
                    <a:lnTo>
                      <a:pt x="195" y="286"/>
                    </a:lnTo>
                    <a:lnTo>
                      <a:pt x="195" y="286"/>
                    </a:lnTo>
                    <a:lnTo>
                      <a:pt x="194" y="286"/>
                    </a:lnTo>
                    <a:lnTo>
                      <a:pt x="194" y="287"/>
                    </a:lnTo>
                    <a:lnTo>
                      <a:pt x="194" y="288"/>
                    </a:lnTo>
                    <a:lnTo>
                      <a:pt x="193" y="289"/>
                    </a:lnTo>
                    <a:lnTo>
                      <a:pt x="193" y="288"/>
                    </a:lnTo>
                    <a:lnTo>
                      <a:pt x="192" y="287"/>
                    </a:lnTo>
                    <a:lnTo>
                      <a:pt x="192" y="286"/>
                    </a:lnTo>
                    <a:lnTo>
                      <a:pt x="192" y="286"/>
                    </a:lnTo>
                    <a:lnTo>
                      <a:pt x="191" y="286"/>
                    </a:lnTo>
                    <a:lnTo>
                      <a:pt x="191" y="286"/>
                    </a:lnTo>
                    <a:lnTo>
                      <a:pt x="191" y="287"/>
                    </a:lnTo>
                    <a:lnTo>
                      <a:pt x="191" y="288"/>
                    </a:lnTo>
                    <a:lnTo>
                      <a:pt x="192" y="288"/>
                    </a:lnTo>
                    <a:lnTo>
                      <a:pt x="191" y="289"/>
                    </a:lnTo>
                    <a:lnTo>
                      <a:pt x="190" y="289"/>
                    </a:lnTo>
                    <a:lnTo>
                      <a:pt x="190" y="290"/>
                    </a:lnTo>
                    <a:lnTo>
                      <a:pt x="189" y="290"/>
                    </a:lnTo>
                    <a:lnTo>
                      <a:pt x="189" y="290"/>
                    </a:lnTo>
                    <a:lnTo>
                      <a:pt x="188" y="290"/>
                    </a:lnTo>
                    <a:lnTo>
                      <a:pt x="187" y="290"/>
                    </a:lnTo>
                    <a:lnTo>
                      <a:pt x="187" y="290"/>
                    </a:lnTo>
                    <a:lnTo>
                      <a:pt x="187" y="291"/>
                    </a:lnTo>
                    <a:lnTo>
                      <a:pt x="188" y="291"/>
                    </a:lnTo>
                    <a:lnTo>
                      <a:pt x="188" y="292"/>
                    </a:lnTo>
                    <a:lnTo>
                      <a:pt x="188" y="293"/>
                    </a:lnTo>
                    <a:lnTo>
                      <a:pt x="188" y="293"/>
                    </a:lnTo>
                    <a:lnTo>
                      <a:pt x="189" y="294"/>
                    </a:lnTo>
                    <a:lnTo>
                      <a:pt x="188" y="294"/>
                    </a:lnTo>
                    <a:lnTo>
                      <a:pt x="188" y="295"/>
                    </a:lnTo>
                    <a:lnTo>
                      <a:pt x="187" y="295"/>
                    </a:lnTo>
                    <a:lnTo>
                      <a:pt x="186" y="295"/>
                    </a:lnTo>
                    <a:lnTo>
                      <a:pt x="185" y="295"/>
                    </a:lnTo>
                    <a:lnTo>
                      <a:pt x="185" y="296"/>
                    </a:lnTo>
                    <a:lnTo>
                      <a:pt x="185" y="296"/>
                    </a:lnTo>
                    <a:lnTo>
                      <a:pt x="184" y="296"/>
                    </a:lnTo>
                    <a:lnTo>
                      <a:pt x="184" y="296"/>
                    </a:lnTo>
                    <a:lnTo>
                      <a:pt x="183" y="296"/>
                    </a:lnTo>
                    <a:lnTo>
                      <a:pt x="183" y="297"/>
                    </a:lnTo>
                    <a:lnTo>
                      <a:pt x="182" y="297"/>
                    </a:lnTo>
                    <a:lnTo>
                      <a:pt x="182" y="297"/>
                    </a:lnTo>
                    <a:lnTo>
                      <a:pt x="182" y="298"/>
                    </a:lnTo>
                    <a:lnTo>
                      <a:pt x="182" y="299"/>
                    </a:lnTo>
                    <a:lnTo>
                      <a:pt x="181" y="299"/>
                    </a:lnTo>
                    <a:lnTo>
                      <a:pt x="180" y="299"/>
                    </a:lnTo>
                    <a:lnTo>
                      <a:pt x="180" y="300"/>
                    </a:lnTo>
                    <a:lnTo>
                      <a:pt x="179" y="300"/>
                    </a:lnTo>
                    <a:lnTo>
                      <a:pt x="179" y="300"/>
                    </a:lnTo>
                    <a:lnTo>
                      <a:pt x="178" y="300"/>
                    </a:lnTo>
                    <a:lnTo>
                      <a:pt x="178" y="300"/>
                    </a:lnTo>
                    <a:lnTo>
                      <a:pt x="178" y="300"/>
                    </a:lnTo>
                    <a:lnTo>
                      <a:pt x="177" y="300"/>
                    </a:lnTo>
                    <a:lnTo>
                      <a:pt x="177" y="299"/>
                    </a:lnTo>
                    <a:lnTo>
                      <a:pt x="177" y="298"/>
                    </a:lnTo>
                    <a:lnTo>
                      <a:pt x="176" y="298"/>
                    </a:lnTo>
                    <a:lnTo>
                      <a:pt x="175" y="298"/>
                    </a:lnTo>
                    <a:lnTo>
                      <a:pt x="175" y="298"/>
                    </a:lnTo>
                    <a:lnTo>
                      <a:pt x="174" y="299"/>
                    </a:lnTo>
                    <a:lnTo>
                      <a:pt x="173" y="299"/>
                    </a:lnTo>
                    <a:lnTo>
                      <a:pt x="173" y="300"/>
                    </a:lnTo>
                    <a:lnTo>
                      <a:pt x="172" y="300"/>
                    </a:lnTo>
                    <a:lnTo>
                      <a:pt x="172" y="300"/>
                    </a:lnTo>
                    <a:lnTo>
                      <a:pt x="172" y="301"/>
                    </a:lnTo>
                    <a:lnTo>
                      <a:pt x="173" y="301"/>
                    </a:lnTo>
                    <a:lnTo>
                      <a:pt x="172" y="302"/>
                    </a:lnTo>
                    <a:lnTo>
                      <a:pt x="173" y="302"/>
                    </a:lnTo>
                    <a:lnTo>
                      <a:pt x="173" y="303"/>
                    </a:lnTo>
                    <a:lnTo>
                      <a:pt x="173" y="303"/>
                    </a:lnTo>
                    <a:lnTo>
                      <a:pt x="174" y="303"/>
                    </a:lnTo>
                    <a:lnTo>
                      <a:pt x="174" y="303"/>
                    </a:lnTo>
                    <a:lnTo>
                      <a:pt x="175" y="303"/>
                    </a:lnTo>
                    <a:lnTo>
                      <a:pt x="175" y="303"/>
                    </a:lnTo>
                    <a:lnTo>
                      <a:pt x="175" y="304"/>
                    </a:lnTo>
                    <a:lnTo>
                      <a:pt x="175" y="305"/>
                    </a:lnTo>
                    <a:lnTo>
                      <a:pt x="175" y="306"/>
                    </a:lnTo>
                    <a:lnTo>
                      <a:pt x="175" y="307"/>
                    </a:lnTo>
                    <a:lnTo>
                      <a:pt x="175" y="307"/>
                    </a:lnTo>
                    <a:lnTo>
                      <a:pt x="175" y="307"/>
                    </a:lnTo>
                    <a:lnTo>
                      <a:pt x="175" y="307"/>
                    </a:lnTo>
                    <a:lnTo>
                      <a:pt x="174" y="307"/>
                    </a:lnTo>
                    <a:lnTo>
                      <a:pt x="174" y="308"/>
                    </a:lnTo>
                    <a:lnTo>
                      <a:pt x="173" y="308"/>
                    </a:lnTo>
                    <a:lnTo>
                      <a:pt x="172" y="308"/>
                    </a:lnTo>
                    <a:lnTo>
                      <a:pt x="172" y="307"/>
                    </a:lnTo>
                    <a:lnTo>
                      <a:pt x="172" y="307"/>
                    </a:lnTo>
                    <a:lnTo>
                      <a:pt x="171" y="307"/>
                    </a:lnTo>
                    <a:lnTo>
                      <a:pt x="171" y="307"/>
                    </a:lnTo>
                    <a:lnTo>
                      <a:pt x="170" y="306"/>
                    </a:lnTo>
                    <a:lnTo>
                      <a:pt x="169" y="306"/>
                    </a:lnTo>
                    <a:lnTo>
                      <a:pt x="169" y="305"/>
                    </a:lnTo>
                    <a:lnTo>
                      <a:pt x="168" y="305"/>
                    </a:lnTo>
                    <a:lnTo>
                      <a:pt x="169" y="304"/>
                    </a:lnTo>
                    <a:lnTo>
                      <a:pt x="169" y="303"/>
                    </a:lnTo>
                    <a:lnTo>
                      <a:pt x="168" y="303"/>
                    </a:lnTo>
                    <a:lnTo>
                      <a:pt x="168" y="303"/>
                    </a:lnTo>
                    <a:lnTo>
                      <a:pt x="168" y="304"/>
                    </a:lnTo>
                    <a:lnTo>
                      <a:pt x="168" y="304"/>
                    </a:lnTo>
                    <a:lnTo>
                      <a:pt x="167" y="304"/>
                    </a:lnTo>
                    <a:lnTo>
                      <a:pt x="166" y="304"/>
                    </a:lnTo>
                    <a:lnTo>
                      <a:pt x="166" y="303"/>
                    </a:lnTo>
                    <a:lnTo>
                      <a:pt x="165" y="303"/>
                    </a:lnTo>
                    <a:lnTo>
                      <a:pt x="165" y="303"/>
                    </a:lnTo>
                    <a:lnTo>
                      <a:pt x="165" y="303"/>
                    </a:lnTo>
                    <a:lnTo>
                      <a:pt x="165" y="303"/>
                    </a:lnTo>
                    <a:lnTo>
                      <a:pt x="164" y="303"/>
                    </a:lnTo>
                    <a:lnTo>
                      <a:pt x="163" y="303"/>
                    </a:lnTo>
                    <a:lnTo>
                      <a:pt x="163" y="303"/>
                    </a:lnTo>
                    <a:lnTo>
                      <a:pt x="163" y="302"/>
                    </a:lnTo>
                    <a:lnTo>
                      <a:pt x="162" y="302"/>
                    </a:lnTo>
                    <a:lnTo>
                      <a:pt x="162" y="301"/>
                    </a:lnTo>
                    <a:lnTo>
                      <a:pt x="161" y="301"/>
                    </a:lnTo>
                    <a:lnTo>
                      <a:pt x="161" y="301"/>
                    </a:lnTo>
                    <a:lnTo>
                      <a:pt x="161" y="302"/>
                    </a:lnTo>
                    <a:lnTo>
                      <a:pt x="160" y="302"/>
                    </a:lnTo>
                    <a:lnTo>
                      <a:pt x="160" y="301"/>
                    </a:lnTo>
                    <a:lnTo>
                      <a:pt x="159" y="300"/>
                    </a:lnTo>
                    <a:lnTo>
                      <a:pt x="159" y="300"/>
                    </a:lnTo>
                    <a:lnTo>
                      <a:pt x="158" y="300"/>
                    </a:lnTo>
                    <a:lnTo>
                      <a:pt x="158" y="300"/>
                    </a:lnTo>
                    <a:lnTo>
                      <a:pt x="158" y="300"/>
                    </a:lnTo>
                    <a:lnTo>
                      <a:pt x="157" y="300"/>
                    </a:lnTo>
                    <a:lnTo>
                      <a:pt x="157" y="300"/>
                    </a:lnTo>
                    <a:lnTo>
                      <a:pt x="157" y="299"/>
                    </a:lnTo>
                    <a:lnTo>
                      <a:pt x="157" y="298"/>
                    </a:lnTo>
                    <a:lnTo>
                      <a:pt x="157" y="297"/>
                    </a:lnTo>
                    <a:lnTo>
                      <a:pt x="156" y="297"/>
                    </a:lnTo>
                    <a:lnTo>
                      <a:pt x="156" y="296"/>
                    </a:lnTo>
                    <a:lnTo>
                      <a:pt x="156" y="296"/>
                    </a:lnTo>
                    <a:lnTo>
                      <a:pt x="156" y="295"/>
                    </a:lnTo>
                    <a:lnTo>
                      <a:pt x="156" y="294"/>
                    </a:lnTo>
                    <a:lnTo>
                      <a:pt x="156" y="293"/>
                    </a:lnTo>
                    <a:lnTo>
                      <a:pt x="155" y="293"/>
                    </a:lnTo>
                    <a:lnTo>
                      <a:pt x="155" y="293"/>
                    </a:lnTo>
                    <a:lnTo>
                      <a:pt x="156" y="293"/>
                    </a:lnTo>
                    <a:lnTo>
                      <a:pt x="156" y="292"/>
                    </a:lnTo>
                    <a:lnTo>
                      <a:pt x="156" y="291"/>
                    </a:lnTo>
                    <a:lnTo>
                      <a:pt x="156" y="290"/>
                    </a:lnTo>
                    <a:lnTo>
                      <a:pt x="156" y="290"/>
                    </a:lnTo>
                    <a:lnTo>
                      <a:pt x="155" y="290"/>
                    </a:lnTo>
                    <a:lnTo>
                      <a:pt x="154" y="290"/>
                    </a:lnTo>
                    <a:lnTo>
                      <a:pt x="154" y="289"/>
                    </a:lnTo>
                    <a:lnTo>
                      <a:pt x="154" y="290"/>
                    </a:lnTo>
                    <a:lnTo>
                      <a:pt x="154" y="290"/>
                    </a:lnTo>
                    <a:lnTo>
                      <a:pt x="153" y="290"/>
                    </a:lnTo>
                    <a:lnTo>
                      <a:pt x="153" y="290"/>
                    </a:lnTo>
                    <a:lnTo>
                      <a:pt x="153" y="289"/>
                    </a:lnTo>
                    <a:lnTo>
                      <a:pt x="152" y="289"/>
                    </a:lnTo>
                    <a:lnTo>
                      <a:pt x="152" y="288"/>
                    </a:lnTo>
                    <a:lnTo>
                      <a:pt x="151" y="289"/>
                    </a:lnTo>
                    <a:lnTo>
                      <a:pt x="151" y="289"/>
                    </a:lnTo>
                    <a:lnTo>
                      <a:pt x="151" y="290"/>
                    </a:lnTo>
                    <a:lnTo>
                      <a:pt x="150" y="290"/>
                    </a:lnTo>
                    <a:lnTo>
                      <a:pt x="150" y="289"/>
                    </a:lnTo>
                    <a:lnTo>
                      <a:pt x="151" y="289"/>
                    </a:lnTo>
                    <a:lnTo>
                      <a:pt x="150" y="289"/>
                    </a:lnTo>
                    <a:lnTo>
                      <a:pt x="150" y="288"/>
                    </a:lnTo>
                    <a:lnTo>
                      <a:pt x="150" y="289"/>
                    </a:lnTo>
                    <a:lnTo>
                      <a:pt x="149" y="289"/>
                    </a:lnTo>
                    <a:lnTo>
                      <a:pt x="149" y="290"/>
                    </a:lnTo>
                    <a:lnTo>
                      <a:pt x="148" y="290"/>
                    </a:lnTo>
                    <a:lnTo>
                      <a:pt x="148" y="289"/>
                    </a:lnTo>
                    <a:lnTo>
                      <a:pt x="147" y="289"/>
                    </a:lnTo>
                    <a:lnTo>
                      <a:pt x="147" y="288"/>
                    </a:lnTo>
                    <a:lnTo>
                      <a:pt x="147" y="288"/>
                    </a:lnTo>
                    <a:lnTo>
                      <a:pt x="147" y="289"/>
                    </a:lnTo>
                    <a:lnTo>
                      <a:pt x="147" y="290"/>
                    </a:lnTo>
                    <a:lnTo>
                      <a:pt x="147" y="290"/>
                    </a:lnTo>
                    <a:lnTo>
                      <a:pt x="147" y="291"/>
                    </a:lnTo>
                    <a:lnTo>
                      <a:pt x="148" y="292"/>
                    </a:lnTo>
                    <a:lnTo>
                      <a:pt x="149" y="292"/>
                    </a:lnTo>
                    <a:lnTo>
                      <a:pt x="150" y="292"/>
                    </a:lnTo>
                    <a:lnTo>
                      <a:pt x="151" y="292"/>
                    </a:lnTo>
                    <a:lnTo>
                      <a:pt x="151" y="293"/>
                    </a:lnTo>
                    <a:lnTo>
                      <a:pt x="151" y="293"/>
                    </a:lnTo>
                    <a:lnTo>
                      <a:pt x="151" y="294"/>
                    </a:lnTo>
                    <a:lnTo>
                      <a:pt x="150" y="294"/>
                    </a:lnTo>
                    <a:lnTo>
                      <a:pt x="150" y="295"/>
                    </a:lnTo>
                    <a:lnTo>
                      <a:pt x="149" y="296"/>
                    </a:lnTo>
                    <a:lnTo>
                      <a:pt x="149" y="295"/>
                    </a:lnTo>
                    <a:lnTo>
                      <a:pt x="148" y="295"/>
                    </a:lnTo>
                    <a:lnTo>
                      <a:pt x="147" y="296"/>
                    </a:lnTo>
                    <a:lnTo>
                      <a:pt x="148" y="296"/>
                    </a:lnTo>
                    <a:lnTo>
                      <a:pt x="147" y="296"/>
                    </a:lnTo>
                    <a:lnTo>
                      <a:pt x="147" y="296"/>
                    </a:lnTo>
                    <a:lnTo>
                      <a:pt x="147" y="296"/>
                    </a:lnTo>
                    <a:lnTo>
                      <a:pt x="146" y="296"/>
                    </a:lnTo>
                    <a:lnTo>
                      <a:pt x="146" y="296"/>
                    </a:lnTo>
                    <a:lnTo>
                      <a:pt x="146" y="297"/>
                    </a:lnTo>
                    <a:lnTo>
                      <a:pt x="146" y="298"/>
                    </a:lnTo>
                    <a:lnTo>
                      <a:pt x="146" y="299"/>
                    </a:lnTo>
                    <a:lnTo>
                      <a:pt x="147" y="299"/>
                    </a:lnTo>
                    <a:lnTo>
                      <a:pt x="147" y="300"/>
                    </a:lnTo>
                    <a:lnTo>
                      <a:pt x="147" y="300"/>
                    </a:lnTo>
                    <a:lnTo>
                      <a:pt x="147" y="300"/>
                    </a:lnTo>
                    <a:lnTo>
                      <a:pt x="147" y="300"/>
                    </a:lnTo>
                    <a:lnTo>
                      <a:pt x="147" y="300"/>
                    </a:lnTo>
                    <a:lnTo>
                      <a:pt x="146" y="300"/>
                    </a:lnTo>
                    <a:lnTo>
                      <a:pt x="146" y="300"/>
                    </a:lnTo>
                    <a:lnTo>
                      <a:pt x="146" y="299"/>
                    </a:lnTo>
                    <a:lnTo>
                      <a:pt x="145" y="299"/>
                    </a:lnTo>
                    <a:lnTo>
                      <a:pt x="145" y="300"/>
                    </a:lnTo>
                    <a:lnTo>
                      <a:pt x="145" y="300"/>
                    </a:lnTo>
                    <a:lnTo>
                      <a:pt x="144" y="301"/>
                    </a:lnTo>
                    <a:lnTo>
                      <a:pt x="144" y="301"/>
                    </a:lnTo>
                    <a:lnTo>
                      <a:pt x="143" y="301"/>
                    </a:lnTo>
                    <a:lnTo>
                      <a:pt x="143" y="302"/>
                    </a:lnTo>
                    <a:lnTo>
                      <a:pt x="142" y="302"/>
                    </a:lnTo>
                    <a:lnTo>
                      <a:pt x="143" y="302"/>
                    </a:lnTo>
                    <a:lnTo>
                      <a:pt x="143" y="303"/>
                    </a:lnTo>
                    <a:lnTo>
                      <a:pt x="142" y="303"/>
                    </a:lnTo>
                    <a:lnTo>
                      <a:pt x="141" y="303"/>
                    </a:lnTo>
                    <a:lnTo>
                      <a:pt x="141" y="304"/>
                    </a:lnTo>
                    <a:lnTo>
                      <a:pt x="141" y="304"/>
                    </a:lnTo>
                    <a:lnTo>
                      <a:pt x="140" y="304"/>
                    </a:lnTo>
                    <a:lnTo>
                      <a:pt x="140" y="305"/>
                    </a:lnTo>
                    <a:lnTo>
                      <a:pt x="140" y="306"/>
                    </a:lnTo>
                    <a:lnTo>
                      <a:pt x="140" y="307"/>
                    </a:lnTo>
                    <a:lnTo>
                      <a:pt x="140" y="307"/>
                    </a:lnTo>
                    <a:lnTo>
                      <a:pt x="141" y="307"/>
                    </a:lnTo>
                    <a:lnTo>
                      <a:pt x="140" y="307"/>
                    </a:lnTo>
                    <a:lnTo>
                      <a:pt x="140" y="308"/>
                    </a:lnTo>
                    <a:lnTo>
                      <a:pt x="139" y="308"/>
                    </a:lnTo>
                    <a:lnTo>
                      <a:pt x="139" y="307"/>
                    </a:lnTo>
                    <a:lnTo>
                      <a:pt x="138" y="307"/>
                    </a:lnTo>
                    <a:lnTo>
                      <a:pt x="138" y="307"/>
                    </a:lnTo>
                    <a:lnTo>
                      <a:pt x="137" y="307"/>
                    </a:lnTo>
                    <a:lnTo>
                      <a:pt x="137" y="306"/>
                    </a:lnTo>
                    <a:lnTo>
                      <a:pt x="136" y="306"/>
                    </a:lnTo>
                    <a:lnTo>
                      <a:pt x="135" y="305"/>
                    </a:lnTo>
                    <a:lnTo>
                      <a:pt x="134" y="305"/>
                    </a:lnTo>
                    <a:lnTo>
                      <a:pt x="134" y="305"/>
                    </a:lnTo>
                    <a:lnTo>
                      <a:pt x="134" y="304"/>
                    </a:lnTo>
                    <a:lnTo>
                      <a:pt x="133" y="303"/>
                    </a:lnTo>
                    <a:lnTo>
                      <a:pt x="133" y="303"/>
                    </a:lnTo>
                    <a:lnTo>
                      <a:pt x="134" y="303"/>
                    </a:lnTo>
                    <a:lnTo>
                      <a:pt x="134" y="303"/>
                    </a:lnTo>
                    <a:lnTo>
                      <a:pt x="134" y="302"/>
                    </a:lnTo>
                    <a:lnTo>
                      <a:pt x="135" y="301"/>
                    </a:lnTo>
                    <a:lnTo>
                      <a:pt x="135" y="300"/>
                    </a:lnTo>
                    <a:lnTo>
                      <a:pt x="134" y="300"/>
                    </a:lnTo>
                    <a:lnTo>
                      <a:pt x="134" y="300"/>
                    </a:lnTo>
                    <a:lnTo>
                      <a:pt x="133" y="300"/>
                    </a:lnTo>
                    <a:lnTo>
                      <a:pt x="133" y="300"/>
                    </a:lnTo>
                    <a:lnTo>
                      <a:pt x="134" y="300"/>
                    </a:lnTo>
                    <a:lnTo>
                      <a:pt x="133" y="299"/>
                    </a:lnTo>
                    <a:lnTo>
                      <a:pt x="133" y="300"/>
                    </a:lnTo>
                    <a:lnTo>
                      <a:pt x="132" y="300"/>
                    </a:lnTo>
                    <a:lnTo>
                      <a:pt x="131" y="300"/>
                    </a:lnTo>
                    <a:lnTo>
                      <a:pt x="131" y="299"/>
                    </a:lnTo>
                    <a:lnTo>
                      <a:pt x="131" y="298"/>
                    </a:lnTo>
                    <a:lnTo>
                      <a:pt x="130" y="298"/>
                    </a:lnTo>
                    <a:lnTo>
                      <a:pt x="130" y="298"/>
                    </a:lnTo>
                    <a:lnTo>
                      <a:pt x="129" y="297"/>
                    </a:lnTo>
                    <a:lnTo>
                      <a:pt x="129" y="296"/>
                    </a:lnTo>
                    <a:lnTo>
                      <a:pt x="129" y="296"/>
                    </a:lnTo>
                    <a:lnTo>
                      <a:pt x="128" y="296"/>
                    </a:lnTo>
                    <a:lnTo>
                      <a:pt x="127" y="296"/>
                    </a:lnTo>
                    <a:lnTo>
                      <a:pt x="127" y="297"/>
                    </a:lnTo>
                    <a:lnTo>
                      <a:pt x="127" y="298"/>
                    </a:lnTo>
                    <a:lnTo>
                      <a:pt x="126" y="299"/>
                    </a:lnTo>
                    <a:lnTo>
                      <a:pt x="127" y="299"/>
                    </a:lnTo>
                    <a:lnTo>
                      <a:pt x="127" y="300"/>
                    </a:lnTo>
                    <a:lnTo>
                      <a:pt x="127" y="300"/>
                    </a:lnTo>
                    <a:lnTo>
                      <a:pt x="126" y="300"/>
                    </a:lnTo>
                    <a:lnTo>
                      <a:pt x="125" y="300"/>
                    </a:lnTo>
                    <a:lnTo>
                      <a:pt x="125" y="300"/>
                    </a:lnTo>
                    <a:lnTo>
                      <a:pt x="124" y="300"/>
                    </a:lnTo>
                    <a:lnTo>
                      <a:pt x="124" y="299"/>
                    </a:lnTo>
                    <a:lnTo>
                      <a:pt x="123" y="299"/>
                    </a:lnTo>
                    <a:lnTo>
                      <a:pt x="123" y="299"/>
                    </a:lnTo>
                    <a:lnTo>
                      <a:pt x="122" y="299"/>
                    </a:lnTo>
                    <a:lnTo>
                      <a:pt x="121" y="299"/>
                    </a:lnTo>
                    <a:lnTo>
                      <a:pt x="120" y="299"/>
                    </a:lnTo>
                    <a:lnTo>
                      <a:pt x="120" y="300"/>
                    </a:lnTo>
                    <a:lnTo>
                      <a:pt x="120" y="300"/>
                    </a:lnTo>
                    <a:lnTo>
                      <a:pt x="120" y="300"/>
                    </a:lnTo>
                    <a:lnTo>
                      <a:pt x="120" y="300"/>
                    </a:lnTo>
                    <a:lnTo>
                      <a:pt x="120" y="300"/>
                    </a:lnTo>
                    <a:lnTo>
                      <a:pt x="121" y="300"/>
                    </a:lnTo>
                    <a:lnTo>
                      <a:pt x="121" y="300"/>
                    </a:lnTo>
                    <a:lnTo>
                      <a:pt x="122" y="301"/>
                    </a:lnTo>
                    <a:lnTo>
                      <a:pt x="122" y="302"/>
                    </a:lnTo>
                    <a:lnTo>
                      <a:pt x="122" y="303"/>
                    </a:lnTo>
                    <a:lnTo>
                      <a:pt x="121" y="303"/>
                    </a:lnTo>
                    <a:lnTo>
                      <a:pt x="121" y="302"/>
                    </a:lnTo>
                    <a:lnTo>
                      <a:pt x="120" y="303"/>
                    </a:lnTo>
                    <a:lnTo>
                      <a:pt x="120" y="303"/>
                    </a:lnTo>
                    <a:lnTo>
                      <a:pt x="120" y="304"/>
                    </a:lnTo>
                    <a:lnTo>
                      <a:pt x="119" y="304"/>
                    </a:lnTo>
                    <a:lnTo>
                      <a:pt x="119" y="303"/>
                    </a:lnTo>
                    <a:lnTo>
                      <a:pt x="118" y="303"/>
                    </a:lnTo>
                    <a:lnTo>
                      <a:pt x="118" y="304"/>
                    </a:lnTo>
                    <a:lnTo>
                      <a:pt x="117" y="304"/>
                    </a:lnTo>
                    <a:lnTo>
                      <a:pt x="117" y="305"/>
                    </a:lnTo>
                    <a:lnTo>
                      <a:pt x="118" y="305"/>
                    </a:lnTo>
                    <a:lnTo>
                      <a:pt x="118" y="306"/>
                    </a:lnTo>
                    <a:lnTo>
                      <a:pt x="117" y="306"/>
                    </a:lnTo>
                    <a:lnTo>
                      <a:pt x="116" y="306"/>
                    </a:lnTo>
                    <a:lnTo>
                      <a:pt x="116" y="307"/>
                    </a:lnTo>
                    <a:lnTo>
                      <a:pt x="116" y="307"/>
                    </a:lnTo>
                    <a:lnTo>
                      <a:pt x="116" y="306"/>
                    </a:lnTo>
                    <a:lnTo>
                      <a:pt x="116" y="305"/>
                    </a:lnTo>
                    <a:lnTo>
                      <a:pt x="115" y="305"/>
                    </a:lnTo>
                    <a:lnTo>
                      <a:pt x="114" y="305"/>
                    </a:lnTo>
                    <a:lnTo>
                      <a:pt x="113" y="305"/>
                    </a:lnTo>
                    <a:lnTo>
                      <a:pt x="113" y="305"/>
                    </a:lnTo>
                    <a:lnTo>
                      <a:pt x="112" y="305"/>
                    </a:lnTo>
                    <a:lnTo>
                      <a:pt x="112" y="304"/>
                    </a:lnTo>
                    <a:lnTo>
                      <a:pt x="112" y="303"/>
                    </a:lnTo>
                    <a:lnTo>
                      <a:pt x="111" y="303"/>
                    </a:lnTo>
                    <a:lnTo>
                      <a:pt x="111" y="303"/>
                    </a:lnTo>
                    <a:lnTo>
                      <a:pt x="112" y="303"/>
                    </a:lnTo>
                    <a:lnTo>
                      <a:pt x="113" y="302"/>
                    </a:lnTo>
                    <a:lnTo>
                      <a:pt x="113" y="301"/>
                    </a:lnTo>
                    <a:lnTo>
                      <a:pt x="113" y="301"/>
                    </a:lnTo>
                    <a:lnTo>
                      <a:pt x="113" y="300"/>
                    </a:lnTo>
                    <a:lnTo>
                      <a:pt x="113" y="301"/>
                    </a:lnTo>
                    <a:lnTo>
                      <a:pt x="112" y="301"/>
                    </a:lnTo>
                    <a:lnTo>
                      <a:pt x="111" y="302"/>
                    </a:lnTo>
                    <a:lnTo>
                      <a:pt x="111" y="301"/>
                    </a:lnTo>
                    <a:lnTo>
                      <a:pt x="110" y="301"/>
                    </a:lnTo>
                    <a:lnTo>
                      <a:pt x="111" y="301"/>
                    </a:lnTo>
                    <a:lnTo>
                      <a:pt x="111" y="300"/>
                    </a:lnTo>
                    <a:lnTo>
                      <a:pt x="110" y="300"/>
                    </a:lnTo>
                    <a:lnTo>
                      <a:pt x="110" y="300"/>
                    </a:lnTo>
                    <a:lnTo>
                      <a:pt x="111" y="300"/>
                    </a:lnTo>
                    <a:lnTo>
                      <a:pt x="112" y="299"/>
                    </a:lnTo>
                    <a:lnTo>
                      <a:pt x="112" y="298"/>
                    </a:lnTo>
                    <a:lnTo>
                      <a:pt x="111" y="298"/>
                    </a:lnTo>
                    <a:lnTo>
                      <a:pt x="110" y="299"/>
                    </a:lnTo>
                    <a:lnTo>
                      <a:pt x="110" y="299"/>
                    </a:lnTo>
                    <a:lnTo>
                      <a:pt x="109" y="299"/>
                    </a:lnTo>
                    <a:lnTo>
                      <a:pt x="108" y="299"/>
                    </a:lnTo>
                    <a:lnTo>
                      <a:pt x="108" y="300"/>
                    </a:lnTo>
                    <a:lnTo>
                      <a:pt x="107" y="300"/>
                    </a:lnTo>
                    <a:lnTo>
                      <a:pt x="106" y="300"/>
                    </a:lnTo>
                    <a:lnTo>
                      <a:pt x="106" y="301"/>
                    </a:lnTo>
                    <a:lnTo>
                      <a:pt x="105" y="301"/>
                    </a:lnTo>
                    <a:lnTo>
                      <a:pt x="105" y="302"/>
                    </a:lnTo>
                    <a:lnTo>
                      <a:pt x="105" y="303"/>
                    </a:lnTo>
                    <a:lnTo>
                      <a:pt x="104" y="303"/>
                    </a:lnTo>
                    <a:lnTo>
                      <a:pt x="104" y="303"/>
                    </a:lnTo>
                    <a:lnTo>
                      <a:pt x="104" y="304"/>
                    </a:lnTo>
                    <a:lnTo>
                      <a:pt x="103" y="305"/>
                    </a:lnTo>
                    <a:lnTo>
                      <a:pt x="103" y="306"/>
                    </a:lnTo>
                    <a:lnTo>
                      <a:pt x="103" y="307"/>
                    </a:lnTo>
                    <a:lnTo>
                      <a:pt x="104" y="307"/>
                    </a:lnTo>
                    <a:lnTo>
                      <a:pt x="104" y="308"/>
                    </a:lnTo>
                    <a:lnTo>
                      <a:pt x="105" y="309"/>
                    </a:lnTo>
                    <a:lnTo>
                      <a:pt x="104" y="309"/>
                    </a:lnTo>
                    <a:lnTo>
                      <a:pt x="104" y="310"/>
                    </a:lnTo>
                    <a:lnTo>
                      <a:pt x="103" y="310"/>
                    </a:lnTo>
                    <a:lnTo>
                      <a:pt x="103" y="310"/>
                    </a:lnTo>
                    <a:lnTo>
                      <a:pt x="103" y="311"/>
                    </a:lnTo>
                    <a:lnTo>
                      <a:pt x="103" y="311"/>
                    </a:lnTo>
                    <a:lnTo>
                      <a:pt x="103" y="312"/>
                    </a:lnTo>
                    <a:lnTo>
                      <a:pt x="104" y="312"/>
                    </a:lnTo>
                    <a:lnTo>
                      <a:pt x="104" y="313"/>
                    </a:lnTo>
                    <a:lnTo>
                      <a:pt x="104" y="314"/>
                    </a:lnTo>
                    <a:lnTo>
                      <a:pt x="105" y="314"/>
                    </a:lnTo>
                    <a:lnTo>
                      <a:pt x="104" y="314"/>
                    </a:lnTo>
                    <a:lnTo>
                      <a:pt x="104" y="314"/>
                    </a:lnTo>
                    <a:lnTo>
                      <a:pt x="105" y="314"/>
                    </a:lnTo>
                    <a:lnTo>
                      <a:pt x="105" y="315"/>
                    </a:lnTo>
                    <a:lnTo>
                      <a:pt x="106" y="315"/>
                    </a:lnTo>
                    <a:lnTo>
                      <a:pt x="105" y="315"/>
                    </a:lnTo>
                    <a:lnTo>
                      <a:pt x="105" y="316"/>
                    </a:lnTo>
                    <a:lnTo>
                      <a:pt x="104" y="317"/>
                    </a:lnTo>
                    <a:lnTo>
                      <a:pt x="103" y="317"/>
                    </a:lnTo>
                    <a:lnTo>
                      <a:pt x="103" y="317"/>
                    </a:lnTo>
                    <a:lnTo>
                      <a:pt x="103" y="317"/>
                    </a:lnTo>
                    <a:lnTo>
                      <a:pt x="102" y="317"/>
                    </a:lnTo>
                    <a:lnTo>
                      <a:pt x="101" y="317"/>
                    </a:lnTo>
                    <a:lnTo>
                      <a:pt x="100" y="317"/>
                    </a:lnTo>
                    <a:lnTo>
                      <a:pt x="100" y="318"/>
                    </a:lnTo>
                    <a:lnTo>
                      <a:pt x="99" y="318"/>
                    </a:lnTo>
                    <a:lnTo>
                      <a:pt x="99" y="318"/>
                    </a:lnTo>
                    <a:lnTo>
                      <a:pt x="98" y="317"/>
                    </a:lnTo>
                    <a:lnTo>
                      <a:pt x="97" y="317"/>
                    </a:lnTo>
                    <a:lnTo>
                      <a:pt x="97" y="318"/>
                    </a:lnTo>
                    <a:lnTo>
                      <a:pt x="96" y="318"/>
                    </a:lnTo>
                    <a:lnTo>
                      <a:pt x="96" y="319"/>
                    </a:lnTo>
                    <a:lnTo>
                      <a:pt x="96" y="320"/>
                    </a:lnTo>
                    <a:lnTo>
                      <a:pt x="96" y="320"/>
                    </a:lnTo>
                    <a:lnTo>
                      <a:pt x="96" y="321"/>
                    </a:lnTo>
                    <a:lnTo>
                      <a:pt x="96" y="321"/>
                    </a:lnTo>
                    <a:lnTo>
                      <a:pt x="95" y="321"/>
                    </a:lnTo>
                    <a:lnTo>
                      <a:pt x="94" y="321"/>
                    </a:lnTo>
                    <a:lnTo>
                      <a:pt x="93" y="321"/>
                    </a:lnTo>
                    <a:lnTo>
                      <a:pt x="92" y="321"/>
                    </a:lnTo>
                    <a:lnTo>
                      <a:pt x="92" y="322"/>
                    </a:lnTo>
                    <a:lnTo>
                      <a:pt x="92" y="322"/>
                    </a:lnTo>
                    <a:lnTo>
                      <a:pt x="92" y="323"/>
                    </a:lnTo>
                    <a:lnTo>
                      <a:pt x="91" y="323"/>
                    </a:lnTo>
                    <a:lnTo>
                      <a:pt x="90" y="323"/>
                    </a:lnTo>
                    <a:lnTo>
                      <a:pt x="90" y="324"/>
                    </a:lnTo>
                    <a:lnTo>
                      <a:pt x="89" y="324"/>
                    </a:lnTo>
                    <a:lnTo>
                      <a:pt x="89" y="324"/>
                    </a:lnTo>
                    <a:lnTo>
                      <a:pt x="88" y="324"/>
                    </a:lnTo>
                    <a:lnTo>
                      <a:pt x="87" y="324"/>
                    </a:lnTo>
                    <a:lnTo>
                      <a:pt x="87" y="323"/>
                    </a:lnTo>
                    <a:lnTo>
                      <a:pt x="86" y="322"/>
                    </a:lnTo>
                    <a:lnTo>
                      <a:pt x="85" y="321"/>
                    </a:lnTo>
                    <a:lnTo>
                      <a:pt x="85" y="321"/>
                    </a:lnTo>
                    <a:lnTo>
                      <a:pt x="84" y="320"/>
                    </a:lnTo>
                    <a:lnTo>
                      <a:pt x="84" y="319"/>
                    </a:lnTo>
                    <a:lnTo>
                      <a:pt x="83" y="319"/>
                    </a:lnTo>
                    <a:lnTo>
                      <a:pt x="82" y="319"/>
                    </a:lnTo>
                    <a:lnTo>
                      <a:pt x="82" y="318"/>
                    </a:lnTo>
                    <a:lnTo>
                      <a:pt x="82" y="318"/>
                    </a:lnTo>
                    <a:lnTo>
                      <a:pt x="82" y="319"/>
                    </a:lnTo>
                    <a:lnTo>
                      <a:pt x="81" y="319"/>
                    </a:lnTo>
                    <a:lnTo>
                      <a:pt x="81" y="320"/>
                    </a:lnTo>
                    <a:lnTo>
                      <a:pt x="80" y="320"/>
                    </a:lnTo>
                    <a:lnTo>
                      <a:pt x="80" y="319"/>
                    </a:lnTo>
                    <a:lnTo>
                      <a:pt x="79" y="319"/>
                    </a:lnTo>
                    <a:lnTo>
                      <a:pt x="79" y="319"/>
                    </a:lnTo>
                    <a:lnTo>
                      <a:pt x="79" y="318"/>
                    </a:lnTo>
                    <a:lnTo>
                      <a:pt x="78" y="318"/>
                    </a:lnTo>
                    <a:lnTo>
                      <a:pt x="77" y="317"/>
                    </a:lnTo>
                    <a:lnTo>
                      <a:pt x="78" y="317"/>
                    </a:lnTo>
                    <a:lnTo>
                      <a:pt x="78" y="317"/>
                    </a:lnTo>
                    <a:lnTo>
                      <a:pt x="77" y="316"/>
                    </a:lnTo>
                    <a:lnTo>
                      <a:pt x="76" y="316"/>
                    </a:lnTo>
                    <a:lnTo>
                      <a:pt x="76" y="315"/>
                    </a:lnTo>
                    <a:lnTo>
                      <a:pt x="75" y="315"/>
                    </a:lnTo>
                    <a:lnTo>
                      <a:pt x="75" y="315"/>
                    </a:lnTo>
                    <a:lnTo>
                      <a:pt x="74" y="314"/>
                    </a:lnTo>
                    <a:lnTo>
                      <a:pt x="73" y="314"/>
                    </a:lnTo>
                    <a:lnTo>
                      <a:pt x="72" y="314"/>
                    </a:lnTo>
                    <a:lnTo>
                      <a:pt x="72" y="313"/>
                    </a:lnTo>
                    <a:lnTo>
                      <a:pt x="72" y="312"/>
                    </a:lnTo>
                    <a:lnTo>
                      <a:pt x="72" y="312"/>
                    </a:lnTo>
                    <a:lnTo>
                      <a:pt x="72" y="311"/>
                    </a:lnTo>
                    <a:lnTo>
                      <a:pt x="73" y="311"/>
                    </a:lnTo>
                    <a:lnTo>
                      <a:pt x="73" y="310"/>
                    </a:lnTo>
                    <a:lnTo>
                      <a:pt x="73" y="310"/>
                    </a:lnTo>
                    <a:lnTo>
                      <a:pt x="74" y="310"/>
                    </a:lnTo>
                    <a:lnTo>
                      <a:pt x="74" y="309"/>
                    </a:lnTo>
                    <a:lnTo>
                      <a:pt x="74" y="308"/>
                    </a:lnTo>
                    <a:lnTo>
                      <a:pt x="74" y="307"/>
                    </a:lnTo>
                    <a:lnTo>
                      <a:pt x="74" y="307"/>
                    </a:lnTo>
                    <a:lnTo>
                      <a:pt x="73" y="307"/>
                    </a:lnTo>
                    <a:lnTo>
                      <a:pt x="73" y="306"/>
                    </a:lnTo>
                    <a:lnTo>
                      <a:pt x="72" y="305"/>
                    </a:lnTo>
                    <a:lnTo>
                      <a:pt x="72" y="304"/>
                    </a:lnTo>
                    <a:lnTo>
                      <a:pt x="72" y="303"/>
                    </a:lnTo>
                    <a:lnTo>
                      <a:pt x="72" y="303"/>
                    </a:lnTo>
                    <a:lnTo>
                      <a:pt x="72" y="303"/>
                    </a:lnTo>
                    <a:lnTo>
                      <a:pt x="72" y="302"/>
                    </a:lnTo>
                    <a:lnTo>
                      <a:pt x="72" y="301"/>
                    </a:lnTo>
                    <a:lnTo>
                      <a:pt x="71" y="301"/>
                    </a:lnTo>
                    <a:lnTo>
                      <a:pt x="70" y="300"/>
                    </a:lnTo>
                    <a:lnTo>
                      <a:pt x="69" y="300"/>
                    </a:lnTo>
                    <a:lnTo>
                      <a:pt x="68" y="300"/>
                    </a:lnTo>
                    <a:lnTo>
                      <a:pt x="68" y="300"/>
                    </a:lnTo>
                    <a:lnTo>
                      <a:pt x="68" y="300"/>
                    </a:lnTo>
                    <a:lnTo>
                      <a:pt x="67" y="301"/>
                    </a:lnTo>
                    <a:lnTo>
                      <a:pt x="66" y="301"/>
                    </a:lnTo>
                    <a:lnTo>
                      <a:pt x="65" y="301"/>
                    </a:lnTo>
                    <a:lnTo>
                      <a:pt x="65" y="302"/>
                    </a:lnTo>
                    <a:lnTo>
                      <a:pt x="65" y="302"/>
                    </a:lnTo>
                    <a:lnTo>
                      <a:pt x="64" y="303"/>
                    </a:lnTo>
                    <a:lnTo>
                      <a:pt x="63" y="303"/>
                    </a:lnTo>
                    <a:lnTo>
                      <a:pt x="63" y="304"/>
                    </a:lnTo>
                    <a:lnTo>
                      <a:pt x="62" y="304"/>
                    </a:lnTo>
                    <a:lnTo>
                      <a:pt x="62" y="305"/>
                    </a:lnTo>
                    <a:lnTo>
                      <a:pt x="62" y="306"/>
                    </a:lnTo>
                    <a:lnTo>
                      <a:pt x="62" y="307"/>
                    </a:lnTo>
                    <a:lnTo>
                      <a:pt x="63" y="307"/>
                    </a:lnTo>
                    <a:lnTo>
                      <a:pt x="63" y="307"/>
                    </a:lnTo>
                    <a:lnTo>
                      <a:pt x="63" y="308"/>
                    </a:lnTo>
                    <a:lnTo>
                      <a:pt x="62" y="308"/>
                    </a:lnTo>
                    <a:lnTo>
                      <a:pt x="62" y="309"/>
                    </a:lnTo>
                    <a:lnTo>
                      <a:pt x="61" y="309"/>
                    </a:lnTo>
                    <a:lnTo>
                      <a:pt x="61" y="309"/>
                    </a:lnTo>
                    <a:lnTo>
                      <a:pt x="60" y="308"/>
                    </a:lnTo>
                    <a:lnTo>
                      <a:pt x="59" y="307"/>
                    </a:lnTo>
                    <a:lnTo>
                      <a:pt x="59" y="307"/>
                    </a:lnTo>
                    <a:lnTo>
                      <a:pt x="58" y="306"/>
                    </a:lnTo>
                    <a:lnTo>
                      <a:pt x="58" y="306"/>
                    </a:lnTo>
                    <a:lnTo>
                      <a:pt x="57" y="306"/>
                    </a:lnTo>
                    <a:lnTo>
                      <a:pt x="56" y="306"/>
                    </a:lnTo>
                    <a:lnTo>
                      <a:pt x="55" y="306"/>
                    </a:lnTo>
                    <a:lnTo>
                      <a:pt x="55" y="305"/>
                    </a:lnTo>
                    <a:lnTo>
                      <a:pt x="56" y="305"/>
                    </a:lnTo>
                    <a:lnTo>
                      <a:pt x="57" y="305"/>
                    </a:lnTo>
                    <a:lnTo>
                      <a:pt x="57" y="304"/>
                    </a:lnTo>
                    <a:lnTo>
                      <a:pt x="56" y="303"/>
                    </a:lnTo>
                    <a:lnTo>
                      <a:pt x="56" y="304"/>
                    </a:lnTo>
                    <a:lnTo>
                      <a:pt x="55" y="304"/>
                    </a:lnTo>
                    <a:lnTo>
                      <a:pt x="54" y="304"/>
                    </a:lnTo>
                    <a:lnTo>
                      <a:pt x="54" y="304"/>
                    </a:lnTo>
                    <a:lnTo>
                      <a:pt x="54" y="303"/>
                    </a:lnTo>
                    <a:lnTo>
                      <a:pt x="53" y="303"/>
                    </a:lnTo>
                    <a:lnTo>
                      <a:pt x="53" y="303"/>
                    </a:lnTo>
                    <a:lnTo>
                      <a:pt x="53" y="302"/>
                    </a:lnTo>
                    <a:lnTo>
                      <a:pt x="52" y="302"/>
                    </a:lnTo>
                    <a:lnTo>
                      <a:pt x="51" y="302"/>
                    </a:lnTo>
                    <a:lnTo>
                      <a:pt x="51" y="303"/>
                    </a:lnTo>
                    <a:lnTo>
                      <a:pt x="51" y="303"/>
                    </a:lnTo>
                    <a:lnTo>
                      <a:pt x="51" y="303"/>
                    </a:lnTo>
                    <a:lnTo>
                      <a:pt x="50" y="303"/>
                    </a:lnTo>
                    <a:lnTo>
                      <a:pt x="49" y="303"/>
                    </a:lnTo>
                    <a:lnTo>
                      <a:pt x="48" y="303"/>
                    </a:lnTo>
                    <a:lnTo>
                      <a:pt x="48" y="303"/>
                    </a:lnTo>
                    <a:lnTo>
                      <a:pt x="47" y="303"/>
                    </a:lnTo>
                    <a:lnTo>
                      <a:pt x="47" y="304"/>
                    </a:lnTo>
                    <a:lnTo>
                      <a:pt x="46" y="304"/>
                    </a:lnTo>
                    <a:lnTo>
                      <a:pt x="45" y="304"/>
                    </a:lnTo>
                    <a:lnTo>
                      <a:pt x="44" y="304"/>
                    </a:lnTo>
                    <a:lnTo>
                      <a:pt x="44" y="304"/>
                    </a:lnTo>
                    <a:lnTo>
                      <a:pt x="43" y="304"/>
                    </a:lnTo>
                    <a:lnTo>
                      <a:pt x="43" y="303"/>
                    </a:lnTo>
                    <a:lnTo>
                      <a:pt x="42" y="303"/>
                    </a:lnTo>
                    <a:lnTo>
                      <a:pt x="41" y="302"/>
                    </a:lnTo>
                    <a:lnTo>
                      <a:pt x="41" y="302"/>
                    </a:lnTo>
                    <a:lnTo>
                      <a:pt x="41" y="301"/>
                    </a:lnTo>
                    <a:lnTo>
                      <a:pt x="41" y="300"/>
                    </a:lnTo>
                    <a:lnTo>
                      <a:pt x="40" y="300"/>
                    </a:lnTo>
                    <a:lnTo>
                      <a:pt x="40" y="300"/>
                    </a:lnTo>
                    <a:lnTo>
                      <a:pt x="40" y="299"/>
                    </a:lnTo>
                    <a:lnTo>
                      <a:pt x="40" y="298"/>
                    </a:lnTo>
                    <a:lnTo>
                      <a:pt x="40" y="297"/>
                    </a:lnTo>
                    <a:lnTo>
                      <a:pt x="39" y="297"/>
                    </a:lnTo>
                    <a:lnTo>
                      <a:pt x="39" y="296"/>
                    </a:lnTo>
                    <a:lnTo>
                      <a:pt x="38" y="296"/>
                    </a:lnTo>
                    <a:lnTo>
                      <a:pt x="38" y="297"/>
                    </a:lnTo>
                    <a:lnTo>
                      <a:pt x="37" y="297"/>
                    </a:lnTo>
                    <a:lnTo>
                      <a:pt x="37" y="298"/>
                    </a:lnTo>
                    <a:lnTo>
                      <a:pt x="36" y="298"/>
                    </a:lnTo>
                    <a:lnTo>
                      <a:pt x="35" y="298"/>
                    </a:lnTo>
                    <a:lnTo>
                      <a:pt x="34" y="298"/>
                    </a:lnTo>
                    <a:lnTo>
                      <a:pt x="34" y="298"/>
                    </a:lnTo>
                    <a:lnTo>
                      <a:pt x="33" y="298"/>
                    </a:lnTo>
                    <a:lnTo>
                      <a:pt x="34" y="299"/>
                    </a:lnTo>
                    <a:lnTo>
                      <a:pt x="34" y="300"/>
                    </a:lnTo>
                    <a:lnTo>
                      <a:pt x="33" y="300"/>
                    </a:lnTo>
                    <a:lnTo>
                      <a:pt x="32" y="300"/>
                    </a:lnTo>
                    <a:lnTo>
                      <a:pt x="31" y="300"/>
                    </a:lnTo>
                    <a:lnTo>
                      <a:pt x="31" y="299"/>
                    </a:lnTo>
                    <a:lnTo>
                      <a:pt x="30" y="299"/>
                    </a:lnTo>
                    <a:lnTo>
                      <a:pt x="30" y="299"/>
                    </a:lnTo>
                    <a:lnTo>
                      <a:pt x="29" y="299"/>
                    </a:lnTo>
                    <a:lnTo>
                      <a:pt x="28" y="299"/>
                    </a:lnTo>
                    <a:lnTo>
                      <a:pt x="27" y="299"/>
                    </a:lnTo>
                    <a:lnTo>
                      <a:pt x="27" y="299"/>
                    </a:lnTo>
                    <a:lnTo>
                      <a:pt x="27" y="298"/>
                    </a:lnTo>
                    <a:lnTo>
                      <a:pt x="26" y="297"/>
                    </a:lnTo>
                    <a:lnTo>
                      <a:pt x="26" y="296"/>
                    </a:lnTo>
                    <a:lnTo>
                      <a:pt x="25" y="296"/>
                    </a:lnTo>
                    <a:lnTo>
                      <a:pt x="24" y="296"/>
                    </a:lnTo>
                    <a:lnTo>
                      <a:pt x="24" y="296"/>
                    </a:lnTo>
                    <a:lnTo>
                      <a:pt x="25" y="296"/>
                    </a:lnTo>
                    <a:lnTo>
                      <a:pt x="25" y="295"/>
                    </a:lnTo>
                    <a:lnTo>
                      <a:pt x="26" y="295"/>
                    </a:lnTo>
                    <a:lnTo>
                      <a:pt x="26" y="294"/>
                    </a:lnTo>
                    <a:lnTo>
                      <a:pt x="26" y="293"/>
                    </a:lnTo>
                    <a:lnTo>
                      <a:pt x="26" y="293"/>
                    </a:lnTo>
                    <a:lnTo>
                      <a:pt x="25" y="292"/>
                    </a:lnTo>
                    <a:lnTo>
                      <a:pt x="24" y="291"/>
                    </a:lnTo>
                    <a:lnTo>
                      <a:pt x="23" y="291"/>
                    </a:lnTo>
                    <a:lnTo>
                      <a:pt x="23" y="290"/>
                    </a:lnTo>
                    <a:lnTo>
                      <a:pt x="23" y="290"/>
                    </a:lnTo>
                    <a:lnTo>
                      <a:pt x="22" y="290"/>
                    </a:lnTo>
                    <a:lnTo>
                      <a:pt x="21" y="290"/>
                    </a:lnTo>
                    <a:lnTo>
                      <a:pt x="21" y="291"/>
                    </a:lnTo>
                    <a:lnTo>
                      <a:pt x="20" y="293"/>
                    </a:lnTo>
                    <a:lnTo>
                      <a:pt x="20" y="293"/>
                    </a:lnTo>
                    <a:lnTo>
                      <a:pt x="19" y="294"/>
                    </a:lnTo>
                    <a:lnTo>
                      <a:pt x="18" y="294"/>
                    </a:lnTo>
                    <a:lnTo>
                      <a:pt x="17" y="295"/>
                    </a:lnTo>
                    <a:lnTo>
                      <a:pt x="17" y="296"/>
                    </a:lnTo>
                    <a:lnTo>
                      <a:pt x="17" y="296"/>
                    </a:lnTo>
                    <a:lnTo>
                      <a:pt x="16" y="296"/>
                    </a:lnTo>
                    <a:lnTo>
                      <a:pt x="16" y="295"/>
                    </a:lnTo>
                    <a:lnTo>
                      <a:pt x="15" y="295"/>
                    </a:lnTo>
                    <a:lnTo>
                      <a:pt x="14" y="294"/>
                    </a:lnTo>
                    <a:lnTo>
                      <a:pt x="13" y="294"/>
                    </a:lnTo>
                    <a:lnTo>
                      <a:pt x="13" y="295"/>
                    </a:lnTo>
                    <a:lnTo>
                      <a:pt x="13" y="296"/>
                    </a:lnTo>
                    <a:lnTo>
                      <a:pt x="12" y="296"/>
                    </a:lnTo>
                    <a:lnTo>
                      <a:pt x="11" y="296"/>
                    </a:lnTo>
                    <a:lnTo>
                      <a:pt x="10" y="296"/>
                    </a:lnTo>
                    <a:lnTo>
                      <a:pt x="9" y="296"/>
                    </a:lnTo>
                    <a:lnTo>
                      <a:pt x="8" y="295"/>
                    </a:lnTo>
                    <a:lnTo>
                      <a:pt x="7" y="295"/>
                    </a:lnTo>
                    <a:lnTo>
                      <a:pt x="6" y="296"/>
                    </a:lnTo>
                    <a:lnTo>
                      <a:pt x="6" y="296"/>
                    </a:lnTo>
                    <a:lnTo>
                      <a:pt x="5" y="296"/>
                    </a:lnTo>
                    <a:lnTo>
                      <a:pt x="4" y="296"/>
                    </a:lnTo>
                    <a:lnTo>
                      <a:pt x="3" y="296"/>
                    </a:lnTo>
                    <a:lnTo>
                      <a:pt x="3" y="297"/>
                    </a:lnTo>
                    <a:lnTo>
                      <a:pt x="3" y="298"/>
                    </a:lnTo>
                    <a:lnTo>
                      <a:pt x="3" y="299"/>
                    </a:lnTo>
                    <a:lnTo>
                      <a:pt x="3" y="299"/>
                    </a:lnTo>
                    <a:lnTo>
                      <a:pt x="2" y="299"/>
                    </a:lnTo>
                    <a:lnTo>
                      <a:pt x="1" y="298"/>
                    </a:lnTo>
                    <a:lnTo>
                      <a:pt x="1" y="297"/>
                    </a:lnTo>
                    <a:lnTo>
                      <a:pt x="1" y="296"/>
                    </a:lnTo>
                    <a:lnTo>
                      <a:pt x="1" y="296"/>
                    </a:lnTo>
                    <a:lnTo>
                      <a:pt x="1" y="295"/>
                    </a:lnTo>
                    <a:lnTo>
                      <a:pt x="0" y="294"/>
                    </a:lnTo>
                    <a:lnTo>
                      <a:pt x="0" y="292"/>
                    </a:lnTo>
                    <a:lnTo>
                      <a:pt x="0" y="291"/>
                    </a:lnTo>
                    <a:lnTo>
                      <a:pt x="1" y="290"/>
                    </a:lnTo>
                    <a:lnTo>
                      <a:pt x="2" y="290"/>
                    </a:lnTo>
                    <a:lnTo>
                      <a:pt x="3" y="289"/>
                    </a:lnTo>
                    <a:lnTo>
                      <a:pt x="4" y="290"/>
                    </a:lnTo>
                    <a:lnTo>
                      <a:pt x="5" y="289"/>
                    </a:lnTo>
                    <a:lnTo>
                      <a:pt x="4" y="289"/>
                    </a:lnTo>
                    <a:lnTo>
                      <a:pt x="4" y="288"/>
                    </a:lnTo>
                    <a:lnTo>
                      <a:pt x="4" y="287"/>
                    </a:lnTo>
                    <a:lnTo>
                      <a:pt x="4" y="286"/>
                    </a:lnTo>
                    <a:lnTo>
                      <a:pt x="4" y="286"/>
                    </a:lnTo>
                    <a:lnTo>
                      <a:pt x="4" y="285"/>
                    </a:lnTo>
                    <a:lnTo>
                      <a:pt x="5" y="285"/>
                    </a:lnTo>
                    <a:lnTo>
                      <a:pt x="6" y="284"/>
                    </a:lnTo>
                    <a:lnTo>
                      <a:pt x="6" y="283"/>
                    </a:lnTo>
                    <a:lnTo>
                      <a:pt x="6" y="283"/>
                    </a:lnTo>
                    <a:lnTo>
                      <a:pt x="6" y="282"/>
                    </a:lnTo>
                    <a:lnTo>
                      <a:pt x="6" y="281"/>
                    </a:lnTo>
                    <a:lnTo>
                      <a:pt x="6" y="280"/>
                    </a:lnTo>
                    <a:lnTo>
                      <a:pt x="7" y="279"/>
                    </a:lnTo>
                    <a:lnTo>
                      <a:pt x="8" y="279"/>
                    </a:lnTo>
                    <a:lnTo>
                      <a:pt x="9" y="279"/>
                    </a:lnTo>
                    <a:lnTo>
                      <a:pt x="10" y="278"/>
                    </a:lnTo>
                    <a:lnTo>
                      <a:pt x="9" y="277"/>
                    </a:lnTo>
                    <a:lnTo>
                      <a:pt x="7" y="276"/>
                    </a:lnTo>
                    <a:lnTo>
                      <a:pt x="6" y="275"/>
                    </a:lnTo>
                    <a:lnTo>
                      <a:pt x="6" y="274"/>
                    </a:lnTo>
                    <a:lnTo>
                      <a:pt x="6" y="273"/>
                    </a:lnTo>
                    <a:lnTo>
                      <a:pt x="6" y="272"/>
                    </a:lnTo>
                    <a:lnTo>
                      <a:pt x="6" y="272"/>
                    </a:lnTo>
                    <a:lnTo>
                      <a:pt x="7" y="271"/>
                    </a:lnTo>
                    <a:lnTo>
                      <a:pt x="7" y="270"/>
                    </a:lnTo>
                    <a:lnTo>
                      <a:pt x="7" y="269"/>
                    </a:lnTo>
                    <a:lnTo>
                      <a:pt x="7" y="269"/>
                    </a:lnTo>
                    <a:lnTo>
                      <a:pt x="6" y="268"/>
                    </a:lnTo>
                    <a:lnTo>
                      <a:pt x="6" y="266"/>
                    </a:lnTo>
                    <a:lnTo>
                      <a:pt x="5" y="265"/>
                    </a:lnTo>
                    <a:lnTo>
                      <a:pt x="4" y="265"/>
                    </a:lnTo>
                    <a:lnTo>
                      <a:pt x="3" y="265"/>
                    </a:lnTo>
                    <a:lnTo>
                      <a:pt x="3" y="264"/>
                    </a:lnTo>
                    <a:lnTo>
                      <a:pt x="3" y="263"/>
                    </a:lnTo>
                    <a:lnTo>
                      <a:pt x="5" y="261"/>
                    </a:lnTo>
                    <a:lnTo>
                      <a:pt x="5" y="260"/>
                    </a:lnTo>
                    <a:lnTo>
                      <a:pt x="5" y="259"/>
                    </a:lnTo>
                    <a:lnTo>
                      <a:pt x="6" y="259"/>
                    </a:lnTo>
                    <a:lnTo>
                      <a:pt x="6" y="259"/>
                    </a:lnTo>
                    <a:lnTo>
                      <a:pt x="8" y="258"/>
                    </a:lnTo>
                    <a:lnTo>
                      <a:pt x="10" y="257"/>
                    </a:lnTo>
                    <a:lnTo>
                      <a:pt x="10" y="256"/>
                    </a:lnTo>
                    <a:lnTo>
                      <a:pt x="11" y="256"/>
                    </a:lnTo>
                    <a:lnTo>
                      <a:pt x="12" y="256"/>
                    </a:lnTo>
                    <a:lnTo>
                      <a:pt x="14" y="256"/>
                    </a:lnTo>
                    <a:lnTo>
                      <a:pt x="15" y="255"/>
                    </a:lnTo>
                    <a:lnTo>
                      <a:pt x="16" y="255"/>
                    </a:lnTo>
                    <a:lnTo>
                      <a:pt x="17" y="255"/>
                    </a:lnTo>
                    <a:lnTo>
                      <a:pt x="17" y="255"/>
                    </a:lnTo>
                    <a:lnTo>
                      <a:pt x="18" y="254"/>
                    </a:lnTo>
                    <a:lnTo>
                      <a:pt x="19" y="255"/>
                    </a:lnTo>
                    <a:lnTo>
                      <a:pt x="20" y="255"/>
                    </a:lnTo>
                    <a:lnTo>
                      <a:pt x="21" y="255"/>
                    </a:lnTo>
                    <a:lnTo>
                      <a:pt x="22" y="255"/>
                    </a:lnTo>
                    <a:lnTo>
                      <a:pt x="23" y="254"/>
                    </a:lnTo>
                    <a:lnTo>
                      <a:pt x="23" y="253"/>
                    </a:lnTo>
                    <a:lnTo>
                      <a:pt x="23" y="252"/>
                    </a:lnTo>
                    <a:lnTo>
                      <a:pt x="22" y="252"/>
                    </a:lnTo>
                    <a:lnTo>
                      <a:pt x="20" y="252"/>
                    </a:lnTo>
                    <a:lnTo>
                      <a:pt x="20" y="251"/>
                    </a:lnTo>
                    <a:lnTo>
                      <a:pt x="19" y="251"/>
                    </a:lnTo>
                    <a:lnTo>
                      <a:pt x="20" y="250"/>
                    </a:lnTo>
                    <a:lnTo>
                      <a:pt x="20" y="249"/>
                    </a:lnTo>
                    <a:lnTo>
                      <a:pt x="21" y="248"/>
                    </a:lnTo>
                    <a:lnTo>
                      <a:pt x="22" y="247"/>
                    </a:lnTo>
                    <a:lnTo>
                      <a:pt x="22" y="245"/>
                    </a:lnTo>
                    <a:lnTo>
                      <a:pt x="21" y="245"/>
                    </a:lnTo>
                    <a:lnTo>
                      <a:pt x="20" y="245"/>
                    </a:lnTo>
                    <a:lnTo>
                      <a:pt x="20" y="245"/>
                    </a:lnTo>
                    <a:lnTo>
                      <a:pt x="17" y="245"/>
                    </a:lnTo>
                    <a:lnTo>
                      <a:pt x="17" y="245"/>
                    </a:lnTo>
                    <a:lnTo>
                      <a:pt x="16" y="245"/>
                    </a:lnTo>
                    <a:lnTo>
                      <a:pt x="16" y="246"/>
                    </a:lnTo>
                    <a:lnTo>
                      <a:pt x="15" y="246"/>
                    </a:lnTo>
                    <a:lnTo>
                      <a:pt x="14" y="245"/>
                    </a:lnTo>
                    <a:lnTo>
                      <a:pt x="14" y="245"/>
                    </a:lnTo>
                    <a:lnTo>
                      <a:pt x="14" y="244"/>
                    </a:lnTo>
                    <a:lnTo>
                      <a:pt x="15" y="241"/>
                    </a:lnTo>
                    <a:lnTo>
                      <a:pt x="16" y="241"/>
                    </a:lnTo>
                    <a:lnTo>
                      <a:pt x="16" y="240"/>
                    </a:lnTo>
                    <a:lnTo>
                      <a:pt x="15" y="240"/>
                    </a:lnTo>
                    <a:lnTo>
                      <a:pt x="14" y="240"/>
                    </a:lnTo>
                    <a:lnTo>
                      <a:pt x="12" y="240"/>
                    </a:lnTo>
                    <a:lnTo>
                      <a:pt x="10" y="240"/>
                    </a:lnTo>
                    <a:lnTo>
                      <a:pt x="10" y="239"/>
                    </a:lnTo>
                    <a:lnTo>
                      <a:pt x="10" y="238"/>
                    </a:lnTo>
                    <a:lnTo>
                      <a:pt x="10" y="238"/>
                    </a:lnTo>
                    <a:lnTo>
                      <a:pt x="11" y="237"/>
                    </a:lnTo>
                    <a:lnTo>
                      <a:pt x="10" y="236"/>
                    </a:lnTo>
                    <a:lnTo>
                      <a:pt x="11" y="235"/>
                    </a:lnTo>
                    <a:lnTo>
                      <a:pt x="12" y="235"/>
                    </a:lnTo>
                    <a:lnTo>
                      <a:pt x="13" y="235"/>
                    </a:lnTo>
                    <a:lnTo>
                      <a:pt x="14" y="234"/>
                    </a:lnTo>
                    <a:lnTo>
                      <a:pt x="16" y="234"/>
                    </a:lnTo>
                    <a:lnTo>
                      <a:pt x="17" y="233"/>
                    </a:lnTo>
                    <a:lnTo>
                      <a:pt x="17" y="233"/>
                    </a:lnTo>
                    <a:lnTo>
                      <a:pt x="18" y="234"/>
                    </a:lnTo>
                    <a:lnTo>
                      <a:pt x="19" y="234"/>
                    </a:lnTo>
                    <a:lnTo>
                      <a:pt x="19" y="234"/>
                    </a:lnTo>
                    <a:lnTo>
                      <a:pt x="20" y="234"/>
                    </a:lnTo>
                    <a:lnTo>
                      <a:pt x="20" y="234"/>
                    </a:lnTo>
                    <a:lnTo>
                      <a:pt x="20" y="233"/>
                    </a:lnTo>
                    <a:lnTo>
                      <a:pt x="20" y="232"/>
                    </a:lnTo>
                    <a:lnTo>
                      <a:pt x="20" y="231"/>
                    </a:lnTo>
                    <a:lnTo>
                      <a:pt x="20" y="231"/>
                    </a:lnTo>
                    <a:lnTo>
                      <a:pt x="21" y="230"/>
                    </a:lnTo>
                    <a:lnTo>
                      <a:pt x="23" y="230"/>
                    </a:lnTo>
                    <a:lnTo>
                      <a:pt x="24" y="230"/>
                    </a:lnTo>
                    <a:lnTo>
                      <a:pt x="26" y="229"/>
                    </a:lnTo>
                    <a:lnTo>
                      <a:pt x="27" y="228"/>
                    </a:lnTo>
                    <a:lnTo>
                      <a:pt x="27" y="228"/>
                    </a:lnTo>
                    <a:lnTo>
                      <a:pt x="28" y="228"/>
                    </a:lnTo>
                    <a:lnTo>
                      <a:pt x="29" y="229"/>
                    </a:lnTo>
                    <a:lnTo>
                      <a:pt x="28" y="230"/>
                    </a:lnTo>
                    <a:lnTo>
                      <a:pt x="27" y="230"/>
                    </a:lnTo>
                    <a:lnTo>
                      <a:pt x="27" y="230"/>
                    </a:lnTo>
                    <a:lnTo>
                      <a:pt x="27" y="231"/>
                    </a:lnTo>
                    <a:lnTo>
                      <a:pt x="27" y="231"/>
                    </a:lnTo>
                    <a:lnTo>
                      <a:pt x="27" y="231"/>
                    </a:lnTo>
                    <a:lnTo>
                      <a:pt x="29" y="232"/>
                    </a:lnTo>
                    <a:lnTo>
                      <a:pt x="29" y="234"/>
                    </a:lnTo>
                    <a:lnTo>
                      <a:pt x="29" y="234"/>
                    </a:lnTo>
                    <a:lnTo>
                      <a:pt x="30" y="235"/>
                    </a:lnTo>
                    <a:lnTo>
                      <a:pt x="30" y="235"/>
                    </a:lnTo>
                    <a:lnTo>
                      <a:pt x="31" y="234"/>
                    </a:lnTo>
                    <a:lnTo>
                      <a:pt x="32" y="234"/>
                    </a:lnTo>
                    <a:lnTo>
                      <a:pt x="32" y="233"/>
                    </a:lnTo>
                    <a:lnTo>
                      <a:pt x="32" y="232"/>
                    </a:lnTo>
                    <a:lnTo>
                      <a:pt x="33" y="233"/>
                    </a:lnTo>
                    <a:lnTo>
                      <a:pt x="35" y="233"/>
                    </a:lnTo>
                    <a:lnTo>
                      <a:pt x="36" y="232"/>
                    </a:lnTo>
                    <a:lnTo>
                      <a:pt x="36" y="231"/>
                    </a:lnTo>
                    <a:lnTo>
                      <a:pt x="37" y="230"/>
                    </a:lnTo>
                    <a:lnTo>
                      <a:pt x="37" y="229"/>
                    </a:lnTo>
                    <a:lnTo>
                      <a:pt x="37" y="229"/>
                    </a:lnTo>
                    <a:lnTo>
                      <a:pt x="38" y="228"/>
                    </a:lnTo>
                    <a:lnTo>
                      <a:pt x="39" y="228"/>
                    </a:lnTo>
                    <a:lnTo>
                      <a:pt x="40" y="229"/>
                    </a:lnTo>
                    <a:lnTo>
                      <a:pt x="41" y="228"/>
                    </a:lnTo>
                    <a:lnTo>
                      <a:pt x="41" y="228"/>
                    </a:lnTo>
                    <a:lnTo>
                      <a:pt x="43" y="228"/>
                    </a:lnTo>
                    <a:lnTo>
                      <a:pt x="43" y="228"/>
                    </a:lnTo>
                    <a:lnTo>
                      <a:pt x="44" y="228"/>
                    </a:lnTo>
                    <a:lnTo>
                      <a:pt x="44" y="228"/>
                    </a:lnTo>
                    <a:lnTo>
                      <a:pt x="46" y="228"/>
                    </a:lnTo>
                    <a:lnTo>
                      <a:pt x="46" y="228"/>
                    </a:lnTo>
                    <a:lnTo>
                      <a:pt x="45" y="227"/>
                    </a:lnTo>
                    <a:lnTo>
                      <a:pt x="44" y="227"/>
                    </a:lnTo>
                    <a:lnTo>
                      <a:pt x="44" y="227"/>
                    </a:lnTo>
                    <a:lnTo>
                      <a:pt x="43" y="226"/>
                    </a:lnTo>
                    <a:lnTo>
                      <a:pt x="43" y="225"/>
                    </a:lnTo>
                    <a:lnTo>
                      <a:pt x="43" y="224"/>
                    </a:lnTo>
                    <a:lnTo>
                      <a:pt x="43" y="224"/>
                    </a:lnTo>
                    <a:lnTo>
                      <a:pt x="44" y="223"/>
                    </a:lnTo>
                    <a:lnTo>
                      <a:pt x="44" y="223"/>
                    </a:lnTo>
                    <a:lnTo>
                      <a:pt x="45" y="223"/>
                    </a:lnTo>
                    <a:lnTo>
                      <a:pt x="45" y="224"/>
                    </a:lnTo>
                    <a:lnTo>
                      <a:pt x="46" y="224"/>
                    </a:lnTo>
                    <a:lnTo>
                      <a:pt x="48" y="224"/>
                    </a:lnTo>
                    <a:lnTo>
                      <a:pt x="48" y="224"/>
                    </a:lnTo>
                    <a:lnTo>
                      <a:pt x="49" y="224"/>
                    </a:lnTo>
                    <a:lnTo>
                      <a:pt x="50" y="224"/>
                    </a:lnTo>
                    <a:lnTo>
                      <a:pt x="50" y="221"/>
                    </a:lnTo>
                    <a:lnTo>
                      <a:pt x="50" y="221"/>
                    </a:lnTo>
                    <a:lnTo>
                      <a:pt x="49" y="220"/>
                    </a:lnTo>
                    <a:lnTo>
                      <a:pt x="49" y="219"/>
                    </a:lnTo>
                    <a:lnTo>
                      <a:pt x="50" y="218"/>
                    </a:lnTo>
                    <a:lnTo>
                      <a:pt x="51" y="219"/>
                    </a:lnTo>
                    <a:lnTo>
                      <a:pt x="52" y="217"/>
                    </a:lnTo>
                    <a:lnTo>
                      <a:pt x="53" y="218"/>
                    </a:lnTo>
                    <a:lnTo>
                      <a:pt x="54" y="218"/>
                    </a:lnTo>
                    <a:lnTo>
                      <a:pt x="54" y="217"/>
                    </a:lnTo>
                    <a:lnTo>
                      <a:pt x="56" y="217"/>
                    </a:lnTo>
                    <a:lnTo>
                      <a:pt x="57" y="218"/>
                    </a:lnTo>
                    <a:lnTo>
                      <a:pt x="58" y="219"/>
                    </a:lnTo>
                    <a:lnTo>
                      <a:pt x="58" y="218"/>
                    </a:lnTo>
                    <a:lnTo>
                      <a:pt x="59" y="218"/>
                    </a:lnTo>
                    <a:lnTo>
                      <a:pt x="60" y="218"/>
                    </a:lnTo>
                    <a:lnTo>
                      <a:pt x="61" y="218"/>
                    </a:lnTo>
                    <a:lnTo>
                      <a:pt x="61" y="219"/>
                    </a:lnTo>
                    <a:lnTo>
                      <a:pt x="59" y="220"/>
                    </a:lnTo>
                    <a:lnTo>
                      <a:pt x="59" y="221"/>
                    </a:lnTo>
                    <a:lnTo>
                      <a:pt x="58" y="221"/>
                    </a:lnTo>
                    <a:lnTo>
                      <a:pt x="59" y="221"/>
                    </a:lnTo>
                    <a:lnTo>
                      <a:pt x="60" y="222"/>
                    </a:lnTo>
                    <a:lnTo>
                      <a:pt x="61" y="222"/>
                    </a:lnTo>
                    <a:lnTo>
                      <a:pt x="61" y="222"/>
                    </a:lnTo>
                    <a:lnTo>
                      <a:pt x="61" y="223"/>
                    </a:lnTo>
                    <a:lnTo>
                      <a:pt x="61" y="223"/>
                    </a:lnTo>
                    <a:lnTo>
                      <a:pt x="61" y="224"/>
                    </a:lnTo>
                    <a:lnTo>
                      <a:pt x="61" y="224"/>
                    </a:lnTo>
                    <a:lnTo>
                      <a:pt x="61" y="225"/>
                    </a:lnTo>
                    <a:lnTo>
                      <a:pt x="63" y="225"/>
                    </a:lnTo>
                    <a:lnTo>
                      <a:pt x="64" y="225"/>
                    </a:lnTo>
                    <a:lnTo>
                      <a:pt x="65" y="224"/>
                    </a:lnTo>
                    <a:lnTo>
                      <a:pt x="65" y="224"/>
                    </a:lnTo>
                    <a:lnTo>
                      <a:pt x="65" y="224"/>
                    </a:lnTo>
                    <a:lnTo>
                      <a:pt x="66" y="221"/>
                    </a:lnTo>
                    <a:lnTo>
                      <a:pt x="67" y="221"/>
                    </a:lnTo>
                    <a:lnTo>
                      <a:pt x="67" y="220"/>
                    </a:lnTo>
                    <a:lnTo>
                      <a:pt x="68" y="219"/>
                    </a:lnTo>
                    <a:lnTo>
                      <a:pt x="68" y="217"/>
                    </a:lnTo>
                    <a:lnTo>
                      <a:pt x="68" y="217"/>
                    </a:lnTo>
                    <a:lnTo>
                      <a:pt x="70" y="217"/>
                    </a:lnTo>
                    <a:lnTo>
                      <a:pt x="70" y="216"/>
                    </a:lnTo>
                    <a:lnTo>
                      <a:pt x="69" y="216"/>
                    </a:lnTo>
                    <a:lnTo>
                      <a:pt x="69" y="215"/>
                    </a:lnTo>
                    <a:lnTo>
                      <a:pt x="69" y="214"/>
                    </a:lnTo>
                    <a:lnTo>
                      <a:pt x="71" y="214"/>
                    </a:lnTo>
                    <a:lnTo>
                      <a:pt x="72" y="214"/>
                    </a:lnTo>
                    <a:lnTo>
                      <a:pt x="72" y="214"/>
                    </a:lnTo>
                    <a:lnTo>
                      <a:pt x="73" y="213"/>
                    </a:lnTo>
                    <a:lnTo>
                      <a:pt x="74" y="213"/>
                    </a:lnTo>
                    <a:lnTo>
                      <a:pt x="74" y="212"/>
                    </a:lnTo>
                    <a:lnTo>
                      <a:pt x="74" y="211"/>
                    </a:lnTo>
                    <a:lnTo>
                      <a:pt x="75" y="210"/>
                    </a:lnTo>
                    <a:lnTo>
                      <a:pt x="75" y="210"/>
                    </a:lnTo>
                    <a:lnTo>
                      <a:pt x="76" y="210"/>
                    </a:lnTo>
                    <a:lnTo>
                      <a:pt x="77" y="211"/>
                    </a:lnTo>
                    <a:lnTo>
                      <a:pt x="78" y="212"/>
                    </a:lnTo>
                    <a:lnTo>
                      <a:pt x="78" y="211"/>
                    </a:lnTo>
                    <a:lnTo>
                      <a:pt x="79" y="210"/>
                    </a:lnTo>
                    <a:lnTo>
                      <a:pt x="79" y="210"/>
                    </a:lnTo>
                    <a:lnTo>
                      <a:pt x="80" y="210"/>
                    </a:lnTo>
                    <a:lnTo>
                      <a:pt x="81" y="210"/>
                    </a:lnTo>
                    <a:lnTo>
                      <a:pt x="82" y="210"/>
                    </a:lnTo>
                    <a:lnTo>
                      <a:pt x="82" y="210"/>
                    </a:lnTo>
                    <a:lnTo>
                      <a:pt x="83" y="210"/>
                    </a:lnTo>
                    <a:lnTo>
                      <a:pt x="84" y="210"/>
                    </a:lnTo>
                    <a:lnTo>
                      <a:pt x="84" y="208"/>
                    </a:lnTo>
                    <a:lnTo>
                      <a:pt x="83" y="207"/>
                    </a:lnTo>
                    <a:lnTo>
                      <a:pt x="82" y="208"/>
                    </a:lnTo>
                    <a:lnTo>
                      <a:pt x="82" y="207"/>
                    </a:lnTo>
                    <a:lnTo>
                      <a:pt x="82" y="207"/>
                    </a:lnTo>
                    <a:lnTo>
                      <a:pt x="82" y="207"/>
                    </a:lnTo>
                    <a:lnTo>
                      <a:pt x="83" y="206"/>
                    </a:lnTo>
                    <a:lnTo>
                      <a:pt x="83" y="203"/>
                    </a:lnTo>
                    <a:lnTo>
                      <a:pt x="82" y="203"/>
                    </a:lnTo>
                    <a:lnTo>
                      <a:pt x="82" y="203"/>
                    </a:lnTo>
                    <a:lnTo>
                      <a:pt x="81" y="202"/>
                    </a:lnTo>
                    <a:lnTo>
                      <a:pt x="81" y="201"/>
                    </a:lnTo>
                    <a:lnTo>
                      <a:pt x="81" y="200"/>
                    </a:lnTo>
                    <a:lnTo>
                      <a:pt x="81" y="200"/>
                    </a:lnTo>
                    <a:lnTo>
                      <a:pt x="82" y="200"/>
                    </a:lnTo>
                    <a:lnTo>
                      <a:pt x="82" y="199"/>
                    </a:lnTo>
                    <a:lnTo>
                      <a:pt x="82" y="195"/>
                    </a:lnTo>
                    <a:lnTo>
                      <a:pt x="82" y="194"/>
                    </a:lnTo>
                    <a:lnTo>
                      <a:pt x="81" y="194"/>
                    </a:lnTo>
                    <a:lnTo>
                      <a:pt x="81" y="193"/>
                    </a:lnTo>
                    <a:lnTo>
                      <a:pt x="81" y="193"/>
                    </a:lnTo>
                    <a:lnTo>
                      <a:pt x="80" y="192"/>
                    </a:lnTo>
                    <a:lnTo>
                      <a:pt x="79" y="191"/>
                    </a:lnTo>
                    <a:lnTo>
                      <a:pt x="79" y="190"/>
                    </a:lnTo>
                    <a:lnTo>
                      <a:pt x="77" y="191"/>
                    </a:lnTo>
                    <a:lnTo>
                      <a:pt x="76" y="190"/>
                    </a:lnTo>
                    <a:lnTo>
                      <a:pt x="75" y="190"/>
                    </a:lnTo>
                    <a:lnTo>
                      <a:pt x="75" y="190"/>
                    </a:lnTo>
                    <a:lnTo>
                      <a:pt x="74" y="189"/>
                    </a:lnTo>
                    <a:lnTo>
                      <a:pt x="75" y="188"/>
                    </a:lnTo>
                    <a:lnTo>
                      <a:pt x="75" y="188"/>
                    </a:lnTo>
                    <a:lnTo>
                      <a:pt x="76" y="187"/>
                    </a:lnTo>
                    <a:lnTo>
                      <a:pt x="78" y="187"/>
                    </a:lnTo>
                    <a:lnTo>
                      <a:pt x="79" y="187"/>
                    </a:lnTo>
                    <a:lnTo>
                      <a:pt x="79" y="186"/>
                    </a:lnTo>
                    <a:lnTo>
                      <a:pt x="79" y="186"/>
                    </a:lnTo>
                    <a:lnTo>
                      <a:pt x="79" y="185"/>
                    </a:lnTo>
                    <a:lnTo>
                      <a:pt x="79" y="184"/>
                    </a:lnTo>
                    <a:lnTo>
                      <a:pt x="79" y="183"/>
                    </a:lnTo>
                    <a:lnTo>
                      <a:pt x="80" y="183"/>
                    </a:lnTo>
                    <a:lnTo>
                      <a:pt x="81" y="182"/>
                    </a:lnTo>
                    <a:lnTo>
                      <a:pt x="81" y="181"/>
                    </a:lnTo>
                    <a:lnTo>
                      <a:pt x="80" y="180"/>
                    </a:lnTo>
                    <a:lnTo>
                      <a:pt x="80" y="177"/>
                    </a:lnTo>
                    <a:lnTo>
                      <a:pt x="80" y="176"/>
                    </a:lnTo>
                    <a:lnTo>
                      <a:pt x="81" y="176"/>
                    </a:lnTo>
                    <a:lnTo>
                      <a:pt x="82" y="176"/>
                    </a:lnTo>
                    <a:lnTo>
                      <a:pt x="82" y="178"/>
                    </a:lnTo>
                    <a:lnTo>
                      <a:pt x="83" y="178"/>
                    </a:lnTo>
                    <a:lnTo>
                      <a:pt x="84" y="178"/>
                    </a:lnTo>
                    <a:lnTo>
                      <a:pt x="86" y="178"/>
                    </a:lnTo>
                    <a:lnTo>
                      <a:pt x="85" y="177"/>
                    </a:lnTo>
                    <a:lnTo>
                      <a:pt x="85" y="176"/>
                    </a:lnTo>
                    <a:lnTo>
                      <a:pt x="83" y="176"/>
                    </a:lnTo>
                    <a:lnTo>
                      <a:pt x="82" y="175"/>
                    </a:lnTo>
                    <a:lnTo>
                      <a:pt x="82" y="174"/>
                    </a:lnTo>
                    <a:lnTo>
                      <a:pt x="82" y="172"/>
                    </a:lnTo>
                    <a:lnTo>
                      <a:pt x="83" y="171"/>
                    </a:lnTo>
                    <a:lnTo>
                      <a:pt x="83" y="170"/>
                    </a:lnTo>
                    <a:lnTo>
                      <a:pt x="83" y="169"/>
                    </a:lnTo>
                    <a:lnTo>
                      <a:pt x="82" y="168"/>
                    </a:lnTo>
                    <a:lnTo>
                      <a:pt x="82" y="167"/>
                    </a:lnTo>
                    <a:lnTo>
                      <a:pt x="82" y="166"/>
                    </a:lnTo>
                    <a:lnTo>
                      <a:pt x="82" y="165"/>
                    </a:lnTo>
                    <a:lnTo>
                      <a:pt x="81" y="164"/>
                    </a:lnTo>
                    <a:lnTo>
                      <a:pt x="81" y="163"/>
                    </a:lnTo>
                    <a:lnTo>
                      <a:pt x="82" y="162"/>
                    </a:lnTo>
                    <a:lnTo>
                      <a:pt x="82" y="162"/>
                    </a:lnTo>
                    <a:lnTo>
                      <a:pt x="82" y="161"/>
                    </a:lnTo>
                    <a:lnTo>
                      <a:pt x="83" y="159"/>
                    </a:lnTo>
                    <a:lnTo>
                      <a:pt x="83" y="159"/>
                    </a:lnTo>
                    <a:lnTo>
                      <a:pt x="84" y="159"/>
                    </a:lnTo>
                    <a:lnTo>
                      <a:pt x="85" y="158"/>
                    </a:lnTo>
                    <a:lnTo>
                      <a:pt x="85" y="157"/>
                    </a:lnTo>
                    <a:lnTo>
                      <a:pt x="85" y="156"/>
                    </a:lnTo>
                    <a:lnTo>
                      <a:pt x="85" y="155"/>
                    </a:lnTo>
                    <a:lnTo>
                      <a:pt x="86" y="156"/>
                    </a:lnTo>
                    <a:lnTo>
                      <a:pt x="87" y="156"/>
                    </a:lnTo>
                    <a:lnTo>
                      <a:pt x="88" y="156"/>
                    </a:lnTo>
                    <a:lnTo>
                      <a:pt x="88" y="155"/>
                    </a:lnTo>
                    <a:lnTo>
                      <a:pt x="88" y="155"/>
                    </a:lnTo>
                    <a:lnTo>
                      <a:pt x="89" y="155"/>
                    </a:lnTo>
                    <a:lnTo>
                      <a:pt x="89" y="154"/>
                    </a:lnTo>
                    <a:lnTo>
                      <a:pt x="89" y="154"/>
                    </a:lnTo>
                    <a:lnTo>
                      <a:pt x="90" y="153"/>
                    </a:lnTo>
                    <a:lnTo>
                      <a:pt x="90" y="151"/>
                    </a:lnTo>
                    <a:lnTo>
                      <a:pt x="91" y="151"/>
                    </a:lnTo>
                    <a:lnTo>
                      <a:pt x="91" y="150"/>
                    </a:lnTo>
                    <a:lnTo>
                      <a:pt x="90" y="149"/>
                    </a:lnTo>
                    <a:lnTo>
                      <a:pt x="89" y="149"/>
                    </a:lnTo>
                    <a:lnTo>
                      <a:pt x="89" y="148"/>
                    </a:lnTo>
                    <a:lnTo>
                      <a:pt x="89" y="148"/>
                    </a:lnTo>
                    <a:lnTo>
                      <a:pt x="89" y="147"/>
                    </a:lnTo>
                    <a:lnTo>
                      <a:pt x="90" y="146"/>
                    </a:lnTo>
                    <a:lnTo>
                      <a:pt x="90" y="145"/>
                    </a:lnTo>
                    <a:lnTo>
                      <a:pt x="90" y="145"/>
                    </a:lnTo>
                    <a:lnTo>
                      <a:pt x="91" y="144"/>
                    </a:lnTo>
                    <a:lnTo>
                      <a:pt x="91" y="143"/>
                    </a:lnTo>
                    <a:lnTo>
                      <a:pt x="91" y="142"/>
                    </a:lnTo>
                    <a:lnTo>
                      <a:pt x="90" y="142"/>
                    </a:lnTo>
                    <a:lnTo>
                      <a:pt x="89" y="142"/>
                    </a:lnTo>
                    <a:lnTo>
                      <a:pt x="89" y="141"/>
                    </a:lnTo>
                    <a:lnTo>
                      <a:pt x="89" y="141"/>
                    </a:lnTo>
                    <a:lnTo>
                      <a:pt x="89" y="140"/>
                    </a:lnTo>
                    <a:lnTo>
                      <a:pt x="90" y="139"/>
                    </a:lnTo>
                    <a:lnTo>
                      <a:pt x="90" y="138"/>
                    </a:lnTo>
                    <a:lnTo>
                      <a:pt x="90" y="138"/>
                    </a:lnTo>
                    <a:lnTo>
                      <a:pt x="91" y="136"/>
                    </a:lnTo>
                    <a:lnTo>
                      <a:pt x="92" y="135"/>
                    </a:lnTo>
                    <a:lnTo>
                      <a:pt x="92" y="136"/>
                    </a:lnTo>
                    <a:lnTo>
                      <a:pt x="92" y="138"/>
                    </a:lnTo>
                    <a:lnTo>
                      <a:pt x="93" y="138"/>
                    </a:lnTo>
                    <a:lnTo>
                      <a:pt x="94" y="138"/>
                    </a:lnTo>
                    <a:lnTo>
                      <a:pt x="97" y="138"/>
                    </a:lnTo>
                    <a:lnTo>
                      <a:pt x="98" y="138"/>
                    </a:lnTo>
                    <a:lnTo>
                      <a:pt x="99" y="138"/>
                    </a:lnTo>
                    <a:lnTo>
                      <a:pt x="99" y="138"/>
                    </a:lnTo>
                    <a:lnTo>
                      <a:pt x="99" y="137"/>
                    </a:lnTo>
                    <a:lnTo>
                      <a:pt x="99" y="136"/>
                    </a:lnTo>
                    <a:lnTo>
                      <a:pt x="99" y="135"/>
                    </a:lnTo>
                    <a:lnTo>
                      <a:pt x="99" y="134"/>
                    </a:lnTo>
                    <a:lnTo>
                      <a:pt x="99" y="134"/>
                    </a:lnTo>
                    <a:lnTo>
                      <a:pt x="100" y="134"/>
                    </a:lnTo>
                    <a:lnTo>
                      <a:pt x="101" y="134"/>
                    </a:lnTo>
                    <a:lnTo>
                      <a:pt x="101" y="133"/>
                    </a:lnTo>
                    <a:lnTo>
                      <a:pt x="101" y="131"/>
                    </a:lnTo>
                    <a:lnTo>
                      <a:pt x="101" y="131"/>
                    </a:lnTo>
                    <a:lnTo>
                      <a:pt x="102" y="131"/>
                    </a:lnTo>
                    <a:lnTo>
                      <a:pt x="103" y="131"/>
                    </a:lnTo>
                    <a:lnTo>
                      <a:pt x="103" y="130"/>
                    </a:lnTo>
                    <a:lnTo>
                      <a:pt x="103" y="129"/>
                    </a:lnTo>
                    <a:lnTo>
                      <a:pt x="103" y="129"/>
                    </a:lnTo>
                    <a:lnTo>
                      <a:pt x="103" y="128"/>
                    </a:lnTo>
                    <a:lnTo>
                      <a:pt x="103" y="128"/>
                    </a:lnTo>
                    <a:lnTo>
                      <a:pt x="103" y="127"/>
                    </a:lnTo>
                    <a:lnTo>
                      <a:pt x="103" y="127"/>
                    </a:lnTo>
                    <a:lnTo>
                      <a:pt x="102" y="127"/>
                    </a:lnTo>
                    <a:lnTo>
                      <a:pt x="101" y="127"/>
                    </a:lnTo>
                    <a:lnTo>
                      <a:pt x="100" y="127"/>
                    </a:lnTo>
                    <a:lnTo>
                      <a:pt x="99" y="126"/>
                    </a:lnTo>
                    <a:lnTo>
                      <a:pt x="100" y="124"/>
                    </a:lnTo>
                    <a:lnTo>
                      <a:pt x="101" y="124"/>
                    </a:lnTo>
                    <a:lnTo>
                      <a:pt x="102" y="123"/>
                    </a:lnTo>
                    <a:lnTo>
                      <a:pt x="103" y="123"/>
                    </a:lnTo>
                    <a:lnTo>
                      <a:pt x="103" y="122"/>
                    </a:lnTo>
                    <a:lnTo>
                      <a:pt x="105" y="121"/>
                    </a:lnTo>
                    <a:lnTo>
                      <a:pt x="104" y="119"/>
                    </a:lnTo>
                    <a:lnTo>
                      <a:pt x="105" y="118"/>
                    </a:lnTo>
                    <a:lnTo>
                      <a:pt x="106" y="117"/>
                    </a:lnTo>
                    <a:lnTo>
                      <a:pt x="106" y="117"/>
                    </a:lnTo>
                    <a:lnTo>
                      <a:pt x="107" y="117"/>
                    </a:lnTo>
                    <a:lnTo>
                      <a:pt x="107" y="117"/>
                    </a:lnTo>
                    <a:lnTo>
                      <a:pt x="108" y="117"/>
                    </a:lnTo>
                    <a:lnTo>
                      <a:pt x="109" y="117"/>
                    </a:lnTo>
                    <a:lnTo>
                      <a:pt x="110" y="117"/>
                    </a:lnTo>
                    <a:lnTo>
                      <a:pt x="111" y="116"/>
                    </a:lnTo>
                    <a:lnTo>
                      <a:pt x="111" y="115"/>
                    </a:lnTo>
                    <a:lnTo>
                      <a:pt x="110" y="115"/>
                    </a:lnTo>
                    <a:lnTo>
                      <a:pt x="110" y="115"/>
                    </a:lnTo>
                    <a:lnTo>
                      <a:pt x="110" y="114"/>
                    </a:lnTo>
                    <a:lnTo>
                      <a:pt x="110" y="113"/>
                    </a:lnTo>
                    <a:lnTo>
                      <a:pt x="111" y="112"/>
                    </a:lnTo>
                    <a:lnTo>
                      <a:pt x="111" y="110"/>
                    </a:lnTo>
                    <a:lnTo>
                      <a:pt x="111" y="110"/>
                    </a:lnTo>
                    <a:lnTo>
                      <a:pt x="110" y="109"/>
                    </a:lnTo>
                    <a:lnTo>
                      <a:pt x="110" y="108"/>
                    </a:lnTo>
                    <a:lnTo>
                      <a:pt x="109" y="108"/>
                    </a:lnTo>
                    <a:lnTo>
                      <a:pt x="107" y="108"/>
                    </a:lnTo>
                    <a:lnTo>
                      <a:pt x="107" y="107"/>
                    </a:lnTo>
                    <a:lnTo>
                      <a:pt x="106" y="107"/>
                    </a:lnTo>
                    <a:lnTo>
                      <a:pt x="106" y="106"/>
                    </a:lnTo>
                    <a:lnTo>
                      <a:pt x="106" y="105"/>
                    </a:lnTo>
                    <a:lnTo>
                      <a:pt x="106" y="104"/>
                    </a:lnTo>
                    <a:lnTo>
                      <a:pt x="106" y="103"/>
                    </a:lnTo>
                    <a:lnTo>
                      <a:pt x="106" y="102"/>
                    </a:lnTo>
                    <a:lnTo>
                      <a:pt x="106" y="101"/>
                    </a:lnTo>
                    <a:lnTo>
                      <a:pt x="106" y="100"/>
                    </a:lnTo>
                    <a:lnTo>
                      <a:pt x="106" y="100"/>
                    </a:lnTo>
                    <a:lnTo>
                      <a:pt x="107" y="100"/>
                    </a:lnTo>
                    <a:lnTo>
                      <a:pt x="107" y="98"/>
                    </a:lnTo>
                    <a:lnTo>
                      <a:pt x="106" y="97"/>
                    </a:lnTo>
                    <a:lnTo>
                      <a:pt x="106" y="97"/>
                    </a:lnTo>
                    <a:lnTo>
                      <a:pt x="107" y="97"/>
                    </a:lnTo>
                    <a:lnTo>
                      <a:pt x="108" y="97"/>
                    </a:lnTo>
                    <a:lnTo>
                      <a:pt x="109" y="97"/>
                    </a:lnTo>
                    <a:lnTo>
                      <a:pt x="109" y="96"/>
                    </a:lnTo>
                    <a:lnTo>
                      <a:pt x="109" y="95"/>
                    </a:lnTo>
                    <a:lnTo>
                      <a:pt x="109" y="93"/>
                    </a:lnTo>
                    <a:lnTo>
                      <a:pt x="109" y="93"/>
                    </a:lnTo>
                    <a:lnTo>
                      <a:pt x="110" y="91"/>
                    </a:lnTo>
                    <a:lnTo>
                      <a:pt x="110" y="90"/>
                    </a:lnTo>
                    <a:lnTo>
                      <a:pt x="110" y="90"/>
                    </a:lnTo>
                    <a:lnTo>
                      <a:pt x="110" y="89"/>
                    </a:lnTo>
                    <a:lnTo>
                      <a:pt x="110" y="87"/>
                    </a:lnTo>
                    <a:lnTo>
                      <a:pt x="111" y="87"/>
                    </a:lnTo>
                    <a:lnTo>
                      <a:pt x="111" y="86"/>
                    </a:lnTo>
                    <a:lnTo>
                      <a:pt x="112" y="86"/>
                    </a:lnTo>
                    <a:lnTo>
                      <a:pt x="113" y="85"/>
                    </a:lnTo>
                    <a:lnTo>
                      <a:pt x="113" y="85"/>
                    </a:lnTo>
                    <a:lnTo>
                      <a:pt x="114" y="85"/>
                    </a:lnTo>
                    <a:lnTo>
                      <a:pt x="114" y="84"/>
                    </a:lnTo>
                    <a:lnTo>
                      <a:pt x="114" y="83"/>
                    </a:lnTo>
                    <a:lnTo>
                      <a:pt x="115" y="83"/>
                    </a:lnTo>
                    <a:lnTo>
                      <a:pt x="116" y="82"/>
                    </a:lnTo>
                    <a:lnTo>
                      <a:pt x="115" y="81"/>
                    </a:lnTo>
                    <a:lnTo>
                      <a:pt x="115" y="80"/>
                    </a:lnTo>
                    <a:lnTo>
                      <a:pt x="113" y="79"/>
                    </a:lnTo>
                    <a:lnTo>
                      <a:pt x="113" y="77"/>
                    </a:lnTo>
                    <a:lnTo>
                      <a:pt x="113" y="76"/>
                    </a:lnTo>
                    <a:lnTo>
                      <a:pt x="114" y="76"/>
                    </a:lnTo>
                    <a:lnTo>
                      <a:pt x="115" y="76"/>
                    </a:lnTo>
                    <a:lnTo>
                      <a:pt x="116" y="76"/>
                    </a:lnTo>
                    <a:lnTo>
                      <a:pt x="117" y="76"/>
                    </a:lnTo>
                    <a:lnTo>
                      <a:pt x="117" y="75"/>
                    </a:lnTo>
                    <a:lnTo>
                      <a:pt x="118" y="75"/>
                    </a:lnTo>
                    <a:lnTo>
                      <a:pt x="119" y="74"/>
                    </a:lnTo>
                    <a:lnTo>
                      <a:pt x="120" y="73"/>
                    </a:lnTo>
                    <a:lnTo>
                      <a:pt x="120" y="72"/>
                    </a:lnTo>
                    <a:lnTo>
                      <a:pt x="120" y="72"/>
                    </a:lnTo>
                    <a:lnTo>
                      <a:pt x="121" y="71"/>
                    </a:lnTo>
                    <a:lnTo>
                      <a:pt x="120" y="70"/>
                    </a:lnTo>
                    <a:lnTo>
                      <a:pt x="121" y="69"/>
                    </a:lnTo>
                    <a:lnTo>
                      <a:pt x="122" y="69"/>
                    </a:lnTo>
                    <a:lnTo>
                      <a:pt x="122" y="68"/>
                    </a:lnTo>
                    <a:lnTo>
                      <a:pt x="122" y="67"/>
                    </a:lnTo>
                    <a:lnTo>
                      <a:pt x="123" y="66"/>
                    </a:lnTo>
                    <a:lnTo>
                      <a:pt x="123" y="66"/>
                    </a:lnTo>
                    <a:lnTo>
                      <a:pt x="123" y="64"/>
                    </a:lnTo>
                    <a:lnTo>
                      <a:pt x="123" y="63"/>
                    </a:lnTo>
                    <a:lnTo>
                      <a:pt x="123" y="62"/>
                    </a:lnTo>
                    <a:lnTo>
                      <a:pt x="123" y="62"/>
                    </a:lnTo>
                    <a:lnTo>
                      <a:pt x="123" y="61"/>
                    </a:lnTo>
                    <a:lnTo>
                      <a:pt x="123" y="60"/>
                    </a:lnTo>
                    <a:lnTo>
                      <a:pt x="123" y="59"/>
                    </a:lnTo>
                    <a:lnTo>
                      <a:pt x="123" y="59"/>
                    </a:lnTo>
                    <a:lnTo>
                      <a:pt x="122" y="59"/>
                    </a:lnTo>
                    <a:lnTo>
                      <a:pt x="120" y="58"/>
                    </a:lnTo>
                    <a:lnTo>
                      <a:pt x="120" y="58"/>
                    </a:lnTo>
                    <a:lnTo>
                      <a:pt x="118" y="57"/>
                    </a:lnTo>
                    <a:lnTo>
                      <a:pt x="116" y="55"/>
                    </a:lnTo>
                    <a:lnTo>
                      <a:pt x="116" y="55"/>
                    </a:lnTo>
                    <a:lnTo>
                      <a:pt x="115" y="55"/>
                    </a:lnTo>
                    <a:lnTo>
                      <a:pt x="115" y="54"/>
                    </a:lnTo>
                    <a:lnTo>
                      <a:pt x="115" y="53"/>
                    </a:lnTo>
                    <a:lnTo>
                      <a:pt x="114" y="52"/>
                    </a:lnTo>
                    <a:lnTo>
                      <a:pt x="114" y="52"/>
                    </a:lnTo>
                    <a:lnTo>
                      <a:pt x="113" y="51"/>
                    </a:lnTo>
                    <a:lnTo>
                      <a:pt x="112" y="51"/>
                    </a:lnTo>
                    <a:lnTo>
                      <a:pt x="111" y="51"/>
                    </a:lnTo>
                    <a:lnTo>
                      <a:pt x="110" y="51"/>
                    </a:lnTo>
                    <a:lnTo>
                      <a:pt x="110" y="51"/>
                    </a:lnTo>
                    <a:lnTo>
                      <a:pt x="109" y="51"/>
                    </a:lnTo>
                    <a:lnTo>
                      <a:pt x="108" y="50"/>
                    </a:lnTo>
                    <a:lnTo>
                      <a:pt x="107" y="49"/>
                    </a:lnTo>
                    <a:lnTo>
                      <a:pt x="106" y="48"/>
                    </a:lnTo>
                    <a:lnTo>
                      <a:pt x="106" y="47"/>
                    </a:lnTo>
                    <a:lnTo>
                      <a:pt x="106" y="45"/>
                    </a:lnTo>
                    <a:lnTo>
                      <a:pt x="107" y="44"/>
                    </a:lnTo>
                    <a:lnTo>
                      <a:pt x="107" y="42"/>
                    </a:lnTo>
                    <a:lnTo>
                      <a:pt x="107" y="41"/>
                    </a:lnTo>
                    <a:lnTo>
                      <a:pt x="108" y="40"/>
                    </a:lnTo>
                    <a:lnTo>
                      <a:pt x="109" y="39"/>
                    </a:lnTo>
                    <a:lnTo>
                      <a:pt x="108" y="38"/>
                    </a:lnTo>
                    <a:lnTo>
                      <a:pt x="109" y="38"/>
                    </a:lnTo>
                    <a:lnTo>
                      <a:pt x="110" y="37"/>
                    </a:lnTo>
                    <a:lnTo>
                      <a:pt x="110" y="36"/>
                    </a:lnTo>
                    <a:lnTo>
                      <a:pt x="108" y="35"/>
                    </a:lnTo>
                    <a:lnTo>
                      <a:pt x="108" y="34"/>
                    </a:lnTo>
                    <a:lnTo>
                      <a:pt x="107" y="34"/>
                    </a:lnTo>
                    <a:lnTo>
                      <a:pt x="106" y="33"/>
                    </a:lnTo>
                    <a:lnTo>
                      <a:pt x="106" y="32"/>
                    </a:lnTo>
                    <a:lnTo>
                      <a:pt x="106" y="31"/>
                    </a:lnTo>
                    <a:lnTo>
                      <a:pt x="106" y="31"/>
                    </a:lnTo>
                    <a:lnTo>
                      <a:pt x="106" y="29"/>
                    </a:lnTo>
                    <a:lnTo>
                      <a:pt x="106" y="24"/>
                    </a:lnTo>
                    <a:lnTo>
                      <a:pt x="106" y="24"/>
                    </a:lnTo>
                    <a:lnTo>
                      <a:pt x="106" y="21"/>
                    </a:lnTo>
                    <a:lnTo>
                      <a:pt x="106" y="20"/>
                    </a:lnTo>
                    <a:lnTo>
                      <a:pt x="106" y="18"/>
                    </a:lnTo>
                    <a:lnTo>
                      <a:pt x="106" y="18"/>
                    </a:lnTo>
                    <a:lnTo>
                      <a:pt x="106" y="17"/>
                    </a:lnTo>
                    <a:lnTo>
                      <a:pt x="105" y="16"/>
                    </a:lnTo>
                    <a:lnTo>
                      <a:pt x="104" y="15"/>
                    </a:lnTo>
                    <a:lnTo>
                      <a:pt x="104" y="14"/>
                    </a:lnTo>
                    <a:lnTo>
                      <a:pt x="103" y="13"/>
                    </a:lnTo>
                    <a:lnTo>
                      <a:pt x="104" y="13"/>
                    </a:lnTo>
                    <a:lnTo>
                      <a:pt x="105" y="13"/>
                    </a:lnTo>
                    <a:lnTo>
                      <a:pt x="108" y="13"/>
                    </a:lnTo>
                    <a:lnTo>
                      <a:pt x="110" y="13"/>
                    </a:lnTo>
                    <a:lnTo>
                      <a:pt x="110" y="13"/>
                    </a:lnTo>
                    <a:lnTo>
                      <a:pt x="121" y="13"/>
                    </a:lnTo>
                    <a:lnTo>
                      <a:pt x="123" y="13"/>
                    </a:lnTo>
                    <a:lnTo>
                      <a:pt x="124" y="12"/>
                    </a:lnTo>
                    <a:lnTo>
                      <a:pt x="126" y="12"/>
                    </a:lnTo>
                    <a:lnTo>
                      <a:pt x="129" y="11"/>
                    </a:lnTo>
                    <a:lnTo>
                      <a:pt x="132" y="11"/>
                    </a:lnTo>
                    <a:lnTo>
                      <a:pt x="133" y="10"/>
                    </a:lnTo>
                    <a:lnTo>
                      <a:pt x="134" y="10"/>
                    </a:lnTo>
                    <a:lnTo>
                      <a:pt x="136" y="8"/>
                    </a:lnTo>
                    <a:lnTo>
                      <a:pt x="137" y="7"/>
                    </a:lnTo>
                    <a:lnTo>
                      <a:pt x="139" y="7"/>
                    </a:lnTo>
                    <a:lnTo>
                      <a:pt x="139" y="6"/>
                    </a:lnTo>
                    <a:lnTo>
                      <a:pt x="142" y="4"/>
                    </a:lnTo>
                    <a:lnTo>
                      <a:pt x="144" y="3"/>
                    </a:lnTo>
                    <a:lnTo>
                      <a:pt x="144" y="3"/>
                    </a:lnTo>
                    <a:lnTo>
                      <a:pt x="145" y="3"/>
                    </a:lnTo>
                    <a:lnTo>
                      <a:pt x="146" y="3"/>
                    </a:lnTo>
                    <a:lnTo>
                      <a:pt x="147" y="2"/>
                    </a:lnTo>
                    <a:lnTo>
                      <a:pt x="147" y="1"/>
                    </a:lnTo>
                    <a:lnTo>
                      <a:pt x="148" y="0"/>
                    </a:lnTo>
                    <a:lnTo>
                      <a:pt x="149" y="0"/>
                    </a:lnTo>
                    <a:lnTo>
                      <a:pt x="150" y="0"/>
                    </a:lnTo>
                    <a:lnTo>
                      <a:pt x="163" y="24"/>
                    </a:lnTo>
                    <a:lnTo>
                      <a:pt x="176" y="10"/>
                    </a:lnTo>
                    <a:lnTo>
                      <a:pt x="178" y="7"/>
                    </a:lnTo>
                    <a:lnTo>
                      <a:pt x="180" y="6"/>
                    </a:lnTo>
                    <a:lnTo>
                      <a:pt x="181" y="5"/>
                    </a:lnTo>
                    <a:lnTo>
                      <a:pt x="182" y="5"/>
                    </a:lnTo>
                    <a:lnTo>
                      <a:pt x="182" y="5"/>
                    </a:lnTo>
                    <a:lnTo>
                      <a:pt x="186" y="5"/>
                    </a:lnTo>
                    <a:lnTo>
                      <a:pt x="187" y="5"/>
                    </a:lnTo>
                    <a:lnTo>
                      <a:pt x="190" y="5"/>
                    </a:lnTo>
                    <a:lnTo>
                      <a:pt x="193" y="4"/>
                    </a:lnTo>
                    <a:lnTo>
                      <a:pt x="195" y="4"/>
                    </a:lnTo>
                    <a:lnTo>
                      <a:pt x="196" y="4"/>
                    </a:lnTo>
                    <a:lnTo>
                      <a:pt x="199" y="4"/>
                    </a:lnTo>
                    <a:lnTo>
                      <a:pt x="201" y="4"/>
                    </a:lnTo>
                    <a:lnTo>
                      <a:pt x="203" y="4"/>
                    </a:lnTo>
                    <a:lnTo>
                      <a:pt x="205" y="4"/>
                    </a:lnTo>
                    <a:lnTo>
                      <a:pt x="206" y="4"/>
                    </a:lnTo>
                    <a:lnTo>
                      <a:pt x="208" y="5"/>
                    </a:lnTo>
                    <a:lnTo>
                      <a:pt x="209" y="5"/>
                    </a:lnTo>
                    <a:lnTo>
                      <a:pt x="210" y="6"/>
                    </a:lnTo>
                    <a:lnTo>
                      <a:pt x="213" y="6"/>
                    </a:lnTo>
                    <a:lnTo>
                      <a:pt x="213" y="6"/>
                    </a:lnTo>
                    <a:lnTo>
                      <a:pt x="214" y="6"/>
                    </a:lnTo>
                    <a:lnTo>
                      <a:pt x="215" y="7"/>
                    </a:lnTo>
                    <a:lnTo>
                      <a:pt x="220" y="7"/>
                    </a:lnTo>
                    <a:lnTo>
                      <a:pt x="221" y="8"/>
                    </a:lnTo>
                    <a:lnTo>
                      <a:pt x="221" y="10"/>
                    </a:lnTo>
                    <a:lnTo>
                      <a:pt x="222" y="12"/>
                    </a:lnTo>
                    <a:lnTo>
                      <a:pt x="222" y="14"/>
                    </a:lnTo>
                    <a:lnTo>
                      <a:pt x="223" y="17"/>
                    </a:lnTo>
                    <a:lnTo>
                      <a:pt x="223" y="18"/>
                    </a:lnTo>
                    <a:lnTo>
                      <a:pt x="223" y="21"/>
                    </a:lnTo>
                    <a:lnTo>
                      <a:pt x="223" y="24"/>
                    </a:lnTo>
                    <a:lnTo>
                      <a:pt x="223" y="28"/>
                    </a:lnTo>
                    <a:lnTo>
                      <a:pt x="225" y="29"/>
                    </a:lnTo>
                    <a:lnTo>
                      <a:pt x="227" y="31"/>
                    </a:lnTo>
                    <a:lnTo>
                      <a:pt x="227" y="31"/>
                    </a:lnTo>
                    <a:lnTo>
                      <a:pt x="229" y="31"/>
                    </a:lnTo>
                    <a:lnTo>
                      <a:pt x="230" y="31"/>
                    </a:lnTo>
                    <a:lnTo>
                      <a:pt x="231" y="31"/>
                    </a:lnTo>
                    <a:lnTo>
                      <a:pt x="233" y="31"/>
                    </a:lnTo>
                    <a:lnTo>
                      <a:pt x="237" y="35"/>
                    </a:lnTo>
                    <a:lnTo>
                      <a:pt x="240" y="39"/>
                    </a:lnTo>
                    <a:lnTo>
                      <a:pt x="247" y="40"/>
                    </a:lnTo>
                    <a:lnTo>
                      <a:pt x="248" y="40"/>
                    </a:lnTo>
                    <a:lnTo>
                      <a:pt x="251" y="40"/>
                    </a:lnTo>
                    <a:lnTo>
                      <a:pt x="254" y="40"/>
                    </a:lnTo>
                    <a:lnTo>
                      <a:pt x="255" y="40"/>
                    </a:lnTo>
                    <a:lnTo>
                      <a:pt x="256" y="40"/>
                    </a:lnTo>
                    <a:lnTo>
                      <a:pt x="257" y="41"/>
                    </a:lnTo>
                    <a:lnTo>
                      <a:pt x="258" y="41"/>
                    </a:lnTo>
                    <a:lnTo>
                      <a:pt x="259" y="42"/>
                    </a:lnTo>
                    <a:lnTo>
                      <a:pt x="261" y="42"/>
                    </a:lnTo>
                    <a:lnTo>
                      <a:pt x="271" y="42"/>
                    </a:lnTo>
                    <a:lnTo>
                      <a:pt x="275" y="44"/>
                    </a:lnTo>
                    <a:lnTo>
                      <a:pt x="276" y="43"/>
                    </a:lnTo>
                    <a:lnTo>
                      <a:pt x="278" y="42"/>
                    </a:lnTo>
                    <a:lnTo>
                      <a:pt x="279" y="41"/>
                    </a:lnTo>
                    <a:lnTo>
                      <a:pt x="280" y="41"/>
                    </a:lnTo>
                    <a:lnTo>
                      <a:pt x="282" y="41"/>
                    </a:lnTo>
                    <a:lnTo>
                      <a:pt x="283" y="40"/>
                    </a:lnTo>
                    <a:lnTo>
                      <a:pt x="285" y="40"/>
                    </a:lnTo>
                    <a:lnTo>
                      <a:pt x="285" y="40"/>
                    </a:lnTo>
                    <a:lnTo>
                      <a:pt x="286" y="40"/>
                    </a:lnTo>
                    <a:lnTo>
                      <a:pt x="291" y="38"/>
                    </a:lnTo>
                    <a:lnTo>
                      <a:pt x="293" y="38"/>
                    </a:lnTo>
                    <a:lnTo>
                      <a:pt x="297" y="41"/>
                    </a:lnTo>
                    <a:lnTo>
                      <a:pt x="306" y="45"/>
                    </a:lnTo>
                    <a:lnTo>
                      <a:pt x="306" y="46"/>
                    </a:lnTo>
                    <a:lnTo>
                      <a:pt x="326" y="55"/>
                    </a:lnTo>
                    <a:lnTo>
                      <a:pt x="326" y="57"/>
                    </a:lnTo>
                    <a:lnTo>
                      <a:pt x="325" y="59"/>
                    </a:lnTo>
                    <a:lnTo>
                      <a:pt x="325" y="59"/>
                    </a:lnTo>
                    <a:lnTo>
                      <a:pt x="325" y="62"/>
                    </a:lnTo>
                    <a:lnTo>
                      <a:pt x="326" y="63"/>
                    </a:lnTo>
                    <a:lnTo>
                      <a:pt x="326" y="65"/>
                    </a:lnTo>
                    <a:lnTo>
                      <a:pt x="326" y="66"/>
                    </a:lnTo>
                    <a:lnTo>
                      <a:pt x="326" y="67"/>
                    </a:lnTo>
                    <a:lnTo>
                      <a:pt x="326" y="69"/>
                    </a:lnTo>
                    <a:lnTo>
                      <a:pt x="326" y="69"/>
                    </a:lnTo>
                    <a:lnTo>
                      <a:pt x="327" y="71"/>
                    </a:lnTo>
                    <a:lnTo>
                      <a:pt x="328" y="73"/>
                    </a:lnTo>
                    <a:lnTo>
                      <a:pt x="329" y="75"/>
                    </a:lnTo>
                    <a:lnTo>
                      <a:pt x="329" y="76"/>
                    </a:lnTo>
                    <a:lnTo>
                      <a:pt x="330" y="79"/>
                    </a:lnTo>
                    <a:lnTo>
                      <a:pt x="331" y="82"/>
                    </a:lnTo>
                    <a:lnTo>
                      <a:pt x="331" y="83"/>
                    </a:lnTo>
                    <a:lnTo>
                      <a:pt x="332" y="85"/>
                    </a:lnTo>
                    <a:lnTo>
                      <a:pt x="333" y="86"/>
                    </a:lnTo>
                    <a:lnTo>
                      <a:pt x="333" y="88"/>
                    </a:lnTo>
                    <a:lnTo>
                      <a:pt x="334" y="90"/>
                    </a:lnTo>
                    <a:lnTo>
                      <a:pt x="334" y="91"/>
                    </a:lnTo>
                    <a:lnTo>
                      <a:pt x="334" y="93"/>
                    </a:lnTo>
                    <a:lnTo>
                      <a:pt x="334" y="94"/>
                    </a:lnTo>
                    <a:lnTo>
                      <a:pt x="334" y="97"/>
                    </a:lnTo>
                    <a:lnTo>
                      <a:pt x="334" y="98"/>
                    </a:lnTo>
                    <a:lnTo>
                      <a:pt x="335" y="98"/>
                    </a:lnTo>
                    <a:lnTo>
                      <a:pt x="336" y="98"/>
                    </a:lnTo>
                    <a:lnTo>
                      <a:pt x="337" y="98"/>
                    </a:lnTo>
                    <a:lnTo>
                      <a:pt x="339" y="99"/>
                    </a:lnTo>
                    <a:lnTo>
                      <a:pt x="340" y="99"/>
                    </a:lnTo>
                    <a:lnTo>
                      <a:pt x="341" y="100"/>
                    </a:lnTo>
                    <a:lnTo>
                      <a:pt x="342" y="101"/>
                    </a:lnTo>
                    <a:lnTo>
                      <a:pt x="343" y="104"/>
                    </a:lnTo>
                    <a:lnTo>
                      <a:pt x="344" y="105"/>
                    </a:lnTo>
                    <a:lnTo>
                      <a:pt x="347" y="109"/>
                    </a:lnTo>
                    <a:lnTo>
                      <a:pt x="349" y="110"/>
                    </a:lnTo>
                    <a:lnTo>
                      <a:pt x="350" y="110"/>
                    </a:lnTo>
                    <a:lnTo>
                      <a:pt x="351" y="110"/>
                    </a:lnTo>
                    <a:lnTo>
                      <a:pt x="351" y="110"/>
                    </a:lnTo>
                    <a:lnTo>
                      <a:pt x="353" y="109"/>
                    </a:lnTo>
                    <a:lnTo>
                      <a:pt x="354" y="109"/>
                    </a:lnTo>
                    <a:lnTo>
                      <a:pt x="357" y="110"/>
                    </a:lnTo>
                    <a:lnTo>
                      <a:pt x="358" y="110"/>
                    </a:lnTo>
                    <a:lnTo>
                      <a:pt x="361" y="110"/>
                    </a:lnTo>
                    <a:lnTo>
                      <a:pt x="364" y="110"/>
                    </a:lnTo>
                    <a:lnTo>
                      <a:pt x="365" y="110"/>
                    </a:lnTo>
                    <a:lnTo>
                      <a:pt x="366" y="110"/>
                    </a:lnTo>
                    <a:lnTo>
                      <a:pt x="368" y="112"/>
                    </a:lnTo>
                    <a:lnTo>
                      <a:pt x="375" y="114"/>
                    </a:lnTo>
                    <a:lnTo>
                      <a:pt x="375" y="114"/>
                    </a:lnTo>
                    <a:lnTo>
                      <a:pt x="377" y="114"/>
                    </a:lnTo>
                    <a:lnTo>
                      <a:pt x="378" y="114"/>
                    </a:lnTo>
                    <a:lnTo>
                      <a:pt x="378" y="115"/>
                    </a:lnTo>
                    <a:lnTo>
                      <a:pt x="378" y="116"/>
                    </a:lnTo>
                    <a:lnTo>
                      <a:pt x="377" y="117"/>
                    </a:lnTo>
                    <a:lnTo>
                      <a:pt x="378" y="121"/>
                    </a:lnTo>
                    <a:lnTo>
                      <a:pt x="380" y="124"/>
                    </a:lnTo>
                    <a:lnTo>
                      <a:pt x="381" y="125"/>
                    </a:lnTo>
                    <a:lnTo>
                      <a:pt x="380" y="126"/>
                    </a:lnTo>
                    <a:lnTo>
                      <a:pt x="379" y="127"/>
                    </a:lnTo>
                    <a:lnTo>
                      <a:pt x="378" y="128"/>
                    </a:lnTo>
                    <a:lnTo>
                      <a:pt x="378" y="128"/>
                    </a:lnTo>
                    <a:lnTo>
                      <a:pt x="379" y="129"/>
                    </a:lnTo>
                    <a:lnTo>
                      <a:pt x="380" y="130"/>
                    </a:lnTo>
                    <a:lnTo>
                      <a:pt x="381" y="131"/>
                    </a:lnTo>
                    <a:lnTo>
                      <a:pt x="381" y="131"/>
                    </a:lnTo>
                    <a:lnTo>
                      <a:pt x="381" y="132"/>
                    </a:lnTo>
                    <a:lnTo>
                      <a:pt x="381" y="133"/>
                    </a:lnTo>
                    <a:lnTo>
                      <a:pt x="381" y="134"/>
                    </a:lnTo>
                    <a:lnTo>
                      <a:pt x="381" y="134"/>
                    </a:lnTo>
                    <a:lnTo>
                      <a:pt x="381" y="136"/>
                    </a:lnTo>
                    <a:lnTo>
                      <a:pt x="381" y="138"/>
                    </a:lnTo>
                    <a:lnTo>
                      <a:pt x="381" y="139"/>
                    </a:lnTo>
                    <a:lnTo>
                      <a:pt x="382" y="140"/>
                    </a:lnTo>
                    <a:lnTo>
                      <a:pt x="382" y="141"/>
                    </a:lnTo>
                    <a:lnTo>
                      <a:pt x="382" y="141"/>
                    </a:lnTo>
                    <a:lnTo>
                      <a:pt x="386" y="143"/>
                    </a:lnTo>
                    <a:lnTo>
                      <a:pt x="387" y="144"/>
                    </a:lnTo>
                    <a:lnTo>
                      <a:pt x="388" y="144"/>
                    </a:lnTo>
                    <a:lnTo>
                      <a:pt x="388" y="142"/>
                    </a:lnTo>
                    <a:lnTo>
                      <a:pt x="389" y="141"/>
                    </a:lnTo>
                    <a:lnTo>
                      <a:pt x="391" y="142"/>
                    </a:lnTo>
                    <a:lnTo>
                      <a:pt x="392" y="142"/>
                    </a:lnTo>
                    <a:lnTo>
                      <a:pt x="393" y="142"/>
                    </a:lnTo>
                    <a:lnTo>
                      <a:pt x="394" y="142"/>
                    </a:lnTo>
                    <a:lnTo>
                      <a:pt x="395" y="142"/>
                    </a:lnTo>
                    <a:lnTo>
                      <a:pt x="395" y="141"/>
                    </a:lnTo>
                    <a:lnTo>
                      <a:pt x="396" y="141"/>
                    </a:lnTo>
                    <a:lnTo>
                      <a:pt x="397" y="141"/>
                    </a:lnTo>
                    <a:lnTo>
                      <a:pt x="399" y="141"/>
                    </a:lnTo>
                    <a:lnTo>
                      <a:pt x="399" y="143"/>
                    </a:lnTo>
                    <a:lnTo>
                      <a:pt x="399" y="144"/>
                    </a:lnTo>
                    <a:lnTo>
                      <a:pt x="400" y="144"/>
                    </a:lnTo>
                    <a:lnTo>
                      <a:pt x="401" y="145"/>
                    </a:lnTo>
                    <a:lnTo>
                      <a:pt x="402" y="145"/>
                    </a:lnTo>
                    <a:lnTo>
                      <a:pt x="404" y="145"/>
                    </a:lnTo>
                    <a:lnTo>
                      <a:pt x="404" y="146"/>
                    </a:lnTo>
                    <a:lnTo>
                      <a:pt x="405" y="149"/>
                    </a:lnTo>
                    <a:lnTo>
                      <a:pt x="405" y="150"/>
                    </a:lnTo>
                    <a:lnTo>
                      <a:pt x="406" y="151"/>
                    </a:lnTo>
                    <a:lnTo>
                      <a:pt x="406" y="151"/>
                    </a:lnTo>
                    <a:lnTo>
                      <a:pt x="406" y="152"/>
                    </a:lnTo>
                    <a:lnTo>
                      <a:pt x="404" y="153"/>
                    </a:lnTo>
                    <a:lnTo>
                      <a:pt x="404" y="154"/>
                    </a:lnTo>
                    <a:lnTo>
                      <a:pt x="404" y="155"/>
                    </a:lnTo>
                    <a:lnTo>
                      <a:pt x="404" y="155"/>
                    </a:lnTo>
                    <a:lnTo>
                      <a:pt x="405" y="155"/>
                    </a:lnTo>
                    <a:lnTo>
                      <a:pt x="406" y="155"/>
                    </a:lnTo>
                    <a:lnTo>
                      <a:pt x="406" y="155"/>
                    </a:lnTo>
                    <a:lnTo>
                      <a:pt x="407" y="155"/>
                    </a:lnTo>
                    <a:lnTo>
                      <a:pt x="408" y="155"/>
                    </a:lnTo>
                    <a:lnTo>
                      <a:pt x="409" y="156"/>
                    </a:lnTo>
                    <a:lnTo>
                      <a:pt x="409" y="157"/>
                    </a:lnTo>
                    <a:lnTo>
                      <a:pt x="409" y="157"/>
                    </a:lnTo>
                    <a:lnTo>
                      <a:pt x="408" y="157"/>
                    </a:lnTo>
                    <a:lnTo>
                      <a:pt x="407" y="157"/>
                    </a:lnTo>
                    <a:lnTo>
                      <a:pt x="407" y="158"/>
                    </a:lnTo>
                    <a:lnTo>
                      <a:pt x="406" y="159"/>
                    </a:lnTo>
                    <a:lnTo>
                      <a:pt x="405" y="159"/>
                    </a:lnTo>
                    <a:lnTo>
                      <a:pt x="405" y="160"/>
                    </a:lnTo>
                    <a:lnTo>
                      <a:pt x="405" y="161"/>
                    </a:lnTo>
                    <a:lnTo>
                      <a:pt x="404" y="161"/>
                    </a:lnTo>
                    <a:lnTo>
                      <a:pt x="403" y="161"/>
                    </a:lnTo>
                    <a:lnTo>
                      <a:pt x="402" y="162"/>
                    </a:lnTo>
                    <a:lnTo>
                      <a:pt x="402" y="162"/>
                    </a:lnTo>
                    <a:lnTo>
                      <a:pt x="401" y="162"/>
                    </a:lnTo>
                    <a:lnTo>
                      <a:pt x="400" y="163"/>
                    </a:lnTo>
                    <a:lnTo>
                      <a:pt x="399" y="163"/>
                    </a:lnTo>
                    <a:lnTo>
                      <a:pt x="399" y="164"/>
                    </a:lnTo>
                    <a:lnTo>
                      <a:pt x="398" y="165"/>
                    </a:lnTo>
                    <a:lnTo>
                      <a:pt x="399" y="165"/>
                    </a:lnTo>
                    <a:lnTo>
                      <a:pt x="399" y="165"/>
                    </a:lnTo>
                    <a:lnTo>
                      <a:pt x="401" y="165"/>
                    </a:lnTo>
                    <a:lnTo>
                      <a:pt x="401" y="164"/>
                    </a:lnTo>
                    <a:lnTo>
                      <a:pt x="402" y="164"/>
                    </a:lnTo>
                    <a:lnTo>
                      <a:pt x="403" y="164"/>
                    </a:lnTo>
                    <a:lnTo>
                      <a:pt x="404" y="164"/>
                    </a:lnTo>
                    <a:lnTo>
                      <a:pt x="406" y="163"/>
                    </a:lnTo>
                    <a:lnTo>
                      <a:pt x="406" y="162"/>
                    </a:lnTo>
                    <a:lnTo>
                      <a:pt x="407" y="160"/>
                    </a:lnTo>
                    <a:lnTo>
                      <a:pt x="408" y="160"/>
                    </a:lnTo>
                    <a:lnTo>
                      <a:pt x="409" y="159"/>
                    </a:lnTo>
                    <a:lnTo>
                      <a:pt x="409" y="159"/>
                    </a:lnTo>
                    <a:lnTo>
                      <a:pt x="410" y="159"/>
                    </a:lnTo>
                    <a:lnTo>
                      <a:pt x="411" y="159"/>
                    </a:lnTo>
                    <a:lnTo>
                      <a:pt x="413" y="158"/>
                    </a:lnTo>
                    <a:lnTo>
                      <a:pt x="413" y="157"/>
                    </a:lnTo>
                    <a:lnTo>
                      <a:pt x="414" y="157"/>
                    </a:lnTo>
                    <a:lnTo>
                      <a:pt x="414" y="158"/>
                    </a:lnTo>
                    <a:lnTo>
                      <a:pt x="414" y="159"/>
                    </a:lnTo>
                    <a:lnTo>
                      <a:pt x="415" y="159"/>
                    </a:lnTo>
                    <a:lnTo>
                      <a:pt x="416" y="160"/>
                    </a:lnTo>
                    <a:lnTo>
                      <a:pt x="416" y="161"/>
                    </a:lnTo>
                    <a:lnTo>
                      <a:pt x="416" y="162"/>
                    </a:lnTo>
                    <a:lnTo>
                      <a:pt x="415" y="162"/>
                    </a:lnTo>
                    <a:lnTo>
                      <a:pt x="414" y="162"/>
                    </a:lnTo>
                    <a:lnTo>
                      <a:pt x="414" y="163"/>
                    </a:lnTo>
                    <a:lnTo>
                      <a:pt x="414" y="164"/>
                    </a:lnTo>
                    <a:lnTo>
                      <a:pt x="413" y="164"/>
                    </a:lnTo>
                    <a:lnTo>
                      <a:pt x="412" y="163"/>
                    </a:lnTo>
                    <a:lnTo>
                      <a:pt x="411" y="164"/>
                    </a:lnTo>
                    <a:lnTo>
                      <a:pt x="411" y="165"/>
                    </a:lnTo>
                    <a:lnTo>
                      <a:pt x="411" y="166"/>
                    </a:lnTo>
                    <a:lnTo>
                      <a:pt x="411" y="167"/>
                    </a:lnTo>
                    <a:lnTo>
                      <a:pt x="412" y="167"/>
                    </a:lnTo>
                    <a:lnTo>
                      <a:pt x="414" y="167"/>
                    </a:lnTo>
                    <a:lnTo>
                      <a:pt x="414" y="168"/>
                    </a:lnTo>
                    <a:lnTo>
                      <a:pt x="415" y="168"/>
                    </a:lnTo>
                    <a:lnTo>
                      <a:pt x="416" y="167"/>
                    </a:lnTo>
                    <a:lnTo>
                      <a:pt x="416" y="167"/>
                    </a:lnTo>
                    <a:lnTo>
                      <a:pt x="417" y="167"/>
                    </a:lnTo>
                    <a:lnTo>
                      <a:pt x="418" y="167"/>
                    </a:lnTo>
                    <a:lnTo>
                      <a:pt x="418" y="166"/>
                    </a:lnTo>
                    <a:lnTo>
                      <a:pt x="419" y="165"/>
                    </a:lnTo>
                    <a:lnTo>
                      <a:pt x="419" y="165"/>
                    </a:lnTo>
                    <a:lnTo>
                      <a:pt x="420" y="165"/>
                    </a:lnTo>
                    <a:lnTo>
                      <a:pt x="419" y="166"/>
                    </a:lnTo>
                    <a:lnTo>
                      <a:pt x="419" y="167"/>
                    </a:lnTo>
                    <a:lnTo>
                      <a:pt x="419" y="170"/>
                    </a:lnTo>
                    <a:lnTo>
                      <a:pt x="418" y="170"/>
                    </a:lnTo>
                    <a:lnTo>
                      <a:pt x="416" y="171"/>
                    </a:lnTo>
                    <a:lnTo>
                      <a:pt x="415" y="172"/>
                    </a:lnTo>
                    <a:lnTo>
                      <a:pt x="414" y="172"/>
                    </a:lnTo>
                    <a:lnTo>
                      <a:pt x="414" y="173"/>
                    </a:lnTo>
                    <a:lnTo>
                      <a:pt x="414" y="174"/>
                    </a:lnTo>
                    <a:lnTo>
                      <a:pt x="416" y="174"/>
                    </a:lnTo>
                    <a:lnTo>
                      <a:pt x="418" y="174"/>
                    </a:lnTo>
                    <a:lnTo>
                      <a:pt x="419" y="174"/>
                    </a:lnTo>
                    <a:lnTo>
                      <a:pt x="419" y="175"/>
                    </a:lnTo>
                    <a:lnTo>
                      <a:pt x="420" y="176"/>
                    </a:lnTo>
                    <a:lnTo>
                      <a:pt x="420" y="176"/>
                    </a:lnTo>
                    <a:lnTo>
                      <a:pt x="419" y="176"/>
                    </a:lnTo>
                    <a:lnTo>
                      <a:pt x="418" y="176"/>
                    </a:lnTo>
                    <a:lnTo>
                      <a:pt x="418" y="175"/>
                    </a:lnTo>
                    <a:lnTo>
                      <a:pt x="417" y="175"/>
                    </a:lnTo>
                    <a:lnTo>
                      <a:pt x="416" y="176"/>
                    </a:lnTo>
                    <a:lnTo>
                      <a:pt x="415" y="176"/>
                    </a:lnTo>
                    <a:lnTo>
                      <a:pt x="414" y="177"/>
                    </a:lnTo>
                    <a:lnTo>
                      <a:pt x="413" y="177"/>
                    </a:lnTo>
                    <a:lnTo>
                      <a:pt x="412" y="177"/>
                    </a:lnTo>
                    <a:lnTo>
                      <a:pt x="411" y="176"/>
                    </a:lnTo>
                    <a:lnTo>
                      <a:pt x="410" y="176"/>
                    </a:lnTo>
                    <a:lnTo>
                      <a:pt x="410" y="178"/>
                    </a:lnTo>
                    <a:lnTo>
                      <a:pt x="411" y="179"/>
                    </a:lnTo>
                    <a:lnTo>
                      <a:pt x="411" y="179"/>
                    </a:lnTo>
                    <a:lnTo>
                      <a:pt x="412" y="179"/>
                    </a:lnTo>
                    <a:lnTo>
                      <a:pt x="413" y="179"/>
                    </a:lnTo>
                    <a:lnTo>
                      <a:pt x="413" y="180"/>
                    </a:lnTo>
                    <a:lnTo>
                      <a:pt x="413" y="180"/>
                    </a:lnTo>
                    <a:lnTo>
                      <a:pt x="413" y="181"/>
                    </a:lnTo>
                    <a:lnTo>
                      <a:pt x="412" y="182"/>
                    </a:lnTo>
                    <a:lnTo>
                      <a:pt x="411" y="182"/>
                    </a:lnTo>
                    <a:lnTo>
                      <a:pt x="411" y="183"/>
                    </a:lnTo>
                    <a:lnTo>
                      <a:pt x="411" y="183"/>
                    </a:lnTo>
                    <a:lnTo>
                      <a:pt x="412" y="184"/>
                    </a:lnTo>
                    <a:lnTo>
                      <a:pt x="413" y="183"/>
                    </a:lnTo>
                    <a:lnTo>
                      <a:pt x="413" y="184"/>
                    </a:lnTo>
                    <a:lnTo>
                      <a:pt x="414" y="184"/>
                    </a:lnTo>
                    <a:lnTo>
                      <a:pt x="414" y="183"/>
                    </a:lnTo>
                    <a:lnTo>
                      <a:pt x="415" y="183"/>
                    </a:lnTo>
                    <a:lnTo>
                      <a:pt x="416" y="183"/>
                    </a:lnTo>
                    <a:lnTo>
                      <a:pt x="417" y="182"/>
                    </a:lnTo>
                    <a:lnTo>
                      <a:pt x="418" y="182"/>
                    </a:lnTo>
                    <a:lnTo>
                      <a:pt x="418" y="183"/>
                    </a:lnTo>
                    <a:lnTo>
                      <a:pt x="419" y="183"/>
                    </a:lnTo>
                    <a:lnTo>
                      <a:pt x="419" y="184"/>
                    </a:lnTo>
                    <a:lnTo>
                      <a:pt x="419" y="185"/>
                    </a:lnTo>
                    <a:lnTo>
                      <a:pt x="418" y="186"/>
                    </a:lnTo>
                    <a:lnTo>
                      <a:pt x="417" y="187"/>
                    </a:lnTo>
                    <a:lnTo>
                      <a:pt x="418" y="187"/>
                    </a:lnTo>
                    <a:lnTo>
                      <a:pt x="418" y="190"/>
                    </a:lnTo>
                    <a:lnTo>
                      <a:pt x="418" y="190"/>
                    </a:lnTo>
                    <a:lnTo>
                      <a:pt x="419" y="191"/>
                    </a:lnTo>
                    <a:lnTo>
                      <a:pt x="419" y="192"/>
                    </a:lnTo>
                    <a:lnTo>
                      <a:pt x="419" y="192"/>
                    </a:lnTo>
                    <a:lnTo>
                      <a:pt x="420" y="191"/>
                    </a:lnTo>
                    <a:lnTo>
                      <a:pt x="420" y="190"/>
                    </a:lnTo>
                    <a:lnTo>
                      <a:pt x="420" y="189"/>
                    </a:lnTo>
                    <a:lnTo>
                      <a:pt x="420" y="188"/>
                    </a:lnTo>
                    <a:lnTo>
                      <a:pt x="420" y="187"/>
                    </a:lnTo>
                    <a:lnTo>
                      <a:pt x="420" y="186"/>
                    </a:lnTo>
                    <a:lnTo>
                      <a:pt x="421" y="187"/>
                    </a:lnTo>
                    <a:lnTo>
                      <a:pt x="422" y="186"/>
                    </a:lnTo>
                    <a:lnTo>
                      <a:pt x="422" y="184"/>
                    </a:lnTo>
                    <a:lnTo>
                      <a:pt x="422" y="183"/>
                    </a:lnTo>
                    <a:lnTo>
                      <a:pt x="423" y="183"/>
                    </a:lnTo>
                    <a:lnTo>
                      <a:pt x="423" y="184"/>
                    </a:lnTo>
                    <a:lnTo>
                      <a:pt x="423" y="185"/>
                    </a:lnTo>
                    <a:lnTo>
                      <a:pt x="423" y="186"/>
                    </a:lnTo>
                    <a:lnTo>
                      <a:pt x="424" y="186"/>
                    </a:lnTo>
                    <a:lnTo>
                      <a:pt x="425" y="185"/>
                    </a:lnTo>
                    <a:lnTo>
                      <a:pt x="426" y="184"/>
                    </a:lnTo>
                    <a:lnTo>
                      <a:pt x="426" y="185"/>
                    </a:lnTo>
                    <a:lnTo>
                      <a:pt x="426" y="186"/>
                    </a:lnTo>
                    <a:lnTo>
                      <a:pt x="426" y="186"/>
                    </a:lnTo>
                    <a:lnTo>
                      <a:pt x="427" y="186"/>
                    </a:lnTo>
                    <a:lnTo>
                      <a:pt x="428" y="186"/>
                    </a:lnTo>
                    <a:lnTo>
                      <a:pt x="429" y="185"/>
                    </a:lnTo>
                    <a:lnTo>
                      <a:pt x="430" y="186"/>
                    </a:lnTo>
                    <a:lnTo>
                      <a:pt x="430" y="186"/>
                    </a:lnTo>
                    <a:lnTo>
                      <a:pt x="429" y="187"/>
                    </a:lnTo>
                    <a:lnTo>
                      <a:pt x="428" y="188"/>
                    </a:lnTo>
                    <a:lnTo>
                      <a:pt x="428" y="189"/>
                    </a:lnTo>
                    <a:lnTo>
                      <a:pt x="427" y="189"/>
                    </a:lnTo>
                    <a:lnTo>
                      <a:pt x="427" y="190"/>
                    </a:lnTo>
                    <a:lnTo>
                      <a:pt x="426" y="192"/>
                    </a:lnTo>
                    <a:lnTo>
                      <a:pt x="426" y="193"/>
                    </a:lnTo>
                    <a:lnTo>
                      <a:pt x="426" y="193"/>
                    </a:lnTo>
                    <a:lnTo>
                      <a:pt x="426" y="193"/>
                    </a:lnTo>
                    <a:lnTo>
                      <a:pt x="428" y="193"/>
                    </a:lnTo>
                    <a:lnTo>
                      <a:pt x="429" y="192"/>
                    </a:lnTo>
                    <a:lnTo>
                      <a:pt x="430" y="191"/>
                    </a:lnTo>
                    <a:lnTo>
                      <a:pt x="431" y="190"/>
                    </a:lnTo>
                    <a:lnTo>
                      <a:pt x="432" y="190"/>
                    </a:lnTo>
                    <a:lnTo>
                      <a:pt x="433" y="190"/>
                    </a:lnTo>
                    <a:lnTo>
                      <a:pt x="433" y="190"/>
                    </a:lnTo>
                    <a:lnTo>
                      <a:pt x="433" y="189"/>
                    </a:lnTo>
                    <a:lnTo>
                      <a:pt x="434" y="188"/>
                    </a:lnTo>
                    <a:lnTo>
                      <a:pt x="435" y="187"/>
                    </a:lnTo>
                    <a:lnTo>
                      <a:pt x="435" y="186"/>
                    </a:lnTo>
                    <a:lnTo>
                      <a:pt x="436" y="186"/>
                    </a:lnTo>
                    <a:lnTo>
                      <a:pt x="437" y="186"/>
                    </a:lnTo>
                    <a:lnTo>
                      <a:pt x="437" y="187"/>
                    </a:lnTo>
                    <a:lnTo>
                      <a:pt x="436" y="189"/>
                    </a:lnTo>
                    <a:lnTo>
                      <a:pt x="436" y="190"/>
                    </a:lnTo>
                    <a:lnTo>
                      <a:pt x="435" y="191"/>
                    </a:lnTo>
                    <a:lnTo>
                      <a:pt x="436" y="192"/>
                    </a:lnTo>
                    <a:lnTo>
                      <a:pt x="437" y="193"/>
                    </a:lnTo>
                    <a:lnTo>
                      <a:pt x="436" y="193"/>
                    </a:lnTo>
                    <a:lnTo>
                      <a:pt x="433" y="193"/>
                    </a:lnTo>
                    <a:lnTo>
                      <a:pt x="433" y="194"/>
                    </a:lnTo>
                    <a:lnTo>
                      <a:pt x="433" y="195"/>
                    </a:lnTo>
                    <a:lnTo>
                      <a:pt x="431" y="195"/>
                    </a:lnTo>
                    <a:lnTo>
                      <a:pt x="430" y="197"/>
                    </a:lnTo>
                    <a:lnTo>
                      <a:pt x="429" y="197"/>
                    </a:lnTo>
                    <a:lnTo>
                      <a:pt x="428" y="198"/>
                    </a:lnTo>
                    <a:lnTo>
                      <a:pt x="428" y="199"/>
                    </a:lnTo>
                    <a:lnTo>
                      <a:pt x="429" y="199"/>
                    </a:lnTo>
                    <a:lnTo>
                      <a:pt x="430" y="199"/>
                    </a:lnTo>
                    <a:lnTo>
                      <a:pt x="431" y="197"/>
                    </a:lnTo>
                    <a:lnTo>
                      <a:pt x="433" y="197"/>
                    </a:lnTo>
                    <a:lnTo>
                      <a:pt x="433" y="198"/>
                    </a:lnTo>
                    <a:lnTo>
                      <a:pt x="433" y="199"/>
                    </a:lnTo>
                    <a:lnTo>
                      <a:pt x="433" y="200"/>
                    </a:lnTo>
                    <a:lnTo>
                      <a:pt x="433" y="200"/>
                    </a:lnTo>
                    <a:lnTo>
                      <a:pt x="433" y="201"/>
                    </a:lnTo>
                    <a:lnTo>
                      <a:pt x="432" y="202"/>
                    </a:lnTo>
                    <a:lnTo>
                      <a:pt x="431" y="202"/>
                    </a:lnTo>
                    <a:lnTo>
                      <a:pt x="431" y="203"/>
                    </a:lnTo>
                    <a:lnTo>
                      <a:pt x="431" y="203"/>
                    </a:lnTo>
                    <a:lnTo>
                      <a:pt x="430" y="204"/>
                    </a:lnTo>
                    <a:lnTo>
                      <a:pt x="430" y="205"/>
                    </a:lnTo>
                    <a:lnTo>
                      <a:pt x="429" y="205"/>
                    </a:lnTo>
                    <a:lnTo>
                      <a:pt x="427" y="206"/>
                    </a:lnTo>
                    <a:lnTo>
                      <a:pt x="426" y="206"/>
                    </a:lnTo>
                    <a:lnTo>
                      <a:pt x="426" y="205"/>
                    </a:lnTo>
                    <a:lnTo>
                      <a:pt x="426" y="204"/>
                    </a:lnTo>
                    <a:lnTo>
                      <a:pt x="425" y="204"/>
                    </a:lnTo>
                    <a:lnTo>
                      <a:pt x="424" y="204"/>
                    </a:lnTo>
                    <a:lnTo>
                      <a:pt x="423" y="203"/>
                    </a:lnTo>
                    <a:lnTo>
                      <a:pt x="423" y="204"/>
                    </a:lnTo>
                    <a:lnTo>
                      <a:pt x="422" y="204"/>
                    </a:lnTo>
                    <a:lnTo>
                      <a:pt x="421" y="205"/>
                    </a:lnTo>
                    <a:lnTo>
                      <a:pt x="420" y="206"/>
                    </a:lnTo>
                    <a:lnTo>
                      <a:pt x="421" y="206"/>
                    </a:lnTo>
                    <a:lnTo>
                      <a:pt x="423" y="206"/>
                    </a:lnTo>
                    <a:lnTo>
                      <a:pt x="423" y="206"/>
                    </a:lnTo>
                    <a:lnTo>
                      <a:pt x="424" y="206"/>
                    </a:lnTo>
                    <a:lnTo>
                      <a:pt x="424" y="207"/>
                    </a:lnTo>
                    <a:lnTo>
                      <a:pt x="425" y="207"/>
                    </a:lnTo>
                    <a:lnTo>
                      <a:pt x="426" y="207"/>
                    </a:lnTo>
                    <a:lnTo>
                      <a:pt x="426" y="207"/>
                    </a:lnTo>
                    <a:lnTo>
                      <a:pt x="426" y="208"/>
                    </a:lnTo>
                    <a:lnTo>
                      <a:pt x="426" y="209"/>
                    </a:lnTo>
                    <a:lnTo>
                      <a:pt x="427" y="209"/>
                    </a:lnTo>
                    <a:lnTo>
                      <a:pt x="428" y="209"/>
                    </a:lnTo>
                    <a:lnTo>
                      <a:pt x="429" y="207"/>
                    </a:lnTo>
                    <a:lnTo>
                      <a:pt x="430" y="207"/>
                    </a:lnTo>
                    <a:lnTo>
                      <a:pt x="431" y="206"/>
                    </a:lnTo>
                    <a:lnTo>
                      <a:pt x="432" y="205"/>
                    </a:lnTo>
                    <a:lnTo>
                      <a:pt x="433" y="205"/>
                    </a:lnTo>
                    <a:lnTo>
                      <a:pt x="433" y="205"/>
                    </a:lnTo>
                    <a:lnTo>
                      <a:pt x="434" y="204"/>
                    </a:lnTo>
                    <a:lnTo>
                      <a:pt x="434" y="203"/>
                    </a:lnTo>
                    <a:lnTo>
                      <a:pt x="435" y="203"/>
                    </a:lnTo>
                    <a:lnTo>
                      <a:pt x="436" y="203"/>
                    </a:lnTo>
                    <a:lnTo>
                      <a:pt x="437" y="202"/>
                    </a:lnTo>
                    <a:lnTo>
                      <a:pt x="437" y="201"/>
                    </a:lnTo>
                    <a:lnTo>
                      <a:pt x="437" y="200"/>
                    </a:lnTo>
                    <a:lnTo>
                      <a:pt x="437" y="200"/>
                    </a:lnTo>
                    <a:lnTo>
                      <a:pt x="437" y="199"/>
                    </a:lnTo>
                    <a:lnTo>
                      <a:pt x="437" y="198"/>
                    </a:lnTo>
                    <a:lnTo>
                      <a:pt x="437" y="197"/>
                    </a:lnTo>
                    <a:lnTo>
                      <a:pt x="437" y="197"/>
                    </a:lnTo>
                    <a:lnTo>
                      <a:pt x="438" y="197"/>
                    </a:lnTo>
                    <a:lnTo>
                      <a:pt x="438" y="197"/>
                    </a:lnTo>
                    <a:lnTo>
                      <a:pt x="439" y="198"/>
                    </a:lnTo>
                    <a:lnTo>
                      <a:pt x="440" y="199"/>
                    </a:lnTo>
                    <a:lnTo>
                      <a:pt x="440" y="199"/>
                    </a:lnTo>
                    <a:lnTo>
                      <a:pt x="440" y="200"/>
                    </a:lnTo>
                    <a:lnTo>
                      <a:pt x="440" y="200"/>
                    </a:lnTo>
                    <a:lnTo>
                      <a:pt x="440" y="202"/>
                    </a:lnTo>
                    <a:lnTo>
                      <a:pt x="441" y="202"/>
                    </a:lnTo>
                    <a:lnTo>
                      <a:pt x="442" y="202"/>
                    </a:lnTo>
                    <a:lnTo>
                      <a:pt x="442" y="203"/>
                    </a:lnTo>
                    <a:lnTo>
                      <a:pt x="442" y="203"/>
                    </a:lnTo>
                    <a:lnTo>
                      <a:pt x="443" y="204"/>
                    </a:lnTo>
                    <a:lnTo>
                      <a:pt x="444" y="203"/>
                    </a:lnTo>
                    <a:lnTo>
                      <a:pt x="444" y="201"/>
                    </a:lnTo>
                    <a:lnTo>
                      <a:pt x="445" y="201"/>
                    </a:lnTo>
                    <a:lnTo>
                      <a:pt x="447" y="201"/>
                    </a:lnTo>
                    <a:lnTo>
                      <a:pt x="447" y="200"/>
                    </a:lnTo>
                    <a:lnTo>
                      <a:pt x="447" y="200"/>
                    </a:lnTo>
                    <a:lnTo>
                      <a:pt x="447" y="199"/>
                    </a:lnTo>
                    <a:lnTo>
                      <a:pt x="447" y="198"/>
                    </a:lnTo>
                    <a:lnTo>
                      <a:pt x="447" y="197"/>
                    </a:lnTo>
                    <a:lnTo>
                      <a:pt x="448" y="197"/>
                    </a:lnTo>
                    <a:lnTo>
                      <a:pt x="448" y="196"/>
                    </a:lnTo>
                    <a:lnTo>
                      <a:pt x="449" y="195"/>
                    </a:lnTo>
                    <a:lnTo>
                      <a:pt x="450" y="196"/>
                    </a:lnTo>
                    <a:lnTo>
                      <a:pt x="450" y="197"/>
                    </a:lnTo>
                    <a:lnTo>
                      <a:pt x="450" y="197"/>
                    </a:lnTo>
                    <a:lnTo>
                      <a:pt x="450" y="197"/>
                    </a:lnTo>
                    <a:lnTo>
                      <a:pt x="449" y="198"/>
                    </a:lnTo>
                    <a:lnTo>
                      <a:pt x="449" y="200"/>
                    </a:lnTo>
                    <a:lnTo>
                      <a:pt x="450" y="201"/>
                    </a:lnTo>
                    <a:lnTo>
                      <a:pt x="450" y="202"/>
                    </a:lnTo>
                    <a:lnTo>
                      <a:pt x="450" y="202"/>
                    </a:lnTo>
                    <a:lnTo>
                      <a:pt x="451" y="201"/>
                    </a:lnTo>
                    <a:lnTo>
                      <a:pt x="452" y="201"/>
                    </a:lnTo>
                    <a:lnTo>
                      <a:pt x="452" y="202"/>
                    </a:lnTo>
                    <a:lnTo>
                      <a:pt x="453" y="203"/>
                    </a:lnTo>
                    <a:lnTo>
                      <a:pt x="452" y="203"/>
                    </a:lnTo>
                    <a:lnTo>
                      <a:pt x="450" y="203"/>
                    </a:lnTo>
                    <a:lnTo>
                      <a:pt x="449" y="203"/>
                    </a:lnTo>
                    <a:lnTo>
                      <a:pt x="447" y="203"/>
                    </a:lnTo>
                    <a:lnTo>
                      <a:pt x="447" y="203"/>
                    </a:lnTo>
                    <a:lnTo>
                      <a:pt x="447" y="204"/>
                    </a:lnTo>
                    <a:lnTo>
                      <a:pt x="447" y="205"/>
                    </a:lnTo>
                    <a:lnTo>
                      <a:pt x="447" y="206"/>
                    </a:lnTo>
                    <a:lnTo>
                      <a:pt x="446" y="207"/>
                    </a:lnTo>
                    <a:lnTo>
                      <a:pt x="446" y="207"/>
                    </a:lnTo>
                    <a:lnTo>
                      <a:pt x="447" y="208"/>
                    </a:lnTo>
                    <a:lnTo>
                      <a:pt x="447" y="209"/>
                    </a:lnTo>
                    <a:lnTo>
                      <a:pt x="448" y="209"/>
                    </a:lnTo>
                    <a:lnTo>
                      <a:pt x="450" y="210"/>
                    </a:lnTo>
                    <a:lnTo>
                      <a:pt x="448" y="210"/>
                    </a:lnTo>
                    <a:lnTo>
                      <a:pt x="447" y="210"/>
                    </a:lnTo>
                    <a:lnTo>
                      <a:pt x="447" y="210"/>
                    </a:lnTo>
                    <a:lnTo>
                      <a:pt x="446" y="210"/>
                    </a:lnTo>
                    <a:lnTo>
                      <a:pt x="445" y="210"/>
                    </a:lnTo>
                    <a:lnTo>
                      <a:pt x="444" y="210"/>
                    </a:lnTo>
                    <a:lnTo>
                      <a:pt x="444" y="210"/>
                    </a:lnTo>
                    <a:lnTo>
                      <a:pt x="444" y="210"/>
                    </a:lnTo>
                    <a:lnTo>
                      <a:pt x="444" y="209"/>
                    </a:lnTo>
                    <a:lnTo>
                      <a:pt x="443" y="209"/>
                    </a:lnTo>
                    <a:lnTo>
                      <a:pt x="440" y="209"/>
                    </a:lnTo>
                    <a:lnTo>
                      <a:pt x="439" y="209"/>
                    </a:lnTo>
                    <a:lnTo>
                      <a:pt x="438" y="210"/>
                    </a:lnTo>
                    <a:lnTo>
                      <a:pt x="439" y="210"/>
                    </a:lnTo>
                    <a:lnTo>
                      <a:pt x="438" y="210"/>
                    </a:lnTo>
                    <a:lnTo>
                      <a:pt x="437" y="210"/>
                    </a:lnTo>
                    <a:lnTo>
                      <a:pt x="437" y="211"/>
                    </a:lnTo>
                    <a:lnTo>
                      <a:pt x="436" y="210"/>
                    </a:lnTo>
                    <a:lnTo>
                      <a:pt x="435" y="210"/>
                    </a:lnTo>
                    <a:lnTo>
                      <a:pt x="435" y="211"/>
                    </a:lnTo>
                    <a:lnTo>
                      <a:pt x="436" y="212"/>
                    </a:lnTo>
                    <a:lnTo>
                      <a:pt x="437" y="214"/>
                    </a:lnTo>
                    <a:lnTo>
                      <a:pt x="439" y="214"/>
                    </a:lnTo>
                    <a:lnTo>
                      <a:pt x="440" y="214"/>
                    </a:lnTo>
                    <a:lnTo>
                      <a:pt x="440" y="213"/>
                    </a:lnTo>
                    <a:lnTo>
                      <a:pt x="441" y="212"/>
                    </a:lnTo>
                    <a:lnTo>
                      <a:pt x="442" y="212"/>
                    </a:lnTo>
                    <a:lnTo>
                      <a:pt x="442" y="213"/>
                    </a:lnTo>
                    <a:lnTo>
                      <a:pt x="442" y="214"/>
                    </a:lnTo>
                    <a:lnTo>
                      <a:pt x="442" y="214"/>
                    </a:lnTo>
                    <a:lnTo>
                      <a:pt x="442" y="215"/>
                    </a:lnTo>
                    <a:lnTo>
                      <a:pt x="442" y="216"/>
                    </a:lnTo>
                    <a:lnTo>
                      <a:pt x="443" y="217"/>
                    </a:lnTo>
                    <a:lnTo>
                      <a:pt x="444" y="217"/>
                    </a:lnTo>
                    <a:lnTo>
                      <a:pt x="445" y="216"/>
                    </a:lnTo>
                    <a:lnTo>
                      <a:pt x="446" y="215"/>
                    </a:lnTo>
                    <a:lnTo>
                      <a:pt x="446" y="216"/>
                    </a:lnTo>
                    <a:lnTo>
                      <a:pt x="446" y="217"/>
                    </a:lnTo>
                    <a:lnTo>
                      <a:pt x="446" y="218"/>
                    </a:lnTo>
                    <a:lnTo>
                      <a:pt x="447" y="219"/>
                    </a:lnTo>
                    <a:lnTo>
                      <a:pt x="447" y="218"/>
                    </a:lnTo>
                    <a:lnTo>
                      <a:pt x="449" y="217"/>
                    </a:lnTo>
                    <a:lnTo>
                      <a:pt x="450" y="217"/>
                    </a:lnTo>
                    <a:lnTo>
                      <a:pt x="450" y="215"/>
                    </a:lnTo>
                    <a:lnTo>
                      <a:pt x="451" y="216"/>
                    </a:lnTo>
                    <a:lnTo>
                      <a:pt x="451" y="217"/>
                    </a:lnTo>
                    <a:lnTo>
                      <a:pt x="450" y="217"/>
                    </a:lnTo>
                    <a:lnTo>
                      <a:pt x="450" y="218"/>
                    </a:lnTo>
                    <a:lnTo>
                      <a:pt x="451" y="218"/>
                    </a:lnTo>
                    <a:lnTo>
                      <a:pt x="452" y="219"/>
                    </a:lnTo>
                    <a:lnTo>
                      <a:pt x="451" y="219"/>
                    </a:lnTo>
                    <a:lnTo>
                      <a:pt x="450" y="219"/>
                    </a:lnTo>
                    <a:lnTo>
                      <a:pt x="449" y="220"/>
                    </a:lnTo>
                    <a:lnTo>
                      <a:pt x="450" y="220"/>
                    </a:lnTo>
                    <a:lnTo>
                      <a:pt x="450" y="221"/>
                    </a:lnTo>
                    <a:lnTo>
                      <a:pt x="450" y="221"/>
                    </a:lnTo>
                    <a:lnTo>
                      <a:pt x="451" y="222"/>
                    </a:lnTo>
                    <a:lnTo>
                      <a:pt x="452" y="223"/>
                    </a:lnTo>
                    <a:lnTo>
                      <a:pt x="453" y="224"/>
                    </a:lnTo>
                    <a:lnTo>
                      <a:pt x="452" y="224"/>
                    </a:lnTo>
                    <a:lnTo>
                      <a:pt x="450" y="224"/>
                    </a:lnTo>
                    <a:lnTo>
                      <a:pt x="449" y="224"/>
                    </a:lnTo>
                    <a:lnTo>
                      <a:pt x="448" y="224"/>
                    </a:lnTo>
                    <a:lnTo>
                      <a:pt x="448" y="224"/>
                    </a:lnTo>
                    <a:lnTo>
                      <a:pt x="448" y="226"/>
                    </a:lnTo>
                    <a:lnTo>
                      <a:pt x="449" y="228"/>
                    </a:lnTo>
                    <a:lnTo>
                      <a:pt x="450" y="228"/>
                    </a:lnTo>
                    <a:lnTo>
                      <a:pt x="452" y="229"/>
                    </a:lnTo>
                    <a:lnTo>
                      <a:pt x="454" y="229"/>
                    </a:lnTo>
                    <a:lnTo>
                      <a:pt x="454" y="230"/>
                    </a:lnTo>
                    <a:lnTo>
                      <a:pt x="454" y="231"/>
                    </a:lnTo>
                    <a:lnTo>
                      <a:pt x="455" y="231"/>
                    </a:lnTo>
                    <a:lnTo>
                      <a:pt x="456" y="231"/>
                    </a:lnTo>
                    <a:lnTo>
                      <a:pt x="457" y="231"/>
                    </a:lnTo>
                    <a:lnTo>
                      <a:pt x="456" y="231"/>
                    </a:lnTo>
                    <a:lnTo>
                      <a:pt x="455" y="231"/>
                    </a:lnTo>
                    <a:lnTo>
                      <a:pt x="454" y="231"/>
                    </a:lnTo>
                    <a:lnTo>
                      <a:pt x="454" y="231"/>
                    </a:lnTo>
                    <a:lnTo>
                      <a:pt x="454" y="232"/>
                    </a:lnTo>
                    <a:lnTo>
                      <a:pt x="454" y="233"/>
                    </a:lnTo>
                    <a:lnTo>
                      <a:pt x="454" y="234"/>
                    </a:lnTo>
                    <a:lnTo>
                      <a:pt x="454" y="234"/>
                    </a:lnTo>
                    <a:lnTo>
                      <a:pt x="454" y="234"/>
                    </a:lnTo>
                    <a:lnTo>
                      <a:pt x="453" y="234"/>
                    </a:lnTo>
                    <a:lnTo>
                      <a:pt x="452" y="234"/>
                    </a:lnTo>
                    <a:lnTo>
                      <a:pt x="451" y="233"/>
                    </a:lnTo>
                    <a:lnTo>
                      <a:pt x="451" y="232"/>
                    </a:lnTo>
                    <a:lnTo>
                      <a:pt x="451" y="231"/>
                    </a:lnTo>
                    <a:lnTo>
                      <a:pt x="450" y="231"/>
                    </a:lnTo>
                    <a:lnTo>
                      <a:pt x="450" y="230"/>
                    </a:lnTo>
                    <a:lnTo>
                      <a:pt x="449" y="230"/>
                    </a:lnTo>
                    <a:lnTo>
                      <a:pt x="448" y="230"/>
                    </a:lnTo>
                    <a:lnTo>
                      <a:pt x="447" y="228"/>
                    </a:lnTo>
                    <a:lnTo>
                      <a:pt x="446" y="228"/>
                    </a:lnTo>
                    <a:lnTo>
                      <a:pt x="446" y="228"/>
                    </a:lnTo>
                    <a:lnTo>
                      <a:pt x="447" y="227"/>
                    </a:lnTo>
                    <a:lnTo>
                      <a:pt x="446" y="226"/>
                    </a:lnTo>
                    <a:lnTo>
                      <a:pt x="444" y="225"/>
                    </a:lnTo>
                    <a:lnTo>
                      <a:pt x="444" y="224"/>
                    </a:lnTo>
                    <a:lnTo>
                      <a:pt x="443" y="224"/>
                    </a:lnTo>
                    <a:lnTo>
                      <a:pt x="443" y="221"/>
                    </a:lnTo>
                    <a:lnTo>
                      <a:pt x="443" y="221"/>
                    </a:lnTo>
                    <a:lnTo>
                      <a:pt x="442" y="221"/>
                    </a:lnTo>
                    <a:lnTo>
                      <a:pt x="440" y="221"/>
                    </a:lnTo>
                    <a:lnTo>
                      <a:pt x="440" y="222"/>
                    </a:lnTo>
                    <a:lnTo>
                      <a:pt x="439" y="222"/>
                    </a:lnTo>
                    <a:lnTo>
                      <a:pt x="438" y="221"/>
                    </a:lnTo>
                    <a:lnTo>
                      <a:pt x="437" y="222"/>
                    </a:lnTo>
                    <a:lnTo>
                      <a:pt x="437" y="223"/>
                    </a:lnTo>
                    <a:lnTo>
                      <a:pt x="437" y="224"/>
                    </a:lnTo>
                    <a:lnTo>
                      <a:pt x="438" y="224"/>
                    </a:lnTo>
                    <a:lnTo>
                      <a:pt x="439" y="225"/>
                    </a:lnTo>
                    <a:lnTo>
                      <a:pt x="440" y="226"/>
                    </a:lnTo>
                    <a:lnTo>
                      <a:pt x="440" y="228"/>
                    </a:lnTo>
                    <a:lnTo>
                      <a:pt x="441" y="228"/>
                    </a:lnTo>
                    <a:lnTo>
                      <a:pt x="441" y="229"/>
                    </a:lnTo>
                    <a:lnTo>
                      <a:pt x="440" y="230"/>
                    </a:lnTo>
                    <a:lnTo>
                      <a:pt x="440" y="231"/>
                    </a:lnTo>
                    <a:lnTo>
                      <a:pt x="439" y="231"/>
                    </a:lnTo>
                    <a:lnTo>
                      <a:pt x="439" y="234"/>
                    </a:lnTo>
                    <a:lnTo>
                      <a:pt x="438" y="235"/>
                    </a:lnTo>
                    <a:lnTo>
                      <a:pt x="437" y="236"/>
                    </a:lnTo>
                    <a:lnTo>
                      <a:pt x="437" y="236"/>
                    </a:lnTo>
                    <a:lnTo>
                      <a:pt x="436" y="236"/>
                    </a:lnTo>
                    <a:lnTo>
                      <a:pt x="435" y="236"/>
                    </a:lnTo>
                    <a:lnTo>
                      <a:pt x="433" y="236"/>
                    </a:lnTo>
                    <a:lnTo>
                      <a:pt x="432" y="236"/>
                    </a:lnTo>
                    <a:lnTo>
                      <a:pt x="431" y="236"/>
                    </a:lnTo>
                    <a:lnTo>
                      <a:pt x="431" y="235"/>
                    </a:lnTo>
                    <a:lnTo>
                      <a:pt x="430" y="234"/>
                    </a:lnTo>
                    <a:lnTo>
                      <a:pt x="429" y="234"/>
                    </a:lnTo>
                    <a:lnTo>
                      <a:pt x="427" y="234"/>
                    </a:lnTo>
                    <a:lnTo>
                      <a:pt x="426" y="234"/>
                    </a:lnTo>
                    <a:lnTo>
                      <a:pt x="425" y="234"/>
                    </a:lnTo>
                    <a:lnTo>
                      <a:pt x="425" y="235"/>
                    </a:lnTo>
                    <a:lnTo>
                      <a:pt x="425" y="236"/>
                    </a:lnTo>
                    <a:lnTo>
                      <a:pt x="425" y="238"/>
                    </a:lnTo>
                    <a:lnTo>
                      <a:pt x="426" y="238"/>
                    </a:lnTo>
                    <a:lnTo>
                      <a:pt x="426" y="239"/>
                    </a:lnTo>
                    <a:lnTo>
                      <a:pt x="426" y="240"/>
                    </a:lnTo>
                    <a:lnTo>
                      <a:pt x="427" y="241"/>
                    </a:lnTo>
                    <a:lnTo>
                      <a:pt x="428" y="241"/>
                    </a:lnTo>
                    <a:lnTo>
                      <a:pt x="429" y="242"/>
                    </a:lnTo>
                    <a:lnTo>
                      <a:pt x="429" y="243"/>
                    </a:lnTo>
                    <a:lnTo>
                      <a:pt x="430" y="245"/>
                    </a:lnTo>
                    <a:lnTo>
                      <a:pt x="431" y="245"/>
                    </a:lnTo>
                    <a:lnTo>
                      <a:pt x="433" y="247"/>
                    </a:lnTo>
                    <a:lnTo>
                      <a:pt x="433" y="247"/>
                    </a:lnTo>
                    <a:lnTo>
                      <a:pt x="435" y="249"/>
                    </a:lnTo>
                    <a:lnTo>
                      <a:pt x="435" y="250"/>
                    </a:lnTo>
                    <a:lnTo>
                      <a:pt x="435" y="252"/>
                    </a:lnTo>
                    <a:lnTo>
                      <a:pt x="433" y="252"/>
                    </a:lnTo>
                    <a:lnTo>
                      <a:pt x="432" y="251"/>
                    </a:lnTo>
                    <a:lnTo>
                      <a:pt x="432" y="250"/>
                    </a:lnTo>
                    <a:lnTo>
                      <a:pt x="431" y="249"/>
                    </a:lnTo>
                    <a:lnTo>
                      <a:pt x="430" y="248"/>
                    </a:lnTo>
                    <a:lnTo>
                      <a:pt x="430" y="248"/>
                    </a:lnTo>
                    <a:lnTo>
                      <a:pt x="429" y="247"/>
                    </a:lnTo>
                    <a:lnTo>
                      <a:pt x="427" y="247"/>
                    </a:lnTo>
                    <a:lnTo>
                      <a:pt x="427" y="246"/>
                    </a:lnTo>
                    <a:lnTo>
                      <a:pt x="426" y="245"/>
                    </a:lnTo>
                    <a:lnTo>
                      <a:pt x="425" y="245"/>
                    </a:lnTo>
                    <a:lnTo>
                      <a:pt x="423" y="245"/>
                    </a:lnTo>
                    <a:lnTo>
                      <a:pt x="423" y="245"/>
                    </a:lnTo>
                    <a:lnTo>
                      <a:pt x="422" y="245"/>
                    </a:lnTo>
                    <a:lnTo>
                      <a:pt x="421" y="244"/>
                    </a:lnTo>
                    <a:lnTo>
                      <a:pt x="421" y="242"/>
                    </a:lnTo>
                    <a:lnTo>
                      <a:pt x="420" y="241"/>
                    </a:lnTo>
                    <a:lnTo>
                      <a:pt x="419" y="242"/>
                    </a:lnTo>
                    <a:lnTo>
                      <a:pt x="419" y="241"/>
                    </a:lnTo>
                    <a:lnTo>
                      <a:pt x="419" y="241"/>
                    </a:lnTo>
                    <a:lnTo>
                      <a:pt x="418" y="241"/>
                    </a:lnTo>
                    <a:lnTo>
                      <a:pt x="417" y="241"/>
                    </a:lnTo>
                    <a:lnTo>
                      <a:pt x="416" y="242"/>
                    </a:lnTo>
                    <a:lnTo>
                      <a:pt x="416" y="241"/>
                    </a:lnTo>
                    <a:lnTo>
                      <a:pt x="416" y="241"/>
                    </a:lnTo>
                    <a:lnTo>
                      <a:pt x="416" y="240"/>
                    </a:lnTo>
                    <a:lnTo>
                      <a:pt x="416" y="239"/>
                    </a:lnTo>
                    <a:lnTo>
                      <a:pt x="416" y="238"/>
                    </a:lnTo>
                    <a:lnTo>
                      <a:pt x="415" y="238"/>
                    </a:lnTo>
                    <a:lnTo>
                      <a:pt x="415" y="237"/>
                    </a:lnTo>
                    <a:lnTo>
                      <a:pt x="415" y="236"/>
                    </a:lnTo>
                    <a:lnTo>
                      <a:pt x="415" y="235"/>
                    </a:lnTo>
                    <a:lnTo>
                      <a:pt x="414" y="234"/>
                    </a:lnTo>
                    <a:lnTo>
                      <a:pt x="413" y="234"/>
                    </a:lnTo>
                    <a:lnTo>
                      <a:pt x="413" y="235"/>
                    </a:lnTo>
                    <a:lnTo>
                      <a:pt x="411" y="234"/>
                    </a:lnTo>
                    <a:lnTo>
                      <a:pt x="405" y="247"/>
                    </a:lnTo>
                    <a:lnTo>
                      <a:pt x="400" y="245"/>
                    </a:lnTo>
                    <a:lnTo>
                      <a:pt x="397" y="250"/>
                    </a:lnTo>
                    <a:lnTo>
                      <a:pt x="388" y="244"/>
                    </a:lnTo>
                    <a:lnTo>
                      <a:pt x="360" y="241"/>
                    </a:lnTo>
                    <a:lnTo>
                      <a:pt x="359" y="269"/>
                    </a:lnTo>
                    <a:lnTo>
                      <a:pt x="357" y="269"/>
                    </a:lnTo>
                    <a:lnTo>
                      <a:pt x="357" y="269"/>
                    </a:lnTo>
                    <a:lnTo>
                      <a:pt x="355" y="270"/>
                    </a:lnTo>
                    <a:lnTo>
                      <a:pt x="354" y="269"/>
                    </a:lnTo>
                    <a:lnTo>
                      <a:pt x="354" y="269"/>
                    </a:lnTo>
                    <a:lnTo>
                      <a:pt x="353" y="269"/>
                    </a:lnTo>
                    <a:lnTo>
                      <a:pt x="352" y="269"/>
                    </a:lnTo>
                    <a:lnTo>
                      <a:pt x="351" y="269"/>
                    </a:lnTo>
                    <a:lnTo>
                      <a:pt x="351" y="269"/>
                    </a:lnTo>
                    <a:lnTo>
                      <a:pt x="350" y="269"/>
                    </a:lnTo>
                    <a:lnTo>
                      <a:pt x="349" y="269"/>
                    </a:lnTo>
                    <a:lnTo>
                      <a:pt x="348" y="269"/>
                    </a:lnTo>
                    <a:lnTo>
                      <a:pt x="347" y="269"/>
                    </a:lnTo>
                    <a:lnTo>
                      <a:pt x="347" y="269"/>
                    </a:lnTo>
                    <a:lnTo>
                      <a:pt x="346" y="269"/>
                    </a:lnTo>
                    <a:lnTo>
                      <a:pt x="345" y="269"/>
                    </a:lnTo>
                    <a:lnTo>
                      <a:pt x="344" y="269"/>
                    </a:lnTo>
                    <a:lnTo>
                      <a:pt x="344" y="269"/>
                    </a:lnTo>
                    <a:lnTo>
                      <a:pt x="341" y="269"/>
                    </a:lnTo>
                    <a:lnTo>
                      <a:pt x="340" y="269"/>
                    </a:lnTo>
                    <a:lnTo>
                      <a:pt x="338" y="267"/>
                    </a:lnTo>
                    <a:lnTo>
                      <a:pt x="337" y="266"/>
                    </a:lnTo>
                    <a:lnTo>
                      <a:pt x="336" y="265"/>
                    </a:lnTo>
                    <a:lnTo>
                      <a:pt x="335" y="265"/>
                    </a:lnTo>
                    <a:lnTo>
                      <a:pt x="334" y="265"/>
                    </a:lnTo>
                    <a:lnTo>
                      <a:pt x="333" y="265"/>
                    </a:lnTo>
                    <a:lnTo>
                      <a:pt x="333" y="265"/>
                    </a:lnTo>
                    <a:lnTo>
                      <a:pt x="332" y="265"/>
                    </a:lnTo>
                    <a:lnTo>
                      <a:pt x="330" y="266"/>
                    </a:lnTo>
                    <a:lnTo>
                      <a:pt x="329" y="266"/>
                    </a:lnTo>
                    <a:lnTo>
                      <a:pt x="327" y="265"/>
                    </a:lnTo>
                    <a:lnTo>
                      <a:pt x="326" y="265"/>
                    </a:lnTo>
                    <a:lnTo>
                      <a:pt x="323" y="265"/>
                    </a:lnTo>
                    <a:lnTo>
                      <a:pt x="323" y="264"/>
                    </a:lnTo>
                    <a:lnTo>
                      <a:pt x="323" y="265"/>
                    </a:lnTo>
                    <a:lnTo>
                      <a:pt x="322" y="265"/>
                    </a:lnTo>
                    <a:lnTo>
                      <a:pt x="321" y="265"/>
                    </a:lnTo>
                    <a:lnTo>
                      <a:pt x="320" y="265"/>
                    </a:lnTo>
                    <a:lnTo>
                      <a:pt x="320" y="266"/>
                    </a:lnTo>
                    <a:lnTo>
                      <a:pt x="320" y="267"/>
                    </a:lnTo>
                    <a:lnTo>
                      <a:pt x="320" y="268"/>
                    </a:lnTo>
                    <a:lnTo>
                      <a:pt x="320" y="269"/>
                    </a:lnTo>
                    <a:lnTo>
                      <a:pt x="319" y="269"/>
                    </a:lnTo>
                    <a:lnTo>
                      <a:pt x="319" y="270"/>
                    </a:lnTo>
                    <a:lnTo>
                      <a:pt x="319" y="271"/>
                    </a:lnTo>
                    <a:lnTo>
                      <a:pt x="318" y="272"/>
                    </a:lnTo>
                    <a:lnTo>
                      <a:pt x="317" y="272"/>
                    </a:lnTo>
                    <a:lnTo>
                      <a:pt x="316" y="273"/>
                    </a:lnTo>
                    <a:lnTo>
                      <a:pt x="316" y="274"/>
                    </a:lnTo>
                    <a:lnTo>
                      <a:pt x="315" y="275"/>
                    </a:lnTo>
                    <a:lnTo>
                      <a:pt x="314" y="276"/>
                    </a:lnTo>
                    <a:lnTo>
                      <a:pt x="313" y="276"/>
                    </a:lnTo>
                    <a:lnTo>
                      <a:pt x="313" y="276"/>
                    </a:lnTo>
                    <a:lnTo>
                      <a:pt x="312" y="276"/>
                    </a:lnTo>
                    <a:lnTo>
                      <a:pt x="311" y="276"/>
                    </a:lnTo>
                    <a:lnTo>
                      <a:pt x="310" y="276"/>
                    </a:lnTo>
                    <a:lnTo>
                      <a:pt x="310" y="275"/>
                    </a:lnTo>
                    <a:lnTo>
                      <a:pt x="310" y="274"/>
                    </a:lnTo>
                    <a:lnTo>
                      <a:pt x="309" y="274"/>
                    </a:lnTo>
                    <a:lnTo>
                      <a:pt x="308" y="274"/>
                    </a:lnTo>
                    <a:lnTo>
                      <a:pt x="307" y="273"/>
                    </a:lnTo>
                    <a:lnTo>
                      <a:pt x="306" y="273"/>
                    </a:lnTo>
                    <a:lnTo>
                      <a:pt x="306" y="272"/>
                    </a:lnTo>
                    <a:lnTo>
                      <a:pt x="306" y="271"/>
                    </a:lnTo>
                    <a:lnTo>
                      <a:pt x="305" y="270"/>
                    </a:lnTo>
                    <a:lnTo>
                      <a:pt x="304" y="270"/>
                    </a:lnTo>
                    <a:lnTo>
                      <a:pt x="303" y="270"/>
                    </a:lnTo>
                    <a:lnTo>
                      <a:pt x="302" y="270"/>
                    </a:lnTo>
                    <a:lnTo>
                      <a:pt x="302" y="272"/>
                    </a:lnTo>
                    <a:lnTo>
                      <a:pt x="301" y="272"/>
                    </a:lnTo>
                    <a:lnTo>
                      <a:pt x="300" y="272"/>
                    </a:lnTo>
                    <a:lnTo>
                      <a:pt x="299" y="272"/>
                    </a:lnTo>
                    <a:lnTo>
                      <a:pt x="299" y="272"/>
                    </a:lnTo>
                    <a:lnTo>
                      <a:pt x="299" y="272"/>
                    </a:lnTo>
                    <a:lnTo>
                      <a:pt x="299" y="272"/>
                    </a:lnTo>
                    <a:lnTo>
                      <a:pt x="298" y="272"/>
                    </a:lnTo>
                    <a:lnTo>
                      <a:pt x="297" y="272"/>
                    </a:lnTo>
                    <a:lnTo>
                      <a:pt x="297" y="272"/>
                    </a:lnTo>
                    <a:lnTo>
                      <a:pt x="297" y="271"/>
                    </a:lnTo>
                    <a:lnTo>
                      <a:pt x="297" y="270"/>
                    </a:lnTo>
                    <a:lnTo>
                      <a:pt x="297" y="269"/>
                    </a:lnTo>
                    <a:lnTo>
                      <a:pt x="296" y="269"/>
                    </a:lnTo>
                    <a:lnTo>
                      <a:pt x="295" y="269"/>
                    </a:lnTo>
                    <a:lnTo>
                      <a:pt x="295" y="270"/>
                    </a:lnTo>
                    <a:lnTo>
                      <a:pt x="295" y="270"/>
                    </a:lnTo>
                    <a:lnTo>
                      <a:pt x="294" y="270"/>
                    </a:lnTo>
                    <a:lnTo>
                      <a:pt x="293" y="270"/>
                    </a:lnTo>
                    <a:lnTo>
                      <a:pt x="293" y="269"/>
                    </a:lnTo>
                    <a:lnTo>
                      <a:pt x="294" y="269"/>
                    </a:lnTo>
                    <a:lnTo>
                      <a:pt x="293" y="269"/>
                    </a:lnTo>
                    <a:lnTo>
                      <a:pt x="292" y="269"/>
                    </a:lnTo>
                    <a:lnTo>
                      <a:pt x="292" y="269"/>
                    </a:lnTo>
                    <a:lnTo>
                      <a:pt x="292" y="268"/>
                    </a:lnTo>
                    <a:lnTo>
                      <a:pt x="292" y="269"/>
                    </a:lnTo>
                    <a:lnTo>
                      <a:pt x="291" y="269"/>
                    </a:lnTo>
                    <a:lnTo>
                      <a:pt x="291" y="268"/>
                    </a:lnTo>
                    <a:lnTo>
                      <a:pt x="291" y="267"/>
                    </a:lnTo>
                    <a:lnTo>
                      <a:pt x="291" y="266"/>
                    </a:lnTo>
                    <a:lnTo>
                      <a:pt x="290" y="266"/>
                    </a:lnTo>
                    <a:lnTo>
                      <a:pt x="290" y="265"/>
                    </a:lnTo>
                    <a:lnTo>
                      <a:pt x="289" y="265"/>
                    </a:lnTo>
                    <a:lnTo>
                      <a:pt x="290" y="264"/>
                    </a:lnTo>
                    <a:lnTo>
                      <a:pt x="290" y="263"/>
                    </a:lnTo>
                    <a:lnTo>
                      <a:pt x="290" y="262"/>
                    </a:lnTo>
                    <a:lnTo>
                      <a:pt x="289" y="262"/>
                    </a:lnTo>
                    <a:lnTo>
                      <a:pt x="289" y="262"/>
                    </a:lnTo>
                    <a:lnTo>
                      <a:pt x="289" y="262"/>
                    </a:lnTo>
                    <a:lnTo>
                      <a:pt x="289" y="261"/>
                    </a:lnTo>
                    <a:lnTo>
                      <a:pt x="289" y="260"/>
                    </a:lnTo>
                    <a:lnTo>
                      <a:pt x="288" y="260"/>
                    </a:lnTo>
                    <a:lnTo>
                      <a:pt x="288" y="261"/>
                    </a:lnTo>
                    <a:lnTo>
                      <a:pt x="287" y="261"/>
                    </a:lnTo>
                    <a:lnTo>
                      <a:pt x="287" y="260"/>
                    </a:lnTo>
                    <a:lnTo>
                      <a:pt x="287" y="259"/>
                    </a:lnTo>
                    <a:lnTo>
                      <a:pt x="288" y="259"/>
                    </a:lnTo>
                    <a:lnTo>
                      <a:pt x="288" y="259"/>
                    </a:lnTo>
                    <a:lnTo>
                      <a:pt x="288" y="258"/>
                    </a:lnTo>
                    <a:lnTo>
                      <a:pt x="287" y="259"/>
                    </a:lnTo>
                    <a:lnTo>
                      <a:pt x="287" y="258"/>
                    </a:lnTo>
                    <a:lnTo>
                      <a:pt x="286" y="258"/>
                    </a:lnTo>
                    <a:lnTo>
                      <a:pt x="286" y="257"/>
                    </a:lnTo>
                    <a:lnTo>
                      <a:pt x="287" y="257"/>
                    </a:lnTo>
                    <a:lnTo>
                      <a:pt x="288" y="257"/>
                    </a:lnTo>
                    <a:lnTo>
                      <a:pt x="288" y="256"/>
                    </a:lnTo>
                    <a:lnTo>
                      <a:pt x="288" y="255"/>
                    </a:lnTo>
                    <a:lnTo>
                      <a:pt x="289" y="255"/>
                    </a:lnTo>
                    <a:lnTo>
                      <a:pt x="289" y="255"/>
                    </a:lnTo>
                    <a:lnTo>
                      <a:pt x="289" y="255"/>
                    </a:lnTo>
                    <a:lnTo>
                      <a:pt x="289" y="254"/>
                    </a:lnTo>
                    <a:lnTo>
                      <a:pt x="289" y="253"/>
                    </a:lnTo>
                    <a:lnTo>
                      <a:pt x="289" y="252"/>
                    </a:lnTo>
                    <a:lnTo>
                      <a:pt x="288" y="252"/>
                    </a:lnTo>
                    <a:lnTo>
                      <a:pt x="288" y="252"/>
                    </a:lnTo>
                    <a:lnTo>
                      <a:pt x="289" y="252"/>
                    </a:lnTo>
                    <a:lnTo>
                      <a:pt x="288" y="252"/>
                    </a:lnTo>
                    <a:lnTo>
                      <a:pt x="287" y="251"/>
                    </a:lnTo>
                    <a:lnTo>
                      <a:pt x="287" y="250"/>
                    </a:lnTo>
                    <a:lnTo>
                      <a:pt x="288" y="249"/>
                    </a:lnTo>
                    <a:lnTo>
                      <a:pt x="287" y="249"/>
                    </a:lnTo>
                    <a:lnTo>
                      <a:pt x="287" y="248"/>
                    </a:lnTo>
                    <a:lnTo>
                      <a:pt x="286" y="248"/>
                    </a:lnTo>
                    <a:lnTo>
                      <a:pt x="285" y="248"/>
                    </a:lnTo>
                    <a:lnTo>
                      <a:pt x="285" y="248"/>
                    </a:lnTo>
                    <a:lnTo>
                      <a:pt x="285" y="248"/>
                    </a:lnTo>
                    <a:lnTo>
                      <a:pt x="285" y="247"/>
                    </a:lnTo>
                    <a:lnTo>
                      <a:pt x="284" y="247"/>
                    </a:lnTo>
                    <a:lnTo>
                      <a:pt x="284" y="246"/>
                    </a:lnTo>
                    <a:lnTo>
                      <a:pt x="285" y="245"/>
                    </a:lnTo>
                    <a:lnTo>
                      <a:pt x="285" y="245"/>
                    </a:lnTo>
                    <a:lnTo>
                      <a:pt x="284" y="245"/>
                    </a:lnTo>
                    <a:lnTo>
                      <a:pt x="284" y="244"/>
                    </a:lnTo>
                    <a:lnTo>
                      <a:pt x="283" y="244"/>
                    </a:lnTo>
                    <a:lnTo>
                      <a:pt x="284" y="244"/>
                    </a:lnTo>
                    <a:lnTo>
                      <a:pt x="283" y="244"/>
                    </a:lnTo>
                    <a:lnTo>
                      <a:pt x="283" y="243"/>
                    </a:lnTo>
                    <a:lnTo>
                      <a:pt x="282" y="243"/>
                    </a:lnTo>
                    <a:lnTo>
                      <a:pt x="282" y="242"/>
                    </a:lnTo>
                    <a:lnTo>
                      <a:pt x="283" y="242"/>
                    </a:lnTo>
                    <a:lnTo>
                      <a:pt x="283" y="241"/>
                    </a:lnTo>
                    <a:lnTo>
                      <a:pt x="284" y="241"/>
                    </a:lnTo>
                    <a:lnTo>
                      <a:pt x="284" y="240"/>
                    </a:lnTo>
                    <a:lnTo>
                      <a:pt x="283" y="240"/>
                    </a:lnTo>
                    <a:lnTo>
                      <a:pt x="282" y="240"/>
                    </a:lnTo>
                    <a:lnTo>
                      <a:pt x="282" y="241"/>
                    </a:lnTo>
                    <a:lnTo>
                      <a:pt x="282" y="241"/>
                    </a:lnTo>
                    <a:lnTo>
                      <a:pt x="282" y="240"/>
                    </a:lnTo>
                    <a:lnTo>
                      <a:pt x="281" y="240"/>
                    </a:lnTo>
                    <a:lnTo>
                      <a:pt x="282" y="240"/>
                    </a:lnTo>
                    <a:lnTo>
                      <a:pt x="282" y="239"/>
                    </a:lnTo>
                    <a:lnTo>
                      <a:pt x="281" y="239"/>
                    </a:lnTo>
                    <a:lnTo>
                      <a:pt x="281" y="240"/>
                    </a:lnTo>
                    <a:lnTo>
                      <a:pt x="280" y="240"/>
                    </a:lnTo>
                    <a:lnTo>
                      <a:pt x="280" y="239"/>
                    </a:lnTo>
                    <a:lnTo>
                      <a:pt x="279" y="239"/>
                    </a:lnTo>
                    <a:lnTo>
                      <a:pt x="279" y="238"/>
                    </a:lnTo>
                    <a:lnTo>
                      <a:pt x="278" y="238"/>
                    </a:lnTo>
                    <a:lnTo>
                      <a:pt x="278" y="238"/>
                    </a:lnTo>
                    <a:lnTo>
                      <a:pt x="278" y="237"/>
                    </a:lnTo>
                    <a:lnTo>
                      <a:pt x="278" y="237"/>
                    </a:lnTo>
                    <a:lnTo>
                      <a:pt x="278" y="236"/>
                    </a:lnTo>
                    <a:lnTo>
                      <a:pt x="278" y="235"/>
                    </a:lnTo>
                    <a:lnTo>
                      <a:pt x="278" y="234"/>
                    </a:lnTo>
                    <a:lnTo>
                      <a:pt x="278" y="234"/>
                    </a:lnTo>
                    <a:lnTo>
                      <a:pt x="278" y="235"/>
                    </a:lnTo>
                    <a:lnTo>
                      <a:pt x="279" y="235"/>
                    </a:lnTo>
                    <a:lnTo>
                      <a:pt x="279" y="236"/>
                    </a:lnTo>
                    <a:lnTo>
                      <a:pt x="279" y="235"/>
                    </a:lnTo>
                    <a:lnTo>
                      <a:pt x="280" y="235"/>
                    </a:lnTo>
                    <a:lnTo>
                      <a:pt x="280" y="234"/>
                    </a:lnTo>
                    <a:lnTo>
                      <a:pt x="280" y="234"/>
                    </a:lnTo>
                    <a:lnTo>
                      <a:pt x="280" y="234"/>
                    </a:lnTo>
                    <a:lnTo>
                      <a:pt x="280" y="234"/>
                    </a:lnTo>
                    <a:lnTo>
                      <a:pt x="279" y="234"/>
                    </a:lnTo>
                    <a:lnTo>
                      <a:pt x="279" y="233"/>
                    </a:lnTo>
                    <a:lnTo>
                      <a:pt x="278" y="233"/>
                    </a:lnTo>
                    <a:lnTo>
                      <a:pt x="279" y="233"/>
                    </a:lnTo>
                    <a:lnTo>
                      <a:pt x="279" y="232"/>
                    </a:lnTo>
                    <a:lnTo>
                      <a:pt x="279" y="233"/>
                    </a:lnTo>
                    <a:lnTo>
                      <a:pt x="280" y="233"/>
                    </a:lnTo>
                    <a:lnTo>
                      <a:pt x="280" y="232"/>
                    </a:lnTo>
                    <a:lnTo>
                      <a:pt x="279" y="232"/>
                    </a:lnTo>
                    <a:lnTo>
                      <a:pt x="279" y="231"/>
                    </a:lnTo>
                    <a:lnTo>
                      <a:pt x="278" y="231"/>
                    </a:lnTo>
                    <a:lnTo>
                      <a:pt x="278" y="230"/>
                    </a:lnTo>
                    <a:lnTo>
                      <a:pt x="278" y="229"/>
                    </a:lnTo>
                    <a:lnTo>
                      <a:pt x="278" y="228"/>
                    </a:lnTo>
                    <a:lnTo>
                      <a:pt x="278" y="228"/>
                    </a:lnTo>
                    <a:lnTo>
                      <a:pt x="278" y="228"/>
                    </a:lnTo>
                    <a:lnTo>
                      <a:pt x="278" y="228"/>
                    </a:lnTo>
                    <a:lnTo>
                      <a:pt x="278" y="228"/>
                    </a:lnTo>
                    <a:lnTo>
                      <a:pt x="277" y="228"/>
                    </a:lnTo>
                    <a:lnTo>
                      <a:pt x="276" y="229"/>
                    </a:lnTo>
                    <a:lnTo>
                      <a:pt x="276" y="230"/>
                    </a:lnTo>
                    <a:lnTo>
                      <a:pt x="275" y="230"/>
                    </a:lnTo>
                    <a:lnTo>
                      <a:pt x="275" y="230"/>
                    </a:lnTo>
                    <a:lnTo>
                      <a:pt x="274" y="229"/>
                    </a:lnTo>
                    <a:lnTo>
                      <a:pt x="273" y="229"/>
                    </a:lnTo>
                    <a:lnTo>
                      <a:pt x="272" y="229"/>
                    </a:lnTo>
                    <a:lnTo>
                      <a:pt x="271" y="230"/>
                    </a:lnTo>
                    <a:lnTo>
                      <a:pt x="271" y="230"/>
                    </a:lnTo>
                    <a:lnTo>
                      <a:pt x="270" y="230"/>
                    </a:lnTo>
                    <a:lnTo>
                      <a:pt x="269" y="230"/>
                    </a:lnTo>
                    <a:lnTo>
                      <a:pt x="268" y="230"/>
                    </a:lnTo>
                    <a:lnTo>
                      <a:pt x="268" y="230"/>
                    </a:lnTo>
                    <a:lnTo>
                      <a:pt x="268" y="231"/>
                    </a:lnTo>
                    <a:lnTo>
                      <a:pt x="267" y="231"/>
                    </a:lnTo>
                    <a:lnTo>
                      <a:pt x="267" y="232"/>
                    </a:lnTo>
                    <a:lnTo>
                      <a:pt x="266" y="232"/>
                    </a:lnTo>
                    <a:lnTo>
                      <a:pt x="266" y="231"/>
                    </a:lnTo>
                    <a:lnTo>
                      <a:pt x="265" y="231"/>
                    </a:lnTo>
                    <a:lnTo>
                      <a:pt x="264" y="231"/>
                    </a:lnTo>
                    <a:lnTo>
                      <a:pt x="264" y="231"/>
                    </a:lnTo>
                    <a:lnTo>
                      <a:pt x="263" y="231"/>
                    </a:lnTo>
                    <a:lnTo>
                      <a:pt x="263" y="231"/>
                    </a:lnTo>
                    <a:lnTo>
                      <a:pt x="262" y="231"/>
                    </a:lnTo>
                    <a:lnTo>
                      <a:pt x="262" y="231"/>
                    </a:lnTo>
                    <a:lnTo>
                      <a:pt x="263" y="231"/>
                    </a:lnTo>
                    <a:lnTo>
                      <a:pt x="263" y="232"/>
                    </a:lnTo>
                    <a:lnTo>
                      <a:pt x="262" y="231"/>
                    </a:lnTo>
                    <a:lnTo>
                      <a:pt x="262" y="232"/>
                    </a:lnTo>
                    <a:lnTo>
                      <a:pt x="263" y="232"/>
                    </a:lnTo>
                    <a:lnTo>
                      <a:pt x="262" y="233"/>
                    </a:lnTo>
                    <a:lnTo>
                      <a:pt x="262" y="232"/>
                    </a:lnTo>
                    <a:lnTo>
                      <a:pt x="261" y="232"/>
                    </a:lnTo>
                    <a:lnTo>
                      <a:pt x="261" y="233"/>
                    </a:lnTo>
                    <a:lnTo>
                      <a:pt x="261" y="232"/>
                    </a:lnTo>
                    <a:lnTo>
                      <a:pt x="261" y="231"/>
                    </a:lnTo>
                    <a:lnTo>
                      <a:pt x="260" y="231"/>
                    </a:lnTo>
                    <a:lnTo>
                      <a:pt x="259" y="231"/>
                    </a:lnTo>
                    <a:lnTo>
                      <a:pt x="259" y="231"/>
                    </a:lnTo>
                    <a:lnTo>
                      <a:pt x="258" y="231"/>
                    </a:lnTo>
                    <a:lnTo>
                      <a:pt x="258" y="231"/>
                    </a:lnTo>
                    <a:lnTo>
                      <a:pt x="258" y="231"/>
                    </a:lnTo>
                    <a:lnTo>
                      <a:pt x="257" y="231"/>
                    </a:lnTo>
                    <a:lnTo>
                      <a:pt x="257" y="232"/>
                    </a:lnTo>
                    <a:lnTo>
                      <a:pt x="256" y="232"/>
                    </a:lnTo>
                    <a:lnTo>
                      <a:pt x="256" y="231"/>
                    </a:lnTo>
                    <a:lnTo>
                      <a:pt x="256" y="232"/>
                    </a:lnTo>
                    <a:lnTo>
                      <a:pt x="255" y="232"/>
                    </a:lnTo>
                    <a:lnTo>
                      <a:pt x="255" y="231"/>
                    </a:lnTo>
                    <a:lnTo>
                      <a:pt x="255" y="231"/>
                    </a:lnTo>
                    <a:lnTo>
                      <a:pt x="256" y="231"/>
                    </a:lnTo>
                    <a:lnTo>
                      <a:pt x="256" y="230"/>
                    </a:lnTo>
                    <a:lnTo>
                      <a:pt x="255" y="230"/>
                    </a:lnTo>
                    <a:lnTo>
                      <a:pt x="255" y="229"/>
                    </a:lnTo>
                    <a:lnTo>
                      <a:pt x="255" y="228"/>
                    </a:lnTo>
                    <a:lnTo>
                      <a:pt x="254" y="228"/>
                    </a:lnTo>
                    <a:lnTo>
                      <a:pt x="254" y="229"/>
                    </a:lnTo>
                    <a:lnTo>
                      <a:pt x="254" y="230"/>
                    </a:lnTo>
                    <a:lnTo>
                      <a:pt x="253" y="230"/>
                    </a:lnTo>
                    <a:lnTo>
                      <a:pt x="253" y="231"/>
                    </a:lnTo>
                    <a:lnTo>
                      <a:pt x="253" y="231"/>
                    </a:lnTo>
                    <a:lnTo>
                      <a:pt x="254" y="231"/>
                    </a:lnTo>
                    <a:lnTo>
                      <a:pt x="253" y="231"/>
                    </a:lnTo>
                    <a:lnTo>
                      <a:pt x="253" y="232"/>
                    </a:lnTo>
                    <a:lnTo>
                      <a:pt x="252" y="232"/>
                    </a:lnTo>
                    <a:lnTo>
                      <a:pt x="252" y="231"/>
                    </a:lnTo>
                    <a:lnTo>
                      <a:pt x="251" y="231"/>
                    </a:lnTo>
                    <a:lnTo>
                      <a:pt x="251" y="231"/>
                    </a:lnTo>
                    <a:lnTo>
                      <a:pt x="251" y="230"/>
                    </a:lnTo>
                    <a:lnTo>
                      <a:pt x="251" y="230"/>
                    </a:lnTo>
                    <a:lnTo>
                      <a:pt x="250" y="230"/>
                    </a:lnTo>
                    <a:lnTo>
                      <a:pt x="249" y="230"/>
                    </a:lnTo>
                    <a:lnTo>
                      <a:pt x="248" y="230"/>
                    </a:lnTo>
                    <a:lnTo>
                      <a:pt x="249" y="231"/>
                    </a:lnTo>
                    <a:lnTo>
                      <a:pt x="249" y="231"/>
                    </a:lnTo>
                    <a:lnTo>
                      <a:pt x="250" y="231"/>
                    </a:lnTo>
                    <a:lnTo>
                      <a:pt x="249" y="231"/>
                    </a:lnTo>
                    <a:lnTo>
                      <a:pt x="249" y="232"/>
                    </a:lnTo>
                    <a:lnTo>
                      <a:pt x="249" y="231"/>
                    </a:lnTo>
                    <a:lnTo>
                      <a:pt x="248" y="231"/>
                    </a:lnTo>
                    <a:lnTo>
                      <a:pt x="248" y="231"/>
                    </a:lnTo>
                    <a:lnTo>
                      <a:pt x="247" y="231"/>
                    </a:lnTo>
                    <a:lnTo>
                      <a:pt x="247" y="230"/>
                    </a:lnTo>
                    <a:lnTo>
                      <a:pt x="246" y="230"/>
                    </a:lnTo>
                    <a:lnTo>
                      <a:pt x="245" y="230"/>
                    </a:lnTo>
                    <a:lnTo>
                      <a:pt x="245" y="231"/>
                    </a:lnTo>
                    <a:lnTo>
                      <a:pt x="245" y="231"/>
                    </a:lnTo>
                    <a:lnTo>
                      <a:pt x="244" y="231"/>
                    </a:lnTo>
                    <a:lnTo>
                      <a:pt x="244" y="232"/>
                    </a:lnTo>
                    <a:lnTo>
                      <a:pt x="245" y="233"/>
                    </a:lnTo>
                    <a:lnTo>
                      <a:pt x="244" y="233"/>
                    </a:lnTo>
                    <a:lnTo>
                      <a:pt x="244" y="233"/>
                    </a:lnTo>
                    <a:lnTo>
                      <a:pt x="243" y="233"/>
                    </a:lnTo>
                    <a:lnTo>
                      <a:pt x="243" y="234"/>
                    </a:lnTo>
                    <a:lnTo>
                      <a:pt x="243" y="234"/>
                    </a:lnTo>
                    <a:lnTo>
                      <a:pt x="244" y="235"/>
                    </a:lnTo>
                    <a:lnTo>
                      <a:pt x="244" y="236"/>
                    </a:lnTo>
                    <a:lnTo>
                      <a:pt x="243" y="236"/>
                    </a:lnTo>
                    <a:lnTo>
                      <a:pt x="242" y="236"/>
                    </a:lnTo>
                    <a:lnTo>
                      <a:pt x="242" y="235"/>
                    </a:lnTo>
                    <a:lnTo>
                      <a:pt x="242" y="236"/>
                    </a:lnTo>
                    <a:lnTo>
                      <a:pt x="241" y="236"/>
                    </a:lnTo>
                    <a:lnTo>
                      <a:pt x="240" y="236"/>
                    </a:lnTo>
                    <a:lnTo>
                      <a:pt x="240" y="236"/>
                    </a:lnTo>
                    <a:lnTo>
                      <a:pt x="239" y="236"/>
                    </a:lnTo>
                    <a:lnTo>
                      <a:pt x="239" y="235"/>
                    </a:lnTo>
                    <a:lnTo>
                      <a:pt x="238" y="235"/>
                    </a:lnTo>
                    <a:lnTo>
                      <a:pt x="238" y="236"/>
                    </a:lnTo>
                    <a:lnTo>
                      <a:pt x="237" y="236"/>
                    </a:lnTo>
                    <a:lnTo>
                      <a:pt x="237" y="237"/>
                    </a:lnTo>
                    <a:lnTo>
                      <a:pt x="237" y="237"/>
                    </a:lnTo>
                    <a:lnTo>
                      <a:pt x="236" y="237"/>
                    </a:lnTo>
                    <a:lnTo>
                      <a:pt x="236" y="236"/>
                    </a:lnTo>
                    <a:lnTo>
                      <a:pt x="235" y="236"/>
                    </a:lnTo>
                    <a:lnTo>
                      <a:pt x="234" y="236"/>
                    </a:lnTo>
                    <a:lnTo>
                      <a:pt x="233" y="236"/>
                    </a:lnTo>
                    <a:lnTo>
                      <a:pt x="233" y="237"/>
                    </a:lnTo>
                    <a:lnTo>
                      <a:pt x="233" y="237"/>
                    </a:lnTo>
                    <a:lnTo>
                      <a:pt x="232" y="237"/>
                    </a:lnTo>
                    <a:lnTo>
                      <a:pt x="231" y="237"/>
                    </a:lnTo>
                    <a:lnTo>
                      <a:pt x="230" y="237"/>
                    </a:lnTo>
                    <a:lnTo>
                      <a:pt x="230" y="236"/>
                    </a:lnTo>
                    <a:lnTo>
                      <a:pt x="230" y="237"/>
                    </a:lnTo>
                    <a:lnTo>
                      <a:pt x="230" y="237"/>
                    </a:lnTo>
                    <a:lnTo>
                      <a:pt x="230" y="238"/>
                    </a:lnTo>
                    <a:lnTo>
                      <a:pt x="230" y="238"/>
                    </a:lnTo>
                    <a:lnTo>
                      <a:pt x="230" y="239"/>
                    </a:lnTo>
                    <a:lnTo>
                      <a:pt x="230" y="239"/>
                    </a:lnTo>
                    <a:lnTo>
                      <a:pt x="230" y="239"/>
                    </a:lnTo>
                    <a:lnTo>
                      <a:pt x="230" y="240"/>
                    </a:lnTo>
                    <a:lnTo>
                      <a:pt x="229" y="240"/>
                    </a:lnTo>
                    <a:lnTo>
                      <a:pt x="228" y="240"/>
                    </a:lnTo>
                    <a:lnTo>
                      <a:pt x="228" y="241"/>
                    </a:lnTo>
                    <a:lnTo>
                      <a:pt x="227" y="241"/>
                    </a:lnTo>
                    <a:lnTo>
                      <a:pt x="227" y="241"/>
                    </a:lnTo>
                    <a:lnTo>
                      <a:pt x="226" y="241"/>
                    </a:lnTo>
                    <a:lnTo>
                      <a:pt x="225" y="241"/>
                    </a:lnTo>
                    <a:lnTo>
                      <a:pt x="225" y="242"/>
                    </a:lnTo>
                    <a:lnTo>
                      <a:pt x="225" y="243"/>
                    </a:lnTo>
                    <a:lnTo>
                      <a:pt x="225" y="244"/>
                    </a:lnTo>
                    <a:lnTo>
                      <a:pt x="225" y="245"/>
                    </a:lnTo>
                    <a:lnTo>
                      <a:pt x="224" y="245"/>
                    </a:lnTo>
                    <a:lnTo>
                      <a:pt x="224" y="246"/>
                    </a:lnTo>
                    <a:lnTo>
                      <a:pt x="223" y="246"/>
                    </a:lnTo>
                    <a:lnTo>
                      <a:pt x="223" y="247"/>
                    </a:lnTo>
                    <a:lnTo>
                      <a:pt x="224" y="247"/>
                    </a:lnTo>
                    <a:lnTo>
                      <a:pt x="224" y="248"/>
                    </a:lnTo>
                    <a:lnTo>
                      <a:pt x="223" y="248"/>
                    </a:lnTo>
                    <a:lnTo>
                      <a:pt x="223" y="247"/>
                    </a:lnTo>
                    <a:lnTo>
                      <a:pt x="223" y="248"/>
                    </a:lnTo>
                    <a:lnTo>
                      <a:pt x="223" y="248"/>
                    </a:lnTo>
                    <a:lnTo>
                      <a:pt x="223" y="248"/>
                    </a:lnTo>
                    <a:lnTo>
                      <a:pt x="223" y="249"/>
                    </a:lnTo>
                    <a:lnTo>
                      <a:pt x="223" y="250"/>
                    </a:lnTo>
                    <a:lnTo>
                      <a:pt x="223" y="251"/>
                    </a:lnTo>
                    <a:lnTo>
                      <a:pt x="223" y="251"/>
                    </a:lnTo>
                    <a:lnTo>
                      <a:pt x="222" y="251"/>
                    </a:lnTo>
                    <a:lnTo>
                      <a:pt x="222" y="252"/>
                    </a:lnTo>
                    <a:lnTo>
                      <a:pt x="223" y="252"/>
                    </a:lnTo>
                    <a:lnTo>
                      <a:pt x="223" y="252"/>
                    </a:lnTo>
                    <a:lnTo>
                      <a:pt x="223" y="252"/>
                    </a:lnTo>
                    <a:lnTo>
                      <a:pt x="223" y="252"/>
                    </a:lnTo>
                    <a:lnTo>
                      <a:pt x="223" y="253"/>
                    </a:lnTo>
                    <a:lnTo>
                      <a:pt x="223" y="253"/>
                    </a:lnTo>
                    <a:lnTo>
                      <a:pt x="223" y="254"/>
                    </a:lnTo>
                    <a:lnTo>
                      <a:pt x="223" y="255"/>
                    </a:lnTo>
                    <a:lnTo>
                      <a:pt x="224" y="255"/>
                    </a:lnTo>
                    <a:lnTo>
                      <a:pt x="225" y="255"/>
                    </a:lnTo>
                    <a:lnTo>
                      <a:pt x="225" y="255"/>
                    </a:lnTo>
                    <a:lnTo>
                      <a:pt x="224" y="255"/>
                    </a:lnTo>
                    <a:lnTo>
                      <a:pt x="223" y="255"/>
                    </a:lnTo>
                    <a:lnTo>
                      <a:pt x="223" y="255"/>
                    </a:lnTo>
                    <a:lnTo>
                      <a:pt x="222" y="255"/>
                    </a:lnTo>
                    <a:lnTo>
                      <a:pt x="222" y="256"/>
                    </a:lnTo>
                    <a:lnTo>
                      <a:pt x="221" y="256"/>
                    </a:lnTo>
                    <a:lnTo>
                      <a:pt x="221" y="257"/>
                    </a:lnTo>
                    <a:lnTo>
                      <a:pt x="221" y="258"/>
                    </a:lnTo>
                    <a:lnTo>
                      <a:pt x="221" y="259"/>
                    </a:lnTo>
                    <a:lnTo>
                      <a:pt x="220" y="259"/>
                    </a:lnTo>
                    <a:lnTo>
                      <a:pt x="220" y="259"/>
                    </a:lnTo>
                    <a:lnTo>
                      <a:pt x="219" y="259"/>
                    </a:lnTo>
                    <a:lnTo>
                      <a:pt x="218" y="258"/>
                    </a:lnTo>
                    <a:lnTo>
                      <a:pt x="217" y="258"/>
                    </a:lnTo>
                    <a:lnTo>
                      <a:pt x="217" y="259"/>
                    </a:lnTo>
                    <a:lnTo>
                      <a:pt x="216" y="259"/>
                    </a:lnTo>
                    <a:close/>
                  </a:path>
                </a:pathLst>
              </a:custGeom>
              <a:solidFill>
                <a:srgbClr val="894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92" name="Freeform 1050">
                <a:extLst>
                  <a:ext uri="{FF2B5EF4-FFF2-40B4-BE49-F238E27FC236}">
                    <a16:creationId xmlns:a16="http://schemas.microsoft.com/office/drawing/2014/main" id="{637D6567-209D-46DE-98F3-0D3FAA00D07A}"/>
                  </a:ext>
                </a:extLst>
              </p:cNvPr>
              <p:cNvSpPr>
                <a:spLocks/>
              </p:cNvSpPr>
              <p:nvPr/>
            </p:nvSpPr>
            <p:spPr bwMode="auto">
              <a:xfrm>
                <a:off x="4180" y="2569"/>
                <a:ext cx="220" cy="182"/>
              </a:xfrm>
              <a:custGeom>
                <a:avLst/>
                <a:gdLst>
                  <a:gd name="T0" fmla="*/ 219 w 220"/>
                  <a:gd name="T1" fmla="*/ 122 h 182"/>
                  <a:gd name="T2" fmla="*/ 209 w 220"/>
                  <a:gd name="T3" fmla="*/ 127 h 182"/>
                  <a:gd name="T4" fmla="*/ 209 w 220"/>
                  <a:gd name="T5" fmla="*/ 136 h 182"/>
                  <a:gd name="T6" fmla="*/ 202 w 220"/>
                  <a:gd name="T7" fmla="*/ 142 h 182"/>
                  <a:gd name="T8" fmla="*/ 194 w 220"/>
                  <a:gd name="T9" fmla="*/ 144 h 182"/>
                  <a:gd name="T10" fmla="*/ 189 w 220"/>
                  <a:gd name="T11" fmla="*/ 148 h 182"/>
                  <a:gd name="T12" fmla="*/ 184 w 220"/>
                  <a:gd name="T13" fmla="*/ 154 h 182"/>
                  <a:gd name="T14" fmla="*/ 177 w 220"/>
                  <a:gd name="T15" fmla="*/ 157 h 182"/>
                  <a:gd name="T16" fmla="*/ 174 w 220"/>
                  <a:gd name="T17" fmla="*/ 161 h 182"/>
                  <a:gd name="T18" fmla="*/ 171 w 220"/>
                  <a:gd name="T19" fmla="*/ 165 h 182"/>
                  <a:gd name="T20" fmla="*/ 165 w 220"/>
                  <a:gd name="T21" fmla="*/ 161 h 182"/>
                  <a:gd name="T22" fmla="*/ 157 w 220"/>
                  <a:gd name="T23" fmla="*/ 158 h 182"/>
                  <a:gd name="T24" fmla="*/ 156 w 220"/>
                  <a:gd name="T25" fmla="*/ 148 h 182"/>
                  <a:gd name="T26" fmla="*/ 150 w 220"/>
                  <a:gd name="T27" fmla="*/ 147 h 182"/>
                  <a:gd name="T28" fmla="*/ 151 w 220"/>
                  <a:gd name="T29" fmla="*/ 150 h 182"/>
                  <a:gd name="T30" fmla="*/ 146 w 220"/>
                  <a:gd name="T31" fmla="*/ 156 h 182"/>
                  <a:gd name="T32" fmla="*/ 143 w 220"/>
                  <a:gd name="T33" fmla="*/ 160 h 182"/>
                  <a:gd name="T34" fmla="*/ 139 w 220"/>
                  <a:gd name="T35" fmla="*/ 165 h 182"/>
                  <a:gd name="T36" fmla="*/ 134 w 220"/>
                  <a:gd name="T37" fmla="*/ 158 h 182"/>
                  <a:gd name="T38" fmla="*/ 127 w 220"/>
                  <a:gd name="T39" fmla="*/ 154 h 182"/>
                  <a:gd name="T40" fmla="*/ 120 w 220"/>
                  <a:gd name="T41" fmla="*/ 158 h 182"/>
                  <a:gd name="T42" fmla="*/ 118 w 220"/>
                  <a:gd name="T43" fmla="*/ 161 h 182"/>
                  <a:gd name="T44" fmla="*/ 112 w 220"/>
                  <a:gd name="T45" fmla="*/ 162 h 182"/>
                  <a:gd name="T46" fmla="*/ 110 w 220"/>
                  <a:gd name="T47" fmla="*/ 158 h 182"/>
                  <a:gd name="T48" fmla="*/ 104 w 220"/>
                  <a:gd name="T49" fmla="*/ 161 h 182"/>
                  <a:gd name="T50" fmla="*/ 104 w 220"/>
                  <a:gd name="T51" fmla="*/ 172 h 182"/>
                  <a:gd name="T52" fmla="*/ 99 w 220"/>
                  <a:gd name="T53" fmla="*/ 176 h 182"/>
                  <a:gd name="T54" fmla="*/ 92 w 220"/>
                  <a:gd name="T55" fmla="*/ 181 h 182"/>
                  <a:gd name="T56" fmla="*/ 82 w 220"/>
                  <a:gd name="T57" fmla="*/ 176 h 182"/>
                  <a:gd name="T58" fmla="*/ 75 w 220"/>
                  <a:gd name="T59" fmla="*/ 173 h 182"/>
                  <a:gd name="T60" fmla="*/ 73 w 220"/>
                  <a:gd name="T61" fmla="*/ 164 h 182"/>
                  <a:gd name="T62" fmla="*/ 65 w 220"/>
                  <a:gd name="T63" fmla="*/ 160 h 182"/>
                  <a:gd name="T64" fmla="*/ 59 w 220"/>
                  <a:gd name="T65" fmla="*/ 165 h 182"/>
                  <a:gd name="T66" fmla="*/ 53 w 220"/>
                  <a:gd name="T67" fmla="*/ 161 h 182"/>
                  <a:gd name="T68" fmla="*/ 44 w 220"/>
                  <a:gd name="T69" fmla="*/ 162 h 182"/>
                  <a:gd name="T70" fmla="*/ 37 w 220"/>
                  <a:gd name="T71" fmla="*/ 155 h 182"/>
                  <a:gd name="T72" fmla="*/ 27 w 220"/>
                  <a:gd name="T73" fmla="*/ 157 h 182"/>
                  <a:gd name="T74" fmla="*/ 23 w 220"/>
                  <a:gd name="T75" fmla="*/ 148 h 182"/>
                  <a:gd name="T76" fmla="*/ 13 w 220"/>
                  <a:gd name="T77" fmla="*/ 153 h 182"/>
                  <a:gd name="T78" fmla="*/ 2 w 220"/>
                  <a:gd name="T79" fmla="*/ 157 h 182"/>
                  <a:gd name="T80" fmla="*/ 4 w 220"/>
                  <a:gd name="T81" fmla="*/ 144 h 182"/>
                  <a:gd name="T82" fmla="*/ 6 w 220"/>
                  <a:gd name="T83" fmla="*/ 132 h 182"/>
                  <a:gd name="T84" fmla="*/ 5 w 220"/>
                  <a:gd name="T85" fmla="*/ 117 h 182"/>
                  <a:gd name="T86" fmla="*/ 22 w 220"/>
                  <a:gd name="T87" fmla="*/ 113 h 182"/>
                  <a:gd name="T88" fmla="*/ 17 w 220"/>
                  <a:gd name="T89" fmla="*/ 103 h 182"/>
                  <a:gd name="T90" fmla="*/ 11 w 220"/>
                  <a:gd name="T91" fmla="*/ 95 h 182"/>
                  <a:gd name="T92" fmla="*/ 20 w 220"/>
                  <a:gd name="T93" fmla="*/ 89 h 182"/>
                  <a:gd name="T94" fmla="*/ 29 w 220"/>
                  <a:gd name="T95" fmla="*/ 92 h 182"/>
                  <a:gd name="T96" fmla="*/ 41 w 220"/>
                  <a:gd name="T97" fmla="*/ 86 h 182"/>
                  <a:gd name="T98" fmla="*/ 45 w 220"/>
                  <a:gd name="T99" fmla="*/ 81 h 182"/>
                  <a:gd name="T100" fmla="*/ 56 w 220"/>
                  <a:gd name="T101" fmla="*/ 75 h 182"/>
                  <a:gd name="T102" fmla="*/ 61 w 220"/>
                  <a:gd name="T103" fmla="*/ 82 h 182"/>
                  <a:gd name="T104" fmla="*/ 69 w 220"/>
                  <a:gd name="T105" fmla="*/ 73 h 182"/>
                  <a:gd name="T106" fmla="*/ 80 w 220"/>
                  <a:gd name="T107" fmla="*/ 68 h 182"/>
                  <a:gd name="T108" fmla="*/ 81 w 220"/>
                  <a:gd name="T109" fmla="*/ 59 h 182"/>
                  <a:gd name="T110" fmla="*/ 74 w 220"/>
                  <a:gd name="T111" fmla="*/ 47 h 182"/>
                  <a:gd name="T112" fmla="*/ 81 w 220"/>
                  <a:gd name="T113" fmla="*/ 34 h 182"/>
                  <a:gd name="T114" fmla="*/ 82 w 220"/>
                  <a:gd name="T115" fmla="*/ 24 h 182"/>
                  <a:gd name="T116" fmla="*/ 88 w 220"/>
                  <a:gd name="T117" fmla="*/ 13 h 182"/>
                  <a:gd name="T118" fmla="*/ 91 w 220"/>
                  <a:gd name="T119" fmla="*/ 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0" h="182">
                    <a:moveTo>
                      <a:pt x="216" y="117"/>
                    </a:moveTo>
                    <a:lnTo>
                      <a:pt x="216" y="117"/>
                    </a:lnTo>
                    <a:lnTo>
                      <a:pt x="216" y="117"/>
                    </a:lnTo>
                    <a:lnTo>
                      <a:pt x="216" y="118"/>
                    </a:lnTo>
                    <a:lnTo>
                      <a:pt x="216" y="118"/>
                    </a:lnTo>
                    <a:lnTo>
                      <a:pt x="216" y="119"/>
                    </a:lnTo>
                    <a:lnTo>
                      <a:pt x="217" y="119"/>
                    </a:lnTo>
                    <a:lnTo>
                      <a:pt x="217" y="120"/>
                    </a:lnTo>
                    <a:lnTo>
                      <a:pt x="217" y="120"/>
                    </a:lnTo>
                    <a:lnTo>
                      <a:pt x="217" y="121"/>
                    </a:lnTo>
                    <a:lnTo>
                      <a:pt x="218" y="120"/>
                    </a:lnTo>
                    <a:lnTo>
                      <a:pt x="219" y="120"/>
                    </a:lnTo>
                    <a:lnTo>
                      <a:pt x="219" y="120"/>
                    </a:lnTo>
                    <a:lnTo>
                      <a:pt x="220" y="120"/>
                    </a:lnTo>
                    <a:lnTo>
                      <a:pt x="220" y="121"/>
                    </a:lnTo>
                    <a:lnTo>
                      <a:pt x="219" y="121"/>
                    </a:lnTo>
                    <a:lnTo>
                      <a:pt x="219" y="122"/>
                    </a:lnTo>
                    <a:lnTo>
                      <a:pt x="218" y="122"/>
                    </a:lnTo>
                    <a:lnTo>
                      <a:pt x="217" y="122"/>
                    </a:lnTo>
                    <a:lnTo>
                      <a:pt x="216" y="122"/>
                    </a:lnTo>
                    <a:lnTo>
                      <a:pt x="216" y="123"/>
                    </a:lnTo>
                    <a:lnTo>
                      <a:pt x="215" y="123"/>
                    </a:lnTo>
                    <a:lnTo>
                      <a:pt x="214" y="123"/>
                    </a:lnTo>
                    <a:lnTo>
                      <a:pt x="213" y="123"/>
                    </a:lnTo>
                    <a:lnTo>
                      <a:pt x="213" y="123"/>
                    </a:lnTo>
                    <a:lnTo>
                      <a:pt x="213" y="124"/>
                    </a:lnTo>
                    <a:lnTo>
                      <a:pt x="212" y="124"/>
                    </a:lnTo>
                    <a:lnTo>
                      <a:pt x="211" y="124"/>
                    </a:lnTo>
                    <a:lnTo>
                      <a:pt x="211" y="125"/>
                    </a:lnTo>
                    <a:lnTo>
                      <a:pt x="210" y="125"/>
                    </a:lnTo>
                    <a:lnTo>
                      <a:pt x="210" y="126"/>
                    </a:lnTo>
                    <a:lnTo>
                      <a:pt x="209" y="126"/>
                    </a:lnTo>
                    <a:lnTo>
                      <a:pt x="209" y="126"/>
                    </a:lnTo>
                    <a:lnTo>
                      <a:pt x="209" y="127"/>
                    </a:lnTo>
                    <a:lnTo>
                      <a:pt x="209" y="127"/>
                    </a:lnTo>
                    <a:lnTo>
                      <a:pt x="209" y="127"/>
                    </a:lnTo>
                    <a:lnTo>
                      <a:pt x="209" y="128"/>
                    </a:lnTo>
                    <a:lnTo>
                      <a:pt x="210" y="128"/>
                    </a:lnTo>
                    <a:lnTo>
                      <a:pt x="210" y="129"/>
                    </a:lnTo>
                    <a:lnTo>
                      <a:pt x="210" y="130"/>
                    </a:lnTo>
                    <a:lnTo>
                      <a:pt x="210" y="130"/>
                    </a:lnTo>
                    <a:lnTo>
                      <a:pt x="210" y="131"/>
                    </a:lnTo>
                    <a:lnTo>
                      <a:pt x="210" y="132"/>
                    </a:lnTo>
                    <a:lnTo>
                      <a:pt x="211" y="132"/>
                    </a:lnTo>
                    <a:lnTo>
                      <a:pt x="211" y="133"/>
                    </a:lnTo>
                    <a:lnTo>
                      <a:pt x="210" y="134"/>
                    </a:lnTo>
                    <a:lnTo>
                      <a:pt x="209" y="134"/>
                    </a:lnTo>
                    <a:lnTo>
                      <a:pt x="209" y="134"/>
                    </a:lnTo>
                    <a:lnTo>
                      <a:pt x="209" y="134"/>
                    </a:lnTo>
                    <a:lnTo>
                      <a:pt x="209" y="135"/>
                    </a:lnTo>
                    <a:lnTo>
                      <a:pt x="209" y="136"/>
                    </a:lnTo>
                    <a:lnTo>
                      <a:pt x="209" y="136"/>
                    </a:lnTo>
                    <a:lnTo>
                      <a:pt x="209" y="137"/>
                    </a:lnTo>
                    <a:lnTo>
                      <a:pt x="209" y="137"/>
                    </a:lnTo>
                    <a:lnTo>
                      <a:pt x="209" y="137"/>
                    </a:lnTo>
                    <a:lnTo>
                      <a:pt x="208" y="137"/>
                    </a:lnTo>
                    <a:lnTo>
                      <a:pt x="207" y="137"/>
                    </a:lnTo>
                    <a:lnTo>
                      <a:pt x="206" y="137"/>
                    </a:lnTo>
                    <a:lnTo>
                      <a:pt x="206" y="138"/>
                    </a:lnTo>
                    <a:lnTo>
                      <a:pt x="206" y="139"/>
                    </a:lnTo>
                    <a:lnTo>
                      <a:pt x="206" y="139"/>
                    </a:lnTo>
                    <a:lnTo>
                      <a:pt x="205" y="139"/>
                    </a:lnTo>
                    <a:lnTo>
                      <a:pt x="204" y="140"/>
                    </a:lnTo>
                    <a:lnTo>
                      <a:pt x="204" y="141"/>
                    </a:lnTo>
                    <a:lnTo>
                      <a:pt x="204" y="141"/>
                    </a:lnTo>
                    <a:lnTo>
                      <a:pt x="203" y="142"/>
                    </a:lnTo>
                    <a:lnTo>
                      <a:pt x="203" y="142"/>
                    </a:lnTo>
                    <a:lnTo>
                      <a:pt x="202" y="142"/>
                    </a:lnTo>
                    <a:lnTo>
                      <a:pt x="201" y="141"/>
                    </a:lnTo>
                    <a:lnTo>
                      <a:pt x="201" y="141"/>
                    </a:lnTo>
                    <a:lnTo>
                      <a:pt x="201" y="140"/>
                    </a:lnTo>
                    <a:lnTo>
                      <a:pt x="200" y="140"/>
                    </a:lnTo>
                    <a:lnTo>
                      <a:pt x="199" y="141"/>
                    </a:lnTo>
                    <a:lnTo>
                      <a:pt x="199" y="141"/>
                    </a:lnTo>
                    <a:lnTo>
                      <a:pt x="199" y="141"/>
                    </a:lnTo>
                    <a:lnTo>
                      <a:pt x="199" y="142"/>
                    </a:lnTo>
                    <a:lnTo>
                      <a:pt x="199" y="143"/>
                    </a:lnTo>
                    <a:lnTo>
                      <a:pt x="199" y="144"/>
                    </a:lnTo>
                    <a:lnTo>
                      <a:pt x="198" y="144"/>
                    </a:lnTo>
                    <a:lnTo>
                      <a:pt x="197" y="144"/>
                    </a:lnTo>
                    <a:lnTo>
                      <a:pt x="196" y="144"/>
                    </a:lnTo>
                    <a:lnTo>
                      <a:pt x="196" y="144"/>
                    </a:lnTo>
                    <a:lnTo>
                      <a:pt x="195" y="144"/>
                    </a:lnTo>
                    <a:lnTo>
                      <a:pt x="195" y="144"/>
                    </a:lnTo>
                    <a:lnTo>
                      <a:pt x="194" y="144"/>
                    </a:lnTo>
                    <a:lnTo>
                      <a:pt x="194" y="145"/>
                    </a:lnTo>
                    <a:lnTo>
                      <a:pt x="194" y="146"/>
                    </a:lnTo>
                    <a:lnTo>
                      <a:pt x="193" y="147"/>
                    </a:lnTo>
                    <a:lnTo>
                      <a:pt x="193" y="146"/>
                    </a:lnTo>
                    <a:lnTo>
                      <a:pt x="192" y="145"/>
                    </a:lnTo>
                    <a:lnTo>
                      <a:pt x="192" y="144"/>
                    </a:lnTo>
                    <a:lnTo>
                      <a:pt x="192" y="144"/>
                    </a:lnTo>
                    <a:lnTo>
                      <a:pt x="191" y="144"/>
                    </a:lnTo>
                    <a:lnTo>
                      <a:pt x="191" y="144"/>
                    </a:lnTo>
                    <a:lnTo>
                      <a:pt x="191" y="145"/>
                    </a:lnTo>
                    <a:lnTo>
                      <a:pt x="191" y="146"/>
                    </a:lnTo>
                    <a:lnTo>
                      <a:pt x="192" y="146"/>
                    </a:lnTo>
                    <a:lnTo>
                      <a:pt x="191" y="147"/>
                    </a:lnTo>
                    <a:lnTo>
                      <a:pt x="190" y="147"/>
                    </a:lnTo>
                    <a:lnTo>
                      <a:pt x="190" y="148"/>
                    </a:lnTo>
                    <a:lnTo>
                      <a:pt x="189" y="148"/>
                    </a:lnTo>
                    <a:lnTo>
                      <a:pt x="189" y="148"/>
                    </a:lnTo>
                    <a:lnTo>
                      <a:pt x="188" y="148"/>
                    </a:lnTo>
                    <a:lnTo>
                      <a:pt x="187" y="148"/>
                    </a:lnTo>
                    <a:lnTo>
                      <a:pt x="187" y="148"/>
                    </a:lnTo>
                    <a:lnTo>
                      <a:pt x="187" y="149"/>
                    </a:lnTo>
                    <a:lnTo>
                      <a:pt x="188" y="149"/>
                    </a:lnTo>
                    <a:lnTo>
                      <a:pt x="188" y="150"/>
                    </a:lnTo>
                    <a:lnTo>
                      <a:pt x="188" y="151"/>
                    </a:lnTo>
                    <a:lnTo>
                      <a:pt x="188" y="151"/>
                    </a:lnTo>
                    <a:lnTo>
                      <a:pt x="189" y="152"/>
                    </a:lnTo>
                    <a:lnTo>
                      <a:pt x="188" y="152"/>
                    </a:lnTo>
                    <a:lnTo>
                      <a:pt x="188" y="153"/>
                    </a:lnTo>
                    <a:lnTo>
                      <a:pt x="187" y="153"/>
                    </a:lnTo>
                    <a:lnTo>
                      <a:pt x="186" y="153"/>
                    </a:lnTo>
                    <a:lnTo>
                      <a:pt x="185" y="153"/>
                    </a:lnTo>
                    <a:lnTo>
                      <a:pt x="185" y="154"/>
                    </a:lnTo>
                    <a:lnTo>
                      <a:pt x="185" y="154"/>
                    </a:lnTo>
                    <a:lnTo>
                      <a:pt x="184" y="154"/>
                    </a:lnTo>
                    <a:lnTo>
                      <a:pt x="184" y="154"/>
                    </a:lnTo>
                    <a:lnTo>
                      <a:pt x="183" y="154"/>
                    </a:lnTo>
                    <a:lnTo>
                      <a:pt x="183" y="155"/>
                    </a:lnTo>
                    <a:lnTo>
                      <a:pt x="182" y="155"/>
                    </a:lnTo>
                    <a:lnTo>
                      <a:pt x="182" y="155"/>
                    </a:lnTo>
                    <a:lnTo>
                      <a:pt x="182" y="156"/>
                    </a:lnTo>
                    <a:lnTo>
                      <a:pt x="182" y="157"/>
                    </a:lnTo>
                    <a:lnTo>
                      <a:pt x="181" y="157"/>
                    </a:lnTo>
                    <a:lnTo>
                      <a:pt x="180" y="157"/>
                    </a:lnTo>
                    <a:lnTo>
                      <a:pt x="180" y="158"/>
                    </a:lnTo>
                    <a:lnTo>
                      <a:pt x="179" y="158"/>
                    </a:lnTo>
                    <a:lnTo>
                      <a:pt x="179" y="158"/>
                    </a:lnTo>
                    <a:lnTo>
                      <a:pt x="178" y="158"/>
                    </a:lnTo>
                    <a:lnTo>
                      <a:pt x="178" y="158"/>
                    </a:lnTo>
                    <a:lnTo>
                      <a:pt x="178" y="158"/>
                    </a:lnTo>
                    <a:lnTo>
                      <a:pt x="177" y="158"/>
                    </a:lnTo>
                    <a:lnTo>
                      <a:pt x="177" y="157"/>
                    </a:lnTo>
                    <a:lnTo>
                      <a:pt x="177" y="156"/>
                    </a:lnTo>
                    <a:lnTo>
                      <a:pt x="176" y="156"/>
                    </a:lnTo>
                    <a:lnTo>
                      <a:pt x="175" y="156"/>
                    </a:lnTo>
                    <a:lnTo>
                      <a:pt x="175" y="156"/>
                    </a:lnTo>
                    <a:lnTo>
                      <a:pt x="174" y="157"/>
                    </a:lnTo>
                    <a:lnTo>
                      <a:pt x="173" y="157"/>
                    </a:lnTo>
                    <a:lnTo>
                      <a:pt x="173" y="158"/>
                    </a:lnTo>
                    <a:lnTo>
                      <a:pt x="172" y="158"/>
                    </a:lnTo>
                    <a:lnTo>
                      <a:pt x="172" y="158"/>
                    </a:lnTo>
                    <a:lnTo>
                      <a:pt x="172" y="159"/>
                    </a:lnTo>
                    <a:lnTo>
                      <a:pt x="173" y="159"/>
                    </a:lnTo>
                    <a:lnTo>
                      <a:pt x="172" y="160"/>
                    </a:lnTo>
                    <a:lnTo>
                      <a:pt x="173" y="160"/>
                    </a:lnTo>
                    <a:lnTo>
                      <a:pt x="173" y="161"/>
                    </a:lnTo>
                    <a:lnTo>
                      <a:pt x="173" y="161"/>
                    </a:lnTo>
                    <a:lnTo>
                      <a:pt x="174" y="161"/>
                    </a:lnTo>
                    <a:lnTo>
                      <a:pt x="174" y="161"/>
                    </a:lnTo>
                    <a:lnTo>
                      <a:pt x="175" y="161"/>
                    </a:lnTo>
                    <a:lnTo>
                      <a:pt x="175" y="161"/>
                    </a:lnTo>
                    <a:lnTo>
                      <a:pt x="175" y="162"/>
                    </a:lnTo>
                    <a:lnTo>
                      <a:pt x="175" y="163"/>
                    </a:lnTo>
                    <a:lnTo>
                      <a:pt x="175" y="164"/>
                    </a:lnTo>
                    <a:lnTo>
                      <a:pt x="175" y="165"/>
                    </a:lnTo>
                    <a:lnTo>
                      <a:pt x="175" y="165"/>
                    </a:lnTo>
                    <a:lnTo>
                      <a:pt x="175" y="165"/>
                    </a:lnTo>
                    <a:lnTo>
                      <a:pt x="175" y="165"/>
                    </a:lnTo>
                    <a:lnTo>
                      <a:pt x="174" y="165"/>
                    </a:lnTo>
                    <a:lnTo>
                      <a:pt x="174" y="166"/>
                    </a:lnTo>
                    <a:lnTo>
                      <a:pt x="173" y="166"/>
                    </a:lnTo>
                    <a:lnTo>
                      <a:pt x="172" y="166"/>
                    </a:lnTo>
                    <a:lnTo>
                      <a:pt x="172" y="165"/>
                    </a:lnTo>
                    <a:lnTo>
                      <a:pt x="172" y="165"/>
                    </a:lnTo>
                    <a:lnTo>
                      <a:pt x="171" y="165"/>
                    </a:lnTo>
                    <a:lnTo>
                      <a:pt x="171" y="165"/>
                    </a:lnTo>
                    <a:lnTo>
                      <a:pt x="170" y="164"/>
                    </a:lnTo>
                    <a:lnTo>
                      <a:pt x="169" y="164"/>
                    </a:lnTo>
                    <a:lnTo>
                      <a:pt x="169" y="163"/>
                    </a:lnTo>
                    <a:lnTo>
                      <a:pt x="168" y="163"/>
                    </a:lnTo>
                    <a:lnTo>
                      <a:pt x="169" y="162"/>
                    </a:lnTo>
                    <a:lnTo>
                      <a:pt x="169" y="161"/>
                    </a:lnTo>
                    <a:lnTo>
                      <a:pt x="168" y="161"/>
                    </a:lnTo>
                    <a:lnTo>
                      <a:pt x="168" y="161"/>
                    </a:lnTo>
                    <a:lnTo>
                      <a:pt x="168" y="162"/>
                    </a:lnTo>
                    <a:lnTo>
                      <a:pt x="168" y="162"/>
                    </a:lnTo>
                    <a:lnTo>
                      <a:pt x="167" y="162"/>
                    </a:lnTo>
                    <a:lnTo>
                      <a:pt x="166" y="162"/>
                    </a:lnTo>
                    <a:lnTo>
                      <a:pt x="166" y="161"/>
                    </a:lnTo>
                    <a:lnTo>
                      <a:pt x="165" y="161"/>
                    </a:lnTo>
                    <a:lnTo>
                      <a:pt x="165" y="161"/>
                    </a:lnTo>
                    <a:lnTo>
                      <a:pt x="165" y="161"/>
                    </a:lnTo>
                    <a:lnTo>
                      <a:pt x="165" y="161"/>
                    </a:lnTo>
                    <a:lnTo>
                      <a:pt x="164" y="161"/>
                    </a:lnTo>
                    <a:lnTo>
                      <a:pt x="163" y="161"/>
                    </a:lnTo>
                    <a:lnTo>
                      <a:pt x="163" y="161"/>
                    </a:lnTo>
                    <a:lnTo>
                      <a:pt x="163" y="160"/>
                    </a:lnTo>
                    <a:lnTo>
                      <a:pt x="162" y="160"/>
                    </a:lnTo>
                    <a:lnTo>
                      <a:pt x="162" y="159"/>
                    </a:lnTo>
                    <a:lnTo>
                      <a:pt x="161" y="159"/>
                    </a:lnTo>
                    <a:lnTo>
                      <a:pt x="161" y="159"/>
                    </a:lnTo>
                    <a:lnTo>
                      <a:pt x="161" y="160"/>
                    </a:lnTo>
                    <a:lnTo>
                      <a:pt x="160" y="160"/>
                    </a:lnTo>
                    <a:lnTo>
                      <a:pt x="160" y="159"/>
                    </a:lnTo>
                    <a:lnTo>
                      <a:pt x="159" y="158"/>
                    </a:lnTo>
                    <a:lnTo>
                      <a:pt x="159" y="158"/>
                    </a:lnTo>
                    <a:lnTo>
                      <a:pt x="158" y="158"/>
                    </a:lnTo>
                    <a:lnTo>
                      <a:pt x="158" y="158"/>
                    </a:lnTo>
                    <a:lnTo>
                      <a:pt x="158" y="158"/>
                    </a:lnTo>
                    <a:lnTo>
                      <a:pt x="157" y="158"/>
                    </a:lnTo>
                    <a:lnTo>
                      <a:pt x="157" y="158"/>
                    </a:lnTo>
                    <a:lnTo>
                      <a:pt x="157" y="157"/>
                    </a:lnTo>
                    <a:lnTo>
                      <a:pt x="157" y="156"/>
                    </a:lnTo>
                    <a:lnTo>
                      <a:pt x="157" y="155"/>
                    </a:lnTo>
                    <a:lnTo>
                      <a:pt x="156" y="155"/>
                    </a:lnTo>
                    <a:lnTo>
                      <a:pt x="156" y="154"/>
                    </a:lnTo>
                    <a:lnTo>
                      <a:pt x="156" y="154"/>
                    </a:lnTo>
                    <a:lnTo>
                      <a:pt x="156" y="153"/>
                    </a:lnTo>
                    <a:lnTo>
                      <a:pt x="156" y="152"/>
                    </a:lnTo>
                    <a:lnTo>
                      <a:pt x="156" y="151"/>
                    </a:lnTo>
                    <a:lnTo>
                      <a:pt x="155" y="151"/>
                    </a:lnTo>
                    <a:lnTo>
                      <a:pt x="155" y="151"/>
                    </a:lnTo>
                    <a:lnTo>
                      <a:pt x="156" y="151"/>
                    </a:lnTo>
                    <a:lnTo>
                      <a:pt x="156" y="150"/>
                    </a:lnTo>
                    <a:lnTo>
                      <a:pt x="156" y="149"/>
                    </a:lnTo>
                    <a:lnTo>
                      <a:pt x="156" y="148"/>
                    </a:lnTo>
                    <a:lnTo>
                      <a:pt x="156" y="148"/>
                    </a:lnTo>
                    <a:lnTo>
                      <a:pt x="155" y="148"/>
                    </a:lnTo>
                    <a:lnTo>
                      <a:pt x="154" y="148"/>
                    </a:lnTo>
                    <a:lnTo>
                      <a:pt x="154" y="147"/>
                    </a:lnTo>
                    <a:lnTo>
                      <a:pt x="154" y="148"/>
                    </a:lnTo>
                    <a:lnTo>
                      <a:pt x="154" y="148"/>
                    </a:lnTo>
                    <a:lnTo>
                      <a:pt x="153" y="148"/>
                    </a:lnTo>
                    <a:lnTo>
                      <a:pt x="153" y="148"/>
                    </a:lnTo>
                    <a:lnTo>
                      <a:pt x="153" y="147"/>
                    </a:lnTo>
                    <a:lnTo>
                      <a:pt x="152" y="147"/>
                    </a:lnTo>
                    <a:lnTo>
                      <a:pt x="152" y="146"/>
                    </a:lnTo>
                    <a:lnTo>
                      <a:pt x="151" y="147"/>
                    </a:lnTo>
                    <a:lnTo>
                      <a:pt x="151" y="147"/>
                    </a:lnTo>
                    <a:lnTo>
                      <a:pt x="151" y="148"/>
                    </a:lnTo>
                    <a:lnTo>
                      <a:pt x="150" y="148"/>
                    </a:lnTo>
                    <a:lnTo>
                      <a:pt x="150" y="147"/>
                    </a:lnTo>
                    <a:lnTo>
                      <a:pt x="151" y="147"/>
                    </a:lnTo>
                    <a:lnTo>
                      <a:pt x="150" y="147"/>
                    </a:lnTo>
                    <a:lnTo>
                      <a:pt x="150" y="146"/>
                    </a:lnTo>
                    <a:lnTo>
                      <a:pt x="150" y="147"/>
                    </a:lnTo>
                    <a:lnTo>
                      <a:pt x="149" y="147"/>
                    </a:lnTo>
                    <a:lnTo>
                      <a:pt x="149" y="148"/>
                    </a:lnTo>
                    <a:lnTo>
                      <a:pt x="148" y="148"/>
                    </a:lnTo>
                    <a:lnTo>
                      <a:pt x="148" y="147"/>
                    </a:lnTo>
                    <a:lnTo>
                      <a:pt x="147" y="147"/>
                    </a:lnTo>
                    <a:lnTo>
                      <a:pt x="147" y="146"/>
                    </a:lnTo>
                    <a:lnTo>
                      <a:pt x="147" y="146"/>
                    </a:lnTo>
                    <a:lnTo>
                      <a:pt x="147" y="147"/>
                    </a:lnTo>
                    <a:lnTo>
                      <a:pt x="147" y="148"/>
                    </a:lnTo>
                    <a:lnTo>
                      <a:pt x="147" y="148"/>
                    </a:lnTo>
                    <a:lnTo>
                      <a:pt x="147" y="149"/>
                    </a:lnTo>
                    <a:lnTo>
                      <a:pt x="148" y="150"/>
                    </a:lnTo>
                    <a:lnTo>
                      <a:pt x="149" y="150"/>
                    </a:lnTo>
                    <a:lnTo>
                      <a:pt x="150" y="150"/>
                    </a:lnTo>
                    <a:lnTo>
                      <a:pt x="151" y="150"/>
                    </a:lnTo>
                    <a:lnTo>
                      <a:pt x="151" y="151"/>
                    </a:lnTo>
                    <a:lnTo>
                      <a:pt x="151" y="151"/>
                    </a:lnTo>
                    <a:lnTo>
                      <a:pt x="151" y="152"/>
                    </a:lnTo>
                    <a:lnTo>
                      <a:pt x="150" y="152"/>
                    </a:lnTo>
                    <a:lnTo>
                      <a:pt x="150" y="153"/>
                    </a:lnTo>
                    <a:lnTo>
                      <a:pt x="149" y="154"/>
                    </a:lnTo>
                    <a:lnTo>
                      <a:pt x="149" y="153"/>
                    </a:lnTo>
                    <a:lnTo>
                      <a:pt x="148" y="153"/>
                    </a:lnTo>
                    <a:lnTo>
                      <a:pt x="147" y="154"/>
                    </a:lnTo>
                    <a:lnTo>
                      <a:pt x="148" y="154"/>
                    </a:lnTo>
                    <a:lnTo>
                      <a:pt x="147" y="154"/>
                    </a:lnTo>
                    <a:lnTo>
                      <a:pt x="147" y="154"/>
                    </a:lnTo>
                    <a:lnTo>
                      <a:pt x="147" y="154"/>
                    </a:lnTo>
                    <a:lnTo>
                      <a:pt x="146" y="154"/>
                    </a:lnTo>
                    <a:lnTo>
                      <a:pt x="146" y="154"/>
                    </a:lnTo>
                    <a:lnTo>
                      <a:pt x="146" y="155"/>
                    </a:lnTo>
                    <a:lnTo>
                      <a:pt x="146" y="156"/>
                    </a:lnTo>
                    <a:lnTo>
                      <a:pt x="146" y="157"/>
                    </a:lnTo>
                    <a:lnTo>
                      <a:pt x="147" y="157"/>
                    </a:lnTo>
                    <a:lnTo>
                      <a:pt x="147" y="158"/>
                    </a:lnTo>
                    <a:lnTo>
                      <a:pt x="147" y="158"/>
                    </a:lnTo>
                    <a:lnTo>
                      <a:pt x="147" y="158"/>
                    </a:lnTo>
                    <a:lnTo>
                      <a:pt x="147" y="158"/>
                    </a:lnTo>
                    <a:lnTo>
                      <a:pt x="147" y="158"/>
                    </a:lnTo>
                    <a:lnTo>
                      <a:pt x="146" y="158"/>
                    </a:lnTo>
                    <a:lnTo>
                      <a:pt x="146" y="158"/>
                    </a:lnTo>
                    <a:lnTo>
                      <a:pt x="146" y="157"/>
                    </a:lnTo>
                    <a:lnTo>
                      <a:pt x="145" y="157"/>
                    </a:lnTo>
                    <a:lnTo>
                      <a:pt x="145" y="158"/>
                    </a:lnTo>
                    <a:lnTo>
                      <a:pt x="145" y="158"/>
                    </a:lnTo>
                    <a:lnTo>
                      <a:pt x="144" y="159"/>
                    </a:lnTo>
                    <a:lnTo>
                      <a:pt x="144" y="159"/>
                    </a:lnTo>
                    <a:lnTo>
                      <a:pt x="143" y="159"/>
                    </a:lnTo>
                    <a:lnTo>
                      <a:pt x="143" y="160"/>
                    </a:lnTo>
                    <a:lnTo>
                      <a:pt x="142" y="160"/>
                    </a:lnTo>
                    <a:lnTo>
                      <a:pt x="143" y="160"/>
                    </a:lnTo>
                    <a:lnTo>
                      <a:pt x="143" y="161"/>
                    </a:lnTo>
                    <a:lnTo>
                      <a:pt x="142" y="161"/>
                    </a:lnTo>
                    <a:lnTo>
                      <a:pt x="141" y="161"/>
                    </a:lnTo>
                    <a:lnTo>
                      <a:pt x="141" y="162"/>
                    </a:lnTo>
                    <a:lnTo>
                      <a:pt x="141" y="162"/>
                    </a:lnTo>
                    <a:lnTo>
                      <a:pt x="140" y="162"/>
                    </a:lnTo>
                    <a:lnTo>
                      <a:pt x="140" y="163"/>
                    </a:lnTo>
                    <a:lnTo>
                      <a:pt x="140" y="164"/>
                    </a:lnTo>
                    <a:lnTo>
                      <a:pt x="140" y="165"/>
                    </a:lnTo>
                    <a:lnTo>
                      <a:pt x="140" y="165"/>
                    </a:lnTo>
                    <a:lnTo>
                      <a:pt x="141" y="165"/>
                    </a:lnTo>
                    <a:lnTo>
                      <a:pt x="140" y="165"/>
                    </a:lnTo>
                    <a:lnTo>
                      <a:pt x="140" y="166"/>
                    </a:lnTo>
                    <a:lnTo>
                      <a:pt x="139" y="166"/>
                    </a:lnTo>
                    <a:lnTo>
                      <a:pt x="139" y="165"/>
                    </a:lnTo>
                    <a:lnTo>
                      <a:pt x="138" y="165"/>
                    </a:lnTo>
                    <a:lnTo>
                      <a:pt x="138" y="165"/>
                    </a:lnTo>
                    <a:lnTo>
                      <a:pt x="137" y="165"/>
                    </a:lnTo>
                    <a:lnTo>
                      <a:pt x="137" y="164"/>
                    </a:lnTo>
                    <a:lnTo>
                      <a:pt x="136" y="164"/>
                    </a:lnTo>
                    <a:lnTo>
                      <a:pt x="135" y="163"/>
                    </a:lnTo>
                    <a:lnTo>
                      <a:pt x="134" y="163"/>
                    </a:lnTo>
                    <a:lnTo>
                      <a:pt x="134" y="163"/>
                    </a:lnTo>
                    <a:lnTo>
                      <a:pt x="134" y="162"/>
                    </a:lnTo>
                    <a:lnTo>
                      <a:pt x="133" y="161"/>
                    </a:lnTo>
                    <a:lnTo>
                      <a:pt x="133" y="161"/>
                    </a:lnTo>
                    <a:lnTo>
                      <a:pt x="134" y="161"/>
                    </a:lnTo>
                    <a:lnTo>
                      <a:pt x="134" y="161"/>
                    </a:lnTo>
                    <a:lnTo>
                      <a:pt x="134" y="160"/>
                    </a:lnTo>
                    <a:lnTo>
                      <a:pt x="135" y="159"/>
                    </a:lnTo>
                    <a:lnTo>
                      <a:pt x="135" y="158"/>
                    </a:lnTo>
                    <a:lnTo>
                      <a:pt x="134" y="158"/>
                    </a:lnTo>
                    <a:lnTo>
                      <a:pt x="134" y="158"/>
                    </a:lnTo>
                    <a:lnTo>
                      <a:pt x="133" y="158"/>
                    </a:lnTo>
                    <a:lnTo>
                      <a:pt x="133" y="158"/>
                    </a:lnTo>
                    <a:lnTo>
                      <a:pt x="134" y="158"/>
                    </a:lnTo>
                    <a:lnTo>
                      <a:pt x="133" y="157"/>
                    </a:lnTo>
                    <a:lnTo>
                      <a:pt x="133" y="158"/>
                    </a:lnTo>
                    <a:lnTo>
                      <a:pt x="132" y="158"/>
                    </a:lnTo>
                    <a:lnTo>
                      <a:pt x="131" y="158"/>
                    </a:lnTo>
                    <a:lnTo>
                      <a:pt x="131" y="157"/>
                    </a:lnTo>
                    <a:lnTo>
                      <a:pt x="131" y="156"/>
                    </a:lnTo>
                    <a:lnTo>
                      <a:pt x="130" y="156"/>
                    </a:lnTo>
                    <a:lnTo>
                      <a:pt x="130" y="156"/>
                    </a:lnTo>
                    <a:lnTo>
                      <a:pt x="129" y="155"/>
                    </a:lnTo>
                    <a:lnTo>
                      <a:pt x="129" y="154"/>
                    </a:lnTo>
                    <a:lnTo>
                      <a:pt x="129" y="154"/>
                    </a:lnTo>
                    <a:lnTo>
                      <a:pt x="128" y="154"/>
                    </a:lnTo>
                    <a:lnTo>
                      <a:pt x="127" y="154"/>
                    </a:lnTo>
                    <a:lnTo>
                      <a:pt x="127" y="155"/>
                    </a:lnTo>
                    <a:lnTo>
                      <a:pt x="127" y="156"/>
                    </a:lnTo>
                    <a:lnTo>
                      <a:pt x="126" y="157"/>
                    </a:lnTo>
                    <a:lnTo>
                      <a:pt x="127" y="157"/>
                    </a:lnTo>
                    <a:lnTo>
                      <a:pt x="127" y="158"/>
                    </a:lnTo>
                    <a:lnTo>
                      <a:pt x="127" y="158"/>
                    </a:lnTo>
                    <a:lnTo>
                      <a:pt x="126" y="158"/>
                    </a:lnTo>
                    <a:lnTo>
                      <a:pt x="125" y="158"/>
                    </a:lnTo>
                    <a:lnTo>
                      <a:pt x="125" y="158"/>
                    </a:lnTo>
                    <a:lnTo>
                      <a:pt x="124" y="158"/>
                    </a:lnTo>
                    <a:lnTo>
                      <a:pt x="124" y="157"/>
                    </a:lnTo>
                    <a:lnTo>
                      <a:pt x="123" y="157"/>
                    </a:lnTo>
                    <a:lnTo>
                      <a:pt x="123" y="157"/>
                    </a:lnTo>
                    <a:lnTo>
                      <a:pt x="122" y="157"/>
                    </a:lnTo>
                    <a:lnTo>
                      <a:pt x="121" y="157"/>
                    </a:lnTo>
                    <a:lnTo>
                      <a:pt x="120" y="157"/>
                    </a:lnTo>
                    <a:lnTo>
                      <a:pt x="120" y="158"/>
                    </a:lnTo>
                    <a:lnTo>
                      <a:pt x="120" y="158"/>
                    </a:lnTo>
                    <a:lnTo>
                      <a:pt x="120" y="158"/>
                    </a:lnTo>
                    <a:lnTo>
                      <a:pt x="120" y="158"/>
                    </a:lnTo>
                    <a:lnTo>
                      <a:pt x="120" y="158"/>
                    </a:lnTo>
                    <a:lnTo>
                      <a:pt x="121" y="158"/>
                    </a:lnTo>
                    <a:lnTo>
                      <a:pt x="121" y="158"/>
                    </a:lnTo>
                    <a:lnTo>
                      <a:pt x="122" y="159"/>
                    </a:lnTo>
                    <a:lnTo>
                      <a:pt x="122" y="160"/>
                    </a:lnTo>
                    <a:lnTo>
                      <a:pt x="122" y="161"/>
                    </a:lnTo>
                    <a:lnTo>
                      <a:pt x="121" y="161"/>
                    </a:lnTo>
                    <a:lnTo>
                      <a:pt x="121" y="160"/>
                    </a:lnTo>
                    <a:lnTo>
                      <a:pt x="120" y="161"/>
                    </a:lnTo>
                    <a:lnTo>
                      <a:pt x="120" y="161"/>
                    </a:lnTo>
                    <a:lnTo>
                      <a:pt x="120" y="162"/>
                    </a:lnTo>
                    <a:lnTo>
                      <a:pt x="119" y="162"/>
                    </a:lnTo>
                    <a:lnTo>
                      <a:pt x="119" y="161"/>
                    </a:lnTo>
                    <a:lnTo>
                      <a:pt x="118" y="161"/>
                    </a:lnTo>
                    <a:lnTo>
                      <a:pt x="118" y="162"/>
                    </a:lnTo>
                    <a:lnTo>
                      <a:pt x="117" y="162"/>
                    </a:lnTo>
                    <a:lnTo>
                      <a:pt x="117" y="163"/>
                    </a:lnTo>
                    <a:lnTo>
                      <a:pt x="118" y="163"/>
                    </a:lnTo>
                    <a:lnTo>
                      <a:pt x="118" y="164"/>
                    </a:lnTo>
                    <a:lnTo>
                      <a:pt x="117" y="164"/>
                    </a:lnTo>
                    <a:lnTo>
                      <a:pt x="116" y="164"/>
                    </a:lnTo>
                    <a:lnTo>
                      <a:pt x="116" y="165"/>
                    </a:lnTo>
                    <a:lnTo>
                      <a:pt x="116" y="165"/>
                    </a:lnTo>
                    <a:lnTo>
                      <a:pt x="116" y="164"/>
                    </a:lnTo>
                    <a:lnTo>
                      <a:pt x="116" y="163"/>
                    </a:lnTo>
                    <a:lnTo>
                      <a:pt x="115" y="163"/>
                    </a:lnTo>
                    <a:lnTo>
                      <a:pt x="114" y="163"/>
                    </a:lnTo>
                    <a:lnTo>
                      <a:pt x="113" y="163"/>
                    </a:lnTo>
                    <a:lnTo>
                      <a:pt x="113" y="163"/>
                    </a:lnTo>
                    <a:lnTo>
                      <a:pt x="112" y="163"/>
                    </a:lnTo>
                    <a:lnTo>
                      <a:pt x="112" y="162"/>
                    </a:lnTo>
                    <a:lnTo>
                      <a:pt x="112" y="161"/>
                    </a:lnTo>
                    <a:lnTo>
                      <a:pt x="111" y="161"/>
                    </a:lnTo>
                    <a:lnTo>
                      <a:pt x="111" y="161"/>
                    </a:lnTo>
                    <a:lnTo>
                      <a:pt x="112" y="161"/>
                    </a:lnTo>
                    <a:lnTo>
                      <a:pt x="113" y="160"/>
                    </a:lnTo>
                    <a:lnTo>
                      <a:pt x="113" y="159"/>
                    </a:lnTo>
                    <a:lnTo>
                      <a:pt x="113" y="159"/>
                    </a:lnTo>
                    <a:lnTo>
                      <a:pt x="113" y="158"/>
                    </a:lnTo>
                    <a:lnTo>
                      <a:pt x="113" y="159"/>
                    </a:lnTo>
                    <a:lnTo>
                      <a:pt x="112" y="159"/>
                    </a:lnTo>
                    <a:lnTo>
                      <a:pt x="111" y="160"/>
                    </a:lnTo>
                    <a:lnTo>
                      <a:pt x="111" y="159"/>
                    </a:lnTo>
                    <a:lnTo>
                      <a:pt x="110" y="159"/>
                    </a:lnTo>
                    <a:lnTo>
                      <a:pt x="111" y="159"/>
                    </a:lnTo>
                    <a:lnTo>
                      <a:pt x="111" y="158"/>
                    </a:lnTo>
                    <a:lnTo>
                      <a:pt x="110" y="158"/>
                    </a:lnTo>
                    <a:lnTo>
                      <a:pt x="110" y="158"/>
                    </a:lnTo>
                    <a:lnTo>
                      <a:pt x="111" y="158"/>
                    </a:lnTo>
                    <a:lnTo>
                      <a:pt x="112" y="157"/>
                    </a:lnTo>
                    <a:lnTo>
                      <a:pt x="112" y="156"/>
                    </a:lnTo>
                    <a:lnTo>
                      <a:pt x="111" y="156"/>
                    </a:lnTo>
                    <a:lnTo>
                      <a:pt x="110" y="157"/>
                    </a:lnTo>
                    <a:lnTo>
                      <a:pt x="110" y="157"/>
                    </a:lnTo>
                    <a:lnTo>
                      <a:pt x="109" y="157"/>
                    </a:lnTo>
                    <a:lnTo>
                      <a:pt x="108" y="157"/>
                    </a:lnTo>
                    <a:lnTo>
                      <a:pt x="108" y="158"/>
                    </a:lnTo>
                    <a:lnTo>
                      <a:pt x="107" y="158"/>
                    </a:lnTo>
                    <a:lnTo>
                      <a:pt x="106" y="158"/>
                    </a:lnTo>
                    <a:lnTo>
                      <a:pt x="106" y="159"/>
                    </a:lnTo>
                    <a:lnTo>
                      <a:pt x="105" y="159"/>
                    </a:lnTo>
                    <a:lnTo>
                      <a:pt x="105" y="160"/>
                    </a:lnTo>
                    <a:lnTo>
                      <a:pt x="105" y="161"/>
                    </a:lnTo>
                    <a:lnTo>
                      <a:pt x="104" y="161"/>
                    </a:lnTo>
                    <a:lnTo>
                      <a:pt x="104" y="161"/>
                    </a:lnTo>
                    <a:lnTo>
                      <a:pt x="104" y="162"/>
                    </a:lnTo>
                    <a:lnTo>
                      <a:pt x="103" y="163"/>
                    </a:lnTo>
                    <a:lnTo>
                      <a:pt x="103" y="164"/>
                    </a:lnTo>
                    <a:lnTo>
                      <a:pt x="103" y="165"/>
                    </a:lnTo>
                    <a:lnTo>
                      <a:pt x="104" y="165"/>
                    </a:lnTo>
                    <a:lnTo>
                      <a:pt x="104" y="166"/>
                    </a:lnTo>
                    <a:lnTo>
                      <a:pt x="105" y="167"/>
                    </a:lnTo>
                    <a:lnTo>
                      <a:pt x="104" y="167"/>
                    </a:lnTo>
                    <a:lnTo>
                      <a:pt x="104" y="168"/>
                    </a:lnTo>
                    <a:lnTo>
                      <a:pt x="103" y="168"/>
                    </a:lnTo>
                    <a:lnTo>
                      <a:pt x="103" y="168"/>
                    </a:lnTo>
                    <a:lnTo>
                      <a:pt x="103" y="169"/>
                    </a:lnTo>
                    <a:lnTo>
                      <a:pt x="103" y="169"/>
                    </a:lnTo>
                    <a:lnTo>
                      <a:pt x="103" y="170"/>
                    </a:lnTo>
                    <a:lnTo>
                      <a:pt x="104" y="170"/>
                    </a:lnTo>
                    <a:lnTo>
                      <a:pt x="104" y="171"/>
                    </a:lnTo>
                    <a:lnTo>
                      <a:pt x="104" y="172"/>
                    </a:lnTo>
                    <a:lnTo>
                      <a:pt x="105" y="172"/>
                    </a:lnTo>
                    <a:lnTo>
                      <a:pt x="104" y="172"/>
                    </a:lnTo>
                    <a:lnTo>
                      <a:pt x="104" y="172"/>
                    </a:lnTo>
                    <a:lnTo>
                      <a:pt x="105" y="172"/>
                    </a:lnTo>
                    <a:lnTo>
                      <a:pt x="105" y="173"/>
                    </a:lnTo>
                    <a:lnTo>
                      <a:pt x="106" y="173"/>
                    </a:lnTo>
                    <a:lnTo>
                      <a:pt x="105" y="173"/>
                    </a:lnTo>
                    <a:lnTo>
                      <a:pt x="105" y="174"/>
                    </a:lnTo>
                    <a:lnTo>
                      <a:pt x="104" y="175"/>
                    </a:lnTo>
                    <a:lnTo>
                      <a:pt x="103" y="175"/>
                    </a:lnTo>
                    <a:lnTo>
                      <a:pt x="103" y="175"/>
                    </a:lnTo>
                    <a:lnTo>
                      <a:pt x="103" y="175"/>
                    </a:lnTo>
                    <a:lnTo>
                      <a:pt x="102" y="175"/>
                    </a:lnTo>
                    <a:lnTo>
                      <a:pt x="101" y="175"/>
                    </a:lnTo>
                    <a:lnTo>
                      <a:pt x="100" y="175"/>
                    </a:lnTo>
                    <a:lnTo>
                      <a:pt x="100" y="176"/>
                    </a:lnTo>
                    <a:lnTo>
                      <a:pt x="99" y="176"/>
                    </a:lnTo>
                    <a:lnTo>
                      <a:pt x="99" y="176"/>
                    </a:lnTo>
                    <a:lnTo>
                      <a:pt x="98" y="175"/>
                    </a:lnTo>
                    <a:lnTo>
                      <a:pt x="97" y="175"/>
                    </a:lnTo>
                    <a:lnTo>
                      <a:pt x="97" y="176"/>
                    </a:lnTo>
                    <a:lnTo>
                      <a:pt x="96" y="176"/>
                    </a:lnTo>
                    <a:lnTo>
                      <a:pt x="96" y="177"/>
                    </a:lnTo>
                    <a:lnTo>
                      <a:pt x="96" y="178"/>
                    </a:lnTo>
                    <a:lnTo>
                      <a:pt x="96" y="178"/>
                    </a:lnTo>
                    <a:lnTo>
                      <a:pt x="96" y="179"/>
                    </a:lnTo>
                    <a:lnTo>
                      <a:pt x="96" y="179"/>
                    </a:lnTo>
                    <a:lnTo>
                      <a:pt x="95" y="179"/>
                    </a:lnTo>
                    <a:lnTo>
                      <a:pt x="94" y="179"/>
                    </a:lnTo>
                    <a:lnTo>
                      <a:pt x="93" y="179"/>
                    </a:lnTo>
                    <a:lnTo>
                      <a:pt x="92" y="179"/>
                    </a:lnTo>
                    <a:lnTo>
                      <a:pt x="92" y="180"/>
                    </a:lnTo>
                    <a:lnTo>
                      <a:pt x="92" y="180"/>
                    </a:lnTo>
                    <a:lnTo>
                      <a:pt x="92" y="181"/>
                    </a:lnTo>
                    <a:lnTo>
                      <a:pt x="91" y="181"/>
                    </a:lnTo>
                    <a:lnTo>
                      <a:pt x="90" y="181"/>
                    </a:lnTo>
                    <a:lnTo>
                      <a:pt x="90" y="182"/>
                    </a:lnTo>
                    <a:lnTo>
                      <a:pt x="89" y="182"/>
                    </a:lnTo>
                    <a:lnTo>
                      <a:pt x="89" y="182"/>
                    </a:lnTo>
                    <a:lnTo>
                      <a:pt x="88" y="182"/>
                    </a:lnTo>
                    <a:lnTo>
                      <a:pt x="87" y="182"/>
                    </a:lnTo>
                    <a:lnTo>
                      <a:pt x="87" y="181"/>
                    </a:lnTo>
                    <a:lnTo>
                      <a:pt x="86" y="180"/>
                    </a:lnTo>
                    <a:lnTo>
                      <a:pt x="85" y="179"/>
                    </a:lnTo>
                    <a:lnTo>
                      <a:pt x="85" y="179"/>
                    </a:lnTo>
                    <a:lnTo>
                      <a:pt x="84" y="178"/>
                    </a:lnTo>
                    <a:lnTo>
                      <a:pt x="84" y="177"/>
                    </a:lnTo>
                    <a:lnTo>
                      <a:pt x="83" y="177"/>
                    </a:lnTo>
                    <a:lnTo>
                      <a:pt x="82" y="177"/>
                    </a:lnTo>
                    <a:lnTo>
                      <a:pt x="82" y="176"/>
                    </a:lnTo>
                    <a:lnTo>
                      <a:pt x="82" y="176"/>
                    </a:lnTo>
                    <a:lnTo>
                      <a:pt x="82" y="177"/>
                    </a:lnTo>
                    <a:lnTo>
                      <a:pt x="81" y="177"/>
                    </a:lnTo>
                    <a:lnTo>
                      <a:pt x="81" y="178"/>
                    </a:lnTo>
                    <a:lnTo>
                      <a:pt x="80" y="178"/>
                    </a:lnTo>
                    <a:lnTo>
                      <a:pt x="80" y="177"/>
                    </a:lnTo>
                    <a:lnTo>
                      <a:pt x="79" y="177"/>
                    </a:lnTo>
                    <a:lnTo>
                      <a:pt x="79" y="177"/>
                    </a:lnTo>
                    <a:lnTo>
                      <a:pt x="79" y="176"/>
                    </a:lnTo>
                    <a:lnTo>
                      <a:pt x="78" y="176"/>
                    </a:lnTo>
                    <a:lnTo>
                      <a:pt x="77" y="175"/>
                    </a:lnTo>
                    <a:lnTo>
                      <a:pt x="78" y="175"/>
                    </a:lnTo>
                    <a:lnTo>
                      <a:pt x="78" y="175"/>
                    </a:lnTo>
                    <a:lnTo>
                      <a:pt x="77" y="174"/>
                    </a:lnTo>
                    <a:lnTo>
                      <a:pt x="76" y="174"/>
                    </a:lnTo>
                    <a:lnTo>
                      <a:pt x="76" y="173"/>
                    </a:lnTo>
                    <a:lnTo>
                      <a:pt x="75" y="173"/>
                    </a:lnTo>
                    <a:lnTo>
                      <a:pt x="75" y="173"/>
                    </a:lnTo>
                    <a:lnTo>
                      <a:pt x="74" y="172"/>
                    </a:lnTo>
                    <a:lnTo>
                      <a:pt x="73" y="172"/>
                    </a:lnTo>
                    <a:lnTo>
                      <a:pt x="72" y="172"/>
                    </a:lnTo>
                    <a:lnTo>
                      <a:pt x="72" y="171"/>
                    </a:lnTo>
                    <a:lnTo>
                      <a:pt x="72" y="170"/>
                    </a:lnTo>
                    <a:lnTo>
                      <a:pt x="72" y="170"/>
                    </a:lnTo>
                    <a:lnTo>
                      <a:pt x="72" y="169"/>
                    </a:lnTo>
                    <a:lnTo>
                      <a:pt x="73" y="169"/>
                    </a:lnTo>
                    <a:lnTo>
                      <a:pt x="73" y="168"/>
                    </a:lnTo>
                    <a:lnTo>
                      <a:pt x="73" y="168"/>
                    </a:lnTo>
                    <a:lnTo>
                      <a:pt x="74" y="168"/>
                    </a:lnTo>
                    <a:lnTo>
                      <a:pt x="74" y="167"/>
                    </a:lnTo>
                    <a:lnTo>
                      <a:pt x="74" y="166"/>
                    </a:lnTo>
                    <a:lnTo>
                      <a:pt x="74" y="165"/>
                    </a:lnTo>
                    <a:lnTo>
                      <a:pt x="74" y="165"/>
                    </a:lnTo>
                    <a:lnTo>
                      <a:pt x="73" y="165"/>
                    </a:lnTo>
                    <a:lnTo>
                      <a:pt x="73" y="164"/>
                    </a:lnTo>
                    <a:lnTo>
                      <a:pt x="72" y="163"/>
                    </a:lnTo>
                    <a:lnTo>
                      <a:pt x="72" y="162"/>
                    </a:lnTo>
                    <a:lnTo>
                      <a:pt x="72" y="161"/>
                    </a:lnTo>
                    <a:lnTo>
                      <a:pt x="72" y="161"/>
                    </a:lnTo>
                    <a:lnTo>
                      <a:pt x="72" y="161"/>
                    </a:lnTo>
                    <a:lnTo>
                      <a:pt x="72" y="160"/>
                    </a:lnTo>
                    <a:lnTo>
                      <a:pt x="72" y="159"/>
                    </a:lnTo>
                    <a:lnTo>
                      <a:pt x="71" y="159"/>
                    </a:lnTo>
                    <a:lnTo>
                      <a:pt x="70" y="158"/>
                    </a:lnTo>
                    <a:lnTo>
                      <a:pt x="69" y="158"/>
                    </a:lnTo>
                    <a:lnTo>
                      <a:pt x="68" y="158"/>
                    </a:lnTo>
                    <a:lnTo>
                      <a:pt x="68" y="158"/>
                    </a:lnTo>
                    <a:lnTo>
                      <a:pt x="68" y="158"/>
                    </a:lnTo>
                    <a:lnTo>
                      <a:pt x="67" y="159"/>
                    </a:lnTo>
                    <a:lnTo>
                      <a:pt x="66" y="159"/>
                    </a:lnTo>
                    <a:lnTo>
                      <a:pt x="65" y="159"/>
                    </a:lnTo>
                    <a:lnTo>
                      <a:pt x="65" y="160"/>
                    </a:lnTo>
                    <a:lnTo>
                      <a:pt x="65" y="160"/>
                    </a:lnTo>
                    <a:lnTo>
                      <a:pt x="64" y="161"/>
                    </a:lnTo>
                    <a:lnTo>
                      <a:pt x="63" y="161"/>
                    </a:lnTo>
                    <a:lnTo>
                      <a:pt x="63" y="162"/>
                    </a:lnTo>
                    <a:lnTo>
                      <a:pt x="62" y="162"/>
                    </a:lnTo>
                    <a:lnTo>
                      <a:pt x="62" y="163"/>
                    </a:lnTo>
                    <a:lnTo>
                      <a:pt x="62" y="164"/>
                    </a:lnTo>
                    <a:lnTo>
                      <a:pt x="62" y="165"/>
                    </a:lnTo>
                    <a:lnTo>
                      <a:pt x="63" y="165"/>
                    </a:lnTo>
                    <a:lnTo>
                      <a:pt x="63" y="165"/>
                    </a:lnTo>
                    <a:lnTo>
                      <a:pt x="63" y="166"/>
                    </a:lnTo>
                    <a:lnTo>
                      <a:pt x="62" y="166"/>
                    </a:lnTo>
                    <a:lnTo>
                      <a:pt x="62" y="167"/>
                    </a:lnTo>
                    <a:lnTo>
                      <a:pt x="61" y="167"/>
                    </a:lnTo>
                    <a:lnTo>
                      <a:pt x="61" y="167"/>
                    </a:lnTo>
                    <a:lnTo>
                      <a:pt x="60" y="166"/>
                    </a:lnTo>
                    <a:lnTo>
                      <a:pt x="59" y="165"/>
                    </a:lnTo>
                    <a:lnTo>
                      <a:pt x="59" y="165"/>
                    </a:lnTo>
                    <a:lnTo>
                      <a:pt x="58" y="164"/>
                    </a:lnTo>
                    <a:lnTo>
                      <a:pt x="58" y="164"/>
                    </a:lnTo>
                    <a:lnTo>
                      <a:pt x="57" y="164"/>
                    </a:lnTo>
                    <a:lnTo>
                      <a:pt x="56" y="164"/>
                    </a:lnTo>
                    <a:lnTo>
                      <a:pt x="55" y="164"/>
                    </a:lnTo>
                    <a:lnTo>
                      <a:pt x="55" y="163"/>
                    </a:lnTo>
                    <a:lnTo>
                      <a:pt x="56" y="163"/>
                    </a:lnTo>
                    <a:lnTo>
                      <a:pt x="57" y="163"/>
                    </a:lnTo>
                    <a:lnTo>
                      <a:pt x="57" y="162"/>
                    </a:lnTo>
                    <a:lnTo>
                      <a:pt x="56" y="161"/>
                    </a:lnTo>
                    <a:lnTo>
                      <a:pt x="56" y="162"/>
                    </a:lnTo>
                    <a:lnTo>
                      <a:pt x="55" y="162"/>
                    </a:lnTo>
                    <a:lnTo>
                      <a:pt x="54" y="162"/>
                    </a:lnTo>
                    <a:lnTo>
                      <a:pt x="54" y="162"/>
                    </a:lnTo>
                    <a:lnTo>
                      <a:pt x="54" y="161"/>
                    </a:lnTo>
                    <a:lnTo>
                      <a:pt x="53" y="161"/>
                    </a:lnTo>
                    <a:lnTo>
                      <a:pt x="53" y="161"/>
                    </a:lnTo>
                    <a:lnTo>
                      <a:pt x="53" y="160"/>
                    </a:lnTo>
                    <a:lnTo>
                      <a:pt x="52" y="160"/>
                    </a:lnTo>
                    <a:lnTo>
                      <a:pt x="51" y="160"/>
                    </a:lnTo>
                    <a:lnTo>
                      <a:pt x="51" y="161"/>
                    </a:lnTo>
                    <a:lnTo>
                      <a:pt x="51" y="161"/>
                    </a:lnTo>
                    <a:lnTo>
                      <a:pt x="51" y="161"/>
                    </a:lnTo>
                    <a:lnTo>
                      <a:pt x="50" y="161"/>
                    </a:lnTo>
                    <a:lnTo>
                      <a:pt x="49" y="161"/>
                    </a:lnTo>
                    <a:lnTo>
                      <a:pt x="48" y="161"/>
                    </a:lnTo>
                    <a:lnTo>
                      <a:pt x="48" y="161"/>
                    </a:lnTo>
                    <a:lnTo>
                      <a:pt x="47" y="161"/>
                    </a:lnTo>
                    <a:lnTo>
                      <a:pt x="47" y="162"/>
                    </a:lnTo>
                    <a:lnTo>
                      <a:pt x="46" y="162"/>
                    </a:lnTo>
                    <a:lnTo>
                      <a:pt x="45" y="162"/>
                    </a:lnTo>
                    <a:lnTo>
                      <a:pt x="44" y="162"/>
                    </a:lnTo>
                    <a:lnTo>
                      <a:pt x="44" y="162"/>
                    </a:lnTo>
                    <a:lnTo>
                      <a:pt x="43" y="162"/>
                    </a:lnTo>
                    <a:lnTo>
                      <a:pt x="43" y="161"/>
                    </a:lnTo>
                    <a:lnTo>
                      <a:pt x="42" y="161"/>
                    </a:lnTo>
                    <a:lnTo>
                      <a:pt x="41" y="160"/>
                    </a:lnTo>
                    <a:lnTo>
                      <a:pt x="41" y="160"/>
                    </a:lnTo>
                    <a:lnTo>
                      <a:pt x="41" y="159"/>
                    </a:lnTo>
                    <a:lnTo>
                      <a:pt x="41" y="158"/>
                    </a:lnTo>
                    <a:lnTo>
                      <a:pt x="40" y="158"/>
                    </a:lnTo>
                    <a:lnTo>
                      <a:pt x="40" y="158"/>
                    </a:lnTo>
                    <a:lnTo>
                      <a:pt x="40" y="157"/>
                    </a:lnTo>
                    <a:lnTo>
                      <a:pt x="40" y="156"/>
                    </a:lnTo>
                    <a:lnTo>
                      <a:pt x="40" y="155"/>
                    </a:lnTo>
                    <a:lnTo>
                      <a:pt x="39" y="155"/>
                    </a:lnTo>
                    <a:lnTo>
                      <a:pt x="39" y="154"/>
                    </a:lnTo>
                    <a:lnTo>
                      <a:pt x="38" y="154"/>
                    </a:lnTo>
                    <a:lnTo>
                      <a:pt x="38" y="155"/>
                    </a:lnTo>
                    <a:lnTo>
                      <a:pt x="37" y="155"/>
                    </a:lnTo>
                    <a:lnTo>
                      <a:pt x="37" y="156"/>
                    </a:lnTo>
                    <a:lnTo>
                      <a:pt x="36" y="156"/>
                    </a:lnTo>
                    <a:lnTo>
                      <a:pt x="35" y="156"/>
                    </a:lnTo>
                    <a:lnTo>
                      <a:pt x="34" y="156"/>
                    </a:lnTo>
                    <a:lnTo>
                      <a:pt x="34" y="156"/>
                    </a:lnTo>
                    <a:lnTo>
                      <a:pt x="33" y="156"/>
                    </a:lnTo>
                    <a:lnTo>
                      <a:pt x="34" y="157"/>
                    </a:lnTo>
                    <a:lnTo>
                      <a:pt x="34" y="158"/>
                    </a:lnTo>
                    <a:lnTo>
                      <a:pt x="33" y="158"/>
                    </a:lnTo>
                    <a:lnTo>
                      <a:pt x="32" y="158"/>
                    </a:lnTo>
                    <a:lnTo>
                      <a:pt x="31" y="158"/>
                    </a:lnTo>
                    <a:lnTo>
                      <a:pt x="31" y="157"/>
                    </a:lnTo>
                    <a:lnTo>
                      <a:pt x="30" y="157"/>
                    </a:lnTo>
                    <a:lnTo>
                      <a:pt x="30" y="157"/>
                    </a:lnTo>
                    <a:lnTo>
                      <a:pt x="29" y="157"/>
                    </a:lnTo>
                    <a:lnTo>
                      <a:pt x="28" y="157"/>
                    </a:lnTo>
                    <a:lnTo>
                      <a:pt x="27" y="157"/>
                    </a:lnTo>
                    <a:lnTo>
                      <a:pt x="27" y="157"/>
                    </a:lnTo>
                    <a:lnTo>
                      <a:pt x="27" y="156"/>
                    </a:lnTo>
                    <a:lnTo>
                      <a:pt x="26" y="155"/>
                    </a:lnTo>
                    <a:lnTo>
                      <a:pt x="26" y="154"/>
                    </a:lnTo>
                    <a:lnTo>
                      <a:pt x="25" y="154"/>
                    </a:lnTo>
                    <a:lnTo>
                      <a:pt x="24" y="154"/>
                    </a:lnTo>
                    <a:lnTo>
                      <a:pt x="24" y="154"/>
                    </a:lnTo>
                    <a:lnTo>
                      <a:pt x="25" y="154"/>
                    </a:lnTo>
                    <a:lnTo>
                      <a:pt x="25" y="153"/>
                    </a:lnTo>
                    <a:lnTo>
                      <a:pt x="26" y="153"/>
                    </a:lnTo>
                    <a:lnTo>
                      <a:pt x="26" y="152"/>
                    </a:lnTo>
                    <a:lnTo>
                      <a:pt x="26" y="151"/>
                    </a:lnTo>
                    <a:lnTo>
                      <a:pt x="26" y="151"/>
                    </a:lnTo>
                    <a:lnTo>
                      <a:pt x="25" y="150"/>
                    </a:lnTo>
                    <a:lnTo>
                      <a:pt x="24" y="149"/>
                    </a:lnTo>
                    <a:lnTo>
                      <a:pt x="23" y="149"/>
                    </a:lnTo>
                    <a:lnTo>
                      <a:pt x="23" y="148"/>
                    </a:lnTo>
                    <a:lnTo>
                      <a:pt x="23" y="148"/>
                    </a:lnTo>
                    <a:lnTo>
                      <a:pt x="22" y="148"/>
                    </a:lnTo>
                    <a:lnTo>
                      <a:pt x="21" y="148"/>
                    </a:lnTo>
                    <a:lnTo>
                      <a:pt x="21" y="149"/>
                    </a:lnTo>
                    <a:lnTo>
                      <a:pt x="20" y="151"/>
                    </a:lnTo>
                    <a:lnTo>
                      <a:pt x="20" y="151"/>
                    </a:lnTo>
                    <a:lnTo>
                      <a:pt x="19" y="152"/>
                    </a:lnTo>
                    <a:lnTo>
                      <a:pt x="18" y="152"/>
                    </a:lnTo>
                    <a:lnTo>
                      <a:pt x="17" y="153"/>
                    </a:lnTo>
                    <a:lnTo>
                      <a:pt x="17" y="154"/>
                    </a:lnTo>
                    <a:lnTo>
                      <a:pt x="17" y="154"/>
                    </a:lnTo>
                    <a:lnTo>
                      <a:pt x="16" y="154"/>
                    </a:lnTo>
                    <a:lnTo>
                      <a:pt x="16" y="153"/>
                    </a:lnTo>
                    <a:lnTo>
                      <a:pt x="15" y="153"/>
                    </a:lnTo>
                    <a:lnTo>
                      <a:pt x="14" y="152"/>
                    </a:lnTo>
                    <a:lnTo>
                      <a:pt x="13" y="152"/>
                    </a:lnTo>
                    <a:lnTo>
                      <a:pt x="13" y="153"/>
                    </a:lnTo>
                    <a:lnTo>
                      <a:pt x="13" y="154"/>
                    </a:lnTo>
                    <a:lnTo>
                      <a:pt x="12" y="154"/>
                    </a:lnTo>
                    <a:lnTo>
                      <a:pt x="11" y="154"/>
                    </a:lnTo>
                    <a:lnTo>
                      <a:pt x="10" y="154"/>
                    </a:lnTo>
                    <a:lnTo>
                      <a:pt x="9" y="154"/>
                    </a:lnTo>
                    <a:lnTo>
                      <a:pt x="8" y="153"/>
                    </a:lnTo>
                    <a:lnTo>
                      <a:pt x="7" y="153"/>
                    </a:lnTo>
                    <a:lnTo>
                      <a:pt x="6" y="154"/>
                    </a:lnTo>
                    <a:lnTo>
                      <a:pt x="6" y="154"/>
                    </a:lnTo>
                    <a:lnTo>
                      <a:pt x="5" y="154"/>
                    </a:lnTo>
                    <a:lnTo>
                      <a:pt x="4" y="154"/>
                    </a:lnTo>
                    <a:lnTo>
                      <a:pt x="3" y="154"/>
                    </a:lnTo>
                    <a:lnTo>
                      <a:pt x="3" y="155"/>
                    </a:lnTo>
                    <a:lnTo>
                      <a:pt x="3" y="156"/>
                    </a:lnTo>
                    <a:lnTo>
                      <a:pt x="3" y="157"/>
                    </a:lnTo>
                    <a:lnTo>
                      <a:pt x="3" y="157"/>
                    </a:lnTo>
                    <a:lnTo>
                      <a:pt x="2" y="157"/>
                    </a:lnTo>
                    <a:lnTo>
                      <a:pt x="1" y="156"/>
                    </a:lnTo>
                    <a:lnTo>
                      <a:pt x="1" y="155"/>
                    </a:lnTo>
                    <a:lnTo>
                      <a:pt x="1" y="154"/>
                    </a:lnTo>
                    <a:lnTo>
                      <a:pt x="1" y="154"/>
                    </a:lnTo>
                    <a:lnTo>
                      <a:pt x="1" y="153"/>
                    </a:lnTo>
                    <a:lnTo>
                      <a:pt x="0" y="152"/>
                    </a:lnTo>
                    <a:lnTo>
                      <a:pt x="0" y="150"/>
                    </a:lnTo>
                    <a:lnTo>
                      <a:pt x="0" y="149"/>
                    </a:lnTo>
                    <a:lnTo>
                      <a:pt x="1" y="148"/>
                    </a:lnTo>
                    <a:lnTo>
                      <a:pt x="2" y="148"/>
                    </a:lnTo>
                    <a:lnTo>
                      <a:pt x="3" y="147"/>
                    </a:lnTo>
                    <a:lnTo>
                      <a:pt x="4" y="148"/>
                    </a:lnTo>
                    <a:lnTo>
                      <a:pt x="5" y="147"/>
                    </a:lnTo>
                    <a:lnTo>
                      <a:pt x="4" y="147"/>
                    </a:lnTo>
                    <a:lnTo>
                      <a:pt x="4" y="146"/>
                    </a:lnTo>
                    <a:lnTo>
                      <a:pt x="4" y="145"/>
                    </a:lnTo>
                    <a:lnTo>
                      <a:pt x="4" y="144"/>
                    </a:lnTo>
                    <a:lnTo>
                      <a:pt x="4" y="144"/>
                    </a:lnTo>
                    <a:lnTo>
                      <a:pt x="4" y="143"/>
                    </a:lnTo>
                    <a:lnTo>
                      <a:pt x="5" y="143"/>
                    </a:lnTo>
                    <a:lnTo>
                      <a:pt x="6" y="142"/>
                    </a:lnTo>
                    <a:lnTo>
                      <a:pt x="6" y="141"/>
                    </a:lnTo>
                    <a:lnTo>
                      <a:pt x="6" y="141"/>
                    </a:lnTo>
                    <a:lnTo>
                      <a:pt x="6" y="140"/>
                    </a:lnTo>
                    <a:lnTo>
                      <a:pt x="6" y="139"/>
                    </a:lnTo>
                    <a:lnTo>
                      <a:pt x="6" y="138"/>
                    </a:lnTo>
                    <a:lnTo>
                      <a:pt x="7" y="137"/>
                    </a:lnTo>
                    <a:lnTo>
                      <a:pt x="8" y="137"/>
                    </a:lnTo>
                    <a:lnTo>
                      <a:pt x="9" y="137"/>
                    </a:lnTo>
                    <a:lnTo>
                      <a:pt x="10" y="136"/>
                    </a:lnTo>
                    <a:lnTo>
                      <a:pt x="9" y="135"/>
                    </a:lnTo>
                    <a:lnTo>
                      <a:pt x="7" y="134"/>
                    </a:lnTo>
                    <a:lnTo>
                      <a:pt x="6" y="133"/>
                    </a:lnTo>
                    <a:lnTo>
                      <a:pt x="6" y="132"/>
                    </a:lnTo>
                    <a:lnTo>
                      <a:pt x="6" y="131"/>
                    </a:lnTo>
                    <a:lnTo>
                      <a:pt x="6" y="130"/>
                    </a:lnTo>
                    <a:lnTo>
                      <a:pt x="6" y="130"/>
                    </a:lnTo>
                    <a:lnTo>
                      <a:pt x="7" y="129"/>
                    </a:lnTo>
                    <a:lnTo>
                      <a:pt x="7" y="128"/>
                    </a:lnTo>
                    <a:lnTo>
                      <a:pt x="7" y="127"/>
                    </a:lnTo>
                    <a:lnTo>
                      <a:pt x="7" y="127"/>
                    </a:lnTo>
                    <a:lnTo>
                      <a:pt x="6" y="126"/>
                    </a:lnTo>
                    <a:lnTo>
                      <a:pt x="6" y="124"/>
                    </a:lnTo>
                    <a:lnTo>
                      <a:pt x="5" y="123"/>
                    </a:lnTo>
                    <a:lnTo>
                      <a:pt x="4" y="123"/>
                    </a:lnTo>
                    <a:lnTo>
                      <a:pt x="3" y="123"/>
                    </a:lnTo>
                    <a:lnTo>
                      <a:pt x="3" y="122"/>
                    </a:lnTo>
                    <a:lnTo>
                      <a:pt x="3" y="121"/>
                    </a:lnTo>
                    <a:lnTo>
                      <a:pt x="5" y="119"/>
                    </a:lnTo>
                    <a:lnTo>
                      <a:pt x="5" y="118"/>
                    </a:lnTo>
                    <a:lnTo>
                      <a:pt x="5" y="117"/>
                    </a:lnTo>
                    <a:lnTo>
                      <a:pt x="6" y="117"/>
                    </a:lnTo>
                    <a:lnTo>
                      <a:pt x="6" y="117"/>
                    </a:lnTo>
                    <a:lnTo>
                      <a:pt x="8" y="116"/>
                    </a:lnTo>
                    <a:lnTo>
                      <a:pt x="10" y="115"/>
                    </a:lnTo>
                    <a:lnTo>
                      <a:pt x="10" y="114"/>
                    </a:lnTo>
                    <a:lnTo>
                      <a:pt x="11" y="114"/>
                    </a:lnTo>
                    <a:lnTo>
                      <a:pt x="12" y="114"/>
                    </a:lnTo>
                    <a:lnTo>
                      <a:pt x="14" y="114"/>
                    </a:lnTo>
                    <a:lnTo>
                      <a:pt x="15" y="113"/>
                    </a:lnTo>
                    <a:lnTo>
                      <a:pt x="16" y="113"/>
                    </a:lnTo>
                    <a:lnTo>
                      <a:pt x="17" y="113"/>
                    </a:lnTo>
                    <a:lnTo>
                      <a:pt x="17" y="113"/>
                    </a:lnTo>
                    <a:lnTo>
                      <a:pt x="18" y="112"/>
                    </a:lnTo>
                    <a:lnTo>
                      <a:pt x="19" y="113"/>
                    </a:lnTo>
                    <a:lnTo>
                      <a:pt x="20" y="113"/>
                    </a:lnTo>
                    <a:lnTo>
                      <a:pt x="21" y="113"/>
                    </a:lnTo>
                    <a:lnTo>
                      <a:pt x="22" y="113"/>
                    </a:lnTo>
                    <a:lnTo>
                      <a:pt x="23" y="112"/>
                    </a:lnTo>
                    <a:lnTo>
                      <a:pt x="23" y="111"/>
                    </a:lnTo>
                    <a:lnTo>
                      <a:pt x="23" y="110"/>
                    </a:lnTo>
                    <a:lnTo>
                      <a:pt x="22" y="110"/>
                    </a:lnTo>
                    <a:lnTo>
                      <a:pt x="20" y="110"/>
                    </a:lnTo>
                    <a:lnTo>
                      <a:pt x="20" y="109"/>
                    </a:lnTo>
                    <a:lnTo>
                      <a:pt x="19" y="109"/>
                    </a:lnTo>
                    <a:lnTo>
                      <a:pt x="20" y="108"/>
                    </a:lnTo>
                    <a:lnTo>
                      <a:pt x="20" y="107"/>
                    </a:lnTo>
                    <a:lnTo>
                      <a:pt x="21" y="106"/>
                    </a:lnTo>
                    <a:lnTo>
                      <a:pt x="22" y="105"/>
                    </a:lnTo>
                    <a:lnTo>
                      <a:pt x="22" y="103"/>
                    </a:lnTo>
                    <a:lnTo>
                      <a:pt x="21" y="103"/>
                    </a:lnTo>
                    <a:lnTo>
                      <a:pt x="20" y="103"/>
                    </a:lnTo>
                    <a:lnTo>
                      <a:pt x="20" y="103"/>
                    </a:lnTo>
                    <a:lnTo>
                      <a:pt x="17" y="103"/>
                    </a:lnTo>
                    <a:lnTo>
                      <a:pt x="17" y="103"/>
                    </a:lnTo>
                    <a:lnTo>
                      <a:pt x="16" y="103"/>
                    </a:lnTo>
                    <a:lnTo>
                      <a:pt x="16" y="104"/>
                    </a:lnTo>
                    <a:lnTo>
                      <a:pt x="15" y="104"/>
                    </a:lnTo>
                    <a:lnTo>
                      <a:pt x="14" y="103"/>
                    </a:lnTo>
                    <a:lnTo>
                      <a:pt x="14" y="103"/>
                    </a:lnTo>
                    <a:lnTo>
                      <a:pt x="14" y="102"/>
                    </a:lnTo>
                    <a:lnTo>
                      <a:pt x="15" y="99"/>
                    </a:lnTo>
                    <a:lnTo>
                      <a:pt x="16" y="99"/>
                    </a:lnTo>
                    <a:lnTo>
                      <a:pt x="16" y="98"/>
                    </a:lnTo>
                    <a:lnTo>
                      <a:pt x="15" y="98"/>
                    </a:lnTo>
                    <a:lnTo>
                      <a:pt x="14" y="98"/>
                    </a:lnTo>
                    <a:lnTo>
                      <a:pt x="12" y="98"/>
                    </a:lnTo>
                    <a:lnTo>
                      <a:pt x="10" y="98"/>
                    </a:lnTo>
                    <a:lnTo>
                      <a:pt x="10" y="97"/>
                    </a:lnTo>
                    <a:lnTo>
                      <a:pt x="10" y="96"/>
                    </a:lnTo>
                    <a:lnTo>
                      <a:pt x="10" y="96"/>
                    </a:lnTo>
                    <a:lnTo>
                      <a:pt x="11" y="95"/>
                    </a:lnTo>
                    <a:lnTo>
                      <a:pt x="10" y="94"/>
                    </a:lnTo>
                    <a:lnTo>
                      <a:pt x="11" y="93"/>
                    </a:lnTo>
                    <a:lnTo>
                      <a:pt x="12" y="93"/>
                    </a:lnTo>
                    <a:lnTo>
                      <a:pt x="13" y="93"/>
                    </a:lnTo>
                    <a:lnTo>
                      <a:pt x="14" y="92"/>
                    </a:lnTo>
                    <a:lnTo>
                      <a:pt x="16" y="92"/>
                    </a:lnTo>
                    <a:lnTo>
                      <a:pt x="17" y="91"/>
                    </a:lnTo>
                    <a:lnTo>
                      <a:pt x="17" y="91"/>
                    </a:lnTo>
                    <a:lnTo>
                      <a:pt x="18" y="92"/>
                    </a:lnTo>
                    <a:lnTo>
                      <a:pt x="19" y="92"/>
                    </a:lnTo>
                    <a:lnTo>
                      <a:pt x="19" y="92"/>
                    </a:lnTo>
                    <a:lnTo>
                      <a:pt x="20" y="92"/>
                    </a:lnTo>
                    <a:lnTo>
                      <a:pt x="20" y="92"/>
                    </a:lnTo>
                    <a:lnTo>
                      <a:pt x="20" y="91"/>
                    </a:lnTo>
                    <a:lnTo>
                      <a:pt x="20" y="90"/>
                    </a:lnTo>
                    <a:lnTo>
                      <a:pt x="20" y="89"/>
                    </a:lnTo>
                    <a:lnTo>
                      <a:pt x="20" y="89"/>
                    </a:lnTo>
                    <a:lnTo>
                      <a:pt x="21" y="88"/>
                    </a:lnTo>
                    <a:lnTo>
                      <a:pt x="23" y="88"/>
                    </a:lnTo>
                    <a:lnTo>
                      <a:pt x="24" y="88"/>
                    </a:lnTo>
                    <a:lnTo>
                      <a:pt x="26" y="87"/>
                    </a:lnTo>
                    <a:lnTo>
                      <a:pt x="27" y="86"/>
                    </a:lnTo>
                    <a:lnTo>
                      <a:pt x="27" y="86"/>
                    </a:lnTo>
                    <a:lnTo>
                      <a:pt x="28" y="86"/>
                    </a:lnTo>
                    <a:lnTo>
                      <a:pt x="29" y="87"/>
                    </a:lnTo>
                    <a:lnTo>
                      <a:pt x="28" y="88"/>
                    </a:lnTo>
                    <a:lnTo>
                      <a:pt x="27" y="88"/>
                    </a:lnTo>
                    <a:lnTo>
                      <a:pt x="27" y="88"/>
                    </a:lnTo>
                    <a:lnTo>
                      <a:pt x="27" y="89"/>
                    </a:lnTo>
                    <a:lnTo>
                      <a:pt x="27" y="89"/>
                    </a:lnTo>
                    <a:lnTo>
                      <a:pt x="27" y="89"/>
                    </a:lnTo>
                    <a:lnTo>
                      <a:pt x="29" y="90"/>
                    </a:lnTo>
                    <a:lnTo>
                      <a:pt x="29" y="92"/>
                    </a:lnTo>
                    <a:lnTo>
                      <a:pt x="29" y="92"/>
                    </a:lnTo>
                    <a:lnTo>
                      <a:pt x="30" y="93"/>
                    </a:lnTo>
                    <a:lnTo>
                      <a:pt x="30" y="93"/>
                    </a:lnTo>
                    <a:lnTo>
                      <a:pt x="31" y="92"/>
                    </a:lnTo>
                    <a:lnTo>
                      <a:pt x="32" y="92"/>
                    </a:lnTo>
                    <a:lnTo>
                      <a:pt x="32" y="91"/>
                    </a:lnTo>
                    <a:lnTo>
                      <a:pt x="32" y="90"/>
                    </a:lnTo>
                    <a:lnTo>
                      <a:pt x="33" y="91"/>
                    </a:lnTo>
                    <a:lnTo>
                      <a:pt x="35" y="91"/>
                    </a:lnTo>
                    <a:lnTo>
                      <a:pt x="36" y="90"/>
                    </a:lnTo>
                    <a:lnTo>
                      <a:pt x="36" y="89"/>
                    </a:lnTo>
                    <a:lnTo>
                      <a:pt x="37" y="88"/>
                    </a:lnTo>
                    <a:lnTo>
                      <a:pt x="37" y="87"/>
                    </a:lnTo>
                    <a:lnTo>
                      <a:pt x="37" y="87"/>
                    </a:lnTo>
                    <a:lnTo>
                      <a:pt x="38" y="86"/>
                    </a:lnTo>
                    <a:lnTo>
                      <a:pt x="39" y="86"/>
                    </a:lnTo>
                    <a:lnTo>
                      <a:pt x="40" y="87"/>
                    </a:lnTo>
                    <a:lnTo>
                      <a:pt x="41" y="86"/>
                    </a:lnTo>
                    <a:lnTo>
                      <a:pt x="41" y="86"/>
                    </a:lnTo>
                    <a:lnTo>
                      <a:pt x="43" y="86"/>
                    </a:lnTo>
                    <a:lnTo>
                      <a:pt x="43" y="86"/>
                    </a:lnTo>
                    <a:lnTo>
                      <a:pt x="44" y="86"/>
                    </a:lnTo>
                    <a:lnTo>
                      <a:pt x="44" y="86"/>
                    </a:lnTo>
                    <a:lnTo>
                      <a:pt x="46" y="86"/>
                    </a:lnTo>
                    <a:lnTo>
                      <a:pt x="46" y="86"/>
                    </a:lnTo>
                    <a:lnTo>
                      <a:pt x="45" y="85"/>
                    </a:lnTo>
                    <a:lnTo>
                      <a:pt x="44" y="85"/>
                    </a:lnTo>
                    <a:lnTo>
                      <a:pt x="44" y="85"/>
                    </a:lnTo>
                    <a:lnTo>
                      <a:pt x="43" y="84"/>
                    </a:lnTo>
                    <a:lnTo>
                      <a:pt x="43" y="83"/>
                    </a:lnTo>
                    <a:lnTo>
                      <a:pt x="43" y="82"/>
                    </a:lnTo>
                    <a:lnTo>
                      <a:pt x="43" y="82"/>
                    </a:lnTo>
                    <a:lnTo>
                      <a:pt x="44" y="81"/>
                    </a:lnTo>
                    <a:lnTo>
                      <a:pt x="44" y="81"/>
                    </a:lnTo>
                    <a:lnTo>
                      <a:pt x="45" y="81"/>
                    </a:lnTo>
                    <a:lnTo>
                      <a:pt x="45" y="82"/>
                    </a:lnTo>
                    <a:lnTo>
                      <a:pt x="46" y="82"/>
                    </a:lnTo>
                    <a:lnTo>
                      <a:pt x="48" y="82"/>
                    </a:lnTo>
                    <a:lnTo>
                      <a:pt x="48" y="82"/>
                    </a:lnTo>
                    <a:lnTo>
                      <a:pt x="49" y="82"/>
                    </a:lnTo>
                    <a:lnTo>
                      <a:pt x="50" y="82"/>
                    </a:lnTo>
                    <a:lnTo>
                      <a:pt x="50" y="79"/>
                    </a:lnTo>
                    <a:lnTo>
                      <a:pt x="50" y="79"/>
                    </a:lnTo>
                    <a:lnTo>
                      <a:pt x="49" y="78"/>
                    </a:lnTo>
                    <a:lnTo>
                      <a:pt x="49" y="77"/>
                    </a:lnTo>
                    <a:lnTo>
                      <a:pt x="50" y="76"/>
                    </a:lnTo>
                    <a:lnTo>
                      <a:pt x="51" y="77"/>
                    </a:lnTo>
                    <a:lnTo>
                      <a:pt x="52" y="75"/>
                    </a:lnTo>
                    <a:lnTo>
                      <a:pt x="53" y="76"/>
                    </a:lnTo>
                    <a:lnTo>
                      <a:pt x="54" y="76"/>
                    </a:lnTo>
                    <a:lnTo>
                      <a:pt x="54" y="75"/>
                    </a:lnTo>
                    <a:lnTo>
                      <a:pt x="56" y="75"/>
                    </a:lnTo>
                    <a:lnTo>
                      <a:pt x="57" y="76"/>
                    </a:lnTo>
                    <a:lnTo>
                      <a:pt x="58" y="77"/>
                    </a:lnTo>
                    <a:lnTo>
                      <a:pt x="58" y="76"/>
                    </a:lnTo>
                    <a:lnTo>
                      <a:pt x="59" y="76"/>
                    </a:lnTo>
                    <a:lnTo>
                      <a:pt x="60" y="76"/>
                    </a:lnTo>
                    <a:lnTo>
                      <a:pt x="61" y="76"/>
                    </a:lnTo>
                    <a:lnTo>
                      <a:pt x="61" y="77"/>
                    </a:lnTo>
                    <a:lnTo>
                      <a:pt x="59" y="78"/>
                    </a:lnTo>
                    <a:lnTo>
                      <a:pt x="59" y="79"/>
                    </a:lnTo>
                    <a:lnTo>
                      <a:pt x="58" y="79"/>
                    </a:lnTo>
                    <a:lnTo>
                      <a:pt x="59" y="79"/>
                    </a:lnTo>
                    <a:lnTo>
                      <a:pt x="60" y="80"/>
                    </a:lnTo>
                    <a:lnTo>
                      <a:pt x="61" y="80"/>
                    </a:lnTo>
                    <a:lnTo>
                      <a:pt x="61" y="80"/>
                    </a:lnTo>
                    <a:lnTo>
                      <a:pt x="61" y="81"/>
                    </a:lnTo>
                    <a:lnTo>
                      <a:pt x="61" y="81"/>
                    </a:lnTo>
                    <a:lnTo>
                      <a:pt x="61" y="82"/>
                    </a:lnTo>
                    <a:lnTo>
                      <a:pt x="61" y="82"/>
                    </a:lnTo>
                    <a:lnTo>
                      <a:pt x="61" y="83"/>
                    </a:lnTo>
                    <a:lnTo>
                      <a:pt x="63" y="83"/>
                    </a:lnTo>
                    <a:lnTo>
                      <a:pt x="64" y="83"/>
                    </a:lnTo>
                    <a:lnTo>
                      <a:pt x="65" y="82"/>
                    </a:lnTo>
                    <a:lnTo>
                      <a:pt x="65" y="82"/>
                    </a:lnTo>
                    <a:lnTo>
                      <a:pt x="65" y="82"/>
                    </a:lnTo>
                    <a:lnTo>
                      <a:pt x="66" y="79"/>
                    </a:lnTo>
                    <a:lnTo>
                      <a:pt x="67" y="79"/>
                    </a:lnTo>
                    <a:lnTo>
                      <a:pt x="67" y="78"/>
                    </a:lnTo>
                    <a:lnTo>
                      <a:pt x="68" y="77"/>
                    </a:lnTo>
                    <a:lnTo>
                      <a:pt x="68" y="75"/>
                    </a:lnTo>
                    <a:lnTo>
                      <a:pt x="68" y="75"/>
                    </a:lnTo>
                    <a:lnTo>
                      <a:pt x="70" y="75"/>
                    </a:lnTo>
                    <a:lnTo>
                      <a:pt x="70" y="74"/>
                    </a:lnTo>
                    <a:lnTo>
                      <a:pt x="69" y="74"/>
                    </a:lnTo>
                    <a:lnTo>
                      <a:pt x="69" y="73"/>
                    </a:lnTo>
                    <a:lnTo>
                      <a:pt x="69" y="72"/>
                    </a:lnTo>
                    <a:lnTo>
                      <a:pt x="71" y="72"/>
                    </a:lnTo>
                    <a:lnTo>
                      <a:pt x="72" y="72"/>
                    </a:lnTo>
                    <a:lnTo>
                      <a:pt x="72" y="72"/>
                    </a:lnTo>
                    <a:lnTo>
                      <a:pt x="73" y="71"/>
                    </a:lnTo>
                    <a:lnTo>
                      <a:pt x="74" y="71"/>
                    </a:lnTo>
                    <a:lnTo>
                      <a:pt x="74" y="70"/>
                    </a:lnTo>
                    <a:lnTo>
                      <a:pt x="74" y="69"/>
                    </a:lnTo>
                    <a:lnTo>
                      <a:pt x="75" y="68"/>
                    </a:lnTo>
                    <a:lnTo>
                      <a:pt x="75" y="68"/>
                    </a:lnTo>
                    <a:lnTo>
                      <a:pt x="76" y="68"/>
                    </a:lnTo>
                    <a:lnTo>
                      <a:pt x="77" y="69"/>
                    </a:lnTo>
                    <a:lnTo>
                      <a:pt x="78" y="70"/>
                    </a:lnTo>
                    <a:lnTo>
                      <a:pt x="78" y="69"/>
                    </a:lnTo>
                    <a:lnTo>
                      <a:pt x="79" y="68"/>
                    </a:lnTo>
                    <a:lnTo>
                      <a:pt x="79" y="68"/>
                    </a:lnTo>
                    <a:lnTo>
                      <a:pt x="80" y="68"/>
                    </a:lnTo>
                    <a:lnTo>
                      <a:pt x="81" y="68"/>
                    </a:lnTo>
                    <a:lnTo>
                      <a:pt x="82" y="68"/>
                    </a:lnTo>
                    <a:lnTo>
                      <a:pt x="82" y="68"/>
                    </a:lnTo>
                    <a:lnTo>
                      <a:pt x="83" y="68"/>
                    </a:lnTo>
                    <a:lnTo>
                      <a:pt x="84" y="68"/>
                    </a:lnTo>
                    <a:lnTo>
                      <a:pt x="84" y="66"/>
                    </a:lnTo>
                    <a:lnTo>
                      <a:pt x="83" y="65"/>
                    </a:lnTo>
                    <a:lnTo>
                      <a:pt x="82" y="66"/>
                    </a:lnTo>
                    <a:lnTo>
                      <a:pt x="82" y="65"/>
                    </a:lnTo>
                    <a:lnTo>
                      <a:pt x="82" y="65"/>
                    </a:lnTo>
                    <a:lnTo>
                      <a:pt x="82" y="65"/>
                    </a:lnTo>
                    <a:lnTo>
                      <a:pt x="83" y="64"/>
                    </a:lnTo>
                    <a:lnTo>
                      <a:pt x="83" y="61"/>
                    </a:lnTo>
                    <a:lnTo>
                      <a:pt x="82" y="61"/>
                    </a:lnTo>
                    <a:lnTo>
                      <a:pt x="82" y="61"/>
                    </a:lnTo>
                    <a:lnTo>
                      <a:pt x="81" y="60"/>
                    </a:lnTo>
                    <a:lnTo>
                      <a:pt x="81" y="59"/>
                    </a:lnTo>
                    <a:lnTo>
                      <a:pt x="81" y="58"/>
                    </a:lnTo>
                    <a:lnTo>
                      <a:pt x="81" y="58"/>
                    </a:lnTo>
                    <a:lnTo>
                      <a:pt x="82" y="58"/>
                    </a:lnTo>
                    <a:lnTo>
                      <a:pt x="82" y="57"/>
                    </a:lnTo>
                    <a:lnTo>
                      <a:pt x="82" y="53"/>
                    </a:lnTo>
                    <a:lnTo>
                      <a:pt x="82" y="52"/>
                    </a:lnTo>
                    <a:lnTo>
                      <a:pt x="81" y="52"/>
                    </a:lnTo>
                    <a:lnTo>
                      <a:pt x="81" y="51"/>
                    </a:lnTo>
                    <a:lnTo>
                      <a:pt x="81" y="51"/>
                    </a:lnTo>
                    <a:lnTo>
                      <a:pt x="80" y="50"/>
                    </a:lnTo>
                    <a:lnTo>
                      <a:pt x="79" y="49"/>
                    </a:lnTo>
                    <a:lnTo>
                      <a:pt x="79" y="48"/>
                    </a:lnTo>
                    <a:lnTo>
                      <a:pt x="77" y="49"/>
                    </a:lnTo>
                    <a:lnTo>
                      <a:pt x="76" y="48"/>
                    </a:lnTo>
                    <a:lnTo>
                      <a:pt x="75" y="48"/>
                    </a:lnTo>
                    <a:lnTo>
                      <a:pt x="75" y="48"/>
                    </a:lnTo>
                    <a:lnTo>
                      <a:pt x="74" y="47"/>
                    </a:lnTo>
                    <a:lnTo>
                      <a:pt x="75" y="46"/>
                    </a:lnTo>
                    <a:lnTo>
                      <a:pt x="75" y="46"/>
                    </a:lnTo>
                    <a:lnTo>
                      <a:pt x="76" y="45"/>
                    </a:lnTo>
                    <a:lnTo>
                      <a:pt x="78" y="45"/>
                    </a:lnTo>
                    <a:lnTo>
                      <a:pt x="79" y="45"/>
                    </a:lnTo>
                    <a:lnTo>
                      <a:pt x="79" y="44"/>
                    </a:lnTo>
                    <a:lnTo>
                      <a:pt x="79" y="44"/>
                    </a:lnTo>
                    <a:lnTo>
                      <a:pt x="79" y="43"/>
                    </a:lnTo>
                    <a:lnTo>
                      <a:pt x="79" y="42"/>
                    </a:lnTo>
                    <a:lnTo>
                      <a:pt x="79" y="41"/>
                    </a:lnTo>
                    <a:lnTo>
                      <a:pt x="80" y="41"/>
                    </a:lnTo>
                    <a:lnTo>
                      <a:pt x="81" y="40"/>
                    </a:lnTo>
                    <a:lnTo>
                      <a:pt x="81" y="39"/>
                    </a:lnTo>
                    <a:lnTo>
                      <a:pt x="80" y="38"/>
                    </a:lnTo>
                    <a:lnTo>
                      <a:pt x="80" y="35"/>
                    </a:lnTo>
                    <a:lnTo>
                      <a:pt x="80" y="34"/>
                    </a:lnTo>
                    <a:lnTo>
                      <a:pt x="81" y="34"/>
                    </a:lnTo>
                    <a:lnTo>
                      <a:pt x="82" y="34"/>
                    </a:lnTo>
                    <a:lnTo>
                      <a:pt x="82" y="36"/>
                    </a:lnTo>
                    <a:lnTo>
                      <a:pt x="83" y="36"/>
                    </a:lnTo>
                    <a:lnTo>
                      <a:pt x="84" y="36"/>
                    </a:lnTo>
                    <a:lnTo>
                      <a:pt x="86" y="36"/>
                    </a:lnTo>
                    <a:lnTo>
                      <a:pt x="85" y="35"/>
                    </a:lnTo>
                    <a:lnTo>
                      <a:pt x="85" y="34"/>
                    </a:lnTo>
                    <a:lnTo>
                      <a:pt x="83" y="34"/>
                    </a:lnTo>
                    <a:lnTo>
                      <a:pt x="82" y="33"/>
                    </a:lnTo>
                    <a:lnTo>
                      <a:pt x="82" y="32"/>
                    </a:lnTo>
                    <a:lnTo>
                      <a:pt x="82" y="30"/>
                    </a:lnTo>
                    <a:lnTo>
                      <a:pt x="83" y="29"/>
                    </a:lnTo>
                    <a:lnTo>
                      <a:pt x="83" y="28"/>
                    </a:lnTo>
                    <a:lnTo>
                      <a:pt x="83" y="27"/>
                    </a:lnTo>
                    <a:lnTo>
                      <a:pt x="82" y="26"/>
                    </a:lnTo>
                    <a:lnTo>
                      <a:pt x="82" y="25"/>
                    </a:lnTo>
                    <a:lnTo>
                      <a:pt x="82" y="24"/>
                    </a:lnTo>
                    <a:lnTo>
                      <a:pt x="82" y="23"/>
                    </a:lnTo>
                    <a:lnTo>
                      <a:pt x="81" y="22"/>
                    </a:lnTo>
                    <a:lnTo>
                      <a:pt x="81" y="21"/>
                    </a:lnTo>
                    <a:lnTo>
                      <a:pt x="82" y="20"/>
                    </a:lnTo>
                    <a:lnTo>
                      <a:pt x="82" y="20"/>
                    </a:lnTo>
                    <a:lnTo>
                      <a:pt x="82" y="19"/>
                    </a:lnTo>
                    <a:lnTo>
                      <a:pt x="83" y="17"/>
                    </a:lnTo>
                    <a:lnTo>
                      <a:pt x="83" y="17"/>
                    </a:lnTo>
                    <a:lnTo>
                      <a:pt x="84" y="17"/>
                    </a:lnTo>
                    <a:lnTo>
                      <a:pt x="85" y="16"/>
                    </a:lnTo>
                    <a:lnTo>
                      <a:pt x="85" y="15"/>
                    </a:lnTo>
                    <a:lnTo>
                      <a:pt x="85" y="14"/>
                    </a:lnTo>
                    <a:lnTo>
                      <a:pt x="85" y="13"/>
                    </a:lnTo>
                    <a:lnTo>
                      <a:pt x="86" y="14"/>
                    </a:lnTo>
                    <a:lnTo>
                      <a:pt x="87" y="14"/>
                    </a:lnTo>
                    <a:lnTo>
                      <a:pt x="88" y="14"/>
                    </a:lnTo>
                    <a:lnTo>
                      <a:pt x="88" y="13"/>
                    </a:lnTo>
                    <a:lnTo>
                      <a:pt x="88" y="13"/>
                    </a:lnTo>
                    <a:lnTo>
                      <a:pt x="89" y="13"/>
                    </a:lnTo>
                    <a:lnTo>
                      <a:pt x="89" y="12"/>
                    </a:lnTo>
                    <a:lnTo>
                      <a:pt x="89" y="12"/>
                    </a:lnTo>
                    <a:lnTo>
                      <a:pt x="90" y="11"/>
                    </a:lnTo>
                    <a:lnTo>
                      <a:pt x="90" y="9"/>
                    </a:lnTo>
                    <a:lnTo>
                      <a:pt x="91" y="9"/>
                    </a:lnTo>
                    <a:lnTo>
                      <a:pt x="91" y="8"/>
                    </a:lnTo>
                    <a:lnTo>
                      <a:pt x="90" y="7"/>
                    </a:lnTo>
                    <a:lnTo>
                      <a:pt x="89" y="7"/>
                    </a:lnTo>
                    <a:lnTo>
                      <a:pt x="89" y="6"/>
                    </a:lnTo>
                    <a:lnTo>
                      <a:pt x="89" y="6"/>
                    </a:lnTo>
                    <a:lnTo>
                      <a:pt x="89" y="5"/>
                    </a:lnTo>
                    <a:lnTo>
                      <a:pt x="90" y="4"/>
                    </a:lnTo>
                    <a:lnTo>
                      <a:pt x="90" y="3"/>
                    </a:lnTo>
                    <a:lnTo>
                      <a:pt x="90" y="3"/>
                    </a:lnTo>
                    <a:lnTo>
                      <a:pt x="91" y="2"/>
                    </a:lnTo>
                    <a:lnTo>
                      <a:pt x="91" y="1"/>
                    </a:lnTo>
                    <a:lnTo>
                      <a:pt x="91" y="0"/>
                    </a:lnTo>
                    <a:lnTo>
                      <a:pt x="90" y="0"/>
                    </a:lnTo>
                    <a:lnTo>
                      <a:pt x="89"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93" name="Freeform 1051">
                <a:extLst>
                  <a:ext uri="{FF2B5EF4-FFF2-40B4-BE49-F238E27FC236}">
                    <a16:creationId xmlns:a16="http://schemas.microsoft.com/office/drawing/2014/main" id="{92E4B4FB-3BD0-4A31-B2AD-A7A1FA5A42D9}"/>
                  </a:ext>
                </a:extLst>
              </p:cNvPr>
              <p:cNvSpPr>
                <a:spLocks/>
              </p:cNvSpPr>
              <p:nvPr/>
            </p:nvSpPr>
            <p:spPr bwMode="auto">
              <a:xfrm>
                <a:off x="4269" y="2427"/>
                <a:ext cx="368" cy="276"/>
              </a:xfrm>
              <a:custGeom>
                <a:avLst/>
                <a:gdLst>
                  <a:gd name="T0" fmla="*/ 10 w 368"/>
                  <a:gd name="T1" fmla="*/ 138 h 276"/>
                  <a:gd name="T2" fmla="*/ 14 w 368"/>
                  <a:gd name="T3" fmla="*/ 128 h 276"/>
                  <a:gd name="T4" fmla="*/ 18 w 368"/>
                  <a:gd name="T5" fmla="*/ 117 h 276"/>
                  <a:gd name="T6" fmla="*/ 18 w 368"/>
                  <a:gd name="T7" fmla="*/ 108 h 276"/>
                  <a:gd name="T8" fmla="*/ 20 w 368"/>
                  <a:gd name="T9" fmla="*/ 97 h 276"/>
                  <a:gd name="T10" fmla="*/ 25 w 368"/>
                  <a:gd name="T11" fmla="*/ 83 h 276"/>
                  <a:gd name="T12" fmla="*/ 31 w 368"/>
                  <a:gd name="T13" fmla="*/ 72 h 276"/>
                  <a:gd name="T14" fmla="*/ 33 w 368"/>
                  <a:gd name="T15" fmla="*/ 59 h 276"/>
                  <a:gd name="T16" fmla="*/ 19 w 368"/>
                  <a:gd name="T17" fmla="*/ 50 h 276"/>
                  <a:gd name="T18" fmla="*/ 17 w 368"/>
                  <a:gd name="T19" fmla="*/ 33 h 276"/>
                  <a:gd name="T20" fmla="*/ 16 w 368"/>
                  <a:gd name="T21" fmla="*/ 13 h 276"/>
                  <a:gd name="T22" fmla="*/ 55 w 368"/>
                  <a:gd name="T23" fmla="*/ 3 h 276"/>
                  <a:gd name="T24" fmla="*/ 98 w 368"/>
                  <a:gd name="T25" fmla="*/ 5 h 276"/>
                  <a:gd name="T26" fmla="*/ 131 w 368"/>
                  <a:gd name="T27" fmla="*/ 7 h 276"/>
                  <a:gd name="T28" fmla="*/ 148 w 368"/>
                  <a:gd name="T29" fmla="*/ 35 h 276"/>
                  <a:gd name="T30" fmla="*/ 191 w 368"/>
                  <a:gd name="T31" fmla="*/ 41 h 276"/>
                  <a:gd name="T32" fmla="*/ 237 w 368"/>
                  <a:gd name="T33" fmla="*/ 65 h 276"/>
                  <a:gd name="T34" fmla="*/ 245 w 368"/>
                  <a:gd name="T35" fmla="*/ 93 h 276"/>
                  <a:gd name="T36" fmla="*/ 262 w 368"/>
                  <a:gd name="T37" fmla="*/ 110 h 276"/>
                  <a:gd name="T38" fmla="*/ 289 w 368"/>
                  <a:gd name="T39" fmla="*/ 121 h 276"/>
                  <a:gd name="T40" fmla="*/ 292 w 368"/>
                  <a:gd name="T41" fmla="*/ 139 h 276"/>
                  <a:gd name="T42" fmla="*/ 310 w 368"/>
                  <a:gd name="T43" fmla="*/ 141 h 276"/>
                  <a:gd name="T44" fmla="*/ 316 w 368"/>
                  <a:gd name="T45" fmla="*/ 155 h 276"/>
                  <a:gd name="T46" fmla="*/ 313 w 368"/>
                  <a:gd name="T47" fmla="*/ 162 h 276"/>
                  <a:gd name="T48" fmla="*/ 319 w 368"/>
                  <a:gd name="T49" fmla="*/ 160 h 276"/>
                  <a:gd name="T50" fmla="*/ 325 w 368"/>
                  <a:gd name="T51" fmla="*/ 164 h 276"/>
                  <a:gd name="T52" fmla="*/ 330 w 368"/>
                  <a:gd name="T53" fmla="*/ 165 h 276"/>
                  <a:gd name="T54" fmla="*/ 330 w 368"/>
                  <a:gd name="T55" fmla="*/ 176 h 276"/>
                  <a:gd name="T56" fmla="*/ 324 w 368"/>
                  <a:gd name="T57" fmla="*/ 180 h 276"/>
                  <a:gd name="T58" fmla="*/ 330 w 368"/>
                  <a:gd name="T59" fmla="*/ 184 h 276"/>
                  <a:gd name="T60" fmla="*/ 333 w 368"/>
                  <a:gd name="T61" fmla="*/ 186 h 276"/>
                  <a:gd name="T62" fmla="*/ 341 w 368"/>
                  <a:gd name="T63" fmla="*/ 186 h 276"/>
                  <a:gd name="T64" fmla="*/ 344 w 368"/>
                  <a:gd name="T65" fmla="*/ 189 h 276"/>
                  <a:gd name="T66" fmla="*/ 341 w 368"/>
                  <a:gd name="T67" fmla="*/ 197 h 276"/>
                  <a:gd name="T68" fmla="*/ 341 w 368"/>
                  <a:gd name="T69" fmla="*/ 204 h 276"/>
                  <a:gd name="T70" fmla="*/ 335 w 368"/>
                  <a:gd name="T71" fmla="*/ 206 h 276"/>
                  <a:gd name="T72" fmla="*/ 346 w 368"/>
                  <a:gd name="T73" fmla="*/ 203 h 276"/>
                  <a:gd name="T74" fmla="*/ 351 w 368"/>
                  <a:gd name="T75" fmla="*/ 202 h 276"/>
                  <a:gd name="T76" fmla="*/ 360 w 368"/>
                  <a:gd name="T77" fmla="*/ 195 h 276"/>
                  <a:gd name="T78" fmla="*/ 358 w 368"/>
                  <a:gd name="T79" fmla="*/ 203 h 276"/>
                  <a:gd name="T80" fmla="*/ 355 w 368"/>
                  <a:gd name="T81" fmla="*/ 210 h 276"/>
                  <a:gd name="T82" fmla="*/ 351 w 368"/>
                  <a:gd name="T83" fmla="*/ 214 h 276"/>
                  <a:gd name="T84" fmla="*/ 358 w 368"/>
                  <a:gd name="T85" fmla="*/ 218 h 276"/>
                  <a:gd name="T86" fmla="*/ 363 w 368"/>
                  <a:gd name="T87" fmla="*/ 223 h 276"/>
                  <a:gd name="T88" fmla="*/ 367 w 368"/>
                  <a:gd name="T89" fmla="*/ 231 h 276"/>
                  <a:gd name="T90" fmla="*/ 359 w 368"/>
                  <a:gd name="T91" fmla="*/ 230 h 276"/>
                  <a:gd name="T92" fmla="*/ 348 w 368"/>
                  <a:gd name="T93" fmla="*/ 223 h 276"/>
                  <a:gd name="T94" fmla="*/ 344 w 368"/>
                  <a:gd name="T95" fmla="*/ 236 h 276"/>
                  <a:gd name="T96" fmla="*/ 340 w 368"/>
                  <a:gd name="T97" fmla="*/ 242 h 276"/>
                  <a:gd name="T98" fmla="*/ 338 w 368"/>
                  <a:gd name="T99" fmla="*/ 246 h 276"/>
                  <a:gd name="T100" fmla="*/ 327 w 368"/>
                  <a:gd name="T101" fmla="*/ 240 h 276"/>
                  <a:gd name="T102" fmla="*/ 268 w 368"/>
                  <a:gd name="T103" fmla="*/ 269 h 276"/>
                  <a:gd name="T104" fmla="*/ 255 w 368"/>
                  <a:gd name="T105" fmla="*/ 269 h 276"/>
                  <a:gd name="T106" fmla="*/ 234 w 368"/>
                  <a:gd name="T107" fmla="*/ 265 h 276"/>
                  <a:gd name="T108" fmla="*/ 224 w 368"/>
                  <a:gd name="T109" fmla="*/ 276 h 276"/>
                  <a:gd name="T110" fmla="*/ 213 w 368"/>
                  <a:gd name="T111" fmla="*/ 272 h 276"/>
                  <a:gd name="T112" fmla="*/ 205 w 368"/>
                  <a:gd name="T113" fmla="*/ 270 h 276"/>
                  <a:gd name="T114" fmla="*/ 201 w 368"/>
                  <a:gd name="T115" fmla="*/ 263 h 276"/>
                  <a:gd name="T116" fmla="*/ 197 w 368"/>
                  <a:gd name="T117" fmla="*/ 258 h 276"/>
                  <a:gd name="T118" fmla="*/ 198 w 368"/>
                  <a:gd name="T119" fmla="*/ 25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8" h="276">
                    <a:moveTo>
                      <a:pt x="0" y="142"/>
                    </a:moveTo>
                    <a:lnTo>
                      <a:pt x="0" y="141"/>
                    </a:lnTo>
                    <a:lnTo>
                      <a:pt x="0" y="141"/>
                    </a:lnTo>
                    <a:lnTo>
                      <a:pt x="0" y="140"/>
                    </a:lnTo>
                    <a:lnTo>
                      <a:pt x="1" y="139"/>
                    </a:lnTo>
                    <a:lnTo>
                      <a:pt x="1" y="138"/>
                    </a:lnTo>
                    <a:lnTo>
                      <a:pt x="1" y="138"/>
                    </a:lnTo>
                    <a:lnTo>
                      <a:pt x="2" y="136"/>
                    </a:lnTo>
                    <a:lnTo>
                      <a:pt x="3" y="135"/>
                    </a:lnTo>
                    <a:lnTo>
                      <a:pt x="3" y="136"/>
                    </a:lnTo>
                    <a:lnTo>
                      <a:pt x="3" y="138"/>
                    </a:lnTo>
                    <a:lnTo>
                      <a:pt x="4" y="138"/>
                    </a:lnTo>
                    <a:lnTo>
                      <a:pt x="5" y="138"/>
                    </a:lnTo>
                    <a:lnTo>
                      <a:pt x="8" y="138"/>
                    </a:lnTo>
                    <a:lnTo>
                      <a:pt x="9" y="138"/>
                    </a:lnTo>
                    <a:lnTo>
                      <a:pt x="10" y="138"/>
                    </a:lnTo>
                    <a:lnTo>
                      <a:pt x="10" y="138"/>
                    </a:lnTo>
                    <a:lnTo>
                      <a:pt x="10" y="137"/>
                    </a:lnTo>
                    <a:lnTo>
                      <a:pt x="10" y="136"/>
                    </a:lnTo>
                    <a:lnTo>
                      <a:pt x="10" y="135"/>
                    </a:lnTo>
                    <a:lnTo>
                      <a:pt x="10" y="134"/>
                    </a:lnTo>
                    <a:lnTo>
                      <a:pt x="10" y="134"/>
                    </a:lnTo>
                    <a:lnTo>
                      <a:pt x="11" y="134"/>
                    </a:lnTo>
                    <a:lnTo>
                      <a:pt x="12" y="134"/>
                    </a:lnTo>
                    <a:lnTo>
                      <a:pt x="12" y="133"/>
                    </a:lnTo>
                    <a:lnTo>
                      <a:pt x="12" y="131"/>
                    </a:lnTo>
                    <a:lnTo>
                      <a:pt x="12" y="131"/>
                    </a:lnTo>
                    <a:lnTo>
                      <a:pt x="13" y="131"/>
                    </a:lnTo>
                    <a:lnTo>
                      <a:pt x="14" y="131"/>
                    </a:lnTo>
                    <a:lnTo>
                      <a:pt x="14" y="130"/>
                    </a:lnTo>
                    <a:lnTo>
                      <a:pt x="14" y="129"/>
                    </a:lnTo>
                    <a:lnTo>
                      <a:pt x="14" y="129"/>
                    </a:lnTo>
                    <a:lnTo>
                      <a:pt x="14" y="128"/>
                    </a:lnTo>
                    <a:lnTo>
                      <a:pt x="14" y="128"/>
                    </a:lnTo>
                    <a:lnTo>
                      <a:pt x="14" y="127"/>
                    </a:lnTo>
                    <a:lnTo>
                      <a:pt x="14" y="127"/>
                    </a:lnTo>
                    <a:lnTo>
                      <a:pt x="13" y="127"/>
                    </a:lnTo>
                    <a:lnTo>
                      <a:pt x="12" y="127"/>
                    </a:lnTo>
                    <a:lnTo>
                      <a:pt x="11" y="127"/>
                    </a:lnTo>
                    <a:lnTo>
                      <a:pt x="10" y="126"/>
                    </a:lnTo>
                    <a:lnTo>
                      <a:pt x="11" y="124"/>
                    </a:lnTo>
                    <a:lnTo>
                      <a:pt x="12" y="124"/>
                    </a:lnTo>
                    <a:lnTo>
                      <a:pt x="13" y="123"/>
                    </a:lnTo>
                    <a:lnTo>
                      <a:pt x="14" y="123"/>
                    </a:lnTo>
                    <a:lnTo>
                      <a:pt x="14" y="122"/>
                    </a:lnTo>
                    <a:lnTo>
                      <a:pt x="16" y="121"/>
                    </a:lnTo>
                    <a:lnTo>
                      <a:pt x="15" y="119"/>
                    </a:lnTo>
                    <a:lnTo>
                      <a:pt x="16" y="118"/>
                    </a:lnTo>
                    <a:lnTo>
                      <a:pt x="17" y="117"/>
                    </a:lnTo>
                    <a:lnTo>
                      <a:pt x="17" y="117"/>
                    </a:lnTo>
                    <a:lnTo>
                      <a:pt x="18" y="117"/>
                    </a:lnTo>
                    <a:lnTo>
                      <a:pt x="18" y="117"/>
                    </a:lnTo>
                    <a:lnTo>
                      <a:pt x="19" y="117"/>
                    </a:lnTo>
                    <a:lnTo>
                      <a:pt x="20" y="117"/>
                    </a:lnTo>
                    <a:lnTo>
                      <a:pt x="21" y="117"/>
                    </a:lnTo>
                    <a:lnTo>
                      <a:pt x="22" y="116"/>
                    </a:lnTo>
                    <a:lnTo>
                      <a:pt x="22" y="115"/>
                    </a:lnTo>
                    <a:lnTo>
                      <a:pt x="21" y="115"/>
                    </a:lnTo>
                    <a:lnTo>
                      <a:pt x="21" y="115"/>
                    </a:lnTo>
                    <a:lnTo>
                      <a:pt x="21" y="114"/>
                    </a:lnTo>
                    <a:lnTo>
                      <a:pt x="21" y="113"/>
                    </a:lnTo>
                    <a:lnTo>
                      <a:pt x="22" y="112"/>
                    </a:lnTo>
                    <a:lnTo>
                      <a:pt x="22" y="110"/>
                    </a:lnTo>
                    <a:lnTo>
                      <a:pt x="22" y="110"/>
                    </a:lnTo>
                    <a:lnTo>
                      <a:pt x="21" y="109"/>
                    </a:lnTo>
                    <a:lnTo>
                      <a:pt x="21" y="108"/>
                    </a:lnTo>
                    <a:lnTo>
                      <a:pt x="20" y="108"/>
                    </a:lnTo>
                    <a:lnTo>
                      <a:pt x="18" y="108"/>
                    </a:lnTo>
                    <a:lnTo>
                      <a:pt x="18" y="107"/>
                    </a:lnTo>
                    <a:lnTo>
                      <a:pt x="17" y="107"/>
                    </a:lnTo>
                    <a:lnTo>
                      <a:pt x="17" y="106"/>
                    </a:lnTo>
                    <a:lnTo>
                      <a:pt x="17" y="105"/>
                    </a:lnTo>
                    <a:lnTo>
                      <a:pt x="17" y="104"/>
                    </a:lnTo>
                    <a:lnTo>
                      <a:pt x="17" y="103"/>
                    </a:lnTo>
                    <a:lnTo>
                      <a:pt x="17" y="102"/>
                    </a:lnTo>
                    <a:lnTo>
                      <a:pt x="17" y="101"/>
                    </a:lnTo>
                    <a:lnTo>
                      <a:pt x="17" y="100"/>
                    </a:lnTo>
                    <a:lnTo>
                      <a:pt x="17" y="100"/>
                    </a:lnTo>
                    <a:lnTo>
                      <a:pt x="18" y="100"/>
                    </a:lnTo>
                    <a:lnTo>
                      <a:pt x="18" y="98"/>
                    </a:lnTo>
                    <a:lnTo>
                      <a:pt x="17" y="97"/>
                    </a:lnTo>
                    <a:lnTo>
                      <a:pt x="17" y="97"/>
                    </a:lnTo>
                    <a:lnTo>
                      <a:pt x="18" y="97"/>
                    </a:lnTo>
                    <a:lnTo>
                      <a:pt x="19" y="97"/>
                    </a:lnTo>
                    <a:lnTo>
                      <a:pt x="20" y="97"/>
                    </a:lnTo>
                    <a:lnTo>
                      <a:pt x="20" y="96"/>
                    </a:lnTo>
                    <a:lnTo>
                      <a:pt x="20" y="95"/>
                    </a:lnTo>
                    <a:lnTo>
                      <a:pt x="20" y="93"/>
                    </a:lnTo>
                    <a:lnTo>
                      <a:pt x="20" y="93"/>
                    </a:lnTo>
                    <a:lnTo>
                      <a:pt x="21" y="91"/>
                    </a:lnTo>
                    <a:lnTo>
                      <a:pt x="21" y="90"/>
                    </a:lnTo>
                    <a:lnTo>
                      <a:pt x="21" y="90"/>
                    </a:lnTo>
                    <a:lnTo>
                      <a:pt x="21" y="89"/>
                    </a:lnTo>
                    <a:lnTo>
                      <a:pt x="21" y="87"/>
                    </a:lnTo>
                    <a:lnTo>
                      <a:pt x="22" y="87"/>
                    </a:lnTo>
                    <a:lnTo>
                      <a:pt x="22" y="86"/>
                    </a:lnTo>
                    <a:lnTo>
                      <a:pt x="23" y="86"/>
                    </a:lnTo>
                    <a:lnTo>
                      <a:pt x="24" y="85"/>
                    </a:lnTo>
                    <a:lnTo>
                      <a:pt x="24" y="85"/>
                    </a:lnTo>
                    <a:lnTo>
                      <a:pt x="25" y="85"/>
                    </a:lnTo>
                    <a:lnTo>
                      <a:pt x="25" y="84"/>
                    </a:lnTo>
                    <a:lnTo>
                      <a:pt x="25" y="83"/>
                    </a:lnTo>
                    <a:lnTo>
                      <a:pt x="26" y="83"/>
                    </a:lnTo>
                    <a:lnTo>
                      <a:pt x="27" y="82"/>
                    </a:lnTo>
                    <a:lnTo>
                      <a:pt x="26" y="81"/>
                    </a:lnTo>
                    <a:lnTo>
                      <a:pt x="26" y="80"/>
                    </a:lnTo>
                    <a:lnTo>
                      <a:pt x="24" y="79"/>
                    </a:lnTo>
                    <a:lnTo>
                      <a:pt x="24" y="77"/>
                    </a:lnTo>
                    <a:lnTo>
                      <a:pt x="24" y="76"/>
                    </a:lnTo>
                    <a:lnTo>
                      <a:pt x="25" y="76"/>
                    </a:lnTo>
                    <a:lnTo>
                      <a:pt x="26" y="76"/>
                    </a:lnTo>
                    <a:lnTo>
                      <a:pt x="27" y="76"/>
                    </a:lnTo>
                    <a:lnTo>
                      <a:pt x="28" y="76"/>
                    </a:lnTo>
                    <a:lnTo>
                      <a:pt x="28" y="75"/>
                    </a:lnTo>
                    <a:lnTo>
                      <a:pt x="29" y="75"/>
                    </a:lnTo>
                    <a:lnTo>
                      <a:pt x="30" y="74"/>
                    </a:lnTo>
                    <a:lnTo>
                      <a:pt x="31" y="73"/>
                    </a:lnTo>
                    <a:lnTo>
                      <a:pt x="31" y="72"/>
                    </a:lnTo>
                    <a:lnTo>
                      <a:pt x="31" y="72"/>
                    </a:lnTo>
                    <a:lnTo>
                      <a:pt x="32" y="71"/>
                    </a:lnTo>
                    <a:lnTo>
                      <a:pt x="31" y="70"/>
                    </a:lnTo>
                    <a:lnTo>
                      <a:pt x="32" y="69"/>
                    </a:lnTo>
                    <a:lnTo>
                      <a:pt x="33" y="69"/>
                    </a:lnTo>
                    <a:lnTo>
                      <a:pt x="33" y="68"/>
                    </a:lnTo>
                    <a:lnTo>
                      <a:pt x="33" y="67"/>
                    </a:lnTo>
                    <a:lnTo>
                      <a:pt x="34" y="66"/>
                    </a:lnTo>
                    <a:lnTo>
                      <a:pt x="34" y="66"/>
                    </a:lnTo>
                    <a:lnTo>
                      <a:pt x="34" y="64"/>
                    </a:lnTo>
                    <a:lnTo>
                      <a:pt x="34" y="63"/>
                    </a:lnTo>
                    <a:lnTo>
                      <a:pt x="34" y="62"/>
                    </a:lnTo>
                    <a:lnTo>
                      <a:pt x="34" y="62"/>
                    </a:lnTo>
                    <a:lnTo>
                      <a:pt x="34" y="61"/>
                    </a:lnTo>
                    <a:lnTo>
                      <a:pt x="34" y="60"/>
                    </a:lnTo>
                    <a:lnTo>
                      <a:pt x="34" y="59"/>
                    </a:lnTo>
                    <a:lnTo>
                      <a:pt x="34" y="59"/>
                    </a:lnTo>
                    <a:lnTo>
                      <a:pt x="33" y="59"/>
                    </a:lnTo>
                    <a:lnTo>
                      <a:pt x="31" y="58"/>
                    </a:lnTo>
                    <a:lnTo>
                      <a:pt x="31" y="58"/>
                    </a:lnTo>
                    <a:lnTo>
                      <a:pt x="29" y="57"/>
                    </a:lnTo>
                    <a:lnTo>
                      <a:pt x="27" y="55"/>
                    </a:lnTo>
                    <a:lnTo>
                      <a:pt x="27" y="55"/>
                    </a:lnTo>
                    <a:lnTo>
                      <a:pt x="26" y="55"/>
                    </a:lnTo>
                    <a:lnTo>
                      <a:pt x="26" y="54"/>
                    </a:lnTo>
                    <a:lnTo>
                      <a:pt x="26" y="53"/>
                    </a:lnTo>
                    <a:lnTo>
                      <a:pt x="25" y="52"/>
                    </a:lnTo>
                    <a:lnTo>
                      <a:pt x="25" y="52"/>
                    </a:lnTo>
                    <a:lnTo>
                      <a:pt x="24" y="51"/>
                    </a:lnTo>
                    <a:lnTo>
                      <a:pt x="23" y="51"/>
                    </a:lnTo>
                    <a:lnTo>
                      <a:pt x="22" y="51"/>
                    </a:lnTo>
                    <a:lnTo>
                      <a:pt x="21" y="51"/>
                    </a:lnTo>
                    <a:lnTo>
                      <a:pt x="21" y="51"/>
                    </a:lnTo>
                    <a:lnTo>
                      <a:pt x="20" y="51"/>
                    </a:lnTo>
                    <a:lnTo>
                      <a:pt x="19" y="50"/>
                    </a:lnTo>
                    <a:lnTo>
                      <a:pt x="18" y="49"/>
                    </a:lnTo>
                    <a:lnTo>
                      <a:pt x="17" y="48"/>
                    </a:lnTo>
                    <a:lnTo>
                      <a:pt x="17" y="47"/>
                    </a:lnTo>
                    <a:lnTo>
                      <a:pt x="17" y="45"/>
                    </a:lnTo>
                    <a:lnTo>
                      <a:pt x="18" y="44"/>
                    </a:lnTo>
                    <a:lnTo>
                      <a:pt x="18" y="42"/>
                    </a:lnTo>
                    <a:lnTo>
                      <a:pt x="18" y="41"/>
                    </a:lnTo>
                    <a:lnTo>
                      <a:pt x="19" y="40"/>
                    </a:lnTo>
                    <a:lnTo>
                      <a:pt x="20" y="39"/>
                    </a:lnTo>
                    <a:lnTo>
                      <a:pt x="19" y="38"/>
                    </a:lnTo>
                    <a:lnTo>
                      <a:pt x="20" y="38"/>
                    </a:lnTo>
                    <a:lnTo>
                      <a:pt x="21" y="37"/>
                    </a:lnTo>
                    <a:lnTo>
                      <a:pt x="21" y="36"/>
                    </a:lnTo>
                    <a:lnTo>
                      <a:pt x="19" y="35"/>
                    </a:lnTo>
                    <a:lnTo>
                      <a:pt x="19" y="34"/>
                    </a:lnTo>
                    <a:lnTo>
                      <a:pt x="18" y="34"/>
                    </a:lnTo>
                    <a:lnTo>
                      <a:pt x="17" y="33"/>
                    </a:lnTo>
                    <a:lnTo>
                      <a:pt x="17" y="32"/>
                    </a:lnTo>
                    <a:lnTo>
                      <a:pt x="17" y="31"/>
                    </a:lnTo>
                    <a:lnTo>
                      <a:pt x="17" y="31"/>
                    </a:lnTo>
                    <a:lnTo>
                      <a:pt x="17" y="29"/>
                    </a:lnTo>
                    <a:lnTo>
                      <a:pt x="17" y="24"/>
                    </a:lnTo>
                    <a:lnTo>
                      <a:pt x="17" y="24"/>
                    </a:lnTo>
                    <a:lnTo>
                      <a:pt x="17" y="21"/>
                    </a:lnTo>
                    <a:lnTo>
                      <a:pt x="17" y="20"/>
                    </a:lnTo>
                    <a:lnTo>
                      <a:pt x="17" y="18"/>
                    </a:lnTo>
                    <a:lnTo>
                      <a:pt x="17" y="18"/>
                    </a:lnTo>
                    <a:lnTo>
                      <a:pt x="17" y="17"/>
                    </a:lnTo>
                    <a:lnTo>
                      <a:pt x="16" y="16"/>
                    </a:lnTo>
                    <a:lnTo>
                      <a:pt x="15" y="15"/>
                    </a:lnTo>
                    <a:lnTo>
                      <a:pt x="15" y="14"/>
                    </a:lnTo>
                    <a:lnTo>
                      <a:pt x="14" y="13"/>
                    </a:lnTo>
                    <a:lnTo>
                      <a:pt x="15" y="13"/>
                    </a:lnTo>
                    <a:lnTo>
                      <a:pt x="16" y="13"/>
                    </a:lnTo>
                    <a:lnTo>
                      <a:pt x="19" y="13"/>
                    </a:lnTo>
                    <a:lnTo>
                      <a:pt x="21" y="13"/>
                    </a:lnTo>
                    <a:lnTo>
                      <a:pt x="21" y="13"/>
                    </a:lnTo>
                    <a:lnTo>
                      <a:pt x="32" y="13"/>
                    </a:lnTo>
                    <a:lnTo>
                      <a:pt x="34" y="13"/>
                    </a:lnTo>
                    <a:lnTo>
                      <a:pt x="35" y="12"/>
                    </a:lnTo>
                    <a:lnTo>
                      <a:pt x="37" y="12"/>
                    </a:lnTo>
                    <a:lnTo>
                      <a:pt x="40" y="11"/>
                    </a:lnTo>
                    <a:lnTo>
                      <a:pt x="43" y="11"/>
                    </a:lnTo>
                    <a:lnTo>
                      <a:pt x="44" y="10"/>
                    </a:lnTo>
                    <a:lnTo>
                      <a:pt x="45" y="10"/>
                    </a:lnTo>
                    <a:lnTo>
                      <a:pt x="47" y="8"/>
                    </a:lnTo>
                    <a:lnTo>
                      <a:pt x="48" y="7"/>
                    </a:lnTo>
                    <a:lnTo>
                      <a:pt x="50" y="7"/>
                    </a:lnTo>
                    <a:lnTo>
                      <a:pt x="50" y="6"/>
                    </a:lnTo>
                    <a:lnTo>
                      <a:pt x="53" y="4"/>
                    </a:lnTo>
                    <a:lnTo>
                      <a:pt x="55" y="3"/>
                    </a:lnTo>
                    <a:lnTo>
                      <a:pt x="55" y="3"/>
                    </a:lnTo>
                    <a:lnTo>
                      <a:pt x="56" y="3"/>
                    </a:lnTo>
                    <a:lnTo>
                      <a:pt x="57" y="3"/>
                    </a:lnTo>
                    <a:lnTo>
                      <a:pt x="58" y="2"/>
                    </a:lnTo>
                    <a:lnTo>
                      <a:pt x="58" y="1"/>
                    </a:lnTo>
                    <a:lnTo>
                      <a:pt x="59" y="0"/>
                    </a:lnTo>
                    <a:lnTo>
                      <a:pt x="60" y="0"/>
                    </a:lnTo>
                    <a:lnTo>
                      <a:pt x="61" y="0"/>
                    </a:lnTo>
                    <a:lnTo>
                      <a:pt x="74" y="24"/>
                    </a:lnTo>
                    <a:lnTo>
                      <a:pt x="87" y="10"/>
                    </a:lnTo>
                    <a:lnTo>
                      <a:pt x="89" y="7"/>
                    </a:lnTo>
                    <a:lnTo>
                      <a:pt x="91" y="6"/>
                    </a:lnTo>
                    <a:lnTo>
                      <a:pt x="92" y="5"/>
                    </a:lnTo>
                    <a:lnTo>
                      <a:pt x="93" y="5"/>
                    </a:lnTo>
                    <a:lnTo>
                      <a:pt x="93" y="5"/>
                    </a:lnTo>
                    <a:lnTo>
                      <a:pt x="97" y="5"/>
                    </a:lnTo>
                    <a:lnTo>
                      <a:pt x="98" y="5"/>
                    </a:lnTo>
                    <a:lnTo>
                      <a:pt x="101" y="5"/>
                    </a:lnTo>
                    <a:lnTo>
                      <a:pt x="104" y="4"/>
                    </a:lnTo>
                    <a:lnTo>
                      <a:pt x="106" y="4"/>
                    </a:lnTo>
                    <a:lnTo>
                      <a:pt x="107" y="4"/>
                    </a:lnTo>
                    <a:lnTo>
                      <a:pt x="110" y="4"/>
                    </a:lnTo>
                    <a:lnTo>
                      <a:pt x="112" y="4"/>
                    </a:lnTo>
                    <a:lnTo>
                      <a:pt x="114" y="4"/>
                    </a:lnTo>
                    <a:lnTo>
                      <a:pt x="116" y="4"/>
                    </a:lnTo>
                    <a:lnTo>
                      <a:pt x="117" y="4"/>
                    </a:lnTo>
                    <a:lnTo>
                      <a:pt x="119" y="5"/>
                    </a:lnTo>
                    <a:lnTo>
                      <a:pt x="120" y="5"/>
                    </a:lnTo>
                    <a:lnTo>
                      <a:pt x="121" y="6"/>
                    </a:lnTo>
                    <a:lnTo>
                      <a:pt x="124" y="6"/>
                    </a:lnTo>
                    <a:lnTo>
                      <a:pt x="124" y="6"/>
                    </a:lnTo>
                    <a:lnTo>
                      <a:pt x="125" y="6"/>
                    </a:lnTo>
                    <a:lnTo>
                      <a:pt x="126" y="7"/>
                    </a:lnTo>
                    <a:lnTo>
                      <a:pt x="131" y="7"/>
                    </a:lnTo>
                    <a:lnTo>
                      <a:pt x="132" y="8"/>
                    </a:lnTo>
                    <a:lnTo>
                      <a:pt x="132" y="10"/>
                    </a:lnTo>
                    <a:lnTo>
                      <a:pt x="133" y="12"/>
                    </a:lnTo>
                    <a:lnTo>
                      <a:pt x="133" y="14"/>
                    </a:lnTo>
                    <a:lnTo>
                      <a:pt x="134" y="17"/>
                    </a:lnTo>
                    <a:lnTo>
                      <a:pt x="134" y="18"/>
                    </a:lnTo>
                    <a:lnTo>
                      <a:pt x="134" y="21"/>
                    </a:lnTo>
                    <a:lnTo>
                      <a:pt x="134" y="24"/>
                    </a:lnTo>
                    <a:lnTo>
                      <a:pt x="134" y="28"/>
                    </a:lnTo>
                    <a:lnTo>
                      <a:pt x="136" y="29"/>
                    </a:lnTo>
                    <a:lnTo>
                      <a:pt x="138" y="31"/>
                    </a:lnTo>
                    <a:lnTo>
                      <a:pt x="138" y="31"/>
                    </a:lnTo>
                    <a:lnTo>
                      <a:pt x="140" y="31"/>
                    </a:lnTo>
                    <a:lnTo>
                      <a:pt x="141" y="31"/>
                    </a:lnTo>
                    <a:lnTo>
                      <a:pt x="142" y="31"/>
                    </a:lnTo>
                    <a:lnTo>
                      <a:pt x="144" y="31"/>
                    </a:lnTo>
                    <a:lnTo>
                      <a:pt x="148" y="35"/>
                    </a:lnTo>
                    <a:lnTo>
                      <a:pt x="151" y="39"/>
                    </a:lnTo>
                    <a:lnTo>
                      <a:pt x="158" y="40"/>
                    </a:lnTo>
                    <a:lnTo>
                      <a:pt x="159" y="40"/>
                    </a:lnTo>
                    <a:lnTo>
                      <a:pt x="162" y="40"/>
                    </a:lnTo>
                    <a:lnTo>
                      <a:pt x="165" y="40"/>
                    </a:lnTo>
                    <a:lnTo>
                      <a:pt x="166" y="40"/>
                    </a:lnTo>
                    <a:lnTo>
                      <a:pt x="167" y="40"/>
                    </a:lnTo>
                    <a:lnTo>
                      <a:pt x="168" y="41"/>
                    </a:lnTo>
                    <a:lnTo>
                      <a:pt x="169" y="41"/>
                    </a:lnTo>
                    <a:lnTo>
                      <a:pt x="170" y="42"/>
                    </a:lnTo>
                    <a:lnTo>
                      <a:pt x="172" y="42"/>
                    </a:lnTo>
                    <a:lnTo>
                      <a:pt x="182" y="42"/>
                    </a:lnTo>
                    <a:lnTo>
                      <a:pt x="186" y="44"/>
                    </a:lnTo>
                    <a:lnTo>
                      <a:pt x="187" y="43"/>
                    </a:lnTo>
                    <a:lnTo>
                      <a:pt x="189" y="42"/>
                    </a:lnTo>
                    <a:lnTo>
                      <a:pt x="190" y="41"/>
                    </a:lnTo>
                    <a:lnTo>
                      <a:pt x="191" y="41"/>
                    </a:lnTo>
                    <a:lnTo>
                      <a:pt x="193" y="41"/>
                    </a:lnTo>
                    <a:lnTo>
                      <a:pt x="194" y="40"/>
                    </a:lnTo>
                    <a:lnTo>
                      <a:pt x="196" y="40"/>
                    </a:lnTo>
                    <a:lnTo>
                      <a:pt x="196" y="40"/>
                    </a:lnTo>
                    <a:lnTo>
                      <a:pt x="197" y="40"/>
                    </a:lnTo>
                    <a:lnTo>
                      <a:pt x="202" y="38"/>
                    </a:lnTo>
                    <a:lnTo>
                      <a:pt x="204" y="38"/>
                    </a:lnTo>
                    <a:lnTo>
                      <a:pt x="208" y="41"/>
                    </a:lnTo>
                    <a:lnTo>
                      <a:pt x="217" y="45"/>
                    </a:lnTo>
                    <a:lnTo>
                      <a:pt x="217" y="46"/>
                    </a:lnTo>
                    <a:lnTo>
                      <a:pt x="237" y="55"/>
                    </a:lnTo>
                    <a:lnTo>
                      <a:pt x="237" y="57"/>
                    </a:lnTo>
                    <a:lnTo>
                      <a:pt x="236" y="59"/>
                    </a:lnTo>
                    <a:lnTo>
                      <a:pt x="236" y="59"/>
                    </a:lnTo>
                    <a:lnTo>
                      <a:pt x="236" y="62"/>
                    </a:lnTo>
                    <a:lnTo>
                      <a:pt x="237" y="63"/>
                    </a:lnTo>
                    <a:lnTo>
                      <a:pt x="237" y="65"/>
                    </a:lnTo>
                    <a:lnTo>
                      <a:pt x="237" y="66"/>
                    </a:lnTo>
                    <a:lnTo>
                      <a:pt x="237" y="67"/>
                    </a:lnTo>
                    <a:lnTo>
                      <a:pt x="237" y="69"/>
                    </a:lnTo>
                    <a:lnTo>
                      <a:pt x="237" y="69"/>
                    </a:lnTo>
                    <a:lnTo>
                      <a:pt x="238" y="71"/>
                    </a:lnTo>
                    <a:lnTo>
                      <a:pt x="239" y="73"/>
                    </a:lnTo>
                    <a:lnTo>
                      <a:pt x="240" y="75"/>
                    </a:lnTo>
                    <a:lnTo>
                      <a:pt x="240" y="76"/>
                    </a:lnTo>
                    <a:lnTo>
                      <a:pt x="241" y="79"/>
                    </a:lnTo>
                    <a:lnTo>
                      <a:pt x="242" y="82"/>
                    </a:lnTo>
                    <a:lnTo>
                      <a:pt x="242" y="83"/>
                    </a:lnTo>
                    <a:lnTo>
                      <a:pt x="243" y="85"/>
                    </a:lnTo>
                    <a:lnTo>
                      <a:pt x="244" y="86"/>
                    </a:lnTo>
                    <a:lnTo>
                      <a:pt x="244" y="88"/>
                    </a:lnTo>
                    <a:lnTo>
                      <a:pt x="245" y="90"/>
                    </a:lnTo>
                    <a:lnTo>
                      <a:pt x="245" y="91"/>
                    </a:lnTo>
                    <a:lnTo>
                      <a:pt x="245" y="93"/>
                    </a:lnTo>
                    <a:lnTo>
                      <a:pt x="245" y="94"/>
                    </a:lnTo>
                    <a:lnTo>
                      <a:pt x="245" y="97"/>
                    </a:lnTo>
                    <a:lnTo>
                      <a:pt x="245" y="98"/>
                    </a:lnTo>
                    <a:lnTo>
                      <a:pt x="246" y="98"/>
                    </a:lnTo>
                    <a:lnTo>
                      <a:pt x="247" y="98"/>
                    </a:lnTo>
                    <a:lnTo>
                      <a:pt x="248" y="98"/>
                    </a:lnTo>
                    <a:lnTo>
                      <a:pt x="250" y="99"/>
                    </a:lnTo>
                    <a:lnTo>
                      <a:pt x="251" y="99"/>
                    </a:lnTo>
                    <a:lnTo>
                      <a:pt x="252" y="100"/>
                    </a:lnTo>
                    <a:lnTo>
                      <a:pt x="253" y="101"/>
                    </a:lnTo>
                    <a:lnTo>
                      <a:pt x="254" y="104"/>
                    </a:lnTo>
                    <a:lnTo>
                      <a:pt x="255" y="105"/>
                    </a:lnTo>
                    <a:lnTo>
                      <a:pt x="258" y="109"/>
                    </a:lnTo>
                    <a:lnTo>
                      <a:pt x="260" y="110"/>
                    </a:lnTo>
                    <a:lnTo>
                      <a:pt x="261" y="110"/>
                    </a:lnTo>
                    <a:lnTo>
                      <a:pt x="262" y="110"/>
                    </a:lnTo>
                    <a:lnTo>
                      <a:pt x="262" y="110"/>
                    </a:lnTo>
                    <a:lnTo>
                      <a:pt x="264" y="109"/>
                    </a:lnTo>
                    <a:lnTo>
                      <a:pt x="265" y="109"/>
                    </a:lnTo>
                    <a:lnTo>
                      <a:pt x="268" y="110"/>
                    </a:lnTo>
                    <a:lnTo>
                      <a:pt x="269" y="110"/>
                    </a:lnTo>
                    <a:lnTo>
                      <a:pt x="272" y="110"/>
                    </a:lnTo>
                    <a:lnTo>
                      <a:pt x="275" y="110"/>
                    </a:lnTo>
                    <a:lnTo>
                      <a:pt x="276" y="110"/>
                    </a:lnTo>
                    <a:lnTo>
                      <a:pt x="277" y="110"/>
                    </a:lnTo>
                    <a:lnTo>
                      <a:pt x="279" y="112"/>
                    </a:lnTo>
                    <a:lnTo>
                      <a:pt x="286" y="114"/>
                    </a:lnTo>
                    <a:lnTo>
                      <a:pt x="286" y="114"/>
                    </a:lnTo>
                    <a:lnTo>
                      <a:pt x="288" y="114"/>
                    </a:lnTo>
                    <a:lnTo>
                      <a:pt x="289" y="114"/>
                    </a:lnTo>
                    <a:lnTo>
                      <a:pt x="289" y="115"/>
                    </a:lnTo>
                    <a:lnTo>
                      <a:pt x="289" y="116"/>
                    </a:lnTo>
                    <a:lnTo>
                      <a:pt x="288" y="117"/>
                    </a:lnTo>
                    <a:lnTo>
                      <a:pt x="289" y="121"/>
                    </a:lnTo>
                    <a:lnTo>
                      <a:pt x="291" y="124"/>
                    </a:lnTo>
                    <a:lnTo>
                      <a:pt x="292" y="125"/>
                    </a:lnTo>
                    <a:lnTo>
                      <a:pt x="291" y="126"/>
                    </a:lnTo>
                    <a:lnTo>
                      <a:pt x="290" y="127"/>
                    </a:lnTo>
                    <a:lnTo>
                      <a:pt x="289" y="128"/>
                    </a:lnTo>
                    <a:lnTo>
                      <a:pt x="289" y="128"/>
                    </a:lnTo>
                    <a:lnTo>
                      <a:pt x="290" y="129"/>
                    </a:lnTo>
                    <a:lnTo>
                      <a:pt x="291" y="130"/>
                    </a:lnTo>
                    <a:lnTo>
                      <a:pt x="292" y="131"/>
                    </a:lnTo>
                    <a:lnTo>
                      <a:pt x="292" y="131"/>
                    </a:lnTo>
                    <a:lnTo>
                      <a:pt x="292" y="132"/>
                    </a:lnTo>
                    <a:lnTo>
                      <a:pt x="292" y="133"/>
                    </a:lnTo>
                    <a:lnTo>
                      <a:pt x="292" y="134"/>
                    </a:lnTo>
                    <a:lnTo>
                      <a:pt x="292" y="134"/>
                    </a:lnTo>
                    <a:lnTo>
                      <a:pt x="292" y="136"/>
                    </a:lnTo>
                    <a:lnTo>
                      <a:pt x="292" y="138"/>
                    </a:lnTo>
                    <a:lnTo>
                      <a:pt x="292" y="139"/>
                    </a:lnTo>
                    <a:lnTo>
                      <a:pt x="293" y="140"/>
                    </a:lnTo>
                    <a:lnTo>
                      <a:pt x="293" y="141"/>
                    </a:lnTo>
                    <a:lnTo>
                      <a:pt x="293" y="141"/>
                    </a:lnTo>
                    <a:lnTo>
                      <a:pt x="297" y="143"/>
                    </a:lnTo>
                    <a:lnTo>
                      <a:pt x="298" y="144"/>
                    </a:lnTo>
                    <a:lnTo>
                      <a:pt x="299" y="144"/>
                    </a:lnTo>
                    <a:lnTo>
                      <a:pt x="299" y="142"/>
                    </a:lnTo>
                    <a:lnTo>
                      <a:pt x="300" y="141"/>
                    </a:lnTo>
                    <a:lnTo>
                      <a:pt x="302" y="142"/>
                    </a:lnTo>
                    <a:lnTo>
                      <a:pt x="303" y="142"/>
                    </a:lnTo>
                    <a:lnTo>
                      <a:pt x="304" y="142"/>
                    </a:lnTo>
                    <a:lnTo>
                      <a:pt x="305" y="142"/>
                    </a:lnTo>
                    <a:lnTo>
                      <a:pt x="306" y="142"/>
                    </a:lnTo>
                    <a:lnTo>
                      <a:pt x="306" y="141"/>
                    </a:lnTo>
                    <a:lnTo>
                      <a:pt x="307" y="141"/>
                    </a:lnTo>
                    <a:lnTo>
                      <a:pt x="308" y="141"/>
                    </a:lnTo>
                    <a:lnTo>
                      <a:pt x="310" y="141"/>
                    </a:lnTo>
                    <a:lnTo>
                      <a:pt x="310" y="143"/>
                    </a:lnTo>
                    <a:lnTo>
                      <a:pt x="310" y="144"/>
                    </a:lnTo>
                    <a:lnTo>
                      <a:pt x="311" y="144"/>
                    </a:lnTo>
                    <a:lnTo>
                      <a:pt x="312" y="145"/>
                    </a:lnTo>
                    <a:lnTo>
                      <a:pt x="313" y="145"/>
                    </a:lnTo>
                    <a:lnTo>
                      <a:pt x="315" y="145"/>
                    </a:lnTo>
                    <a:lnTo>
                      <a:pt x="315" y="146"/>
                    </a:lnTo>
                    <a:lnTo>
                      <a:pt x="316" y="149"/>
                    </a:lnTo>
                    <a:lnTo>
                      <a:pt x="316" y="150"/>
                    </a:lnTo>
                    <a:lnTo>
                      <a:pt x="317" y="151"/>
                    </a:lnTo>
                    <a:lnTo>
                      <a:pt x="317" y="151"/>
                    </a:lnTo>
                    <a:lnTo>
                      <a:pt x="317" y="152"/>
                    </a:lnTo>
                    <a:lnTo>
                      <a:pt x="315" y="153"/>
                    </a:lnTo>
                    <a:lnTo>
                      <a:pt x="315" y="154"/>
                    </a:lnTo>
                    <a:lnTo>
                      <a:pt x="315" y="155"/>
                    </a:lnTo>
                    <a:lnTo>
                      <a:pt x="315" y="155"/>
                    </a:lnTo>
                    <a:lnTo>
                      <a:pt x="316" y="155"/>
                    </a:lnTo>
                    <a:lnTo>
                      <a:pt x="317" y="155"/>
                    </a:lnTo>
                    <a:lnTo>
                      <a:pt x="317" y="155"/>
                    </a:lnTo>
                    <a:lnTo>
                      <a:pt x="318" y="155"/>
                    </a:lnTo>
                    <a:lnTo>
                      <a:pt x="319" y="155"/>
                    </a:lnTo>
                    <a:lnTo>
                      <a:pt x="320" y="156"/>
                    </a:lnTo>
                    <a:lnTo>
                      <a:pt x="320" y="157"/>
                    </a:lnTo>
                    <a:lnTo>
                      <a:pt x="320" y="157"/>
                    </a:lnTo>
                    <a:lnTo>
                      <a:pt x="319" y="157"/>
                    </a:lnTo>
                    <a:lnTo>
                      <a:pt x="318" y="157"/>
                    </a:lnTo>
                    <a:lnTo>
                      <a:pt x="318" y="158"/>
                    </a:lnTo>
                    <a:lnTo>
                      <a:pt x="317" y="159"/>
                    </a:lnTo>
                    <a:lnTo>
                      <a:pt x="316" y="159"/>
                    </a:lnTo>
                    <a:lnTo>
                      <a:pt x="316" y="160"/>
                    </a:lnTo>
                    <a:lnTo>
                      <a:pt x="316" y="161"/>
                    </a:lnTo>
                    <a:lnTo>
                      <a:pt x="315" y="161"/>
                    </a:lnTo>
                    <a:lnTo>
                      <a:pt x="314" y="161"/>
                    </a:lnTo>
                    <a:lnTo>
                      <a:pt x="313" y="162"/>
                    </a:lnTo>
                    <a:lnTo>
                      <a:pt x="313" y="162"/>
                    </a:lnTo>
                    <a:lnTo>
                      <a:pt x="312" y="162"/>
                    </a:lnTo>
                    <a:lnTo>
                      <a:pt x="311" y="163"/>
                    </a:lnTo>
                    <a:lnTo>
                      <a:pt x="310" y="163"/>
                    </a:lnTo>
                    <a:lnTo>
                      <a:pt x="310" y="164"/>
                    </a:lnTo>
                    <a:lnTo>
                      <a:pt x="309" y="165"/>
                    </a:lnTo>
                    <a:lnTo>
                      <a:pt x="310" y="165"/>
                    </a:lnTo>
                    <a:lnTo>
                      <a:pt x="310" y="165"/>
                    </a:lnTo>
                    <a:lnTo>
                      <a:pt x="312" y="165"/>
                    </a:lnTo>
                    <a:lnTo>
                      <a:pt x="312" y="164"/>
                    </a:lnTo>
                    <a:lnTo>
                      <a:pt x="313" y="164"/>
                    </a:lnTo>
                    <a:lnTo>
                      <a:pt x="314" y="164"/>
                    </a:lnTo>
                    <a:lnTo>
                      <a:pt x="315" y="164"/>
                    </a:lnTo>
                    <a:lnTo>
                      <a:pt x="317" y="163"/>
                    </a:lnTo>
                    <a:lnTo>
                      <a:pt x="317" y="162"/>
                    </a:lnTo>
                    <a:lnTo>
                      <a:pt x="318" y="160"/>
                    </a:lnTo>
                    <a:lnTo>
                      <a:pt x="319" y="160"/>
                    </a:lnTo>
                    <a:lnTo>
                      <a:pt x="320" y="159"/>
                    </a:lnTo>
                    <a:lnTo>
                      <a:pt x="320" y="159"/>
                    </a:lnTo>
                    <a:lnTo>
                      <a:pt x="321" y="159"/>
                    </a:lnTo>
                    <a:lnTo>
                      <a:pt x="322" y="159"/>
                    </a:lnTo>
                    <a:lnTo>
                      <a:pt x="324" y="158"/>
                    </a:lnTo>
                    <a:lnTo>
                      <a:pt x="324" y="157"/>
                    </a:lnTo>
                    <a:lnTo>
                      <a:pt x="325" y="157"/>
                    </a:lnTo>
                    <a:lnTo>
                      <a:pt x="325" y="158"/>
                    </a:lnTo>
                    <a:lnTo>
                      <a:pt x="325" y="159"/>
                    </a:lnTo>
                    <a:lnTo>
                      <a:pt x="326" y="159"/>
                    </a:lnTo>
                    <a:lnTo>
                      <a:pt x="327" y="160"/>
                    </a:lnTo>
                    <a:lnTo>
                      <a:pt x="327" y="161"/>
                    </a:lnTo>
                    <a:lnTo>
                      <a:pt x="327" y="162"/>
                    </a:lnTo>
                    <a:lnTo>
                      <a:pt x="326" y="162"/>
                    </a:lnTo>
                    <a:lnTo>
                      <a:pt x="325" y="162"/>
                    </a:lnTo>
                    <a:lnTo>
                      <a:pt x="325" y="163"/>
                    </a:lnTo>
                    <a:lnTo>
                      <a:pt x="325" y="164"/>
                    </a:lnTo>
                    <a:lnTo>
                      <a:pt x="324" y="164"/>
                    </a:lnTo>
                    <a:lnTo>
                      <a:pt x="323" y="163"/>
                    </a:lnTo>
                    <a:lnTo>
                      <a:pt x="322" y="164"/>
                    </a:lnTo>
                    <a:lnTo>
                      <a:pt x="322" y="165"/>
                    </a:lnTo>
                    <a:lnTo>
                      <a:pt x="322" y="166"/>
                    </a:lnTo>
                    <a:lnTo>
                      <a:pt x="322" y="167"/>
                    </a:lnTo>
                    <a:lnTo>
                      <a:pt x="323" y="167"/>
                    </a:lnTo>
                    <a:lnTo>
                      <a:pt x="325" y="167"/>
                    </a:lnTo>
                    <a:lnTo>
                      <a:pt x="325" y="168"/>
                    </a:lnTo>
                    <a:lnTo>
                      <a:pt x="326" y="168"/>
                    </a:lnTo>
                    <a:lnTo>
                      <a:pt x="327" y="167"/>
                    </a:lnTo>
                    <a:lnTo>
                      <a:pt x="327" y="167"/>
                    </a:lnTo>
                    <a:lnTo>
                      <a:pt x="328" y="167"/>
                    </a:lnTo>
                    <a:lnTo>
                      <a:pt x="329" y="167"/>
                    </a:lnTo>
                    <a:lnTo>
                      <a:pt x="329" y="166"/>
                    </a:lnTo>
                    <a:lnTo>
                      <a:pt x="330" y="165"/>
                    </a:lnTo>
                    <a:lnTo>
                      <a:pt x="330" y="165"/>
                    </a:lnTo>
                    <a:lnTo>
                      <a:pt x="331" y="165"/>
                    </a:lnTo>
                    <a:lnTo>
                      <a:pt x="330" y="166"/>
                    </a:lnTo>
                    <a:lnTo>
                      <a:pt x="330" y="167"/>
                    </a:lnTo>
                    <a:lnTo>
                      <a:pt x="330" y="170"/>
                    </a:lnTo>
                    <a:lnTo>
                      <a:pt x="329" y="170"/>
                    </a:lnTo>
                    <a:lnTo>
                      <a:pt x="327" y="171"/>
                    </a:lnTo>
                    <a:lnTo>
                      <a:pt x="326" y="172"/>
                    </a:lnTo>
                    <a:lnTo>
                      <a:pt x="325" y="172"/>
                    </a:lnTo>
                    <a:lnTo>
                      <a:pt x="325" y="173"/>
                    </a:lnTo>
                    <a:lnTo>
                      <a:pt x="325" y="174"/>
                    </a:lnTo>
                    <a:lnTo>
                      <a:pt x="327" y="174"/>
                    </a:lnTo>
                    <a:lnTo>
                      <a:pt x="329" y="174"/>
                    </a:lnTo>
                    <a:lnTo>
                      <a:pt x="330" y="174"/>
                    </a:lnTo>
                    <a:lnTo>
                      <a:pt x="330" y="175"/>
                    </a:lnTo>
                    <a:lnTo>
                      <a:pt x="331" y="176"/>
                    </a:lnTo>
                    <a:lnTo>
                      <a:pt x="331" y="176"/>
                    </a:lnTo>
                    <a:lnTo>
                      <a:pt x="330" y="176"/>
                    </a:lnTo>
                    <a:lnTo>
                      <a:pt x="329" y="176"/>
                    </a:lnTo>
                    <a:lnTo>
                      <a:pt x="329" y="175"/>
                    </a:lnTo>
                    <a:lnTo>
                      <a:pt x="328" y="175"/>
                    </a:lnTo>
                    <a:lnTo>
                      <a:pt x="327" y="176"/>
                    </a:lnTo>
                    <a:lnTo>
                      <a:pt x="326" y="176"/>
                    </a:lnTo>
                    <a:lnTo>
                      <a:pt x="325" y="177"/>
                    </a:lnTo>
                    <a:lnTo>
                      <a:pt x="324" y="177"/>
                    </a:lnTo>
                    <a:lnTo>
                      <a:pt x="323" y="177"/>
                    </a:lnTo>
                    <a:lnTo>
                      <a:pt x="322" y="176"/>
                    </a:lnTo>
                    <a:lnTo>
                      <a:pt x="321" y="176"/>
                    </a:lnTo>
                    <a:lnTo>
                      <a:pt x="321" y="178"/>
                    </a:lnTo>
                    <a:lnTo>
                      <a:pt x="322" y="179"/>
                    </a:lnTo>
                    <a:lnTo>
                      <a:pt x="322" y="179"/>
                    </a:lnTo>
                    <a:lnTo>
                      <a:pt x="323" y="179"/>
                    </a:lnTo>
                    <a:lnTo>
                      <a:pt x="324" y="179"/>
                    </a:lnTo>
                    <a:lnTo>
                      <a:pt x="324" y="180"/>
                    </a:lnTo>
                    <a:lnTo>
                      <a:pt x="324" y="180"/>
                    </a:lnTo>
                    <a:lnTo>
                      <a:pt x="324" y="181"/>
                    </a:lnTo>
                    <a:lnTo>
                      <a:pt x="323" y="182"/>
                    </a:lnTo>
                    <a:lnTo>
                      <a:pt x="322" y="182"/>
                    </a:lnTo>
                    <a:lnTo>
                      <a:pt x="322" y="183"/>
                    </a:lnTo>
                    <a:lnTo>
                      <a:pt x="322" y="183"/>
                    </a:lnTo>
                    <a:lnTo>
                      <a:pt x="323" y="184"/>
                    </a:lnTo>
                    <a:lnTo>
                      <a:pt x="324" y="183"/>
                    </a:lnTo>
                    <a:lnTo>
                      <a:pt x="324" y="184"/>
                    </a:lnTo>
                    <a:lnTo>
                      <a:pt x="325" y="184"/>
                    </a:lnTo>
                    <a:lnTo>
                      <a:pt x="325" y="183"/>
                    </a:lnTo>
                    <a:lnTo>
                      <a:pt x="326" y="183"/>
                    </a:lnTo>
                    <a:lnTo>
                      <a:pt x="327" y="183"/>
                    </a:lnTo>
                    <a:lnTo>
                      <a:pt x="328" y="182"/>
                    </a:lnTo>
                    <a:lnTo>
                      <a:pt x="329" y="182"/>
                    </a:lnTo>
                    <a:lnTo>
                      <a:pt x="329" y="183"/>
                    </a:lnTo>
                    <a:lnTo>
                      <a:pt x="330" y="183"/>
                    </a:lnTo>
                    <a:lnTo>
                      <a:pt x="330" y="184"/>
                    </a:lnTo>
                    <a:lnTo>
                      <a:pt x="330" y="185"/>
                    </a:lnTo>
                    <a:lnTo>
                      <a:pt x="329" y="186"/>
                    </a:lnTo>
                    <a:lnTo>
                      <a:pt x="328" y="187"/>
                    </a:lnTo>
                    <a:lnTo>
                      <a:pt x="329" y="187"/>
                    </a:lnTo>
                    <a:lnTo>
                      <a:pt x="329" y="190"/>
                    </a:lnTo>
                    <a:lnTo>
                      <a:pt x="329" y="190"/>
                    </a:lnTo>
                    <a:lnTo>
                      <a:pt x="330" y="191"/>
                    </a:lnTo>
                    <a:lnTo>
                      <a:pt x="330" y="192"/>
                    </a:lnTo>
                    <a:lnTo>
                      <a:pt x="330" y="192"/>
                    </a:lnTo>
                    <a:lnTo>
                      <a:pt x="331" y="191"/>
                    </a:lnTo>
                    <a:lnTo>
                      <a:pt x="331" y="190"/>
                    </a:lnTo>
                    <a:lnTo>
                      <a:pt x="331" y="189"/>
                    </a:lnTo>
                    <a:lnTo>
                      <a:pt x="331" y="188"/>
                    </a:lnTo>
                    <a:lnTo>
                      <a:pt x="331" y="187"/>
                    </a:lnTo>
                    <a:lnTo>
                      <a:pt x="331" y="186"/>
                    </a:lnTo>
                    <a:lnTo>
                      <a:pt x="332" y="187"/>
                    </a:lnTo>
                    <a:lnTo>
                      <a:pt x="333" y="186"/>
                    </a:lnTo>
                    <a:lnTo>
                      <a:pt x="333" y="184"/>
                    </a:lnTo>
                    <a:lnTo>
                      <a:pt x="333" y="183"/>
                    </a:lnTo>
                    <a:lnTo>
                      <a:pt x="334" y="183"/>
                    </a:lnTo>
                    <a:lnTo>
                      <a:pt x="334" y="184"/>
                    </a:lnTo>
                    <a:lnTo>
                      <a:pt x="334" y="185"/>
                    </a:lnTo>
                    <a:lnTo>
                      <a:pt x="334" y="186"/>
                    </a:lnTo>
                    <a:lnTo>
                      <a:pt x="335" y="186"/>
                    </a:lnTo>
                    <a:lnTo>
                      <a:pt x="336" y="185"/>
                    </a:lnTo>
                    <a:lnTo>
                      <a:pt x="337" y="184"/>
                    </a:lnTo>
                    <a:lnTo>
                      <a:pt x="337" y="185"/>
                    </a:lnTo>
                    <a:lnTo>
                      <a:pt x="337" y="186"/>
                    </a:lnTo>
                    <a:lnTo>
                      <a:pt x="337" y="186"/>
                    </a:lnTo>
                    <a:lnTo>
                      <a:pt x="338" y="186"/>
                    </a:lnTo>
                    <a:lnTo>
                      <a:pt x="339" y="186"/>
                    </a:lnTo>
                    <a:lnTo>
                      <a:pt x="340" y="185"/>
                    </a:lnTo>
                    <a:lnTo>
                      <a:pt x="341" y="186"/>
                    </a:lnTo>
                    <a:lnTo>
                      <a:pt x="341" y="186"/>
                    </a:lnTo>
                    <a:lnTo>
                      <a:pt x="340" y="187"/>
                    </a:lnTo>
                    <a:lnTo>
                      <a:pt x="339" y="188"/>
                    </a:lnTo>
                    <a:lnTo>
                      <a:pt x="339" y="189"/>
                    </a:lnTo>
                    <a:lnTo>
                      <a:pt x="338" y="189"/>
                    </a:lnTo>
                    <a:lnTo>
                      <a:pt x="338" y="190"/>
                    </a:lnTo>
                    <a:lnTo>
                      <a:pt x="337" y="192"/>
                    </a:lnTo>
                    <a:lnTo>
                      <a:pt x="337" y="193"/>
                    </a:lnTo>
                    <a:lnTo>
                      <a:pt x="337" y="193"/>
                    </a:lnTo>
                    <a:lnTo>
                      <a:pt x="337" y="193"/>
                    </a:lnTo>
                    <a:lnTo>
                      <a:pt x="339" y="193"/>
                    </a:lnTo>
                    <a:lnTo>
                      <a:pt x="340" y="192"/>
                    </a:lnTo>
                    <a:lnTo>
                      <a:pt x="341" y="191"/>
                    </a:lnTo>
                    <a:lnTo>
                      <a:pt x="342" y="190"/>
                    </a:lnTo>
                    <a:lnTo>
                      <a:pt x="343" y="190"/>
                    </a:lnTo>
                    <a:lnTo>
                      <a:pt x="344" y="190"/>
                    </a:lnTo>
                    <a:lnTo>
                      <a:pt x="344" y="190"/>
                    </a:lnTo>
                    <a:lnTo>
                      <a:pt x="344" y="189"/>
                    </a:lnTo>
                    <a:lnTo>
                      <a:pt x="345" y="188"/>
                    </a:lnTo>
                    <a:lnTo>
                      <a:pt x="346" y="187"/>
                    </a:lnTo>
                    <a:lnTo>
                      <a:pt x="346" y="186"/>
                    </a:lnTo>
                    <a:lnTo>
                      <a:pt x="347" y="186"/>
                    </a:lnTo>
                    <a:lnTo>
                      <a:pt x="348" y="186"/>
                    </a:lnTo>
                    <a:lnTo>
                      <a:pt x="348" y="187"/>
                    </a:lnTo>
                    <a:lnTo>
                      <a:pt x="347" y="189"/>
                    </a:lnTo>
                    <a:lnTo>
                      <a:pt x="347" y="190"/>
                    </a:lnTo>
                    <a:lnTo>
                      <a:pt x="346" y="191"/>
                    </a:lnTo>
                    <a:lnTo>
                      <a:pt x="347" y="192"/>
                    </a:lnTo>
                    <a:lnTo>
                      <a:pt x="348" y="193"/>
                    </a:lnTo>
                    <a:lnTo>
                      <a:pt x="347" y="193"/>
                    </a:lnTo>
                    <a:lnTo>
                      <a:pt x="344" y="193"/>
                    </a:lnTo>
                    <a:lnTo>
                      <a:pt x="344" y="194"/>
                    </a:lnTo>
                    <a:lnTo>
                      <a:pt x="344" y="195"/>
                    </a:lnTo>
                    <a:lnTo>
                      <a:pt x="342" y="195"/>
                    </a:lnTo>
                    <a:lnTo>
                      <a:pt x="341" y="197"/>
                    </a:lnTo>
                    <a:lnTo>
                      <a:pt x="340" y="197"/>
                    </a:lnTo>
                    <a:lnTo>
                      <a:pt x="339" y="198"/>
                    </a:lnTo>
                    <a:lnTo>
                      <a:pt x="339" y="199"/>
                    </a:lnTo>
                    <a:lnTo>
                      <a:pt x="340" y="199"/>
                    </a:lnTo>
                    <a:lnTo>
                      <a:pt x="341" y="199"/>
                    </a:lnTo>
                    <a:lnTo>
                      <a:pt x="342" y="197"/>
                    </a:lnTo>
                    <a:lnTo>
                      <a:pt x="344" y="197"/>
                    </a:lnTo>
                    <a:lnTo>
                      <a:pt x="344" y="198"/>
                    </a:lnTo>
                    <a:lnTo>
                      <a:pt x="344" y="199"/>
                    </a:lnTo>
                    <a:lnTo>
                      <a:pt x="344" y="200"/>
                    </a:lnTo>
                    <a:lnTo>
                      <a:pt x="344" y="200"/>
                    </a:lnTo>
                    <a:lnTo>
                      <a:pt x="344" y="201"/>
                    </a:lnTo>
                    <a:lnTo>
                      <a:pt x="343" y="202"/>
                    </a:lnTo>
                    <a:lnTo>
                      <a:pt x="342" y="202"/>
                    </a:lnTo>
                    <a:lnTo>
                      <a:pt x="342" y="203"/>
                    </a:lnTo>
                    <a:lnTo>
                      <a:pt x="342" y="203"/>
                    </a:lnTo>
                    <a:lnTo>
                      <a:pt x="341" y="204"/>
                    </a:lnTo>
                    <a:lnTo>
                      <a:pt x="341" y="205"/>
                    </a:lnTo>
                    <a:lnTo>
                      <a:pt x="340" y="205"/>
                    </a:lnTo>
                    <a:lnTo>
                      <a:pt x="338" y="206"/>
                    </a:lnTo>
                    <a:lnTo>
                      <a:pt x="337" y="206"/>
                    </a:lnTo>
                    <a:lnTo>
                      <a:pt x="337" y="205"/>
                    </a:lnTo>
                    <a:lnTo>
                      <a:pt x="337" y="204"/>
                    </a:lnTo>
                    <a:lnTo>
                      <a:pt x="336" y="204"/>
                    </a:lnTo>
                    <a:lnTo>
                      <a:pt x="335" y="204"/>
                    </a:lnTo>
                    <a:lnTo>
                      <a:pt x="334" y="203"/>
                    </a:lnTo>
                    <a:lnTo>
                      <a:pt x="334" y="204"/>
                    </a:lnTo>
                    <a:lnTo>
                      <a:pt x="333" y="204"/>
                    </a:lnTo>
                    <a:lnTo>
                      <a:pt x="332" y="205"/>
                    </a:lnTo>
                    <a:lnTo>
                      <a:pt x="331" y="206"/>
                    </a:lnTo>
                    <a:lnTo>
                      <a:pt x="332" y="206"/>
                    </a:lnTo>
                    <a:lnTo>
                      <a:pt x="334" y="206"/>
                    </a:lnTo>
                    <a:lnTo>
                      <a:pt x="334" y="206"/>
                    </a:lnTo>
                    <a:lnTo>
                      <a:pt x="335" y="206"/>
                    </a:lnTo>
                    <a:lnTo>
                      <a:pt x="335" y="207"/>
                    </a:lnTo>
                    <a:lnTo>
                      <a:pt x="336" y="207"/>
                    </a:lnTo>
                    <a:lnTo>
                      <a:pt x="337" y="207"/>
                    </a:lnTo>
                    <a:lnTo>
                      <a:pt x="337" y="207"/>
                    </a:lnTo>
                    <a:lnTo>
                      <a:pt x="337" y="208"/>
                    </a:lnTo>
                    <a:lnTo>
                      <a:pt x="337" y="209"/>
                    </a:lnTo>
                    <a:lnTo>
                      <a:pt x="338" y="209"/>
                    </a:lnTo>
                    <a:lnTo>
                      <a:pt x="339" y="209"/>
                    </a:lnTo>
                    <a:lnTo>
                      <a:pt x="340" y="207"/>
                    </a:lnTo>
                    <a:lnTo>
                      <a:pt x="341" y="207"/>
                    </a:lnTo>
                    <a:lnTo>
                      <a:pt x="342" y="206"/>
                    </a:lnTo>
                    <a:lnTo>
                      <a:pt x="343" y="205"/>
                    </a:lnTo>
                    <a:lnTo>
                      <a:pt x="344" y="205"/>
                    </a:lnTo>
                    <a:lnTo>
                      <a:pt x="344" y="205"/>
                    </a:lnTo>
                    <a:lnTo>
                      <a:pt x="345" y="204"/>
                    </a:lnTo>
                    <a:lnTo>
                      <a:pt x="345" y="203"/>
                    </a:lnTo>
                    <a:lnTo>
                      <a:pt x="346" y="203"/>
                    </a:lnTo>
                    <a:lnTo>
                      <a:pt x="347" y="203"/>
                    </a:lnTo>
                    <a:lnTo>
                      <a:pt x="348" y="202"/>
                    </a:lnTo>
                    <a:lnTo>
                      <a:pt x="348" y="201"/>
                    </a:lnTo>
                    <a:lnTo>
                      <a:pt x="348" y="200"/>
                    </a:lnTo>
                    <a:lnTo>
                      <a:pt x="348" y="200"/>
                    </a:lnTo>
                    <a:lnTo>
                      <a:pt x="348" y="199"/>
                    </a:lnTo>
                    <a:lnTo>
                      <a:pt x="348" y="198"/>
                    </a:lnTo>
                    <a:lnTo>
                      <a:pt x="348" y="197"/>
                    </a:lnTo>
                    <a:lnTo>
                      <a:pt x="348" y="197"/>
                    </a:lnTo>
                    <a:lnTo>
                      <a:pt x="349" y="197"/>
                    </a:lnTo>
                    <a:lnTo>
                      <a:pt x="349" y="197"/>
                    </a:lnTo>
                    <a:lnTo>
                      <a:pt x="350" y="198"/>
                    </a:lnTo>
                    <a:lnTo>
                      <a:pt x="351" y="199"/>
                    </a:lnTo>
                    <a:lnTo>
                      <a:pt x="351" y="199"/>
                    </a:lnTo>
                    <a:lnTo>
                      <a:pt x="351" y="200"/>
                    </a:lnTo>
                    <a:lnTo>
                      <a:pt x="351" y="200"/>
                    </a:lnTo>
                    <a:lnTo>
                      <a:pt x="351" y="202"/>
                    </a:lnTo>
                    <a:lnTo>
                      <a:pt x="352" y="202"/>
                    </a:lnTo>
                    <a:lnTo>
                      <a:pt x="353" y="202"/>
                    </a:lnTo>
                    <a:lnTo>
                      <a:pt x="353" y="203"/>
                    </a:lnTo>
                    <a:lnTo>
                      <a:pt x="353" y="203"/>
                    </a:lnTo>
                    <a:lnTo>
                      <a:pt x="354" y="204"/>
                    </a:lnTo>
                    <a:lnTo>
                      <a:pt x="355" y="203"/>
                    </a:lnTo>
                    <a:lnTo>
                      <a:pt x="355" y="201"/>
                    </a:lnTo>
                    <a:lnTo>
                      <a:pt x="356" y="201"/>
                    </a:lnTo>
                    <a:lnTo>
                      <a:pt x="358" y="201"/>
                    </a:lnTo>
                    <a:lnTo>
                      <a:pt x="358" y="200"/>
                    </a:lnTo>
                    <a:lnTo>
                      <a:pt x="358" y="200"/>
                    </a:lnTo>
                    <a:lnTo>
                      <a:pt x="358" y="199"/>
                    </a:lnTo>
                    <a:lnTo>
                      <a:pt x="358" y="198"/>
                    </a:lnTo>
                    <a:lnTo>
                      <a:pt x="358" y="197"/>
                    </a:lnTo>
                    <a:lnTo>
                      <a:pt x="359" y="197"/>
                    </a:lnTo>
                    <a:lnTo>
                      <a:pt x="359" y="196"/>
                    </a:lnTo>
                    <a:lnTo>
                      <a:pt x="360" y="195"/>
                    </a:lnTo>
                    <a:lnTo>
                      <a:pt x="361" y="196"/>
                    </a:lnTo>
                    <a:lnTo>
                      <a:pt x="361" y="197"/>
                    </a:lnTo>
                    <a:lnTo>
                      <a:pt x="361" y="197"/>
                    </a:lnTo>
                    <a:lnTo>
                      <a:pt x="361" y="197"/>
                    </a:lnTo>
                    <a:lnTo>
                      <a:pt x="360" y="198"/>
                    </a:lnTo>
                    <a:lnTo>
                      <a:pt x="360" y="200"/>
                    </a:lnTo>
                    <a:lnTo>
                      <a:pt x="361" y="201"/>
                    </a:lnTo>
                    <a:lnTo>
                      <a:pt x="361" y="202"/>
                    </a:lnTo>
                    <a:lnTo>
                      <a:pt x="361" y="202"/>
                    </a:lnTo>
                    <a:lnTo>
                      <a:pt x="362" y="201"/>
                    </a:lnTo>
                    <a:lnTo>
                      <a:pt x="363" y="201"/>
                    </a:lnTo>
                    <a:lnTo>
                      <a:pt x="363" y="202"/>
                    </a:lnTo>
                    <a:lnTo>
                      <a:pt x="364" y="203"/>
                    </a:lnTo>
                    <a:lnTo>
                      <a:pt x="363" y="203"/>
                    </a:lnTo>
                    <a:lnTo>
                      <a:pt x="361" y="203"/>
                    </a:lnTo>
                    <a:lnTo>
                      <a:pt x="360" y="203"/>
                    </a:lnTo>
                    <a:lnTo>
                      <a:pt x="358" y="203"/>
                    </a:lnTo>
                    <a:lnTo>
                      <a:pt x="358" y="203"/>
                    </a:lnTo>
                    <a:lnTo>
                      <a:pt x="358" y="204"/>
                    </a:lnTo>
                    <a:lnTo>
                      <a:pt x="358" y="205"/>
                    </a:lnTo>
                    <a:lnTo>
                      <a:pt x="358" y="206"/>
                    </a:lnTo>
                    <a:lnTo>
                      <a:pt x="357" y="207"/>
                    </a:lnTo>
                    <a:lnTo>
                      <a:pt x="357" y="207"/>
                    </a:lnTo>
                    <a:lnTo>
                      <a:pt x="358" y="208"/>
                    </a:lnTo>
                    <a:lnTo>
                      <a:pt x="358" y="209"/>
                    </a:lnTo>
                    <a:lnTo>
                      <a:pt x="359" y="209"/>
                    </a:lnTo>
                    <a:lnTo>
                      <a:pt x="361" y="210"/>
                    </a:lnTo>
                    <a:lnTo>
                      <a:pt x="359" y="210"/>
                    </a:lnTo>
                    <a:lnTo>
                      <a:pt x="358" y="210"/>
                    </a:lnTo>
                    <a:lnTo>
                      <a:pt x="358" y="210"/>
                    </a:lnTo>
                    <a:lnTo>
                      <a:pt x="357" y="210"/>
                    </a:lnTo>
                    <a:lnTo>
                      <a:pt x="356" y="210"/>
                    </a:lnTo>
                    <a:lnTo>
                      <a:pt x="355" y="210"/>
                    </a:lnTo>
                    <a:lnTo>
                      <a:pt x="355" y="210"/>
                    </a:lnTo>
                    <a:lnTo>
                      <a:pt x="355" y="210"/>
                    </a:lnTo>
                    <a:lnTo>
                      <a:pt x="355" y="209"/>
                    </a:lnTo>
                    <a:lnTo>
                      <a:pt x="354" y="209"/>
                    </a:lnTo>
                    <a:lnTo>
                      <a:pt x="351" y="209"/>
                    </a:lnTo>
                    <a:lnTo>
                      <a:pt x="350" y="209"/>
                    </a:lnTo>
                    <a:lnTo>
                      <a:pt x="349" y="210"/>
                    </a:lnTo>
                    <a:lnTo>
                      <a:pt x="350" y="210"/>
                    </a:lnTo>
                    <a:lnTo>
                      <a:pt x="349" y="210"/>
                    </a:lnTo>
                    <a:lnTo>
                      <a:pt x="348" y="210"/>
                    </a:lnTo>
                    <a:lnTo>
                      <a:pt x="348" y="211"/>
                    </a:lnTo>
                    <a:lnTo>
                      <a:pt x="347" y="210"/>
                    </a:lnTo>
                    <a:lnTo>
                      <a:pt x="346" y="210"/>
                    </a:lnTo>
                    <a:lnTo>
                      <a:pt x="346" y="211"/>
                    </a:lnTo>
                    <a:lnTo>
                      <a:pt x="347" y="212"/>
                    </a:lnTo>
                    <a:lnTo>
                      <a:pt x="348" y="214"/>
                    </a:lnTo>
                    <a:lnTo>
                      <a:pt x="350" y="214"/>
                    </a:lnTo>
                    <a:lnTo>
                      <a:pt x="351" y="214"/>
                    </a:lnTo>
                    <a:lnTo>
                      <a:pt x="351" y="213"/>
                    </a:lnTo>
                    <a:lnTo>
                      <a:pt x="352" y="212"/>
                    </a:lnTo>
                    <a:lnTo>
                      <a:pt x="353" y="212"/>
                    </a:lnTo>
                    <a:lnTo>
                      <a:pt x="353" y="213"/>
                    </a:lnTo>
                    <a:lnTo>
                      <a:pt x="353" y="214"/>
                    </a:lnTo>
                    <a:lnTo>
                      <a:pt x="353" y="214"/>
                    </a:lnTo>
                    <a:lnTo>
                      <a:pt x="353" y="215"/>
                    </a:lnTo>
                    <a:lnTo>
                      <a:pt x="353" y="216"/>
                    </a:lnTo>
                    <a:lnTo>
                      <a:pt x="354" y="217"/>
                    </a:lnTo>
                    <a:lnTo>
                      <a:pt x="355" y="217"/>
                    </a:lnTo>
                    <a:lnTo>
                      <a:pt x="356" y="216"/>
                    </a:lnTo>
                    <a:lnTo>
                      <a:pt x="357" y="215"/>
                    </a:lnTo>
                    <a:lnTo>
                      <a:pt x="357" y="216"/>
                    </a:lnTo>
                    <a:lnTo>
                      <a:pt x="357" y="217"/>
                    </a:lnTo>
                    <a:lnTo>
                      <a:pt x="357" y="218"/>
                    </a:lnTo>
                    <a:lnTo>
                      <a:pt x="358" y="219"/>
                    </a:lnTo>
                    <a:lnTo>
                      <a:pt x="358" y="218"/>
                    </a:lnTo>
                    <a:lnTo>
                      <a:pt x="360" y="217"/>
                    </a:lnTo>
                    <a:lnTo>
                      <a:pt x="361" y="217"/>
                    </a:lnTo>
                    <a:lnTo>
                      <a:pt x="361" y="215"/>
                    </a:lnTo>
                    <a:lnTo>
                      <a:pt x="362" y="216"/>
                    </a:lnTo>
                    <a:lnTo>
                      <a:pt x="362" y="217"/>
                    </a:lnTo>
                    <a:lnTo>
                      <a:pt x="361" y="217"/>
                    </a:lnTo>
                    <a:lnTo>
                      <a:pt x="361" y="218"/>
                    </a:lnTo>
                    <a:lnTo>
                      <a:pt x="362" y="218"/>
                    </a:lnTo>
                    <a:lnTo>
                      <a:pt x="363" y="219"/>
                    </a:lnTo>
                    <a:lnTo>
                      <a:pt x="362" y="219"/>
                    </a:lnTo>
                    <a:lnTo>
                      <a:pt x="361" y="219"/>
                    </a:lnTo>
                    <a:lnTo>
                      <a:pt x="360" y="220"/>
                    </a:lnTo>
                    <a:lnTo>
                      <a:pt x="361" y="220"/>
                    </a:lnTo>
                    <a:lnTo>
                      <a:pt x="361" y="221"/>
                    </a:lnTo>
                    <a:lnTo>
                      <a:pt x="361" y="221"/>
                    </a:lnTo>
                    <a:lnTo>
                      <a:pt x="362" y="222"/>
                    </a:lnTo>
                    <a:lnTo>
                      <a:pt x="363" y="223"/>
                    </a:lnTo>
                    <a:lnTo>
                      <a:pt x="364" y="224"/>
                    </a:lnTo>
                    <a:lnTo>
                      <a:pt x="363" y="224"/>
                    </a:lnTo>
                    <a:lnTo>
                      <a:pt x="361" y="224"/>
                    </a:lnTo>
                    <a:lnTo>
                      <a:pt x="360" y="224"/>
                    </a:lnTo>
                    <a:lnTo>
                      <a:pt x="359" y="224"/>
                    </a:lnTo>
                    <a:lnTo>
                      <a:pt x="359" y="224"/>
                    </a:lnTo>
                    <a:lnTo>
                      <a:pt x="359" y="226"/>
                    </a:lnTo>
                    <a:lnTo>
                      <a:pt x="360" y="228"/>
                    </a:lnTo>
                    <a:lnTo>
                      <a:pt x="361" y="228"/>
                    </a:lnTo>
                    <a:lnTo>
                      <a:pt x="363" y="229"/>
                    </a:lnTo>
                    <a:lnTo>
                      <a:pt x="365" y="229"/>
                    </a:lnTo>
                    <a:lnTo>
                      <a:pt x="365" y="230"/>
                    </a:lnTo>
                    <a:lnTo>
                      <a:pt x="365" y="231"/>
                    </a:lnTo>
                    <a:lnTo>
                      <a:pt x="366" y="231"/>
                    </a:lnTo>
                    <a:lnTo>
                      <a:pt x="367" y="231"/>
                    </a:lnTo>
                    <a:lnTo>
                      <a:pt x="368" y="231"/>
                    </a:lnTo>
                    <a:lnTo>
                      <a:pt x="367" y="231"/>
                    </a:lnTo>
                    <a:lnTo>
                      <a:pt x="366" y="231"/>
                    </a:lnTo>
                    <a:lnTo>
                      <a:pt x="365" y="231"/>
                    </a:lnTo>
                    <a:lnTo>
                      <a:pt x="365" y="231"/>
                    </a:lnTo>
                    <a:lnTo>
                      <a:pt x="365" y="232"/>
                    </a:lnTo>
                    <a:lnTo>
                      <a:pt x="365" y="233"/>
                    </a:lnTo>
                    <a:lnTo>
                      <a:pt x="365" y="234"/>
                    </a:lnTo>
                    <a:lnTo>
                      <a:pt x="365" y="234"/>
                    </a:lnTo>
                    <a:lnTo>
                      <a:pt x="365" y="234"/>
                    </a:lnTo>
                    <a:lnTo>
                      <a:pt x="364" y="234"/>
                    </a:lnTo>
                    <a:lnTo>
                      <a:pt x="363" y="234"/>
                    </a:lnTo>
                    <a:lnTo>
                      <a:pt x="362" y="233"/>
                    </a:lnTo>
                    <a:lnTo>
                      <a:pt x="362" y="232"/>
                    </a:lnTo>
                    <a:lnTo>
                      <a:pt x="362" y="231"/>
                    </a:lnTo>
                    <a:lnTo>
                      <a:pt x="361" y="231"/>
                    </a:lnTo>
                    <a:lnTo>
                      <a:pt x="361" y="230"/>
                    </a:lnTo>
                    <a:lnTo>
                      <a:pt x="360" y="230"/>
                    </a:lnTo>
                    <a:lnTo>
                      <a:pt x="359" y="230"/>
                    </a:lnTo>
                    <a:lnTo>
                      <a:pt x="358" y="228"/>
                    </a:lnTo>
                    <a:lnTo>
                      <a:pt x="357" y="228"/>
                    </a:lnTo>
                    <a:lnTo>
                      <a:pt x="357" y="228"/>
                    </a:lnTo>
                    <a:lnTo>
                      <a:pt x="358" y="227"/>
                    </a:lnTo>
                    <a:lnTo>
                      <a:pt x="357" y="226"/>
                    </a:lnTo>
                    <a:lnTo>
                      <a:pt x="355" y="225"/>
                    </a:lnTo>
                    <a:lnTo>
                      <a:pt x="355" y="224"/>
                    </a:lnTo>
                    <a:lnTo>
                      <a:pt x="354" y="224"/>
                    </a:lnTo>
                    <a:lnTo>
                      <a:pt x="354" y="221"/>
                    </a:lnTo>
                    <a:lnTo>
                      <a:pt x="354" y="221"/>
                    </a:lnTo>
                    <a:lnTo>
                      <a:pt x="353" y="221"/>
                    </a:lnTo>
                    <a:lnTo>
                      <a:pt x="351" y="221"/>
                    </a:lnTo>
                    <a:lnTo>
                      <a:pt x="351" y="222"/>
                    </a:lnTo>
                    <a:lnTo>
                      <a:pt x="350" y="222"/>
                    </a:lnTo>
                    <a:lnTo>
                      <a:pt x="349" y="221"/>
                    </a:lnTo>
                    <a:lnTo>
                      <a:pt x="348" y="222"/>
                    </a:lnTo>
                    <a:lnTo>
                      <a:pt x="348" y="223"/>
                    </a:lnTo>
                    <a:lnTo>
                      <a:pt x="348" y="224"/>
                    </a:lnTo>
                    <a:lnTo>
                      <a:pt x="349" y="224"/>
                    </a:lnTo>
                    <a:lnTo>
                      <a:pt x="350" y="225"/>
                    </a:lnTo>
                    <a:lnTo>
                      <a:pt x="351" y="226"/>
                    </a:lnTo>
                    <a:lnTo>
                      <a:pt x="351" y="228"/>
                    </a:lnTo>
                    <a:lnTo>
                      <a:pt x="352" y="228"/>
                    </a:lnTo>
                    <a:lnTo>
                      <a:pt x="352" y="229"/>
                    </a:lnTo>
                    <a:lnTo>
                      <a:pt x="351" y="230"/>
                    </a:lnTo>
                    <a:lnTo>
                      <a:pt x="351" y="231"/>
                    </a:lnTo>
                    <a:lnTo>
                      <a:pt x="350" y="231"/>
                    </a:lnTo>
                    <a:lnTo>
                      <a:pt x="350" y="234"/>
                    </a:lnTo>
                    <a:lnTo>
                      <a:pt x="349" y="235"/>
                    </a:lnTo>
                    <a:lnTo>
                      <a:pt x="348" y="236"/>
                    </a:lnTo>
                    <a:lnTo>
                      <a:pt x="348" y="236"/>
                    </a:lnTo>
                    <a:lnTo>
                      <a:pt x="347" y="236"/>
                    </a:lnTo>
                    <a:lnTo>
                      <a:pt x="346" y="236"/>
                    </a:lnTo>
                    <a:lnTo>
                      <a:pt x="344" y="236"/>
                    </a:lnTo>
                    <a:lnTo>
                      <a:pt x="343" y="236"/>
                    </a:lnTo>
                    <a:lnTo>
                      <a:pt x="342" y="236"/>
                    </a:lnTo>
                    <a:lnTo>
                      <a:pt x="342" y="235"/>
                    </a:lnTo>
                    <a:lnTo>
                      <a:pt x="341" y="234"/>
                    </a:lnTo>
                    <a:lnTo>
                      <a:pt x="340" y="234"/>
                    </a:lnTo>
                    <a:lnTo>
                      <a:pt x="338" y="234"/>
                    </a:lnTo>
                    <a:lnTo>
                      <a:pt x="337" y="234"/>
                    </a:lnTo>
                    <a:lnTo>
                      <a:pt x="336" y="234"/>
                    </a:lnTo>
                    <a:lnTo>
                      <a:pt x="336" y="235"/>
                    </a:lnTo>
                    <a:lnTo>
                      <a:pt x="336" y="236"/>
                    </a:lnTo>
                    <a:lnTo>
                      <a:pt x="336" y="238"/>
                    </a:lnTo>
                    <a:lnTo>
                      <a:pt x="337" y="238"/>
                    </a:lnTo>
                    <a:lnTo>
                      <a:pt x="337" y="239"/>
                    </a:lnTo>
                    <a:lnTo>
                      <a:pt x="337" y="240"/>
                    </a:lnTo>
                    <a:lnTo>
                      <a:pt x="338" y="241"/>
                    </a:lnTo>
                    <a:lnTo>
                      <a:pt x="339" y="241"/>
                    </a:lnTo>
                    <a:lnTo>
                      <a:pt x="340" y="242"/>
                    </a:lnTo>
                    <a:lnTo>
                      <a:pt x="340" y="243"/>
                    </a:lnTo>
                    <a:lnTo>
                      <a:pt x="341" y="245"/>
                    </a:lnTo>
                    <a:lnTo>
                      <a:pt x="342" y="245"/>
                    </a:lnTo>
                    <a:lnTo>
                      <a:pt x="344" y="247"/>
                    </a:lnTo>
                    <a:lnTo>
                      <a:pt x="344" y="247"/>
                    </a:lnTo>
                    <a:lnTo>
                      <a:pt x="346" y="249"/>
                    </a:lnTo>
                    <a:lnTo>
                      <a:pt x="346" y="250"/>
                    </a:lnTo>
                    <a:lnTo>
                      <a:pt x="346" y="252"/>
                    </a:lnTo>
                    <a:lnTo>
                      <a:pt x="344" y="252"/>
                    </a:lnTo>
                    <a:lnTo>
                      <a:pt x="343" y="251"/>
                    </a:lnTo>
                    <a:lnTo>
                      <a:pt x="343" y="250"/>
                    </a:lnTo>
                    <a:lnTo>
                      <a:pt x="342" y="249"/>
                    </a:lnTo>
                    <a:lnTo>
                      <a:pt x="341" y="248"/>
                    </a:lnTo>
                    <a:lnTo>
                      <a:pt x="341" y="248"/>
                    </a:lnTo>
                    <a:lnTo>
                      <a:pt x="340" y="247"/>
                    </a:lnTo>
                    <a:lnTo>
                      <a:pt x="338" y="247"/>
                    </a:lnTo>
                    <a:lnTo>
                      <a:pt x="338" y="246"/>
                    </a:lnTo>
                    <a:lnTo>
                      <a:pt x="337" y="245"/>
                    </a:lnTo>
                    <a:lnTo>
                      <a:pt x="336" y="245"/>
                    </a:lnTo>
                    <a:lnTo>
                      <a:pt x="334" y="245"/>
                    </a:lnTo>
                    <a:lnTo>
                      <a:pt x="334" y="245"/>
                    </a:lnTo>
                    <a:lnTo>
                      <a:pt x="333" y="245"/>
                    </a:lnTo>
                    <a:lnTo>
                      <a:pt x="332" y="244"/>
                    </a:lnTo>
                    <a:lnTo>
                      <a:pt x="332" y="242"/>
                    </a:lnTo>
                    <a:lnTo>
                      <a:pt x="331" y="241"/>
                    </a:lnTo>
                    <a:lnTo>
                      <a:pt x="330" y="242"/>
                    </a:lnTo>
                    <a:lnTo>
                      <a:pt x="330" y="241"/>
                    </a:lnTo>
                    <a:lnTo>
                      <a:pt x="330" y="241"/>
                    </a:lnTo>
                    <a:lnTo>
                      <a:pt x="329" y="241"/>
                    </a:lnTo>
                    <a:lnTo>
                      <a:pt x="328" y="241"/>
                    </a:lnTo>
                    <a:lnTo>
                      <a:pt x="327" y="242"/>
                    </a:lnTo>
                    <a:lnTo>
                      <a:pt x="327" y="241"/>
                    </a:lnTo>
                    <a:lnTo>
                      <a:pt x="327" y="241"/>
                    </a:lnTo>
                    <a:lnTo>
                      <a:pt x="327" y="240"/>
                    </a:lnTo>
                    <a:lnTo>
                      <a:pt x="327" y="239"/>
                    </a:lnTo>
                    <a:lnTo>
                      <a:pt x="327" y="238"/>
                    </a:lnTo>
                    <a:lnTo>
                      <a:pt x="326" y="238"/>
                    </a:lnTo>
                    <a:lnTo>
                      <a:pt x="326" y="237"/>
                    </a:lnTo>
                    <a:lnTo>
                      <a:pt x="326" y="236"/>
                    </a:lnTo>
                    <a:lnTo>
                      <a:pt x="326" y="235"/>
                    </a:lnTo>
                    <a:lnTo>
                      <a:pt x="325" y="234"/>
                    </a:lnTo>
                    <a:lnTo>
                      <a:pt x="324" y="234"/>
                    </a:lnTo>
                    <a:lnTo>
                      <a:pt x="324" y="235"/>
                    </a:lnTo>
                    <a:lnTo>
                      <a:pt x="322" y="234"/>
                    </a:lnTo>
                    <a:lnTo>
                      <a:pt x="316" y="247"/>
                    </a:lnTo>
                    <a:lnTo>
                      <a:pt x="311" y="245"/>
                    </a:lnTo>
                    <a:lnTo>
                      <a:pt x="308" y="250"/>
                    </a:lnTo>
                    <a:lnTo>
                      <a:pt x="299" y="244"/>
                    </a:lnTo>
                    <a:lnTo>
                      <a:pt x="271" y="241"/>
                    </a:lnTo>
                    <a:lnTo>
                      <a:pt x="270" y="269"/>
                    </a:lnTo>
                    <a:lnTo>
                      <a:pt x="268" y="269"/>
                    </a:lnTo>
                    <a:lnTo>
                      <a:pt x="268" y="269"/>
                    </a:lnTo>
                    <a:lnTo>
                      <a:pt x="266" y="270"/>
                    </a:lnTo>
                    <a:lnTo>
                      <a:pt x="265" y="269"/>
                    </a:lnTo>
                    <a:lnTo>
                      <a:pt x="265" y="269"/>
                    </a:lnTo>
                    <a:lnTo>
                      <a:pt x="264" y="269"/>
                    </a:lnTo>
                    <a:lnTo>
                      <a:pt x="263" y="269"/>
                    </a:lnTo>
                    <a:lnTo>
                      <a:pt x="262" y="269"/>
                    </a:lnTo>
                    <a:lnTo>
                      <a:pt x="262" y="269"/>
                    </a:lnTo>
                    <a:lnTo>
                      <a:pt x="261" y="269"/>
                    </a:lnTo>
                    <a:lnTo>
                      <a:pt x="260" y="269"/>
                    </a:lnTo>
                    <a:lnTo>
                      <a:pt x="259" y="269"/>
                    </a:lnTo>
                    <a:lnTo>
                      <a:pt x="258" y="269"/>
                    </a:lnTo>
                    <a:lnTo>
                      <a:pt x="258" y="269"/>
                    </a:lnTo>
                    <a:lnTo>
                      <a:pt x="257" y="269"/>
                    </a:lnTo>
                    <a:lnTo>
                      <a:pt x="256" y="269"/>
                    </a:lnTo>
                    <a:lnTo>
                      <a:pt x="255" y="269"/>
                    </a:lnTo>
                    <a:lnTo>
                      <a:pt x="255" y="269"/>
                    </a:lnTo>
                    <a:lnTo>
                      <a:pt x="252" y="269"/>
                    </a:lnTo>
                    <a:lnTo>
                      <a:pt x="251" y="269"/>
                    </a:lnTo>
                    <a:lnTo>
                      <a:pt x="249" y="267"/>
                    </a:lnTo>
                    <a:lnTo>
                      <a:pt x="248" y="266"/>
                    </a:lnTo>
                    <a:lnTo>
                      <a:pt x="247" y="265"/>
                    </a:lnTo>
                    <a:lnTo>
                      <a:pt x="246" y="265"/>
                    </a:lnTo>
                    <a:lnTo>
                      <a:pt x="245" y="265"/>
                    </a:lnTo>
                    <a:lnTo>
                      <a:pt x="244" y="265"/>
                    </a:lnTo>
                    <a:lnTo>
                      <a:pt x="244" y="265"/>
                    </a:lnTo>
                    <a:lnTo>
                      <a:pt x="243" y="265"/>
                    </a:lnTo>
                    <a:lnTo>
                      <a:pt x="241" y="266"/>
                    </a:lnTo>
                    <a:lnTo>
                      <a:pt x="240" y="266"/>
                    </a:lnTo>
                    <a:lnTo>
                      <a:pt x="238" y="265"/>
                    </a:lnTo>
                    <a:lnTo>
                      <a:pt x="237" y="265"/>
                    </a:lnTo>
                    <a:lnTo>
                      <a:pt x="234" y="265"/>
                    </a:lnTo>
                    <a:lnTo>
                      <a:pt x="234" y="264"/>
                    </a:lnTo>
                    <a:lnTo>
                      <a:pt x="234" y="265"/>
                    </a:lnTo>
                    <a:lnTo>
                      <a:pt x="233" y="265"/>
                    </a:lnTo>
                    <a:lnTo>
                      <a:pt x="232" y="265"/>
                    </a:lnTo>
                    <a:lnTo>
                      <a:pt x="231" y="265"/>
                    </a:lnTo>
                    <a:lnTo>
                      <a:pt x="231" y="266"/>
                    </a:lnTo>
                    <a:lnTo>
                      <a:pt x="231" y="267"/>
                    </a:lnTo>
                    <a:lnTo>
                      <a:pt x="231" y="268"/>
                    </a:lnTo>
                    <a:lnTo>
                      <a:pt x="231" y="269"/>
                    </a:lnTo>
                    <a:lnTo>
                      <a:pt x="230" y="269"/>
                    </a:lnTo>
                    <a:lnTo>
                      <a:pt x="230" y="270"/>
                    </a:lnTo>
                    <a:lnTo>
                      <a:pt x="230" y="271"/>
                    </a:lnTo>
                    <a:lnTo>
                      <a:pt x="229" y="272"/>
                    </a:lnTo>
                    <a:lnTo>
                      <a:pt x="228" y="272"/>
                    </a:lnTo>
                    <a:lnTo>
                      <a:pt x="227" y="273"/>
                    </a:lnTo>
                    <a:lnTo>
                      <a:pt x="227" y="274"/>
                    </a:lnTo>
                    <a:lnTo>
                      <a:pt x="226" y="275"/>
                    </a:lnTo>
                    <a:lnTo>
                      <a:pt x="225" y="276"/>
                    </a:lnTo>
                    <a:lnTo>
                      <a:pt x="224" y="276"/>
                    </a:lnTo>
                    <a:lnTo>
                      <a:pt x="224" y="276"/>
                    </a:lnTo>
                    <a:lnTo>
                      <a:pt x="223" y="276"/>
                    </a:lnTo>
                    <a:lnTo>
                      <a:pt x="222" y="276"/>
                    </a:lnTo>
                    <a:lnTo>
                      <a:pt x="221" y="276"/>
                    </a:lnTo>
                    <a:lnTo>
                      <a:pt x="221" y="275"/>
                    </a:lnTo>
                    <a:lnTo>
                      <a:pt x="221" y="274"/>
                    </a:lnTo>
                    <a:lnTo>
                      <a:pt x="220" y="274"/>
                    </a:lnTo>
                    <a:lnTo>
                      <a:pt x="219" y="274"/>
                    </a:lnTo>
                    <a:lnTo>
                      <a:pt x="218" y="273"/>
                    </a:lnTo>
                    <a:lnTo>
                      <a:pt x="217" y="273"/>
                    </a:lnTo>
                    <a:lnTo>
                      <a:pt x="217" y="272"/>
                    </a:lnTo>
                    <a:lnTo>
                      <a:pt x="217" y="271"/>
                    </a:lnTo>
                    <a:lnTo>
                      <a:pt x="216" y="270"/>
                    </a:lnTo>
                    <a:lnTo>
                      <a:pt x="215" y="270"/>
                    </a:lnTo>
                    <a:lnTo>
                      <a:pt x="214" y="270"/>
                    </a:lnTo>
                    <a:lnTo>
                      <a:pt x="213" y="270"/>
                    </a:lnTo>
                    <a:lnTo>
                      <a:pt x="213" y="272"/>
                    </a:lnTo>
                    <a:lnTo>
                      <a:pt x="212" y="272"/>
                    </a:lnTo>
                    <a:lnTo>
                      <a:pt x="211" y="272"/>
                    </a:lnTo>
                    <a:lnTo>
                      <a:pt x="210" y="272"/>
                    </a:lnTo>
                    <a:lnTo>
                      <a:pt x="210" y="272"/>
                    </a:lnTo>
                    <a:lnTo>
                      <a:pt x="210" y="272"/>
                    </a:lnTo>
                    <a:lnTo>
                      <a:pt x="210" y="272"/>
                    </a:lnTo>
                    <a:lnTo>
                      <a:pt x="209" y="272"/>
                    </a:lnTo>
                    <a:lnTo>
                      <a:pt x="208" y="272"/>
                    </a:lnTo>
                    <a:lnTo>
                      <a:pt x="208" y="272"/>
                    </a:lnTo>
                    <a:lnTo>
                      <a:pt x="208" y="271"/>
                    </a:lnTo>
                    <a:lnTo>
                      <a:pt x="208" y="270"/>
                    </a:lnTo>
                    <a:lnTo>
                      <a:pt x="208" y="269"/>
                    </a:lnTo>
                    <a:lnTo>
                      <a:pt x="207" y="269"/>
                    </a:lnTo>
                    <a:lnTo>
                      <a:pt x="206" y="269"/>
                    </a:lnTo>
                    <a:lnTo>
                      <a:pt x="206" y="270"/>
                    </a:lnTo>
                    <a:lnTo>
                      <a:pt x="206" y="270"/>
                    </a:lnTo>
                    <a:lnTo>
                      <a:pt x="205" y="270"/>
                    </a:lnTo>
                    <a:lnTo>
                      <a:pt x="204" y="270"/>
                    </a:lnTo>
                    <a:lnTo>
                      <a:pt x="204" y="269"/>
                    </a:lnTo>
                    <a:lnTo>
                      <a:pt x="205" y="269"/>
                    </a:lnTo>
                    <a:lnTo>
                      <a:pt x="204" y="269"/>
                    </a:lnTo>
                    <a:lnTo>
                      <a:pt x="203" y="269"/>
                    </a:lnTo>
                    <a:lnTo>
                      <a:pt x="203" y="269"/>
                    </a:lnTo>
                    <a:lnTo>
                      <a:pt x="203" y="268"/>
                    </a:lnTo>
                    <a:lnTo>
                      <a:pt x="203" y="269"/>
                    </a:lnTo>
                    <a:lnTo>
                      <a:pt x="202" y="269"/>
                    </a:lnTo>
                    <a:lnTo>
                      <a:pt x="202" y="268"/>
                    </a:lnTo>
                    <a:lnTo>
                      <a:pt x="202" y="267"/>
                    </a:lnTo>
                    <a:lnTo>
                      <a:pt x="202" y="266"/>
                    </a:lnTo>
                    <a:lnTo>
                      <a:pt x="201" y="266"/>
                    </a:lnTo>
                    <a:lnTo>
                      <a:pt x="201" y="265"/>
                    </a:lnTo>
                    <a:lnTo>
                      <a:pt x="200" y="265"/>
                    </a:lnTo>
                    <a:lnTo>
                      <a:pt x="201" y="264"/>
                    </a:lnTo>
                    <a:lnTo>
                      <a:pt x="201" y="263"/>
                    </a:lnTo>
                    <a:lnTo>
                      <a:pt x="201" y="262"/>
                    </a:lnTo>
                    <a:lnTo>
                      <a:pt x="200" y="262"/>
                    </a:lnTo>
                    <a:lnTo>
                      <a:pt x="200" y="262"/>
                    </a:lnTo>
                    <a:lnTo>
                      <a:pt x="200" y="262"/>
                    </a:lnTo>
                    <a:lnTo>
                      <a:pt x="200" y="261"/>
                    </a:lnTo>
                    <a:lnTo>
                      <a:pt x="200" y="260"/>
                    </a:lnTo>
                    <a:lnTo>
                      <a:pt x="199" y="260"/>
                    </a:lnTo>
                    <a:lnTo>
                      <a:pt x="199" y="261"/>
                    </a:lnTo>
                    <a:lnTo>
                      <a:pt x="198" y="261"/>
                    </a:lnTo>
                    <a:lnTo>
                      <a:pt x="198" y="260"/>
                    </a:lnTo>
                    <a:lnTo>
                      <a:pt x="198" y="259"/>
                    </a:lnTo>
                    <a:lnTo>
                      <a:pt x="199" y="259"/>
                    </a:lnTo>
                    <a:lnTo>
                      <a:pt x="199" y="259"/>
                    </a:lnTo>
                    <a:lnTo>
                      <a:pt x="199" y="258"/>
                    </a:lnTo>
                    <a:lnTo>
                      <a:pt x="198" y="259"/>
                    </a:lnTo>
                    <a:lnTo>
                      <a:pt x="198" y="258"/>
                    </a:lnTo>
                    <a:lnTo>
                      <a:pt x="197" y="258"/>
                    </a:lnTo>
                    <a:lnTo>
                      <a:pt x="197" y="257"/>
                    </a:lnTo>
                    <a:lnTo>
                      <a:pt x="198" y="257"/>
                    </a:lnTo>
                    <a:lnTo>
                      <a:pt x="199" y="257"/>
                    </a:lnTo>
                    <a:lnTo>
                      <a:pt x="199" y="256"/>
                    </a:lnTo>
                    <a:lnTo>
                      <a:pt x="199" y="255"/>
                    </a:lnTo>
                    <a:lnTo>
                      <a:pt x="200" y="255"/>
                    </a:lnTo>
                    <a:lnTo>
                      <a:pt x="200" y="255"/>
                    </a:lnTo>
                    <a:lnTo>
                      <a:pt x="200" y="255"/>
                    </a:lnTo>
                    <a:lnTo>
                      <a:pt x="200" y="254"/>
                    </a:lnTo>
                    <a:lnTo>
                      <a:pt x="200" y="253"/>
                    </a:lnTo>
                    <a:lnTo>
                      <a:pt x="200" y="252"/>
                    </a:lnTo>
                    <a:lnTo>
                      <a:pt x="199" y="252"/>
                    </a:lnTo>
                    <a:lnTo>
                      <a:pt x="199" y="252"/>
                    </a:lnTo>
                    <a:lnTo>
                      <a:pt x="200" y="252"/>
                    </a:lnTo>
                    <a:lnTo>
                      <a:pt x="199" y="252"/>
                    </a:lnTo>
                    <a:lnTo>
                      <a:pt x="198" y="251"/>
                    </a:lnTo>
                    <a:lnTo>
                      <a:pt x="198" y="250"/>
                    </a:lnTo>
                    <a:lnTo>
                      <a:pt x="199" y="249"/>
                    </a:lnTo>
                    <a:lnTo>
                      <a:pt x="198" y="249"/>
                    </a:lnTo>
                    <a:lnTo>
                      <a:pt x="198" y="248"/>
                    </a:lnTo>
                    <a:lnTo>
                      <a:pt x="197" y="24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94" name="Freeform 1052">
                <a:extLst>
                  <a:ext uri="{FF2B5EF4-FFF2-40B4-BE49-F238E27FC236}">
                    <a16:creationId xmlns:a16="http://schemas.microsoft.com/office/drawing/2014/main" id="{0A73F78A-7118-4665-BFE3-F01ACA978953}"/>
                  </a:ext>
                </a:extLst>
              </p:cNvPr>
              <p:cNvSpPr>
                <a:spLocks/>
              </p:cNvSpPr>
              <p:nvPr/>
            </p:nvSpPr>
            <p:spPr bwMode="auto">
              <a:xfrm>
                <a:off x="4396" y="2655"/>
                <a:ext cx="70" cy="31"/>
              </a:xfrm>
              <a:custGeom>
                <a:avLst/>
                <a:gdLst>
                  <a:gd name="T0" fmla="*/ 69 w 70"/>
                  <a:gd name="T1" fmla="*/ 19 h 31"/>
                  <a:gd name="T2" fmla="*/ 68 w 70"/>
                  <a:gd name="T3" fmla="*/ 17 h 31"/>
                  <a:gd name="T4" fmla="*/ 67 w 70"/>
                  <a:gd name="T5" fmla="*/ 15 h 31"/>
                  <a:gd name="T6" fmla="*/ 68 w 70"/>
                  <a:gd name="T7" fmla="*/ 13 h 31"/>
                  <a:gd name="T8" fmla="*/ 66 w 70"/>
                  <a:gd name="T9" fmla="*/ 13 h 31"/>
                  <a:gd name="T10" fmla="*/ 65 w 70"/>
                  <a:gd name="T11" fmla="*/ 11 h 31"/>
                  <a:gd name="T12" fmla="*/ 63 w 70"/>
                  <a:gd name="T13" fmla="*/ 10 h 31"/>
                  <a:gd name="T14" fmla="*/ 62 w 70"/>
                  <a:gd name="T15" fmla="*/ 8 h 31"/>
                  <a:gd name="T16" fmla="*/ 63 w 70"/>
                  <a:gd name="T17" fmla="*/ 7 h 31"/>
                  <a:gd name="T18" fmla="*/ 64 w 70"/>
                  <a:gd name="T19" fmla="*/ 6 h 31"/>
                  <a:gd name="T20" fmla="*/ 62 w 70"/>
                  <a:gd name="T21" fmla="*/ 5 h 31"/>
                  <a:gd name="T22" fmla="*/ 64 w 70"/>
                  <a:gd name="T23" fmla="*/ 4 h 31"/>
                  <a:gd name="T24" fmla="*/ 62 w 70"/>
                  <a:gd name="T25" fmla="*/ 1 h 31"/>
                  <a:gd name="T26" fmla="*/ 62 w 70"/>
                  <a:gd name="T27" fmla="*/ 0 h 31"/>
                  <a:gd name="T28" fmla="*/ 59 w 70"/>
                  <a:gd name="T29" fmla="*/ 2 h 31"/>
                  <a:gd name="T30" fmla="*/ 55 w 70"/>
                  <a:gd name="T31" fmla="*/ 2 h 31"/>
                  <a:gd name="T32" fmla="*/ 52 w 70"/>
                  <a:gd name="T33" fmla="*/ 3 h 31"/>
                  <a:gd name="T34" fmla="*/ 49 w 70"/>
                  <a:gd name="T35" fmla="*/ 3 h 31"/>
                  <a:gd name="T36" fmla="*/ 46 w 70"/>
                  <a:gd name="T37" fmla="*/ 3 h 31"/>
                  <a:gd name="T38" fmla="*/ 46 w 70"/>
                  <a:gd name="T39" fmla="*/ 4 h 31"/>
                  <a:gd name="T40" fmla="*/ 45 w 70"/>
                  <a:gd name="T41" fmla="*/ 5 h 31"/>
                  <a:gd name="T42" fmla="*/ 43 w 70"/>
                  <a:gd name="T43" fmla="*/ 3 h 31"/>
                  <a:gd name="T44" fmla="*/ 41 w 70"/>
                  <a:gd name="T45" fmla="*/ 4 h 31"/>
                  <a:gd name="T46" fmla="*/ 39 w 70"/>
                  <a:gd name="T47" fmla="*/ 3 h 31"/>
                  <a:gd name="T48" fmla="*/ 39 w 70"/>
                  <a:gd name="T49" fmla="*/ 1 h 31"/>
                  <a:gd name="T50" fmla="*/ 37 w 70"/>
                  <a:gd name="T51" fmla="*/ 2 h 31"/>
                  <a:gd name="T52" fmla="*/ 37 w 70"/>
                  <a:gd name="T53" fmla="*/ 4 h 31"/>
                  <a:gd name="T54" fmla="*/ 35 w 70"/>
                  <a:gd name="T55" fmla="*/ 2 h 31"/>
                  <a:gd name="T56" fmla="*/ 33 w 70"/>
                  <a:gd name="T57" fmla="*/ 3 h 31"/>
                  <a:gd name="T58" fmla="*/ 33 w 70"/>
                  <a:gd name="T59" fmla="*/ 3 h 31"/>
                  <a:gd name="T60" fmla="*/ 30 w 70"/>
                  <a:gd name="T61" fmla="*/ 2 h 31"/>
                  <a:gd name="T62" fmla="*/ 28 w 70"/>
                  <a:gd name="T63" fmla="*/ 4 h 31"/>
                  <a:gd name="T64" fmla="*/ 27 w 70"/>
                  <a:gd name="T65" fmla="*/ 6 h 31"/>
                  <a:gd name="T66" fmla="*/ 26 w 70"/>
                  <a:gd name="T67" fmla="*/ 8 h 31"/>
                  <a:gd name="T68" fmla="*/ 24 w 70"/>
                  <a:gd name="T69" fmla="*/ 8 h 31"/>
                  <a:gd name="T70" fmla="*/ 21 w 70"/>
                  <a:gd name="T71" fmla="*/ 8 h 31"/>
                  <a:gd name="T72" fmla="*/ 19 w 70"/>
                  <a:gd name="T73" fmla="*/ 8 h 31"/>
                  <a:gd name="T74" fmla="*/ 16 w 70"/>
                  <a:gd name="T75" fmla="*/ 9 h 31"/>
                  <a:gd name="T76" fmla="*/ 14 w 70"/>
                  <a:gd name="T77" fmla="*/ 9 h 31"/>
                  <a:gd name="T78" fmla="*/ 14 w 70"/>
                  <a:gd name="T79" fmla="*/ 11 h 31"/>
                  <a:gd name="T80" fmla="*/ 11 w 70"/>
                  <a:gd name="T81" fmla="*/ 13 h 31"/>
                  <a:gd name="T82" fmla="*/ 9 w 70"/>
                  <a:gd name="T83" fmla="*/ 15 h 31"/>
                  <a:gd name="T84" fmla="*/ 7 w 70"/>
                  <a:gd name="T85" fmla="*/ 18 h 31"/>
                  <a:gd name="T86" fmla="*/ 7 w 70"/>
                  <a:gd name="T87" fmla="*/ 19 h 31"/>
                  <a:gd name="T88" fmla="*/ 7 w 70"/>
                  <a:gd name="T89" fmla="*/ 22 h 31"/>
                  <a:gd name="T90" fmla="*/ 7 w 70"/>
                  <a:gd name="T91" fmla="*/ 24 h 31"/>
                  <a:gd name="T92" fmla="*/ 7 w 70"/>
                  <a:gd name="T93" fmla="*/ 25 h 31"/>
                  <a:gd name="T94" fmla="*/ 9 w 70"/>
                  <a:gd name="T95" fmla="*/ 27 h 31"/>
                  <a:gd name="T96" fmla="*/ 6 w 70"/>
                  <a:gd name="T97" fmla="*/ 28 h 31"/>
                  <a:gd name="T98" fmla="*/ 4 w 70"/>
                  <a:gd name="T99" fmla="*/ 31 h 31"/>
                  <a:gd name="T100" fmla="*/ 1 w 70"/>
                  <a:gd name="T10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 h="31">
                    <a:moveTo>
                      <a:pt x="70" y="20"/>
                    </a:moveTo>
                    <a:lnTo>
                      <a:pt x="69" y="20"/>
                    </a:lnTo>
                    <a:lnTo>
                      <a:pt x="69" y="20"/>
                    </a:lnTo>
                    <a:lnTo>
                      <a:pt x="69" y="20"/>
                    </a:lnTo>
                    <a:lnTo>
                      <a:pt x="69" y="19"/>
                    </a:lnTo>
                    <a:lnTo>
                      <a:pt x="68" y="19"/>
                    </a:lnTo>
                    <a:lnTo>
                      <a:pt x="68" y="18"/>
                    </a:lnTo>
                    <a:lnTo>
                      <a:pt x="69" y="17"/>
                    </a:lnTo>
                    <a:lnTo>
                      <a:pt x="69" y="17"/>
                    </a:lnTo>
                    <a:lnTo>
                      <a:pt x="68" y="17"/>
                    </a:lnTo>
                    <a:lnTo>
                      <a:pt x="68" y="16"/>
                    </a:lnTo>
                    <a:lnTo>
                      <a:pt x="67" y="16"/>
                    </a:lnTo>
                    <a:lnTo>
                      <a:pt x="68" y="16"/>
                    </a:lnTo>
                    <a:lnTo>
                      <a:pt x="67" y="16"/>
                    </a:lnTo>
                    <a:lnTo>
                      <a:pt x="67" y="15"/>
                    </a:lnTo>
                    <a:lnTo>
                      <a:pt x="66" y="15"/>
                    </a:lnTo>
                    <a:lnTo>
                      <a:pt x="66" y="14"/>
                    </a:lnTo>
                    <a:lnTo>
                      <a:pt x="67" y="14"/>
                    </a:lnTo>
                    <a:lnTo>
                      <a:pt x="67" y="13"/>
                    </a:lnTo>
                    <a:lnTo>
                      <a:pt x="68" y="13"/>
                    </a:lnTo>
                    <a:lnTo>
                      <a:pt x="68" y="12"/>
                    </a:lnTo>
                    <a:lnTo>
                      <a:pt x="67" y="12"/>
                    </a:lnTo>
                    <a:lnTo>
                      <a:pt x="66" y="12"/>
                    </a:lnTo>
                    <a:lnTo>
                      <a:pt x="66" y="13"/>
                    </a:lnTo>
                    <a:lnTo>
                      <a:pt x="66" y="13"/>
                    </a:lnTo>
                    <a:lnTo>
                      <a:pt x="66" y="12"/>
                    </a:lnTo>
                    <a:lnTo>
                      <a:pt x="65" y="12"/>
                    </a:lnTo>
                    <a:lnTo>
                      <a:pt x="66" y="12"/>
                    </a:lnTo>
                    <a:lnTo>
                      <a:pt x="66" y="11"/>
                    </a:lnTo>
                    <a:lnTo>
                      <a:pt x="65" y="11"/>
                    </a:lnTo>
                    <a:lnTo>
                      <a:pt x="65" y="12"/>
                    </a:lnTo>
                    <a:lnTo>
                      <a:pt x="64" y="12"/>
                    </a:lnTo>
                    <a:lnTo>
                      <a:pt x="64" y="11"/>
                    </a:lnTo>
                    <a:lnTo>
                      <a:pt x="63" y="11"/>
                    </a:lnTo>
                    <a:lnTo>
                      <a:pt x="63" y="10"/>
                    </a:lnTo>
                    <a:lnTo>
                      <a:pt x="62" y="10"/>
                    </a:lnTo>
                    <a:lnTo>
                      <a:pt x="62" y="10"/>
                    </a:lnTo>
                    <a:lnTo>
                      <a:pt x="62" y="9"/>
                    </a:lnTo>
                    <a:lnTo>
                      <a:pt x="62" y="9"/>
                    </a:lnTo>
                    <a:lnTo>
                      <a:pt x="62" y="8"/>
                    </a:lnTo>
                    <a:lnTo>
                      <a:pt x="62" y="7"/>
                    </a:lnTo>
                    <a:lnTo>
                      <a:pt x="62" y="6"/>
                    </a:lnTo>
                    <a:lnTo>
                      <a:pt x="62" y="6"/>
                    </a:lnTo>
                    <a:lnTo>
                      <a:pt x="62" y="7"/>
                    </a:lnTo>
                    <a:lnTo>
                      <a:pt x="63" y="7"/>
                    </a:lnTo>
                    <a:lnTo>
                      <a:pt x="63" y="8"/>
                    </a:lnTo>
                    <a:lnTo>
                      <a:pt x="63" y="7"/>
                    </a:lnTo>
                    <a:lnTo>
                      <a:pt x="64" y="7"/>
                    </a:lnTo>
                    <a:lnTo>
                      <a:pt x="64" y="6"/>
                    </a:lnTo>
                    <a:lnTo>
                      <a:pt x="64" y="6"/>
                    </a:lnTo>
                    <a:lnTo>
                      <a:pt x="64" y="6"/>
                    </a:lnTo>
                    <a:lnTo>
                      <a:pt x="64" y="6"/>
                    </a:lnTo>
                    <a:lnTo>
                      <a:pt x="63" y="6"/>
                    </a:lnTo>
                    <a:lnTo>
                      <a:pt x="63" y="5"/>
                    </a:lnTo>
                    <a:lnTo>
                      <a:pt x="62" y="5"/>
                    </a:lnTo>
                    <a:lnTo>
                      <a:pt x="63" y="5"/>
                    </a:lnTo>
                    <a:lnTo>
                      <a:pt x="63" y="4"/>
                    </a:lnTo>
                    <a:lnTo>
                      <a:pt x="63" y="5"/>
                    </a:lnTo>
                    <a:lnTo>
                      <a:pt x="64" y="5"/>
                    </a:lnTo>
                    <a:lnTo>
                      <a:pt x="64" y="4"/>
                    </a:lnTo>
                    <a:lnTo>
                      <a:pt x="63" y="4"/>
                    </a:lnTo>
                    <a:lnTo>
                      <a:pt x="63" y="3"/>
                    </a:lnTo>
                    <a:lnTo>
                      <a:pt x="62" y="3"/>
                    </a:lnTo>
                    <a:lnTo>
                      <a:pt x="62" y="2"/>
                    </a:lnTo>
                    <a:lnTo>
                      <a:pt x="62" y="1"/>
                    </a:lnTo>
                    <a:lnTo>
                      <a:pt x="62" y="0"/>
                    </a:lnTo>
                    <a:lnTo>
                      <a:pt x="62" y="0"/>
                    </a:lnTo>
                    <a:lnTo>
                      <a:pt x="62" y="0"/>
                    </a:lnTo>
                    <a:lnTo>
                      <a:pt x="62" y="0"/>
                    </a:lnTo>
                    <a:lnTo>
                      <a:pt x="62" y="0"/>
                    </a:lnTo>
                    <a:lnTo>
                      <a:pt x="61" y="0"/>
                    </a:lnTo>
                    <a:lnTo>
                      <a:pt x="60" y="1"/>
                    </a:lnTo>
                    <a:lnTo>
                      <a:pt x="60" y="2"/>
                    </a:lnTo>
                    <a:lnTo>
                      <a:pt x="59" y="2"/>
                    </a:lnTo>
                    <a:lnTo>
                      <a:pt x="59" y="2"/>
                    </a:lnTo>
                    <a:lnTo>
                      <a:pt x="58" y="1"/>
                    </a:lnTo>
                    <a:lnTo>
                      <a:pt x="57" y="1"/>
                    </a:lnTo>
                    <a:lnTo>
                      <a:pt x="56" y="1"/>
                    </a:lnTo>
                    <a:lnTo>
                      <a:pt x="55" y="2"/>
                    </a:lnTo>
                    <a:lnTo>
                      <a:pt x="55" y="2"/>
                    </a:lnTo>
                    <a:lnTo>
                      <a:pt x="54" y="2"/>
                    </a:lnTo>
                    <a:lnTo>
                      <a:pt x="53" y="2"/>
                    </a:lnTo>
                    <a:lnTo>
                      <a:pt x="52" y="2"/>
                    </a:lnTo>
                    <a:lnTo>
                      <a:pt x="52" y="2"/>
                    </a:lnTo>
                    <a:lnTo>
                      <a:pt x="52" y="3"/>
                    </a:lnTo>
                    <a:lnTo>
                      <a:pt x="51" y="3"/>
                    </a:lnTo>
                    <a:lnTo>
                      <a:pt x="51" y="4"/>
                    </a:lnTo>
                    <a:lnTo>
                      <a:pt x="50" y="4"/>
                    </a:lnTo>
                    <a:lnTo>
                      <a:pt x="50" y="3"/>
                    </a:lnTo>
                    <a:lnTo>
                      <a:pt x="49" y="3"/>
                    </a:lnTo>
                    <a:lnTo>
                      <a:pt x="48" y="3"/>
                    </a:lnTo>
                    <a:lnTo>
                      <a:pt x="48" y="3"/>
                    </a:lnTo>
                    <a:lnTo>
                      <a:pt x="47" y="3"/>
                    </a:lnTo>
                    <a:lnTo>
                      <a:pt x="47" y="3"/>
                    </a:lnTo>
                    <a:lnTo>
                      <a:pt x="46" y="3"/>
                    </a:lnTo>
                    <a:lnTo>
                      <a:pt x="46" y="3"/>
                    </a:lnTo>
                    <a:lnTo>
                      <a:pt x="47" y="3"/>
                    </a:lnTo>
                    <a:lnTo>
                      <a:pt x="47" y="4"/>
                    </a:lnTo>
                    <a:lnTo>
                      <a:pt x="46" y="3"/>
                    </a:lnTo>
                    <a:lnTo>
                      <a:pt x="46" y="4"/>
                    </a:lnTo>
                    <a:lnTo>
                      <a:pt x="47" y="4"/>
                    </a:lnTo>
                    <a:lnTo>
                      <a:pt x="46" y="5"/>
                    </a:lnTo>
                    <a:lnTo>
                      <a:pt x="46" y="4"/>
                    </a:lnTo>
                    <a:lnTo>
                      <a:pt x="45" y="4"/>
                    </a:lnTo>
                    <a:lnTo>
                      <a:pt x="45" y="5"/>
                    </a:lnTo>
                    <a:lnTo>
                      <a:pt x="45" y="4"/>
                    </a:lnTo>
                    <a:lnTo>
                      <a:pt x="45" y="3"/>
                    </a:lnTo>
                    <a:lnTo>
                      <a:pt x="44" y="3"/>
                    </a:lnTo>
                    <a:lnTo>
                      <a:pt x="43" y="3"/>
                    </a:lnTo>
                    <a:lnTo>
                      <a:pt x="43" y="3"/>
                    </a:lnTo>
                    <a:lnTo>
                      <a:pt x="42" y="3"/>
                    </a:lnTo>
                    <a:lnTo>
                      <a:pt x="42" y="3"/>
                    </a:lnTo>
                    <a:lnTo>
                      <a:pt x="42" y="3"/>
                    </a:lnTo>
                    <a:lnTo>
                      <a:pt x="41" y="3"/>
                    </a:lnTo>
                    <a:lnTo>
                      <a:pt x="41" y="4"/>
                    </a:lnTo>
                    <a:lnTo>
                      <a:pt x="40" y="4"/>
                    </a:lnTo>
                    <a:lnTo>
                      <a:pt x="40" y="3"/>
                    </a:lnTo>
                    <a:lnTo>
                      <a:pt x="40" y="4"/>
                    </a:lnTo>
                    <a:lnTo>
                      <a:pt x="39" y="4"/>
                    </a:lnTo>
                    <a:lnTo>
                      <a:pt x="39" y="3"/>
                    </a:lnTo>
                    <a:lnTo>
                      <a:pt x="39" y="3"/>
                    </a:lnTo>
                    <a:lnTo>
                      <a:pt x="40" y="3"/>
                    </a:lnTo>
                    <a:lnTo>
                      <a:pt x="40" y="2"/>
                    </a:lnTo>
                    <a:lnTo>
                      <a:pt x="39" y="2"/>
                    </a:lnTo>
                    <a:lnTo>
                      <a:pt x="39" y="1"/>
                    </a:lnTo>
                    <a:lnTo>
                      <a:pt x="39" y="0"/>
                    </a:lnTo>
                    <a:lnTo>
                      <a:pt x="38" y="0"/>
                    </a:lnTo>
                    <a:lnTo>
                      <a:pt x="38" y="1"/>
                    </a:lnTo>
                    <a:lnTo>
                      <a:pt x="38" y="2"/>
                    </a:lnTo>
                    <a:lnTo>
                      <a:pt x="37" y="2"/>
                    </a:lnTo>
                    <a:lnTo>
                      <a:pt x="37" y="3"/>
                    </a:lnTo>
                    <a:lnTo>
                      <a:pt x="37" y="3"/>
                    </a:lnTo>
                    <a:lnTo>
                      <a:pt x="38" y="3"/>
                    </a:lnTo>
                    <a:lnTo>
                      <a:pt x="37" y="3"/>
                    </a:lnTo>
                    <a:lnTo>
                      <a:pt x="37" y="4"/>
                    </a:lnTo>
                    <a:lnTo>
                      <a:pt x="36" y="4"/>
                    </a:lnTo>
                    <a:lnTo>
                      <a:pt x="36" y="3"/>
                    </a:lnTo>
                    <a:lnTo>
                      <a:pt x="35" y="3"/>
                    </a:lnTo>
                    <a:lnTo>
                      <a:pt x="35" y="3"/>
                    </a:lnTo>
                    <a:lnTo>
                      <a:pt x="35" y="2"/>
                    </a:lnTo>
                    <a:lnTo>
                      <a:pt x="35" y="2"/>
                    </a:lnTo>
                    <a:lnTo>
                      <a:pt x="34" y="2"/>
                    </a:lnTo>
                    <a:lnTo>
                      <a:pt x="33" y="2"/>
                    </a:lnTo>
                    <a:lnTo>
                      <a:pt x="32" y="2"/>
                    </a:lnTo>
                    <a:lnTo>
                      <a:pt x="33" y="3"/>
                    </a:lnTo>
                    <a:lnTo>
                      <a:pt x="33" y="3"/>
                    </a:lnTo>
                    <a:lnTo>
                      <a:pt x="34" y="3"/>
                    </a:lnTo>
                    <a:lnTo>
                      <a:pt x="33" y="3"/>
                    </a:lnTo>
                    <a:lnTo>
                      <a:pt x="33" y="4"/>
                    </a:lnTo>
                    <a:lnTo>
                      <a:pt x="33" y="3"/>
                    </a:lnTo>
                    <a:lnTo>
                      <a:pt x="32" y="3"/>
                    </a:lnTo>
                    <a:lnTo>
                      <a:pt x="32" y="3"/>
                    </a:lnTo>
                    <a:lnTo>
                      <a:pt x="31" y="3"/>
                    </a:lnTo>
                    <a:lnTo>
                      <a:pt x="31" y="2"/>
                    </a:lnTo>
                    <a:lnTo>
                      <a:pt x="30" y="2"/>
                    </a:lnTo>
                    <a:lnTo>
                      <a:pt x="29" y="2"/>
                    </a:lnTo>
                    <a:lnTo>
                      <a:pt x="29" y="3"/>
                    </a:lnTo>
                    <a:lnTo>
                      <a:pt x="29" y="3"/>
                    </a:lnTo>
                    <a:lnTo>
                      <a:pt x="28" y="3"/>
                    </a:lnTo>
                    <a:lnTo>
                      <a:pt x="28" y="4"/>
                    </a:lnTo>
                    <a:lnTo>
                      <a:pt x="29" y="5"/>
                    </a:lnTo>
                    <a:lnTo>
                      <a:pt x="28" y="5"/>
                    </a:lnTo>
                    <a:lnTo>
                      <a:pt x="28" y="5"/>
                    </a:lnTo>
                    <a:lnTo>
                      <a:pt x="27" y="5"/>
                    </a:lnTo>
                    <a:lnTo>
                      <a:pt x="27" y="6"/>
                    </a:lnTo>
                    <a:lnTo>
                      <a:pt x="27" y="6"/>
                    </a:lnTo>
                    <a:lnTo>
                      <a:pt x="28" y="7"/>
                    </a:lnTo>
                    <a:lnTo>
                      <a:pt x="28" y="8"/>
                    </a:lnTo>
                    <a:lnTo>
                      <a:pt x="27" y="8"/>
                    </a:lnTo>
                    <a:lnTo>
                      <a:pt x="26" y="8"/>
                    </a:lnTo>
                    <a:lnTo>
                      <a:pt x="26" y="7"/>
                    </a:lnTo>
                    <a:lnTo>
                      <a:pt x="26" y="8"/>
                    </a:lnTo>
                    <a:lnTo>
                      <a:pt x="25" y="8"/>
                    </a:lnTo>
                    <a:lnTo>
                      <a:pt x="24" y="8"/>
                    </a:lnTo>
                    <a:lnTo>
                      <a:pt x="24" y="8"/>
                    </a:lnTo>
                    <a:lnTo>
                      <a:pt x="23" y="8"/>
                    </a:lnTo>
                    <a:lnTo>
                      <a:pt x="23" y="7"/>
                    </a:lnTo>
                    <a:lnTo>
                      <a:pt x="22" y="7"/>
                    </a:lnTo>
                    <a:lnTo>
                      <a:pt x="22" y="8"/>
                    </a:lnTo>
                    <a:lnTo>
                      <a:pt x="21" y="8"/>
                    </a:lnTo>
                    <a:lnTo>
                      <a:pt x="21" y="9"/>
                    </a:lnTo>
                    <a:lnTo>
                      <a:pt x="21" y="9"/>
                    </a:lnTo>
                    <a:lnTo>
                      <a:pt x="20" y="9"/>
                    </a:lnTo>
                    <a:lnTo>
                      <a:pt x="20" y="8"/>
                    </a:lnTo>
                    <a:lnTo>
                      <a:pt x="19" y="8"/>
                    </a:lnTo>
                    <a:lnTo>
                      <a:pt x="18" y="8"/>
                    </a:lnTo>
                    <a:lnTo>
                      <a:pt x="17" y="8"/>
                    </a:lnTo>
                    <a:lnTo>
                      <a:pt x="17" y="9"/>
                    </a:lnTo>
                    <a:lnTo>
                      <a:pt x="17" y="9"/>
                    </a:lnTo>
                    <a:lnTo>
                      <a:pt x="16" y="9"/>
                    </a:lnTo>
                    <a:lnTo>
                      <a:pt x="15" y="9"/>
                    </a:lnTo>
                    <a:lnTo>
                      <a:pt x="14" y="9"/>
                    </a:lnTo>
                    <a:lnTo>
                      <a:pt x="14" y="8"/>
                    </a:lnTo>
                    <a:lnTo>
                      <a:pt x="14" y="9"/>
                    </a:lnTo>
                    <a:lnTo>
                      <a:pt x="14" y="9"/>
                    </a:lnTo>
                    <a:lnTo>
                      <a:pt x="14" y="10"/>
                    </a:lnTo>
                    <a:lnTo>
                      <a:pt x="14" y="10"/>
                    </a:lnTo>
                    <a:lnTo>
                      <a:pt x="14" y="11"/>
                    </a:lnTo>
                    <a:lnTo>
                      <a:pt x="14" y="11"/>
                    </a:lnTo>
                    <a:lnTo>
                      <a:pt x="14" y="11"/>
                    </a:lnTo>
                    <a:lnTo>
                      <a:pt x="14" y="12"/>
                    </a:lnTo>
                    <a:lnTo>
                      <a:pt x="13" y="12"/>
                    </a:lnTo>
                    <a:lnTo>
                      <a:pt x="12" y="12"/>
                    </a:lnTo>
                    <a:lnTo>
                      <a:pt x="12" y="13"/>
                    </a:lnTo>
                    <a:lnTo>
                      <a:pt x="11" y="13"/>
                    </a:lnTo>
                    <a:lnTo>
                      <a:pt x="11" y="13"/>
                    </a:lnTo>
                    <a:lnTo>
                      <a:pt x="10" y="13"/>
                    </a:lnTo>
                    <a:lnTo>
                      <a:pt x="9" y="13"/>
                    </a:lnTo>
                    <a:lnTo>
                      <a:pt x="9" y="14"/>
                    </a:lnTo>
                    <a:lnTo>
                      <a:pt x="9" y="15"/>
                    </a:lnTo>
                    <a:lnTo>
                      <a:pt x="9" y="16"/>
                    </a:lnTo>
                    <a:lnTo>
                      <a:pt x="9" y="17"/>
                    </a:lnTo>
                    <a:lnTo>
                      <a:pt x="8" y="17"/>
                    </a:lnTo>
                    <a:lnTo>
                      <a:pt x="8" y="18"/>
                    </a:lnTo>
                    <a:lnTo>
                      <a:pt x="7" y="18"/>
                    </a:lnTo>
                    <a:lnTo>
                      <a:pt x="7" y="19"/>
                    </a:lnTo>
                    <a:lnTo>
                      <a:pt x="8" y="19"/>
                    </a:lnTo>
                    <a:lnTo>
                      <a:pt x="8" y="20"/>
                    </a:lnTo>
                    <a:lnTo>
                      <a:pt x="7" y="20"/>
                    </a:lnTo>
                    <a:lnTo>
                      <a:pt x="7" y="19"/>
                    </a:lnTo>
                    <a:lnTo>
                      <a:pt x="7" y="20"/>
                    </a:lnTo>
                    <a:lnTo>
                      <a:pt x="7" y="20"/>
                    </a:lnTo>
                    <a:lnTo>
                      <a:pt x="7" y="20"/>
                    </a:lnTo>
                    <a:lnTo>
                      <a:pt x="7" y="21"/>
                    </a:lnTo>
                    <a:lnTo>
                      <a:pt x="7" y="22"/>
                    </a:lnTo>
                    <a:lnTo>
                      <a:pt x="7" y="23"/>
                    </a:lnTo>
                    <a:lnTo>
                      <a:pt x="7" y="23"/>
                    </a:lnTo>
                    <a:lnTo>
                      <a:pt x="6" y="23"/>
                    </a:lnTo>
                    <a:lnTo>
                      <a:pt x="6" y="24"/>
                    </a:lnTo>
                    <a:lnTo>
                      <a:pt x="7" y="24"/>
                    </a:lnTo>
                    <a:lnTo>
                      <a:pt x="7" y="24"/>
                    </a:lnTo>
                    <a:lnTo>
                      <a:pt x="7" y="24"/>
                    </a:lnTo>
                    <a:lnTo>
                      <a:pt x="7" y="24"/>
                    </a:lnTo>
                    <a:lnTo>
                      <a:pt x="7" y="25"/>
                    </a:lnTo>
                    <a:lnTo>
                      <a:pt x="7" y="25"/>
                    </a:lnTo>
                    <a:lnTo>
                      <a:pt x="7" y="26"/>
                    </a:lnTo>
                    <a:lnTo>
                      <a:pt x="7" y="27"/>
                    </a:lnTo>
                    <a:lnTo>
                      <a:pt x="8" y="27"/>
                    </a:lnTo>
                    <a:lnTo>
                      <a:pt x="9" y="27"/>
                    </a:lnTo>
                    <a:lnTo>
                      <a:pt x="9" y="27"/>
                    </a:lnTo>
                    <a:lnTo>
                      <a:pt x="8" y="27"/>
                    </a:lnTo>
                    <a:lnTo>
                      <a:pt x="7" y="27"/>
                    </a:lnTo>
                    <a:lnTo>
                      <a:pt x="7" y="27"/>
                    </a:lnTo>
                    <a:lnTo>
                      <a:pt x="6" y="27"/>
                    </a:lnTo>
                    <a:lnTo>
                      <a:pt x="6" y="28"/>
                    </a:lnTo>
                    <a:lnTo>
                      <a:pt x="5" y="28"/>
                    </a:lnTo>
                    <a:lnTo>
                      <a:pt x="5" y="29"/>
                    </a:lnTo>
                    <a:lnTo>
                      <a:pt x="5" y="30"/>
                    </a:lnTo>
                    <a:lnTo>
                      <a:pt x="5" y="31"/>
                    </a:lnTo>
                    <a:lnTo>
                      <a:pt x="4" y="31"/>
                    </a:lnTo>
                    <a:lnTo>
                      <a:pt x="4" y="31"/>
                    </a:lnTo>
                    <a:lnTo>
                      <a:pt x="3" y="31"/>
                    </a:lnTo>
                    <a:lnTo>
                      <a:pt x="2" y="30"/>
                    </a:lnTo>
                    <a:lnTo>
                      <a:pt x="1" y="30"/>
                    </a:lnTo>
                    <a:lnTo>
                      <a:pt x="1" y="31"/>
                    </a:lnTo>
                    <a:lnTo>
                      <a:pt x="0" y="3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95" name="Freeform 1053">
                <a:extLst>
                  <a:ext uri="{FF2B5EF4-FFF2-40B4-BE49-F238E27FC236}">
                    <a16:creationId xmlns:a16="http://schemas.microsoft.com/office/drawing/2014/main" id="{87CBF8AB-35DB-4A47-BFDB-0CCF665E262D}"/>
                  </a:ext>
                </a:extLst>
              </p:cNvPr>
              <p:cNvSpPr>
                <a:spLocks/>
              </p:cNvSpPr>
              <p:nvPr/>
            </p:nvSpPr>
            <p:spPr bwMode="auto">
              <a:xfrm>
                <a:off x="4204" y="1851"/>
                <a:ext cx="258" cy="300"/>
              </a:xfrm>
              <a:custGeom>
                <a:avLst/>
                <a:gdLst>
                  <a:gd name="T0" fmla="*/ 33 w 258"/>
                  <a:gd name="T1" fmla="*/ 135 h 300"/>
                  <a:gd name="T2" fmla="*/ 30 w 258"/>
                  <a:gd name="T3" fmla="*/ 118 h 300"/>
                  <a:gd name="T4" fmla="*/ 25 w 258"/>
                  <a:gd name="T5" fmla="*/ 102 h 300"/>
                  <a:gd name="T6" fmla="*/ 12 w 258"/>
                  <a:gd name="T7" fmla="*/ 89 h 300"/>
                  <a:gd name="T8" fmla="*/ 3 w 258"/>
                  <a:gd name="T9" fmla="*/ 75 h 300"/>
                  <a:gd name="T10" fmla="*/ 20 w 258"/>
                  <a:gd name="T11" fmla="*/ 68 h 300"/>
                  <a:gd name="T12" fmla="*/ 27 w 258"/>
                  <a:gd name="T13" fmla="*/ 54 h 300"/>
                  <a:gd name="T14" fmla="*/ 15 w 258"/>
                  <a:gd name="T15" fmla="*/ 44 h 300"/>
                  <a:gd name="T16" fmla="*/ 20 w 258"/>
                  <a:gd name="T17" fmla="*/ 31 h 300"/>
                  <a:gd name="T18" fmla="*/ 12 w 258"/>
                  <a:gd name="T19" fmla="*/ 11 h 300"/>
                  <a:gd name="T20" fmla="*/ 18 w 258"/>
                  <a:gd name="T21" fmla="*/ 3 h 300"/>
                  <a:gd name="T22" fmla="*/ 31 w 258"/>
                  <a:gd name="T23" fmla="*/ 18 h 300"/>
                  <a:gd name="T24" fmla="*/ 48 w 258"/>
                  <a:gd name="T25" fmla="*/ 29 h 300"/>
                  <a:gd name="T26" fmla="*/ 62 w 258"/>
                  <a:gd name="T27" fmla="*/ 38 h 300"/>
                  <a:gd name="T28" fmla="*/ 70 w 258"/>
                  <a:gd name="T29" fmla="*/ 51 h 300"/>
                  <a:gd name="T30" fmla="*/ 70 w 258"/>
                  <a:gd name="T31" fmla="*/ 69 h 300"/>
                  <a:gd name="T32" fmla="*/ 74 w 258"/>
                  <a:gd name="T33" fmla="*/ 86 h 300"/>
                  <a:gd name="T34" fmla="*/ 88 w 258"/>
                  <a:gd name="T35" fmla="*/ 98 h 300"/>
                  <a:gd name="T36" fmla="*/ 100 w 258"/>
                  <a:gd name="T37" fmla="*/ 97 h 300"/>
                  <a:gd name="T38" fmla="*/ 114 w 258"/>
                  <a:gd name="T39" fmla="*/ 94 h 300"/>
                  <a:gd name="T40" fmla="*/ 124 w 258"/>
                  <a:gd name="T41" fmla="*/ 92 h 300"/>
                  <a:gd name="T42" fmla="*/ 130 w 258"/>
                  <a:gd name="T43" fmla="*/ 89 h 300"/>
                  <a:gd name="T44" fmla="*/ 133 w 258"/>
                  <a:gd name="T45" fmla="*/ 76 h 300"/>
                  <a:gd name="T46" fmla="*/ 189 w 258"/>
                  <a:gd name="T47" fmla="*/ 78 h 300"/>
                  <a:gd name="T48" fmla="*/ 203 w 258"/>
                  <a:gd name="T49" fmla="*/ 72 h 300"/>
                  <a:gd name="T50" fmla="*/ 221 w 258"/>
                  <a:gd name="T51" fmla="*/ 64 h 300"/>
                  <a:gd name="T52" fmla="*/ 240 w 258"/>
                  <a:gd name="T53" fmla="*/ 59 h 300"/>
                  <a:gd name="T54" fmla="*/ 246 w 258"/>
                  <a:gd name="T55" fmla="*/ 70 h 300"/>
                  <a:gd name="T56" fmla="*/ 254 w 258"/>
                  <a:gd name="T57" fmla="*/ 66 h 300"/>
                  <a:gd name="T58" fmla="*/ 254 w 258"/>
                  <a:gd name="T59" fmla="*/ 73 h 300"/>
                  <a:gd name="T60" fmla="*/ 254 w 258"/>
                  <a:gd name="T61" fmla="*/ 82 h 300"/>
                  <a:gd name="T62" fmla="*/ 252 w 258"/>
                  <a:gd name="T63" fmla="*/ 89 h 300"/>
                  <a:gd name="T64" fmla="*/ 252 w 258"/>
                  <a:gd name="T65" fmla="*/ 95 h 300"/>
                  <a:gd name="T66" fmla="*/ 252 w 258"/>
                  <a:gd name="T67" fmla="*/ 104 h 300"/>
                  <a:gd name="T68" fmla="*/ 254 w 258"/>
                  <a:gd name="T69" fmla="*/ 110 h 300"/>
                  <a:gd name="T70" fmla="*/ 254 w 258"/>
                  <a:gd name="T71" fmla="*/ 119 h 300"/>
                  <a:gd name="T72" fmla="*/ 255 w 258"/>
                  <a:gd name="T73" fmla="*/ 128 h 300"/>
                  <a:gd name="T74" fmla="*/ 254 w 258"/>
                  <a:gd name="T75" fmla="*/ 144 h 300"/>
                  <a:gd name="T76" fmla="*/ 251 w 258"/>
                  <a:gd name="T77" fmla="*/ 159 h 300"/>
                  <a:gd name="T78" fmla="*/ 248 w 258"/>
                  <a:gd name="T79" fmla="*/ 170 h 300"/>
                  <a:gd name="T80" fmla="*/ 237 w 258"/>
                  <a:gd name="T81" fmla="*/ 179 h 300"/>
                  <a:gd name="T82" fmla="*/ 225 w 258"/>
                  <a:gd name="T83" fmla="*/ 184 h 300"/>
                  <a:gd name="T84" fmla="*/ 211 w 258"/>
                  <a:gd name="T85" fmla="*/ 183 h 300"/>
                  <a:gd name="T86" fmla="*/ 209 w 258"/>
                  <a:gd name="T87" fmla="*/ 197 h 300"/>
                  <a:gd name="T88" fmla="*/ 203 w 258"/>
                  <a:gd name="T89" fmla="*/ 207 h 300"/>
                  <a:gd name="T90" fmla="*/ 192 w 258"/>
                  <a:gd name="T91" fmla="*/ 213 h 300"/>
                  <a:gd name="T92" fmla="*/ 175 w 258"/>
                  <a:gd name="T93" fmla="*/ 227 h 300"/>
                  <a:gd name="T94" fmla="*/ 168 w 258"/>
                  <a:gd name="T95" fmla="*/ 242 h 300"/>
                  <a:gd name="T96" fmla="*/ 161 w 258"/>
                  <a:gd name="T97" fmla="*/ 252 h 300"/>
                  <a:gd name="T98" fmla="*/ 154 w 258"/>
                  <a:gd name="T99" fmla="*/ 268 h 300"/>
                  <a:gd name="T100" fmla="*/ 138 w 258"/>
                  <a:gd name="T101" fmla="*/ 280 h 300"/>
                  <a:gd name="T102" fmla="*/ 113 w 258"/>
                  <a:gd name="T103" fmla="*/ 299 h 300"/>
                  <a:gd name="T104" fmla="*/ 53 w 258"/>
                  <a:gd name="T105" fmla="*/ 283 h 300"/>
                  <a:gd name="T106" fmla="*/ 68 w 258"/>
                  <a:gd name="T107" fmla="*/ 259 h 300"/>
                  <a:gd name="T108" fmla="*/ 51 w 258"/>
                  <a:gd name="T109" fmla="*/ 248 h 300"/>
                  <a:gd name="T110" fmla="*/ 51 w 258"/>
                  <a:gd name="T111" fmla="*/ 231 h 300"/>
                  <a:gd name="T112" fmla="*/ 44 w 258"/>
                  <a:gd name="T113" fmla="*/ 215 h 300"/>
                  <a:gd name="T114" fmla="*/ 48 w 258"/>
                  <a:gd name="T115" fmla="*/ 199 h 300"/>
                  <a:gd name="T116" fmla="*/ 54 w 258"/>
                  <a:gd name="T117" fmla="*/ 182 h 300"/>
                  <a:gd name="T118" fmla="*/ 48 w 258"/>
                  <a:gd name="T119" fmla="*/ 172 h 300"/>
                  <a:gd name="T120" fmla="*/ 47 w 258"/>
                  <a:gd name="T121" fmla="*/ 16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8" h="300">
                    <a:moveTo>
                      <a:pt x="38" y="151"/>
                    </a:moveTo>
                    <a:lnTo>
                      <a:pt x="37" y="150"/>
                    </a:lnTo>
                    <a:lnTo>
                      <a:pt x="37" y="149"/>
                    </a:lnTo>
                    <a:lnTo>
                      <a:pt x="37" y="148"/>
                    </a:lnTo>
                    <a:lnTo>
                      <a:pt x="37" y="147"/>
                    </a:lnTo>
                    <a:lnTo>
                      <a:pt x="37" y="146"/>
                    </a:lnTo>
                    <a:lnTo>
                      <a:pt x="36" y="145"/>
                    </a:lnTo>
                    <a:lnTo>
                      <a:pt x="35" y="144"/>
                    </a:lnTo>
                    <a:lnTo>
                      <a:pt x="35" y="143"/>
                    </a:lnTo>
                    <a:lnTo>
                      <a:pt x="36" y="142"/>
                    </a:lnTo>
                    <a:lnTo>
                      <a:pt x="36" y="142"/>
                    </a:lnTo>
                    <a:lnTo>
                      <a:pt x="37" y="141"/>
                    </a:lnTo>
                    <a:lnTo>
                      <a:pt x="37" y="140"/>
                    </a:lnTo>
                    <a:lnTo>
                      <a:pt x="37" y="138"/>
                    </a:lnTo>
                    <a:lnTo>
                      <a:pt x="37" y="138"/>
                    </a:lnTo>
                    <a:lnTo>
                      <a:pt x="35" y="136"/>
                    </a:lnTo>
                    <a:lnTo>
                      <a:pt x="34" y="136"/>
                    </a:lnTo>
                    <a:lnTo>
                      <a:pt x="33" y="135"/>
                    </a:lnTo>
                    <a:lnTo>
                      <a:pt x="33" y="134"/>
                    </a:lnTo>
                    <a:lnTo>
                      <a:pt x="33" y="133"/>
                    </a:lnTo>
                    <a:lnTo>
                      <a:pt x="33" y="132"/>
                    </a:lnTo>
                    <a:lnTo>
                      <a:pt x="33" y="131"/>
                    </a:lnTo>
                    <a:lnTo>
                      <a:pt x="33" y="131"/>
                    </a:lnTo>
                    <a:lnTo>
                      <a:pt x="34" y="130"/>
                    </a:lnTo>
                    <a:lnTo>
                      <a:pt x="34" y="129"/>
                    </a:lnTo>
                    <a:lnTo>
                      <a:pt x="34" y="128"/>
                    </a:lnTo>
                    <a:lnTo>
                      <a:pt x="34" y="127"/>
                    </a:lnTo>
                    <a:lnTo>
                      <a:pt x="34" y="125"/>
                    </a:lnTo>
                    <a:lnTo>
                      <a:pt x="33" y="124"/>
                    </a:lnTo>
                    <a:lnTo>
                      <a:pt x="33" y="124"/>
                    </a:lnTo>
                    <a:lnTo>
                      <a:pt x="33" y="123"/>
                    </a:lnTo>
                    <a:lnTo>
                      <a:pt x="32" y="122"/>
                    </a:lnTo>
                    <a:lnTo>
                      <a:pt x="32" y="121"/>
                    </a:lnTo>
                    <a:lnTo>
                      <a:pt x="31" y="121"/>
                    </a:lnTo>
                    <a:lnTo>
                      <a:pt x="31" y="120"/>
                    </a:lnTo>
                    <a:lnTo>
                      <a:pt x="30" y="118"/>
                    </a:lnTo>
                    <a:lnTo>
                      <a:pt x="30" y="117"/>
                    </a:lnTo>
                    <a:lnTo>
                      <a:pt x="28" y="115"/>
                    </a:lnTo>
                    <a:lnTo>
                      <a:pt x="27" y="115"/>
                    </a:lnTo>
                    <a:lnTo>
                      <a:pt x="27" y="114"/>
                    </a:lnTo>
                    <a:lnTo>
                      <a:pt x="27" y="113"/>
                    </a:lnTo>
                    <a:lnTo>
                      <a:pt x="26" y="113"/>
                    </a:lnTo>
                    <a:lnTo>
                      <a:pt x="26" y="112"/>
                    </a:lnTo>
                    <a:lnTo>
                      <a:pt x="26" y="111"/>
                    </a:lnTo>
                    <a:lnTo>
                      <a:pt x="26" y="111"/>
                    </a:lnTo>
                    <a:lnTo>
                      <a:pt x="26" y="110"/>
                    </a:lnTo>
                    <a:lnTo>
                      <a:pt x="27" y="109"/>
                    </a:lnTo>
                    <a:lnTo>
                      <a:pt x="26" y="107"/>
                    </a:lnTo>
                    <a:lnTo>
                      <a:pt x="27" y="107"/>
                    </a:lnTo>
                    <a:lnTo>
                      <a:pt x="26" y="106"/>
                    </a:lnTo>
                    <a:lnTo>
                      <a:pt x="26" y="105"/>
                    </a:lnTo>
                    <a:lnTo>
                      <a:pt x="25" y="104"/>
                    </a:lnTo>
                    <a:lnTo>
                      <a:pt x="25" y="103"/>
                    </a:lnTo>
                    <a:lnTo>
                      <a:pt x="25" y="102"/>
                    </a:lnTo>
                    <a:lnTo>
                      <a:pt x="24" y="102"/>
                    </a:lnTo>
                    <a:lnTo>
                      <a:pt x="23" y="100"/>
                    </a:lnTo>
                    <a:lnTo>
                      <a:pt x="22" y="99"/>
                    </a:lnTo>
                    <a:lnTo>
                      <a:pt x="21" y="98"/>
                    </a:lnTo>
                    <a:lnTo>
                      <a:pt x="20" y="98"/>
                    </a:lnTo>
                    <a:lnTo>
                      <a:pt x="20" y="97"/>
                    </a:lnTo>
                    <a:lnTo>
                      <a:pt x="19" y="97"/>
                    </a:lnTo>
                    <a:lnTo>
                      <a:pt x="18" y="97"/>
                    </a:lnTo>
                    <a:lnTo>
                      <a:pt x="17" y="96"/>
                    </a:lnTo>
                    <a:lnTo>
                      <a:pt x="17" y="96"/>
                    </a:lnTo>
                    <a:lnTo>
                      <a:pt x="17" y="94"/>
                    </a:lnTo>
                    <a:lnTo>
                      <a:pt x="17" y="92"/>
                    </a:lnTo>
                    <a:lnTo>
                      <a:pt x="16" y="91"/>
                    </a:lnTo>
                    <a:lnTo>
                      <a:pt x="15" y="90"/>
                    </a:lnTo>
                    <a:lnTo>
                      <a:pt x="14" y="90"/>
                    </a:lnTo>
                    <a:lnTo>
                      <a:pt x="13" y="90"/>
                    </a:lnTo>
                    <a:lnTo>
                      <a:pt x="13" y="89"/>
                    </a:lnTo>
                    <a:lnTo>
                      <a:pt x="12" y="89"/>
                    </a:lnTo>
                    <a:lnTo>
                      <a:pt x="11" y="89"/>
                    </a:lnTo>
                    <a:lnTo>
                      <a:pt x="10" y="89"/>
                    </a:lnTo>
                    <a:lnTo>
                      <a:pt x="10" y="88"/>
                    </a:lnTo>
                    <a:lnTo>
                      <a:pt x="10" y="87"/>
                    </a:lnTo>
                    <a:lnTo>
                      <a:pt x="9" y="87"/>
                    </a:lnTo>
                    <a:lnTo>
                      <a:pt x="8" y="86"/>
                    </a:lnTo>
                    <a:lnTo>
                      <a:pt x="6" y="85"/>
                    </a:lnTo>
                    <a:lnTo>
                      <a:pt x="5" y="85"/>
                    </a:lnTo>
                    <a:lnTo>
                      <a:pt x="4" y="83"/>
                    </a:lnTo>
                    <a:lnTo>
                      <a:pt x="3" y="83"/>
                    </a:lnTo>
                    <a:lnTo>
                      <a:pt x="3" y="82"/>
                    </a:lnTo>
                    <a:lnTo>
                      <a:pt x="2" y="82"/>
                    </a:lnTo>
                    <a:lnTo>
                      <a:pt x="1" y="81"/>
                    </a:lnTo>
                    <a:lnTo>
                      <a:pt x="1" y="80"/>
                    </a:lnTo>
                    <a:lnTo>
                      <a:pt x="0" y="78"/>
                    </a:lnTo>
                    <a:lnTo>
                      <a:pt x="0" y="77"/>
                    </a:lnTo>
                    <a:lnTo>
                      <a:pt x="1" y="76"/>
                    </a:lnTo>
                    <a:lnTo>
                      <a:pt x="3" y="75"/>
                    </a:lnTo>
                    <a:lnTo>
                      <a:pt x="4" y="75"/>
                    </a:lnTo>
                    <a:lnTo>
                      <a:pt x="6" y="74"/>
                    </a:lnTo>
                    <a:lnTo>
                      <a:pt x="6" y="74"/>
                    </a:lnTo>
                    <a:lnTo>
                      <a:pt x="8" y="73"/>
                    </a:lnTo>
                    <a:lnTo>
                      <a:pt x="9" y="73"/>
                    </a:lnTo>
                    <a:lnTo>
                      <a:pt x="10" y="73"/>
                    </a:lnTo>
                    <a:lnTo>
                      <a:pt x="10" y="73"/>
                    </a:lnTo>
                    <a:lnTo>
                      <a:pt x="11" y="73"/>
                    </a:lnTo>
                    <a:lnTo>
                      <a:pt x="13" y="72"/>
                    </a:lnTo>
                    <a:lnTo>
                      <a:pt x="14" y="72"/>
                    </a:lnTo>
                    <a:lnTo>
                      <a:pt x="15" y="72"/>
                    </a:lnTo>
                    <a:lnTo>
                      <a:pt x="16" y="72"/>
                    </a:lnTo>
                    <a:lnTo>
                      <a:pt x="17" y="71"/>
                    </a:lnTo>
                    <a:lnTo>
                      <a:pt x="18" y="70"/>
                    </a:lnTo>
                    <a:lnTo>
                      <a:pt x="19" y="70"/>
                    </a:lnTo>
                    <a:lnTo>
                      <a:pt x="20" y="69"/>
                    </a:lnTo>
                    <a:lnTo>
                      <a:pt x="20" y="69"/>
                    </a:lnTo>
                    <a:lnTo>
                      <a:pt x="20" y="68"/>
                    </a:lnTo>
                    <a:lnTo>
                      <a:pt x="21" y="68"/>
                    </a:lnTo>
                    <a:lnTo>
                      <a:pt x="22" y="67"/>
                    </a:lnTo>
                    <a:lnTo>
                      <a:pt x="23" y="66"/>
                    </a:lnTo>
                    <a:lnTo>
                      <a:pt x="24" y="65"/>
                    </a:lnTo>
                    <a:lnTo>
                      <a:pt x="24" y="63"/>
                    </a:lnTo>
                    <a:lnTo>
                      <a:pt x="24" y="62"/>
                    </a:lnTo>
                    <a:lnTo>
                      <a:pt x="24" y="62"/>
                    </a:lnTo>
                    <a:lnTo>
                      <a:pt x="25" y="61"/>
                    </a:lnTo>
                    <a:lnTo>
                      <a:pt x="25" y="60"/>
                    </a:lnTo>
                    <a:lnTo>
                      <a:pt x="26" y="59"/>
                    </a:lnTo>
                    <a:lnTo>
                      <a:pt x="27" y="58"/>
                    </a:lnTo>
                    <a:lnTo>
                      <a:pt x="27" y="58"/>
                    </a:lnTo>
                    <a:lnTo>
                      <a:pt x="27" y="57"/>
                    </a:lnTo>
                    <a:lnTo>
                      <a:pt x="27" y="56"/>
                    </a:lnTo>
                    <a:lnTo>
                      <a:pt x="29" y="55"/>
                    </a:lnTo>
                    <a:lnTo>
                      <a:pt x="29" y="55"/>
                    </a:lnTo>
                    <a:lnTo>
                      <a:pt x="28" y="55"/>
                    </a:lnTo>
                    <a:lnTo>
                      <a:pt x="27" y="54"/>
                    </a:lnTo>
                    <a:lnTo>
                      <a:pt x="27" y="52"/>
                    </a:lnTo>
                    <a:lnTo>
                      <a:pt x="27" y="52"/>
                    </a:lnTo>
                    <a:lnTo>
                      <a:pt x="27" y="52"/>
                    </a:lnTo>
                    <a:lnTo>
                      <a:pt x="26" y="51"/>
                    </a:lnTo>
                    <a:lnTo>
                      <a:pt x="25" y="50"/>
                    </a:lnTo>
                    <a:lnTo>
                      <a:pt x="24" y="50"/>
                    </a:lnTo>
                    <a:lnTo>
                      <a:pt x="24" y="50"/>
                    </a:lnTo>
                    <a:lnTo>
                      <a:pt x="23" y="50"/>
                    </a:lnTo>
                    <a:lnTo>
                      <a:pt x="22" y="50"/>
                    </a:lnTo>
                    <a:lnTo>
                      <a:pt x="21" y="50"/>
                    </a:lnTo>
                    <a:lnTo>
                      <a:pt x="20" y="49"/>
                    </a:lnTo>
                    <a:lnTo>
                      <a:pt x="20" y="49"/>
                    </a:lnTo>
                    <a:lnTo>
                      <a:pt x="18" y="46"/>
                    </a:lnTo>
                    <a:lnTo>
                      <a:pt x="18" y="45"/>
                    </a:lnTo>
                    <a:lnTo>
                      <a:pt x="17" y="45"/>
                    </a:lnTo>
                    <a:lnTo>
                      <a:pt x="17" y="45"/>
                    </a:lnTo>
                    <a:lnTo>
                      <a:pt x="16" y="45"/>
                    </a:lnTo>
                    <a:lnTo>
                      <a:pt x="15" y="44"/>
                    </a:lnTo>
                    <a:lnTo>
                      <a:pt x="15" y="43"/>
                    </a:lnTo>
                    <a:lnTo>
                      <a:pt x="16" y="42"/>
                    </a:lnTo>
                    <a:lnTo>
                      <a:pt x="17" y="42"/>
                    </a:lnTo>
                    <a:lnTo>
                      <a:pt x="19" y="41"/>
                    </a:lnTo>
                    <a:lnTo>
                      <a:pt x="19" y="38"/>
                    </a:lnTo>
                    <a:lnTo>
                      <a:pt x="19" y="38"/>
                    </a:lnTo>
                    <a:lnTo>
                      <a:pt x="19" y="37"/>
                    </a:lnTo>
                    <a:lnTo>
                      <a:pt x="18" y="36"/>
                    </a:lnTo>
                    <a:lnTo>
                      <a:pt x="19" y="35"/>
                    </a:lnTo>
                    <a:lnTo>
                      <a:pt x="19" y="35"/>
                    </a:lnTo>
                    <a:lnTo>
                      <a:pt x="20" y="35"/>
                    </a:lnTo>
                    <a:lnTo>
                      <a:pt x="21" y="34"/>
                    </a:lnTo>
                    <a:lnTo>
                      <a:pt x="22" y="34"/>
                    </a:lnTo>
                    <a:lnTo>
                      <a:pt x="22" y="33"/>
                    </a:lnTo>
                    <a:lnTo>
                      <a:pt x="22" y="32"/>
                    </a:lnTo>
                    <a:lnTo>
                      <a:pt x="21" y="31"/>
                    </a:lnTo>
                    <a:lnTo>
                      <a:pt x="20" y="31"/>
                    </a:lnTo>
                    <a:lnTo>
                      <a:pt x="20" y="31"/>
                    </a:lnTo>
                    <a:lnTo>
                      <a:pt x="18" y="29"/>
                    </a:lnTo>
                    <a:lnTo>
                      <a:pt x="17" y="28"/>
                    </a:lnTo>
                    <a:lnTo>
                      <a:pt x="17" y="27"/>
                    </a:lnTo>
                    <a:lnTo>
                      <a:pt x="17" y="26"/>
                    </a:lnTo>
                    <a:lnTo>
                      <a:pt x="18" y="25"/>
                    </a:lnTo>
                    <a:lnTo>
                      <a:pt x="19" y="24"/>
                    </a:lnTo>
                    <a:lnTo>
                      <a:pt x="20" y="23"/>
                    </a:lnTo>
                    <a:lnTo>
                      <a:pt x="19" y="22"/>
                    </a:lnTo>
                    <a:lnTo>
                      <a:pt x="17" y="20"/>
                    </a:lnTo>
                    <a:lnTo>
                      <a:pt x="17" y="19"/>
                    </a:lnTo>
                    <a:lnTo>
                      <a:pt x="17" y="17"/>
                    </a:lnTo>
                    <a:lnTo>
                      <a:pt x="17" y="16"/>
                    </a:lnTo>
                    <a:lnTo>
                      <a:pt x="15" y="14"/>
                    </a:lnTo>
                    <a:lnTo>
                      <a:pt x="14" y="14"/>
                    </a:lnTo>
                    <a:lnTo>
                      <a:pt x="13" y="13"/>
                    </a:lnTo>
                    <a:lnTo>
                      <a:pt x="13" y="13"/>
                    </a:lnTo>
                    <a:lnTo>
                      <a:pt x="12" y="13"/>
                    </a:lnTo>
                    <a:lnTo>
                      <a:pt x="12" y="11"/>
                    </a:lnTo>
                    <a:lnTo>
                      <a:pt x="11" y="11"/>
                    </a:lnTo>
                    <a:lnTo>
                      <a:pt x="10" y="9"/>
                    </a:lnTo>
                    <a:lnTo>
                      <a:pt x="10" y="8"/>
                    </a:lnTo>
                    <a:lnTo>
                      <a:pt x="9" y="8"/>
                    </a:lnTo>
                    <a:lnTo>
                      <a:pt x="8" y="8"/>
                    </a:lnTo>
                    <a:lnTo>
                      <a:pt x="7" y="8"/>
                    </a:lnTo>
                    <a:lnTo>
                      <a:pt x="8" y="5"/>
                    </a:lnTo>
                    <a:lnTo>
                      <a:pt x="8" y="4"/>
                    </a:lnTo>
                    <a:lnTo>
                      <a:pt x="7" y="4"/>
                    </a:lnTo>
                    <a:lnTo>
                      <a:pt x="6" y="4"/>
                    </a:lnTo>
                    <a:lnTo>
                      <a:pt x="5" y="1"/>
                    </a:lnTo>
                    <a:lnTo>
                      <a:pt x="5" y="0"/>
                    </a:lnTo>
                    <a:lnTo>
                      <a:pt x="6" y="0"/>
                    </a:lnTo>
                    <a:lnTo>
                      <a:pt x="8" y="1"/>
                    </a:lnTo>
                    <a:lnTo>
                      <a:pt x="10" y="1"/>
                    </a:lnTo>
                    <a:lnTo>
                      <a:pt x="13" y="2"/>
                    </a:lnTo>
                    <a:lnTo>
                      <a:pt x="17" y="3"/>
                    </a:lnTo>
                    <a:lnTo>
                      <a:pt x="18" y="3"/>
                    </a:lnTo>
                    <a:lnTo>
                      <a:pt x="20" y="4"/>
                    </a:lnTo>
                    <a:lnTo>
                      <a:pt x="20" y="4"/>
                    </a:lnTo>
                    <a:lnTo>
                      <a:pt x="21" y="4"/>
                    </a:lnTo>
                    <a:lnTo>
                      <a:pt x="23" y="5"/>
                    </a:lnTo>
                    <a:lnTo>
                      <a:pt x="24" y="6"/>
                    </a:lnTo>
                    <a:lnTo>
                      <a:pt x="25" y="7"/>
                    </a:lnTo>
                    <a:lnTo>
                      <a:pt x="27" y="9"/>
                    </a:lnTo>
                    <a:lnTo>
                      <a:pt x="27" y="10"/>
                    </a:lnTo>
                    <a:lnTo>
                      <a:pt x="27" y="11"/>
                    </a:lnTo>
                    <a:lnTo>
                      <a:pt x="27" y="12"/>
                    </a:lnTo>
                    <a:lnTo>
                      <a:pt x="27" y="13"/>
                    </a:lnTo>
                    <a:lnTo>
                      <a:pt x="28" y="14"/>
                    </a:lnTo>
                    <a:lnTo>
                      <a:pt x="28" y="14"/>
                    </a:lnTo>
                    <a:lnTo>
                      <a:pt x="29" y="15"/>
                    </a:lnTo>
                    <a:lnTo>
                      <a:pt x="29" y="16"/>
                    </a:lnTo>
                    <a:lnTo>
                      <a:pt x="30" y="16"/>
                    </a:lnTo>
                    <a:lnTo>
                      <a:pt x="30" y="17"/>
                    </a:lnTo>
                    <a:lnTo>
                      <a:pt x="31" y="18"/>
                    </a:lnTo>
                    <a:lnTo>
                      <a:pt x="32" y="18"/>
                    </a:lnTo>
                    <a:lnTo>
                      <a:pt x="33" y="19"/>
                    </a:lnTo>
                    <a:lnTo>
                      <a:pt x="34" y="20"/>
                    </a:lnTo>
                    <a:lnTo>
                      <a:pt x="35" y="21"/>
                    </a:lnTo>
                    <a:lnTo>
                      <a:pt x="36" y="21"/>
                    </a:lnTo>
                    <a:lnTo>
                      <a:pt x="36" y="21"/>
                    </a:lnTo>
                    <a:lnTo>
                      <a:pt x="37" y="23"/>
                    </a:lnTo>
                    <a:lnTo>
                      <a:pt x="37" y="24"/>
                    </a:lnTo>
                    <a:lnTo>
                      <a:pt x="39" y="25"/>
                    </a:lnTo>
                    <a:lnTo>
                      <a:pt x="41" y="25"/>
                    </a:lnTo>
                    <a:lnTo>
                      <a:pt x="41" y="24"/>
                    </a:lnTo>
                    <a:lnTo>
                      <a:pt x="42" y="24"/>
                    </a:lnTo>
                    <a:lnTo>
                      <a:pt x="44" y="24"/>
                    </a:lnTo>
                    <a:lnTo>
                      <a:pt x="44" y="24"/>
                    </a:lnTo>
                    <a:lnTo>
                      <a:pt x="45" y="25"/>
                    </a:lnTo>
                    <a:lnTo>
                      <a:pt x="46" y="27"/>
                    </a:lnTo>
                    <a:lnTo>
                      <a:pt x="47" y="28"/>
                    </a:lnTo>
                    <a:lnTo>
                      <a:pt x="48" y="29"/>
                    </a:lnTo>
                    <a:lnTo>
                      <a:pt x="48" y="30"/>
                    </a:lnTo>
                    <a:lnTo>
                      <a:pt x="48" y="31"/>
                    </a:lnTo>
                    <a:lnTo>
                      <a:pt x="49" y="32"/>
                    </a:lnTo>
                    <a:lnTo>
                      <a:pt x="49" y="33"/>
                    </a:lnTo>
                    <a:lnTo>
                      <a:pt x="50" y="33"/>
                    </a:lnTo>
                    <a:lnTo>
                      <a:pt x="51" y="33"/>
                    </a:lnTo>
                    <a:lnTo>
                      <a:pt x="52" y="34"/>
                    </a:lnTo>
                    <a:lnTo>
                      <a:pt x="53" y="34"/>
                    </a:lnTo>
                    <a:lnTo>
                      <a:pt x="54" y="34"/>
                    </a:lnTo>
                    <a:lnTo>
                      <a:pt x="55" y="34"/>
                    </a:lnTo>
                    <a:lnTo>
                      <a:pt x="56" y="34"/>
                    </a:lnTo>
                    <a:lnTo>
                      <a:pt x="57" y="35"/>
                    </a:lnTo>
                    <a:lnTo>
                      <a:pt x="58" y="35"/>
                    </a:lnTo>
                    <a:lnTo>
                      <a:pt x="58" y="35"/>
                    </a:lnTo>
                    <a:lnTo>
                      <a:pt x="59" y="35"/>
                    </a:lnTo>
                    <a:lnTo>
                      <a:pt x="61" y="38"/>
                    </a:lnTo>
                    <a:lnTo>
                      <a:pt x="61" y="38"/>
                    </a:lnTo>
                    <a:lnTo>
                      <a:pt x="62" y="38"/>
                    </a:lnTo>
                    <a:lnTo>
                      <a:pt x="63" y="37"/>
                    </a:lnTo>
                    <a:lnTo>
                      <a:pt x="64" y="37"/>
                    </a:lnTo>
                    <a:lnTo>
                      <a:pt x="65" y="37"/>
                    </a:lnTo>
                    <a:lnTo>
                      <a:pt x="65" y="37"/>
                    </a:lnTo>
                    <a:lnTo>
                      <a:pt x="66" y="36"/>
                    </a:lnTo>
                    <a:lnTo>
                      <a:pt x="67" y="37"/>
                    </a:lnTo>
                    <a:lnTo>
                      <a:pt x="70" y="38"/>
                    </a:lnTo>
                    <a:lnTo>
                      <a:pt x="70" y="38"/>
                    </a:lnTo>
                    <a:lnTo>
                      <a:pt x="72" y="40"/>
                    </a:lnTo>
                    <a:lnTo>
                      <a:pt x="71" y="42"/>
                    </a:lnTo>
                    <a:lnTo>
                      <a:pt x="71" y="43"/>
                    </a:lnTo>
                    <a:lnTo>
                      <a:pt x="70" y="45"/>
                    </a:lnTo>
                    <a:lnTo>
                      <a:pt x="70" y="45"/>
                    </a:lnTo>
                    <a:lnTo>
                      <a:pt x="70" y="46"/>
                    </a:lnTo>
                    <a:lnTo>
                      <a:pt x="70" y="47"/>
                    </a:lnTo>
                    <a:lnTo>
                      <a:pt x="70" y="48"/>
                    </a:lnTo>
                    <a:lnTo>
                      <a:pt x="70" y="49"/>
                    </a:lnTo>
                    <a:lnTo>
                      <a:pt x="70" y="51"/>
                    </a:lnTo>
                    <a:lnTo>
                      <a:pt x="69" y="52"/>
                    </a:lnTo>
                    <a:lnTo>
                      <a:pt x="69" y="52"/>
                    </a:lnTo>
                    <a:lnTo>
                      <a:pt x="69" y="54"/>
                    </a:lnTo>
                    <a:lnTo>
                      <a:pt x="69" y="55"/>
                    </a:lnTo>
                    <a:lnTo>
                      <a:pt x="68" y="55"/>
                    </a:lnTo>
                    <a:lnTo>
                      <a:pt x="68" y="55"/>
                    </a:lnTo>
                    <a:lnTo>
                      <a:pt x="68" y="56"/>
                    </a:lnTo>
                    <a:lnTo>
                      <a:pt x="68" y="58"/>
                    </a:lnTo>
                    <a:lnTo>
                      <a:pt x="68" y="59"/>
                    </a:lnTo>
                    <a:lnTo>
                      <a:pt x="68" y="60"/>
                    </a:lnTo>
                    <a:lnTo>
                      <a:pt x="68" y="61"/>
                    </a:lnTo>
                    <a:lnTo>
                      <a:pt x="68" y="62"/>
                    </a:lnTo>
                    <a:lnTo>
                      <a:pt x="68" y="65"/>
                    </a:lnTo>
                    <a:lnTo>
                      <a:pt x="68" y="66"/>
                    </a:lnTo>
                    <a:lnTo>
                      <a:pt x="68" y="67"/>
                    </a:lnTo>
                    <a:lnTo>
                      <a:pt x="68" y="68"/>
                    </a:lnTo>
                    <a:lnTo>
                      <a:pt x="70" y="69"/>
                    </a:lnTo>
                    <a:lnTo>
                      <a:pt x="70" y="69"/>
                    </a:lnTo>
                    <a:lnTo>
                      <a:pt x="68" y="73"/>
                    </a:lnTo>
                    <a:lnTo>
                      <a:pt x="68" y="73"/>
                    </a:lnTo>
                    <a:lnTo>
                      <a:pt x="68" y="74"/>
                    </a:lnTo>
                    <a:lnTo>
                      <a:pt x="68" y="76"/>
                    </a:lnTo>
                    <a:lnTo>
                      <a:pt x="68" y="76"/>
                    </a:lnTo>
                    <a:lnTo>
                      <a:pt x="68" y="77"/>
                    </a:lnTo>
                    <a:lnTo>
                      <a:pt x="69" y="77"/>
                    </a:lnTo>
                    <a:lnTo>
                      <a:pt x="70" y="77"/>
                    </a:lnTo>
                    <a:lnTo>
                      <a:pt x="71" y="77"/>
                    </a:lnTo>
                    <a:lnTo>
                      <a:pt x="72" y="79"/>
                    </a:lnTo>
                    <a:lnTo>
                      <a:pt x="72" y="80"/>
                    </a:lnTo>
                    <a:lnTo>
                      <a:pt x="72" y="80"/>
                    </a:lnTo>
                    <a:lnTo>
                      <a:pt x="73" y="81"/>
                    </a:lnTo>
                    <a:lnTo>
                      <a:pt x="73" y="82"/>
                    </a:lnTo>
                    <a:lnTo>
                      <a:pt x="73" y="83"/>
                    </a:lnTo>
                    <a:lnTo>
                      <a:pt x="74" y="84"/>
                    </a:lnTo>
                    <a:lnTo>
                      <a:pt x="74" y="85"/>
                    </a:lnTo>
                    <a:lnTo>
                      <a:pt x="74" y="86"/>
                    </a:lnTo>
                    <a:lnTo>
                      <a:pt x="74" y="87"/>
                    </a:lnTo>
                    <a:lnTo>
                      <a:pt x="74" y="88"/>
                    </a:lnTo>
                    <a:lnTo>
                      <a:pt x="75" y="90"/>
                    </a:lnTo>
                    <a:lnTo>
                      <a:pt x="75" y="90"/>
                    </a:lnTo>
                    <a:lnTo>
                      <a:pt x="76" y="90"/>
                    </a:lnTo>
                    <a:lnTo>
                      <a:pt x="77" y="90"/>
                    </a:lnTo>
                    <a:lnTo>
                      <a:pt x="78" y="90"/>
                    </a:lnTo>
                    <a:lnTo>
                      <a:pt x="79" y="90"/>
                    </a:lnTo>
                    <a:lnTo>
                      <a:pt x="80" y="90"/>
                    </a:lnTo>
                    <a:lnTo>
                      <a:pt x="81" y="90"/>
                    </a:lnTo>
                    <a:lnTo>
                      <a:pt x="82" y="91"/>
                    </a:lnTo>
                    <a:lnTo>
                      <a:pt x="82" y="92"/>
                    </a:lnTo>
                    <a:lnTo>
                      <a:pt x="85" y="93"/>
                    </a:lnTo>
                    <a:lnTo>
                      <a:pt x="85" y="94"/>
                    </a:lnTo>
                    <a:lnTo>
                      <a:pt x="86" y="95"/>
                    </a:lnTo>
                    <a:lnTo>
                      <a:pt x="86" y="96"/>
                    </a:lnTo>
                    <a:lnTo>
                      <a:pt x="87" y="97"/>
                    </a:lnTo>
                    <a:lnTo>
                      <a:pt x="88" y="98"/>
                    </a:lnTo>
                    <a:lnTo>
                      <a:pt x="89" y="98"/>
                    </a:lnTo>
                    <a:lnTo>
                      <a:pt x="89" y="98"/>
                    </a:lnTo>
                    <a:lnTo>
                      <a:pt x="89" y="99"/>
                    </a:lnTo>
                    <a:lnTo>
                      <a:pt x="89" y="100"/>
                    </a:lnTo>
                    <a:lnTo>
                      <a:pt x="90" y="100"/>
                    </a:lnTo>
                    <a:lnTo>
                      <a:pt x="91" y="100"/>
                    </a:lnTo>
                    <a:lnTo>
                      <a:pt x="92" y="100"/>
                    </a:lnTo>
                    <a:lnTo>
                      <a:pt x="92" y="100"/>
                    </a:lnTo>
                    <a:lnTo>
                      <a:pt x="92" y="100"/>
                    </a:lnTo>
                    <a:lnTo>
                      <a:pt x="93" y="100"/>
                    </a:lnTo>
                    <a:lnTo>
                      <a:pt x="94" y="100"/>
                    </a:lnTo>
                    <a:lnTo>
                      <a:pt x="95" y="98"/>
                    </a:lnTo>
                    <a:lnTo>
                      <a:pt x="96" y="98"/>
                    </a:lnTo>
                    <a:lnTo>
                      <a:pt x="97" y="97"/>
                    </a:lnTo>
                    <a:lnTo>
                      <a:pt x="98" y="97"/>
                    </a:lnTo>
                    <a:lnTo>
                      <a:pt x="99" y="97"/>
                    </a:lnTo>
                    <a:lnTo>
                      <a:pt x="99" y="97"/>
                    </a:lnTo>
                    <a:lnTo>
                      <a:pt x="100" y="97"/>
                    </a:lnTo>
                    <a:lnTo>
                      <a:pt x="100" y="96"/>
                    </a:lnTo>
                    <a:lnTo>
                      <a:pt x="101" y="96"/>
                    </a:lnTo>
                    <a:lnTo>
                      <a:pt x="102" y="95"/>
                    </a:lnTo>
                    <a:lnTo>
                      <a:pt x="103" y="95"/>
                    </a:lnTo>
                    <a:lnTo>
                      <a:pt x="103" y="95"/>
                    </a:lnTo>
                    <a:lnTo>
                      <a:pt x="104" y="95"/>
                    </a:lnTo>
                    <a:lnTo>
                      <a:pt x="105" y="95"/>
                    </a:lnTo>
                    <a:lnTo>
                      <a:pt x="106" y="96"/>
                    </a:lnTo>
                    <a:lnTo>
                      <a:pt x="106" y="95"/>
                    </a:lnTo>
                    <a:lnTo>
                      <a:pt x="106" y="96"/>
                    </a:lnTo>
                    <a:lnTo>
                      <a:pt x="107" y="97"/>
                    </a:lnTo>
                    <a:lnTo>
                      <a:pt x="108" y="97"/>
                    </a:lnTo>
                    <a:lnTo>
                      <a:pt x="110" y="95"/>
                    </a:lnTo>
                    <a:lnTo>
                      <a:pt x="110" y="94"/>
                    </a:lnTo>
                    <a:lnTo>
                      <a:pt x="111" y="94"/>
                    </a:lnTo>
                    <a:lnTo>
                      <a:pt x="112" y="93"/>
                    </a:lnTo>
                    <a:lnTo>
                      <a:pt x="113" y="93"/>
                    </a:lnTo>
                    <a:lnTo>
                      <a:pt x="114" y="94"/>
                    </a:lnTo>
                    <a:lnTo>
                      <a:pt x="115" y="95"/>
                    </a:lnTo>
                    <a:lnTo>
                      <a:pt x="116" y="97"/>
                    </a:lnTo>
                    <a:lnTo>
                      <a:pt x="116" y="97"/>
                    </a:lnTo>
                    <a:lnTo>
                      <a:pt x="117" y="97"/>
                    </a:lnTo>
                    <a:lnTo>
                      <a:pt x="117" y="97"/>
                    </a:lnTo>
                    <a:lnTo>
                      <a:pt x="118" y="97"/>
                    </a:lnTo>
                    <a:lnTo>
                      <a:pt x="119" y="97"/>
                    </a:lnTo>
                    <a:lnTo>
                      <a:pt x="120" y="96"/>
                    </a:lnTo>
                    <a:lnTo>
                      <a:pt x="119" y="95"/>
                    </a:lnTo>
                    <a:lnTo>
                      <a:pt x="120" y="95"/>
                    </a:lnTo>
                    <a:lnTo>
                      <a:pt x="120" y="95"/>
                    </a:lnTo>
                    <a:lnTo>
                      <a:pt x="121" y="95"/>
                    </a:lnTo>
                    <a:lnTo>
                      <a:pt x="122" y="96"/>
                    </a:lnTo>
                    <a:lnTo>
                      <a:pt x="123" y="96"/>
                    </a:lnTo>
                    <a:lnTo>
                      <a:pt x="123" y="95"/>
                    </a:lnTo>
                    <a:lnTo>
                      <a:pt x="124" y="94"/>
                    </a:lnTo>
                    <a:lnTo>
                      <a:pt x="124" y="93"/>
                    </a:lnTo>
                    <a:lnTo>
                      <a:pt x="124" y="92"/>
                    </a:lnTo>
                    <a:lnTo>
                      <a:pt x="125" y="93"/>
                    </a:lnTo>
                    <a:lnTo>
                      <a:pt x="127" y="93"/>
                    </a:lnTo>
                    <a:lnTo>
                      <a:pt x="127" y="94"/>
                    </a:lnTo>
                    <a:lnTo>
                      <a:pt x="127" y="93"/>
                    </a:lnTo>
                    <a:lnTo>
                      <a:pt x="127" y="93"/>
                    </a:lnTo>
                    <a:lnTo>
                      <a:pt x="128" y="93"/>
                    </a:lnTo>
                    <a:lnTo>
                      <a:pt x="128" y="92"/>
                    </a:lnTo>
                    <a:lnTo>
                      <a:pt x="128" y="91"/>
                    </a:lnTo>
                    <a:lnTo>
                      <a:pt x="128" y="90"/>
                    </a:lnTo>
                    <a:lnTo>
                      <a:pt x="128" y="90"/>
                    </a:lnTo>
                    <a:lnTo>
                      <a:pt x="129" y="90"/>
                    </a:lnTo>
                    <a:lnTo>
                      <a:pt x="130" y="90"/>
                    </a:lnTo>
                    <a:lnTo>
                      <a:pt x="130" y="89"/>
                    </a:lnTo>
                    <a:lnTo>
                      <a:pt x="129" y="89"/>
                    </a:lnTo>
                    <a:lnTo>
                      <a:pt x="130" y="87"/>
                    </a:lnTo>
                    <a:lnTo>
                      <a:pt x="130" y="87"/>
                    </a:lnTo>
                    <a:lnTo>
                      <a:pt x="130" y="88"/>
                    </a:lnTo>
                    <a:lnTo>
                      <a:pt x="130" y="89"/>
                    </a:lnTo>
                    <a:lnTo>
                      <a:pt x="131" y="89"/>
                    </a:lnTo>
                    <a:lnTo>
                      <a:pt x="132" y="88"/>
                    </a:lnTo>
                    <a:lnTo>
                      <a:pt x="133" y="87"/>
                    </a:lnTo>
                    <a:lnTo>
                      <a:pt x="132" y="87"/>
                    </a:lnTo>
                    <a:lnTo>
                      <a:pt x="131" y="86"/>
                    </a:lnTo>
                    <a:lnTo>
                      <a:pt x="131" y="85"/>
                    </a:lnTo>
                    <a:lnTo>
                      <a:pt x="132" y="85"/>
                    </a:lnTo>
                    <a:lnTo>
                      <a:pt x="133" y="84"/>
                    </a:lnTo>
                    <a:lnTo>
                      <a:pt x="133" y="83"/>
                    </a:lnTo>
                    <a:lnTo>
                      <a:pt x="134" y="83"/>
                    </a:lnTo>
                    <a:lnTo>
                      <a:pt x="133" y="81"/>
                    </a:lnTo>
                    <a:lnTo>
                      <a:pt x="134" y="81"/>
                    </a:lnTo>
                    <a:lnTo>
                      <a:pt x="133" y="80"/>
                    </a:lnTo>
                    <a:lnTo>
                      <a:pt x="134" y="80"/>
                    </a:lnTo>
                    <a:lnTo>
                      <a:pt x="133" y="79"/>
                    </a:lnTo>
                    <a:lnTo>
                      <a:pt x="133" y="78"/>
                    </a:lnTo>
                    <a:lnTo>
                      <a:pt x="133" y="77"/>
                    </a:lnTo>
                    <a:lnTo>
                      <a:pt x="133" y="76"/>
                    </a:lnTo>
                    <a:lnTo>
                      <a:pt x="133" y="76"/>
                    </a:lnTo>
                    <a:lnTo>
                      <a:pt x="134" y="76"/>
                    </a:lnTo>
                    <a:lnTo>
                      <a:pt x="176" y="81"/>
                    </a:lnTo>
                    <a:lnTo>
                      <a:pt x="177" y="81"/>
                    </a:lnTo>
                    <a:lnTo>
                      <a:pt x="178" y="82"/>
                    </a:lnTo>
                    <a:lnTo>
                      <a:pt x="179" y="82"/>
                    </a:lnTo>
                    <a:lnTo>
                      <a:pt x="179" y="83"/>
                    </a:lnTo>
                    <a:lnTo>
                      <a:pt x="180" y="82"/>
                    </a:lnTo>
                    <a:lnTo>
                      <a:pt x="181" y="80"/>
                    </a:lnTo>
                    <a:lnTo>
                      <a:pt x="181" y="80"/>
                    </a:lnTo>
                    <a:lnTo>
                      <a:pt x="182" y="80"/>
                    </a:lnTo>
                    <a:lnTo>
                      <a:pt x="183" y="79"/>
                    </a:lnTo>
                    <a:lnTo>
                      <a:pt x="184" y="78"/>
                    </a:lnTo>
                    <a:lnTo>
                      <a:pt x="185" y="77"/>
                    </a:lnTo>
                    <a:lnTo>
                      <a:pt x="185" y="77"/>
                    </a:lnTo>
                    <a:lnTo>
                      <a:pt x="187" y="77"/>
                    </a:lnTo>
                    <a:lnTo>
                      <a:pt x="188" y="78"/>
                    </a:lnTo>
                    <a:lnTo>
                      <a:pt x="189" y="78"/>
                    </a:lnTo>
                    <a:lnTo>
                      <a:pt x="189" y="78"/>
                    </a:lnTo>
                    <a:lnTo>
                      <a:pt x="190" y="77"/>
                    </a:lnTo>
                    <a:lnTo>
                      <a:pt x="191" y="77"/>
                    </a:lnTo>
                    <a:lnTo>
                      <a:pt x="192" y="76"/>
                    </a:lnTo>
                    <a:lnTo>
                      <a:pt x="193" y="76"/>
                    </a:lnTo>
                    <a:lnTo>
                      <a:pt x="194" y="77"/>
                    </a:lnTo>
                    <a:lnTo>
                      <a:pt x="195" y="77"/>
                    </a:lnTo>
                    <a:lnTo>
                      <a:pt x="197" y="77"/>
                    </a:lnTo>
                    <a:lnTo>
                      <a:pt x="199" y="76"/>
                    </a:lnTo>
                    <a:lnTo>
                      <a:pt x="199" y="76"/>
                    </a:lnTo>
                    <a:lnTo>
                      <a:pt x="201" y="76"/>
                    </a:lnTo>
                    <a:lnTo>
                      <a:pt x="202" y="76"/>
                    </a:lnTo>
                    <a:lnTo>
                      <a:pt x="202" y="75"/>
                    </a:lnTo>
                    <a:lnTo>
                      <a:pt x="203" y="75"/>
                    </a:lnTo>
                    <a:lnTo>
                      <a:pt x="203" y="74"/>
                    </a:lnTo>
                    <a:lnTo>
                      <a:pt x="203" y="73"/>
                    </a:lnTo>
                    <a:lnTo>
                      <a:pt x="203" y="73"/>
                    </a:lnTo>
                    <a:lnTo>
                      <a:pt x="203" y="72"/>
                    </a:lnTo>
                    <a:lnTo>
                      <a:pt x="204" y="70"/>
                    </a:lnTo>
                    <a:lnTo>
                      <a:pt x="205" y="70"/>
                    </a:lnTo>
                    <a:lnTo>
                      <a:pt x="206" y="70"/>
                    </a:lnTo>
                    <a:lnTo>
                      <a:pt x="206" y="69"/>
                    </a:lnTo>
                    <a:lnTo>
                      <a:pt x="209" y="69"/>
                    </a:lnTo>
                    <a:lnTo>
                      <a:pt x="209" y="69"/>
                    </a:lnTo>
                    <a:lnTo>
                      <a:pt x="212" y="69"/>
                    </a:lnTo>
                    <a:lnTo>
                      <a:pt x="213" y="69"/>
                    </a:lnTo>
                    <a:lnTo>
                      <a:pt x="213" y="68"/>
                    </a:lnTo>
                    <a:lnTo>
                      <a:pt x="213" y="67"/>
                    </a:lnTo>
                    <a:lnTo>
                      <a:pt x="215" y="66"/>
                    </a:lnTo>
                    <a:lnTo>
                      <a:pt x="216" y="66"/>
                    </a:lnTo>
                    <a:lnTo>
                      <a:pt x="217" y="65"/>
                    </a:lnTo>
                    <a:lnTo>
                      <a:pt x="218" y="65"/>
                    </a:lnTo>
                    <a:lnTo>
                      <a:pt x="219" y="65"/>
                    </a:lnTo>
                    <a:lnTo>
                      <a:pt x="220" y="65"/>
                    </a:lnTo>
                    <a:lnTo>
                      <a:pt x="220" y="64"/>
                    </a:lnTo>
                    <a:lnTo>
                      <a:pt x="221" y="64"/>
                    </a:lnTo>
                    <a:lnTo>
                      <a:pt x="222" y="63"/>
                    </a:lnTo>
                    <a:lnTo>
                      <a:pt x="223" y="62"/>
                    </a:lnTo>
                    <a:lnTo>
                      <a:pt x="223" y="62"/>
                    </a:lnTo>
                    <a:lnTo>
                      <a:pt x="223" y="60"/>
                    </a:lnTo>
                    <a:lnTo>
                      <a:pt x="224" y="59"/>
                    </a:lnTo>
                    <a:lnTo>
                      <a:pt x="226" y="59"/>
                    </a:lnTo>
                    <a:lnTo>
                      <a:pt x="227" y="58"/>
                    </a:lnTo>
                    <a:lnTo>
                      <a:pt x="227" y="58"/>
                    </a:lnTo>
                    <a:lnTo>
                      <a:pt x="230" y="57"/>
                    </a:lnTo>
                    <a:lnTo>
                      <a:pt x="230" y="58"/>
                    </a:lnTo>
                    <a:lnTo>
                      <a:pt x="231" y="58"/>
                    </a:lnTo>
                    <a:lnTo>
                      <a:pt x="233" y="59"/>
                    </a:lnTo>
                    <a:lnTo>
                      <a:pt x="234" y="59"/>
                    </a:lnTo>
                    <a:lnTo>
                      <a:pt x="234" y="60"/>
                    </a:lnTo>
                    <a:lnTo>
                      <a:pt x="237" y="59"/>
                    </a:lnTo>
                    <a:lnTo>
                      <a:pt x="239" y="59"/>
                    </a:lnTo>
                    <a:lnTo>
                      <a:pt x="240" y="59"/>
                    </a:lnTo>
                    <a:lnTo>
                      <a:pt x="240" y="59"/>
                    </a:lnTo>
                    <a:lnTo>
                      <a:pt x="241" y="60"/>
                    </a:lnTo>
                    <a:lnTo>
                      <a:pt x="242" y="61"/>
                    </a:lnTo>
                    <a:lnTo>
                      <a:pt x="242" y="62"/>
                    </a:lnTo>
                    <a:lnTo>
                      <a:pt x="241" y="63"/>
                    </a:lnTo>
                    <a:lnTo>
                      <a:pt x="242" y="64"/>
                    </a:lnTo>
                    <a:lnTo>
                      <a:pt x="242" y="65"/>
                    </a:lnTo>
                    <a:lnTo>
                      <a:pt x="242" y="66"/>
                    </a:lnTo>
                    <a:lnTo>
                      <a:pt x="243" y="66"/>
                    </a:lnTo>
                    <a:lnTo>
                      <a:pt x="243" y="68"/>
                    </a:lnTo>
                    <a:lnTo>
                      <a:pt x="243" y="69"/>
                    </a:lnTo>
                    <a:lnTo>
                      <a:pt x="243" y="69"/>
                    </a:lnTo>
                    <a:lnTo>
                      <a:pt x="243" y="70"/>
                    </a:lnTo>
                    <a:lnTo>
                      <a:pt x="242" y="71"/>
                    </a:lnTo>
                    <a:lnTo>
                      <a:pt x="243" y="72"/>
                    </a:lnTo>
                    <a:lnTo>
                      <a:pt x="244" y="72"/>
                    </a:lnTo>
                    <a:lnTo>
                      <a:pt x="244" y="71"/>
                    </a:lnTo>
                    <a:lnTo>
                      <a:pt x="245" y="71"/>
                    </a:lnTo>
                    <a:lnTo>
                      <a:pt x="246" y="70"/>
                    </a:lnTo>
                    <a:lnTo>
                      <a:pt x="245" y="69"/>
                    </a:lnTo>
                    <a:lnTo>
                      <a:pt x="245" y="69"/>
                    </a:lnTo>
                    <a:lnTo>
                      <a:pt x="244" y="68"/>
                    </a:lnTo>
                    <a:lnTo>
                      <a:pt x="244" y="67"/>
                    </a:lnTo>
                    <a:lnTo>
                      <a:pt x="244" y="66"/>
                    </a:lnTo>
                    <a:lnTo>
                      <a:pt x="244" y="66"/>
                    </a:lnTo>
                    <a:lnTo>
                      <a:pt x="246" y="66"/>
                    </a:lnTo>
                    <a:lnTo>
                      <a:pt x="247" y="66"/>
                    </a:lnTo>
                    <a:lnTo>
                      <a:pt x="247" y="67"/>
                    </a:lnTo>
                    <a:lnTo>
                      <a:pt x="248" y="67"/>
                    </a:lnTo>
                    <a:lnTo>
                      <a:pt x="249" y="66"/>
                    </a:lnTo>
                    <a:lnTo>
                      <a:pt x="250" y="66"/>
                    </a:lnTo>
                    <a:lnTo>
                      <a:pt x="251" y="66"/>
                    </a:lnTo>
                    <a:lnTo>
                      <a:pt x="251" y="66"/>
                    </a:lnTo>
                    <a:lnTo>
                      <a:pt x="252" y="66"/>
                    </a:lnTo>
                    <a:lnTo>
                      <a:pt x="253" y="66"/>
                    </a:lnTo>
                    <a:lnTo>
                      <a:pt x="254" y="66"/>
                    </a:lnTo>
                    <a:lnTo>
                      <a:pt x="254" y="66"/>
                    </a:lnTo>
                    <a:lnTo>
                      <a:pt x="255" y="66"/>
                    </a:lnTo>
                    <a:lnTo>
                      <a:pt x="256" y="66"/>
                    </a:lnTo>
                    <a:lnTo>
                      <a:pt x="257" y="66"/>
                    </a:lnTo>
                    <a:lnTo>
                      <a:pt x="257" y="66"/>
                    </a:lnTo>
                    <a:lnTo>
                      <a:pt x="257" y="67"/>
                    </a:lnTo>
                    <a:lnTo>
                      <a:pt x="256" y="67"/>
                    </a:lnTo>
                    <a:lnTo>
                      <a:pt x="255" y="68"/>
                    </a:lnTo>
                    <a:lnTo>
                      <a:pt x="255" y="69"/>
                    </a:lnTo>
                    <a:lnTo>
                      <a:pt x="254" y="69"/>
                    </a:lnTo>
                    <a:lnTo>
                      <a:pt x="254" y="69"/>
                    </a:lnTo>
                    <a:lnTo>
                      <a:pt x="254" y="69"/>
                    </a:lnTo>
                    <a:lnTo>
                      <a:pt x="254" y="70"/>
                    </a:lnTo>
                    <a:lnTo>
                      <a:pt x="254" y="71"/>
                    </a:lnTo>
                    <a:lnTo>
                      <a:pt x="253" y="71"/>
                    </a:lnTo>
                    <a:lnTo>
                      <a:pt x="252" y="72"/>
                    </a:lnTo>
                    <a:lnTo>
                      <a:pt x="253" y="72"/>
                    </a:lnTo>
                    <a:lnTo>
                      <a:pt x="254" y="72"/>
                    </a:lnTo>
                    <a:lnTo>
                      <a:pt x="254" y="73"/>
                    </a:lnTo>
                    <a:lnTo>
                      <a:pt x="255" y="73"/>
                    </a:lnTo>
                    <a:lnTo>
                      <a:pt x="255" y="73"/>
                    </a:lnTo>
                    <a:lnTo>
                      <a:pt x="254" y="74"/>
                    </a:lnTo>
                    <a:lnTo>
                      <a:pt x="254" y="75"/>
                    </a:lnTo>
                    <a:lnTo>
                      <a:pt x="255" y="75"/>
                    </a:lnTo>
                    <a:lnTo>
                      <a:pt x="255" y="76"/>
                    </a:lnTo>
                    <a:lnTo>
                      <a:pt x="254" y="76"/>
                    </a:lnTo>
                    <a:lnTo>
                      <a:pt x="254" y="76"/>
                    </a:lnTo>
                    <a:lnTo>
                      <a:pt x="254" y="77"/>
                    </a:lnTo>
                    <a:lnTo>
                      <a:pt x="253" y="77"/>
                    </a:lnTo>
                    <a:lnTo>
                      <a:pt x="253" y="78"/>
                    </a:lnTo>
                    <a:lnTo>
                      <a:pt x="253" y="80"/>
                    </a:lnTo>
                    <a:lnTo>
                      <a:pt x="253" y="80"/>
                    </a:lnTo>
                    <a:lnTo>
                      <a:pt x="252" y="80"/>
                    </a:lnTo>
                    <a:lnTo>
                      <a:pt x="251" y="81"/>
                    </a:lnTo>
                    <a:lnTo>
                      <a:pt x="252" y="81"/>
                    </a:lnTo>
                    <a:lnTo>
                      <a:pt x="253" y="81"/>
                    </a:lnTo>
                    <a:lnTo>
                      <a:pt x="254" y="82"/>
                    </a:lnTo>
                    <a:lnTo>
                      <a:pt x="254" y="83"/>
                    </a:lnTo>
                    <a:lnTo>
                      <a:pt x="254" y="83"/>
                    </a:lnTo>
                    <a:lnTo>
                      <a:pt x="254" y="83"/>
                    </a:lnTo>
                    <a:lnTo>
                      <a:pt x="253" y="83"/>
                    </a:lnTo>
                    <a:lnTo>
                      <a:pt x="253" y="83"/>
                    </a:lnTo>
                    <a:lnTo>
                      <a:pt x="252" y="84"/>
                    </a:lnTo>
                    <a:lnTo>
                      <a:pt x="251" y="84"/>
                    </a:lnTo>
                    <a:lnTo>
                      <a:pt x="251" y="84"/>
                    </a:lnTo>
                    <a:lnTo>
                      <a:pt x="250" y="85"/>
                    </a:lnTo>
                    <a:lnTo>
                      <a:pt x="250" y="86"/>
                    </a:lnTo>
                    <a:lnTo>
                      <a:pt x="248" y="87"/>
                    </a:lnTo>
                    <a:lnTo>
                      <a:pt x="248" y="87"/>
                    </a:lnTo>
                    <a:lnTo>
                      <a:pt x="249" y="87"/>
                    </a:lnTo>
                    <a:lnTo>
                      <a:pt x="251" y="87"/>
                    </a:lnTo>
                    <a:lnTo>
                      <a:pt x="251" y="88"/>
                    </a:lnTo>
                    <a:lnTo>
                      <a:pt x="251" y="89"/>
                    </a:lnTo>
                    <a:lnTo>
                      <a:pt x="251" y="89"/>
                    </a:lnTo>
                    <a:lnTo>
                      <a:pt x="252" y="89"/>
                    </a:lnTo>
                    <a:lnTo>
                      <a:pt x="253" y="88"/>
                    </a:lnTo>
                    <a:lnTo>
                      <a:pt x="254" y="88"/>
                    </a:lnTo>
                    <a:lnTo>
                      <a:pt x="254" y="89"/>
                    </a:lnTo>
                    <a:lnTo>
                      <a:pt x="254" y="89"/>
                    </a:lnTo>
                    <a:lnTo>
                      <a:pt x="254" y="90"/>
                    </a:lnTo>
                    <a:lnTo>
                      <a:pt x="254" y="90"/>
                    </a:lnTo>
                    <a:lnTo>
                      <a:pt x="255" y="91"/>
                    </a:lnTo>
                    <a:lnTo>
                      <a:pt x="255" y="92"/>
                    </a:lnTo>
                    <a:lnTo>
                      <a:pt x="254" y="93"/>
                    </a:lnTo>
                    <a:lnTo>
                      <a:pt x="255" y="94"/>
                    </a:lnTo>
                    <a:lnTo>
                      <a:pt x="255" y="95"/>
                    </a:lnTo>
                    <a:lnTo>
                      <a:pt x="253" y="95"/>
                    </a:lnTo>
                    <a:lnTo>
                      <a:pt x="254" y="94"/>
                    </a:lnTo>
                    <a:lnTo>
                      <a:pt x="254" y="93"/>
                    </a:lnTo>
                    <a:lnTo>
                      <a:pt x="253" y="93"/>
                    </a:lnTo>
                    <a:lnTo>
                      <a:pt x="252" y="93"/>
                    </a:lnTo>
                    <a:lnTo>
                      <a:pt x="251" y="94"/>
                    </a:lnTo>
                    <a:lnTo>
                      <a:pt x="252" y="95"/>
                    </a:lnTo>
                    <a:lnTo>
                      <a:pt x="252" y="96"/>
                    </a:lnTo>
                    <a:lnTo>
                      <a:pt x="254" y="96"/>
                    </a:lnTo>
                    <a:lnTo>
                      <a:pt x="252" y="97"/>
                    </a:lnTo>
                    <a:lnTo>
                      <a:pt x="252" y="98"/>
                    </a:lnTo>
                    <a:lnTo>
                      <a:pt x="253" y="99"/>
                    </a:lnTo>
                    <a:lnTo>
                      <a:pt x="254" y="99"/>
                    </a:lnTo>
                    <a:lnTo>
                      <a:pt x="254" y="98"/>
                    </a:lnTo>
                    <a:lnTo>
                      <a:pt x="254" y="98"/>
                    </a:lnTo>
                    <a:lnTo>
                      <a:pt x="255" y="98"/>
                    </a:lnTo>
                    <a:lnTo>
                      <a:pt x="255" y="100"/>
                    </a:lnTo>
                    <a:lnTo>
                      <a:pt x="254" y="100"/>
                    </a:lnTo>
                    <a:lnTo>
                      <a:pt x="254" y="100"/>
                    </a:lnTo>
                    <a:lnTo>
                      <a:pt x="254" y="101"/>
                    </a:lnTo>
                    <a:lnTo>
                      <a:pt x="254" y="102"/>
                    </a:lnTo>
                    <a:lnTo>
                      <a:pt x="253" y="103"/>
                    </a:lnTo>
                    <a:lnTo>
                      <a:pt x="252" y="104"/>
                    </a:lnTo>
                    <a:lnTo>
                      <a:pt x="251" y="104"/>
                    </a:lnTo>
                    <a:lnTo>
                      <a:pt x="252" y="104"/>
                    </a:lnTo>
                    <a:lnTo>
                      <a:pt x="253" y="104"/>
                    </a:lnTo>
                    <a:lnTo>
                      <a:pt x="254" y="104"/>
                    </a:lnTo>
                    <a:lnTo>
                      <a:pt x="254" y="106"/>
                    </a:lnTo>
                    <a:lnTo>
                      <a:pt x="253" y="106"/>
                    </a:lnTo>
                    <a:lnTo>
                      <a:pt x="251" y="106"/>
                    </a:lnTo>
                    <a:lnTo>
                      <a:pt x="251" y="106"/>
                    </a:lnTo>
                    <a:lnTo>
                      <a:pt x="250" y="107"/>
                    </a:lnTo>
                    <a:lnTo>
                      <a:pt x="251" y="107"/>
                    </a:lnTo>
                    <a:lnTo>
                      <a:pt x="252" y="107"/>
                    </a:lnTo>
                    <a:lnTo>
                      <a:pt x="252" y="108"/>
                    </a:lnTo>
                    <a:lnTo>
                      <a:pt x="251" y="109"/>
                    </a:lnTo>
                    <a:lnTo>
                      <a:pt x="251" y="110"/>
                    </a:lnTo>
                    <a:lnTo>
                      <a:pt x="251" y="111"/>
                    </a:lnTo>
                    <a:lnTo>
                      <a:pt x="251" y="111"/>
                    </a:lnTo>
                    <a:lnTo>
                      <a:pt x="253" y="111"/>
                    </a:lnTo>
                    <a:lnTo>
                      <a:pt x="254" y="112"/>
                    </a:lnTo>
                    <a:lnTo>
                      <a:pt x="254" y="111"/>
                    </a:lnTo>
                    <a:lnTo>
                      <a:pt x="254" y="110"/>
                    </a:lnTo>
                    <a:lnTo>
                      <a:pt x="254" y="109"/>
                    </a:lnTo>
                    <a:lnTo>
                      <a:pt x="255" y="109"/>
                    </a:lnTo>
                    <a:lnTo>
                      <a:pt x="255" y="110"/>
                    </a:lnTo>
                    <a:lnTo>
                      <a:pt x="257" y="111"/>
                    </a:lnTo>
                    <a:lnTo>
                      <a:pt x="258" y="111"/>
                    </a:lnTo>
                    <a:lnTo>
                      <a:pt x="258" y="111"/>
                    </a:lnTo>
                    <a:lnTo>
                      <a:pt x="258" y="112"/>
                    </a:lnTo>
                    <a:lnTo>
                      <a:pt x="258" y="113"/>
                    </a:lnTo>
                    <a:lnTo>
                      <a:pt x="258" y="115"/>
                    </a:lnTo>
                    <a:lnTo>
                      <a:pt x="258" y="116"/>
                    </a:lnTo>
                    <a:lnTo>
                      <a:pt x="257" y="116"/>
                    </a:lnTo>
                    <a:lnTo>
                      <a:pt x="257" y="117"/>
                    </a:lnTo>
                    <a:lnTo>
                      <a:pt x="256" y="117"/>
                    </a:lnTo>
                    <a:lnTo>
                      <a:pt x="255" y="117"/>
                    </a:lnTo>
                    <a:lnTo>
                      <a:pt x="254" y="117"/>
                    </a:lnTo>
                    <a:lnTo>
                      <a:pt x="254" y="118"/>
                    </a:lnTo>
                    <a:lnTo>
                      <a:pt x="254" y="118"/>
                    </a:lnTo>
                    <a:lnTo>
                      <a:pt x="254" y="119"/>
                    </a:lnTo>
                    <a:lnTo>
                      <a:pt x="254" y="120"/>
                    </a:lnTo>
                    <a:lnTo>
                      <a:pt x="254" y="120"/>
                    </a:lnTo>
                    <a:lnTo>
                      <a:pt x="253" y="120"/>
                    </a:lnTo>
                    <a:lnTo>
                      <a:pt x="253" y="121"/>
                    </a:lnTo>
                    <a:lnTo>
                      <a:pt x="253" y="121"/>
                    </a:lnTo>
                    <a:lnTo>
                      <a:pt x="254" y="122"/>
                    </a:lnTo>
                    <a:lnTo>
                      <a:pt x="254" y="122"/>
                    </a:lnTo>
                    <a:lnTo>
                      <a:pt x="255" y="123"/>
                    </a:lnTo>
                    <a:lnTo>
                      <a:pt x="254" y="123"/>
                    </a:lnTo>
                    <a:lnTo>
                      <a:pt x="254" y="123"/>
                    </a:lnTo>
                    <a:lnTo>
                      <a:pt x="254" y="124"/>
                    </a:lnTo>
                    <a:lnTo>
                      <a:pt x="254" y="125"/>
                    </a:lnTo>
                    <a:lnTo>
                      <a:pt x="254" y="126"/>
                    </a:lnTo>
                    <a:lnTo>
                      <a:pt x="254" y="127"/>
                    </a:lnTo>
                    <a:lnTo>
                      <a:pt x="254" y="128"/>
                    </a:lnTo>
                    <a:lnTo>
                      <a:pt x="255" y="128"/>
                    </a:lnTo>
                    <a:lnTo>
                      <a:pt x="256" y="128"/>
                    </a:lnTo>
                    <a:lnTo>
                      <a:pt x="255" y="128"/>
                    </a:lnTo>
                    <a:lnTo>
                      <a:pt x="255" y="129"/>
                    </a:lnTo>
                    <a:lnTo>
                      <a:pt x="257" y="130"/>
                    </a:lnTo>
                    <a:lnTo>
                      <a:pt x="256" y="131"/>
                    </a:lnTo>
                    <a:lnTo>
                      <a:pt x="257" y="132"/>
                    </a:lnTo>
                    <a:lnTo>
                      <a:pt x="256" y="134"/>
                    </a:lnTo>
                    <a:lnTo>
                      <a:pt x="255" y="135"/>
                    </a:lnTo>
                    <a:lnTo>
                      <a:pt x="255" y="135"/>
                    </a:lnTo>
                    <a:lnTo>
                      <a:pt x="254" y="135"/>
                    </a:lnTo>
                    <a:lnTo>
                      <a:pt x="254" y="136"/>
                    </a:lnTo>
                    <a:lnTo>
                      <a:pt x="254" y="137"/>
                    </a:lnTo>
                    <a:lnTo>
                      <a:pt x="254" y="138"/>
                    </a:lnTo>
                    <a:lnTo>
                      <a:pt x="254" y="139"/>
                    </a:lnTo>
                    <a:lnTo>
                      <a:pt x="253" y="140"/>
                    </a:lnTo>
                    <a:lnTo>
                      <a:pt x="254" y="141"/>
                    </a:lnTo>
                    <a:lnTo>
                      <a:pt x="254" y="142"/>
                    </a:lnTo>
                    <a:lnTo>
                      <a:pt x="254" y="143"/>
                    </a:lnTo>
                    <a:lnTo>
                      <a:pt x="254" y="144"/>
                    </a:lnTo>
                    <a:lnTo>
                      <a:pt x="254" y="144"/>
                    </a:lnTo>
                    <a:lnTo>
                      <a:pt x="255" y="144"/>
                    </a:lnTo>
                    <a:lnTo>
                      <a:pt x="254" y="145"/>
                    </a:lnTo>
                    <a:lnTo>
                      <a:pt x="253" y="148"/>
                    </a:lnTo>
                    <a:lnTo>
                      <a:pt x="252" y="149"/>
                    </a:lnTo>
                    <a:lnTo>
                      <a:pt x="253" y="149"/>
                    </a:lnTo>
                    <a:lnTo>
                      <a:pt x="252" y="150"/>
                    </a:lnTo>
                    <a:lnTo>
                      <a:pt x="251" y="151"/>
                    </a:lnTo>
                    <a:lnTo>
                      <a:pt x="251" y="152"/>
                    </a:lnTo>
                    <a:lnTo>
                      <a:pt x="251" y="152"/>
                    </a:lnTo>
                    <a:lnTo>
                      <a:pt x="252" y="154"/>
                    </a:lnTo>
                    <a:lnTo>
                      <a:pt x="254" y="154"/>
                    </a:lnTo>
                    <a:lnTo>
                      <a:pt x="254" y="155"/>
                    </a:lnTo>
                    <a:lnTo>
                      <a:pt x="254" y="155"/>
                    </a:lnTo>
                    <a:lnTo>
                      <a:pt x="252" y="156"/>
                    </a:lnTo>
                    <a:lnTo>
                      <a:pt x="252" y="157"/>
                    </a:lnTo>
                    <a:lnTo>
                      <a:pt x="251" y="158"/>
                    </a:lnTo>
                    <a:lnTo>
                      <a:pt x="251" y="159"/>
                    </a:lnTo>
                    <a:lnTo>
                      <a:pt x="251" y="159"/>
                    </a:lnTo>
                    <a:lnTo>
                      <a:pt x="251" y="160"/>
                    </a:lnTo>
                    <a:lnTo>
                      <a:pt x="251" y="161"/>
                    </a:lnTo>
                    <a:lnTo>
                      <a:pt x="251" y="162"/>
                    </a:lnTo>
                    <a:lnTo>
                      <a:pt x="250" y="162"/>
                    </a:lnTo>
                    <a:lnTo>
                      <a:pt x="249" y="162"/>
                    </a:lnTo>
                    <a:lnTo>
                      <a:pt x="248" y="162"/>
                    </a:lnTo>
                    <a:lnTo>
                      <a:pt x="247" y="162"/>
                    </a:lnTo>
                    <a:lnTo>
                      <a:pt x="247" y="163"/>
                    </a:lnTo>
                    <a:lnTo>
                      <a:pt x="247" y="164"/>
                    </a:lnTo>
                    <a:lnTo>
                      <a:pt x="247" y="164"/>
                    </a:lnTo>
                    <a:lnTo>
                      <a:pt x="247" y="165"/>
                    </a:lnTo>
                    <a:lnTo>
                      <a:pt x="247" y="166"/>
                    </a:lnTo>
                    <a:lnTo>
                      <a:pt x="247" y="166"/>
                    </a:lnTo>
                    <a:lnTo>
                      <a:pt x="248" y="167"/>
                    </a:lnTo>
                    <a:lnTo>
                      <a:pt x="249" y="168"/>
                    </a:lnTo>
                    <a:lnTo>
                      <a:pt x="249" y="169"/>
                    </a:lnTo>
                    <a:lnTo>
                      <a:pt x="249" y="169"/>
                    </a:lnTo>
                    <a:lnTo>
                      <a:pt x="248" y="170"/>
                    </a:lnTo>
                    <a:lnTo>
                      <a:pt x="249" y="171"/>
                    </a:lnTo>
                    <a:lnTo>
                      <a:pt x="249" y="173"/>
                    </a:lnTo>
                    <a:lnTo>
                      <a:pt x="248" y="173"/>
                    </a:lnTo>
                    <a:lnTo>
                      <a:pt x="247" y="173"/>
                    </a:lnTo>
                    <a:lnTo>
                      <a:pt x="247" y="173"/>
                    </a:lnTo>
                    <a:lnTo>
                      <a:pt x="246" y="174"/>
                    </a:lnTo>
                    <a:lnTo>
                      <a:pt x="245" y="174"/>
                    </a:lnTo>
                    <a:lnTo>
                      <a:pt x="244" y="173"/>
                    </a:lnTo>
                    <a:lnTo>
                      <a:pt x="244" y="174"/>
                    </a:lnTo>
                    <a:lnTo>
                      <a:pt x="243" y="174"/>
                    </a:lnTo>
                    <a:lnTo>
                      <a:pt x="242" y="174"/>
                    </a:lnTo>
                    <a:lnTo>
                      <a:pt x="241" y="175"/>
                    </a:lnTo>
                    <a:lnTo>
                      <a:pt x="240" y="176"/>
                    </a:lnTo>
                    <a:lnTo>
                      <a:pt x="240" y="176"/>
                    </a:lnTo>
                    <a:lnTo>
                      <a:pt x="239" y="176"/>
                    </a:lnTo>
                    <a:lnTo>
                      <a:pt x="239" y="177"/>
                    </a:lnTo>
                    <a:lnTo>
                      <a:pt x="237" y="179"/>
                    </a:lnTo>
                    <a:lnTo>
                      <a:pt x="237" y="179"/>
                    </a:lnTo>
                    <a:lnTo>
                      <a:pt x="236" y="180"/>
                    </a:lnTo>
                    <a:lnTo>
                      <a:pt x="235" y="179"/>
                    </a:lnTo>
                    <a:lnTo>
                      <a:pt x="234" y="180"/>
                    </a:lnTo>
                    <a:lnTo>
                      <a:pt x="234" y="180"/>
                    </a:lnTo>
                    <a:lnTo>
                      <a:pt x="233" y="180"/>
                    </a:lnTo>
                    <a:lnTo>
                      <a:pt x="233" y="180"/>
                    </a:lnTo>
                    <a:lnTo>
                      <a:pt x="232" y="180"/>
                    </a:lnTo>
                    <a:lnTo>
                      <a:pt x="230" y="180"/>
                    </a:lnTo>
                    <a:lnTo>
                      <a:pt x="230" y="180"/>
                    </a:lnTo>
                    <a:lnTo>
                      <a:pt x="230" y="180"/>
                    </a:lnTo>
                    <a:lnTo>
                      <a:pt x="229" y="180"/>
                    </a:lnTo>
                    <a:lnTo>
                      <a:pt x="228" y="180"/>
                    </a:lnTo>
                    <a:lnTo>
                      <a:pt x="227" y="181"/>
                    </a:lnTo>
                    <a:lnTo>
                      <a:pt x="227" y="183"/>
                    </a:lnTo>
                    <a:lnTo>
                      <a:pt x="227" y="183"/>
                    </a:lnTo>
                    <a:lnTo>
                      <a:pt x="226" y="183"/>
                    </a:lnTo>
                    <a:lnTo>
                      <a:pt x="226" y="183"/>
                    </a:lnTo>
                    <a:lnTo>
                      <a:pt x="225" y="184"/>
                    </a:lnTo>
                    <a:lnTo>
                      <a:pt x="224" y="183"/>
                    </a:lnTo>
                    <a:lnTo>
                      <a:pt x="223" y="183"/>
                    </a:lnTo>
                    <a:lnTo>
                      <a:pt x="223" y="184"/>
                    </a:lnTo>
                    <a:lnTo>
                      <a:pt x="223" y="185"/>
                    </a:lnTo>
                    <a:lnTo>
                      <a:pt x="223" y="185"/>
                    </a:lnTo>
                    <a:lnTo>
                      <a:pt x="222" y="185"/>
                    </a:lnTo>
                    <a:lnTo>
                      <a:pt x="221" y="185"/>
                    </a:lnTo>
                    <a:lnTo>
                      <a:pt x="220" y="185"/>
                    </a:lnTo>
                    <a:lnTo>
                      <a:pt x="220" y="186"/>
                    </a:lnTo>
                    <a:lnTo>
                      <a:pt x="219" y="186"/>
                    </a:lnTo>
                    <a:lnTo>
                      <a:pt x="217" y="185"/>
                    </a:lnTo>
                    <a:lnTo>
                      <a:pt x="216" y="185"/>
                    </a:lnTo>
                    <a:lnTo>
                      <a:pt x="216" y="184"/>
                    </a:lnTo>
                    <a:lnTo>
                      <a:pt x="215" y="183"/>
                    </a:lnTo>
                    <a:lnTo>
                      <a:pt x="213" y="183"/>
                    </a:lnTo>
                    <a:lnTo>
                      <a:pt x="212" y="183"/>
                    </a:lnTo>
                    <a:lnTo>
                      <a:pt x="212" y="183"/>
                    </a:lnTo>
                    <a:lnTo>
                      <a:pt x="211" y="183"/>
                    </a:lnTo>
                    <a:lnTo>
                      <a:pt x="210" y="183"/>
                    </a:lnTo>
                    <a:lnTo>
                      <a:pt x="209" y="184"/>
                    </a:lnTo>
                    <a:lnTo>
                      <a:pt x="209" y="184"/>
                    </a:lnTo>
                    <a:lnTo>
                      <a:pt x="208" y="185"/>
                    </a:lnTo>
                    <a:lnTo>
                      <a:pt x="208" y="186"/>
                    </a:lnTo>
                    <a:lnTo>
                      <a:pt x="208" y="186"/>
                    </a:lnTo>
                    <a:lnTo>
                      <a:pt x="207" y="187"/>
                    </a:lnTo>
                    <a:lnTo>
                      <a:pt x="206" y="187"/>
                    </a:lnTo>
                    <a:lnTo>
                      <a:pt x="206" y="189"/>
                    </a:lnTo>
                    <a:lnTo>
                      <a:pt x="207" y="189"/>
                    </a:lnTo>
                    <a:lnTo>
                      <a:pt x="207" y="190"/>
                    </a:lnTo>
                    <a:lnTo>
                      <a:pt x="208" y="192"/>
                    </a:lnTo>
                    <a:lnTo>
                      <a:pt x="209" y="193"/>
                    </a:lnTo>
                    <a:lnTo>
                      <a:pt x="209" y="194"/>
                    </a:lnTo>
                    <a:lnTo>
                      <a:pt x="209" y="195"/>
                    </a:lnTo>
                    <a:lnTo>
                      <a:pt x="209" y="196"/>
                    </a:lnTo>
                    <a:lnTo>
                      <a:pt x="209" y="197"/>
                    </a:lnTo>
                    <a:lnTo>
                      <a:pt x="209" y="197"/>
                    </a:lnTo>
                    <a:lnTo>
                      <a:pt x="208" y="197"/>
                    </a:lnTo>
                    <a:lnTo>
                      <a:pt x="208" y="198"/>
                    </a:lnTo>
                    <a:lnTo>
                      <a:pt x="209" y="199"/>
                    </a:lnTo>
                    <a:lnTo>
                      <a:pt x="209" y="200"/>
                    </a:lnTo>
                    <a:lnTo>
                      <a:pt x="209" y="200"/>
                    </a:lnTo>
                    <a:lnTo>
                      <a:pt x="210" y="201"/>
                    </a:lnTo>
                    <a:lnTo>
                      <a:pt x="210" y="202"/>
                    </a:lnTo>
                    <a:lnTo>
                      <a:pt x="210" y="203"/>
                    </a:lnTo>
                    <a:lnTo>
                      <a:pt x="209" y="203"/>
                    </a:lnTo>
                    <a:lnTo>
                      <a:pt x="209" y="204"/>
                    </a:lnTo>
                    <a:lnTo>
                      <a:pt x="209" y="204"/>
                    </a:lnTo>
                    <a:lnTo>
                      <a:pt x="208" y="204"/>
                    </a:lnTo>
                    <a:lnTo>
                      <a:pt x="207" y="204"/>
                    </a:lnTo>
                    <a:lnTo>
                      <a:pt x="207" y="206"/>
                    </a:lnTo>
                    <a:lnTo>
                      <a:pt x="206" y="207"/>
                    </a:lnTo>
                    <a:lnTo>
                      <a:pt x="205" y="207"/>
                    </a:lnTo>
                    <a:lnTo>
                      <a:pt x="204" y="207"/>
                    </a:lnTo>
                    <a:lnTo>
                      <a:pt x="203" y="207"/>
                    </a:lnTo>
                    <a:lnTo>
                      <a:pt x="203" y="208"/>
                    </a:lnTo>
                    <a:lnTo>
                      <a:pt x="202" y="208"/>
                    </a:lnTo>
                    <a:lnTo>
                      <a:pt x="201" y="209"/>
                    </a:lnTo>
                    <a:lnTo>
                      <a:pt x="201" y="210"/>
                    </a:lnTo>
                    <a:lnTo>
                      <a:pt x="202" y="211"/>
                    </a:lnTo>
                    <a:lnTo>
                      <a:pt x="202" y="212"/>
                    </a:lnTo>
                    <a:lnTo>
                      <a:pt x="201" y="212"/>
                    </a:lnTo>
                    <a:lnTo>
                      <a:pt x="199" y="211"/>
                    </a:lnTo>
                    <a:lnTo>
                      <a:pt x="197" y="211"/>
                    </a:lnTo>
                    <a:lnTo>
                      <a:pt x="196" y="211"/>
                    </a:lnTo>
                    <a:lnTo>
                      <a:pt x="196" y="210"/>
                    </a:lnTo>
                    <a:lnTo>
                      <a:pt x="196" y="209"/>
                    </a:lnTo>
                    <a:lnTo>
                      <a:pt x="195" y="209"/>
                    </a:lnTo>
                    <a:lnTo>
                      <a:pt x="194" y="210"/>
                    </a:lnTo>
                    <a:lnTo>
                      <a:pt x="193" y="210"/>
                    </a:lnTo>
                    <a:lnTo>
                      <a:pt x="192" y="211"/>
                    </a:lnTo>
                    <a:lnTo>
                      <a:pt x="192" y="212"/>
                    </a:lnTo>
                    <a:lnTo>
                      <a:pt x="192" y="213"/>
                    </a:lnTo>
                    <a:lnTo>
                      <a:pt x="191" y="213"/>
                    </a:lnTo>
                    <a:lnTo>
                      <a:pt x="190" y="213"/>
                    </a:lnTo>
                    <a:lnTo>
                      <a:pt x="189" y="214"/>
                    </a:lnTo>
                    <a:lnTo>
                      <a:pt x="188" y="215"/>
                    </a:lnTo>
                    <a:lnTo>
                      <a:pt x="188" y="216"/>
                    </a:lnTo>
                    <a:lnTo>
                      <a:pt x="187" y="217"/>
                    </a:lnTo>
                    <a:lnTo>
                      <a:pt x="185" y="217"/>
                    </a:lnTo>
                    <a:lnTo>
                      <a:pt x="185" y="218"/>
                    </a:lnTo>
                    <a:lnTo>
                      <a:pt x="184" y="219"/>
                    </a:lnTo>
                    <a:lnTo>
                      <a:pt x="183" y="220"/>
                    </a:lnTo>
                    <a:lnTo>
                      <a:pt x="182" y="221"/>
                    </a:lnTo>
                    <a:lnTo>
                      <a:pt x="181" y="221"/>
                    </a:lnTo>
                    <a:lnTo>
                      <a:pt x="180" y="222"/>
                    </a:lnTo>
                    <a:lnTo>
                      <a:pt x="179" y="223"/>
                    </a:lnTo>
                    <a:lnTo>
                      <a:pt x="178" y="224"/>
                    </a:lnTo>
                    <a:lnTo>
                      <a:pt x="177" y="225"/>
                    </a:lnTo>
                    <a:lnTo>
                      <a:pt x="177" y="226"/>
                    </a:lnTo>
                    <a:lnTo>
                      <a:pt x="175" y="227"/>
                    </a:lnTo>
                    <a:lnTo>
                      <a:pt x="175" y="228"/>
                    </a:lnTo>
                    <a:lnTo>
                      <a:pt x="175" y="228"/>
                    </a:lnTo>
                    <a:lnTo>
                      <a:pt x="175" y="229"/>
                    </a:lnTo>
                    <a:lnTo>
                      <a:pt x="175" y="230"/>
                    </a:lnTo>
                    <a:lnTo>
                      <a:pt x="175" y="231"/>
                    </a:lnTo>
                    <a:lnTo>
                      <a:pt x="176" y="234"/>
                    </a:lnTo>
                    <a:lnTo>
                      <a:pt x="176" y="235"/>
                    </a:lnTo>
                    <a:lnTo>
                      <a:pt x="177" y="235"/>
                    </a:lnTo>
                    <a:lnTo>
                      <a:pt x="177" y="236"/>
                    </a:lnTo>
                    <a:lnTo>
                      <a:pt x="176" y="237"/>
                    </a:lnTo>
                    <a:lnTo>
                      <a:pt x="175" y="238"/>
                    </a:lnTo>
                    <a:lnTo>
                      <a:pt x="175" y="240"/>
                    </a:lnTo>
                    <a:lnTo>
                      <a:pt x="174" y="240"/>
                    </a:lnTo>
                    <a:lnTo>
                      <a:pt x="173" y="240"/>
                    </a:lnTo>
                    <a:lnTo>
                      <a:pt x="172" y="241"/>
                    </a:lnTo>
                    <a:lnTo>
                      <a:pt x="171" y="241"/>
                    </a:lnTo>
                    <a:lnTo>
                      <a:pt x="169" y="242"/>
                    </a:lnTo>
                    <a:lnTo>
                      <a:pt x="168" y="242"/>
                    </a:lnTo>
                    <a:lnTo>
                      <a:pt x="167" y="241"/>
                    </a:lnTo>
                    <a:lnTo>
                      <a:pt x="166" y="241"/>
                    </a:lnTo>
                    <a:lnTo>
                      <a:pt x="166" y="242"/>
                    </a:lnTo>
                    <a:lnTo>
                      <a:pt x="166" y="242"/>
                    </a:lnTo>
                    <a:lnTo>
                      <a:pt x="165" y="243"/>
                    </a:lnTo>
                    <a:lnTo>
                      <a:pt x="165" y="243"/>
                    </a:lnTo>
                    <a:lnTo>
                      <a:pt x="163" y="243"/>
                    </a:lnTo>
                    <a:lnTo>
                      <a:pt x="161" y="245"/>
                    </a:lnTo>
                    <a:lnTo>
                      <a:pt x="161" y="245"/>
                    </a:lnTo>
                    <a:lnTo>
                      <a:pt x="161" y="246"/>
                    </a:lnTo>
                    <a:lnTo>
                      <a:pt x="160" y="247"/>
                    </a:lnTo>
                    <a:lnTo>
                      <a:pt x="160" y="248"/>
                    </a:lnTo>
                    <a:lnTo>
                      <a:pt x="161" y="249"/>
                    </a:lnTo>
                    <a:lnTo>
                      <a:pt x="161" y="249"/>
                    </a:lnTo>
                    <a:lnTo>
                      <a:pt x="160" y="250"/>
                    </a:lnTo>
                    <a:lnTo>
                      <a:pt x="160" y="251"/>
                    </a:lnTo>
                    <a:lnTo>
                      <a:pt x="160" y="252"/>
                    </a:lnTo>
                    <a:lnTo>
                      <a:pt x="161" y="252"/>
                    </a:lnTo>
                    <a:lnTo>
                      <a:pt x="161" y="253"/>
                    </a:lnTo>
                    <a:lnTo>
                      <a:pt x="161" y="255"/>
                    </a:lnTo>
                    <a:lnTo>
                      <a:pt x="161" y="256"/>
                    </a:lnTo>
                    <a:lnTo>
                      <a:pt x="162" y="257"/>
                    </a:lnTo>
                    <a:lnTo>
                      <a:pt x="162" y="258"/>
                    </a:lnTo>
                    <a:lnTo>
                      <a:pt x="162" y="259"/>
                    </a:lnTo>
                    <a:lnTo>
                      <a:pt x="162" y="260"/>
                    </a:lnTo>
                    <a:lnTo>
                      <a:pt x="162" y="261"/>
                    </a:lnTo>
                    <a:lnTo>
                      <a:pt x="161" y="263"/>
                    </a:lnTo>
                    <a:lnTo>
                      <a:pt x="161" y="265"/>
                    </a:lnTo>
                    <a:lnTo>
                      <a:pt x="160" y="266"/>
                    </a:lnTo>
                    <a:lnTo>
                      <a:pt x="160" y="266"/>
                    </a:lnTo>
                    <a:lnTo>
                      <a:pt x="159" y="267"/>
                    </a:lnTo>
                    <a:lnTo>
                      <a:pt x="158" y="268"/>
                    </a:lnTo>
                    <a:lnTo>
                      <a:pt x="158" y="269"/>
                    </a:lnTo>
                    <a:lnTo>
                      <a:pt x="157" y="269"/>
                    </a:lnTo>
                    <a:lnTo>
                      <a:pt x="155" y="268"/>
                    </a:lnTo>
                    <a:lnTo>
                      <a:pt x="154" y="268"/>
                    </a:lnTo>
                    <a:lnTo>
                      <a:pt x="152" y="267"/>
                    </a:lnTo>
                    <a:lnTo>
                      <a:pt x="151" y="267"/>
                    </a:lnTo>
                    <a:lnTo>
                      <a:pt x="151" y="267"/>
                    </a:lnTo>
                    <a:lnTo>
                      <a:pt x="150" y="268"/>
                    </a:lnTo>
                    <a:lnTo>
                      <a:pt x="149" y="268"/>
                    </a:lnTo>
                    <a:lnTo>
                      <a:pt x="148" y="270"/>
                    </a:lnTo>
                    <a:lnTo>
                      <a:pt x="147" y="271"/>
                    </a:lnTo>
                    <a:lnTo>
                      <a:pt x="146" y="273"/>
                    </a:lnTo>
                    <a:lnTo>
                      <a:pt x="145" y="273"/>
                    </a:lnTo>
                    <a:lnTo>
                      <a:pt x="144" y="274"/>
                    </a:lnTo>
                    <a:lnTo>
                      <a:pt x="143" y="275"/>
                    </a:lnTo>
                    <a:lnTo>
                      <a:pt x="142" y="276"/>
                    </a:lnTo>
                    <a:lnTo>
                      <a:pt x="142" y="276"/>
                    </a:lnTo>
                    <a:lnTo>
                      <a:pt x="141" y="277"/>
                    </a:lnTo>
                    <a:lnTo>
                      <a:pt x="141" y="278"/>
                    </a:lnTo>
                    <a:lnTo>
                      <a:pt x="139" y="278"/>
                    </a:lnTo>
                    <a:lnTo>
                      <a:pt x="139" y="279"/>
                    </a:lnTo>
                    <a:lnTo>
                      <a:pt x="138" y="280"/>
                    </a:lnTo>
                    <a:lnTo>
                      <a:pt x="137" y="280"/>
                    </a:lnTo>
                    <a:lnTo>
                      <a:pt x="137" y="280"/>
                    </a:lnTo>
                    <a:lnTo>
                      <a:pt x="136" y="280"/>
                    </a:lnTo>
                    <a:lnTo>
                      <a:pt x="134" y="280"/>
                    </a:lnTo>
                    <a:lnTo>
                      <a:pt x="133" y="283"/>
                    </a:lnTo>
                    <a:lnTo>
                      <a:pt x="132" y="283"/>
                    </a:lnTo>
                    <a:lnTo>
                      <a:pt x="131" y="284"/>
                    </a:lnTo>
                    <a:lnTo>
                      <a:pt x="130" y="285"/>
                    </a:lnTo>
                    <a:lnTo>
                      <a:pt x="130" y="286"/>
                    </a:lnTo>
                    <a:lnTo>
                      <a:pt x="130" y="288"/>
                    </a:lnTo>
                    <a:lnTo>
                      <a:pt x="129" y="289"/>
                    </a:lnTo>
                    <a:lnTo>
                      <a:pt x="128" y="290"/>
                    </a:lnTo>
                    <a:lnTo>
                      <a:pt x="128" y="290"/>
                    </a:lnTo>
                    <a:lnTo>
                      <a:pt x="127" y="291"/>
                    </a:lnTo>
                    <a:lnTo>
                      <a:pt x="127" y="293"/>
                    </a:lnTo>
                    <a:lnTo>
                      <a:pt x="126" y="293"/>
                    </a:lnTo>
                    <a:lnTo>
                      <a:pt x="126" y="299"/>
                    </a:lnTo>
                    <a:lnTo>
                      <a:pt x="113" y="299"/>
                    </a:lnTo>
                    <a:lnTo>
                      <a:pt x="104" y="299"/>
                    </a:lnTo>
                    <a:lnTo>
                      <a:pt x="86" y="299"/>
                    </a:lnTo>
                    <a:lnTo>
                      <a:pt x="55" y="300"/>
                    </a:lnTo>
                    <a:lnTo>
                      <a:pt x="55" y="297"/>
                    </a:lnTo>
                    <a:lnTo>
                      <a:pt x="54" y="297"/>
                    </a:lnTo>
                    <a:lnTo>
                      <a:pt x="54" y="296"/>
                    </a:lnTo>
                    <a:lnTo>
                      <a:pt x="54" y="295"/>
                    </a:lnTo>
                    <a:lnTo>
                      <a:pt x="55" y="294"/>
                    </a:lnTo>
                    <a:lnTo>
                      <a:pt x="56" y="293"/>
                    </a:lnTo>
                    <a:lnTo>
                      <a:pt x="55" y="293"/>
                    </a:lnTo>
                    <a:lnTo>
                      <a:pt x="55" y="293"/>
                    </a:lnTo>
                    <a:lnTo>
                      <a:pt x="53" y="291"/>
                    </a:lnTo>
                    <a:lnTo>
                      <a:pt x="52" y="290"/>
                    </a:lnTo>
                    <a:lnTo>
                      <a:pt x="51" y="289"/>
                    </a:lnTo>
                    <a:lnTo>
                      <a:pt x="51" y="288"/>
                    </a:lnTo>
                    <a:lnTo>
                      <a:pt x="51" y="285"/>
                    </a:lnTo>
                    <a:lnTo>
                      <a:pt x="52" y="283"/>
                    </a:lnTo>
                    <a:lnTo>
                      <a:pt x="53" y="283"/>
                    </a:lnTo>
                    <a:lnTo>
                      <a:pt x="54" y="282"/>
                    </a:lnTo>
                    <a:lnTo>
                      <a:pt x="55" y="280"/>
                    </a:lnTo>
                    <a:lnTo>
                      <a:pt x="56" y="280"/>
                    </a:lnTo>
                    <a:lnTo>
                      <a:pt x="57" y="279"/>
                    </a:lnTo>
                    <a:lnTo>
                      <a:pt x="58" y="278"/>
                    </a:lnTo>
                    <a:lnTo>
                      <a:pt x="59" y="276"/>
                    </a:lnTo>
                    <a:lnTo>
                      <a:pt x="60" y="274"/>
                    </a:lnTo>
                    <a:lnTo>
                      <a:pt x="61" y="271"/>
                    </a:lnTo>
                    <a:lnTo>
                      <a:pt x="61" y="269"/>
                    </a:lnTo>
                    <a:lnTo>
                      <a:pt x="63" y="266"/>
                    </a:lnTo>
                    <a:lnTo>
                      <a:pt x="64" y="266"/>
                    </a:lnTo>
                    <a:lnTo>
                      <a:pt x="65" y="265"/>
                    </a:lnTo>
                    <a:lnTo>
                      <a:pt x="65" y="263"/>
                    </a:lnTo>
                    <a:lnTo>
                      <a:pt x="66" y="262"/>
                    </a:lnTo>
                    <a:lnTo>
                      <a:pt x="67" y="261"/>
                    </a:lnTo>
                    <a:lnTo>
                      <a:pt x="68" y="260"/>
                    </a:lnTo>
                    <a:lnTo>
                      <a:pt x="68" y="259"/>
                    </a:lnTo>
                    <a:lnTo>
                      <a:pt x="68" y="259"/>
                    </a:lnTo>
                    <a:lnTo>
                      <a:pt x="68" y="257"/>
                    </a:lnTo>
                    <a:lnTo>
                      <a:pt x="68" y="256"/>
                    </a:lnTo>
                    <a:lnTo>
                      <a:pt x="68" y="255"/>
                    </a:lnTo>
                    <a:lnTo>
                      <a:pt x="68" y="254"/>
                    </a:lnTo>
                    <a:lnTo>
                      <a:pt x="67" y="253"/>
                    </a:lnTo>
                    <a:lnTo>
                      <a:pt x="65" y="253"/>
                    </a:lnTo>
                    <a:lnTo>
                      <a:pt x="64" y="252"/>
                    </a:lnTo>
                    <a:lnTo>
                      <a:pt x="61" y="251"/>
                    </a:lnTo>
                    <a:lnTo>
                      <a:pt x="60" y="250"/>
                    </a:lnTo>
                    <a:lnTo>
                      <a:pt x="58" y="250"/>
                    </a:lnTo>
                    <a:lnTo>
                      <a:pt x="57" y="250"/>
                    </a:lnTo>
                    <a:lnTo>
                      <a:pt x="56" y="249"/>
                    </a:lnTo>
                    <a:lnTo>
                      <a:pt x="55" y="249"/>
                    </a:lnTo>
                    <a:lnTo>
                      <a:pt x="55" y="249"/>
                    </a:lnTo>
                    <a:lnTo>
                      <a:pt x="53" y="249"/>
                    </a:lnTo>
                    <a:lnTo>
                      <a:pt x="52" y="249"/>
                    </a:lnTo>
                    <a:lnTo>
                      <a:pt x="51" y="249"/>
                    </a:lnTo>
                    <a:lnTo>
                      <a:pt x="51" y="248"/>
                    </a:lnTo>
                    <a:lnTo>
                      <a:pt x="51" y="247"/>
                    </a:lnTo>
                    <a:lnTo>
                      <a:pt x="51" y="246"/>
                    </a:lnTo>
                    <a:lnTo>
                      <a:pt x="52" y="245"/>
                    </a:lnTo>
                    <a:lnTo>
                      <a:pt x="52" y="245"/>
                    </a:lnTo>
                    <a:lnTo>
                      <a:pt x="54" y="243"/>
                    </a:lnTo>
                    <a:lnTo>
                      <a:pt x="54" y="242"/>
                    </a:lnTo>
                    <a:lnTo>
                      <a:pt x="54" y="241"/>
                    </a:lnTo>
                    <a:lnTo>
                      <a:pt x="54" y="240"/>
                    </a:lnTo>
                    <a:lnTo>
                      <a:pt x="53" y="239"/>
                    </a:lnTo>
                    <a:lnTo>
                      <a:pt x="52" y="238"/>
                    </a:lnTo>
                    <a:lnTo>
                      <a:pt x="51" y="237"/>
                    </a:lnTo>
                    <a:lnTo>
                      <a:pt x="51" y="236"/>
                    </a:lnTo>
                    <a:lnTo>
                      <a:pt x="51" y="235"/>
                    </a:lnTo>
                    <a:lnTo>
                      <a:pt x="51" y="235"/>
                    </a:lnTo>
                    <a:lnTo>
                      <a:pt x="51" y="234"/>
                    </a:lnTo>
                    <a:lnTo>
                      <a:pt x="51" y="232"/>
                    </a:lnTo>
                    <a:lnTo>
                      <a:pt x="51" y="231"/>
                    </a:lnTo>
                    <a:lnTo>
                      <a:pt x="51" y="231"/>
                    </a:lnTo>
                    <a:lnTo>
                      <a:pt x="51" y="229"/>
                    </a:lnTo>
                    <a:lnTo>
                      <a:pt x="50" y="227"/>
                    </a:lnTo>
                    <a:lnTo>
                      <a:pt x="49" y="227"/>
                    </a:lnTo>
                    <a:lnTo>
                      <a:pt x="48" y="226"/>
                    </a:lnTo>
                    <a:lnTo>
                      <a:pt x="48" y="225"/>
                    </a:lnTo>
                    <a:lnTo>
                      <a:pt x="49" y="224"/>
                    </a:lnTo>
                    <a:lnTo>
                      <a:pt x="48" y="224"/>
                    </a:lnTo>
                    <a:lnTo>
                      <a:pt x="48" y="223"/>
                    </a:lnTo>
                    <a:lnTo>
                      <a:pt x="47" y="223"/>
                    </a:lnTo>
                    <a:lnTo>
                      <a:pt x="47" y="221"/>
                    </a:lnTo>
                    <a:lnTo>
                      <a:pt x="47" y="221"/>
                    </a:lnTo>
                    <a:lnTo>
                      <a:pt x="46" y="221"/>
                    </a:lnTo>
                    <a:lnTo>
                      <a:pt x="45" y="220"/>
                    </a:lnTo>
                    <a:lnTo>
                      <a:pt x="44" y="219"/>
                    </a:lnTo>
                    <a:lnTo>
                      <a:pt x="44" y="218"/>
                    </a:lnTo>
                    <a:lnTo>
                      <a:pt x="43" y="217"/>
                    </a:lnTo>
                    <a:lnTo>
                      <a:pt x="43" y="216"/>
                    </a:lnTo>
                    <a:lnTo>
                      <a:pt x="44" y="215"/>
                    </a:lnTo>
                    <a:lnTo>
                      <a:pt x="44" y="215"/>
                    </a:lnTo>
                    <a:lnTo>
                      <a:pt x="44" y="214"/>
                    </a:lnTo>
                    <a:lnTo>
                      <a:pt x="44" y="212"/>
                    </a:lnTo>
                    <a:lnTo>
                      <a:pt x="44" y="210"/>
                    </a:lnTo>
                    <a:lnTo>
                      <a:pt x="44" y="209"/>
                    </a:lnTo>
                    <a:lnTo>
                      <a:pt x="44" y="208"/>
                    </a:lnTo>
                    <a:lnTo>
                      <a:pt x="45" y="208"/>
                    </a:lnTo>
                    <a:lnTo>
                      <a:pt x="46" y="208"/>
                    </a:lnTo>
                    <a:lnTo>
                      <a:pt x="48" y="208"/>
                    </a:lnTo>
                    <a:lnTo>
                      <a:pt x="49" y="207"/>
                    </a:lnTo>
                    <a:lnTo>
                      <a:pt x="50" y="207"/>
                    </a:lnTo>
                    <a:lnTo>
                      <a:pt x="50" y="206"/>
                    </a:lnTo>
                    <a:lnTo>
                      <a:pt x="50" y="205"/>
                    </a:lnTo>
                    <a:lnTo>
                      <a:pt x="48" y="202"/>
                    </a:lnTo>
                    <a:lnTo>
                      <a:pt x="48" y="201"/>
                    </a:lnTo>
                    <a:lnTo>
                      <a:pt x="48" y="200"/>
                    </a:lnTo>
                    <a:lnTo>
                      <a:pt x="48" y="200"/>
                    </a:lnTo>
                    <a:lnTo>
                      <a:pt x="48" y="199"/>
                    </a:lnTo>
                    <a:lnTo>
                      <a:pt x="49" y="197"/>
                    </a:lnTo>
                    <a:lnTo>
                      <a:pt x="50" y="197"/>
                    </a:lnTo>
                    <a:lnTo>
                      <a:pt x="51" y="197"/>
                    </a:lnTo>
                    <a:lnTo>
                      <a:pt x="53" y="196"/>
                    </a:lnTo>
                    <a:lnTo>
                      <a:pt x="53" y="195"/>
                    </a:lnTo>
                    <a:lnTo>
                      <a:pt x="54" y="194"/>
                    </a:lnTo>
                    <a:lnTo>
                      <a:pt x="53" y="193"/>
                    </a:lnTo>
                    <a:lnTo>
                      <a:pt x="53" y="193"/>
                    </a:lnTo>
                    <a:lnTo>
                      <a:pt x="52" y="192"/>
                    </a:lnTo>
                    <a:lnTo>
                      <a:pt x="51" y="192"/>
                    </a:lnTo>
                    <a:lnTo>
                      <a:pt x="51" y="190"/>
                    </a:lnTo>
                    <a:lnTo>
                      <a:pt x="51" y="190"/>
                    </a:lnTo>
                    <a:lnTo>
                      <a:pt x="52" y="189"/>
                    </a:lnTo>
                    <a:lnTo>
                      <a:pt x="53" y="187"/>
                    </a:lnTo>
                    <a:lnTo>
                      <a:pt x="54" y="186"/>
                    </a:lnTo>
                    <a:lnTo>
                      <a:pt x="54" y="185"/>
                    </a:lnTo>
                    <a:lnTo>
                      <a:pt x="54" y="183"/>
                    </a:lnTo>
                    <a:lnTo>
                      <a:pt x="54" y="182"/>
                    </a:lnTo>
                    <a:lnTo>
                      <a:pt x="55" y="181"/>
                    </a:lnTo>
                    <a:lnTo>
                      <a:pt x="56" y="180"/>
                    </a:lnTo>
                    <a:lnTo>
                      <a:pt x="56" y="179"/>
                    </a:lnTo>
                    <a:lnTo>
                      <a:pt x="55" y="178"/>
                    </a:lnTo>
                    <a:lnTo>
                      <a:pt x="55" y="177"/>
                    </a:lnTo>
                    <a:lnTo>
                      <a:pt x="53" y="177"/>
                    </a:lnTo>
                    <a:lnTo>
                      <a:pt x="50" y="176"/>
                    </a:lnTo>
                    <a:lnTo>
                      <a:pt x="49" y="176"/>
                    </a:lnTo>
                    <a:lnTo>
                      <a:pt x="48" y="174"/>
                    </a:lnTo>
                    <a:lnTo>
                      <a:pt x="47" y="174"/>
                    </a:lnTo>
                    <a:lnTo>
                      <a:pt x="45" y="174"/>
                    </a:lnTo>
                    <a:lnTo>
                      <a:pt x="44" y="174"/>
                    </a:lnTo>
                    <a:lnTo>
                      <a:pt x="44" y="173"/>
                    </a:lnTo>
                    <a:lnTo>
                      <a:pt x="44" y="173"/>
                    </a:lnTo>
                    <a:lnTo>
                      <a:pt x="45" y="173"/>
                    </a:lnTo>
                    <a:lnTo>
                      <a:pt x="46" y="173"/>
                    </a:lnTo>
                    <a:lnTo>
                      <a:pt x="47" y="172"/>
                    </a:lnTo>
                    <a:lnTo>
                      <a:pt x="48" y="172"/>
                    </a:lnTo>
                    <a:lnTo>
                      <a:pt x="49" y="172"/>
                    </a:lnTo>
                    <a:lnTo>
                      <a:pt x="50" y="171"/>
                    </a:lnTo>
                    <a:lnTo>
                      <a:pt x="51" y="171"/>
                    </a:lnTo>
                    <a:lnTo>
                      <a:pt x="52" y="170"/>
                    </a:lnTo>
                    <a:lnTo>
                      <a:pt x="53" y="170"/>
                    </a:lnTo>
                    <a:lnTo>
                      <a:pt x="55" y="170"/>
                    </a:lnTo>
                    <a:lnTo>
                      <a:pt x="55" y="169"/>
                    </a:lnTo>
                    <a:lnTo>
                      <a:pt x="54" y="169"/>
                    </a:lnTo>
                    <a:lnTo>
                      <a:pt x="52" y="167"/>
                    </a:lnTo>
                    <a:lnTo>
                      <a:pt x="52" y="166"/>
                    </a:lnTo>
                    <a:lnTo>
                      <a:pt x="51" y="164"/>
                    </a:lnTo>
                    <a:lnTo>
                      <a:pt x="51" y="163"/>
                    </a:lnTo>
                    <a:lnTo>
                      <a:pt x="50" y="163"/>
                    </a:lnTo>
                    <a:lnTo>
                      <a:pt x="49" y="160"/>
                    </a:lnTo>
                    <a:lnTo>
                      <a:pt x="48" y="160"/>
                    </a:lnTo>
                    <a:lnTo>
                      <a:pt x="48" y="160"/>
                    </a:lnTo>
                    <a:lnTo>
                      <a:pt x="48" y="161"/>
                    </a:lnTo>
                    <a:lnTo>
                      <a:pt x="47" y="162"/>
                    </a:lnTo>
                    <a:lnTo>
                      <a:pt x="46" y="162"/>
                    </a:lnTo>
                    <a:lnTo>
                      <a:pt x="45" y="162"/>
                    </a:lnTo>
                    <a:lnTo>
                      <a:pt x="45" y="161"/>
                    </a:lnTo>
                    <a:lnTo>
                      <a:pt x="44" y="161"/>
                    </a:lnTo>
                    <a:lnTo>
                      <a:pt x="42" y="160"/>
                    </a:lnTo>
                    <a:lnTo>
                      <a:pt x="41" y="160"/>
                    </a:lnTo>
                    <a:lnTo>
                      <a:pt x="41" y="159"/>
                    </a:lnTo>
                    <a:lnTo>
                      <a:pt x="41" y="159"/>
                    </a:lnTo>
                    <a:lnTo>
                      <a:pt x="42" y="156"/>
                    </a:lnTo>
                    <a:lnTo>
                      <a:pt x="41" y="155"/>
                    </a:lnTo>
                    <a:lnTo>
                      <a:pt x="40" y="155"/>
                    </a:lnTo>
                    <a:lnTo>
                      <a:pt x="40" y="154"/>
                    </a:lnTo>
                    <a:lnTo>
                      <a:pt x="39" y="153"/>
                    </a:lnTo>
                    <a:lnTo>
                      <a:pt x="39" y="152"/>
                    </a:lnTo>
                    <a:lnTo>
                      <a:pt x="38" y="151"/>
                    </a:lnTo>
                    <a:close/>
                  </a:path>
                </a:pathLst>
              </a:custGeom>
              <a:solidFill>
                <a:srgbClr val="894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96" name="Freeform 1054">
                <a:extLst>
                  <a:ext uri="{FF2B5EF4-FFF2-40B4-BE49-F238E27FC236}">
                    <a16:creationId xmlns:a16="http://schemas.microsoft.com/office/drawing/2014/main" id="{D9AEDEB7-7228-4E1B-AA42-B3FE1FBADB6E}"/>
                  </a:ext>
                </a:extLst>
              </p:cNvPr>
              <p:cNvSpPr>
                <a:spLocks/>
              </p:cNvSpPr>
              <p:nvPr/>
            </p:nvSpPr>
            <p:spPr bwMode="auto">
              <a:xfrm>
                <a:off x="4204" y="1851"/>
                <a:ext cx="258" cy="300"/>
              </a:xfrm>
              <a:custGeom>
                <a:avLst/>
                <a:gdLst>
                  <a:gd name="T0" fmla="*/ 34 w 258"/>
                  <a:gd name="T1" fmla="*/ 136 h 300"/>
                  <a:gd name="T2" fmla="*/ 31 w 258"/>
                  <a:gd name="T3" fmla="*/ 121 h 300"/>
                  <a:gd name="T4" fmla="*/ 26 w 258"/>
                  <a:gd name="T5" fmla="*/ 105 h 300"/>
                  <a:gd name="T6" fmla="*/ 15 w 258"/>
                  <a:gd name="T7" fmla="*/ 90 h 300"/>
                  <a:gd name="T8" fmla="*/ 1 w 258"/>
                  <a:gd name="T9" fmla="*/ 81 h 300"/>
                  <a:gd name="T10" fmla="*/ 16 w 258"/>
                  <a:gd name="T11" fmla="*/ 72 h 300"/>
                  <a:gd name="T12" fmla="*/ 27 w 258"/>
                  <a:gd name="T13" fmla="*/ 58 h 300"/>
                  <a:gd name="T14" fmla="*/ 21 w 258"/>
                  <a:gd name="T15" fmla="*/ 50 h 300"/>
                  <a:gd name="T16" fmla="*/ 19 w 258"/>
                  <a:gd name="T17" fmla="*/ 35 h 300"/>
                  <a:gd name="T18" fmla="*/ 19 w 258"/>
                  <a:gd name="T19" fmla="*/ 22 h 300"/>
                  <a:gd name="T20" fmla="*/ 8 w 258"/>
                  <a:gd name="T21" fmla="*/ 5 h 300"/>
                  <a:gd name="T22" fmla="*/ 25 w 258"/>
                  <a:gd name="T23" fmla="*/ 7 h 300"/>
                  <a:gd name="T24" fmla="*/ 36 w 258"/>
                  <a:gd name="T25" fmla="*/ 21 h 300"/>
                  <a:gd name="T26" fmla="*/ 49 w 258"/>
                  <a:gd name="T27" fmla="*/ 33 h 300"/>
                  <a:gd name="T28" fmla="*/ 65 w 258"/>
                  <a:gd name="T29" fmla="*/ 37 h 300"/>
                  <a:gd name="T30" fmla="*/ 69 w 258"/>
                  <a:gd name="T31" fmla="*/ 52 h 300"/>
                  <a:gd name="T32" fmla="*/ 68 w 258"/>
                  <a:gd name="T33" fmla="*/ 73 h 300"/>
                  <a:gd name="T34" fmla="*/ 74 w 258"/>
                  <a:gd name="T35" fmla="*/ 86 h 300"/>
                  <a:gd name="T36" fmla="*/ 87 w 258"/>
                  <a:gd name="T37" fmla="*/ 97 h 300"/>
                  <a:gd name="T38" fmla="*/ 99 w 258"/>
                  <a:gd name="T39" fmla="*/ 97 h 300"/>
                  <a:gd name="T40" fmla="*/ 111 w 258"/>
                  <a:gd name="T41" fmla="*/ 94 h 300"/>
                  <a:gd name="T42" fmla="*/ 123 w 258"/>
                  <a:gd name="T43" fmla="*/ 96 h 300"/>
                  <a:gd name="T44" fmla="*/ 130 w 258"/>
                  <a:gd name="T45" fmla="*/ 89 h 300"/>
                  <a:gd name="T46" fmla="*/ 134 w 258"/>
                  <a:gd name="T47" fmla="*/ 81 h 300"/>
                  <a:gd name="T48" fmla="*/ 182 w 258"/>
                  <a:gd name="T49" fmla="*/ 80 h 300"/>
                  <a:gd name="T50" fmla="*/ 199 w 258"/>
                  <a:gd name="T51" fmla="*/ 76 h 300"/>
                  <a:gd name="T52" fmla="*/ 213 w 258"/>
                  <a:gd name="T53" fmla="*/ 68 h 300"/>
                  <a:gd name="T54" fmla="*/ 227 w 258"/>
                  <a:gd name="T55" fmla="*/ 58 h 300"/>
                  <a:gd name="T56" fmla="*/ 242 w 258"/>
                  <a:gd name="T57" fmla="*/ 66 h 300"/>
                  <a:gd name="T58" fmla="*/ 244 w 258"/>
                  <a:gd name="T59" fmla="*/ 66 h 300"/>
                  <a:gd name="T60" fmla="*/ 257 w 258"/>
                  <a:gd name="T61" fmla="*/ 67 h 300"/>
                  <a:gd name="T62" fmla="*/ 254 w 258"/>
                  <a:gd name="T63" fmla="*/ 75 h 300"/>
                  <a:gd name="T64" fmla="*/ 254 w 258"/>
                  <a:gd name="T65" fmla="*/ 83 h 300"/>
                  <a:gd name="T66" fmla="*/ 254 w 258"/>
                  <a:gd name="T67" fmla="*/ 88 h 300"/>
                  <a:gd name="T68" fmla="*/ 252 w 258"/>
                  <a:gd name="T69" fmla="*/ 96 h 300"/>
                  <a:gd name="T70" fmla="*/ 252 w 258"/>
                  <a:gd name="T71" fmla="*/ 104 h 300"/>
                  <a:gd name="T72" fmla="*/ 254 w 258"/>
                  <a:gd name="T73" fmla="*/ 111 h 300"/>
                  <a:gd name="T74" fmla="*/ 254 w 258"/>
                  <a:gd name="T75" fmla="*/ 118 h 300"/>
                  <a:gd name="T76" fmla="*/ 254 w 258"/>
                  <a:gd name="T77" fmla="*/ 128 h 300"/>
                  <a:gd name="T78" fmla="*/ 254 w 258"/>
                  <a:gd name="T79" fmla="*/ 141 h 300"/>
                  <a:gd name="T80" fmla="*/ 254 w 258"/>
                  <a:gd name="T81" fmla="*/ 155 h 300"/>
                  <a:gd name="T82" fmla="*/ 247 w 258"/>
                  <a:gd name="T83" fmla="*/ 166 h 300"/>
                  <a:gd name="T84" fmla="*/ 242 w 258"/>
                  <a:gd name="T85" fmla="*/ 174 h 300"/>
                  <a:gd name="T86" fmla="*/ 230 w 258"/>
                  <a:gd name="T87" fmla="*/ 180 h 300"/>
                  <a:gd name="T88" fmla="*/ 220 w 258"/>
                  <a:gd name="T89" fmla="*/ 186 h 300"/>
                  <a:gd name="T90" fmla="*/ 206 w 258"/>
                  <a:gd name="T91" fmla="*/ 187 h 300"/>
                  <a:gd name="T92" fmla="*/ 210 w 258"/>
                  <a:gd name="T93" fmla="*/ 202 h 300"/>
                  <a:gd name="T94" fmla="*/ 202 w 258"/>
                  <a:gd name="T95" fmla="*/ 212 h 300"/>
                  <a:gd name="T96" fmla="*/ 188 w 258"/>
                  <a:gd name="T97" fmla="*/ 216 h 300"/>
                  <a:gd name="T98" fmla="*/ 175 w 258"/>
                  <a:gd name="T99" fmla="*/ 230 h 300"/>
                  <a:gd name="T100" fmla="*/ 166 w 258"/>
                  <a:gd name="T101" fmla="*/ 242 h 300"/>
                  <a:gd name="T102" fmla="*/ 161 w 258"/>
                  <a:gd name="T103" fmla="*/ 255 h 300"/>
                  <a:gd name="T104" fmla="*/ 152 w 258"/>
                  <a:gd name="T105" fmla="*/ 267 h 300"/>
                  <a:gd name="T106" fmla="*/ 138 w 258"/>
                  <a:gd name="T107" fmla="*/ 280 h 300"/>
                  <a:gd name="T108" fmla="*/ 126 w 258"/>
                  <a:gd name="T109" fmla="*/ 299 h 300"/>
                  <a:gd name="T110" fmla="*/ 51 w 258"/>
                  <a:gd name="T111" fmla="*/ 285 h 300"/>
                  <a:gd name="T112" fmla="*/ 67 w 258"/>
                  <a:gd name="T113" fmla="*/ 261 h 300"/>
                  <a:gd name="T114" fmla="*/ 55 w 258"/>
                  <a:gd name="T115" fmla="*/ 249 h 300"/>
                  <a:gd name="T116" fmla="*/ 51 w 258"/>
                  <a:gd name="T117" fmla="*/ 235 h 300"/>
                  <a:gd name="T118" fmla="*/ 46 w 258"/>
                  <a:gd name="T119" fmla="*/ 22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8" h="300">
                    <a:moveTo>
                      <a:pt x="38" y="151"/>
                    </a:moveTo>
                    <a:lnTo>
                      <a:pt x="37" y="150"/>
                    </a:lnTo>
                    <a:lnTo>
                      <a:pt x="37" y="149"/>
                    </a:lnTo>
                    <a:lnTo>
                      <a:pt x="37" y="148"/>
                    </a:lnTo>
                    <a:lnTo>
                      <a:pt x="37" y="147"/>
                    </a:lnTo>
                    <a:lnTo>
                      <a:pt x="37" y="146"/>
                    </a:lnTo>
                    <a:lnTo>
                      <a:pt x="36" y="145"/>
                    </a:lnTo>
                    <a:lnTo>
                      <a:pt x="35" y="144"/>
                    </a:lnTo>
                    <a:lnTo>
                      <a:pt x="35" y="143"/>
                    </a:lnTo>
                    <a:lnTo>
                      <a:pt x="36" y="142"/>
                    </a:lnTo>
                    <a:lnTo>
                      <a:pt x="36" y="142"/>
                    </a:lnTo>
                    <a:lnTo>
                      <a:pt x="37" y="141"/>
                    </a:lnTo>
                    <a:lnTo>
                      <a:pt x="37" y="140"/>
                    </a:lnTo>
                    <a:lnTo>
                      <a:pt x="37" y="138"/>
                    </a:lnTo>
                    <a:lnTo>
                      <a:pt x="37" y="138"/>
                    </a:lnTo>
                    <a:lnTo>
                      <a:pt x="35" y="136"/>
                    </a:lnTo>
                    <a:lnTo>
                      <a:pt x="34" y="136"/>
                    </a:lnTo>
                    <a:lnTo>
                      <a:pt x="33" y="135"/>
                    </a:lnTo>
                    <a:lnTo>
                      <a:pt x="33" y="134"/>
                    </a:lnTo>
                    <a:lnTo>
                      <a:pt x="33" y="133"/>
                    </a:lnTo>
                    <a:lnTo>
                      <a:pt x="33" y="132"/>
                    </a:lnTo>
                    <a:lnTo>
                      <a:pt x="33" y="131"/>
                    </a:lnTo>
                    <a:lnTo>
                      <a:pt x="33" y="131"/>
                    </a:lnTo>
                    <a:lnTo>
                      <a:pt x="34" y="130"/>
                    </a:lnTo>
                    <a:lnTo>
                      <a:pt x="34" y="129"/>
                    </a:lnTo>
                    <a:lnTo>
                      <a:pt x="34" y="128"/>
                    </a:lnTo>
                    <a:lnTo>
                      <a:pt x="34" y="127"/>
                    </a:lnTo>
                    <a:lnTo>
                      <a:pt x="34" y="125"/>
                    </a:lnTo>
                    <a:lnTo>
                      <a:pt x="33" y="124"/>
                    </a:lnTo>
                    <a:lnTo>
                      <a:pt x="33" y="124"/>
                    </a:lnTo>
                    <a:lnTo>
                      <a:pt x="33" y="123"/>
                    </a:lnTo>
                    <a:lnTo>
                      <a:pt x="32" y="122"/>
                    </a:lnTo>
                    <a:lnTo>
                      <a:pt x="32" y="121"/>
                    </a:lnTo>
                    <a:lnTo>
                      <a:pt x="31" y="121"/>
                    </a:lnTo>
                    <a:lnTo>
                      <a:pt x="31" y="120"/>
                    </a:lnTo>
                    <a:lnTo>
                      <a:pt x="30" y="118"/>
                    </a:lnTo>
                    <a:lnTo>
                      <a:pt x="30" y="117"/>
                    </a:lnTo>
                    <a:lnTo>
                      <a:pt x="28" y="115"/>
                    </a:lnTo>
                    <a:lnTo>
                      <a:pt x="27" y="115"/>
                    </a:lnTo>
                    <a:lnTo>
                      <a:pt x="27" y="114"/>
                    </a:lnTo>
                    <a:lnTo>
                      <a:pt x="27" y="113"/>
                    </a:lnTo>
                    <a:lnTo>
                      <a:pt x="26" y="113"/>
                    </a:lnTo>
                    <a:lnTo>
                      <a:pt x="26" y="112"/>
                    </a:lnTo>
                    <a:lnTo>
                      <a:pt x="26" y="111"/>
                    </a:lnTo>
                    <a:lnTo>
                      <a:pt x="26" y="111"/>
                    </a:lnTo>
                    <a:lnTo>
                      <a:pt x="26" y="110"/>
                    </a:lnTo>
                    <a:lnTo>
                      <a:pt x="27" y="109"/>
                    </a:lnTo>
                    <a:lnTo>
                      <a:pt x="26" y="107"/>
                    </a:lnTo>
                    <a:lnTo>
                      <a:pt x="27" y="107"/>
                    </a:lnTo>
                    <a:lnTo>
                      <a:pt x="26" y="106"/>
                    </a:lnTo>
                    <a:lnTo>
                      <a:pt x="26" y="105"/>
                    </a:lnTo>
                    <a:lnTo>
                      <a:pt x="25" y="104"/>
                    </a:lnTo>
                    <a:lnTo>
                      <a:pt x="25" y="103"/>
                    </a:lnTo>
                    <a:lnTo>
                      <a:pt x="25" y="102"/>
                    </a:lnTo>
                    <a:lnTo>
                      <a:pt x="24" y="102"/>
                    </a:lnTo>
                    <a:lnTo>
                      <a:pt x="23" y="100"/>
                    </a:lnTo>
                    <a:lnTo>
                      <a:pt x="22" y="99"/>
                    </a:lnTo>
                    <a:lnTo>
                      <a:pt x="21" y="98"/>
                    </a:lnTo>
                    <a:lnTo>
                      <a:pt x="20" y="98"/>
                    </a:lnTo>
                    <a:lnTo>
                      <a:pt x="20" y="97"/>
                    </a:lnTo>
                    <a:lnTo>
                      <a:pt x="19" y="97"/>
                    </a:lnTo>
                    <a:lnTo>
                      <a:pt x="18" y="97"/>
                    </a:lnTo>
                    <a:lnTo>
                      <a:pt x="17" y="96"/>
                    </a:lnTo>
                    <a:lnTo>
                      <a:pt x="17" y="96"/>
                    </a:lnTo>
                    <a:lnTo>
                      <a:pt x="17" y="94"/>
                    </a:lnTo>
                    <a:lnTo>
                      <a:pt x="17" y="92"/>
                    </a:lnTo>
                    <a:lnTo>
                      <a:pt x="16" y="91"/>
                    </a:lnTo>
                    <a:lnTo>
                      <a:pt x="15" y="90"/>
                    </a:lnTo>
                    <a:lnTo>
                      <a:pt x="14" y="90"/>
                    </a:lnTo>
                    <a:lnTo>
                      <a:pt x="13" y="90"/>
                    </a:lnTo>
                    <a:lnTo>
                      <a:pt x="13" y="89"/>
                    </a:lnTo>
                    <a:lnTo>
                      <a:pt x="12" y="89"/>
                    </a:lnTo>
                    <a:lnTo>
                      <a:pt x="11" y="89"/>
                    </a:lnTo>
                    <a:lnTo>
                      <a:pt x="10" y="89"/>
                    </a:lnTo>
                    <a:lnTo>
                      <a:pt x="10" y="88"/>
                    </a:lnTo>
                    <a:lnTo>
                      <a:pt x="10" y="87"/>
                    </a:lnTo>
                    <a:lnTo>
                      <a:pt x="9" y="87"/>
                    </a:lnTo>
                    <a:lnTo>
                      <a:pt x="8" y="86"/>
                    </a:lnTo>
                    <a:lnTo>
                      <a:pt x="6" y="85"/>
                    </a:lnTo>
                    <a:lnTo>
                      <a:pt x="5" y="85"/>
                    </a:lnTo>
                    <a:lnTo>
                      <a:pt x="4" y="83"/>
                    </a:lnTo>
                    <a:lnTo>
                      <a:pt x="3" y="83"/>
                    </a:lnTo>
                    <a:lnTo>
                      <a:pt x="3" y="82"/>
                    </a:lnTo>
                    <a:lnTo>
                      <a:pt x="2" y="82"/>
                    </a:lnTo>
                    <a:lnTo>
                      <a:pt x="1" y="81"/>
                    </a:lnTo>
                    <a:lnTo>
                      <a:pt x="1" y="80"/>
                    </a:lnTo>
                    <a:lnTo>
                      <a:pt x="0" y="78"/>
                    </a:lnTo>
                    <a:lnTo>
                      <a:pt x="0" y="77"/>
                    </a:lnTo>
                    <a:lnTo>
                      <a:pt x="1" y="76"/>
                    </a:lnTo>
                    <a:lnTo>
                      <a:pt x="3" y="75"/>
                    </a:lnTo>
                    <a:lnTo>
                      <a:pt x="4" y="75"/>
                    </a:lnTo>
                    <a:lnTo>
                      <a:pt x="6" y="74"/>
                    </a:lnTo>
                    <a:lnTo>
                      <a:pt x="6" y="74"/>
                    </a:lnTo>
                    <a:lnTo>
                      <a:pt x="8" y="73"/>
                    </a:lnTo>
                    <a:lnTo>
                      <a:pt x="9" y="73"/>
                    </a:lnTo>
                    <a:lnTo>
                      <a:pt x="10" y="73"/>
                    </a:lnTo>
                    <a:lnTo>
                      <a:pt x="10" y="73"/>
                    </a:lnTo>
                    <a:lnTo>
                      <a:pt x="11" y="73"/>
                    </a:lnTo>
                    <a:lnTo>
                      <a:pt x="13" y="72"/>
                    </a:lnTo>
                    <a:lnTo>
                      <a:pt x="14" y="72"/>
                    </a:lnTo>
                    <a:lnTo>
                      <a:pt x="15" y="72"/>
                    </a:lnTo>
                    <a:lnTo>
                      <a:pt x="16" y="72"/>
                    </a:lnTo>
                    <a:lnTo>
                      <a:pt x="17" y="71"/>
                    </a:lnTo>
                    <a:lnTo>
                      <a:pt x="18" y="70"/>
                    </a:lnTo>
                    <a:lnTo>
                      <a:pt x="19" y="70"/>
                    </a:lnTo>
                    <a:lnTo>
                      <a:pt x="20" y="69"/>
                    </a:lnTo>
                    <a:lnTo>
                      <a:pt x="20" y="69"/>
                    </a:lnTo>
                    <a:lnTo>
                      <a:pt x="20" y="68"/>
                    </a:lnTo>
                    <a:lnTo>
                      <a:pt x="21" y="68"/>
                    </a:lnTo>
                    <a:lnTo>
                      <a:pt x="22" y="67"/>
                    </a:lnTo>
                    <a:lnTo>
                      <a:pt x="23" y="66"/>
                    </a:lnTo>
                    <a:lnTo>
                      <a:pt x="24" y="65"/>
                    </a:lnTo>
                    <a:lnTo>
                      <a:pt x="24" y="63"/>
                    </a:lnTo>
                    <a:lnTo>
                      <a:pt x="24" y="62"/>
                    </a:lnTo>
                    <a:lnTo>
                      <a:pt x="24" y="62"/>
                    </a:lnTo>
                    <a:lnTo>
                      <a:pt x="25" y="61"/>
                    </a:lnTo>
                    <a:lnTo>
                      <a:pt x="25" y="60"/>
                    </a:lnTo>
                    <a:lnTo>
                      <a:pt x="26" y="59"/>
                    </a:lnTo>
                    <a:lnTo>
                      <a:pt x="27" y="58"/>
                    </a:lnTo>
                    <a:lnTo>
                      <a:pt x="27" y="58"/>
                    </a:lnTo>
                    <a:lnTo>
                      <a:pt x="27" y="57"/>
                    </a:lnTo>
                    <a:lnTo>
                      <a:pt x="27" y="56"/>
                    </a:lnTo>
                    <a:lnTo>
                      <a:pt x="29" y="55"/>
                    </a:lnTo>
                    <a:lnTo>
                      <a:pt x="29" y="55"/>
                    </a:lnTo>
                    <a:lnTo>
                      <a:pt x="28" y="55"/>
                    </a:lnTo>
                    <a:lnTo>
                      <a:pt x="27" y="54"/>
                    </a:lnTo>
                    <a:lnTo>
                      <a:pt x="27" y="52"/>
                    </a:lnTo>
                    <a:lnTo>
                      <a:pt x="27" y="52"/>
                    </a:lnTo>
                    <a:lnTo>
                      <a:pt x="27" y="52"/>
                    </a:lnTo>
                    <a:lnTo>
                      <a:pt x="26" y="51"/>
                    </a:lnTo>
                    <a:lnTo>
                      <a:pt x="25" y="50"/>
                    </a:lnTo>
                    <a:lnTo>
                      <a:pt x="24" y="50"/>
                    </a:lnTo>
                    <a:lnTo>
                      <a:pt x="24" y="50"/>
                    </a:lnTo>
                    <a:lnTo>
                      <a:pt x="23" y="50"/>
                    </a:lnTo>
                    <a:lnTo>
                      <a:pt x="22" y="50"/>
                    </a:lnTo>
                    <a:lnTo>
                      <a:pt x="21" y="50"/>
                    </a:lnTo>
                    <a:lnTo>
                      <a:pt x="20" y="49"/>
                    </a:lnTo>
                    <a:lnTo>
                      <a:pt x="20" y="49"/>
                    </a:lnTo>
                    <a:lnTo>
                      <a:pt x="18" y="46"/>
                    </a:lnTo>
                    <a:lnTo>
                      <a:pt x="18" y="45"/>
                    </a:lnTo>
                    <a:lnTo>
                      <a:pt x="17" y="45"/>
                    </a:lnTo>
                    <a:lnTo>
                      <a:pt x="17" y="45"/>
                    </a:lnTo>
                    <a:lnTo>
                      <a:pt x="16" y="45"/>
                    </a:lnTo>
                    <a:lnTo>
                      <a:pt x="15" y="44"/>
                    </a:lnTo>
                    <a:lnTo>
                      <a:pt x="15" y="43"/>
                    </a:lnTo>
                    <a:lnTo>
                      <a:pt x="16" y="42"/>
                    </a:lnTo>
                    <a:lnTo>
                      <a:pt x="17" y="42"/>
                    </a:lnTo>
                    <a:lnTo>
                      <a:pt x="19" y="41"/>
                    </a:lnTo>
                    <a:lnTo>
                      <a:pt x="19" y="38"/>
                    </a:lnTo>
                    <a:lnTo>
                      <a:pt x="19" y="38"/>
                    </a:lnTo>
                    <a:lnTo>
                      <a:pt x="19" y="37"/>
                    </a:lnTo>
                    <a:lnTo>
                      <a:pt x="18" y="36"/>
                    </a:lnTo>
                    <a:lnTo>
                      <a:pt x="19" y="35"/>
                    </a:lnTo>
                    <a:lnTo>
                      <a:pt x="19" y="35"/>
                    </a:lnTo>
                    <a:lnTo>
                      <a:pt x="20" y="35"/>
                    </a:lnTo>
                    <a:lnTo>
                      <a:pt x="21" y="34"/>
                    </a:lnTo>
                    <a:lnTo>
                      <a:pt x="22" y="34"/>
                    </a:lnTo>
                    <a:lnTo>
                      <a:pt x="22" y="33"/>
                    </a:lnTo>
                    <a:lnTo>
                      <a:pt x="22" y="32"/>
                    </a:lnTo>
                    <a:lnTo>
                      <a:pt x="21" y="31"/>
                    </a:lnTo>
                    <a:lnTo>
                      <a:pt x="20" y="31"/>
                    </a:lnTo>
                    <a:lnTo>
                      <a:pt x="20" y="31"/>
                    </a:lnTo>
                    <a:lnTo>
                      <a:pt x="18" y="29"/>
                    </a:lnTo>
                    <a:lnTo>
                      <a:pt x="17" y="28"/>
                    </a:lnTo>
                    <a:lnTo>
                      <a:pt x="17" y="27"/>
                    </a:lnTo>
                    <a:lnTo>
                      <a:pt x="17" y="26"/>
                    </a:lnTo>
                    <a:lnTo>
                      <a:pt x="18" y="25"/>
                    </a:lnTo>
                    <a:lnTo>
                      <a:pt x="19" y="24"/>
                    </a:lnTo>
                    <a:lnTo>
                      <a:pt x="20" y="23"/>
                    </a:lnTo>
                    <a:lnTo>
                      <a:pt x="19" y="22"/>
                    </a:lnTo>
                    <a:lnTo>
                      <a:pt x="17" y="20"/>
                    </a:lnTo>
                    <a:lnTo>
                      <a:pt x="17" y="19"/>
                    </a:lnTo>
                    <a:lnTo>
                      <a:pt x="17" y="17"/>
                    </a:lnTo>
                    <a:lnTo>
                      <a:pt x="17" y="16"/>
                    </a:lnTo>
                    <a:lnTo>
                      <a:pt x="15" y="14"/>
                    </a:lnTo>
                    <a:lnTo>
                      <a:pt x="14" y="14"/>
                    </a:lnTo>
                    <a:lnTo>
                      <a:pt x="13" y="13"/>
                    </a:lnTo>
                    <a:lnTo>
                      <a:pt x="13" y="13"/>
                    </a:lnTo>
                    <a:lnTo>
                      <a:pt x="12" y="13"/>
                    </a:lnTo>
                    <a:lnTo>
                      <a:pt x="12" y="11"/>
                    </a:lnTo>
                    <a:lnTo>
                      <a:pt x="11" y="11"/>
                    </a:lnTo>
                    <a:lnTo>
                      <a:pt x="10" y="9"/>
                    </a:lnTo>
                    <a:lnTo>
                      <a:pt x="10" y="8"/>
                    </a:lnTo>
                    <a:lnTo>
                      <a:pt x="9" y="8"/>
                    </a:lnTo>
                    <a:lnTo>
                      <a:pt x="8" y="8"/>
                    </a:lnTo>
                    <a:lnTo>
                      <a:pt x="7" y="8"/>
                    </a:lnTo>
                    <a:lnTo>
                      <a:pt x="8" y="5"/>
                    </a:lnTo>
                    <a:lnTo>
                      <a:pt x="8" y="4"/>
                    </a:lnTo>
                    <a:lnTo>
                      <a:pt x="7" y="4"/>
                    </a:lnTo>
                    <a:lnTo>
                      <a:pt x="6" y="4"/>
                    </a:lnTo>
                    <a:lnTo>
                      <a:pt x="5" y="1"/>
                    </a:lnTo>
                    <a:lnTo>
                      <a:pt x="5" y="0"/>
                    </a:lnTo>
                    <a:lnTo>
                      <a:pt x="6" y="0"/>
                    </a:lnTo>
                    <a:lnTo>
                      <a:pt x="8" y="1"/>
                    </a:lnTo>
                    <a:lnTo>
                      <a:pt x="10" y="1"/>
                    </a:lnTo>
                    <a:lnTo>
                      <a:pt x="13" y="2"/>
                    </a:lnTo>
                    <a:lnTo>
                      <a:pt x="17" y="3"/>
                    </a:lnTo>
                    <a:lnTo>
                      <a:pt x="18" y="3"/>
                    </a:lnTo>
                    <a:lnTo>
                      <a:pt x="20" y="4"/>
                    </a:lnTo>
                    <a:lnTo>
                      <a:pt x="20" y="4"/>
                    </a:lnTo>
                    <a:lnTo>
                      <a:pt x="21" y="4"/>
                    </a:lnTo>
                    <a:lnTo>
                      <a:pt x="23" y="5"/>
                    </a:lnTo>
                    <a:lnTo>
                      <a:pt x="24" y="6"/>
                    </a:lnTo>
                    <a:lnTo>
                      <a:pt x="25" y="7"/>
                    </a:lnTo>
                    <a:lnTo>
                      <a:pt x="27" y="9"/>
                    </a:lnTo>
                    <a:lnTo>
                      <a:pt x="27" y="10"/>
                    </a:lnTo>
                    <a:lnTo>
                      <a:pt x="27" y="11"/>
                    </a:lnTo>
                    <a:lnTo>
                      <a:pt x="27" y="12"/>
                    </a:lnTo>
                    <a:lnTo>
                      <a:pt x="27" y="13"/>
                    </a:lnTo>
                    <a:lnTo>
                      <a:pt x="28" y="14"/>
                    </a:lnTo>
                    <a:lnTo>
                      <a:pt x="28" y="14"/>
                    </a:lnTo>
                    <a:lnTo>
                      <a:pt x="29" y="15"/>
                    </a:lnTo>
                    <a:lnTo>
                      <a:pt x="29" y="16"/>
                    </a:lnTo>
                    <a:lnTo>
                      <a:pt x="30" y="16"/>
                    </a:lnTo>
                    <a:lnTo>
                      <a:pt x="30" y="17"/>
                    </a:lnTo>
                    <a:lnTo>
                      <a:pt x="31" y="18"/>
                    </a:lnTo>
                    <a:lnTo>
                      <a:pt x="32" y="18"/>
                    </a:lnTo>
                    <a:lnTo>
                      <a:pt x="33" y="19"/>
                    </a:lnTo>
                    <a:lnTo>
                      <a:pt x="34" y="20"/>
                    </a:lnTo>
                    <a:lnTo>
                      <a:pt x="35" y="21"/>
                    </a:lnTo>
                    <a:lnTo>
                      <a:pt x="36" y="21"/>
                    </a:lnTo>
                    <a:lnTo>
                      <a:pt x="36" y="21"/>
                    </a:lnTo>
                    <a:lnTo>
                      <a:pt x="37" y="23"/>
                    </a:lnTo>
                    <a:lnTo>
                      <a:pt x="37" y="24"/>
                    </a:lnTo>
                    <a:lnTo>
                      <a:pt x="39" y="25"/>
                    </a:lnTo>
                    <a:lnTo>
                      <a:pt x="41" y="25"/>
                    </a:lnTo>
                    <a:lnTo>
                      <a:pt x="41" y="24"/>
                    </a:lnTo>
                    <a:lnTo>
                      <a:pt x="42" y="24"/>
                    </a:lnTo>
                    <a:lnTo>
                      <a:pt x="44" y="24"/>
                    </a:lnTo>
                    <a:lnTo>
                      <a:pt x="44" y="24"/>
                    </a:lnTo>
                    <a:lnTo>
                      <a:pt x="45" y="25"/>
                    </a:lnTo>
                    <a:lnTo>
                      <a:pt x="46" y="27"/>
                    </a:lnTo>
                    <a:lnTo>
                      <a:pt x="47" y="28"/>
                    </a:lnTo>
                    <a:lnTo>
                      <a:pt x="48" y="29"/>
                    </a:lnTo>
                    <a:lnTo>
                      <a:pt x="48" y="30"/>
                    </a:lnTo>
                    <a:lnTo>
                      <a:pt x="48" y="31"/>
                    </a:lnTo>
                    <a:lnTo>
                      <a:pt x="49" y="32"/>
                    </a:lnTo>
                    <a:lnTo>
                      <a:pt x="49" y="33"/>
                    </a:lnTo>
                    <a:lnTo>
                      <a:pt x="50" y="33"/>
                    </a:lnTo>
                    <a:lnTo>
                      <a:pt x="51" y="33"/>
                    </a:lnTo>
                    <a:lnTo>
                      <a:pt x="52" y="34"/>
                    </a:lnTo>
                    <a:lnTo>
                      <a:pt x="53" y="34"/>
                    </a:lnTo>
                    <a:lnTo>
                      <a:pt x="54" y="34"/>
                    </a:lnTo>
                    <a:lnTo>
                      <a:pt x="55" y="34"/>
                    </a:lnTo>
                    <a:lnTo>
                      <a:pt x="56" y="34"/>
                    </a:lnTo>
                    <a:lnTo>
                      <a:pt x="57" y="35"/>
                    </a:lnTo>
                    <a:lnTo>
                      <a:pt x="58" y="35"/>
                    </a:lnTo>
                    <a:lnTo>
                      <a:pt x="58" y="35"/>
                    </a:lnTo>
                    <a:lnTo>
                      <a:pt x="59" y="35"/>
                    </a:lnTo>
                    <a:lnTo>
                      <a:pt x="61" y="38"/>
                    </a:lnTo>
                    <a:lnTo>
                      <a:pt x="61" y="38"/>
                    </a:lnTo>
                    <a:lnTo>
                      <a:pt x="62" y="38"/>
                    </a:lnTo>
                    <a:lnTo>
                      <a:pt x="63" y="37"/>
                    </a:lnTo>
                    <a:lnTo>
                      <a:pt x="64" y="37"/>
                    </a:lnTo>
                    <a:lnTo>
                      <a:pt x="65" y="37"/>
                    </a:lnTo>
                    <a:lnTo>
                      <a:pt x="65" y="37"/>
                    </a:lnTo>
                    <a:lnTo>
                      <a:pt x="66" y="36"/>
                    </a:lnTo>
                    <a:lnTo>
                      <a:pt x="67" y="37"/>
                    </a:lnTo>
                    <a:lnTo>
                      <a:pt x="70" y="38"/>
                    </a:lnTo>
                    <a:lnTo>
                      <a:pt x="70" y="38"/>
                    </a:lnTo>
                    <a:lnTo>
                      <a:pt x="72" y="40"/>
                    </a:lnTo>
                    <a:lnTo>
                      <a:pt x="71" y="42"/>
                    </a:lnTo>
                    <a:lnTo>
                      <a:pt x="71" y="43"/>
                    </a:lnTo>
                    <a:lnTo>
                      <a:pt x="70" y="45"/>
                    </a:lnTo>
                    <a:lnTo>
                      <a:pt x="70" y="45"/>
                    </a:lnTo>
                    <a:lnTo>
                      <a:pt x="70" y="46"/>
                    </a:lnTo>
                    <a:lnTo>
                      <a:pt x="70" y="47"/>
                    </a:lnTo>
                    <a:lnTo>
                      <a:pt x="70" y="48"/>
                    </a:lnTo>
                    <a:lnTo>
                      <a:pt x="70" y="49"/>
                    </a:lnTo>
                    <a:lnTo>
                      <a:pt x="70" y="51"/>
                    </a:lnTo>
                    <a:lnTo>
                      <a:pt x="69" y="52"/>
                    </a:lnTo>
                    <a:lnTo>
                      <a:pt x="69" y="52"/>
                    </a:lnTo>
                    <a:lnTo>
                      <a:pt x="69" y="54"/>
                    </a:lnTo>
                    <a:lnTo>
                      <a:pt x="69" y="55"/>
                    </a:lnTo>
                    <a:lnTo>
                      <a:pt x="68" y="55"/>
                    </a:lnTo>
                    <a:lnTo>
                      <a:pt x="68" y="55"/>
                    </a:lnTo>
                    <a:lnTo>
                      <a:pt x="68" y="56"/>
                    </a:lnTo>
                    <a:lnTo>
                      <a:pt x="68" y="58"/>
                    </a:lnTo>
                    <a:lnTo>
                      <a:pt x="68" y="59"/>
                    </a:lnTo>
                    <a:lnTo>
                      <a:pt x="68" y="60"/>
                    </a:lnTo>
                    <a:lnTo>
                      <a:pt x="68" y="61"/>
                    </a:lnTo>
                    <a:lnTo>
                      <a:pt x="68" y="62"/>
                    </a:lnTo>
                    <a:lnTo>
                      <a:pt x="68" y="65"/>
                    </a:lnTo>
                    <a:lnTo>
                      <a:pt x="68" y="66"/>
                    </a:lnTo>
                    <a:lnTo>
                      <a:pt x="68" y="67"/>
                    </a:lnTo>
                    <a:lnTo>
                      <a:pt x="68" y="68"/>
                    </a:lnTo>
                    <a:lnTo>
                      <a:pt x="70" y="69"/>
                    </a:lnTo>
                    <a:lnTo>
                      <a:pt x="70" y="69"/>
                    </a:lnTo>
                    <a:lnTo>
                      <a:pt x="68" y="73"/>
                    </a:lnTo>
                    <a:lnTo>
                      <a:pt x="68" y="73"/>
                    </a:lnTo>
                    <a:lnTo>
                      <a:pt x="68" y="74"/>
                    </a:lnTo>
                    <a:lnTo>
                      <a:pt x="68" y="76"/>
                    </a:lnTo>
                    <a:lnTo>
                      <a:pt x="68" y="76"/>
                    </a:lnTo>
                    <a:lnTo>
                      <a:pt x="68" y="77"/>
                    </a:lnTo>
                    <a:lnTo>
                      <a:pt x="69" y="77"/>
                    </a:lnTo>
                    <a:lnTo>
                      <a:pt x="70" y="77"/>
                    </a:lnTo>
                    <a:lnTo>
                      <a:pt x="71" y="77"/>
                    </a:lnTo>
                    <a:lnTo>
                      <a:pt x="72" y="79"/>
                    </a:lnTo>
                    <a:lnTo>
                      <a:pt x="72" y="80"/>
                    </a:lnTo>
                    <a:lnTo>
                      <a:pt x="72" y="80"/>
                    </a:lnTo>
                    <a:lnTo>
                      <a:pt x="73" y="81"/>
                    </a:lnTo>
                    <a:lnTo>
                      <a:pt x="73" y="82"/>
                    </a:lnTo>
                    <a:lnTo>
                      <a:pt x="73" y="83"/>
                    </a:lnTo>
                    <a:lnTo>
                      <a:pt x="74" y="84"/>
                    </a:lnTo>
                    <a:lnTo>
                      <a:pt x="74" y="85"/>
                    </a:lnTo>
                    <a:lnTo>
                      <a:pt x="74" y="86"/>
                    </a:lnTo>
                    <a:lnTo>
                      <a:pt x="74" y="87"/>
                    </a:lnTo>
                    <a:lnTo>
                      <a:pt x="74" y="88"/>
                    </a:lnTo>
                    <a:lnTo>
                      <a:pt x="75" y="90"/>
                    </a:lnTo>
                    <a:lnTo>
                      <a:pt x="75" y="90"/>
                    </a:lnTo>
                    <a:lnTo>
                      <a:pt x="76" y="90"/>
                    </a:lnTo>
                    <a:lnTo>
                      <a:pt x="77" y="90"/>
                    </a:lnTo>
                    <a:lnTo>
                      <a:pt x="78" y="90"/>
                    </a:lnTo>
                    <a:lnTo>
                      <a:pt x="79" y="90"/>
                    </a:lnTo>
                    <a:lnTo>
                      <a:pt x="80" y="90"/>
                    </a:lnTo>
                    <a:lnTo>
                      <a:pt x="81" y="90"/>
                    </a:lnTo>
                    <a:lnTo>
                      <a:pt x="82" y="91"/>
                    </a:lnTo>
                    <a:lnTo>
                      <a:pt x="82" y="92"/>
                    </a:lnTo>
                    <a:lnTo>
                      <a:pt x="85" y="93"/>
                    </a:lnTo>
                    <a:lnTo>
                      <a:pt x="85" y="94"/>
                    </a:lnTo>
                    <a:lnTo>
                      <a:pt x="86" y="95"/>
                    </a:lnTo>
                    <a:lnTo>
                      <a:pt x="86" y="96"/>
                    </a:lnTo>
                    <a:lnTo>
                      <a:pt x="87" y="97"/>
                    </a:lnTo>
                    <a:lnTo>
                      <a:pt x="88" y="98"/>
                    </a:lnTo>
                    <a:lnTo>
                      <a:pt x="89" y="98"/>
                    </a:lnTo>
                    <a:lnTo>
                      <a:pt x="89" y="98"/>
                    </a:lnTo>
                    <a:lnTo>
                      <a:pt x="89" y="99"/>
                    </a:lnTo>
                    <a:lnTo>
                      <a:pt x="89" y="100"/>
                    </a:lnTo>
                    <a:lnTo>
                      <a:pt x="90" y="100"/>
                    </a:lnTo>
                    <a:lnTo>
                      <a:pt x="91" y="100"/>
                    </a:lnTo>
                    <a:lnTo>
                      <a:pt x="92" y="100"/>
                    </a:lnTo>
                    <a:lnTo>
                      <a:pt x="92" y="100"/>
                    </a:lnTo>
                    <a:lnTo>
                      <a:pt x="92" y="100"/>
                    </a:lnTo>
                    <a:lnTo>
                      <a:pt x="93" y="100"/>
                    </a:lnTo>
                    <a:lnTo>
                      <a:pt x="94" y="100"/>
                    </a:lnTo>
                    <a:lnTo>
                      <a:pt x="95" y="98"/>
                    </a:lnTo>
                    <a:lnTo>
                      <a:pt x="96" y="98"/>
                    </a:lnTo>
                    <a:lnTo>
                      <a:pt x="97" y="97"/>
                    </a:lnTo>
                    <a:lnTo>
                      <a:pt x="98" y="97"/>
                    </a:lnTo>
                    <a:lnTo>
                      <a:pt x="99" y="97"/>
                    </a:lnTo>
                    <a:lnTo>
                      <a:pt x="99" y="97"/>
                    </a:lnTo>
                    <a:lnTo>
                      <a:pt x="100" y="97"/>
                    </a:lnTo>
                    <a:lnTo>
                      <a:pt x="100" y="96"/>
                    </a:lnTo>
                    <a:lnTo>
                      <a:pt x="101" y="96"/>
                    </a:lnTo>
                    <a:lnTo>
                      <a:pt x="102" y="95"/>
                    </a:lnTo>
                    <a:lnTo>
                      <a:pt x="103" y="95"/>
                    </a:lnTo>
                    <a:lnTo>
                      <a:pt x="103" y="95"/>
                    </a:lnTo>
                    <a:lnTo>
                      <a:pt x="104" y="95"/>
                    </a:lnTo>
                    <a:lnTo>
                      <a:pt x="105" y="95"/>
                    </a:lnTo>
                    <a:lnTo>
                      <a:pt x="106" y="96"/>
                    </a:lnTo>
                    <a:lnTo>
                      <a:pt x="106" y="95"/>
                    </a:lnTo>
                    <a:lnTo>
                      <a:pt x="106" y="96"/>
                    </a:lnTo>
                    <a:lnTo>
                      <a:pt x="107" y="97"/>
                    </a:lnTo>
                    <a:lnTo>
                      <a:pt x="108" y="97"/>
                    </a:lnTo>
                    <a:lnTo>
                      <a:pt x="110" y="95"/>
                    </a:lnTo>
                    <a:lnTo>
                      <a:pt x="110" y="94"/>
                    </a:lnTo>
                    <a:lnTo>
                      <a:pt x="111" y="94"/>
                    </a:lnTo>
                    <a:lnTo>
                      <a:pt x="112" y="93"/>
                    </a:lnTo>
                    <a:lnTo>
                      <a:pt x="113" y="93"/>
                    </a:lnTo>
                    <a:lnTo>
                      <a:pt x="114" y="94"/>
                    </a:lnTo>
                    <a:lnTo>
                      <a:pt x="115" y="95"/>
                    </a:lnTo>
                    <a:lnTo>
                      <a:pt x="116" y="97"/>
                    </a:lnTo>
                    <a:lnTo>
                      <a:pt x="116" y="97"/>
                    </a:lnTo>
                    <a:lnTo>
                      <a:pt x="117" y="97"/>
                    </a:lnTo>
                    <a:lnTo>
                      <a:pt x="117" y="97"/>
                    </a:lnTo>
                    <a:lnTo>
                      <a:pt x="118" y="97"/>
                    </a:lnTo>
                    <a:lnTo>
                      <a:pt x="119" y="97"/>
                    </a:lnTo>
                    <a:lnTo>
                      <a:pt x="120" y="96"/>
                    </a:lnTo>
                    <a:lnTo>
                      <a:pt x="119" y="95"/>
                    </a:lnTo>
                    <a:lnTo>
                      <a:pt x="120" y="95"/>
                    </a:lnTo>
                    <a:lnTo>
                      <a:pt x="120" y="95"/>
                    </a:lnTo>
                    <a:lnTo>
                      <a:pt x="121" y="95"/>
                    </a:lnTo>
                    <a:lnTo>
                      <a:pt x="122" y="96"/>
                    </a:lnTo>
                    <a:lnTo>
                      <a:pt x="123" y="96"/>
                    </a:lnTo>
                    <a:lnTo>
                      <a:pt x="123" y="95"/>
                    </a:lnTo>
                    <a:lnTo>
                      <a:pt x="124" y="94"/>
                    </a:lnTo>
                    <a:lnTo>
                      <a:pt x="124" y="93"/>
                    </a:lnTo>
                    <a:lnTo>
                      <a:pt x="124" y="92"/>
                    </a:lnTo>
                    <a:lnTo>
                      <a:pt x="125" y="93"/>
                    </a:lnTo>
                    <a:lnTo>
                      <a:pt x="127" y="93"/>
                    </a:lnTo>
                    <a:lnTo>
                      <a:pt x="127" y="94"/>
                    </a:lnTo>
                    <a:lnTo>
                      <a:pt x="127" y="93"/>
                    </a:lnTo>
                    <a:lnTo>
                      <a:pt x="127" y="93"/>
                    </a:lnTo>
                    <a:lnTo>
                      <a:pt x="128" y="93"/>
                    </a:lnTo>
                    <a:lnTo>
                      <a:pt x="128" y="92"/>
                    </a:lnTo>
                    <a:lnTo>
                      <a:pt x="128" y="91"/>
                    </a:lnTo>
                    <a:lnTo>
                      <a:pt x="128" y="90"/>
                    </a:lnTo>
                    <a:lnTo>
                      <a:pt x="128" y="90"/>
                    </a:lnTo>
                    <a:lnTo>
                      <a:pt x="129" y="90"/>
                    </a:lnTo>
                    <a:lnTo>
                      <a:pt x="130" y="90"/>
                    </a:lnTo>
                    <a:lnTo>
                      <a:pt x="130" y="89"/>
                    </a:lnTo>
                    <a:lnTo>
                      <a:pt x="129" y="89"/>
                    </a:lnTo>
                    <a:lnTo>
                      <a:pt x="130" y="87"/>
                    </a:lnTo>
                    <a:lnTo>
                      <a:pt x="130" y="87"/>
                    </a:lnTo>
                    <a:lnTo>
                      <a:pt x="130" y="88"/>
                    </a:lnTo>
                    <a:lnTo>
                      <a:pt x="130" y="89"/>
                    </a:lnTo>
                    <a:lnTo>
                      <a:pt x="131" y="89"/>
                    </a:lnTo>
                    <a:lnTo>
                      <a:pt x="132" y="88"/>
                    </a:lnTo>
                    <a:lnTo>
                      <a:pt x="133" y="87"/>
                    </a:lnTo>
                    <a:lnTo>
                      <a:pt x="132" y="87"/>
                    </a:lnTo>
                    <a:lnTo>
                      <a:pt x="131" y="86"/>
                    </a:lnTo>
                    <a:lnTo>
                      <a:pt x="131" y="85"/>
                    </a:lnTo>
                    <a:lnTo>
                      <a:pt x="132" y="85"/>
                    </a:lnTo>
                    <a:lnTo>
                      <a:pt x="133" y="84"/>
                    </a:lnTo>
                    <a:lnTo>
                      <a:pt x="133" y="83"/>
                    </a:lnTo>
                    <a:lnTo>
                      <a:pt x="134" y="83"/>
                    </a:lnTo>
                    <a:lnTo>
                      <a:pt x="133" y="81"/>
                    </a:lnTo>
                    <a:lnTo>
                      <a:pt x="134" y="81"/>
                    </a:lnTo>
                    <a:lnTo>
                      <a:pt x="133" y="80"/>
                    </a:lnTo>
                    <a:lnTo>
                      <a:pt x="134" y="80"/>
                    </a:lnTo>
                    <a:lnTo>
                      <a:pt x="133" y="79"/>
                    </a:lnTo>
                    <a:lnTo>
                      <a:pt x="133" y="78"/>
                    </a:lnTo>
                    <a:lnTo>
                      <a:pt x="133" y="77"/>
                    </a:lnTo>
                    <a:lnTo>
                      <a:pt x="133" y="76"/>
                    </a:lnTo>
                    <a:lnTo>
                      <a:pt x="133" y="76"/>
                    </a:lnTo>
                    <a:lnTo>
                      <a:pt x="134" y="76"/>
                    </a:lnTo>
                    <a:lnTo>
                      <a:pt x="176" y="81"/>
                    </a:lnTo>
                    <a:lnTo>
                      <a:pt x="177" y="81"/>
                    </a:lnTo>
                    <a:lnTo>
                      <a:pt x="178" y="82"/>
                    </a:lnTo>
                    <a:lnTo>
                      <a:pt x="179" y="82"/>
                    </a:lnTo>
                    <a:lnTo>
                      <a:pt x="179" y="83"/>
                    </a:lnTo>
                    <a:lnTo>
                      <a:pt x="180" y="82"/>
                    </a:lnTo>
                    <a:lnTo>
                      <a:pt x="181" y="80"/>
                    </a:lnTo>
                    <a:lnTo>
                      <a:pt x="181" y="80"/>
                    </a:lnTo>
                    <a:lnTo>
                      <a:pt x="182" y="80"/>
                    </a:lnTo>
                    <a:lnTo>
                      <a:pt x="183" y="79"/>
                    </a:lnTo>
                    <a:lnTo>
                      <a:pt x="184" y="78"/>
                    </a:lnTo>
                    <a:lnTo>
                      <a:pt x="185" y="77"/>
                    </a:lnTo>
                    <a:lnTo>
                      <a:pt x="185" y="77"/>
                    </a:lnTo>
                    <a:lnTo>
                      <a:pt x="187" y="77"/>
                    </a:lnTo>
                    <a:lnTo>
                      <a:pt x="188" y="78"/>
                    </a:lnTo>
                    <a:lnTo>
                      <a:pt x="189" y="78"/>
                    </a:lnTo>
                    <a:lnTo>
                      <a:pt x="189" y="78"/>
                    </a:lnTo>
                    <a:lnTo>
                      <a:pt x="190" y="77"/>
                    </a:lnTo>
                    <a:lnTo>
                      <a:pt x="191" y="77"/>
                    </a:lnTo>
                    <a:lnTo>
                      <a:pt x="192" y="76"/>
                    </a:lnTo>
                    <a:lnTo>
                      <a:pt x="193" y="76"/>
                    </a:lnTo>
                    <a:lnTo>
                      <a:pt x="194" y="77"/>
                    </a:lnTo>
                    <a:lnTo>
                      <a:pt x="195" y="77"/>
                    </a:lnTo>
                    <a:lnTo>
                      <a:pt x="197" y="77"/>
                    </a:lnTo>
                    <a:lnTo>
                      <a:pt x="199" y="76"/>
                    </a:lnTo>
                    <a:lnTo>
                      <a:pt x="199" y="76"/>
                    </a:lnTo>
                    <a:lnTo>
                      <a:pt x="201" y="76"/>
                    </a:lnTo>
                    <a:lnTo>
                      <a:pt x="202" y="76"/>
                    </a:lnTo>
                    <a:lnTo>
                      <a:pt x="202" y="75"/>
                    </a:lnTo>
                    <a:lnTo>
                      <a:pt x="203" y="75"/>
                    </a:lnTo>
                    <a:lnTo>
                      <a:pt x="203" y="74"/>
                    </a:lnTo>
                    <a:lnTo>
                      <a:pt x="203" y="73"/>
                    </a:lnTo>
                    <a:lnTo>
                      <a:pt x="203" y="73"/>
                    </a:lnTo>
                    <a:lnTo>
                      <a:pt x="203" y="72"/>
                    </a:lnTo>
                    <a:lnTo>
                      <a:pt x="204" y="70"/>
                    </a:lnTo>
                    <a:lnTo>
                      <a:pt x="205" y="70"/>
                    </a:lnTo>
                    <a:lnTo>
                      <a:pt x="206" y="70"/>
                    </a:lnTo>
                    <a:lnTo>
                      <a:pt x="206" y="69"/>
                    </a:lnTo>
                    <a:lnTo>
                      <a:pt x="209" y="69"/>
                    </a:lnTo>
                    <a:lnTo>
                      <a:pt x="209" y="69"/>
                    </a:lnTo>
                    <a:lnTo>
                      <a:pt x="212" y="69"/>
                    </a:lnTo>
                    <a:lnTo>
                      <a:pt x="213" y="69"/>
                    </a:lnTo>
                    <a:lnTo>
                      <a:pt x="213" y="68"/>
                    </a:lnTo>
                    <a:lnTo>
                      <a:pt x="213" y="67"/>
                    </a:lnTo>
                    <a:lnTo>
                      <a:pt x="215" y="66"/>
                    </a:lnTo>
                    <a:lnTo>
                      <a:pt x="216" y="66"/>
                    </a:lnTo>
                    <a:lnTo>
                      <a:pt x="217" y="65"/>
                    </a:lnTo>
                    <a:lnTo>
                      <a:pt x="218" y="65"/>
                    </a:lnTo>
                    <a:lnTo>
                      <a:pt x="219" y="65"/>
                    </a:lnTo>
                    <a:lnTo>
                      <a:pt x="220" y="65"/>
                    </a:lnTo>
                    <a:lnTo>
                      <a:pt x="220" y="64"/>
                    </a:lnTo>
                    <a:lnTo>
                      <a:pt x="221" y="64"/>
                    </a:lnTo>
                    <a:lnTo>
                      <a:pt x="222" y="63"/>
                    </a:lnTo>
                    <a:lnTo>
                      <a:pt x="223" y="62"/>
                    </a:lnTo>
                    <a:lnTo>
                      <a:pt x="223" y="62"/>
                    </a:lnTo>
                    <a:lnTo>
                      <a:pt x="223" y="60"/>
                    </a:lnTo>
                    <a:lnTo>
                      <a:pt x="224" y="59"/>
                    </a:lnTo>
                    <a:lnTo>
                      <a:pt x="226" y="59"/>
                    </a:lnTo>
                    <a:lnTo>
                      <a:pt x="227" y="58"/>
                    </a:lnTo>
                    <a:lnTo>
                      <a:pt x="227" y="58"/>
                    </a:lnTo>
                    <a:lnTo>
                      <a:pt x="230" y="57"/>
                    </a:lnTo>
                    <a:lnTo>
                      <a:pt x="230" y="58"/>
                    </a:lnTo>
                    <a:lnTo>
                      <a:pt x="231" y="58"/>
                    </a:lnTo>
                    <a:lnTo>
                      <a:pt x="233" y="59"/>
                    </a:lnTo>
                    <a:lnTo>
                      <a:pt x="234" y="59"/>
                    </a:lnTo>
                    <a:lnTo>
                      <a:pt x="234" y="60"/>
                    </a:lnTo>
                    <a:lnTo>
                      <a:pt x="237" y="59"/>
                    </a:lnTo>
                    <a:lnTo>
                      <a:pt x="239" y="59"/>
                    </a:lnTo>
                    <a:lnTo>
                      <a:pt x="240" y="59"/>
                    </a:lnTo>
                    <a:lnTo>
                      <a:pt x="240" y="59"/>
                    </a:lnTo>
                    <a:lnTo>
                      <a:pt x="241" y="60"/>
                    </a:lnTo>
                    <a:lnTo>
                      <a:pt x="242" y="61"/>
                    </a:lnTo>
                    <a:lnTo>
                      <a:pt x="242" y="62"/>
                    </a:lnTo>
                    <a:lnTo>
                      <a:pt x="241" y="63"/>
                    </a:lnTo>
                    <a:lnTo>
                      <a:pt x="242" y="64"/>
                    </a:lnTo>
                    <a:lnTo>
                      <a:pt x="242" y="65"/>
                    </a:lnTo>
                    <a:lnTo>
                      <a:pt x="242" y="66"/>
                    </a:lnTo>
                    <a:lnTo>
                      <a:pt x="243" y="66"/>
                    </a:lnTo>
                    <a:lnTo>
                      <a:pt x="243" y="68"/>
                    </a:lnTo>
                    <a:lnTo>
                      <a:pt x="243" y="69"/>
                    </a:lnTo>
                    <a:lnTo>
                      <a:pt x="243" y="69"/>
                    </a:lnTo>
                    <a:lnTo>
                      <a:pt x="243" y="70"/>
                    </a:lnTo>
                    <a:lnTo>
                      <a:pt x="242" y="71"/>
                    </a:lnTo>
                    <a:lnTo>
                      <a:pt x="243" y="72"/>
                    </a:lnTo>
                    <a:lnTo>
                      <a:pt x="244" y="72"/>
                    </a:lnTo>
                    <a:lnTo>
                      <a:pt x="244" y="71"/>
                    </a:lnTo>
                    <a:lnTo>
                      <a:pt x="245" y="71"/>
                    </a:lnTo>
                    <a:lnTo>
                      <a:pt x="246" y="70"/>
                    </a:lnTo>
                    <a:lnTo>
                      <a:pt x="245" y="69"/>
                    </a:lnTo>
                    <a:lnTo>
                      <a:pt x="245" y="69"/>
                    </a:lnTo>
                    <a:lnTo>
                      <a:pt x="244" y="68"/>
                    </a:lnTo>
                    <a:lnTo>
                      <a:pt x="244" y="67"/>
                    </a:lnTo>
                    <a:lnTo>
                      <a:pt x="244" y="66"/>
                    </a:lnTo>
                    <a:lnTo>
                      <a:pt x="244" y="66"/>
                    </a:lnTo>
                    <a:lnTo>
                      <a:pt x="246" y="66"/>
                    </a:lnTo>
                    <a:lnTo>
                      <a:pt x="247" y="66"/>
                    </a:lnTo>
                    <a:lnTo>
                      <a:pt x="247" y="67"/>
                    </a:lnTo>
                    <a:lnTo>
                      <a:pt x="248" y="67"/>
                    </a:lnTo>
                    <a:lnTo>
                      <a:pt x="249" y="66"/>
                    </a:lnTo>
                    <a:lnTo>
                      <a:pt x="250" y="66"/>
                    </a:lnTo>
                    <a:lnTo>
                      <a:pt x="251" y="66"/>
                    </a:lnTo>
                    <a:lnTo>
                      <a:pt x="251" y="66"/>
                    </a:lnTo>
                    <a:lnTo>
                      <a:pt x="252" y="66"/>
                    </a:lnTo>
                    <a:lnTo>
                      <a:pt x="253" y="66"/>
                    </a:lnTo>
                    <a:lnTo>
                      <a:pt x="254" y="66"/>
                    </a:lnTo>
                    <a:lnTo>
                      <a:pt x="254" y="66"/>
                    </a:lnTo>
                    <a:lnTo>
                      <a:pt x="255" y="66"/>
                    </a:lnTo>
                    <a:lnTo>
                      <a:pt x="256" y="66"/>
                    </a:lnTo>
                    <a:lnTo>
                      <a:pt x="257" y="66"/>
                    </a:lnTo>
                    <a:lnTo>
                      <a:pt x="257" y="66"/>
                    </a:lnTo>
                    <a:lnTo>
                      <a:pt x="257" y="67"/>
                    </a:lnTo>
                    <a:lnTo>
                      <a:pt x="256" y="67"/>
                    </a:lnTo>
                    <a:lnTo>
                      <a:pt x="255" y="68"/>
                    </a:lnTo>
                    <a:lnTo>
                      <a:pt x="255" y="69"/>
                    </a:lnTo>
                    <a:lnTo>
                      <a:pt x="254" y="69"/>
                    </a:lnTo>
                    <a:lnTo>
                      <a:pt x="254" y="69"/>
                    </a:lnTo>
                    <a:lnTo>
                      <a:pt x="254" y="69"/>
                    </a:lnTo>
                    <a:lnTo>
                      <a:pt x="254" y="70"/>
                    </a:lnTo>
                    <a:lnTo>
                      <a:pt x="254" y="71"/>
                    </a:lnTo>
                    <a:lnTo>
                      <a:pt x="253" y="71"/>
                    </a:lnTo>
                    <a:lnTo>
                      <a:pt x="252" y="72"/>
                    </a:lnTo>
                    <a:lnTo>
                      <a:pt x="253" y="72"/>
                    </a:lnTo>
                    <a:lnTo>
                      <a:pt x="254" y="72"/>
                    </a:lnTo>
                    <a:lnTo>
                      <a:pt x="254" y="73"/>
                    </a:lnTo>
                    <a:lnTo>
                      <a:pt x="255" y="73"/>
                    </a:lnTo>
                    <a:lnTo>
                      <a:pt x="255" y="73"/>
                    </a:lnTo>
                    <a:lnTo>
                      <a:pt x="254" y="74"/>
                    </a:lnTo>
                    <a:lnTo>
                      <a:pt x="254" y="75"/>
                    </a:lnTo>
                    <a:lnTo>
                      <a:pt x="255" y="75"/>
                    </a:lnTo>
                    <a:lnTo>
                      <a:pt x="255" y="76"/>
                    </a:lnTo>
                    <a:lnTo>
                      <a:pt x="254" y="76"/>
                    </a:lnTo>
                    <a:lnTo>
                      <a:pt x="254" y="76"/>
                    </a:lnTo>
                    <a:lnTo>
                      <a:pt x="254" y="77"/>
                    </a:lnTo>
                    <a:lnTo>
                      <a:pt x="253" y="77"/>
                    </a:lnTo>
                    <a:lnTo>
                      <a:pt x="253" y="78"/>
                    </a:lnTo>
                    <a:lnTo>
                      <a:pt x="253" y="80"/>
                    </a:lnTo>
                    <a:lnTo>
                      <a:pt x="253" y="80"/>
                    </a:lnTo>
                    <a:lnTo>
                      <a:pt x="252" y="80"/>
                    </a:lnTo>
                    <a:lnTo>
                      <a:pt x="251" y="81"/>
                    </a:lnTo>
                    <a:lnTo>
                      <a:pt x="252" y="81"/>
                    </a:lnTo>
                    <a:lnTo>
                      <a:pt x="253" y="81"/>
                    </a:lnTo>
                    <a:lnTo>
                      <a:pt x="254" y="82"/>
                    </a:lnTo>
                    <a:lnTo>
                      <a:pt x="254" y="83"/>
                    </a:lnTo>
                    <a:lnTo>
                      <a:pt x="254" y="83"/>
                    </a:lnTo>
                    <a:lnTo>
                      <a:pt x="254" y="83"/>
                    </a:lnTo>
                    <a:lnTo>
                      <a:pt x="253" y="83"/>
                    </a:lnTo>
                    <a:lnTo>
                      <a:pt x="253" y="83"/>
                    </a:lnTo>
                    <a:lnTo>
                      <a:pt x="252" y="84"/>
                    </a:lnTo>
                    <a:lnTo>
                      <a:pt x="251" y="84"/>
                    </a:lnTo>
                    <a:lnTo>
                      <a:pt x="251" y="84"/>
                    </a:lnTo>
                    <a:lnTo>
                      <a:pt x="250" y="85"/>
                    </a:lnTo>
                    <a:lnTo>
                      <a:pt x="250" y="86"/>
                    </a:lnTo>
                    <a:lnTo>
                      <a:pt x="248" y="87"/>
                    </a:lnTo>
                    <a:lnTo>
                      <a:pt x="248" y="87"/>
                    </a:lnTo>
                    <a:lnTo>
                      <a:pt x="249" y="87"/>
                    </a:lnTo>
                    <a:lnTo>
                      <a:pt x="251" y="87"/>
                    </a:lnTo>
                    <a:lnTo>
                      <a:pt x="251" y="88"/>
                    </a:lnTo>
                    <a:lnTo>
                      <a:pt x="251" y="89"/>
                    </a:lnTo>
                    <a:lnTo>
                      <a:pt x="251" y="89"/>
                    </a:lnTo>
                    <a:lnTo>
                      <a:pt x="252" y="89"/>
                    </a:lnTo>
                    <a:lnTo>
                      <a:pt x="253" y="88"/>
                    </a:lnTo>
                    <a:lnTo>
                      <a:pt x="254" y="88"/>
                    </a:lnTo>
                    <a:lnTo>
                      <a:pt x="254" y="89"/>
                    </a:lnTo>
                    <a:lnTo>
                      <a:pt x="254" y="89"/>
                    </a:lnTo>
                    <a:lnTo>
                      <a:pt x="254" y="90"/>
                    </a:lnTo>
                    <a:lnTo>
                      <a:pt x="254" y="90"/>
                    </a:lnTo>
                    <a:lnTo>
                      <a:pt x="255" y="91"/>
                    </a:lnTo>
                    <a:lnTo>
                      <a:pt x="255" y="92"/>
                    </a:lnTo>
                    <a:lnTo>
                      <a:pt x="254" y="93"/>
                    </a:lnTo>
                    <a:lnTo>
                      <a:pt x="255" y="94"/>
                    </a:lnTo>
                    <a:lnTo>
                      <a:pt x="255" y="95"/>
                    </a:lnTo>
                    <a:lnTo>
                      <a:pt x="253" y="95"/>
                    </a:lnTo>
                    <a:lnTo>
                      <a:pt x="254" y="94"/>
                    </a:lnTo>
                    <a:lnTo>
                      <a:pt x="254" y="93"/>
                    </a:lnTo>
                    <a:lnTo>
                      <a:pt x="253" y="93"/>
                    </a:lnTo>
                    <a:lnTo>
                      <a:pt x="252" y="93"/>
                    </a:lnTo>
                    <a:lnTo>
                      <a:pt x="251" y="94"/>
                    </a:lnTo>
                    <a:lnTo>
                      <a:pt x="252" y="95"/>
                    </a:lnTo>
                    <a:lnTo>
                      <a:pt x="252" y="96"/>
                    </a:lnTo>
                    <a:lnTo>
                      <a:pt x="254" y="96"/>
                    </a:lnTo>
                    <a:lnTo>
                      <a:pt x="252" y="97"/>
                    </a:lnTo>
                    <a:lnTo>
                      <a:pt x="252" y="98"/>
                    </a:lnTo>
                    <a:lnTo>
                      <a:pt x="253" y="99"/>
                    </a:lnTo>
                    <a:lnTo>
                      <a:pt x="254" y="99"/>
                    </a:lnTo>
                    <a:lnTo>
                      <a:pt x="254" y="98"/>
                    </a:lnTo>
                    <a:lnTo>
                      <a:pt x="254" y="98"/>
                    </a:lnTo>
                    <a:lnTo>
                      <a:pt x="255" y="98"/>
                    </a:lnTo>
                    <a:lnTo>
                      <a:pt x="255" y="100"/>
                    </a:lnTo>
                    <a:lnTo>
                      <a:pt x="254" y="100"/>
                    </a:lnTo>
                    <a:lnTo>
                      <a:pt x="254" y="100"/>
                    </a:lnTo>
                    <a:lnTo>
                      <a:pt x="254" y="101"/>
                    </a:lnTo>
                    <a:lnTo>
                      <a:pt x="254" y="102"/>
                    </a:lnTo>
                    <a:lnTo>
                      <a:pt x="253" y="103"/>
                    </a:lnTo>
                    <a:lnTo>
                      <a:pt x="252" y="104"/>
                    </a:lnTo>
                    <a:lnTo>
                      <a:pt x="251" y="104"/>
                    </a:lnTo>
                    <a:lnTo>
                      <a:pt x="252" y="104"/>
                    </a:lnTo>
                    <a:lnTo>
                      <a:pt x="253" y="104"/>
                    </a:lnTo>
                    <a:lnTo>
                      <a:pt x="254" y="104"/>
                    </a:lnTo>
                    <a:lnTo>
                      <a:pt x="254" y="106"/>
                    </a:lnTo>
                    <a:lnTo>
                      <a:pt x="253" y="106"/>
                    </a:lnTo>
                    <a:lnTo>
                      <a:pt x="251" y="106"/>
                    </a:lnTo>
                    <a:lnTo>
                      <a:pt x="251" y="106"/>
                    </a:lnTo>
                    <a:lnTo>
                      <a:pt x="250" y="107"/>
                    </a:lnTo>
                    <a:lnTo>
                      <a:pt x="251" y="107"/>
                    </a:lnTo>
                    <a:lnTo>
                      <a:pt x="252" y="107"/>
                    </a:lnTo>
                    <a:lnTo>
                      <a:pt x="252" y="108"/>
                    </a:lnTo>
                    <a:lnTo>
                      <a:pt x="251" y="109"/>
                    </a:lnTo>
                    <a:lnTo>
                      <a:pt x="251" y="110"/>
                    </a:lnTo>
                    <a:lnTo>
                      <a:pt x="251" y="111"/>
                    </a:lnTo>
                    <a:lnTo>
                      <a:pt x="251" y="111"/>
                    </a:lnTo>
                    <a:lnTo>
                      <a:pt x="253" y="111"/>
                    </a:lnTo>
                    <a:lnTo>
                      <a:pt x="254" y="112"/>
                    </a:lnTo>
                    <a:lnTo>
                      <a:pt x="254" y="111"/>
                    </a:lnTo>
                    <a:lnTo>
                      <a:pt x="254" y="110"/>
                    </a:lnTo>
                    <a:lnTo>
                      <a:pt x="254" y="109"/>
                    </a:lnTo>
                    <a:lnTo>
                      <a:pt x="255" y="109"/>
                    </a:lnTo>
                    <a:lnTo>
                      <a:pt x="255" y="110"/>
                    </a:lnTo>
                    <a:lnTo>
                      <a:pt x="257" y="111"/>
                    </a:lnTo>
                    <a:lnTo>
                      <a:pt x="258" y="111"/>
                    </a:lnTo>
                    <a:lnTo>
                      <a:pt x="258" y="111"/>
                    </a:lnTo>
                    <a:lnTo>
                      <a:pt x="258" y="112"/>
                    </a:lnTo>
                    <a:lnTo>
                      <a:pt x="258" y="113"/>
                    </a:lnTo>
                    <a:lnTo>
                      <a:pt x="258" y="115"/>
                    </a:lnTo>
                    <a:lnTo>
                      <a:pt x="258" y="116"/>
                    </a:lnTo>
                    <a:lnTo>
                      <a:pt x="257" y="116"/>
                    </a:lnTo>
                    <a:lnTo>
                      <a:pt x="257" y="117"/>
                    </a:lnTo>
                    <a:lnTo>
                      <a:pt x="256" y="117"/>
                    </a:lnTo>
                    <a:lnTo>
                      <a:pt x="255" y="117"/>
                    </a:lnTo>
                    <a:lnTo>
                      <a:pt x="254" y="117"/>
                    </a:lnTo>
                    <a:lnTo>
                      <a:pt x="254" y="118"/>
                    </a:lnTo>
                    <a:lnTo>
                      <a:pt x="254" y="118"/>
                    </a:lnTo>
                    <a:lnTo>
                      <a:pt x="254" y="119"/>
                    </a:lnTo>
                    <a:lnTo>
                      <a:pt x="254" y="120"/>
                    </a:lnTo>
                    <a:lnTo>
                      <a:pt x="254" y="120"/>
                    </a:lnTo>
                    <a:lnTo>
                      <a:pt x="253" y="120"/>
                    </a:lnTo>
                    <a:lnTo>
                      <a:pt x="253" y="121"/>
                    </a:lnTo>
                    <a:lnTo>
                      <a:pt x="253" y="121"/>
                    </a:lnTo>
                    <a:lnTo>
                      <a:pt x="254" y="122"/>
                    </a:lnTo>
                    <a:lnTo>
                      <a:pt x="254" y="122"/>
                    </a:lnTo>
                    <a:lnTo>
                      <a:pt x="255" y="123"/>
                    </a:lnTo>
                    <a:lnTo>
                      <a:pt x="254" y="123"/>
                    </a:lnTo>
                    <a:lnTo>
                      <a:pt x="254" y="123"/>
                    </a:lnTo>
                    <a:lnTo>
                      <a:pt x="254" y="124"/>
                    </a:lnTo>
                    <a:lnTo>
                      <a:pt x="254" y="125"/>
                    </a:lnTo>
                    <a:lnTo>
                      <a:pt x="254" y="126"/>
                    </a:lnTo>
                    <a:lnTo>
                      <a:pt x="254" y="127"/>
                    </a:lnTo>
                    <a:lnTo>
                      <a:pt x="254" y="128"/>
                    </a:lnTo>
                    <a:lnTo>
                      <a:pt x="255" y="128"/>
                    </a:lnTo>
                    <a:lnTo>
                      <a:pt x="256" y="128"/>
                    </a:lnTo>
                    <a:lnTo>
                      <a:pt x="255" y="128"/>
                    </a:lnTo>
                    <a:lnTo>
                      <a:pt x="255" y="129"/>
                    </a:lnTo>
                    <a:lnTo>
                      <a:pt x="257" y="130"/>
                    </a:lnTo>
                    <a:lnTo>
                      <a:pt x="256" y="131"/>
                    </a:lnTo>
                    <a:lnTo>
                      <a:pt x="257" y="132"/>
                    </a:lnTo>
                    <a:lnTo>
                      <a:pt x="256" y="134"/>
                    </a:lnTo>
                    <a:lnTo>
                      <a:pt x="255" y="135"/>
                    </a:lnTo>
                    <a:lnTo>
                      <a:pt x="255" y="135"/>
                    </a:lnTo>
                    <a:lnTo>
                      <a:pt x="254" y="135"/>
                    </a:lnTo>
                    <a:lnTo>
                      <a:pt x="254" y="136"/>
                    </a:lnTo>
                    <a:lnTo>
                      <a:pt x="254" y="137"/>
                    </a:lnTo>
                    <a:lnTo>
                      <a:pt x="254" y="138"/>
                    </a:lnTo>
                    <a:lnTo>
                      <a:pt x="254" y="139"/>
                    </a:lnTo>
                    <a:lnTo>
                      <a:pt x="253" y="140"/>
                    </a:lnTo>
                    <a:lnTo>
                      <a:pt x="254" y="141"/>
                    </a:lnTo>
                    <a:lnTo>
                      <a:pt x="254" y="142"/>
                    </a:lnTo>
                    <a:lnTo>
                      <a:pt x="254" y="143"/>
                    </a:lnTo>
                    <a:lnTo>
                      <a:pt x="254" y="144"/>
                    </a:lnTo>
                    <a:lnTo>
                      <a:pt x="254" y="144"/>
                    </a:lnTo>
                    <a:lnTo>
                      <a:pt x="255" y="144"/>
                    </a:lnTo>
                    <a:lnTo>
                      <a:pt x="254" y="145"/>
                    </a:lnTo>
                    <a:lnTo>
                      <a:pt x="253" y="148"/>
                    </a:lnTo>
                    <a:lnTo>
                      <a:pt x="252" y="149"/>
                    </a:lnTo>
                    <a:lnTo>
                      <a:pt x="253" y="149"/>
                    </a:lnTo>
                    <a:lnTo>
                      <a:pt x="252" y="150"/>
                    </a:lnTo>
                    <a:lnTo>
                      <a:pt x="251" y="151"/>
                    </a:lnTo>
                    <a:lnTo>
                      <a:pt x="251" y="152"/>
                    </a:lnTo>
                    <a:lnTo>
                      <a:pt x="251" y="152"/>
                    </a:lnTo>
                    <a:lnTo>
                      <a:pt x="252" y="154"/>
                    </a:lnTo>
                    <a:lnTo>
                      <a:pt x="254" y="154"/>
                    </a:lnTo>
                    <a:lnTo>
                      <a:pt x="254" y="155"/>
                    </a:lnTo>
                    <a:lnTo>
                      <a:pt x="254" y="155"/>
                    </a:lnTo>
                    <a:lnTo>
                      <a:pt x="252" y="156"/>
                    </a:lnTo>
                    <a:lnTo>
                      <a:pt x="252" y="157"/>
                    </a:lnTo>
                    <a:lnTo>
                      <a:pt x="251" y="158"/>
                    </a:lnTo>
                    <a:lnTo>
                      <a:pt x="251" y="159"/>
                    </a:lnTo>
                    <a:lnTo>
                      <a:pt x="251" y="159"/>
                    </a:lnTo>
                    <a:lnTo>
                      <a:pt x="251" y="160"/>
                    </a:lnTo>
                    <a:lnTo>
                      <a:pt x="251" y="161"/>
                    </a:lnTo>
                    <a:lnTo>
                      <a:pt x="251" y="162"/>
                    </a:lnTo>
                    <a:lnTo>
                      <a:pt x="250" y="162"/>
                    </a:lnTo>
                    <a:lnTo>
                      <a:pt x="249" y="162"/>
                    </a:lnTo>
                    <a:lnTo>
                      <a:pt x="248" y="162"/>
                    </a:lnTo>
                    <a:lnTo>
                      <a:pt x="247" y="162"/>
                    </a:lnTo>
                    <a:lnTo>
                      <a:pt x="247" y="163"/>
                    </a:lnTo>
                    <a:lnTo>
                      <a:pt x="247" y="164"/>
                    </a:lnTo>
                    <a:lnTo>
                      <a:pt x="247" y="164"/>
                    </a:lnTo>
                    <a:lnTo>
                      <a:pt x="247" y="165"/>
                    </a:lnTo>
                    <a:lnTo>
                      <a:pt x="247" y="166"/>
                    </a:lnTo>
                    <a:lnTo>
                      <a:pt x="247" y="166"/>
                    </a:lnTo>
                    <a:lnTo>
                      <a:pt x="248" y="167"/>
                    </a:lnTo>
                    <a:lnTo>
                      <a:pt x="249" y="168"/>
                    </a:lnTo>
                    <a:lnTo>
                      <a:pt x="249" y="169"/>
                    </a:lnTo>
                    <a:lnTo>
                      <a:pt x="249" y="169"/>
                    </a:lnTo>
                    <a:lnTo>
                      <a:pt x="248" y="170"/>
                    </a:lnTo>
                    <a:lnTo>
                      <a:pt x="249" y="171"/>
                    </a:lnTo>
                    <a:lnTo>
                      <a:pt x="249" y="173"/>
                    </a:lnTo>
                    <a:lnTo>
                      <a:pt x="248" y="173"/>
                    </a:lnTo>
                    <a:lnTo>
                      <a:pt x="247" y="173"/>
                    </a:lnTo>
                    <a:lnTo>
                      <a:pt x="247" y="173"/>
                    </a:lnTo>
                    <a:lnTo>
                      <a:pt x="246" y="174"/>
                    </a:lnTo>
                    <a:lnTo>
                      <a:pt x="245" y="174"/>
                    </a:lnTo>
                    <a:lnTo>
                      <a:pt x="244" y="173"/>
                    </a:lnTo>
                    <a:lnTo>
                      <a:pt x="244" y="174"/>
                    </a:lnTo>
                    <a:lnTo>
                      <a:pt x="243" y="174"/>
                    </a:lnTo>
                    <a:lnTo>
                      <a:pt x="242" y="174"/>
                    </a:lnTo>
                    <a:lnTo>
                      <a:pt x="241" y="175"/>
                    </a:lnTo>
                    <a:lnTo>
                      <a:pt x="240" y="176"/>
                    </a:lnTo>
                    <a:lnTo>
                      <a:pt x="240" y="176"/>
                    </a:lnTo>
                    <a:lnTo>
                      <a:pt x="239" y="176"/>
                    </a:lnTo>
                    <a:lnTo>
                      <a:pt x="239" y="177"/>
                    </a:lnTo>
                    <a:lnTo>
                      <a:pt x="237" y="179"/>
                    </a:lnTo>
                    <a:lnTo>
                      <a:pt x="237" y="179"/>
                    </a:lnTo>
                    <a:lnTo>
                      <a:pt x="236" y="180"/>
                    </a:lnTo>
                    <a:lnTo>
                      <a:pt x="235" y="179"/>
                    </a:lnTo>
                    <a:lnTo>
                      <a:pt x="234" y="180"/>
                    </a:lnTo>
                    <a:lnTo>
                      <a:pt x="234" y="180"/>
                    </a:lnTo>
                    <a:lnTo>
                      <a:pt x="233" y="180"/>
                    </a:lnTo>
                    <a:lnTo>
                      <a:pt x="233" y="180"/>
                    </a:lnTo>
                    <a:lnTo>
                      <a:pt x="232" y="180"/>
                    </a:lnTo>
                    <a:lnTo>
                      <a:pt x="230" y="180"/>
                    </a:lnTo>
                    <a:lnTo>
                      <a:pt x="230" y="180"/>
                    </a:lnTo>
                    <a:lnTo>
                      <a:pt x="230" y="180"/>
                    </a:lnTo>
                    <a:lnTo>
                      <a:pt x="229" y="180"/>
                    </a:lnTo>
                    <a:lnTo>
                      <a:pt x="228" y="180"/>
                    </a:lnTo>
                    <a:lnTo>
                      <a:pt x="227" y="181"/>
                    </a:lnTo>
                    <a:lnTo>
                      <a:pt x="227" y="183"/>
                    </a:lnTo>
                    <a:lnTo>
                      <a:pt x="227" y="183"/>
                    </a:lnTo>
                    <a:lnTo>
                      <a:pt x="226" y="183"/>
                    </a:lnTo>
                    <a:lnTo>
                      <a:pt x="226" y="183"/>
                    </a:lnTo>
                    <a:lnTo>
                      <a:pt x="225" y="184"/>
                    </a:lnTo>
                    <a:lnTo>
                      <a:pt x="224" y="183"/>
                    </a:lnTo>
                    <a:lnTo>
                      <a:pt x="223" y="183"/>
                    </a:lnTo>
                    <a:lnTo>
                      <a:pt x="223" y="184"/>
                    </a:lnTo>
                    <a:lnTo>
                      <a:pt x="223" y="185"/>
                    </a:lnTo>
                    <a:lnTo>
                      <a:pt x="223" y="185"/>
                    </a:lnTo>
                    <a:lnTo>
                      <a:pt x="222" y="185"/>
                    </a:lnTo>
                    <a:lnTo>
                      <a:pt x="221" y="185"/>
                    </a:lnTo>
                    <a:lnTo>
                      <a:pt x="220" y="185"/>
                    </a:lnTo>
                    <a:lnTo>
                      <a:pt x="220" y="186"/>
                    </a:lnTo>
                    <a:lnTo>
                      <a:pt x="219" y="186"/>
                    </a:lnTo>
                    <a:lnTo>
                      <a:pt x="217" y="185"/>
                    </a:lnTo>
                    <a:lnTo>
                      <a:pt x="216" y="185"/>
                    </a:lnTo>
                    <a:lnTo>
                      <a:pt x="216" y="184"/>
                    </a:lnTo>
                    <a:lnTo>
                      <a:pt x="215" y="183"/>
                    </a:lnTo>
                    <a:lnTo>
                      <a:pt x="213" y="183"/>
                    </a:lnTo>
                    <a:lnTo>
                      <a:pt x="212" y="183"/>
                    </a:lnTo>
                    <a:lnTo>
                      <a:pt x="212" y="183"/>
                    </a:lnTo>
                    <a:lnTo>
                      <a:pt x="211" y="183"/>
                    </a:lnTo>
                    <a:lnTo>
                      <a:pt x="210" y="183"/>
                    </a:lnTo>
                    <a:lnTo>
                      <a:pt x="209" y="184"/>
                    </a:lnTo>
                    <a:lnTo>
                      <a:pt x="209" y="184"/>
                    </a:lnTo>
                    <a:lnTo>
                      <a:pt x="208" y="185"/>
                    </a:lnTo>
                    <a:lnTo>
                      <a:pt x="208" y="186"/>
                    </a:lnTo>
                    <a:lnTo>
                      <a:pt x="208" y="186"/>
                    </a:lnTo>
                    <a:lnTo>
                      <a:pt x="207" y="187"/>
                    </a:lnTo>
                    <a:lnTo>
                      <a:pt x="206" y="187"/>
                    </a:lnTo>
                    <a:lnTo>
                      <a:pt x="206" y="189"/>
                    </a:lnTo>
                    <a:lnTo>
                      <a:pt x="207" y="189"/>
                    </a:lnTo>
                    <a:lnTo>
                      <a:pt x="207" y="190"/>
                    </a:lnTo>
                    <a:lnTo>
                      <a:pt x="208" y="192"/>
                    </a:lnTo>
                    <a:lnTo>
                      <a:pt x="209" y="193"/>
                    </a:lnTo>
                    <a:lnTo>
                      <a:pt x="209" y="194"/>
                    </a:lnTo>
                    <a:lnTo>
                      <a:pt x="209" y="195"/>
                    </a:lnTo>
                    <a:lnTo>
                      <a:pt x="209" y="196"/>
                    </a:lnTo>
                    <a:lnTo>
                      <a:pt x="209" y="197"/>
                    </a:lnTo>
                    <a:lnTo>
                      <a:pt x="209" y="197"/>
                    </a:lnTo>
                    <a:lnTo>
                      <a:pt x="208" y="197"/>
                    </a:lnTo>
                    <a:lnTo>
                      <a:pt x="208" y="198"/>
                    </a:lnTo>
                    <a:lnTo>
                      <a:pt x="209" y="199"/>
                    </a:lnTo>
                    <a:lnTo>
                      <a:pt x="209" y="200"/>
                    </a:lnTo>
                    <a:lnTo>
                      <a:pt x="209" y="200"/>
                    </a:lnTo>
                    <a:lnTo>
                      <a:pt x="210" y="201"/>
                    </a:lnTo>
                    <a:lnTo>
                      <a:pt x="210" y="202"/>
                    </a:lnTo>
                    <a:lnTo>
                      <a:pt x="210" y="203"/>
                    </a:lnTo>
                    <a:lnTo>
                      <a:pt x="209" y="203"/>
                    </a:lnTo>
                    <a:lnTo>
                      <a:pt x="209" y="204"/>
                    </a:lnTo>
                    <a:lnTo>
                      <a:pt x="209" y="204"/>
                    </a:lnTo>
                    <a:lnTo>
                      <a:pt x="208" y="204"/>
                    </a:lnTo>
                    <a:lnTo>
                      <a:pt x="207" y="204"/>
                    </a:lnTo>
                    <a:lnTo>
                      <a:pt x="207" y="206"/>
                    </a:lnTo>
                    <a:lnTo>
                      <a:pt x="206" y="207"/>
                    </a:lnTo>
                    <a:lnTo>
                      <a:pt x="205" y="207"/>
                    </a:lnTo>
                    <a:lnTo>
                      <a:pt x="204" y="207"/>
                    </a:lnTo>
                    <a:lnTo>
                      <a:pt x="203" y="207"/>
                    </a:lnTo>
                    <a:lnTo>
                      <a:pt x="203" y="208"/>
                    </a:lnTo>
                    <a:lnTo>
                      <a:pt x="202" y="208"/>
                    </a:lnTo>
                    <a:lnTo>
                      <a:pt x="201" y="209"/>
                    </a:lnTo>
                    <a:lnTo>
                      <a:pt x="201" y="210"/>
                    </a:lnTo>
                    <a:lnTo>
                      <a:pt x="202" y="211"/>
                    </a:lnTo>
                    <a:lnTo>
                      <a:pt x="202" y="212"/>
                    </a:lnTo>
                    <a:lnTo>
                      <a:pt x="201" y="212"/>
                    </a:lnTo>
                    <a:lnTo>
                      <a:pt x="199" y="211"/>
                    </a:lnTo>
                    <a:lnTo>
                      <a:pt x="197" y="211"/>
                    </a:lnTo>
                    <a:lnTo>
                      <a:pt x="196" y="211"/>
                    </a:lnTo>
                    <a:lnTo>
                      <a:pt x="196" y="210"/>
                    </a:lnTo>
                    <a:lnTo>
                      <a:pt x="196" y="209"/>
                    </a:lnTo>
                    <a:lnTo>
                      <a:pt x="195" y="209"/>
                    </a:lnTo>
                    <a:lnTo>
                      <a:pt x="194" y="210"/>
                    </a:lnTo>
                    <a:lnTo>
                      <a:pt x="193" y="210"/>
                    </a:lnTo>
                    <a:lnTo>
                      <a:pt x="192" y="211"/>
                    </a:lnTo>
                    <a:lnTo>
                      <a:pt x="192" y="212"/>
                    </a:lnTo>
                    <a:lnTo>
                      <a:pt x="192" y="213"/>
                    </a:lnTo>
                    <a:lnTo>
                      <a:pt x="191" y="213"/>
                    </a:lnTo>
                    <a:lnTo>
                      <a:pt x="190" y="213"/>
                    </a:lnTo>
                    <a:lnTo>
                      <a:pt x="189" y="214"/>
                    </a:lnTo>
                    <a:lnTo>
                      <a:pt x="188" y="215"/>
                    </a:lnTo>
                    <a:lnTo>
                      <a:pt x="188" y="216"/>
                    </a:lnTo>
                    <a:lnTo>
                      <a:pt x="187" y="217"/>
                    </a:lnTo>
                    <a:lnTo>
                      <a:pt x="185" y="217"/>
                    </a:lnTo>
                    <a:lnTo>
                      <a:pt x="185" y="218"/>
                    </a:lnTo>
                    <a:lnTo>
                      <a:pt x="184" y="219"/>
                    </a:lnTo>
                    <a:lnTo>
                      <a:pt x="183" y="220"/>
                    </a:lnTo>
                    <a:lnTo>
                      <a:pt x="182" y="221"/>
                    </a:lnTo>
                    <a:lnTo>
                      <a:pt x="181" y="221"/>
                    </a:lnTo>
                    <a:lnTo>
                      <a:pt x="180" y="222"/>
                    </a:lnTo>
                    <a:lnTo>
                      <a:pt x="179" y="223"/>
                    </a:lnTo>
                    <a:lnTo>
                      <a:pt x="178" y="224"/>
                    </a:lnTo>
                    <a:lnTo>
                      <a:pt x="177" y="225"/>
                    </a:lnTo>
                    <a:lnTo>
                      <a:pt x="177" y="226"/>
                    </a:lnTo>
                    <a:lnTo>
                      <a:pt x="175" y="227"/>
                    </a:lnTo>
                    <a:lnTo>
                      <a:pt x="175" y="228"/>
                    </a:lnTo>
                    <a:lnTo>
                      <a:pt x="175" y="228"/>
                    </a:lnTo>
                    <a:lnTo>
                      <a:pt x="175" y="229"/>
                    </a:lnTo>
                    <a:lnTo>
                      <a:pt x="175" y="230"/>
                    </a:lnTo>
                    <a:lnTo>
                      <a:pt x="175" y="231"/>
                    </a:lnTo>
                    <a:lnTo>
                      <a:pt x="176" y="234"/>
                    </a:lnTo>
                    <a:lnTo>
                      <a:pt x="176" y="235"/>
                    </a:lnTo>
                    <a:lnTo>
                      <a:pt x="177" y="235"/>
                    </a:lnTo>
                    <a:lnTo>
                      <a:pt x="177" y="236"/>
                    </a:lnTo>
                    <a:lnTo>
                      <a:pt x="176" y="237"/>
                    </a:lnTo>
                    <a:lnTo>
                      <a:pt x="175" y="238"/>
                    </a:lnTo>
                    <a:lnTo>
                      <a:pt x="175" y="240"/>
                    </a:lnTo>
                    <a:lnTo>
                      <a:pt x="174" y="240"/>
                    </a:lnTo>
                    <a:lnTo>
                      <a:pt x="173" y="240"/>
                    </a:lnTo>
                    <a:lnTo>
                      <a:pt x="172" y="241"/>
                    </a:lnTo>
                    <a:lnTo>
                      <a:pt x="171" y="241"/>
                    </a:lnTo>
                    <a:lnTo>
                      <a:pt x="169" y="242"/>
                    </a:lnTo>
                    <a:lnTo>
                      <a:pt x="168" y="242"/>
                    </a:lnTo>
                    <a:lnTo>
                      <a:pt x="167" y="241"/>
                    </a:lnTo>
                    <a:lnTo>
                      <a:pt x="166" y="241"/>
                    </a:lnTo>
                    <a:lnTo>
                      <a:pt x="166" y="242"/>
                    </a:lnTo>
                    <a:lnTo>
                      <a:pt x="166" y="242"/>
                    </a:lnTo>
                    <a:lnTo>
                      <a:pt x="165" y="243"/>
                    </a:lnTo>
                    <a:lnTo>
                      <a:pt x="165" y="243"/>
                    </a:lnTo>
                    <a:lnTo>
                      <a:pt x="163" y="243"/>
                    </a:lnTo>
                    <a:lnTo>
                      <a:pt x="161" y="245"/>
                    </a:lnTo>
                    <a:lnTo>
                      <a:pt x="161" y="245"/>
                    </a:lnTo>
                    <a:lnTo>
                      <a:pt x="161" y="246"/>
                    </a:lnTo>
                    <a:lnTo>
                      <a:pt x="160" y="247"/>
                    </a:lnTo>
                    <a:lnTo>
                      <a:pt x="160" y="248"/>
                    </a:lnTo>
                    <a:lnTo>
                      <a:pt x="161" y="249"/>
                    </a:lnTo>
                    <a:lnTo>
                      <a:pt x="161" y="249"/>
                    </a:lnTo>
                    <a:lnTo>
                      <a:pt x="160" y="250"/>
                    </a:lnTo>
                    <a:lnTo>
                      <a:pt x="160" y="251"/>
                    </a:lnTo>
                    <a:lnTo>
                      <a:pt x="160" y="252"/>
                    </a:lnTo>
                    <a:lnTo>
                      <a:pt x="161" y="252"/>
                    </a:lnTo>
                    <a:lnTo>
                      <a:pt x="161" y="253"/>
                    </a:lnTo>
                    <a:lnTo>
                      <a:pt x="161" y="255"/>
                    </a:lnTo>
                    <a:lnTo>
                      <a:pt x="161" y="256"/>
                    </a:lnTo>
                    <a:lnTo>
                      <a:pt x="162" y="257"/>
                    </a:lnTo>
                    <a:lnTo>
                      <a:pt x="162" y="258"/>
                    </a:lnTo>
                    <a:lnTo>
                      <a:pt x="162" y="259"/>
                    </a:lnTo>
                    <a:lnTo>
                      <a:pt x="162" y="260"/>
                    </a:lnTo>
                    <a:lnTo>
                      <a:pt x="162" y="261"/>
                    </a:lnTo>
                    <a:lnTo>
                      <a:pt x="161" y="263"/>
                    </a:lnTo>
                    <a:lnTo>
                      <a:pt x="161" y="265"/>
                    </a:lnTo>
                    <a:lnTo>
                      <a:pt x="160" y="266"/>
                    </a:lnTo>
                    <a:lnTo>
                      <a:pt x="160" y="266"/>
                    </a:lnTo>
                    <a:lnTo>
                      <a:pt x="159" y="267"/>
                    </a:lnTo>
                    <a:lnTo>
                      <a:pt x="158" y="268"/>
                    </a:lnTo>
                    <a:lnTo>
                      <a:pt x="158" y="269"/>
                    </a:lnTo>
                    <a:lnTo>
                      <a:pt x="157" y="269"/>
                    </a:lnTo>
                    <a:lnTo>
                      <a:pt x="155" y="268"/>
                    </a:lnTo>
                    <a:lnTo>
                      <a:pt x="154" y="268"/>
                    </a:lnTo>
                    <a:lnTo>
                      <a:pt x="152" y="267"/>
                    </a:lnTo>
                    <a:lnTo>
                      <a:pt x="151" y="267"/>
                    </a:lnTo>
                    <a:lnTo>
                      <a:pt x="151" y="267"/>
                    </a:lnTo>
                    <a:lnTo>
                      <a:pt x="150" y="268"/>
                    </a:lnTo>
                    <a:lnTo>
                      <a:pt x="149" y="268"/>
                    </a:lnTo>
                    <a:lnTo>
                      <a:pt x="148" y="270"/>
                    </a:lnTo>
                    <a:lnTo>
                      <a:pt x="147" y="271"/>
                    </a:lnTo>
                    <a:lnTo>
                      <a:pt x="146" y="273"/>
                    </a:lnTo>
                    <a:lnTo>
                      <a:pt x="145" y="273"/>
                    </a:lnTo>
                    <a:lnTo>
                      <a:pt x="144" y="274"/>
                    </a:lnTo>
                    <a:lnTo>
                      <a:pt x="143" y="275"/>
                    </a:lnTo>
                    <a:lnTo>
                      <a:pt x="142" y="276"/>
                    </a:lnTo>
                    <a:lnTo>
                      <a:pt x="142" y="276"/>
                    </a:lnTo>
                    <a:lnTo>
                      <a:pt x="141" y="277"/>
                    </a:lnTo>
                    <a:lnTo>
                      <a:pt x="141" y="278"/>
                    </a:lnTo>
                    <a:lnTo>
                      <a:pt x="139" y="278"/>
                    </a:lnTo>
                    <a:lnTo>
                      <a:pt x="139" y="279"/>
                    </a:lnTo>
                    <a:lnTo>
                      <a:pt x="138" y="280"/>
                    </a:lnTo>
                    <a:lnTo>
                      <a:pt x="137" y="280"/>
                    </a:lnTo>
                    <a:lnTo>
                      <a:pt x="137" y="280"/>
                    </a:lnTo>
                    <a:lnTo>
                      <a:pt x="136" y="280"/>
                    </a:lnTo>
                    <a:lnTo>
                      <a:pt x="134" y="280"/>
                    </a:lnTo>
                    <a:lnTo>
                      <a:pt x="133" y="283"/>
                    </a:lnTo>
                    <a:lnTo>
                      <a:pt x="132" y="283"/>
                    </a:lnTo>
                    <a:lnTo>
                      <a:pt x="131" y="284"/>
                    </a:lnTo>
                    <a:lnTo>
                      <a:pt x="130" y="285"/>
                    </a:lnTo>
                    <a:lnTo>
                      <a:pt x="130" y="286"/>
                    </a:lnTo>
                    <a:lnTo>
                      <a:pt x="130" y="288"/>
                    </a:lnTo>
                    <a:lnTo>
                      <a:pt x="129" y="289"/>
                    </a:lnTo>
                    <a:lnTo>
                      <a:pt x="128" y="290"/>
                    </a:lnTo>
                    <a:lnTo>
                      <a:pt x="128" y="290"/>
                    </a:lnTo>
                    <a:lnTo>
                      <a:pt x="127" y="291"/>
                    </a:lnTo>
                    <a:lnTo>
                      <a:pt x="127" y="293"/>
                    </a:lnTo>
                    <a:lnTo>
                      <a:pt x="126" y="293"/>
                    </a:lnTo>
                    <a:lnTo>
                      <a:pt x="126" y="299"/>
                    </a:lnTo>
                    <a:lnTo>
                      <a:pt x="113" y="299"/>
                    </a:lnTo>
                    <a:lnTo>
                      <a:pt x="104" y="299"/>
                    </a:lnTo>
                    <a:lnTo>
                      <a:pt x="86" y="299"/>
                    </a:lnTo>
                    <a:lnTo>
                      <a:pt x="55" y="300"/>
                    </a:lnTo>
                    <a:lnTo>
                      <a:pt x="55" y="297"/>
                    </a:lnTo>
                    <a:lnTo>
                      <a:pt x="54" y="297"/>
                    </a:lnTo>
                    <a:lnTo>
                      <a:pt x="54" y="296"/>
                    </a:lnTo>
                    <a:lnTo>
                      <a:pt x="54" y="295"/>
                    </a:lnTo>
                    <a:lnTo>
                      <a:pt x="55" y="294"/>
                    </a:lnTo>
                    <a:lnTo>
                      <a:pt x="56" y="293"/>
                    </a:lnTo>
                    <a:lnTo>
                      <a:pt x="55" y="293"/>
                    </a:lnTo>
                    <a:lnTo>
                      <a:pt x="55" y="293"/>
                    </a:lnTo>
                    <a:lnTo>
                      <a:pt x="53" y="291"/>
                    </a:lnTo>
                    <a:lnTo>
                      <a:pt x="52" y="290"/>
                    </a:lnTo>
                    <a:lnTo>
                      <a:pt x="51" y="289"/>
                    </a:lnTo>
                    <a:lnTo>
                      <a:pt x="51" y="288"/>
                    </a:lnTo>
                    <a:lnTo>
                      <a:pt x="51" y="285"/>
                    </a:lnTo>
                    <a:lnTo>
                      <a:pt x="52" y="283"/>
                    </a:lnTo>
                    <a:lnTo>
                      <a:pt x="53" y="283"/>
                    </a:lnTo>
                    <a:lnTo>
                      <a:pt x="54" y="282"/>
                    </a:lnTo>
                    <a:lnTo>
                      <a:pt x="55" y="280"/>
                    </a:lnTo>
                    <a:lnTo>
                      <a:pt x="56" y="280"/>
                    </a:lnTo>
                    <a:lnTo>
                      <a:pt x="57" y="279"/>
                    </a:lnTo>
                    <a:lnTo>
                      <a:pt x="58" y="278"/>
                    </a:lnTo>
                    <a:lnTo>
                      <a:pt x="59" y="276"/>
                    </a:lnTo>
                    <a:lnTo>
                      <a:pt x="60" y="274"/>
                    </a:lnTo>
                    <a:lnTo>
                      <a:pt x="61" y="271"/>
                    </a:lnTo>
                    <a:lnTo>
                      <a:pt x="61" y="269"/>
                    </a:lnTo>
                    <a:lnTo>
                      <a:pt x="63" y="266"/>
                    </a:lnTo>
                    <a:lnTo>
                      <a:pt x="64" y="266"/>
                    </a:lnTo>
                    <a:lnTo>
                      <a:pt x="65" y="265"/>
                    </a:lnTo>
                    <a:lnTo>
                      <a:pt x="65" y="263"/>
                    </a:lnTo>
                    <a:lnTo>
                      <a:pt x="66" y="262"/>
                    </a:lnTo>
                    <a:lnTo>
                      <a:pt x="67" y="261"/>
                    </a:lnTo>
                    <a:lnTo>
                      <a:pt x="68" y="260"/>
                    </a:lnTo>
                    <a:lnTo>
                      <a:pt x="68" y="259"/>
                    </a:lnTo>
                    <a:lnTo>
                      <a:pt x="68" y="259"/>
                    </a:lnTo>
                    <a:lnTo>
                      <a:pt x="68" y="257"/>
                    </a:lnTo>
                    <a:lnTo>
                      <a:pt x="68" y="256"/>
                    </a:lnTo>
                    <a:lnTo>
                      <a:pt x="68" y="255"/>
                    </a:lnTo>
                    <a:lnTo>
                      <a:pt x="68" y="254"/>
                    </a:lnTo>
                    <a:lnTo>
                      <a:pt x="67" y="253"/>
                    </a:lnTo>
                    <a:lnTo>
                      <a:pt x="65" y="253"/>
                    </a:lnTo>
                    <a:lnTo>
                      <a:pt x="64" y="252"/>
                    </a:lnTo>
                    <a:lnTo>
                      <a:pt x="61" y="251"/>
                    </a:lnTo>
                    <a:lnTo>
                      <a:pt x="60" y="250"/>
                    </a:lnTo>
                    <a:lnTo>
                      <a:pt x="58" y="250"/>
                    </a:lnTo>
                    <a:lnTo>
                      <a:pt x="57" y="250"/>
                    </a:lnTo>
                    <a:lnTo>
                      <a:pt x="56" y="249"/>
                    </a:lnTo>
                    <a:lnTo>
                      <a:pt x="55" y="249"/>
                    </a:lnTo>
                    <a:lnTo>
                      <a:pt x="55" y="249"/>
                    </a:lnTo>
                    <a:lnTo>
                      <a:pt x="53" y="249"/>
                    </a:lnTo>
                    <a:lnTo>
                      <a:pt x="52" y="249"/>
                    </a:lnTo>
                    <a:lnTo>
                      <a:pt x="51" y="249"/>
                    </a:lnTo>
                    <a:lnTo>
                      <a:pt x="51" y="248"/>
                    </a:lnTo>
                    <a:lnTo>
                      <a:pt x="51" y="247"/>
                    </a:lnTo>
                    <a:lnTo>
                      <a:pt x="51" y="246"/>
                    </a:lnTo>
                    <a:lnTo>
                      <a:pt x="52" y="245"/>
                    </a:lnTo>
                    <a:lnTo>
                      <a:pt x="52" y="245"/>
                    </a:lnTo>
                    <a:lnTo>
                      <a:pt x="54" y="243"/>
                    </a:lnTo>
                    <a:lnTo>
                      <a:pt x="54" y="242"/>
                    </a:lnTo>
                    <a:lnTo>
                      <a:pt x="54" y="241"/>
                    </a:lnTo>
                    <a:lnTo>
                      <a:pt x="54" y="240"/>
                    </a:lnTo>
                    <a:lnTo>
                      <a:pt x="53" y="239"/>
                    </a:lnTo>
                    <a:lnTo>
                      <a:pt x="52" y="238"/>
                    </a:lnTo>
                    <a:lnTo>
                      <a:pt x="51" y="237"/>
                    </a:lnTo>
                    <a:lnTo>
                      <a:pt x="51" y="236"/>
                    </a:lnTo>
                    <a:lnTo>
                      <a:pt x="51" y="235"/>
                    </a:lnTo>
                    <a:lnTo>
                      <a:pt x="51" y="235"/>
                    </a:lnTo>
                    <a:lnTo>
                      <a:pt x="51" y="234"/>
                    </a:lnTo>
                    <a:lnTo>
                      <a:pt x="51" y="232"/>
                    </a:lnTo>
                    <a:lnTo>
                      <a:pt x="51" y="231"/>
                    </a:lnTo>
                    <a:lnTo>
                      <a:pt x="51" y="231"/>
                    </a:lnTo>
                    <a:lnTo>
                      <a:pt x="51" y="229"/>
                    </a:lnTo>
                    <a:lnTo>
                      <a:pt x="50" y="227"/>
                    </a:lnTo>
                    <a:lnTo>
                      <a:pt x="49" y="227"/>
                    </a:lnTo>
                    <a:lnTo>
                      <a:pt x="48" y="226"/>
                    </a:lnTo>
                    <a:lnTo>
                      <a:pt x="48" y="225"/>
                    </a:lnTo>
                    <a:lnTo>
                      <a:pt x="49" y="224"/>
                    </a:lnTo>
                    <a:lnTo>
                      <a:pt x="48" y="224"/>
                    </a:lnTo>
                    <a:lnTo>
                      <a:pt x="48" y="223"/>
                    </a:lnTo>
                    <a:lnTo>
                      <a:pt x="47" y="223"/>
                    </a:lnTo>
                    <a:lnTo>
                      <a:pt x="47" y="221"/>
                    </a:lnTo>
                    <a:lnTo>
                      <a:pt x="47" y="221"/>
                    </a:lnTo>
                    <a:lnTo>
                      <a:pt x="46" y="221"/>
                    </a:lnTo>
                    <a:lnTo>
                      <a:pt x="45" y="220"/>
                    </a:lnTo>
                    <a:lnTo>
                      <a:pt x="44" y="219"/>
                    </a:lnTo>
                    <a:lnTo>
                      <a:pt x="44" y="218"/>
                    </a:lnTo>
                    <a:lnTo>
                      <a:pt x="43" y="21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97" name="Freeform 1055">
                <a:extLst>
                  <a:ext uri="{FF2B5EF4-FFF2-40B4-BE49-F238E27FC236}">
                    <a16:creationId xmlns:a16="http://schemas.microsoft.com/office/drawing/2014/main" id="{7BE26BCC-5DBA-4EDE-ACE1-14597C9AB210}"/>
                  </a:ext>
                </a:extLst>
              </p:cNvPr>
              <p:cNvSpPr>
                <a:spLocks/>
              </p:cNvSpPr>
              <p:nvPr/>
            </p:nvSpPr>
            <p:spPr bwMode="auto">
              <a:xfrm>
                <a:off x="4242" y="2002"/>
                <a:ext cx="18" cy="66"/>
              </a:xfrm>
              <a:custGeom>
                <a:avLst/>
                <a:gdLst>
                  <a:gd name="T0" fmla="*/ 5 w 18"/>
                  <a:gd name="T1" fmla="*/ 65 h 66"/>
                  <a:gd name="T2" fmla="*/ 6 w 18"/>
                  <a:gd name="T3" fmla="*/ 64 h 66"/>
                  <a:gd name="T4" fmla="*/ 6 w 18"/>
                  <a:gd name="T5" fmla="*/ 61 h 66"/>
                  <a:gd name="T6" fmla="*/ 6 w 18"/>
                  <a:gd name="T7" fmla="*/ 58 h 66"/>
                  <a:gd name="T8" fmla="*/ 7 w 18"/>
                  <a:gd name="T9" fmla="*/ 57 h 66"/>
                  <a:gd name="T10" fmla="*/ 10 w 18"/>
                  <a:gd name="T11" fmla="*/ 57 h 66"/>
                  <a:gd name="T12" fmla="*/ 12 w 18"/>
                  <a:gd name="T13" fmla="*/ 56 h 66"/>
                  <a:gd name="T14" fmla="*/ 12 w 18"/>
                  <a:gd name="T15" fmla="*/ 54 h 66"/>
                  <a:gd name="T16" fmla="*/ 10 w 18"/>
                  <a:gd name="T17" fmla="*/ 50 h 66"/>
                  <a:gd name="T18" fmla="*/ 10 w 18"/>
                  <a:gd name="T19" fmla="*/ 49 h 66"/>
                  <a:gd name="T20" fmla="*/ 11 w 18"/>
                  <a:gd name="T21" fmla="*/ 46 h 66"/>
                  <a:gd name="T22" fmla="*/ 13 w 18"/>
                  <a:gd name="T23" fmla="*/ 46 h 66"/>
                  <a:gd name="T24" fmla="*/ 15 w 18"/>
                  <a:gd name="T25" fmla="*/ 44 h 66"/>
                  <a:gd name="T26" fmla="*/ 15 w 18"/>
                  <a:gd name="T27" fmla="*/ 42 h 66"/>
                  <a:gd name="T28" fmla="*/ 14 w 18"/>
                  <a:gd name="T29" fmla="*/ 41 h 66"/>
                  <a:gd name="T30" fmla="*/ 13 w 18"/>
                  <a:gd name="T31" fmla="*/ 39 h 66"/>
                  <a:gd name="T32" fmla="*/ 14 w 18"/>
                  <a:gd name="T33" fmla="*/ 38 h 66"/>
                  <a:gd name="T34" fmla="*/ 16 w 18"/>
                  <a:gd name="T35" fmla="*/ 35 h 66"/>
                  <a:gd name="T36" fmla="*/ 16 w 18"/>
                  <a:gd name="T37" fmla="*/ 32 h 66"/>
                  <a:gd name="T38" fmla="*/ 17 w 18"/>
                  <a:gd name="T39" fmla="*/ 30 h 66"/>
                  <a:gd name="T40" fmla="*/ 18 w 18"/>
                  <a:gd name="T41" fmla="*/ 28 h 66"/>
                  <a:gd name="T42" fmla="*/ 17 w 18"/>
                  <a:gd name="T43" fmla="*/ 26 h 66"/>
                  <a:gd name="T44" fmla="*/ 12 w 18"/>
                  <a:gd name="T45" fmla="*/ 25 h 66"/>
                  <a:gd name="T46" fmla="*/ 10 w 18"/>
                  <a:gd name="T47" fmla="*/ 23 h 66"/>
                  <a:gd name="T48" fmla="*/ 7 w 18"/>
                  <a:gd name="T49" fmla="*/ 23 h 66"/>
                  <a:gd name="T50" fmla="*/ 6 w 18"/>
                  <a:gd name="T51" fmla="*/ 22 h 66"/>
                  <a:gd name="T52" fmla="*/ 7 w 18"/>
                  <a:gd name="T53" fmla="*/ 22 h 66"/>
                  <a:gd name="T54" fmla="*/ 9 w 18"/>
                  <a:gd name="T55" fmla="*/ 21 h 66"/>
                  <a:gd name="T56" fmla="*/ 11 w 18"/>
                  <a:gd name="T57" fmla="*/ 21 h 66"/>
                  <a:gd name="T58" fmla="*/ 13 w 18"/>
                  <a:gd name="T59" fmla="*/ 20 h 66"/>
                  <a:gd name="T60" fmla="*/ 15 w 18"/>
                  <a:gd name="T61" fmla="*/ 19 h 66"/>
                  <a:gd name="T62" fmla="*/ 17 w 18"/>
                  <a:gd name="T63" fmla="*/ 18 h 66"/>
                  <a:gd name="T64" fmla="*/ 14 w 18"/>
                  <a:gd name="T65" fmla="*/ 16 h 66"/>
                  <a:gd name="T66" fmla="*/ 13 w 18"/>
                  <a:gd name="T67" fmla="*/ 13 h 66"/>
                  <a:gd name="T68" fmla="*/ 12 w 18"/>
                  <a:gd name="T69" fmla="*/ 12 h 66"/>
                  <a:gd name="T70" fmla="*/ 10 w 18"/>
                  <a:gd name="T71" fmla="*/ 9 h 66"/>
                  <a:gd name="T72" fmla="*/ 10 w 18"/>
                  <a:gd name="T73" fmla="*/ 10 h 66"/>
                  <a:gd name="T74" fmla="*/ 8 w 18"/>
                  <a:gd name="T75" fmla="*/ 11 h 66"/>
                  <a:gd name="T76" fmla="*/ 7 w 18"/>
                  <a:gd name="T77" fmla="*/ 10 h 66"/>
                  <a:gd name="T78" fmla="*/ 4 w 18"/>
                  <a:gd name="T79" fmla="*/ 9 h 66"/>
                  <a:gd name="T80" fmla="*/ 3 w 18"/>
                  <a:gd name="T81" fmla="*/ 8 h 66"/>
                  <a:gd name="T82" fmla="*/ 4 w 18"/>
                  <a:gd name="T83" fmla="*/ 5 h 66"/>
                  <a:gd name="T84" fmla="*/ 2 w 18"/>
                  <a:gd name="T85" fmla="*/ 4 h 66"/>
                  <a:gd name="T86" fmla="*/ 1 w 18"/>
                  <a:gd name="T87" fmla="*/ 2 h 66"/>
                  <a:gd name="T88" fmla="*/ 0 w 18"/>
                  <a:gd name="T8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 h="66">
                    <a:moveTo>
                      <a:pt x="5" y="66"/>
                    </a:moveTo>
                    <a:lnTo>
                      <a:pt x="5" y="65"/>
                    </a:lnTo>
                    <a:lnTo>
                      <a:pt x="6" y="64"/>
                    </a:lnTo>
                    <a:lnTo>
                      <a:pt x="6" y="64"/>
                    </a:lnTo>
                    <a:lnTo>
                      <a:pt x="6" y="63"/>
                    </a:lnTo>
                    <a:lnTo>
                      <a:pt x="6" y="61"/>
                    </a:lnTo>
                    <a:lnTo>
                      <a:pt x="6" y="59"/>
                    </a:lnTo>
                    <a:lnTo>
                      <a:pt x="6" y="58"/>
                    </a:lnTo>
                    <a:lnTo>
                      <a:pt x="6" y="57"/>
                    </a:lnTo>
                    <a:lnTo>
                      <a:pt x="7" y="57"/>
                    </a:lnTo>
                    <a:lnTo>
                      <a:pt x="8" y="57"/>
                    </a:lnTo>
                    <a:lnTo>
                      <a:pt x="10" y="57"/>
                    </a:lnTo>
                    <a:lnTo>
                      <a:pt x="11" y="56"/>
                    </a:lnTo>
                    <a:lnTo>
                      <a:pt x="12" y="56"/>
                    </a:lnTo>
                    <a:lnTo>
                      <a:pt x="12" y="55"/>
                    </a:lnTo>
                    <a:lnTo>
                      <a:pt x="12" y="54"/>
                    </a:lnTo>
                    <a:lnTo>
                      <a:pt x="10" y="51"/>
                    </a:lnTo>
                    <a:lnTo>
                      <a:pt x="10" y="50"/>
                    </a:lnTo>
                    <a:lnTo>
                      <a:pt x="10" y="49"/>
                    </a:lnTo>
                    <a:lnTo>
                      <a:pt x="10" y="49"/>
                    </a:lnTo>
                    <a:lnTo>
                      <a:pt x="10" y="48"/>
                    </a:lnTo>
                    <a:lnTo>
                      <a:pt x="11" y="46"/>
                    </a:lnTo>
                    <a:lnTo>
                      <a:pt x="12" y="46"/>
                    </a:lnTo>
                    <a:lnTo>
                      <a:pt x="13" y="46"/>
                    </a:lnTo>
                    <a:lnTo>
                      <a:pt x="15" y="45"/>
                    </a:lnTo>
                    <a:lnTo>
                      <a:pt x="15" y="44"/>
                    </a:lnTo>
                    <a:lnTo>
                      <a:pt x="16" y="43"/>
                    </a:lnTo>
                    <a:lnTo>
                      <a:pt x="15" y="42"/>
                    </a:lnTo>
                    <a:lnTo>
                      <a:pt x="15" y="42"/>
                    </a:lnTo>
                    <a:lnTo>
                      <a:pt x="14" y="41"/>
                    </a:lnTo>
                    <a:lnTo>
                      <a:pt x="13" y="41"/>
                    </a:lnTo>
                    <a:lnTo>
                      <a:pt x="13" y="39"/>
                    </a:lnTo>
                    <a:lnTo>
                      <a:pt x="13" y="39"/>
                    </a:lnTo>
                    <a:lnTo>
                      <a:pt x="14" y="38"/>
                    </a:lnTo>
                    <a:lnTo>
                      <a:pt x="15" y="36"/>
                    </a:lnTo>
                    <a:lnTo>
                      <a:pt x="16" y="35"/>
                    </a:lnTo>
                    <a:lnTo>
                      <a:pt x="16" y="34"/>
                    </a:lnTo>
                    <a:lnTo>
                      <a:pt x="16" y="32"/>
                    </a:lnTo>
                    <a:lnTo>
                      <a:pt x="16" y="31"/>
                    </a:lnTo>
                    <a:lnTo>
                      <a:pt x="17" y="30"/>
                    </a:lnTo>
                    <a:lnTo>
                      <a:pt x="18" y="29"/>
                    </a:lnTo>
                    <a:lnTo>
                      <a:pt x="18" y="28"/>
                    </a:lnTo>
                    <a:lnTo>
                      <a:pt x="17" y="27"/>
                    </a:lnTo>
                    <a:lnTo>
                      <a:pt x="17" y="26"/>
                    </a:lnTo>
                    <a:lnTo>
                      <a:pt x="15" y="26"/>
                    </a:lnTo>
                    <a:lnTo>
                      <a:pt x="12" y="25"/>
                    </a:lnTo>
                    <a:lnTo>
                      <a:pt x="11" y="25"/>
                    </a:lnTo>
                    <a:lnTo>
                      <a:pt x="10" y="23"/>
                    </a:lnTo>
                    <a:lnTo>
                      <a:pt x="9" y="23"/>
                    </a:lnTo>
                    <a:lnTo>
                      <a:pt x="7" y="23"/>
                    </a:lnTo>
                    <a:lnTo>
                      <a:pt x="6" y="23"/>
                    </a:lnTo>
                    <a:lnTo>
                      <a:pt x="6" y="22"/>
                    </a:lnTo>
                    <a:lnTo>
                      <a:pt x="6" y="22"/>
                    </a:lnTo>
                    <a:lnTo>
                      <a:pt x="7" y="22"/>
                    </a:lnTo>
                    <a:lnTo>
                      <a:pt x="8" y="22"/>
                    </a:lnTo>
                    <a:lnTo>
                      <a:pt x="9" y="21"/>
                    </a:lnTo>
                    <a:lnTo>
                      <a:pt x="10" y="21"/>
                    </a:lnTo>
                    <a:lnTo>
                      <a:pt x="11" y="21"/>
                    </a:lnTo>
                    <a:lnTo>
                      <a:pt x="12" y="20"/>
                    </a:lnTo>
                    <a:lnTo>
                      <a:pt x="13" y="20"/>
                    </a:lnTo>
                    <a:lnTo>
                      <a:pt x="14" y="19"/>
                    </a:lnTo>
                    <a:lnTo>
                      <a:pt x="15" y="19"/>
                    </a:lnTo>
                    <a:lnTo>
                      <a:pt x="17" y="19"/>
                    </a:lnTo>
                    <a:lnTo>
                      <a:pt x="17" y="18"/>
                    </a:lnTo>
                    <a:lnTo>
                      <a:pt x="16" y="18"/>
                    </a:lnTo>
                    <a:lnTo>
                      <a:pt x="14" y="16"/>
                    </a:lnTo>
                    <a:lnTo>
                      <a:pt x="14" y="15"/>
                    </a:lnTo>
                    <a:lnTo>
                      <a:pt x="13" y="13"/>
                    </a:lnTo>
                    <a:lnTo>
                      <a:pt x="13" y="12"/>
                    </a:lnTo>
                    <a:lnTo>
                      <a:pt x="12" y="12"/>
                    </a:lnTo>
                    <a:lnTo>
                      <a:pt x="11" y="9"/>
                    </a:lnTo>
                    <a:lnTo>
                      <a:pt x="10" y="9"/>
                    </a:lnTo>
                    <a:lnTo>
                      <a:pt x="10" y="9"/>
                    </a:lnTo>
                    <a:lnTo>
                      <a:pt x="10" y="10"/>
                    </a:lnTo>
                    <a:lnTo>
                      <a:pt x="9" y="11"/>
                    </a:lnTo>
                    <a:lnTo>
                      <a:pt x="8" y="11"/>
                    </a:lnTo>
                    <a:lnTo>
                      <a:pt x="7" y="11"/>
                    </a:lnTo>
                    <a:lnTo>
                      <a:pt x="7" y="10"/>
                    </a:lnTo>
                    <a:lnTo>
                      <a:pt x="6" y="10"/>
                    </a:lnTo>
                    <a:lnTo>
                      <a:pt x="4" y="9"/>
                    </a:lnTo>
                    <a:lnTo>
                      <a:pt x="3" y="9"/>
                    </a:lnTo>
                    <a:lnTo>
                      <a:pt x="3" y="8"/>
                    </a:lnTo>
                    <a:lnTo>
                      <a:pt x="3" y="8"/>
                    </a:lnTo>
                    <a:lnTo>
                      <a:pt x="4" y="5"/>
                    </a:lnTo>
                    <a:lnTo>
                      <a:pt x="3" y="4"/>
                    </a:lnTo>
                    <a:lnTo>
                      <a:pt x="2" y="4"/>
                    </a:lnTo>
                    <a:lnTo>
                      <a:pt x="2" y="3"/>
                    </a:lnTo>
                    <a:lnTo>
                      <a:pt x="1" y="2"/>
                    </a:lnTo>
                    <a:lnTo>
                      <a:pt x="1" y="1"/>
                    </a:lnTo>
                    <a:lnTo>
                      <a:pt x="0"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298" name="Freeform 1056">
                <a:extLst>
                  <a:ext uri="{FF2B5EF4-FFF2-40B4-BE49-F238E27FC236}">
                    <a16:creationId xmlns:a16="http://schemas.microsoft.com/office/drawing/2014/main" id="{987D8926-E095-4C47-BFA3-E18A193D12D2}"/>
                  </a:ext>
                </a:extLst>
              </p:cNvPr>
              <p:cNvSpPr>
                <a:spLocks/>
              </p:cNvSpPr>
              <p:nvPr/>
            </p:nvSpPr>
            <p:spPr bwMode="auto">
              <a:xfrm>
                <a:off x="4255" y="1980"/>
                <a:ext cx="334" cy="405"/>
              </a:xfrm>
              <a:custGeom>
                <a:avLst/>
                <a:gdLst>
                  <a:gd name="T0" fmla="*/ 93 w 334"/>
                  <a:gd name="T1" fmla="*/ 145 h 405"/>
                  <a:gd name="T2" fmla="*/ 110 w 334"/>
                  <a:gd name="T3" fmla="*/ 126 h 405"/>
                  <a:gd name="T4" fmla="*/ 124 w 334"/>
                  <a:gd name="T5" fmla="*/ 111 h 405"/>
                  <a:gd name="T6" fmla="*/ 137 w 334"/>
                  <a:gd name="T7" fmla="*/ 86 h 405"/>
                  <a:gd name="T8" fmla="*/ 156 w 334"/>
                  <a:gd name="T9" fmla="*/ 77 h 405"/>
                  <a:gd name="T10" fmla="*/ 157 w 334"/>
                  <a:gd name="T11" fmla="*/ 57 h 405"/>
                  <a:gd name="T12" fmla="*/ 175 w 334"/>
                  <a:gd name="T13" fmla="*/ 54 h 405"/>
                  <a:gd name="T14" fmla="*/ 193 w 334"/>
                  <a:gd name="T15" fmla="*/ 44 h 405"/>
                  <a:gd name="T16" fmla="*/ 200 w 334"/>
                  <a:gd name="T17" fmla="*/ 30 h 405"/>
                  <a:gd name="T18" fmla="*/ 203 w 334"/>
                  <a:gd name="T19" fmla="*/ 8 h 405"/>
                  <a:gd name="T20" fmla="*/ 210 w 334"/>
                  <a:gd name="T21" fmla="*/ 6 h 405"/>
                  <a:gd name="T22" fmla="*/ 217 w 334"/>
                  <a:gd name="T23" fmla="*/ 20 h 405"/>
                  <a:gd name="T24" fmla="*/ 224 w 334"/>
                  <a:gd name="T25" fmla="*/ 29 h 405"/>
                  <a:gd name="T26" fmla="*/ 234 w 334"/>
                  <a:gd name="T27" fmla="*/ 40 h 405"/>
                  <a:gd name="T28" fmla="*/ 240 w 334"/>
                  <a:gd name="T29" fmla="*/ 44 h 405"/>
                  <a:gd name="T30" fmla="*/ 249 w 334"/>
                  <a:gd name="T31" fmla="*/ 57 h 405"/>
                  <a:gd name="T32" fmla="*/ 258 w 334"/>
                  <a:gd name="T33" fmla="*/ 65 h 405"/>
                  <a:gd name="T34" fmla="*/ 270 w 334"/>
                  <a:gd name="T35" fmla="*/ 72 h 405"/>
                  <a:gd name="T36" fmla="*/ 279 w 334"/>
                  <a:gd name="T37" fmla="*/ 62 h 405"/>
                  <a:gd name="T38" fmla="*/ 286 w 334"/>
                  <a:gd name="T39" fmla="*/ 51 h 405"/>
                  <a:gd name="T40" fmla="*/ 296 w 334"/>
                  <a:gd name="T41" fmla="*/ 59 h 405"/>
                  <a:gd name="T42" fmla="*/ 305 w 334"/>
                  <a:gd name="T43" fmla="*/ 64 h 405"/>
                  <a:gd name="T44" fmla="*/ 304 w 334"/>
                  <a:gd name="T45" fmla="*/ 78 h 405"/>
                  <a:gd name="T46" fmla="*/ 315 w 334"/>
                  <a:gd name="T47" fmla="*/ 95 h 405"/>
                  <a:gd name="T48" fmla="*/ 324 w 334"/>
                  <a:gd name="T49" fmla="*/ 109 h 405"/>
                  <a:gd name="T50" fmla="*/ 330 w 334"/>
                  <a:gd name="T51" fmla="*/ 126 h 405"/>
                  <a:gd name="T52" fmla="*/ 316 w 334"/>
                  <a:gd name="T53" fmla="*/ 130 h 405"/>
                  <a:gd name="T54" fmla="*/ 318 w 334"/>
                  <a:gd name="T55" fmla="*/ 148 h 405"/>
                  <a:gd name="T56" fmla="*/ 322 w 334"/>
                  <a:gd name="T57" fmla="*/ 160 h 405"/>
                  <a:gd name="T58" fmla="*/ 301 w 334"/>
                  <a:gd name="T59" fmla="*/ 152 h 405"/>
                  <a:gd name="T60" fmla="*/ 305 w 334"/>
                  <a:gd name="T61" fmla="*/ 169 h 405"/>
                  <a:gd name="T62" fmla="*/ 291 w 334"/>
                  <a:gd name="T63" fmla="*/ 179 h 405"/>
                  <a:gd name="T64" fmla="*/ 303 w 334"/>
                  <a:gd name="T65" fmla="*/ 196 h 405"/>
                  <a:gd name="T66" fmla="*/ 288 w 334"/>
                  <a:gd name="T67" fmla="*/ 191 h 405"/>
                  <a:gd name="T68" fmla="*/ 293 w 334"/>
                  <a:gd name="T69" fmla="*/ 204 h 405"/>
                  <a:gd name="T70" fmla="*/ 286 w 334"/>
                  <a:gd name="T71" fmla="*/ 226 h 405"/>
                  <a:gd name="T72" fmla="*/ 292 w 334"/>
                  <a:gd name="T73" fmla="*/ 237 h 405"/>
                  <a:gd name="T74" fmla="*/ 287 w 334"/>
                  <a:gd name="T75" fmla="*/ 254 h 405"/>
                  <a:gd name="T76" fmla="*/ 276 w 334"/>
                  <a:gd name="T77" fmla="*/ 267 h 405"/>
                  <a:gd name="T78" fmla="*/ 278 w 334"/>
                  <a:gd name="T79" fmla="*/ 295 h 405"/>
                  <a:gd name="T80" fmla="*/ 287 w 334"/>
                  <a:gd name="T81" fmla="*/ 304 h 405"/>
                  <a:gd name="T82" fmla="*/ 274 w 334"/>
                  <a:gd name="T83" fmla="*/ 314 h 405"/>
                  <a:gd name="T84" fmla="*/ 282 w 334"/>
                  <a:gd name="T85" fmla="*/ 330 h 405"/>
                  <a:gd name="T86" fmla="*/ 274 w 334"/>
                  <a:gd name="T87" fmla="*/ 343 h 405"/>
                  <a:gd name="T88" fmla="*/ 270 w 334"/>
                  <a:gd name="T89" fmla="*/ 361 h 405"/>
                  <a:gd name="T90" fmla="*/ 259 w 334"/>
                  <a:gd name="T91" fmla="*/ 371 h 405"/>
                  <a:gd name="T92" fmla="*/ 247 w 334"/>
                  <a:gd name="T93" fmla="*/ 376 h 405"/>
                  <a:gd name="T94" fmla="*/ 242 w 334"/>
                  <a:gd name="T95" fmla="*/ 392 h 405"/>
                  <a:gd name="T96" fmla="*/ 220 w 334"/>
                  <a:gd name="T97" fmla="*/ 396 h 405"/>
                  <a:gd name="T98" fmla="*/ 198 w 334"/>
                  <a:gd name="T99" fmla="*/ 399 h 405"/>
                  <a:gd name="T100" fmla="*/ 177 w 334"/>
                  <a:gd name="T101" fmla="*/ 400 h 405"/>
                  <a:gd name="T102" fmla="*/ 153 w 334"/>
                  <a:gd name="T103" fmla="*/ 402 h 405"/>
                  <a:gd name="T104" fmla="*/ 129 w 334"/>
                  <a:gd name="T105" fmla="*/ 402 h 405"/>
                  <a:gd name="T106" fmla="*/ 103 w 334"/>
                  <a:gd name="T107" fmla="*/ 395 h 405"/>
                  <a:gd name="T108" fmla="*/ 90 w 334"/>
                  <a:gd name="T109" fmla="*/ 371 h 405"/>
                  <a:gd name="T110" fmla="*/ 83 w 334"/>
                  <a:gd name="T111" fmla="*/ 330 h 405"/>
                  <a:gd name="T112" fmla="*/ 83 w 334"/>
                  <a:gd name="T113" fmla="*/ 295 h 405"/>
                  <a:gd name="T114" fmla="*/ 41 w 334"/>
                  <a:gd name="T115" fmla="*/ 298 h 405"/>
                  <a:gd name="T116" fmla="*/ 21 w 334"/>
                  <a:gd name="T117" fmla="*/ 285 h 405"/>
                  <a:gd name="T118" fmla="*/ 7 w 334"/>
                  <a:gd name="T119" fmla="*/ 264 h 405"/>
                  <a:gd name="T120" fmla="*/ 4 w 334"/>
                  <a:gd name="T121" fmla="*/ 236 h 405"/>
                  <a:gd name="T122" fmla="*/ 4 w 334"/>
                  <a:gd name="T123" fmla="*/ 204 h 405"/>
                  <a:gd name="T124" fmla="*/ 5 w 334"/>
                  <a:gd name="T125" fmla="*/ 177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4" h="405">
                    <a:moveTo>
                      <a:pt x="75" y="170"/>
                    </a:moveTo>
                    <a:lnTo>
                      <a:pt x="75" y="164"/>
                    </a:lnTo>
                    <a:lnTo>
                      <a:pt x="76" y="164"/>
                    </a:lnTo>
                    <a:lnTo>
                      <a:pt x="76" y="162"/>
                    </a:lnTo>
                    <a:lnTo>
                      <a:pt x="77" y="161"/>
                    </a:lnTo>
                    <a:lnTo>
                      <a:pt x="77" y="161"/>
                    </a:lnTo>
                    <a:lnTo>
                      <a:pt x="78" y="160"/>
                    </a:lnTo>
                    <a:lnTo>
                      <a:pt x="79" y="159"/>
                    </a:lnTo>
                    <a:lnTo>
                      <a:pt x="79" y="157"/>
                    </a:lnTo>
                    <a:lnTo>
                      <a:pt x="79" y="156"/>
                    </a:lnTo>
                    <a:lnTo>
                      <a:pt x="80" y="155"/>
                    </a:lnTo>
                    <a:lnTo>
                      <a:pt x="81" y="154"/>
                    </a:lnTo>
                    <a:lnTo>
                      <a:pt x="82" y="154"/>
                    </a:lnTo>
                    <a:lnTo>
                      <a:pt x="83" y="151"/>
                    </a:lnTo>
                    <a:lnTo>
                      <a:pt x="85" y="151"/>
                    </a:lnTo>
                    <a:lnTo>
                      <a:pt x="86" y="151"/>
                    </a:lnTo>
                    <a:lnTo>
                      <a:pt x="86" y="151"/>
                    </a:lnTo>
                    <a:lnTo>
                      <a:pt x="87" y="151"/>
                    </a:lnTo>
                    <a:lnTo>
                      <a:pt x="88" y="150"/>
                    </a:lnTo>
                    <a:lnTo>
                      <a:pt x="88" y="149"/>
                    </a:lnTo>
                    <a:lnTo>
                      <a:pt x="90" y="149"/>
                    </a:lnTo>
                    <a:lnTo>
                      <a:pt x="90" y="148"/>
                    </a:lnTo>
                    <a:lnTo>
                      <a:pt x="91" y="147"/>
                    </a:lnTo>
                    <a:lnTo>
                      <a:pt x="91" y="147"/>
                    </a:lnTo>
                    <a:lnTo>
                      <a:pt x="92" y="146"/>
                    </a:lnTo>
                    <a:lnTo>
                      <a:pt x="93" y="145"/>
                    </a:lnTo>
                    <a:lnTo>
                      <a:pt x="94" y="144"/>
                    </a:lnTo>
                    <a:lnTo>
                      <a:pt x="95" y="144"/>
                    </a:lnTo>
                    <a:lnTo>
                      <a:pt x="96" y="142"/>
                    </a:lnTo>
                    <a:lnTo>
                      <a:pt x="97" y="141"/>
                    </a:lnTo>
                    <a:lnTo>
                      <a:pt x="98" y="139"/>
                    </a:lnTo>
                    <a:lnTo>
                      <a:pt x="99" y="139"/>
                    </a:lnTo>
                    <a:lnTo>
                      <a:pt x="100" y="138"/>
                    </a:lnTo>
                    <a:lnTo>
                      <a:pt x="100" y="138"/>
                    </a:lnTo>
                    <a:lnTo>
                      <a:pt x="101" y="138"/>
                    </a:lnTo>
                    <a:lnTo>
                      <a:pt x="103" y="139"/>
                    </a:lnTo>
                    <a:lnTo>
                      <a:pt x="104" y="139"/>
                    </a:lnTo>
                    <a:lnTo>
                      <a:pt x="106" y="140"/>
                    </a:lnTo>
                    <a:lnTo>
                      <a:pt x="107" y="140"/>
                    </a:lnTo>
                    <a:lnTo>
                      <a:pt x="107" y="139"/>
                    </a:lnTo>
                    <a:lnTo>
                      <a:pt x="108" y="138"/>
                    </a:lnTo>
                    <a:lnTo>
                      <a:pt x="109" y="137"/>
                    </a:lnTo>
                    <a:lnTo>
                      <a:pt x="109" y="137"/>
                    </a:lnTo>
                    <a:lnTo>
                      <a:pt x="110" y="136"/>
                    </a:lnTo>
                    <a:lnTo>
                      <a:pt x="110" y="134"/>
                    </a:lnTo>
                    <a:lnTo>
                      <a:pt x="111" y="132"/>
                    </a:lnTo>
                    <a:lnTo>
                      <a:pt x="111" y="131"/>
                    </a:lnTo>
                    <a:lnTo>
                      <a:pt x="111" y="130"/>
                    </a:lnTo>
                    <a:lnTo>
                      <a:pt x="111" y="129"/>
                    </a:lnTo>
                    <a:lnTo>
                      <a:pt x="111" y="128"/>
                    </a:lnTo>
                    <a:lnTo>
                      <a:pt x="110" y="127"/>
                    </a:lnTo>
                    <a:lnTo>
                      <a:pt x="110" y="126"/>
                    </a:lnTo>
                    <a:lnTo>
                      <a:pt x="110" y="124"/>
                    </a:lnTo>
                    <a:lnTo>
                      <a:pt x="110" y="123"/>
                    </a:lnTo>
                    <a:lnTo>
                      <a:pt x="109" y="123"/>
                    </a:lnTo>
                    <a:lnTo>
                      <a:pt x="109" y="122"/>
                    </a:lnTo>
                    <a:lnTo>
                      <a:pt x="109" y="121"/>
                    </a:lnTo>
                    <a:lnTo>
                      <a:pt x="110" y="120"/>
                    </a:lnTo>
                    <a:lnTo>
                      <a:pt x="110" y="120"/>
                    </a:lnTo>
                    <a:lnTo>
                      <a:pt x="109" y="119"/>
                    </a:lnTo>
                    <a:lnTo>
                      <a:pt x="109" y="118"/>
                    </a:lnTo>
                    <a:lnTo>
                      <a:pt x="110" y="117"/>
                    </a:lnTo>
                    <a:lnTo>
                      <a:pt x="110" y="116"/>
                    </a:lnTo>
                    <a:lnTo>
                      <a:pt x="110" y="116"/>
                    </a:lnTo>
                    <a:lnTo>
                      <a:pt x="112" y="114"/>
                    </a:lnTo>
                    <a:lnTo>
                      <a:pt x="114" y="114"/>
                    </a:lnTo>
                    <a:lnTo>
                      <a:pt x="114" y="114"/>
                    </a:lnTo>
                    <a:lnTo>
                      <a:pt x="115" y="113"/>
                    </a:lnTo>
                    <a:lnTo>
                      <a:pt x="115" y="113"/>
                    </a:lnTo>
                    <a:lnTo>
                      <a:pt x="115" y="112"/>
                    </a:lnTo>
                    <a:lnTo>
                      <a:pt x="116" y="112"/>
                    </a:lnTo>
                    <a:lnTo>
                      <a:pt x="117" y="113"/>
                    </a:lnTo>
                    <a:lnTo>
                      <a:pt x="118" y="113"/>
                    </a:lnTo>
                    <a:lnTo>
                      <a:pt x="120" y="112"/>
                    </a:lnTo>
                    <a:lnTo>
                      <a:pt x="121" y="112"/>
                    </a:lnTo>
                    <a:lnTo>
                      <a:pt x="122" y="111"/>
                    </a:lnTo>
                    <a:lnTo>
                      <a:pt x="123" y="111"/>
                    </a:lnTo>
                    <a:lnTo>
                      <a:pt x="124" y="111"/>
                    </a:lnTo>
                    <a:lnTo>
                      <a:pt x="124" y="109"/>
                    </a:lnTo>
                    <a:lnTo>
                      <a:pt x="125" y="108"/>
                    </a:lnTo>
                    <a:lnTo>
                      <a:pt x="126" y="107"/>
                    </a:lnTo>
                    <a:lnTo>
                      <a:pt x="126" y="106"/>
                    </a:lnTo>
                    <a:lnTo>
                      <a:pt x="125" y="106"/>
                    </a:lnTo>
                    <a:lnTo>
                      <a:pt x="125" y="105"/>
                    </a:lnTo>
                    <a:lnTo>
                      <a:pt x="124" y="102"/>
                    </a:lnTo>
                    <a:lnTo>
                      <a:pt x="124" y="101"/>
                    </a:lnTo>
                    <a:lnTo>
                      <a:pt x="124" y="100"/>
                    </a:lnTo>
                    <a:lnTo>
                      <a:pt x="124" y="99"/>
                    </a:lnTo>
                    <a:lnTo>
                      <a:pt x="124" y="99"/>
                    </a:lnTo>
                    <a:lnTo>
                      <a:pt x="124" y="98"/>
                    </a:lnTo>
                    <a:lnTo>
                      <a:pt x="126" y="97"/>
                    </a:lnTo>
                    <a:lnTo>
                      <a:pt x="126" y="96"/>
                    </a:lnTo>
                    <a:lnTo>
                      <a:pt x="127" y="95"/>
                    </a:lnTo>
                    <a:lnTo>
                      <a:pt x="128" y="94"/>
                    </a:lnTo>
                    <a:lnTo>
                      <a:pt x="129" y="93"/>
                    </a:lnTo>
                    <a:lnTo>
                      <a:pt x="130" y="92"/>
                    </a:lnTo>
                    <a:lnTo>
                      <a:pt x="131" y="92"/>
                    </a:lnTo>
                    <a:lnTo>
                      <a:pt x="132" y="91"/>
                    </a:lnTo>
                    <a:lnTo>
                      <a:pt x="133" y="90"/>
                    </a:lnTo>
                    <a:lnTo>
                      <a:pt x="134" y="89"/>
                    </a:lnTo>
                    <a:lnTo>
                      <a:pt x="134" y="88"/>
                    </a:lnTo>
                    <a:lnTo>
                      <a:pt x="136" y="88"/>
                    </a:lnTo>
                    <a:lnTo>
                      <a:pt x="137" y="87"/>
                    </a:lnTo>
                    <a:lnTo>
                      <a:pt x="137" y="86"/>
                    </a:lnTo>
                    <a:lnTo>
                      <a:pt x="138" y="85"/>
                    </a:lnTo>
                    <a:lnTo>
                      <a:pt x="139" y="84"/>
                    </a:lnTo>
                    <a:lnTo>
                      <a:pt x="140" y="84"/>
                    </a:lnTo>
                    <a:lnTo>
                      <a:pt x="141" y="84"/>
                    </a:lnTo>
                    <a:lnTo>
                      <a:pt x="141" y="83"/>
                    </a:lnTo>
                    <a:lnTo>
                      <a:pt x="141" y="82"/>
                    </a:lnTo>
                    <a:lnTo>
                      <a:pt x="142" y="81"/>
                    </a:lnTo>
                    <a:lnTo>
                      <a:pt x="143" y="81"/>
                    </a:lnTo>
                    <a:lnTo>
                      <a:pt x="144" y="80"/>
                    </a:lnTo>
                    <a:lnTo>
                      <a:pt x="145" y="80"/>
                    </a:lnTo>
                    <a:lnTo>
                      <a:pt x="145" y="81"/>
                    </a:lnTo>
                    <a:lnTo>
                      <a:pt x="145" y="82"/>
                    </a:lnTo>
                    <a:lnTo>
                      <a:pt x="146" y="82"/>
                    </a:lnTo>
                    <a:lnTo>
                      <a:pt x="148" y="82"/>
                    </a:lnTo>
                    <a:lnTo>
                      <a:pt x="150" y="83"/>
                    </a:lnTo>
                    <a:lnTo>
                      <a:pt x="151" y="83"/>
                    </a:lnTo>
                    <a:lnTo>
                      <a:pt x="151" y="82"/>
                    </a:lnTo>
                    <a:lnTo>
                      <a:pt x="150" y="81"/>
                    </a:lnTo>
                    <a:lnTo>
                      <a:pt x="150" y="80"/>
                    </a:lnTo>
                    <a:lnTo>
                      <a:pt x="151" y="79"/>
                    </a:lnTo>
                    <a:lnTo>
                      <a:pt x="152" y="79"/>
                    </a:lnTo>
                    <a:lnTo>
                      <a:pt x="152" y="78"/>
                    </a:lnTo>
                    <a:lnTo>
                      <a:pt x="153" y="78"/>
                    </a:lnTo>
                    <a:lnTo>
                      <a:pt x="154" y="78"/>
                    </a:lnTo>
                    <a:lnTo>
                      <a:pt x="155" y="78"/>
                    </a:lnTo>
                    <a:lnTo>
                      <a:pt x="156" y="77"/>
                    </a:lnTo>
                    <a:lnTo>
                      <a:pt x="156" y="75"/>
                    </a:lnTo>
                    <a:lnTo>
                      <a:pt x="157" y="75"/>
                    </a:lnTo>
                    <a:lnTo>
                      <a:pt x="158" y="75"/>
                    </a:lnTo>
                    <a:lnTo>
                      <a:pt x="158" y="75"/>
                    </a:lnTo>
                    <a:lnTo>
                      <a:pt x="158" y="74"/>
                    </a:lnTo>
                    <a:lnTo>
                      <a:pt x="159" y="74"/>
                    </a:lnTo>
                    <a:lnTo>
                      <a:pt x="159" y="73"/>
                    </a:lnTo>
                    <a:lnTo>
                      <a:pt x="159" y="72"/>
                    </a:lnTo>
                    <a:lnTo>
                      <a:pt x="158" y="71"/>
                    </a:lnTo>
                    <a:lnTo>
                      <a:pt x="158" y="71"/>
                    </a:lnTo>
                    <a:lnTo>
                      <a:pt x="158" y="70"/>
                    </a:lnTo>
                    <a:lnTo>
                      <a:pt x="157" y="69"/>
                    </a:lnTo>
                    <a:lnTo>
                      <a:pt x="157" y="68"/>
                    </a:lnTo>
                    <a:lnTo>
                      <a:pt x="158" y="68"/>
                    </a:lnTo>
                    <a:lnTo>
                      <a:pt x="158" y="68"/>
                    </a:lnTo>
                    <a:lnTo>
                      <a:pt x="158" y="67"/>
                    </a:lnTo>
                    <a:lnTo>
                      <a:pt x="158" y="66"/>
                    </a:lnTo>
                    <a:lnTo>
                      <a:pt x="158" y="65"/>
                    </a:lnTo>
                    <a:lnTo>
                      <a:pt x="158" y="64"/>
                    </a:lnTo>
                    <a:lnTo>
                      <a:pt x="157" y="63"/>
                    </a:lnTo>
                    <a:lnTo>
                      <a:pt x="156" y="61"/>
                    </a:lnTo>
                    <a:lnTo>
                      <a:pt x="156" y="60"/>
                    </a:lnTo>
                    <a:lnTo>
                      <a:pt x="155" y="60"/>
                    </a:lnTo>
                    <a:lnTo>
                      <a:pt x="155" y="58"/>
                    </a:lnTo>
                    <a:lnTo>
                      <a:pt x="156" y="58"/>
                    </a:lnTo>
                    <a:lnTo>
                      <a:pt x="157" y="57"/>
                    </a:lnTo>
                    <a:lnTo>
                      <a:pt x="157" y="57"/>
                    </a:lnTo>
                    <a:lnTo>
                      <a:pt x="157" y="56"/>
                    </a:lnTo>
                    <a:lnTo>
                      <a:pt x="158" y="55"/>
                    </a:lnTo>
                    <a:lnTo>
                      <a:pt x="158" y="55"/>
                    </a:lnTo>
                    <a:lnTo>
                      <a:pt x="159" y="54"/>
                    </a:lnTo>
                    <a:lnTo>
                      <a:pt x="160" y="54"/>
                    </a:lnTo>
                    <a:lnTo>
                      <a:pt x="161" y="54"/>
                    </a:lnTo>
                    <a:lnTo>
                      <a:pt x="161" y="54"/>
                    </a:lnTo>
                    <a:lnTo>
                      <a:pt x="162" y="54"/>
                    </a:lnTo>
                    <a:lnTo>
                      <a:pt x="164" y="54"/>
                    </a:lnTo>
                    <a:lnTo>
                      <a:pt x="165" y="55"/>
                    </a:lnTo>
                    <a:lnTo>
                      <a:pt x="165" y="56"/>
                    </a:lnTo>
                    <a:lnTo>
                      <a:pt x="166" y="56"/>
                    </a:lnTo>
                    <a:lnTo>
                      <a:pt x="168" y="57"/>
                    </a:lnTo>
                    <a:lnTo>
                      <a:pt x="169" y="57"/>
                    </a:lnTo>
                    <a:lnTo>
                      <a:pt x="169" y="56"/>
                    </a:lnTo>
                    <a:lnTo>
                      <a:pt x="170" y="56"/>
                    </a:lnTo>
                    <a:lnTo>
                      <a:pt x="171" y="56"/>
                    </a:lnTo>
                    <a:lnTo>
                      <a:pt x="172" y="56"/>
                    </a:lnTo>
                    <a:lnTo>
                      <a:pt x="172" y="56"/>
                    </a:lnTo>
                    <a:lnTo>
                      <a:pt x="172" y="55"/>
                    </a:lnTo>
                    <a:lnTo>
                      <a:pt x="172" y="54"/>
                    </a:lnTo>
                    <a:lnTo>
                      <a:pt x="173" y="54"/>
                    </a:lnTo>
                    <a:lnTo>
                      <a:pt x="174" y="55"/>
                    </a:lnTo>
                    <a:lnTo>
                      <a:pt x="175" y="54"/>
                    </a:lnTo>
                    <a:lnTo>
                      <a:pt x="175" y="54"/>
                    </a:lnTo>
                    <a:lnTo>
                      <a:pt x="176" y="54"/>
                    </a:lnTo>
                    <a:lnTo>
                      <a:pt x="176" y="54"/>
                    </a:lnTo>
                    <a:lnTo>
                      <a:pt x="176" y="52"/>
                    </a:lnTo>
                    <a:lnTo>
                      <a:pt x="177" y="51"/>
                    </a:lnTo>
                    <a:lnTo>
                      <a:pt x="178" y="51"/>
                    </a:lnTo>
                    <a:lnTo>
                      <a:pt x="179" y="51"/>
                    </a:lnTo>
                    <a:lnTo>
                      <a:pt x="179" y="51"/>
                    </a:lnTo>
                    <a:lnTo>
                      <a:pt x="179" y="51"/>
                    </a:lnTo>
                    <a:lnTo>
                      <a:pt x="181" y="51"/>
                    </a:lnTo>
                    <a:lnTo>
                      <a:pt x="182" y="51"/>
                    </a:lnTo>
                    <a:lnTo>
                      <a:pt x="182" y="51"/>
                    </a:lnTo>
                    <a:lnTo>
                      <a:pt x="183" y="51"/>
                    </a:lnTo>
                    <a:lnTo>
                      <a:pt x="183" y="51"/>
                    </a:lnTo>
                    <a:lnTo>
                      <a:pt x="184" y="50"/>
                    </a:lnTo>
                    <a:lnTo>
                      <a:pt x="185" y="51"/>
                    </a:lnTo>
                    <a:lnTo>
                      <a:pt x="186" y="50"/>
                    </a:lnTo>
                    <a:lnTo>
                      <a:pt x="186" y="50"/>
                    </a:lnTo>
                    <a:lnTo>
                      <a:pt x="188" y="48"/>
                    </a:lnTo>
                    <a:lnTo>
                      <a:pt x="188" y="47"/>
                    </a:lnTo>
                    <a:lnTo>
                      <a:pt x="189" y="47"/>
                    </a:lnTo>
                    <a:lnTo>
                      <a:pt x="189" y="47"/>
                    </a:lnTo>
                    <a:lnTo>
                      <a:pt x="190" y="46"/>
                    </a:lnTo>
                    <a:lnTo>
                      <a:pt x="191" y="45"/>
                    </a:lnTo>
                    <a:lnTo>
                      <a:pt x="192" y="45"/>
                    </a:lnTo>
                    <a:lnTo>
                      <a:pt x="193" y="45"/>
                    </a:lnTo>
                    <a:lnTo>
                      <a:pt x="193" y="44"/>
                    </a:lnTo>
                    <a:lnTo>
                      <a:pt x="194" y="45"/>
                    </a:lnTo>
                    <a:lnTo>
                      <a:pt x="195" y="45"/>
                    </a:lnTo>
                    <a:lnTo>
                      <a:pt x="196" y="44"/>
                    </a:lnTo>
                    <a:lnTo>
                      <a:pt x="196" y="44"/>
                    </a:lnTo>
                    <a:lnTo>
                      <a:pt x="197" y="44"/>
                    </a:lnTo>
                    <a:lnTo>
                      <a:pt x="198" y="44"/>
                    </a:lnTo>
                    <a:lnTo>
                      <a:pt x="198" y="42"/>
                    </a:lnTo>
                    <a:lnTo>
                      <a:pt x="197" y="41"/>
                    </a:lnTo>
                    <a:lnTo>
                      <a:pt x="198" y="40"/>
                    </a:lnTo>
                    <a:lnTo>
                      <a:pt x="198" y="40"/>
                    </a:lnTo>
                    <a:lnTo>
                      <a:pt x="198" y="39"/>
                    </a:lnTo>
                    <a:lnTo>
                      <a:pt x="197" y="38"/>
                    </a:lnTo>
                    <a:lnTo>
                      <a:pt x="196" y="37"/>
                    </a:lnTo>
                    <a:lnTo>
                      <a:pt x="196" y="37"/>
                    </a:lnTo>
                    <a:lnTo>
                      <a:pt x="196" y="36"/>
                    </a:lnTo>
                    <a:lnTo>
                      <a:pt x="196" y="35"/>
                    </a:lnTo>
                    <a:lnTo>
                      <a:pt x="196" y="35"/>
                    </a:lnTo>
                    <a:lnTo>
                      <a:pt x="196" y="34"/>
                    </a:lnTo>
                    <a:lnTo>
                      <a:pt x="196" y="33"/>
                    </a:lnTo>
                    <a:lnTo>
                      <a:pt x="197" y="33"/>
                    </a:lnTo>
                    <a:lnTo>
                      <a:pt x="198" y="33"/>
                    </a:lnTo>
                    <a:lnTo>
                      <a:pt x="199" y="33"/>
                    </a:lnTo>
                    <a:lnTo>
                      <a:pt x="200" y="33"/>
                    </a:lnTo>
                    <a:lnTo>
                      <a:pt x="200" y="32"/>
                    </a:lnTo>
                    <a:lnTo>
                      <a:pt x="200" y="31"/>
                    </a:lnTo>
                    <a:lnTo>
                      <a:pt x="200" y="30"/>
                    </a:lnTo>
                    <a:lnTo>
                      <a:pt x="200" y="30"/>
                    </a:lnTo>
                    <a:lnTo>
                      <a:pt x="200" y="29"/>
                    </a:lnTo>
                    <a:lnTo>
                      <a:pt x="201" y="28"/>
                    </a:lnTo>
                    <a:lnTo>
                      <a:pt x="201" y="27"/>
                    </a:lnTo>
                    <a:lnTo>
                      <a:pt x="203" y="26"/>
                    </a:lnTo>
                    <a:lnTo>
                      <a:pt x="203" y="26"/>
                    </a:lnTo>
                    <a:lnTo>
                      <a:pt x="203" y="25"/>
                    </a:lnTo>
                    <a:lnTo>
                      <a:pt x="201" y="25"/>
                    </a:lnTo>
                    <a:lnTo>
                      <a:pt x="200" y="23"/>
                    </a:lnTo>
                    <a:lnTo>
                      <a:pt x="200" y="23"/>
                    </a:lnTo>
                    <a:lnTo>
                      <a:pt x="200" y="22"/>
                    </a:lnTo>
                    <a:lnTo>
                      <a:pt x="201" y="21"/>
                    </a:lnTo>
                    <a:lnTo>
                      <a:pt x="202" y="20"/>
                    </a:lnTo>
                    <a:lnTo>
                      <a:pt x="201" y="20"/>
                    </a:lnTo>
                    <a:lnTo>
                      <a:pt x="202" y="19"/>
                    </a:lnTo>
                    <a:lnTo>
                      <a:pt x="203" y="16"/>
                    </a:lnTo>
                    <a:lnTo>
                      <a:pt x="204" y="15"/>
                    </a:lnTo>
                    <a:lnTo>
                      <a:pt x="203" y="15"/>
                    </a:lnTo>
                    <a:lnTo>
                      <a:pt x="203" y="15"/>
                    </a:lnTo>
                    <a:lnTo>
                      <a:pt x="203" y="14"/>
                    </a:lnTo>
                    <a:lnTo>
                      <a:pt x="203" y="13"/>
                    </a:lnTo>
                    <a:lnTo>
                      <a:pt x="203" y="12"/>
                    </a:lnTo>
                    <a:lnTo>
                      <a:pt x="202" y="11"/>
                    </a:lnTo>
                    <a:lnTo>
                      <a:pt x="203" y="10"/>
                    </a:lnTo>
                    <a:lnTo>
                      <a:pt x="203" y="9"/>
                    </a:lnTo>
                    <a:lnTo>
                      <a:pt x="203" y="8"/>
                    </a:lnTo>
                    <a:lnTo>
                      <a:pt x="203" y="7"/>
                    </a:lnTo>
                    <a:lnTo>
                      <a:pt x="203" y="6"/>
                    </a:lnTo>
                    <a:lnTo>
                      <a:pt x="204" y="6"/>
                    </a:lnTo>
                    <a:lnTo>
                      <a:pt x="204" y="6"/>
                    </a:lnTo>
                    <a:lnTo>
                      <a:pt x="205" y="5"/>
                    </a:lnTo>
                    <a:lnTo>
                      <a:pt x="206" y="3"/>
                    </a:lnTo>
                    <a:lnTo>
                      <a:pt x="205" y="2"/>
                    </a:lnTo>
                    <a:lnTo>
                      <a:pt x="206" y="1"/>
                    </a:lnTo>
                    <a:lnTo>
                      <a:pt x="207" y="1"/>
                    </a:lnTo>
                    <a:lnTo>
                      <a:pt x="207" y="0"/>
                    </a:lnTo>
                    <a:lnTo>
                      <a:pt x="208" y="0"/>
                    </a:lnTo>
                    <a:lnTo>
                      <a:pt x="207" y="2"/>
                    </a:lnTo>
                    <a:lnTo>
                      <a:pt x="208" y="2"/>
                    </a:lnTo>
                    <a:lnTo>
                      <a:pt x="210" y="1"/>
                    </a:lnTo>
                    <a:lnTo>
                      <a:pt x="210" y="0"/>
                    </a:lnTo>
                    <a:lnTo>
                      <a:pt x="211" y="1"/>
                    </a:lnTo>
                    <a:lnTo>
                      <a:pt x="211" y="2"/>
                    </a:lnTo>
                    <a:lnTo>
                      <a:pt x="211" y="2"/>
                    </a:lnTo>
                    <a:lnTo>
                      <a:pt x="211" y="2"/>
                    </a:lnTo>
                    <a:lnTo>
                      <a:pt x="212" y="2"/>
                    </a:lnTo>
                    <a:lnTo>
                      <a:pt x="213" y="2"/>
                    </a:lnTo>
                    <a:lnTo>
                      <a:pt x="212" y="2"/>
                    </a:lnTo>
                    <a:lnTo>
                      <a:pt x="212" y="4"/>
                    </a:lnTo>
                    <a:lnTo>
                      <a:pt x="211" y="4"/>
                    </a:lnTo>
                    <a:lnTo>
                      <a:pt x="210" y="4"/>
                    </a:lnTo>
                    <a:lnTo>
                      <a:pt x="210" y="6"/>
                    </a:lnTo>
                    <a:lnTo>
                      <a:pt x="210" y="6"/>
                    </a:lnTo>
                    <a:lnTo>
                      <a:pt x="211" y="6"/>
                    </a:lnTo>
                    <a:lnTo>
                      <a:pt x="211" y="6"/>
                    </a:lnTo>
                    <a:lnTo>
                      <a:pt x="211" y="7"/>
                    </a:lnTo>
                    <a:lnTo>
                      <a:pt x="212" y="8"/>
                    </a:lnTo>
                    <a:lnTo>
                      <a:pt x="211" y="9"/>
                    </a:lnTo>
                    <a:lnTo>
                      <a:pt x="212" y="9"/>
                    </a:lnTo>
                    <a:lnTo>
                      <a:pt x="213" y="9"/>
                    </a:lnTo>
                    <a:lnTo>
                      <a:pt x="213" y="10"/>
                    </a:lnTo>
                    <a:lnTo>
                      <a:pt x="213" y="11"/>
                    </a:lnTo>
                    <a:lnTo>
                      <a:pt x="214" y="12"/>
                    </a:lnTo>
                    <a:lnTo>
                      <a:pt x="215" y="12"/>
                    </a:lnTo>
                    <a:lnTo>
                      <a:pt x="215" y="13"/>
                    </a:lnTo>
                    <a:lnTo>
                      <a:pt x="214" y="13"/>
                    </a:lnTo>
                    <a:lnTo>
                      <a:pt x="215" y="14"/>
                    </a:lnTo>
                    <a:lnTo>
                      <a:pt x="215" y="15"/>
                    </a:lnTo>
                    <a:lnTo>
                      <a:pt x="216" y="16"/>
                    </a:lnTo>
                    <a:lnTo>
                      <a:pt x="216" y="17"/>
                    </a:lnTo>
                    <a:lnTo>
                      <a:pt x="218" y="17"/>
                    </a:lnTo>
                    <a:lnTo>
                      <a:pt x="218" y="18"/>
                    </a:lnTo>
                    <a:lnTo>
                      <a:pt x="217" y="18"/>
                    </a:lnTo>
                    <a:lnTo>
                      <a:pt x="216" y="18"/>
                    </a:lnTo>
                    <a:lnTo>
                      <a:pt x="216" y="19"/>
                    </a:lnTo>
                    <a:lnTo>
                      <a:pt x="216" y="20"/>
                    </a:lnTo>
                    <a:lnTo>
                      <a:pt x="216" y="20"/>
                    </a:lnTo>
                    <a:lnTo>
                      <a:pt x="217" y="20"/>
                    </a:lnTo>
                    <a:lnTo>
                      <a:pt x="218" y="20"/>
                    </a:lnTo>
                    <a:lnTo>
                      <a:pt x="219" y="20"/>
                    </a:lnTo>
                    <a:lnTo>
                      <a:pt x="220" y="20"/>
                    </a:lnTo>
                    <a:lnTo>
                      <a:pt x="220" y="21"/>
                    </a:lnTo>
                    <a:lnTo>
                      <a:pt x="221" y="21"/>
                    </a:lnTo>
                    <a:lnTo>
                      <a:pt x="222" y="23"/>
                    </a:lnTo>
                    <a:lnTo>
                      <a:pt x="221" y="23"/>
                    </a:lnTo>
                    <a:lnTo>
                      <a:pt x="220" y="22"/>
                    </a:lnTo>
                    <a:lnTo>
                      <a:pt x="220" y="23"/>
                    </a:lnTo>
                    <a:lnTo>
                      <a:pt x="219" y="23"/>
                    </a:lnTo>
                    <a:lnTo>
                      <a:pt x="219" y="24"/>
                    </a:lnTo>
                    <a:lnTo>
                      <a:pt x="220" y="23"/>
                    </a:lnTo>
                    <a:lnTo>
                      <a:pt x="220" y="23"/>
                    </a:lnTo>
                    <a:lnTo>
                      <a:pt x="220" y="23"/>
                    </a:lnTo>
                    <a:lnTo>
                      <a:pt x="220" y="24"/>
                    </a:lnTo>
                    <a:lnTo>
                      <a:pt x="220" y="25"/>
                    </a:lnTo>
                    <a:lnTo>
                      <a:pt x="220" y="26"/>
                    </a:lnTo>
                    <a:lnTo>
                      <a:pt x="221" y="26"/>
                    </a:lnTo>
                    <a:lnTo>
                      <a:pt x="221" y="24"/>
                    </a:lnTo>
                    <a:lnTo>
                      <a:pt x="222" y="25"/>
                    </a:lnTo>
                    <a:lnTo>
                      <a:pt x="222" y="26"/>
                    </a:lnTo>
                    <a:lnTo>
                      <a:pt x="223" y="26"/>
                    </a:lnTo>
                    <a:lnTo>
                      <a:pt x="223" y="26"/>
                    </a:lnTo>
                    <a:lnTo>
                      <a:pt x="224" y="27"/>
                    </a:lnTo>
                    <a:lnTo>
                      <a:pt x="224" y="28"/>
                    </a:lnTo>
                    <a:lnTo>
                      <a:pt x="224" y="29"/>
                    </a:lnTo>
                    <a:lnTo>
                      <a:pt x="224" y="30"/>
                    </a:lnTo>
                    <a:lnTo>
                      <a:pt x="226" y="30"/>
                    </a:lnTo>
                    <a:lnTo>
                      <a:pt x="227" y="29"/>
                    </a:lnTo>
                    <a:lnTo>
                      <a:pt x="227" y="30"/>
                    </a:lnTo>
                    <a:lnTo>
                      <a:pt x="228" y="30"/>
                    </a:lnTo>
                    <a:lnTo>
                      <a:pt x="229" y="30"/>
                    </a:lnTo>
                    <a:lnTo>
                      <a:pt x="230" y="30"/>
                    </a:lnTo>
                    <a:lnTo>
                      <a:pt x="229" y="31"/>
                    </a:lnTo>
                    <a:lnTo>
                      <a:pt x="229" y="32"/>
                    </a:lnTo>
                    <a:lnTo>
                      <a:pt x="229" y="33"/>
                    </a:lnTo>
                    <a:lnTo>
                      <a:pt x="229" y="33"/>
                    </a:lnTo>
                    <a:lnTo>
                      <a:pt x="229" y="34"/>
                    </a:lnTo>
                    <a:lnTo>
                      <a:pt x="231" y="34"/>
                    </a:lnTo>
                    <a:lnTo>
                      <a:pt x="231" y="35"/>
                    </a:lnTo>
                    <a:lnTo>
                      <a:pt x="230" y="37"/>
                    </a:lnTo>
                    <a:lnTo>
                      <a:pt x="231" y="37"/>
                    </a:lnTo>
                    <a:lnTo>
                      <a:pt x="231" y="37"/>
                    </a:lnTo>
                    <a:lnTo>
                      <a:pt x="232" y="37"/>
                    </a:lnTo>
                    <a:lnTo>
                      <a:pt x="233" y="37"/>
                    </a:lnTo>
                    <a:lnTo>
                      <a:pt x="234" y="37"/>
                    </a:lnTo>
                    <a:lnTo>
                      <a:pt x="233" y="38"/>
                    </a:lnTo>
                    <a:lnTo>
                      <a:pt x="232" y="38"/>
                    </a:lnTo>
                    <a:lnTo>
                      <a:pt x="232" y="39"/>
                    </a:lnTo>
                    <a:lnTo>
                      <a:pt x="232" y="40"/>
                    </a:lnTo>
                    <a:lnTo>
                      <a:pt x="232" y="40"/>
                    </a:lnTo>
                    <a:lnTo>
                      <a:pt x="234" y="40"/>
                    </a:lnTo>
                    <a:lnTo>
                      <a:pt x="234" y="40"/>
                    </a:lnTo>
                    <a:lnTo>
                      <a:pt x="233" y="41"/>
                    </a:lnTo>
                    <a:lnTo>
                      <a:pt x="234" y="42"/>
                    </a:lnTo>
                    <a:lnTo>
                      <a:pt x="234" y="42"/>
                    </a:lnTo>
                    <a:lnTo>
                      <a:pt x="235" y="42"/>
                    </a:lnTo>
                    <a:lnTo>
                      <a:pt x="235" y="44"/>
                    </a:lnTo>
                    <a:lnTo>
                      <a:pt x="236" y="44"/>
                    </a:lnTo>
                    <a:lnTo>
                      <a:pt x="237" y="44"/>
                    </a:lnTo>
                    <a:lnTo>
                      <a:pt x="237" y="44"/>
                    </a:lnTo>
                    <a:lnTo>
                      <a:pt x="237" y="43"/>
                    </a:lnTo>
                    <a:lnTo>
                      <a:pt x="237" y="42"/>
                    </a:lnTo>
                    <a:lnTo>
                      <a:pt x="236" y="41"/>
                    </a:lnTo>
                    <a:lnTo>
                      <a:pt x="237" y="40"/>
                    </a:lnTo>
                    <a:lnTo>
                      <a:pt x="238" y="40"/>
                    </a:lnTo>
                    <a:lnTo>
                      <a:pt x="239" y="40"/>
                    </a:lnTo>
                    <a:lnTo>
                      <a:pt x="240" y="40"/>
                    </a:lnTo>
                    <a:lnTo>
                      <a:pt x="241" y="38"/>
                    </a:lnTo>
                    <a:lnTo>
                      <a:pt x="242" y="39"/>
                    </a:lnTo>
                    <a:lnTo>
                      <a:pt x="243" y="39"/>
                    </a:lnTo>
                    <a:lnTo>
                      <a:pt x="244" y="39"/>
                    </a:lnTo>
                    <a:lnTo>
                      <a:pt x="244" y="40"/>
                    </a:lnTo>
                    <a:lnTo>
                      <a:pt x="243" y="40"/>
                    </a:lnTo>
                    <a:lnTo>
                      <a:pt x="241" y="41"/>
                    </a:lnTo>
                    <a:lnTo>
                      <a:pt x="241" y="41"/>
                    </a:lnTo>
                    <a:lnTo>
                      <a:pt x="241" y="42"/>
                    </a:lnTo>
                    <a:lnTo>
                      <a:pt x="240" y="44"/>
                    </a:lnTo>
                    <a:lnTo>
                      <a:pt x="240" y="45"/>
                    </a:lnTo>
                    <a:lnTo>
                      <a:pt x="241" y="46"/>
                    </a:lnTo>
                    <a:lnTo>
                      <a:pt x="241" y="46"/>
                    </a:lnTo>
                    <a:lnTo>
                      <a:pt x="243" y="47"/>
                    </a:lnTo>
                    <a:lnTo>
                      <a:pt x="244" y="47"/>
                    </a:lnTo>
                    <a:lnTo>
                      <a:pt x="245" y="47"/>
                    </a:lnTo>
                    <a:lnTo>
                      <a:pt x="245" y="47"/>
                    </a:lnTo>
                    <a:lnTo>
                      <a:pt x="244" y="48"/>
                    </a:lnTo>
                    <a:lnTo>
                      <a:pt x="243" y="49"/>
                    </a:lnTo>
                    <a:lnTo>
                      <a:pt x="244" y="49"/>
                    </a:lnTo>
                    <a:lnTo>
                      <a:pt x="245" y="49"/>
                    </a:lnTo>
                    <a:lnTo>
                      <a:pt x="245" y="49"/>
                    </a:lnTo>
                    <a:lnTo>
                      <a:pt x="246" y="50"/>
                    </a:lnTo>
                    <a:lnTo>
                      <a:pt x="245" y="51"/>
                    </a:lnTo>
                    <a:lnTo>
                      <a:pt x="245" y="51"/>
                    </a:lnTo>
                    <a:lnTo>
                      <a:pt x="245" y="53"/>
                    </a:lnTo>
                    <a:lnTo>
                      <a:pt x="245" y="54"/>
                    </a:lnTo>
                    <a:lnTo>
                      <a:pt x="246" y="54"/>
                    </a:lnTo>
                    <a:lnTo>
                      <a:pt x="247" y="54"/>
                    </a:lnTo>
                    <a:lnTo>
                      <a:pt x="248" y="54"/>
                    </a:lnTo>
                    <a:lnTo>
                      <a:pt x="248" y="54"/>
                    </a:lnTo>
                    <a:lnTo>
                      <a:pt x="248" y="55"/>
                    </a:lnTo>
                    <a:lnTo>
                      <a:pt x="248" y="56"/>
                    </a:lnTo>
                    <a:lnTo>
                      <a:pt x="248" y="57"/>
                    </a:lnTo>
                    <a:lnTo>
                      <a:pt x="248" y="57"/>
                    </a:lnTo>
                    <a:lnTo>
                      <a:pt x="249" y="57"/>
                    </a:lnTo>
                    <a:lnTo>
                      <a:pt x="249" y="56"/>
                    </a:lnTo>
                    <a:lnTo>
                      <a:pt x="251" y="57"/>
                    </a:lnTo>
                    <a:lnTo>
                      <a:pt x="251" y="57"/>
                    </a:lnTo>
                    <a:lnTo>
                      <a:pt x="252" y="57"/>
                    </a:lnTo>
                    <a:lnTo>
                      <a:pt x="252" y="58"/>
                    </a:lnTo>
                    <a:lnTo>
                      <a:pt x="251" y="59"/>
                    </a:lnTo>
                    <a:lnTo>
                      <a:pt x="251" y="59"/>
                    </a:lnTo>
                    <a:lnTo>
                      <a:pt x="251" y="60"/>
                    </a:lnTo>
                    <a:lnTo>
                      <a:pt x="251" y="61"/>
                    </a:lnTo>
                    <a:lnTo>
                      <a:pt x="251" y="61"/>
                    </a:lnTo>
                    <a:lnTo>
                      <a:pt x="251" y="62"/>
                    </a:lnTo>
                    <a:lnTo>
                      <a:pt x="251" y="64"/>
                    </a:lnTo>
                    <a:lnTo>
                      <a:pt x="251" y="64"/>
                    </a:lnTo>
                    <a:lnTo>
                      <a:pt x="253" y="64"/>
                    </a:lnTo>
                    <a:lnTo>
                      <a:pt x="254" y="64"/>
                    </a:lnTo>
                    <a:lnTo>
                      <a:pt x="254" y="65"/>
                    </a:lnTo>
                    <a:lnTo>
                      <a:pt x="254" y="66"/>
                    </a:lnTo>
                    <a:lnTo>
                      <a:pt x="254" y="67"/>
                    </a:lnTo>
                    <a:lnTo>
                      <a:pt x="254" y="68"/>
                    </a:lnTo>
                    <a:lnTo>
                      <a:pt x="255" y="68"/>
                    </a:lnTo>
                    <a:lnTo>
                      <a:pt x="256" y="68"/>
                    </a:lnTo>
                    <a:lnTo>
                      <a:pt x="258" y="68"/>
                    </a:lnTo>
                    <a:lnTo>
                      <a:pt x="257" y="67"/>
                    </a:lnTo>
                    <a:lnTo>
                      <a:pt x="257" y="66"/>
                    </a:lnTo>
                    <a:lnTo>
                      <a:pt x="257" y="65"/>
                    </a:lnTo>
                    <a:lnTo>
                      <a:pt x="258" y="65"/>
                    </a:lnTo>
                    <a:lnTo>
                      <a:pt x="258" y="64"/>
                    </a:lnTo>
                    <a:lnTo>
                      <a:pt x="259" y="64"/>
                    </a:lnTo>
                    <a:lnTo>
                      <a:pt x="259" y="65"/>
                    </a:lnTo>
                    <a:lnTo>
                      <a:pt x="260" y="66"/>
                    </a:lnTo>
                    <a:lnTo>
                      <a:pt x="262" y="67"/>
                    </a:lnTo>
                    <a:lnTo>
                      <a:pt x="262" y="67"/>
                    </a:lnTo>
                    <a:lnTo>
                      <a:pt x="263" y="67"/>
                    </a:lnTo>
                    <a:lnTo>
                      <a:pt x="262" y="66"/>
                    </a:lnTo>
                    <a:lnTo>
                      <a:pt x="263" y="66"/>
                    </a:lnTo>
                    <a:lnTo>
                      <a:pt x="265" y="64"/>
                    </a:lnTo>
                    <a:lnTo>
                      <a:pt x="265" y="65"/>
                    </a:lnTo>
                    <a:lnTo>
                      <a:pt x="265" y="66"/>
                    </a:lnTo>
                    <a:lnTo>
                      <a:pt x="265" y="67"/>
                    </a:lnTo>
                    <a:lnTo>
                      <a:pt x="265" y="67"/>
                    </a:lnTo>
                    <a:lnTo>
                      <a:pt x="266" y="66"/>
                    </a:lnTo>
                    <a:lnTo>
                      <a:pt x="267" y="66"/>
                    </a:lnTo>
                    <a:lnTo>
                      <a:pt x="268" y="66"/>
                    </a:lnTo>
                    <a:lnTo>
                      <a:pt x="267" y="67"/>
                    </a:lnTo>
                    <a:lnTo>
                      <a:pt x="266" y="68"/>
                    </a:lnTo>
                    <a:lnTo>
                      <a:pt x="266" y="68"/>
                    </a:lnTo>
                    <a:lnTo>
                      <a:pt x="266" y="69"/>
                    </a:lnTo>
                    <a:lnTo>
                      <a:pt x="266" y="70"/>
                    </a:lnTo>
                    <a:lnTo>
                      <a:pt x="267" y="70"/>
                    </a:lnTo>
                    <a:lnTo>
                      <a:pt x="268" y="71"/>
                    </a:lnTo>
                    <a:lnTo>
                      <a:pt x="269" y="71"/>
                    </a:lnTo>
                    <a:lnTo>
                      <a:pt x="270" y="72"/>
                    </a:lnTo>
                    <a:lnTo>
                      <a:pt x="271" y="72"/>
                    </a:lnTo>
                    <a:lnTo>
                      <a:pt x="272" y="73"/>
                    </a:lnTo>
                    <a:lnTo>
                      <a:pt x="272" y="74"/>
                    </a:lnTo>
                    <a:lnTo>
                      <a:pt x="274" y="73"/>
                    </a:lnTo>
                    <a:lnTo>
                      <a:pt x="274" y="71"/>
                    </a:lnTo>
                    <a:lnTo>
                      <a:pt x="274" y="71"/>
                    </a:lnTo>
                    <a:lnTo>
                      <a:pt x="275" y="71"/>
                    </a:lnTo>
                    <a:lnTo>
                      <a:pt x="276" y="70"/>
                    </a:lnTo>
                    <a:lnTo>
                      <a:pt x="276" y="69"/>
                    </a:lnTo>
                    <a:lnTo>
                      <a:pt x="276" y="68"/>
                    </a:lnTo>
                    <a:lnTo>
                      <a:pt x="276" y="67"/>
                    </a:lnTo>
                    <a:lnTo>
                      <a:pt x="278" y="68"/>
                    </a:lnTo>
                    <a:lnTo>
                      <a:pt x="279" y="68"/>
                    </a:lnTo>
                    <a:lnTo>
                      <a:pt x="279" y="68"/>
                    </a:lnTo>
                    <a:lnTo>
                      <a:pt x="280" y="69"/>
                    </a:lnTo>
                    <a:lnTo>
                      <a:pt x="281" y="69"/>
                    </a:lnTo>
                    <a:lnTo>
                      <a:pt x="281" y="68"/>
                    </a:lnTo>
                    <a:lnTo>
                      <a:pt x="280" y="67"/>
                    </a:lnTo>
                    <a:lnTo>
                      <a:pt x="280" y="66"/>
                    </a:lnTo>
                    <a:lnTo>
                      <a:pt x="280" y="65"/>
                    </a:lnTo>
                    <a:lnTo>
                      <a:pt x="280" y="64"/>
                    </a:lnTo>
                    <a:lnTo>
                      <a:pt x="280" y="64"/>
                    </a:lnTo>
                    <a:lnTo>
                      <a:pt x="279" y="63"/>
                    </a:lnTo>
                    <a:lnTo>
                      <a:pt x="278" y="62"/>
                    </a:lnTo>
                    <a:lnTo>
                      <a:pt x="279" y="62"/>
                    </a:lnTo>
                    <a:lnTo>
                      <a:pt x="279" y="62"/>
                    </a:lnTo>
                    <a:lnTo>
                      <a:pt x="280" y="62"/>
                    </a:lnTo>
                    <a:lnTo>
                      <a:pt x="280" y="61"/>
                    </a:lnTo>
                    <a:lnTo>
                      <a:pt x="280" y="61"/>
                    </a:lnTo>
                    <a:lnTo>
                      <a:pt x="279" y="61"/>
                    </a:lnTo>
                    <a:lnTo>
                      <a:pt x="279" y="60"/>
                    </a:lnTo>
                    <a:lnTo>
                      <a:pt x="279" y="57"/>
                    </a:lnTo>
                    <a:lnTo>
                      <a:pt x="279" y="57"/>
                    </a:lnTo>
                    <a:lnTo>
                      <a:pt x="279" y="57"/>
                    </a:lnTo>
                    <a:lnTo>
                      <a:pt x="280" y="56"/>
                    </a:lnTo>
                    <a:lnTo>
                      <a:pt x="280" y="55"/>
                    </a:lnTo>
                    <a:lnTo>
                      <a:pt x="280" y="54"/>
                    </a:lnTo>
                    <a:lnTo>
                      <a:pt x="279" y="54"/>
                    </a:lnTo>
                    <a:lnTo>
                      <a:pt x="278" y="54"/>
                    </a:lnTo>
                    <a:lnTo>
                      <a:pt x="277" y="54"/>
                    </a:lnTo>
                    <a:lnTo>
                      <a:pt x="278" y="53"/>
                    </a:lnTo>
                    <a:lnTo>
                      <a:pt x="279" y="53"/>
                    </a:lnTo>
                    <a:lnTo>
                      <a:pt x="279" y="53"/>
                    </a:lnTo>
                    <a:lnTo>
                      <a:pt x="279" y="52"/>
                    </a:lnTo>
                    <a:lnTo>
                      <a:pt x="279" y="51"/>
                    </a:lnTo>
                    <a:lnTo>
                      <a:pt x="280" y="52"/>
                    </a:lnTo>
                    <a:lnTo>
                      <a:pt x="281" y="51"/>
                    </a:lnTo>
                    <a:lnTo>
                      <a:pt x="282" y="51"/>
                    </a:lnTo>
                    <a:lnTo>
                      <a:pt x="282" y="51"/>
                    </a:lnTo>
                    <a:lnTo>
                      <a:pt x="284" y="51"/>
                    </a:lnTo>
                    <a:lnTo>
                      <a:pt x="285" y="51"/>
                    </a:lnTo>
                    <a:lnTo>
                      <a:pt x="286" y="51"/>
                    </a:lnTo>
                    <a:lnTo>
                      <a:pt x="286" y="52"/>
                    </a:lnTo>
                    <a:lnTo>
                      <a:pt x="286" y="53"/>
                    </a:lnTo>
                    <a:lnTo>
                      <a:pt x="286" y="54"/>
                    </a:lnTo>
                    <a:lnTo>
                      <a:pt x="286" y="54"/>
                    </a:lnTo>
                    <a:lnTo>
                      <a:pt x="285" y="56"/>
                    </a:lnTo>
                    <a:lnTo>
                      <a:pt x="284" y="56"/>
                    </a:lnTo>
                    <a:lnTo>
                      <a:pt x="284" y="57"/>
                    </a:lnTo>
                    <a:lnTo>
                      <a:pt x="286" y="57"/>
                    </a:lnTo>
                    <a:lnTo>
                      <a:pt x="286" y="57"/>
                    </a:lnTo>
                    <a:lnTo>
                      <a:pt x="286" y="57"/>
                    </a:lnTo>
                    <a:lnTo>
                      <a:pt x="286" y="59"/>
                    </a:lnTo>
                    <a:lnTo>
                      <a:pt x="287" y="60"/>
                    </a:lnTo>
                    <a:lnTo>
                      <a:pt x="289" y="59"/>
                    </a:lnTo>
                    <a:lnTo>
                      <a:pt x="290" y="60"/>
                    </a:lnTo>
                    <a:lnTo>
                      <a:pt x="290" y="61"/>
                    </a:lnTo>
                    <a:lnTo>
                      <a:pt x="291" y="61"/>
                    </a:lnTo>
                    <a:lnTo>
                      <a:pt x="292" y="63"/>
                    </a:lnTo>
                    <a:lnTo>
                      <a:pt x="293" y="63"/>
                    </a:lnTo>
                    <a:lnTo>
                      <a:pt x="293" y="62"/>
                    </a:lnTo>
                    <a:lnTo>
                      <a:pt x="293" y="61"/>
                    </a:lnTo>
                    <a:lnTo>
                      <a:pt x="294" y="61"/>
                    </a:lnTo>
                    <a:lnTo>
                      <a:pt x="295" y="61"/>
                    </a:lnTo>
                    <a:lnTo>
                      <a:pt x="296" y="61"/>
                    </a:lnTo>
                    <a:lnTo>
                      <a:pt x="296" y="61"/>
                    </a:lnTo>
                    <a:lnTo>
                      <a:pt x="296" y="60"/>
                    </a:lnTo>
                    <a:lnTo>
                      <a:pt x="296" y="59"/>
                    </a:lnTo>
                    <a:lnTo>
                      <a:pt x="296" y="57"/>
                    </a:lnTo>
                    <a:lnTo>
                      <a:pt x="296" y="57"/>
                    </a:lnTo>
                    <a:lnTo>
                      <a:pt x="297" y="56"/>
                    </a:lnTo>
                    <a:lnTo>
                      <a:pt x="298" y="56"/>
                    </a:lnTo>
                    <a:lnTo>
                      <a:pt x="299" y="56"/>
                    </a:lnTo>
                    <a:lnTo>
                      <a:pt x="301" y="57"/>
                    </a:lnTo>
                    <a:lnTo>
                      <a:pt x="302" y="57"/>
                    </a:lnTo>
                    <a:lnTo>
                      <a:pt x="302" y="57"/>
                    </a:lnTo>
                    <a:lnTo>
                      <a:pt x="303" y="56"/>
                    </a:lnTo>
                    <a:lnTo>
                      <a:pt x="303" y="56"/>
                    </a:lnTo>
                    <a:lnTo>
                      <a:pt x="305" y="55"/>
                    </a:lnTo>
                    <a:lnTo>
                      <a:pt x="306" y="56"/>
                    </a:lnTo>
                    <a:lnTo>
                      <a:pt x="306" y="57"/>
                    </a:lnTo>
                    <a:lnTo>
                      <a:pt x="307" y="57"/>
                    </a:lnTo>
                    <a:lnTo>
                      <a:pt x="306" y="57"/>
                    </a:lnTo>
                    <a:lnTo>
                      <a:pt x="303" y="57"/>
                    </a:lnTo>
                    <a:lnTo>
                      <a:pt x="303" y="58"/>
                    </a:lnTo>
                    <a:lnTo>
                      <a:pt x="304" y="59"/>
                    </a:lnTo>
                    <a:lnTo>
                      <a:pt x="305" y="59"/>
                    </a:lnTo>
                    <a:lnTo>
                      <a:pt x="306" y="59"/>
                    </a:lnTo>
                    <a:lnTo>
                      <a:pt x="307" y="60"/>
                    </a:lnTo>
                    <a:lnTo>
                      <a:pt x="307" y="61"/>
                    </a:lnTo>
                    <a:lnTo>
                      <a:pt x="307" y="62"/>
                    </a:lnTo>
                    <a:lnTo>
                      <a:pt x="306" y="63"/>
                    </a:lnTo>
                    <a:lnTo>
                      <a:pt x="305" y="64"/>
                    </a:lnTo>
                    <a:lnTo>
                      <a:pt x="305" y="64"/>
                    </a:lnTo>
                    <a:lnTo>
                      <a:pt x="305" y="65"/>
                    </a:lnTo>
                    <a:lnTo>
                      <a:pt x="305" y="66"/>
                    </a:lnTo>
                    <a:lnTo>
                      <a:pt x="305" y="67"/>
                    </a:lnTo>
                    <a:lnTo>
                      <a:pt x="306" y="68"/>
                    </a:lnTo>
                    <a:lnTo>
                      <a:pt x="307" y="69"/>
                    </a:lnTo>
                    <a:lnTo>
                      <a:pt x="307" y="69"/>
                    </a:lnTo>
                    <a:lnTo>
                      <a:pt x="308" y="70"/>
                    </a:lnTo>
                    <a:lnTo>
                      <a:pt x="308" y="71"/>
                    </a:lnTo>
                    <a:lnTo>
                      <a:pt x="307" y="71"/>
                    </a:lnTo>
                    <a:lnTo>
                      <a:pt x="307" y="72"/>
                    </a:lnTo>
                    <a:lnTo>
                      <a:pt x="307" y="73"/>
                    </a:lnTo>
                    <a:lnTo>
                      <a:pt x="307" y="74"/>
                    </a:lnTo>
                    <a:lnTo>
                      <a:pt x="307" y="75"/>
                    </a:lnTo>
                    <a:lnTo>
                      <a:pt x="306" y="75"/>
                    </a:lnTo>
                    <a:lnTo>
                      <a:pt x="304" y="75"/>
                    </a:lnTo>
                    <a:lnTo>
                      <a:pt x="301" y="75"/>
                    </a:lnTo>
                    <a:lnTo>
                      <a:pt x="300" y="75"/>
                    </a:lnTo>
                    <a:lnTo>
                      <a:pt x="300" y="76"/>
                    </a:lnTo>
                    <a:lnTo>
                      <a:pt x="301" y="76"/>
                    </a:lnTo>
                    <a:lnTo>
                      <a:pt x="302" y="77"/>
                    </a:lnTo>
                    <a:lnTo>
                      <a:pt x="301" y="78"/>
                    </a:lnTo>
                    <a:lnTo>
                      <a:pt x="300" y="78"/>
                    </a:lnTo>
                    <a:lnTo>
                      <a:pt x="301" y="78"/>
                    </a:lnTo>
                    <a:lnTo>
                      <a:pt x="302" y="78"/>
                    </a:lnTo>
                    <a:lnTo>
                      <a:pt x="303" y="78"/>
                    </a:lnTo>
                    <a:lnTo>
                      <a:pt x="304" y="78"/>
                    </a:lnTo>
                    <a:lnTo>
                      <a:pt x="305" y="78"/>
                    </a:lnTo>
                    <a:lnTo>
                      <a:pt x="307" y="79"/>
                    </a:lnTo>
                    <a:lnTo>
                      <a:pt x="307" y="78"/>
                    </a:lnTo>
                    <a:lnTo>
                      <a:pt x="308" y="79"/>
                    </a:lnTo>
                    <a:lnTo>
                      <a:pt x="309" y="80"/>
                    </a:lnTo>
                    <a:lnTo>
                      <a:pt x="310" y="81"/>
                    </a:lnTo>
                    <a:lnTo>
                      <a:pt x="310" y="82"/>
                    </a:lnTo>
                    <a:lnTo>
                      <a:pt x="311" y="82"/>
                    </a:lnTo>
                    <a:lnTo>
                      <a:pt x="312" y="83"/>
                    </a:lnTo>
                    <a:lnTo>
                      <a:pt x="313" y="85"/>
                    </a:lnTo>
                    <a:lnTo>
                      <a:pt x="314" y="84"/>
                    </a:lnTo>
                    <a:lnTo>
                      <a:pt x="315" y="84"/>
                    </a:lnTo>
                    <a:lnTo>
                      <a:pt x="315" y="85"/>
                    </a:lnTo>
                    <a:lnTo>
                      <a:pt x="315" y="86"/>
                    </a:lnTo>
                    <a:lnTo>
                      <a:pt x="315" y="87"/>
                    </a:lnTo>
                    <a:lnTo>
                      <a:pt x="314" y="87"/>
                    </a:lnTo>
                    <a:lnTo>
                      <a:pt x="313" y="88"/>
                    </a:lnTo>
                    <a:lnTo>
                      <a:pt x="311" y="88"/>
                    </a:lnTo>
                    <a:lnTo>
                      <a:pt x="310" y="88"/>
                    </a:lnTo>
                    <a:lnTo>
                      <a:pt x="310" y="89"/>
                    </a:lnTo>
                    <a:lnTo>
                      <a:pt x="310" y="90"/>
                    </a:lnTo>
                    <a:lnTo>
                      <a:pt x="311" y="92"/>
                    </a:lnTo>
                    <a:lnTo>
                      <a:pt x="312" y="93"/>
                    </a:lnTo>
                    <a:lnTo>
                      <a:pt x="313" y="94"/>
                    </a:lnTo>
                    <a:lnTo>
                      <a:pt x="313" y="94"/>
                    </a:lnTo>
                    <a:lnTo>
                      <a:pt x="315" y="95"/>
                    </a:lnTo>
                    <a:lnTo>
                      <a:pt x="316" y="96"/>
                    </a:lnTo>
                    <a:lnTo>
                      <a:pt x="316" y="97"/>
                    </a:lnTo>
                    <a:lnTo>
                      <a:pt x="316" y="99"/>
                    </a:lnTo>
                    <a:lnTo>
                      <a:pt x="315" y="99"/>
                    </a:lnTo>
                    <a:lnTo>
                      <a:pt x="315" y="100"/>
                    </a:lnTo>
                    <a:lnTo>
                      <a:pt x="313" y="101"/>
                    </a:lnTo>
                    <a:lnTo>
                      <a:pt x="313" y="102"/>
                    </a:lnTo>
                    <a:lnTo>
                      <a:pt x="313" y="102"/>
                    </a:lnTo>
                    <a:lnTo>
                      <a:pt x="314" y="103"/>
                    </a:lnTo>
                    <a:lnTo>
                      <a:pt x="315" y="103"/>
                    </a:lnTo>
                    <a:lnTo>
                      <a:pt x="316" y="103"/>
                    </a:lnTo>
                    <a:lnTo>
                      <a:pt x="317" y="102"/>
                    </a:lnTo>
                    <a:lnTo>
                      <a:pt x="317" y="102"/>
                    </a:lnTo>
                    <a:lnTo>
                      <a:pt x="318" y="102"/>
                    </a:lnTo>
                    <a:lnTo>
                      <a:pt x="320" y="103"/>
                    </a:lnTo>
                    <a:lnTo>
                      <a:pt x="320" y="103"/>
                    </a:lnTo>
                    <a:lnTo>
                      <a:pt x="321" y="104"/>
                    </a:lnTo>
                    <a:lnTo>
                      <a:pt x="321" y="105"/>
                    </a:lnTo>
                    <a:lnTo>
                      <a:pt x="321" y="106"/>
                    </a:lnTo>
                    <a:lnTo>
                      <a:pt x="320" y="106"/>
                    </a:lnTo>
                    <a:lnTo>
                      <a:pt x="320" y="109"/>
                    </a:lnTo>
                    <a:lnTo>
                      <a:pt x="320" y="109"/>
                    </a:lnTo>
                    <a:lnTo>
                      <a:pt x="321" y="109"/>
                    </a:lnTo>
                    <a:lnTo>
                      <a:pt x="322" y="109"/>
                    </a:lnTo>
                    <a:lnTo>
                      <a:pt x="323" y="109"/>
                    </a:lnTo>
                    <a:lnTo>
                      <a:pt x="324" y="109"/>
                    </a:lnTo>
                    <a:lnTo>
                      <a:pt x="325" y="109"/>
                    </a:lnTo>
                    <a:lnTo>
                      <a:pt x="325" y="109"/>
                    </a:lnTo>
                    <a:lnTo>
                      <a:pt x="325" y="110"/>
                    </a:lnTo>
                    <a:lnTo>
                      <a:pt x="325" y="111"/>
                    </a:lnTo>
                    <a:lnTo>
                      <a:pt x="325" y="112"/>
                    </a:lnTo>
                    <a:lnTo>
                      <a:pt x="327" y="113"/>
                    </a:lnTo>
                    <a:lnTo>
                      <a:pt x="327" y="113"/>
                    </a:lnTo>
                    <a:lnTo>
                      <a:pt x="330" y="114"/>
                    </a:lnTo>
                    <a:lnTo>
                      <a:pt x="331" y="115"/>
                    </a:lnTo>
                    <a:lnTo>
                      <a:pt x="331" y="116"/>
                    </a:lnTo>
                    <a:lnTo>
                      <a:pt x="331" y="116"/>
                    </a:lnTo>
                    <a:lnTo>
                      <a:pt x="331" y="118"/>
                    </a:lnTo>
                    <a:lnTo>
                      <a:pt x="331" y="119"/>
                    </a:lnTo>
                    <a:lnTo>
                      <a:pt x="332" y="120"/>
                    </a:lnTo>
                    <a:lnTo>
                      <a:pt x="333" y="120"/>
                    </a:lnTo>
                    <a:lnTo>
                      <a:pt x="334" y="120"/>
                    </a:lnTo>
                    <a:lnTo>
                      <a:pt x="334" y="120"/>
                    </a:lnTo>
                    <a:lnTo>
                      <a:pt x="334" y="120"/>
                    </a:lnTo>
                    <a:lnTo>
                      <a:pt x="334" y="121"/>
                    </a:lnTo>
                    <a:lnTo>
                      <a:pt x="334" y="123"/>
                    </a:lnTo>
                    <a:lnTo>
                      <a:pt x="334" y="123"/>
                    </a:lnTo>
                    <a:lnTo>
                      <a:pt x="333" y="125"/>
                    </a:lnTo>
                    <a:lnTo>
                      <a:pt x="332" y="126"/>
                    </a:lnTo>
                    <a:lnTo>
                      <a:pt x="331" y="126"/>
                    </a:lnTo>
                    <a:lnTo>
                      <a:pt x="331" y="126"/>
                    </a:lnTo>
                    <a:lnTo>
                      <a:pt x="330" y="126"/>
                    </a:lnTo>
                    <a:lnTo>
                      <a:pt x="329" y="125"/>
                    </a:lnTo>
                    <a:lnTo>
                      <a:pt x="327" y="125"/>
                    </a:lnTo>
                    <a:lnTo>
                      <a:pt x="327" y="124"/>
                    </a:lnTo>
                    <a:lnTo>
                      <a:pt x="326" y="123"/>
                    </a:lnTo>
                    <a:lnTo>
                      <a:pt x="326" y="123"/>
                    </a:lnTo>
                    <a:lnTo>
                      <a:pt x="325" y="122"/>
                    </a:lnTo>
                    <a:lnTo>
                      <a:pt x="322" y="122"/>
                    </a:lnTo>
                    <a:lnTo>
                      <a:pt x="321" y="122"/>
                    </a:lnTo>
                    <a:lnTo>
                      <a:pt x="320" y="123"/>
                    </a:lnTo>
                    <a:lnTo>
                      <a:pt x="320" y="123"/>
                    </a:lnTo>
                    <a:lnTo>
                      <a:pt x="318" y="123"/>
                    </a:lnTo>
                    <a:lnTo>
                      <a:pt x="317" y="124"/>
                    </a:lnTo>
                    <a:lnTo>
                      <a:pt x="317" y="124"/>
                    </a:lnTo>
                    <a:lnTo>
                      <a:pt x="316" y="125"/>
                    </a:lnTo>
                    <a:lnTo>
                      <a:pt x="316" y="126"/>
                    </a:lnTo>
                    <a:lnTo>
                      <a:pt x="315" y="127"/>
                    </a:lnTo>
                    <a:lnTo>
                      <a:pt x="314" y="127"/>
                    </a:lnTo>
                    <a:lnTo>
                      <a:pt x="313" y="128"/>
                    </a:lnTo>
                    <a:lnTo>
                      <a:pt x="313" y="128"/>
                    </a:lnTo>
                    <a:lnTo>
                      <a:pt x="313" y="129"/>
                    </a:lnTo>
                    <a:lnTo>
                      <a:pt x="312" y="130"/>
                    </a:lnTo>
                    <a:lnTo>
                      <a:pt x="313" y="130"/>
                    </a:lnTo>
                    <a:lnTo>
                      <a:pt x="313" y="132"/>
                    </a:lnTo>
                    <a:lnTo>
                      <a:pt x="314" y="132"/>
                    </a:lnTo>
                    <a:lnTo>
                      <a:pt x="315" y="131"/>
                    </a:lnTo>
                    <a:lnTo>
                      <a:pt x="316" y="130"/>
                    </a:lnTo>
                    <a:lnTo>
                      <a:pt x="317" y="130"/>
                    </a:lnTo>
                    <a:lnTo>
                      <a:pt x="317" y="130"/>
                    </a:lnTo>
                    <a:lnTo>
                      <a:pt x="317" y="132"/>
                    </a:lnTo>
                    <a:lnTo>
                      <a:pt x="317" y="133"/>
                    </a:lnTo>
                    <a:lnTo>
                      <a:pt x="317" y="134"/>
                    </a:lnTo>
                    <a:lnTo>
                      <a:pt x="319" y="135"/>
                    </a:lnTo>
                    <a:lnTo>
                      <a:pt x="319" y="136"/>
                    </a:lnTo>
                    <a:lnTo>
                      <a:pt x="320" y="136"/>
                    </a:lnTo>
                    <a:lnTo>
                      <a:pt x="320" y="137"/>
                    </a:lnTo>
                    <a:lnTo>
                      <a:pt x="320" y="137"/>
                    </a:lnTo>
                    <a:lnTo>
                      <a:pt x="321" y="139"/>
                    </a:lnTo>
                    <a:lnTo>
                      <a:pt x="322" y="140"/>
                    </a:lnTo>
                    <a:lnTo>
                      <a:pt x="324" y="140"/>
                    </a:lnTo>
                    <a:lnTo>
                      <a:pt x="324" y="140"/>
                    </a:lnTo>
                    <a:lnTo>
                      <a:pt x="324" y="141"/>
                    </a:lnTo>
                    <a:lnTo>
                      <a:pt x="324" y="142"/>
                    </a:lnTo>
                    <a:lnTo>
                      <a:pt x="323" y="143"/>
                    </a:lnTo>
                    <a:lnTo>
                      <a:pt x="322" y="143"/>
                    </a:lnTo>
                    <a:lnTo>
                      <a:pt x="320" y="144"/>
                    </a:lnTo>
                    <a:lnTo>
                      <a:pt x="319" y="144"/>
                    </a:lnTo>
                    <a:lnTo>
                      <a:pt x="318" y="144"/>
                    </a:lnTo>
                    <a:lnTo>
                      <a:pt x="318" y="146"/>
                    </a:lnTo>
                    <a:lnTo>
                      <a:pt x="317" y="147"/>
                    </a:lnTo>
                    <a:lnTo>
                      <a:pt x="317" y="147"/>
                    </a:lnTo>
                    <a:lnTo>
                      <a:pt x="318" y="147"/>
                    </a:lnTo>
                    <a:lnTo>
                      <a:pt x="318" y="148"/>
                    </a:lnTo>
                    <a:lnTo>
                      <a:pt x="318" y="149"/>
                    </a:lnTo>
                    <a:lnTo>
                      <a:pt x="318" y="150"/>
                    </a:lnTo>
                    <a:lnTo>
                      <a:pt x="318" y="151"/>
                    </a:lnTo>
                    <a:lnTo>
                      <a:pt x="320" y="152"/>
                    </a:lnTo>
                    <a:lnTo>
                      <a:pt x="320" y="153"/>
                    </a:lnTo>
                    <a:lnTo>
                      <a:pt x="320" y="154"/>
                    </a:lnTo>
                    <a:lnTo>
                      <a:pt x="323" y="155"/>
                    </a:lnTo>
                    <a:lnTo>
                      <a:pt x="324" y="155"/>
                    </a:lnTo>
                    <a:lnTo>
                      <a:pt x="324" y="156"/>
                    </a:lnTo>
                    <a:lnTo>
                      <a:pt x="327" y="157"/>
                    </a:lnTo>
                    <a:lnTo>
                      <a:pt x="329" y="157"/>
                    </a:lnTo>
                    <a:lnTo>
                      <a:pt x="329" y="159"/>
                    </a:lnTo>
                    <a:lnTo>
                      <a:pt x="328" y="159"/>
                    </a:lnTo>
                    <a:lnTo>
                      <a:pt x="328" y="160"/>
                    </a:lnTo>
                    <a:lnTo>
                      <a:pt x="327" y="161"/>
                    </a:lnTo>
                    <a:lnTo>
                      <a:pt x="327" y="161"/>
                    </a:lnTo>
                    <a:lnTo>
                      <a:pt x="327" y="163"/>
                    </a:lnTo>
                    <a:lnTo>
                      <a:pt x="327" y="164"/>
                    </a:lnTo>
                    <a:lnTo>
                      <a:pt x="327" y="164"/>
                    </a:lnTo>
                    <a:lnTo>
                      <a:pt x="327" y="165"/>
                    </a:lnTo>
                    <a:lnTo>
                      <a:pt x="326" y="165"/>
                    </a:lnTo>
                    <a:lnTo>
                      <a:pt x="325" y="165"/>
                    </a:lnTo>
                    <a:lnTo>
                      <a:pt x="325" y="164"/>
                    </a:lnTo>
                    <a:lnTo>
                      <a:pt x="324" y="163"/>
                    </a:lnTo>
                    <a:lnTo>
                      <a:pt x="323" y="162"/>
                    </a:lnTo>
                    <a:lnTo>
                      <a:pt x="322" y="160"/>
                    </a:lnTo>
                    <a:lnTo>
                      <a:pt x="321" y="159"/>
                    </a:lnTo>
                    <a:lnTo>
                      <a:pt x="320" y="159"/>
                    </a:lnTo>
                    <a:lnTo>
                      <a:pt x="319" y="159"/>
                    </a:lnTo>
                    <a:lnTo>
                      <a:pt x="318" y="160"/>
                    </a:lnTo>
                    <a:lnTo>
                      <a:pt x="317" y="161"/>
                    </a:lnTo>
                    <a:lnTo>
                      <a:pt x="316" y="161"/>
                    </a:lnTo>
                    <a:lnTo>
                      <a:pt x="315" y="160"/>
                    </a:lnTo>
                    <a:lnTo>
                      <a:pt x="315" y="159"/>
                    </a:lnTo>
                    <a:lnTo>
                      <a:pt x="315" y="157"/>
                    </a:lnTo>
                    <a:lnTo>
                      <a:pt x="316" y="157"/>
                    </a:lnTo>
                    <a:lnTo>
                      <a:pt x="315" y="156"/>
                    </a:lnTo>
                    <a:lnTo>
                      <a:pt x="313" y="156"/>
                    </a:lnTo>
                    <a:lnTo>
                      <a:pt x="313" y="155"/>
                    </a:lnTo>
                    <a:lnTo>
                      <a:pt x="312" y="155"/>
                    </a:lnTo>
                    <a:lnTo>
                      <a:pt x="311" y="154"/>
                    </a:lnTo>
                    <a:lnTo>
                      <a:pt x="310" y="154"/>
                    </a:lnTo>
                    <a:lnTo>
                      <a:pt x="310" y="153"/>
                    </a:lnTo>
                    <a:lnTo>
                      <a:pt x="309" y="152"/>
                    </a:lnTo>
                    <a:lnTo>
                      <a:pt x="308" y="151"/>
                    </a:lnTo>
                    <a:lnTo>
                      <a:pt x="305" y="149"/>
                    </a:lnTo>
                    <a:lnTo>
                      <a:pt x="304" y="149"/>
                    </a:lnTo>
                    <a:lnTo>
                      <a:pt x="303" y="149"/>
                    </a:lnTo>
                    <a:lnTo>
                      <a:pt x="303" y="149"/>
                    </a:lnTo>
                    <a:lnTo>
                      <a:pt x="302" y="150"/>
                    </a:lnTo>
                    <a:lnTo>
                      <a:pt x="302" y="151"/>
                    </a:lnTo>
                    <a:lnTo>
                      <a:pt x="301" y="152"/>
                    </a:lnTo>
                    <a:lnTo>
                      <a:pt x="301" y="153"/>
                    </a:lnTo>
                    <a:lnTo>
                      <a:pt x="301" y="154"/>
                    </a:lnTo>
                    <a:lnTo>
                      <a:pt x="301" y="154"/>
                    </a:lnTo>
                    <a:lnTo>
                      <a:pt x="301" y="155"/>
                    </a:lnTo>
                    <a:lnTo>
                      <a:pt x="301" y="156"/>
                    </a:lnTo>
                    <a:lnTo>
                      <a:pt x="301" y="157"/>
                    </a:lnTo>
                    <a:lnTo>
                      <a:pt x="301" y="157"/>
                    </a:lnTo>
                    <a:lnTo>
                      <a:pt x="301" y="159"/>
                    </a:lnTo>
                    <a:lnTo>
                      <a:pt x="302" y="159"/>
                    </a:lnTo>
                    <a:lnTo>
                      <a:pt x="302" y="160"/>
                    </a:lnTo>
                    <a:lnTo>
                      <a:pt x="302" y="161"/>
                    </a:lnTo>
                    <a:lnTo>
                      <a:pt x="303" y="162"/>
                    </a:lnTo>
                    <a:lnTo>
                      <a:pt x="303" y="163"/>
                    </a:lnTo>
                    <a:lnTo>
                      <a:pt x="304" y="164"/>
                    </a:lnTo>
                    <a:lnTo>
                      <a:pt x="305" y="164"/>
                    </a:lnTo>
                    <a:lnTo>
                      <a:pt x="306" y="164"/>
                    </a:lnTo>
                    <a:lnTo>
                      <a:pt x="306" y="164"/>
                    </a:lnTo>
                    <a:lnTo>
                      <a:pt x="306" y="165"/>
                    </a:lnTo>
                    <a:lnTo>
                      <a:pt x="305" y="166"/>
                    </a:lnTo>
                    <a:lnTo>
                      <a:pt x="305" y="168"/>
                    </a:lnTo>
                    <a:lnTo>
                      <a:pt x="304" y="168"/>
                    </a:lnTo>
                    <a:lnTo>
                      <a:pt x="303" y="168"/>
                    </a:lnTo>
                    <a:lnTo>
                      <a:pt x="303" y="169"/>
                    </a:lnTo>
                    <a:lnTo>
                      <a:pt x="303" y="170"/>
                    </a:lnTo>
                    <a:lnTo>
                      <a:pt x="304" y="170"/>
                    </a:lnTo>
                    <a:lnTo>
                      <a:pt x="305" y="169"/>
                    </a:lnTo>
                    <a:lnTo>
                      <a:pt x="306" y="169"/>
                    </a:lnTo>
                    <a:lnTo>
                      <a:pt x="307" y="169"/>
                    </a:lnTo>
                    <a:lnTo>
                      <a:pt x="307" y="169"/>
                    </a:lnTo>
                    <a:lnTo>
                      <a:pt x="308" y="169"/>
                    </a:lnTo>
                    <a:lnTo>
                      <a:pt x="308" y="171"/>
                    </a:lnTo>
                    <a:lnTo>
                      <a:pt x="308" y="172"/>
                    </a:lnTo>
                    <a:lnTo>
                      <a:pt x="307" y="172"/>
                    </a:lnTo>
                    <a:lnTo>
                      <a:pt x="307" y="173"/>
                    </a:lnTo>
                    <a:lnTo>
                      <a:pt x="306" y="173"/>
                    </a:lnTo>
                    <a:lnTo>
                      <a:pt x="305" y="172"/>
                    </a:lnTo>
                    <a:lnTo>
                      <a:pt x="304" y="172"/>
                    </a:lnTo>
                    <a:lnTo>
                      <a:pt x="302" y="171"/>
                    </a:lnTo>
                    <a:lnTo>
                      <a:pt x="300" y="171"/>
                    </a:lnTo>
                    <a:lnTo>
                      <a:pt x="300" y="171"/>
                    </a:lnTo>
                    <a:lnTo>
                      <a:pt x="299" y="171"/>
                    </a:lnTo>
                    <a:lnTo>
                      <a:pt x="298" y="171"/>
                    </a:lnTo>
                    <a:lnTo>
                      <a:pt x="297" y="172"/>
                    </a:lnTo>
                    <a:lnTo>
                      <a:pt x="297" y="173"/>
                    </a:lnTo>
                    <a:lnTo>
                      <a:pt x="297" y="174"/>
                    </a:lnTo>
                    <a:lnTo>
                      <a:pt x="296" y="175"/>
                    </a:lnTo>
                    <a:lnTo>
                      <a:pt x="294" y="175"/>
                    </a:lnTo>
                    <a:lnTo>
                      <a:pt x="292" y="175"/>
                    </a:lnTo>
                    <a:lnTo>
                      <a:pt x="290" y="177"/>
                    </a:lnTo>
                    <a:lnTo>
                      <a:pt x="290" y="178"/>
                    </a:lnTo>
                    <a:lnTo>
                      <a:pt x="290" y="178"/>
                    </a:lnTo>
                    <a:lnTo>
                      <a:pt x="291" y="179"/>
                    </a:lnTo>
                    <a:lnTo>
                      <a:pt x="291" y="178"/>
                    </a:lnTo>
                    <a:lnTo>
                      <a:pt x="292" y="179"/>
                    </a:lnTo>
                    <a:lnTo>
                      <a:pt x="293" y="179"/>
                    </a:lnTo>
                    <a:lnTo>
                      <a:pt x="293" y="181"/>
                    </a:lnTo>
                    <a:lnTo>
                      <a:pt x="293" y="182"/>
                    </a:lnTo>
                    <a:lnTo>
                      <a:pt x="294" y="182"/>
                    </a:lnTo>
                    <a:lnTo>
                      <a:pt x="295" y="182"/>
                    </a:lnTo>
                    <a:lnTo>
                      <a:pt x="295" y="183"/>
                    </a:lnTo>
                    <a:lnTo>
                      <a:pt x="293" y="185"/>
                    </a:lnTo>
                    <a:lnTo>
                      <a:pt x="294" y="186"/>
                    </a:lnTo>
                    <a:lnTo>
                      <a:pt x="295" y="185"/>
                    </a:lnTo>
                    <a:lnTo>
                      <a:pt x="296" y="185"/>
                    </a:lnTo>
                    <a:lnTo>
                      <a:pt x="296" y="185"/>
                    </a:lnTo>
                    <a:lnTo>
                      <a:pt x="296" y="185"/>
                    </a:lnTo>
                    <a:lnTo>
                      <a:pt x="297" y="186"/>
                    </a:lnTo>
                    <a:lnTo>
                      <a:pt x="296" y="188"/>
                    </a:lnTo>
                    <a:lnTo>
                      <a:pt x="296" y="189"/>
                    </a:lnTo>
                    <a:lnTo>
                      <a:pt x="297" y="191"/>
                    </a:lnTo>
                    <a:lnTo>
                      <a:pt x="298" y="191"/>
                    </a:lnTo>
                    <a:lnTo>
                      <a:pt x="298" y="192"/>
                    </a:lnTo>
                    <a:lnTo>
                      <a:pt x="299" y="192"/>
                    </a:lnTo>
                    <a:lnTo>
                      <a:pt x="300" y="194"/>
                    </a:lnTo>
                    <a:lnTo>
                      <a:pt x="300" y="195"/>
                    </a:lnTo>
                    <a:lnTo>
                      <a:pt x="301" y="195"/>
                    </a:lnTo>
                    <a:lnTo>
                      <a:pt x="302" y="195"/>
                    </a:lnTo>
                    <a:lnTo>
                      <a:pt x="303" y="196"/>
                    </a:lnTo>
                    <a:lnTo>
                      <a:pt x="303" y="197"/>
                    </a:lnTo>
                    <a:lnTo>
                      <a:pt x="303" y="198"/>
                    </a:lnTo>
                    <a:lnTo>
                      <a:pt x="301" y="198"/>
                    </a:lnTo>
                    <a:lnTo>
                      <a:pt x="300" y="198"/>
                    </a:lnTo>
                    <a:lnTo>
                      <a:pt x="300" y="197"/>
                    </a:lnTo>
                    <a:lnTo>
                      <a:pt x="300" y="196"/>
                    </a:lnTo>
                    <a:lnTo>
                      <a:pt x="300" y="196"/>
                    </a:lnTo>
                    <a:lnTo>
                      <a:pt x="299" y="197"/>
                    </a:lnTo>
                    <a:lnTo>
                      <a:pt x="298" y="198"/>
                    </a:lnTo>
                    <a:lnTo>
                      <a:pt x="297" y="198"/>
                    </a:lnTo>
                    <a:lnTo>
                      <a:pt x="296" y="198"/>
                    </a:lnTo>
                    <a:lnTo>
                      <a:pt x="296" y="198"/>
                    </a:lnTo>
                    <a:lnTo>
                      <a:pt x="296" y="197"/>
                    </a:lnTo>
                    <a:lnTo>
                      <a:pt x="296" y="196"/>
                    </a:lnTo>
                    <a:lnTo>
                      <a:pt x="295" y="196"/>
                    </a:lnTo>
                    <a:lnTo>
                      <a:pt x="294" y="197"/>
                    </a:lnTo>
                    <a:lnTo>
                      <a:pt x="293" y="197"/>
                    </a:lnTo>
                    <a:lnTo>
                      <a:pt x="293" y="197"/>
                    </a:lnTo>
                    <a:lnTo>
                      <a:pt x="293" y="196"/>
                    </a:lnTo>
                    <a:lnTo>
                      <a:pt x="292" y="195"/>
                    </a:lnTo>
                    <a:lnTo>
                      <a:pt x="292" y="195"/>
                    </a:lnTo>
                    <a:lnTo>
                      <a:pt x="292" y="192"/>
                    </a:lnTo>
                    <a:lnTo>
                      <a:pt x="290" y="191"/>
                    </a:lnTo>
                    <a:lnTo>
                      <a:pt x="289" y="190"/>
                    </a:lnTo>
                    <a:lnTo>
                      <a:pt x="289" y="190"/>
                    </a:lnTo>
                    <a:lnTo>
                      <a:pt x="288" y="191"/>
                    </a:lnTo>
                    <a:lnTo>
                      <a:pt x="287" y="191"/>
                    </a:lnTo>
                    <a:lnTo>
                      <a:pt x="287" y="192"/>
                    </a:lnTo>
                    <a:lnTo>
                      <a:pt x="287" y="193"/>
                    </a:lnTo>
                    <a:lnTo>
                      <a:pt x="286" y="194"/>
                    </a:lnTo>
                    <a:lnTo>
                      <a:pt x="286" y="197"/>
                    </a:lnTo>
                    <a:lnTo>
                      <a:pt x="285" y="198"/>
                    </a:lnTo>
                    <a:lnTo>
                      <a:pt x="285" y="199"/>
                    </a:lnTo>
                    <a:lnTo>
                      <a:pt x="286" y="199"/>
                    </a:lnTo>
                    <a:lnTo>
                      <a:pt x="286" y="200"/>
                    </a:lnTo>
                    <a:lnTo>
                      <a:pt x="286" y="201"/>
                    </a:lnTo>
                    <a:lnTo>
                      <a:pt x="286" y="202"/>
                    </a:lnTo>
                    <a:lnTo>
                      <a:pt x="286" y="202"/>
                    </a:lnTo>
                    <a:lnTo>
                      <a:pt x="286" y="203"/>
                    </a:lnTo>
                    <a:lnTo>
                      <a:pt x="286" y="205"/>
                    </a:lnTo>
                    <a:lnTo>
                      <a:pt x="287" y="205"/>
                    </a:lnTo>
                    <a:lnTo>
                      <a:pt x="287" y="204"/>
                    </a:lnTo>
                    <a:lnTo>
                      <a:pt x="287" y="203"/>
                    </a:lnTo>
                    <a:lnTo>
                      <a:pt x="288" y="202"/>
                    </a:lnTo>
                    <a:lnTo>
                      <a:pt x="289" y="201"/>
                    </a:lnTo>
                    <a:lnTo>
                      <a:pt x="289" y="201"/>
                    </a:lnTo>
                    <a:lnTo>
                      <a:pt x="290" y="201"/>
                    </a:lnTo>
                    <a:lnTo>
                      <a:pt x="290" y="202"/>
                    </a:lnTo>
                    <a:lnTo>
                      <a:pt x="291" y="202"/>
                    </a:lnTo>
                    <a:lnTo>
                      <a:pt x="292" y="203"/>
                    </a:lnTo>
                    <a:lnTo>
                      <a:pt x="293" y="203"/>
                    </a:lnTo>
                    <a:lnTo>
                      <a:pt x="293" y="204"/>
                    </a:lnTo>
                    <a:lnTo>
                      <a:pt x="293" y="205"/>
                    </a:lnTo>
                    <a:lnTo>
                      <a:pt x="293" y="206"/>
                    </a:lnTo>
                    <a:lnTo>
                      <a:pt x="293" y="206"/>
                    </a:lnTo>
                    <a:lnTo>
                      <a:pt x="292" y="206"/>
                    </a:lnTo>
                    <a:lnTo>
                      <a:pt x="291" y="208"/>
                    </a:lnTo>
                    <a:lnTo>
                      <a:pt x="290" y="209"/>
                    </a:lnTo>
                    <a:lnTo>
                      <a:pt x="289" y="208"/>
                    </a:lnTo>
                    <a:lnTo>
                      <a:pt x="289" y="208"/>
                    </a:lnTo>
                    <a:lnTo>
                      <a:pt x="288" y="209"/>
                    </a:lnTo>
                    <a:lnTo>
                      <a:pt x="287" y="209"/>
                    </a:lnTo>
                    <a:lnTo>
                      <a:pt x="286" y="210"/>
                    </a:lnTo>
                    <a:lnTo>
                      <a:pt x="285" y="210"/>
                    </a:lnTo>
                    <a:lnTo>
                      <a:pt x="285" y="211"/>
                    </a:lnTo>
                    <a:lnTo>
                      <a:pt x="286" y="211"/>
                    </a:lnTo>
                    <a:lnTo>
                      <a:pt x="284" y="213"/>
                    </a:lnTo>
                    <a:lnTo>
                      <a:pt x="282" y="214"/>
                    </a:lnTo>
                    <a:lnTo>
                      <a:pt x="282" y="221"/>
                    </a:lnTo>
                    <a:lnTo>
                      <a:pt x="282" y="223"/>
                    </a:lnTo>
                    <a:lnTo>
                      <a:pt x="282" y="223"/>
                    </a:lnTo>
                    <a:lnTo>
                      <a:pt x="283" y="223"/>
                    </a:lnTo>
                    <a:lnTo>
                      <a:pt x="284" y="223"/>
                    </a:lnTo>
                    <a:lnTo>
                      <a:pt x="285" y="223"/>
                    </a:lnTo>
                    <a:lnTo>
                      <a:pt x="284" y="225"/>
                    </a:lnTo>
                    <a:lnTo>
                      <a:pt x="285" y="226"/>
                    </a:lnTo>
                    <a:lnTo>
                      <a:pt x="286" y="225"/>
                    </a:lnTo>
                    <a:lnTo>
                      <a:pt x="286" y="226"/>
                    </a:lnTo>
                    <a:lnTo>
                      <a:pt x="286" y="226"/>
                    </a:lnTo>
                    <a:lnTo>
                      <a:pt x="286" y="227"/>
                    </a:lnTo>
                    <a:lnTo>
                      <a:pt x="285" y="227"/>
                    </a:lnTo>
                    <a:lnTo>
                      <a:pt x="284" y="227"/>
                    </a:lnTo>
                    <a:lnTo>
                      <a:pt x="284" y="228"/>
                    </a:lnTo>
                    <a:lnTo>
                      <a:pt x="284" y="229"/>
                    </a:lnTo>
                    <a:lnTo>
                      <a:pt x="283" y="229"/>
                    </a:lnTo>
                    <a:lnTo>
                      <a:pt x="282" y="229"/>
                    </a:lnTo>
                    <a:lnTo>
                      <a:pt x="282" y="229"/>
                    </a:lnTo>
                    <a:lnTo>
                      <a:pt x="281" y="230"/>
                    </a:lnTo>
                    <a:lnTo>
                      <a:pt x="280" y="230"/>
                    </a:lnTo>
                    <a:lnTo>
                      <a:pt x="280" y="232"/>
                    </a:lnTo>
                    <a:lnTo>
                      <a:pt x="282" y="231"/>
                    </a:lnTo>
                    <a:lnTo>
                      <a:pt x="282" y="231"/>
                    </a:lnTo>
                    <a:lnTo>
                      <a:pt x="282" y="232"/>
                    </a:lnTo>
                    <a:lnTo>
                      <a:pt x="282" y="233"/>
                    </a:lnTo>
                    <a:lnTo>
                      <a:pt x="283" y="232"/>
                    </a:lnTo>
                    <a:lnTo>
                      <a:pt x="285" y="232"/>
                    </a:lnTo>
                    <a:lnTo>
                      <a:pt x="286" y="232"/>
                    </a:lnTo>
                    <a:lnTo>
                      <a:pt x="286" y="232"/>
                    </a:lnTo>
                    <a:lnTo>
                      <a:pt x="286" y="233"/>
                    </a:lnTo>
                    <a:lnTo>
                      <a:pt x="289" y="235"/>
                    </a:lnTo>
                    <a:lnTo>
                      <a:pt x="289" y="236"/>
                    </a:lnTo>
                    <a:lnTo>
                      <a:pt x="291" y="236"/>
                    </a:lnTo>
                    <a:lnTo>
                      <a:pt x="292" y="237"/>
                    </a:lnTo>
                    <a:lnTo>
                      <a:pt x="292" y="237"/>
                    </a:lnTo>
                    <a:lnTo>
                      <a:pt x="292" y="238"/>
                    </a:lnTo>
                    <a:lnTo>
                      <a:pt x="292" y="239"/>
                    </a:lnTo>
                    <a:lnTo>
                      <a:pt x="292" y="240"/>
                    </a:lnTo>
                    <a:lnTo>
                      <a:pt x="291" y="242"/>
                    </a:lnTo>
                    <a:lnTo>
                      <a:pt x="291" y="243"/>
                    </a:lnTo>
                    <a:lnTo>
                      <a:pt x="291" y="244"/>
                    </a:lnTo>
                    <a:lnTo>
                      <a:pt x="291" y="244"/>
                    </a:lnTo>
                    <a:lnTo>
                      <a:pt x="291" y="245"/>
                    </a:lnTo>
                    <a:lnTo>
                      <a:pt x="293" y="246"/>
                    </a:lnTo>
                    <a:lnTo>
                      <a:pt x="294" y="247"/>
                    </a:lnTo>
                    <a:lnTo>
                      <a:pt x="294" y="247"/>
                    </a:lnTo>
                    <a:lnTo>
                      <a:pt x="295" y="248"/>
                    </a:lnTo>
                    <a:lnTo>
                      <a:pt x="295" y="249"/>
                    </a:lnTo>
                    <a:lnTo>
                      <a:pt x="295" y="250"/>
                    </a:lnTo>
                    <a:lnTo>
                      <a:pt x="294" y="250"/>
                    </a:lnTo>
                    <a:lnTo>
                      <a:pt x="293" y="250"/>
                    </a:lnTo>
                    <a:lnTo>
                      <a:pt x="292" y="251"/>
                    </a:lnTo>
                    <a:lnTo>
                      <a:pt x="291" y="251"/>
                    </a:lnTo>
                    <a:lnTo>
                      <a:pt x="292" y="253"/>
                    </a:lnTo>
                    <a:lnTo>
                      <a:pt x="292" y="254"/>
                    </a:lnTo>
                    <a:lnTo>
                      <a:pt x="291" y="254"/>
                    </a:lnTo>
                    <a:lnTo>
                      <a:pt x="290" y="254"/>
                    </a:lnTo>
                    <a:lnTo>
                      <a:pt x="289" y="254"/>
                    </a:lnTo>
                    <a:lnTo>
                      <a:pt x="288" y="254"/>
                    </a:lnTo>
                    <a:lnTo>
                      <a:pt x="287" y="254"/>
                    </a:lnTo>
                    <a:lnTo>
                      <a:pt x="287" y="254"/>
                    </a:lnTo>
                    <a:lnTo>
                      <a:pt x="286" y="253"/>
                    </a:lnTo>
                    <a:lnTo>
                      <a:pt x="286" y="254"/>
                    </a:lnTo>
                    <a:lnTo>
                      <a:pt x="285" y="253"/>
                    </a:lnTo>
                    <a:lnTo>
                      <a:pt x="284" y="253"/>
                    </a:lnTo>
                    <a:lnTo>
                      <a:pt x="283" y="253"/>
                    </a:lnTo>
                    <a:lnTo>
                      <a:pt x="282" y="253"/>
                    </a:lnTo>
                    <a:lnTo>
                      <a:pt x="282" y="253"/>
                    </a:lnTo>
                    <a:lnTo>
                      <a:pt x="281" y="253"/>
                    </a:lnTo>
                    <a:lnTo>
                      <a:pt x="279" y="252"/>
                    </a:lnTo>
                    <a:lnTo>
                      <a:pt x="279" y="252"/>
                    </a:lnTo>
                    <a:lnTo>
                      <a:pt x="279" y="253"/>
                    </a:lnTo>
                    <a:lnTo>
                      <a:pt x="278" y="254"/>
                    </a:lnTo>
                    <a:lnTo>
                      <a:pt x="278" y="256"/>
                    </a:lnTo>
                    <a:lnTo>
                      <a:pt x="276" y="257"/>
                    </a:lnTo>
                    <a:lnTo>
                      <a:pt x="276" y="258"/>
                    </a:lnTo>
                    <a:lnTo>
                      <a:pt x="276" y="259"/>
                    </a:lnTo>
                    <a:lnTo>
                      <a:pt x="274" y="260"/>
                    </a:lnTo>
                    <a:lnTo>
                      <a:pt x="273" y="261"/>
                    </a:lnTo>
                    <a:lnTo>
                      <a:pt x="272" y="261"/>
                    </a:lnTo>
                    <a:lnTo>
                      <a:pt x="272" y="263"/>
                    </a:lnTo>
                    <a:lnTo>
                      <a:pt x="272" y="264"/>
                    </a:lnTo>
                    <a:lnTo>
                      <a:pt x="272" y="264"/>
                    </a:lnTo>
                    <a:lnTo>
                      <a:pt x="274" y="265"/>
                    </a:lnTo>
                    <a:lnTo>
                      <a:pt x="275" y="265"/>
                    </a:lnTo>
                    <a:lnTo>
                      <a:pt x="276" y="266"/>
                    </a:lnTo>
                    <a:lnTo>
                      <a:pt x="276" y="267"/>
                    </a:lnTo>
                    <a:lnTo>
                      <a:pt x="275" y="267"/>
                    </a:lnTo>
                    <a:lnTo>
                      <a:pt x="275" y="268"/>
                    </a:lnTo>
                    <a:lnTo>
                      <a:pt x="276" y="268"/>
                    </a:lnTo>
                    <a:lnTo>
                      <a:pt x="276" y="269"/>
                    </a:lnTo>
                    <a:lnTo>
                      <a:pt x="276" y="270"/>
                    </a:lnTo>
                    <a:lnTo>
                      <a:pt x="276" y="271"/>
                    </a:lnTo>
                    <a:lnTo>
                      <a:pt x="276" y="271"/>
                    </a:lnTo>
                    <a:lnTo>
                      <a:pt x="276" y="272"/>
                    </a:lnTo>
                    <a:lnTo>
                      <a:pt x="276" y="275"/>
                    </a:lnTo>
                    <a:lnTo>
                      <a:pt x="275" y="276"/>
                    </a:lnTo>
                    <a:lnTo>
                      <a:pt x="275" y="277"/>
                    </a:lnTo>
                    <a:lnTo>
                      <a:pt x="275" y="278"/>
                    </a:lnTo>
                    <a:lnTo>
                      <a:pt x="276" y="278"/>
                    </a:lnTo>
                    <a:lnTo>
                      <a:pt x="278" y="279"/>
                    </a:lnTo>
                    <a:lnTo>
                      <a:pt x="279" y="280"/>
                    </a:lnTo>
                    <a:lnTo>
                      <a:pt x="279" y="281"/>
                    </a:lnTo>
                    <a:lnTo>
                      <a:pt x="279" y="284"/>
                    </a:lnTo>
                    <a:lnTo>
                      <a:pt x="279" y="285"/>
                    </a:lnTo>
                    <a:lnTo>
                      <a:pt x="279" y="286"/>
                    </a:lnTo>
                    <a:lnTo>
                      <a:pt x="278" y="287"/>
                    </a:lnTo>
                    <a:lnTo>
                      <a:pt x="279" y="288"/>
                    </a:lnTo>
                    <a:lnTo>
                      <a:pt x="279" y="289"/>
                    </a:lnTo>
                    <a:lnTo>
                      <a:pt x="279" y="291"/>
                    </a:lnTo>
                    <a:lnTo>
                      <a:pt x="279" y="294"/>
                    </a:lnTo>
                    <a:lnTo>
                      <a:pt x="279" y="295"/>
                    </a:lnTo>
                    <a:lnTo>
                      <a:pt x="278" y="295"/>
                    </a:lnTo>
                    <a:lnTo>
                      <a:pt x="277" y="295"/>
                    </a:lnTo>
                    <a:lnTo>
                      <a:pt x="277" y="296"/>
                    </a:lnTo>
                    <a:lnTo>
                      <a:pt x="277" y="297"/>
                    </a:lnTo>
                    <a:lnTo>
                      <a:pt x="278" y="298"/>
                    </a:lnTo>
                    <a:lnTo>
                      <a:pt x="279" y="298"/>
                    </a:lnTo>
                    <a:lnTo>
                      <a:pt x="280" y="298"/>
                    </a:lnTo>
                    <a:lnTo>
                      <a:pt x="281" y="296"/>
                    </a:lnTo>
                    <a:lnTo>
                      <a:pt x="282" y="296"/>
                    </a:lnTo>
                    <a:lnTo>
                      <a:pt x="282" y="296"/>
                    </a:lnTo>
                    <a:lnTo>
                      <a:pt x="283" y="296"/>
                    </a:lnTo>
                    <a:lnTo>
                      <a:pt x="284" y="297"/>
                    </a:lnTo>
                    <a:lnTo>
                      <a:pt x="286" y="297"/>
                    </a:lnTo>
                    <a:lnTo>
                      <a:pt x="286" y="298"/>
                    </a:lnTo>
                    <a:lnTo>
                      <a:pt x="287" y="298"/>
                    </a:lnTo>
                    <a:lnTo>
                      <a:pt x="287" y="299"/>
                    </a:lnTo>
                    <a:lnTo>
                      <a:pt x="289" y="299"/>
                    </a:lnTo>
                    <a:lnTo>
                      <a:pt x="289" y="299"/>
                    </a:lnTo>
                    <a:lnTo>
                      <a:pt x="289" y="302"/>
                    </a:lnTo>
                    <a:lnTo>
                      <a:pt x="290" y="302"/>
                    </a:lnTo>
                    <a:lnTo>
                      <a:pt x="291" y="302"/>
                    </a:lnTo>
                    <a:lnTo>
                      <a:pt x="292" y="303"/>
                    </a:lnTo>
                    <a:lnTo>
                      <a:pt x="291" y="304"/>
                    </a:lnTo>
                    <a:lnTo>
                      <a:pt x="290" y="304"/>
                    </a:lnTo>
                    <a:lnTo>
                      <a:pt x="289" y="304"/>
                    </a:lnTo>
                    <a:lnTo>
                      <a:pt x="289" y="304"/>
                    </a:lnTo>
                    <a:lnTo>
                      <a:pt x="287" y="304"/>
                    </a:lnTo>
                    <a:lnTo>
                      <a:pt x="286" y="305"/>
                    </a:lnTo>
                    <a:lnTo>
                      <a:pt x="286" y="306"/>
                    </a:lnTo>
                    <a:lnTo>
                      <a:pt x="285" y="306"/>
                    </a:lnTo>
                    <a:lnTo>
                      <a:pt x="284" y="306"/>
                    </a:lnTo>
                    <a:lnTo>
                      <a:pt x="283" y="306"/>
                    </a:lnTo>
                    <a:lnTo>
                      <a:pt x="282" y="308"/>
                    </a:lnTo>
                    <a:lnTo>
                      <a:pt x="282" y="308"/>
                    </a:lnTo>
                    <a:lnTo>
                      <a:pt x="281" y="308"/>
                    </a:lnTo>
                    <a:lnTo>
                      <a:pt x="279" y="308"/>
                    </a:lnTo>
                    <a:lnTo>
                      <a:pt x="279" y="307"/>
                    </a:lnTo>
                    <a:lnTo>
                      <a:pt x="279" y="307"/>
                    </a:lnTo>
                    <a:lnTo>
                      <a:pt x="277" y="306"/>
                    </a:lnTo>
                    <a:lnTo>
                      <a:pt x="276" y="306"/>
                    </a:lnTo>
                    <a:lnTo>
                      <a:pt x="276" y="306"/>
                    </a:lnTo>
                    <a:lnTo>
                      <a:pt x="274" y="306"/>
                    </a:lnTo>
                    <a:lnTo>
                      <a:pt x="273" y="306"/>
                    </a:lnTo>
                    <a:lnTo>
                      <a:pt x="274" y="307"/>
                    </a:lnTo>
                    <a:lnTo>
                      <a:pt x="274" y="308"/>
                    </a:lnTo>
                    <a:lnTo>
                      <a:pt x="275" y="309"/>
                    </a:lnTo>
                    <a:lnTo>
                      <a:pt x="275" y="309"/>
                    </a:lnTo>
                    <a:lnTo>
                      <a:pt x="275" y="310"/>
                    </a:lnTo>
                    <a:lnTo>
                      <a:pt x="274" y="311"/>
                    </a:lnTo>
                    <a:lnTo>
                      <a:pt x="274" y="312"/>
                    </a:lnTo>
                    <a:lnTo>
                      <a:pt x="274" y="313"/>
                    </a:lnTo>
                    <a:lnTo>
                      <a:pt x="274" y="313"/>
                    </a:lnTo>
                    <a:lnTo>
                      <a:pt x="274" y="314"/>
                    </a:lnTo>
                    <a:lnTo>
                      <a:pt x="274" y="315"/>
                    </a:lnTo>
                    <a:lnTo>
                      <a:pt x="275" y="316"/>
                    </a:lnTo>
                    <a:lnTo>
                      <a:pt x="276" y="316"/>
                    </a:lnTo>
                    <a:lnTo>
                      <a:pt x="276" y="316"/>
                    </a:lnTo>
                    <a:lnTo>
                      <a:pt x="278" y="315"/>
                    </a:lnTo>
                    <a:lnTo>
                      <a:pt x="279" y="316"/>
                    </a:lnTo>
                    <a:lnTo>
                      <a:pt x="279" y="317"/>
                    </a:lnTo>
                    <a:lnTo>
                      <a:pt x="279" y="318"/>
                    </a:lnTo>
                    <a:lnTo>
                      <a:pt x="280" y="319"/>
                    </a:lnTo>
                    <a:lnTo>
                      <a:pt x="281" y="319"/>
                    </a:lnTo>
                    <a:lnTo>
                      <a:pt x="282" y="319"/>
                    </a:lnTo>
                    <a:lnTo>
                      <a:pt x="282" y="319"/>
                    </a:lnTo>
                    <a:lnTo>
                      <a:pt x="282" y="320"/>
                    </a:lnTo>
                    <a:lnTo>
                      <a:pt x="282" y="321"/>
                    </a:lnTo>
                    <a:lnTo>
                      <a:pt x="282" y="322"/>
                    </a:lnTo>
                    <a:lnTo>
                      <a:pt x="282" y="322"/>
                    </a:lnTo>
                    <a:lnTo>
                      <a:pt x="280" y="323"/>
                    </a:lnTo>
                    <a:lnTo>
                      <a:pt x="279" y="323"/>
                    </a:lnTo>
                    <a:lnTo>
                      <a:pt x="278" y="324"/>
                    </a:lnTo>
                    <a:lnTo>
                      <a:pt x="278" y="326"/>
                    </a:lnTo>
                    <a:lnTo>
                      <a:pt x="278" y="326"/>
                    </a:lnTo>
                    <a:lnTo>
                      <a:pt x="279" y="330"/>
                    </a:lnTo>
                    <a:lnTo>
                      <a:pt x="279" y="330"/>
                    </a:lnTo>
                    <a:lnTo>
                      <a:pt x="280" y="331"/>
                    </a:lnTo>
                    <a:lnTo>
                      <a:pt x="281" y="330"/>
                    </a:lnTo>
                    <a:lnTo>
                      <a:pt x="282" y="330"/>
                    </a:lnTo>
                    <a:lnTo>
                      <a:pt x="282" y="330"/>
                    </a:lnTo>
                    <a:lnTo>
                      <a:pt x="283" y="330"/>
                    </a:lnTo>
                    <a:lnTo>
                      <a:pt x="285" y="330"/>
                    </a:lnTo>
                    <a:lnTo>
                      <a:pt x="283" y="332"/>
                    </a:lnTo>
                    <a:lnTo>
                      <a:pt x="283" y="333"/>
                    </a:lnTo>
                    <a:lnTo>
                      <a:pt x="284" y="333"/>
                    </a:lnTo>
                    <a:lnTo>
                      <a:pt x="284" y="334"/>
                    </a:lnTo>
                    <a:lnTo>
                      <a:pt x="285" y="335"/>
                    </a:lnTo>
                    <a:lnTo>
                      <a:pt x="286" y="336"/>
                    </a:lnTo>
                    <a:lnTo>
                      <a:pt x="286" y="336"/>
                    </a:lnTo>
                    <a:lnTo>
                      <a:pt x="287" y="337"/>
                    </a:lnTo>
                    <a:lnTo>
                      <a:pt x="286" y="337"/>
                    </a:lnTo>
                    <a:lnTo>
                      <a:pt x="286" y="338"/>
                    </a:lnTo>
                    <a:lnTo>
                      <a:pt x="286" y="338"/>
                    </a:lnTo>
                    <a:lnTo>
                      <a:pt x="285" y="338"/>
                    </a:lnTo>
                    <a:lnTo>
                      <a:pt x="284" y="339"/>
                    </a:lnTo>
                    <a:lnTo>
                      <a:pt x="283" y="340"/>
                    </a:lnTo>
                    <a:lnTo>
                      <a:pt x="282" y="340"/>
                    </a:lnTo>
                    <a:lnTo>
                      <a:pt x="280" y="340"/>
                    </a:lnTo>
                    <a:lnTo>
                      <a:pt x="278" y="340"/>
                    </a:lnTo>
                    <a:lnTo>
                      <a:pt x="277" y="340"/>
                    </a:lnTo>
                    <a:lnTo>
                      <a:pt x="276" y="340"/>
                    </a:lnTo>
                    <a:lnTo>
                      <a:pt x="275" y="340"/>
                    </a:lnTo>
                    <a:lnTo>
                      <a:pt x="274" y="341"/>
                    </a:lnTo>
                    <a:lnTo>
                      <a:pt x="274" y="342"/>
                    </a:lnTo>
                    <a:lnTo>
                      <a:pt x="274" y="343"/>
                    </a:lnTo>
                    <a:lnTo>
                      <a:pt x="273" y="343"/>
                    </a:lnTo>
                    <a:lnTo>
                      <a:pt x="272" y="343"/>
                    </a:lnTo>
                    <a:lnTo>
                      <a:pt x="272" y="343"/>
                    </a:lnTo>
                    <a:lnTo>
                      <a:pt x="272" y="344"/>
                    </a:lnTo>
                    <a:lnTo>
                      <a:pt x="272" y="347"/>
                    </a:lnTo>
                    <a:lnTo>
                      <a:pt x="272" y="347"/>
                    </a:lnTo>
                    <a:lnTo>
                      <a:pt x="272" y="348"/>
                    </a:lnTo>
                    <a:lnTo>
                      <a:pt x="272" y="349"/>
                    </a:lnTo>
                    <a:lnTo>
                      <a:pt x="271" y="351"/>
                    </a:lnTo>
                    <a:lnTo>
                      <a:pt x="272" y="351"/>
                    </a:lnTo>
                    <a:lnTo>
                      <a:pt x="272" y="350"/>
                    </a:lnTo>
                    <a:lnTo>
                      <a:pt x="273" y="351"/>
                    </a:lnTo>
                    <a:lnTo>
                      <a:pt x="273" y="352"/>
                    </a:lnTo>
                    <a:lnTo>
                      <a:pt x="272" y="353"/>
                    </a:lnTo>
                    <a:lnTo>
                      <a:pt x="272" y="354"/>
                    </a:lnTo>
                    <a:lnTo>
                      <a:pt x="272" y="354"/>
                    </a:lnTo>
                    <a:lnTo>
                      <a:pt x="272" y="355"/>
                    </a:lnTo>
                    <a:lnTo>
                      <a:pt x="273" y="355"/>
                    </a:lnTo>
                    <a:lnTo>
                      <a:pt x="273" y="356"/>
                    </a:lnTo>
                    <a:lnTo>
                      <a:pt x="273" y="357"/>
                    </a:lnTo>
                    <a:lnTo>
                      <a:pt x="272" y="357"/>
                    </a:lnTo>
                    <a:lnTo>
                      <a:pt x="271" y="357"/>
                    </a:lnTo>
                    <a:lnTo>
                      <a:pt x="271" y="358"/>
                    </a:lnTo>
                    <a:lnTo>
                      <a:pt x="271" y="359"/>
                    </a:lnTo>
                    <a:lnTo>
                      <a:pt x="271" y="360"/>
                    </a:lnTo>
                    <a:lnTo>
                      <a:pt x="270" y="361"/>
                    </a:lnTo>
                    <a:lnTo>
                      <a:pt x="271" y="361"/>
                    </a:lnTo>
                    <a:lnTo>
                      <a:pt x="270" y="362"/>
                    </a:lnTo>
                    <a:lnTo>
                      <a:pt x="270" y="363"/>
                    </a:lnTo>
                    <a:lnTo>
                      <a:pt x="269" y="364"/>
                    </a:lnTo>
                    <a:lnTo>
                      <a:pt x="269" y="363"/>
                    </a:lnTo>
                    <a:lnTo>
                      <a:pt x="268" y="362"/>
                    </a:lnTo>
                    <a:lnTo>
                      <a:pt x="266" y="362"/>
                    </a:lnTo>
                    <a:lnTo>
                      <a:pt x="266" y="363"/>
                    </a:lnTo>
                    <a:lnTo>
                      <a:pt x="265" y="363"/>
                    </a:lnTo>
                    <a:lnTo>
                      <a:pt x="265" y="364"/>
                    </a:lnTo>
                    <a:lnTo>
                      <a:pt x="265" y="364"/>
                    </a:lnTo>
                    <a:lnTo>
                      <a:pt x="265" y="365"/>
                    </a:lnTo>
                    <a:lnTo>
                      <a:pt x="265" y="366"/>
                    </a:lnTo>
                    <a:lnTo>
                      <a:pt x="265" y="367"/>
                    </a:lnTo>
                    <a:lnTo>
                      <a:pt x="264" y="368"/>
                    </a:lnTo>
                    <a:lnTo>
                      <a:pt x="265" y="368"/>
                    </a:lnTo>
                    <a:lnTo>
                      <a:pt x="264" y="368"/>
                    </a:lnTo>
                    <a:lnTo>
                      <a:pt x="263" y="368"/>
                    </a:lnTo>
                    <a:lnTo>
                      <a:pt x="262" y="368"/>
                    </a:lnTo>
                    <a:lnTo>
                      <a:pt x="262" y="369"/>
                    </a:lnTo>
                    <a:lnTo>
                      <a:pt x="262" y="369"/>
                    </a:lnTo>
                    <a:lnTo>
                      <a:pt x="261" y="370"/>
                    </a:lnTo>
                    <a:lnTo>
                      <a:pt x="262" y="371"/>
                    </a:lnTo>
                    <a:lnTo>
                      <a:pt x="261" y="371"/>
                    </a:lnTo>
                    <a:lnTo>
                      <a:pt x="260" y="371"/>
                    </a:lnTo>
                    <a:lnTo>
                      <a:pt x="259" y="371"/>
                    </a:lnTo>
                    <a:lnTo>
                      <a:pt x="258" y="371"/>
                    </a:lnTo>
                    <a:lnTo>
                      <a:pt x="258" y="370"/>
                    </a:lnTo>
                    <a:lnTo>
                      <a:pt x="257" y="370"/>
                    </a:lnTo>
                    <a:lnTo>
                      <a:pt x="256" y="370"/>
                    </a:lnTo>
                    <a:lnTo>
                      <a:pt x="256" y="369"/>
                    </a:lnTo>
                    <a:lnTo>
                      <a:pt x="255" y="368"/>
                    </a:lnTo>
                    <a:lnTo>
                      <a:pt x="255" y="369"/>
                    </a:lnTo>
                    <a:lnTo>
                      <a:pt x="254" y="368"/>
                    </a:lnTo>
                    <a:lnTo>
                      <a:pt x="254" y="368"/>
                    </a:lnTo>
                    <a:lnTo>
                      <a:pt x="253" y="368"/>
                    </a:lnTo>
                    <a:lnTo>
                      <a:pt x="252" y="368"/>
                    </a:lnTo>
                    <a:lnTo>
                      <a:pt x="251" y="368"/>
                    </a:lnTo>
                    <a:lnTo>
                      <a:pt x="251" y="368"/>
                    </a:lnTo>
                    <a:lnTo>
                      <a:pt x="249" y="368"/>
                    </a:lnTo>
                    <a:lnTo>
                      <a:pt x="248" y="368"/>
                    </a:lnTo>
                    <a:lnTo>
                      <a:pt x="248" y="368"/>
                    </a:lnTo>
                    <a:lnTo>
                      <a:pt x="247" y="369"/>
                    </a:lnTo>
                    <a:lnTo>
                      <a:pt x="247" y="370"/>
                    </a:lnTo>
                    <a:lnTo>
                      <a:pt x="248" y="370"/>
                    </a:lnTo>
                    <a:lnTo>
                      <a:pt x="248" y="371"/>
                    </a:lnTo>
                    <a:lnTo>
                      <a:pt x="248" y="373"/>
                    </a:lnTo>
                    <a:lnTo>
                      <a:pt x="247" y="374"/>
                    </a:lnTo>
                    <a:lnTo>
                      <a:pt x="246" y="374"/>
                    </a:lnTo>
                    <a:lnTo>
                      <a:pt x="246" y="375"/>
                    </a:lnTo>
                    <a:lnTo>
                      <a:pt x="246" y="375"/>
                    </a:lnTo>
                    <a:lnTo>
                      <a:pt x="247" y="376"/>
                    </a:lnTo>
                    <a:lnTo>
                      <a:pt x="247" y="377"/>
                    </a:lnTo>
                    <a:lnTo>
                      <a:pt x="247" y="378"/>
                    </a:lnTo>
                    <a:lnTo>
                      <a:pt x="246" y="378"/>
                    </a:lnTo>
                    <a:lnTo>
                      <a:pt x="245" y="378"/>
                    </a:lnTo>
                    <a:lnTo>
                      <a:pt x="245" y="379"/>
                    </a:lnTo>
                    <a:lnTo>
                      <a:pt x="246" y="380"/>
                    </a:lnTo>
                    <a:lnTo>
                      <a:pt x="246" y="381"/>
                    </a:lnTo>
                    <a:lnTo>
                      <a:pt x="247" y="382"/>
                    </a:lnTo>
                    <a:lnTo>
                      <a:pt x="247" y="382"/>
                    </a:lnTo>
                    <a:lnTo>
                      <a:pt x="247" y="383"/>
                    </a:lnTo>
                    <a:lnTo>
                      <a:pt x="246" y="383"/>
                    </a:lnTo>
                    <a:lnTo>
                      <a:pt x="245" y="384"/>
                    </a:lnTo>
                    <a:lnTo>
                      <a:pt x="245" y="385"/>
                    </a:lnTo>
                    <a:lnTo>
                      <a:pt x="245" y="385"/>
                    </a:lnTo>
                    <a:lnTo>
                      <a:pt x="246" y="386"/>
                    </a:lnTo>
                    <a:lnTo>
                      <a:pt x="248" y="386"/>
                    </a:lnTo>
                    <a:lnTo>
                      <a:pt x="247" y="388"/>
                    </a:lnTo>
                    <a:lnTo>
                      <a:pt x="247" y="388"/>
                    </a:lnTo>
                    <a:lnTo>
                      <a:pt x="247" y="389"/>
                    </a:lnTo>
                    <a:lnTo>
                      <a:pt x="247" y="390"/>
                    </a:lnTo>
                    <a:lnTo>
                      <a:pt x="247" y="391"/>
                    </a:lnTo>
                    <a:lnTo>
                      <a:pt x="246" y="391"/>
                    </a:lnTo>
                    <a:lnTo>
                      <a:pt x="245" y="392"/>
                    </a:lnTo>
                    <a:lnTo>
                      <a:pt x="245" y="392"/>
                    </a:lnTo>
                    <a:lnTo>
                      <a:pt x="243" y="392"/>
                    </a:lnTo>
                    <a:lnTo>
                      <a:pt x="242" y="392"/>
                    </a:lnTo>
                    <a:lnTo>
                      <a:pt x="241" y="393"/>
                    </a:lnTo>
                    <a:lnTo>
                      <a:pt x="241" y="394"/>
                    </a:lnTo>
                    <a:lnTo>
                      <a:pt x="241" y="395"/>
                    </a:lnTo>
                    <a:lnTo>
                      <a:pt x="240" y="395"/>
                    </a:lnTo>
                    <a:lnTo>
                      <a:pt x="239" y="395"/>
                    </a:lnTo>
                    <a:lnTo>
                      <a:pt x="238" y="395"/>
                    </a:lnTo>
                    <a:lnTo>
                      <a:pt x="238" y="395"/>
                    </a:lnTo>
                    <a:lnTo>
                      <a:pt x="237" y="395"/>
                    </a:lnTo>
                    <a:lnTo>
                      <a:pt x="236" y="395"/>
                    </a:lnTo>
                    <a:lnTo>
                      <a:pt x="235" y="395"/>
                    </a:lnTo>
                    <a:lnTo>
                      <a:pt x="234" y="395"/>
                    </a:lnTo>
                    <a:lnTo>
                      <a:pt x="233" y="395"/>
                    </a:lnTo>
                    <a:lnTo>
                      <a:pt x="232" y="394"/>
                    </a:lnTo>
                    <a:lnTo>
                      <a:pt x="231" y="395"/>
                    </a:lnTo>
                    <a:lnTo>
                      <a:pt x="231" y="394"/>
                    </a:lnTo>
                    <a:lnTo>
                      <a:pt x="230" y="394"/>
                    </a:lnTo>
                    <a:lnTo>
                      <a:pt x="229" y="393"/>
                    </a:lnTo>
                    <a:lnTo>
                      <a:pt x="227" y="393"/>
                    </a:lnTo>
                    <a:lnTo>
                      <a:pt x="227" y="394"/>
                    </a:lnTo>
                    <a:lnTo>
                      <a:pt x="226" y="394"/>
                    </a:lnTo>
                    <a:lnTo>
                      <a:pt x="225" y="394"/>
                    </a:lnTo>
                    <a:lnTo>
                      <a:pt x="224" y="394"/>
                    </a:lnTo>
                    <a:lnTo>
                      <a:pt x="224" y="395"/>
                    </a:lnTo>
                    <a:lnTo>
                      <a:pt x="224" y="395"/>
                    </a:lnTo>
                    <a:lnTo>
                      <a:pt x="221" y="395"/>
                    </a:lnTo>
                    <a:lnTo>
                      <a:pt x="220" y="396"/>
                    </a:lnTo>
                    <a:lnTo>
                      <a:pt x="219" y="396"/>
                    </a:lnTo>
                    <a:lnTo>
                      <a:pt x="218" y="395"/>
                    </a:lnTo>
                    <a:lnTo>
                      <a:pt x="217" y="395"/>
                    </a:lnTo>
                    <a:lnTo>
                      <a:pt x="216" y="393"/>
                    </a:lnTo>
                    <a:lnTo>
                      <a:pt x="215" y="393"/>
                    </a:lnTo>
                    <a:lnTo>
                      <a:pt x="214" y="393"/>
                    </a:lnTo>
                    <a:lnTo>
                      <a:pt x="212" y="394"/>
                    </a:lnTo>
                    <a:lnTo>
                      <a:pt x="210" y="395"/>
                    </a:lnTo>
                    <a:lnTo>
                      <a:pt x="210" y="395"/>
                    </a:lnTo>
                    <a:lnTo>
                      <a:pt x="209" y="395"/>
                    </a:lnTo>
                    <a:lnTo>
                      <a:pt x="208" y="395"/>
                    </a:lnTo>
                    <a:lnTo>
                      <a:pt x="207" y="396"/>
                    </a:lnTo>
                    <a:lnTo>
                      <a:pt x="207" y="397"/>
                    </a:lnTo>
                    <a:lnTo>
                      <a:pt x="206" y="397"/>
                    </a:lnTo>
                    <a:lnTo>
                      <a:pt x="206" y="396"/>
                    </a:lnTo>
                    <a:lnTo>
                      <a:pt x="205" y="396"/>
                    </a:lnTo>
                    <a:lnTo>
                      <a:pt x="204" y="395"/>
                    </a:lnTo>
                    <a:lnTo>
                      <a:pt x="203" y="396"/>
                    </a:lnTo>
                    <a:lnTo>
                      <a:pt x="203" y="396"/>
                    </a:lnTo>
                    <a:lnTo>
                      <a:pt x="203" y="397"/>
                    </a:lnTo>
                    <a:lnTo>
                      <a:pt x="202" y="398"/>
                    </a:lnTo>
                    <a:lnTo>
                      <a:pt x="201" y="398"/>
                    </a:lnTo>
                    <a:lnTo>
                      <a:pt x="200" y="398"/>
                    </a:lnTo>
                    <a:lnTo>
                      <a:pt x="199" y="399"/>
                    </a:lnTo>
                    <a:lnTo>
                      <a:pt x="198" y="399"/>
                    </a:lnTo>
                    <a:lnTo>
                      <a:pt x="198" y="399"/>
                    </a:lnTo>
                    <a:lnTo>
                      <a:pt x="196" y="399"/>
                    </a:lnTo>
                    <a:lnTo>
                      <a:pt x="196" y="400"/>
                    </a:lnTo>
                    <a:lnTo>
                      <a:pt x="195" y="401"/>
                    </a:lnTo>
                    <a:lnTo>
                      <a:pt x="194" y="402"/>
                    </a:lnTo>
                    <a:lnTo>
                      <a:pt x="193" y="402"/>
                    </a:lnTo>
                    <a:lnTo>
                      <a:pt x="192" y="402"/>
                    </a:lnTo>
                    <a:lnTo>
                      <a:pt x="190" y="402"/>
                    </a:lnTo>
                    <a:lnTo>
                      <a:pt x="189" y="402"/>
                    </a:lnTo>
                    <a:lnTo>
                      <a:pt x="189" y="402"/>
                    </a:lnTo>
                    <a:lnTo>
                      <a:pt x="188" y="402"/>
                    </a:lnTo>
                    <a:lnTo>
                      <a:pt x="187" y="402"/>
                    </a:lnTo>
                    <a:lnTo>
                      <a:pt x="186" y="402"/>
                    </a:lnTo>
                    <a:lnTo>
                      <a:pt x="186" y="402"/>
                    </a:lnTo>
                    <a:lnTo>
                      <a:pt x="185" y="402"/>
                    </a:lnTo>
                    <a:lnTo>
                      <a:pt x="184" y="402"/>
                    </a:lnTo>
                    <a:lnTo>
                      <a:pt x="183" y="402"/>
                    </a:lnTo>
                    <a:lnTo>
                      <a:pt x="183" y="402"/>
                    </a:lnTo>
                    <a:lnTo>
                      <a:pt x="182" y="401"/>
                    </a:lnTo>
                    <a:lnTo>
                      <a:pt x="182" y="400"/>
                    </a:lnTo>
                    <a:lnTo>
                      <a:pt x="181" y="400"/>
                    </a:lnTo>
                    <a:lnTo>
                      <a:pt x="180" y="399"/>
                    </a:lnTo>
                    <a:lnTo>
                      <a:pt x="179" y="399"/>
                    </a:lnTo>
                    <a:lnTo>
                      <a:pt x="179" y="399"/>
                    </a:lnTo>
                    <a:lnTo>
                      <a:pt x="179" y="399"/>
                    </a:lnTo>
                    <a:lnTo>
                      <a:pt x="178" y="400"/>
                    </a:lnTo>
                    <a:lnTo>
                      <a:pt x="177" y="400"/>
                    </a:lnTo>
                    <a:lnTo>
                      <a:pt x="176" y="400"/>
                    </a:lnTo>
                    <a:lnTo>
                      <a:pt x="176" y="401"/>
                    </a:lnTo>
                    <a:lnTo>
                      <a:pt x="176" y="402"/>
                    </a:lnTo>
                    <a:lnTo>
                      <a:pt x="176" y="402"/>
                    </a:lnTo>
                    <a:lnTo>
                      <a:pt x="174" y="403"/>
                    </a:lnTo>
                    <a:lnTo>
                      <a:pt x="173" y="403"/>
                    </a:lnTo>
                    <a:lnTo>
                      <a:pt x="172" y="403"/>
                    </a:lnTo>
                    <a:lnTo>
                      <a:pt x="172" y="404"/>
                    </a:lnTo>
                    <a:lnTo>
                      <a:pt x="170" y="404"/>
                    </a:lnTo>
                    <a:lnTo>
                      <a:pt x="169" y="403"/>
                    </a:lnTo>
                    <a:lnTo>
                      <a:pt x="168" y="404"/>
                    </a:lnTo>
                    <a:lnTo>
                      <a:pt x="167" y="404"/>
                    </a:lnTo>
                    <a:lnTo>
                      <a:pt x="166" y="404"/>
                    </a:lnTo>
                    <a:lnTo>
                      <a:pt x="165" y="405"/>
                    </a:lnTo>
                    <a:lnTo>
                      <a:pt x="165" y="405"/>
                    </a:lnTo>
                    <a:lnTo>
                      <a:pt x="164" y="405"/>
                    </a:lnTo>
                    <a:lnTo>
                      <a:pt x="162" y="405"/>
                    </a:lnTo>
                    <a:lnTo>
                      <a:pt x="162" y="404"/>
                    </a:lnTo>
                    <a:lnTo>
                      <a:pt x="159" y="405"/>
                    </a:lnTo>
                    <a:lnTo>
                      <a:pt x="158" y="405"/>
                    </a:lnTo>
                    <a:lnTo>
                      <a:pt x="158" y="405"/>
                    </a:lnTo>
                    <a:lnTo>
                      <a:pt x="157" y="405"/>
                    </a:lnTo>
                    <a:lnTo>
                      <a:pt x="156" y="404"/>
                    </a:lnTo>
                    <a:lnTo>
                      <a:pt x="155" y="404"/>
                    </a:lnTo>
                    <a:lnTo>
                      <a:pt x="154" y="402"/>
                    </a:lnTo>
                    <a:lnTo>
                      <a:pt x="153" y="402"/>
                    </a:lnTo>
                    <a:lnTo>
                      <a:pt x="152" y="402"/>
                    </a:lnTo>
                    <a:lnTo>
                      <a:pt x="151" y="402"/>
                    </a:lnTo>
                    <a:lnTo>
                      <a:pt x="148" y="403"/>
                    </a:lnTo>
                    <a:lnTo>
                      <a:pt x="148" y="402"/>
                    </a:lnTo>
                    <a:lnTo>
                      <a:pt x="148" y="402"/>
                    </a:lnTo>
                    <a:lnTo>
                      <a:pt x="147" y="403"/>
                    </a:lnTo>
                    <a:lnTo>
                      <a:pt x="146" y="403"/>
                    </a:lnTo>
                    <a:lnTo>
                      <a:pt x="145" y="402"/>
                    </a:lnTo>
                    <a:lnTo>
                      <a:pt x="145" y="402"/>
                    </a:lnTo>
                    <a:lnTo>
                      <a:pt x="144" y="402"/>
                    </a:lnTo>
                    <a:lnTo>
                      <a:pt x="143" y="401"/>
                    </a:lnTo>
                    <a:lnTo>
                      <a:pt x="142" y="401"/>
                    </a:lnTo>
                    <a:lnTo>
                      <a:pt x="141" y="400"/>
                    </a:lnTo>
                    <a:lnTo>
                      <a:pt x="141" y="399"/>
                    </a:lnTo>
                    <a:lnTo>
                      <a:pt x="140" y="399"/>
                    </a:lnTo>
                    <a:lnTo>
                      <a:pt x="139" y="399"/>
                    </a:lnTo>
                    <a:lnTo>
                      <a:pt x="138" y="399"/>
                    </a:lnTo>
                    <a:lnTo>
                      <a:pt x="138" y="399"/>
                    </a:lnTo>
                    <a:lnTo>
                      <a:pt x="135" y="399"/>
                    </a:lnTo>
                    <a:lnTo>
                      <a:pt x="134" y="398"/>
                    </a:lnTo>
                    <a:lnTo>
                      <a:pt x="133" y="399"/>
                    </a:lnTo>
                    <a:lnTo>
                      <a:pt x="132" y="399"/>
                    </a:lnTo>
                    <a:lnTo>
                      <a:pt x="131" y="399"/>
                    </a:lnTo>
                    <a:lnTo>
                      <a:pt x="131" y="400"/>
                    </a:lnTo>
                    <a:lnTo>
                      <a:pt x="130" y="401"/>
                    </a:lnTo>
                    <a:lnTo>
                      <a:pt x="129" y="402"/>
                    </a:lnTo>
                    <a:lnTo>
                      <a:pt x="128" y="402"/>
                    </a:lnTo>
                    <a:lnTo>
                      <a:pt x="128" y="402"/>
                    </a:lnTo>
                    <a:lnTo>
                      <a:pt x="127" y="402"/>
                    </a:lnTo>
                    <a:lnTo>
                      <a:pt x="126" y="402"/>
                    </a:lnTo>
                    <a:lnTo>
                      <a:pt x="124" y="402"/>
                    </a:lnTo>
                    <a:lnTo>
                      <a:pt x="124" y="402"/>
                    </a:lnTo>
                    <a:lnTo>
                      <a:pt x="122" y="402"/>
                    </a:lnTo>
                    <a:lnTo>
                      <a:pt x="121" y="401"/>
                    </a:lnTo>
                    <a:lnTo>
                      <a:pt x="121" y="402"/>
                    </a:lnTo>
                    <a:lnTo>
                      <a:pt x="120" y="402"/>
                    </a:lnTo>
                    <a:lnTo>
                      <a:pt x="118" y="402"/>
                    </a:lnTo>
                    <a:lnTo>
                      <a:pt x="117" y="402"/>
                    </a:lnTo>
                    <a:lnTo>
                      <a:pt x="115" y="402"/>
                    </a:lnTo>
                    <a:lnTo>
                      <a:pt x="115" y="401"/>
                    </a:lnTo>
                    <a:lnTo>
                      <a:pt x="114" y="400"/>
                    </a:lnTo>
                    <a:lnTo>
                      <a:pt x="114" y="399"/>
                    </a:lnTo>
                    <a:lnTo>
                      <a:pt x="113" y="399"/>
                    </a:lnTo>
                    <a:lnTo>
                      <a:pt x="110" y="399"/>
                    </a:lnTo>
                    <a:lnTo>
                      <a:pt x="110" y="399"/>
                    </a:lnTo>
                    <a:lnTo>
                      <a:pt x="108" y="398"/>
                    </a:lnTo>
                    <a:lnTo>
                      <a:pt x="107" y="399"/>
                    </a:lnTo>
                    <a:lnTo>
                      <a:pt x="106" y="400"/>
                    </a:lnTo>
                    <a:lnTo>
                      <a:pt x="105" y="399"/>
                    </a:lnTo>
                    <a:lnTo>
                      <a:pt x="105" y="399"/>
                    </a:lnTo>
                    <a:lnTo>
                      <a:pt x="104" y="395"/>
                    </a:lnTo>
                    <a:lnTo>
                      <a:pt x="103" y="395"/>
                    </a:lnTo>
                    <a:lnTo>
                      <a:pt x="103" y="395"/>
                    </a:lnTo>
                    <a:lnTo>
                      <a:pt x="103" y="394"/>
                    </a:lnTo>
                    <a:lnTo>
                      <a:pt x="102" y="392"/>
                    </a:lnTo>
                    <a:lnTo>
                      <a:pt x="102" y="391"/>
                    </a:lnTo>
                    <a:lnTo>
                      <a:pt x="101" y="390"/>
                    </a:lnTo>
                    <a:lnTo>
                      <a:pt x="101" y="389"/>
                    </a:lnTo>
                    <a:lnTo>
                      <a:pt x="100" y="387"/>
                    </a:lnTo>
                    <a:lnTo>
                      <a:pt x="100" y="386"/>
                    </a:lnTo>
                    <a:lnTo>
                      <a:pt x="99" y="386"/>
                    </a:lnTo>
                    <a:lnTo>
                      <a:pt x="99" y="385"/>
                    </a:lnTo>
                    <a:lnTo>
                      <a:pt x="98" y="385"/>
                    </a:lnTo>
                    <a:lnTo>
                      <a:pt x="97" y="384"/>
                    </a:lnTo>
                    <a:lnTo>
                      <a:pt x="97" y="383"/>
                    </a:lnTo>
                    <a:lnTo>
                      <a:pt x="97" y="382"/>
                    </a:lnTo>
                    <a:lnTo>
                      <a:pt x="96" y="382"/>
                    </a:lnTo>
                    <a:lnTo>
                      <a:pt x="95" y="381"/>
                    </a:lnTo>
                    <a:lnTo>
                      <a:pt x="94" y="380"/>
                    </a:lnTo>
                    <a:lnTo>
                      <a:pt x="94" y="379"/>
                    </a:lnTo>
                    <a:lnTo>
                      <a:pt x="93" y="378"/>
                    </a:lnTo>
                    <a:lnTo>
                      <a:pt x="93" y="377"/>
                    </a:lnTo>
                    <a:lnTo>
                      <a:pt x="93" y="376"/>
                    </a:lnTo>
                    <a:lnTo>
                      <a:pt x="93" y="375"/>
                    </a:lnTo>
                    <a:lnTo>
                      <a:pt x="92" y="373"/>
                    </a:lnTo>
                    <a:lnTo>
                      <a:pt x="91" y="372"/>
                    </a:lnTo>
                    <a:lnTo>
                      <a:pt x="91" y="371"/>
                    </a:lnTo>
                    <a:lnTo>
                      <a:pt x="90" y="371"/>
                    </a:lnTo>
                    <a:lnTo>
                      <a:pt x="90" y="370"/>
                    </a:lnTo>
                    <a:lnTo>
                      <a:pt x="90" y="368"/>
                    </a:lnTo>
                    <a:lnTo>
                      <a:pt x="90" y="368"/>
                    </a:lnTo>
                    <a:lnTo>
                      <a:pt x="90" y="364"/>
                    </a:lnTo>
                    <a:lnTo>
                      <a:pt x="90" y="363"/>
                    </a:lnTo>
                    <a:lnTo>
                      <a:pt x="90" y="360"/>
                    </a:lnTo>
                    <a:lnTo>
                      <a:pt x="90" y="359"/>
                    </a:lnTo>
                    <a:lnTo>
                      <a:pt x="90" y="358"/>
                    </a:lnTo>
                    <a:lnTo>
                      <a:pt x="90" y="357"/>
                    </a:lnTo>
                    <a:lnTo>
                      <a:pt x="90" y="355"/>
                    </a:lnTo>
                    <a:lnTo>
                      <a:pt x="90" y="354"/>
                    </a:lnTo>
                    <a:lnTo>
                      <a:pt x="90" y="350"/>
                    </a:lnTo>
                    <a:lnTo>
                      <a:pt x="89" y="349"/>
                    </a:lnTo>
                    <a:lnTo>
                      <a:pt x="88" y="348"/>
                    </a:lnTo>
                    <a:lnTo>
                      <a:pt x="86" y="346"/>
                    </a:lnTo>
                    <a:lnTo>
                      <a:pt x="86" y="345"/>
                    </a:lnTo>
                    <a:lnTo>
                      <a:pt x="86" y="344"/>
                    </a:lnTo>
                    <a:lnTo>
                      <a:pt x="85" y="344"/>
                    </a:lnTo>
                    <a:lnTo>
                      <a:pt x="84" y="343"/>
                    </a:lnTo>
                    <a:lnTo>
                      <a:pt x="84" y="341"/>
                    </a:lnTo>
                    <a:lnTo>
                      <a:pt x="84" y="340"/>
                    </a:lnTo>
                    <a:lnTo>
                      <a:pt x="84" y="336"/>
                    </a:lnTo>
                    <a:lnTo>
                      <a:pt x="84" y="334"/>
                    </a:lnTo>
                    <a:lnTo>
                      <a:pt x="83" y="333"/>
                    </a:lnTo>
                    <a:lnTo>
                      <a:pt x="83" y="331"/>
                    </a:lnTo>
                    <a:lnTo>
                      <a:pt x="83" y="330"/>
                    </a:lnTo>
                    <a:lnTo>
                      <a:pt x="83" y="328"/>
                    </a:lnTo>
                    <a:lnTo>
                      <a:pt x="83" y="326"/>
                    </a:lnTo>
                    <a:lnTo>
                      <a:pt x="85" y="323"/>
                    </a:lnTo>
                    <a:lnTo>
                      <a:pt x="85" y="321"/>
                    </a:lnTo>
                    <a:lnTo>
                      <a:pt x="86" y="320"/>
                    </a:lnTo>
                    <a:lnTo>
                      <a:pt x="86" y="319"/>
                    </a:lnTo>
                    <a:lnTo>
                      <a:pt x="86" y="317"/>
                    </a:lnTo>
                    <a:lnTo>
                      <a:pt x="86" y="313"/>
                    </a:lnTo>
                    <a:lnTo>
                      <a:pt x="86" y="313"/>
                    </a:lnTo>
                    <a:lnTo>
                      <a:pt x="86" y="311"/>
                    </a:lnTo>
                    <a:lnTo>
                      <a:pt x="86" y="310"/>
                    </a:lnTo>
                    <a:lnTo>
                      <a:pt x="87" y="309"/>
                    </a:lnTo>
                    <a:lnTo>
                      <a:pt x="87" y="309"/>
                    </a:lnTo>
                    <a:lnTo>
                      <a:pt x="88" y="306"/>
                    </a:lnTo>
                    <a:lnTo>
                      <a:pt x="88" y="305"/>
                    </a:lnTo>
                    <a:lnTo>
                      <a:pt x="89" y="304"/>
                    </a:lnTo>
                    <a:lnTo>
                      <a:pt x="89" y="302"/>
                    </a:lnTo>
                    <a:lnTo>
                      <a:pt x="89" y="301"/>
                    </a:lnTo>
                    <a:lnTo>
                      <a:pt x="89" y="300"/>
                    </a:lnTo>
                    <a:lnTo>
                      <a:pt x="88" y="298"/>
                    </a:lnTo>
                    <a:lnTo>
                      <a:pt x="87" y="297"/>
                    </a:lnTo>
                    <a:lnTo>
                      <a:pt x="86" y="296"/>
                    </a:lnTo>
                    <a:lnTo>
                      <a:pt x="86" y="296"/>
                    </a:lnTo>
                    <a:lnTo>
                      <a:pt x="84" y="295"/>
                    </a:lnTo>
                    <a:lnTo>
                      <a:pt x="83" y="295"/>
                    </a:lnTo>
                    <a:lnTo>
                      <a:pt x="83" y="295"/>
                    </a:lnTo>
                    <a:lnTo>
                      <a:pt x="81" y="295"/>
                    </a:lnTo>
                    <a:lnTo>
                      <a:pt x="80" y="295"/>
                    </a:lnTo>
                    <a:lnTo>
                      <a:pt x="79" y="295"/>
                    </a:lnTo>
                    <a:lnTo>
                      <a:pt x="78" y="295"/>
                    </a:lnTo>
                    <a:lnTo>
                      <a:pt x="73" y="294"/>
                    </a:lnTo>
                    <a:lnTo>
                      <a:pt x="68" y="295"/>
                    </a:lnTo>
                    <a:lnTo>
                      <a:pt x="66" y="294"/>
                    </a:lnTo>
                    <a:lnTo>
                      <a:pt x="64" y="294"/>
                    </a:lnTo>
                    <a:lnTo>
                      <a:pt x="61" y="294"/>
                    </a:lnTo>
                    <a:lnTo>
                      <a:pt x="60" y="294"/>
                    </a:lnTo>
                    <a:lnTo>
                      <a:pt x="59" y="293"/>
                    </a:lnTo>
                    <a:lnTo>
                      <a:pt x="58" y="293"/>
                    </a:lnTo>
                    <a:lnTo>
                      <a:pt x="57" y="293"/>
                    </a:lnTo>
                    <a:lnTo>
                      <a:pt x="56" y="293"/>
                    </a:lnTo>
                    <a:lnTo>
                      <a:pt x="54" y="293"/>
                    </a:lnTo>
                    <a:lnTo>
                      <a:pt x="53" y="293"/>
                    </a:lnTo>
                    <a:lnTo>
                      <a:pt x="52" y="292"/>
                    </a:lnTo>
                    <a:lnTo>
                      <a:pt x="50" y="292"/>
                    </a:lnTo>
                    <a:lnTo>
                      <a:pt x="48" y="292"/>
                    </a:lnTo>
                    <a:lnTo>
                      <a:pt x="48" y="292"/>
                    </a:lnTo>
                    <a:lnTo>
                      <a:pt x="47" y="293"/>
                    </a:lnTo>
                    <a:lnTo>
                      <a:pt x="45" y="295"/>
                    </a:lnTo>
                    <a:lnTo>
                      <a:pt x="44" y="296"/>
                    </a:lnTo>
                    <a:lnTo>
                      <a:pt x="43" y="297"/>
                    </a:lnTo>
                    <a:lnTo>
                      <a:pt x="42" y="297"/>
                    </a:lnTo>
                    <a:lnTo>
                      <a:pt x="41" y="298"/>
                    </a:lnTo>
                    <a:lnTo>
                      <a:pt x="40" y="298"/>
                    </a:lnTo>
                    <a:lnTo>
                      <a:pt x="38" y="299"/>
                    </a:lnTo>
                    <a:lnTo>
                      <a:pt x="36" y="299"/>
                    </a:lnTo>
                    <a:lnTo>
                      <a:pt x="35" y="300"/>
                    </a:lnTo>
                    <a:lnTo>
                      <a:pt x="34" y="301"/>
                    </a:lnTo>
                    <a:lnTo>
                      <a:pt x="33" y="301"/>
                    </a:lnTo>
                    <a:lnTo>
                      <a:pt x="31" y="301"/>
                    </a:lnTo>
                    <a:lnTo>
                      <a:pt x="31" y="301"/>
                    </a:lnTo>
                    <a:lnTo>
                      <a:pt x="29" y="301"/>
                    </a:lnTo>
                    <a:lnTo>
                      <a:pt x="28" y="300"/>
                    </a:lnTo>
                    <a:lnTo>
                      <a:pt x="25" y="299"/>
                    </a:lnTo>
                    <a:lnTo>
                      <a:pt x="24" y="299"/>
                    </a:lnTo>
                    <a:lnTo>
                      <a:pt x="24" y="298"/>
                    </a:lnTo>
                    <a:lnTo>
                      <a:pt x="23" y="297"/>
                    </a:lnTo>
                    <a:lnTo>
                      <a:pt x="22" y="295"/>
                    </a:lnTo>
                    <a:lnTo>
                      <a:pt x="21" y="295"/>
                    </a:lnTo>
                    <a:lnTo>
                      <a:pt x="21" y="294"/>
                    </a:lnTo>
                    <a:lnTo>
                      <a:pt x="21" y="293"/>
                    </a:lnTo>
                    <a:lnTo>
                      <a:pt x="21" y="293"/>
                    </a:lnTo>
                    <a:lnTo>
                      <a:pt x="21" y="291"/>
                    </a:lnTo>
                    <a:lnTo>
                      <a:pt x="21" y="290"/>
                    </a:lnTo>
                    <a:lnTo>
                      <a:pt x="21" y="289"/>
                    </a:lnTo>
                    <a:lnTo>
                      <a:pt x="21" y="288"/>
                    </a:lnTo>
                    <a:lnTo>
                      <a:pt x="21" y="288"/>
                    </a:lnTo>
                    <a:lnTo>
                      <a:pt x="21" y="286"/>
                    </a:lnTo>
                    <a:lnTo>
                      <a:pt x="21" y="285"/>
                    </a:lnTo>
                    <a:lnTo>
                      <a:pt x="20" y="284"/>
                    </a:lnTo>
                    <a:lnTo>
                      <a:pt x="19" y="284"/>
                    </a:lnTo>
                    <a:lnTo>
                      <a:pt x="18" y="282"/>
                    </a:lnTo>
                    <a:lnTo>
                      <a:pt x="17" y="282"/>
                    </a:lnTo>
                    <a:lnTo>
                      <a:pt x="17" y="281"/>
                    </a:lnTo>
                    <a:lnTo>
                      <a:pt x="16" y="281"/>
                    </a:lnTo>
                    <a:lnTo>
                      <a:pt x="16" y="280"/>
                    </a:lnTo>
                    <a:lnTo>
                      <a:pt x="14" y="279"/>
                    </a:lnTo>
                    <a:lnTo>
                      <a:pt x="10" y="278"/>
                    </a:lnTo>
                    <a:lnTo>
                      <a:pt x="10" y="278"/>
                    </a:lnTo>
                    <a:lnTo>
                      <a:pt x="9" y="278"/>
                    </a:lnTo>
                    <a:lnTo>
                      <a:pt x="8" y="277"/>
                    </a:lnTo>
                    <a:lnTo>
                      <a:pt x="8" y="276"/>
                    </a:lnTo>
                    <a:lnTo>
                      <a:pt x="7" y="275"/>
                    </a:lnTo>
                    <a:lnTo>
                      <a:pt x="7" y="273"/>
                    </a:lnTo>
                    <a:lnTo>
                      <a:pt x="7" y="272"/>
                    </a:lnTo>
                    <a:lnTo>
                      <a:pt x="6" y="271"/>
                    </a:lnTo>
                    <a:lnTo>
                      <a:pt x="5" y="271"/>
                    </a:lnTo>
                    <a:lnTo>
                      <a:pt x="4" y="270"/>
                    </a:lnTo>
                    <a:lnTo>
                      <a:pt x="4" y="269"/>
                    </a:lnTo>
                    <a:lnTo>
                      <a:pt x="4" y="268"/>
                    </a:lnTo>
                    <a:lnTo>
                      <a:pt x="4" y="268"/>
                    </a:lnTo>
                    <a:lnTo>
                      <a:pt x="5" y="267"/>
                    </a:lnTo>
                    <a:lnTo>
                      <a:pt x="6" y="267"/>
                    </a:lnTo>
                    <a:lnTo>
                      <a:pt x="7" y="264"/>
                    </a:lnTo>
                    <a:lnTo>
                      <a:pt x="7" y="264"/>
                    </a:lnTo>
                    <a:lnTo>
                      <a:pt x="8" y="261"/>
                    </a:lnTo>
                    <a:lnTo>
                      <a:pt x="9" y="261"/>
                    </a:lnTo>
                    <a:lnTo>
                      <a:pt x="10" y="259"/>
                    </a:lnTo>
                    <a:lnTo>
                      <a:pt x="11" y="258"/>
                    </a:lnTo>
                    <a:lnTo>
                      <a:pt x="12" y="258"/>
                    </a:lnTo>
                    <a:lnTo>
                      <a:pt x="13" y="257"/>
                    </a:lnTo>
                    <a:lnTo>
                      <a:pt x="13" y="257"/>
                    </a:lnTo>
                    <a:lnTo>
                      <a:pt x="14" y="256"/>
                    </a:lnTo>
                    <a:lnTo>
                      <a:pt x="14" y="252"/>
                    </a:lnTo>
                    <a:lnTo>
                      <a:pt x="14" y="251"/>
                    </a:lnTo>
                    <a:lnTo>
                      <a:pt x="14" y="250"/>
                    </a:lnTo>
                    <a:lnTo>
                      <a:pt x="14" y="248"/>
                    </a:lnTo>
                    <a:lnTo>
                      <a:pt x="14" y="247"/>
                    </a:lnTo>
                    <a:lnTo>
                      <a:pt x="14" y="246"/>
                    </a:lnTo>
                    <a:lnTo>
                      <a:pt x="13" y="244"/>
                    </a:lnTo>
                    <a:lnTo>
                      <a:pt x="11" y="241"/>
                    </a:lnTo>
                    <a:lnTo>
                      <a:pt x="11" y="240"/>
                    </a:lnTo>
                    <a:lnTo>
                      <a:pt x="9" y="240"/>
                    </a:lnTo>
                    <a:lnTo>
                      <a:pt x="7" y="239"/>
                    </a:lnTo>
                    <a:lnTo>
                      <a:pt x="7" y="239"/>
                    </a:lnTo>
                    <a:lnTo>
                      <a:pt x="6" y="238"/>
                    </a:lnTo>
                    <a:lnTo>
                      <a:pt x="5" y="238"/>
                    </a:lnTo>
                    <a:lnTo>
                      <a:pt x="4" y="238"/>
                    </a:lnTo>
                    <a:lnTo>
                      <a:pt x="4" y="237"/>
                    </a:lnTo>
                    <a:lnTo>
                      <a:pt x="3" y="237"/>
                    </a:lnTo>
                    <a:lnTo>
                      <a:pt x="4" y="236"/>
                    </a:lnTo>
                    <a:lnTo>
                      <a:pt x="4" y="235"/>
                    </a:lnTo>
                    <a:lnTo>
                      <a:pt x="4" y="234"/>
                    </a:lnTo>
                    <a:lnTo>
                      <a:pt x="4" y="233"/>
                    </a:lnTo>
                    <a:lnTo>
                      <a:pt x="4" y="233"/>
                    </a:lnTo>
                    <a:lnTo>
                      <a:pt x="4" y="232"/>
                    </a:lnTo>
                    <a:lnTo>
                      <a:pt x="4" y="231"/>
                    </a:lnTo>
                    <a:lnTo>
                      <a:pt x="3" y="231"/>
                    </a:lnTo>
                    <a:lnTo>
                      <a:pt x="2" y="230"/>
                    </a:lnTo>
                    <a:lnTo>
                      <a:pt x="2" y="230"/>
                    </a:lnTo>
                    <a:lnTo>
                      <a:pt x="0" y="228"/>
                    </a:lnTo>
                    <a:lnTo>
                      <a:pt x="0" y="227"/>
                    </a:lnTo>
                    <a:lnTo>
                      <a:pt x="0" y="226"/>
                    </a:lnTo>
                    <a:lnTo>
                      <a:pt x="0" y="225"/>
                    </a:lnTo>
                    <a:lnTo>
                      <a:pt x="0" y="220"/>
                    </a:lnTo>
                    <a:lnTo>
                      <a:pt x="0" y="219"/>
                    </a:lnTo>
                    <a:lnTo>
                      <a:pt x="5" y="214"/>
                    </a:lnTo>
                    <a:lnTo>
                      <a:pt x="7" y="213"/>
                    </a:lnTo>
                    <a:lnTo>
                      <a:pt x="7" y="212"/>
                    </a:lnTo>
                    <a:lnTo>
                      <a:pt x="7" y="210"/>
                    </a:lnTo>
                    <a:lnTo>
                      <a:pt x="7" y="209"/>
                    </a:lnTo>
                    <a:lnTo>
                      <a:pt x="7" y="207"/>
                    </a:lnTo>
                    <a:lnTo>
                      <a:pt x="6" y="206"/>
                    </a:lnTo>
                    <a:lnTo>
                      <a:pt x="5" y="206"/>
                    </a:lnTo>
                    <a:lnTo>
                      <a:pt x="5" y="205"/>
                    </a:lnTo>
                    <a:lnTo>
                      <a:pt x="4" y="205"/>
                    </a:lnTo>
                    <a:lnTo>
                      <a:pt x="4" y="204"/>
                    </a:lnTo>
                    <a:lnTo>
                      <a:pt x="3" y="203"/>
                    </a:lnTo>
                    <a:lnTo>
                      <a:pt x="3" y="202"/>
                    </a:lnTo>
                    <a:lnTo>
                      <a:pt x="2" y="202"/>
                    </a:lnTo>
                    <a:lnTo>
                      <a:pt x="1" y="202"/>
                    </a:lnTo>
                    <a:lnTo>
                      <a:pt x="0" y="199"/>
                    </a:lnTo>
                    <a:lnTo>
                      <a:pt x="0" y="197"/>
                    </a:lnTo>
                    <a:lnTo>
                      <a:pt x="0" y="196"/>
                    </a:lnTo>
                    <a:lnTo>
                      <a:pt x="1" y="195"/>
                    </a:lnTo>
                    <a:lnTo>
                      <a:pt x="2" y="194"/>
                    </a:lnTo>
                    <a:lnTo>
                      <a:pt x="3" y="192"/>
                    </a:lnTo>
                    <a:lnTo>
                      <a:pt x="4" y="192"/>
                    </a:lnTo>
                    <a:lnTo>
                      <a:pt x="4" y="190"/>
                    </a:lnTo>
                    <a:lnTo>
                      <a:pt x="4" y="189"/>
                    </a:lnTo>
                    <a:lnTo>
                      <a:pt x="4" y="188"/>
                    </a:lnTo>
                    <a:lnTo>
                      <a:pt x="5" y="188"/>
                    </a:lnTo>
                    <a:lnTo>
                      <a:pt x="5" y="188"/>
                    </a:lnTo>
                    <a:lnTo>
                      <a:pt x="5" y="186"/>
                    </a:lnTo>
                    <a:lnTo>
                      <a:pt x="5" y="185"/>
                    </a:lnTo>
                    <a:lnTo>
                      <a:pt x="5" y="185"/>
                    </a:lnTo>
                    <a:lnTo>
                      <a:pt x="4" y="184"/>
                    </a:lnTo>
                    <a:lnTo>
                      <a:pt x="4" y="183"/>
                    </a:lnTo>
                    <a:lnTo>
                      <a:pt x="4" y="182"/>
                    </a:lnTo>
                    <a:lnTo>
                      <a:pt x="4" y="180"/>
                    </a:lnTo>
                    <a:lnTo>
                      <a:pt x="4" y="178"/>
                    </a:lnTo>
                    <a:lnTo>
                      <a:pt x="4" y="178"/>
                    </a:lnTo>
                    <a:lnTo>
                      <a:pt x="5" y="177"/>
                    </a:lnTo>
                    <a:lnTo>
                      <a:pt x="6" y="177"/>
                    </a:lnTo>
                    <a:lnTo>
                      <a:pt x="7" y="176"/>
                    </a:lnTo>
                    <a:lnTo>
                      <a:pt x="7" y="174"/>
                    </a:lnTo>
                    <a:lnTo>
                      <a:pt x="7" y="173"/>
                    </a:lnTo>
                    <a:lnTo>
                      <a:pt x="7" y="172"/>
                    </a:lnTo>
                    <a:lnTo>
                      <a:pt x="6" y="172"/>
                    </a:lnTo>
                    <a:lnTo>
                      <a:pt x="5" y="172"/>
                    </a:lnTo>
                    <a:lnTo>
                      <a:pt x="4" y="172"/>
                    </a:lnTo>
                    <a:lnTo>
                      <a:pt x="4" y="171"/>
                    </a:lnTo>
                    <a:lnTo>
                      <a:pt x="4" y="171"/>
                    </a:lnTo>
                    <a:lnTo>
                      <a:pt x="35" y="170"/>
                    </a:lnTo>
                    <a:lnTo>
                      <a:pt x="53" y="170"/>
                    </a:lnTo>
                    <a:lnTo>
                      <a:pt x="62" y="170"/>
                    </a:lnTo>
                    <a:lnTo>
                      <a:pt x="75" y="170"/>
                    </a:lnTo>
                    <a:close/>
                  </a:path>
                </a:pathLst>
              </a:custGeom>
              <a:solidFill>
                <a:srgbClr val="894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299" name="Freeform 1057">
                <a:extLst>
                  <a:ext uri="{FF2B5EF4-FFF2-40B4-BE49-F238E27FC236}">
                    <a16:creationId xmlns:a16="http://schemas.microsoft.com/office/drawing/2014/main" id="{B780220F-0740-4418-99FE-A43E8213F6E1}"/>
                  </a:ext>
                </a:extLst>
              </p:cNvPr>
              <p:cNvSpPr>
                <a:spLocks/>
              </p:cNvSpPr>
              <p:nvPr/>
            </p:nvSpPr>
            <p:spPr bwMode="auto">
              <a:xfrm>
                <a:off x="4330" y="1980"/>
                <a:ext cx="259" cy="276"/>
              </a:xfrm>
              <a:custGeom>
                <a:avLst/>
                <a:gdLst>
                  <a:gd name="T0" fmla="*/ 11 w 259"/>
                  <a:gd name="T1" fmla="*/ 151 h 276"/>
                  <a:gd name="T2" fmla="*/ 25 w 259"/>
                  <a:gd name="T3" fmla="*/ 138 h 276"/>
                  <a:gd name="T4" fmla="*/ 35 w 259"/>
                  <a:gd name="T5" fmla="*/ 127 h 276"/>
                  <a:gd name="T6" fmla="*/ 40 w 259"/>
                  <a:gd name="T7" fmla="*/ 113 h 276"/>
                  <a:gd name="T8" fmla="*/ 49 w 259"/>
                  <a:gd name="T9" fmla="*/ 102 h 276"/>
                  <a:gd name="T10" fmla="*/ 61 w 259"/>
                  <a:gd name="T11" fmla="*/ 88 h 276"/>
                  <a:gd name="T12" fmla="*/ 75 w 259"/>
                  <a:gd name="T13" fmla="*/ 83 h 276"/>
                  <a:gd name="T14" fmla="*/ 84 w 259"/>
                  <a:gd name="T15" fmla="*/ 74 h 276"/>
                  <a:gd name="T16" fmla="*/ 80 w 259"/>
                  <a:gd name="T17" fmla="*/ 60 h 276"/>
                  <a:gd name="T18" fmla="*/ 93 w 259"/>
                  <a:gd name="T19" fmla="*/ 57 h 276"/>
                  <a:gd name="T20" fmla="*/ 103 w 259"/>
                  <a:gd name="T21" fmla="*/ 51 h 276"/>
                  <a:gd name="T22" fmla="*/ 115 w 259"/>
                  <a:gd name="T23" fmla="*/ 46 h 276"/>
                  <a:gd name="T24" fmla="*/ 121 w 259"/>
                  <a:gd name="T25" fmla="*/ 37 h 276"/>
                  <a:gd name="T26" fmla="*/ 126 w 259"/>
                  <a:gd name="T27" fmla="*/ 27 h 276"/>
                  <a:gd name="T28" fmla="*/ 128 w 259"/>
                  <a:gd name="T29" fmla="*/ 13 h 276"/>
                  <a:gd name="T30" fmla="*/ 132 w 259"/>
                  <a:gd name="T31" fmla="*/ 2 h 276"/>
                  <a:gd name="T32" fmla="*/ 136 w 259"/>
                  <a:gd name="T33" fmla="*/ 6 h 276"/>
                  <a:gd name="T34" fmla="*/ 143 w 259"/>
                  <a:gd name="T35" fmla="*/ 18 h 276"/>
                  <a:gd name="T36" fmla="*/ 144 w 259"/>
                  <a:gd name="T37" fmla="*/ 24 h 276"/>
                  <a:gd name="T38" fmla="*/ 151 w 259"/>
                  <a:gd name="T39" fmla="*/ 30 h 276"/>
                  <a:gd name="T40" fmla="*/ 158 w 259"/>
                  <a:gd name="T41" fmla="*/ 37 h 276"/>
                  <a:gd name="T42" fmla="*/ 162 w 259"/>
                  <a:gd name="T43" fmla="*/ 43 h 276"/>
                  <a:gd name="T44" fmla="*/ 165 w 259"/>
                  <a:gd name="T45" fmla="*/ 45 h 276"/>
                  <a:gd name="T46" fmla="*/ 171 w 259"/>
                  <a:gd name="T47" fmla="*/ 54 h 276"/>
                  <a:gd name="T48" fmla="*/ 176 w 259"/>
                  <a:gd name="T49" fmla="*/ 61 h 276"/>
                  <a:gd name="T50" fmla="*/ 183 w 259"/>
                  <a:gd name="T51" fmla="*/ 65 h 276"/>
                  <a:gd name="T52" fmla="*/ 193 w 259"/>
                  <a:gd name="T53" fmla="*/ 66 h 276"/>
                  <a:gd name="T54" fmla="*/ 201 w 259"/>
                  <a:gd name="T55" fmla="*/ 70 h 276"/>
                  <a:gd name="T56" fmla="*/ 204 w 259"/>
                  <a:gd name="T57" fmla="*/ 62 h 276"/>
                  <a:gd name="T58" fmla="*/ 204 w 259"/>
                  <a:gd name="T59" fmla="*/ 53 h 276"/>
                  <a:gd name="T60" fmla="*/ 209 w 259"/>
                  <a:gd name="T61" fmla="*/ 57 h 276"/>
                  <a:gd name="T62" fmla="*/ 221 w 259"/>
                  <a:gd name="T63" fmla="*/ 61 h 276"/>
                  <a:gd name="T64" fmla="*/ 231 w 259"/>
                  <a:gd name="T65" fmla="*/ 57 h 276"/>
                  <a:gd name="T66" fmla="*/ 232 w 259"/>
                  <a:gd name="T67" fmla="*/ 69 h 276"/>
                  <a:gd name="T68" fmla="*/ 226 w 259"/>
                  <a:gd name="T69" fmla="*/ 78 h 276"/>
                  <a:gd name="T70" fmla="*/ 240 w 259"/>
                  <a:gd name="T71" fmla="*/ 86 h 276"/>
                  <a:gd name="T72" fmla="*/ 240 w 259"/>
                  <a:gd name="T73" fmla="*/ 100 h 276"/>
                  <a:gd name="T74" fmla="*/ 245 w 259"/>
                  <a:gd name="T75" fmla="*/ 109 h 276"/>
                  <a:gd name="T76" fmla="*/ 256 w 259"/>
                  <a:gd name="T77" fmla="*/ 119 h 276"/>
                  <a:gd name="T78" fmla="*/ 251 w 259"/>
                  <a:gd name="T79" fmla="*/ 123 h 276"/>
                  <a:gd name="T80" fmla="*/ 237 w 259"/>
                  <a:gd name="T81" fmla="*/ 130 h 276"/>
                  <a:gd name="T82" fmla="*/ 247 w 259"/>
                  <a:gd name="T83" fmla="*/ 140 h 276"/>
                  <a:gd name="T84" fmla="*/ 243 w 259"/>
                  <a:gd name="T85" fmla="*/ 151 h 276"/>
                  <a:gd name="T86" fmla="*/ 252 w 259"/>
                  <a:gd name="T87" fmla="*/ 165 h 276"/>
                  <a:gd name="T88" fmla="*/ 240 w 259"/>
                  <a:gd name="T89" fmla="*/ 156 h 276"/>
                  <a:gd name="T90" fmla="*/ 226 w 259"/>
                  <a:gd name="T91" fmla="*/ 154 h 276"/>
                  <a:gd name="T92" fmla="*/ 230 w 259"/>
                  <a:gd name="T93" fmla="*/ 166 h 276"/>
                  <a:gd name="T94" fmla="*/ 230 w 259"/>
                  <a:gd name="T95" fmla="*/ 172 h 276"/>
                  <a:gd name="T96" fmla="*/ 216 w 259"/>
                  <a:gd name="T97" fmla="*/ 178 h 276"/>
                  <a:gd name="T98" fmla="*/ 222 w 259"/>
                  <a:gd name="T99" fmla="*/ 191 h 276"/>
                  <a:gd name="T100" fmla="*/ 223 w 259"/>
                  <a:gd name="T101" fmla="*/ 198 h 276"/>
                  <a:gd name="T102" fmla="*/ 213 w 259"/>
                  <a:gd name="T103" fmla="*/ 191 h 276"/>
                  <a:gd name="T104" fmla="*/ 212 w 259"/>
                  <a:gd name="T105" fmla="*/ 203 h 276"/>
                  <a:gd name="T106" fmla="*/ 214 w 259"/>
                  <a:gd name="T107" fmla="*/ 208 h 276"/>
                  <a:gd name="T108" fmla="*/ 211 w 259"/>
                  <a:gd name="T109" fmla="*/ 225 h 276"/>
                  <a:gd name="T110" fmla="*/ 207 w 259"/>
                  <a:gd name="T111" fmla="*/ 233 h 276"/>
                  <a:gd name="T112" fmla="*/ 216 w 259"/>
                  <a:gd name="T113" fmla="*/ 244 h 276"/>
                  <a:gd name="T114" fmla="*/ 213 w 259"/>
                  <a:gd name="T115" fmla="*/ 254 h 276"/>
                  <a:gd name="T116" fmla="*/ 201 w 259"/>
                  <a:gd name="T117" fmla="*/ 258 h 276"/>
                  <a:gd name="T118" fmla="*/ 201 w 259"/>
                  <a:gd name="T119" fmla="*/ 27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9" h="276">
                    <a:moveTo>
                      <a:pt x="0" y="170"/>
                    </a:moveTo>
                    <a:lnTo>
                      <a:pt x="0" y="164"/>
                    </a:lnTo>
                    <a:lnTo>
                      <a:pt x="1" y="164"/>
                    </a:lnTo>
                    <a:lnTo>
                      <a:pt x="1" y="162"/>
                    </a:lnTo>
                    <a:lnTo>
                      <a:pt x="2" y="161"/>
                    </a:lnTo>
                    <a:lnTo>
                      <a:pt x="2" y="161"/>
                    </a:lnTo>
                    <a:lnTo>
                      <a:pt x="3" y="160"/>
                    </a:lnTo>
                    <a:lnTo>
                      <a:pt x="4" y="159"/>
                    </a:lnTo>
                    <a:lnTo>
                      <a:pt x="4" y="157"/>
                    </a:lnTo>
                    <a:lnTo>
                      <a:pt x="4" y="156"/>
                    </a:lnTo>
                    <a:lnTo>
                      <a:pt x="5" y="155"/>
                    </a:lnTo>
                    <a:lnTo>
                      <a:pt x="6" y="154"/>
                    </a:lnTo>
                    <a:lnTo>
                      <a:pt x="7" y="154"/>
                    </a:lnTo>
                    <a:lnTo>
                      <a:pt x="8" y="151"/>
                    </a:lnTo>
                    <a:lnTo>
                      <a:pt x="10" y="151"/>
                    </a:lnTo>
                    <a:lnTo>
                      <a:pt x="11" y="151"/>
                    </a:lnTo>
                    <a:lnTo>
                      <a:pt x="11" y="151"/>
                    </a:lnTo>
                    <a:lnTo>
                      <a:pt x="12" y="151"/>
                    </a:lnTo>
                    <a:lnTo>
                      <a:pt x="13" y="150"/>
                    </a:lnTo>
                    <a:lnTo>
                      <a:pt x="13" y="149"/>
                    </a:lnTo>
                    <a:lnTo>
                      <a:pt x="15" y="149"/>
                    </a:lnTo>
                    <a:lnTo>
                      <a:pt x="15" y="148"/>
                    </a:lnTo>
                    <a:lnTo>
                      <a:pt x="16" y="147"/>
                    </a:lnTo>
                    <a:lnTo>
                      <a:pt x="16" y="147"/>
                    </a:lnTo>
                    <a:lnTo>
                      <a:pt x="17" y="146"/>
                    </a:lnTo>
                    <a:lnTo>
                      <a:pt x="18" y="145"/>
                    </a:lnTo>
                    <a:lnTo>
                      <a:pt x="19" y="144"/>
                    </a:lnTo>
                    <a:lnTo>
                      <a:pt x="20" y="144"/>
                    </a:lnTo>
                    <a:lnTo>
                      <a:pt x="21" y="142"/>
                    </a:lnTo>
                    <a:lnTo>
                      <a:pt x="22" y="141"/>
                    </a:lnTo>
                    <a:lnTo>
                      <a:pt x="23" y="139"/>
                    </a:lnTo>
                    <a:lnTo>
                      <a:pt x="24" y="139"/>
                    </a:lnTo>
                    <a:lnTo>
                      <a:pt x="25" y="138"/>
                    </a:lnTo>
                    <a:lnTo>
                      <a:pt x="25" y="138"/>
                    </a:lnTo>
                    <a:lnTo>
                      <a:pt x="26" y="138"/>
                    </a:lnTo>
                    <a:lnTo>
                      <a:pt x="28" y="139"/>
                    </a:lnTo>
                    <a:lnTo>
                      <a:pt x="29" y="139"/>
                    </a:lnTo>
                    <a:lnTo>
                      <a:pt x="31" y="140"/>
                    </a:lnTo>
                    <a:lnTo>
                      <a:pt x="32" y="140"/>
                    </a:lnTo>
                    <a:lnTo>
                      <a:pt x="32" y="139"/>
                    </a:lnTo>
                    <a:lnTo>
                      <a:pt x="33" y="138"/>
                    </a:lnTo>
                    <a:lnTo>
                      <a:pt x="34" y="137"/>
                    </a:lnTo>
                    <a:lnTo>
                      <a:pt x="34" y="137"/>
                    </a:lnTo>
                    <a:lnTo>
                      <a:pt x="35" y="136"/>
                    </a:lnTo>
                    <a:lnTo>
                      <a:pt x="35" y="134"/>
                    </a:lnTo>
                    <a:lnTo>
                      <a:pt x="36" y="132"/>
                    </a:lnTo>
                    <a:lnTo>
                      <a:pt x="36" y="131"/>
                    </a:lnTo>
                    <a:lnTo>
                      <a:pt x="36" y="130"/>
                    </a:lnTo>
                    <a:lnTo>
                      <a:pt x="36" y="129"/>
                    </a:lnTo>
                    <a:lnTo>
                      <a:pt x="36" y="128"/>
                    </a:lnTo>
                    <a:lnTo>
                      <a:pt x="35" y="127"/>
                    </a:lnTo>
                    <a:lnTo>
                      <a:pt x="35" y="126"/>
                    </a:lnTo>
                    <a:lnTo>
                      <a:pt x="35" y="124"/>
                    </a:lnTo>
                    <a:lnTo>
                      <a:pt x="35" y="123"/>
                    </a:lnTo>
                    <a:lnTo>
                      <a:pt x="34" y="123"/>
                    </a:lnTo>
                    <a:lnTo>
                      <a:pt x="34" y="122"/>
                    </a:lnTo>
                    <a:lnTo>
                      <a:pt x="34" y="121"/>
                    </a:lnTo>
                    <a:lnTo>
                      <a:pt x="35" y="120"/>
                    </a:lnTo>
                    <a:lnTo>
                      <a:pt x="35" y="120"/>
                    </a:lnTo>
                    <a:lnTo>
                      <a:pt x="34" y="119"/>
                    </a:lnTo>
                    <a:lnTo>
                      <a:pt x="34" y="118"/>
                    </a:lnTo>
                    <a:lnTo>
                      <a:pt x="35" y="117"/>
                    </a:lnTo>
                    <a:lnTo>
                      <a:pt x="35" y="116"/>
                    </a:lnTo>
                    <a:lnTo>
                      <a:pt x="35" y="116"/>
                    </a:lnTo>
                    <a:lnTo>
                      <a:pt x="37" y="114"/>
                    </a:lnTo>
                    <a:lnTo>
                      <a:pt x="39" y="114"/>
                    </a:lnTo>
                    <a:lnTo>
                      <a:pt x="39" y="114"/>
                    </a:lnTo>
                    <a:lnTo>
                      <a:pt x="40" y="113"/>
                    </a:lnTo>
                    <a:lnTo>
                      <a:pt x="40" y="113"/>
                    </a:lnTo>
                    <a:lnTo>
                      <a:pt x="40" y="112"/>
                    </a:lnTo>
                    <a:lnTo>
                      <a:pt x="41" y="112"/>
                    </a:lnTo>
                    <a:lnTo>
                      <a:pt x="42" y="113"/>
                    </a:lnTo>
                    <a:lnTo>
                      <a:pt x="43" y="113"/>
                    </a:lnTo>
                    <a:lnTo>
                      <a:pt x="45" y="112"/>
                    </a:lnTo>
                    <a:lnTo>
                      <a:pt x="46" y="112"/>
                    </a:lnTo>
                    <a:lnTo>
                      <a:pt x="47" y="111"/>
                    </a:lnTo>
                    <a:lnTo>
                      <a:pt x="48" y="111"/>
                    </a:lnTo>
                    <a:lnTo>
                      <a:pt x="49" y="111"/>
                    </a:lnTo>
                    <a:lnTo>
                      <a:pt x="49" y="109"/>
                    </a:lnTo>
                    <a:lnTo>
                      <a:pt x="50" y="108"/>
                    </a:lnTo>
                    <a:lnTo>
                      <a:pt x="51" y="107"/>
                    </a:lnTo>
                    <a:lnTo>
                      <a:pt x="51" y="106"/>
                    </a:lnTo>
                    <a:lnTo>
                      <a:pt x="50" y="106"/>
                    </a:lnTo>
                    <a:lnTo>
                      <a:pt x="50" y="105"/>
                    </a:lnTo>
                    <a:lnTo>
                      <a:pt x="49" y="102"/>
                    </a:lnTo>
                    <a:lnTo>
                      <a:pt x="49" y="101"/>
                    </a:lnTo>
                    <a:lnTo>
                      <a:pt x="49" y="100"/>
                    </a:lnTo>
                    <a:lnTo>
                      <a:pt x="49" y="99"/>
                    </a:lnTo>
                    <a:lnTo>
                      <a:pt x="49" y="99"/>
                    </a:lnTo>
                    <a:lnTo>
                      <a:pt x="49" y="98"/>
                    </a:lnTo>
                    <a:lnTo>
                      <a:pt x="51" y="97"/>
                    </a:lnTo>
                    <a:lnTo>
                      <a:pt x="51" y="96"/>
                    </a:lnTo>
                    <a:lnTo>
                      <a:pt x="52" y="95"/>
                    </a:lnTo>
                    <a:lnTo>
                      <a:pt x="53" y="94"/>
                    </a:lnTo>
                    <a:lnTo>
                      <a:pt x="54" y="93"/>
                    </a:lnTo>
                    <a:lnTo>
                      <a:pt x="55" y="92"/>
                    </a:lnTo>
                    <a:lnTo>
                      <a:pt x="56" y="92"/>
                    </a:lnTo>
                    <a:lnTo>
                      <a:pt x="57" y="91"/>
                    </a:lnTo>
                    <a:lnTo>
                      <a:pt x="58" y="90"/>
                    </a:lnTo>
                    <a:lnTo>
                      <a:pt x="59" y="89"/>
                    </a:lnTo>
                    <a:lnTo>
                      <a:pt x="59" y="88"/>
                    </a:lnTo>
                    <a:lnTo>
                      <a:pt x="61" y="88"/>
                    </a:lnTo>
                    <a:lnTo>
                      <a:pt x="62" y="87"/>
                    </a:lnTo>
                    <a:lnTo>
                      <a:pt x="62" y="86"/>
                    </a:lnTo>
                    <a:lnTo>
                      <a:pt x="63" y="85"/>
                    </a:lnTo>
                    <a:lnTo>
                      <a:pt x="64" y="84"/>
                    </a:lnTo>
                    <a:lnTo>
                      <a:pt x="65" y="84"/>
                    </a:lnTo>
                    <a:lnTo>
                      <a:pt x="66" y="84"/>
                    </a:lnTo>
                    <a:lnTo>
                      <a:pt x="66" y="83"/>
                    </a:lnTo>
                    <a:lnTo>
                      <a:pt x="66" y="82"/>
                    </a:lnTo>
                    <a:lnTo>
                      <a:pt x="67" y="81"/>
                    </a:lnTo>
                    <a:lnTo>
                      <a:pt x="68" y="81"/>
                    </a:lnTo>
                    <a:lnTo>
                      <a:pt x="69" y="80"/>
                    </a:lnTo>
                    <a:lnTo>
                      <a:pt x="70" y="80"/>
                    </a:lnTo>
                    <a:lnTo>
                      <a:pt x="70" y="81"/>
                    </a:lnTo>
                    <a:lnTo>
                      <a:pt x="70" y="82"/>
                    </a:lnTo>
                    <a:lnTo>
                      <a:pt x="71" y="82"/>
                    </a:lnTo>
                    <a:lnTo>
                      <a:pt x="73" y="82"/>
                    </a:lnTo>
                    <a:lnTo>
                      <a:pt x="75" y="83"/>
                    </a:lnTo>
                    <a:lnTo>
                      <a:pt x="76" y="83"/>
                    </a:lnTo>
                    <a:lnTo>
                      <a:pt x="76" y="82"/>
                    </a:lnTo>
                    <a:lnTo>
                      <a:pt x="75" y="81"/>
                    </a:lnTo>
                    <a:lnTo>
                      <a:pt x="75" y="80"/>
                    </a:lnTo>
                    <a:lnTo>
                      <a:pt x="76" y="79"/>
                    </a:lnTo>
                    <a:lnTo>
                      <a:pt x="77" y="79"/>
                    </a:lnTo>
                    <a:lnTo>
                      <a:pt x="77" y="78"/>
                    </a:lnTo>
                    <a:lnTo>
                      <a:pt x="78" y="78"/>
                    </a:lnTo>
                    <a:lnTo>
                      <a:pt x="79" y="78"/>
                    </a:lnTo>
                    <a:lnTo>
                      <a:pt x="80" y="78"/>
                    </a:lnTo>
                    <a:lnTo>
                      <a:pt x="81" y="77"/>
                    </a:lnTo>
                    <a:lnTo>
                      <a:pt x="81" y="75"/>
                    </a:lnTo>
                    <a:lnTo>
                      <a:pt x="82" y="75"/>
                    </a:lnTo>
                    <a:lnTo>
                      <a:pt x="83" y="75"/>
                    </a:lnTo>
                    <a:lnTo>
                      <a:pt x="83" y="75"/>
                    </a:lnTo>
                    <a:lnTo>
                      <a:pt x="83" y="74"/>
                    </a:lnTo>
                    <a:lnTo>
                      <a:pt x="84" y="74"/>
                    </a:lnTo>
                    <a:lnTo>
                      <a:pt x="84" y="73"/>
                    </a:lnTo>
                    <a:lnTo>
                      <a:pt x="84" y="72"/>
                    </a:lnTo>
                    <a:lnTo>
                      <a:pt x="83" y="71"/>
                    </a:lnTo>
                    <a:lnTo>
                      <a:pt x="83" y="71"/>
                    </a:lnTo>
                    <a:lnTo>
                      <a:pt x="83" y="70"/>
                    </a:lnTo>
                    <a:lnTo>
                      <a:pt x="82" y="69"/>
                    </a:lnTo>
                    <a:lnTo>
                      <a:pt x="82" y="68"/>
                    </a:lnTo>
                    <a:lnTo>
                      <a:pt x="83" y="68"/>
                    </a:lnTo>
                    <a:lnTo>
                      <a:pt x="83" y="68"/>
                    </a:lnTo>
                    <a:lnTo>
                      <a:pt x="83" y="67"/>
                    </a:lnTo>
                    <a:lnTo>
                      <a:pt x="83" y="66"/>
                    </a:lnTo>
                    <a:lnTo>
                      <a:pt x="83" y="65"/>
                    </a:lnTo>
                    <a:lnTo>
                      <a:pt x="83" y="64"/>
                    </a:lnTo>
                    <a:lnTo>
                      <a:pt x="82" y="63"/>
                    </a:lnTo>
                    <a:lnTo>
                      <a:pt x="81" y="61"/>
                    </a:lnTo>
                    <a:lnTo>
                      <a:pt x="81" y="60"/>
                    </a:lnTo>
                    <a:lnTo>
                      <a:pt x="80" y="60"/>
                    </a:lnTo>
                    <a:lnTo>
                      <a:pt x="80" y="58"/>
                    </a:lnTo>
                    <a:lnTo>
                      <a:pt x="81" y="58"/>
                    </a:lnTo>
                    <a:lnTo>
                      <a:pt x="82" y="57"/>
                    </a:lnTo>
                    <a:lnTo>
                      <a:pt x="82" y="57"/>
                    </a:lnTo>
                    <a:lnTo>
                      <a:pt x="82" y="56"/>
                    </a:lnTo>
                    <a:lnTo>
                      <a:pt x="83" y="55"/>
                    </a:lnTo>
                    <a:lnTo>
                      <a:pt x="83" y="55"/>
                    </a:lnTo>
                    <a:lnTo>
                      <a:pt x="84" y="54"/>
                    </a:lnTo>
                    <a:lnTo>
                      <a:pt x="85" y="54"/>
                    </a:lnTo>
                    <a:lnTo>
                      <a:pt x="86" y="54"/>
                    </a:lnTo>
                    <a:lnTo>
                      <a:pt x="86" y="54"/>
                    </a:lnTo>
                    <a:lnTo>
                      <a:pt x="87" y="54"/>
                    </a:lnTo>
                    <a:lnTo>
                      <a:pt x="89" y="54"/>
                    </a:lnTo>
                    <a:lnTo>
                      <a:pt x="90" y="55"/>
                    </a:lnTo>
                    <a:lnTo>
                      <a:pt x="90" y="56"/>
                    </a:lnTo>
                    <a:lnTo>
                      <a:pt x="91" y="56"/>
                    </a:lnTo>
                    <a:lnTo>
                      <a:pt x="93" y="57"/>
                    </a:lnTo>
                    <a:lnTo>
                      <a:pt x="94" y="57"/>
                    </a:lnTo>
                    <a:lnTo>
                      <a:pt x="94" y="56"/>
                    </a:lnTo>
                    <a:lnTo>
                      <a:pt x="95" y="56"/>
                    </a:lnTo>
                    <a:lnTo>
                      <a:pt x="96" y="56"/>
                    </a:lnTo>
                    <a:lnTo>
                      <a:pt x="97" y="56"/>
                    </a:lnTo>
                    <a:lnTo>
                      <a:pt x="97" y="56"/>
                    </a:lnTo>
                    <a:lnTo>
                      <a:pt x="97" y="55"/>
                    </a:lnTo>
                    <a:lnTo>
                      <a:pt x="97" y="54"/>
                    </a:lnTo>
                    <a:lnTo>
                      <a:pt x="98" y="54"/>
                    </a:lnTo>
                    <a:lnTo>
                      <a:pt x="99" y="55"/>
                    </a:lnTo>
                    <a:lnTo>
                      <a:pt x="100" y="54"/>
                    </a:lnTo>
                    <a:lnTo>
                      <a:pt x="100" y="54"/>
                    </a:lnTo>
                    <a:lnTo>
                      <a:pt x="101" y="54"/>
                    </a:lnTo>
                    <a:lnTo>
                      <a:pt x="101" y="54"/>
                    </a:lnTo>
                    <a:lnTo>
                      <a:pt x="101" y="52"/>
                    </a:lnTo>
                    <a:lnTo>
                      <a:pt x="102" y="51"/>
                    </a:lnTo>
                    <a:lnTo>
                      <a:pt x="103" y="51"/>
                    </a:lnTo>
                    <a:lnTo>
                      <a:pt x="104" y="51"/>
                    </a:lnTo>
                    <a:lnTo>
                      <a:pt x="104" y="51"/>
                    </a:lnTo>
                    <a:lnTo>
                      <a:pt x="104" y="51"/>
                    </a:lnTo>
                    <a:lnTo>
                      <a:pt x="106" y="51"/>
                    </a:lnTo>
                    <a:lnTo>
                      <a:pt x="107" y="51"/>
                    </a:lnTo>
                    <a:lnTo>
                      <a:pt x="107" y="51"/>
                    </a:lnTo>
                    <a:lnTo>
                      <a:pt x="108" y="51"/>
                    </a:lnTo>
                    <a:lnTo>
                      <a:pt x="108" y="51"/>
                    </a:lnTo>
                    <a:lnTo>
                      <a:pt x="109" y="50"/>
                    </a:lnTo>
                    <a:lnTo>
                      <a:pt x="110" y="51"/>
                    </a:lnTo>
                    <a:lnTo>
                      <a:pt x="111" y="50"/>
                    </a:lnTo>
                    <a:lnTo>
                      <a:pt x="111" y="50"/>
                    </a:lnTo>
                    <a:lnTo>
                      <a:pt x="113" y="48"/>
                    </a:lnTo>
                    <a:lnTo>
                      <a:pt x="113" y="47"/>
                    </a:lnTo>
                    <a:lnTo>
                      <a:pt x="114" y="47"/>
                    </a:lnTo>
                    <a:lnTo>
                      <a:pt x="114" y="47"/>
                    </a:lnTo>
                    <a:lnTo>
                      <a:pt x="115" y="46"/>
                    </a:lnTo>
                    <a:lnTo>
                      <a:pt x="116" y="45"/>
                    </a:lnTo>
                    <a:lnTo>
                      <a:pt x="117" y="45"/>
                    </a:lnTo>
                    <a:lnTo>
                      <a:pt x="118" y="45"/>
                    </a:lnTo>
                    <a:lnTo>
                      <a:pt x="118" y="44"/>
                    </a:lnTo>
                    <a:lnTo>
                      <a:pt x="119" y="45"/>
                    </a:lnTo>
                    <a:lnTo>
                      <a:pt x="120" y="45"/>
                    </a:lnTo>
                    <a:lnTo>
                      <a:pt x="121" y="44"/>
                    </a:lnTo>
                    <a:lnTo>
                      <a:pt x="121" y="44"/>
                    </a:lnTo>
                    <a:lnTo>
                      <a:pt x="122" y="44"/>
                    </a:lnTo>
                    <a:lnTo>
                      <a:pt x="123" y="44"/>
                    </a:lnTo>
                    <a:lnTo>
                      <a:pt x="123" y="42"/>
                    </a:lnTo>
                    <a:lnTo>
                      <a:pt x="122" y="41"/>
                    </a:lnTo>
                    <a:lnTo>
                      <a:pt x="123" y="40"/>
                    </a:lnTo>
                    <a:lnTo>
                      <a:pt x="123" y="40"/>
                    </a:lnTo>
                    <a:lnTo>
                      <a:pt x="123" y="39"/>
                    </a:lnTo>
                    <a:lnTo>
                      <a:pt x="122" y="38"/>
                    </a:lnTo>
                    <a:lnTo>
                      <a:pt x="121" y="37"/>
                    </a:lnTo>
                    <a:lnTo>
                      <a:pt x="121" y="37"/>
                    </a:lnTo>
                    <a:lnTo>
                      <a:pt x="121" y="36"/>
                    </a:lnTo>
                    <a:lnTo>
                      <a:pt x="121" y="35"/>
                    </a:lnTo>
                    <a:lnTo>
                      <a:pt x="121" y="35"/>
                    </a:lnTo>
                    <a:lnTo>
                      <a:pt x="121" y="34"/>
                    </a:lnTo>
                    <a:lnTo>
                      <a:pt x="121" y="33"/>
                    </a:lnTo>
                    <a:lnTo>
                      <a:pt x="122" y="33"/>
                    </a:lnTo>
                    <a:lnTo>
                      <a:pt x="123" y="33"/>
                    </a:lnTo>
                    <a:lnTo>
                      <a:pt x="124" y="33"/>
                    </a:lnTo>
                    <a:lnTo>
                      <a:pt x="125" y="33"/>
                    </a:lnTo>
                    <a:lnTo>
                      <a:pt x="125" y="32"/>
                    </a:lnTo>
                    <a:lnTo>
                      <a:pt x="125" y="31"/>
                    </a:lnTo>
                    <a:lnTo>
                      <a:pt x="125" y="30"/>
                    </a:lnTo>
                    <a:lnTo>
                      <a:pt x="125" y="30"/>
                    </a:lnTo>
                    <a:lnTo>
                      <a:pt x="125" y="29"/>
                    </a:lnTo>
                    <a:lnTo>
                      <a:pt x="126" y="28"/>
                    </a:lnTo>
                    <a:lnTo>
                      <a:pt x="126" y="27"/>
                    </a:lnTo>
                    <a:lnTo>
                      <a:pt x="128" y="26"/>
                    </a:lnTo>
                    <a:lnTo>
                      <a:pt x="128" y="26"/>
                    </a:lnTo>
                    <a:lnTo>
                      <a:pt x="128" y="25"/>
                    </a:lnTo>
                    <a:lnTo>
                      <a:pt x="126" y="25"/>
                    </a:lnTo>
                    <a:lnTo>
                      <a:pt x="125" y="23"/>
                    </a:lnTo>
                    <a:lnTo>
                      <a:pt x="125" y="23"/>
                    </a:lnTo>
                    <a:lnTo>
                      <a:pt x="125" y="22"/>
                    </a:lnTo>
                    <a:lnTo>
                      <a:pt x="126" y="21"/>
                    </a:lnTo>
                    <a:lnTo>
                      <a:pt x="127" y="20"/>
                    </a:lnTo>
                    <a:lnTo>
                      <a:pt x="126" y="20"/>
                    </a:lnTo>
                    <a:lnTo>
                      <a:pt x="127" y="19"/>
                    </a:lnTo>
                    <a:lnTo>
                      <a:pt x="128" y="16"/>
                    </a:lnTo>
                    <a:lnTo>
                      <a:pt x="129" y="15"/>
                    </a:lnTo>
                    <a:lnTo>
                      <a:pt x="128" y="15"/>
                    </a:lnTo>
                    <a:lnTo>
                      <a:pt x="128" y="15"/>
                    </a:lnTo>
                    <a:lnTo>
                      <a:pt x="128" y="14"/>
                    </a:lnTo>
                    <a:lnTo>
                      <a:pt x="128" y="13"/>
                    </a:lnTo>
                    <a:lnTo>
                      <a:pt x="128" y="12"/>
                    </a:lnTo>
                    <a:lnTo>
                      <a:pt x="127" y="11"/>
                    </a:lnTo>
                    <a:lnTo>
                      <a:pt x="128" y="10"/>
                    </a:lnTo>
                    <a:lnTo>
                      <a:pt x="128" y="9"/>
                    </a:lnTo>
                    <a:lnTo>
                      <a:pt x="128" y="8"/>
                    </a:lnTo>
                    <a:lnTo>
                      <a:pt x="128" y="7"/>
                    </a:lnTo>
                    <a:lnTo>
                      <a:pt x="128" y="6"/>
                    </a:lnTo>
                    <a:lnTo>
                      <a:pt x="129" y="6"/>
                    </a:lnTo>
                    <a:lnTo>
                      <a:pt x="129" y="6"/>
                    </a:lnTo>
                    <a:lnTo>
                      <a:pt x="130" y="5"/>
                    </a:lnTo>
                    <a:lnTo>
                      <a:pt x="131" y="3"/>
                    </a:lnTo>
                    <a:lnTo>
                      <a:pt x="130" y="2"/>
                    </a:lnTo>
                    <a:lnTo>
                      <a:pt x="131" y="1"/>
                    </a:lnTo>
                    <a:lnTo>
                      <a:pt x="132" y="1"/>
                    </a:lnTo>
                    <a:lnTo>
                      <a:pt x="132" y="0"/>
                    </a:lnTo>
                    <a:lnTo>
                      <a:pt x="133" y="0"/>
                    </a:lnTo>
                    <a:lnTo>
                      <a:pt x="132" y="2"/>
                    </a:lnTo>
                    <a:lnTo>
                      <a:pt x="133" y="2"/>
                    </a:lnTo>
                    <a:lnTo>
                      <a:pt x="135" y="1"/>
                    </a:lnTo>
                    <a:lnTo>
                      <a:pt x="135" y="0"/>
                    </a:lnTo>
                    <a:lnTo>
                      <a:pt x="136" y="1"/>
                    </a:lnTo>
                    <a:lnTo>
                      <a:pt x="136" y="2"/>
                    </a:lnTo>
                    <a:lnTo>
                      <a:pt x="136" y="2"/>
                    </a:lnTo>
                    <a:lnTo>
                      <a:pt x="136" y="2"/>
                    </a:lnTo>
                    <a:lnTo>
                      <a:pt x="137" y="2"/>
                    </a:lnTo>
                    <a:lnTo>
                      <a:pt x="138" y="2"/>
                    </a:lnTo>
                    <a:lnTo>
                      <a:pt x="137" y="2"/>
                    </a:lnTo>
                    <a:lnTo>
                      <a:pt x="137" y="4"/>
                    </a:lnTo>
                    <a:lnTo>
                      <a:pt x="136" y="4"/>
                    </a:lnTo>
                    <a:lnTo>
                      <a:pt x="135" y="4"/>
                    </a:lnTo>
                    <a:lnTo>
                      <a:pt x="135" y="6"/>
                    </a:lnTo>
                    <a:lnTo>
                      <a:pt x="135" y="6"/>
                    </a:lnTo>
                    <a:lnTo>
                      <a:pt x="136" y="6"/>
                    </a:lnTo>
                    <a:lnTo>
                      <a:pt x="136" y="6"/>
                    </a:lnTo>
                    <a:lnTo>
                      <a:pt x="136" y="7"/>
                    </a:lnTo>
                    <a:lnTo>
                      <a:pt x="137" y="8"/>
                    </a:lnTo>
                    <a:lnTo>
                      <a:pt x="136" y="9"/>
                    </a:lnTo>
                    <a:lnTo>
                      <a:pt x="137" y="9"/>
                    </a:lnTo>
                    <a:lnTo>
                      <a:pt x="138" y="9"/>
                    </a:lnTo>
                    <a:lnTo>
                      <a:pt x="138" y="10"/>
                    </a:lnTo>
                    <a:lnTo>
                      <a:pt x="138" y="11"/>
                    </a:lnTo>
                    <a:lnTo>
                      <a:pt x="139" y="12"/>
                    </a:lnTo>
                    <a:lnTo>
                      <a:pt x="140" y="12"/>
                    </a:lnTo>
                    <a:lnTo>
                      <a:pt x="140" y="13"/>
                    </a:lnTo>
                    <a:lnTo>
                      <a:pt x="139" y="13"/>
                    </a:lnTo>
                    <a:lnTo>
                      <a:pt x="140" y="14"/>
                    </a:lnTo>
                    <a:lnTo>
                      <a:pt x="140" y="15"/>
                    </a:lnTo>
                    <a:lnTo>
                      <a:pt x="141" y="16"/>
                    </a:lnTo>
                    <a:lnTo>
                      <a:pt x="141" y="17"/>
                    </a:lnTo>
                    <a:lnTo>
                      <a:pt x="143" y="17"/>
                    </a:lnTo>
                    <a:lnTo>
                      <a:pt x="143" y="18"/>
                    </a:lnTo>
                    <a:lnTo>
                      <a:pt x="142" y="18"/>
                    </a:lnTo>
                    <a:lnTo>
                      <a:pt x="141" y="18"/>
                    </a:lnTo>
                    <a:lnTo>
                      <a:pt x="141" y="19"/>
                    </a:lnTo>
                    <a:lnTo>
                      <a:pt x="141" y="20"/>
                    </a:lnTo>
                    <a:lnTo>
                      <a:pt x="141" y="20"/>
                    </a:lnTo>
                    <a:lnTo>
                      <a:pt x="142" y="20"/>
                    </a:lnTo>
                    <a:lnTo>
                      <a:pt x="143" y="20"/>
                    </a:lnTo>
                    <a:lnTo>
                      <a:pt x="144" y="20"/>
                    </a:lnTo>
                    <a:lnTo>
                      <a:pt x="145" y="20"/>
                    </a:lnTo>
                    <a:lnTo>
                      <a:pt x="145" y="21"/>
                    </a:lnTo>
                    <a:lnTo>
                      <a:pt x="146" y="21"/>
                    </a:lnTo>
                    <a:lnTo>
                      <a:pt x="147" y="23"/>
                    </a:lnTo>
                    <a:lnTo>
                      <a:pt x="146" y="23"/>
                    </a:lnTo>
                    <a:lnTo>
                      <a:pt x="145" y="22"/>
                    </a:lnTo>
                    <a:lnTo>
                      <a:pt x="145" y="23"/>
                    </a:lnTo>
                    <a:lnTo>
                      <a:pt x="144" y="23"/>
                    </a:lnTo>
                    <a:lnTo>
                      <a:pt x="144" y="24"/>
                    </a:lnTo>
                    <a:lnTo>
                      <a:pt x="145" y="23"/>
                    </a:lnTo>
                    <a:lnTo>
                      <a:pt x="145" y="23"/>
                    </a:lnTo>
                    <a:lnTo>
                      <a:pt x="145" y="23"/>
                    </a:lnTo>
                    <a:lnTo>
                      <a:pt x="145" y="24"/>
                    </a:lnTo>
                    <a:lnTo>
                      <a:pt x="145" y="25"/>
                    </a:lnTo>
                    <a:lnTo>
                      <a:pt x="145" y="26"/>
                    </a:lnTo>
                    <a:lnTo>
                      <a:pt x="146" y="26"/>
                    </a:lnTo>
                    <a:lnTo>
                      <a:pt x="146" y="24"/>
                    </a:lnTo>
                    <a:lnTo>
                      <a:pt x="147" y="25"/>
                    </a:lnTo>
                    <a:lnTo>
                      <a:pt x="147" y="26"/>
                    </a:lnTo>
                    <a:lnTo>
                      <a:pt x="148" y="26"/>
                    </a:lnTo>
                    <a:lnTo>
                      <a:pt x="148" y="26"/>
                    </a:lnTo>
                    <a:lnTo>
                      <a:pt x="149" y="27"/>
                    </a:lnTo>
                    <a:lnTo>
                      <a:pt x="149" y="28"/>
                    </a:lnTo>
                    <a:lnTo>
                      <a:pt x="149" y="29"/>
                    </a:lnTo>
                    <a:lnTo>
                      <a:pt x="149" y="30"/>
                    </a:lnTo>
                    <a:lnTo>
                      <a:pt x="151" y="30"/>
                    </a:lnTo>
                    <a:lnTo>
                      <a:pt x="152" y="29"/>
                    </a:lnTo>
                    <a:lnTo>
                      <a:pt x="152" y="30"/>
                    </a:lnTo>
                    <a:lnTo>
                      <a:pt x="153" y="30"/>
                    </a:lnTo>
                    <a:lnTo>
                      <a:pt x="154" y="30"/>
                    </a:lnTo>
                    <a:lnTo>
                      <a:pt x="155" y="30"/>
                    </a:lnTo>
                    <a:lnTo>
                      <a:pt x="154" y="31"/>
                    </a:lnTo>
                    <a:lnTo>
                      <a:pt x="154" y="32"/>
                    </a:lnTo>
                    <a:lnTo>
                      <a:pt x="154" y="33"/>
                    </a:lnTo>
                    <a:lnTo>
                      <a:pt x="154" y="33"/>
                    </a:lnTo>
                    <a:lnTo>
                      <a:pt x="154" y="34"/>
                    </a:lnTo>
                    <a:lnTo>
                      <a:pt x="156" y="34"/>
                    </a:lnTo>
                    <a:lnTo>
                      <a:pt x="156" y="35"/>
                    </a:lnTo>
                    <a:lnTo>
                      <a:pt x="155" y="37"/>
                    </a:lnTo>
                    <a:lnTo>
                      <a:pt x="156" y="37"/>
                    </a:lnTo>
                    <a:lnTo>
                      <a:pt x="156" y="37"/>
                    </a:lnTo>
                    <a:lnTo>
                      <a:pt x="157" y="37"/>
                    </a:lnTo>
                    <a:lnTo>
                      <a:pt x="158" y="37"/>
                    </a:lnTo>
                    <a:lnTo>
                      <a:pt x="159" y="37"/>
                    </a:lnTo>
                    <a:lnTo>
                      <a:pt x="158" y="38"/>
                    </a:lnTo>
                    <a:lnTo>
                      <a:pt x="157" y="38"/>
                    </a:lnTo>
                    <a:lnTo>
                      <a:pt x="157" y="39"/>
                    </a:lnTo>
                    <a:lnTo>
                      <a:pt x="157" y="40"/>
                    </a:lnTo>
                    <a:lnTo>
                      <a:pt x="157" y="40"/>
                    </a:lnTo>
                    <a:lnTo>
                      <a:pt x="159" y="40"/>
                    </a:lnTo>
                    <a:lnTo>
                      <a:pt x="159" y="40"/>
                    </a:lnTo>
                    <a:lnTo>
                      <a:pt x="158" y="41"/>
                    </a:lnTo>
                    <a:lnTo>
                      <a:pt x="159" y="42"/>
                    </a:lnTo>
                    <a:lnTo>
                      <a:pt x="159" y="42"/>
                    </a:lnTo>
                    <a:lnTo>
                      <a:pt x="160" y="42"/>
                    </a:lnTo>
                    <a:lnTo>
                      <a:pt x="160" y="44"/>
                    </a:lnTo>
                    <a:lnTo>
                      <a:pt x="161" y="44"/>
                    </a:lnTo>
                    <a:lnTo>
                      <a:pt x="162" y="44"/>
                    </a:lnTo>
                    <a:lnTo>
                      <a:pt x="162" y="44"/>
                    </a:lnTo>
                    <a:lnTo>
                      <a:pt x="162" y="43"/>
                    </a:lnTo>
                    <a:lnTo>
                      <a:pt x="162" y="42"/>
                    </a:lnTo>
                    <a:lnTo>
                      <a:pt x="161" y="41"/>
                    </a:lnTo>
                    <a:lnTo>
                      <a:pt x="162" y="40"/>
                    </a:lnTo>
                    <a:lnTo>
                      <a:pt x="163" y="40"/>
                    </a:lnTo>
                    <a:lnTo>
                      <a:pt x="164" y="40"/>
                    </a:lnTo>
                    <a:lnTo>
                      <a:pt x="165" y="40"/>
                    </a:lnTo>
                    <a:lnTo>
                      <a:pt x="166" y="38"/>
                    </a:lnTo>
                    <a:lnTo>
                      <a:pt x="167" y="39"/>
                    </a:lnTo>
                    <a:lnTo>
                      <a:pt x="168" y="39"/>
                    </a:lnTo>
                    <a:lnTo>
                      <a:pt x="169" y="39"/>
                    </a:lnTo>
                    <a:lnTo>
                      <a:pt x="169" y="40"/>
                    </a:lnTo>
                    <a:lnTo>
                      <a:pt x="168" y="40"/>
                    </a:lnTo>
                    <a:lnTo>
                      <a:pt x="166" y="41"/>
                    </a:lnTo>
                    <a:lnTo>
                      <a:pt x="166" y="41"/>
                    </a:lnTo>
                    <a:lnTo>
                      <a:pt x="166" y="42"/>
                    </a:lnTo>
                    <a:lnTo>
                      <a:pt x="165" y="44"/>
                    </a:lnTo>
                    <a:lnTo>
                      <a:pt x="165" y="45"/>
                    </a:lnTo>
                    <a:lnTo>
                      <a:pt x="166" y="46"/>
                    </a:lnTo>
                    <a:lnTo>
                      <a:pt x="166" y="46"/>
                    </a:lnTo>
                    <a:lnTo>
                      <a:pt x="168" y="47"/>
                    </a:lnTo>
                    <a:lnTo>
                      <a:pt x="169" y="47"/>
                    </a:lnTo>
                    <a:lnTo>
                      <a:pt x="170" y="47"/>
                    </a:lnTo>
                    <a:lnTo>
                      <a:pt x="170" y="47"/>
                    </a:lnTo>
                    <a:lnTo>
                      <a:pt x="169" y="48"/>
                    </a:lnTo>
                    <a:lnTo>
                      <a:pt x="168" y="49"/>
                    </a:lnTo>
                    <a:lnTo>
                      <a:pt x="169" y="49"/>
                    </a:lnTo>
                    <a:lnTo>
                      <a:pt x="170" y="49"/>
                    </a:lnTo>
                    <a:lnTo>
                      <a:pt x="170" y="49"/>
                    </a:lnTo>
                    <a:lnTo>
                      <a:pt x="171" y="50"/>
                    </a:lnTo>
                    <a:lnTo>
                      <a:pt x="170" y="51"/>
                    </a:lnTo>
                    <a:lnTo>
                      <a:pt x="170" y="51"/>
                    </a:lnTo>
                    <a:lnTo>
                      <a:pt x="170" y="53"/>
                    </a:lnTo>
                    <a:lnTo>
                      <a:pt x="170" y="54"/>
                    </a:lnTo>
                    <a:lnTo>
                      <a:pt x="171" y="54"/>
                    </a:lnTo>
                    <a:lnTo>
                      <a:pt x="172" y="54"/>
                    </a:lnTo>
                    <a:lnTo>
                      <a:pt x="173" y="54"/>
                    </a:lnTo>
                    <a:lnTo>
                      <a:pt x="173" y="54"/>
                    </a:lnTo>
                    <a:lnTo>
                      <a:pt x="173" y="55"/>
                    </a:lnTo>
                    <a:lnTo>
                      <a:pt x="173" y="56"/>
                    </a:lnTo>
                    <a:lnTo>
                      <a:pt x="173" y="57"/>
                    </a:lnTo>
                    <a:lnTo>
                      <a:pt x="173" y="57"/>
                    </a:lnTo>
                    <a:lnTo>
                      <a:pt x="174" y="57"/>
                    </a:lnTo>
                    <a:lnTo>
                      <a:pt x="174" y="56"/>
                    </a:lnTo>
                    <a:lnTo>
                      <a:pt x="176" y="57"/>
                    </a:lnTo>
                    <a:lnTo>
                      <a:pt x="176" y="57"/>
                    </a:lnTo>
                    <a:lnTo>
                      <a:pt x="177" y="57"/>
                    </a:lnTo>
                    <a:lnTo>
                      <a:pt x="177" y="58"/>
                    </a:lnTo>
                    <a:lnTo>
                      <a:pt x="176" y="59"/>
                    </a:lnTo>
                    <a:lnTo>
                      <a:pt x="176" y="59"/>
                    </a:lnTo>
                    <a:lnTo>
                      <a:pt x="176" y="60"/>
                    </a:lnTo>
                    <a:lnTo>
                      <a:pt x="176" y="61"/>
                    </a:lnTo>
                    <a:lnTo>
                      <a:pt x="176" y="61"/>
                    </a:lnTo>
                    <a:lnTo>
                      <a:pt x="176" y="62"/>
                    </a:lnTo>
                    <a:lnTo>
                      <a:pt x="176" y="64"/>
                    </a:lnTo>
                    <a:lnTo>
                      <a:pt x="176" y="64"/>
                    </a:lnTo>
                    <a:lnTo>
                      <a:pt x="178" y="64"/>
                    </a:lnTo>
                    <a:lnTo>
                      <a:pt x="179" y="64"/>
                    </a:lnTo>
                    <a:lnTo>
                      <a:pt x="179" y="65"/>
                    </a:lnTo>
                    <a:lnTo>
                      <a:pt x="179" y="66"/>
                    </a:lnTo>
                    <a:lnTo>
                      <a:pt x="179" y="67"/>
                    </a:lnTo>
                    <a:lnTo>
                      <a:pt x="179" y="68"/>
                    </a:lnTo>
                    <a:lnTo>
                      <a:pt x="180" y="68"/>
                    </a:lnTo>
                    <a:lnTo>
                      <a:pt x="181" y="68"/>
                    </a:lnTo>
                    <a:lnTo>
                      <a:pt x="183" y="68"/>
                    </a:lnTo>
                    <a:lnTo>
                      <a:pt x="182" y="67"/>
                    </a:lnTo>
                    <a:lnTo>
                      <a:pt x="182" y="66"/>
                    </a:lnTo>
                    <a:lnTo>
                      <a:pt x="182" y="65"/>
                    </a:lnTo>
                    <a:lnTo>
                      <a:pt x="183" y="65"/>
                    </a:lnTo>
                    <a:lnTo>
                      <a:pt x="183" y="64"/>
                    </a:lnTo>
                    <a:lnTo>
                      <a:pt x="184" y="64"/>
                    </a:lnTo>
                    <a:lnTo>
                      <a:pt x="184" y="65"/>
                    </a:lnTo>
                    <a:lnTo>
                      <a:pt x="185" y="66"/>
                    </a:lnTo>
                    <a:lnTo>
                      <a:pt x="187" y="67"/>
                    </a:lnTo>
                    <a:lnTo>
                      <a:pt x="187" y="67"/>
                    </a:lnTo>
                    <a:lnTo>
                      <a:pt x="188" y="67"/>
                    </a:lnTo>
                    <a:lnTo>
                      <a:pt x="187" y="66"/>
                    </a:lnTo>
                    <a:lnTo>
                      <a:pt x="188" y="66"/>
                    </a:lnTo>
                    <a:lnTo>
                      <a:pt x="190" y="64"/>
                    </a:lnTo>
                    <a:lnTo>
                      <a:pt x="190" y="65"/>
                    </a:lnTo>
                    <a:lnTo>
                      <a:pt x="190" y="66"/>
                    </a:lnTo>
                    <a:lnTo>
                      <a:pt x="190" y="67"/>
                    </a:lnTo>
                    <a:lnTo>
                      <a:pt x="190" y="67"/>
                    </a:lnTo>
                    <a:lnTo>
                      <a:pt x="191" y="66"/>
                    </a:lnTo>
                    <a:lnTo>
                      <a:pt x="192" y="66"/>
                    </a:lnTo>
                    <a:lnTo>
                      <a:pt x="193" y="66"/>
                    </a:lnTo>
                    <a:lnTo>
                      <a:pt x="192" y="67"/>
                    </a:lnTo>
                    <a:lnTo>
                      <a:pt x="191" y="68"/>
                    </a:lnTo>
                    <a:lnTo>
                      <a:pt x="191" y="68"/>
                    </a:lnTo>
                    <a:lnTo>
                      <a:pt x="191" y="69"/>
                    </a:lnTo>
                    <a:lnTo>
                      <a:pt x="191" y="70"/>
                    </a:lnTo>
                    <a:lnTo>
                      <a:pt x="192" y="70"/>
                    </a:lnTo>
                    <a:lnTo>
                      <a:pt x="193" y="71"/>
                    </a:lnTo>
                    <a:lnTo>
                      <a:pt x="194" y="71"/>
                    </a:lnTo>
                    <a:lnTo>
                      <a:pt x="195" y="72"/>
                    </a:lnTo>
                    <a:lnTo>
                      <a:pt x="196" y="72"/>
                    </a:lnTo>
                    <a:lnTo>
                      <a:pt x="197" y="73"/>
                    </a:lnTo>
                    <a:lnTo>
                      <a:pt x="197" y="74"/>
                    </a:lnTo>
                    <a:lnTo>
                      <a:pt x="199" y="73"/>
                    </a:lnTo>
                    <a:lnTo>
                      <a:pt x="199" y="71"/>
                    </a:lnTo>
                    <a:lnTo>
                      <a:pt x="199" y="71"/>
                    </a:lnTo>
                    <a:lnTo>
                      <a:pt x="200" y="71"/>
                    </a:lnTo>
                    <a:lnTo>
                      <a:pt x="201" y="70"/>
                    </a:lnTo>
                    <a:lnTo>
                      <a:pt x="201" y="69"/>
                    </a:lnTo>
                    <a:lnTo>
                      <a:pt x="201" y="68"/>
                    </a:lnTo>
                    <a:lnTo>
                      <a:pt x="201" y="67"/>
                    </a:lnTo>
                    <a:lnTo>
                      <a:pt x="203" y="68"/>
                    </a:lnTo>
                    <a:lnTo>
                      <a:pt x="204" y="68"/>
                    </a:lnTo>
                    <a:lnTo>
                      <a:pt x="204" y="68"/>
                    </a:lnTo>
                    <a:lnTo>
                      <a:pt x="205" y="69"/>
                    </a:lnTo>
                    <a:lnTo>
                      <a:pt x="206" y="69"/>
                    </a:lnTo>
                    <a:lnTo>
                      <a:pt x="206" y="68"/>
                    </a:lnTo>
                    <a:lnTo>
                      <a:pt x="205" y="67"/>
                    </a:lnTo>
                    <a:lnTo>
                      <a:pt x="205" y="66"/>
                    </a:lnTo>
                    <a:lnTo>
                      <a:pt x="205" y="65"/>
                    </a:lnTo>
                    <a:lnTo>
                      <a:pt x="205" y="64"/>
                    </a:lnTo>
                    <a:lnTo>
                      <a:pt x="205" y="64"/>
                    </a:lnTo>
                    <a:lnTo>
                      <a:pt x="204" y="63"/>
                    </a:lnTo>
                    <a:lnTo>
                      <a:pt x="203" y="62"/>
                    </a:lnTo>
                    <a:lnTo>
                      <a:pt x="204" y="62"/>
                    </a:lnTo>
                    <a:lnTo>
                      <a:pt x="204" y="62"/>
                    </a:lnTo>
                    <a:lnTo>
                      <a:pt x="205" y="62"/>
                    </a:lnTo>
                    <a:lnTo>
                      <a:pt x="205" y="61"/>
                    </a:lnTo>
                    <a:lnTo>
                      <a:pt x="205" y="61"/>
                    </a:lnTo>
                    <a:lnTo>
                      <a:pt x="204" y="61"/>
                    </a:lnTo>
                    <a:lnTo>
                      <a:pt x="204" y="60"/>
                    </a:lnTo>
                    <a:lnTo>
                      <a:pt x="204" y="57"/>
                    </a:lnTo>
                    <a:lnTo>
                      <a:pt x="204" y="57"/>
                    </a:lnTo>
                    <a:lnTo>
                      <a:pt x="204" y="57"/>
                    </a:lnTo>
                    <a:lnTo>
                      <a:pt x="205" y="56"/>
                    </a:lnTo>
                    <a:lnTo>
                      <a:pt x="205" y="55"/>
                    </a:lnTo>
                    <a:lnTo>
                      <a:pt x="205" y="54"/>
                    </a:lnTo>
                    <a:lnTo>
                      <a:pt x="204" y="54"/>
                    </a:lnTo>
                    <a:lnTo>
                      <a:pt x="203" y="54"/>
                    </a:lnTo>
                    <a:lnTo>
                      <a:pt x="202" y="54"/>
                    </a:lnTo>
                    <a:lnTo>
                      <a:pt x="203" y="53"/>
                    </a:lnTo>
                    <a:lnTo>
                      <a:pt x="204" y="53"/>
                    </a:lnTo>
                    <a:lnTo>
                      <a:pt x="204" y="53"/>
                    </a:lnTo>
                    <a:lnTo>
                      <a:pt x="204" y="52"/>
                    </a:lnTo>
                    <a:lnTo>
                      <a:pt x="204" y="51"/>
                    </a:lnTo>
                    <a:lnTo>
                      <a:pt x="205" y="52"/>
                    </a:lnTo>
                    <a:lnTo>
                      <a:pt x="206" y="51"/>
                    </a:lnTo>
                    <a:lnTo>
                      <a:pt x="207" y="51"/>
                    </a:lnTo>
                    <a:lnTo>
                      <a:pt x="207" y="51"/>
                    </a:lnTo>
                    <a:lnTo>
                      <a:pt x="209" y="51"/>
                    </a:lnTo>
                    <a:lnTo>
                      <a:pt x="210" y="51"/>
                    </a:lnTo>
                    <a:lnTo>
                      <a:pt x="211" y="51"/>
                    </a:lnTo>
                    <a:lnTo>
                      <a:pt x="211" y="52"/>
                    </a:lnTo>
                    <a:lnTo>
                      <a:pt x="211" y="53"/>
                    </a:lnTo>
                    <a:lnTo>
                      <a:pt x="211" y="54"/>
                    </a:lnTo>
                    <a:lnTo>
                      <a:pt x="211" y="54"/>
                    </a:lnTo>
                    <a:lnTo>
                      <a:pt x="210" y="56"/>
                    </a:lnTo>
                    <a:lnTo>
                      <a:pt x="209" y="56"/>
                    </a:lnTo>
                    <a:lnTo>
                      <a:pt x="209" y="57"/>
                    </a:lnTo>
                    <a:lnTo>
                      <a:pt x="211" y="57"/>
                    </a:lnTo>
                    <a:lnTo>
                      <a:pt x="211" y="57"/>
                    </a:lnTo>
                    <a:lnTo>
                      <a:pt x="211" y="57"/>
                    </a:lnTo>
                    <a:lnTo>
                      <a:pt x="211" y="59"/>
                    </a:lnTo>
                    <a:lnTo>
                      <a:pt x="212" y="60"/>
                    </a:lnTo>
                    <a:lnTo>
                      <a:pt x="214" y="59"/>
                    </a:lnTo>
                    <a:lnTo>
                      <a:pt x="215" y="60"/>
                    </a:lnTo>
                    <a:lnTo>
                      <a:pt x="215" y="61"/>
                    </a:lnTo>
                    <a:lnTo>
                      <a:pt x="216" y="61"/>
                    </a:lnTo>
                    <a:lnTo>
                      <a:pt x="217" y="63"/>
                    </a:lnTo>
                    <a:lnTo>
                      <a:pt x="218" y="63"/>
                    </a:lnTo>
                    <a:lnTo>
                      <a:pt x="218" y="62"/>
                    </a:lnTo>
                    <a:lnTo>
                      <a:pt x="218" y="61"/>
                    </a:lnTo>
                    <a:lnTo>
                      <a:pt x="219" y="61"/>
                    </a:lnTo>
                    <a:lnTo>
                      <a:pt x="220" y="61"/>
                    </a:lnTo>
                    <a:lnTo>
                      <a:pt x="221" y="61"/>
                    </a:lnTo>
                    <a:lnTo>
                      <a:pt x="221" y="61"/>
                    </a:lnTo>
                    <a:lnTo>
                      <a:pt x="221" y="60"/>
                    </a:lnTo>
                    <a:lnTo>
                      <a:pt x="221" y="59"/>
                    </a:lnTo>
                    <a:lnTo>
                      <a:pt x="221" y="57"/>
                    </a:lnTo>
                    <a:lnTo>
                      <a:pt x="221" y="57"/>
                    </a:lnTo>
                    <a:lnTo>
                      <a:pt x="222" y="56"/>
                    </a:lnTo>
                    <a:lnTo>
                      <a:pt x="223" y="56"/>
                    </a:lnTo>
                    <a:lnTo>
                      <a:pt x="224" y="56"/>
                    </a:lnTo>
                    <a:lnTo>
                      <a:pt x="226" y="57"/>
                    </a:lnTo>
                    <a:lnTo>
                      <a:pt x="227" y="57"/>
                    </a:lnTo>
                    <a:lnTo>
                      <a:pt x="227" y="57"/>
                    </a:lnTo>
                    <a:lnTo>
                      <a:pt x="228" y="56"/>
                    </a:lnTo>
                    <a:lnTo>
                      <a:pt x="228" y="56"/>
                    </a:lnTo>
                    <a:lnTo>
                      <a:pt x="230" y="55"/>
                    </a:lnTo>
                    <a:lnTo>
                      <a:pt x="231" y="56"/>
                    </a:lnTo>
                    <a:lnTo>
                      <a:pt x="231" y="57"/>
                    </a:lnTo>
                    <a:lnTo>
                      <a:pt x="232" y="57"/>
                    </a:lnTo>
                    <a:lnTo>
                      <a:pt x="231" y="57"/>
                    </a:lnTo>
                    <a:lnTo>
                      <a:pt x="228" y="57"/>
                    </a:lnTo>
                    <a:lnTo>
                      <a:pt x="228" y="58"/>
                    </a:lnTo>
                    <a:lnTo>
                      <a:pt x="229" y="59"/>
                    </a:lnTo>
                    <a:lnTo>
                      <a:pt x="230" y="59"/>
                    </a:lnTo>
                    <a:lnTo>
                      <a:pt x="231" y="59"/>
                    </a:lnTo>
                    <a:lnTo>
                      <a:pt x="232" y="60"/>
                    </a:lnTo>
                    <a:lnTo>
                      <a:pt x="232" y="61"/>
                    </a:lnTo>
                    <a:lnTo>
                      <a:pt x="232" y="62"/>
                    </a:lnTo>
                    <a:lnTo>
                      <a:pt x="231" y="63"/>
                    </a:lnTo>
                    <a:lnTo>
                      <a:pt x="230" y="64"/>
                    </a:lnTo>
                    <a:lnTo>
                      <a:pt x="230" y="64"/>
                    </a:lnTo>
                    <a:lnTo>
                      <a:pt x="230" y="65"/>
                    </a:lnTo>
                    <a:lnTo>
                      <a:pt x="230" y="66"/>
                    </a:lnTo>
                    <a:lnTo>
                      <a:pt x="230" y="67"/>
                    </a:lnTo>
                    <a:lnTo>
                      <a:pt x="231" y="68"/>
                    </a:lnTo>
                    <a:lnTo>
                      <a:pt x="232" y="69"/>
                    </a:lnTo>
                    <a:lnTo>
                      <a:pt x="232" y="69"/>
                    </a:lnTo>
                    <a:lnTo>
                      <a:pt x="233" y="70"/>
                    </a:lnTo>
                    <a:lnTo>
                      <a:pt x="233" y="71"/>
                    </a:lnTo>
                    <a:lnTo>
                      <a:pt x="232" y="71"/>
                    </a:lnTo>
                    <a:lnTo>
                      <a:pt x="232" y="72"/>
                    </a:lnTo>
                    <a:lnTo>
                      <a:pt x="232" y="73"/>
                    </a:lnTo>
                    <a:lnTo>
                      <a:pt x="232" y="74"/>
                    </a:lnTo>
                    <a:lnTo>
                      <a:pt x="232" y="75"/>
                    </a:lnTo>
                    <a:lnTo>
                      <a:pt x="231" y="75"/>
                    </a:lnTo>
                    <a:lnTo>
                      <a:pt x="229" y="75"/>
                    </a:lnTo>
                    <a:lnTo>
                      <a:pt x="226" y="75"/>
                    </a:lnTo>
                    <a:lnTo>
                      <a:pt x="225" y="75"/>
                    </a:lnTo>
                    <a:lnTo>
                      <a:pt x="225" y="76"/>
                    </a:lnTo>
                    <a:lnTo>
                      <a:pt x="226" y="76"/>
                    </a:lnTo>
                    <a:lnTo>
                      <a:pt x="227" y="77"/>
                    </a:lnTo>
                    <a:lnTo>
                      <a:pt x="226" y="78"/>
                    </a:lnTo>
                    <a:lnTo>
                      <a:pt x="225" y="78"/>
                    </a:lnTo>
                    <a:lnTo>
                      <a:pt x="226" y="78"/>
                    </a:lnTo>
                    <a:lnTo>
                      <a:pt x="227" y="78"/>
                    </a:lnTo>
                    <a:lnTo>
                      <a:pt x="228" y="78"/>
                    </a:lnTo>
                    <a:lnTo>
                      <a:pt x="229" y="78"/>
                    </a:lnTo>
                    <a:lnTo>
                      <a:pt x="230" y="78"/>
                    </a:lnTo>
                    <a:lnTo>
                      <a:pt x="232" y="79"/>
                    </a:lnTo>
                    <a:lnTo>
                      <a:pt x="232" y="78"/>
                    </a:lnTo>
                    <a:lnTo>
                      <a:pt x="233" y="79"/>
                    </a:lnTo>
                    <a:lnTo>
                      <a:pt x="234" y="80"/>
                    </a:lnTo>
                    <a:lnTo>
                      <a:pt x="235" y="81"/>
                    </a:lnTo>
                    <a:lnTo>
                      <a:pt x="235" y="82"/>
                    </a:lnTo>
                    <a:lnTo>
                      <a:pt x="236" y="82"/>
                    </a:lnTo>
                    <a:lnTo>
                      <a:pt x="237" y="83"/>
                    </a:lnTo>
                    <a:lnTo>
                      <a:pt x="238" y="85"/>
                    </a:lnTo>
                    <a:lnTo>
                      <a:pt x="239" y="84"/>
                    </a:lnTo>
                    <a:lnTo>
                      <a:pt x="240" y="84"/>
                    </a:lnTo>
                    <a:lnTo>
                      <a:pt x="240" y="85"/>
                    </a:lnTo>
                    <a:lnTo>
                      <a:pt x="240" y="86"/>
                    </a:lnTo>
                    <a:lnTo>
                      <a:pt x="240" y="87"/>
                    </a:lnTo>
                    <a:lnTo>
                      <a:pt x="239" y="87"/>
                    </a:lnTo>
                    <a:lnTo>
                      <a:pt x="238" y="88"/>
                    </a:lnTo>
                    <a:lnTo>
                      <a:pt x="236" y="88"/>
                    </a:lnTo>
                    <a:lnTo>
                      <a:pt x="235" y="88"/>
                    </a:lnTo>
                    <a:lnTo>
                      <a:pt x="235" y="89"/>
                    </a:lnTo>
                    <a:lnTo>
                      <a:pt x="235" y="90"/>
                    </a:lnTo>
                    <a:lnTo>
                      <a:pt x="236" y="92"/>
                    </a:lnTo>
                    <a:lnTo>
                      <a:pt x="237" y="93"/>
                    </a:lnTo>
                    <a:lnTo>
                      <a:pt x="238" y="94"/>
                    </a:lnTo>
                    <a:lnTo>
                      <a:pt x="238" y="94"/>
                    </a:lnTo>
                    <a:lnTo>
                      <a:pt x="240" y="95"/>
                    </a:lnTo>
                    <a:lnTo>
                      <a:pt x="241" y="96"/>
                    </a:lnTo>
                    <a:lnTo>
                      <a:pt x="241" y="97"/>
                    </a:lnTo>
                    <a:lnTo>
                      <a:pt x="241" y="99"/>
                    </a:lnTo>
                    <a:lnTo>
                      <a:pt x="240" y="99"/>
                    </a:lnTo>
                    <a:lnTo>
                      <a:pt x="240" y="100"/>
                    </a:lnTo>
                    <a:lnTo>
                      <a:pt x="238" y="101"/>
                    </a:lnTo>
                    <a:lnTo>
                      <a:pt x="238" y="102"/>
                    </a:lnTo>
                    <a:lnTo>
                      <a:pt x="238" y="102"/>
                    </a:lnTo>
                    <a:lnTo>
                      <a:pt x="239" y="103"/>
                    </a:lnTo>
                    <a:lnTo>
                      <a:pt x="240" y="103"/>
                    </a:lnTo>
                    <a:lnTo>
                      <a:pt x="241" y="103"/>
                    </a:lnTo>
                    <a:lnTo>
                      <a:pt x="242" y="102"/>
                    </a:lnTo>
                    <a:lnTo>
                      <a:pt x="242" y="102"/>
                    </a:lnTo>
                    <a:lnTo>
                      <a:pt x="243" y="102"/>
                    </a:lnTo>
                    <a:lnTo>
                      <a:pt x="245" y="103"/>
                    </a:lnTo>
                    <a:lnTo>
                      <a:pt x="245" y="103"/>
                    </a:lnTo>
                    <a:lnTo>
                      <a:pt x="246" y="104"/>
                    </a:lnTo>
                    <a:lnTo>
                      <a:pt x="246" y="105"/>
                    </a:lnTo>
                    <a:lnTo>
                      <a:pt x="246" y="106"/>
                    </a:lnTo>
                    <a:lnTo>
                      <a:pt x="245" y="106"/>
                    </a:lnTo>
                    <a:lnTo>
                      <a:pt x="245" y="109"/>
                    </a:lnTo>
                    <a:lnTo>
                      <a:pt x="245" y="109"/>
                    </a:lnTo>
                    <a:lnTo>
                      <a:pt x="246" y="109"/>
                    </a:lnTo>
                    <a:lnTo>
                      <a:pt x="247" y="109"/>
                    </a:lnTo>
                    <a:lnTo>
                      <a:pt x="248" y="109"/>
                    </a:lnTo>
                    <a:lnTo>
                      <a:pt x="249" y="109"/>
                    </a:lnTo>
                    <a:lnTo>
                      <a:pt x="250" y="109"/>
                    </a:lnTo>
                    <a:lnTo>
                      <a:pt x="250" y="109"/>
                    </a:lnTo>
                    <a:lnTo>
                      <a:pt x="250" y="110"/>
                    </a:lnTo>
                    <a:lnTo>
                      <a:pt x="250" y="111"/>
                    </a:lnTo>
                    <a:lnTo>
                      <a:pt x="250" y="112"/>
                    </a:lnTo>
                    <a:lnTo>
                      <a:pt x="252" y="113"/>
                    </a:lnTo>
                    <a:lnTo>
                      <a:pt x="252" y="113"/>
                    </a:lnTo>
                    <a:lnTo>
                      <a:pt x="255" y="114"/>
                    </a:lnTo>
                    <a:lnTo>
                      <a:pt x="256" y="115"/>
                    </a:lnTo>
                    <a:lnTo>
                      <a:pt x="256" y="116"/>
                    </a:lnTo>
                    <a:lnTo>
                      <a:pt x="256" y="116"/>
                    </a:lnTo>
                    <a:lnTo>
                      <a:pt x="256" y="118"/>
                    </a:lnTo>
                    <a:lnTo>
                      <a:pt x="256" y="119"/>
                    </a:lnTo>
                    <a:lnTo>
                      <a:pt x="257" y="120"/>
                    </a:lnTo>
                    <a:lnTo>
                      <a:pt x="258" y="120"/>
                    </a:lnTo>
                    <a:lnTo>
                      <a:pt x="259" y="120"/>
                    </a:lnTo>
                    <a:lnTo>
                      <a:pt x="259" y="120"/>
                    </a:lnTo>
                    <a:lnTo>
                      <a:pt x="259" y="120"/>
                    </a:lnTo>
                    <a:lnTo>
                      <a:pt x="259" y="121"/>
                    </a:lnTo>
                    <a:lnTo>
                      <a:pt x="259" y="123"/>
                    </a:lnTo>
                    <a:lnTo>
                      <a:pt x="259" y="123"/>
                    </a:lnTo>
                    <a:lnTo>
                      <a:pt x="258" y="125"/>
                    </a:lnTo>
                    <a:lnTo>
                      <a:pt x="257" y="126"/>
                    </a:lnTo>
                    <a:lnTo>
                      <a:pt x="256" y="126"/>
                    </a:lnTo>
                    <a:lnTo>
                      <a:pt x="256" y="126"/>
                    </a:lnTo>
                    <a:lnTo>
                      <a:pt x="255" y="126"/>
                    </a:lnTo>
                    <a:lnTo>
                      <a:pt x="254" y="125"/>
                    </a:lnTo>
                    <a:lnTo>
                      <a:pt x="252" y="125"/>
                    </a:lnTo>
                    <a:lnTo>
                      <a:pt x="252" y="124"/>
                    </a:lnTo>
                    <a:lnTo>
                      <a:pt x="251" y="123"/>
                    </a:lnTo>
                    <a:lnTo>
                      <a:pt x="251" y="123"/>
                    </a:lnTo>
                    <a:lnTo>
                      <a:pt x="250" y="122"/>
                    </a:lnTo>
                    <a:lnTo>
                      <a:pt x="247" y="122"/>
                    </a:lnTo>
                    <a:lnTo>
                      <a:pt x="246" y="122"/>
                    </a:lnTo>
                    <a:lnTo>
                      <a:pt x="245" y="123"/>
                    </a:lnTo>
                    <a:lnTo>
                      <a:pt x="245" y="123"/>
                    </a:lnTo>
                    <a:lnTo>
                      <a:pt x="243" y="123"/>
                    </a:lnTo>
                    <a:lnTo>
                      <a:pt x="242" y="124"/>
                    </a:lnTo>
                    <a:lnTo>
                      <a:pt x="242" y="124"/>
                    </a:lnTo>
                    <a:lnTo>
                      <a:pt x="241" y="125"/>
                    </a:lnTo>
                    <a:lnTo>
                      <a:pt x="241" y="126"/>
                    </a:lnTo>
                    <a:lnTo>
                      <a:pt x="240" y="127"/>
                    </a:lnTo>
                    <a:lnTo>
                      <a:pt x="239" y="127"/>
                    </a:lnTo>
                    <a:lnTo>
                      <a:pt x="238" y="128"/>
                    </a:lnTo>
                    <a:lnTo>
                      <a:pt x="238" y="128"/>
                    </a:lnTo>
                    <a:lnTo>
                      <a:pt x="238" y="129"/>
                    </a:lnTo>
                    <a:lnTo>
                      <a:pt x="237" y="130"/>
                    </a:lnTo>
                    <a:lnTo>
                      <a:pt x="238" y="130"/>
                    </a:lnTo>
                    <a:lnTo>
                      <a:pt x="238" y="132"/>
                    </a:lnTo>
                    <a:lnTo>
                      <a:pt x="239" y="132"/>
                    </a:lnTo>
                    <a:lnTo>
                      <a:pt x="240" y="131"/>
                    </a:lnTo>
                    <a:lnTo>
                      <a:pt x="241" y="130"/>
                    </a:lnTo>
                    <a:lnTo>
                      <a:pt x="242" y="130"/>
                    </a:lnTo>
                    <a:lnTo>
                      <a:pt x="242" y="130"/>
                    </a:lnTo>
                    <a:lnTo>
                      <a:pt x="242" y="132"/>
                    </a:lnTo>
                    <a:lnTo>
                      <a:pt x="242" y="133"/>
                    </a:lnTo>
                    <a:lnTo>
                      <a:pt x="242" y="134"/>
                    </a:lnTo>
                    <a:lnTo>
                      <a:pt x="244" y="135"/>
                    </a:lnTo>
                    <a:lnTo>
                      <a:pt x="244" y="136"/>
                    </a:lnTo>
                    <a:lnTo>
                      <a:pt x="245" y="136"/>
                    </a:lnTo>
                    <a:lnTo>
                      <a:pt x="245" y="137"/>
                    </a:lnTo>
                    <a:lnTo>
                      <a:pt x="245" y="137"/>
                    </a:lnTo>
                    <a:lnTo>
                      <a:pt x="246" y="139"/>
                    </a:lnTo>
                    <a:lnTo>
                      <a:pt x="247" y="140"/>
                    </a:lnTo>
                    <a:lnTo>
                      <a:pt x="249" y="140"/>
                    </a:lnTo>
                    <a:lnTo>
                      <a:pt x="249" y="140"/>
                    </a:lnTo>
                    <a:lnTo>
                      <a:pt x="249" y="141"/>
                    </a:lnTo>
                    <a:lnTo>
                      <a:pt x="249" y="142"/>
                    </a:lnTo>
                    <a:lnTo>
                      <a:pt x="248" y="143"/>
                    </a:lnTo>
                    <a:lnTo>
                      <a:pt x="247" y="143"/>
                    </a:lnTo>
                    <a:lnTo>
                      <a:pt x="245" y="144"/>
                    </a:lnTo>
                    <a:lnTo>
                      <a:pt x="244" y="144"/>
                    </a:lnTo>
                    <a:lnTo>
                      <a:pt x="243" y="144"/>
                    </a:lnTo>
                    <a:lnTo>
                      <a:pt x="243" y="146"/>
                    </a:lnTo>
                    <a:lnTo>
                      <a:pt x="242" y="147"/>
                    </a:lnTo>
                    <a:lnTo>
                      <a:pt x="242" y="147"/>
                    </a:lnTo>
                    <a:lnTo>
                      <a:pt x="243" y="147"/>
                    </a:lnTo>
                    <a:lnTo>
                      <a:pt x="243" y="148"/>
                    </a:lnTo>
                    <a:lnTo>
                      <a:pt x="243" y="149"/>
                    </a:lnTo>
                    <a:lnTo>
                      <a:pt x="243" y="150"/>
                    </a:lnTo>
                    <a:lnTo>
                      <a:pt x="243" y="151"/>
                    </a:lnTo>
                    <a:lnTo>
                      <a:pt x="245" y="152"/>
                    </a:lnTo>
                    <a:lnTo>
                      <a:pt x="245" y="153"/>
                    </a:lnTo>
                    <a:lnTo>
                      <a:pt x="245" y="154"/>
                    </a:lnTo>
                    <a:lnTo>
                      <a:pt x="248" y="155"/>
                    </a:lnTo>
                    <a:lnTo>
                      <a:pt x="249" y="155"/>
                    </a:lnTo>
                    <a:lnTo>
                      <a:pt x="249" y="156"/>
                    </a:lnTo>
                    <a:lnTo>
                      <a:pt x="252" y="157"/>
                    </a:lnTo>
                    <a:lnTo>
                      <a:pt x="254" y="157"/>
                    </a:lnTo>
                    <a:lnTo>
                      <a:pt x="254" y="159"/>
                    </a:lnTo>
                    <a:lnTo>
                      <a:pt x="253" y="159"/>
                    </a:lnTo>
                    <a:lnTo>
                      <a:pt x="253" y="160"/>
                    </a:lnTo>
                    <a:lnTo>
                      <a:pt x="252" y="161"/>
                    </a:lnTo>
                    <a:lnTo>
                      <a:pt x="252" y="161"/>
                    </a:lnTo>
                    <a:lnTo>
                      <a:pt x="252" y="163"/>
                    </a:lnTo>
                    <a:lnTo>
                      <a:pt x="252" y="164"/>
                    </a:lnTo>
                    <a:lnTo>
                      <a:pt x="252" y="164"/>
                    </a:lnTo>
                    <a:lnTo>
                      <a:pt x="252" y="165"/>
                    </a:lnTo>
                    <a:lnTo>
                      <a:pt x="251" y="165"/>
                    </a:lnTo>
                    <a:lnTo>
                      <a:pt x="250" y="165"/>
                    </a:lnTo>
                    <a:lnTo>
                      <a:pt x="250" y="164"/>
                    </a:lnTo>
                    <a:lnTo>
                      <a:pt x="249" y="163"/>
                    </a:lnTo>
                    <a:lnTo>
                      <a:pt x="248" y="162"/>
                    </a:lnTo>
                    <a:lnTo>
                      <a:pt x="247" y="160"/>
                    </a:lnTo>
                    <a:lnTo>
                      <a:pt x="246" y="159"/>
                    </a:lnTo>
                    <a:lnTo>
                      <a:pt x="245" y="159"/>
                    </a:lnTo>
                    <a:lnTo>
                      <a:pt x="244" y="159"/>
                    </a:lnTo>
                    <a:lnTo>
                      <a:pt x="243" y="160"/>
                    </a:lnTo>
                    <a:lnTo>
                      <a:pt x="242" y="161"/>
                    </a:lnTo>
                    <a:lnTo>
                      <a:pt x="241" y="161"/>
                    </a:lnTo>
                    <a:lnTo>
                      <a:pt x="240" y="160"/>
                    </a:lnTo>
                    <a:lnTo>
                      <a:pt x="240" y="159"/>
                    </a:lnTo>
                    <a:lnTo>
                      <a:pt x="240" y="157"/>
                    </a:lnTo>
                    <a:lnTo>
                      <a:pt x="241" y="157"/>
                    </a:lnTo>
                    <a:lnTo>
                      <a:pt x="240" y="156"/>
                    </a:lnTo>
                    <a:lnTo>
                      <a:pt x="238" y="156"/>
                    </a:lnTo>
                    <a:lnTo>
                      <a:pt x="238" y="155"/>
                    </a:lnTo>
                    <a:lnTo>
                      <a:pt x="237" y="155"/>
                    </a:lnTo>
                    <a:lnTo>
                      <a:pt x="236" y="154"/>
                    </a:lnTo>
                    <a:lnTo>
                      <a:pt x="235" y="154"/>
                    </a:lnTo>
                    <a:lnTo>
                      <a:pt x="235" y="153"/>
                    </a:lnTo>
                    <a:lnTo>
                      <a:pt x="234" y="152"/>
                    </a:lnTo>
                    <a:lnTo>
                      <a:pt x="233" y="151"/>
                    </a:lnTo>
                    <a:lnTo>
                      <a:pt x="230" y="149"/>
                    </a:lnTo>
                    <a:lnTo>
                      <a:pt x="229" y="149"/>
                    </a:lnTo>
                    <a:lnTo>
                      <a:pt x="228" y="149"/>
                    </a:lnTo>
                    <a:lnTo>
                      <a:pt x="228" y="149"/>
                    </a:lnTo>
                    <a:lnTo>
                      <a:pt x="227" y="150"/>
                    </a:lnTo>
                    <a:lnTo>
                      <a:pt x="227" y="151"/>
                    </a:lnTo>
                    <a:lnTo>
                      <a:pt x="226" y="152"/>
                    </a:lnTo>
                    <a:lnTo>
                      <a:pt x="226" y="153"/>
                    </a:lnTo>
                    <a:lnTo>
                      <a:pt x="226" y="154"/>
                    </a:lnTo>
                    <a:lnTo>
                      <a:pt x="226" y="154"/>
                    </a:lnTo>
                    <a:lnTo>
                      <a:pt x="226" y="155"/>
                    </a:lnTo>
                    <a:lnTo>
                      <a:pt x="226" y="156"/>
                    </a:lnTo>
                    <a:lnTo>
                      <a:pt x="226" y="157"/>
                    </a:lnTo>
                    <a:lnTo>
                      <a:pt x="226" y="157"/>
                    </a:lnTo>
                    <a:lnTo>
                      <a:pt x="226" y="159"/>
                    </a:lnTo>
                    <a:lnTo>
                      <a:pt x="227" y="159"/>
                    </a:lnTo>
                    <a:lnTo>
                      <a:pt x="227" y="160"/>
                    </a:lnTo>
                    <a:lnTo>
                      <a:pt x="227" y="161"/>
                    </a:lnTo>
                    <a:lnTo>
                      <a:pt x="228" y="162"/>
                    </a:lnTo>
                    <a:lnTo>
                      <a:pt x="228" y="163"/>
                    </a:lnTo>
                    <a:lnTo>
                      <a:pt x="229" y="164"/>
                    </a:lnTo>
                    <a:lnTo>
                      <a:pt x="230" y="164"/>
                    </a:lnTo>
                    <a:lnTo>
                      <a:pt x="231" y="164"/>
                    </a:lnTo>
                    <a:lnTo>
                      <a:pt x="231" y="164"/>
                    </a:lnTo>
                    <a:lnTo>
                      <a:pt x="231" y="165"/>
                    </a:lnTo>
                    <a:lnTo>
                      <a:pt x="230" y="166"/>
                    </a:lnTo>
                    <a:lnTo>
                      <a:pt x="230" y="168"/>
                    </a:lnTo>
                    <a:lnTo>
                      <a:pt x="229" y="168"/>
                    </a:lnTo>
                    <a:lnTo>
                      <a:pt x="228" y="168"/>
                    </a:lnTo>
                    <a:lnTo>
                      <a:pt x="228" y="169"/>
                    </a:lnTo>
                    <a:lnTo>
                      <a:pt x="228" y="170"/>
                    </a:lnTo>
                    <a:lnTo>
                      <a:pt x="229" y="170"/>
                    </a:lnTo>
                    <a:lnTo>
                      <a:pt x="230" y="169"/>
                    </a:lnTo>
                    <a:lnTo>
                      <a:pt x="231" y="169"/>
                    </a:lnTo>
                    <a:lnTo>
                      <a:pt x="232" y="169"/>
                    </a:lnTo>
                    <a:lnTo>
                      <a:pt x="232" y="169"/>
                    </a:lnTo>
                    <a:lnTo>
                      <a:pt x="233" y="169"/>
                    </a:lnTo>
                    <a:lnTo>
                      <a:pt x="233" y="171"/>
                    </a:lnTo>
                    <a:lnTo>
                      <a:pt x="233" y="172"/>
                    </a:lnTo>
                    <a:lnTo>
                      <a:pt x="232" y="172"/>
                    </a:lnTo>
                    <a:lnTo>
                      <a:pt x="232" y="173"/>
                    </a:lnTo>
                    <a:lnTo>
                      <a:pt x="231" y="173"/>
                    </a:lnTo>
                    <a:lnTo>
                      <a:pt x="230" y="172"/>
                    </a:lnTo>
                    <a:lnTo>
                      <a:pt x="229" y="172"/>
                    </a:lnTo>
                    <a:lnTo>
                      <a:pt x="227" y="171"/>
                    </a:lnTo>
                    <a:lnTo>
                      <a:pt x="225" y="171"/>
                    </a:lnTo>
                    <a:lnTo>
                      <a:pt x="225" y="171"/>
                    </a:lnTo>
                    <a:lnTo>
                      <a:pt x="224" y="171"/>
                    </a:lnTo>
                    <a:lnTo>
                      <a:pt x="223" y="171"/>
                    </a:lnTo>
                    <a:lnTo>
                      <a:pt x="222" y="172"/>
                    </a:lnTo>
                    <a:lnTo>
                      <a:pt x="222" y="173"/>
                    </a:lnTo>
                    <a:lnTo>
                      <a:pt x="222" y="174"/>
                    </a:lnTo>
                    <a:lnTo>
                      <a:pt x="221" y="175"/>
                    </a:lnTo>
                    <a:lnTo>
                      <a:pt x="219" y="175"/>
                    </a:lnTo>
                    <a:lnTo>
                      <a:pt x="217" y="175"/>
                    </a:lnTo>
                    <a:lnTo>
                      <a:pt x="215" y="177"/>
                    </a:lnTo>
                    <a:lnTo>
                      <a:pt x="215" y="178"/>
                    </a:lnTo>
                    <a:lnTo>
                      <a:pt x="215" y="178"/>
                    </a:lnTo>
                    <a:lnTo>
                      <a:pt x="216" y="179"/>
                    </a:lnTo>
                    <a:lnTo>
                      <a:pt x="216" y="178"/>
                    </a:lnTo>
                    <a:lnTo>
                      <a:pt x="217" y="179"/>
                    </a:lnTo>
                    <a:lnTo>
                      <a:pt x="218" y="179"/>
                    </a:lnTo>
                    <a:lnTo>
                      <a:pt x="218" y="181"/>
                    </a:lnTo>
                    <a:lnTo>
                      <a:pt x="218" y="182"/>
                    </a:lnTo>
                    <a:lnTo>
                      <a:pt x="219" y="182"/>
                    </a:lnTo>
                    <a:lnTo>
                      <a:pt x="220" y="182"/>
                    </a:lnTo>
                    <a:lnTo>
                      <a:pt x="220" y="183"/>
                    </a:lnTo>
                    <a:lnTo>
                      <a:pt x="218" y="185"/>
                    </a:lnTo>
                    <a:lnTo>
                      <a:pt x="219" y="186"/>
                    </a:lnTo>
                    <a:lnTo>
                      <a:pt x="220" y="185"/>
                    </a:lnTo>
                    <a:lnTo>
                      <a:pt x="221" y="185"/>
                    </a:lnTo>
                    <a:lnTo>
                      <a:pt x="221" y="185"/>
                    </a:lnTo>
                    <a:lnTo>
                      <a:pt x="221" y="185"/>
                    </a:lnTo>
                    <a:lnTo>
                      <a:pt x="222" y="186"/>
                    </a:lnTo>
                    <a:lnTo>
                      <a:pt x="221" y="188"/>
                    </a:lnTo>
                    <a:lnTo>
                      <a:pt x="221" y="189"/>
                    </a:lnTo>
                    <a:lnTo>
                      <a:pt x="222" y="191"/>
                    </a:lnTo>
                    <a:lnTo>
                      <a:pt x="223" y="191"/>
                    </a:lnTo>
                    <a:lnTo>
                      <a:pt x="223" y="192"/>
                    </a:lnTo>
                    <a:lnTo>
                      <a:pt x="224" y="192"/>
                    </a:lnTo>
                    <a:lnTo>
                      <a:pt x="225" y="194"/>
                    </a:lnTo>
                    <a:lnTo>
                      <a:pt x="225" y="195"/>
                    </a:lnTo>
                    <a:lnTo>
                      <a:pt x="226" y="195"/>
                    </a:lnTo>
                    <a:lnTo>
                      <a:pt x="227" y="195"/>
                    </a:lnTo>
                    <a:lnTo>
                      <a:pt x="228" y="196"/>
                    </a:lnTo>
                    <a:lnTo>
                      <a:pt x="228" y="197"/>
                    </a:lnTo>
                    <a:lnTo>
                      <a:pt x="228" y="198"/>
                    </a:lnTo>
                    <a:lnTo>
                      <a:pt x="226" y="198"/>
                    </a:lnTo>
                    <a:lnTo>
                      <a:pt x="225" y="198"/>
                    </a:lnTo>
                    <a:lnTo>
                      <a:pt x="225" y="197"/>
                    </a:lnTo>
                    <a:lnTo>
                      <a:pt x="225" y="196"/>
                    </a:lnTo>
                    <a:lnTo>
                      <a:pt x="225" y="196"/>
                    </a:lnTo>
                    <a:lnTo>
                      <a:pt x="224" y="197"/>
                    </a:lnTo>
                    <a:lnTo>
                      <a:pt x="223" y="198"/>
                    </a:lnTo>
                    <a:lnTo>
                      <a:pt x="222" y="198"/>
                    </a:lnTo>
                    <a:lnTo>
                      <a:pt x="221" y="198"/>
                    </a:lnTo>
                    <a:lnTo>
                      <a:pt x="221" y="198"/>
                    </a:lnTo>
                    <a:lnTo>
                      <a:pt x="221" y="197"/>
                    </a:lnTo>
                    <a:lnTo>
                      <a:pt x="221" y="196"/>
                    </a:lnTo>
                    <a:lnTo>
                      <a:pt x="220" y="196"/>
                    </a:lnTo>
                    <a:lnTo>
                      <a:pt x="219" y="197"/>
                    </a:lnTo>
                    <a:lnTo>
                      <a:pt x="218" y="197"/>
                    </a:lnTo>
                    <a:lnTo>
                      <a:pt x="218" y="197"/>
                    </a:lnTo>
                    <a:lnTo>
                      <a:pt x="218" y="196"/>
                    </a:lnTo>
                    <a:lnTo>
                      <a:pt x="217" y="195"/>
                    </a:lnTo>
                    <a:lnTo>
                      <a:pt x="217" y="195"/>
                    </a:lnTo>
                    <a:lnTo>
                      <a:pt x="217" y="192"/>
                    </a:lnTo>
                    <a:lnTo>
                      <a:pt x="215" y="191"/>
                    </a:lnTo>
                    <a:lnTo>
                      <a:pt x="214" y="190"/>
                    </a:lnTo>
                    <a:lnTo>
                      <a:pt x="214" y="190"/>
                    </a:lnTo>
                    <a:lnTo>
                      <a:pt x="213" y="191"/>
                    </a:lnTo>
                    <a:lnTo>
                      <a:pt x="212" y="191"/>
                    </a:lnTo>
                    <a:lnTo>
                      <a:pt x="212" y="192"/>
                    </a:lnTo>
                    <a:lnTo>
                      <a:pt x="212" y="193"/>
                    </a:lnTo>
                    <a:lnTo>
                      <a:pt x="211" y="194"/>
                    </a:lnTo>
                    <a:lnTo>
                      <a:pt x="211" y="197"/>
                    </a:lnTo>
                    <a:lnTo>
                      <a:pt x="210" y="198"/>
                    </a:lnTo>
                    <a:lnTo>
                      <a:pt x="210" y="199"/>
                    </a:lnTo>
                    <a:lnTo>
                      <a:pt x="211" y="199"/>
                    </a:lnTo>
                    <a:lnTo>
                      <a:pt x="211" y="200"/>
                    </a:lnTo>
                    <a:lnTo>
                      <a:pt x="211" y="201"/>
                    </a:lnTo>
                    <a:lnTo>
                      <a:pt x="211" y="202"/>
                    </a:lnTo>
                    <a:lnTo>
                      <a:pt x="211" y="202"/>
                    </a:lnTo>
                    <a:lnTo>
                      <a:pt x="211" y="203"/>
                    </a:lnTo>
                    <a:lnTo>
                      <a:pt x="211" y="205"/>
                    </a:lnTo>
                    <a:lnTo>
                      <a:pt x="212" y="205"/>
                    </a:lnTo>
                    <a:lnTo>
                      <a:pt x="212" y="204"/>
                    </a:lnTo>
                    <a:lnTo>
                      <a:pt x="212" y="203"/>
                    </a:lnTo>
                    <a:lnTo>
                      <a:pt x="213" y="202"/>
                    </a:lnTo>
                    <a:lnTo>
                      <a:pt x="214" y="201"/>
                    </a:lnTo>
                    <a:lnTo>
                      <a:pt x="214" y="201"/>
                    </a:lnTo>
                    <a:lnTo>
                      <a:pt x="215" y="201"/>
                    </a:lnTo>
                    <a:lnTo>
                      <a:pt x="215" y="202"/>
                    </a:lnTo>
                    <a:lnTo>
                      <a:pt x="216" y="202"/>
                    </a:lnTo>
                    <a:lnTo>
                      <a:pt x="217" y="203"/>
                    </a:lnTo>
                    <a:lnTo>
                      <a:pt x="218" y="203"/>
                    </a:lnTo>
                    <a:lnTo>
                      <a:pt x="218" y="204"/>
                    </a:lnTo>
                    <a:lnTo>
                      <a:pt x="218" y="205"/>
                    </a:lnTo>
                    <a:lnTo>
                      <a:pt x="218" y="206"/>
                    </a:lnTo>
                    <a:lnTo>
                      <a:pt x="218" y="206"/>
                    </a:lnTo>
                    <a:lnTo>
                      <a:pt x="217" y="206"/>
                    </a:lnTo>
                    <a:lnTo>
                      <a:pt x="216" y="208"/>
                    </a:lnTo>
                    <a:lnTo>
                      <a:pt x="215" y="209"/>
                    </a:lnTo>
                    <a:lnTo>
                      <a:pt x="214" y="208"/>
                    </a:lnTo>
                    <a:lnTo>
                      <a:pt x="214" y="208"/>
                    </a:lnTo>
                    <a:lnTo>
                      <a:pt x="213" y="209"/>
                    </a:lnTo>
                    <a:lnTo>
                      <a:pt x="212" y="209"/>
                    </a:lnTo>
                    <a:lnTo>
                      <a:pt x="211" y="210"/>
                    </a:lnTo>
                    <a:lnTo>
                      <a:pt x="210" y="210"/>
                    </a:lnTo>
                    <a:lnTo>
                      <a:pt x="210" y="211"/>
                    </a:lnTo>
                    <a:lnTo>
                      <a:pt x="211" y="211"/>
                    </a:lnTo>
                    <a:lnTo>
                      <a:pt x="209" y="213"/>
                    </a:lnTo>
                    <a:lnTo>
                      <a:pt x="207" y="214"/>
                    </a:lnTo>
                    <a:lnTo>
                      <a:pt x="207" y="221"/>
                    </a:lnTo>
                    <a:lnTo>
                      <a:pt x="207" y="223"/>
                    </a:lnTo>
                    <a:lnTo>
                      <a:pt x="207" y="223"/>
                    </a:lnTo>
                    <a:lnTo>
                      <a:pt x="208" y="223"/>
                    </a:lnTo>
                    <a:lnTo>
                      <a:pt x="209" y="223"/>
                    </a:lnTo>
                    <a:lnTo>
                      <a:pt x="210" y="223"/>
                    </a:lnTo>
                    <a:lnTo>
                      <a:pt x="209" y="225"/>
                    </a:lnTo>
                    <a:lnTo>
                      <a:pt x="210" y="226"/>
                    </a:lnTo>
                    <a:lnTo>
                      <a:pt x="211" y="225"/>
                    </a:lnTo>
                    <a:lnTo>
                      <a:pt x="211" y="226"/>
                    </a:lnTo>
                    <a:lnTo>
                      <a:pt x="211" y="226"/>
                    </a:lnTo>
                    <a:lnTo>
                      <a:pt x="211" y="227"/>
                    </a:lnTo>
                    <a:lnTo>
                      <a:pt x="210" y="227"/>
                    </a:lnTo>
                    <a:lnTo>
                      <a:pt x="209" y="227"/>
                    </a:lnTo>
                    <a:lnTo>
                      <a:pt x="209" y="228"/>
                    </a:lnTo>
                    <a:lnTo>
                      <a:pt x="209" y="229"/>
                    </a:lnTo>
                    <a:lnTo>
                      <a:pt x="208" y="229"/>
                    </a:lnTo>
                    <a:lnTo>
                      <a:pt x="207" y="229"/>
                    </a:lnTo>
                    <a:lnTo>
                      <a:pt x="207" y="229"/>
                    </a:lnTo>
                    <a:lnTo>
                      <a:pt x="206" y="230"/>
                    </a:lnTo>
                    <a:lnTo>
                      <a:pt x="205" y="230"/>
                    </a:lnTo>
                    <a:lnTo>
                      <a:pt x="205" y="232"/>
                    </a:lnTo>
                    <a:lnTo>
                      <a:pt x="207" y="231"/>
                    </a:lnTo>
                    <a:lnTo>
                      <a:pt x="207" y="231"/>
                    </a:lnTo>
                    <a:lnTo>
                      <a:pt x="207" y="232"/>
                    </a:lnTo>
                    <a:lnTo>
                      <a:pt x="207" y="233"/>
                    </a:lnTo>
                    <a:lnTo>
                      <a:pt x="208" y="232"/>
                    </a:lnTo>
                    <a:lnTo>
                      <a:pt x="210" y="232"/>
                    </a:lnTo>
                    <a:lnTo>
                      <a:pt x="211" y="232"/>
                    </a:lnTo>
                    <a:lnTo>
                      <a:pt x="211" y="232"/>
                    </a:lnTo>
                    <a:lnTo>
                      <a:pt x="211" y="233"/>
                    </a:lnTo>
                    <a:lnTo>
                      <a:pt x="214" y="235"/>
                    </a:lnTo>
                    <a:lnTo>
                      <a:pt x="214" y="236"/>
                    </a:lnTo>
                    <a:lnTo>
                      <a:pt x="216" y="236"/>
                    </a:lnTo>
                    <a:lnTo>
                      <a:pt x="217" y="237"/>
                    </a:lnTo>
                    <a:lnTo>
                      <a:pt x="217" y="237"/>
                    </a:lnTo>
                    <a:lnTo>
                      <a:pt x="217" y="238"/>
                    </a:lnTo>
                    <a:lnTo>
                      <a:pt x="217" y="239"/>
                    </a:lnTo>
                    <a:lnTo>
                      <a:pt x="217" y="240"/>
                    </a:lnTo>
                    <a:lnTo>
                      <a:pt x="216" y="242"/>
                    </a:lnTo>
                    <a:lnTo>
                      <a:pt x="216" y="243"/>
                    </a:lnTo>
                    <a:lnTo>
                      <a:pt x="216" y="244"/>
                    </a:lnTo>
                    <a:lnTo>
                      <a:pt x="216" y="244"/>
                    </a:lnTo>
                    <a:lnTo>
                      <a:pt x="216" y="245"/>
                    </a:lnTo>
                    <a:lnTo>
                      <a:pt x="218" y="246"/>
                    </a:lnTo>
                    <a:lnTo>
                      <a:pt x="219" y="247"/>
                    </a:lnTo>
                    <a:lnTo>
                      <a:pt x="219" y="247"/>
                    </a:lnTo>
                    <a:lnTo>
                      <a:pt x="220" y="248"/>
                    </a:lnTo>
                    <a:lnTo>
                      <a:pt x="220" y="249"/>
                    </a:lnTo>
                    <a:lnTo>
                      <a:pt x="220" y="250"/>
                    </a:lnTo>
                    <a:lnTo>
                      <a:pt x="219" y="250"/>
                    </a:lnTo>
                    <a:lnTo>
                      <a:pt x="218" y="250"/>
                    </a:lnTo>
                    <a:lnTo>
                      <a:pt x="217" y="251"/>
                    </a:lnTo>
                    <a:lnTo>
                      <a:pt x="216" y="251"/>
                    </a:lnTo>
                    <a:lnTo>
                      <a:pt x="217" y="253"/>
                    </a:lnTo>
                    <a:lnTo>
                      <a:pt x="217" y="254"/>
                    </a:lnTo>
                    <a:lnTo>
                      <a:pt x="216" y="254"/>
                    </a:lnTo>
                    <a:lnTo>
                      <a:pt x="215" y="254"/>
                    </a:lnTo>
                    <a:lnTo>
                      <a:pt x="214" y="254"/>
                    </a:lnTo>
                    <a:lnTo>
                      <a:pt x="213" y="254"/>
                    </a:lnTo>
                    <a:lnTo>
                      <a:pt x="212" y="254"/>
                    </a:lnTo>
                    <a:lnTo>
                      <a:pt x="212" y="254"/>
                    </a:lnTo>
                    <a:lnTo>
                      <a:pt x="211" y="253"/>
                    </a:lnTo>
                    <a:lnTo>
                      <a:pt x="211" y="254"/>
                    </a:lnTo>
                    <a:lnTo>
                      <a:pt x="210" y="253"/>
                    </a:lnTo>
                    <a:lnTo>
                      <a:pt x="209" y="253"/>
                    </a:lnTo>
                    <a:lnTo>
                      <a:pt x="208" y="253"/>
                    </a:lnTo>
                    <a:lnTo>
                      <a:pt x="207" y="253"/>
                    </a:lnTo>
                    <a:lnTo>
                      <a:pt x="207" y="253"/>
                    </a:lnTo>
                    <a:lnTo>
                      <a:pt x="206" y="253"/>
                    </a:lnTo>
                    <a:lnTo>
                      <a:pt x="204" y="252"/>
                    </a:lnTo>
                    <a:lnTo>
                      <a:pt x="204" y="252"/>
                    </a:lnTo>
                    <a:lnTo>
                      <a:pt x="204" y="253"/>
                    </a:lnTo>
                    <a:lnTo>
                      <a:pt x="203" y="254"/>
                    </a:lnTo>
                    <a:lnTo>
                      <a:pt x="203" y="256"/>
                    </a:lnTo>
                    <a:lnTo>
                      <a:pt x="201" y="257"/>
                    </a:lnTo>
                    <a:lnTo>
                      <a:pt x="201" y="258"/>
                    </a:lnTo>
                    <a:lnTo>
                      <a:pt x="201" y="259"/>
                    </a:lnTo>
                    <a:lnTo>
                      <a:pt x="199" y="260"/>
                    </a:lnTo>
                    <a:lnTo>
                      <a:pt x="198" y="261"/>
                    </a:lnTo>
                    <a:lnTo>
                      <a:pt x="197" y="261"/>
                    </a:lnTo>
                    <a:lnTo>
                      <a:pt x="197" y="263"/>
                    </a:lnTo>
                    <a:lnTo>
                      <a:pt x="197" y="264"/>
                    </a:lnTo>
                    <a:lnTo>
                      <a:pt x="197" y="264"/>
                    </a:lnTo>
                    <a:lnTo>
                      <a:pt x="199" y="265"/>
                    </a:lnTo>
                    <a:lnTo>
                      <a:pt x="200" y="265"/>
                    </a:lnTo>
                    <a:lnTo>
                      <a:pt x="201" y="266"/>
                    </a:lnTo>
                    <a:lnTo>
                      <a:pt x="201" y="267"/>
                    </a:lnTo>
                    <a:lnTo>
                      <a:pt x="200" y="267"/>
                    </a:lnTo>
                    <a:lnTo>
                      <a:pt x="200" y="268"/>
                    </a:lnTo>
                    <a:lnTo>
                      <a:pt x="201" y="268"/>
                    </a:lnTo>
                    <a:lnTo>
                      <a:pt x="201" y="269"/>
                    </a:lnTo>
                    <a:lnTo>
                      <a:pt x="201" y="270"/>
                    </a:lnTo>
                    <a:lnTo>
                      <a:pt x="201" y="271"/>
                    </a:lnTo>
                    <a:lnTo>
                      <a:pt x="201" y="271"/>
                    </a:lnTo>
                    <a:lnTo>
                      <a:pt x="201" y="272"/>
                    </a:lnTo>
                    <a:lnTo>
                      <a:pt x="201" y="275"/>
                    </a:lnTo>
                    <a:lnTo>
                      <a:pt x="200" y="27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300" name="Freeform 1058">
                <a:extLst>
                  <a:ext uri="{FF2B5EF4-FFF2-40B4-BE49-F238E27FC236}">
                    <a16:creationId xmlns:a16="http://schemas.microsoft.com/office/drawing/2014/main" id="{DD303D71-79A8-4BDC-83E2-C7CF23FA7872}"/>
                  </a:ext>
                </a:extLst>
              </p:cNvPr>
              <p:cNvSpPr>
                <a:spLocks/>
              </p:cNvSpPr>
              <p:nvPr/>
            </p:nvSpPr>
            <p:spPr bwMode="auto">
              <a:xfrm>
                <a:off x="4255" y="2150"/>
                <a:ext cx="292" cy="235"/>
              </a:xfrm>
              <a:custGeom>
                <a:avLst/>
                <a:gdLst>
                  <a:gd name="T0" fmla="*/ 279 w 292"/>
                  <a:gd name="T1" fmla="*/ 116 h 235"/>
                  <a:gd name="T2" fmla="*/ 277 w 292"/>
                  <a:gd name="T3" fmla="*/ 127 h 235"/>
                  <a:gd name="T4" fmla="*/ 286 w 292"/>
                  <a:gd name="T5" fmla="*/ 128 h 235"/>
                  <a:gd name="T6" fmla="*/ 290 w 292"/>
                  <a:gd name="T7" fmla="*/ 134 h 235"/>
                  <a:gd name="T8" fmla="*/ 282 w 292"/>
                  <a:gd name="T9" fmla="*/ 138 h 235"/>
                  <a:gd name="T10" fmla="*/ 274 w 292"/>
                  <a:gd name="T11" fmla="*/ 137 h 235"/>
                  <a:gd name="T12" fmla="*/ 274 w 292"/>
                  <a:gd name="T13" fmla="*/ 145 h 235"/>
                  <a:gd name="T14" fmla="*/ 282 w 292"/>
                  <a:gd name="T15" fmla="*/ 149 h 235"/>
                  <a:gd name="T16" fmla="*/ 278 w 292"/>
                  <a:gd name="T17" fmla="*/ 156 h 235"/>
                  <a:gd name="T18" fmla="*/ 283 w 292"/>
                  <a:gd name="T19" fmla="*/ 163 h 235"/>
                  <a:gd name="T20" fmla="*/ 285 w 292"/>
                  <a:gd name="T21" fmla="*/ 168 h 235"/>
                  <a:gd name="T22" fmla="*/ 274 w 292"/>
                  <a:gd name="T23" fmla="*/ 172 h 235"/>
                  <a:gd name="T24" fmla="*/ 271 w 292"/>
                  <a:gd name="T25" fmla="*/ 181 h 235"/>
                  <a:gd name="T26" fmla="*/ 273 w 292"/>
                  <a:gd name="T27" fmla="*/ 186 h 235"/>
                  <a:gd name="T28" fmla="*/ 270 w 292"/>
                  <a:gd name="T29" fmla="*/ 193 h 235"/>
                  <a:gd name="T30" fmla="*/ 265 w 292"/>
                  <a:gd name="T31" fmla="*/ 196 h 235"/>
                  <a:gd name="T32" fmla="*/ 262 w 292"/>
                  <a:gd name="T33" fmla="*/ 201 h 235"/>
                  <a:gd name="T34" fmla="*/ 255 w 292"/>
                  <a:gd name="T35" fmla="*/ 199 h 235"/>
                  <a:gd name="T36" fmla="*/ 247 w 292"/>
                  <a:gd name="T37" fmla="*/ 199 h 235"/>
                  <a:gd name="T38" fmla="*/ 247 w 292"/>
                  <a:gd name="T39" fmla="*/ 207 h 235"/>
                  <a:gd name="T40" fmla="*/ 246 w 292"/>
                  <a:gd name="T41" fmla="*/ 213 h 235"/>
                  <a:gd name="T42" fmla="*/ 247 w 292"/>
                  <a:gd name="T43" fmla="*/ 221 h 235"/>
                  <a:gd name="T44" fmla="*/ 239 w 292"/>
                  <a:gd name="T45" fmla="*/ 225 h 235"/>
                  <a:gd name="T46" fmla="*/ 231 w 292"/>
                  <a:gd name="T47" fmla="*/ 224 h 235"/>
                  <a:gd name="T48" fmla="*/ 221 w 292"/>
                  <a:gd name="T49" fmla="*/ 225 h 235"/>
                  <a:gd name="T50" fmla="*/ 210 w 292"/>
                  <a:gd name="T51" fmla="*/ 225 h 235"/>
                  <a:gd name="T52" fmla="*/ 203 w 292"/>
                  <a:gd name="T53" fmla="*/ 226 h 235"/>
                  <a:gd name="T54" fmla="*/ 195 w 292"/>
                  <a:gd name="T55" fmla="*/ 231 h 235"/>
                  <a:gd name="T56" fmla="*/ 186 w 292"/>
                  <a:gd name="T57" fmla="*/ 232 h 235"/>
                  <a:gd name="T58" fmla="*/ 179 w 292"/>
                  <a:gd name="T59" fmla="*/ 229 h 235"/>
                  <a:gd name="T60" fmla="*/ 172 w 292"/>
                  <a:gd name="T61" fmla="*/ 233 h 235"/>
                  <a:gd name="T62" fmla="*/ 162 w 292"/>
                  <a:gd name="T63" fmla="*/ 235 h 235"/>
                  <a:gd name="T64" fmla="*/ 152 w 292"/>
                  <a:gd name="T65" fmla="*/ 232 h 235"/>
                  <a:gd name="T66" fmla="*/ 143 w 292"/>
                  <a:gd name="T67" fmla="*/ 231 h 235"/>
                  <a:gd name="T68" fmla="*/ 133 w 292"/>
                  <a:gd name="T69" fmla="*/ 229 h 235"/>
                  <a:gd name="T70" fmla="*/ 124 w 292"/>
                  <a:gd name="T71" fmla="*/ 232 h 235"/>
                  <a:gd name="T72" fmla="*/ 114 w 292"/>
                  <a:gd name="T73" fmla="*/ 230 h 235"/>
                  <a:gd name="T74" fmla="*/ 104 w 292"/>
                  <a:gd name="T75" fmla="*/ 225 h 235"/>
                  <a:gd name="T76" fmla="*/ 99 w 292"/>
                  <a:gd name="T77" fmla="*/ 216 h 235"/>
                  <a:gd name="T78" fmla="*/ 93 w 292"/>
                  <a:gd name="T79" fmla="*/ 208 h 235"/>
                  <a:gd name="T80" fmla="*/ 90 w 292"/>
                  <a:gd name="T81" fmla="*/ 198 h 235"/>
                  <a:gd name="T82" fmla="*/ 89 w 292"/>
                  <a:gd name="T83" fmla="*/ 179 h 235"/>
                  <a:gd name="T84" fmla="*/ 84 w 292"/>
                  <a:gd name="T85" fmla="*/ 164 h 235"/>
                  <a:gd name="T86" fmla="*/ 86 w 292"/>
                  <a:gd name="T87" fmla="*/ 147 h 235"/>
                  <a:gd name="T88" fmla="*/ 89 w 292"/>
                  <a:gd name="T89" fmla="*/ 132 h 235"/>
                  <a:gd name="T90" fmla="*/ 81 w 292"/>
                  <a:gd name="T91" fmla="*/ 125 h 235"/>
                  <a:gd name="T92" fmla="*/ 59 w 292"/>
                  <a:gd name="T93" fmla="*/ 123 h 235"/>
                  <a:gd name="T94" fmla="*/ 47 w 292"/>
                  <a:gd name="T95" fmla="*/ 123 h 235"/>
                  <a:gd name="T96" fmla="*/ 34 w 292"/>
                  <a:gd name="T97" fmla="*/ 131 h 235"/>
                  <a:gd name="T98" fmla="*/ 22 w 292"/>
                  <a:gd name="T99" fmla="*/ 125 h 235"/>
                  <a:gd name="T100" fmla="*/ 21 w 292"/>
                  <a:gd name="T101" fmla="*/ 116 h 235"/>
                  <a:gd name="T102" fmla="*/ 10 w 292"/>
                  <a:gd name="T103" fmla="*/ 108 h 235"/>
                  <a:gd name="T104" fmla="*/ 4 w 292"/>
                  <a:gd name="T105" fmla="*/ 100 h 235"/>
                  <a:gd name="T106" fmla="*/ 10 w 292"/>
                  <a:gd name="T107" fmla="*/ 89 h 235"/>
                  <a:gd name="T108" fmla="*/ 14 w 292"/>
                  <a:gd name="T109" fmla="*/ 77 h 235"/>
                  <a:gd name="T110" fmla="*/ 4 w 292"/>
                  <a:gd name="T111" fmla="*/ 68 h 235"/>
                  <a:gd name="T112" fmla="*/ 3 w 292"/>
                  <a:gd name="T113" fmla="*/ 61 h 235"/>
                  <a:gd name="T114" fmla="*/ 7 w 292"/>
                  <a:gd name="T115" fmla="*/ 43 h 235"/>
                  <a:gd name="T116" fmla="*/ 3 w 292"/>
                  <a:gd name="T117" fmla="*/ 33 h 235"/>
                  <a:gd name="T118" fmla="*/ 4 w 292"/>
                  <a:gd name="T119" fmla="*/ 22 h 235"/>
                  <a:gd name="T120" fmla="*/ 4 w 292"/>
                  <a:gd name="T121" fmla="*/ 13 h 235"/>
                  <a:gd name="T122" fmla="*/ 7 w 292"/>
                  <a:gd name="T123" fmla="*/ 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2" h="235">
                    <a:moveTo>
                      <a:pt x="275" y="106"/>
                    </a:moveTo>
                    <a:lnTo>
                      <a:pt x="275" y="107"/>
                    </a:lnTo>
                    <a:lnTo>
                      <a:pt x="275" y="108"/>
                    </a:lnTo>
                    <a:lnTo>
                      <a:pt x="276" y="108"/>
                    </a:lnTo>
                    <a:lnTo>
                      <a:pt x="278" y="109"/>
                    </a:lnTo>
                    <a:lnTo>
                      <a:pt x="279" y="110"/>
                    </a:lnTo>
                    <a:lnTo>
                      <a:pt x="279" y="111"/>
                    </a:lnTo>
                    <a:lnTo>
                      <a:pt x="279" y="114"/>
                    </a:lnTo>
                    <a:lnTo>
                      <a:pt x="279" y="115"/>
                    </a:lnTo>
                    <a:lnTo>
                      <a:pt x="279" y="116"/>
                    </a:lnTo>
                    <a:lnTo>
                      <a:pt x="278" y="117"/>
                    </a:lnTo>
                    <a:lnTo>
                      <a:pt x="279" y="118"/>
                    </a:lnTo>
                    <a:lnTo>
                      <a:pt x="279" y="119"/>
                    </a:lnTo>
                    <a:lnTo>
                      <a:pt x="279" y="121"/>
                    </a:lnTo>
                    <a:lnTo>
                      <a:pt x="279" y="124"/>
                    </a:lnTo>
                    <a:lnTo>
                      <a:pt x="279" y="125"/>
                    </a:lnTo>
                    <a:lnTo>
                      <a:pt x="278" y="125"/>
                    </a:lnTo>
                    <a:lnTo>
                      <a:pt x="277" y="125"/>
                    </a:lnTo>
                    <a:lnTo>
                      <a:pt x="277" y="126"/>
                    </a:lnTo>
                    <a:lnTo>
                      <a:pt x="277" y="127"/>
                    </a:lnTo>
                    <a:lnTo>
                      <a:pt x="278" y="128"/>
                    </a:lnTo>
                    <a:lnTo>
                      <a:pt x="279" y="128"/>
                    </a:lnTo>
                    <a:lnTo>
                      <a:pt x="280" y="128"/>
                    </a:lnTo>
                    <a:lnTo>
                      <a:pt x="281" y="126"/>
                    </a:lnTo>
                    <a:lnTo>
                      <a:pt x="282" y="126"/>
                    </a:lnTo>
                    <a:lnTo>
                      <a:pt x="282" y="126"/>
                    </a:lnTo>
                    <a:lnTo>
                      <a:pt x="283" y="126"/>
                    </a:lnTo>
                    <a:lnTo>
                      <a:pt x="284" y="127"/>
                    </a:lnTo>
                    <a:lnTo>
                      <a:pt x="286" y="127"/>
                    </a:lnTo>
                    <a:lnTo>
                      <a:pt x="286" y="128"/>
                    </a:lnTo>
                    <a:lnTo>
                      <a:pt x="287" y="128"/>
                    </a:lnTo>
                    <a:lnTo>
                      <a:pt x="287" y="129"/>
                    </a:lnTo>
                    <a:lnTo>
                      <a:pt x="289" y="129"/>
                    </a:lnTo>
                    <a:lnTo>
                      <a:pt x="289" y="129"/>
                    </a:lnTo>
                    <a:lnTo>
                      <a:pt x="289" y="132"/>
                    </a:lnTo>
                    <a:lnTo>
                      <a:pt x="290" y="132"/>
                    </a:lnTo>
                    <a:lnTo>
                      <a:pt x="291" y="132"/>
                    </a:lnTo>
                    <a:lnTo>
                      <a:pt x="292" y="133"/>
                    </a:lnTo>
                    <a:lnTo>
                      <a:pt x="291" y="134"/>
                    </a:lnTo>
                    <a:lnTo>
                      <a:pt x="290" y="134"/>
                    </a:lnTo>
                    <a:lnTo>
                      <a:pt x="289" y="134"/>
                    </a:lnTo>
                    <a:lnTo>
                      <a:pt x="289" y="134"/>
                    </a:lnTo>
                    <a:lnTo>
                      <a:pt x="287" y="134"/>
                    </a:lnTo>
                    <a:lnTo>
                      <a:pt x="286" y="135"/>
                    </a:lnTo>
                    <a:lnTo>
                      <a:pt x="286" y="136"/>
                    </a:lnTo>
                    <a:lnTo>
                      <a:pt x="285" y="136"/>
                    </a:lnTo>
                    <a:lnTo>
                      <a:pt x="284" y="136"/>
                    </a:lnTo>
                    <a:lnTo>
                      <a:pt x="283" y="136"/>
                    </a:lnTo>
                    <a:lnTo>
                      <a:pt x="282" y="138"/>
                    </a:lnTo>
                    <a:lnTo>
                      <a:pt x="282" y="138"/>
                    </a:lnTo>
                    <a:lnTo>
                      <a:pt x="281" y="138"/>
                    </a:lnTo>
                    <a:lnTo>
                      <a:pt x="279" y="138"/>
                    </a:lnTo>
                    <a:lnTo>
                      <a:pt x="279" y="137"/>
                    </a:lnTo>
                    <a:lnTo>
                      <a:pt x="279" y="137"/>
                    </a:lnTo>
                    <a:lnTo>
                      <a:pt x="277" y="136"/>
                    </a:lnTo>
                    <a:lnTo>
                      <a:pt x="276" y="136"/>
                    </a:lnTo>
                    <a:lnTo>
                      <a:pt x="276" y="136"/>
                    </a:lnTo>
                    <a:lnTo>
                      <a:pt x="274" y="136"/>
                    </a:lnTo>
                    <a:lnTo>
                      <a:pt x="273" y="136"/>
                    </a:lnTo>
                    <a:lnTo>
                      <a:pt x="274" y="137"/>
                    </a:lnTo>
                    <a:lnTo>
                      <a:pt x="274" y="138"/>
                    </a:lnTo>
                    <a:lnTo>
                      <a:pt x="275" y="139"/>
                    </a:lnTo>
                    <a:lnTo>
                      <a:pt x="275" y="139"/>
                    </a:lnTo>
                    <a:lnTo>
                      <a:pt x="275" y="140"/>
                    </a:lnTo>
                    <a:lnTo>
                      <a:pt x="274" y="141"/>
                    </a:lnTo>
                    <a:lnTo>
                      <a:pt x="274" y="142"/>
                    </a:lnTo>
                    <a:lnTo>
                      <a:pt x="274" y="143"/>
                    </a:lnTo>
                    <a:lnTo>
                      <a:pt x="274" y="143"/>
                    </a:lnTo>
                    <a:lnTo>
                      <a:pt x="274" y="144"/>
                    </a:lnTo>
                    <a:lnTo>
                      <a:pt x="274" y="145"/>
                    </a:lnTo>
                    <a:lnTo>
                      <a:pt x="275" y="146"/>
                    </a:lnTo>
                    <a:lnTo>
                      <a:pt x="276" y="146"/>
                    </a:lnTo>
                    <a:lnTo>
                      <a:pt x="276" y="146"/>
                    </a:lnTo>
                    <a:lnTo>
                      <a:pt x="278" y="145"/>
                    </a:lnTo>
                    <a:lnTo>
                      <a:pt x="279" y="146"/>
                    </a:lnTo>
                    <a:lnTo>
                      <a:pt x="279" y="147"/>
                    </a:lnTo>
                    <a:lnTo>
                      <a:pt x="279" y="148"/>
                    </a:lnTo>
                    <a:lnTo>
                      <a:pt x="280" y="149"/>
                    </a:lnTo>
                    <a:lnTo>
                      <a:pt x="281" y="149"/>
                    </a:lnTo>
                    <a:lnTo>
                      <a:pt x="282" y="149"/>
                    </a:lnTo>
                    <a:lnTo>
                      <a:pt x="282" y="149"/>
                    </a:lnTo>
                    <a:lnTo>
                      <a:pt x="282" y="150"/>
                    </a:lnTo>
                    <a:lnTo>
                      <a:pt x="282" y="151"/>
                    </a:lnTo>
                    <a:lnTo>
                      <a:pt x="282" y="152"/>
                    </a:lnTo>
                    <a:lnTo>
                      <a:pt x="282" y="152"/>
                    </a:lnTo>
                    <a:lnTo>
                      <a:pt x="280" y="153"/>
                    </a:lnTo>
                    <a:lnTo>
                      <a:pt x="279" y="153"/>
                    </a:lnTo>
                    <a:lnTo>
                      <a:pt x="278" y="154"/>
                    </a:lnTo>
                    <a:lnTo>
                      <a:pt x="278" y="156"/>
                    </a:lnTo>
                    <a:lnTo>
                      <a:pt x="278" y="156"/>
                    </a:lnTo>
                    <a:lnTo>
                      <a:pt x="279" y="160"/>
                    </a:lnTo>
                    <a:lnTo>
                      <a:pt x="279" y="160"/>
                    </a:lnTo>
                    <a:lnTo>
                      <a:pt x="280" y="161"/>
                    </a:lnTo>
                    <a:lnTo>
                      <a:pt x="281" y="160"/>
                    </a:lnTo>
                    <a:lnTo>
                      <a:pt x="282" y="160"/>
                    </a:lnTo>
                    <a:lnTo>
                      <a:pt x="282" y="160"/>
                    </a:lnTo>
                    <a:lnTo>
                      <a:pt x="283" y="160"/>
                    </a:lnTo>
                    <a:lnTo>
                      <a:pt x="285" y="160"/>
                    </a:lnTo>
                    <a:lnTo>
                      <a:pt x="283" y="162"/>
                    </a:lnTo>
                    <a:lnTo>
                      <a:pt x="283" y="163"/>
                    </a:lnTo>
                    <a:lnTo>
                      <a:pt x="284" y="163"/>
                    </a:lnTo>
                    <a:lnTo>
                      <a:pt x="284" y="164"/>
                    </a:lnTo>
                    <a:lnTo>
                      <a:pt x="285" y="165"/>
                    </a:lnTo>
                    <a:lnTo>
                      <a:pt x="286" y="166"/>
                    </a:lnTo>
                    <a:lnTo>
                      <a:pt x="286" y="166"/>
                    </a:lnTo>
                    <a:lnTo>
                      <a:pt x="287" y="167"/>
                    </a:lnTo>
                    <a:lnTo>
                      <a:pt x="286" y="167"/>
                    </a:lnTo>
                    <a:lnTo>
                      <a:pt x="286" y="168"/>
                    </a:lnTo>
                    <a:lnTo>
                      <a:pt x="286" y="168"/>
                    </a:lnTo>
                    <a:lnTo>
                      <a:pt x="285" y="168"/>
                    </a:lnTo>
                    <a:lnTo>
                      <a:pt x="284" y="169"/>
                    </a:lnTo>
                    <a:lnTo>
                      <a:pt x="283" y="170"/>
                    </a:lnTo>
                    <a:lnTo>
                      <a:pt x="282" y="170"/>
                    </a:lnTo>
                    <a:lnTo>
                      <a:pt x="280" y="170"/>
                    </a:lnTo>
                    <a:lnTo>
                      <a:pt x="278" y="170"/>
                    </a:lnTo>
                    <a:lnTo>
                      <a:pt x="277" y="170"/>
                    </a:lnTo>
                    <a:lnTo>
                      <a:pt x="276" y="170"/>
                    </a:lnTo>
                    <a:lnTo>
                      <a:pt x="275" y="170"/>
                    </a:lnTo>
                    <a:lnTo>
                      <a:pt x="274" y="171"/>
                    </a:lnTo>
                    <a:lnTo>
                      <a:pt x="274" y="172"/>
                    </a:lnTo>
                    <a:lnTo>
                      <a:pt x="274" y="173"/>
                    </a:lnTo>
                    <a:lnTo>
                      <a:pt x="273" y="173"/>
                    </a:lnTo>
                    <a:lnTo>
                      <a:pt x="272" y="173"/>
                    </a:lnTo>
                    <a:lnTo>
                      <a:pt x="272" y="173"/>
                    </a:lnTo>
                    <a:lnTo>
                      <a:pt x="272" y="174"/>
                    </a:lnTo>
                    <a:lnTo>
                      <a:pt x="272" y="177"/>
                    </a:lnTo>
                    <a:lnTo>
                      <a:pt x="272" y="177"/>
                    </a:lnTo>
                    <a:lnTo>
                      <a:pt x="272" y="178"/>
                    </a:lnTo>
                    <a:lnTo>
                      <a:pt x="272" y="179"/>
                    </a:lnTo>
                    <a:lnTo>
                      <a:pt x="271" y="181"/>
                    </a:lnTo>
                    <a:lnTo>
                      <a:pt x="272" y="181"/>
                    </a:lnTo>
                    <a:lnTo>
                      <a:pt x="272" y="180"/>
                    </a:lnTo>
                    <a:lnTo>
                      <a:pt x="273" y="181"/>
                    </a:lnTo>
                    <a:lnTo>
                      <a:pt x="273" y="182"/>
                    </a:lnTo>
                    <a:lnTo>
                      <a:pt x="272" y="183"/>
                    </a:lnTo>
                    <a:lnTo>
                      <a:pt x="272" y="184"/>
                    </a:lnTo>
                    <a:lnTo>
                      <a:pt x="272" y="184"/>
                    </a:lnTo>
                    <a:lnTo>
                      <a:pt x="272" y="185"/>
                    </a:lnTo>
                    <a:lnTo>
                      <a:pt x="273" y="185"/>
                    </a:lnTo>
                    <a:lnTo>
                      <a:pt x="273" y="186"/>
                    </a:lnTo>
                    <a:lnTo>
                      <a:pt x="273" y="187"/>
                    </a:lnTo>
                    <a:lnTo>
                      <a:pt x="272" y="187"/>
                    </a:lnTo>
                    <a:lnTo>
                      <a:pt x="271" y="187"/>
                    </a:lnTo>
                    <a:lnTo>
                      <a:pt x="271" y="188"/>
                    </a:lnTo>
                    <a:lnTo>
                      <a:pt x="271" y="189"/>
                    </a:lnTo>
                    <a:lnTo>
                      <a:pt x="271" y="190"/>
                    </a:lnTo>
                    <a:lnTo>
                      <a:pt x="270" y="191"/>
                    </a:lnTo>
                    <a:lnTo>
                      <a:pt x="271" y="191"/>
                    </a:lnTo>
                    <a:lnTo>
                      <a:pt x="270" y="192"/>
                    </a:lnTo>
                    <a:lnTo>
                      <a:pt x="270" y="193"/>
                    </a:lnTo>
                    <a:lnTo>
                      <a:pt x="269" y="194"/>
                    </a:lnTo>
                    <a:lnTo>
                      <a:pt x="269" y="193"/>
                    </a:lnTo>
                    <a:lnTo>
                      <a:pt x="268" y="192"/>
                    </a:lnTo>
                    <a:lnTo>
                      <a:pt x="266" y="192"/>
                    </a:lnTo>
                    <a:lnTo>
                      <a:pt x="266" y="193"/>
                    </a:lnTo>
                    <a:lnTo>
                      <a:pt x="265" y="193"/>
                    </a:lnTo>
                    <a:lnTo>
                      <a:pt x="265" y="194"/>
                    </a:lnTo>
                    <a:lnTo>
                      <a:pt x="265" y="194"/>
                    </a:lnTo>
                    <a:lnTo>
                      <a:pt x="265" y="195"/>
                    </a:lnTo>
                    <a:lnTo>
                      <a:pt x="265" y="196"/>
                    </a:lnTo>
                    <a:lnTo>
                      <a:pt x="265" y="197"/>
                    </a:lnTo>
                    <a:lnTo>
                      <a:pt x="264" y="198"/>
                    </a:lnTo>
                    <a:lnTo>
                      <a:pt x="265" y="198"/>
                    </a:lnTo>
                    <a:lnTo>
                      <a:pt x="264" y="198"/>
                    </a:lnTo>
                    <a:lnTo>
                      <a:pt x="263" y="198"/>
                    </a:lnTo>
                    <a:lnTo>
                      <a:pt x="262" y="198"/>
                    </a:lnTo>
                    <a:lnTo>
                      <a:pt x="262" y="199"/>
                    </a:lnTo>
                    <a:lnTo>
                      <a:pt x="262" y="199"/>
                    </a:lnTo>
                    <a:lnTo>
                      <a:pt x="261" y="200"/>
                    </a:lnTo>
                    <a:lnTo>
                      <a:pt x="262" y="201"/>
                    </a:lnTo>
                    <a:lnTo>
                      <a:pt x="261" y="201"/>
                    </a:lnTo>
                    <a:lnTo>
                      <a:pt x="260" y="201"/>
                    </a:lnTo>
                    <a:lnTo>
                      <a:pt x="259" y="201"/>
                    </a:lnTo>
                    <a:lnTo>
                      <a:pt x="258" y="201"/>
                    </a:lnTo>
                    <a:lnTo>
                      <a:pt x="258" y="200"/>
                    </a:lnTo>
                    <a:lnTo>
                      <a:pt x="257" y="200"/>
                    </a:lnTo>
                    <a:lnTo>
                      <a:pt x="256" y="200"/>
                    </a:lnTo>
                    <a:lnTo>
                      <a:pt x="256" y="199"/>
                    </a:lnTo>
                    <a:lnTo>
                      <a:pt x="255" y="198"/>
                    </a:lnTo>
                    <a:lnTo>
                      <a:pt x="255" y="199"/>
                    </a:lnTo>
                    <a:lnTo>
                      <a:pt x="254" y="198"/>
                    </a:lnTo>
                    <a:lnTo>
                      <a:pt x="254" y="198"/>
                    </a:lnTo>
                    <a:lnTo>
                      <a:pt x="253" y="198"/>
                    </a:lnTo>
                    <a:lnTo>
                      <a:pt x="252" y="198"/>
                    </a:lnTo>
                    <a:lnTo>
                      <a:pt x="251" y="198"/>
                    </a:lnTo>
                    <a:lnTo>
                      <a:pt x="251" y="198"/>
                    </a:lnTo>
                    <a:lnTo>
                      <a:pt x="249" y="198"/>
                    </a:lnTo>
                    <a:lnTo>
                      <a:pt x="248" y="198"/>
                    </a:lnTo>
                    <a:lnTo>
                      <a:pt x="248" y="198"/>
                    </a:lnTo>
                    <a:lnTo>
                      <a:pt x="247" y="199"/>
                    </a:lnTo>
                    <a:lnTo>
                      <a:pt x="247" y="200"/>
                    </a:lnTo>
                    <a:lnTo>
                      <a:pt x="248" y="200"/>
                    </a:lnTo>
                    <a:lnTo>
                      <a:pt x="248" y="201"/>
                    </a:lnTo>
                    <a:lnTo>
                      <a:pt x="248" y="203"/>
                    </a:lnTo>
                    <a:lnTo>
                      <a:pt x="247" y="204"/>
                    </a:lnTo>
                    <a:lnTo>
                      <a:pt x="246" y="204"/>
                    </a:lnTo>
                    <a:lnTo>
                      <a:pt x="246" y="205"/>
                    </a:lnTo>
                    <a:lnTo>
                      <a:pt x="246" y="205"/>
                    </a:lnTo>
                    <a:lnTo>
                      <a:pt x="247" y="206"/>
                    </a:lnTo>
                    <a:lnTo>
                      <a:pt x="247" y="207"/>
                    </a:lnTo>
                    <a:lnTo>
                      <a:pt x="247" y="208"/>
                    </a:lnTo>
                    <a:lnTo>
                      <a:pt x="246" y="208"/>
                    </a:lnTo>
                    <a:lnTo>
                      <a:pt x="245" y="208"/>
                    </a:lnTo>
                    <a:lnTo>
                      <a:pt x="245" y="209"/>
                    </a:lnTo>
                    <a:lnTo>
                      <a:pt x="246" y="210"/>
                    </a:lnTo>
                    <a:lnTo>
                      <a:pt x="246" y="211"/>
                    </a:lnTo>
                    <a:lnTo>
                      <a:pt x="247" y="212"/>
                    </a:lnTo>
                    <a:lnTo>
                      <a:pt x="247" y="212"/>
                    </a:lnTo>
                    <a:lnTo>
                      <a:pt x="247" y="213"/>
                    </a:lnTo>
                    <a:lnTo>
                      <a:pt x="246" y="213"/>
                    </a:lnTo>
                    <a:lnTo>
                      <a:pt x="245" y="214"/>
                    </a:lnTo>
                    <a:lnTo>
                      <a:pt x="245" y="215"/>
                    </a:lnTo>
                    <a:lnTo>
                      <a:pt x="245" y="215"/>
                    </a:lnTo>
                    <a:lnTo>
                      <a:pt x="246" y="216"/>
                    </a:lnTo>
                    <a:lnTo>
                      <a:pt x="248" y="216"/>
                    </a:lnTo>
                    <a:lnTo>
                      <a:pt x="247" y="218"/>
                    </a:lnTo>
                    <a:lnTo>
                      <a:pt x="247" y="218"/>
                    </a:lnTo>
                    <a:lnTo>
                      <a:pt x="247" y="219"/>
                    </a:lnTo>
                    <a:lnTo>
                      <a:pt x="247" y="220"/>
                    </a:lnTo>
                    <a:lnTo>
                      <a:pt x="247" y="221"/>
                    </a:lnTo>
                    <a:lnTo>
                      <a:pt x="246" y="221"/>
                    </a:lnTo>
                    <a:lnTo>
                      <a:pt x="245" y="222"/>
                    </a:lnTo>
                    <a:lnTo>
                      <a:pt x="245" y="222"/>
                    </a:lnTo>
                    <a:lnTo>
                      <a:pt x="243" y="222"/>
                    </a:lnTo>
                    <a:lnTo>
                      <a:pt x="242" y="222"/>
                    </a:lnTo>
                    <a:lnTo>
                      <a:pt x="241" y="223"/>
                    </a:lnTo>
                    <a:lnTo>
                      <a:pt x="241" y="224"/>
                    </a:lnTo>
                    <a:lnTo>
                      <a:pt x="241" y="225"/>
                    </a:lnTo>
                    <a:lnTo>
                      <a:pt x="240" y="225"/>
                    </a:lnTo>
                    <a:lnTo>
                      <a:pt x="239" y="225"/>
                    </a:lnTo>
                    <a:lnTo>
                      <a:pt x="238" y="225"/>
                    </a:lnTo>
                    <a:lnTo>
                      <a:pt x="238" y="225"/>
                    </a:lnTo>
                    <a:lnTo>
                      <a:pt x="237" y="225"/>
                    </a:lnTo>
                    <a:lnTo>
                      <a:pt x="236" y="225"/>
                    </a:lnTo>
                    <a:lnTo>
                      <a:pt x="235" y="225"/>
                    </a:lnTo>
                    <a:lnTo>
                      <a:pt x="234" y="225"/>
                    </a:lnTo>
                    <a:lnTo>
                      <a:pt x="233" y="225"/>
                    </a:lnTo>
                    <a:lnTo>
                      <a:pt x="232" y="224"/>
                    </a:lnTo>
                    <a:lnTo>
                      <a:pt x="231" y="225"/>
                    </a:lnTo>
                    <a:lnTo>
                      <a:pt x="231" y="224"/>
                    </a:lnTo>
                    <a:lnTo>
                      <a:pt x="230" y="224"/>
                    </a:lnTo>
                    <a:lnTo>
                      <a:pt x="229" y="223"/>
                    </a:lnTo>
                    <a:lnTo>
                      <a:pt x="227" y="223"/>
                    </a:lnTo>
                    <a:lnTo>
                      <a:pt x="227" y="224"/>
                    </a:lnTo>
                    <a:lnTo>
                      <a:pt x="226" y="224"/>
                    </a:lnTo>
                    <a:lnTo>
                      <a:pt x="225" y="224"/>
                    </a:lnTo>
                    <a:lnTo>
                      <a:pt x="224" y="224"/>
                    </a:lnTo>
                    <a:lnTo>
                      <a:pt x="224" y="225"/>
                    </a:lnTo>
                    <a:lnTo>
                      <a:pt x="224" y="225"/>
                    </a:lnTo>
                    <a:lnTo>
                      <a:pt x="221" y="225"/>
                    </a:lnTo>
                    <a:lnTo>
                      <a:pt x="220" y="226"/>
                    </a:lnTo>
                    <a:lnTo>
                      <a:pt x="219" y="226"/>
                    </a:lnTo>
                    <a:lnTo>
                      <a:pt x="218" y="225"/>
                    </a:lnTo>
                    <a:lnTo>
                      <a:pt x="217" y="225"/>
                    </a:lnTo>
                    <a:lnTo>
                      <a:pt x="216" y="223"/>
                    </a:lnTo>
                    <a:lnTo>
                      <a:pt x="215" y="223"/>
                    </a:lnTo>
                    <a:lnTo>
                      <a:pt x="214" y="223"/>
                    </a:lnTo>
                    <a:lnTo>
                      <a:pt x="212" y="224"/>
                    </a:lnTo>
                    <a:lnTo>
                      <a:pt x="210" y="225"/>
                    </a:lnTo>
                    <a:lnTo>
                      <a:pt x="210" y="225"/>
                    </a:lnTo>
                    <a:lnTo>
                      <a:pt x="209" y="225"/>
                    </a:lnTo>
                    <a:lnTo>
                      <a:pt x="208" y="225"/>
                    </a:lnTo>
                    <a:lnTo>
                      <a:pt x="207" y="226"/>
                    </a:lnTo>
                    <a:lnTo>
                      <a:pt x="207" y="227"/>
                    </a:lnTo>
                    <a:lnTo>
                      <a:pt x="206" y="227"/>
                    </a:lnTo>
                    <a:lnTo>
                      <a:pt x="206" y="226"/>
                    </a:lnTo>
                    <a:lnTo>
                      <a:pt x="205" y="226"/>
                    </a:lnTo>
                    <a:lnTo>
                      <a:pt x="204" y="225"/>
                    </a:lnTo>
                    <a:lnTo>
                      <a:pt x="203" y="226"/>
                    </a:lnTo>
                    <a:lnTo>
                      <a:pt x="203" y="226"/>
                    </a:lnTo>
                    <a:lnTo>
                      <a:pt x="203" y="227"/>
                    </a:lnTo>
                    <a:lnTo>
                      <a:pt x="202" y="228"/>
                    </a:lnTo>
                    <a:lnTo>
                      <a:pt x="201" y="228"/>
                    </a:lnTo>
                    <a:lnTo>
                      <a:pt x="200" y="228"/>
                    </a:lnTo>
                    <a:lnTo>
                      <a:pt x="199" y="229"/>
                    </a:lnTo>
                    <a:lnTo>
                      <a:pt x="198" y="229"/>
                    </a:lnTo>
                    <a:lnTo>
                      <a:pt x="198" y="229"/>
                    </a:lnTo>
                    <a:lnTo>
                      <a:pt x="196" y="229"/>
                    </a:lnTo>
                    <a:lnTo>
                      <a:pt x="196" y="230"/>
                    </a:lnTo>
                    <a:lnTo>
                      <a:pt x="195" y="231"/>
                    </a:lnTo>
                    <a:lnTo>
                      <a:pt x="194" y="232"/>
                    </a:lnTo>
                    <a:lnTo>
                      <a:pt x="193" y="232"/>
                    </a:lnTo>
                    <a:lnTo>
                      <a:pt x="192" y="232"/>
                    </a:lnTo>
                    <a:lnTo>
                      <a:pt x="190" y="232"/>
                    </a:lnTo>
                    <a:lnTo>
                      <a:pt x="189" y="232"/>
                    </a:lnTo>
                    <a:lnTo>
                      <a:pt x="189" y="232"/>
                    </a:lnTo>
                    <a:lnTo>
                      <a:pt x="188" y="232"/>
                    </a:lnTo>
                    <a:lnTo>
                      <a:pt x="187" y="232"/>
                    </a:lnTo>
                    <a:lnTo>
                      <a:pt x="186" y="232"/>
                    </a:lnTo>
                    <a:lnTo>
                      <a:pt x="186" y="232"/>
                    </a:lnTo>
                    <a:lnTo>
                      <a:pt x="185" y="232"/>
                    </a:lnTo>
                    <a:lnTo>
                      <a:pt x="184" y="232"/>
                    </a:lnTo>
                    <a:lnTo>
                      <a:pt x="183" y="232"/>
                    </a:lnTo>
                    <a:lnTo>
                      <a:pt x="183" y="232"/>
                    </a:lnTo>
                    <a:lnTo>
                      <a:pt x="182" y="231"/>
                    </a:lnTo>
                    <a:lnTo>
                      <a:pt x="182" y="230"/>
                    </a:lnTo>
                    <a:lnTo>
                      <a:pt x="181" y="230"/>
                    </a:lnTo>
                    <a:lnTo>
                      <a:pt x="180" y="229"/>
                    </a:lnTo>
                    <a:lnTo>
                      <a:pt x="179" y="229"/>
                    </a:lnTo>
                    <a:lnTo>
                      <a:pt x="179" y="229"/>
                    </a:lnTo>
                    <a:lnTo>
                      <a:pt x="179" y="229"/>
                    </a:lnTo>
                    <a:lnTo>
                      <a:pt x="178" y="230"/>
                    </a:lnTo>
                    <a:lnTo>
                      <a:pt x="177" y="230"/>
                    </a:lnTo>
                    <a:lnTo>
                      <a:pt x="176" y="230"/>
                    </a:lnTo>
                    <a:lnTo>
                      <a:pt x="176" y="231"/>
                    </a:lnTo>
                    <a:lnTo>
                      <a:pt x="176" y="232"/>
                    </a:lnTo>
                    <a:lnTo>
                      <a:pt x="176" y="232"/>
                    </a:lnTo>
                    <a:lnTo>
                      <a:pt x="174" y="233"/>
                    </a:lnTo>
                    <a:lnTo>
                      <a:pt x="173" y="233"/>
                    </a:lnTo>
                    <a:lnTo>
                      <a:pt x="172" y="233"/>
                    </a:lnTo>
                    <a:lnTo>
                      <a:pt x="172" y="234"/>
                    </a:lnTo>
                    <a:lnTo>
                      <a:pt x="170" y="234"/>
                    </a:lnTo>
                    <a:lnTo>
                      <a:pt x="169" y="233"/>
                    </a:lnTo>
                    <a:lnTo>
                      <a:pt x="168" y="234"/>
                    </a:lnTo>
                    <a:lnTo>
                      <a:pt x="167" y="234"/>
                    </a:lnTo>
                    <a:lnTo>
                      <a:pt x="166" y="234"/>
                    </a:lnTo>
                    <a:lnTo>
                      <a:pt x="165" y="235"/>
                    </a:lnTo>
                    <a:lnTo>
                      <a:pt x="165" y="235"/>
                    </a:lnTo>
                    <a:lnTo>
                      <a:pt x="164" y="235"/>
                    </a:lnTo>
                    <a:lnTo>
                      <a:pt x="162" y="235"/>
                    </a:lnTo>
                    <a:lnTo>
                      <a:pt x="162" y="234"/>
                    </a:lnTo>
                    <a:lnTo>
                      <a:pt x="159" y="235"/>
                    </a:lnTo>
                    <a:lnTo>
                      <a:pt x="158" y="235"/>
                    </a:lnTo>
                    <a:lnTo>
                      <a:pt x="158" y="235"/>
                    </a:lnTo>
                    <a:lnTo>
                      <a:pt x="157" y="235"/>
                    </a:lnTo>
                    <a:lnTo>
                      <a:pt x="156" y="234"/>
                    </a:lnTo>
                    <a:lnTo>
                      <a:pt x="155" y="234"/>
                    </a:lnTo>
                    <a:lnTo>
                      <a:pt x="154" y="232"/>
                    </a:lnTo>
                    <a:lnTo>
                      <a:pt x="153" y="232"/>
                    </a:lnTo>
                    <a:lnTo>
                      <a:pt x="152" y="232"/>
                    </a:lnTo>
                    <a:lnTo>
                      <a:pt x="151" y="232"/>
                    </a:lnTo>
                    <a:lnTo>
                      <a:pt x="148" y="233"/>
                    </a:lnTo>
                    <a:lnTo>
                      <a:pt x="148" y="232"/>
                    </a:lnTo>
                    <a:lnTo>
                      <a:pt x="148" y="232"/>
                    </a:lnTo>
                    <a:lnTo>
                      <a:pt x="147" y="233"/>
                    </a:lnTo>
                    <a:lnTo>
                      <a:pt x="146" y="233"/>
                    </a:lnTo>
                    <a:lnTo>
                      <a:pt x="145" y="232"/>
                    </a:lnTo>
                    <a:lnTo>
                      <a:pt x="145" y="232"/>
                    </a:lnTo>
                    <a:lnTo>
                      <a:pt x="144" y="232"/>
                    </a:lnTo>
                    <a:lnTo>
                      <a:pt x="143" y="231"/>
                    </a:lnTo>
                    <a:lnTo>
                      <a:pt x="142" y="231"/>
                    </a:lnTo>
                    <a:lnTo>
                      <a:pt x="141" y="230"/>
                    </a:lnTo>
                    <a:lnTo>
                      <a:pt x="141" y="229"/>
                    </a:lnTo>
                    <a:lnTo>
                      <a:pt x="140" y="229"/>
                    </a:lnTo>
                    <a:lnTo>
                      <a:pt x="139" y="229"/>
                    </a:lnTo>
                    <a:lnTo>
                      <a:pt x="138" y="229"/>
                    </a:lnTo>
                    <a:lnTo>
                      <a:pt x="138" y="229"/>
                    </a:lnTo>
                    <a:lnTo>
                      <a:pt x="135" y="229"/>
                    </a:lnTo>
                    <a:lnTo>
                      <a:pt x="134" y="228"/>
                    </a:lnTo>
                    <a:lnTo>
                      <a:pt x="133" y="229"/>
                    </a:lnTo>
                    <a:lnTo>
                      <a:pt x="132" y="229"/>
                    </a:lnTo>
                    <a:lnTo>
                      <a:pt x="131" y="229"/>
                    </a:lnTo>
                    <a:lnTo>
                      <a:pt x="131" y="230"/>
                    </a:lnTo>
                    <a:lnTo>
                      <a:pt x="130" y="231"/>
                    </a:lnTo>
                    <a:lnTo>
                      <a:pt x="129" y="232"/>
                    </a:lnTo>
                    <a:lnTo>
                      <a:pt x="128" y="232"/>
                    </a:lnTo>
                    <a:lnTo>
                      <a:pt x="128" y="232"/>
                    </a:lnTo>
                    <a:lnTo>
                      <a:pt x="127" y="232"/>
                    </a:lnTo>
                    <a:lnTo>
                      <a:pt x="126" y="232"/>
                    </a:lnTo>
                    <a:lnTo>
                      <a:pt x="124" y="232"/>
                    </a:lnTo>
                    <a:lnTo>
                      <a:pt x="124" y="232"/>
                    </a:lnTo>
                    <a:lnTo>
                      <a:pt x="122" y="232"/>
                    </a:lnTo>
                    <a:lnTo>
                      <a:pt x="121" y="231"/>
                    </a:lnTo>
                    <a:lnTo>
                      <a:pt x="121" y="232"/>
                    </a:lnTo>
                    <a:lnTo>
                      <a:pt x="120" y="232"/>
                    </a:lnTo>
                    <a:lnTo>
                      <a:pt x="118" y="232"/>
                    </a:lnTo>
                    <a:lnTo>
                      <a:pt x="117" y="232"/>
                    </a:lnTo>
                    <a:lnTo>
                      <a:pt x="115" y="232"/>
                    </a:lnTo>
                    <a:lnTo>
                      <a:pt x="115" y="231"/>
                    </a:lnTo>
                    <a:lnTo>
                      <a:pt x="114" y="230"/>
                    </a:lnTo>
                    <a:lnTo>
                      <a:pt x="114" y="229"/>
                    </a:lnTo>
                    <a:lnTo>
                      <a:pt x="113" y="229"/>
                    </a:lnTo>
                    <a:lnTo>
                      <a:pt x="110" y="229"/>
                    </a:lnTo>
                    <a:lnTo>
                      <a:pt x="110" y="229"/>
                    </a:lnTo>
                    <a:lnTo>
                      <a:pt x="108" y="228"/>
                    </a:lnTo>
                    <a:lnTo>
                      <a:pt x="107" y="229"/>
                    </a:lnTo>
                    <a:lnTo>
                      <a:pt x="106" y="230"/>
                    </a:lnTo>
                    <a:lnTo>
                      <a:pt x="105" y="229"/>
                    </a:lnTo>
                    <a:lnTo>
                      <a:pt x="105" y="229"/>
                    </a:lnTo>
                    <a:lnTo>
                      <a:pt x="104" y="225"/>
                    </a:lnTo>
                    <a:lnTo>
                      <a:pt x="103" y="225"/>
                    </a:lnTo>
                    <a:lnTo>
                      <a:pt x="103" y="225"/>
                    </a:lnTo>
                    <a:lnTo>
                      <a:pt x="103" y="224"/>
                    </a:lnTo>
                    <a:lnTo>
                      <a:pt x="102" y="222"/>
                    </a:lnTo>
                    <a:lnTo>
                      <a:pt x="102" y="221"/>
                    </a:lnTo>
                    <a:lnTo>
                      <a:pt x="101" y="220"/>
                    </a:lnTo>
                    <a:lnTo>
                      <a:pt x="101" y="219"/>
                    </a:lnTo>
                    <a:lnTo>
                      <a:pt x="100" y="217"/>
                    </a:lnTo>
                    <a:lnTo>
                      <a:pt x="100" y="216"/>
                    </a:lnTo>
                    <a:lnTo>
                      <a:pt x="99" y="216"/>
                    </a:lnTo>
                    <a:lnTo>
                      <a:pt x="99" y="215"/>
                    </a:lnTo>
                    <a:lnTo>
                      <a:pt x="98" y="215"/>
                    </a:lnTo>
                    <a:lnTo>
                      <a:pt x="97" y="214"/>
                    </a:lnTo>
                    <a:lnTo>
                      <a:pt x="97" y="213"/>
                    </a:lnTo>
                    <a:lnTo>
                      <a:pt x="97" y="212"/>
                    </a:lnTo>
                    <a:lnTo>
                      <a:pt x="96" y="212"/>
                    </a:lnTo>
                    <a:lnTo>
                      <a:pt x="95" y="211"/>
                    </a:lnTo>
                    <a:lnTo>
                      <a:pt x="94" y="210"/>
                    </a:lnTo>
                    <a:lnTo>
                      <a:pt x="94" y="209"/>
                    </a:lnTo>
                    <a:lnTo>
                      <a:pt x="93" y="208"/>
                    </a:lnTo>
                    <a:lnTo>
                      <a:pt x="93" y="207"/>
                    </a:lnTo>
                    <a:lnTo>
                      <a:pt x="93" y="206"/>
                    </a:lnTo>
                    <a:lnTo>
                      <a:pt x="93" y="205"/>
                    </a:lnTo>
                    <a:lnTo>
                      <a:pt x="92" y="203"/>
                    </a:lnTo>
                    <a:lnTo>
                      <a:pt x="91" y="202"/>
                    </a:lnTo>
                    <a:lnTo>
                      <a:pt x="91" y="201"/>
                    </a:lnTo>
                    <a:lnTo>
                      <a:pt x="90" y="201"/>
                    </a:lnTo>
                    <a:lnTo>
                      <a:pt x="90" y="200"/>
                    </a:lnTo>
                    <a:lnTo>
                      <a:pt x="90" y="198"/>
                    </a:lnTo>
                    <a:lnTo>
                      <a:pt x="90" y="198"/>
                    </a:lnTo>
                    <a:lnTo>
                      <a:pt x="90" y="194"/>
                    </a:lnTo>
                    <a:lnTo>
                      <a:pt x="90" y="193"/>
                    </a:lnTo>
                    <a:lnTo>
                      <a:pt x="90" y="190"/>
                    </a:lnTo>
                    <a:lnTo>
                      <a:pt x="90" y="189"/>
                    </a:lnTo>
                    <a:lnTo>
                      <a:pt x="90" y="188"/>
                    </a:lnTo>
                    <a:lnTo>
                      <a:pt x="90" y="187"/>
                    </a:lnTo>
                    <a:lnTo>
                      <a:pt x="90" y="185"/>
                    </a:lnTo>
                    <a:lnTo>
                      <a:pt x="90" y="184"/>
                    </a:lnTo>
                    <a:lnTo>
                      <a:pt x="90" y="180"/>
                    </a:lnTo>
                    <a:lnTo>
                      <a:pt x="89" y="179"/>
                    </a:lnTo>
                    <a:lnTo>
                      <a:pt x="88" y="178"/>
                    </a:lnTo>
                    <a:lnTo>
                      <a:pt x="86" y="176"/>
                    </a:lnTo>
                    <a:lnTo>
                      <a:pt x="86" y="175"/>
                    </a:lnTo>
                    <a:lnTo>
                      <a:pt x="86" y="174"/>
                    </a:lnTo>
                    <a:lnTo>
                      <a:pt x="85" y="174"/>
                    </a:lnTo>
                    <a:lnTo>
                      <a:pt x="84" y="173"/>
                    </a:lnTo>
                    <a:lnTo>
                      <a:pt x="84" y="171"/>
                    </a:lnTo>
                    <a:lnTo>
                      <a:pt x="84" y="170"/>
                    </a:lnTo>
                    <a:lnTo>
                      <a:pt x="84" y="166"/>
                    </a:lnTo>
                    <a:lnTo>
                      <a:pt x="84" y="164"/>
                    </a:lnTo>
                    <a:lnTo>
                      <a:pt x="83" y="163"/>
                    </a:lnTo>
                    <a:lnTo>
                      <a:pt x="83" y="161"/>
                    </a:lnTo>
                    <a:lnTo>
                      <a:pt x="83" y="160"/>
                    </a:lnTo>
                    <a:lnTo>
                      <a:pt x="83" y="158"/>
                    </a:lnTo>
                    <a:lnTo>
                      <a:pt x="83" y="156"/>
                    </a:lnTo>
                    <a:lnTo>
                      <a:pt x="85" y="153"/>
                    </a:lnTo>
                    <a:lnTo>
                      <a:pt x="85" y="151"/>
                    </a:lnTo>
                    <a:lnTo>
                      <a:pt x="86" y="150"/>
                    </a:lnTo>
                    <a:lnTo>
                      <a:pt x="86" y="149"/>
                    </a:lnTo>
                    <a:lnTo>
                      <a:pt x="86" y="147"/>
                    </a:lnTo>
                    <a:lnTo>
                      <a:pt x="86" y="143"/>
                    </a:lnTo>
                    <a:lnTo>
                      <a:pt x="86" y="143"/>
                    </a:lnTo>
                    <a:lnTo>
                      <a:pt x="86" y="141"/>
                    </a:lnTo>
                    <a:lnTo>
                      <a:pt x="86" y="140"/>
                    </a:lnTo>
                    <a:lnTo>
                      <a:pt x="87" y="139"/>
                    </a:lnTo>
                    <a:lnTo>
                      <a:pt x="87" y="139"/>
                    </a:lnTo>
                    <a:lnTo>
                      <a:pt x="88" y="136"/>
                    </a:lnTo>
                    <a:lnTo>
                      <a:pt x="88" y="135"/>
                    </a:lnTo>
                    <a:lnTo>
                      <a:pt x="89" y="134"/>
                    </a:lnTo>
                    <a:lnTo>
                      <a:pt x="89" y="132"/>
                    </a:lnTo>
                    <a:lnTo>
                      <a:pt x="89" y="131"/>
                    </a:lnTo>
                    <a:lnTo>
                      <a:pt x="89" y="130"/>
                    </a:lnTo>
                    <a:lnTo>
                      <a:pt x="88" y="128"/>
                    </a:lnTo>
                    <a:lnTo>
                      <a:pt x="87" y="127"/>
                    </a:lnTo>
                    <a:lnTo>
                      <a:pt x="86" y="126"/>
                    </a:lnTo>
                    <a:lnTo>
                      <a:pt x="86" y="126"/>
                    </a:lnTo>
                    <a:lnTo>
                      <a:pt x="84" y="125"/>
                    </a:lnTo>
                    <a:lnTo>
                      <a:pt x="83" y="125"/>
                    </a:lnTo>
                    <a:lnTo>
                      <a:pt x="83" y="125"/>
                    </a:lnTo>
                    <a:lnTo>
                      <a:pt x="81" y="125"/>
                    </a:lnTo>
                    <a:lnTo>
                      <a:pt x="80" y="125"/>
                    </a:lnTo>
                    <a:lnTo>
                      <a:pt x="79" y="125"/>
                    </a:lnTo>
                    <a:lnTo>
                      <a:pt x="78" y="125"/>
                    </a:lnTo>
                    <a:lnTo>
                      <a:pt x="73" y="124"/>
                    </a:lnTo>
                    <a:lnTo>
                      <a:pt x="68" y="125"/>
                    </a:lnTo>
                    <a:lnTo>
                      <a:pt x="66" y="124"/>
                    </a:lnTo>
                    <a:lnTo>
                      <a:pt x="64" y="124"/>
                    </a:lnTo>
                    <a:lnTo>
                      <a:pt x="61" y="124"/>
                    </a:lnTo>
                    <a:lnTo>
                      <a:pt x="60" y="124"/>
                    </a:lnTo>
                    <a:lnTo>
                      <a:pt x="59" y="123"/>
                    </a:lnTo>
                    <a:lnTo>
                      <a:pt x="58" y="123"/>
                    </a:lnTo>
                    <a:lnTo>
                      <a:pt x="57" y="123"/>
                    </a:lnTo>
                    <a:lnTo>
                      <a:pt x="56" y="123"/>
                    </a:lnTo>
                    <a:lnTo>
                      <a:pt x="54" y="123"/>
                    </a:lnTo>
                    <a:lnTo>
                      <a:pt x="53" y="123"/>
                    </a:lnTo>
                    <a:lnTo>
                      <a:pt x="52" y="122"/>
                    </a:lnTo>
                    <a:lnTo>
                      <a:pt x="50" y="122"/>
                    </a:lnTo>
                    <a:lnTo>
                      <a:pt x="48" y="122"/>
                    </a:lnTo>
                    <a:lnTo>
                      <a:pt x="48" y="122"/>
                    </a:lnTo>
                    <a:lnTo>
                      <a:pt x="47" y="123"/>
                    </a:lnTo>
                    <a:lnTo>
                      <a:pt x="45" y="125"/>
                    </a:lnTo>
                    <a:lnTo>
                      <a:pt x="44" y="126"/>
                    </a:lnTo>
                    <a:lnTo>
                      <a:pt x="43" y="127"/>
                    </a:lnTo>
                    <a:lnTo>
                      <a:pt x="42" y="127"/>
                    </a:lnTo>
                    <a:lnTo>
                      <a:pt x="41" y="128"/>
                    </a:lnTo>
                    <a:lnTo>
                      <a:pt x="40" y="128"/>
                    </a:lnTo>
                    <a:lnTo>
                      <a:pt x="38" y="129"/>
                    </a:lnTo>
                    <a:lnTo>
                      <a:pt x="36" y="129"/>
                    </a:lnTo>
                    <a:lnTo>
                      <a:pt x="35" y="130"/>
                    </a:lnTo>
                    <a:lnTo>
                      <a:pt x="34" y="131"/>
                    </a:lnTo>
                    <a:lnTo>
                      <a:pt x="33" y="131"/>
                    </a:lnTo>
                    <a:lnTo>
                      <a:pt x="31" y="131"/>
                    </a:lnTo>
                    <a:lnTo>
                      <a:pt x="31" y="131"/>
                    </a:lnTo>
                    <a:lnTo>
                      <a:pt x="29" y="131"/>
                    </a:lnTo>
                    <a:lnTo>
                      <a:pt x="28" y="130"/>
                    </a:lnTo>
                    <a:lnTo>
                      <a:pt x="25" y="129"/>
                    </a:lnTo>
                    <a:lnTo>
                      <a:pt x="24" y="129"/>
                    </a:lnTo>
                    <a:lnTo>
                      <a:pt x="24" y="128"/>
                    </a:lnTo>
                    <a:lnTo>
                      <a:pt x="23" y="127"/>
                    </a:lnTo>
                    <a:lnTo>
                      <a:pt x="22" y="125"/>
                    </a:lnTo>
                    <a:lnTo>
                      <a:pt x="21" y="125"/>
                    </a:lnTo>
                    <a:lnTo>
                      <a:pt x="21" y="124"/>
                    </a:lnTo>
                    <a:lnTo>
                      <a:pt x="21" y="123"/>
                    </a:lnTo>
                    <a:lnTo>
                      <a:pt x="21" y="123"/>
                    </a:lnTo>
                    <a:lnTo>
                      <a:pt x="21" y="121"/>
                    </a:lnTo>
                    <a:lnTo>
                      <a:pt x="21" y="120"/>
                    </a:lnTo>
                    <a:lnTo>
                      <a:pt x="21" y="119"/>
                    </a:lnTo>
                    <a:lnTo>
                      <a:pt x="21" y="118"/>
                    </a:lnTo>
                    <a:lnTo>
                      <a:pt x="21" y="118"/>
                    </a:lnTo>
                    <a:lnTo>
                      <a:pt x="21" y="116"/>
                    </a:lnTo>
                    <a:lnTo>
                      <a:pt x="21" y="115"/>
                    </a:lnTo>
                    <a:lnTo>
                      <a:pt x="20" y="114"/>
                    </a:lnTo>
                    <a:lnTo>
                      <a:pt x="19" y="114"/>
                    </a:lnTo>
                    <a:lnTo>
                      <a:pt x="18" y="112"/>
                    </a:lnTo>
                    <a:lnTo>
                      <a:pt x="17" y="112"/>
                    </a:lnTo>
                    <a:lnTo>
                      <a:pt x="17" y="111"/>
                    </a:lnTo>
                    <a:lnTo>
                      <a:pt x="16" y="111"/>
                    </a:lnTo>
                    <a:lnTo>
                      <a:pt x="16" y="110"/>
                    </a:lnTo>
                    <a:lnTo>
                      <a:pt x="14" y="109"/>
                    </a:lnTo>
                    <a:lnTo>
                      <a:pt x="10" y="108"/>
                    </a:lnTo>
                    <a:lnTo>
                      <a:pt x="10" y="108"/>
                    </a:lnTo>
                    <a:lnTo>
                      <a:pt x="9" y="108"/>
                    </a:lnTo>
                    <a:lnTo>
                      <a:pt x="8" y="107"/>
                    </a:lnTo>
                    <a:lnTo>
                      <a:pt x="8" y="106"/>
                    </a:lnTo>
                    <a:lnTo>
                      <a:pt x="7" y="105"/>
                    </a:lnTo>
                    <a:lnTo>
                      <a:pt x="7" y="103"/>
                    </a:lnTo>
                    <a:lnTo>
                      <a:pt x="7" y="102"/>
                    </a:lnTo>
                    <a:lnTo>
                      <a:pt x="6" y="101"/>
                    </a:lnTo>
                    <a:lnTo>
                      <a:pt x="5" y="101"/>
                    </a:lnTo>
                    <a:lnTo>
                      <a:pt x="4" y="100"/>
                    </a:lnTo>
                    <a:lnTo>
                      <a:pt x="4" y="99"/>
                    </a:lnTo>
                    <a:lnTo>
                      <a:pt x="4" y="98"/>
                    </a:lnTo>
                    <a:lnTo>
                      <a:pt x="4" y="98"/>
                    </a:lnTo>
                    <a:lnTo>
                      <a:pt x="5" y="97"/>
                    </a:lnTo>
                    <a:lnTo>
                      <a:pt x="6" y="97"/>
                    </a:lnTo>
                    <a:lnTo>
                      <a:pt x="7" y="94"/>
                    </a:lnTo>
                    <a:lnTo>
                      <a:pt x="7" y="94"/>
                    </a:lnTo>
                    <a:lnTo>
                      <a:pt x="8" y="91"/>
                    </a:lnTo>
                    <a:lnTo>
                      <a:pt x="9" y="91"/>
                    </a:lnTo>
                    <a:lnTo>
                      <a:pt x="10" y="89"/>
                    </a:lnTo>
                    <a:lnTo>
                      <a:pt x="11" y="88"/>
                    </a:lnTo>
                    <a:lnTo>
                      <a:pt x="12" y="88"/>
                    </a:lnTo>
                    <a:lnTo>
                      <a:pt x="13" y="87"/>
                    </a:lnTo>
                    <a:lnTo>
                      <a:pt x="13" y="87"/>
                    </a:lnTo>
                    <a:lnTo>
                      <a:pt x="14" y="86"/>
                    </a:lnTo>
                    <a:lnTo>
                      <a:pt x="14" y="82"/>
                    </a:lnTo>
                    <a:lnTo>
                      <a:pt x="14" y="81"/>
                    </a:lnTo>
                    <a:lnTo>
                      <a:pt x="14" y="80"/>
                    </a:lnTo>
                    <a:lnTo>
                      <a:pt x="14" y="78"/>
                    </a:lnTo>
                    <a:lnTo>
                      <a:pt x="14" y="77"/>
                    </a:lnTo>
                    <a:lnTo>
                      <a:pt x="14" y="76"/>
                    </a:lnTo>
                    <a:lnTo>
                      <a:pt x="13" y="74"/>
                    </a:lnTo>
                    <a:lnTo>
                      <a:pt x="11" y="71"/>
                    </a:lnTo>
                    <a:lnTo>
                      <a:pt x="11" y="70"/>
                    </a:lnTo>
                    <a:lnTo>
                      <a:pt x="9" y="70"/>
                    </a:lnTo>
                    <a:lnTo>
                      <a:pt x="7" y="69"/>
                    </a:lnTo>
                    <a:lnTo>
                      <a:pt x="7" y="69"/>
                    </a:lnTo>
                    <a:lnTo>
                      <a:pt x="6" y="68"/>
                    </a:lnTo>
                    <a:lnTo>
                      <a:pt x="5" y="68"/>
                    </a:lnTo>
                    <a:lnTo>
                      <a:pt x="4" y="68"/>
                    </a:lnTo>
                    <a:lnTo>
                      <a:pt x="4" y="67"/>
                    </a:lnTo>
                    <a:lnTo>
                      <a:pt x="3" y="67"/>
                    </a:lnTo>
                    <a:lnTo>
                      <a:pt x="4" y="66"/>
                    </a:lnTo>
                    <a:lnTo>
                      <a:pt x="4" y="65"/>
                    </a:lnTo>
                    <a:lnTo>
                      <a:pt x="4" y="64"/>
                    </a:lnTo>
                    <a:lnTo>
                      <a:pt x="4" y="63"/>
                    </a:lnTo>
                    <a:lnTo>
                      <a:pt x="4" y="63"/>
                    </a:lnTo>
                    <a:lnTo>
                      <a:pt x="4" y="62"/>
                    </a:lnTo>
                    <a:lnTo>
                      <a:pt x="4" y="61"/>
                    </a:lnTo>
                    <a:lnTo>
                      <a:pt x="3" y="61"/>
                    </a:lnTo>
                    <a:lnTo>
                      <a:pt x="2" y="60"/>
                    </a:lnTo>
                    <a:lnTo>
                      <a:pt x="2" y="60"/>
                    </a:lnTo>
                    <a:lnTo>
                      <a:pt x="0" y="58"/>
                    </a:lnTo>
                    <a:lnTo>
                      <a:pt x="0" y="57"/>
                    </a:lnTo>
                    <a:lnTo>
                      <a:pt x="0" y="56"/>
                    </a:lnTo>
                    <a:lnTo>
                      <a:pt x="0" y="55"/>
                    </a:lnTo>
                    <a:lnTo>
                      <a:pt x="0" y="50"/>
                    </a:lnTo>
                    <a:lnTo>
                      <a:pt x="0" y="49"/>
                    </a:lnTo>
                    <a:lnTo>
                      <a:pt x="5" y="44"/>
                    </a:lnTo>
                    <a:lnTo>
                      <a:pt x="7" y="43"/>
                    </a:lnTo>
                    <a:lnTo>
                      <a:pt x="7" y="42"/>
                    </a:lnTo>
                    <a:lnTo>
                      <a:pt x="7" y="40"/>
                    </a:lnTo>
                    <a:lnTo>
                      <a:pt x="7" y="39"/>
                    </a:lnTo>
                    <a:lnTo>
                      <a:pt x="7" y="37"/>
                    </a:lnTo>
                    <a:lnTo>
                      <a:pt x="6" y="36"/>
                    </a:lnTo>
                    <a:lnTo>
                      <a:pt x="5" y="36"/>
                    </a:lnTo>
                    <a:lnTo>
                      <a:pt x="5" y="35"/>
                    </a:lnTo>
                    <a:lnTo>
                      <a:pt x="4" y="35"/>
                    </a:lnTo>
                    <a:lnTo>
                      <a:pt x="4" y="34"/>
                    </a:lnTo>
                    <a:lnTo>
                      <a:pt x="3" y="33"/>
                    </a:lnTo>
                    <a:lnTo>
                      <a:pt x="3" y="32"/>
                    </a:lnTo>
                    <a:lnTo>
                      <a:pt x="2" y="32"/>
                    </a:lnTo>
                    <a:lnTo>
                      <a:pt x="1" y="32"/>
                    </a:lnTo>
                    <a:lnTo>
                      <a:pt x="0" y="29"/>
                    </a:lnTo>
                    <a:lnTo>
                      <a:pt x="0" y="27"/>
                    </a:lnTo>
                    <a:lnTo>
                      <a:pt x="0" y="26"/>
                    </a:lnTo>
                    <a:lnTo>
                      <a:pt x="1" y="25"/>
                    </a:lnTo>
                    <a:lnTo>
                      <a:pt x="2" y="24"/>
                    </a:lnTo>
                    <a:lnTo>
                      <a:pt x="3" y="22"/>
                    </a:lnTo>
                    <a:lnTo>
                      <a:pt x="4" y="22"/>
                    </a:lnTo>
                    <a:lnTo>
                      <a:pt x="4" y="20"/>
                    </a:lnTo>
                    <a:lnTo>
                      <a:pt x="4" y="19"/>
                    </a:lnTo>
                    <a:lnTo>
                      <a:pt x="4" y="18"/>
                    </a:lnTo>
                    <a:lnTo>
                      <a:pt x="5" y="18"/>
                    </a:lnTo>
                    <a:lnTo>
                      <a:pt x="5" y="18"/>
                    </a:lnTo>
                    <a:lnTo>
                      <a:pt x="5" y="16"/>
                    </a:lnTo>
                    <a:lnTo>
                      <a:pt x="5" y="15"/>
                    </a:lnTo>
                    <a:lnTo>
                      <a:pt x="5" y="15"/>
                    </a:lnTo>
                    <a:lnTo>
                      <a:pt x="4" y="14"/>
                    </a:lnTo>
                    <a:lnTo>
                      <a:pt x="4" y="13"/>
                    </a:lnTo>
                    <a:lnTo>
                      <a:pt x="4" y="12"/>
                    </a:lnTo>
                    <a:lnTo>
                      <a:pt x="4" y="10"/>
                    </a:lnTo>
                    <a:lnTo>
                      <a:pt x="4" y="8"/>
                    </a:lnTo>
                    <a:lnTo>
                      <a:pt x="4" y="8"/>
                    </a:lnTo>
                    <a:lnTo>
                      <a:pt x="5" y="7"/>
                    </a:lnTo>
                    <a:lnTo>
                      <a:pt x="6" y="7"/>
                    </a:lnTo>
                    <a:lnTo>
                      <a:pt x="7" y="6"/>
                    </a:lnTo>
                    <a:lnTo>
                      <a:pt x="7" y="4"/>
                    </a:lnTo>
                    <a:lnTo>
                      <a:pt x="7" y="3"/>
                    </a:lnTo>
                    <a:lnTo>
                      <a:pt x="7" y="2"/>
                    </a:lnTo>
                    <a:lnTo>
                      <a:pt x="6" y="2"/>
                    </a:lnTo>
                    <a:lnTo>
                      <a:pt x="5" y="2"/>
                    </a:lnTo>
                    <a:lnTo>
                      <a:pt x="4" y="2"/>
                    </a:lnTo>
                    <a:lnTo>
                      <a:pt x="4" y="1"/>
                    </a:lnTo>
                    <a:lnTo>
                      <a:pt x="4" y="1"/>
                    </a:lnTo>
                    <a:lnTo>
                      <a:pt x="35" y="0"/>
                    </a:lnTo>
                    <a:lnTo>
                      <a:pt x="53" y="0"/>
                    </a:lnTo>
                    <a:lnTo>
                      <a:pt x="62" y="0"/>
                    </a:lnTo>
                    <a:lnTo>
                      <a:pt x="75"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301" name="Freeform 1059">
                <a:extLst>
                  <a:ext uri="{FF2B5EF4-FFF2-40B4-BE49-F238E27FC236}">
                    <a16:creationId xmlns:a16="http://schemas.microsoft.com/office/drawing/2014/main" id="{2A0852FB-D6DE-4EA8-B5B1-AB25BEE6296C}"/>
                  </a:ext>
                </a:extLst>
              </p:cNvPr>
              <p:cNvSpPr>
                <a:spLocks/>
              </p:cNvSpPr>
              <p:nvPr/>
            </p:nvSpPr>
            <p:spPr bwMode="auto">
              <a:xfrm>
                <a:off x="3982" y="2435"/>
                <a:ext cx="321" cy="295"/>
              </a:xfrm>
              <a:custGeom>
                <a:avLst/>
                <a:gdLst>
                  <a:gd name="T0" fmla="*/ 311 w 321"/>
                  <a:gd name="T1" fmla="*/ 69 h 295"/>
                  <a:gd name="T2" fmla="*/ 304 w 321"/>
                  <a:gd name="T3" fmla="*/ 89 h 295"/>
                  <a:gd name="T4" fmla="*/ 309 w 321"/>
                  <a:gd name="T5" fmla="*/ 108 h 295"/>
                  <a:gd name="T6" fmla="*/ 301 w 321"/>
                  <a:gd name="T7" fmla="*/ 122 h 295"/>
                  <a:gd name="T8" fmla="*/ 287 w 321"/>
                  <a:gd name="T9" fmla="*/ 132 h 295"/>
                  <a:gd name="T10" fmla="*/ 285 w 321"/>
                  <a:gd name="T11" fmla="*/ 148 h 295"/>
                  <a:gd name="T12" fmla="*/ 283 w 321"/>
                  <a:gd name="T13" fmla="*/ 169 h 295"/>
                  <a:gd name="T14" fmla="*/ 274 w 321"/>
                  <a:gd name="T15" fmla="*/ 182 h 295"/>
                  <a:gd name="T16" fmla="*/ 282 w 321"/>
                  <a:gd name="T17" fmla="*/ 202 h 295"/>
                  <a:gd name="T18" fmla="*/ 266 w 321"/>
                  <a:gd name="T19" fmla="*/ 209 h 295"/>
                  <a:gd name="T20" fmla="*/ 257 w 321"/>
                  <a:gd name="T21" fmla="*/ 210 h 295"/>
                  <a:gd name="T22" fmla="*/ 241 w 321"/>
                  <a:gd name="T23" fmla="*/ 217 h 295"/>
                  <a:gd name="T24" fmla="*/ 229 w 321"/>
                  <a:gd name="T25" fmla="*/ 226 h 295"/>
                  <a:gd name="T26" fmla="*/ 217 w 321"/>
                  <a:gd name="T27" fmla="*/ 226 h 295"/>
                  <a:gd name="T28" fmla="*/ 214 w 321"/>
                  <a:gd name="T29" fmla="*/ 238 h 295"/>
                  <a:gd name="T30" fmla="*/ 214 w 321"/>
                  <a:gd name="T31" fmla="*/ 247 h 295"/>
                  <a:gd name="T32" fmla="*/ 204 w 321"/>
                  <a:gd name="T33" fmla="*/ 265 h 295"/>
                  <a:gd name="T34" fmla="*/ 199 w 321"/>
                  <a:gd name="T35" fmla="*/ 282 h 295"/>
                  <a:gd name="T36" fmla="*/ 185 w 321"/>
                  <a:gd name="T37" fmla="*/ 292 h 295"/>
                  <a:gd name="T38" fmla="*/ 173 w 321"/>
                  <a:gd name="T39" fmla="*/ 291 h 295"/>
                  <a:gd name="T40" fmla="*/ 160 w 321"/>
                  <a:gd name="T41" fmla="*/ 285 h 295"/>
                  <a:gd name="T42" fmla="*/ 147 w 321"/>
                  <a:gd name="T43" fmla="*/ 286 h 295"/>
                  <a:gd name="T44" fmla="*/ 139 w 321"/>
                  <a:gd name="T45" fmla="*/ 281 h 295"/>
                  <a:gd name="T46" fmla="*/ 131 w 321"/>
                  <a:gd name="T47" fmla="*/ 278 h 295"/>
                  <a:gd name="T48" fmla="*/ 126 w 321"/>
                  <a:gd name="T49" fmla="*/ 290 h 295"/>
                  <a:gd name="T50" fmla="*/ 108 w 321"/>
                  <a:gd name="T51" fmla="*/ 289 h 295"/>
                  <a:gd name="T52" fmla="*/ 97 w 321"/>
                  <a:gd name="T53" fmla="*/ 282 h 295"/>
                  <a:gd name="T54" fmla="*/ 87 w 321"/>
                  <a:gd name="T55" fmla="*/ 285 h 295"/>
                  <a:gd name="T56" fmla="*/ 79 w 321"/>
                  <a:gd name="T57" fmla="*/ 288 h 295"/>
                  <a:gd name="T58" fmla="*/ 72 w 321"/>
                  <a:gd name="T59" fmla="*/ 286 h 295"/>
                  <a:gd name="T60" fmla="*/ 60 w 321"/>
                  <a:gd name="T61" fmla="*/ 285 h 295"/>
                  <a:gd name="T62" fmla="*/ 55 w 321"/>
                  <a:gd name="T63" fmla="*/ 275 h 295"/>
                  <a:gd name="T64" fmla="*/ 42 w 321"/>
                  <a:gd name="T65" fmla="*/ 271 h 295"/>
                  <a:gd name="T66" fmla="*/ 31 w 321"/>
                  <a:gd name="T67" fmla="*/ 269 h 295"/>
                  <a:gd name="T68" fmla="*/ 20 w 321"/>
                  <a:gd name="T69" fmla="*/ 268 h 295"/>
                  <a:gd name="T70" fmla="*/ 5 w 321"/>
                  <a:gd name="T71" fmla="*/ 266 h 295"/>
                  <a:gd name="T72" fmla="*/ 7 w 321"/>
                  <a:gd name="T73" fmla="*/ 256 h 295"/>
                  <a:gd name="T74" fmla="*/ 13 w 321"/>
                  <a:gd name="T75" fmla="*/ 245 h 295"/>
                  <a:gd name="T76" fmla="*/ 25 w 321"/>
                  <a:gd name="T77" fmla="*/ 230 h 295"/>
                  <a:gd name="T78" fmla="*/ 32 w 321"/>
                  <a:gd name="T79" fmla="*/ 217 h 295"/>
                  <a:gd name="T80" fmla="*/ 39 w 321"/>
                  <a:gd name="T81" fmla="*/ 207 h 295"/>
                  <a:gd name="T82" fmla="*/ 50 w 321"/>
                  <a:gd name="T83" fmla="*/ 192 h 295"/>
                  <a:gd name="T84" fmla="*/ 58 w 321"/>
                  <a:gd name="T85" fmla="*/ 178 h 295"/>
                  <a:gd name="T86" fmla="*/ 78 w 321"/>
                  <a:gd name="T87" fmla="*/ 170 h 295"/>
                  <a:gd name="T88" fmla="*/ 94 w 321"/>
                  <a:gd name="T89" fmla="*/ 161 h 295"/>
                  <a:gd name="T90" fmla="*/ 111 w 321"/>
                  <a:gd name="T91" fmla="*/ 161 h 295"/>
                  <a:gd name="T92" fmla="*/ 122 w 321"/>
                  <a:gd name="T93" fmla="*/ 150 h 295"/>
                  <a:gd name="T94" fmla="*/ 134 w 321"/>
                  <a:gd name="T95" fmla="*/ 140 h 295"/>
                  <a:gd name="T96" fmla="*/ 139 w 321"/>
                  <a:gd name="T97" fmla="*/ 124 h 295"/>
                  <a:gd name="T98" fmla="*/ 145 w 321"/>
                  <a:gd name="T99" fmla="*/ 104 h 295"/>
                  <a:gd name="T100" fmla="*/ 149 w 321"/>
                  <a:gd name="T101" fmla="*/ 89 h 295"/>
                  <a:gd name="T102" fmla="*/ 156 w 321"/>
                  <a:gd name="T103" fmla="*/ 78 h 295"/>
                  <a:gd name="T104" fmla="*/ 160 w 321"/>
                  <a:gd name="T105" fmla="*/ 65 h 295"/>
                  <a:gd name="T106" fmla="*/ 173 w 321"/>
                  <a:gd name="T107" fmla="*/ 55 h 295"/>
                  <a:gd name="T108" fmla="*/ 183 w 321"/>
                  <a:gd name="T109" fmla="*/ 44 h 295"/>
                  <a:gd name="T110" fmla="*/ 202 w 321"/>
                  <a:gd name="T111" fmla="*/ 39 h 295"/>
                  <a:gd name="T112" fmla="*/ 219 w 321"/>
                  <a:gd name="T113" fmla="*/ 30 h 295"/>
                  <a:gd name="T114" fmla="*/ 236 w 321"/>
                  <a:gd name="T115" fmla="*/ 31 h 295"/>
                  <a:gd name="T116" fmla="*/ 243 w 321"/>
                  <a:gd name="T117" fmla="*/ 19 h 295"/>
                  <a:gd name="T118" fmla="*/ 257 w 321"/>
                  <a:gd name="T119" fmla="*/ 9 h 295"/>
                  <a:gd name="T120" fmla="*/ 280 w 321"/>
                  <a:gd name="T121" fmla="*/ 3 h 295"/>
                  <a:gd name="T122" fmla="*/ 302 w 321"/>
                  <a:gd name="T123" fmla="*/ 7 h 295"/>
                  <a:gd name="T124" fmla="*/ 304 w 321"/>
                  <a:gd name="T125" fmla="*/ 37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1" h="295">
                    <a:moveTo>
                      <a:pt x="321" y="52"/>
                    </a:moveTo>
                    <a:lnTo>
                      <a:pt x="321" y="53"/>
                    </a:lnTo>
                    <a:lnTo>
                      <a:pt x="321" y="54"/>
                    </a:lnTo>
                    <a:lnTo>
                      <a:pt x="321" y="54"/>
                    </a:lnTo>
                    <a:lnTo>
                      <a:pt x="321" y="55"/>
                    </a:lnTo>
                    <a:lnTo>
                      <a:pt x="321" y="56"/>
                    </a:lnTo>
                    <a:lnTo>
                      <a:pt x="321" y="58"/>
                    </a:lnTo>
                    <a:lnTo>
                      <a:pt x="321" y="58"/>
                    </a:lnTo>
                    <a:lnTo>
                      <a:pt x="320" y="59"/>
                    </a:lnTo>
                    <a:lnTo>
                      <a:pt x="320" y="60"/>
                    </a:lnTo>
                    <a:lnTo>
                      <a:pt x="320" y="61"/>
                    </a:lnTo>
                    <a:lnTo>
                      <a:pt x="319" y="61"/>
                    </a:lnTo>
                    <a:lnTo>
                      <a:pt x="318" y="62"/>
                    </a:lnTo>
                    <a:lnTo>
                      <a:pt x="319" y="63"/>
                    </a:lnTo>
                    <a:lnTo>
                      <a:pt x="318" y="64"/>
                    </a:lnTo>
                    <a:lnTo>
                      <a:pt x="318" y="64"/>
                    </a:lnTo>
                    <a:lnTo>
                      <a:pt x="318" y="65"/>
                    </a:lnTo>
                    <a:lnTo>
                      <a:pt x="317" y="66"/>
                    </a:lnTo>
                    <a:lnTo>
                      <a:pt x="316" y="67"/>
                    </a:lnTo>
                    <a:lnTo>
                      <a:pt x="315" y="67"/>
                    </a:lnTo>
                    <a:lnTo>
                      <a:pt x="315" y="68"/>
                    </a:lnTo>
                    <a:lnTo>
                      <a:pt x="314" y="68"/>
                    </a:lnTo>
                    <a:lnTo>
                      <a:pt x="313" y="68"/>
                    </a:lnTo>
                    <a:lnTo>
                      <a:pt x="312" y="68"/>
                    </a:lnTo>
                    <a:lnTo>
                      <a:pt x="311" y="68"/>
                    </a:lnTo>
                    <a:lnTo>
                      <a:pt x="311" y="69"/>
                    </a:lnTo>
                    <a:lnTo>
                      <a:pt x="311" y="71"/>
                    </a:lnTo>
                    <a:lnTo>
                      <a:pt x="313" y="72"/>
                    </a:lnTo>
                    <a:lnTo>
                      <a:pt x="313" y="73"/>
                    </a:lnTo>
                    <a:lnTo>
                      <a:pt x="314" y="74"/>
                    </a:lnTo>
                    <a:lnTo>
                      <a:pt x="313" y="75"/>
                    </a:lnTo>
                    <a:lnTo>
                      <a:pt x="312" y="75"/>
                    </a:lnTo>
                    <a:lnTo>
                      <a:pt x="312" y="76"/>
                    </a:lnTo>
                    <a:lnTo>
                      <a:pt x="312" y="77"/>
                    </a:lnTo>
                    <a:lnTo>
                      <a:pt x="311" y="77"/>
                    </a:lnTo>
                    <a:lnTo>
                      <a:pt x="311" y="77"/>
                    </a:lnTo>
                    <a:lnTo>
                      <a:pt x="310" y="78"/>
                    </a:lnTo>
                    <a:lnTo>
                      <a:pt x="309" y="78"/>
                    </a:lnTo>
                    <a:lnTo>
                      <a:pt x="309" y="79"/>
                    </a:lnTo>
                    <a:lnTo>
                      <a:pt x="308" y="79"/>
                    </a:lnTo>
                    <a:lnTo>
                      <a:pt x="308" y="81"/>
                    </a:lnTo>
                    <a:lnTo>
                      <a:pt x="308" y="82"/>
                    </a:lnTo>
                    <a:lnTo>
                      <a:pt x="308" y="82"/>
                    </a:lnTo>
                    <a:lnTo>
                      <a:pt x="308" y="83"/>
                    </a:lnTo>
                    <a:lnTo>
                      <a:pt x="307" y="85"/>
                    </a:lnTo>
                    <a:lnTo>
                      <a:pt x="307" y="85"/>
                    </a:lnTo>
                    <a:lnTo>
                      <a:pt x="307" y="87"/>
                    </a:lnTo>
                    <a:lnTo>
                      <a:pt x="307" y="88"/>
                    </a:lnTo>
                    <a:lnTo>
                      <a:pt x="307" y="89"/>
                    </a:lnTo>
                    <a:lnTo>
                      <a:pt x="306" y="89"/>
                    </a:lnTo>
                    <a:lnTo>
                      <a:pt x="305" y="89"/>
                    </a:lnTo>
                    <a:lnTo>
                      <a:pt x="304" y="89"/>
                    </a:lnTo>
                    <a:lnTo>
                      <a:pt x="304" y="89"/>
                    </a:lnTo>
                    <a:lnTo>
                      <a:pt x="305" y="90"/>
                    </a:lnTo>
                    <a:lnTo>
                      <a:pt x="305" y="92"/>
                    </a:lnTo>
                    <a:lnTo>
                      <a:pt x="304" y="92"/>
                    </a:lnTo>
                    <a:lnTo>
                      <a:pt x="304" y="92"/>
                    </a:lnTo>
                    <a:lnTo>
                      <a:pt x="304" y="93"/>
                    </a:lnTo>
                    <a:lnTo>
                      <a:pt x="304" y="94"/>
                    </a:lnTo>
                    <a:lnTo>
                      <a:pt x="304" y="95"/>
                    </a:lnTo>
                    <a:lnTo>
                      <a:pt x="304" y="96"/>
                    </a:lnTo>
                    <a:lnTo>
                      <a:pt x="304" y="97"/>
                    </a:lnTo>
                    <a:lnTo>
                      <a:pt x="304" y="98"/>
                    </a:lnTo>
                    <a:lnTo>
                      <a:pt x="304" y="99"/>
                    </a:lnTo>
                    <a:lnTo>
                      <a:pt x="305" y="99"/>
                    </a:lnTo>
                    <a:lnTo>
                      <a:pt x="305" y="100"/>
                    </a:lnTo>
                    <a:lnTo>
                      <a:pt x="307" y="100"/>
                    </a:lnTo>
                    <a:lnTo>
                      <a:pt x="308" y="100"/>
                    </a:lnTo>
                    <a:lnTo>
                      <a:pt x="308" y="101"/>
                    </a:lnTo>
                    <a:lnTo>
                      <a:pt x="309" y="102"/>
                    </a:lnTo>
                    <a:lnTo>
                      <a:pt x="309" y="102"/>
                    </a:lnTo>
                    <a:lnTo>
                      <a:pt x="309" y="104"/>
                    </a:lnTo>
                    <a:lnTo>
                      <a:pt x="308" y="105"/>
                    </a:lnTo>
                    <a:lnTo>
                      <a:pt x="308" y="106"/>
                    </a:lnTo>
                    <a:lnTo>
                      <a:pt x="308" y="107"/>
                    </a:lnTo>
                    <a:lnTo>
                      <a:pt x="308" y="107"/>
                    </a:lnTo>
                    <a:lnTo>
                      <a:pt x="309" y="107"/>
                    </a:lnTo>
                    <a:lnTo>
                      <a:pt x="309" y="108"/>
                    </a:lnTo>
                    <a:lnTo>
                      <a:pt x="308" y="109"/>
                    </a:lnTo>
                    <a:lnTo>
                      <a:pt x="307" y="109"/>
                    </a:lnTo>
                    <a:lnTo>
                      <a:pt x="306" y="109"/>
                    </a:lnTo>
                    <a:lnTo>
                      <a:pt x="305" y="109"/>
                    </a:lnTo>
                    <a:lnTo>
                      <a:pt x="305" y="109"/>
                    </a:lnTo>
                    <a:lnTo>
                      <a:pt x="304" y="109"/>
                    </a:lnTo>
                    <a:lnTo>
                      <a:pt x="304" y="109"/>
                    </a:lnTo>
                    <a:lnTo>
                      <a:pt x="303" y="110"/>
                    </a:lnTo>
                    <a:lnTo>
                      <a:pt x="302" y="111"/>
                    </a:lnTo>
                    <a:lnTo>
                      <a:pt x="303" y="113"/>
                    </a:lnTo>
                    <a:lnTo>
                      <a:pt x="301" y="114"/>
                    </a:lnTo>
                    <a:lnTo>
                      <a:pt x="301" y="115"/>
                    </a:lnTo>
                    <a:lnTo>
                      <a:pt x="300" y="115"/>
                    </a:lnTo>
                    <a:lnTo>
                      <a:pt x="299" y="116"/>
                    </a:lnTo>
                    <a:lnTo>
                      <a:pt x="298" y="116"/>
                    </a:lnTo>
                    <a:lnTo>
                      <a:pt x="297" y="118"/>
                    </a:lnTo>
                    <a:lnTo>
                      <a:pt x="298" y="119"/>
                    </a:lnTo>
                    <a:lnTo>
                      <a:pt x="299" y="119"/>
                    </a:lnTo>
                    <a:lnTo>
                      <a:pt x="300" y="119"/>
                    </a:lnTo>
                    <a:lnTo>
                      <a:pt x="301" y="119"/>
                    </a:lnTo>
                    <a:lnTo>
                      <a:pt x="301" y="119"/>
                    </a:lnTo>
                    <a:lnTo>
                      <a:pt x="301" y="120"/>
                    </a:lnTo>
                    <a:lnTo>
                      <a:pt x="301" y="120"/>
                    </a:lnTo>
                    <a:lnTo>
                      <a:pt x="301" y="121"/>
                    </a:lnTo>
                    <a:lnTo>
                      <a:pt x="301" y="121"/>
                    </a:lnTo>
                    <a:lnTo>
                      <a:pt x="301" y="122"/>
                    </a:lnTo>
                    <a:lnTo>
                      <a:pt x="301" y="123"/>
                    </a:lnTo>
                    <a:lnTo>
                      <a:pt x="300" y="123"/>
                    </a:lnTo>
                    <a:lnTo>
                      <a:pt x="299" y="123"/>
                    </a:lnTo>
                    <a:lnTo>
                      <a:pt x="299" y="123"/>
                    </a:lnTo>
                    <a:lnTo>
                      <a:pt x="299" y="125"/>
                    </a:lnTo>
                    <a:lnTo>
                      <a:pt x="299" y="126"/>
                    </a:lnTo>
                    <a:lnTo>
                      <a:pt x="298" y="126"/>
                    </a:lnTo>
                    <a:lnTo>
                      <a:pt x="297" y="126"/>
                    </a:lnTo>
                    <a:lnTo>
                      <a:pt x="297" y="126"/>
                    </a:lnTo>
                    <a:lnTo>
                      <a:pt x="297" y="127"/>
                    </a:lnTo>
                    <a:lnTo>
                      <a:pt x="297" y="128"/>
                    </a:lnTo>
                    <a:lnTo>
                      <a:pt x="297" y="129"/>
                    </a:lnTo>
                    <a:lnTo>
                      <a:pt x="297" y="130"/>
                    </a:lnTo>
                    <a:lnTo>
                      <a:pt x="297" y="130"/>
                    </a:lnTo>
                    <a:lnTo>
                      <a:pt x="296" y="130"/>
                    </a:lnTo>
                    <a:lnTo>
                      <a:pt x="295" y="130"/>
                    </a:lnTo>
                    <a:lnTo>
                      <a:pt x="292" y="130"/>
                    </a:lnTo>
                    <a:lnTo>
                      <a:pt x="291" y="130"/>
                    </a:lnTo>
                    <a:lnTo>
                      <a:pt x="290" y="130"/>
                    </a:lnTo>
                    <a:lnTo>
                      <a:pt x="290" y="128"/>
                    </a:lnTo>
                    <a:lnTo>
                      <a:pt x="290" y="127"/>
                    </a:lnTo>
                    <a:lnTo>
                      <a:pt x="289" y="128"/>
                    </a:lnTo>
                    <a:lnTo>
                      <a:pt x="288" y="130"/>
                    </a:lnTo>
                    <a:lnTo>
                      <a:pt x="288" y="130"/>
                    </a:lnTo>
                    <a:lnTo>
                      <a:pt x="288" y="131"/>
                    </a:lnTo>
                    <a:lnTo>
                      <a:pt x="287" y="132"/>
                    </a:lnTo>
                    <a:lnTo>
                      <a:pt x="287" y="133"/>
                    </a:lnTo>
                    <a:lnTo>
                      <a:pt x="287" y="133"/>
                    </a:lnTo>
                    <a:lnTo>
                      <a:pt x="287" y="134"/>
                    </a:lnTo>
                    <a:lnTo>
                      <a:pt x="288" y="134"/>
                    </a:lnTo>
                    <a:lnTo>
                      <a:pt x="289" y="134"/>
                    </a:lnTo>
                    <a:lnTo>
                      <a:pt x="289" y="135"/>
                    </a:lnTo>
                    <a:lnTo>
                      <a:pt x="289" y="136"/>
                    </a:lnTo>
                    <a:lnTo>
                      <a:pt x="288" y="137"/>
                    </a:lnTo>
                    <a:lnTo>
                      <a:pt x="288" y="137"/>
                    </a:lnTo>
                    <a:lnTo>
                      <a:pt x="288" y="138"/>
                    </a:lnTo>
                    <a:lnTo>
                      <a:pt x="287" y="139"/>
                    </a:lnTo>
                    <a:lnTo>
                      <a:pt x="287" y="140"/>
                    </a:lnTo>
                    <a:lnTo>
                      <a:pt x="287" y="140"/>
                    </a:lnTo>
                    <a:lnTo>
                      <a:pt x="287" y="141"/>
                    </a:lnTo>
                    <a:lnTo>
                      <a:pt x="288" y="141"/>
                    </a:lnTo>
                    <a:lnTo>
                      <a:pt x="289" y="142"/>
                    </a:lnTo>
                    <a:lnTo>
                      <a:pt x="289" y="143"/>
                    </a:lnTo>
                    <a:lnTo>
                      <a:pt x="288" y="143"/>
                    </a:lnTo>
                    <a:lnTo>
                      <a:pt x="288" y="145"/>
                    </a:lnTo>
                    <a:lnTo>
                      <a:pt x="287" y="146"/>
                    </a:lnTo>
                    <a:lnTo>
                      <a:pt x="287" y="146"/>
                    </a:lnTo>
                    <a:lnTo>
                      <a:pt x="287" y="147"/>
                    </a:lnTo>
                    <a:lnTo>
                      <a:pt x="286" y="147"/>
                    </a:lnTo>
                    <a:lnTo>
                      <a:pt x="286" y="147"/>
                    </a:lnTo>
                    <a:lnTo>
                      <a:pt x="286" y="148"/>
                    </a:lnTo>
                    <a:lnTo>
                      <a:pt x="285" y="148"/>
                    </a:lnTo>
                    <a:lnTo>
                      <a:pt x="284" y="148"/>
                    </a:lnTo>
                    <a:lnTo>
                      <a:pt x="283" y="147"/>
                    </a:lnTo>
                    <a:lnTo>
                      <a:pt x="283" y="148"/>
                    </a:lnTo>
                    <a:lnTo>
                      <a:pt x="283" y="149"/>
                    </a:lnTo>
                    <a:lnTo>
                      <a:pt x="283" y="150"/>
                    </a:lnTo>
                    <a:lnTo>
                      <a:pt x="282" y="151"/>
                    </a:lnTo>
                    <a:lnTo>
                      <a:pt x="281" y="151"/>
                    </a:lnTo>
                    <a:lnTo>
                      <a:pt x="281" y="151"/>
                    </a:lnTo>
                    <a:lnTo>
                      <a:pt x="280" y="153"/>
                    </a:lnTo>
                    <a:lnTo>
                      <a:pt x="280" y="154"/>
                    </a:lnTo>
                    <a:lnTo>
                      <a:pt x="280" y="154"/>
                    </a:lnTo>
                    <a:lnTo>
                      <a:pt x="279" y="155"/>
                    </a:lnTo>
                    <a:lnTo>
                      <a:pt x="279" y="156"/>
                    </a:lnTo>
                    <a:lnTo>
                      <a:pt x="280" y="157"/>
                    </a:lnTo>
                    <a:lnTo>
                      <a:pt x="280" y="158"/>
                    </a:lnTo>
                    <a:lnTo>
                      <a:pt x="280" y="159"/>
                    </a:lnTo>
                    <a:lnTo>
                      <a:pt x="280" y="160"/>
                    </a:lnTo>
                    <a:lnTo>
                      <a:pt x="281" y="161"/>
                    </a:lnTo>
                    <a:lnTo>
                      <a:pt x="281" y="162"/>
                    </a:lnTo>
                    <a:lnTo>
                      <a:pt x="281" y="163"/>
                    </a:lnTo>
                    <a:lnTo>
                      <a:pt x="280" y="164"/>
                    </a:lnTo>
                    <a:lnTo>
                      <a:pt x="280" y="166"/>
                    </a:lnTo>
                    <a:lnTo>
                      <a:pt x="280" y="167"/>
                    </a:lnTo>
                    <a:lnTo>
                      <a:pt x="281" y="168"/>
                    </a:lnTo>
                    <a:lnTo>
                      <a:pt x="283" y="168"/>
                    </a:lnTo>
                    <a:lnTo>
                      <a:pt x="283" y="169"/>
                    </a:lnTo>
                    <a:lnTo>
                      <a:pt x="284" y="170"/>
                    </a:lnTo>
                    <a:lnTo>
                      <a:pt x="282" y="170"/>
                    </a:lnTo>
                    <a:lnTo>
                      <a:pt x="281" y="170"/>
                    </a:lnTo>
                    <a:lnTo>
                      <a:pt x="280" y="170"/>
                    </a:lnTo>
                    <a:lnTo>
                      <a:pt x="280" y="168"/>
                    </a:lnTo>
                    <a:lnTo>
                      <a:pt x="279" y="168"/>
                    </a:lnTo>
                    <a:lnTo>
                      <a:pt x="278" y="168"/>
                    </a:lnTo>
                    <a:lnTo>
                      <a:pt x="278" y="169"/>
                    </a:lnTo>
                    <a:lnTo>
                      <a:pt x="278" y="172"/>
                    </a:lnTo>
                    <a:lnTo>
                      <a:pt x="279" y="173"/>
                    </a:lnTo>
                    <a:lnTo>
                      <a:pt x="279" y="174"/>
                    </a:lnTo>
                    <a:lnTo>
                      <a:pt x="278" y="175"/>
                    </a:lnTo>
                    <a:lnTo>
                      <a:pt x="277" y="175"/>
                    </a:lnTo>
                    <a:lnTo>
                      <a:pt x="277" y="176"/>
                    </a:lnTo>
                    <a:lnTo>
                      <a:pt x="277" y="177"/>
                    </a:lnTo>
                    <a:lnTo>
                      <a:pt x="277" y="178"/>
                    </a:lnTo>
                    <a:lnTo>
                      <a:pt x="277" y="178"/>
                    </a:lnTo>
                    <a:lnTo>
                      <a:pt x="277" y="179"/>
                    </a:lnTo>
                    <a:lnTo>
                      <a:pt x="276" y="179"/>
                    </a:lnTo>
                    <a:lnTo>
                      <a:pt x="274" y="179"/>
                    </a:lnTo>
                    <a:lnTo>
                      <a:pt x="273" y="180"/>
                    </a:lnTo>
                    <a:lnTo>
                      <a:pt x="273" y="180"/>
                    </a:lnTo>
                    <a:lnTo>
                      <a:pt x="272" y="181"/>
                    </a:lnTo>
                    <a:lnTo>
                      <a:pt x="273" y="182"/>
                    </a:lnTo>
                    <a:lnTo>
                      <a:pt x="273" y="182"/>
                    </a:lnTo>
                    <a:lnTo>
                      <a:pt x="274" y="182"/>
                    </a:lnTo>
                    <a:lnTo>
                      <a:pt x="275" y="183"/>
                    </a:lnTo>
                    <a:lnTo>
                      <a:pt x="277" y="182"/>
                    </a:lnTo>
                    <a:lnTo>
                      <a:pt x="277" y="183"/>
                    </a:lnTo>
                    <a:lnTo>
                      <a:pt x="278" y="184"/>
                    </a:lnTo>
                    <a:lnTo>
                      <a:pt x="279" y="185"/>
                    </a:lnTo>
                    <a:lnTo>
                      <a:pt x="279" y="185"/>
                    </a:lnTo>
                    <a:lnTo>
                      <a:pt x="279" y="186"/>
                    </a:lnTo>
                    <a:lnTo>
                      <a:pt x="280" y="186"/>
                    </a:lnTo>
                    <a:lnTo>
                      <a:pt x="280" y="187"/>
                    </a:lnTo>
                    <a:lnTo>
                      <a:pt x="280" y="191"/>
                    </a:lnTo>
                    <a:lnTo>
                      <a:pt x="280" y="192"/>
                    </a:lnTo>
                    <a:lnTo>
                      <a:pt x="279" y="192"/>
                    </a:lnTo>
                    <a:lnTo>
                      <a:pt x="279" y="192"/>
                    </a:lnTo>
                    <a:lnTo>
                      <a:pt x="279" y="193"/>
                    </a:lnTo>
                    <a:lnTo>
                      <a:pt x="279" y="194"/>
                    </a:lnTo>
                    <a:lnTo>
                      <a:pt x="280" y="195"/>
                    </a:lnTo>
                    <a:lnTo>
                      <a:pt x="280" y="195"/>
                    </a:lnTo>
                    <a:lnTo>
                      <a:pt x="281" y="195"/>
                    </a:lnTo>
                    <a:lnTo>
                      <a:pt x="281" y="198"/>
                    </a:lnTo>
                    <a:lnTo>
                      <a:pt x="280" y="199"/>
                    </a:lnTo>
                    <a:lnTo>
                      <a:pt x="280" y="199"/>
                    </a:lnTo>
                    <a:lnTo>
                      <a:pt x="280" y="199"/>
                    </a:lnTo>
                    <a:lnTo>
                      <a:pt x="280" y="200"/>
                    </a:lnTo>
                    <a:lnTo>
                      <a:pt x="281" y="199"/>
                    </a:lnTo>
                    <a:lnTo>
                      <a:pt x="282" y="200"/>
                    </a:lnTo>
                    <a:lnTo>
                      <a:pt x="282" y="202"/>
                    </a:lnTo>
                    <a:lnTo>
                      <a:pt x="281" y="202"/>
                    </a:lnTo>
                    <a:lnTo>
                      <a:pt x="280" y="202"/>
                    </a:lnTo>
                    <a:lnTo>
                      <a:pt x="280" y="202"/>
                    </a:lnTo>
                    <a:lnTo>
                      <a:pt x="279" y="202"/>
                    </a:lnTo>
                    <a:lnTo>
                      <a:pt x="278" y="202"/>
                    </a:lnTo>
                    <a:lnTo>
                      <a:pt x="277" y="202"/>
                    </a:lnTo>
                    <a:lnTo>
                      <a:pt x="277" y="202"/>
                    </a:lnTo>
                    <a:lnTo>
                      <a:pt x="276" y="203"/>
                    </a:lnTo>
                    <a:lnTo>
                      <a:pt x="276" y="204"/>
                    </a:lnTo>
                    <a:lnTo>
                      <a:pt x="275" y="203"/>
                    </a:lnTo>
                    <a:lnTo>
                      <a:pt x="274" y="202"/>
                    </a:lnTo>
                    <a:lnTo>
                      <a:pt x="273" y="202"/>
                    </a:lnTo>
                    <a:lnTo>
                      <a:pt x="273" y="202"/>
                    </a:lnTo>
                    <a:lnTo>
                      <a:pt x="272" y="203"/>
                    </a:lnTo>
                    <a:lnTo>
                      <a:pt x="272" y="204"/>
                    </a:lnTo>
                    <a:lnTo>
                      <a:pt x="272" y="205"/>
                    </a:lnTo>
                    <a:lnTo>
                      <a:pt x="271" y="205"/>
                    </a:lnTo>
                    <a:lnTo>
                      <a:pt x="270" y="206"/>
                    </a:lnTo>
                    <a:lnTo>
                      <a:pt x="270" y="206"/>
                    </a:lnTo>
                    <a:lnTo>
                      <a:pt x="269" y="206"/>
                    </a:lnTo>
                    <a:lnTo>
                      <a:pt x="267" y="206"/>
                    </a:lnTo>
                    <a:lnTo>
                      <a:pt x="267" y="207"/>
                    </a:lnTo>
                    <a:lnTo>
                      <a:pt x="267" y="208"/>
                    </a:lnTo>
                    <a:lnTo>
                      <a:pt x="268" y="208"/>
                    </a:lnTo>
                    <a:lnTo>
                      <a:pt x="268" y="209"/>
                    </a:lnTo>
                    <a:lnTo>
                      <a:pt x="266" y="209"/>
                    </a:lnTo>
                    <a:lnTo>
                      <a:pt x="266" y="209"/>
                    </a:lnTo>
                    <a:lnTo>
                      <a:pt x="266" y="211"/>
                    </a:lnTo>
                    <a:lnTo>
                      <a:pt x="265" y="212"/>
                    </a:lnTo>
                    <a:lnTo>
                      <a:pt x="265" y="213"/>
                    </a:lnTo>
                    <a:lnTo>
                      <a:pt x="264" y="213"/>
                    </a:lnTo>
                    <a:lnTo>
                      <a:pt x="263" y="216"/>
                    </a:lnTo>
                    <a:lnTo>
                      <a:pt x="263" y="216"/>
                    </a:lnTo>
                    <a:lnTo>
                      <a:pt x="263" y="216"/>
                    </a:lnTo>
                    <a:lnTo>
                      <a:pt x="262" y="217"/>
                    </a:lnTo>
                    <a:lnTo>
                      <a:pt x="261" y="217"/>
                    </a:lnTo>
                    <a:lnTo>
                      <a:pt x="259" y="217"/>
                    </a:lnTo>
                    <a:lnTo>
                      <a:pt x="259" y="216"/>
                    </a:lnTo>
                    <a:lnTo>
                      <a:pt x="259" y="216"/>
                    </a:lnTo>
                    <a:lnTo>
                      <a:pt x="259" y="215"/>
                    </a:lnTo>
                    <a:lnTo>
                      <a:pt x="259" y="215"/>
                    </a:lnTo>
                    <a:lnTo>
                      <a:pt x="259" y="214"/>
                    </a:lnTo>
                    <a:lnTo>
                      <a:pt x="259" y="214"/>
                    </a:lnTo>
                    <a:lnTo>
                      <a:pt x="258" y="214"/>
                    </a:lnTo>
                    <a:lnTo>
                      <a:pt x="257" y="213"/>
                    </a:lnTo>
                    <a:lnTo>
                      <a:pt x="256" y="213"/>
                    </a:lnTo>
                    <a:lnTo>
                      <a:pt x="257" y="213"/>
                    </a:lnTo>
                    <a:lnTo>
                      <a:pt x="257" y="212"/>
                    </a:lnTo>
                    <a:lnTo>
                      <a:pt x="259" y="211"/>
                    </a:lnTo>
                    <a:lnTo>
                      <a:pt x="259" y="210"/>
                    </a:lnTo>
                    <a:lnTo>
                      <a:pt x="258" y="210"/>
                    </a:lnTo>
                    <a:lnTo>
                      <a:pt x="257" y="210"/>
                    </a:lnTo>
                    <a:lnTo>
                      <a:pt x="256" y="210"/>
                    </a:lnTo>
                    <a:lnTo>
                      <a:pt x="256" y="211"/>
                    </a:lnTo>
                    <a:lnTo>
                      <a:pt x="255" y="210"/>
                    </a:lnTo>
                    <a:lnTo>
                      <a:pt x="254" y="209"/>
                    </a:lnTo>
                    <a:lnTo>
                      <a:pt x="252" y="209"/>
                    </a:lnTo>
                    <a:lnTo>
                      <a:pt x="252" y="210"/>
                    </a:lnTo>
                    <a:lnTo>
                      <a:pt x="251" y="210"/>
                    </a:lnTo>
                    <a:lnTo>
                      <a:pt x="250" y="209"/>
                    </a:lnTo>
                    <a:lnTo>
                      <a:pt x="249" y="211"/>
                    </a:lnTo>
                    <a:lnTo>
                      <a:pt x="248" y="210"/>
                    </a:lnTo>
                    <a:lnTo>
                      <a:pt x="247" y="211"/>
                    </a:lnTo>
                    <a:lnTo>
                      <a:pt x="247" y="212"/>
                    </a:lnTo>
                    <a:lnTo>
                      <a:pt x="248" y="213"/>
                    </a:lnTo>
                    <a:lnTo>
                      <a:pt x="248" y="213"/>
                    </a:lnTo>
                    <a:lnTo>
                      <a:pt x="248" y="216"/>
                    </a:lnTo>
                    <a:lnTo>
                      <a:pt x="247" y="216"/>
                    </a:lnTo>
                    <a:lnTo>
                      <a:pt x="246" y="216"/>
                    </a:lnTo>
                    <a:lnTo>
                      <a:pt x="246" y="216"/>
                    </a:lnTo>
                    <a:lnTo>
                      <a:pt x="244" y="216"/>
                    </a:lnTo>
                    <a:lnTo>
                      <a:pt x="243" y="216"/>
                    </a:lnTo>
                    <a:lnTo>
                      <a:pt x="243" y="215"/>
                    </a:lnTo>
                    <a:lnTo>
                      <a:pt x="242" y="215"/>
                    </a:lnTo>
                    <a:lnTo>
                      <a:pt x="242" y="215"/>
                    </a:lnTo>
                    <a:lnTo>
                      <a:pt x="241" y="216"/>
                    </a:lnTo>
                    <a:lnTo>
                      <a:pt x="241" y="216"/>
                    </a:lnTo>
                    <a:lnTo>
                      <a:pt x="241" y="217"/>
                    </a:lnTo>
                    <a:lnTo>
                      <a:pt x="241" y="218"/>
                    </a:lnTo>
                    <a:lnTo>
                      <a:pt x="242" y="219"/>
                    </a:lnTo>
                    <a:lnTo>
                      <a:pt x="242" y="219"/>
                    </a:lnTo>
                    <a:lnTo>
                      <a:pt x="243" y="219"/>
                    </a:lnTo>
                    <a:lnTo>
                      <a:pt x="244" y="220"/>
                    </a:lnTo>
                    <a:lnTo>
                      <a:pt x="244" y="220"/>
                    </a:lnTo>
                    <a:lnTo>
                      <a:pt x="242" y="220"/>
                    </a:lnTo>
                    <a:lnTo>
                      <a:pt x="242" y="220"/>
                    </a:lnTo>
                    <a:lnTo>
                      <a:pt x="241" y="220"/>
                    </a:lnTo>
                    <a:lnTo>
                      <a:pt x="241" y="220"/>
                    </a:lnTo>
                    <a:lnTo>
                      <a:pt x="239" y="220"/>
                    </a:lnTo>
                    <a:lnTo>
                      <a:pt x="239" y="220"/>
                    </a:lnTo>
                    <a:lnTo>
                      <a:pt x="238" y="221"/>
                    </a:lnTo>
                    <a:lnTo>
                      <a:pt x="237" y="220"/>
                    </a:lnTo>
                    <a:lnTo>
                      <a:pt x="236" y="220"/>
                    </a:lnTo>
                    <a:lnTo>
                      <a:pt x="235" y="221"/>
                    </a:lnTo>
                    <a:lnTo>
                      <a:pt x="235" y="221"/>
                    </a:lnTo>
                    <a:lnTo>
                      <a:pt x="235" y="222"/>
                    </a:lnTo>
                    <a:lnTo>
                      <a:pt x="234" y="223"/>
                    </a:lnTo>
                    <a:lnTo>
                      <a:pt x="234" y="224"/>
                    </a:lnTo>
                    <a:lnTo>
                      <a:pt x="233" y="225"/>
                    </a:lnTo>
                    <a:lnTo>
                      <a:pt x="231" y="225"/>
                    </a:lnTo>
                    <a:lnTo>
                      <a:pt x="230" y="224"/>
                    </a:lnTo>
                    <a:lnTo>
                      <a:pt x="230" y="225"/>
                    </a:lnTo>
                    <a:lnTo>
                      <a:pt x="230" y="226"/>
                    </a:lnTo>
                    <a:lnTo>
                      <a:pt x="229" y="226"/>
                    </a:lnTo>
                    <a:lnTo>
                      <a:pt x="228" y="227"/>
                    </a:lnTo>
                    <a:lnTo>
                      <a:pt x="228" y="227"/>
                    </a:lnTo>
                    <a:lnTo>
                      <a:pt x="227" y="226"/>
                    </a:lnTo>
                    <a:lnTo>
                      <a:pt x="227" y="226"/>
                    </a:lnTo>
                    <a:lnTo>
                      <a:pt x="227" y="224"/>
                    </a:lnTo>
                    <a:lnTo>
                      <a:pt x="225" y="223"/>
                    </a:lnTo>
                    <a:lnTo>
                      <a:pt x="225" y="223"/>
                    </a:lnTo>
                    <a:lnTo>
                      <a:pt x="225" y="223"/>
                    </a:lnTo>
                    <a:lnTo>
                      <a:pt x="225" y="222"/>
                    </a:lnTo>
                    <a:lnTo>
                      <a:pt x="225" y="222"/>
                    </a:lnTo>
                    <a:lnTo>
                      <a:pt x="226" y="222"/>
                    </a:lnTo>
                    <a:lnTo>
                      <a:pt x="227" y="221"/>
                    </a:lnTo>
                    <a:lnTo>
                      <a:pt x="226" y="220"/>
                    </a:lnTo>
                    <a:lnTo>
                      <a:pt x="225" y="220"/>
                    </a:lnTo>
                    <a:lnTo>
                      <a:pt x="225" y="220"/>
                    </a:lnTo>
                    <a:lnTo>
                      <a:pt x="224" y="221"/>
                    </a:lnTo>
                    <a:lnTo>
                      <a:pt x="222" y="222"/>
                    </a:lnTo>
                    <a:lnTo>
                      <a:pt x="221" y="222"/>
                    </a:lnTo>
                    <a:lnTo>
                      <a:pt x="219" y="222"/>
                    </a:lnTo>
                    <a:lnTo>
                      <a:pt x="218" y="223"/>
                    </a:lnTo>
                    <a:lnTo>
                      <a:pt x="218" y="223"/>
                    </a:lnTo>
                    <a:lnTo>
                      <a:pt x="218" y="224"/>
                    </a:lnTo>
                    <a:lnTo>
                      <a:pt x="218" y="225"/>
                    </a:lnTo>
                    <a:lnTo>
                      <a:pt x="218" y="226"/>
                    </a:lnTo>
                    <a:lnTo>
                      <a:pt x="218" y="226"/>
                    </a:lnTo>
                    <a:lnTo>
                      <a:pt x="217" y="226"/>
                    </a:lnTo>
                    <a:lnTo>
                      <a:pt x="217" y="226"/>
                    </a:lnTo>
                    <a:lnTo>
                      <a:pt x="216" y="226"/>
                    </a:lnTo>
                    <a:lnTo>
                      <a:pt x="215" y="225"/>
                    </a:lnTo>
                    <a:lnTo>
                      <a:pt x="215" y="225"/>
                    </a:lnTo>
                    <a:lnTo>
                      <a:pt x="214" y="226"/>
                    </a:lnTo>
                    <a:lnTo>
                      <a:pt x="212" y="226"/>
                    </a:lnTo>
                    <a:lnTo>
                      <a:pt x="211" y="227"/>
                    </a:lnTo>
                    <a:lnTo>
                      <a:pt x="210" y="227"/>
                    </a:lnTo>
                    <a:lnTo>
                      <a:pt x="209" y="227"/>
                    </a:lnTo>
                    <a:lnTo>
                      <a:pt x="208" y="228"/>
                    </a:lnTo>
                    <a:lnTo>
                      <a:pt x="209" y="229"/>
                    </a:lnTo>
                    <a:lnTo>
                      <a:pt x="208" y="230"/>
                    </a:lnTo>
                    <a:lnTo>
                      <a:pt x="208" y="230"/>
                    </a:lnTo>
                    <a:lnTo>
                      <a:pt x="208" y="231"/>
                    </a:lnTo>
                    <a:lnTo>
                      <a:pt x="208" y="232"/>
                    </a:lnTo>
                    <a:lnTo>
                      <a:pt x="210" y="232"/>
                    </a:lnTo>
                    <a:lnTo>
                      <a:pt x="212" y="232"/>
                    </a:lnTo>
                    <a:lnTo>
                      <a:pt x="213" y="232"/>
                    </a:lnTo>
                    <a:lnTo>
                      <a:pt x="214" y="232"/>
                    </a:lnTo>
                    <a:lnTo>
                      <a:pt x="214" y="233"/>
                    </a:lnTo>
                    <a:lnTo>
                      <a:pt x="213" y="233"/>
                    </a:lnTo>
                    <a:lnTo>
                      <a:pt x="212" y="236"/>
                    </a:lnTo>
                    <a:lnTo>
                      <a:pt x="212" y="237"/>
                    </a:lnTo>
                    <a:lnTo>
                      <a:pt x="212" y="237"/>
                    </a:lnTo>
                    <a:lnTo>
                      <a:pt x="213" y="238"/>
                    </a:lnTo>
                    <a:lnTo>
                      <a:pt x="214" y="238"/>
                    </a:lnTo>
                    <a:lnTo>
                      <a:pt x="214" y="237"/>
                    </a:lnTo>
                    <a:lnTo>
                      <a:pt x="215" y="237"/>
                    </a:lnTo>
                    <a:lnTo>
                      <a:pt x="215" y="237"/>
                    </a:lnTo>
                    <a:lnTo>
                      <a:pt x="218" y="237"/>
                    </a:lnTo>
                    <a:lnTo>
                      <a:pt x="218" y="237"/>
                    </a:lnTo>
                    <a:lnTo>
                      <a:pt x="219" y="237"/>
                    </a:lnTo>
                    <a:lnTo>
                      <a:pt x="220" y="237"/>
                    </a:lnTo>
                    <a:lnTo>
                      <a:pt x="220" y="239"/>
                    </a:lnTo>
                    <a:lnTo>
                      <a:pt x="219" y="240"/>
                    </a:lnTo>
                    <a:lnTo>
                      <a:pt x="218" y="241"/>
                    </a:lnTo>
                    <a:lnTo>
                      <a:pt x="218" y="242"/>
                    </a:lnTo>
                    <a:lnTo>
                      <a:pt x="217" y="243"/>
                    </a:lnTo>
                    <a:lnTo>
                      <a:pt x="218" y="243"/>
                    </a:lnTo>
                    <a:lnTo>
                      <a:pt x="218" y="244"/>
                    </a:lnTo>
                    <a:lnTo>
                      <a:pt x="220" y="244"/>
                    </a:lnTo>
                    <a:lnTo>
                      <a:pt x="221" y="244"/>
                    </a:lnTo>
                    <a:lnTo>
                      <a:pt x="221" y="245"/>
                    </a:lnTo>
                    <a:lnTo>
                      <a:pt x="221" y="246"/>
                    </a:lnTo>
                    <a:lnTo>
                      <a:pt x="220" y="247"/>
                    </a:lnTo>
                    <a:lnTo>
                      <a:pt x="219" y="247"/>
                    </a:lnTo>
                    <a:lnTo>
                      <a:pt x="218" y="247"/>
                    </a:lnTo>
                    <a:lnTo>
                      <a:pt x="217" y="247"/>
                    </a:lnTo>
                    <a:lnTo>
                      <a:pt x="216" y="246"/>
                    </a:lnTo>
                    <a:lnTo>
                      <a:pt x="215" y="247"/>
                    </a:lnTo>
                    <a:lnTo>
                      <a:pt x="215" y="247"/>
                    </a:lnTo>
                    <a:lnTo>
                      <a:pt x="214" y="247"/>
                    </a:lnTo>
                    <a:lnTo>
                      <a:pt x="213" y="247"/>
                    </a:lnTo>
                    <a:lnTo>
                      <a:pt x="212" y="248"/>
                    </a:lnTo>
                    <a:lnTo>
                      <a:pt x="210" y="248"/>
                    </a:lnTo>
                    <a:lnTo>
                      <a:pt x="209" y="248"/>
                    </a:lnTo>
                    <a:lnTo>
                      <a:pt x="208" y="248"/>
                    </a:lnTo>
                    <a:lnTo>
                      <a:pt x="208" y="249"/>
                    </a:lnTo>
                    <a:lnTo>
                      <a:pt x="206" y="250"/>
                    </a:lnTo>
                    <a:lnTo>
                      <a:pt x="204" y="251"/>
                    </a:lnTo>
                    <a:lnTo>
                      <a:pt x="204" y="251"/>
                    </a:lnTo>
                    <a:lnTo>
                      <a:pt x="203" y="251"/>
                    </a:lnTo>
                    <a:lnTo>
                      <a:pt x="203" y="252"/>
                    </a:lnTo>
                    <a:lnTo>
                      <a:pt x="203" y="253"/>
                    </a:lnTo>
                    <a:lnTo>
                      <a:pt x="201" y="255"/>
                    </a:lnTo>
                    <a:lnTo>
                      <a:pt x="201" y="256"/>
                    </a:lnTo>
                    <a:lnTo>
                      <a:pt x="201" y="257"/>
                    </a:lnTo>
                    <a:lnTo>
                      <a:pt x="202" y="257"/>
                    </a:lnTo>
                    <a:lnTo>
                      <a:pt x="203" y="257"/>
                    </a:lnTo>
                    <a:lnTo>
                      <a:pt x="204" y="258"/>
                    </a:lnTo>
                    <a:lnTo>
                      <a:pt x="204" y="260"/>
                    </a:lnTo>
                    <a:lnTo>
                      <a:pt x="205" y="261"/>
                    </a:lnTo>
                    <a:lnTo>
                      <a:pt x="205" y="261"/>
                    </a:lnTo>
                    <a:lnTo>
                      <a:pt x="205" y="262"/>
                    </a:lnTo>
                    <a:lnTo>
                      <a:pt x="205" y="263"/>
                    </a:lnTo>
                    <a:lnTo>
                      <a:pt x="204" y="264"/>
                    </a:lnTo>
                    <a:lnTo>
                      <a:pt x="204" y="264"/>
                    </a:lnTo>
                    <a:lnTo>
                      <a:pt x="204" y="265"/>
                    </a:lnTo>
                    <a:lnTo>
                      <a:pt x="204" y="266"/>
                    </a:lnTo>
                    <a:lnTo>
                      <a:pt x="204" y="267"/>
                    </a:lnTo>
                    <a:lnTo>
                      <a:pt x="205" y="268"/>
                    </a:lnTo>
                    <a:lnTo>
                      <a:pt x="207" y="269"/>
                    </a:lnTo>
                    <a:lnTo>
                      <a:pt x="208" y="270"/>
                    </a:lnTo>
                    <a:lnTo>
                      <a:pt x="207" y="271"/>
                    </a:lnTo>
                    <a:lnTo>
                      <a:pt x="206" y="271"/>
                    </a:lnTo>
                    <a:lnTo>
                      <a:pt x="205" y="271"/>
                    </a:lnTo>
                    <a:lnTo>
                      <a:pt x="204" y="272"/>
                    </a:lnTo>
                    <a:lnTo>
                      <a:pt x="204" y="273"/>
                    </a:lnTo>
                    <a:lnTo>
                      <a:pt x="204" y="274"/>
                    </a:lnTo>
                    <a:lnTo>
                      <a:pt x="204" y="275"/>
                    </a:lnTo>
                    <a:lnTo>
                      <a:pt x="204" y="275"/>
                    </a:lnTo>
                    <a:lnTo>
                      <a:pt x="204" y="276"/>
                    </a:lnTo>
                    <a:lnTo>
                      <a:pt x="203" y="277"/>
                    </a:lnTo>
                    <a:lnTo>
                      <a:pt x="202" y="277"/>
                    </a:lnTo>
                    <a:lnTo>
                      <a:pt x="202" y="278"/>
                    </a:lnTo>
                    <a:lnTo>
                      <a:pt x="202" y="278"/>
                    </a:lnTo>
                    <a:lnTo>
                      <a:pt x="202" y="279"/>
                    </a:lnTo>
                    <a:lnTo>
                      <a:pt x="202" y="280"/>
                    </a:lnTo>
                    <a:lnTo>
                      <a:pt x="202" y="281"/>
                    </a:lnTo>
                    <a:lnTo>
                      <a:pt x="203" y="281"/>
                    </a:lnTo>
                    <a:lnTo>
                      <a:pt x="202" y="282"/>
                    </a:lnTo>
                    <a:lnTo>
                      <a:pt x="201" y="281"/>
                    </a:lnTo>
                    <a:lnTo>
                      <a:pt x="200" y="282"/>
                    </a:lnTo>
                    <a:lnTo>
                      <a:pt x="199" y="282"/>
                    </a:lnTo>
                    <a:lnTo>
                      <a:pt x="198" y="283"/>
                    </a:lnTo>
                    <a:lnTo>
                      <a:pt x="198" y="284"/>
                    </a:lnTo>
                    <a:lnTo>
                      <a:pt x="198" y="286"/>
                    </a:lnTo>
                    <a:lnTo>
                      <a:pt x="197" y="286"/>
                    </a:lnTo>
                    <a:lnTo>
                      <a:pt x="197" y="286"/>
                    </a:lnTo>
                    <a:lnTo>
                      <a:pt x="196" y="286"/>
                    </a:lnTo>
                    <a:lnTo>
                      <a:pt x="195" y="285"/>
                    </a:lnTo>
                    <a:lnTo>
                      <a:pt x="194" y="285"/>
                    </a:lnTo>
                    <a:lnTo>
                      <a:pt x="194" y="285"/>
                    </a:lnTo>
                    <a:lnTo>
                      <a:pt x="194" y="286"/>
                    </a:lnTo>
                    <a:lnTo>
                      <a:pt x="194" y="288"/>
                    </a:lnTo>
                    <a:lnTo>
                      <a:pt x="194" y="289"/>
                    </a:lnTo>
                    <a:lnTo>
                      <a:pt x="194" y="290"/>
                    </a:lnTo>
                    <a:lnTo>
                      <a:pt x="194" y="291"/>
                    </a:lnTo>
                    <a:lnTo>
                      <a:pt x="193" y="291"/>
                    </a:lnTo>
                    <a:lnTo>
                      <a:pt x="192" y="292"/>
                    </a:lnTo>
                    <a:lnTo>
                      <a:pt x="191" y="292"/>
                    </a:lnTo>
                    <a:lnTo>
                      <a:pt x="190" y="291"/>
                    </a:lnTo>
                    <a:lnTo>
                      <a:pt x="190" y="291"/>
                    </a:lnTo>
                    <a:lnTo>
                      <a:pt x="189" y="291"/>
                    </a:lnTo>
                    <a:lnTo>
                      <a:pt x="189" y="292"/>
                    </a:lnTo>
                    <a:lnTo>
                      <a:pt x="188" y="292"/>
                    </a:lnTo>
                    <a:lnTo>
                      <a:pt x="187" y="292"/>
                    </a:lnTo>
                    <a:lnTo>
                      <a:pt x="187" y="292"/>
                    </a:lnTo>
                    <a:lnTo>
                      <a:pt x="186" y="292"/>
                    </a:lnTo>
                    <a:lnTo>
                      <a:pt x="185" y="292"/>
                    </a:lnTo>
                    <a:lnTo>
                      <a:pt x="186" y="293"/>
                    </a:lnTo>
                    <a:lnTo>
                      <a:pt x="186" y="294"/>
                    </a:lnTo>
                    <a:lnTo>
                      <a:pt x="185" y="294"/>
                    </a:lnTo>
                    <a:lnTo>
                      <a:pt x="184" y="295"/>
                    </a:lnTo>
                    <a:lnTo>
                      <a:pt x="184" y="294"/>
                    </a:lnTo>
                    <a:lnTo>
                      <a:pt x="183" y="294"/>
                    </a:lnTo>
                    <a:lnTo>
                      <a:pt x="183" y="293"/>
                    </a:lnTo>
                    <a:lnTo>
                      <a:pt x="183" y="292"/>
                    </a:lnTo>
                    <a:lnTo>
                      <a:pt x="183" y="292"/>
                    </a:lnTo>
                    <a:lnTo>
                      <a:pt x="182" y="291"/>
                    </a:lnTo>
                    <a:lnTo>
                      <a:pt x="181" y="290"/>
                    </a:lnTo>
                    <a:lnTo>
                      <a:pt x="180" y="291"/>
                    </a:lnTo>
                    <a:lnTo>
                      <a:pt x="180" y="292"/>
                    </a:lnTo>
                    <a:lnTo>
                      <a:pt x="180" y="292"/>
                    </a:lnTo>
                    <a:lnTo>
                      <a:pt x="180" y="293"/>
                    </a:lnTo>
                    <a:lnTo>
                      <a:pt x="180" y="294"/>
                    </a:lnTo>
                    <a:lnTo>
                      <a:pt x="179" y="294"/>
                    </a:lnTo>
                    <a:lnTo>
                      <a:pt x="179" y="293"/>
                    </a:lnTo>
                    <a:lnTo>
                      <a:pt x="178" y="293"/>
                    </a:lnTo>
                    <a:lnTo>
                      <a:pt x="177" y="293"/>
                    </a:lnTo>
                    <a:lnTo>
                      <a:pt x="177" y="293"/>
                    </a:lnTo>
                    <a:lnTo>
                      <a:pt x="176" y="293"/>
                    </a:lnTo>
                    <a:lnTo>
                      <a:pt x="176" y="292"/>
                    </a:lnTo>
                    <a:lnTo>
                      <a:pt x="175" y="292"/>
                    </a:lnTo>
                    <a:lnTo>
                      <a:pt x="175" y="291"/>
                    </a:lnTo>
                    <a:lnTo>
                      <a:pt x="173" y="291"/>
                    </a:lnTo>
                    <a:lnTo>
                      <a:pt x="173" y="291"/>
                    </a:lnTo>
                    <a:lnTo>
                      <a:pt x="172" y="290"/>
                    </a:lnTo>
                    <a:lnTo>
                      <a:pt x="172" y="288"/>
                    </a:lnTo>
                    <a:lnTo>
                      <a:pt x="173" y="288"/>
                    </a:lnTo>
                    <a:lnTo>
                      <a:pt x="173" y="287"/>
                    </a:lnTo>
                    <a:lnTo>
                      <a:pt x="173" y="286"/>
                    </a:lnTo>
                    <a:lnTo>
                      <a:pt x="173" y="285"/>
                    </a:lnTo>
                    <a:lnTo>
                      <a:pt x="174" y="285"/>
                    </a:lnTo>
                    <a:lnTo>
                      <a:pt x="175" y="285"/>
                    </a:lnTo>
                    <a:lnTo>
                      <a:pt x="175" y="284"/>
                    </a:lnTo>
                    <a:lnTo>
                      <a:pt x="174" y="285"/>
                    </a:lnTo>
                    <a:lnTo>
                      <a:pt x="173" y="284"/>
                    </a:lnTo>
                    <a:lnTo>
                      <a:pt x="173" y="284"/>
                    </a:lnTo>
                    <a:lnTo>
                      <a:pt x="172" y="284"/>
                    </a:lnTo>
                    <a:lnTo>
                      <a:pt x="170" y="285"/>
                    </a:lnTo>
                    <a:lnTo>
                      <a:pt x="170" y="285"/>
                    </a:lnTo>
                    <a:lnTo>
                      <a:pt x="169" y="285"/>
                    </a:lnTo>
                    <a:lnTo>
                      <a:pt x="167" y="285"/>
                    </a:lnTo>
                    <a:lnTo>
                      <a:pt x="166" y="285"/>
                    </a:lnTo>
                    <a:lnTo>
                      <a:pt x="165" y="284"/>
                    </a:lnTo>
                    <a:lnTo>
                      <a:pt x="164" y="284"/>
                    </a:lnTo>
                    <a:lnTo>
                      <a:pt x="163" y="284"/>
                    </a:lnTo>
                    <a:lnTo>
                      <a:pt x="163" y="284"/>
                    </a:lnTo>
                    <a:lnTo>
                      <a:pt x="162" y="284"/>
                    </a:lnTo>
                    <a:lnTo>
                      <a:pt x="160" y="284"/>
                    </a:lnTo>
                    <a:lnTo>
                      <a:pt x="160" y="285"/>
                    </a:lnTo>
                    <a:lnTo>
                      <a:pt x="159" y="285"/>
                    </a:lnTo>
                    <a:lnTo>
                      <a:pt x="159" y="286"/>
                    </a:lnTo>
                    <a:lnTo>
                      <a:pt x="158" y="286"/>
                    </a:lnTo>
                    <a:lnTo>
                      <a:pt x="157" y="286"/>
                    </a:lnTo>
                    <a:lnTo>
                      <a:pt x="157" y="287"/>
                    </a:lnTo>
                    <a:lnTo>
                      <a:pt x="156" y="287"/>
                    </a:lnTo>
                    <a:lnTo>
                      <a:pt x="156" y="287"/>
                    </a:lnTo>
                    <a:lnTo>
                      <a:pt x="156" y="286"/>
                    </a:lnTo>
                    <a:lnTo>
                      <a:pt x="155" y="286"/>
                    </a:lnTo>
                    <a:lnTo>
                      <a:pt x="154" y="285"/>
                    </a:lnTo>
                    <a:lnTo>
                      <a:pt x="153" y="285"/>
                    </a:lnTo>
                    <a:lnTo>
                      <a:pt x="153" y="285"/>
                    </a:lnTo>
                    <a:lnTo>
                      <a:pt x="153" y="284"/>
                    </a:lnTo>
                    <a:lnTo>
                      <a:pt x="153" y="284"/>
                    </a:lnTo>
                    <a:lnTo>
                      <a:pt x="152" y="284"/>
                    </a:lnTo>
                    <a:lnTo>
                      <a:pt x="152" y="285"/>
                    </a:lnTo>
                    <a:lnTo>
                      <a:pt x="152" y="285"/>
                    </a:lnTo>
                    <a:lnTo>
                      <a:pt x="151" y="286"/>
                    </a:lnTo>
                    <a:lnTo>
                      <a:pt x="151" y="287"/>
                    </a:lnTo>
                    <a:lnTo>
                      <a:pt x="149" y="287"/>
                    </a:lnTo>
                    <a:lnTo>
                      <a:pt x="149" y="286"/>
                    </a:lnTo>
                    <a:lnTo>
                      <a:pt x="149" y="285"/>
                    </a:lnTo>
                    <a:lnTo>
                      <a:pt x="149" y="285"/>
                    </a:lnTo>
                    <a:lnTo>
                      <a:pt x="147" y="285"/>
                    </a:lnTo>
                    <a:lnTo>
                      <a:pt x="147" y="285"/>
                    </a:lnTo>
                    <a:lnTo>
                      <a:pt x="147" y="286"/>
                    </a:lnTo>
                    <a:lnTo>
                      <a:pt x="148" y="286"/>
                    </a:lnTo>
                    <a:lnTo>
                      <a:pt x="148" y="287"/>
                    </a:lnTo>
                    <a:lnTo>
                      <a:pt x="147" y="287"/>
                    </a:lnTo>
                    <a:lnTo>
                      <a:pt x="146" y="287"/>
                    </a:lnTo>
                    <a:lnTo>
                      <a:pt x="146" y="287"/>
                    </a:lnTo>
                    <a:lnTo>
                      <a:pt x="145" y="287"/>
                    </a:lnTo>
                    <a:lnTo>
                      <a:pt x="144" y="286"/>
                    </a:lnTo>
                    <a:lnTo>
                      <a:pt x="143" y="287"/>
                    </a:lnTo>
                    <a:lnTo>
                      <a:pt x="143" y="288"/>
                    </a:lnTo>
                    <a:lnTo>
                      <a:pt x="142" y="288"/>
                    </a:lnTo>
                    <a:lnTo>
                      <a:pt x="142" y="288"/>
                    </a:lnTo>
                    <a:lnTo>
                      <a:pt x="141" y="288"/>
                    </a:lnTo>
                    <a:lnTo>
                      <a:pt x="141" y="287"/>
                    </a:lnTo>
                    <a:lnTo>
                      <a:pt x="141" y="286"/>
                    </a:lnTo>
                    <a:lnTo>
                      <a:pt x="142" y="285"/>
                    </a:lnTo>
                    <a:lnTo>
                      <a:pt x="141" y="285"/>
                    </a:lnTo>
                    <a:lnTo>
                      <a:pt x="141" y="285"/>
                    </a:lnTo>
                    <a:lnTo>
                      <a:pt x="140" y="285"/>
                    </a:lnTo>
                    <a:lnTo>
                      <a:pt x="139" y="285"/>
                    </a:lnTo>
                    <a:lnTo>
                      <a:pt x="139" y="284"/>
                    </a:lnTo>
                    <a:lnTo>
                      <a:pt x="139" y="283"/>
                    </a:lnTo>
                    <a:lnTo>
                      <a:pt x="139" y="283"/>
                    </a:lnTo>
                    <a:lnTo>
                      <a:pt x="138" y="282"/>
                    </a:lnTo>
                    <a:lnTo>
                      <a:pt x="138" y="282"/>
                    </a:lnTo>
                    <a:lnTo>
                      <a:pt x="138" y="281"/>
                    </a:lnTo>
                    <a:lnTo>
                      <a:pt x="139" y="281"/>
                    </a:lnTo>
                    <a:lnTo>
                      <a:pt x="139" y="280"/>
                    </a:lnTo>
                    <a:lnTo>
                      <a:pt x="139" y="279"/>
                    </a:lnTo>
                    <a:lnTo>
                      <a:pt x="138" y="279"/>
                    </a:lnTo>
                    <a:lnTo>
                      <a:pt x="137" y="279"/>
                    </a:lnTo>
                    <a:lnTo>
                      <a:pt x="137" y="278"/>
                    </a:lnTo>
                    <a:lnTo>
                      <a:pt x="137" y="278"/>
                    </a:lnTo>
                    <a:lnTo>
                      <a:pt x="136" y="278"/>
                    </a:lnTo>
                    <a:lnTo>
                      <a:pt x="135" y="278"/>
                    </a:lnTo>
                    <a:lnTo>
                      <a:pt x="135" y="278"/>
                    </a:lnTo>
                    <a:lnTo>
                      <a:pt x="134" y="278"/>
                    </a:lnTo>
                    <a:lnTo>
                      <a:pt x="133" y="278"/>
                    </a:lnTo>
                    <a:lnTo>
                      <a:pt x="133" y="278"/>
                    </a:lnTo>
                    <a:lnTo>
                      <a:pt x="133" y="279"/>
                    </a:lnTo>
                    <a:lnTo>
                      <a:pt x="133" y="280"/>
                    </a:lnTo>
                    <a:lnTo>
                      <a:pt x="132" y="280"/>
                    </a:lnTo>
                    <a:lnTo>
                      <a:pt x="132" y="281"/>
                    </a:lnTo>
                    <a:lnTo>
                      <a:pt x="132" y="281"/>
                    </a:lnTo>
                    <a:lnTo>
                      <a:pt x="132" y="282"/>
                    </a:lnTo>
                    <a:lnTo>
                      <a:pt x="131" y="282"/>
                    </a:lnTo>
                    <a:lnTo>
                      <a:pt x="130" y="282"/>
                    </a:lnTo>
                    <a:lnTo>
                      <a:pt x="130" y="281"/>
                    </a:lnTo>
                    <a:lnTo>
                      <a:pt x="131" y="280"/>
                    </a:lnTo>
                    <a:lnTo>
                      <a:pt x="132" y="280"/>
                    </a:lnTo>
                    <a:lnTo>
                      <a:pt x="132" y="279"/>
                    </a:lnTo>
                    <a:lnTo>
                      <a:pt x="132" y="278"/>
                    </a:lnTo>
                    <a:lnTo>
                      <a:pt x="131" y="278"/>
                    </a:lnTo>
                    <a:lnTo>
                      <a:pt x="130" y="279"/>
                    </a:lnTo>
                    <a:lnTo>
                      <a:pt x="130" y="280"/>
                    </a:lnTo>
                    <a:lnTo>
                      <a:pt x="129" y="281"/>
                    </a:lnTo>
                    <a:lnTo>
                      <a:pt x="128" y="281"/>
                    </a:lnTo>
                    <a:lnTo>
                      <a:pt x="128" y="280"/>
                    </a:lnTo>
                    <a:lnTo>
                      <a:pt x="128" y="281"/>
                    </a:lnTo>
                    <a:lnTo>
                      <a:pt x="128" y="282"/>
                    </a:lnTo>
                    <a:lnTo>
                      <a:pt x="128" y="282"/>
                    </a:lnTo>
                    <a:lnTo>
                      <a:pt x="128" y="283"/>
                    </a:lnTo>
                    <a:lnTo>
                      <a:pt x="129" y="284"/>
                    </a:lnTo>
                    <a:lnTo>
                      <a:pt x="130" y="284"/>
                    </a:lnTo>
                    <a:lnTo>
                      <a:pt x="131" y="284"/>
                    </a:lnTo>
                    <a:lnTo>
                      <a:pt x="131" y="285"/>
                    </a:lnTo>
                    <a:lnTo>
                      <a:pt x="130" y="285"/>
                    </a:lnTo>
                    <a:lnTo>
                      <a:pt x="129" y="285"/>
                    </a:lnTo>
                    <a:lnTo>
                      <a:pt x="128" y="284"/>
                    </a:lnTo>
                    <a:lnTo>
                      <a:pt x="128" y="284"/>
                    </a:lnTo>
                    <a:lnTo>
                      <a:pt x="128" y="285"/>
                    </a:lnTo>
                    <a:lnTo>
                      <a:pt x="128" y="285"/>
                    </a:lnTo>
                    <a:lnTo>
                      <a:pt x="128" y="286"/>
                    </a:lnTo>
                    <a:lnTo>
                      <a:pt x="128" y="287"/>
                    </a:lnTo>
                    <a:lnTo>
                      <a:pt x="127" y="288"/>
                    </a:lnTo>
                    <a:lnTo>
                      <a:pt x="127" y="288"/>
                    </a:lnTo>
                    <a:lnTo>
                      <a:pt x="127" y="289"/>
                    </a:lnTo>
                    <a:lnTo>
                      <a:pt x="127" y="290"/>
                    </a:lnTo>
                    <a:lnTo>
                      <a:pt x="126" y="290"/>
                    </a:lnTo>
                    <a:lnTo>
                      <a:pt x="125" y="291"/>
                    </a:lnTo>
                    <a:lnTo>
                      <a:pt x="124" y="291"/>
                    </a:lnTo>
                    <a:lnTo>
                      <a:pt x="123" y="291"/>
                    </a:lnTo>
                    <a:lnTo>
                      <a:pt x="123" y="292"/>
                    </a:lnTo>
                    <a:lnTo>
                      <a:pt x="122" y="292"/>
                    </a:lnTo>
                    <a:lnTo>
                      <a:pt x="122" y="292"/>
                    </a:lnTo>
                    <a:lnTo>
                      <a:pt x="121" y="292"/>
                    </a:lnTo>
                    <a:lnTo>
                      <a:pt x="120" y="293"/>
                    </a:lnTo>
                    <a:lnTo>
                      <a:pt x="120" y="294"/>
                    </a:lnTo>
                    <a:lnTo>
                      <a:pt x="119" y="294"/>
                    </a:lnTo>
                    <a:lnTo>
                      <a:pt x="118" y="295"/>
                    </a:lnTo>
                    <a:lnTo>
                      <a:pt x="118" y="294"/>
                    </a:lnTo>
                    <a:lnTo>
                      <a:pt x="117" y="294"/>
                    </a:lnTo>
                    <a:lnTo>
                      <a:pt x="115" y="293"/>
                    </a:lnTo>
                    <a:lnTo>
                      <a:pt x="114" y="292"/>
                    </a:lnTo>
                    <a:lnTo>
                      <a:pt x="113" y="292"/>
                    </a:lnTo>
                    <a:lnTo>
                      <a:pt x="113" y="291"/>
                    </a:lnTo>
                    <a:lnTo>
                      <a:pt x="113" y="290"/>
                    </a:lnTo>
                    <a:lnTo>
                      <a:pt x="112" y="290"/>
                    </a:lnTo>
                    <a:lnTo>
                      <a:pt x="112" y="289"/>
                    </a:lnTo>
                    <a:lnTo>
                      <a:pt x="111" y="289"/>
                    </a:lnTo>
                    <a:lnTo>
                      <a:pt x="111" y="288"/>
                    </a:lnTo>
                    <a:lnTo>
                      <a:pt x="111" y="288"/>
                    </a:lnTo>
                    <a:lnTo>
                      <a:pt x="110" y="289"/>
                    </a:lnTo>
                    <a:lnTo>
                      <a:pt x="109" y="289"/>
                    </a:lnTo>
                    <a:lnTo>
                      <a:pt x="108" y="289"/>
                    </a:lnTo>
                    <a:lnTo>
                      <a:pt x="108" y="289"/>
                    </a:lnTo>
                    <a:lnTo>
                      <a:pt x="107" y="288"/>
                    </a:lnTo>
                    <a:lnTo>
                      <a:pt x="106" y="288"/>
                    </a:lnTo>
                    <a:lnTo>
                      <a:pt x="105" y="288"/>
                    </a:lnTo>
                    <a:lnTo>
                      <a:pt x="104" y="288"/>
                    </a:lnTo>
                    <a:lnTo>
                      <a:pt x="104" y="288"/>
                    </a:lnTo>
                    <a:lnTo>
                      <a:pt x="104" y="287"/>
                    </a:lnTo>
                    <a:lnTo>
                      <a:pt x="104" y="286"/>
                    </a:lnTo>
                    <a:lnTo>
                      <a:pt x="104" y="285"/>
                    </a:lnTo>
                    <a:lnTo>
                      <a:pt x="104" y="285"/>
                    </a:lnTo>
                    <a:lnTo>
                      <a:pt x="103" y="285"/>
                    </a:lnTo>
                    <a:lnTo>
                      <a:pt x="103" y="286"/>
                    </a:lnTo>
                    <a:lnTo>
                      <a:pt x="103" y="287"/>
                    </a:lnTo>
                    <a:lnTo>
                      <a:pt x="103" y="288"/>
                    </a:lnTo>
                    <a:lnTo>
                      <a:pt x="102" y="288"/>
                    </a:lnTo>
                    <a:lnTo>
                      <a:pt x="101" y="288"/>
                    </a:lnTo>
                    <a:lnTo>
                      <a:pt x="101" y="287"/>
                    </a:lnTo>
                    <a:lnTo>
                      <a:pt x="101" y="286"/>
                    </a:lnTo>
                    <a:lnTo>
                      <a:pt x="102" y="285"/>
                    </a:lnTo>
                    <a:lnTo>
                      <a:pt x="101" y="285"/>
                    </a:lnTo>
                    <a:lnTo>
                      <a:pt x="101" y="284"/>
                    </a:lnTo>
                    <a:lnTo>
                      <a:pt x="100" y="284"/>
                    </a:lnTo>
                    <a:lnTo>
                      <a:pt x="99" y="283"/>
                    </a:lnTo>
                    <a:lnTo>
                      <a:pt x="98" y="283"/>
                    </a:lnTo>
                    <a:lnTo>
                      <a:pt x="98" y="282"/>
                    </a:lnTo>
                    <a:lnTo>
                      <a:pt x="97" y="282"/>
                    </a:lnTo>
                    <a:lnTo>
                      <a:pt x="97" y="282"/>
                    </a:lnTo>
                    <a:lnTo>
                      <a:pt x="97" y="282"/>
                    </a:lnTo>
                    <a:lnTo>
                      <a:pt x="97" y="282"/>
                    </a:lnTo>
                    <a:lnTo>
                      <a:pt x="97" y="283"/>
                    </a:lnTo>
                    <a:lnTo>
                      <a:pt x="96" y="283"/>
                    </a:lnTo>
                    <a:lnTo>
                      <a:pt x="95" y="283"/>
                    </a:lnTo>
                    <a:lnTo>
                      <a:pt x="95" y="282"/>
                    </a:lnTo>
                    <a:lnTo>
                      <a:pt x="96" y="282"/>
                    </a:lnTo>
                    <a:lnTo>
                      <a:pt x="96" y="281"/>
                    </a:lnTo>
                    <a:lnTo>
                      <a:pt x="95" y="281"/>
                    </a:lnTo>
                    <a:lnTo>
                      <a:pt x="94" y="281"/>
                    </a:lnTo>
                    <a:lnTo>
                      <a:pt x="94" y="281"/>
                    </a:lnTo>
                    <a:lnTo>
                      <a:pt x="94" y="282"/>
                    </a:lnTo>
                    <a:lnTo>
                      <a:pt x="93" y="282"/>
                    </a:lnTo>
                    <a:lnTo>
                      <a:pt x="92" y="282"/>
                    </a:lnTo>
                    <a:lnTo>
                      <a:pt x="91" y="282"/>
                    </a:lnTo>
                    <a:lnTo>
                      <a:pt x="91" y="283"/>
                    </a:lnTo>
                    <a:lnTo>
                      <a:pt x="91" y="284"/>
                    </a:lnTo>
                    <a:lnTo>
                      <a:pt x="91" y="285"/>
                    </a:lnTo>
                    <a:lnTo>
                      <a:pt x="91" y="285"/>
                    </a:lnTo>
                    <a:lnTo>
                      <a:pt x="90" y="285"/>
                    </a:lnTo>
                    <a:lnTo>
                      <a:pt x="89" y="285"/>
                    </a:lnTo>
                    <a:lnTo>
                      <a:pt x="89" y="285"/>
                    </a:lnTo>
                    <a:lnTo>
                      <a:pt x="88" y="285"/>
                    </a:lnTo>
                    <a:lnTo>
                      <a:pt x="87" y="285"/>
                    </a:lnTo>
                    <a:lnTo>
                      <a:pt x="87" y="285"/>
                    </a:lnTo>
                    <a:lnTo>
                      <a:pt x="87" y="286"/>
                    </a:lnTo>
                    <a:lnTo>
                      <a:pt x="87" y="287"/>
                    </a:lnTo>
                    <a:lnTo>
                      <a:pt x="87" y="287"/>
                    </a:lnTo>
                    <a:lnTo>
                      <a:pt x="86" y="286"/>
                    </a:lnTo>
                    <a:lnTo>
                      <a:pt x="86" y="287"/>
                    </a:lnTo>
                    <a:lnTo>
                      <a:pt x="86" y="288"/>
                    </a:lnTo>
                    <a:lnTo>
                      <a:pt x="85" y="288"/>
                    </a:lnTo>
                    <a:lnTo>
                      <a:pt x="85" y="288"/>
                    </a:lnTo>
                    <a:lnTo>
                      <a:pt x="84" y="288"/>
                    </a:lnTo>
                    <a:lnTo>
                      <a:pt x="85" y="289"/>
                    </a:lnTo>
                    <a:lnTo>
                      <a:pt x="86" y="289"/>
                    </a:lnTo>
                    <a:lnTo>
                      <a:pt x="86" y="290"/>
                    </a:lnTo>
                    <a:lnTo>
                      <a:pt x="86" y="291"/>
                    </a:lnTo>
                    <a:lnTo>
                      <a:pt x="85" y="291"/>
                    </a:lnTo>
                    <a:lnTo>
                      <a:pt x="84" y="291"/>
                    </a:lnTo>
                    <a:lnTo>
                      <a:pt x="84" y="292"/>
                    </a:lnTo>
                    <a:lnTo>
                      <a:pt x="84" y="292"/>
                    </a:lnTo>
                    <a:lnTo>
                      <a:pt x="83" y="292"/>
                    </a:lnTo>
                    <a:lnTo>
                      <a:pt x="83" y="291"/>
                    </a:lnTo>
                    <a:lnTo>
                      <a:pt x="82" y="290"/>
                    </a:lnTo>
                    <a:lnTo>
                      <a:pt x="82" y="289"/>
                    </a:lnTo>
                    <a:lnTo>
                      <a:pt x="81" y="289"/>
                    </a:lnTo>
                    <a:lnTo>
                      <a:pt x="80" y="289"/>
                    </a:lnTo>
                    <a:lnTo>
                      <a:pt x="80" y="289"/>
                    </a:lnTo>
                    <a:lnTo>
                      <a:pt x="80" y="288"/>
                    </a:lnTo>
                    <a:lnTo>
                      <a:pt x="79" y="288"/>
                    </a:lnTo>
                    <a:lnTo>
                      <a:pt x="79" y="288"/>
                    </a:lnTo>
                    <a:lnTo>
                      <a:pt x="79" y="287"/>
                    </a:lnTo>
                    <a:lnTo>
                      <a:pt x="78" y="287"/>
                    </a:lnTo>
                    <a:lnTo>
                      <a:pt x="77" y="287"/>
                    </a:lnTo>
                    <a:lnTo>
                      <a:pt x="77" y="288"/>
                    </a:lnTo>
                    <a:lnTo>
                      <a:pt x="77" y="287"/>
                    </a:lnTo>
                    <a:lnTo>
                      <a:pt x="77" y="286"/>
                    </a:lnTo>
                    <a:lnTo>
                      <a:pt x="77" y="286"/>
                    </a:lnTo>
                    <a:lnTo>
                      <a:pt x="78" y="286"/>
                    </a:lnTo>
                    <a:lnTo>
                      <a:pt x="78" y="285"/>
                    </a:lnTo>
                    <a:lnTo>
                      <a:pt x="77" y="285"/>
                    </a:lnTo>
                    <a:lnTo>
                      <a:pt x="77" y="285"/>
                    </a:lnTo>
                    <a:lnTo>
                      <a:pt x="76" y="285"/>
                    </a:lnTo>
                    <a:lnTo>
                      <a:pt x="75" y="286"/>
                    </a:lnTo>
                    <a:lnTo>
                      <a:pt x="76" y="287"/>
                    </a:lnTo>
                    <a:lnTo>
                      <a:pt x="76" y="288"/>
                    </a:lnTo>
                    <a:lnTo>
                      <a:pt x="75" y="288"/>
                    </a:lnTo>
                    <a:lnTo>
                      <a:pt x="74" y="288"/>
                    </a:lnTo>
                    <a:lnTo>
                      <a:pt x="74" y="287"/>
                    </a:lnTo>
                    <a:lnTo>
                      <a:pt x="74" y="286"/>
                    </a:lnTo>
                    <a:lnTo>
                      <a:pt x="75" y="285"/>
                    </a:lnTo>
                    <a:lnTo>
                      <a:pt x="74" y="285"/>
                    </a:lnTo>
                    <a:lnTo>
                      <a:pt x="73" y="285"/>
                    </a:lnTo>
                    <a:lnTo>
                      <a:pt x="73" y="285"/>
                    </a:lnTo>
                    <a:lnTo>
                      <a:pt x="73" y="286"/>
                    </a:lnTo>
                    <a:lnTo>
                      <a:pt x="72" y="286"/>
                    </a:lnTo>
                    <a:lnTo>
                      <a:pt x="71" y="286"/>
                    </a:lnTo>
                    <a:lnTo>
                      <a:pt x="70" y="286"/>
                    </a:lnTo>
                    <a:lnTo>
                      <a:pt x="70" y="285"/>
                    </a:lnTo>
                    <a:lnTo>
                      <a:pt x="70" y="285"/>
                    </a:lnTo>
                    <a:lnTo>
                      <a:pt x="69" y="285"/>
                    </a:lnTo>
                    <a:lnTo>
                      <a:pt x="68" y="284"/>
                    </a:lnTo>
                    <a:lnTo>
                      <a:pt x="67" y="284"/>
                    </a:lnTo>
                    <a:lnTo>
                      <a:pt x="67" y="285"/>
                    </a:lnTo>
                    <a:lnTo>
                      <a:pt x="67" y="285"/>
                    </a:lnTo>
                    <a:lnTo>
                      <a:pt x="67" y="286"/>
                    </a:lnTo>
                    <a:lnTo>
                      <a:pt x="67" y="287"/>
                    </a:lnTo>
                    <a:lnTo>
                      <a:pt x="66" y="287"/>
                    </a:lnTo>
                    <a:lnTo>
                      <a:pt x="65" y="287"/>
                    </a:lnTo>
                    <a:lnTo>
                      <a:pt x="65" y="286"/>
                    </a:lnTo>
                    <a:lnTo>
                      <a:pt x="65" y="285"/>
                    </a:lnTo>
                    <a:lnTo>
                      <a:pt x="66" y="285"/>
                    </a:lnTo>
                    <a:lnTo>
                      <a:pt x="65" y="285"/>
                    </a:lnTo>
                    <a:lnTo>
                      <a:pt x="63" y="285"/>
                    </a:lnTo>
                    <a:lnTo>
                      <a:pt x="63" y="285"/>
                    </a:lnTo>
                    <a:lnTo>
                      <a:pt x="63" y="285"/>
                    </a:lnTo>
                    <a:lnTo>
                      <a:pt x="63" y="286"/>
                    </a:lnTo>
                    <a:lnTo>
                      <a:pt x="62" y="286"/>
                    </a:lnTo>
                    <a:lnTo>
                      <a:pt x="61" y="286"/>
                    </a:lnTo>
                    <a:lnTo>
                      <a:pt x="60" y="286"/>
                    </a:lnTo>
                    <a:lnTo>
                      <a:pt x="60" y="285"/>
                    </a:lnTo>
                    <a:lnTo>
                      <a:pt x="60" y="285"/>
                    </a:lnTo>
                    <a:lnTo>
                      <a:pt x="61" y="285"/>
                    </a:lnTo>
                    <a:lnTo>
                      <a:pt x="61" y="284"/>
                    </a:lnTo>
                    <a:lnTo>
                      <a:pt x="61" y="283"/>
                    </a:lnTo>
                    <a:lnTo>
                      <a:pt x="60" y="283"/>
                    </a:lnTo>
                    <a:lnTo>
                      <a:pt x="60" y="283"/>
                    </a:lnTo>
                    <a:lnTo>
                      <a:pt x="59" y="284"/>
                    </a:lnTo>
                    <a:lnTo>
                      <a:pt x="58" y="285"/>
                    </a:lnTo>
                    <a:lnTo>
                      <a:pt x="58" y="284"/>
                    </a:lnTo>
                    <a:lnTo>
                      <a:pt x="57" y="284"/>
                    </a:lnTo>
                    <a:lnTo>
                      <a:pt x="57" y="283"/>
                    </a:lnTo>
                    <a:lnTo>
                      <a:pt x="58" y="282"/>
                    </a:lnTo>
                    <a:lnTo>
                      <a:pt x="58" y="282"/>
                    </a:lnTo>
                    <a:lnTo>
                      <a:pt x="58" y="281"/>
                    </a:lnTo>
                    <a:lnTo>
                      <a:pt x="58" y="280"/>
                    </a:lnTo>
                    <a:lnTo>
                      <a:pt x="59" y="280"/>
                    </a:lnTo>
                    <a:lnTo>
                      <a:pt x="59" y="279"/>
                    </a:lnTo>
                    <a:lnTo>
                      <a:pt x="60" y="278"/>
                    </a:lnTo>
                    <a:lnTo>
                      <a:pt x="59" y="278"/>
                    </a:lnTo>
                    <a:lnTo>
                      <a:pt x="59" y="278"/>
                    </a:lnTo>
                    <a:lnTo>
                      <a:pt x="58" y="278"/>
                    </a:lnTo>
                    <a:lnTo>
                      <a:pt x="57" y="277"/>
                    </a:lnTo>
                    <a:lnTo>
                      <a:pt x="57" y="276"/>
                    </a:lnTo>
                    <a:lnTo>
                      <a:pt x="56" y="276"/>
                    </a:lnTo>
                    <a:lnTo>
                      <a:pt x="56" y="276"/>
                    </a:lnTo>
                    <a:lnTo>
                      <a:pt x="55" y="276"/>
                    </a:lnTo>
                    <a:lnTo>
                      <a:pt x="55" y="275"/>
                    </a:lnTo>
                    <a:lnTo>
                      <a:pt x="56" y="275"/>
                    </a:lnTo>
                    <a:lnTo>
                      <a:pt x="56" y="275"/>
                    </a:lnTo>
                    <a:lnTo>
                      <a:pt x="55" y="275"/>
                    </a:lnTo>
                    <a:lnTo>
                      <a:pt x="54" y="275"/>
                    </a:lnTo>
                    <a:lnTo>
                      <a:pt x="54" y="275"/>
                    </a:lnTo>
                    <a:lnTo>
                      <a:pt x="53" y="275"/>
                    </a:lnTo>
                    <a:lnTo>
                      <a:pt x="53" y="276"/>
                    </a:lnTo>
                    <a:lnTo>
                      <a:pt x="52" y="276"/>
                    </a:lnTo>
                    <a:lnTo>
                      <a:pt x="51" y="276"/>
                    </a:lnTo>
                    <a:lnTo>
                      <a:pt x="50" y="275"/>
                    </a:lnTo>
                    <a:lnTo>
                      <a:pt x="51" y="275"/>
                    </a:lnTo>
                    <a:lnTo>
                      <a:pt x="51" y="275"/>
                    </a:lnTo>
                    <a:lnTo>
                      <a:pt x="52" y="275"/>
                    </a:lnTo>
                    <a:lnTo>
                      <a:pt x="51" y="274"/>
                    </a:lnTo>
                    <a:lnTo>
                      <a:pt x="50" y="273"/>
                    </a:lnTo>
                    <a:lnTo>
                      <a:pt x="49" y="274"/>
                    </a:lnTo>
                    <a:lnTo>
                      <a:pt x="49" y="273"/>
                    </a:lnTo>
                    <a:lnTo>
                      <a:pt x="48" y="273"/>
                    </a:lnTo>
                    <a:lnTo>
                      <a:pt x="47" y="272"/>
                    </a:lnTo>
                    <a:lnTo>
                      <a:pt x="46" y="271"/>
                    </a:lnTo>
                    <a:lnTo>
                      <a:pt x="46" y="272"/>
                    </a:lnTo>
                    <a:lnTo>
                      <a:pt x="45" y="272"/>
                    </a:lnTo>
                    <a:lnTo>
                      <a:pt x="44" y="271"/>
                    </a:lnTo>
                    <a:lnTo>
                      <a:pt x="43" y="271"/>
                    </a:lnTo>
                    <a:lnTo>
                      <a:pt x="42" y="271"/>
                    </a:lnTo>
                    <a:lnTo>
                      <a:pt x="42" y="271"/>
                    </a:lnTo>
                    <a:lnTo>
                      <a:pt x="41" y="272"/>
                    </a:lnTo>
                    <a:lnTo>
                      <a:pt x="40" y="273"/>
                    </a:lnTo>
                    <a:lnTo>
                      <a:pt x="39" y="274"/>
                    </a:lnTo>
                    <a:lnTo>
                      <a:pt x="39" y="275"/>
                    </a:lnTo>
                    <a:lnTo>
                      <a:pt x="39" y="275"/>
                    </a:lnTo>
                    <a:lnTo>
                      <a:pt x="38" y="274"/>
                    </a:lnTo>
                    <a:lnTo>
                      <a:pt x="38" y="273"/>
                    </a:lnTo>
                    <a:lnTo>
                      <a:pt x="39" y="273"/>
                    </a:lnTo>
                    <a:lnTo>
                      <a:pt x="39" y="272"/>
                    </a:lnTo>
                    <a:lnTo>
                      <a:pt x="39" y="272"/>
                    </a:lnTo>
                    <a:lnTo>
                      <a:pt x="39" y="271"/>
                    </a:lnTo>
                    <a:lnTo>
                      <a:pt x="38" y="271"/>
                    </a:lnTo>
                    <a:lnTo>
                      <a:pt x="37" y="271"/>
                    </a:lnTo>
                    <a:lnTo>
                      <a:pt x="36" y="271"/>
                    </a:lnTo>
                    <a:lnTo>
                      <a:pt x="36" y="272"/>
                    </a:lnTo>
                    <a:lnTo>
                      <a:pt x="36" y="273"/>
                    </a:lnTo>
                    <a:lnTo>
                      <a:pt x="35" y="272"/>
                    </a:lnTo>
                    <a:lnTo>
                      <a:pt x="34" y="272"/>
                    </a:lnTo>
                    <a:lnTo>
                      <a:pt x="34" y="271"/>
                    </a:lnTo>
                    <a:lnTo>
                      <a:pt x="33" y="271"/>
                    </a:lnTo>
                    <a:lnTo>
                      <a:pt x="33" y="271"/>
                    </a:lnTo>
                    <a:lnTo>
                      <a:pt x="33" y="270"/>
                    </a:lnTo>
                    <a:lnTo>
                      <a:pt x="33" y="269"/>
                    </a:lnTo>
                    <a:lnTo>
                      <a:pt x="32" y="269"/>
                    </a:lnTo>
                    <a:lnTo>
                      <a:pt x="32" y="269"/>
                    </a:lnTo>
                    <a:lnTo>
                      <a:pt x="31" y="269"/>
                    </a:lnTo>
                    <a:lnTo>
                      <a:pt x="31" y="268"/>
                    </a:lnTo>
                    <a:lnTo>
                      <a:pt x="31" y="268"/>
                    </a:lnTo>
                    <a:lnTo>
                      <a:pt x="30" y="268"/>
                    </a:lnTo>
                    <a:lnTo>
                      <a:pt x="29" y="268"/>
                    </a:lnTo>
                    <a:lnTo>
                      <a:pt x="29" y="268"/>
                    </a:lnTo>
                    <a:lnTo>
                      <a:pt x="27" y="268"/>
                    </a:lnTo>
                    <a:lnTo>
                      <a:pt x="26" y="268"/>
                    </a:lnTo>
                    <a:lnTo>
                      <a:pt x="26" y="269"/>
                    </a:lnTo>
                    <a:lnTo>
                      <a:pt x="27" y="270"/>
                    </a:lnTo>
                    <a:lnTo>
                      <a:pt x="28" y="270"/>
                    </a:lnTo>
                    <a:lnTo>
                      <a:pt x="27" y="271"/>
                    </a:lnTo>
                    <a:lnTo>
                      <a:pt x="25" y="271"/>
                    </a:lnTo>
                    <a:lnTo>
                      <a:pt x="25" y="270"/>
                    </a:lnTo>
                    <a:lnTo>
                      <a:pt x="25" y="269"/>
                    </a:lnTo>
                    <a:lnTo>
                      <a:pt x="25" y="268"/>
                    </a:lnTo>
                    <a:lnTo>
                      <a:pt x="25" y="268"/>
                    </a:lnTo>
                    <a:lnTo>
                      <a:pt x="24" y="268"/>
                    </a:lnTo>
                    <a:lnTo>
                      <a:pt x="23" y="268"/>
                    </a:lnTo>
                    <a:lnTo>
                      <a:pt x="23" y="268"/>
                    </a:lnTo>
                    <a:lnTo>
                      <a:pt x="22" y="269"/>
                    </a:lnTo>
                    <a:lnTo>
                      <a:pt x="22" y="270"/>
                    </a:lnTo>
                    <a:lnTo>
                      <a:pt x="22" y="270"/>
                    </a:lnTo>
                    <a:lnTo>
                      <a:pt x="22" y="269"/>
                    </a:lnTo>
                    <a:lnTo>
                      <a:pt x="21" y="269"/>
                    </a:lnTo>
                    <a:lnTo>
                      <a:pt x="21" y="268"/>
                    </a:lnTo>
                    <a:lnTo>
                      <a:pt x="20" y="268"/>
                    </a:lnTo>
                    <a:lnTo>
                      <a:pt x="19" y="267"/>
                    </a:lnTo>
                    <a:lnTo>
                      <a:pt x="18" y="267"/>
                    </a:lnTo>
                    <a:lnTo>
                      <a:pt x="18" y="268"/>
                    </a:lnTo>
                    <a:lnTo>
                      <a:pt x="18" y="268"/>
                    </a:lnTo>
                    <a:lnTo>
                      <a:pt x="17" y="268"/>
                    </a:lnTo>
                    <a:lnTo>
                      <a:pt x="16" y="268"/>
                    </a:lnTo>
                    <a:lnTo>
                      <a:pt x="15" y="269"/>
                    </a:lnTo>
                    <a:lnTo>
                      <a:pt x="15" y="269"/>
                    </a:lnTo>
                    <a:lnTo>
                      <a:pt x="14" y="269"/>
                    </a:lnTo>
                    <a:lnTo>
                      <a:pt x="13" y="268"/>
                    </a:lnTo>
                    <a:lnTo>
                      <a:pt x="12" y="269"/>
                    </a:lnTo>
                    <a:lnTo>
                      <a:pt x="11" y="269"/>
                    </a:lnTo>
                    <a:lnTo>
                      <a:pt x="11" y="268"/>
                    </a:lnTo>
                    <a:lnTo>
                      <a:pt x="11" y="268"/>
                    </a:lnTo>
                    <a:lnTo>
                      <a:pt x="11" y="267"/>
                    </a:lnTo>
                    <a:lnTo>
                      <a:pt x="11" y="266"/>
                    </a:lnTo>
                    <a:lnTo>
                      <a:pt x="11" y="265"/>
                    </a:lnTo>
                    <a:lnTo>
                      <a:pt x="10" y="265"/>
                    </a:lnTo>
                    <a:lnTo>
                      <a:pt x="9" y="265"/>
                    </a:lnTo>
                    <a:lnTo>
                      <a:pt x="8" y="266"/>
                    </a:lnTo>
                    <a:lnTo>
                      <a:pt x="8" y="267"/>
                    </a:lnTo>
                    <a:lnTo>
                      <a:pt x="7" y="267"/>
                    </a:lnTo>
                    <a:lnTo>
                      <a:pt x="7" y="266"/>
                    </a:lnTo>
                    <a:lnTo>
                      <a:pt x="6" y="266"/>
                    </a:lnTo>
                    <a:lnTo>
                      <a:pt x="5" y="266"/>
                    </a:lnTo>
                    <a:lnTo>
                      <a:pt x="5" y="266"/>
                    </a:lnTo>
                    <a:lnTo>
                      <a:pt x="4" y="266"/>
                    </a:lnTo>
                    <a:lnTo>
                      <a:pt x="3" y="265"/>
                    </a:lnTo>
                    <a:lnTo>
                      <a:pt x="3" y="264"/>
                    </a:lnTo>
                    <a:lnTo>
                      <a:pt x="2" y="264"/>
                    </a:lnTo>
                    <a:lnTo>
                      <a:pt x="1" y="262"/>
                    </a:lnTo>
                    <a:lnTo>
                      <a:pt x="1" y="261"/>
                    </a:lnTo>
                    <a:lnTo>
                      <a:pt x="0" y="261"/>
                    </a:lnTo>
                    <a:lnTo>
                      <a:pt x="1" y="261"/>
                    </a:lnTo>
                    <a:lnTo>
                      <a:pt x="2" y="261"/>
                    </a:lnTo>
                    <a:lnTo>
                      <a:pt x="3" y="263"/>
                    </a:lnTo>
                    <a:lnTo>
                      <a:pt x="4" y="262"/>
                    </a:lnTo>
                    <a:lnTo>
                      <a:pt x="5" y="261"/>
                    </a:lnTo>
                    <a:lnTo>
                      <a:pt x="5" y="260"/>
                    </a:lnTo>
                    <a:lnTo>
                      <a:pt x="5" y="259"/>
                    </a:lnTo>
                    <a:lnTo>
                      <a:pt x="5" y="259"/>
                    </a:lnTo>
                    <a:lnTo>
                      <a:pt x="3" y="259"/>
                    </a:lnTo>
                    <a:lnTo>
                      <a:pt x="4" y="258"/>
                    </a:lnTo>
                    <a:lnTo>
                      <a:pt x="4" y="257"/>
                    </a:lnTo>
                    <a:lnTo>
                      <a:pt x="5" y="257"/>
                    </a:lnTo>
                    <a:lnTo>
                      <a:pt x="5" y="256"/>
                    </a:lnTo>
                    <a:lnTo>
                      <a:pt x="4" y="256"/>
                    </a:lnTo>
                    <a:lnTo>
                      <a:pt x="4" y="255"/>
                    </a:lnTo>
                    <a:lnTo>
                      <a:pt x="5" y="254"/>
                    </a:lnTo>
                    <a:lnTo>
                      <a:pt x="5" y="254"/>
                    </a:lnTo>
                    <a:lnTo>
                      <a:pt x="6" y="255"/>
                    </a:lnTo>
                    <a:lnTo>
                      <a:pt x="7" y="256"/>
                    </a:lnTo>
                    <a:lnTo>
                      <a:pt x="7" y="257"/>
                    </a:lnTo>
                    <a:lnTo>
                      <a:pt x="7" y="257"/>
                    </a:lnTo>
                    <a:lnTo>
                      <a:pt x="7" y="258"/>
                    </a:lnTo>
                    <a:lnTo>
                      <a:pt x="8" y="258"/>
                    </a:lnTo>
                    <a:lnTo>
                      <a:pt x="8" y="258"/>
                    </a:lnTo>
                    <a:lnTo>
                      <a:pt x="9" y="258"/>
                    </a:lnTo>
                    <a:lnTo>
                      <a:pt x="9" y="257"/>
                    </a:lnTo>
                    <a:lnTo>
                      <a:pt x="10" y="257"/>
                    </a:lnTo>
                    <a:lnTo>
                      <a:pt x="10" y="256"/>
                    </a:lnTo>
                    <a:lnTo>
                      <a:pt x="8" y="255"/>
                    </a:lnTo>
                    <a:lnTo>
                      <a:pt x="8" y="254"/>
                    </a:lnTo>
                    <a:lnTo>
                      <a:pt x="9" y="254"/>
                    </a:lnTo>
                    <a:lnTo>
                      <a:pt x="8" y="254"/>
                    </a:lnTo>
                    <a:lnTo>
                      <a:pt x="10" y="253"/>
                    </a:lnTo>
                    <a:lnTo>
                      <a:pt x="11" y="252"/>
                    </a:lnTo>
                    <a:lnTo>
                      <a:pt x="11" y="251"/>
                    </a:lnTo>
                    <a:lnTo>
                      <a:pt x="11" y="251"/>
                    </a:lnTo>
                    <a:lnTo>
                      <a:pt x="12" y="251"/>
                    </a:lnTo>
                    <a:lnTo>
                      <a:pt x="12" y="251"/>
                    </a:lnTo>
                    <a:lnTo>
                      <a:pt x="12" y="250"/>
                    </a:lnTo>
                    <a:lnTo>
                      <a:pt x="11" y="249"/>
                    </a:lnTo>
                    <a:lnTo>
                      <a:pt x="11" y="248"/>
                    </a:lnTo>
                    <a:lnTo>
                      <a:pt x="11" y="247"/>
                    </a:lnTo>
                    <a:lnTo>
                      <a:pt x="11" y="247"/>
                    </a:lnTo>
                    <a:lnTo>
                      <a:pt x="12" y="246"/>
                    </a:lnTo>
                    <a:lnTo>
                      <a:pt x="13" y="245"/>
                    </a:lnTo>
                    <a:lnTo>
                      <a:pt x="13" y="244"/>
                    </a:lnTo>
                    <a:lnTo>
                      <a:pt x="15" y="244"/>
                    </a:lnTo>
                    <a:lnTo>
                      <a:pt x="15" y="244"/>
                    </a:lnTo>
                    <a:lnTo>
                      <a:pt x="16" y="244"/>
                    </a:lnTo>
                    <a:lnTo>
                      <a:pt x="17" y="244"/>
                    </a:lnTo>
                    <a:lnTo>
                      <a:pt x="18" y="244"/>
                    </a:lnTo>
                    <a:lnTo>
                      <a:pt x="18" y="244"/>
                    </a:lnTo>
                    <a:lnTo>
                      <a:pt x="22" y="244"/>
                    </a:lnTo>
                    <a:lnTo>
                      <a:pt x="22" y="242"/>
                    </a:lnTo>
                    <a:lnTo>
                      <a:pt x="22" y="241"/>
                    </a:lnTo>
                    <a:lnTo>
                      <a:pt x="21" y="240"/>
                    </a:lnTo>
                    <a:lnTo>
                      <a:pt x="21" y="239"/>
                    </a:lnTo>
                    <a:lnTo>
                      <a:pt x="21" y="238"/>
                    </a:lnTo>
                    <a:lnTo>
                      <a:pt x="22" y="237"/>
                    </a:lnTo>
                    <a:lnTo>
                      <a:pt x="22" y="237"/>
                    </a:lnTo>
                    <a:lnTo>
                      <a:pt x="22" y="236"/>
                    </a:lnTo>
                    <a:lnTo>
                      <a:pt x="22" y="234"/>
                    </a:lnTo>
                    <a:lnTo>
                      <a:pt x="23" y="233"/>
                    </a:lnTo>
                    <a:lnTo>
                      <a:pt x="24" y="233"/>
                    </a:lnTo>
                    <a:lnTo>
                      <a:pt x="25" y="233"/>
                    </a:lnTo>
                    <a:lnTo>
                      <a:pt x="25" y="233"/>
                    </a:lnTo>
                    <a:lnTo>
                      <a:pt x="26" y="233"/>
                    </a:lnTo>
                    <a:lnTo>
                      <a:pt x="27" y="232"/>
                    </a:lnTo>
                    <a:lnTo>
                      <a:pt x="26" y="232"/>
                    </a:lnTo>
                    <a:lnTo>
                      <a:pt x="25" y="231"/>
                    </a:lnTo>
                    <a:lnTo>
                      <a:pt x="25" y="230"/>
                    </a:lnTo>
                    <a:lnTo>
                      <a:pt x="25" y="229"/>
                    </a:lnTo>
                    <a:lnTo>
                      <a:pt x="26" y="229"/>
                    </a:lnTo>
                    <a:lnTo>
                      <a:pt x="27" y="229"/>
                    </a:lnTo>
                    <a:lnTo>
                      <a:pt x="27" y="227"/>
                    </a:lnTo>
                    <a:lnTo>
                      <a:pt x="26" y="226"/>
                    </a:lnTo>
                    <a:lnTo>
                      <a:pt x="26" y="226"/>
                    </a:lnTo>
                    <a:lnTo>
                      <a:pt x="25" y="226"/>
                    </a:lnTo>
                    <a:lnTo>
                      <a:pt x="25" y="225"/>
                    </a:lnTo>
                    <a:lnTo>
                      <a:pt x="25" y="226"/>
                    </a:lnTo>
                    <a:lnTo>
                      <a:pt x="24" y="225"/>
                    </a:lnTo>
                    <a:lnTo>
                      <a:pt x="24" y="224"/>
                    </a:lnTo>
                    <a:lnTo>
                      <a:pt x="25" y="223"/>
                    </a:lnTo>
                    <a:lnTo>
                      <a:pt x="25" y="223"/>
                    </a:lnTo>
                    <a:lnTo>
                      <a:pt x="25" y="222"/>
                    </a:lnTo>
                    <a:lnTo>
                      <a:pt x="26" y="222"/>
                    </a:lnTo>
                    <a:lnTo>
                      <a:pt x="28" y="223"/>
                    </a:lnTo>
                    <a:lnTo>
                      <a:pt x="29" y="223"/>
                    </a:lnTo>
                    <a:lnTo>
                      <a:pt x="29" y="223"/>
                    </a:lnTo>
                    <a:lnTo>
                      <a:pt x="30" y="221"/>
                    </a:lnTo>
                    <a:lnTo>
                      <a:pt x="31" y="220"/>
                    </a:lnTo>
                    <a:lnTo>
                      <a:pt x="30" y="220"/>
                    </a:lnTo>
                    <a:lnTo>
                      <a:pt x="29" y="219"/>
                    </a:lnTo>
                    <a:lnTo>
                      <a:pt x="30" y="219"/>
                    </a:lnTo>
                    <a:lnTo>
                      <a:pt x="31" y="218"/>
                    </a:lnTo>
                    <a:lnTo>
                      <a:pt x="31" y="217"/>
                    </a:lnTo>
                    <a:lnTo>
                      <a:pt x="32" y="217"/>
                    </a:lnTo>
                    <a:lnTo>
                      <a:pt x="32" y="217"/>
                    </a:lnTo>
                    <a:lnTo>
                      <a:pt x="32" y="218"/>
                    </a:lnTo>
                    <a:lnTo>
                      <a:pt x="33" y="219"/>
                    </a:lnTo>
                    <a:lnTo>
                      <a:pt x="34" y="219"/>
                    </a:lnTo>
                    <a:lnTo>
                      <a:pt x="35" y="218"/>
                    </a:lnTo>
                    <a:lnTo>
                      <a:pt x="36" y="218"/>
                    </a:lnTo>
                    <a:lnTo>
                      <a:pt x="36" y="218"/>
                    </a:lnTo>
                    <a:lnTo>
                      <a:pt x="37" y="217"/>
                    </a:lnTo>
                    <a:lnTo>
                      <a:pt x="36" y="216"/>
                    </a:lnTo>
                    <a:lnTo>
                      <a:pt x="37" y="216"/>
                    </a:lnTo>
                    <a:lnTo>
                      <a:pt x="37" y="215"/>
                    </a:lnTo>
                    <a:lnTo>
                      <a:pt x="36" y="213"/>
                    </a:lnTo>
                    <a:lnTo>
                      <a:pt x="37" y="213"/>
                    </a:lnTo>
                    <a:lnTo>
                      <a:pt x="36" y="213"/>
                    </a:lnTo>
                    <a:lnTo>
                      <a:pt x="38" y="212"/>
                    </a:lnTo>
                    <a:lnTo>
                      <a:pt x="38" y="213"/>
                    </a:lnTo>
                    <a:lnTo>
                      <a:pt x="39" y="212"/>
                    </a:lnTo>
                    <a:lnTo>
                      <a:pt x="39" y="211"/>
                    </a:lnTo>
                    <a:lnTo>
                      <a:pt x="40" y="211"/>
                    </a:lnTo>
                    <a:lnTo>
                      <a:pt x="41" y="211"/>
                    </a:lnTo>
                    <a:lnTo>
                      <a:pt x="41" y="210"/>
                    </a:lnTo>
                    <a:lnTo>
                      <a:pt x="40" y="209"/>
                    </a:lnTo>
                    <a:lnTo>
                      <a:pt x="41" y="209"/>
                    </a:lnTo>
                    <a:lnTo>
                      <a:pt x="41" y="208"/>
                    </a:lnTo>
                    <a:lnTo>
                      <a:pt x="40" y="208"/>
                    </a:lnTo>
                    <a:lnTo>
                      <a:pt x="39" y="207"/>
                    </a:lnTo>
                    <a:lnTo>
                      <a:pt x="40" y="206"/>
                    </a:lnTo>
                    <a:lnTo>
                      <a:pt x="40" y="206"/>
                    </a:lnTo>
                    <a:lnTo>
                      <a:pt x="41" y="205"/>
                    </a:lnTo>
                    <a:lnTo>
                      <a:pt x="41" y="204"/>
                    </a:lnTo>
                    <a:lnTo>
                      <a:pt x="41" y="203"/>
                    </a:lnTo>
                    <a:lnTo>
                      <a:pt x="41" y="202"/>
                    </a:lnTo>
                    <a:lnTo>
                      <a:pt x="42" y="202"/>
                    </a:lnTo>
                    <a:lnTo>
                      <a:pt x="42" y="201"/>
                    </a:lnTo>
                    <a:lnTo>
                      <a:pt x="43" y="199"/>
                    </a:lnTo>
                    <a:lnTo>
                      <a:pt x="42" y="199"/>
                    </a:lnTo>
                    <a:lnTo>
                      <a:pt x="42" y="199"/>
                    </a:lnTo>
                    <a:lnTo>
                      <a:pt x="43" y="198"/>
                    </a:lnTo>
                    <a:lnTo>
                      <a:pt x="44" y="197"/>
                    </a:lnTo>
                    <a:lnTo>
                      <a:pt x="44" y="196"/>
                    </a:lnTo>
                    <a:lnTo>
                      <a:pt x="44" y="195"/>
                    </a:lnTo>
                    <a:lnTo>
                      <a:pt x="45" y="195"/>
                    </a:lnTo>
                    <a:lnTo>
                      <a:pt x="46" y="196"/>
                    </a:lnTo>
                    <a:lnTo>
                      <a:pt x="46" y="196"/>
                    </a:lnTo>
                    <a:lnTo>
                      <a:pt x="47" y="195"/>
                    </a:lnTo>
                    <a:lnTo>
                      <a:pt x="47" y="195"/>
                    </a:lnTo>
                    <a:lnTo>
                      <a:pt x="48" y="194"/>
                    </a:lnTo>
                    <a:lnTo>
                      <a:pt x="48" y="193"/>
                    </a:lnTo>
                    <a:lnTo>
                      <a:pt x="49" y="193"/>
                    </a:lnTo>
                    <a:lnTo>
                      <a:pt x="49" y="192"/>
                    </a:lnTo>
                    <a:lnTo>
                      <a:pt x="49" y="192"/>
                    </a:lnTo>
                    <a:lnTo>
                      <a:pt x="50" y="192"/>
                    </a:lnTo>
                    <a:lnTo>
                      <a:pt x="51" y="192"/>
                    </a:lnTo>
                    <a:lnTo>
                      <a:pt x="51" y="191"/>
                    </a:lnTo>
                    <a:lnTo>
                      <a:pt x="51" y="189"/>
                    </a:lnTo>
                    <a:lnTo>
                      <a:pt x="52" y="189"/>
                    </a:lnTo>
                    <a:lnTo>
                      <a:pt x="53" y="189"/>
                    </a:lnTo>
                    <a:lnTo>
                      <a:pt x="54" y="188"/>
                    </a:lnTo>
                    <a:lnTo>
                      <a:pt x="55" y="188"/>
                    </a:lnTo>
                    <a:lnTo>
                      <a:pt x="56" y="189"/>
                    </a:lnTo>
                    <a:lnTo>
                      <a:pt x="56" y="189"/>
                    </a:lnTo>
                    <a:lnTo>
                      <a:pt x="56" y="187"/>
                    </a:lnTo>
                    <a:lnTo>
                      <a:pt x="57" y="186"/>
                    </a:lnTo>
                    <a:lnTo>
                      <a:pt x="58" y="186"/>
                    </a:lnTo>
                    <a:lnTo>
                      <a:pt x="59" y="186"/>
                    </a:lnTo>
                    <a:lnTo>
                      <a:pt x="60" y="185"/>
                    </a:lnTo>
                    <a:lnTo>
                      <a:pt x="60" y="185"/>
                    </a:lnTo>
                    <a:lnTo>
                      <a:pt x="60" y="184"/>
                    </a:lnTo>
                    <a:lnTo>
                      <a:pt x="60" y="183"/>
                    </a:lnTo>
                    <a:lnTo>
                      <a:pt x="59" y="183"/>
                    </a:lnTo>
                    <a:lnTo>
                      <a:pt x="58" y="182"/>
                    </a:lnTo>
                    <a:lnTo>
                      <a:pt x="57" y="182"/>
                    </a:lnTo>
                    <a:lnTo>
                      <a:pt x="56" y="182"/>
                    </a:lnTo>
                    <a:lnTo>
                      <a:pt x="56" y="181"/>
                    </a:lnTo>
                    <a:lnTo>
                      <a:pt x="56" y="180"/>
                    </a:lnTo>
                    <a:lnTo>
                      <a:pt x="57" y="179"/>
                    </a:lnTo>
                    <a:lnTo>
                      <a:pt x="57" y="178"/>
                    </a:lnTo>
                    <a:lnTo>
                      <a:pt x="58" y="178"/>
                    </a:lnTo>
                    <a:lnTo>
                      <a:pt x="59" y="176"/>
                    </a:lnTo>
                    <a:lnTo>
                      <a:pt x="59" y="175"/>
                    </a:lnTo>
                    <a:lnTo>
                      <a:pt x="60" y="175"/>
                    </a:lnTo>
                    <a:lnTo>
                      <a:pt x="60" y="175"/>
                    </a:lnTo>
                    <a:lnTo>
                      <a:pt x="61" y="175"/>
                    </a:lnTo>
                    <a:lnTo>
                      <a:pt x="63" y="175"/>
                    </a:lnTo>
                    <a:lnTo>
                      <a:pt x="63" y="175"/>
                    </a:lnTo>
                    <a:lnTo>
                      <a:pt x="64" y="175"/>
                    </a:lnTo>
                    <a:lnTo>
                      <a:pt x="65" y="174"/>
                    </a:lnTo>
                    <a:lnTo>
                      <a:pt x="66" y="174"/>
                    </a:lnTo>
                    <a:lnTo>
                      <a:pt x="67" y="173"/>
                    </a:lnTo>
                    <a:lnTo>
                      <a:pt x="67" y="172"/>
                    </a:lnTo>
                    <a:lnTo>
                      <a:pt x="67" y="171"/>
                    </a:lnTo>
                    <a:lnTo>
                      <a:pt x="67" y="171"/>
                    </a:lnTo>
                    <a:lnTo>
                      <a:pt x="68" y="171"/>
                    </a:lnTo>
                    <a:lnTo>
                      <a:pt x="69" y="171"/>
                    </a:lnTo>
                    <a:lnTo>
                      <a:pt x="70" y="172"/>
                    </a:lnTo>
                    <a:lnTo>
                      <a:pt x="71" y="172"/>
                    </a:lnTo>
                    <a:lnTo>
                      <a:pt x="72" y="172"/>
                    </a:lnTo>
                    <a:lnTo>
                      <a:pt x="73" y="171"/>
                    </a:lnTo>
                    <a:lnTo>
                      <a:pt x="73" y="171"/>
                    </a:lnTo>
                    <a:lnTo>
                      <a:pt x="75" y="172"/>
                    </a:lnTo>
                    <a:lnTo>
                      <a:pt x="76" y="171"/>
                    </a:lnTo>
                    <a:lnTo>
                      <a:pt x="77" y="171"/>
                    </a:lnTo>
                    <a:lnTo>
                      <a:pt x="77" y="171"/>
                    </a:lnTo>
                    <a:lnTo>
                      <a:pt x="78" y="170"/>
                    </a:lnTo>
                    <a:lnTo>
                      <a:pt x="78" y="169"/>
                    </a:lnTo>
                    <a:lnTo>
                      <a:pt x="80" y="168"/>
                    </a:lnTo>
                    <a:lnTo>
                      <a:pt x="80" y="168"/>
                    </a:lnTo>
                    <a:lnTo>
                      <a:pt x="81" y="168"/>
                    </a:lnTo>
                    <a:lnTo>
                      <a:pt x="81" y="168"/>
                    </a:lnTo>
                    <a:lnTo>
                      <a:pt x="80" y="167"/>
                    </a:lnTo>
                    <a:lnTo>
                      <a:pt x="81" y="166"/>
                    </a:lnTo>
                    <a:lnTo>
                      <a:pt x="81" y="165"/>
                    </a:lnTo>
                    <a:lnTo>
                      <a:pt x="82" y="164"/>
                    </a:lnTo>
                    <a:lnTo>
                      <a:pt x="83" y="165"/>
                    </a:lnTo>
                    <a:lnTo>
                      <a:pt x="84" y="165"/>
                    </a:lnTo>
                    <a:lnTo>
                      <a:pt x="83" y="164"/>
                    </a:lnTo>
                    <a:lnTo>
                      <a:pt x="84" y="164"/>
                    </a:lnTo>
                    <a:lnTo>
                      <a:pt x="84" y="163"/>
                    </a:lnTo>
                    <a:lnTo>
                      <a:pt x="85" y="164"/>
                    </a:lnTo>
                    <a:lnTo>
                      <a:pt x="86" y="164"/>
                    </a:lnTo>
                    <a:lnTo>
                      <a:pt x="87" y="163"/>
                    </a:lnTo>
                    <a:lnTo>
                      <a:pt x="87" y="162"/>
                    </a:lnTo>
                    <a:lnTo>
                      <a:pt x="88" y="161"/>
                    </a:lnTo>
                    <a:lnTo>
                      <a:pt x="88" y="160"/>
                    </a:lnTo>
                    <a:lnTo>
                      <a:pt x="89" y="159"/>
                    </a:lnTo>
                    <a:lnTo>
                      <a:pt x="90" y="158"/>
                    </a:lnTo>
                    <a:lnTo>
                      <a:pt x="91" y="158"/>
                    </a:lnTo>
                    <a:lnTo>
                      <a:pt x="91" y="159"/>
                    </a:lnTo>
                    <a:lnTo>
                      <a:pt x="93" y="160"/>
                    </a:lnTo>
                    <a:lnTo>
                      <a:pt x="94" y="161"/>
                    </a:lnTo>
                    <a:lnTo>
                      <a:pt x="93" y="161"/>
                    </a:lnTo>
                    <a:lnTo>
                      <a:pt x="94" y="161"/>
                    </a:lnTo>
                    <a:lnTo>
                      <a:pt x="94" y="161"/>
                    </a:lnTo>
                    <a:lnTo>
                      <a:pt x="95" y="161"/>
                    </a:lnTo>
                    <a:lnTo>
                      <a:pt x="96" y="161"/>
                    </a:lnTo>
                    <a:lnTo>
                      <a:pt x="97" y="161"/>
                    </a:lnTo>
                    <a:lnTo>
                      <a:pt x="99" y="162"/>
                    </a:lnTo>
                    <a:lnTo>
                      <a:pt x="101" y="162"/>
                    </a:lnTo>
                    <a:lnTo>
                      <a:pt x="101" y="161"/>
                    </a:lnTo>
                    <a:lnTo>
                      <a:pt x="101" y="162"/>
                    </a:lnTo>
                    <a:lnTo>
                      <a:pt x="102" y="163"/>
                    </a:lnTo>
                    <a:lnTo>
                      <a:pt x="103" y="162"/>
                    </a:lnTo>
                    <a:lnTo>
                      <a:pt x="103" y="161"/>
                    </a:lnTo>
                    <a:lnTo>
                      <a:pt x="102" y="161"/>
                    </a:lnTo>
                    <a:lnTo>
                      <a:pt x="101" y="161"/>
                    </a:lnTo>
                    <a:lnTo>
                      <a:pt x="101" y="160"/>
                    </a:lnTo>
                    <a:lnTo>
                      <a:pt x="103" y="160"/>
                    </a:lnTo>
                    <a:lnTo>
                      <a:pt x="104" y="160"/>
                    </a:lnTo>
                    <a:lnTo>
                      <a:pt x="105" y="160"/>
                    </a:lnTo>
                    <a:lnTo>
                      <a:pt x="106" y="161"/>
                    </a:lnTo>
                    <a:lnTo>
                      <a:pt x="106" y="161"/>
                    </a:lnTo>
                    <a:lnTo>
                      <a:pt x="107" y="162"/>
                    </a:lnTo>
                    <a:lnTo>
                      <a:pt x="108" y="162"/>
                    </a:lnTo>
                    <a:lnTo>
                      <a:pt x="109" y="161"/>
                    </a:lnTo>
                    <a:lnTo>
                      <a:pt x="110" y="161"/>
                    </a:lnTo>
                    <a:lnTo>
                      <a:pt x="111" y="161"/>
                    </a:lnTo>
                    <a:lnTo>
                      <a:pt x="111" y="162"/>
                    </a:lnTo>
                    <a:lnTo>
                      <a:pt x="112" y="163"/>
                    </a:lnTo>
                    <a:lnTo>
                      <a:pt x="113" y="162"/>
                    </a:lnTo>
                    <a:lnTo>
                      <a:pt x="113" y="161"/>
                    </a:lnTo>
                    <a:lnTo>
                      <a:pt x="114" y="161"/>
                    </a:lnTo>
                    <a:lnTo>
                      <a:pt x="115" y="161"/>
                    </a:lnTo>
                    <a:lnTo>
                      <a:pt x="114" y="161"/>
                    </a:lnTo>
                    <a:lnTo>
                      <a:pt x="114" y="160"/>
                    </a:lnTo>
                    <a:lnTo>
                      <a:pt x="115" y="160"/>
                    </a:lnTo>
                    <a:lnTo>
                      <a:pt x="115" y="159"/>
                    </a:lnTo>
                    <a:lnTo>
                      <a:pt x="115" y="158"/>
                    </a:lnTo>
                    <a:lnTo>
                      <a:pt x="115" y="157"/>
                    </a:lnTo>
                    <a:lnTo>
                      <a:pt x="115" y="156"/>
                    </a:lnTo>
                    <a:lnTo>
                      <a:pt x="116" y="155"/>
                    </a:lnTo>
                    <a:lnTo>
                      <a:pt x="117" y="155"/>
                    </a:lnTo>
                    <a:lnTo>
                      <a:pt x="117" y="154"/>
                    </a:lnTo>
                    <a:lnTo>
                      <a:pt x="117" y="154"/>
                    </a:lnTo>
                    <a:lnTo>
                      <a:pt x="118" y="154"/>
                    </a:lnTo>
                    <a:lnTo>
                      <a:pt x="118" y="154"/>
                    </a:lnTo>
                    <a:lnTo>
                      <a:pt x="118" y="153"/>
                    </a:lnTo>
                    <a:lnTo>
                      <a:pt x="119" y="153"/>
                    </a:lnTo>
                    <a:lnTo>
                      <a:pt x="120" y="153"/>
                    </a:lnTo>
                    <a:lnTo>
                      <a:pt x="120" y="152"/>
                    </a:lnTo>
                    <a:lnTo>
                      <a:pt x="121" y="151"/>
                    </a:lnTo>
                    <a:lnTo>
                      <a:pt x="122" y="151"/>
                    </a:lnTo>
                    <a:lnTo>
                      <a:pt x="122" y="150"/>
                    </a:lnTo>
                    <a:lnTo>
                      <a:pt x="122" y="151"/>
                    </a:lnTo>
                    <a:lnTo>
                      <a:pt x="122" y="150"/>
                    </a:lnTo>
                    <a:lnTo>
                      <a:pt x="122" y="149"/>
                    </a:lnTo>
                    <a:lnTo>
                      <a:pt x="123" y="148"/>
                    </a:lnTo>
                    <a:lnTo>
                      <a:pt x="124" y="147"/>
                    </a:lnTo>
                    <a:lnTo>
                      <a:pt x="123" y="147"/>
                    </a:lnTo>
                    <a:lnTo>
                      <a:pt x="124" y="147"/>
                    </a:lnTo>
                    <a:lnTo>
                      <a:pt x="124" y="146"/>
                    </a:lnTo>
                    <a:lnTo>
                      <a:pt x="124" y="145"/>
                    </a:lnTo>
                    <a:lnTo>
                      <a:pt x="123" y="144"/>
                    </a:lnTo>
                    <a:lnTo>
                      <a:pt x="123" y="144"/>
                    </a:lnTo>
                    <a:lnTo>
                      <a:pt x="124" y="143"/>
                    </a:lnTo>
                    <a:lnTo>
                      <a:pt x="125" y="144"/>
                    </a:lnTo>
                    <a:lnTo>
                      <a:pt x="125" y="144"/>
                    </a:lnTo>
                    <a:lnTo>
                      <a:pt x="125" y="144"/>
                    </a:lnTo>
                    <a:lnTo>
                      <a:pt x="128" y="144"/>
                    </a:lnTo>
                    <a:lnTo>
                      <a:pt x="128" y="144"/>
                    </a:lnTo>
                    <a:lnTo>
                      <a:pt x="128" y="143"/>
                    </a:lnTo>
                    <a:lnTo>
                      <a:pt x="129" y="143"/>
                    </a:lnTo>
                    <a:lnTo>
                      <a:pt x="130" y="143"/>
                    </a:lnTo>
                    <a:lnTo>
                      <a:pt x="131" y="142"/>
                    </a:lnTo>
                    <a:lnTo>
                      <a:pt x="131" y="141"/>
                    </a:lnTo>
                    <a:lnTo>
                      <a:pt x="132" y="140"/>
                    </a:lnTo>
                    <a:lnTo>
                      <a:pt x="132" y="140"/>
                    </a:lnTo>
                    <a:lnTo>
                      <a:pt x="133" y="140"/>
                    </a:lnTo>
                    <a:lnTo>
                      <a:pt x="134" y="140"/>
                    </a:lnTo>
                    <a:lnTo>
                      <a:pt x="135" y="140"/>
                    </a:lnTo>
                    <a:lnTo>
                      <a:pt x="135" y="140"/>
                    </a:lnTo>
                    <a:lnTo>
                      <a:pt x="136" y="140"/>
                    </a:lnTo>
                    <a:lnTo>
                      <a:pt x="137" y="139"/>
                    </a:lnTo>
                    <a:lnTo>
                      <a:pt x="138" y="140"/>
                    </a:lnTo>
                    <a:lnTo>
                      <a:pt x="138" y="139"/>
                    </a:lnTo>
                    <a:lnTo>
                      <a:pt x="138" y="138"/>
                    </a:lnTo>
                    <a:lnTo>
                      <a:pt x="137" y="137"/>
                    </a:lnTo>
                    <a:lnTo>
                      <a:pt x="137" y="137"/>
                    </a:lnTo>
                    <a:lnTo>
                      <a:pt x="138" y="137"/>
                    </a:lnTo>
                    <a:lnTo>
                      <a:pt x="139" y="136"/>
                    </a:lnTo>
                    <a:lnTo>
                      <a:pt x="139" y="135"/>
                    </a:lnTo>
                    <a:lnTo>
                      <a:pt x="139" y="133"/>
                    </a:lnTo>
                    <a:lnTo>
                      <a:pt x="138" y="133"/>
                    </a:lnTo>
                    <a:lnTo>
                      <a:pt x="137" y="133"/>
                    </a:lnTo>
                    <a:lnTo>
                      <a:pt x="136" y="133"/>
                    </a:lnTo>
                    <a:lnTo>
                      <a:pt x="135" y="133"/>
                    </a:lnTo>
                    <a:lnTo>
                      <a:pt x="135" y="132"/>
                    </a:lnTo>
                    <a:lnTo>
                      <a:pt x="136" y="131"/>
                    </a:lnTo>
                    <a:lnTo>
                      <a:pt x="137" y="130"/>
                    </a:lnTo>
                    <a:lnTo>
                      <a:pt x="138" y="129"/>
                    </a:lnTo>
                    <a:lnTo>
                      <a:pt x="138" y="128"/>
                    </a:lnTo>
                    <a:lnTo>
                      <a:pt x="138" y="127"/>
                    </a:lnTo>
                    <a:lnTo>
                      <a:pt x="138" y="126"/>
                    </a:lnTo>
                    <a:lnTo>
                      <a:pt x="139" y="126"/>
                    </a:lnTo>
                    <a:lnTo>
                      <a:pt x="139" y="124"/>
                    </a:lnTo>
                    <a:lnTo>
                      <a:pt x="139" y="123"/>
                    </a:lnTo>
                    <a:lnTo>
                      <a:pt x="139" y="123"/>
                    </a:lnTo>
                    <a:lnTo>
                      <a:pt x="139" y="122"/>
                    </a:lnTo>
                    <a:lnTo>
                      <a:pt x="139" y="121"/>
                    </a:lnTo>
                    <a:lnTo>
                      <a:pt x="139" y="120"/>
                    </a:lnTo>
                    <a:lnTo>
                      <a:pt x="138" y="120"/>
                    </a:lnTo>
                    <a:lnTo>
                      <a:pt x="139" y="119"/>
                    </a:lnTo>
                    <a:lnTo>
                      <a:pt x="139" y="119"/>
                    </a:lnTo>
                    <a:lnTo>
                      <a:pt x="139" y="118"/>
                    </a:lnTo>
                    <a:lnTo>
                      <a:pt x="139" y="117"/>
                    </a:lnTo>
                    <a:lnTo>
                      <a:pt x="139" y="116"/>
                    </a:lnTo>
                    <a:lnTo>
                      <a:pt x="139" y="116"/>
                    </a:lnTo>
                    <a:lnTo>
                      <a:pt x="139" y="115"/>
                    </a:lnTo>
                    <a:lnTo>
                      <a:pt x="139" y="114"/>
                    </a:lnTo>
                    <a:lnTo>
                      <a:pt x="140" y="113"/>
                    </a:lnTo>
                    <a:lnTo>
                      <a:pt x="141" y="112"/>
                    </a:lnTo>
                    <a:lnTo>
                      <a:pt x="142" y="112"/>
                    </a:lnTo>
                    <a:lnTo>
                      <a:pt x="142" y="111"/>
                    </a:lnTo>
                    <a:lnTo>
                      <a:pt x="143" y="111"/>
                    </a:lnTo>
                    <a:lnTo>
                      <a:pt x="143" y="110"/>
                    </a:lnTo>
                    <a:lnTo>
                      <a:pt x="144" y="109"/>
                    </a:lnTo>
                    <a:lnTo>
                      <a:pt x="144" y="108"/>
                    </a:lnTo>
                    <a:lnTo>
                      <a:pt x="144" y="107"/>
                    </a:lnTo>
                    <a:lnTo>
                      <a:pt x="145" y="106"/>
                    </a:lnTo>
                    <a:lnTo>
                      <a:pt x="145" y="105"/>
                    </a:lnTo>
                    <a:lnTo>
                      <a:pt x="145" y="104"/>
                    </a:lnTo>
                    <a:lnTo>
                      <a:pt x="146" y="104"/>
                    </a:lnTo>
                    <a:lnTo>
                      <a:pt x="146" y="104"/>
                    </a:lnTo>
                    <a:lnTo>
                      <a:pt x="148" y="103"/>
                    </a:lnTo>
                    <a:lnTo>
                      <a:pt x="149" y="102"/>
                    </a:lnTo>
                    <a:lnTo>
                      <a:pt x="149" y="102"/>
                    </a:lnTo>
                    <a:lnTo>
                      <a:pt x="150" y="101"/>
                    </a:lnTo>
                    <a:lnTo>
                      <a:pt x="151" y="99"/>
                    </a:lnTo>
                    <a:lnTo>
                      <a:pt x="151" y="99"/>
                    </a:lnTo>
                    <a:lnTo>
                      <a:pt x="152" y="99"/>
                    </a:lnTo>
                    <a:lnTo>
                      <a:pt x="153" y="98"/>
                    </a:lnTo>
                    <a:lnTo>
                      <a:pt x="153" y="97"/>
                    </a:lnTo>
                    <a:lnTo>
                      <a:pt x="153" y="97"/>
                    </a:lnTo>
                    <a:lnTo>
                      <a:pt x="153" y="96"/>
                    </a:lnTo>
                    <a:lnTo>
                      <a:pt x="153" y="95"/>
                    </a:lnTo>
                    <a:lnTo>
                      <a:pt x="153" y="95"/>
                    </a:lnTo>
                    <a:lnTo>
                      <a:pt x="153" y="94"/>
                    </a:lnTo>
                    <a:lnTo>
                      <a:pt x="152" y="93"/>
                    </a:lnTo>
                    <a:lnTo>
                      <a:pt x="152" y="92"/>
                    </a:lnTo>
                    <a:lnTo>
                      <a:pt x="153" y="92"/>
                    </a:lnTo>
                    <a:lnTo>
                      <a:pt x="153" y="92"/>
                    </a:lnTo>
                    <a:lnTo>
                      <a:pt x="152" y="91"/>
                    </a:lnTo>
                    <a:lnTo>
                      <a:pt x="151" y="91"/>
                    </a:lnTo>
                    <a:lnTo>
                      <a:pt x="150" y="91"/>
                    </a:lnTo>
                    <a:lnTo>
                      <a:pt x="149" y="91"/>
                    </a:lnTo>
                    <a:lnTo>
                      <a:pt x="149" y="89"/>
                    </a:lnTo>
                    <a:lnTo>
                      <a:pt x="149" y="89"/>
                    </a:lnTo>
                    <a:lnTo>
                      <a:pt x="149" y="88"/>
                    </a:lnTo>
                    <a:lnTo>
                      <a:pt x="148" y="88"/>
                    </a:lnTo>
                    <a:lnTo>
                      <a:pt x="149" y="86"/>
                    </a:lnTo>
                    <a:lnTo>
                      <a:pt x="149" y="85"/>
                    </a:lnTo>
                    <a:lnTo>
                      <a:pt x="149" y="85"/>
                    </a:lnTo>
                    <a:lnTo>
                      <a:pt x="150" y="85"/>
                    </a:lnTo>
                    <a:lnTo>
                      <a:pt x="151" y="85"/>
                    </a:lnTo>
                    <a:lnTo>
                      <a:pt x="151" y="85"/>
                    </a:lnTo>
                    <a:lnTo>
                      <a:pt x="151" y="84"/>
                    </a:lnTo>
                    <a:lnTo>
                      <a:pt x="151" y="83"/>
                    </a:lnTo>
                    <a:lnTo>
                      <a:pt x="152" y="83"/>
                    </a:lnTo>
                    <a:lnTo>
                      <a:pt x="153" y="83"/>
                    </a:lnTo>
                    <a:lnTo>
                      <a:pt x="153" y="83"/>
                    </a:lnTo>
                    <a:lnTo>
                      <a:pt x="153" y="82"/>
                    </a:lnTo>
                    <a:lnTo>
                      <a:pt x="153" y="81"/>
                    </a:lnTo>
                    <a:lnTo>
                      <a:pt x="153" y="80"/>
                    </a:lnTo>
                    <a:lnTo>
                      <a:pt x="153" y="79"/>
                    </a:lnTo>
                    <a:lnTo>
                      <a:pt x="152" y="78"/>
                    </a:lnTo>
                    <a:lnTo>
                      <a:pt x="153" y="78"/>
                    </a:lnTo>
                    <a:lnTo>
                      <a:pt x="153" y="78"/>
                    </a:lnTo>
                    <a:lnTo>
                      <a:pt x="154" y="78"/>
                    </a:lnTo>
                    <a:lnTo>
                      <a:pt x="155" y="78"/>
                    </a:lnTo>
                    <a:lnTo>
                      <a:pt x="155" y="78"/>
                    </a:lnTo>
                    <a:lnTo>
                      <a:pt x="156" y="78"/>
                    </a:lnTo>
                    <a:lnTo>
                      <a:pt x="156" y="78"/>
                    </a:lnTo>
                    <a:lnTo>
                      <a:pt x="156" y="78"/>
                    </a:lnTo>
                    <a:lnTo>
                      <a:pt x="156" y="77"/>
                    </a:lnTo>
                    <a:lnTo>
                      <a:pt x="156" y="76"/>
                    </a:lnTo>
                    <a:lnTo>
                      <a:pt x="157" y="75"/>
                    </a:lnTo>
                    <a:lnTo>
                      <a:pt x="158" y="76"/>
                    </a:lnTo>
                    <a:lnTo>
                      <a:pt x="159" y="76"/>
                    </a:lnTo>
                    <a:lnTo>
                      <a:pt x="159" y="75"/>
                    </a:lnTo>
                    <a:lnTo>
                      <a:pt x="159" y="75"/>
                    </a:lnTo>
                    <a:lnTo>
                      <a:pt x="159" y="74"/>
                    </a:lnTo>
                    <a:lnTo>
                      <a:pt x="158" y="73"/>
                    </a:lnTo>
                    <a:lnTo>
                      <a:pt x="159" y="73"/>
                    </a:lnTo>
                    <a:lnTo>
                      <a:pt x="159" y="73"/>
                    </a:lnTo>
                    <a:lnTo>
                      <a:pt x="160" y="73"/>
                    </a:lnTo>
                    <a:lnTo>
                      <a:pt x="161" y="72"/>
                    </a:lnTo>
                    <a:lnTo>
                      <a:pt x="162" y="71"/>
                    </a:lnTo>
                    <a:lnTo>
                      <a:pt x="162" y="71"/>
                    </a:lnTo>
                    <a:lnTo>
                      <a:pt x="162" y="70"/>
                    </a:lnTo>
                    <a:lnTo>
                      <a:pt x="160" y="70"/>
                    </a:lnTo>
                    <a:lnTo>
                      <a:pt x="161" y="69"/>
                    </a:lnTo>
                    <a:lnTo>
                      <a:pt x="162" y="69"/>
                    </a:lnTo>
                    <a:lnTo>
                      <a:pt x="162" y="68"/>
                    </a:lnTo>
                    <a:lnTo>
                      <a:pt x="163" y="68"/>
                    </a:lnTo>
                    <a:lnTo>
                      <a:pt x="162" y="68"/>
                    </a:lnTo>
                    <a:lnTo>
                      <a:pt x="161" y="68"/>
                    </a:lnTo>
                    <a:lnTo>
                      <a:pt x="161" y="68"/>
                    </a:lnTo>
                    <a:lnTo>
                      <a:pt x="161" y="66"/>
                    </a:lnTo>
                    <a:lnTo>
                      <a:pt x="160" y="65"/>
                    </a:lnTo>
                    <a:lnTo>
                      <a:pt x="159" y="64"/>
                    </a:lnTo>
                    <a:lnTo>
                      <a:pt x="160" y="64"/>
                    </a:lnTo>
                    <a:lnTo>
                      <a:pt x="161" y="64"/>
                    </a:lnTo>
                    <a:lnTo>
                      <a:pt x="163" y="64"/>
                    </a:lnTo>
                    <a:lnTo>
                      <a:pt x="163" y="64"/>
                    </a:lnTo>
                    <a:lnTo>
                      <a:pt x="165" y="64"/>
                    </a:lnTo>
                    <a:lnTo>
                      <a:pt x="166" y="64"/>
                    </a:lnTo>
                    <a:lnTo>
                      <a:pt x="165" y="62"/>
                    </a:lnTo>
                    <a:lnTo>
                      <a:pt x="166" y="63"/>
                    </a:lnTo>
                    <a:lnTo>
                      <a:pt x="166" y="63"/>
                    </a:lnTo>
                    <a:lnTo>
                      <a:pt x="167" y="64"/>
                    </a:lnTo>
                    <a:lnTo>
                      <a:pt x="168" y="64"/>
                    </a:lnTo>
                    <a:lnTo>
                      <a:pt x="169" y="64"/>
                    </a:lnTo>
                    <a:lnTo>
                      <a:pt x="170" y="64"/>
                    </a:lnTo>
                    <a:lnTo>
                      <a:pt x="170" y="63"/>
                    </a:lnTo>
                    <a:lnTo>
                      <a:pt x="170" y="62"/>
                    </a:lnTo>
                    <a:lnTo>
                      <a:pt x="170" y="61"/>
                    </a:lnTo>
                    <a:lnTo>
                      <a:pt x="170" y="61"/>
                    </a:lnTo>
                    <a:lnTo>
                      <a:pt x="170" y="60"/>
                    </a:lnTo>
                    <a:lnTo>
                      <a:pt x="171" y="59"/>
                    </a:lnTo>
                    <a:lnTo>
                      <a:pt x="172" y="59"/>
                    </a:lnTo>
                    <a:lnTo>
                      <a:pt x="173" y="58"/>
                    </a:lnTo>
                    <a:lnTo>
                      <a:pt x="173" y="58"/>
                    </a:lnTo>
                    <a:lnTo>
                      <a:pt x="173" y="57"/>
                    </a:lnTo>
                    <a:lnTo>
                      <a:pt x="173" y="56"/>
                    </a:lnTo>
                    <a:lnTo>
                      <a:pt x="173" y="55"/>
                    </a:lnTo>
                    <a:lnTo>
                      <a:pt x="173" y="54"/>
                    </a:lnTo>
                    <a:lnTo>
                      <a:pt x="174" y="54"/>
                    </a:lnTo>
                    <a:lnTo>
                      <a:pt x="174" y="53"/>
                    </a:lnTo>
                    <a:lnTo>
                      <a:pt x="174" y="52"/>
                    </a:lnTo>
                    <a:lnTo>
                      <a:pt x="175" y="51"/>
                    </a:lnTo>
                    <a:lnTo>
                      <a:pt x="176" y="51"/>
                    </a:lnTo>
                    <a:lnTo>
                      <a:pt x="176" y="52"/>
                    </a:lnTo>
                    <a:lnTo>
                      <a:pt x="176" y="53"/>
                    </a:lnTo>
                    <a:lnTo>
                      <a:pt x="177" y="53"/>
                    </a:lnTo>
                    <a:lnTo>
                      <a:pt x="177" y="52"/>
                    </a:lnTo>
                    <a:lnTo>
                      <a:pt x="177" y="51"/>
                    </a:lnTo>
                    <a:lnTo>
                      <a:pt x="177" y="51"/>
                    </a:lnTo>
                    <a:lnTo>
                      <a:pt x="178" y="51"/>
                    </a:lnTo>
                    <a:lnTo>
                      <a:pt x="179" y="51"/>
                    </a:lnTo>
                    <a:lnTo>
                      <a:pt x="180" y="51"/>
                    </a:lnTo>
                    <a:lnTo>
                      <a:pt x="180" y="51"/>
                    </a:lnTo>
                    <a:lnTo>
                      <a:pt x="180" y="50"/>
                    </a:lnTo>
                    <a:lnTo>
                      <a:pt x="180" y="49"/>
                    </a:lnTo>
                    <a:lnTo>
                      <a:pt x="180" y="48"/>
                    </a:lnTo>
                    <a:lnTo>
                      <a:pt x="180" y="47"/>
                    </a:lnTo>
                    <a:lnTo>
                      <a:pt x="180" y="47"/>
                    </a:lnTo>
                    <a:lnTo>
                      <a:pt x="183" y="46"/>
                    </a:lnTo>
                    <a:lnTo>
                      <a:pt x="184" y="45"/>
                    </a:lnTo>
                    <a:lnTo>
                      <a:pt x="184" y="44"/>
                    </a:lnTo>
                    <a:lnTo>
                      <a:pt x="184" y="44"/>
                    </a:lnTo>
                    <a:lnTo>
                      <a:pt x="183" y="44"/>
                    </a:lnTo>
                    <a:lnTo>
                      <a:pt x="182" y="44"/>
                    </a:lnTo>
                    <a:lnTo>
                      <a:pt x="182" y="44"/>
                    </a:lnTo>
                    <a:lnTo>
                      <a:pt x="183" y="44"/>
                    </a:lnTo>
                    <a:lnTo>
                      <a:pt x="183" y="43"/>
                    </a:lnTo>
                    <a:lnTo>
                      <a:pt x="184" y="44"/>
                    </a:lnTo>
                    <a:lnTo>
                      <a:pt x="184" y="44"/>
                    </a:lnTo>
                    <a:lnTo>
                      <a:pt x="185" y="44"/>
                    </a:lnTo>
                    <a:lnTo>
                      <a:pt x="186" y="44"/>
                    </a:lnTo>
                    <a:lnTo>
                      <a:pt x="187" y="44"/>
                    </a:lnTo>
                    <a:lnTo>
                      <a:pt x="188" y="44"/>
                    </a:lnTo>
                    <a:lnTo>
                      <a:pt x="189" y="44"/>
                    </a:lnTo>
                    <a:lnTo>
                      <a:pt x="190" y="44"/>
                    </a:lnTo>
                    <a:lnTo>
                      <a:pt x="190" y="45"/>
                    </a:lnTo>
                    <a:lnTo>
                      <a:pt x="192" y="45"/>
                    </a:lnTo>
                    <a:lnTo>
                      <a:pt x="194" y="44"/>
                    </a:lnTo>
                    <a:lnTo>
                      <a:pt x="194" y="44"/>
                    </a:lnTo>
                    <a:lnTo>
                      <a:pt x="194" y="43"/>
                    </a:lnTo>
                    <a:lnTo>
                      <a:pt x="194" y="42"/>
                    </a:lnTo>
                    <a:lnTo>
                      <a:pt x="195" y="41"/>
                    </a:lnTo>
                    <a:lnTo>
                      <a:pt x="196" y="41"/>
                    </a:lnTo>
                    <a:lnTo>
                      <a:pt x="197" y="41"/>
                    </a:lnTo>
                    <a:lnTo>
                      <a:pt x="199" y="41"/>
                    </a:lnTo>
                    <a:lnTo>
                      <a:pt x="201" y="41"/>
                    </a:lnTo>
                    <a:lnTo>
                      <a:pt x="201" y="40"/>
                    </a:lnTo>
                    <a:lnTo>
                      <a:pt x="202" y="40"/>
                    </a:lnTo>
                    <a:lnTo>
                      <a:pt x="202" y="39"/>
                    </a:lnTo>
                    <a:lnTo>
                      <a:pt x="203" y="39"/>
                    </a:lnTo>
                    <a:lnTo>
                      <a:pt x="204" y="38"/>
                    </a:lnTo>
                    <a:lnTo>
                      <a:pt x="204" y="38"/>
                    </a:lnTo>
                    <a:lnTo>
                      <a:pt x="205" y="37"/>
                    </a:lnTo>
                    <a:lnTo>
                      <a:pt x="205" y="37"/>
                    </a:lnTo>
                    <a:lnTo>
                      <a:pt x="205" y="34"/>
                    </a:lnTo>
                    <a:lnTo>
                      <a:pt x="206" y="34"/>
                    </a:lnTo>
                    <a:lnTo>
                      <a:pt x="207" y="33"/>
                    </a:lnTo>
                    <a:lnTo>
                      <a:pt x="208" y="33"/>
                    </a:lnTo>
                    <a:lnTo>
                      <a:pt x="208" y="32"/>
                    </a:lnTo>
                    <a:lnTo>
                      <a:pt x="208" y="31"/>
                    </a:lnTo>
                    <a:lnTo>
                      <a:pt x="208" y="31"/>
                    </a:lnTo>
                    <a:lnTo>
                      <a:pt x="209" y="31"/>
                    </a:lnTo>
                    <a:lnTo>
                      <a:pt x="210" y="30"/>
                    </a:lnTo>
                    <a:lnTo>
                      <a:pt x="211" y="30"/>
                    </a:lnTo>
                    <a:lnTo>
                      <a:pt x="211" y="31"/>
                    </a:lnTo>
                    <a:lnTo>
                      <a:pt x="212" y="31"/>
                    </a:lnTo>
                    <a:lnTo>
                      <a:pt x="214" y="31"/>
                    </a:lnTo>
                    <a:lnTo>
                      <a:pt x="214" y="30"/>
                    </a:lnTo>
                    <a:lnTo>
                      <a:pt x="214" y="29"/>
                    </a:lnTo>
                    <a:lnTo>
                      <a:pt x="215" y="28"/>
                    </a:lnTo>
                    <a:lnTo>
                      <a:pt x="215" y="28"/>
                    </a:lnTo>
                    <a:lnTo>
                      <a:pt x="217" y="29"/>
                    </a:lnTo>
                    <a:lnTo>
                      <a:pt x="218" y="30"/>
                    </a:lnTo>
                    <a:lnTo>
                      <a:pt x="218" y="30"/>
                    </a:lnTo>
                    <a:lnTo>
                      <a:pt x="219" y="30"/>
                    </a:lnTo>
                    <a:lnTo>
                      <a:pt x="220" y="30"/>
                    </a:lnTo>
                    <a:lnTo>
                      <a:pt x="221" y="30"/>
                    </a:lnTo>
                    <a:lnTo>
                      <a:pt x="221" y="30"/>
                    </a:lnTo>
                    <a:lnTo>
                      <a:pt x="222" y="30"/>
                    </a:lnTo>
                    <a:lnTo>
                      <a:pt x="223" y="31"/>
                    </a:lnTo>
                    <a:lnTo>
                      <a:pt x="223" y="33"/>
                    </a:lnTo>
                    <a:lnTo>
                      <a:pt x="224" y="33"/>
                    </a:lnTo>
                    <a:lnTo>
                      <a:pt x="225" y="33"/>
                    </a:lnTo>
                    <a:lnTo>
                      <a:pt x="226" y="33"/>
                    </a:lnTo>
                    <a:lnTo>
                      <a:pt x="227" y="33"/>
                    </a:lnTo>
                    <a:lnTo>
                      <a:pt x="228" y="33"/>
                    </a:lnTo>
                    <a:lnTo>
                      <a:pt x="229" y="33"/>
                    </a:lnTo>
                    <a:lnTo>
                      <a:pt x="230" y="33"/>
                    </a:lnTo>
                    <a:lnTo>
                      <a:pt x="231" y="33"/>
                    </a:lnTo>
                    <a:lnTo>
                      <a:pt x="232" y="33"/>
                    </a:lnTo>
                    <a:lnTo>
                      <a:pt x="232" y="33"/>
                    </a:lnTo>
                    <a:lnTo>
                      <a:pt x="232" y="35"/>
                    </a:lnTo>
                    <a:lnTo>
                      <a:pt x="232" y="36"/>
                    </a:lnTo>
                    <a:lnTo>
                      <a:pt x="233" y="35"/>
                    </a:lnTo>
                    <a:lnTo>
                      <a:pt x="233" y="33"/>
                    </a:lnTo>
                    <a:lnTo>
                      <a:pt x="234" y="33"/>
                    </a:lnTo>
                    <a:lnTo>
                      <a:pt x="235" y="33"/>
                    </a:lnTo>
                    <a:lnTo>
                      <a:pt x="236" y="33"/>
                    </a:lnTo>
                    <a:lnTo>
                      <a:pt x="237" y="33"/>
                    </a:lnTo>
                    <a:lnTo>
                      <a:pt x="237" y="33"/>
                    </a:lnTo>
                    <a:lnTo>
                      <a:pt x="236" y="31"/>
                    </a:lnTo>
                    <a:lnTo>
                      <a:pt x="235" y="30"/>
                    </a:lnTo>
                    <a:lnTo>
                      <a:pt x="235" y="30"/>
                    </a:lnTo>
                    <a:lnTo>
                      <a:pt x="234" y="30"/>
                    </a:lnTo>
                    <a:lnTo>
                      <a:pt x="233" y="30"/>
                    </a:lnTo>
                    <a:lnTo>
                      <a:pt x="232" y="29"/>
                    </a:lnTo>
                    <a:lnTo>
                      <a:pt x="232" y="28"/>
                    </a:lnTo>
                    <a:lnTo>
                      <a:pt x="232" y="27"/>
                    </a:lnTo>
                    <a:lnTo>
                      <a:pt x="233" y="27"/>
                    </a:lnTo>
                    <a:lnTo>
                      <a:pt x="235" y="26"/>
                    </a:lnTo>
                    <a:lnTo>
                      <a:pt x="235" y="26"/>
                    </a:lnTo>
                    <a:lnTo>
                      <a:pt x="238" y="26"/>
                    </a:lnTo>
                    <a:lnTo>
                      <a:pt x="239" y="27"/>
                    </a:lnTo>
                    <a:lnTo>
                      <a:pt x="239" y="28"/>
                    </a:lnTo>
                    <a:lnTo>
                      <a:pt x="239" y="29"/>
                    </a:lnTo>
                    <a:lnTo>
                      <a:pt x="240" y="30"/>
                    </a:lnTo>
                    <a:lnTo>
                      <a:pt x="241" y="29"/>
                    </a:lnTo>
                    <a:lnTo>
                      <a:pt x="241" y="28"/>
                    </a:lnTo>
                    <a:lnTo>
                      <a:pt x="241" y="26"/>
                    </a:lnTo>
                    <a:lnTo>
                      <a:pt x="242" y="26"/>
                    </a:lnTo>
                    <a:lnTo>
                      <a:pt x="242" y="25"/>
                    </a:lnTo>
                    <a:lnTo>
                      <a:pt x="242" y="24"/>
                    </a:lnTo>
                    <a:lnTo>
                      <a:pt x="242" y="23"/>
                    </a:lnTo>
                    <a:lnTo>
                      <a:pt x="242" y="23"/>
                    </a:lnTo>
                    <a:lnTo>
                      <a:pt x="243" y="21"/>
                    </a:lnTo>
                    <a:lnTo>
                      <a:pt x="243" y="20"/>
                    </a:lnTo>
                    <a:lnTo>
                      <a:pt x="243" y="19"/>
                    </a:lnTo>
                    <a:lnTo>
                      <a:pt x="243" y="18"/>
                    </a:lnTo>
                    <a:lnTo>
                      <a:pt x="244" y="18"/>
                    </a:lnTo>
                    <a:lnTo>
                      <a:pt x="244" y="17"/>
                    </a:lnTo>
                    <a:lnTo>
                      <a:pt x="243" y="16"/>
                    </a:lnTo>
                    <a:lnTo>
                      <a:pt x="243" y="16"/>
                    </a:lnTo>
                    <a:lnTo>
                      <a:pt x="243" y="15"/>
                    </a:lnTo>
                    <a:lnTo>
                      <a:pt x="244" y="15"/>
                    </a:lnTo>
                    <a:lnTo>
                      <a:pt x="245" y="15"/>
                    </a:lnTo>
                    <a:lnTo>
                      <a:pt x="246" y="14"/>
                    </a:lnTo>
                    <a:lnTo>
                      <a:pt x="246" y="14"/>
                    </a:lnTo>
                    <a:lnTo>
                      <a:pt x="247" y="14"/>
                    </a:lnTo>
                    <a:lnTo>
                      <a:pt x="249" y="14"/>
                    </a:lnTo>
                    <a:lnTo>
                      <a:pt x="249" y="13"/>
                    </a:lnTo>
                    <a:lnTo>
                      <a:pt x="250" y="13"/>
                    </a:lnTo>
                    <a:lnTo>
                      <a:pt x="252" y="13"/>
                    </a:lnTo>
                    <a:lnTo>
                      <a:pt x="252" y="13"/>
                    </a:lnTo>
                    <a:lnTo>
                      <a:pt x="252" y="13"/>
                    </a:lnTo>
                    <a:lnTo>
                      <a:pt x="253" y="14"/>
                    </a:lnTo>
                    <a:lnTo>
                      <a:pt x="254" y="15"/>
                    </a:lnTo>
                    <a:lnTo>
                      <a:pt x="255" y="15"/>
                    </a:lnTo>
                    <a:lnTo>
                      <a:pt x="256" y="14"/>
                    </a:lnTo>
                    <a:lnTo>
                      <a:pt x="256" y="13"/>
                    </a:lnTo>
                    <a:lnTo>
                      <a:pt x="256" y="13"/>
                    </a:lnTo>
                    <a:lnTo>
                      <a:pt x="256" y="12"/>
                    </a:lnTo>
                    <a:lnTo>
                      <a:pt x="256" y="10"/>
                    </a:lnTo>
                    <a:lnTo>
                      <a:pt x="257" y="9"/>
                    </a:lnTo>
                    <a:lnTo>
                      <a:pt x="258" y="9"/>
                    </a:lnTo>
                    <a:lnTo>
                      <a:pt x="259" y="9"/>
                    </a:lnTo>
                    <a:lnTo>
                      <a:pt x="259" y="9"/>
                    </a:lnTo>
                    <a:lnTo>
                      <a:pt x="261" y="9"/>
                    </a:lnTo>
                    <a:lnTo>
                      <a:pt x="262" y="9"/>
                    </a:lnTo>
                    <a:lnTo>
                      <a:pt x="263" y="9"/>
                    </a:lnTo>
                    <a:lnTo>
                      <a:pt x="263" y="8"/>
                    </a:lnTo>
                    <a:lnTo>
                      <a:pt x="264" y="8"/>
                    </a:lnTo>
                    <a:lnTo>
                      <a:pt x="265" y="7"/>
                    </a:lnTo>
                    <a:lnTo>
                      <a:pt x="266" y="7"/>
                    </a:lnTo>
                    <a:lnTo>
                      <a:pt x="266" y="7"/>
                    </a:lnTo>
                    <a:lnTo>
                      <a:pt x="266" y="6"/>
                    </a:lnTo>
                    <a:lnTo>
                      <a:pt x="266" y="6"/>
                    </a:lnTo>
                    <a:lnTo>
                      <a:pt x="268" y="5"/>
                    </a:lnTo>
                    <a:lnTo>
                      <a:pt x="269" y="5"/>
                    </a:lnTo>
                    <a:lnTo>
                      <a:pt x="270" y="5"/>
                    </a:lnTo>
                    <a:lnTo>
                      <a:pt x="271" y="5"/>
                    </a:lnTo>
                    <a:lnTo>
                      <a:pt x="272" y="5"/>
                    </a:lnTo>
                    <a:lnTo>
                      <a:pt x="273" y="5"/>
                    </a:lnTo>
                    <a:lnTo>
                      <a:pt x="273" y="4"/>
                    </a:lnTo>
                    <a:lnTo>
                      <a:pt x="275" y="5"/>
                    </a:lnTo>
                    <a:lnTo>
                      <a:pt x="276" y="5"/>
                    </a:lnTo>
                    <a:lnTo>
                      <a:pt x="277" y="4"/>
                    </a:lnTo>
                    <a:lnTo>
                      <a:pt x="278" y="4"/>
                    </a:lnTo>
                    <a:lnTo>
                      <a:pt x="279" y="4"/>
                    </a:lnTo>
                    <a:lnTo>
                      <a:pt x="280" y="3"/>
                    </a:lnTo>
                    <a:lnTo>
                      <a:pt x="280" y="2"/>
                    </a:lnTo>
                    <a:lnTo>
                      <a:pt x="281" y="2"/>
                    </a:lnTo>
                    <a:lnTo>
                      <a:pt x="282" y="2"/>
                    </a:lnTo>
                    <a:lnTo>
                      <a:pt x="283" y="2"/>
                    </a:lnTo>
                    <a:lnTo>
                      <a:pt x="283" y="2"/>
                    </a:lnTo>
                    <a:lnTo>
                      <a:pt x="283" y="1"/>
                    </a:lnTo>
                    <a:lnTo>
                      <a:pt x="284" y="0"/>
                    </a:lnTo>
                    <a:lnTo>
                      <a:pt x="286" y="0"/>
                    </a:lnTo>
                    <a:lnTo>
                      <a:pt x="287" y="1"/>
                    </a:lnTo>
                    <a:lnTo>
                      <a:pt x="287" y="1"/>
                    </a:lnTo>
                    <a:lnTo>
                      <a:pt x="288" y="2"/>
                    </a:lnTo>
                    <a:lnTo>
                      <a:pt x="289" y="2"/>
                    </a:lnTo>
                    <a:lnTo>
                      <a:pt x="290" y="2"/>
                    </a:lnTo>
                    <a:lnTo>
                      <a:pt x="290" y="3"/>
                    </a:lnTo>
                    <a:lnTo>
                      <a:pt x="291" y="3"/>
                    </a:lnTo>
                    <a:lnTo>
                      <a:pt x="292" y="4"/>
                    </a:lnTo>
                    <a:lnTo>
                      <a:pt x="294" y="4"/>
                    </a:lnTo>
                    <a:lnTo>
                      <a:pt x="294" y="5"/>
                    </a:lnTo>
                    <a:lnTo>
                      <a:pt x="295" y="5"/>
                    </a:lnTo>
                    <a:lnTo>
                      <a:pt x="297" y="4"/>
                    </a:lnTo>
                    <a:lnTo>
                      <a:pt x="298" y="5"/>
                    </a:lnTo>
                    <a:lnTo>
                      <a:pt x="300" y="4"/>
                    </a:lnTo>
                    <a:lnTo>
                      <a:pt x="301" y="5"/>
                    </a:lnTo>
                    <a:lnTo>
                      <a:pt x="301" y="5"/>
                    </a:lnTo>
                    <a:lnTo>
                      <a:pt x="302" y="6"/>
                    </a:lnTo>
                    <a:lnTo>
                      <a:pt x="302" y="7"/>
                    </a:lnTo>
                    <a:lnTo>
                      <a:pt x="303" y="8"/>
                    </a:lnTo>
                    <a:lnTo>
                      <a:pt x="304" y="9"/>
                    </a:lnTo>
                    <a:lnTo>
                      <a:pt x="304" y="10"/>
                    </a:lnTo>
                    <a:lnTo>
                      <a:pt x="304" y="10"/>
                    </a:lnTo>
                    <a:lnTo>
                      <a:pt x="304" y="12"/>
                    </a:lnTo>
                    <a:lnTo>
                      <a:pt x="304" y="13"/>
                    </a:lnTo>
                    <a:lnTo>
                      <a:pt x="304" y="16"/>
                    </a:lnTo>
                    <a:lnTo>
                      <a:pt x="304" y="16"/>
                    </a:lnTo>
                    <a:lnTo>
                      <a:pt x="304" y="21"/>
                    </a:lnTo>
                    <a:lnTo>
                      <a:pt x="304" y="23"/>
                    </a:lnTo>
                    <a:lnTo>
                      <a:pt x="304" y="23"/>
                    </a:lnTo>
                    <a:lnTo>
                      <a:pt x="304" y="24"/>
                    </a:lnTo>
                    <a:lnTo>
                      <a:pt x="304" y="25"/>
                    </a:lnTo>
                    <a:lnTo>
                      <a:pt x="305" y="26"/>
                    </a:lnTo>
                    <a:lnTo>
                      <a:pt x="306" y="26"/>
                    </a:lnTo>
                    <a:lnTo>
                      <a:pt x="306" y="27"/>
                    </a:lnTo>
                    <a:lnTo>
                      <a:pt x="308" y="28"/>
                    </a:lnTo>
                    <a:lnTo>
                      <a:pt x="308" y="29"/>
                    </a:lnTo>
                    <a:lnTo>
                      <a:pt x="307" y="30"/>
                    </a:lnTo>
                    <a:lnTo>
                      <a:pt x="306" y="30"/>
                    </a:lnTo>
                    <a:lnTo>
                      <a:pt x="307" y="31"/>
                    </a:lnTo>
                    <a:lnTo>
                      <a:pt x="306" y="32"/>
                    </a:lnTo>
                    <a:lnTo>
                      <a:pt x="305" y="33"/>
                    </a:lnTo>
                    <a:lnTo>
                      <a:pt x="305" y="34"/>
                    </a:lnTo>
                    <a:lnTo>
                      <a:pt x="305" y="36"/>
                    </a:lnTo>
                    <a:lnTo>
                      <a:pt x="304" y="37"/>
                    </a:lnTo>
                    <a:lnTo>
                      <a:pt x="304" y="39"/>
                    </a:lnTo>
                    <a:lnTo>
                      <a:pt x="304" y="40"/>
                    </a:lnTo>
                    <a:lnTo>
                      <a:pt x="305" y="41"/>
                    </a:lnTo>
                    <a:lnTo>
                      <a:pt x="306" y="42"/>
                    </a:lnTo>
                    <a:lnTo>
                      <a:pt x="307" y="43"/>
                    </a:lnTo>
                    <a:lnTo>
                      <a:pt x="308" y="43"/>
                    </a:lnTo>
                    <a:lnTo>
                      <a:pt x="308" y="43"/>
                    </a:lnTo>
                    <a:lnTo>
                      <a:pt x="309" y="43"/>
                    </a:lnTo>
                    <a:lnTo>
                      <a:pt x="310" y="43"/>
                    </a:lnTo>
                    <a:lnTo>
                      <a:pt x="311" y="43"/>
                    </a:lnTo>
                    <a:lnTo>
                      <a:pt x="312" y="44"/>
                    </a:lnTo>
                    <a:lnTo>
                      <a:pt x="312" y="44"/>
                    </a:lnTo>
                    <a:lnTo>
                      <a:pt x="313" y="45"/>
                    </a:lnTo>
                    <a:lnTo>
                      <a:pt x="313" y="46"/>
                    </a:lnTo>
                    <a:lnTo>
                      <a:pt x="313" y="47"/>
                    </a:lnTo>
                    <a:lnTo>
                      <a:pt x="314" y="47"/>
                    </a:lnTo>
                    <a:lnTo>
                      <a:pt x="314" y="47"/>
                    </a:lnTo>
                    <a:lnTo>
                      <a:pt x="316" y="49"/>
                    </a:lnTo>
                    <a:lnTo>
                      <a:pt x="318" y="50"/>
                    </a:lnTo>
                    <a:lnTo>
                      <a:pt x="318" y="50"/>
                    </a:lnTo>
                    <a:lnTo>
                      <a:pt x="320" y="51"/>
                    </a:lnTo>
                    <a:lnTo>
                      <a:pt x="321" y="51"/>
                    </a:lnTo>
                    <a:lnTo>
                      <a:pt x="321" y="51"/>
                    </a:lnTo>
                    <a:lnTo>
                      <a:pt x="321" y="52"/>
                    </a:lnTo>
                    <a:close/>
                  </a:path>
                </a:pathLst>
              </a:custGeom>
              <a:solidFill>
                <a:srgbClr val="894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302" name="Freeform 1060">
                <a:extLst>
                  <a:ext uri="{FF2B5EF4-FFF2-40B4-BE49-F238E27FC236}">
                    <a16:creationId xmlns:a16="http://schemas.microsoft.com/office/drawing/2014/main" id="{49B4586F-E264-4D5A-987E-E04AC7917855}"/>
                  </a:ext>
                </a:extLst>
              </p:cNvPr>
              <p:cNvSpPr>
                <a:spLocks/>
              </p:cNvSpPr>
              <p:nvPr/>
            </p:nvSpPr>
            <p:spPr bwMode="auto">
              <a:xfrm>
                <a:off x="3982" y="2487"/>
                <a:ext cx="321" cy="243"/>
              </a:xfrm>
              <a:custGeom>
                <a:avLst/>
                <a:gdLst>
                  <a:gd name="T0" fmla="*/ 318 w 321"/>
                  <a:gd name="T1" fmla="*/ 13 h 243"/>
                  <a:gd name="T2" fmla="*/ 312 w 321"/>
                  <a:gd name="T3" fmla="*/ 25 h 243"/>
                  <a:gd name="T4" fmla="*/ 305 w 321"/>
                  <a:gd name="T5" fmla="*/ 37 h 243"/>
                  <a:gd name="T6" fmla="*/ 308 w 321"/>
                  <a:gd name="T7" fmla="*/ 48 h 243"/>
                  <a:gd name="T8" fmla="*/ 304 w 321"/>
                  <a:gd name="T9" fmla="*/ 57 h 243"/>
                  <a:gd name="T10" fmla="*/ 301 w 321"/>
                  <a:gd name="T11" fmla="*/ 69 h 243"/>
                  <a:gd name="T12" fmla="*/ 296 w 321"/>
                  <a:gd name="T13" fmla="*/ 78 h 243"/>
                  <a:gd name="T14" fmla="*/ 289 w 321"/>
                  <a:gd name="T15" fmla="*/ 83 h 243"/>
                  <a:gd name="T16" fmla="*/ 286 w 321"/>
                  <a:gd name="T17" fmla="*/ 95 h 243"/>
                  <a:gd name="T18" fmla="*/ 280 w 321"/>
                  <a:gd name="T19" fmla="*/ 105 h 243"/>
                  <a:gd name="T20" fmla="*/ 280 w 321"/>
                  <a:gd name="T21" fmla="*/ 116 h 243"/>
                  <a:gd name="T22" fmla="*/ 273 w 321"/>
                  <a:gd name="T23" fmla="*/ 128 h 243"/>
                  <a:gd name="T24" fmla="*/ 279 w 321"/>
                  <a:gd name="T25" fmla="*/ 140 h 243"/>
                  <a:gd name="T26" fmla="*/ 279 w 321"/>
                  <a:gd name="T27" fmla="*/ 150 h 243"/>
                  <a:gd name="T28" fmla="*/ 267 w 321"/>
                  <a:gd name="T29" fmla="*/ 154 h 243"/>
                  <a:gd name="T30" fmla="*/ 259 w 321"/>
                  <a:gd name="T31" fmla="*/ 164 h 243"/>
                  <a:gd name="T32" fmla="*/ 255 w 321"/>
                  <a:gd name="T33" fmla="*/ 158 h 243"/>
                  <a:gd name="T34" fmla="*/ 243 w 321"/>
                  <a:gd name="T35" fmla="*/ 164 h 243"/>
                  <a:gd name="T36" fmla="*/ 239 w 321"/>
                  <a:gd name="T37" fmla="*/ 168 h 243"/>
                  <a:gd name="T38" fmla="*/ 228 w 321"/>
                  <a:gd name="T39" fmla="*/ 175 h 243"/>
                  <a:gd name="T40" fmla="*/ 219 w 321"/>
                  <a:gd name="T41" fmla="*/ 170 h 243"/>
                  <a:gd name="T42" fmla="*/ 208 w 321"/>
                  <a:gd name="T43" fmla="*/ 176 h 243"/>
                  <a:gd name="T44" fmla="*/ 214 w 321"/>
                  <a:gd name="T45" fmla="*/ 185 h 243"/>
                  <a:gd name="T46" fmla="*/ 221 w 321"/>
                  <a:gd name="T47" fmla="*/ 194 h 243"/>
                  <a:gd name="T48" fmla="*/ 204 w 321"/>
                  <a:gd name="T49" fmla="*/ 199 h 243"/>
                  <a:gd name="T50" fmla="*/ 204 w 321"/>
                  <a:gd name="T51" fmla="*/ 213 h 243"/>
                  <a:gd name="T52" fmla="*/ 202 w 321"/>
                  <a:gd name="T53" fmla="*/ 226 h 243"/>
                  <a:gd name="T54" fmla="*/ 194 w 321"/>
                  <a:gd name="T55" fmla="*/ 233 h 243"/>
                  <a:gd name="T56" fmla="*/ 186 w 321"/>
                  <a:gd name="T57" fmla="*/ 240 h 243"/>
                  <a:gd name="T58" fmla="*/ 180 w 321"/>
                  <a:gd name="T59" fmla="*/ 242 h 243"/>
                  <a:gd name="T60" fmla="*/ 173 w 321"/>
                  <a:gd name="T61" fmla="*/ 233 h 243"/>
                  <a:gd name="T62" fmla="*/ 162 w 321"/>
                  <a:gd name="T63" fmla="*/ 232 h 243"/>
                  <a:gd name="T64" fmla="*/ 152 w 321"/>
                  <a:gd name="T65" fmla="*/ 232 h 243"/>
                  <a:gd name="T66" fmla="*/ 145 w 321"/>
                  <a:gd name="T67" fmla="*/ 235 h 243"/>
                  <a:gd name="T68" fmla="*/ 138 w 321"/>
                  <a:gd name="T69" fmla="*/ 230 h 243"/>
                  <a:gd name="T70" fmla="*/ 133 w 321"/>
                  <a:gd name="T71" fmla="*/ 228 h 243"/>
                  <a:gd name="T72" fmla="*/ 128 w 321"/>
                  <a:gd name="T73" fmla="*/ 228 h 243"/>
                  <a:gd name="T74" fmla="*/ 127 w 321"/>
                  <a:gd name="T75" fmla="*/ 236 h 243"/>
                  <a:gd name="T76" fmla="*/ 117 w 321"/>
                  <a:gd name="T77" fmla="*/ 242 h 243"/>
                  <a:gd name="T78" fmla="*/ 105 w 321"/>
                  <a:gd name="T79" fmla="*/ 236 h 243"/>
                  <a:gd name="T80" fmla="*/ 101 w 321"/>
                  <a:gd name="T81" fmla="*/ 232 h 243"/>
                  <a:gd name="T82" fmla="*/ 94 w 321"/>
                  <a:gd name="T83" fmla="*/ 229 h 243"/>
                  <a:gd name="T84" fmla="*/ 87 w 321"/>
                  <a:gd name="T85" fmla="*/ 235 h 243"/>
                  <a:gd name="T86" fmla="*/ 82 w 321"/>
                  <a:gd name="T87" fmla="*/ 238 h 243"/>
                  <a:gd name="T88" fmla="*/ 77 w 321"/>
                  <a:gd name="T89" fmla="*/ 233 h 243"/>
                  <a:gd name="T90" fmla="*/ 70 w 321"/>
                  <a:gd name="T91" fmla="*/ 234 h 243"/>
                  <a:gd name="T92" fmla="*/ 63 w 321"/>
                  <a:gd name="T93" fmla="*/ 233 h 243"/>
                  <a:gd name="T94" fmla="*/ 57 w 321"/>
                  <a:gd name="T95" fmla="*/ 231 h 243"/>
                  <a:gd name="T96" fmla="*/ 56 w 321"/>
                  <a:gd name="T97" fmla="*/ 223 h 243"/>
                  <a:gd name="T98" fmla="*/ 48 w 321"/>
                  <a:gd name="T99" fmla="*/ 221 h 243"/>
                  <a:gd name="T100" fmla="*/ 39 w 321"/>
                  <a:gd name="T101" fmla="*/ 220 h 243"/>
                  <a:gd name="T102" fmla="*/ 31 w 321"/>
                  <a:gd name="T103" fmla="*/ 217 h 243"/>
                  <a:gd name="T104" fmla="*/ 24 w 321"/>
                  <a:gd name="T105" fmla="*/ 216 h 243"/>
                  <a:gd name="T106" fmla="*/ 15 w 321"/>
                  <a:gd name="T107" fmla="*/ 217 h 243"/>
                  <a:gd name="T108" fmla="*/ 5 w 321"/>
                  <a:gd name="T109" fmla="*/ 214 h 243"/>
                  <a:gd name="T110" fmla="*/ 3 w 321"/>
                  <a:gd name="T111" fmla="*/ 207 h 243"/>
                  <a:gd name="T112" fmla="*/ 9 w 321"/>
                  <a:gd name="T113" fmla="*/ 205 h 243"/>
                  <a:gd name="T114" fmla="*/ 11 w 321"/>
                  <a:gd name="T115" fmla="*/ 195 h 243"/>
                  <a:gd name="T116" fmla="*/ 22 w 321"/>
                  <a:gd name="T117" fmla="*/ 185 h 243"/>
                  <a:gd name="T118" fmla="*/ 26 w 321"/>
                  <a:gd name="T119" fmla="*/ 17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1" h="243">
                    <a:moveTo>
                      <a:pt x="321" y="0"/>
                    </a:moveTo>
                    <a:lnTo>
                      <a:pt x="321" y="1"/>
                    </a:lnTo>
                    <a:lnTo>
                      <a:pt x="321" y="2"/>
                    </a:lnTo>
                    <a:lnTo>
                      <a:pt x="321" y="2"/>
                    </a:lnTo>
                    <a:lnTo>
                      <a:pt x="321" y="3"/>
                    </a:lnTo>
                    <a:lnTo>
                      <a:pt x="321" y="4"/>
                    </a:lnTo>
                    <a:lnTo>
                      <a:pt x="321" y="6"/>
                    </a:lnTo>
                    <a:lnTo>
                      <a:pt x="321" y="6"/>
                    </a:lnTo>
                    <a:lnTo>
                      <a:pt x="320" y="7"/>
                    </a:lnTo>
                    <a:lnTo>
                      <a:pt x="320" y="8"/>
                    </a:lnTo>
                    <a:lnTo>
                      <a:pt x="320" y="9"/>
                    </a:lnTo>
                    <a:lnTo>
                      <a:pt x="319" y="9"/>
                    </a:lnTo>
                    <a:lnTo>
                      <a:pt x="318" y="10"/>
                    </a:lnTo>
                    <a:lnTo>
                      <a:pt x="319" y="11"/>
                    </a:lnTo>
                    <a:lnTo>
                      <a:pt x="318" y="12"/>
                    </a:lnTo>
                    <a:lnTo>
                      <a:pt x="318" y="12"/>
                    </a:lnTo>
                    <a:lnTo>
                      <a:pt x="318" y="13"/>
                    </a:lnTo>
                    <a:lnTo>
                      <a:pt x="317" y="14"/>
                    </a:lnTo>
                    <a:lnTo>
                      <a:pt x="316" y="15"/>
                    </a:lnTo>
                    <a:lnTo>
                      <a:pt x="315" y="15"/>
                    </a:lnTo>
                    <a:lnTo>
                      <a:pt x="315" y="16"/>
                    </a:lnTo>
                    <a:lnTo>
                      <a:pt x="314" y="16"/>
                    </a:lnTo>
                    <a:lnTo>
                      <a:pt x="313" y="16"/>
                    </a:lnTo>
                    <a:lnTo>
                      <a:pt x="312" y="16"/>
                    </a:lnTo>
                    <a:lnTo>
                      <a:pt x="311" y="16"/>
                    </a:lnTo>
                    <a:lnTo>
                      <a:pt x="311" y="17"/>
                    </a:lnTo>
                    <a:lnTo>
                      <a:pt x="311" y="19"/>
                    </a:lnTo>
                    <a:lnTo>
                      <a:pt x="313" y="20"/>
                    </a:lnTo>
                    <a:lnTo>
                      <a:pt x="313" y="21"/>
                    </a:lnTo>
                    <a:lnTo>
                      <a:pt x="314" y="22"/>
                    </a:lnTo>
                    <a:lnTo>
                      <a:pt x="313" y="23"/>
                    </a:lnTo>
                    <a:lnTo>
                      <a:pt x="312" y="23"/>
                    </a:lnTo>
                    <a:lnTo>
                      <a:pt x="312" y="24"/>
                    </a:lnTo>
                    <a:lnTo>
                      <a:pt x="312" y="25"/>
                    </a:lnTo>
                    <a:lnTo>
                      <a:pt x="311" y="25"/>
                    </a:lnTo>
                    <a:lnTo>
                      <a:pt x="311" y="25"/>
                    </a:lnTo>
                    <a:lnTo>
                      <a:pt x="310" y="26"/>
                    </a:lnTo>
                    <a:lnTo>
                      <a:pt x="309" y="26"/>
                    </a:lnTo>
                    <a:lnTo>
                      <a:pt x="309" y="27"/>
                    </a:lnTo>
                    <a:lnTo>
                      <a:pt x="308" y="27"/>
                    </a:lnTo>
                    <a:lnTo>
                      <a:pt x="308" y="29"/>
                    </a:lnTo>
                    <a:lnTo>
                      <a:pt x="308" y="30"/>
                    </a:lnTo>
                    <a:lnTo>
                      <a:pt x="308" y="30"/>
                    </a:lnTo>
                    <a:lnTo>
                      <a:pt x="308" y="31"/>
                    </a:lnTo>
                    <a:lnTo>
                      <a:pt x="307" y="33"/>
                    </a:lnTo>
                    <a:lnTo>
                      <a:pt x="307" y="33"/>
                    </a:lnTo>
                    <a:lnTo>
                      <a:pt x="307" y="35"/>
                    </a:lnTo>
                    <a:lnTo>
                      <a:pt x="307" y="36"/>
                    </a:lnTo>
                    <a:lnTo>
                      <a:pt x="307" y="37"/>
                    </a:lnTo>
                    <a:lnTo>
                      <a:pt x="306" y="37"/>
                    </a:lnTo>
                    <a:lnTo>
                      <a:pt x="305" y="37"/>
                    </a:lnTo>
                    <a:lnTo>
                      <a:pt x="304" y="37"/>
                    </a:lnTo>
                    <a:lnTo>
                      <a:pt x="304" y="37"/>
                    </a:lnTo>
                    <a:lnTo>
                      <a:pt x="305" y="38"/>
                    </a:lnTo>
                    <a:lnTo>
                      <a:pt x="305" y="40"/>
                    </a:lnTo>
                    <a:lnTo>
                      <a:pt x="304" y="40"/>
                    </a:lnTo>
                    <a:lnTo>
                      <a:pt x="304" y="40"/>
                    </a:lnTo>
                    <a:lnTo>
                      <a:pt x="304" y="41"/>
                    </a:lnTo>
                    <a:lnTo>
                      <a:pt x="304" y="42"/>
                    </a:lnTo>
                    <a:lnTo>
                      <a:pt x="304" y="43"/>
                    </a:lnTo>
                    <a:lnTo>
                      <a:pt x="304" y="44"/>
                    </a:lnTo>
                    <a:lnTo>
                      <a:pt x="304" y="45"/>
                    </a:lnTo>
                    <a:lnTo>
                      <a:pt x="304" y="46"/>
                    </a:lnTo>
                    <a:lnTo>
                      <a:pt x="304" y="47"/>
                    </a:lnTo>
                    <a:lnTo>
                      <a:pt x="305" y="47"/>
                    </a:lnTo>
                    <a:lnTo>
                      <a:pt x="305" y="48"/>
                    </a:lnTo>
                    <a:lnTo>
                      <a:pt x="307" y="48"/>
                    </a:lnTo>
                    <a:lnTo>
                      <a:pt x="308" y="48"/>
                    </a:lnTo>
                    <a:lnTo>
                      <a:pt x="308" y="49"/>
                    </a:lnTo>
                    <a:lnTo>
                      <a:pt x="309" y="50"/>
                    </a:lnTo>
                    <a:lnTo>
                      <a:pt x="309" y="50"/>
                    </a:lnTo>
                    <a:lnTo>
                      <a:pt x="309" y="52"/>
                    </a:lnTo>
                    <a:lnTo>
                      <a:pt x="308" y="53"/>
                    </a:lnTo>
                    <a:lnTo>
                      <a:pt x="308" y="54"/>
                    </a:lnTo>
                    <a:lnTo>
                      <a:pt x="308" y="55"/>
                    </a:lnTo>
                    <a:lnTo>
                      <a:pt x="308" y="55"/>
                    </a:lnTo>
                    <a:lnTo>
                      <a:pt x="309" y="55"/>
                    </a:lnTo>
                    <a:lnTo>
                      <a:pt x="309" y="56"/>
                    </a:lnTo>
                    <a:lnTo>
                      <a:pt x="308" y="57"/>
                    </a:lnTo>
                    <a:lnTo>
                      <a:pt x="307" y="57"/>
                    </a:lnTo>
                    <a:lnTo>
                      <a:pt x="306" y="57"/>
                    </a:lnTo>
                    <a:lnTo>
                      <a:pt x="305" y="57"/>
                    </a:lnTo>
                    <a:lnTo>
                      <a:pt x="305" y="57"/>
                    </a:lnTo>
                    <a:lnTo>
                      <a:pt x="304" y="57"/>
                    </a:lnTo>
                    <a:lnTo>
                      <a:pt x="304" y="57"/>
                    </a:lnTo>
                    <a:lnTo>
                      <a:pt x="303" y="58"/>
                    </a:lnTo>
                    <a:lnTo>
                      <a:pt x="302" y="59"/>
                    </a:lnTo>
                    <a:lnTo>
                      <a:pt x="303" y="61"/>
                    </a:lnTo>
                    <a:lnTo>
                      <a:pt x="301" y="62"/>
                    </a:lnTo>
                    <a:lnTo>
                      <a:pt x="301" y="63"/>
                    </a:lnTo>
                    <a:lnTo>
                      <a:pt x="300" y="63"/>
                    </a:lnTo>
                    <a:lnTo>
                      <a:pt x="299" y="64"/>
                    </a:lnTo>
                    <a:lnTo>
                      <a:pt x="298" y="64"/>
                    </a:lnTo>
                    <a:lnTo>
                      <a:pt x="297" y="66"/>
                    </a:lnTo>
                    <a:lnTo>
                      <a:pt x="298" y="67"/>
                    </a:lnTo>
                    <a:lnTo>
                      <a:pt x="299" y="67"/>
                    </a:lnTo>
                    <a:lnTo>
                      <a:pt x="300" y="67"/>
                    </a:lnTo>
                    <a:lnTo>
                      <a:pt x="301" y="67"/>
                    </a:lnTo>
                    <a:lnTo>
                      <a:pt x="301" y="67"/>
                    </a:lnTo>
                    <a:lnTo>
                      <a:pt x="301" y="68"/>
                    </a:lnTo>
                    <a:lnTo>
                      <a:pt x="301" y="68"/>
                    </a:lnTo>
                    <a:lnTo>
                      <a:pt x="301" y="69"/>
                    </a:lnTo>
                    <a:lnTo>
                      <a:pt x="301" y="69"/>
                    </a:lnTo>
                    <a:lnTo>
                      <a:pt x="301" y="70"/>
                    </a:lnTo>
                    <a:lnTo>
                      <a:pt x="301" y="71"/>
                    </a:lnTo>
                    <a:lnTo>
                      <a:pt x="300" y="71"/>
                    </a:lnTo>
                    <a:lnTo>
                      <a:pt x="299" y="71"/>
                    </a:lnTo>
                    <a:lnTo>
                      <a:pt x="299" y="71"/>
                    </a:lnTo>
                    <a:lnTo>
                      <a:pt x="299" y="73"/>
                    </a:lnTo>
                    <a:lnTo>
                      <a:pt x="299" y="74"/>
                    </a:lnTo>
                    <a:lnTo>
                      <a:pt x="298" y="74"/>
                    </a:lnTo>
                    <a:lnTo>
                      <a:pt x="297" y="74"/>
                    </a:lnTo>
                    <a:lnTo>
                      <a:pt x="297" y="74"/>
                    </a:lnTo>
                    <a:lnTo>
                      <a:pt x="297" y="75"/>
                    </a:lnTo>
                    <a:lnTo>
                      <a:pt x="297" y="76"/>
                    </a:lnTo>
                    <a:lnTo>
                      <a:pt x="297" y="77"/>
                    </a:lnTo>
                    <a:lnTo>
                      <a:pt x="297" y="78"/>
                    </a:lnTo>
                    <a:lnTo>
                      <a:pt x="297" y="78"/>
                    </a:lnTo>
                    <a:lnTo>
                      <a:pt x="296" y="78"/>
                    </a:lnTo>
                    <a:lnTo>
                      <a:pt x="295" y="78"/>
                    </a:lnTo>
                    <a:lnTo>
                      <a:pt x="292" y="78"/>
                    </a:lnTo>
                    <a:lnTo>
                      <a:pt x="291" y="78"/>
                    </a:lnTo>
                    <a:lnTo>
                      <a:pt x="290" y="78"/>
                    </a:lnTo>
                    <a:lnTo>
                      <a:pt x="290" y="76"/>
                    </a:lnTo>
                    <a:lnTo>
                      <a:pt x="290" y="75"/>
                    </a:lnTo>
                    <a:lnTo>
                      <a:pt x="289" y="76"/>
                    </a:lnTo>
                    <a:lnTo>
                      <a:pt x="288" y="78"/>
                    </a:lnTo>
                    <a:lnTo>
                      <a:pt x="288" y="78"/>
                    </a:lnTo>
                    <a:lnTo>
                      <a:pt x="288" y="79"/>
                    </a:lnTo>
                    <a:lnTo>
                      <a:pt x="287" y="80"/>
                    </a:lnTo>
                    <a:lnTo>
                      <a:pt x="287" y="81"/>
                    </a:lnTo>
                    <a:lnTo>
                      <a:pt x="287" y="81"/>
                    </a:lnTo>
                    <a:lnTo>
                      <a:pt x="287" y="82"/>
                    </a:lnTo>
                    <a:lnTo>
                      <a:pt x="288" y="82"/>
                    </a:lnTo>
                    <a:lnTo>
                      <a:pt x="289" y="82"/>
                    </a:lnTo>
                    <a:lnTo>
                      <a:pt x="289" y="83"/>
                    </a:lnTo>
                    <a:lnTo>
                      <a:pt x="289" y="84"/>
                    </a:lnTo>
                    <a:lnTo>
                      <a:pt x="288" y="85"/>
                    </a:lnTo>
                    <a:lnTo>
                      <a:pt x="288" y="85"/>
                    </a:lnTo>
                    <a:lnTo>
                      <a:pt x="288" y="86"/>
                    </a:lnTo>
                    <a:lnTo>
                      <a:pt x="287" y="87"/>
                    </a:lnTo>
                    <a:lnTo>
                      <a:pt x="287" y="88"/>
                    </a:lnTo>
                    <a:lnTo>
                      <a:pt x="287" y="88"/>
                    </a:lnTo>
                    <a:lnTo>
                      <a:pt x="287" y="89"/>
                    </a:lnTo>
                    <a:lnTo>
                      <a:pt x="288" y="89"/>
                    </a:lnTo>
                    <a:lnTo>
                      <a:pt x="289" y="90"/>
                    </a:lnTo>
                    <a:lnTo>
                      <a:pt x="289" y="91"/>
                    </a:lnTo>
                    <a:lnTo>
                      <a:pt x="288" y="91"/>
                    </a:lnTo>
                    <a:lnTo>
                      <a:pt x="288" y="93"/>
                    </a:lnTo>
                    <a:lnTo>
                      <a:pt x="287" y="94"/>
                    </a:lnTo>
                    <a:lnTo>
                      <a:pt x="287" y="94"/>
                    </a:lnTo>
                    <a:lnTo>
                      <a:pt x="287" y="95"/>
                    </a:lnTo>
                    <a:lnTo>
                      <a:pt x="286" y="95"/>
                    </a:lnTo>
                    <a:lnTo>
                      <a:pt x="286" y="95"/>
                    </a:lnTo>
                    <a:lnTo>
                      <a:pt x="286" y="96"/>
                    </a:lnTo>
                    <a:lnTo>
                      <a:pt x="285" y="96"/>
                    </a:lnTo>
                    <a:lnTo>
                      <a:pt x="284" y="96"/>
                    </a:lnTo>
                    <a:lnTo>
                      <a:pt x="283" y="95"/>
                    </a:lnTo>
                    <a:lnTo>
                      <a:pt x="283" y="96"/>
                    </a:lnTo>
                    <a:lnTo>
                      <a:pt x="283" y="97"/>
                    </a:lnTo>
                    <a:lnTo>
                      <a:pt x="283" y="98"/>
                    </a:lnTo>
                    <a:lnTo>
                      <a:pt x="282" y="99"/>
                    </a:lnTo>
                    <a:lnTo>
                      <a:pt x="281" y="99"/>
                    </a:lnTo>
                    <a:lnTo>
                      <a:pt x="281" y="99"/>
                    </a:lnTo>
                    <a:lnTo>
                      <a:pt x="280" y="101"/>
                    </a:lnTo>
                    <a:lnTo>
                      <a:pt x="280" y="102"/>
                    </a:lnTo>
                    <a:lnTo>
                      <a:pt x="280" y="102"/>
                    </a:lnTo>
                    <a:lnTo>
                      <a:pt x="279" y="103"/>
                    </a:lnTo>
                    <a:lnTo>
                      <a:pt x="279" y="104"/>
                    </a:lnTo>
                    <a:lnTo>
                      <a:pt x="280" y="105"/>
                    </a:lnTo>
                    <a:lnTo>
                      <a:pt x="280" y="106"/>
                    </a:lnTo>
                    <a:lnTo>
                      <a:pt x="280" y="107"/>
                    </a:lnTo>
                    <a:lnTo>
                      <a:pt x="280" y="108"/>
                    </a:lnTo>
                    <a:lnTo>
                      <a:pt x="281" y="109"/>
                    </a:lnTo>
                    <a:lnTo>
                      <a:pt x="281" y="110"/>
                    </a:lnTo>
                    <a:lnTo>
                      <a:pt x="281" y="111"/>
                    </a:lnTo>
                    <a:lnTo>
                      <a:pt x="280" y="112"/>
                    </a:lnTo>
                    <a:lnTo>
                      <a:pt x="280" y="114"/>
                    </a:lnTo>
                    <a:lnTo>
                      <a:pt x="280" y="115"/>
                    </a:lnTo>
                    <a:lnTo>
                      <a:pt x="281" y="116"/>
                    </a:lnTo>
                    <a:lnTo>
                      <a:pt x="283" y="116"/>
                    </a:lnTo>
                    <a:lnTo>
                      <a:pt x="283" y="117"/>
                    </a:lnTo>
                    <a:lnTo>
                      <a:pt x="284" y="118"/>
                    </a:lnTo>
                    <a:lnTo>
                      <a:pt x="282" y="118"/>
                    </a:lnTo>
                    <a:lnTo>
                      <a:pt x="281" y="118"/>
                    </a:lnTo>
                    <a:lnTo>
                      <a:pt x="280" y="118"/>
                    </a:lnTo>
                    <a:lnTo>
                      <a:pt x="280" y="116"/>
                    </a:lnTo>
                    <a:lnTo>
                      <a:pt x="279" y="116"/>
                    </a:lnTo>
                    <a:lnTo>
                      <a:pt x="278" y="116"/>
                    </a:lnTo>
                    <a:lnTo>
                      <a:pt x="278" y="117"/>
                    </a:lnTo>
                    <a:lnTo>
                      <a:pt x="278" y="120"/>
                    </a:lnTo>
                    <a:lnTo>
                      <a:pt x="279" y="121"/>
                    </a:lnTo>
                    <a:lnTo>
                      <a:pt x="279" y="122"/>
                    </a:lnTo>
                    <a:lnTo>
                      <a:pt x="278" y="123"/>
                    </a:lnTo>
                    <a:lnTo>
                      <a:pt x="277" y="123"/>
                    </a:lnTo>
                    <a:lnTo>
                      <a:pt x="277" y="124"/>
                    </a:lnTo>
                    <a:lnTo>
                      <a:pt x="277" y="125"/>
                    </a:lnTo>
                    <a:lnTo>
                      <a:pt x="277" y="126"/>
                    </a:lnTo>
                    <a:lnTo>
                      <a:pt x="277" y="126"/>
                    </a:lnTo>
                    <a:lnTo>
                      <a:pt x="277" y="127"/>
                    </a:lnTo>
                    <a:lnTo>
                      <a:pt x="276" y="127"/>
                    </a:lnTo>
                    <a:lnTo>
                      <a:pt x="274" y="127"/>
                    </a:lnTo>
                    <a:lnTo>
                      <a:pt x="273" y="128"/>
                    </a:lnTo>
                    <a:lnTo>
                      <a:pt x="273" y="128"/>
                    </a:lnTo>
                    <a:lnTo>
                      <a:pt x="272" y="129"/>
                    </a:lnTo>
                    <a:lnTo>
                      <a:pt x="273" y="130"/>
                    </a:lnTo>
                    <a:lnTo>
                      <a:pt x="273" y="130"/>
                    </a:lnTo>
                    <a:lnTo>
                      <a:pt x="274" y="130"/>
                    </a:lnTo>
                    <a:lnTo>
                      <a:pt x="275" y="131"/>
                    </a:lnTo>
                    <a:lnTo>
                      <a:pt x="277" y="130"/>
                    </a:lnTo>
                    <a:lnTo>
                      <a:pt x="277" y="131"/>
                    </a:lnTo>
                    <a:lnTo>
                      <a:pt x="278" y="132"/>
                    </a:lnTo>
                    <a:lnTo>
                      <a:pt x="279" y="133"/>
                    </a:lnTo>
                    <a:lnTo>
                      <a:pt x="279" y="133"/>
                    </a:lnTo>
                    <a:lnTo>
                      <a:pt x="279" y="134"/>
                    </a:lnTo>
                    <a:lnTo>
                      <a:pt x="280" y="134"/>
                    </a:lnTo>
                    <a:lnTo>
                      <a:pt x="280" y="135"/>
                    </a:lnTo>
                    <a:lnTo>
                      <a:pt x="280" y="139"/>
                    </a:lnTo>
                    <a:lnTo>
                      <a:pt x="280" y="140"/>
                    </a:lnTo>
                    <a:lnTo>
                      <a:pt x="279" y="140"/>
                    </a:lnTo>
                    <a:lnTo>
                      <a:pt x="279" y="140"/>
                    </a:lnTo>
                    <a:lnTo>
                      <a:pt x="279" y="141"/>
                    </a:lnTo>
                    <a:lnTo>
                      <a:pt x="279" y="142"/>
                    </a:lnTo>
                    <a:lnTo>
                      <a:pt x="280" y="143"/>
                    </a:lnTo>
                    <a:lnTo>
                      <a:pt x="280" y="143"/>
                    </a:lnTo>
                    <a:lnTo>
                      <a:pt x="281" y="143"/>
                    </a:lnTo>
                    <a:lnTo>
                      <a:pt x="281" y="146"/>
                    </a:lnTo>
                    <a:lnTo>
                      <a:pt x="280" y="147"/>
                    </a:lnTo>
                    <a:lnTo>
                      <a:pt x="280" y="147"/>
                    </a:lnTo>
                    <a:lnTo>
                      <a:pt x="280" y="147"/>
                    </a:lnTo>
                    <a:lnTo>
                      <a:pt x="280" y="148"/>
                    </a:lnTo>
                    <a:lnTo>
                      <a:pt x="281" y="147"/>
                    </a:lnTo>
                    <a:lnTo>
                      <a:pt x="282" y="148"/>
                    </a:lnTo>
                    <a:lnTo>
                      <a:pt x="282" y="150"/>
                    </a:lnTo>
                    <a:lnTo>
                      <a:pt x="281" y="150"/>
                    </a:lnTo>
                    <a:lnTo>
                      <a:pt x="280" y="150"/>
                    </a:lnTo>
                    <a:lnTo>
                      <a:pt x="280" y="150"/>
                    </a:lnTo>
                    <a:lnTo>
                      <a:pt x="279" y="150"/>
                    </a:lnTo>
                    <a:lnTo>
                      <a:pt x="278" y="150"/>
                    </a:lnTo>
                    <a:lnTo>
                      <a:pt x="277" y="150"/>
                    </a:lnTo>
                    <a:lnTo>
                      <a:pt x="277" y="150"/>
                    </a:lnTo>
                    <a:lnTo>
                      <a:pt x="276" y="151"/>
                    </a:lnTo>
                    <a:lnTo>
                      <a:pt x="276" y="152"/>
                    </a:lnTo>
                    <a:lnTo>
                      <a:pt x="275" y="151"/>
                    </a:lnTo>
                    <a:lnTo>
                      <a:pt x="274" y="150"/>
                    </a:lnTo>
                    <a:lnTo>
                      <a:pt x="273" y="150"/>
                    </a:lnTo>
                    <a:lnTo>
                      <a:pt x="273" y="150"/>
                    </a:lnTo>
                    <a:lnTo>
                      <a:pt x="272" y="151"/>
                    </a:lnTo>
                    <a:lnTo>
                      <a:pt x="272" y="152"/>
                    </a:lnTo>
                    <a:lnTo>
                      <a:pt x="272" y="153"/>
                    </a:lnTo>
                    <a:lnTo>
                      <a:pt x="271" y="153"/>
                    </a:lnTo>
                    <a:lnTo>
                      <a:pt x="270" y="154"/>
                    </a:lnTo>
                    <a:lnTo>
                      <a:pt x="270" y="154"/>
                    </a:lnTo>
                    <a:lnTo>
                      <a:pt x="269" y="154"/>
                    </a:lnTo>
                    <a:lnTo>
                      <a:pt x="267" y="154"/>
                    </a:lnTo>
                    <a:lnTo>
                      <a:pt x="267" y="155"/>
                    </a:lnTo>
                    <a:lnTo>
                      <a:pt x="267" y="156"/>
                    </a:lnTo>
                    <a:lnTo>
                      <a:pt x="268" y="156"/>
                    </a:lnTo>
                    <a:lnTo>
                      <a:pt x="268" y="157"/>
                    </a:lnTo>
                    <a:lnTo>
                      <a:pt x="266" y="157"/>
                    </a:lnTo>
                    <a:lnTo>
                      <a:pt x="266" y="157"/>
                    </a:lnTo>
                    <a:lnTo>
                      <a:pt x="266" y="159"/>
                    </a:lnTo>
                    <a:lnTo>
                      <a:pt x="265" y="160"/>
                    </a:lnTo>
                    <a:lnTo>
                      <a:pt x="265" y="161"/>
                    </a:lnTo>
                    <a:lnTo>
                      <a:pt x="264" y="161"/>
                    </a:lnTo>
                    <a:lnTo>
                      <a:pt x="263" y="164"/>
                    </a:lnTo>
                    <a:lnTo>
                      <a:pt x="263" y="164"/>
                    </a:lnTo>
                    <a:lnTo>
                      <a:pt x="263" y="164"/>
                    </a:lnTo>
                    <a:lnTo>
                      <a:pt x="262" y="165"/>
                    </a:lnTo>
                    <a:lnTo>
                      <a:pt x="261" y="165"/>
                    </a:lnTo>
                    <a:lnTo>
                      <a:pt x="259" y="165"/>
                    </a:lnTo>
                    <a:lnTo>
                      <a:pt x="259" y="164"/>
                    </a:lnTo>
                    <a:lnTo>
                      <a:pt x="259" y="164"/>
                    </a:lnTo>
                    <a:lnTo>
                      <a:pt x="259" y="163"/>
                    </a:lnTo>
                    <a:lnTo>
                      <a:pt x="259" y="163"/>
                    </a:lnTo>
                    <a:lnTo>
                      <a:pt x="259" y="162"/>
                    </a:lnTo>
                    <a:lnTo>
                      <a:pt x="259" y="162"/>
                    </a:lnTo>
                    <a:lnTo>
                      <a:pt x="258" y="162"/>
                    </a:lnTo>
                    <a:lnTo>
                      <a:pt x="257" y="161"/>
                    </a:lnTo>
                    <a:lnTo>
                      <a:pt x="256" y="161"/>
                    </a:lnTo>
                    <a:lnTo>
                      <a:pt x="257" y="161"/>
                    </a:lnTo>
                    <a:lnTo>
                      <a:pt x="257" y="160"/>
                    </a:lnTo>
                    <a:lnTo>
                      <a:pt x="259" y="159"/>
                    </a:lnTo>
                    <a:lnTo>
                      <a:pt x="259" y="158"/>
                    </a:lnTo>
                    <a:lnTo>
                      <a:pt x="258" y="158"/>
                    </a:lnTo>
                    <a:lnTo>
                      <a:pt x="257" y="158"/>
                    </a:lnTo>
                    <a:lnTo>
                      <a:pt x="256" y="158"/>
                    </a:lnTo>
                    <a:lnTo>
                      <a:pt x="256" y="159"/>
                    </a:lnTo>
                    <a:lnTo>
                      <a:pt x="255" y="158"/>
                    </a:lnTo>
                    <a:lnTo>
                      <a:pt x="254" y="157"/>
                    </a:lnTo>
                    <a:lnTo>
                      <a:pt x="252" y="157"/>
                    </a:lnTo>
                    <a:lnTo>
                      <a:pt x="252" y="158"/>
                    </a:lnTo>
                    <a:lnTo>
                      <a:pt x="251" y="158"/>
                    </a:lnTo>
                    <a:lnTo>
                      <a:pt x="250" y="157"/>
                    </a:lnTo>
                    <a:lnTo>
                      <a:pt x="249" y="159"/>
                    </a:lnTo>
                    <a:lnTo>
                      <a:pt x="248" y="158"/>
                    </a:lnTo>
                    <a:lnTo>
                      <a:pt x="247" y="159"/>
                    </a:lnTo>
                    <a:lnTo>
                      <a:pt x="247" y="160"/>
                    </a:lnTo>
                    <a:lnTo>
                      <a:pt x="248" y="161"/>
                    </a:lnTo>
                    <a:lnTo>
                      <a:pt x="248" y="161"/>
                    </a:lnTo>
                    <a:lnTo>
                      <a:pt x="248" y="164"/>
                    </a:lnTo>
                    <a:lnTo>
                      <a:pt x="247" y="164"/>
                    </a:lnTo>
                    <a:lnTo>
                      <a:pt x="246" y="164"/>
                    </a:lnTo>
                    <a:lnTo>
                      <a:pt x="246" y="164"/>
                    </a:lnTo>
                    <a:lnTo>
                      <a:pt x="244" y="164"/>
                    </a:lnTo>
                    <a:lnTo>
                      <a:pt x="243" y="164"/>
                    </a:lnTo>
                    <a:lnTo>
                      <a:pt x="243" y="163"/>
                    </a:lnTo>
                    <a:lnTo>
                      <a:pt x="242" y="163"/>
                    </a:lnTo>
                    <a:lnTo>
                      <a:pt x="242" y="163"/>
                    </a:lnTo>
                    <a:lnTo>
                      <a:pt x="241" y="164"/>
                    </a:lnTo>
                    <a:lnTo>
                      <a:pt x="241" y="164"/>
                    </a:lnTo>
                    <a:lnTo>
                      <a:pt x="241" y="165"/>
                    </a:lnTo>
                    <a:lnTo>
                      <a:pt x="241" y="166"/>
                    </a:lnTo>
                    <a:lnTo>
                      <a:pt x="242" y="167"/>
                    </a:lnTo>
                    <a:lnTo>
                      <a:pt x="242" y="167"/>
                    </a:lnTo>
                    <a:lnTo>
                      <a:pt x="243" y="167"/>
                    </a:lnTo>
                    <a:lnTo>
                      <a:pt x="244" y="168"/>
                    </a:lnTo>
                    <a:lnTo>
                      <a:pt x="244" y="168"/>
                    </a:lnTo>
                    <a:lnTo>
                      <a:pt x="242" y="168"/>
                    </a:lnTo>
                    <a:lnTo>
                      <a:pt x="242" y="168"/>
                    </a:lnTo>
                    <a:lnTo>
                      <a:pt x="241" y="168"/>
                    </a:lnTo>
                    <a:lnTo>
                      <a:pt x="241" y="168"/>
                    </a:lnTo>
                    <a:lnTo>
                      <a:pt x="239" y="168"/>
                    </a:lnTo>
                    <a:lnTo>
                      <a:pt x="239" y="168"/>
                    </a:lnTo>
                    <a:lnTo>
                      <a:pt x="238" y="169"/>
                    </a:lnTo>
                    <a:lnTo>
                      <a:pt x="237" y="168"/>
                    </a:lnTo>
                    <a:lnTo>
                      <a:pt x="236" y="168"/>
                    </a:lnTo>
                    <a:lnTo>
                      <a:pt x="235" y="169"/>
                    </a:lnTo>
                    <a:lnTo>
                      <a:pt x="235" y="169"/>
                    </a:lnTo>
                    <a:lnTo>
                      <a:pt x="235" y="170"/>
                    </a:lnTo>
                    <a:lnTo>
                      <a:pt x="234" y="171"/>
                    </a:lnTo>
                    <a:lnTo>
                      <a:pt x="234" y="172"/>
                    </a:lnTo>
                    <a:lnTo>
                      <a:pt x="233" y="173"/>
                    </a:lnTo>
                    <a:lnTo>
                      <a:pt x="231" y="173"/>
                    </a:lnTo>
                    <a:lnTo>
                      <a:pt x="230" y="172"/>
                    </a:lnTo>
                    <a:lnTo>
                      <a:pt x="230" y="173"/>
                    </a:lnTo>
                    <a:lnTo>
                      <a:pt x="230" y="174"/>
                    </a:lnTo>
                    <a:lnTo>
                      <a:pt x="229" y="174"/>
                    </a:lnTo>
                    <a:lnTo>
                      <a:pt x="228" y="175"/>
                    </a:lnTo>
                    <a:lnTo>
                      <a:pt x="228" y="175"/>
                    </a:lnTo>
                    <a:lnTo>
                      <a:pt x="227" y="174"/>
                    </a:lnTo>
                    <a:lnTo>
                      <a:pt x="227" y="174"/>
                    </a:lnTo>
                    <a:lnTo>
                      <a:pt x="227" y="172"/>
                    </a:lnTo>
                    <a:lnTo>
                      <a:pt x="225" y="171"/>
                    </a:lnTo>
                    <a:lnTo>
                      <a:pt x="225" y="171"/>
                    </a:lnTo>
                    <a:lnTo>
                      <a:pt x="225" y="171"/>
                    </a:lnTo>
                    <a:lnTo>
                      <a:pt x="225" y="170"/>
                    </a:lnTo>
                    <a:lnTo>
                      <a:pt x="225" y="170"/>
                    </a:lnTo>
                    <a:lnTo>
                      <a:pt x="226" y="170"/>
                    </a:lnTo>
                    <a:lnTo>
                      <a:pt x="227" y="169"/>
                    </a:lnTo>
                    <a:lnTo>
                      <a:pt x="226" y="168"/>
                    </a:lnTo>
                    <a:lnTo>
                      <a:pt x="225" y="168"/>
                    </a:lnTo>
                    <a:lnTo>
                      <a:pt x="225" y="168"/>
                    </a:lnTo>
                    <a:lnTo>
                      <a:pt x="224" y="169"/>
                    </a:lnTo>
                    <a:lnTo>
                      <a:pt x="222" y="170"/>
                    </a:lnTo>
                    <a:lnTo>
                      <a:pt x="221" y="170"/>
                    </a:lnTo>
                    <a:lnTo>
                      <a:pt x="219" y="170"/>
                    </a:lnTo>
                    <a:lnTo>
                      <a:pt x="218" y="171"/>
                    </a:lnTo>
                    <a:lnTo>
                      <a:pt x="218" y="171"/>
                    </a:lnTo>
                    <a:lnTo>
                      <a:pt x="218" y="172"/>
                    </a:lnTo>
                    <a:lnTo>
                      <a:pt x="218" y="173"/>
                    </a:lnTo>
                    <a:lnTo>
                      <a:pt x="218" y="174"/>
                    </a:lnTo>
                    <a:lnTo>
                      <a:pt x="218" y="174"/>
                    </a:lnTo>
                    <a:lnTo>
                      <a:pt x="217" y="174"/>
                    </a:lnTo>
                    <a:lnTo>
                      <a:pt x="217" y="174"/>
                    </a:lnTo>
                    <a:lnTo>
                      <a:pt x="216" y="174"/>
                    </a:lnTo>
                    <a:lnTo>
                      <a:pt x="215" y="173"/>
                    </a:lnTo>
                    <a:lnTo>
                      <a:pt x="215" y="173"/>
                    </a:lnTo>
                    <a:lnTo>
                      <a:pt x="214" y="174"/>
                    </a:lnTo>
                    <a:lnTo>
                      <a:pt x="212" y="174"/>
                    </a:lnTo>
                    <a:lnTo>
                      <a:pt x="211" y="175"/>
                    </a:lnTo>
                    <a:lnTo>
                      <a:pt x="210" y="175"/>
                    </a:lnTo>
                    <a:lnTo>
                      <a:pt x="209" y="175"/>
                    </a:lnTo>
                    <a:lnTo>
                      <a:pt x="208" y="176"/>
                    </a:lnTo>
                    <a:lnTo>
                      <a:pt x="209" y="177"/>
                    </a:lnTo>
                    <a:lnTo>
                      <a:pt x="208" y="178"/>
                    </a:lnTo>
                    <a:lnTo>
                      <a:pt x="208" y="178"/>
                    </a:lnTo>
                    <a:lnTo>
                      <a:pt x="208" y="179"/>
                    </a:lnTo>
                    <a:lnTo>
                      <a:pt x="208" y="180"/>
                    </a:lnTo>
                    <a:lnTo>
                      <a:pt x="210" y="180"/>
                    </a:lnTo>
                    <a:lnTo>
                      <a:pt x="212" y="180"/>
                    </a:lnTo>
                    <a:lnTo>
                      <a:pt x="213" y="180"/>
                    </a:lnTo>
                    <a:lnTo>
                      <a:pt x="214" y="180"/>
                    </a:lnTo>
                    <a:lnTo>
                      <a:pt x="214" y="181"/>
                    </a:lnTo>
                    <a:lnTo>
                      <a:pt x="213" y="181"/>
                    </a:lnTo>
                    <a:lnTo>
                      <a:pt x="212" y="184"/>
                    </a:lnTo>
                    <a:lnTo>
                      <a:pt x="212" y="185"/>
                    </a:lnTo>
                    <a:lnTo>
                      <a:pt x="212" y="185"/>
                    </a:lnTo>
                    <a:lnTo>
                      <a:pt x="213" y="186"/>
                    </a:lnTo>
                    <a:lnTo>
                      <a:pt x="214" y="186"/>
                    </a:lnTo>
                    <a:lnTo>
                      <a:pt x="214" y="185"/>
                    </a:lnTo>
                    <a:lnTo>
                      <a:pt x="215" y="185"/>
                    </a:lnTo>
                    <a:lnTo>
                      <a:pt x="215" y="185"/>
                    </a:lnTo>
                    <a:lnTo>
                      <a:pt x="218" y="185"/>
                    </a:lnTo>
                    <a:lnTo>
                      <a:pt x="218" y="185"/>
                    </a:lnTo>
                    <a:lnTo>
                      <a:pt x="219" y="185"/>
                    </a:lnTo>
                    <a:lnTo>
                      <a:pt x="220" y="185"/>
                    </a:lnTo>
                    <a:lnTo>
                      <a:pt x="220" y="187"/>
                    </a:lnTo>
                    <a:lnTo>
                      <a:pt x="219" y="188"/>
                    </a:lnTo>
                    <a:lnTo>
                      <a:pt x="218" y="189"/>
                    </a:lnTo>
                    <a:lnTo>
                      <a:pt x="218" y="190"/>
                    </a:lnTo>
                    <a:lnTo>
                      <a:pt x="217" y="191"/>
                    </a:lnTo>
                    <a:lnTo>
                      <a:pt x="218" y="191"/>
                    </a:lnTo>
                    <a:lnTo>
                      <a:pt x="218" y="192"/>
                    </a:lnTo>
                    <a:lnTo>
                      <a:pt x="220" y="192"/>
                    </a:lnTo>
                    <a:lnTo>
                      <a:pt x="221" y="192"/>
                    </a:lnTo>
                    <a:lnTo>
                      <a:pt x="221" y="193"/>
                    </a:lnTo>
                    <a:lnTo>
                      <a:pt x="221" y="194"/>
                    </a:lnTo>
                    <a:lnTo>
                      <a:pt x="220" y="195"/>
                    </a:lnTo>
                    <a:lnTo>
                      <a:pt x="219" y="195"/>
                    </a:lnTo>
                    <a:lnTo>
                      <a:pt x="218" y="195"/>
                    </a:lnTo>
                    <a:lnTo>
                      <a:pt x="217" y="195"/>
                    </a:lnTo>
                    <a:lnTo>
                      <a:pt x="216" y="194"/>
                    </a:lnTo>
                    <a:lnTo>
                      <a:pt x="215" y="195"/>
                    </a:lnTo>
                    <a:lnTo>
                      <a:pt x="215" y="195"/>
                    </a:lnTo>
                    <a:lnTo>
                      <a:pt x="214" y="195"/>
                    </a:lnTo>
                    <a:lnTo>
                      <a:pt x="213" y="195"/>
                    </a:lnTo>
                    <a:lnTo>
                      <a:pt x="212" y="196"/>
                    </a:lnTo>
                    <a:lnTo>
                      <a:pt x="210" y="196"/>
                    </a:lnTo>
                    <a:lnTo>
                      <a:pt x="209" y="196"/>
                    </a:lnTo>
                    <a:lnTo>
                      <a:pt x="208" y="196"/>
                    </a:lnTo>
                    <a:lnTo>
                      <a:pt x="208" y="197"/>
                    </a:lnTo>
                    <a:lnTo>
                      <a:pt x="206" y="198"/>
                    </a:lnTo>
                    <a:lnTo>
                      <a:pt x="204" y="199"/>
                    </a:lnTo>
                    <a:lnTo>
                      <a:pt x="204" y="199"/>
                    </a:lnTo>
                    <a:lnTo>
                      <a:pt x="203" y="199"/>
                    </a:lnTo>
                    <a:lnTo>
                      <a:pt x="203" y="200"/>
                    </a:lnTo>
                    <a:lnTo>
                      <a:pt x="203" y="201"/>
                    </a:lnTo>
                    <a:lnTo>
                      <a:pt x="201" y="203"/>
                    </a:lnTo>
                    <a:lnTo>
                      <a:pt x="201" y="204"/>
                    </a:lnTo>
                    <a:lnTo>
                      <a:pt x="201" y="205"/>
                    </a:lnTo>
                    <a:lnTo>
                      <a:pt x="202" y="205"/>
                    </a:lnTo>
                    <a:lnTo>
                      <a:pt x="203" y="205"/>
                    </a:lnTo>
                    <a:lnTo>
                      <a:pt x="204" y="206"/>
                    </a:lnTo>
                    <a:lnTo>
                      <a:pt x="204" y="208"/>
                    </a:lnTo>
                    <a:lnTo>
                      <a:pt x="205" y="209"/>
                    </a:lnTo>
                    <a:lnTo>
                      <a:pt x="205" y="209"/>
                    </a:lnTo>
                    <a:lnTo>
                      <a:pt x="205" y="210"/>
                    </a:lnTo>
                    <a:lnTo>
                      <a:pt x="205" y="211"/>
                    </a:lnTo>
                    <a:lnTo>
                      <a:pt x="204" y="212"/>
                    </a:lnTo>
                    <a:lnTo>
                      <a:pt x="204" y="212"/>
                    </a:lnTo>
                    <a:lnTo>
                      <a:pt x="204" y="213"/>
                    </a:lnTo>
                    <a:lnTo>
                      <a:pt x="204" y="214"/>
                    </a:lnTo>
                    <a:lnTo>
                      <a:pt x="204" y="215"/>
                    </a:lnTo>
                    <a:lnTo>
                      <a:pt x="205" y="216"/>
                    </a:lnTo>
                    <a:lnTo>
                      <a:pt x="207" y="217"/>
                    </a:lnTo>
                    <a:lnTo>
                      <a:pt x="208" y="218"/>
                    </a:lnTo>
                    <a:lnTo>
                      <a:pt x="207" y="219"/>
                    </a:lnTo>
                    <a:lnTo>
                      <a:pt x="206" y="219"/>
                    </a:lnTo>
                    <a:lnTo>
                      <a:pt x="205" y="219"/>
                    </a:lnTo>
                    <a:lnTo>
                      <a:pt x="204" y="220"/>
                    </a:lnTo>
                    <a:lnTo>
                      <a:pt x="204" y="221"/>
                    </a:lnTo>
                    <a:lnTo>
                      <a:pt x="204" y="222"/>
                    </a:lnTo>
                    <a:lnTo>
                      <a:pt x="204" y="223"/>
                    </a:lnTo>
                    <a:lnTo>
                      <a:pt x="204" y="223"/>
                    </a:lnTo>
                    <a:lnTo>
                      <a:pt x="204" y="224"/>
                    </a:lnTo>
                    <a:lnTo>
                      <a:pt x="203" y="225"/>
                    </a:lnTo>
                    <a:lnTo>
                      <a:pt x="202" y="225"/>
                    </a:lnTo>
                    <a:lnTo>
                      <a:pt x="202" y="226"/>
                    </a:lnTo>
                    <a:lnTo>
                      <a:pt x="202" y="226"/>
                    </a:lnTo>
                    <a:lnTo>
                      <a:pt x="202" y="227"/>
                    </a:lnTo>
                    <a:lnTo>
                      <a:pt x="202" y="228"/>
                    </a:lnTo>
                    <a:lnTo>
                      <a:pt x="202" y="229"/>
                    </a:lnTo>
                    <a:lnTo>
                      <a:pt x="203" y="229"/>
                    </a:lnTo>
                    <a:lnTo>
                      <a:pt x="202" y="230"/>
                    </a:lnTo>
                    <a:lnTo>
                      <a:pt x="201" y="229"/>
                    </a:lnTo>
                    <a:lnTo>
                      <a:pt x="200" y="230"/>
                    </a:lnTo>
                    <a:lnTo>
                      <a:pt x="199" y="230"/>
                    </a:lnTo>
                    <a:lnTo>
                      <a:pt x="198" y="231"/>
                    </a:lnTo>
                    <a:lnTo>
                      <a:pt x="198" y="232"/>
                    </a:lnTo>
                    <a:lnTo>
                      <a:pt x="198" y="234"/>
                    </a:lnTo>
                    <a:lnTo>
                      <a:pt x="197" y="234"/>
                    </a:lnTo>
                    <a:lnTo>
                      <a:pt x="197" y="234"/>
                    </a:lnTo>
                    <a:lnTo>
                      <a:pt x="196" y="234"/>
                    </a:lnTo>
                    <a:lnTo>
                      <a:pt x="195" y="233"/>
                    </a:lnTo>
                    <a:lnTo>
                      <a:pt x="194" y="233"/>
                    </a:lnTo>
                    <a:lnTo>
                      <a:pt x="194" y="233"/>
                    </a:lnTo>
                    <a:lnTo>
                      <a:pt x="194" y="234"/>
                    </a:lnTo>
                    <a:lnTo>
                      <a:pt x="194" y="236"/>
                    </a:lnTo>
                    <a:lnTo>
                      <a:pt x="194" y="237"/>
                    </a:lnTo>
                    <a:lnTo>
                      <a:pt x="194" y="238"/>
                    </a:lnTo>
                    <a:lnTo>
                      <a:pt x="194" y="239"/>
                    </a:lnTo>
                    <a:lnTo>
                      <a:pt x="193" y="239"/>
                    </a:lnTo>
                    <a:lnTo>
                      <a:pt x="192" y="240"/>
                    </a:lnTo>
                    <a:lnTo>
                      <a:pt x="191" y="240"/>
                    </a:lnTo>
                    <a:lnTo>
                      <a:pt x="190" y="239"/>
                    </a:lnTo>
                    <a:lnTo>
                      <a:pt x="190" y="239"/>
                    </a:lnTo>
                    <a:lnTo>
                      <a:pt x="189" y="239"/>
                    </a:lnTo>
                    <a:lnTo>
                      <a:pt x="189" y="240"/>
                    </a:lnTo>
                    <a:lnTo>
                      <a:pt x="188" y="240"/>
                    </a:lnTo>
                    <a:lnTo>
                      <a:pt x="187" y="240"/>
                    </a:lnTo>
                    <a:lnTo>
                      <a:pt x="187" y="240"/>
                    </a:lnTo>
                    <a:lnTo>
                      <a:pt x="186" y="240"/>
                    </a:lnTo>
                    <a:lnTo>
                      <a:pt x="185" y="240"/>
                    </a:lnTo>
                    <a:lnTo>
                      <a:pt x="186" y="241"/>
                    </a:lnTo>
                    <a:lnTo>
                      <a:pt x="186" y="242"/>
                    </a:lnTo>
                    <a:lnTo>
                      <a:pt x="185" y="242"/>
                    </a:lnTo>
                    <a:lnTo>
                      <a:pt x="184" y="243"/>
                    </a:lnTo>
                    <a:lnTo>
                      <a:pt x="184" y="242"/>
                    </a:lnTo>
                    <a:lnTo>
                      <a:pt x="183" y="242"/>
                    </a:lnTo>
                    <a:lnTo>
                      <a:pt x="183" y="241"/>
                    </a:lnTo>
                    <a:lnTo>
                      <a:pt x="183" y="240"/>
                    </a:lnTo>
                    <a:lnTo>
                      <a:pt x="183" y="240"/>
                    </a:lnTo>
                    <a:lnTo>
                      <a:pt x="182" y="239"/>
                    </a:lnTo>
                    <a:lnTo>
                      <a:pt x="181" y="238"/>
                    </a:lnTo>
                    <a:lnTo>
                      <a:pt x="180" y="239"/>
                    </a:lnTo>
                    <a:lnTo>
                      <a:pt x="180" y="240"/>
                    </a:lnTo>
                    <a:lnTo>
                      <a:pt x="180" y="240"/>
                    </a:lnTo>
                    <a:lnTo>
                      <a:pt x="180" y="241"/>
                    </a:lnTo>
                    <a:lnTo>
                      <a:pt x="180" y="242"/>
                    </a:lnTo>
                    <a:lnTo>
                      <a:pt x="179" y="242"/>
                    </a:lnTo>
                    <a:lnTo>
                      <a:pt x="179" y="241"/>
                    </a:lnTo>
                    <a:lnTo>
                      <a:pt x="178" y="241"/>
                    </a:lnTo>
                    <a:lnTo>
                      <a:pt x="177" y="241"/>
                    </a:lnTo>
                    <a:lnTo>
                      <a:pt x="177" y="241"/>
                    </a:lnTo>
                    <a:lnTo>
                      <a:pt x="176" y="241"/>
                    </a:lnTo>
                    <a:lnTo>
                      <a:pt x="176" y="240"/>
                    </a:lnTo>
                    <a:lnTo>
                      <a:pt x="175" y="240"/>
                    </a:lnTo>
                    <a:lnTo>
                      <a:pt x="175" y="239"/>
                    </a:lnTo>
                    <a:lnTo>
                      <a:pt x="173" y="239"/>
                    </a:lnTo>
                    <a:lnTo>
                      <a:pt x="173" y="239"/>
                    </a:lnTo>
                    <a:lnTo>
                      <a:pt x="172" y="238"/>
                    </a:lnTo>
                    <a:lnTo>
                      <a:pt x="172" y="236"/>
                    </a:lnTo>
                    <a:lnTo>
                      <a:pt x="173" y="236"/>
                    </a:lnTo>
                    <a:lnTo>
                      <a:pt x="173" y="235"/>
                    </a:lnTo>
                    <a:lnTo>
                      <a:pt x="173" y="234"/>
                    </a:lnTo>
                    <a:lnTo>
                      <a:pt x="173" y="233"/>
                    </a:lnTo>
                    <a:lnTo>
                      <a:pt x="174" y="233"/>
                    </a:lnTo>
                    <a:lnTo>
                      <a:pt x="175" y="233"/>
                    </a:lnTo>
                    <a:lnTo>
                      <a:pt x="175" y="232"/>
                    </a:lnTo>
                    <a:lnTo>
                      <a:pt x="174" y="233"/>
                    </a:lnTo>
                    <a:lnTo>
                      <a:pt x="173" y="232"/>
                    </a:lnTo>
                    <a:lnTo>
                      <a:pt x="173" y="232"/>
                    </a:lnTo>
                    <a:lnTo>
                      <a:pt x="172" y="232"/>
                    </a:lnTo>
                    <a:lnTo>
                      <a:pt x="170" y="233"/>
                    </a:lnTo>
                    <a:lnTo>
                      <a:pt x="170" y="233"/>
                    </a:lnTo>
                    <a:lnTo>
                      <a:pt x="169" y="233"/>
                    </a:lnTo>
                    <a:lnTo>
                      <a:pt x="167" y="233"/>
                    </a:lnTo>
                    <a:lnTo>
                      <a:pt x="166" y="233"/>
                    </a:lnTo>
                    <a:lnTo>
                      <a:pt x="165" y="232"/>
                    </a:lnTo>
                    <a:lnTo>
                      <a:pt x="164" y="232"/>
                    </a:lnTo>
                    <a:lnTo>
                      <a:pt x="163" y="232"/>
                    </a:lnTo>
                    <a:lnTo>
                      <a:pt x="163" y="232"/>
                    </a:lnTo>
                    <a:lnTo>
                      <a:pt x="162" y="232"/>
                    </a:lnTo>
                    <a:lnTo>
                      <a:pt x="160" y="232"/>
                    </a:lnTo>
                    <a:lnTo>
                      <a:pt x="160" y="233"/>
                    </a:lnTo>
                    <a:lnTo>
                      <a:pt x="159" y="233"/>
                    </a:lnTo>
                    <a:lnTo>
                      <a:pt x="159" y="234"/>
                    </a:lnTo>
                    <a:lnTo>
                      <a:pt x="158" y="234"/>
                    </a:lnTo>
                    <a:lnTo>
                      <a:pt x="157" y="234"/>
                    </a:lnTo>
                    <a:lnTo>
                      <a:pt x="157" y="235"/>
                    </a:lnTo>
                    <a:lnTo>
                      <a:pt x="156" y="235"/>
                    </a:lnTo>
                    <a:lnTo>
                      <a:pt x="156" y="235"/>
                    </a:lnTo>
                    <a:lnTo>
                      <a:pt x="156" y="234"/>
                    </a:lnTo>
                    <a:lnTo>
                      <a:pt x="155" y="234"/>
                    </a:lnTo>
                    <a:lnTo>
                      <a:pt x="154" y="233"/>
                    </a:lnTo>
                    <a:lnTo>
                      <a:pt x="153" y="233"/>
                    </a:lnTo>
                    <a:lnTo>
                      <a:pt x="153" y="233"/>
                    </a:lnTo>
                    <a:lnTo>
                      <a:pt x="153" y="232"/>
                    </a:lnTo>
                    <a:lnTo>
                      <a:pt x="153" y="232"/>
                    </a:lnTo>
                    <a:lnTo>
                      <a:pt x="152" y="232"/>
                    </a:lnTo>
                    <a:lnTo>
                      <a:pt x="152" y="233"/>
                    </a:lnTo>
                    <a:lnTo>
                      <a:pt x="152" y="233"/>
                    </a:lnTo>
                    <a:lnTo>
                      <a:pt x="151" y="234"/>
                    </a:lnTo>
                    <a:lnTo>
                      <a:pt x="151" y="235"/>
                    </a:lnTo>
                    <a:lnTo>
                      <a:pt x="149" y="235"/>
                    </a:lnTo>
                    <a:lnTo>
                      <a:pt x="149" y="234"/>
                    </a:lnTo>
                    <a:lnTo>
                      <a:pt x="149" y="233"/>
                    </a:lnTo>
                    <a:lnTo>
                      <a:pt x="149" y="233"/>
                    </a:lnTo>
                    <a:lnTo>
                      <a:pt x="147" y="233"/>
                    </a:lnTo>
                    <a:lnTo>
                      <a:pt x="147" y="233"/>
                    </a:lnTo>
                    <a:lnTo>
                      <a:pt x="147" y="234"/>
                    </a:lnTo>
                    <a:lnTo>
                      <a:pt x="148" y="234"/>
                    </a:lnTo>
                    <a:lnTo>
                      <a:pt x="148" y="235"/>
                    </a:lnTo>
                    <a:lnTo>
                      <a:pt x="147" y="235"/>
                    </a:lnTo>
                    <a:lnTo>
                      <a:pt x="146" y="235"/>
                    </a:lnTo>
                    <a:lnTo>
                      <a:pt x="146" y="235"/>
                    </a:lnTo>
                    <a:lnTo>
                      <a:pt x="145" y="235"/>
                    </a:lnTo>
                    <a:lnTo>
                      <a:pt x="144" y="234"/>
                    </a:lnTo>
                    <a:lnTo>
                      <a:pt x="143" y="235"/>
                    </a:lnTo>
                    <a:lnTo>
                      <a:pt x="143" y="236"/>
                    </a:lnTo>
                    <a:lnTo>
                      <a:pt x="142" y="236"/>
                    </a:lnTo>
                    <a:lnTo>
                      <a:pt x="142" y="236"/>
                    </a:lnTo>
                    <a:lnTo>
                      <a:pt x="141" y="236"/>
                    </a:lnTo>
                    <a:lnTo>
                      <a:pt x="141" y="235"/>
                    </a:lnTo>
                    <a:lnTo>
                      <a:pt x="141" y="234"/>
                    </a:lnTo>
                    <a:lnTo>
                      <a:pt x="142" y="233"/>
                    </a:lnTo>
                    <a:lnTo>
                      <a:pt x="141" y="233"/>
                    </a:lnTo>
                    <a:lnTo>
                      <a:pt x="141" y="233"/>
                    </a:lnTo>
                    <a:lnTo>
                      <a:pt x="140" y="233"/>
                    </a:lnTo>
                    <a:lnTo>
                      <a:pt x="139" y="233"/>
                    </a:lnTo>
                    <a:lnTo>
                      <a:pt x="139" y="232"/>
                    </a:lnTo>
                    <a:lnTo>
                      <a:pt x="139" y="231"/>
                    </a:lnTo>
                    <a:lnTo>
                      <a:pt x="139" y="231"/>
                    </a:lnTo>
                    <a:lnTo>
                      <a:pt x="138" y="230"/>
                    </a:lnTo>
                    <a:lnTo>
                      <a:pt x="138" y="230"/>
                    </a:lnTo>
                    <a:lnTo>
                      <a:pt x="138" y="229"/>
                    </a:lnTo>
                    <a:lnTo>
                      <a:pt x="139" y="229"/>
                    </a:lnTo>
                    <a:lnTo>
                      <a:pt x="139" y="228"/>
                    </a:lnTo>
                    <a:lnTo>
                      <a:pt x="139" y="227"/>
                    </a:lnTo>
                    <a:lnTo>
                      <a:pt x="138" y="227"/>
                    </a:lnTo>
                    <a:lnTo>
                      <a:pt x="137" y="227"/>
                    </a:lnTo>
                    <a:lnTo>
                      <a:pt x="137" y="226"/>
                    </a:lnTo>
                    <a:lnTo>
                      <a:pt x="137" y="226"/>
                    </a:lnTo>
                    <a:lnTo>
                      <a:pt x="136" y="226"/>
                    </a:lnTo>
                    <a:lnTo>
                      <a:pt x="135" y="226"/>
                    </a:lnTo>
                    <a:lnTo>
                      <a:pt x="135" y="226"/>
                    </a:lnTo>
                    <a:lnTo>
                      <a:pt x="134" y="226"/>
                    </a:lnTo>
                    <a:lnTo>
                      <a:pt x="133" y="226"/>
                    </a:lnTo>
                    <a:lnTo>
                      <a:pt x="133" y="226"/>
                    </a:lnTo>
                    <a:lnTo>
                      <a:pt x="133" y="227"/>
                    </a:lnTo>
                    <a:lnTo>
                      <a:pt x="133" y="228"/>
                    </a:lnTo>
                    <a:lnTo>
                      <a:pt x="132" y="228"/>
                    </a:lnTo>
                    <a:lnTo>
                      <a:pt x="132" y="229"/>
                    </a:lnTo>
                    <a:lnTo>
                      <a:pt x="132" y="229"/>
                    </a:lnTo>
                    <a:lnTo>
                      <a:pt x="132" y="230"/>
                    </a:lnTo>
                    <a:lnTo>
                      <a:pt x="131" y="230"/>
                    </a:lnTo>
                    <a:lnTo>
                      <a:pt x="130" y="230"/>
                    </a:lnTo>
                    <a:lnTo>
                      <a:pt x="130" y="229"/>
                    </a:lnTo>
                    <a:lnTo>
                      <a:pt x="131" y="228"/>
                    </a:lnTo>
                    <a:lnTo>
                      <a:pt x="132" y="228"/>
                    </a:lnTo>
                    <a:lnTo>
                      <a:pt x="132" y="227"/>
                    </a:lnTo>
                    <a:lnTo>
                      <a:pt x="132" y="226"/>
                    </a:lnTo>
                    <a:lnTo>
                      <a:pt x="131" y="226"/>
                    </a:lnTo>
                    <a:lnTo>
                      <a:pt x="130" y="227"/>
                    </a:lnTo>
                    <a:lnTo>
                      <a:pt x="130" y="228"/>
                    </a:lnTo>
                    <a:lnTo>
                      <a:pt x="129" y="229"/>
                    </a:lnTo>
                    <a:lnTo>
                      <a:pt x="128" y="229"/>
                    </a:lnTo>
                    <a:lnTo>
                      <a:pt x="128" y="228"/>
                    </a:lnTo>
                    <a:lnTo>
                      <a:pt x="128" y="229"/>
                    </a:lnTo>
                    <a:lnTo>
                      <a:pt x="128" y="230"/>
                    </a:lnTo>
                    <a:lnTo>
                      <a:pt x="128" y="230"/>
                    </a:lnTo>
                    <a:lnTo>
                      <a:pt x="128" y="231"/>
                    </a:lnTo>
                    <a:lnTo>
                      <a:pt x="129" y="232"/>
                    </a:lnTo>
                    <a:lnTo>
                      <a:pt x="130" y="232"/>
                    </a:lnTo>
                    <a:lnTo>
                      <a:pt x="131" y="232"/>
                    </a:lnTo>
                    <a:lnTo>
                      <a:pt x="131" y="233"/>
                    </a:lnTo>
                    <a:lnTo>
                      <a:pt x="130" y="233"/>
                    </a:lnTo>
                    <a:lnTo>
                      <a:pt x="129" y="233"/>
                    </a:lnTo>
                    <a:lnTo>
                      <a:pt x="128" y="232"/>
                    </a:lnTo>
                    <a:lnTo>
                      <a:pt x="128" y="232"/>
                    </a:lnTo>
                    <a:lnTo>
                      <a:pt x="128" y="233"/>
                    </a:lnTo>
                    <a:lnTo>
                      <a:pt x="128" y="233"/>
                    </a:lnTo>
                    <a:lnTo>
                      <a:pt x="128" y="234"/>
                    </a:lnTo>
                    <a:lnTo>
                      <a:pt x="128" y="235"/>
                    </a:lnTo>
                    <a:lnTo>
                      <a:pt x="127" y="236"/>
                    </a:lnTo>
                    <a:lnTo>
                      <a:pt x="127" y="236"/>
                    </a:lnTo>
                    <a:lnTo>
                      <a:pt x="127" y="237"/>
                    </a:lnTo>
                    <a:lnTo>
                      <a:pt x="127" y="238"/>
                    </a:lnTo>
                    <a:lnTo>
                      <a:pt x="126" y="238"/>
                    </a:lnTo>
                    <a:lnTo>
                      <a:pt x="125" y="239"/>
                    </a:lnTo>
                    <a:lnTo>
                      <a:pt x="124" y="239"/>
                    </a:lnTo>
                    <a:lnTo>
                      <a:pt x="123" y="239"/>
                    </a:lnTo>
                    <a:lnTo>
                      <a:pt x="123" y="240"/>
                    </a:lnTo>
                    <a:lnTo>
                      <a:pt x="122" y="240"/>
                    </a:lnTo>
                    <a:lnTo>
                      <a:pt x="122" y="240"/>
                    </a:lnTo>
                    <a:lnTo>
                      <a:pt x="121" y="240"/>
                    </a:lnTo>
                    <a:lnTo>
                      <a:pt x="120" y="241"/>
                    </a:lnTo>
                    <a:lnTo>
                      <a:pt x="120" y="242"/>
                    </a:lnTo>
                    <a:lnTo>
                      <a:pt x="119" y="242"/>
                    </a:lnTo>
                    <a:lnTo>
                      <a:pt x="118" y="243"/>
                    </a:lnTo>
                    <a:lnTo>
                      <a:pt x="118" y="242"/>
                    </a:lnTo>
                    <a:lnTo>
                      <a:pt x="117" y="242"/>
                    </a:lnTo>
                    <a:lnTo>
                      <a:pt x="115" y="241"/>
                    </a:lnTo>
                    <a:lnTo>
                      <a:pt x="114" y="240"/>
                    </a:lnTo>
                    <a:lnTo>
                      <a:pt x="113" y="240"/>
                    </a:lnTo>
                    <a:lnTo>
                      <a:pt x="113" y="239"/>
                    </a:lnTo>
                    <a:lnTo>
                      <a:pt x="113" y="238"/>
                    </a:lnTo>
                    <a:lnTo>
                      <a:pt x="112" y="238"/>
                    </a:lnTo>
                    <a:lnTo>
                      <a:pt x="112" y="237"/>
                    </a:lnTo>
                    <a:lnTo>
                      <a:pt x="111" y="237"/>
                    </a:lnTo>
                    <a:lnTo>
                      <a:pt x="111" y="236"/>
                    </a:lnTo>
                    <a:lnTo>
                      <a:pt x="111" y="236"/>
                    </a:lnTo>
                    <a:lnTo>
                      <a:pt x="110" y="237"/>
                    </a:lnTo>
                    <a:lnTo>
                      <a:pt x="109" y="237"/>
                    </a:lnTo>
                    <a:lnTo>
                      <a:pt x="108" y="237"/>
                    </a:lnTo>
                    <a:lnTo>
                      <a:pt x="108" y="237"/>
                    </a:lnTo>
                    <a:lnTo>
                      <a:pt x="107" y="236"/>
                    </a:lnTo>
                    <a:lnTo>
                      <a:pt x="106" y="236"/>
                    </a:lnTo>
                    <a:lnTo>
                      <a:pt x="105" y="236"/>
                    </a:lnTo>
                    <a:lnTo>
                      <a:pt x="104" y="236"/>
                    </a:lnTo>
                    <a:lnTo>
                      <a:pt x="104" y="236"/>
                    </a:lnTo>
                    <a:lnTo>
                      <a:pt x="104" y="235"/>
                    </a:lnTo>
                    <a:lnTo>
                      <a:pt x="104" y="234"/>
                    </a:lnTo>
                    <a:lnTo>
                      <a:pt x="104" y="233"/>
                    </a:lnTo>
                    <a:lnTo>
                      <a:pt x="104" y="233"/>
                    </a:lnTo>
                    <a:lnTo>
                      <a:pt x="103" y="233"/>
                    </a:lnTo>
                    <a:lnTo>
                      <a:pt x="103" y="234"/>
                    </a:lnTo>
                    <a:lnTo>
                      <a:pt x="103" y="235"/>
                    </a:lnTo>
                    <a:lnTo>
                      <a:pt x="103" y="236"/>
                    </a:lnTo>
                    <a:lnTo>
                      <a:pt x="102" y="236"/>
                    </a:lnTo>
                    <a:lnTo>
                      <a:pt x="101" y="236"/>
                    </a:lnTo>
                    <a:lnTo>
                      <a:pt x="101" y="235"/>
                    </a:lnTo>
                    <a:lnTo>
                      <a:pt x="101" y="234"/>
                    </a:lnTo>
                    <a:lnTo>
                      <a:pt x="102" y="233"/>
                    </a:lnTo>
                    <a:lnTo>
                      <a:pt x="101" y="233"/>
                    </a:lnTo>
                    <a:lnTo>
                      <a:pt x="101" y="232"/>
                    </a:lnTo>
                    <a:lnTo>
                      <a:pt x="100" y="232"/>
                    </a:lnTo>
                    <a:lnTo>
                      <a:pt x="99" y="231"/>
                    </a:lnTo>
                    <a:lnTo>
                      <a:pt x="98" y="231"/>
                    </a:lnTo>
                    <a:lnTo>
                      <a:pt x="98" y="230"/>
                    </a:lnTo>
                    <a:lnTo>
                      <a:pt x="97" y="230"/>
                    </a:lnTo>
                    <a:lnTo>
                      <a:pt x="97" y="230"/>
                    </a:lnTo>
                    <a:lnTo>
                      <a:pt x="97" y="230"/>
                    </a:lnTo>
                    <a:lnTo>
                      <a:pt x="97" y="230"/>
                    </a:lnTo>
                    <a:lnTo>
                      <a:pt x="97" y="231"/>
                    </a:lnTo>
                    <a:lnTo>
                      <a:pt x="96" y="231"/>
                    </a:lnTo>
                    <a:lnTo>
                      <a:pt x="95" y="231"/>
                    </a:lnTo>
                    <a:lnTo>
                      <a:pt x="95" y="230"/>
                    </a:lnTo>
                    <a:lnTo>
                      <a:pt x="96" y="230"/>
                    </a:lnTo>
                    <a:lnTo>
                      <a:pt x="96" y="229"/>
                    </a:lnTo>
                    <a:lnTo>
                      <a:pt x="95" y="229"/>
                    </a:lnTo>
                    <a:lnTo>
                      <a:pt x="94" y="229"/>
                    </a:lnTo>
                    <a:lnTo>
                      <a:pt x="94" y="229"/>
                    </a:lnTo>
                    <a:lnTo>
                      <a:pt x="94" y="230"/>
                    </a:lnTo>
                    <a:lnTo>
                      <a:pt x="93" y="230"/>
                    </a:lnTo>
                    <a:lnTo>
                      <a:pt x="92" y="230"/>
                    </a:lnTo>
                    <a:lnTo>
                      <a:pt x="91" y="230"/>
                    </a:lnTo>
                    <a:lnTo>
                      <a:pt x="91" y="231"/>
                    </a:lnTo>
                    <a:lnTo>
                      <a:pt x="91" y="232"/>
                    </a:lnTo>
                    <a:lnTo>
                      <a:pt x="91" y="233"/>
                    </a:lnTo>
                    <a:lnTo>
                      <a:pt x="91" y="233"/>
                    </a:lnTo>
                    <a:lnTo>
                      <a:pt x="90" y="233"/>
                    </a:lnTo>
                    <a:lnTo>
                      <a:pt x="89" y="233"/>
                    </a:lnTo>
                    <a:lnTo>
                      <a:pt x="89" y="233"/>
                    </a:lnTo>
                    <a:lnTo>
                      <a:pt x="88" y="233"/>
                    </a:lnTo>
                    <a:lnTo>
                      <a:pt x="87" y="233"/>
                    </a:lnTo>
                    <a:lnTo>
                      <a:pt x="87" y="233"/>
                    </a:lnTo>
                    <a:lnTo>
                      <a:pt x="87" y="234"/>
                    </a:lnTo>
                    <a:lnTo>
                      <a:pt x="87" y="235"/>
                    </a:lnTo>
                    <a:lnTo>
                      <a:pt x="87" y="235"/>
                    </a:lnTo>
                    <a:lnTo>
                      <a:pt x="86" y="234"/>
                    </a:lnTo>
                    <a:lnTo>
                      <a:pt x="86" y="235"/>
                    </a:lnTo>
                    <a:lnTo>
                      <a:pt x="86" y="236"/>
                    </a:lnTo>
                    <a:lnTo>
                      <a:pt x="85" y="236"/>
                    </a:lnTo>
                    <a:lnTo>
                      <a:pt x="85" y="236"/>
                    </a:lnTo>
                    <a:lnTo>
                      <a:pt x="84" y="236"/>
                    </a:lnTo>
                    <a:lnTo>
                      <a:pt x="85" y="237"/>
                    </a:lnTo>
                    <a:lnTo>
                      <a:pt x="86" y="237"/>
                    </a:lnTo>
                    <a:lnTo>
                      <a:pt x="86" y="238"/>
                    </a:lnTo>
                    <a:lnTo>
                      <a:pt x="86" y="239"/>
                    </a:lnTo>
                    <a:lnTo>
                      <a:pt x="85" y="239"/>
                    </a:lnTo>
                    <a:lnTo>
                      <a:pt x="84" y="239"/>
                    </a:lnTo>
                    <a:lnTo>
                      <a:pt x="84" y="240"/>
                    </a:lnTo>
                    <a:lnTo>
                      <a:pt x="84" y="240"/>
                    </a:lnTo>
                    <a:lnTo>
                      <a:pt x="83" y="240"/>
                    </a:lnTo>
                    <a:lnTo>
                      <a:pt x="83" y="239"/>
                    </a:lnTo>
                    <a:lnTo>
                      <a:pt x="82" y="238"/>
                    </a:lnTo>
                    <a:lnTo>
                      <a:pt x="82" y="237"/>
                    </a:lnTo>
                    <a:lnTo>
                      <a:pt x="81" y="237"/>
                    </a:lnTo>
                    <a:lnTo>
                      <a:pt x="80" y="237"/>
                    </a:lnTo>
                    <a:lnTo>
                      <a:pt x="80" y="237"/>
                    </a:lnTo>
                    <a:lnTo>
                      <a:pt x="80" y="236"/>
                    </a:lnTo>
                    <a:lnTo>
                      <a:pt x="79" y="236"/>
                    </a:lnTo>
                    <a:lnTo>
                      <a:pt x="79" y="236"/>
                    </a:lnTo>
                    <a:lnTo>
                      <a:pt x="79" y="235"/>
                    </a:lnTo>
                    <a:lnTo>
                      <a:pt x="78" y="235"/>
                    </a:lnTo>
                    <a:lnTo>
                      <a:pt x="77" y="235"/>
                    </a:lnTo>
                    <a:lnTo>
                      <a:pt x="77" y="236"/>
                    </a:lnTo>
                    <a:lnTo>
                      <a:pt x="77" y="235"/>
                    </a:lnTo>
                    <a:lnTo>
                      <a:pt x="77" y="234"/>
                    </a:lnTo>
                    <a:lnTo>
                      <a:pt x="77" y="234"/>
                    </a:lnTo>
                    <a:lnTo>
                      <a:pt x="78" y="234"/>
                    </a:lnTo>
                    <a:lnTo>
                      <a:pt x="78" y="233"/>
                    </a:lnTo>
                    <a:lnTo>
                      <a:pt x="77" y="233"/>
                    </a:lnTo>
                    <a:lnTo>
                      <a:pt x="77" y="233"/>
                    </a:lnTo>
                    <a:lnTo>
                      <a:pt x="76" y="233"/>
                    </a:lnTo>
                    <a:lnTo>
                      <a:pt x="75" y="234"/>
                    </a:lnTo>
                    <a:lnTo>
                      <a:pt x="76" y="235"/>
                    </a:lnTo>
                    <a:lnTo>
                      <a:pt x="76" y="236"/>
                    </a:lnTo>
                    <a:lnTo>
                      <a:pt x="75" y="236"/>
                    </a:lnTo>
                    <a:lnTo>
                      <a:pt x="74" y="236"/>
                    </a:lnTo>
                    <a:lnTo>
                      <a:pt x="74" y="235"/>
                    </a:lnTo>
                    <a:lnTo>
                      <a:pt x="74" y="234"/>
                    </a:lnTo>
                    <a:lnTo>
                      <a:pt x="75" y="233"/>
                    </a:lnTo>
                    <a:lnTo>
                      <a:pt x="74" y="233"/>
                    </a:lnTo>
                    <a:lnTo>
                      <a:pt x="73" y="233"/>
                    </a:lnTo>
                    <a:lnTo>
                      <a:pt x="73" y="233"/>
                    </a:lnTo>
                    <a:lnTo>
                      <a:pt x="73" y="234"/>
                    </a:lnTo>
                    <a:lnTo>
                      <a:pt x="72" y="234"/>
                    </a:lnTo>
                    <a:lnTo>
                      <a:pt x="71" y="234"/>
                    </a:lnTo>
                    <a:lnTo>
                      <a:pt x="70" y="234"/>
                    </a:lnTo>
                    <a:lnTo>
                      <a:pt x="70" y="233"/>
                    </a:lnTo>
                    <a:lnTo>
                      <a:pt x="70" y="233"/>
                    </a:lnTo>
                    <a:lnTo>
                      <a:pt x="69" y="233"/>
                    </a:lnTo>
                    <a:lnTo>
                      <a:pt x="68" y="232"/>
                    </a:lnTo>
                    <a:lnTo>
                      <a:pt x="67" y="232"/>
                    </a:lnTo>
                    <a:lnTo>
                      <a:pt x="67" y="233"/>
                    </a:lnTo>
                    <a:lnTo>
                      <a:pt x="67" y="233"/>
                    </a:lnTo>
                    <a:lnTo>
                      <a:pt x="67" y="234"/>
                    </a:lnTo>
                    <a:lnTo>
                      <a:pt x="67" y="235"/>
                    </a:lnTo>
                    <a:lnTo>
                      <a:pt x="66" y="235"/>
                    </a:lnTo>
                    <a:lnTo>
                      <a:pt x="65" y="235"/>
                    </a:lnTo>
                    <a:lnTo>
                      <a:pt x="65" y="234"/>
                    </a:lnTo>
                    <a:lnTo>
                      <a:pt x="65" y="233"/>
                    </a:lnTo>
                    <a:lnTo>
                      <a:pt x="66" y="233"/>
                    </a:lnTo>
                    <a:lnTo>
                      <a:pt x="65" y="233"/>
                    </a:lnTo>
                    <a:lnTo>
                      <a:pt x="63" y="233"/>
                    </a:lnTo>
                    <a:lnTo>
                      <a:pt x="63" y="233"/>
                    </a:lnTo>
                    <a:lnTo>
                      <a:pt x="63" y="233"/>
                    </a:lnTo>
                    <a:lnTo>
                      <a:pt x="63" y="234"/>
                    </a:lnTo>
                    <a:lnTo>
                      <a:pt x="62" y="234"/>
                    </a:lnTo>
                    <a:lnTo>
                      <a:pt x="61" y="234"/>
                    </a:lnTo>
                    <a:lnTo>
                      <a:pt x="60" y="234"/>
                    </a:lnTo>
                    <a:lnTo>
                      <a:pt x="60" y="233"/>
                    </a:lnTo>
                    <a:lnTo>
                      <a:pt x="60" y="233"/>
                    </a:lnTo>
                    <a:lnTo>
                      <a:pt x="61" y="233"/>
                    </a:lnTo>
                    <a:lnTo>
                      <a:pt x="61" y="232"/>
                    </a:lnTo>
                    <a:lnTo>
                      <a:pt x="61" y="231"/>
                    </a:lnTo>
                    <a:lnTo>
                      <a:pt x="60" y="231"/>
                    </a:lnTo>
                    <a:lnTo>
                      <a:pt x="60" y="231"/>
                    </a:lnTo>
                    <a:lnTo>
                      <a:pt x="59" y="232"/>
                    </a:lnTo>
                    <a:lnTo>
                      <a:pt x="58" y="233"/>
                    </a:lnTo>
                    <a:lnTo>
                      <a:pt x="58" y="232"/>
                    </a:lnTo>
                    <a:lnTo>
                      <a:pt x="57" y="232"/>
                    </a:lnTo>
                    <a:lnTo>
                      <a:pt x="57" y="231"/>
                    </a:lnTo>
                    <a:lnTo>
                      <a:pt x="58" y="230"/>
                    </a:lnTo>
                    <a:lnTo>
                      <a:pt x="58" y="230"/>
                    </a:lnTo>
                    <a:lnTo>
                      <a:pt x="58" y="229"/>
                    </a:lnTo>
                    <a:lnTo>
                      <a:pt x="58" y="228"/>
                    </a:lnTo>
                    <a:lnTo>
                      <a:pt x="59" y="228"/>
                    </a:lnTo>
                    <a:lnTo>
                      <a:pt x="59" y="227"/>
                    </a:lnTo>
                    <a:lnTo>
                      <a:pt x="60" y="226"/>
                    </a:lnTo>
                    <a:lnTo>
                      <a:pt x="59" y="226"/>
                    </a:lnTo>
                    <a:lnTo>
                      <a:pt x="59" y="226"/>
                    </a:lnTo>
                    <a:lnTo>
                      <a:pt x="58" y="226"/>
                    </a:lnTo>
                    <a:lnTo>
                      <a:pt x="57" y="225"/>
                    </a:lnTo>
                    <a:lnTo>
                      <a:pt x="57" y="224"/>
                    </a:lnTo>
                    <a:lnTo>
                      <a:pt x="56" y="224"/>
                    </a:lnTo>
                    <a:lnTo>
                      <a:pt x="56" y="224"/>
                    </a:lnTo>
                    <a:lnTo>
                      <a:pt x="55" y="224"/>
                    </a:lnTo>
                    <a:lnTo>
                      <a:pt x="55" y="223"/>
                    </a:lnTo>
                    <a:lnTo>
                      <a:pt x="56" y="223"/>
                    </a:lnTo>
                    <a:lnTo>
                      <a:pt x="56" y="223"/>
                    </a:lnTo>
                    <a:lnTo>
                      <a:pt x="55" y="223"/>
                    </a:lnTo>
                    <a:lnTo>
                      <a:pt x="54" y="223"/>
                    </a:lnTo>
                    <a:lnTo>
                      <a:pt x="54" y="223"/>
                    </a:lnTo>
                    <a:lnTo>
                      <a:pt x="53" y="223"/>
                    </a:lnTo>
                    <a:lnTo>
                      <a:pt x="53" y="224"/>
                    </a:lnTo>
                    <a:lnTo>
                      <a:pt x="52" y="224"/>
                    </a:lnTo>
                    <a:lnTo>
                      <a:pt x="51" y="224"/>
                    </a:lnTo>
                    <a:lnTo>
                      <a:pt x="50" y="223"/>
                    </a:lnTo>
                    <a:lnTo>
                      <a:pt x="51" y="223"/>
                    </a:lnTo>
                    <a:lnTo>
                      <a:pt x="51" y="223"/>
                    </a:lnTo>
                    <a:lnTo>
                      <a:pt x="52" y="223"/>
                    </a:lnTo>
                    <a:lnTo>
                      <a:pt x="51" y="222"/>
                    </a:lnTo>
                    <a:lnTo>
                      <a:pt x="50" y="221"/>
                    </a:lnTo>
                    <a:lnTo>
                      <a:pt x="49" y="222"/>
                    </a:lnTo>
                    <a:lnTo>
                      <a:pt x="49" y="221"/>
                    </a:lnTo>
                    <a:lnTo>
                      <a:pt x="48" y="221"/>
                    </a:lnTo>
                    <a:lnTo>
                      <a:pt x="47" y="220"/>
                    </a:lnTo>
                    <a:lnTo>
                      <a:pt x="46" y="219"/>
                    </a:lnTo>
                    <a:lnTo>
                      <a:pt x="46" y="220"/>
                    </a:lnTo>
                    <a:lnTo>
                      <a:pt x="45" y="220"/>
                    </a:lnTo>
                    <a:lnTo>
                      <a:pt x="44" y="219"/>
                    </a:lnTo>
                    <a:lnTo>
                      <a:pt x="43" y="219"/>
                    </a:lnTo>
                    <a:lnTo>
                      <a:pt x="42" y="219"/>
                    </a:lnTo>
                    <a:lnTo>
                      <a:pt x="42" y="219"/>
                    </a:lnTo>
                    <a:lnTo>
                      <a:pt x="41" y="220"/>
                    </a:lnTo>
                    <a:lnTo>
                      <a:pt x="40" y="221"/>
                    </a:lnTo>
                    <a:lnTo>
                      <a:pt x="39" y="222"/>
                    </a:lnTo>
                    <a:lnTo>
                      <a:pt x="39" y="223"/>
                    </a:lnTo>
                    <a:lnTo>
                      <a:pt x="39" y="223"/>
                    </a:lnTo>
                    <a:lnTo>
                      <a:pt x="38" y="222"/>
                    </a:lnTo>
                    <a:lnTo>
                      <a:pt x="38" y="221"/>
                    </a:lnTo>
                    <a:lnTo>
                      <a:pt x="39" y="221"/>
                    </a:lnTo>
                    <a:lnTo>
                      <a:pt x="39" y="220"/>
                    </a:lnTo>
                    <a:lnTo>
                      <a:pt x="39" y="220"/>
                    </a:lnTo>
                    <a:lnTo>
                      <a:pt x="39" y="219"/>
                    </a:lnTo>
                    <a:lnTo>
                      <a:pt x="38" y="219"/>
                    </a:lnTo>
                    <a:lnTo>
                      <a:pt x="37" y="219"/>
                    </a:lnTo>
                    <a:lnTo>
                      <a:pt x="36" y="219"/>
                    </a:lnTo>
                    <a:lnTo>
                      <a:pt x="36" y="220"/>
                    </a:lnTo>
                    <a:lnTo>
                      <a:pt x="36" y="221"/>
                    </a:lnTo>
                    <a:lnTo>
                      <a:pt x="35" y="220"/>
                    </a:lnTo>
                    <a:lnTo>
                      <a:pt x="34" y="220"/>
                    </a:lnTo>
                    <a:lnTo>
                      <a:pt x="34" y="219"/>
                    </a:lnTo>
                    <a:lnTo>
                      <a:pt x="33" y="219"/>
                    </a:lnTo>
                    <a:lnTo>
                      <a:pt x="33" y="219"/>
                    </a:lnTo>
                    <a:lnTo>
                      <a:pt x="33" y="218"/>
                    </a:lnTo>
                    <a:lnTo>
                      <a:pt x="33" y="217"/>
                    </a:lnTo>
                    <a:lnTo>
                      <a:pt x="32" y="217"/>
                    </a:lnTo>
                    <a:lnTo>
                      <a:pt x="32" y="217"/>
                    </a:lnTo>
                    <a:lnTo>
                      <a:pt x="31" y="217"/>
                    </a:lnTo>
                    <a:lnTo>
                      <a:pt x="31" y="216"/>
                    </a:lnTo>
                    <a:lnTo>
                      <a:pt x="31" y="216"/>
                    </a:lnTo>
                    <a:lnTo>
                      <a:pt x="30" y="216"/>
                    </a:lnTo>
                    <a:lnTo>
                      <a:pt x="29" y="216"/>
                    </a:lnTo>
                    <a:lnTo>
                      <a:pt x="29" y="216"/>
                    </a:lnTo>
                    <a:lnTo>
                      <a:pt x="27" y="216"/>
                    </a:lnTo>
                    <a:lnTo>
                      <a:pt x="26" y="216"/>
                    </a:lnTo>
                    <a:lnTo>
                      <a:pt x="26" y="217"/>
                    </a:lnTo>
                    <a:lnTo>
                      <a:pt x="27" y="218"/>
                    </a:lnTo>
                    <a:lnTo>
                      <a:pt x="28" y="218"/>
                    </a:lnTo>
                    <a:lnTo>
                      <a:pt x="27" y="219"/>
                    </a:lnTo>
                    <a:lnTo>
                      <a:pt x="25" y="219"/>
                    </a:lnTo>
                    <a:lnTo>
                      <a:pt x="25" y="218"/>
                    </a:lnTo>
                    <a:lnTo>
                      <a:pt x="25" y="217"/>
                    </a:lnTo>
                    <a:lnTo>
                      <a:pt x="25" y="216"/>
                    </a:lnTo>
                    <a:lnTo>
                      <a:pt x="25" y="216"/>
                    </a:lnTo>
                    <a:lnTo>
                      <a:pt x="24" y="216"/>
                    </a:lnTo>
                    <a:lnTo>
                      <a:pt x="23" y="216"/>
                    </a:lnTo>
                    <a:lnTo>
                      <a:pt x="23" y="216"/>
                    </a:lnTo>
                    <a:lnTo>
                      <a:pt x="22" y="217"/>
                    </a:lnTo>
                    <a:lnTo>
                      <a:pt x="22" y="218"/>
                    </a:lnTo>
                    <a:lnTo>
                      <a:pt x="22" y="218"/>
                    </a:lnTo>
                    <a:lnTo>
                      <a:pt x="22" y="217"/>
                    </a:lnTo>
                    <a:lnTo>
                      <a:pt x="21" y="217"/>
                    </a:lnTo>
                    <a:lnTo>
                      <a:pt x="21" y="216"/>
                    </a:lnTo>
                    <a:lnTo>
                      <a:pt x="20" y="216"/>
                    </a:lnTo>
                    <a:lnTo>
                      <a:pt x="19" y="215"/>
                    </a:lnTo>
                    <a:lnTo>
                      <a:pt x="18" y="215"/>
                    </a:lnTo>
                    <a:lnTo>
                      <a:pt x="18" y="216"/>
                    </a:lnTo>
                    <a:lnTo>
                      <a:pt x="18" y="216"/>
                    </a:lnTo>
                    <a:lnTo>
                      <a:pt x="17" y="216"/>
                    </a:lnTo>
                    <a:lnTo>
                      <a:pt x="16" y="216"/>
                    </a:lnTo>
                    <a:lnTo>
                      <a:pt x="15" y="217"/>
                    </a:lnTo>
                    <a:lnTo>
                      <a:pt x="15" y="217"/>
                    </a:lnTo>
                    <a:lnTo>
                      <a:pt x="14" y="217"/>
                    </a:lnTo>
                    <a:lnTo>
                      <a:pt x="13" y="216"/>
                    </a:lnTo>
                    <a:lnTo>
                      <a:pt x="12" y="217"/>
                    </a:lnTo>
                    <a:lnTo>
                      <a:pt x="11" y="217"/>
                    </a:lnTo>
                    <a:lnTo>
                      <a:pt x="11" y="216"/>
                    </a:lnTo>
                    <a:lnTo>
                      <a:pt x="11" y="216"/>
                    </a:lnTo>
                    <a:lnTo>
                      <a:pt x="11" y="215"/>
                    </a:lnTo>
                    <a:lnTo>
                      <a:pt x="11" y="214"/>
                    </a:lnTo>
                    <a:lnTo>
                      <a:pt x="11" y="213"/>
                    </a:lnTo>
                    <a:lnTo>
                      <a:pt x="10" y="213"/>
                    </a:lnTo>
                    <a:lnTo>
                      <a:pt x="9" y="213"/>
                    </a:lnTo>
                    <a:lnTo>
                      <a:pt x="8" y="214"/>
                    </a:lnTo>
                    <a:lnTo>
                      <a:pt x="8" y="215"/>
                    </a:lnTo>
                    <a:lnTo>
                      <a:pt x="7" y="215"/>
                    </a:lnTo>
                    <a:lnTo>
                      <a:pt x="7" y="214"/>
                    </a:lnTo>
                    <a:lnTo>
                      <a:pt x="6" y="214"/>
                    </a:lnTo>
                    <a:lnTo>
                      <a:pt x="5" y="214"/>
                    </a:lnTo>
                    <a:lnTo>
                      <a:pt x="5" y="214"/>
                    </a:lnTo>
                    <a:lnTo>
                      <a:pt x="4" y="214"/>
                    </a:lnTo>
                    <a:lnTo>
                      <a:pt x="3" y="213"/>
                    </a:lnTo>
                    <a:lnTo>
                      <a:pt x="3" y="212"/>
                    </a:lnTo>
                    <a:lnTo>
                      <a:pt x="2" y="212"/>
                    </a:lnTo>
                    <a:lnTo>
                      <a:pt x="1" y="210"/>
                    </a:lnTo>
                    <a:lnTo>
                      <a:pt x="1" y="209"/>
                    </a:lnTo>
                    <a:lnTo>
                      <a:pt x="0" y="209"/>
                    </a:lnTo>
                    <a:lnTo>
                      <a:pt x="1" y="209"/>
                    </a:lnTo>
                    <a:lnTo>
                      <a:pt x="2" y="209"/>
                    </a:lnTo>
                    <a:lnTo>
                      <a:pt x="3" y="211"/>
                    </a:lnTo>
                    <a:lnTo>
                      <a:pt x="4" y="210"/>
                    </a:lnTo>
                    <a:lnTo>
                      <a:pt x="5" y="209"/>
                    </a:lnTo>
                    <a:lnTo>
                      <a:pt x="5" y="208"/>
                    </a:lnTo>
                    <a:lnTo>
                      <a:pt x="5" y="207"/>
                    </a:lnTo>
                    <a:lnTo>
                      <a:pt x="5" y="207"/>
                    </a:lnTo>
                    <a:lnTo>
                      <a:pt x="3" y="207"/>
                    </a:lnTo>
                    <a:lnTo>
                      <a:pt x="4" y="206"/>
                    </a:lnTo>
                    <a:lnTo>
                      <a:pt x="4" y="205"/>
                    </a:lnTo>
                    <a:lnTo>
                      <a:pt x="5" y="205"/>
                    </a:lnTo>
                    <a:lnTo>
                      <a:pt x="5" y="204"/>
                    </a:lnTo>
                    <a:lnTo>
                      <a:pt x="4" y="204"/>
                    </a:lnTo>
                    <a:lnTo>
                      <a:pt x="4" y="203"/>
                    </a:lnTo>
                    <a:lnTo>
                      <a:pt x="5" y="202"/>
                    </a:lnTo>
                    <a:lnTo>
                      <a:pt x="5" y="202"/>
                    </a:lnTo>
                    <a:lnTo>
                      <a:pt x="6" y="203"/>
                    </a:lnTo>
                    <a:lnTo>
                      <a:pt x="7" y="204"/>
                    </a:lnTo>
                    <a:lnTo>
                      <a:pt x="7" y="205"/>
                    </a:lnTo>
                    <a:lnTo>
                      <a:pt x="7" y="205"/>
                    </a:lnTo>
                    <a:lnTo>
                      <a:pt x="7" y="206"/>
                    </a:lnTo>
                    <a:lnTo>
                      <a:pt x="8" y="206"/>
                    </a:lnTo>
                    <a:lnTo>
                      <a:pt x="8" y="206"/>
                    </a:lnTo>
                    <a:lnTo>
                      <a:pt x="9" y="206"/>
                    </a:lnTo>
                    <a:lnTo>
                      <a:pt x="9" y="205"/>
                    </a:lnTo>
                    <a:lnTo>
                      <a:pt x="10" y="205"/>
                    </a:lnTo>
                    <a:lnTo>
                      <a:pt x="10" y="204"/>
                    </a:lnTo>
                    <a:lnTo>
                      <a:pt x="8" y="203"/>
                    </a:lnTo>
                    <a:lnTo>
                      <a:pt x="8" y="202"/>
                    </a:lnTo>
                    <a:lnTo>
                      <a:pt x="9" y="202"/>
                    </a:lnTo>
                    <a:lnTo>
                      <a:pt x="8" y="202"/>
                    </a:lnTo>
                    <a:lnTo>
                      <a:pt x="10" y="201"/>
                    </a:lnTo>
                    <a:lnTo>
                      <a:pt x="11" y="200"/>
                    </a:lnTo>
                    <a:lnTo>
                      <a:pt x="11" y="199"/>
                    </a:lnTo>
                    <a:lnTo>
                      <a:pt x="11" y="199"/>
                    </a:lnTo>
                    <a:lnTo>
                      <a:pt x="12" y="199"/>
                    </a:lnTo>
                    <a:lnTo>
                      <a:pt x="12" y="199"/>
                    </a:lnTo>
                    <a:lnTo>
                      <a:pt x="12" y="198"/>
                    </a:lnTo>
                    <a:lnTo>
                      <a:pt x="11" y="197"/>
                    </a:lnTo>
                    <a:lnTo>
                      <a:pt x="11" y="196"/>
                    </a:lnTo>
                    <a:lnTo>
                      <a:pt x="11" y="195"/>
                    </a:lnTo>
                    <a:lnTo>
                      <a:pt x="11" y="195"/>
                    </a:lnTo>
                    <a:lnTo>
                      <a:pt x="12" y="194"/>
                    </a:lnTo>
                    <a:lnTo>
                      <a:pt x="13" y="193"/>
                    </a:lnTo>
                    <a:lnTo>
                      <a:pt x="13" y="192"/>
                    </a:lnTo>
                    <a:lnTo>
                      <a:pt x="15" y="192"/>
                    </a:lnTo>
                    <a:lnTo>
                      <a:pt x="15" y="192"/>
                    </a:lnTo>
                    <a:lnTo>
                      <a:pt x="16" y="192"/>
                    </a:lnTo>
                    <a:lnTo>
                      <a:pt x="17" y="192"/>
                    </a:lnTo>
                    <a:lnTo>
                      <a:pt x="18" y="192"/>
                    </a:lnTo>
                    <a:lnTo>
                      <a:pt x="18" y="192"/>
                    </a:lnTo>
                    <a:lnTo>
                      <a:pt x="22" y="192"/>
                    </a:lnTo>
                    <a:lnTo>
                      <a:pt x="22" y="190"/>
                    </a:lnTo>
                    <a:lnTo>
                      <a:pt x="22" y="189"/>
                    </a:lnTo>
                    <a:lnTo>
                      <a:pt x="21" y="188"/>
                    </a:lnTo>
                    <a:lnTo>
                      <a:pt x="21" y="187"/>
                    </a:lnTo>
                    <a:lnTo>
                      <a:pt x="21" y="186"/>
                    </a:lnTo>
                    <a:lnTo>
                      <a:pt x="22" y="185"/>
                    </a:lnTo>
                    <a:lnTo>
                      <a:pt x="22" y="185"/>
                    </a:lnTo>
                    <a:lnTo>
                      <a:pt x="22" y="184"/>
                    </a:lnTo>
                    <a:lnTo>
                      <a:pt x="22" y="182"/>
                    </a:lnTo>
                    <a:lnTo>
                      <a:pt x="23" y="181"/>
                    </a:lnTo>
                    <a:lnTo>
                      <a:pt x="24" y="181"/>
                    </a:lnTo>
                    <a:lnTo>
                      <a:pt x="25" y="181"/>
                    </a:lnTo>
                    <a:lnTo>
                      <a:pt x="25" y="181"/>
                    </a:lnTo>
                    <a:lnTo>
                      <a:pt x="26" y="181"/>
                    </a:lnTo>
                    <a:lnTo>
                      <a:pt x="27" y="180"/>
                    </a:lnTo>
                    <a:lnTo>
                      <a:pt x="26" y="180"/>
                    </a:lnTo>
                    <a:lnTo>
                      <a:pt x="25" y="179"/>
                    </a:lnTo>
                    <a:lnTo>
                      <a:pt x="25" y="178"/>
                    </a:lnTo>
                    <a:lnTo>
                      <a:pt x="25" y="177"/>
                    </a:lnTo>
                    <a:lnTo>
                      <a:pt x="26" y="177"/>
                    </a:lnTo>
                    <a:lnTo>
                      <a:pt x="27" y="177"/>
                    </a:lnTo>
                    <a:lnTo>
                      <a:pt x="27" y="175"/>
                    </a:lnTo>
                    <a:lnTo>
                      <a:pt x="26" y="174"/>
                    </a:lnTo>
                    <a:lnTo>
                      <a:pt x="26" y="174"/>
                    </a:lnTo>
                    <a:lnTo>
                      <a:pt x="25" y="174"/>
                    </a:lnTo>
                    <a:lnTo>
                      <a:pt x="25" y="173"/>
                    </a:lnTo>
                    <a:lnTo>
                      <a:pt x="25" y="174"/>
                    </a:lnTo>
                    <a:lnTo>
                      <a:pt x="24" y="17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303" name="Freeform 1061">
                <a:extLst>
                  <a:ext uri="{FF2B5EF4-FFF2-40B4-BE49-F238E27FC236}">
                    <a16:creationId xmlns:a16="http://schemas.microsoft.com/office/drawing/2014/main" id="{BDE7BEEB-E128-4F7D-BCB4-39D2A553A9F6}"/>
                  </a:ext>
                </a:extLst>
              </p:cNvPr>
              <p:cNvSpPr>
                <a:spLocks/>
              </p:cNvSpPr>
              <p:nvPr/>
            </p:nvSpPr>
            <p:spPr bwMode="auto">
              <a:xfrm>
                <a:off x="4006" y="2435"/>
                <a:ext cx="297" cy="225"/>
              </a:xfrm>
              <a:custGeom>
                <a:avLst/>
                <a:gdLst>
                  <a:gd name="T0" fmla="*/ 6 w 297"/>
                  <a:gd name="T1" fmla="*/ 221 h 225"/>
                  <a:gd name="T2" fmla="*/ 9 w 297"/>
                  <a:gd name="T3" fmla="*/ 219 h 225"/>
                  <a:gd name="T4" fmla="*/ 13 w 297"/>
                  <a:gd name="T5" fmla="*/ 213 h 225"/>
                  <a:gd name="T6" fmla="*/ 17 w 297"/>
                  <a:gd name="T7" fmla="*/ 209 h 225"/>
                  <a:gd name="T8" fmla="*/ 18 w 297"/>
                  <a:gd name="T9" fmla="*/ 202 h 225"/>
                  <a:gd name="T10" fmla="*/ 22 w 297"/>
                  <a:gd name="T11" fmla="*/ 196 h 225"/>
                  <a:gd name="T12" fmla="*/ 27 w 297"/>
                  <a:gd name="T13" fmla="*/ 192 h 225"/>
                  <a:gd name="T14" fmla="*/ 33 w 297"/>
                  <a:gd name="T15" fmla="*/ 186 h 225"/>
                  <a:gd name="T16" fmla="*/ 32 w 297"/>
                  <a:gd name="T17" fmla="*/ 182 h 225"/>
                  <a:gd name="T18" fmla="*/ 37 w 297"/>
                  <a:gd name="T19" fmla="*/ 175 h 225"/>
                  <a:gd name="T20" fmla="*/ 44 w 297"/>
                  <a:gd name="T21" fmla="*/ 171 h 225"/>
                  <a:gd name="T22" fmla="*/ 53 w 297"/>
                  <a:gd name="T23" fmla="*/ 171 h 225"/>
                  <a:gd name="T24" fmla="*/ 58 w 297"/>
                  <a:gd name="T25" fmla="*/ 164 h 225"/>
                  <a:gd name="T26" fmla="*/ 64 w 297"/>
                  <a:gd name="T27" fmla="*/ 161 h 225"/>
                  <a:gd name="T28" fmla="*/ 70 w 297"/>
                  <a:gd name="T29" fmla="*/ 161 h 225"/>
                  <a:gd name="T30" fmla="*/ 79 w 297"/>
                  <a:gd name="T31" fmla="*/ 161 h 225"/>
                  <a:gd name="T32" fmla="*/ 84 w 297"/>
                  <a:gd name="T33" fmla="*/ 162 h 225"/>
                  <a:gd name="T34" fmla="*/ 90 w 297"/>
                  <a:gd name="T35" fmla="*/ 161 h 225"/>
                  <a:gd name="T36" fmla="*/ 93 w 297"/>
                  <a:gd name="T37" fmla="*/ 154 h 225"/>
                  <a:gd name="T38" fmla="*/ 98 w 297"/>
                  <a:gd name="T39" fmla="*/ 151 h 225"/>
                  <a:gd name="T40" fmla="*/ 99 w 297"/>
                  <a:gd name="T41" fmla="*/ 144 h 225"/>
                  <a:gd name="T42" fmla="*/ 107 w 297"/>
                  <a:gd name="T43" fmla="*/ 142 h 225"/>
                  <a:gd name="T44" fmla="*/ 114 w 297"/>
                  <a:gd name="T45" fmla="*/ 140 h 225"/>
                  <a:gd name="T46" fmla="*/ 113 w 297"/>
                  <a:gd name="T47" fmla="*/ 133 h 225"/>
                  <a:gd name="T48" fmla="*/ 115 w 297"/>
                  <a:gd name="T49" fmla="*/ 126 h 225"/>
                  <a:gd name="T50" fmla="*/ 115 w 297"/>
                  <a:gd name="T51" fmla="*/ 118 h 225"/>
                  <a:gd name="T52" fmla="*/ 119 w 297"/>
                  <a:gd name="T53" fmla="*/ 111 h 225"/>
                  <a:gd name="T54" fmla="*/ 124 w 297"/>
                  <a:gd name="T55" fmla="*/ 103 h 225"/>
                  <a:gd name="T56" fmla="*/ 129 w 297"/>
                  <a:gd name="T57" fmla="*/ 96 h 225"/>
                  <a:gd name="T58" fmla="*/ 126 w 297"/>
                  <a:gd name="T59" fmla="*/ 91 h 225"/>
                  <a:gd name="T60" fmla="*/ 127 w 297"/>
                  <a:gd name="T61" fmla="*/ 85 h 225"/>
                  <a:gd name="T62" fmla="*/ 129 w 297"/>
                  <a:gd name="T63" fmla="*/ 79 h 225"/>
                  <a:gd name="T64" fmla="*/ 132 w 297"/>
                  <a:gd name="T65" fmla="*/ 77 h 225"/>
                  <a:gd name="T66" fmla="*/ 135 w 297"/>
                  <a:gd name="T67" fmla="*/ 73 h 225"/>
                  <a:gd name="T68" fmla="*/ 139 w 297"/>
                  <a:gd name="T69" fmla="*/ 68 h 225"/>
                  <a:gd name="T70" fmla="*/ 139 w 297"/>
                  <a:gd name="T71" fmla="*/ 64 h 225"/>
                  <a:gd name="T72" fmla="*/ 146 w 297"/>
                  <a:gd name="T73" fmla="*/ 63 h 225"/>
                  <a:gd name="T74" fmla="*/ 149 w 297"/>
                  <a:gd name="T75" fmla="*/ 56 h 225"/>
                  <a:gd name="T76" fmla="*/ 153 w 297"/>
                  <a:gd name="T77" fmla="*/ 53 h 225"/>
                  <a:gd name="T78" fmla="*/ 156 w 297"/>
                  <a:gd name="T79" fmla="*/ 48 h 225"/>
                  <a:gd name="T80" fmla="*/ 159 w 297"/>
                  <a:gd name="T81" fmla="*/ 44 h 225"/>
                  <a:gd name="T82" fmla="*/ 166 w 297"/>
                  <a:gd name="T83" fmla="*/ 45 h 225"/>
                  <a:gd name="T84" fmla="*/ 177 w 297"/>
                  <a:gd name="T85" fmla="*/ 41 h 225"/>
                  <a:gd name="T86" fmla="*/ 182 w 297"/>
                  <a:gd name="T87" fmla="*/ 34 h 225"/>
                  <a:gd name="T88" fmla="*/ 188 w 297"/>
                  <a:gd name="T89" fmla="*/ 31 h 225"/>
                  <a:gd name="T90" fmla="*/ 196 w 297"/>
                  <a:gd name="T91" fmla="*/ 30 h 225"/>
                  <a:gd name="T92" fmla="*/ 204 w 297"/>
                  <a:gd name="T93" fmla="*/ 33 h 225"/>
                  <a:gd name="T94" fmla="*/ 210 w 297"/>
                  <a:gd name="T95" fmla="*/ 33 h 225"/>
                  <a:gd name="T96" fmla="*/ 208 w 297"/>
                  <a:gd name="T97" fmla="*/ 29 h 225"/>
                  <a:gd name="T98" fmla="*/ 216 w 297"/>
                  <a:gd name="T99" fmla="*/ 30 h 225"/>
                  <a:gd name="T100" fmla="*/ 219 w 297"/>
                  <a:gd name="T101" fmla="*/ 20 h 225"/>
                  <a:gd name="T102" fmla="*/ 222 w 297"/>
                  <a:gd name="T103" fmla="*/ 14 h 225"/>
                  <a:gd name="T104" fmla="*/ 230 w 297"/>
                  <a:gd name="T105" fmla="*/ 15 h 225"/>
                  <a:gd name="T106" fmla="*/ 235 w 297"/>
                  <a:gd name="T107" fmla="*/ 9 h 225"/>
                  <a:gd name="T108" fmla="*/ 242 w 297"/>
                  <a:gd name="T109" fmla="*/ 6 h 225"/>
                  <a:gd name="T110" fmla="*/ 253 w 297"/>
                  <a:gd name="T111" fmla="*/ 4 h 225"/>
                  <a:gd name="T112" fmla="*/ 260 w 297"/>
                  <a:gd name="T113" fmla="*/ 0 h 225"/>
                  <a:gd name="T114" fmla="*/ 270 w 297"/>
                  <a:gd name="T115" fmla="*/ 4 h 225"/>
                  <a:gd name="T116" fmla="*/ 279 w 297"/>
                  <a:gd name="T117" fmla="*/ 8 h 225"/>
                  <a:gd name="T118" fmla="*/ 280 w 297"/>
                  <a:gd name="T119" fmla="*/ 23 h 225"/>
                  <a:gd name="T120" fmla="*/ 283 w 297"/>
                  <a:gd name="T121" fmla="*/ 31 h 225"/>
                  <a:gd name="T122" fmla="*/ 283 w 297"/>
                  <a:gd name="T123" fmla="*/ 43 h 225"/>
                  <a:gd name="T124" fmla="*/ 289 w 297"/>
                  <a:gd name="T125" fmla="*/ 47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7" h="225">
                    <a:moveTo>
                      <a:pt x="0" y="225"/>
                    </a:moveTo>
                    <a:lnTo>
                      <a:pt x="0" y="224"/>
                    </a:lnTo>
                    <a:lnTo>
                      <a:pt x="1" y="223"/>
                    </a:lnTo>
                    <a:lnTo>
                      <a:pt x="1" y="223"/>
                    </a:lnTo>
                    <a:lnTo>
                      <a:pt x="1" y="222"/>
                    </a:lnTo>
                    <a:lnTo>
                      <a:pt x="2" y="222"/>
                    </a:lnTo>
                    <a:lnTo>
                      <a:pt x="4" y="223"/>
                    </a:lnTo>
                    <a:lnTo>
                      <a:pt x="5" y="223"/>
                    </a:lnTo>
                    <a:lnTo>
                      <a:pt x="5" y="223"/>
                    </a:lnTo>
                    <a:lnTo>
                      <a:pt x="6" y="221"/>
                    </a:lnTo>
                    <a:lnTo>
                      <a:pt x="7" y="220"/>
                    </a:lnTo>
                    <a:lnTo>
                      <a:pt x="6" y="220"/>
                    </a:lnTo>
                    <a:lnTo>
                      <a:pt x="5" y="219"/>
                    </a:lnTo>
                    <a:lnTo>
                      <a:pt x="6" y="219"/>
                    </a:lnTo>
                    <a:lnTo>
                      <a:pt x="7" y="218"/>
                    </a:lnTo>
                    <a:lnTo>
                      <a:pt x="7" y="217"/>
                    </a:lnTo>
                    <a:lnTo>
                      <a:pt x="8" y="217"/>
                    </a:lnTo>
                    <a:lnTo>
                      <a:pt x="8" y="217"/>
                    </a:lnTo>
                    <a:lnTo>
                      <a:pt x="8" y="218"/>
                    </a:lnTo>
                    <a:lnTo>
                      <a:pt x="9" y="219"/>
                    </a:lnTo>
                    <a:lnTo>
                      <a:pt x="10" y="219"/>
                    </a:lnTo>
                    <a:lnTo>
                      <a:pt x="11" y="218"/>
                    </a:lnTo>
                    <a:lnTo>
                      <a:pt x="12" y="218"/>
                    </a:lnTo>
                    <a:lnTo>
                      <a:pt x="12" y="218"/>
                    </a:lnTo>
                    <a:lnTo>
                      <a:pt x="13" y="217"/>
                    </a:lnTo>
                    <a:lnTo>
                      <a:pt x="12" y="216"/>
                    </a:lnTo>
                    <a:lnTo>
                      <a:pt x="13" y="216"/>
                    </a:lnTo>
                    <a:lnTo>
                      <a:pt x="13" y="215"/>
                    </a:lnTo>
                    <a:lnTo>
                      <a:pt x="12" y="213"/>
                    </a:lnTo>
                    <a:lnTo>
                      <a:pt x="13" y="213"/>
                    </a:lnTo>
                    <a:lnTo>
                      <a:pt x="12" y="213"/>
                    </a:lnTo>
                    <a:lnTo>
                      <a:pt x="14" y="212"/>
                    </a:lnTo>
                    <a:lnTo>
                      <a:pt x="14" y="213"/>
                    </a:lnTo>
                    <a:lnTo>
                      <a:pt x="15" y="212"/>
                    </a:lnTo>
                    <a:lnTo>
                      <a:pt x="15" y="211"/>
                    </a:lnTo>
                    <a:lnTo>
                      <a:pt x="16" y="211"/>
                    </a:lnTo>
                    <a:lnTo>
                      <a:pt x="17" y="211"/>
                    </a:lnTo>
                    <a:lnTo>
                      <a:pt x="17" y="210"/>
                    </a:lnTo>
                    <a:lnTo>
                      <a:pt x="16" y="209"/>
                    </a:lnTo>
                    <a:lnTo>
                      <a:pt x="17" y="209"/>
                    </a:lnTo>
                    <a:lnTo>
                      <a:pt x="17" y="208"/>
                    </a:lnTo>
                    <a:lnTo>
                      <a:pt x="16" y="208"/>
                    </a:lnTo>
                    <a:lnTo>
                      <a:pt x="15" y="207"/>
                    </a:lnTo>
                    <a:lnTo>
                      <a:pt x="16" y="206"/>
                    </a:lnTo>
                    <a:lnTo>
                      <a:pt x="16" y="206"/>
                    </a:lnTo>
                    <a:lnTo>
                      <a:pt x="17" y="205"/>
                    </a:lnTo>
                    <a:lnTo>
                      <a:pt x="17" y="204"/>
                    </a:lnTo>
                    <a:lnTo>
                      <a:pt x="17" y="203"/>
                    </a:lnTo>
                    <a:lnTo>
                      <a:pt x="17" y="202"/>
                    </a:lnTo>
                    <a:lnTo>
                      <a:pt x="18" y="202"/>
                    </a:lnTo>
                    <a:lnTo>
                      <a:pt x="18" y="201"/>
                    </a:lnTo>
                    <a:lnTo>
                      <a:pt x="19" y="199"/>
                    </a:lnTo>
                    <a:lnTo>
                      <a:pt x="18" y="199"/>
                    </a:lnTo>
                    <a:lnTo>
                      <a:pt x="18" y="199"/>
                    </a:lnTo>
                    <a:lnTo>
                      <a:pt x="19" y="198"/>
                    </a:lnTo>
                    <a:lnTo>
                      <a:pt x="20" y="197"/>
                    </a:lnTo>
                    <a:lnTo>
                      <a:pt x="20" y="196"/>
                    </a:lnTo>
                    <a:lnTo>
                      <a:pt x="20" y="195"/>
                    </a:lnTo>
                    <a:lnTo>
                      <a:pt x="21" y="195"/>
                    </a:lnTo>
                    <a:lnTo>
                      <a:pt x="22" y="196"/>
                    </a:lnTo>
                    <a:lnTo>
                      <a:pt x="22" y="196"/>
                    </a:lnTo>
                    <a:lnTo>
                      <a:pt x="23" y="195"/>
                    </a:lnTo>
                    <a:lnTo>
                      <a:pt x="23" y="195"/>
                    </a:lnTo>
                    <a:lnTo>
                      <a:pt x="24" y="194"/>
                    </a:lnTo>
                    <a:lnTo>
                      <a:pt x="24" y="193"/>
                    </a:lnTo>
                    <a:lnTo>
                      <a:pt x="25" y="193"/>
                    </a:lnTo>
                    <a:lnTo>
                      <a:pt x="25" y="192"/>
                    </a:lnTo>
                    <a:lnTo>
                      <a:pt x="25" y="192"/>
                    </a:lnTo>
                    <a:lnTo>
                      <a:pt x="26" y="192"/>
                    </a:lnTo>
                    <a:lnTo>
                      <a:pt x="27" y="192"/>
                    </a:lnTo>
                    <a:lnTo>
                      <a:pt x="27" y="191"/>
                    </a:lnTo>
                    <a:lnTo>
                      <a:pt x="27" y="189"/>
                    </a:lnTo>
                    <a:lnTo>
                      <a:pt x="28" y="189"/>
                    </a:lnTo>
                    <a:lnTo>
                      <a:pt x="29" y="189"/>
                    </a:lnTo>
                    <a:lnTo>
                      <a:pt x="30" y="188"/>
                    </a:lnTo>
                    <a:lnTo>
                      <a:pt x="31" y="188"/>
                    </a:lnTo>
                    <a:lnTo>
                      <a:pt x="32" y="189"/>
                    </a:lnTo>
                    <a:lnTo>
                      <a:pt x="32" y="189"/>
                    </a:lnTo>
                    <a:lnTo>
                      <a:pt x="32" y="187"/>
                    </a:lnTo>
                    <a:lnTo>
                      <a:pt x="33" y="186"/>
                    </a:lnTo>
                    <a:lnTo>
                      <a:pt x="34" y="186"/>
                    </a:lnTo>
                    <a:lnTo>
                      <a:pt x="35" y="186"/>
                    </a:lnTo>
                    <a:lnTo>
                      <a:pt x="36" y="185"/>
                    </a:lnTo>
                    <a:lnTo>
                      <a:pt x="36" y="185"/>
                    </a:lnTo>
                    <a:lnTo>
                      <a:pt x="36" y="184"/>
                    </a:lnTo>
                    <a:lnTo>
                      <a:pt x="36" y="183"/>
                    </a:lnTo>
                    <a:lnTo>
                      <a:pt x="35" y="183"/>
                    </a:lnTo>
                    <a:lnTo>
                      <a:pt x="34" y="182"/>
                    </a:lnTo>
                    <a:lnTo>
                      <a:pt x="33" y="182"/>
                    </a:lnTo>
                    <a:lnTo>
                      <a:pt x="32" y="182"/>
                    </a:lnTo>
                    <a:lnTo>
                      <a:pt x="32" y="181"/>
                    </a:lnTo>
                    <a:lnTo>
                      <a:pt x="32" y="180"/>
                    </a:lnTo>
                    <a:lnTo>
                      <a:pt x="33" y="179"/>
                    </a:lnTo>
                    <a:lnTo>
                      <a:pt x="33" y="178"/>
                    </a:lnTo>
                    <a:lnTo>
                      <a:pt x="34" y="178"/>
                    </a:lnTo>
                    <a:lnTo>
                      <a:pt x="35" y="176"/>
                    </a:lnTo>
                    <a:lnTo>
                      <a:pt x="35" y="175"/>
                    </a:lnTo>
                    <a:lnTo>
                      <a:pt x="36" y="175"/>
                    </a:lnTo>
                    <a:lnTo>
                      <a:pt x="36" y="175"/>
                    </a:lnTo>
                    <a:lnTo>
                      <a:pt x="37" y="175"/>
                    </a:lnTo>
                    <a:lnTo>
                      <a:pt x="39" y="175"/>
                    </a:lnTo>
                    <a:lnTo>
                      <a:pt x="39" y="175"/>
                    </a:lnTo>
                    <a:lnTo>
                      <a:pt x="40" y="175"/>
                    </a:lnTo>
                    <a:lnTo>
                      <a:pt x="41" y="174"/>
                    </a:lnTo>
                    <a:lnTo>
                      <a:pt x="42" y="174"/>
                    </a:lnTo>
                    <a:lnTo>
                      <a:pt x="43" y="173"/>
                    </a:lnTo>
                    <a:lnTo>
                      <a:pt x="43" y="172"/>
                    </a:lnTo>
                    <a:lnTo>
                      <a:pt x="43" y="171"/>
                    </a:lnTo>
                    <a:lnTo>
                      <a:pt x="43" y="171"/>
                    </a:lnTo>
                    <a:lnTo>
                      <a:pt x="44" y="171"/>
                    </a:lnTo>
                    <a:lnTo>
                      <a:pt x="45" y="171"/>
                    </a:lnTo>
                    <a:lnTo>
                      <a:pt x="46" y="172"/>
                    </a:lnTo>
                    <a:lnTo>
                      <a:pt x="47" y="172"/>
                    </a:lnTo>
                    <a:lnTo>
                      <a:pt x="48" y="172"/>
                    </a:lnTo>
                    <a:lnTo>
                      <a:pt x="49" y="171"/>
                    </a:lnTo>
                    <a:lnTo>
                      <a:pt x="49" y="171"/>
                    </a:lnTo>
                    <a:lnTo>
                      <a:pt x="51" y="172"/>
                    </a:lnTo>
                    <a:lnTo>
                      <a:pt x="52" y="171"/>
                    </a:lnTo>
                    <a:lnTo>
                      <a:pt x="53" y="171"/>
                    </a:lnTo>
                    <a:lnTo>
                      <a:pt x="53" y="171"/>
                    </a:lnTo>
                    <a:lnTo>
                      <a:pt x="54" y="170"/>
                    </a:lnTo>
                    <a:lnTo>
                      <a:pt x="54" y="169"/>
                    </a:lnTo>
                    <a:lnTo>
                      <a:pt x="56" y="168"/>
                    </a:lnTo>
                    <a:lnTo>
                      <a:pt x="56" y="168"/>
                    </a:lnTo>
                    <a:lnTo>
                      <a:pt x="57" y="168"/>
                    </a:lnTo>
                    <a:lnTo>
                      <a:pt x="57" y="168"/>
                    </a:lnTo>
                    <a:lnTo>
                      <a:pt x="56" y="167"/>
                    </a:lnTo>
                    <a:lnTo>
                      <a:pt x="57" y="166"/>
                    </a:lnTo>
                    <a:lnTo>
                      <a:pt x="57" y="165"/>
                    </a:lnTo>
                    <a:lnTo>
                      <a:pt x="58" y="164"/>
                    </a:lnTo>
                    <a:lnTo>
                      <a:pt x="59" y="165"/>
                    </a:lnTo>
                    <a:lnTo>
                      <a:pt x="60" y="165"/>
                    </a:lnTo>
                    <a:lnTo>
                      <a:pt x="59" y="164"/>
                    </a:lnTo>
                    <a:lnTo>
                      <a:pt x="60" y="164"/>
                    </a:lnTo>
                    <a:lnTo>
                      <a:pt x="60" y="163"/>
                    </a:lnTo>
                    <a:lnTo>
                      <a:pt x="61" y="164"/>
                    </a:lnTo>
                    <a:lnTo>
                      <a:pt x="62" y="164"/>
                    </a:lnTo>
                    <a:lnTo>
                      <a:pt x="63" y="163"/>
                    </a:lnTo>
                    <a:lnTo>
                      <a:pt x="63" y="162"/>
                    </a:lnTo>
                    <a:lnTo>
                      <a:pt x="64" y="161"/>
                    </a:lnTo>
                    <a:lnTo>
                      <a:pt x="64" y="160"/>
                    </a:lnTo>
                    <a:lnTo>
                      <a:pt x="65" y="159"/>
                    </a:lnTo>
                    <a:lnTo>
                      <a:pt x="66" y="158"/>
                    </a:lnTo>
                    <a:lnTo>
                      <a:pt x="67" y="158"/>
                    </a:lnTo>
                    <a:lnTo>
                      <a:pt x="67" y="159"/>
                    </a:lnTo>
                    <a:lnTo>
                      <a:pt x="69" y="160"/>
                    </a:lnTo>
                    <a:lnTo>
                      <a:pt x="70" y="161"/>
                    </a:lnTo>
                    <a:lnTo>
                      <a:pt x="69" y="161"/>
                    </a:lnTo>
                    <a:lnTo>
                      <a:pt x="70" y="161"/>
                    </a:lnTo>
                    <a:lnTo>
                      <a:pt x="70" y="161"/>
                    </a:lnTo>
                    <a:lnTo>
                      <a:pt x="71" y="161"/>
                    </a:lnTo>
                    <a:lnTo>
                      <a:pt x="72" y="161"/>
                    </a:lnTo>
                    <a:lnTo>
                      <a:pt x="73" y="161"/>
                    </a:lnTo>
                    <a:lnTo>
                      <a:pt x="75" y="162"/>
                    </a:lnTo>
                    <a:lnTo>
                      <a:pt x="77" y="162"/>
                    </a:lnTo>
                    <a:lnTo>
                      <a:pt x="77" y="161"/>
                    </a:lnTo>
                    <a:lnTo>
                      <a:pt x="77" y="162"/>
                    </a:lnTo>
                    <a:lnTo>
                      <a:pt x="78" y="163"/>
                    </a:lnTo>
                    <a:lnTo>
                      <a:pt x="79" y="162"/>
                    </a:lnTo>
                    <a:lnTo>
                      <a:pt x="79" y="161"/>
                    </a:lnTo>
                    <a:lnTo>
                      <a:pt x="78" y="161"/>
                    </a:lnTo>
                    <a:lnTo>
                      <a:pt x="77" y="161"/>
                    </a:lnTo>
                    <a:lnTo>
                      <a:pt x="77" y="160"/>
                    </a:lnTo>
                    <a:lnTo>
                      <a:pt x="79" y="160"/>
                    </a:lnTo>
                    <a:lnTo>
                      <a:pt x="80" y="160"/>
                    </a:lnTo>
                    <a:lnTo>
                      <a:pt x="81" y="160"/>
                    </a:lnTo>
                    <a:lnTo>
                      <a:pt x="82" y="161"/>
                    </a:lnTo>
                    <a:lnTo>
                      <a:pt x="82" y="161"/>
                    </a:lnTo>
                    <a:lnTo>
                      <a:pt x="83" y="162"/>
                    </a:lnTo>
                    <a:lnTo>
                      <a:pt x="84" y="162"/>
                    </a:lnTo>
                    <a:lnTo>
                      <a:pt x="85" y="161"/>
                    </a:lnTo>
                    <a:lnTo>
                      <a:pt x="86" y="161"/>
                    </a:lnTo>
                    <a:lnTo>
                      <a:pt x="87" y="161"/>
                    </a:lnTo>
                    <a:lnTo>
                      <a:pt x="87" y="162"/>
                    </a:lnTo>
                    <a:lnTo>
                      <a:pt x="88" y="163"/>
                    </a:lnTo>
                    <a:lnTo>
                      <a:pt x="89" y="162"/>
                    </a:lnTo>
                    <a:lnTo>
                      <a:pt x="89" y="161"/>
                    </a:lnTo>
                    <a:lnTo>
                      <a:pt x="90" y="161"/>
                    </a:lnTo>
                    <a:lnTo>
                      <a:pt x="91" y="161"/>
                    </a:lnTo>
                    <a:lnTo>
                      <a:pt x="90" y="161"/>
                    </a:lnTo>
                    <a:lnTo>
                      <a:pt x="90" y="160"/>
                    </a:lnTo>
                    <a:lnTo>
                      <a:pt x="91" y="160"/>
                    </a:lnTo>
                    <a:lnTo>
                      <a:pt x="91" y="159"/>
                    </a:lnTo>
                    <a:lnTo>
                      <a:pt x="91" y="158"/>
                    </a:lnTo>
                    <a:lnTo>
                      <a:pt x="91" y="157"/>
                    </a:lnTo>
                    <a:lnTo>
                      <a:pt x="91" y="156"/>
                    </a:lnTo>
                    <a:lnTo>
                      <a:pt x="92" y="155"/>
                    </a:lnTo>
                    <a:lnTo>
                      <a:pt x="93" y="155"/>
                    </a:lnTo>
                    <a:lnTo>
                      <a:pt x="93" y="154"/>
                    </a:lnTo>
                    <a:lnTo>
                      <a:pt x="93" y="154"/>
                    </a:lnTo>
                    <a:lnTo>
                      <a:pt x="94" y="154"/>
                    </a:lnTo>
                    <a:lnTo>
                      <a:pt x="94" y="154"/>
                    </a:lnTo>
                    <a:lnTo>
                      <a:pt x="94" y="153"/>
                    </a:lnTo>
                    <a:lnTo>
                      <a:pt x="95" y="153"/>
                    </a:lnTo>
                    <a:lnTo>
                      <a:pt x="96" y="153"/>
                    </a:lnTo>
                    <a:lnTo>
                      <a:pt x="96" y="152"/>
                    </a:lnTo>
                    <a:lnTo>
                      <a:pt x="97" y="151"/>
                    </a:lnTo>
                    <a:lnTo>
                      <a:pt x="98" y="151"/>
                    </a:lnTo>
                    <a:lnTo>
                      <a:pt x="98" y="150"/>
                    </a:lnTo>
                    <a:lnTo>
                      <a:pt x="98" y="151"/>
                    </a:lnTo>
                    <a:lnTo>
                      <a:pt x="98" y="150"/>
                    </a:lnTo>
                    <a:lnTo>
                      <a:pt x="98" y="149"/>
                    </a:lnTo>
                    <a:lnTo>
                      <a:pt x="99" y="148"/>
                    </a:lnTo>
                    <a:lnTo>
                      <a:pt x="100" y="147"/>
                    </a:lnTo>
                    <a:lnTo>
                      <a:pt x="99" y="147"/>
                    </a:lnTo>
                    <a:lnTo>
                      <a:pt x="100" y="147"/>
                    </a:lnTo>
                    <a:lnTo>
                      <a:pt x="100" y="146"/>
                    </a:lnTo>
                    <a:lnTo>
                      <a:pt x="100" y="145"/>
                    </a:lnTo>
                    <a:lnTo>
                      <a:pt x="99" y="144"/>
                    </a:lnTo>
                    <a:lnTo>
                      <a:pt x="99" y="144"/>
                    </a:lnTo>
                    <a:lnTo>
                      <a:pt x="100" y="143"/>
                    </a:lnTo>
                    <a:lnTo>
                      <a:pt x="101" y="144"/>
                    </a:lnTo>
                    <a:lnTo>
                      <a:pt x="101" y="144"/>
                    </a:lnTo>
                    <a:lnTo>
                      <a:pt x="101" y="144"/>
                    </a:lnTo>
                    <a:lnTo>
                      <a:pt x="104" y="144"/>
                    </a:lnTo>
                    <a:lnTo>
                      <a:pt x="104" y="144"/>
                    </a:lnTo>
                    <a:lnTo>
                      <a:pt x="104" y="143"/>
                    </a:lnTo>
                    <a:lnTo>
                      <a:pt x="105" y="143"/>
                    </a:lnTo>
                    <a:lnTo>
                      <a:pt x="106" y="143"/>
                    </a:lnTo>
                    <a:lnTo>
                      <a:pt x="107" y="142"/>
                    </a:lnTo>
                    <a:lnTo>
                      <a:pt x="107" y="141"/>
                    </a:lnTo>
                    <a:lnTo>
                      <a:pt x="108" y="140"/>
                    </a:lnTo>
                    <a:lnTo>
                      <a:pt x="108" y="140"/>
                    </a:lnTo>
                    <a:lnTo>
                      <a:pt x="109" y="140"/>
                    </a:lnTo>
                    <a:lnTo>
                      <a:pt x="110" y="140"/>
                    </a:lnTo>
                    <a:lnTo>
                      <a:pt x="111" y="140"/>
                    </a:lnTo>
                    <a:lnTo>
                      <a:pt x="111" y="140"/>
                    </a:lnTo>
                    <a:lnTo>
                      <a:pt x="112" y="140"/>
                    </a:lnTo>
                    <a:lnTo>
                      <a:pt x="113" y="139"/>
                    </a:lnTo>
                    <a:lnTo>
                      <a:pt x="114" y="140"/>
                    </a:lnTo>
                    <a:lnTo>
                      <a:pt x="114" y="139"/>
                    </a:lnTo>
                    <a:lnTo>
                      <a:pt x="114" y="138"/>
                    </a:lnTo>
                    <a:lnTo>
                      <a:pt x="113" y="137"/>
                    </a:lnTo>
                    <a:lnTo>
                      <a:pt x="113" y="137"/>
                    </a:lnTo>
                    <a:lnTo>
                      <a:pt x="114" y="137"/>
                    </a:lnTo>
                    <a:lnTo>
                      <a:pt x="115" y="136"/>
                    </a:lnTo>
                    <a:lnTo>
                      <a:pt x="115" y="135"/>
                    </a:lnTo>
                    <a:lnTo>
                      <a:pt x="115" y="133"/>
                    </a:lnTo>
                    <a:lnTo>
                      <a:pt x="114" y="133"/>
                    </a:lnTo>
                    <a:lnTo>
                      <a:pt x="113" y="133"/>
                    </a:lnTo>
                    <a:lnTo>
                      <a:pt x="112" y="133"/>
                    </a:lnTo>
                    <a:lnTo>
                      <a:pt x="111" y="133"/>
                    </a:lnTo>
                    <a:lnTo>
                      <a:pt x="111" y="132"/>
                    </a:lnTo>
                    <a:lnTo>
                      <a:pt x="112" y="131"/>
                    </a:lnTo>
                    <a:lnTo>
                      <a:pt x="113" y="130"/>
                    </a:lnTo>
                    <a:lnTo>
                      <a:pt x="114" y="129"/>
                    </a:lnTo>
                    <a:lnTo>
                      <a:pt x="114" y="128"/>
                    </a:lnTo>
                    <a:lnTo>
                      <a:pt x="114" y="127"/>
                    </a:lnTo>
                    <a:lnTo>
                      <a:pt x="114" y="126"/>
                    </a:lnTo>
                    <a:lnTo>
                      <a:pt x="115" y="126"/>
                    </a:lnTo>
                    <a:lnTo>
                      <a:pt x="115" y="124"/>
                    </a:lnTo>
                    <a:lnTo>
                      <a:pt x="115" y="123"/>
                    </a:lnTo>
                    <a:lnTo>
                      <a:pt x="115" y="123"/>
                    </a:lnTo>
                    <a:lnTo>
                      <a:pt x="115" y="122"/>
                    </a:lnTo>
                    <a:lnTo>
                      <a:pt x="115" y="121"/>
                    </a:lnTo>
                    <a:lnTo>
                      <a:pt x="115" y="120"/>
                    </a:lnTo>
                    <a:lnTo>
                      <a:pt x="114" y="120"/>
                    </a:lnTo>
                    <a:lnTo>
                      <a:pt x="115" y="119"/>
                    </a:lnTo>
                    <a:lnTo>
                      <a:pt x="115" y="119"/>
                    </a:lnTo>
                    <a:lnTo>
                      <a:pt x="115" y="118"/>
                    </a:lnTo>
                    <a:lnTo>
                      <a:pt x="115" y="117"/>
                    </a:lnTo>
                    <a:lnTo>
                      <a:pt x="115" y="116"/>
                    </a:lnTo>
                    <a:lnTo>
                      <a:pt x="115" y="116"/>
                    </a:lnTo>
                    <a:lnTo>
                      <a:pt x="115" y="115"/>
                    </a:lnTo>
                    <a:lnTo>
                      <a:pt x="115" y="114"/>
                    </a:lnTo>
                    <a:lnTo>
                      <a:pt x="116" y="113"/>
                    </a:lnTo>
                    <a:lnTo>
                      <a:pt x="117" y="112"/>
                    </a:lnTo>
                    <a:lnTo>
                      <a:pt x="118" y="112"/>
                    </a:lnTo>
                    <a:lnTo>
                      <a:pt x="118" y="111"/>
                    </a:lnTo>
                    <a:lnTo>
                      <a:pt x="119" y="111"/>
                    </a:lnTo>
                    <a:lnTo>
                      <a:pt x="119" y="110"/>
                    </a:lnTo>
                    <a:lnTo>
                      <a:pt x="120" y="109"/>
                    </a:lnTo>
                    <a:lnTo>
                      <a:pt x="120" y="108"/>
                    </a:lnTo>
                    <a:lnTo>
                      <a:pt x="120" y="107"/>
                    </a:lnTo>
                    <a:lnTo>
                      <a:pt x="121" y="106"/>
                    </a:lnTo>
                    <a:lnTo>
                      <a:pt x="121" y="105"/>
                    </a:lnTo>
                    <a:lnTo>
                      <a:pt x="121" y="104"/>
                    </a:lnTo>
                    <a:lnTo>
                      <a:pt x="122" y="104"/>
                    </a:lnTo>
                    <a:lnTo>
                      <a:pt x="122" y="104"/>
                    </a:lnTo>
                    <a:lnTo>
                      <a:pt x="124" y="103"/>
                    </a:lnTo>
                    <a:lnTo>
                      <a:pt x="125" y="102"/>
                    </a:lnTo>
                    <a:lnTo>
                      <a:pt x="125" y="102"/>
                    </a:lnTo>
                    <a:lnTo>
                      <a:pt x="126" y="101"/>
                    </a:lnTo>
                    <a:lnTo>
                      <a:pt x="127" y="99"/>
                    </a:lnTo>
                    <a:lnTo>
                      <a:pt x="127" y="99"/>
                    </a:lnTo>
                    <a:lnTo>
                      <a:pt x="128" y="99"/>
                    </a:lnTo>
                    <a:lnTo>
                      <a:pt x="129" y="98"/>
                    </a:lnTo>
                    <a:lnTo>
                      <a:pt x="129" y="97"/>
                    </a:lnTo>
                    <a:lnTo>
                      <a:pt x="129" y="97"/>
                    </a:lnTo>
                    <a:lnTo>
                      <a:pt x="129" y="96"/>
                    </a:lnTo>
                    <a:lnTo>
                      <a:pt x="129" y="95"/>
                    </a:lnTo>
                    <a:lnTo>
                      <a:pt x="129" y="95"/>
                    </a:lnTo>
                    <a:lnTo>
                      <a:pt x="129" y="94"/>
                    </a:lnTo>
                    <a:lnTo>
                      <a:pt x="128" y="93"/>
                    </a:lnTo>
                    <a:lnTo>
                      <a:pt x="128" y="92"/>
                    </a:lnTo>
                    <a:lnTo>
                      <a:pt x="129" y="92"/>
                    </a:lnTo>
                    <a:lnTo>
                      <a:pt x="129" y="92"/>
                    </a:lnTo>
                    <a:lnTo>
                      <a:pt x="128" y="91"/>
                    </a:lnTo>
                    <a:lnTo>
                      <a:pt x="127" y="91"/>
                    </a:lnTo>
                    <a:lnTo>
                      <a:pt x="126" y="91"/>
                    </a:lnTo>
                    <a:lnTo>
                      <a:pt x="125" y="91"/>
                    </a:lnTo>
                    <a:lnTo>
                      <a:pt x="125" y="89"/>
                    </a:lnTo>
                    <a:lnTo>
                      <a:pt x="125" y="89"/>
                    </a:lnTo>
                    <a:lnTo>
                      <a:pt x="125" y="88"/>
                    </a:lnTo>
                    <a:lnTo>
                      <a:pt x="124" y="88"/>
                    </a:lnTo>
                    <a:lnTo>
                      <a:pt x="125" y="86"/>
                    </a:lnTo>
                    <a:lnTo>
                      <a:pt x="125" y="85"/>
                    </a:lnTo>
                    <a:lnTo>
                      <a:pt x="125" y="85"/>
                    </a:lnTo>
                    <a:lnTo>
                      <a:pt x="126" y="85"/>
                    </a:lnTo>
                    <a:lnTo>
                      <a:pt x="127" y="85"/>
                    </a:lnTo>
                    <a:lnTo>
                      <a:pt x="127" y="85"/>
                    </a:lnTo>
                    <a:lnTo>
                      <a:pt x="127" y="84"/>
                    </a:lnTo>
                    <a:lnTo>
                      <a:pt x="127" y="83"/>
                    </a:lnTo>
                    <a:lnTo>
                      <a:pt x="128" y="83"/>
                    </a:lnTo>
                    <a:lnTo>
                      <a:pt x="129" y="83"/>
                    </a:lnTo>
                    <a:lnTo>
                      <a:pt x="129" y="83"/>
                    </a:lnTo>
                    <a:lnTo>
                      <a:pt x="129" y="82"/>
                    </a:lnTo>
                    <a:lnTo>
                      <a:pt x="129" y="81"/>
                    </a:lnTo>
                    <a:lnTo>
                      <a:pt x="129" y="80"/>
                    </a:lnTo>
                    <a:lnTo>
                      <a:pt x="129" y="79"/>
                    </a:lnTo>
                    <a:lnTo>
                      <a:pt x="128" y="78"/>
                    </a:lnTo>
                    <a:lnTo>
                      <a:pt x="129" y="78"/>
                    </a:lnTo>
                    <a:lnTo>
                      <a:pt x="129" y="78"/>
                    </a:lnTo>
                    <a:lnTo>
                      <a:pt x="130" y="78"/>
                    </a:lnTo>
                    <a:lnTo>
                      <a:pt x="131" y="78"/>
                    </a:lnTo>
                    <a:lnTo>
                      <a:pt x="131" y="78"/>
                    </a:lnTo>
                    <a:lnTo>
                      <a:pt x="132" y="78"/>
                    </a:lnTo>
                    <a:lnTo>
                      <a:pt x="132" y="78"/>
                    </a:lnTo>
                    <a:lnTo>
                      <a:pt x="132" y="78"/>
                    </a:lnTo>
                    <a:lnTo>
                      <a:pt x="132" y="77"/>
                    </a:lnTo>
                    <a:lnTo>
                      <a:pt x="132" y="76"/>
                    </a:lnTo>
                    <a:lnTo>
                      <a:pt x="133" y="75"/>
                    </a:lnTo>
                    <a:lnTo>
                      <a:pt x="134" y="76"/>
                    </a:lnTo>
                    <a:lnTo>
                      <a:pt x="135" y="76"/>
                    </a:lnTo>
                    <a:lnTo>
                      <a:pt x="135" y="75"/>
                    </a:lnTo>
                    <a:lnTo>
                      <a:pt x="135" y="75"/>
                    </a:lnTo>
                    <a:lnTo>
                      <a:pt x="135" y="74"/>
                    </a:lnTo>
                    <a:lnTo>
                      <a:pt x="134" y="73"/>
                    </a:lnTo>
                    <a:lnTo>
                      <a:pt x="135" y="73"/>
                    </a:lnTo>
                    <a:lnTo>
                      <a:pt x="135" y="73"/>
                    </a:lnTo>
                    <a:lnTo>
                      <a:pt x="136" y="73"/>
                    </a:lnTo>
                    <a:lnTo>
                      <a:pt x="137" y="72"/>
                    </a:lnTo>
                    <a:lnTo>
                      <a:pt x="138" y="71"/>
                    </a:lnTo>
                    <a:lnTo>
                      <a:pt x="138" y="71"/>
                    </a:lnTo>
                    <a:lnTo>
                      <a:pt x="138" y="70"/>
                    </a:lnTo>
                    <a:lnTo>
                      <a:pt x="136" y="70"/>
                    </a:lnTo>
                    <a:lnTo>
                      <a:pt x="137" y="69"/>
                    </a:lnTo>
                    <a:lnTo>
                      <a:pt x="138" y="69"/>
                    </a:lnTo>
                    <a:lnTo>
                      <a:pt x="138" y="68"/>
                    </a:lnTo>
                    <a:lnTo>
                      <a:pt x="139" y="68"/>
                    </a:lnTo>
                    <a:lnTo>
                      <a:pt x="138" y="68"/>
                    </a:lnTo>
                    <a:lnTo>
                      <a:pt x="137" y="68"/>
                    </a:lnTo>
                    <a:lnTo>
                      <a:pt x="137" y="68"/>
                    </a:lnTo>
                    <a:lnTo>
                      <a:pt x="137" y="66"/>
                    </a:lnTo>
                    <a:lnTo>
                      <a:pt x="136" y="65"/>
                    </a:lnTo>
                    <a:lnTo>
                      <a:pt x="135" y="64"/>
                    </a:lnTo>
                    <a:lnTo>
                      <a:pt x="136" y="64"/>
                    </a:lnTo>
                    <a:lnTo>
                      <a:pt x="137" y="64"/>
                    </a:lnTo>
                    <a:lnTo>
                      <a:pt x="139" y="64"/>
                    </a:lnTo>
                    <a:lnTo>
                      <a:pt x="139" y="64"/>
                    </a:lnTo>
                    <a:lnTo>
                      <a:pt x="141" y="64"/>
                    </a:lnTo>
                    <a:lnTo>
                      <a:pt x="142" y="64"/>
                    </a:lnTo>
                    <a:lnTo>
                      <a:pt x="141" y="62"/>
                    </a:lnTo>
                    <a:lnTo>
                      <a:pt x="142" y="63"/>
                    </a:lnTo>
                    <a:lnTo>
                      <a:pt x="142" y="63"/>
                    </a:lnTo>
                    <a:lnTo>
                      <a:pt x="143" y="64"/>
                    </a:lnTo>
                    <a:lnTo>
                      <a:pt x="144" y="64"/>
                    </a:lnTo>
                    <a:lnTo>
                      <a:pt x="145" y="64"/>
                    </a:lnTo>
                    <a:lnTo>
                      <a:pt x="146" y="64"/>
                    </a:lnTo>
                    <a:lnTo>
                      <a:pt x="146" y="63"/>
                    </a:lnTo>
                    <a:lnTo>
                      <a:pt x="146" y="62"/>
                    </a:lnTo>
                    <a:lnTo>
                      <a:pt x="146" y="61"/>
                    </a:lnTo>
                    <a:lnTo>
                      <a:pt x="146" y="61"/>
                    </a:lnTo>
                    <a:lnTo>
                      <a:pt x="146" y="60"/>
                    </a:lnTo>
                    <a:lnTo>
                      <a:pt x="147" y="59"/>
                    </a:lnTo>
                    <a:lnTo>
                      <a:pt x="148" y="59"/>
                    </a:lnTo>
                    <a:lnTo>
                      <a:pt x="149" y="58"/>
                    </a:lnTo>
                    <a:lnTo>
                      <a:pt x="149" y="58"/>
                    </a:lnTo>
                    <a:lnTo>
                      <a:pt x="149" y="57"/>
                    </a:lnTo>
                    <a:lnTo>
                      <a:pt x="149" y="56"/>
                    </a:lnTo>
                    <a:lnTo>
                      <a:pt x="149" y="55"/>
                    </a:lnTo>
                    <a:lnTo>
                      <a:pt x="149" y="54"/>
                    </a:lnTo>
                    <a:lnTo>
                      <a:pt x="150" y="54"/>
                    </a:lnTo>
                    <a:lnTo>
                      <a:pt x="150" y="53"/>
                    </a:lnTo>
                    <a:lnTo>
                      <a:pt x="150" y="52"/>
                    </a:lnTo>
                    <a:lnTo>
                      <a:pt x="151" y="51"/>
                    </a:lnTo>
                    <a:lnTo>
                      <a:pt x="152" y="51"/>
                    </a:lnTo>
                    <a:lnTo>
                      <a:pt x="152" y="52"/>
                    </a:lnTo>
                    <a:lnTo>
                      <a:pt x="152" y="53"/>
                    </a:lnTo>
                    <a:lnTo>
                      <a:pt x="153" y="53"/>
                    </a:lnTo>
                    <a:lnTo>
                      <a:pt x="153" y="52"/>
                    </a:lnTo>
                    <a:lnTo>
                      <a:pt x="153" y="51"/>
                    </a:lnTo>
                    <a:lnTo>
                      <a:pt x="153" y="51"/>
                    </a:lnTo>
                    <a:lnTo>
                      <a:pt x="154" y="51"/>
                    </a:lnTo>
                    <a:lnTo>
                      <a:pt x="155" y="51"/>
                    </a:lnTo>
                    <a:lnTo>
                      <a:pt x="156" y="51"/>
                    </a:lnTo>
                    <a:lnTo>
                      <a:pt x="156" y="51"/>
                    </a:lnTo>
                    <a:lnTo>
                      <a:pt x="156" y="50"/>
                    </a:lnTo>
                    <a:lnTo>
                      <a:pt x="156" y="49"/>
                    </a:lnTo>
                    <a:lnTo>
                      <a:pt x="156" y="48"/>
                    </a:lnTo>
                    <a:lnTo>
                      <a:pt x="156" y="47"/>
                    </a:lnTo>
                    <a:lnTo>
                      <a:pt x="156" y="47"/>
                    </a:lnTo>
                    <a:lnTo>
                      <a:pt x="159" y="46"/>
                    </a:lnTo>
                    <a:lnTo>
                      <a:pt x="160" y="45"/>
                    </a:lnTo>
                    <a:lnTo>
                      <a:pt x="160" y="44"/>
                    </a:lnTo>
                    <a:lnTo>
                      <a:pt x="160" y="44"/>
                    </a:lnTo>
                    <a:lnTo>
                      <a:pt x="159" y="44"/>
                    </a:lnTo>
                    <a:lnTo>
                      <a:pt x="158" y="44"/>
                    </a:lnTo>
                    <a:lnTo>
                      <a:pt x="158" y="44"/>
                    </a:lnTo>
                    <a:lnTo>
                      <a:pt x="159" y="44"/>
                    </a:lnTo>
                    <a:lnTo>
                      <a:pt x="159" y="43"/>
                    </a:lnTo>
                    <a:lnTo>
                      <a:pt x="160" y="44"/>
                    </a:lnTo>
                    <a:lnTo>
                      <a:pt x="160" y="44"/>
                    </a:lnTo>
                    <a:lnTo>
                      <a:pt x="161" y="44"/>
                    </a:lnTo>
                    <a:lnTo>
                      <a:pt x="162" y="44"/>
                    </a:lnTo>
                    <a:lnTo>
                      <a:pt x="163" y="44"/>
                    </a:lnTo>
                    <a:lnTo>
                      <a:pt x="164" y="44"/>
                    </a:lnTo>
                    <a:lnTo>
                      <a:pt x="165" y="44"/>
                    </a:lnTo>
                    <a:lnTo>
                      <a:pt x="166" y="44"/>
                    </a:lnTo>
                    <a:lnTo>
                      <a:pt x="166" y="45"/>
                    </a:lnTo>
                    <a:lnTo>
                      <a:pt x="168" y="45"/>
                    </a:lnTo>
                    <a:lnTo>
                      <a:pt x="170" y="44"/>
                    </a:lnTo>
                    <a:lnTo>
                      <a:pt x="170" y="44"/>
                    </a:lnTo>
                    <a:lnTo>
                      <a:pt x="170" y="43"/>
                    </a:lnTo>
                    <a:lnTo>
                      <a:pt x="170" y="42"/>
                    </a:lnTo>
                    <a:lnTo>
                      <a:pt x="171" y="41"/>
                    </a:lnTo>
                    <a:lnTo>
                      <a:pt x="172" y="41"/>
                    </a:lnTo>
                    <a:lnTo>
                      <a:pt x="173" y="41"/>
                    </a:lnTo>
                    <a:lnTo>
                      <a:pt x="175" y="41"/>
                    </a:lnTo>
                    <a:lnTo>
                      <a:pt x="177" y="41"/>
                    </a:lnTo>
                    <a:lnTo>
                      <a:pt x="177" y="40"/>
                    </a:lnTo>
                    <a:lnTo>
                      <a:pt x="178" y="40"/>
                    </a:lnTo>
                    <a:lnTo>
                      <a:pt x="178" y="39"/>
                    </a:lnTo>
                    <a:lnTo>
                      <a:pt x="179" y="39"/>
                    </a:lnTo>
                    <a:lnTo>
                      <a:pt x="180" y="38"/>
                    </a:lnTo>
                    <a:lnTo>
                      <a:pt x="180" y="38"/>
                    </a:lnTo>
                    <a:lnTo>
                      <a:pt x="181" y="37"/>
                    </a:lnTo>
                    <a:lnTo>
                      <a:pt x="181" y="37"/>
                    </a:lnTo>
                    <a:lnTo>
                      <a:pt x="181" y="34"/>
                    </a:lnTo>
                    <a:lnTo>
                      <a:pt x="182" y="34"/>
                    </a:lnTo>
                    <a:lnTo>
                      <a:pt x="183" y="33"/>
                    </a:lnTo>
                    <a:lnTo>
                      <a:pt x="184" y="33"/>
                    </a:lnTo>
                    <a:lnTo>
                      <a:pt x="184" y="32"/>
                    </a:lnTo>
                    <a:lnTo>
                      <a:pt x="184" y="31"/>
                    </a:lnTo>
                    <a:lnTo>
                      <a:pt x="184" y="31"/>
                    </a:lnTo>
                    <a:lnTo>
                      <a:pt x="185" y="31"/>
                    </a:lnTo>
                    <a:lnTo>
                      <a:pt x="186" y="30"/>
                    </a:lnTo>
                    <a:lnTo>
                      <a:pt x="187" y="30"/>
                    </a:lnTo>
                    <a:lnTo>
                      <a:pt x="187" y="31"/>
                    </a:lnTo>
                    <a:lnTo>
                      <a:pt x="188" y="31"/>
                    </a:lnTo>
                    <a:lnTo>
                      <a:pt x="190" y="31"/>
                    </a:lnTo>
                    <a:lnTo>
                      <a:pt x="190" y="30"/>
                    </a:lnTo>
                    <a:lnTo>
                      <a:pt x="190" y="29"/>
                    </a:lnTo>
                    <a:lnTo>
                      <a:pt x="191" y="28"/>
                    </a:lnTo>
                    <a:lnTo>
                      <a:pt x="191" y="28"/>
                    </a:lnTo>
                    <a:lnTo>
                      <a:pt x="193" y="29"/>
                    </a:lnTo>
                    <a:lnTo>
                      <a:pt x="194" y="30"/>
                    </a:lnTo>
                    <a:lnTo>
                      <a:pt x="194" y="30"/>
                    </a:lnTo>
                    <a:lnTo>
                      <a:pt x="195" y="30"/>
                    </a:lnTo>
                    <a:lnTo>
                      <a:pt x="196" y="30"/>
                    </a:lnTo>
                    <a:lnTo>
                      <a:pt x="197" y="30"/>
                    </a:lnTo>
                    <a:lnTo>
                      <a:pt x="197" y="30"/>
                    </a:lnTo>
                    <a:lnTo>
                      <a:pt x="198" y="30"/>
                    </a:lnTo>
                    <a:lnTo>
                      <a:pt x="199" y="31"/>
                    </a:lnTo>
                    <a:lnTo>
                      <a:pt x="199" y="33"/>
                    </a:lnTo>
                    <a:lnTo>
                      <a:pt x="200" y="33"/>
                    </a:lnTo>
                    <a:lnTo>
                      <a:pt x="201" y="33"/>
                    </a:lnTo>
                    <a:lnTo>
                      <a:pt x="202" y="33"/>
                    </a:lnTo>
                    <a:lnTo>
                      <a:pt x="203" y="33"/>
                    </a:lnTo>
                    <a:lnTo>
                      <a:pt x="204" y="33"/>
                    </a:lnTo>
                    <a:lnTo>
                      <a:pt x="205" y="33"/>
                    </a:lnTo>
                    <a:lnTo>
                      <a:pt x="206" y="33"/>
                    </a:lnTo>
                    <a:lnTo>
                      <a:pt x="207" y="33"/>
                    </a:lnTo>
                    <a:lnTo>
                      <a:pt x="208" y="33"/>
                    </a:lnTo>
                    <a:lnTo>
                      <a:pt x="208" y="33"/>
                    </a:lnTo>
                    <a:lnTo>
                      <a:pt x="208" y="35"/>
                    </a:lnTo>
                    <a:lnTo>
                      <a:pt x="208" y="36"/>
                    </a:lnTo>
                    <a:lnTo>
                      <a:pt x="209" y="35"/>
                    </a:lnTo>
                    <a:lnTo>
                      <a:pt x="209" y="33"/>
                    </a:lnTo>
                    <a:lnTo>
                      <a:pt x="210" y="33"/>
                    </a:lnTo>
                    <a:lnTo>
                      <a:pt x="211" y="33"/>
                    </a:lnTo>
                    <a:lnTo>
                      <a:pt x="212" y="33"/>
                    </a:lnTo>
                    <a:lnTo>
                      <a:pt x="213" y="33"/>
                    </a:lnTo>
                    <a:lnTo>
                      <a:pt x="213" y="33"/>
                    </a:lnTo>
                    <a:lnTo>
                      <a:pt x="212" y="31"/>
                    </a:lnTo>
                    <a:lnTo>
                      <a:pt x="211" y="30"/>
                    </a:lnTo>
                    <a:lnTo>
                      <a:pt x="211" y="30"/>
                    </a:lnTo>
                    <a:lnTo>
                      <a:pt x="210" y="30"/>
                    </a:lnTo>
                    <a:lnTo>
                      <a:pt x="209" y="30"/>
                    </a:lnTo>
                    <a:lnTo>
                      <a:pt x="208" y="29"/>
                    </a:lnTo>
                    <a:lnTo>
                      <a:pt x="208" y="28"/>
                    </a:lnTo>
                    <a:lnTo>
                      <a:pt x="208" y="27"/>
                    </a:lnTo>
                    <a:lnTo>
                      <a:pt x="209" y="27"/>
                    </a:lnTo>
                    <a:lnTo>
                      <a:pt x="211" y="26"/>
                    </a:lnTo>
                    <a:lnTo>
                      <a:pt x="211" y="26"/>
                    </a:lnTo>
                    <a:lnTo>
                      <a:pt x="214" y="26"/>
                    </a:lnTo>
                    <a:lnTo>
                      <a:pt x="215" y="27"/>
                    </a:lnTo>
                    <a:lnTo>
                      <a:pt x="215" y="28"/>
                    </a:lnTo>
                    <a:lnTo>
                      <a:pt x="215" y="29"/>
                    </a:lnTo>
                    <a:lnTo>
                      <a:pt x="216" y="30"/>
                    </a:lnTo>
                    <a:lnTo>
                      <a:pt x="217" y="29"/>
                    </a:lnTo>
                    <a:lnTo>
                      <a:pt x="217" y="28"/>
                    </a:lnTo>
                    <a:lnTo>
                      <a:pt x="217" y="26"/>
                    </a:lnTo>
                    <a:lnTo>
                      <a:pt x="218" y="26"/>
                    </a:lnTo>
                    <a:lnTo>
                      <a:pt x="218" y="25"/>
                    </a:lnTo>
                    <a:lnTo>
                      <a:pt x="218" y="24"/>
                    </a:lnTo>
                    <a:lnTo>
                      <a:pt x="218" y="23"/>
                    </a:lnTo>
                    <a:lnTo>
                      <a:pt x="218" y="23"/>
                    </a:lnTo>
                    <a:lnTo>
                      <a:pt x="219" y="21"/>
                    </a:lnTo>
                    <a:lnTo>
                      <a:pt x="219" y="20"/>
                    </a:lnTo>
                    <a:lnTo>
                      <a:pt x="219" y="19"/>
                    </a:lnTo>
                    <a:lnTo>
                      <a:pt x="219" y="18"/>
                    </a:lnTo>
                    <a:lnTo>
                      <a:pt x="220" y="18"/>
                    </a:lnTo>
                    <a:lnTo>
                      <a:pt x="220" y="17"/>
                    </a:lnTo>
                    <a:lnTo>
                      <a:pt x="219" y="16"/>
                    </a:lnTo>
                    <a:lnTo>
                      <a:pt x="219" y="16"/>
                    </a:lnTo>
                    <a:lnTo>
                      <a:pt x="219" y="15"/>
                    </a:lnTo>
                    <a:lnTo>
                      <a:pt x="220" y="15"/>
                    </a:lnTo>
                    <a:lnTo>
                      <a:pt x="221" y="15"/>
                    </a:lnTo>
                    <a:lnTo>
                      <a:pt x="222" y="14"/>
                    </a:lnTo>
                    <a:lnTo>
                      <a:pt x="222" y="14"/>
                    </a:lnTo>
                    <a:lnTo>
                      <a:pt x="223" y="14"/>
                    </a:lnTo>
                    <a:lnTo>
                      <a:pt x="225" y="14"/>
                    </a:lnTo>
                    <a:lnTo>
                      <a:pt x="225" y="13"/>
                    </a:lnTo>
                    <a:lnTo>
                      <a:pt x="226" y="13"/>
                    </a:lnTo>
                    <a:lnTo>
                      <a:pt x="228" y="13"/>
                    </a:lnTo>
                    <a:lnTo>
                      <a:pt x="228" y="13"/>
                    </a:lnTo>
                    <a:lnTo>
                      <a:pt x="228" y="13"/>
                    </a:lnTo>
                    <a:lnTo>
                      <a:pt x="229" y="14"/>
                    </a:lnTo>
                    <a:lnTo>
                      <a:pt x="230" y="15"/>
                    </a:lnTo>
                    <a:lnTo>
                      <a:pt x="231" y="15"/>
                    </a:lnTo>
                    <a:lnTo>
                      <a:pt x="232" y="14"/>
                    </a:lnTo>
                    <a:lnTo>
                      <a:pt x="232" y="13"/>
                    </a:lnTo>
                    <a:lnTo>
                      <a:pt x="232" y="13"/>
                    </a:lnTo>
                    <a:lnTo>
                      <a:pt x="232" y="12"/>
                    </a:lnTo>
                    <a:lnTo>
                      <a:pt x="232" y="10"/>
                    </a:lnTo>
                    <a:lnTo>
                      <a:pt x="233" y="9"/>
                    </a:lnTo>
                    <a:lnTo>
                      <a:pt x="234" y="9"/>
                    </a:lnTo>
                    <a:lnTo>
                      <a:pt x="235" y="9"/>
                    </a:lnTo>
                    <a:lnTo>
                      <a:pt x="235" y="9"/>
                    </a:lnTo>
                    <a:lnTo>
                      <a:pt x="237" y="9"/>
                    </a:lnTo>
                    <a:lnTo>
                      <a:pt x="238" y="9"/>
                    </a:lnTo>
                    <a:lnTo>
                      <a:pt x="239" y="9"/>
                    </a:lnTo>
                    <a:lnTo>
                      <a:pt x="239" y="8"/>
                    </a:lnTo>
                    <a:lnTo>
                      <a:pt x="240" y="8"/>
                    </a:lnTo>
                    <a:lnTo>
                      <a:pt x="241" y="7"/>
                    </a:lnTo>
                    <a:lnTo>
                      <a:pt x="242" y="7"/>
                    </a:lnTo>
                    <a:lnTo>
                      <a:pt x="242" y="7"/>
                    </a:lnTo>
                    <a:lnTo>
                      <a:pt x="242" y="6"/>
                    </a:lnTo>
                    <a:lnTo>
                      <a:pt x="242" y="6"/>
                    </a:lnTo>
                    <a:lnTo>
                      <a:pt x="244" y="5"/>
                    </a:lnTo>
                    <a:lnTo>
                      <a:pt x="245" y="5"/>
                    </a:lnTo>
                    <a:lnTo>
                      <a:pt x="246" y="5"/>
                    </a:lnTo>
                    <a:lnTo>
                      <a:pt x="247" y="5"/>
                    </a:lnTo>
                    <a:lnTo>
                      <a:pt x="248" y="5"/>
                    </a:lnTo>
                    <a:lnTo>
                      <a:pt x="249" y="5"/>
                    </a:lnTo>
                    <a:lnTo>
                      <a:pt x="249" y="4"/>
                    </a:lnTo>
                    <a:lnTo>
                      <a:pt x="251" y="5"/>
                    </a:lnTo>
                    <a:lnTo>
                      <a:pt x="252" y="5"/>
                    </a:lnTo>
                    <a:lnTo>
                      <a:pt x="253" y="4"/>
                    </a:lnTo>
                    <a:lnTo>
                      <a:pt x="254" y="4"/>
                    </a:lnTo>
                    <a:lnTo>
                      <a:pt x="255" y="4"/>
                    </a:lnTo>
                    <a:lnTo>
                      <a:pt x="256" y="3"/>
                    </a:lnTo>
                    <a:lnTo>
                      <a:pt x="256" y="2"/>
                    </a:lnTo>
                    <a:lnTo>
                      <a:pt x="257" y="2"/>
                    </a:lnTo>
                    <a:lnTo>
                      <a:pt x="258" y="2"/>
                    </a:lnTo>
                    <a:lnTo>
                      <a:pt x="259" y="2"/>
                    </a:lnTo>
                    <a:lnTo>
                      <a:pt x="259" y="2"/>
                    </a:lnTo>
                    <a:lnTo>
                      <a:pt x="259" y="1"/>
                    </a:lnTo>
                    <a:lnTo>
                      <a:pt x="260" y="0"/>
                    </a:lnTo>
                    <a:lnTo>
                      <a:pt x="262" y="0"/>
                    </a:lnTo>
                    <a:lnTo>
                      <a:pt x="263" y="1"/>
                    </a:lnTo>
                    <a:lnTo>
                      <a:pt x="263" y="1"/>
                    </a:lnTo>
                    <a:lnTo>
                      <a:pt x="264" y="2"/>
                    </a:lnTo>
                    <a:lnTo>
                      <a:pt x="265" y="2"/>
                    </a:lnTo>
                    <a:lnTo>
                      <a:pt x="266" y="2"/>
                    </a:lnTo>
                    <a:lnTo>
                      <a:pt x="266" y="3"/>
                    </a:lnTo>
                    <a:lnTo>
                      <a:pt x="267" y="3"/>
                    </a:lnTo>
                    <a:lnTo>
                      <a:pt x="268" y="4"/>
                    </a:lnTo>
                    <a:lnTo>
                      <a:pt x="270" y="4"/>
                    </a:lnTo>
                    <a:lnTo>
                      <a:pt x="270" y="5"/>
                    </a:lnTo>
                    <a:lnTo>
                      <a:pt x="271" y="5"/>
                    </a:lnTo>
                    <a:lnTo>
                      <a:pt x="273" y="4"/>
                    </a:lnTo>
                    <a:lnTo>
                      <a:pt x="274" y="5"/>
                    </a:lnTo>
                    <a:lnTo>
                      <a:pt x="276" y="4"/>
                    </a:lnTo>
                    <a:lnTo>
                      <a:pt x="277" y="5"/>
                    </a:lnTo>
                    <a:lnTo>
                      <a:pt x="277" y="5"/>
                    </a:lnTo>
                    <a:lnTo>
                      <a:pt x="278" y="6"/>
                    </a:lnTo>
                    <a:lnTo>
                      <a:pt x="278" y="7"/>
                    </a:lnTo>
                    <a:lnTo>
                      <a:pt x="279" y="8"/>
                    </a:lnTo>
                    <a:lnTo>
                      <a:pt x="280" y="9"/>
                    </a:lnTo>
                    <a:lnTo>
                      <a:pt x="280" y="10"/>
                    </a:lnTo>
                    <a:lnTo>
                      <a:pt x="280" y="10"/>
                    </a:lnTo>
                    <a:lnTo>
                      <a:pt x="280" y="12"/>
                    </a:lnTo>
                    <a:lnTo>
                      <a:pt x="280" y="13"/>
                    </a:lnTo>
                    <a:lnTo>
                      <a:pt x="280" y="16"/>
                    </a:lnTo>
                    <a:lnTo>
                      <a:pt x="280" y="16"/>
                    </a:lnTo>
                    <a:lnTo>
                      <a:pt x="280" y="21"/>
                    </a:lnTo>
                    <a:lnTo>
                      <a:pt x="280" y="23"/>
                    </a:lnTo>
                    <a:lnTo>
                      <a:pt x="280" y="23"/>
                    </a:lnTo>
                    <a:lnTo>
                      <a:pt x="280" y="24"/>
                    </a:lnTo>
                    <a:lnTo>
                      <a:pt x="280" y="25"/>
                    </a:lnTo>
                    <a:lnTo>
                      <a:pt x="281" y="26"/>
                    </a:lnTo>
                    <a:lnTo>
                      <a:pt x="282" y="26"/>
                    </a:lnTo>
                    <a:lnTo>
                      <a:pt x="282" y="27"/>
                    </a:lnTo>
                    <a:lnTo>
                      <a:pt x="284" y="28"/>
                    </a:lnTo>
                    <a:lnTo>
                      <a:pt x="284" y="29"/>
                    </a:lnTo>
                    <a:lnTo>
                      <a:pt x="283" y="30"/>
                    </a:lnTo>
                    <a:lnTo>
                      <a:pt x="282" y="30"/>
                    </a:lnTo>
                    <a:lnTo>
                      <a:pt x="283" y="31"/>
                    </a:lnTo>
                    <a:lnTo>
                      <a:pt x="282" y="32"/>
                    </a:lnTo>
                    <a:lnTo>
                      <a:pt x="281" y="33"/>
                    </a:lnTo>
                    <a:lnTo>
                      <a:pt x="281" y="34"/>
                    </a:lnTo>
                    <a:lnTo>
                      <a:pt x="281" y="36"/>
                    </a:lnTo>
                    <a:lnTo>
                      <a:pt x="280" y="37"/>
                    </a:lnTo>
                    <a:lnTo>
                      <a:pt x="280" y="39"/>
                    </a:lnTo>
                    <a:lnTo>
                      <a:pt x="280" y="40"/>
                    </a:lnTo>
                    <a:lnTo>
                      <a:pt x="281" y="41"/>
                    </a:lnTo>
                    <a:lnTo>
                      <a:pt x="282" y="42"/>
                    </a:lnTo>
                    <a:lnTo>
                      <a:pt x="283" y="43"/>
                    </a:lnTo>
                    <a:lnTo>
                      <a:pt x="284" y="43"/>
                    </a:lnTo>
                    <a:lnTo>
                      <a:pt x="284" y="43"/>
                    </a:lnTo>
                    <a:lnTo>
                      <a:pt x="285" y="43"/>
                    </a:lnTo>
                    <a:lnTo>
                      <a:pt x="286" y="43"/>
                    </a:lnTo>
                    <a:lnTo>
                      <a:pt x="287" y="43"/>
                    </a:lnTo>
                    <a:lnTo>
                      <a:pt x="288" y="44"/>
                    </a:lnTo>
                    <a:lnTo>
                      <a:pt x="288" y="44"/>
                    </a:lnTo>
                    <a:lnTo>
                      <a:pt x="289" y="45"/>
                    </a:lnTo>
                    <a:lnTo>
                      <a:pt x="289" y="46"/>
                    </a:lnTo>
                    <a:lnTo>
                      <a:pt x="289" y="47"/>
                    </a:lnTo>
                    <a:lnTo>
                      <a:pt x="290" y="47"/>
                    </a:lnTo>
                    <a:lnTo>
                      <a:pt x="290" y="47"/>
                    </a:lnTo>
                    <a:lnTo>
                      <a:pt x="292" y="49"/>
                    </a:lnTo>
                    <a:lnTo>
                      <a:pt x="294" y="50"/>
                    </a:lnTo>
                    <a:lnTo>
                      <a:pt x="294" y="50"/>
                    </a:lnTo>
                    <a:lnTo>
                      <a:pt x="296" y="51"/>
                    </a:lnTo>
                    <a:lnTo>
                      <a:pt x="297" y="51"/>
                    </a:lnTo>
                    <a:lnTo>
                      <a:pt x="297" y="51"/>
                    </a:lnTo>
                    <a:lnTo>
                      <a:pt x="297" y="5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304" name="Freeform 1062">
                <a:extLst>
                  <a:ext uri="{FF2B5EF4-FFF2-40B4-BE49-F238E27FC236}">
                    <a16:creationId xmlns:a16="http://schemas.microsoft.com/office/drawing/2014/main" id="{B50891E7-AF60-4A0C-ACC9-C01D42F5D0B6}"/>
                  </a:ext>
                </a:extLst>
              </p:cNvPr>
              <p:cNvSpPr>
                <a:spLocks noEditPoints="1"/>
              </p:cNvSpPr>
              <p:nvPr/>
            </p:nvSpPr>
            <p:spPr bwMode="auto">
              <a:xfrm>
                <a:off x="3706" y="574"/>
                <a:ext cx="1284" cy="1604"/>
              </a:xfrm>
              <a:custGeom>
                <a:avLst/>
                <a:gdLst>
                  <a:gd name="T0" fmla="*/ 826 w 1284"/>
                  <a:gd name="T1" fmla="*/ 26 h 1604"/>
                  <a:gd name="T2" fmla="*/ 861 w 1284"/>
                  <a:gd name="T3" fmla="*/ 9 h 1604"/>
                  <a:gd name="T4" fmla="*/ 903 w 1284"/>
                  <a:gd name="T5" fmla="*/ 5 h 1604"/>
                  <a:gd name="T6" fmla="*/ 925 w 1284"/>
                  <a:gd name="T7" fmla="*/ 38 h 1604"/>
                  <a:gd name="T8" fmla="*/ 966 w 1284"/>
                  <a:gd name="T9" fmla="*/ 46 h 1604"/>
                  <a:gd name="T10" fmla="*/ 1003 w 1284"/>
                  <a:gd name="T11" fmla="*/ 57 h 1604"/>
                  <a:gd name="T12" fmla="*/ 1045 w 1284"/>
                  <a:gd name="T13" fmla="*/ 79 h 1604"/>
                  <a:gd name="T14" fmla="*/ 1073 w 1284"/>
                  <a:gd name="T15" fmla="*/ 79 h 1604"/>
                  <a:gd name="T16" fmla="*/ 1096 w 1284"/>
                  <a:gd name="T17" fmla="*/ 107 h 1604"/>
                  <a:gd name="T18" fmla="*/ 1126 w 1284"/>
                  <a:gd name="T19" fmla="*/ 134 h 1604"/>
                  <a:gd name="T20" fmla="*/ 1165 w 1284"/>
                  <a:gd name="T21" fmla="*/ 147 h 1604"/>
                  <a:gd name="T22" fmla="*/ 1203 w 1284"/>
                  <a:gd name="T23" fmla="*/ 162 h 1604"/>
                  <a:gd name="T24" fmla="*/ 1232 w 1284"/>
                  <a:gd name="T25" fmla="*/ 174 h 1604"/>
                  <a:gd name="T26" fmla="*/ 1249 w 1284"/>
                  <a:gd name="T27" fmla="*/ 191 h 1604"/>
                  <a:gd name="T28" fmla="*/ 1283 w 1284"/>
                  <a:gd name="T29" fmla="*/ 209 h 1604"/>
                  <a:gd name="T30" fmla="*/ 1066 w 1284"/>
                  <a:gd name="T31" fmla="*/ 798 h 1604"/>
                  <a:gd name="T32" fmla="*/ 1022 w 1284"/>
                  <a:gd name="T33" fmla="*/ 855 h 1604"/>
                  <a:gd name="T34" fmla="*/ 994 w 1284"/>
                  <a:gd name="T35" fmla="*/ 908 h 1604"/>
                  <a:gd name="T36" fmla="*/ 958 w 1284"/>
                  <a:gd name="T37" fmla="*/ 957 h 1604"/>
                  <a:gd name="T38" fmla="*/ 697 w 1284"/>
                  <a:gd name="T39" fmla="*/ 988 h 1604"/>
                  <a:gd name="T40" fmla="*/ 540 w 1284"/>
                  <a:gd name="T41" fmla="*/ 1038 h 1604"/>
                  <a:gd name="T42" fmla="*/ 505 w 1284"/>
                  <a:gd name="T43" fmla="*/ 1036 h 1604"/>
                  <a:gd name="T44" fmla="*/ 492 w 1284"/>
                  <a:gd name="T45" fmla="*/ 1239 h 1604"/>
                  <a:gd name="T46" fmla="*/ 515 w 1284"/>
                  <a:gd name="T47" fmla="*/ 1296 h 1604"/>
                  <a:gd name="T48" fmla="*/ 445 w 1284"/>
                  <a:gd name="T49" fmla="*/ 1326 h 1604"/>
                  <a:gd name="T50" fmla="*/ 351 w 1284"/>
                  <a:gd name="T51" fmla="*/ 1337 h 1604"/>
                  <a:gd name="T52" fmla="*/ 315 w 1284"/>
                  <a:gd name="T53" fmla="*/ 1356 h 1604"/>
                  <a:gd name="T54" fmla="*/ 308 w 1284"/>
                  <a:gd name="T55" fmla="*/ 1406 h 1604"/>
                  <a:gd name="T56" fmla="*/ 302 w 1284"/>
                  <a:gd name="T57" fmla="*/ 1443 h 1604"/>
                  <a:gd name="T58" fmla="*/ 253 w 1284"/>
                  <a:gd name="T59" fmla="*/ 1463 h 1604"/>
                  <a:gd name="T60" fmla="*/ 219 w 1284"/>
                  <a:gd name="T61" fmla="*/ 1501 h 1604"/>
                  <a:gd name="T62" fmla="*/ 181 w 1284"/>
                  <a:gd name="T63" fmla="*/ 1535 h 1604"/>
                  <a:gd name="T64" fmla="*/ 144 w 1284"/>
                  <a:gd name="T65" fmla="*/ 1555 h 1604"/>
                  <a:gd name="T66" fmla="*/ 139 w 1284"/>
                  <a:gd name="T67" fmla="*/ 1586 h 1604"/>
                  <a:gd name="T68" fmla="*/ 109 w 1284"/>
                  <a:gd name="T69" fmla="*/ 1584 h 1604"/>
                  <a:gd name="T70" fmla="*/ 94 w 1284"/>
                  <a:gd name="T71" fmla="*/ 1540 h 1604"/>
                  <a:gd name="T72" fmla="*/ 101 w 1284"/>
                  <a:gd name="T73" fmla="*/ 1483 h 1604"/>
                  <a:gd name="T74" fmla="*/ 72 w 1284"/>
                  <a:gd name="T75" fmla="*/ 1446 h 1604"/>
                  <a:gd name="T76" fmla="*/ 40 w 1284"/>
                  <a:gd name="T77" fmla="*/ 1366 h 1604"/>
                  <a:gd name="T78" fmla="*/ 12 w 1284"/>
                  <a:gd name="T79" fmla="*/ 1290 h 1604"/>
                  <a:gd name="T80" fmla="*/ 54 w 1284"/>
                  <a:gd name="T81" fmla="*/ 1237 h 1604"/>
                  <a:gd name="T82" fmla="*/ 177 w 1284"/>
                  <a:gd name="T83" fmla="*/ 791 h 1604"/>
                  <a:gd name="T84" fmla="*/ 291 w 1284"/>
                  <a:gd name="T85" fmla="*/ 437 h 1604"/>
                  <a:gd name="T86" fmla="*/ 166 w 1284"/>
                  <a:gd name="T87" fmla="*/ 205 h 1604"/>
                  <a:gd name="T88" fmla="*/ 160 w 1284"/>
                  <a:gd name="T89" fmla="*/ 170 h 1604"/>
                  <a:gd name="T90" fmla="*/ 200 w 1284"/>
                  <a:gd name="T91" fmla="*/ 185 h 1604"/>
                  <a:gd name="T92" fmla="*/ 205 w 1284"/>
                  <a:gd name="T93" fmla="*/ 232 h 1604"/>
                  <a:gd name="T94" fmla="*/ 245 w 1284"/>
                  <a:gd name="T95" fmla="*/ 270 h 1604"/>
                  <a:gd name="T96" fmla="*/ 306 w 1284"/>
                  <a:gd name="T97" fmla="*/ 308 h 1604"/>
                  <a:gd name="T98" fmla="*/ 357 w 1284"/>
                  <a:gd name="T99" fmla="*/ 281 h 1604"/>
                  <a:gd name="T100" fmla="*/ 396 w 1284"/>
                  <a:gd name="T101" fmla="*/ 272 h 1604"/>
                  <a:gd name="T102" fmla="*/ 446 w 1284"/>
                  <a:gd name="T103" fmla="*/ 260 h 1604"/>
                  <a:gd name="T104" fmla="*/ 489 w 1284"/>
                  <a:gd name="T105" fmla="*/ 216 h 1604"/>
                  <a:gd name="T106" fmla="*/ 509 w 1284"/>
                  <a:gd name="T107" fmla="*/ 171 h 1604"/>
                  <a:gd name="T108" fmla="*/ 559 w 1284"/>
                  <a:gd name="T109" fmla="*/ 136 h 1604"/>
                  <a:gd name="T110" fmla="*/ 584 w 1284"/>
                  <a:gd name="T111" fmla="*/ 95 h 1604"/>
                  <a:gd name="T112" fmla="*/ 621 w 1284"/>
                  <a:gd name="T113" fmla="*/ 64 h 1604"/>
                  <a:gd name="T114" fmla="*/ 646 w 1284"/>
                  <a:gd name="T115" fmla="*/ 64 h 1604"/>
                  <a:gd name="T116" fmla="*/ 701 w 1284"/>
                  <a:gd name="T117" fmla="*/ 62 h 1604"/>
                  <a:gd name="T118" fmla="*/ 732 w 1284"/>
                  <a:gd name="T119" fmla="*/ 69 h 1604"/>
                  <a:gd name="T120" fmla="*/ 779 w 1284"/>
                  <a:gd name="T121" fmla="*/ 49 h 1604"/>
                  <a:gd name="T122" fmla="*/ 243 w 1284"/>
                  <a:gd name="T123" fmla="*/ 856 h 1604"/>
                  <a:gd name="T124" fmla="*/ 279 w 1284"/>
                  <a:gd name="T125" fmla="*/ 785 h 1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4" h="1604">
                    <a:moveTo>
                      <a:pt x="789" y="45"/>
                    </a:moveTo>
                    <a:lnTo>
                      <a:pt x="790" y="46"/>
                    </a:lnTo>
                    <a:lnTo>
                      <a:pt x="792" y="47"/>
                    </a:lnTo>
                    <a:lnTo>
                      <a:pt x="793" y="47"/>
                    </a:lnTo>
                    <a:lnTo>
                      <a:pt x="793" y="46"/>
                    </a:lnTo>
                    <a:lnTo>
                      <a:pt x="794" y="44"/>
                    </a:lnTo>
                    <a:lnTo>
                      <a:pt x="797" y="44"/>
                    </a:lnTo>
                    <a:lnTo>
                      <a:pt x="797" y="44"/>
                    </a:lnTo>
                    <a:lnTo>
                      <a:pt x="798" y="43"/>
                    </a:lnTo>
                    <a:lnTo>
                      <a:pt x="798" y="42"/>
                    </a:lnTo>
                    <a:lnTo>
                      <a:pt x="799" y="42"/>
                    </a:lnTo>
                    <a:lnTo>
                      <a:pt x="800" y="41"/>
                    </a:lnTo>
                    <a:lnTo>
                      <a:pt x="800" y="39"/>
                    </a:lnTo>
                    <a:lnTo>
                      <a:pt x="800" y="38"/>
                    </a:lnTo>
                    <a:lnTo>
                      <a:pt x="797" y="36"/>
                    </a:lnTo>
                    <a:lnTo>
                      <a:pt x="797" y="35"/>
                    </a:lnTo>
                    <a:lnTo>
                      <a:pt x="798" y="34"/>
                    </a:lnTo>
                    <a:lnTo>
                      <a:pt x="799" y="34"/>
                    </a:lnTo>
                    <a:lnTo>
                      <a:pt x="803" y="35"/>
                    </a:lnTo>
                    <a:lnTo>
                      <a:pt x="805" y="34"/>
                    </a:lnTo>
                    <a:lnTo>
                      <a:pt x="804" y="33"/>
                    </a:lnTo>
                    <a:lnTo>
                      <a:pt x="804" y="32"/>
                    </a:lnTo>
                    <a:lnTo>
                      <a:pt x="805" y="31"/>
                    </a:lnTo>
                    <a:lnTo>
                      <a:pt x="806" y="31"/>
                    </a:lnTo>
                    <a:lnTo>
                      <a:pt x="810" y="33"/>
                    </a:lnTo>
                    <a:lnTo>
                      <a:pt x="811" y="33"/>
                    </a:lnTo>
                    <a:lnTo>
                      <a:pt x="810" y="30"/>
                    </a:lnTo>
                    <a:lnTo>
                      <a:pt x="808" y="28"/>
                    </a:lnTo>
                    <a:lnTo>
                      <a:pt x="808" y="27"/>
                    </a:lnTo>
                    <a:lnTo>
                      <a:pt x="808" y="26"/>
                    </a:lnTo>
                    <a:lnTo>
                      <a:pt x="809" y="26"/>
                    </a:lnTo>
                    <a:lnTo>
                      <a:pt x="810" y="27"/>
                    </a:lnTo>
                    <a:lnTo>
                      <a:pt x="811" y="29"/>
                    </a:lnTo>
                    <a:lnTo>
                      <a:pt x="811" y="29"/>
                    </a:lnTo>
                    <a:lnTo>
                      <a:pt x="812" y="29"/>
                    </a:lnTo>
                    <a:lnTo>
                      <a:pt x="812" y="28"/>
                    </a:lnTo>
                    <a:lnTo>
                      <a:pt x="811" y="23"/>
                    </a:lnTo>
                    <a:lnTo>
                      <a:pt x="813" y="23"/>
                    </a:lnTo>
                    <a:lnTo>
                      <a:pt x="813" y="22"/>
                    </a:lnTo>
                    <a:lnTo>
                      <a:pt x="814" y="23"/>
                    </a:lnTo>
                    <a:lnTo>
                      <a:pt x="816" y="23"/>
                    </a:lnTo>
                    <a:lnTo>
                      <a:pt x="818" y="23"/>
                    </a:lnTo>
                    <a:lnTo>
                      <a:pt x="819" y="24"/>
                    </a:lnTo>
                    <a:lnTo>
                      <a:pt x="819" y="26"/>
                    </a:lnTo>
                    <a:lnTo>
                      <a:pt x="820" y="26"/>
                    </a:lnTo>
                    <a:lnTo>
                      <a:pt x="822" y="26"/>
                    </a:lnTo>
                    <a:lnTo>
                      <a:pt x="825" y="26"/>
                    </a:lnTo>
                    <a:lnTo>
                      <a:pt x="826" y="26"/>
                    </a:lnTo>
                    <a:lnTo>
                      <a:pt x="825" y="25"/>
                    </a:lnTo>
                    <a:lnTo>
                      <a:pt x="825" y="23"/>
                    </a:lnTo>
                    <a:lnTo>
                      <a:pt x="826" y="23"/>
                    </a:lnTo>
                    <a:lnTo>
                      <a:pt x="829" y="25"/>
                    </a:lnTo>
                    <a:lnTo>
                      <a:pt x="831" y="26"/>
                    </a:lnTo>
                    <a:lnTo>
                      <a:pt x="831" y="25"/>
                    </a:lnTo>
                    <a:lnTo>
                      <a:pt x="831" y="24"/>
                    </a:lnTo>
                    <a:lnTo>
                      <a:pt x="828" y="22"/>
                    </a:lnTo>
                    <a:lnTo>
                      <a:pt x="828" y="19"/>
                    </a:lnTo>
                    <a:lnTo>
                      <a:pt x="829" y="19"/>
                    </a:lnTo>
                    <a:lnTo>
                      <a:pt x="829" y="18"/>
                    </a:lnTo>
                    <a:lnTo>
                      <a:pt x="831" y="19"/>
                    </a:lnTo>
                    <a:lnTo>
                      <a:pt x="832" y="20"/>
                    </a:lnTo>
                    <a:lnTo>
                      <a:pt x="833" y="19"/>
                    </a:lnTo>
                    <a:lnTo>
                      <a:pt x="833" y="18"/>
                    </a:lnTo>
                    <a:lnTo>
                      <a:pt x="834" y="17"/>
                    </a:lnTo>
                    <a:lnTo>
                      <a:pt x="835" y="16"/>
                    </a:lnTo>
                    <a:lnTo>
                      <a:pt x="835" y="17"/>
                    </a:lnTo>
                    <a:lnTo>
                      <a:pt x="837" y="19"/>
                    </a:lnTo>
                    <a:lnTo>
                      <a:pt x="838" y="19"/>
                    </a:lnTo>
                    <a:lnTo>
                      <a:pt x="838" y="19"/>
                    </a:lnTo>
                    <a:lnTo>
                      <a:pt x="839" y="19"/>
                    </a:lnTo>
                    <a:lnTo>
                      <a:pt x="839" y="18"/>
                    </a:lnTo>
                    <a:lnTo>
                      <a:pt x="839" y="15"/>
                    </a:lnTo>
                    <a:lnTo>
                      <a:pt x="841" y="12"/>
                    </a:lnTo>
                    <a:lnTo>
                      <a:pt x="840" y="10"/>
                    </a:lnTo>
                    <a:lnTo>
                      <a:pt x="841" y="9"/>
                    </a:lnTo>
                    <a:lnTo>
                      <a:pt x="842" y="9"/>
                    </a:lnTo>
                    <a:lnTo>
                      <a:pt x="843" y="12"/>
                    </a:lnTo>
                    <a:lnTo>
                      <a:pt x="843" y="12"/>
                    </a:lnTo>
                    <a:lnTo>
                      <a:pt x="844" y="12"/>
                    </a:lnTo>
                    <a:lnTo>
                      <a:pt x="845" y="12"/>
                    </a:lnTo>
                    <a:lnTo>
                      <a:pt x="847" y="9"/>
                    </a:lnTo>
                    <a:lnTo>
                      <a:pt x="848" y="11"/>
                    </a:lnTo>
                    <a:lnTo>
                      <a:pt x="849" y="12"/>
                    </a:lnTo>
                    <a:lnTo>
                      <a:pt x="850" y="12"/>
                    </a:lnTo>
                    <a:lnTo>
                      <a:pt x="851" y="10"/>
                    </a:lnTo>
                    <a:lnTo>
                      <a:pt x="852" y="9"/>
                    </a:lnTo>
                    <a:lnTo>
                      <a:pt x="854" y="8"/>
                    </a:lnTo>
                    <a:lnTo>
                      <a:pt x="856" y="8"/>
                    </a:lnTo>
                    <a:lnTo>
                      <a:pt x="858" y="8"/>
                    </a:lnTo>
                    <a:lnTo>
                      <a:pt x="858" y="9"/>
                    </a:lnTo>
                    <a:lnTo>
                      <a:pt x="858" y="9"/>
                    </a:lnTo>
                    <a:lnTo>
                      <a:pt x="859" y="10"/>
                    </a:lnTo>
                    <a:lnTo>
                      <a:pt x="860" y="10"/>
                    </a:lnTo>
                    <a:lnTo>
                      <a:pt x="861" y="10"/>
                    </a:lnTo>
                    <a:lnTo>
                      <a:pt x="861" y="9"/>
                    </a:lnTo>
                    <a:lnTo>
                      <a:pt x="861" y="9"/>
                    </a:lnTo>
                    <a:lnTo>
                      <a:pt x="861" y="8"/>
                    </a:lnTo>
                    <a:lnTo>
                      <a:pt x="859" y="6"/>
                    </a:lnTo>
                    <a:lnTo>
                      <a:pt x="859" y="5"/>
                    </a:lnTo>
                    <a:lnTo>
                      <a:pt x="861" y="5"/>
                    </a:lnTo>
                    <a:lnTo>
                      <a:pt x="862" y="5"/>
                    </a:lnTo>
                    <a:lnTo>
                      <a:pt x="862" y="5"/>
                    </a:lnTo>
                    <a:lnTo>
                      <a:pt x="865" y="5"/>
                    </a:lnTo>
                    <a:lnTo>
                      <a:pt x="865" y="5"/>
                    </a:lnTo>
                    <a:lnTo>
                      <a:pt x="865" y="4"/>
                    </a:lnTo>
                    <a:lnTo>
                      <a:pt x="866" y="3"/>
                    </a:lnTo>
                    <a:lnTo>
                      <a:pt x="867" y="3"/>
                    </a:lnTo>
                    <a:lnTo>
                      <a:pt x="868" y="4"/>
                    </a:lnTo>
                    <a:lnTo>
                      <a:pt x="869" y="3"/>
                    </a:lnTo>
                    <a:lnTo>
                      <a:pt x="869" y="1"/>
                    </a:lnTo>
                    <a:lnTo>
                      <a:pt x="871" y="0"/>
                    </a:lnTo>
                    <a:lnTo>
                      <a:pt x="872" y="0"/>
                    </a:lnTo>
                    <a:lnTo>
                      <a:pt x="873" y="1"/>
                    </a:lnTo>
                    <a:lnTo>
                      <a:pt x="874" y="2"/>
                    </a:lnTo>
                    <a:lnTo>
                      <a:pt x="875" y="3"/>
                    </a:lnTo>
                    <a:lnTo>
                      <a:pt x="876" y="3"/>
                    </a:lnTo>
                    <a:lnTo>
                      <a:pt x="878" y="3"/>
                    </a:lnTo>
                    <a:lnTo>
                      <a:pt x="883" y="5"/>
                    </a:lnTo>
                    <a:lnTo>
                      <a:pt x="884" y="5"/>
                    </a:lnTo>
                    <a:lnTo>
                      <a:pt x="885" y="4"/>
                    </a:lnTo>
                    <a:lnTo>
                      <a:pt x="887" y="2"/>
                    </a:lnTo>
                    <a:lnTo>
                      <a:pt x="889" y="2"/>
                    </a:lnTo>
                    <a:lnTo>
                      <a:pt x="890" y="2"/>
                    </a:lnTo>
                    <a:lnTo>
                      <a:pt x="890" y="2"/>
                    </a:lnTo>
                    <a:lnTo>
                      <a:pt x="890" y="3"/>
                    </a:lnTo>
                    <a:lnTo>
                      <a:pt x="891" y="3"/>
                    </a:lnTo>
                    <a:lnTo>
                      <a:pt x="892" y="2"/>
                    </a:lnTo>
                    <a:lnTo>
                      <a:pt x="893" y="2"/>
                    </a:lnTo>
                    <a:lnTo>
                      <a:pt x="893" y="2"/>
                    </a:lnTo>
                    <a:lnTo>
                      <a:pt x="894" y="4"/>
                    </a:lnTo>
                    <a:lnTo>
                      <a:pt x="895" y="6"/>
                    </a:lnTo>
                    <a:lnTo>
                      <a:pt x="896" y="7"/>
                    </a:lnTo>
                    <a:lnTo>
                      <a:pt x="897" y="8"/>
                    </a:lnTo>
                    <a:lnTo>
                      <a:pt x="897" y="9"/>
                    </a:lnTo>
                    <a:lnTo>
                      <a:pt x="899" y="8"/>
                    </a:lnTo>
                    <a:lnTo>
                      <a:pt x="899" y="5"/>
                    </a:lnTo>
                    <a:lnTo>
                      <a:pt x="899" y="5"/>
                    </a:lnTo>
                    <a:lnTo>
                      <a:pt x="898" y="3"/>
                    </a:lnTo>
                    <a:lnTo>
                      <a:pt x="898" y="2"/>
                    </a:lnTo>
                    <a:lnTo>
                      <a:pt x="899" y="2"/>
                    </a:lnTo>
                    <a:lnTo>
                      <a:pt x="900" y="2"/>
                    </a:lnTo>
                    <a:lnTo>
                      <a:pt x="900" y="2"/>
                    </a:lnTo>
                    <a:lnTo>
                      <a:pt x="901" y="3"/>
                    </a:lnTo>
                    <a:lnTo>
                      <a:pt x="903" y="5"/>
                    </a:lnTo>
                    <a:lnTo>
                      <a:pt x="904" y="7"/>
                    </a:lnTo>
                    <a:lnTo>
                      <a:pt x="905" y="8"/>
                    </a:lnTo>
                    <a:lnTo>
                      <a:pt x="907" y="9"/>
                    </a:lnTo>
                    <a:lnTo>
                      <a:pt x="911" y="9"/>
                    </a:lnTo>
                    <a:lnTo>
                      <a:pt x="912" y="10"/>
                    </a:lnTo>
                    <a:lnTo>
                      <a:pt x="914" y="12"/>
                    </a:lnTo>
                    <a:lnTo>
                      <a:pt x="914" y="13"/>
                    </a:lnTo>
                    <a:lnTo>
                      <a:pt x="917" y="16"/>
                    </a:lnTo>
                    <a:lnTo>
                      <a:pt x="916" y="17"/>
                    </a:lnTo>
                    <a:lnTo>
                      <a:pt x="912" y="18"/>
                    </a:lnTo>
                    <a:lnTo>
                      <a:pt x="911" y="18"/>
                    </a:lnTo>
                    <a:lnTo>
                      <a:pt x="911" y="19"/>
                    </a:lnTo>
                    <a:lnTo>
                      <a:pt x="911" y="20"/>
                    </a:lnTo>
                    <a:lnTo>
                      <a:pt x="911" y="21"/>
                    </a:lnTo>
                    <a:lnTo>
                      <a:pt x="911" y="22"/>
                    </a:lnTo>
                    <a:lnTo>
                      <a:pt x="912" y="22"/>
                    </a:lnTo>
                    <a:lnTo>
                      <a:pt x="914" y="20"/>
                    </a:lnTo>
                    <a:lnTo>
                      <a:pt x="914" y="19"/>
                    </a:lnTo>
                    <a:lnTo>
                      <a:pt x="915" y="20"/>
                    </a:lnTo>
                    <a:lnTo>
                      <a:pt x="916" y="21"/>
                    </a:lnTo>
                    <a:lnTo>
                      <a:pt x="915" y="21"/>
                    </a:lnTo>
                    <a:lnTo>
                      <a:pt x="914" y="23"/>
                    </a:lnTo>
                    <a:lnTo>
                      <a:pt x="914" y="23"/>
                    </a:lnTo>
                    <a:lnTo>
                      <a:pt x="914" y="29"/>
                    </a:lnTo>
                    <a:lnTo>
                      <a:pt x="914" y="30"/>
                    </a:lnTo>
                    <a:lnTo>
                      <a:pt x="915" y="30"/>
                    </a:lnTo>
                    <a:lnTo>
                      <a:pt x="915" y="29"/>
                    </a:lnTo>
                    <a:lnTo>
                      <a:pt x="917" y="29"/>
                    </a:lnTo>
                    <a:lnTo>
                      <a:pt x="918" y="29"/>
                    </a:lnTo>
                    <a:lnTo>
                      <a:pt x="918" y="29"/>
                    </a:lnTo>
                    <a:lnTo>
                      <a:pt x="918" y="30"/>
                    </a:lnTo>
                    <a:lnTo>
                      <a:pt x="918" y="33"/>
                    </a:lnTo>
                    <a:lnTo>
                      <a:pt x="918" y="33"/>
                    </a:lnTo>
                    <a:lnTo>
                      <a:pt x="919" y="33"/>
                    </a:lnTo>
                    <a:lnTo>
                      <a:pt x="920" y="33"/>
                    </a:lnTo>
                    <a:lnTo>
                      <a:pt x="921" y="32"/>
                    </a:lnTo>
                    <a:lnTo>
                      <a:pt x="921" y="31"/>
                    </a:lnTo>
                    <a:lnTo>
                      <a:pt x="922" y="31"/>
                    </a:lnTo>
                    <a:lnTo>
                      <a:pt x="923" y="31"/>
                    </a:lnTo>
                    <a:lnTo>
                      <a:pt x="924" y="32"/>
                    </a:lnTo>
                    <a:lnTo>
                      <a:pt x="924" y="33"/>
                    </a:lnTo>
                    <a:lnTo>
                      <a:pt x="924" y="34"/>
                    </a:lnTo>
                    <a:lnTo>
                      <a:pt x="923" y="36"/>
                    </a:lnTo>
                    <a:lnTo>
                      <a:pt x="922" y="37"/>
                    </a:lnTo>
                    <a:lnTo>
                      <a:pt x="923" y="38"/>
                    </a:lnTo>
                    <a:lnTo>
                      <a:pt x="924" y="39"/>
                    </a:lnTo>
                    <a:lnTo>
                      <a:pt x="925" y="39"/>
                    </a:lnTo>
                    <a:lnTo>
                      <a:pt x="925" y="38"/>
                    </a:lnTo>
                    <a:lnTo>
                      <a:pt x="925" y="37"/>
                    </a:lnTo>
                    <a:lnTo>
                      <a:pt x="926" y="35"/>
                    </a:lnTo>
                    <a:lnTo>
                      <a:pt x="928" y="34"/>
                    </a:lnTo>
                    <a:lnTo>
                      <a:pt x="928" y="33"/>
                    </a:lnTo>
                    <a:lnTo>
                      <a:pt x="928" y="34"/>
                    </a:lnTo>
                    <a:lnTo>
                      <a:pt x="929" y="36"/>
                    </a:lnTo>
                    <a:lnTo>
                      <a:pt x="930" y="36"/>
                    </a:lnTo>
                    <a:lnTo>
                      <a:pt x="932" y="37"/>
                    </a:lnTo>
                    <a:lnTo>
                      <a:pt x="933" y="37"/>
                    </a:lnTo>
                    <a:lnTo>
                      <a:pt x="936" y="36"/>
                    </a:lnTo>
                    <a:lnTo>
                      <a:pt x="938" y="35"/>
                    </a:lnTo>
                    <a:lnTo>
                      <a:pt x="939" y="36"/>
                    </a:lnTo>
                    <a:lnTo>
                      <a:pt x="940" y="36"/>
                    </a:lnTo>
                    <a:lnTo>
                      <a:pt x="938" y="36"/>
                    </a:lnTo>
                    <a:lnTo>
                      <a:pt x="938" y="38"/>
                    </a:lnTo>
                    <a:lnTo>
                      <a:pt x="938" y="40"/>
                    </a:lnTo>
                    <a:lnTo>
                      <a:pt x="940" y="41"/>
                    </a:lnTo>
                    <a:lnTo>
                      <a:pt x="942" y="44"/>
                    </a:lnTo>
                    <a:lnTo>
                      <a:pt x="942" y="45"/>
                    </a:lnTo>
                    <a:lnTo>
                      <a:pt x="944" y="47"/>
                    </a:lnTo>
                    <a:lnTo>
                      <a:pt x="945" y="47"/>
                    </a:lnTo>
                    <a:lnTo>
                      <a:pt x="946" y="47"/>
                    </a:lnTo>
                    <a:lnTo>
                      <a:pt x="948" y="45"/>
                    </a:lnTo>
                    <a:lnTo>
                      <a:pt x="949" y="44"/>
                    </a:lnTo>
                    <a:lnTo>
                      <a:pt x="949" y="41"/>
                    </a:lnTo>
                    <a:lnTo>
                      <a:pt x="949" y="40"/>
                    </a:lnTo>
                    <a:lnTo>
                      <a:pt x="949" y="39"/>
                    </a:lnTo>
                    <a:lnTo>
                      <a:pt x="950" y="39"/>
                    </a:lnTo>
                    <a:lnTo>
                      <a:pt x="951" y="39"/>
                    </a:lnTo>
                    <a:lnTo>
                      <a:pt x="952" y="41"/>
                    </a:lnTo>
                    <a:lnTo>
                      <a:pt x="953" y="41"/>
                    </a:lnTo>
                    <a:lnTo>
                      <a:pt x="955" y="42"/>
                    </a:lnTo>
                    <a:lnTo>
                      <a:pt x="958" y="41"/>
                    </a:lnTo>
                    <a:lnTo>
                      <a:pt x="961" y="41"/>
                    </a:lnTo>
                    <a:lnTo>
                      <a:pt x="966" y="41"/>
                    </a:lnTo>
                    <a:lnTo>
                      <a:pt x="967" y="41"/>
                    </a:lnTo>
                    <a:lnTo>
                      <a:pt x="967" y="43"/>
                    </a:lnTo>
                    <a:lnTo>
                      <a:pt x="966" y="43"/>
                    </a:lnTo>
                    <a:lnTo>
                      <a:pt x="964" y="43"/>
                    </a:lnTo>
                    <a:lnTo>
                      <a:pt x="963" y="43"/>
                    </a:lnTo>
                    <a:lnTo>
                      <a:pt x="962" y="43"/>
                    </a:lnTo>
                    <a:lnTo>
                      <a:pt x="961" y="45"/>
                    </a:lnTo>
                    <a:lnTo>
                      <a:pt x="962" y="47"/>
                    </a:lnTo>
                    <a:lnTo>
                      <a:pt x="962" y="47"/>
                    </a:lnTo>
                    <a:lnTo>
                      <a:pt x="964" y="46"/>
                    </a:lnTo>
                    <a:lnTo>
                      <a:pt x="965" y="45"/>
                    </a:lnTo>
                    <a:lnTo>
                      <a:pt x="966" y="45"/>
                    </a:lnTo>
                    <a:lnTo>
                      <a:pt x="966" y="46"/>
                    </a:lnTo>
                    <a:lnTo>
                      <a:pt x="965" y="47"/>
                    </a:lnTo>
                    <a:lnTo>
                      <a:pt x="965" y="48"/>
                    </a:lnTo>
                    <a:lnTo>
                      <a:pt x="966" y="49"/>
                    </a:lnTo>
                    <a:lnTo>
                      <a:pt x="967" y="50"/>
                    </a:lnTo>
                    <a:lnTo>
                      <a:pt x="970" y="50"/>
                    </a:lnTo>
                    <a:lnTo>
                      <a:pt x="972" y="48"/>
                    </a:lnTo>
                    <a:lnTo>
                      <a:pt x="972" y="47"/>
                    </a:lnTo>
                    <a:lnTo>
                      <a:pt x="970" y="46"/>
                    </a:lnTo>
                    <a:lnTo>
                      <a:pt x="970" y="45"/>
                    </a:lnTo>
                    <a:lnTo>
                      <a:pt x="970" y="44"/>
                    </a:lnTo>
                    <a:lnTo>
                      <a:pt x="971" y="44"/>
                    </a:lnTo>
                    <a:lnTo>
                      <a:pt x="972" y="43"/>
                    </a:lnTo>
                    <a:lnTo>
                      <a:pt x="973" y="43"/>
                    </a:lnTo>
                    <a:lnTo>
                      <a:pt x="973" y="44"/>
                    </a:lnTo>
                    <a:lnTo>
                      <a:pt x="974" y="46"/>
                    </a:lnTo>
                    <a:lnTo>
                      <a:pt x="976" y="47"/>
                    </a:lnTo>
                    <a:lnTo>
                      <a:pt x="977" y="47"/>
                    </a:lnTo>
                    <a:lnTo>
                      <a:pt x="978" y="48"/>
                    </a:lnTo>
                    <a:lnTo>
                      <a:pt x="979" y="49"/>
                    </a:lnTo>
                    <a:lnTo>
                      <a:pt x="980" y="50"/>
                    </a:lnTo>
                    <a:lnTo>
                      <a:pt x="980" y="49"/>
                    </a:lnTo>
                    <a:lnTo>
                      <a:pt x="982" y="47"/>
                    </a:lnTo>
                    <a:lnTo>
                      <a:pt x="982" y="48"/>
                    </a:lnTo>
                    <a:lnTo>
                      <a:pt x="982" y="50"/>
                    </a:lnTo>
                    <a:lnTo>
                      <a:pt x="983" y="53"/>
                    </a:lnTo>
                    <a:lnTo>
                      <a:pt x="983" y="54"/>
                    </a:lnTo>
                    <a:lnTo>
                      <a:pt x="984" y="55"/>
                    </a:lnTo>
                    <a:lnTo>
                      <a:pt x="985" y="56"/>
                    </a:lnTo>
                    <a:lnTo>
                      <a:pt x="986" y="57"/>
                    </a:lnTo>
                    <a:lnTo>
                      <a:pt x="987" y="57"/>
                    </a:lnTo>
                    <a:lnTo>
                      <a:pt x="988" y="55"/>
                    </a:lnTo>
                    <a:lnTo>
                      <a:pt x="988" y="54"/>
                    </a:lnTo>
                    <a:lnTo>
                      <a:pt x="989" y="53"/>
                    </a:lnTo>
                    <a:lnTo>
                      <a:pt x="992" y="52"/>
                    </a:lnTo>
                    <a:lnTo>
                      <a:pt x="992" y="51"/>
                    </a:lnTo>
                    <a:lnTo>
                      <a:pt x="993" y="52"/>
                    </a:lnTo>
                    <a:lnTo>
                      <a:pt x="993" y="53"/>
                    </a:lnTo>
                    <a:lnTo>
                      <a:pt x="991" y="54"/>
                    </a:lnTo>
                    <a:lnTo>
                      <a:pt x="990" y="57"/>
                    </a:lnTo>
                    <a:lnTo>
                      <a:pt x="991" y="59"/>
                    </a:lnTo>
                    <a:lnTo>
                      <a:pt x="992" y="59"/>
                    </a:lnTo>
                    <a:lnTo>
                      <a:pt x="993" y="59"/>
                    </a:lnTo>
                    <a:lnTo>
                      <a:pt x="993" y="59"/>
                    </a:lnTo>
                    <a:lnTo>
                      <a:pt x="995" y="56"/>
                    </a:lnTo>
                    <a:lnTo>
                      <a:pt x="997" y="55"/>
                    </a:lnTo>
                    <a:lnTo>
                      <a:pt x="1001" y="56"/>
                    </a:lnTo>
                    <a:lnTo>
                      <a:pt x="1002" y="56"/>
                    </a:lnTo>
                    <a:lnTo>
                      <a:pt x="1003" y="57"/>
                    </a:lnTo>
                    <a:lnTo>
                      <a:pt x="1003" y="57"/>
                    </a:lnTo>
                    <a:lnTo>
                      <a:pt x="1002" y="60"/>
                    </a:lnTo>
                    <a:lnTo>
                      <a:pt x="1002" y="60"/>
                    </a:lnTo>
                    <a:lnTo>
                      <a:pt x="1003" y="61"/>
                    </a:lnTo>
                    <a:lnTo>
                      <a:pt x="1004" y="62"/>
                    </a:lnTo>
                    <a:lnTo>
                      <a:pt x="1005" y="64"/>
                    </a:lnTo>
                    <a:lnTo>
                      <a:pt x="1006" y="65"/>
                    </a:lnTo>
                    <a:lnTo>
                      <a:pt x="1008" y="67"/>
                    </a:lnTo>
                    <a:lnTo>
                      <a:pt x="1008" y="68"/>
                    </a:lnTo>
                    <a:lnTo>
                      <a:pt x="1009" y="68"/>
                    </a:lnTo>
                    <a:lnTo>
                      <a:pt x="1011" y="69"/>
                    </a:lnTo>
                    <a:lnTo>
                      <a:pt x="1011" y="69"/>
                    </a:lnTo>
                    <a:lnTo>
                      <a:pt x="1011" y="67"/>
                    </a:lnTo>
                    <a:lnTo>
                      <a:pt x="1012" y="66"/>
                    </a:lnTo>
                    <a:lnTo>
                      <a:pt x="1014" y="67"/>
                    </a:lnTo>
                    <a:lnTo>
                      <a:pt x="1014" y="69"/>
                    </a:lnTo>
                    <a:lnTo>
                      <a:pt x="1015" y="70"/>
                    </a:lnTo>
                    <a:lnTo>
                      <a:pt x="1016" y="70"/>
                    </a:lnTo>
                    <a:lnTo>
                      <a:pt x="1016" y="68"/>
                    </a:lnTo>
                    <a:lnTo>
                      <a:pt x="1017" y="67"/>
                    </a:lnTo>
                    <a:lnTo>
                      <a:pt x="1017" y="67"/>
                    </a:lnTo>
                    <a:lnTo>
                      <a:pt x="1021" y="67"/>
                    </a:lnTo>
                    <a:lnTo>
                      <a:pt x="1021" y="67"/>
                    </a:lnTo>
                    <a:lnTo>
                      <a:pt x="1023" y="68"/>
                    </a:lnTo>
                    <a:lnTo>
                      <a:pt x="1024" y="69"/>
                    </a:lnTo>
                    <a:lnTo>
                      <a:pt x="1025" y="70"/>
                    </a:lnTo>
                    <a:lnTo>
                      <a:pt x="1028" y="70"/>
                    </a:lnTo>
                    <a:lnTo>
                      <a:pt x="1028" y="71"/>
                    </a:lnTo>
                    <a:lnTo>
                      <a:pt x="1029" y="72"/>
                    </a:lnTo>
                    <a:lnTo>
                      <a:pt x="1030" y="72"/>
                    </a:lnTo>
                    <a:lnTo>
                      <a:pt x="1031" y="72"/>
                    </a:lnTo>
                    <a:lnTo>
                      <a:pt x="1034" y="74"/>
                    </a:lnTo>
                    <a:lnTo>
                      <a:pt x="1035" y="76"/>
                    </a:lnTo>
                    <a:lnTo>
                      <a:pt x="1035" y="77"/>
                    </a:lnTo>
                    <a:lnTo>
                      <a:pt x="1037" y="78"/>
                    </a:lnTo>
                    <a:lnTo>
                      <a:pt x="1038" y="78"/>
                    </a:lnTo>
                    <a:lnTo>
                      <a:pt x="1039" y="76"/>
                    </a:lnTo>
                    <a:lnTo>
                      <a:pt x="1039" y="75"/>
                    </a:lnTo>
                    <a:lnTo>
                      <a:pt x="1039" y="74"/>
                    </a:lnTo>
                    <a:lnTo>
                      <a:pt x="1041" y="73"/>
                    </a:lnTo>
                    <a:lnTo>
                      <a:pt x="1042" y="72"/>
                    </a:lnTo>
                    <a:lnTo>
                      <a:pt x="1043" y="73"/>
                    </a:lnTo>
                    <a:lnTo>
                      <a:pt x="1043" y="74"/>
                    </a:lnTo>
                    <a:lnTo>
                      <a:pt x="1043" y="75"/>
                    </a:lnTo>
                    <a:lnTo>
                      <a:pt x="1043" y="76"/>
                    </a:lnTo>
                    <a:lnTo>
                      <a:pt x="1044" y="77"/>
                    </a:lnTo>
                    <a:lnTo>
                      <a:pt x="1045" y="78"/>
                    </a:lnTo>
                    <a:lnTo>
                      <a:pt x="1045" y="79"/>
                    </a:lnTo>
                    <a:lnTo>
                      <a:pt x="1046" y="79"/>
                    </a:lnTo>
                    <a:lnTo>
                      <a:pt x="1046" y="78"/>
                    </a:lnTo>
                    <a:lnTo>
                      <a:pt x="1046" y="78"/>
                    </a:lnTo>
                    <a:lnTo>
                      <a:pt x="1048" y="77"/>
                    </a:lnTo>
                    <a:lnTo>
                      <a:pt x="1048" y="74"/>
                    </a:lnTo>
                    <a:lnTo>
                      <a:pt x="1049" y="74"/>
                    </a:lnTo>
                    <a:lnTo>
                      <a:pt x="1050" y="74"/>
                    </a:lnTo>
                    <a:lnTo>
                      <a:pt x="1051" y="74"/>
                    </a:lnTo>
                    <a:lnTo>
                      <a:pt x="1051" y="74"/>
                    </a:lnTo>
                    <a:lnTo>
                      <a:pt x="1051" y="76"/>
                    </a:lnTo>
                    <a:lnTo>
                      <a:pt x="1052" y="77"/>
                    </a:lnTo>
                    <a:lnTo>
                      <a:pt x="1052" y="78"/>
                    </a:lnTo>
                    <a:lnTo>
                      <a:pt x="1054" y="78"/>
                    </a:lnTo>
                    <a:lnTo>
                      <a:pt x="1054" y="74"/>
                    </a:lnTo>
                    <a:lnTo>
                      <a:pt x="1055" y="73"/>
                    </a:lnTo>
                    <a:lnTo>
                      <a:pt x="1055" y="73"/>
                    </a:lnTo>
                    <a:lnTo>
                      <a:pt x="1057" y="74"/>
                    </a:lnTo>
                    <a:lnTo>
                      <a:pt x="1057" y="74"/>
                    </a:lnTo>
                    <a:lnTo>
                      <a:pt x="1058" y="78"/>
                    </a:lnTo>
                    <a:lnTo>
                      <a:pt x="1059" y="78"/>
                    </a:lnTo>
                    <a:lnTo>
                      <a:pt x="1060" y="78"/>
                    </a:lnTo>
                    <a:lnTo>
                      <a:pt x="1061" y="77"/>
                    </a:lnTo>
                    <a:lnTo>
                      <a:pt x="1062" y="75"/>
                    </a:lnTo>
                    <a:lnTo>
                      <a:pt x="1063" y="74"/>
                    </a:lnTo>
                    <a:lnTo>
                      <a:pt x="1064" y="73"/>
                    </a:lnTo>
                    <a:lnTo>
                      <a:pt x="1065" y="73"/>
                    </a:lnTo>
                    <a:lnTo>
                      <a:pt x="1066" y="73"/>
                    </a:lnTo>
                    <a:lnTo>
                      <a:pt x="1066" y="74"/>
                    </a:lnTo>
                    <a:lnTo>
                      <a:pt x="1065" y="76"/>
                    </a:lnTo>
                    <a:lnTo>
                      <a:pt x="1066" y="77"/>
                    </a:lnTo>
                    <a:lnTo>
                      <a:pt x="1066" y="78"/>
                    </a:lnTo>
                    <a:lnTo>
                      <a:pt x="1068" y="79"/>
                    </a:lnTo>
                    <a:lnTo>
                      <a:pt x="1068" y="80"/>
                    </a:lnTo>
                    <a:lnTo>
                      <a:pt x="1068" y="81"/>
                    </a:lnTo>
                    <a:lnTo>
                      <a:pt x="1069" y="81"/>
                    </a:lnTo>
                    <a:lnTo>
                      <a:pt x="1071" y="81"/>
                    </a:lnTo>
                    <a:lnTo>
                      <a:pt x="1072" y="80"/>
                    </a:lnTo>
                    <a:lnTo>
                      <a:pt x="1072" y="79"/>
                    </a:lnTo>
                    <a:lnTo>
                      <a:pt x="1072" y="78"/>
                    </a:lnTo>
                    <a:lnTo>
                      <a:pt x="1072" y="77"/>
                    </a:lnTo>
                    <a:lnTo>
                      <a:pt x="1070" y="76"/>
                    </a:lnTo>
                    <a:lnTo>
                      <a:pt x="1069" y="74"/>
                    </a:lnTo>
                    <a:lnTo>
                      <a:pt x="1070" y="73"/>
                    </a:lnTo>
                    <a:lnTo>
                      <a:pt x="1072" y="74"/>
                    </a:lnTo>
                    <a:lnTo>
                      <a:pt x="1072" y="74"/>
                    </a:lnTo>
                    <a:lnTo>
                      <a:pt x="1073" y="75"/>
                    </a:lnTo>
                    <a:lnTo>
                      <a:pt x="1072" y="76"/>
                    </a:lnTo>
                    <a:lnTo>
                      <a:pt x="1073" y="79"/>
                    </a:lnTo>
                    <a:lnTo>
                      <a:pt x="1076" y="82"/>
                    </a:lnTo>
                    <a:lnTo>
                      <a:pt x="1077" y="84"/>
                    </a:lnTo>
                    <a:lnTo>
                      <a:pt x="1079" y="84"/>
                    </a:lnTo>
                    <a:lnTo>
                      <a:pt x="1079" y="84"/>
                    </a:lnTo>
                    <a:lnTo>
                      <a:pt x="1081" y="85"/>
                    </a:lnTo>
                    <a:lnTo>
                      <a:pt x="1082" y="85"/>
                    </a:lnTo>
                    <a:lnTo>
                      <a:pt x="1083" y="85"/>
                    </a:lnTo>
                    <a:lnTo>
                      <a:pt x="1083" y="85"/>
                    </a:lnTo>
                    <a:lnTo>
                      <a:pt x="1082" y="83"/>
                    </a:lnTo>
                    <a:lnTo>
                      <a:pt x="1083" y="82"/>
                    </a:lnTo>
                    <a:lnTo>
                      <a:pt x="1083" y="82"/>
                    </a:lnTo>
                    <a:lnTo>
                      <a:pt x="1086" y="85"/>
                    </a:lnTo>
                    <a:lnTo>
                      <a:pt x="1087" y="85"/>
                    </a:lnTo>
                    <a:lnTo>
                      <a:pt x="1088" y="85"/>
                    </a:lnTo>
                    <a:lnTo>
                      <a:pt x="1090" y="87"/>
                    </a:lnTo>
                    <a:lnTo>
                      <a:pt x="1090" y="87"/>
                    </a:lnTo>
                    <a:lnTo>
                      <a:pt x="1091" y="88"/>
                    </a:lnTo>
                    <a:lnTo>
                      <a:pt x="1093" y="87"/>
                    </a:lnTo>
                    <a:lnTo>
                      <a:pt x="1095" y="88"/>
                    </a:lnTo>
                    <a:lnTo>
                      <a:pt x="1095" y="88"/>
                    </a:lnTo>
                    <a:lnTo>
                      <a:pt x="1093" y="89"/>
                    </a:lnTo>
                    <a:lnTo>
                      <a:pt x="1093" y="90"/>
                    </a:lnTo>
                    <a:lnTo>
                      <a:pt x="1096" y="90"/>
                    </a:lnTo>
                    <a:lnTo>
                      <a:pt x="1096" y="91"/>
                    </a:lnTo>
                    <a:lnTo>
                      <a:pt x="1095" y="91"/>
                    </a:lnTo>
                    <a:lnTo>
                      <a:pt x="1096" y="91"/>
                    </a:lnTo>
                    <a:lnTo>
                      <a:pt x="1095" y="93"/>
                    </a:lnTo>
                    <a:lnTo>
                      <a:pt x="1094" y="94"/>
                    </a:lnTo>
                    <a:lnTo>
                      <a:pt x="1095" y="95"/>
                    </a:lnTo>
                    <a:lnTo>
                      <a:pt x="1096" y="96"/>
                    </a:lnTo>
                    <a:lnTo>
                      <a:pt x="1096" y="97"/>
                    </a:lnTo>
                    <a:lnTo>
                      <a:pt x="1094" y="98"/>
                    </a:lnTo>
                    <a:lnTo>
                      <a:pt x="1095" y="98"/>
                    </a:lnTo>
                    <a:lnTo>
                      <a:pt x="1097" y="98"/>
                    </a:lnTo>
                    <a:lnTo>
                      <a:pt x="1097" y="99"/>
                    </a:lnTo>
                    <a:lnTo>
                      <a:pt x="1097" y="100"/>
                    </a:lnTo>
                    <a:lnTo>
                      <a:pt x="1095" y="100"/>
                    </a:lnTo>
                    <a:lnTo>
                      <a:pt x="1094" y="100"/>
                    </a:lnTo>
                    <a:lnTo>
                      <a:pt x="1095" y="102"/>
                    </a:lnTo>
                    <a:lnTo>
                      <a:pt x="1095" y="102"/>
                    </a:lnTo>
                    <a:lnTo>
                      <a:pt x="1093" y="104"/>
                    </a:lnTo>
                    <a:lnTo>
                      <a:pt x="1093" y="105"/>
                    </a:lnTo>
                    <a:lnTo>
                      <a:pt x="1094" y="105"/>
                    </a:lnTo>
                    <a:lnTo>
                      <a:pt x="1094" y="106"/>
                    </a:lnTo>
                    <a:lnTo>
                      <a:pt x="1094" y="108"/>
                    </a:lnTo>
                    <a:lnTo>
                      <a:pt x="1095" y="109"/>
                    </a:lnTo>
                    <a:lnTo>
                      <a:pt x="1096" y="108"/>
                    </a:lnTo>
                    <a:lnTo>
                      <a:pt x="1096" y="107"/>
                    </a:lnTo>
                    <a:lnTo>
                      <a:pt x="1099" y="107"/>
                    </a:lnTo>
                    <a:lnTo>
                      <a:pt x="1099" y="108"/>
                    </a:lnTo>
                    <a:lnTo>
                      <a:pt x="1098" y="109"/>
                    </a:lnTo>
                    <a:lnTo>
                      <a:pt x="1098" y="109"/>
                    </a:lnTo>
                    <a:lnTo>
                      <a:pt x="1099" y="112"/>
                    </a:lnTo>
                    <a:lnTo>
                      <a:pt x="1099" y="113"/>
                    </a:lnTo>
                    <a:lnTo>
                      <a:pt x="1100" y="113"/>
                    </a:lnTo>
                    <a:lnTo>
                      <a:pt x="1100" y="114"/>
                    </a:lnTo>
                    <a:lnTo>
                      <a:pt x="1101" y="113"/>
                    </a:lnTo>
                    <a:lnTo>
                      <a:pt x="1102" y="114"/>
                    </a:lnTo>
                    <a:lnTo>
                      <a:pt x="1103" y="116"/>
                    </a:lnTo>
                    <a:lnTo>
                      <a:pt x="1103" y="116"/>
                    </a:lnTo>
                    <a:lnTo>
                      <a:pt x="1105" y="116"/>
                    </a:lnTo>
                    <a:lnTo>
                      <a:pt x="1106" y="116"/>
                    </a:lnTo>
                    <a:lnTo>
                      <a:pt x="1107" y="117"/>
                    </a:lnTo>
                    <a:lnTo>
                      <a:pt x="1110" y="119"/>
                    </a:lnTo>
                    <a:lnTo>
                      <a:pt x="1110" y="119"/>
                    </a:lnTo>
                    <a:lnTo>
                      <a:pt x="1107" y="119"/>
                    </a:lnTo>
                    <a:lnTo>
                      <a:pt x="1107" y="119"/>
                    </a:lnTo>
                    <a:lnTo>
                      <a:pt x="1107" y="120"/>
                    </a:lnTo>
                    <a:lnTo>
                      <a:pt x="1107" y="121"/>
                    </a:lnTo>
                    <a:lnTo>
                      <a:pt x="1108" y="122"/>
                    </a:lnTo>
                    <a:lnTo>
                      <a:pt x="1110" y="122"/>
                    </a:lnTo>
                    <a:lnTo>
                      <a:pt x="1110" y="122"/>
                    </a:lnTo>
                    <a:lnTo>
                      <a:pt x="1113" y="122"/>
                    </a:lnTo>
                    <a:lnTo>
                      <a:pt x="1112" y="124"/>
                    </a:lnTo>
                    <a:lnTo>
                      <a:pt x="1113" y="125"/>
                    </a:lnTo>
                    <a:lnTo>
                      <a:pt x="1114" y="124"/>
                    </a:lnTo>
                    <a:lnTo>
                      <a:pt x="1114" y="125"/>
                    </a:lnTo>
                    <a:lnTo>
                      <a:pt x="1114" y="126"/>
                    </a:lnTo>
                    <a:lnTo>
                      <a:pt x="1115" y="126"/>
                    </a:lnTo>
                    <a:lnTo>
                      <a:pt x="1115" y="126"/>
                    </a:lnTo>
                    <a:lnTo>
                      <a:pt x="1115" y="127"/>
                    </a:lnTo>
                    <a:lnTo>
                      <a:pt x="1115" y="128"/>
                    </a:lnTo>
                    <a:lnTo>
                      <a:pt x="1117" y="127"/>
                    </a:lnTo>
                    <a:lnTo>
                      <a:pt x="1117" y="128"/>
                    </a:lnTo>
                    <a:lnTo>
                      <a:pt x="1118" y="129"/>
                    </a:lnTo>
                    <a:lnTo>
                      <a:pt x="1120" y="129"/>
                    </a:lnTo>
                    <a:lnTo>
                      <a:pt x="1121" y="129"/>
                    </a:lnTo>
                    <a:lnTo>
                      <a:pt x="1122" y="130"/>
                    </a:lnTo>
                    <a:lnTo>
                      <a:pt x="1121" y="131"/>
                    </a:lnTo>
                    <a:lnTo>
                      <a:pt x="1121" y="132"/>
                    </a:lnTo>
                    <a:lnTo>
                      <a:pt x="1121" y="133"/>
                    </a:lnTo>
                    <a:lnTo>
                      <a:pt x="1122" y="133"/>
                    </a:lnTo>
                    <a:lnTo>
                      <a:pt x="1123" y="133"/>
                    </a:lnTo>
                    <a:lnTo>
                      <a:pt x="1124" y="134"/>
                    </a:lnTo>
                    <a:lnTo>
                      <a:pt x="1124" y="134"/>
                    </a:lnTo>
                    <a:lnTo>
                      <a:pt x="1126" y="134"/>
                    </a:lnTo>
                    <a:lnTo>
                      <a:pt x="1128" y="134"/>
                    </a:lnTo>
                    <a:lnTo>
                      <a:pt x="1128" y="133"/>
                    </a:lnTo>
                    <a:lnTo>
                      <a:pt x="1129" y="133"/>
                    </a:lnTo>
                    <a:lnTo>
                      <a:pt x="1129" y="134"/>
                    </a:lnTo>
                    <a:lnTo>
                      <a:pt x="1128" y="135"/>
                    </a:lnTo>
                    <a:lnTo>
                      <a:pt x="1129" y="136"/>
                    </a:lnTo>
                    <a:lnTo>
                      <a:pt x="1130" y="135"/>
                    </a:lnTo>
                    <a:lnTo>
                      <a:pt x="1131" y="134"/>
                    </a:lnTo>
                    <a:lnTo>
                      <a:pt x="1131" y="135"/>
                    </a:lnTo>
                    <a:lnTo>
                      <a:pt x="1132" y="136"/>
                    </a:lnTo>
                    <a:lnTo>
                      <a:pt x="1133" y="135"/>
                    </a:lnTo>
                    <a:lnTo>
                      <a:pt x="1134" y="134"/>
                    </a:lnTo>
                    <a:lnTo>
                      <a:pt x="1135" y="135"/>
                    </a:lnTo>
                    <a:lnTo>
                      <a:pt x="1135" y="134"/>
                    </a:lnTo>
                    <a:lnTo>
                      <a:pt x="1136" y="133"/>
                    </a:lnTo>
                    <a:lnTo>
                      <a:pt x="1136" y="133"/>
                    </a:lnTo>
                    <a:lnTo>
                      <a:pt x="1138" y="133"/>
                    </a:lnTo>
                    <a:lnTo>
                      <a:pt x="1139" y="133"/>
                    </a:lnTo>
                    <a:lnTo>
                      <a:pt x="1140" y="133"/>
                    </a:lnTo>
                    <a:lnTo>
                      <a:pt x="1141" y="134"/>
                    </a:lnTo>
                    <a:lnTo>
                      <a:pt x="1141" y="135"/>
                    </a:lnTo>
                    <a:lnTo>
                      <a:pt x="1142" y="133"/>
                    </a:lnTo>
                    <a:lnTo>
                      <a:pt x="1143" y="134"/>
                    </a:lnTo>
                    <a:lnTo>
                      <a:pt x="1143" y="135"/>
                    </a:lnTo>
                    <a:lnTo>
                      <a:pt x="1145" y="135"/>
                    </a:lnTo>
                    <a:lnTo>
                      <a:pt x="1145" y="136"/>
                    </a:lnTo>
                    <a:lnTo>
                      <a:pt x="1147" y="138"/>
                    </a:lnTo>
                    <a:lnTo>
                      <a:pt x="1148" y="139"/>
                    </a:lnTo>
                    <a:lnTo>
                      <a:pt x="1148" y="140"/>
                    </a:lnTo>
                    <a:lnTo>
                      <a:pt x="1148" y="141"/>
                    </a:lnTo>
                    <a:lnTo>
                      <a:pt x="1151" y="141"/>
                    </a:lnTo>
                    <a:lnTo>
                      <a:pt x="1151" y="143"/>
                    </a:lnTo>
                    <a:lnTo>
                      <a:pt x="1151" y="144"/>
                    </a:lnTo>
                    <a:lnTo>
                      <a:pt x="1155" y="147"/>
                    </a:lnTo>
                    <a:lnTo>
                      <a:pt x="1155" y="146"/>
                    </a:lnTo>
                    <a:lnTo>
                      <a:pt x="1154" y="143"/>
                    </a:lnTo>
                    <a:lnTo>
                      <a:pt x="1155" y="143"/>
                    </a:lnTo>
                    <a:lnTo>
                      <a:pt x="1156" y="144"/>
                    </a:lnTo>
                    <a:lnTo>
                      <a:pt x="1157" y="145"/>
                    </a:lnTo>
                    <a:lnTo>
                      <a:pt x="1159" y="146"/>
                    </a:lnTo>
                    <a:lnTo>
                      <a:pt x="1159" y="147"/>
                    </a:lnTo>
                    <a:lnTo>
                      <a:pt x="1162" y="145"/>
                    </a:lnTo>
                    <a:lnTo>
                      <a:pt x="1162" y="146"/>
                    </a:lnTo>
                    <a:lnTo>
                      <a:pt x="1163" y="146"/>
                    </a:lnTo>
                    <a:lnTo>
                      <a:pt x="1163" y="147"/>
                    </a:lnTo>
                    <a:lnTo>
                      <a:pt x="1164" y="147"/>
                    </a:lnTo>
                    <a:lnTo>
                      <a:pt x="1165" y="147"/>
                    </a:lnTo>
                    <a:lnTo>
                      <a:pt x="1165" y="147"/>
                    </a:lnTo>
                    <a:lnTo>
                      <a:pt x="1165" y="147"/>
                    </a:lnTo>
                    <a:lnTo>
                      <a:pt x="1166" y="147"/>
                    </a:lnTo>
                    <a:lnTo>
                      <a:pt x="1167" y="147"/>
                    </a:lnTo>
                    <a:lnTo>
                      <a:pt x="1169" y="147"/>
                    </a:lnTo>
                    <a:lnTo>
                      <a:pt x="1169" y="147"/>
                    </a:lnTo>
                    <a:lnTo>
                      <a:pt x="1171" y="147"/>
                    </a:lnTo>
                    <a:lnTo>
                      <a:pt x="1174" y="148"/>
                    </a:lnTo>
                    <a:lnTo>
                      <a:pt x="1176" y="148"/>
                    </a:lnTo>
                    <a:lnTo>
                      <a:pt x="1176" y="148"/>
                    </a:lnTo>
                    <a:lnTo>
                      <a:pt x="1177" y="149"/>
                    </a:lnTo>
                    <a:lnTo>
                      <a:pt x="1177" y="150"/>
                    </a:lnTo>
                    <a:lnTo>
                      <a:pt x="1179" y="150"/>
                    </a:lnTo>
                    <a:lnTo>
                      <a:pt x="1179" y="150"/>
                    </a:lnTo>
                    <a:lnTo>
                      <a:pt x="1180" y="152"/>
                    </a:lnTo>
                    <a:lnTo>
                      <a:pt x="1181" y="152"/>
                    </a:lnTo>
                    <a:lnTo>
                      <a:pt x="1182" y="151"/>
                    </a:lnTo>
                    <a:lnTo>
                      <a:pt x="1183" y="147"/>
                    </a:lnTo>
                    <a:lnTo>
                      <a:pt x="1184" y="148"/>
                    </a:lnTo>
                    <a:lnTo>
                      <a:pt x="1184" y="150"/>
                    </a:lnTo>
                    <a:lnTo>
                      <a:pt x="1185" y="150"/>
                    </a:lnTo>
                    <a:lnTo>
                      <a:pt x="1186" y="151"/>
                    </a:lnTo>
                    <a:lnTo>
                      <a:pt x="1187" y="151"/>
                    </a:lnTo>
                    <a:lnTo>
                      <a:pt x="1190" y="153"/>
                    </a:lnTo>
                    <a:lnTo>
                      <a:pt x="1190" y="153"/>
                    </a:lnTo>
                    <a:lnTo>
                      <a:pt x="1191" y="153"/>
                    </a:lnTo>
                    <a:lnTo>
                      <a:pt x="1193" y="154"/>
                    </a:lnTo>
                    <a:lnTo>
                      <a:pt x="1193" y="156"/>
                    </a:lnTo>
                    <a:lnTo>
                      <a:pt x="1193" y="157"/>
                    </a:lnTo>
                    <a:lnTo>
                      <a:pt x="1193" y="159"/>
                    </a:lnTo>
                    <a:lnTo>
                      <a:pt x="1193" y="160"/>
                    </a:lnTo>
                    <a:lnTo>
                      <a:pt x="1194" y="160"/>
                    </a:lnTo>
                    <a:lnTo>
                      <a:pt x="1194" y="161"/>
                    </a:lnTo>
                    <a:lnTo>
                      <a:pt x="1194" y="162"/>
                    </a:lnTo>
                    <a:lnTo>
                      <a:pt x="1195" y="162"/>
                    </a:lnTo>
                    <a:lnTo>
                      <a:pt x="1195" y="161"/>
                    </a:lnTo>
                    <a:lnTo>
                      <a:pt x="1196" y="161"/>
                    </a:lnTo>
                    <a:lnTo>
                      <a:pt x="1197" y="161"/>
                    </a:lnTo>
                    <a:lnTo>
                      <a:pt x="1199" y="162"/>
                    </a:lnTo>
                    <a:lnTo>
                      <a:pt x="1200" y="160"/>
                    </a:lnTo>
                    <a:lnTo>
                      <a:pt x="1200" y="161"/>
                    </a:lnTo>
                    <a:lnTo>
                      <a:pt x="1200" y="162"/>
                    </a:lnTo>
                    <a:lnTo>
                      <a:pt x="1201" y="162"/>
                    </a:lnTo>
                    <a:lnTo>
                      <a:pt x="1203" y="162"/>
                    </a:lnTo>
                    <a:lnTo>
                      <a:pt x="1204" y="164"/>
                    </a:lnTo>
                    <a:lnTo>
                      <a:pt x="1205" y="164"/>
                    </a:lnTo>
                    <a:lnTo>
                      <a:pt x="1206" y="164"/>
                    </a:lnTo>
                    <a:lnTo>
                      <a:pt x="1206" y="163"/>
                    </a:lnTo>
                    <a:lnTo>
                      <a:pt x="1203" y="162"/>
                    </a:lnTo>
                    <a:lnTo>
                      <a:pt x="1205" y="160"/>
                    </a:lnTo>
                    <a:lnTo>
                      <a:pt x="1207" y="159"/>
                    </a:lnTo>
                    <a:lnTo>
                      <a:pt x="1207" y="160"/>
                    </a:lnTo>
                    <a:lnTo>
                      <a:pt x="1209" y="160"/>
                    </a:lnTo>
                    <a:lnTo>
                      <a:pt x="1210" y="160"/>
                    </a:lnTo>
                    <a:lnTo>
                      <a:pt x="1211" y="160"/>
                    </a:lnTo>
                    <a:lnTo>
                      <a:pt x="1212" y="160"/>
                    </a:lnTo>
                    <a:lnTo>
                      <a:pt x="1212" y="160"/>
                    </a:lnTo>
                    <a:lnTo>
                      <a:pt x="1214" y="160"/>
                    </a:lnTo>
                    <a:lnTo>
                      <a:pt x="1214" y="160"/>
                    </a:lnTo>
                    <a:lnTo>
                      <a:pt x="1216" y="159"/>
                    </a:lnTo>
                    <a:lnTo>
                      <a:pt x="1218" y="159"/>
                    </a:lnTo>
                    <a:lnTo>
                      <a:pt x="1219" y="159"/>
                    </a:lnTo>
                    <a:lnTo>
                      <a:pt x="1219" y="160"/>
                    </a:lnTo>
                    <a:lnTo>
                      <a:pt x="1217" y="162"/>
                    </a:lnTo>
                    <a:lnTo>
                      <a:pt x="1217" y="163"/>
                    </a:lnTo>
                    <a:lnTo>
                      <a:pt x="1219" y="163"/>
                    </a:lnTo>
                    <a:lnTo>
                      <a:pt x="1220" y="163"/>
                    </a:lnTo>
                    <a:lnTo>
                      <a:pt x="1223" y="164"/>
                    </a:lnTo>
                    <a:lnTo>
                      <a:pt x="1222" y="164"/>
                    </a:lnTo>
                    <a:lnTo>
                      <a:pt x="1221" y="166"/>
                    </a:lnTo>
                    <a:lnTo>
                      <a:pt x="1221" y="167"/>
                    </a:lnTo>
                    <a:lnTo>
                      <a:pt x="1222" y="166"/>
                    </a:lnTo>
                    <a:lnTo>
                      <a:pt x="1223" y="165"/>
                    </a:lnTo>
                    <a:lnTo>
                      <a:pt x="1223" y="166"/>
                    </a:lnTo>
                    <a:lnTo>
                      <a:pt x="1224" y="166"/>
                    </a:lnTo>
                    <a:lnTo>
                      <a:pt x="1224" y="167"/>
                    </a:lnTo>
                    <a:lnTo>
                      <a:pt x="1224" y="168"/>
                    </a:lnTo>
                    <a:lnTo>
                      <a:pt x="1225" y="168"/>
                    </a:lnTo>
                    <a:lnTo>
                      <a:pt x="1226" y="169"/>
                    </a:lnTo>
                    <a:lnTo>
                      <a:pt x="1227" y="168"/>
                    </a:lnTo>
                    <a:lnTo>
                      <a:pt x="1227" y="167"/>
                    </a:lnTo>
                    <a:lnTo>
                      <a:pt x="1226" y="167"/>
                    </a:lnTo>
                    <a:lnTo>
                      <a:pt x="1226" y="166"/>
                    </a:lnTo>
                    <a:lnTo>
                      <a:pt x="1228" y="167"/>
                    </a:lnTo>
                    <a:lnTo>
                      <a:pt x="1229" y="165"/>
                    </a:lnTo>
                    <a:lnTo>
                      <a:pt x="1229" y="166"/>
                    </a:lnTo>
                    <a:lnTo>
                      <a:pt x="1229" y="167"/>
                    </a:lnTo>
                    <a:lnTo>
                      <a:pt x="1230" y="167"/>
                    </a:lnTo>
                    <a:lnTo>
                      <a:pt x="1231" y="169"/>
                    </a:lnTo>
                    <a:lnTo>
                      <a:pt x="1231" y="170"/>
                    </a:lnTo>
                    <a:lnTo>
                      <a:pt x="1230" y="169"/>
                    </a:lnTo>
                    <a:lnTo>
                      <a:pt x="1230" y="171"/>
                    </a:lnTo>
                    <a:lnTo>
                      <a:pt x="1231" y="171"/>
                    </a:lnTo>
                    <a:lnTo>
                      <a:pt x="1231" y="171"/>
                    </a:lnTo>
                    <a:lnTo>
                      <a:pt x="1231" y="174"/>
                    </a:lnTo>
                    <a:lnTo>
                      <a:pt x="1231" y="174"/>
                    </a:lnTo>
                    <a:lnTo>
                      <a:pt x="1232" y="174"/>
                    </a:lnTo>
                    <a:lnTo>
                      <a:pt x="1233" y="173"/>
                    </a:lnTo>
                    <a:lnTo>
                      <a:pt x="1234" y="173"/>
                    </a:lnTo>
                    <a:lnTo>
                      <a:pt x="1234" y="173"/>
                    </a:lnTo>
                    <a:lnTo>
                      <a:pt x="1234" y="174"/>
                    </a:lnTo>
                    <a:lnTo>
                      <a:pt x="1235" y="174"/>
                    </a:lnTo>
                    <a:lnTo>
                      <a:pt x="1234" y="174"/>
                    </a:lnTo>
                    <a:lnTo>
                      <a:pt x="1234" y="175"/>
                    </a:lnTo>
                    <a:lnTo>
                      <a:pt x="1235" y="176"/>
                    </a:lnTo>
                    <a:lnTo>
                      <a:pt x="1236" y="176"/>
                    </a:lnTo>
                    <a:lnTo>
                      <a:pt x="1237" y="177"/>
                    </a:lnTo>
                    <a:lnTo>
                      <a:pt x="1237" y="178"/>
                    </a:lnTo>
                    <a:lnTo>
                      <a:pt x="1237" y="178"/>
                    </a:lnTo>
                    <a:lnTo>
                      <a:pt x="1236" y="181"/>
                    </a:lnTo>
                    <a:lnTo>
                      <a:pt x="1237" y="181"/>
                    </a:lnTo>
                    <a:lnTo>
                      <a:pt x="1238" y="180"/>
                    </a:lnTo>
                    <a:lnTo>
                      <a:pt x="1239" y="180"/>
                    </a:lnTo>
                    <a:lnTo>
                      <a:pt x="1238" y="181"/>
                    </a:lnTo>
                    <a:lnTo>
                      <a:pt x="1238" y="181"/>
                    </a:lnTo>
                    <a:lnTo>
                      <a:pt x="1238" y="182"/>
                    </a:lnTo>
                    <a:lnTo>
                      <a:pt x="1238" y="181"/>
                    </a:lnTo>
                    <a:lnTo>
                      <a:pt x="1238" y="182"/>
                    </a:lnTo>
                    <a:lnTo>
                      <a:pt x="1239" y="184"/>
                    </a:lnTo>
                    <a:lnTo>
                      <a:pt x="1240" y="185"/>
                    </a:lnTo>
                    <a:lnTo>
                      <a:pt x="1240" y="184"/>
                    </a:lnTo>
                    <a:lnTo>
                      <a:pt x="1240" y="183"/>
                    </a:lnTo>
                    <a:lnTo>
                      <a:pt x="1240" y="181"/>
                    </a:lnTo>
                    <a:lnTo>
                      <a:pt x="1241" y="181"/>
                    </a:lnTo>
                    <a:lnTo>
                      <a:pt x="1241" y="184"/>
                    </a:lnTo>
                    <a:lnTo>
                      <a:pt x="1242" y="184"/>
                    </a:lnTo>
                    <a:lnTo>
                      <a:pt x="1242" y="182"/>
                    </a:lnTo>
                    <a:lnTo>
                      <a:pt x="1243" y="182"/>
                    </a:lnTo>
                    <a:lnTo>
                      <a:pt x="1244" y="183"/>
                    </a:lnTo>
                    <a:lnTo>
                      <a:pt x="1244" y="182"/>
                    </a:lnTo>
                    <a:lnTo>
                      <a:pt x="1245" y="181"/>
                    </a:lnTo>
                    <a:lnTo>
                      <a:pt x="1245" y="184"/>
                    </a:lnTo>
                    <a:lnTo>
                      <a:pt x="1246" y="185"/>
                    </a:lnTo>
                    <a:lnTo>
                      <a:pt x="1247" y="183"/>
                    </a:lnTo>
                    <a:lnTo>
                      <a:pt x="1247" y="184"/>
                    </a:lnTo>
                    <a:lnTo>
                      <a:pt x="1248" y="185"/>
                    </a:lnTo>
                    <a:lnTo>
                      <a:pt x="1251" y="187"/>
                    </a:lnTo>
                    <a:lnTo>
                      <a:pt x="1251" y="188"/>
                    </a:lnTo>
                    <a:lnTo>
                      <a:pt x="1251" y="189"/>
                    </a:lnTo>
                    <a:lnTo>
                      <a:pt x="1250" y="189"/>
                    </a:lnTo>
                    <a:lnTo>
                      <a:pt x="1249" y="188"/>
                    </a:lnTo>
                    <a:lnTo>
                      <a:pt x="1248" y="188"/>
                    </a:lnTo>
                    <a:lnTo>
                      <a:pt x="1247" y="188"/>
                    </a:lnTo>
                    <a:lnTo>
                      <a:pt x="1248" y="188"/>
                    </a:lnTo>
                    <a:lnTo>
                      <a:pt x="1249" y="191"/>
                    </a:lnTo>
                    <a:lnTo>
                      <a:pt x="1250" y="191"/>
                    </a:lnTo>
                    <a:lnTo>
                      <a:pt x="1252" y="191"/>
                    </a:lnTo>
                    <a:lnTo>
                      <a:pt x="1255" y="190"/>
                    </a:lnTo>
                    <a:lnTo>
                      <a:pt x="1256" y="189"/>
                    </a:lnTo>
                    <a:lnTo>
                      <a:pt x="1257" y="191"/>
                    </a:lnTo>
                    <a:lnTo>
                      <a:pt x="1258" y="191"/>
                    </a:lnTo>
                    <a:lnTo>
                      <a:pt x="1260" y="191"/>
                    </a:lnTo>
                    <a:lnTo>
                      <a:pt x="1261" y="192"/>
                    </a:lnTo>
                    <a:lnTo>
                      <a:pt x="1261" y="195"/>
                    </a:lnTo>
                    <a:lnTo>
                      <a:pt x="1261" y="195"/>
                    </a:lnTo>
                    <a:lnTo>
                      <a:pt x="1262" y="195"/>
                    </a:lnTo>
                    <a:lnTo>
                      <a:pt x="1262" y="195"/>
                    </a:lnTo>
                    <a:lnTo>
                      <a:pt x="1263" y="194"/>
                    </a:lnTo>
                    <a:lnTo>
                      <a:pt x="1264" y="192"/>
                    </a:lnTo>
                    <a:lnTo>
                      <a:pt x="1265" y="192"/>
                    </a:lnTo>
                    <a:lnTo>
                      <a:pt x="1265" y="194"/>
                    </a:lnTo>
                    <a:lnTo>
                      <a:pt x="1265" y="194"/>
                    </a:lnTo>
                    <a:lnTo>
                      <a:pt x="1266" y="194"/>
                    </a:lnTo>
                    <a:lnTo>
                      <a:pt x="1266" y="195"/>
                    </a:lnTo>
                    <a:lnTo>
                      <a:pt x="1267" y="195"/>
                    </a:lnTo>
                    <a:lnTo>
                      <a:pt x="1268" y="195"/>
                    </a:lnTo>
                    <a:lnTo>
                      <a:pt x="1269" y="197"/>
                    </a:lnTo>
                    <a:lnTo>
                      <a:pt x="1268" y="198"/>
                    </a:lnTo>
                    <a:lnTo>
                      <a:pt x="1269" y="198"/>
                    </a:lnTo>
                    <a:lnTo>
                      <a:pt x="1269" y="198"/>
                    </a:lnTo>
                    <a:lnTo>
                      <a:pt x="1269" y="199"/>
                    </a:lnTo>
                    <a:lnTo>
                      <a:pt x="1272" y="198"/>
                    </a:lnTo>
                    <a:lnTo>
                      <a:pt x="1272" y="198"/>
                    </a:lnTo>
                    <a:lnTo>
                      <a:pt x="1271" y="199"/>
                    </a:lnTo>
                    <a:lnTo>
                      <a:pt x="1270" y="200"/>
                    </a:lnTo>
                    <a:lnTo>
                      <a:pt x="1271" y="201"/>
                    </a:lnTo>
                    <a:lnTo>
                      <a:pt x="1272" y="200"/>
                    </a:lnTo>
                    <a:lnTo>
                      <a:pt x="1272" y="199"/>
                    </a:lnTo>
                    <a:lnTo>
                      <a:pt x="1273" y="199"/>
                    </a:lnTo>
                    <a:lnTo>
                      <a:pt x="1274" y="200"/>
                    </a:lnTo>
                    <a:lnTo>
                      <a:pt x="1274" y="201"/>
                    </a:lnTo>
                    <a:lnTo>
                      <a:pt x="1274" y="202"/>
                    </a:lnTo>
                    <a:lnTo>
                      <a:pt x="1275" y="202"/>
                    </a:lnTo>
                    <a:lnTo>
                      <a:pt x="1278" y="202"/>
                    </a:lnTo>
                    <a:lnTo>
                      <a:pt x="1279" y="202"/>
                    </a:lnTo>
                    <a:lnTo>
                      <a:pt x="1281" y="201"/>
                    </a:lnTo>
                    <a:lnTo>
                      <a:pt x="1283" y="200"/>
                    </a:lnTo>
                    <a:lnTo>
                      <a:pt x="1282" y="202"/>
                    </a:lnTo>
                    <a:lnTo>
                      <a:pt x="1283" y="203"/>
                    </a:lnTo>
                    <a:lnTo>
                      <a:pt x="1283" y="203"/>
                    </a:lnTo>
                    <a:lnTo>
                      <a:pt x="1284" y="204"/>
                    </a:lnTo>
                    <a:lnTo>
                      <a:pt x="1283" y="208"/>
                    </a:lnTo>
                    <a:lnTo>
                      <a:pt x="1283" y="209"/>
                    </a:lnTo>
                    <a:lnTo>
                      <a:pt x="1283" y="210"/>
                    </a:lnTo>
                    <a:lnTo>
                      <a:pt x="1282" y="212"/>
                    </a:lnTo>
                    <a:lnTo>
                      <a:pt x="1257" y="301"/>
                    </a:lnTo>
                    <a:lnTo>
                      <a:pt x="1213" y="458"/>
                    </a:lnTo>
                    <a:lnTo>
                      <a:pt x="1213" y="459"/>
                    </a:lnTo>
                    <a:lnTo>
                      <a:pt x="1192" y="536"/>
                    </a:lnTo>
                    <a:lnTo>
                      <a:pt x="1184" y="565"/>
                    </a:lnTo>
                    <a:lnTo>
                      <a:pt x="1174" y="598"/>
                    </a:lnTo>
                    <a:lnTo>
                      <a:pt x="1174" y="599"/>
                    </a:lnTo>
                    <a:lnTo>
                      <a:pt x="1172" y="602"/>
                    </a:lnTo>
                    <a:lnTo>
                      <a:pt x="1119" y="752"/>
                    </a:lnTo>
                    <a:lnTo>
                      <a:pt x="1118" y="753"/>
                    </a:lnTo>
                    <a:lnTo>
                      <a:pt x="1117" y="753"/>
                    </a:lnTo>
                    <a:lnTo>
                      <a:pt x="1115" y="754"/>
                    </a:lnTo>
                    <a:lnTo>
                      <a:pt x="1114" y="756"/>
                    </a:lnTo>
                    <a:lnTo>
                      <a:pt x="1112" y="757"/>
                    </a:lnTo>
                    <a:lnTo>
                      <a:pt x="1108" y="763"/>
                    </a:lnTo>
                    <a:lnTo>
                      <a:pt x="1107" y="764"/>
                    </a:lnTo>
                    <a:lnTo>
                      <a:pt x="1107" y="764"/>
                    </a:lnTo>
                    <a:lnTo>
                      <a:pt x="1106" y="765"/>
                    </a:lnTo>
                    <a:lnTo>
                      <a:pt x="1103" y="766"/>
                    </a:lnTo>
                    <a:lnTo>
                      <a:pt x="1102" y="766"/>
                    </a:lnTo>
                    <a:lnTo>
                      <a:pt x="1101" y="767"/>
                    </a:lnTo>
                    <a:lnTo>
                      <a:pt x="1100" y="767"/>
                    </a:lnTo>
                    <a:lnTo>
                      <a:pt x="1100" y="769"/>
                    </a:lnTo>
                    <a:lnTo>
                      <a:pt x="1097" y="770"/>
                    </a:lnTo>
                    <a:lnTo>
                      <a:pt x="1097" y="771"/>
                    </a:lnTo>
                    <a:lnTo>
                      <a:pt x="1096" y="773"/>
                    </a:lnTo>
                    <a:lnTo>
                      <a:pt x="1094" y="773"/>
                    </a:lnTo>
                    <a:lnTo>
                      <a:pt x="1093" y="773"/>
                    </a:lnTo>
                    <a:lnTo>
                      <a:pt x="1092" y="774"/>
                    </a:lnTo>
                    <a:lnTo>
                      <a:pt x="1090" y="776"/>
                    </a:lnTo>
                    <a:lnTo>
                      <a:pt x="1089" y="776"/>
                    </a:lnTo>
                    <a:lnTo>
                      <a:pt x="1089" y="777"/>
                    </a:lnTo>
                    <a:lnTo>
                      <a:pt x="1089" y="777"/>
                    </a:lnTo>
                    <a:lnTo>
                      <a:pt x="1086" y="780"/>
                    </a:lnTo>
                    <a:lnTo>
                      <a:pt x="1083" y="784"/>
                    </a:lnTo>
                    <a:lnTo>
                      <a:pt x="1081" y="786"/>
                    </a:lnTo>
                    <a:lnTo>
                      <a:pt x="1079" y="787"/>
                    </a:lnTo>
                    <a:lnTo>
                      <a:pt x="1076" y="788"/>
                    </a:lnTo>
                    <a:lnTo>
                      <a:pt x="1073" y="790"/>
                    </a:lnTo>
                    <a:lnTo>
                      <a:pt x="1072" y="791"/>
                    </a:lnTo>
                    <a:lnTo>
                      <a:pt x="1071" y="792"/>
                    </a:lnTo>
                    <a:lnTo>
                      <a:pt x="1071" y="793"/>
                    </a:lnTo>
                    <a:lnTo>
                      <a:pt x="1071" y="795"/>
                    </a:lnTo>
                    <a:lnTo>
                      <a:pt x="1070" y="796"/>
                    </a:lnTo>
                    <a:lnTo>
                      <a:pt x="1069" y="798"/>
                    </a:lnTo>
                    <a:lnTo>
                      <a:pt x="1066" y="798"/>
                    </a:lnTo>
                    <a:lnTo>
                      <a:pt x="1063" y="800"/>
                    </a:lnTo>
                    <a:lnTo>
                      <a:pt x="1061" y="801"/>
                    </a:lnTo>
                    <a:lnTo>
                      <a:pt x="1059" y="805"/>
                    </a:lnTo>
                    <a:lnTo>
                      <a:pt x="1055" y="807"/>
                    </a:lnTo>
                    <a:lnTo>
                      <a:pt x="1054" y="808"/>
                    </a:lnTo>
                    <a:lnTo>
                      <a:pt x="1052" y="808"/>
                    </a:lnTo>
                    <a:lnTo>
                      <a:pt x="1052" y="808"/>
                    </a:lnTo>
                    <a:lnTo>
                      <a:pt x="1050" y="811"/>
                    </a:lnTo>
                    <a:lnTo>
                      <a:pt x="1049" y="811"/>
                    </a:lnTo>
                    <a:lnTo>
                      <a:pt x="1047" y="812"/>
                    </a:lnTo>
                    <a:lnTo>
                      <a:pt x="1046" y="813"/>
                    </a:lnTo>
                    <a:lnTo>
                      <a:pt x="1045" y="815"/>
                    </a:lnTo>
                    <a:lnTo>
                      <a:pt x="1045" y="815"/>
                    </a:lnTo>
                    <a:lnTo>
                      <a:pt x="1045" y="815"/>
                    </a:lnTo>
                    <a:lnTo>
                      <a:pt x="1045" y="817"/>
                    </a:lnTo>
                    <a:lnTo>
                      <a:pt x="1045" y="819"/>
                    </a:lnTo>
                    <a:lnTo>
                      <a:pt x="1045" y="819"/>
                    </a:lnTo>
                    <a:lnTo>
                      <a:pt x="1044" y="821"/>
                    </a:lnTo>
                    <a:lnTo>
                      <a:pt x="1043" y="822"/>
                    </a:lnTo>
                    <a:lnTo>
                      <a:pt x="1043" y="823"/>
                    </a:lnTo>
                    <a:lnTo>
                      <a:pt x="1043" y="824"/>
                    </a:lnTo>
                    <a:lnTo>
                      <a:pt x="1042" y="824"/>
                    </a:lnTo>
                    <a:lnTo>
                      <a:pt x="1041" y="824"/>
                    </a:lnTo>
                    <a:lnTo>
                      <a:pt x="1039" y="826"/>
                    </a:lnTo>
                    <a:lnTo>
                      <a:pt x="1039" y="826"/>
                    </a:lnTo>
                    <a:lnTo>
                      <a:pt x="1038" y="827"/>
                    </a:lnTo>
                    <a:lnTo>
                      <a:pt x="1038" y="829"/>
                    </a:lnTo>
                    <a:lnTo>
                      <a:pt x="1035" y="830"/>
                    </a:lnTo>
                    <a:lnTo>
                      <a:pt x="1035" y="833"/>
                    </a:lnTo>
                    <a:lnTo>
                      <a:pt x="1034" y="833"/>
                    </a:lnTo>
                    <a:lnTo>
                      <a:pt x="1034" y="835"/>
                    </a:lnTo>
                    <a:lnTo>
                      <a:pt x="1034" y="836"/>
                    </a:lnTo>
                    <a:lnTo>
                      <a:pt x="1031" y="838"/>
                    </a:lnTo>
                    <a:lnTo>
                      <a:pt x="1031" y="839"/>
                    </a:lnTo>
                    <a:lnTo>
                      <a:pt x="1032" y="840"/>
                    </a:lnTo>
                    <a:lnTo>
                      <a:pt x="1032" y="840"/>
                    </a:lnTo>
                    <a:lnTo>
                      <a:pt x="1031" y="842"/>
                    </a:lnTo>
                    <a:lnTo>
                      <a:pt x="1031" y="844"/>
                    </a:lnTo>
                    <a:lnTo>
                      <a:pt x="1030" y="846"/>
                    </a:lnTo>
                    <a:lnTo>
                      <a:pt x="1029" y="846"/>
                    </a:lnTo>
                    <a:lnTo>
                      <a:pt x="1028" y="848"/>
                    </a:lnTo>
                    <a:lnTo>
                      <a:pt x="1026" y="849"/>
                    </a:lnTo>
                    <a:lnTo>
                      <a:pt x="1025" y="851"/>
                    </a:lnTo>
                    <a:lnTo>
                      <a:pt x="1024" y="852"/>
                    </a:lnTo>
                    <a:lnTo>
                      <a:pt x="1024" y="853"/>
                    </a:lnTo>
                    <a:lnTo>
                      <a:pt x="1024" y="854"/>
                    </a:lnTo>
                    <a:lnTo>
                      <a:pt x="1023" y="854"/>
                    </a:lnTo>
                    <a:lnTo>
                      <a:pt x="1022" y="855"/>
                    </a:lnTo>
                    <a:lnTo>
                      <a:pt x="1021" y="856"/>
                    </a:lnTo>
                    <a:lnTo>
                      <a:pt x="1021" y="856"/>
                    </a:lnTo>
                    <a:lnTo>
                      <a:pt x="1020" y="857"/>
                    </a:lnTo>
                    <a:lnTo>
                      <a:pt x="1019" y="858"/>
                    </a:lnTo>
                    <a:lnTo>
                      <a:pt x="1018" y="859"/>
                    </a:lnTo>
                    <a:lnTo>
                      <a:pt x="1018" y="860"/>
                    </a:lnTo>
                    <a:lnTo>
                      <a:pt x="1019" y="861"/>
                    </a:lnTo>
                    <a:lnTo>
                      <a:pt x="1019" y="862"/>
                    </a:lnTo>
                    <a:lnTo>
                      <a:pt x="1018" y="863"/>
                    </a:lnTo>
                    <a:lnTo>
                      <a:pt x="1018" y="864"/>
                    </a:lnTo>
                    <a:lnTo>
                      <a:pt x="1019" y="865"/>
                    </a:lnTo>
                    <a:lnTo>
                      <a:pt x="1018" y="866"/>
                    </a:lnTo>
                    <a:lnTo>
                      <a:pt x="1017" y="867"/>
                    </a:lnTo>
                    <a:lnTo>
                      <a:pt x="1015" y="868"/>
                    </a:lnTo>
                    <a:lnTo>
                      <a:pt x="1015" y="869"/>
                    </a:lnTo>
                    <a:lnTo>
                      <a:pt x="1016" y="870"/>
                    </a:lnTo>
                    <a:lnTo>
                      <a:pt x="1016" y="871"/>
                    </a:lnTo>
                    <a:lnTo>
                      <a:pt x="1014" y="871"/>
                    </a:lnTo>
                    <a:lnTo>
                      <a:pt x="1014" y="872"/>
                    </a:lnTo>
                    <a:lnTo>
                      <a:pt x="1014" y="874"/>
                    </a:lnTo>
                    <a:lnTo>
                      <a:pt x="1013" y="874"/>
                    </a:lnTo>
                    <a:lnTo>
                      <a:pt x="1011" y="875"/>
                    </a:lnTo>
                    <a:lnTo>
                      <a:pt x="1010" y="877"/>
                    </a:lnTo>
                    <a:lnTo>
                      <a:pt x="1011" y="879"/>
                    </a:lnTo>
                    <a:lnTo>
                      <a:pt x="1011" y="881"/>
                    </a:lnTo>
                    <a:lnTo>
                      <a:pt x="1010" y="881"/>
                    </a:lnTo>
                    <a:lnTo>
                      <a:pt x="1008" y="882"/>
                    </a:lnTo>
                    <a:lnTo>
                      <a:pt x="1008" y="885"/>
                    </a:lnTo>
                    <a:lnTo>
                      <a:pt x="1007" y="886"/>
                    </a:lnTo>
                    <a:lnTo>
                      <a:pt x="1006" y="888"/>
                    </a:lnTo>
                    <a:lnTo>
                      <a:pt x="1005" y="888"/>
                    </a:lnTo>
                    <a:lnTo>
                      <a:pt x="1001" y="892"/>
                    </a:lnTo>
                    <a:lnTo>
                      <a:pt x="1000" y="895"/>
                    </a:lnTo>
                    <a:lnTo>
                      <a:pt x="997" y="898"/>
                    </a:lnTo>
                    <a:lnTo>
                      <a:pt x="995" y="898"/>
                    </a:lnTo>
                    <a:lnTo>
                      <a:pt x="994" y="898"/>
                    </a:lnTo>
                    <a:lnTo>
                      <a:pt x="994" y="899"/>
                    </a:lnTo>
                    <a:lnTo>
                      <a:pt x="993" y="900"/>
                    </a:lnTo>
                    <a:lnTo>
                      <a:pt x="993" y="902"/>
                    </a:lnTo>
                    <a:lnTo>
                      <a:pt x="994" y="902"/>
                    </a:lnTo>
                    <a:lnTo>
                      <a:pt x="995" y="904"/>
                    </a:lnTo>
                    <a:lnTo>
                      <a:pt x="995" y="905"/>
                    </a:lnTo>
                    <a:lnTo>
                      <a:pt x="993" y="905"/>
                    </a:lnTo>
                    <a:lnTo>
                      <a:pt x="993" y="905"/>
                    </a:lnTo>
                    <a:lnTo>
                      <a:pt x="993" y="905"/>
                    </a:lnTo>
                    <a:lnTo>
                      <a:pt x="993" y="906"/>
                    </a:lnTo>
                    <a:lnTo>
                      <a:pt x="993" y="907"/>
                    </a:lnTo>
                    <a:lnTo>
                      <a:pt x="994" y="908"/>
                    </a:lnTo>
                    <a:lnTo>
                      <a:pt x="994" y="909"/>
                    </a:lnTo>
                    <a:lnTo>
                      <a:pt x="995" y="911"/>
                    </a:lnTo>
                    <a:lnTo>
                      <a:pt x="995" y="912"/>
                    </a:lnTo>
                    <a:lnTo>
                      <a:pt x="996" y="913"/>
                    </a:lnTo>
                    <a:lnTo>
                      <a:pt x="996" y="915"/>
                    </a:lnTo>
                    <a:lnTo>
                      <a:pt x="995" y="916"/>
                    </a:lnTo>
                    <a:lnTo>
                      <a:pt x="993" y="918"/>
                    </a:lnTo>
                    <a:lnTo>
                      <a:pt x="993" y="920"/>
                    </a:lnTo>
                    <a:lnTo>
                      <a:pt x="993" y="921"/>
                    </a:lnTo>
                    <a:lnTo>
                      <a:pt x="992" y="921"/>
                    </a:lnTo>
                    <a:lnTo>
                      <a:pt x="990" y="922"/>
                    </a:lnTo>
                    <a:lnTo>
                      <a:pt x="990" y="922"/>
                    </a:lnTo>
                    <a:lnTo>
                      <a:pt x="989" y="925"/>
                    </a:lnTo>
                    <a:lnTo>
                      <a:pt x="987" y="926"/>
                    </a:lnTo>
                    <a:lnTo>
                      <a:pt x="987" y="927"/>
                    </a:lnTo>
                    <a:lnTo>
                      <a:pt x="986" y="929"/>
                    </a:lnTo>
                    <a:lnTo>
                      <a:pt x="985" y="929"/>
                    </a:lnTo>
                    <a:lnTo>
                      <a:pt x="984" y="930"/>
                    </a:lnTo>
                    <a:lnTo>
                      <a:pt x="983" y="930"/>
                    </a:lnTo>
                    <a:lnTo>
                      <a:pt x="981" y="930"/>
                    </a:lnTo>
                    <a:lnTo>
                      <a:pt x="980" y="931"/>
                    </a:lnTo>
                    <a:lnTo>
                      <a:pt x="979" y="933"/>
                    </a:lnTo>
                    <a:lnTo>
                      <a:pt x="979" y="934"/>
                    </a:lnTo>
                    <a:lnTo>
                      <a:pt x="978" y="935"/>
                    </a:lnTo>
                    <a:lnTo>
                      <a:pt x="977" y="935"/>
                    </a:lnTo>
                    <a:lnTo>
                      <a:pt x="976" y="935"/>
                    </a:lnTo>
                    <a:lnTo>
                      <a:pt x="975" y="936"/>
                    </a:lnTo>
                    <a:lnTo>
                      <a:pt x="973" y="936"/>
                    </a:lnTo>
                    <a:lnTo>
                      <a:pt x="973" y="938"/>
                    </a:lnTo>
                    <a:lnTo>
                      <a:pt x="971" y="940"/>
                    </a:lnTo>
                    <a:lnTo>
                      <a:pt x="970" y="943"/>
                    </a:lnTo>
                    <a:lnTo>
                      <a:pt x="969" y="943"/>
                    </a:lnTo>
                    <a:lnTo>
                      <a:pt x="968" y="942"/>
                    </a:lnTo>
                    <a:lnTo>
                      <a:pt x="967" y="943"/>
                    </a:lnTo>
                    <a:lnTo>
                      <a:pt x="966" y="943"/>
                    </a:lnTo>
                    <a:lnTo>
                      <a:pt x="966" y="943"/>
                    </a:lnTo>
                    <a:lnTo>
                      <a:pt x="965" y="945"/>
                    </a:lnTo>
                    <a:lnTo>
                      <a:pt x="966" y="946"/>
                    </a:lnTo>
                    <a:lnTo>
                      <a:pt x="965" y="947"/>
                    </a:lnTo>
                    <a:lnTo>
                      <a:pt x="964" y="950"/>
                    </a:lnTo>
                    <a:lnTo>
                      <a:pt x="964" y="950"/>
                    </a:lnTo>
                    <a:lnTo>
                      <a:pt x="963" y="950"/>
                    </a:lnTo>
                    <a:lnTo>
                      <a:pt x="962" y="951"/>
                    </a:lnTo>
                    <a:lnTo>
                      <a:pt x="962" y="953"/>
                    </a:lnTo>
                    <a:lnTo>
                      <a:pt x="962" y="954"/>
                    </a:lnTo>
                    <a:lnTo>
                      <a:pt x="960" y="955"/>
                    </a:lnTo>
                    <a:lnTo>
                      <a:pt x="959" y="956"/>
                    </a:lnTo>
                    <a:lnTo>
                      <a:pt x="958" y="957"/>
                    </a:lnTo>
                    <a:lnTo>
                      <a:pt x="956" y="957"/>
                    </a:lnTo>
                    <a:lnTo>
                      <a:pt x="953" y="956"/>
                    </a:lnTo>
                    <a:lnTo>
                      <a:pt x="952" y="957"/>
                    </a:lnTo>
                    <a:lnTo>
                      <a:pt x="952" y="957"/>
                    </a:lnTo>
                    <a:lnTo>
                      <a:pt x="951" y="960"/>
                    </a:lnTo>
                    <a:lnTo>
                      <a:pt x="951" y="961"/>
                    </a:lnTo>
                    <a:lnTo>
                      <a:pt x="950" y="962"/>
                    </a:lnTo>
                    <a:lnTo>
                      <a:pt x="950" y="963"/>
                    </a:lnTo>
                    <a:lnTo>
                      <a:pt x="945" y="964"/>
                    </a:lnTo>
                    <a:lnTo>
                      <a:pt x="945" y="965"/>
                    </a:lnTo>
                    <a:lnTo>
                      <a:pt x="945" y="967"/>
                    </a:lnTo>
                    <a:lnTo>
                      <a:pt x="943" y="968"/>
                    </a:lnTo>
                    <a:lnTo>
                      <a:pt x="942" y="970"/>
                    </a:lnTo>
                    <a:lnTo>
                      <a:pt x="942" y="971"/>
                    </a:lnTo>
                    <a:lnTo>
                      <a:pt x="942" y="971"/>
                    </a:lnTo>
                    <a:lnTo>
                      <a:pt x="941" y="972"/>
                    </a:lnTo>
                    <a:lnTo>
                      <a:pt x="940" y="973"/>
                    </a:lnTo>
                    <a:lnTo>
                      <a:pt x="940" y="974"/>
                    </a:lnTo>
                    <a:lnTo>
                      <a:pt x="940" y="974"/>
                    </a:lnTo>
                    <a:lnTo>
                      <a:pt x="938" y="975"/>
                    </a:lnTo>
                    <a:lnTo>
                      <a:pt x="938" y="975"/>
                    </a:lnTo>
                    <a:lnTo>
                      <a:pt x="936" y="974"/>
                    </a:lnTo>
                    <a:lnTo>
                      <a:pt x="935" y="974"/>
                    </a:lnTo>
                    <a:lnTo>
                      <a:pt x="931" y="974"/>
                    </a:lnTo>
                    <a:lnTo>
                      <a:pt x="931" y="895"/>
                    </a:lnTo>
                    <a:lnTo>
                      <a:pt x="918" y="895"/>
                    </a:lnTo>
                    <a:lnTo>
                      <a:pt x="714" y="896"/>
                    </a:lnTo>
                    <a:lnTo>
                      <a:pt x="705" y="896"/>
                    </a:lnTo>
                    <a:lnTo>
                      <a:pt x="705" y="898"/>
                    </a:lnTo>
                    <a:lnTo>
                      <a:pt x="705" y="989"/>
                    </a:lnTo>
                    <a:lnTo>
                      <a:pt x="706" y="991"/>
                    </a:lnTo>
                    <a:lnTo>
                      <a:pt x="706" y="991"/>
                    </a:lnTo>
                    <a:lnTo>
                      <a:pt x="705" y="992"/>
                    </a:lnTo>
                    <a:lnTo>
                      <a:pt x="704" y="993"/>
                    </a:lnTo>
                    <a:lnTo>
                      <a:pt x="703" y="992"/>
                    </a:lnTo>
                    <a:lnTo>
                      <a:pt x="702" y="992"/>
                    </a:lnTo>
                    <a:lnTo>
                      <a:pt x="701" y="991"/>
                    </a:lnTo>
                    <a:lnTo>
                      <a:pt x="702" y="991"/>
                    </a:lnTo>
                    <a:lnTo>
                      <a:pt x="701" y="991"/>
                    </a:lnTo>
                    <a:lnTo>
                      <a:pt x="701" y="991"/>
                    </a:lnTo>
                    <a:lnTo>
                      <a:pt x="700" y="991"/>
                    </a:lnTo>
                    <a:lnTo>
                      <a:pt x="701" y="990"/>
                    </a:lnTo>
                    <a:lnTo>
                      <a:pt x="700" y="989"/>
                    </a:lnTo>
                    <a:lnTo>
                      <a:pt x="700" y="988"/>
                    </a:lnTo>
                    <a:lnTo>
                      <a:pt x="701" y="988"/>
                    </a:lnTo>
                    <a:lnTo>
                      <a:pt x="700" y="988"/>
                    </a:lnTo>
                    <a:lnTo>
                      <a:pt x="699" y="988"/>
                    </a:lnTo>
                    <a:lnTo>
                      <a:pt x="697" y="988"/>
                    </a:lnTo>
                    <a:lnTo>
                      <a:pt x="697" y="988"/>
                    </a:lnTo>
                    <a:lnTo>
                      <a:pt x="698" y="990"/>
                    </a:lnTo>
                    <a:lnTo>
                      <a:pt x="698" y="991"/>
                    </a:lnTo>
                    <a:lnTo>
                      <a:pt x="697" y="991"/>
                    </a:lnTo>
                    <a:lnTo>
                      <a:pt x="694" y="992"/>
                    </a:lnTo>
                    <a:lnTo>
                      <a:pt x="692" y="992"/>
                    </a:lnTo>
                    <a:lnTo>
                      <a:pt x="687" y="994"/>
                    </a:lnTo>
                    <a:lnTo>
                      <a:pt x="685" y="994"/>
                    </a:lnTo>
                    <a:lnTo>
                      <a:pt x="683" y="995"/>
                    </a:lnTo>
                    <a:lnTo>
                      <a:pt x="683" y="994"/>
                    </a:lnTo>
                    <a:lnTo>
                      <a:pt x="682" y="994"/>
                    </a:lnTo>
                    <a:lnTo>
                      <a:pt x="679" y="995"/>
                    </a:lnTo>
                    <a:lnTo>
                      <a:pt x="677" y="996"/>
                    </a:lnTo>
                    <a:lnTo>
                      <a:pt x="675" y="997"/>
                    </a:lnTo>
                    <a:lnTo>
                      <a:pt x="673" y="996"/>
                    </a:lnTo>
                    <a:lnTo>
                      <a:pt x="672" y="995"/>
                    </a:lnTo>
                    <a:lnTo>
                      <a:pt x="671" y="995"/>
                    </a:lnTo>
                    <a:lnTo>
                      <a:pt x="669" y="995"/>
                    </a:lnTo>
                    <a:lnTo>
                      <a:pt x="666" y="996"/>
                    </a:lnTo>
                    <a:lnTo>
                      <a:pt x="666" y="995"/>
                    </a:lnTo>
                    <a:lnTo>
                      <a:pt x="665" y="995"/>
                    </a:lnTo>
                    <a:lnTo>
                      <a:pt x="664" y="996"/>
                    </a:lnTo>
                    <a:lnTo>
                      <a:pt x="663" y="996"/>
                    </a:lnTo>
                    <a:lnTo>
                      <a:pt x="660" y="995"/>
                    </a:lnTo>
                    <a:lnTo>
                      <a:pt x="659" y="994"/>
                    </a:lnTo>
                    <a:lnTo>
                      <a:pt x="658" y="994"/>
                    </a:lnTo>
                    <a:lnTo>
                      <a:pt x="657" y="995"/>
                    </a:lnTo>
                    <a:lnTo>
                      <a:pt x="558" y="1034"/>
                    </a:lnTo>
                    <a:lnTo>
                      <a:pt x="558" y="1035"/>
                    </a:lnTo>
                    <a:lnTo>
                      <a:pt x="556" y="1035"/>
                    </a:lnTo>
                    <a:lnTo>
                      <a:pt x="556" y="1035"/>
                    </a:lnTo>
                    <a:lnTo>
                      <a:pt x="556" y="1037"/>
                    </a:lnTo>
                    <a:lnTo>
                      <a:pt x="556" y="1038"/>
                    </a:lnTo>
                    <a:lnTo>
                      <a:pt x="555" y="1039"/>
                    </a:lnTo>
                    <a:lnTo>
                      <a:pt x="553" y="1038"/>
                    </a:lnTo>
                    <a:lnTo>
                      <a:pt x="553" y="1039"/>
                    </a:lnTo>
                    <a:lnTo>
                      <a:pt x="552" y="1039"/>
                    </a:lnTo>
                    <a:lnTo>
                      <a:pt x="549" y="1039"/>
                    </a:lnTo>
                    <a:lnTo>
                      <a:pt x="549" y="1039"/>
                    </a:lnTo>
                    <a:lnTo>
                      <a:pt x="547" y="1039"/>
                    </a:lnTo>
                    <a:lnTo>
                      <a:pt x="546" y="1039"/>
                    </a:lnTo>
                    <a:lnTo>
                      <a:pt x="545" y="1040"/>
                    </a:lnTo>
                    <a:lnTo>
                      <a:pt x="544" y="1039"/>
                    </a:lnTo>
                    <a:lnTo>
                      <a:pt x="542" y="1039"/>
                    </a:lnTo>
                    <a:lnTo>
                      <a:pt x="542" y="1039"/>
                    </a:lnTo>
                    <a:lnTo>
                      <a:pt x="542" y="1038"/>
                    </a:lnTo>
                    <a:lnTo>
                      <a:pt x="541" y="1037"/>
                    </a:lnTo>
                    <a:lnTo>
                      <a:pt x="540" y="1038"/>
                    </a:lnTo>
                    <a:lnTo>
                      <a:pt x="539" y="1039"/>
                    </a:lnTo>
                    <a:lnTo>
                      <a:pt x="539" y="1037"/>
                    </a:lnTo>
                    <a:lnTo>
                      <a:pt x="538" y="1036"/>
                    </a:lnTo>
                    <a:lnTo>
                      <a:pt x="537" y="1036"/>
                    </a:lnTo>
                    <a:lnTo>
                      <a:pt x="536" y="1036"/>
                    </a:lnTo>
                    <a:lnTo>
                      <a:pt x="535" y="1037"/>
                    </a:lnTo>
                    <a:lnTo>
                      <a:pt x="535" y="1037"/>
                    </a:lnTo>
                    <a:lnTo>
                      <a:pt x="535" y="1036"/>
                    </a:lnTo>
                    <a:lnTo>
                      <a:pt x="534" y="1036"/>
                    </a:lnTo>
                    <a:lnTo>
                      <a:pt x="533" y="1036"/>
                    </a:lnTo>
                    <a:lnTo>
                      <a:pt x="532" y="1036"/>
                    </a:lnTo>
                    <a:lnTo>
                      <a:pt x="531" y="1036"/>
                    </a:lnTo>
                    <a:lnTo>
                      <a:pt x="530" y="1036"/>
                    </a:lnTo>
                    <a:lnTo>
                      <a:pt x="529" y="1036"/>
                    </a:lnTo>
                    <a:lnTo>
                      <a:pt x="529" y="1037"/>
                    </a:lnTo>
                    <a:lnTo>
                      <a:pt x="529" y="1038"/>
                    </a:lnTo>
                    <a:lnTo>
                      <a:pt x="528" y="1038"/>
                    </a:lnTo>
                    <a:lnTo>
                      <a:pt x="528" y="1038"/>
                    </a:lnTo>
                    <a:lnTo>
                      <a:pt x="527" y="1037"/>
                    </a:lnTo>
                    <a:lnTo>
                      <a:pt x="526" y="1036"/>
                    </a:lnTo>
                    <a:lnTo>
                      <a:pt x="525" y="1036"/>
                    </a:lnTo>
                    <a:lnTo>
                      <a:pt x="525" y="1038"/>
                    </a:lnTo>
                    <a:lnTo>
                      <a:pt x="524" y="1039"/>
                    </a:lnTo>
                    <a:lnTo>
                      <a:pt x="523" y="1039"/>
                    </a:lnTo>
                    <a:lnTo>
                      <a:pt x="522" y="1038"/>
                    </a:lnTo>
                    <a:lnTo>
                      <a:pt x="522" y="1038"/>
                    </a:lnTo>
                    <a:lnTo>
                      <a:pt x="519" y="1038"/>
                    </a:lnTo>
                    <a:lnTo>
                      <a:pt x="518" y="1039"/>
                    </a:lnTo>
                    <a:lnTo>
                      <a:pt x="518" y="1039"/>
                    </a:lnTo>
                    <a:lnTo>
                      <a:pt x="518" y="1039"/>
                    </a:lnTo>
                    <a:lnTo>
                      <a:pt x="516" y="1039"/>
                    </a:lnTo>
                    <a:lnTo>
                      <a:pt x="516" y="1039"/>
                    </a:lnTo>
                    <a:lnTo>
                      <a:pt x="515" y="1040"/>
                    </a:lnTo>
                    <a:lnTo>
                      <a:pt x="513" y="1040"/>
                    </a:lnTo>
                    <a:lnTo>
                      <a:pt x="512" y="1041"/>
                    </a:lnTo>
                    <a:lnTo>
                      <a:pt x="511" y="1041"/>
                    </a:lnTo>
                    <a:lnTo>
                      <a:pt x="510" y="1041"/>
                    </a:lnTo>
                    <a:lnTo>
                      <a:pt x="510" y="1040"/>
                    </a:lnTo>
                    <a:lnTo>
                      <a:pt x="510" y="1039"/>
                    </a:lnTo>
                    <a:lnTo>
                      <a:pt x="508" y="1039"/>
                    </a:lnTo>
                    <a:lnTo>
                      <a:pt x="508" y="1039"/>
                    </a:lnTo>
                    <a:lnTo>
                      <a:pt x="507" y="1039"/>
                    </a:lnTo>
                    <a:lnTo>
                      <a:pt x="507" y="1039"/>
                    </a:lnTo>
                    <a:lnTo>
                      <a:pt x="508" y="1038"/>
                    </a:lnTo>
                    <a:lnTo>
                      <a:pt x="508" y="1037"/>
                    </a:lnTo>
                    <a:lnTo>
                      <a:pt x="506" y="1037"/>
                    </a:lnTo>
                    <a:lnTo>
                      <a:pt x="506" y="1036"/>
                    </a:lnTo>
                    <a:lnTo>
                      <a:pt x="505" y="1036"/>
                    </a:lnTo>
                    <a:lnTo>
                      <a:pt x="504" y="1036"/>
                    </a:lnTo>
                    <a:lnTo>
                      <a:pt x="504" y="1036"/>
                    </a:lnTo>
                    <a:lnTo>
                      <a:pt x="502" y="1036"/>
                    </a:lnTo>
                    <a:lnTo>
                      <a:pt x="500" y="1037"/>
                    </a:lnTo>
                    <a:lnTo>
                      <a:pt x="497" y="1037"/>
                    </a:lnTo>
                    <a:lnTo>
                      <a:pt x="496" y="1037"/>
                    </a:lnTo>
                    <a:lnTo>
                      <a:pt x="495" y="1039"/>
                    </a:lnTo>
                    <a:lnTo>
                      <a:pt x="495" y="1039"/>
                    </a:lnTo>
                    <a:lnTo>
                      <a:pt x="496" y="1040"/>
                    </a:lnTo>
                    <a:lnTo>
                      <a:pt x="497" y="1040"/>
                    </a:lnTo>
                    <a:lnTo>
                      <a:pt x="490" y="1083"/>
                    </a:lnTo>
                    <a:lnTo>
                      <a:pt x="479" y="1140"/>
                    </a:lnTo>
                    <a:lnTo>
                      <a:pt x="479" y="1141"/>
                    </a:lnTo>
                    <a:lnTo>
                      <a:pt x="468" y="1201"/>
                    </a:lnTo>
                    <a:lnTo>
                      <a:pt x="467" y="1202"/>
                    </a:lnTo>
                    <a:lnTo>
                      <a:pt x="466" y="1208"/>
                    </a:lnTo>
                    <a:lnTo>
                      <a:pt x="469" y="1208"/>
                    </a:lnTo>
                    <a:lnTo>
                      <a:pt x="470" y="1208"/>
                    </a:lnTo>
                    <a:lnTo>
                      <a:pt x="471" y="1208"/>
                    </a:lnTo>
                    <a:lnTo>
                      <a:pt x="473" y="1207"/>
                    </a:lnTo>
                    <a:lnTo>
                      <a:pt x="474" y="1207"/>
                    </a:lnTo>
                    <a:lnTo>
                      <a:pt x="476" y="1208"/>
                    </a:lnTo>
                    <a:lnTo>
                      <a:pt x="477" y="1208"/>
                    </a:lnTo>
                    <a:lnTo>
                      <a:pt x="479" y="1208"/>
                    </a:lnTo>
                    <a:lnTo>
                      <a:pt x="481" y="1207"/>
                    </a:lnTo>
                    <a:lnTo>
                      <a:pt x="482" y="1207"/>
                    </a:lnTo>
                    <a:lnTo>
                      <a:pt x="483" y="1208"/>
                    </a:lnTo>
                    <a:lnTo>
                      <a:pt x="484" y="1208"/>
                    </a:lnTo>
                    <a:lnTo>
                      <a:pt x="484" y="1211"/>
                    </a:lnTo>
                    <a:lnTo>
                      <a:pt x="484" y="1214"/>
                    </a:lnTo>
                    <a:lnTo>
                      <a:pt x="484" y="1215"/>
                    </a:lnTo>
                    <a:lnTo>
                      <a:pt x="483" y="1215"/>
                    </a:lnTo>
                    <a:lnTo>
                      <a:pt x="482" y="1216"/>
                    </a:lnTo>
                    <a:lnTo>
                      <a:pt x="483" y="1217"/>
                    </a:lnTo>
                    <a:lnTo>
                      <a:pt x="484" y="1219"/>
                    </a:lnTo>
                    <a:lnTo>
                      <a:pt x="487" y="1219"/>
                    </a:lnTo>
                    <a:lnTo>
                      <a:pt x="489" y="1219"/>
                    </a:lnTo>
                    <a:lnTo>
                      <a:pt x="493" y="1221"/>
                    </a:lnTo>
                    <a:lnTo>
                      <a:pt x="494" y="1221"/>
                    </a:lnTo>
                    <a:lnTo>
                      <a:pt x="494" y="1222"/>
                    </a:lnTo>
                    <a:lnTo>
                      <a:pt x="494" y="1225"/>
                    </a:lnTo>
                    <a:lnTo>
                      <a:pt x="493" y="1227"/>
                    </a:lnTo>
                    <a:lnTo>
                      <a:pt x="493" y="1228"/>
                    </a:lnTo>
                    <a:lnTo>
                      <a:pt x="494" y="1230"/>
                    </a:lnTo>
                    <a:lnTo>
                      <a:pt x="493" y="1233"/>
                    </a:lnTo>
                    <a:lnTo>
                      <a:pt x="493" y="1236"/>
                    </a:lnTo>
                    <a:lnTo>
                      <a:pt x="492" y="1238"/>
                    </a:lnTo>
                    <a:lnTo>
                      <a:pt x="492" y="1239"/>
                    </a:lnTo>
                    <a:lnTo>
                      <a:pt x="494" y="1241"/>
                    </a:lnTo>
                    <a:lnTo>
                      <a:pt x="494" y="1242"/>
                    </a:lnTo>
                    <a:lnTo>
                      <a:pt x="494" y="1243"/>
                    </a:lnTo>
                    <a:lnTo>
                      <a:pt x="494" y="1247"/>
                    </a:lnTo>
                    <a:lnTo>
                      <a:pt x="494" y="1249"/>
                    </a:lnTo>
                    <a:lnTo>
                      <a:pt x="495" y="1250"/>
                    </a:lnTo>
                    <a:lnTo>
                      <a:pt x="497" y="1256"/>
                    </a:lnTo>
                    <a:lnTo>
                      <a:pt x="497" y="1256"/>
                    </a:lnTo>
                    <a:lnTo>
                      <a:pt x="498" y="1257"/>
                    </a:lnTo>
                    <a:lnTo>
                      <a:pt x="498" y="1258"/>
                    </a:lnTo>
                    <a:lnTo>
                      <a:pt x="497" y="1259"/>
                    </a:lnTo>
                    <a:lnTo>
                      <a:pt x="497" y="1260"/>
                    </a:lnTo>
                    <a:lnTo>
                      <a:pt x="497" y="1263"/>
                    </a:lnTo>
                    <a:lnTo>
                      <a:pt x="496" y="1264"/>
                    </a:lnTo>
                    <a:lnTo>
                      <a:pt x="497" y="1265"/>
                    </a:lnTo>
                    <a:lnTo>
                      <a:pt x="498" y="1266"/>
                    </a:lnTo>
                    <a:lnTo>
                      <a:pt x="498" y="1267"/>
                    </a:lnTo>
                    <a:lnTo>
                      <a:pt x="497" y="1269"/>
                    </a:lnTo>
                    <a:lnTo>
                      <a:pt x="497" y="1270"/>
                    </a:lnTo>
                    <a:lnTo>
                      <a:pt x="497" y="1272"/>
                    </a:lnTo>
                    <a:lnTo>
                      <a:pt x="497" y="1273"/>
                    </a:lnTo>
                    <a:lnTo>
                      <a:pt x="498" y="1274"/>
                    </a:lnTo>
                    <a:lnTo>
                      <a:pt x="499" y="1274"/>
                    </a:lnTo>
                    <a:lnTo>
                      <a:pt x="501" y="1275"/>
                    </a:lnTo>
                    <a:lnTo>
                      <a:pt x="501" y="1275"/>
                    </a:lnTo>
                    <a:lnTo>
                      <a:pt x="502" y="1276"/>
                    </a:lnTo>
                    <a:lnTo>
                      <a:pt x="503" y="1277"/>
                    </a:lnTo>
                    <a:lnTo>
                      <a:pt x="503" y="1277"/>
                    </a:lnTo>
                    <a:lnTo>
                      <a:pt x="503" y="1278"/>
                    </a:lnTo>
                    <a:lnTo>
                      <a:pt x="504" y="1281"/>
                    </a:lnTo>
                    <a:lnTo>
                      <a:pt x="505" y="1281"/>
                    </a:lnTo>
                    <a:lnTo>
                      <a:pt x="506" y="1281"/>
                    </a:lnTo>
                    <a:lnTo>
                      <a:pt x="506" y="1282"/>
                    </a:lnTo>
                    <a:lnTo>
                      <a:pt x="505" y="1285"/>
                    </a:lnTo>
                    <a:lnTo>
                      <a:pt x="506" y="1285"/>
                    </a:lnTo>
                    <a:lnTo>
                      <a:pt x="507" y="1285"/>
                    </a:lnTo>
                    <a:lnTo>
                      <a:pt x="508" y="1285"/>
                    </a:lnTo>
                    <a:lnTo>
                      <a:pt x="508" y="1286"/>
                    </a:lnTo>
                    <a:lnTo>
                      <a:pt x="509" y="1288"/>
                    </a:lnTo>
                    <a:lnTo>
                      <a:pt x="510" y="1288"/>
                    </a:lnTo>
                    <a:lnTo>
                      <a:pt x="510" y="1290"/>
                    </a:lnTo>
                    <a:lnTo>
                      <a:pt x="511" y="1290"/>
                    </a:lnTo>
                    <a:lnTo>
                      <a:pt x="511" y="1290"/>
                    </a:lnTo>
                    <a:lnTo>
                      <a:pt x="512" y="1291"/>
                    </a:lnTo>
                    <a:lnTo>
                      <a:pt x="513" y="1291"/>
                    </a:lnTo>
                    <a:lnTo>
                      <a:pt x="515" y="1293"/>
                    </a:lnTo>
                    <a:lnTo>
                      <a:pt x="515" y="1294"/>
                    </a:lnTo>
                    <a:lnTo>
                      <a:pt x="515" y="1296"/>
                    </a:lnTo>
                    <a:lnTo>
                      <a:pt x="515" y="1297"/>
                    </a:lnTo>
                    <a:lnTo>
                      <a:pt x="517" y="1299"/>
                    </a:lnTo>
                    <a:lnTo>
                      <a:pt x="518" y="1300"/>
                    </a:lnTo>
                    <a:lnTo>
                      <a:pt x="517" y="1301"/>
                    </a:lnTo>
                    <a:lnTo>
                      <a:pt x="516" y="1302"/>
                    </a:lnTo>
                    <a:lnTo>
                      <a:pt x="515" y="1303"/>
                    </a:lnTo>
                    <a:lnTo>
                      <a:pt x="515" y="1304"/>
                    </a:lnTo>
                    <a:lnTo>
                      <a:pt x="514" y="1304"/>
                    </a:lnTo>
                    <a:lnTo>
                      <a:pt x="509" y="1306"/>
                    </a:lnTo>
                    <a:lnTo>
                      <a:pt x="507" y="1308"/>
                    </a:lnTo>
                    <a:lnTo>
                      <a:pt x="506" y="1308"/>
                    </a:lnTo>
                    <a:lnTo>
                      <a:pt x="505" y="1308"/>
                    </a:lnTo>
                    <a:lnTo>
                      <a:pt x="504" y="1310"/>
                    </a:lnTo>
                    <a:lnTo>
                      <a:pt x="501" y="1312"/>
                    </a:lnTo>
                    <a:lnTo>
                      <a:pt x="501" y="1314"/>
                    </a:lnTo>
                    <a:lnTo>
                      <a:pt x="495" y="1317"/>
                    </a:lnTo>
                    <a:lnTo>
                      <a:pt x="494" y="1317"/>
                    </a:lnTo>
                    <a:lnTo>
                      <a:pt x="492" y="1317"/>
                    </a:lnTo>
                    <a:lnTo>
                      <a:pt x="491" y="1318"/>
                    </a:lnTo>
                    <a:lnTo>
                      <a:pt x="491" y="1320"/>
                    </a:lnTo>
                    <a:lnTo>
                      <a:pt x="490" y="1322"/>
                    </a:lnTo>
                    <a:lnTo>
                      <a:pt x="489" y="1322"/>
                    </a:lnTo>
                    <a:lnTo>
                      <a:pt x="488" y="1322"/>
                    </a:lnTo>
                    <a:lnTo>
                      <a:pt x="487" y="1323"/>
                    </a:lnTo>
                    <a:lnTo>
                      <a:pt x="485" y="1323"/>
                    </a:lnTo>
                    <a:lnTo>
                      <a:pt x="484" y="1322"/>
                    </a:lnTo>
                    <a:lnTo>
                      <a:pt x="483" y="1322"/>
                    </a:lnTo>
                    <a:lnTo>
                      <a:pt x="483" y="1323"/>
                    </a:lnTo>
                    <a:lnTo>
                      <a:pt x="482" y="1323"/>
                    </a:lnTo>
                    <a:lnTo>
                      <a:pt x="479" y="1324"/>
                    </a:lnTo>
                    <a:lnTo>
                      <a:pt x="478" y="1324"/>
                    </a:lnTo>
                    <a:lnTo>
                      <a:pt x="476" y="1324"/>
                    </a:lnTo>
                    <a:lnTo>
                      <a:pt x="475" y="1323"/>
                    </a:lnTo>
                    <a:lnTo>
                      <a:pt x="473" y="1321"/>
                    </a:lnTo>
                    <a:lnTo>
                      <a:pt x="472" y="1320"/>
                    </a:lnTo>
                    <a:lnTo>
                      <a:pt x="471" y="1320"/>
                    </a:lnTo>
                    <a:lnTo>
                      <a:pt x="470" y="1319"/>
                    </a:lnTo>
                    <a:lnTo>
                      <a:pt x="467" y="1319"/>
                    </a:lnTo>
                    <a:lnTo>
                      <a:pt x="463" y="1320"/>
                    </a:lnTo>
                    <a:lnTo>
                      <a:pt x="461" y="1321"/>
                    </a:lnTo>
                    <a:lnTo>
                      <a:pt x="460" y="1322"/>
                    </a:lnTo>
                    <a:lnTo>
                      <a:pt x="458" y="1325"/>
                    </a:lnTo>
                    <a:lnTo>
                      <a:pt x="457" y="1326"/>
                    </a:lnTo>
                    <a:lnTo>
                      <a:pt x="456" y="1326"/>
                    </a:lnTo>
                    <a:lnTo>
                      <a:pt x="455" y="1326"/>
                    </a:lnTo>
                    <a:lnTo>
                      <a:pt x="451" y="1325"/>
                    </a:lnTo>
                    <a:lnTo>
                      <a:pt x="449" y="1325"/>
                    </a:lnTo>
                    <a:lnTo>
                      <a:pt x="445" y="1326"/>
                    </a:lnTo>
                    <a:lnTo>
                      <a:pt x="443" y="1326"/>
                    </a:lnTo>
                    <a:lnTo>
                      <a:pt x="442" y="1326"/>
                    </a:lnTo>
                    <a:lnTo>
                      <a:pt x="441" y="1326"/>
                    </a:lnTo>
                    <a:lnTo>
                      <a:pt x="439" y="1326"/>
                    </a:lnTo>
                    <a:lnTo>
                      <a:pt x="436" y="1326"/>
                    </a:lnTo>
                    <a:lnTo>
                      <a:pt x="433" y="1326"/>
                    </a:lnTo>
                    <a:lnTo>
                      <a:pt x="432" y="1326"/>
                    </a:lnTo>
                    <a:lnTo>
                      <a:pt x="429" y="1326"/>
                    </a:lnTo>
                    <a:lnTo>
                      <a:pt x="426" y="1326"/>
                    </a:lnTo>
                    <a:lnTo>
                      <a:pt x="425" y="1326"/>
                    </a:lnTo>
                    <a:lnTo>
                      <a:pt x="425" y="1326"/>
                    </a:lnTo>
                    <a:lnTo>
                      <a:pt x="425" y="1328"/>
                    </a:lnTo>
                    <a:lnTo>
                      <a:pt x="425" y="1330"/>
                    </a:lnTo>
                    <a:lnTo>
                      <a:pt x="424" y="1331"/>
                    </a:lnTo>
                    <a:lnTo>
                      <a:pt x="423" y="1332"/>
                    </a:lnTo>
                    <a:lnTo>
                      <a:pt x="422" y="1331"/>
                    </a:lnTo>
                    <a:lnTo>
                      <a:pt x="421" y="1331"/>
                    </a:lnTo>
                    <a:lnTo>
                      <a:pt x="419" y="1329"/>
                    </a:lnTo>
                    <a:lnTo>
                      <a:pt x="418" y="1329"/>
                    </a:lnTo>
                    <a:lnTo>
                      <a:pt x="415" y="1329"/>
                    </a:lnTo>
                    <a:lnTo>
                      <a:pt x="415" y="1329"/>
                    </a:lnTo>
                    <a:lnTo>
                      <a:pt x="412" y="1328"/>
                    </a:lnTo>
                    <a:lnTo>
                      <a:pt x="411" y="1328"/>
                    </a:lnTo>
                    <a:lnTo>
                      <a:pt x="409" y="1328"/>
                    </a:lnTo>
                    <a:lnTo>
                      <a:pt x="408" y="1328"/>
                    </a:lnTo>
                    <a:lnTo>
                      <a:pt x="408" y="1327"/>
                    </a:lnTo>
                    <a:lnTo>
                      <a:pt x="407" y="1327"/>
                    </a:lnTo>
                    <a:lnTo>
                      <a:pt x="404" y="1328"/>
                    </a:lnTo>
                    <a:lnTo>
                      <a:pt x="400" y="1327"/>
                    </a:lnTo>
                    <a:lnTo>
                      <a:pt x="398" y="1328"/>
                    </a:lnTo>
                    <a:lnTo>
                      <a:pt x="390" y="1331"/>
                    </a:lnTo>
                    <a:lnTo>
                      <a:pt x="386" y="1332"/>
                    </a:lnTo>
                    <a:lnTo>
                      <a:pt x="385" y="1332"/>
                    </a:lnTo>
                    <a:lnTo>
                      <a:pt x="382" y="1332"/>
                    </a:lnTo>
                    <a:lnTo>
                      <a:pt x="380" y="1333"/>
                    </a:lnTo>
                    <a:lnTo>
                      <a:pt x="379" y="1333"/>
                    </a:lnTo>
                    <a:lnTo>
                      <a:pt x="376" y="1334"/>
                    </a:lnTo>
                    <a:lnTo>
                      <a:pt x="373" y="1333"/>
                    </a:lnTo>
                    <a:lnTo>
                      <a:pt x="373" y="1333"/>
                    </a:lnTo>
                    <a:lnTo>
                      <a:pt x="368" y="1334"/>
                    </a:lnTo>
                    <a:lnTo>
                      <a:pt x="367" y="1334"/>
                    </a:lnTo>
                    <a:lnTo>
                      <a:pt x="367" y="1334"/>
                    </a:lnTo>
                    <a:lnTo>
                      <a:pt x="365" y="1335"/>
                    </a:lnTo>
                    <a:lnTo>
                      <a:pt x="364" y="1335"/>
                    </a:lnTo>
                    <a:lnTo>
                      <a:pt x="363" y="1335"/>
                    </a:lnTo>
                    <a:lnTo>
                      <a:pt x="359" y="1335"/>
                    </a:lnTo>
                    <a:lnTo>
                      <a:pt x="354" y="1336"/>
                    </a:lnTo>
                    <a:lnTo>
                      <a:pt x="351" y="1337"/>
                    </a:lnTo>
                    <a:lnTo>
                      <a:pt x="349" y="1336"/>
                    </a:lnTo>
                    <a:lnTo>
                      <a:pt x="348" y="1336"/>
                    </a:lnTo>
                    <a:lnTo>
                      <a:pt x="348" y="1337"/>
                    </a:lnTo>
                    <a:lnTo>
                      <a:pt x="347" y="1338"/>
                    </a:lnTo>
                    <a:lnTo>
                      <a:pt x="346" y="1338"/>
                    </a:lnTo>
                    <a:lnTo>
                      <a:pt x="344" y="1337"/>
                    </a:lnTo>
                    <a:lnTo>
                      <a:pt x="343" y="1337"/>
                    </a:lnTo>
                    <a:lnTo>
                      <a:pt x="343" y="1339"/>
                    </a:lnTo>
                    <a:lnTo>
                      <a:pt x="343" y="1339"/>
                    </a:lnTo>
                    <a:lnTo>
                      <a:pt x="341" y="1340"/>
                    </a:lnTo>
                    <a:lnTo>
                      <a:pt x="339" y="1341"/>
                    </a:lnTo>
                    <a:lnTo>
                      <a:pt x="338" y="1342"/>
                    </a:lnTo>
                    <a:lnTo>
                      <a:pt x="338" y="1343"/>
                    </a:lnTo>
                    <a:lnTo>
                      <a:pt x="337" y="1343"/>
                    </a:lnTo>
                    <a:lnTo>
                      <a:pt x="335" y="1343"/>
                    </a:lnTo>
                    <a:lnTo>
                      <a:pt x="334" y="1344"/>
                    </a:lnTo>
                    <a:lnTo>
                      <a:pt x="332" y="1346"/>
                    </a:lnTo>
                    <a:lnTo>
                      <a:pt x="331" y="1345"/>
                    </a:lnTo>
                    <a:lnTo>
                      <a:pt x="330" y="1343"/>
                    </a:lnTo>
                    <a:lnTo>
                      <a:pt x="329" y="1343"/>
                    </a:lnTo>
                    <a:lnTo>
                      <a:pt x="329" y="1344"/>
                    </a:lnTo>
                    <a:lnTo>
                      <a:pt x="329" y="1345"/>
                    </a:lnTo>
                    <a:lnTo>
                      <a:pt x="328" y="1345"/>
                    </a:lnTo>
                    <a:lnTo>
                      <a:pt x="328" y="1346"/>
                    </a:lnTo>
                    <a:lnTo>
                      <a:pt x="327" y="1346"/>
                    </a:lnTo>
                    <a:lnTo>
                      <a:pt x="326" y="1346"/>
                    </a:lnTo>
                    <a:lnTo>
                      <a:pt x="326" y="1347"/>
                    </a:lnTo>
                    <a:lnTo>
                      <a:pt x="325" y="1348"/>
                    </a:lnTo>
                    <a:lnTo>
                      <a:pt x="326" y="1349"/>
                    </a:lnTo>
                    <a:lnTo>
                      <a:pt x="326" y="1350"/>
                    </a:lnTo>
                    <a:lnTo>
                      <a:pt x="325" y="1350"/>
                    </a:lnTo>
                    <a:lnTo>
                      <a:pt x="325" y="1350"/>
                    </a:lnTo>
                    <a:lnTo>
                      <a:pt x="325" y="1350"/>
                    </a:lnTo>
                    <a:lnTo>
                      <a:pt x="324" y="1350"/>
                    </a:lnTo>
                    <a:lnTo>
                      <a:pt x="323" y="1350"/>
                    </a:lnTo>
                    <a:lnTo>
                      <a:pt x="322" y="1351"/>
                    </a:lnTo>
                    <a:lnTo>
                      <a:pt x="322" y="1352"/>
                    </a:lnTo>
                    <a:lnTo>
                      <a:pt x="322" y="1353"/>
                    </a:lnTo>
                    <a:lnTo>
                      <a:pt x="321" y="1353"/>
                    </a:lnTo>
                    <a:lnTo>
                      <a:pt x="320" y="1354"/>
                    </a:lnTo>
                    <a:lnTo>
                      <a:pt x="320" y="1355"/>
                    </a:lnTo>
                    <a:lnTo>
                      <a:pt x="319" y="1354"/>
                    </a:lnTo>
                    <a:lnTo>
                      <a:pt x="318" y="1353"/>
                    </a:lnTo>
                    <a:lnTo>
                      <a:pt x="318" y="1352"/>
                    </a:lnTo>
                    <a:lnTo>
                      <a:pt x="317" y="1352"/>
                    </a:lnTo>
                    <a:lnTo>
                      <a:pt x="316" y="1353"/>
                    </a:lnTo>
                    <a:lnTo>
                      <a:pt x="315" y="1355"/>
                    </a:lnTo>
                    <a:lnTo>
                      <a:pt x="315" y="1356"/>
                    </a:lnTo>
                    <a:lnTo>
                      <a:pt x="315" y="1356"/>
                    </a:lnTo>
                    <a:lnTo>
                      <a:pt x="316" y="1356"/>
                    </a:lnTo>
                    <a:lnTo>
                      <a:pt x="317" y="1357"/>
                    </a:lnTo>
                    <a:lnTo>
                      <a:pt x="318" y="1357"/>
                    </a:lnTo>
                    <a:lnTo>
                      <a:pt x="318" y="1357"/>
                    </a:lnTo>
                    <a:lnTo>
                      <a:pt x="319" y="1357"/>
                    </a:lnTo>
                    <a:lnTo>
                      <a:pt x="320" y="1357"/>
                    </a:lnTo>
                    <a:lnTo>
                      <a:pt x="320" y="1357"/>
                    </a:lnTo>
                    <a:lnTo>
                      <a:pt x="320" y="1360"/>
                    </a:lnTo>
                    <a:lnTo>
                      <a:pt x="319" y="1361"/>
                    </a:lnTo>
                    <a:lnTo>
                      <a:pt x="320" y="1363"/>
                    </a:lnTo>
                    <a:lnTo>
                      <a:pt x="320" y="1364"/>
                    </a:lnTo>
                    <a:lnTo>
                      <a:pt x="318" y="1363"/>
                    </a:lnTo>
                    <a:lnTo>
                      <a:pt x="318" y="1364"/>
                    </a:lnTo>
                    <a:lnTo>
                      <a:pt x="318" y="1367"/>
                    </a:lnTo>
                    <a:lnTo>
                      <a:pt x="318" y="1370"/>
                    </a:lnTo>
                    <a:lnTo>
                      <a:pt x="318" y="1370"/>
                    </a:lnTo>
                    <a:lnTo>
                      <a:pt x="318" y="1371"/>
                    </a:lnTo>
                    <a:lnTo>
                      <a:pt x="318" y="1372"/>
                    </a:lnTo>
                    <a:lnTo>
                      <a:pt x="316" y="1373"/>
                    </a:lnTo>
                    <a:lnTo>
                      <a:pt x="316" y="1374"/>
                    </a:lnTo>
                    <a:lnTo>
                      <a:pt x="315" y="1374"/>
                    </a:lnTo>
                    <a:lnTo>
                      <a:pt x="316" y="1376"/>
                    </a:lnTo>
                    <a:lnTo>
                      <a:pt x="315" y="1377"/>
                    </a:lnTo>
                    <a:lnTo>
                      <a:pt x="315" y="1378"/>
                    </a:lnTo>
                    <a:lnTo>
                      <a:pt x="314" y="1382"/>
                    </a:lnTo>
                    <a:lnTo>
                      <a:pt x="314" y="1383"/>
                    </a:lnTo>
                    <a:lnTo>
                      <a:pt x="315" y="1384"/>
                    </a:lnTo>
                    <a:lnTo>
                      <a:pt x="315" y="1384"/>
                    </a:lnTo>
                    <a:lnTo>
                      <a:pt x="315" y="1385"/>
                    </a:lnTo>
                    <a:lnTo>
                      <a:pt x="315" y="1386"/>
                    </a:lnTo>
                    <a:lnTo>
                      <a:pt x="315" y="1388"/>
                    </a:lnTo>
                    <a:lnTo>
                      <a:pt x="315" y="1388"/>
                    </a:lnTo>
                    <a:lnTo>
                      <a:pt x="315" y="1389"/>
                    </a:lnTo>
                    <a:lnTo>
                      <a:pt x="315" y="1391"/>
                    </a:lnTo>
                    <a:lnTo>
                      <a:pt x="315" y="1392"/>
                    </a:lnTo>
                    <a:lnTo>
                      <a:pt x="315" y="1394"/>
                    </a:lnTo>
                    <a:lnTo>
                      <a:pt x="315" y="1395"/>
                    </a:lnTo>
                    <a:lnTo>
                      <a:pt x="314" y="1397"/>
                    </a:lnTo>
                    <a:lnTo>
                      <a:pt x="313" y="1399"/>
                    </a:lnTo>
                    <a:lnTo>
                      <a:pt x="313" y="1401"/>
                    </a:lnTo>
                    <a:lnTo>
                      <a:pt x="312" y="1402"/>
                    </a:lnTo>
                    <a:lnTo>
                      <a:pt x="313" y="1404"/>
                    </a:lnTo>
                    <a:lnTo>
                      <a:pt x="313" y="1405"/>
                    </a:lnTo>
                    <a:lnTo>
                      <a:pt x="312" y="1406"/>
                    </a:lnTo>
                    <a:lnTo>
                      <a:pt x="311" y="1406"/>
                    </a:lnTo>
                    <a:lnTo>
                      <a:pt x="309" y="1406"/>
                    </a:lnTo>
                    <a:lnTo>
                      <a:pt x="308" y="1406"/>
                    </a:lnTo>
                    <a:lnTo>
                      <a:pt x="307" y="1408"/>
                    </a:lnTo>
                    <a:lnTo>
                      <a:pt x="307" y="1411"/>
                    </a:lnTo>
                    <a:lnTo>
                      <a:pt x="307" y="1412"/>
                    </a:lnTo>
                    <a:lnTo>
                      <a:pt x="308" y="1414"/>
                    </a:lnTo>
                    <a:lnTo>
                      <a:pt x="308" y="1415"/>
                    </a:lnTo>
                    <a:lnTo>
                      <a:pt x="306" y="1415"/>
                    </a:lnTo>
                    <a:lnTo>
                      <a:pt x="305" y="1416"/>
                    </a:lnTo>
                    <a:lnTo>
                      <a:pt x="305" y="1418"/>
                    </a:lnTo>
                    <a:lnTo>
                      <a:pt x="304" y="1419"/>
                    </a:lnTo>
                    <a:lnTo>
                      <a:pt x="301" y="1419"/>
                    </a:lnTo>
                    <a:lnTo>
                      <a:pt x="301" y="1419"/>
                    </a:lnTo>
                    <a:lnTo>
                      <a:pt x="299" y="1421"/>
                    </a:lnTo>
                    <a:lnTo>
                      <a:pt x="299" y="1422"/>
                    </a:lnTo>
                    <a:lnTo>
                      <a:pt x="298" y="1424"/>
                    </a:lnTo>
                    <a:lnTo>
                      <a:pt x="299" y="1424"/>
                    </a:lnTo>
                    <a:lnTo>
                      <a:pt x="300" y="1424"/>
                    </a:lnTo>
                    <a:lnTo>
                      <a:pt x="301" y="1424"/>
                    </a:lnTo>
                    <a:lnTo>
                      <a:pt x="301" y="1425"/>
                    </a:lnTo>
                    <a:lnTo>
                      <a:pt x="303" y="1426"/>
                    </a:lnTo>
                    <a:lnTo>
                      <a:pt x="305" y="1426"/>
                    </a:lnTo>
                    <a:lnTo>
                      <a:pt x="305" y="1427"/>
                    </a:lnTo>
                    <a:lnTo>
                      <a:pt x="308" y="1428"/>
                    </a:lnTo>
                    <a:lnTo>
                      <a:pt x="308" y="1429"/>
                    </a:lnTo>
                    <a:lnTo>
                      <a:pt x="309" y="1432"/>
                    </a:lnTo>
                    <a:lnTo>
                      <a:pt x="309" y="1433"/>
                    </a:lnTo>
                    <a:lnTo>
                      <a:pt x="308" y="1434"/>
                    </a:lnTo>
                    <a:lnTo>
                      <a:pt x="308" y="1436"/>
                    </a:lnTo>
                    <a:lnTo>
                      <a:pt x="308" y="1436"/>
                    </a:lnTo>
                    <a:lnTo>
                      <a:pt x="307" y="1436"/>
                    </a:lnTo>
                    <a:lnTo>
                      <a:pt x="307" y="1437"/>
                    </a:lnTo>
                    <a:lnTo>
                      <a:pt x="307" y="1438"/>
                    </a:lnTo>
                    <a:lnTo>
                      <a:pt x="308" y="1439"/>
                    </a:lnTo>
                    <a:lnTo>
                      <a:pt x="307" y="1439"/>
                    </a:lnTo>
                    <a:lnTo>
                      <a:pt x="305" y="1439"/>
                    </a:lnTo>
                    <a:lnTo>
                      <a:pt x="304" y="1439"/>
                    </a:lnTo>
                    <a:lnTo>
                      <a:pt x="304" y="1439"/>
                    </a:lnTo>
                    <a:lnTo>
                      <a:pt x="305" y="1439"/>
                    </a:lnTo>
                    <a:lnTo>
                      <a:pt x="305" y="1440"/>
                    </a:lnTo>
                    <a:lnTo>
                      <a:pt x="305" y="1441"/>
                    </a:lnTo>
                    <a:lnTo>
                      <a:pt x="305" y="1442"/>
                    </a:lnTo>
                    <a:lnTo>
                      <a:pt x="303" y="1443"/>
                    </a:lnTo>
                    <a:lnTo>
                      <a:pt x="304" y="1443"/>
                    </a:lnTo>
                    <a:lnTo>
                      <a:pt x="305" y="1443"/>
                    </a:lnTo>
                    <a:lnTo>
                      <a:pt x="305" y="1444"/>
                    </a:lnTo>
                    <a:lnTo>
                      <a:pt x="305" y="1444"/>
                    </a:lnTo>
                    <a:lnTo>
                      <a:pt x="304" y="1444"/>
                    </a:lnTo>
                    <a:lnTo>
                      <a:pt x="303" y="1444"/>
                    </a:lnTo>
                    <a:lnTo>
                      <a:pt x="302" y="1443"/>
                    </a:lnTo>
                    <a:lnTo>
                      <a:pt x="301" y="1443"/>
                    </a:lnTo>
                    <a:lnTo>
                      <a:pt x="300" y="1443"/>
                    </a:lnTo>
                    <a:lnTo>
                      <a:pt x="299" y="1443"/>
                    </a:lnTo>
                    <a:lnTo>
                      <a:pt x="300" y="1446"/>
                    </a:lnTo>
                    <a:lnTo>
                      <a:pt x="300" y="1446"/>
                    </a:lnTo>
                    <a:lnTo>
                      <a:pt x="299" y="1446"/>
                    </a:lnTo>
                    <a:lnTo>
                      <a:pt x="296" y="1446"/>
                    </a:lnTo>
                    <a:lnTo>
                      <a:pt x="296" y="1447"/>
                    </a:lnTo>
                    <a:lnTo>
                      <a:pt x="298" y="1449"/>
                    </a:lnTo>
                    <a:lnTo>
                      <a:pt x="298" y="1450"/>
                    </a:lnTo>
                    <a:lnTo>
                      <a:pt x="298" y="1451"/>
                    </a:lnTo>
                    <a:lnTo>
                      <a:pt x="298" y="1452"/>
                    </a:lnTo>
                    <a:lnTo>
                      <a:pt x="296" y="1452"/>
                    </a:lnTo>
                    <a:lnTo>
                      <a:pt x="295" y="1452"/>
                    </a:lnTo>
                    <a:lnTo>
                      <a:pt x="294" y="1452"/>
                    </a:lnTo>
                    <a:lnTo>
                      <a:pt x="291" y="1451"/>
                    </a:lnTo>
                    <a:lnTo>
                      <a:pt x="288" y="1453"/>
                    </a:lnTo>
                    <a:lnTo>
                      <a:pt x="285" y="1453"/>
                    </a:lnTo>
                    <a:lnTo>
                      <a:pt x="284" y="1456"/>
                    </a:lnTo>
                    <a:lnTo>
                      <a:pt x="281" y="1457"/>
                    </a:lnTo>
                    <a:lnTo>
                      <a:pt x="277" y="1457"/>
                    </a:lnTo>
                    <a:lnTo>
                      <a:pt x="276" y="1458"/>
                    </a:lnTo>
                    <a:lnTo>
                      <a:pt x="277" y="1459"/>
                    </a:lnTo>
                    <a:lnTo>
                      <a:pt x="277" y="1460"/>
                    </a:lnTo>
                    <a:lnTo>
                      <a:pt x="278" y="1460"/>
                    </a:lnTo>
                    <a:lnTo>
                      <a:pt x="279" y="1461"/>
                    </a:lnTo>
                    <a:lnTo>
                      <a:pt x="279" y="1462"/>
                    </a:lnTo>
                    <a:lnTo>
                      <a:pt x="277" y="1463"/>
                    </a:lnTo>
                    <a:lnTo>
                      <a:pt x="275" y="1460"/>
                    </a:lnTo>
                    <a:lnTo>
                      <a:pt x="274" y="1460"/>
                    </a:lnTo>
                    <a:lnTo>
                      <a:pt x="274" y="1460"/>
                    </a:lnTo>
                    <a:lnTo>
                      <a:pt x="274" y="1460"/>
                    </a:lnTo>
                    <a:lnTo>
                      <a:pt x="272" y="1462"/>
                    </a:lnTo>
                    <a:lnTo>
                      <a:pt x="271" y="1463"/>
                    </a:lnTo>
                    <a:lnTo>
                      <a:pt x="270" y="1463"/>
                    </a:lnTo>
                    <a:lnTo>
                      <a:pt x="268" y="1463"/>
                    </a:lnTo>
                    <a:lnTo>
                      <a:pt x="267" y="1463"/>
                    </a:lnTo>
                    <a:lnTo>
                      <a:pt x="265" y="1462"/>
                    </a:lnTo>
                    <a:lnTo>
                      <a:pt x="263" y="1461"/>
                    </a:lnTo>
                    <a:lnTo>
                      <a:pt x="260" y="1459"/>
                    </a:lnTo>
                    <a:lnTo>
                      <a:pt x="259" y="1459"/>
                    </a:lnTo>
                    <a:lnTo>
                      <a:pt x="258" y="1458"/>
                    </a:lnTo>
                    <a:lnTo>
                      <a:pt x="257" y="1458"/>
                    </a:lnTo>
                    <a:lnTo>
                      <a:pt x="256" y="1459"/>
                    </a:lnTo>
                    <a:lnTo>
                      <a:pt x="254" y="1460"/>
                    </a:lnTo>
                    <a:lnTo>
                      <a:pt x="253" y="1461"/>
                    </a:lnTo>
                    <a:lnTo>
                      <a:pt x="253" y="1462"/>
                    </a:lnTo>
                    <a:lnTo>
                      <a:pt x="253" y="1463"/>
                    </a:lnTo>
                    <a:lnTo>
                      <a:pt x="253" y="1464"/>
                    </a:lnTo>
                    <a:lnTo>
                      <a:pt x="253" y="1465"/>
                    </a:lnTo>
                    <a:lnTo>
                      <a:pt x="253" y="1466"/>
                    </a:lnTo>
                    <a:lnTo>
                      <a:pt x="252" y="1466"/>
                    </a:lnTo>
                    <a:lnTo>
                      <a:pt x="251" y="1466"/>
                    </a:lnTo>
                    <a:lnTo>
                      <a:pt x="250" y="1466"/>
                    </a:lnTo>
                    <a:lnTo>
                      <a:pt x="248" y="1466"/>
                    </a:lnTo>
                    <a:lnTo>
                      <a:pt x="245" y="1466"/>
                    </a:lnTo>
                    <a:lnTo>
                      <a:pt x="242" y="1465"/>
                    </a:lnTo>
                    <a:lnTo>
                      <a:pt x="239" y="1465"/>
                    </a:lnTo>
                    <a:lnTo>
                      <a:pt x="239" y="1466"/>
                    </a:lnTo>
                    <a:lnTo>
                      <a:pt x="238" y="1467"/>
                    </a:lnTo>
                    <a:lnTo>
                      <a:pt x="239" y="1469"/>
                    </a:lnTo>
                    <a:lnTo>
                      <a:pt x="239" y="1470"/>
                    </a:lnTo>
                    <a:lnTo>
                      <a:pt x="237" y="1470"/>
                    </a:lnTo>
                    <a:lnTo>
                      <a:pt x="236" y="1470"/>
                    </a:lnTo>
                    <a:lnTo>
                      <a:pt x="236" y="1473"/>
                    </a:lnTo>
                    <a:lnTo>
                      <a:pt x="236" y="1473"/>
                    </a:lnTo>
                    <a:lnTo>
                      <a:pt x="234" y="1473"/>
                    </a:lnTo>
                    <a:lnTo>
                      <a:pt x="234" y="1474"/>
                    </a:lnTo>
                    <a:lnTo>
                      <a:pt x="233" y="1474"/>
                    </a:lnTo>
                    <a:lnTo>
                      <a:pt x="232" y="1475"/>
                    </a:lnTo>
                    <a:lnTo>
                      <a:pt x="229" y="1477"/>
                    </a:lnTo>
                    <a:lnTo>
                      <a:pt x="229" y="1477"/>
                    </a:lnTo>
                    <a:lnTo>
                      <a:pt x="228" y="1478"/>
                    </a:lnTo>
                    <a:lnTo>
                      <a:pt x="228" y="1480"/>
                    </a:lnTo>
                    <a:lnTo>
                      <a:pt x="227" y="1481"/>
                    </a:lnTo>
                    <a:lnTo>
                      <a:pt x="225" y="1481"/>
                    </a:lnTo>
                    <a:lnTo>
                      <a:pt x="225" y="1481"/>
                    </a:lnTo>
                    <a:lnTo>
                      <a:pt x="224" y="1481"/>
                    </a:lnTo>
                    <a:lnTo>
                      <a:pt x="224" y="1482"/>
                    </a:lnTo>
                    <a:lnTo>
                      <a:pt x="225" y="1483"/>
                    </a:lnTo>
                    <a:lnTo>
                      <a:pt x="225" y="1484"/>
                    </a:lnTo>
                    <a:lnTo>
                      <a:pt x="225" y="1484"/>
                    </a:lnTo>
                    <a:lnTo>
                      <a:pt x="225" y="1486"/>
                    </a:lnTo>
                    <a:lnTo>
                      <a:pt x="225" y="1487"/>
                    </a:lnTo>
                    <a:lnTo>
                      <a:pt x="224" y="1488"/>
                    </a:lnTo>
                    <a:lnTo>
                      <a:pt x="223" y="1490"/>
                    </a:lnTo>
                    <a:lnTo>
                      <a:pt x="222" y="1492"/>
                    </a:lnTo>
                    <a:lnTo>
                      <a:pt x="220" y="1495"/>
                    </a:lnTo>
                    <a:lnTo>
                      <a:pt x="221" y="1496"/>
                    </a:lnTo>
                    <a:lnTo>
                      <a:pt x="222" y="1496"/>
                    </a:lnTo>
                    <a:lnTo>
                      <a:pt x="222" y="1496"/>
                    </a:lnTo>
                    <a:lnTo>
                      <a:pt x="223" y="1496"/>
                    </a:lnTo>
                    <a:lnTo>
                      <a:pt x="223" y="1498"/>
                    </a:lnTo>
                    <a:lnTo>
                      <a:pt x="222" y="1500"/>
                    </a:lnTo>
                    <a:lnTo>
                      <a:pt x="221" y="1501"/>
                    </a:lnTo>
                    <a:lnTo>
                      <a:pt x="219" y="1501"/>
                    </a:lnTo>
                    <a:lnTo>
                      <a:pt x="219" y="1502"/>
                    </a:lnTo>
                    <a:lnTo>
                      <a:pt x="218" y="1503"/>
                    </a:lnTo>
                    <a:lnTo>
                      <a:pt x="217" y="1506"/>
                    </a:lnTo>
                    <a:lnTo>
                      <a:pt x="215" y="1507"/>
                    </a:lnTo>
                    <a:lnTo>
                      <a:pt x="215" y="1508"/>
                    </a:lnTo>
                    <a:lnTo>
                      <a:pt x="213" y="1508"/>
                    </a:lnTo>
                    <a:lnTo>
                      <a:pt x="212" y="1509"/>
                    </a:lnTo>
                    <a:lnTo>
                      <a:pt x="210" y="1510"/>
                    </a:lnTo>
                    <a:lnTo>
                      <a:pt x="208" y="1511"/>
                    </a:lnTo>
                    <a:lnTo>
                      <a:pt x="207" y="1512"/>
                    </a:lnTo>
                    <a:lnTo>
                      <a:pt x="205" y="1512"/>
                    </a:lnTo>
                    <a:lnTo>
                      <a:pt x="204" y="1512"/>
                    </a:lnTo>
                    <a:lnTo>
                      <a:pt x="201" y="1511"/>
                    </a:lnTo>
                    <a:lnTo>
                      <a:pt x="198" y="1509"/>
                    </a:lnTo>
                    <a:lnTo>
                      <a:pt x="194" y="1508"/>
                    </a:lnTo>
                    <a:lnTo>
                      <a:pt x="193" y="1508"/>
                    </a:lnTo>
                    <a:lnTo>
                      <a:pt x="192" y="1509"/>
                    </a:lnTo>
                    <a:lnTo>
                      <a:pt x="191" y="1510"/>
                    </a:lnTo>
                    <a:lnTo>
                      <a:pt x="191" y="1511"/>
                    </a:lnTo>
                    <a:lnTo>
                      <a:pt x="190" y="1511"/>
                    </a:lnTo>
                    <a:lnTo>
                      <a:pt x="189" y="1512"/>
                    </a:lnTo>
                    <a:lnTo>
                      <a:pt x="189" y="1512"/>
                    </a:lnTo>
                    <a:lnTo>
                      <a:pt x="191" y="1515"/>
                    </a:lnTo>
                    <a:lnTo>
                      <a:pt x="191" y="1515"/>
                    </a:lnTo>
                    <a:lnTo>
                      <a:pt x="191" y="1516"/>
                    </a:lnTo>
                    <a:lnTo>
                      <a:pt x="190" y="1517"/>
                    </a:lnTo>
                    <a:lnTo>
                      <a:pt x="189" y="1517"/>
                    </a:lnTo>
                    <a:lnTo>
                      <a:pt x="187" y="1518"/>
                    </a:lnTo>
                    <a:lnTo>
                      <a:pt x="186" y="1519"/>
                    </a:lnTo>
                    <a:lnTo>
                      <a:pt x="184" y="1519"/>
                    </a:lnTo>
                    <a:lnTo>
                      <a:pt x="185" y="1521"/>
                    </a:lnTo>
                    <a:lnTo>
                      <a:pt x="184" y="1522"/>
                    </a:lnTo>
                    <a:lnTo>
                      <a:pt x="184" y="1522"/>
                    </a:lnTo>
                    <a:lnTo>
                      <a:pt x="183" y="1523"/>
                    </a:lnTo>
                    <a:lnTo>
                      <a:pt x="183" y="1524"/>
                    </a:lnTo>
                    <a:lnTo>
                      <a:pt x="184" y="1525"/>
                    </a:lnTo>
                    <a:lnTo>
                      <a:pt x="185" y="1526"/>
                    </a:lnTo>
                    <a:lnTo>
                      <a:pt x="185" y="1526"/>
                    </a:lnTo>
                    <a:lnTo>
                      <a:pt x="183" y="1527"/>
                    </a:lnTo>
                    <a:lnTo>
                      <a:pt x="182" y="1527"/>
                    </a:lnTo>
                    <a:lnTo>
                      <a:pt x="181" y="1528"/>
                    </a:lnTo>
                    <a:lnTo>
                      <a:pt x="182" y="1529"/>
                    </a:lnTo>
                    <a:lnTo>
                      <a:pt x="184" y="1531"/>
                    </a:lnTo>
                    <a:lnTo>
                      <a:pt x="184" y="1532"/>
                    </a:lnTo>
                    <a:lnTo>
                      <a:pt x="184" y="1533"/>
                    </a:lnTo>
                    <a:lnTo>
                      <a:pt x="182" y="1534"/>
                    </a:lnTo>
                    <a:lnTo>
                      <a:pt x="181" y="1535"/>
                    </a:lnTo>
                    <a:lnTo>
                      <a:pt x="181" y="1535"/>
                    </a:lnTo>
                    <a:lnTo>
                      <a:pt x="180" y="1538"/>
                    </a:lnTo>
                    <a:lnTo>
                      <a:pt x="179" y="1539"/>
                    </a:lnTo>
                    <a:lnTo>
                      <a:pt x="177" y="1540"/>
                    </a:lnTo>
                    <a:lnTo>
                      <a:pt x="177" y="1539"/>
                    </a:lnTo>
                    <a:lnTo>
                      <a:pt x="175" y="1539"/>
                    </a:lnTo>
                    <a:lnTo>
                      <a:pt x="174" y="1539"/>
                    </a:lnTo>
                    <a:lnTo>
                      <a:pt x="173" y="1540"/>
                    </a:lnTo>
                    <a:lnTo>
                      <a:pt x="171" y="1541"/>
                    </a:lnTo>
                    <a:lnTo>
                      <a:pt x="170" y="1541"/>
                    </a:lnTo>
                    <a:lnTo>
                      <a:pt x="168" y="1541"/>
                    </a:lnTo>
                    <a:lnTo>
                      <a:pt x="167" y="1541"/>
                    </a:lnTo>
                    <a:lnTo>
                      <a:pt x="167" y="1540"/>
                    </a:lnTo>
                    <a:lnTo>
                      <a:pt x="166" y="1539"/>
                    </a:lnTo>
                    <a:lnTo>
                      <a:pt x="167" y="1539"/>
                    </a:lnTo>
                    <a:lnTo>
                      <a:pt x="167" y="1538"/>
                    </a:lnTo>
                    <a:lnTo>
                      <a:pt x="167" y="1537"/>
                    </a:lnTo>
                    <a:lnTo>
                      <a:pt x="166" y="1536"/>
                    </a:lnTo>
                    <a:lnTo>
                      <a:pt x="163" y="1536"/>
                    </a:lnTo>
                    <a:lnTo>
                      <a:pt x="160" y="1538"/>
                    </a:lnTo>
                    <a:lnTo>
                      <a:pt x="159" y="1538"/>
                    </a:lnTo>
                    <a:lnTo>
                      <a:pt x="159" y="1539"/>
                    </a:lnTo>
                    <a:lnTo>
                      <a:pt x="159" y="1539"/>
                    </a:lnTo>
                    <a:lnTo>
                      <a:pt x="160" y="1540"/>
                    </a:lnTo>
                    <a:lnTo>
                      <a:pt x="160" y="1541"/>
                    </a:lnTo>
                    <a:lnTo>
                      <a:pt x="159" y="1540"/>
                    </a:lnTo>
                    <a:lnTo>
                      <a:pt x="157" y="1540"/>
                    </a:lnTo>
                    <a:lnTo>
                      <a:pt x="157" y="1541"/>
                    </a:lnTo>
                    <a:lnTo>
                      <a:pt x="158" y="1543"/>
                    </a:lnTo>
                    <a:lnTo>
                      <a:pt x="158" y="1543"/>
                    </a:lnTo>
                    <a:lnTo>
                      <a:pt x="158" y="1544"/>
                    </a:lnTo>
                    <a:lnTo>
                      <a:pt x="157" y="1545"/>
                    </a:lnTo>
                    <a:lnTo>
                      <a:pt x="153" y="1546"/>
                    </a:lnTo>
                    <a:lnTo>
                      <a:pt x="153" y="1546"/>
                    </a:lnTo>
                    <a:lnTo>
                      <a:pt x="151" y="1544"/>
                    </a:lnTo>
                    <a:lnTo>
                      <a:pt x="150" y="1545"/>
                    </a:lnTo>
                    <a:lnTo>
                      <a:pt x="150" y="1545"/>
                    </a:lnTo>
                    <a:lnTo>
                      <a:pt x="150" y="1544"/>
                    </a:lnTo>
                    <a:lnTo>
                      <a:pt x="149" y="1544"/>
                    </a:lnTo>
                    <a:lnTo>
                      <a:pt x="149" y="1546"/>
                    </a:lnTo>
                    <a:lnTo>
                      <a:pt x="150" y="1547"/>
                    </a:lnTo>
                    <a:lnTo>
                      <a:pt x="151" y="1549"/>
                    </a:lnTo>
                    <a:lnTo>
                      <a:pt x="150" y="1550"/>
                    </a:lnTo>
                    <a:lnTo>
                      <a:pt x="150" y="1551"/>
                    </a:lnTo>
                    <a:lnTo>
                      <a:pt x="147" y="1551"/>
                    </a:lnTo>
                    <a:lnTo>
                      <a:pt x="144" y="1552"/>
                    </a:lnTo>
                    <a:lnTo>
                      <a:pt x="144" y="1553"/>
                    </a:lnTo>
                    <a:lnTo>
                      <a:pt x="145" y="1554"/>
                    </a:lnTo>
                    <a:lnTo>
                      <a:pt x="144" y="1555"/>
                    </a:lnTo>
                    <a:lnTo>
                      <a:pt x="143" y="1555"/>
                    </a:lnTo>
                    <a:lnTo>
                      <a:pt x="143" y="1556"/>
                    </a:lnTo>
                    <a:lnTo>
                      <a:pt x="143" y="1557"/>
                    </a:lnTo>
                    <a:lnTo>
                      <a:pt x="144" y="1558"/>
                    </a:lnTo>
                    <a:lnTo>
                      <a:pt x="147" y="1558"/>
                    </a:lnTo>
                    <a:lnTo>
                      <a:pt x="147" y="1559"/>
                    </a:lnTo>
                    <a:lnTo>
                      <a:pt x="147" y="1560"/>
                    </a:lnTo>
                    <a:lnTo>
                      <a:pt x="146" y="1560"/>
                    </a:lnTo>
                    <a:lnTo>
                      <a:pt x="144" y="1562"/>
                    </a:lnTo>
                    <a:lnTo>
                      <a:pt x="144" y="1563"/>
                    </a:lnTo>
                    <a:lnTo>
                      <a:pt x="145" y="1563"/>
                    </a:lnTo>
                    <a:lnTo>
                      <a:pt x="146" y="1563"/>
                    </a:lnTo>
                    <a:lnTo>
                      <a:pt x="146" y="1563"/>
                    </a:lnTo>
                    <a:lnTo>
                      <a:pt x="148" y="1564"/>
                    </a:lnTo>
                    <a:lnTo>
                      <a:pt x="150" y="1566"/>
                    </a:lnTo>
                    <a:lnTo>
                      <a:pt x="151" y="1565"/>
                    </a:lnTo>
                    <a:lnTo>
                      <a:pt x="151" y="1566"/>
                    </a:lnTo>
                    <a:lnTo>
                      <a:pt x="150" y="1567"/>
                    </a:lnTo>
                    <a:lnTo>
                      <a:pt x="150" y="1568"/>
                    </a:lnTo>
                    <a:lnTo>
                      <a:pt x="148" y="1568"/>
                    </a:lnTo>
                    <a:lnTo>
                      <a:pt x="147" y="1569"/>
                    </a:lnTo>
                    <a:lnTo>
                      <a:pt x="146" y="1568"/>
                    </a:lnTo>
                    <a:lnTo>
                      <a:pt x="146" y="1569"/>
                    </a:lnTo>
                    <a:lnTo>
                      <a:pt x="146" y="1570"/>
                    </a:lnTo>
                    <a:lnTo>
                      <a:pt x="146" y="1570"/>
                    </a:lnTo>
                    <a:lnTo>
                      <a:pt x="145" y="1570"/>
                    </a:lnTo>
                    <a:lnTo>
                      <a:pt x="144" y="1570"/>
                    </a:lnTo>
                    <a:lnTo>
                      <a:pt x="143" y="1573"/>
                    </a:lnTo>
                    <a:lnTo>
                      <a:pt x="142" y="1573"/>
                    </a:lnTo>
                    <a:lnTo>
                      <a:pt x="142" y="1574"/>
                    </a:lnTo>
                    <a:lnTo>
                      <a:pt x="143" y="1574"/>
                    </a:lnTo>
                    <a:lnTo>
                      <a:pt x="142" y="1577"/>
                    </a:lnTo>
                    <a:lnTo>
                      <a:pt x="141" y="1576"/>
                    </a:lnTo>
                    <a:lnTo>
                      <a:pt x="140" y="1575"/>
                    </a:lnTo>
                    <a:lnTo>
                      <a:pt x="139" y="1575"/>
                    </a:lnTo>
                    <a:lnTo>
                      <a:pt x="139" y="1576"/>
                    </a:lnTo>
                    <a:lnTo>
                      <a:pt x="137" y="1577"/>
                    </a:lnTo>
                    <a:lnTo>
                      <a:pt x="136" y="1577"/>
                    </a:lnTo>
                    <a:lnTo>
                      <a:pt x="136" y="1578"/>
                    </a:lnTo>
                    <a:lnTo>
                      <a:pt x="138" y="1579"/>
                    </a:lnTo>
                    <a:lnTo>
                      <a:pt x="139" y="1580"/>
                    </a:lnTo>
                    <a:lnTo>
                      <a:pt x="139" y="1581"/>
                    </a:lnTo>
                    <a:lnTo>
                      <a:pt x="138" y="1582"/>
                    </a:lnTo>
                    <a:lnTo>
                      <a:pt x="137" y="1583"/>
                    </a:lnTo>
                    <a:lnTo>
                      <a:pt x="137" y="1584"/>
                    </a:lnTo>
                    <a:lnTo>
                      <a:pt x="138" y="1584"/>
                    </a:lnTo>
                    <a:lnTo>
                      <a:pt x="138" y="1585"/>
                    </a:lnTo>
                    <a:lnTo>
                      <a:pt x="139" y="1586"/>
                    </a:lnTo>
                    <a:lnTo>
                      <a:pt x="139" y="1586"/>
                    </a:lnTo>
                    <a:lnTo>
                      <a:pt x="140" y="1585"/>
                    </a:lnTo>
                    <a:lnTo>
                      <a:pt x="141" y="1585"/>
                    </a:lnTo>
                    <a:lnTo>
                      <a:pt x="141" y="1586"/>
                    </a:lnTo>
                    <a:lnTo>
                      <a:pt x="140" y="1587"/>
                    </a:lnTo>
                    <a:lnTo>
                      <a:pt x="139" y="1587"/>
                    </a:lnTo>
                    <a:lnTo>
                      <a:pt x="138" y="1587"/>
                    </a:lnTo>
                    <a:lnTo>
                      <a:pt x="138" y="1588"/>
                    </a:lnTo>
                    <a:lnTo>
                      <a:pt x="137" y="1588"/>
                    </a:lnTo>
                    <a:lnTo>
                      <a:pt x="136" y="1588"/>
                    </a:lnTo>
                    <a:lnTo>
                      <a:pt x="136" y="1589"/>
                    </a:lnTo>
                    <a:lnTo>
                      <a:pt x="136" y="1590"/>
                    </a:lnTo>
                    <a:lnTo>
                      <a:pt x="137" y="1590"/>
                    </a:lnTo>
                    <a:lnTo>
                      <a:pt x="139" y="1589"/>
                    </a:lnTo>
                    <a:lnTo>
                      <a:pt x="139" y="1590"/>
                    </a:lnTo>
                    <a:lnTo>
                      <a:pt x="138" y="1591"/>
                    </a:lnTo>
                    <a:lnTo>
                      <a:pt x="141" y="1591"/>
                    </a:lnTo>
                    <a:lnTo>
                      <a:pt x="142" y="1592"/>
                    </a:lnTo>
                    <a:lnTo>
                      <a:pt x="142" y="1593"/>
                    </a:lnTo>
                    <a:lnTo>
                      <a:pt x="140" y="1593"/>
                    </a:lnTo>
                    <a:lnTo>
                      <a:pt x="140" y="1594"/>
                    </a:lnTo>
                    <a:lnTo>
                      <a:pt x="139" y="1594"/>
                    </a:lnTo>
                    <a:lnTo>
                      <a:pt x="137" y="1594"/>
                    </a:lnTo>
                    <a:lnTo>
                      <a:pt x="137" y="1594"/>
                    </a:lnTo>
                    <a:lnTo>
                      <a:pt x="138" y="1595"/>
                    </a:lnTo>
                    <a:lnTo>
                      <a:pt x="140" y="1596"/>
                    </a:lnTo>
                    <a:lnTo>
                      <a:pt x="142" y="1598"/>
                    </a:lnTo>
                    <a:lnTo>
                      <a:pt x="141" y="1598"/>
                    </a:lnTo>
                    <a:lnTo>
                      <a:pt x="140" y="1600"/>
                    </a:lnTo>
                    <a:lnTo>
                      <a:pt x="139" y="1601"/>
                    </a:lnTo>
                    <a:lnTo>
                      <a:pt x="137" y="1602"/>
                    </a:lnTo>
                    <a:lnTo>
                      <a:pt x="135" y="1603"/>
                    </a:lnTo>
                    <a:lnTo>
                      <a:pt x="132" y="1604"/>
                    </a:lnTo>
                    <a:lnTo>
                      <a:pt x="129" y="1603"/>
                    </a:lnTo>
                    <a:lnTo>
                      <a:pt x="128" y="1602"/>
                    </a:lnTo>
                    <a:lnTo>
                      <a:pt x="126" y="1601"/>
                    </a:lnTo>
                    <a:lnTo>
                      <a:pt x="125" y="1599"/>
                    </a:lnTo>
                    <a:lnTo>
                      <a:pt x="124" y="1598"/>
                    </a:lnTo>
                    <a:lnTo>
                      <a:pt x="123" y="1595"/>
                    </a:lnTo>
                    <a:lnTo>
                      <a:pt x="123" y="1593"/>
                    </a:lnTo>
                    <a:lnTo>
                      <a:pt x="122" y="1591"/>
                    </a:lnTo>
                    <a:lnTo>
                      <a:pt x="122" y="1589"/>
                    </a:lnTo>
                    <a:lnTo>
                      <a:pt x="119" y="1586"/>
                    </a:lnTo>
                    <a:lnTo>
                      <a:pt x="117" y="1584"/>
                    </a:lnTo>
                    <a:lnTo>
                      <a:pt x="115" y="1584"/>
                    </a:lnTo>
                    <a:lnTo>
                      <a:pt x="113" y="1584"/>
                    </a:lnTo>
                    <a:lnTo>
                      <a:pt x="111" y="1584"/>
                    </a:lnTo>
                    <a:lnTo>
                      <a:pt x="109" y="1584"/>
                    </a:lnTo>
                    <a:lnTo>
                      <a:pt x="107" y="1584"/>
                    </a:lnTo>
                    <a:lnTo>
                      <a:pt x="105" y="1584"/>
                    </a:lnTo>
                    <a:lnTo>
                      <a:pt x="103" y="1584"/>
                    </a:lnTo>
                    <a:lnTo>
                      <a:pt x="102" y="1583"/>
                    </a:lnTo>
                    <a:lnTo>
                      <a:pt x="101" y="1581"/>
                    </a:lnTo>
                    <a:lnTo>
                      <a:pt x="102" y="1579"/>
                    </a:lnTo>
                    <a:lnTo>
                      <a:pt x="105" y="1577"/>
                    </a:lnTo>
                    <a:lnTo>
                      <a:pt x="106" y="1577"/>
                    </a:lnTo>
                    <a:lnTo>
                      <a:pt x="108" y="1576"/>
                    </a:lnTo>
                    <a:lnTo>
                      <a:pt x="109" y="1575"/>
                    </a:lnTo>
                    <a:lnTo>
                      <a:pt x="111" y="1574"/>
                    </a:lnTo>
                    <a:lnTo>
                      <a:pt x="112" y="1574"/>
                    </a:lnTo>
                    <a:lnTo>
                      <a:pt x="113" y="1573"/>
                    </a:lnTo>
                    <a:lnTo>
                      <a:pt x="115" y="1572"/>
                    </a:lnTo>
                    <a:lnTo>
                      <a:pt x="115" y="1571"/>
                    </a:lnTo>
                    <a:lnTo>
                      <a:pt x="116" y="1570"/>
                    </a:lnTo>
                    <a:lnTo>
                      <a:pt x="117" y="1570"/>
                    </a:lnTo>
                    <a:lnTo>
                      <a:pt x="118" y="1569"/>
                    </a:lnTo>
                    <a:lnTo>
                      <a:pt x="121" y="1567"/>
                    </a:lnTo>
                    <a:lnTo>
                      <a:pt x="124" y="1564"/>
                    </a:lnTo>
                    <a:lnTo>
                      <a:pt x="126" y="1563"/>
                    </a:lnTo>
                    <a:lnTo>
                      <a:pt x="127" y="1563"/>
                    </a:lnTo>
                    <a:lnTo>
                      <a:pt x="128" y="1563"/>
                    </a:lnTo>
                    <a:lnTo>
                      <a:pt x="130" y="1563"/>
                    </a:lnTo>
                    <a:lnTo>
                      <a:pt x="132" y="1562"/>
                    </a:lnTo>
                    <a:lnTo>
                      <a:pt x="133" y="1560"/>
                    </a:lnTo>
                    <a:lnTo>
                      <a:pt x="133" y="1557"/>
                    </a:lnTo>
                    <a:lnTo>
                      <a:pt x="133" y="1555"/>
                    </a:lnTo>
                    <a:lnTo>
                      <a:pt x="132" y="1553"/>
                    </a:lnTo>
                    <a:lnTo>
                      <a:pt x="131" y="1551"/>
                    </a:lnTo>
                    <a:lnTo>
                      <a:pt x="129" y="1549"/>
                    </a:lnTo>
                    <a:lnTo>
                      <a:pt x="127" y="1546"/>
                    </a:lnTo>
                    <a:lnTo>
                      <a:pt x="126" y="1545"/>
                    </a:lnTo>
                    <a:lnTo>
                      <a:pt x="125" y="1543"/>
                    </a:lnTo>
                    <a:lnTo>
                      <a:pt x="124" y="1542"/>
                    </a:lnTo>
                    <a:lnTo>
                      <a:pt x="120" y="1539"/>
                    </a:lnTo>
                    <a:lnTo>
                      <a:pt x="118" y="1538"/>
                    </a:lnTo>
                    <a:lnTo>
                      <a:pt x="117" y="1536"/>
                    </a:lnTo>
                    <a:lnTo>
                      <a:pt x="115" y="1536"/>
                    </a:lnTo>
                    <a:lnTo>
                      <a:pt x="112" y="1535"/>
                    </a:lnTo>
                    <a:lnTo>
                      <a:pt x="109" y="1536"/>
                    </a:lnTo>
                    <a:lnTo>
                      <a:pt x="108" y="1536"/>
                    </a:lnTo>
                    <a:lnTo>
                      <a:pt x="106" y="1537"/>
                    </a:lnTo>
                    <a:lnTo>
                      <a:pt x="105" y="1538"/>
                    </a:lnTo>
                    <a:lnTo>
                      <a:pt x="101" y="1539"/>
                    </a:lnTo>
                    <a:lnTo>
                      <a:pt x="98" y="1540"/>
                    </a:lnTo>
                    <a:lnTo>
                      <a:pt x="96" y="1540"/>
                    </a:lnTo>
                    <a:lnTo>
                      <a:pt x="94" y="1540"/>
                    </a:lnTo>
                    <a:lnTo>
                      <a:pt x="92" y="1540"/>
                    </a:lnTo>
                    <a:lnTo>
                      <a:pt x="90" y="1539"/>
                    </a:lnTo>
                    <a:lnTo>
                      <a:pt x="88" y="1539"/>
                    </a:lnTo>
                    <a:lnTo>
                      <a:pt x="88" y="1538"/>
                    </a:lnTo>
                    <a:lnTo>
                      <a:pt x="88" y="1537"/>
                    </a:lnTo>
                    <a:lnTo>
                      <a:pt x="88" y="1536"/>
                    </a:lnTo>
                    <a:lnTo>
                      <a:pt x="89" y="1535"/>
                    </a:lnTo>
                    <a:lnTo>
                      <a:pt x="90" y="1533"/>
                    </a:lnTo>
                    <a:lnTo>
                      <a:pt x="91" y="1532"/>
                    </a:lnTo>
                    <a:lnTo>
                      <a:pt x="91" y="1530"/>
                    </a:lnTo>
                    <a:lnTo>
                      <a:pt x="92" y="1529"/>
                    </a:lnTo>
                    <a:lnTo>
                      <a:pt x="93" y="1526"/>
                    </a:lnTo>
                    <a:lnTo>
                      <a:pt x="95" y="1522"/>
                    </a:lnTo>
                    <a:lnTo>
                      <a:pt x="96" y="1520"/>
                    </a:lnTo>
                    <a:lnTo>
                      <a:pt x="98" y="1519"/>
                    </a:lnTo>
                    <a:lnTo>
                      <a:pt x="99" y="1517"/>
                    </a:lnTo>
                    <a:lnTo>
                      <a:pt x="101" y="1517"/>
                    </a:lnTo>
                    <a:lnTo>
                      <a:pt x="103" y="1516"/>
                    </a:lnTo>
                    <a:lnTo>
                      <a:pt x="105" y="1516"/>
                    </a:lnTo>
                    <a:lnTo>
                      <a:pt x="108" y="1517"/>
                    </a:lnTo>
                    <a:lnTo>
                      <a:pt x="110" y="1517"/>
                    </a:lnTo>
                    <a:lnTo>
                      <a:pt x="112" y="1518"/>
                    </a:lnTo>
                    <a:lnTo>
                      <a:pt x="115" y="1518"/>
                    </a:lnTo>
                    <a:lnTo>
                      <a:pt x="119" y="1519"/>
                    </a:lnTo>
                    <a:lnTo>
                      <a:pt x="121" y="1519"/>
                    </a:lnTo>
                    <a:lnTo>
                      <a:pt x="122" y="1519"/>
                    </a:lnTo>
                    <a:lnTo>
                      <a:pt x="125" y="1519"/>
                    </a:lnTo>
                    <a:lnTo>
                      <a:pt x="127" y="1519"/>
                    </a:lnTo>
                    <a:lnTo>
                      <a:pt x="129" y="1518"/>
                    </a:lnTo>
                    <a:lnTo>
                      <a:pt x="129" y="1515"/>
                    </a:lnTo>
                    <a:lnTo>
                      <a:pt x="127" y="1513"/>
                    </a:lnTo>
                    <a:lnTo>
                      <a:pt x="127" y="1511"/>
                    </a:lnTo>
                    <a:lnTo>
                      <a:pt x="126" y="1508"/>
                    </a:lnTo>
                    <a:lnTo>
                      <a:pt x="125" y="1506"/>
                    </a:lnTo>
                    <a:lnTo>
                      <a:pt x="123" y="1504"/>
                    </a:lnTo>
                    <a:lnTo>
                      <a:pt x="122" y="1501"/>
                    </a:lnTo>
                    <a:lnTo>
                      <a:pt x="119" y="1500"/>
                    </a:lnTo>
                    <a:lnTo>
                      <a:pt x="118" y="1498"/>
                    </a:lnTo>
                    <a:lnTo>
                      <a:pt x="116" y="1497"/>
                    </a:lnTo>
                    <a:lnTo>
                      <a:pt x="115" y="1495"/>
                    </a:lnTo>
                    <a:lnTo>
                      <a:pt x="112" y="1494"/>
                    </a:lnTo>
                    <a:lnTo>
                      <a:pt x="112" y="1492"/>
                    </a:lnTo>
                    <a:lnTo>
                      <a:pt x="110" y="1489"/>
                    </a:lnTo>
                    <a:lnTo>
                      <a:pt x="109" y="1488"/>
                    </a:lnTo>
                    <a:lnTo>
                      <a:pt x="108" y="1485"/>
                    </a:lnTo>
                    <a:lnTo>
                      <a:pt x="106" y="1484"/>
                    </a:lnTo>
                    <a:lnTo>
                      <a:pt x="104" y="1483"/>
                    </a:lnTo>
                    <a:lnTo>
                      <a:pt x="101" y="1483"/>
                    </a:lnTo>
                    <a:lnTo>
                      <a:pt x="100" y="1484"/>
                    </a:lnTo>
                    <a:lnTo>
                      <a:pt x="98" y="1485"/>
                    </a:lnTo>
                    <a:lnTo>
                      <a:pt x="97" y="1488"/>
                    </a:lnTo>
                    <a:lnTo>
                      <a:pt x="96" y="1490"/>
                    </a:lnTo>
                    <a:lnTo>
                      <a:pt x="95" y="1492"/>
                    </a:lnTo>
                    <a:lnTo>
                      <a:pt x="94" y="1494"/>
                    </a:lnTo>
                    <a:lnTo>
                      <a:pt x="93" y="1495"/>
                    </a:lnTo>
                    <a:lnTo>
                      <a:pt x="92" y="1497"/>
                    </a:lnTo>
                    <a:lnTo>
                      <a:pt x="91" y="1499"/>
                    </a:lnTo>
                    <a:lnTo>
                      <a:pt x="89" y="1500"/>
                    </a:lnTo>
                    <a:lnTo>
                      <a:pt x="88" y="1500"/>
                    </a:lnTo>
                    <a:lnTo>
                      <a:pt x="85" y="1500"/>
                    </a:lnTo>
                    <a:lnTo>
                      <a:pt x="84" y="1500"/>
                    </a:lnTo>
                    <a:lnTo>
                      <a:pt x="82" y="1501"/>
                    </a:lnTo>
                    <a:lnTo>
                      <a:pt x="81" y="1501"/>
                    </a:lnTo>
                    <a:lnTo>
                      <a:pt x="80" y="1500"/>
                    </a:lnTo>
                    <a:lnTo>
                      <a:pt x="77" y="1499"/>
                    </a:lnTo>
                    <a:lnTo>
                      <a:pt x="77" y="1498"/>
                    </a:lnTo>
                    <a:lnTo>
                      <a:pt x="76" y="1495"/>
                    </a:lnTo>
                    <a:lnTo>
                      <a:pt x="77" y="1492"/>
                    </a:lnTo>
                    <a:lnTo>
                      <a:pt x="78" y="1489"/>
                    </a:lnTo>
                    <a:lnTo>
                      <a:pt x="80" y="1487"/>
                    </a:lnTo>
                    <a:lnTo>
                      <a:pt x="81" y="1484"/>
                    </a:lnTo>
                    <a:lnTo>
                      <a:pt x="82" y="1480"/>
                    </a:lnTo>
                    <a:lnTo>
                      <a:pt x="83" y="1477"/>
                    </a:lnTo>
                    <a:lnTo>
                      <a:pt x="84" y="1475"/>
                    </a:lnTo>
                    <a:lnTo>
                      <a:pt x="84" y="1474"/>
                    </a:lnTo>
                    <a:lnTo>
                      <a:pt x="84" y="1474"/>
                    </a:lnTo>
                    <a:lnTo>
                      <a:pt x="82" y="1472"/>
                    </a:lnTo>
                    <a:lnTo>
                      <a:pt x="81" y="1471"/>
                    </a:lnTo>
                    <a:lnTo>
                      <a:pt x="78" y="1471"/>
                    </a:lnTo>
                    <a:lnTo>
                      <a:pt x="76" y="1470"/>
                    </a:lnTo>
                    <a:lnTo>
                      <a:pt x="74" y="1469"/>
                    </a:lnTo>
                    <a:lnTo>
                      <a:pt x="72" y="1467"/>
                    </a:lnTo>
                    <a:lnTo>
                      <a:pt x="71" y="1467"/>
                    </a:lnTo>
                    <a:lnTo>
                      <a:pt x="70" y="1466"/>
                    </a:lnTo>
                    <a:lnTo>
                      <a:pt x="69" y="1464"/>
                    </a:lnTo>
                    <a:lnTo>
                      <a:pt x="67" y="1462"/>
                    </a:lnTo>
                    <a:lnTo>
                      <a:pt x="66" y="1460"/>
                    </a:lnTo>
                    <a:lnTo>
                      <a:pt x="66" y="1459"/>
                    </a:lnTo>
                    <a:lnTo>
                      <a:pt x="66" y="1457"/>
                    </a:lnTo>
                    <a:lnTo>
                      <a:pt x="67" y="1455"/>
                    </a:lnTo>
                    <a:lnTo>
                      <a:pt x="67" y="1453"/>
                    </a:lnTo>
                    <a:lnTo>
                      <a:pt x="68" y="1452"/>
                    </a:lnTo>
                    <a:lnTo>
                      <a:pt x="69" y="1450"/>
                    </a:lnTo>
                    <a:lnTo>
                      <a:pt x="70" y="1450"/>
                    </a:lnTo>
                    <a:lnTo>
                      <a:pt x="70" y="1448"/>
                    </a:lnTo>
                    <a:lnTo>
                      <a:pt x="72" y="1446"/>
                    </a:lnTo>
                    <a:lnTo>
                      <a:pt x="73" y="1445"/>
                    </a:lnTo>
                    <a:lnTo>
                      <a:pt x="73" y="1443"/>
                    </a:lnTo>
                    <a:lnTo>
                      <a:pt x="72" y="1443"/>
                    </a:lnTo>
                    <a:lnTo>
                      <a:pt x="71" y="1442"/>
                    </a:lnTo>
                    <a:lnTo>
                      <a:pt x="70" y="1440"/>
                    </a:lnTo>
                    <a:lnTo>
                      <a:pt x="70" y="1439"/>
                    </a:lnTo>
                    <a:lnTo>
                      <a:pt x="70" y="1439"/>
                    </a:lnTo>
                    <a:lnTo>
                      <a:pt x="70" y="1438"/>
                    </a:lnTo>
                    <a:lnTo>
                      <a:pt x="70" y="1436"/>
                    </a:lnTo>
                    <a:lnTo>
                      <a:pt x="69" y="1436"/>
                    </a:lnTo>
                    <a:lnTo>
                      <a:pt x="69" y="1433"/>
                    </a:lnTo>
                    <a:lnTo>
                      <a:pt x="67" y="1429"/>
                    </a:lnTo>
                    <a:lnTo>
                      <a:pt x="66" y="1427"/>
                    </a:lnTo>
                    <a:lnTo>
                      <a:pt x="65" y="1425"/>
                    </a:lnTo>
                    <a:lnTo>
                      <a:pt x="64" y="1422"/>
                    </a:lnTo>
                    <a:lnTo>
                      <a:pt x="63" y="1419"/>
                    </a:lnTo>
                    <a:lnTo>
                      <a:pt x="63" y="1417"/>
                    </a:lnTo>
                    <a:lnTo>
                      <a:pt x="64" y="1416"/>
                    </a:lnTo>
                    <a:lnTo>
                      <a:pt x="64" y="1415"/>
                    </a:lnTo>
                    <a:lnTo>
                      <a:pt x="64" y="1412"/>
                    </a:lnTo>
                    <a:lnTo>
                      <a:pt x="64" y="1409"/>
                    </a:lnTo>
                    <a:lnTo>
                      <a:pt x="65" y="1407"/>
                    </a:lnTo>
                    <a:lnTo>
                      <a:pt x="66" y="1405"/>
                    </a:lnTo>
                    <a:lnTo>
                      <a:pt x="67" y="1402"/>
                    </a:lnTo>
                    <a:lnTo>
                      <a:pt x="69" y="1400"/>
                    </a:lnTo>
                    <a:lnTo>
                      <a:pt x="70" y="1398"/>
                    </a:lnTo>
                    <a:lnTo>
                      <a:pt x="70" y="1396"/>
                    </a:lnTo>
                    <a:lnTo>
                      <a:pt x="72" y="1395"/>
                    </a:lnTo>
                    <a:lnTo>
                      <a:pt x="73" y="1392"/>
                    </a:lnTo>
                    <a:lnTo>
                      <a:pt x="73" y="1389"/>
                    </a:lnTo>
                    <a:lnTo>
                      <a:pt x="72" y="1386"/>
                    </a:lnTo>
                    <a:lnTo>
                      <a:pt x="70" y="1384"/>
                    </a:lnTo>
                    <a:lnTo>
                      <a:pt x="70" y="1382"/>
                    </a:lnTo>
                    <a:lnTo>
                      <a:pt x="68" y="1381"/>
                    </a:lnTo>
                    <a:lnTo>
                      <a:pt x="67" y="1378"/>
                    </a:lnTo>
                    <a:lnTo>
                      <a:pt x="65" y="1376"/>
                    </a:lnTo>
                    <a:lnTo>
                      <a:pt x="63" y="1374"/>
                    </a:lnTo>
                    <a:lnTo>
                      <a:pt x="62" y="1371"/>
                    </a:lnTo>
                    <a:lnTo>
                      <a:pt x="61" y="1370"/>
                    </a:lnTo>
                    <a:lnTo>
                      <a:pt x="60" y="1370"/>
                    </a:lnTo>
                    <a:lnTo>
                      <a:pt x="57" y="1370"/>
                    </a:lnTo>
                    <a:lnTo>
                      <a:pt x="54" y="1370"/>
                    </a:lnTo>
                    <a:lnTo>
                      <a:pt x="53" y="1370"/>
                    </a:lnTo>
                    <a:lnTo>
                      <a:pt x="51" y="1369"/>
                    </a:lnTo>
                    <a:lnTo>
                      <a:pt x="48" y="1368"/>
                    </a:lnTo>
                    <a:lnTo>
                      <a:pt x="45" y="1367"/>
                    </a:lnTo>
                    <a:lnTo>
                      <a:pt x="43" y="1367"/>
                    </a:lnTo>
                    <a:lnTo>
                      <a:pt x="40" y="1366"/>
                    </a:lnTo>
                    <a:lnTo>
                      <a:pt x="39" y="1364"/>
                    </a:lnTo>
                    <a:lnTo>
                      <a:pt x="38" y="1363"/>
                    </a:lnTo>
                    <a:lnTo>
                      <a:pt x="36" y="1360"/>
                    </a:lnTo>
                    <a:lnTo>
                      <a:pt x="36" y="1359"/>
                    </a:lnTo>
                    <a:lnTo>
                      <a:pt x="35" y="1357"/>
                    </a:lnTo>
                    <a:lnTo>
                      <a:pt x="33" y="1353"/>
                    </a:lnTo>
                    <a:lnTo>
                      <a:pt x="32" y="1350"/>
                    </a:lnTo>
                    <a:lnTo>
                      <a:pt x="31" y="1346"/>
                    </a:lnTo>
                    <a:lnTo>
                      <a:pt x="30" y="1343"/>
                    </a:lnTo>
                    <a:lnTo>
                      <a:pt x="29" y="1340"/>
                    </a:lnTo>
                    <a:lnTo>
                      <a:pt x="28" y="1337"/>
                    </a:lnTo>
                    <a:lnTo>
                      <a:pt x="28" y="1336"/>
                    </a:lnTo>
                    <a:lnTo>
                      <a:pt x="29" y="1334"/>
                    </a:lnTo>
                    <a:lnTo>
                      <a:pt x="30" y="1331"/>
                    </a:lnTo>
                    <a:lnTo>
                      <a:pt x="31" y="1329"/>
                    </a:lnTo>
                    <a:lnTo>
                      <a:pt x="32" y="1326"/>
                    </a:lnTo>
                    <a:lnTo>
                      <a:pt x="33" y="1322"/>
                    </a:lnTo>
                    <a:lnTo>
                      <a:pt x="33" y="1319"/>
                    </a:lnTo>
                    <a:lnTo>
                      <a:pt x="33" y="1315"/>
                    </a:lnTo>
                    <a:lnTo>
                      <a:pt x="33" y="1313"/>
                    </a:lnTo>
                    <a:lnTo>
                      <a:pt x="33" y="1311"/>
                    </a:lnTo>
                    <a:lnTo>
                      <a:pt x="30" y="1308"/>
                    </a:lnTo>
                    <a:lnTo>
                      <a:pt x="28" y="1308"/>
                    </a:lnTo>
                    <a:lnTo>
                      <a:pt x="26" y="1307"/>
                    </a:lnTo>
                    <a:lnTo>
                      <a:pt x="23" y="1306"/>
                    </a:lnTo>
                    <a:lnTo>
                      <a:pt x="21" y="1307"/>
                    </a:lnTo>
                    <a:lnTo>
                      <a:pt x="19" y="1308"/>
                    </a:lnTo>
                    <a:lnTo>
                      <a:pt x="18" y="1308"/>
                    </a:lnTo>
                    <a:lnTo>
                      <a:pt x="16" y="1310"/>
                    </a:lnTo>
                    <a:lnTo>
                      <a:pt x="15" y="1311"/>
                    </a:lnTo>
                    <a:lnTo>
                      <a:pt x="14" y="1312"/>
                    </a:lnTo>
                    <a:lnTo>
                      <a:pt x="14" y="1314"/>
                    </a:lnTo>
                    <a:lnTo>
                      <a:pt x="13" y="1315"/>
                    </a:lnTo>
                    <a:lnTo>
                      <a:pt x="12" y="1315"/>
                    </a:lnTo>
                    <a:lnTo>
                      <a:pt x="10" y="1316"/>
                    </a:lnTo>
                    <a:lnTo>
                      <a:pt x="8" y="1315"/>
                    </a:lnTo>
                    <a:lnTo>
                      <a:pt x="5" y="1315"/>
                    </a:lnTo>
                    <a:lnTo>
                      <a:pt x="4" y="1313"/>
                    </a:lnTo>
                    <a:lnTo>
                      <a:pt x="3" y="1310"/>
                    </a:lnTo>
                    <a:lnTo>
                      <a:pt x="2" y="1307"/>
                    </a:lnTo>
                    <a:lnTo>
                      <a:pt x="2" y="1304"/>
                    </a:lnTo>
                    <a:lnTo>
                      <a:pt x="1" y="1301"/>
                    </a:lnTo>
                    <a:lnTo>
                      <a:pt x="1" y="1299"/>
                    </a:lnTo>
                    <a:lnTo>
                      <a:pt x="2" y="1298"/>
                    </a:lnTo>
                    <a:lnTo>
                      <a:pt x="4" y="1295"/>
                    </a:lnTo>
                    <a:lnTo>
                      <a:pt x="6" y="1292"/>
                    </a:lnTo>
                    <a:lnTo>
                      <a:pt x="8" y="1291"/>
                    </a:lnTo>
                    <a:lnTo>
                      <a:pt x="12" y="1290"/>
                    </a:lnTo>
                    <a:lnTo>
                      <a:pt x="15" y="1289"/>
                    </a:lnTo>
                    <a:lnTo>
                      <a:pt x="19" y="1287"/>
                    </a:lnTo>
                    <a:lnTo>
                      <a:pt x="19" y="1285"/>
                    </a:lnTo>
                    <a:lnTo>
                      <a:pt x="20" y="1284"/>
                    </a:lnTo>
                    <a:lnTo>
                      <a:pt x="19" y="1281"/>
                    </a:lnTo>
                    <a:lnTo>
                      <a:pt x="18" y="1280"/>
                    </a:lnTo>
                    <a:lnTo>
                      <a:pt x="15" y="1278"/>
                    </a:lnTo>
                    <a:lnTo>
                      <a:pt x="12" y="1277"/>
                    </a:lnTo>
                    <a:lnTo>
                      <a:pt x="9" y="1277"/>
                    </a:lnTo>
                    <a:lnTo>
                      <a:pt x="6" y="1278"/>
                    </a:lnTo>
                    <a:lnTo>
                      <a:pt x="5" y="1278"/>
                    </a:lnTo>
                    <a:lnTo>
                      <a:pt x="4" y="1278"/>
                    </a:lnTo>
                    <a:lnTo>
                      <a:pt x="2" y="1276"/>
                    </a:lnTo>
                    <a:lnTo>
                      <a:pt x="1" y="1276"/>
                    </a:lnTo>
                    <a:lnTo>
                      <a:pt x="0" y="1275"/>
                    </a:lnTo>
                    <a:lnTo>
                      <a:pt x="0" y="1274"/>
                    </a:lnTo>
                    <a:lnTo>
                      <a:pt x="0" y="1274"/>
                    </a:lnTo>
                    <a:lnTo>
                      <a:pt x="0" y="1273"/>
                    </a:lnTo>
                    <a:lnTo>
                      <a:pt x="1" y="1272"/>
                    </a:lnTo>
                    <a:lnTo>
                      <a:pt x="2" y="1271"/>
                    </a:lnTo>
                    <a:lnTo>
                      <a:pt x="2" y="1270"/>
                    </a:lnTo>
                    <a:lnTo>
                      <a:pt x="4" y="1268"/>
                    </a:lnTo>
                    <a:lnTo>
                      <a:pt x="5" y="1267"/>
                    </a:lnTo>
                    <a:lnTo>
                      <a:pt x="7" y="1266"/>
                    </a:lnTo>
                    <a:lnTo>
                      <a:pt x="8" y="1265"/>
                    </a:lnTo>
                    <a:lnTo>
                      <a:pt x="12" y="1266"/>
                    </a:lnTo>
                    <a:lnTo>
                      <a:pt x="15" y="1265"/>
                    </a:lnTo>
                    <a:lnTo>
                      <a:pt x="19" y="1264"/>
                    </a:lnTo>
                    <a:lnTo>
                      <a:pt x="22" y="1263"/>
                    </a:lnTo>
                    <a:lnTo>
                      <a:pt x="22" y="1262"/>
                    </a:lnTo>
                    <a:lnTo>
                      <a:pt x="25" y="1259"/>
                    </a:lnTo>
                    <a:lnTo>
                      <a:pt x="26" y="1257"/>
                    </a:lnTo>
                    <a:lnTo>
                      <a:pt x="27" y="1254"/>
                    </a:lnTo>
                    <a:lnTo>
                      <a:pt x="30" y="1250"/>
                    </a:lnTo>
                    <a:lnTo>
                      <a:pt x="32" y="1248"/>
                    </a:lnTo>
                    <a:lnTo>
                      <a:pt x="34" y="1246"/>
                    </a:lnTo>
                    <a:lnTo>
                      <a:pt x="36" y="1246"/>
                    </a:lnTo>
                    <a:lnTo>
                      <a:pt x="36" y="1246"/>
                    </a:lnTo>
                    <a:lnTo>
                      <a:pt x="39" y="1246"/>
                    </a:lnTo>
                    <a:lnTo>
                      <a:pt x="42" y="1246"/>
                    </a:lnTo>
                    <a:lnTo>
                      <a:pt x="45" y="1246"/>
                    </a:lnTo>
                    <a:lnTo>
                      <a:pt x="47" y="1246"/>
                    </a:lnTo>
                    <a:lnTo>
                      <a:pt x="49" y="1246"/>
                    </a:lnTo>
                    <a:lnTo>
                      <a:pt x="50" y="1246"/>
                    </a:lnTo>
                    <a:lnTo>
                      <a:pt x="51" y="1245"/>
                    </a:lnTo>
                    <a:lnTo>
                      <a:pt x="53" y="1243"/>
                    </a:lnTo>
                    <a:lnTo>
                      <a:pt x="54" y="1238"/>
                    </a:lnTo>
                    <a:lnTo>
                      <a:pt x="54" y="1237"/>
                    </a:lnTo>
                    <a:lnTo>
                      <a:pt x="55" y="1236"/>
                    </a:lnTo>
                    <a:lnTo>
                      <a:pt x="56" y="1232"/>
                    </a:lnTo>
                    <a:lnTo>
                      <a:pt x="57" y="1229"/>
                    </a:lnTo>
                    <a:lnTo>
                      <a:pt x="60" y="1226"/>
                    </a:lnTo>
                    <a:lnTo>
                      <a:pt x="62" y="1226"/>
                    </a:lnTo>
                    <a:lnTo>
                      <a:pt x="64" y="1226"/>
                    </a:lnTo>
                    <a:lnTo>
                      <a:pt x="65" y="1226"/>
                    </a:lnTo>
                    <a:lnTo>
                      <a:pt x="68" y="1226"/>
                    </a:lnTo>
                    <a:lnTo>
                      <a:pt x="71" y="1225"/>
                    </a:lnTo>
                    <a:lnTo>
                      <a:pt x="74" y="1225"/>
                    </a:lnTo>
                    <a:lnTo>
                      <a:pt x="76" y="1226"/>
                    </a:lnTo>
                    <a:lnTo>
                      <a:pt x="77" y="1226"/>
                    </a:lnTo>
                    <a:lnTo>
                      <a:pt x="77" y="1226"/>
                    </a:lnTo>
                    <a:lnTo>
                      <a:pt x="78" y="1226"/>
                    </a:lnTo>
                    <a:lnTo>
                      <a:pt x="81" y="1224"/>
                    </a:lnTo>
                    <a:lnTo>
                      <a:pt x="83" y="1222"/>
                    </a:lnTo>
                    <a:lnTo>
                      <a:pt x="84" y="1219"/>
                    </a:lnTo>
                    <a:lnTo>
                      <a:pt x="86" y="1214"/>
                    </a:lnTo>
                    <a:lnTo>
                      <a:pt x="89" y="1211"/>
                    </a:lnTo>
                    <a:lnTo>
                      <a:pt x="89" y="1210"/>
                    </a:lnTo>
                    <a:lnTo>
                      <a:pt x="91" y="1209"/>
                    </a:lnTo>
                    <a:lnTo>
                      <a:pt x="95" y="1209"/>
                    </a:lnTo>
                    <a:lnTo>
                      <a:pt x="95" y="1209"/>
                    </a:lnTo>
                    <a:lnTo>
                      <a:pt x="99" y="1210"/>
                    </a:lnTo>
                    <a:lnTo>
                      <a:pt x="102" y="1211"/>
                    </a:lnTo>
                    <a:lnTo>
                      <a:pt x="108" y="1215"/>
                    </a:lnTo>
                    <a:lnTo>
                      <a:pt x="110" y="1218"/>
                    </a:lnTo>
                    <a:lnTo>
                      <a:pt x="111" y="1219"/>
                    </a:lnTo>
                    <a:lnTo>
                      <a:pt x="112" y="1219"/>
                    </a:lnTo>
                    <a:lnTo>
                      <a:pt x="113" y="1219"/>
                    </a:lnTo>
                    <a:lnTo>
                      <a:pt x="114" y="1218"/>
                    </a:lnTo>
                    <a:lnTo>
                      <a:pt x="115" y="1214"/>
                    </a:lnTo>
                    <a:lnTo>
                      <a:pt x="119" y="1208"/>
                    </a:lnTo>
                    <a:lnTo>
                      <a:pt x="122" y="1204"/>
                    </a:lnTo>
                    <a:lnTo>
                      <a:pt x="129" y="1195"/>
                    </a:lnTo>
                    <a:lnTo>
                      <a:pt x="132" y="1189"/>
                    </a:lnTo>
                    <a:lnTo>
                      <a:pt x="15" y="1098"/>
                    </a:lnTo>
                    <a:lnTo>
                      <a:pt x="58" y="1012"/>
                    </a:lnTo>
                    <a:lnTo>
                      <a:pt x="71" y="984"/>
                    </a:lnTo>
                    <a:lnTo>
                      <a:pt x="86" y="953"/>
                    </a:lnTo>
                    <a:lnTo>
                      <a:pt x="119" y="882"/>
                    </a:lnTo>
                    <a:lnTo>
                      <a:pt x="123" y="874"/>
                    </a:lnTo>
                    <a:lnTo>
                      <a:pt x="125" y="871"/>
                    </a:lnTo>
                    <a:lnTo>
                      <a:pt x="129" y="862"/>
                    </a:lnTo>
                    <a:lnTo>
                      <a:pt x="132" y="856"/>
                    </a:lnTo>
                    <a:lnTo>
                      <a:pt x="132" y="854"/>
                    </a:lnTo>
                    <a:lnTo>
                      <a:pt x="163" y="791"/>
                    </a:lnTo>
                    <a:lnTo>
                      <a:pt x="177" y="791"/>
                    </a:lnTo>
                    <a:lnTo>
                      <a:pt x="190" y="791"/>
                    </a:lnTo>
                    <a:lnTo>
                      <a:pt x="194" y="791"/>
                    </a:lnTo>
                    <a:lnTo>
                      <a:pt x="195" y="788"/>
                    </a:lnTo>
                    <a:lnTo>
                      <a:pt x="197" y="787"/>
                    </a:lnTo>
                    <a:lnTo>
                      <a:pt x="198" y="785"/>
                    </a:lnTo>
                    <a:lnTo>
                      <a:pt x="199" y="783"/>
                    </a:lnTo>
                    <a:lnTo>
                      <a:pt x="200" y="782"/>
                    </a:lnTo>
                    <a:lnTo>
                      <a:pt x="201" y="782"/>
                    </a:lnTo>
                    <a:lnTo>
                      <a:pt x="201" y="781"/>
                    </a:lnTo>
                    <a:lnTo>
                      <a:pt x="199" y="781"/>
                    </a:lnTo>
                    <a:lnTo>
                      <a:pt x="199" y="779"/>
                    </a:lnTo>
                    <a:lnTo>
                      <a:pt x="199" y="778"/>
                    </a:lnTo>
                    <a:lnTo>
                      <a:pt x="200" y="777"/>
                    </a:lnTo>
                    <a:lnTo>
                      <a:pt x="200" y="776"/>
                    </a:lnTo>
                    <a:lnTo>
                      <a:pt x="199" y="775"/>
                    </a:lnTo>
                    <a:lnTo>
                      <a:pt x="198" y="774"/>
                    </a:lnTo>
                    <a:lnTo>
                      <a:pt x="198" y="774"/>
                    </a:lnTo>
                    <a:lnTo>
                      <a:pt x="198" y="773"/>
                    </a:lnTo>
                    <a:lnTo>
                      <a:pt x="197" y="771"/>
                    </a:lnTo>
                    <a:lnTo>
                      <a:pt x="194" y="770"/>
                    </a:lnTo>
                    <a:lnTo>
                      <a:pt x="194" y="768"/>
                    </a:lnTo>
                    <a:lnTo>
                      <a:pt x="192" y="767"/>
                    </a:lnTo>
                    <a:lnTo>
                      <a:pt x="191" y="767"/>
                    </a:lnTo>
                    <a:lnTo>
                      <a:pt x="190" y="734"/>
                    </a:lnTo>
                    <a:lnTo>
                      <a:pt x="170" y="734"/>
                    </a:lnTo>
                    <a:lnTo>
                      <a:pt x="259" y="455"/>
                    </a:lnTo>
                    <a:lnTo>
                      <a:pt x="284" y="453"/>
                    </a:lnTo>
                    <a:lnTo>
                      <a:pt x="303" y="451"/>
                    </a:lnTo>
                    <a:lnTo>
                      <a:pt x="303" y="450"/>
                    </a:lnTo>
                    <a:lnTo>
                      <a:pt x="302" y="450"/>
                    </a:lnTo>
                    <a:lnTo>
                      <a:pt x="301" y="450"/>
                    </a:lnTo>
                    <a:lnTo>
                      <a:pt x="302" y="450"/>
                    </a:lnTo>
                    <a:lnTo>
                      <a:pt x="301" y="449"/>
                    </a:lnTo>
                    <a:lnTo>
                      <a:pt x="301" y="449"/>
                    </a:lnTo>
                    <a:lnTo>
                      <a:pt x="298" y="448"/>
                    </a:lnTo>
                    <a:lnTo>
                      <a:pt x="297" y="447"/>
                    </a:lnTo>
                    <a:lnTo>
                      <a:pt x="296" y="446"/>
                    </a:lnTo>
                    <a:lnTo>
                      <a:pt x="294" y="446"/>
                    </a:lnTo>
                    <a:lnTo>
                      <a:pt x="294" y="445"/>
                    </a:lnTo>
                    <a:lnTo>
                      <a:pt x="294" y="444"/>
                    </a:lnTo>
                    <a:lnTo>
                      <a:pt x="294" y="443"/>
                    </a:lnTo>
                    <a:lnTo>
                      <a:pt x="293" y="442"/>
                    </a:lnTo>
                    <a:lnTo>
                      <a:pt x="292" y="442"/>
                    </a:lnTo>
                    <a:lnTo>
                      <a:pt x="291" y="441"/>
                    </a:lnTo>
                    <a:lnTo>
                      <a:pt x="292" y="440"/>
                    </a:lnTo>
                    <a:lnTo>
                      <a:pt x="292" y="440"/>
                    </a:lnTo>
                    <a:lnTo>
                      <a:pt x="292" y="439"/>
                    </a:lnTo>
                    <a:lnTo>
                      <a:pt x="291" y="437"/>
                    </a:lnTo>
                    <a:lnTo>
                      <a:pt x="291" y="436"/>
                    </a:lnTo>
                    <a:lnTo>
                      <a:pt x="290" y="437"/>
                    </a:lnTo>
                    <a:lnTo>
                      <a:pt x="289" y="438"/>
                    </a:lnTo>
                    <a:lnTo>
                      <a:pt x="288" y="438"/>
                    </a:lnTo>
                    <a:lnTo>
                      <a:pt x="287" y="439"/>
                    </a:lnTo>
                    <a:lnTo>
                      <a:pt x="287" y="439"/>
                    </a:lnTo>
                    <a:lnTo>
                      <a:pt x="286" y="437"/>
                    </a:lnTo>
                    <a:lnTo>
                      <a:pt x="285" y="437"/>
                    </a:lnTo>
                    <a:lnTo>
                      <a:pt x="283" y="436"/>
                    </a:lnTo>
                    <a:lnTo>
                      <a:pt x="282" y="437"/>
                    </a:lnTo>
                    <a:lnTo>
                      <a:pt x="281" y="438"/>
                    </a:lnTo>
                    <a:lnTo>
                      <a:pt x="252" y="409"/>
                    </a:lnTo>
                    <a:lnTo>
                      <a:pt x="251" y="407"/>
                    </a:lnTo>
                    <a:lnTo>
                      <a:pt x="249" y="399"/>
                    </a:lnTo>
                    <a:lnTo>
                      <a:pt x="241" y="373"/>
                    </a:lnTo>
                    <a:lnTo>
                      <a:pt x="231" y="355"/>
                    </a:lnTo>
                    <a:lnTo>
                      <a:pt x="228" y="347"/>
                    </a:lnTo>
                    <a:lnTo>
                      <a:pt x="218" y="330"/>
                    </a:lnTo>
                    <a:lnTo>
                      <a:pt x="194" y="289"/>
                    </a:lnTo>
                    <a:lnTo>
                      <a:pt x="190" y="280"/>
                    </a:lnTo>
                    <a:lnTo>
                      <a:pt x="206" y="281"/>
                    </a:lnTo>
                    <a:lnTo>
                      <a:pt x="205" y="272"/>
                    </a:lnTo>
                    <a:lnTo>
                      <a:pt x="190" y="257"/>
                    </a:lnTo>
                    <a:lnTo>
                      <a:pt x="194" y="239"/>
                    </a:lnTo>
                    <a:lnTo>
                      <a:pt x="190" y="235"/>
                    </a:lnTo>
                    <a:lnTo>
                      <a:pt x="188" y="235"/>
                    </a:lnTo>
                    <a:lnTo>
                      <a:pt x="187" y="235"/>
                    </a:lnTo>
                    <a:lnTo>
                      <a:pt x="185" y="234"/>
                    </a:lnTo>
                    <a:lnTo>
                      <a:pt x="184" y="230"/>
                    </a:lnTo>
                    <a:lnTo>
                      <a:pt x="184" y="229"/>
                    </a:lnTo>
                    <a:lnTo>
                      <a:pt x="183" y="226"/>
                    </a:lnTo>
                    <a:lnTo>
                      <a:pt x="181" y="223"/>
                    </a:lnTo>
                    <a:lnTo>
                      <a:pt x="181" y="223"/>
                    </a:lnTo>
                    <a:lnTo>
                      <a:pt x="178" y="223"/>
                    </a:lnTo>
                    <a:lnTo>
                      <a:pt x="177" y="223"/>
                    </a:lnTo>
                    <a:lnTo>
                      <a:pt x="177" y="221"/>
                    </a:lnTo>
                    <a:lnTo>
                      <a:pt x="176" y="218"/>
                    </a:lnTo>
                    <a:lnTo>
                      <a:pt x="175" y="216"/>
                    </a:lnTo>
                    <a:lnTo>
                      <a:pt x="174" y="212"/>
                    </a:lnTo>
                    <a:lnTo>
                      <a:pt x="174" y="212"/>
                    </a:lnTo>
                    <a:lnTo>
                      <a:pt x="173" y="211"/>
                    </a:lnTo>
                    <a:lnTo>
                      <a:pt x="172" y="209"/>
                    </a:lnTo>
                    <a:lnTo>
                      <a:pt x="170" y="209"/>
                    </a:lnTo>
                    <a:lnTo>
                      <a:pt x="167" y="208"/>
                    </a:lnTo>
                    <a:lnTo>
                      <a:pt x="167" y="208"/>
                    </a:lnTo>
                    <a:lnTo>
                      <a:pt x="167" y="207"/>
                    </a:lnTo>
                    <a:lnTo>
                      <a:pt x="167" y="205"/>
                    </a:lnTo>
                    <a:lnTo>
                      <a:pt x="166" y="205"/>
                    </a:lnTo>
                    <a:lnTo>
                      <a:pt x="164" y="202"/>
                    </a:lnTo>
                    <a:lnTo>
                      <a:pt x="163" y="202"/>
                    </a:lnTo>
                    <a:lnTo>
                      <a:pt x="163" y="200"/>
                    </a:lnTo>
                    <a:lnTo>
                      <a:pt x="163" y="199"/>
                    </a:lnTo>
                    <a:lnTo>
                      <a:pt x="164" y="198"/>
                    </a:lnTo>
                    <a:lnTo>
                      <a:pt x="165" y="197"/>
                    </a:lnTo>
                    <a:lnTo>
                      <a:pt x="167" y="195"/>
                    </a:lnTo>
                    <a:lnTo>
                      <a:pt x="167" y="194"/>
                    </a:lnTo>
                    <a:lnTo>
                      <a:pt x="167" y="191"/>
                    </a:lnTo>
                    <a:lnTo>
                      <a:pt x="168" y="190"/>
                    </a:lnTo>
                    <a:lnTo>
                      <a:pt x="168" y="189"/>
                    </a:lnTo>
                    <a:lnTo>
                      <a:pt x="168" y="188"/>
                    </a:lnTo>
                    <a:lnTo>
                      <a:pt x="167" y="188"/>
                    </a:lnTo>
                    <a:lnTo>
                      <a:pt x="167" y="188"/>
                    </a:lnTo>
                    <a:lnTo>
                      <a:pt x="166" y="189"/>
                    </a:lnTo>
                    <a:lnTo>
                      <a:pt x="165" y="190"/>
                    </a:lnTo>
                    <a:lnTo>
                      <a:pt x="163" y="189"/>
                    </a:lnTo>
                    <a:lnTo>
                      <a:pt x="163" y="187"/>
                    </a:lnTo>
                    <a:lnTo>
                      <a:pt x="163" y="186"/>
                    </a:lnTo>
                    <a:lnTo>
                      <a:pt x="165" y="185"/>
                    </a:lnTo>
                    <a:lnTo>
                      <a:pt x="166" y="185"/>
                    </a:lnTo>
                    <a:lnTo>
                      <a:pt x="167" y="184"/>
                    </a:lnTo>
                    <a:lnTo>
                      <a:pt x="167" y="183"/>
                    </a:lnTo>
                    <a:lnTo>
                      <a:pt x="167" y="182"/>
                    </a:lnTo>
                    <a:lnTo>
                      <a:pt x="166" y="181"/>
                    </a:lnTo>
                    <a:lnTo>
                      <a:pt x="165" y="181"/>
                    </a:lnTo>
                    <a:lnTo>
                      <a:pt x="163" y="181"/>
                    </a:lnTo>
                    <a:lnTo>
                      <a:pt x="162" y="181"/>
                    </a:lnTo>
                    <a:lnTo>
                      <a:pt x="162" y="180"/>
                    </a:lnTo>
                    <a:lnTo>
                      <a:pt x="163" y="181"/>
                    </a:lnTo>
                    <a:lnTo>
                      <a:pt x="165" y="178"/>
                    </a:lnTo>
                    <a:lnTo>
                      <a:pt x="166" y="178"/>
                    </a:lnTo>
                    <a:lnTo>
                      <a:pt x="166" y="177"/>
                    </a:lnTo>
                    <a:lnTo>
                      <a:pt x="162" y="178"/>
                    </a:lnTo>
                    <a:lnTo>
                      <a:pt x="161" y="178"/>
                    </a:lnTo>
                    <a:lnTo>
                      <a:pt x="160" y="178"/>
                    </a:lnTo>
                    <a:lnTo>
                      <a:pt x="160" y="178"/>
                    </a:lnTo>
                    <a:lnTo>
                      <a:pt x="160" y="177"/>
                    </a:lnTo>
                    <a:lnTo>
                      <a:pt x="160" y="176"/>
                    </a:lnTo>
                    <a:lnTo>
                      <a:pt x="162" y="175"/>
                    </a:lnTo>
                    <a:lnTo>
                      <a:pt x="163" y="174"/>
                    </a:lnTo>
                    <a:lnTo>
                      <a:pt x="164" y="174"/>
                    </a:lnTo>
                    <a:lnTo>
                      <a:pt x="164" y="174"/>
                    </a:lnTo>
                    <a:lnTo>
                      <a:pt x="164" y="173"/>
                    </a:lnTo>
                    <a:lnTo>
                      <a:pt x="163" y="173"/>
                    </a:lnTo>
                    <a:lnTo>
                      <a:pt x="163" y="171"/>
                    </a:lnTo>
                    <a:lnTo>
                      <a:pt x="162" y="171"/>
                    </a:lnTo>
                    <a:lnTo>
                      <a:pt x="160" y="170"/>
                    </a:lnTo>
                    <a:lnTo>
                      <a:pt x="159" y="168"/>
                    </a:lnTo>
                    <a:lnTo>
                      <a:pt x="158" y="167"/>
                    </a:lnTo>
                    <a:lnTo>
                      <a:pt x="158" y="167"/>
                    </a:lnTo>
                    <a:lnTo>
                      <a:pt x="158" y="166"/>
                    </a:lnTo>
                    <a:lnTo>
                      <a:pt x="160" y="165"/>
                    </a:lnTo>
                    <a:lnTo>
                      <a:pt x="160" y="165"/>
                    </a:lnTo>
                    <a:lnTo>
                      <a:pt x="162" y="165"/>
                    </a:lnTo>
                    <a:lnTo>
                      <a:pt x="164" y="165"/>
                    </a:lnTo>
                    <a:lnTo>
                      <a:pt x="164" y="166"/>
                    </a:lnTo>
                    <a:lnTo>
                      <a:pt x="166" y="166"/>
                    </a:lnTo>
                    <a:lnTo>
                      <a:pt x="168" y="166"/>
                    </a:lnTo>
                    <a:lnTo>
                      <a:pt x="169" y="166"/>
                    </a:lnTo>
                    <a:lnTo>
                      <a:pt x="170" y="166"/>
                    </a:lnTo>
                    <a:lnTo>
                      <a:pt x="170" y="166"/>
                    </a:lnTo>
                    <a:lnTo>
                      <a:pt x="174" y="167"/>
                    </a:lnTo>
                    <a:lnTo>
                      <a:pt x="177" y="168"/>
                    </a:lnTo>
                    <a:lnTo>
                      <a:pt x="177" y="167"/>
                    </a:lnTo>
                    <a:lnTo>
                      <a:pt x="178" y="166"/>
                    </a:lnTo>
                    <a:lnTo>
                      <a:pt x="180" y="160"/>
                    </a:lnTo>
                    <a:lnTo>
                      <a:pt x="181" y="158"/>
                    </a:lnTo>
                    <a:lnTo>
                      <a:pt x="181" y="157"/>
                    </a:lnTo>
                    <a:lnTo>
                      <a:pt x="184" y="154"/>
                    </a:lnTo>
                    <a:lnTo>
                      <a:pt x="185" y="154"/>
                    </a:lnTo>
                    <a:lnTo>
                      <a:pt x="187" y="154"/>
                    </a:lnTo>
                    <a:lnTo>
                      <a:pt x="188" y="154"/>
                    </a:lnTo>
                    <a:lnTo>
                      <a:pt x="188" y="155"/>
                    </a:lnTo>
                    <a:lnTo>
                      <a:pt x="191" y="157"/>
                    </a:lnTo>
                    <a:lnTo>
                      <a:pt x="191" y="159"/>
                    </a:lnTo>
                    <a:lnTo>
                      <a:pt x="193" y="159"/>
                    </a:lnTo>
                    <a:lnTo>
                      <a:pt x="194" y="160"/>
                    </a:lnTo>
                    <a:lnTo>
                      <a:pt x="193" y="164"/>
                    </a:lnTo>
                    <a:lnTo>
                      <a:pt x="194" y="164"/>
                    </a:lnTo>
                    <a:lnTo>
                      <a:pt x="194" y="166"/>
                    </a:lnTo>
                    <a:lnTo>
                      <a:pt x="194" y="167"/>
                    </a:lnTo>
                    <a:lnTo>
                      <a:pt x="194" y="169"/>
                    </a:lnTo>
                    <a:lnTo>
                      <a:pt x="194" y="170"/>
                    </a:lnTo>
                    <a:lnTo>
                      <a:pt x="194" y="171"/>
                    </a:lnTo>
                    <a:lnTo>
                      <a:pt x="195" y="173"/>
                    </a:lnTo>
                    <a:lnTo>
                      <a:pt x="196" y="173"/>
                    </a:lnTo>
                    <a:lnTo>
                      <a:pt x="198" y="174"/>
                    </a:lnTo>
                    <a:lnTo>
                      <a:pt x="198" y="177"/>
                    </a:lnTo>
                    <a:lnTo>
                      <a:pt x="197" y="178"/>
                    </a:lnTo>
                    <a:lnTo>
                      <a:pt x="197" y="179"/>
                    </a:lnTo>
                    <a:lnTo>
                      <a:pt x="198" y="180"/>
                    </a:lnTo>
                    <a:lnTo>
                      <a:pt x="198" y="181"/>
                    </a:lnTo>
                    <a:lnTo>
                      <a:pt x="198" y="181"/>
                    </a:lnTo>
                    <a:lnTo>
                      <a:pt x="199" y="184"/>
                    </a:lnTo>
                    <a:lnTo>
                      <a:pt x="200" y="185"/>
                    </a:lnTo>
                    <a:lnTo>
                      <a:pt x="199" y="184"/>
                    </a:lnTo>
                    <a:lnTo>
                      <a:pt x="198" y="184"/>
                    </a:lnTo>
                    <a:lnTo>
                      <a:pt x="198" y="185"/>
                    </a:lnTo>
                    <a:lnTo>
                      <a:pt x="198" y="186"/>
                    </a:lnTo>
                    <a:lnTo>
                      <a:pt x="198" y="188"/>
                    </a:lnTo>
                    <a:lnTo>
                      <a:pt x="199" y="189"/>
                    </a:lnTo>
                    <a:lnTo>
                      <a:pt x="200" y="190"/>
                    </a:lnTo>
                    <a:lnTo>
                      <a:pt x="200" y="192"/>
                    </a:lnTo>
                    <a:lnTo>
                      <a:pt x="201" y="195"/>
                    </a:lnTo>
                    <a:lnTo>
                      <a:pt x="202" y="195"/>
                    </a:lnTo>
                    <a:lnTo>
                      <a:pt x="203" y="196"/>
                    </a:lnTo>
                    <a:lnTo>
                      <a:pt x="203" y="195"/>
                    </a:lnTo>
                    <a:lnTo>
                      <a:pt x="204" y="195"/>
                    </a:lnTo>
                    <a:lnTo>
                      <a:pt x="205" y="196"/>
                    </a:lnTo>
                    <a:lnTo>
                      <a:pt x="205" y="198"/>
                    </a:lnTo>
                    <a:lnTo>
                      <a:pt x="204" y="199"/>
                    </a:lnTo>
                    <a:lnTo>
                      <a:pt x="204" y="200"/>
                    </a:lnTo>
                    <a:lnTo>
                      <a:pt x="203" y="200"/>
                    </a:lnTo>
                    <a:lnTo>
                      <a:pt x="202" y="200"/>
                    </a:lnTo>
                    <a:lnTo>
                      <a:pt x="203" y="201"/>
                    </a:lnTo>
                    <a:lnTo>
                      <a:pt x="205" y="202"/>
                    </a:lnTo>
                    <a:lnTo>
                      <a:pt x="205" y="202"/>
                    </a:lnTo>
                    <a:lnTo>
                      <a:pt x="206" y="202"/>
                    </a:lnTo>
                    <a:lnTo>
                      <a:pt x="206" y="204"/>
                    </a:lnTo>
                    <a:lnTo>
                      <a:pt x="206" y="205"/>
                    </a:lnTo>
                    <a:lnTo>
                      <a:pt x="206" y="205"/>
                    </a:lnTo>
                    <a:lnTo>
                      <a:pt x="208" y="205"/>
                    </a:lnTo>
                    <a:lnTo>
                      <a:pt x="208" y="206"/>
                    </a:lnTo>
                    <a:lnTo>
                      <a:pt x="208" y="208"/>
                    </a:lnTo>
                    <a:lnTo>
                      <a:pt x="208" y="209"/>
                    </a:lnTo>
                    <a:lnTo>
                      <a:pt x="209" y="210"/>
                    </a:lnTo>
                    <a:lnTo>
                      <a:pt x="211" y="211"/>
                    </a:lnTo>
                    <a:lnTo>
                      <a:pt x="211" y="212"/>
                    </a:lnTo>
                    <a:lnTo>
                      <a:pt x="211" y="212"/>
                    </a:lnTo>
                    <a:lnTo>
                      <a:pt x="210" y="214"/>
                    </a:lnTo>
                    <a:lnTo>
                      <a:pt x="212" y="214"/>
                    </a:lnTo>
                    <a:lnTo>
                      <a:pt x="212" y="215"/>
                    </a:lnTo>
                    <a:lnTo>
                      <a:pt x="211" y="216"/>
                    </a:lnTo>
                    <a:lnTo>
                      <a:pt x="210" y="216"/>
                    </a:lnTo>
                    <a:lnTo>
                      <a:pt x="210" y="217"/>
                    </a:lnTo>
                    <a:lnTo>
                      <a:pt x="211" y="218"/>
                    </a:lnTo>
                    <a:lnTo>
                      <a:pt x="211" y="219"/>
                    </a:lnTo>
                    <a:lnTo>
                      <a:pt x="208" y="219"/>
                    </a:lnTo>
                    <a:lnTo>
                      <a:pt x="207" y="219"/>
                    </a:lnTo>
                    <a:lnTo>
                      <a:pt x="206" y="224"/>
                    </a:lnTo>
                    <a:lnTo>
                      <a:pt x="207" y="228"/>
                    </a:lnTo>
                    <a:lnTo>
                      <a:pt x="205" y="230"/>
                    </a:lnTo>
                    <a:lnTo>
                      <a:pt x="205" y="232"/>
                    </a:lnTo>
                    <a:lnTo>
                      <a:pt x="205" y="233"/>
                    </a:lnTo>
                    <a:lnTo>
                      <a:pt x="205" y="233"/>
                    </a:lnTo>
                    <a:lnTo>
                      <a:pt x="206" y="233"/>
                    </a:lnTo>
                    <a:lnTo>
                      <a:pt x="208" y="234"/>
                    </a:lnTo>
                    <a:lnTo>
                      <a:pt x="210" y="234"/>
                    </a:lnTo>
                    <a:lnTo>
                      <a:pt x="211" y="238"/>
                    </a:lnTo>
                    <a:lnTo>
                      <a:pt x="212" y="237"/>
                    </a:lnTo>
                    <a:lnTo>
                      <a:pt x="212" y="237"/>
                    </a:lnTo>
                    <a:lnTo>
                      <a:pt x="214" y="239"/>
                    </a:lnTo>
                    <a:lnTo>
                      <a:pt x="215" y="238"/>
                    </a:lnTo>
                    <a:lnTo>
                      <a:pt x="219" y="237"/>
                    </a:lnTo>
                    <a:lnTo>
                      <a:pt x="222" y="236"/>
                    </a:lnTo>
                    <a:lnTo>
                      <a:pt x="222" y="236"/>
                    </a:lnTo>
                    <a:lnTo>
                      <a:pt x="222" y="234"/>
                    </a:lnTo>
                    <a:lnTo>
                      <a:pt x="222" y="233"/>
                    </a:lnTo>
                    <a:lnTo>
                      <a:pt x="224" y="233"/>
                    </a:lnTo>
                    <a:lnTo>
                      <a:pt x="225" y="234"/>
                    </a:lnTo>
                    <a:lnTo>
                      <a:pt x="226" y="236"/>
                    </a:lnTo>
                    <a:lnTo>
                      <a:pt x="228" y="238"/>
                    </a:lnTo>
                    <a:lnTo>
                      <a:pt x="229" y="240"/>
                    </a:lnTo>
                    <a:lnTo>
                      <a:pt x="231" y="241"/>
                    </a:lnTo>
                    <a:lnTo>
                      <a:pt x="233" y="247"/>
                    </a:lnTo>
                    <a:lnTo>
                      <a:pt x="236" y="247"/>
                    </a:lnTo>
                    <a:lnTo>
                      <a:pt x="236" y="248"/>
                    </a:lnTo>
                    <a:lnTo>
                      <a:pt x="236" y="248"/>
                    </a:lnTo>
                    <a:lnTo>
                      <a:pt x="234" y="248"/>
                    </a:lnTo>
                    <a:lnTo>
                      <a:pt x="233" y="248"/>
                    </a:lnTo>
                    <a:lnTo>
                      <a:pt x="232" y="249"/>
                    </a:lnTo>
                    <a:lnTo>
                      <a:pt x="232" y="250"/>
                    </a:lnTo>
                    <a:lnTo>
                      <a:pt x="233" y="251"/>
                    </a:lnTo>
                    <a:lnTo>
                      <a:pt x="235" y="254"/>
                    </a:lnTo>
                    <a:lnTo>
                      <a:pt x="236" y="256"/>
                    </a:lnTo>
                    <a:lnTo>
                      <a:pt x="237" y="256"/>
                    </a:lnTo>
                    <a:lnTo>
                      <a:pt x="239" y="257"/>
                    </a:lnTo>
                    <a:lnTo>
                      <a:pt x="240" y="257"/>
                    </a:lnTo>
                    <a:lnTo>
                      <a:pt x="240" y="258"/>
                    </a:lnTo>
                    <a:lnTo>
                      <a:pt x="241" y="259"/>
                    </a:lnTo>
                    <a:lnTo>
                      <a:pt x="239" y="260"/>
                    </a:lnTo>
                    <a:lnTo>
                      <a:pt x="238" y="260"/>
                    </a:lnTo>
                    <a:lnTo>
                      <a:pt x="236" y="259"/>
                    </a:lnTo>
                    <a:lnTo>
                      <a:pt x="236" y="260"/>
                    </a:lnTo>
                    <a:lnTo>
                      <a:pt x="236" y="264"/>
                    </a:lnTo>
                    <a:lnTo>
                      <a:pt x="237" y="267"/>
                    </a:lnTo>
                    <a:lnTo>
                      <a:pt x="239" y="270"/>
                    </a:lnTo>
                    <a:lnTo>
                      <a:pt x="239" y="271"/>
                    </a:lnTo>
                    <a:lnTo>
                      <a:pt x="240" y="271"/>
                    </a:lnTo>
                    <a:lnTo>
                      <a:pt x="242" y="271"/>
                    </a:lnTo>
                    <a:lnTo>
                      <a:pt x="245" y="270"/>
                    </a:lnTo>
                    <a:lnTo>
                      <a:pt x="246" y="269"/>
                    </a:lnTo>
                    <a:lnTo>
                      <a:pt x="250" y="268"/>
                    </a:lnTo>
                    <a:lnTo>
                      <a:pt x="251" y="269"/>
                    </a:lnTo>
                    <a:lnTo>
                      <a:pt x="252" y="270"/>
                    </a:lnTo>
                    <a:lnTo>
                      <a:pt x="252" y="274"/>
                    </a:lnTo>
                    <a:lnTo>
                      <a:pt x="253" y="275"/>
                    </a:lnTo>
                    <a:lnTo>
                      <a:pt x="254" y="275"/>
                    </a:lnTo>
                    <a:lnTo>
                      <a:pt x="255" y="275"/>
                    </a:lnTo>
                    <a:lnTo>
                      <a:pt x="257" y="275"/>
                    </a:lnTo>
                    <a:lnTo>
                      <a:pt x="259" y="275"/>
                    </a:lnTo>
                    <a:lnTo>
                      <a:pt x="260" y="278"/>
                    </a:lnTo>
                    <a:lnTo>
                      <a:pt x="261" y="281"/>
                    </a:lnTo>
                    <a:lnTo>
                      <a:pt x="262" y="281"/>
                    </a:lnTo>
                    <a:lnTo>
                      <a:pt x="265" y="282"/>
                    </a:lnTo>
                    <a:lnTo>
                      <a:pt x="267" y="283"/>
                    </a:lnTo>
                    <a:lnTo>
                      <a:pt x="268" y="284"/>
                    </a:lnTo>
                    <a:lnTo>
                      <a:pt x="270" y="285"/>
                    </a:lnTo>
                    <a:lnTo>
                      <a:pt x="270" y="286"/>
                    </a:lnTo>
                    <a:lnTo>
                      <a:pt x="270" y="287"/>
                    </a:lnTo>
                    <a:lnTo>
                      <a:pt x="270" y="288"/>
                    </a:lnTo>
                    <a:lnTo>
                      <a:pt x="268" y="291"/>
                    </a:lnTo>
                    <a:lnTo>
                      <a:pt x="269" y="291"/>
                    </a:lnTo>
                    <a:lnTo>
                      <a:pt x="270" y="292"/>
                    </a:lnTo>
                    <a:lnTo>
                      <a:pt x="274" y="294"/>
                    </a:lnTo>
                    <a:lnTo>
                      <a:pt x="275" y="295"/>
                    </a:lnTo>
                    <a:lnTo>
                      <a:pt x="277" y="295"/>
                    </a:lnTo>
                    <a:lnTo>
                      <a:pt x="278" y="295"/>
                    </a:lnTo>
                    <a:lnTo>
                      <a:pt x="280" y="295"/>
                    </a:lnTo>
                    <a:lnTo>
                      <a:pt x="282" y="295"/>
                    </a:lnTo>
                    <a:lnTo>
                      <a:pt x="284" y="295"/>
                    </a:lnTo>
                    <a:lnTo>
                      <a:pt x="286" y="295"/>
                    </a:lnTo>
                    <a:lnTo>
                      <a:pt x="289" y="295"/>
                    </a:lnTo>
                    <a:lnTo>
                      <a:pt x="290" y="295"/>
                    </a:lnTo>
                    <a:lnTo>
                      <a:pt x="293" y="294"/>
                    </a:lnTo>
                    <a:lnTo>
                      <a:pt x="292" y="295"/>
                    </a:lnTo>
                    <a:lnTo>
                      <a:pt x="292" y="298"/>
                    </a:lnTo>
                    <a:lnTo>
                      <a:pt x="292" y="300"/>
                    </a:lnTo>
                    <a:lnTo>
                      <a:pt x="293" y="302"/>
                    </a:lnTo>
                    <a:lnTo>
                      <a:pt x="295" y="305"/>
                    </a:lnTo>
                    <a:lnTo>
                      <a:pt x="298" y="306"/>
                    </a:lnTo>
                    <a:lnTo>
                      <a:pt x="298" y="309"/>
                    </a:lnTo>
                    <a:lnTo>
                      <a:pt x="299" y="310"/>
                    </a:lnTo>
                    <a:lnTo>
                      <a:pt x="300" y="311"/>
                    </a:lnTo>
                    <a:lnTo>
                      <a:pt x="302" y="312"/>
                    </a:lnTo>
                    <a:lnTo>
                      <a:pt x="303" y="312"/>
                    </a:lnTo>
                    <a:lnTo>
                      <a:pt x="304" y="312"/>
                    </a:lnTo>
                    <a:lnTo>
                      <a:pt x="306" y="309"/>
                    </a:lnTo>
                    <a:lnTo>
                      <a:pt x="306" y="308"/>
                    </a:lnTo>
                    <a:lnTo>
                      <a:pt x="305" y="303"/>
                    </a:lnTo>
                    <a:lnTo>
                      <a:pt x="306" y="301"/>
                    </a:lnTo>
                    <a:lnTo>
                      <a:pt x="306" y="300"/>
                    </a:lnTo>
                    <a:lnTo>
                      <a:pt x="307" y="300"/>
                    </a:lnTo>
                    <a:lnTo>
                      <a:pt x="308" y="299"/>
                    </a:lnTo>
                    <a:lnTo>
                      <a:pt x="309" y="298"/>
                    </a:lnTo>
                    <a:lnTo>
                      <a:pt x="310" y="298"/>
                    </a:lnTo>
                    <a:lnTo>
                      <a:pt x="312" y="295"/>
                    </a:lnTo>
                    <a:lnTo>
                      <a:pt x="315" y="292"/>
                    </a:lnTo>
                    <a:lnTo>
                      <a:pt x="316" y="291"/>
                    </a:lnTo>
                    <a:lnTo>
                      <a:pt x="318" y="291"/>
                    </a:lnTo>
                    <a:lnTo>
                      <a:pt x="318" y="291"/>
                    </a:lnTo>
                    <a:lnTo>
                      <a:pt x="320" y="293"/>
                    </a:lnTo>
                    <a:lnTo>
                      <a:pt x="321" y="293"/>
                    </a:lnTo>
                    <a:lnTo>
                      <a:pt x="322" y="292"/>
                    </a:lnTo>
                    <a:lnTo>
                      <a:pt x="322" y="291"/>
                    </a:lnTo>
                    <a:lnTo>
                      <a:pt x="323" y="291"/>
                    </a:lnTo>
                    <a:lnTo>
                      <a:pt x="325" y="290"/>
                    </a:lnTo>
                    <a:lnTo>
                      <a:pt x="325" y="288"/>
                    </a:lnTo>
                    <a:lnTo>
                      <a:pt x="325" y="288"/>
                    </a:lnTo>
                    <a:lnTo>
                      <a:pt x="326" y="285"/>
                    </a:lnTo>
                    <a:lnTo>
                      <a:pt x="327" y="285"/>
                    </a:lnTo>
                    <a:lnTo>
                      <a:pt x="328" y="287"/>
                    </a:lnTo>
                    <a:lnTo>
                      <a:pt x="329" y="288"/>
                    </a:lnTo>
                    <a:lnTo>
                      <a:pt x="330" y="288"/>
                    </a:lnTo>
                    <a:lnTo>
                      <a:pt x="332" y="287"/>
                    </a:lnTo>
                    <a:lnTo>
                      <a:pt x="332" y="287"/>
                    </a:lnTo>
                    <a:lnTo>
                      <a:pt x="333" y="285"/>
                    </a:lnTo>
                    <a:lnTo>
                      <a:pt x="333" y="282"/>
                    </a:lnTo>
                    <a:lnTo>
                      <a:pt x="334" y="281"/>
                    </a:lnTo>
                    <a:lnTo>
                      <a:pt x="334" y="280"/>
                    </a:lnTo>
                    <a:lnTo>
                      <a:pt x="336" y="279"/>
                    </a:lnTo>
                    <a:lnTo>
                      <a:pt x="339" y="279"/>
                    </a:lnTo>
                    <a:lnTo>
                      <a:pt x="339" y="280"/>
                    </a:lnTo>
                    <a:lnTo>
                      <a:pt x="341" y="282"/>
                    </a:lnTo>
                    <a:lnTo>
                      <a:pt x="342" y="283"/>
                    </a:lnTo>
                    <a:lnTo>
                      <a:pt x="343" y="284"/>
                    </a:lnTo>
                    <a:lnTo>
                      <a:pt x="344" y="285"/>
                    </a:lnTo>
                    <a:lnTo>
                      <a:pt x="346" y="285"/>
                    </a:lnTo>
                    <a:lnTo>
                      <a:pt x="347" y="285"/>
                    </a:lnTo>
                    <a:lnTo>
                      <a:pt x="349" y="283"/>
                    </a:lnTo>
                    <a:lnTo>
                      <a:pt x="349" y="284"/>
                    </a:lnTo>
                    <a:lnTo>
                      <a:pt x="350" y="284"/>
                    </a:lnTo>
                    <a:lnTo>
                      <a:pt x="350" y="281"/>
                    </a:lnTo>
                    <a:lnTo>
                      <a:pt x="353" y="282"/>
                    </a:lnTo>
                    <a:lnTo>
                      <a:pt x="353" y="281"/>
                    </a:lnTo>
                    <a:lnTo>
                      <a:pt x="354" y="281"/>
                    </a:lnTo>
                    <a:lnTo>
                      <a:pt x="357" y="281"/>
                    </a:lnTo>
                    <a:lnTo>
                      <a:pt x="357" y="279"/>
                    </a:lnTo>
                    <a:lnTo>
                      <a:pt x="359" y="278"/>
                    </a:lnTo>
                    <a:lnTo>
                      <a:pt x="360" y="278"/>
                    </a:lnTo>
                    <a:lnTo>
                      <a:pt x="360" y="278"/>
                    </a:lnTo>
                    <a:lnTo>
                      <a:pt x="360" y="277"/>
                    </a:lnTo>
                    <a:lnTo>
                      <a:pt x="361" y="276"/>
                    </a:lnTo>
                    <a:lnTo>
                      <a:pt x="362" y="276"/>
                    </a:lnTo>
                    <a:lnTo>
                      <a:pt x="363" y="276"/>
                    </a:lnTo>
                    <a:lnTo>
                      <a:pt x="363" y="276"/>
                    </a:lnTo>
                    <a:lnTo>
                      <a:pt x="364" y="274"/>
                    </a:lnTo>
                    <a:lnTo>
                      <a:pt x="365" y="273"/>
                    </a:lnTo>
                    <a:lnTo>
                      <a:pt x="366" y="273"/>
                    </a:lnTo>
                    <a:lnTo>
                      <a:pt x="367" y="275"/>
                    </a:lnTo>
                    <a:lnTo>
                      <a:pt x="368" y="275"/>
                    </a:lnTo>
                    <a:lnTo>
                      <a:pt x="369" y="275"/>
                    </a:lnTo>
                    <a:lnTo>
                      <a:pt x="370" y="275"/>
                    </a:lnTo>
                    <a:lnTo>
                      <a:pt x="370" y="274"/>
                    </a:lnTo>
                    <a:lnTo>
                      <a:pt x="372" y="273"/>
                    </a:lnTo>
                    <a:lnTo>
                      <a:pt x="373" y="274"/>
                    </a:lnTo>
                    <a:lnTo>
                      <a:pt x="373" y="274"/>
                    </a:lnTo>
                    <a:lnTo>
                      <a:pt x="372" y="275"/>
                    </a:lnTo>
                    <a:lnTo>
                      <a:pt x="371" y="276"/>
                    </a:lnTo>
                    <a:lnTo>
                      <a:pt x="371" y="277"/>
                    </a:lnTo>
                    <a:lnTo>
                      <a:pt x="371" y="278"/>
                    </a:lnTo>
                    <a:lnTo>
                      <a:pt x="372" y="278"/>
                    </a:lnTo>
                    <a:lnTo>
                      <a:pt x="373" y="278"/>
                    </a:lnTo>
                    <a:lnTo>
                      <a:pt x="375" y="278"/>
                    </a:lnTo>
                    <a:lnTo>
                      <a:pt x="375" y="278"/>
                    </a:lnTo>
                    <a:lnTo>
                      <a:pt x="374" y="275"/>
                    </a:lnTo>
                    <a:lnTo>
                      <a:pt x="374" y="274"/>
                    </a:lnTo>
                    <a:lnTo>
                      <a:pt x="375" y="274"/>
                    </a:lnTo>
                    <a:lnTo>
                      <a:pt x="377" y="274"/>
                    </a:lnTo>
                    <a:lnTo>
                      <a:pt x="378" y="275"/>
                    </a:lnTo>
                    <a:lnTo>
                      <a:pt x="379" y="276"/>
                    </a:lnTo>
                    <a:lnTo>
                      <a:pt x="381" y="277"/>
                    </a:lnTo>
                    <a:lnTo>
                      <a:pt x="383" y="277"/>
                    </a:lnTo>
                    <a:lnTo>
                      <a:pt x="384" y="277"/>
                    </a:lnTo>
                    <a:lnTo>
                      <a:pt x="385" y="277"/>
                    </a:lnTo>
                    <a:lnTo>
                      <a:pt x="387" y="275"/>
                    </a:lnTo>
                    <a:lnTo>
                      <a:pt x="387" y="274"/>
                    </a:lnTo>
                    <a:lnTo>
                      <a:pt x="387" y="274"/>
                    </a:lnTo>
                    <a:lnTo>
                      <a:pt x="388" y="273"/>
                    </a:lnTo>
                    <a:lnTo>
                      <a:pt x="391" y="273"/>
                    </a:lnTo>
                    <a:lnTo>
                      <a:pt x="395" y="274"/>
                    </a:lnTo>
                    <a:lnTo>
                      <a:pt x="397" y="274"/>
                    </a:lnTo>
                    <a:lnTo>
                      <a:pt x="397" y="273"/>
                    </a:lnTo>
                    <a:lnTo>
                      <a:pt x="397" y="272"/>
                    </a:lnTo>
                    <a:lnTo>
                      <a:pt x="396" y="272"/>
                    </a:lnTo>
                    <a:lnTo>
                      <a:pt x="395" y="271"/>
                    </a:lnTo>
                    <a:lnTo>
                      <a:pt x="392" y="271"/>
                    </a:lnTo>
                    <a:lnTo>
                      <a:pt x="391" y="271"/>
                    </a:lnTo>
                    <a:lnTo>
                      <a:pt x="388" y="267"/>
                    </a:lnTo>
                    <a:lnTo>
                      <a:pt x="388" y="267"/>
                    </a:lnTo>
                    <a:lnTo>
                      <a:pt x="388" y="266"/>
                    </a:lnTo>
                    <a:lnTo>
                      <a:pt x="389" y="265"/>
                    </a:lnTo>
                    <a:lnTo>
                      <a:pt x="390" y="266"/>
                    </a:lnTo>
                    <a:lnTo>
                      <a:pt x="391" y="267"/>
                    </a:lnTo>
                    <a:lnTo>
                      <a:pt x="392" y="267"/>
                    </a:lnTo>
                    <a:lnTo>
                      <a:pt x="394" y="267"/>
                    </a:lnTo>
                    <a:lnTo>
                      <a:pt x="394" y="266"/>
                    </a:lnTo>
                    <a:lnTo>
                      <a:pt x="395" y="265"/>
                    </a:lnTo>
                    <a:lnTo>
                      <a:pt x="395" y="264"/>
                    </a:lnTo>
                    <a:lnTo>
                      <a:pt x="396" y="264"/>
                    </a:lnTo>
                    <a:lnTo>
                      <a:pt x="398" y="264"/>
                    </a:lnTo>
                    <a:lnTo>
                      <a:pt x="398" y="264"/>
                    </a:lnTo>
                    <a:lnTo>
                      <a:pt x="399" y="264"/>
                    </a:lnTo>
                    <a:lnTo>
                      <a:pt x="398" y="262"/>
                    </a:lnTo>
                    <a:lnTo>
                      <a:pt x="398" y="261"/>
                    </a:lnTo>
                    <a:lnTo>
                      <a:pt x="399" y="261"/>
                    </a:lnTo>
                    <a:lnTo>
                      <a:pt x="400" y="261"/>
                    </a:lnTo>
                    <a:lnTo>
                      <a:pt x="403" y="263"/>
                    </a:lnTo>
                    <a:lnTo>
                      <a:pt x="404" y="264"/>
                    </a:lnTo>
                    <a:lnTo>
                      <a:pt x="406" y="264"/>
                    </a:lnTo>
                    <a:lnTo>
                      <a:pt x="408" y="264"/>
                    </a:lnTo>
                    <a:lnTo>
                      <a:pt x="410" y="264"/>
                    </a:lnTo>
                    <a:lnTo>
                      <a:pt x="413" y="263"/>
                    </a:lnTo>
                    <a:lnTo>
                      <a:pt x="415" y="262"/>
                    </a:lnTo>
                    <a:lnTo>
                      <a:pt x="418" y="260"/>
                    </a:lnTo>
                    <a:lnTo>
                      <a:pt x="420" y="259"/>
                    </a:lnTo>
                    <a:lnTo>
                      <a:pt x="421" y="258"/>
                    </a:lnTo>
                    <a:lnTo>
                      <a:pt x="422" y="258"/>
                    </a:lnTo>
                    <a:lnTo>
                      <a:pt x="428" y="260"/>
                    </a:lnTo>
                    <a:lnTo>
                      <a:pt x="429" y="259"/>
                    </a:lnTo>
                    <a:lnTo>
                      <a:pt x="430" y="259"/>
                    </a:lnTo>
                    <a:lnTo>
                      <a:pt x="432" y="255"/>
                    </a:lnTo>
                    <a:lnTo>
                      <a:pt x="433" y="254"/>
                    </a:lnTo>
                    <a:lnTo>
                      <a:pt x="434" y="255"/>
                    </a:lnTo>
                    <a:lnTo>
                      <a:pt x="435" y="256"/>
                    </a:lnTo>
                    <a:lnTo>
                      <a:pt x="438" y="257"/>
                    </a:lnTo>
                    <a:lnTo>
                      <a:pt x="439" y="257"/>
                    </a:lnTo>
                    <a:lnTo>
                      <a:pt x="441" y="257"/>
                    </a:lnTo>
                    <a:lnTo>
                      <a:pt x="442" y="258"/>
                    </a:lnTo>
                    <a:lnTo>
                      <a:pt x="442" y="259"/>
                    </a:lnTo>
                    <a:lnTo>
                      <a:pt x="444" y="260"/>
                    </a:lnTo>
                    <a:lnTo>
                      <a:pt x="445" y="260"/>
                    </a:lnTo>
                    <a:lnTo>
                      <a:pt x="446" y="260"/>
                    </a:lnTo>
                    <a:lnTo>
                      <a:pt x="447" y="260"/>
                    </a:lnTo>
                    <a:lnTo>
                      <a:pt x="447" y="259"/>
                    </a:lnTo>
                    <a:lnTo>
                      <a:pt x="446" y="259"/>
                    </a:lnTo>
                    <a:lnTo>
                      <a:pt x="446" y="257"/>
                    </a:lnTo>
                    <a:lnTo>
                      <a:pt x="447" y="257"/>
                    </a:lnTo>
                    <a:lnTo>
                      <a:pt x="448" y="257"/>
                    </a:lnTo>
                    <a:lnTo>
                      <a:pt x="449" y="257"/>
                    </a:lnTo>
                    <a:lnTo>
                      <a:pt x="451" y="257"/>
                    </a:lnTo>
                    <a:lnTo>
                      <a:pt x="453" y="257"/>
                    </a:lnTo>
                    <a:lnTo>
                      <a:pt x="453" y="256"/>
                    </a:lnTo>
                    <a:lnTo>
                      <a:pt x="454" y="255"/>
                    </a:lnTo>
                    <a:lnTo>
                      <a:pt x="454" y="252"/>
                    </a:lnTo>
                    <a:lnTo>
                      <a:pt x="456" y="249"/>
                    </a:lnTo>
                    <a:lnTo>
                      <a:pt x="456" y="248"/>
                    </a:lnTo>
                    <a:lnTo>
                      <a:pt x="457" y="247"/>
                    </a:lnTo>
                    <a:lnTo>
                      <a:pt x="461" y="247"/>
                    </a:lnTo>
                    <a:lnTo>
                      <a:pt x="461" y="247"/>
                    </a:lnTo>
                    <a:lnTo>
                      <a:pt x="463" y="244"/>
                    </a:lnTo>
                    <a:lnTo>
                      <a:pt x="463" y="242"/>
                    </a:lnTo>
                    <a:lnTo>
                      <a:pt x="464" y="241"/>
                    </a:lnTo>
                    <a:lnTo>
                      <a:pt x="465" y="241"/>
                    </a:lnTo>
                    <a:lnTo>
                      <a:pt x="467" y="241"/>
                    </a:lnTo>
                    <a:lnTo>
                      <a:pt x="468" y="241"/>
                    </a:lnTo>
                    <a:lnTo>
                      <a:pt x="470" y="239"/>
                    </a:lnTo>
                    <a:lnTo>
                      <a:pt x="471" y="239"/>
                    </a:lnTo>
                    <a:lnTo>
                      <a:pt x="473" y="240"/>
                    </a:lnTo>
                    <a:lnTo>
                      <a:pt x="474" y="240"/>
                    </a:lnTo>
                    <a:lnTo>
                      <a:pt x="475" y="240"/>
                    </a:lnTo>
                    <a:lnTo>
                      <a:pt x="477" y="239"/>
                    </a:lnTo>
                    <a:lnTo>
                      <a:pt x="477" y="238"/>
                    </a:lnTo>
                    <a:lnTo>
                      <a:pt x="477" y="235"/>
                    </a:lnTo>
                    <a:lnTo>
                      <a:pt x="478" y="233"/>
                    </a:lnTo>
                    <a:lnTo>
                      <a:pt x="480" y="231"/>
                    </a:lnTo>
                    <a:lnTo>
                      <a:pt x="479" y="229"/>
                    </a:lnTo>
                    <a:lnTo>
                      <a:pt x="480" y="228"/>
                    </a:lnTo>
                    <a:lnTo>
                      <a:pt x="481" y="224"/>
                    </a:lnTo>
                    <a:lnTo>
                      <a:pt x="481" y="223"/>
                    </a:lnTo>
                    <a:lnTo>
                      <a:pt x="483" y="223"/>
                    </a:lnTo>
                    <a:lnTo>
                      <a:pt x="484" y="224"/>
                    </a:lnTo>
                    <a:lnTo>
                      <a:pt x="485" y="223"/>
                    </a:lnTo>
                    <a:lnTo>
                      <a:pt x="486" y="223"/>
                    </a:lnTo>
                    <a:lnTo>
                      <a:pt x="487" y="223"/>
                    </a:lnTo>
                    <a:lnTo>
                      <a:pt x="487" y="222"/>
                    </a:lnTo>
                    <a:lnTo>
                      <a:pt x="487" y="219"/>
                    </a:lnTo>
                    <a:lnTo>
                      <a:pt x="487" y="219"/>
                    </a:lnTo>
                    <a:lnTo>
                      <a:pt x="488" y="219"/>
                    </a:lnTo>
                    <a:lnTo>
                      <a:pt x="489" y="217"/>
                    </a:lnTo>
                    <a:lnTo>
                      <a:pt x="489" y="216"/>
                    </a:lnTo>
                    <a:lnTo>
                      <a:pt x="489" y="216"/>
                    </a:lnTo>
                    <a:lnTo>
                      <a:pt x="490" y="214"/>
                    </a:lnTo>
                    <a:lnTo>
                      <a:pt x="491" y="213"/>
                    </a:lnTo>
                    <a:lnTo>
                      <a:pt x="494" y="214"/>
                    </a:lnTo>
                    <a:lnTo>
                      <a:pt x="495" y="214"/>
                    </a:lnTo>
                    <a:lnTo>
                      <a:pt x="497" y="212"/>
                    </a:lnTo>
                    <a:lnTo>
                      <a:pt x="499" y="210"/>
                    </a:lnTo>
                    <a:lnTo>
                      <a:pt x="501" y="209"/>
                    </a:lnTo>
                    <a:lnTo>
                      <a:pt x="501" y="207"/>
                    </a:lnTo>
                    <a:lnTo>
                      <a:pt x="501" y="205"/>
                    </a:lnTo>
                    <a:lnTo>
                      <a:pt x="501" y="202"/>
                    </a:lnTo>
                    <a:lnTo>
                      <a:pt x="502" y="202"/>
                    </a:lnTo>
                    <a:lnTo>
                      <a:pt x="503" y="200"/>
                    </a:lnTo>
                    <a:lnTo>
                      <a:pt x="505" y="199"/>
                    </a:lnTo>
                    <a:lnTo>
                      <a:pt x="505" y="198"/>
                    </a:lnTo>
                    <a:lnTo>
                      <a:pt x="506" y="197"/>
                    </a:lnTo>
                    <a:lnTo>
                      <a:pt x="507" y="195"/>
                    </a:lnTo>
                    <a:lnTo>
                      <a:pt x="509" y="194"/>
                    </a:lnTo>
                    <a:lnTo>
                      <a:pt x="510" y="193"/>
                    </a:lnTo>
                    <a:lnTo>
                      <a:pt x="512" y="189"/>
                    </a:lnTo>
                    <a:lnTo>
                      <a:pt x="513" y="187"/>
                    </a:lnTo>
                    <a:lnTo>
                      <a:pt x="513" y="186"/>
                    </a:lnTo>
                    <a:lnTo>
                      <a:pt x="512" y="186"/>
                    </a:lnTo>
                    <a:lnTo>
                      <a:pt x="511" y="186"/>
                    </a:lnTo>
                    <a:lnTo>
                      <a:pt x="510" y="187"/>
                    </a:lnTo>
                    <a:lnTo>
                      <a:pt x="508" y="188"/>
                    </a:lnTo>
                    <a:lnTo>
                      <a:pt x="508" y="189"/>
                    </a:lnTo>
                    <a:lnTo>
                      <a:pt x="507" y="189"/>
                    </a:lnTo>
                    <a:lnTo>
                      <a:pt x="505" y="190"/>
                    </a:lnTo>
                    <a:lnTo>
                      <a:pt x="504" y="189"/>
                    </a:lnTo>
                    <a:lnTo>
                      <a:pt x="503" y="188"/>
                    </a:lnTo>
                    <a:lnTo>
                      <a:pt x="503" y="188"/>
                    </a:lnTo>
                    <a:lnTo>
                      <a:pt x="503" y="186"/>
                    </a:lnTo>
                    <a:lnTo>
                      <a:pt x="503" y="185"/>
                    </a:lnTo>
                    <a:lnTo>
                      <a:pt x="503" y="185"/>
                    </a:lnTo>
                    <a:lnTo>
                      <a:pt x="505" y="183"/>
                    </a:lnTo>
                    <a:lnTo>
                      <a:pt x="505" y="182"/>
                    </a:lnTo>
                    <a:lnTo>
                      <a:pt x="505" y="181"/>
                    </a:lnTo>
                    <a:lnTo>
                      <a:pt x="504" y="179"/>
                    </a:lnTo>
                    <a:lnTo>
                      <a:pt x="504" y="178"/>
                    </a:lnTo>
                    <a:lnTo>
                      <a:pt x="504" y="177"/>
                    </a:lnTo>
                    <a:lnTo>
                      <a:pt x="503" y="175"/>
                    </a:lnTo>
                    <a:lnTo>
                      <a:pt x="504" y="175"/>
                    </a:lnTo>
                    <a:lnTo>
                      <a:pt x="504" y="175"/>
                    </a:lnTo>
                    <a:lnTo>
                      <a:pt x="507" y="175"/>
                    </a:lnTo>
                    <a:lnTo>
                      <a:pt x="508" y="174"/>
                    </a:lnTo>
                    <a:lnTo>
                      <a:pt x="508" y="172"/>
                    </a:lnTo>
                    <a:lnTo>
                      <a:pt x="509" y="171"/>
                    </a:lnTo>
                    <a:lnTo>
                      <a:pt x="512" y="171"/>
                    </a:lnTo>
                    <a:lnTo>
                      <a:pt x="515" y="171"/>
                    </a:lnTo>
                    <a:lnTo>
                      <a:pt x="516" y="171"/>
                    </a:lnTo>
                    <a:lnTo>
                      <a:pt x="518" y="169"/>
                    </a:lnTo>
                    <a:lnTo>
                      <a:pt x="518" y="168"/>
                    </a:lnTo>
                    <a:lnTo>
                      <a:pt x="518" y="167"/>
                    </a:lnTo>
                    <a:lnTo>
                      <a:pt x="518" y="164"/>
                    </a:lnTo>
                    <a:lnTo>
                      <a:pt x="518" y="164"/>
                    </a:lnTo>
                    <a:lnTo>
                      <a:pt x="520" y="163"/>
                    </a:lnTo>
                    <a:lnTo>
                      <a:pt x="522" y="162"/>
                    </a:lnTo>
                    <a:lnTo>
                      <a:pt x="523" y="162"/>
                    </a:lnTo>
                    <a:lnTo>
                      <a:pt x="525" y="161"/>
                    </a:lnTo>
                    <a:lnTo>
                      <a:pt x="527" y="160"/>
                    </a:lnTo>
                    <a:lnTo>
                      <a:pt x="528" y="159"/>
                    </a:lnTo>
                    <a:lnTo>
                      <a:pt x="529" y="159"/>
                    </a:lnTo>
                    <a:lnTo>
                      <a:pt x="530" y="159"/>
                    </a:lnTo>
                    <a:lnTo>
                      <a:pt x="532" y="158"/>
                    </a:lnTo>
                    <a:lnTo>
                      <a:pt x="533" y="156"/>
                    </a:lnTo>
                    <a:lnTo>
                      <a:pt x="534" y="155"/>
                    </a:lnTo>
                    <a:lnTo>
                      <a:pt x="535" y="156"/>
                    </a:lnTo>
                    <a:lnTo>
                      <a:pt x="537" y="157"/>
                    </a:lnTo>
                    <a:lnTo>
                      <a:pt x="539" y="158"/>
                    </a:lnTo>
                    <a:lnTo>
                      <a:pt x="539" y="158"/>
                    </a:lnTo>
                    <a:lnTo>
                      <a:pt x="542" y="157"/>
                    </a:lnTo>
                    <a:lnTo>
                      <a:pt x="545" y="157"/>
                    </a:lnTo>
                    <a:lnTo>
                      <a:pt x="546" y="155"/>
                    </a:lnTo>
                    <a:lnTo>
                      <a:pt x="547" y="155"/>
                    </a:lnTo>
                    <a:lnTo>
                      <a:pt x="548" y="155"/>
                    </a:lnTo>
                    <a:lnTo>
                      <a:pt x="549" y="154"/>
                    </a:lnTo>
                    <a:lnTo>
                      <a:pt x="549" y="154"/>
                    </a:lnTo>
                    <a:lnTo>
                      <a:pt x="549" y="152"/>
                    </a:lnTo>
                    <a:lnTo>
                      <a:pt x="549" y="150"/>
                    </a:lnTo>
                    <a:lnTo>
                      <a:pt x="550" y="150"/>
                    </a:lnTo>
                    <a:lnTo>
                      <a:pt x="550" y="148"/>
                    </a:lnTo>
                    <a:lnTo>
                      <a:pt x="551" y="147"/>
                    </a:lnTo>
                    <a:lnTo>
                      <a:pt x="552" y="148"/>
                    </a:lnTo>
                    <a:lnTo>
                      <a:pt x="554" y="143"/>
                    </a:lnTo>
                    <a:lnTo>
                      <a:pt x="554" y="143"/>
                    </a:lnTo>
                    <a:lnTo>
                      <a:pt x="553" y="142"/>
                    </a:lnTo>
                    <a:lnTo>
                      <a:pt x="552" y="141"/>
                    </a:lnTo>
                    <a:lnTo>
                      <a:pt x="552" y="140"/>
                    </a:lnTo>
                    <a:lnTo>
                      <a:pt x="553" y="137"/>
                    </a:lnTo>
                    <a:lnTo>
                      <a:pt x="554" y="134"/>
                    </a:lnTo>
                    <a:lnTo>
                      <a:pt x="556" y="134"/>
                    </a:lnTo>
                    <a:lnTo>
                      <a:pt x="556" y="134"/>
                    </a:lnTo>
                    <a:lnTo>
                      <a:pt x="557" y="135"/>
                    </a:lnTo>
                    <a:lnTo>
                      <a:pt x="558" y="136"/>
                    </a:lnTo>
                    <a:lnTo>
                      <a:pt x="559" y="136"/>
                    </a:lnTo>
                    <a:lnTo>
                      <a:pt x="560" y="134"/>
                    </a:lnTo>
                    <a:lnTo>
                      <a:pt x="560" y="133"/>
                    </a:lnTo>
                    <a:lnTo>
                      <a:pt x="559" y="129"/>
                    </a:lnTo>
                    <a:lnTo>
                      <a:pt x="559" y="127"/>
                    </a:lnTo>
                    <a:lnTo>
                      <a:pt x="559" y="126"/>
                    </a:lnTo>
                    <a:lnTo>
                      <a:pt x="561" y="126"/>
                    </a:lnTo>
                    <a:lnTo>
                      <a:pt x="562" y="126"/>
                    </a:lnTo>
                    <a:lnTo>
                      <a:pt x="566" y="126"/>
                    </a:lnTo>
                    <a:lnTo>
                      <a:pt x="567" y="126"/>
                    </a:lnTo>
                    <a:lnTo>
                      <a:pt x="569" y="125"/>
                    </a:lnTo>
                    <a:lnTo>
                      <a:pt x="570" y="124"/>
                    </a:lnTo>
                    <a:lnTo>
                      <a:pt x="570" y="122"/>
                    </a:lnTo>
                    <a:lnTo>
                      <a:pt x="570" y="122"/>
                    </a:lnTo>
                    <a:lnTo>
                      <a:pt x="568" y="120"/>
                    </a:lnTo>
                    <a:lnTo>
                      <a:pt x="566" y="119"/>
                    </a:lnTo>
                    <a:lnTo>
                      <a:pt x="564" y="119"/>
                    </a:lnTo>
                    <a:lnTo>
                      <a:pt x="563" y="117"/>
                    </a:lnTo>
                    <a:lnTo>
                      <a:pt x="563" y="116"/>
                    </a:lnTo>
                    <a:lnTo>
                      <a:pt x="563" y="115"/>
                    </a:lnTo>
                    <a:lnTo>
                      <a:pt x="564" y="114"/>
                    </a:lnTo>
                    <a:lnTo>
                      <a:pt x="566" y="114"/>
                    </a:lnTo>
                    <a:lnTo>
                      <a:pt x="568" y="116"/>
                    </a:lnTo>
                    <a:lnTo>
                      <a:pt x="570" y="116"/>
                    </a:lnTo>
                    <a:lnTo>
                      <a:pt x="570" y="115"/>
                    </a:lnTo>
                    <a:lnTo>
                      <a:pt x="571" y="114"/>
                    </a:lnTo>
                    <a:lnTo>
                      <a:pt x="571" y="113"/>
                    </a:lnTo>
                    <a:lnTo>
                      <a:pt x="572" y="112"/>
                    </a:lnTo>
                    <a:lnTo>
                      <a:pt x="572" y="112"/>
                    </a:lnTo>
                    <a:lnTo>
                      <a:pt x="571" y="110"/>
                    </a:lnTo>
                    <a:lnTo>
                      <a:pt x="570" y="109"/>
                    </a:lnTo>
                    <a:lnTo>
                      <a:pt x="568" y="108"/>
                    </a:lnTo>
                    <a:lnTo>
                      <a:pt x="567" y="108"/>
                    </a:lnTo>
                    <a:lnTo>
                      <a:pt x="566" y="109"/>
                    </a:lnTo>
                    <a:lnTo>
                      <a:pt x="563" y="108"/>
                    </a:lnTo>
                    <a:lnTo>
                      <a:pt x="563" y="106"/>
                    </a:lnTo>
                    <a:lnTo>
                      <a:pt x="563" y="105"/>
                    </a:lnTo>
                    <a:lnTo>
                      <a:pt x="566" y="103"/>
                    </a:lnTo>
                    <a:lnTo>
                      <a:pt x="567" y="102"/>
                    </a:lnTo>
                    <a:lnTo>
                      <a:pt x="568" y="99"/>
                    </a:lnTo>
                    <a:lnTo>
                      <a:pt x="567" y="96"/>
                    </a:lnTo>
                    <a:lnTo>
                      <a:pt x="567" y="95"/>
                    </a:lnTo>
                    <a:lnTo>
                      <a:pt x="568" y="95"/>
                    </a:lnTo>
                    <a:lnTo>
                      <a:pt x="571" y="95"/>
                    </a:lnTo>
                    <a:lnTo>
                      <a:pt x="573" y="95"/>
                    </a:lnTo>
                    <a:lnTo>
                      <a:pt x="578" y="93"/>
                    </a:lnTo>
                    <a:lnTo>
                      <a:pt x="579" y="93"/>
                    </a:lnTo>
                    <a:lnTo>
                      <a:pt x="582" y="95"/>
                    </a:lnTo>
                    <a:lnTo>
                      <a:pt x="584" y="95"/>
                    </a:lnTo>
                    <a:lnTo>
                      <a:pt x="585" y="95"/>
                    </a:lnTo>
                    <a:lnTo>
                      <a:pt x="586" y="94"/>
                    </a:lnTo>
                    <a:lnTo>
                      <a:pt x="586" y="92"/>
                    </a:lnTo>
                    <a:lnTo>
                      <a:pt x="585" y="90"/>
                    </a:lnTo>
                    <a:lnTo>
                      <a:pt x="584" y="89"/>
                    </a:lnTo>
                    <a:lnTo>
                      <a:pt x="585" y="88"/>
                    </a:lnTo>
                    <a:lnTo>
                      <a:pt x="586" y="86"/>
                    </a:lnTo>
                    <a:lnTo>
                      <a:pt x="587" y="85"/>
                    </a:lnTo>
                    <a:lnTo>
                      <a:pt x="587" y="85"/>
                    </a:lnTo>
                    <a:lnTo>
                      <a:pt x="591" y="85"/>
                    </a:lnTo>
                    <a:lnTo>
                      <a:pt x="592" y="85"/>
                    </a:lnTo>
                    <a:lnTo>
                      <a:pt x="594" y="84"/>
                    </a:lnTo>
                    <a:lnTo>
                      <a:pt x="595" y="83"/>
                    </a:lnTo>
                    <a:lnTo>
                      <a:pt x="596" y="82"/>
                    </a:lnTo>
                    <a:lnTo>
                      <a:pt x="597" y="80"/>
                    </a:lnTo>
                    <a:lnTo>
                      <a:pt x="597" y="78"/>
                    </a:lnTo>
                    <a:lnTo>
                      <a:pt x="596" y="78"/>
                    </a:lnTo>
                    <a:lnTo>
                      <a:pt x="594" y="76"/>
                    </a:lnTo>
                    <a:lnTo>
                      <a:pt x="594" y="75"/>
                    </a:lnTo>
                    <a:lnTo>
                      <a:pt x="593" y="75"/>
                    </a:lnTo>
                    <a:lnTo>
                      <a:pt x="593" y="74"/>
                    </a:lnTo>
                    <a:lnTo>
                      <a:pt x="594" y="74"/>
                    </a:lnTo>
                    <a:lnTo>
                      <a:pt x="596" y="74"/>
                    </a:lnTo>
                    <a:lnTo>
                      <a:pt x="597" y="73"/>
                    </a:lnTo>
                    <a:lnTo>
                      <a:pt x="598" y="72"/>
                    </a:lnTo>
                    <a:lnTo>
                      <a:pt x="598" y="71"/>
                    </a:lnTo>
                    <a:lnTo>
                      <a:pt x="597" y="69"/>
                    </a:lnTo>
                    <a:lnTo>
                      <a:pt x="598" y="67"/>
                    </a:lnTo>
                    <a:lnTo>
                      <a:pt x="599" y="67"/>
                    </a:lnTo>
                    <a:lnTo>
                      <a:pt x="602" y="68"/>
                    </a:lnTo>
                    <a:lnTo>
                      <a:pt x="603" y="68"/>
                    </a:lnTo>
                    <a:lnTo>
                      <a:pt x="604" y="68"/>
                    </a:lnTo>
                    <a:lnTo>
                      <a:pt x="606" y="67"/>
                    </a:lnTo>
                    <a:lnTo>
                      <a:pt x="607" y="66"/>
                    </a:lnTo>
                    <a:lnTo>
                      <a:pt x="607" y="65"/>
                    </a:lnTo>
                    <a:lnTo>
                      <a:pt x="608" y="62"/>
                    </a:lnTo>
                    <a:lnTo>
                      <a:pt x="608" y="60"/>
                    </a:lnTo>
                    <a:lnTo>
                      <a:pt x="609" y="60"/>
                    </a:lnTo>
                    <a:lnTo>
                      <a:pt x="611" y="60"/>
                    </a:lnTo>
                    <a:lnTo>
                      <a:pt x="614" y="60"/>
                    </a:lnTo>
                    <a:lnTo>
                      <a:pt x="615" y="60"/>
                    </a:lnTo>
                    <a:lnTo>
                      <a:pt x="615" y="60"/>
                    </a:lnTo>
                    <a:lnTo>
                      <a:pt x="615" y="64"/>
                    </a:lnTo>
                    <a:lnTo>
                      <a:pt x="616" y="64"/>
                    </a:lnTo>
                    <a:lnTo>
                      <a:pt x="617" y="64"/>
                    </a:lnTo>
                    <a:lnTo>
                      <a:pt x="618" y="64"/>
                    </a:lnTo>
                    <a:lnTo>
                      <a:pt x="619" y="64"/>
                    </a:lnTo>
                    <a:lnTo>
                      <a:pt x="621" y="64"/>
                    </a:lnTo>
                    <a:lnTo>
                      <a:pt x="621" y="65"/>
                    </a:lnTo>
                    <a:lnTo>
                      <a:pt x="622" y="64"/>
                    </a:lnTo>
                    <a:lnTo>
                      <a:pt x="624" y="64"/>
                    </a:lnTo>
                    <a:lnTo>
                      <a:pt x="625" y="64"/>
                    </a:lnTo>
                    <a:lnTo>
                      <a:pt x="625" y="64"/>
                    </a:lnTo>
                    <a:lnTo>
                      <a:pt x="626" y="64"/>
                    </a:lnTo>
                    <a:lnTo>
                      <a:pt x="625" y="65"/>
                    </a:lnTo>
                    <a:lnTo>
                      <a:pt x="625" y="66"/>
                    </a:lnTo>
                    <a:lnTo>
                      <a:pt x="625" y="67"/>
                    </a:lnTo>
                    <a:lnTo>
                      <a:pt x="624" y="67"/>
                    </a:lnTo>
                    <a:lnTo>
                      <a:pt x="624" y="68"/>
                    </a:lnTo>
                    <a:lnTo>
                      <a:pt x="625" y="67"/>
                    </a:lnTo>
                    <a:lnTo>
                      <a:pt x="626" y="67"/>
                    </a:lnTo>
                    <a:lnTo>
                      <a:pt x="628" y="64"/>
                    </a:lnTo>
                    <a:lnTo>
                      <a:pt x="628" y="64"/>
                    </a:lnTo>
                    <a:lnTo>
                      <a:pt x="629" y="64"/>
                    </a:lnTo>
                    <a:lnTo>
                      <a:pt x="632" y="65"/>
                    </a:lnTo>
                    <a:lnTo>
                      <a:pt x="633" y="67"/>
                    </a:lnTo>
                    <a:lnTo>
                      <a:pt x="633" y="70"/>
                    </a:lnTo>
                    <a:lnTo>
                      <a:pt x="633" y="71"/>
                    </a:lnTo>
                    <a:lnTo>
                      <a:pt x="634" y="71"/>
                    </a:lnTo>
                    <a:lnTo>
                      <a:pt x="638" y="73"/>
                    </a:lnTo>
                    <a:lnTo>
                      <a:pt x="639" y="73"/>
                    </a:lnTo>
                    <a:lnTo>
                      <a:pt x="639" y="73"/>
                    </a:lnTo>
                    <a:lnTo>
                      <a:pt x="639" y="72"/>
                    </a:lnTo>
                    <a:lnTo>
                      <a:pt x="639" y="71"/>
                    </a:lnTo>
                    <a:lnTo>
                      <a:pt x="641" y="71"/>
                    </a:lnTo>
                    <a:lnTo>
                      <a:pt x="641" y="71"/>
                    </a:lnTo>
                    <a:lnTo>
                      <a:pt x="642" y="70"/>
                    </a:lnTo>
                    <a:lnTo>
                      <a:pt x="639" y="68"/>
                    </a:lnTo>
                    <a:lnTo>
                      <a:pt x="639" y="67"/>
                    </a:lnTo>
                    <a:lnTo>
                      <a:pt x="639" y="66"/>
                    </a:lnTo>
                    <a:lnTo>
                      <a:pt x="640" y="65"/>
                    </a:lnTo>
                    <a:lnTo>
                      <a:pt x="641" y="66"/>
                    </a:lnTo>
                    <a:lnTo>
                      <a:pt x="642" y="66"/>
                    </a:lnTo>
                    <a:lnTo>
                      <a:pt x="643" y="67"/>
                    </a:lnTo>
                    <a:lnTo>
                      <a:pt x="644" y="71"/>
                    </a:lnTo>
                    <a:lnTo>
                      <a:pt x="645" y="73"/>
                    </a:lnTo>
                    <a:lnTo>
                      <a:pt x="646" y="73"/>
                    </a:lnTo>
                    <a:lnTo>
                      <a:pt x="646" y="72"/>
                    </a:lnTo>
                    <a:lnTo>
                      <a:pt x="647" y="69"/>
                    </a:lnTo>
                    <a:lnTo>
                      <a:pt x="646" y="68"/>
                    </a:lnTo>
                    <a:lnTo>
                      <a:pt x="644" y="67"/>
                    </a:lnTo>
                    <a:lnTo>
                      <a:pt x="644" y="67"/>
                    </a:lnTo>
                    <a:lnTo>
                      <a:pt x="644" y="64"/>
                    </a:lnTo>
                    <a:lnTo>
                      <a:pt x="645" y="64"/>
                    </a:lnTo>
                    <a:lnTo>
                      <a:pt x="646" y="64"/>
                    </a:lnTo>
                    <a:lnTo>
                      <a:pt x="646" y="64"/>
                    </a:lnTo>
                    <a:lnTo>
                      <a:pt x="646" y="66"/>
                    </a:lnTo>
                    <a:lnTo>
                      <a:pt x="648" y="68"/>
                    </a:lnTo>
                    <a:lnTo>
                      <a:pt x="652" y="71"/>
                    </a:lnTo>
                    <a:lnTo>
                      <a:pt x="652" y="71"/>
                    </a:lnTo>
                    <a:lnTo>
                      <a:pt x="652" y="70"/>
                    </a:lnTo>
                    <a:lnTo>
                      <a:pt x="652" y="67"/>
                    </a:lnTo>
                    <a:lnTo>
                      <a:pt x="654" y="66"/>
                    </a:lnTo>
                    <a:lnTo>
                      <a:pt x="656" y="66"/>
                    </a:lnTo>
                    <a:lnTo>
                      <a:pt x="656" y="66"/>
                    </a:lnTo>
                    <a:lnTo>
                      <a:pt x="658" y="67"/>
                    </a:lnTo>
                    <a:lnTo>
                      <a:pt x="659" y="67"/>
                    </a:lnTo>
                    <a:lnTo>
                      <a:pt x="659" y="70"/>
                    </a:lnTo>
                    <a:lnTo>
                      <a:pt x="661" y="70"/>
                    </a:lnTo>
                    <a:lnTo>
                      <a:pt x="663" y="69"/>
                    </a:lnTo>
                    <a:lnTo>
                      <a:pt x="663" y="69"/>
                    </a:lnTo>
                    <a:lnTo>
                      <a:pt x="665" y="70"/>
                    </a:lnTo>
                    <a:lnTo>
                      <a:pt x="666" y="71"/>
                    </a:lnTo>
                    <a:lnTo>
                      <a:pt x="667" y="70"/>
                    </a:lnTo>
                    <a:lnTo>
                      <a:pt x="670" y="70"/>
                    </a:lnTo>
                    <a:lnTo>
                      <a:pt x="670" y="69"/>
                    </a:lnTo>
                    <a:lnTo>
                      <a:pt x="671" y="69"/>
                    </a:lnTo>
                    <a:lnTo>
                      <a:pt x="673" y="70"/>
                    </a:lnTo>
                    <a:lnTo>
                      <a:pt x="675" y="70"/>
                    </a:lnTo>
                    <a:lnTo>
                      <a:pt x="675" y="69"/>
                    </a:lnTo>
                    <a:lnTo>
                      <a:pt x="676" y="68"/>
                    </a:lnTo>
                    <a:lnTo>
                      <a:pt x="674" y="67"/>
                    </a:lnTo>
                    <a:lnTo>
                      <a:pt x="673" y="66"/>
                    </a:lnTo>
                    <a:lnTo>
                      <a:pt x="673" y="65"/>
                    </a:lnTo>
                    <a:lnTo>
                      <a:pt x="674" y="64"/>
                    </a:lnTo>
                    <a:lnTo>
                      <a:pt x="677" y="63"/>
                    </a:lnTo>
                    <a:lnTo>
                      <a:pt x="679" y="63"/>
                    </a:lnTo>
                    <a:lnTo>
                      <a:pt x="680" y="63"/>
                    </a:lnTo>
                    <a:lnTo>
                      <a:pt x="681" y="64"/>
                    </a:lnTo>
                    <a:lnTo>
                      <a:pt x="683" y="65"/>
                    </a:lnTo>
                    <a:lnTo>
                      <a:pt x="684" y="66"/>
                    </a:lnTo>
                    <a:lnTo>
                      <a:pt x="686" y="66"/>
                    </a:lnTo>
                    <a:lnTo>
                      <a:pt x="687" y="66"/>
                    </a:lnTo>
                    <a:lnTo>
                      <a:pt x="690" y="64"/>
                    </a:lnTo>
                    <a:lnTo>
                      <a:pt x="691" y="64"/>
                    </a:lnTo>
                    <a:lnTo>
                      <a:pt x="694" y="62"/>
                    </a:lnTo>
                    <a:lnTo>
                      <a:pt x="694" y="62"/>
                    </a:lnTo>
                    <a:lnTo>
                      <a:pt x="694" y="64"/>
                    </a:lnTo>
                    <a:lnTo>
                      <a:pt x="695" y="65"/>
                    </a:lnTo>
                    <a:lnTo>
                      <a:pt x="696" y="65"/>
                    </a:lnTo>
                    <a:lnTo>
                      <a:pt x="697" y="61"/>
                    </a:lnTo>
                    <a:lnTo>
                      <a:pt x="698" y="60"/>
                    </a:lnTo>
                    <a:lnTo>
                      <a:pt x="701" y="62"/>
                    </a:lnTo>
                    <a:lnTo>
                      <a:pt x="701" y="62"/>
                    </a:lnTo>
                    <a:lnTo>
                      <a:pt x="702" y="59"/>
                    </a:lnTo>
                    <a:lnTo>
                      <a:pt x="703" y="59"/>
                    </a:lnTo>
                    <a:lnTo>
                      <a:pt x="704" y="59"/>
                    </a:lnTo>
                    <a:lnTo>
                      <a:pt x="705" y="58"/>
                    </a:lnTo>
                    <a:lnTo>
                      <a:pt x="704" y="58"/>
                    </a:lnTo>
                    <a:lnTo>
                      <a:pt x="703" y="58"/>
                    </a:lnTo>
                    <a:lnTo>
                      <a:pt x="702" y="57"/>
                    </a:lnTo>
                    <a:lnTo>
                      <a:pt x="702" y="57"/>
                    </a:lnTo>
                    <a:lnTo>
                      <a:pt x="701" y="56"/>
                    </a:lnTo>
                    <a:lnTo>
                      <a:pt x="701" y="54"/>
                    </a:lnTo>
                    <a:lnTo>
                      <a:pt x="701" y="53"/>
                    </a:lnTo>
                    <a:lnTo>
                      <a:pt x="701" y="54"/>
                    </a:lnTo>
                    <a:lnTo>
                      <a:pt x="702" y="54"/>
                    </a:lnTo>
                    <a:lnTo>
                      <a:pt x="704" y="54"/>
                    </a:lnTo>
                    <a:lnTo>
                      <a:pt x="704" y="54"/>
                    </a:lnTo>
                    <a:lnTo>
                      <a:pt x="705" y="54"/>
                    </a:lnTo>
                    <a:lnTo>
                      <a:pt x="706" y="51"/>
                    </a:lnTo>
                    <a:lnTo>
                      <a:pt x="707" y="50"/>
                    </a:lnTo>
                    <a:lnTo>
                      <a:pt x="707" y="52"/>
                    </a:lnTo>
                    <a:lnTo>
                      <a:pt x="707" y="55"/>
                    </a:lnTo>
                    <a:lnTo>
                      <a:pt x="707" y="56"/>
                    </a:lnTo>
                    <a:lnTo>
                      <a:pt x="708" y="56"/>
                    </a:lnTo>
                    <a:lnTo>
                      <a:pt x="711" y="56"/>
                    </a:lnTo>
                    <a:lnTo>
                      <a:pt x="714" y="57"/>
                    </a:lnTo>
                    <a:lnTo>
                      <a:pt x="717" y="59"/>
                    </a:lnTo>
                    <a:lnTo>
                      <a:pt x="718" y="60"/>
                    </a:lnTo>
                    <a:lnTo>
                      <a:pt x="719" y="60"/>
                    </a:lnTo>
                    <a:lnTo>
                      <a:pt x="719" y="59"/>
                    </a:lnTo>
                    <a:lnTo>
                      <a:pt x="719" y="58"/>
                    </a:lnTo>
                    <a:lnTo>
                      <a:pt x="721" y="57"/>
                    </a:lnTo>
                    <a:lnTo>
                      <a:pt x="722" y="58"/>
                    </a:lnTo>
                    <a:lnTo>
                      <a:pt x="722" y="60"/>
                    </a:lnTo>
                    <a:lnTo>
                      <a:pt x="721" y="63"/>
                    </a:lnTo>
                    <a:lnTo>
                      <a:pt x="722" y="63"/>
                    </a:lnTo>
                    <a:lnTo>
                      <a:pt x="724" y="63"/>
                    </a:lnTo>
                    <a:lnTo>
                      <a:pt x="726" y="60"/>
                    </a:lnTo>
                    <a:lnTo>
                      <a:pt x="727" y="60"/>
                    </a:lnTo>
                    <a:lnTo>
                      <a:pt x="728" y="60"/>
                    </a:lnTo>
                    <a:lnTo>
                      <a:pt x="728" y="61"/>
                    </a:lnTo>
                    <a:lnTo>
                      <a:pt x="728" y="64"/>
                    </a:lnTo>
                    <a:lnTo>
                      <a:pt x="728" y="65"/>
                    </a:lnTo>
                    <a:lnTo>
                      <a:pt x="728" y="67"/>
                    </a:lnTo>
                    <a:lnTo>
                      <a:pt x="728" y="67"/>
                    </a:lnTo>
                    <a:lnTo>
                      <a:pt x="728" y="69"/>
                    </a:lnTo>
                    <a:lnTo>
                      <a:pt x="729" y="69"/>
                    </a:lnTo>
                    <a:lnTo>
                      <a:pt x="731" y="70"/>
                    </a:lnTo>
                    <a:lnTo>
                      <a:pt x="732" y="70"/>
                    </a:lnTo>
                    <a:lnTo>
                      <a:pt x="732" y="69"/>
                    </a:lnTo>
                    <a:lnTo>
                      <a:pt x="735" y="65"/>
                    </a:lnTo>
                    <a:lnTo>
                      <a:pt x="735" y="64"/>
                    </a:lnTo>
                    <a:lnTo>
                      <a:pt x="737" y="64"/>
                    </a:lnTo>
                    <a:lnTo>
                      <a:pt x="739" y="64"/>
                    </a:lnTo>
                    <a:lnTo>
                      <a:pt x="742" y="61"/>
                    </a:lnTo>
                    <a:lnTo>
                      <a:pt x="742" y="61"/>
                    </a:lnTo>
                    <a:lnTo>
                      <a:pt x="744" y="64"/>
                    </a:lnTo>
                    <a:lnTo>
                      <a:pt x="745" y="64"/>
                    </a:lnTo>
                    <a:lnTo>
                      <a:pt x="746" y="64"/>
                    </a:lnTo>
                    <a:lnTo>
                      <a:pt x="747" y="62"/>
                    </a:lnTo>
                    <a:lnTo>
                      <a:pt x="748" y="60"/>
                    </a:lnTo>
                    <a:lnTo>
                      <a:pt x="748" y="60"/>
                    </a:lnTo>
                    <a:lnTo>
                      <a:pt x="749" y="59"/>
                    </a:lnTo>
                    <a:lnTo>
                      <a:pt x="749" y="59"/>
                    </a:lnTo>
                    <a:lnTo>
                      <a:pt x="752" y="59"/>
                    </a:lnTo>
                    <a:lnTo>
                      <a:pt x="754" y="57"/>
                    </a:lnTo>
                    <a:lnTo>
                      <a:pt x="755" y="56"/>
                    </a:lnTo>
                    <a:lnTo>
                      <a:pt x="756" y="52"/>
                    </a:lnTo>
                    <a:lnTo>
                      <a:pt x="757" y="51"/>
                    </a:lnTo>
                    <a:lnTo>
                      <a:pt x="761" y="50"/>
                    </a:lnTo>
                    <a:lnTo>
                      <a:pt x="763" y="50"/>
                    </a:lnTo>
                    <a:lnTo>
                      <a:pt x="764" y="50"/>
                    </a:lnTo>
                    <a:lnTo>
                      <a:pt x="766" y="48"/>
                    </a:lnTo>
                    <a:lnTo>
                      <a:pt x="766" y="47"/>
                    </a:lnTo>
                    <a:lnTo>
                      <a:pt x="766" y="46"/>
                    </a:lnTo>
                    <a:lnTo>
                      <a:pt x="766" y="44"/>
                    </a:lnTo>
                    <a:lnTo>
                      <a:pt x="766" y="43"/>
                    </a:lnTo>
                    <a:lnTo>
                      <a:pt x="768" y="43"/>
                    </a:lnTo>
                    <a:lnTo>
                      <a:pt x="769" y="43"/>
                    </a:lnTo>
                    <a:lnTo>
                      <a:pt x="771" y="43"/>
                    </a:lnTo>
                    <a:lnTo>
                      <a:pt x="773" y="45"/>
                    </a:lnTo>
                    <a:lnTo>
                      <a:pt x="774" y="46"/>
                    </a:lnTo>
                    <a:lnTo>
                      <a:pt x="773" y="47"/>
                    </a:lnTo>
                    <a:lnTo>
                      <a:pt x="773" y="47"/>
                    </a:lnTo>
                    <a:lnTo>
                      <a:pt x="772" y="46"/>
                    </a:lnTo>
                    <a:lnTo>
                      <a:pt x="770" y="46"/>
                    </a:lnTo>
                    <a:lnTo>
                      <a:pt x="770" y="47"/>
                    </a:lnTo>
                    <a:lnTo>
                      <a:pt x="770" y="47"/>
                    </a:lnTo>
                    <a:lnTo>
                      <a:pt x="772" y="48"/>
                    </a:lnTo>
                    <a:lnTo>
                      <a:pt x="773" y="50"/>
                    </a:lnTo>
                    <a:lnTo>
                      <a:pt x="775" y="51"/>
                    </a:lnTo>
                    <a:lnTo>
                      <a:pt x="776" y="51"/>
                    </a:lnTo>
                    <a:lnTo>
                      <a:pt x="776" y="52"/>
                    </a:lnTo>
                    <a:lnTo>
                      <a:pt x="777" y="52"/>
                    </a:lnTo>
                    <a:lnTo>
                      <a:pt x="777" y="50"/>
                    </a:lnTo>
                    <a:lnTo>
                      <a:pt x="777" y="49"/>
                    </a:lnTo>
                    <a:lnTo>
                      <a:pt x="778" y="49"/>
                    </a:lnTo>
                    <a:lnTo>
                      <a:pt x="779" y="49"/>
                    </a:lnTo>
                    <a:lnTo>
                      <a:pt x="781" y="50"/>
                    </a:lnTo>
                    <a:lnTo>
                      <a:pt x="782" y="50"/>
                    </a:lnTo>
                    <a:lnTo>
                      <a:pt x="782" y="47"/>
                    </a:lnTo>
                    <a:lnTo>
                      <a:pt x="782" y="47"/>
                    </a:lnTo>
                    <a:lnTo>
                      <a:pt x="783" y="45"/>
                    </a:lnTo>
                    <a:lnTo>
                      <a:pt x="787" y="43"/>
                    </a:lnTo>
                    <a:lnTo>
                      <a:pt x="788" y="43"/>
                    </a:lnTo>
                    <a:lnTo>
                      <a:pt x="789" y="45"/>
                    </a:lnTo>
                    <a:close/>
                    <a:moveTo>
                      <a:pt x="224" y="803"/>
                    </a:moveTo>
                    <a:lnTo>
                      <a:pt x="224" y="805"/>
                    </a:lnTo>
                    <a:lnTo>
                      <a:pt x="224" y="807"/>
                    </a:lnTo>
                    <a:lnTo>
                      <a:pt x="223" y="809"/>
                    </a:lnTo>
                    <a:lnTo>
                      <a:pt x="222" y="810"/>
                    </a:lnTo>
                    <a:lnTo>
                      <a:pt x="222" y="812"/>
                    </a:lnTo>
                    <a:lnTo>
                      <a:pt x="221" y="813"/>
                    </a:lnTo>
                    <a:lnTo>
                      <a:pt x="220" y="814"/>
                    </a:lnTo>
                    <a:lnTo>
                      <a:pt x="219" y="813"/>
                    </a:lnTo>
                    <a:lnTo>
                      <a:pt x="217" y="813"/>
                    </a:lnTo>
                    <a:lnTo>
                      <a:pt x="217" y="814"/>
                    </a:lnTo>
                    <a:lnTo>
                      <a:pt x="215" y="815"/>
                    </a:lnTo>
                    <a:lnTo>
                      <a:pt x="215" y="815"/>
                    </a:lnTo>
                    <a:lnTo>
                      <a:pt x="214" y="815"/>
                    </a:lnTo>
                    <a:lnTo>
                      <a:pt x="214" y="817"/>
                    </a:lnTo>
                    <a:lnTo>
                      <a:pt x="215" y="819"/>
                    </a:lnTo>
                    <a:lnTo>
                      <a:pt x="214" y="819"/>
                    </a:lnTo>
                    <a:lnTo>
                      <a:pt x="215" y="820"/>
                    </a:lnTo>
                    <a:lnTo>
                      <a:pt x="215" y="821"/>
                    </a:lnTo>
                    <a:lnTo>
                      <a:pt x="215" y="822"/>
                    </a:lnTo>
                    <a:lnTo>
                      <a:pt x="215" y="823"/>
                    </a:lnTo>
                    <a:lnTo>
                      <a:pt x="215" y="824"/>
                    </a:lnTo>
                    <a:lnTo>
                      <a:pt x="214" y="824"/>
                    </a:lnTo>
                    <a:lnTo>
                      <a:pt x="212" y="826"/>
                    </a:lnTo>
                    <a:lnTo>
                      <a:pt x="210" y="828"/>
                    </a:lnTo>
                    <a:lnTo>
                      <a:pt x="209" y="829"/>
                    </a:lnTo>
                    <a:lnTo>
                      <a:pt x="208" y="832"/>
                    </a:lnTo>
                    <a:lnTo>
                      <a:pt x="208" y="833"/>
                    </a:lnTo>
                    <a:lnTo>
                      <a:pt x="208" y="835"/>
                    </a:lnTo>
                    <a:lnTo>
                      <a:pt x="208" y="836"/>
                    </a:lnTo>
                    <a:lnTo>
                      <a:pt x="208" y="837"/>
                    </a:lnTo>
                    <a:lnTo>
                      <a:pt x="209" y="840"/>
                    </a:lnTo>
                    <a:lnTo>
                      <a:pt x="211" y="843"/>
                    </a:lnTo>
                    <a:lnTo>
                      <a:pt x="211" y="848"/>
                    </a:lnTo>
                    <a:lnTo>
                      <a:pt x="211" y="849"/>
                    </a:lnTo>
                    <a:lnTo>
                      <a:pt x="215" y="850"/>
                    </a:lnTo>
                    <a:lnTo>
                      <a:pt x="218" y="851"/>
                    </a:lnTo>
                    <a:lnTo>
                      <a:pt x="223" y="853"/>
                    </a:lnTo>
                    <a:lnTo>
                      <a:pt x="235" y="857"/>
                    </a:lnTo>
                    <a:lnTo>
                      <a:pt x="243" y="856"/>
                    </a:lnTo>
                    <a:lnTo>
                      <a:pt x="246" y="857"/>
                    </a:lnTo>
                    <a:lnTo>
                      <a:pt x="248" y="858"/>
                    </a:lnTo>
                    <a:lnTo>
                      <a:pt x="251" y="858"/>
                    </a:lnTo>
                    <a:lnTo>
                      <a:pt x="252" y="858"/>
                    </a:lnTo>
                    <a:lnTo>
                      <a:pt x="256" y="858"/>
                    </a:lnTo>
                    <a:lnTo>
                      <a:pt x="258" y="858"/>
                    </a:lnTo>
                    <a:lnTo>
                      <a:pt x="263" y="859"/>
                    </a:lnTo>
                    <a:lnTo>
                      <a:pt x="270" y="859"/>
                    </a:lnTo>
                    <a:lnTo>
                      <a:pt x="271" y="859"/>
                    </a:lnTo>
                    <a:lnTo>
                      <a:pt x="277" y="860"/>
                    </a:lnTo>
                    <a:lnTo>
                      <a:pt x="278" y="860"/>
                    </a:lnTo>
                    <a:lnTo>
                      <a:pt x="279" y="860"/>
                    </a:lnTo>
                    <a:lnTo>
                      <a:pt x="281" y="860"/>
                    </a:lnTo>
                    <a:lnTo>
                      <a:pt x="282" y="858"/>
                    </a:lnTo>
                    <a:lnTo>
                      <a:pt x="283" y="855"/>
                    </a:lnTo>
                    <a:lnTo>
                      <a:pt x="282" y="854"/>
                    </a:lnTo>
                    <a:lnTo>
                      <a:pt x="282" y="853"/>
                    </a:lnTo>
                    <a:lnTo>
                      <a:pt x="281" y="850"/>
                    </a:lnTo>
                    <a:lnTo>
                      <a:pt x="281" y="850"/>
                    </a:lnTo>
                    <a:lnTo>
                      <a:pt x="281" y="848"/>
                    </a:lnTo>
                    <a:lnTo>
                      <a:pt x="281" y="845"/>
                    </a:lnTo>
                    <a:lnTo>
                      <a:pt x="282" y="838"/>
                    </a:lnTo>
                    <a:lnTo>
                      <a:pt x="282" y="835"/>
                    </a:lnTo>
                    <a:lnTo>
                      <a:pt x="282" y="833"/>
                    </a:lnTo>
                    <a:lnTo>
                      <a:pt x="282" y="830"/>
                    </a:lnTo>
                    <a:lnTo>
                      <a:pt x="283" y="829"/>
                    </a:lnTo>
                    <a:lnTo>
                      <a:pt x="284" y="829"/>
                    </a:lnTo>
                    <a:lnTo>
                      <a:pt x="284" y="823"/>
                    </a:lnTo>
                    <a:lnTo>
                      <a:pt x="287" y="818"/>
                    </a:lnTo>
                    <a:lnTo>
                      <a:pt x="290" y="815"/>
                    </a:lnTo>
                    <a:lnTo>
                      <a:pt x="293" y="812"/>
                    </a:lnTo>
                    <a:lnTo>
                      <a:pt x="295" y="809"/>
                    </a:lnTo>
                    <a:lnTo>
                      <a:pt x="296" y="808"/>
                    </a:lnTo>
                    <a:lnTo>
                      <a:pt x="297" y="803"/>
                    </a:lnTo>
                    <a:lnTo>
                      <a:pt x="297" y="798"/>
                    </a:lnTo>
                    <a:lnTo>
                      <a:pt x="297" y="797"/>
                    </a:lnTo>
                    <a:lnTo>
                      <a:pt x="298" y="795"/>
                    </a:lnTo>
                    <a:lnTo>
                      <a:pt x="298" y="794"/>
                    </a:lnTo>
                    <a:lnTo>
                      <a:pt x="298" y="792"/>
                    </a:lnTo>
                    <a:lnTo>
                      <a:pt x="298" y="788"/>
                    </a:lnTo>
                    <a:lnTo>
                      <a:pt x="296" y="788"/>
                    </a:lnTo>
                    <a:lnTo>
                      <a:pt x="294" y="787"/>
                    </a:lnTo>
                    <a:lnTo>
                      <a:pt x="293" y="787"/>
                    </a:lnTo>
                    <a:lnTo>
                      <a:pt x="291" y="786"/>
                    </a:lnTo>
                    <a:lnTo>
                      <a:pt x="287" y="786"/>
                    </a:lnTo>
                    <a:lnTo>
                      <a:pt x="286" y="785"/>
                    </a:lnTo>
                    <a:lnTo>
                      <a:pt x="281" y="786"/>
                    </a:lnTo>
                    <a:lnTo>
                      <a:pt x="279" y="785"/>
                    </a:lnTo>
                    <a:lnTo>
                      <a:pt x="278" y="785"/>
                    </a:lnTo>
                    <a:lnTo>
                      <a:pt x="277" y="784"/>
                    </a:lnTo>
                    <a:lnTo>
                      <a:pt x="276" y="784"/>
                    </a:lnTo>
                    <a:lnTo>
                      <a:pt x="274" y="782"/>
                    </a:lnTo>
                    <a:lnTo>
                      <a:pt x="272" y="781"/>
                    </a:lnTo>
                    <a:lnTo>
                      <a:pt x="270" y="781"/>
                    </a:lnTo>
                    <a:lnTo>
                      <a:pt x="270" y="782"/>
                    </a:lnTo>
                    <a:lnTo>
                      <a:pt x="265" y="784"/>
                    </a:lnTo>
                    <a:lnTo>
                      <a:pt x="264" y="784"/>
                    </a:lnTo>
                    <a:lnTo>
                      <a:pt x="262" y="784"/>
                    </a:lnTo>
                    <a:lnTo>
                      <a:pt x="260" y="784"/>
                    </a:lnTo>
                    <a:lnTo>
                      <a:pt x="256" y="781"/>
                    </a:lnTo>
                    <a:lnTo>
                      <a:pt x="253" y="780"/>
                    </a:lnTo>
                    <a:lnTo>
                      <a:pt x="250" y="779"/>
                    </a:lnTo>
                    <a:lnTo>
                      <a:pt x="246" y="777"/>
                    </a:lnTo>
                    <a:lnTo>
                      <a:pt x="242" y="777"/>
                    </a:lnTo>
                    <a:lnTo>
                      <a:pt x="239" y="777"/>
                    </a:lnTo>
                    <a:lnTo>
                      <a:pt x="236" y="777"/>
                    </a:lnTo>
                    <a:lnTo>
                      <a:pt x="236" y="777"/>
                    </a:lnTo>
                    <a:lnTo>
                      <a:pt x="235" y="777"/>
                    </a:lnTo>
                    <a:lnTo>
                      <a:pt x="234" y="778"/>
                    </a:lnTo>
                    <a:lnTo>
                      <a:pt x="233" y="780"/>
                    </a:lnTo>
                    <a:lnTo>
                      <a:pt x="233" y="781"/>
                    </a:lnTo>
                    <a:lnTo>
                      <a:pt x="233" y="783"/>
                    </a:lnTo>
                    <a:lnTo>
                      <a:pt x="233" y="784"/>
                    </a:lnTo>
                    <a:lnTo>
                      <a:pt x="232" y="784"/>
                    </a:lnTo>
                    <a:lnTo>
                      <a:pt x="232" y="785"/>
                    </a:lnTo>
                    <a:lnTo>
                      <a:pt x="232" y="787"/>
                    </a:lnTo>
                    <a:lnTo>
                      <a:pt x="231" y="787"/>
                    </a:lnTo>
                    <a:lnTo>
                      <a:pt x="230" y="787"/>
                    </a:lnTo>
                    <a:lnTo>
                      <a:pt x="228" y="789"/>
                    </a:lnTo>
                    <a:lnTo>
                      <a:pt x="227" y="790"/>
                    </a:lnTo>
                    <a:lnTo>
                      <a:pt x="227" y="791"/>
                    </a:lnTo>
                    <a:lnTo>
                      <a:pt x="227" y="791"/>
                    </a:lnTo>
                    <a:lnTo>
                      <a:pt x="227" y="792"/>
                    </a:lnTo>
                    <a:lnTo>
                      <a:pt x="227" y="793"/>
                    </a:lnTo>
                    <a:lnTo>
                      <a:pt x="228" y="798"/>
                    </a:lnTo>
                    <a:lnTo>
                      <a:pt x="228" y="802"/>
                    </a:lnTo>
                    <a:lnTo>
                      <a:pt x="224" y="803"/>
                    </a:lnTo>
                    <a:close/>
                  </a:path>
                </a:pathLst>
              </a:custGeom>
              <a:solidFill>
                <a:srgbClr val="894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305" name="Freeform 1063">
                <a:extLst>
                  <a:ext uri="{FF2B5EF4-FFF2-40B4-BE49-F238E27FC236}">
                    <a16:creationId xmlns:a16="http://schemas.microsoft.com/office/drawing/2014/main" id="{F21DC9F0-175D-423C-B3C3-AC5CDCC30829}"/>
                  </a:ext>
                </a:extLst>
              </p:cNvPr>
              <p:cNvSpPr>
                <a:spLocks/>
              </p:cNvSpPr>
              <p:nvPr/>
            </p:nvSpPr>
            <p:spPr bwMode="auto">
              <a:xfrm>
                <a:off x="4235" y="574"/>
                <a:ext cx="755" cy="1040"/>
              </a:xfrm>
              <a:custGeom>
                <a:avLst/>
                <a:gdLst>
                  <a:gd name="T0" fmla="*/ 269 w 755"/>
                  <a:gd name="T1" fmla="*/ 34 h 1040"/>
                  <a:gd name="T2" fmla="*/ 282 w 755"/>
                  <a:gd name="T3" fmla="*/ 29 h 1040"/>
                  <a:gd name="T4" fmla="*/ 297 w 755"/>
                  <a:gd name="T5" fmla="*/ 23 h 1040"/>
                  <a:gd name="T6" fmla="*/ 309 w 755"/>
                  <a:gd name="T7" fmla="*/ 19 h 1040"/>
                  <a:gd name="T8" fmla="*/ 322 w 755"/>
                  <a:gd name="T9" fmla="*/ 10 h 1040"/>
                  <a:gd name="T10" fmla="*/ 333 w 755"/>
                  <a:gd name="T11" fmla="*/ 5 h 1040"/>
                  <a:gd name="T12" fmla="*/ 355 w 755"/>
                  <a:gd name="T13" fmla="*/ 5 h 1040"/>
                  <a:gd name="T14" fmla="*/ 370 w 755"/>
                  <a:gd name="T15" fmla="*/ 5 h 1040"/>
                  <a:gd name="T16" fmla="*/ 387 w 755"/>
                  <a:gd name="T17" fmla="*/ 17 h 1040"/>
                  <a:gd name="T18" fmla="*/ 386 w 755"/>
                  <a:gd name="T19" fmla="*/ 30 h 1040"/>
                  <a:gd name="T20" fmla="*/ 394 w 755"/>
                  <a:gd name="T21" fmla="*/ 36 h 1040"/>
                  <a:gd name="T22" fmla="*/ 410 w 755"/>
                  <a:gd name="T23" fmla="*/ 36 h 1040"/>
                  <a:gd name="T24" fmla="*/ 422 w 755"/>
                  <a:gd name="T25" fmla="*/ 39 h 1040"/>
                  <a:gd name="T26" fmla="*/ 436 w 755"/>
                  <a:gd name="T27" fmla="*/ 45 h 1040"/>
                  <a:gd name="T28" fmla="*/ 445 w 755"/>
                  <a:gd name="T29" fmla="*/ 46 h 1040"/>
                  <a:gd name="T30" fmla="*/ 459 w 755"/>
                  <a:gd name="T31" fmla="*/ 54 h 1040"/>
                  <a:gd name="T32" fmla="*/ 474 w 755"/>
                  <a:gd name="T33" fmla="*/ 57 h 1040"/>
                  <a:gd name="T34" fmla="*/ 487 w 755"/>
                  <a:gd name="T35" fmla="*/ 70 h 1040"/>
                  <a:gd name="T36" fmla="*/ 508 w 755"/>
                  <a:gd name="T37" fmla="*/ 78 h 1040"/>
                  <a:gd name="T38" fmla="*/ 519 w 755"/>
                  <a:gd name="T39" fmla="*/ 77 h 1040"/>
                  <a:gd name="T40" fmla="*/ 531 w 755"/>
                  <a:gd name="T41" fmla="*/ 78 h 1040"/>
                  <a:gd name="T42" fmla="*/ 543 w 755"/>
                  <a:gd name="T43" fmla="*/ 79 h 1040"/>
                  <a:gd name="T44" fmla="*/ 554 w 755"/>
                  <a:gd name="T45" fmla="*/ 85 h 1040"/>
                  <a:gd name="T46" fmla="*/ 567 w 755"/>
                  <a:gd name="T47" fmla="*/ 91 h 1040"/>
                  <a:gd name="T48" fmla="*/ 564 w 755"/>
                  <a:gd name="T49" fmla="*/ 104 h 1040"/>
                  <a:gd name="T50" fmla="*/ 573 w 755"/>
                  <a:gd name="T51" fmla="*/ 114 h 1040"/>
                  <a:gd name="T52" fmla="*/ 584 w 755"/>
                  <a:gd name="T53" fmla="*/ 125 h 1040"/>
                  <a:gd name="T54" fmla="*/ 593 w 755"/>
                  <a:gd name="T55" fmla="*/ 133 h 1040"/>
                  <a:gd name="T56" fmla="*/ 606 w 755"/>
                  <a:gd name="T57" fmla="*/ 135 h 1040"/>
                  <a:gd name="T58" fmla="*/ 619 w 755"/>
                  <a:gd name="T59" fmla="*/ 141 h 1040"/>
                  <a:gd name="T60" fmla="*/ 636 w 755"/>
                  <a:gd name="T61" fmla="*/ 147 h 1040"/>
                  <a:gd name="T62" fmla="*/ 653 w 755"/>
                  <a:gd name="T63" fmla="*/ 151 h 1040"/>
                  <a:gd name="T64" fmla="*/ 665 w 755"/>
                  <a:gd name="T65" fmla="*/ 162 h 1040"/>
                  <a:gd name="T66" fmla="*/ 678 w 755"/>
                  <a:gd name="T67" fmla="*/ 159 h 1040"/>
                  <a:gd name="T68" fmla="*/ 694 w 755"/>
                  <a:gd name="T69" fmla="*/ 164 h 1040"/>
                  <a:gd name="T70" fmla="*/ 700 w 755"/>
                  <a:gd name="T71" fmla="*/ 165 h 1040"/>
                  <a:gd name="T72" fmla="*/ 706 w 755"/>
                  <a:gd name="T73" fmla="*/ 174 h 1040"/>
                  <a:gd name="T74" fmla="*/ 710 w 755"/>
                  <a:gd name="T75" fmla="*/ 184 h 1040"/>
                  <a:gd name="T76" fmla="*/ 719 w 755"/>
                  <a:gd name="T77" fmla="*/ 185 h 1040"/>
                  <a:gd name="T78" fmla="*/ 732 w 755"/>
                  <a:gd name="T79" fmla="*/ 192 h 1040"/>
                  <a:gd name="T80" fmla="*/ 740 w 755"/>
                  <a:gd name="T81" fmla="*/ 198 h 1040"/>
                  <a:gd name="T82" fmla="*/ 754 w 755"/>
                  <a:gd name="T83" fmla="*/ 200 h 1040"/>
                  <a:gd name="T84" fmla="*/ 590 w 755"/>
                  <a:gd name="T85" fmla="*/ 752 h 1040"/>
                  <a:gd name="T86" fmla="*/ 567 w 755"/>
                  <a:gd name="T87" fmla="*/ 773 h 1040"/>
                  <a:gd name="T88" fmla="*/ 542 w 755"/>
                  <a:gd name="T89" fmla="*/ 795 h 1040"/>
                  <a:gd name="T90" fmla="*/ 516 w 755"/>
                  <a:gd name="T91" fmla="*/ 815 h 1040"/>
                  <a:gd name="T92" fmla="*/ 505 w 755"/>
                  <a:gd name="T93" fmla="*/ 835 h 1040"/>
                  <a:gd name="T94" fmla="*/ 493 w 755"/>
                  <a:gd name="T95" fmla="*/ 855 h 1040"/>
                  <a:gd name="T96" fmla="*/ 487 w 755"/>
                  <a:gd name="T97" fmla="*/ 871 h 1040"/>
                  <a:gd name="T98" fmla="*/ 468 w 755"/>
                  <a:gd name="T99" fmla="*/ 898 h 1040"/>
                  <a:gd name="T100" fmla="*/ 466 w 755"/>
                  <a:gd name="T101" fmla="*/ 912 h 1040"/>
                  <a:gd name="T102" fmla="*/ 452 w 755"/>
                  <a:gd name="T103" fmla="*/ 930 h 1040"/>
                  <a:gd name="T104" fmla="*/ 436 w 755"/>
                  <a:gd name="T105" fmla="*/ 945 h 1040"/>
                  <a:gd name="T106" fmla="*/ 422 w 755"/>
                  <a:gd name="T107" fmla="*/ 961 h 1040"/>
                  <a:gd name="T108" fmla="*/ 406 w 755"/>
                  <a:gd name="T109" fmla="*/ 974 h 1040"/>
                  <a:gd name="T110" fmla="*/ 172 w 755"/>
                  <a:gd name="T111" fmla="*/ 991 h 1040"/>
                  <a:gd name="T112" fmla="*/ 154 w 755"/>
                  <a:gd name="T113" fmla="*/ 995 h 1040"/>
                  <a:gd name="T114" fmla="*/ 129 w 755"/>
                  <a:gd name="T115" fmla="*/ 994 h 1040"/>
                  <a:gd name="T116" fmla="*/ 15 w 755"/>
                  <a:gd name="T117" fmla="*/ 1039 h 1040"/>
                  <a:gd name="T118" fmla="*/ 2 w 755"/>
                  <a:gd name="T119" fmla="*/ 1036 h 1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5" h="1040">
                    <a:moveTo>
                      <a:pt x="260" y="45"/>
                    </a:moveTo>
                    <a:lnTo>
                      <a:pt x="261" y="46"/>
                    </a:lnTo>
                    <a:lnTo>
                      <a:pt x="263" y="47"/>
                    </a:lnTo>
                    <a:lnTo>
                      <a:pt x="264" y="47"/>
                    </a:lnTo>
                    <a:lnTo>
                      <a:pt x="264" y="46"/>
                    </a:lnTo>
                    <a:lnTo>
                      <a:pt x="265" y="44"/>
                    </a:lnTo>
                    <a:lnTo>
                      <a:pt x="268" y="44"/>
                    </a:lnTo>
                    <a:lnTo>
                      <a:pt x="268" y="44"/>
                    </a:lnTo>
                    <a:lnTo>
                      <a:pt x="269" y="43"/>
                    </a:lnTo>
                    <a:lnTo>
                      <a:pt x="269" y="42"/>
                    </a:lnTo>
                    <a:lnTo>
                      <a:pt x="270" y="42"/>
                    </a:lnTo>
                    <a:lnTo>
                      <a:pt x="271" y="41"/>
                    </a:lnTo>
                    <a:lnTo>
                      <a:pt x="271" y="39"/>
                    </a:lnTo>
                    <a:lnTo>
                      <a:pt x="271" y="38"/>
                    </a:lnTo>
                    <a:lnTo>
                      <a:pt x="268" y="36"/>
                    </a:lnTo>
                    <a:lnTo>
                      <a:pt x="268" y="35"/>
                    </a:lnTo>
                    <a:lnTo>
                      <a:pt x="269" y="34"/>
                    </a:lnTo>
                    <a:lnTo>
                      <a:pt x="270" y="34"/>
                    </a:lnTo>
                    <a:lnTo>
                      <a:pt x="274" y="35"/>
                    </a:lnTo>
                    <a:lnTo>
                      <a:pt x="276" y="34"/>
                    </a:lnTo>
                    <a:lnTo>
                      <a:pt x="275" y="33"/>
                    </a:lnTo>
                    <a:lnTo>
                      <a:pt x="275" y="32"/>
                    </a:lnTo>
                    <a:lnTo>
                      <a:pt x="276" y="31"/>
                    </a:lnTo>
                    <a:lnTo>
                      <a:pt x="277" y="31"/>
                    </a:lnTo>
                    <a:lnTo>
                      <a:pt x="281" y="33"/>
                    </a:lnTo>
                    <a:lnTo>
                      <a:pt x="282" y="33"/>
                    </a:lnTo>
                    <a:lnTo>
                      <a:pt x="281" y="30"/>
                    </a:lnTo>
                    <a:lnTo>
                      <a:pt x="279" y="28"/>
                    </a:lnTo>
                    <a:lnTo>
                      <a:pt x="279" y="27"/>
                    </a:lnTo>
                    <a:lnTo>
                      <a:pt x="279" y="26"/>
                    </a:lnTo>
                    <a:lnTo>
                      <a:pt x="280" y="26"/>
                    </a:lnTo>
                    <a:lnTo>
                      <a:pt x="281" y="27"/>
                    </a:lnTo>
                    <a:lnTo>
                      <a:pt x="282" y="29"/>
                    </a:lnTo>
                    <a:lnTo>
                      <a:pt x="282" y="29"/>
                    </a:lnTo>
                    <a:lnTo>
                      <a:pt x="283" y="29"/>
                    </a:lnTo>
                    <a:lnTo>
                      <a:pt x="283" y="28"/>
                    </a:lnTo>
                    <a:lnTo>
                      <a:pt x="282" y="23"/>
                    </a:lnTo>
                    <a:lnTo>
                      <a:pt x="284" y="23"/>
                    </a:lnTo>
                    <a:lnTo>
                      <a:pt x="284" y="22"/>
                    </a:lnTo>
                    <a:lnTo>
                      <a:pt x="285" y="23"/>
                    </a:lnTo>
                    <a:lnTo>
                      <a:pt x="287" y="23"/>
                    </a:lnTo>
                    <a:lnTo>
                      <a:pt x="289" y="23"/>
                    </a:lnTo>
                    <a:lnTo>
                      <a:pt x="290" y="24"/>
                    </a:lnTo>
                    <a:lnTo>
                      <a:pt x="290" y="26"/>
                    </a:lnTo>
                    <a:lnTo>
                      <a:pt x="291" y="26"/>
                    </a:lnTo>
                    <a:lnTo>
                      <a:pt x="293" y="26"/>
                    </a:lnTo>
                    <a:lnTo>
                      <a:pt x="296" y="26"/>
                    </a:lnTo>
                    <a:lnTo>
                      <a:pt x="297" y="26"/>
                    </a:lnTo>
                    <a:lnTo>
                      <a:pt x="296" y="25"/>
                    </a:lnTo>
                    <a:lnTo>
                      <a:pt x="296" y="23"/>
                    </a:lnTo>
                    <a:lnTo>
                      <a:pt x="297" y="23"/>
                    </a:lnTo>
                    <a:lnTo>
                      <a:pt x="300" y="25"/>
                    </a:lnTo>
                    <a:lnTo>
                      <a:pt x="302" y="26"/>
                    </a:lnTo>
                    <a:lnTo>
                      <a:pt x="302" y="25"/>
                    </a:lnTo>
                    <a:lnTo>
                      <a:pt x="302" y="24"/>
                    </a:lnTo>
                    <a:lnTo>
                      <a:pt x="299" y="22"/>
                    </a:lnTo>
                    <a:lnTo>
                      <a:pt x="299" y="19"/>
                    </a:lnTo>
                    <a:lnTo>
                      <a:pt x="300" y="19"/>
                    </a:lnTo>
                    <a:lnTo>
                      <a:pt x="300" y="18"/>
                    </a:lnTo>
                    <a:lnTo>
                      <a:pt x="302" y="19"/>
                    </a:lnTo>
                    <a:lnTo>
                      <a:pt x="303" y="20"/>
                    </a:lnTo>
                    <a:lnTo>
                      <a:pt x="304" y="19"/>
                    </a:lnTo>
                    <a:lnTo>
                      <a:pt x="304" y="18"/>
                    </a:lnTo>
                    <a:lnTo>
                      <a:pt x="305" y="17"/>
                    </a:lnTo>
                    <a:lnTo>
                      <a:pt x="306" y="16"/>
                    </a:lnTo>
                    <a:lnTo>
                      <a:pt x="306" y="17"/>
                    </a:lnTo>
                    <a:lnTo>
                      <a:pt x="308" y="19"/>
                    </a:lnTo>
                    <a:lnTo>
                      <a:pt x="309" y="19"/>
                    </a:lnTo>
                    <a:lnTo>
                      <a:pt x="309" y="19"/>
                    </a:lnTo>
                    <a:lnTo>
                      <a:pt x="310" y="19"/>
                    </a:lnTo>
                    <a:lnTo>
                      <a:pt x="310" y="18"/>
                    </a:lnTo>
                    <a:lnTo>
                      <a:pt x="310" y="15"/>
                    </a:lnTo>
                    <a:lnTo>
                      <a:pt x="312" y="12"/>
                    </a:lnTo>
                    <a:lnTo>
                      <a:pt x="311" y="10"/>
                    </a:lnTo>
                    <a:lnTo>
                      <a:pt x="312" y="9"/>
                    </a:lnTo>
                    <a:lnTo>
                      <a:pt x="313" y="9"/>
                    </a:lnTo>
                    <a:lnTo>
                      <a:pt x="314" y="12"/>
                    </a:lnTo>
                    <a:lnTo>
                      <a:pt x="314" y="12"/>
                    </a:lnTo>
                    <a:lnTo>
                      <a:pt x="315" y="12"/>
                    </a:lnTo>
                    <a:lnTo>
                      <a:pt x="316" y="12"/>
                    </a:lnTo>
                    <a:lnTo>
                      <a:pt x="318" y="9"/>
                    </a:lnTo>
                    <a:lnTo>
                      <a:pt x="319" y="11"/>
                    </a:lnTo>
                    <a:lnTo>
                      <a:pt x="320" y="12"/>
                    </a:lnTo>
                    <a:lnTo>
                      <a:pt x="321" y="12"/>
                    </a:lnTo>
                    <a:lnTo>
                      <a:pt x="322" y="10"/>
                    </a:lnTo>
                    <a:lnTo>
                      <a:pt x="323" y="9"/>
                    </a:lnTo>
                    <a:lnTo>
                      <a:pt x="325" y="8"/>
                    </a:lnTo>
                    <a:lnTo>
                      <a:pt x="327" y="8"/>
                    </a:lnTo>
                    <a:lnTo>
                      <a:pt x="329" y="8"/>
                    </a:lnTo>
                    <a:lnTo>
                      <a:pt x="329" y="9"/>
                    </a:lnTo>
                    <a:lnTo>
                      <a:pt x="329" y="9"/>
                    </a:lnTo>
                    <a:lnTo>
                      <a:pt x="330" y="10"/>
                    </a:lnTo>
                    <a:lnTo>
                      <a:pt x="331" y="10"/>
                    </a:lnTo>
                    <a:lnTo>
                      <a:pt x="332" y="10"/>
                    </a:lnTo>
                    <a:lnTo>
                      <a:pt x="332" y="9"/>
                    </a:lnTo>
                    <a:lnTo>
                      <a:pt x="332" y="9"/>
                    </a:lnTo>
                    <a:lnTo>
                      <a:pt x="332" y="8"/>
                    </a:lnTo>
                    <a:lnTo>
                      <a:pt x="330" y="6"/>
                    </a:lnTo>
                    <a:lnTo>
                      <a:pt x="330" y="5"/>
                    </a:lnTo>
                    <a:lnTo>
                      <a:pt x="332" y="5"/>
                    </a:lnTo>
                    <a:lnTo>
                      <a:pt x="333" y="5"/>
                    </a:lnTo>
                    <a:lnTo>
                      <a:pt x="333" y="5"/>
                    </a:lnTo>
                    <a:lnTo>
                      <a:pt x="336" y="5"/>
                    </a:lnTo>
                    <a:lnTo>
                      <a:pt x="336" y="5"/>
                    </a:lnTo>
                    <a:lnTo>
                      <a:pt x="336" y="4"/>
                    </a:lnTo>
                    <a:lnTo>
                      <a:pt x="337" y="3"/>
                    </a:lnTo>
                    <a:lnTo>
                      <a:pt x="338" y="3"/>
                    </a:lnTo>
                    <a:lnTo>
                      <a:pt x="339" y="4"/>
                    </a:lnTo>
                    <a:lnTo>
                      <a:pt x="340" y="3"/>
                    </a:lnTo>
                    <a:lnTo>
                      <a:pt x="340" y="1"/>
                    </a:lnTo>
                    <a:lnTo>
                      <a:pt x="342" y="0"/>
                    </a:lnTo>
                    <a:lnTo>
                      <a:pt x="343" y="0"/>
                    </a:lnTo>
                    <a:lnTo>
                      <a:pt x="344" y="1"/>
                    </a:lnTo>
                    <a:lnTo>
                      <a:pt x="345" y="2"/>
                    </a:lnTo>
                    <a:lnTo>
                      <a:pt x="346" y="3"/>
                    </a:lnTo>
                    <a:lnTo>
                      <a:pt x="347" y="3"/>
                    </a:lnTo>
                    <a:lnTo>
                      <a:pt x="349" y="3"/>
                    </a:lnTo>
                    <a:lnTo>
                      <a:pt x="354" y="5"/>
                    </a:lnTo>
                    <a:lnTo>
                      <a:pt x="355" y="5"/>
                    </a:lnTo>
                    <a:lnTo>
                      <a:pt x="356" y="4"/>
                    </a:lnTo>
                    <a:lnTo>
                      <a:pt x="358" y="2"/>
                    </a:lnTo>
                    <a:lnTo>
                      <a:pt x="360" y="2"/>
                    </a:lnTo>
                    <a:lnTo>
                      <a:pt x="361" y="2"/>
                    </a:lnTo>
                    <a:lnTo>
                      <a:pt x="361" y="2"/>
                    </a:lnTo>
                    <a:lnTo>
                      <a:pt x="361" y="3"/>
                    </a:lnTo>
                    <a:lnTo>
                      <a:pt x="362" y="3"/>
                    </a:lnTo>
                    <a:lnTo>
                      <a:pt x="363" y="2"/>
                    </a:lnTo>
                    <a:lnTo>
                      <a:pt x="364" y="2"/>
                    </a:lnTo>
                    <a:lnTo>
                      <a:pt x="364" y="2"/>
                    </a:lnTo>
                    <a:lnTo>
                      <a:pt x="365" y="4"/>
                    </a:lnTo>
                    <a:lnTo>
                      <a:pt x="366" y="6"/>
                    </a:lnTo>
                    <a:lnTo>
                      <a:pt x="367" y="7"/>
                    </a:lnTo>
                    <a:lnTo>
                      <a:pt x="368" y="8"/>
                    </a:lnTo>
                    <a:lnTo>
                      <a:pt x="368" y="9"/>
                    </a:lnTo>
                    <a:lnTo>
                      <a:pt x="370" y="8"/>
                    </a:lnTo>
                    <a:lnTo>
                      <a:pt x="370" y="5"/>
                    </a:lnTo>
                    <a:lnTo>
                      <a:pt x="370" y="5"/>
                    </a:lnTo>
                    <a:lnTo>
                      <a:pt x="369" y="3"/>
                    </a:lnTo>
                    <a:lnTo>
                      <a:pt x="369" y="2"/>
                    </a:lnTo>
                    <a:lnTo>
                      <a:pt x="370" y="2"/>
                    </a:lnTo>
                    <a:lnTo>
                      <a:pt x="371" y="2"/>
                    </a:lnTo>
                    <a:lnTo>
                      <a:pt x="371" y="2"/>
                    </a:lnTo>
                    <a:lnTo>
                      <a:pt x="372" y="3"/>
                    </a:lnTo>
                    <a:lnTo>
                      <a:pt x="374" y="5"/>
                    </a:lnTo>
                    <a:lnTo>
                      <a:pt x="375" y="7"/>
                    </a:lnTo>
                    <a:lnTo>
                      <a:pt x="376" y="8"/>
                    </a:lnTo>
                    <a:lnTo>
                      <a:pt x="378" y="9"/>
                    </a:lnTo>
                    <a:lnTo>
                      <a:pt x="382" y="9"/>
                    </a:lnTo>
                    <a:lnTo>
                      <a:pt x="383" y="10"/>
                    </a:lnTo>
                    <a:lnTo>
                      <a:pt x="385" y="12"/>
                    </a:lnTo>
                    <a:lnTo>
                      <a:pt x="385" y="13"/>
                    </a:lnTo>
                    <a:lnTo>
                      <a:pt x="388" y="16"/>
                    </a:lnTo>
                    <a:lnTo>
                      <a:pt x="387" y="17"/>
                    </a:lnTo>
                    <a:lnTo>
                      <a:pt x="383" y="18"/>
                    </a:lnTo>
                    <a:lnTo>
                      <a:pt x="382" y="18"/>
                    </a:lnTo>
                    <a:lnTo>
                      <a:pt x="382" y="19"/>
                    </a:lnTo>
                    <a:lnTo>
                      <a:pt x="382" y="20"/>
                    </a:lnTo>
                    <a:lnTo>
                      <a:pt x="382" y="21"/>
                    </a:lnTo>
                    <a:lnTo>
                      <a:pt x="382" y="22"/>
                    </a:lnTo>
                    <a:lnTo>
                      <a:pt x="383" y="22"/>
                    </a:lnTo>
                    <a:lnTo>
                      <a:pt x="385" y="20"/>
                    </a:lnTo>
                    <a:lnTo>
                      <a:pt x="385" y="19"/>
                    </a:lnTo>
                    <a:lnTo>
                      <a:pt x="386" y="20"/>
                    </a:lnTo>
                    <a:lnTo>
                      <a:pt x="387" y="21"/>
                    </a:lnTo>
                    <a:lnTo>
                      <a:pt x="386" y="21"/>
                    </a:lnTo>
                    <a:lnTo>
                      <a:pt x="385" y="23"/>
                    </a:lnTo>
                    <a:lnTo>
                      <a:pt x="385" y="23"/>
                    </a:lnTo>
                    <a:lnTo>
                      <a:pt x="385" y="29"/>
                    </a:lnTo>
                    <a:lnTo>
                      <a:pt x="385" y="30"/>
                    </a:lnTo>
                    <a:lnTo>
                      <a:pt x="386" y="30"/>
                    </a:lnTo>
                    <a:lnTo>
                      <a:pt x="386" y="29"/>
                    </a:lnTo>
                    <a:lnTo>
                      <a:pt x="388" y="29"/>
                    </a:lnTo>
                    <a:lnTo>
                      <a:pt x="389" y="29"/>
                    </a:lnTo>
                    <a:lnTo>
                      <a:pt x="389" y="29"/>
                    </a:lnTo>
                    <a:lnTo>
                      <a:pt x="389" y="30"/>
                    </a:lnTo>
                    <a:lnTo>
                      <a:pt x="389" y="33"/>
                    </a:lnTo>
                    <a:lnTo>
                      <a:pt x="389" y="33"/>
                    </a:lnTo>
                    <a:lnTo>
                      <a:pt x="390" y="33"/>
                    </a:lnTo>
                    <a:lnTo>
                      <a:pt x="391" y="33"/>
                    </a:lnTo>
                    <a:lnTo>
                      <a:pt x="392" y="32"/>
                    </a:lnTo>
                    <a:lnTo>
                      <a:pt x="392" y="31"/>
                    </a:lnTo>
                    <a:lnTo>
                      <a:pt x="393" y="31"/>
                    </a:lnTo>
                    <a:lnTo>
                      <a:pt x="394" y="31"/>
                    </a:lnTo>
                    <a:lnTo>
                      <a:pt x="395" y="32"/>
                    </a:lnTo>
                    <a:lnTo>
                      <a:pt x="395" y="33"/>
                    </a:lnTo>
                    <a:lnTo>
                      <a:pt x="395" y="34"/>
                    </a:lnTo>
                    <a:lnTo>
                      <a:pt x="394" y="36"/>
                    </a:lnTo>
                    <a:lnTo>
                      <a:pt x="393" y="37"/>
                    </a:lnTo>
                    <a:lnTo>
                      <a:pt x="394" y="38"/>
                    </a:lnTo>
                    <a:lnTo>
                      <a:pt x="395" y="39"/>
                    </a:lnTo>
                    <a:lnTo>
                      <a:pt x="396" y="39"/>
                    </a:lnTo>
                    <a:lnTo>
                      <a:pt x="396" y="38"/>
                    </a:lnTo>
                    <a:lnTo>
                      <a:pt x="396" y="37"/>
                    </a:lnTo>
                    <a:lnTo>
                      <a:pt x="397" y="35"/>
                    </a:lnTo>
                    <a:lnTo>
                      <a:pt x="399" y="34"/>
                    </a:lnTo>
                    <a:lnTo>
                      <a:pt x="399" y="33"/>
                    </a:lnTo>
                    <a:lnTo>
                      <a:pt x="399" y="34"/>
                    </a:lnTo>
                    <a:lnTo>
                      <a:pt x="400" y="36"/>
                    </a:lnTo>
                    <a:lnTo>
                      <a:pt x="401" y="36"/>
                    </a:lnTo>
                    <a:lnTo>
                      <a:pt x="403" y="37"/>
                    </a:lnTo>
                    <a:lnTo>
                      <a:pt x="404" y="37"/>
                    </a:lnTo>
                    <a:lnTo>
                      <a:pt x="407" y="36"/>
                    </a:lnTo>
                    <a:lnTo>
                      <a:pt x="409" y="35"/>
                    </a:lnTo>
                    <a:lnTo>
                      <a:pt x="410" y="36"/>
                    </a:lnTo>
                    <a:lnTo>
                      <a:pt x="411" y="36"/>
                    </a:lnTo>
                    <a:lnTo>
                      <a:pt x="409" y="36"/>
                    </a:lnTo>
                    <a:lnTo>
                      <a:pt x="409" y="38"/>
                    </a:lnTo>
                    <a:lnTo>
                      <a:pt x="409" y="40"/>
                    </a:lnTo>
                    <a:lnTo>
                      <a:pt x="411" y="41"/>
                    </a:lnTo>
                    <a:lnTo>
                      <a:pt x="413" y="44"/>
                    </a:lnTo>
                    <a:lnTo>
                      <a:pt x="413" y="45"/>
                    </a:lnTo>
                    <a:lnTo>
                      <a:pt x="415" y="47"/>
                    </a:lnTo>
                    <a:lnTo>
                      <a:pt x="416" y="47"/>
                    </a:lnTo>
                    <a:lnTo>
                      <a:pt x="417" y="47"/>
                    </a:lnTo>
                    <a:lnTo>
                      <a:pt x="419" y="45"/>
                    </a:lnTo>
                    <a:lnTo>
                      <a:pt x="420" y="44"/>
                    </a:lnTo>
                    <a:lnTo>
                      <a:pt x="420" y="41"/>
                    </a:lnTo>
                    <a:lnTo>
                      <a:pt x="420" y="40"/>
                    </a:lnTo>
                    <a:lnTo>
                      <a:pt x="420" y="39"/>
                    </a:lnTo>
                    <a:lnTo>
                      <a:pt x="421" y="39"/>
                    </a:lnTo>
                    <a:lnTo>
                      <a:pt x="422" y="39"/>
                    </a:lnTo>
                    <a:lnTo>
                      <a:pt x="423" y="41"/>
                    </a:lnTo>
                    <a:lnTo>
                      <a:pt x="424" y="41"/>
                    </a:lnTo>
                    <a:lnTo>
                      <a:pt x="426" y="42"/>
                    </a:lnTo>
                    <a:lnTo>
                      <a:pt x="429" y="41"/>
                    </a:lnTo>
                    <a:lnTo>
                      <a:pt x="432" y="41"/>
                    </a:lnTo>
                    <a:lnTo>
                      <a:pt x="437" y="41"/>
                    </a:lnTo>
                    <a:lnTo>
                      <a:pt x="438" y="41"/>
                    </a:lnTo>
                    <a:lnTo>
                      <a:pt x="438" y="43"/>
                    </a:lnTo>
                    <a:lnTo>
                      <a:pt x="437" y="43"/>
                    </a:lnTo>
                    <a:lnTo>
                      <a:pt x="435" y="43"/>
                    </a:lnTo>
                    <a:lnTo>
                      <a:pt x="434" y="43"/>
                    </a:lnTo>
                    <a:lnTo>
                      <a:pt x="433" y="43"/>
                    </a:lnTo>
                    <a:lnTo>
                      <a:pt x="432" y="45"/>
                    </a:lnTo>
                    <a:lnTo>
                      <a:pt x="433" y="47"/>
                    </a:lnTo>
                    <a:lnTo>
                      <a:pt x="433" y="47"/>
                    </a:lnTo>
                    <a:lnTo>
                      <a:pt x="435" y="46"/>
                    </a:lnTo>
                    <a:lnTo>
                      <a:pt x="436" y="45"/>
                    </a:lnTo>
                    <a:lnTo>
                      <a:pt x="437" y="45"/>
                    </a:lnTo>
                    <a:lnTo>
                      <a:pt x="437" y="46"/>
                    </a:lnTo>
                    <a:lnTo>
                      <a:pt x="436" y="47"/>
                    </a:lnTo>
                    <a:lnTo>
                      <a:pt x="436" y="48"/>
                    </a:lnTo>
                    <a:lnTo>
                      <a:pt x="437" y="49"/>
                    </a:lnTo>
                    <a:lnTo>
                      <a:pt x="438" y="50"/>
                    </a:lnTo>
                    <a:lnTo>
                      <a:pt x="441" y="50"/>
                    </a:lnTo>
                    <a:lnTo>
                      <a:pt x="443" y="48"/>
                    </a:lnTo>
                    <a:lnTo>
                      <a:pt x="443" y="47"/>
                    </a:lnTo>
                    <a:lnTo>
                      <a:pt x="441" y="46"/>
                    </a:lnTo>
                    <a:lnTo>
                      <a:pt x="441" y="45"/>
                    </a:lnTo>
                    <a:lnTo>
                      <a:pt x="441" y="44"/>
                    </a:lnTo>
                    <a:lnTo>
                      <a:pt x="442" y="44"/>
                    </a:lnTo>
                    <a:lnTo>
                      <a:pt x="443" y="43"/>
                    </a:lnTo>
                    <a:lnTo>
                      <a:pt x="444" y="43"/>
                    </a:lnTo>
                    <a:lnTo>
                      <a:pt x="444" y="44"/>
                    </a:lnTo>
                    <a:lnTo>
                      <a:pt x="445" y="46"/>
                    </a:lnTo>
                    <a:lnTo>
                      <a:pt x="447" y="47"/>
                    </a:lnTo>
                    <a:lnTo>
                      <a:pt x="448" y="47"/>
                    </a:lnTo>
                    <a:lnTo>
                      <a:pt x="449" y="48"/>
                    </a:lnTo>
                    <a:lnTo>
                      <a:pt x="450" y="49"/>
                    </a:lnTo>
                    <a:lnTo>
                      <a:pt x="451" y="50"/>
                    </a:lnTo>
                    <a:lnTo>
                      <a:pt x="451" y="49"/>
                    </a:lnTo>
                    <a:lnTo>
                      <a:pt x="453" y="47"/>
                    </a:lnTo>
                    <a:lnTo>
                      <a:pt x="453" y="48"/>
                    </a:lnTo>
                    <a:lnTo>
                      <a:pt x="453" y="50"/>
                    </a:lnTo>
                    <a:lnTo>
                      <a:pt x="454" y="53"/>
                    </a:lnTo>
                    <a:lnTo>
                      <a:pt x="454" y="54"/>
                    </a:lnTo>
                    <a:lnTo>
                      <a:pt x="455" y="55"/>
                    </a:lnTo>
                    <a:lnTo>
                      <a:pt x="456" y="56"/>
                    </a:lnTo>
                    <a:lnTo>
                      <a:pt x="457" y="57"/>
                    </a:lnTo>
                    <a:lnTo>
                      <a:pt x="458" y="57"/>
                    </a:lnTo>
                    <a:lnTo>
                      <a:pt x="459" y="55"/>
                    </a:lnTo>
                    <a:lnTo>
                      <a:pt x="459" y="54"/>
                    </a:lnTo>
                    <a:lnTo>
                      <a:pt x="460" y="53"/>
                    </a:lnTo>
                    <a:lnTo>
                      <a:pt x="463" y="52"/>
                    </a:lnTo>
                    <a:lnTo>
                      <a:pt x="463" y="51"/>
                    </a:lnTo>
                    <a:lnTo>
                      <a:pt x="464" y="52"/>
                    </a:lnTo>
                    <a:lnTo>
                      <a:pt x="464" y="53"/>
                    </a:lnTo>
                    <a:lnTo>
                      <a:pt x="462" y="54"/>
                    </a:lnTo>
                    <a:lnTo>
                      <a:pt x="461" y="57"/>
                    </a:lnTo>
                    <a:lnTo>
                      <a:pt x="462" y="59"/>
                    </a:lnTo>
                    <a:lnTo>
                      <a:pt x="463" y="59"/>
                    </a:lnTo>
                    <a:lnTo>
                      <a:pt x="464" y="59"/>
                    </a:lnTo>
                    <a:lnTo>
                      <a:pt x="464" y="59"/>
                    </a:lnTo>
                    <a:lnTo>
                      <a:pt x="466" y="56"/>
                    </a:lnTo>
                    <a:lnTo>
                      <a:pt x="468" y="55"/>
                    </a:lnTo>
                    <a:lnTo>
                      <a:pt x="472" y="56"/>
                    </a:lnTo>
                    <a:lnTo>
                      <a:pt x="473" y="56"/>
                    </a:lnTo>
                    <a:lnTo>
                      <a:pt x="474" y="57"/>
                    </a:lnTo>
                    <a:lnTo>
                      <a:pt x="474" y="57"/>
                    </a:lnTo>
                    <a:lnTo>
                      <a:pt x="473" y="60"/>
                    </a:lnTo>
                    <a:lnTo>
                      <a:pt x="473" y="60"/>
                    </a:lnTo>
                    <a:lnTo>
                      <a:pt x="474" y="61"/>
                    </a:lnTo>
                    <a:lnTo>
                      <a:pt x="475" y="62"/>
                    </a:lnTo>
                    <a:lnTo>
                      <a:pt x="476" y="64"/>
                    </a:lnTo>
                    <a:lnTo>
                      <a:pt x="477" y="65"/>
                    </a:lnTo>
                    <a:lnTo>
                      <a:pt x="479" y="67"/>
                    </a:lnTo>
                    <a:lnTo>
                      <a:pt x="479" y="68"/>
                    </a:lnTo>
                    <a:lnTo>
                      <a:pt x="480" y="68"/>
                    </a:lnTo>
                    <a:lnTo>
                      <a:pt x="482" y="69"/>
                    </a:lnTo>
                    <a:lnTo>
                      <a:pt x="482" y="69"/>
                    </a:lnTo>
                    <a:lnTo>
                      <a:pt x="482" y="67"/>
                    </a:lnTo>
                    <a:lnTo>
                      <a:pt x="483" y="66"/>
                    </a:lnTo>
                    <a:lnTo>
                      <a:pt x="485" y="67"/>
                    </a:lnTo>
                    <a:lnTo>
                      <a:pt x="485" y="69"/>
                    </a:lnTo>
                    <a:lnTo>
                      <a:pt x="486" y="70"/>
                    </a:lnTo>
                    <a:lnTo>
                      <a:pt x="487" y="70"/>
                    </a:lnTo>
                    <a:lnTo>
                      <a:pt x="487" y="68"/>
                    </a:lnTo>
                    <a:lnTo>
                      <a:pt x="488" y="67"/>
                    </a:lnTo>
                    <a:lnTo>
                      <a:pt x="488" y="67"/>
                    </a:lnTo>
                    <a:lnTo>
                      <a:pt x="492" y="67"/>
                    </a:lnTo>
                    <a:lnTo>
                      <a:pt x="492" y="67"/>
                    </a:lnTo>
                    <a:lnTo>
                      <a:pt x="494" y="68"/>
                    </a:lnTo>
                    <a:lnTo>
                      <a:pt x="495" y="69"/>
                    </a:lnTo>
                    <a:lnTo>
                      <a:pt x="496" y="70"/>
                    </a:lnTo>
                    <a:lnTo>
                      <a:pt x="499" y="70"/>
                    </a:lnTo>
                    <a:lnTo>
                      <a:pt x="499" y="71"/>
                    </a:lnTo>
                    <a:lnTo>
                      <a:pt x="500" y="72"/>
                    </a:lnTo>
                    <a:lnTo>
                      <a:pt x="501" y="72"/>
                    </a:lnTo>
                    <a:lnTo>
                      <a:pt x="502" y="72"/>
                    </a:lnTo>
                    <a:lnTo>
                      <a:pt x="505" y="74"/>
                    </a:lnTo>
                    <a:lnTo>
                      <a:pt x="506" y="76"/>
                    </a:lnTo>
                    <a:lnTo>
                      <a:pt x="506" y="77"/>
                    </a:lnTo>
                    <a:lnTo>
                      <a:pt x="508" y="78"/>
                    </a:lnTo>
                    <a:lnTo>
                      <a:pt x="509" y="78"/>
                    </a:lnTo>
                    <a:lnTo>
                      <a:pt x="510" y="76"/>
                    </a:lnTo>
                    <a:lnTo>
                      <a:pt x="510" y="75"/>
                    </a:lnTo>
                    <a:lnTo>
                      <a:pt x="510" y="74"/>
                    </a:lnTo>
                    <a:lnTo>
                      <a:pt x="512" y="73"/>
                    </a:lnTo>
                    <a:lnTo>
                      <a:pt x="513" y="72"/>
                    </a:lnTo>
                    <a:lnTo>
                      <a:pt x="514" y="73"/>
                    </a:lnTo>
                    <a:lnTo>
                      <a:pt x="514" y="74"/>
                    </a:lnTo>
                    <a:lnTo>
                      <a:pt x="514" y="75"/>
                    </a:lnTo>
                    <a:lnTo>
                      <a:pt x="514" y="76"/>
                    </a:lnTo>
                    <a:lnTo>
                      <a:pt x="515" y="77"/>
                    </a:lnTo>
                    <a:lnTo>
                      <a:pt x="516" y="78"/>
                    </a:lnTo>
                    <a:lnTo>
                      <a:pt x="516" y="79"/>
                    </a:lnTo>
                    <a:lnTo>
                      <a:pt x="517" y="79"/>
                    </a:lnTo>
                    <a:lnTo>
                      <a:pt x="517" y="78"/>
                    </a:lnTo>
                    <a:lnTo>
                      <a:pt x="517" y="78"/>
                    </a:lnTo>
                    <a:lnTo>
                      <a:pt x="519" y="77"/>
                    </a:lnTo>
                    <a:lnTo>
                      <a:pt x="519" y="74"/>
                    </a:lnTo>
                    <a:lnTo>
                      <a:pt x="520" y="74"/>
                    </a:lnTo>
                    <a:lnTo>
                      <a:pt x="521" y="74"/>
                    </a:lnTo>
                    <a:lnTo>
                      <a:pt x="522" y="74"/>
                    </a:lnTo>
                    <a:lnTo>
                      <a:pt x="522" y="74"/>
                    </a:lnTo>
                    <a:lnTo>
                      <a:pt x="522" y="76"/>
                    </a:lnTo>
                    <a:lnTo>
                      <a:pt x="523" y="77"/>
                    </a:lnTo>
                    <a:lnTo>
                      <a:pt x="523" y="78"/>
                    </a:lnTo>
                    <a:lnTo>
                      <a:pt x="525" y="78"/>
                    </a:lnTo>
                    <a:lnTo>
                      <a:pt x="525" y="74"/>
                    </a:lnTo>
                    <a:lnTo>
                      <a:pt x="526" y="73"/>
                    </a:lnTo>
                    <a:lnTo>
                      <a:pt x="526" y="73"/>
                    </a:lnTo>
                    <a:lnTo>
                      <a:pt x="528" y="74"/>
                    </a:lnTo>
                    <a:lnTo>
                      <a:pt x="528" y="74"/>
                    </a:lnTo>
                    <a:lnTo>
                      <a:pt x="529" y="78"/>
                    </a:lnTo>
                    <a:lnTo>
                      <a:pt x="530" y="78"/>
                    </a:lnTo>
                    <a:lnTo>
                      <a:pt x="531" y="78"/>
                    </a:lnTo>
                    <a:lnTo>
                      <a:pt x="532" y="77"/>
                    </a:lnTo>
                    <a:lnTo>
                      <a:pt x="533" y="75"/>
                    </a:lnTo>
                    <a:lnTo>
                      <a:pt x="534" y="74"/>
                    </a:lnTo>
                    <a:lnTo>
                      <a:pt x="535" y="73"/>
                    </a:lnTo>
                    <a:lnTo>
                      <a:pt x="536" y="73"/>
                    </a:lnTo>
                    <a:lnTo>
                      <a:pt x="537" y="73"/>
                    </a:lnTo>
                    <a:lnTo>
                      <a:pt x="537" y="74"/>
                    </a:lnTo>
                    <a:lnTo>
                      <a:pt x="536" y="76"/>
                    </a:lnTo>
                    <a:lnTo>
                      <a:pt x="537" y="77"/>
                    </a:lnTo>
                    <a:lnTo>
                      <a:pt x="537" y="78"/>
                    </a:lnTo>
                    <a:lnTo>
                      <a:pt x="539" y="79"/>
                    </a:lnTo>
                    <a:lnTo>
                      <a:pt x="539" y="80"/>
                    </a:lnTo>
                    <a:lnTo>
                      <a:pt x="539" y="81"/>
                    </a:lnTo>
                    <a:lnTo>
                      <a:pt x="540" y="81"/>
                    </a:lnTo>
                    <a:lnTo>
                      <a:pt x="542" y="81"/>
                    </a:lnTo>
                    <a:lnTo>
                      <a:pt x="543" y="80"/>
                    </a:lnTo>
                    <a:lnTo>
                      <a:pt x="543" y="79"/>
                    </a:lnTo>
                    <a:lnTo>
                      <a:pt x="543" y="78"/>
                    </a:lnTo>
                    <a:lnTo>
                      <a:pt x="543" y="77"/>
                    </a:lnTo>
                    <a:lnTo>
                      <a:pt x="541" y="76"/>
                    </a:lnTo>
                    <a:lnTo>
                      <a:pt x="540" y="74"/>
                    </a:lnTo>
                    <a:lnTo>
                      <a:pt x="541" y="73"/>
                    </a:lnTo>
                    <a:lnTo>
                      <a:pt x="543" y="74"/>
                    </a:lnTo>
                    <a:lnTo>
                      <a:pt x="543" y="74"/>
                    </a:lnTo>
                    <a:lnTo>
                      <a:pt x="544" y="75"/>
                    </a:lnTo>
                    <a:lnTo>
                      <a:pt x="543" y="76"/>
                    </a:lnTo>
                    <a:lnTo>
                      <a:pt x="544" y="79"/>
                    </a:lnTo>
                    <a:lnTo>
                      <a:pt x="547" y="82"/>
                    </a:lnTo>
                    <a:lnTo>
                      <a:pt x="548" y="84"/>
                    </a:lnTo>
                    <a:lnTo>
                      <a:pt x="550" y="84"/>
                    </a:lnTo>
                    <a:lnTo>
                      <a:pt x="550" y="84"/>
                    </a:lnTo>
                    <a:lnTo>
                      <a:pt x="552" y="85"/>
                    </a:lnTo>
                    <a:lnTo>
                      <a:pt x="553" y="85"/>
                    </a:lnTo>
                    <a:lnTo>
                      <a:pt x="554" y="85"/>
                    </a:lnTo>
                    <a:lnTo>
                      <a:pt x="554" y="85"/>
                    </a:lnTo>
                    <a:lnTo>
                      <a:pt x="553" y="83"/>
                    </a:lnTo>
                    <a:lnTo>
                      <a:pt x="554" y="82"/>
                    </a:lnTo>
                    <a:lnTo>
                      <a:pt x="554" y="82"/>
                    </a:lnTo>
                    <a:lnTo>
                      <a:pt x="557" y="85"/>
                    </a:lnTo>
                    <a:lnTo>
                      <a:pt x="558" y="85"/>
                    </a:lnTo>
                    <a:lnTo>
                      <a:pt x="559" y="85"/>
                    </a:lnTo>
                    <a:lnTo>
                      <a:pt x="561" y="87"/>
                    </a:lnTo>
                    <a:lnTo>
                      <a:pt x="561" y="87"/>
                    </a:lnTo>
                    <a:lnTo>
                      <a:pt x="562" y="88"/>
                    </a:lnTo>
                    <a:lnTo>
                      <a:pt x="564" y="87"/>
                    </a:lnTo>
                    <a:lnTo>
                      <a:pt x="566" y="88"/>
                    </a:lnTo>
                    <a:lnTo>
                      <a:pt x="566" y="88"/>
                    </a:lnTo>
                    <a:lnTo>
                      <a:pt x="564" y="89"/>
                    </a:lnTo>
                    <a:lnTo>
                      <a:pt x="564" y="90"/>
                    </a:lnTo>
                    <a:lnTo>
                      <a:pt x="567" y="90"/>
                    </a:lnTo>
                    <a:lnTo>
                      <a:pt x="567" y="91"/>
                    </a:lnTo>
                    <a:lnTo>
                      <a:pt x="566" y="91"/>
                    </a:lnTo>
                    <a:lnTo>
                      <a:pt x="567" y="91"/>
                    </a:lnTo>
                    <a:lnTo>
                      <a:pt x="566" y="93"/>
                    </a:lnTo>
                    <a:lnTo>
                      <a:pt x="565" y="94"/>
                    </a:lnTo>
                    <a:lnTo>
                      <a:pt x="566" y="95"/>
                    </a:lnTo>
                    <a:lnTo>
                      <a:pt x="567" y="96"/>
                    </a:lnTo>
                    <a:lnTo>
                      <a:pt x="567" y="97"/>
                    </a:lnTo>
                    <a:lnTo>
                      <a:pt x="565" y="98"/>
                    </a:lnTo>
                    <a:lnTo>
                      <a:pt x="566" y="98"/>
                    </a:lnTo>
                    <a:lnTo>
                      <a:pt x="568" y="98"/>
                    </a:lnTo>
                    <a:lnTo>
                      <a:pt x="568" y="99"/>
                    </a:lnTo>
                    <a:lnTo>
                      <a:pt x="568" y="100"/>
                    </a:lnTo>
                    <a:lnTo>
                      <a:pt x="566" y="100"/>
                    </a:lnTo>
                    <a:lnTo>
                      <a:pt x="565" y="100"/>
                    </a:lnTo>
                    <a:lnTo>
                      <a:pt x="566" y="102"/>
                    </a:lnTo>
                    <a:lnTo>
                      <a:pt x="566" y="102"/>
                    </a:lnTo>
                    <a:lnTo>
                      <a:pt x="564" y="104"/>
                    </a:lnTo>
                    <a:lnTo>
                      <a:pt x="564" y="105"/>
                    </a:lnTo>
                    <a:lnTo>
                      <a:pt x="565" y="105"/>
                    </a:lnTo>
                    <a:lnTo>
                      <a:pt x="565" y="106"/>
                    </a:lnTo>
                    <a:lnTo>
                      <a:pt x="565" y="108"/>
                    </a:lnTo>
                    <a:lnTo>
                      <a:pt x="566" y="109"/>
                    </a:lnTo>
                    <a:lnTo>
                      <a:pt x="567" y="108"/>
                    </a:lnTo>
                    <a:lnTo>
                      <a:pt x="567" y="107"/>
                    </a:lnTo>
                    <a:lnTo>
                      <a:pt x="570" y="107"/>
                    </a:lnTo>
                    <a:lnTo>
                      <a:pt x="570" y="108"/>
                    </a:lnTo>
                    <a:lnTo>
                      <a:pt x="569" y="109"/>
                    </a:lnTo>
                    <a:lnTo>
                      <a:pt x="569" y="109"/>
                    </a:lnTo>
                    <a:lnTo>
                      <a:pt x="570" y="112"/>
                    </a:lnTo>
                    <a:lnTo>
                      <a:pt x="570" y="113"/>
                    </a:lnTo>
                    <a:lnTo>
                      <a:pt x="571" y="113"/>
                    </a:lnTo>
                    <a:lnTo>
                      <a:pt x="571" y="114"/>
                    </a:lnTo>
                    <a:lnTo>
                      <a:pt x="572" y="113"/>
                    </a:lnTo>
                    <a:lnTo>
                      <a:pt x="573" y="114"/>
                    </a:lnTo>
                    <a:lnTo>
                      <a:pt x="574" y="116"/>
                    </a:lnTo>
                    <a:lnTo>
                      <a:pt x="574" y="116"/>
                    </a:lnTo>
                    <a:lnTo>
                      <a:pt x="576" y="116"/>
                    </a:lnTo>
                    <a:lnTo>
                      <a:pt x="577" y="116"/>
                    </a:lnTo>
                    <a:lnTo>
                      <a:pt x="578" y="117"/>
                    </a:lnTo>
                    <a:lnTo>
                      <a:pt x="581" y="119"/>
                    </a:lnTo>
                    <a:lnTo>
                      <a:pt x="581" y="119"/>
                    </a:lnTo>
                    <a:lnTo>
                      <a:pt x="578" y="119"/>
                    </a:lnTo>
                    <a:lnTo>
                      <a:pt x="578" y="119"/>
                    </a:lnTo>
                    <a:lnTo>
                      <a:pt x="578" y="120"/>
                    </a:lnTo>
                    <a:lnTo>
                      <a:pt x="578" y="121"/>
                    </a:lnTo>
                    <a:lnTo>
                      <a:pt x="579" y="122"/>
                    </a:lnTo>
                    <a:lnTo>
                      <a:pt x="581" y="122"/>
                    </a:lnTo>
                    <a:lnTo>
                      <a:pt x="581" y="122"/>
                    </a:lnTo>
                    <a:lnTo>
                      <a:pt x="584" y="122"/>
                    </a:lnTo>
                    <a:lnTo>
                      <a:pt x="583" y="124"/>
                    </a:lnTo>
                    <a:lnTo>
                      <a:pt x="584" y="125"/>
                    </a:lnTo>
                    <a:lnTo>
                      <a:pt x="585" y="124"/>
                    </a:lnTo>
                    <a:lnTo>
                      <a:pt x="585" y="125"/>
                    </a:lnTo>
                    <a:lnTo>
                      <a:pt x="585" y="126"/>
                    </a:lnTo>
                    <a:lnTo>
                      <a:pt x="586" y="126"/>
                    </a:lnTo>
                    <a:lnTo>
                      <a:pt x="586" y="126"/>
                    </a:lnTo>
                    <a:lnTo>
                      <a:pt x="586" y="127"/>
                    </a:lnTo>
                    <a:lnTo>
                      <a:pt x="586" y="128"/>
                    </a:lnTo>
                    <a:lnTo>
                      <a:pt x="588" y="127"/>
                    </a:lnTo>
                    <a:lnTo>
                      <a:pt x="588" y="128"/>
                    </a:lnTo>
                    <a:lnTo>
                      <a:pt x="589" y="129"/>
                    </a:lnTo>
                    <a:lnTo>
                      <a:pt x="591" y="129"/>
                    </a:lnTo>
                    <a:lnTo>
                      <a:pt x="592" y="129"/>
                    </a:lnTo>
                    <a:lnTo>
                      <a:pt x="593" y="130"/>
                    </a:lnTo>
                    <a:lnTo>
                      <a:pt x="592" y="131"/>
                    </a:lnTo>
                    <a:lnTo>
                      <a:pt x="592" y="132"/>
                    </a:lnTo>
                    <a:lnTo>
                      <a:pt x="592" y="133"/>
                    </a:lnTo>
                    <a:lnTo>
                      <a:pt x="593" y="133"/>
                    </a:lnTo>
                    <a:lnTo>
                      <a:pt x="594" y="133"/>
                    </a:lnTo>
                    <a:lnTo>
                      <a:pt x="595" y="134"/>
                    </a:lnTo>
                    <a:lnTo>
                      <a:pt x="595" y="134"/>
                    </a:lnTo>
                    <a:lnTo>
                      <a:pt x="597" y="134"/>
                    </a:lnTo>
                    <a:lnTo>
                      <a:pt x="599" y="134"/>
                    </a:lnTo>
                    <a:lnTo>
                      <a:pt x="599" y="133"/>
                    </a:lnTo>
                    <a:lnTo>
                      <a:pt x="600" y="133"/>
                    </a:lnTo>
                    <a:lnTo>
                      <a:pt x="600" y="134"/>
                    </a:lnTo>
                    <a:lnTo>
                      <a:pt x="599" y="135"/>
                    </a:lnTo>
                    <a:lnTo>
                      <a:pt x="600" y="136"/>
                    </a:lnTo>
                    <a:lnTo>
                      <a:pt x="601" y="135"/>
                    </a:lnTo>
                    <a:lnTo>
                      <a:pt x="602" y="134"/>
                    </a:lnTo>
                    <a:lnTo>
                      <a:pt x="602" y="135"/>
                    </a:lnTo>
                    <a:lnTo>
                      <a:pt x="603" y="136"/>
                    </a:lnTo>
                    <a:lnTo>
                      <a:pt x="604" y="135"/>
                    </a:lnTo>
                    <a:lnTo>
                      <a:pt x="605" y="134"/>
                    </a:lnTo>
                    <a:lnTo>
                      <a:pt x="606" y="135"/>
                    </a:lnTo>
                    <a:lnTo>
                      <a:pt x="606" y="134"/>
                    </a:lnTo>
                    <a:lnTo>
                      <a:pt x="607" y="133"/>
                    </a:lnTo>
                    <a:lnTo>
                      <a:pt x="607" y="133"/>
                    </a:lnTo>
                    <a:lnTo>
                      <a:pt x="609" y="133"/>
                    </a:lnTo>
                    <a:lnTo>
                      <a:pt x="610" y="133"/>
                    </a:lnTo>
                    <a:lnTo>
                      <a:pt x="611" y="133"/>
                    </a:lnTo>
                    <a:lnTo>
                      <a:pt x="612" y="134"/>
                    </a:lnTo>
                    <a:lnTo>
                      <a:pt x="612" y="135"/>
                    </a:lnTo>
                    <a:lnTo>
                      <a:pt x="613" y="133"/>
                    </a:lnTo>
                    <a:lnTo>
                      <a:pt x="614" y="134"/>
                    </a:lnTo>
                    <a:lnTo>
                      <a:pt x="614" y="135"/>
                    </a:lnTo>
                    <a:lnTo>
                      <a:pt x="616" y="135"/>
                    </a:lnTo>
                    <a:lnTo>
                      <a:pt x="616" y="136"/>
                    </a:lnTo>
                    <a:lnTo>
                      <a:pt x="618" y="138"/>
                    </a:lnTo>
                    <a:lnTo>
                      <a:pt x="619" y="139"/>
                    </a:lnTo>
                    <a:lnTo>
                      <a:pt x="619" y="140"/>
                    </a:lnTo>
                    <a:lnTo>
                      <a:pt x="619" y="141"/>
                    </a:lnTo>
                    <a:lnTo>
                      <a:pt x="622" y="141"/>
                    </a:lnTo>
                    <a:lnTo>
                      <a:pt x="622" y="143"/>
                    </a:lnTo>
                    <a:lnTo>
                      <a:pt x="622" y="144"/>
                    </a:lnTo>
                    <a:lnTo>
                      <a:pt x="626" y="147"/>
                    </a:lnTo>
                    <a:lnTo>
                      <a:pt x="626" y="146"/>
                    </a:lnTo>
                    <a:lnTo>
                      <a:pt x="625" y="143"/>
                    </a:lnTo>
                    <a:lnTo>
                      <a:pt x="626" y="143"/>
                    </a:lnTo>
                    <a:lnTo>
                      <a:pt x="627" y="144"/>
                    </a:lnTo>
                    <a:lnTo>
                      <a:pt x="628" y="145"/>
                    </a:lnTo>
                    <a:lnTo>
                      <a:pt x="630" y="146"/>
                    </a:lnTo>
                    <a:lnTo>
                      <a:pt x="630" y="147"/>
                    </a:lnTo>
                    <a:lnTo>
                      <a:pt x="633" y="145"/>
                    </a:lnTo>
                    <a:lnTo>
                      <a:pt x="633" y="146"/>
                    </a:lnTo>
                    <a:lnTo>
                      <a:pt x="634" y="146"/>
                    </a:lnTo>
                    <a:lnTo>
                      <a:pt x="634" y="147"/>
                    </a:lnTo>
                    <a:lnTo>
                      <a:pt x="635" y="147"/>
                    </a:lnTo>
                    <a:lnTo>
                      <a:pt x="636" y="147"/>
                    </a:lnTo>
                    <a:lnTo>
                      <a:pt x="636" y="147"/>
                    </a:lnTo>
                    <a:lnTo>
                      <a:pt x="636" y="147"/>
                    </a:lnTo>
                    <a:lnTo>
                      <a:pt x="637" y="147"/>
                    </a:lnTo>
                    <a:lnTo>
                      <a:pt x="638" y="147"/>
                    </a:lnTo>
                    <a:lnTo>
                      <a:pt x="640" y="147"/>
                    </a:lnTo>
                    <a:lnTo>
                      <a:pt x="640" y="147"/>
                    </a:lnTo>
                    <a:lnTo>
                      <a:pt x="642" y="147"/>
                    </a:lnTo>
                    <a:lnTo>
                      <a:pt x="645" y="148"/>
                    </a:lnTo>
                    <a:lnTo>
                      <a:pt x="647" y="148"/>
                    </a:lnTo>
                    <a:lnTo>
                      <a:pt x="647" y="148"/>
                    </a:lnTo>
                    <a:lnTo>
                      <a:pt x="648" y="149"/>
                    </a:lnTo>
                    <a:lnTo>
                      <a:pt x="648" y="150"/>
                    </a:lnTo>
                    <a:lnTo>
                      <a:pt x="650" y="150"/>
                    </a:lnTo>
                    <a:lnTo>
                      <a:pt x="650" y="150"/>
                    </a:lnTo>
                    <a:lnTo>
                      <a:pt x="651" y="152"/>
                    </a:lnTo>
                    <a:lnTo>
                      <a:pt x="652" y="152"/>
                    </a:lnTo>
                    <a:lnTo>
                      <a:pt x="653" y="151"/>
                    </a:lnTo>
                    <a:lnTo>
                      <a:pt x="654" y="147"/>
                    </a:lnTo>
                    <a:lnTo>
                      <a:pt x="655" y="148"/>
                    </a:lnTo>
                    <a:lnTo>
                      <a:pt x="655" y="150"/>
                    </a:lnTo>
                    <a:lnTo>
                      <a:pt x="656" y="150"/>
                    </a:lnTo>
                    <a:lnTo>
                      <a:pt x="657" y="151"/>
                    </a:lnTo>
                    <a:lnTo>
                      <a:pt x="658" y="151"/>
                    </a:lnTo>
                    <a:lnTo>
                      <a:pt x="661" y="153"/>
                    </a:lnTo>
                    <a:lnTo>
                      <a:pt x="661" y="153"/>
                    </a:lnTo>
                    <a:lnTo>
                      <a:pt x="662" y="153"/>
                    </a:lnTo>
                    <a:lnTo>
                      <a:pt x="664" y="154"/>
                    </a:lnTo>
                    <a:lnTo>
                      <a:pt x="664" y="156"/>
                    </a:lnTo>
                    <a:lnTo>
                      <a:pt x="664" y="157"/>
                    </a:lnTo>
                    <a:lnTo>
                      <a:pt x="664" y="159"/>
                    </a:lnTo>
                    <a:lnTo>
                      <a:pt x="664" y="160"/>
                    </a:lnTo>
                    <a:lnTo>
                      <a:pt x="665" y="160"/>
                    </a:lnTo>
                    <a:lnTo>
                      <a:pt x="665" y="161"/>
                    </a:lnTo>
                    <a:lnTo>
                      <a:pt x="665" y="162"/>
                    </a:lnTo>
                    <a:lnTo>
                      <a:pt x="666" y="162"/>
                    </a:lnTo>
                    <a:lnTo>
                      <a:pt x="666" y="161"/>
                    </a:lnTo>
                    <a:lnTo>
                      <a:pt x="667" y="161"/>
                    </a:lnTo>
                    <a:lnTo>
                      <a:pt x="668" y="161"/>
                    </a:lnTo>
                    <a:lnTo>
                      <a:pt x="670" y="162"/>
                    </a:lnTo>
                    <a:lnTo>
                      <a:pt x="671" y="160"/>
                    </a:lnTo>
                    <a:lnTo>
                      <a:pt x="671" y="161"/>
                    </a:lnTo>
                    <a:lnTo>
                      <a:pt x="671" y="162"/>
                    </a:lnTo>
                    <a:lnTo>
                      <a:pt x="672" y="162"/>
                    </a:lnTo>
                    <a:lnTo>
                      <a:pt x="674" y="162"/>
                    </a:lnTo>
                    <a:lnTo>
                      <a:pt x="675" y="164"/>
                    </a:lnTo>
                    <a:lnTo>
                      <a:pt x="676" y="164"/>
                    </a:lnTo>
                    <a:lnTo>
                      <a:pt x="677" y="164"/>
                    </a:lnTo>
                    <a:lnTo>
                      <a:pt x="677" y="163"/>
                    </a:lnTo>
                    <a:lnTo>
                      <a:pt x="674" y="162"/>
                    </a:lnTo>
                    <a:lnTo>
                      <a:pt x="676" y="160"/>
                    </a:lnTo>
                    <a:lnTo>
                      <a:pt x="678" y="159"/>
                    </a:lnTo>
                    <a:lnTo>
                      <a:pt x="678" y="160"/>
                    </a:lnTo>
                    <a:lnTo>
                      <a:pt x="680" y="160"/>
                    </a:lnTo>
                    <a:lnTo>
                      <a:pt x="681" y="160"/>
                    </a:lnTo>
                    <a:lnTo>
                      <a:pt x="682" y="160"/>
                    </a:lnTo>
                    <a:lnTo>
                      <a:pt x="683" y="160"/>
                    </a:lnTo>
                    <a:lnTo>
                      <a:pt x="683" y="160"/>
                    </a:lnTo>
                    <a:lnTo>
                      <a:pt x="685" y="160"/>
                    </a:lnTo>
                    <a:lnTo>
                      <a:pt x="685" y="160"/>
                    </a:lnTo>
                    <a:lnTo>
                      <a:pt x="687" y="159"/>
                    </a:lnTo>
                    <a:lnTo>
                      <a:pt x="689" y="159"/>
                    </a:lnTo>
                    <a:lnTo>
                      <a:pt x="690" y="159"/>
                    </a:lnTo>
                    <a:lnTo>
                      <a:pt x="690" y="160"/>
                    </a:lnTo>
                    <a:lnTo>
                      <a:pt x="688" y="162"/>
                    </a:lnTo>
                    <a:lnTo>
                      <a:pt x="688" y="163"/>
                    </a:lnTo>
                    <a:lnTo>
                      <a:pt x="690" y="163"/>
                    </a:lnTo>
                    <a:lnTo>
                      <a:pt x="691" y="163"/>
                    </a:lnTo>
                    <a:lnTo>
                      <a:pt x="694" y="164"/>
                    </a:lnTo>
                    <a:lnTo>
                      <a:pt x="693" y="164"/>
                    </a:lnTo>
                    <a:lnTo>
                      <a:pt x="692" y="166"/>
                    </a:lnTo>
                    <a:lnTo>
                      <a:pt x="692" y="167"/>
                    </a:lnTo>
                    <a:lnTo>
                      <a:pt x="693" y="166"/>
                    </a:lnTo>
                    <a:lnTo>
                      <a:pt x="694" y="165"/>
                    </a:lnTo>
                    <a:lnTo>
                      <a:pt x="694" y="166"/>
                    </a:lnTo>
                    <a:lnTo>
                      <a:pt x="695" y="166"/>
                    </a:lnTo>
                    <a:lnTo>
                      <a:pt x="695" y="167"/>
                    </a:lnTo>
                    <a:lnTo>
                      <a:pt x="695" y="168"/>
                    </a:lnTo>
                    <a:lnTo>
                      <a:pt x="696" y="168"/>
                    </a:lnTo>
                    <a:lnTo>
                      <a:pt x="697" y="169"/>
                    </a:lnTo>
                    <a:lnTo>
                      <a:pt x="698" y="168"/>
                    </a:lnTo>
                    <a:lnTo>
                      <a:pt x="698" y="167"/>
                    </a:lnTo>
                    <a:lnTo>
                      <a:pt x="697" y="167"/>
                    </a:lnTo>
                    <a:lnTo>
                      <a:pt x="697" y="166"/>
                    </a:lnTo>
                    <a:lnTo>
                      <a:pt x="699" y="167"/>
                    </a:lnTo>
                    <a:lnTo>
                      <a:pt x="700" y="165"/>
                    </a:lnTo>
                    <a:lnTo>
                      <a:pt x="700" y="166"/>
                    </a:lnTo>
                    <a:lnTo>
                      <a:pt x="700" y="167"/>
                    </a:lnTo>
                    <a:lnTo>
                      <a:pt x="701" y="167"/>
                    </a:lnTo>
                    <a:lnTo>
                      <a:pt x="702" y="169"/>
                    </a:lnTo>
                    <a:lnTo>
                      <a:pt x="702" y="170"/>
                    </a:lnTo>
                    <a:lnTo>
                      <a:pt x="701" y="169"/>
                    </a:lnTo>
                    <a:lnTo>
                      <a:pt x="701" y="171"/>
                    </a:lnTo>
                    <a:lnTo>
                      <a:pt x="702" y="171"/>
                    </a:lnTo>
                    <a:lnTo>
                      <a:pt x="702" y="171"/>
                    </a:lnTo>
                    <a:lnTo>
                      <a:pt x="702" y="174"/>
                    </a:lnTo>
                    <a:lnTo>
                      <a:pt x="702" y="174"/>
                    </a:lnTo>
                    <a:lnTo>
                      <a:pt x="703" y="174"/>
                    </a:lnTo>
                    <a:lnTo>
                      <a:pt x="704" y="173"/>
                    </a:lnTo>
                    <a:lnTo>
                      <a:pt x="705" y="173"/>
                    </a:lnTo>
                    <a:lnTo>
                      <a:pt x="705" y="173"/>
                    </a:lnTo>
                    <a:lnTo>
                      <a:pt x="705" y="174"/>
                    </a:lnTo>
                    <a:lnTo>
                      <a:pt x="706" y="174"/>
                    </a:lnTo>
                    <a:lnTo>
                      <a:pt x="705" y="174"/>
                    </a:lnTo>
                    <a:lnTo>
                      <a:pt x="705" y="175"/>
                    </a:lnTo>
                    <a:lnTo>
                      <a:pt x="706" y="176"/>
                    </a:lnTo>
                    <a:lnTo>
                      <a:pt x="707" y="176"/>
                    </a:lnTo>
                    <a:lnTo>
                      <a:pt x="708" y="177"/>
                    </a:lnTo>
                    <a:lnTo>
                      <a:pt x="708" y="178"/>
                    </a:lnTo>
                    <a:lnTo>
                      <a:pt x="708" y="178"/>
                    </a:lnTo>
                    <a:lnTo>
                      <a:pt x="707" y="181"/>
                    </a:lnTo>
                    <a:lnTo>
                      <a:pt x="708" y="181"/>
                    </a:lnTo>
                    <a:lnTo>
                      <a:pt x="709" y="180"/>
                    </a:lnTo>
                    <a:lnTo>
                      <a:pt x="710" y="180"/>
                    </a:lnTo>
                    <a:lnTo>
                      <a:pt x="709" y="181"/>
                    </a:lnTo>
                    <a:lnTo>
                      <a:pt x="709" y="181"/>
                    </a:lnTo>
                    <a:lnTo>
                      <a:pt x="709" y="182"/>
                    </a:lnTo>
                    <a:lnTo>
                      <a:pt x="709" y="181"/>
                    </a:lnTo>
                    <a:lnTo>
                      <a:pt x="709" y="182"/>
                    </a:lnTo>
                    <a:lnTo>
                      <a:pt x="710" y="184"/>
                    </a:lnTo>
                    <a:lnTo>
                      <a:pt x="711" y="185"/>
                    </a:lnTo>
                    <a:lnTo>
                      <a:pt x="711" y="184"/>
                    </a:lnTo>
                    <a:lnTo>
                      <a:pt x="711" y="183"/>
                    </a:lnTo>
                    <a:lnTo>
                      <a:pt x="711" y="181"/>
                    </a:lnTo>
                    <a:lnTo>
                      <a:pt x="712" y="181"/>
                    </a:lnTo>
                    <a:lnTo>
                      <a:pt x="712" y="184"/>
                    </a:lnTo>
                    <a:lnTo>
                      <a:pt x="713" y="184"/>
                    </a:lnTo>
                    <a:lnTo>
                      <a:pt x="713" y="182"/>
                    </a:lnTo>
                    <a:lnTo>
                      <a:pt x="714" y="182"/>
                    </a:lnTo>
                    <a:lnTo>
                      <a:pt x="715" y="183"/>
                    </a:lnTo>
                    <a:lnTo>
                      <a:pt x="715" y="182"/>
                    </a:lnTo>
                    <a:lnTo>
                      <a:pt x="716" y="181"/>
                    </a:lnTo>
                    <a:lnTo>
                      <a:pt x="716" y="184"/>
                    </a:lnTo>
                    <a:lnTo>
                      <a:pt x="717" y="185"/>
                    </a:lnTo>
                    <a:lnTo>
                      <a:pt x="718" y="183"/>
                    </a:lnTo>
                    <a:lnTo>
                      <a:pt x="718" y="184"/>
                    </a:lnTo>
                    <a:lnTo>
                      <a:pt x="719" y="185"/>
                    </a:lnTo>
                    <a:lnTo>
                      <a:pt x="722" y="187"/>
                    </a:lnTo>
                    <a:lnTo>
                      <a:pt x="722" y="188"/>
                    </a:lnTo>
                    <a:lnTo>
                      <a:pt x="722" y="189"/>
                    </a:lnTo>
                    <a:lnTo>
                      <a:pt x="721" y="189"/>
                    </a:lnTo>
                    <a:lnTo>
                      <a:pt x="720" y="188"/>
                    </a:lnTo>
                    <a:lnTo>
                      <a:pt x="719" y="188"/>
                    </a:lnTo>
                    <a:lnTo>
                      <a:pt x="718" y="188"/>
                    </a:lnTo>
                    <a:lnTo>
                      <a:pt x="719" y="188"/>
                    </a:lnTo>
                    <a:lnTo>
                      <a:pt x="720" y="191"/>
                    </a:lnTo>
                    <a:lnTo>
                      <a:pt x="721" y="191"/>
                    </a:lnTo>
                    <a:lnTo>
                      <a:pt x="723" y="191"/>
                    </a:lnTo>
                    <a:lnTo>
                      <a:pt x="726" y="190"/>
                    </a:lnTo>
                    <a:lnTo>
                      <a:pt x="727" y="189"/>
                    </a:lnTo>
                    <a:lnTo>
                      <a:pt x="728" y="191"/>
                    </a:lnTo>
                    <a:lnTo>
                      <a:pt x="729" y="191"/>
                    </a:lnTo>
                    <a:lnTo>
                      <a:pt x="731" y="191"/>
                    </a:lnTo>
                    <a:lnTo>
                      <a:pt x="732" y="192"/>
                    </a:lnTo>
                    <a:lnTo>
                      <a:pt x="732" y="195"/>
                    </a:lnTo>
                    <a:lnTo>
                      <a:pt x="732" y="195"/>
                    </a:lnTo>
                    <a:lnTo>
                      <a:pt x="733" y="195"/>
                    </a:lnTo>
                    <a:lnTo>
                      <a:pt x="733" y="195"/>
                    </a:lnTo>
                    <a:lnTo>
                      <a:pt x="734" y="194"/>
                    </a:lnTo>
                    <a:lnTo>
                      <a:pt x="735" y="192"/>
                    </a:lnTo>
                    <a:lnTo>
                      <a:pt x="736" y="192"/>
                    </a:lnTo>
                    <a:lnTo>
                      <a:pt x="736" y="194"/>
                    </a:lnTo>
                    <a:lnTo>
                      <a:pt x="736" y="194"/>
                    </a:lnTo>
                    <a:lnTo>
                      <a:pt x="737" y="194"/>
                    </a:lnTo>
                    <a:lnTo>
                      <a:pt x="737" y="195"/>
                    </a:lnTo>
                    <a:lnTo>
                      <a:pt x="738" y="195"/>
                    </a:lnTo>
                    <a:lnTo>
                      <a:pt x="739" y="195"/>
                    </a:lnTo>
                    <a:lnTo>
                      <a:pt x="740" y="197"/>
                    </a:lnTo>
                    <a:lnTo>
                      <a:pt x="739" y="198"/>
                    </a:lnTo>
                    <a:lnTo>
                      <a:pt x="740" y="198"/>
                    </a:lnTo>
                    <a:lnTo>
                      <a:pt x="740" y="198"/>
                    </a:lnTo>
                    <a:lnTo>
                      <a:pt x="740" y="199"/>
                    </a:lnTo>
                    <a:lnTo>
                      <a:pt x="743" y="198"/>
                    </a:lnTo>
                    <a:lnTo>
                      <a:pt x="743" y="198"/>
                    </a:lnTo>
                    <a:lnTo>
                      <a:pt x="742" y="199"/>
                    </a:lnTo>
                    <a:lnTo>
                      <a:pt x="741" y="200"/>
                    </a:lnTo>
                    <a:lnTo>
                      <a:pt x="742" y="201"/>
                    </a:lnTo>
                    <a:lnTo>
                      <a:pt x="743" y="200"/>
                    </a:lnTo>
                    <a:lnTo>
                      <a:pt x="743" y="199"/>
                    </a:lnTo>
                    <a:lnTo>
                      <a:pt x="744" y="199"/>
                    </a:lnTo>
                    <a:lnTo>
                      <a:pt x="745" y="200"/>
                    </a:lnTo>
                    <a:lnTo>
                      <a:pt x="745" y="201"/>
                    </a:lnTo>
                    <a:lnTo>
                      <a:pt x="745" y="202"/>
                    </a:lnTo>
                    <a:lnTo>
                      <a:pt x="746" y="202"/>
                    </a:lnTo>
                    <a:lnTo>
                      <a:pt x="749" y="202"/>
                    </a:lnTo>
                    <a:lnTo>
                      <a:pt x="750" y="202"/>
                    </a:lnTo>
                    <a:lnTo>
                      <a:pt x="752" y="201"/>
                    </a:lnTo>
                    <a:lnTo>
                      <a:pt x="754" y="200"/>
                    </a:lnTo>
                    <a:lnTo>
                      <a:pt x="753" y="202"/>
                    </a:lnTo>
                    <a:lnTo>
                      <a:pt x="754" y="203"/>
                    </a:lnTo>
                    <a:lnTo>
                      <a:pt x="754" y="203"/>
                    </a:lnTo>
                    <a:lnTo>
                      <a:pt x="755" y="204"/>
                    </a:lnTo>
                    <a:lnTo>
                      <a:pt x="754" y="208"/>
                    </a:lnTo>
                    <a:lnTo>
                      <a:pt x="754" y="209"/>
                    </a:lnTo>
                    <a:lnTo>
                      <a:pt x="754" y="210"/>
                    </a:lnTo>
                    <a:lnTo>
                      <a:pt x="753" y="212"/>
                    </a:lnTo>
                    <a:lnTo>
                      <a:pt x="728" y="301"/>
                    </a:lnTo>
                    <a:lnTo>
                      <a:pt x="684" y="458"/>
                    </a:lnTo>
                    <a:lnTo>
                      <a:pt x="684" y="459"/>
                    </a:lnTo>
                    <a:lnTo>
                      <a:pt x="663" y="536"/>
                    </a:lnTo>
                    <a:lnTo>
                      <a:pt x="655" y="565"/>
                    </a:lnTo>
                    <a:lnTo>
                      <a:pt x="645" y="598"/>
                    </a:lnTo>
                    <a:lnTo>
                      <a:pt x="645" y="599"/>
                    </a:lnTo>
                    <a:lnTo>
                      <a:pt x="643" y="602"/>
                    </a:lnTo>
                    <a:lnTo>
                      <a:pt x="590" y="752"/>
                    </a:lnTo>
                    <a:lnTo>
                      <a:pt x="589" y="753"/>
                    </a:lnTo>
                    <a:lnTo>
                      <a:pt x="588" y="753"/>
                    </a:lnTo>
                    <a:lnTo>
                      <a:pt x="586" y="754"/>
                    </a:lnTo>
                    <a:lnTo>
                      <a:pt x="585" y="756"/>
                    </a:lnTo>
                    <a:lnTo>
                      <a:pt x="583" y="757"/>
                    </a:lnTo>
                    <a:lnTo>
                      <a:pt x="579" y="763"/>
                    </a:lnTo>
                    <a:lnTo>
                      <a:pt x="578" y="764"/>
                    </a:lnTo>
                    <a:lnTo>
                      <a:pt x="578" y="764"/>
                    </a:lnTo>
                    <a:lnTo>
                      <a:pt x="577" y="765"/>
                    </a:lnTo>
                    <a:lnTo>
                      <a:pt x="574" y="766"/>
                    </a:lnTo>
                    <a:lnTo>
                      <a:pt x="573" y="766"/>
                    </a:lnTo>
                    <a:lnTo>
                      <a:pt x="572" y="767"/>
                    </a:lnTo>
                    <a:lnTo>
                      <a:pt x="571" y="767"/>
                    </a:lnTo>
                    <a:lnTo>
                      <a:pt x="571" y="769"/>
                    </a:lnTo>
                    <a:lnTo>
                      <a:pt x="568" y="770"/>
                    </a:lnTo>
                    <a:lnTo>
                      <a:pt x="568" y="771"/>
                    </a:lnTo>
                    <a:lnTo>
                      <a:pt x="567" y="773"/>
                    </a:lnTo>
                    <a:lnTo>
                      <a:pt x="565" y="773"/>
                    </a:lnTo>
                    <a:lnTo>
                      <a:pt x="564" y="773"/>
                    </a:lnTo>
                    <a:lnTo>
                      <a:pt x="563" y="774"/>
                    </a:lnTo>
                    <a:lnTo>
                      <a:pt x="561" y="776"/>
                    </a:lnTo>
                    <a:lnTo>
                      <a:pt x="560" y="776"/>
                    </a:lnTo>
                    <a:lnTo>
                      <a:pt x="560" y="777"/>
                    </a:lnTo>
                    <a:lnTo>
                      <a:pt x="560" y="777"/>
                    </a:lnTo>
                    <a:lnTo>
                      <a:pt x="557" y="780"/>
                    </a:lnTo>
                    <a:lnTo>
                      <a:pt x="554" y="784"/>
                    </a:lnTo>
                    <a:lnTo>
                      <a:pt x="552" y="786"/>
                    </a:lnTo>
                    <a:lnTo>
                      <a:pt x="550" y="787"/>
                    </a:lnTo>
                    <a:lnTo>
                      <a:pt x="547" y="788"/>
                    </a:lnTo>
                    <a:lnTo>
                      <a:pt x="544" y="790"/>
                    </a:lnTo>
                    <a:lnTo>
                      <a:pt x="543" y="791"/>
                    </a:lnTo>
                    <a:lnTo>
                      <a:pt x="542" y="792"/>
                    </a:lnTo>
                    <a:lnTo>
                      <a:pt x="542" y="793"/>
                    </a:lnTo>
                    <a:lnTo>
                      <a:pt x="542" y="795"/>
                    </a:lnTo>
                    <a:lnTo>
                      <a:pt x="541" y="796"/>
                    </a:lnTo>
                    <a:lnTo>
                      <a:pt x="540" y="798"/>
                    </a:lnTo>
                    <a:lnTo>
                      <a:pt x="537" y="798"/>
                    </a:lnTo>
                    <a:lnTo>
                      <a:pt x="534" y="800"/>
                    </a:lnTo>
                    <a:lnTo>
                      <a:pt x="532" y="801"/>
                    </a:lnTo>
                    <a:lnTo>
                      <a:pt x="530" y="805"/>
                    </a:lnTo>
                    <a:lnTo>
                      <a:pt x="526" y="807"/>
                    </a:lnTo>
                    <a:lnTo>
                      <a:pt x="525" y="808"/>
                    </a:lnTo>
                    <a:lnTo>
                      <a:pt x="523" y="808"/>
                    </a:lnTo>
                    <a:lnTo>
                      <a:pt x="523" y="808"/>
                    </a:lnTo>
                    <a:lnTo>
                      <a:pt x="521" y="811"/>
                    </a:lnTo>
                    <a:lnTo>
                      <a:pt x="520" y="811"/>
                    </a:lnTo>
                    <a:lnTo>
                      <a:pt x="518" y="812"/>
                    </a:lnTo>
                    <a:lnTo>
                      <a:pt x="517" y="813"/>
                    </a:lnTo>
                    <a:lnTo>
                      <a:pt x="516" y="815"/>
                    </a:lnTo>
                    <a:lnTo>
                      <a:pt x="516" y="815"/>
                    </a:lnTo>
                    <a:lnTo>
                      <a:pt x="516" y="815"/>
                    </a:lnTo>
                    <a:lnTo>
                      <a:pt x="516" y="817"/>
                    </a:lnTo>
                    <a:lnTo>
                      <a:pt x="516" y="819"/>
                    </a:lnTo>
                    <a:lnTo>
                      <a:pt x="516" y="819"/>
                    </a:lnTo>
                    <a:lnTo>
                      <a:pt x="515" y="821"/>
                    </a:lnTo>
                    <a:lnTo>
                      <a:pt x="514" y="822"/>
                    </a:lnTo>
                    <a:lnTo>
                      <a:pt x="514" y="823"/>
                    </a:lnTo>
                    <a:lnTo>
                      <a:pt x="514" y="824"/>
                    </a:lnTo>
                    <a:lnTo>
                      <a:pt x="513" y="824"/>
                    </a:lnTo>
                    <a:lnTo>
                      <a:pt x="512" y="824"/>
                    </a:lnTo>
                    <a:lnTo>
                      <a:pt x="510" y="826"/>
                    </a:lnTo>
                    <a:lnTo>
                      <a:pt x="510" y="826"/>
                    </a:lnTo>
                    <a:lnTo>
                      <a:pt x="509" y="827"/>
                    </a:lnTo>
                    <a:lnTo>
                      <a:pt x="509" y="829"/>
                    </a:lnTo>
                    <a:lnTo>
                      <a:pt x="506" y="830"/>
                    </a:lnTo>
                    <a:lnTo>
                      <a:pt x="506" y="833"/>
                    </a:lnTo>
                    <a:lnTo>
                      <a:pt x="505" y="833"/>
                    </a:lnTo>
                    <a:lnTo>
                      <a:pt x="505" y="835"/>
                    </a:lnTo>
                    <a:lnTo>
                      <a:pt x="505" y="836"/>
                    </a:lnTo>
                    <a:lnTo>
                      <a:pt x="502" y="838"/>
                    </a:lnTo>
                    <a:lnTo>
                      <a:pt x="502" y="839"/>
                    </a:lnTo>
                    <a:lnTo>
                      <a:pt x="503" y="840"/>
                    </a:lnTo>
                    <a:lnTo>
                      <a:pt x="503" y="840"/>
                    </a:lnTo>
                    <a:lnTo>
                      <a:pt x="502" y="842"/>
                    </a:lnTo>
                    <a:lnTo>
                      <a:pt x="502" y="844"/>
                    </a:lnTo>
                    <a:lnTo>
                      <a:pt x="501" y="846"/>
                    </a:lnTo>
                    <a:lnTo>
                      <a:pt x="500" y="846"/>
                    </a:lnTo>
                    <a:lnTo>
                      <a:pt x="499" y="848"/>
                    </a:lnTo>
                    <a:lnTo>
                      <a:pt x="497" y="849"/>
                    </a:lnTo>
                    <a:lnTo>
                      <a:pt x="496" y="851"/>
                    </a:lnTo>
                    <a:lnTo>
                      <a:pt x="495" y="852"/>
                    </a:lnTo>
                    <a:lnTo>
                      <a:pt x="495" y="853"/>
                    </a:lnTo>
                    <a:lnTo>
                      <a:pt x="495" y="854"/>
                    </a:lnTo>
                    <a:lnTo>
                      <a:pt x="494" y="854"/>
                    </a:lnTo>
                    <a:lnTo>
                      <a:pt x="493" y="855"/>
                    </a:lnTo>
                    <a:lnTo>
                      <a:pt x="492" y="856"/>
                    </a:lnTo>
                    <a:lnTo>
                      <a:pt x="492" y="856"/>
                    </a:lnTo>
                    <a:lnTo>
                      <a:pt x="491" y="857"/>
                    </a:lnTo>
                    <a:lnTo>
                      <a:pt x="490" y="858"/>
                    </a:lnTo>
                    <a:lnTo>
                      <a:pt x="489" y="859"/>
                    </a:lnTo>
                    <a:lnTo>
                      <a:pt x="489" y="860"/>
                    </a:lnTo>
                    <a:lnTo>
                      <a:pt x="490" y="861"/>
                    </a:lnTo>
                    <a:lnTo>
                      <a:pt x="490" y="862"/>
                    </a:lnTo>
                    <a:lnTo>
                      <a:pt x="489" y="863"/>
                    </a:lnTo>
                    <a:lnTo>
                      <a:pt x="489" y="864"/>
                    </a:lnTo>
                    <a:lnTo>
                      <a:pt x="490" y="865"/>
                    </a:lnTo>
                    <a:lnTo>
                      <a:pt x="489" y="866"/>
                    </a:lnTo>
                    <a:lnTo>
                      <a:pt x="488" y="867"/>
                    </a:lnTo>
                    <a:lnTo>
                      <a:pt x="486" y="868"/>
                    </a:lnTo>
                    <a:lnTo>
                      <a:pt x="486" y="869"/>
                    </a:lnTo>
                    <a:lnTo>
                      <a:pt x="487" y="870"/>
                    </a:lnTo>
                    <a:lnTo>
                      <a:pt x="487" y="871"/>
                    </a:lnTo>
                    <a:lnTo>
                      <a:pt x="485" y="871"/>
                    </a:lnTo>
                    <a:lnTo>
                      <a:pt x="485" y="872"/>
                    </a:lnTo>
                    <a:lnTo>
                      <a:pt x="485" y="874"/>
                    </a:lnTo>
                    <a:lnTo>
                      <a:pt x="484" y="874"/>
                    </a:lnTo>
                    <a:lnTo>
                      <a:pt x="482" y="875"/>
                    </a:lnTo>
                    <a:lnTo>
                      <a:pt x="481" y="877"/>
                    </a:lnTo>
                    <a:lnTo>
                      <a:pt x="482" y="879"/>
                    </a:lnTo>
                    <a:lnTo>
                      <a:pt x="482" y="881"/>
                    </a:lnTo>
                    <a:lnTo>
                      <a:pt x="481" y="881"/>
                    </a:lnTo>
                    <a:lnTo>
                      <a:pt x="479" y="882"/>
                    </a:lnTo>
                    <a:lnTo>
                      <a:pt x="479" y="885"/>
                    </a:lnTo>
                    <a:lnTo>
                      <a:pt x="478" y="886"/>
                    </a:lnTo>
                    <a:lnTo>
                      <a:pt x="477" y="888"/>
                    </a:lnTo>
                    <a:lnTo>
                      <a:pt x="476" y="888"/>
                    </a:lnTo>
                    <a:lnTo>
                      <a:pt x="472" y="892"/>
                    </a:lnTo>
                    <a:lnTo>
                      <a:pt x="471" y="895"/>
                    </a:lnTo>
                    <a:lnTo>
                      <a:pt x="468" y="898"/>
                    </a:lnTo>
                    <a:lnTo>
                      <a:pt x="466" y="898"/>
                    </a:lnTo>
                    <a:lnTo>
                      <a:pt x="465" y="898"/>
                    </a:lnTo>
                    <a:lnTo>
                      <a:pt x="465" y="899"/>
                    </a:lnTo>
                    <a:lnTo>
                      <a:pt x="464" y="900"/>
                    </a:lnTo>
                    <a:lnTo>
                      <a:pt x="464" y="902"/>
                    </a:lnTo>
                    <a:lnTo>
                      <a:pt x="465" y="902"/>
                    </a:lnTo>
                    <a:lnTo>
                      <a:pt x="466" y="904"/>
                    </a:lnTo>
                    <a:lnTo>
                      <a:pt x="466" y="905"/>
                    </a:lnTo>
                    <a:lnTo>
                      <a:pt x="464" y="905"/>
                    </a:lnTo>
                    <a:lnTo>
                      <a:pt x="464" y="905"/>
                    </a:lnTo>
                    <a:lnTo>
                      <a:pt x="464" y="905"/>
                    </a:lnTo>
                    <a:lnTo>
                      <a:pt x="464" y="906"/>
                    </a:lnTo>
                    <a:lnTo>
                      <a:pt x="464" y="907"/>
                    </a:lnTo>
                    <a:lnTo>
                      <a:pt x="465" y="908"/>
                    </a:lnTo>
                    <a:lnTo>
                      <a:pt x="465" y="909"/>
                    </a:lnTo>
                    <a:lnTo>
                      <a:pt x="466" y="911"/>
                    </a:lnTo>
                    <a:lnTo>
                      <a:pt x="466" y="912"/>
                    </a:lnTo>
                    <a:lnTo>
                      <a:pt x="467" y="913"/>
                    </a:lnTo>
                    <a:lnTo>
                      <a:pt x="467" y="915"/>
                    </a:lnTo>
                    <a:lnTo>
                      <a:pt x="466" y="916"/>
                    </a:lnTo>
                    <a:lnTo>
                      <a:pt x="464" y="918"/>
                    </a:lnTo>
                    <a:lnTo>
                      <a:pt x="464" y="920"/>
                    </a:lnTo>
                    <a:lnTo>
                      <a:pt x="464" y="921"/>
                    </a:lnTo>
                    <a:lnTo>
                      <a:pt x="463" y="921"/>
                    </a:lnTo>
                    <a:lnTo>
                      <a:pt x="461" y="922"/>
                    </a:lnTo>
                    <a:lnTo>
                      <a:pt x="461" y="922"/>
                    </a:lnTo>
                    <a:lnTo>
                      <a:pt x="460" y="925"/>
                    </a:lnTo>
                    <a:lnTo>
                      <a:pt x="458" y="926"/>
                    </a:lnTo>
                    <a:lnTo>
                      <a:pt x="458" y="927"/>
                    </a:lnTo>
                    <a:lnTo>
                      <a:pt x="457" y="929"/>
                    </a:lnTo>
                    <a:lnTo>
                      <a:pt x="456" y="929"/>
                    </a:lnTo>
                    <a:lnTo>
                      <a:pt x="455" y="930"/>
                    </a:lnTo>
                    <a:lnTo>
                      <a:pt x="454" y="930"/>
                    </a:lnTo>
                    <a:lnTo>
                      <a:pt x="452" y="930"/>
                    </a:lnTo>
                    <a:lnTo>
                      <a:pt x="451" y="931"/>
                    </a:lnTo>
                    <a:lnTo>
                      <a:pt x="450" y="933"/>
                    </a:lnTo>
                    <a:lnTo>
                      <a:pt x="450" y="934"/>
                    </a:lnTo>
                    <a:lnTo>
                      <a:pt x="449" y="935"/>
                    </a:lnTo>
                    <a:lnTo>
                      <a:pt x="448" y="935"/>
                    </a:lnTo>
                    <a:lnTo>
                      <a:pt x="447" y="935"/>
                    </a:lnTo>
                    <a:lnTo>
                      <a:pt x="446" y="936"/>
                    </a:lnTo>
                    <a:lnTo>
                      <a:pt x="444" y="936"/>
                    </a:lnTo>
                    <a:lnTo>
                      <a:pt x="444" y="938"/>
                    </a:lnTo>
                    <a:lnTo>
                      <a:pt x="442" y="940"/>
                    </a:lnTo>
                    <a:lnTo>
                      <a:pt x="441" y="943"/>
                    </a:lnTo>
                    <a:lnTo>
                      <a:pt x="440" y="943"/>
                    </a:lnTo>
                    <a:lnTo>
                      <a:pt x="439" y="942"/>
                    </a:lnTo>
                    <a:lnTo>
                      <a:pt x="438" y="943"/>
                    </a:lnTo>
                    <a:lnTo>
                      <a:pt x="437" y="943"/>
                    </a:lnTo>
                    <a:lnTo>
                      <a:pt x="437" y="943"/>
                    </a:lnTo>
                    <a:lnTo>
                      <a:pt x="436" y="945"/>
                    </a:lnTo>
                    <a:lnTo>
                      <a:pt x="437" y="946"/>
                    </a:lnTo>
                    <a:lnTo>
                      <a:pt x="436" y="947"/>
                    </a:lnTo>
                    <a:lnTo>
                      <a:pt x="435" y="950"/>
                    </a:lnTo>
                    <a:lnTo>
                      <a:pt x="435" y="950"/>
                    </a:lnTo>
                    <a:lnTo>
                      <a:pt x="434" y="950"/>
                    </a:lnTo>
                    <a:lnTo>
                      <a:pt x="433" y="951"/>
                    </a:lnTo>
                    <a:lnTo>
                      <a:pt x="433" y="953"/>
                    </a:lnTo>
                    <a:lnTo>
                      <a:pt x="433" y="954"/>
                    </a:lnTo>
                    <a:lnTo>
                      <a:pt x="431" y="955"/>
                    </a:lnTo>
                    <a:lnTo>
                      <a:pt x="430" y="956"/>
                    </a:lnTo>
                    <a:lnTo>
                      <a:pt x="429" y="957"/>
                    </a:lnTo>
                    <a:lnTo>
                      <a:pt x="427" y="957"/>
                    </a:lnTo>
                    <a:lnTo>
                      <a:pt x="424" y="956"/>
                    </a:lnTo>
                    <a:lnTo>
                      <a:pt x="423" y="957"/>
                    </a:lnTo>
                    <a:lnTo>
                      <a:pt x="423" y="957"/>
                    </a:lnTo>
                    <a:lnTo>
                      <a:pt x="422" y="960"/>
                    </a:lnTo>
                    <a:lnTo>
                      <a:pt x="422" y="961"/>
                    </a:lnTo>
                    <a:lnTo>
                      <a:pt x="421" y="962"/>
                    </a:lnTo>
                    <a:lnTo>
                      <a:pt x="421" y="963"/>
                    </a:lnTo>
                    <a:lnTo>
                      <a:pt x="416" y="964"/>
                    </a:lnTo>
                    <a:lnTo>
                      <a:pt x="416" y="965"/>
                    </a:lnTo>
                    <a:lnTo>
                      <a:pt x="416" y="967"/>
                    </a:lnTo>
                    <a:lnTo>
                      <a:pt x="414" y="968"/>
                    </a:lnTo>
                    <a:lnTo>
                      <a:pt x="413" y="970"/>
                    </a:lnTo>
                    <a:lnTo>
                      <a:pt x="413" y="971"/>
                    </a:lnTo>
                    <a:lnTo>
                      <a:pt x="413" y="971"/>
                    </a:lnTo>
                    <a:lnTo>
                      <a:pt x="412" y="972"/>
                    </a:lnTo>
                    <a:lnTo>
                      <a:pt x="411" y="973"/>
                    </a:lnTo>
                    <a:lnTo>
                      <a:pt x="411" y="974"/>
                    </a:lnTo>
                    <a:lnTo>
                      <a:pt x="411" y="974"/>
                    </a:lnTo>
                    <a:lnTo>
                      <a:pt x="409" y="975"/>
                    </a:lnTo>
                    <a:lnTo>
                      <a:pt x="409" y="975"/>
                    </a:lnTo>
                    <a:lnTo>
                      <a:pt x="407" y="974"/>
                    </a:lnTo>
                    <a:lnTo>
                      <a:pt x="406" y="974"/>
                    </a:lnTo>
                    <a:lnTo>
                      <a:pt x="402" y="974"/>
                    </a:lnTo>
                    <a:lnTo>
                      <a:pt x="402" y="895"/>
                    </a:lnTo>
                    <a:lnTo>
                      <a:pt x="389" y="895"/>
                    </a:lnTo>
                    <a:lnTo>
                      <a:pt x="185" y="896"/>
                    </a:lnTo>
                    <a:lnTo>
                      <a:pt x="176" y="896"/>
                    </a:lnTo>
                    <a:lnTo>
                      <a:pt x="176" y="898"/>
                    </a:lnTo>
                    <a:lnTo>
                      <a:pt x="176" y="989"/>
                    </a:lnTo>
                    <a:lnTo>
                      <a:pt x="177" y="991"/>
                    </a:lnTo>
                    <a:lnTo>
                      <a:pt x="177" y="991"/>
                    </a:lnTo>
                    <a:lnTo>
                      <a:pt x="176" y="992"/>
                    </a:lnTo>
                    <a:lnTo>
                      <a:pt x="175" y="993"/>
                    </a:lnTo>
                    <a:lnTo>
                      <a:pt x="174" y="992"/>
                    </a:lnTo>
                    <a:lnTo>
                      <a:pt x="173" y="992"/>
                    </a:lnTo>
                    <a:lnTo>
                      <a:pt x="172" y="991"/>
                    </a:lnTo>
                    <a:lnTo>
                      <a:pt x="173" y="991"/>
                    </a:lnTo>
                    <a:lnTo>
                      <a:pt x="172" y="991"/>
                    </a:lnTo>
                    <a:lnTo>
                      <a:pt x="172" y="991"/>
                    </a:lnTo>
                    <a:lnTo>
                      <a:pt x="171" y="991"/>
                    </a:lnTo>
                    <a:lnTo>
                      <a:pt x="172" y="990"/>
                    </a:lnTo>
                    <a:lnTo>
                      <a:pt x="171" y="989"/>
                    </a:lnTo>
                    <a:lnTo>
                      <a:pt x="171" y="988"/>
                    </a:lnTo>
                    <a:lnTo>
                      <a:pt x="172" y="988"/>
                    </a:lnTo>
                    <a:lnTo>
                      <a:pt x="171" y="988"/>
                    </a:lnTo>
                    <a:lnTo>
                      <a:pt x="170" y="988"/>
                    </a:lnTo>
                    <a:lnTo>
                      <a:pt x="168" y="988"/>
                    </a:lnTo>
                    <a:lnTo>
                      <a:pt x="168" y="988"/>
                    </a:lnTo>
                    <a:lnTo>
                      <a:pt x="169" y="990"/>
                    </a:lnTo>
                    <a:lnTo>
                      <a:pt x="169" y="991"/>
                    </a:lnTo>
                    <a:lnTo>
                      <a:pt x="168" y="991"/>
                    </a:lnTo>
                    <a:lnTo>
                      <a:pt x="165" y="992"/>
                    </a:lnTo>
                    <a:lnTo>
                      <a:pt x="163" y="992"/>
                    </a:lnTo>
                    <a:lnTo>
                      <a:pt x="158" y="994"/>
                    </a:lnTo>
                    <a:lnTo>
                      <a:pt x="156" y="994"/>
                    </a:lnTo>
                    <a:lnTo>
                      <a:pt x="154" y="995"/>
                    </a:lnTo>
                    <a:lnTo>
                      <a:pt x="154" y="994"/>
                    </a:lnTo>
                    <a:lnTo>
                      <a:pt x="153" y="994"/>
                    </a:lnTo>
                    <a:lnTo>
                      <a:pt x="150" y="995"/>
                    </a:lnTo>
                    <a:lnTo>
                      <a:pt x="148" y="996"/>
                    </a:lnTo>
                    <a:lnTo>
                      <a:pt x="146" y="997"/>
                    </a:lnTo>
                    <a:lnTo>
                      <a:pt x="144" y="996"/>
                    </a:lnTo>
                    <a:lnTo>
                      <a:pt x="143" y="995"/>
                    </a:lnTo>
                    <a:lnTo>
                      <a:pt x="142" y="995"/>
                    </a:lnTo>
                    <a:lnTo>
                      <a:pt x="140" y="995"/>
                    </a:lnTo>
                    <a:lnTo>
                      <a:pt x="137" y="996"/>
                    </a:lnTo>
                    <a:lnTo>
                      <a:pt x="137" y="995"/>
                    </a:lnTo>
                    <a:lnTo>
                      <a:pt x="136" y="995"/>
                    </a:lnTo>
                    <a:lnTo>
                      <a:pt x="135" y="996"/>
                    </a:lnTo>
                    <a:lnTo>
                      <a:pt x="134" y="996"/>
                    </a:lnTo>
                    <a:lnTo>
                      <a:pt x="131" y="995"/>
                    </a:lnTo>
                    <a:lnTo>
                      <a:pt x="130" y="994"/>
                    </a:lnTo>
                    <a:lnTo>
                      <a:pt x="129" y="994"/>
                    </a:lnTo>
                    <a:lnTo>
                      <a:pt x="128" y="995"/>
                    </a:lnTo>
                    <a:lnTo>
                      <a:pt x="29" y="1034"/>
                    </a:lnTo>
                    <a:lnTo>
                      <a:pt x="29" y="1035"/>
                    </a:lnTo>
                    <a:lnTo>
                      <a:pt x="27" y="1035"/>
                    </a:lnTo>
                    <a:lnTo>
                      <a:pt x="27" y="1035"/>
                    </a:lnTo>
                    <a:lnTo>
                      <a:pt x="27" y="1037"/>
                    </a:lnTo>
                    <a:lnTo>
                      <a:pt x="27" y="1038"/>
                    </a:lnTo>
                    <a:lnTo>
                      <a:pt x="26" y="1039"/>
                    </a:lnTo>
                    <a:lnTo>
                      <a:pt x="24" y="1038"/>
                    </a:lnTo>
                    <a:lnTo>
                      <a:pt x="24" y="1039"/>
                    </a:lnTo>
                    <a:lnTo>
                      <a:pt x="23" y="1039"/>
                    </a:lnTo>
                    <a:lnTo>
                      <a:pt x="20" y="1039"/>
                    </a:lnTo>
                    <a:lnTo>
                      <a:pt x="20" y="1039"/>
                    </a:lnTo>
                    <a:lnTo>
                      <a:pt x="18" y="1039"/>
                    </a:lnTo>
                    <a:lnTo>
                      <a:pt x="17" y="1039"/>
                    </a:lnTo>
                    <a:lnTo>
                      <a:pt x="16" y="1040"/>
                    </a:lnTo>
                    <a:lnTo>
                      <a:pt x="15" y="1039"/>
                    </a:lnTo>
                    <a:lnTo>
                      <a:pt x="13" y="1039"/>
                    </a:lnTo>
                    <a:lnTo>
                      <a:pt x="13" y="1039"/>
                    </a:lnTo>
                    <a:lnTo>
                      <a:pt x="13" y="1038"/>
                    </a:lnTo>
                    <a:lnTo>
                      <a:pt x="12" y="1037"/>
                    </a:lnTo>
                    <a:lnTo>
                      <a:pt x="11" y="1038"/>
                    </a:lnTo>
                    <a:lnTo>
                      <a:pt x="10" y="1039"/>
                    </a:lnTo>
                    <a:lnTo>
                      <a:pt x="10" y="1037"/>
                    </a:lnTo>
                    <a:lnTo>
                      <a:pt x="9" y="1036"/>
                    </a:lnTo>
                    <a:lnTo>
                      <a:pt x="8" y="1036"/>
                    </a:lnTo>
                    <a:lnTo>
                      <a:pt x="7" y="1036"/>
                    </a:lnTo>
                    <a:lnTo>
                      <a:pt x="6" y="1037"/>
                    </a:lnTo>
                    <a:lnTo>
                      <a:pt x="6" y="1037"/>
                    </a:lnTo>
                    <a:lnTo>
                      <a:pt x="6" y="1036"/>
                    </a:lnTo>
                    <a:lnTo>
                      <a:pt x="5" y="1036"/>
                    </a:lnTo>
                    <a:lnTo>
                      <a:pt x="4" y="1036"/>
                    </a:lnTo>
                    <a:lnTo>
                      <a:pt x="3" y="1036"/>
                    </a:lnTo>
                    <a:lnTo>
                      <a:pt x="2" y="1036"/>
                    </a:lnTo>
                    <a:lnTo>
                      <a:pt x="1" y="1036"/>
                    </a:lnTo>
                    <a:lnTo>
                      <a:pt x="0" y="1036"/>
                    </a:lnTo>
                    <a:lnTo>
                      <a:pt x="0" y="1037"/>
                    </a:lnTo>
                    <a:lnTo>
                      <a:pt x="0" y="103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306" name="Freeform 1064">
                <a:extLst>
                  <a:ext uri="{FF2B5EF4-FFF2-40B4-BE49-F238E27FC236}">
                    <a16:creationId xmlns:a16="http://schemas.microsoft.com/office/drawing/2014/main" id="{13E42D94-03FD-4D26-95A8-155AA9B86529}"/>
                  </a:ext>
                </a:extLst>
              </p:cNvPr>
              <p:cNvSpPr>
                <a:spLocks/>
              </p:cNvSpPr>
              <p:nvPr/>
            </p:nvSpPr>
            <p:spPr bwMode="auto">
              <a:xfrm>
                <a:off x="3706" y="1024"/>
                <a:ext cx="529" cy="1154"/>
              </a:xfrm>
              <a:custGeom>
                <a:avLst/>
                <a:gdLst>
                  <a:gd name="T0" fmla="*/ 516 w 529"/>
                  <a:gd name="T1" fmla="*/ 589 h 1154"/>
                  <a:gd name="T2" fmla="*/ 504 w 529"/>
                  <a:gd name="T3" fmla="*/ 586 h 1154"/>
                  <a:gd name="T4" fmla="*/ 470 w 529"/>
                  <a:gd name="T5" fmla="*/ 758 h 1154"/>
                  <a:gd name="T6" fmla="*/ 484 w 529"/>
                  <a:gd name="T7" fmla="*/ 769 h 1154"/>
                  <a:gd name="T8" fmla="*/ 494 w 529"/>
                  <a:gd name="T9" fmla="*/ 797 h 1154"/>
                  <a:gd name="T10" fmla="*/ 497 w 529"/>
                  <a:gd name="T11" fmla="*/ 823 h 1154"/>
                  <a:gd name="T12" fmla="*/ 508 w 529"/>
                  <a:gd name="T13" fmla="*/ 836 h 1154"/>
                  <a:gd name="T14" fmla="*/ 515 w 529"/>
                  <a:gd name="T15" fmla="*/ 854 h 1154"/>
                  <a:gd name="T16" fmla="*/ 487 w 529"/>
                  <a:gd name="T17" fmla="*/ 873 h 1154"/>
                  <a:gd name="T18" fmla="*/ 460 w 529"/>
                  <a:gd name="T19" fmla="*/ 872 h 1154"/>
                  <a:gd name="T20" fmla="*/ 425 w 529"/>
                  <a:gd name="T21" fmla="*/ 876 h 1154"/>
                  <a:gd name="T22" fmla="*/ 407 w 529"/>
                  <a:gd name="T23" fmla="*/ 877 h 1154"/>
                  <a:gd name="T24" fmla="*/ 364 w 529"/>
                  <a:gd name="T25" fmla="*/ 885 h 1154"/>
                  <a:gd name="T26" fmla="*/ 338 w 529"/>
                  <a:gd name="T27" fmla="*/ 893 h 1154"/>
                  <a:gd name="T28" fmla="*/ 326 w 529"/>
                  <a:gd name="T29" fmla="*/ 900 h 1154"/>
                  <a:gd name="T30" fmla="*/ 315 w 529"/>
                  <a:gd name="T31" fmla="*/ 905 h 1154"/>
                  <a:gd name="T32" fmla="*/ 318 w 529"/>
                  <a:gd name="T33" fmla="*/ 920 h 1154"/>
                  <a:gd name="T34" fmla="*/ 315 w 529"/>
                  <a:gd name="T35" fmla="*/ 938 h 1154"/>
                  <a:gd name="T36" fmla="*/ 307 w 529"/>
                  <a:gd name="T37" fmla="*/ 961 h 1154"/>
                  <a:gd name="T38" fmla="*/ 303 w 529"/>
                  <a:gd name="T39" fmla="*/ 976 h 1154"/>
                  <a:gd name="T40" fmla="*/ 304 w 529"/>
                  <a:gd name="T41" fmla="*/ 989 h 1154"/>
                  <a:gd name="T42" fmla="*/ 300 w 529"/>
                  <a:gd name="T43" fmla="*/ 996 h 1154"/>
                  <a:gd name="T44" fmla="*/ 276 w 529"/>
                  <a:gd name="T45" fmla="*/ 1008 h 1154"/>
                  <a:gd name="T46" fmla="*/ 263 w 529"/>
                  <a:gd name="T47" fmla="*/ 1011 h 1154"/>
                  <a:gd name="T48" fmla="*/ 245 w 529"/>
                  <a:gd name="T49" fmla="*/ 1016 h 1154"/>
                  <a:gd name="T50" fmla="*/ 228 w 529"/>
                  <a:gd name="T51" fmla="*/ 1028 h 1154"/>
                  <a:gd name="T52" fmla="*/ 222 w 529"/>
                  <a:gd name="T53" fmla="*/ 1046 h 1154"/>
                  <a:gd name="T54" fmla="*/ 205 w 529"/>
                  <a:gd name="T55" fmla="*/ 1062 h 1154"/>
                  <a:gd name="T56" fmla="*/ 187 w 529"/>
                  <a:gd name="T57" fmla="*/ 1068 h 1154"/>
                  <a:gd name="T58" fmla="*/ 184 w 529"/>
                  <a:gd name="T59" fmla="*/ 1083 h 1154"/>
                  <a:gd name="T60" fmla="*/ 167 w 529"/>
                  <a:gd name="T61" fmla="*/ 1089 h 1154"/>
                  <a:gd name="T62" fmla="*/ 157 w 529"/>
                  <a:gd name="T63" fmla="*/ 1095 h 1154"/>
                  <a:gd name="T64" fmla="*/ 144 w 529"/>
                  <a:gd name="T65" fmla="*/ 1105 h 1154"/>
                  <a:gd name="T66" fmla="*/ 151 w 529"/>
                  <a:gd name="T67" fmla="*/ 1116 h 1154"/>
                  <a:gd name="T68" fmla="*/ 140 w 529"/>
                  <a:gd name="T69" fmla="*/ 1125 h 1154"/>
                  <a:gd name="T70" fmla="*/ 141 w 529"/>
                  <a:gd name="T71" fmla="*/ 1135 h 1154"/>
                  <a:gd name="T72" fmla="*/ 140 w 529"/>
                  <a:gd name="T73" fmla="*/ 1143 h 1154"/>
                  <a:gd name="T74" fmla="*/ 125 w 529"/>
                  <a:gd name="T75" fmla="*/ 1149 h 1154"/>
                  <a:gd name="T76" fmla="*/ 102 w 529"/>
                  <a:gd name="T77" fmla="*/ 1129 h 1154"/>
                  <a:gd name="T78" fmla="*/ 128 w 529"/>
                  <a:gd name="T79" fmla="*/ 1113 h 1154"/>
                  <a:gd name="T80" fmla="*/ 112 w 529"/>
                  <a:gd name="T81" fmla="*/ 1085 h 1154"/>
                  <a:gd name="T82" fmla="*/ 91 w 529"/>
                  <a:gd name="T83" fmla="*/ 1082 h 1154"/>
                  <a:gd name="T84" fmla="*/ 122 w 529"/>
                  <a:gd name="T85" fmla="*/ 1069 h 1154"/>
                  <a:gd name="T86" fmla="*/ 110 w 529"/>
                  <a:gd name="T87" fmla="*/ 1039 h 1154"/>
                  <a:gd name="T88" fmla="*/ 85 w 529"/>
                  <a:gd name="T89" fmla="*/ 1050 h 1154"/>
                  <a:gd name="T90" fmla="*/ 82 w 529"/>
                  <a:gd name="T91" fmla="*/ 1022 h 1154"/>
                  <a:gd name="T92" fmla="*/ 70 w 529"/>
                  <a:gd name="T93" fmla="*/ 1000 h 1154"/>
                  <a:gd name="T94" fmla="*/ 64 w 529"/>
                  <a:gd name="T95" fmla="*/ 972 h 1154"/>
                  <a:gd name="T96" fmla="*/ 70 w 529"/>
                  <a:gd name="T97" fmla="*/ 934 h 1154"/>
                  <a:gd name="T98" fmla="*/ 39 w 529"/>
                  <a:gd name="T99" fmla="*/ 914 h 1154"/>
                  <a:gd name="T100" fmla="*/ 33 w 529"/>
                  <a:gd name="T101" fmla="*/ 869 h 1154"/>
                  <a:gd name="T102" fmla="*/ 10 w 529"/>
                  <a:gd name="T103" fmla="*/ 866 h 1154"/>
                  <a:gd name="T104" fmla="*/ 20 w 529"/>
                  <a:gd name="T105" fmla="*/ 834 h 1154"/>
                  <a:gd name="T106" fmla="*/ 2 w 529"/>
                  <a:gd name="T107" fmla="*/ 820 h 1154"/>
                  <a:gd name="T108" fmla="*/ 36 w 529"/>
                  <a:gd name="T109" fmla="*/ 796 h 1154"/>
                  <a:gd name="T110" fmla="*/ 65 w 529"/>
                  <a:gd name="T111" fmla="*/ 776 h 1154"/>
                  <a:gd name="T112" fmla="*/ 99 w 529"/>
                  <a:gd name="T113" fmla="*/ 760 h 1154"/>
                  <a:gd name="T114" fmla="*/ 119 w 529"/>
                  <a:gd name="T115" fmla="*/ 432 h 1154"/>
                  <a:gd name="T116" fmla="*/ 199 w 529"/>
                  <a:gd name="T117" fmla="*/ 331 h 1154"/>
                  <a:gd name="T118" fmla="*/ 284 w 529"/>
                  <a:gd name="T119" fmla="*/ 3 h 1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9" h="1154">
                    <a:moveTo>
                      <a:pt x="529" y="588"/>
                    </a:moveTo>
                    <a:lnTo>
                      <a:pt x="528" y="588"/>
                    </a:lnTo>
                    <a:lnTo>
                      <a:pt x="528" y="588"/>
                    </a:lnTo>
                    <a:lnTo>
                      <a:pt x="527" y="587"/>
                    </a:lnTo>
                    <a:lnTo>
                      <a:pt x="526" y="586"/>
                    </a:lnTo>
                    <a:lnTo>
                      <a:pt x="525" y="586"/>
                    </a:lnTo>
                    <a:lnTo>
                      <a:pt x="525" y="588"/>
                    </a:lnTo>
                    <a:lnTo>
                      <a:pt x="524" y="589"/>
                    </a:lnTo>
                    <a:lnTo>
                      <a:pt x="523" y="589"/>
                    </a:lnTo>
                    <a:lnTo>
                      <a:pt x="522" y="588"/>
                    </a:lnTo>
                    <a:lnTo>
                      <a:pt x="522" y="588"/>
                    </a:lnTo>
                    <a:lnTo>
                      <a:pt x="519" y="588"/>
                    </a:lnTo>
                    <a:lnTo>
                      <a:pt x="518" y="589"/>
                    </a:lnTo>
                    <a:lnTo>
                      <a:pt x="518" y="589"/>
                    </a:lnTo>
                    <a:lnTo>
                      <a:pt x="518" y="589"/>
                    </a:lnTo>
                    <a:lnTo>
                      <a:pt x="516" y="589"/>
                    </a:lnTo>
                    <a:lnTo>
                      <a:pt x="516" y="589"/>
                    </a:lnTo>
                    <a:lnTo>
                      <a:pt x="515" y="590"/>
                    </a:lnTo>
                    <a:lnTo>
                      <a:pt x="513" y="590"/>
                    </a:lnTo>
                    <a:lnTo>
                      <a:pt x="512" y="591"/>
                    </a:lnTo>
                    <a:lnTo>
                      <a:pt x="511" y="591"/>
                    </a:lnTo>
                    <a:lnTo>
                      <a:pt x="510" y="591"/>
                    </a:lnTo>
                    <a:lnTo>
                      <a:pt x="510" y="590"/>
                    </a:lnTo>
                    <a:lnTo>
                      <a:pt x="510" y="589"/>
                    </a:lnTo>
                    <a:lnTo>
                      <a:pt x="508" y="589"/>
                    </a:lnTo>
                    <a:lnTo>
                      <a:pt x="508" y="589"/>
                    </a:lnTo>
                    <a:lnTo>
                      <a:pt x="507" y="589"/>
                    </a:lnTo>
                    <a:lnTo>
                      <a:pt x="507" y="589"/>
                    </a:lnTo>
                    <a:lnTo>
                      <a:pt x="508" y="588"/>
                    </a:lnTo>
                    <a:lnTo>
                      <a:pt x="508" y="587"/>
                    </a:lnTo>
                    <a:lnTo>
                      <a:pt x="506" y="587"/>
                    </a:lnTo>
                    <a:lnTo>
                      <a:pt x="506" y="586"/>
                    </a:lnTo>
                    <a:lnTo>
                      <a:pt x="505" y="586"/>
                    </a:lnTo>
                    <a:lnTo>
                      <a:pt x="504" y="586"/>
                    </a:lnTo>
                    <a:lnTo>
                      <a:pt x="504" y="586"/>
                    </a:lnTo>
                    <a:lnTo>
                      <a:pt x="502" y="586"/>
                    </a:lnTo>
                    <a:lnTo>
                      <a:pt x="500" y="587"/>
                    </a:lnTo>
                    <a:lnTo>
                      <a:pt x="497" y="587"/>
                    </a:lnTo>
                    <a:lnTo>
                      <a:pt x="496" y="587"/>
                    </a:lnTo>
                    <a:lnTo>
                      <a:pt x="495" y="589"/>
                    </a:lnTo>
                    <a:lnTo>
                      <a:pt x="495" y="589"/>
                    </a:lnTo>
                    <a:lnTo>
                      <a:pt x="496" y="590"/>
                    </a:lnTo>
                    <a:lnTo>
                      <a:pt x="497" y="590"/>
                    </a:lnTo>
                    <a:lnTo>
                      <a:pt x="490" y="633"/>
                    </a:lnTo>
                    <a:lnTo>
                      <a:pt x="479" y="690"/>
                    </a:lnTo>
                    <a:lnTo>
                      <a:pt x="479" y="691"/>
                    </a:lnTo>
                    <a:lnTo>
                      <a:pt x="468" y="751"/>
                    </a:lnTo>
                    <a:lnTo>
                      <a:pt x="467" y="752"/>
                    </a:lnTo>
                    <a:lnTo>
                      <a:pt x="466" y="758"/>
                    </a:lnTo>
                    <a:lnTo>
                      <a:pt x="469" y="758"/>
                    </a:lnTo>
                    <a:lnTo>
                      <a:pt x="470" y="758"/>
                    </a:lnTo>
                    <a:lnTo>
                      <a:pt x="471" y="758"/>
                    </a:lnTo>
                    <a:lnTo>
                      <a:pt x="473" y="757"/>
                    </a:lnTo>
                    <a:lnTo>
                      <a:pt x="474" y="757"/>
                    </a:lnTo>
                    <a:lnTo>
                      <a:pt x="476" y="758"/>
                    </a:lnTo>
                    <a:lnTo>
                      <a:pt x="477" y="758"/>
                    </a:lnTo>
                    <a:lnTo>
                      <a:pt x="479" y="758"/>
                    </a:lnTo>
                    <a:lnTo>
                      <a:pt x="481" y="757"/>
                    </a:lnTo>
                    <a:lnTo>
                      <a:pt x="482" y="757"/>
                    </a:lnTo>
                    <a:lnTo>
                      <a:pt x="483" y="758"/>
                    </a:lnTo>
                    <a:lnTo>
                      <a:pt x="484" y="758"/>
                    </a:lnTo>
                    <a:lnTo>
                      <a:pt x="484" y="761"/>
                    </a:lnTo>
                    <a:lnTo>
                      <a:pt x="484" y="764"/>
                    </a:lnTo>
                    <a:lnTo>
                      <a:pt x="484" y="765"/>
                    </a:lnTo>
                    <a:lnTo>
                      <a:pt x="483" y="765"/>
                    </a:lnTo>
                    <a:lnTo>
                      <a:pt x="482" y="766"/>
                    </a:lnTo>
                    <a:lnTo>
                      <a:pt x="483" y="767"/>
                    </a:lnTo>
                    <a:lnTo>
                      <a:pt x="484" y="769"/>
                    </a:lnTo>
                    <a:lnTo>
                      <a:pt x="487" y="769"/>
                    </a:lnTo>
                    <a:lnTo>
                      <a:pt x="489" y="769"/>
                    </a:lnTo>
                    <a:lnTo>
                      <a:pt x="493" y="771"/>
                    </a:lnTo>
                    <a:lnTo>
                      <a:pt x="494" y="771"/>
                    </a:lnTo>
                    <a:lnTo>
                      <a:pt x="494" y="772"/>
                    </a:lnTo>
                    <a:lnTo>
                      <a:pt x="494" y="775"/>
                    </a:lnTo>
                    <a:lnTo>
                      <a:pt x="493" y="777"/>
                    </a:lnTo>
                    <a:lnTo>
                      <a:pt x="493" y="778"/>
                    </a:lnTo>
                    <a:lnTo>
                      <a:pt x="494" y="780"/>
                    </a:lnTo>
                    <a:lnTo>
                      <a:pt x="493" y="783"/>
                    </a:lnTo>
                    <a:lnTo>
                      <a:pt x="493" y="786"/>
                    </a:lnTo>
                    <a:lnTo>
                      <a:pt x="492" y="788"/>
                    </a:lnTo>
                    <a:lnTo>
                      <a:pt x="492" y="789"/>
                    </a:lnTo>
                    <a:lnTo>
                      <a:pt x="494" y="791"/>
                    </a:lnTo>
                    <a:lnTo>
                      <a:pt x="494" y="792"/>
                    </a:lnTo>
                    <a:lnTo>
                      <a:pt x="494" y="793"/>
                    </a:lnTo>
                    <a:lnTo>
                      <a:pt x="494" y="797"/>
                    </a:lnTo>
                    <a:lnTo>
                      <a:pt x="494" y="799"/>
                    </a:lnTo>
                    <a:lnTo>
                      <a:pt x="495" y="800"/>
                    </a:lnTo>
                    <a:lnTo>
                      <a:pt x="497" y="806"/>
                    </a:lnTo>
                    <a:lnTo>
                      <a:pt x="497" y="806"/>
                    </a:lnTo>
                    <a:lnTo>
                      <a:pt x="498" y="807"/>
                    </a:lnTo>
                    <a:lnTo>
                      <a:pt x="498" y="808"/>
                    </a:lnTo>
                    <a:lnTo>
                      <a:pt x="497" y="809"/>
                    </a:lnTo>
                    <a:lnTo>
                      <a:pt x="497" y="810"/>
                    </a:lnTo>
                    <a:lnTo>
                      <a:pt x="497" y="813"/>
                    </a:lnTo>
                    <a:lnTo>
                      <a:pt x="496" y="814"/>
                    </a:lnTo>
                    <a:lnTo>
                      <a:pt x="497" y="815"/>
                    </a:lnTo>
                    <a:lnTo>
                      <a:pt x="498" y="816"/>
                    </a:lnTo>
                    <a:lnTo>
                      <a:pt x="498" y="817"/>
                    </a:lnTo>
                    <a:lnTo>
                      <a:pt x="497" y="819"/>
                    </a:lnTo>
                    <a:lnTo>
                      <a:pt x="497" y="820"/>
                    </a:lnTo>
                    <a:lnTo>
                      <a:pt x="497" y="822"/>
                    </a:lnTo>
                    <a:lnTo>
                      <a:pt x="497" y="823"/>
                    </a:lnTo>
                    <a:lnTo>
                      <a:pt x="498" y="824"/>
                    </a:lnTo>
                    <a:lnTo>
                      <a:pt x="499" y="824"/>
                    </a:lnTo>
                    <a:lnTo>
                      <a:pt x="501" y="825"/>
                    </a:lnTo>
                    <a:lnTo>
                      <a:pt x="501" y="825"/>
                    </a:lnTo>
                    <a:lnTo>
                      <a:pt x="502" y="826"/>
                    </a:lnTo>
                    <a:lnTo>
                      <a:pt x="503" y="827"/>
                    </a:lnTo>
                    <a:lnTo>
                      <a:pt x="503" y="827"/>
                    </a:lnTo>
                    <a:lnTo>
                      <a:pt x="503" y="828"/>
                    </a:lnTo>
                    <a:lnTo>
                      <a:pt x="504" y="831"/>
                    </a:lnTo>
                    <a:lnTo>
                      <a:pt x="505" y="831"/>
                    </a:lnTo>
                    <a:lnTo>
                      <a:pt x="506" y="831"/>
                    </a:lnTo>
                    <a:lnTo>
                      <a:pt x="506" y="832"/>
                    </a:lnTo>
                    <a:lnTo>
                      <a:pt x="505" y="835"/>
                    </a:lnTo>
                    <a:lnTo>
                      <a:pt x="506" y="835"/>
                    </a:lnTo>
                    <a:lnTo>
                      <a:pt x="507" y="835"/>
                    </a:lnTo>
                    <a:lnTo>
                      <a:pt x="508" y="835"/>
                    </a:lnTo>
                    <a:lnTo>
                      <a:pt x="508" y="836"/>
                    </a:lnTo>
                    <a:lnTo>
                      <a:pt x="509" y="838"/>
                    </a:lnTo>
                    <a:lnTo>
                      <a:pt x="510" y="838"/>
                    </a:lnTo>
                    <a:lnTo>
                      <a:pt x="510" y="840"/>
                    </a:lnTo>
                    <a:lnTo>
                      <a:pt x="511" y="840"/>
                    </a:lnTo>
                    <a:lnTo>
                      <a:pt x="511" y="840"/>
                    </a:lnTo>
                    <a:lnTo>
                      <a:pt x="512" y="841"/>
                    </a:lnTo>
                    <a:lnTo>
                      <a:pt x="513" y="841"/>
                    </a:lnTo>
                    <a:lnTo>
                      <a:pt x="515" y="843"/>
                    </a:lnTo>
                    <a:lnTo>
                      <a:pt x="515" y="844"/>
                    </a:lnTo>
                    <a:lnTo>
                      <a:pt x="515" y="846"/>
                    </a:lnTo>
                    <a:lnTo>
                      <a:pt x="515" y="847"/>
                    </a:lnTo>
                    <a:lnTo>
                      <a:pt x="517" y="849"/>
                    </a:lnTo>
                    <a:lnTo>
                      <a:pt x="518" y="850"/>
                    </a:lnTo>
                    <a:lnTo>
                      <a:pt x="517" y="851"/>
                    </a:lnTo>
                    <a:lnTo>
                      <a:pt x="516" y="852"/>
                    </a:lnTo>
                    <a:lnTo>
                      <a:pt x="515" y="853"/>
                    </a:lnTo>
                    <a:lnTo>
                      <a:pt x="515" y="854"/>
                    </a:lnTo>
                    <a:lnTo>
                      <a:pt x="514" y="854"/>
                    </a:lnTo>
                    <a:lnTo>
                      <a:pt x="509" y="856"/>
                    </a:lnTo>
                    <a:lnTo>
                      <a:pt x="507" y="858"/>
                    </a:lnTo>
                    <a:lnTo>
                      <a:pt x="506" y="858"/>
                    </a:lnTo>
                    <a:lnTo>
                      <a:pt x="505" y="858"/>
                    </a:lnTo>
                    <a:lnTo>
                      <a:pt x="504" y="860"/>
                    </a:lnTo>
                    <a:lnTo>
                      <a:pt x="501" y="862"/>
                    </a:lnTo>
                    <a:lnTo>
                      <a:pt x="501" y="864"/>
                    </a:lnTo>
                    <a:lnTo>
                      <a:pt x="495" y="867"/>
                    </a:lnTo>
                    <a:lnTo>
                      <a:pt x="494" y="867"/>
                    </a:lnTo>
                    <a:lnTo>
                      <a:pt x="492" y="867"/>
                    </a:lnTo>
                    <a:lnTo>
                      <a:pt x="491" y="868"/>
                    </a:lnTo>
                    <a:lnTo>
                      <a:pt x="491" y="870"/>
                    </a:lnTo>
                    <a:lnTo>
                      <a:pt x="490" y="872"/>
                    </a:lnTo>
                    <a:lnTo>
                      <a:pt x="489" y="872"/>
                    </a:lnTo>
                    <a:lnTo>
                      <a:pt x="488" y="872"/>
                    </a:lnTo>
                    <a:lnTo>
                      <a:pt x="487" y="873"/>
                    </a:lnTo>
                    <a:lnTo>
                      <a:pt x="485" y="873"/>
                    </a:lnTo>
                    <a:lnTo>
                      <a:pt x="484" y="872"/>
                    </a:lnTo>
                    <a:lnTo>
                      <a:pt x="483" y="872"/>
                    </a:lnTo>
                    <a:lnTo>
                      <a:pt x="483" y="873"/>
                    </a:lnTo>
                    <a:lnTo>
                      <a:pt x="482" y="873"/>
                    </a:lnTo>
                    <a:lnTo>
                      <a:pt x="479" y="874"/>
                    </a:lnTo>
                    <a:lnTo>
                      <a:pt x="478" y="874"/>
                    </a:lnTo>
                    <a:lnTo>
                      <a:pt x="476" y="874"/>
                    </a:lnTo>
                    <a:lnTo>
                      <a:pt x="475" y="873"/>
                    </a:lnTo>
                    <a:lnTo>
                      <a:pt x="473" y="871"/>
                    </a:lnTo>
                    <a:lnTo>
                      <a:pt x="472" y="870"/>
                    </a:lnTo>
                    <a:lnTo>
                      <a:pt x="471" y="870"/>
                    </a:lnTo>
                    <a:lnTo>
                      <a:pt x="470" y="869"/>
                    </a:lnTo>
                    <a:lnTo>
                      <a:pt x="467" y="869"/>
                    </a:lnTo>
                    <a:lnTo>
                      <a:pt x="463" y="870"/>
                    </a:lnTo>
                    <a:lnTo>
                      <a:pt x="461" y="871"/>
                    </a:lnTo>
                    <a:lnTo>
                      <a:pt x="460" y="872"/>
                    </a:lnTo>
                    <a:lnTo>
                      <a:pt x="458" y="875"/>
                    </a:lnTo>
                    <a:lnTo>
                      <a:pt x="457" y="876"/>
                    </a:lnTo>
                    <a:lnTo>
                      <a:pt x="456" y="876"/>
                    </a:lnTo>
                    <a:lnTo>
                      <a:pt x="455" y="876"/>
                    </a:lnTo>
                    <a:lnTo>
                      <a:pt x="451" y="875"/>
                    </a:lnTo>
                    <a:lnTo>
                      <a:pt x="449" y="875"/>
                    </a:lnTo>
                    <a:lnTo>
                      <a:pt x="445" y="876"/>
                    </a:lnTo>
                    <a:lnTo>
                      <a:pt x="443" y="876"/>
                    </a:lnTo>
                    <a:lnTo>
                      <a:pt x="442" y="876"/>
                    </a:lnTo>
                    <a:lnTo>
                      <a:pt x="441" y="876"/>
                    </a:lnTo>
                    <a:lnTo>
                      <a:pt x="439" y="876"/>
                    </a:lnTo>
                    <a:lnTo>
                      <a:pt x="436" y="876"/>
                    </a:lnTo>
                    <a:lnTo>
                      <a:pt x="433" y="876"/>
                    </a:lnTo>
                    <a:lnTo>
                      <a:pt x="432" y="876"/>
                    </a:lnTo>
                    <a:lnTo>
                      <a:pt x="429" y="876"/>
                    </a:lnTo>
                    <a:lnTo>
                      <a:pt x="426" y="876"/>
                    </a:lnTo>
                    <a:lnTo>
                      <a:pt x="425" y="876"/>
                    </a:lnTo>
                    <a:lnTo>
                      <a:pt x="425" y="876"/>
                    </a:lnTo>
                    <a:lnTo>
                      <a:pt x="425" y="878"/>
                    </a:lnTo>
                    <a:lnTo>
                      <a:pt x="425" y="880"/>
                    </a:lnTo>
                    <a:lnTo>
                      <a:pt x="424" y="881"/>
                    </a:lnTo>
                    <a:lnTo>
                      <a:pt x="423" y="882"/>
                    </a:lnTo>
                    <a:lnTo>
                      <a:pt x="422" y="881"/>
                    </a:lnTo>
                    <a:lnTo>
                      <a:pt x="421" y="881"/>
                    </a:lnTo>
                    <a:lnTo>
                      <a:pt x="419" y="879"/>
                    </a:lnTo>
                    <a:lnTo>
                      <a:pt x="418" y="879"/>
                    </a:lnTo>
                    <a:lnTo>
                      <a:pt x="415" y="879"/>
                    </a:lnTo>
                    <a:lnTo>
                      <a:pt x="415" y="879"/>
                    </a:lnTo>
                    <a:lnTo>
                      <a:pt x="412" y="878"/>
                    </a:lnTo>
                    <a:lnTo>
                      <a:pt x="411" y="878"/>
                    </a:lnTo>
                    <a:lnTo>
                      <a:pt x="409" y="878"/>
                    </a:lnTo>
                    <a:lnTo>
                      <a:pt x="408" y="878"/>
                    </a:lnTo>
                    <a:lnTo>
                      <a:pt x="408" y="877"/>
                    </a:lnTo>
                    <a:lnTo>
                      <a:pt x="407" y="877"/>
                    </a:lnTo>
                    <a:lnTo>
                      <a:pt x="404" y="878"/>
                    </a:lnTo>
                    <a:lnTo>
                      <a:pt x="400" y="877"/>
                    </a:lnTo>
                    <a:lnTo>
                      <a:pt x="398" y="878"/>
                    </a:lnTo>
                    <a:lnTo>
                      <a:pt x="390" y="881"/>
                    </a:lnTo>
                    <a:lnTo>
                      <a:pt x="386" y="882"/>
                    </a:lnTo>
                    <a:lnTo>
                      <a:pt x="385" y="882"/>
                    </a:lnTo>
                    <a:lnTo>
                      <a:pt x="382" y="882"/>
                    </a:lnTo>
                    <a:lnTo>
                      <a:pt x="380" y="883"/>
                    </a:lnTo>
                    <a:lnTo>
                      <a:pt x="379" y="883"/>
                    </a:lnTo>
                    <a:lnTo>
                      <a:pt x="376" y="884"/>
                    </a:lnTo>
                    <a:lnTo>
                      <a:pt x="373" y="883"/>
                    </a:lnTo>
                    <a:lnTo>
                      <a:pt x="373" y="883"/>
                    </a:lnTo>
                    <a:lnTo>
                      <a:pt x="368" y="884"/>
                    </a:lnTo>
                    <a:lnTo>
                      <a:pt x="367" y="884"/>
                    </a:lnTo>
                    <a:lnTo>
                      <a:pt x="367" y="884"/>
                    </a:lnTo>
                    <a:lnTo>
                      <a:pt x="365" y="885"/>
                    </a:lnTo>
                    <a:lnTo>
                      <a:pt x="364" y="885"/>
                    </a:lnTo>
                    <a:lnTo>
                      <a:pt x="363" y="885"/>
                    </a:lnTo>
                    <a:lnTo>
                      <a:pt x="359" y="885"/>
                    </a:lnTo>
                    <a:lnTo>
                      <a:pt x="354" y="886"/>
                    </a:lnTo>
                    <a:lnTo>
                      <a:pt x="351" y="887"/>
                    </a:lnTo>
                    <a:lnTo>
                      <a:pt x="349" y="886"/>
                    </a:lnTo>
                    <a:lnTo>
                      <a:pt x="348" y="886"/>
                    </a:lnTo>
                    <a:lnTo>
                      <a:pt x="348" y="887"/>
                    </a:lnTo>
                    <a:lnTo>
                      <a:pt x="347" y="888"/>
                    </a:lnTo>
                    <a:lnTo>
                      <a:pt x="346" y="888"/>
                    </a:lnTo>
                    <a:lnTo>
                      <a:pt x="344" y="887"/>
                    </a:lnTo>
                    <a:lnTo>
                      <a:pt x="343" y="887"/>
                    </a:lnTo>
                    <a:lnTo>
                      <a:pt x="343" y="889"/>
                    </a:lnTo>
                    <a:lnTo>
                      <a:pt x="343" y="889"/>
                    </a:lnTo>
                    <a:lnTo>
                      <a:pt x="341" y="890"/>
                    </a:lnTo>
                    <a:lnTo>
                      <a:pt x="339" y="891"/>
                    </a:lnTo>
                    <a:lnTo>
                      <a:pt x="338" y="892"/>
                    </a:lnTo>
                    <a:lnTo>
                      <a:pt x="338" y="893"/>
                    </a:lnTo>
                    <a:lnTo>
                      <a:pt x="337" y="893"/>
                    </a:lnTo>
                    <a:lnTo>
                      <a:pt x="335" y="893"/>
                    </a:lnTo>
                    <a:lnTo>
                      <a:pt x="334" y="894"/>
                    </a:lnTo>
                    <a:lnTo>
                      <a:pt x="332" y="896"/>
                    </a:lnTo>
                    <a:lnTo>
                      <a:pt x="331" y="895"/>
                    </a:lnTo>
                    <a:lnTo>
                      <a:pt x="330" y="893"/>
                    </a:lnTo>
                    <a:lnTo>
                      <a:pt x="329" y="893"/>
                    </a:lnTo>
                    <a:lnTo>
                      <a:pt x="329" y="894"/>
                    </a:lnTo>
                    <a:lnTo>
                      <a:pt x="329" y="895"/>
                    </a:lnTo>
                    <a:lnTo>
                      <a:pt x="328" y="895"/>
                    </a:lnTo>
                    <a:lnTo>
                      <a:pt x="328" y="896"/>
                    </a:lnTo>
                    <a:lnTo>
                      <a:pt x="327" y="896"/>
                    </a:lnTo>
                    <a:lnTo>
                      <a:pt x="326" y="896"/>
                    </a:lnTo>
                    <a:lnTo>
                      <a:pt x="326" y="897"/>
                    </a:lnTo>
                    <a:lnTo>
                      <a:pt x="325" y="898"/>
                    </a:lnTo>
                    <a:lnTo>
                      <a:pt x="326" y="899"/>
                    </a:lnTo>
                    <a:lnTo>
                      <a:pt x="326" y="900"/>
                    </a:lnTo>
                    <a:lnTo>
                      <a:pt x="325" y="900"/>
                    </a:lnTo>
                    <a:lnTo>
                      <a:pt x="325" y="900"/>
                    </a:lnTo>
                    <a:lnTo>
                      <a:pt x="325" y="900"/>
                    </a:lnTo>
                    <a:lnTo>
                      <a:pt x="324" y="900"/>
                    </a:lnTo>
                    <a:lnTo>
                      <a:pt x="323" y="900"/>
                    </a:lnTo>
                    <a:lnTo>
                      <a:pt x="322" y="901"/>
                    </a:lnTo>
                    <a:lnTo>
                      <a:pt x="322" y="902"/>
                    </a:lnTo>
                    <a:lnTo>
                      <a:pt x="322" y="903"/>
                    </a:lnTo>
                    <a:lnTo>
                      <a:pt x="321" y="903"/>
                    </a:lnTo>
                    <a:lnTo>
                      <a:pt x="320" y="904"/>
                    </a:lnTo>
                    <a:lnTo>
                      <a:pt x="320" y="905"/>
                    </a:lnTo>
                    <a:lnTo>
                      <a:pt x="319" y="904"/>
                    </a:lnTo>
                    <a:lnTo>
                      <a:pt x="318" y="903"/>
                    </a:lnTo>
                    <a:lnTo>
                      <a:pt x="318" y="902"/>
                    </a:lnTo>
                    <a:lnTo>
                      <a:pt x="317" y="902"/>
                    </a:lnTo>
                    <a:lnTo>
                      <a:pt x="316" y="903"/>
                    </a:lnTo>
                    <a:lnTo>
                      <a:pt x="315" y="905"/>
                    </a:lnTo>
                    <a:lnTo>
                      <a:pt x="315" y="906"/>
                    </a:lnTo>
                    <a:lnTo>
                      <a:pt x="315" y="906"/>
                    </a:lnTo>
                    <a:lnTo>
                      <a:pt x="316" y="906"/>
                    </a:lnTo>
                    <a:lnTo>
                      <a:pt x="317" y="907"/>
                    </a:lnTo>
                    <a:lnTo>
                      <a:pt x="318" y="907"/>
                    </a:lnTo>
                    <a:lnTo>
                      <a:pt x="318" y="907"/>
                    </a:lnTo>
                    <a:lnTo>
                      <a:pt x="319" y="907"/>
                    </a:lnTo>
                    <a:lnTo>
                      <a:pt x="320" y="907"/>
                    </a:lnTo>
                    <a:lnTo>
                      <a:pt x="320" y="907"/>
                    </a:lnTo>
                    <a:lnTo>
                      <a:pt x="320" y="910"/>
                    </a:lnTo>
                    <a:lnTo>
                      <a:pt x="319" y="911"/>
                    </a:lnTo>
                    <a:lnTo>
                      <a:pt x="320" y="913"/>
                    </a:lnTo>
                    <a:lnTo>
                      <a:pt x="320" y="914"/>
                    </a:lnTo>
                    <a:lnTo>
                      <a:pt x="318" y="913"/>
                    </a:lnTo>
                    <a:lnTo>
                      <a:pt x="318" y="914"/>
                    </a:lnTo>
                    <a:lnTo>
                      <a:pt x="318" y="917"/>
                    </a:lnTo>
                    <a:lnTo>
                      <a:pt x="318" y="920"/>
                    </a:lnTo>
                    <a:lnTo>
                      <a:pt x="318" y="920"/>
                    </a:lnTo>
                    <a:lnTo>
                      <a:pt x="318" y="921"/>
                    </a:lnTo>
                    <a:lnTo>
                      <a:pt x="318" y="922"/>
                    </a:lnTo>
                    <a:lnTo>
                      <a:pt x="316" y="923"/>
                    </a:lnTo>
                    <a:lnTo>
                      <a:pt x="316" y="924"/>
                    </a:lnTo>
                    <a:lnTo>
                      <a:pt x="315" y="924"/>
                    </a:lnTo>
                    <a:lnTo>
                      <a:pt x="316" y="926"/>
                    </a:lnTo>
                    <a:lnTo>
                      <a:pt x="315" y="927"/>
                    </a:lnTo>
                    <a:lnTo>
                      <a:pt x="315" y="928"/>
                    </a:lnTo>
                    <a:lnTo>
                      <a:pt x="314" y="932"/>
                    </a:lnTo>
                    <a:lnTo>
                      <a:pt x="314" y="933"/>
                    </a:lnTo>
                    <a:lnTo>
                      <a:pt x="315" y="934"/>
                    </a:lnTo>
                    <a:lnTo>
                      <a:pt x="315" y="934"/>
                    </a:lnTo>
                    <a:lnTo>
                      <a:pt x="315" y="935"/>
                    </a:lnTo>
                    <a:lnTo>
                      <a:pt x="315" y="936"/>
                    </a:lnTo>
                    <a:lnTo>
                      <a:pt x="315" y="938"/>
                    </a:lnTo>
                    <a:lnTo>
                      <a:pt x="315" y="938"/>
                    </a:lnTo>
                    <a:lnTo>
                      <a:pt x="315" y="939"/>
                    </a:lnTo>
                    <a:lnTo>
                      <a:pt x="315" y="941"/>
                    </a:lnTo>
                    <a:lnTo>
                      <a:pt x="315" y="942"/>
                    </a:lnTo>
                    <a:lnTo>
                      <a:pt x="315" y="944"/>
                    </a:lnTo>
                    <a:lnTo>
                      <a:pt x="315" y="945"/>
                    </a:lnTo>
                    <a:lnTo>
                      <a:pt x="314" y="947"/>
                    </a:lnTo>
                    <a:lnTo>
                      <a:pt x="313" y="949"/>
                    </a:lnTo>
                    <a:lnTo>
                      <a:pt x="313" y="951"/>
                    </a:lnTo>
                    <a:lnTo>
                      <a:pt x="312" y="952"/>
                    </a:lnTo>
                    <a:lnTo>
                      <a:pt x="313" y="954"/>
                    </a:lnTo>
                    <a:lnTo>
                      <a:pt x="313" y="955"/>
                    </a:lnTo>
                    <a:lnTo>
                      <a:pt x="312" y="956"/>
                    </a:lnTo>
                    <a:lnTo>
                      <a:pt x="311" y="956"/>
                    </a:lnTo>
                    <a:lnTo>
                      <a:pt x="309" y="956"/>
                    </a:lnTo>
                    <a:lnTo>
                      <a:pt x="308" y="956"/>
                    </a:lnTo>
                    <a:lnTo>
                      <a:pt x="307" y="958"/>
                    </a:lnTo>
                    <a:lnTo>
                      <a:pt x="307" y="961"/>
                    </a:lnTo>
                    <a:lnTo>
                      <a:pt x="307" y="962"/>
                    </a:lnTo>
                    <a:lnTo>
                      <a:pt x="308" y="964"/>
                    </a:lnTo>
                    <a:lnTo>
                      <a:pt x="308" y="965"/>
                    </a:lnTo>
                    <a:lnTo>
                      <a:pt x="306" y="965"/>
                    </a:lnTo>
                    <a:lnTo>
                      <a:pt x="305" y="966"/>
                    </a:lnTo>
                    <a:lnTo>
                      <a:pt x="305" y="968"/>
                    </a:lnTo>
                    <a:lnTo>
                      <a:pt x="304" y="969"/>
                    </a:lnTo>
                    <a:lnTo>
                      <a:pt x="301" y="969"/>
                    </a:lnTo>
                    <a:lnTo>
                      <a:pt x="301" y="969"/>
                    </a:lnTo>
                    <a:lnTo>
                      <a:pt x="299" y="971"/>
                    </a:lnTo>
                    <a:lnTo>
                      <a:pt x="299" y="972"/>
                    </a:lnTo>
                    <a:lnTo>
                      <a:pt x="298" y="974"/>
                    </a:lnTo>
                    <a:lnTo>
                      <a:pt x="299" y="974"/>
                    </a:lnTo>
                    <a:lnTo>
                      <a:pt x="300" y="974"/>
                    </a:lnTo>
                    <a:lnTo>
                      <a:pt x="301" y="974"/>
                    </a:lnTo>
                    <a:lnTo>
                      <a:pt x="301" y="975"/>
                    </a:lnTo>
                    <a:lnTo>
                      <a:pt x="303" y="976"/>
                    </a:lnTo>
                    <a:lnTo>
                      <a:pt x="305" y="976"/>
                    </a:lnTo>
                    <a:lnTo>
                      <a:pt x="305" y="977"/>
                    </a:lnTo>
                    <a:lnTo>
                      <a:pt x="308" y="978"/>
                    </a:lnTo>
                    <a:lnTo>
                      <a:pt x="308" y="979"/>
                    </a:lnTo>
                    <a:lnTo>
                      <a:pt x="309" y="982"/>
                    </a:lnTo>
                    <a:lnTo>
                      <a:pt x="309" y="983"/>
                    </a:lnTo>
                    <a:lnTo>
                      <a:pt x="308" y="984"/>
                    </a:lnTo>
                    <a:lnTo>
                      <a:pt x="308" y="986"/>
                    </a:lnTo>
                    <a:lnTo>
                      <a:pt x="308" y="986"/>
                    </a:lnTo>
                    <a:lnTo>
                      <a:pt x="307" y="986"/>
                    </a:lnTo>
                    <a:lnTo>
                      <a:pt x="307" y="987"/>
                    </a:lnTo>
                    <a:lnTo>
                      <a:pt x="307" y="988"/>
                    </a:lnTo>
                    <a:lnTo>
                      <a:pt x="308" y="989"/>
                    </a:lnTo>
                    <a:lnTo>
                      <a:pt x="307" y="989"/>
                    </a:lnTo>
                    <a:lnTo>
                      <a:pt x="305" y="989"/>
                    </a:lnTo>
                    <a:lnTo>
                      <a:pt x="304" y="989"/>
                    </a:lnTo>
                    <a:lnTo>
                      <a:pt x="304" y="989"/>
                    </a:lnTo>
                    <a:lnTo>
                      <a:pt x="305" y="989"/>
                    </a:lnTo>
                    <a:lnTo>
                      <a:pt x="305" y="990"/>
                    </a:lnTo>
                    <a:lnTo>
                      <a:pt x="305" y="991"/>
                    </a:lnTo>
                    <a:lnTo>
                      <a:pt x="305" y="992"/>
                    </a:lnTo>
                    <a:lnTo>
                      <a:pt x="303" y="993"/>
                    </a:lnTo>
                    <a:lnTo>
                      <a:pt x="304" y="993"/>
                    </a:lnTo>
                    <a:lnTo>
                      <a:pt x="305" y="993"/>
                    </a:lnTo>
                    <a:lnTo>
                      <a:pt x="305" y="994"/>
                    </a:lnTo>
                    <a:lnTo>
                      <a:pt x="305" y="994"/>
                    </a:lnTo>
                    <a:lnTo>
                      <a:pt x="304" y="994"/>
                    </a:lnTo>
                    <a:lnTo>
                      <a:pt x="303" y="994"/>
                    </a:lnTo>
                    <a:lnTo>
                      <a:pt x="302" y="993"/>
                    </a:lnTo>
                    <a:lnTo>
                      <a:pt x="301" y="993"/>
                    </a:lnTo>
                    <a:lnTo>
                      <a:pt x="300" y="993"/>
                    </a:lnTo>
                    <a:lnTo>
                      <a:pt x="299" y="993"/>
                    </a:lnTo>
                    <a:lnTo>
                      <a:pt x="300" y="996"/>
                    </a:lnTo>
                    <a:lnTo>
                      <a:pt x="300" y="996"/>
                    </a:lnTo>
                    <a:lnTo>
                      <a:pt x="299" y="996"/>
                    </a:lnTo>
                    <a:lnTo>
                      <a:pt x="296" y="996"/>
                    </a:lnTo>
                    <a:lnTo>
                      <a:pt x="296" y="997"/>
                    </a:lnTo>
                    <a:lnTo>
                      <a:pt x="298" y="999"/>
                    </a:lnTo>
                    <a:lnTo>
                      <a:pt x="298" y="1000"/>
                    </a:lnTo>
                    <a:lnTo>
                      <a:pt x="298" y="1001"/>
                    </a:lnTo>
                    <a:lnTo>
                      <a:pt x="298" y="1002"/>
                    </a:lnTo>
                    <a:lnTo>
                      <a:pt x="296" y="1002"/>
                    </a:lnTo>
                    <a:lnTo>
                      <a:pt x="295" y="1002"/>
                    </a:lnTo>
                    <a:lnTo>
                      <a:pt x="294" y="1002"/>
                    </a:lnTo>
                    <a:lnTo>
                      <a:pt x="291" y="1001"/>
                    </a:lnTo>
                    <a:lnTo>
                      <a:pt x="288" y="1003"/>
                    </a:lnTo>
                    <a:lnTo>
                      <a:pt x="285" y="1003"/>
                    </a:lnTo>
                    <a:lnTo>
                      <a:pt x="284" y="1006"/>
                    </a:lnTo>
                    <a:lnTo>
                      <a:pt x="281" y="1007"/>
                    </a:lnTo>
                    <a:lnTo>
                      <a:pt x="277" y="1007"/>
                    </a:lnTo>
                    <a:lnTo>
                      <a:pt x="276" y="1008"/>
                    </a:lnTo>
                    <a:lnTo>
                      <a:pt x="277" y="1009"/>
                    </a:lnTo>
                    <a:lnTo>
                      <a:pt x="277" y="1010"/>
                    </a:lnTo>
                    <a:lnTo>
                      <a:pt x="278" y="1010"/>
                    </a:lnTo>
                    <a:lnTo>
                      <a:pt x="279" y="1011"/>
                    </a:lnTo>
                    <a:lnTo>
                      <a:pt x="279" y="1012"/>
                    </a:lnTo>
                    <a:lnTo>
                      <a:pt x="277" y="1013"/>
                    </a:lnTo>
                    <a:lnTo>
                      <a:pt x="275" y="1010"/>
                    </a:lnTo>
                    <a:lnTo>
                      <a:pt x="274" y="1010"/>
                    </a:lnTo>
                    <a:lnTo>
                      <a:pt x="274" y="1010"/>
                    </a:lnTo>
                    <a:lnTo>
                      <a:pt x="274" y="1010"/>
                    </a:lnTo>
                    <a:lnTo>
                      <a:pt x="272" y="1012"/>
                    </a:lnTo>
                    <a:lnTo>
                      <a:pt x="271" y="1013"/>
                    </a:lnTo>
                    <a:lnTo>
                      <a:pt x="270" y="1013"/>
                    </a:lnTo>
                    <a:lnTo>
                      <a:pt x="268" y="1013"/>
                    </a:lnTo>
                    <a:lnTo>
                      <a:pt x="267" y="1013"/>
                    </a:lnTo>
                    <a:lnTo>
                      <a:pt x="265" y="1012"/>
                    </a:lnTo>
                    <a:lnTo>
                      <a:pt x="263" y="1011"/>
                    </a:lnTo>
                    <a:lnTo>
                      <a:pt x="260" y="1009"/>
                    </a:lnTo>
                    <a:lnTo>
                      <a:pt x="259" y="1009"/>
                    </a:lnTo>
                    <a:lnTo>
                      <a:pt x="258" y="1008"/>
                    </a:lnTo>
                    <a:lnTo>
                      <a:pt x="257" y="1008"/>
                    </a:lnTo>
                    <a:lnTo>
                      <a:pt x="256" y="1009"/>
                    </a:lnTo>
                    <a:lnTo>
                      <a:pt x="254" y="1010"/>
                    </a:lnTo>
                    <a:lnTo>
                      <a:pt x="253" y="1011"/>
                    </a:lnTo>
                    <a:lnTo>
                      <a:pt x="253" y="1012"/>
                    </a:lnTo>
                    <a:lnTo>
                      <a:pt x="253" y="1013"/>
                    </a:lnTo>
                    <a:lnTo>
                      <a:pt x="253" y="1014"/>
                    </a:lnTo>
                    <a:lnTo>
                      <a:pt x="253" y="1015"/>
                    </a:lnTo>
                    <a:lnTo>
                      <a:pt x="253" y="1016"/>
                    </a:lnTo>
                    <a:lnTo>
                      <a:pt x="252" y="1016"/>
                    </a:lnTo>
                    <a:lnTo>
                      <a:pt x="251" y="1016"/>
                    </a:lnTo>
                    <a:lnTo>
                      <a:pt x="250" y="1016"/>
                    </a:lnTo>
                    <a:lnTo>
                      <a:pt x="248" y="1016"/>
                    </a:lnTo>
                    <a:lnTo>
                      <a:pt x="245" y="1016"/>
                    </a:lnTo>
                    <a:lnTo>
                      <a:pt x="242" y="1015"/>
                    </a:lnTo>
                    <a:lnTo>
                      <a:pt x="239" y="1015"/>
                    </a:lnTo>
                    <a:lnTo>
                      <a:pt x="239" y="1016"/>
                    </a:lnTo>
                    <a:lnTo>
                      <a:pt x="238" y="1017"/>
                    </a:lnTo>
                    <a:lnTo>
                      <a:pt x="239" y="1019"/>
                    </a:lnTo>
                    <a:lnTo>
                      <a:pt x="239" y="1020"/>
                    </a:lnTo>
                    <a:lnTo>
                      <a:pt x="237" y="1020"/>
                    </a:lnTo>
                    <a:lnTo>
                      <a:pt x="236" y="1020"/>
                    </a:lnTo>
                    <a:lnTo>
                      <a:pt x="236" y="1023"/>
                    </a:lnTo>
                    <a:lnTo>
                      <a:pt x="236" y="1023"/>
                    </a:lnTo>
                    <a:lnTo>
                      <a:pt x="234" y="1023"/>
                    </a:lnTo>
                    <a:lnTo>
                      <a:pt x="234" y="1024"/>
                    </a:lnTo>
                    <a:lnTo>
                      <a:pt x="233" y="1024"/>
                    </a:lnTo>
                    <a:lnTo>
                      <a:pt x="232" y="1025"/>
                    </a:lnTo>
                    <a:lnTo>
                      <a:pt x="229" y="1027"/>
                    </a:lnTo>
                    <a:lnTo>
                      <a:pt x="229" y="1027"/>
                    </a:lnTo>
                    <a:lnTo>
                      <a:pt x="228" y="1028"/>
                    </a:lnTo>
                    <a:lnTo>
                      <a:pt x="228" y="1030"/>
                    </a:lnTo>
                    <a:lnTo>
                      <a:pt x="227" y="1031"/>
                    </a:lnTo>
                    <a:lnTo>
                      <a:pt x="225" y="1031"/>
                    </a:lnTo>
                    <a:lnTo>
                      <a:pt x="225" y="1031"/>
                    </a:lnTo>
                    <a:lnTo>
                      <a:pt x="224" y="1031"/>
                    </a:lnTo>
                    <a:lnTo>
                      <a:pt x="224" y="1032"/>
                    </a:lnTo>
                    <a:lnTo>
                      <a:pt x="225" y="1033"/>
                    </a:lnTo>
                    <a:lnTo>
                      <a:pt x="225" y="1034"/>
                    </a:lnTo>
                    <a:lnTo>
                      <a:pt x="225" y="1034"/>
                    </a:lnTo>
                    <a:lnTo>
                      <a:pt x="225" y="1036"/>
                    </a:lnTo>
                    <a:lnTo>
                      <a:pt x="225" y="1037"/>
                    </a:lnTo>
                    <a:lnTo>
                      <a:pt x="224" y="1038"/>
                    </a:lnTo>
                    <a:lnTo>
                      <a:pt x="223" y="1040"/>
                    </a:lnTo>
                    <a:lnTo>
                      <a:pt x="222" y="1042"/>
                    </a:lnTo>
                    <a:lnTo>
                      <a:pt x="220" y="1045"/>
                    </a:lnTo>
                    <a:lnTo>
                      <a:pt x="221" y="1046"/>
                    </a:lnTo>
                    <a:lnTo>
                      <a:pt x="222" y="1046"/>
                    </a:lnTo>
                    <a:lnTo>
                      <a:pt x="222" y="1046"/>
                    </a:lnTo>
                    <a:lnTo>
                      <a:pt x="223" y="1046"/>
                    </a:lnTo>
                    <a:lnTo>
                      <a:pt x="223" y="1048"/>
                    </a:lnTo>
                    <a:lnTo>
                      <a:pt x="222" y="1050"/>
                    </a:lnTo>
                    <a:lnTo>
                      <a:pt x="221" y="1051"/>
                    </a:lnTo>
                    <a:lnTo>
                      <a:pt x="219" y="1051"/>
                    </a:lnTo>
                    <a:lnTo>
                      <a:pt x="219" y="1052"/>
                    </a:lnTo>
                    <a:lnTo>
                      <a:pt x="218" y="1053"/>
                    </a:lnTo>
                    <a:lnTo>
                      <a:pt x="217" y="1056"/>
                    </a:lnTo>
                    <a:lnTo>
                      <a:pt x="215" y="1057"/>
                    </a:lnTo>
                    <a:lnTo>
                      <a:pt x="215" y="1058"/>
                    </a:lnTo>
                    <a:lnTo>
                      <a:pt x="213" y="1058"/>
                    </a:lnTo>
                    <a:lnTo>
                      <a:pt x="212" y="1059"/>
                    </a:lnTo>
                    <a:lnTo>
                      <a:pt x="210" y="1060"/>
                    </a:lnTo>
                    <a:lnTo>
                      <a:pt x="208" y="1061"/>
                    </a:lnTo>
                    <a:lnTo>
                      <a:pt x="207" y="1062"/>
                    </a:lnTo>
                    <a:lnTo>
                      <a:pt x="205" y="1062"/>
                    </a:lnTo>
                    <a:lnTo>
                      <a:pt x="204" y="1062"/>
                    </a:lnTo>
                    <a:lnTo>
                      <a:pt x="201" y="1061"/>
                    </a:lnTo>
                    <a:lnTo>
                      <a:pt x="198" y="1059"/>
                    </a:lnTo>
                    <a:lnTo>
                      <a:pt x="194" y="1058"/>
                    </a:lnTo>
                    <a:lnTo>
                      <a:pt x="193" y="1058"/>
                    </a:lnTo>
                    <a:lnTo>
                      <a:pt x="192" y="1059"/>
                    </a:lnTo>
                    <a:lnTo>
                      <a:pt x="191" y="1060"/>
                    </a:lnTo>
                    <a:lnTo>
                      <a:pt x="191" y="1061"/>
                    </a:lnTo>
                    <a:lnTo>
                      <a:pt x="190" y="1061"/>
                    </a:lnTo>
                    <a:lnTo>
                      <a:pt x="189" y="1062"/>
                    </a:lnTo>
                    <a:lnTo>
                      <a:pt x="189" y="1062"/>
                    </a:lnTo>
                    <a:lnTo>
                      <a:pt x="191" y="1065"/>
                    </a:lnTo>
                    <a:lnTo>
                      <a:pt x="191" y="1065"/>
                    </a:lnTo>
                    <a:lnTo>
                      <a:pt x="191" y="1066"/>
                    </a:lnTo>
                    <a:lnTo>
                      <a:pt x="190" y="1067"/>
                    </a:lnTo>
                    <a:lnTo>
                      <a:pt x="189" y="1067"/>
                    </a:lnTo>
                    <a:lnTo>
                      <a:pt x="187" y="1068"/>
                    </a:lnTo>
                    <a:lnTo>
                      <a:pt x="186" y="1069"/>
                    </a:lnTo>
                    <a:lnTo>
                      <a:pt x="184" y="1069"/>
                    </a:lnTo>
                    <a:lnTo>
                      <a:pt x="185" y="1071"/>
                    </a:lnTo>
                    <a:lnTo>
                      <a:pt x="184" y="1072"/>
                    </a:lnTo>
                    <a:lnTo>
                      <a:pt x="184" y="1072"/>
                    </a:lnTo>
                    <a:lnTo>
                      <a:pt x="183" y="1073"/>
                    </a:lnTo>
                    <a:lnTo>
                      <a:pt x="183" y="1074"/>
                    </a:lnTo>
                    <a:lnTo>
                      <a:pt x="184" y="1075"/>
                    </a:lnTo>
                    <a:lnTo>
                      <a:pt x="185" y="1076"/>
                    </a:lnTo>
                    <a:lnTo>
                      <a:pt x="185" y="1076"/>
                    </a:lnTo>
                    <a:lnTo>
                      <a:pt x="183" y="1077"/>
                    </a:lnTo>
                    <a:lnTo>
                      <a:pt x="182" y="1077"/>
                    </a:lnTo>
                    <a:lnTo>
                      <a:pt x="181" y="1078"/>
                    </a:lnTo>
                    <a:lnTo>
                      <a:pt x="182" y="1079"/>
                    </a:lnTo>
                    <a:lnTo>
                      <a:pt x="184" y="1081"/>
                    </a:lnTo>
                    <a:lnTo>
                      <a:pt x="184" y="1082"/>
                    </a:lnTo>
                    <a:lnTo>
                      <a:pt x="184" y="1083"/>
                    </a:lnTo>
                    <a:lnTo>
                      <a:pt x="182" y="1084"/>
                    </a:lnTo>
                    <a:lnTo>
                      <a:pt x="181" y="1085"/>
                    </a:lnTo>
                    <a:lnTo>
                      <a:pt x="181" y="1085"/>
                    </a:lnTo>
                    <a:lnTo>
                      <a:pt x="180" y="1088"/>
                    </a:lnTo>
                    <a:lnTo>
                      <a:pt x="179" y="1089"/>
                    </a:lnTo>
                    <a:lnTo>
                      <a:pt x="177" y="1090"/>
                    </a:lnTo>
                    <a:lnTo>
                      <a:pt x="177" y="1089"/>
                    </a:lnTo>
                    <a:lnTo>
                      <a:pt x="175" y="1089"/>
                    </a:lnTo>
                    <a:lnTo>
                      <a:pt x="174" y="1089"/>
                    </a:lnTo>
                    <a:lnTo>
                      <a:pt x="173" y="1090"/>
                    </a:lnTo>
                    <a:lnTo>
                      <a:pt x="171" y="1091"/>
                    </a:lnTo>
                    <a:lnTo>
                      <a:pt x="170" y="1091"/>
                    </a:lnTo>
                    <a:lnTo>
                      <a:pt x="168" y="1091"/>
                    </a:lnTo>
                    <a:lnTo>
                      <a:pt x="167" y="1091"/>
                    </a:lnTo>
                    <a:lnTo>
                      <a:pt x="167" y="1090"/>
                    </a:lnTo>
                    <a:lnTo>
                      <a:pt x="166" y="1089"/>
                    </a:lnTo>
                    <a:lnTo>
                      <a:pt x="167" y="1089"/>
                    </a:lnTo>
                    <a:lnTo>
                      <a:pt x="167" y="1088"/>
                    </a:lnTo>
                    <a:lnTo>
                      <a:pt x="167" y="1087"/>
                    </a:lnTo>
                    <a:lnTo>
                      <a:pt x="166" y="1086"/>
                    </a:lnTo>
                    <a:lnTo>
                      <a:pt x="163" y="1086"/>
                    </a:lnTo>
                    <a:lnTo>
                      <a:pt x="160" y="1088"/>
                    </a:lnTo>
                    <a:lnTo>
                      <a:pt x="159" y="1088"/>
                    </a:lnTo>
                    <a:lnTo>
                      <a:pt x="159" y="1089"/>
                    </a:lnTo>
                    <a:lnTo>
                      <a:pt x="159" y="1089"/>
                    </a:lnTo>
                    <a:lnTo>
                      <a:pt x="160" y="1090"/>
                    </a:lnTo>
                    <a:lnTo>
                      <a:pt x="160" y="1091"/>
                    </a:lnTo>
                    <a:lnTo>
                      <a:pt x="159" y="1090"/>
                    </a:lnTo>
                    <a:lnTo>
                      <a:pt x="157" y="1090"/>
                    </a:lnTo>
                    <a:lnTo>
                      <a:pt x="157" y="1091"/>
                    </a:lnTo>
                    <a:lnTo>
                      <a:pt x="158" y="1093"/>
                    </a:lnTo>
                    <a:lnTo>
                      <a:pt x="158" y="1093"/>
                    </a:lnTo>
                    <a:lnTo>
                      <a:pt x="158" y="1094"/>
                    </a:lnTo>
                    <a:lnTo>
                      <a:pt x="157" y="1095"/>
                    </a:lnTo>
                    <a:lnTo>
                      <a:pt x="153" y="1096"/>
                    </a:lnTo>
                    <a:lnTo>
                      <a:pt x="153" y="1096"/>
                    </a:lnTo>
                    <a:lnTo>
                      <a:pt x="151" y="1094"/>
                    </a:lnTo>
                    <a:lnTo>
                      <a:pt x="150" y="1095"/>
                    </a:lnTo>
                    <a:lnTo>
                      <a:pt x="150" y="1095"/>
                    </a:lnTo>
                    <a:lnTo>
                      <a:pt x="150" y="1094"/>
                    </a:lnTo>
                    <a:lnTo>
                      <a:pt x="149" y="1094"/>
                    </a:lnTo>
                    <a:lnTo>
                      <a:pt x="149" y="1096"/>
                    </a:lnTo>
                    <a:lnTo>
                      <a:pt x="150" y="1097"/>
                    </a:lnTo>
                    <a:lnTo>
                      <a:pt x="151" y="1099"/>
                    </a:lnTo>
                    <a:lnTo>
                      <a:pt x="150" y="1100"/>
                    </a:lnTo>
                    <a:lnTo>
                      <a:pt x="150" y="1101"/>
                    </a:lnTo>
                    <a:lnTo>
                      <a:pt x="147" y="1101"/>
                    </a:lnTo>
                    <a:lnTo>
                      <a:pt x="144" y="1102"/>
                    </a:lnTo>
                    <a:lnTo>
                      <a:pt x="144" y="1103"/>
                    </a:lnTo>
                    <a:lnTo>
                      <a:pt x="145" y="1104"/>
                    </a:lnTo>
                    <a:lnTo>
                      <a:pt x="144" y="1105"/>
                    </a:lnTo>
                    <a:lnTo>
                      <a:pt x="143" y="1105"/>
                    </a:lnTo>
                    <a:lnTo>
                      <a:pt x="143" y="1106"/>
                    </a:lnTo>
                    <a:lnTo>
                      <a:pt x="143" y="1107"/>
                    </a:lnTo>
                    <a:lnTo>
                      <a:pt x="144" y="1108"/>
                    </a:lnTo>
                    <a:lnTo>
                      <a:pt x="147" y="1108"/>
                    </a:lnTo>
                    <a:lnTo>
                      <a:pt x="147" y="1109"/>
                    </a:lnTo>
                    <a:lnTo>
                      <a:pt x="147" y="1110"/>
                    </a:lnTo>
                    <a:lnTo>
                      <a:pt x="146" y="1110"/>
                    </a:lnTo>
                    <a:lnTo>
                      <a:pt x="144" y="1112"/>
                    </a:lnTo>
                    <a:lnTo>
                      <a:pt x="144" y="1113"/>
                    </a:lnTo>
                    <a:lnTo>
                      <a:pt x="145" y="1113"/>
                    </a:lnTo>
                    <a:lnTo>
                      <a:pt x="146" y="1113"/>
                    </a:lnTo>
                    <a:lnTo>
                      <a:pt x="146" y="1113"/>
                    </a:lnTo>
                    <a:lnTo>
                      <a:pt x="148" y="1114"/>
                    </a:lnTo>
                    <a:lnTo>
                      <a:pt x="150" y="1116"/>
                    </a:lnTo>
                    <a:lnTo>
                      <a:pt x="151" y="1115"/>
                    </a:lnTo>
                    <a:lnTo>
                      <a:pt x="151" y="1116"/>
                    </a:lnTo>
                    <a:lnTo>
                      <a:pt x="150" y="1117"/>
                    </a:lnTo>
                    <a:lnTo>
                      <a:pt x="150" y="1118"/>
                    </a:lnTo>
                    <a:lnTo>
                      <a:pt x="148" y="1118"/>
                    </a:lnTo>
                    <a:lnTo>
                      <a:pt x="147" y="1119"/>
                    </a:lnTo>
                    <a:lnTo>
                      <a:pt x="146" y="1118"/>
                    </a:lnTo>
                    <a:lnTo>
                      <a:pt x="146" y="1119"/>
                    </a:lnTo>
                    <a:lnTo>
                      <a:pt x="146" y="1120"/>
                    </a:lnTo>
                    <a:lnTo>
                      <a:pt x="146" y="1120"/>
                    </a:lnTo>
                    <a:lnTo>
                      <a:pt x="145" y="1120"/>
                    </a:lnTo>
                    <a:lnTo>
                      <a:pt x="144" y="1120"/>
                    </a:lnTo>
                    <a:lnTo>
                      <a:pt x="143" y="1123"/>
                    </a:lnTo>
                    <a:lnTo>
                      <a:pt x="142" y="1123"/>
                    </a:lnTo>
                    <a:lnTo>
                      <a:pt x="142" y="1124"/>
                    </a:lnTo>
                    <a:lnTo>
                      <a:pt x="143" y="1124"/>
                    </a:lnTo>
                    <a:lnTo>
                      <a:pt x="142" y="1127"/>
                    </a:lnTo>
                    <a:lnTo>
                      <a:pt x="141" y="1126"/>
                    </a:lnTo>
                    <a:lnTo>
                      <a:pt x="140" y="1125"/>
                    </a:lnTo>
                    <a:lnTo>
                      <a:pt x="139" y="1125"/>
                    </a:lnTo>
                    <a:lnTo>
                      <a:pt x="139" y="1126"/>
                    </a:lnTo>
                    <a:lnTo>
                      <a:pt x="137" y="1127"/>
                    </a:lnTo>
                    <a:lnTo>
                      <a:pt x="136" y="1127"/>
                    </a:lnTo>
                    <a:lnTo>
                      <a:pt x="136" y="1128"/>
                    </a:lnTo>
                    <a:lnTo>
                      <a:pt x="138" y="1129"/>
                    </a:lnTo>
                    <a:lnTo>
                      <a:pt x="139" y="1130"/>
                    </a:lnTo>
                    <a:lnTo>
                      <a:pt x="139" y="1131"/>
                    </a:lnTo>
                    <a:lnTo>
                      <a:pt x="138" y="1132"/>
                    </a:lnTo>
                    <a:lnTo>
                      <a:pt x="137" y="1133"/>
                    </a:lnTo>
                    <a:lnTo>
                      <a:pt x="137" y="1134"/>
                    </a:lnTo>
                    <a:lnTo>
                      <a:pt x="138" y="1134"/>
                    </a:lnTo>
                    <a:lnTo>
                      <a:pt x="138" y="1135"/>
                    </a:lnTo>
                    <a:lnTo>
                      <a:pt x="139" y="1136"/>
                    </a:lnTo>
                    <a:lnTo>
                      <a:pt x="139" y="1136"/>
                    </a:lnTo>
                    <a:lnTo>
                      <a:pt x="140" y="1135"/>
                    </a:lnTo>
                    <a:lnTo>
                      <a:pt x="141" y="1135"/>
                    </a:lnTo>
                    <a:lnTo>
                      <a:pt x="141" y="1136"/>
                    </a:lnTo>
                    <a:lnTo>
                      <a:pt x="140" y="1137"/>
                    </a:lnTo>
                    <a:lnTo>
                      <a:pt x="139" y="1137"/>
                    </a:lnTo>
                    <a:lnTo>
                      <a:pt x="138" y="1137"/>
                    </a:lnTo>
                    <a:lnTo>
                      <a:pt x="138" y="1138"/>
                    </a:lnTo>
                    <a:lnTo>
                      <a:pt x="137" y="1138"/>
                    </a:lnTo>
                    <a:lnTo>
                      <a:pt x="136" y="1138"/>
                    </a:lnTo>
                    <a:lnTo>
                      <a:pt x="136" y="1139"/>
                    </a:lnTo>
                    <a:lnTo>
                      <a:pt x="136" y="1140"/>
                    </a:lnTo>
                    <a:lnTo>
                      <a:pt x="137" y="1140"/>
                    </a:lnTo>
                    <a:lnTo>
                      <a:pt x="139" y="1139"/>
                    </a:lnTo>
                    <a:lnTo>
                      <a:pt x="139" y="1140"/>
                    </a:lnTo>
                    <a:lnTo>
                      <a:pt x="138" y="1141"/>
                    </a:lnTo>
                    <a:lnTo>
                      <a:pt x="141" y="1141"/>
                    </a:lnTo>
                    <a:lnTo>
                      <a:pt x="142" y="1142"/>
                    </a:lnTo>
                    <a:lnTo>
                      <a:pt x="142" y="1143"/>
                    </a:lnTo>
                    <a:lnTo>
                      <a:pt x="140" y="1143"/>
                    </a:lnTo>
                    <a:lnTo>
                      <a:pt x="140" y="1144"/>
                    </a:lnTo>
                    <a:lnTo>
                      <a:pt x="139" y="1144"/>
                    </a:lnTo>
                    <a:lnTo>
                      <a:pt x="137" y="1144"/>
                    </a:lnTo>
                    <a:lnTo>
                      <a:pt x="137" y="1144"/>
                    </a:lnTo>
                    <a:lnTo>
                      <a:pt x="138" y="1145"/>
                    </a:lnTo>
                    <a:lnTo>
                      <a:pt x="140" y="1146"/>
                    </a:lnTo>
                    <a:lnTo>
                      <a:pt x="142" y="1148"/>
                    </a:lnTo>
                    <a:lnTo>
                      <a:pt x="141" y="1148"/>
                    </a:lnTo>
                    <a:lnTo>
                      <a:pt x="140" y="1150"/>
                    </a:lnTo>
                    <a:lnTo>
                      <a:pt x="139" y="1151"/>
                    </a:lnTo>
                    <a:lnTo>
                      <a:pt x="137" y="1152"/>
                    </a:lnTo>
                    <a:lnTo>
                      <a:pt x="135" y="1153"/>
                    </a:lnTo>
                    <a:lnTo>
                      <a:pt x="132" y="1154"/>
                    </a:lnTo>
                    <a:lnTo>
                      <a:pt x="129" y="1153"/>
                    </a:lnTo>
                    <a:lnTo>
                      <a:pt x="128" y="1152"/>
                    </a:lnTo>
                    <a:lnTo>
                      <a:pt x="126" y="1151"/>
                    </a:lnTo>
                    <a:lnTo>
                      <a:pt x="125" y="1149"/>
                    </a:lnTo>
                    <a:lnTo>
                      <a:pt x="124" y="1148"/>
                    </a:lnTo>
                    <a:lnTo>
                      <a:pt x="123" y="1145"/>
                    </a:lnTo>
                    <a:lnTo>
                      <a:pt x="123" y="1143"/>
                    </a:lnTo>
                    <a:lnTo>
                      <a:pt x="122" y="1141"/>
                    </a:lnTo>
                    <a:lnTo>
                      <a:pt x="122" y="1139"/>
                    </a:lnTo>
                    <a:lnTo>
                      <a:pt x="119" y="1136"/>
                    </a:lnTo>
                    <a:lnTo>
                      <a:pt x="117" y="1134"/>
                    </a:lnTo>
                    <a:lnTo>
                      <a:pt x="115" y="1134"/>
                    </a:lnTo>
                    <a:lnTo>
                      <a:pt x="113" y="1134"/>
                    </a:lnTo>
                    <a:lnTo>
                      <a:pt x="111" y="1134"/>
                    </a:lnTo>
                    <a:lnTo>
                      <a:pt x="109" y="1134"/>
                    </a:lnTo>
                    <a:lnTo>
                      <a:pt x="107" y="1134"/>
                    </a:lnTo>
                    <a:lnTo>
                      <a:pt x="105" y="1134"/>
                    </a:lnTo>
                    <a:lnTo>
                      <a:pt x="103" y="1134"/>
                    </a:lnTo>
                    <a:lnTo>
                      <a:pt x="102" y="1133"/>
                    </a:lnTo>
                    <a:lnTo>
                      <a:pt x="101" y="1131"/>
                    </a:lnTo>
                    <a:lnTo>
                      <a:pt x="102" y="1129"/>
                    </a:lnTo>
                    <a:lnTo>
                      <a:pt x="105" y="1127"/>
                    </a:lnTo>
                    <a:lnTo>
                      <a:pt x="106" y="1127"/>
                    </a:lnTo>
                    <a:lnTo>
                      <a:pt x="108" y="1126"/>
                    </a:lnTo>
                    <a:lnTo>
                      <a:pt x="109" y="1125"/>
                    </a:lnTo>
                    <a:lnTo>
                      <a:pt x="111" y="1124"/>
                    </a:lnTo>
                    <a:lnTo>
                      <a:pt x="112" y="1124"/>
                    </a:lnTo>
                    <a:lnTo>
                      <a:pt x="113" y="1123"/>
                    </a:lnTo>
                    <a:lnTo>
                      <a:pt x="115" y="1122"/>
                    </a:lnTo>
                    <a:lnTo>
                      <a:pt x="115" y="1121"/>
                    </a:lnTo>
                    <a:lnTo>
                      <a:pt x="116" y="1120"/>
                    </a:lnTo>
                    <a:lnTo>
                      <a:pt x="117" y="1120"/>
                    </a:lnTo>
                    <a:lnTo>
                      <a:pt x="118" y="1119"/>
                    </a:lnTo>
                    <a:lnTo>
                      <a:pt x="121" y="1117"/>
                    </a:lnTo>
                    <a:lnTo>
                      <a:pt x="124" y="1114"/>
                    </a:lnTo>
                    <a:lnTo>
                      <a:pt x="126" y="1113"/>
                    </a:lnTo>
                    <a:lnTo>
                      <a:pt x="127" y="1113"/>
                    </a:lnTo>
                    <a:lnTo>
                      <a:pt x="128" y="1113"/>
                    </a:lnTo>
                    <a:lnTo>
                      <a:pt x="130" y="1113"/>
                    </a:lnTo>
                    <a:lnTo>
                      <a:pt x="132" y="1112"/>
                    </a:lnTo>
                    <a:lnTo>
                      <a:pt x="133" y="1110"/>
                    </a:lnTo>
                    <a:lnTo>
                      <a:pt x="133" y="1107"/>
                    </a:lnTo>
                    <a:lnTo>
                      <a:pt x="133" y="1105"/>
                    </a:lnTo>
                    <a:lnTo>
                      <a:pt x="132" y="1103"/>
                    </a:lnTo>
                    <a:lnTo>
                      <a:pt x="131" y="1101"/>
                    </a:lnTo>
                    <a:lnTo>
                      <a:pt x="129" y="1099"/>
                    </a:lnTo>
                    <a:lnTo>
                      <a:pt x="127" y="1096"/>
                    </a:lnTo>
                    <a:lnTo>
                      <a:pt x="126" y="1095"/>
                    </a:lnTo>
                    <a:lnTo>
                      <a:pt x="125" y="1093"/>
                    </a:lnTo>
                    <a:lnTo>
                      <a:pt x="124" y="1092"/>
                    </a:lnTo>
                    <a:lnTo>
                      <a:pt x="120" y="1089"/>
                    </a:lnTo>
                    <a:lnTo>
                      <a:pt x="118" y="1088"/>
                    </a:lnTo>
                    <a:lnTo>
                      <a:pt x="117" y="1086"/>
                    </a:lnTo>
                    <a:lnTo>
                      <a:pt x="115" y="1086"/>
                    </a:lnTo>
                    <a:lnTo>
                      <a:pt x="112" y="1085"/>
                    </a:lnTo>
                    <a:lnTo>
                      <a:pt x="109" y="1086"/>
                    </a:lnTo>
                    <a:lnTo>
                      <a:pt x="108" y="1086"/>
                    </a:lnTo>
                    <a:lnTo>
                      <a:pt x="106" y="1087"/>
                    </a:lnTo>
                    <a:lnTo>
                      <a:pt x="105" y="1088"/>
                    </a:lnTo>
                    <a:lnTo>
                      <a:pt x="101" y="1089"/>
                    </a:lnTo>
                    <a:lnTo>
                      <a:pt x="98" y="1090"/>
                    </a:lnTo>
                    <a:lnTo>
                      <a:pt x="96" y="1090"/>
                    </a:lnTo>
                    <a:lnTo>
                      <a:pt x="94" y="1090"/>
                    </a:lnTo>
                    <a:lnTo>
                      <a:pt x="92" y="1090"/>
                    </a:lnTo>
                    <a:lnTo>
                      <a:pt x="90" y="1089"/>
                    </a:lnTo>
                    <a:lnTo>
                      <a:pt x="88" y="1089"/>
                    </a:lnTo>
                    <a:lnTo>
                      <a:pt x="88" y="1088"/>
                    </a:lnTo>
                    <a:lnTo>
                      <a:pt x="88" y="1087"/>
                    </a:lnTo>
                    <a:lnTo>
                      <a:pt x="88" y="1086"/>
                    </a:lnTo>
                    <a:lnTo>
                      <a:pt x="89" y="1085"/>
                    </a:lnTo>
                    <a:lnTo>
                      <a:pt x="90" y="1083"/>
                    </a:lnTo>
                    <a:lnTo>
                      <a:pt x="91" y="1082"/>
                    </a:lnTo>
                    <a:lnTo>
                      <a:pt x="91" y="1080"/>
                    </a:lnTo>
                    <a:lnTo>
                      <a:pt x="92" y="1079"/>
                    </a:lnTo>
                    <a:lnTo>
                      <a:pt x="93" y="1076"/>
                    </a:lnTo>
                    <a:lnTo>
                      <a:pt x="95" y="1072"/>
                    </a:lnTo>
                    <a:lnTo>
                      <a:pt x="96" y="1070"/>
                    </a:lnTo>
                    <a:lnTo>
                      <a:pt x="98" y="1069"/>
                    </a:lnTo>
                    <a:lnTo>
                      <a:pt x="99" y="1067"/>
                    </a:lnTo>
                    <a:lnTo>
                      <a:pt x="101" y="1067"/>
                    </a:lnTo>
                    <a:lnTo>
                      <a:pt x="103" y="1066"/>
                    </a:lnTo>
                    <a:lnTo>
                      <a:pt x="105" y="1066"/>
                    </a:lnTo>
                    <a:lnTo>
                      <a:pt x="108" y="1067"/>
                    </a:lnTo>
                    <a:lnTo>
                      <a:pt x="110" y="1067"/>
                    </a:lnTo>
                    <a:lnTo>
                      <a:pt x="112" y="1068"/>
                    </a:lnTo>
                    <a:lnTo>
                      <a:pt x="115" y="1068"/>
                    </a:lnTo>
                    <a:lnTo>
                      <a:pt x="119" y="1069"/>
                    </a:lnTo>
                    <a:lnTo>
                      <a:pt x="121" y="1069"/>
                    </a:lnTo>
                    <a:lnTo>
                      <a:pt x="122" y="1069"/>
                    </a:lnTo>
                    <a:lnTo>
                      <a:pt x="125" y="1069"/>
                    </a:lnTo>
                    <a:lnTo>
                      <a:pt x="127" y="1069"/>
                    </a:lnTo>
                    <a:lnTo>
                      <a:pt x="129" y="1068"/>
                    </a:lnTo>
                    <a:lnTo>
                      <a:pt x="129" y="1065"/>
                    </a:lnTo>
                    <a:lnTo>
                      <a:pt x="127" y="1063"/>
                    </a:lnTo>
                    <a:lnTo>
                      <a:pt x="127" y="1061"/>
                    </a:lnTo>
                    <a:lnTo>
                      <a:pt x="126" y="1058"/>
                    </a:lnTo>
                    <a:lnTo>
                      <a:pt x="125" y="1056"/>
                    </a:lnTo>
                    <a:lnTo>
                      <a:pt x="123" y="1054"/>
                    </a:lnTo>
                    <a:lnTo>
                      <a:pt x="122" y="1051"/>
                    </a:lnTo>
                    <a:lnTo>
                      <a:pt x="119" y="1050"/>
                    </a:lnTo>
                    <a:lnTo>
                      <a:pt x="118" y="1048"/>
                    </a:lnTo>
                    <a:lnTo>
                      <a:pt x="116" y="1047"/>
                    </a:lnTo>
                    <a:lnTo>
                      <a:pt x="115" y="1045"/>
                    </a:lnTo>
                    <a:lnTo>
                      <a:pt x="112" y="1044"/>
                    </a:lnTo>
                    <a:lnTo>
                      <a:pt x="112" y="1042"/>
                    </a:lnTo>
                    <a:lnTo>
                      <a:pt x="110" y="1039"/>
                    </a:lnTo>
                    <a:lnTo>
                      <a:pt x="109" y="1038"/>
                    </a:lnTo>
                    <a:lnTo>
                      <a:pt x="108" y="1035"/>
                    </a:lnTo>
                    <a:lnTo>
                      <a:pt x="106" y="1034"/>
                    </a:lnTo>
                    <a:lnTo>
                      <a:pt x="104" y="1033"/>
                    </a:lnTo>
                    <a:lnTo>
                      <a:pt x="101" y="1033"/>
                    </a:lnTo>
                    <a:lnTo>
                      <a:pt x="100" y="1034"/>
                    </a:lnTo>
                    <a:lnTo>
                      <a:pt x="98" y="1035"/>
                    </a:lnTo>
                    <a:lnTo>
                      <a:pt x="97" y="1038"/>
                    </a:lnTo>
                    <a:lnTo>
                      <a:pt x="96" y="1040"/>
                    </a:lnTo>
                    <a:lnTo>
                      <a:pt x="95" y="1042"/>
                    </a:lnTo>
                    <a:lnTo>
                      <a:pt x="94" y="1044"/>
                    </a:lnTo>
                    <a:lnTo>
                      <a:pt x="93" y="1045"/>
                    </a:lnTo>
                    <a:lnTo>
                      <a:pt x="92" y="1047"/>
                    </a:lnTo>
                    <a:lnTo>
                      <a:pt x="91" y="1049"/>
                    </a:lnTo>
                    <a:lnTo>
                      <a:pt x="89" y="1050"/>
                    </a:lnTo>
                    <a:lnTo>
                      <a:pt x="88" y="1050"/>
                    </a:lnTo>
                    <a:lnTo>
                      <a:pt x="85" y="1050"/>
                    </a:lnTo>
                    <a:lnTo>
                      <a:pt x="84" y="1050"/>
                    </a:lnTo>
                    <a:lnTo>
                      <a:pt x="82" y="1051"/>
                    </a:lnTo>
                    <a:lnTo>
                      <a:pt x="81" y="1051"/>
                    </a:lnTo>
                    <a:lnTo>
                      <a:pt x="80" y="1050"/>
                    </a:lnTo>
                    <a:lnTo>
                      <a:pt x="77" y="1049"/>
                    </a:lnTo>
                    <a:lnTo>
                      <a:pt x="77" y="1048"/>
                    </a:lnTo>
                    <a:lnTo>
                      <a:pt x="76" y="1045"/>
                    </a:lnTo>
                    <a:lnTo>
                      <a:pt x="77" y="1042"/>
                    </a:lnTo>
                    <a:lnTo>
                      <a:pt x="78" y="1039"/>
                    </a:lnTo>
                    <a:lnTo>
                      <a:pt x="80" y="1037"/>
                    </a:lnTo>
                    <a:lnTo>
                      <a:pt x="81" y="1034"/>
                    </a:lnTo>
                    <a:lnTo>
                      <a:pt x="82" y="1030"/>
                    </a:lnTo>
                    <a:lnTo>
                      <a:pt x="83" y="1027"/>
                    </a:lnTo>
                    <a:lnTo>
                      <a:pt x="84" y="1025"/>
                    </a:lnTo>
                    <a:lnTo>
                      <a:pt x="84" y="1024"/>
                    </a:lnTo>
                    <a:lnTo>
                      <a:pt x="84" y="1024"/>
                    </a:lnTo>
                    <a:lnTo>
                      <a:pt x="82" y="1022"/>
                    </a:lnTo>
                    <a:lnTo>
                      <a:pt x="81" y="1021"/>
                    </a:lnTo>
                    <a:lnTo>
                      <a:pt x="78" y="1021"/>
                    </a:lnTo>
                    <a:lnTo>
                      <a:pt x="76" y="1020"/>
                    </a:lnTo>
                    <a:lnTo>
                      <a:pt x="74" y="1019"/>
                    </a:lnTo>
                    <a:lnTo>
                      <a:pt x="72" y="1017"/>
                    </a:lnTo>
                    <a:lnTo>
                      <a:pt x="71" y="1017"/>
                    </a:lnTo>
                    <a:lnTo>
                      <a:pt x="70" y="1016"/>
                    </a:lnTo>
                    <a:lnTo>
                      <a:pt x="69" y="1014"/>
                    </a:lnTo>
                    <a:lnTo>
                      <a:pt x="67" y="1012"/>
                    </a:lnTo>
                    <a:lnTo>
                      <a:pt x="66" y="1010"/>
                    </a:lnTo>
                    <a:lnTo>
                      <a:pt x="66" y="1009"/>
                    </a:lnTo>
                    <a:lnTo>
                      <a:pt x="66" y="1007"/>
                    </a:lnTo>
                    <a:lnTo>
                      <a:pt x="67" y="1005"/>
                    </a:lnTo>
                    <a:lnTo>
                      <a:pt x="67" y="1003"/>
                    </a:lnTo>
                    <a:lnTo>
                      <a:pt x="68" y="1002"/>
                    </a:lnTo>
                    <a:lnTo>
                      <a:pt x="69" y="1000"/>
                    </a:lnTo>
                    <a:lnTo>
                      <a:pt x="70" y="1000"/>
                    </a:lnTo>
                    <a:lnTo>
                      <a:pt x="70" y="998"/>
                    </a:lnTo>
                    <a:lnTo>
                      <a:pt x="72" y="996"/>
                    </a:lnTo>
                    <a:lnTo>
                      <a:pt x="73" y="995"/>
                    </a:lnTo>
                    <a:lnTo>
                      <a:pt x="73" y="993"/>
                    </a:lnTo>
                    <a:lnTo>
                      <a:pt x="72" y="993"/>
                    </a:lnTo>
                    <a:lnTo>
                      <a:pt x="71" y="992"/>
                    </a:lnTo>
                    <a:lnTo>
                      <a:pt x="70" y="990"/>
                    </a:lnTo>
                    <a:lnTo>
                      <a:pt x="70" y="989"/>
                    </a:lnTo>
                    <a:lnTo>
                      <a:pt x="70" y="989"/>
                    </a:lnTo>
                    <a:lnTo>
                      <a:pt x="70" y="988"/>
                    </a:lnTo>
                    <a:lnTo>
                      <a:pt x="70" y="986"/>
                    </a:lnTo>
                    <a:lnTo>
                      <a:pt x="69" y="986"/>
                    </a:lnTo>
                    <a:lnTo>
                      <a:pt x="69" y="983"/>
                    </a:lnTo>
                    <a:lnTo>
                      <a:pt x="67" y="979"/>
                    </a:lnTo>
                    <a:lnTo>
                      <a:pt x="66" y="977"/>
                    </a:lnTo>
                    <a:lnTo>
                      <a:pt x="65" y="975"/>
                    </a:lnTo>
                    <a:lnTo>
                      <a:pt x="64" y="972"/>
                    </a:lnTo>
                    <a:lnTo>
                      <a:pt x="63" y="969"/>
                    </a:lnTo>
                    <a:lnTo>
                      <a:pt x="63" y="967"/>
                    </a:lnTo>
                    <a:lnTo>
                      <a:pt x="64" y="966"/>
                    </a:lnTo>
                    <a:lnTo>
                      <a:pt x="64" y="965"/>
                    </a:lnTo>
                    <a:lnTo>
                      <a:pt x="64" y="962"/>
                    </a:lnTo>
                    <a:lnTo>
                      <a:pt x="64" y="959"/>
                    </a:lnTo>
                    <a:lnTo>
                      <a:pt x="65" y="957"/>
                    </a:lnTo>
                    <a:lnTo>
                      <a:pt x="66" y="955"/>
                    </a:lnTo>
                    <a:lnTo>
                      <a:pt x="67" y="952"/>
                    </a:lnTo>
                    <a:lnTo>
                      <a:pt x="69" y="950"/>
                    </a:lnTo>
                    <a:lnTo>
                      <a:pt x="70" y="948"/>
                    </a:lnTo>
                    <a:lnTo>
                      <a:pt x="70" y="946"/>
                    </a:lnTo>
                    <a:lnTo>
                      <a:pt x="72" y="945"/>
                    </a:lnTo>
                    <a:lnTo>
                      <a:pt x="73" y="942"/>
                    </a:lnTo>
                    <a:lnTo>
                      <a:pt x="73" y="939"/>
                    </a:lnTo>
                    <a:lnTo>
                      <a:pt x="72" y="936"/>
                    </a:lnTo>
                    <a:lnTo>
                      <a:pt x="70" y="934"/>
                    </a:lnTo>
                    <a:lnTo>
                      <a:pt x="70" y="932"/>
                    </a:lnTo>
                    <a:lnTo>
                      <a:pt x="68" y="931"/>
                    </a:lnTo>
                    <a:lnTo>
                      <a:pt x="67" y="928"/>
                    </a:lnTo>
                    <a:lnTo>
                      <a:pt x="65" y="926"/>
                    </a:lnTo>
                    <a:lnTo>
                      <a:pt x="63" y="924"/>
                    </a:lnTo>
                    <a:lnTo>
                      <a:pt x="62" y="921"/>
                    </a:lnTo>
                    <a:lnTo>
                      <a:pt x="61" y="920"/>
                    </a:lnTo>
                    <a:lnTo>
                      <a:pt x="60" y="920"/>
                    </a:lnTo>
                    <a:lnTo>
                      <a:pt x="57" y="920"/>
                    </a:lnTo>
                    <a:lnTo>
                      <a:pt x="54" y="920"/>
                    </a:lnTo>
                    <a:lnTo>
                      <a:pt x="53" y="920"/>
                    </a:lnTo>
                    <a:lnTo>
                      <a:pt x="51" y="919"/>
                    </a:lnTo>
                    <a:lnTo>
                      <a:pt x="48" y="918"/>
                    </a:lnTo>
                    <a:lnTo>
                      <a:pt x="45" y="917"/>
                    </a:lnTo>
                    <a:lnTo>
                      <a:pt x="43" y="917"/>
                    </a:lnTo>
                    <a:lnTo>
                      <a:pt x="40" y="916"/>
                    </a:lnTo>
                    <a:lnTo>
                      <a:pt x="39" y="914"/>
                    </a:lnTo>
                    <a:lnTo>
                      <a:pt x="38" y="913"/>
                    </a:lnTo>
                    <a:lnTo>
                      <a:pt x="36" y="910"/>
                    </a:lnTo>
                    <a:lnTo>
                      <a:pt x="36" y="909"/>
                    </a:lnTo>
                    <a:lnTo>
                      <a:pt x="35" y="907"/>
                    </a:lnTo>
                    <a:lnTo>
                      <a:pt x="33" y="903"/>
                    </a:lnTo>
                    <a:lnTo>
                      <a:pt x="32" y="900"/>
                    </a:lnTo>
                    <a:lnTo>
                      <a:pt x="31" y="896"/>
                    </a:lnTo>
                    <a:lnTo>
                      <a:pt x="30" y="893"/>
                    </a:lnTo>
                    <a:lnTo>
                      <a:pt x="29" y="890"/>
                    </a:lnTo>
                    <a:lnTo>
                      <a:pt x="28" y="887"/>
                    </a:lnTo>
                    <a:lnTo>
                      <a:pt x="28" y="886"/>
                    </a:lnTo>
                    <a:lnTo>
                      <a:pt x="29" y="884"/>
                    </a:lnTo>
                    <a:lnTo>
                      <a:pt x="30" y="881"/>
                    </a:lnTo>
                    <a:lnTo>
                      <a:pt x="31" y="879"/>
                    </a:lnTo>
                    <a:lnTo>
                      <a:pt x="32" y="876"/>
                    </a:lnTo>
                    <a:lnTo>
                      <a:pt x="33" y="872"/>
                    </a:lnTo>
                    <a:lnTo>
                      <a:pt x="33" y="869"/>
                    </a:lnTo>
                    <a:lnTo>
                      <a:pt x="33" y="865"/>
                    </a:lnTo>
                    <a:lnTo>
                      <a:pt x="33" y="863"/>
                    </a:lnTo>
                    <a:lnTo>
                      <a:pt x="33" y="861"/>
                    </a:lnTo>
                    <a:lnTo>
                      <a:pt x="30" y="858"/>
                    </a:lnTo>
                    <a:lnTo>
                      <a:pt x="28" y="858"/>
                    </a:lnTo>
                    <a:lnTo>
                      <a:pt x="26" y="857"/>
                    </a:lnTo>
                    <a:lnTo>
                      <a:pt x="23" y="856"/>
                    </a:lnTo>
                    <a:lnTo>
                      <a:pt x="21" y="857"/>
                    </a:lnTo>
                    <a:lnTo>
                      <a:pt x="19" y="858"/>
                    </a:lnTo>
                    <a:lnTo>
                      <a:pt x="18" y="858"/>
                    </a:lnTo>
                    <a:lnTo>
                      <a:pt x="16" y="860"/>
                    </a:lnTo>
                    <a:lnTo>
                      <a:pt x="15" y="861"/>
                    </a:lnTo>
                    <a:lnTo>
                      <a:pt x="14" y="862"/>
                    </a:lnTo>
                    <a:lnTo>
                      <a:pt x="14" y="864"/>
                    </a:lnTo>
                    <a:lnTo>
                      <a:pt x="13" y="865"/>
                    </a:lnTo>
                    <a:lnTo>
                      <a:pt x="12" y="865"/>
                    </a:lnTo>
                    <a:lnTo>
                      <a:pt x="10" y="866"/>
                    </a:lnTo>
                    <a:lnTo>
                      <a:pt x="8" y="865"/>
                    </a:lnTo>
                    <a:lnTo>
                      <a:pt x="5" y="865"/>
                    </a:lnTo>
                    <a:lnTo>
                      <a:pt x="4" y="863"/>
                    </a:lnTo>
                    <a:lnTo>
                      <a:pt x="3" y="860"/>
                    </a:lnTo>
                    <a:lnTo>
                      <a:pt x="2" y="857"/>
                    </a:lnTo>
                    <a:lnTo>
                      <a:pt x="2" y="854"/>
                    </a:lnTo>
                    <a:lnTo>
                      <a:pt x="1" y="851"/>
                    </a:lnTo>
                    <a:lnTo>
                      <a:pt x="1" y="849"/>
                    </a:lnTo>
                    <a:lnTo>
                      <a:pt x="2" y="848"/>
                    </a:lnTo>
                    <a:lnTo>
                      <a:pt x="4" y="845"/>
                    </a:lnTo>
                    <a:lnTo>
                      <a:pt x="6" y="842"/>
                    </a:lnTo>
                    <a:lnTo>
                      <a:pt x="8" y="841"/>
                    </a:lnTo>
                    <a:lnTo>
                      <a:pt x="12" y="840"/>
                    </a:lnTo>
                    <a:lnTo>
                      <a:pt x="15" y="839"/>
                    </a:lnTo>
                    <a:lnTo>
                      <a:pt x="19" y="837"/>
                    </a:lnTo>
                    <a:lnTo>
                      <a:pt x="19" y="835"/>
                    </a:lnTo>
                    <a:lnTo>
                      <a:pt x="20" y="834"/>
                    </a:lnTo>
                    <a:lnTo>
                      <a:pt x="19" y="831"/>
                    </a:lnTo>
                    <a:lnTo>
                      <a:pt x="18" y="830"/>
                    </a:lnTo>
                    <a:lnTo>
                      <a:pt x="15" y="828"/>
                    </a:lnTo>
                    <a:lnTo>
                      <a:pt x="12" y="827"/>
                    </a:lnTo>
                    <a:lnTo>
                      <a:pt x="9" y="827"/>
                    </a:lnTo>
                    <a:lnTo>
                      <a:pt x="6" y="828"/>
                    </a:lnTo>
                    <a:lnTo>
                      <a:pt x="5" y="828"/>
                    </a:lnTo>
                    <a:lnTo>
                      <a:pt x="4" y="828"/>
                    </a:lnTo>
                    <a:lnTo>
                      <a:pt x="2" y="826"/>
                    </a:lnTo>
                    <a:lnTo>
                      <a:pt x="1" y="826"/>
                    </a:lnTo>
                    <a:lnTo>
                      <a:pt x="0" y="825"/>
                    </a:lnTo>
                    <a:lnTo>
                      <a:pt x="0" y="824"/>
                    </a:lnTo>
                    <a:lnTo>
                      <a:pt x="0" y="824"/>
                    </a:lnTo>
                    <a:lnTo>
                      <a:pt x="0" y="823"/>
                    </a:lnTo>
                    <a:lnTo>
                      <a:pt x="1" y="822"/>
                    </a:lnTo>
                    <a:lnTo>
                      <a:pt x="2" y="821"/>
                    </a:lnTo>
                    <a:lnTo>
                      <a:pt x="2" y="820"/>
                    </a:lnTo>
                    <a:lnTo>
                      <a:pt x="4" y="818"/>
                    </a:lnTo>
                    <a:lnTo>
                      <a:pt x="5" y="817"/>
                    </a:lnTo>
                    <a:lnTo>
                      <a:pt x="7" y="816"/>
                    </a:lnTo>
                    <a:lnTo>
                      <a:pt x="8" y="815"/>
                    </a:lnTo>
                    <a:lnTo>
                      <a:pt x="12" y="816"/>
                    </a:lnTo>
                    <a:lnTo>
                      <a:pt x="15" y="815"/>
                    </a:lnTo>
                    <a:lnTo>
                      <a:pt x="19" y="814"/>
                    </a:lnTo>
                    <a:lnTo>
                      <a:pt x="22" y="813"/>
                    </a:lnTo>
                    <a:lnTo>
                      <a:pt x="22" y="812"/>
                    </a:lnTo>
                    <a:lnTo>
                      <a:pt x="25" y="809"/>
                    </a:lnTo>
                    <a:lnTo>
                      <a:pt x="26" y="807"/>
                    </a:lnTo>
                    <a:lnTo>
                      <a:pt x="27" y="804"/>
                    </a:lnTo>
                    <a:lnTo>
                      <a:pt x="30" y="800"/>
                    </a:lnTo>
                    <a:lnTo>
                      <a:pt x="32" y="798"/>
                    </a:lnTo>
                    <a:lnTo>
                      <a:pt x="34" y="796"/>
                    </a:lnTo>
                    <a:lnTo>
                      <a:pt x="36" y="796"/>
                    </a:lnTo>
                    <a:lnTo>
                      <a:pt x="36" y="796"/>
                    </a:lnTo>
                    <a:lnTo>
                      <a:pt x="39" y="796"/>
                    </a:lnTo>
                    <a:lnTo>
                      <a:pt x="42" y="796"/>
                    </a:lnTo>
                    <a:lnTo>
                      <a:pt x="45" y="796"/>
                    </a:lnTo>
                    <a:lnTo>
                      <a:pt x="47" y="796"/>
                    </a:lnTo>
                    <a:lnTo>
                      <a:pt x="49" y="796"/>
                    </a:lnTo>
                    <a:lnTo>
                      <a:pt x="50" y="796"/>
                    </a:lnTo>
                    <a:lnTo>
                      <a:pt x="51" y="795"/>
                    </a:lnTo>
                    <a:lnTo>
                      <a:pt x="53" y="793"/>
                    </a:lnTo>
                    <a:lnTo>
                      <a:pt x="54" y="788"/>
                    </a:lnTo>
                    <a:lnTo>
                      <a:pt x="54" y="787"/>
                    </a:lnTo>
                    <a:lnTo>
                      <a:pt x="55" y="786"/>
                    </a:lnTo>
                    <a:lnTo>
                      <a:pt x="56" y="782"/>
                    </a:lnTo>
                    <a:lnTo>
                      <a:pt x="57" y="779"/>
                    </a:lnTo>
                    <a:lnTo>
                      <a:pt x="60" y="776"/>
                    </a:lnTo>
                    <a:lnTo>
                      <a:pt x="62" y="776"/>
                    </a:lnTo>
                    <a:lnTo>
                      <a:pt x="64" y="776"/>
                    </a:lnTo>
                    <a:lnTo>
                      <a:pt x="65" y="776"/>
                    </a:lnTo>
                    <a:lnTo>
                      <a:pt x="68" y="776"/>
                    </a:lnTo>
                    <a:lnTo>
                      <a:pt x="71" y="775"/>
                    </a:lnTo>
                    <a:lnTo>
                      <a:pt x="74" y="775"/>
                    </a:lnTo>
                    <a:lnTo>
                      <a:pt x="76" y="776"/>
                    </a:lnTo>
                    <a:lnTo>
                      <a:pt x="77" y="776"/>
                    </a:lnTo>
                    <a:lnTo>
                      <a:pt x="77" y="776"/>
                    </a:lnTo>
                    <a:lnTo>
                      <a:pt x="78" y="776"/>
                    </a:lnTo>
                    <a:lnTo>
                      <a:pt x="81" y="774"/>
                    </a:lnTo>
                    <a:lnTo>
                      <a:pt x="83" y="772"/>
                    </a:lnTo>
                    <a:lnTo>
                      <a:pt x="84" y="769"/>
                    </a:lnTo>
                    <a:lnTo>
                      <a:pt x="86" y="764"/>
                    </a:lnTo>
                    <a:lnTo>
                      <a:pt x="89" y="761"/>
                    </a:lnTo>
                    <a:lnTo>
                      <a:pt x="89" y="760"/>
                    </a:lnTo>
                    <a:lnTo>
                      <a:pt x="91" y="759"/>
                    </a:lnTo>
                    <a:lnTo>
                      <a:pt x="95" y="759"/>
                    </a:lnTo>
                    <a:lnTo>
                      <a:pt x="95" y="759"/>
                    </a:lnTo>
                    <a:lnTo>
                      <a:pt x="99" y="760"/>
                    </a:lnTo>
                    <a:lnTo>
                      <a:pt x="102" y="761"/>
                    </a:lnTo>
                    <a:lnTo>
                      <a:pt x="108" y="765"/>
                    </a:lnTo>
                    <a:lnTo>
                      <a:pt x="110" y="768"/>
                    </a:lnTo>
                    <a:lnTo>
                      <a:pt x="111" y="769"/>
                    </a:lnTo>
                    <a:lnTo>
                      <a:pt x="112" y="769"/>
                    </a:lnTo>
                    <a:lnTo>
                      <a:pt x="113" y="769"/>
                    </a:lnTo>
                    <a:lnTo>
                      <a:pt x="114" y="768"/>
                    </a:lnTo>
                    <a:lnTo>
                      <a:pt x="115" y="764"/>
                    </a:lnTo>
                    <a:lnTo>
                      <a:pt x="119" y="758"/>
                    </a:lnTo>
                    <a:lnTo>
                      <a:pt x="122" y="754"/>
                    </a:lnTo>
                    <a:lnTo>
                      <a:pt x="129" y="745"/>
                    </a:lnTo>
                    <a:lnTo>
                      <a:pt x="132" y="739"/>
                    </a:lnTo>
                    <a:lnTo>
                      <a:pt x="15" y="648"/>
                    </a:lnTo>
                    <a:lnTo>
                      <a:pt x="58" y="562"/>
                    </a:lnTo>
                    <a:lnTo>
                      <a:pt x="71" y="534"/>
                    </a:lnTo>
                    <a:lnTo>
                      <a:pt x="86" y="503"/>
                    </a:lnTo>
                    <a:lnTo>
                      <a:pt x="119" y="432"/>
                    </a:lnTo>
                    <a:lnTo>
                      <a:pt x="123" y="424"/>
                    </a:lnTo>
                    <a:lnTo>
                      <a:pt x="125" y="421"/>
                    </a:lnTo>
                    <a:lnTo>
                      <a:pt x="129" y="412"/>
                    </a:lnTo>
                    <a:lnTo>
                      <a:pt x="132" y="406"/>
                    </a:lnTo>
                    <a:lnTo>
                      <a:pt x="132" y="404"/>
                    </a:lnTo>
                    <a:lnTo>
                      <a:pt x="163" y="341"/>
                    </a:lnTo>
                    <a:lnTo>
                      <a:pt x="177" y="341"/>
                    </a:lnTo>
                    <a:lnTo>
                      <a:pt x="190" y="341"/>
                    </a:lnTo>
                    <a:lnTo>
                      <a:pt x="194" y="341"/>
                    </a:lnTo>
                    <a:lnTo>
                      <a:pt x="195" y="338"/>
                    </a:lnTo>
                    <a:lnTo>
                      <a:pt x="197" y="337"/>
                    </a:lnTo>
                    <a:lnTo>
                      <a:pt x="198" y="335"/>
                    </a:lnTo>
                    <a:lnTo>
                      <a:pt x="199" y="333"/>
                    </a:lnTo>
                    <a:lnTo>
                      <a:pt x="200" y="332"/>
                    </a:lnTo>
                    <a:lnTo>
                      <a:pt x="201" y="332"/>
                    </a:lnTo>
                    <a:lnTo>
                      <a:pt x="201" y="331"/>
                    </a:lnTo>
                    <a:lnTo>
                      <a:pt x="199" y="331"/>
                    </a:lnTo>
                    <a:lnTo>
                      <a:pt x="199" y="329"/>
                    </a:lnTo>
                    <a:lnTo>
                      <a:pt x="199" y="328"/>
                    </a:lnTo>
                    <a:lnTo>
                      <a:pt x="200" y="327"/>
                    </a:lnTo>
                    <a:lnTo>
                      <a:pt x="200" y="326"/>
                    </a:lnTo>
                    <a:lnTo>
                      <a:pt x="199" y="325"/>
                    </a:lnTo>
                    <a:lnTo>
                      <a:pt x="198" y="324"/>
                    </a:lnTo>
                    <a:lnTo>
                      <a:pt x="198" y="324"/>
                    </a:lnTo>
                    <a:lnTo>
                      <a:pt x="198" y="323"/>
                    </a:lnTo>
                    <a:lnTo>
                      <a:pt x="197" y="321"/>
                    </a:lnTo>
                    <a:lnTo>
                      <a:pt x="194" y="320"/>
                    </a:lnTo>
                    <a:lnTo>
                      <a:pt x="194" y="318"/>
                    </a:lnTo>
                    <a:lnTo>
                      <a:pt x="192" y="317"/>
                    </a:lnTo>
                    <a:lnTo>
                      <a:pt x="191" y="317"/>
                    </a:lnTo>
                    <a:lnTo>
                      <a:pt x="190" y="284"/>
                    </a:lnTo>
                    <a:lnTo>
                      <a:pt x="170" y="284"/>
                    </a:lnTo>
                    <a:lnTo>
                      <a:pt x="259" y="5"/>
                    </a:lnTo>
                    <a:lnTo>
                      <a:pt x="284" y="3"/>
                    </a:lnTo>
                    <a:lnTo>
                      <a:pt x="303" y="1"/>
                    </a:lnTo>
                    <a:lnTo>
                      <a:pt x="303" y="0"/>
                    </a:lnTo>
                    <a:lnTo>
                      <a:pt x="302" y="0"/>
                    </a:lnTo>
                    <a:lnTo>
                      <a:pt x="301"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307" name="Freeform 1065">
                <a:extLst>
                  <a:ext uri="{FF2B5EF4-FFF2-40B4-BE49-F238E27FC236}">
                    <a16:creationId xmlns:a16="http://schemas.microsoft.com/office/drawing/2014/main" id="{D1DC04A9-BD51-4E8F-AF04-352116608CDF}"/>
                  </a:ext>
                </a:extLst>
              </p:cNvPr>
              <p:cNvSpPr>
                <a:spLocks/>
              </p:cNvSpPr>
              <p:nvPr/>
            </p:nvSpPr>
            <p:spPr bwMode="auto">
              <a:xfrm>
                <a:off x="3864" y="617"/>
                <a:ext cx="631" cy="407"/>
              </a:xfrm>
              <a:custGeom>
                <a:avLst/>
                <a:gdLst>
                  <a:gd name="T0" fmla="*/ 133 w 631"/>
                  <a:gd name="T1" fmla="*/ 398 h 407"/>
                  <a:gd name="T2" fmla="*/ 124 w 631"/>
                  <a:gd name="T3" fmla="*/ 394 h 407"/>
                  <a:gd name="T4" fmla="*/ 36 w 631"/>
                  <a:gd name="T5" fmla="*/ 196 h 407"/>
                  <a:gd name="T6" fmla="*/ 17 w 631"/>
                  <a:gd name="T7" fmla="*/ 173 h 407"/>
                  <a:gd name="T8" fmla="*/ 5 w 631"/>
                  <a:gd name="T9" fmla="*/ 156 h 407"/>
                  <a:gd name="T10" fmla="*/ 5 w 631"/>
                  <a:gd name="T11" fmla="*/ 144 h 407"/>
                  <a:gd name="T12" fmla="*/ 8 w 631"/>
                  <a:gd name="T13" fmla="*/ 135 h 407"/>
                  <a:gd name="T14" fmla="*/ 5 w 631"/>
                  <a:gd name="T15" fmla="*/ 128 h 407"/>
                  <a:gd name="T16" fmla="*/ 11 w 631"/>
                  <a:gd name="T17" fmla="*/ 123 h 407"/>
                  <a:gd name="T18" fmla="*/ 30 w 631"/>
                  <a:gd name="T19" fmla="*/ 112 h 407"/>
                  <a:gd name="T20" fmla="*/ 40 w 631"/>
                  <a:gd name="T21" fmla="*/ 131 h 407"/>
                  <a:gd name="T22" fmla="*/ 41 w 631"/>
                  <a:gd name="T23" fmla="*/ 146 h 407"/>
                  <a:gd name="T24" fmla="*/ 45 w 631"/>
                  <a:gd name="T25" fmla="*/ 158 h 407"/>
                  <a:gd name="T26" fmla="*/ 53 w 631"/>
                  <a:gd name="T27" fmla="*/ 169 h 407"/>
                  <a:gd name="T28" fmla="*/ 47 w 631"/>
                  <a:gd name="T29" fmla="*/ 189 h 407"/>
                  <a:gd name="T30" fmla="*/ 64 w 631"/>
                  <a:gd name="T31" fmla="*/ 191 h 407"/>
                  <a:gd name="T32" fmla="*/ 74 w 631"/>
                  <a:gd name="T33" fmla="*/ 206 h 407"/>
                  <a:gd name="T34" fmla="*/ 78 w 631"/>
                  <a:gd name="T35" fmla="*/ 221 h 407"/>
                  <a:gd name="T36" fmla="*/ 97 w 631"/>
                  <a:gd name="T37" fmla="*/ 232 h 407"/>
                  <a:gd name="T38" fmla="*/ 111 w 631"/>
                  <a:gd name="T39" fmla="*/ 248 h 407"/>
                  <a:gd name="T40" fmla="*/ 134 w 631"/>
                  <a:gd name="T41" fmla="*/ 255 h 407"/>
                  <a:gd name="T42" fmla="*/ 148 w 631"/>
                  <a:gd name="T43" fmla="*/ 258 h 407"/>
                  <a:gd name="T44" fmla="*/ 164 w 631"/>
                  <a:gd name="T45" fmla="*/ 248 h 407"/>
                  <a:gd name="T46" fmla="*/ 176 w 631"/>
                  <a:gd name="T47" fmla="*/ 238 h 407"/>
                  <a:gd name="T48" fmla="*/ 192 w 631"/>
                  <a:gd name="T49" fmla="*/ 238 h 407"/>
                  <a:gd name="T50" fmla="*/ 206 w 631"/>
                  <a:gd name="T51" fmla="*/ 231 h 407"/>
                  <a:gd name="T52" fmla="*/ 213 w 631"/>
                  <a:gd name="T53" fmla="*/ 235 h 407"/>
                  <a:gd name="T54" fmla="*/ 227 w 631"/>
                  <a:gd name="T55" fmla="*/ 234 h 407"/>
                  <a:gd name="T56" fmla="*/ 230 w 631"/>
                  <a:gd name="T57" fmla="*/ 224 h 407"/>
                  <a:gd name="T58" fmla="*/ 241 w 631"/>
                  <a:gd name="T59" fmla="*/ 221 h 407"/>
                  <a:gd name="T60" fmla="*/ 263 w 631"/>
                  <a:gd name="T61" fmla="*/ 215 h 407"/>
                  <a:gd name="T62" fmla="*/ 286 w 631"/>
                  <a:gd name="T63" fmla="*/ 217 h 407"/>
                  <a:gd name="T64" fmla="*/ 296 w 631"/>
                  <a:gd name="T65" fmla="*/ 209 h 407"/>
                  <a:gd name="T66" fmla="*/ 315 w 631"/>
                  <a:gd name="T67" fmla="*/ 197 h 407"/>
                  <a:gd name="T68" fmla="*/ 327 w 631"/>
                  <a:gd name="T69" fmla="*/ 180 h 407"/>
                  <a:gd name="T70" fmla="*/ 339 w 631"/>
                  <a:gd name="T71" fmla="*/ 169 h 407"/>
                  <a:gd name="T72" fmla="*/ 354 w 631"/>
                  <a:gd name="T73" fmla="*/ 146 h 407"/>
                  <a:gd name="T74" fmla="*/ 345 w 631"/>
                  <a:gd name="T75" fmla="*/ 142 h 407"/>
                  <a:gd name="T76" fmla="*/ 351 w 631"/>
                  <a:gd name="T77" fmla="*/ 128 h 407"/>
                  <a:gd name="T78" fmla="*/ 370 w 631"/>
                  <a:gd name="T79" fmla="*/ 116 h 407"/>
                  <a:gd name="T80" fmla="*/ 390 w 631"/>
                  <a:gd name="T81" fmla="*/ 112 h 407"/>
                  <a:gd name="T82" fmla="*/ 395 w 631"/>
                  <a:gd name="T83" fmla="*/ 94 h 407"/>
                  <a:gd name="T84" fmla="*/ 408 w 631"/>
                  <a:gd name="T85" fmla="*/ 83 h 407"/>
                  <a:gd name="T86" fmla="*/ 410 w 631"/>
                  <a:gd name="T87" fmla="*/ 73 h 407"/>
                  <a:gd name="T88" fmla="*/ 405 w 631"/>
                  <a:gd name="T89" fmla="*/ 62 h 407"/>
                  <a:gd name="T90" fmla="*/ 428 w 631"/>
                  <a:gd name="T91" fmla="*/ 51 h 407"/>
                  <a:gd name="T92" fmla="*/ 439 w 631"/>
                  <a:gd name="T93" fmla="*/ 35 h 407"/>
                  <a:gd name="T94" fmla="*/ 444 w 631"/>
                  <a:gd name="T95" fmla="*/ 25 h 407"/>
                  <a:gd name="T96" fmla="*/ 458 w 631"/>
                  <a:gd name="T97" fmla="*/ 21 h 407"/>
                  <a:gd name="T98" fmla="*/ 466 w 631"/>
                  <a:gd name="T99" fmla="*/ 24 h 407"/>
                  <a:gd name="T100" fmla="*/ 481 w 631"/>
                  <a:gd name="T101" fmla="*/ 30 h 407"/>
                  <a:gd name="T102" fmla="*/ 487 w 631"/>
                  <a:gd name="T103" fmla="*/ 30 h 407"/>
                  <a:gd name="T104" fmla="*/ 494 w 631"/>
                  <a:gd name="T105" fmla="*/ 28 h 407"/>
                  <a:gd name="T106" fmla="*/ 509 w 631"/>
                  <a:gd name="T107" fmla="*/ 27 h 407"/>
                  <a:gd name="T108" fmla="*/ 522 w 631"/>
                  <a:gd name="T109" fmla="*/ 20 h 407"/>
                  <a:gd name="T110" fmla="*/ 540 w 631"/>
                  <a:gd name="T111" fmla="*/ 17 h 407"/>
                  <a:gd name="T112" fmla="*/ 543 w 631"/>
                  <a:gd name="T113" fmla="*/ 11 h 407"/>
                  <a:gd name="T114" fmla="*/ 560 w 631"/>
                  <a:gd name="T115" fmla="*/ 17 h 407"/>
                  <a:gd name="T116" fmla="*/ 570 w 631"/>
                  <a:gd name="T117" fmla="*/ 21 h 407"/>
                  <a:gd name="T118" fmla="*/ 584 w 631"/>
                  <a:gd name="T119" fmla="*/ 18 h 407"/>
                  <a:gd name="T120" fmla="*/ 603 w 631"/>
                  <a:gd name="T121" fmla="*/ 7 h 407"/>
                  <a:gd name="T122" fmla="*/ 615 w 631"/>
                  <a:gd name="T123" fmla="*/ 4 h 407"/>
                  <a:gd name="T124" fmla="*/ 621 w 631"/>
                  <a:gd name="T125" fmla="*/ 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1" h="407">
                    <a:moveTo>
                      <a:pt x="143" y="407"/>
                    </a:moveTo>
                    <a:lnTo>
                      <a:pt x="144" y="407"/>
                    </a:lnTo>
                    <a:lnTo>
                      <a:pt x="143" y="406"/>
                    </a:lnTo>
                    <a:lnTo>
                      <a:pt x="143" y="406"/>
                    </a:lnTo>
                    <a:lnTo>
                      <a:pt x="140" y="405"/>
                    </a:lnTo>
                    <a:lnTo>
                      <a:pt x="139" y="404"/>
                    </a:lnTo>
                    <a:lnTo>
                      <a:pt x="138" y="403"/>
                    </a:lnTo>
                    <a:lnTo>
                      <a:pt x="136" y="403"/>
                    </a:lnTo>
                    <a:lnTo>
                      <a:pt x="136" y="402"/>
                    </a:lnTo>
                    <a:lnTo>
                      <a:pt x="136" y="401"/>
                    </a:lnTo>
                    <a:lnTo>
                      <a:pt x="136" y="400"/>
                    </a:lnTo>
                    <a:lnTo>
                      <a:pt x="135" y="399"/>
                    </a:lnTo>
                    <a:lnTo>
                      <a:pt x="134" y="399"/>
                    </a:lnTo>
                    <a:lnTo>
                      <a:pt x="133" y="398"/>
                    </a:lnTo>
                    <a:lnTo>
                      <a:pt x="134" y="397"/>
                    </a:lnTo>
                    <a:lnTo>
                      <a:pt x="134" y="397"/>
                    </a:lnTo>
                    <a:lnTo>
                      <a:pt x="134" y="396"/>
                    </a:lnTo>
                    <a:lnTo>
                      <a:pt x="133" y="394"/>
                    </a:lnTo>
                    <a:lnTo>
                      <a:pt x="133" y="393"/>
                    </a:lnTo>
                    <a:lnTo>
                      <a:pt x="132" y="394"/>
                    </a:lnTo>
                    <a:lnTo>
                      <a:pt x="131" y="395"/>
                    </a:lnTo>
                    <a:lnTo>
                      <a:pt x="130" y="395"/>
                    </a:lnTo>
                    <a:lnTo>
                      <a:pt x="129" y="396"/>
                    </a:lnTo>
                    <a:lnTo>
                      <a:pt x="129" y="396"/>
                    </a:lnTo>
                    <a:lnTo>
                      <a:pt x="128" y="394"/>
                    </a:lnTo>
                    <a:lnTo>
                      <a:pt x="127" y="394"/>
                    </a:lnTo>
                    <a:lnTo>
                      <a:pt x="125" y="393"/>
                    </a:lnTo>
                    <a:lnTo>
                      <a:pt x="124" y="394"/>
                    </a:lnTo>
                    <a:lnTo>
                      <a:pt x="123" y="395"/>
                    </a:lnTo>
                    <a:lnTo>
                      <a:pt x="94" y="366"/>
                    </a:lnTo>
                    <a:lnTo>
                      <a:pt x="93" y="364"/>
                    </a:lnTo>
                    <a:lnTo>
                      <a:pt x="91" y="356"/>
                    </a:lnTo>
                    <a:lnTo>
                      <a:pt x="83" y="330"/>
                    </a:lnTo>
                    <a:lnTo>
                      <a:pt x="73" y="312"/>
                    </a:lnTo>
                    <a:lnTo>
                      <a:pt x="70" y="304"/>
                    </a:lnTo>
                    <a:lnTo>
                      <a:pt x="60" y="287"/>
                    </a:lnTo>
                    <a:lnTo>
                      <a:pt x="36" y="246"/>
                    </a:lnTo>
                    <a:lnTo>
                      <a:pt x="32" y="237"/>
                    </a:lnTo>
                    <a:lnTo>
                      <a:pt x="48" y="238"/>
                    </a:lnTo>
                    <a:lnTo>
                      <a:pt x="47" y="229"/>
                    </a:lnTo>
                    <a:lnTo>
                      <a:pt x="32" y="214"/>
                    </a:lnTo>
                    <a:lnTo>
                      <a:pt x="36" y="196"/>
                    </a:lnTo>
                    <a:lnTo>
                      <a:pt x="32" y="192"/>
                    </a:lnTo>
                    <a:lnTo>
                      <a:pt x="30" y="192"/>
                    </a:lnTo>
                    <a:lnTo>
                      <a:pt x="29" y="192"/>
                    </a:lnTo>
                    <a:lnTo>
                      <a:pt x="27" y="191"/>
                    </a:lnTo>
                    <a:lnTo>
                      <a:pt x="26" y="187"/>
                    </a:lnTo>
                    <a:lnTo>
                      <a:pt x="26" y="186"/>
                    </a:lnTo>
                    <a:lnTo>
                      <a:pt x="25" y="183"/>
                    </a:lnTo>
                    <a:lnTo>
                      <a:pt x="23" y="180"/>
                    </a:lnTo>
                    <a:lnTo>
                      <a:pt x="23" y="180"/>
                    </a:lnTo>
                    <a:lnTo>
                      <a:pt x="20" y="180"/>
                    </a:lnTo>
                    <a:lnTo>
                      <a:pt x="19" y="180"/>
                    </a:lnTo>
                    <a:lnTo>
                      <a:pt x="19" y="178"/>
                    </a:lnTo>
                    <a:lnTo>
                      <a:pt x="18" y="175"/>
                    </a:lnTo>
                    <a:lnTo>
                      <a:pt x="17" y="173"/>
                    </a:lnTo>
                    <a:lnTo>
                      <a:pt x="16" y="169"/>
                    </a:lnTo>
                    <a:lnTo>
                      <a:pt x="16" y="169"/>
                    </a:lnTo>
                    <a:lnTo>
                      <a:pt x="15" y="168"/>
                    </a:lnTo>
                    <a:lnTo>
                      <a:pt x="14" y="166"/>
                    </a:lnTo>
                    <a:lnTo>
                      <a:pt x="12" y="166"/>
                    </a:lnTo>
                    <a:lnTo>
                      <a:pt x="9" y="165"/>
                    </a:lnTo>
                    <a:lnTo>
                      <a:pt x="9" y="165"/>
                    </a:lnTo>
                    <a:lnTo>
                      <a:pt x="9" y="164"/>
                    </a:lnTo>
                    <a:lnTo>
                      <a:pt x="9" y="162"/>
                    </a:lnTo>
                    <a:lnTo>
                      <a:pt x="8" y="162"/>
                    </a:lnTo>
                    <a:lnTo>
                      <a:pt x="6" y="159"/>
                    </a:lnTo>
                    <a:lnTo>
                      <a:pt x="5" y="159"/>
                    </a:lnTo>
                    <a:lnTo>
                      <a:pt x="5" y="157"/>
                    </a:lnTo>
                    <a:lnTo>
                      <a:pt x="5" y="156"/>
                    </a:lnTo>
                    <a:lnTo>
                      <a:pt x="6" y="155"/>
                    </a:lnTo>
                    <a:lnTo>
                      <a:pt x="7" y="154"/>
                    </a:lnTo>
                    <a:lnTo>
                      <a:pt x="9" y="152"/>
                    </a:lnTo>
                    <a:lnTo>
                      <a:pt x="9" y="151"/>
                    </a:lnTo>
                    <a:lnTo>
                      <a:pt x="9" y="148"/>
                    </a:lnTo>
                    <a:lnTo>
                      <a:pt x="10" y="147"/>
                    </a:lnTo>
                    <a:lnTo>
                      <a:pt x="10" y="146"/>
                    </a:lnTo>
                    <a:lnTo>
                      <a:pt x="10" y="145"/>
                    </a:lnTo>
                    <a:lnTo>
                      <a:pt x="9" y="145"/>
                    </a:lnTo>
                    <a:lnTo>
                      <a:pt x="9" y="145"/>
                    </a:lnTo>
                    <a:lnTo>
                      <a:pt x="8" y="146"/>
                    </a:lnTo>
                    <a:lnTo>
                      <a:pt x="7" y="147"/>
                    </a:lnTo>
                    <a:lnTo>
                      <a:pt x="5" y="146"/>
                    </a:lnTo>
                    <a:lnTo>
                      <a:pt x="5" y="144"/>
                    </a:lnTo>
                    <a:lnTo>
                      <a:pt x="5" y="143"/>
                    </a:lnTo>
                    <a:lnTo>
                      <a:pt x="7" y="142"/>
                    </a:lnTo>
                    <a:lnTo>
                      <a:pt x="8" y="142"/>
                    </a:lnTo>
                    <a:lnTo>
                      <a:pt x="9" y="141"/>
                    </a:lnTo>
                    <a:lnTo>
                      <a:pt x="9" y="140"/>
                    </a:lnTo>
                    <a:lnTo>
                      <a:pt x="9" y="139"/>
                    </a:lnTo>
                    <a:lnTo>
                      <a:pt x="8" y="138"/>
                    </a:lnTo>
                    <a:lnTo>
                      <a:pt x="7" y="138"/>
                    </a:lnTo>
                    <a:lnTo>
                      <a:pt x="5" y="138"/>
                    </a:lnTo>
                    <a:lnTo>
                      <a:pt x="4" y="138"/>
                    </a:lnTo>
                    <a:lnTo>
                      <a:pt x="4" y="137"/>
                    </a:lnTo>
                    <a:lnTo>
                      <a:pt x="5" y="138"/>
                    </a:lnTo>
                    <a:lnTo>
                      <a:pt x="7" y="135"/>
                    </a:lnTo>
                    <a:lnTo>
                      <a:pt x="8" y="135"/>
                    </a:lnTo>
                    <a:lnTo>
                      <a:pt x="8" y="134"/>
                    </a:lnTo>
                    <a:lnTo>
                      <a:pt x="4" y="135"/>
                    </a:lnTo>
                    <a:lnTo>
                      <a:pt x="3" y="135"/>
                    </a:lnTo>
                    <a:lnTo>
                      <a:pt x="2" y="135"/>
                    </a:lnTo>
                    <a:lnTo>
                      <a:pt x="2" y="135"/>
                    </a:lnTo>
                    <a:lnTo>
                      <a:pt x="2" y="134"/>
                    </a:lnTo>
                    <a:lnTo>
                      <a:pt x="2" y="133"/>
                    </a:lnTo>
                    <a:lnTo>
                      <a:pt x="4" y="132"/>
                    </a:lnTo>
                    <a:lnTo>
                      <a:pt x="5" y="131"/>
                    </a:lnTo>
                    <a:lnTo>
                      <a:pt x="6" y="131"/>
                    </a:lnTo>
                    <a:lnTo>
                      <a:pt x="6" y="131"/>
                    </a:lnTo>
                    <a:lnTo>
                      <a:pt x="6" y="130"/>
                    </a:lnTo>
                    <a:lnTo>
                      <a:pt x="5" y="130"/>
                    </a:lnTo>
                    <a:lnTo>
                      <a:pt x="5" y="128"/>
                    </a:lnTo>
                    <a:lnTo>
                      <a:pt x="4" y="128"/>
                    </a:lnTo>
                    <a:lnTo>
                      <a:pt x="2" y="127"/>
                    </a:lnTo>
                    <a:lnTo>
                      <a:pt x="1" y="125"/>
                    </a:lnTo>
                    <a:lnTo>
                      <a:pt x="0" y="124"/>
                    </a:lnTo>
                    <a:lnTo>
                      <a:pt x="0" y="124"/>
                    </a:lnTo>
                    <a:lnTo>
                      <a:pt x="0" y="123"/>
                    </a:lnTo>
                    <a:lnTo>
                      <a:pt x="2" y="122"/>
                    </a:lnTo>
                    <a:lnTo>
                      <a:pt x="2" y="122"/>
                    </a:lnTo>
                    <a:lnTo>
                      <a:pt x="4" y="122"/>
                    </a:lnTo>
                    <a:lnTo>
                      <a:pt x="6" y="122"/>
                    </a:lnTo>
                    <a:lnTo>
                      <a:pt x="6" y="123"/>
                    </a:lnTo>
                    <a:lnTo>
                      <a:pt x="8" y="123"/>
                    </a:lnTo>
                    <a:lnTo>
                      <a:pt x="10" y="123"/>
                    </a:lnTo>
                    <a:lnTo>
                      <a:pt x="11" y="123"/>
                    </a:lnTo>
                    <a:lnTo>
                      <a:pt x="12" y="123"/>
                    </a:lnTo>
                    <a:lnTo>
                      <a:pt x="12" y="123"/>
                    </a:lnTo>
                    <a:lnTo>
                      <a:pt x="16" y="124"/>
                    </a:lnTo>
                    <a:lnTo>
                      <a:pt x="19" y="125"/>
                    </a:lnTo>
                    <a:lnTo>
                      <a:pt x="19" y="124"/>
                    </a:lnTo>
                    <a:lnTo>
                      <a:pt x="20" y="123"/>
                    </a:lnTo>
                    <a:lnTo>
                      <a:pt x="22" y="117"/>
                    </a:lnTo>
                    <a:lnTo>
                      <a:pt x="23" y="115"/>
                    </a:lnTo>
                    <a:lnTo>
                      <a:pt x="23" y="114"/>
                    </a:lnTo>
                    <a:lnTo>
                      <a:pt x="26" y="111"/>
                    </a:lnTo>
                    <a:lnTo>
                      <a:pt x="27" y="111"/>
                    </a:lnTo>
                    <a:lnTo>
                      <a:pt x="29" y="111"/>
                    </a:lnTo>
                    <a:lnTo>
                      <a:pt x="30" y="111"/>
                    </a:lnTo>
                    <a:lnTo>
                      <a:pt x="30" y="112"/>
                    </a:lnTo>
                    <a:lnTo>
                      <a:pt x="33" y="114"/>
                    </a:lnTo>
                    <a:lnTo>
                      <a:pt x="33" y="116"/>
                    </a:lnTo>
                    <a:lnTo>
                      <a:pt x="35" y="116"/>
                    </a:lnTo>
                    <a:lnTo>
                      <a:pt x="36" y="117"/>
                    </a:lnTo>
                    <a:lnTo>
                      <a:pt x="35" y="121"/>
                    </a:lnTo>
                    <a:lnTo>
                      <a:pt x="36" y="121"/>
                    </a:lnTo>
                    <a:lnTo>
                      <a:pt x="36" y="123"/>
                    </a:lnTo>
                    <a:lnTo>
                      <a:pt x="36" y="124"/>
                    </a:lnTo>
                    <a:lnTo>
                      <a:pt x="36" y="126"/>
                    </a:lnTo>
                    <a:lnTo>
                      <a:pt x="36" y="127"/>
                    </a:lnTo>
                    <a:lnTo>
                      <a:pt x="36" y="128"/>
                    </a:lnTo>
                    <a:lnTo>
                      <a:pt x="37" y="130"/>
                    </a:lnTo>
                    <a:lnTo>
                      <a:pt x="38" y="130"/>
                    </a:lnTo>
                    <a:lnTo>
                      <a:pt x="40" y="131"/>
                    </a:lnTo>
                    <a:lnTo>
                      <a:pt x="40" y="134"/>
                    </a:lnTo>
                    <a:lnTo>
                      <a:pt x="39" y="135"/>
                    </a:lnTo>
                    <a:lnTo>
                      <a:pt x="39" y="136"/>
                    </a:lnTo>
                    <a:lnTo>
                      <a:pt x="40" y="137"/>
                    </a:lnTo>
                    <a:lnTo>
                      <a:pt x="40" y="138"/>
                    </a:lnTo>
                    <a:lnTo>
                      <a:pt x="40" y="138"/>
                    </a:lnTo>
                    <a:lnTo>
                      <a:pt x="41" y="141"/>
                    </a:lnTo>
                    <a:lnTo>
                      <a:pt x="42" y="142"/>
                    </a:lnTo>
                    <a:lnTo>
                      <a:pt x="41" y="141"/>
                    </a:lnTo>
                    <a:lnTo>
                      <a:pt x="40" y="141"/>
                    </a:lnTo>
                    <a:lnTo>
                      <a:pt x="40" y="142"/>
                    </a:lnTo>
                    <a:lnTo>
                      <a:pt x="40" y="143"/>
                    </a:lnTo>
                    <a:lnTo>
                      <a:pt x="40" y="145"/>
                    </a:lnTo>
                    <a:lnTo>
                      <a:pt x="41" y="146"/>
                    </a:lnTo>
                    <a:lnTo>
                      <a:pt x="42" y="147"/>
                    </a:lnTo>
                    <a:lnTo>
                      <a:pt x="42" y="149"/>
                    </a:lnTo>
                    <a:lnTo>
                      <a:pt x="43" y="152"/>
                    </a:lnTo>
                    <a:lnTo>
                      <a:pt x="44" y="152"/>
                    </a:lnTo>
                    <a:lnTo>
                      <a:pt x="45" y="153"/>
                    </a:lnTo>
                    <a:lnTo>
                      <a:pt x="45" y="152"/>
                    </a:lnTo>
                    <a:lnTo>
                      <a:pt x="46" y="152"/>
                    </a:lnTo>
                    <a:lnTo>
                      <a:pt x="47" y="153"/>
                    </a:lnTo>
                    <a:lnTo>
                      <a:pt x="47" y="155"/>
                    </a:lnTo>
                    <a:lnTo>
                      <a:pt x="46" y="156"/>
                    </a:lnTo>
                    <a:lnTo>
                      <a:pt x="46" y="157"/>
                    </a:lnTo>
                    <a:lnTo>
                      <a:pt x="45" y="157"/>
                    </a:lnTo>
                    <a:lnTo>
                      <a:pt x="44" y="157"/>
                    </a:lnTo>
                    <a:lnTo>
                      <a:pt x="45" y="158"/>
                    </a:lnTo>
                    <a:lnTo>
                      <a:pt x="47" y="159"/>
                    </a:lnTo>
                    <a:lnTo>
                      <a:pt x="47" y="159"/>
                    </a:lnTo>
                    <a:lnTo>
                      <a:pt x="48" y="159"/>
                    </a:lnTo>
                    <a:lnTo>
                      <a:pt x="48" y="161"/>
                    </a:lnTo>
                    <a:lnTo>
                      <a:pt x="48" y="162"/>
                    </a:lnTo>
                    <a:lnTo>
                      <a:pt x="48" y="162"/>
                    </a:lnTo>
                    <a:lnTo>
                      <a:pt x="50" y="162"/>
                    </a:lnTo>
                    <a:lnTo>
                      <a:pt x="50" y="163"/>
                    </a:lnTo>
                    <a:lnTo>
                      <a:pt x="50" y="165"/>
                    </a:lnTo>
                    <a:lnTo>
                      <a:pt x="50" y="166"/>
                    </a:lnTo>
                    <a:lnTo>
                      <a:pt x="51" y="167"/>
                    </a:lnTo>
                    <a:lnTo>
                      <a:pt x="53" y="168"/>
                    </a:lnTo>
                    <a:lnTo>
                      <a:pt x="53" y="169"/>
                    </a:lnTo>
                    <a:lnTo>
                      <a:pt x="53" y="169"/>
                    </a:lnTo>
                    <a:lnTo>
                      <a:pt x="52" y="171"/>
                    </a:lnTo>
                    <a:lnTo>
                      <a:pt x="54" y="171"/>
                    </a:lnTo>
                    <a:lnTo>
                      <a:pt x="54" y="172"/>
                    </a:lnTo>
                    <a:lnTo>
                      <a:pt x="53" y="173"/>
                    </a:lnTo>
                    <a:lnTo>
                      <a:pt x="52" y="173"/>
                    </a:lnTo>
                    <a:lnTo>
                      <a:pt x="52" y="174"/>
                    </a:lnTo>
                    <a:lnTo>
                      <a:pt x="53" y="175"/>
                    </a:lnTo>
                    <a:lnTo>
                      <a:pt x="53" y="176"/>
                    </a:lnTo>
                    <a:lnTo>
                      <a:pt x="50" y="176"/>
                    </a:lnTo>
                    <a:lnTo>
                      <a:pt x="49" y="176"/>
                    </a:lnTo>
                    <a:lnTo>
                      <a:pt x="48" y="181"/>
                    </a:lnTo>
                    <a:lnTo>
                      <a:pt x="49" y="185"/>
                    </a:lnTo>
                    <a:lnTo>
                      <a:pt x="47" y="187"/>
                    </a:lnTo>
                    <a:lnTo>
                      <a:pt x="47" y="189"/>
                    </a:lnTo>
                    <a:lnTo>
                      <a:pt x="47" y="190"/>
                    </a:lnTo>
                    <a:lnTo>
                      <a:pt x="47" y="190"/>
                    </a:lnTo>
                    <a:lnTo>
                      <a:pt x="48" y="190"/>
                    </a:lnTo>
                    <a:lnTo>
                      <a:pt x="50" y="191"/>
                    </a:lnTo>
                    <a:lnTo>
                      <a:pt x="52" y="191"/>
                    </a:lnTo>
                    <a:lnTo>
                      <a:pt x="53" y="195"/>
                    </a:lnTo>
                    <a:lnTo>
                      <a:pt x="54" y="194"/>
                    </a:lnTo>
                    <a:lnTo>
                      <a:pt x="54" y="194"/>
                    </a:lnTo>
                    <a:lnTo>
                      <a:pt x="56" y="196"/>
                    </a:lnTo>
                    <a:lnTo>
                      <a:pt x="57" y="195"/>
                    </a:lnTo>
                    <a:lnTo>
                      <a:pt x="61" y="194"/>
                    </a:lnTo>
                    <a:lnTo>
                      <a:pt x="64" y="193"/>
                    </a:lnTo>
                    <a:lnTo>
                      <a:pt x="64" y="193"/>
                    </a:lnTo>
                    <a:lnTo>
                      <a:pt x="64" y="191"/>
                    </a:lnTo>
                    <a:lnTo>
                      <a:pt x="64" y="190"/>
                    </a:lnTo>
                    <a:lnTo>
                      <a:pt x="66" y="190"/>
                    </a:lnTo>
                    <a:lnTo>
                      <a:pt x="67" y="191"/>
                    </a:lnTo>
                    <a:lnTo>
                      <a:pt x="68" y="193"/>
                    </a:lnTo>
                    <a:lnTo>
                      <a:pt x="70" y="195"/>
                    </a:lnTo>
                    <a:lnTo>
                      <a:pt x="71" y="197"/>
                    </a:lnTo>
                    <a:lnTo>
                      <a:pt x="73" y="198"/>
                    </a:lnTo>
                    <a:lnTo>
                      <a:pt x="75" y="204"/>
                    </a:lnTo>
                    <a:lnTo>
                      <a:pt x="78" y="204"/>
                    </a:lnTo>
                    <a:lnTo>
                      <a:pt x="78" y="205"/>
                    </a:lnTo>
                    <a:lnTo>
                      <a:pt x="78" y="205"/>
                    </a:lnTo>
                    <a:lnTo>
                      <a:pt x="76" y="205"/>
                    </a:lnTo>
                    <a:lnTo>
                      <a:pt x="75" y="205"/>
                    </a:lnTo>
                    <a:lnTo>
                      <a:pt x="74" y="206"/>
                    </a:lnTo>
                    <a:lnTo>
                      <a:pt x="74" y="207"/>
                    </a:lnTo>
                    <a:lnTo>
                      <a:pt x="75" y="208"/>
                    </a:lnTo>
                    <a:lnTo>
                      <a:pt x="77" y="211"/>
                    </a:lnTo>
                    <a:lnTo>
                      <a:pt x="78" y="213"/>
                    </a:lnTo>
                    <a:lnTo>
                      <a:pt x="79" y="213"/>
                    </a:lnTo>
                    <a:lnTo>
                      <a:pt x="81" y="214"/>
                    </a:lnTo>
                    <a:lnTo>
                      <a:pt x="82" y="214"/>
                    </a:lnTo>
                    <a:lnTo>
                      <a:pt x="82" y="215"/>
                    </a:lnTo>
                    <a:lnTo>
                      <a:pt x="83" y="216"/>
                    </a:lnTo>
                    <a:lnTo>
                      <a:pt x="81" y="217"/>
                    </a:lnTo>
                    <a:lnTo>
                      <a:pt x="80" y="217"/>
                    </a:lnTo>
                    <a:lnTo>
                      <a:pt x="78" y="216"/>
                    </a:lnTo>
                    <a:lnTo>
                      <a:pt x="78" y="217"/>
                    </a:lnTo>
                    <a:lnTo>
                      <a:pt x="78" y="221"/>
                    </a:lnTo>
                    <a:lnTo>
                      <a:pt x="79" y="224"/>
                    </a:lnTo>
                    <a:lnTo>
                      <a:pt x="81" y="227"/>
                    </a:lnTo>
                    <a:lnTo>
                      <a:pt x="81" y="228"/>
                    </a:lnTo>
                    <a:lnTo>
                      <a:pt x="82" y="228"/>
                    </a:lnTo>
                    <a:lnTo>
                      <a:pt x="84" y="228"/>
                    </a:lnTo>
                    <a:lnTo>
                      <a:pt x="87" y="227"/>
                    </a:lnTo>
                    <a:lnTo>
                      <a:pt x="88" y="226"/>
                    </a:lnTo>
                    <a:lnTo>
                      <a:pt x="92" y="225"/>
                    </a:lnTo>
                    <a:lnTo>
                      <a:pt x="93" y="226"/>
                    </a:lnTo>
                    <a:lnTo>
                      <a:pt x="94" y="227"/>
                    </a:lnTo>
                    <a:lnTo>
                      <a:pt x="94" y="231"/>
                    </a:lnTo>
                    <a:lnTo>
                      <a:pt x="95" y="232"/>
                    </a:lnTo>
                    <a:lnTo>
                      <a:pt x="96" y="232"/>
                    </a:lnTo>
                    <a:lnTo>
                      <a:pt x="97" y="232"/>
                    </a:lnTo>
                    <a:lnTo>
                      <a:pt x="99" y="232"/>
                    </a:lnTo>
                    <a:lnTo>
                      <a:pt x="101" y="232"/>
                    </a:lnTo>
                    <a:lnTo>
                      <a:pt x="102" y="235"/>
                    </a:lnTo>
                    <a:lnTo>
                      <a:pt x="103" y="238"/>
                    </a:lnTo>
                    <a:lnTo>
                      <a:pt x="104" y="238"/>
                    </a:lnTo>
                    <a:lnTo>
                      <a:pt x="107" y="239"/>
                    </a:lnTo>
                    <a:lnTo>
                      <a:pt x="109" y="240"/>
                    </a:lnTo>
                    <a:lnTo>
                      <a:pt x="110" y="241"/>
                    </a:lnTo>
                    <a:lnTo>
                      <a:pt x="112" y="242"/>
                    </a:lnTo>
                    <a:lnTo>
                      <a:pt x="112" y="243"/>
                    </a:lnTo>
                    <a:lnTo>
                      <a:pt x="112" y="244"/>
                    </a:lnTo>
                    <a:lnTo>
                      <a:pt x="112" y="245"/>
                    </a:lnTo>
                    <a:lnTo>
                      <a:pt x="110" y="248"/>
                    </a:lnTo>
                    <a:lnTo>
                      <a:pt x="111" y="248"/>
                    </a:lnTo>
                    <a:lnTo>
                      <a:pt x="112" y="249"/>
                    </a:lnTo>
                    <a:lnTo>
                      <a:pt x="116" y="251"/>
                    </a:lnTo>
                    <a:lnTo>
                      <a:pt x="117" y="252"/>
                    </a:lnTo>
                    <a:lnTo>
                      <a:pt x="119" y="252"/>
                    </a:lnTo>
                    <a:lnTo>
                      <a:pt x="120" y="252"/>
                    </a:lnTo>
                    <a:lnTo>
                      <a:pt x="122" y="252"/>
                    </a:lnTo>
                    <a:lnTo>
                      <a:pt x="124" y="252"/>
                    </a:lnTo>
                    <a:lnTo>
                      <a:pt x="126" y="252"/>
                    </a:lnTo>
                    <a:lnTo>
                      <a:pt x="128" y="252"/>
                    </a:lnTo>
                    <a:lnTo>
                      <a:pt x="131" y="252"/>
                    </a:lnTo>
                    <a:lnTo>
                      <a:pt x="132" y="252"/>
                    </a:lnTo>
                    <a:lnTo>
                      <a:pt x="135" y="251"/>
                    </a:lnTo>
                    <a:lnTo>
                      <a:pt x="134" y="252"/>
                    </a:lnTo>
                    <a:lnTo>
                      <a:pt x="134" y="255"/>
                    </a:lnTo>
                    <a:lnTo>
                      <a:pt x="134" y="257"/>
                    </a:lnTo>
                    <a:lnTo>
                      <a:pt x="135" y="259"/>
                    </a:lnTo>
                    <a:lnTo>
                      <a:pt x="137" y="262"/>
                    </a:lnTo>
                    <a:lnTo>
                      <a:pt x="140" y="263"/>
                    </a:lnTo>
                    <a:lnTo>
                      <a:pt x="140" y="266"/>
                    </a:lnTo>
                    <a:lnTo>
                      <a:pt x="141" y="267"/>
                    </a:lnTo>
                    <a:lnTo>
                      <a:pt x="142" y="268"/>
                    </a:lnTo>
                    <a:lnTo>
                      <a:pt x="144" y="269"/>
                    </a:lnTo>
                    <a:lnTo>
                      <a:pt x="145" y="269"/>
                    </a:lnTo>
                    <a:lnTo>
                      <a:pt x="146" y="269"/>
                    </a:lnTo>
                    <a:lnTo>
                      <a:pt x="148" y="266"/>
                    </a:lnTo>
                    <a:lnTo>
                      <a:pt x="148" y="265"/>
                    </a:lnTo>
                    <a:lnTo>
                      <a:pt x="147" y="260"/>
                    </a:lnTo>
                    <a:lnTo>
                      <a:pt x="148" y="258"/>
                    </a:lnTo>
                    <a:lnTo>
                      <a:pt x="148" y="257"/>
                    </a:lnTo>
                    <a:lnTo>
                      <a:pt x="149" y="257"/>
                    </a:lnTo>
                    <a:lnTo>
                      <a:pt x="150" y="256"/>
                    </a:lnTo>
                    <a:lnTo>
                      <a:pt x="151" y="255"/>
                    </a:lnTo>
                    <a:lnTo>
                      <a:pt x="152" y="255"/>
                    </a:lnTo>
                    <a:lnTo>
                      <a:pt x="154" y="252"/>
                    </a:lnTo>
                    <a:lnTo>
                      <a:pt x="157" y="249"/>
                    </a:lnTo>
                    <a:lnTo>
                      <a:pt x="158" y="248"/>
                    </a:lnTo>
                    <a:lnTo>
                      <a:pt x="160" y="248"/>
                    </a:lnTo>
                    <a:lnTo>
                      <a:pt x="160" y="248"/>
                    </a:lnTo>
                    <a:lnTo>
                      <a:pt x="162" y="250"/>
                    </a:lnTo>
                    <a:lnTo>
                      <a:pt x="163" y="250"/>
                    </a:lnTo>
                    <a:lnTo>
                      <a:pt x="164" y="249"/>
                    </a:lnTo>
                    <a:lnTo>
                      <a:pt x="164" y="248"/>
                    </a:lnTo>
                    <a:lnTo>
                      <a:pt x="165" y="248"/>
                    </a:lnTo>
                    <a:lnTo>
                      <a:pt x="167" y="247"/>
                    </a:lnTo>
                    <a:lnTo>
                      <a:pt x="167" y="245"/>
                    </a:lnTo>
                    <a:lnTo>
                      <a:pt x="167" y="245"/>
                    </a:lnTo>
                    <a:lnTo>
                      <a:pt x="168" y="242"/>
                    </a:lnTo>
                    <a:lnTo>
                      <a:pt x="169" y="242"/>
                    </a:lnTo>
                    <a:lnTo>
                      <a:pt x="170" y="244"/>
                    </a:lnTo>
                    <a:lnTo>
                      <a:pt x="171" y="245"/>
                    </a:lnTo>
                    <a:lnTo>
                      <a:pt x="172" y="245"/>
                    </a:lnTo>
                    <a:lnTo>
                      <a:pt x="174" y="244"/>
                    </a:lnTo>
                    <a:lnTo>
                      <a:pt x="174" y="244"/>
                    </a:lnTo>
                    <a:lnTo>
                      <a:pt x="175" y="242"/>
                    </a:lnTo>
                    <a:lnTo>
                      <a:pt x="175" y="239"/>
                    </a:lnTo>
                    <a:lnTo>
                      <a:pt x="176" y="238"/>
                    </a:lnTo>
                    <a:lnTo>
                      <a:pt x="176" y="237"/>
                    </a:lnTo>
                    <a:lnTo>
                      <a:pt x="178" y="236"/>
                    </a:lnTo>
                    <a:lnTo>
                      <a:pt x="181" y="236"/>
                    </a:lnTo>
                    <a:lnTo>
                      <a:pt x="181" y="237"/>
                    </a:lnTo>
                    <a:lnTo>
                      <a:pt x="183" y="239"/>
                    </a:lnTo>
                    <a:lnTo>
                      <a:pt x="184" y="240"/>
                    </a:lnTo>
                    <a:lnTo>
                      <a:pt x="185" y="241"/>
                    </a:lnTo>
                    <a:lnTo>
                      <a:pt x="186" y="242"/>
                    </a:lnTo>
                    <a:lnTo>
                      <a:pt x="188" y="242"/>
                    </a:lnTo>
                    <a:lnTo>
                      <a:pt x="189" y="242"/>
                    </a:lnTo>
                    <a:lnTo>
                      <a:pt x="191" y="240"/>
                    </a:lnTo>
                    <a:lnTo>
                      <a:pt x="191" y="241"/>
                    </a:lnTo>
                    <a:lnTo>
                      <a:pt x="192" y="241"/>
                    </a:lnTo>
                    <a:lnTo>
                      <a:pt x="192" y="238"/>
                    </a:lnTo>
                    <a:lnTo>
                      <a:pt x="195" y="239"/>
                    </a:lnTo>
                    <a:lnTo>
                      <a:pt x="195" y="238"/>
                    </a:lnTo>
                    <a:lnTo>
                      <a:pt x="196" y="238"/>
                    </a:lnTo>
                    <a:lnTo>
                      <a:pt x="199" y="238"/>
                    </a:lnTo>
                    <a:lnTo>
                      <a:pt x="199" y="236"/>
                    </a:lnTo>
                    <a:lnTo>
                      <a:pt x="201" y="235"/>
                    </a:lnTo>
                    <a:lnTo>
                      <a:pt x="202" y="235"/>
                    </a:lnTo>
                    <a:lnTo>
                      <a:pt x="202" y="235"/>
                    </a:lnTo>
                    <a:lnTo>
                      <a:pt x="202" y="234"/>
                    </a:lnTo>
                    <a:lnTo>
                      <a:pt x="203" y="233"/>
                    </a:lnTo>
                    <a:lnTo>
                      <a:pt x="204" y="233"/>
                    </a:lnTo>
                    <a:lnTo>
                      <a:pt x="205" y="233"/>
                    </a:lnTo>
                    <a:lnTo>
                      <a:pt x="205" y="233"/>
                    </a:lnTo>
                    <a:lnTo>
                      <a:pt x="206" y="231"/>
                    </a:lnTo>
                    <a:lnTo>
                      <a:pt x="207" y="230"/>
                    </a:lnTo>
                    <a:lnTo>
                      <a:pt x="208" y="230"/>
                    </a:lnTo>
                    <a:lnTo>
                      <a:pt x="209" y="232"/>
                    </a:lnTo>
                    <a:lnTo>
                      <a:pt x="210" y="232"/>
                    </a:lnTo>
                    <a:lnTo>
                      <a:pt x="211" y="232"/>
                    </a:lnTo>
                    <a:lnTo>
                      <a:pt x="212" y="232"/>
                    </a:lnTo>
                    <a:lnTo>
                      <a:pt x="212" y="231"/>
                    </a:lnTo>
                    <a:lnTo>
                      <a:pt x="214" y="230"/>
                    </a:lnTo>
                    <a:lnTo>
                      <a:pt x="215" y="231"/>
                    </a:lnTo>
                    <a:lnTo>
                      <a:pt x="215" y="231"/>
                    </a:lnTo>
                    <a:lnTo>
                      <a:pt x="214" y="232"/>
                    </a:lnTo>
                    <a:lnTo>
                      <a:pt x="213" y="233"/>
                    </a:lnTo>
                    <a:lnTo>
                      <a:pt x="213" y="234"/>
                    </a:lnTo>
                    <a:lnTo>
                      <a:pt x="213" y="235"/>
                    </a:lnTo>
                    <a:lnTo>
                      <a:pt x="214" y="235"/>
                    </a:lnTo>
                    <a:lnTo>
                      <a:pt x="215" y="235"/>
                    </a:lnTo>
                    <a:lnTo>
                      <a:pt x="217" y="235"/>
                    </a:lnTo>
                    <a:lnTo>
                      <a:pt x="217" y="235"/>
                    </a:lnTo>
                    <a:lnTo>
                      <a:pt x="216" y="232"/>
                    </a:lnTo>
                    <a:lnTo>
                      <a:pt x="216" y="231"/>
                    </a:lnTo>
                    <a:lnTo>
                      <a:pt x="217" y="231"/>
                    </a:lnTo>
                    <a:lnTo>
                      <a:pt x="219" y="231"/>
                    </a:lnTo>
                    <a:lnTo>
                      <a:pt x="220" y="232"/>
                    </a:lnTo>
                    <a:lnTo>
                      <a:pt x="221" y="233"/>
                    </a:lnTo>
                    <a:lnTo>
                      <a:pt x="223" y="234"/>
                    </a:lnTo>
                    <a:lnTo>
                      <a:pt x="225" y="234"/>
                    </a:lnTo>
                    <a:lnTo>
                      <a:pt x="226" y="234"/>
                    </a:lnTo>
                    <a:lnTo>
                      <a:pt x="227" y="234"/>
                    </a:lnTo>
                    <a:lnTo>
                      <a:pt x="229" y="232"/>
                    </a:lnTo>
                    <a:lnTo>
                      <a:pt x="229" y="231"/>
                    </a:lnTo>
                    <a:lnTo>
                      <a:pt x="229" y="231"/>
                    </a:lnTo>
                    <a:lnTo>
                      <a:pt x="230" y="230"/>
                    </a:lnTo>
                    <a:lnTo>
                      <a:pt x="233" y="230"/>
                    </a:lnTo>
                    <a:lnTo>
                      <a:pt x="237" y="231"/>
                    </a:lnTo>
                    <a:lnTo>
                      <a:pt x="239" y="231"/>
                    </a:lnTo>
                    <a:lnTo>
                      <a:pt x="239" y="230"/>
                    </a:lnTo>
                    <a:lnTo>
                      <a:pt x="239" y="229"/>
                    </a:lnTo>
                    <a:lnTo>
                      <a:pt x="238" y="229"/>
                    </a:lnTo>
                    <a:lnTo>
                      <a:pt x="237" y="228"/>
                    </a:lnTo>
                    <a:lnTo>
                      <a:pt x="234" y="228"/>
                    </a:lnTo>
                    <a:lnTo>
                      <a:pt x="233" y="228"/>
                    </a:lnTo>
                    <a:lnTo>
                      <a:pt x="230" y="224"/>
                    </a:lnTo>
                    <a:lnTo>
                      <a:pt x="230" y="224"/>
                    </a:lnTo>
                    <a:lnTo>
                      <a:pt x="230" y="223"/>
                    </a:lnTo>
                    <a:lnTo>
                      <a:pt x="231" y="222"/>
                    </a:lnTo>
                    <a:lnTo>
                      <a:pt x="232" y="223"/>
                    </a:lnTo>
                    <a:lnTo>
                      <a:pt x="233" y="224"/>
                    </a:lnTo>
                    <a:lnTo>
                      <a:pt x="234" y="224"/>
                    </a:lnTo>
                    <a:lnTo>
                      <a:pt x="236" y="224"/>
                    </a:lnTo>
                    <a:lnTo>
                      <a:pt x="236" y="223"/>
                    </a:lnTo>
                    <a:lnTo>
                      <a:pt x="237" y="222"/>
                    </a:lnTo>
                    <a:lnTo>
                      <a:pt x="237" y="221"/>
                    </a:lnTo>
                    <a:lnTo>
                      <a:pt x="238" y="221"/>
                    </a:lnTo>
                    <a:lnTo>
                      <a:pt x="240" y="221"/>
                    </a:lnTo>
                    <a:lnTo>
                      <a:pt x="240" y="221"/>
                    </a:lnTo>
                    <a:lnTo>
                      <a:pt x="241" y="221"/>
                    </a:lnTo>
                    <a:lnTo>
                      <a:pt x="240" y="219"/>
                    </a:lnTo>
                    <a:lnTo>
                      <a:pt x="240" y="218"/>
                    </a:lnTo>
                    <a:lnTo>
                      <a:pt x="241" y="218"/>
                    </a:lnTo>
                    <a:lnTo>
                      <a:pt x="242" y="218"/>
                    </a:lnTo>
                    <a:lnTo>
                      <a:pt x="245" y="220"/>
                    </a:lnTo>
                    <a:lnTo>
                      <a:pt x="246" y="221"/>
                    </a:lnTo>
                    <a:lnTo>
                      <a:pt x="248" y="221"/>
                    </a:lnTo>
                    <a:lnTo>
                      <a:pt x="250" y="221"/>
                    </a:lnTo>
                    <a:lnTo>
                      <a:pt x="252" y="221"/>
                    </a:lnTo>
                    <a:lnTo>
                      <a:pt x="255" y="220"/>
                    </a:lnTo>
                    <a:lnTo>
                      <a:pt x="257" y="219"/>
                    </a:lnTo>
                    <a:lnTo>
                      <a:pt x="260" y="217"/>
                    </a:lnTo>
                    <a:lnTo>
                      <a:pt x="262" y="216"/>
                    </a:lnTo>
                    <a:lnTo>
                      <a:pt x="263" y="215"/>
                    </a:lnTo>
                    <a:lnTo>
                      <a:pt x="264" y="215"/>
                    </a:lnTo>
                    <a:lnTo>
                      <a:pt x="270" y="217"/>
                    </a:lnTo>
                    <a:lnTo>
                      <a:pt x="271" y="216"/>
                    </a:lnTo>
                    <a:lnTo>
                      <a:pt x="272" y="216"/>
                    </a:lnTo>
                    <a:lnTo>
                      <a:pt x="274" y="212"/>
                    </a:lnTo>
                    <a:lnTo>
                      <a:pt x="275" y="211"/>
                    </a:lnTo>
                    <a:lnTo>
                      <a:pt x="276" y="212"/>
                    </a:lnTo>
                    <a:lnTo>
                      <a:pt x="277" y="213"/>
                    </a:lnTo>
                    <a:lnTo>
                      <a:pt x="280" y="214"/>
                    </a:lnTo>
                    <a:lnTo>
                      <a:pt x="281" y="214"/>
                    </a:lnTo>
                    <a:lnTo>
                      <a:pt x="283" y="214"/>
                    </a:lnTo>
                    <a:lnTo>
                      <a:pt x="284" y="215"/>
                    </a:lnTo>
                    <a:lnTo>
                      <a:pt x="284" y="216"/>
                    </a:lnTo>
                    <a:lnTo>
                      <a:pt x="286" y="217"/>
                    </a:lnTo>
                    <a:lnTo>
                      <a:pt x="287" y="217"/>
                    </a:lnTo>
                    <a:lnTo>
                      <a:pt x="288" y="217"/>
                    </a:lnTo>
                    <a:lnTo>
                      <a:pt x="289" y="217"/>
                    </a:lnTo>
                    <a:lnTo>
                      <a:pt x="289" y="216"/>
                    </a:lnTo>
                    <a:lnTo>
                      <a:pt x="288" y="216"/>
                    </a:lnTo>
                    <a:lnTo>
                      <a:pt x="288" y="214"/>
                    </a:lnTo>
                    <a:lnTo>
                      <a:pt x="289" y="214"/>
                    </a:lnTo>
                    <a:lnTo>
                      <a:pt x="290" y="214"/>
                    </a:lnTo>
                    <a:lnTo>
                      <a:pt x="291" y="214"/>
                    </a:lnTo>
                    <a:lnTo>
                      <a:pt x="293" y="214"/>
                    </a:lnTo>
                    <a:lnTo>
                      <a:pt x="295" y="214"/>
                    </a:lnTo>
                    <a:lnTo>
                      <a:pt x="295" y="213"/>
                    </a:lnTo>
                    <a:lnTo>
                      <a:pt x="296" y="212"/>
                    </a:lnTo>
                    <a:lnTo>
                      <a:pt x="296" y="209"/>
                    </a:lnTo>
                    <a:lnTo>
                      <a:pt x="298" y="206"/>
                    </a:lnTo>
                    <a:lnTo>
                      <a:pt x="298" y="205"/>
                    </a:lnTo>
                    <a:lnTo>
                      <a:pt x="299" y="204"/>
                    </a:lnTo>
                    <a:lnTo>
                      <a:pt x="303" y="204"/>
                    </a:lnTo>
                    <a:lnTo>
                      <a:pt x="303" y="204"/>
                    </a:lnTo>
                    <a:lnTo>
                      <a:pt x="305" y="201"/>
                    </a:lnTo>
                    <a:lnTo>
                      <a:pt x="305" y="199"/>
                    </a:lnTo>
                    <a:lnTo>
                      <a:pt x="306" y="198"/>
                    </a:lnTo>
                    <a:lnTo>
                      <a:pt x="307" y="198"/>
                    </a:lnTo>
                    <a:lnTo>
                      <a:pt x="309" y="198"/>
                    </a:lnTo>
                    <a:lnTo>
                      <a:pt x="310" y="198"/>
                    </a:lnTo>
                    <a:lnTo>
                      <a:pt x="312" y="196"/>
                    </a:lnTo>
                    <a:lnTo>
                      <a:pt x="313" y="196"/>
                    </a:lnTo>
                    <a:lnTo>
                      <a:pt x="315" y="197"/>
                    </a:lnTo>
                    <a:lnTo>
                      <a:pt x="316" y="197"/>
                    </a:lnTo>
                    <a:lnTo>
                      <a:pt x="317" y="197"/>
                    </a:lnTo>
                    <a:lnTo>
                      <a:pt x="319" y="196"/>
                    </a:lnTo>
                    <a:lnTo>
                      <a:pt x="319" y="195"/>
                    </a:lnTo>
                    <a:lnTo>
                      <a:pt x="319" y="192"/>
                    </a:lnTo>
                    <a:lnTo>
                      <a:pt x="320" y="190"/>
                    </a:lnTo>
                    <a:lnTo>
                      <a:pt x="322" y="188"/>
                    </a:lnTo>
                    <a:lnTo>
                      <a:pt x="321" y="186"/>
                    </a:lnTo>
                    <a:lnTo>
                      <a:pt x="322" y="185"/>
                    </a:lnTo>
                    <a:lnTo>
                      <a:pt x="323" y="181"/>
                    </a:lnTo>
                    <a:lnTo>
                      <a:pt x="323" y="180"/>
                    </a:lnTo>
                    <a:lnTo>
                      <a:pt x="325" y="180"/>
                    </a:lnTo>
                    <a:lnTo>
                      <a:pt x="326" y="181"/>
                    </a:lnTo>
                    <a:lnTo>
                      <a:pt x="327" y="180"/>
                    </a:lnTo>
                    <a:lnTo>
                      <a:pt x="328" y="180"/>
                    </a:lnTo>
                    <a:lnTo>
                      <a:pt x="329" y="180"/>
                    </a:lnTo>
                    <a:lnTo>
                      <a:pt x="329" y="179"/>
                    </a:lnTo>
                    <a:lnTo>
                      <a:pt x="329" y="176"/>
                    </a:lnTo>
                    <a:lnTo>
                      <a:pt x="329" y="176"/>
                    </a:lnTo>
                    <a:lnTo>
                      <a:pt x="330" y="176"/>
                    </a:lnTo>
                    <a:lnTo>
                      <a:pt x="331" y="174"/>
                    </a:lnTo>
                    <a:lnTo>
                      <a:pt x="331" y="173"/>
                    </a:lnTo>
                    <a:lnTo>
                      <a:pt x="331" y="173"/>
                    </a:lnTo>
                    <a:lnTo>
                      <a:pt x="332" y="171"/>
                    </a:lnTo>
                    <a:lnTo>
                      <a:pt x="333" y="170"/>
                    </a:lnTo>
                    <a:lnTo>
                      <a:pt x="336" y="171"/>
                    </a:lnTo>
                    <a:lnTo>
                      <a:pt x="337" y="171"/>
                    </a:lnTo>
                    <a:lnTo>
                      <a:pt x="339" y="169"/>
                    </a:lnTo>
                    <a:lnTo>
                      <a:pt x="341" y="167"/>
                    </a:lnTo>
                    <a:lnTo>
                      <a:pt x="343" y="166"/>
                    </a:lnTo>
                    <a:lnTo>
                      <a:pt x="343" y="164"/>
                    </a:lnTo>
                    <a:lnTo>
                      <a:pt x="343" y="162"/>
                    </a:lnTo>
                    <a:lnTo>
                      <a:pt x="343" y="159"/>
                    </a:lnTo>
                    <a:lnTo>
                      <a:pt x="344" y="159"/>
                    </a:lnTo>
                    <a:lnTo>
                      <a:pt x="345" y="157"/>
                    </a:lnTo>
                    <a:lnTo>
                      <a:pt x="347" y="156"/>
                    </a:lnTo>
                    <a:lnTo>
                      <a:pt x="347" y="155"/>
                    </a:lnTo>
                    <a:lnTo>
                      <a:pt x="348" y="154"/>
                    </a:lnTo>
                    <a:lnTo>
                      <a:pt x="349" y="152"/>
                    </a:lnTo>
                    <a:lnTo>
                      <a:pt x="351" y="151"/>
                    </a:lnTo>
                    <a:lnTo>
                      <a:pt x="352" y="150"/>
                    </a:lnTo>
                    <a:lnTo>
                      <a:pt x="354" y="146"/>
                    </a:lnTo>
                    <a:lnTo>
                      <a:pt x="355" y="144"/>
                    </a:lnTo>
                    <a:lnTo>
                      <a:pt x="355" y="143"/>
                    </a:lnTo>
                    <a:lnTo>
                      <a:pt x="354" y="143"/>
                    </a:lnTo>
                    <a:lnTo>
                      <a:pt x="353" y="143"/>
                    </a:lnTo>
                    <a:lnTo>
                      <a:pt x="352" y="144"/>
                    </a:lnTo>
                    <a:lnTo>
                      <a:pt x="350" y="145"/>
                    </a:lnTo>
                    <a:lnTo>
                      <a:pt x="350" y="146"/>
                    </a:lnTo>
                    <a:lnTo>
                      <a:pt x="349" y="146"/>
                    </a:lnTo>
                    <a:lnTo>
                      <a:pt x="347" y="147"/>
                    </a:lnTo>
                    <a:lnTo>
                      <a:pt x="346" y="146"/>
                    </a:lnTo>
                    <a:lnTo>
                      <a:pt x="345" y="145"/>
                    </a:lnTo>
                    <a:lnTo>
                      <a:pt x="345" y="145"/>
                    </a:lnTo>
                    <a:lnTo>
                      <a:pt x="345" y="143"/>
                    </a:lnTo>
                    <a:lnTo>
                      <a:pt x="345" y="142"/>
                    </a:lnTo>
                    <a:lnTo>
                      <a:pt x="345" y="142"/>
                    </a:lnTo>
                    <a:lnTo>
                      <a:pt x="347" y="140"/>
                    </a:lnTo>
                    <a:lnTo>
                      <a:pt x="347" y="139"/>
                    </a:lnTo>
                    <a:lnTo>
                      <a:pt x="347" y="138"/>
                    </a:lnTo>
                    <a:lnTo>
                      <a:pt x="346" y="136"/>
                    </a:lnTo>
                    <a:lnTo>
                      <a:pt x="346" y="135"/>
                    </a:lnTo>
                    <a:lnTo>
                      <a:pt x="346" y="134"/>
                    </a:lnTo>
                    <a:lnTo>
                      <a:pt x="345" y="132"/>
                    </a:lnTo>
                    <a:lnTo>
                      <a:pt x="346" y="132"/>
                    </a:lnTo>
                    <a:lnTo>
                      <a:pt x="346" y="132"/>
                    </a:lnTo>
                    <a:lnTo>
                      <a:pt x="349" y="132"/>
                    </a:lnTo>
                    <a:lnTo>
                      <a:pt x="350" y="131"/>
                    </a:lnTo>
                    <a:lnTo>
                      <a:pt x="350" y="129"/>
                    </a:lnTo>
                    <a:lnTo>
                      <a:pt x="351" y="128"/>
                    </a:lnTo>
                    <a:lnTo>
                      <a:pt x="354" y="128"/>
                    </a:lnTo>
                    <a:lnTo>
                      <a:pt x="357" y="128"/>
                    </a:lnTo>
                    <a:lnTo>
                      <a:pt x="358" y="128"/>
                    </a:lnTo>
                    <a:lnTo>
                      <a:pt x="360" y="126"/>
                    </a:lnTo>
                    <a:lnTo>
                      <a:pt x="360" y="125"/>
                    </a:lnTo>
                    <a:lnTo>
                      <a:pt x="360" y="124"/>
                    </a:lnTo>
                    <a:lnTo>
                      <a:pt x="360" y="121"/>
                    </a:lnTo>
                    <a:lnTo>
                      <a:pt x="360" y="121"/>
                    </a:lnTo>
                    <a:lnTo>
                      <a:pt x="362" y="120"/>
                    </a:lnTo>
                    <a:lnTo>
                      <a:pt x="364" y="119"/>
                    </a:lnTo>
                    <a:lnTo>
                      <a:pt x="365" y="119"/>
                    </a:lnTo>
                    <a:lnTo>
                      <a:pt x="367" y="118"/>
                    </a:lnTo>
                    <a:lnTo>
                      <a:pt x="369" y="117"/>
                    </a:lnTo>
                    <a:lnTo>
                      <a:pt x="370" y="116"/>
                    </a:lnTo>
                    <a:lnTo>
                      <a:pt x="371" y="116"/>
                    </a:lnTo>
                    <a:lnTo>
                      <a:pt x="372" y="116"/>
                    </a:lnTo>
                    <a:lnTo>
                      <a:pt x="374" y="115"/>
                    </a:lnTo>
                    <a:lnTo>
                      <a:pt x="375" y="113"/>
                    </a:lnTo>
                    <a:lnTo>
                      <a:pt x="376" y="112"/>
                    </a:lnTo>
                    <a:lnTo>
                      <a:pt x="377" y="113"/>
                    </a:lnTo>
                    <a:lnTo>
                      <a:pt x="379" y="114"/>
                    </a:lnTo>
                    <a:lnTo>
                      <a:pt x="381" y="115"/>
                    </a:lnTo>
                    <a:lnTo>
                      <a:pt x="381" y="115"/>
                    </a:lnTo>
                    <a:lnTo>
                      <a:pt x="384" y="114"/>
                    </a:lnTo>
                    <a:lnTo>
                      <a:pt x="387" y="114"/>
                    </a:lnTo>
                    <a:lnTo>
                      <a:pt x="388" y="112"/>
                    </a:lnTo>
                    <a:lnTo>
                      <a:pt x="389" y="112"/>
                    </a:lnTo>
                    <a:lnTo>
                      <a:pt x="390" y="112"/>
                    </a:lnTo>
                    <a:lnTo>
                      <a:pt x="391" y="111"/>
                    </a:lnTo>
                    <a:lnTo>
                      <a:pt x="391" y="111"/>
                    </a:lnTo>
                    <a:lnTo>
                      <a:pt x="391" y="109"/>
                    </a:lnTo>
                    <a:lnTo>
                      <a:pt x="391" y="107"/>
                    </a:lnTo>
                    <a:lnTo>
                      <a:pt x="392" y="107"/>
                    </a:lnTo>
                    <a:lnTo>
                      <a:pt x="392" y="105"/>
                    </a:lnTo>
                    <a:lnTo>
                      <a:pt x="393" y="104"/>
                    </a:lnTo>
                    <a:lnTo>
                      <a:pt x="394" y="105"/>
                    </a:lnTo>
                    <a:lnTo>
                      <a:pt x="396" y="100"/>
                    </a:lnTo>
                    <a:lnTo>
                      <a:pt x="396" y="100"/>
                    </a:lnTo>
                    <a:lnTo>
                      <a:pt x="395" y="99"/>
                    </a:lnTo>
                    <a:lnTo>
                      <a:pt x="394" y="98"/>
                    </a:lnTo>
                    <a:lnTo>
                      <a:pt x="394" y="97"/>
                    </a:lnTo>
                    <a:lnTo>
                      <a:pt x="395" y="94"/>
                    </a:lnTo>
                    <a:lnTo>
                      <a:pt x="396" y="91"/>
                    </a:lnTo>
                    <a:lnTo>
                      <a:pt x="398" y="91"/>
                    </a:lnTo>
                    <a:lnTo>
                      <a:pt x="398" y="91"/>
                    </a:lnTo>
                    <a:lnTo>
                      <a:pt x="399" y="92"/>
                    </a:lnTo>
                    <a:lnTo>
                      <a:pt x="400" y="93"/>
                    </a:lnTo>
                    <a:lnTo>
                      <a:pt x="401" y="93"/>
                    </a:lnTo>
                    <a:lnTo>
                      <a:pt x="402" y="91"/>
                    </a:lnTo>
                    <a:lnTo>
                      <a:pt x="402" y="90"/>
                    </a:lnTo>
                    <a:lnTo>
                      <a:pt x="401" y="86"/>
                    </a:lnTo>
                    <a:lnTo>
                      <a:pt x="401" y="84"/>
                    </a:lnTo>
                    <a:lnTo>
                      <a:pt x="401" y="83"/>
                    </a:lnTo>
                    <a:lnTo>
                      <a:pt x="403" y="83"/>
                    </a:lnTo>
                    <a:lnTo>
                      <a:pt x="404" y="83"/>
                    </a:lnTo>
                    <a:lnTo>
                      <a:pt x="408" y="83"/>
                    </a:lnTo>
                    <a:lnTo>
                      <a:pt x="409" y="83"/>
                    </a:lnTo>
                    <a:lnTo>
                      <a:pt x="411" y="82"/>
                    </a:lnTo>
                    <a:lnTo>
                      <a:pt x="412" y="81"/>
                    </a:lnTo>
                    <a:lnTo>
                      <a:pt x="412" y="79"/>
                    </a:lnTo>
                    <a:lnTo>
                      <a:pt x="412" y="79"/>
                    </a:lnTo>
                    <a:lnTo>
                      <a:pt x="410" y="77"/>
                    </a:lnTo>
                    <a:lnTo>
                      <a:pt x="408" y="76"/>
                    </a:lnTo>
                    <a:lnTo>
                      <a:pt x="406" y="76"/>
                    </a:lnTo>
                    <a:lnTo>
                      <a:pt x="405" y="74"/>
                    </a:lnTo>
                    <a:lnTo>
                      <a:pt x="405" y="73"/>
                    </a:lnTo>
                    <a:lnTo>
                      <a:pt x="405" y="72"/>
                    </a:lnTo>
                    <a:lnTo>
                      <a:pt x="406" y="71"/>
                    </a:lnTo>
                    <a:lnTo>
                      <a:pt x="408" y="71"/>
                    </a:lnTo>
                    <a:lnTo>
                      <a:pt x="410" y="73"/>
                    </a:lnTo>
                    <a:lnTo>
                      <a:pt x="412" y="73"/>
                    </a:lnTo>
                    <a:lnTo>
                      <a:pt x="412" y="72"/>
                    </a:lnTo>
                    <a:lnTo>
                      <a:pt x="413" y="71"/>
                    </a:lnTo>
                    <a:lnTo>
                      <a:pt x="413" y="70"/>
                    </a:lnTo>
                    <a:lnTo>
                      <a:pt x="414" y="69"/>
                    </a:lnTo>
                    <a:lnTo>
                      <a:pt x="414" y="69"/>
                    </a:lnTo>
                    <a:lnTo>
                      <a:pt x="413" y="67"/>
                    </a:lnTo>
                    <a:lnTo>
                      <a:pt x="412" y="66"/>
                    </a:lnTo>
                    <a:lnTo>
                      <a:pt x="410" y="65"/>
                    </a:lnTo>
                    <a:lnTo>
                      <a:pt x="409" y="65"/>
                    </a:lnTo>
                    <a:lnTo>
                      <a:pt x="408" y="66"/>
                    </a:lnTo>
                    <a:lnTo>
                      <a:pt x="405" y="65"/>
                    </a:lnTo>
                    <a:lnTo>
                      <a:pt x="405" y="63"/>
                    </a:lnTo>
                    <a:lnTo>
                      <a:pt x="405" y="62"/>
                    </a:lnTo>
                    <a:lnTo>
                      <a:pt x="408" y="60"/>
                    </a:lnTo>
                    <a:lnTo>
                      <a:pt x="409" y="59"/>
                    </a:lnTo>
                    <a:lnTo>
                      <a:pt x="410" y="56"/>
                    </a:lnTo>
                    <a:lnTo>
                      <a:pt x="409" y="53"/>
                    </a:lnTo>
                    <a:lnTo>
                      <a:pt x="409" y="52"/>
                    </a:lnTo>
                    <a:lnTo>
                      <a:pt x="410" y="52"/>
                    </a:lnTo>
                    <a:lnTo>
                      <a:pt x="413" y="52"/>
                    </a:lnTo>
                    <a:lnTo>
                      <a:pt x="415" y="52"/>
                    </a:lnTo>
                    <a:lnTo>
                      <a:pt x="420" y="50"/>
                    </a:lnTo>
                    <a:lnTo>
                      <a:pt x="421" y="50"/>
                    </a:lnTo>
                    <a:lnTo>
                      <a:pt x="424" y="52"/>
                    </a:lnTo>
                    <a:lnTo>
                      <a:pt x="426" y="52"/>
                    </a:lnTo>
                    <a:lnTo>
                      <a:pt x="427" y="52"/>
                    </a:lnTo>
                    <a:lnTo>
                      <a:pt x="428" y="51"/>
                    </a:lnTo>
                    <a:lnTo>
                      <a:pt x="428" y="49"/>
                    </a:lnTo>
                    <a:lnTo>
                      <a:pt x="427" y="47"/>
                    </a:lnTo>
                    <a:lnTo>
                      <a:pt x="426" y="46"/>
                    </a:lnTo>
                    <a:lnTo>
                      <a:pt x="427" y="45"/>
                    </a:lnTo>
                    <a:lnTo>
                      <a:pt x="428" y="43"/>
                    </a:lnTo>
                    <a:lnTo>
                      <a:pt x="429" y="42"/>
                    </a:lnTo>
                    <a:lnTo>
                      <a:pt x="429" y="42"/>
                    </a:lnTo>
                    <a:lnTo>
                      <a:pt x="433" y="42"/>
                    </a:lnTo>
                    <a:lnTo>
                      <a:pt x="434" y="42"/>
                    </a:lnTo>
                    <a:lnTo>
                      <a:pt x="436" y="41"/>
                    </a:lnTo>
                    <a:lnTo>
                      <a:pt x="437" y="40"/>
                    </a:lnTo>
                    <a:lnTo>
                      <a:pt x="438" y="39"/>
                    </a:lnTo>
                    <a:lnTo>
                      <a:pt x="439" y="37"/>
                    </a:lnTo>
                    <a:lnTo>
                      <a:pt x="439" y="35"/>
                    </a:lnTo>
                    <a:lnTo>
                      <a:pt x="438" y="35"/>
                    </a:lnTo>
                    <a:lnTo>
                      <a:pt x="436" y="33"/>
                    </a:lnTo>
                    <a:lnTo>
                      <a:pt x="436" y="32"/>
                    </a:lnTo>
                    <a:lnTo>
                      <a:pt x="435" y="32"/>
                    </a:lnTo>
                    <a:lnTo>
                      <a:pt x="435" y="31"/>
                    </a:lnTo>
                    <a:lnTo>
                      <a:pt x="436" y="31"/>
                    </a:lnTo>
                    <a:lnTo>
                      <a:pt x="438" y="31"/>
                    </a:lnTo>
                    <a:lnTo>
                      <a:pt x="439" y="30"/>
                    </a:lnTo>
                    <a:lnTo>
                      <a:pt x="440" y="29"/>
                    </a:lnTo>
                    <a:lnTo>
                      <a:pt x="440" y="28"/>
                    </a:lnTo>
                    <a:lnTo>
                      <a:pt x="439" y="26"/>
                    </a:lnTo>
                    <a:lnTo>
                      <a:pt x="440" y="24"/>
                    </a:lnTo>
                    <a:lnTo>
                      <a:pt x="441" y="24"/>
                    </a:lnTo>
                    <a:lnTo>
                      <a:pt x="444" y="25"/>
                    </a:lnTo>
                    <a:lnTo>
                      <a:pt x="445" y="25"/>
                    </a:lnTo>
                    <a:lnTo>
                      <a:pt x="446" y="25"/>
                    </a:lnTo>
                    <a:lnTo>
                      <a:pt x="448" y="24"/>
                    </a:lnTo>
                    <a:lnTo>
                      <a:pt x="449" y="23"/>
                    </a:lnTo>
                    <a:lnTo>
                      <a:pt x="449" y="22"/>
                    </a:lnTo>
                    <a:lnTo>
                      <a:pt x="450" y="19"/>
                    </a:lnTo>
                    <a:lnTo>
                      <a:pt x="450" y="17"/>
                    </a:lnTo>
                    <a:lnTo>
                      <a:pt x="451" y="17"/>
                    </a:lnTo>
                    <a:lnTo>
                      <a:pt x="453" y="17"/>
                    </a:lnTo>
                    <a:lnTo>
                      <a:pt x="456" y="17"/>
                    </a:lnTo>
                    <a:lnTo>
                      <a:pt x="457" y="17"/>
                    </a:lnTo>
                    <a:lnTo>
                      <a:pt x="457" y="17"/>
                    </a:lnTo>
                    <a:lnTo>
                      <a:pt x="457" y="21"/>
                    </a:lnTo>
                    <a:lnTo>
                      <a:pt x="458" y="21"/>
                    </a:lnTo>
                    <a:lnTo>
                      <a:pt x="459" y="21"/>
                    </a:lnTo>
                    <a:lnTo>
                      <a:pt x="460" y="21"/>
                    </a:lnTo>
                    <a:lnTo>
                      <a:pt x="461" y="21"/>
                    </a:lnTo>
                    <a:lnTo>
                      <a:pt x="463" y="21"/>
                    </a:lnTo>
                    <a:lnTo>
                      <a:pt x="463" y="22"/>
                    </a:lnTo>
                    <a:lnTo>
                      <a:pt x="464" y="21"/>
                    </a:lnTo>
                    <a:lnTo>
                      <a:pt x="466" y="21"/>
                    </a:lnTo>
                    <a:lnTo>
                      <a:pt x="467" y="21"/>
                    </a:lnTo>
                    <a:lnTo>
                      <a:pt x="467" y="21"/>
                    </a:lnTo>
                    <a:lnTo>
                      <a:pt x="468" y="21"/>
                    </a:lnTo>
                    <a:lnTo>
                      <a:pt x="467" y="22"/>
                    </a:lnTo>
                    <a:lnTo>
                      <a:pt x="467" y="23"/>
                    </a:lnTo>
                    <a:lnTo>
                      <a:pt x="467" y="24"/>
                    </a:lnTo>
                    <a:lnTo>
                      <a:pt x="466" y="24"/>
                    </a:lnTo>
                    <a:lnTo>
                      <a:pt x="466" y="25"/>
                    </a:lnTo>
                    <a:lnTo>
                      <a:pt x="467" y="24"/>
                    </a:lnTo>
                    <a:lnTo>
                      <a:pt x="468" y="24"/>
                    </a:lnTo>
                    <a:lnTo>
                      <a:pt x="470" y="21"/>
                    </a:lnTo>
                    <a:lnTo>
                      <a:pt x="470" y="21"/>
                    </a:lnTo>
                    <a:lnTo>
                      <a:pt x="471" y="21"/>
                    </a:lnTo>
                    <a:lnTo>
                      <a:pt x="474" y="22"/>
                    </a:lnTo>
                    <a:lnTo>
                      <a:pt x="475" y="24"/>
                    </a:lnTo>
                    <a:lnTo>
                      <a:pt x="475" y="27"/>
                    </a:lnTo>
                    <a:lnTo>
                      <a:pt x="475" y="28"/>
                    </a:lnTo>
                    <a:lnTo>
                      <a:pt x="476" y="28"/>
                    </a:lnTo>
                    <a:lnTo>
                      <a:pt x="480" y="30"/>
                    </a:lnTo>
                    <a:lnTo>
                      <a:pt x="481" y="30"/>
                    </a:lnTo>
                    <a:lnTo>
                      <a:pt x="481" y="30"/>
                    </a:lnTo>
                    <a:lnTo>
                      <a:pt x="481" y="29"/>
                    </a:lnTo>
                    <a:lnTo>
                      <a:pt x="481" y="28"/>
                    </a:lnTo>
                    <a:lnTo>
                      <a:pt x="483" y="28"/>
                    </a:lnTo>
                    <a:lnTo>
                      <a:pt x="483" y="28"/>
                    </a:lnTo>
                    <a:lnTo>
                      <a:pt x="484" y="27"/>
                    </a:lnTo>
                    <a:lnTo>
                      <a:pt x="481" y="25"/>
                    </a:lnTo>
                    <a:lnTo>
                      <a:pt x="481" y="24"/>
                    </a:lnTo>
                    <a:lnTo>
                      <a:pt x="481" y="23"/>
                    </a:lnTo>
                    <a:lnTo>
                      <a:pt x="482" y="22"/>
                    </a:lnTo>
                    <a:lnTo>
                      <a:pt x="483" y="23"/>
                    </a:lnTo>
                    <a:lnTo>
                      <a:pt x="484" y="23"/>
                    </a:lnTo>
                    <a:lnTo>
                      <a:pt x="485" y="24"/>
                    </a:lnTo>
                    <a:lnTo>
                      <a:pt x="486" y="28"/>
                    </a:lnTo>
                    <a:lnTo>
                      <a:pt x="487" y="30"/>
                    </a:lnTo>
                    <a:lnTo>
                      <a:pt x="488" y="30"/>
                    </a:lnTo>
                    <a:lnTo>
                      <a:pt x="488" y="29"/>
                    </a:lnTo>
                    <a:lnTo>
                      <a:pt x="489" y="26"/>
                    </a:lnTo>
                    <a:lnTo>
                      <a:pt x="488" y="25"/>
                    </a:lnTo>
                    <a:lnTo>
                      <a:pt x="486" y="24"/>
                    </a:lnTo>
                    <a:lnTo>
                      <a:pt x="486" y="24"/>
                    </a:lnTo>
                    <a:lnTo>
                      <a:pt x="486" y="21"/>
                    </a:lnTo>
                    <a:lnTo>
                      <a:pt x="487" y="21"/>
                    </a:lnTo>
                    <a:lnTo>
                      <a:pt x="488" y="21"/>
                    </a:lnTo>
                    <a:lnTo>
                      <a:pt x="488" y="21"/>
                    </a:lnTo>
                    <a:lnTo>
                      <a:pt x="488" y="23"/>
                    </a:lnTo>
                    <a:lnTo>
                      <a:pt x="490" y="25"/>
                    </a:lnTo>
                    <a:lnTo>
                      <a:pt x="494" y="28"/>
                    </a:lnTo>
                    <a:lnTo>
                      <a:pt x="494" y="28"/>
                    </a:lnTo>
                    <a:lnTo>
                      <a:pt x="494" y="27"/>
                    </a:lnTo>
                    <a:lnTo>
                      <a:pt x="494" y="24"/>
                    </a:lnTo>
                    <a:lnTo>
                      <a:pt x="496" y="23"/>
                    </a:lnTo>
                    <a:lnTo>
                      <a:pt x="498" y="23"/>
                    </a:lnTo>
                    <a:lnTo>
                      <a:pt x="498" y="23"/>
                    </a:lnTo>
                    <a:lnTo>
                      <a:pt x="500" y="24"/>
                    </a:lnTo>
                    <a:lnTo>
                      <a:pt x="501" y="24"/>
                    </a:lnTo>
                    <a:lnTo>
                      <a:pt x="501" y="27"/>
                    </a:lnTo>
                    <a:lnTo>
                      <a:pt x="503" y="27"/>
                    </a:lnTo>
                    <a:lnTo>
                      <a:pt x="505" y="26"/>
                    </a:lnTo>
                    <a:lnTo>
                      <a:pt x="505" y="26"/>
                    </a:lnTo>
                    <a:lnTo>
                      <a:pt x="507" y="27"/>
                    </a:lnTo>
                    <a:lnTo>
                      <a:pt x="508" y="28"/>
                    </a:lnTo>
                    <a:lnTo>
                      <a:pt x="509" y="27"/>
                    </a:lnTo>
                    <a:lnTo>
                      <a:pt x="512" y="27"/>
                    </a:lnTo>
                    <a:lnTo>
                      <a:pt x="512" y="26"/>
                    </a:lnTo>
                    <a:lnTo>
                      <a:pt x="513" y="26"/>
                    </a:lnTo>
                    <a:lnTo>
                      <a:pt x="515" y="27"/>
                    </a:lnTo>
                    <a:lnTo>
                      <a:pt x="517" y="27"/>
                    </a:lnTo>
                    <a:lnTo>
                      <a:pt x="517" y="26"/>
                    </a:lnTo>
                    <a:lnTo>
                      <a:pt x="518" y="25"/>
                    </a:lnTo>
                    <a:lnTo>
                      <a:pt x="516" y="24"/>
                    </a:lnTo>
                    <a:lnTo>
                      <a:pt x="515" y="23"/>
                    </a:lnTo>
                    <a:lnTo>
                      <a:pt x="515" y="22"/>
                    </a:lnTo>
                    <a:lnTo>
                      <a:pt x="516" y="21"/>
                    </a:lnTo>
                    <a:lnTo>
                      <a:pt x="519" y="20"/>
                    </a:lnTo>
                    <a:lnTo>
                      <a:pt x="521" y="20"/>
                    </a:lnTo>
                    <a:lnTo>
                      <a:pt x="522" y="20"/>
                    </a:lnTo>
                    <a:lnTo>
                      <a:pt x="523" y="21"/>
                    </a:lnTo>
                    <a:lnTo>
                      <a:pt x="525" y="22"/>
                    </a:lnTo>
                    <a:lnTo>
                      <a:pt x="526" y="23"/>
                    </a:lnTo>
                    <a:lnTo>
                      <a:pt x="528" y="23"/>
                    </a:lnTo>
                    <a:lnTo>
                      <a:pt x="529" y="23"/>
                    </a:lnTo>
                    <a:lnTo>
                      <a:pt x="532" y="21"/>
                    </a:lnTo>
                    <a:lnTo>
                      <a:pt x="533" y="21"/>
                    </a:lnTo>
                    <a:lnTo>
                      <a:pt x="536" y="19"/>
                    </a:lnTo>
                    <a:lnTo>
                      <a:pt x="536" y="19"/>
                    </a:lnTo>
                    <a:lnTo>
                      <a:pt x="536" y="21"/>
                    </a:lnTo>
                    <a:lnTo>
                      <a:pt x="537" y="22"/>
                    </a:lnTo>
                    <a:lnTo>
                      <a:pt x="538" y="22"/>
                    </a:lnTo>
                    <a:lnTo>
                      <a:pt x="539" y="18"/>
                    </a:lnTo>
                    <a:lnTo>
                      <a:pt x="540" y="17"/>
                    </a:lnTo>
                    <a:lnTo>
                      <a:pt x="543" y="19"/>
                    </a:lnTo>
                    <a:lnTo>
                      <a:pt x="543" y="19"/>
                    </a:lnTo>
                    <a:lnTo>
                      <a:pt x="544" y="16"/>
                    </a:lnTo>
                    <a:lnTo>
                      <a:pt x="545" y="16"/>
                    </a:lnTo>
                    <a:lnTo>
                      <a:pt x="546" y="16"/>
                    </a:lnTo>
                    <a:lnTo>
                      <a:pt x="547" y="15"/>
                    </a:lnTo>
                    <a:lnTo>
                      <a:pt x="546" y="15"/>
                    </a:lnTo>
                    <a:lnTo>
                      <a:pt x="545" y="15"/>
                    </a:lnTo>
                    <a:lnTo>
                      <a:pt x="544" y="14"/>
                    </a:lnTo>
                    <a:lnTo>
                      <a:pt x="544" y="14"/>
                    </a:lnTo>
                    <a:lnTo>
                      <a:pt x="543" y="13"/>
                    </a:lnTo>
                    <a:lnTo>
                      <a:pt x="543" y="11"/>
                    </a:lnTo>
                    <a:lnTo>
                      <a:pt x="543" y="10"/>
                    </a:lnTo>
                    <a:lnTo>
                      <a:pt x="543" y="11"/>
                    </a:lnTo>
                    <a:lnTo>
                      <a:pt x="544" y="11"/>
                    </a:lnTo>
                    <a:lnTo>
                      <a:pt x="546" y="11"/>
                    </a:lnTo>
                    <a:lnTo>
                      <a:pt x="546" y="11"/>
                    </a:lnTo>
                    <a:lnTo>
                      <a:pt x="547" y="11"/>
                    </a:lnTo>
                    <a:lnTo>
                      <a:pt x="548" y="8"/>
                    </a:lnTo>
                    <a:lnTo>
                      <a:pt x="549" y="7"/>
                    </a:lnTo>
                    <a:lnTo>
                      <a:pt x="549" y="9"/>
                    </a:lnTo>
                    <a:lnTo>
                      <a:pt x="549" y="12"/>
                    </a:lnTo>
                    <a:lnTo>
                      <a:pt x="549" y="13"/>
                    </a:lnTo>
                    <a:lnTo>
                      <a:pt x="550" y="13"/>
                    </a:lnTo>
                    <a:lnTo>
                      <a:pt x="553" y="13"/>
                    </a:lnTo>
                    <a:lnTo>
                      <a:pt x="556" y="14"/>
                    </a:lnTo>
                    <a:lnTo>
                      <a:pt x="559" y="16"/>
                    </a:lnTo>
                    <a:lnTo>
                      <a:pt x="560" y="17"/>
                    </a:lnTo>
                    <a:lnTo>
                      <a:pt x="561" y="17"/>
                    </a:lnTo>
                    <a:lnTo>
                      <a:pt x="561" y="16"/>
                    </a:lnTo>
                    <a:lnTo>
                      <a:pt x="561" y="15"/>
                    </a:lnTo>
                    <a:lnTo>
                      <a:pt x="563" y="14"/>
                    </a:lnTo>
                    <a:lnTo>
                      <a:pt x="564" y="15"/>
                    </a:lnTo>
                    <a:lnTo>
                      <a:pt x="564" y="17"/>
                    </a:lnTo>
                    <a:lnTo>
                      <a:pt x="563" y="20"/>
                    </a:lnTo>
                    <a:lnTo>
                      <a:pt x="564" y="20"/>
                    </a:lnTo>
                    <a:lnTo>
                      <a:pt x="566" y="20"/>
                    </a:lnTo>
                    <a:lnTo>
                      <a:pt x="568" y="17"/>
                    </a:lnTo>
                    <a:lnTo>
                      <a:pt x="569" y="17"/>
                    </a:lnTo>
                    <a:lnTo>
                      <a:pt x="570" y="17"/>
                    </a:lnTo>
                    <a:lnTo>
                      <a:pt x="570" y="18"/>
                    </a:lnTo>
                    <a:lnTo>
                      <a:pt x="570" y="21"/>
                    </a:lnTo>
                    <a:lnTo>
                      <a:pt x="570" y="22"/>
                    </a:lnTo>
                    <a:lnTo>
                      <a:pt x="570" y="24"/>
                    </a:lnTo>
                    <a:lnTo>
                      <a:pt x="570" y="24"/>
                    </a:lnTo>
                    <a:lnTo>
                      <a:pt x="570" y="26"/>
                    </a:lnTo>
                    <a:lnTo>
                      <a:pt x="571" y="26"/>
                    </a:lnTo>
                    <a:lnTo>
                      <a:pt x="573" y="27"/>
                    </a:lnTo>
                    <a:lnTo>
                      <a:pt x="574" y="27"/>
                    </a:lnTo>
                    <a:lnTo>
                      <a:pt x="574" y="26"/>
                    </a:lnTo>
                    <a:lnTo>
                      <a:pt x="577" y="22"/>
                    </a:lnTo>
                    <a:lnTo>
                      <a:pt x="577" y="21"/>
                    </a:lnTo>
                    <a:lnTo>
                      <a:pt x="579" y="21"/>
                    </a:lnTo>
                    <a:lnTo>
                      <a:pt x="581" y="21"/>
                    </a:lnTo>
                    <a:lnTo>
                      <a:pt x="584" y="18"/>
                    </a:lnTo>
                    <a:lnTo>
                      <a:pt x="584" y="18"/>
                    </a:lnTo>
                    <a:lnTo>
                      <a:pt x="586" y="21"/>
                    </a:lnTo>
                    <a:lnTo>
                      <a:pt x="587" y="21"/>
                    </a:lnTo>
                    <a:lnTo>
                      <a:pt x="588" y="21"/>
                    </a:lnTo>
                    <a:lnTo>
                      <a:pt x="589" y="19"/>
                    </a:lnTo>
                    <a:lnTo>
                      <a:pt x="590" y="17"/>
                    </a:lnTo>
                    <a:lnTo>
                      <a:pt x="590" y="17"/>
                    </a:lnTo>
                    <a:lnTo>
                      <a:pt x="591" y="16"/>
                    </a:lnTo>
                    <a:lnTo>
                      <a:pt x="591" y="16"/>
                    </a:lnTo>
                    <a:lnTo>
                      <a:pt x="594" y="16"/>
                    </a:lnTo>
                    <a:lnTo>
                      <a:pt x="596" y="14"/>
                    </a:lnTo>
                    <a:lnTo>
                      <a:pt x="597" y="13"/>
                    </a:lnTo>
                    <a:lnTo>
                      <a:pt x="598" y="9"/>
                    </a:lnTo>
                    <a:lnTo>
                      <a:pt x="599" y="8"/>
                    </a:lnTo>
                    <a:lnTo>
                      <a:pt x="603" y="7"/>
                    </a:lnTo>
                    <a:lnTo>
                      <a:pt x="605" y="7"/>
                    </a:lnTo>
                    <a:lnTo>
                      <a:pt x="606" y="7"/>
                    </a:lnTo>
                    <a:lnTo>
                      <a:pt x="608" y="5"/>
                    </a:lnTo>
                    <a:lnTo>
                      <a:pt x="608" y="4"/>
                    </a:lnTo>
                    <a:lnTo>
                      <a:pt x="608" y="3"/>
                    </a:lnTo>
                    <a:lnTo>
                      <a:pt x="608" y="1"/>
                    </a:lnTo>
                    <a:lnTo>
                      <a:pt x="608" y="0"/>
                    </a:lnTo>
                    <a:lnTo>
                      <a:pt x="610" y="0"/>
                    </a:lnTo>
                    <a:lnTo>
                      <a:pt x="611" y="0"/>
                    </a:lnTo>
                    <a:lnTo>
                      <a:pt x="613" y="0"/>
                    </a:lnTo>
                    <a:lnTo>
                      <a:pt x="615" y="2"/>
                    </a:lnTo>
                    <a:lnTo>
                      <a:pt x="616" y="3"/>
                    </a:lnTo>
                    <a:lnTo>
                      <a:pt x="615" y="4"/>
                    </a:lnTo>
                    <a:lnTo>
                      <a:pt x="615" y="4"/>
                    </a:lnTo>
                    <a:lnTo>
                      <a:pt x="614" y="3"/>
                    </a:lnTo>
                    <a:lnTo>
                      <a:pt x="612" y="3"/>
                    </a:lnTo>
                    <a:lnTo>
                      <a:pt x="612" y="4"/>
                    </a:lnTo>
                    <a:lnTo>
                      <a:pt x="612" y="4"/>
                    </a:lnTo>
                    <a:lnTo>
                      <a:pt x="614" y="5"/>
                    </a:lnTo>
                    <a:lnTo>
                      <a:pt x="615" y="7"/>
                    </a:lnTo>
                    <a:lnTo>
                      <a:pt x="617" y="8"/>
                    </a:lnTo>
                    <a:lnTo>
                      <a:pt x="618" y="8"/>
                    </a:lnTo>
                    <a:lnTo>
                      <a:pt x="618" y="9"/>
                    </a:lnTo>
                    <a:lnTo>
                      <a:pt x="619" y="9"/>
                    </a:lnTo>
                    <a:lnTo>
                      <a:pt x="619" y="7"/>
                    </a:lnTo>
                    <a:lnTo>
                      <a:pt x="619" y="6"/>
                    </a:lnTo>
                    <a:lnTo>
                      <a:pt x="620" y="6"/>
                    </a:lnTo>
                    <a:lnTo>
                      <a:pt x="621" y="6"/>
                    </a:lnTo>
                    <a:lnTo>
                      <a:pt x="623" y="7"/>
                    </a:lnTo>
                    <a:lnTo>
                      <a:pt x="624" y="7"/>
                    </a:lnTo>
                    <a:lnTo>
                      <a:pt x="624" y="4"/>
                    </a:lnTo>
                    <a:lnTo>
                      <a:pt x="624" y="4"/>
                    </a:lnTo>
                    <a:lnTo>
                      <a:pt x="625" y="2"/>
                    </a:lnTo>
                    <a:lnTo>
                      <a:pt x="629" y="0"/>
                    </a:lnTo>
                    <a:lnTo>
                      <a:pt x="630" y="0"/>
                    </a:lnTo>
                    <a:lnTo>
                      <a:pt x="631" y="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308" name="Freeform 1066">
                <a:extLst>
                  <a:ext uri="{FF2B5EF4-FFF2-40B4-BE49-F238E27FC236}">
                    <a16:creationId xmlns:a16="http://schemas.microsoft.com/office/drawing/2014/main" id="{6D009DB7-FB71-49E1-8442-79F9AC2D8413}"/>
                  </a:ext>
                </a:extLst>
              </p:cNvPr>
              <p:cNvSpPr>
                <a:spLocks/>
              </p:cNvSpPr>
              <p:nvPr/>
            </p:nvSpPr>
            <p:spPr bwMode="auto">
              <a:xfrm>
                <a:off x="3914" y="1351"/>
                <a:ext cx="90" cy="83"/>
              </a:xfrm>
              <a:custGeom>
                <a:avLst/>
                <a:gdLst>
                  <a:gd name="T0" fmla="*/ 16 w 90"/>
                  <a:gd name="T1" fmla="*/ 28 h 83"/>
                  <a:gd name="T2" fmla="*/ 15 w 90"/>
                  <a:gd name="T3" fmla="*/ 32 h 83"/>
                  <a:gd name="T4" fmla="*/ 14 w 90"/>
                  <a:gd name="T5" fmla="*/ 35 h 83"/>
                  <a:gd name="T6" fmla="*/ 12 w 90"/>
                  <a:gd name="T7" fmla="*/ 37 h 83"/>
                  <a:gd name="T8" fmla="*/ 9 w 90"/>
                  <a:gd name="T9" fmla="*/ 36 h 83"/>
                  <a:gd name="T10" fmla="*/ 7 w 90"/>
                  <a:gd name="T11" fmla="*/ 38 h 83"/>
                  <a:gd name="T12" fmla="*/ 6 w 90"/>
                  <a:gd name="T13" fmla="*/ 38 h 83"/>
                  <a:gd name="T14" fmla="*/ 7 w 90"/>
                  <a:gd name="T15" fmla="*/ 42 h 83"/>
                  <a:gd name="T16" fmla="*/ 7 w 90"/>
                  <a:gd name="T17" fmla="*/ 43 h 83"/>
                  <a:gd name="T18" fmla="*/ 7 w 90"/>
                  <a:gd name="T19" fmla="*/ 45 h 83"/>
                  <a:gd name="T20" fmla="*/ 7 w 90"/>
                  <a:gd name="T21" fmla="*/ 47 h 83"/>
                  <a:gd name="T22" fmla="*/ 4 w 90"/>
                  <a:gd name="T23" fmla="*/ 49 h 83"/>
                  <a:gd name="T24" fmla="*/ 1 w 90"/>
                  <a:gd name="T25" fmla="*/ 52 h 83"/>
                  <a:gd name="T26" fmla="*/ 0 w 90"/>
                  <a:gd name="T27" fmla="*/ 56 h 83"/>
                  <a:gd name="T28" fmla="*/ 0 w 90"/>
                  <a:gd name="T29" fmla="*/ 59 h 83"/>
                  <a:gd name="T30" fmla="*/ 1 w 90"/>
                  <a:gd name="T31" fmla="*/ 63 h 83"/>
                  <a:gd name="T32" fmla="*/ 3 w 90"/>
                  <a:gd name="T33" fmla="*/ 71 h 83"/>
                  <a:gd name="T34" fmla="*/ 7 w 90"/>
                  <a:gd name="T35" fmla="*/ 73 h 83"/>
                  <a:gd name="T36" fmla="*/ 15 w 90"/>
                  <a:gd name="T37" fmla="*/ 76 h 83"/>
                  <a:gd name="T38" fmla="*/ 35 w 90"/>
                  <a:gd name="T39" fmla="*/ 79 h 83"/>
                  <a:gd name="T40" fmla="*/ 40 w 90"/>
                  <a:gd name="T41" fmla="*/ 81 h 83"/>
                  <a:gd name="T42" fmla="*/ 44 w 90"/>
                  <a:gd name="T43" fmla="*/ 81 h 83"/>
                  <a:gd name="T44" fmla="*/ 50 w 90"/>
                  <a:gd name="T45" fmla="*/ 81 h 83"/>
                  <a:gd name="T46" fmla="*/ 62 w 90"/>
                  <a:gd name="T47" fmla="*/ 82 h 83"/>
                  <a:gd name="T48" fmla="*/ 69 w 90"/>
                  <a:gd name="T49" fmla="*/ 83 h 83"/>
                  <a:gd name="T50" fmla="*/ 71 w 90"/>
                  <a:gd name="T51" fmla="*/ 83 h 83"/>
                  <a:gd name="T52" fmla="*/ 74 w 90"/>
                  <a:gd name="T53" fmla="*/ 81 h 83"/>
                  <a:gd name="T54" fmla="*/ 74 w 90"/>
                  <a:gd name="T55" fmla="*/ 77 h 83"/>
                  <a:gd name="T56" fmla="*/ 73 w 90"/>
                  <a:gd name="T57" fmla="*/ 73 h 83"/>
                  <a:gd name="T58" fmla="*/ 73 w 90"/>
                  <a:gd name="T59" fmla="*/ 71 h 83"/>
                  <a:gd name="T60" fmla="*/ 74 w 90"/>
                  <a:gd name="T61" fmla="*/ 61 h 83"/>
                  <a:gd name="T62" fmla="*/ 74 w 90"/>
                  <a:gd name="T63" fmla="*/ 56 h 83"/>
                  <a:gd name="T64" fmla="*/ 75 w 90"/>
                  <a:gd name="T65" fmla="*/ 52 h 83"/>
                  <a:gd name="T66" fmla="*/ 76 w 90"/>
                  <a:gd name="T67" fmla="*/ 46 h 83"/>
                  <a:gd name="T68" fmla="*/ 82 w 90"/>
                  <a:gd name="T69" fmla="*/ 38 h 83"/>
                  <a:gd name="T70" fmla="*/ 87 w 90"/>
                  <a:gd name="T71" fmla="*/ 32 h 83"/>
                  <a:gd name="T72" fmla="*/ 89 w 90"/>
                  <a:gd name="T73" fmla="*/ 26 h 83"/>
                  <a:gd name="T74" fmla="*/ 89 w 90"/>
                  <a:gd name="T75" fmla="*/ 20 h 83"/>
                  <a:gd name="T76" fmla="*/ 90 w 90"/>
                  <a:gd name="T77" fmla="*/ 17 h 83"/>
                  <a:gd name="T78" fmla="*/ 90 w 90"/>
                  <a:gd name="T79" fmla="*/ 11 h 83"/>
                  <a:gd name="T80" fmla="*/ 86 w 90"/>
                  <a:gd name="T81" fmla="*/ 10 h 83"/>
                  <a:gd name="T82" fmla="*/ 83 w 90"/>
                  <a:gd name="T83" fmla="*/ 9 h 83"/>
                  <a:gd name="T84" fmla="*/ 78 w 90"/>
                  <a:gd name="T85" fmla="*/ 8 h 83"/>
                  <a:gd name="T86" fmla="*/ 71 w 90"/>
                  <a:gd name="T87" fmla="*/ 8 h 83"/>
                  <a:gd name="T88" fmla="*/ 69 w 90"/>
                  <a:gd name="T89" fmla="*/ 7 h 83"/>
                  <a:gd name="T90" fmla="*/ 66 w 90"/>
                  <a:gd name="T91" fmla="*/ 5 h 83"/>
                  <a:gd name="T92" fmla="*/ 62 w 90"/>
                  <a:gd name="T93" fmla="*/ 4 h 83"/>
                  <a:gd name="T94" fmla="*/ 57 w 90"/>
                  <a:gd name="T95" fmla="*/ 7 h 83"/>
                  <a:gd name="T96" fmla="*/ 54 w 90"/>
                  <a:gd name="T97" fmla="*/ 7 h 83"/>
                  <a:gd name="T98" fmla="*/ 48 w 90"/>
                  <a:gd name="T99" fmla="*/ 4 h 83"/>
                  <a:gd name="T100" fmla="*/ 42 w 90"/>
                  <a:gd name="T101" fmla="*/ 2 h 83"/>
                  <a:gd name="T102" fmla="*/ 34 w 90"/>
                  <a:gd name="T103" fmla="*/ 0 h 83"/>
                  <a:gd name="T104" fmla="*/ 28 w 90"/>
                  <a:gd name="T105" fmla="*/ 0 h 83"/>
                  <a:gd name="T106" fmla="*/ 27 w 90"/>
                  <a:gd name="T107" fmla="*/ 0 h 83"/>
                  <a:gd name="T108" fmla="*/ 25 w 90"/>
                  <a:gd name="T109" fmla="*/ 3 h 83"/>
                  <a:gd name="T110" fmla="*/ 25 w 90"/>
                  <a:gd name="T111" fmla="*/ 6 h 83"/>
                  <a:gd name="T112" fmla="*/ 24 w 90"/>
                  <a:gd name="T113" fmla="*/ 7 h 83"/>
                  <a:gd name="T114" fmla="*/ 24 w 90"/>
                  <a:gd name="T115" fmla="*/ 10 h 83"/>
                  <a:gd name="T116" fmla="*/ 22 w 90"/>
                  <a:gd name="T117" fmla="*/ 10 h 83"/>
                  <a:gd name="T118" fmla="*/ 19 w 90"/>
                  <a:gd name="T119" fmla="*/ 13 h 83"/>
                  <a:gd name="T120" fmla="*/ 19 w 90"/>
                  <a:gd name="T121" fmla="*/ 14 h 83"/>
                  <a:gd name="T122" fmla="*/ 19 w 90"/>
                  <a:gd name="T123" fmla="*/ 16 h 83"/>
                  <a:gd name="T124" fmla="*/ 20 w 90"/>
                  <a:gd name="T125" fmla="*/ 2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 h="83">
                    <a:moveTo>
                      <a:pt x="16" y="26"/>
                    </a:moveTo>
                    <a:lnTo>
                      <a:pt x="16" y="28"/>
                    </a:lnTo>
                    <a:lnTo>
                      <a:pt x="16" y="30"/>
                    </a:lnTo>
                    <a:lnTo>
                      <a:pt x="15" y="32"/>
                    </a:lnTo>
                    <a:lnTo>
                      <a:pt x="14" y="33"/>
                    </a:lnTo>
                    <a:lnTo>
                      <a:pt x="14" y="35"/>
                    </a:lnTo>
                    <a:lnTo>
                      <a:pt x="13" y="36"/>
                    </a:lnTo>
                    <a:lnTo>
                      <a:pt x="12" y="37"/>
                    </a:lnTo>
                    <a:lnTo>
                      <a:pt x="11" y="36"/>
                    </a:lnTo>
                    <a:lnTo>
                      <a:pt x="9" y="36"/>
                    </a:lnTo>
                    <a:lnTo>
                      <a:pt x="9" y="37"/>
                    </a:lnTo>
                    <a:lnTo>
                      <a:pt x="7" y="38"/>
                    </a:lnTo>
                    <a:lnTo>
                      <a:pt x="7" y="38"/>
                    </a:lnTo>
                    <a:lnTo>
                      <a:pt x="6" y="38"/>
                    </a:lnTo>
                    <a:lnTo>
                      <a:pt x="6" y="40"/>
                    </a:lnTo>
                    <a:lnTo>
                      <a:pt x="7" y="42"/>
                    </a:lnTo>
                    <a:lnTo>
                      <a:pt x="6" y="42"/>
                    </a:lnTo>
                    <a:lnTo>
                      <a:pt x="7" y="43"/>
                    </a:lnTo>
                    <a:lnTo>
                      <a:pt x="7" y="44"/>
                    </a:lnTo>
                    <a:lnTo>
                      <a:pt x="7" y="45"/>
                    </a:lnTo>
                    <a:lnTo>
                      <a:pt x="7" y="46"/>
                    </a:lnTo>
                    <a:lnTo>
                      <a:pt x="7" y="47"/>
                    </a:lnTo>
                    <a:lnTo>
                      <a:pt x="6" y="47"/>
                    </a:lnTo>
                    <a:lnTo>
                      <a:pt x="4" y="49"/>
                    </a:lnTo>
                    <a:lnTo>
                      <a:pt x="2" y="51"/>
                    </a:lnTo>
                    <a:lnTo>
                      <a:pt x="1" y="52"/>
                    </a:lnTo>
                    <a:lnTo>
                      <a:pt x="0" y="55"/>
                    </a:lnTo>
                    <a:lnTo>
                      <a:pt x="0" y="56"/>
                    </a:lnTo>
                    <a:lnTo>
                      <a:pt x="0" y="58"/>
                    </a:lnTo>
                    <a:lnTo>
                      <a:pt x="0" y="59"/>
                    </a:lnTo>
                    <a:lnTo>
                      <a:pt x="0" y="60"/>
                    </a:lnTo>
                    <a:lnTo>
                      <a:pt x="1" y="63"/>
                    </a:lnTo>
                    <a:lnTo>
                      <a:pt x="3" y="66"/>
                    </a:lnTo>
                    <a:lnTo>
                      <a:pt x="3" y="71"/>
                    </a:lnTo>
                    <a:lnTo>
                      <a:pt x="3" y="72"/>
                    </a:lnTo>
                    <a:lnTo>
                      <a:pt x="7" y="73"/>
                    </a:lnTo>
                    <a:lnTo>
                      <a:pt x="10" y="74"/>
                    </a:lnTo>
                    <a:lnTo>
                      <a:pt x="15" y="76"/>
                    </a:lnTo>
                    <a:lnTo>
                      <a:pt x="27" y="80"/>
                    </a:lnTo>
                    <a:lnTo>
                      <a:pt x="35" y="79"/>
                    </a:lnTo>
                    <a:lnTo>
                      <a:pt x="38" y="80"/>
                    </a:lnTo>
                    <a:lnTo>
                      <a:pt x="40" y="81"/>
                    </a:lnTo>
                    <a:lnTo>
                      <a:pt x="43" y="81"/>
                    </a:lnTo>
                    <a:lnTo>
                      <a:pt x="44" y="81"/>
                    </a:lnTo>
                    <a:lnTo>
                      <a:pt x="48" y="81"/>
                    </a:lnTo>
                    <a:lnTo>
                      <a:pt x="50" y="81"/>
                    </a:lnTo>
                    <a:lnTo>
                      <a:pt x="55" y="82"/>
                    </a:lnTo>
                    <a:lnTo>
                      <a:pt x="62" y="82"/>
                    </a:lnTo>
                    <a:lnTo>
                      <a:pt x="63" y="82"/>
                    </a:lnTo>
                    <a:lnTo>
                      <a:pt x="69" y="83"/>
                    </a:lnTo>
                    <a:lnTo>
                      <a:pt x="70" y="83"/>
                    </a:lnTo>
                    <a:lnTo>
                      <a:pt x="71" y="83"/>
                    </a:lnTo>
                    <a:lnTo>
                      <a:pt x="73" y="83"/>
                    </a:lnTo>
                    <a:lnTo>
                      <a:pt x="74" y="81"/>
                    </a:lnTo>
                    <a:lnTo>
                      <a:pt x="75" y="78"/>
                    </a:lnTo>
                    <a:lnTo>
                      <a:pt x="74" y="77"/>
                    </a:lnTo>
                    <a:lnTo>
                      <a:pt x="74" y="76"/>
                    </a:lnTo>
                    <a:lnTo>
                      <a:pt x="73" y="73"/>
                    </a:lnTo>
                    <a:lnTo>
                      <a:pt x="73" y="73"/>
                    </a:lnTo>
                    <a:lnTo>
                      <a:pt x="73" y="71"/>
                    </a:lnTo>
                    <a:lnTo>
                      <a:pt x="73" y="68"/>
                    </a:lnTo>
                    <a:lnTo>
                      <a:pt x="74" y="61"/>
                    </a:lnTo>
                    <a:lnTo>
                      <a:pt x="74" y="58"/>
                    </a:lnTo>
                    <a:lnTo>
                      <a:pt x="74" y="56"/>
                    </a:lnTo>
                    <a:lnTo>
                      <a:pt x="74" y="53"/>
                    </a:lnTo>
                    <a:lnTo>
                      <a:pt x="75" y="52"/>
                    </a:lnTo>
                    <a:lnTo>
                      <a:pt x="76" y="52"/>
                    </a:lnTo>
                    <a:lnTo>
                      <a:pt x="76" y="46"/>
                    </a:lnTo>
                    <a:lnTo>
                      <a:pt x="79" y="41"/>
                    </a:lnTo>
                    <a:lnTo>
                      <a:pt x="82" y="38"/>
                    </a:lnTo>
                    <a:lnTo>
                      <a:pt x="85" y="35"/>
                    </a:lnTo>
                    <a:lnTo>
                      <a:pt x="87" y="32"/>
                    </a:lnTo>
                    <a:lnTo>
                      <a:pt x="88" y="31"/>
                    </a:lnTo>
                    <a:lnTo>
                      <a:pt x="89" y="26"/>
                    </a:lnTo>
                    <a:lnTo>
                      <a:pt x="89" y="21"/>
                    </a:lnTo>
                    <a:lnTo>
                      <a:pt x="89" y="20"/>
                    </a:lnTo>
                    <a:lnTo>
                      <a:pt x="90" y="18"/>
                    </a:lnTo>
                    <a:lnTo>
                      <a:pt x="90" y="17"/>
                    </a:lnTo>
                    <a:lnTo>
                      <a:pt x="90" y="15"/>
                    </a:lnTo>
                    <a:lnTo>
                      <a:pt x="90" y="11"/>
                    </a:lnTo>
                    <a:lnTo>
                      <a:pt x="88" y="11"/>
                    </a:lnTo>
                    <a:lnTo>
                      <a:pt x="86" y="10"/>
                    </a:lnTo>
                    <a:lnTo>
                      <a:pt x="85" y="10"/>
                    </a:lnTo>
                    <a:lnTo>
                      <a:pt x="83" y="9"/>
                    </a:lnTo>
                    <a:lnTo>
                      <a:pt x="79" y="9"/>
                    </a:lnTo>
                    <a:lnTo>
                      <a:pt x="78" y="8"/>
                    </a:lnTo>
                    <a:lnTo>
                      <a:pt x="73" y="9"/>
                    </a:lnTo>
                    <a:lnTo>
                      <a:pt x="71" y="8"/>
                    </a:lnTo>
                    <a:lnTo>
                      <a:pt x="70" y="8"/>
                    </a:lnTo>
                    <a:lnTo>
                      <a:pt x="69" y="7"/>
                    </a:lnTo>
                    <a:lnTo>
                      <a:pt x="68" y="7"/>
                    </a:lnTo>
                    <a:lnTo>
                      <a:pt x="66" y="5"/>
                    </a:lnTo>
                    <a:lnTo>
                      <a:pt x="64" y="4"/>
                    </a:lnTo>
                    <a:lnTo>
                      <a:pt x="62" y="4"/>
                    </a:lnTo>
                    <a:lnTo>
                      <a:pt x="62" y="5"/>
                    </a:lnTo>
                    <a:lnTo>
                      <a:pt x="57" y="7"/>
                    </a:lnTo>
                    <a:lnTo>
                      <a:pt x="56" y="7"/>
                    </a:lnTo>
                    <a:lnTo>
                      <a:pt x="54" y="7"/>
                    </a:lnTo>
                    <a:lnTo>
                      <a:pt x="52" y="7"/>
                    </a:lnTo>
                    <a:lnTo>
                      <a:pt x="48" y="4"/>
                    </a:lnTo>
                    <a:lnTo>
                      <a:pt x="45" y="3"/>
                    </a:lnTo>
                    <a:lnTo>
                      <a:pt x="42" y="2"/>
                    </a:lnTo>
                    <a:lnTo>
                      <a:pt x="38" y="0"/>
                    </a:lnTo>
                    <a:lnTo>
                      <a:pt x="34" y="0"/>
                    </a:lnTo>
                    <a:lnTo>
                      <a:pt x="31" y="0"/>
                    </a:lnTo>
                    <a:lnTo>
                      <a:pt x="28" y="0"/>
                    </a:lnTo>
                    <a:lnTo>
                      <a:pt x="28" y="0"/>
                    </a:lnTo>
                    <a:lnTo>
                      <a:pt x="27" y="0"/>
                    </a:lnTo>
                    <a:lnTo>
                      <a:pt x="26" y="1"/>
                    </a:lnTo>
                    <a:lnTo>
                      <a:pt x="25" y="3"/>
                    </a:lnTo>
                    <a:lnTo>
                      <a:pt x="25" y="4"/>
                    </a:lnTo>
                    <a:lnTo>
                      <a:pt x="25" y="6"/>
                    </a:lnTo>
                    <a:lnTo>
                      <a:pt x="25" y="7"/>
                    </a:lnTo>
                    <a:lnTo>
                      <a:pt x="24" y="7"/>
                    </a:lnTo>
                    <a:lnTo>
                      <a:pt x="24" y="8"/>
                    </a:lnTo>
                    <a:lnTo>
                      <a:pt x="24" y="10"/>
                    </a:lnTo>
                    <a:lnTo>
                      <a:pt x="23" y="10"/>
                    </a:lnTo>
                    <a:lnTo>
                      <a:pt x="22" y="10"/>
                    </a:lnTo>
                    <a:lnTo>
                      <a:pt x="20" y="12"/>
                    </a:lnTo>
                    <a:lnTo>
                      <a:pt x="19" y="13"/>
                    </a:lnTo>
                    <a:lnTo>
                      <a:pt x="19" y="14"/>
                    </a:lnTo>
                    <a:lnTo>
                      <a:pt x="19" y="14"/>
                    </a:lnTo>
                    <a:lnTo>
                      <a:pt x="19" y="15"/>
                    </a:lnTo>
                    <a:lnTo>
                      <a:pt x="19" y="16"/>
                    </a:lnTo>
                    <a:lnTo>
                      <a:pt x="20" y="21"/>
                    </a:lnTo>
                    <a:lnTo>
                      <a:pt x="20" y="25"/>
                    </a:lnTo>
                    <a:lnTo>
                      <a:pt x="16" y="2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309" name="Freeform 1067">
                <a:extLst>
                  <a:ext uri="{FF2B5EF4-FFF2-40B4-BE49-F238E27FC236}">
                    <a16:creationId xmlns:a16="http://schemas.microsoft.com/office/drawing/2014/main" id="{347D5DF2-2924-4ED7-8D4E-C41FA97E4403}"/>
                  </a:ext>
                </a:extLst>
              </p:cNvPr>
              <p:cNvSpPr>
                <a:spLocks/>
              </p:cNvSpPr>
              <p:nvPr/>
            </p:nvSpPr>
            <p:spPr bwMode="auto">
              <a:xfrm>
                <a:off x="4529" y="2318"/>
                <a:ext cx="206" cy="217"/>
              </a:xfrm>
              <a:custGeom>
                <a:avLst/>
                <a:gdLst>
                  <a:gd name="T0" fmla="*/ 47 w 206"/>
                  <a:gd name="T1" fmla="*/ 96 h 217"/>
                  <a:gd name="T2" fmla="*/ 44 w 206"/>
                  <a:gd name="T3" fmla="*/ 83 h 217"/>
                  <a:gd name="T4" fmla="*/ 36 w 206"/>
                  <a:gd name="T5" fmla="*/ 73 h 217"/>
                  <a:gd name="T6" fmla="*/ 21 w 206"/>
                  <a:gd name="T7" fmla="*/ 67 h 217"/>
                  <a:gd name="T8" fmla="*/ 9 w 206"/>
                  <a:gd name="T9" fmla="*/ 49 h 217"/>
                  <a:gd name="T10" fmla="*/ 8 w 206"/>
                  <a:gd name="T11" fmla="*/ 34 h 217"/>
                  <a:gd name="T12" fmla="*/ 6 w 206"/>
                  <a:gd name="T13" fmla="*/ 19 h 217"/>
                  <a:gd name="T14" fmla="*/ 4 w 206"/>
                  <a:gd name="T15" fmla="*/ 2 h 217"/>
                  <a:gd name="T16" fmla="*/ 24 w 206"/>
                  <a:gd name="T17" fmla="*/ 17 h 217"/>
                  <a:gd name="T18" fmla="*/ 53 w 206"/>
                  <a:gd name="T19" fmla="*/ 29 h 217"/>
                  <a:gd name="T20" fmla="*/ 89 w 206"/>
                  <a:gd name="T21" fmla="*/ 33 h 217"/>
                  <a:gd name="T22" fmla="*/ 118 w 206"/>
                  <a:gd name="T23" fmla="*/ 54 h 217"/>
                  <a:gd name="T24" fmla="*/ 143 w 206"/>
                  <a:gd name="T25" fmla="*/ 72 h 217"/>
                  <a:gd name="T26" fmla="*/ 168 w 206"/>
                  <a:gd name="T27" fmla="*/ 87 h 217"/>
                  <a:gd name="T28" fmla="*/ 181 w 206"/>
                  <a:gd name="T29" fmla="*/ 91 h 217"/>
                  <a:gd name="T30" fmla="*/ 185 w 206"/>
                  <a:gd name="T31" fmla="*/ 102 h 217"/>
                  <a:gd name="T32" fmla="*/ 177 w 206"/>
                  <a:gd name="T33" fmla="*/ 107 h 217"/>
                  <a:gd name="T34" fmla="*/ 179 w 206"/>
                  <a:gd name="T35" fmla="*/ 117 h 217"/>
                  <a:gd name="T36" fmla="*/ 191 w 206"/>
                  <a:gd name="T37" fmla="*/ 118 h 217"/>
                  <a:gd name="T38" fmla="*/ 181 w 206"/>
                  <a:gd name="T39" fmla="*/ 122 h 217"/>
                  <a:gd name="T40" fmla="*/ 188 w 206"/>
                  <a:gd name="T41" fmla="*/ 133 h 217"/>
                  <a:gd name="T42" fmla="*/ 199 w 206"/>
                  <a:gd name="T43" fmla="*/ 130 h 217"/>
                  <a:gd name="T44" fmla="*/ 201 w 206"/>
                  <a:gd name="T45" fmla="*/ 144 h 217"/>
                  <a:gd name="T46" fmla="*/ 204 w 206"/>
                  <a:gd name="T47" fmla="*/ 150 h 217"/>
                  <a:gd name="T48" fmla="*/ 195 w 206"/>
                  <a:gd name="T49" fmla="*/ 144 h 217"/>
                  <a:gd name="T50" fmla="*/ 184 w 206"/>
                  <a:gd name="T51" fmla="*/ 144 h 217"/>
                  <a:gd name="T52" fmla="*/ 176 w 206"/>
                  <a:gd name="T53" fmla="*/ 137 h 217"/>
                  <a:gd name="T54" fmla="*/ 174 w 206"/>
                  <a:gd name="T55" fmla="*/ 140 h 217"/>
                  <a:gd name="T56" fmla="*/ 179 w 206"/>
                  <a:gd name="T57" fmla="*/ 149 h 217"/>
                  <a:gd name="T58" fmla="*/ 170 w 206"/>
                  <a:gd name="T59" fmla="*/ 150 h 217"/>
                  <a:gd name="T60" fmla="*/ 168 w 206"/>
                  <a:gd name="T61" fmla="*/ 154 h 217"/>
                  <a:gd name="T62" fmla="*/ 164 w 206"/>
                  <a:gd name="T63" fmla="*/ 157 h 217"/>
                  <a:gd name="T64" fmla="*/ 158 w 206"/>
                  <a:gd name="T65" fmla="*/ 161 h 217"/>
                  <a:gd name="T66" fmla="*/ 156 w 206"/>
                  <a:gd name="T67" fmla="*/ 164 h 217"/>
                  <a:gd name="T68" fmla="*/ 150 w 206"/>
                  <a:gd name="T69" fmla="*/ 173 h 217"/>
                  <a:gd name="T70" fmla="*/ 145 w 206"/>
                  <a:gd name="T71" fmla="*/ 167 h 217"/>
                  <a:gd name="T72" fmla="*/ 142 w 206"/>
                  <a:gd name="T73" fmla="*/ 164 h 217"/>
                  <a:gd name="T74" fmla="*/ 135 w 206"/>
                  <a:gd name="T75" fmla="*/ 167 h 217"/>
                  <a:gd name="T76" fmla="*/ 130 w 206"/>
                  <a:gd name="T77" fmla="*/ 161 h 217"/>
                  <a:gd name="T78" fmla="*/ 125 w 206"/>
                  <a:gd name="T79" fmla="*/ 168 h 217"/>
                  <a:gd name="T80" fmla="*/ 115 w 206"/>
                  <a:gd name="T81" fmla="*/ 157 h 217"/>
                  <a:gd name="T82" fmla="*/ 112 w 206"/>
                  <a:gd name="T83" fmla="*/ 155 h 217"/>
                  <a:gd name="T84" fmla="*/ 116 w 206"/>
                  <a:gd name="T85" fmla="*/ 167 h 217"/>
                  <a:gd name="T86" fmla="*/ 115 w 206"/>
                  <a:gd name="T87" fmla="*/ 171 h 217"/>
                  <a:gd name="T88" fmla="*/ 121 w 206"/>
                  <a:gd name="T89" fmla="*/ 181 h 217"/>
                  <a:gd name="T90" fmla="*/ 132 w 206"/>
                  <a:gd name="T91" fmla="*/ 180 h 217"/>
                  <a:gd name="T92" fmla="*/ 130 w 206"/>
                  <a:gd name="T93" fmla="*/ 185 h 217"/>
                  <a:gd name="T94" fmla="*/ 119 w 206"/>
                  <a:gd name="T95" fmla="*/ 192 h 217"/>
                  <a:gd name="T96" fmla="*/ 133 w 206"/>
                  <a:gd name="T97" fmla="*/ 192 h 217"/>
                  <a:gd name="T98" fmla="*/ 145 w 206"/>
                  <a:gd name="T99" fmla="*/ 192 h 217"/>
                  <a:gd name="T100" fmla="*/ 145 w 206"/>
                  <a:gd name="T101" fmla="*/ 202 h 217"/>
                  <a:gd name="T102" fmla="*/ 149 w 206"/>
                  <a:gd name="T103" fmla="*/ 209 h 217"/>
                  <a:gd name="T104" fmla="*/ 147 w 206"/>
                  <a:gd name="T105" fmla="*/ 216 h 217"/>
                  <a:gd name="T106" fmla="*/ 136 w 206"/>
                  <a:gd name="T107" fmla="*/ 207 h 217"/>
                  <a:gd name="T108" fmla="*/ 126 w 206"/>
                  <a:gd name="T109" fmla="*/ 213 h 217"/>
                  <a:gd name="T110" fmla="*/ 101 w 206"/>
                  <a:gd name="T111" fmla="*/ 209 h 217"/>
                  <a:gd name="T112" fmla="*/ 91 w 206"/>
                  <a:gd name="T113" fmla="*/ 192 h 217"/>
                  <a:gd name="T114" fmla="*/ 76 w 206"/>
                  <a:gd name="T115" fmla="*/ 182 h 217"/>
                  <a:gd name="T116" fmla="*/ 61 w 206"/>
                  <a:gd name="T117" fmla="*/ 173 h 217"/>
                  <a:gd name="T118" fmla="*/ 52 w 206"/>
                  <a:gd name="T119" fmla="*/ 155 h 217"/>
                  <a:gd name="T120" fmla="*/ 43 w 206"/>
                  <a:gd name="T121" fmla="*/ 138 h 217"/>
                  <a:gd name="T122" fmla="*/ 39 w 206"/>
                  <a:gd name="T123" fmla="*/ 12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6" h="217">
                    <a:moveTo>
                      <a:pt x="52" y="111"/>
                    </a:moveTo>
                    <a:lnTo>
                      <a:pt x="52" y="110"/>
                    </a:lnTo>
                    <a:lnTo>
                      <a:pt x="52" y="109"/>
                    </a:lnTo>
                    <a:lnTo>
                      <a:pt x="51" y="109"/>
                    </a:lnTo>
                    <a:lnTo>
                      <a:pt x="51" y="108"/>
                    </a:lnTo>
                    <a:lnTo>
                      <a:pt x="50" y="107"/>
                    </a:lnTo>
                    <a:lnTo>
                      <a:pt x="50" y="106"/>
                    </a:lnTo>
                    <a:lnTo>
                      <a:pt x="50" y="106"/>
                    </a:lnTo>
                    <a:lnTo>
                      <a:pt x="50" y="105"/>
                    </a:lnTo>
                    <a:lnTo>
                      <a:pt x="50" y="104"/>
                    </a:lnTo>
                    <a:lnTo>
                      <a:pt x="50" y="103"/>
                    </a:lnTo>
                    <a:lnTo>
                      <a:pt x="50" y="102"/>
                    </a:lnTo>
                    <a:lnTo>
                      <a:pt x="50" y="102"/>
                    </a:lnTo>
                    <a:lnTo>
                      <a:pt x="50" y="101"/>
                    </a:lnTo>
                    <a:lnTo>
                      <a:pt x="49" y="102"/>
                    </a:lnTo>
                    <a:lnTo>
                      <a:pt x="49" y="101"/>
                    </a:lnTo>
                    <a:lnTo>
                      <a:pt x="48" y="101"/>
                    </a:lnTo>
                    <a:lnTo>
                      <a:pt x="48" y="100"/>
                    </a:lnTo>
                    <a:lnTo>
                      <a:pt x="47" y="100"/>
                    </a:lnTo>
                    <a:lnTo>
                      <a:pt x="46" y="100"/>
                    </a:lnTo>
                    <a:lnTo>
                      <a:pt x="46" y="100"/>
                    </a:lnTo>
                    <a:lnTo>
                      <a:pt x="46" y="99"/>
                    </a:lnTo>
                    <a:lnTo>
                      <a:pt x="46" y="99"/>
                    </a:lnTo>
                    <a:lnTo>
                      <a:pt x="48" y="99"/>
                    </a:lnTo>
                    <a:lnTo>
                      <a:pt x="48" y="98"/>
                    </a:lnTo>
                    <a:lnTo>
                      <a:pt x="47" y="97"/>
                    </a:lnTo>
                    <a:lnTo>
                      <a:pt x="47" y="96"/>
                    </a:lnTo>
                    <a:lnTo>
                      <a:pt x="48" y="96"/>
                    </a:lnTo>
                    <a:lnTo>
                      <a:pt x="49" y="96"/>
                    </a:lnTo>
                    <a:lnTo>
                      <a:pt x="49" y="95"/>
                    </a:lnTo>
                    <a:lnTo>
                      <a:pt x="49" y="95"/>
                    </a:lnTo>
                    <a:lnTo>
                      <a:pt x="49" y="94"/>
                    </a:lnTo>
                    <a:lnTo>
                      <a:pt x="48" y="94"/>
                    </a:lnTo>
                    <a:lnTo>
                      <a:pt x="47" y="93"/>
                    </a:lnTo>
                    <a:lnTo>
                      <a:pt x="46" y="93"/>
                    </a:lnTo>
                    <a:lnTo>
                      <a:pt x="46" y="92"/>
                    </a:lnTo>
                    <a:lnTo>
                      <a:pt x="46" y="92"/>
                    </a:lnTo>
                    <a:lnTo>
                      <a:pt x="46" y="91"/>
                    </a:lnTo>
                    <a:lnTo>
                      <a:pt x="46" y="90"/>
                    </a:lnTo>
                    <a:lnTo>
                      <a:pt x="46" y="89"/>
                    </a:lnTo>
                    <a:lnTo>
                      <a:pt x="46" y="88"/>
                    </a:lnTo>
                    <a:lnTo>
                      <a:pt x="46" y="88"/>
                    </a:lnTo>
                    <a:lnTo>
                      <a:pt x="45" y="88"/>
                    </a:lnTo>
                    <a:lnTo>
                      <a:pt x="44" y="87"/>
                    </a:lnTo>
                    <a:lnTo>
                      <a:pt x="45" y="86"/>
                    </a:lnTo>
                    <a:lnTo>
                      <a:pt x="45" y="85"/>
                    </a:lnTo>
                    <a:lnTo>
                      <a:pt x="46" y="85"/>
                    </a:lnTo>
                    <a:lnTo>
                      <a:pt x="46" y="85"/>
                    </a:lnTo>
                    <a:lnTo>
                      <a:pt x="46" y="84"/>
                    </a:lnTo>
                    <a:lnTo>
                      <a:pt x="46" y="83"/>
                    </a:lnTo>
                    <a:lnTo>
                      <a:pt x="45" y="83"/>
                    </a:lnTo>
                    <a:lnTo>
                      <a:pt x="45" y="84"/>
                    </a:lnTo>
                    <a:lnTo>
                      <a:pt x="44" y="84"/>
                    </a:lnTo>
                    <a:lnTo>
                      <a:pt x="44" y="83"/>
                    </a:lnTo>
                    <a:lnTo>
                      <a:pt x="43" y="83"/>
                    </a:lnTo>
                    <a:lnTo>
                      <a:pt x="44" y="82"/>
                    </a:lnTo>
                    <a:lnTo>
                      <a:pt x="44" y="81"/>
                    </a:lnTo>
                    <a:lnTo>
                      <a:pt x="45" y="81"/>
                    </a:lnTo>
                    <a:lnTo>
                      <a:pt x="46" y="81"/>
                    </a:lnTo>
                    <a:lnTo>
                      <a:pt x="45" y="80"/>
                    </a:lnTo>
                    <a:lnTo>
                      <a:pt x="44" y="80"/>
                    </a:lnTo>
                    <a:lnTo>
                      <a:pt x="43" y="81"/>
                    </a:lnTo>
                    <a:lnTo>
                      <a:pt x="43" y="81"/>
                    </a:lnTo>
                    <a:lnTo>
                      <a:pt x="43" y="80"/>
                    </a:lnTo>
                    <a:lnTo>
                      <a:pt x="43" y="79"/>
                    </a:lnTo>
                    <a:lnTo>
                      <a:pt x="42" y="79"/>
                    </a:lnTo>
                    <a:lnTo>
                      <a:pt x="40" y="78"/>
                    </a:lnTo>
                    <a:lnTo>
                      <a:pt x="39" y="78"/>
                    </a:lnTo>
                    <a:lnTo>
                      <a:pt x="39" y="77"/>
                    </a:lnTo>
                    <a:lnTo>
                      <a:pt x="39" y="77"/>
                    </a:lnTo>
                    <a:lnTo>
                      <a:pt x="38" y="77"/>
                    </a:lnTo>
                    <a:lnTo>
                      <a:pt x="37" y="77"/>
                    </a:lnTo>
                    <a:lnTo>
                      <a:pt x="36" y="78"/>
                    </a:lnTo>
                    <a:lnTo>
                      <a:pt x="36" y="77"/>
                    </a:lnTo>
                    <a:lnTo>
                      <a:pt x="35" y="76"/>
                    </a:lnTo>
                    <a:lnTo>
                      <a:pt x="36" y="75"/>
                    </a:lnTo>
                    <a:lnTo>
                      <a:pt x="36" y="75"/>
                    </a:lnTo>
                    <a:lnTo>
                      <a:pt x="36" y="75"/>
                    </a:lnTo>
                    <a:lnTo>
                      <a:pt x="36" y="75"/>
                    </a:lnTo>
                    <a:lnTo>
                      <a:pt x="36" y="74"/>
                    </a:lnTo>
                    <a:lnTo>
                      <a:pt x="36" y="73"/>
                    </a:lnTo>
                    <a:lnTo>
                      <a:pt x="36" y="72"/>
                    </a:lnTo>
                    <a:lnTo>
                      <a:pt x="36" y="71"/>
                    </a:lnTo>
                    <a:lnTo>
                      <a:pt x="34" y="71"/>
                    </a:lnTo>
                    <a:lnTo>
                      <a:pt x="34" y="71"/>
                    </a:lnTo>
                    <a:lnTo>
                      <a:pt x="35" y="71"/>
                    </a:lnTo>
                    <a:lnTo>
                      <a:pt x="35" y="70"/>
                    </a:lnTo>
                    <a:lnTo>
                      <a:pt x="34" y="70"/>
                    </a:lnTo>
                    <a:lnTo>
                      <a:pt x="33" y="70"/>
                    </a:lnTo>
                    <a:lnTo>
                      <a:pt x="32" y="69"/>
                    </a:lnTo>
                    <a:lnTo>
                      <a:pt x="31" y="69"/>
                    </a:lnTo>
                    <a:lnTo>
                      <a:pt x="30" y="68"/>
                    </a:lnTo>
                    <a:lnTo>
                      <a:pt x="29" y="67"/>
                    </a:lnTo>
                    <a:lnTo>
                      <a:pt x="28" y="66"/>
                    </a:lnTo>
                    <a:lnTo>
                      <a:pt x="29" y="65"/>
                    </a:lnTo>
                    <a:lnTo>
                      <a:pt x="26" y="64"/>
                    </a:lnTo>
                    <a:lnTo>
                      <a:pt x="26" y="65"/>
                    </a:lnTo>
                    <a:lnTo>
                      <a:pt x="25" y="65"/>
                    </a:lnTo>
                    <a:lnTo>
                      <a:pt x="25" y="66"/>
                    </a:lnTo>
                    <a:lnTo>
                      <a:pt x="25" y="67"/>
                    </a:lnTo>
                    <a:lnTo>
                      <a:pt x="24" y="67"/>
                    </a:lnTo>
                    <a:lnTo>
                      <a:pt x="23" y="68"/>
                    </a:lnTo>
                    <a:lnTo>
                      <a:pt x="22" y="68"/>
                    </a:lnTo>
                    <a:lnTo>
                      <a:pt x="22" y="67"/>
                    </a:lnTo>
                    <a:lnTo>
                      <a:pt x="22" y="67"/>
                    </a:lnTo>
                    <a:lnTo>
                      <a:pt x="22" y="66"/>
                    </a:lnTo>
                    <a:lnTo>
                      <a:pt x="21" y="66"/>
                    </a:lnTo>
                    <a:lnTo>
                      <a:pt x="21" y="67"/>
                    </a:lnTo>
                    <a:lnTo>
                      <a:pt x="20" y="67"/>
                    </a:lnTo>
                    <a:lnTo>
                      <a:pt x="20" y="68"/>
                    </a:lnTo>
                    <a:lnTo>
                      <a:pt x="19" y="67"/>
                    </a:lnTo>
                    <a:lnTo>
                      <a:pt x="19" y="68"/>
                    </a:lnTo>
                    <a:lnTo>
                      <a:pt x="18" y="68"/>
                    </a:lnTo>
                    <a:lnTo>
                      <a:pt x="17" y="68"/>
                    </a:lnTo>
                    <a:lnTo>
                      <a:pt x="17" y="67"/>
                    </a:lnTo>
                    <a:lnTo>
                      <a:pt x="15" y="65"/>
                    </a:lnTo>
                    <a:lnTo>
                      <a:pt x="15" y="64"/>
                    </a:lnTo>
                    <a:lnTo>
                      <a:pt x="13" y="64"/>
                    </a:lnTo>
                    <a:lnTo>
                      <a:pt x="12" y="64"/>
                    </a:lnTo>
                    <a:lnTo>
                      <a:pt x="14" y="63"/>
                    </a:lnTo>
                    <a:lnTo>
                      <a:pt x="14" y="62"/>
                    </a:lnTo>
                    <a:lnTo>
                      <a:pt x="14" y="61"/>
                    </a:lnTo>
                    <a:lnTo>
                      <a:pt x="14" y="60"/>
                    </a:lnTo>
                    <a:lnTo>
                      <a:pt x="14" y="59"/>
                    </a:lnTo>
                    <a:lnTo>
                      <a:pt x="15" y="58"/>
                    </a:lnTo>
                    <a:lnTo>
                      <a:pt x="15" y="57"/>
                    </a:lnTo>
                    <a:lnTo>
                      <a:pt x="13" y="56"/>
                    </a:lnTo>
                    <a:lnTo>
                      <a:pt x="13" y="55"/>
                    </a:lnTo>
                    <a:lnTo>
                      <a:pt x="13" y="54"/>
                    </a:lnTo>
                    <a:lnTo>
                      <a:pt x="13" y="54"/>
                    </a:lnTo>
                    <a:lnTo>
                      <a:pt x="11" y="54"/>
                    </a:lnTo>
                    <a:lnTo>
                      <a:pt x="11" y="53"/>
                    </a:lnTo>
                    <a:lnTo>
                      <a:pt x="10" y="52"/>
                    </a:lnTo>
                    <a:lnTo>
                      <a:pt x="10" y="50"/>
                    </a:lnTo>
                    <a:lnTo>
                      <a:pt x="9" y="49"/>
                    </a:lnTo>
                    <a:lnTo>
                      <a:pt x="8" y="49"/>
                    </a:lnTo>
                    <a:lnTo>
                      <a:pt x="8" y="49"/>
                    </a:lnTo>
                    <a:lnTo>
                      <a:pt x="7" y="48"/>
                    </a:lnTo>
                    <a:lnTo>
                      <a:pt x="7" y="47"/>
                    </a:lnTo>
                    <a:lnTo>
                      <a:pt x="7" y="47"/>
                    </a:lnTo>
                    <a:lnTo>
                      <a:pt x="7" y="46"/>
                    </a:lnTo>
                    <a:lnTo>
                      <a:pt x="6" y="45"/>
                    </a:lnTo>
                    <a:lnTo>
                      <a:pt x="5" y="44"/>
                    </a:lnTo>
                    <a:lnTo>
                      <a:pt x="5" y="44"/>
                    </a:lnTo>
                    <a:lnTo>
                      <a:pt x="4" y="44"/>
                    </a:lnTo>
                    <a:lnTo>
                      <a:pt x="5" y="42"/>
                    </a:lnTo>
                    <a:lnTo>
                      <a:pt x="4" y="41"/>
                    </a:lnTo>
                    <a:lnTo>
                      <a:pt x="5" y="40"/>
                    </a:lnTo>
                    <a:lnTo>
                      <a:pt x="5" y="40"/>
                    </a:lnTo>
                    <a:lnTo>
                      <a:pt x="6" y="40"/>
                    </a:lnTo>
                    <a:lnTo>
                      <a:pt x="7" y="40"/>
                    </a:lnTo>
                    <a:lnTo>
                      <a:pt x="7" y="40"/>
                    </a:lnTo>
                    <a:lnTo>
                      <a:pt x="7" y="39"/>
                    </a:lnTo>
                    <a:lnTo>
                      <a:pt x="7" y="38"/>
                    </a:lnTo>
                    <a:lnTo>
                      <a:pt x="7" y="37"/>
                    </a:lnTo>
                    <a:lnTo>
                      <a:pt x="6" y="37"/>
                    </a:lnTo>
                    <a:lnTo>
                      <a:pt x="5" y="37"/>
                    </a:lnTo>
                    <a:lnTo>
                      <a:pt x="7" y="35"/>
                    </a:lnTo>
                    <a:lnTo>
                      <a:pt x="8" y="36"/>
                    </a:lnTo>
                    <a:lnTo>
                      <a:pt x="8" y="36"/>
                    </a:lnTo>
                    <a:lnTo>
                      <a:pt x="8" y="35"/>
                    </a:lnTo>
                    <a:lnTo>
                      <a:pt x="8" y="34"/>
                    </a:lnTo>
                    <a:lnTo>
                      <a:pt x="8" y="33"/>
                    </a:lnTo>
                    <a:lnTo>
                      <a:pt x="7" y="33"/>
                    </a:lnTo>
                    <a:lnTo>
                      <a:pt x="6" y="32"/>
                    </a:lnTo>
                    <a:lnTo>
                      <a:pt x="7" y="32"/>
                    </a:lnTo>
                    <a:lnTo>
                      <a:pt x="8" y="32"/>
                    </a:lnTo>
                    <a:lnTo>
                      <a:pt x="8" y="32"/>
                    </a:lnTo>
                    <a:lnTo>
                      <a:pt x="9" y="32"/>
                    </a:lnTo>
                    <a:lnTo>
                      <a:pt x="10" y="32"/>
                    </a:lnTo>
                    <a:lnTo>
                      <a:pt x="10" y="31"/>
                    </a:lnTo>
                    <a:lnTo>
                      <a:pt x="9" y="30"/>
                    </a:lnTo>
                    <a:lnTo>
                      <a:pt x="8" y="29"/>
                    </a:lnTo>
                    <a:lnTo>
                      <a:pt x="9" y="28"/>
                    </a:lnTo>
                    <a:lnTo>
                      <a:pt x="10" y="27"/>
                    </a:lnTo>
                    <a:lnTo>
                      <a:pt x="11" y="26"/>
                    </a:lnTo>
                    <a:lnTo>
                      <a:pt x="10" y="26"/>
                    </a:lnTo>
                    <a:lnTo>
                      <a:pt x="9" y="26"/>
                    </a:lnTo>
                    <a:lnTo>
                      <a:pt x="8" y="26"/>
                    </a:lnTo>
                    <a:lnTo>
                      <a:pt x="7" y="26"/>
                    </a:lnTo>
                    <a:lnTo>
                      <a:pt x="6" y="25"/>
                    </a:lnTo>
                    <a:lnTo>
                      <a:pt x="6" y="24"/>
                    </a:lnTo>
                    <a:lnTo>
                      <a:pt x="7" y="23"/>
                    </a:lnTo>
                    <a:lnTo>
                      <a:pt x="8" y="23"/>
                    </a:lnTo>
                    <a:lnTo>
                      <a:pt x="8" y="22"/>
                    </a:lnTo>
                    <a:lnTo>
                      <a:pt x="8" y="20"/>
                    </a:lnTo>
                    <a:lnTo>
                      <a:pt x="7" y="19"/>
                    </a:lnTo>
                    <a:lnTo>
                      <a:pt x="6" y="19"/>
                    </a:lnTo>
                    <a:lnTo>
                      <a:pt x="6" y="19"/>
                    </a:lnTo>
                    <a:lnTo>
                      <a:pt x="5" y="19"/>
                    </a:lnTo>
                    <a:lnTo>
                      <a:pt x="4" y="19"/>
                    </a:lnTo>
                    <a:lnTo>
                      <a:pt x="4" y="18"/>
                    </a:lnTo>
                    <a:lnTo>
                      <a:pt x="4" y="16"/>
                    </a:lnTo>
                    <a:lnTo>
                      <a:pt x="5" y="16"/>
                    </a:lnTo>
                    <a:lnTo>
                      <a:pt x="6" y="14"/>
                    </a:lnTo>
                    <a:lnTo>
                      <a:pt x="6" y="13"/>
                    </a:lnTo>
                    <a:lnTo>
                      <a:pt x="6" y="12"/>
                    </a:lnTo>
                    <a:lnTo>
                      <a:pt x="5" y="11"/>
                    </a:lnTo>
                    <a:lnTo>
                      <a:pt x="6" y="10"/>
                    </a:lnTo>
                    <a:lnTo>
                      <a:pt x="6" y="9"/>
                    </a:lnTo>
                    <a:lnTo>
                      <a:pt x="6" y="9"/>
                    </a:lnTo>
                    <a:lnTo>
                      <a:pt x="5" y="8"/>
                    </a:lnTo>
                    <a:lnTo>
                      <a:pt x="5" y="8"/>
                    </a:lnTo>
                    <a:lnTo>
                      <a:pt x="4" y="7"/>
                    </a:lnTo>
                    <a:lnTo>
                      <a:pt x="3" y="7"/>
                    </a:lnTo>
                    <a:lnTo>
                      <a:pt x="2" y="6"/>
                    </a:lnTo>
                    <a:lnTo>
                      <a:pt x="2" y="6"/>
                    </a:lnTo>
                    <a:lnTo>
                      <a:pt x="2" y="5"/>
                    </a:lnTo>
                    <a:lnTo>
                      <a:pt x="1" y="5"/>
                    </a:lnTo>
                    <a:lnTo>
                      <a:pt x="0" y="5"/>
                    </a:lnTo>
                    <a:lnTo>
                      <a:pt x="0" y="4"/>
                    </a:lnTo>
                    <a:lnTo>
                      <a:pt x="0" y="3"/>
                    </a:lnTo>
                    <a:lnTo>
                      <a:pt x="1" y="2"/>
                    </a:lnTo>
                    <a:lnTo>
                      <a:pt x="2" y="2"/>
                    </a:lnTo>
                    <a:lnTo>
                      <a:pt x="3" y="2"/>
                    </a:lnTo>
                    <a:lnTo>
                      <a:pt x="4" y="2"/>
                    </a:lnTo>
                    <a:lnTo>
                      <a:pt x="6" y="2"/>
                    </a:lnTo>
                    <a:lnTo>
                      <a:pt x="8" y="2"/>
                    </a:lnTo>
                    <a:lnTo>
                      <a:pt x="9" y="2"/>
                    </a:lnTo>
                    <a:lnTo>
                      <a:pt x="10" y="1"/>
                    </a:lnTo>
                    <a:lnTo>
                      <a:pt x="11" y="0"/>
                    </a:lnTo>
                    <a:lnTo>
                      <a:pt x="12" y="0"/>
                    </a:lnTo>
                    <a:lnTo>
                      <a:pt x="12" y="1"/>
                    </a:lnTo>
                    <a:lnTo>
                      <a:pt x="12" y="2"/>
                    </a:lnTo>
                    <a:lnTo>
                      <a:pt x="12" y="3"/>
                    </a:lnTo>
                    <a:lnTo>
                      <a:pt x="13" y="6"/>
                    </a:lnTo>
                    <a:lnTo>
                      <a:pt x="14" y="7"/>
                    </a:lnTo>
                    <a:lnTo>
                      <a:pt x="15" y="8"/>
                    </a:lnTo>
                    <a:lnTo>
                      <a:pt x="15" y="9"/>
                    </a:lnTo>
                    <a:lnTo>
                      <a:pt x="15" y="9"/>
                    </a:lnTo>
                    <a:lnTo>
                      <a:pt x="15" y="11"/>
                    </a:lnTo>
                    <a:lnTo>
                      <a:pt x="16" y="12"/>
                    </a:lnTo>
                    <a:lnTo>
                      <a:pt x="16" y="12"/>
                    </a:lnTo>
                    <a:lnTo>
                      <a:pt x="16" y="13"/>
                    </a:lnTo>
                    <a:lnTo>
                      <a:pt x="17" y="14"/>
                    </a:lnTo>
                    <a:lnTo>
                      <a:pt x="18" y="14"/>
                    </a:lnTo>
                    <a:lnTo>
                      <a:pt x="19" y="14"/>
                    </a:lnTo>
                    <a:lnTo>
                      <a:pt x="20" y="15"/>
                    </a:lnTo>
                    <a:lnTo>
                      <a:pt x="21" y="15"/>
                    </a:lnTo>
                    <a:lnTo>
                      <a:pt x="22" y="15"/>
                    </a:lnTo>
                    <a:lnTo>
                      <a:pt x="22" y="15"/>
                    </a:lnTo>
                    <a:lnTo>
                      <a:pt x="23" y="16"/>
                    </a:lnTo>
                    <a:lnTo>
                      <a:pt x="24" y="17"/>
                    </a:lnTo>
                    <a:lnTo>
                      <a:pt x="25" y="18"/>
                    </a:lnTo>
                    <a:lnTo>
                      <a:pt x="26" y="18"/>
                    </a:lnTo>
                    <a:lnTo>
                      <a:pt x="27" y="20"/>
                    </a:lnTo>
                    <a:lnTo>
                      <a:pt x="29" y="20"/>
                    </a:lnTo>
                    <a:lnTo>
                      <a:pt x="29" y="21"/>
                    </a:lnTo>
                    <a:lnTo>
                      <a:pt x="30" y="21"/>
                    </a:lnTo>
                    <a:lnTo>
                      <a:pt x="31" y="22"/>
                    </a:lnTo>
                    <a:lnTo>
                      <a:pt x="32" y="23"/>
                    </a:lnTo>
                    <a:lnTo>
                      <a:pt x="33" y="23"/>
                    </a:lnTo>
                    <a:lnTo>
                      <a:pt x="33" y="23"/>
                    </a:lnTo>
                    <a:lnTo>
                      <a:pt x="34" y="23"/>
                    </a:lnTo>
                    <a:lnTo>
                      <a:pt x="34" y="24"/>
                    </a:lnTo>
                    <a:lnTo>
                      <a:pt x="35" y="24"/>
                    </a:lnTo>
                    <a:lnTo>
                      <a:pt x="36" y="26"/>
                    </a:lnTo>
                    <a:lnTo>
                      <a:pt x="36" y="26"/>
                    </a:lnTo>
                    <a:lnTo>
                      <a:pt x="37" y="26"/>
                    </a:lnTo>
                    <a:lnTo>
                      <a:pt x="39" y="26"/>
                    </a:lnTo>
                    <a:lnTo>
                      <a:pt x="40" y="26"/>
                    </a:lnTo>
                    <a:lnTo>
                      <a:pt x="42" y="26"/>
                    </a:lnTo>
                    <a:lnTo>
                      <a:pt x="44" y="27"/>
                    </a:lnTo>
                    <a:lnTo>
                      <a:pt x="45" y="28"/>
                    </a:lnTo>
                    <a:lnTo>
                      <a:pt x="46" y="29"/>
                    </a:lnTo>
                    <a:lnTo>
                      <a:pt x="47" y="29"/>
                    </a:lnTo>
                    <a:lnTo>
                      <a:pt x="50" y="29"/>
                    </a:lnTo>
                    <a:lnTo>
                      <a:pt x="51" y="29"/>
                    </a:lnTo>
                    <a:lnTo>
                      <a:pt x="52" y="29"/>
                    </a:lnTo>
                    <a:lnTo>
                      <a:pt x="53" y="29"/>
                    </a:lnTo>
                    <a:lnTo>
                      <a:pt x="55" y="30"/>
                    </a:lnTo>
                    <a:lnTo>
                      <a:pt x="56" y="30"/>
                    </a:lnTo>
                    <a:lnTo>
                      <a:pt x="57" y="30"/>
                    </a:lnTo>
                    <a:lnTo>
                      <a:pt x="57" y="30"/>
                    </a:lnTo>
                    <a:lnTo>
                      <a:pt x="58" y="30"/>
                    </a:lnTo>
                    <a:lnTo>
                      <a:pt x="59" y="30"/>
                    </a:lnTo>
                    <a:lnTo>
                      <a:pt x="61" y="30"/>
                    </a:lnTo>
                    <a:lnTo>
                      <a:pt x="63" y="29"/>
                    </a:lnTo>
                    <a:lnTo>
                      <a:pt x="66" y="29"/>
                    </a:lnTo>
                    <a:lnTo>
                      <a:pt x="67" y="29"/>
                    </a:lnTo>
                    <a:lnTo>
                      <a:pt x="70" y="29"/>
                    </a:lnTo>
                    <a:lnTo>
                      <a:pt x="70" y="28"/>
                    </a:lnTo>
                    <a:lnTo>
                      <a:pt x="72" y="28"/>
                    </a:lnTo>
                    <a:lnTo>
                      <a:pt x="73" y="28"/>
                    </a:lnTo>
                    <a:lnTo>
                      <a:pt x="74" y="28"/>
                    </a:lnTo>
                    <a:lnTo>
                      <a:pt x="76" y="28"/>
                    </a:lnTo>
                    <a:lnTo>
                      <a:pt x="77" y="28"/>
                    </a:lnTo>
                    <a:lnTo>
                      <a:pt x="78" y="29"/>
                    </a:lnTo>
                    <a:lnTo>
                      <a:pt x="78" y="30"/>
                    </a:lnTo>
                    <a:lnTo>
                      <a:pt x="79" y="30"/>
                    </a:lnTo>
                    <a:lnTo>
                      <a:pt x="81" y="31"/>
                    </a:lnTo>
                    <a:lnTo>
                      <a:pt x="81" y="31"/>
                    </a:lnTo>
                    <a:lnTo>
                      <a:pt x="82" y="32"/>
                    </a:lnTo>
                    <a:lnTo>
                      <a:pt x="83" y="32"/>
                    </a:lnTo>
                    <a:lnTo>
                      <a:pt x="87" y="33"/>
                    </a:lnTo>
                    <a:lnTo>
                      <a:pt x="88" y="33"/>
                    </a:lnTo>
                    <a:lnTo>
                      <a:pt x="89" y="33"/>
                    </a:lnTo>
                    <a:lnTo>
                      <a:pt x="90" y="34"/>
                    </a:lnTo>
                    <a:lnTo>
                      <a:pt x="92" y="35"/>
                    </a:lnTo>
                    <a:lnTo>
                      <a:pt x="93" y="36"/>
                    </a:lnTo>
                    <a:lnTo>
                      <a:pt x="93" y="37"/>
                    </a:lnTo>
                    <a:lnTo>
                      <a:pt x="95" y="39"/>
                    </a:lnTo>
                    <a:lnTo>
                      <a:pt x="96" y="38"/>
                    </a:lnTo>
                    <a:lnTo>
                      <a:pt x="96" y="39"/>
                    </a:lnTo>
                    <a:lnTo>
                      <a:pt x="97" y="39"/>
                    </a:lnTo>
                    <a:lnTo>
                      <a:pt x="98" y="40"/>
                    </a:lnTo>
                    <a:lnTo>
                      <a:pt x="101" y="42"/>
                    </a:lnTo>
                    <a:lnTo>
                      <a:pt x="101" y="43"/>
                    </a:lnTo>
                    <a:lnTo>
                      <a:pt x="102" y="44"/>
                    </a:lnTo>
                    <a:lnTo>
                      <a:pt x="105" y="45"/>
                    </a:lnTo>
                    <a:lnTo>
                      <a:pt x="105" y="45"/>
                    </a:lnTo>
                    <a:lnTo>
                      <a:pt x="105" y="46"/>
                    </a:lnTo>
                    <a:lnTo>
                      <a:pt x="107" y="47"/>
                    </a:lnTo>
                    <a:lnTo>
                      <a:pt x="108" y="48"/>
                    </a:lnTo>
                    <a:lnTo>
                      <a:pt x="108" y="48"/>
                    </a:lnTo>
                    <a:lnTo>
                      <a:pt x="109" y="50"/>
                    </a:lnTo>
                    <a:lnTo>
                      <a:pt x="110" y="50"/>
                    </a:lnTo>
                    <a:lnTo>
                      <a:pt x="111" y="50"/>
                    </a:lnTo>
                    <a:lnTo>
                      <a:pt x="112" y="51"/>
                    </a:lnTo>
                    <a:lnTo>
                      <a:pt x="113" y="52"/>
                    </a:lnTo>
                    <a:lnTo>
                      <a:pt x="114" y="53"/>
                    </a:lnTo>
                    <a:lnTo>
                      <a:pt x="115" y="53"/>
                    </a:lnTo>
                    <a:lnTo>
                      <a:pt x="116" y="54"/>
                    </a:lnTo>
                    <a:lnTo>
                      <a:pt x="118" y="54"/>
                    </a:lnTo>
                    <a:lnTo>
                      <a:pt x="119" y="54"/>
                    </a:lnTo>
                    <a:lnTo>
                      <a:pt x="120" y="54"/>
                    </a:lnTo>
                    <a:lnTo>
                      <a:pt x="122" y="54"/>
                    </a:lnTo>
                    <a:lnTo>
                      <a:pt x="126" y="54"/>
                    </a:lnTo>
                    <a:lnTo>
                      <a:pt x="126" y="54"/>
                    </a:lnTo>
                    <a:lnTo>
                      <a:pt x="127" y="56"/>
                    </a:lnTo>
                    <a:lnTo>
                      <a:pt x="129" y="57"/>
                    </a:lnTo>
                    <a:lnTo>
                      <a:pt x="129" y="57"/>
                    </a:lnTo>
                    <a:lnTo>
                      <a:pt x="129" y="58"/>
                    </a:lnTo>
                    <a:lnTo>
                      <a:pt x="129" y="59"/>
                    </a:lnTo>
                    <a:lnTo>
                      <a:pt x="129" y="60"/>
                    </a:lnTo>
                    <a:lnTo>
                      <a:pt x="129" y="63"/>
                    </a:lnTo>
                    <a:lnTo>
                      <a:pt x="129" y="64"/>
                    </a:lnTo>
                    <a:lnTo>
                      <a:pt x="129" y="64"/>
                    </a:lnTo>
                    <a:lnTo>
                      <a:pt x="129" y="66"/>
                    </a:lnTo>
                    <a:lnTo>
                      <a:pt x="130" y="67"/>
                    </a:lnTo>
                    <a:lnTo>
                      <a:pt x="131" y="68"/>
                    </a:lnTo>
                    <a:lnTo>
                      <a:pt x="132" y="68"/>
                    </a:lnTo>
                    <a:lnTo>
                      <a:pt x="132" y="69"/>
                    </a:lnTo>
                    <a:lnTo>
                      <a:pt x="134" y="70"/>
                    </a:lnTo>
                    <a:lnTo>
                      <a:pt x="136" y="71"/>
                    </a:lnTo>
                    <a:lnTo>
                      <a:pt x="136" y="71"/>
                    </a:lnTo>
                    <a:lnTo>
                      <a:pt x="137" y="71"/>
                    </a:lnTo>
                    <a:lnTo>
                      <a:pt x="138" y="71"/>
                    </a:lnTo>
                    <a:lnTo>
                      <a:pt x="140" y="71"/>
                    </a:lnTo>
                    <a:lnTo>
                      <a:pt x="141" y="72"/>
                    </a:lnTo>
                    <a:lnTo>
                      <a:pt x="143" y="72"/>
                    </a:lnTo>
                    <a:lnTo>
                      <a:pt x="145" y="72"/>
                    </a:lnTo>
                    <a:lnTo>
                      <a:pt x="146" y="71"/>
                    </a:lnTo>
                    <a:lnTo>
                      <a:pt x="147" y="72"/>
                    </a:lnTo>
                    <a:lnTo>
                      <a:pt x="148" y="72"/>
                    </a:lnTo>
                    <a:lnTo>
                      <a:pt x="149" y="73"/>
                    </a:lnTo>
                    <a:lnTo>
                      <a:pt x="149" y="74"/>
                    </a:lnTo>
                    <a:lnTo>
                      <a:pt x="150" y="75"/>
                    </a:lnTo>
                    <a:lnTo>
                      <a:pt x="150" y="75"/>
                    </a:lnTo>
                    <a:lnTo>
                      <a:pt x="152" y="75"/>
                    </a:lnTo>
                    <a:lnTo>
                      <a:pt x="153" y="76"/>
                    </a:lnTo>
                    <a:lnTo>
                      <a:pt x="153" y="76"/>
                    </a:lnTo>
                    <a:lnTo>
                      <a:pt x="153" y="78"/>
                    </a:lnTo>
                    <a:lnTo>
                      <a:pt x="154" y="78"/>
                    </a:lnTo>
                    <a:lnTo>
                      <a:pt x="154" y="79"/>
                    </a:lnTo>
                    <a:lnTo>
                      <a:pt x="155" y="80"/>
                    </a:lnTo>
                    <a:lnTo>
                      <a:pt x="156" y="81"/>
                    </a:lnTo>
                    <a:lnTo>
                      <a:pt x="157" y="83"/>
                    </a:lnTo>
                    <a:lnTo>
                      <a:pt x="158" y="85"/>
                    </a:lnTo>
                    <a:lnTo>
                      <a:pt x="159" y="85"/>
                    </a:lnTo>
                    <a:lnTo>
                      <a:pt x="160" y="86"/>
                    </a:lnTo>
                    <a:lnTo>
                      <a:pt x="160" y="86"/>
                    </a:lnTo>
                    <a:lnTo>
                      <a:pt x="161" y="87"/>
                    </a:lnTo>
                    <a:lnTo>
                      <a:pt x="162" y="87"/>
                    </a:lnTo>
                    <a:lnTo>
                      <a:pt x="163" y="88"/>
                    </a:lnTo>
                    <a:lnTo>
                      <a:pt x="163" y="88"/>
                    </a:lnTo>
                    <a:lnTo>
                      <a:pt x="165" y="88"/>
                    </a:lnTo>
                    <a:lnTo>
                      <a:pt x="168" y="87"/>
                    </a:lnTo>
                    <a:lnTo>
                      <a:pt x="170" y="87"/>
                    </a:lnTo>
                    <a:lnTo>
                      <a:pt x="170" y="88"/>
                    </a:lnTo>
                    <a:lnTo>
                      <a:pt x="170" y="88"/>
                    </a:lnTo>
                    <a:lnTo>
                      <a:pt x="170" y="89"/>
                    </a:lnTo>
                    <a:lnTo>
                      <a:pt x="170" y="90"/>
                    </a:lnTo>
                    <a:lnTo>
                      <a:pt x="170" y="91"/>
                    </a:lnTo>
                    <a:lnTo>
                      <a:pt x="170" y="92"/>
                    </a:lnTo>
                    <a:lnTo>
                      <a:pt x="170" y="92"/>
                    </a:lnTo>
                    <a:lnTo>
                      <a:pt x="170" y="93"/>
                    </a:lnTo>
                    <a:lnTo>
                      <a:pt x="171" y="92"/>
                    </a:lnTo>
                    <a:lnTo>
                      <a:pt x="172" y="91"/>
                    </a:lnTo>
                    <a:lnTo>
                      <a:pt x="173" y="91"/>
                    </a:lnTo>
                    <a:lnTo>
                      <a:pt x="173" y="92"/>
                    </a:lnTo>
                    <a:lnTo>
                      <a:pt x="174" y="92"/>
                    </a:lnTo>
                    <a:lnTo>
                      <a:pt x="174" y="92"/>
                    </a:lnTo>
                    <a:lnTo>
                      <a:pt x="175" y="92"/>
                    </a:lnTo>
                    <a:lnTo>
                      <a:pt x="175" y="92"/>
                    </a:lnTo>
                    <a:lnTo>
                      <a:pt x="175" y="94"/>
                    </a:lnTo>
                    <a:lnTo>
                      <a:pt x="175" y="95"/>
                    </a:lnTo>
                    <a:lnTo>
                      <a:pt x="176" y="95"/>
                    </a:lnTo>
                    <a:lnTo>
                      <a:pt x="176" y="94"/>
                    </a:lnTo>
                    <a:lnTo>
                      <a:pt x="177" y="92"/>
                    </a:lnTo>
                    <a:lnTo>
                      <a:pt x="178" y="92"/>
                    </a:lnTo>
                    <a:lnTo>
                      <a:pt x="179" y="92"/>
                    </a:lnTo>
                    <a:lnTo>
                      <a:pt x="179" y="92"/>
                    </a:lnTo>
                    <a:lnTo>
                      <a:pt x="180" y="91"/>
                    </a:lnTo>
                    <a:lnTo>
                      <a:pt x="181" y="91"/>
                    </a:lnTo>
                    <a:lnTo>
                      <a:pt x="180" y="92"/>
                    </a:lnTo>
                    <a:lnTo>
                      <a:pt x="181" y="92"/>
                    </a:lnTo>
                    <a:lnTo>
                      <a:pt x="180" y="93"/>
                    </a:lnTo>
                    <a:lnTo>
                      <a:pt x="178" y="95"/>
                    </a:lnTo>
                    <a:lnTo>
                      <a:pt x="178" y="95"/>
                    </a:lnTo>
                    <a:lnTo>
                      <a:pt x="179" y="96"/>
                    </a:lnTo>
                    <a:lnTo>
                      <a:pt x="178" y="96"/>
                    </a:lnTo>
                    <a:lnTo>
                      <a:pt x="178" y="98"/>
                    </a:lnTo>
                    <a:lnTo>
                      <a:pt x="178" y="99"/>
                    </a:lnTo>
                    <a:lnTo>
                      <a:pt x="179" y="99"/>
                    </a:lnTo>
                    <a:lnTo>
                      <a:pt x="180" y="99"/>
                    </a:lnTo>
                    <a:lnTo>
                      <a:pt x="181" y="99"/>
                    </a:lnTo>
                    <a:lnTo>
                      <a:pt x="182" y="99"/>
                    </a:lnTo>
                    <a:lnTo>
                      <a:pt x="183" y="98"/>
                    </a:lnTo>
                    <a:lnTo>
                      <a:pt x="183" y="97"/>
                    </a:lnTo>
                    <a:lnTo>
                      <a:pt x="183" y="96"/>
                    </a:lnTo>
                    <a:lnTo>
                      <a:pt x="184" y="95"/>
                    </a:lnTo>
                    <a:lnTo>
                      <a:pt x="184" y="96"/>
                    </a:lnTo>
                    <a:lnTo>
                      <a:pt x="184" y="97"/>
                    </a:lnTo>
                    <a:lnTo>
                      <a:pt x="184" y="98"/>
                    </a:lnTo>
                    <a:lnTo>
                      <a:pt x="184" y="99"/>
                    </a:lnTo>
                    <a:lnTo>
                      <a:pt x="184" y="100"/>
                    </a:lnTo>
                    <a:lnTo>
                      <a:pt x="183" y="101"/>
                    </a:lnTo>
                    <a:lnTo>
                      <a:pt x="183" y="102"/>
                    </a:lnTo>
                    <a:lnTo>
                      <a:pt x="184" y="102"/>
                    </a:lnTo>
                    <a:lnTo>
                      <a:pt x="184" y="102"/>
                    </a:lnTo>
                    <a:lnTo>
                      <a:pt x="185" y="102"/>
                    </a:lnTo>
                    <a:lnTo>
                      <a:pt x="186" y="102"/>
                    </a:lnTo>
                    <a:lnTo>
                      <a:pt x="187" y="102"/>
                    </a:lnTo>
                    <a:lnTo>
                      <a:pt x="187" y="102"/>
                    </a:lnTo>
                    <a:lnTo>
                      <a:pt x="188" y="102"/>
                    </a:lnTo>
                    <a:lnTo>
                      <a:pt x="189" y="102"/>
                    </a:lnTo>
                    <a:lnTo>
                      <a:pt x="189" y="103"/>
                    </a:lnTo>
                    <a:lnTo>
                      <a:pt x="188" y="103"/>
                    </a:lnTo>
                    <a:lnTo>
                      <a:pt x="188" y="104"/>
                    </a:lnTo>
                    <a:lnTo>
                      <a:pt x="187" y="104"/>
                    </a:lnTo>
                    <a:lnTo>
                      <a:pt x="185" y="105"/>
                    </a:lnTo>
                    <a:lnTo>
                      <a:pt x="184" y="106"/>
                    </a:lnTo>
                    <a:lnTo>
                      <a:pt x="184" y="105"/>
                    </a:lnTo>
                    <a:lnTo>
                      <a:pt x="184" y="104"/>
                    </a:lnTo>
                    <a:lnTo>
                      <a:pt x="184" y="103"/>
                    </a:lnTo>
                    <a:lnTo>
                      <a:pt x="182" y="104"/>
                    </a:lnTo>
                    <a:lnTo>
                      <a:pt x="181" y="106"/>
                    </a:lnTo>
                    <a:lnTo>
                      <a:pt x="181" y="106"/>
                    </a:lnTo>
                    <a:lnTo>
                      <a:pt x="180" y="105"/>
                    </a:lnTo>
                    <a:lnTo>
                      <a:pt x="180" y="104"/>
                    </a:lnTo>
                    <a:lnTo>
                      <a:pt x="178" y="104"/>
                    </a:lnTo>
                    <a:lnTo>
                      <a:pt x="177" y="104"/>
                    </a:lnTo>
                    <a:lnTo>
                      <a:pt x="177" y="105"/>
                    </a:lnTo>
                    <a:lnTo>
                      <a:pt x="177" y="106"/>
                    </a:lnTo>
                    <a:lnTo>
                      <a:pt x="177" y="106"/>
                    </a:lnTo>
                    <a:lnTo>
                      <a:pt x="177" y="106"/>
                    </a:lnTo>
                    <a:lnTo>
                      <a:pt x="177" y="106"/>
                    </a:lnTo>
                    <a:lnTo>
                      <a:pt x="177" y="107"/>
                    </a:lnTo>
                    <a:lnTo>
                      <a:pt x="177" y="108"/>
                    </a:lnTo>
                    <a:lnTo>
                      <a:pt x="176" y="108"/>
                    </a:lnTo>
                    <a:lnTo>
                      <a:pt x="174" y="108"/>
                    </a:lnTo>
                    <a:lnTo>
                      <a:pt x="174" y="108"/>
                    </a:lnTo>
                    <a:lnTo>
                      <a:pt x="174" y="107"/>
                    </a:lnTo>
                    <a:lnTo>
                      <a:pt x="174" y="106"/>
                    </a:lnTo>
                    <a:lnTo>
                      <a:pt x="173" y="106"/>
                    </a:lnTo>
                    <a:lnTo>
                      <a:pt x="172" y="106"/>
                    </a:lnTo>
                    <a:lnTo>
                      <a:pt x="172" y="107"/>
                    </a:lnTo>
                    <a:lnTo>
                      <a:pt x="173" y="108"/>
                    </a:lnTo>
                    <a:lnTo>
                      <a:pt x="173" y="109"/>
                    </a:lnTo>
                    <a:lnTo>
                      <a:pt x="174" y="110"/>
                    </a:lnTo>
                    <a:lnTo>
                      <a:pt x="174" y="112"/>
                    </a:lnTo>
                    <a:lnTo>
                      <a:pt x="175" y="112"/>
                    </a:lnTo>
                    <a:lnTo>
                      <a:pt x="176" y="112"/>
                    </a:lnTo>
                    <a:lnTo>
                      <a:pt x="177" y="112"/>
                    </a:lnTo>
                    <a:lnTo>
                      <a:pt x="177" y="112"/>
                    </a:lnTo>
                    <a:lnTo>
                      <a:pt x="178" y="112"/>
                    </a:lnTo>
                    <a:lnTo>
                      <a:pt x="180" y="112"/>
                    </a:lnTo>
                    <a:lnTo>
                      <a:pt x="181" y="112"/>
                    </a:lnTo>
                    <a:lnTo>
                      <a:pt x="181" y="112"/>
                    </a:lnTo>
                    <a:lnTo>
                      <a:pt x="181" y="113"/>
                    </a:lnTo>
                    <a:lnTo>
                      <a:pt x="180" y="114"/>
                    </a:lnTo>
                    <a:lnTo>
                      <a:pt x="179" y="115"/>
                    </a:lnTo>
                    <a:lnTo>
                      <a:pt x="179" y="116"/>
                    </a:lnTo>
                    <a:lnTo>
                      <a:pt x="179" y="116"/>
                    </a:lnTo>
                    <a:lnTo>
                      <a:pt x="179" y="117"/>
                    </a:lnTo>
                    <a:lnTo>
                      <a:pt x="180" y="118"/>
                    </a:lnTo>
                    <a:lnTo>
                      <a:pt x="180" y="119"/>
                    </a:lnTo>
                    <a:lnTo>
                      <a:pt x="179" y="119"/>
                    </a:lnTo>
                    <a:lnTo>
                      <a:pt x="180" y="119"/>
                    </a:lnTo>
                    <a:lnTo>
                      <a:pt x="181" y="119"/>
                    </a:lnTo>
                    <a:lnTo>
                      <a:pt x="182" y="118"/>
                    </a:lnTo>
                    <a:lnTo>
                      <a:pt x="182" y="119"/>
                    </a:lnTo>
                    <a:lnTo>
                      <a:pt x="183" y="119"/>
                    </a:lnTo>
                    <a:lnTo>
                      <a:pt x="184" y="119"/>
                    </a:lnTo>
                    <a:lnTo>
                      <a:pt x="184" y="119"/>
                    </a:lnTo>
                    <a:lnTo>
                      <a:pt x="185" y="118"/>
                    </a:lnTo>
                    <a:lnTo>
                      <a:pt x="184" y="117"/>
                    </a:lnTo>
                    <a:lnTo>
                      <a:pt x="184" y="116"/>
                    </a:lnTo>
                    <a:lnTo>
                      <a:pt x="185" y="116"/>
                    </a:lnTo>
                    <a:lnTo>
                      <a:pt x="186" y="116"/>
                    </a:lnTo>
                    <a:lnTo>
                      <a:pt x="187" y="116"/>
                    </a:lnTo>
                    <a:lnTo>
                      <a:pt x="188" y="116"/>
                    </a:lnTo>
                    <a:lnTo>
                      <a:pt x="188" y="115"/>
                    </a:lnTo>
                    <a:lnTo>
                      <a:pt x="188" y="113"/>
                    </a:lnTo>
                    <a:lnTo>
                      <a:pt x="189" y="113"/>
                    </a:lnTo>
                    <a:lnTo>
                      <a:pt x="190" y="114"/>
                    </a:lnTo>
                    <a:lnTo>
                      <a:pt x="190" y="115"/>
                    </a:lnTo>
                    <a:lnTo>
                      <a:pt x="190" y="116"/>
                    </a:lnTo>
                    <a:lnTo>
                      <a:pt x="191" y="116"/>
                    </a:lnTo>
                    <a:lnTo>
                      <a:pt x="191" y="116"/>
                    </a:lnTo>
                    <a:lnTo>
                      <a:pt x="191" y="117"/>
                    </a:lnTo>
                    <a:lnTo>
                      <a:pt x="191" y="118"/>
                    </a:lnTo>
                    <a:lnTo>
                      <a:pt x="191" y="117"/>
                    </a:lnTo>
                    <a:lnTo>
                      <a:pt x="190" y="117"/>
                    </a:lnTo>
                    <a:lnTo>
                      <a:pt x="189" y="116"/>
                    </a:lnTo>
                    <a:lnTo>
                      <a:pt x="188" y="117"/>
                    </a:lnTo>
                    <a:lnTo>
                      <a:pt x="188" y="117"/>
                    </a:lnTo>
                    <a:lnTo>
                      <a:pt x="187" y="117"/>
                    </a:lnTo>
                    <a:lnTo>
                      <a:pt x="187" y="118"/>
                    </a:lnTo>
                    <a:lnTo>
                      <a:pt x="187" y="119"/>
                    </a:lnTo>
                    <a:lnTo>
                      <a:pt x="187" y="120"/>
                    </a:lnTo>
                    <a:lnTo>
                      <a:pt x="188" y="121"/>
                    </a:lnTo>
                    <a:lnTo>
                      <a:pt x="190" y="121"/>
                    </a:lnTo>
                    <a:lnTo>
                      <a:pt x="190" y="122"/>
                    </a:lnTo>
                    <a:lnTo>
                      <a:pt x="189" y="122"/>
                    </a:lnTo>
                    <a:lnTo>
                      <a:pt x="188" y="122"/>
                    </a:lnTo>
                    <a:lnTo>
                      <a:pt x="188" y="122"/>
                    </a:lnTo>
                    <a:lnTo>
                      <a:pt x="187" y="122"/>
                    </a:lnTo>
                    <a:lnTo>
                      <a:pt x="186" y="122"/>
                    </a:lnTo>
                    <a:lnTo>
                      <a:pt x="185" y="122"/>
                    </a:lnTo>
                    <a:lnTo>
                      <a:pt x="184" y="123"/>
                    </a:lnTo>
                    <a:lnTo>
                      <a:pt x="184" y="123"/>
                    </a:lnTo>
                    <a:lnTo>
                      <a:pt x="185" y="124"/>
                    </a:lnTo>
                    <a:lnTo>
                      <a:pt x="184" y="124"/>
                    </a:lnTo>
                    <a:lnTo>
                      <a:pt x="184" y="124"/>
                    </a:lnTo>
                    <a:lnTo>
                      <a:pt x="183" y="124"/>
                    </a:lnTo>
                    <a:lnTo>
                      <a:pt x="182" y="124"/>
                    </a:lnTo>
                    <a:lnTo>
                      <a:pt x="182" y="123"/>
                    </a:lnTo>
                    <a:lnTo>
                      <a:pt x="181" y="122"/>
                    </a:lnTo>
                    <a:lnTo>
                      <a:pt x="181" y="122"/>
                    </a:lnTo>
                    <a:lnTo>
                      <a:pt x="181" y="123"/>
                    </a:lnTo>
                    <a:lnTo>
                      <a:pt x="181" y="126"/>
                    </a:lnTo>
                    <a:lnTo>
                      <a:pt x="181" y="126"/>
                    </a:lnTo>
                    <a:lnTo>
                      <a:pt x="182" y="127"/>
                    </a:lnTo>
                    <a:lnTo>
                      <a:pt x="183" y="127"/>
                    </a:lnTo>
                    <a:lnTo>
                      <a:pt x="184" y="127"/>
                    </a:lnTo>
                    <a:lnTo>
                      <a:pt x="184" y="127"/>
                    </a:lnTo>
                    <a:lnTo>
                      <a:pt x="185" y="127"/>
                    </a:lnTo>
                    <a:lnTo>
                      <a:pt x="186" y="127"/>
                    </a:lnTo>
                    <a:lnTo>
                      <a:pt x="187" y="127"/>
                    </a:lnTo>
                    <a:lnTo>
                      <a:pt x="188" y="127"/>
                    </a:lnTo>
                    <a:lnTo>
                      <a:pt x="188" y="127"/>
                    </a:lnTo>
                    <a:lnTo>
                      <a:pt x="189" y="127"/>
                    </a:lnTo>
                    <a:lnTo>
                      <a:pt x="190" y="127"/>
                    </a:lnTo>
                    <a:lnTo>
                      <a:pt x="191" y="128"/>
                    </a:lnTo>
                    <a:lnTo>
                      <a:pt x="191" y="129"/>
                    </a:lnTo>
                    <a:lnTo>
                      <a:pt x="191" y="130"/>
                    </a:lnTo>
                    <a:lnTo>
                      <a:pt x="189" y="130"/>
                    </a:lnTo>
                    <a:lnTo>
                      <a:pt x="188" y="130"/>
                    </a:lnTo>
                    <a:lnTo>
                      <a:pt x="187" y="130"/>
                    </a:lnTo>
                    <a:lnTo>
                      <a:pt x="186" y="131"/>
                    </a:lnTo>
                    <a:lnTo>
                      <a:pt x="186" y="132"/>
                    </a:lnTo>
                    <a:lnTo>
                      <a:pt x="186" y="133"/>
                    </a:lnTo>
                    <a:lnTo>
                      <a:pt x="185" y="134"/>
                    </a:lnTo>
                    <a:lnTo>
                      <a:pt x="188" y="133"/>
                    </a:lnTo>
                    <a:lnTo>
                      <a:pt x="188" y="133"/>
                    </a:lnTo>
                    <a:lnTo>
                      <a:pt x="189" y="133"/>
                    </a:lnTo>
                    <a:lnTo>
                      <a:pt x="190" y="133"/>
                    </a:lnTo>
                    <a:lnTo>
                      <a:pt x="190" y="133"/>
                    </a:lnTo>
                    <a:lnTo>
                      <a:pt x="189" y="134"/>
                    </a:lnTo>
                    <a:lnTo>
                      <a:pt x="189" y="135"/>
                    </a:lnTo>
                    <a:lnTo>
                      <a:pt x="190" y="135"/>
                    </a:lnTo>
                    <a:lnTo>
                      <a:pt x="191" y="135"/>
                    </a:lnTo>
                    <a:lnTo>
                      <a:pt x="193" y="135"/>
                    </a:lnTo>
                    <a:lnTo>
                      <a:pt x="194" y="134"/>
                    </a:lnTo>
                    <a:lnTo>
                      <a:pt x="194" y="134"/>
                    </a:lnTo>
                    <a:lnTo>
                      <a:pt x="195" y="134"/>
                    </a:lnTo>
                    <a:lnTo>
                      <a:pt x="196" y="133"/>
                    </a:lnTo>
                    <a:lnTo>
                      <a:pt x="196" y="133"/>
                    </a:lnTo>
                    <a:lnTo>
                      <a:pt x="196" y="132"/>
                    </a:lnTo>
                    <a:lnTo>
                      <a:pt x="197" y="131"/>
                    </a:lnTo>
                    <a:lnTo>
                      <a:pt x="197" y="130"/>
                    </a:lnTo>
                    <a:lnTo>
                      <a:pt x="198" y="130"/>
                    </a:lnTo>
                    <a:lnTo>
                      <a:pt x="198" y="129"/>
                    </a:lnTo>
                    <a:lnTo>
                      <a:pt x="198" y="128"/>
                    </a:lnTo>
                    <a:lnTo>
                      <a:pt x="199" y="129"/>
                    </a:lnTo>
                    <a:lnTo>
                      <a:pt x="200" y="129"/>
                    </a:lnTo>
                    <a:lnTo>
                      <a:pt x="201" y="129"/>
                    </a:lnTo>
                    <a:lnTo>
                      <a:pt x="202" y="130"/>
                    </a:lnTo>
                    <a:lnTo>
                      <a:pt x="201" y="130"/>
                    </a:lnTo>
                    <a:lnTo>
                      <a:pt x="201" y="130"/>
                    </a:lnTo>
                    <a:lnTo>
                      <a:pt x="200" y="130"/>
                    </a:lnTo>
                    <a:lnTo>
                      <a:pt x="199" y="130"/>
                    </a:lnTo>
                    <a:lnTo>
                      <a:pt x="198" y="131"/>
                    </a:lnTo>
                    <a:lnTo>
                      <a:pt x="198" y="132"/>
                    </a:lnTo>
                    <a:lnTo>
                      <a:pt x="198" y="133"/>
                    </a:lnTo>
                    <a:lnTo>
                      <a:pt x="199" y="133"/>
                    </a:lnTo>
                    <a:lnTo>
                      <a:pt x="199" y="134"/>
                    </a:lnTo>
                    <a:lnTo>
                      <a:pt x="199" y="135"/>
                    </a:lnTo>
                    <a:lnTo>
                      <a:pt x="199" y="137"/>
                    </a:lnTo>
                    <a:lnTo>
                      <a:pt x="199" y="139"/>
                    </a:lnTo>
                    <a:lnTo>
                      <a:pt x="200" y="139"/>
                    </a:lnTo>
                    <a:lnTo>
                      <a:pt x="201" y="139"/>
                    </a:lnTo>
                    <a:lnTo>
                      <a:pt x="202" y="138"/>
                    </a:lnTo>
                    <a:lnTo>
                      <a:pt x="203" y="138"/>
                    </a:lnTo>
                    <a:lnTo>
                      <a:pt x="203" y="139"/>
                    </a:lnTo>
                    <a:lnTo>
                      <a:pt x="203" y="140"/>
                    </a:lnTo>
                    <a:lnTo>
                      <a:pt x="203" y="140"/>
                    </a:lnTo>
                    <a:lnTo>
                      <a:pt x="203" y="141"/>
                    </a:lnTo>
                    <a:lnTo>
                      <a:pt x="204" y="142"/>
                    </a:lnTo>
                    <a:lnTo>
                      <a:pt x="204" y="143"/>
                    </a:lnTo>
                    <a:lnTo>
                      <a:pt x="205" y="143"/>
                    </a:lnTo>
                    <a:lnTo>
                      <a:pt x="205" y="144"/>
                    </a:lnTo>
                    <a:lnTo>
                      <a:pt x="206" y="144"/>
                    </a:lnTo>
                    <a:lnTo>
                      <a:pt x="205" y="145"/>
                    </a:lnTo>
                    <a:lnTo>
                      <a:pt x="205" y="145"/>
                    </a:lnTo>
                    <a:lnTo>
                      <a:pt x="204" y="145"/>
                    </a:lnTo>
                    <a:lnTo>
                      <a:pt x="203" y="144"/>
                    </a:lnTo>
                    <a:lnTo>
                      <a:pt x="202" y="145"/>
                    </a:lnTo>
                    <a:lnTo>
                      <a:pt x="201" y="144"/>
                    </a:lnTo>
                    <a:lnTo>
                      <a:pt x="201" y="143"/>
                    </a:lnTo>
                    <a:lnTo>
                      <a:pt x="201" y="143"/>
                    </a:lnTo>
                    <a:lnTo>
                      <a:pt x="201" y="142"/>
                    </a:lnTo>
                    <a:lnTo>
                      <a:pt x="198" y="141"/>
                    </a:lnTo>
                    <a:lnTo>
                      <a:pt x="198" y="141"/>
                    </a:lnTo>
                    <a:lnTo>
                      <a:pt x="197" y="140"/>
                    </a:lnTo>
                    <a:lnTo>
                      <a:pt x="196" y="140"/>
                    </a:lnTo>
                    <a:lnTo>
                      <a:pt x="196" y="138"/>
                    </a:lnTo>
                    <a:lnTo>
                      <a:pt x="195" y="138"/>
                    </a:lnTo>
                    <a:lnTo>
                      <a:pt x="194" y="137"/>
                    </a:lnTo>
                    <a:lnTo>
                      <a:pt x="194" y="137"/>
                    </a:lnTo>
                    <a:lnTo>
                      <a:pt x="193" y="138"/>
                    </a:lnTo>
                    <a:lnTo>
                      <a:pt x="193" y="139"/>
                    </a:lnTo>
                    <a:lnTo>
                      <a:pt x="193" y="141"/>
                    </a:lnTo>
                    <a:lnTo>
                      <a:pt x="194" y="142"/>
                    </a:lnTo>
                    <a:lnTo>
                      <a:pt x="195" y="142"/>
                    </a:lnTo>
                    <a:lnTo>
                      <a:pt x="197" y="142"/>
                    </a:lnTo>
                    <a:lnTo>
                      <a:pt x="198" y="143"/>
                    </a:lnTo>
                    <a:lnTo>
                      <a:pt x="198" y="143"/>
                    </a:lnTo>
                    <a:lnTo>
                      <a:pt x="198" y="143"/>
                    </a:lnTo>
                    <a:lnTo>
                      <a:pt x="198" y="144"/>
                    </a:lnTo>
                    <a:lnTo>
                      <a:pt x="198" y="145"/>
                    </a:lnTo>
                    <a:lnTo>
                      <a:pt x="200" y="146"/>
                    </a:lnTo>
                    <a:lnTo>
                      <a:pt x="200" y="147"/>
                    </a:lnTo>
                    <a:lnTo>
                      <a:pt x="201" y="149"/>
                    </a:lnTo>
                    <a:lnTo>
                      <a:pt x="202" y="149"/>
                    </a:lnTo>
                    <a:lnTo>
                      <a:pt x="204" y="150"/>
                    </a:lnTo>
                    <a:lnTo>
                      <a:pt x="204" y="151"/>
                    </a:lnTo>
                    <a:lnTo>
                      <a:pt x="204" y="152"/>
                    </a:lnTo>
                    <a:lnTo>
                      <a:pt x="204" y="153"/>
                    </a:lnTo>
                    <a:lnTo>
                      <a:pt x="205" y="153"/>
                    </a:lnTo>
                    <a:lnTo>
                      <a:pt x="205" y="154"/>
                    </a:lnTo>
                    <a:lnTo>
                      <a:pt x="205" y="154"/>
                    </a:lnTo>
                    <a:lnTo>
                      <a:pt x="204" y="154"/>
                    </a:lnTo>
                    <a:lnTo>
                      <a:pt x="203" y="154"/>
                    </a:lnTo>
                    <a:lnTo>
                      <a:pt x="202" y="153"/>
                    </a:lnTo>
                    <a:lnTo>
                      <a:pt x="202" y="152"/>
                    </a:lnTo>
                    <a:lnTo>
                      <a:pt x="202" y="151"/>
                    </a:lnTo>
                    <a:lnTo>
                      <a:pt x="202" y="150"/>
                    </a:lnTo>
                    <a:lnTo>
                      <a:pt x="201" y="150"/>
                    </a:lnTo>
                    <a:lnTo>
                      <a:pt x="200" y="150"/>
                    </a:lnTo>
                    <a:lnTo>
                      <a:pt x="200" y="149"/>
                    </a:lnTo>
                    <a:lnTo>
                      <a:pt x="199" y="148"/>
                    </a:lnTo>
                    <a:lnTo>
                      <a:pt x="198" y="147"/>
                    </a:lnTo>
                    <a:lnTo>
                      <a:pt x="198" y="148"/>
                    </a:lnTo>
                    <a:lnTo>
                      <a:pt x="198" y="149"/>
                    </a:lnTo>
                    <a:lnTo>
                      <a:pt x="198" y="150"/>
                    </a:lnTo>
                    <a:lnTo>
                      <a:pt x="197" y="150"/>
                    </a:lnTo>
                    <a:lnTo>
                      <a:pt x="196" y="149"/>
                    </a:lnTo>
                    <a:lnTo>
                      <a:pt x="197" y="148"/>
                    </a:lnTo>
                    <a:lnTo>
                      <a:pt x="197" y="147"/>
                    </a:lnTo>
                    <a:lnTo>
                      <a:pt x="196" y="146"/>
                    </a:lnTo>
                    <a:lnTo>
                      <a:pt x="196" y="143"/>
                    </a:lnTo>
                    <a:lnTo>
                      <a:pt x="195" y="144"/>
                    </a:lnTo>
                    <a:lnTo>
                      <a:pt x="194" y="145"/>
                    </a:lnTo>
                    <a:lnTo>
                      <a:pt x="194" y="145"/>
                    </a:lnTo>
                    <a:lnTo>
                      <a:pt x="191" y="145"/>
                    </a:lnTo>
                    <a:lnTo>
                      <a:pt x="191" y="144"/>
                    </a:lnTo>
                    <a:lnTo>
                      <a:pt x="191" y="143"/>
                    </a:lnTo>
                    <a:lnTo>
                      <a:pt x="191" y="142"/>
                    </a:lnTo>
                    <a:lnTo>
                      <a:pt x="191" y="142"/>
                    </a:lnTo>
                    <a:lnTo>
                      <a:pt x="190" y="142"/>
                    </a:lnTo>
                    <a:lnTo>
                      <a:pt x="190" y="141"/>
                    </a:lnTo>
                    <a:lnTo>
                      <a:pt x="189" y="141"/>
                    </a:lnTo>
                    <a:lnTo>
                      <a:pt x="188" y="142"/>
                    </a:lnTo>
                    <a:lnTo>
                      <a:pt x="188" y="143"/>
                    </a:lnTo>
                    <a:lnTo>
                      <a:pt x="188" y="142"/>
                    </a:lnTo>
                    <a:lnTo>
                      <a:pt x="187" y="141"/>
                    </a:lnTo>
                    <a:lnTo>
                      <a:pt x="187" y="142"/>
                    </a:lnTo>
                    <a:lnTo>
                      <a:pt x="187" y="143"/>
                    </a:lnTo>
                    <a:lnTo>
                      <a:pt x="187" y="143"/>
                    </a:lnTo>
                    <a:lnTo>
                      <a:pt x="186" y="143"/>
                    </a:lnTo>
                    <a:lnTo>
                      <a:pt x="185" y="143"/>
                    </a:lnTo>
                    <a:lnTo>
                      <a:pt x="184" y="142"/>
                    </a:lnTo>
                    <a:lnTo>
                      <a:pt x="184" y="141"/>
                    </a:lnTo>
                    <a:lnTo>
                      <a:pt x="184" y="140"/>
                    </a:lnTo>
                    <a:lnTo>
                      <a:pt x="183" y="140"/>
                    </a:lnTo>
                    <a:lnTo>
                      <a:pt x="183" y="141"/>
                    </a:lnTo>
                    <a:lnTo>
                      <a:pt x="184" y="142"/>
                    </a:lnTo>
                    <a:lnTo>
                      <a:pt x="184" y="143"/>
                    </a:lnTo>
                    <a:lnTo>
                      <a:pt x="184" y="144"/>
                    </a:lnTo>
                    <a:lnTo>
                      <a:pt x="184" y="145"/>
                    </a:lnTo>
                    <a:lnTo>
                      <a:pt x="183" y="146"/>
                    </a:lnTo>
                    <a:lnTo>
                      <a:pt x="183" y="147"/>
                    </a:lnTo>
                    <a:lnTo>
                      <a:pt x="182" y="147"/>
                    </a:lnTo>
                    <a:lnTo>
                      <a:pt x="182" y="146"/>
                    </a:lnTo>
                    <a:lnTo>
                      <a:pt x="181" y="146"/>
                    </a:lnTo>
                    <a:lnTo>
                      <a:pt x="181" y="146"/>
                    </a:lnTo>
                    <a:lnTo>
                      <a:pt x="181" y="145"/>
                    </a:lnTo>
                    <a:lnTo>
                      <a:pt x="181" y="143"/>
                    </a:lnTo>
                    <a:lnTo>
                      <a:pt x="181" y="143"/>
                    </a:lnTo>
                    <a:lnTo>
                      <a:pt x="181" y="142"/>
                    </a:lnTo>
                    <a:lnTo>
                      <a:pt x="180" y="141"/>
                    </a:lnTo>
                    <a:lnTo>
                      <a:pt x="179" y="141"/>
                    </a:lnTo>
                    <a:lnTo>
                      <a:pt x="179" y="142"/>
                    </a:lnTo>
                    <a:lnTo>
                      <a:pt x="178" y="143"/>
                    </a:lnTo>
                    <a:lnTo>
                      <a:pt x="177" y="143"/>
                    </a:lnTo>
                    <a:lnTo>
                      <a:pt x="177" y="142"/>
                    </a:lnTo>
                    <a:lnTo>
                      <a:pt x="177" y="141"/>
                    </a:lnTo>
                    <a:lnTo>
                      <a:pt x="177" y="140"/>
                    </a:lnTo>
                    <a:lnTo>
                      <a:pt x="177" y="139"/>
                    </a:lnTo>
                    <a:lnTo>
                      <a:pt x="178" y="138"/>
                    </a:lnTo>
                    <a:lnTo>
                      <a:pt x="178" y="137"/>
                    </a:lnTo>
                    <a:lnTo>
                      <a:pt x="177" y="137"/>
                    </a:lnTo>
                    <a:lnTo>
                      <a:pt x="177" y="136"/>
                    </a:lnTo>
                    <a:lnTo>
                      <a:pt x="177" y="135"/>
                    </a:lnTo>
                    <a:lnTo>
                      <a:pt x="177" y="137"/>
                    </a:lnTo>
                    <a:lnTo>
                      <a:pt x="176" y="137"/>
                    </a:lnTo>
                    <a:lnTo>
                      <a:pt x="175" y="138"/>
                    </a:lnTo>
                    <a:lnTo>
                      <a:pt x="175" y="137"/>
                    </a:lnTo>
                    <a:lnTo>
                      <a:pt x="175" y="137"/>
                    </a:lnTo>
                    <a:lnTo>
                      <a:pt x="175" y="136"/>
                    </a:lnTo>
                    <a:lnTo>
                      <a:pt x="175" y="134"/>
                    </a:lnTo>
                    <a:lnTo>
                      <a:pt x="174" y="133"/>
                    </a:lnTo>
                    <a:lnTo>
                      <a:pt x="174" y="133"/>
                    </a:lnTo>
                    <a:lnTo>
                      <a:pt x="174" y="134"/>
                    </a:lnTo>
                    <a:lnTo>
                      <a:pt x="171" y="136"/>
                    </a:lnTo>
                    <a:lnTo>
                      <a:pt x="170" y="137"/>
                    </a:lnTo>
                    <a:lnTo>
                      <a:pt x="170" y="137"/>
                    </a:lnTo>
                    <a:lnTo>
                      <a:pt x="170" y="137"/>
                    </a:lnTo>
                    <a:lnTo>
                      <a:pt x="169" y="138"/>
                    </a:lnTo>
                    <a:lnTo>
                      <a:pt x="169" y="139"/>
                    </a:lnTo>
                    <a:lnTo>
                      <a:pt x="169" y="140"/>
                    </a:lnTo>
                    <a:lnTo>
                      <a:pt x="170" y="140"/>
                    </a:lnTo>
                    <a:lnTo>
                      <a:pt x="170" y="139"/>
                    </a:lnTo>
                    <a:lnTo>
                      <a:pt x="170" y="138"/>
                    </a:lnTo>
                    <a:lnTo>
                      <a:pt x="171" y="138"/>
                    </a:lnTo>
                    <a:lnTo>
                      <a:pt x="171" y="139"/>
                    </a:lnTo>
                    <a:lnTo>
                      <a:pt x="171" y="140"/>
                    </a:lnTo>
                    <a:lnTo>
                      <a:pt x="170" y="141"/>
                    </a:lnTo>
                    <a:lnTo>
                      <a:pt x="171" y="141"/>
                    </a:lnTo>
                    <a:lnTo>
                      <a:pt x="172" y="140"/>
                    </a:lnTo>
                    <a:lnTo>
                      <a:pt x="173" y="140"/>
                    </a:lnTo>
                    <a:lnTo>
                      <a:pt x="174" y="140"/>
                    </a:lnTo>
                    <a:lnTo>
                      <a:pt x="174" y="140"/>
                    </a:lnTo>
                    <a:lnTo>
                      <a:pt x="175" y="140"/>
                    </a:lnTo>
                    <a:lnTo>
                      <a:pt x="174" y="140"/>
                    </a:lnTo>
                    <a:lnTo>
                      <a:pt x="174" y="141"/>
                    </a:lnTo>
                    <a:lnTo>
                      <a:pt x="174" y="142"/>
                    </a:lnTo>
                    <a:lnTo>
                      <a:pt x="173" y="142"/>
                    </a:lnTo>
                    <a:lnTo>
                      <a:pt x="173" y="143"/>
                    </a:lnTo>
                    <a:lnTo>
                      <a:pt x="173" y="143"/>
                    </a:lnTo>
                    <a:lnTo>
                      <a:pt x="174" y="144"/>
                    </a:lnTo>
                    <a:lnTo>
                      <a:pt x="174" y="143"/>
                    </a:lnTo>
                    <a:lnTo>
                      <a:pt x="175" y="144"/>
                    </a:lnTo>
                    <a:lnTo>
                      <a:pt x="176" y="144"/>
                    </a:lnTo>
                    <a:lnTo>
                      <a:pt x="177" y="144"/>
                    </a:lnTo>
                    <a:lnTo>
                      <a:pt x="177" y="145"/>
                    </a:lnTo>
                    <a:lnTo>
                      <a:pt x="177" y="146"/>
                    </a:lnTo>
                    <a:lnTo>
                      <a:pt x="177" y="147"/>
                    </a:lnTo>
                    <a:lnTo>
                      <a:pt x="177" y="147"/>
                    </a:lnTo>
                    <a:lnTo>
                      <a:pt x="176" y="147"/>
                    </a:lnTo>
                    <a:lnTo>
                      <a:pt x="176" y="147"/>
                    </a:lnTo>
                    <a:lnTo>
                      <a:pt x="175" y="148"/>
                    </a:lnTo>
                    <a:lnTo>
                      <a:pt x="174" y="149"/>
                    </a:lnTo>
                    <a:lnTo>
                      <a:pt x="175" y="150"/>
                    </a:lnTo>
                    <a:lnTo>
                      <a:pt x="175" y="151"/>
                    </a:lnTo>
                    <a:lnTo>
                      <a:pt x="176" y="151"/>
                    </a:lnTo>
                    <a:lnTo>
                      <a:pt x="177" y="151"/>
                    </a:lnTo>
                    <a:lnTo>
                      <a:pt x="177" y="150"/>
                    </a:lnTo>
                    <a:lnTo>
                      <a:pt x="178" y="150"/>
                    </a:lnTo>
                    <a:lnTo>
                      <a:pt x="179" y="149"/>
                    </a:lnTo>
                    <a:lnTo>
                      <a:pt x="180" y="149"/>
                    </a:lnTo>
                    <a:lnTo>
                      <a:pt x="181" y="149"/>
                    </a:lnTo>
                    <a:lnTo>
                      <a:pt x="181" y="150"/>
                    </a:lnTo>
                    <a:lnTo>
                      <a:pt x="180" y="150"/>
                    </a:lnTo>
                    <a:lnTo>
                      <a:pt x="179" y="151"/>
                    </a:lnTo>
                    <a:lnTo>
                      <a:pt x="179" y="152"/>
                    </a:lnTo>
                    <a:lnTo>
                      <a:pt x="179" y="153"/>
                    </a:lnTo>
                    <a:lnTo>
                      <a:pt x="179" y="154"/>
                    </a:lnTo>
                    <a:lnTo>
                      <a:pt x="178" y="154"/>
                    </a:lnTo>
                    <a:lnTo>
                      <a:pt x="177" y="153"/>
                    </a:lnTo>
                    <a:lnTo>
                      <a:pt x="177" y="153"/>
                    </a:lnTo>
                    <a:lnTo>
                      <a:pt x="177" y="154"/>
                    </a:lnTo>
                    <a:lnTo>
                      <a:pt x="177" y="154"/>
                    </a:lnTo>
                    <a:lnTo>
                      <a:pt x="176" y="155"/>
                    </a:lnTo>
                    <a:lnTo>
                      <a:pt x="176" y="154"/>
                    </a:lnTo>
                    <a:lnTo>
                      <a:pt x="175" y="154"/>
                    </a:lnTo>
                    <a:lnTo>
                      <a:pt x="174" y="154"/>
                    </a:lnTo>
                    <a:lnTo>
                      <a:pt x="174" y="155"/>
                    </a:lnTo>
                    <a:lnTo>
                      <a:pt x="174" y="156"/>
                    </a:lnTo>
                    <a:lnTo>
                      <a:pt x="173" y="155"/>
                    </a:lnTo>
                    <a:lnTo>
                      <a:pt x="173" y="154"/>
                    </a:lnTo>
                    <a:lnTo>
                      <a:pt x="173" y="154"/>
                    </a:lnTo>
                    <a:lnTo>
                      <a:pt x="172" y="153"/>
                    </a:lnTo>
                    <a:lnTo>
                      <a:pt x="172" y="152"/>
                    </a:lnTo>
                    <a:lnTo>
                      <a:pt x="172" y="151"/>
                    </a:lnTo>
                    <a:lnTo>
                      <a:pt x="170" y="151"/>
                    </a:lnTo>
                    <a:lnTo>
                      <a:pt x="170" y="150"/>
                    </a:lnTo>
                    <a:lnTo>
                      <a:pt x="169" y="150"/>
                    </a:lnTo>
                    <a:lnTo>
                      <a:pt x="169" y="150"/>
                    </a:lnTo>
                    <a:lnTo>
                      <a:pt x="169" y="149"/>
                    </a:lnTo>
                    <a:lnTo>
                      <a:pt x="169" y="148"/>
                    </a:lnTo>
                    <a:lnTo>
                      <a:pt x="168" y="148"/>
                    </a:lnTo>
                    <a:lnTo>
                      <a:pt x="167" y="147"/>
                    </a:lnTo>
                    <a:lnTo>
                      <a:pt x="168" y="147"/>
                    </a:lnTo>
                    <a:lnTo>
                      <a:pt x="167" y="146"/>
                    </a:lnTo>
                    <a:lnTo>
                      <a:pt x="167" y="147"/>
                    </a:lnTo>
                    <a:lnTo>
                      <a:pt x="166" y="147"/>
                    </a:lnTo>
                    <a:lnTo>
                      <a:pt x="165" y="147"/>
                    </a:lnTo>
                    <a:lnTo>
                      <a:pt x="164" y="147"/>
                    </a:lnTo>
                    <a:lnTo>
                      <a:pt x="164" y="148"/>
                    </a:lnTo>
                    <a:lnTo>
                      <a:pt x="163" y="149"/>
                    </a:lnTo>
                    <a:lnTo>
                      <a:pt x="163" y="150"/>
                    </a:lnTo>
                    <a:lnTo>
                      <a:pt x="163" y="150"/>
                    </a:lnTo>
                    <a:lnTo>
                      <a:pt x="165" y="150"/>
                    </a:lnTo>
                    <a:lnTo>
                      <a:pt x="166" y="149"/>
                    </a:lnTo>
                    <a:lnTo>
                      <a:pt x="167" y="149"/>
                    </a:lnTo>
                    <a:lnTo>
                      <a:pt x="167" y="150"/>
                    </a:lnTo>
                    <a:lnTo>
                      <a:pt x="167" y="150"/>
                    </a:lnTo>
                    <a:lnTo>
                      <a:pt x="167" y="151"/>
                    </a:lnTo>
                    <a:lnTo>
                      <a:pt x="167" y="152"/>
                    </a:lnTo>
                    <a:lnTo>
                      <a:pt x="168" y="152"/>
                    </a:lnTo>
                    <a:lnTo>
                      <a:pt x="169" y="152"/>
                    </a:lnTo>
                    <a:lnTo>
                      <a:pt x="169" y="153"/>
                    </a:lnTo>
                    <a:lnTo>
                      <a:pt x="168" y="154"/>
                    </a:lnTo>
                    <a:lnTo>
                      <a:pt x="168" y="154"/>
                    </a:lnTo>
                    <a:lnTo>
                      <a:pt x="168" y="155"/>
                    </a:lnTo>
                    <a:lnTo>
                      <a:pt x="167" y="155"/>
                    </a:lnTo>
                    <a:lnTo>
                      <a:pt x="167" y="156"/>
                    </a:lnTo>
                    <a:lnTo>
                      <a:pt x="167" y="157"/>
                    </a:lnTo>
                    <a:lnTo>
                      <a:pt x="167" y="158"/>
                    </a:lnTo>
                    <a:lnTo>
                      <a:pt x="167" y="158"/>
                    </a:lnTo>
                    <a:lnTo>
                      <a:pt x="166" y="158"/>
                    </a:lnTo>
                    <a:lnTo>
                      <a:pt x="165" y="159"/>
                    </a:lnTo>
                    <a:lnTo>
                      <a:pt x="166" y="160"/>
                    </a:lnTo>
                    <a:lnTo>
                      <a:pt x="167" y="160"/>
                    </a:lnTo>
                    <a:lnTo>
                      <a:pt x="167" y="160"/>
                    </a:lnTo>
                    <a:lnTo>
                      <a:pt x="168" y="159"/>
                    </a:lnTo>
                    <a:lnTo>
                      <a:pt x="169" y="160"/>
                    </a:lnTo>
                    <a:lnTo>
                      <a:pt x="169" y="161"/>
                    </a:lnTo>
                    <a:lnTo>
                      <a:pt x="169" y="161"/>
                    </a:lnTo>
                    <a:lnTo>
                      <a:pt x="169" y="162"/>
                    </a:lnTo>
                    <a:lnTo>
                      <a:pt x="168" y="162"/>
                    </a:lnTo>
                    <a:lnTo>
                      <a:pt x="167" y="161"/>
                    </a:lnTo>
                    <a:lnTo>
                      <a:pt x="167" y="161"/>
                    </a:lnTo>
                    <a:lnTo>
                      <a:pt x="166" y="161"/>
                    </a:lnTo>
                    <a:lnTo>
                      <a:pt x="165" y="161"/>
                    </a:lnTo>
                    <a:lnTo>
                      <a:pt x="164" y="161"/>
                    </a:lnTo>
                    <a:lnTo>
                      <a:pt x="163" y="160"/>
                    </a:lnTo>
                    <a:lnTo>
                      <a:pt x="163" y="159"/>
                    </a:lnTo>
                    <a:lnTo>
                      <a:pt x="164" y="158"/>
                    </a:lnTo>
                    <a:lnTo>
                      <a:pt x="164" y="157"/>
                    </a:lnTo>
                    <a:lnTo>
                      <a:pt x="163" y="157"/>
                    </a:lnTo>
                    <a:lnTo>
                      <a:pt x="163" y="157"/>
                    </a:lnTo>
                    <a:lnTo>
                      <a:pt x="163" y="157"/>
                    </a:lnTo>
                    <a:lnTo>
                      <a:pt x="163" y="156"/>
                    </a:lnTo>
                    <a:lnTo>
                      <a:pt x="162" y="155"/>
                    </a:lnTo>
                    <a:lnTo>
                      <a:pt x="161" y="155"/>
                    </a:lnTo>
                    <a:lnTo>
                      <a:pt x="161" y="156"/>
                    </a:lnTo>
                    <a:lnTo>
                      <a:pt x="160" y="156"/>
                    </a:lnTo>
                    <a:lnTo>
                      <a:pt x="160" y="155"/>
                    </a:lnTo>
                    <a:lnTo>
                      <a:pt x="160" y="154"/>
                    </a:lnTo>
                    <a:lnTo>
                      <a:pt x="160" y="154"/>
                    </a:lnTo>
                    <a:lnTo>
                      <a:pt x="159" y="154"/>
                    </a:lnTo>
                    <a:lnTo>
                      <a:pt x="158" y="155"/>
                    </a:lnTo>
                    <a:lnTo>
                      <a:pt x="157" y="154"/>
                    </a:lnTo>
                    <a:lnTo>
                      <a:pt x="157" y="154"/>
                    </a:lnTo>
                    <a:lnTo>
                      <a:pt x="157" y="154"/>
                    </a:lnTo>
                    <a:lnTo>
                      <a:pt x="157" y="155"/>
                    </a:lnTo>
                    <a:lnTo>
                      <a:pt x="156" y="157"/>
                    </a:lnTo>
                    <a:lnTo>
                      <a:pt x="156" y="157"/>
                    </a:lnTo>
                    <a:lnTo>
                      <a:pt x="157" y="158"/>
                    </a:lnTo>
                    <a:lnTo>
                      <a:pt x="158" y="158"/>
                    </a:lnTo>
                    <a:lnTo>
                      <a:pt x="159" y="158"/>
                    </a:lnTo>
                    <a:lnTo>
                      <a:pt x="160" y="158"/>
                    </a:lnTo>
                    <a:lnTo>
                      <a:pt x="160" y="159"/>
                    </a:lnTo>
                    <a:lnTo>
                      <a:pt x="159" y="159"/>
                    </a:lnTo>
                    <a:lnTo>
                      <a:pt x="158" y="160"/>
                    </a:lnTo>
                    <a:lnTo>
                      <a:pt x="158" y="161"/>
                    </a:lnTo>
                    <a:lnTo>
                      <a:pt x="158" y="161"/>
                    </a:lnTo>
                    <a:lnTo>
                      <a:pt x="159" y="162"/>
                    </a:lnTo>
                    <a:lnTo>
                      <a:pt x="160" y="161"/>
                    </a:lnTo>
                    <a:lnTo>
                      <a:pt x="160" y="162"/>
                    </a:lnTo>
                    <a:lnTo>
                      <a:pt x="160" y="164"/>
                    </a:lnTo>
                    <a:lnTo>
                      <a:pt x="160" y="164"/>
                    </a:lnTo>
                    <a:lnTo>
                      <a:pt x="160" y="164"/>
                    </a:lnTo>
                    <a:lnTo>
                      <a:pt x="161" y="164"/>
                    </a:lnTo>
                    <a:lnTo>
                      <a:pt x="162" y="164"/>
                    </a:lnTo>
                    <a:lnTo>
                      <a:pt x="161" y="166"/>
                    </a:lnTo>
                    <a:lnTo>
                      <a:pt x="161" y="167"/>
                    </a:lnTo>
                    <a:lnTo>
                      <a:pt x="161" y="168"/>
                    </a:lnTo>
                    <a:lnTo>
                      <a:pt x="161" y="169"/>
                    </a:lnTo>
                    <a:lnTo>
                      <a:pt x="161" y="170"/>
                    </a:lnTo>
                    <a:lnTo>
                      <a:pt x="161" y="171"/>
                    </a:lnTo>
                    <a:lnTo>
                      <a:pt x="160" y="171"/>
                    </a:lnTo>
                    <a:lnTo>
                      <a:pt x="160" y="171"/>
                    </a:lnTo>
                    <a:lnTo>
                      <a:pt x="160" y="170"/>
                    </a:lnTo>
                    <a:lnTo>
                      <a:pt x="160" y="168"/>
                    </a:lnTo>
                    <a:lnTo>
                      <a:pt x="160" y="168"/>
                    </a:lnTo>
                    <a:lnTo>
                      <a:pt x="159" y="167"/>
                    </a:lnTo>
                    <a:lnTo>
                      <a:pt x="158" y="167"/>
                    </a:lnTo>
                    <a:lnTo>
                      <a:pt x="157" y="167"/>
                    </a:lnTo>
                    <a:lnTo>
                      <a:pt x="157" y="166"/>
                    </a:lnTo>
                    <a:lnTo>
                      <a:pt x="157" y="165"/>
                    </a:lnTo>
                    <a:lnTo>
                      <a:pt x="156" y="164"/>
                    </a:lnTo>
                    <a:lnTo>
                      <a:pt x="156" y="164"/>
                    </a:lnTo>
                    <a:lnTo>
                      <a:pt x="156" y="163"/>
                    </a:lnTo>
                    <a:lnTo>
                      <a:pt x="155" y="164"/>
                    </a:lnTo>
                    <a:lnTo>
                      <a:pt x="155" y="164"/>
                    </a:lnTo>
                    <a:lnTo>
                      <a:pt x="155" y="165"/>
                    </a:lnTo>
                    <a:lnTo>
                      <a:pt x="154" y="165"/>
                    </a:lnTo>
                    <a:lnTo>
                      <a:pt x="153" y="166"/>
                    </a:lnTo>
                    <a:lnTo>
                      <a:pt x="154" y="167"/>
                    </a:lnTo>
                    <a:lnTo>
                      <a:pt x="154" y="168"/>
                    </a:lnTo>
                    <a:lnTo>
                      <a:pt x="154" y="169"/>
                    </a:lnTo>
                    <a:lnTo>
                      <a:pt x="154" y="170"/>
                    </a:lnTo>
                    <a:lnTo>
                      <a:pt x="154" y="171"/>
                    </a:lnTo>
                    <a:lnTo>
                      <a:pt x="154" y="171"/>
                    </a:lnTo>
                    <a:lnTo>
                      <a:pt x="153" y="171"/>
                    </a:lnTo>
                    <a:lnTo>
                      <a:pt x="153" y="171"/>
                    </a:lnTo>
                    <a:lnTo>
                      <a:pt x="152" y="171"/>
                    </a:lnTo>
                    <a:lnTo>
                      <a:pt x="152" y="172"/>
                    </a:lnTo>
                    <a:lnTo>
                      <a:pt x="152" y="173"/>
                    </a:lnTo>
                    <a:lnTo>
                      <a:pt x="153" y="173"/>
                    </a:lnTo>
                    <a:lnTo>
                      <a:pt x="154" y="172"/>
                    </a:lnTo>
                    <a:lnTo>
                      <a:pt x="154" y="174"/>
                    </a:lnTo>
                    <a:lnTo>
                      <a:pt x="154" y="175"/>
                    </a:lnTo>
                    <a:lnTo>
                      <a:pt x="153" y="174"/>
                    </a:lnTo>
                    <a:lnTo>
                      <a:pt x="153" y="175"/>
                    </a:lnTo>
                    <a:lnTo>
                      <a:pt x="152" y="174"/>
                    </a:lnTo>
                    <a:lnTo>
                      <a:pt x="151" y="175"/>
                    </a:lnTo>
                    <a:lnTo>
                      <a:pt x="150" y="174"/>
                    </a:lnTo>
                    <a:lnTo>
                      <a:pt x="150" y="173"/>
                    </a:lnTo>
                    <a:lnTo>
                      <a:pt x="150" y="172"/>
                    </a:lnTo>
                    <a:lnTo>
                      <a:pt x="150" y="171"/>
                    </a:lnTo>
                    <a:lnTo>
                      <a:pt x="151" y="171"/>
                    </a:lnTo>
                    <a:lnTo>
                      <a:pt x="152" y="170"/>
                    </a:lnTo>
                    <a:lnTo>
                      <a:pt x="152" y="169"/>
                    </a:lnTo>
                    <a:lnTo>
                      <a:pt x="152" y="168"/>
                    </a:lnTo>
                    <a:lnTo>
                      <a:pt x="152" y="167"/>
                    </a:lnTo>
                    <a:lnTo>
                      <a:pt x="151" y="167"/>
                    </a:lnTo>
                    <a:lnTo>
                      <a:pt x="150" y="167"/>
                    </a:lnTo>
                    <a:lnTo>
                      <a:pt x="151" y="166"/>
                    </a:lnTo>
                    <a:lnTo>
                      <a:pt x="151" y="164"/>
                    </a:lnTo>
                    <a:lnTo>
                      <a:pt x="152" y="164"/>
                    </a:lnTo>
                    <a:lnTo>
                      <a:pt x="152" y="163"/>
                    </a:lnTo>
                    <a:lnTo>
                      <a:pt x="152" y="160"/>
                    </a:lnTo>
                    <a:lnTo>
                      <a:pt x="152" y="159"/>
                    </a:lnTo>
                    <a:lnTo>
                      <a:pt x="150" y="159"/>
                    </a:lnTo>
                    <a:lnTo>
                      <a:pt x="150" y="160"/>
                    </a:lnTo>
                    <a:lnTo>
                      <a:pt x="150" y="161"/>
                    </a:lnTo>
                    <a:lnTo>
                      <a:pt x="149" y="161"/>
                    </a:lnTo>
                    <a:lnTo>
                      <a:pt x="148" y="161"/>
                    </a:lnTo>
                    <a:lnTo>
                      <a:pt x="147" y="162"/>
                    </a:lnTo>
                    <a:lnTo>
                      <a:pt x="146" y="162"/>
                    </a:lnTo>
                    <a:lnTo>
                      <a:pt x="146" y="164"/>
                    </a:lnTo>
                    <a:lnTo>
                      <a:pt x="146" y="164"/>
                    </a:lnTo>
                    <a:lnTo>
                      <a:pt x="146" y="165"/>
                    </a:lnTo>
                    <a:lnTo>
                      <a:pt x="145" y="166"/>
                    </a:lnTo>
                    <a:lnTo>
                      <a:pt x="145" y="167"/>
                    </a:lnTo>
                    <a:lnTo>
                      <a:pt x="146" y="168"/>
                    </a:lnTo>
                    <a:lnTo>
                      <a:pt x="145" y="169"/>
                    </a:lnTo>
                    <a:lnTo>
                      <a:pt x="145" y="170"/>
                    </a:lnTo>
                    <a:lnTo>
                      <a:pt x="145" y="171"/>
                    </a:lnTo>
                    <a:lnTo>
                      <a:pt x="144" y="171"/>
                    </a:lnTo>
                    <a:lnTo>
                      <a:pt x="144" y="170"/>
                    </a:lnTo>
                    <a:lnTo>
                      <a:pt x="143" y="169"/>
                    </a:lnTo>
                    <a:lnTo>
                      <a:pt x="144" y="168"/>
                    </a:lnTo>
                    <a:lnTo>
                      <a:pt x="143" y="167"/>
                    </a:lnTo>
                    <a:lnTo>
                      <a:pt x="143" y="166"/>
                    </a:lnTo>
                    <a:lnTo>
                      <a:pt x="143" y="165"/>
                    </a:lnTo>
                    <a:lnTo>
                      <a:pt x="143" y="164"/>
                    </a:lnTo>
                    <a:lnTo>
                      <a:pt x="144" y="164"/>
                    </a:lnTo>
                    <a:lnTo>
                      <a:pt x="144" y="162"/>
                    </a:lnTo>
                    <a:lnTo>
                      <a:pt x="145" y="161"/>
                    </a:lnTo>
                    <a:lnTo>
                      <a:pt x="145" y="161"/>
                    </a:lnTo>
                    <a:lnTo>
                      <a:pt x="146" y="161"/>
                    </a:lnTo>
                    <a:lnTo>
                      <a:pt x="146" y="160"/>
                    </a:lnTo>
                    <a:lnTo>
                      <a:pt x="145" y="159"/>
                    </a:lnTo>
                    <a:lnTo>
                      <a:pt x="144" y="159"/>
                    </a:lnTo>
                    <a:lnTo>
                      <a:pt x="143" y="159"/>
                    </a:lnTo>
                    <a:lnTo>
                      <a:pt x="143" y="160"/>
                    </a:lnTo>
                    <a:lnTo>
                      <a:pt x="143" y="161"/>
                    </a:lnTo>
                    <a:lnTo>
                      <a:pt x="143" y="161"/>
                    </a:lnTo>
                    <a:lnTo>
                      <a:pt x="143" y="162"/>
                    </a:lnTo>
                    <a:lnTo>
                      <a:pt x="143" y="163"/>
                    </a:lnTo>
                    <a:lnTo>
                      <a:pt x="142" y="164"/>
                    </a:lnTo>
                    <a:lnTo>
                      <a:pt x="141" y="164"/>
                    </a:lnTo>
                    <a:lnTo>
                      <a:pt x="140" y="165"/>
                    </a:lnTo>
                    <a:lnTo>
                      <a:pt x="139" y="164"/>
                    </a:lnTo>
                    <a:lnTo>
                      <a:pt x="139" y="164"/>
                    </a:lnTo>
                    <a:lnTo>
                      <a:pt x="140" y="163"/>
                    </a:lnTo>
                    <a:lnTo>
                      <a:pt x="140" y="162"/>
                    </a:lnTo>
                    <a:lnTo>
                      <a:pt x="139" y="161"/>
                    </a:lnTo>
                    <a:lnTo>
                      <a:pt x="139" y="161"/>
                    </a:lnTo>
                    <a:lnTo>
                      <a:pt x="138" y="161"/>
                    </a:lnTo>
                    <a:lnTo>
                      <a:pt x="138" y="160"/>
                    </a:lnTo>
                    <a:lnTo>
                      <a:pt x="138" y="158"/>
                    </a:lnTo>
                    <a:lnTo>
                      <a:pt x="139" y="158"/>
                    </a:lnTo>
                    <a:lnTo>
                      <a:pt x="139" y="157"/>
                    </a:lnTo>
                    <a:lnTo>
                      <a:pt x="137" y="157"/>
                    </a:lnTo>
                    <a:lnTo>
                      <a:pt x="137" y="158"/>
                    </a:lnTo>
                    <a:lnTo>
                      <a:pt x="136" y="159"/>
                    </a:lnTo>
                    <a:lnTo>
                      <a:pt x="136" y="160"/>
                    </a:lnTo>
                    <a:lnTo>
                      <a:pt x="136" y="161"/>
                    </a:lnTo>
                    <a:lnTo>
                      <a:pt x="136" y="161"/>
                    </a:lnTo>
                    <a:lnTo>
                      <a:pt x="136" y="162"/>
                    </a:lnTo>
                    <a:lnTo>
                      <a:pt x="136" y="163"/>
                    </a:lnTo>
                    <a:lnTo>
                      <a:pt x="136" y="164"/>
                    </a:lnTo>
                    <a:lnTo>
                      <a:pt x="137" y="164"/>
                    </a:lnTo>
                    <a:lnTo>
                      <a:pt x="136" y="165"/>
                    </a:lnTo>
                    <a:lnTo>
                      <a:pt x="136" y="166"/>
                    </a:lnTo>
                    <a:lnTo>
                      <a:pt x="136" y="167"/>
                    </a:lnTo>
                    <a:lnTo>
                      <a:pt x="135" y="167"/>
                    </a:lnTo>
                    <a:lnTo>
                      <a:pt x="134" y="167"/>
                    </a:lnTo>
                    <a:lnTo>
                      <a:pt x="134" y="168"/>
                    </a:lnTo>
                    <a:lnTo>
                      <a:pt x="134" y="168"/>
                    </a:lnTo>
                    <a:lnTo>
                      <a:pt x="135" y="169"/>
                    </a:lnTo>
                    <a:lnTo>
                      <a:pt x="136" y="171"/>
                    </a:lnTo>
                    <a:lnTo>
                      <a:pt x="136" y="171"/>
                    </a:lnTo>
                    <a:lnTo>
                      <a:pt x="136" y="171"/>
                    </a:lnTo>
                    <a:lnTo>
                      <a:pt x="135" y="171"/>
                    </a:lnTo>
                    <a:lnTo>
                      <a:pt x="134" y="171"/>
                    </a:lnTo>
                    <a:lnTo>
                      <a:pt x="133" y="171"/>
                    </a:lnTo>
                    <a:lnTo>
                      <a:pt x="132" y="170"/>
                    </a:lnTo>
                    <a:lnTo>
                      <a:pt x="132" y="171"/>
                    </a:lnTo>
                    <a:lnTo>
                      <a:pt x="132" y="172"/>
                    </a:lnTo>
                    <a:lnTo>
                      <a:pt x="132" y="173"/>
                    </a:lnTo>
                    <a:lnTo>
                      <a:pt x="130" y="171"/>
                    </a:lnTo>
                    <a:lnTo>
                      <a:pt x="129" y="171"/>
                    </a:lnTo>
                    <a:lnTo>
                      <a:pt x="130" y="170"/>
                    </a:lnTo>
                    <a:lnTo>
                      <a:pt x="130" y="169"/>
                    </a:lnTo>
                    <a:lnTo>
                      <a:pt x="130" y="168"/>
                    </a:lnTo>
                    <a:lnTo>
                      <a:pt x="129" y="168"/>
                    </a:lnTo>
                    <a:lnTo>
                      <a:pt x="129" y="168"/>
                    </a:lnTo>
                    <a:lnTo>
                      <a:pt x="129" y="167"/>
                    </a:lnTo>
                    <a:lnTo>
                      <a:pt x="130" y="164"/>
                    </a:lnTo>
                    <a:lnTo>
                      <a:pt x="130" y="163"/>
                    </a:lnTo>
                    <a:lnTo>
                      <a:pt x="129" y="163"/>
                    </a:lnTo>
                    <a:lnTo>
                      <a:pt x="129" y="162"/>
                    </a:lnTo>
                    <a:lnTo>
                      <a:pt x="130" y="161"/>
                    </a:lnTo>
                    <a:lnTo>
                      <a:pt x="129" y="159"/>
                    </a:lnTo>
                    <a:lnTo>
                      <a:pt x="129" y="158"/>
                    </a:lnTo>
                    <a:lnTo>
                      <a:pt x="130" y="157"/>
                    </a:lnTo>
                    <a:lnTo>
                      <a:pt x="131" y="156"/>
                    </a:lnTo>
                    <a:lnTo>
                      <a:pt x="132" y="154"/>
                    </a:lnTo>
                    <a:lnTo>
                      <a:pt x="132" y="154"/>
                    </a:lnTo>
                    <a:lnTo>
                      <a:pt x="132" y="154"/>
                    </a:lnTo>
                    <a:lnTo>
                      <a:pt x="130" y="154"/>
                    </a:lnTo>
                    <a:lnTo>
                      <a:pt x="129" y="155"/>
                    </a:lnTo>
                    <a:lnTo>
                      <a:pt x="129" y="155"/>
                    </a:lnTo>
                    <a:lnTo>
                      <a:pt x="128" y="156"/>
                    </a:lnTo>
                    <a:lnTo>
                      <a:pt x="129" y="157"/>
                    </a:lnTo>
                    <a:lnTo>
                      <a:pt x="128" y="158"/>
                    </a:lnTo>
                    <a:lnTo>
                      <a:pt x="129" y="159"/>
                    </a:lnTo>
                    <a:lnTo>
                      <a:pt x="129" y="160"/>
                    </a:lnTo>
                    <a:lnTo>
                      <a:pt x="128" y="161"/>
                    </a:lnTo>
                    <a:lnTo>
                      <a:pt x="128" y="161"/>
                    </a:lnTo>
                    <a:lnTo>
                      <a:pt x="127" y="163"/>
                    </a:lnTo>
                    <a:lnTo>
                      <a:pt x="127" y="164"/>
                    </a:lnTo>
                    <a:lnTo>
                      <a:pt x="128" y="164"/>
                    </a:lnTo>
                    <a:lnTo>
                      <a:pt x="129" y="164"/>
                    </a:lnTo>
                    <a:lnTo>
                      <a:pt x="129" y="165"/>
                    </a:lnTo>
                    <a:lnTo>
                      <a:pt x="127" y="168"/>
                    </a:lnTo>
                    <a:lnTo>
                      <a:pt x="126" y="168"/>
                    </a:lnTo>
                    <a:lnTo>
                      <a:pt x="126" y="168"/>
                    </a:lnTo>
                    <a:lnTo>
                      <a:pt x="125" y="168"/>
                    </a:lnTo>
                    <a:lnTo>
                      <a:pt x="125" y="168"/>
                    </a:lnTo>
                    <a:lnTo>
                      <a:pt x="125" y="167"/>
                    </a:lnTo>
                    <a:lnTo>
                      <a:pt x="125" y="166"/>
                    </a:lnTo>
                    <a:lnTo>
                      <a:pt x="124" y="165"/>
                    </a:lnTo>
                    <a:lnTo>
                      <a:pt x="123" y="165"/>
                    </a:lnTo>
                    <a:lnTo>
                      <a:pt x="123" y="164"/>
                    </a:lnTo>
                    <a:lnTo>
                      <a:pt x="123" y="164"/>
                    </a:lnTo>
                    <a:lnTo>
                      <a:pt x="123" y="163"/>
                    </a:lnTo>
                    <a:lnTo>
                      <a:pt x="123" y="161"/>
                    </a:lnTo>
                    <a:lnTo>
                      <a:pt x="122" y="162"/>
                    </a:lnTo>
                    <a:lnTo>
                      <a:pt x="122" y="162"/>
                    </a:lnTo>
                    <a:lnTo>
                      <a:pt x="121" y="163"/>
                    </a:lnTo>
                    <a:lnTo>
                      <a:pt x="120" y="163"/>
                    </a:lnTo>
                    <a:lnTo>
                      <a:pt x="119" y="162"/>
                    </a:lnTo>
                    <a:lnTo>
                      <a:pt x="119" y="161"/>
                    </a:lnTo>
                    <a:lnTo>
                      <a:pt x="119" y="160"/>
                    </a:lnTo>
                    <a:lnTo>
                      <a:pt x="119" y="159"/>
                    </a:lnTo>
                    <a:lnTo>
                      <a:pt x="119" y="158"/>
                    </a:lnTo>
                    <a:lnTo>
                      <a:pt x="121" y="156"/>
                    </a:lnTo>
                    <a:lnTo>
                      <a:pt x="121" y="155"/>
                    </a:lnTo>
                    <a:lnTo>
                      <a:pt x="120" y="155"/>
                    </a:lnTo>
                    <a:lnTo>
                      <a:pt x="119" y="156"/>
                    </a:lnTo>
                    <a:lnTo>
                      <a:pt x="118" y="157"/>
                    </a:lnTo>
                    <a:lnTo>
                      <a:pt x="117" y="157"/>
                    </a:lnTo>
                    <a:lnTo>
                      <a:pt x="117" y="156"/>
                    </a:lnTo>
                    <a:lnTo>
                      <a:pt x="116" y="156"/>
                    </a:lnTo>
                    <a:lnTo>
                      <a:pt x="115" y="157"/>
                    </a:lnTo>
                    <a:lnTo>
                      <a:pt x="115" y="157"/>
                    </a:lnTo>
                    <a:lnTo>
                      <a:pt x="113" y="157"/>
                    </a:lnTo>
                    <a:lnTo>
                      <a:pt x="113" y="156"/>
                    </a:lnTo>
                    <a:lnTo>
                      <a:pt x="114" y="155"/>
                    </a:lnTo>
                    <a:lnTo>
                      <a:pt x="115" y="154"/>
                    </a:lnTo>
                    <a:lnTo>
                      <a:pt x="116" y="153"/>
                    </a:lnTo>
                    <a:lnTo>
                      <a:pt x="117" y="153"/>
                    </a:lnTo>
                    <a:lnTo>
                      <a:pt x="118" y="151"/>
                    </a:lnTo>
                    <a:lnTo>
                      <a:pt x="119" y="151"/>
                    </a:lnTo>
                    <a:lnTo>
                      <a:pt x="119" y="150"/>
                    </a:lnTo>
                    <a:lnTo>
                      <a:pt x="116" y="151"/>
                    </a:lnTo>
                    <a:lnTo>
                      <a:pt x="115" y="152"/>
                    </a:lnTo>
                    <a:lnTo>
                      <a:pt x="115" y="153"/>
                    </a:lnTo>
                    <a:lnTo>
                      <a:pt x="114" y="154"/>
                    </a:lnTo>
                    <a:lnTo>
                      <a:pt x="113" y="154"/>
                    </a:lnTo>
                    <a:lnTo>
                      <a:pt x="112" y="154"/>
                    </a:lnTo>
                    <a:lnTo>
                      <a:pt x="112" y="152"/>
                    </a:lnTo>
                    <a:lnTo>
                      <a:pt x="112" y="151"/>
                    </a:lnTo>
                    <a:lnTo>
                      <a:pt x="112" y="150"/>
                    </a:lnTo>
                    <a:lnTo>
                      <a:pt x="112" y="150"/>
                    </a:lnTo>
                    <a:lnTo>
                      <a:pt x="111" y="150"/>
                    </a:lnTo>
                    <a:lnTo>
                      <a:pt x="110" y="150"/>
                    </a:lnTo>
                    <a:lnTo>
                      <a:pt x="109" y="151"/>
                    </a:lnTo>
                    <a:lnTo>
                      <a:pt x="108" y="151"/>
                    </a:lnTo>
                    <a:lnTo>
                      <a:pt x="108" y="154"/>
                    </a:lnTo>
                    <a:lnTo>
                      <a:pt x="108" y="154"/>
                    </a:lnTo>
                    <a:lnTo>
                      <a:pt x="110" y="155"/>
                    </a:lnTo>
                    <a:lnTo>
                      <a:pt x="112" y="155"/>
                    </a:lnTo>
                    <a:lnTo>
                      <a:pt x="112" y="156"/>
                    </a:lnTo>
                    <a:lnTo>
                      <a:pt x="112" y="157"/>
                    </a:lnTo>
                    <a:lnTo>
                      <a:pt x="110" y="157"/>
                    </a:lnTo>
                    <a:lnTo>
                      <a:pt x="108" y="158"/>
                    </a:lnTo>
                    <a:lnTo>
                      <a:pt x="107" y="158"/>
                    </a:lnTo>
                    <a:lnTo>
                      <a:pt x="108" y="159"/>
                    </a:lnTo>
                    <a:lnTo>
                      <a:pt x="108" y="160"/>
                    </a:lnTo>
                    <a:lnTo>
                      <a:pt x="110" y="160"/>
                    </a:lnTo>
                    <a:lnTo>
                      <a:pt x="111" y="160"/>
                    </a:lnTo>
                    <a:lnTo>
                      <a:pt x="112" y="160"/>
                    </a:lnTo>
                    <a:lnTo>
                      <a:pt x="112" y="160"/>
                    </a:lnTo>
                    <a:lnTo>
                      <a:pt x="112" y="159"/>
                    </a:lnTo>
                    <a:lnTo>
                      <a:pt x="113" y="159"/>
                    </a:lnTo>
                    <a:lnTo>
                      <a:pt x="113" y="160"/>
                    </a:lnTo>
                    <a:lnTo>
                      <a:pt x="114" y="160"/>
                    </a:lnTo>
                    <a:lnTo>
                      <a:pt x="115" y="160"/>
                    </a:lnTo>
                    <a:lnTo>
                      <a:pt x="115" y="161"/>
                    </a:lnTo>
                    <a:lnTo>
                      <a:pt x="115" y="161"/>
                    </a:lnTo>
                    <a:lnTo>
                      <a:pt x="115" y="162"/>
                    </a:lnTo>
                    <a:lnTo>
                      <a:pt x="115" y="163"/>
                    </a:lnTo>
                    <a:lnTo>
                      <a:pt x="115" y="164"/>
                    </a:lnTo>
                    <a:lnTo>
                      <a:pt x="114" y="164"/>
                    </a:lnTo>
                    <a:lnTo>
                      <a:pt x="115" y="164"/>
                    </a:lnTo>
                    <a:lnTo>
                      <a:pt x="115" y="164"/>
                    </a:lnTo>
                    <a:lnTo>
                      <a:pt x="116" y="165"/>
                    </a:lnTo>
                    <a:lnTo>
                      <a:pt x="116" y="166"/>
                    </a:lnTo>
                    <a:lnTo>
                      <a:pt x="116" y="167"/>
                    </a:lnTo>
                    <a:lnTo>
                      <a:pt x="117" y="168"/>
                    </a:lnTo>
                    <a:lnTo>
                      <a:pt x="117" y="167"/>
                    </a:lnTo>
                    <a:lnTo>
                      <a:pt x="118" y="166"/>
                    </a:lnTo>
                    <a:lnTo>
                      <a:pt x="119" y="167"/>
                    </a:lnTo>
                    <a:lnTo>
                      <a:pt x="121" y="166"/>
                    </a:lnTo>
                    <a:lnTo>
                      <a:pt x="122" y="167"/>
                    </a:lnTo>
                    <a:lnTo>
                      <a:pt x="121" y="168"/>
                    </a:lnTo>
                    <a:lnTo>
                      <a:pt x="120" y="168"/>
                    </a:lnTo>
                    <a:lnTo>
                      <a:pt x="119" y="169"/>
                    </a:lnTo>
                    <a:lnTo>
                      <a:pt x="119" y="170"/>
                    </a:lnTo>
                    <a:lnTo>
                      <a:pt x="119" y="170"/>
                    </a:lnTo>
                    <a:lnTo>
                      <a:pt x="121" y="170"/>
                    </a:lnTo>
                    <a:lnTo>
                      <a:pt x="121" y="171"/>
                    </a:lnTo>
                    <a:lnTo>
                      <a:pt x="122" y="171"/>
                    </a:lnTo>
                    <a:lnTo>
                      <a:pt x="123" y="171"/>
                    </a:lnTo>
                    <a:lnTo>
                      <a:pt x="124" y="171"/>
                    </a:lnTo>
                    <a:lnTo>
                      <a:pt x="123" y="172"/>
                    </a:lnTo>
                    <a:lnTo>
                      <a:pt x="122" y="172"/>
                    </a:lnTo>
                    <a:lnTo>
                      <a:pt x="122" y="174"/>
                    </a:lnTo>
                    <a:lnTo>
                      <a:pt x="121" y="174"/>
                    </a:lnTo>
                    <a:lnTo>
                      <a:pt x="120" y="173"/>
                    </a:lnTo>
                    <a:lnTo>
                      <a:pt x="119" y="172"/>
                    </a:lnTo>
                    <a:lnTo>
                      <a:pt x="119" y="172"/>
                    </a:lnTo>
                    <a:lnTo>
                      <a:pt x="118" y="171"/>
                    </a:lnTo>
                    <a:lnTo>
                      <a:pt x="117" y="172"/>
                    </a:lnTo>
                    <a:lnTo>
                      <a:pt x="116" y="172"/>
                    </a:lnTo>
                    <a:lnTo>
                      <a:pt x="115" y="171"/>
                    </a:lnTo>
                    <a:lnTo>
                      <a:pt x="115" y="172"/>
                    </a:lnTo>
                    <a:lnTo>
                      <a:pt x="115" y="172"/>
                    </a:lnTo>
                    <a:lnTo>
                      <a:pt x="114" y="173"/>
                    </a:lnTo>
                    <a:lnTo>
                      <a:pt x="115" y="173"/>
                    </a:lnTo>
                    <a:lnTo>
                      <a:pt x="116" y="173"/>
                    </a:lnTo>
                    <a:lnTo>
                      <a:pt x="117" y="174"/>
                    </a:lnTo>
                    <a:lnTo>
                      <a:pt x="117" y="175"/>
                    </a:lnTo>
                    <a:lnTo>
                      <a:pt x="117" y="175"/>
                    </a:lnTo>
                    <a:lnTo>
                      <a:pt x="118" y="176"/>
                    </a:lnTo>
                    <a:lnTo>
                      <a:pt x="119" y="176"/>
                    </a:lnTo>
                    <a:lnTo>
                      <a:pt x="119" y="178"/>
                    </a:lnTo>
                    <a:lnTo>
                      <a:pt x="118" y="178"/>
                    </a:lnTo>
                    <a:lnTo>
                      <a:pt x="117" y="178"/>
                    </a:lnTo>
                    <a:lnTo>
                      <a:pt x="117" y="179"/>
                    </a:lnTo>
                    <a:lnTo>
                      <a:pt x="116" y="180"/>
                    </a:lnTo>
                    <a:lnTo>
                      <a:pt x="116" y="181"/>
                    </a:lnTo>
                    <a:lnTo>
                      <a:pt x="117" y="181"/>
                    </a:lnTo>
                    <a:lnTo>
                      <a:pt x="118" y="181"/>
                    </a:lnTo>
                    <a:lnTo>
                      <a:pt x="118" y="181"/>
                    </a:lnTo>
                    <a:lnTo>
                      <a:pt x="118" y="182"/>
                    </a:lnTo>
                    <a:lnTo>
                      <a:pt x="117" y="183"/>
                    </a:lnTo>
                    <a:lnTo>
                      <a:pt x="117" y="184"/>
                    </a:lnTo>
                    <a:lnTo>
                      <a:pt x="117" y="185"/>
                    </a:lnTo>
                    <a:lnTo>
                      <a:pt x="118" y="185"/>
                    </a:lnTo>
                    <a:lnTo>
                      <a:pt x="119" y="185"/>
                    </a:lnTo>
                    <a:lnTo>
                      <a:pt x="120" y="183"/>
                    </a:lnTo>
                    <a:lnTo>
                      <a:pt x="121" y="181"/>
                    </a:lnTo>
                    <a:lnTo>
                      <a:pt x="122" y="181"/>
                    </a:lnTo>
                    <a:lnTo>
                      <a:pt x="122" y="181"/>
                    </a:lnTo>
                    <a:lnTo>
                      <a:pt x="122" y="181"/>
                    </a:lnTo>
                    <a:lnTo>
                      <a:pt x="122" y="179"/>
                    </a:lnTo>
                    <a:lnTo>
                      <a:pt x="123" y="179"/>
                    </a:lnTo>
                    <a:lnTo>
                      <a:pt x="123" y="180"/>
                    </a:lnTo>
                    <a:lnTo>
                      <a:pt x="124" y="181"/>
                    </a:lnTo>
                    <a:lnTo>
                      <a:pt x="125" y="181"/>
                    </a:lnTo>
                    <a:lnTo>
                      <a:pt x="126" y="181"/>
                    </a:lnTo>
                    <a:lnTo>
                      <a:pt x="126" y="179"/>
                    </a:lnTo>
                    <a:lnTo>
                      <a:pt x="126" y="178"/>
                    </a:lnTo>
                    <a:lnTo>
                      <a:pt x="126" y="177"/>
                    </a:lnTo>
                    <a:lnTo>
                      <a:pt x="126" y="176"/>
                    </a:lnTo>
                    <a:lnTo>
                      <a:pt x="126" y="176"/>
                    </a:lnTo>
                    <a:lnTo>
                      <a:pt x="126" y="177"/>
                    </a:lnTo>
                    <a:lnTo>
                      <a:pt x="127" y="178"/>
                    </a:lnTo>
                    <a:lnTo>
                      <a:pt x="128" y="178"/>
                    </a:lnTo>
                    <a:lnTo>
                      <a:pt x="128" y="178"/>
                    </a:lnTo>
                    <a:lnTo>
                      <a:pt x="128" y="179"/>
                    </a:lnTo>
                    <a:lnTo>
                      <a:pt x="129" y="181"/>
                    </a:lnTo>
                    <a:lnTo>
                      <a:pt x="129" y="181"/>
                    </a:lnTo>
                    <a:lnTo>
                      <a:pt x="129" y="182"/>
                    </a:lnTo>
                    <a:lnTo>
                      <a:pt x="129" y="182"/>
                    </a:lnTo>
                    <a:lnTo>
                      <a:pt x="130" y="182"/>
                    </a:lnTo>
                    <a:lnTo>
                      <a:pt x="131" y="181"/>
                    </a:lnTo>
                    <a:lnTo>
                      <a:pt x="131" y="180"/>
                    </a:lnTo>
                    <a:lnTo>
                      <a:pt x="132" y="180"/>
                    </a:lnTo>
                    <a:lnTo>
                      <a:pt x="132" y="181"/>
                    </a:lnTo>
                    <a:lnTo>
                      <a:pt x="132" y="182"/>
                    </a:lnTo>
                    <a:lnTo>
                      <a:pt x="132" y="183"/>
                    </a:lnTo>
                    <a:lnTo>
                      <a:pt x="134" y="181"/>
                    </a:lnTo>
                    <a:lnTo>
                      <a:pt x="135" y="181"/>
                    </a:lnTo>
                    <a:lnTo>
                      <a:pt x="136" y="180"/>
                    </a:lnTo>
                    <a:lnTo>
                      <a:pt x="136" y="179"/>
                    </a:lnTo>
                    <a:lnTo>
                      <a:pt x="137" y="180"/>
                    </a:lnTo>
                    <a:lnTo>
                      <a:pt x="136" y="181"/>
                    </a:lnTo>
                    <a:lnTo>
                      <a:pt x="136" y="181"/>
                    </a:lnTo>
                    <a:lnTo>
                      <a:pt x="136" y="182"/>
                    </a:lnTo>
                    <a:lnTo>
                      <a:pt x="138" y="182"/>
                    </a:lnTo>
                    <a:lnTo>
                      <a:pt x="139" y="183"/>
                    </a:lnTo>
                    <a:lnTo>
                      <a:pt x="137" y="184"/>
                    </a:lnTo>
                    <a:lnTo>
                      <a:pt x="136" y="184"/>
                    </a:lnTo>
                    <a:lnTo>
                      <a:pt x="136" y="183"/>
                    </a:lnTo>
                    <a:lnTo>
                      <a:pt x="135" y="183"/>
                    </a:lnTo>
                    <a:lnTo>
                      <a:pt x="134" y="184"/>
                    </a:lnTo>
                    <a:lnTo>
                      <a:pt x="134" y="185"/>
                    </a:lnTo>
                    <a:lnTo>
                      <a:pt x="133" y="185"/>
                    </a:lnTo>
                    <a:lnTo>
                      <a:pt x="133" y="186"/>
                    </a:lnTo>
                    <a:lnTo>
                      <a:pt x="133" y="187"/>
                    </a:lnTo>
                    <a:lnTo>
                      <a:pt x="132" y="187"/>
                    </a:lnTo>
                    <a:lnTo>
                      <a:pt x="132" y="186"/>
                    </a:lnTo>
                    <a:lnTo>
                      <a:pt x="132" y="185"/>
                    </a:lnTo>
                    <a:lnTo>
                      <a:pt x="131" y="185"/>
                    </a:lnTo>
                    <a:lnTo>
                      <a:pt x="130" y="185"/>
                    </a:lnTo>
                    <a:lnTo>
                      <a:pt x="129" y="185"/>
                    </a:lnTo>
                    <a:lnTo>
                      <a:pt x="129" y="186"/>
                    </a:lnTo>
                    <a:lnTo>
                      <a:pt x="126" y="185"/>
                    </a:lnTo>
                    <a:lnTo>
                      <a:pt x="126" y="186"/>
                    </a:lnTo>
                    <a:lnTo>
                      <a:pt x="126" y="186"/>
                    </a:lnTo>
                    <a:lnTo>
                      <a:pt x="125" y="187"/>
                    </a:lnTo>
                    <a:lnTo>
                      <a:pt x="125" y="188"/>
                    </a:lnTo>
                    <a:lnTo>
                      <a:pt x="125" y="188"/>
                    </a:lnTo>
                    <a:lnTo>
                      <a:pt x="126" y="188"/>
                    </a:lnTo>
                    <a:lnTo>
                      <a:pt x="128" y="189"/>
                    </a:lnTo>
                    <a:lnTo>
                      <a:pt x="129" y="190"/>
                    </a:lnTo>
                    <a:lnTo>
                      <a:pt x="130" y="190"/>
                    </a:lnTo>
                    <a:lnTo>
                      <a:pt x="129" y="191"/>
                    </a:lnTo>
                    <a:lnTo>
                      <a:pt x="129" y="191"/>
                    </a:lnTo>
                    <a:lnTo>
                      <a:pt x="128" y="191"/>
                    </a:lnTo>
                    <a:lnTo>
                      <a:pt x="127" y="191"/>
                    </a:lnTo>
                    <a:lnTo>
                      <a:pt x="126" y="190"/>
                    </a:lnTo>
                    <a:lnTo>
                      <a:pt x="126" y="190"/>
                    </a:lnTo>
                    <a:lnTo>
                      <a:pt x="125" y="191"/>
                    </a:lnTo>
                    <a:lnTo>
                      <a:pt x="124" y="191"/>
                    </a:lnTo>
                    <a:lnTo>
                      <a:pt x="123" y="191"/>
                    </a:lnTo>
                    <a:lnTo>
                      <a:pt x="123" y="190"/>
                    </a:lnTo>
                    <a:lnTo>
                      <a:pt x="122" y="189"/>
                    </a:lnTo>
                    <a:lnTo>
                      <a:pt x="122" y="190"/>
                    </a:lnTo>
                    <a:lnTo>
                      <a:pt x="121" y="190"/>
                    </a:lnTo>
                    <a:lnTo>
                      <a:pt x="119" y="191"/>
                    </a:lnTo>
                    <a:lnTo>
                      <a:pt x="119" y="192"/>
                    </a:lnTo>
                    <a:lnTo>
                      <a:pt x="120" y="192"/>
                    </a:lnTo>
                    <a:lnTo>
                      <a:pt x="120" y="192"/>
                    </a:lnTo>
                    <a:lnTo>
                      <a:pt x="119" y="194"/>
                    </a:lnTo>
                    <a:lnTo>
                      <a:pt x="119" y="195"/>
                    </a:lnTo>
                    <a:lnTo>
                      <a:pt x="119" y="195"/>
                    </a:lnTo>
                    <a:lnTo>
                      <a:pt x="120" y="195"/>
                    </a:lnTo>
                    <a:lnTo>
                      <a:pt x="121" y="195"/>
                    </a:lnTo>
                    <a:lnTo>
                      <a:pt x="122" y="195"/>
                    </a:lnTo>
                    <a:lnTo>
                      <a:pt x="122" y="194"/>
                    </a:lnTo>
                    <a:lnTo>
                      <a:pt x="122" y="194"/>
                    </a:lnTo>
                    <a:lnTo>
                      <a:pt x="122" y="193"/>
                    </a:lnTo>
                    <a:lnTo>
                      <a:pt x="124" y="193"/>
                    </a:lnTo>
                    <a:lnTo>
                      <a:pt x="126" y="193"/>
                    </a:lnTo>
                    <a:lnTo>
                      <a:pt x="126" y="193"/>
                    </a:lnTo>
                    <a:lnTo>
                      <a:pt x="127" y="193"/>
                    </a:lnTo>
                    <a:lnTo>
                      <a:pt x="126" y="194"/>
                    </a:lnTo>
                    <a:lnTo>
                      <a:pt x="126" y="195"/>
                    </a:lnTo>
                    <a:lnTo>
                      <a:pt x="126" y="195"/>
                    </a:lnTo>
                    <a:lnTo>
                      <a:pt x="126" y="196"/>
                    </a:lnTo>
                    <a:lnTo>
                      <a:pt x="127" y="196"/>
                    </a:lnTo>
                    <a:lnTo>
                      <a:pt x="128" y="196"/>
                    </a:lnTo>
                    <a:lnTo>
                      <a:pt x="129" y="195"/>
                    </a:lnTo>
                    <a:lnTo>
                      <a:pt x="129" y="194"/>
                    </a:lnTo>
                    <a:lnTo>
                      <a:pt x="130" y="193"/>
                    </a:lnTo>
                    <a:lnTo>
                      <a:pt x="131" y="193"/>
                    </a:lnTo>
                    <a:lnTo>
                      <a:pt x="132" y="193"/>
                    </a:lnTo>
                    <a:lnTo>
                      <a:pt x="133" y="192"/>
                    </a:lnTo>
                    <a:lnTo>
                      <a:pt x="133" y="191"/>
                    </a:lnTo>
                    <a:lnTo>
                      <a:pt x="134" y="192"/>
                    </a:lnTo>
                    <a:lnTo>
                      <a:pt x="133" y="192"/>
                    </a:lnTo>
                    <a:lnTo>
                      <a:pt x="133" y="192"/>
                    </a:lnTo>
                    <a:lnTo>
                      <a:pt x="133" y="193"/>
                    </a:lnTo>
                    <a:lnTo>
                      <a:pt x="133" y="195"/>
                    </a:lnTo>
                    <a:lnTo>
                      <a:pt x="135" y="195"/>
                    </a:lnTo>
                    <a:lnTo>
                      <a:pt x="135" y="195"/>
                    </a:lnTo>
                    <a:lnTo>
                      <a:pt x="136" y="195"/>
                    </a:lnTo>
                    <a:lnTo>
                      <a:pt x="136" y="194"/>
                    </a:lnTo>
                    <a:lnTo>
                      <a:pt x="137" y="195"/>
                    </a:lnTo>
                    <a:lnTo>
                      <a:pt x="138" y="195"/>
                    </a:lnTo>
                    <a:lnTo>
                      <a:pt x="139" y="195"/>
                    </a:lnTo>
                    <a:lnTo>
                      <a:pt x="139" y="194"/>
                    </a:lnTo>
                    <a:lnTo>
                      <a:pt x="139" y="193"/>
                    </a:lnTo>
                    <a:lnTo>
                      <a:pt x="138" y="192"/>
                    </a:lnTo>
                    <a:lnTo>
                      <a:pt x="138" y="192"/>
                    </a:lnTo>
                    <a:lnTo>
                      <a:pt x="138" y="191"/>
                    </a:lnTo>
                    <a:lnTo>
                      <a:pt x="139" y="192"/>
                    </a:lnTo>
                    <a:lnTo>
                      <a:pt x="139" y="192"/>
                    </a:lnTo>
                    <a:lnTo>
                      <a:pt x="140" y="193"/>
                    </a:lnTo>
                    <a:lnTo>
                      <a:pt x="141" y="193"/>
                    </a:lnTo>
                    <a:lnTo>
                      <a:pt x="142" y="193"/>
                    </a:lnTo>
                    <a:lnTo>
                      <a:pt x="143" y="192"/>
                    </a:lnTo>
                    <a:lnTo>
                      <a:pt x="144" y="192"/>
                    </a:lnTo>
                    <a:lnTo>
                      <a:pt x="144" y="192"/>
                    </a:lnTo>
                    <a:lnTo>
                      <a:pt x="145" y="192"/>
                    </a:lnTo>
                    <a:lnTo>
                      <a:pt x="146" y="192"/>
                    </a:lnTo>
                    <a:lnTo>
                      <a:pt x="146" y="192"/>
                    </a:lnTo>
                    <a:lnTo>
                      <a:pt x="145" y="192"/>
                    </a:lnTo>
                    <a:lnTo>
                      <a:pt x="144" y="193"/>
                    </a:lnTo>
                    <a:lnTo>
                      <a:pt x="145" y="194"/>
                    </a:lnTo>
                    <a:lnTo>
                      <a:pt x="145" y="195"/>
                    </a:lnTo>
                    <a:lnTo>
                      <a:pt x="144" y="195"/>
                    </a:lnTo>
                    <a:lnTo>
                      <a:pt x="143" y="194"/>
                    </a:lnTo>
                    <a:lnTo>
                      <a:pt x="143" y="194"/>
                    </a:lnTo>
                    <a:lnTo>
                      <a:pt x="143" y="195"/>
                    </a:lnTo>
                    <a:lnTo>
                      <a:pt x="143" y="195"/>
                    </a:lnTo>
                    <a:lnTo>
                      <a:pt x="143" y="195"/>
                    </a:lnTo>
                    <a:lnTo>
                      <a:pt x="143" y="197"/>
                    </a:lnTo>
                    <a:lnTo>
                      <a:pt x="142" y="197"/>
                    </a:lnTo>
                    <a:lnTo>
                      <a:pt x="142" y="198"/>
                    </a:lnTo>
                    <a:lnTo>
                      <a:pt x="143" y="199"/>
                    </a:lnTo>
                    <a:lnTo>
                      <a:pt x="143" y="199"/>
                    </a:lnTo>
                    <a:lnTo>
                      <a:pt x="144" y="199"/>
                    </a:lnTo>
                    <a:lnTo>
                      <a:pt x="145" y="199"/>
                    </a:lnTo>
                    <a:lnTo>
                      <a:pt x="146" y="199"/>
                    </a:lnTo>
                    <a:lnTo>
                      <a:pt x="146" y="199"/>
                    </a:lnTo>
                    <a:lnTo>
                      <a:pt x="146" y="199"/>
                    </a:lnTo>
                    <a:lnTo>
                      <a:pt x="146" y="200"/>
                    </a:lnTo>
                    <a:lnTo>
                      <a:pt x="146" y="201"/>
                    </a:lnTo>
                    <a:lnTo>
                      <a:pt x="146" y="202"/>
                    </a:lnTo>
                    <a:lnTo>
                      <a:pt x="146" y="202"/>
                    </a:lnTo>
                    <a:lnTo>
                      <a:pt x="145" y="202"/>
                    </a:lnTo>
                    <a:lnTo>
                      <a:pt x="144" y="201"/>
                    </a:lnTo>
                    <a:lnTo>
                      <a:pt x="143" y="201"/>
                    </a:lnTo>
                    <a:lnTo>
                      <a:pt x="143" y="201"/>
                    </a:lnTo>
                    <a:lnTo>
                      <a:pt x="142" y="203"/>
                    </a:lnTo>
                    <a:lnTo>
                      <a:pt x="142" y="204"/>
                    </a:lnTo>
                    <a:lnTo>
                      <a:pt x="141" y="204"/>
                    </a:lnTo>
                    <a:lnTo>
                      <a:pt x="141" y="205"/>
                    </a:lnTo>
                    <a:lnTo>
                      <a:pt x="142" y="205"/>
                    </a:lnTo>
                    <a:lnTo>
                      <a:pt x="143" y="205"/>
                    </a:lnTo>
                    <a:lnTo>
                      <a:pt x="145" y="205"/>
                    </a:lnTo>
                    <a:lnTo>
                      <a:pt x="146" y="204"/>
                    </a:lnTo>
                    <a:lnTo>
                      <a:pt x="148" y="204"/>
                    </a:lnTo>
                    <a:lnTo>
                      <a:pt x="149" y="204"/>
                    </a:lnTo>
                    <a:lnTo>
                      <a:pt x="149" y="205"/>
                    </a:lnTo>
                    <a:lnTo>
                      <a:pt x="148" y="206"/>
                    </a:lnTo>
                    <a:lnTo>
                      <a:pt x="146" y="206"/>
                    </a:lnTo>
                    <a:lnTo>
                      <a:pt x="145" y="206"/>
                    </a:lnTo>
                    <a:lnTo>
                      <a:pt x="146" y="207"/>
                    </a:lnTo>
                    <a:lnTo>
                      <a:pt x="146" y="207"/>
                    </a:lnTo>
                    <a:lnTo>
                      <a:pt x="147" y="206"/>
                    </a:lnTo>
                    <a:lnTo>
                      <a:pt x="148" y="207"/>
                    </a:lnTo>
                    <a:lnTo>
                      <a:pt x="148" y="208"/>
                    </a:lnTo>
                    <a:lnTo>
                      <a:pt x="147" y="209"/>
                    </a:lnTo>
                    <a:lnTo>
                      <a:pt x="147" y="209"/>
                    </a:lnTo>
                    <a:lnTo>
                      <a:pt x="148" y="210"/>
                    </a:lnTo>
                    <a:lnTo>
                      <a:pt x="149" y="210"/>
                    </a:lnTo>
                    <a:lnTo>
                      <a:pt x="149" y="209"/>
                    </a:lnTo>
                    <a:lnTo>
                      <a:pt x="150" y="209"/>
                    </a:lnTo>
                    <a:lnTo>
                      <a:pt x="151" y="209"/>
                    </a:lnTo>
                    <a:lnTo>
                      <a:pt x="152" y="209"/>
                    </a:lnTo>
                    <a:lnTo>
                      <a:pt x="153" y="209"/>
                    </a:lnTo>
                    <a:lnTo>
                      <a:pt x="154" y="209"/>
                    </a:lnTo>
                    <a:lnTo>
                      <a:pt x="155" y="209"/>
                    </a:lnTo>
                    <a:lnTo>
                      <a:pt x="154" y="209"/>
                    </a:lnTo>
                    <a:lnTo>
                      <a:pt x="154" y="210"/>
                    </a:lnTo>
                    <a:lnTo>
                      <a:pt x="156" y="209"/>
                    </a:lnTo>
                    <a:lnTo>
                      <a:pt x="157" y="209"/>
                    </a:lnTo>
                    <a:lnTo>
                      <a:pt x="157" y="210"/>
                    </a:lnTo>
                    <a:lnTo>
                      <a:pt x="156" y="211"/>
                    </a:lnTo>
                    <a:lnTo>
                      <a:pt x="155" y="211"/>
                    </a:lnTo>
                    <a:lnTo>
                      <a:pt x="154" y="211"/>
                    </a:lnTo>
                    <a:lnTo>
                      <a:pt x="153" y="211"/>
                    </a:lnTo>
                    <a:lnTo>
                      <a:pt x="153" y="211"/>
                    </a:lnTo>
                    <a:lnTo>
                      <a:pt x="152" y="212"/>
                    </a:lnTo>
                    <a:lnTo>
                      <a:pt x="151" y="212"/>
                    </a:lnTo>
                    <a:lnTo>
                      <a:pt x="150" y="212"/>
                    </a:lnTo>
                    <a:lnTo>
                      <a:pt x="149" y="214"/>
                    </a:lnTo>
                    <a:lnTo>
                      <a:pt x="149" y="215"/>
                    </a:lnTo>
                    <a:lnTo>
                      <a:pt x="150" y="216"/>
                    </a:lnTo>
                    <a:lnTo>
                      <a:pt x="150" y="216"/>
                    </a:lnTo>
                    <a:lnTo>
                      <a:pt x="150" y="217"/>
                    </a:lnTo>
                    <a:lnTo>
                      <a:pt x="149" y="217"/>
                    </a:lnTo>
                    <a:lnTo>
                      <a:pt x="148" y="216"/>
                    </a:lnTo>
                    <a:lnTo>
                      <a:pt x="147" y="216"/>
                    </a:lnTo>
                    <a:lnTo>
                      <a:pt x="147" y="214"/>
                    </a:lnTo>
                    <a:lnTo>
                      <a:pt x="146" y="214"/>
                    </a:lnTo>
                    <a:lnTo>
                      <a:pt x="146" y="213"/>
                    </a:lnTo>
                    <a:lnTo>
                      <a:pt x="145" y="212"/>
                    </a:lnTo>
                    <a:lnTo>
                      <a:pt x="145" y="211"/>
                    </a:lnTo>
                    <a:lnTo>
                      <a:pt x="145" y="210"/>
                    </a:lnTo>
                    <a:lnTo>
                      <a:pt x="144" y="209"/>
                    </a:lnTo>
                    <a:lnTo>
                      <a:pt x="143" y="209"/>
                    </a:lnTo>
                    <a:lnTo>
                      <a:pt x="143" y="210"/>
                    </a:lnTo>
                    <a:lnTo>
                      <a:pt x="143" y="211"/>
                    </a:lnTo>
                    <a:lnTo>
                      <a:pt x="142" y="211"/>
                    </a:lnTo>
                    <a:lnTo>
                      <a:pt x="142" y="209"/>
                    </a:lnTo>
                    <a:lnTo>
                      <a:pt x="141" y="209"/>
                    </a:lnTo>
                    <a:lnTo>
                      <a:pt x="140" y="209"/>
                    </a:lnTo>
                    <a:lnTo>
                      <a:pt x="140" y="209"/>
                    </a:lnTo>
                    <a:lnTo>
                      <a:pt x="139" y="209"/>
                    </a:lnTo>
                    <a:lnTo>
                      <a:pt x="139" y="209"/>
                    </a:lnTo>
                    <a:lnTo>
                      <a:pt x="139" y="210"/>
                    </a:lnTo>
                    <a:lnTo>
                      <a:pt x="138" y="211"/>
                    </a:lnTo>
                    <a:lnTo>
                      <a:pt x="137" y="212"/>
                    </a:lnTo>
                    <a:lnTo>
                      <a:pt x="136" y="211"/>
                    </a:lnTo>
                    <a:lnTo>
                      <a:pt x="137" y="210"/>
                    </a:lnTo>
                    <a:lnTo>
                      <a:pt x="136" y="210"/>
                    </a:lnTo>
                    <a:lnTo>
                      <a:pt x="136" y="210"/>
                    </a:lnTo>
                    <a:lnTo>
                      <a:pt x="136" y="209"/>
                    </a:lnTo>
                    <a:lnTo>
                      <a:pt x="136" y="208"/>
                    </a:lnTo>
                    <a:lnTo>
                      <a:pt x="136" y="207"/>
                    </a:lnTo>
                    <a:lnTo>
                      <a:pt x="134" y="207"/>
                    </a:lnTo>
                    <a:lnTo>
                      <a:pt x="133" y="207"/>
                    </a:lnTo>
                    <a:lnTo>
                      <a:pt x="132" y="206"/>
                    </a:lnTo>
                    <a:lnTo>
                      <a:pt x="132" y="207"/>
                    </a:lnTo>
                    <a:lnTo>
                      <a:pt x="131" y="208"/>
                    </a:lnTo>
                    <a:lnTo>
                      <a:pt x="132" y="208"/>
                    </a:lnTo>
                    <a:lnTo>
                      <a:pt x="132" y="209"/>
                    </a:lnTo>
                    <a:lnTo>
                      <a:pt x="132" y="209"/>
                    </a:lnTo>
                    <a:lnTo>
                      <a:pt x="132" y="209"/>
                    </a:lnTo>
                    <a:lnTo>
                      <a:pt x="131" y="209"/>
                    </a:lnTo>
                    <a:lnTo>
                      <a:pt x="130" y="210"/>
                    </a:lnTo>
                    <a:lnTo>
                      <a:pt x="129" y="211"/>
                    </a:lnTo>
                    <a:lnTo>
                      <a:pt x="129" y="210"/>
                    </a:lnTo>
                    <a:lnTo>
                      <a:pt x="128" y="209"/>
                    </a:lnTo>
                    <a:lnTo>
                      <a:pt x="127" y="208"/>
                    </a:lnTo>
                    <a:lnTo>
                      <a:pt x="126" y="208"/>
                    </a:lnTo>
                    <a:lnTo>
                      <a:pt x="126" y="209"/>
                    </a:lnTo>
                    <a:lnTo>
                      <a:pt x="126" y="209"/>
                    </a:lnTo>
                    <a:lnTo>
                      <a:pt x="125" y="209"/>
                    </a:lnTo>
                    <a:lnTo>
                      <a:pt x="124" y="209"/>
                    </a:lnTo>
                    <a:lnTo>
                      <a:pt x="122" y="210"/>
                    </a:lnTo>
                    <a:lnTo>
                      <a:pt x="122" y="212"/>
                    </a:lnTo>
                    <a:lnTo>
                      <a:pt x="123" y="212"/>
                    </a:lnTo>
                    <a:lnTo>
                      <a:pt x="125" y="212"/>
                    </a:lnTo>
                    <a:lnTo>
                      <a:pt x="126" y="212"/>
                    </a:lnTo>
                    <a:lnTo>
                      <a:pt x="126" y="213"/>
                    </a:lnTo>
                    <a:lnTo>
                      <a:pt x="126" y="213"/>
                    </a:lnTo>
                    <a:lnTo>
                      <a:pt x="127" y="214"/>
                    </a:lnTo>
                    <a:lnTo>
                      <a:pt x="126" y="214"/>
                    </a:lnTo>
                    <a:lnTo>
                      <a:pt x="126" y="214"/>
                    </a:lnTo>
                    <a:lnTo>
                      <a:pt x="124" y="214"/>
                    </a:lnTo>
                    <a:lnTo>
                      <a:pt x="124" y="213"/>
                    </a:lnTo>
                    <a:lnTo>
                      <a:pt x="122" y="213"/>
                    </a:lnTo>
                    <a:lnTo>
                      <a:pt x="121" y="212"/>
                    </a:lnTo>
                    <a:lnTo>
                      <a:pt x="119" y="212"/>
                    </a:lnTo>
                    <a:lnTo>
                      <a:pt x="117" y="212"/>
                    </a:lnTo>
                    <a:lnTo>
                      <a:pt x="117" y="213"/>
                    </a:lnTo>
                    <a:lnTo>
                      <a:pt x="116" y="213"/>
                    </a:lnTo>
                    <a:lnTo>
                      <a:pt x="115" y="213"/>
                    </a:lnTo>
                    <a:lnTo>
                      <a:pt x="112" y="214"/>
                    </a:lnTo>
                    <a:lnTo>
                      <a:pt x="111" y="214"/>
                    </a:lnTo>
                    <a:lnTo>
                      <a:pt x="109" y="214"/>
                    </a:lnTo>
                    <a:lnTo>
                      <a:pt x="108" y="214"/>
                    </a:lnTo>
                    <a:lnTo>
                      <a:pt x="107" y="214"/>
                    </a:lnTo>
                    <a:lnTo>
                      <a:pt x="106" y="214"/>
                    </a:lnTo>
                    <a:lnTo>
                      <a:pt x="105" y="214"/>
                    </a:lnTo>
                    <a:lnTo>
                      <a:pt x="105" y="213"/>
                    </a:lnTo>
                    <a:lnTo>
                      <a:pt x="104" y="212"/>
                    </a:lnTo>
                    <a:lnTo>
                      <a:pt x="103" y="212"/>
                    </a:lnTo>
                    <a:lnTo>
                      <a:pt x="102" y="212"/>
                    </a:lnTo>
                    <a:lnTo>
                      <a:pt x="102" y="211"/>
                    </a:lnTo>
                    <a:lnTo>
                      <a:pt x="102" y="210"/>
                    </a:lnTo>
                    <a:lnTo>
                      <a:pt x="102" y="209"/>
                    </a:lnTo>
                    <a:lnTo>
                      <a:pt x="101" y="209"/>
                    </a:lnTo>
                    <a:lnTo>
                      <a:pt x="101" y="208"/>
                    </a:lnTo>
                    <a:lnTo>
                      <a:pt x="102" y="207"/>
                    </a:lnTo>
                    <a:lnTo>
                      <a:pt x="101" y="207"/>
                    </a:lnTo>
                    <a:lnTo>
                      <a:pt x="101" y="206"/>
                    </a:lnTo>
                    <a:lnTo>
                      <a:pt x="100" y="206"/>
                    </a:lnTo>
                    <a:lnTo>
                      <a:pt x="98" y="205"/>
                    </a:lnTo>
                    <a:lnTo>
                      <a:pt x="98" y="204"/>
                    </a:lnTo>
                    <a:lnTo>
                      <a:pt x="98" y="204"/>
                    </a:lnTo>
                    <a:lnTo>
                      <a:pt x="97" y="203"/>
                    </a:lnTo>
                    <a:lnTo>
                      <a:pt x="97" y="202"/>
                    </a:lnTo>
                    <a:lnTo>
                      <a:pt x="97" y="202"/>
                    </a:lnTo>
                    <a:lnTo>
                      <a:pt x="96" y="201"/>
                    </a:lnTo>
                    <a:lnTo>
                      <a:pt x="95" y="201"/>
                    </a:lnTo>
                    <a:lnTo>
                      <a:pt x="95" y="201"/>
                    </a:lnTo>
                    <a:lnTo>
                      <a:pt x="95" y="200"/>
                    </a:lnTo>
                    <a:lnTo>
                      <a:pt x="95" y="199"/>
                    </a:lnTo>
                    <a:lnTo>
                      <a:pt x="95" y="199"/>
                    </a:lnTo>
                    <a:lnTo>
                      <a:pt x="94" y="199"/>
                    </a:lnTo>
                    <a:lnTo>
                      <a:pt x="92" y="199"/>
                    </a:lnTo>
                    <a:lnTo>
                      <a:pt x="91" y="199"/>
                    </a:lnTo>
                    <a:lnTo>
                      <a:pt x="91" y="198"/>
                    </a:lnTo>
                    <a:lnTo>
                      <a:pt x="91" y="197"/>
                    </a:lnTo>
                    <a:lnTo>
                      <a:pt x="91" y="195"/>
                    </a:lnTo>
                    <a:lnTo>
                      <a:pt x="91" y="195"/>
                    </a:lnTo>
                    <a:lnTo>
                      <a:pt x="91" y="194"/>
                    </a:lnTo>
                    <a:lnTo>
                      <a:pt x="91" y="193"/>
                    </a:lnTo>
                    <a:lnTo>
                      <a:pt x="91" y="192"/>
                    </a:lnTo>
                    <a:lnTo>
                      <a:pt x="90" y="192"/>
                    </a:lnTo>
                    <a:lnTo>
                      <a:pt x="89" y="192"/>
                    </a:lnTo>
                    <a:lnTo>
                      <a:pt x="88" y="192"/>
                    </a:lnTo>
                    <a:lnTo>
                      <a:pt x="88" y="191"/>
                    </a:lnTo>
                    <a:lnTo>
                      <a:pt x="87" y="191"/>
                    </a:lnTo>
                    <a:lnTo>
                      <a:pt x="86" y="190"/>
                    </a:lnTo>
                    <a:lnTo>
                      <a:pt x="87" y="189"/>
                    </a:lnTo>
                    <a:lnTo>
                      <a:pt x="87" y="188"/>
                    </a:lnTo>
                    <a:lnTo>
                      <a:pt x="86" y="188"/>
                    </a:lnTo>
                    <a:lnTo>
                      <a:pt x="86" y="188"/>
                    </a:lnTo>
                    <a:lnTo>
                      <a:pt x="85" y="187"/>
                    </a:lnTo>
                    <a:lnTo>
                      <a:pt x="84" y="188"/>
                    </a:lnTo>
                    <a:lnTo>
                      <a:pt x="83" y="187"/>
                    </a:lnTo>
                    <a:lnTo>
                      <a:pt x="81" y="186"/>
                    </a:lnTo>
                    <a:lnTo>
                      <a:pt x="81" y="186"/>
                    </a:lnTo>
                    <a:lnTo>
                      <a:pt x="80" y="186"/>
                    </a:lnTo>
                    <a:lnTo>
                      <a:pt x="79" y="187"/>
                    </a:lnTo>
                    <a:lnTo>
                      <a:pt x="78" y="186"/>
                    </a:lnTo>
                    <a:lnTo>
                      <a:pt x="77" y="185"/>
                    </a:lnTo>
                    <a:lnTo>
                      <a:pt x="77" y="185"/>
                    </a:lnTo>
                    <a:lnTo>
                      <a:pt x="78" y="185"/>
                    </a:lnTo>
                    <a:lnTo>
                      <a:pt x="78" y="184"/>
                    </a:lnTo>
                    <a:lnTo>
                      <a:pt x="77" y="183"/>
                    </a:lnTo>
                    <a:lnTo>
                      <a:pt x="77" y="184"/>
                    </a:lnTo>
                    <a:lnTo>
                      <a:pt x="77" y="183"/>
                    </a:lnTo>
                    <a:lnTo>
                      <a:pt x="76" y="183"/>
                    </a:lnTo>
                    <a:lnTo>
                      <a:pt x="76" y="182"/>
                    </a:lnTo>
                    <a:lnTo>
                      <a:pt x="77" y="181"/>
                    </a:lnTo>
                    <a:lnTo>
                      <a:pt x="77" y="181"/>
                    </a:lnTo>
                    <a:lnTo>
                      <a:pt x="78" y="181"/>
                    </a:lnTo>
                    <a:lnTo>
                      <a:pt x="78" y="179"/>
                    </a:lnTo>
                    <a:lnTo>
                      <a:pt x="77" y="179"/>
                    </a:lnTo>
                    <a:lnTo>
                      <a:pt x="77" y="180"/>
                    </a:lnTo>
                    <a:lnTo>
                      <a:pt x="76" y="179"/>
                    </a:lnTo>
                    <a:lnTo>
                      <a:pt x="76" y="178"/>
                    </a:lnTo>
                    <a:lnTo>
                      <a:pt x="76" y="178"/>
                    </a:lnTo>
                    <a:lnTo>
                      <a:pt x="77" y="178"/>
                    </a:lnTo>
                    <a:lnTo>
                      <a:pt x="75" y="176"/>
                    </a:lnTo>
                    <a:lnTo>
                      <a:pt x="75" y="175"/>
                    </a:lnTo>
                    <a:lnTo>
                      <a:pt x="74" y="175"/>
                    </a:lnTo>
                    <a:lnTo>
                      <a:pt x="73" y="175"/>
                    </a:lnTo>
                    <a:lnTo>
                      <a:pt x="70" y="174"/>
                    </a:lnTo>
                    <a:lnTo>
                      <a:pt x="70" y="172"/>
                    </a:lnTo>
                    <a:lnTo>
                      <a:pt x="69" y="172"/>
                    </a:lnTo>
                    <a:lnTo>
                      <a:pt x="69" y="173"/>
                    </a:lnTo>
                    <a:lnTo>
                      <a:pt x="68" y="172"/>
                    </a:lnTo>
                    <a:lnTo>
                      <a:pt x="67" y="171"/>
                    </a:lnTo>
                    <a:lnTo>
                      <a:pt x="66" y="172"/>
                    </a:lnTo>
                    <a:lnTo>
                      <a:pt x="65" y="172"/>
                    </a:lnTo>
                    <a:lnTo>
                      <a:pt x="64" y="172"/>
                    </a:lnTo>
                    <a:lnTo>
                      <a:pt x="64" y="172"/>
                    </a:lnTo>
                    <a:lnTo>
                      <a:pt x="63" y="172"/>
                    </a:lnTo>
                    <a:lnTo>
                      <a:pt x="62" y="172"/>
                    </a:lnTo>
                    <a:lnTo>
                      <a:pt x="61" y="173"/>
                    </a:lnTo>
                    <a:lnTo>
                      <a:pt x="60" y="173"/>
                    </a:lnTo>
                    <a:lnTo>
                      <a:pt x="60" y="173"/>
                    </a:lnTo>
                    <a:lnTo>
                      <a:pt x="59" y="173"/>
                    </a:lnTo>
                    <a:lnTo>
                      <a:pt x="58" y="173"/>
                    </a:lnTo>
                    <a:lnTo>
                      <a:pt x="58" y="172"/>
                    </a:lnTo>
                    <a:lnTo>
                      <a:pt x="59" y="171"/>
                    </a:lnTo>
                    <a:lnTo>
                      <a:pt x="58" y="169"/>
                    </a:lnTo>
                    <a:lnTo>
                      <a:pt x="57" y="168"/>
                    </a:lnTo>
                    <a:lnTo>
                      <a:pt x="57" y="168"/>
                    </a:lnTo>
                    <a:lnTo>
                      <a:pt x="57" y="167"/>
                    </a:lnTo>
                    <a:lnTo>
                      <a:pt x="56" y="166"/>
                    </a:lnTo>
                    <a:lnTo>
                      <a:pt x="56" y="165"/>
                    </a:lnTo>
                    <a:lnTo>
                      <a:pt x="56" y="164"/>
                    </a:lnTo>
                    <a:lnTo>
                      <a:pt x="57" y="164"/>
                    </a:lnTo>
                    <a:lnTo>
                      <a:pt x="57" y="162"/>
                    </a:lnTo>
                    <a:lnTo>
                      <a:pt x="57" y="161"/>
                    </a:lnTo>
                    <a:lnTo>
                      <a:pt x="56" y="161"/>
                    </a:lnTo>
                    <a:lnTo>
                      <a:pt x="55" y="160"/>
                    </a:lnTo>
                    <a:lnTo>
                      <a:pt x="54" y="159"/>
                    </a:lnTo>
                    <a:lnTo>
                      <a:pt x="54" y="158"/>
                    </a:lnTo>
                    <a:lnTo>
                      <a:pt x="52" y="157"/>
                    </a:lnTo>
                    <a:lnTo>
                      <a:pt x="51" y="157"/>
                    </a:lnTo>
                    <a:lnTo>
                      <a:pt x="51" y="157"/>
                    </a:lnTo>
                    <a:lnTo>
                      <a:pt x="50" y="156"/>
                    </a:lnTo>
                    <a:lnTo>
                      <a:pt x="51" y="156"/>
                    </a:lnTo>
                    <a:lnTo>
                      <a:pt x="52" y="156"/>
                    </a:lnTo>
                    <a:lnTo>
                      <a:pt x="52" y="155"/>
                    </a:lnTo>
                    <a:lnTo>
                      <a:pt x="51" y="154"/>
                    </a:lnTo>
                    <a:lnTo>
                      <a:pt x="50" y="154"/>
                    </a:lnTo>
                    <a:lnTo>
                      <a:pt x="49" y="154"/>
                    </a:lnTo>
                    <a:lnTo>
                      <a:pt x="49" y="154"/>
                    </a:lnTo>
                    <a:lnTo>
                      <a:pt x="48" y="153"/>
                    </a:lnTo>
                    <a:lnTo>
                      <a:pt x="48" y="152"/>
                    </a:lnTo>
                    <a:lnTo>
                      <a:pt x="47" y="152"/>
                    </a:lnTo>
                    <a:lnTo>
                      <a:pt x="47" y="151"/>
                    </a:lnTo>
                    <a:lnTo>
                      <a:pt x="48" y="148"/>
                    </a:lnTo>
                    <a:lnTo>
                      <a:pt x="47" y="147"/>
                    </a:lnTo>
                    <a:lnTo>
                      <a:pt x="46" y="147"/>
                    </a:lnTo>
                    <a:lnTo>
                      <a:pt x="46" y="148"/>
                    </a:lnTo>
                    <a:lnTo>
                      <a:pt x="45" y="148"/>
                    </a:lnTo>
                    <a:lnTo>
                      <a:pt x="44" y="148"/>
                    </a:lnTo>
                    <a:lnTo>
                      <a:pt x="44" y="147"/>
                    </a:lnTo>
                    <a:lnTo>
                      <a:pt x="44" y="147"/>
                    </a:lnTo>
                    <a:lnTo>
                      <a:pt x="44" y="145"/>
                    </a:lnTo>
                    <a:lnTo>
                      <a:pt x="45" y="143"/>
                    </a:lnTo>
                    <a:lnTo>
                      <a:pt x="44" y="143"/>
                    </a:lnTo>
                    <a:lnTo>
                      <a:pt x="43" y="142"/>
                    </a:lnTo>
                    <a:lnTo>
                      <a:pt x="43" y="140"/>
                    </a:lnTo>
                    <a:lnTo>
                      <a:pt x="43" y="140"/>
                    </a:lnTo>
                    <a:lnTo>
                      <a:pt x="44" y="140"/>
                    </a:lnTo>
                    <a:lnTo>
                      <a:pt x="45" y="139"/>
                    </a:lnTo>
                    <a:lnTo>
                      <a:pt x="46" y="138"/>
                    </a:lnTo>
                    <a:lnTo>
                      <a:pt x="45" y="138"/>
                    </a:lnTo>
                    <a:lnTo>
                      <a:pt x="43" y="138"/>
                    </a:lnTo>
                    <a:lnTo>
                      <a:pt x="42" y="138"/>
                    </a:lnTo>
                    <a:lnTo>
                      <a:pt x="42" y="137"/>
                    </a:lnTo>
                    <a:lnTo>
                      <a:pt x="43" y="137"/>
                    </a:lnTo>
                    <a:lnTo>
                      <a:pt x="43" y="136"/>
                    </a:lnTo>
                    <a:lnTo>
                      <a:pt x="44" y="136"/>
                    </a:lnTo>
                    <a:lnTo>
                      <a:pt x="45" y="136"/>
                    </a:lnTo>
                    <a:lnTo>
                      <a:pt x="46" y="135"/>
                    </a:lnTo>
                    <a:lnTo>
                      <a:pt x="46" y="135"/>
                    </a:lnTo>
                    <a:lnTo>
                      <a:pt x="46" y="134"/>
                    </a:lnTo>
                    <a:lnTo>
                      <a:pt x="46" y="133"/>
                    </a:lnTo>
                    <a:lnTo>
                      <a:pt x="46" y="133"/>
                    </a:lnTo>
                    <a:lnTo>
                      <a:pt x="46" y="132"/>
                    </a:lnTo>
                    <a:lnTo>
                      <a:pt x="46" y="131"/>
                    </a:lnTo>
                    <a:lnTo>
                      <a:pt x="46" y="131"/>
                    </a:lnTo>
                    <a:lnTo>
                      <a:pt x="45" y="130"/>
                    </a:lnTo>
                    <a:lnTo>
                      <a:pt x="44" y="131"/>
                    </a:lnTo>
                    <a:lnTo>
                      <a:pt x="44" y="132"/>
                    </a:lnTo>
                    <a:lnTo>
                      <a:pt x="43" y="131"/>
                    </a:lnTo>
                    <a:lnTo>
                      <a:pt x="43" y="130"/>
                    </a:lnTo>
                    <a:lnTo>
                      <a:pt x="43" y="130"/>
                    </a:lnTo>
                    <a:lnTo>
                      <a:pt x="43" y="128"/>
                    </a:lnTo>
                    <a:lnTo>
                      <a:pt x="43" y="127"/>
                    </a:lnTo>
                    <a:lnTo>
                      <a:pt x="43" y="127"/>
                    </a:lnTo>
                    <a:lnTo>
                      <a:pt x="42" y="127"/>
                    </a:lnTo>
                    <a:lnTo>
                      <a:pt x="41" y="127"/>
                    </a:lnTo>
                    <a:lnTo>
                      <a:pt x="39" y="128"/>
                    </a:lnTo>
                    <a:lnTo>
                      <a:pt x="39" y="127"/>
                    </a:lnTo>
                    <a:lnTo>
                      <a:pt x="39" y="126"/>
                    </a:lnTo>
                    <a:lnTo>
                      <a:pt x="40" y="126"/>
                    </a:lnTo>
                    <a:lnTo>
                      <a:pt x="40" y="124"/>
                    </a:lnTo>
                    <a:lnTo>
                      <a:pt x="40" y="123"/>
                    </a:lnTo>
                    <a:lnTo>
                      <a:pt x="41" y="123"/>
                    </a:lnTo>
                    <a:lnTo>
                      <a:pt x="41" y="123"/>
                    </a:lnTo>
                    <a:lnTo>
                      <a:pt x="42" y="121"/>
                    </a:lnTo>
                    <a:lnTo>
                      <a:pt x="43" y="120"/>
                    </a:lnTo>
                    <a:lnTo>
                      <a:pt x="43" y="120"/>
                    </a:lnTo>
                    <a:lnTo>
                      <a:pt x="44" y="119"/>
                    </a:lnTo>
                    <a:lnTo>
                      <a:pt x="44" y="118"/>
                    </a:lnTo>
                    <a:lnTo>
                      <a:pt x="46" y="117"/>
                    </a:lnTo>
                    <a:lnTo>
                      <a:pt x="46" y="116"/>
                    </a:lnTo>
                    <a:lnTo>
                      <a:pt x="46" y="116"/>
                    </a:lnTo>
                    <a:lnTo>
                      <a:pt x="46" y="116"/>
                    </a:lnTo>
                    <a:lnTo>
                      <a:pt x="47" y="115"/>
                    </a:lnTo>
                    <a:lnTo>
                      <a:pt x="47" y="114"/>
                    </a:lnTo>
                    <a:lnTo>
                      <a:pt x="49" y="114"/>
                    </a:lnTo>
                    <a:lnTo>
                      <a:pt x="50" y="113"/>
                    </a:lnTo>
                    <a:lnTo>
                      <a:pt x="49" y="112"/>
                    </a:lnTo>
                    <a:lnTo>
                      <a:pt x="50" y="112"/>
                    </a:lnTo>
                    <a:lnTo>
                      <a:pt x="50" y="112"/>
                    </a:lnTo>
                    <a:lnTo>
                      <a:pt x="51" y="112"/>
                    </a:lnTo>
                    <a:lnTo>
                      <a:pt x="52" y="111"/>
                    </a:lnTo>
                    <a:close/>
                  </a:path>
                </a:pathLst>
              </a:custGeom>
              <a:solidFill>
                <a:srgbClr val="894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310" name="Freeform 1068">
                <a:extLst>
                  <a:ext uri="{FF2B5EF4-FFF2-40B4-BE49-F238E27FC236}">
                    <a16:creationId xmlns:a16="http://schemas.microsoft.com/office/drawing/2014/main" id="{0DE9839A-ADF5-407D-B035-A213377C3F50}"/>
                  </a:ext>
                </a:extLst>
              </p:cNvPr>
              <p:cNvSpPr>
                <a:spLocks/>
              </p:cNvSpPr>
              <p:nvPr/>
            </p:nvSpPr>
            <p:spPr bwMode="auto">
              <a:xfrm>
                <a:off x="4529" y="2318"/>
                <a:ext cx="206" cy="175"/>
              </a:xfrm>
              <a:custGeom>
                <a:avLst/>
                <a:gdLst>
                  <a:gd name="T0" fmla="*/ 48 w 206"/>
                  <a:gd name="T1" fmla="*/ 101 h 175"/>
                  <a:gd name="T2" fmla="*/ 47 w 206"/>
                  <a:gd name="T3" fmla="*/ 93 h 175"/>
                  <a:gd name="T4" fmla="*/ 45 w 206"/>
                  <a:gd name="T5" fmla="*/ 83 h 175"/>
                  <a:gd name="T6" fmla="*/ 39 w 206"/>
                  <a:gd name="T7" fmla="*/ 78 h 175"/>
                  <a:gd name="T8" fmla="*/ 34 w 206"/>
                  <a:gd name="T9" fmla="*/ 71 h 175"/>
                  <a:gd name="T10" fmla="*/ 23 w 206"/>
                  <a:gd name="T11" fmla="*/ 68 h 175"/>
                  <a:gd name="T12" fmla="*/ 12 w 206"/>
                  <a:gd name="T13" fmla="*/ 64 h 175"/>
                  <a:gd name="T14" fmla="*/ 8 w 206"/>
                  <a:gd name="T15" fmla="*/ 49 h 175"/>
                  <a:gd name="T16" fmla="*/ 7 w 206"/>
                  <a:gd name="T17" fmla="*/ 39 h 175"/>
                  <a:gd name="T18" fmla="*/ 10 w 206"/>
                  <a:gd name="T19" fmla="*/ 32 h 175"/>
                  <a:gd name="T20" fmla="*/ 7 w 206"/>
                  <a:gd name="T21" fmla="*/ 19 h 175"/>
                  <a:gd name="T22" fmla="*/ 4 w 206"/>
                  <a:gd name="T23" fmla="*/ 7 h 175"/>
                  <a:gd name="T24" fmla="*/ 11 w 206"/>
                  <a:gd name="T25" fmla="*/ 0 h 175"/>
                  <a:gd name="T26" fmla="*/ 20 w 206"/>
                  <a:gd name="T27" fmla="*/ 15 h 175"/>
                  <a:gd name="T28" fmla="*/ 34 w 206"/>
                  <a:gd name="T29" fmla="*/ 24 h 175"/>
                  <a:gd name="T30" fmla="*/ 56 w 206"/>
                  <a:gd name="T31" fmla="*/ 30 h 175"/>
                  <a:gd name="T32" fmla="*/ 78 w 206"/>
                  <a:gd name="T33" fmla="*/ 30 h 175"/>
                  <a:gd name="T34" fmla="*/ 98 w 206"/>
                  <a:gd name="T35" fmla="*/ 40 h 175"/>
                  <a:gd name="T36" fmla="*/ 116 w 206"/>
                  <a:gd name="T37" fmla="*/ 54 h 175"/>
                  <a:gd name="T38" fmla="*/ 130 w 206"/>
                  <a:gd name="T39" fmla="*/ 67 h 175"/>
                  <a:gd name="T40" fmla="*/ 149 w 206"/>
                  <a:gd name="T41" fmla="*/ 74 h 175"/>
                  <a:gd name="T42" fmla="*/ 162 w 206"/>
                  <a:gd name="T43" fmla="*/ 87 h 175"/>
                  <a:gd name="T44" fmla="*/ 173 w 206"/>
                  <a:gd name="T45" fmla="*/ 92 h 175"/>
                  <a:gd name="T46" fmla="*/ 180 w 206"/>
                  <a:gd name="T47" fmla="*/ 93 h 175"/>
                  <a:gd name="T48" fmla="*/ 184 w 206"/>
                  <a:gd name="T49" fmla="*/ 98 h 175"/>
                  <a:gd name="T50" fmla="*/ 185 w 206"/>
                  <a:gd name="T51" fmla="*/ 105 h 175"/>
                  <a:gd name="T52" fmla="*/ 177 w 206"/>
                  <a:gd name="T53" fmla="*/ 107 h 175"/>
                  <a:gd name="T54" fmla="*/ 177 w 206"/>
                  <a:gd name="T55" fmla="*/ 112 h 175"/>
                  <a:gd name="T56" fmla="*/ 182 w 206"/>
                  <a:gd name="T57" fmla="*/ 119 h 175"/>
                  <a:gd name="T58" fmla="*/ 191 w 206"/>
                  <a:gd name="T59" fmla="*/ 116 h 175"/>
                  <a:gd name="T60" fmla="*/ 188 w 206"/>
                  <a:gd name="T61" fmla="*/ 122 h 175"/>
                  <a:gd name="T62" fmla="*/ 181 w 206"/>
                  <a:gd name="T63" fmla="*/ 126 h 175"/>
                  <a:gd name="T64" fmla="*/ 187 w 206"/>
                  <a:gd name="T65" fmla="*/ 130 h 175"/>
                  <a:gd name="T66" fmla="*/ 195 w 206"/>
                  <a:gd name="T67" fmla="*/ 134 h 175"/>
                  <a:gd name="T68" fmla="*/ 198 w 206"/>
                  <a:gd name="T69" fmla="*/ 131 h 175"/>
                  <a:gd name="T70" fmla="*/ 204 w 206"/>
                  <a:gd name="T71" fmla="*/ 143 h 175"/>
                  <a:gd name="T72" fmla="*/ 196 w 206"/>
                  <a:gd name="T73" fmla="*/ 138 h 175"/>
                  <a:gd name="T74" fmla="*/ 201 w 206"/>
                  <a:gd name="T75" fmla="*/ 149 h 175"/>
                  <a:gd name="T76" fmla="*/ 200 w 206"/>
                  <a:gd name="T77" fmla="*/ 149 h 175"/>
                  <a:gd name="T78" fmla="*/ 191 w 206"/>
                  <a:gd name="T79" fmla="*/ 143 h 175"/>
                  <a:gd name="T80" fmla="*/ 184 w 206"/>
                  <a:gd name="T81" fmla="*/ 140 h 175"/>
                  <a:gd name="T82" fmla="*/ 180 w 206"/>
                  <a:gd name="T83" fmla="*/ 141 h 175"/>
                  <a:gd name="T84" fmla="*/ 175 w 206"/>
                  <a:gd name="T85" fmla="*/ 137 h 175"/>
                  <a:gd name="T86" fmla="*/ 171 w 206"/>
                  <a:gd name="T87" fmla="*/ 138 h 175"/>
                  <a:gd name="T88" fmla="*/ 174 w 206"/>
                  <a:gd name="T89" fmla="*/ 143 h 175"/>
                  <a:gd name="T90" fmla="*/ 178 w 206"/>
                  <a:gd name="T91" fmla="*/ 150 h 175"/>
                  <a:gd name="T92" fmla="*/ 175 w 206"/>
                  <a:gd name="T93" fmla="*/ 154 h 175"/>
                  <a:gd name="T94" fmla="*/ 167 w 206"/>
                  <a:gd name="T95" fmla="*/ 147 h 175"/>
                  <a:gd name="T96" fmla="*/ 167 w 206"/>
                  <a:gd name="T97" fmla="*/ 152 h 175"/>
                  <a:gd name="T98" fmla="*/ 168 w 206"/>
                  <a:gd name="T99" fmla="*/ 159 h 175"/>
                  <a:gd name="T100" fmla="*/ 163 w 206"/>
                  <a:gd name="T101" fmla="*/ 157 h 175"/>
                  <a:gd name="T102" fmla="*/ 157 w 206"/>
                  <a:gd name="T103" fmla="*/ 158 h 175"/>
                  <a:gd name="T104" fmla="*/ 161 w 206"/>
                  <a:gd name="T105" fmla="*/ 166 h 175"/>
                  <a:gd name="T106" fmla="*/ 156 w 206"/>
                  <a:gd name="T107" fmla="*/ 164 h 175"/>
                  <a:gd name="T108" fmla="*/ 152 w 206"/>
                  <a:gd name="T109" fmla="*/ 173 h 175"/>
                  <a:gd name="T110" fmla="*/ 152 w 206"/>
                  <a:gd name="T111" fmla="*/ 167 h 175"/>
                  <a:gd name="T112" fmla="*/ 146 w 206"/>
                  <a:gd name="T113" fmla="*/ 164 h 175"/>
                  <a:gd name="T114" fmla="*/ 144 w 206"/>
                  <a:gd name="T115" fmla="*/ 162 h 175"/>
                  <a:gd name="T116" fmla="*/ 139 w 206"/>
                  <a:gd name="T117" fmla="*/ 164 h 175"/>
                  <a:gd name="T118" fmla="*/ 136 w 206"/>
                  <a:gd name="T119" fmla="*/ 16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6" h="175">
                    <a:moveTo>
                      <a:pt x="52" y="111"/>
                    </a:moveTo>
                    <a:lnTo>
                      <a:pt x="52" y="110"/>
                    </a:lnTo>
                    <a:lnTo>
                      <a:pt x="52" y="109"/>
                    </a:lnTo>
                    <a:lnTo>
                      <a:pt x="51" y="109"/>
                    </a:lnTo>
                    <a:lnTo>
                      <a:pt x="51" y="108"/>
                    </a:lnTo>
                    <a:lnTo>
                      <a:pt x="50" y="107"/>
                    </a:lnTo>
                    <a:lnTo>
                      <a:pt x="50" y="106"/>
                    </a:lnTo>
                    <a:lnTo>
                      <a:pt x="50" y="106"/>
                    </a:lnTo>
                    <a:lnTo>
                      <a:pt x="50" y="105"/>
                    </a:lnTo>
                    <a:lnTo>
                      <a:pt x="50" y="104"/>
                    </a:lnTo>
                    <a:lnTo>
                      <a:pt x="50" y="103"/>
                    </a:lnTo>
                    <a:lnTo>
                      <a:pt x="50" y="102"/>
                    </a:lnTo>
                    <a:lnTo>
                      <a:pt x="50" y="102"/>
                    </a:lnTo>
                    <a:lnTo>
                      <a:pt x="50" y="101"/>
                    </a:lnTo>
                    <a:lnTo>
                      <a:pt x="49" y="102"/>
                    </a:lnTo>
                    <a:lnTo>
                      <a:pt x="49" y="101"/>
                    </a:lnTo>
                    <a:lnTo>
                      <a:pt x="48" y="101"/>
                    </a:lnTo>
                    <a:lnTo>
                      <a:pt x="48" y="100"/>
                    </a:lnTo>
                    <a:lnTo>
                      <a:pt x="47" y="100"/>
                    </a:lnTo>
                    <a:lnTo>
                      <a:pt x="46" y="100"/>
                    </a:lnTo>
                    <a:lnTo>
                      <a:pt x="46" y="100"/>
                    </a:lnTo>
                    <a:lnTo>
                      <a:pt x="46" y="99"/>
                    </a:lnTo>
                    <a:lnTo>
                      <a:pt x="46" y="99"/>
                    </a:lnTo>
                    <a:lnTo>
                      <a:pt x="48" y="99"/>
                    </a:lnTo>
                    <a:lnTo>
                      <a:pt x="48" y="98"/>
                    </a:lnTo>
                    <a:lnTo>
                      <a:pt x="47" y="97"/>
                    </a:lnTo>
                    <a:lnTo>
                      <a:pt x="47" y="96"/>
                    </a:lnTo>
                    <a:lnTo>
                      <a:pt x="48" y="96"/>
                    </a:lnTo>
                    <a:lnTo>
                      <a:pt x="49" y="96"/>
                    </a:lnTo>
                    <a:lnTo>
                      <a:pt x="49" y="95"/>
                    </a:lnTo>
                    <a:lnTo>
                      <a:pt x="49" y="95"/>
                    </a:lnTo>
                    <a:lnTo>
                      <a:pt x="49" y="94"/>
                    </a:lnTo>
                    <a:lnTo>
                      <a:pt x="48" y="94"/>
                    </a:lnTo>
                    <a:lnTo>
                      <a:pt x="47" y="93"/>
                    </a:lnTo>
                    <a:lnTo>
                      <a:pt x="46" y="93"/>
                    </a:lnTo>
                    <a:lnTo>
                      <a:pt x="46" y="92"/>
                    </a:lnTo>
                    <a:lnTo>
                      <a:pt x="46" y="92"/>
                    </a:lnTo>
                    <a:lnTo>
                      <a:pt x="46" y="91"/>
                    </a:lnTo>
                    <a:lnTo>
                      <a:pt x="46" y="90"/>
                    </a:lnTo>
                    <a:lnTo>
                      <a:pt x="46" y="89"/>
                    </a:lnTo>
                    <a:lnTo>
                      <a:pt x="46" y="88"/>
                    </a:lnTo>
                    <a:lnTo>
                      <a:pt x="46" y="88"/>
                    </a:lnTo>
                    <a:lnTo>
                      <a:pt x="45" y="88"/>
                    </a:lnTo>
                    <a:lnTo>
                      <a:pt x="44" y="87"/>
                    </a:lnTo>
                    <a:lnTo>
                      <a:pt x="45" y="86"/>
                    </a:lnTo>
                    <a:lnTo>
                      <a:pt x="45" y="85"/>
                    </a:lnTo>
                    <a:lnTo>
                      <a:pt x="46" y="85"/>
                    </a:lnTo>
                    <a:lnTo>
                      <a:pt x="46" y="85"/>
                    </a:lnTo>
                    <a:lnTo>
                      <a:pt x="46" y="84"/>
                    </a:lnTo>
                    <a:lnTo>
                      <a:pt x="46" y="83"/>
                    </a:lnTo>
                    <a:lnTo>
                      <a:pt x="45" y="83"/>
                    </a:lnTo>
                    <a:lnTo>
                      <a:pt x="45" y="84"/>
                    </a:lnTo>
                    <a:lnTo>
                      <a:pt x="44" y="84"/>
                    </a:lnTo>
                    <a:lnTo>
                      <a:pt x="44" y="83"/>
                    </a:lnTo>
                    <a:lnTo>
                      <a:pt x="43" y="83"/>
                    </a:lnTo>
                    <a:lnTo>
                      <a:pt x="44" y="82"/>
                    </a:lnTo>
                    <a:lnTo>
                      <a:pt x="44" y="81"/>
                    </a:lnTo>
                    <a:lnTo>
                      <a:pt x="45" y="81"/>
                    </a:lnTo>
                    <a:lnTo>
                      <a:pt x="46" y="81"/>
                    </a:lnTo>
                    <a:lnTo>
                      <a:pt x="45" y="80"/>
                    </a:lnTo>
                    <a:lnTo>
                      <a:pt x="44" y="80"/>
                    </a:lnTo>
                    <a:lnTo>
                      <a:pt x="43" y="81"/>
                    </a:lnTo>
                    <a:lnTo>
                      <a:pt x="43" y="81"/>
                    </a:lnTo>
                    <a:lnTo>
                      <a:pt x="43" y="80"/>
                    </a:lnTo>
                    <a:lnTo>
                      <a:pt x="43" y="79"/>
                    </a:lnTo>
                    <a:lnTo>
                      <a:pt x="42" y="79"/>
                    </a:lnTo>
                    <a:lnTo>
                      <a:pt x="40" y="78"/>
                    </a:lnTo>
                    <a:lnTo>
                      <a:pt x="39" y="78"/>
                    </a:lnTo>
                    <a:lnTo>
                      <a:pt x="39" y="77"/>
                    </a:lnTo>
                    <a:lnTo>
                      <a:pt x="39" y="77"/>
                    </a:lnTo>
                    <a:lnTo>
                      <a:pt x="38" y="77"/>
                    </a:lnTo>
                    <a:lnTo>
                      <a:pt x="37" y="77"/>
                    </a:lnTo>
                    <a:lnTo>
                      <a:pt x="36" y="78"/>
                    </a:lnTo>
                    <a:lnTo>
                      <a:pt x="36" y="77"/>
                    </a:lnTo>
                    <a:lnTo>
                      <a:pt x="35" y="76"/>
                    </a:lnTo>
                    <a:lnTo>
                      <a:pt x="36" y="75"/>
                    </a:lnTo>
                    <a:lnTo>
                      <a:pt x="36" y="75"/>
                    </a:lnTo>
                    <a:lnTo>
                      <a:pt x="36" y="75"/>
                    </a:lnTo>
                    <a:lnTo>
                      <a:pt x="36" y="75"/>
                    </a:lnTo>
                    <a:lnTo>
                      <a:pt x="36" y="74"/>
                    </a:lnTo>
                    <a:lnTo>
                      <a:pt x="36" y="73"/>
                    </a:lnTo>
                    <a:lnTo>
                      <a:pt x="36" y="72"/>
                    </a:lnTo>
                    <a:lnTo>
                      <a:pt x="36" y="71"/>
                    </a:lnTo>
                    <a:lnTo>
                      <a:pt x="34" y="71"/>
                    </a:lnTo>
                    <a:lnTo>
                      <a:pt x="34" y="71"/>
                    </a:lnTo>
                    <a:lnTo>
                      <a:pt x="35" y="71"/>
                    </a:lnTo>
                    <a:lnTo>
                      <a:pt x="35" y="70"/>
                    </a:lnTo>
                    <a:lnTo>
                      <a:pt x="34" y="70"/>
                    </a:lnTo>
                    <a:lnTo>
                      <a:pt x="33" y="70"/>
                    </a:lnTo>
                    <a:lnTo>
                      <a:pt x="32" y="69"/>
                    </a:lnTo>
                    <a:lnTo>
                      <a:pt x="31" y="69"/>
                    </a:lnTo>
                    <a:lnTo>
                      <a:pt x="30" y="68"/>
                    </a:lnTo>
                    <a:lnTo>
                      <a:pt x="29" y="67"/>
                    </a:lnTo>
                    <a:lnTo>
                      <a:pt x="28" y="66"/>
                    </a:lnTo>
                    <a:lnTo>
                      <a:pt x="29" y="65"/>
                    </a:lnTo>
                    <a:lnTo>
                      <a:pt x="26" y="64"/>
                    </a:lnTo>
                    <a:lnTo>
                      <a:pt x="26" y="65"/>
                    </a:lnTo>
                    <a:lnTo>
                      <a:pt x="25" y="65"/>
                    </a:lnTo>
                    <a:lnTo>
                      <a:pt x="25" y="66"/>
                    </a:lnTo>
                    <a:lnTo>
                      <a:pt x="25" y="67"/>
                    </a:lnTo>
                    <a:lnTo>
                      <a:pt x="24" y="67"/>
                    </a:lnTo>
                    <a:lnTo>
                      <a:pt x="23" y="68"/>
                    </a:lnTo>
                    <a:lnTo>
                      <a:pt x="22" y="68"/>
                    </a:lnTo>
                    <a:lnTo>
                      <a:pt x="22" y="67"/>
                    </a:lnTo>
                    <a:lnTo>
                      <a:pt x="22" y="67"/>
                    </a:lnTo>
                    <a:lnTo>
                      <a:pt x="22" y="66"/>
                    </a:lnTo>
                    <a:lnTo>
                      <a:pt x="21" y="66"/>
                    </a:lnTo>
                    <a:lnTo>
                      <a:pt x="21" y="67"/>
                    </a:lnTo>
                    <a:lnTo>
                      <a:pt x="20" y="67"/>
                    </a:lnTo>
                    <a:lnTo>
                      <a:pt x="20" y="68"/>
                    </a:lnTo>
                    <a:lnTo>
                      <a:pt x="19" y="67"/>
                    </a:lnTo>
                    <a:lnTo>
                      <a:pt x="19" y="68"/>
                    </a:lnTo>
                    <a:lnTo>
                      <a:pt x="18" y="68"/>
                    </a:lnTo>
                    <a:lnTo>
                      <a:pt x="17" y="68"/>
                    </a:lnTo>
                    <a:lnTo>
                      <a:pt x="17" y="67"/>
                    </a:lnTo>
                    <a:lnTo>
                      <a:pt x="15" y="65"/>
                    </a:lnTo>
                    <a:lnTo>
                      <a:pt x="15" y="64"/>
                    </a:lnTo>
                    <a:lnTo>
                      <a:pt x="13" y="64"/>
                    </a:lnTo>
                    <a:lnTo>
                      <a:pt x="12" y="64"/>
                    </a:lnTo>
                    <a:lnTo>
                      <a:pt x="14" y="63"/>
                    </a:lnTo>
                    <a:lnTo>
                      <a:pt x="14" y="62"/>
                    </a:lnTo>
                    <a:lnTo>
                      <a:pt x="14" y="61"/>
                    </a:lnTo>
                    <a:lnTo>
                      <a:pt x="14" y="60"/>
                    </a:lnTo>
                    <a:lnTo>
                      <a:pt x="14" y="59"/>
                    </a:lnTo>
                    <a:lnTo>
                      <a:pt x="15" y="58"/>
                    </a:lnTo>
                    <a:lnTo>
                      <a:pt x="15" y="57"/>
                    </a:lnTo>
                    <a:lnTo>
                      <a:pt x="13" y="56"/>
                    </a:lnTo>
                    <a:lnTo>
                      <a:pt x="13" y="55"/>
                    </a:lnTo>
                    <a:lnTo>
                      <a:pt x="13" y="54"/>
                    </a:lnTo>
                    <a:lnTo>
                      <a:pt x="13" y="54"/>
                    </a:lnTo>
                    <a:lnTo>
                      <a:pt x="11" y="54"/>
                    </a:lnTo>
                    <a:lnTo>
                      <a:pt x="11" y="53"/>
                    </a:lnTo>
                    <a:lnTo>
                      <a:pt x="10" y="52"/>
                    </a:lnTo>
                    <a:lnTo>
                      <a:pt x="10" y="50"/>
                    </a:lnTo>
                    <a:lnTo>
                      <a:pt x="9" y="49"/>
                    </a:lnTo>
                    <a:lnTo>
                      <a:pt x="8" y="49"/>
                    </a:lnTo>
                    <a:lnTo>
                      <a:pt x="8" y="49"/>
                    </a:lnTo>
                    <a:lnTo>
                      <a:pt x="7" y="48"/>
                    </a:lnTo>
                    <a:lnTo>
                      <a:pt x="7" y="47"/>
                    </a:lnTo>
                    <a:lnTo>
                      <a:pt x="7" y="47"/>
                    </a:lnTo>
                    <a:lnTo>
                      <a:pt x="7" y="46"/>
                    </a:lnTo>
                    <a:lnTo>
                      <a:pt x="6" y="45"/>
                    </a:lnTo>
                    <a:lnTo>
                      <a:pt x="5" y="44"/>
                    </a:lnTo>
                    <a:lnTo>
                      <a:pt x="5" y="44"/>
                    </a:lnTo>
                    <a:lnTo>
                      <a:pt x="4" y="44"/>
                    </a:lnTo>
                    <a:lnTo>
                      <a:pt x="5" y="42"/>
                    </a:lnTo>
                    <a:lnTo>
                      <a:pt x="4" y="41"/>
                    </a:lnTo>
                    <a:lnTo>
                      <a:pt x="5" y="40"/>
                    </a:lnTo>
                    <a:lnTo>
                      <a:pt x="5" y="40"/>
                    </a:lnTo>
                    <a:lnTo>
                      <a:pt x="6" y="40"/>
                    </a:lnTo>
                    <a:lnTo>
                      <a:pt x="7" y="40"/>
                    </a:lnTo>
                    <a:lnTo>
                      <a:pt x="7" y="40"/>
                    </a:lnTo>
                    <a:lnTo>
                      <a:pt x="7" y="39"/>
                    </a:lnTo>
                    <a:lnTo>
                      <a:pt x="7" y="38"/>
                    </a:lnTo>
                    <a:lnTo>
                      <a:pt x="7" y="37"/>
                    </a:lnTo>
                    <a:lnTo>
                      <a:pt x="6" y="37"/>
                    </a:lnTo>
                    <a:lnTo>
                      <a:pt x="5" y="37"/>
                    </a:lnTo>
                    <a:lnTo>
                      <a:pt x="7" y="35"/>
                    </a:lnTo>
                    <a:lnTo>
                      <a:pt x="8" y="36"/>
                    </a:lnTo>
                    <a:lnTo>
                      <a:pt x="8" y="36"/>
                    </a:lnTo>
                    <a:lnTo>
                      <a:pt x="8" y="35"/>
                    </a:lnTo>
                    <a:lnTo>
                      <a:pt x="8" y="34"/>
                    </a:lnTo>
                    <a:lnTo>
                      <a:pt x="8" y="33"/>
                    </a:lnTo>
                    <a:lnTo>
                      <a:pt x="7" y="33"/>
                    </a:lnTo>
                    <a:lnTo>
                      <a:pt x="6" y="32"/>
                    </a:lnTo>
                    <a:lnTo>
                      <a:pt x="7" y="32"/>
                    </a:lnTo>
                    <a:lnTo>
                      <a:pt x="8" y="32"/>
                    </a:lnTo>
                    <a:lnTo>
                      <a:pt x="8" y="32"/>
                    </a:lnTo>
                    <a:lnTo>
                      <a:pt x="9" y="32"/>
                    </a:lnTo>
                    <a:lnTo>
                      <a:pt x="10" y="32"/>
                    </a:lnTo>
                    <a:lnTo>
                      <a:pt x="10" y="31"/>
                    </a:lnTo>
                    <a:lnTo>
                      <a:pt x="9" y="30"/>
                    </a:lnTo>
                    <a:lnTo>
                      <a:pt x="8" y="29"/>
                    </a:lnTo>
                    <a:lnTo>
                      <a:pt x="9" y="28"/>
                    </a:lnTo>
                    <a:lnTo>
                      <a:pt x="10" y="27"/>
                    </a:lnTo>
                    <a:lnTo>
                      <a:pt x="11" y="26"/>
                    </a:lnTo>
                    <a:lnTo>
                      <a:pt x="10" y="26"/>
                    </a:lnTo>
                    <a:lnTo>
                      <a:pt x="9" y="26"/>
                    </a:lnTo>
                    <a:lnTo>
                      <a:pt x="8" y="26"/>
                    </a:lnTo>
                    <a:lnTo>
                      <a:pt x="7" y="26"/>
                    </a:lnTo>
                    <a:lnTo>
                      <a:pt x="6" y="25"/>
                    </a:lnTo>
                    <a:lnTo>
                      <a:pt x="6" y="24"/>
                    </a:lnTo>
                    <a:lnTo>
                      <a:pt x="7" y="23"/>
                    </a:lnTo>
                    <a:lnTo>
                      <a:pt x="8" y="23"/>
                    </a:lnTo>
                    <a:lnTo>
                      <a:pt x="8" y="22"/>
                    </a:lnTo>
                    <a:lnTo>
                      <a:pt x="8" y="20"/>
                    </a:lnTo>
                    <a:lnTo>
                      <a:pt x="7" y="19"/>
                    </a:lnTo>
                    <a:lnTo>
                      <a:pt x="6" y="19"/>
                    </a:lnTo>
                    <a:lnTo>
                      <a:pt x="6" y="19"/>
                    </a:lnTo>
                    <a:lnTo>
                      <a:pt x="5" y="19"/>
                    </a:lnTo>
                    <a:lnTo>
                      <a:pt x="4" y="19"/>
                    </a:lnTo>
                    <a:lnTo>
                      <a:pt x="4" y="18"/>
                    </a:lnTo>
                    <a:lnTo>
                      <a:pt x="4" y="16"/>
                    </a:lnTo>
                    <a:lnTo>
                      <a:pt x="5" y="16"/>
                    </a:lnTo>
                    <a:lnTo>
                      <a:pt x="6" y="14"/>
                    </a:lnTo>
                    <a:lnTo>
                      <a:pt x="6" y="13"/>
                    </a:lnTo>
                    <a:lnTo>
                      <a:pt x="6" y="12"/>
                    </a:lnTo>
                    <a:lnTo>
                      <a:pt x="5" y="11"/>
                    </a:lnTo>
                    <a:lnTo>
                      <a:pt x="6" y="10"/>
                    </a:lnTo>
                    <a:lnTo>
                      <a:pt x="6" y="9"/>
                    </a:lnTo>
                    <a:lnTo>
                      <a:pt x="6" y="9"/>
                    </a:lnTo>
                    <a:lnTo>
                      <a:pt x="5" y="8"/>
                    </a:lnTo>
                    <a:lnTo>
                      <a:pt x="5" y="8"/>
                    </a:lnTo>
                    <a:lnTo>
                      <a:pt x="4" y="7"/>
                    </a:lnTo>
                    <a:lnTo>
                      <a:pt x="3" y="7"/>
                    </a:lnTo>
                    <a:lnTo>
                      <a:pt x="2" y="6"/>
                    </a:lnTo>
                    <a:lnTo>
                      <a:pt x="2" y="6"/>
                    </a:lnTo>
                    <a:lnTo>
                      <a:pt x="2" y="5"/>
                    </a:lnTo>
                    <a:lnTo>
                      <a:pt x="1" y="5"/>
                    </a:lnTo>
                    <a:lnTo>
                      <a:pt x="0" y="5"/>
                    </a:lnTo>
                    <a:lnTo>
                      <a:pt x="0" y="4"/>
                    </a:lnTo>
                    <a:lnTo>
                      <a:pt x="0" y="3"/>
                    </a:lnTo>
                    <a:lnTo>
                      <a:pt x="1" y="2"/>
                    </a:lnTo>
                    <a:lnTo>
                      <a:pt x="2" y="2"/>
                    </a:lnTo>
                    <a:lnTo>
                      <a:pt x="3" y="2"/>
                    </a:lnTo>
                    <a:lnTo>
                      <a:pt x="4" y="2"/>
                    </a:lnTo>
                    <a:lnTo>
                      <a:pt x="6" y="2"/>
                    </a:lnTo>
                    <a:lnTo>
                      <a:pt x="8" y="2"/>
                    </a:lnTo>
                    <a:lnTo>
                      <a:pt x="9" y="2"/>
                    </a:lnTo>
                    <a:lnTo>
                      <a:pt x="10" y="1"/>
                    </a:lnTo>
                    <a:lnTo>
                      <a:pt x="11" y="0"/>
                    </a:lnTo>
                    <a:lnTo>
                      <a:pt x="12" y="0"/>
                    </a:lnTo>
                    <a:lnTo>
                      <a:pt x="12" y="1"/>
                    </a:lnTo>
                    <a:lnTo>
                      <a:pt x="12" y="2"/>
                    </a:lnTo>
                    <a:lnTo>
                      <a:pt x="12" y="3"/>
                    </a:lnTo>
                    <a:lnTo>
                      <a:pt x="13" y="6"/>
                    </a:lnTo>
                    <a:lnTo>
                      <a:pt x="14" y="7"/>
                    </a:lnTo>
                    <a:lnTo>
                      <a:pt x="15" y="8"/>
                    </a:lnTo>
                    <a:lnTo>
                      <a:pt x="15" y="9"/>
                    </a:lnTo>
                    <a:lnTo>
                      <a:pt x="15" y="9"/>
                    </a:lnTo>
                    <a:lnTo>
                      <a:pt x="15" y="11"/>
                    </a:lnTo>
                    <a:lnTo>
                      <a:pt x="16" y="12"/>
                    </a:lnTo>
                    <a:lnTo>
                      <a:pt x="16" y="12"/>
                    </a:lnTo>
                    <a:lnTo>
                      <a:pt x="16" y="13"/>
                    </a:lnTo>
                    <a:lnTo>
                      <a:pt x="17" y="14"/>
                    </a:lnTo>
                    <a:lnTo>
                      <a:pt x="18" y="14"/>
                    </a:lnTo>
                    <a:lnTo>
                      <a:pt x="19" y="14"/>
                    </a:lnTo>
                    <a:lnTo>
                      <a:pt x="20" y="15"/>
                    </a:lnTo>
                    <a:lnTo>
                      <a:pt x="21" y="15"/>
                    </a:lnTo>
                    <a:lnTo>
                      <a:pt x="22" y="15"/>
                    </a:lnTo>
                    <a:lnTo>
                      <a:pt x="22" y="15"/>
                    </a:lnTo>
                    <a:lnTo>
                      <a:pt x="23" y="16"/>
                    </a:lnTo>
                    <a:lnTo>
                      <a:pt x="24" y="17"/>
                    </a:lnTo>
                    <a:lnTo>
                      <a:pt x="25" y="18"/>
                    </a:lnTo>
                    <a:lnTo>
                      <a:pt x="26" y="18"/>
                    </a:lnTo>
                    <a:lnTo>
                      <a:pt x="27" y="20"/>
                    </a:lnTo>
                    <a:lnTo>
                      <a:pt x="29" y="20"/>
                    </a:lnTo>
                    <a:lnTo>
                      <a:pt x="29" y="21"/>
                    </a:lnTo>
                    <a:lnTo>
                      <a:pt x="30" y="21"/>
                    </a:lnTo>
                    <a:lnTo>
                      <a:pt x="31" y="22"/>
                    </a:lnTo>
                    <a:lnTo>
                      <a:pt x="32" y="23"/>
                    </a:lnTo>
                    <a:lnTo>
                      <a:pt x="33" y="23"/>
                    </a:lnTo>
                    <a:lnTo>
                      <a:pt x="33" y="23"/>
                    </a:lnTo>
                    <a:lnTo>
                      <a:pt x="34" y="23"/>
                    </a:lnTo>
                    <a:lnTo>
                      <a:pt x="34" y="24"/>
                    </a:lnTo>
                    <a:lnTo>
                      <a:pt x="35" y="24"/>
                    </a:lnTo>
                    <a:lnTo>
                      <a:pt x="36" y="26"/>
                    </a:lnTo>
                    <a:lnTo>
                      <a:pt x="36" y="26"/>
                    </a:lnTo>
                    <a:lnTo>
                      <a:pt x="37" y="26"/>
                    </a:lnTo>
                    <a:lnTo>
                      <a:pt x="39" y="26"/>
                    </a:lnTo>
                    <a:lnTo>
                      <a:pt x="40" y="26"/>
                    </a:lnTo>
                    <a:lnTo>
                      <a:pt x="42" y="26"/>
                    </a:lnTo>
                    <a:lnTo>
                      <a:pt x="44" y="27"/>
                    </a:lnTo>
                    <a:lnTo>
                      <a:pt x="45" y="28"/>
                    </a:lnTo>
                    <a:lnTo>
                      <a:pt x="46" y="29"/>
                    </a:lnTo>
                    <a:lnTo>
                      <a:pt x="47" y="29"/>
                    </a:lnTo>
                    <a:lnTo>
                      <a:pt x="50" y="29"/>
                    </a:lnTo>
                    <a:lnTo>
                      <a:pt x="51" y="29"/>
                    </a:lnTo>
                    <a:lnTo>
                      <a:pt x="52" y="29"/>
                    </a:lnTo>
                    <a:lnTo>
                      <a:pt x="53" y="29"/>
                    </a:lnTo>
                    <a:lnTo>
                      <a:pt x="55" y="30"/>
                    </a:lnTo>
                    <a:lnTo>
                      <a:pt x="56" y="30"/>
                    </a:lnTo>
                    <a:lnTo>
                      <a:pt x="57" y="30"/>
                    </a:lnTo>
                    <a:lnTo>
                      <a:pt x="57" y="30"/>
                    </a:lnTo>
                    <a:lnTo>
                      <a:pt x="58" y="30"/>
                    </a:lnTo>
                    <a:lnTo>
                      <a:pt x="59" y="30"/>
                    </a:lnTo>
                    <a:lnTo>
                      <a:pt x="61" y="30"/>
                    </a:lnTo>
                    <a:lnTo>
                      <a:pt x="63" y="29"/>
                    </a:lnTo>
                    <a:lnTo>
                      <a:pt x="66" y="29"/>
                    </a:lnTo>
                    <a:lnTo>
                      <a:pt x="67" y="29"/>
                    </a:lnTo>
                    <a:lnTo>
                      <a:pt x="70" y="29"/>
                    </a:lnTo>
                    <a:lnTo>
                      <a:pt x="70" y="28"/>
                    </a:lnTo>
                    <a:lnTo>
                      <a:pt x="72" y="28"/>
                    </a:lnTo>
                    <a:lnTo>
                      <a:pt x="73" y="28"/>
                    </a:lnTo>
                    <a:lnTo>
                      <a:pt x="74" y="28"/>
                    </a:lnTo>
                    <a:lnTo>
                      <a:pt x="76" y="28"/>
                    </a:lnTo>
                    <a:lnTo>
                      <a:pt x="77" y="28"/>
                    </a:lnTo>
                    <a:lnTo>
                      <a:pt x="78" y="29"/>
                    </a:lnTo>
                    <a:lnTo>
                      <a:pt x="78" y="30"/>
                    </a:lnTo>
                    <a:lnTo>
                      <a:pt x="79" y="30"/>
                    </a:lnTo>
                    <a:lnTo>
                      <a:pt x="81" y="31"/>
                    </a:lnTo>
                    <a:lnTo>
                      <a:pt x="81" y="31"/>
                    </a:lnTo>
                    <a:lnTo>
                      <a:pt x="82" y="32"/>
                    </a:lnTo>
                    <a:lnTo>
                      <a:pt x="83" y="32"/>
                    </a:lnTo>
                    <a:lnTo>
                      <a:pt x="87" y="33"/>
                    </a:lnTo>
                    <a:lnTo>
                      <a:pt x="88" y="33"/>
                    </a:lnTo>
                    <a:lnTo>
                      <a:pt x="89" y="33"/>
                    </a:lnTo>
                    <a:lnTo>
                      <a:pt x="90" y="34"/>
                    </a:lnTo>
                    <a:lnTo>
                      <a:pt x="92" y="35"/>
                    </a:lnTo>
                    <a:lnTo>
                      <a:pt x="93" y="36"/>
                    </a:lnTo>
                    <a:lnTo>
                      <a:pt x="93" y="37"/>
                    </a:lnTo>
                    <a:lnTo>
                      <a:pt x="95" y="39"/>
                    </a:lnTo>
                    <a:lnTo>
                      <a:pt x="96" y="38"/>
                    </a:lnTo>
                    <a:lnTo>
                      <a:pt x="96" y="39"/>
                    </a:lnTo>
                    <a:lnTo>
                      <a:pt x="97" y="39"/>
                    </a:lnTo>
                    <a:lnTo>
                      <a:pt x="98" y="40"/>
                    </a:lnTo>
                    <a:lnTo>
                      <a:pt x="101" y="42"/>
                    </a:lnTo>
                    <a:lnTo>
                      <a:pt x="101" y="43"/>
                    </a:lnTo>
                    <a:lnTo>
                      <a:pt x="102" y="44"/>
                    </a:lnTo>
                    <a:lnTo>
                      <a:pt x="105" y="45"/>
                    </a:lnTo>
                    <a:lnTo>
                      <a:pt x="105" y="45"/>
                    </a:lnTo>
                    <a:lnTo>
                      <a:pt x="105" y="46"/>
                    </a:lnTo>
                    <a:lnTo>
                      <a:pt x="107" y="47"/>
                    </a:lnTo>
                    <a:lnTo>
                      <a:pt x="108" y="48"/>
                    </a:lnTo>
                    <a:lnTo>
                      <a:pt x="108" y="48"/>
                    </a:lnTo>
                    <a:lnTo>
                      <a:pt x="109" y="50"/>
                    </a:lnTo>
                    <a:lnTo>
                      <a:pt x="110" y="50"/>
                    </a:lnTo>
                    <a:lnTo>
                      <a:pt x="111" y="50"/>
                    </a:lnTo>
                    <a:lnTo>
                      <a:pt x="112" y="51"/>
                    </a:lnTo>
                    <a:lnTo>
                      <a:pt x="113" y="52"/>
                    </a:lnTo>
                    <a:lnTo>
                      <a:pt x="114" y="53"/>
                    </a:lnTo>
                    <a:lnTo>
                      <a:pt x="115" y="53"/>
                    </a:lnTo>
                    <a:lnTo>
                      <a:pt x="116" y="54"/>
                    </a:lnTo>
                    <a:lnTo>
                      <a:pt x="118" y="54"/>
                    </a:lnTo>
                    <a:lnTo>
                      <a:pt x="119" y="54"/>
                    </a:lnTo>
                    <a:lnTo>
                      <a:pt x="120" y="54"/>
                    </a:lnTo>
                    <a:lnTo>
                      <a:pt x="122" y="54"/>
                    </a:lnTo>
                    <a:lnTo>
                      <a:pt x="126" y="54"/>
                    </a:lnTo>
                    <a:lnTo>
                      <a:pt x="126" y="54"/>
                    </a:lnTo>
                    <a:lnTo>
                      <a:pt x="127" y="56"/>
                    </a:lnTo>
                    <a:lnTo>
                      <a:pt x="129" y="57"/>
                    </a:lnTo>
                    <a:lnTo>
                      <a:pt x="129" y="57"/>
                    </a:lnTo>
                    <a:lnTo>
                      <a:pt x="129" y="58"/>
                    </a:lnTo>
                    <a:lnTo>
                      <a:pt x="129" y="59"/>
                    </a:lnTo>
                    <a:lnTo>
                      <a:pt x="129" y="60"/>
                    </a:lnTo>
                    <a:lnTo>
                      <a:pt x="129" y="63"/>
                    </a:lnTo>
                    <a:lnTo>
                      <a:pt x="129" y="64"/>
                    </a:lnTo>
                    <a:lnTo>
                      <a:pt x="129" y="64"/>
                    </a:lnTo>
                    <a:lnTo>
                      <a:pt x="129" y="66"/>
                    </a:lnTo>
                    <a:lnTo>
                      <a:pt x="130" y="67"/>
                    </a:lnTo>
                    <a:lnTo>
                      <a:pt x="131" y="68"/>
                    </a:lnTo>
                    <a:lnTo>
                      <a:pt x="132" y="68"/>
                    </a:lnTo>
                    <a:lnTo>
                      <a:pt x="132" y="69"/>
                    </a:lnTo>
                    <a:lnTo>
                      <a:pt x="134" y="70"/>
                    </a:lnTo>
                    <a:lnTo>
                      <a:pt x="136" y="71"/>
                    </a:lnTo>
                    <a:lnTo>
                      <a:pt x="136" y="71"/>
                    </a:lnTo>
                    <a:lnTo>
                      <a:pt x="137" y="71"/>
                    </a:lnTo>
                    <a:lnTo>
                      <a:pt x="138" y="71"/>
                    </a:lnTo>
                    <a:lnTo>
                      <a:pt x="140" y="71"/>
                    </a:lnTo>
                    <a:lnTo>
                      <a:pt x="141" y="72"/>
                    </a:lnTo>
                    <a:lnTo>
                      <a:pt x="143" y="72"/>
                    </a:lnTo>
                    <a:lnTo>
                      <a:pt x="145" y="72"/>
                    </a:lnTo>
                    <a:lnTo>
                      <a:pt x="146" y="71"/>
                    </a:lnTo>
                    <a:lnTo>
                      <a:pt x="147" y="72"/>
                    </a:lnTo>
                    <a:lnTo>
                      <a:pt x="148" y="72"/>
                    </a:lnTo>
                    <a:lnTo>
                      <a:pt x="149" y="73"/>
                    </a:lnTo>
                    <a:lnTo>
                      <a:pt x="149" y="74"/>
                    </a:lnTo>
                    <a:lnTo>
                      <a:pt x="150" y="75"/>
                    </a:lnTo>
                    <a:lnTo>
                      <a:pt x="150" y="75"/>
                    </a:lnTo>
                    <a:lnTo>
                      <a:pt x="152" y="75"/>
                    </a:lnTo>
                    <a:lnTo>
                      <a:pt x="153" y="76"/>
                    </a:lnTo>
                    <a:lnTo>
                      <a:pt x="153" y="76"/>
                    </a:lnTo>
                    <a:lnTo>
                      <a:pt x="153" y="78"/>
                    </a:lnTo>
                    <a:lnTo>
                      <a:pt x="154" y="78"/>
                    </a:lnTo>
                    <a:lnTo>
                      <a:pt x="154" y="79"/>
                    </a:lnTo>
                    <a:lnTo>
                      <a:pt x="155" y="80"/>
                    </a:lnTo>
                    <a:lnTo>
                      <a:pt x="156" y="81"/>
                    </a:lnTo>
                    <a:lnTo>
                      <a:pt x="157" y="83"/>
                    </a:lnTo>
                    <a:lnTo>
                      <a:pt x="158" y="85"/>
                    </a:lnTo>
                    <a:lnTo>
                      <a:pt x="159" y="85"/>
                    </a:lnTo>
                    <a:lnTo>
                      <a:pt x="160" y="86"/>
                    </a:lnTo>
                    <a:lnTo>
                      <a:pt x="160" y="86"/>
                    </a:lnTo>
                    <a:lnTo>
                      <a:pt x="161" y="87"/>
                    </a:lnTo>
                    <a:lnTo>
                      <a:pt x="162" y="87"/>
                    </a:lnTo>
                    <a:lnTo>
                      <a:pt x="163" y="88"/>
                    </a:lnTo>
                    <a:lnTo>
                      <a:pt x="163" y="88"/>
                    </a:lnTo>
                    <a:lnTo>
                      <a:pt x="165" y="88"/>
                    </a:lnTo>
                    <a:lnTo>
                      <a:pt x="168" y="87"/>
                    </a:lnTo>
                    <a:lnTo>
                      <a:pt x="170" y="87"/>
                    </a:lnTo>
                    <a:lnTo>
                      <a:pt x="170" y="88"/>
                    </a:lnTo>
                    <a:lnTo>
                      <a:pt x="170" y="88"/>
                    </a:lnTo>
                    <a:lnTo>
                      <a:pt x="170" y="89"/>
                    </a:lnTo>
                    <a:lnTo>
                      <a:pt x="170" y="90"/>
                    </a:lnTo>
                    <a:lnTo>
                      <a:pt x="170" y="91"/>
                    </a:lnTo>
                    <a:lnTo>
                      <a:pt x="170" y="92"/>
                    </a:lnTo>
                    <a:lnTo>
                      <a:pt x="170" y="92"/>
                    </a:lnTo>
                    <a:lnTo>
                      <a:pt x="170" y="93"/>
                    </a:lnTo>
                    <a:lnTo>
                      <a:pt x="171" y="92"/>
                    </a:lnTo>
                    <a:lnTo>
                      <a:pt x="172" y="91"/>
                    </a:lnTo>
                    <a:lnTo>
                      <a:pt x="173" y="91"/>
                    </a:lnTo>
                    <a:lnTo>
                      <a:pt x="173" y="92"/>
                    </a:lnTo>
                    <a:lnTo>
                      <a:pt x="174" y="92"/>
                    </a:lnTo>
                    <a:lnTo>
                      <a:pt x="174" y="92"/>
                    </a:lnTo>
                    <a:lnTo>
                      <a:pt x="175" y="92"/>
                    </a:lnTo>
                    <a:lnTo>
                      <a:pt x="175" y="92"/>
                    </a:lnTo>
                    <a:lnTo>
                      <a:pt x="175" y="94"/>
                    </a:lnTo>
                    <a:lnTo>
                      <a:pt x="175" y="95"/>
                    </a:lnTo>
                    <a:lnTo>
                      <a:pt x="176" y="95"/>
                    </a:lnTo>
                    <a:lnTo>
                      <a:pt x="176" y="94"/>
                    </a:lnTo>
                    <a:lnTo>
                      <a:pt x="177" y="92"/>
                    </a:lnTo>
                    <a:lnTo>
                      <a:pt x="178" y="92"/>
                    </a:lnTo>
                    <a:lnTo>
                      <a:pt x="179" y="92"/>
                    </a:lnTo>
                    <a:lnTo>
                      <a:pt x="179" y="92"/>
                    </a:lnTo>
                    <a:lnTo>
                      <a:pt x="180" y="91"/>
                    </a:lnTo>
                    <a:lnTo>
                      <a:pt x="181" y="91"/>
                    </a:lnTo>
                    <a:lnTo>
                      <a:pt x="180" y="92"/>
                    </a:lnTo>
                    <a:lnTo>
                      <a:pt x="181" y="92"/>
                    </a:lnTo>
                    <a:lnTo>
                      <a:pt x="180" y="93"/>
                    </a:lnTo>
                    <a:lnTo>
                      <a:pt x="178" y="95"/>
                    </a:lnTo>
                    <a:lnTo>
                      <a:pt x="178" y="95"/>
                    </a:lnTo>
                    <a:lnTo>
                      <a:pt x="179" y="96"/>
                    </a:lnTo>
                    <a:lnTo>
                      <a:pt x="178" y="96"/>
                    </a:lnTo>
                    <a:lnTo>
                      <a:pt x="178" y="98"/>
                    </a:lnTo>
                    <a:lnTo>
                      <a:pt x="178" y="99"/>
                    </a:lnTo>
                    <a:lnTo>
                      <a:pt x="179" y="99"/>
                    </a:lnTo>
                    <a:lnTo>
                      <a:pt x="180" y="99"/>
                    </a:lnTo>
                    <a:lnTo>
                      <a:pt x="181" y="99"/>
                    </a:lnTo>
                    <a:lnTo>
                      <a:pt x="182" y="99"/>
                    </a:lnTo>
                    <a:lnTo>
                      <a:pt x="183" y="98"/>
                    </a:lnTo>
                    <a:lnTo>
                      <a:pt x="183" y="97"/>
                    </a:lnTo>
                    <a:lnTo>
                      <a:pt x="183" y="96"/>
                    </a:lnTo>
                    <a:lnTo>
                      <a:pt x="184" y="95"/>
                    </a:lnTo>
                    <a:lnTo>
                      <a:pt x="184" y="96"/>
                    </a:lnTo>
                    <a:lnTo>
                      <a:pt x="184" y="97"/>
                    </a:lnTo>
                    <a:lnTo>
                      <a:pt x="184" y="98"/>
                    </a:lnTo>
                    <a:lnTo>
                      <a:pt x="184" y="99"/>
                    </a:lnTo>
                    <a:lnTo>
                      <a:pt x="184" y="100"/>
                    </a:lnTo>
                    <a:lnTo>
                      <a:pt x="183" y="101"/>
                    </a:lnTo>
                    <a:lnTo>
                      <a:pt x="183" y="102"/>
                    </a:lnTo>
                    <a:lnTo>
                      <a:pt x="184" y="102"/>
                    </a:lnTo>
                    <a:lnTo>
                      <a:pt x="184" y="102"/>
                    </a:lnTo>
                    <a:lnTo>
                      <a:pt x="185" y="102"/>
                    </a:lnTo>
                    <a:lnTo>
                      <a:pt x="186" y="102"/>
                    </a:lnTo>
                    <a:lnTo>
                      <a:pt x="187" y="102"/>
                    </a:lnTo>
                    <a:lnTo>
                      <a:pt x="187" y="102"/>
                    </a:lnTo>
                    <a:lnTo>
                      <a:pt x="188" y="102"/>
                    </a:lnTo>
                    <a:lnTo>
                      <a:pt x="189" y="102"/>
                    </a:lnTo>
                    <a:lnTo>
                      <a:pt x="189" y="103"/>
                    </a:lnTo>
                    <a:lnTo>
                      <a:pt x="188" y="103"/>
                    </a:lnTo>
                    <a:lnTo>
                      <a:pt x="188" y="104"/>
                    </a:lnTo>
                    <a:lnTo>
                      <a:pt x="187" y="104"/>
                    </a:lnTo>
                    <a:lnTo>
                      <a:pt x="185" y="105"/>
                    </a:lnTo>
                    <a:lnTo>
                      <a:pt x="184" y="106"/>
                    </a:lnTo>
                    <a:lnTo>
                      <a:pt x="184" y="105"/>
                    </a:lnTo>
                    <a:lnTo>
                      <a:pt x="184" y="104"/>
                    </a:lnTo>
                    <a:lnTo>
                      <a:pt x="184" y="103"/>
                    </a:lnTo>
                    <a:lnTo>
                      <a:pt x="182" y="104"/>
                    </a:lnTo>
                    <a:lnTo>
                      <a:pt x="181" y="106"/>
                    </a:lnTo>
                    <a:lnTo>
                      <a:pt x="181" y="106"/>
                    </a:lnTo>
                    <a:lnTo>
                      <a:pt x="180" y="105"/>
                    </a:lnTo>
                    <a:lnTo>
                      <a:pt x="180" y="104"/>
                    </a:lnTo>
                    <a:lnTo>
                      <a:pt x="178" y="104"/>
                    </a:lnTo>
                    <a:lnTo>
                      <a:pt x="177" y="104"/>
                    </a:lnTo>
                    <a:lnTo>
                      <a:pt x="177" y="105"/>
                    </a:lnTo>
                    <a:lnTo>
                      <a:pt x="177" y="106"/>
                    </a:lnTo>
                    <a:lnTo>
                      <a:pt x="177" y="106"/>
                    </a:lnTo>
                    <a:lnTo>
                      <a:pt x="177" y="106"/>
                    </a:lnTo>
                    <a:lnTo>
                      <a:pt x="177" y="106"/>
                    </a:lnTo>
                    <a:lnTo>
                      <a:pt x="177" y="107"/>
                    </a:lnTo>
                    <a:lnTo>
                      <a:pt x="177" y="108"/>
                    </a:lnTo>
                    <a:lnTo>
                      <a:pt x="176" y="108"/>
                    </a:lnTo>
                    <a:lnTo>
                      <a:pt x="174" y="108"/>
                    </a:lnTo>
                    <a:lnTo>
                      <a:pt x="174" y="108"/>
                    </a:lnTo>
                    <a:lnTo>
                      <a:pt x="174" y="107"/>
                    </a:lnTo>
                    <a:lnTo>
                      <a:pt x="174" y="106"/>
                    </a:lnTo>
                    <a:lnTo>
                      <a:pt x="173" y="106"/>
                    </a:lnTo>
                    <a:lnTo>
                      <a:pt x="172" y="106"/>
                    </a:lnTo>
                    <a:lnTo>
                      <a:pt x="172" y="107"/>
                    </a:lnTo>
                    <a:lnTo>
                      <a:pt x="173" y="108"/>
                    </a:lnTo>
                    <a:lnTo>
                      <a:pt x="173" y="109"/>
                    </a:lnTo>
                    <a:lnTo>
                      <a:pt x="174" y="110"/>
                    </a:lnTo>
                    <a:lnTo>
                      <a:pt x="174" y="112"/>
                    </a:lnTo>
                    <a:lnTo>
                      <a:pt x="175" y="112"/>
                    </a:lnTo>
                    <a:lnTo>
                      <a:pt x="176" y="112"/>
                    </a:lnTo>
                    <a:lnTo>
                      <a:pt x="177" y="112"/>
                    </a:lnTo>
                    <a:lnTo>
                      <a:pt x="177" y="112"/>
                    </a:lnTo>
                    <a:lnTo>
                      <a:pt x="178" y="112"/>
                    </a:lnTo>
                    <a:lnTo>
                      <a:pt x="180" y="112"/>
                    </a:lnTo>
                    <a:lnTo>
                      <a:pt x="181" y="112"/>
                    </a:lnTo>
                    <a:lnTo>
                      <a:pt x="181" y="112"/>
                    </a:lnTo>
                    <a:lnTo>
                      <a:pt x="181" y="113"/>
                    </a:lnTo>
                    <a:lnTo>
                      <a:pt x="180" y="114"/>
                    </a:lnTo>
                    <a:lnTo>
                      <a:pt x="179" y="115"/>
                    </a:lnTo>
                    <a:lnTo>
                      <a:pt x="179" y="116"/>
                    </a:lnTo>
                    <a:lnTo>
                      <a:pt x="179" y="116"/>
                    </a:lnTo>
                    <a:lnTo>
                      <a:pt x="179" y="117"/>
                    </a:lnTo>
                    <a:lnTo>
                      <a:pt x="180" y="118"/>
                    </a:lnTo>
                    <a:lnTo>
                      <a:pt x="180" y="119"/>
                    </a:lnTo>
                    <a:lnTo>
                      <a:pt x="179" y="119"/>
                    </a:lnTo>
                    <a:lnTo>
                      <a:pt x="180" y="119"/>
                    </a:lnTo>
                    <a:lnTo>
                      <a:pt x="181" y="119"/>
                    </a:lnTo>
                    <a:lnTo>
                      <a:pt x="182" y="118"/>
                    </a:lnTo>
                    <a:lnTo>
                      <a:pt x="182" y="119"/>
                    </a:lnTo>
                    <a:lnTo>
                      <a:pt x="183" y="119"/>
                    </a:lnTo>
                    <a:lnTo>
                      <a:pt x="184" y="119"/>
                    </a:lnTo>
                    <a:lnTo>
                      <a:pt x="184" y="119"/>
                    </a:lnTo>
                    <a:lnTo>
                      <a:pt x="185" y="118"/>
                    </a:lnTo>
                    <a:lnTo>
                      <a:pt x="184" y="117"/>
                    </a:lnTo>
                    <a:lnTo>
                      <a:pt x="184" y="116"/>
                    </a:lnTo>
                    <a:lnTo>
                      <a:pt x="185" y="116"/>
                    </a:lnTo>
                    <a:lnTo>
                      <a:pt x="186" y="116"/>
                    </a:lnTo>
                    <a:lnTo>
                      <a:pt x="187" y="116"/>
                    </a:lnTo>
                    <a:lnTo>
                      <a:pt x="188" y="116"/>
                    </a:lnTo>
                    <a:lnTo>
                      <a:pt x="188" y="115"/>
                    </a:lnTo>
                    <a:lnTo>
                      <a:pt x="188" y="113"/>
                    </a:lnTo>
                    <a:lnTo>
                      <a:pt x="189" y="113"/>
                    </a:lnTo>
                    <a:lnTo>
                      <a:pt x="190" y="114"/>
                    </a:lnTo>
                    <a:lnTo>
                      <a:pt x="190" y="115"/>
                    </a:lnTo>
                    <a:lnTo>
                      <a:pt x="190" y="116"/>
                    </a:lnTo>
                    <a:lnTo>
                      <a:pt x="191" y="116"/>
                    </a:lnTo>
                    <a:lnTo>
                      <a:pt x="191" y="116"/>
                    </a:lnTo>
                    <a:lnTo>
                      <a:pt x="191" y="117"/>
                    </a:lnTo>
                    <a:lnTo>
                      <a:pt x="191" y="118"/>
                    </a:lnTo>
                    <a:lnTo>
                      <a:pt x="191" y="117"/>
                    </a:lnTo>
                    <a:lnTo>
                      <a:pt x="190" y="117"/>
                    </a:lnTo>
                    <a:lnTo>
                      <a:pt x="189" y="116"/>
                    </a:lnTo>
                    <a:lnTo>
                      <a:pt x="188" y="117"/>
                    </a:lnTo>
                    <a:lnTo>
                      <a:pt x="188" y="117"/>
                    </a:lnTo>
                    <a:lnTo>
                      <a:pt x="187" y="117"/>
                    </a:lnTo>
                    <a:lnTo>
                      <a:pt x="187" y="118"/>
                    </a:lnTo>
                    <a:lnTo>
                      <a:pt x="187" y="119"/>
                    </a:lnTo>
                    <a:lnTo>
                      <a:pt x="187" y="120"/>
                    </a:lnTo>
                    <a:lnTo>
                      <a:pt x="188" y="121"/>
                    </a:lnTo>
                    <a:lnTo>
                      <a:pt x="190" y="121"/>
                    </a:lnTo>
                    <a:lnTo>
                      <a:pt x="190" y="122"/>
                    </a:lnTo>
                    <a:lnTo>
                      <a:pt x="189" y="122"/>
                    </a:lnTo>
                    <a:lnTo>
                      <a:pt x="188" y="122"/>
                    </a:lnTo>
                    <a:lnTo>
                      <a:pt x="188" y="122"/>
                    </a:lnTo>
                    <a:lnTo>
                      <a:pt x="187" y="122"/>
                    </a:lnTo>
                    <a:lnTo>
                      <a:pt x="186" y="122"/>
                    </a:lnTo>
                    <a:lnTo>
                      <a:pt x="185" y="122"/>
                    </a:lnTo>
                    <a:lnTo>
                      <a:pt x="184" y="123"/>
                    </a:lnTo>
                    <a:lnTo>
                      <a:pt x="184" y="123"/>
                    </a:lnTo>
                    <a:lnTo>
                      <a:pt x="185" y="124"/>
                    </a:lnTo>
                    <a:lnTo>
                      <a:pt x="184" y="124"/>
                    </a:lnTo>
                    <a:lnTo>
                      <a:pt x="184" y="124"/>
                    </a:lnTo>
                    <a:lnTo>
                      <a:pt x="183" y="124"/>
                    </a:lnTo>
                    <a:lnTo>
                      <a:pt x="182" y="124"/>
                    </a:lnTo>
                    <a:lnTo>
                      <a:pt x="182" y="123"/>
                    </a:lnTo>
                    <a:lnTo>
                      <a:pt x="181" y="122"/>
                    </a:lnTo>
                    <a:lnTo>
                      <a:pt x="181" y="122"/>
                    </a:lnTo>
                    <a:lnTo>
                      <a:pt x="181" y="123"/>
                    </a:lnTo>
                    <a:lnTo>
                      <a:pt x="181" y="126"/>
                    </a:lnTo>
                    <a:lnTo>
                      <a:pt x="181" y="126"/>
                    </a:lnTo>
                    <a:lnTo>
                      <a:pt x="182" y="127"/>
                    </a:lnTo>
                    <a:lnTo>
                      <a:pt x="183" y="127"/>
                    </a:lnTo>
                    <a:lnTo>
                      <a:pt x="184" y="127"/>
                    </a:lnTo>
                    <a:lnTo>
                      <a:pt x="184" y="127"/>
                    </a:lnTo>
                    <a:lnTo>
                      <a:pt x="185" y="127"/>
                    </a:lnTo>
                    <a:lnTo>
                      <a:pt x="186" y="127"/>
                    </a:lnTo>
                    <a:lnTo>
                      <a:pt x="187" y="127"/>
                    </a:lnTo>
                    <a:lnTo>
                      <a:pt x="188" y="127"/>
                    </a:lnTo>
                    <a:lnTo>
                      <a:pt x="188" y="127"/>
                    </a:lnTo>
                    <a:lnTo>
                      <a:pt x="189" y="127"/>
                    </a:lnTo>
                    <a:lnTo>
                      <a:pt x="190" y="127"/>
                    </a:lnTo>
                    <a:lnTo>
                      <a:pt x="191" y="128"/>
                    </a:lnTo>
                    <a:lnTo>
                      <a:pt x="191" y="129"/>
                    </a:lnTo>
                    <a:lnTo>
                      <a:pt x="191" y="130"/>
                    </a:lnTo>
                    <a:lnTo>
                      <a:pt x="189" y="130"/>
                    </a:lnTo>
                    <a:lnTo>
                      <a:pt x="188" y="130"/>
                    </a:lnTo>
                    <a:lnTo>
                      <a:pt x="187" y="130"/>
                    </a:lnTo>
                    <a:lnTo>
                      <a:pt x="186" y="131"/>
                    </a:lnTo>
                    <a:lnTo>
                      <a:pt x="186" y="132"/>
                    </a:lnTo>
                    <a:lnTo>
                      <a:pt x="186" y="133"/>
                    </a:lnTo>
                    <a:lnTo>
                      <a:pt x="185" y="134"/>
                    </a:lnTo>
                    <a:lnTo>
                      <a:pt x="188" y="133"/>
                    </a:lnTo>
                    <a:lnTo>
                      <a:pt x="188" y="133"/>
                    </a:lnTo>
                    <a:lnTo>
                      <a:pt x="189" y="133"/>
                    </a:lnTo>
                    <a:lnTo>
                      <a:pt x="190" y="133"/>
                    </a:lnTo>
                    <a:lnTo>
                      <a:pt x="190" y="133"/>
                    </a:lnTo>
                    <a:lnTo>
                      <a:pt x="189" y="134"/>
                    </a:lnTo>
                    <a:lnTo>
                      <a:pt x="189" y="135"/>
                    </a:lnTo>
                    <a:lnTo>
                      <a:pt x="190" y="135"/>
                    </a:lnTo>
                    <a:lnTo>
                      <a:pt x="191" y="135"/>
                    </a:lnTo>
                    <a:lnTo>
                      <a:pt x="193" y="135"/>
                    </a:lnTo>
                    <a:lnTo>
                      <a:pt x="194" y="134"/>
                    </a:lnTo>
                    <a:lnTo>
                      <a:pt x="194" y="134"/>
                    </a:lnTo>
                    <a:lnTo>
                      <a:pt x="195" y="134"/>
                    </a:lnTo>
                    <a:lnTo>
                      <a:pt x="196" y="133"/>
                    </a:lnTo>
                    <a:lnTo>
                      <a:pt x="196" y="133"/>
                    </a:lnTo>
                    <a:lnTo>
                      <a:pt x="196" y="132"/>
                    </a:lnTo>
                    <a:lnTo>
                      <a:pt x="197" y="131"/>
                    </a:lnTo>
                    <a:lnTo>
                      <a:pt x="197" y="130"/>
                    </a:lnTo>
                    <a:lnTo>
                      <a:pt x="198" y="130"/>
                    </a:lnTo>
                    <a:lnTo>
                      <a:pt x="198" y="129"/>
                    </a:lnTo>
                    <a:lnTo>
                      <a:pt x="198" y="128"/>
                    </a:lnTo>
                    <a:lnTo>
                      <a:pt x="199" y="129"/>
                    </a:lnTo>
                    <a:lnTo>
                      <a:pt x="200" y="129"/>
                    </a:lnTo>
                    <a:lnTo>
                      <a:pt x="201" y="129"/>
                    </a:lnTo>
                    <a:lnTo>
                      <a:pt x="202" y="130"/>
                    </a:lnTo>
                    <a:lnTo>
                      <a:pt x="201" y="130"/>
                    </a:lnTo>
                    <a:lnTo>
                      <a:pt x="201" y="130"/>
                    </a:lnTo>
                    <a:lnTo>
                      <a:pt x="200" y="130"/>
                    </a:lnTo>
                    <a:lnTo>
                      <a:pt x="199" y="130"/>
                    </a:lnTo>
                    <a:lnTo>
                      <a:pt x="198" y="131"/>
                    </a:lnTo>
                    <a:lnTo>
                      <a:pt x="198" y="132"/>
                    </a:lnTo>
                    <a:lnTo>
                      <a:pt x="198" y="133"/>
                    </a:lnTo>
                    <a:lnTo>
                      <a:pt x="199" y="133"/>
                    </a:lnTo>
                    <a:lnTo>
                      <a:pt x="199" y="134"/>
                    </a:lnTo>
                    <a:lnTo>
                      <a:pt x="199" y="135"/>
                    </a:lnTo>
                    <a:lnTo>
                      <a:pt x="199" y="137"/>
                    </a:lnTo>
                    <a:lnTo>
                      <a:pt x="199" y="139"/>
                    </a:lnTo>
                    <a:lnTo>
                      <a:pt x="200" y="139"/>
                    </a:lnTo>
                    <a:lnTo>
                      <a:pt x="201" y="139"/>
                    </a:lnTo>
                    <a:lnTo>
                      <a:pt x="202" y="138"/>
                    </a:lnTo>
                    <a:lnTo>
                      <a:pt x="203" y="138"/>
                    </a:lnTo>
                    <a:lnTo>
                      <a:pt x="203" y="139"/>
                    </a:lnTo>
                    <a:lnTo>
                      <a:pt x="203" y="140"/>
                    </a:lnTo>
                    <a:lnTo>
                      <a:pt x="203" y="140"/>
                    </a:lnTo>
                    <a:lnTo>
                      <a:pt x="203" y="141"/>
                    </a:lnTo>
                    <a:lnTo>
                      <a:pt x="204" y="142"/>
                    </a:lnTo>
                    <a:lnTo>
                      <a:pt x="204" y="143"/>
                    </a:lnTo>
                    <a:lnTo>
                      <a:pt x="205" y="143"/>
                    </a:lnTo>
                    <a:lnTo>
                      <a:pt x="205" y="144"/>
                    </a:lnTo>
                    <a:lnTo>
                      <a:pt x="206" y="144"/>
                    </a:lnTo>
                    <a:lnTo>
                      <a:pt x="205" y="145"/>
                    </a:lnTo>
                    <a:lnTo>
                      <a:pt x="205" y="145"/>
                    </a:lnTo>
                    <a:lnTo>
                      <a:pt x="204" y="145"/>
                    </a:lnTo>
                    <a:lnTo>
                      <a:pt x="203" y="144"/>
                    </a:lnTo>
                    <a:lnTo>
                      <a:pt x="202" y="145"/>
                    </a:lnTo>
                    <a:lnTo>
                      <a:pt x="201" y="144"/>
                    </a:lnTo>
                    <a:lnTo>
                      <a:pt x="201" y="143"/>
                    </a:lnTo>
                    <a:lnTo>
                      <a:pt x="201" y="143"/>
                    </a:lnTo>
                    <a:lnTo>
                      <a:pt x="201" y="142"/>
                    </a:lnTo>
                    <a:lnTo>
                      <a:pt x="198" y="141"/>
                    </a:lnTo>
                    <a:lnTo>
                      <a:pt x="198" y="141"/>
                    </a:lnTo>
                    <a:lnTo>
                      <a:pt x="197" y="140"/>
                    </a:lnTo>
                    <a:lnTo>
                      <a:pt x="196" y="140"/>
                    </a:lnTo>
                    <a:lnTo>
                      <a:pt x="196" y="138"/>
                    </a:lnTo>
                    <a:lnTo>
                      <a:pt x="195" y="138"/>
                    </a:lnTo>
                    <a:lnTo>
                      <a:pt x="194" y="137"/>
                    </a:lnTo>
                    <a:lnTo>
                      <a:pt x="194" y="137"/>
                    </a:lnTo>
                    <a:lnTo>
                      <a:pt x="193" y="138"/>
                    </a:lnTo>
                    <a:lnTo>
                      <a:pt x="193" y="139"/>
                    </a:lnTo>
                    <a:lnTo>
                      <a:pt x="193" y="141"/>
                    </a:lnTo>
                    <a:lnTo>
                      <a:pt x="194" y="142"/>
                    </a:lnTo>
                    <a:lnTo>
                      <a:pt x="195" y="142"/>
                    </a:lnTo>
                    <a:lnTo>
                      <a:pt x="197" y="142"/>
                    </a:lnTo>
                    <a:lnTo>
                      <a:pt x="198" y="143"/>
                    </a:lnTo>
                    <a:lnTo>
                      <a:pt x="198" y="143"/>
                    </a:lnTo>
                    <a:lnTo>
                      <a:pt x="198" y="143"/>
                    </a:lnTo>
                    <a:lnTo>
                      <a:pt x="198" y="144"/>
                    </a:lnTo>
                    <a:lnTo>
                      <a:pt x="198" y="145"/>
                    </a:lnTo>
                    <a:lnTo>
                      <a:pt x="200" y="146"/>
                    </a:lnTo>
                    <a:lnTo>
                      <a:pt x="200" y="147"/>
                    </a:lnTo>
                    <a:lnTo>
                      <a:pt x="201" y="149"/>
                    </a:lnTo>
                    <a:lnTo>
                      <a:pt x="202" y="149"/>
                    </a:lnTo>
                    <a:lnTo>
                      <a:pt x="204" y="150"/>
                    </a:lnTo>
                    <a:lnTo>
                      <a:pt x="204" y="151"/>
                    </a:lnTo>
                    <a:lnTo>
                      <a:pt x="204" y="152"/>
                    </a:lnTo>
                    <a:lnTo>
                      <a:pt x="204" y="153"/>
                    </a:lnTo>
                    <a:lnTo>
                      <a:pt x="205" y="153"/>
                    </a:lnTo>
                    <a:lnTo>
                      <a:pt x="205" y="154"/>
                    </a:lnTo>
                    <a:lnTo>
                      <a:pt x="205" y="154"/>
                    </a:lnTo>
                    <a:lnTo>
                      <a:pt x="204" y="154"/>
                    </a:lnTo>
                    <a:lnTo>
                      <a:pt x="203" y="154"/>
                    </a:lnTo>
                    <a:lnTo>
                      <a:pt x="202" y="153"/>
                    </a:lnTo>
                    <a:lnTo>
                      <a:pt x="202" y="152"/>
                    </a:lnTo>
                    <a:lnTo>
                      <a:pt x="202" y="151"/>
                    </a:lnTo>
                    <a:lnTo>
                      <a:pt x="202" y="150"/>
                    </a:lnTo>
                    <a:lnTo>
                      <a:pt x="201" y="150"/>
                    </a:lnTo>
                    <a:lnTo>
                      <a:pt x="200" y="150"/>
                    </a:lnTo>
                    <a:lnTo>
                      <a:pt x="200" y="149"/>
                    </a:lnTo>
                    <a:lnTo>
                      <a:pt x="199" y="148"/>
                    </a:lnTo>
                    <a:lnTo>
                      <a:pt x="198" y="147"/>
                    </a:lnTo>
                    <a:lnTo>
                      <a:pt x="198" y="148"/>
                    </a:lnTo>
                    <a:lnTo>
                      <a:pt x="198" y="149"/>
                    </a:lnTo>
                    <a:lnTo>
                      <a:pt x="198" y="150"/>
                    </a:lnTo>
                    <a:lnTo>
                      <a:pt x="197" y="150"/>
                    </a:lnTo>
                    <a:lnTo>
                      <a:pt x="196" y="149"/>
                    </a:lnTo>
                    <a:lnTo>
                      <a:pt x="197" y="148"/>
                    </a:lnTo>
                    <a:lnTo>
                      <a:pt x="197" y="147"/>
                    </a:lnTo>
                    <a:lnTo>
                      <a:pt x="196" y="146"/>
                    </a:lnTo>
                    <a:lnTo>
                      <a:pt x="196" y="143"/>
                    </a:lnTo>
                    <a:lnTo>
                      <a:pt x="195" y="144"/>
                    </a:lnTo>
                    <a:lnTo>
                      <a:pt x="194" y="145"/>
                    </a:lnTo>
                    <a:lnTo>
                      <a:pt x="194" y="145"/>
                    </a:lnTo>
                    <a:lnTo>
                      <a:pt x="191" y="145"/>
                    </a:lnTo>
                    <a:lnTo>
                      <a:pt x="191" y="144"/>
                    </a:lnTo>
                    <a:lnTo>
                      <a:pt x="191" y="143"/>
                    </a:lnTo>
                    <a:lnTo>
                      <a:pt x="191" y="142"/>
                    </a:lnTo>
                    <a:lnTo>
                      <a:pt x="191" y="142"/>
                    </a:lnTo>
                    <a:lnTo>
                      <a:pt x="190" y="142"/>
                    </a:lnTo>
                    <a:lnTo>
                      <a:pt x="190" y="141"/>
                    </a:lnTo>
                    <a:lnTo>
                      <a:pt x="189" y="141"/>
                    </a:lnTo>
                    <a:lnTo>
                      <a:pt x="188" y="142"/>
                    </a:lnTo>
                    <a:lnTo>
                      <a:pt x="188" y="143"/>
                    </a:lnTo>
                    <a:lnTo>
                      <a:pt x="188" y="142"/>
                    </a:lnTo>
                    <a:lnTo>
                      <a:pt x="187" y="141"/>
                    </a:lnTo>
                    <a:lnTo>
                      <a:pt x="187" y="142"/>
                    </a:lnTo>
                    <a:lnTo>
                      <a:pt x="187" y="143"/>
                    </a:lnTo>
                    <a:lnTo>
                      <a:pt x="187" y="143"/>
                    </a:lnTo>
                    <a:lnTo>
                      <a:pt x="186" y="143"/>
                    </a:lnTo>
                    <a:lnTo>
                      <a:pt x="185" y="143"/>
                    </a:lnTo>
                    <a:lnTo>
                      <a:pt x="184" y="142"/>
                    </a:lnTo>
                    <a:lnTo>
                      <a:pt x="184" y="141"/>
                    </a:lnTo>
                    <a:lnTo>
                      <a:pt x="184" y="140"/>
                    </a:lnTo>
                    <a:lnTo>
                      <a:pt x="183" y="140"/>
                    </a:lnTo>
                    <a:lnTo>
                      <a:pt x="183" y="141"/>
                    </a:lnTo>
                    <a:lnTo>
                      <a:pt x="184" y="142"/>
                    </a:lnTo>
                    <a:lnTo>
                      <a:pt x="184" y="143"/>
                    </a:lnTo>
                    <a:lnTo>
                      <a:pt x="184" y="144"/>
                    </a:lnTo>
                    <a:lnTo>
                      <a:pt x="184" y="145"/>
                    </a:lnTo>
                    <a:lnTo>
                      <a:pt x="183" y="146"/>
                    </a:lnTo>
                    <a:lnTo>
                      <a:pt x="183" y="147"/>
                    </a:lnTo>
                    <a:lnTo>
                      <a:pt x="182" y="147"/>
                    </a:lnTo>
                    <a:lnTo>
                      <a:pt x="182" y="146"/>
                    </a:lnTo>
                    <a:lnTo>
                      <a:pt x="181" y="146"/>
                    </a:lnTo>
                    <a:lnTo>
                      <a:pt x="181" y="146"/>
                    </a:lnTo>
                    <a:lnTo>
                      <a:pt x="181" y="145"/>
                    </a:lnTo>
                    <a:lnTo>
                      <a:pt x="181" y="143"/>
                    </a:lnTo>
                    <a:lnTo>
                      <a:pt x="181" y="143"/>
                    </a:lnTo>
                    <a:lnTo>
                      <a:pt x="181" y="142"/>
                    </a:lnTo>
                    <a:lnTo>
                      <a:pt x="180" y="141"/>
                    </a:lnTo>
                    <a:lnTo>
                      <a:pt x="179" y="141"/>
                    </a:lnTo>
                    <a:lnTo>
                      <a:pt x="179" y="142"/>
                    </a:lnTo>
                    <a:lnTo>
                      <a:pt x="178" y="143"/>
                    </a:lnTo>
                    <a:lnTo>
                      <a:pt x="177" y="143"/>
                    </a:lnTo>
                    <a:lnTo>
                      <a:pt x="177" y="142"/>
                    </a:lnTo>
                    <a:lnTo>
                      <a:pt x="177" y="141"/>
                    </a:lnTo>
                    <a:lnTo>
                      <a:pt x="177" y="140"/>
                    </a:lnTo>
                    <a:lnTo>
                      <a:pt x="177" y="139"/>
                    </a:lnTo>
                    <a:lnTo>
                      <a:pt x="178" y="138"/>
                    </a:lnTo>
                    <a:lnTo>
                      <a:pt x="178" y="137"/>
                    </a:lnTo>
                    <a:lnTo>
                      <a:pt x="177" y="137"/>
                    </a:lnTo>
                    <a:lnTo>
                      <a:pt x="177" y="136"/>
                    </a:lnTo>
                    <a:lnTo>
                      <a:pt x="177" y="135"/>
                    </a:lnTo>
                    <a:lnTo>
                      <a:pt x="177" y="137"/>
                    </a:lnTo>
                    <a:lnTo>
                      <a:pt x="176" y="137"/>
                    </a:lnTo>
                    <a:lnTo>
                      <a:pt x="175" y="138"/>
                    </a:lnTo>
                    <a:lnTo>
                      <a:pt x="175" y="137"/>
                    </a:lnTo>
                    <a:lnTo>
                      <a:pt x="175" y="137"/>
                    </a:lnTo>
                    <a:lnTo>
                      <a:pt x="175" y="136"/>
                    </a:lnTo>
                    <a:lnTo>
                      <a:pt x="175" y="134"/>
                    </a:lnTo>
                    <a:lnTo>
                      <a:pt x="174" y="133"/>
                    </a:lnTo>
                    <a:lnTo>
                      <a:pt x="174" y="133"/>
                    </a:lnTo>
                    <a:lnTo>
                      <a:pt x="174" y="134"/>
                    </a:lnTo>
                    <a:lnTo>
                      <a:pt x="171" y="136"/>
                    </a:lnTo>
                    <a:lnTo>
                      <a:pt x="170" y="137"/>
                    </a:lnTo>
                    <a:lnTo>
                      <a:pt x="170" y="137"/>
                    </a:lnTo>
                    <a:lnTo>
                      <a:pt x="170" y="137"/>
                    </a:lnTo>
                    <a:lnTo>
                      <a:pt x="169" y="138"/>
                    </a:lnTo>
                    <a:lnTo>
                      <a:pt x="169" y="139"/>
                    </a:lnTo>
                    <a:lnTo>
                      <a:pt x="169" y="140"/>
                    </a:lnTo>
                    <a:lnTo>
                      <a:pt x="170" y="140"/>
                    </a:lnTo>
                    <a:lnTo>
                      <a:pt x="170" y="139"/>
                    </a:lnTo>
                    <a:lnTo>
                      <a:pt x="170" y="138"/>
                    </a:lnTo>
                    <a:lnTo>
                      <a:pt x="171" y="138"/>
                    </a:lnTo>
                    <a:lnTo>
                      <a:pt x="171" y="139"/>
                    </a:lnTo>
                    <a:lnTo>
                      <a:pt x="171" y="140"/>
                    </a:lnTo>
                    <a:lnTo>
                      <a:pt x="170" y="141"/>
                    </a:lnTo>
                    <a:lnTo>
                      <a:pt x="171" y="141"/>
                    </a:lnTo>
                    <a:lnTo>
                      <a:pt x="172" y="140"/>
                    </a:lnTo>
                    <a:lnTo>
                      <a:pt x="173" y="140"/>
                    </a:lnTo>
                    <a:lnTo>
                      <a:pt x="174" y="140"/>
                    </a:lnTo>
                    <a:lnTo>
                      <a:pt x="174" y="140"/>
                    </a:lnTo>
                    <a:lnTo>
                      <a:pt x="175" y="140"/>
                    </a:lnTo>
                    <a:lnTo>
                      <a:pt x="174" y="140"/>
                    </a:lnTo>
                    <a:lnTo>
                      <a:pt x="174" y="141"/>
                    </a:lnTo>
                    <a:lnTo>
                      <a:pt x="174" y="142"/>
                    </a:lnTo>
                    <a:lnTo>
                      <a:pt x="173" y="142"/>
                    </a:lnTo>
                    <a:lnTo>
                      <a:pt x="173" y="143"/>
                    </a:lnTo>
                    <a:lnTo>
                      <a:pt x="173" y="143"/>
                    </a:lnTo>
                    <a:lnTo>
                      <a:pt x="174" y="144"/>
                    </a:lnTo>
                    <a:lnTo>
                      <a:pt x="174" y="143"/>
                    </a:lnTo>
                    <a:lnTo>
                      <a:pt x="175" y="144"/>
                    </a:lnTo>
                    <a:lnTo>
                      <a:pt x="176" y="144"/>
                    </a:lnTo>
                    <a:lnTo>
                      <a:pt x="177" y="144"/>
                    </a:lnTo>
                    <a:lnTo>
                      <a:pt x="177" y="145"/>
                    </a:lnTo>
                    <a:lnTo>
                      <a:pt x="177" y="146"/>
                    </a:lnTo>
                    <a:lnTo>
                      <a:pt x="177" y="147"/>
                    </a:lnTo>
                    <a:lnTo>
                      <a:pt x="177" y="147"/>
                    </a:lnTo>
                    <a:lnTo>
                      <a:pt x="176" y="147"/>
                    </a:lnTo>
                    <a:lnTo>
                      <a:pt x="176" y="147"/>
                    </a:lnTo>
                    <a:lnTo>
                      <a:pt x="175" y="148"/>
                    </a:lnTo>
                    <a:lnTo>
                      <a:pt x="174" y="149"/>
                    </a:lnTo>
                    <a:lnTo>
                      <a:pt x="175" y="150"/>
                    </a:lnTo>
                    <a:lnTo>
                      <a:pt x="175" y="151"/>
                    </a:lnTo>
                    <a:lnTo>
                      <a:pt x="176" y="151"/>
                    </a:lnTo>
                    <a:lnTo>
                      <a:pt x="177" y="151"/>
                    </a:lnTo>
                    <a:lnTo>
                      <a:pt x="177" y="150"/>
                    </a:lnTo>
                    <a:lnTo>
                      <a:pt x="178" y="150"/>
                    </a:lnTo>
                    <a:lnTo>
                      <a:pt x="179" y="149"/>
                    </a:lnTo>
                    <a:lnTo>
                      <a:pt x="180" y="149"/>
                    </a:lnTo>
                    <a:lnTo>
                      <a:pt x="181" y="149"/>
                    </a:lnTo>
                    <a:lnTo>
                      <a:pt x="181" y="150"/>
                    </a:lnTo>
                    <a:lnTo>
                      <a:pt x="180" y="150"/>
                    </a:lnTo>
                    <a:lnTo>
                      <a:pt x="179" y="151"/>
                    </a:lnTo>
                    <a:lnTo>
                      <a:pt x="179" y="152"/>
                    </a:lnTo>
                    <a:lnTo>
                      <a:pt x="179" y="153"/>
                    </a:lnTo>
                    <a:lnTo>
                      <a:pt x="179" y="154"/>
                    </a:lnTo>
                    <a:lnTo>
                      <a:pt x="178" y="154"/>
                    </a:lnTo>
                    <a:lnTo>
                      <a:pt x="177" y="153"/>
                    </a:lnTo>
                    <a:lnTo>
                      <a:pt x="177" y="153"/>
                    </a:lnTo>
                    <a:lnTo>
                      <a:pt x="177" y="154"/>
                    </a:lnTo>
                    <a:lnTo>
                      <a:pt x="177" y="154"/>
                    </a:lnTo>
                    <a:lnTo>
                      <a:pt x="176" y="155"/>
                    </a:lnTo>
                    <a:lnTo>
                      <a:pt x="176" y="154"/>
                    </a:lnTo>
                    <a:lnTo>
                      <a:pt x="175" y="154"/>
                    </a:lnTo>
                    <a:lnTo>
                      <a:pt x="174" y="154"/>
                    </a:lnTo>
                    <a:lnTo>
                      <a:pt x="174" y="155"/>
                    </a:lnTo>
                    <a:lnTo>
                      <a:pt x="174" y="156"/>
                    </a:lnTo>
                    <a:lnTo>
                      <a:pt x="173" y="155"/>
                    </a:lnTo>
                    <a:lnTo>
                      <a:pt x="173" y="154"/>
                    </a:lnTo>
                    <a:lnTo>
                      <a:pt x="173" y="154"/>
                    </a:lnTo>
                    <a:lnTo>
                      <a:pt x="172" y="153"/>
                    </a:lnTo>
                    <a:lnTo>
                      <a:pt x="172" y="152"/>
                    </a:lnTo>
                    <a:lnTo>
                      <a:pt x="172" y="151"/>
                    </a:lnTo>
                    <a:lnTo>
                      <a:pt x="170" y="151"/>
                    </a:lnTo>
                    <a:lnTo>
                      <a:pt x="170" y="150"/>
                    </a:lnTo>
                    <a:lnTo>
                      <a:pt x="169" y="150"/>
                    </a:lnTo>
                    <a:lnTo>
                      <a:pt x="169" y="150"/>
                    </a:lnTo>
                    <a:lnTo>
                      <a:pt x="169" y="149"/>
                    </a:lnTo>
                    <a:lnTo>
                      <a:pt x="169" y="148"/>
                    </a:lnTo>
                    <a:lnTo>
                      <a:pt x="168" y="148"/>
                    </a:lnTo>
                    <a:lnTo>
                      <a:pt x="167" y="147"/>
                    </a:lnTo>
                    <a:lnTo>
                      <a:pt x="168" y="147"/>
                    </a:lnTo>
                    <a:lnTo>
                      <a:pt x="167" y="146"/>
                    </a:lnTo>
                    <a:lnTo>
                      <a:pt x="167" y="147"/>
                    </a:lnTo>
                    <a:lnTo>
                      <a:pt x="166" y="147"/>
                    </a:lnTo>
                    <a:lnTo>
                      <a:pt x="165" y="147"/>
                    </a:lnTo>
                    <a:lnTo>
                      <a:pt x="164" y="147"/>
                    </a:lnTo>
                    <a:lnTo>
                      <a:pt x="164" y="148"/>
                    </a:lnTo>
                    <a:lnTo>
                      <a:pt x="163" y="149"/>
                    </a:lnTo>
                    <a:lnTo>
                      <a:pt x="163" y="150"/>
                    </a:lnTo>
                    <a:lnTo>
                      <a:pt x="163" y="150"/>
                    </a:lnTo>
                    <a:lnTo>
                      <a:pt x="165" y="150"/>
                    </a:lnTo>
                    <a:lnTo>
                      <a:pt x="166" y="149"/>
                    </a:lnTo>
                    <a:lnTo>
                      <a:pt x="167" y="149"/>
                    </a:lnTo>
                    <a:lnTo>
                      <a:pt x="167" y="150"/>
                    </a:lnTo>
                    <a:lnTo>
                      <a:pt x="167" y="150"/>
                    </a:lnTo>
                    <a:lnTo>
                      <a:pt x="167" y="151"/>
                    </a:lnTo>
                    <a:lnTo>
                      <a:pt x="167" y="152"/>
                    </a:lnTo>
                    <a:lnTo>
                      <a:pt x="168" y="152"/>
                    </a:lnTo>
                    <a:lnTo>
                      <a:pt x="169" y="152"/>
                    </a:lnTo>
                    <a:lnTo>
                      <a:pt x="169" y="153"/>
                    </a:lnTo>
                    <a:lnTo>
                      <a:pt x="168" y="154"/>
                    </a:lnTo>
                    <a:lnTo>
                      <a:pt x="168" y="154"/>
                    </a:lnTo>
                    <a:lnTo>
                      <a:pt x="168" y="155"/>
                    </a:lnTo>
                    <a:lnTo>
                      <a:pt x="167" y="155"/>
                    </a:lnTo>
                    <a:lnTo>
                      <a:pt x="167" y="156"/>
                    </a:lnTo>
                    <a:lnTo>
                      <a:pt x="167" y="157"/>
                    </a:lnTo>
                    <a:lnTo>
                      <a:pt x="167" y="158"/>
                    </a:lnTo>
                    <a:lnTo>
                      <a:pt x="167" y="158"/>
                    </a:lnTo>
                    <a:lnTo>
                      <a:pt x="166" y="158"/>
                    </a:lnTo>
                    <a:lnTo>
                      <a:pt x="165" y="159"/>
                    </a:lnTo>
                    <a:lnTo>
                      <a:pt x="166" y="160"/>
                    </a:lnTo>
                    <a:lnTo>
                      <a:pt x="167" y="160"/>
                    </a:lnTo>
                    <a:lnTo>
                      <a:pt x="167" y="160"/>
                    </a:lnTo>
                    <a:lnTo>
                      <a:pt x="168" y="159"/>
                    </a:lnTo>
                    <a:lnTo>
                      <a:pt x="169" y="160"/>
                    </a:lnTo>
                    <a:lnTo>
                      <a:pt x="169" y="161"/>
                    </a:lnTo>
                    <a:lnTo>
                      <a:pt x="169" y="161"/>
                    </a:lnTo>
                    <a:lnTo>
                      <a:pt x="169" y="162"/>
                    </a:lnTo>
                    <a:lnTo>
                      <a:pt x="168" y="162"/>
                    </a:lnTo>
                    <a:lnTo>
                      <a:pt x="167" y="161"/>
                    </a:lnTo>
                    <a:lnTo>
                      <a:pt x="167" y="161"/>
                    </a:lnTo>
                    <a:lnTo>
                      <a:pt x="166" y="161"/>
                    </a:lnTo>
                    <a:lnTo>
                      <a:pt x="165" y="161"/>
                    </a:lnTo>
                    <a:lnTo>
                      <a:pt x="164" y="161"/>
                    </a:lnTo>
                    <a:lnTo>
                      <a:pt x="163" y="160"/>
                    </a:lnTo>
                    <a:lnTo>
                      <a:pt x="163" y="159"/>
                    </a:lnTo>
                    <a:lnTo>
                      <a:pt x="164" y="158"/>
                    </a:lnTo>
                    <a:lnTo>
                      <a:pt x="164" y="157"/>
                    </a:lnTo>
                    <a:lnTo>
                      <a:pt x="163" y="157"/>
                    </a:lnTo>
                    <a:lnTo>
                      <a:pt x="163" y="157"/>
                    </a:lnTo>
                    <a:lnTo>
                      <a:pt x="163" y="157"/>
                    </a:lnTo>
                    <a:lnTo>
                      <a:pt x="163" y="156"/>
                    </a:lnTo>
                    <a:lnTo>
                      <a:pt x="162" y="155"/>
                    </a:lnTo>
                    <a:lnTo>
                      <a:pt x="161" y="155"/>
                    </a:lnTo>
                    <a:lnTo>
                      <a:pt x="161" y="156"/>
                    </a:lnTo>
                    <a:lnTo>
                      <a:pt x="160" y="156"/>
                    </a:lnTo>
                    <a:lnTo>
                      <a:pt x="160" y="155"/>
                    </a:lnTo>
                    <a:lnTo>
                      <a:pt x="160" y="154"/>
                    </a:lnTo>
                    <a:lnTo>
                      <a:pt x="160" y="154"/>
                    </a:lnTo>
                    <a:lnTo>
                      <a:pt x="159" y="154"/>
                    </a:lnTo>
                    <a:lnTo>
                      <a:pt x="158" y="155"/>
                    </a:lnTo>
                    <a:lnTo>
                      <a:pt x="157" y="154"/>
                    </a:lnTo>
                    <a:lnTo>
                      <a:pt x="157" y="154"/>
                    </a:lnTo>
                    <a:lnTo>
                      <a:pt x="157" y="154"/>
                    </a:lnTo>
                    <a:lnTo>
                      <a:pt x="157" y="155"/>
                    </a:lnTo>
                    <a:lnTo>
                      <a:pt x="156" y="157"/>
                    </a:lnTo>
                    <a:lnTo>
                      <a:pt x="156" y="157"/>
                    </a:lnTo>
                    <a:lnTo>
                      <a:pt x="157" y="158"/>
                    </a:lnTo>
                    <a:lnTo>
                      <a:pt x="158" y="158"/>
                    </a:lnTo>
                    <a:lnTo>
                      <a:pt x="159" y="158"/>
                    </a:lnTo>
                    <a:lnTo>
                      <a:pt x="160" y="158"/>
                    </a:lnTo>
                    <a:lnTo>
                      <a:pt x="160" y="159"/>
                    </a:lnTo>
                    <a:lnTo>
                      <a:pt x="159" y="159"/>
                    </a:lnTo>
                    <a:lnTo>
                      <a:pt x="158" y="160"/>
                    </a:lnTo>
                    <a:lnTo>
                      <a:pt x="158" y="161"/>
                    </a:lnTo>
                    <a:lnTo>
                      <a:pt x="158" y="161"/>
                    </a:lnTo>
                    <a:lnTo>
                      <a:pt x="159" y="162"/>
                    </a:lnTo>
                    <a:lnTo>
                      <a:pt x="160" y="161"/>
                    </a:lnTo>
                    <a:lnTo>
                      <a:pt x="160" y="162"/>
                    </a:lnTo>
                    <a:lnTo>
                      <a:pt x="160" y="164"/>
                    </a:lnTo>
                    <a:lnTo>
                      <a:pt x="160" y="164"/>
                    </a:lnTo>
                    <a:lnTo>
                      <a:pt x="160" y="164"/>
                    </a:lnTo>
                    <a:lnTo>
                      <a:pt x="161" y="164"/>
                    </a:lnTo>
                    <a:lnTo>
                      <a:pt x="162" y="164"/>
                    </a:lnTo>
                    <a:lnTo>
                      <a:pt x="161" y="166"/>
                    </a:lnTo>
                    <a:lnTo>
                      <a:pt x="161" y="167"/>
                    </a:lnTo>
                    <a:lnTo>
                      <a:pt x="161" y="168"/>
                    </a:lnTo>
                    <a:lnTo>
                      <a:pt x="161" y="169"/>
                    </a:lnTo>
                    <a:lnTo>
                      <a:pt x="161" y="170"/>
                    </a:lnTo>
                    <a:lnTo>
                      <a:pt x="161" y="171"/>
                    </a:lnTo>
                    <a:lnTo>
                      <a:pt x="160" y="171"/>
                    </a:lnTo>
                    <a:lnTo>
                      <a:pt x="160" y="171"/>
                    </a:lnTo>
                    <a:lnTo>
                      <a:pt x="160" y="170"/>
                    </a:lnTo>
                    <a:lnTo>
                      <a:pt x="160" y="168"/>
                    </a:lnTo>
                    <a:lnTo>
                      <a:pt x="160" y="168"/>
                    </a:lnTo>
                    <a:lnTo>
                      <a:pt x="159" y="167"/>
                    </a:lnTo>
                    <a:lnTo>
                      <a:pt x="158" y="167"/>
                    </a:lnTo>
                    <a:lnTo>
                      <a:pt x="157" y="167"/>
                    </a:lnTo>
                    <a:lnTo>
                      <a:pt x="157" y="166"/>
                    </a:lnTo>
                    <a:lnTo>
                      <a:pt x="157" y="165"/>
                    </a:lnTo>
                    <a:lnTo>
                      <a:pt x="156" y="164"/>
                    </a:lnTo>
                    <a:lnTo>
                      <a:pt x="156" y="164"/>
                    </a:lnTo>
                    <a:lnTo>
                      <a:pt x="156" y="163"/>
                    </a:lnTo>
                    <a:lnTo>
                      <a:pt x="155" y="164"/>
                    </a:lnTo>
                    <a:lnTo>
                      <a:pt x="155" y="164"/>
                    </a:lnTo>
                    <a:lnTo>
                      <a:pt x="155" y="165"/>
                    </a:lnTo>
                    <a:lnTo>
                      <a:pt x="154" y="165"/>
                    </a:lnTo>
                    <a:lnTo>
                      <a:pt x="153" y="166"/>
                    </a:lnTo>
                    <a:lnTo>
                      <a:pt x="154" y="167"/>
                    </a:lnTo>
                    <a:lnTo>
                      <a:pt x="154" y="168"/>
                    </a:lnTo>
                    <a:lnTo>
                      <a:pt x="154" y="169"/>
                    </a:lnTo>
                    <a:lnTo>
                      <a:pt x="154" y="170"/>
                    </a:lnTo>
                    <a:lnTo>
                      <a:pt x="154" y="171"/>
                    </a:lnTo>
                    <a:lnTo>
                      <a:pt x="154" y="171"/>
                    </a:lnTo>
                    <a:lnTo>
                      <a:pt x="153" y="171"/>
                    </a:lnTo>
                    <a:lnTo>
                      <a:pt x="153" y="171"/>
                    </a:lnTo>
                    <a:lnTo>
                      <a:pt x="152" y="171"/>
                    </a:lnTo>
                    <a:lnTo>
                      <a:pt x="152" y="172"/>
                    </a:lnTo>
                    <a:lnTo>
                      <a:pt x="152" y="173"/>
                    </a:lnTo>
                    <a:lnTo>
                      <a:pt x="153" y="173"/>
                    </a:lnTo>
                    <a:lnTo>
                      <a:pt x="154" y="172"/>
                    </a:lnTo>
                    <a:lnTo>
                      <a:pt x="154" y="174"/>
                    </a:lnTo>
                    <a:lnTo>
                      <a:pt x="154" y="175"/>
                    </a:lnTo>
                    <a:lnTo>
                      <a:pt x="153" y="174"/>
                    </a:lnTo>
                    <a:lnTo>
                      <a:pt x="153" y="175"/>
                    </a:lnTo>
                    <a:lnTo>
                      <a:pt x="152" y="174"/>
                    </a:lnTo>
                    <a:lnTo>
                      <a:pt x="151" y="175"/>
                    </a:lnTo>
                    <a:lnTo>
                      <a:pt x="150" y="174"/>
                    </a:lnTo>
                    <a:lnTo>
                      <a:pt x="150" y="173"/>
                    </a:lnTo>
                    <a:lnTo>
                      <a:pt x="150" y="172"/>
                    </a:lnTo>
                    <a:lnTo>
                      <a:pt x="150" y="171"/>
                    </a:lnTo>
                    <a:lnTo>
                      <a:pt x="151" y="171"/>
                    </a:lnTo>
                    <a:lnTo>
                      <a:pt x="152" y="170"/>
                    </a:lnTo>
                    <a:lnTo>
                      <a:pt x="152" y="169"/>
                    </a:lnTo>
                    <a:lnTo>
                      <a:pt x="152" y="168"/>
                    </a:lnTo>
                    <a:lnTo>
                      <a:pt x="152" y="167"/>
                    </a:lnTo>
                    <a:lnTo>
                      <a:pt x="151" y="167"/>
                    </a:lnTo>
                    <a:lnTo>
                      <a:pt x="150" y="167"/>
                    </a:lnTo>
                    <a:lnTo>
                      <a:pt x="151" y="166"/>
                    </a:lnTo>
                    <a:lnTo>
                      <a:pt x="151" y="164"/>
                    </a:lnTo>
                    <a:lnTo>
                      <a:pt x="152" y="164"/>
                    </a:lnTo>
                    <a:lnTo>
                      <a:pt x="152" y="163"/>
                    </a:lnTo>
                    <a:lnTo>
                      <a:pt x="152" y="160"/>
                    </a:lnTo>
                    <a:lnTo>
                      <a:pt x="152" y="159"/>
                    </a:lnTo>
                    <a:lnTo>
                      <a:pt x="150" y="159"/>
                    </a:lnTo>
                    <a:lnTo>
                      <a:pt x="150" y="160"/>
                    </a:lnTo>
                    <a:lnTo>
                      <a:pt x="150" y="161"/>
                    </a:lnTo>
                    <a:lnTo>
                      <a:pt x="149" y="161"/>
                    </a:lnTo>
                    <a:lnTo>
                      <a:pt x="148" y="161"/>
                    </a:lnTo>
                    <a:lnTo>
                      <a:pt x="147" y="162"/>
                    </a:lnTo>
                    <a:lnTo>
                      <a:pt x="146" y="162"/>
                    </a:lnTo>
                    <a:lnTo>
                      <a:pt x="146" y="164"/>
                    </a:lnTo>
                    <a:lnTo>
                      <a:pt x="146" y="164"/>
                    </a:lnTo>
                    <a:lnTo>
                      <a:pt x="146" y="165"/>
                    </a:lnTo>
                    <a:lnTo>
                      <a:pt x="145" y="166"/>
                    </a:lnTo>
                    <a:lnTo>
                      <a:pt x="145" y="167"/>
                    </a:lnTo>
                    <a:lnTo>
                      <a:pt x="146" y="168"/>
                    </a:lnTo>
                    <a:lnTo>
                      <a:pt x="145" y="169"/>
                    </a:lnTo>
                    <a:lnTo>
                      <a:pt x="145" y="170"/>
                    </a:lnTo>
                    <a:lnTo>
                      <a:pt x="145" y="171"/>
                    </a:lnTo>
                    <a:lnTo>
                      <a:pt x="144" y="171"/>
                    </a:lnTo>
                    <a:lnTo>
                      <a:pt x="144" y="170"/>
                    </a:lnTo>
                    <a:lnTo>
                      <a:pt x="143" y="169"/>
                    </a:lnTo>
                    <a:lnTo>
                      <a:pt x="144" y="168"/>
                    </a:lnTo>
                    <a:lnTo>
                      <a:pt x="143" y="167"/>
                    </a:lnTo>
                    <a:lnTo>
                      <a:pt x="143" y="166"/>
                    </a:lnTo>
                    <a:lnTo>
                      <a:pt x="143" y="165"/>
                    </a:lnTo>
                    <a:lnTo>
                      <a:pt x="143" y="164"/>
                    </a:lnTo>
                    <a:lnTo>
                      <a:pt x="144" y="164"/>
                    </a:lnTo>
                    <a:lnTo>
                      <a:pt x="144" y="162"/>
                    </a:lnTo>
                    <a:lnTo>
                      <a:pt x="145" y="161"/>
                    </a:lnTo>
                    <a:lnTo>
                      <a:pt x="145" y="161"/>
                    </a:lnTo>
                    <a:lnTo>
                      <a:pt x="146" y="161"/>
                    </a:lnTo>
                    <a:lnTo>
                      <a:pt x="146" y="160"/>
                    </a:lnTo>
                    <a:lnTo>
                      <a:pt x="145" y="159"/>
                    </a:lnTo>
                    <a:lnTo>
                      <a:pt x="144" y="159"/>
                    </a:lnTo>
                    <a:lnTo>
                      <a:pt x="143" y="159"/>
                    </a:lnTo>
                    <a:lnTo>
                      <a:pt x="143" y="160"/>
                    </a:lnTo>
                    <a:lnTo>
                      <a:pt x="143" y="161"/>
                    </a:lnTo>
                    <a:lnTo>
                      <a:pt x="143" y="161"/>
                    </a:lnTo>
                    <a:lnTo>
                      <a:pt x="143" y="162"/>
                    </a:lnTo>
                    <a:lnTo>
                      <a:pt x="143" y="163"/>
                    </a:lnTo>
                    <a:lnTo>
                      <a:pt x="142" y="164"/>
                    </a:lnTo>
                    <a:lnTo>
                      <a:pt x="141" y="164"/>
                    </a:lnTo>
                    <a:lnTo>
                      <a:pt x="140" y="165"/>
                    </a:lnTo>
                    <a:lnTo>
                      <a:pt x="139" y="164"/>
                    </a:lnTo>
                    <a:lnTo>
                      <a:pt x="139" y="164"/>
                    </a:lnTo>
                    <a:lnTo>
                      <a:pt x="140" y="163"/>
                    </a:lnTo>
                    <a:lnTo>
                      <a:pt x="140" y="162"/>
                    </a:lnTo>
                    <a:lnTo>
                      <a:pt x="139" y="161"/>
                    </a:lnTo>
                    <a:lnTo>
                      <a:pt x="139" y="161"/>
                    </a:lnTo>
                    <a:lnTo>
                      <a:pt x="138" y="161"/>
                    </a:lnTo>
                    <a:lnTo>
                      <a:pt x="138" y="160"/>
                    </a:lnTo>
                    <a:lnTo>
                      <a:pt x="138" y="158"/>
                    </a:lnTo>
                    <a:lnTo>
                      <a:pt x="139" y="158"/>
                    </a:lnTo>
                    <a:lnTo>
                      <a:pt x="139" y="157"/>
                    </a:lnTo>
                    <a:lnTo>
                      <a:pt x="137" y="157"/>
                    </a:lnTo>
                    <a:lnTo>
                      <a:pt x="137" y="158"/>
                    </a:lnTo>
                    <a:lnTo>
                      <a:pt x="136" y="159"/>
                    </a:lnTo>
                    <a:lnTo>
                      <a:pt x="136" y="160"/>
                    </a:lnTo>
                    <a:lnTo>
                      <a:pt x="136" y="161"/>
                    </a:lnTo>
                    <a:lnTo>
                      <a:pt x="136" y="161"/>
                    </a:lnTo>
                    <a:lnTo>
                      <a:pt x="136" y="162"/>
                    </a:lnTo>
                    <a:lnTo>
                      <a:pt x="136" y="163"/>
                    </a:lnTo>
                    <a:lnTo>
                      <a:pt x="136" y="164"/>
                    </a:lnTo>
                    <a:lnTo>
                      <a:pt x="137" y="164"/>
                    </a:lnTo>
                    <a:lnTo>
                      <a:pt x="136" y="165"/>
                    </a:lnTo>
                    <a:lnTo>
                      <a:pt x="136" y="16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311" name="Freeform 1069">
                <a:extLst>
                  <a:ext uri="{FF2B5EF4-FFF2-40B4-BE49-F238E27FC236}">
                    <a16:creationId xmlns:a16="http://schemas.microsoft.com/office/drawing/2014/main" id="{013DB98D-B5E3-4605-AE3C-98A61312D4C5}"/>
                  </a:ext>
                </a:extLst>
              </p:cNvPr>
              <p:cNvSpPr>
                <a:spLocks/>
              </p:cNvSpPr>
              <p:nvPr/>
            </p:nvSpPr>
            <p:spPr bwMode="auto">
              <a:xfrm>
                <a:off x="4568" y="2429"/>
                <a:ext cx="118" cy="106"/>
              </a:xfrm>
              <a:custGeom>
                <a:avLst/>
                <a:gdLst>
                  <a:gd name="T0" fmla="*/ 96 w 118"/>
                  <a:gd name="T1" fmla="*/ 60 h 106"/>
                  <a:gd name="T2" fmla="*/ 91 w 118"/>
                  <a:gd name="T3" fmla="*/ 57 h 106"/>
                  <a:gd name="T4" fmla="*/ 91 w 118"/>
                  <a:gd name="T5" fmla="*/ 46 h 106"/>
                  <a:gd name="T6" fmla="*/ 90 w 118"/>
                  <a:gd name="T7" fmla="*/ 48 h 106"/>
                  <a:gd name="T8" fmla="*/ 87 w 118"/>
                  <a:gd name="T9" fmla="*/ 57 h 106"/>
                  <a:gd name="T10" fmla="*/ 83 w 118"/>
                  <a:gd name="T11" fmla="*/ 51 h 106"/>
                  <a:gd name="T12" fmla="*/ 81 w 118"/>
                  <a:gd name="T13" fmla="*/ 44 h 106"/>
                  <a:gd name="T14" fmla="*/ 76 w 118"/>
                  <a:gd name="T15" fmla="*/ 43 h 106"/>
                  <a:gd name="T16" fmla="*/ 73 w 118"/>
                  <a:gd name="T17" fmla="*/ 43 h 106"/>
                  <a:gd name="T18" fmla="*/ 71 w 118"/>
                  <a:gd name="T19" fmla="*/ 44 h 106"/>
                  <a:gd name="T20" fmla="*/ 73 w 118"/>
                  <a:gd name="T21" fmla="*/ 49 h 106"/>
                  <a:gd name="T22" fmla="*/ 76 w 118"/>
                  <a:gd name="T23" fmla="*/ 53 h 106"/>
                  <a:gd name="T24" fmla="*/ 82 w 118"/>
                  <a:gd name="T25" fmla="*/ 55 h 106"/>
                  <a:gd name="T26" fmla="*/ 85 w 118"/>
                  <a:gd name="T27" fmla="*/ 60 h 106"/>
                  <a:gd name="T28" fmla="*/ 76 w 118"/>
                  <a:gd name="T29" fmla="*/ 60 h 106"/>
                  <a:gd name="T30" fmla="*/ 80 w 118"/>
                  <a:gd name="T31" fmla="*/ 67 h 106"/>
                  <a:gd name="T32" fmla="*/ 78 w 118"/>
                  <a:gd name="T33" fmla="*/ 73 h 106"/>
                  <a:gd name="T34" fmla="*/ 84 w 118"/>
                  <a:gd name="T35" fmla="*/ 69 h 106"/>
                  <a:gd name="T36" fmla="*/ 89 w 118"/>
                  <a:gd name="T37" fmla="*/ 67 h 106"/>
                  <a:gd name="T38" fmla="*/ 93 w 118"/>
                  <a:gd name="T39" fmla="*/ 70 h 106"/>
                  <a:gd name="T40" fmla="*/ 99 w 118"/>
                  <a:gd name="T41" fmla="*/ 71 h 106"/>
                  <a:gd name="T42" fmla="*/ 93 w 118"/>
                  <a:gd name="T43" fmla="*/ 76 h 106"/>
                  <a:gd name="T44" fmla="*/ 86 w 118"/>
                  <a:gd name="T45" fmla="*/ 77 h 106"/>
                  <a:gd name="T46" fmla="*/ 87 w 118"/>
                  <a:gd name="T47" fmla="*/ 79 h 106"/>
                  <a:gd name="T48" fmla="*/ 81 w 118"/>
                  <a:gd name="T49" fmla="*/ 81 h 106"/>
                  <a:gd name="T50" fmla="*/ 87 w 118"/>
                  <a:gd name="T51" fmla="*/ 82 h 106"/>
                  <a:gd name="T52" fmla="*/ 91 w 118"/>
                  <a:gd name="T53" fmla="*/ 82 h 106"/>
                  <a:gd name="T54" fmla="*/ 96 w 118"/>
                  <a:gd name="T55" fmla="*/ 84 h 106"/>
                  <a:gd name="T56" fmla="*/ 100 w 118"/>
                  <a:gd name="T57" fmla="*/ 81 h 106"/>
                  <a:gd name="T58" fmla="*/ 106 w 118"/>
                  <a:gd name="T59" fmla="*/ 81 h 106"/>
                  <a:gd name="T60" fmla="*/ 103 w 118"/>
                  <a:gd name="T61" fmla="*/ 86 h 106"/>
                  <a:gd name="T62" fmla="*/ 107 w 118"/>
                  <a:gd name="T63" fmla="*/ 91 h 106"/>
                  <a:gd name="T64" fmla="*/ 104 w 118"/>
                  <a:gd name="T65" fmla="*/ 94 h 106"/>
                  <a:gd name="T66" fmla="*/ 108 w 118"/>
                  <a:gd name="T67" fmla="*/ 95 h 106"/>
                  <a:gd name="T68" fmla="*/ 114 w 118"/>
                  <a:gd name="T69" fmla="*/ 98 h 106"/>
                  <a:gd name="T70" fmla="*/ 114 w 118"/>
                  <a:gd name="T71" fmla="*/ 100 h 106"/>
                  <a:gd name="T72" fmla="*/ 109 w 118"/>
                  <a:gd name="T73" fmla="*/ 105 h 106"/>
                  <a:gd name="T74" fmla="*/ 104 w 118"/>
                  <a:gd name="T75" fmla="*/ 100 h 106"/>
                  <a:gd name="T76" fmla="*/ 97 w 118"/>
                  <a:gd name="T77" fmla="*/ 100 h 106"/>
                  <a:gd name="T78" fmla="*/ 92 w 118"/>
                  <a:gd name="T79" fmla="*/ 97 h 106"/>
                  <a:gd name="T80" fmla="*/ 87 w 118"/>
                  <a:gd name="T81" fmla="*/ 97 h 106"/>
                  <a:gd name="T82" fmla="*/ 87 w 118"/>
                  <a:gd name="T83" fmla="*/ 102 h 106"/>
                  <a:gd name="T84" fmla="*/ 77 w 118"/>
                  <a:gd name="T85" fmla="*/ 102 h 106"/>
                  <a:gd name="T86" fmla="*/ 64 w 118"/>
                  <a:gd name="T87" fmla="*/ 101 h 106"/>
                  <a:gd name="T88" fmla="*/ 59 w 118"/>
                  <a:gd name="T89" fmla="*/ 94 h 106"/>
                  <a:gd name="T90" fmla="*/ 56 w 118"/>
                  <a:gd name="T91" fmla="*/ 88 h 106"/>
                  <a:gd name="T92" fmla="*/ 51 w 118"/>
                  <a:gd name="T93" fmla="*/ 81 h 106"/>
                  <a:gd name="T94" fmla="*/ 45 w 118"/>
                  <a:gd name="T95" fmla="*/ 77 h 106"/>
                  <a:gd name="T96" fmla="*/ 38 w 118"/>
                  <a:gd name="T97" fmla="*/ 72 h 106"/>
                  <a:gd name="T98" fmla="*/ 37 w 118"/>
                  <a:gd name="T99" fmla="*/ 68 h 106"/>
                  <a:gd name="T100" fmla="*/ 30 w 118"/>
                  <a:gd name="T101" fmla="*/ 62 h 106"/>
                  <a:gd name="T102" fmla="*/ 21 w 118"/>
                  <a:gd name="T103" fmla="*/ 62 h 106"/>
                  <a:gd name="T104" fmla="*/ 17 w 118"/>
                  <a:gd name="T105" fmla="*/ 53 h 106"/>
                  <a:gd name="T106" fmla="*/ 11 w 118"/>
                  <a:gd name="T107" fmla="*/ 45 h 106"/>
                  <a:gd name="T108" fmla="*/ 8 w 118"/>
                  <a:gd name="T109" fmla="*/ 40 h 106"/>
                  <a:gd name="T110" fmla="*/ 5 w 118"/>
                  <a:gd name="T111" fmla="*/ 32 h 106"/>
                  <a:gd name="T112" fmla="*/ 4 w 118"/>
                  <a:gd name="T113" fmla="*/ 26 h 106"/>
                  <a:gd name="T114" fmla="*/ 7 w 118"/>
                  <a:gd name="T115" fmla="*/ 20 h 106"/>
                  <a:gd name="T116" fmla="*/ 2 w 118"/>
                  <a:gd name="T117" fmla="*/ 16 h 106"/>
                  <a:gd name="T118" fmla="*/ 4 w 118"/>
                  <a:gd name="T119" fmla="*/ 9 h 106"/>
                  <a:gd name="T120" fmla="*/ 10 w 118"/>
                  <a:gd name="T121"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 h="106">
                    <a:moveTo>
                      <a:pt x="97" y="55"/>
                    </a:moveTo>
                    <a:lnTo>
                      <a:pt x="97" y="56"/>
                    </a:lnTo>
                    <a:lnTo>
                      <a:pt x="96" y="56"/>
                    </a:lnTo>
                    <a:lnTo>
                      <a:pt x="95" y="56"/>
                    </a:lnTo>
                    <a:lnTo>
                      <a:pt x="95" y="57"/>
                    </a:lnTo>
                    <a:lnTo>
                      <a:pt x="95" y="57"/>
                    </a:lnTo>
                    <a:lnTo>
                      <a:pt x="96" y="58"/>
                    </a:lnTo>
                    <a:lnTo>
                      <a:pt x="97" y="60"/>
                    </a:lnTo>
                    <a:lnTo>
                      <a:pt x="97" y="60"/>
                    </a:lnTo>
                    <a:lnTo>
                      <a:pt x="97" y="60"/>
                    </a:lnTo>
                    <a:lnTo>
                      <a:pt x="96" y="60"/>
                    </a:lnTo>
                    <a:lnTo>
                      <a:pt x="95" y="60"/>
                    </a:lnTo>
                    <a:lnTo>
                      <a:pt x="94" y="60"/>
                    </a:lnTo>
                    <a:lnTo>
                      <a:pt x="93" y="59"/>
                    </a:lnTo>
                    <a:lnTo>
                      <a:pt x="93" y="60"/>
                    </a:lnTo>
                    <a:lnTo>
                      <a:pt x="93" y="61"/>
                    </a:lnTo>
                    <a:lnTo>
                      <a:pt x="93" y="62"/>
                    </a:lnTo>
                    <a:lnTo>
                      <a:pt x="91" y="60"/>
                    </a:lnTo>
                    <a:lnTo>
                      <a:pt x="90" y="60"/>
                    </a:lnTo>
                    <a:lnTo>
                      <a:pt x="91" y="59"/>
                    </a:lnTo>
                    <a:lnTo>
                      <a:pt x="91" y="58"/>
                    </a:lnTo>
                    <a:lnTo>
                      <a:pt x="91" y="57"/>
                    </a:lnTo>
                    <a:lnTo>
                      <a:pt x="90" y="57"/>
                    </a:lnTo>
                    <a:lnTo>
                      <a:pt x="90" y="57"/>
                    </a:lnTo>
                    <a:lnTo>
                      <a:pt x="90" y="56"/>
                    </a:lnTo>
                    <a:lnTo>
                      <a:pt x="91" y="53"/>
                    </a:lnTo>
                    <a:lnTo>
                      <a:pt x="91" y="52"/>
                    </a:lnTo>
                    <a:lnTo>
                      <a:pt x="90" y="52"/>
                    </a:lnTo>
                    <a:lnTo>
                      <a:pt x="90" y="51"/>
                    </a:lnTo>
                    <a:lnTo>
                      <a:pt x="91" y="50"/>
                    </a:lnTo>
                    <a:lnTo>
                      <a:pt x="90" y="48"/>
                    </a:lnTo>
                    <a:lnTo>
                      <a:pt x="90" y="47"/>
                    </a:lnTo>
                    <a:lnTo>
                      <a:pt x="91" y="46"/>
                    </a:lnTo>
                    <a:lnTo>
                      <a:pt x="92" y="45"/>
                    </a:lnTo>
                    <a:lnTo>
                      <a:pt x="93" y="43"/>
                    </a:lnTo>
                    <a:lnTo>
                      <a:pt x="93" y="43"/>
                    </a:lnTo>
                    <a:lnTo>
                      <a:pt x="93" y="43"/>
                    </a:lnTo>
                    <a:lnTo>
                      <a:pt x="91" y="43"/>
                    </a:lnTo>
                    <a:lnTo>
                      <a:pt x="90" y="44"/>
                    </a:lnTo>
                    <a:lnTo>
                      <a:pt x="90" y="44"/>
                    </a:lnTo>
                    <a:lnTo>
                      <a:pt x="89" y="45"/>
                    </a:lnTo>
                    <a:lnTo>
                      <a:pt x="90" y="46"/>
                    </a:lnTo>
                    <a:lnTo>
                      <a:pt x="89" y="47"/>
                    </a:lnTo>
                    <a:lnTo>
                      <a:pt x="90" y="48"/>
                    </a:lnTo>
                    <a:lnTo>
                      <a:pt x="90" y="49"/>
                    </a:lnTo>
                    <a:lnTo>
                      <a:pt x="89" y="50"/>
                    </a:lnTo>
                    <a:lnTo>
                      <a:pt x="89" y="50"/>
                    </a:lnTo>
                    <a:lnTo>
                      <a:pt x="88" y="52"/>
                    </a:lnTo>
                    <a:lnTo>
                      <a:pt x="88" y="53"/>
                    </a:lnTo>
                    <a:lnTo>
                      <a:pt x="89" y="53"/>
                    </a:lnTo>
                    <a:lnTo>
                      <a:pt x="90" y="53"/>
                    </a:lnTo>
                    <a:lnTo>
                      <a:pt x="90" y="54"/>
                    </a:lnTo>
                    <a:lnTo>
                      <a:pt x="88" y="57"/>
                    </a:lnTo>
                    <a:lnTo>
                      <a:pt x="87" y="57"/>
                    </a:lnTo>
                    <a:lnTo>
                      <a:pt x="87" y="57"/>
                    </a:lnTo>
                    <a:lnTo>
                      <a:pt x="86" y="57"/>
                    </a:lnTo>
                    <a:lnTo>
                      <a:pt x="86" y="57"/>
                    </a:lnTo>
                    <a:lnTo>
                      <a:pt x="86" y="56"/>
                    </a:lnTo>
                    <a:lnTo>
                      <a:pt x="86" y="55"/>
                    </a:lnTo>
                    <a:lnTo>
                      <a:pt x="85" y="54"/>
                    </a:lnTo>
                    <a:lnTo>
                      <a:pt x="84" y="54"/>
                    </a:lnTo>
                    <a:lnTo>
                      <a:pt x="84" y="53"/>
                    </a:lnTo>
                    <a:lnTo>
                      <a:pt x="84" y="53"/>
                    </a:lnTo>
                    <a:lnTo>
                      <a:pt x="84" y="52"/>
                    </a:lnTo>
                    <a:lnTo>
                      <a:pt x="84" y="50"/>
                    </a:lnTo>
                    <a:lnTo>
                      <a:pt x="83" y="51"/>
                    </a:lnTo>
                    <a:lnTo>
                      <a:pt x="83" y="51"/>
                    </a:lnTo>
                    <a:lnTo>
                      <a:pt x="82" y="52"/>
                    </a:lnTo>
                    <a:lnTo>
                      <a:pt x="81" y="52"/>
                    </a:lnTo>
                    <a:lnTo>
                      <a:pt x="80" y="51"/>
                    </a:lnTo>
                    <a:lnTo>
                      <a:pt x="80" y="50"/>
                    </a:lnTo>
                    <a:lnTo>
                      <a:pt x="80" y="49"/>
                    </a:lnTo>
                    <a:lnTo>
                      <a:pt x="80" y="48"/>
                    </a:lnTo>
                    <a:lnTo>
                      <a:pt x="80" y="47"/>
                    </a:lnTo>
                    <a:lnTo>
                      <a:pt x="82" y="45"/>
                    </a:lnTo>
                    <a:lnTo>
                      <a:pt x="82" y="44"/>
                    </a:lnTo>
                    <a:lnTo>
                      <a:pt x="81" y="44"/>
                    </a:lnTo>
                    <a:lnTo>
                      <a:pt x="80" y="45"/>
                    </a:lnTo>
                    <a:lnTo>
                      <a:pt x="79" y="46"/>
                    </a:lnTo>
                    <a:lnTo>
                      <a:pt x="78" y="46"/>
                    </a:lnTo>
                    <a:lnTo>
                      <a:pt x="78" y="45"/>
                    </a:lnTo>
                    <a:lnTo>
                      <a:pt x="77" y="45"/>
                    </a:lnTo>
                    <a:lnTo>
                      <a:pt x="76" y="46"/>
                    </a:lnTo>
                    <a:lnTo>
                      <a:pt x="76" y="46"/>
                    </a:lnTo>
                    <a:lnTo>
                      <a:pt x="74" y="46"/>
                    </a:lnTo>
                    <a:lnTo>
                      <a:pt x="74" y="45"/>
                    </a:lnTo>
                    <a:lnTo>
                      <a:pt x="75" y="44"/>
                    </a:lnTo>
                    <a:lnTo>
                      <a:pt x="76" y="43"/>
                    </a:lnTo>
                    <a:lnTo>
                      <a:pt x="77" y="42"/>
                    </a:lnTo>
                    <a:lnTo>
                      <a:pt x="78" y="42"/>
                    </a:lnTo>
                    <a:lnTo>
                      <a:pt x="79" y="40"/>
                    </a:lnTo>
                    <a:lnTo>
                      <a:pt x="80" y="40"/>
                    </a:lnTo>
                    <a:lnTo>
                      <a:pt x="80" y="39"/>
                    </a:lnTo>
                    <a:lnTo>
                      <a:pt x="77" y="40"/>
                    </a:lnTo>
                    <a:lnTo>
                      <a:pt x="76" y="41"/>
                    </a:lnTo>
                    <a:lnTo>
                      <a:pt x="76" y="42"/>
                    </a:lnTo>
                    <a:lnTo>
                      <a:pt x="75" y="43"/>
                    </a:lnTo>
                    <a:lnTo>
                      <a:pt x="74" y="43"/>
                    </a:lnTo>
                    <a:lnTo>
                      <a:pt x="73" y="43"/>
                    </a:lnTo>
                    <a:lnTo>
                      <a:pt x="73" y="41"/>
                    </a:lnTo>
                    <a:lnTo>
                      <a:pt x="73" y="40"/>
                    </a:lnTo>
                    <a:lnTo>
                      <a:pt x="73" y="39"/>
                    </a:lnTo>
                    <a:lnTo>
                      <a:pt x="73" y="39"/>
                    </a:lnTo>
                    <a:lnTo>
                      <a:pt x="72" y="39"/>
                    </a:lnTo>
                    <a:lnTo>
                      <a:pt x="71" y="39"/>
                    </a:lnTo>
                    <a:lnTo>
                      <a:pt x="70" y="40"/>
                    </a:lnTo>
                    <a:lnTo>
                      <a:pt x="69" y="40"/>
                    </a:lnTo>
                    <a:lnTo>
                      <a:pt x="69" y="43"/>
                    </a:lnTo>
                    <a:lnTo>
                      <a:pt x="69" y="43"/>
                    </a:lnTo>
                    <a:lnTo>
                      <a:pt x="71" y="44"/>
                    </a:lnTo>
                    <a:lnTo>
                      <a:pt x="73" y="44"/>
                    </a:lnTo>
                    <a:lnTo>
                      <a:pt x="73" y="45"/>
                    </a:lnTo>
                    <a:lnTo>
                      <a:pt x="73" y="46"/>
                    </a:lnTo>
                    <a:lnTo>
                      <a:pt x="71" y="46"/>
                    </a:lnTo>
                    <a:lnTo>
                      <a:pt x="69" y="47"/>
                    </a:lnTo>
                    <a:lnTo>
                      <a:pt x="68" y="47"/>
                    </a:lnTo>
                    <a:lnTo>
                      <a:pt x="69" y="48"/>
                    </a:lnTo>
                    <a:lnTo>
                      <a:pt x="69" y="49"/>
                    </a:lnTo>
                    <a:lnTo>
                      <a:pt x="71" y="49"/>
                    </a:lnTo>
                    <a:lnTo>
                      <a:pt x="72" y="49"/>
                    </a:lnTo>
                    <a:lnTo>
                      <a:pt x="73" y="49"/>
                    </a:lnTo>
                    <a:lnTo>
                      <a:pt x="73" y="49"/>
                    </a:lnTo>
                    <a:lnTo>
                      <a:pt x="73" y="48"/>
                    </a:lnTo>
                    <a:lnTo>
                      <a:pt x="74" y="48"/>
                    </a:lnTo>
                    <a:lnTo>
                      <a:pt x="74" y="49"/>
                    </a:lnTo>
                    <a:lnTo>
                      <a:pt x="75" y="49"/>
                    </a:lnTo>
                    <a:lnTo>
                      <a:pt x="76" y="49"/>
                    </a:lnTo>
                    <a:lnTo>
                      <a:pt x="76" y="50"/>
                    </a:lnTo>
                    <a:lnTo>
                      <a:pt x="76" y="50"/>
                    </a:lnTo>
                    <a:lnTo>
                      <a:pt x="76" y="51"/>
                    </a:lnTo>
                    <a:lnTo>
                      <a:pt x="76" y="52"/>
                    </a:lnTo>
                    <a:lnTo>
                      <a:pt x="76" y="53"/>
                    </a:lnTo>
                    <a:lnTo>
                      <a:pt x="75" y="53"/>
                    </a:lnTo>
                    <a:lnTo>
                      <a:pt x="76" y="53"/>
                    </a:lnTo>
                    <a:lnTo>
                      <a:pt x="76" y="53"/>
                    </a:lnTo>
                    <a:lnTo>
                      <a:pt x="77" y="54"/>
                    </a:lnTo>
                    <a:lnTo>
                      <a:pt x="77" y="55"/>
                    </a:lnTo>
                    <a:lnTo>
                      <a:pt x="77" y="56"/>
                    </a:lnTo>
                    <a:lnTo>
                      <a:pt x="78" y="57"/>
                    </a:lnTo>
                    <a:lnTo>
                      <a:pt x="78" y="56"/>
                    </a:lnTo>
                    <a:lnTo>
                      <a:pt x="79" y="55"/>
                    </a:lnTo>
                    <a:lnTo>
                      <a:pt x="80" y="56"/>
                    </a:lnTo>
                    <a:lnTo>
                      <a:pt x="82" y="55"/>
                    </a:lnTo>
                    <a:lnTo>
                      <a:pt x="83" y="56"/>
                    </a:lnTo>
                    <a:lnTo>
                      <a:pt x="82" y="57"/>
                    </a:lnTo>
                    <a:lnTo>
                      <a:pt x="81" y="57"/>
                    </a:lnTo>
                    <a:lnTo>
                      <a:pt x="80" y="58"/>
                    </a:lnTo>
                    <a:lnTo>
                      <a:pt x="80" y="59"/>
                    </a:lnTo>
                    <a:lnTo>
                      <a:pt x="80" y="59"/>
                    </a:lnTo>
                    <a:lnTo>
                      <a:pt x="82" y="59"/>
                    </a:lnTo>
                    <a:lnTo>
                      <a:pt x="82" y="60"/>
                    </a:lnTo>
                    <a:lnTo>
                      <a:pt x="83" y="60"/>
                    </a:lnTo>
                    <a:lnTo>
                      <a:pt x="84" y="60"/>
                    </a:lnTo>
                    <a:lnTo>
                      <a:pt x="85" y="60"/>
                    </a:lnTo>
                    <a:lnTo>
                      <a:pt x="84" y="61"/>
                    </a:lnTo>
                    <a:lnTo>
                      <a:pt x="83" y="61"/>
                    </a:lnTo>
                    <a:lnTo>
                      <a:pt x="83" y="63"/>
                    </a:lnTo>
                    <a:lnTo>
                      <a:pt x="82" y="63"/>
                    </a:lnTo>
                    <a:lnTo>
                      <a:pt x="81" y="62"/>
                    </a:lnTo>
                    <a:lnTo>
                      <a:pt x="80" y="61"/>
                    </a:lnTo>
                    <a:lnTo>
                      <a:pt x="80" y="61"/>
                    </a:lnTo>
                    <a:lnTo>
                      <a:pt x="79" y="60"/>
                    </a:lnTo>
                    <a:lnTo>
                      <a:pt x="78" y="61"/>
                    </a:lnTo>
                    <a:lnTo>
                      <a:pt x="77" y="61"/>
                    </a:lnTo>
                    <a:lnTo>
                      <a:pt x="76" y="60"/>
                    </a:lnTo>
                    <a:lnTo>
                      <a:pt x="76" y="61"/>
                    </a:lnTo>
                    <a:lnTo>
                      <a:pt x="76" y="61"/>
                    </a:lnTo>
                    <a:lnTo>
                      <a:pt x="75" y="62"/>
                    </a:lnTo>
                    <a:lnTo>
                      <a:pt x="76" y="62"/>
                    </a:lnTo>
                    <a:lnTo>
                      <a:pt x="77" y="62"/>
                    </a:lnTo>
                    <a:lnTo>
                      <a:pt x="78" y="63"/>
                    </a:lnTo>
                    <a:lnTo>
                      <a:pt x="78" y="64"/>
                    </a:lnTo>
                    <a:lnTo>
                      <a:pt x="78" y="64"/>
                    </a:lnTo>
                    <a:lnTo>
                      <a:pt x="79" y="65"/>
                    </a:lnTo>
                    <a:lnTo>
                      <a:pt x="80" y="65"/>
                    </a:lnTo>
                    <a:lnTo>
                      <a:pt x="80" y="67"/>
                    </a:lnTo>
                    <a:lnTo>
                      <a:pt x="79" y="67"/>
                    </a:lnTo>
                    <a:lnTo>
                      <a:pt x="78" y="67"/>
                    </a:lnTo>
                    <a:lnTo>
                      <a:pt x="78" y="68"/>
                    </a:lnTo>
                    <a:lnTo>
                      <a:pt x="77" y="69"/>
                    </a:lnTo>
                    <a:lnTo>
                      <a:pt x="77" y="70"/>
                    </a:lnTo>
                    <a:lnTo>
                      <a:pt x="78" y="70"/>
                    </a:lnTo>
                    <a:lnTo>
                      <a:pt x="79" y="70"/>
                    </a:lnTo>
                    <a:lnTo>
                      <a:pt x="79" y="70"/>
                    </a:lnTo>
                    <a:lnTo>
                      <a:pt x="79" y="71"/>
                    </a:lnTo>
                    <a:lnTo>
                      <a:pt x="78" y="72"/>
                    </a:lnTo>
                    <a:lnTo>
                      <a:pt x="78" y="73"/>
                    </a:lnTo>
                    <a:lnTo>
                      <a:pt x="78" y="74"/>
                    </a:lnTo>
                    <a:lnTo>
                      <a:pt x="79" y="74"/>
                    </a:lnTo>
                    <a:lnTo>
                      <a:pt x="80" y="74"/>
                    </a:lnTo>
                    <a:lnTo>
                      <a:pt x="81" y="72"/>
                    </a:lnTo>
                    <a:lnTo>
                      <a:pt x="82" y="70"/>
                    </a:lnTo>
                    <a:lnTo>
                      <a:pt x="83" y="70"/>
                    </a:lnTo>
                    <a:lnTo>
                      <a:pt x="83" y="70"/>
                    </a:lnTo>
                    <a:lnTo>
                      <a:pt x="83" y="70"/>
                    </a:lnTo>
                    <a:lnTo>
                      <a:pt x="83" y="68"/>
                    </a:lnTo>
                    <a:lnTo>
                      <a:pt x="84" y="68"/>
                    </a:lnTo>
                    <a:lnTo>
                      <a:pt x="84" y="69"/>
                    </a:lnTo>
                    <a:lnTo>
                      <a:pt x="85" y="70"/>
                    </a:lnTo>
                    <a:lnTo>
                      <a:pt x="86" y="70"/>
                    </a:lnTo>
                    <a:lnTo>
                      <a:pt x="87" y="70"/>
                    </a:lnTo>
                    <a:lnTo>
                      <a:pt x="87" y="68"/>
                    </a:lnTo>
                    <a:lnTo>
                      <a:pt x="87" y="67"/>
                    </a:lnTo>
                    <a:lnTo>
                      <a:pt x="87" y="66"/>
                    </a:lnTo>
                    <a:lnTo>
                      <a:pt x="87" y="65"/>
                    </a:lnTo>
                    <a:lnTo>
                      <a:pt x="87" y="65"/>
                    </a:lnTo>
                    <a:lnTo>
                      <a:pt x="87" y="66"/>
                    </a:lnTo>
                    <a:lnTo>
                      <a:pt x="88" y="67"/>
                    </a:lnTo>
                    <a:lnTo>
                      <a:pt x="89" y="67"/>
                    </a:lnTo>
                    <a:lnTo>
                      <a:pt x="89" y="67"/>
                    </a:lnTo>
                    <a:lnTo>
                      <a:pt x="89" y="68"/>
                    </a:lnTo>
                    <a:lnTo>
                      <a:pt x="90" y="70"/>
                    </a:lnTo>
                    <a:lnTo>
                      <a:pt x="90" y="70"/>
                    </a:lnTo>
                    <a:lnTo>
                      <a:pt x="90" y="71"/>
                    </a:lnTo>
                    <a:lnTo>
                      <a:pt x="90" y="71"/>
                    </a:lnTo>
                    <a:lnTo>
                      <a:pt x="91" y="71"/>
                    </a:lnTo>
                    <a:lnTo>
                      <a:pt x="92" y="70"/>
                    </a:lnTo>
                    <a:lnTo>
                      <a:pt x="92" y="69"/>
                    </a:lnTo>
                    <a:lnTo>
                      <a:pt x="93" y="69"/>
                    </a:lnTo>
                    <a:lnTo>
                      <a:pt x="93" y="70"/>
                    </a:lnTo>
                    <a:lnTo>
                      <a:pt x="93" y="71"/>
                    </a:lnTo>
                    <a:lnTo>
                      <a:pt x="93" y="72"/>
                    </a:lnTo>
                    <a:lnTo>
                      <a:pt x="95" y="70"/>
                    </a:lnTo>
                    <a:lnTo>
                      <a:pt x="96" y="70"/>
                    </a:lnTo>
                    <a:lnTo>
                      <a:pt x="97" y="69"/>
                    </a:lnTo>
                    <a:lnTo>
                      <a:pt x="97" y="68"/>
                    </a:lnTo>
                    <a:lnTo>
                      <a:pt x="98" y="69"/>
                    </a:lnTo>
                    <a:lnTo>
                      <a:pt x="97" y="70"/>
                    </a:lnTo>
                    <a:lnTo>
                      <a:pt x="97" y="70"/>
                    </a:lnTo>
                    <a:lnTo>
                      <a:pt x="97" y="71"/>
                    </a:lnTo>
                    <a:lnTo>
                      <a:pt x="99" y="71"/>
                    </a:lnTo>
                    <a:lnTo>
                      <a:pt x="100" y="72"/>
                    </a:lnTo>
                    <a:lnTo>
                      <a:pt x="98" y="73"/>
                    </a:lnTo>
                    <a:lnTo>
                      <a:pt x="97" y="73"/>
                    </a:lnTo>
                    <a:lnTo>
                      <a:pt x="97" y="72"/>
                    </a:lnTo>
                    <a:lnTo>
                      <a:pt x="96" y="72"/>
                    </a:lnTo>
                    <a:lnTo>
                      <a:pt x="95" y="73"/>
                    </a:lnTo>
                    <a:lnTo>
                      <a:pt x="95" y="74"/>
                    </a:lnTo>
                    <a:lnTo>
                      <a:pt x="94" y="74"/>
                    </a:lnTo>
                    <a:lnTo>
                      <a:pt x="94" y="75"/>
                    </a:lnTo>
                    <a:lnTo>
                      <a:pt x="94" y="76"/>
                    </a:lnTo>
                    <a:lnTo>
                      <a:pt x="93" y="76"/>
                    </a:lnTo>
                    <a:lnTo>
                      <a:pt x="93" y="75"/>
                    </a:lnTo>
                    <a:lnTo>
                      <a:pt x="93" y="74"/>
                    </a:lnTo>
                    <a:lnTo>
                      <a:pt x="92" y="74"/>
                    </a:lnTo>
                    <a:lnTo>
                      <a:pt x="91" y="74"/>
                    </a:lnTo>
                    <a:lnTo>
                      <a:pt x="90" y="74"/>
                    </a:lnTo>
                    <a:lnTo>
                      <a:pt x="90" y="75"/>
                    </a:lnTo>
                    <a:lnTo>
                      <a:pt x="87" y="74"/>
                    </a:lnTo>
                    <a:lnTo>
                      <a:pt x="87" y="75"/>
                    </a:lnTo>
                    <a:lnTo>
                      <a:pt x="87" y="75"/>
                    </a:lnTo>
                    <a:lnTo>
                      <a:pt x="86" y="76"/>
                    </a:lnTo>
                    <a:lnTo>
                      <a:pt x="86" y="77"/>
                    </a:lnTo>
                    <a:lnTo>
                      <a:pt x="86" y="77"/>
                    </a:lnTo>
                    <a:lnTo>
                      <a:pt x="87" y="77"/>
                    </a:lnTo>
                    <a:lnTo>
                      <a:pt x="89" y="78"/>
                    </a:lnTo>
                    <a:lnTo>
                      <a:pt x="90" y="79"/>
                    </a:lnTo>
                    <a:lnTo>
                      <a:pt x="91" y="79"/>
                    </a:lnTo>
                    <a:lnTo>
                      <a:pt x="90" y="80"/>
                    </a:lnTo>
                    <a:lnTo>
                      <a:pt x="90" y="80"/>
                    </a:lnTo>
                    <a:lnTo>
                      <a:pt x="89" y="80"/>
                    </a:lnTo>
                    <a:lnTo>
                      <a:pt x="88" y="80"/>
                    </a:lnTo>
                    <a:lnTo>
                      <a:pt x="87" y="79"/>
                    </a:lnTo>
                    <a:lnTo>
                      <a:pt x="87" y="79"/>
                    </a:lnTo>
                    <a:lnTo>
                      <a:pt x="86" y="80"/>
                    </a:lnTo>
                    <a:lnTo>
                      <a:pt x="85" y="80"/>
                    </a:lnTo>
                    <a:lnTo>
                      <a:pt x="84" y="80"/>
                    </a:lnTo>
                    <a:lnTo>
                      <a:pt x="84" y="79"/>
                    </a:lnTo>
                    <a:lnTo>
                      <a:pt x="83" y="78"/>
                    </a:lnTo>
                    <a:lnTo>
                      <a:pt x="83" y="79"/>
                    </a:lnTo>
                    <a:lnTo>
                      <a:pt x="82" y="79"/>
                    </a:lnTo>
                    <a:lnTo>
                      <a:pt x="80" y="80"/>
                    </a:lnTo>
                    <a:lnTo>
                      <a:pt x="80" y="81"/>
                    </a:lnTo>
                    <a:lnTo>
                      <a:pt x="81" y="81"/>
                    </a:lnTo>
                    <a:lnTo>
                      <a:pt x="81" y="81"/>
                    </a:lnTo>
                    <a:lnTo>
                      <a:pt x="80" y="83"/>
                    </a:lnTo>
                    <a:lnTo>
                      <a:pt x="80" y="84"/>
                    </a:lnTo>
                    <a:lnTo>
                      <a:pt x="80" y="84"/>
                    </a:lnTo>
                    <a:lnTo>
                      <a:pt x="81" y="84"/>
                    </a:lnTo>
                    <a:lnTo>
                      <a:pt x="82" y="84"/>
                    </a:lnTo>
                    <a:lnTo>
                      <a:pt x="83" y="84"/>
                    </a:lnTo>
                    <a:lnTo>
                      <a:pt x="83" y="83"/>
                    </a:lnTo>
                    <a:lnTo>
                      <a:pt x="83" y="83"/>
                    </a:lnTo>
                    <a:lnTo>
                      <a:pt x="83" y="82"/>
                    </a:lnTo>
                    <a:lnTo>
                      <a:pt x="85" y="82"/>
                    </a:lnTo>
                    <a:lnTo>
                      <a:pt x="87" y="82"/>
                    </a:lnTo>
                    <a:lnTo>
                      <a:pt x="87" y="82"/>
                    </a:lnTo>
                    <a:lnTo>
                      <a:pt x="88" y="82"/>
                    </a:lnTo>
                    <a:lnTo>
                      <a:pt x="87" y="83"/>
                    </a:lnTo>
                    <a:lnTo>
                      <a:pt x="87" y="84"/>
                    </a:lnTo>
                    <a:lnTo>
                      <a:pt x="87" y="84"/>
                    </a:lnTo>
                    <a:lnTo>
                      <a:pt x="87" y="85"/>
                    </a:lnTo>
                    <a:lnTo>
                      <a:pt x="88" y="85"/>
                    </a:lnTo>
                    <a:lnTo>
                      <a:pt x="89" y="85"/>
                    </a:lnTo>
                    <a:lnTo>
                      <a:pt x="90" y="84"/>
                    </a:lnTo>
                    <a:lnTo>
                      <a:pt x="90" y="83"/>
                    </a:lnTo>
                    <a:lnTo>
                      <a:pt x="91" y="82"/>
                    </a:lnTo>
                    <a:lnTo>
                      <a:pt x="92" y="82"/>
                    </a:lnTo>
                    <a:lnTo>
                      <a:pt x="93" y="82"/>
                    </a:lnTo>
                    <a:lnTo>
                      <a:pt x="94" y="81"/>
                    </a:lnTo>
                    <a:lnTo>
                      <a:pt x="94" y="80"/>
                    </a:lnTo>
                    <a:lnTo>
                      <a:pt x="95" y="81"/>
                    </a:lnTo>
                    <a:lnTo>
                      <a:pt x="94" y="81"/>
                    </a:lnTo>
                    <a:lnTo>
                      <a:pt x="94" y="81"/>
                    </a:lnTo>
                    <a:lnTo>
                      <a:pt x="94" y="82"/>
                    </a:lnTo>
                    <a:lnTo>
                      <a:pt x="94" y="84"/>
                    </a:lnTo>
                    <a:lnTo>
                      <a:pt x="96" y="84"/>
                    </a:lnTo>
                    <a:lnTo>
                      <a:pt x="96" y="84"/>
                    </a:lnTo>
                    <a:lnTo>
                      <a:pt x="97" y="84"/>
                    </a:lnTo>
                    <a:lnTo>
                      <a:pt x="97" y="83"/>
                    </a:lnTo>
                    <a:lnTo>
                      <a:pt x="98" y="84"/>
                    </a:lnTo>
                    <a:lnTo>
                      <a:pt x="99" y="84"/>
                    </a:lnTo>
                    <a:lnTo>
                      <a:pt x="100" y="84"/>
                    </a:lnTo>
                    <a:lnTo>
                      <a:pt x="100" y="83"/>
                    </a:lnTo>
                    <a:lnTo>
                      <a:pt x="100" y="82"/>
                    </a:lnTo>
                    <a:lnTo>
                      <a:pt x="99" y="81"/>
                    </a:lnTo>
                    <a:lnTo>
                      <a:pt x="99" y="81"/>
                    </a:lnTo>
                    <a:lnTo>
                      <a:pt x="99" y="80"/>
                    </a:lnTo>
                    <a:lnTo>
                      <a:pt x="100" y="81"/>
                    </a:lnTo>
                    <a:lnTo>
                      <a:pt x="100" y="81"/>
                    </a:lnTo>
                    <a:lnTo>
                      <a:pt x="101" y="82"/>
                    </a:lnTo>
                    <a:lnTo>
                      <a:pt x="102" y="82"/>
                    </a:lnTo>
                    <a:lnTo>
                      <a:pt x="103" y="82"/>
                    </a:lnTo>
                    <a:lnTo>
                      <a:pt x="104" y="81"/>
                    </a:lnTo>
                    <a:lnTo>
                      <a:pt x="105" y="81"/>
                    </a:lnTo>
                    <a:lnTo>
                      <a:pt x="105" y="81"/>
                    </a:lnTo>
                    <a:lnTo>
                      <a:pt x="106" y="81"/>
                    </a:lnTo>
                    <a:lnTo>
                      <a:pt x="107" y="81"/>
                    </a:lnTo>
                    <a:lnTo>
                      <a:pt x="107" y="81"/>
                    </a:lnTo>
                    <a:lnTo>
                      <a:pt x="106" y="81"/>
                    </a:lnTo>
                    <a:lnTo>
                      <a:pt x="105" y="82"/>
                    </a:lnTo>
                    <a:lnTo>
                      <a:pt x="106" y="83"/>
                    </a:lnTo>
                    <a:lnTo>
                      <a:pt x="106" y="84"/>
                    </a:lnTo>
                    <a:lnTo>
                      <a:pt x="105" y="84"/>
                    </a:lnTo>
                    <a:lnTo>
                      <a:pt x="104" y="83"/>
                    </a:lnTo>
                    <a:lnTo>
                      <a:pt x="104" y="83"/>
                    </a:lnTo>
                    <a:lnTo>
                      <a:pt x="104" y="84"/>
                    </a:lnTo>
                    <a:lnTo>
                      <a:pt x="104" y="84"/>
                    </a:lnTo>
                    <a:lnTo>
                      <a:pt x="104" y="84"/>
                    </a:lnTo>
                    <a:lnTo>
                      <a:pt x="104" y="86"/>
                    </a:lnTo>
                    <a:lnTo>
                      <a:pt x="103" y="86"/>
                    </a:lnTo>
                    <a:lnTo>
                      <a:pt x="103" y="87"/>
                    </a:lnTo>
                    <a:lnTo>
                      <a:pt x="104" y="88"/>
                    </a:lnTo>
                    <a:lnTo>
                      <a:pt x="104" y="88"/>
                    </a:lnTo>
                    <a:lnTo>
                      <a:pt x="105" y="88"/>
                    </a:lnTo>
                    <a:lnTo>
                      <a:pt x="106" y="88"/>
                    </a:lnTo>
                    <a:lnTo>
                      <a:pt x="107" y="88"/>
                    </a:lnTo>
                    <a:lnTo>
                      <a:pt x="107" y="88"/>
                    </a:lnTo>
                    <a:lnTo>
                      <a:pt x="107" y="88"/>
                    </a:lnTo>
                    <a:lnTo>
                      <a:pt x="107" y="89"/>
                    </a:lnTo>
                    <a:lnTo>
                      <a:pt x="107" y="90"/>
                    </a:lnTo>
                    <a:lnTo>
                      <a:pt x="107" y="91"/>
                    </a:lnTo>
                    <a:lnTo>
                      <a:pt x="107" y="91"/>
                    </a:lnTo>
                    <a:lnTo>
                      <a:pt x="106" y="91"/>
                    </a:lnTo>
                    <a:lnTo>
                      <a:pt x="105" y="90"/>
                    </a:lnTo>
                    <a:lnTo>
                      <a:pt x="104" y="90"/>
                    </a:lnTo>
                    <a:lnTo>
                      <a:pt x="104" y="90"/>
                    </a:lnTo>
                    <a:lnTo>
                      <a:pt x="103" y="92"/>
                    </a:lnTo>
                    <a:lnTo>
                      <a:pt x="103" y="93"/>
                    </a:lnTo>
                    <a:lnTo>
                      <a:pt x="102" y="93"/>
                    </a:lnTo>
                    <a:lnTo>
                      <a:pt x="102" y="94"/>
                    </a:lnTo>
                    <a:lnTo>
                      <a:pt x="103" y="94"/>
                    </a:lnTo>
                    <a:lnTo>
                      <a:pt x="104" y="94"/>
                    </a:lnTo>
                    <a:lnTo>
                      <a:pt x="106" y="94"/>
                    </a:lnTo>
                    <a:lnTo>
                      <a:pt x="107" y="93"/>
                    </a:lnTo>
                    <a:lnTo>
                      <a:pt x="109" y="93"/>
                    </a:lnTo>
                    <a:lnTo>
                      <a:pt x="110" y="93"/>
                    </a:lnTo>
                    <a:lnTo>
                      <a:pt x="110" y="94"/>
                    </a:lnTo>
                    <a:lnTo>
                      <a:pt x="109" y="95"/>
                    </a:lnTo>
                    <a:lnTo>
                      <a:pt x="107" y="95"/>
                    </a:lnTo>
                    <a:lnTo>
                      <a:pt x="106" y="95"/>
                    </a:lnTo>
                    <a:lnTo>
                      <a:pt x="107" y="96"/>
                    </a:lnTo>
                    <a:lnTo>
                      <a:pt x="107" y="96"/>
                    </a:lnTo>
                    <a:lnTo>
                      <a:pt x="108" y="95"/>
                    </a:lnTo>
                    <a:lnTo>
                      <a:pt x="109" y="96"/>
                    </a:lnTo>
                    <a:lnTo>
                      <a:pt x="109" y="97"/>
                    </a:lnTo>
                    <a:lnTo>
                      <a:pt x="108" y="98"/>
                    </a:lnTo>
                    <a:lnTo>
                      <a:pt x="108" y="98"/>
                    </a:lnTo>
                    <a:lnTo>
                      <a:pt x="109" y="99"/>
                    </a:lnTo>
                    <a:lnTo>
                      <a:pt x="110" y="99"/>
                    </a:lnTo>
                    <a:lnTo>
                      <a:pt x="110" y="98"/>
                    </a:lnTo>
                    <a:lnTo>
                      <a:pt x="111" y="98"/>
                    </a:lnTo>
                    <a:lnTo>
                      <a:pt x="112" y="98"/>
                    </a:lnTo>
                    <a:lnTo>
                      <a:pt x="113" y="98"/>
                    </a:lnTo>
                    <a:lnTo>
                      <a:pt x="114" y="98"/>
                    </a:lnTo>
                    <a:lnTo>
                      <a:pt x="115" y="98"/>
                    </a:lnTo>
                    <a:lnTo>
                      <a:pt x="116" y="98"/>
                    </a:lnTo>
                    <a:lnTo>
                      <a:pt x="115" y="98"/>
                    </a:lnTo>
                    <a:lnTo>
                      <a:pt x="115" y="99"/>
                    </a:lnTo>
                    <a:lnTo>
                      <a:pt x="117" y="98"/>
                    </a:lnTo>
                    <a:lnTo>
                      <a:pt x="118" y="98"/>
                    </a:lnTo>
                    <a:lnTo>
                      <a:pt x="118" y="99"/>
                    </a:lnTo>
                    <a:lnTo>
                      <a:pt x="117" y="100"/>
                    </a:lnTo>
                    <a:lnTo>
                      <a:pt x="116" y="100"/>
                    </a:lnTo>
                    <a:lnTo>
                      <a:pt x="115" y="100"/>
                    </a:lnTo>
                    <a:lnTo>
                      <a:pt x="114" y="100"/>
                    </a:lnTo>
                    <a:lnTo>
                      <a:pt x="114" y="100"/>
                    </a:lnTo>
                    <a:lnTo>
                      <a:pt x="113" y="101"/>
                    </a:lnTo>
                    <a:lnTo>
                      <a:pt x="112" y="101"/>
                    </a:lnTo>
                    <a:lnTo>
                      <a:pt x="111" y="101"/>
                    </a:lnTo>
                    <a:lnTo>
                      <a:pt x="110" y="103"/>
                    </a:lnTo>
                    <a:lnTo>
                      <a:pt x="110" y="104"/>
                    </a:lnTo>
                    <a:lnTo>
                      <a:pt x="111" y="105"/>
                    </a:lnTo>
                    <a:lnTo>
                      <a:pt x="111" y="105"/>
                    </a:lnTo>
                    <a:lnTo>
                      <a:pt x="111" y="106"/>
                    </a:lnTo>
                    <a:lnTo>
                      <a:pt x="110" y="106"/>
                    </a:lnTo>
                    <a:lnTo>
                      <a:pt x="109" y="105"/>
                    </a:lnTo>
                    <a:lnTo>
                      <a:pt x="108" y="105"/>
                    </a:lnTo>
                    <a:lnTo>
                      <a:pt x="108" y="103"/>
                    </a:lnTo>
                    <a:lnTo>
                      <a:pt x="107" y="103"/>
                    </a:lnTo>
                    <a:lnTo>
                      <a:pt x="107" y="102"/>
                    </a:lnTo>
                    <a:lnTo>
                      <a:pt x="106" y="101"/>
                    </a:lnTo>
                    <a:lnTo>
                      <a:pt x="106" y="100"/>
                    </a:lnTo>
                    <a:lnTo>
                      <a:pt x="106" y="99"/>
                    </a:lnTo>
                    <a:lnTo>
                      <a:pt x="105" y="98"/>
                    </a:lnTo>
                    <a:lnTo>
                      <a:pt x="104" y="98"/>
                    </a:lnTo>
                    <a:lnTo>
                      <a:pt x="104" y="99"/>
                    </a:lnTo>
                    <a:lnTo>
                      <a:pt x="104" y="100"/>
                    </a:lnTo>
                    <a:lnTo>
                      <a:pt x="103" y="100"/>
                    </a:lnTo>
                    <a:lnTo>
                      <a:pt x="103" y="98"/>
                    </a:lnTo>
                    <a:lnTo>
                      <a:pt x="102" y="98"/>
                    </a:lnTo>
                    <a:lnTo>
                      <a:pt x="101" y="98"/>
                    </a:lnTo>
                    <a:lnTo>
                      <a:pt x="101" y="98"/>
                    </a:lnTo>
                    <a:lnTo>
                      <a:pt x="100" y="98"/>
                    </a:lnTo>
                    <a:lnTo>
                      <a:pt x="100" y="98"/>
                    </a:lnTo>
                    <a:lnTo>
                      <a:pt x="100" y="99"/>
                    </a:lnTo>
                    <a:lnTo>
                      <a:pt x="99" y="100"/>
                    </a:lnTo>
                    <a:lnTo>
                      <a:pt x="98" y="101"/>
                    </a:lnTo>
                    <a:lnTo>
                      <a:pt x="97" y="100"/>
                    </a:lnTo>
                    <a:lnTo>
                      <a:pt x="98" y="99"/>
                    </a:lnTo>
                    <a:lnTo>
                      <a:pt x="97" y="99"/>
                    </a:lnTo>
                    <a:lnTo>
                      <a:pt x="97" y="99"/>
                    </a:lnTo>
                    <a:lnTo>
                      <a:pt x="97" y="98"/>
                    </a:lnTo>
                    <a:lnTo>
                      <a:pt x="97" y="97"/>
                    </a:lnTo>
                    <a:lnTo>
                      <a:pt x="97" y="96"/>
                    </a:lnTo>
                    <a:lnTo>
                      <a:pt x="95" y="96"/>
                    </a:lnTo>
                    <a:lnTo>
                      <a:pt x="94" y="96"/>
                    </a:lnTo>
                    <a:lnTo>
                      <a:pt x="93" y="95"/>
                    </a:lnTo>
                    <a:lnTo>
                      <a:pt x="93" y="96"/>
                    </a:lnTo>
                    <a:lnTo>
                      <a:pt x="92" y="97"/>
                    </a:lnTo>
                    <a:lnTo>
                      <a:pt x="93" y="97"/>
                    </a:lnTo>
                    <a:lnTo>
                      <a:pt x="93" y="98"/>
                    </a:lnTo>
                    <a:lnTo>
                      <a:pt x="93" y="98"/>
                    </a:lnTo>
                    <a:lnTo>
                      <a:pt x="93" y="98"/>
                    </a:lnTo>
                    <a:lnTo>
                      <a:pt x="92" y="98"/>
                    </a:lnTo>
                    <a:lnTo>
                      <a:pt x="91" y="99"/>
                    </a:lnTo>
                    <a:lnTo>
                      <a:pt x="90" y="100"/>
                    </a:lnTo>
                    <a:lnTo>
                      <a:pt x="90" y="99"/>
                    </a:lnTo>
                    <a:lnTo>
                      <a:pt x="89" y="98"/>
                    </a:lnTo>
                    <a:lnTo>
                      <a:pt x="88" y="97"/>
                    </a:lnTo>
                    <a:lnTo>
                      <a:pt x="87" y="97"/>
                    </a:lnTo>
                    <a:lnTo>
                      <a:pt x="87" y="98"/>
                    </a:lnTo>
                    <a:lnTo>
                      <a:pt x="87" y="98"/>
                    </a:lnTo>
                    <a:lnTo>
                      <a:pt x="86" y="98"/>
                    </a:lnTo>
                    <a:lnTo>
                      <a:pt x="85" y="98"/>
                    </a:lnTo>
                    <a:lnTo>
                      <a:pt x="83" y="99"/>
                    </a:lnTo>
                    <a:lnTo>
                      <a:pt x="83" y="101"/>
                    </a:lnTo>
                    <a:lnTo>
                      <a:pt x="84" y="101"/>
                    </a:lnTo>
                    <a:lnTo>
                      <a:pt x="86" y="101"/>
                    </a:lnTo>
                    <a:lnTo>
                      <a:pt x="87" y="101"/>
                    </a:lnTo>
                    <a:lnTo>
                      <a:pt x="87" y="102"/>
                    </a:lnTo>
                    <a:lnTo>
                      <a:pt x="87" y="102"/>
                    </a:lnTo>
                    <a:lnTo>
                      <a:pt x="88" y="103"/>
                    </a:lnTo>
                    <a:lnTo>
                      <a:pt x="87" y="103"/>
                    </a:lnTo>
                    <a:lnTo>
                      <a:pt x="87" y="103"/>
                    </a:lnTo>
                    <a:lnTo>
                      <a:pt x="85" y="103"/>
                    </a:lnTo>
                    <a:lnTo>
                      <a:pt x="85" y="102"/>
                    </a:lnTo>
                    <a:lnTo>
                      <a:pt x="83" y="102"/>
                    </a:lnTo>
                    <a:lnTo>
                      <a:pt x="82" y="101"/>
                    </a:lnTo>
                    <a:lnTo>
                      <a:pt x="80" y="101"/>
                    </a:lnTo>
                    <a:lnTo>
                      <a:pt x="78" y="101"/>
                    </a:lnTo>
                    <a:lnTo>
                      <a:pt x="78" y="102"/>
                    </a:lnTo>
                    <a:lnTo>
                      <a:pt x="77" y="102"/>
                    </a:lnTo>
                    <a:lnTo>
                      <a:pt x="76" y="102"/>
                    </a:lnTo>
                    <a:lnTo>
                      <a:pt x="73" y="103"/>
                    </a:lnTo>
                    <a:lnTo>
                      <a:pt x="72" y="103"/>
                    </a:lnTo>
                    <a:lnTo>
                      <a:pt x="70" y="103"/>
                    </a:lnTo>
                    <a:lnTo>
                      <a:pt x="69" y="103"/>
                    </a:lnTo>
                    <a:lnTo>
                      <a:pt x="68" y="103"/>
                    </a:lnTo>
                    <a:lnTo>
                      <a:pt x="67" y="103"/>
                    </a:lnTo>
                    <a:lnTo>
                      <a:pt x="66" y="103"/>
                    </a:lnTo>
                    <a:lnTo>
                      <a:pt x="66" y="102"/>
                    </a:lnTo>
                    <a:lnTo>
                      <a:pt x="65" y="101"/>
                    </a:lnTo>
                    <a:lnTo>
                      <a:pt x="64" y="101"/>
                    </a:lnTo>
                    <a:lnTo>
                      <a:pt x="63" y="101"/>
                    </a:lnTo>
                    <a:lnTo>
                      <a:pt x="63" y="100"/>
                    </a:lnTo>
                    <a:lnTo>
                      <a:pt x="63" y="99"/>
                    </a:lnTo>
                    <a:lnTo>
                      <a:pt x="63" y="98"/>
                    </a:lnTo>
                    <a:lnTo>
                      <a:pt x="62" y="98"/>
                    </a:lnTo>
                    <a:lnTo>
                      <a:pt x="62" y="97"/>
                    </a:lnTo>
                    <a:lnTo>
                      <a:pt x="63" y="96"/>
                    </a:lnTo>
                    <a:lnTo>
                      <a:pt x="62" y="96"/>
                    </a:lnTo>
                    <a:lnTo>
                      <a:pt x="62" y="95"/>
                    </a:lnTo>
                    <a:lnTo>
                      <a:pt x="61" y="95"/>
                    </a:lnTo>
                    <a:lnTo>
                      <a:pt x="59" y="94"/>
                    </a:lnTo>
                    <a:lnTo>
                      <a:pt x="59" y="93"/>
                    </a:lnTo>
                    <a:lnTo>
                      <a:pt x="59" y="93"/>
                    </a:lnTo>
                    <a:lnTo>
                      <a:pt x="58" y="92"/>
                    </a:lnTo>
                    <a:lnTo>
                      <a:pt x="58" y="91"/>
                    </a:lnTo>
                    <a:lnTo>
                      <a:pt x="58" y="91"/>
                    </a:lnTo>
                    <a:lnTo>
                      <a:pt x="57" y="90"/>
                    </a:lnTo>
                    <a:lnTo>
                      <a:pt x="56" y="90"/>
                    </a:lnTo>
                    <a:lnTo>
                      <a:pt x="56" y="90"/>
                    </a:lnTo>
                    <a:lnTo>
                      <a:pt x="56" y="89"/>
                    </a:lnTo>
                    <a:lnTo>
                      <a:pt x="56" y="88"/>
                    </a:lnTo>
                    <a:lnTo>
                      <a:pt x="56" y="88"/>
                    </a:lnTo>
                    <a:lnTo>
                      <a:pt x="55" y="88"/>
                    </a:lnTo>
                    <a:lnTo>
                      <a:pt x="53" y="88"/>
                    </a:lnTo>
                    <a:lnTo>
                      <a:pt x="52" y="88"/>
                    </a:lnTo>
                    <a:lnTo>
                      <a:pt x="52" y="87"/>
                    </a:lnTo>
                    <a:lnTo>
                      <a:pt x="52" y="86"/>
                    </a:lnTo>
                    <a:lnTo>
                      <a:pt x="52" y="84"/>
                    </a:lnTo>
                    <a:lnTo>
                      <a:pt x="52" y="84"/>
                    </a:lnTo>
                    <a:lnTo>
                      <a:pt x="52" y="83"/>
                    </a:lnTo>
                    <a:lnTo>
                      <a:pt x="52" y="82"/>
                    </a:lnTo>
                    <a:lnTo>
                      <a:pt x="52" y="81"/>
                    </a:lnTo>
                    <a:lnTo>
                      <a:pt x="51" y="81"/>
                    </a:lnTo>
                    <a:lnTo>
                      <a:pt x="50" y="81"/>
                    </a:lnTo>
                    <a:lnTo>
                      <a:pt x="49" y="81"/>
                    </a:lnTo>
                    <a:lnTo>
                      <a:pt x="49" y="80"/>
                    </a:lnTo>
                    <a:lnTo>
                      <a:pt x="48" y="80"/>
                    </a:lnTo>
                    <a:lnTo>
                      <a:pt x="47" y="79"/>
                    </a:lnTo>
                    <a:lnTo>
                      <a:pt x="48" y="78"/>
                    </a:lnTo>
                    <a:lnTo>
                      <a:pt x="48" y="77"/>
                    </a:lnTo>
                    <a:lnTo>
                      <a:pt x="47" y="77"/>
                    </a:lnTo>
                    <a:lnTo>
                      <a:pt x="47" y="77"/>
                    </a:lnTo>
                    <a:lnTo>
                      <a:pt x="46" y="76"/>
                    </a:lnTo>
                    <a:lnTo>
                      <a:pt x="45" y="77"/>
                    </a:lnTo>
                    <a:lnTo>
                      <a:pt x="44" y="76"/>
                    </a:lnTo>
                    <a:lnTo>
                      <a:pt x="42" y="75"/>
                    </a:lnTo>
                    <a:lnTo>
                      <a:pt x="42" y="75"/>
                    </a:lnTo>
                    <a:lnTo>
                      <a:pt x="41" y="75"/>
                    </a:lnTo>
                    <a:lnTo>
                      <a:pt x="40" y="76"/>
                    </a:lnTo>
                    <a:lnTo>
                      <a:pt x="39" y="75"/>
                    </a:lnTo>
                    <a:lnTo>
                      <a:pt x="38" y="74"/>
                    </a:lnTo>
                    <a:lnTo>
                      <a:pt x="38" y="74"/>
                    </a:lnTo>
                    <a:lnTo>
                      <a:pt x="39" y="74"/>
                    </a:lnTo>
                    <a:lnTo>
                      <a:pt x="39" y="73"/>
                    </a:lnTo>
                    <a:lnTo>
                      <a:pt x="38" y="72"/>
                    </a:lnTo>
                    <a:lnTo>
                      <a:pt x="38" y="73"/>
                    </a:lnTo>
                    <a:lnTo>
                      <a:pt x="38" y="72"/>
                    </a:lnTo>
                    <a:lnTo>
                      <a:pt x="37" y="72"/>
                    </a:lnTo>
                    <a:lnTo>
                      <a:pt x="37" y="71"/>
                    </a:lnTo>
                    <a:lnTo>
                      <a:pt x="38" y="70"/>
                    </a:lnTo>
                    <a:lnTo>
                      <a:pt x="38" y="70"/>
                    </a:lnTo>
                    <a:lnTo>
                      <a:pt x="39" y="70"/>
                    </a:lnTo>
                    <a:lnTo>
                      <a:pt x="39" y="68"/>
                    </a:lnTo>
                    <a:lnTo>
                      <a:pt x="38" y="68"/>
                    </a:lnTo>
                    <a:lnTo>
                      <a:pt x="38" y="69"/>
                    </a:lnTo>
                    <a:lnTo>
                      <a:pt x="37" y="68"/>
                    </a:lnTo>
                    <a:lnTo>
                      <a:pt x="37" y="67"/>
                    </a:lnTo>
                    <a:lnTo>
                      <a:pt x="37" y="67"/>
                    </a:lnTo>
                    <a:lnTo>
                      <a:pt x="38" y="67"/>
                    </a:lnTo>
                    <a:lnTo>
                      <a:pt x="36" y="65"/>
                    </a:lnTo>
                    <a:lnTo>
                      <a:pt x="36" y="64"/>
                    </a:lnTo>
                    <a:lnTo>
                      <a:pt x="35" y="64"/>
                    </a:lnTo>
                    <a:lnTo>
                      <a:pt x="34" y="64"/>
                    </a:lnTo>
                    <a:lnTo>
                      <a:pt x="31" y="63"/>
                    </a:lnTo>
                    <a:lnTo>
                      <a:pt x="31" y="61"/>
                    </a:lnTo>
                    <a:lnTo>
                      <a:pt x="30" y="61"/>
                    </a:lnTo>
                    <a:lnTo>
                      <a:pt x="30" y="62"/>
                    </a:lnTo>
                    <a:lnTo>
                      <a:pt x="29" y="61"/>
                    </a:lnTo>
                    <a:lnTo>
                      <a:pt x="28" y="60"/>
                    </a:lnTo>
                    <a:lnTo>
                      <a:pt x="27" y="61"/>
                    </a:lnTo>
                    <a:lnTo>
                      <a:pt x="26" y="61"/>
                    </a:lnTo>
                    <a:lnTo>
                      <a:pt x="25" y="61"/>
                    </a:lnTo>
                    <a:lnTo>
                      <a:pt x="25" y="61"/>
                    </a:lnTo>
                    <a:lnTo>
                      <a:pt x="24" y="61"/>
                    </a:lnTo>
                    <a:lnTo>
                      <a:pt x="23" y="61"/>
                    </a:lnTo>
                    <a:lnTo>
                      <a:pt x="22" y="62"/>
                    </a:lnTo>
                    <a:lnTo>
                      <a:pt x="21" y="62"/>
                    </a:lnTo>
                    <a:lnTo>
                      <a:pt x="21" y="62"/>
                    </a:lnTo>
                    <a:lnTo>
                      <a:pt x="20" y="62"/>
                    </a:lnTo>
                    <a:lnTo>
                      <a:pt x="19" y="62"/>
                    </a:lnTo>
                    <a:lnTo>
                      <a:pt x="19" y="61"/>
                    </a:lnTo>
                    <a:lnTo>
                      <a:pt x="20" y="60"/>
                    </a:lnTo>
                    <a:lnTo>
                      <a:pt x="19" y="58"/>
                    </a:lnTo>
                    <a:lnTo>
                      <a:pt x="18" y="57"/>
                    </a:lnTo>
                    <a:lnTo>
                      <a:pt x="18" y="57"/>
                    </a:lnTo>
                    <a:lnTo>
                      <a:pt x="18" y="56"/>
                    </a:lnTo>
                    <a:lnTo>
                      <a:pt x="17" y="55"/>
                    </a:lnTo>
                    <a:lnTo>
                      <a:pt x="17" y="54"/>
                    </a:lnTo>
                    <a:lnTo>
                      <a:pt x="17" y="53"/>
                    </a:lnTo>
                    <a:lnTo>
                      <a:pt x="18" y="53"/>
                    </a:lnTo>
                    <a:lnTo>
                      <a:pt x="18" y="51"/>
                    </a:lnTo>
                    <a:lnTo>
                      <a:pt x="18" y="50"/>
                    </a:lnTo>
                    <a:lnTo>
                      <a:pt x="17" y="50"/>
                    </a:lnTo>
                    <a:lnTo>
                      <a:pt x="16" y="49"/>
                    </a:lnTo>
                    <a:lnTo>
                      <a:pt x="15" y="48"/>
                    </a:lnTo>
                    <a:lnTo>
                      <a:pt x="15" y="47"/>
                    </a:lnTo>
                    <a:lnTo>
                      <a:pt x="13" y="46"/>
                    </a:lnTo>
                    <a:lnTo>
                      <a:pt x="12" y="46"/>
                    </a:lnTo>
                    <a:lnTo>
                      <a:pt x="12" y="46"/>
                    </a:lnTo>
                    <a:lnTo>
                      <a:pt x="11" y="45"/>
                    </a:lnTo>
                    <a:lnTo>
                      <a:pt x="12" y="45"/>
                    </a:lnTo>
                    <a:lnTo>
                      <a:pt x="13" y="45"/>
                    </a:lnTo>
                    <a:lnTo>
                      <a:pt x="13" y="44"/>
                    </a:lnTo>
                    <a:lnTo>
                      <a:pt x="12" y="43"/>
                    </a:lnTo>
                    <a:lnTo>
                      <a:pt x="11" y="43"/>
                    </a:lnTo>
                    <a:lnTo>
                      <a:pt x="10" y="43"/>
                    </a:lnTo>
                    <a:lnTo>
                      <a:pt x="10" y="43"/>
                    </a:lnTo>
                    <a:lnTo>
                      <a:pt x="9" y="42"/>
                    </a:lnTo>
                    <a:lnTo>
                      <a:pt x="9" y="41"/>
                    </a:lnTo>
                    <a:lnTo>
                      <a:pt x="8" y="41"/>
                    </a:lnTo>
                    <a:lnTo>
                      <a:pt x="8" y="40"/>
                    </a:lnTo>
                    <a:lnTo>
                      <a:pt x="9" y="37"/>
                    </a:lnTo>
                    <a:lnTo>
                      <a:pt x="8" y="36"/>
                    </a:lnTo>
                    <a:lnTo>
                      <a:pt x="7" y="36"/>
                    </a:lnTo>
                    <a:lnTo>
                      <a:pt x="7" y="37"/>
                    </a:lnTo>
                    <a:lnTo>
                      <a:pt x="6" y="37"/>
                    </a:lnTo>
                    <a:lnTo>
                      <a:pt x="5" y="37"/>
                    </a:lnTo>
                    <a:lnTo>
                      <a:pt x="5" y="36"/>
                    </a:lnTo>
                    <a:lnTo>
                      <a:pt x="5" y="36"/>
                    </a:lnTo>
                    <a:lnTo>
                      <a:pt x="5" y="34"/>
                    </a:lnTo>
                    <a:lnTo>
                      <a:pt x="6" y="32"/>
                    </a:lnTo>
                    <a:lnTo>
                      <a:pt x="5" y="32"/>
                    </a:lnTo>
                    <a:lnTo>
                      <a:pt x="4" y="31"/>
                    </a:lnTo>
                    <a:lnTo>
                      <a:pt x="4" y="29"/>
                    </a:lnTo>
                    <a:lnTo>
                      <a:pt x="4" y="29"/>
                    </a:lnTo>
                    <a:lnTo>
                      <a:pt x="5" y="29"/>
                    </a:lnTo>
                    <a:lnTo>
                      <a:pt x="6" y="28"/>
                    </a:lnTo>
                    <a:lnTo>
                      <a:pt x="7" y="27"/>
                    </a:lnTo>
                    <a:lnTo>
                      <a:pt x="6" y="27"/>
                    </a:lnTo>
                    <a:lnTo>
                      <a:pt x="4" y="27"/>
                    </a:lnTo>
                    <a:lnTo>
                      <a:pt x="3" y="27"/>
                    </a:lnTo>
                    <a:lnTo>
                      <a:pt x="3" y="26"/>
                    </a:lnTo>
                    <a:lnTo>
                      <a:pt x="4" y="26"/>
                    </a:lnTo>
                    <a:lnTo>
                      <a:pt x="4" y="25"/>
                    </a:lnTo>
                    <a:lnTo>
                      <a:pt x="5" y="25"/>
                    </a:lnTo>
                    <a:lnTo>
                      <a:pt x="6" y="25"/>
                    </a:lnTo>
                    <a:lnTo>
                      <a:pt x="7" y="24"/>
                    </a:lnTo>
                    <a:lnTo>
                      <a:pt x="7" y="24"/>
                    </a:lnTo>
                    <a:lnTo>
                      <a:pt x="7" y="23"/>
                    </a:lnTo>
                    <a:lnTo>
                      <a:pt x="7" y="22"/>
                    </a:lnTo>
                    <a:lnTo>
                      <a:pt x="7" y="22"/>
                    </a:lnTo>
                    <a:lnTo>
                      <a:pt x="7" y="21"/>
                    </a:lnTo>
                    <a:lnTo>
                      <a:pt x="7" y="20"/>
                    </a:lnTo>
                    <a:lnTo>
                      <a:pt x="7" y="20"/>
                    </a:lnTo>
                    <a:lnTo>
                      <a:pt x="6" y="19"/>
                    </a:lnTo>
                    <a:lnTo>
                      <a:pt x="5" y="20"/>
                    </a:lnTo>
                    <a:lnTo>
                      <a:pt x="5" y="21"/>
                    </a:lnTo>
                    <a:lnTo>
                      <a:pt x="4" y="20"/>
                    </a:lnTo>
                    <a:lnTo>
                      <a:pt x="4" y="19"/>
                    </a:lnTo>
                    <a:lnTo>
                      <a:pt x="4" y="19"/>
                    </a:lnTo>
                    <a:lnTo>
                      <a:pt x="4" y="17"/>
                    </a:lnTo>
                    <a:lnTo>
                      <a:pt x="4" y="16"/>
                    </a:lnTo>
                    <a:lnTo>
                      <a:pt x="4" y="16"/>
                    </a:lnTo>
                    <a:lnTo>
                      <a:pt x="3" y="16"/>
                    </a:lnTo>
                    <a:lnTo>
                      <a:pt x="2" y="16"/>
                    </a:lnTo>
                    <a:lnTo>
                      <a:pt x="0" y="17"/>
                    </a:lnTo>
                    <a:lnTo>
                      <a:pt x="0" y="16"/>
                    </a:lnTo>
                    <a:lnTo>
                      <a:pt x="0" y="15"/>
                    </a:lnTo>
                    <a:lnTo>
                      <a:pt x="1" y="15"/>
                    </a:lnTo>
                    <a:lnTo>
                      <a:pt x="1" y="13"/>
                    </a:lnTo>
                    <a:lnTo>
                      <a:pt x="1" y="12"/>
                    </a:lnTo>
                    <a:lnTo>
                      <a:pt x="2" y="12"/>
                    </a:lnTo>
                    <a:lnTo>
                      <a:pt x="2" y="12"/>
                    </a:lnTo>
                    <a:lnTo>
                      <a:pt x="3" y="10"/>
                    </a:lnTo>
                    <a:lnTo>
                      <a:pt x="4" y="9"/>
                    </a:lnTo>
                    <a:lnTo>
                      <a:pt x="4" y="9"/>
                    </a:lnTo>
                    <a:lnTo>
                      <a:pt x="5" y="8"/>
                    </a:lnTo>
                    <a:lnTo>
                      <a:pt x="5" y="7"/>
                    </a:lnTo>
                    <a:lnTo>
                      <a:pt x="7" y="6"/>
                    </a:lnTo>
                    <a:lnTo>
                      <a:pt x="7" y="5"/>
                    </a:lnTo>
                    <a:lnTo>
                      <a:pt x="7" y="5"/>
                    </a:lnTo>
                    <a:lnTo>
                      <a:pt x="7" y="5"/>
                    </a:lnTo>
                    <a:lnTo>
                      <a:pt x="8" y="4"/>
                    </a:lnTo>
                    <a:lnTo>
                      <a:pt x="8" y="3"/>
                    </a:lnTo>
                    <a:lnTo>
                      <a:pt x="10" y="3"/>
                    </a:lnTo>
                    <a:lnTo>
                      <a:pt x="11" y="2"/>
                    </a:lnTo>
                    <a:lnTo>
                      <a:pt x="10" y="1"/>
                    </a:lnTo>
                    <a:lnTo>
                      <a:pt x="11" y="1"/>
                    </a:lnTo>
                    <a:lnTo>
                      <a:pt x="11" y="1"/>
                    </a:lnTo>
                    <a:lnTo>
                      <a:pt x="12" y="1"/>
                    </a:lnTo>
                    <a:lnTo>
                      <a:pt x="13"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312" name="Freeform 1070">
                <a:extLst>
                  <a:ext uri="{FF2B5EF4-FFF2-40B4-BE49-F238E27FC236}">
                    <a16:creationId xmlns:a16="http://schemas.microsoft.com/office/drawing/2014/main" id="{4FFC0D39-9D63-4033-A130-89C9586B51F3}"/>
                  </a:ext>
                </a:extLst>
              </p:cNvPr>
              <p:cNvSpPr>
                <a:spLocks/>
              </p:cNvSpPr>
              <p:nvPr/>
            </p:nvSpPr>
            <p:spPr bwMode="auto">
              <a:xfrm>
                <a:off x="4228" y="2323"/>
                <a:ext cx="442" cy="269"/>
              </a:xfrm>
              <a:custGeom>
                <a:avLst/>
                <a:gdLst>
                  <a:gd name="T0" fmla="*/ 273 w 442"/>
                  <a:gd name="T1" fmla="*/ 37 h 269"/>
                  <a:gd name="T2" fmla="*/ 283 w 442"/>
                  <a:gd name="T3" fmla="*/ 27 h 269"/>
                  <a:gd name="T4" fmla="*/ 297 w 442"/>
                  <a:gd name="T5" fmla="*/ 19 h 269"/>
                  <a:gd name="T6" fmla="*/ 301 w 442"/>
                  <a:gd name="T7" fmla="*/ 0 h 269"/>
                  <a:gd name="T8" fmla="*/ 307 w 442"/>
                  <a:gd name="T9" fmla="*/ 19 h 269"/>
                  <a:gd name="T10" fmla="*/ 308 w 442"/>
                  <a:gd name="T11" fmla="*/ 33 h 269"/>
                  <a:gd name="T12" fmla="*/ 316 w 442"/>
                  <a:gd name="T13" fmla="*/ 52 h 269"/>
                  <a:gd name="T14" fmla="*/ 326 w 442"/>
                  <a:gd name="T15" fmla="*/ 60 h 269"/>
                  <a:gd name="T16" fmla="*/ 340 w 442"/>
                  <a:gd name="T17" fmla="*/ 72 h 269"/>
                  <a:gd name="T18" fmla="*/ 347 w 442"/>
                  <a:gd name="T19" fmla="*/ 83 h 269"/>
                  <a:gd name="T20" fmla="*/ 351 w 442"/>
                  <a:gd name="T21" fmla="*/ 96 h 269"/>
                  <a:gd name="T22" fmla="*/ 344 w 442"/>
                  <a:gd name="T23" fmla="*/ 115 h 269"/>
                  <a:gd name="T24" fmla="*/ 347 w 442"/>
                  <a:gd name="T25" fmla="*/ 130 h 269"/>
                  <a:gd name="T26" fmla="*/ 348 w 442"/>
                  <a:gd name="T27" fmla="*/ 147 h 269"/>
                  <a:gd name="T28" fmla="*/ 360 w 442"/>
                  <a:gd name="T29" fmla="*/ 166 h 269"/>
                  <a:gd name="T30" fmla="*/ 378 w 442"/>
                  <a:gd name="T31" fmla="*/ 174 h 269"/>
                  <a:gd name="T32" fmla="*/ 389 w 442"/>
                  <a:gd name="T33" fmla="*/ 186 h 269"/>
                  <a:gd name="T34" fmla="*/ 402 w 442"/>
                  <a:gd name="T35" fmla="*/ 202 h 269"/>
                  <a:gd name="T36" fmla="*/ 427 w 442"/>
                  <a:gd name="T37" fmla="*/ 209 h 269"/>
                  <a:gd name="T38" fmla="*/ 420 w 442"/>
                  <a:gd name="T39" fmla="*/ 214 h 269"/>
                  <a:gd name="T40" fmla="*/ 424 w 442"/>
                  <a:gd name="T41" fmla="*/ 217 h 269"/>
                  <a:gd name="T42" fmla="*/ 442 w 442"/>
                  <a:gd name="T43" fmla="*/ 220 h 269"/>
                  <a:gd name="T44" fmla="*/ 425 w 442"/>
                  <a:gd name="T45" fmla="*/ 227 h 269"/>
                  <a:gd name="T46" fmla="*/ 430 w 442"/>
                  <a:gd name="T47" fmla="*/ 234 h 269"/>
                  <a:gd name="T48" fmla="*/ 423 w 442"/>
                  <a:gd name="T49" fmla="*/ 235 h 269"/>
                  <a:gd name="T50" fmla="*/ 416 w 442"/>
                  <a:gd name="T51" fmla="*/ 228 h 269"/>
                  <a:gd name="T52" fmla="*/ 412 w 442"/>
                  <a:gd name="T53" fmla="*/ 237 h 269"/>
                  <a:gd name="T54" fmla="*/ 402 w 442"/>
                  <a:gd name="T55" fmla="*/ 230 h 269"/>
                  <a:gd name="T56" fmla="*/ 394 w 442"/>
                  <a:gd name="T57" fmla="*/ 214 h 269"/>
                  <a:gd name="T58" fmla="*/ 390 w 442"/>
                  <a:gd name="T59" fmla="*/ 219 h 269"/>
                  <a:gd name="T60" fmla="*/ 385 w 442"/>
                  <a:gd name="T61" fmla="*/ 230 h 269"/>
                  <a:gd name="T62" fmla="*/ 396 w 442"/>
                  <a:gd name="T63" fmla="*/ 238 h 269"/>
                  <a:gd name="T64" fmla="*/ 404 w 442"/>
                  <a:gd name="T65" fmla="*/ 245 h 269"/>
                  <a:gd name="T66" fmla="*/ 396 w 442"/>
                  <a:gd name="T67" fmla="*/ 250 h 269"/>
                  <a:gd name="T68" fmla="*/ 405 w 442"/>
                  <a:gd name="T69" fmla="*/ 262 h 269"/>
                  <a:gd name="T70" fmla="*/ 401 w 442"/>
                  <a:gd name="T71" fmla="*/ 267 h 269"/>
                  <a:gd name="T72" fmla="*/ 388 w 442"/>
                  <a:gd name="T73" fmla="*/ 266 h 269"/>
                  <a:gd name="T74" fmla="*/ 385 w 442"/>
                  <a:gd name="T75" fmla="*/ 250 h 269"/>
                  <a:gd name="T76" fmla="*/ 377 w 442"/>
                  <a:gd name="T77" fmla="*/ 263 h 269"/>
                  <a:gd name="T78" fmla="*/ 365 w 442"/>
                  <a:gd name="T79" fmla="*/ 256 h 269"/>
                  <a:gd name="T80" fmla="*/ 343 w 442"/>
                  <a:gd name="T81" fmla="*/ 246 h 269"/>
                  <a:gd name="T82" fmla="*/ 330 w 442"/>
                  <a:gd name="T83" fmla="*/ 220 h 269"/>
                  <a:gd name="T84" fmla="*/ 287 w 442"/>
                  <a:gd name="T85" fmla="*/ 202 h 269"/>
                  <a:gd name="T86" fmla="*/ 258 w 442"/>
                  <a:gd name="T87" fmla="*/ 150 h 269"/>
                  <a:gd name="T88" fmla="*/ 185 w 442"/>
                  <a:gd name="T89" fmla="*/ 135 h 269"/>
                  <a:gd name="T90" fmla="*/ 151 w 442"/>
                  <a:gd name="T91" fmla="*/ 108 h 269"/>
                  <a:gd name="T92" fmla="*/ 86 w 442"/>
                  <a:gd name="T93" fmla="*/ 114 h 269"/>
                  <a:gd name="T94" fmla="*/ 41 w 442"/>
                  <a:gd name="T95" fmla="*/ 113 h 269"/>
                  <a:gd name="T96" fmla="*/ 17 w 442"/>
                  <a:gd name="T97" fmla="*/ 120 h 269"/>
                  <a:gd name="T98" fmla="*/ 0 w 442"/>
                  <a:gd name="T99" fmla="*/ 121 h 269"/>
                  <a:gd name="T100" fmla="*/ 6 w 442"/>
                  <a:gd name="T101" fmla="*/ 103 h 269"/>
                  <a:gd name="T102" fmla="*/ 20 w 442"/>
                  <a:gd name="T103" fmla="*/ 93 h 269"/>
                  <a:gd name="T104" fmla="*/ 34 w 442"/>
                  <a:gd name="T105" fmla="*/ 77 h 269"/>
                  <a:gd name="T106" fmla="*/ 47 w 442"/>
                  <a:gd name="T107" fmla="*/ 73 h 269"/>
                  <a:gd name="T108" fmla="*/ 58 w 442"/>
                  <a:gd name="T109" fmla="*/ 76 h 269"/>
                  <a:gd name="T110" fmla="*/ 73 w 442"/>
                  <a:gd name="T111" fmla="*/ 67 h 269"/>
                  <a:gd name="T112" fmla="*/ 100 w 442"/>
                  <a:gd name="T113" fmla="*/ 53 h 269"/>
                  <a:gd name="T114" fmla="*/ 154 w 442"/>
                  <a:gd name="T115" fmla="*/ 59 h 269"/>
                  <a:gd name="T116" fmla="*/ 179 w 442"/>
                  <a:gd name="T117" fmla="*/ 59 h 269"/>
                  <a:gd name="T118" fmla="*/ 205 w 442"/>
                  <a:gd name="T119" fmla="*/ 57 h 269"/>
                  <a:gd name="T120" fmla="*/ 227 w 442"/>
                  <a:gd name="T121" fmla="*/ 55 h 269"/>
                  <a:gd name="T122" fmla="*/ 252 w 442"/>
                  <a:gd name="T123" fmla="*/ 5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2" h="269">
                    <a:moveTo>
                      <a:pt x="265" y="52"/>
                    </a:moveTo>
                    <a:lnTo>
                      <a:pt x="265" y="52"/>
                    </a:lnTo>
                    <a:lnTo>
                      <a:pt x="266" y="52"/>
                    </a:lnTo>
                    <a:lnTo>
                      <a:pt x="267" y="52"/>
                    </a:lnTo>
                    <a:lnTo>
                      <a:pt x="268" y="52"/>
                    </a:lnTo>
                    <a:lnTo>
                      <a:pt x="268" y="51"/>
                    </a:lnTo>
                    <a:lnTo>
                      <a:pt x="268" y="50"/>
                    </a:lnTo>
                    <a:lnTo>
                      <a:pt x="269" y="49"/>
                    </a:lnTo>
                    <a:lnTo>
                      <a:pt x="270" y="49"/>
                    </a:lnTo>
                    <a:lnTo>
                      <a:pt x="272" y="49"/>
                    </a:lnTo>
                    <a:lnTo>
                      <a:pt x="272" y="49"/>
                    </a:lnTo>
                    <a:lnTo>
                      <a:pt x="273" y="48"/>
                    </a:lnTo>
                    <a:lnTo>
                      <a:pt x="274" y="48"/>
                    </a:lnTo>
                    <a:lnTo>
                      <a:pt x="274" y="47"/>
                    </a:lnTo>
                    <a:lnTo>
                      <a:pt x="274" y="46"/>
                    </a:lnTo>
                    <a:lnTo>
                      <a:pt x="274" y="45"/>
                    </a:lnTo>
                    <a:lnTo>
                      <a:pt x="274" y="45"/>
                    </a:lnTo>
                    <a:lnTo>
                      <a:pt x="275" y="43"/>
                    </a:lnTo>
                    <a:lnTo>
                      <a:pt x="273" y="43"/>
                    </a:lnTo>
                    <a:lnTo>
                      <a:pt x="272" y="42"/>
                    </a:lnTo>
                    <a:lnTo>
                      <a:pt x="272" y="42"/>
                    </a:lnTo>
                    <a:lnTo>
                      <a:pt x="272" y="41"/>
                    </a:lnTo>
                    <a:lnTo>
                      <a:pt x="273" y="40"/>
                    </a:lnTo>
                    <a:lnTo>
                      <a:pt x="274" y="40"/>
                    </a:lnTo>
                    <a:lnTo>
                      <a:pt x="274" y="39"/>
                    </a:lnTo>
                    <a:lnTo>
                      <a:pt x="274" y="39"/>
                    </a:lnTo>
                    <a:lnTo>
                      <a:pt x="273" y="38"/>
                    </a:lnTo>
                    <a:lnTo>
                      <a:pt x="273" y="37"/>
                    </a:lnTo>
                    <a:lnTo>
                      <a:pt x="272" y="36"/>
                    </a:lnTo>
                    <a:lnTo>
                      <a:pt x="272" y="35"/>
                    </a:lnTo>
                    <a:lnTo>
                      <a:pt x="273" y="35"/>
                    </a:lnTo>
                    <a:lnTo>
                      <a:pt x="274" y="35"/>
                    </a:lnTo>
                    <a:lnTo>
                      <a:pt x="274" y="34"/>
                    </a:lnTo>
                    <a:lnTo>
                      <a:pt x="274" y="33"/>
                    </a:lnTo>
                    <a:lnTo>
                      <a:pt x="273" y="32"/>
                    </a:lnTo>
                    <a:lnTo>
                      <a:pt x="273" y="32"/>
                    </a:lnTo>
                    <a:lnTo>
                      <a:pt x="273" y="31"/>
                    </a:lnTo>
                    <a:lnTo>
                      <a:pt x="274" y="31"/>
                    </a:lnTo>
                    <a:lnTo>
                      <a:pt x="275" y="30"/>
                    </a:lnTo>
                    <a:lnTo>
                      <a:pt x="275" y="28"/>
                    </a:lnTo>
                    <a:lnTo>
                      <a:pt x="275" y="27"/>
                    </a:lnTo>
                    <a:lnTo>
                      <a:pt x="274" y="27"/>
                    </a:lnTo>
                    <a:lnTo>
                      <a:pt x="274" y="26"/>
                    </a:lnTo>
                    <a:lnTo>
                      <a:pt x="275" y="25"/>
                    </a:lnTo>
                    <a:lnTo>
                      <a:pt x="275" y="25"/>
                    </a:lnTo>
                    <a:lnTo>
                      <a:pt x="276" y="25"/>
                    </a:lnTo>
                    <a:lnTo>
                      <a:pt x="278" y="25"/>
                    </a:lnTo>
                    <a:lnTo>
                      <a:pt x="278" y="25"/>
                    </a:lnTo>
                    <a:lnTo>
                      <a:pt x="279" y="25"/>
                    </a:lnTo>
                    <a:lnTo>
                      <a:pt x="280" y="25"/>
                    </a:lnTo>
                    <a:lnTo>
                      <a:pt x="281" y="25"/>
                    </a:lnTo>
                    <a:lnTo>
                      <a:pt x="281" y="25"/>
                    </a:lnTo>
                    <a:lnTo>
                      <a:pt x="282" y="26"/>
                    </a:lnTo>
                    <a:lnTo>
                      <a:pt x="282" y="25"/>
                    </a:lnTo>
                    <a:lnTo>
                      <a:pt x="283" y="26"/>
                    </a:lnTo>
                    <a:lnTo>
                      <a:pt x="283" y="27"/>
                    </a:lnTo>
                    <a:lnTo>
                      <a:pt x="284" y="27"/>
                    </a:lnTo>
                    <a:lnTo>
                      <a:pt x="285" y="27"/>
                    </a:lnTo>
                    <a:lnTo>
                      <a:pt x="285" y="28"/>
                    </a:lnTo>
                    <a:lnTo>
                      <a:pt x="286" y="28"/>
                    </a:lnTo>
                    <a:lnTo>
                      <a:pt x="287" y="28"/>
                    </a:lnTo>
                    <a:lnTo>
                      <a:pt x="288" y="28"/>
                    </a:lnTo>
                    <a:lnTo>
                      <a:pt x="289" y="28"/>
                    </a:lnTo>
                    <a:lnTo>
                      <a:pt x="288" y="27"/>
                    </a:lnTo>
                    <a:lnTo>
                      <a:pt x="289" y="26"/>
                    </a:lnTo>
                    <a:lnTo>
                      <a:pt x="289" y="26"/>
                    </a:lnTo>
                    <a:lnTo>
                      <a:pt x="289" y="25"/>
                    </a:lnTo>
                    <a:lnTo>
                      <a:pt x="290" y="25"/>
                    </a:lnTo>
                    <a:lnTo>
                      <a:pt x="291" y="25"/>
                    </a:lnTo>
                    <a:lnTo>
                      <a:pt x="292" y="25"/>
                    </a:lnTo>
                    <a:lnTo>
                      <a:pt x="291" y="25"/>
                    </a:lnTo>
                    <a:lnTo>
                      <a:pt x="292" y="24"/>
                    </a:lnTo>
                    <a:lnTo>
                      <a:pt x="292" y="23"/>
                    </a:lnTo>
                    <a:lnTo>
                      <a:pt x="292" y="22"/>
                    </a:lnTo>
                    <a:lnTo>
                      <a:pt x="292" y="21"/>
                    </a:lnTo>
                    <a:lnTo>
                      <a:pt x="292" y="21"/>
                    </a:lnTo>
                    <a:lnTo>
                      <a:pt x="292" y="20"/>
                    </a:lnTo>
                    <a:lnTo>
                      <a:pt x="293" y="20"/>
                    </a:lnTo>
                    <a:lnTo>
                      <a:pt x="293" y="19"/>
                    </a:lnTo>
                    <a:lnTo>
                      <a:pt x="295" y="19"/>
                    </a:lnTo>
                    <a:lnTo>
                      <a:pt x="296" y="20"/>
                    </a:lnTo>
                    <a:lnTo>
                      <a:pt x="296" y="21"/>
                    </a:lnTo>
                    <a:lnTo>
                      <a:pt x="297" y="20"/>
                    </a:lnTo>
                    <a:lnTo>
                      <a:pt x="297" y="19"/>
                    </a:lnTo>
                    <a:lnTo>
                      <a:pt x="298" y="18"/>
                    </a:lnTo>
                    <a:lnTo>
                      <a:pt x="297" y="18"/>
                    </a:lnTo>
                    <a:lnTo>
                      <a:pt x="298" y="17"/>
                    </a:lnTo>
                    <a:lnTo>
                      <a:pt x="298" y="16"/>
                    </a:lnTo>
                    <a:lnTo>
                      <a:pt x="298" y="15"/>
                    </a:lnTo>
                    <a:lnTo>
                      <a:pt x="298" y="14"/>
                    </a:lnTo>
                    <a:lnTo>
                      <a:pt x="299" y="14"/>
                    </a:lnTo>
                    <a:lnTo>
                      <a:pt x="300" y="14"/>
                    </a:lnTo>
                    <a:lnTo>
                      <a:pt x="300" y="13"/>
                    </a:lnTo>
                    <a:lnTo>
                      <a:pt x="300" y="12"/>
                    </a:lnTo>
                    <a:lnTo>
                      <a:pt x="299" y="12"/>
                    </a:lnTo>
                    <a:lnTo>
                      <a:pt x="299" y="11"/>
                    </a:lnTo>
                    <a:lnTo>
                      <a:pt x="299" y="11"/>
                    </a:lnTo>
                    <a:lnTo>
                      <a:pt x="299" y="10"/>
                    </a:lnTo>
                    <a:lnTo>
                      <a:pt x="300" y="9"/>
                    </a:lnTo>
                    <a:lnTo>
                      <a:pt x="300" y="8"/>
                    </a:lnTo>
                    <a:lnTo>
                      <a:pt x="299" y="7"/>
                    </a:lnTo>
                    <a:lnTo>
                      <a:pt x="299" y="8"/>
                    </a:lnTo>
                    <a:lnTo>
                      <a:pt x="298" y="8"/>
                    </a:lnTo>
                    <a:lnTo>
                      <a:pt x="299" y="6"/>
                    </a:lnTo>
                    <a:lnTo>
                      <a:pt x="299" y="5"/>
                    </a:lnTo>
                    <a:lnTo>
                      <a:pt x="299" y="4"/>
                    </a:lnTo>
                    <a:lnTo>
                      <a:pt x="299" y="4"/>
                    </a:lnTo>
                    <a:lnTo>
                      <a:pt x="299" y="1"/>
                    </a:lnTo>
                    <a:lnTo>
                      <a:pt x="299" y="0"/>
                    </a:lnTo>
                    <a:lnTo>
                      <a:pt x="299" y="0"/>
                    </a:lnTo>
                    <a:lnTo>
                      <a:pt x="300" y="0"/>
                    </a:lnTo>
                    <a:lnTo>
                      <a:pt x="301" y="0"/>
                    </a:lnTo>
                    <a:lnTo>
                      <a:pt x="302" y="0"/>
                    </a:lnTo>
                    <a:lnTo>
                      <a:pt x="303" y="0"/>
                    </a:lnTo>
                    <a:lnTo>
                      <a:pt x="303" y="1"/>
                    </a:lnTo>
                    <a:lnTo>
                      <a:pt x="303" y="1"/>
                    </a:lnTo>
                    <a:lnTo>
                      <a:pt x="304" y="2"/>
                    </a:lnTo>
                    <a:lnTo>
                      <a:pt x="305" y="2"/>
                    </a:lnTo>
                    <a:lnTo>
                      <a:pt x="306" y="3"/>
                    </a:lnTo>
                    <a:lnTo>
                      <a:pt x="306" y="3"/>
                    </a:lnTo>
                    <a:lnTo>
                      <a:pt x="307" y="4"/>
                    </a:lnTo>
                    <a:lnTo>
                      <a:pt x="307" y="4"/>
                    </a:lnTo>
                    <a:lnTo>
                      <a:pt x="307" y="5"/>
                    </a:lnTo>
                    <a:lnTo>
                      <a:pt x="306" y="6"/>
                    </a:lnTo>
                    <a:lnTo>
                      <a:pt x="307" y="7"/>
                    </a:lnTo>
                    <a:lnTo>
                      <a:pt x="307" y="8"/>
                    </a:lnTo>
                    <a:lnTo>
                      <a:pt x="307" y="9"/>
                    </a:lnTo>
                    <a:lnTo>
                      <a:pt x="306" y="11"/>
                    </a:lnTo>
                    <a:lnTo>
                      <a:pt x="305" y="11"/>
                    </a:lnTo>
                    <a:lnTo>
                      <a:pt x="305" y="13"/>
                    </a:lnTo>
                    <a:lnTo>
                      <a:pt x="305" y="14"/>
                    </a:lnTo>
                    <a:lnTo>
                      <a:pt x="306" y="14"/>
                    </a:lnTo>
                    <a:lnTo>
                      <a:pt x="307" y="14"/>
                    </a:lnTo>
                    <a:lnTo>
                      <a:pt x="307" y="14"/>
                    </a:lnTo>
                    <a:lnTo>
                      <a:pt x="308" y="14"/>
                    </a:lnTo>
                    <a:lnTo>
                      <a:pt x="309" y="15"/>
                    </a:lnTo>
                    <a:lnTo>
                      <a:pt x="309" y="17"/>
                    </a:lnTo>
                    <a:lnTo>
                      <a:pt x="309" y="18"/>
                    </a:lnTo>
                    <a:lnTo>
                      <a:pt x="308" y="18"/>
                    </a:lnTo>
                    <a:lnTo>
                      <a:pt x="307" y="19"/>
                    </a:lnTo>
                    <a:lnTo>
                      <a:pt x="307" y="20"/>
                    </a:lnTo>
                    <a:lnTo>
                      <a:pt x="308" y="21"/>
                    </a:lnTo>
                    <a:lnTo>
                      <a:pt x="309" y="21"/>
                    </a:lnTo>
                    <a:lnTo>
                      <a:pt x="310" y="21"/>
                    </a:lnTo>
                    <a:lnTo>
                      <a:pt x="311" y="21"/>
                    </a:lnTo>
                    <a:lnTo>
                      <a:pt x="312" y="21"/>
                    </a:lnTo>
                    <a:lnTo>
                      <a:pt x="311" y="22"/>
                    </a:lnTo>
                    <a:lnTo>
                      <a:pt x="310" y="23"/>
                    </a:lnTo>
                    <a:lnTo>
                      <a:pt x="309" y="24"/>
                    </a:lnTo>
                    <a:lnTo>
                      <a:pt x="310" y="25"/>
                    </a:lnTo>
                    <a:lnTo>
                      <a:pt x="311" y="26"/>
                    </a:lnTo>
                    <a:lnTo>
                      <a:pt x="311" y="27"/>
                    </a:lnTo>
                    <a:lnTo>
                      <a:pt x="310" y="27"/>
                    </a:lnTo>
                    <a:lnTo>
                      <a:pt x="309" y="27"/>
                    </a:lnTo>
                    <a:lnTo>
                      <a:pt x="309" y="27"/>
                    </a:lnTo>
                    <a:lnTo>
                      <a:pt x="308" y="27"/>
                    </a:lnTo>
                    <a:lnTo>
                      <a:pt x="307" y="27"/>
                    </a:lnTo>
                    <a:lnTo>
                      <a:pt x="308" y="28"/>
                    </a:lnTo>
                    <a:lnTo>
                      <a:pt x="309" y="28"/>
                    </a:lnTo>
                    <a:lnTo>
                      <a:pt x="309" y="29"/>
                    </a:lnTo>
                    <a:lnTo>
                      <a:pt x="309" y="30"/>
                    </a:lnTo>
                    <a:lnTo>
                      <a:pt x="309" y="31"/>
                    </a:lnTo>
                    <a:lnTo>
                      <a:pt x="309" y="31"/>
                    </a:lnTo>
                    <a:lnTo>
                      <a:pt x="308" y="30"/>
                    </a:lnTo>
                    <a:lnTo>
                      <a:pt x="306" y="32"/>
                    </a:lnTo>
                    <a:lnTo>
                      <a:pt x="307" y="32"/>
                    </a:lnTo>
                    <a:lnTo>
                      <a:pt x="308" y="32"/>
                    </a:lnTo>
                    <a:lnTo>
                      <a:pt x="308" y="33"/>
                    </a:lnTo>
                    <a:lnTo>
                      <a:pt x="308" y="34"/>
                    </a:lnTo>
                    <a:lnTo>
                      <a:pt x="308" y="35"/>
                    </a:lnTo>
                    <a:lnTo>
                      <a:pt x="308" y="35"/>
                    </a:lnTo>
                    <a:lnTo>
                      <a:pt x="307" y="35"/>
                    </a:lnTo>
                    <a:lnTo>
                      <a:pt x="306" y="35"/>
                    </a:lnTo>
                    <a:lnTo>
                      <a:pt x="306" y="35"/>
                    </a:lnTo>
                    <a:lnTo>
                      <a:pt x="305" y="36"/>
                    </a:lnTo>
                    <a:lnTo>
                      <a:pt x="306" y="37"/>
                    </a:lnTo>
                    <a:lnTo>
                      <a:pt x="305" y="39"/>
                    </a:lnTo>
                    <a:lnTo>
                      <a:pt x="306" y="39"/>
                    </a:lnTo>
                    <a:lnTo>
                      <a:pt x="306" y="39"/>
                    </a:lnTo>
                    <a:lnTo>
                      <a:pt x="307" y="40"/>
                    </a:lnTo>
                    <a:lnTo>
                      <a:pt x="308" y="41"/>
                    </a:lnTo>
                    <a:lnTo>
                      <a:pt x="308" y="42"/>
                    </a:lnTo>
                    <a:lnTo>
                      <a:pt x="308" y="42"/>
                    </a:lnTo>
                    <a:lnTo>
                      <a:pt x="308" y="43"/>
                    </a:lnTo>
                    <a:lnTo>
                      <a:pt x="309" y="44"/>
                    </a:lnTo>
                    <a:lnTo>
                      <a:pt x="309" y="44"/>
                    </a:lnTo>
                    <a:lnTo>
                      <a:pt x="310" y="44"/>
                    </a:lnTo>
                    <a:lnTo>
                      <a:pt x="311" y="45"/>
                    </a:lnTo>
                    <a:lnTo>
                      <a:pt x="311" y="47"/>
                    </a:lnTo>
                    <a:lnTo>
                      <a:pt x="312" y="48"/>
                    </a:lnTo>
                    <a:lnTo>
                      <a:pt x="312" y="49"/>
                    </a:lnTo>
                    <a:lnTo>
                      <a:pt x="314" y="49"/>
                    </a:lnTo>
                    <a:lnTo>
                      <a:pt x="314" y="49"/>
                    </a:lnTo>
                    <a:lnTo>
                      <a:pt x="314" y="50"/>
                    </a:lnTo>
                    <a:lnTo>
                      <a:pt x="314" y="51"/>
                    </a:lnTo>
                    <a:lnTo>
                      <a:pt x="316" y="52"/>
                    </a:lnTo>
                    <a:lnTo>
                      <a:pt x="316" y="53"/>
                    </a:lnTo>
                    <a:lnTo>
                      <a:pt x="315" y="54"/>
                    </a:lnTo>
                    <a:lnTo>
                      <a:pt x="315" y="55"/>
                    </a:lnTo>
                    <a:lnTo>
                      <a:pt x="315" y="56"/>
                    </a:lnTo>
                    <a:lnTo>
                      <a:pt x="315" y="57"/>
                    </a:lnTo>
                    <a:lnTo>
                      <a:pt x="315" y="58"/>
                    </a:lnTo>
                    <a:lnTo>
                      <a:pt x="313" y="59"/>
                    </a:lnTo>
                    <a:lnTo>
                      <a:pt x="314" y="59"/>
                    </a:lnTo>
                    <a:lnTo>
                      <a:pt x="316" y="59"/>
                    </a:lnTo>
                    <a:lnTo>
                      <a:pt x="316" y="60"/>
                    </a:lnTo>
                    <a:lnTo>
                      <a:pt x="318" y="62"/>
                    </a:lnTo>
                    <a:lnTo>
                      <a:pt x="318" y="63"/>
                    </a:lnTo>
                    <a:lnTo>
                      <a:pt x="319" y="63"/>
                    </a:lnTo>
                    <a:lnTo>
                      <a:pt x="320" y="63"/>
                    </a:lnTo>
                    <a:lnTo>
                      <a:pt x="320" y="62"/>
                    </a:lnTo>
                    <a:lnTo>
                      <a:pt x="321" y="63"/>
                    </a:lnTo>
                    <a:lnTo>
                      <a:pt x="321" y="62"/>
                    </a:lnTo>
                    <a:lnTo>
                      <a:pt x="322" y="62"/>
                    </a:lnTo>
                    <a:lnTo>
                      <a:pt x="322" y="61"/>
                    </a:lnTo>
                    <a:lnTo>
                      <a:pt x="323" y="61"/>
                    </a:lnTo>
                    <a:lnTo>
                      <a:pt x="323" y="62"/>
                    </a:lnTo>
                    <a:lnTo>
                      <a:pt x="323" y="62"/>
                    </a:lnTo>
                    <a:lnTo>
                      <a:pt x="323" y="63"/>
                    </a:lnTo>
                    <a:lnTo>
                      <a:pt x="324" y="63"/>
                    </a:lnTo>
                    <a:lnTo>
                      <a:pt x="325" y="62"/>
                    </a:lnTo>
                    <a:lnTo>
                      <a:pt x="326" y="62"/>
                    </a:lnTo>
                    <a:lnTo>
                      <a:pt x="326" y="61"/>
                    </a:lnTo>
                    <a:lnTo>
                      <a:pt x="326" y="60"/>
                    </a:lnTo>
                    <a:lnTo>
                      <a:pt x="327" y="60"/>
                    </a:lnTo>
                    <a:lnTo>
                      <a:pt x="327" y="59"/>
                    </a:lnTo>
                    <a:lnTo>
                      <a:pt x="330" y="60"/>
                    </a:lnTo>
                    <a:lnTo>
                      <a:pt x="329" y="61"/>
                    </a:lnTo>
                    <a:lnTo>
                      <a:pt x="330" y="62"/>
                    </a:lnTo>
                    <a:lnTo>
                      <a:pt x="331" y="63"/>
                    </a:lnTo>
                    <a:lnTo>
                      <a:pt x="332" y="64"/>
                    </a:lnTo>
                    <a:lnTo>
                      <a:pt x="333" y="64"/>
                    </a:lnTo>
                    <a:lnTo>
                      <a:pt x="334" y="65"/>
                    </a:lnTo>
                    <a:lnTo>
                      <a:pt x="335" y="65"/>
                    </a:lnTo>
                    <a:lnTo>
                      <a:pt x="336" y="65"/>
                    </a:lnTo>
                    <a:lnTo>
                      <a:pt x="336" y="66"/>
                    </a:lnTo>
                    <a:lnTo>
                      <a:pt x="335" y="66"/>
                    </a:lnTo>
                    <a:lnTo>
                      <a:pt x="335" y="66"/>
                    </a:lnTo>
                    <a:lnTo>
                      <a:pt x="337" y="66"/>
                    </a:lnTo>
                    <a:lnTo>
                      <a:pt x="337" y="67"/>
                    </a:lnTo>
                    <a:lnTo>
                      <a:pt x="337" y="68"/>
                    </a:lnTo>
                    <a:lnTo>
                      <a:pt x="337" y="69"/>
                    </a:lnTo>
                    <a:lnTo>
                      <a:pt x="337" y="70"/>
                    </a:lnTo>
                    <a:lnTo>
                      <a:pt x="337" y="70"/>
                    </a:lnTo>
                    <a:lnTo>
                      <a:pt x="337" y="70"/>
                    </a:lnTo>
                    <a:lnTo>
                      <a:pt x="337" y="70"/>
                    </a:lnTo>
                    <a:lnTo>
                      <a:pt x="336" y="71"/>
                    </a:lnTo>
                    <a:lnTo>
                      <a:pt x="337" y="72"/>
                    </a:lnTo>
                    <a:lnTo>
                      <a:pt x="337" y="73"/>
                    </a:lnTo>
                    <a:lnTo>
                      <a:pt x="338" y="72"/>
                    </a:lnTo>
                    <a:lnTo>
                      <a:pt x="339" y="72"/>
                    </a:lnTo>
                    <a:lnTo>
                      <a:pt x="340" y="72"/>
                    </a:lnTo>
                    <a:lnTo>
                      <a:pt x="340" y="72"/>
                    </a:lnTo>
                    <a:lnTo>
                      <a:pt x="340" y="73"/>
                    </a:lnTo>
                    <a:lnTo>
                      <a:pt x="341" y="73"/>
                    </a:lnTo>
                    <a:lnTo>
                      <a:pt x="343" y="74"/>
                    </a:lnTo>
                    <a:lnTo>
                      <a:pt x="344" y="74"/>
                    </a:lnTo>
                    <a:lnTo>
                      <a:pt x="344" y="75"/>
                    </a:lnTo>
                    <a:lnTo>
                      <a:pt x="344" y="76"/>
                    </a:lnTo>
                    <a:lnTo>
                      <a:pt x="344" y="76"/>
                    </a:lnTo>
                    <a:lnTo>
                      <a:pt x="345" y="75"/>
                    </a:lnTo>
                    <a:lnTo>
                      <a:pt x="346" y="75"/>
                    </a:lnTo>
                    <a:lnTo>
                      <a:pt x="347" y="76"/>
                    </a:lnTo>
                    <a:lnTo>
                      <a:pt x="346" y="76"/>
                    </a:lnTo>
                    <a:lnTo>
                      <a:pt x="345" y="76"/>
                    </a:lnTo>
                    <a:lnTo>
                      <a:pt x="345" y="77"/>
                    </a:lnTo>
                    <a:lnTo>
                      <a:pt x="344" y="78"/>
                    </a:lnTo>
                    <a:lnTo>
                      <a:pt x="345" y="78"/>
                    </a:lnTo>
                    <a:lnTo>
                      <a:pt x="345" y="79"/>
                    </a:lnTo>
                    <a:lnTo>
                      <a:pt x="346" y="79"/>
                    </a:lnTo>
                    <a:lnTo>
                      <a:pt x="346" y="78"/>
                    </a:lnTo>
                    <a:lnTo>
                      <a:pt x="347" y="78"/>
                    </a:lnTo>
                    <a:lnTo>
                      <a:pt x="347" y="79"/>
                    </a:lnTo>
                    <a:lnTo>
                      <a:pt x="347" y="80"/>
                    </a:lnTo>
                    <a:lnTo>
                      <a:pt x="347" y="80"/>
                    </a:lnTo>
                    <a:lnTo>
                      <a:pt x="346" y="80"/>
                    </a:lnTo>
                    <a:lnTo>
                      <a:pt x="346" y="81"/>
                    </a:lnTo>
                    <a:lnTo>
                      <a:pt x="345" y="82"/>
                    </a:lnTo>
                    <a:lnTo>
                      <a:pt x="346" y="83"/>
                    </a:lnTo>
                    <a:lnTo>
                      <a:pt x="347" y="83"/>
                    </a:lnTo>
                    <a:lnTo>
                      <a:pt x="347" y="83"/>
                    </a:lnTo>
                    <a:lnTo>
                      <a:pt x="347" y="84"/>
                    </a:lnTo>
                    <a:lnTo>
                      <a:pt x="347" y="85"/>
                    </a:lnTo>
                    <a:lnTo>
                      <a:pt x="347" y="86"/>
                    </a:lnTo>
                    <a:lnTo>
                      <a:pt x="347" y="87"/>
                    </a:lnTo>
                    <a:lnTo>
                      <a:pt x="347" y="87"/>
                    </a:lnTo>
                    <a:lnTo>
                      <a:pt x="347" y="88"/>
                    </a:lnTo>
                    <a:lnTo>
                      <a:pt x="348" y="88"/>
                    </a:lnTo>
                    <a:lnTo>
                      <a:pt x="349" y="89"/>
                    </a:lnTo>
                    <a:lnTo>
                      <a:pt x="350" y="89"/>
                    </a:lnTo>
                    <a:lnTo>
                      <a:pt x="350" y="90"/>
                    </a:lnTo>
                    <a:lnTo>
                      <a:pt x="350" y="90"/>
                    </a:lnTo>
                    <a:lnTo>
                      <a:pt x="350" y="91"/>
                    </a:lnTo>
                    <a:lnTo>
                      <a:pt x="349" y="91"/>
                    </a:lnTo>
                    <a:lnTo>
                      <a:pt x="348" y="91"/>
                    </a:lnTo>
                    <a:lnTo>
                      <a:pt x="348" y="92"/>
                    </a:lnTo>
                    <a:lnTo>
                      <a:pt x="349" y="93"/>
                    </a:lnTo>
                    <a:lnTo>
                      <a:pt x="349" y="94"/>
                    </a:lnTo>
                    <a:lnTo>
                      <a:pt x="347" y="94"/>
                    </a:lnTo>
                    <a:lnTo>
                      <a:pt x="347" y="94"/>
                    </a:lnTo>
                    <a:lnTo>
                      <a:pt x="347" y="95"/>
                    </a:lnTo>
                    <a:lnTo>
                      <a:pt x="347" y="95"/>
                    </a:lnTo>
                    <a:lnTo>
                      <a:pt x="348" y="95"/>
                    </a:lnTo>
                    <a:lnTo>
                      <a:pt x="349" y="95"/>
                    </a:lnTo>
                    <a:lnTo>
                      <a:pt x="349" y="96"/>
                    </a:lnTo>
                    <a:lnTo>
                      <a:pt x="350" y="96"/>
                    </a:lnTo>
                    <a:lnTo>
                      <a:pt x="350" y="97"/>
                    </a:lnTo>
                    <a:lnTo>
                      <a:pt x="351" y="96"/>
                    </a:lnTo>
                    <a:lnTo>
                      <a:pt x="351" y="97"/>
                    </a:lnTo>
                    <a:lnTo>
                      <a:pt x="351" y="97"/>
                    </a:lnTo>
                    <a:lnTo>
                      <a:pt x="351" y="98"/>
                    </a:lnTo>
                    <a:lnTo>
                      <a:pt x="351" y="99"/>
                    </a:lnTo>
                    <a:lnTo>
                      <a:pt x="351" y="100"/>
                    </a:lnTo>
                    <a:lnTo>
                      <a:pt x="351" y="101"/>
                    </a:lnTo>
                    <a:lnTo>
                      <a:pt x="351" y="101"/>
                    </a:lnTo>
                    <a:lnTo>
                      <a:pt x="351" y="102"/>
                    </a:lnTo>
                    <a:lnTo>
                      <a:pt x="352" y="103"/>
                    </a:lnTo>
                    <a:lnTo>
                      <a:pt x="352" y="104"/>
                    </a:lnTo>
                    <a:lnTo>
                      <a:pt x="353" y="104"/>
                    </a:lnTo>
                    <a:lnTo>
                      <a:pt x="353" y="105"/>
                    </a:lnTo>
                    <a:lnTo>
                      <a:pt x="353" y="106"/>
                    </a:lnTo>
                    <a:lnTo>
                      <a:pt x="352" y="107"/>
                    </a:lnTo>
                    <a:lnTo>
                      <a:pt x="351" y="107"/>
                    </a:lnTo>
                    <a:lnTo>
                      <a:pt x="351" y="107"/>
                    </a:lnTo>
                    <a:lnTo>
                      <a:pt x="350" y="107"/>
                    </a:lnTo>
                    <a:lnTo>
                      <a:pt x="351" y="108"/>
                    </a:lnTo>
                    <a:lnTo>
                      <a:pt x="350" y="109"/>
                    </a:lnTo>
                    <a:lnTo>
                      <a:pt x="348" y="109"/>
                    </a:lnTo>
                    <a:lnTo>
                      <a:pt x="348" y="110"/>
                    </a:lnTo>
                    <a:lnTo>
                      <a:pt x="347" y="111"/>
                    </a:lnTo>
                    <a:lnTo>
                      <a:pt x="347" y="111"/>
                    </a:lnTo>
                    <a:lnTo>
                      <a:pt x="347" y="111"/>
                    </a:lnTo>
                    <a:lnTo>
                      <a:pt x="347" y="112"/>
                    </a:lnTo>
                    <a:lnTo>
                      <a:pt x="345" y="113"/>
                    </a:lnTo>
                    <a:lnTo>
                      <a:pt x="345" y="114"/>
                    </a:lnTo>
                    <a:lnTo>
                      <a:pt x="344" y="115"/>
                    </a:lnTo>
                    <a:lnTo>
                      <a:pt x="344" y="115"/>
                    </a:lnTo>
                    <a:lnTo>
                      <a:pt x="343" y="116"/>
                    </a:lnTo>
                    <a:lnTo>
                      <a:pt x="342" y="118"/>
                    </a:lnTo>
                    <a:lnTo>
                      <a:pt x="342" y="118"/>
                    </a:lnTo>
                    <a:lnTo>
                      <a:pt x="341" y="118"/>
                    </a:lnTo>
                    <a:lnTo>
                      <a:pt x="341" y="119"/>
                    </a:lnTo>
                    <a:lnTo>
                      <a:pt x="341" y="121"/>
                    </a:lnTo>
                    <a:lnTo>
                      <a:pt x="340" y="121"/>
                    </a:lnTo>
                    <a:lnTo>
                      <a:pt x="340" y="122"/>
                    </a:lnTo>
                    <a:lnTo>
                      <a:pt x="340" y="123"/>
                    </a:lnTo>
                    <a:lnTo>
                      <a:pt x="342" y="122"/>
                    </a:lnTo>
                    <a:lnTo>
                      <a:pt x="343" y="122"/>
                    </a:lnTo>
                    <a:lnTo>
                      <a:pt x="344" y="122"/>
                    </a:lnTo>
                    <a:lnTo>
                      <a:pt x="344" y="122"/>
                    </a:lnTo>
                    <a:lnTo>
                      <a:pt x="344" y="123"/>
                    </a:lnTo>
                    <a:lnTo>
                      <a:pt x="344" y="125"/>
                    </a:lnTo>
                    <a:lnTo>
                      <a:pt x="344" y="125"/>
                    </a:lnTo>
                    <a:lnTo>
                      <a:pt x="344" y="126"/>
                    </a:lnTo>
                    <a:lnTo>
                      <a:pt x="345" y="127"/>
                    </a:lnTo>
                    <a:lnTo>
                      <a:pt x="345" y="126"/>
                    </a:lnTo>
                    <a:lnTo>
                      <a:pt x="346" y="125"/>
                    </a:lnTo>
                    <a:lnTo>
                      <a:pt x="347" y="126"/>
                    </a:lnTo>
                    <a:lnTo>
                      <a:pt x="347" y="126"/>
                    </a:lnTo>
                    <a:lnTo>
                      <a:pt x="347" y="127"/>
                    </a:lnTo>
                    <a:lnTo>
                      <a:pt x="347" y="128"/>
                    </a:lnTo>
                    <a:lnTo>
                      <a:pt x="347" y="128"/>
                    </a:lnTo>
                    <a:lnTo>
                      <a:pt x="347" y="129"/>
                    </a:lnTo>
                    <a:lnTo>
                      <a:pt x="347" y="130"/>
                    </a:lnTo>
                    <a:lnTo>
                      <a:pt x="347" y="130"/>
                    </a:lnTo>
                    <a:lnTo>
                      <a:pt x="346" y="131"/>
                    </a:lnTo>
                    <a:lnTo>
                      <a:pt x="345" y="131"/>
                    </a:lnTo>
                    <a:lnTo>
                      <a:pt x="344" y="131"/>
                    </a:lnTo>
                    <a:lnTo>
                      <a:pt x="344" y="132"/>
                    </a:lnTo>
                    <a:lnTo>
                      <a:pt x="343" y="132"/>
                    </a:lnTo>
                    <a:lnTo>
                      <a:pt x="343" y="133"/>
                    </a:lnTo>
                    <a:lnTo>
                      <a:pt x="344" y="133"/>
                    </a:lnTo>
                    <a:lnTo>
                      <a:pt x="346" y="133"/>
                    </a:lnTo>
                    <a:lnTo>
                      <a:pt x="347" y="133"/>
                    </a:lnTo>
                    <a:lnTo>
                      <a:pt x="346" y="134"/>
                    </a:lnTo>
                    <a:lnTo>
                      <a:pt x="345" y="135"/>
                    </a:lnTo>
                    <a:lnTo>
                      <a:pt x="344" y="135"/>
                    </a:lnTo>
                    <a:lnTo>
                      <a:pt x="344" y="135"/>
                    </a:lnTo>
                    <a:lnTo>
                      <a:pt x="344" y="137"/>
                    </a:lnTo>
                    <a:lnTo>
                      <a:pt x="345" y="138"/>
                    </a:lnTo>
                    <a:lnTo>
                      <a:pt x="346" y="138"/>
                    </a:lnTo>
                    <a:lnTo>
                      <a:pt x="345" y="140"/>
                    </a:lnTo>
                    <a:lnTo>
                      <a:pt x="345" y="142"/>
                    </a:lnTo>
                    <a:lnTo>
                      <a:pt x="345" y="142"/>
                    </a:lnTo>
                    <a:lnTo>
                      <a:pt x="345" y="143"/>
                    </a:lnTo>
                    <a:lnTo>
                      <a:pt x="346" y="143"/>
                    </a:lnTo>
                    <a:lnTo>
                      <a:pt x="347" y="143"/>
                    </a:lnTo>
                    <a:lnTo>
                      <a:pt x="347" y="142"/>
                    </a:lnTo>
                    <a:lnTo>
                      <a:pt x="348" y="142"/>
                    </a:lnTo>
                    <a:lnTo>
                      <a:pt x="349" y="143"/>
                    </a:lnTo>
                    <a:lnTo>
                      <a:pt x="348" y="146"/>
                    </a:lnTo>
                    <a:lnTo>
                      <a:pt x="348" y="147"/>
                    </a:lnTo>
                    <a:lnTo>
                      <a:pt x="349" y="147"/>
                    </a:lnTo>
                    <a:lnTo>
                      <a:pt x="349" y="148"/>
                    </a:lnTo>
                    <a:lnTo>
                      <a:pt x="350" y="149"/>
                    </a:lnTo>
                    <a:lnTo>
                      <a:pt x="350" y="149"/>
                    </a:lnTo>
                    <a:lnTo>
                      <a:pt x="351" y="149"/>
                    </a:lnTo>
                    <a:lnTo>
                      <a:pt x="352" y="149"/>
                    </a:lnTo>
                    <a:lnTo>
                      <a:pt x="353" y="150"/>
                    </a:lnTo>
                    <a:lnTo>
                      <a:pt x="353" y="151"/>
                    </a:lnTo>
                    <a:lnTo>
                      <a:pt x="352" y="151"/>
                    </a:lnTo>
                    <a:lnTo>
                      <a:pt x="351" y="151"/>
                    </a:lnTo>
                    <a:lnTo>
                      <a:pt x="352" y="152"/>
                    </a:lnTo>
                    <a:lnTo>
                      <a:pt x="352" y="152"/>
                    </a:lnTo>
                    <a:lnTo>
                      <a:pt x="353" y="152"/>
                    </a:lnTo>
                    <a:lnTo>
                      <a:pt x="355" y="153"/>
                    </a:lnTo>
                    <a:lnTo>
                      <a:pt x="355" y="154"/>
                    </a:lnTo>
                    <a:lnTo>
                      <a:pt x="356" y="155"/>
                    </a:lnTo>
                    <a:lnTo>
                      <a:pt x="357" y="156"/>
                    </a:lnTo>
                    <a:lnTo>
                      <a:pt x="358" y="156"/>
                    </a:lnTo>
                    <a:lnTo>
                      <a:pt x="358" y="157"/>
                    </a:lnTo>
                    <a:lnTo>
                      <a:pt x="358" y="159"/>
                    </a:lnTo>
                    <a:lnTo>
                      <a:pt x="357" y="159"/>
                    </a:lnTo>
                    <a:lnTo>
                      <a:pt x="357" y="160"/>
                    </a:lnTo>
                    <a:lnTo>
                      <a:pt x="357" y="161"/>
                    </a:lnTo>
                    <a:lnTo>
                      <a:pt x="358" y="162"/>
                    </a:lnTo>
                    <a:lnTo>
                      <a:pt x="358" y="163"/>
                    </a:lnTo>
                    <a:lnTo>
                      <a:pt x="358" y="163"/>
                    </a:lnTo>
                    <a:lnTo>
                      <a:pt x="359" y="164"/>
                    </a:lnTo>
                    <a:lnTo>
                      <a:pt x="360" y="166"/>
                    </a:lnTo>
                    <a:lnTo>
                      <a:pt x="359" y="167"/>
                    </a:lnTo>
                    <a:lnTo>
                      <a:pt x="359" y="168"/>
                    </a:lnTo>
                    <a:lnTo>
                      <a:pt x="360" y="168"/>
                    </a:lnTo>
                    <a:lnTo>
                      <a:pt x="361" y="168"/>
                    </a:lnTo>
                    <a:lnTo>
                      <a:pt x="361" y="168"/>
                    </a:lnTo>
                    <a:lnTo>
                      <a:pt x="362" y="168"/>
                    </a:lnTo>
                    <a:lnTo>
                      <a:pt x="363" y="167"/>
                    </a:lnTo>
                    <a:lnTo>
                      <a:pt x="364" y="167"/>
                    </a:lnTo>
                    <a:lnTo>
                      <a:pt x="365" y="167"/>
                    </a:lnTo>
                    <a:lnTo>
                      <a:pt x="365" y="167"/>
                    </a:lnTo>
                    <a:lnTo>
                      <a:pt x="366" y="167"/>
                    </a:lnTo>
                    <a:lnTo>
                      <a:pt x="367" y="167"/>
                    </a:lnTo>
                    <a:lnTo>
                      <a:pt x="368" y="166"/>
                    </a:lnTo>
                    <a:lnTo>
                      <a:pt x="369" y="167"/>
                    </a:lnTo>
                    <a:lnTo>
                      <a:pt x="370" y="168"/>
                    </a:lnTo>
                    <a:lnTo>
                      <a:pt x="370" y="167"/>
                    </a:lnTo>
                    <a:lnTo>
                      <a:pt x="371" y="167"/>
                    </a:lnTo>
                    <a:lnTo>
                      <a:pt x="371" y="169"/>
                    </a:lnTo>
                    <a:lnTo>
                      <a:pt x="374" y="170"/>
                    </a:lnTo>
                    <a:lnTo>
                      <a:pt x="375" y="170"/>
                    </a:lnTo>
                    <a:lnTo>
                      <a:pt x="376" y="170"/>
                    </a:lnTo>
                    <a:lnTo>
                      <a:pt x="376" y="171"/>
                    </a:lnTo>
                    <a:lnTo>
                      <a:pt x="378" y="173"/>
                    </a:lnTo>
                    <a:lnTo>
                      <a:pt x="377" y="173"/>
                    </a:lnTo>
                    <a:lnTo>
                      <a:pt x="377" y="173"/>
                    </a:lnTo>
                    <a:lnTo>
                      <a:pt x="377" y="174"/>
                    </a:lnTo>
                    <a:lnTo>
                      <a:pt x="378" y="175"/>
                    </a:lnTo>
                    <a:lnTo>
                      <a:pt x="378" y="174"/>
                    </a:lnTo>
                    <a:lnTo>
                      <a:pt x="379" y="174"/>
                    </a:lnTo>
                    <a:lnTo>
                      <a:pt x="379" y="176"/>
                    </a:lnTo>
                    <a:lnTo>
                      <a:pt x="378" y="176"/>
                    </a:lnTo>
                    <a:lnTo>
                      <a:pt x="378" y="176"/>
                    </a:lnTo>
                    <a:lnTo>
                      <a:pt x="377" y="177"/>
                    </a:lnTo>
                    <a:lnTo>
                      <a:pt x="377" y="178"/>
                    </a:lnTo>
                    <a:lnTo>
                      <a:pt x="378" y="178"/>
                    </a:lnTo>
                    <a:lnTo>
                      <a:pt x="378" y="179"/>
                    </a:lnTo>
                    <a:lnTo>
                      <a:pt x="378" y="178"/>
                    </a:lnTo>
                    <a:lnTo>
                      <a:pt x="379" y="179"/>
                    </a:lnTo>
                    <a:lnTo>
                      <a:pt x="379" y="180"/>
                    </a:lnTo>
                    <a:lnTo>
                      <a:pt x="378" y="180"/>
                    </a:lnTo>
                    <a:lnTo>
                      <a:pt x="378" y="180"/>
                    </a:lnTo>
                    <a:lnTo>
                      <a:pt x="379" y="181"/>
                    </a:lnTo>
                    <a:lnTo>
                      <a:pt x="380" y="182"/>
                    </a:lnTo>
                    <a:lnTo>
                      <a:pt x="381" y="181"/>
                    </a:lnTo>
                    <a:lnTo>
                      <a:pt x="382" y="181"/>
                    </a:lnTo>
                    <a:lnTo>
                      <a:pt x="382" y="181"/>
                    </a:lnTo>
                    <a:lnTo>
                      <a:pt x="384" y="182"/>
                    </a:lnTo>
                    <a:lnTo>
                      <a:pt x="385" y="183"/>
                    </a:lnTo>
                    <a:lnTo>
                      <a:pt x="386" y="182"/>
                    </a:lnTo>
                    <a:lnTo>
                      <a:pt x="387" y="183"/>
                    </a:lnTo>
                    <a:lnTo>
                      <a:pt x="387" y="183"/>
                    </a:lnTo>
                    <a:lnTo>
                      <a:pt x="388" y="183"/>
                    </a:lnTo>
                    <a:lnTo>
                      <a:pt x="388" y="184"/>
                    </a:lnTo>
                    <a:lnTo>
                      <a:pt x="387" y="185"/>
                    </a:lnTo>
                    <a:lnTo>
                      <a:pt x="388" y="186"/>
                    </a:lnTo>
                    <a:lnTo>
                      <a:pt x="389" y="186"/>
                    </a:lnTo>
                    <a:lnTo>
                      <a:pt x="389" y="187"/>
                    </a:lnTo>
                    <a:lnTo>
                      <a:pt x="390" y="187"/>
                    </a:lnTo>
                    <a:lnTo>
                      <a:pt x="391" y="187"/>
                    </a:lnTo>
                    <a:lnTo>
                      <a:pt x="392" y="187"/>
                    </a:lnTo>
                    <a:lnTo>
                      <a:pt x="392" y="188"/>
                    </a:lnTo>
                    <a:lnTo>
                      <a:pt x="392" y="189"/>
                    </a:lnTo>
                    <a:lnTo>
                      <a:pt x="392" y="190"/>
                    </a:lnTo>
                    <a:lnTo>
                      <a:pt x="392" y="190"/>
                    </a:lnTo>
                    <a:lnTo>
                      <a:pt x="392" y="192"/>
                    </a:lnTo>
                    <a:lnTo>
                      <a:pt x="392" y="193"/>
                    </a:lnTo>
                    <a:lnTo>
                      <a:pt x="392" y="194"/>
                    </a:lnTo>
                    <a:lnTo>
                      <a:pt x="393" y="194"/>
                    </a:lnTo>
                    <a:lnTo>
                      <a:pt x="395" y="194"/>
                    </a:lnTo>
                    <a:lnTo>
                      <a:pt x="396" y="194"/>
                    </a:lnTo>
                    <a:lnTo>
                      <a:pt x="396" y="194"/>
                    </a:lnTo>
                    <a:lnTo>
                      <a:pt x="396" y="195"/>
                    </a:lnTo>
                    <a:lnTo>
                      <a:pt x="396" y="196"/>
                    </a:lnTo>
                    <a:lnTo>
                      <a:pt x="396" y="196"/>
                    </a:lnTo>
                    <a:lnTo>
                      <a:pt x="397" y="196"/>
                    </a:lnTo>
                    <a:lnTo>
                      <a:pt x="398" y="197"/>
                    </a:lnTo>
                    <a:lnTo>
                      <a:pt x="398" y="197"/>
                    </a:lnTo>
                    <a:lnTo>
                      <a:pt x="398" y="198"/>
                    </a:lnTo>
                    <a:lnTo>
                      <a:pt x="399" y="199"/>
                    </a:lnTo>
                    <a:lnTo>
                      <a:pt x="399" y="199"/>
                    </a:lnTo>
                    <a:lnTo>
                      <a:pt x="399" y="200"/>
                    </a:lnTo>
                    <a:lnTo>
                      <a:pt x="401" y="201"/>
                    </a:lnTo>
                    <a:lnTo>
                      <a:pt x="402" y="201"/>
                    </a:lnTo>
                    <a:lnTo>
                      <a:pt x="402" y="202"/>
                    </a:lnTo>
                    <a:lnTo>
                      <a:pt x="403" y="202"/>
                    </a:lnTo>
                    <a:lnTo>
                      <a:pt x="402" y="203"/>
                    </a:lnTo>
                    <a:lnTo>
                      <a:pt x="402" y="204"/>
                    </a:lnTo>
                    <a:lnTo>
                      <a:pt x="403" y="204"/>
                    </a:lnTo>
                    <a:lnTo>
                      <a:pt x="403" y="205"/>
                    </a:lnTo>
                    <a:lnTo>
                      <a:pt x="403" y="206"/>
                    </a:lnTo>
                    <a:lnTo>
                      <a:pt x="403" y="207"/>
                    </a:lnTo>
                    <a:lnTo>
                      <a:pt x="404" y="207"/>
                    </a:lnTo>
                    <a:lnTo>
                      <a:pt x="405" y="207"/>
                    </a:lnTo>
                    <a:lnTo>
                      <a:pt x="406" y="208"/>
                    </a:lnTo>
                    <a:lnTo>
                      <a:pt x="406" y="209"/>
                    </a:lnTo>
                    <a:lnTo>
                      <a:pt x="407" y="209"/>
                    </a:lnTo>
                    <a:lnTo>
                      <a:pt x="408" y="209"/>
                    </a:lnTo>
                    <a:lnTo>
                      <a:pt x="409" y="209"/>
                    </a:lnTo>
                    <a:lnTo>
                      <a:pt x="410" y="209"/>
                    </a:lnTo>
                    <a:lnTo>
                      <a:pt x="412" y="209"/>
                    </a:lnTo>
                    <a:lnTo>
                      <a:pt x="413" y="209"/>
                    </a:lnTo>
                    <a:lnTo>
                      <a:pt x="416" y="208"/>
                    </a:lnTo>
                    <a:lnTo>
                      <a:pt x="417" y="208"/>
                    </a:lnTo>
                    <a:lnTo>
                      <a:pt x="418" y="208"/>
                    </a:lnTo>
                    <a:lnTo>
                      <a:pt x="418" y="207"/>
                    </a:lnTo>
                    <a:lnTo>
                      <a:pt x="420" y="207"/>
                    </a:lnTo>
                    <a:lnTo>
                      <a:pt x="422" y="207"/>
                    </a:lnTo>
                    <a:lnTo>
                      <a:pt x="423" y="208"/>
                    </a:lnTo>
                    <a:lnTo>
                      <a:pt x="425" y="208"/>
                    </a:lnTo>
                    <a:lnTo>
                      <a:pt x="425" y="209"/>
                    </a:lnTo>
                    <a:lnTo>
                      <a:pt x="427" y="209"/>
                    </a:lnTo>
                    <a:lnTo>
                      <a:pt x="427" y="209"/>
                    </a:lnTo>
                    <a:lnTo>
                      <a:pt x="428" y="209"/>
                    </a:lnTo>
                    <a:lnTo>
                      <a:pt x="430" y="208"/>
                    </a:lnTo>
                    <a:lnTo>
                      <a:pt x="430" y="209"/>
                    </a:lnTo>
                    <a:lnTo>
                      <a:pt x="430" y="210"/>
                    </a:lnTo>
                    <a:lnTo>
                      <a:pt x="429" y="210"/>
                    </a:lnTo>
                    <a:lnTo>
                      <a:pt x="428" y="211"/>
                    </a:lnTo>
                    <a:lnTo>
                      <a:pt x="429" y="211"/>
                    </a:lnTo>
                    <a:lnTo>
                      <a:pt x="429" y="212"/>
                    </a:lnTo>
                    <a:lnTo>
                      <a:pt x="429" y="213"/>
                    </a:lnTo>
                    <a:lnTo>
                      <a:pt x="428" y="213"/>
                    </a:lnTo>
                    <a:lnTo>
                      <a:pt x="427" y="212"/>
                    </a:lnTo>
                    <a:lnTo>
                      <a:pt x="427" y="213"/>
                    </a:lnTo>
                    <a:lnTo>
                      <a:pt x="426" y="212"/>
                    </a:lnTo>
                    <a:lnTo>
                      <a:pt x="427" y="211"/>
                    </a:lnTo>
                    <a:lnTo>
                      <a:pt x="425" y="211"/>
                    </a:lnTo>
                    <a:lnTo>
                      <a:pt x="424" y="210"/>
                    </a:lnTo>
                    <a:lnTo>
                      <a:pt x="423" y="210"/>
                    </a:lnTo>
                    <a:lnTo>
                      <a:pt x="423" y="210"/>
                    </a:lnTo>
                    <a:lnTo>
                      <a:pt x="422" y="211"/>
                    </a:lnTo>
                    <a:lnTo>
                      <a:pt x="421" y="211"/>
                    </a:lnTo>
                    <a:lnTo>
                      <a:pt x="420" y="210"/>
                    </a:lnTo>
                    <a:lnTo>
                      <a:pt x="419" y="211"/>
                    </a:lnTo>
                    <a:lnTo>
                      <a:pt x="418" y="211"/>
                    </a:lnTo>
                    <a:lnTo>
                      <a:pt x="416" y="211"/>
                    </a:lnTo>
                    <a:lnTo>
                      <a:pt x="416" y="212"/>
                    </a:lnTo>
                    <a:lnTo>
                      <a:pt x="417" y="213"/>
                    </a:lnTo>
                    <a:lnTo>
                      <a:pt x="419" y="214"/>
                    </a:lnTo>
                    <a:lnTo>
                      <a:pt x="420" y="214"/>
                    </a:lnTo>
                    <a:lnTo>
                      <a:pt x="420" y="215"/>
                    </a:lnTo>
                    <a:lnTo>
                      <a:pt x="420" y="216"/>
                    </a:lnTo>
                    <a:lnTo>
                      <a:pt x="419" y="216"/>
                    </a:lnTo>
                    <a:lnTo>
                      <a:pt x="418" y="217"/>
                    </a:lnTo>
                    <a:lnTo>
                      <a:pt x="416" y="216"/>
                    </a:lnTo>
                    <a:lnTo>
                      <a:pt x="410" y="215"/>
                    </a:lnTo>
                    <a:lnTo>
                      <a:pt x="409" y="216"/>
                    </a:lnTo>
                    <a:lnTo>
                      <a:pt x="410" y="217"/>
                    </a:lnTo>
                    <a:lnTo>
                      <a:pt x="413" y="218"/>
                    </a:lnTo>
                    <a:lnTo>
                      <a:pt x="415" y="218"/>
                    </a:lnTo>
                    <a:lnTo>
                      <a:pt x="416" y="218"/>
                    </a:lnTo>
                    <a:lnTo>
                      <a:pt x="417" y="218"/>
                    </a:lnTo>
                    <a:lnTo>
                      <a:pt x="418" y="218"/>
                    </a:lnTo>
                    <a:lnTo>
                      <a:pt x="419" y="218"/>
                    </a:lnTo>
                    <a:lnTo>
                      <a:pt x="420" y="218"/>
                    </a:lnTo>
                    <a:lnTo>
                      <a:pt x="420" y="218"/>
                    </a:lnTo>
                    <a:lnTo>
                      <a:pt x="420" y="218"/>
                    </a:lnTo>
                    <a:lnTo>
                      <a:pt x="420" y="219"/>
                    </a:lnTo>
                    <a:lnTo>
                      <a:pt x="420" y="220"/>
                    </a:lnTo>
                    <a:lnTo>
                      <a:pt x="420" y="221"/>
                    </a:lnTo>
                    <a:lnTo>
                      <a:pt x="421" y="221"/>
                    </a:lnTo>
                    <a:lnTo>
                      <a:pt x="422" y="221"/>
                    </a:lnTo>
                    <a:lnTo>
                      <a:pt x="422" y="220"/>
                    </a:lnTo>
                    <a:lnTo>
                      <a:pt x="423" y="219"/>
                    </a:lnTo>
                    <a:lnTo>
                      <a:pt x="423" y="218"/>
                    </a:lnTo>
                    <a:lnTo>
                      <a:pt x="423" y="218"/>
                    </a:lnTo>
                    <a:lnTo>
                      <a:pt x="423" y="217"/>
                    </a:lnTo>
                    <a:lnTo>
                      <a:pt x="424" y="217"/>
                    </a:lnTo>
                    <a:lnTo>
                      <a:pt x="425" y="218"/>
                    </a:lnTo>
                    <a:lnTo>
                      <a:pt x="425" y="218"/>
                    </a:lnTo>
                    <a:lnTo>
                      <a:pt x="427" y="218"/>
                    </a:lnTo>
                    <a:lnTo>
                      <a:pt x="427" y="218"/>
                    </a:lnTo>
                    <a:lnTo>
                      <a:pt x="428" y="218"/>
                    </a:lnTo>
                    <a:lnTo>
                      <a:pt x="429" y="218"/>
                    </a:lnTo>
                    <a:lnTo>
                      <a:pt x="428" y="219"/>
                    </a:lnTo>
                    <a:lnTo>
                      <a:pt x="428" y="220"/>
                    </a:lnTo>
                    <a:lnTo>
                      <a:pt x="429" y="220"/>
                    </a:lnTo>
                    <a:lnTo>
                      <a:pt x="430" y="221"/>
                    </a:lnTo>
                    <a:lnTo>
                      <a:pt x="430" y="220"/>
                    </a:lnTo>
                    <a:lnTo>
                      <a:pt x="431" y="221"/>
                    </a:lnTo>
                    <a:lnTo>
                      <a:pt x="432" y="221"/>
                    </a:lnTo>
                    <a:lnTo>
                      <a:pt x="433" y="221"/>
                    </a:lnTo>
                    <a:lnTo>
                      <a:pt x="434" y="221"/>
                    </a:lnTo>
                    <a:lnTo>
                      <a:pt x="435" y="221"/>
                    </a:lnTo>
                    <a:lnTo>
                      <a:pt x="435" y="220"/>
                    </a:lnTo>
                    <a:lnTo>
                      <a:pt x="435" y="219"/>
                    </a:lnTo>
                    <a:lnTo>
                      <a:pt x="435" y="218"/>
                    </a:lnTo>
                    <a:lnTo>
                      <a:pt x="436" y="219"/>
                    </a:lnTo>
                    <a:lnTo>
                      <a:pt x="437" y="219"/>
                    </a:lnTo>
                    <a:lnTo>
                      <a:pt x="438" y="218"/>
                    </a:lnTo>
                    <a:lnTo>
                      <a:pt x="439" y="218"/>
                    </a:lnTo>
                    <a:lnTo>
                      <a:pt x="440" y="218"/>
                    </a:lnTo>
                    <a:lnTo>
                      <a:pt x="440" y="219"/>
                    </a:lnTo>
                    <a:lnTo>
                      <a:pt x="440" y="220"/>
                    </a:lnTo>
                    <a:lnTo>
                      <a:pt x="441" y="220"/>
                    </a:lnTo>
                    <a:lnTo>
                      <a:pt x="442" y="220"/>
                    </a:lnTo>
                    <a:lnTo>
                      <a:pt x="441" y="221"/>
                    </a:lnTo>
                    <a:lnTo>
                      <a:pt x="440" y="221"/>
                    </a:lnTo>
                    <a:lnTo>
                      <a:pt x="440" y="220"/>
                    </a:lnTo>
                    <a:lnTo>
                      <a:pt x="439" y="220"/>
                    </a:lnTo>
                    <a:lnTo>
                      <a:pt x="438" y="220"/>
                    </a:lnTo>
                    <a:lnTo>
                      <a:pt x="437" y="220"/>
                    </a:lnTo>
                    <a:lnTo>
                      <a:pt x="437" y="221"/>
                    </a:lnTo>
                    <a:lnTo>
                      <a:pt x="436" y="221"/>
                    </a:lnTo>
                    <a:lnTo>
                      <a:pt x="437" y="221"/>
                    </a:lnTo>
                    <a:lnTo>
                      <a:pt x="437" y="223"/>
                    </a:lnTo>
                    <a:lnTo>
                      <a:pt x="437" y="224"/>
                    </a:lnTo>
                    <a:lnTo>
                      <a:pt x="437" y="224"/>
                    </a:lnTo>
                    <a:lnTo>
                      <a:pt x="437" y="223"/>
                    </a:lnTo>
                    <a:lnTo>
                      <a:pt x="436" y="223"/>
                    </a:lnTo>
                    <a:lnTo>
                      <a:pt x="435" y="222"/>
                    </a:lnTo>
                    <a:lnTo>
                      <a:pt x="433" y="222"/>
                    </a:lnTo>
                    <a:lnTo>
                      <a:pt x="433" y="222"/>
                    </a:lnTo>
                    <a:lnTo>
                      <a:pt x="432" y="223"/>
                    </a:lnTo>
                    <a:lnTo>
                      <a:pt x="432" y="224"/>
                    </a:lnTo>
                    <a:lnTo>
                      <a:pt x="431" y="224"/>
                    </a:lnTo>
                    <a:lnTo>
                      <a:pt x="430" y="224"/>
                    </a:lnTo>
                    <a:lnTo>
                      <a:pt x="428" y="224"/>
                    </a:lnTo>
                    <a:lnTo>
                      <a:pt x="427" y="224"/>
                    </a:lnTo>
                    <a:lnTo>
                      <a:pt x="427" y="223"/>
                    </a:lnTo>
                    <a:lnTo>
                      <a:pt x="426" y="224"/>
                    </a:lnTo>
                    <a:lnTo>
                      <a:pt x="425" y="225"/>
                    </a:lnTo>
                    <a:lnTo>
                      <a:pt x="424" y="227"/>
                    </a:lnTo>
                    <a:lnTo>
                      <a:pt x="425" y="227"/>
                    </a:lnTo>
                    <a:lnTo>
                      <a:pt x="426" y="226"/>
                    </a:lnTo>
                    <a:lnTo>
                      <a:pt x="427" y="227"/>
                    </a:lnTo>
                    <a:lnTo>
                      <a:pt x="427" y="228"/>
                    </a:lnTo>
                    <a:lnTo>
                      <a:pt x="427" y="228"/>
                    </a:lnTo>
                    <a:lnTo>
                      <a:pt x="428" y="228"/>
                    </a:lnTo>
                    <a:lnTo>
                      <a:pt x="429" y="228"/>
                    </a:lnTo>
                    <a:lnTo>
                      <a:pt x="430" y="228"/>
                    </a:lnTo>
                    <a:lnTo>
                      <a:pt x="430" y="229"/>
                    </a:lnTo>
                    <a:lnTo>
                      <a:pt x="429" y="229"/>
                    </a:lnTo>
                    <a:lnTo>
                      <a:pt x="428" y="230"/>
                    </a:lnTo>
                    <a:lnTo>
                      <a:pt x="427" y="230"/>
                    </a:lnTo>
                    <a:lnTo>
                      <a:pt x="427" y="230"/>
                    </a:lnTo>
                    <a:lnTo>
                      <a:pt x="426" y="231"/>
                    </a:lnTo>
                    <a:lnTo>
                      <a:pt x="426" y="232"/>
                    </a:lnTo>
                    <a:lnTo>
                      <a:pt x="427" y="232"/>
                    </a:lnTo>
                    <a:lnTo>
                      <a:pt x="427" y="232"/>
                    </a:lnTo>
                    <a:lnTo>
                      <a:pt x="427" y="233"/>
                    </a:lnTo>
                    <a:lnTo>
                      <a:pt x="428" y="233"/>
                    </a:lnTo>
                    <a:lnTo>
                      <a:pt x="430" y="233"/>
                    </a:lnTo>
                    <a:lnTo>
                      <a:pt x="430" y="233"/>
                    </a:lnTo>
                    <a:lnTo>
                      <a:pt x="431" y="234"/>
                    </a:lnTo>
                    <a:lnTo>
                      <a:pt x="432" y="234"/>
                    </a:lnTo>
                    <a:lnTo>
                      <a:pt x="432" y="235"/>
                    </a:lnTo>
                    <a:lnTo>
                      <a:pt x="433" y="235"/>
                    </a:lnTo>
                    <a:lnTo>
                      <a:pt x="431" y="235"/>
                    </a:lnTo>
                    <a:lnTo>
                      <a:pt x="431" y="234"/>
                    </a:lnTo>
                    <a:lnTo>
                      <a:pt x="430" y="234"/>
                    </a:lnTo>
                    <a:lnTo>
                      <a:pt x="430" y="234"/>
                    </a:lnTo>
                    <a:lnTo>
                      <a:pt x="429" y="235"/>
                    </a:lnTo>
                    <a:lnTo>
                      <a:pt x="428" y="235"/>
                    </a:lnTo>
                    <a:lnTo>
                      <a:pt x="427" y="235"/>
                    </a:lnTo>
                    <a:lnTo>
                      <a:pt x="427" y="235"/>
                    </a:lnTo>
                    <a:lnTo>
                      <a:pt x="427" y="236"/>
                    </a:lnTo>
                    <a:lnTo>
                      <a:pt x="427" y="237"/>
                    </a:lnTo>
                    <a:lnTo>
                      <a:pt x="427" y="238"/>
                    </a:lnTo>
                    <a:lnTo>
                      <a:pt x="427" y="238"/>
                    </a:lnTo>
                    <a:lnTo>
                      <a:pt x="427" y="239"/>
                    </a:lnTo>
                    <a:lnTo>
                      <a:pt x="428" y="239"/>
                    </a:lnTo>
                    <a:lnTo>
                      <a:pt x="429" y="240"/>
                    </a:lnTo>
                    <a:lnTo>
                      <a:pt x="430" y="240"/>
                    </a:lnTo>
                    <a:lnTo>
                      <a:pt x="430" y="241"/>
                    </a:lnTo>
                    <a:lnTo>
                      <a:pt x="430" y="242"/>
                    </a:lnTo>
                    <a:lnTo>
                      <a:pt x="429" y="242"/>
                    </a:lnTo>
                    <a:lnTo>
                      <a:pt x="429" y="241"/>
                    </a:lnTo>
                    <a:lnTo>
                      <a:pt x="428" y="241"/>
                    </a:lnTo>
                    <a:lnTo>
                      <a:pt x="427" y="240"/>
                    </a:lnTo>
                    <a:lnTo>
                      <a:pt x="427" y="239"/>
                    </a:lnTo>
                    <a:lnTo>
                      <a:pt x="426" y="239"/>
                    </a:lnTo>
                    <a:lnTo>
                      <a:pt x="425" y="238"/>
                    </a:lnTo>
                    <a:lnTo>
                      <a:pt x="424" y="239"/>
                    </a:lnTo>
                    <a:lnTo>
                      <a:pt x="423" y="239"/>
                    </a:lnTo>
                    <a:lnTo>
                      <a:pt x="423" y="238"/>
                    </a:lnTo>
                    <a:lnTo>
                      <a:pt x="424" y="237"/>
                    </a:lnTo>
                    <a:lnTo>
                      <a:pt x="424" y="236"/>
                    </a:lnTo>
                    <a:lnTo>
                      <a:pt x="424" y="235"/>
                    </a:lnTo>
                    <a:lnTo>
                      <a:pt x="423" y="235"/>
                    </a:lnTo>
                    <a:lnTo>
                      <a:pt x="423" y="235"/>
                    </a:lnTo>
                    <a:lnTo>
                      <a:pt x="421" y="236"/>
                    </a:lnTo>
                    <a:lnTo>
                      <a:pt x="421" y="237"/>
                    </a:lnTo>
                    <a:lnTo>
                      <a:pt x="420" y="237"/>
                    </a:lnTo>
                    <a:lnTo>
                      <a:pt x="420" y="238"/>
                    </a:lnTo>
                    <a:lnTo>
                      <a:pt x="419" y="238"/>
                    </a:lnTo>
                    <a:lnTo>
                      <a:pt x="418" y="238"/>
                    </a:lnTo>
                    <a:lnTo>
                      <a:pt x="419" y="237"/>
                    </a:lnTo>
                    <a:lnTo>
                      <a:pt x="419" y="236"/>
                    </a:lnTo>
                    <a:lnTo>
                      <a:pt x="420" y="236"/>
                    </a:lnTo>
                    <a:lnTo>
                      <a:pt x="420" y="235"/>
                    </a:lnTo>
                    <a:lnTo>
                      <a:pt x="420" y="234"/>
                    </a:lnTo>
                    <a:lnTo>
                      <a:pt x="420" y="233"/>
                    </a:lnTo>
                    <a:lnTo>
                      <a:pt x="419" y="233"/>
                    </a:lnTo>
                    <a:lnTo>
                      <a:pt x="419" y="234"/>
                    </a:lnTo>
                    <a:lnTo>
                      <a:pt x="418" y="234"/>
                    </a:lnTo>
                    <a:lnTo>
                      <a:pt x="417" y="234"/>
                    </a:lnTo>
                    <a:lnTo>
                      <a:pt x="418" y="233"/>
                    </a:lnTo>
                    <a:lnTo>
                      <a:pt x="418" y="232"/>
                    </a:lnTo>
                    <a:lnTo>
                      <a:pt x="418" y="232"/>
                    </a:lnTo>
                    <a:lnTo>
                      <a:pt x="419" y="231"/>
                    </a:lnTo>
                    <a:lnTo>
                      <a:pt x="419" y="230"/>
                    </a:lnTo>
                    <a:lnTo>
                      <a:pt x="419" y="229"/>
                    </a:lnTo>
                    <a:lnTo>
                      <a:pt x="418" y="229"/>
                    </a:lnTo>
                    <a:lnTo>
                      <a:pt x="418" y="228"/>
                    </a:lnTo>
                    <a:lnTo>
                      <a:pt x="417" y="228"/>
                    </a:lnTo>
                    <a:lnTo>
                      <a:pt x="416" y="228"/>
                    </a:lnTo>
                    <a:lnTo>
                      <a:pt x="416" y="228"/>
                    </a:lnTo>
                    <a:lnTo>
                      <a:pt x="416" y="228"/>
                    </a:lnTo>
                    <a:lnTo>
                      <a:pt x="415" y="226"/>
                    </a:lnTo>
                    <a:lnTo>
                      <a:pt x="416" y="225"/>
                    </a:lnTo>
                    <a:lnTo>
                      <a:pt x="415" y="224"/>
                    </a:lnTo>
                    <a:lnTo>
                      <a:pt x="414" y="225"/>
                    </a:lnTo>
                    <a:lnTo>
                      <a:pt x="413" y="225"/>
                    </a:lnTo>
                    <a:lnTo>
                      <a:pt x="413" y="224"/>
                    </a:lnTo>
                    <a:lnTo>
                      <a:pt x="413" y="223"/>
                    </a:lnTo>
                    <a:lnTo>
                      <a:pt x="412" y="223"/>
                    </a:lnTo>
                    <a:lnTo>
                      <a:pt x="411" y="224"/>
                    </a:lnTo>
                    <a:lnTo>
                      <a:pt x="410" y="225"/>
                    </a:lnTo>
                    <a:lnTo>
                      <a:pt x="410" y="225"/>
                    </a:lnTo>
                    <a:lnTo>
                      <a:pt x="410" y="226"/>
                    </a:lnTo>
                    <a:lnTo>
                      <a:pt x="410" y="227"/>
                    </a:lnTo>
                    <a:lnTo>
                      <a:pt x="410" y="228"/>
                    </a:lnTo>
                    <a:lnTo>
                      <a:pt x="411" y="228"/>
                    </a:lnTo>
                    <a:lnTo>
                      <a:pt x="413" y="228"/>
                    </a:lnTo>
                    <a:lnTo>
                      <a:pt x="412" y="229"/>
                    </a:lnTo>
                    <a:lnTo>
                      <a:pt x="412" y="230"/>
                    </a:lnTo>
                    <a:lnTo>
                      <a:pt x="413" y="232"/>
                    </a:lnTo>
                    <a:lnTo>
                      <a:pt x="413" y="232"/>
                    </a:lnTo>
                    <a:lnTo>
                      <a:pt x="412" y="233"/>
                    </a:lnTo>
                    <a:lnTo>
                      <a:pt x="412" y="234"/>
                    </a:lnTo>
                    <a:lnTo>
                      <a:pt x="413" y="235"/>
                    </a:lnTo>
                    <a:lnTo>
                      <a:pt x="413" y="235"/>
                    </a:lnTo>
                    <a:lnTo>
                      <a:pt x="412" y="235"/>
                    </a:lnTo>
                    <a:lnTo>
                      <a:pt x="411" y="236"/>
                    </a:lnTo>
                    <a:lnTo>
                      <a:pt x="412" y="237"/>
                    </a:lnTo>
                    <a:lnTo>
                      <a:pt x="412" y="238"/>
                    </a:lnTo>
                    <a:lnTo>
                      <a:pt x="413" y="238"/>
                    </a:lnTo>
                    <a:lnTo>
                      <a:pt x="412" y="239"/>
                    </a:lnTo>
                    <a:lnTo>
                      <a:pt x="411" y="239"/>
                    </a:lnTo>
                    <a:lnTo>
                      <a:pt x="411" y="238"/>
                    </a:lnTo>
                    <a:lnTo>
                      <a:pt x="410" y="237"/>
                    </a:lnTo>
                    <a:lnTo>
                      <a:pt x="410" y="236"/>
                    </a:lnTo>
                    <a:lnTo>
                      <a:pt x="410" y="235"/>
                    </a:lnTo>
                    <a:lnTo>
                      <a:pt x="409" y="235"/>
                    </a:lnTo>
                    <a:lnTo>
                      <a:pt x="409" y="234"/>
                    </a:lnTo>
                    <a:lnTo>
                      <a:pt x="409" y="232"/>
                    </a:lnTo>
                    <a:lnTo>
                      <a:pt x="409" y="232"/>
                    </a:lnTo>
                    <a:lnTo>
                      <a:pt x="409" y="231"/>
                    </a:lnTo>
                    <a:lnTo>
                      <a:pt x="408" y="229"/>
                    </a:lnTo>
                    <a:lnTo>
                      <a:pt x="407" y="229"/>
                    </a:lnTo>
                    <a:lnTo>
                      <a:pt x="406" y="230"/>
                    </a:lnTo>
                    <a:lnTo>
                      <a:pt x="406" y="233"/>
                    </a:lnTo>
                    <a:lnTo>
                      <a:pt x="405" y="234"/>
                    </a:lnTo>
                    <a:lnTo>
                      <a:pt x="404" y="235"/>
                    </a:lnTo>
                    <a:lnTo>
                      <a:pt x="404" y="234"/>
                    </a:lnTo>
                    <a:lnTo>
                      <a:pt x="403" y="233"/>
                    </a:lnTo>
                    <a:lnTo>
                      <a:pt x="402" y="232"/>
                    </a:lnTo>
                    <a:lnTo>
                      <a:pt x="403" y="232"/>
                    </a:lnTo>
                    <a:lnTo>
                      <a:pt x="404" y="232"/>
                    </a:lnTo>
                    <a:lnTo>
                      <a:pt x="404" y="231"/>
                    </a:lnTo>
                    <a:lnTo>
                      <a:pt x="403" y="230"/>
                    </a:lnTo>
                    <a:lnTo>
                      <a:pt x="403" y="229"/>
                    </a:lnTo>
                    <a:lnTo>
                      <a:pt x="402" y="230"/>
                    </a:lnTo>
                    <a:lnTo>
                      <a:pt x="402" y="231"/>
                    </a:lnTo>
                    <a:lnTo>
                      <a:pt x="401" y="232"/>
                    </a:lnTo>
                    <a:lnTo>
                      <a:pt x="401" y="231"/>
                    </a:lnTo>
                    <a:lnTo>
                      <a:pt x="400" y="230"/>
                    </a:lnTo>
                    <a:lnTo>
                      <a:pt x="399" y="229"/>
                    </a:lnTo>
                    <a:lnTo>
                      <a:pt x="400" y="228"/>
                    </a:lnTo>
                    <a:lnTo>
                      <a:pt x="400" y="228"/>
                    </a:lnTo>
                    <a:lnTo>
                      <a:pt x="399" y="227"/>
                    </a:lnTo>
                    <a:lnTo>
                      <a:pt x="400" y="226"/>
                    </a:lnTo>
                    <a:lnTo>
                      <a:pt x="400" y="225"/>
                    </a:lnTo>
                    <a:lnTo>
                      <a:pt x="400" y="225"/>
                    </a:lnTo>
                    <a:lnTo>
                      <a:pt x="401" y="224"/>
                    </a:lnTo>
                    <a:lnTo>
                      <a:pt x="402" y="223"/>
                    </a:lnTo>
                    <a:lnTo>
                      <a:pt x="401" y="222"/>
                    </a:lnTo>
                    <a:lnTo>
                      <a:pt x="400" y="222"/>
                    </a:lnTo>
                    <a:lnTo>
                      <a:pt x="399" y="222"/>
                    </a:lnTo>
                    <a:lnTo>
                      <a:pt x="399" y="222"/>
                    </a:lnTo>
                    <a:lnTo>
                      <a:pt x="398" y="222"/>
                    </a:lnTo>
                    <a:lnTo>
                      <a:pt x="398" y="221"/>
                    </a:lnTo>
                    <a:lnTo>
                      <a:pt x="397" y="220"/>
                    </a:lnTo>
                    <a:lnTo>
                      <a:pt x="396" y="221"/>
                    </a:lnTo>
                    <a:lnTo>
                      <a:pt x="395" y="221"/>
                    </a:lnTo>
                    <a:lnTo>
                      <a:pt x="393" y="220"/>
                    </a:lnTo>
                    <a:lnTo>
                      <a:pt x="395" y="217"/>
                    </a:lnTo>
                    <a:lnTo>
                      <a:pt x="396" y="216"/>
                    </a:lnTo>
                    <a:lnTo>
                      <a:pt x="395" y="216"/>
                    </a:lnTo>
                    <a:lnTo>
                      <a:pt x="395" y="215"/>
                    </a:lnTo>
                    <a:lnTo>
                      <a:pt x="394" y="214"/>
                    </a:lnTo>
                    <a:lnTo>
                      <a:pt x="392" y="213"/>
                    </a:lnTo>
                    <a:lnTo>
                      <a:pt x="392" y="212"/>
                    </a:lnTo>
                    <a:lnTo>
                      <a:pt x="392" y="211"/>
                    </a:lnTo>
                    <a:lnTo>
                      <a:pt x="392" y="211"/>
                    </a:lnTo>
                    <a:lnTo>
                      <a:pt x="392" y="210"/>
                    </a:lnTo>
                    <a:lnTo>
                      <a:pt x="393" y="209"/>
                    </a:lnTo>
                    <a:lnTo>
                      <a:pt x="394" y="208"/>
                    </a:lnTo>
                    <a:lnTo>
                      <a:pt x="394" y="207"/>
                    </a:lnTo>
                    <a:lnTo>
                      <a:pt x="393" y="207"/>
                    </a:lnTo>
                    <a:lnTo>
                      <a:pt x="392" y="207"/>
                    </a:lnTo>
                    <a:lnTo>
                      <a:pt x="391" y="207"/>
                    </a:lnTo>
                    <a:lnTo>
                      <a:pt x="390" y="208"/>
                    </a:lnTo>
                    <a:lnTo>
                      <a:pt x="389" y="208"/>
                    </a:lnTo>
                    <a:lnTo>
                      <a:pt x="389" y="208"/>
                    </a:lnTo>
                    <a:lnTo>
                      <a:pt x="388" y="208"/>
                    </a:lnTo>
                    <a:lnTo>
                      <a:pt x="388" y="209"/>
                    </a:lnTo>
                    <a:lnTo>
                      <a:pt x="388" y="210"/>
                    </a:lnTo>
                    <a:lnTo>
                      <a:pt x="389" y="211"/>
                    </a:lnTo>
                    <a:lnTo>
                      <a:pt x="389" y="211"/>
                    </a:lnTo>
                    <a:lnTo>
                      <a:pt x="389" y="213"/>
                    </a:lnTo>
                    <a:lnTo>
                      <a:pt x="390" y="214"/>
                    </a:lnTo>
                    <a:lnTo>
                      <a:pt x="392" y="214"/>
                    </a:lnTo>
                    <a:lnTo>
                      <a:pt x="392" y="214"/>
                    </a:lnTo>
                    <a:lnTo>
                      <a:pt x="392" y="216"/>
                    </a:lnTo>
                    <a:lnTo>
                      <a:pt x="392" y="217"/>
                    </a:lnTo>
                    <a:lnTo>
                      <a:pt x="392" y="218"/>
                    </a:lnTo>
                    <a:lnTo>
                      <a:pt x="391" y="219"/>
                    </a:lnTo>
                    <a:lnTo>
                      <a:pt x="390" y="219"/>
                    </a:lnTo>
                    <a:lnTo>
                      <a:pt x="389" y="219"/>
                    </a:lnTo>
                    <a:lnTo>
                      <a:pt x="389" y="220"/>
                    </a:lnTo>
                    <a:lnTo>
                      <a:pt x="390" y="221"/>
                    </a:lnTo>
                    <a:lnTo>
                      <a:pt x="390" y="221"/>
                    </a:lnTo>
                    <a:lnTo>
                      <a:pt x="390" y="222"/>
                    </a:lnTo>
                    <a:lnTo>
                      <a:pt x="390" y="223"/>
                    </a:lnTo>
                    <a:lnTo>
                      <a:pt x="389" y="224"/>
                    </a:lnTo>
                    <a:lnTo>
                      <a:pt x="389" y="224"/>
                    </a:lnTo>
                    <a:lnTo>
                      <a:pt x="389" y="225"/>
                    </a:lnTo>
                    <a:lnTo>
                      <a:pt x="389" y="225"/>
                    </a:lnTo>
                    <a:lnTo>
                      <a:pt x="391" y="225"/>
                    </a:lnTo>
                    <a:lnTo>
                      <a:pt x="394" y="223"/>
                    </a:lnTo>
                    <a:lnTo>
                      <a:pt x="394" y="225"/>
                    </a:lnTo>
                    <a:lnTo>
                      <a:pt x="393" y="225"/>
                    </a:lnTo>
                    <a:lnTo>
                      <a:pt x="394" y="226"/>
                    </a:lnTo>
                    <a:lnTo>
                      <a:pt x="393" y="228"/>
                    </a:lnTo>
                    <a:lnTo>
                      <a:pt x="393" y="228"/>
                    </a:lnTo>
                    <a:lnTo>
                      <a:pt x="394" y="229"/>
                    </a:lnTo>
                    <a:lnTo>
                      <a:pt x="394" y="230"/>
                    </a:lnTo>
                    <a:lnTo>
                      <a:pt x="392" y="229"/>
                    </a:lnTo>
                    <a:lnTo>
                      <a:pt x="392" y="229"/>
                    </a:lnTo>
                    <a:lnTo>
                      <a:pt x="391" y="229"/>
                    </a:lnTo>
                    <a:lnTo>
                      <a:pt x="390" y="230"/>
                    </a:lnTo>
                    <a:lnTo>
                      <a:pt x="389" y="231"/>
                    </a:lnTo>
                    <a:lnTo>
                      <a:pt x="388" y="231"/>
                    </a:lnTo>
                    <a:lnTo>
                      <a:pt x="387" y="231"/>
                    </a:lnTo>
                    <a:lnTo>
                      <a:pt x="385" y="231"/>
                    </a:lnTo>
                    <a:lnTo>
                      <a:pt x="385" y="230"/>
                    </a:lnTo>
                    <a:lnTo>
                      <a:pt x="384" y="230"/>
                    </a:lnTo>
                    <a:lnTo>
                      <a:pt x="384" y="229"/>
                    </a:lnTo>
                    <a:lnTo>
                      <a:pt x="383" y="229"/>
                    </a:lnTo>
                    <a:lnTo>
                      <a:pt x="383" y="230"/>
                    </a:lnTo>
                    <a:lnTo>
                      <a:pt x="383" y="231"/>
                    </a:lnTo>
                    <a:lnTo>
                      <a:pt x="383" y="232"/>
                    </a:lnTo>
                    <a:lnTo>
                      <a:pt x="383" y="233"/>
                    </a:lnTo>
                    <a:lnTo>
                      <a:pt x="385" y="233"/>
                    </a:lnTo>
                    <a:lnTo>
                      <a:pt x="385" y="234"/>
                    </a:lnTo>
                    <a:lnTo>
                      <a:pt x="385" y="234"/>
                    </a:lnTo>
                    <a:lnTo>
                      <a:pt x="386" y="234"/>
                    </a:lnTo>
                    <a:lnTo>
                      <a:pt x="388" y="233"/>
                    </a:lnTo>
                    <a:lnTo>
                      <a:pt x="389" y="233"/>
                    </a:lnTo>
                    <a:lnTo>
                      <a:pt x="389" y="233"/>
                    </a:lnTo>
                    <a:lnTo>
                      <a:pt x="391" y="232"/>
                    </a:lnTo>
                    <a:lnTo>
                      <a:pt x="392" y="233"/>
                    </a:lnTo>
                    <a:lnTo>
                      <a:pt x="391" y="234"/>
                    </a:lnTo>
                    <a:lnTo>
                      <a:pt x="391" y="235"/>
                    </a:lnTo>
                    <a:lnTo>
                      <a:pt x="392" y="235"/>
                    </a:lnTo>
                    <a:lnTo>
                      <a:pt x="392" y="234"/>
                    </a:lnTo>
                    <a:lnTo>
                      <a:pt x="393" y="235"/>
                    </a:lnTo>
                    <a:lnTo>
                      <a:pt x="394" y="235"/>
                    </a:lnTo>
                    <a:lnTo>
                      <a:pt x="395" y="235"/>
                    </a:lnTo>
                    <a:lnTo>
                      <a:pt x="396" y="235"/>
                    </a:lnTo>
                    <a:lnTo>
                      <a:pt x="396" y="235"/>
                    </a:lnTo>
                    <a:lnTo>
                      <a:pt x="395" y="236"/>
                    </a:lnTo>
                    <a:lnTo>
                      <a:pt x="395" y="237"/>
                    </a:lnTo>
                    <a:lnTo>
                      <a:pt x="396" y="238"/>
                    </a:lnTo>
                    <a:lnTo>
                      <a:pt x="396" y="238"/>
                    </a:lnTo>
                    <a:lnTo>
                      <a:pt x="395" y="239"/>
                    </a:lnTo>
                    <a:lnTo>
                      <a:pt x="393" y="240"/>
                    </a:lnTo>
                    <a:lnTo>
                      <a:pt x="392" y="242"/>
                    </a:lnTo>
                    <a:lnTo>
                      <a:pt x="392" y="242"/>
                    </a:lnTo>
                    <a:lnTo>
                      <a:pt x="392" y="242"/>
                    </a:lnTo>
                    <a:lnTo>
                      <a:pt x="395" y="242"/>
                    </a:lnTo>
                    <a:lnTo>
                      <a:pt x="396" y="242"/>
                    </a:lnTo>
                    <a:lnTo>
                      <a:pt x="396" y="242"/>
                    </a:lnTo>
                    <a:lnTo>
                      <a:pt x="397" y="242"/>
                    </a:lnTo>
                    <a:lnTo>
                      <a:pt x="398" y="242"/>
                    </a:lnTo>
                    <a:lnTo>
                      <a:pt x="399" y="242"/>
                    </a:lnTo>
                    <a:lnTo>
                      <a:pt x="399" y="241"/>
                    </a:lnTo>
                    <a:lnTo>
                      <a:pt x="399" y="242"/>
                    </a:lnTo>
                    <a:lnTo>
                      <a:pt x="399" y="242"/>
                    </a:lnTo>
                    <a:lnTo>
                      <a:pt x="399" y="243"/>
                    </a:lnTo>
                    <a:lnTo>
                      <a:pt x="401" y="244"/>
                    </a:lnTo>
                    <a:lnTo>
                      <a:pt x="402" y="244"/>
                    </a:lnTo>
                    <a:lnTo>
                      <a:pt x="402" y="243"/>
                    </a:lnTo>
                    <a:lnTo>
                      <a:pt x="403" y="243"/>
                    </a:lnTo>
                    <a:lnTo>
                      <a:pt x="404" y="242"/>
                    </a:lnTo>
                    <a:lnTo>
                      <a:pt x="405" y="242"/>
                    </a:lnTo>
                    <a:lnTo>
                      <a:pt x="405" y="241"/>
                    </a:lnTo>
                    <a:lnTo>
                      <a:pt x="406" y="242"/>
                    </a:lnTo>
                    <a:lnTo>
                      <a:pt x="406" y="242"/>
                    </a:lnTo>
                    <a:lnTo>
                      <a:pt x="405" y="243"/>
                    </a:lnTo>
                    <a:lnTo>
                      <a:pt x="405" y="244"/>
                    </a:lnTo>
                    <a:lnTo>
                      <a:pt x="404" y="245"/>
                    </a:lnTo>
                    <a:lnTo>
                      <a:pt x="404" y="245"/>
                    </a:lnTo>
                    <a:lnTo>
                      <a:pt x="405" y="245"/>
                    </a:lnTo>
                    <a:lnTo>
                      <a:pt x="406" y="246"/>
                    </a:lnTo>
                    <a:lnTo>
                      <a:pt x="405" y="247"/>
                    </a:lnTo>
                    <a:lnTo>
                      <a:pt x="405" y="248"/>
                    </a:lnTo>
                    <a:lnTo>
                      <a:pt x="406" y="249"/>
                    </a:lnTo>
                    <a:lnTo>
                      <a:pt x="405" y="249"/>
                    </a:lnTo>
                    <a:lnTo>
                      <a:pt x="404" y="249"/>
                    </a:lnTo>
                    <a:lnTo>
                      <a:pt x="403" y="247"/>
                    </a:lnTo>
                    <a:lnTo>
                      <a:pt x="402" y="247"/>
                    </a:lnTo>
                    <a:lnTo>
                      <a:pt x="402" y="247"/>
                    </a:lnTo>
                    <a:lnTo>
                      <a:pt x="401" y="246"/>
                    </a:lnTo>
                    <a:lnTo>
                      <a:pt x="400" y="246"/>
                    </a:lnTo>
                    <a:lnTo>
                      <a:pt x="399" y="247"/>
                    </a:lnTo>
                    <a:lnTo>
                      <a:pt x="399" y="247"/>
                    </a:lnTo>
                    <a:lnTo>
                      <a:pt x="398" y="246"/>
                    </a:lnTo>
                    <a:lnTo>
                      <a:pt x="397" y="245"/>
                    </a:lnTo>
                    <a:lnTo>
                      <a:pt x="396" y="245"/>
                    </a:lnTo>
                    <a:lnTo>
                      <a:pt x="395" y="246"/>
                    </a:lnTo>
                    <a:lnTo>
                      <a:pt x="393" y="246"/>
                    </a:lnTo>
                    <a:lnTo>
                      <a:pt x="392" y="247"/>
                    </a:lnTo>
                    <a:lnTo>
                      <a:pt x="392" y="248"/>
                    </a:lnTo>
                    <a:lnTo>
                      <a:pt x="392" y="249"/>
                    </a:lnTo>
                    <a:lnTo>
                      <a:pt x="393" y="249"/>
                    </a:lnTo>
                    <a:lnTo>
                      <a:pt x="394" y="249"/>
                    </a:lnTo>
                    <a:lnTo>
                      <a:pt x="395" y="249"/>
                    </a:lnTo>
                    <a:lnTo>
                      <a:pt x="396" y="249"/>
                    </a:lnTo>
                    <a:lnTo>
                      <a:pt x="396" y="250"/>
                    </a:lnTo>
                    <a:lnTo>
                      <a:pt x="399" y="252"/>
                    </a:lnTo>
                    <a:lnTo>
                      <a:pt x="400" y="252"/>
                    </a:lnTo>
                    <a:lnTo>
                      <a:pt x="399" y="252"/>
                    </a:lnTo>
                    <a:lnTo>
                      <a:pt x="399" y="253"/>
                    </a:lnTo>
                    <a:lnTo>
                      <a:pt x="399" y="254"/>
                    </a:lnTo>
                    <a:lnTo>
                      <a:pt x="400" y="255"/>
                    </a:lnTo>
                    <a:lnTo>
                      <a:pt x="401" y="255"/>
                    </a:lnTo>
                    <a:lnTo>
                      <a:pt x="402" y="255"/>
                    </a:lnTo>
                    <a:lnTo>
                      <a:pt x="402" y="256"/>
                    </a:lnTo>
                    <a:lnTo>
                      <a:pt x="401" y="256"/>
                    </a:lnTo>
                    <a:lnTo>
                      <a:pt x="399" y="256"/>
                    </a:lnTo>
                    <a:lnTo>
                      <a:pt x="398" y="256"/>
                    </a:lnTo>
                    <a:lnTo>
                      <a:pt x="397" y="257"/>
                    </a:lnTo>
                    <a:lnTo>
                      <a:pt x="397" y="258"/>
                    </a:lnTo>
                    <a:lnTo>
                      <a:pt x="396" y="259"/>
                    </a:lnTo>
                    <a:lnTo>
                      <a:pt x="396" y="259"/>
                    </a:lnTo>
                    <a:lnTo>
                      <a:pt x="397" y="259"/>
                    </a:lnTo>
                    <a:lnTo>
                      <a:pt x="398" y="259"/>
                    </a:lnTo>
                    <a:lnTo>
                      <a:pt x="399" y="259"/>
                    </a:lnTo>
                    <a:lnTo>
                      <a:pt x="399" y="259"/>
                    </a:lnTo>
                    <a:lnTo>
                      <a:pt x="400" y="260"/>
                    </a:lnTo>
                    <a:lnTo>
                      <a:pt x="402" y="260"/>
                    </a:lnTo>
                    <a:lnTo>
                      <a:pt x="402" y="261"/>
                    </a:lnTo>
                    <a:lnTo>
                      <a:pt x="403" y="261"/>
                    </a:lnTo>
                    <a:lnTo>
                      <a:pt x="405" y="259"/>
                    </a:lnTo>
                    <a:lnTo>
                      <a:pt x="406" y="259"/>
                    </a:lnTo>
                    <a:lnTo>
                      <a:pt x="406" y="260"/>
                    </a:lnTo>
                    <a:lnTo>
                      <a:pt x="405" y="262"/>
                    </a:lnTo>
                    <a:lnTo>
                      <a:pt x="404" y="263"/>
                    </a:lnTo>
                    <a:lnTo>
                      <a:pt x="405" y="263"/>
                    </a:lnTo>
                    <a:lnTo>
                      <a:pt x="406" y="263"/>
                    </a:lnTo>
                    <a:lnTo>
                      <a:pt x="406" y="264"/>
                    </a:lnTo>
                    <a:lnTo>
                      <a:pt x="406" y="264"/>
                    </a:lnTo>
                    <a:lnTo>
                      <a:pt x="405" y="264"/>
                    </a:lnTo>
                    <a:lnTo>
                      <a:pt x="403" y="264"/>
                    </a:lnTo>
                    <a:lnTo>
                      <a:pt x="402" y="265"/>
                    </a:lnTo>
                    <a:lnTo>
                      <a:pt x="402" y="266"/>
                    </a:lnTo>
                    <a:lnTo>
                      <a:pt x="403" y="266"/>
                    </a:lnTo>
                    <a:lnTo>
                      <a:pt x="404" y="266"/>
                    </a:lnTo>
                    <a:lnTo>
                      <a:pt x="405" y="266"/>
                    </a:lnTo>
                    <a:lnTo>
                      <a:pt x="406" y="267"/>
                    </a:lnTo>
                    <a:lnTo>
                      <a:pt x="406" y="268"/>
                    </a:lnTo>
                    <a:lnTo>
                      <a:pt x="407" y="269"/>
                    </a:lnTo>
                    <a:lnTo>
                      <a:pt x="406" y="269"/>
                    </a:lnTo>
                    <a:lnTo>
                      <a:pt x="406" y="269"/>
                    </a:lnTo>
                    <a:lnTo>
                      <a:pt x="405" y="268"/>
                    </a:lnTo>
                    <a:lnTo>
                      <a:pt x="405" y="267"/>
                    </a:lnTo>
                    <a:lnTo>
                      <a:pt x="404" y="267"/>
                    </a:lnTo>
                    <a:lnTo>
                      <a:pt x="403" y="267"/>
                    </a:lnTo>
                    <a:lnTo>
                      <a:pt x="402" y="267"/>
                    </a:lnTo>
                    <a:lnTo>
                      <a:pt x="402" y="268"/>
                    </a:lnTo>
                    <a:lnTo>
                      <a:pt x="402" y="269"/>
                    </a:lnTo>
                    <a:lnTo>
                      <a:pt x="400" y="269"/>
                    </a:lnTo>
                    <a:lnTo>
                      <a:pt x="400" y="268"/>
                    </a:lnTo>
                    <a:lnTo>
                      <a:pt x="401" y="268"/>
                    </a:lnTo>
                    <a:lnTo>
                      <a:pt x="401" y="267"/>
                    </a:lnTo>
                    <a:lnTo>
                      <a:pt x="401" y="265"/>
                    </a:lnTo>
                    <a:lnTo>
                      <a:pt x="401" y="264"/>
                    </a:lnTo>
                    <a:lnTo>
                      <a:pt x="401" y="263"/>
                    </a:lnTo>
                    <a:lnTo>
                      <a:pt x="399" y="263"/>
                    </a:lnTo>
                    <a:lnTo>
                      <a:pt x="399" y="263"/>
                    </a:lnTo>
                    <a:lnTo>
                      <a:pt x="399" y="262"/>
                    </a:lnTo>
                    <a:lnTo>
                      <a:pt x="399" y="262"/>
                    </a:lnTo>
                    <a:lnTo>
                      <a:pt x="397" y="262"/>
                    </a:lnTo>
                    <a:lnTo>
                      <a:pt x="396" y="262"/>
                    </a:lnTo>
                    <a:lnTo>
                      <a:pt x="395" y="262"/>
                    </a:lnTo>
                    <a:lnTo>
                      <a:pt x="394" y="262"/>
                    </a:lnTo>
                    <a:lnTo>
                      <a:pt x="393" y="262"/>
                    </a:lnTo>
                    <a:lnTo>
                      <a:pt x="392" y="261"/>
                    </a:lnTo>
                    <a:lnTo>
                      <a:pt x="392" y="260"/>
                    </a:lnTo>
                    <a:lnTo>
                      <a:pt x="393" y="259"/>
                    </a:lnTo>
                    <a:lnTo>
                      <a:pt x="393" y="259"/>
                    </a:lnTo>
                    <a:lnTo>
                      <a:pt x="392" y="259"/>
                    </a:lnTo>
                    <a:lnTo>
                      <a:pt x="392" y="259"/>
                    </a:lnTo>
                    <a:lnTo>
                      <a:pt x="392" y="259"/>
                    </a:lnTo>
                    <a:lnTo>
                      <a:pt x="391" y="261"/>
                    </a:lnTo>
                    <a:lnTo>
                      <a:pt x="391" y="263"/>
                    </a:lnTo>
                    <a:lnTo>
                      <a:pt x="390" y="263"/>
                    </a:lnTo>
                    <a:lnTo>
                      <a:pt x="390" y="264"/>
                    </a:lnTo>
                    <a:lnTo>
                      <a:pt x="389" y="265"/>
                    </a:lnTo>
                    <a:lnTo>
                      <a:pt x="389" y="266"/>
                    </a:lnTo>
                    <a:lnTo>
                      <a:pt x="389" y="266"/>
                    </a:lnTo>
                    <a:lnTo>
                      <a:pt x="389" y="267"/>
                    </a:lnTo>
                    <a:lnTo>
                      <a:pt x="388" y="266"/>
                    </a:lnTo>
                    <a:lnTo>
                      <a:pt x="388" y="266"/>
                    </a:lnTo>
                    <a:lnTo>
                      <a:pt x="389" y="263"/>
                    </a:lnTo>
                    <a:lnTo>
                      <a:pt x="389" y="262"/>
                    </a:lnTo>
                    <a:lnTo>
                      <a:pt x="389" y="261"/>
                    </a:lnTo>
                    <a:lnTo>
                      <a:pt x="388" y="260"/>
                    </a:lnTo>
                    <a:lnTo>
                      <a:pt x="387" y="260"/>
                    </a:lnTo>
                    <a:lnTo>
                      <a:pt x="388" y="259"/>
                    </a:lnTo>
                    <a:lnTo>
                      <a:pt x="389" y="259"/>
                    </a:lnTo>
                    <a:lnTo>
                      <a:pt x="389" y="259"/>
                    </a:lnTo>
                    <a:lnTo>
                      <a:pt x="390" y="258"/>
                    </a:lnTo>
                    <a:lnTo>
                      <a:pt x="390" y="257"/>
                    </a:lnTo>
                    <a:lnTo>
                      <a:pt x="391" y="256"/>
                    </a:lnTo>
                    <a:lnTo>
                      <a:pt x="391" y="255"/>
                    </a:lnTo>
                    <a:lnTo>
                      <a:pt x="390" y="255"/>
                    </a:lnTo>
                    <a:lnTo>
                      <a:pt x="389" y="255"/>
                    </a:lnTo>
                    <a:lnTo>
                      <a:pt x="388" y="255"/>
                    </a:lnTo>
                    <a:lnTo>
                      <a:pt x="387" y="254"/>
                    </a:lnTo>
                    <a:lnTo>
                      <a:pt x="386" y="255"/>
                    </a:lnTo>
                    <a:lnTo>
                      <a:pt x="386" y="256"/>
                    </a:lnTo>
                    <a:lnTo>
                      <a:pt x="385" y="256"/>
                    </a:lnTo>
                    <a:lnTo>
                      <a:pt x="385" y="256"/>
                    </a:lnTo>
                    <a:lnTo>
                      <a:pt x="385" y="256"/>
                    </a:lnTo>
                    <a:lnTo>
                      <a:pt x="385" y="255"/>
                    </a:lnTo>
                    <a:lnTo>
                      <a:pt x="386" y="252"/>
                    </a:lnTo>
                    <a:lnTo>
                      <a:pt x="387" y="252"/>
                    </a:lnTo>
                    <a:lnTo>
                      <a:pt x="386" y="251"/>
                    </a:lnTo>
                    <a:lnTo>
                      <a:pt x="386" y="250"/>
                    </a:lnTo>
                    <a:lnTo>
                      <a:pt x="385" y="250"/>
                    </a:lnTo>
                    <a:lnTo>
                      <a:pt x="384" y="250"/>
                    </a:lnTo>
                    <a:lnTo>
                      <a:pt x="383" y="251"/>
                    </a:lnTo>
                    <a:lnTo>
                      <a:pt x="382" y="251"/>
                    </a:lnTo>
                    <a:lnTo>
                      <a:pt x="382" y="251"/>
                    </a:lnTo>
                    <a:lnTo>
                      <a:pt x="380" y="249"/>
                    </a:lnTo>
                    <a:lnTo>
                      <a:pt x="379" y="249"/>
                    </a:lnTo>
                    <a:lnTo>
                      <a:pt x="378" y="250"/>
                    </a:lnTo>
                    <a:lnTo>
                      <a:pt x="378" y="251"/>
                    </a:lnTo>
                    <a:lnTo>
                      <a:pt x="378" y="252"/>
                    </a:lnTo>
                    <a:lnTo>
                      <a:pt x="378" y="252"/>
                    </a:lnTo>
                    <a:lnTo>
                      <a:pt x="380" y="253"/>
                    </a:lnTo>
                    <a:lnTo>
                      <a:pt x="380" y="254"/>
                    </a:lnTo>
                    <a:lnTo>
                      <a:pt x="380" y="255"/>
                    </a:lnTo>
                    <a:lnTo>
                      <a:pt x="380" y="256"/>
                    </a:lnTo>
                    <a:lnTo>
                      <a:pt x="379" y="256"/>
                    </a:lnTo>
                    <a:lnTo>
                      <a:pt x="378" y="257"/>
                    </a:lnTo>
                    <a:lnTo>
                      <a:pt x="377" y="259"/>
                    </a:lnTo>
                    <a:lnTo>
                      <a:pt x="378" y="259"/>
                    </a:lnTo>
                    <a:lnTo>
                      <a:pt x="378" y="261"/>
                    </a:lnTo>
                    <a:lnTo>
                      <a:pt x="379" y="262"/>
                    </a:lnTo>
                    <a:lnTo>
                      <a:pt x="379" y="263"/>
                    </a:lnTo>
                    <a:lnTo>
                      <a:pt x="380" y="263"/>
                    </a:lnTo>
                    <a:lnTo>
                      <a:pt x="380" y="264"/>
                    </a:lnTo>
                    <a:lnTo>
                      <a:pt x="380" y="265"/>
                    </a:lnTo>
                    <a:lnTo>
                      <a:pt x="379" y="264"/>
                    </a:lnTo>
                    <a:lnTo>
                      <a:pt x="378" y="263"/>
                    </a:lnTo>
                    <a:lnTo>
                      <a:pt x="378" y="263"/>
                    </a:lnTo>
                    <a:lnTo>
                      <a:pt x="377" y="263"/>
                    </a:lnTo>
                    <a:lnTo>
                      <a:pt x="375" y="263"/>
                    </a:lnTo>
                    <a:lnTo>
                      <a:pt x="375" y="263"/>
                    </a:lnTo>
                    <a:lnTo>
                      <a:pt x="374" y="263"/>
                    </a:lnTo>
                    <a:lnTo>
                      <a:pt x="373" y="262"/>
                    </a:lnTo>
                    <a:lnTo>
                      <a:pt x="373" y="261"/>
                    </a:lnTo>
                    <a:lnTo>
                      <a:pt x="374" y="260"/>
                    </a:lnTo>
                    <a:lnTo>
                      <a:pt x="374" y="258"/>
                    </a:lnTo>
                    <a:lnTo>
                      <a:pt x="374" y="257"/>
                    </a:lnTo>
                    <a:lnTo>
                      <a:pt x="373" y="256"/>
                    </a:lnTo>
                    <a:lnTo>
                      <a:pt x="372" y="257"/>
                    </a:lnTo>
                    <a:lnTo>
                      <a:pt x="371" y="256"/>
                    </a:lnTo>
                    <a:lnTo>
                      <a:pt x="371" y="256"/>
                    </a:lnTo>
                    <a:lnTo>
                      <a:pt x="370" y="256"/>
                    </a:lnTo>
                    <a:lnTo>
                      <a:pt x="369" y="256"/>
                    </a:lnTo>
                    <a:lnTo>
                      <a:pt x="370" y="255"/>
                    </a:lnTo>
                    <a:lnTo>
                      <a:pt x="370" y="254"/>
                    </a:lnTo>
                    <a:lnTo>
                      <a:pt x="371" y="253"/>
                    </a:lnTo>
                    <a:lnTo>
                      <a:pt x="371" y="252"/>
                    </a:lnTo>
                    <a:lnTo>
                      <a:pt x="371" y="251"/>
                    </a:lnTo>
                    <a:lnTo>
                      <a:pt x="370" y="251"/>
                    </a:lnTo>
                    <a:lnTo>
                      <a:pt x="369" y="251"/>
                    </a:lnTo>
                    <a:lnTo>
                      <a:pt x="368" y="252"/>
                    </a:lnTo>
                    <a:lnTo>
                      <a:pt x="368" y="252"/>
                    </a:lnTo>
                    <a:lnTo>
                      <a:pt x="367" y="253"/>
                    </a:lnTo>
                    <a:lnTo>
                      <a:pt x="366" y="253"/>
                    </a:lnTo>
                    <a:lnTo>
                      <a:pt x="366" y="254"/>
                    </a:lnTo>
                    <a:lnTo>
                      <a:pt x="365" y="256"/>
                    </a:lnTo>
                    <a:lnTo>
                      <a:pt x="365" y="256"/>
                    </a:lnTo>
                    <a:lnTo>
                      <a:pt x="364" y="256"/>
                    </a:lnTo>
                    <a:lnTo>
                      <a:pt x="364" y="255"/>
                    </a:lnTo>
                    <a:lnTo>
                      <a:pt x="363" y="255"/>
                    </a:lnTo>
                    <a:lnTo>
                      <a:pt x="362" y="256"/>
                    </a:lnTo>
                    <a:lnTo>
                      <a:pt x="361" y="256"/>
                    </a:lnTo>
                    <a:lnTo>
                      <a:pt x="361" y="255"/>
                    </a:lnTo>
                    <a:lnTo>
                      <a:pt x="360" y="255"/>
                    </a:lnTo>
                    <a:lnTo>
                      <a:pt x="359" y="256"/>
                    </a:lnTo>
                    <a:lnTo>
                      <a:pt x="358" y="255"/>
                    </a:lnTo>
                    <a:lnTo>
                      <a:pt x="358" y="255"/>
                    </a:lnTo>
                    <a:lnTo>
                      <a:pt x="357" y="254"/>
                    </a:lnTo>
                    <a:lnTo>
                      <a:pt x="357" y="253"/>
                    </a:lnTo>
                    <a:lnTo>
                      <a:pt x="356" y="250"/>
                    </a:lnTo>
                    <a:lnTo>
                      <a:pt x="356" y="249"/>
                    </a:lnTo>
                    <a:lnTo>
                      <a:pt x="354" y="249"/>
                    </a:lnTo>
                    <a:lnTo>
                      <a:pt x="353" y="249"/>
                    </a:lnTo>
                    <a:lnTo>
                      <a:pt x="352" y="248"/>
                    </a:lnTo>
                    <a:lnTo>
                      <a:pt x="351" y="248"/>
                    </a:lnTo>
                    <a:lnTo>
                      <a:pt x="351" y="247"/>
                    </a:lnTo>
                    <a:lnTo>
                      <a:pt x="351" y="245"/>
                    </a:lnTo>
                    <a:lnTo>
                      <a:pt x="349" y="245"/>
                    </a:lnTo>
                    <a:lnTo>
                      <a:pt x="348" y="245"/>
                    </a:lnTo>
                    <a:lnTo>
                      <a:pt x="347" y="245"/>
                    </a:lnTo>
                    <a:lnTo>
                      <a:pt x="347" y="246"/>
                    </a:lnTo>
                    <a:lnTo>
                      <a:pt x="346" y="246"/>
                    </a:lnTo>
                    <a:lnTo>
                      <a:pt x="345" y="246"/>
                    </a:lnTo>
                    <a:lnTo>
                      <a:pt x="344" y="246"/>
                    </a:lnTo>
                    <a:lnTo>
                      <a:pt x="343" y="246"/>
                    </a:lnTo>
                    <a:lnTo>
                      <a:pt x="341" y="245"/>
                    </a:lnTo>
                    <a:lnTo>
                      <a:pt x="340" y="246"/>
                    </a:lnTo>
                    <a:lnTo>
                      <a:pt x="340" y="248"/>
                    </a:lnTo>
                    <a:lnTo>
                      <a:pt x="339" y="248"/>
                    </a:lnTo>
                    <a:lnTo>
                      <a:pt x="338" y="247"/>
                    </a:lnTo>
                    <a:lnTo>
                      <a:pt x="334" y="245"/>
                    </a:lnTo>
                    <a:lnTo>
                      <a:pt x="334" y="245"/>
                    </a:lnTo>
                    <a:lnTo>
                      <a:pt x="334" y="244"/>
                    </a:lnTo>
                    <a:lnTo>
                      <a:pt x="333" y="243"/>
                    </a:lnTo>
                    <a:lnTo>
                      <a:pt x="333" y="242"/>
                    </a:lnTo>
                    <a:lnTo>
                      <a:pt x="333" y="240"/>
                    </a:lnTo>
                    <a:lnTo>
                      <a:pt x="333" y="238"/>
                    </a:lnTo>
                    <a:lnTo>
                      <a:pt x="333" y="238"/>
                    </a:lnTo>
                    <a:lnTo>
                      <a:pt x="333" y="237"/>
                    </a:lnTo>
                    <a:lnTo>
                      <a:pt x="333" y="236"/>
                    </a:lnTo>
                    <a:lnTo>
                      <a:pt x="333" y="235"/>
                    </a:lnTo>
                    <a:lnTo>
                      <a:pt x="333" y="235"/>
                    </a:lnTo>
                    <a:lnTo>
                      <a:pt x="332" y="234"/>
                    </a:lnTo>
                    <a:lnTo>
                      <a:pt x="331" y="233"/>
                    </a:lnTo>
                    <a:lnTo>
                      <a:pt x="330" y="232"/>
                    </a:lnTo>
                    <a:lnTo>
                      <a:pt x="330" y="232"/>
                    </a:lnTo>
                    <a:lnTo>
                      <a:pt x="331" y="231"/>
                    </a:lnTo>
                    <a:lnTo>
                      <a:pt x="332" y="230"/>
                    </a:lnTo>
                    <a:lnTo>
                      <a:pt x="333" y="229"/>
                    </a:lnTo>
                    <a:lnTo>
                      <a:pt x="332" y="228"/>
                    </a:lnTo>
                    <a:lnTo>
                      <a:pt x="330" y="225"/>
                    </a:lnTo>
                    <a:lnTo>
                      <a:pt x="329" y="221"/>
                    </a:lnTo>
                    <a:lnTo>
                      <a:pt x="330" y="220"/>
                    </a:lnTo>
                    <a:lnTo>
                      <a:pt x="330" y="219"/>
                    </a:lnTo>
                    <a:lnTo>
                      <a:pt x="330" y="218"/>
                    </a:lnTo>
                    <a:lnTo>
                      <a:pt x="329" y="218"/>
                    </a:lnTo>
                    <a:lnTo>
                      <a:pt x="327" y="218"/>
                    </a:lnTo>
                    <a:lnTo>
                      <a:pt x="327" y="218"/>
                    </a:lnTo>
                    <a:lnTo>
                      <a:pt x="320" y="216"/>
                    </a:lnTo>
                    <a:lnTo>
                      <a:pt x="318" y="214"/>
                    </a:lnTo>
                    <a:lnTo>
                      <a:pt x="317" y="214"/>
                    </a:lnTo>
                    <a:lnTo>
                      <a:pt x="316" y="214"/>
                    </a:lnTo>
                    <a:lnTo>
                      <a:pt x="313" y="214"/>
                    </a:lnTo>
                    <a:lnTo>
                      <a:pt x="310" y="214"/>
                    </a:lnTo>
                    <a:lnTo>
                      <a:pt x="309" y="214"/>
                    </a:lnTo>
                    <a:lnTo>
                      <a:pt x="306" y="213"/>
                    </a:lnTo>
                    <a:lnTo>
                      <a:pt x="305" y="213"/>
                    </a:lnTo>
                    <a:lnTo>
                      <a:pt x="303" y="214"/>
                    </a:lnTo>
                    <a:lnTo>
                      <a:pt x="303" y="214"/>
                    </a:lnTo>
                    <a:lnTo>
                      <a:pt x="302" y="214"/>
                    </a:lnTo>
                    <a:lnTo>
                      <a:pt x="301" y="214"/>
                    </a:lnTo>
                    <a:lnTo>
                      <a:pt x="299" y="213"/>
                    </a:lnTo>
                    <a:lnTo>
                      <a:pt x="296" y="209"/>
                    </a:lnTo>
                    <a:lnTo>
                      <a:pt x="295" y="208"/>
                    </a:lnTo>
                    <a:lnTo>
                      <a:pt x="294" y="205"/>
                    </a:lnTo>
                    <a:lnTo>
                      <a:pt x="293" y="204"/>
                    </a:lnTo>
                    <a:lnTo>
                      <a:pt x="292" y="203"/>
                    </a:lnTo>
                    <a:lnTo>
                      <a:pt x="291" y="203"/>
                    </a:lnTo>
                    <a:lnTo>
                      <a:pt x="289" y="202"/>
                    </a:lnTo>
                    <a:lnTo>
                      <a:pt x="288" y="202"/>
                    </a:lnTo>
                    <a:lnTo>
                      <a:pt x="287" y="202"/>
                    </a:lnTo>
                    <a:lnTo>
                      <a:pt x="286" y="202"/>
                    </a:lnTo>
                    <a:lnTo>
                      <a:pt x="286" y="201"/>
                    </a:lnTo>
                    <a:lnTo>
                      <a:pt x="286" y="198"/>
                    </a:lnTo>
                    <a:lnTo>
                      <a:pt x="286" y="197"/>
                    </a:lnTo>
                    <a:lnTo>
                      <a:pt x="286" y="195"/>
                    </a:lnTo>
                    <a:lnTo>
                      <a:pt x="286" y="194"/>
                    </a:lnTo>
                    <a:lnTo>
                      <a:pt x="285" y="192"/>
                    </a:lnTo>
                    <a:lnTo>
                      <a:pt x="285" y="190"/>
                    </a:lnTo>
                    <a:lnTo>
                      <a:pt x="284" y="189"/>
                    </a:lnTo>
                    <a:lnTo>
                      <a:pt x="283" y="187"/>
                    </a:lnTo>
                    <a:lnTo>
                      <a:pt x="283" y="186"/>
                    </a:lnTo>
                    <a:lnTo>
                      <a:pt x="282" y="183"/>
                    </a:lnTo>
                    <a:lnTo>
                      <a:pt x="281" y="180"/>
                    </a:lnTo>
                    <a:lnTo>
                      <a:pt x="281" y="179"/>
                    </a:lnTo>
                    <a:lnTo>
                      <a:pt x="280" y="177"/>
                    </a:lnTo>
                    <a:lnTo>
                      <a:pt x="279" y="175"/>
                    </a:lnTo>
                    <a:lnTo>
                      <a:pt x="278" y="173"/>
                    </a:lnTo>
                    <a:lnTo>
                      <a:pt x="278" y="173"/>
                    </a:lnTo>
                    <a:lnTo>
                      <a:pt x="278" y="171"/>
                    </a:lnTo>
                    <a:lnTo>
                      <a:pt x="278" y="170"/>
                    </a:lnTo>
                    <a:lnTo>
                      <a:pt x="278" y="169"/>
                    </a:lnTo>
                    <a:lnTo>
                      <a:pt x="278" y="167"/>
                    </a:lnTo>
                    <a:lnTo>
                      <a:pt x="277" y="166"/>
                    </a:lnTo>
                    <a:lnTo>
                      <a:pt x="277" y="163"/>
                    </a:lnTo>
                    <a:lnTo>
                      <a:pt x="277" y="163"/>
                    </a:lnTo>
                    <a:lnTo>
                      <a:pt x="278" y="161"/>
                    </a:lnTo>
                    <a:lnTo>
                      <a:pt x="278" y="159"/>
                    </a:lnTo>
                    <a:lnTo>
                      <a:pt x="258" y="150"/>
                    </a:lnTo>
                    <a:lnTo>
                      <a:pt x="258" y="149"/>
                    </a:lnTo>
                    <a:lnTo>
                      <a:pt x="249" y="145"/>
                    </a:lnTo>
                    <a:lnTo>
                      <a:pt x="245" y="142"/>
                    </a:lnTo>
                    <a:lnTo>
                      <a:pt x="243" y="142"/>
                    </a:lnTo>
                    <a:lnTo>
                      <a:pt x="238" y="144"/>
                    </a:lnTo>
                    <a:lnTo>
                      <a:pt x="237" y="144"/>
                    </a:lnTo>
                    <a:lnTo>
                      <a:pt x="237" y="144"/>
                    </a:lnTo>
                    <a:lnTo>
                      <a:pt x="235" y="144"/>
                    </a:lnTo>
                    <a:lnTo>
                      <a:pt x="234" y="145"/>
                    </a:lnTo>
                    <a:lnTo>
                      <a:pt x="232" y="145"/>
                    </a:lnTo>
                    <a:lnTo>
                      <a:pt x="231" y="145"/>
                    </a:lnTo>
                    <a:lnTo>
                      <a:pt x="230" y="146"/>
                    </a:lnTo>
                    <a:lnTo>
                      <a:pt x="228" y="147"/>
                    </a:lnTo>
                    <a:lnTo>
                      <a:pt x="227" y="148"/>
                    </a:lnTo>
                    <a:lnTo>
                      <a:pt x="223" y="146"/>
                    </a:lnTo>
                    <a:lnTo>
                      <a:pt x="213" y="146"/>
                    </a:lnTo>
                    <a:lnTo>
                      <a:pt x="211" y="146"/>
                    </a:lnTo>
                    <a:lnTo>
                      <a:pt x="210" y="145"/>
                    </a:lnTo>
                    <a:lnTo>
                      <a:pt x="209" y="145"/>
                    </a:lnTo>
                    <a:lnTo>
                      <a:pt x="208" y="144"/>
                    </a:lnTo>
                    <a:lnTo>
                      <a:pt x="207" y="144"/>
                    </a:lnTo>
                    <a:lnTo>
                      <a:pt x="206" y="144"/>
                    </a:lnTo>
                    <a:lnTo>
                      <a:pt x="203" y="144"/>
                    </a:lnTo>
                    <a:lnTo>
                      <a:pt x="200" y="144"/>
                    </a:lnTo>
                    <a:lnTo>
                      <a:pt x="199" y="144"/>
                    </a:lnTo>
                    <a:lnTo>
                      <a:pt x="192" y="143"/>
                    </a:lnTo>
                    <a:lnTo>
                      <a:pt x="189" y="139"/>
                    </a:lnTo>
                    <a:lnTo>
                      <a:pt x="185" y="135"/>
                    </a:lnTo>
                    <a:lnTo>
                      <a:pt x="183" y="135"/>
                    </a:lnTo>
                    <a:lnTo>
                      <a:pt x="182" y="135"/>
                    </a:lnTo>
                    <a:lnTo>
                      <a:pt x="181" y="135"/>
                    </a:lnTo>
                    <a:lnTo>
                      <a:pt x="179" y="135"/>
                    </a:lnTo>
                    <a:lnTo>
                      <a:pt x="179" y="135"/>
                    </a:lnTo>
                    <a:lnTo>
                      <a:pt x="177" y="133"/>
                    </a:lnTo>
                    <a:lnTo>
                      <a:pt x="175" y="132"/>
                    </a:lnTo>
                    <a:lnTo>
                      <a:pt x="175" y="128"/>
                    </a:lnTo>
                    <a:lnTo>
                      <a:pt x="175" y="125"/>
                    </a:lnTo>
                    <a:lnTo>
                      <a:pt x="175" y="122"/>
                    </a:lnTo>
                    <a:lnTo>
                      <a:pt x="175" y="121"/>
                    </a:lnTo>
                    <a:lnTo>
                      <a:pt x="174" y="118"/>
                    </a:lnTo>
                    <a:lnTo>
                      <a:pt x="174" y="116"/>
                    </a:lnTo>
                    <a:lnTo>
                      <a:pt x="173" y="114"/>
                    </a:lnTo>
                    <a:lnTo>
                      <a:pt x="173" y="112"/>
                    </a:lnTo>
                    <a:lnTo>
                      <a:pt x="172" y="111"/>
                    </a:lnTo>
                    <a:lnTo>
                      <a:pt x="167" y="111"/>
                    </a:lnTo>
                    <a:lnTo>
                      <a:pt x="166" y="110"/>
                    </a:lnTo>
                    <a:lnTo>
                      <a:pt x="165" y="110"/>
                    </a:lnTo>
                    <a:lnTo>
                      <a:pt x="165" y="110"/>
                    </a:lnTo>
                    <a:lnTo>
                      <a:pt x="162" y="110"/>
                    </a:lnTo>
                    <a:lnTo>
                      <a:pt x="161" y="109"/>
                    </a:lnTo>
                    <a:lnTo>
                      <a:pt x="160" y="109"/>
                    </a:lnTo>
                    <a:lnTo>
                      <a:pt x="158" y="108"/>
                    </a:lnTo>
                    <a:lnTo>
                      <a:pt x="157" y="108"/>
                    </a:lnTo>
                    <a:lnTo>
                      <a:pt x="155" y="108"/>
                    </a:lnTo>
                    <a:lnTo>
                      <a:pt x="153" y="108"/>
                    </a:lnTo>
                    <a:lnTo>
                      <a:pt x="151" y="108"/>
                    </a:lnTo>
                    <a:lnTo>
                      <a:pt x="148" y="108"/>
                    </a:lnTo>
                    <a:lnTo>
                      <a:pt x="147" y="108"/>
                    </a:lnTo>
                    <a:lnTo>
                      <a:pt x="145" y="108"/>
                    </a:lnTo>
                    <a:lnTo>
                      <a:pt x="142" y="109"/>
                    </a:lnTo>
                    <a:lnTo>
                      <a:pt x="139" y="109"/>
                    </a:lnTo>
                    <a:lnTo>
                      <a:pt x="138" y="109"/>
                    </a:lnTo>
                    <a:lnTo>
                      <a:pt x="134" y="109"/>
                    </a:lnTo>
                    <a:lnTo>
                      <a:pt x="134" y="109"/>
                    </a:lnTo>
                    <a:lnTo>
                      <a:pt x="133" y="109"/>
                    </a:lnTo>
                    <a:lnTo>
                      <a:pt x="132" y="110"/>
                    </a:lnTo>
                    <a:lnTo>
                      <a:pt x="130" y="111"/>
                    </a:lnTo>
                    <a:lnTo>
                      <a:pt x="128" y="114"/>
                    </a:lnTo>
                    <a:lnTo>
                      <a:pt x="115" y="128"/>
                    </a:lnTo>
                    <a:lnTo>
                      <a:pt x="102" y="104"/>
                    </a:lnTo>
                    <a:lnTo>
                      <a:pt x="101" y="104"/>
                    </a:lnTo>
                    <a:lnTo>
                      <a:pt x="100" y="104"/>
                    </a:lnTo>
                    <a:lnTo>
                      <a:pt x="99" y="105"/>
                    </a:lnTo>
                    <a:lnTo>
                      <a:pt x="99" y="106"/>
                    </a:lnTo>
                    <a:lnTo>
                      <a:pt x="98" y="107"/>
                    </a:lnTo>
                    <a:lnTo>
                      <a:pt x="97" y="107"/>
                    </a:lnTo>
                    <a:lnTo>
                      <a:pt x="96" y="107"/>
                    </a:lnTo>
                    <a:lnTo>
                      <a:pt x="96" y="107"/>
                    </a:lnTo>
                    <a:lnTo>
                      <a:pt x="94" y="108"/>
                    </a:lnTo>
                    <a:lnTo>
                      <a:pt x="91" y="110"/>
                    </a:lnTo>
                    <a:lnTo>
                      <a:pt x="91" y="111"/>
                    </a:lnTo>
                    <a:lnTo>
                      <a:pt x="89" y="111"/>
                    </a:lnTo>
                    <a:lnTo>
                      <a:pt x="88" y="112"/>
                    </a:lnTo>
                    <a:lnTo>
                      <a:pt x="86" y="114"/>
                    </a:lnTo>
                    <a:lnTo>
                      <a:pt x="85" y="114"/>
                    </a:lnTo>
                    <a:lnTo>
                      <a:pt x="84" y="115"/>
                    </a:lnTo>
                    <a:lnTo>
                      <a:pt x="81" y="115"/>
                    </a:lnTo>
                    <a:lnTo>
                      <a:pt x="78" y="116"/>
                    </a:lnTo>
                    <a:lnTo>
                      <a:pt x="76" y="116"/>
                    </a:lnTo>
                    <a:lnTo>
                      <a:pt x="75" y="117"/>
                    </a:lnTo>
                    <a:lnTo>
                      <a:pt x="73" y="117"/>
                    </a:lnTo>
                    <a:lnTo>
                      <a:pt x="62" y="117"/>
                    </a:lnTo>
                    <a:lnTo>
                      <a:pt x="62" y="117"/>
                    </a:lnTo>
                    <a:lnTo>
                      <a:pt x="60" y="117"/>
                    </a:lnTo>
                    <a:lnTo>
                      <a:pt x="57" y="117"/>
                    </a:lnTo>
                    <a:lnTo>
                      <a:pt x="56" y="117"/>
                    </a:lnTo>
                    <a:lnTo>
                      <a:pt x="55" y="117"/>
                    </a:lnTo>
                    <a:lnTo>
                      <a:pt x="55" y="117"/>
                    </a:lnTo>
                    <a:lnTo>
                      <a:pt x="54" y="116"/>
                    </a:lnTo>
                    <a:lnTo>
                      <a:pt x="52" y="117"/>
                    </a:lnTo>
                    <a:lnTo>
                      <a:pt x="51" y="116"/>
                    </a:lnTo>
                    <a:lnTo>
                      <a:pt x="49" y="117"/>
                    </a:lnTo>
                    <a:lnTo>
                      <a:pt x="48" y="117"/>
                    </a:lnTo>
                    <a:lnTo>
                      <a:pt x="48" y="116"/>
                    </a:lnTo>
                    <a:lnTo>
                      <a:pt x="46" y="116"/>
                    </a:lnTo>
                    <a:lnTo>
                      <a:pt x="45" y="115"/>
                    </a:lnTo>
                    <a:lnTo>
                      <a:pt x="44" y="115"/>
                    </a:lnTo>
                    <a:lnTo>
                      <a:pt x="44" y="114"/>
                    </a:lnTo>
                    <a:lnTo>
                      <a:pt x="43" y="114"/>
                    </a:lnTo>
                    <a:lnTo>
                      <a:pt x="42" y="114"/>
                    </a:lnTo>
                    <a:lnTo>
                      <a:pt x="41" y="113"/>
                    </a:lnTo>
                    <a:lnTo>
                      <a:pt x="41" y="113"/>
                    </a:lnTo>
                    <a:lnTo>
                      <a:pt x="40" y="112"/>
                    </a:lnTo>
                    <a:lnTo>
                      <a:pt x="38" y="112"/>
                    </a:lnTo>
                    <a:lnTo>
                      <a:pt x="37" y="113"/>
                    </a:lnTo>
                    <a:lnTo>
                      <a:pt x="37" y="114"/>
                    </a:lnTo>
                    <a:lnTo>
                      <a:pt x="37" y="114"/>
                    </a:lnTo>
                    <a:lnTo>
                      <a:pt x="36" y="114"/>
                    </a:lnTo>
                    <a:lnTo>
                      <a:pt x="35" y="114"/>
                    </a:lnTo>
                    <a:lnTo>
                      <a:pt x="34" y="114"/>
                    </a:lnTo>
                    <a:lnTo>
                      <a:pt x="34" y="115"/>
                    </a:lnTo>
                    <a:lnTo>
                      <a:pt x="33" y="116"/>
                    </a:lnTo>
                    <a:lnTo>
                      <a:pt x="32" y="116"/>
                    </a:lnTo>
                    <a:lnTo>
                      <a:pt x="31" y="116"/>
                    </a:lnTo>
                    <a:lnTo>
                      <a:pt x="30" y="117"/>
                    </a:lnTo>
                    <a:lnTo>
                      <a:pt x="29" y="117"/>
                    </a:lnTo>
                    <a:lnTo>
                      <a:pt x="27" y="116"/>
                    </a:lnTo>
                    <a:lnTo>
                      <a:pt x="27" y="117"/>
                    </a:lnTo>
                    <a:lnTo>
                      <a:pt x="26" y="117"/>
                    </a:lnTo>
                    <a:lnTo>
                      <a:pt x="25" y="117"/>
                    </a:lnTo>
                    <a:lnTo>
                      <a:pt x="24" y="117"/>
                    </a:lnTo>
                    <a:lnTo>
                      <a:pt x="23" y="117"/>
                    </a:lnTo>
                    <a:lnTo>
                      <a:pt x="22" y="117"/>
                    </a:lnTo>
                    <a:lnTo>
                      <a:pt x="20" y="118"/>
                    </a:lnTo>
                    <a:lnTo>
                      <a:pt x="20" y="118"/>
                    </a:lnTo>
                    <a:lnTo>
                      <a:pt x="20" y="119"/>
                    </a:lnTo>
                    <a:lnTo>
                      <a:pt x="20" y="119"/>
                    </a:lnTo>
                    <a:lnTo>
                      <a:pt x="19" y="119"/>
                    </a:lnTo>
                    <a:lnTo>
                      <a:pt x="18" y="120"/>
                    </a:lnTo>
                    <a:lnTo>
                      <a:pt x="17" y="120"/>
                    </a:lnTo>
                    <a:lnTo>
                      <a:pt x="17" y="121"/>
                    </a:lnTo>
                    <a:lnTo>
                      <a:pt x="16" y="121"/>
                    </a:lnTo>
                    <a:lnTo>
                      <a:pt x="15" y="121"/>
                    </a:lnTo>
                    <a:lnTo>
                      <a:pt x="13" y="121"/>
                    </a:lnTo>
                    <a:lnTo>
                      <a:pt x="13" y="121"/>
                    </a:lnTo>
                    <a:lnTo>
                      <a:pt x="12" y="121"/>
                    </a:lnTo>
                    <a:lnTo>
                      <a:pt x="11" y="121"/>
                    </a:lnTo>
                    <a:lnTo>
                      <a:pt x="10" y="122"/>
                    </a:lnTo>
                    <a:lnTo>
                      <a:pt x="10" y="124"/>
                    </a:lnTo>
                    <a:lnTo>
                      <a:pt x="10" y="125"/>
                    </a:lnTo>
                    <a:lnTo>
                      <a:pt x="10" y="125"/>
                    </a:lnTo>
                    <a:lnTo>
                      <a:pt x="10" y="126"/>
                    </a:lnTo>
                    <a:lnTo>
                      <a:pt x="9" y="127"/>
                    </a:lnTo>
                    <a:lnTo>
                      <a:pt x="8" y="127"/>
                    </a:lnTo>
                    <a:lnTo>
                      <a:pt x="7" y="126"/>
                    </a:lnTo>
                    <a:lnTo>
                      <a:pt x="6" y="125"/>
                    </a:lnTo>
                    <a:lnTo>
                      <a:pt x="6" y="125"/>
                    </a:lnTo>
                    <a:lnTo>
                      <a:pt x="6" y="125"/>
                    </a:lnTo>
                    <a:lnTo>
                      <a:pt x="4" y="125"/>
                    </a:lnTo>
                    <a:lnTo>
                      <a:pt x="3" y="125"/>
                    </a:lnTo>
                    <a:lnTo>
                      <a:pt x="3" y="126"/>
                    </a:lnTo>
                    <a:lnTo>
                      <a:pt x="1" y="126"/>
                    </a:lnTo>
                    <a:lnTo>
                      <a:pt x="0" y="126"/>
                    </a:lnTo>
                    <a:lnTo>
                      <a:pt x="0" y="125"/>
                    </a:lnTo>
                    <a:lnTo>
                      <a:pt x="0" y="124"/>
                    </a:lnTo>
                    <a:lnTo>
                      <a:pt x="0" y="122"/>
                    </a:lnTo>
                    <a:lnTo>
                      <a:pt x="0" y="121"/>
                    </a:lnTo>
                    <a:lnTo>
                      <a:pt x="0" y="121"/>
                    </a:lnTo>
                    <a:lnTo>
                      <a:pt x="0" y="121"/>
                    </a:lnTo>
                    <a:lnTo>
                      <a:pt x="0" y="120"/>
                    </a:lnTo>
                    <a:lnTo>
                      <a:pt x="2" y="120"/>
                    </a:lnTo>
                    <a:lnTo>
                      <a:pt x="3" y="119"/>
                    </a:lnTo>
                    <a:lnTo>
                      <a:pt x="3" y="118"/>
                    </a:lnTo>
                    <a:lnTo>
                      <a:pt x="2" y="117"/>
                    </a:lnTo>
                    <a:lnTo>
                      <a:pt x="2" y="116"/>
                    </a:lnTo>
                    <a:lnTo>
                      <a:pt x="1" y="115"/>
                    </a:lnTo>
                    <a:lnTo>
                      <a:pt x="1" y="114"/>
                    </a:lnTo>
                    <a:lnTo>
                      <a:pt x="2" y="114"/>
                    </a:lnTo>
                    <a:lnTo>
                      <a:pt x="3" y="114"/>
                    </a:lnTo>
                    <a:lnTo>
                      <a:pt x="3" y="113"/>
                    </a:lnTo>
                    <a:lnTo>
                      <a:pt x="3" y="112"/>
                    </a:lnTo>
                    <a:lnTo>
                      <a:pt x="3" y="111"/>
                    </a:lnTo>
                    <a:lnTo>
                      <a:pt x="4" y="111"/>
                    </a:lnTo>
                    <a:lnTo>
                      <a:pt x="5" y="109"/>
                    </a:lnTo>
                    <a:lnTo>
                      <a:pt x="6" y="110"/>
                    </a:lnTo>
                    <a:lnTo>
                      <a:pt x="7" y="110"/>
                    </a:lnTo>
                    <a:lnTo>
                      <a:pt x="8" y="109"/>
                    </a:lnTo>
                    <a:lnTo>
                      <a:pt x="7" y="108"/>
                    </a:lnTo>
                    <a:lnTo>
                      <a:pt x="7" y="107"/>
                    </a:lnTo>
                    <a:lnTo>
                      <a:pt x="7" y="107"/>
                    </a:lnTo>
                    <a:lnTo>
                      <a:pt x="6" y="106"/>
                    </a:lnTo>
                    <a:lnTo>
                      <a:pt x="6" y="106"/>
                    </a:lnTo>
                    <a:lnTo>
                      <a:pt x="5" y="105"/>
                    </a:lnTo>
                    <a:lnTo>
                      <a:pt x="5" y="104"/>
                    </a:lnTo>
                    <a:lnTo>
                      <a:pt x="5" y="104"/>
                    </a:lnTo>
                    <a:lnTo>
                      <a:pt x="6" y="103"/>
                    </a:lnTo>
                    <a:lnTo>
                      <a:pt x="7" y="103"/>
                    </a:lnTo>
                    <a:lnTo>
                      <a:pt x="8" y="103"/>
                    </a:lnTo>
                    <a:lnTo>
                      <a:pt x="9" y="103"/>
                    </a:lnTo>
                    <a:lnTo>
                      <a:pt x="10" y="102"/>
                    </a:lnTo>
                    <a:lnTo>
                      <a:pt x="10" y="101"/>
                    </a:lnTo>
                    <a:lnTo>
                      <a:pt x="10" y="101"/>
                    </a:lnTo>
                    <a:lnTo>
                      <a:pt x="12" y="100"/>
                    </a:lnTo>
                    <a:lnTo>
                      <a:pt x="13" y="100"/>
                    </a:lnTo>
                    <a:lnTo>
                      <a:pt x="13" y="99"/>
                    </a:lnTo>
                    <a:lnTo>
                      <a:pt x="13" y="98"/>
                    </a:lnTo>
                    <a:lnTo>
                      <a:pt x="14" y="97"/>
                    </a:lnTo>
                    <a:lnTo>
                      <a:pt x="15" y="97"/>
                    </a:lnTo>
                    <a:lnTo>
                      <a:pt x="16" y="97"/>
                    </a:lnTo>
                    <a:lnTo>
                      <a:pt x="17" y="97"/>
                    </a:lnTo>
                    <a:lnTo>
                      <a:pt x="17" y="97"/>
                    </a:lnTo>
                    <a:lnTo>
                      <a:pt x="18" y="96"/>
                    </a:lnTo>
                    <a:lnTo>
                      <a:pt x="17" y="95"/>
                    </a:lnTo>
                    <a:lnTo>
                      <a:pt x="17" y="94"/>
                    </a:lnTo>
                    <a:lnTo>
                      <a:pt x="16" y="95"/>
                    </a:lnTo>
                    <a:lnTo>
                      <a:pt x="15" y="94"/>
                    </a:lnTo>
                    <a:lnTo>
                      <a:pt x="15" y="92"/>
                    </a:lnTo>
                    <a:lnTo>
                      <a:pt x="16" y="92"/>
                    </a:lnTo>
                    <a:lnTo>
                      <a:pt x="17" y="92"/>
                    </a:lnTo>
                    <a:lnTo>
                      <a:pt x="17" y="92"/>
                    </a:lnTo>
                    <a:lnTo>
                      <a:pt x="18" y="93"/>
                    </a:lnTo>
                    <a:lnTo>
                      <a:pt x="19" y="92"/>
                    </a:lnTo>
                    <a:lnTo>
                      <a:pt x="20" y="92"/>
                    </a:lnTo>
                    <a:lnTo>
                      <a:pt x="20" y="93"/>
                    </a:lnTo>
                    <a:lnTo>
                      <a:pt x="21" y="92"/>
                    </a:lnTo>
                    <a:lnTo>
                      <a:pt x="21" y="91"/>
                    </a:lnTo>
                    <a:lnTo>
                      <a:pt x="22" y="89"/>
                    </a:lnTo>
                    <a:lnTo>
                      <a:pt x="23" y="88"/>
                    </a:lnTo>
                    <a:lnTo>
                      <a:pt x="24" y="88"/>
                    </a:lnTo>
                    <a:lnTo>
                      <a:pt x="24" y="87"/>
                    </a:lnTo>
                    <a:lnTo>
                      <a:pt x="25" y="87"/>
                    </a:lnTo>
                    <a:lnTo>
                      <a:pt x="26" y="87"/>
                    </a:lnTo>
                    <a:lnTo>
                      <a:pt x="27" y="87"/>
                    </a:lnTo>
                    <a:lnTo>
                      <a:pt x="27" y="86"/>
                    </a:lnTo>
                    <a:lnTo>
                      <a:pt x="26" y="86"/>
                    </a:lnTo>
                    <a:lnTo>
                      <a:pt x="25" y="85"/>
                    </a:lnTo>
                    <a:lnTo>
                      <a:pt x="26" y="84"/>
                    </a:lnTo>
                    <a:lnTo>
                      <a:pt x="27" y="84"/>
                    </a:lnTo>
                    <a:lnTo>
                      <a:pt x="27" y="84"/>
                    </a:lnTo>
                    <a:lnTo>
                      <a:pt x="27" y="83"/>
                    </a:lnTo>
                    <a:lnTo>
                      <a:pt x="28" y="82"/>
                    </a:lnTo>
                    <a:lnTo>
                      <a:pt x="29" y="81"/>
                    </a:lnTo>
                    <a:lnTo>
                      <a:pt x="29" y="80"/>
                    </a:lnTo>
                    <a:lnTo>
                      <a:pt x="30" y="80"/>
                    </a:lnTo>
                    <a:lnTo>
                      <a:pt x="31" y="80"/>
                    </a:lnTo>
                    <a:lnTo>
                      <a:pt x="31" y="80"/>
                    </a:lnTo>
                    <a:lnTo>
                      <a:pt x="31" y="80"/>
                    </a:lnTo>
                    <a:lnTo>
                      <a:pt x="31" y="79"/>
                    </a:lnTo>
                    <a:lnTo>
                      <a:pt x="32" y="78"/>
                    </a:lnTo>
                    <a:lnTo>
                      <a:pt x="33" y="78"/>
                    </a:lnTo>
                    <a:lnTo>
                      <a:pt x="34" y="78"/>
                    </a:lnTo>
                    <a:lnTo>
                      <a:pt x="34" y="77"/>
                    </a:lnTo>
                    <a:lnTo>
                      <a:pt x="34" y="76"/>
                    </a:lnTo>
                    <a:lnTo>
                      <a:pt x="34" y="76"/>
                    </a:lnTo>
                    <a:lnTo>
                      <a:pt x="34" y="75"/>
                    </a:lnTo>
                    <a:lnTo>
                      <a:pt x="33" y="75"/>
                    </a:lnTo>
                    <a:lnTo>
                      <a:pt x="33" y="74"/>
                    </a:lnTo>
                    <a:lnTo>
                      <a:pt x="34" y="73"/>
                    </a:lnTo>
                    <a:lnTo>
                      <a:pt x="35" y="73"/>
                    </a:lnTo>
                    <a:lnTo>
                      <a:pt x="36" y="72"/>
                    </a:lnTo>
                    <a:lnTo>
                      <a:pt x="36" y="71"/>
                    </a:lnTo>
                    <a:lnTo>
                      <a:pt x="37" y="71"/>
                    </a:lnTo>
                    <a:lnTo>
                      <a:pt x="37" y="70"/>
                    </a:lnTo>
                    <a:lnTo>
                      <a:pt x="38" y="71"/>
                    </a:lnTo>
                    <a:lnTo>
                      <a:pt x="38" y="72"/>
                    </a:lnTo>
                    <a:lnTo>
                      <a:pt x="37" y="72"/>
                    </a:lnTo>
                    <a:lnTo>
                      <a:pt x="38" y="73"/>
                    </a:lnTo>
                    <a:lnTo>
                      <a:pt x="39" y="73"/>
                    </a:lnTo>
                    <a:lnTo>
                      <a:pt x="40" y="73"/>
                    </a:lnTo>
                    <a:lnTo>
                      <a:pt x="41" y="72"/>
                    </a:lnTo>
                    <a:lnTo>
                      <a:pt x="41" y="72"/>
                    </a:lnTo>
                    <a:lnTo>
                      <a:pt x="43" y="72"/>
                    </a:lnTo>
                    <a:lnTo>
                      <a:pt x="44" y="71"/>
                    </a:lnTo>
                    <a:lnTo>
                      <a:pt x="44" y="72"/>
                    </a:lnTo>
                    <a:lnTo>
                      <a:pt x="44" y="73"/>
                    </a:lnTo>
                    <a:lnTo>
                      <a:pt x="45" y="72"/>
                    </a:lnTo>
                    <a:lnTo>
                      <a:pt x="46" y="72"/>
                    </a:lnTo>
                    <a:lnTo>
                      <a:pt x="48" y="73"/>
                    </a:lnTo>
                    <a:lnTo>
                      <a:pt x="47" y="73"/>
                    </a:lnTo>
                    <a:lnTo>
                      <a:pt x="47" y="73"/>
                    </a:lnTo>
                    <a:lnTo>
                      <a:pt x="48" y="74"/>
                    </a:lnTo>
                    <a:lnTo>
                      <a:pt x="47" y="76"/>
                    </a:lnTo>
                    <a:lnTo>
                      <a:pt x="48" y="76"/>
                    </a:lnTo>
                    <a:lnTo>
                      <a:pt x="48" y="76"/>
                    </a:lnTo>
                    <a:lnTo>
                      <a:pt x="49" y="76"/>
                    </a:lnTo>
                    <a:lnTo>
                      <a:pt x="51" y="76"/>
                    </a:lnTo>
                    <a:lnTo>
                      <a:pt x="51" y="77"/>
                    </a:lnTo>
                    <a:lnTo>
                      <a:pt x="51" y="77"/>
                    </a:lnTo>
                    <a:lnTo>
                      <a:pt x="50" y="78"/>
                    </a:lnTo>
                    <a:lnTo>
                      <a:pt x="50" y="79"/>
                    </a:lnTo>
                    <a:lnTo>
                      <a:pt x="51" y="80"/>
                    </a:lnTo>
                    <a:lnTo>
                      <a:pt x="51" y="81"/>
                    </a:lnTo>
                    <a:lnTo>
                      <a:pt x="51" y="82"/>
                    </a:lnTo>
                    <a:lnTo>
                      <a:pt x="52" y="82"/>
                    </a:lnTo>
                    <a:lnTo>
                      <a:pt x="53" y="82"/>
                    </a:lnTo>
                    <a:lnTo>
                      <a:pt x="54" y="82"/>
                    </a:lnTo>
                    <a:lnTo>
                      <a:pt x="54" y="81"/>
                    </a:lnTo>
                    <a:lnTo>
                      <a:pt x="54" y="80"/>
                    </a:lnTo>
                    <a:lnTo>
                      <a:pt x="55" y="80"/>
                    </a:lnTo>
                    <a:lnTo>
                      <a:pt x="56" y="79"/>
                    </a:lnTo>
                    <a:lnTo>
                      <a:pt x="56" y="78"/>
                    </a:lnTo>
                    <a:lnTo>
                      <a:pt x="55" y="78"/>
                    </a:lnTo>
                    <a:lnTo>
                      <a:pt x="55" y="77"/>
                    </a:lnTo>
                    <a:lnTo>
                      <a:pt x="56" y="76"/>
                    </a:lnTo>
                    <a:lnTo>
                      <a:pt x="57" y="76"/>
                    </a:lnTo>
                    <a:lnTo>
                      <a:pt x="58" y="77"/>
                    </a:lnTo>
                    <a:lnTo>
                      <a:pt x="58" y="77"/>
                    </a:lnTo>
                    <a:lnTo>
                      <a:pt x="58" y="76"/>
                    </a:lnTo>
                    <a:lnTo>
                      <a:pt x="58" y="76"/>
                    </a:lnTo>
                    <a:lnTo>
                      <a:pt x="58" y="75"/>
                    </a:lnTo>
                    <a:lnTo>
                      <a:pt x="58" y="73"/>
                    </a:lnTo>
                    <a:lnTo>
                      <a:pt x="57" y="73"/>
                    </a:lnTo>
                    <a:lnTo>
                      <a:pt x="56" y="73"/>
                    </a:lnTo>
                    <a:lnTo>
                      <a:pt x="55" y="73"/>
                    </a:lnTo>
                    <a:lnTo>
                      <a:pt x="56" y="70"/>
                    </a:lnTo>
                    <a:lnTo>
                      <a:pt x="56" y="69"/>
                    </a:lnTo>
                    <a:lnTo>
                      <a:pt x="57" y="68"/>
                    </a:lnTo>
                    <a:lnTo>
                      <a:pt x="58" y="67"/>
                    </a:lnTo>
                    <a:lnTo>
                      <a:pt x="58" y="67"/>
                    </a:lnTo>
                    <a:lnTo>
                      <a:pt x="59" y="67"/>
                    </a:lnTo>
                    <a:lnTo>
                      <a:pt x="60" y="67"/>
                    </a:lnTo>
                    <a:lnTo>
                      <a:pt x="61" y="66"/>
                    </a:lnTo>
                    <a:lnTo>
                      <a:pt x="61" y="66"/>
                    </a:lnTo>
                    <a:lnTo>
                      <a:pt x="62" y="66"/>
                    </a:lnTo>
                    <a:lnTo>
                      <a:pt x="62" y="66"/>
                    </a:lnTo>
                    <a:lnTo>
                      <a:pt x="62" y="67"/>
                    </a:lnTo>
                    <a:lnTo>
                      <a:pt x="63" y="67"/>
                    </a:lnTo>
                    <a:lnTo>
                      <a:pt x="64" y="66"/>
                    </a:lnTo>
                    <a:lnTo>
                      <a:pt x="64" y="66"/>
                    </a:lnTo>
                    <a:lnTo>
                      <a:pt x="65" y="65"/>
                    </a:lnTo>
                    <a:lnTo>
                      <a:pt x="66" y="65"/>
                    </a:lnTo>
                    <a:lnTo>
                      <a:pt x="67" y="65"/>
                    </a:lnTo>
                    <a:lnTo>
                      <a:pt x="68" y="66"/>
                    </a:lnTo>
                    <a:lnTo>
                      <a:pt x="68" y="66"/>
                    </a:lnTo>
                    <a:lnTo>
                      <a:pt x="70" y="66"/>
                    </a:lnTo>
                    <a:lnTo>
                      <a:pt x="73" y="67"/>
                    </a:lnTo>
                    <a:lnTo>
                      <a:pt x="74" y="66"/>
                    </a:lnTo>
                    <a:lnTo>
                      <a:pt x="75" y="66"/>
                    </a:lnTo>
                    <a:lnTo>
                      <a:pt x="75" y="66"/>
                    </a:lnTo>
                    <a:lnTo>
                      <a:pt x="77" y="65"/>
                    </a:lnTo>
                    <a:lnTo>
                      <a:pt x="78" y="65"/>
                    </a:lnTo>
                    <a:lnTo>
                      <a:pt x="79" y="65"/>
                    </a:lnTo>
                    <a:lnTo>
                      <a:pt x="79" y="65"/>
                    </a:lnTo>
                    <a:lnTo>
                      <a:pt x="80" y="64"/>
                    </a:lnTo>
                    <a:lnTo>
                      <a:pt x="81" y="64"/>
                    </a:lnTo>
                    <a:lnTo>
                      <a:pt x="82" y="64"/>
                    </a:lnTo>
                    <a:lnTo>
                      <a:pt x="82" y="64"/>
                    </a:lnTo>
                    <a:lnTo>
                      <a:pt x="84" y="63"/>
                    </a:lnTo>
                    <a:lnTo>
                      <a:pt x="86" y="64"/>
                    </a:lnTo>
                    <a:lnTo>
                      <a:pt x="87" y="64"/>
                    </a:lnTo>
                    <a:lnTo>
                      <a:pt x="88" y="63"/>
                    </a:lnTo>
                    <a:lnTo>
                      <a:pt x="89" y="63"/>
                    </a:lnTo>
                    <a:lnTo>
                      <a:pt x="89" y="62"/>
                    </a:lnTo>
                    <a:lnTo>
                      <a:pt x="90" y="59"/>
                    </a:lnTo>
                    <a:lnTo>
                      <a:pt x="91" y="58"/>
                    </a:lnTo>
                    <a:lnTo>
                      <a:pt x="93" y="57"/>
                    </a:lnTo>
                    <a:lnTo>
                      <a:pt x="93" y="56"/>
                    </a:lnTo>
                    <a:lnTo>
                      <a:pt x="94" y="56"/>
                    </a:lnTo>
                    <a:lnTo>
                      <a:pt x="95" y="56"/>
                    </a:lnTo>
                    <a:lnTo>
                      <a:pt x="96" y="56"/>
                    </a:lnTo>
                    <a:lnTo>
                      <a:pt x="98" y="56"/>
                    </a:lnTo>
                    <a:lnTo>
                      <a:pt x="99" y="55"/>
                    </a:lnTo>
                    <a:lnTo>
                      <a:pt x="99" y="54"/>
                    </a:lnTo>
                    <a:lnTo>
                      <a:pt x="100" y="53"/>
                    </a:lnTo>
                    <a:lnTo>
                      <a:pt x="100" y="52"/>
                    </a:lnTo>
                    <a:lnTo>
                      <a:pt x="101" y="52"/>
                    </a:lnTo>
                    <a:lnTo>
                      <a:pt x="101" y="50"/>
                    </a:lnTo>
                    <a:lnTo>
                      <a:pt x="101" y="49"/>
                    </a:lnTo>
                    <a:lnTo>
                      <a:pt x="101" y="47"/>
                    </a:lnTo>
                    <a:lnTo>
                      <a:pt x="100" y="45"/>
                    </a:lnTo>
                    <a:lnTo>
                      <a:pt x="101" y="45"/>
                    </a:lnTo>
                    <a:lnTo>
                      <a:pt x="132" y="56"/>
                    </a:lnTo>
                    <a:lnTo>
                      <a:pt x="133" y="57"/>
                    </a:lnTo>
                    <a:lnTo>
                      <a:pt x="134" y="56"/>
                    </a:lnTo>
                    <a:lnTo>
                      <a:pt x="135" y="55"/>
                    </a:lnTo>
                    <a:lnTo>
                      <a:pt x="137" y="56"/>
                    </a:lnTo>
                    <a:lnTo>
                      <a:pt x="137" y="56"/>
                    </a:lnTo>
                    <a:lnTo>
                      <a:pt x="140" y="56"/>
                    </a:lnTo>
                    <a:lnTo>
                      <a:pt x="141" y="56"/>
                    </a:lnTo>
                    <a:lnTo>
                      <a:pt x="141" y="57"/>
                    </a:lnTo>
                    <a:lnTo>
                      <a:pt x="142" y="58"/>
                    </a:lnTo>
                    <a:lnTo>
                      <a:pt x="142" y="59"/>
                    </a:lnTo>
                    <a:lnTo>
                      <a:pt x="144" y="59"/>
                    </a:lnTo>
                    <a:lnTo>
                      <a:pt x="145" y="59"/>
                    </a:lnTo>
                    <a:lnTo>
                      <a:pt x="147" y="59"/>
                    </a:lnTo>
                    <a:lnTo>
                      <a:pt x="148" y="59"/>
                    </a:lnTo>
                    <a:lnTo>
                      <a:pt x="148" y="58"/>
                    </a:lnTo>
                    <a:lnTo>
                      <a:pt x="149" y="59"/>
                    </a:lnTo>
                    <a:lnTo>
                      <a:pt x="151" y="59"/>
                    </a:lnTo>
                    <a:lnTo>
                      <a:pt x="151" y="59"/>
                    </a:lnTo>
                    <a:lnTo>
                      <a:pt x="153" y="59"/>
                    </a:lnTo>
                    <a:lnTo>
                      <a:pt x="154" y="59"/>
                    </a:lnTo>
                    <a:lnTo>
                      <a:pt x="155" y="59"/>
                    </a:lnTo>
                    <a:lnTo>
                      <a:pt x="155" y="59"/>
                    </a:lnTo>
                    <a:lnTo>
                      <a:pt x="156" y="59"/>
                    </a:lnTo>
                    <a:lnTo>
                      <a:pt x="157" y="58"/>
                    </a:lnTo>
                    <a:lnTo>
                      <a:pt x="158" y="57"/>
                    </a:lnTo>
                    <a:lnTo>
                      <a:pt x="158" y="56"/>
                    </a:lnTo>
                    <a:lnTo>
                      <a:pt x="159" y="56"/>
                    </a:lnTo>
                    <a:lnTo>
                      <a:pt x="160" y="56"/>
                    </a:lnTo>
                    <a:lnTo>
                      <a:pt x="161" y="55"/>
                    </a:lnTo>
                    <a:lnTo>
                      <a:pt x="162" y="56"/>
                    </a:lnTo>
                    <a:lnTo>
                      <a:pt x="165" y="56"/>
                    </a:lnTo>
                    <a:lnTo>
                      <a:pt x="165" y="56"/>
                    </a:lnTo>
                    <a:lnTo>
                      <a:pt x="166" y="56"/>
                    </a:lnTo>
                    <a:lnTo>
                      <a:pt x="167" y="56"/>
                    </a:lnTo>
                    <a:lnTo>
                      <a:pt x="168" y="56"/>
                    </a:lnTo>
                    <a:lnTo>
                      <a:pt x="168" y="57"/>
                    </a:lnTo>
                    <a:lnTo>
                      <a:pt x="169" y="58"/>
                    </a:lnTo>
                    <a:lnTo>
                      <a:pt x="170" y="58"/>
                    </a:lnTo>
                    <a:lnTo>
                      <a:pt x="171" y="59"/>
                    </a:lnTo>
                    <a:lnTo>
                      <a:pt x="172" y="59"/>
                    </a:lnTo>
                    <a:lnTo>
                      <a:pt x="172" y="59"/>
                    </a:lnTo>
                    <a:lnTo>
                      <a:pt x="173" y="60"/>
                    </a:lnTo>
                    <a:lnTo>
                      <a:pt x="174" y="60"/>
                    </a:lnTo>
                    <a:lnTo>
                      <a:pt x="175" y="59"/>
                    </a:lnTo>
                    <a:lnTo>
                      <a:pt x="175" y="59"/>
                    </a:lnTo>
                    <a:lnTo>
                      <a:pt x="175" y="60"/>
                    </a:lnTo>
                    <a:lnTo>
                      <a:pt x="178" y="59"/>
                    </a:lnTo>
                    <a:lnTo>
                      <a:pt x="179" y="59"/>
                    </a:lnTo>
                    <a:lnTo>
                      <a:pt x="180" y="59"/>
                    </a:lnTo>
                    <a:lnTo>
                      <a:pt x="181" y="59"/>
                    </a:lnTo>
                    <a:lnTo>
                      <a:pt x="182" y="61"/>
                    </a:lnTo>
                    <a:lnTo>
                      <a:pt x="183" y="61"/>
                    </a:lnTo>
                    <a:lnTo>
                      <a:pt x="184" y="62"/>
                    </a:lnTo>
                    <a:lnTo>
                      <a:pt x="185" y="62"/>
                    </a:lnTo>
                    <a:lnTo>
                      <a:pt x="185" y="62"/>
                    </a:lnTo>
                    <a:lnTo>
                      <a:pt x="186" y="62"/>
                    </a:lnTo>
                    <a:lnTo>
                      <a:pt x="189" y="61"/>
                    </a:lnTo>
                    <a:lnTo>
                      <a:pt x="189" y="62"/>
                    </a:lnTo>
                    <a:lnTo>
                      <a:pt x="191" y="62"/>
                    </a:lnTo>
                    <a:lnTo>
                      <a:pt x="192" y="62"/>
                    </a:lnTo>
                    <a:lnTo>
                      <a:pt x="192" y="62"/>
                    </a:lnTo>
                    <a:lnTo>
                      <a:pt x="193" y="61"/>
                    </a:lnTo>
                    <a:lnTo>
                      <a:pt x="194" y="61"/>
                    </a:lnTo>
                    <a:lnTo>
                      <a:pt x="195" y="61"/>
                    </a:lnTo>
                    <a:lnTo>
                      <a:pt x="196" y="60"/>
                    </a:lnTo>
                    <a:lnTo>
                      <a:pt x="197" y="61"/>
                    </a:lnTo>
                    <a:lnTo>
                      <a:pt x="199" y="61"/>
                    </a:lnTo>
                    <a:lnTo>
                      <a:pt x="199" y="60"/>
                    </a:lnTo>
                    <a:lnTo>
                      <a:pt x="200" y="60"/>
                    </a:lnTo>
                    <a:lnTo>
                      <a:pt x="201" y="60"/>
                    </a:lnTo>
                    <a:lnTo>
                      <a:pt x="203" y="59"/>
                    </a:lnTo>
                    <a:lnTo>
                      <a:pt x="203" y="59"/>
                    </a:lnTo>
                    <a:lnTo>
                      <a:pt x="203" y="58"/>
                    </a:lnTo>
                    <a:lnTo>
                      <a:pt x="203" y="57"/>
                    </a:lnTo>
                    <a:lnTo>
                      <a:pt x="204" y="57"/>
                    </a:lnTo>
                    <a:lnTo>
                      <a:pt x="205" y="57"/>
                    </a:lnTo>
                    <a:lnTo>
                      <a:pt x="206" y="56"/>
                    </a:lnTo>
                    <a:lnTo>
                      <a:pt x="206" y="56"/>
                    </a:lnTo>
                    <a:lnTo>
                      <a:pt x="206" y="56"/>
                    </a:lnTo>
                    <a:lnTo>
                      <a:pt x="207" y="56"/>
                    </a:lnTo>
                    <a:lnTo>
                      <a:pt x="208" y="57"/>
                    </a:lnTo>
                    <a:lnTo>
                      <a:pt x="209" y="57"/>
                    </a:lnTo>
                    <a:lnTo>
                      <a:pt x="209" y="58"/>
                    </a:lnTo>
                    <a:lnTo>
                      <a:pt x="210" y="59"/>
                    </a:lnTo>
                    <a:lnTo>
                      <a:pt x="210" y="59"/>
                    </a:lnTo>
                    <a:lnTo>
                      <a:pt x="211" y="59"/>
                    </a:lnTo>
                    <a:lnTo>
                      <a:pt x="212" y="59"/>
                    </a:lnTo>
                    <a:lnTo>
                      <a:pt x="213" y="59"/>
                    </a:lnTo>
                    <a:lnTo>
                      <a:pt x="213" y="59"/>
                    </a:lnTo>
                    <a:lnTo>
                      <a:pt x="214" y="59"/>
                    </a:lnTo>
                    <a:lnTo>
                      <a:pt x="215" y="59"/>
                    </a:lnTo>
                    <a:lnTo>
                      <a:pt x="216" y="59"/>
                    </a:lnTo>
                    <a:lnTo>
                      <a:pt x="216" y="59"/>
                    </a:lnTo>
                    <a:lnTo>
                      <a:pt x="217" y="59"/>
                    </a:lnTo>
                    <a:lnTo>
                      <a:pt x="219" y="59"/>
                    </a:lnTo>
                    <a:lnTo>
                      <a:pt x="220" y="59"/>
                    </a:lnTo>
                    <a:lnTo>
                      <a:pt x="221" y="59"/>
                    </a:lnTo>
                    <a:lnTo>
                      <a:pt x="222" y="58"/>
                    </a:lnTo>
                    <a:lnTo>
                      <a:pt x="223" y="57"/>
                    </a:lnTo>
                    <a:lnTo>
                      <a:pt x="223" y="56"/>
                    </a:lnTo>
                    <a:lnTo>
                      <a:pt x="225" y="56"/>
                    </a:lnTo>
                    <a:lnTo>
                      <a:pt x="225" y="56"/>
                    </a:lnTo>
                    <a:lnTo>
                      <a:pt x="226" y="56"/>
                    </a:lnTo>
                    <a:lnTo>
                      <a:pt x="227" y="55"/>
                    </a:lnTo>
                    <a:lnTo>
                      <a:pt x="228" y="55"/>
                    </a:lnTo>
                    <a:lnTo>
                      <a:pt x="229" y="55"/>
                    </a:lnTo>
                    <a:lnTo>
                      <a:pt x="230" y="54"/>
                    </a:lnTo>
                    <a:lnTo>
                      <a:pt x="230" y="53"/>
                    </a:lnTo>
                    <a:lnTo>
                      <a:pt x="230" y="53"/>
                    </a:lnTo>
                    <a:lnTo>
                      <a:pt x="231" y="52"/>
                    </a:lnTo>
                    <a:lnTo>
                      <a:pt x="232" y="53"/>
                    </a:lnTo>
                    <a:lnTo>
                      <a:pt x="233" y="53"/>
                    </a:lnTo>
                    <a:lnTo>
                      <a:pt x="233" y="54"/>
                    </a:lnTo>
                    <a:lnTo>
                      <a:pt x="234" y="54"/>
                    </a:lnTo>
                    <a:lnTo>
                      <a:pt x="234" y="53"/>
                    </a:lnTo>
                    <a:lnTo>
                      <a:pt x="235" y="52"/>
                    </a:lnTo>
                    <a:lnTo>
                      <a:pt x="236" y="52"/>
                    </a:lnTo>
                    <a:lnTo>
                      <a:pt x="237" y="52"/>
                    </a:lnTo>
                    <a:lnTo>
                      <a:pt x="237" y="52"/>
                    </a:lnTo>
                    <a:lnTo>
                      <a:pt x="239" y="51"/>
                    </a:lnTo>
                    <a:lnTo>
                      <a:pt x="241" y="50"/>
                    </a:lnTo>
                    <a:lnTo>
                      <a:pt x="242" y="50"/>
                    </a:lnTo>
                    <a:lnTo>
                      <a:pt x="243" y="50"/>
                    </a:lnTo>
                    <a:lnTo>
                      <a:pt x="244" y="52"/>
                    </a:lnTo>
                    <a:lnTo>
                      <a:pt x="245" y="52"/>
                    </a:lnTo>
                    <a:lnTo>
                      <a:pt x="246" y="53"/>
                    </a:lnTo>
                    <a:lnTo>
                      <a:pt x="247" y="53"/>
                    </a:lnTo>
                    <a:lnTo>
                      <a:pt x="248" y="52"/>
                    </a:lnTo>
                    <a:lnTo>
                      <a:pt x="251" y="52"/>
                    </a:lnTo>
                    <a:lnTo>
                      <a:pt x="251" y="52"/>
                    </a:lnTo>
                    <a:lnTo>
                      <a:pt x="251" y="51"/>
                    </a:lnTo>
                    <a:lnTo>
                      <a:pt x="252" y="51"/>
                    </a:lnTo>
                    <a:lnTo>
                      <a:pt x="253" y="51"/>
                    </a:lnTo>
                    <a:lnTo>
                      <a:pt x="254" y="51"/>
                    </a:lnTo>
                    <a:lnTo>
                      <a:pt x="254" y="50"/>
                    </a:lnTo>
                    <a:lnTo>
                      <a:pt x="256" y="50"/>
                    </a:lnTo>
                    <a:lnTo>
                      <a:pt x="257" y="51"/>
                    </a:lnTo>
                    <a:lnTo>
                      <a:pt x="258" y="51"/>
                    </a:lnTo>
                    <a:lnTo>
                      <a:pt x="258" y="52"/>
                    </a:lnTo>
                    <a:lnTo>
                      <a:pt x="259" y="51"/>
                    </a:lnTo>
                    <a:lnTo>
                      <a:pt x="260" y="52"/>
                    </a:lnTo>
                    <a:lnTo>
                      <a:pt x="261" y="52"/>
                    </a:lnTo>
                    <a:lnTo>
                      <a:pt x="262" y="52"/>
                    </a:lnTo>
                    <a:lnTo>
                      <a:pt x="263" y="52"/>
                    </a:lnTo>
                    <a:lnTo>
                      <a:pt x="264" y="52"/>
                    </a:lnTo>
                    <a:lnTo>
                      <a:pt x="265" y="52"/>
                    </a:lnTo>
                    <a:close/>
                  </a:path>
                </a:pathLst>
              </a:custGeom>
              <a:solidFill>
                <a:srgbClr val="894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313" name="Freeform 1071">
                <a:extLst>
                  <a:ext uri="{FF2B5EF4-FFF2-40B4-BE49-F238E27FC236}">
                    <a16:creationId xmlns:a16="http://schemas.microsoft.com/office/drawing/2014/main" id="{D1A7A914-2D0E-4B0A-A0F5-2461FDB545E0}"/>
                  </a:ext>
                </a:extLst>
              </p:cNvPr>
              <p:cNvSpPr>
                <a:spLocks/>
              </p:cNvSpPr>
              <p:nvPr/>
            </p:nvSpPr>
            <p:spPr bwMode="auto">
              <a:xfrm>
                <a:off x="4493" y="2323"/>
                <a:ext cx="177" cy="269"/>
              </a:xfrm>
              <a:custGeom>
                <a:avLst/>
                <a:gdLst>
                  <a:gd name="T0" fmla="*/ 9 w 177"/>
                  <a:gd name="T1" fmla="*/ 45 h 269"/>
                  <a:gd name="T2" fmla="*/ 9 w 177"/>
                  <a:gd name="T3" fmla="*/ 33 h 269"/>
                  <a:gd name="T4" fmla="*/ 16 w 177"/>
                  <a:gd name="T5" fmla="*/ 25 h 269"/>
                  <a:gd name="T6" fmla="*/ 25 w 177"/>
                  <a:gd name="T7" fmla="*/ 25 h 269"/>
                  <a:gd name="T8" fmla="*/ 33 w 177"/>
                  <a:gd name="T9" fmla="*/ 18 h 269"/>
                  <a:gd name="T10" fmla="*/ 34 w 177"/>
                  <a:gd name="T11" fmla="*/ 8 h 269"/>
                  <a:gd name="T12" fmla="*/ 41 w 177"/>
                  <a:gd name="T13" fmla="*/ 3 h 269"/>
                  <a:gd name="T14" fmla="*/ 44 w 177"/>
                  <a:gd name="T15" fmla="*/ 15 h 269"/>
                  <a:gd name="T16" fmla="*/ 45 w 177"/>
                  <a:gd name="T17" fmla="*/ 27 h 269"/>
                  <a:gd name="T18" fmla="*/ 43 w 177"/>
                  <a:gd name="T19" fmla="*/ 35 h 269"/>
                  <a:gd name="T20" fmla="*/ 45 w 177"/>
                  <a:gd name="T21" fmla="*/ 44 h 269"/>
                  <a:gd name="T22" fmla="*/ 49 w 177"/>
                  <a:gd name="T23" fmla="*/ 59 h 269"/>
                  <a:gd name="T24" fmla="*/ 60 w 177"/>
                  <a:gd name="T25" fmla="*/ 62 h 269"/>
                  <a:gd name="T26" fmla="*/ 70 w 177"/>
                  <a:gd name="T27" fmla="*/ 66 h 269"/>
                  <a:gd name="T28" fmla="*/ 76 w 177"/>
                  <a:gd name="T29" fmla="*/ 73 h 269"/>
                  <a:gd name="T30" fmla="*/ 82 w 177"/>
                  <a:gd name="T31" fmla="*/ 78 h 269"/>
                  <a:gd name="T32" fmla="*/ 84 w 177"/>
                  <a:gd name="T33" fmla="*/ 89 h 269"/>
                  <a:gd name="T34" fmla="*/ 85 w 177"/>
                  <a:gd name="T35" fmla="*/ 96 h 269"/>
                  <a:gd name="T36" fmla="*/ 86 w 177"/>
                  <a:gd name="T37" fmla="*/ 107 h 269"/>
                  <a:gd name="T38" fmla="*/ 77 w 177"/>
                  <a:gd name="T39" fmla="*/ 118 h 269"/>
                  <a:gd name="T40" fmla="*/ 81 w 177"/>
                  <a:gd name="T41" fmla="*/ 125 h 269"/>
                  <a:gd name="T42" fmla="*/ 82 w 177"/>
                  <a:gd name="T43" fmla="*/ 133 h 269"/>
                  <a:gd name="T44" fmla="*/ 83 w 177"/>
                  <a:gd name="T45" fmla="*/ 146 h 269"/>
                  <a:gd name="T46" fmla="*/ 91 w 177"/>
                  <a:gd name="T47" fmla="*/ 155 h 269"/>
                  <a:gd name="T48" fmla="*/ 96 w 177"/>
                  <a:gd name="T49" fmla="*/ 168 h 269"/>
                  <a:gd name="T50" fmla="*/ 111 w 177"/>
                  <a:gd name="T51" fmla="*/ 171 h 269"/>
                  <a:gd name="T52" fmla="*/ 114 w 177"/>
                  <a:gd name="T53" fmla="*/ 180 h 269"/>
                  <a:gd name="T54" fmla="*/ 124 w 177"/>
                  <a:gd name="T55" fmla="*/ 186 h 269"/>
                  <a:gd name="T56" fmla="*/ 131 w 177"/>
                  <a:gd name="T57" fmla="*/ 196 h 269"/>
                  <a:gd name="T58" fmla="*/ 138 w 177"/>
                  <a:gd name="T59" fmla="*/ 206 h 269"/>
                  <a:gd name="T60" fmla="*/ 157 w 177"/>
                  <a:gd name="T61" fmla="*/ 207 h 269"/>
                  <a:gd name="T62" fmla="*/ 162 w 177"/>
                  <a:gd name="T63" fmla="*/ 213 h 269"/>
                  <a:gd name="T64" fmla="*/ 155 w 177"/>
                  <a:gd name="T65" fmla="*/ 215 h 269"/>
                  <a:gd name="T66" fmla="*/ 155 w 177"/>
                  <a:gd name="T67" fmla="*/ 219 h 269"/>
                  <a:gd name="T68" fmla="*/ 163 w 177"/>
                  <a:gd name="T69" fmla="*/ 219 h 269"/>
                  <a:gd name="T70" fmla="*/ 175 w 177"/>
                  <a:gd name="T71" fmla="*/ 218 h 269"/>
                  <a:gd name="T72" fmla="*/ 172 w 177"/>
                  <a:gd name="T73" fmla="*/ 223 h 269"/>
                  <a:gd name="T74" fmla="*/ 162 w 177"/>
                  <a:gd name="T75" fmla="*/ 227 h 269"/>
                  <a:gd name="T76" fmla="*/ 165 w 177"/>
                  <a:gd name="T77" fmla="*/ 233 h 269"/>
                  <a:gd name="T78" fmla="*/ 162 w 177"/>
                  <a:gd name="T79" fmla="*/ 238 h 269"/>
                  <a:gd name="T80" fmla="*/ 159 w 177"/>
                  <a:gd name="T81" fmla="*/ 237 h 269"/>
                  <a:gd name="T82" fmla="*/ 154 w 177"/>
                  <a:gd name="T83" fmla="*/ 233 h 269"/>
                  <a:gd name="T84" fmla="*/ 151 w 177"/>
                  <a:gd name="T85" fmla="*/ 225 h 269"/>
                  <a:gd name="T86" fmla="*/ 148 w 177"/>
                  <a:gd name="T87" fmla="*/ 232 h 269"/>
                  <a:gd name="T88" fmla="*/ 144 w 177"/>
                  <a:gd name="T89" fmla="*/ 235 h 269"/>
                  <a:gd name="T90" fmla="*/ 138 w 177"/>
                  <a:gd name="T91" fmla="*/ 230 h 269"/>
                  <a:gd name="T92" fmla="*/ 135 w 177"/>
                  <a:gd name="T93" fmla="*/ 222 h 269"/>
                  <a:gd name="T94" fmla="*/ 127 w 177"/>
                  <a:gd name="T95" fmla="*/ 211 h 269"/>
                  <a:gd name="T96" fmla="*/ 125 w 177"/>
                  <a:gd name="T97" fmla="*/ 214 h 269"/>
                  <a:gd name="T98" fmla="*/ 124 w 177"/>
                  <a:gd name="T99" fmla="*/ 225 h 269"/>
                  <a:gd name="T100" fmla="*/ 120 w 177"/>
                  <a:gd name="T101" fmla="*/ 231 h 269"/>
                  <a:gd name="T102" fmla="*/ 127 w 177"/>
                  <a:gd name="T103" fmla="*/ 233 h 269"/>
                  <a:gd name="T104" fmla="*/ 127 w 177"/>
                  <a:gd name="T105" fmla="*/ 242 h 269"/>
                  <a:gd name="T106" fmla="*/ 140 w 177"/>
                  <a:gd name="T107" fmla="*/ 242 h 269"/>
                  <a:gd name="T108" fmla="*/ 137 w 177"/>
                  <a:gd name="T109" fmla="*/ 247 h 269"/>
                  <a:gd name="T110" fmla="*/ 131 w 177"/>
                  <a:gd name="T111" fmla="*/ 250 h 269"/>
                  <a:gd name="T112" fmla="*/ 132 w 177"/>
                  <a:gd name="T113" fmla="*/ 259 h 269"/>
                  <a:gd name="T114" fmla="*/ 140 w 177"/>
                  <a:gd name="T115" fmla="*/ 264 h 269"/>
                  <a:gd name="T116" fmla="*/ 137 w 177"/>
                  <a:gd name="T117" fmla="*/ 268 h 269"/>
                  <a:gd name="T118" fmla="*/ 128 w 177"/>
                  <a:gd name="T119" fmla="*/ 262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7" h="269">
                    <a:moveTo>
                      <a:pt x="0" y="52"/>
                    </a:moveTo>
                    <a:lnTo>
                      <a:pt x="0" y="52"/>
                    </a:lnTo>
                    <a:lnTo>
                      <a:pt x="1" y="52"/>
                    </a:lnTo>
                    <a:lnTo>
                      <a:pt x="2" y="52"/>
                    </a:lnTo>
                    <a:lnTo>
                      <a:pt x="3" y="52"/>
                    </a:lnTo>
                    <a:lnTo>
                      <a:pt x="3" y="51"/>
                    </a:lnTo>
                    <a:lnTo>
                      <a:pt x="3" y="50"/>
                    </a:lnTo>
                    <a:lnTo>
                      <a:pt x="4" y="49"/>
                    </a:lnTo>
                    <a:lnTo>
                      <a:pt x="5" y="49"/>
                    </a:lnTo>
                    <a:lnTo>
                      <a:pt x="7" y="49"/>
                    </a:lnTo>
                    <a:lnTo>
                      <a:pt x="7" y="49"/>
                    </a:lnTo>
                    <a:lnTo>
                      <a:pt x="8" y="48"/>
                    </a:lnTo>
                    <a:lnTo>
                      <a:pt x="9" y="48"/>
                    </a:lnTo>
                    <a:lnTo>
                      <a:pt x="9" y="47"/>
                    </a:lnTo>
                    <a:lnTo>
                      <a:pt x="9" y="46"/>
                    </a:lnTo>
                    <a:lnTo>
                      <a:pt x="9" y="45"/>
                    </a:lnTo>
                    <a:lnTo>
                      <a:pt x="9" y="45"/>
                    </a:lnTo>
                    <a:lnTo>
                      <a:pt x="10" y="43"/>
                    </a:lnTo>
                    <a:lnTo>
                      <a:pt x="8" y="43"/>
                    </a:lnTo>
                    <a:lnTo>
                      <a:pt x="7" y="42"/>
                    </a:lnTo>
                    <a:lnTo>
                      <a:pt x="7" y="42"/>
                    </a:lnTo>
                    <a:lnTo>
                      <a:pt x="7" y="41"/>
                    </a:lnTo>
                    <a:lnTo>
                      <a:pt x="8" y="40"/>
                    </a:lnTo>
                    <a:lnTo>
                      <a:pt x="9" y="40"/>
                    </a:lnTo>
                    <a:lnTo>
                      <a:pt x="9" y="39"/>
                    </a:lnTo>
                    <a:lnTo>
                      <a:pt x="9" y="39"/>
                    </a:lnTo>
                    <a:lnTo>
                      <a:pt x="8" y="38"/>
                    </a:lnTo>
                    <a:lnTo>
                      <a:pt x="8" y="37"/>
                    </a:lnTo>
                    <a:lnTo>
                      <a:pt x="7" y="36"/>
                    </a:lnTo>
                    <a:lnTo>
                      <a:pt x="7" y="35"/>
                    </a:lnTo>
                    <a:lnTo>
                      <a:pt x="8" y="35"/>
                    </a:lnTo>
                    <a:lnTo>
                      <a:pt x="9" y="35"/>
                    </a:lnTo>
                    <a:lnTo>
                      <a:pt x="9" y="34"/>
                    </a:lnTo>
                    <a:lnTo>
                      <a:pt x="9" y="33"/>
                    </a:lnTo>
                    <a:lnTo>
                      <a:pt x="8" y="32"/>
                    </a:lnTo>
                    <a:lnTo>
                      <a:pt x="8" y="32"/>
                    </a:lnTo>
                    <a:lnTo>
                      <a:pt x="8" y="31"/>
                    </a:lnTo>
                    <a:lnTo>
                      <a:pt x="9" y="31"/>
                    </a:lnTo>
                    <a:lnTo>
                      <a:pt x="10" y="30"/>
                    </a:lnTo>
                    <a:lnTo>
                      <a:pt x="10" y="28"/>
                    </a:lnTo>
                    <a:lnTo>
                      <a:pt x="10" y="27"/>
                    </a:lnTo>
                    <a:lnTo>
                      <a:pt x="9" y="27"/>
                    </a:lnTo>
                    <a:lnTo>
                      <a:pt x="9" y="26"/>
                    </a:lnTo>
                    <a:lnTo>
                      <a:pt x="10" y="25"/>
                    </a:lnTo>
                    <a:lnTo>
                      <a:pt x="10" y="25"/>
                    </a:lnTo>
                    <a:lnTo>
                      <a:pt x="11" y="25"/>
                    </a:lnTo>
                    <a:lnTo>
                      <a:pt x="13" y="25"/>
                    </a:lnTo>
                    <a:lnTo>
                      <a:pt x="13" y="25"/>
                    </a:lnTo>
                    <a:lnTo>
                      <a:pt x="14" y="25"/>
                    </a:lnTo>
                    <a:lnTo>
                      <a:pt x="15" y="25"/>
                    </a:lnTo>
                    <a:lnTo>
                      <a:pt x="16" y="25"/>
                    </a:lnTo>
                    <a:lnTo>
                      <a:pt x="16" y="25"/>
                    </a:lnTo>
                    <a:lnTo>
                      <a:pt x="17" y="26"/>
                    </a:lnTo>
                    <a:lnTo>
                      <a:pt x="17" y="25"/>
                    </a:lnTo>
                    <a:lnTo>
                      <a:pt x="18" y="26"/>
                    </a:lnTo>
                    <a:lnTo>
                      <a:pt x="18" y="27"/>
                    </a:lnTo>
                    <a:lnTo>
                      <a:pt x="19" y="27"/>
                    </a:lnTo>
                    <a:lnTo>
                      <a:pt x="20" y="27"/>
                    </a:lnTo>
                    <a:lnTo>
                      <a:pt x="20" y="28"/>
                    </a:lnTo>
                    <a:lnTo>
                      <a:pt x="21" y="28"/>
                    </a:lnTo>
                    <a:lnTo>
                      <a:pt x="22" y="28"/>
                    </a:lnTo>
                    <a:lnTo>
                      <a:pt x="23" y="28"/>
                    </a:lnTo>
                    <a:lnTo>
                      <a:pt x="24" y="28"/>
                    </a:lnTo>
                    <a:lnTo>
                      <a:pt x="23" y="27"/>
                    </a:lnTo>
                    <a:lnTo>
                      <a:pt x="24" y="26"/>
                    </a:lnTo>
                    <a:lnTo>
                      <a:pt x="24" y="26"/>
                    </a:lnTo>
                    <a:lnTo>
                      <a:pt x="24" y="25"/>
                    </a:lnTo>
                    <a:lnTo>
                      <a:pt x="25" y="25"/>
                    </a:lnTo>
                    <a:lnTo>
                      <a:pt x="26" y="25"/>
                    </a:lnTo>
                    <a:lnTo>
                      <a:pt x="27" y="25"/>
                    </a:lnTo>
                    <a:lnTo>
                      <a:pt x="26" y="25"/>
                    </a:lnTo>
                    <a:lnTo>
                      <a:pt x="27" y="24"/>
                    </a:lnTo>
                    <a:lnTo>
                      <a:pt x="27" y="23"/>
                    </a:lnTo>
                    <a:lnTo>
                      <a:pt x="27" y="22"/>
                    </a:lnTo>
                    <a:lnTo>
                      <a:pt x="27" y="21"/>
                    </a:lnTo>
                    <a:lnTo>
                      <a:pt x="27" y="21"/>
                    </a:lnTo>
                    <a:lnTo>
                      <a:pt x="27" y="20"/>
                    </a:lnTo>
                    <a:lnTo>
                      <a:pt x="28" y="20"/>
                    </a:lnTo>
                    <a:lnTo>
                      <a:pt x="28" y="19"/>
                    </a:lnTo>
                    <a:lnTo>
                      <a:pt x="30" y="19"/>
                    </a:lnTo>
                    <a:lnTo>
                      <a:pt x="31" y="20"/>
                    </a:lnTo>
                    <a:lnTo>
                      <a:pt x="31" y="21"/>
                    </a:lnTo>
                    <a:lnTo>
                      <a:pt x="32" y="20"/>
                    </a:lnTo>
                    <a:lnTo>
                      <a:pt x="32" y="19"/>
                    </a:lnTo>
                    <a:lnTo>
                      <a:pt x="33" y="18"/>
                    </a:lnTo>
                    <a:lnTo>
                      <a:pt x="32" y="18"/>
                    </a:lnTo>
                    <a:lnTo>
                      <a:pt x="33" y="17"/>
                    </a:lnTo>
                    <a:lnTo>
                      <a:pt x="33" y="16"/>
                    </a:lnTo>
                    <a:lnTo>
                      <a:pt x="33" y="15"/>
                    </a:lnTo>
                    <a:lnTo>
                      <a:pt x="33" y="14"/>
                    </a:lnTo>
                    <a:lnTo>
                      <a:pt x="34" y="14"/>
                    </a:lnTo>
                    <a:lnTo>
                      <a:pt x="35" y="14"/>
                    </a:lnTo>
                    <a:lnTo>
                      <a:pt x="35" y="13"/>
                    </a:lnTo>
                    <a:lnTo>
                      <a:pt x="35" y="12"/>
                    </a:lnTo>
                    <a:lnTo>
                      <a:pt x="34" y="12"/>
                    </a:lnTo>
                    <a:lnTo>
                      <a:pt x="34" y="11"/>
                    </a:lnTo>
                    <a:lnTo>
                      <a:pt x="34" y="11"/>
                    </a:lnTo>
                    <a:lnTo>
                      <a:pt x="34" y="10"/>
                    </a:lnTo>
                    <a:lnTo>
                      <a:pt x="35" y="9"/>
                    </a:lnTo>
                    <a:lnTo>
                      <a:pt x="35" y="8"/>
                    </a:lnTo>
                    <a:lnTo>
                      <a:pt x="34" y="7"/>
                    </a:lnTo>
                    <a:lnTo>
                      <a:pt x="34" y="8"/>
                    </a:lnTo>
                    <a:lnTo>
                      <a:pt x="33" y="8"/>
                    </a:lnTo>
                    <a:lnTo>
                      <a:pt x="34" y="6"/>
                    </a:lnTo>
                    <a:lnTo>
                      <a:pt x="34" y="5"/>
                    </a:lnTo>
                    <a:lnTo>
                      <a:pt x="34" y="4"/>
                    </a:lnTo>
                    <a:lnTo>
                      <a:pt x="34" y="4"/>
                    </a:lnTo>
                    <a:lnTo>
                      <a:pt x="34" y="1"/>
                    </a:lnTo>
                    <a:lnTo>
                      <a:pt x="34" y="0"/>
                    </a:lnTo>
                    <a:lnTo>
                      <a:pt x="34" y="0"/>
                    </a:lnTo>
                    <a:lnTo>
                      <a:pt x="35" y="0"/>
                    </a:lnTo>
                    <a:lnTo>
                      <a:pt x="36" y="0"/>
                    </a:lnTo>
                    <a:lnTo>
                      <a:pt x="37" y="0"/>
                    </a:lnTo>
                    <a:lnTo>
                      <a:pt x="38" y="0"/>
                    </a:lnTo>
                    <a:lnTo>
                      <a:pt x="38" y="1"/>
                    </a:lnTo>
                    <a:lnTo>
                      <a:pt x="38" y="1"/>
                    </a:lnTo>
                    <a:lnTo>
                      <a:pt x="39" y="2"/>
                    </a:lnTo>
                    <a:lnTo>
                      <a:pt x="40" y="2"/>
                    </a:lnTo>
                    <a:lnTo>
                      <a:pt x="41" y="3"/>
                    </a:lnTo>
                    <a:lnTo>
                      <a:pt x="41" y="3"/>
                    </a:lnTo>
                    <a:lnTo>
                      <a:pt x="42" y="4"/>
                    </a:lnTo>
                    <a:lnTo>
                      <a:pt x="42" y="4"/>
                    </a:lnTo>
                    <a:lnTo>
                      <a:pt x="42" y="5"/>
                    </a:lnTo>
                    <a:lnTo>
                      <a:pt x="41" y="6"/>
                    </a:lnTo>
                    <a:lnTo>
                      <a:pt x="42" y="7"/>
                    </a:lnTo>
                    <a:lnTo>
                      <a:pt x="42" y="8"/>
                    </a:lnTo>
                    <a:lnTo>
                      <a:pt x="42" y="9"/>
                    </a:lnTo>
                    <a:lnTo>
                      <a:pt x="41" y="11"/>
                    </a:lnTo>
                    <a:lnTo>
                      <a:pt x="40" y="11"/>
                    </a:lnTo>
                    <a:lnTo>
                      <a:pt x="40" y="13"/>
                    </a:lnTo>
                    <a:lnTo>
                      <a:pt x="40" y="14"/>
                    </a:lnTo>
                    <a:lnTo>
                      <a:pt x="41" y="14"/>
                    </a:lnTo>
                    <a:lnTo>
                      <a:pt x="42" y="14"/>
                    </a:lnTo>
                    <a:lnTo>
                      <a:pt x="42" y="14"/>
                    </a:lnTo>
                    <a:lnTo>
                      <a:pt x="43" y="14"/>
                    </a:lnTo>
                    <a:lnTo>
                      <a:pt x="44" y="15"/>
                    </a:lnTo>
                    <a:lnTo>
                      <a:pt x="44" y="17"/>
                    </a:lnTo>
                    <a:lnTo>
                      <a:pt x="44" y="18"/>
                    </a:lnTo>
                    <a:lnTo>
                      <a:pt x="43" y="18"/>
                    </a:lnTo>
                    <a:lnTo>
                      <a:pt x="42" y="19"/>
                    </a:lnTo>
                    <a:lnTo>
                      <a:pt x="42" y="20"/>
                    </a:lnTo>
                    <a:lnTo>
                      <a:pt x="43" y="21"/>
                    </a:lnTo>
                    <a:lnTo>
                      <a:pt x="44" y="21"/>
                    </a:lnTo>
                    <a:lnTo>
                      <a:pt x="45" y="21"/>
                    </a:lnTo>
                    <a:lnTo>
                      <a:pt x="46" y="21"/>
                    </a:lnTo>
                    <a:lnTo>
                      <a:pt x="47" y="21"/>
                    </a:lnTo>
                    <a:lnTo>
                      <a:pt x="46" y="22"/>
                    </a:lnTo>
                    <a:lnTo>
                      <a:pt x="45" y="23"/>
                    </a:lnTo>
                    <a:lnTo>
                      <a:pt x="44" y="24"/>
                    </a:lnTo>
                    <a:lnTo>
                      <a:pt x="45" y="25"/>
                    </a:lnTo>
                    <a:lnTo>
                      <a:pt x="46" y="26"/>
                    </a:lnTo>
                    <a:lnTo>
                      <a:pt x="46" y="27"/>
                    </a:lnTo>
                    <a:lnTo>
                      <a:pt x="45" y="27"/>
                    </a:lnTo>
                    <a:lnTo>
                      <a:pt x="44" y="27"/>
                    </a:lnTo>
                    <a:lnTo>
                      <a:pt x="44" y="27"/>
                    </a:lnTo>
                    <a:lnTo>
                      <a:pt x="43" y="27"/>
                    </a:lnTo>
                    <a:lnTo>
                      <a:pt x="42" y="27"/>
                    </a:lnTo>
                    <a:lnTo>
                      <a:pt x="43" y="28"/>
                    </a:lnTo>
                    <a:lnTo>
                      <a:pt x="44" y="28"/>
                    </a:lnTo>
                    <a:lnTo>
                      <a:pt x="44" y="29"/>
                    </a:lnTo>
                    <a:lnTo>
                      <a:pt x="44" y="30"/>
                    </a:lnTo>
                    <a:lnTo>
                      <a:pt x="44" y="31"/>
                    </a:lnTo>
                    <a:lnTo>
                      <a:pt x="44" y="31"/>
                    </a:lnTo>
                    <a:lnTo>
                      <a:pt x="43" y="30"/>
                    </a:lnTo>
                    <a:lnTo>
                      <a:pt x="41" y="32"/>
                    </a:lnTo>
                    <a:lnTo>
                      <a:pt x="42" y="32"/>
                    </a:lnTo>
                    <a:lnTo>
                      <a:pt x="43" y="32"/>
                    </a:lnTo>
                    <a:lnTo>
                      <a:pt x="43" y="33"/>
                    </a:lnTo>
                    <a:lnTo>
                      <a:pt x="43" y="34"/>
                    </a:lnTo>
                    <a:lnTo>
                      <a:pt x="43" y="35"/>
                    </a:lnTo>
                    <a:lnTo>
                      <a:pt x="43" y="35"/>
                    </a:lnTo>
                    <a:lnTo>
                      <a:pt x="42" y="35"/>
                    </a:lnTo>
                    <a:lnTo>
                      <a:pt x="41" y="35"/>
                    </a:lnTo>
                    <a:lnTo>
                      <a:pt x="41" y="35"/>
                    </a:lnTo>
                    <a:lnTo>
                      <a:pt x="40" y="36"/>
                    </a:lnTo>
                    <a:lnTo>
                      <a:pt x="41" y="37"/>
                    </a:lnTo>
                    <a:lnTo>
                      <a:pt x="40" y="39"/>
                    </a:lnTo>
                    <a:lnTo>
                      <a:pt x="41" y="39"/>
                    </a:lnTo>
                    <a:lnTo>
                      <a:pt x="41" y="39"/>
                    </a:lnTo>
                    <a:lnTo>
                      <a:pt x="42" y="40"/>
                    </a:lnTo>
                    <a:lnTo>
                      <a:pt x="43" y="41"/>
                    </a:lnTo>
                    <a:lnTo>
                      <a:pt x="43" y="42"/>
                    </a:lnTo>
                    <a:lnTo>
                      <a:pt x="43" y="42"/>
                    </a:lnTo>
                    <a:lnTo>
                      <a:pt x="43" y="43"/>
                    </a:lnTo>
                    <a:lnTo>
                      <a:pt x="44" y="44"/>
                    </a:lnTo>
                    <a:lnTo>
                      <a:pt x="44" y="44"/>
                    </a:lnTo>
                    <a:lnTo>
                      <a:pt x="45" y="44"/>
                    </a:lnTo>
                    <a:lnTo>
                      <a:pt x="46" y="45"/>
                    </a:lnTo>
                    <a:lnTo>
                      <a:pt x="46" y="47"/>
                    </a:lnTo>
                    <a:lnTo>
                      <a:pt x="47" y="48"/>
                    </a:lnTo>
                    <a:lnTo>
                      <a:pt x="47" y="49"/>
                    </a:lnTo>
                    <a:lnTo>
                      <a:pt x="49" y="49"/>
                    </a:lnTo>
                    <a:lnTo>
                      <a:pt x="49" y="49"/>
                    </a:lnTo>
                    <a:lnTo>
                      <a:pt x="49" y="50"/>
                    </a:lnTo>
                    <a:lnTo>
                      <a:pt x="49" y="51"/>
                    </a:lnTo>
                    <a:lnTo>
                      <a:pt x="51" y="52"/>
                    </a:lnTo>
                    <a:lnTo>
                      <a:pt x="51" y="53"/>
                    </a:lnTo>
                    <a:lnTo>
                      <a:pt x="50" y="54"/>
                    </a:lnTo>
                    <a:lnTo>
                      <a:pt x="50" y="55"/>
                    </a:lnTo>
                    <a:lnTo>
                      <a:pt x="50" y="56"/>
                    </a:lnTo>
                    <a:lnTo>
                      <a:pt x="50" y="57"/>
                    </a:lnTo>
                    <a:lnTo>
                      <a:pt x="50" y="58"/>
                    </a:lnTo>
                    <a:lnTo>
                      <a:pt x="48" y="59"/>
                    </a:lnTo>
                    <a:lnTo>
                      <a:pt x="49" y="59"/>
                    </a:lnTo>
                    <a:lnTo>
                      <a:pt x="51" y="59"/>
                    </a:lnTo>
                    <a:lnTo>
                      <a:pt x="51" y="60"/>
                    </a:lnTo>
                    <a:lnTo>
                      <a:pt x="53" y="62"/>
                    </a:lnTo>
                    <a:lnTo>
                      <a:pt x="53" y="63"/>
                    </a:lnTo>
                    <a:lnTo>
                      <a:pt x="54" y="63"/>
                    </a:lnTo>
                    <a:lnTo>
                      <a:pt x="55" y="63"/>
                    </a:lnTo>
                    <a:lnTo>
                      <a:pt x="55" y="62"/>
                    </a:lnTo>
                    <a:lnTo>
                      <a:pt x="56" y="63"/>
                    </a:lnTo>
                    <a:lnTo>
                      <a:pt x="56" y="62"/>
                    </a:lnTo>
                    <a:lnTo>
                      <a:pt x="57" y="62"/>
                    </a:lnTo>
                    <a:lnTo>
                      <a:pt x="57" y="61"/>
                    </a:lnTo>
                    <a:lnTo>
                      <a:pt x="58" y="61"/>
                    </a:lnTo>
                    <a:lnTo>
                      <a:pt x="58" y="62"/>
                    </a:lnTo>
                    <a:lnTo>
                      <a:pt x="58" y="62"/>
                    </a:lnTo>
                    <a:lnTo>
                      <a:pt x="58" y="63"/>
                    </a:lnTo>
                    <a:lnTo>
                      <a:pt x="59" y="63"/>
                    </a:lnTo>
                    <a:lnTo>
                      <a:pt x="60" y="62"/>
                    </a:lnTo>
                    <a:lnTo>
                      <a:pt x="61" y="62"/>
                    </a:lnTo>
                    <a:lnTo>
                      <a:pt x="61" y="61"/>
                    </a:lnTo>
                    <a:lnTo>
                      <a:pt x="61" y="60"/>
                    </a:lnTo>
                    <a:lnTo>
                      <a:pt x="62" y="60"/>
                    </a:lnTo>
                    <a:lnTo>
                      <a:pt x="62" y="59"/>
                    </a:lnTo>
                    <a:lnTo>
                      <a:pt x="65" y="60"/>
                    </a:lnTo>
                    <a:lnTo>
                      <a:pt x="64" y="61"/>
                    </a:lnTo>
                    <a:lnTo>
                      <a:pt x="65" y="62"/>
                    </a:lnTo>
                    <a:lnTo>
                      <a:pt x="66" y="63"/>
                    </a:lnTo>
                    <a:lnTo>
                      <a:pt x="67" y="64"/>
                    </a:lnTo>
                    <a:lnTo>
                      <a:pt x="68" y="64"/>
                    </a:lnTo>
                    <a:lnTo>
                      <a:pt x="69" y="65"/>
                    </a:lnTo>
                    <a:lnTo>
                      <a:pt x="70" y="65"/>
                    </a:lnTo>
                    <a:lnTo>
                      <a:pt x="71" y="65"/>
                    </a:lnTo>
                    <a:lnTo>
                      <a:pt x="71" y="66"/>
                    </a:lnTo>
                    <a:lnTo>
                      <a:pt x="70" y="66"/>
                    </a:lnTo>
                    <a:lnTo>
                      <a:pt x="70" y="66"/>
                    </a:lnTo>
                    <a:lnTo>
                      <a:pt x="72" y="66"/>
                    </a:lnTo>
                    <a:lnTo>
                      <a:pt x="72" y="67"/>
                    </a:lnTo>
                    <a:lnTo>
                      <a:pt x="72" y="68"/>
                    </a:lnTo>
                    <a:lnTo>
                      <a:pt x="72" y="69"/>
                    </a:lnTo>
                    <a:lnTo>
                      <a:pt x="72" y="70"/>
                    </a:lnTo>
                    <a:lnTo>
                      <a:pt x="72" y="70"/>
                    </a:lnTo>
                    <a:lnTo>
                      <a:pt x="72" y="70"/>
                    </a:lnTo>
                    <a:lnTo>
                      <a:pt x="72" y="70"/>
                    </a:lnTo>
                    <a:lnTo>
                      <a:pt x="71" y="71"/>
                    </a:lnTo>
                    <a:lnTo>
                      <a:pt x="72" y="72"/>
                    </a:lnTo>
                    <a:lnTo>
                      <a:pt x="72" y="73"/>
                    </a:lnTo>
                    <a:lnTo>
                      <a:pt x="73" y="72"/>
                    </a:lnTo>
                    <a:lnTo>
                      <a:pt x="74" y="72"/>
                    </a:lnTo>
                    <a:lnTo>
                      <a:pt x="75" y="72"/>
                    </a:lnTo>
                    <a:lnTo>
                      <a:pt x="75" y="72"/>
                    </a:lnTo>
                    <a:lnTo>
                      <a:pt x="75" y="73"/>
                    </a:lnTo>
                    <a:lnTo>
                      <a:pt x="76" y="73"/>
                    </a:lnTo>
                    <a:lnTo>
                      <a:pt x="78" y="74"/>
                    </a:lnTo>
                    <a:lnTo>
                      <a:pt x="79" y="74"/>
                    </a:lnTo>
                    <a:lnTo>
                      <a:pt x="79" y="75"/>
                    </a:lnTo>
                    <a:lnTo>
                      <a:pt x="79" y="76"/>
                    </a:lnTo>
                    <a:lnTo>
                      <a:pt x="79" y="76"/>
                    </a:lnTo>
                    <a:lnTo>
                      <a:pt x="80" y="75"/>
                    </a:lnTo>
                    <a:lnTo>
                      <a:pt x="81" y="75"/>
                    </a:lnTo>
                    <a:lnTo>
                      <a:pt x="82" y="76"/>
                    </a:lnTo>
                    <a:lnTo>
                      <a:pt x="81" y="76"/>
                    </a:lnTo>
                    <a:lnTo>
                      <a:pt x="80" y="76"/>
                    </a:lnTo>
                    <a:lnTo>
                      <a:pt x="80" y="77"/>
                    </a:lnTo>
                    <a:lnTo>
                      <a:pt x="79" y="78"/>
                    </a:lnTo>
                    <a:lnTo>
                      <a:pt x="80" y="78"/>
                    </a:lnTo>
                    <a:lnTo>
                      <a:pt x="80" y="79"/>
                    </a:lnTo>
                    <a:lnTo>
                      <a:pt x="81" y="79"/>
                    </a:lnTo>
                    <a:lnTo>
                      <a:pt x="81" y="78"/>
                    </a:lnTo>
                    <a:lnTo>
                      <a:pt x="82" y="78"/>
                    </a:lnTo>
                    <a:lnTo>
                      <a:pt x="82" y="79"/>
                    </a:lnTo>
                    <a:lnTo>
                      <a:pt x="82" y="80"/>
                    </a:lnTo>
                    <a:lnTo>
                      <a:pt x="82" y="80"/>
                    </a:lnTo>
                    <a:lnTo>
                      <a:pt x="81" y="80"/>
                    </a:lnTo>
                    <a:lnTo>
                      <a:pt x="81" y="81"/>
                    </a:lnTo>
                    <a:lnTo>
                      <a:pt x="80" y="82"/>
                    </a:lnTo>
                    <a:lnTo>
                      <a:pt x="81" y="83"/>
                    </a:lnTo>
                    <a:lnTo>
                      <a:pt x="82" y="83"/>
                    </a:lnTo>
                    <a:lnTo>
                      <a:pt x="82" y="83"/>
                    </a:lnTo>
                    <a:lnTo>
                      <a:pt x="82" y="84"/>
                    </a:lnTo>
                    <a:lnTo>
                      <a:pt x="82" y="85"/>
                    </a:lnTo>
                    <a:lnTo>
                      <a:pt x="82" y="86"/>
                    </a:lnTo>
                    <a:lnTo>
                      <a:pt x="82" y="87"/>
                    </a:lnTo>
                    <a:lnTo>
                      <a:pt x="82" y="87"/>
                    </a:lnTo>
                    <a:lnTo>
                      <a:pt x="82" y="88"/>
                    </a:lnTo>
                    <a:lnTo>
                      <a:pt x="83" y="88"/>
                    </a:lnTo>
                    <a:lnTo>
                      <a:pt x="84" y="89"/>
                    </a:lnTo>
                    <a:lnTo>
                      <a:pt x="85" y="89"/>
                    </a:lnTo>
                    <a:lnTo>
                      <a:pt x="85" y="90"/>
                    </a:lnTo>
                    <a:lnTo>
                      <a:pt x="85" y="90"/>
                    </a:lnTo>
                    <a:lnTo>
                      <a:pt x="85" y="91"/>
                    </a:lnTo>
                    <a:lnTo>
                      <a:pt x="84" y="91"/>
                    </a:lnTo>
                    <a:lnTo>
                      <a:pt x="83" y="91"/>
                    </a:lnTo>
                    <a:lnTo>
                      <a:pt x="83" y="92"/>
                    </a:lnTo>
                    <a:lnTo>
                      <a:pt x="84" y="93"/>
                    </a:lnTo>
                    <a:lnTo>
                      <a:pt x="84" y="94"/>
                    </a:lnTo>
                    <a:lnTo>
                      <a:pt x="82" y="94"/>
                    </a:lnTo>
                    <a:lnTo>
                      <a:pt x="82" y="94"/>
                    </a:lnTo>
                    <a:lnTo>
                      <a:pt x="82" y="95"/>
                    </a:lnTo>
                    <a:lnTo>
                      <a:pt x="82" y="95"/>
                    </a:lnTo>
                    <a:lnTo>
                      <a:pt x="83" y="95"/>
                    </a:lnTo>
                    <a:lnTo>
                      <a:pt x="84" y="95"/>
                    </a:lnTo>
                    <a:lnTo>
                      <a:pt x="84" y="96"/>
                    </a:lnTo>
                    <a:lnTo>
                      <a:pt x="85" y="96"/>
                    </a:lnTo>
                    <a:lnTo>
                      <a:pt x="85" y="97"/>
                    </a:lnTo>
                    <a:lnTo>
                      <a:pt x="86" y="96"/>
                    </a:lnTo>
                    <a:lnTo>
                      <a:pt x="86" y="97"/>
                    </a:lnTo>
                    <a:lnTo>
                      <a:pt x="86" y="97"/>
                    </a:lnTo>
                    <a:lnTo>
                      <a:pt x="86" y="98"/>
                    </a:lnTo>
                    <a:lnTo>
                      <a:pt x="86" y="99"/>
                    </a:lnTo>
                    <a:lnTo>
                      <a:pt x="86" y="100"/>
                    </a:lnTo>
                    <a:lnTo>
                      <a:pt x="86" y="101"/>
                    </a:lnTo>
                    <a:lnTo>
                      <a:pt x="86" y="101"/>
                    </a:lnTo>
                    <a:lnTo>
                      <a:pt x="86" y="102"/>
                    </a:lnTo>
                    <a:lnTo>
                      <a:pt x="87" y="103"/>
                    </a:lnTo>
                    <a:lnTo>
                      <a:pt x="87" y="104"/>
                    </a:lnTo>
                    <a:lnTo>
                      <a:pt x="88" y="104"/>
                    </a:lnTo>
                    <a:lnTo>
                      <a:pt x="88" y="105"/>
                    </a:lnTo>
                    <a:lnTo>
                      <a:pt x="88" y="106"/>
                    </a:lnTo>
                    <a:lnTo>
                      <a:pt x="87" y="107"/>
                    </a:lnTo>
                    <a:lnTo>
                      <a:pt x="86" y="107"/>
                    </a:lnTo>
                    <a:lnTo>
                      <a:pt x="86" y="107"/>
                    </a:lnTo>
                    <a:lnTo>
                      <a:pt x="85" y="107"/>
                    </a:lnTo>
                    <a:lnTo>
                      <a:pt x="86" y="108"/>
                    </a:lnTo>
                    <a:lnTo>
                      <a:pt x="85" y="109"/>
                    </a:lnTo>
                    <a:lnTo>
                      <a:pt x="83" y="109"/>
                    </a:lnTo>
                    <a:lnTo>
                      <a:pt x="83" y="110"/>
                    </a:lnTo>
                    <a:lnTo>
                      <a:pt x="82" y="111"/>
                    </a:lnTo>
                    <a:lnTo>
                      <a:pt x="82" y="111"/>
                    </a:lnTo>
                    <a:lnTo>
                      <a:pt x="82" y="111"/>
                    </a:lnTo>
                    <a:lnTo>
                      <a:pt x="82" y="112"/>
                    </a:lnTo>
                    <a:lnTo>
                      <a:pt x="80" y="113"/>
                    </a:lnTo>
                    <a:lnTo>
                      <a:pt x="80" y="114"/>
                    </a:lnTo>
                    <a:lnTo>
                      <a:pt x="79" y="115"/>
                    </a:lnTo>
                    <a:lnTo>
                      <a:pt x="79" y="115"/>
                    </a:lnTo>
                    <a:lnTo>
                      <a:pt x="78" y="116"/>
                    </a:lnTo>
                    <a:lnTo>
                      <a:pt x="77" y="118"/>
                    </a:lnTo>
                    <a:lnTo>
                      <a:pt x="77" y="118"/>
                    </a:lnTo>
                    <a:lnTo>
                      <a:pt x="76" y="118"/>
                    </a:lnTo>
                    <a:lnTo>
                      <a:pt x="76" y="119"/>
                    </a:lnTo>
                    <a:lnTo>
                      <a:pt x="76" y="121"/>
                    </a:lnTo>
                    <a:lnTo>
                      <a:pt x="75" y="121"/>
                    </a:lnTo>
                    <a:lnTo>
                      <a:pt x="75" y="122"/>
                    </a:lnTo>
                    <a:lnTo>
                      <a:pt x="75" y="123"/>
                    </a:lnTo>
                    <a:lnTo>
                      <a:pt x="77" y="122"/>
                    </a:lnTo>
                    <a:lnTo>
                      <a:pt x="78" y="122"/>
                    </a:lnTo>
                    <a:lnTo>
                      <a:pt x="79" y="122"/>
                    </a:lnTo>
                    <a:lnTo>
                      <a:pt x="79" y="122"/>
                    </a:lnTo>
                    <a:lnTo>
                      <a:pt x="79" y="123"/>
                    </a:lnTo>
                    <a:lnTo>
                      <a:pt x="79" y="125"/>
                    </a:lnTo>
                    <a:lnTo>
                      <a:pt x="79" y="125"/>
                    </a:lnTo>
                    <a:lnTo>
                      <a:pt x="79" y="126"/>
                    </a:lnTo>
                    <a:lnTo>
                      <a:pt x="80" y="127"/>
                    </a:lnTo>
                    <a:lnTo>
                      <a:pt x="80" y="126"/>
                    </a:lnTo>
                    <a:lnTo>
                      <a:pt x="81" y="125"/>
                    </a:lnTo>
                    <a:lnTo>
                      <a:pt x="82" y="126"/>
                    </a:lnTo>
                    <a:lnTo>
                      <a:pt x="82" y="126"/>
                    </a:lnTo>
                    <a:lnTo>
                      <a:pt x="82" y="127"/>
                    </a:lnTo>
                    <a:lnTo>
                      <a:pt x="82" y="128"/>
                    </a:lnTo>
                    <a:lnTo>
                      <a:pt x="82" y="128"/>
                    </a:lnTo>
                    <a:lnTo>
                      <a:pt x="82" y="129"/>
                    </a:lnTo>
                    <a:lnTo>
                      <a:pt x="82" y="130"/>
                    </a:lnTo>
                    <a:lnTo>
                      <a:pt x="82" y="130"/>
                    </a:lnTo>
                    <a:lnTo>
                      <a:pt x="81" y="131"/>
                    </a:lnTo>
                    <a:lnTo>
                      <a:pt x="80" y="131"/>
                    </a:lnTo>
                    <a:lnTo>
                      <a:pt x="79" y="131"/>
                    </a:lnTo>
                    <a:lnTo>
                      <a:pt x="79" y="132"/>
                    </a:lnTo>
                    <a:lnTo>
                      <a:pt x="78" y="132"/>
                    </a:lnTo>
                    <a:lnTo>
                      <a:pt x="78" y="133"/>
                    </a:lnTo>
                    <a:lnTo>
                      <a:pt x="79" y="133"/>
                    </a:lnTo>
                    <a:lnTo>
                      <a:pt x="81" y="133"/>
                    </a:lnTo>
                    <a:lnTo>
                      <a:pt x="82" y="133"/>
                    </a:lnTo>
                    <a:lnTo>
                      <a:pt x="81" y="134"/>
                    </a:lnTo>
                    <a:lnTo>
                      <a:pt x="80" y="135"/>
                    </a:lnTo>
                    <a:lnTo>
                      <a:pt x="79" y="135"/>
                    </a:lnTo>
                    <a:lnTo>
                      <a:pt x="79" y="135"/>
                    </a:lnTo>
                    <a:lnTo>
                      <a:pt x="79" y="137"/>
                    </a:lnTo>
                    <a:lnTo>
                      <a:pt x="80" y="138"/>
                    </a:lnTo>
                    <a:lnTo>
                      <a:pt x="81" y="138"/>
                    </a:lnTo>
                    <a:lnTo>
                      <a:pt x="80" y="140"/>
                    </a:lnTo>
                    <a:lnTo>
                      <a:pt x="80" y="142"/>
                    </a:lnTo>
                    <a:lnTo>
                      <a:pt x="80" y="142"/>
                    </a:lnTo>
                    <a:lnTo>
                      <a:pt x="80" y="143"/>
                    </a:lnTo>
                    <a:lnTo>
                      <a:pt x="81" y="143"/>
                    </a:lnTo>
                    <a:lnTo>
                      <a:pt x="82" y="143"/>
                    </a:lnTo>
                    <a:lnTo>
                      <a:pt x="82" y="142"/>
                    </a:lnTo>
                    <a:lnTo>
                      <a:pt x="83" y="142"/>
                    </a:lnTo>
                    <a:lnTo>
                      <a:pt x="84" y="143"/>
                    </a:lnTo>
                    <a:lnTo>
                      <a:pt x="83" y="146"/>
                    </a:lnTo>
                    <a:lnTo>
                      <a:pt x="83" y="147"/>
                    </a:lnTo>
                    <a:lnTo>
                      <a:pt x="84" y="147"/>
                    </a:lnTo>
                    <a:lnTo>
                      <a:pt x="84" y="148"/>
                    </a:lnTo>
                    <a:lnTo>
                      <a:pt x="85" y="149"/>
                    </a:lnTo>
                    <a:lnTo>
                      <a:pt x="85" y="149"/>
                    </a:lnTo>
                    <a:lnTo>
                      <a:pt x="86" y="149"/>
                    </a:lnTo>
                    <a:lnTo>
                      <a:pt x="87" y="149"/>
                    </a:lnTo>
                    <a:lnTo>
                      <a:pt x="88" y="150"/>
                    </a:lnTo>
                    <a:lnTo>
                      <a:pt x="88" y="151"/>
                    </a:lnTo>
                    <a:lnTo>
                      <a:pt x="87" y="151"/>
                    </a:lnTo>
                    <a:lnTo>
                      <a:pt x="86" y="151"/>
                    </a:lnTo>
                    <a:lnTo>
                      <a:pt x="87" y="152"/>
                    </a:lnTo>
                    <a:lnTo>
                      <a:pt x="87" y="152"/>
                    </a:lnTo>
                    <a:lnTo>
                      <a:pt x="88" y="152"/>
                    </a:lnTo>
                    <a:lnTo>
                      <a:pt x="90" y="153"/>
                    </a:lnTo>
                    <a:lnTo>
                      <a:pt x="90" y="154"/>
                    </a:lnTo>
                    <a:lnTo>
                      <a:pt x="91" y="155"/>
                    </a:lnTo>
                    <a:lnTo>
                      <a:pt x="92" y="156"/>
                    </a:lnTo>
                    <a:lnTo>
                      <a:pt x="93" y="156"/>
                    </a:lnTo>
                    <a:lnTo>
                      <a:pt x="93" y="157"/>
                    </a:lnTo>
                    <a:lnTo>
                      <a:pt x="93" y="159"/>
                    </a:lnTo>
                    <a:lnTo>
                      <a:pt x="92" y="159"/>
                    </a:lnTo>
                    <a:lnTo>
                      <a:pt x="92" y="160"/>
                    </a:lnTo>
                    <a:lnTo>
                      <a:pt x="92" y="161"/>
                    </a:lnTo>
                    <a:lnTo>
                      <a:pt x="93" y="162"/>
                    </a:lnTo>
                    <a:lnTo>
                      <a:pt x="93" y="163"/>
                    </a:lnTo>
                    <a:lnTo>
                      <a:pt x="93" y="163"/>
                    </a:lnTo>
                    <a:lnTo>
                      <a:pt x="94" y="164"/>
                    </a:lnTo>
                    <a:lnTo>
                      <a:pt x="95" y="166"/>
                    </a:lnTo>
                    <a:lnTo>
                      <a:pt x="94" y="167"/>
                    </a:lnTo>
                    <a:lnTo>
                      <a:pt x="94" y="168"/>
                    </a:lnTo>
                    <a:lnTo>
                      <a:pt x="95" y="168"/>
                    </a:lnTo>
                    <a:lnTo>
                      <a:pt x="96" y="168"/>
                    </a:lnTo>
                    <a:lnTo>
                      <a:pt x="96" y="168"/>
                    </a:lnTo>
                    <a:lnTo>
                      <a:pt x="97" y="168"/>
                    </a:lnTo>
                    <a:lnTo>
                      <a:pt x="98" y="167"/>
                    </a:lnTo>
                    <a:lnTo>
                      <a:pt x="99" y="167"/>
                    </a:lnTo>
                    <a:lnTo>
                      <a:pt x="100" y="167"/>
                    </a:lnTo>
                    <a:lnTo>
                      <a:pt x="100" y="167"/>
                    </a:lnTo>
                    <a:lnTo>
                      <a:pt x="101" y="167"/>
                    </a:lnTo>
                    <a:lnTo>
                      <a:pt x="102" y="167"/>
                    </a:lnTo>
                    <a:lnTo>
                      <a:pt x="103" y="166"/>
                    </a:lnTo>
                    <a:lnTo>
                      <a:pt x="104" y="167"/>
                    </a:lnTo>
                    <a:lnTo>
                      <a:pt x="105" y="168"/>
                    </a:lnTo>
                    <a:lnTo>
                      <a:pt x="105" y="167"/>
                    </a:lnTo>
                    <a:lnTo>
                      <a:pt x="106" y="167"/>
                    </a:lnTo>
                    <a:lnTo>
                      <a:pt x="106" y="169"/>
                    </a:lnTo>
                    <a:lnTo>
                      <a:pt x="109" y="170"/>
                    </a:lnTo>
                    <a:lnTo>
                      <a:pt x="110" y="170"/>
                    </a:lnTo>
                    <a:lnTo>
                      <a:pt x="111" y="170"/>
                    </a:lnTo>
                    <a:lnTo>
                      <a:pt x="111" y="171"/>
                    </a:lnTo>
                    <a:lnTo>
                      <a:pt x="113" y="173"/>
                    </a:lnTo>
                    <a:lnTo>
                      <a:pt x="112" y="173"/>
                    </a:lnTo>
                    <a:lnTo>
                      <a:pt x="112" y="173"/>
                    </a:lnTo>
                    <a:lnTo>
                      <a:pt x="112" y="174"/>
                    </a:lnTo>
                    <a:lnTo>
                      <a:pt x="113" y="175"/>
                    </a:lnTo>
                    <a:lnTo>
                      <a:pt x="113" y="174"/>
                    </a:lnTo>
                    <a:lnTo>
                      <a:pt x="114" y="174"/>
                    </a:lnTo>
                    <a:lnTo>
                      <a:pt x="114" y="176"/>
                    </a:lnTo>
                    <a:lnTo>
                      <a:pt x="113" y="176"/>
                    </a:lnTo>
                    <a:lnTo>
                      <a:pt x="113" y="176"/>
                    </a:lnTo>
                    <a:lnTo>
                      <a:pt x="112" y="177"/>
                    </a:lnTo>
                    <a:lnTo>
                      <a:pt x="112" y="178"/>
                    </a:lnTo>
                    <a:lnTo>
                      <a:pt x="113" y="178"/>
                    </a:lnTo>
                    <a:lnTo>
                      <a:pt x="113" y="179"/>
                    </a:lnTo>
                    <a:lnTo>
                      <a:pt x="113" y="178"/>
                    </a:lnTo>
                    <a:lnTo>
                      <a:pt x="114" y="179"/>
                    </a:lnTo>
                    <a:lnTo>
                      <a:pt x="114" y="180"/>
                    </a:lnTo>
                    <a:lnTo>
                      <a:pt x="113" y="180"/>
                    </a:lnTo>
                    <a:lnTo>
                      <a:pt x="113" y="180"/>
                    </a:lnTo>
                    <a:lnTo>
                      <a:pt x="114" y="181"/>
                    </a:lnTo>
                    <a:lnTo>
                      <a:pt x="115" y="182"/>
                    </a:lnTo>
                    <a:lnTo>
                      <a:pt x="116" y="181"/>
                    </a:lnTo>
                    <a:lnTo>
                      <a:pt x="117" y="181"/>
                    </a:lnTo>
                    <a:lnTo>
                      <a:pt x="117" y="181"/>
                    </a:lnTo>
                    <a:lnTo>
                      <a:pt x="119" y="182"/>
                    </a:lnTo>
                    <a:lnTo>
                      <a:pt x="120" y="183"/>
                    </a:lnTo>
                    <a:lnTo>
                      <a:pt x="121" y="182"/>
                    </a:lnTo>
                    <a:lnTo>
                      <a:pt x="122" y="183"/>
                    </a:lnTo>
                    <a:lnTo>
                      <a:pt x="122" y="183"/>
                    </a:lnTo>
                    <a:lnTo>
                      <a:pt x="123" y="183"/>
                    </a:lnTo>
                    <a:lnTo>
                      <a:pt x="123" y="184"/>
                    </a:lnTo>
                    <a:lnTo>
                      <a:pt x="122" y="185"/>
                    </a:lnTo>
                    <a:lnTo>
                      <a:pt x="123" y="186"/>
                    </a:lnTo>
                    <a:lnTo>
                      <a:pt x="124" y="186"/>
                    </a:lnTo>
                    <a:lnTo>
                      <a:pt x="124" y="187"/>
                    </a:lnTo>
                    <a:lnTo>
                      <a:pt x="125" y="187"/>
                    </a:lnTo>
                    <a:lnTo>
                      <a:pt x="126" y="187"/>
                    </a:lnTo>
                    <a:lnTo>
                      <a:pt x="127" y="187"/>
                    </a:lnTo>
                    <a:lnTo>
                      <a:pt x="127" y="188"/>
                    </a:lnTo>
                    <a:lnTo>
                      <a:pt x="127" y="189"/>
                    </a:lnTo>
                    <a:lnTo>
                      <a:pt x="127" y="190"/>
                    </a:lnTo>
                    <a:lnTo>
                      <a:pt x="127" y="190"/>
                    </a:lnTo>
                    <a:lnTo>
                      <a:pt x="127" y="192"/>
                    </a:lnTo>
                    <a:lnTo>
                      <a:pt x="127" y="193"/>
                    </a:lnTo>
                    <a:lnTo>
                      <a:pt x="127" y="194"/>
                    </a:lnTo>
                    <a:lnTo>
                      <a:pt x="128" y="194"/>
                    </a:lnTo>
                    <a:lnTo>
                      <a:pt x="130" y="194"/>
                    </a:lnTo>
                    <a:lnTo>
                      <a:pt x="131" y="194"/>
                    </a:lnTo>
                    <a:lnTo>
                      <a:pt x="131" y="194"/>
                    </a:lnTo>
                    <a:lnTo>
                      <a:pt x="131" y="195"/>
                    </a:lnTo>
                    <a:lnTo>
                      <a:pt x="131" y="196"/>
                    </a:lnTo>
                    <a:lnTo>
                      <a:pt x="131" y="196"/>
                    </a:lnTo>
                    <a:lnTo>
                      <a:pt x="132" y="196"/>
                    </a:lnTo>
                    <a:lnTo>
                      <a:pt x="133" y="197"/>
                    </a:lnTo>
                    <a:lnTo>
                      <a:pt x="133" y="197"/>
                    </a:lnTo>
                    <a:lnTo>
                      <a:pt x="133" y="198"/>
                    </a:lnTo>
                    <a:lnTo>
                      <a:pt x="134" y="199"/>
                    </a:lnTo>
                    <a:lnTo>
                      <a:pt x="134" y="199"/>
                    </a:lnTo>
                    <a:lnTo>
                      <a:pt x="134" y="200"/>
                    </a:lnTo>
                    <a:lnTo>
                      <a:pt x="136" y="201"/>
                    </a:lnTo>
                    <a:lnTo>
                      <a:pt x="137" y="201"/>
                    </a:lnTo>
                    <a:lnTo>
                      <a:pt x="137" y="202"/>
                    </a:lnTo>
                    <a:lnTo>
                      <a:pt x="138" y="202"/>
                    </a:lnTo>
                    <a:lnTo>
                      <a:pt x="137" y="203"/>
                    </a:lnTo>
                    <a:lnTo>
                      <a:pt x="137" y="204"/>
                    </a:lnTo>
                    <a:lnTo>
                      <a:pt x="138" y="204"/>
                    </a:lnTo>
                    <a:lnTo>
                      <a:pt x="138" y="205"/>
                    </a:lnTo>
                    <a:lnTo>
                      <a:pt x="138" y="206"/>
                    </a:lnTo>
                    <a:lnTo>
                      <a:pt x="138" y="207"/>
                    </a:lnTo>
                    <a:lnTo>
                      <a:pt x="139" y="207"/>
                    </a:lnTo>
                    <a:lnTo>
                      <a:pt x="140" y="207"/>
                    </a:lnTo>
                    <a:lnTo>
                      <a:pt x="141" y="208"/>
                    </a:lnTo>
                    <a:lnTo>
                      <a:pt x="141" y="209"/>
                    </a:lnTo>
                    <a:lnTo>
                      <a:pt x="142" y="209"/>
                    </a:lnTo>
                    <a:lnTo>
                      <a:pt x="143" y="209"/>
                    </a:lnTo>
                    <a:lnTo>
                      <a:pt x="144" y="209"/>
                    </a:lnTo>
                    <a:lnTo>
                      <a:pt x="145" y="209"/>
                    </a:lnTo>
                    <a:lnTo>
                      <a:pt x="147" y="209"/>
                    </a:lnTo>
                    <a:lnTo>
                      <a:pt x="148" y="209"/>
                    </a:lnTo>
                    <a:lnTo>
                      <a:pt x="151" y="208"/>
                    </a:lnTo>
                    <a:lnTo>
                      <a:pt x="152" y="208"/>
                    </a:lnTo>
                    <a:lnTo>
                      <a:pt x="153" y="208"/>
                    </a:lnTo>
                    <a:lnTo>
                      <a:pt x="153" y="207"/>
                    </a:lnTo>
                    <a:lnTo>
                      <a:pt x="155" y="207"/>
                    </a:lnTo>
                    <a:lnTo>
                      <a:pt x="157" y="207"/>
                    </a:lnTo>
                    <a:lnTo>
                      <a:pt x="158" y="208"/>
                    </a:lnTo>
                    <a:lnTo>
                      <a:pt x="160" y="208"/>
                    </a:lnTo>
                    <a:lnTo>
                      <a:pt x="160" y="209"/>
                    </a:lnTo>
                    <a:lnTo>
                      <a:pt x="162" y="209"/>
                    </a:lnTo>
                    <a:lnTo>
                      <a:pt x="162" y="209"/>
                    </a:lnTo>
                    <a:lnTo>
                      <a:pt x="163" y="209"/>
                    </a:lnTo>
                    <a:lnTo>
                      <a:pt x="165" y="208"/>
                    </a:lnTo>
                    <a:lnTo>
                      <a:pt x="165" y="209"/>
                    </a:lnTo>
                    <a:lnTo>
                      <a:pt x="165" y="210"/>
                    </a:lnTo>
                    <a:lnTo>
                      <a:pt x="164" y="210"/>
                    </a:lnTo>
                    <a:lnTo>
                      <a:pt x="163" y="211"/>
                    </a:lnTo>
                    <a:lnTo>
                      <a:pt x="164" y="211"/>
                    </a:lnTo>
                    <a:lnTo>
                      <a:pt x="164" y="212"/>
                    </a:lnTo>
                    <a:lnTo>
                      <a:pt x="164" y="213"/>
                    </a:lnTo>
                    <a:lnTo>
                      <a:pt x="163" y="213"/>
                    </a:lnTo>
                    <a:lnTo>
                      <a:pt x="162" y="212"/>
                    </a:lnTo>
                    <a:lnTo>
                      <a:pt x="162" y="213"/>
                    </a:lnTo>
                    <a:lnTo>
                      <a:pt x="161" y="212"/>
                    </a:lnTo>
                    <a:lnTo>
                      <a:pt x="162" y="211"/>
                    </a:lnTo>
                    <a:lnTo>
                      <a:pt x="160" y="211"/>
                    </a:lnTo>
                    <a:lnTo>
                      <a:pt x="159" y="210"/>
                    </a:lnTo>
                    <a:lnTo>
                      <a:pt x="158" y="210"/>
                    </a:lnTo>
                    <a:lnTo>
                      <a:pt x="158" y="210"/>
                    </a:lnTo>
                    <a:lnTo>
                      <a:pt x="157" y="211"/>
                    </a:lnTo>
                    <a:lnTo>
                      <a:pt x="156" y="211"/>
                    </a:lnTo>
                    <a:lnTo>
                      <a:pt x="155" y="210"/>
                    </a:lnTo>
                    <a:lnTo>
                      <a:pt x="154" y="211"/>
                    </a:lnTo>
                    <a:lnTo>
                      <a:pt x="153" y="211"/>
                    </a:lnTo>
                    <a:lnTo>
                      <a:pt x="151" y="211"/>
                    </a:lnTo>
                    <a:lnTo>
                      <a:pt x="151" y="212"/>
                    </a:lnTo>
                    <a:lnTo>
                      <a:pt x="152" y="213"/>
                    </a:lnTo>
                    <a:lnTo>
                      <a:pt x="154" y="214"/>
                    </a:lnTo>
                    <a:lnTo>
                      <a:pt x="155" y="214"/>
                    </a:lnTo>
                    <a:lnTo>
                      <a:pt x="155" y="215"/>
                    </a:lnTo>
                    <a:lnTo>
                      <a:pt x="155" y="216"/>
                    </a:lnTo>
                    <a:lnTo>
                      <a:pt x="154" y="216"/>
                    </a:lnTo>
                    <a:lnTo>
                      <a:pt x="153" y="217"/>
                    </a:lnTo>
                    <a:lnTo>
                      <a:pt x="151" y="216"/>
                    </a:lnTo>
                    <a:lnTo>
                      <a:pt x="145" y="215"/>
                    </a:lnTo>
                    <a:lnTo>
                      <a:pt x="144" y="216"/>
                    </a:lnTo>
                    <a:lnTo>
                      <a:pt x="145" y="217"/>
                    </a:lnTo>
                    <a:lnTo>
                      <a:pt x="148" y="218"/>
                    </a:lnTo>
                    <a:lnTo>
                      <a:pt x="150" y="218"/>
                    </a:lnTo>
                    <a:lnTo>
                      <a:pt x="151" y="218"/>
                    </a:lnTo>
                    <a:lnTo>
                      <a:pt x="152" y="218"/>
                    </a:lnTo>
                    <a:lnTo>
                      <a:pt x="153" y="218"/>
                    </a:lnTo>
                    <a:lnTo>
                      <a:pt x="154" y="218"/>
                    </a:lnTo>
                    <a:lnTo>
                      <a:pt x="155" y="218"/>
                    </a:lnTo>
                    <a:lnTo>
                      <a:pt x="155" y="218"/>
                    </a:lnTo>
                    <a:lnTo>
                      <a:pt x="155" y="218"/>
                    </a:lnTo>
                    <a:lnTo>
                      <a:pt x="155" y="219"/>
                    </a:lnTo>
                    <a:lnTo>
                      <a:pt x="155" y="220"/>
                    </a:lnTo>
                    <a:lnTo>
                      <a:pt x="155" y="221"/>
                    </a:lnTo>
                    <a:lnTo>
                      <a:pt x="156" y="221"/>
                    </a:lnTo>
                    <a:lnTo>
                      <a:pt x="157" y="221"/>
                    </a:lnTo>
                    <a:lnTo>
                      <a:pt x="157" y="220"/>
                    </a:lnTo>
                    <a:lnTo>
                      <a:pt x="158" y="219"/>
                    </a:lnTo>
                    <a:lnTo>
                      <a:pt x="158" y="218"/>
                    </a:lnTo>
                    <a:lnTo>
                      <a:pt x="158" y="218"/>
                    </a:lnTo>
                    <a:lnTo>
                      <a:pt x="158" y="217"/>
                    </a:lnTo>
                    <a:lnTo>
                      <a:pt x="159" y="217"/>
                    </a:lnTo>
                    <a:lnTo>
                      <a:pt x="160" y="218"/>
                    </a:lnTo>
                    <a:lnTo>
                      <a:pt x="160" y="218"/>
                    </a:lnTo>
                    <a:lnTo>
                      <a:pt x="162" y="218"/>
                    </a:lnTo>
                    <a:lnTo>
                      <a:pt x="162" y="218"/>
                    </a:lnTo>
                    <a:lnTo>
                      <a:pt x="163" y="218"/>
                    </a:lnTo>
                    <a:lnTo>
                      <a:pt x="164" y="218"/>
                    </a:lnTo>
                    <a:lnTo>
                      <a:pt x="163" y="219"/>
                    </a:lnTo>
                    <a:lnTo>
                      <a:pt x="163" y="220"/>
                    </a:lnTo>
                    <a:lnTo>
                      <a:pt x="164" y="220"/>
                    </a:lnTo>
                    <a:lnTo>
                      <a:pt x="165" y="221"/>
                    </a:lnTo>
                    <a:lnTo>
                      <a:pt x="165" y="220"/>
                    </a:lnTo>
                    <a:lnTo>
                      <a:pt x="166" y="221"/>
                    </a:lnTo>
                    <a:lnTo>
                      <a:pt x="167" y="221"/>
                    </a:lnTo>
                    <a:lnTo>
                      <a:pt x="168" y="221"/>
                    </a:lnTo>
                    <a:lnTo>
                      <a:pt x="169" y="221"/>
                    </a:lnTo>
                    <a:lnTo>
                      <a:pt x="170" y="221"/>
                    </a:lnTo>
                    <a:lnTo>
                      <a:pt x="170" y="220"/>
                    </a:lnTo>
                    <a:lnTo>
                      <a:pt x="170" y="219"/>
                    </a:lnTo>
                    <a:lnTo>
                      <a:pt x="170" y="218"/>
                    </a:lnTo>
                    <a:lnTo>
                      <a:pt x="171" y="219"/>
                    </a:lnTo>
                    <a:lnTo>
                      <a:pt x="172" y="219"/>
                    </a:lnTo>
                    <a:lnTo>
                      <a:pt x="173" y="218"/>
                    </a:lnTo>
                    <a:lnTo>
                      <a:pt x="174" y="218"/>
                    </a:lnTo>
                    <a:lnTo>
                      <a:pt x="175" y="218"/>
                    </a:lnTo>
                    <a:lnTo>
                      <a:pt x="175" y="219"/>
                    </a:lnTo>
                    <a:lnTo>
                      <a:pt x="175" y="220"/>
                    </a:lnTo>
                    <a:lnTo>
                      <a:pt x="176" y="220"/>
                    </a:lnTo>
                    <a:lnTo>
                      <a:pt x="177" y="220"/>
                    </a:lnTo>
                    <a:lnTo>
                      <a:pt x="176" y="221"/>
                    </a:lnTo>
                    <a:lnTo>
                      <a:pt x="175" y="221"/>
                    </a:lnTo>
                    <a:lnTo>
                      <a:pt x="175" y="220"/>
                    </a:lnTo>
                    <a:lnTo>
                      <a:pt x="174" y="220"/>
                    </a:lnTo>
                    <a:lnTo>
                      <a:pt x="173" y="220"/>
                    </a:lnTo>
                    <a:lnTo>
                      <a:pt x="172" y="220"/>
                    </a:lnTo>
                    <a:lnTo>
                      <a:pt x="172" y="221"/>
                    </a:lnTo>
                    <a:lnTo>
                      <a:pt x="171" y="221"/>
                    </a:lnTo>
                    <a:lnTo>
                      <a:pt x="172" y="221"/>
                    </a:lnTo>
                    <a:lnTo>
                      <a:pt x="172" y="223"/>
                    </a:lnTo>
                    <a:lnTo>
                      <a:pt x="172" y="224"/>
                    </a:lnTo>
                    <a:lnTo>
                      <a:pt x="172" y="224"/>
                    </a:lnTo>
                    <a:lnTo>
                      <a:pt x="172" y="223"/>
                    </a:lnTo>
                    <a:lnTo>
                      <a:pt x="171" y="223"/>
                    </a:lnTo>
                    <a:lnTo>
                      <a:pt x="170" y="222"/>
                    </a:lnTo>
                    <a:lnTo>
                      <a:pt x="168" y="222"/>
                    </a:lnTo>
                    <a:lnTo>
                      <a:pt x="168" y="222"/>
                    </a:lnTo>
                    <a:lnTo>
                      <a:pt x="167" y="223"/>
                    </a:lnTo>
                    <a:lnTo>
                      <a:pt x="167" y="224"/>
                    </a:lnTo>
                    <a:lnTo>
                      <a:pt x="166" y="224"/>
                    </a:lnTo>
                    <a:lnTo>
                      <a:pt x="165" y="224"/>
                    </a:lnTo>
                    <a:lnTo>
                      <a:pt x="163" y="224"/>
                    </a:lnTo>
                    <a:lnTo>
                      <a:pt x="162" y="224"/>
                    </a:lnTo>
                    <a:lnTo>
                      <a:pt x="162" y="223"/>
                    </a:lnTo>
                    <a:lnTo>
                      <a:pt x="161" y="224"/>
                    </a:lnTo>
                    <a:lnTo>
                      <a:pt x="160" y="225"/>
                    </a:lnTo>
                    <a:lnTo>
                      <a:pt x="159" y="227"/>
                    </a:lnTo>
                    <a:lnTo>
                      <a:pt x="160" y="227"/>
                    </a:lnTo>
                    <a:lnTo>
                      <a:pt x="161" y="226"/>
                    </a:lnTo>
                    <a:lnTo>
                      <a:pt x="162" y="227"/>
                    </a:lnTo>
                    <a:lnTo>
                      <a:pt x="162" y="228"/>
                    </a:lnTo>
                    <a:lnTo>
                      <a:pt x="162" y="228"/>
                    </a:lnTo>
                    <a:lnTo>
                      <a:pt x="163" y="228"/>
                    </a:lnTo>
                    <a:lnTo>
                      <a:pt x="164" y="228"/>
                    </a:lnTo>
                    <a:lnTo>
                      <a:pt x="165" y="228"/>
                    </a:lnTo>
                    <a:lnTo>
                      <a:pt x="165" y="229"/>
                    </a:lnTo>
                    <a:lnTo>
                      <a:pt x="164" y="229"/>
                    </a:lnTo>
                    <a:lnTo>
                      <a:pt x="163" y="230"/>
                    </a:lnTo>
                    <a:lnTo>
                      <a:pt x="162" y="230"/>
                    </a:lnTo>
                    <a:lnTo>
                      <a:pt x="162" y="230"/>
                    </a:lnTo>
                    <a:lnTo>
                      <a:pt x="161" y="231"/>
                    </a:lnTo>
                    <a:lnTo>
                      <a:pt x="161" y="232"/>
                    </a:lnTo>
                    <a:lnTo>
                      <a:pt x="162" y="232"/>
                    </a:lnTo>
                    <a:lnTo>
                      <a:pt x="162" y="232"/>
                    </a:lnTo>
                    <a:lnTo>
                      <a:pt x="162" y="233"/>
                    </a:lnTo>
                    <a:lnTo>
                      <a:pt x="163" y="233"/>
                    </a:lnTo>
                    <a:lnTo>
                      <a:pt x="165" y="233"/>
                    </a:lnTo>
                    <a:lnTo>
                      <a:pt x="165" y="233"/>
                    </a:lnTo>
                    <a:lnTo>
                      <a:pt x="166" y="234"/>
                    </a:lnTo>
                    <a:lnTo>
                      <a:pt x="167" y="234"/>
                    </a:lnTo>
                    <a:lnTo>
                      <a:pt x="167" y="235"/>
                    </a:lnTo>
                    <a:lnTo>
                      <a:pt x="168" y="235"/>
                    </a:lnTo>
                    <a:lnTo>
                      <a:pt x="166" y="235"/>
                    </a:lnTo>
                    <a:lnTo>
                      <a:pt x="166" y="234"/>
                    </a:lnTo>
                    <a:lnTo>
                      <a:pt x="165" y="234"/>
                    </a:lnTo>
                    <a:lnTo>
                      <a:pt x="165" y="234"/>
                    </a:lnTo>
                    <a:lnTo>
                      <a:pt x="164" y="235"/>
                    </a:lnTo>
                    <a:lnTo>
                      <a:pt x="163" y="235"/>
                    </a:lnTo>
                    <a:lnTo>
                      <a:pt x="162" y="235"/>
                    </a:lnTo>
                    <a:lnTo>
                      <a:pt x="162" y="235"/>
                    </a:lnTo>
                    <a:lnTo>
                      <a:pt x="162" y="236"/>
                    </a:lnTo>
                    <a:lnTo>
                      <a:pt x="162" y="237"/>
                    </a:lnTo>
                    <a:lnTo>
                      <a:pt x="162" y="238"/>
                    </a:lnTo>
                    <a:lnTo>
                      <a:pt x="162" y="238"/>
                    </a:lnTo>
                    <a:lnTo>
                      <a:pt x="162" y="239"/>
                    </a:lnTo>
                    <a:lnTo>
                      <a:pt x="163" y="239"/>
                    </a:lnTo>
                    <a:lnTo>
                      <a:pt x="164" y="240"/>
                    </a:lnTo>
                    <a:lnTo>
                      <a:pt x="165" y="240"/>
                    </a:lnTo>
                    <a:lnTo>
                      <a:pt x="165" y="241"/>
                    </a:lnTo>
                    <a:lnTo>
                      <a:pt x="165" y="242"/>
                    </a:lnTo>
                    <a:lnTo>
                      <a:pt x="164" y="242"/>
                    </a:lnTo>
                    <a:lnTo>
                      <a:pt x="164" y="241"/>
                    </a:lnTo>
                    <a:lnTo>
                      <a:pt x="163" y="241"/>
                    </a:lnTo>
                    <a:lnTo>
                      <a:pt x="162" y="240"/>
                    </a:lnTo>
                    <a:lnTo>
                      <a:pt x="162" y="239"/>
                    </a:lnTo>
                    <a:lnTo>
                      <a:pt x="161" y="239"/>
                    </a:lnTo>
                    <a:lnTo>
                      <a:pt x="160" y="238"/>
                    </a:lnTo>
                    <a:lnTo>
                      <a:pt x="159" y="239"/>
                    </a:lnTo>
                    <a:lnTo>
                      <a:pt x="158" y="239"/>
                    </a:lnTo>
                    <a:lnTo>
                      <a:pt x="158" y="238"/>
                    </a:lnTo>
                    <a:lnTo>
                      <a:pt x="159" y="237"/>
                    </a:lnTo>
                    <a:lnTo>
                      <a:pt x="159" y="236"/>
                    </a:lnTo>
                    <a:lnTo>
                      <a:pt x="159" y="235"/>
                    </a:lnTo>
                    <a:lnTo>
                      <a:pt x="158" y="235"/>
                    </a:lnTo>
                    <a:lnTo>
                      <a:pt x="158" y="235"/>
                    </a:lnTo>
                    <a:lnTo>
                      <a:pt x="156" y="236"/>
                    </a:lnTo>
                    <a:lnTo>
                      <a:pt x="156" y="237"/>
                    </a:lnTo>
                    <a:lnTo>
                      <a:pt x="155" y="237"/>
                    </a:lnTo>
                    <a:lnTo>
                      <a:pt x="155" y="238"/>
                    </a:lnTo>
                    <a:lnTo>
                      <a:pt x="154" y="238"/>
                    </a:lnTo>
                    <a:lnTo>
                      <a:pt x="153" y="238"/>
                    </a:lnTo>
                    <a:lnTo>
                      <a:pt x="154" y="237"/>
                    </a:lnTo>
                    <a:lnTo>
                      <a:pt x="154" y="236"/>
                    </a:lnTo>
                    <a:lnTo>
                      <a:pt x="155" y="236"/>
                    </a:lnTo>
                    <a:lnTo>
                      <a:pt x="155" y="235"/>
                    </a:lnTo>
                    <a:lnTo>
                      <a:pt x="155" y="234"/>
                    </a:lnTo>
                    <a:lnTo>
                      <a:pt x="155" y="233"/>
                    </a:lnTo>
                    <a:lnTo>
                      <a:pt x="154" y="233"/>
                    </a:lnTo>
                    <a:lnTo>
                      <a:pt x="154" y="234"/>
                    </a:lnTo>
                    <a:lnTo>
                      <a:pt x="153" y="234"/>
                    </a:lnTo>
                    <a:lnTo>
                      <a:pt x="152" y="234"/>
                    </a:lnTo>
                    <a:lnTo>
                      <a:pt x="153" y="233"/>
                    </a:lnTo>
                    <a:lnTo>
                      <a:pt x="153" y="232"/>
                    </a:lnTo>
                    <a:lnTo>
                      <a:pt x="153" y="232"/>
                    </a:lnTo>
                    <a:lnTo>
                      <a:pt x="154" y="231"/>
                    </a:lnTo>
                    <a:lnTo>
                      <a:pt x="154" y="230"/>
                    </a:lnTo>
                    <a:lnTo>
                      <a:pt x="154" y="229"/>
                    </a:lnTo>
                    <a:lnTo>
                      <a:pt x="153" y="229"/>
                    </a:lnTo>
                    <a:lnTo>
                      <a:pt x="153" y="228"/>
                    </a:lnTo>
                    <a:lnTo>
                      <a:pt x="152" y="228"/>
                    </a:lnTo>
                    <a:lnTo>
                      <a:pt x="151" y="228"/>
                    </a:lnTo>
                    <a:lnTo>
                      <a:pt x="151" y="228"/>
                    </a:lnTo>
                    <a:lnTo>
                      <a:pt x="151" y="228"/>
                    </a:lnTo>
                    <a:lnTo>
                      <a:pt x="150" y="226"/>
                    </a:lnTo>
                    <a:lnTo>
                      <a:pt x="151" y="225"/>
                    </a:lnTo>
                    <a:lnTo>
                      <a:pt x="150" y="224"/>
                    </a:lnTo>
                    <a:lnTo>
                      <a:pt x="149" y="225"/>
                    </a:lnTo>
                    <a:lnTo>
                      <a:pt x="148" y="225"/>
                    </a:lnTo>
                    <a:lnTo>
                      <a:pt x="148" y="224"/>
                    </a:lnTo>
                    <a:lnTo>
                      <a:pt x="148" y="223"/>
                    </a:lnTo>
                    <a:lnTo>
                      <a:pt x="147" y="223"/>
                    </a:lnTo>
                    <a:lnTo>
                      <a:pt x="146" y="224"/>
                    </a:lnTo>
                    <a:lnTo>
                      <a:pt x="145" y="225"/>
                    </a:lnTo>
                    <a:lnTo>
                      <a:pt x="145" y="225"/>
                    </a:lnTo>
                    <a:lnTo>
                      <a:pt x="145" y="226"/>
                    </a:lnTo>
                    <a:lnTo>
                      <a:pt x="145" y="227"/>
                    </a:lnTo>
                    <a:lnTo>
                      <a:pt x="145" y="228"/>
                    </a:lnTo>
                    <a:lnTo>
                      <a:pt x="146" y="228"/>
                    </a:lnTo>
                    <a:lnTo>
                      <a:pt x="148" y="228"/>
                    </a:lnTo>
                    <a:lnTo>
                      <a:pt x="147" y="229"/>
                    </a:lnTo>
                    <a:lnTo>
                      <a:pt x="147" y="230"/>
                    </a:lnTo>
                    <a:lnTo>
                      <a:pt x="148" y="232"/>
                    </a:lnTo>
                    <a:lnTo>
                      <a:pt x="148" y="232"/>
                    </a:lnTo>
                    <a:lnTo>
                      <a:pt x="147" y="233"/>
                    </a:lnTo>
                    <a:lnTo>
                      <a:pt x="147" y="234"/>
                    </a:lnTo>
                    <a:lnTo>
                      <a:pt x="148" y="235"/>
                    </a:lnTo>
                    <a:lnTo>
                      <a:pt x="148" y="235"/>
                    </a:lnTo>
                    <a:lnTo>
                      <a:pt x="147" y="235"/>
                    </a:lnTo>
                    <a:lnTo>
                      <a:pt x="146" y="236"/>
                    </a:lnTo>
                    <a:lnTo>
                      <a:pt x="147" y="237"/>
                    </a:lnTo>
                    <a:lnTo>
                      <a:pt x="147" y="238"/>
                    </a:lnTo>
                    <a:lnTo>
                      <a:pt x="148" y="238"/>
                    </a:lnTo>
                    <a:lnTo>
                      <a:pt x="147" y="239"/>
                    </a:lnTo>
                    <a:lnTo>
                      <a:pt x="146" y="239"/>
                    </a:lnTo>
                    <a:lnTo>
                      <a:pt x="146" y="238"/>
                    </a:lnTo>
                    <a:lnTo>
                      <a:pt x="145" y="237"/>
                    </a:lnTo>
                    <a:lnTo>
                      <a:pt x="145" y="236"/>
                    </a:lnTo>
                    <a:lnTo>
                      <a:pt x="145" y="235"/>
                    </a:lnTo>
                    <a:lnTo>
                      <a:pt x="144" y="235"/>
                    </a:lnTo>
                    <a:lnTo>
                      <a:pt x="144" y="234"/>
                    </a:lnTo>
                    <a:lnTo>
                      <a:pt x="144" y="232"/>
                    </a:lnTo>
                    <a:lnTo>
                      <a:pt x="144" y="232"/>
                    </a:lnTo>
                    <a:lnTo>
                      <a:pt x="144" y="231"/>
                    </a:lnTo>
                    <a:lnTo>
                      <a:pt x="143" y="229"/>
                    </a:lnTo>
                    <a:lnTo>
                      <a:pt x="142" y="229"/>
                    </a:lnTo>
                    <a:lnTo>
                      <a:pt x="141" y="230"/>
                    </a:lnTo>
                    <a:lnTo>
                      <a:pt x="141" y="233"/>
                    </a:lnTo>
                    <a:lnTo>
                      <a:pt x="140" y="234"/>
                    </a:lnTo>
                    <a:lnTo>
                      <a:pt x="139" y="235"/>
                    </a:lnTo>
                    <a:lnTo>
                      <a:pt x="139" y="234"/>
                    </a:lnTo>
                    <a:lnTo>
                      <a:pt x="138" y="233"/>
                    </a:lnTo>
                    <a:lnTo>
                      <a:pt x="137" y="232"/>
                    </a:lnTo>
                    <a:lnTo>
                      <a:pt x="138" y="232"/>
                    </a:lnTo>
                    <a:lnTo>
                      <a:pt x="139" y="232"/>
                    </a:lnTo>
                    <a:lnTo>
                      <a:pt x="139" y="231"/>
                    </a:lnTo>
                    <a:lnTo>
                      <a:pt x="138" y="230"/>
                    </a:lnTo>
                    <a:lnTo>
                      <a:pt x="138" y="229"/>
                    </a:lnTo>
                    <a:lnTo>
                      <a:pt x="137" y="230"/>
                    </a:lnTo>
                    <a:lnTo>
                      <a:pt x="137" y="231"/>
                    </a:lnTo>
                    <a:lnTo>
                      <a:pt x="136" y="232"/>
                    </a:lnTo>
                    <a:lnTo>
                      <a:pt x="136" y="231"/>
                    </a:lnTo>
                    <a:lnTo>
                      <a:pt x="135" y="230"/>
                    </a:lnTo>
                    <a:lnTo>
                      <a:pt x="134" y="229"/>
                    </a:lnTo>
                    <a:lnTo>
                      <a:pt x="135" y="228"/>
                    </a:lnTo>
                    <a:lnTo>
                      <a:pt x="135" y="228"/>
                    </a:lnTo>
                    <a:lnTo>
                      <a:pt x="134" y="227"/>
                    </a:lnTo>
                    <a:lnTo>
                      <a:pt x="135" y="226"/>
                    </a:lnTo>
                    <a:lnTo>
                      <a:pt x="135" y="225"/>
                    </a:lnTo>
                    <a:lnTo>
                      <a:pt x="135" y="225"/>
                    </a:lnTo>
                    <a:lnTo>
                      <a:pt x="136" y="224"/>
                    </a:lnTo>
                    <a:lnTo>
                      <a:pt x="137" y="223"/>
                    </a:lnTo>
                    <a:lnTo>
                      <a:pt x="136" y="222"/>
                    </a:lnTo>
                    <a:lnTo>
                      <a:pt x="135" y="222"/>
                    </a:lnTo>
                    <a:lnTo>
                      <a:pt x="134" y="222"/>
                    </a:lnTo>
                    <a:lnTo>
                      <a:pt x="134" y="222"/>
                    </a:lnTo>
                    <a:lnTo>
                      <a:pt x="133" y="222"/>
                    </a:lnTo>
                    <a:lnTo>
                      <a:pt x="133" y="221"/>
                    </a:lnTo>
                    <a:lnTo>
                      <a:pt x="132" y="220"/>
                    </a:lnTo>
                    <a:lnTo>
                      <a:pt x="131" y="221"/>
                    </a:lnTo>
                    <a:lnTo>
                      <a:pt x="130" y="221"/>
                    </a:lnTo>
                    <a:lnTo>
                      <a:pt x="128" y="220"/>
                    </a:lnTo>
                    <a:lnTo>
                      <a:pt x="130" y="217"/>
                    </a:lnTo>
                    <a:lnTo>
                      <a:pt x="131" y="216"/>
                    </a:lnTo>
                    <a:lnTo>
                      <a:pt x="130" y="216"/>
                    </a:lnTo>
                    <a:lnTo>
                      <a:pt x="130" y="215"/>
                    </a:lnTo>
                    <a:lnTo>
                      <a:pt x="129" y="214"/>
                    </a:lnTo>
                    <a:lnTo>
                      <a:pt x="127" y="213"/>
                    </a:lnTo>
                    <a:lnTo>
                      <a:pt x="127" y="212"/>
                    </a:lnTo>
                    <a:lnTo>
                      <a:pt x="127" y="211"/>
                    </a:lnTo>
                    <a:lnTo>
                      <a:pt x="127" y="211"/>
                    </a:lnTo>
                    <a:lnTo>
                      <a:pt x="127" y="210"/>
                    </a:lnTo>
                    <a:lnTo>
                      <a:pt x="128" y="209"/>
                    </a:lnTo>
                    <a:lnTo>
                      <a:pt x="129" y="208"/>
                    </a:lnTo>
                    <a:lnTo>
                      <a:pt x="129" y="207"/>
                    </a:lnTo>
                    <a:lnTo>
                      <a:pt x="128" y="207"/>
                    </a:lnTo>
                    <a:lnTo>
                      <a:pt x="127" y="207"/>
                    </a:lnTo>
                    <a:lnTo>
                      <a:pt x="126" y="207"/>
                    </a:lnTo>
                    <a:lnTo>
                      <a:pt x="125" y="208"/>
                    </a:lnTo>
                    <a:lnTo>
                      <a:pt x="124" y="208"/>
                    </a:lnTo>
                    <a:lnTo>
                      <a:pt x="124" y="208"/>
                    </a:lnTo>
                    <a:lnTo>
                      <a:pt x="123" y="208"/>
                    </a:lnTo>
                    <a:lnTo>
                      <a:pt x="123" y="209"/>
                    </a:lnTo>
                    <a:lnTo>
                      <a:pt x="123" y="210"/>
                    </a:lnTo>
                    <a:lnTo>
                      <a:pt x="124" y="211"/>
                    </a:lnTo>
                    <a:lnTo>
                      <a:pt x="124" y="211"/>
                    </a:lnTo>
                    <a:lnTo>
                      <a:pt x="124" y="213"/>
                    </a:lnTo>
                    <a:lnTo>
                      <a:pt x="125" y="214"/>
                    </a:lnTo>
                    <a:lnTo>
                      <a:pt x="127" y="214"/>
                    </a:lnTo>
                    <a:lnTo>
                      <a:pt x="127" y="214"/>
                    </a:lnTo>
                    <a:lnTo>
                      <a:pt x="127" y="216"/>
                    </a:lnTo>
                    <a:lnTo>
                      <a:pt x="127" y="217"/>
                    </a:lnTo>
                    <a:lnTo>
                      <a:pt x="127" y="218"/>
                    </a:lnTo>
                    <a:lnTo>
                      <a:pt x="126" y="219"/>
                    </a:lnTo>
                    <a:lnTo>
                      <a:pt x="125" y="219"/>
                    </a:lnTo>
                    <a:lnTo>
                      <a:pt x="124" y="219"/>
                    </a:lnTo>
                    <a:lnTo>
                      <a:pt x="124" y="220"/>
                    </a:lnTo>
                    <a:lnTo>
                      <a:pt x="125" y="221"/>
                    </a:lnTo>
                    <a:lnTo>
                      <a:pt x="125" y="221"/>
                    </a:lnTo>
                    <a:lnTo>
                      <a:pt x="125" y="222"/>
                    </a:lnTo>
                    <a:lnTo>
                      <a:pt x="125" y="223"/>
                    </a:lnTo>
                    <a:lnTo>
                      <a:pt x="124" y="224"/>
                    </a:lnTo>
                    <a:lnTo>
                      <a:pt x="124" y="224"/>
                    </a:lnTo>
                    <a:lnTo>
                      <a:pt x="124" y="225"/>
                    </a:lnTo>
                    <a:lnTo>
                      <a:pt x="124" y="225"/>
                    </a:lnTo>
                    <a:lnTo>
                      <a:pt x="126" y="225"/>
                    </a:lnTo>
                    <a:lnTo>
                      <a:pt x="129" y="223"/>
                    </a:lnTo>
                    <a:lnTo>
                      <a:pt x="129" y="225"/>
                    </a:lnTo>
                    <a:lnTo>
                      <a:pt x="128" y="225"/>
                    </a:lnTo>
                    <a:lnTo>
                      <a:pt x="129" y="226"/>
                    </a:lnTo>
                    <a:lnTo>
                      <a:pt x="128" y="228"/>
                    </a:lnTo>
                    <a:lnTo>
                      <a:pt x="128" y="228"/>
                    </a:lnTo>
                    <a:lnTo>
                      <a:pt x="129" y="229"/>
                    </a:lnTo>
                    <a:lnTo>
                      <a:pt x="129" y="230"/>
                    </a:lnTo>
                    <a:lnTo>
                      <a:pt x="127" y="229"/>
                    </a:lnTo>
                    <a:lnTo>
                      <a:pt x="127" y="229"/>
                    </a:lnTo>
                    <a:lnTo>
                      <a:pt x="126" y="229"/>
                    </a:lnTo>
                    <a:lnTo>
                      <a:pt x="125" y="230"/>
                    </a:lnTo>
                    <a:lnTo>
                      <a:pt x="124" y="231"/>
                    </a:lnTo>
                    <a:lnTo>
                      <a:pt x="123" y="231"/>
                    </a:lnTo>
                    <a:lnTo>
                      <a:pt x="122" y="231"/>
                    </a:lnTo>
                    <a:lnTo>
                      <a:pt x="120" y="231"/>
                    </a:lnTo>
                    <a:lnTo>
                      <a:pt x="120" y="230"/>
                    </a:lnTo>
                    <a:lnTo>
                      <a:pt x="119" y="230"/>
                    </a:lnTo>
                    <a:lnTo>
                      <a:pt x="119" y="229"/>
                    </a:lnTo>
                    <a:lnTo>
                      <a:pt x="118" y="229"/>
                    </a:lnTo>
                    <a:lnTo>
                      <a:pt x="118" y="230"/>
                    </a:lnTo>
                    <a:lnTo>
                      <a:pt x="118" y="231"/>
                    </a:lnTo>
                    <a:lnTo>
                      <a:pt x="118" y="232"/>
                    </a:lnTo>
                    <a:lnTo>
                      <a:pt x="118" y="233"/>
                    </a:lnTo>
                    <a:lnTo>
                      <a:pt x="120" y="233"/>
                    </a:lnTo>
                    <a:lnTo>
                      <a:pt x="120" y="234"/>
                    </a:lnTo>
                    <a:lnTo>
                      <a:pt x="120" y="234"/>
                    </a:lnTo>
                    <a:lnTo>
                      <a:pt x="121" y="234"/>
                    </a:lnTo>
                    <a:lnTo>
                      <a:pt x="123" y="233"/>
                    </a:lnTo>
                    <a:lnTo>
                      <a:pt x="124" y="233"/>
                    </a:lnTo>
                    <a:lnTo>
                      <a:pt x="124" y="233"/>
                    </a:lnTo>
                    <a:lnTo>
                      <a:pt x="126" y="232"/>
                    </a:lnTo>
                    <a:lnTo>
                      <a:pt x="127" y="233"/>
                    </a:lnTo>
                    <a:lnTo>
                      <a:pt x="126" y="234"/>
                    </a:lnTo>
                    <a:lnTo>
                      <a:pt x="126" y="235"/>
                    </a:lnTo>
                    <a:lnTo>
                      <a:pt x="127" y="235"/>
                    </a:lnTo>
                    <a:lnTo>
                      <a:pt x="127" y="234"/>
                    </a:lnTo>
                    <a:lnTo>
                      <a:pt x="128" y="235"/>
                    </a:lnTo>
                    <a:lnTo>
                      <a:pt x="129" y="235"/>
                    </a:lnTo>
                    <a:lnTo>
                      <a:pt x="130" y="235"/>
                    </a:lnTo>
                    <a:lnTo>
                      <a:pt x="131" y="235"/>
                    </a:lnTo>
                    <a:lnTo>
                      <a:pt x="131" y="235"/>
                    </a:lnTo>
                    <a:lnTo>
                      <a:pt x="130" y="236"/>
                    </a:lnTo>
                    <a:lnTo>
                      <a:pt x="130" y="237"/>
                    </a:lnTo>
                    <a:lnTo>
                      <a:pt x="131" y="238"/>
                    </a:lnTo>
                    <a:lnTo>
                      <a:pt x="131" y="238"/>
                    </a:lnTo>
                    <a:lnTo>
                      <a:pt x="130" y="239"/>
                    </a:lnTo>
                    <a:lnTo>
                      <a:pt x="128" y="240"/>
                    </a:lnTo>
                    <a:lnTo>
                      <a:pt x="127" y="242"/>
                    </a:lnTo>
                    <a:lnTo>
                      <a:pt x="127" y="242"/>
                    </a:lnTo>
                    <a:lnTo>
                      <a:pt x="127" y="242"/>
                    </a:lnTo>
                    <a:lnTo>
                      <a:pt x="130" y="242"/>
                    </a:lnTo>
                    <a:lnTo>
                      <a:pt x="131" y="242"/>
                    </a:lnTo>
                    <a:lnTo>
                      <a:pt x="131" y="242"/>
                    </a:lnTo>
                    <a:lnTo>
                      <a:pt x="132" y="242"/>
                    </a:lnTo>
                    <a:lnTo>
                      <a:pt x="133" y="242"/>
                    </a:lnTo>
                    <a:lnTo>
                      <a:pt x="134" y="242"/>
                    </a:lnTo>
                    <a:lnTo>
                      <a:pt x="134" y="241"/>
                    </a:lnTo>
                    <a:lnTo>
                      <a:pt x="134" y="242"/>
                    </a:lnTo>
                    <a:lnTo>
                      <a:pt x="134" y="242"/>
                    </a:lnTo>
                    <a:lnTo>
                      <a:pt x="134" y="243"/>
                    </a:lnTo>
                    <a:lnTo>
                      <a:pt x="136" y="244"/>
                    </a:lnTo>
                    <a:lnTo>
                      <a:pt x="137" y="244"/>
                    </a:lnTo>
                    <a:lnTo>
                      <a:pt x="137" y="243"/>
                    </a:lnTo>
                    <a:lnTo>
                      <a:pt x="138" y="243"/>
                    </a:lnTo>
                    <a:lnTo>
                      <a:pt x="139" y="242"/>
                    </a:lnTo>
                    <a:lnTo>
                      <a:pt x="140" y="242"/>
                    </a:lnTo>
                    <a:lnTo>
                      <a:pt x="140" y="241"/>
                    </a:lnTo>
                    <a:lnTo>
                      <a:pt x="141" y="242"/>
                    </a:lnTo>
                    <a:lnTo>
                      <a:pt x="141" y="242"/>
                    </a:lnTo>
                    <a:lnTo>
                      <a:pt x="140" y="243"/>
                    </a:lnTo>
                    <a:lnTo>
                      <a:pt x="140" y="244"/>
                    </a:lnTo>
                    <a:lnTo>
                      <a:pt x="139" y="245"/>
                    </a:lnTo>
                    <a:lnTo>
                      <a:pt x="139" y="245"/>
                    </a:lnTo>
                    <a:lnTo>
                      <a:pt x="140" y="245"/>
                    </a:lnTo>
                    <a:lnTo>
                      <a:pt x="141" y="246"/>
                    </a:lnTo>
                    <a:lnTo>
                      <a:pt x="140" y="247"/>
                    </a:lnTo>
                    <a:lnTo>
                      <a:pt x="140" y="248"/>
                    </a:lnTo>
                    <a:lnTo>
                      <a:pt x="141" y="249"/>
                    </a:lnTo>
                    <a:lnTo>
                      <a:pt x="140" y="249"/>
                    </a:lnTo>
                    <a:lnTo>
                      <a:pt x="139" y="249"/>
                    </a:lnTo>
                    <a:lnTo>
                      <a:pt x="138" y="247"/>
                    </a:lnTo>
                    <a:lnTo>
                      <a:pt x="137" y="247"/>
                    </a:lnTo>
                    <a:lnTo>
                      <a:pt x="137" y="247"/>
                    </a:lnTo>
                    <a:lnTo>
                      <a:pt x="136" y="246"/>
                    </a:lnTo>
                    <a:lnTo>
                      <a:pt x="135" y="246"/>
                    </a:lnTo>
                    <a:lnTo>
                      <a:pt x="134" y="247"/>
                    </a:lnTo>
                    <a:lnTo>
                      <a:pt x="134" y="247"/>
                    </a:lnTo>
                    <a:lnTo>
                      <a:pt x="133" y="246"/>
                    </a:lnTo>
                    <a:lnTo>
                      <a:pt x="132" y="245"/>
                    </a:lnTo>
                    <a:lnTo>
                      <a:pt x="131" y="245"/>
                    </a:lnTo>
                    <a:lnTo>
                      <a:pt x="130" y="246"/>
                    </a:lnTo>
                    <a:lnTo>
                      <a:pt x="128" y="246"/>
                    </a:lnTo>
                    <a:lnTo>
                      <a:pt x="127" y="247"/>
                    </a:lnTo>
                    <a:lnTo>
                      <a:pt x="127" y="248"/>
                    </a:lnTo>
                    <a:lnTo>
                      <a:pt x="127" y="249"/>
                    </a:lnTo>
                    <a:lnTo>
                      <a:pt x="128" y="249"/>
                    </a:lnTo>
                    <a:lnTo>
                      <a:pt x="129" y="249"/>
                    </a:lnTo>
                    <a:lnTo>
                      <a:pt x="130" y="249"/>
                    </a:lnTo>
                    <a:lnTo>
                      <a:pt x="131" y="249"/>
                    </a:lnTo>
                    <a:lnTo>
                      <a:pt x="131" y="250"/>
                    </a:lnTo>
                    <a:lnTo>
                      <a:pt x="134" y="252"/>
                    </a:lnTo>
                    <a:lnTo>
                      <a:pt x="135" y="252"/>
                    </a:lnTo>
                    <a:lnTo>
                      <a:pt x="134" y="252"/>
                    </a:lnTo>
                    <a:lnTo>
                      <a:pt x="134" y="253"/>
                    </a:lnTo>
                    <a:lnTo>
                      <a:pt x="134" y="254"/>
                    </a:lnTo>
                    <a:lnTo>
                      <a:pt x="135" y="255"/>
                    </a:lnTo>
                    <a:lnTo>
                      <a:pt x="136" y="255"/>
                    </a:lnTo>
                    <a:lnTo>
                      <a:pt x="137" y="255"/>
                    </a:lnTo>
                    <a:lnTo>
                      <a:pt x="137" y="256"/>
                    </a:lnTo>
                    <a:lnTo>
                      <a:pt x="136" y="256"/>
                    </a:lnTo>
                    <a:lnTo>
                      <a:pt x="134" y="256"/>
                    </a:lnTo>
                    <a:lnTo>
                      <a:pt x="133" y="256"/>
                    </a:lnTo>
                    <a:lnTo>
                      <a:pt x="132" y="257"/>
                    </a:lnTo>
                    <a:lnTo>
                      <a:pt x="132" y="258"/>
                    </a:lnTo>
                    <a:lnTo>
                      <a:pt x="131" y="259"/>
                    </a:lnTo>
                    <a:lnTo>
                      <a:pt x="131" y="259"/>
                    </a:lnTo>
                    <a:lnTo>
                      <a:pt x="132" y="259"/>
                    </a:lnTo>
                    <a:lnTo>
                      <a:pt x="133" y="259"/>
                    </a:lnTo>
                    <a:lnTo>
                      <a:pt x="134" y="259"/>
                    </a:lnTo>
                    <a:lnTo>
                      <a:pt x="134" y="259"/>
                    </a:lnTo>
                    <a:lnTo>
                      <a:pt x="135" y="260"/>
                    </a:lnTo>
                    <a:lnTo>
                      <a:pt x="137" y="260"/>
                    </a:lnTo>
                    <a:lnTo>
                      <a:pt x="137" y="261"/>
                    </a:lnTo>
                    <a:lnTo>
                      <a:pt x="138" y="261"/>
                    </a:lnTo>
                    <a:lnTo>
                      <a:pt x="140" y="259"/>
                    </a:lnTo>
                    <a:lnTo>
                      <a:pt x="141" y="259"/>
                    </a:lnTo>
                    <a:lnTo>
                      <a:pt x="141" y="260"/>
                    </a:lnTo>
                    <a:lnTo>
                      <a:pt x="140" y="262"/>
                    </a:lnTo>
                    <a:lnTo>
                      <a:pt x="139" y="263"/>
                    </a:lnTo>
                    <a:lnTo>
                      <a:pt x="140" y="263"/>
                    </a:lnTo>
                    <a:lnTo>
                      <a:pt x="141" y="263"/>
                    </a:lnTo>
                    <a:lnTo>
                      <a:pt x="141" y="264"/>
                    </a:lnTo>
                    <a:lnTo>
                      <a:pt x="141" y="264"/>
                    </a:lnTo>
                    <a:lnTo>
                      <a:pt x="140" y="264"/>
                    </a:lnTo>
                    <a:lnTo>
                      <a:pt x="138" y="264"/>
                    </a:lnTo>
                    <a:lnTo>
                      <a:pt x="137" y="265"/>
                    </a:lnTo>
                    <a:lnTo>
                      <a:pt x="137" y="266"/>
                    </a:lnTo>
                    <a:lnTo>
                      <a:pt x="138" y="266"/>
                    </a:lnTo>
                    <a:lnTo>
                      <a:pt x="139" y="266"/>
                    </a:lnTo>
                    <a:lnTo>
                      <a:pt x="140" y="266"/>
                    </a:lnTo>
                    <a:lnTo>
                      <a:pt x="141" y="267"/>
                    </a:lnTo>
                    <a:lnTo>
                      <a:pt x="141" y="268"/>
                    </a:lnTo>
                    <a:lnTo>
                      <a:pt x="142" y="269"/>
                    </a:lnTo>
                    <a:lnTo>
                      <a:pt x="141" y="269"/>
                    </a:lnTo>
                    <a:lnTo>
                      <a:pt x="141" y="269"/>
                    </a:lnTo>
                    <a:lnTo>
                      <a:pt x="140" y="268"/>
                    </a:lnTo>
                    <a:lnTo>
                      <a:pt x="140" y="267"/>
                    </a:lnTo>
                    <a:lnTo>
                      <a:pt x="139" y="267"/>
                    </a:lnTo>
                    <a:lnTo>
                      <a:pt x="138" y="267"/>
                    </a:lnTo>
                    <a:lnTo>
                      <a:pt x="137" y="267"/>
                    </a:lnTo>
                    <a:lnTo>
                      <a:pt x="137" y="268"/>
                    </a:lnTo>
                    <a:lnTo>
                      <a:pt x="137" y="269"/>
                    </a:lnTo>
                    <a:lnTo>
                      <a:pt x="135" y="269"/>
                    </a:lnTo>
                    <a:lnTo>
                      <a:pt x="135" y="268"/>
                    </a:lnTo>
                    <a:lnTo>
                      <a:pt x="136" y="268"/>
                    </a:lnTo>
                    <a:lnTo>
                      <a:pt x="136" y="267"/>
                    </a:lnTo>
                    <a:lnTo>
                      <a:pt x="136" y="265"/>
                    </a:lnTo>
                    <a:lnTo>
                      <a:pt x="136" y="264"/>
                    </a:lnTo>
                    <a:lnTo>
                      <a:pt x="136" y="263"/>
                    </a:lnTo>
                    <a:lnTo>
                      <a:pt x="134" y="263"/>
                    </a:lnTo>
                    <a:lnTo>
                      <a:pt x="134" y="263"/>
                    </a:lnTo>
                    <a:lnTo>
                      <a:pt x="134" y="262"/>
                    </a:lnTo>
                    <a:lnTo>
                      <a:pt x="134" y="262"/>
                    </a:lnTo>
                    <a:lnTo>
                      <a:pt x="132" y="262"/>
                    </a:lnTo>
                    <a:lnTo>
                      <a:pt x="131" y="262"/>
                    </a:lnTo>
                    <a:lnTo>
                      <a:pt x="130" y="262"/>
                    </a:lnTo>
                    <a:lnTo>
                      <a:pt x="129" y="262"/>
                    </a:lnTo>
                    <a:lnTo>
                      <a:pt x="128" y="262"/>
                    </a:lnTo>
                    <a:lnTo>
                      <a:pt x="127" y="261"/>
                    </a:lnTo>
                    <a:lnTo>
                      <a:pt x="127" y="260"/>
                    </a:lnTo>
                    <a:lnTo>
                      <a:pt x="128" y="259"/>
                    </a:lnTo>
                    <a:lnTo>
                      <a:pt x="128" y="25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314" name="Freeform 1072">
                <a:extLst>
                  <a:ext uri="{FF2B5EF4-FFF2-40B4-BE49-F238E27FC236}">
                    <a16:creationId xmlns:a16="http://schemas.microsoft.com/office/drawing/2014/main" id="{C9C94006-A54E-4E82-B276-52F49D20D09C}"/>
                  </a:ext>
                </a:extLst>
              </p:cNvPr>
              <p:cNvSpPr>
                <a:spLocks/>
              </p:cNvSpPr>
              <p:nvPr/>
            </p:nvSpPr>
            <p:spPr bwMode="auto">
              <a:xfrm>
                <a:off x="4228" y="2368"/>
                <a:ext cx="393" cy="222"/>
              </a:xfrm>
              <a:custGeom>
                <a:avLst/>
                <a:gdLst>
                  <a:gd name="T0" fmla="*/ 389 w 393"/>
                  <a:gd name="T1" fmla="*/ 222 h 222"/>
                  <a:gd name="T2" fmla="*/ 390 w 393"/>
                  <a:gd name="T3" fmla="*/ 212 h 222"/>
                  <a:gd name="T4" fmla="*/ 385 w 393"/>
                  <a:gd name="T5" fmla="*/ 210 h 222"/>
                  <a:gd name="T6" fmla="*/ 378 w 393"/>
                  <a:gd name="T7" fmla="*/ 205 h 222"/>
                  <a:gd name="T8" fmla="*/ 378 w 393"/>
                  <a:gd name="T9" fmla="*/ 216 h 222"/>
                  <a:gd name="T10" fmla="*/ 374 w 393"/>
                  <a:gd name="T11" fmla="*/ 218 h 222"/>
                  <a:gd name="T12" fmla="*/ 370 w 393"/>
                  <a:gd name="T13" fmla="*/ 210 h 222"/>
                  <a:gd name="T14" fmla="*/ 365 w 393"/>
                  <a:gd name="T15" fmla="*/ 211 h 222"/>
                  <a:gd name="T16" fmla="*/ 357 w 393"/>
                  <a:gd name="T17" fmla="*/ 209 h 222"/>
                  <a:gd name="T18" fmla="*/ 347 w 393"/>
                  <a:gd name="T19" fmla="*/ 200 h 222"/>
                  <a:gd name="T20" fmla="*/ 334 w 393"/>
                  <a:gd name="T21" fmla="*/ 200 h 222"/>
                  <a:gd name="T22" fmla="*/ 331 w 393"/>
                  <a:gd name="T23" fmla="*/ 188 h 222"/>
                  <a:gd name="T24" fmla="*/ 329 w 393"/>
                  <a:gd name="T25" fmla="*/ 173 h 222"/>
                  <a:gd name="T26" fmla="*/ 303 w 393"/>
                  <a:gd name="T27" fmla="*/ 169 h 222"/>
                  <a:gd name="T28" fmla="*/ 288 w 393"/>
                  <a:gd name="T29" fmla="*/ 157 h 222"/>
                  <a:gd name="T30" fmla="*/ 283 w 393"/>
                  <a:gd name="T31" fmla="*/ 141 h 222"/>
                  <a:gd name="T32" fmla="*/ 277 w 393"/>
                  <a:gd name="T33" fmla="*/ 121 h 222"/>
                  <a:gd name="T34" fmla="*/ 237 w 393"/>
                  <a:gd name="T35" fmla="*/ 99 h 222"/>
                  <a:gd name="T36" fmla="*/ 209 w 393"/>
                  <a:gd name="T37" fmla="*/ 100 h 222"/>
                  <a:gd name="T38" fmla="*/ 181 w 393"/>
                  <a:gd name="T39" fmla="*/ 90 h 222"/>
                  <a:gd name="T40" fmla="*/ 173 w 393"/>
                  <a:gd name="T41" fmla="*/ 67 h 222"/>
                  <a:gd name="T42" fmla="*/ 153 w 393"/>
                  <a:gd name="T43" fmla="*/ 63 h 222"/>
                  <a:gd name="T44" fmla="*/ 130 w 393"/>
                  <a:gd name="T45" fmla="*/ 66 h 222"/>
                  <a:gd name="T46" fmla="*/ 94 w 393"/>
                  <a:gd name="T47" fmla="*/ 63 h 222"/>
                  <a:gd name="T48" fmla="*/ 73 w 393"/>
                  <a:gd name="T49" fmla="*/ 72 h 222"/>
                  <a:gd name="T50" fmla="*/ 48 w 393"/>
                  <a:gd name="T51" fmla="*/ 72 h 222"/>
                  <a:gd name="T52" fmla="*/ 37 w 393"/>
                  <a:gd name="T53" fmla="*/ 68 h 222"/>
                  <a:gd name="T54" fmla="*/ 27 w 393"/>
                  <a:gd name="T55" fmla="*/ 71 h 222"/>
                  <a:gd name="T56" fmla="*/ 18 w 393"/>
                  <a:gd name="T57" fmla="*/ 75 h 222"/>
                  <a:gd name="T58" fmla="*/ 10 w 393"/>
                  <a:gd name="T59" fmla="*/ 80 h 222"/>
                  <a:gd name="T60" fmla="*/ 0 w 393"/>
                  <a:gd name="T61" fmla="*/ 81 h 222"/>
                  <a:gd name="T62" fmla="*/ 2 w 393"/>
                  <a:gd name="T63" fmla="*/ 71 h 222"/>
                  <a:gd name="T64" fmla="*/ 8 w 393"/>
                  <a:gd name="T65" fmla="*/ 64 h 222"/>
                  <a:gd name="T66" fmla="*/ 9 w 393"/>
                  <a:gd name="T67" fmla="*/ 58 h 222"/>
                  <a:gd name="T68" fmla="*/ 17 w 393"/>
                  <a:gd name="T69" fmla="*/ 52 h 222"/>
                  <a:gd name="T70" fmla="*/ 20 w 393"/>
                  <a:gd name="T71" fmla="*/ 47 h 222"/>
                  <a:gd name="T72" fmla="*/ 26 w 393"/>
                  <a:gd name="T73" fmla="*/ 41 h 222"/>
                  <a:gd name="T74" fmla="*/ 31 w 393"/>
                  <a:gd name="T75" fmla="*/ 35 h 222"/>
                  <a:gd name="T76" fmla="*/ 35 w 393"/>
                  <a:gd name="T77" fmla="*/ 28 h 222"/>
                  <a:gd name="T78" fmla="*/ 41 w 393"/>
                  <a:gd name="T79" fmla="*/ 27 h 222"/>
                  <a:gd name="T80" fmla="*/ 48 w 393"/>
                  <a:gd name="T81" fmla="*/ 31 h 222"/>
                  <a:gd name="T82" fmla="*/ 53 w 393"/>
                  <a:gd name="T83" fmla="*/ 37 h 222"/>
                  <a:gd name="T84" fmla="*/ 58 w 393"/>
                  <a:gd name="T85" fmla="*/ 32 h 222"/>
                  <a:gd name="T86" fmla="*/ 58 w 393"/>
                  <a:gd name="T87" fmla="*/ 22 h 222"/>
                  <a:gd name="T88" fmla="*/ 66 w 393"/>
                  <a:gd name="T89" fmla="*/ 20 h 222"/>
                  <a:gd name="T90" fmla="*/ 79 w 393"/>
                  <a:gd name="T91" fmla="*/ 20 h 222"/>
                  <a:gd name="T92" fmla="*/ 91 w 393"/>
                  <a:gd name="T93" fmla="*/ 13 h 222"/>
                  <a:gd name="T94" fmla="*/ 101 w 393"/>
                  <a:gd name="T95" fmla="*/ 5 h 222"/>
                  <a:gd name="T96" fmla="*/ 141 w 393"/>
                  <a:gd name="T97" fmla="*/ 11 h 222"/>
                  <a:gd name="T98" fmla="*/ 153 w 393"/>
                  <a:gd name="T99" fmla="*/ 14 h 222"/>
                  <a:gd name="T100" fmla="*/ 165 w 393"/>
                  <a:gd name="T101" fmla="*/ 11 h 222"/>
                  <a:gd name="T102" fmla="*/ 174 w 393"/>
                  <a:gd name="T103" fmla="*/ 15 h 222"/>
                  <a:gd name="T104" fmla="*/ 185 w 393"/>
                  <a:gd name="T105" fmla="*/ 17 h 222"/>
                  <a:gd name="T106" fmla="*/ 199 w 393"/>
                  <a:gd name="T107" fmla="*/ 16 h 222"/>
                  <a:gd name="T108" fmla="*/ 206 w 393"/>
                  <a:gd name="T109" fmla="*/ 11 h 222"/>
                  <a:gd name="T110" fmla="*/ 215 w 393"/>
                  <a:gd name="T111" fmla="*/ 14 h 222"/>
                  <a:gd name="T112" fmla="*/ 226 w 393"/>
                  <a:gd name="T113" fmla="*/ 11 h 222"/>
                  <a:gd name="T114" fmla="*/ 234 w 393"/>
                  <a:gd name="T115" fmla="*/ 8 h 222"/>
                  <a:gd name="T116" fmla="*/ 247 w 393"/>
                  <a:gd name="T117" fmla="*/ 8 h 222"/>
                  <a:gd name="T118" fmla="*/ 258 w 393"/>
                  <a:gd name="T119" fmla="*/ 7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3" h="222">
                    <a:moveTo>
                      <a:pt x="393" y="214"/>
                    </a:moveTo>
                    <a:lnTo>
                      <a:pt x="392" y="214"/>
                    </a:lnTo>
                    <a:lnTo>
                      <a:pt x="392" y="214"/>
                    </a:lnTo>
                    <a:lnTo>
                      <a:pt x="392" y="214"/>
                    </a:lnTo>
                    <a:lnTo>
                      <a:pt x="391" y="216"/>
                    </a:lnTo>
                    <a:lnTo>
                      <a:pt x="391" y="218"/>
                    </a:lnTo>
                    <a:lnTo>
                      <a:pt x="390" y="218"/>
                    </a:lnTo>
                    <a:lnTo>
                      <a:pt x="390" y="219"/>
                    </a:lnTo>
                    <a:lnTo>
                      <a:pt x="389" y="220"/>
                    </a:lnTo>
                    <a:lnTo>
                      <a:pt x="389" y="221"/>
                    </a:lnTo>
                    <a:lnTo>
                      <a:pt x="389" y="221"/>
                    </a:lnTo>
                    <a:lnTo>
                      <a:pt x="389" y="222"/>
                    </a:lnTo>
                    <a:lnTo>
                      <a:pt x="388" y="221"/>
                    </a:lnTo>
                    <a:lnTo>
                      <a:pt x="388" y="221"/>
                    </a:lnTo>
                    <a:lnTo>
                      <a:pt x="389" y="218"/>
                    </a:lnTo>
                    <a:lnTo>
                      <a:pt x="389" y="217"/>
                    </a:lnTo>
                    <a:lnTo>
                      <a:pt x="389" y="216"/>
                    </a:lnTo>
                    <a:lnTo>
                      <a:pt x="388" y="215"/>
                    </a:lnTo>
                    <a:lnTo>
                      <a:pt x="387" y="215"/>
                    </a:lnTo>
                    <a:lnTo>
                      <a:pt x="388" y="214"/>
                    </a:lnTo>
                    <a:lnTo>
                      <a:pt x="389" y="214"/>
                    </a:lnTo>
                    <a:lnTo>
                      <a:pt x="389" y="214"/>
                    </a:lnTo>
                    <a:lnTo>
                      <a:pt x="390" y="213"/>
                    </a:lnTo>
                    <a:lnTo>
                      <a:pt x="390" y="212"/>
                    </a:lnTo>
                    <a:lnTo>
                      <a:pt x="391" y="211"/>
                    </a:lnTo>
                    <a:lnTo>
                      <a:pt x="391" y="210"/>
                    </a:lnTo>
                    <a:lnTo>
                      <a:pt x="390" y="210"/>
                    </a:lnTo>
                    <a:lnTo>
                      <a:pt x="389" y="210"/>
                    </a:lnTo>
                    <a:lnTo>
                      <a:pt x="388" y="210"/>
                    </a:lnTo>
                    <a:lnTo>
                      <a:pt x="387" y="209"/>
                    </a:lnTo>
                    <a:lnTo>
                      <a:pt x="386" y="210"/>
                    </a:lnTo>
                    <a:lnTo>
                      <a:pt x="386" y="211"/>
                    </a:lnTo>
                    <a:lnTo>
                      <a:pt x="385" y="211"/>
                    </a:lnTo>
                    <a:lnTo>
                      <a:pt x="385" y="211"/>
                    </a:lnTo>
                    <a:lnTo>
                      <a:pt x="385" y="211"/>
                    </a:lnTo>
                    <a:lnTo>
                      <a:pt x="385" y="210"/>
                    </a:lnTo>
                    <a:lnTo>
                      <a:pt x="386" y="207"/>
                    </a:lnTo>
                    <a:lnTo>
                      <a:pt x="387" y="207"/>
                    </a:lnTo>
                    <a:lnTo>
                      <a:pt x="386" y="206"/>
                    </a:lnTo>
                    <a:lnTo>
                      <a:pt x="386" y="205"/>
                    </a:lnTo>
                    <a:lnTo>
                      <a:pt x="385" y="205"/>
                    </a:lnTo>
                    <a:lnTo>
                      <a:pt x="384" y="205"/>
                    </a:lnTo>
                    <a:lnTo>
                      <a:pt x="383" y="206"/>
                    </a:lnTo>
                    <a:lnTo>
                      <a:pt x="382" y="206"/>
                    </a:lnTo>
                    <a:lnTo>
                      <a:pt x="382" y="206"/>
                    </a:lnTo>
                    <a:lnTo>
                      <a:pt x="380" y="204"/>
                    </a:lnTo>
                    <a:lnTo>
                      <a:pt x="379" y="204"/>
                    </a:lnTo>
                    <a:lnTo>
                      <a:pt x="378" y="205"/>
                    </a:lnTo>
                    <a:lnTo>
                      <a:pt x="378" y="206"/>
                    </a:lnTo>
                    <a:lnTo>
                      <a:pt x="378" y="207"/>
                    </a:lnTo>
                    <a:lnTo>
                      <a:pt x="378" y="207"/>
                    </a:lnTo>
                    <a:lnTo>
                      <a:pt x="380" y="208"/>
                    </a:lnTo>
                    <a:lnTo>
                      <a:pt x="380" y="209"/>
                    </a:lnTo>
                    <a:lnTo>
                      <a:pt x="380" y="210"/>
                    </a:lnTo>
                    <a:lnTo>
                      <a:pt x="380" y="211"/>
                    </a:lnTo>
                    <a:lnTo>
                      <a:pt x="379" y="211"/>
                    </a:lnTo>
                    <a:lnTo>
                      <a:pt x="378" y="212"/>
                    </a:lnTo>
                    <a:lnTo>
                      <a:pt x="377" y="214"/>
                    </a:lnTo>
                    <a:lnTo>
                      <a:pt x="378" y="214"/>
                    </a:lnTo>
                    <a:lnTo>
                      <a:pt x="378" y="216"/>
                    </a:lnTo>
                    <a:lnTo>
                      <a:pt x="379" y="217"/>
                    </a:lnTo>
                    <a:lnTo>
                      <a:pt x="379" y="218"/>
                    </a:lnTo>
                    <a:lnTo>
                      <a:pt x="380" y="218"/>
                    </a:lnTo>
                    <a:lnTo>
                      <a:pt x="380" y="219"/>
                    </a:lnTo>
                    <a:lnTo>
                      <a:pt x="380" y="220"/>
                    </a:lnTo>
                    <a:lnTo>
                      <a:pt x="379" y="219"/>
                    </a:lnTo>
                    <a:lnTo>
                      <a:pt x="378" y="218"/>
                    </a:lnTo>
                    <a:lnTo>
                      <a:pt x="378" y="218"/>
                    </a:lnTo>
                    <a:lnTo>
                      <a:pt x="377" y="218"/>
                    </a:lnTo>
                    <a:lnTo>
                      <a:pt x="375" y="218"/>
                    </a:lnTo>
                    <a:lnTo>
                      <a:pt x="375" y="218"/>
                    </a:lnTo>
                    <a:lnTo>
                      <a:pt x="374" y="218"/>
                    </a:lnTo>
                    <a:lnTo>
                      <a:pt x="373" y="217"/>
                    </a:lnTo>
                    <a:lnTo>
                      <a:pt x="373" y="216"/>
                    </a:lnTo>
                    <a:lnTo>
                      <a:pt x="374" y="215"/>
                    </a:lnTo>
                    <a:lnTo>
                      <a:pt x="374" y="213"/>
                    </a:lnTo>
                    <a:lnTo>
                      <a:pt x="374" y="212"/>
                    </a:lnTo>
                    <a:lnTo>
                      <a:pt x="373" y="211"/>
                    </a:lnTo>
                    <a:lnTo>
                      <a:pt x="372" y="212"/>
                    </a:lnTo>
                    <a:lnTo>
                      <a:pt x="371" y="211"/>
                    </a:lnTo>
                    <a:lnTo>
                      <a:pt x="371" y="211"/>
                    </a:lnTo>
                    <a:lnTo>
                      <a:pt x="370" y="211"/>
                    </a:lnTo>
                    <a:lnTo>
                      <a:pt x="369" y="211"/>
                    </a:lnTo>
                    <a:lnTo>
                      <a:pt x="370" y="210"/>
                    </a:lnTo>
                    <a:lnTo>
                      <a:pt x="370" y="209"/>
                    </a:lnTo>
                    <a:lnTo>
                      <a:pt x="371" y="208"/>
                    </a:lnTo>
                    <a:lnTo>
                      <a:pt x="371" y="207"/>
                    </a:lnTo>
                    <a:lnTo>
                      <a:pt x="371" y="206"/>
                    </a:lnTo>
                    <a:lnTo>
                      <a:pt x="370" y="206"/>
                    </a:lnTo>
                    <a:lnTo>
                      <a:pt x="369" y="206"/>
                    </a:lnTo>
                    <a:lnTo>
                      <a:pt x="368" y="207"/>
                    </a:lnTo>
                    <a:lnTo>
                      <a:pt x="368" y="207"/>
                    </a:lnTo>
                    <a:lnTo>
                      <a:pt x="367" y="208"/>
                    </a:lnTo>
                    <a:lnTo>
                      <a:pt x="366" y="208"/>
                    </a:lnTo>
                    <a:lnTo>
                      <a:pt x="366" y="209"/>
                    </a:lnTo>
                    <a:lnTo>
                      <a:pt x="365" y="211"/>
                    </a:lnTo>
                    <a:lnTo>
                      <a:pt x="365" y="211"/>
                    </a:lnTo>
                    <a:lnTo>
                      <a:pt x="364" y="211"/>
                    </a:lnTo>
                    <a:lnTo>
                      <a:pt x="364" y="210"/>
                    </a:lnTo>
                    <a:lnTo>
                      <a:pt x="363" y="210"/>
                    </a:lnTo>
                    <a:lnTo>
                      <a:pt x="362" y="211"/>
                    </a:lnTo>
                    <a:lnTo>
                      <a:pt x="361" y="211"/>
                    </a:lnTo>
                    <a:lnTo>
                      <a:pt x="361" y="210"/>
                    </a:lnTo>
                    <a:lnTo>
                      <a:pt x="360" y="210"/>
                    </a:lnTo>
                    <a:lnTo>
                      <a:pt x="359" y="211"/>
                    </a:lnTo>
                    <a:lnTo>
                      <a:pt x="358" y="210"/>
                    </a:lnTo>
                    <a:lnTo>
                      <a:pt x="358" y="210"/>
                    </a:lnTo>
                    <a:lnTo>
                      <a:pt x="357" y="209"/>
                    </a:lnTo>
                    <a:lnTo>
                      <a:pt x="357" y="208"/>
                    </a:lnTo>
                    <a:lnTo>
                      <a:pt x="356" y="205"/>
                    </a:lnTo>
                    <a:lnTo>
                      <a:pt x="356" y="204"/>
                    </a:lnTo>
                    <a:lnTo>
                      <a:pt x="354" y="204"/>
                    </a:lnTo>
                    <a:lnTo>
                      <a:pt x="353" y="204"/>
                    </a:lnTo>
                    <a:lnTo>
                      <a:pt x="352" y="203"/>
                    </a:lnTo>
                    <a:lnTo>
                      <a:pt x="351" y="203"/>
                    </a:lnTo>
                    <a:lnTo>
                      <a:pt x="351" y="202"/>
                    </a:lnTo>
                    <a:lnTo>
                      <a:pt x="351" y="200"/>
                    </a:lnTo>
                    <a:lnTo>
                      <a:pt x="349" y="200"/>
                    </a:lnTo>
                    <a:lnTo>
                      <a:pt x="348" y="200"/>
                    </a:lnTo>
                    <a:lnTo>
                      <a:pt x="347" y="200"/>
                    </a:lnTo>
                    <a:lnTo>
                      <a:pt x="347" y="201"/>
                    </a:lnTo>
                    <a:lnTo>
                      <a:pt x="346" y="201"/>
                    </a:lnTo>
                    <a:lnTo>
                      <a:pt x="345" y="201"/>
                    </a:lnTo>
                    <a:lnTo>
                      <a:pt x="344" y="201"/>
                    </a:lnTo>
                    <a:lnTo>
                      <a:pt x="343" y="201"/>
                    </a:lnTo>
                    <a:lnTo>
                      <a:pt x="341" y="200"/>
                    </a:lnTo>
                    <a:lnTo>
                      <a:pt x="340" y="201"/>
                    </a:lnTo>
                    <a:lnTo>
                      <a:pt x="340" y="203"/>
                    </a:lnTo>
                    <a:lnTo>
                      <a:pt x="339" y="203"/>
                    </a:lnTo>
                    <a:lnTo>
                      <a:pt x="338" y="202"/>
                    </a:lnTo>
                    <a:lnTo>
                      <a:pt x="334" y="200"/>
                    </a:lnTo>
                    <a:lnTo>
                      <a:pt x="334" y="200"/>
                    </a:lnTo>
                    <a:lnTo>
                      <a:pt x="334" y="199"/>
                    </a:lnTo>
                    <a:lnTo>
                      <a:pt x="333" y="198"/>
                    </a:lnTo>
                    <a:lnTo>
                      <a:pt x="333" y="197"/>
                    </a:lnTo>
                    <a:lnTo>
                      <a:pt x="333" y="195"/>
                    </a:lnTo>
                    <a:lnTo>
                      <a:pt x="333" y="193"/>
                    </a:lnTo>
                    <a:lnTo>
                      <a:pt x="333" y="193"/>
                    </a:lnTo>
                    <a:lnTo>
                      <a:pt x="333" y="192"/>
                    </a:lnTo>
                    <a:lnTo>
                      <a:pt x="333" y="191"/>
                    </a:lnTo>
                    <a:lnTo>
                      <a:pt x="333" y="190"/>
                    </a:lnTo>
                    <a:lnTo>
                      <a:pt x="333" y="190"/>
                    </a:lnTo>
                    <a:lnTo>
                      <a:pt x="332" y="189"/>
                    </a:lnTo>
                    <a:lnTo>
                      <a:pt x="331" y="188"/>
                    </a:lnTo>
                    <a:lnTo>
                      <a:pt x="330" y="187"/>
                    </a:lnTo>
                    <a:lnTo>
                      <a:pt x="330" y="187"/>
                    </a:lnTo>
                    <a:lnTo>
                      <a:pt x="331" y="186"/>
                    </a:lnTo>
                    <a:lnTo>
                      <a:pt x="332" y="185"/>
                    </a:lnTo>
                    <a:lnTo>
                      <a:pt x="333" y="184"/>
                    </a:lnTo>
                    <a:lnTo>
                      <a:pt x="332" y="183"/>
                    </a:lnTo>
                    <a:lnTo>
                      <a:pt x="330" y="180"/>
                    </a:lnTo>
                    <a:lnTo>
                      <a:pt x="329" y="176"/>
                    </a:lnTo>
                    <a:lnTo>
                      <a:pt x="330" y="175"/>
                    </a:lnTo>
                    <a:lnTo>
                      <a:pt x="330" y="174"/>
                    </a:lnTo>
                    <a:lnTo>
                      <a:pt x="330" y="173"/>
                    </a:lnTo>
                    <a:lnTo>
                      <a:pt x="329" y="173"/>
                    </a:lnTo>
                    <a:lnTo>
                      <a:pt x="327" y="173"/>
                    </a:lnTo>
                    <a:lnTo>
                      <a:pt x="327" y="173"/>
                    </a:lnTo>
                    <a:lnTo>
                      <a:pt x="320" y="171"/>
                    </a:lnTo>
                    <a:lnTo>
                      <a:pt x="318" y="169"/>
                    </a:lnTo>
                    <a:lnTo>
                      <a:pt x="317" y="169"/>
                    </a:lnTo>
                    <a:lnTo>
                      <a:pt x="316" y="169"/>
                    </a:lnTo>
                    <a:lnTo>
                      <a:pt x="313" y="169"/>
                    </a:lnTo>
                    <a:lnTo>
                      <a:pt x="310" y="169"/>
                    </a:lnTo>
                    <a:lnTo>
                      <a:pt x="309" y="169"/>
                    </a:lnTo>
                    <a:lnTo>
                      <a:pt x="306" y="168"/>
                    </a:lnTo>
                    <a:lnTo>
                      <a:pt x="305" y="168"/>
                    </a:lnTo>
                    <a:lnTo>
                      <a:pt x="303" y="169"/>
                    </a:lnTo>
                    <a:lnTo>
                      <a:pt x="303" y="169"/>
                    </a:lnTo>
                    <a:lnTo>
                      <a:pt x="302" y="169"/>
                    </a:lnTo>
                    <a:lnTo>
                      <a:pt x="301" y="169"/>
                    </a:lnTo>
                    <a:lnTo>
                      <a:pt x="299" y="168"/>
                    </a:lnTo>
                    <a:lnTo>
                      <a:pt x="296" y="164"/>
                    </a:lnTo>
                    <a:lnTo>
                      <a:pt x="295" y="163"/>
                    </a:lnTo>
                    <a:lnTo>
                      <a:pt x="294" y="160"/>
                    </a:lnTo>
                    <a:lnTo>
                      <a:pt x="293" y="159"/>
                    </a:lnTo>
                    <a:lnTo>
                      <a:pt x="292" y="158"/>
                    </a:lnTo>
                    <a:lnTo>
                      <a:pt x="291" y="158"/>
                    </a:lnTo>
                    <a:lnTo>
                      <a:pt x="289" y="157"/>
                    </a:lnTo>
                    <a:lnTo>
                      <a:pt x="288" y="157"/>
                    </a:lnTo>
                    <a:lnTo>
                      <a:pt x="287" y="157"/>
                    </a:lnTo>
                    <a:lnTo>
                      <a:pt x="286" y="157"/>
                    </a:lnTo>
                    <a:lnTo>
                      <a:pt x="286" y="156"/>
                    </a:lnTo>
                    <a:lnTo>
                      <a:pt x="286" y="153"/>
                    </a:lnTo>
                    <a:lnTo>
                      <a:pt x="286" y="152"/>
                    </a:lnTo>
                    <a:lnTo>
                      <a:pt x="286" y="150"/>
                    </a:lnTo>
                    <a:lnTo>
                      <a:pt x="286" y="149"/>
                    </a:lnTo>
                    <a:lnTo>
                      <a:pt x="285" y="147"/>
                    </a:lnTo>
                    <a:lnTo>
                      <a:pt x="285" y="145"/>
                    </a:lnTo>
                    <a:lnTo>
                      <a:pt x="284" y="144"/>
                    </a:lnTo>
                    <a:lnTo>
                      <a:pt x="283" y="142"/>
                    </a:lnTo>
                    <a:lnTo>
                      <a:pt x="283" y="141"/>
                    </a:lnTo>
                    <a:lnTo>
                      <a:pt x="282" y="138"/>
                    </a:lnTo>
                    <a:lnTo>
                      <a:pt x="281" y="135"/>
                    </a:lnTo>
                    <a:lnTo>
                      <a:pt x="281" y="134"/>
                    </a:lnTo>
                    <a:lnTo>
                      <a:pt x="280" y="132"/>
                    </a:lnTo>
                    <a:lnTo>
                      <a:pt x="279" y="130"/>
                    </a:lnTo>
                    <a:lnTo>
                      <a:pt x="278" y="128"/>
                    </a:lnTo>
                    <a:lnTo>
                      <a:pt x="278" y="128"/>
                    </a:lnTo>
                    <a:lnTo>
                      <a:pt x="278" y="126"/>
                    </a:lnTo>
                    <a:lnTo>
                      <a:pt x="278" y="125"/>
                    </a:lnTo>
                    <a:lnTo>
                      <a:pt x="278" y="124"/>
                    </a:lnTo>
                    <a:lnTo>
                      <a:pt x="278" y="122"/>
                    </a:lnTo>
                    <a:lnTo>
                      <a:pt x="277" y="121"/>
                    </a:lnTo>
                    <a:lnTo>
                      <a:pt x="277" y="118"/>
                    </a:lnTo>
                    <a:lnTo>
                      <a:pt x="277" y="118"/>
                    </a:lnTo>
                    <a:lnTo>
                      <a:pt x="278" y="116"/>
                    </a:lnTo>
                    <a:lnTo>
                      <a:pt x="278" y="114"/>
                    </a:lnTo>
                    <a:lnTo>
                      <a:pt x="258" y="105"/>
                    </a:lnTo>
                    <a:lnTo>
                      <a:pt x="258" y="104"/>
                    </a:lnTo>
                    <a:lnTo>
                      <a:pt x="249" y="100"/>
                    </a:lnTo>
                    <a:lnTo>
                      <a:pt x="245" y="97"/>
                    </a:lnTo>
                    <a:lnTo>
                      <a:pt x="243" y="97"/>
                    </a:lnTo>
                    <a:lnTo>
                      <a:pt x="238" y="99"/>
                    </a:lnTo>
                    <a:lnTo>
                      <a:pt x="237" y="99"/>
                    </a:lnTo>
                    <a:lnTo>
                      <a:pt x="237" y="99"/>
                    </a:lnTo>
                    <a:lnTo>
                      <a:pt x="235" y="99"/>
                    </a:lnTo>
                    <a:lnTo>
                      <a:pt x="234" y="100"/>
                    </a:lnTo>
                    <a:lnTo>
                      <a:pt x="232" y="100"/>
                    </a:lnTo>
                    <a:lnTo>
                      <a:pt x="231" y="100"/>
                    </a:lnTo>
                    <a:lnTo>
                      <a:pt x="230" y="101"/>
                    </a:lnTo>
                    <a:lnTo>
                      <a:pt x="228" y="102"/>
                    </a:lnTo>
                    <a:lnTo>
                      <a:pt x="227" y="103"/>
                    </a:lnTo>
                    <a:lnTo>
                      <a:pt x="223" y="101"/>
                    </a:lnTo>
                    <a:lnTo>
                      <a:pt x="213" y="101"/>
                    </a:lnTo>
                    <a:lnTo>
                      <a:pt x="211" y="101"/>
                    </a:lnTo>
                    <a:lnTo>
                      <a:pt x="210" y="100"/>
                    </a:lnTo>
                    <a:lnTo>
                      <a:pt x="209" y="100"/>
                    </a:lnTo>
                    <a:lnTo>
                      <a:pt x="208" y="99"/>
                    </a:lnTo>
                    <a:lnTo>
                      <a:pt x="207" y="99"/>
                    </a:lnTo>
                    <a:lnTo>
                      <a:pt x="206" y="99"/>
                    </a:lnTo>
                    <a:lnTo>
                      <a:pt x="203" y="99"/>
                    </a:lnTo>
                    <a:lnTo>
                      <a:pt x="200" y="99"/>
                    </a:lnTo>
                    <a:lnTo>
                      <a:pt x="199" y="99"/>
                    </a:lnTo>
                    <a:lnTo>
                      <a:pt x="192" y="98"/>
                    </a:lnTo>
                    <a:lnTo>
                      <a:pt x="189" y="94"/>
                    </a:lnTo>
                    <a:lnTo>
                      <a:pt x="185" y="90"/>
                    </a:lnTo>
                    <a:lnTo>
                      <a:pt x="183" y="90"/>
                    </a:lnTo>
                    <a:lnTo>
                      <a:pt x="182" y="90"/>
                    </a:lnTo>
                    <a:lnTo>
                      <a:pt x="181" y="90"/>
                    </a:lnTo>
                    <a:lnTo>
                      <a:pt x="179" y="90"/>
                    </a:lnTo>
                    <a:lnTo>
                      <a:pt x="179" y="90"/>
                    </a:lnTo>
                    <a:lnTo>
                      <a:pt x="177" y="88"/>
                    </a:lnTo>
                    <a:lnTo>
                      <a:pt x="175" y="87"/>
                    </a:lnTo>
                    <a:lnTo>
                      <a:pt x="175" y="83"/>
                    </a:lnTo>
                    <a:lnTo>
                      <a:pt x="175" y="80"/>
                    </a:lnTo>
                    <a:lnTo>
                      <a:pt x="175" y="77"/>
                    </a:lnTo>
                    <a:lnTo>
                      <a:pt x="175" y="76"/>
                    </a:lnTo>
                    <a:lnTo>
                      <a:pt x="174" y="73"/>
                    </a:lnTo>
                    <a:lnTo>
                      <a:pt x="174" y="71"/>
                    </a:lnTo>
                    <a:lnTo>
                      <a:pt x="173" y="69"/>
                    </a:lnTo>
                    <a:lnTo>
                      <a:pt x="173" y="67"/>
                    </a:lnTo>
                    <a:lnTo>
                      <a:pt x="172" y="66"/>
                    </a:lnTo>
                    <a:lnTo>
                      <a:pt x="167" y="66"/>
                    </a:lnTo>
                    <a:lnTo>
                      <a:pt x="166" y="65"/>
                    </a:lnTo>
                    <a:lnTo>
                      <a:pt x="165" y="65"/>
                    </a:lnTo>
                    <a:lnTo>
                      <a:pt x="165" y="65"/>
                    </a:lnTo>
                    <a:lnTo>
                      <a:pt x="162" y="65"/>
                    </a:lnTo>
                    <a:lnTo>
                      <a:pt x="161" y="64"/>
                    </a:lnTo>
                    <a:lnTo>
                      <a:pt x="160" y="64"/>
                    </a:lnTo>
                    <a:lnTo>
                      <a:pt x="158" y="63"/>
                    </a:lnTo>
                    <a:lnTo>
                      <a:pt x="157" y="63"/>
                    </a:lnTo>
                    <a:lnTo>
                      <a:pt x="155" y="63"/>
                    </a:lnTo>
                    <a:lnTo>
                      <a:pt x="153" y="63"/>
                    </a:lnTo>
                    <a:lnTo>
                      <a:pt x="151" y="63"/>
                    </a:lnTo>
                    <a:lnTo>
                      <a:pt x="148" y="63"/>
                    </a:lnTo>
                    <a:lnTo>
                      <a:pt x="147" y="63"/>
                    </a:lnTo>
                    <a:lnTo>
                      <a:pt x="145" y="63"/>
                    </a:lnTo>
                    <a:lnTo>
                      <a:pt x="142" y="64"/>
                    </a:lnTo>
                    <a:lnTo>
                      <a:pt x="139" y="64"/>
                    </a:lnTo>
                    <a:lnTo>
                      <a:pt x="138" y="64"/>
                    </a:lnTo>
                    <a:lnTo>
                      <a:pt x="134" y="64"/>
                    </a:lnTo>
                    <a:lnTo>
                      <a:pt x="134" y="64"/>
                    </a:lnTo>
                    <a:lnTo>
                      <a:pt x="133" y="64"/>
                    </a:lnTo>
                    <a:lnTo>
                      <a:pt x="132" y="65"/>
                    </a:lnTo>
                    <a:lnTo>
                      <a:pt x="130" y="66"/>
                    </a:lnTo>
                    <a:lnTo>
                      <a:pt x="128" y="69"/>
                    </a:lnTo>
                    <a:lnTo>
                      <a:pt x="115" y="83"/>
                    </a:lnTo>
                    <a:lnTo>
                      <a:pt x="102" y="59"/>
                    </a:lnTo>
                    <a:lnTo>
                      <a:pt x="101" y="59"/>
                    </a:lnTo>
                    <a:lnTo>
                      <a:pt x="100" y="59"/>
                    </a:lnTo>
                    <a:lnTo>
                      <a:pt x="99" y="60"/>
                    </a:lnTo>
                    <a:lnTo>
                      <a:pt x="99" y="61"/>
                    </a:lnTo>
                    <a:lnTo>
                      <a:pt x="98" y="62"/>
                    </a:lnTo>
                    <a:lnTo>
                      <a:pt x="97" y="62"/>
                    </a:lnTo>
                    <a:lnTo>
                      <a:pt x="96" y="62"/>
                    </a:lnTo>
                    <a:lnTo>
                      <a:pt x="96" y="62"/>
                    </a:lnTo>
                    <a:lnTo>
                      <a:pt x="94" y="63"/>
                    </a:lnTo>
                    <a:lnTo>
                      <a:pt x="91" y="65"/>
                    </a:lnTo>
                    <a:lnTo>
                      <a:pt x="91" y="66"/>
                    </a:lnTo>
                    <a:lnTo>
                      <a:pt x="89" y="66"/>
                    </a:lnTo>
                    <a:lnTo>
                      <a:pt x="88" y="67"/>
                    </a:lnTo>
                    <a:lnTo>
                      <a:pt x="86" y="69"/>
                    </a:lnTo>
                    <a:lnTo>
                      <a:pt x="85" y="69"/>
                    </a:lnTo>
                    <a:lnTo>
                      <a:pt x="84" y="70"/>
                    </a:lnTo>
                    <a:lnTo>
                      <a:pt x="81" y="70"/>
                    </a:lnTo>
                    <a:lnTo>
                      <a:pt x="78" y="71"/>
                    </a:lnTo>
                    <a:lnTo>
                      <a:pt x="76" y="71"/>
                    </a:lnTo>
                    <a:lnTo>
                      <a:pt x="75" y="72"/>
                    </a:lnTo>
                    <a:lnTo>
                      <a:pt x="73" y="72"/>
                    </a:lnTo>
                    <a:lnTo>
                      <a:pt x="62" y="72"/>
                    </a:lnTo>
                    <a:lnTo>
                      <a:pt x="62" y="72"/>
                    </a:lnTo>
                    <a:lnTo>
                      <a:pt x="60" y="72"/>
                    </a:lnTo>
                    <a:lnTo>
                      <a:pt x="57" y="72"/>
                    </a:lnTo>
                    <a:lnTo>
                      <a:pt x="56" y="72"/>
                    </a:lnTo>
                    <a:lnTo>
                      <a:pt x="55" y="72"/>
                    </a:lnTo>
                    <a:lnTo>
                      <a:pt x="55" y="72"/>
                    </a:lnTo>
                    <a:lnTo>
                      <a:pt x="54" y="71"/>
                    </a:lnTo>
                    <a:lnTo>
                      <a:pt x="52" y="72"/>
                    </a:lnTo>
                    <a:lnTo>
                      <a:pt x="51" y="71"/>
                    </a:lnTo>
                    <a:lnTo>
                      <a:pt x="49" y="72"/>
                    </a:lnTo>
                    <a:lnTo>
                      <a:pt x="48" y="72"/>
                    </a:lnTo>
                    <a:lnTo>
                      <a:pt x="48" y="71"/>
                    </a:lnTo>
                    <a:lnTo>
                      <a:pt x="46" y="71"/>
                    </a:lnTo>
                    <a:lnTo>
                      <a:pt x="45" y="70"/>
                    </a:lnTo>
                    <a:lnTo>
                      <a:pt x="44" y="70"/>
                    </a:lnTo>
                    <a:lnTo>
                      <a:pt x="44" y="69"/>
                    </a:lnTo>
                    <a:lnTo>
                      <a:pt x="43" y="69"/>
                    </a:lnTo>
                    <a:lnTo>
                      <a:pt x="42" y="69"/>
                    </a:lnTo>
                    <a:lnTo>
                      <a:pt x="41" y="68"/>
                    </a:lnTo>
                    <a:lnTo>
                      <a:pt x="41" y="68"/>
                    </a:lnTo>
                    <a:lnTo>
                      <a:pt x="40" y="67"/>
                    </a:lnTo>
                    <a:lnTo>
                      <a:pt x="38" y="67"/>
                    </a:lnTo>
                    <a:lnTo>
                      <a:pt x="37" y="68"/>
                    </a:lnTo>
                    <a:lnTo>
                      <a:pt x="37" y="69"/>
                    </a:lnTo>
                    <a:lnTo>
                      <a:pt x="37" y="69"/>
                    </a:lnTo>
                    <a:lnTo>
                      <a:pt x="36" y="69"/>
                    </a:lnTo>
                    <a:lnTo>
                      <a:pt x="35" y="69"/>
                    </a:lnTo>
                    <a:lnTo>
                      <a:pt x="34" y="69"/>
                    </a:lnTo>
                    <a:lnTo>
                      <a:pt x="34" y="70"/>
                    </a:lnTo>
                    <a:lnTo>
                      <a:pt x="33" y="71"/>
                    </a:lnTo>
                    <a:lnTo>
                      <a:pt x="32" y="71"/>
                    </a:lnTo>
                    <a:lnTo>
                      <a:pt x="31" y="71"/>
                    </a:lnTo>
                    <a:lnTo>
                      <a:pt x="30" y="72"/>
                    </a:lnTo>
                    <a:lnTo>
                      <a:pt x="29" y="72"/>
                    </a:lnTo>
                    <a:lnTo>
                      <a:pt x="27" y="71"/>
                    </a:lnTo>
                    <a:lnTo>
                      <a:pt x="27" y="72"/>
                    </a:lnTo>
                    <a:lnTo>
                      <a:pt x="26" y="72"/>
                    </a:lnTo>
                    <a:lnTo>
                      <a:pt x="25" y="72"/>
                    </a:lnTo>
                    <a:lnTo>
                      <a:pt x="24" y="72"/>
                    </a:lnTo>
                    <a:lnTo>
                      <a:pt x="23" y="72"/>
                    </a:lnTo>
                    <a:lnTo>
                      <a:pt x="22" y="72"/>
                    </a:lnTo>
                    <a:lnTo>
                      <a:pt x="20" y="73"/>
                    </a:lnTo>
                    <a:lnTo>
                      <a:pt x="20" y="73"/>
                    </a:lnTo>
                    <a:lnTo>
                      <a:pt x="20" y="74"/>
                    </a:lnTo>
                    <a:lnTo>
                      <a:pt x="20" y="74"/>
                    </a:lnTo>
                    <a:lnTo>
                      <a:pt x="19" y="74"/>
                    </a:lnTo>
                    <a:lnTo>
                      <a:pt x="18" y="75"/>
                    </a:lnTo>
                    <a:lnTo>
                      <a:pt x="17" y="75"/>
                    </a:lnTo>
                    <a:lnTo>
                      <a:pt x="17" y="76"/>
                    </a:lnTo>
                    <a:lnTo>
                      <a:pt x="16" y="76"/>
                    </a:lnTo>
                    <a:lnTo>
                      <a:pt x="15" y="76"/>
                    </a:lnTo>
                    <a:lnTo>
                      <a:pt x="13" y="76"/>
                    </a:lnTo>
                    <a:lnTo>
                      <a:pt x="13" y="76"/>
                    </a:lnTo>
                    <a:lnTo>
                      <a:pt x="12" y="76"/>
                    </a:lnTo>
                    <a:lnTo>
                      <a:pt x="11" y="76"/>
                    </a:lnTo>
                    <a:lnTo>
                      <a:pt x="10" y="77"/>
                    </a:lnTo>
                    <a:lnTo>
                      <a:pt x="10" y="79"/>
                    </a:lnTo>
                    <a:lnTo>
                      <a:pt x="10" y="80"/>
                    </a:lnTo>
                    <a:lnTo>
                      <a:pt x="10" y="80"/>
                    </a:lnTo>
                    <a:lnTo>
                      <a:pt x="10" y="81"/>
                    </a:lnTo>
                    <a:lnTo>
                      <a:pt x="9" y="82"/>
                    </a:lnTo>
                    <a:lnTo>
                      <a:pt x="8" y="82"/>
                    </a:lnTo>
                    <a:lnTo>
                      <a:pt x="7" y="81"/>
                    </a:lnTo>
                    <a:lnTo>
                      <a:pt x="6" y="80"/>
                    </a:lnTo>
                    <a:lnTo>
                      <a:pt x="6" y="80"/>
                    </a:lnTo>
                    <a:lnTo>
                      <a:pt x="6" y="80"/>
                    </a:lnTo>
                    <a:lnTo>
                      <a:pt x="4" y="80"/>
                    </a:lnTo>
                    <a:lnTo>
                      <a:pt x="3" y="80"/>
                    </a:lnTo>
                    <a:lnTo>
                      <a:pt x="3" y="81"/>
                    </a:lnTo>
                    <a:lnTo>
                      <a:pt x="1" y="81"/>
                    </a:lnTo>
                    <a:lnTo>
                      <a:pt x="0" y="81"/>
                    </a:lnTo>
                    <a:lnTo>
                      <a:pt x="0" y="80"/>
                    </a:lnTo>
                    <a:lnTo>
                      <a:pt x="0" y="79"/>
                    </a:lnTo>
                    <a:lnTo>
                      <a:pt x="0" y="77"/>
                    </a:lnTo>
                    <a:lnTo>
                      <a:pt x="0" y="76"/>
                    </a:lnTo>
                    <a:lnTo>
                      <a:pt x="0" y="76"/>
                    </a:lnTo>
                    <a:lnTo>
                      <a:pt x="0" y="76"/>
                    </a:lnTo>
                    <a:lnTo>
                      <a:pt x="0" y="75"/>
                    </a:lnTo>
                    <a:lnTo>
                      <a:pt x="2" y="75"/>
                    </a:lnTo>
                    <a:lnTo>
                      <a:pt x="3" y="74"/>
                    </a:lnTo>
                    <a:lnTo>
                      <a:pt x="3" y="73"/>
                    </a:lnTo>
                    <a:lnTo>
                      <a:pt x="2" y="72"/>
                    </a:lnTo>
                    <a:lnTo>
                      <a:pt x="2" y="71"/>
                    </a:lnTo>
                    <a:lnTo>
                      <a:pt x="1" y="70"/>
                    </a:lnTo>
                    <a:lnTo>
                      <a:pt x="1" y="69"/>
                    </a:lnTo>
                    <a:lnTo>
                      <a:pt x="2" y="69"/>
                    </a:lnTo>
                    <a:lnTo>
                      <a:pt x="3" y="69"/>
                    </a:lnTo>
                    <a:lnTo>
                      <a:pt x="3" y="68"/>
                    </a:lnTo>
                    <a:lnTo>
                      <a:pt x="3" y="67"/>
                    </a:lnTo>
                    <a:lnTo>
                      <a:pt x="3" y="66"/>
                    </a:lnTo>
                    <a:lnTo>
                      <a:pt x="4" y="66"/>
                    </a:lnTo>
                    <a:lnTo>
                      <a:pt x="5" y="64"/>
                    </a:lnTo>
                    <a:lnTo>
                      <a:pt x="6" y="65"/>
                    </a:lnTo>
                    <a:lnTo>
                      <a:pt x="7" y="65"/>
                    </a:lnTo>
                    <a:lnTo>
                      <a:pt x="8" y="64"/>
                    </a:lnTo>
                    <a:lnTo>
                      <a:pt x="7" y="63"/>
                    </a:lnTo>
                    <a:lnTo>
                      <a:pt x="7" y="62"/>
                    </a:lnTo>
                    <a:lnTo>
                      <a:pt x="7" y="62"/>
                    </a:lnTo>
                    <a:lnTo>
                      <a:pt x="6" y="61"/>
                    </a:lnTo>
                    <a:lnTo>
                      <a:pt x="6" y="61"/>
                    </a:lnTo>
                    <a:lnTo>
                      <a:pt x="5" y="60"/>
                    </a:lnTo>
                    <a:lnTo>
                      <a:pt x="5" y="59"/>
                    </a:lnTo>
                    <a:lnTo>
                      <a:pt x="5" y="59"/>
                    </a:lnTo>
                    <a:lnTo>
                      <a:pt x="6" y="58"/>
                    </a:lnTo>
                    <a:lnTo>
                      <a:pt x="7" y="58"/>
                    </a:lnTo>
                    <a:lnTo>
                      <a:pt x="8" y="58"/>
                    </a:lnTo>
                    <a:lnTo>
                      <a:pt x="9" y="58"/>
                    </a:lnTo>
                    <a:lnTo>
                      <a:pt x="10" y="57"/>
                    </a:lnTo>
                    <a:lnTo>
                      <a:pt x="10" y="56"/>
                    </a:lnTo>
                    <a:lnTo>
                      <a:pt x="10" y="56"/>
                    </a:lnTo>
                    <a:lnTo>
                      <a:pt x="12" y="55"/>
                    </a:lnTo>
                    <a:lnTo>
                      <a:pt x="13" y="55"/>
                    </a:lnTo>
                    <a:lnTo>
                      <a:pt x="13" y="54"/>
                    </a:lnTo>
                    <a:lnTo>
                      <a:pt x="13" y="53"/>
                    </a:lnTo>
                    <a:lnTo>
                      <a:pt x="14" y="52"/>
                    </a:lnTo>
                    <a:lnTo>
                      <a:pt x="15" y="52"/>
                    </a:lnTo>
                    <a:lnTo>
                      <a:pt x="16" y="52"/>
                    </a:lnTo>
                    <a:lnTo>
                      <a:pt x="17" y="52"/>
                    </a:lnTo>
                    <a:lnTo>
                      <a:pt x="17" y="52"/>
                    </a:lnTo>
                    <a:lnTo>
                      <a:pt x="18" y="51"/>
                    </a:lnTo>
                    <a:lnTo>
                      <a:pt x="17" y="50"/>
                    </a:lnTo>
                    <a:lnTo>
                      <a:pt x="17" y="49"/>
                    </a:lnTo>
                    <a:lnTo>
                      <a:pt x="16" y="50"/>
                    </a:lnTo>
                    <a:lnTo>
                      <a:pt x="15" y="49"/>
                    </a:lnTo>
                    <a:lnTo>
                      <a:pt x="15" y="47"/>
                    </a:lnTo>
                    <a:lnTo>
                      <a:pt x="16" y="47"/>
                    </a:lnTo>
                    <a:lnTo>
                      <a:pt x="17" y="47"/>
                    </a:lnTo>
                    <a:lnTo>
                      <a:pt x="17" y="47"/>
                    </a:lnTo>
                    <a:lnTo>
                      <a:pt x="18" y="48"/>
                    </a:lnTo>
                    <a:lnTo>
                      <a:pt x="19" y="47"/>
                    </a:lnTo>
                    <a:lnTo>
                      <a:pt x="20" y="47"/>
                    </a:lnTo>
                    <a:lnTo>
                      <a:pt x="20" y="48"/>
                    </a:lnTo>
                    <a:lnTo>
                      <a:pt x="21" y="47"/>
                    </a:lnTo>
                    <a:lnTo>
                      <a:pt x="21" y="46"/>
                    </a:lnTo>
                    <a:lnTo>
                      <a:pt x="22" y="44"/>
                    </a:lnTo>
                    <a:lnTo>
                      <a:pt x="23" y="43"/>
                    </a:lnTo>
                    <a:lnTo>
                      <a:pt x="24" y="43"/>
                    </a:lnTo>
                    <a:lnTo>
                      <a:pt x="24" y="42"/>
                    </a:lnTo>
                    <a:lnTo>
                      <a:pt x="25" y="42"/>
                    </a:lnTo>
                    <a:lnTo>
                      <a:pt x="26" y="42"/>
                    </a:lnTo>
                    <a:lnTo>
                      <a:pt x="27" y="42"/>
                    </a:lnTo>
                    <a:lnTo>
                      <a:pt x="27" y="41"/>
                    </a:lnTo>
                    <a:lnTo>
                      <a:pt x="26" y="41"/>
                    </a:lnTo>
                    <a:lnTo>
                      <a:pt x="25" y="40"/>
                    </a:lnTo>
                    <a:lnTo>
                      <a:pt x="26" y="39"/>
                    </a:lnTo>
                    <a:lnTo>
                      <a:pt x="27" y="39"/>
                    </a:lnTo>
                    <a:lnTo>
                      <a:pt x="27" y="39"/>
                    </a:lnTo>
                    <a:lnTo>
                      <a:pt x="27" y="38"/>
                    </a:lnTo>
                    <a:lnTo>
                      <a:pt x="28" y="37"/>
                    </a:lnTo>
                    <a:lnTo>
                      <a:pt x="29" y="36"/>
                    </a:lnTo>
                    <a:lnTo>
                      <a:pt x="29" y="35"/>
                    </a:lnTo>
                    <a:lnTo>
                      <a:pt x="30" y="35"/>
                    </a:lnTo>
                    <a:lnTo>
                      <a:pt x="31" y="35"/>
                    </a:lnTo>
                    <a:lnTo>
                      <a:pt x="31" y="35"/>
                    </a:lnTo>
                    <a:lnTo>
                      <a:pt x="31" y="35"/>
                    </a:lnTo>
                    <a:lnTo>
                      <a:pt x="31" y="34"/>
                    </a:lnTo>
                    <a:lnTo>
                      <a:pt x="32" y="33"/>
                    </a:lnTo>
                    <a:lnTo>
                      <a:pt x="33" y="33"/>
                    </a:lnTo>
                    <a:lnTo>
                      <a:pt x="34" y="33"/>
                    </a:lnTo>
                    <a:lnTo>
                      <a:pt x="34" y="32"/>
                    </a:lnTo>
                    <a:lnTo>
                      <a:pt x="34" y="31"/>
                    </a:lnTo>
                    <a:lnTo>
                      <a:pt x="34" y="31"/>
                    </a:lnTo>
                    <a:lnTo>
                      <a:pt x="34" y="30"/>
                    </a:lnTo>
                    <a:lnTo>
                      <a:pt x="33" y="30"/>
                    </a:lnTo>
                    <a:lnTo>
                      <a:pt x="33" y="29"/>
                    </a:lnTo>
                    <a:lnTo>
                      <a:pt x="34" y="28"/>
                    </a:lnTo>
                    <a:lnTo>
                      <a:pt x="35" y="28"/>
                    </a:lnTo>
                    <a:lnTo>
                      <a:pt x="36" y="27"/>
                    </a:lnTo>
                    <a:lnTo>
                      <a:pt x="36" y="26"/>
                    </a:lnTo>
                    <a:lnTo>
                      <a:pt x="37" y="26"/>
                    </a:lnTo>
                    <a:lnTo>
                      <a:pt x="37" y="25"/>
                    </a:lnTo>
                    <a:lnTo>
                      <a:pt x="38" y="26"/>
                    </a:lnTo>
                    <a:lnTo>
                      <a:pt x="38" y="27"/>
                    </a:lnTo>
                    <a:lnTo>
                      <a:pt x="37" y="27"/>
                    </a:lnTo>
                    <a:lnTo>
                      <a:pt x="38" y="28"/>
                    </a:lnTo>
                    <a:lnTo>
                      <a:pt x="39" y="28"/>
                    </a:lnTo>
                    <a:lnTo>
                      <a:pt x="40" y="28"/>
                    </a:lnTo>
                    <a:lnTo>
                      <a:pt x="41" y="27"/>
                    </a:lnTo>
                    <a:lnTo>
                      <a:pt x="41" y="27"/>
                    </a:lnTo>
                    <a:lnTo>
                      <a:pt x="43" y="27"/>
                    </a:lnTo>
                    <a:lnTo>
                      <a:pt x="44" y="26"/>
                    </a:lnTo>
                    <a:lnTo>
                      <a:pt x="44" y="27"/>
                    </a:lnTo>
                    <a:lnTo>
                      <a:pt x="44" y="28"/>
                    </a:lnTo>
                    <a:lnTo>
                      <a:pt x="45" y="27"/>
                    </a:lnTo>
                    <a:lnTo>
                      <a:pt x="46" y="27"/>
                    </a:lnTo>
                    <a:lnTo>
                      <a:pt x="48" y="28"/>
                    </a:lnTo>
                    <a:lnTo>
                      <a:pt x="47" y="28"/>
                    </a:lnTo>
                    <a:lnTo>
                      <a:pt x="47" y="28"/>
                    </a:lnTo>
                    <a:lnTo>
                      <a:pt x="48" y="29"/>
                    </a:lnTo>
                    <a:lnTo>
                      <a:pt x="47" y="31"/>
                    </a:lnTo>
                    <a:lnTo>
                      <a:pt x="48" y="31"/>
                    </a:lnTo>
                    <a:lnTo>
                      <a:pt x="48" y="31"/>
                    </a:lnTo>
                    <a:lnTo>
                      <a:pt x="49" y="31"/>
                    </a:lnTo>
                    <a:lnTo>
                      <a:pt x="51" y="31"/>
                    </a:lnTo>
                    <a:lnTo>
                      <a:pt x="51" y="32"/>
                    </a:lnTo>
                    <a:lnTo>
                      <a:pt x="51" y="32"/>
                    </a:lnTo>
                    <a:lnTo>
                      <a:pt x="50" y="33"/>
                    </a:lnTo>
                    <a:lnTo>
                      <a:pt x="50" y="34"/>
                    </a:lnTo>
                    <a:lnTo>
                      <a:pt x="51" y="35"/>
                    </a:lnTo>
                    <a:lnTo>
                      <a:pt x="51" y="36"/>
                    </a:lnTo>
                    <a:lnTo>
                      <a:pt x="51" y="37"/>
                    </a:lnTo>
                    <a:lnTo>
                      <a:pt x="52" y="37"/>
                    </a:lnTo>
                    <a:lnTo>
                      <a:pt x="53" y="37"/>
                    </a:lnTo>
                    <a:lnTo>
                      <a:pt x="54" y="37"/>
                    </a:lnTo>
                    <a:lnTo>
                      <a:pt x="54" y="36"/>
                    </a:lnTo>
                    <a:lnTo>
                      <a:pt x="54" y="35"/>
                    </a:lnTo>
                    <a:lnTo>
                      <a:pt x="55" y="35"/>
                    </a:lnTo>
                    <a:lnTo>
                      <a:pt x="56" y="34"/>
                    </a:lnTo>
                    <a:lnTo>
                      <a:pt x="56" y="33"/>
                    </a:lnTo>
                    <a:lnTo>
                      <a:pt x="55" y="33"/>
                    </a:lnTo>
                    <a:lnTo>
                      <a:pt x="55" y="32"/>
                    </a:lnTo>
                    <a:lnTo>
                      <a:pt x="56" y="31"/>
                    </a:lnTo>
                    <a:lnTo>
                      <a:pt x="57" y="31"/>
                    </a:lnTo>
                    <a:lnTo>
                      <a:pt x="58" y="32"/>
                    </a:lnTo>
                    <a:lnTo>
                      <a:pt x="58" y="32"/>
                    </a:lnTo>
                    <a:lnTo>
                      <a:pt x="58" y="31"/>
                    </a:lnTo>
                    <a:lnTo>
                      <a:pt x="58" y="31"/>
                    </a:lnTo>
                    <a:lnTo>
                      <a:pt x="58" y="30"/>
                    </a:lnTo>
                    <a:lnTo>
                      <a:pt x="58" y="28"/>
                    </a:lnTo>
                    <a:lnTo>
                      <a:pt x="57" y="28"/>
                    </a:lnTo>
                    <a:lnTo>
                      <a:pt x="56" y="28"/>
                    </a:lnTo>
                    <a:lnTo>
                      <a:pt x="55" y="28"/>
                    </a:lnTo>
                    <a:lnTo>
                      <a:pt x="56" y="25"/>
                    </a:lnTo>
                    <a:lnTo>
                      <a:pt x="56" y="24"/>
                    </a:lnTo>
                    <a:lnTo>
                      <a:pt x="57" y="23"/>
                    </a:lnTo>
                    <a:lnTo>
                      <a:pt x="58" y="22"/>
                    </a:lnTo>
                    <a:lnTo>
                      <a:pt x="58" y="22"/>
                    </a:lnTo>
                    <a:lnTo>
                      <a:pt x="59" y="22"/>
                    </a:lnTo>
                    <a:lnTo>
                      <a:pt x="60" y="22"/>
                    </a:lnTo>
                    <a:lnTo>
                      <a:pt x="61" y="21"/>
                    </a:lnTo>
                    <a:lnTo>
                      <a:pt x="61" y="21"/>
                    </a:lnTo>
                    <a:lnTo>
                      <a:pt x="62" y="21"/>
                    </a:lnTo>
                    <a:lnTo>
                      <a:pt x="62" y="21"/>
                    </a:lnTo>
                    <a:lnTo>
                      <a:pt x="62" y="22"/>
                    </a:lnTo>
                    <a:lnTo>
                      <a:pt x="63" y="22"/>
                    </a:lnTo>
                    <a:lnTo>
                      <a:pt x="64" y="21"/>
                    </a:lnTo>
                    <a:lnTo>
                      <a:pt x="64" y="21"/>
                    </a:lnTo>
                    <a:lnTo>
                      <a:pt x="65" y="20"/>
                    </a:lnTo>
                    <a:lnTo>
                      <a:pt x="66" y="20"/>
                    </a:lnTo>
                    <a:lnTo>
                      <a:pt x="67" y="20"/>
                    </a:lnTo>
                    <a:lnTo>
                      <a:pt x="68" y="21"/>
                    </a:lnTo>
                    <a:lnTo>
                      <a:pt x="68" y="21"/>
                    </a:lnTo>
                    <a:lnTo>
                      <a:pt x="70" y="21"/>
                    </a:lnTo>
                    <a:lnTo>
                      <a:pt x="73" y="22"/>
                    </a:lnTo>
                    <a:lnTo>
                      <a:pt x="74" y="21"/>
                    </a:lnTo>
                    <a:lnTo>
                      <a:pt x="75" y="21"/>
                    </a:lnTo>
                    <a:lnTo>
                      <a:pt x="75" y="21"/>
                    </a:lnTo>
                    <a:lnTo>
                      <a:pt x="77" y="20"/>
                    </a:lnTo>
                    <a:lnTo>
                      <a:pt x="78" y="20"/>
                    </a:lnTo>
                    <a:lnTo>
                      <a:pt x="79" y="20"/>
                    </a:lnTo>
                    <a:lnTo>
                      <a:pt x="79" y="20"/>
                    </a:lnTo>
                    <a:lnTo>
                      <a:pt x="80" y="19"/>
                    </a:lnTo>
                    <a:lnTo>
                      <a:pt x="81" y="19"/>
                    </a:lnTo>
                    <a:lnTo>
                      <a:pt x="82" y="19"/>
                    </a:lnTo>
                    <a:lnTo>
                      <a:pt x="82" y="19"/>
                    </a:lnTo>
                    <a:lnTo>
                      <a:pt x="84" y="18"/>
                    </a:lnTo>
                    <a:lnTo>
                      <a:pt x="86" y="19"/>
                    </a:lnTo>
                    <a:lnTo>
                      <a:pt x="87" y="19"/>
                    </a:lnTo>
                    <a:lnTo>
                      <a:pt x="88" y="18"/>
                    </a:lnTo>
                    <a:lnTo>
                      <a:pt x="89" y="18"/>
                    </a:lnTo>
                    <a:lnTo>
                      <a:pt x="89" y="17"/>
                    </a:lnTo>
                    <a:lnTo>
                      <a:pt x="90" y="14"/>
                    </a:lnTo>
                    <a:lnTo>
                      <a:pt x="91" y="13"/>
                    </a:lnTo>
                    <a:lnTo>
                      <a:pt x="93" y="12"/>
                    </a:lnTo>
                    <a:lnTo>
                      <a:pt x="93" y="11"/>
                    </a:lnTo>
                    <a:lnTo>
                      <a:pt x="94" y="11"/>
                    </a:lnTo>
                    <a:lnTo>
                      <a:pt x="95" y="11"/>
                    </a:lnTo>
                    <a:lnTo>
                      <a:pt x="96" y="11"/>
                    </a:lnTo>
                    <a:lnTo>
                      <a:pt x="98" y="11"/>
                    </a:lnTo>
                    <a:lnTo>
                      <a:pt x="99" y="10"/>
                    </a:lnTo>
                    <a:lnTo>
                      <a:pt x="99" y="9"/>
                    </a:lnTo>
                    <a:lnTo>
                      <a:pt x="100" y="8"/>
                    </a:lnTo>
                    <a:lnTo>
                      <a:pt x="100" y="7"/>
                    </a:lnTo>
                    <a:lnTo>
                      <a:pt x="101" y="7"/>
                    </a:lnTo>
                    <a:lnTo>
                      <a:pt x="101" y="5"/>
                    </a:lnTo>
                    <a:lnTo>
                      <a:pt x="101" y="4"/>
                    </a:lnTo>
                    <a:lnTo>
                      <a:pt x="101" y="2"/>
                    </a:lnTo>
                    <a:lnTo>
                      <a:pt x="100" y="0"/>
                    </a:lnTo>
                    <a:lnTo>
                      <a:pt x="101" y="0"/>
                    </a:lnTo>
                    <a:lnTo>
                      <a:pt x="132" y="11"/>
                    </a:lnTo>
                    <a:lnTo>
                      <a:pt x="133" y="12"/>
                    </a:lnTo>
                    <a:lnTo>
                      <a:pt x="134" y="11"/>
                    </a:lnTo>
                    <a:lnTo>
                      <a:pt x="135" y="10"/>
                    </a:lnTo>
                    <a:lnTo>
                      <a:pt x="137" y="11"/>
                    </a:lnTo>
                    <a:lnTo>
                      <a:pt x="137" y="11"/>
                    </a:lnTo>
                    <a:lnTo>
                      <a:pt x="140" y="11"/>
                    </a:lnTo>
                    <a:lnTo>
                      <a:pt x="141" y="11"/>
                    </a:lnTo>
                    <a:lnTo>
                      <a:pt x="141" y="12"/>
                    </a:lnTo>
                    <a:lnTo>
                      <a:pt x="142" y="13"/>
                    </a:lnTo>
                    <a:lnTo>
                      <a:pt x="142" y="14"/>
                    </a:lnTo>
                    <a:lnTo>
                      <a:pt x="144" y="14"/>
                    </a:lnTo>
                    <a:lnTo>
                      <a:pt x="145" y="14"/>
                    </a:lnTo>
                    <a:lnTo>
                      <a:pt x="147" y="14"/>
                    </a:lnTo>
                    <a:lnTo>
                      <a:pt x="148" y="14"/>
                    </a:lnTo>
                    <a:lnTo>
                      <a:pt x="148" y="13"/>
                    </a:lnTo>
                    <a:lnTo>
                      <a:pt x="149" y="14"/>
                    </a:lnTo>
                    <a:lnTo>
                      <a:pt x="151" y="14"/>
                    </a:lnTo>
                    <a:lnTo>
                      <a:pt x="151" y="14"/>
                    </a:lnTo>
                    <a:lnTo>
                      <a:pt x="153" y="14"/>
                    </a:lnTo>
                    <a:lnTo>
                      <a:pt x="154" y="14"/>
                    </a:lnTo>
                    <a:lnTo>
                      <a:pt x="155" y="14"/>
                    </a:lnTo>
                    <a:lnTo>
                      <a:pt x="155" y="14"/>
                    </a:lnTo>
                    <a:lnTo>
                      <a:pt x="156" y="14"/>
                    </a:lnTo>
                    <a:lnTo>
                      <a:pt x="157" y="13"/>
                    </a:lnTo>
                    <a:lnTo>
                      <a:pt x="158" y="12"/>
                    </a:lnTo>
                    <a:lnTo>
                      <a:pt x="158" y="11"/>
                    </a:lnTo>
                    <a:lnTo>
                      <a:pt x="159" y="11"/>
                    </a:lnTo>
                    <a:lnTo>
                      <a:pt x="160" y="11"/>
                    </a:lnTo>
                    <a:lnTo>
                      <a:pt x="161" y="10"/>
                    </a:lnTo>
                    <a:lnTo>
                      <a:pt x="162" y="11"/>
                    </a:lnTo>
                    <a:lnTo>
                      <a:pt x="165" y="11"/>
                    </a:lnTo>
                    <a:lnTo>
                      <a:pt x="165" y="11"/>
                    </a:lnTo>
                    <a:lnTo>
                      <a:pt x="166" y="11"/>
                    </a:lnTo>
                    <a:lnTo>
                      <a:pt x="167" y="11"/>
                    </a:lnTo>
                    <a:lnTo>
                      <a:pt x="168" y="11"/>
                    </a:lnTo>
                    <a:lnTo>
                      <a:pt x="168" y="12"/>
                    </a:lnTo>
                    <a:lnTo>
                      <a:pt x="169" y="13"/>
                    </a:lnTo>
                    <a:lnTo>
                      <a:pt x="170" y="13"/>
                    </a:lnTo>
                    <a:lnTo>
                      <a:pt x="171" y="14"/>
                    </a:lnTo>
                    <a:lnTo>
                      <a:pt x="172" y="14"/>
                    </a:lnTo>
                    <a:lnTo>
                      <a:pt x="172" y="14"/>
                    </a:lnTo>
                    <a:lnTo>
                      <a:pt x="173" y="15"/>
                    </a:lnTo>
                    <a:lnTo>
                      <a:pt x="174" y="15"/>
                    </a:lnTo>
                    <a:lnTo>
                      <a:pt x="175" y="14"/>
                    </a:lnTo>
                    <a:lnTo>
                      <a:pt x="175" y="14"/>
                    </a:lnTo>
                    <a:lnTo>
                      <a:pt x="175" y="15"/>
                    </a:lnTo>
                    <a:lnTo>
                      <a:pt x="178" y="14"/>
                    </a:lnTo>
                    <a:lnTo>
                      <a:pt x="179" y="14"/>
                    </a:lnTo>
                    <a:lnTo>
                      <a:pt x="180" y="14"/>
                    </a:lnTo>
                    <a:lnTo>
                      <a:pt x="181" y="14"/>
                    </a:lnTo>
                    <a:lnTo>
                      <a:pt x="182" y="16"/>
                    </a:lnTo>
                    <a:lnTo>
                      <a:pt x="183" y="16"/>
                    </a:lnTo>
                    <a:lnTo>
                      <a:pt x="184" y="17"/>
                    </a:lnTo>
                    <a:lnTo>
                      <a:pt x="185" y="17"/>
                    </a:lnTo>
                    <a:lnTo>
                      <a:pt x="185" y="17"/>
                    </a:lnTo>
                    <a:lnTo>
                      <a:pt x="186" y="17"/>
                    </a:lnTo>
                    <a:lnTo>
                      <a:pt x="189" y="16"/>
                    </a:lnTo>
                    <a:lnTo>
                      <a:pt x="189" y="17"/>
                    </a:lnTo>
                    <a:lnTo>
                      <a:pt x="191" y="17"/>
                    </a:lnTo>
                    <a:lnTo>
                      <a:pt x="192" y="17"/>
                    </a:lnTo>
                    <a:lnTo>
                      <a:pt x="192" y="17"/>
                    </a:lnTo>
                    <a:lnTo>
                      <a:pt x="193" y="16"/>
                    </a:lnTo>
                    <a:lnTo>
                      <a:pt x="194" y="16"/>
                    </a:lnTo>
                    <a:lnTo>
                      <a:pt x="195" y="16"/>
                    </a:lnTo>
                    <a:lnTo>
                      <a:pt x="196" y="15"/>
                    </a:lnTo>
                    <a:lnTo>
                      <a:pt x="197" y="16"/>
                    </a:lnTo>
                    <a:lnTo>
                      <a:pt x="199" y="16"/>
                    </a:lnTo>
                    <a:lnTo>
                      <a:pt x="199" y="15"/>
                    </a:lnTo>
                    <a:lnTo>
                      <a:pt x="200" y="15"/>
                    </a:lnTo>
                    <a:lnTo>
                      <a:pt x="201" y="15"/>
                    </a:lnTo>
                    <a:lnTo>
                      <a:pt x="203" y="14"/>
                    </a:lnTo>
                    <a:lnTo>
                      <a:pt x="203" y="14"/>
                    </a:lnTo>
                    <a:lnTo>
                      <a:pt x="203" y="13"/>
                    </a:lnTo>
                    <a:lnTo>
                      <a:pt x="203" y="12"/>
                    </a:lnTo>
                    <a:lnTo>
                      <a:pt x="204" y="12"/>
                    </a:lnTo>
                    <a:lnTo>
                      <a:pt x="205" y="12"/>
                    </a:lnTo>
                    <a:lnTo>
                      <a:pt x="206" y="11"/>
                    </a:lnTo>
                    <a:lnTo>
                      <a:pt x="206" y="11"/>
                    </a:lnTo>
                    <a:lnTo>
                      <a:pt x="206" y="11"/>
                    </a:lnTo>
                    <a:lnTo>
                      <a:pt x="207" y="11"/>
                    </a:lnTo>
                    <a:lnTo>
                      <a:pt x="208" y="12"/>
                    </a:lnTo>
                    <a:lnTo>
                      <a:pt x="209" y="12"/>
                    </a:lnTo>
                    <a:lnTo>
                      <a:pt x="209" y="13"/>
                    </a:lnTo>
                    <a:lnTo>
                      <a:pt x="210" y="14"/>
                    </a:lnTo>
                    <a:lnTo>
                      <a:pt x="210" y="14"/>
                    </a:lnTo>
                    <a:lnTo>
                      <a:pt x="211" y="14"/>
                    </a:lnTo>
                    <a:lnTo>
                      <a:pt x="212" y="14"/>
                    </a:lnTo>
                    <a:lnTo>
                      <a:pt x="213" y="14"/>
                    </a:lnTo>
                    <a:lnTo>
                      <a:pt x="213" y="14"/>
                    </a:lnTo>
                    <a:lnTo>
                      <a:pt x="214" y="14"/>
                    </a:lnTo>
                    <a:lnTo>
                      <a:pt x="215" y="14"/>
                    </a:lnTo>
                    <a:lnTo>
                      <a:pt x="216" y="14"/>
                    </a:lnTo>
                    <a:lnTo>
                      <a:pt x="216" y="14"/>
                    </a:lnTo>
                    <a:lnTo>
                      <a:pt x="217" y="14"/>
                    </a:lnTo>
                    <a:lnTo>
                      <a:pt x="219" y="14"/>
                    </a:lnTo>
                    <a:lnTo>
                      <a:pt x="220" y="14"/>
                    </a:lnTo>
                    <a:lnTo>
                      <a:pt x="221" y="14"/>
                    </a:lnTo>
                    <a:lnTo>
                      <a:pt x="222" y="13"/>
                    </a:lnTo>
                    <a:lnTo>
                      <a:pt x="223" y="12"/>
                    </a:lnTo>
                    <a:lnTo>
                      <a:pt x="223" y="11"/>
                    </a:lnTo>
                    <a:lnTo>
                      <a:pt x="225" y="11"/>
                    </a:lnTo>
                    <a:lnTo>
                      <a:pt x="225" y="11"/>
                    </a:lnTo>
                    <a:lnTo>
                      <a:pt x="226" y="11"/>
                    </a:lnTo>
                    <a:lnTo>
                      <a:pt x="227" y="10"/>
                    </a:lnTo>
                    <a:lnTo>
                      <a:pt x="228" y="10"/>
                    </a:lnTo>
                    <a:lnTo>
                      <a:pt x="229" y="10"/>
                    </a:lnTo>
                    <a:lnTo>
                      <a:pt x="230" y="9"/>
                    </a:lnTo>
                    <a:lnTo>
                      <a:pt x="230" y="8"/>
                    </a:lnTo>
                    <a:lnTo>
                      <a:pt x="230" y="8"/>
                    </a:lnTo>
                    <a:lnTo>
                      <a:pt x="231" y="7"/>
                    </a:lnTo>
                    <a:lnTo>
                      <a:pt x="232" y="8"/>
                    </a:lnTo>
                    <a:lnTo>
                      <a:pt x="233" y="8"/>
                    </a:lnTo>
                    <a:lnTo>
                      <a:pt x="233" y="9"/>
                    </a:lnTo>
                    <a:lnTo>
                      <a:pt x="234" y="9"/>
                    </a:lnTo>
                    <a:lnTo>
                      <a:pt x="234" y="8"/>
                    </a:lnTo>
                    <a:lnTo>
                      <a:pt x="235" y="7"/>
                    </a:lnTo>
                    <a:lnTo>
                      <a:pt x="236" y="7"/>
                    </a:lnTo>
                    <a:lnTo>
                      <a:pt x="237" y="7"/>
                    </a:lnTo>
                    <a:lnTo>
                      <a:pt x="237" y="7"/>
                    </a:lnTo>
                    <a:lnTo>
                      <a:pt x="239" y="6"/>
                    </a:lnTo>
                    <a:lnTo>
                      <a:pt x="241" y="5"/>
                    </a:lnTo>
                    <a:lnTo>
                      <a:pt x="242" y="5"/>
                    </a:lnTo>
                    <a:lnTo>
                      <a:pt x="243" y="5"/>
                    </a:lnTo>
                    <a:lnTo>
                      <a:pt x="244" y="7"/>
                    </a:lnTo>
                    <a:lnTo>
                      <a:pt x="245" y="7"/>
                    </a:lnTo>
                    <a:lnTo>
                      <a:pt x="246" y="8"/>
                    </a:lnTo>
                    <a:lnTo>
                      <a:pt x="247" y="8"/>
                    </a:lnTo>
                    <a:lnTo>
                      <a:pt x="248" y="7"/>
                    </a:lnTo>
                    <a:lnTo>
                      <a:pt x="251" y="7"/>
                    </a:lnTo>
                    <a:lnTo>
                      <a:pt x="251" y="7"/>
                    </a:lnTo>
                    <a:lnTo>
                      <a:pt x="251" y="6"/>
                    </a:lnTo>
                    <a:lnTo>
                      <a:pt x="252" y="6"/>
                    </a:lnTo>
                    <a:lnTo>
                      <a:pt x="253" y="6"/>
                    </a:lnTo>
                    <a:lnTo>
                      <a:pt x="254" y="6"/>
                    </a:lnTo>
                    <a:lnTo>
                      <a:pt x="254" y="5"/>
                    </a:lnTo>
                    <a:lnTo>
                      <a:pt x="256" y="5"/>
                    </a:lnTo>
                    <a:lnTo>
                      <a:pt x="257" y="6"/>
                    </a:lnTo>
                    <a:lnTo>
                      <a:pt x="258" y="6"/>
                    </a:lnTo>
                    <a:lnTo>
                      <a:pt x="258" y="7"/>
                    </a:lnTo>
                    <a:lnTo>
                      <a:pt x="259" y="6"/>
                    </a:lnTo>
                    <a:lnTo>
                      <a:pt x="260" y="7"/>
                    </a:lnTo>
                    <a:lnTo>
                      <a:pt x="261" y="7"/>
                    </a:lnTo>
                    <a:lnTo>
                      <a:pt x="262" y="7"/>
                    </a:lnTo>
                    <a:lnTo>
                      <a:pt x="263" y="7"/>
                    </a:lnTo>
                    <a:lnTo>
                      <a:pt x="264" y="7"/>
                    </a:lnTo>
                    <a:lnTo>
                      <a:pt x="265" y="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315" name="Freeform 1073">
                <a:extLst>
                  <a:ext uri="{FF2B5EF4-FFF2-40B4-BE49-F238E27FC236}">
                    <a16:creationId xmlns:a16="http://schemas.microsoft.com/office/drawing/2014/main" id="{FE0C9D34-C369-4188-9552-BFB6B90D4089}"/>
                  </a:ext>
                </a:extLst>
              </p:cNvPr>
              <p:cNvSpPr>
                <a:spLocks/>
              </p:cNvSpPr>
              <p:nvPr/>
            </p:nvSpPr>
            <p:spPr bwMode="auto">
              <a:xfrm>
                <a:off x="4692" y="2202"/>
                <a:ext cx="430" cy="389"/>
              </a:xfrm>
              <a:custGeom>
                <a:avLst/>
                <a:gdLst>
                  <a:gd name="T0" fmla="*/ 229 w 430"/>
                  <a:gd name="T1" fmla="*/ 29 h 389"/>
                  <a:gd name="T2" fmla="*/ 217 w 430"/>
                  <a:gd name="T3" fmla="*/ 76 h 389"/>
                  <a:gd name="T4" fmla="*/ 231 w 430"/>
                  <a:gd name="T5" fmla="*/ 119 h 389"/>
                  <a:gd name="T6" fmla="*/ 242 w 430"/>
                  <a:gd name="T7" fmla="*/ 166 h 389"/>
                  <a:gd name="T8" fmla="*/ 279 w 430"/>
                  <a:gd name="T9" fmla="*/ 187 h 389"/>
                  <a:gd name="T10" fmla="*/ 303 w 430"/>
                  <a:gd name="T11" fmla="*/ 211 h 389"/>
                  <a:gd name="T12" fmla="*/ 319 w 430"/>
                  <a:gd name="T13" fmla="*/ 234 h 389"/>
                  <a:gd name="T14" fmla="*/ 347 w 430"/>
                  <a:gd name="T15" fmla="*/ 257 h 389"/>
                  <a:gd name="T16" fmla="*/ 372 w 430"/>
                  <a:gd name="T17" fmla="*/ 281 h 389"/>
                  <a:gd name="T18" fmla="*/ 387 w 430"/>
                  <a:gd name="T19" fmla="*/ 307 h 389"/>
                  <a:gd name="T20" fmla="*/ 426 w 430"/>
                  <a:gd name="T21" fmla="*/ 331 h 389"/>
                  <a:gd name="T22" fmla="*/ 400 w 430"/>
                  <a:gd name="T23" fmla="*/ 348 h 389"/>
                  <a:gd name="T24" fmla="*/ 357 w 430"/>
                  <a:gd name="T25" fmla="*/ 367 h 389"/>
                  <a:gd name="T26" fmla="*/ 309 w 430"/>
                  <a:gd name="T27" fmla="*/ 382 h 389"/>
                  <a:gd name="T28" fmla="*/ 255 w 430"/>
                  <a:gd name="T29" fmla="*/ 389 h 389"/>
                  <a:gd name="T30" fmla="*/ 207 w 430"/>
                  <a:gd name="T31" fmla="*/ 373 h 389"/>
                  <a:gd name="T32" fmla="*/ 166 w 430"/>
                  <a:gd name="T33" fmla="*/ 366 h 389"/>
                  <a:gd name="T34" fmla="*/ 140 w 430"/>
                  <a:gd name="T35" fmla="*/ 349 h 389"/>
                  <a:gd name="T36" fmla="*/ 106 w 430"/>
                  <a:gd name="T37" fmla="*/ 339 h 389"/>
                  <a:gd name="T38" fmla="*/ 49 w 430"/>
                  <a:gd name="T39" fmla="*/ 328 h 389"/>
                  <a:gd name="T40" fmla="*/ 20 w 430"/>
                  <a:gd name="T41" fmla="*/ 293 h 389"/>
                  <a:gd name="T42" fmla="*/ 4 w 430"/>
                  <a:gd name="T43" fmla="*/ 266 h 389"/>
                  <a:gd name="T44" fmla="*/ 14 w 430"/>
                  <a:gd name="T45" fmla="*/ 263 h 389"/>
                  <a:gd name="T46" fmla="*/ 18 w 430"/>
                  <a:gd name="T47" fmla="*/ 259 h 389"/>
                  <a:gd name="T48" fmla="*/ 42 w 430"/>
                  <a:gd name="T49" fmla="*/ 270 h 389"/>
                  <a:gd name="T50" fmla="*/ 36 w 430"/>
                  <a:gd name="T51" fmla="*/ 246 h 389"/>
                  <a:gd name="T52" fmla="*/ 21 w 430"/>
                  <a:gd name="T53" fmla="*/ 240 h 389"/>
                  <a:gd name="T54" fmla="*/ 14 w 430"/>
                  <a:gd name="T55" fmla="*/ 228 h 389"/>
                  <a:gd name="T56" fmla="*/ 18 w 430"/>
                  <a:gd name="T57" fmla="*/ 215 h 389"/>
                  <a:gd name="T58" fmla="*/ 5 w 430"/>
                  <a:gd name="T59" fmla="*/ 196 h 389"/>
                  <a:gd name="T60" fmla="*/ 21 w 430"/>
                  <a:gd name="T61" fmla="*/ 193 h 389"/>
                  <a:gd name="T62" fmla="*/ 22 w 430"/>
                  <a:gd name="T63" fmla="*/ 172 h 389"/>
                  <a:gd name="T64" fmla="*/ 36 w 430"/>
                  <a:gd name="T65" fmla="*/ 191 h 389"/>
                  <a:gd name="T66" fmla="*/ 46 w 430"/>
                  <a:gd name="T67" fmla="*/ 180 h 389"/>
                  <a:gd name="T68" fmla="*/ 46 w 430"/>
                  <a:gd name="T69" fmla="*/ 166 h 389"/>
                  <a:gd name="T70" fmla="*/ 60 w 430"/>
                  <a:gd name="T71" fmla="*/ 176 h 389"/>
                  <a:gd name="T72" fmla="*/ 65 w 430"/>
                  <a:gd name="T73" fmla="*/ 195 h 389"/>
                  <a:gd name="T74" fmla="*/ 76 w 430"/>
                  <a:gd name="T75" fmla="*/ 197 h 389"/>
                  <a:gd name="T76" fmla="*/ 67 w 430"/>
                  <a:gd name="T77" fmla="*/ 169 h 389"/>
                  <a:gd name="T78" fmla="*/ 91 w 430"/>
                  <a:gd name="T79" fmla="*/ 177 h 389"/>
                  <a:gd name="T80" fmla="*/ 80 w 430"/>
                  <a:gd name="T81" fmla="*/ 161 h 389"/>
                  <a:gd name="T82" fmla="*/ 66 w 430"/>
                  <a:gd name="T83" fmla="*/ 160 h 389"/>
                  <a:gd name="T84" fmla="*/ 71 w 430"/>
                  <a:gd name="T85" fmla="*/ 152 h 389"/>
                  <a:gd name="T86" fmla="*/ 66 w 430"/>
                  <a:gd name="T87" fmla="*/ 146 h 389"/>
                  <a:gd name="T88" fmla="*/ 62 w 430"/>
                  <a:gd name="T89" fmla="*/ 135 h 389"/>
                  <a:gd name="T90" fmla="*/ 56 w 430"/>
                  <a:gd name="T91" fmla="*/ 126 h 389"/>
                  <a:gd name="T92" fmla="*/ 75 w 430"/>
                  <a:gd name="T93" fmla="*/ 111 h 389"/>
                  <a:gd name="T94" fmla="*/ 63 w 430"/>
                  <a:gd name="T95" fmla="*/ 105 h 389"/>
                  <a:gd name="T96" fmla="*/ 70 w 430"/>
                  <a:gd name="T97" fmla="*/ 93 h 389"/>
                  <a:gd name="T98" fmla="*/ 71 w 430"/>
                  <a:gd name="T99" fmla="*/ 80 h 389"/>
                  <a:gd name="T100" fmla="*/ 93 w 430"/>
                  <a:gd name="T101" fmla="*/ 97 h 389"/>
                  <a:gd name="T102" fmla="*/ 80 w 430"/>
                  <a:gd name="T103" fmla="*/ 75 h 389"/>
                  <a:gd name="T104" fmla="*/ 98 w 430"/>
                  <a:gd name="T105" fmla="*/ 70 h 389"/>
                  <a:gd name="T106" fmla="*/ 89 w 430"/>
                  <a:gd name="T107" fmla="*/ 57 h 389"/>
                  <a:gd name="T108" fmla="*/ 89 w 430"/>
                  <a:gd name="T109" fmla="*/ 42 h 389"/>
                  <a:gd name="T110" fmla="*/ 86 w 430"/>
                  <a:gd name="T111" fmla="*/ 38 h 389"/>
                  <a:gd name="T112" fmla="*/ 93 w 430"/>
                  <a:gd name="T113" fmla="*/ 26 h 389"/>
                  <a:gd name="T114" fmla="*/ 111 w 430"/>
                  <a:gd name="T115" fmla="*/ 20 h 389"/>
                  <a:gd name="T116" fmla="*/ 122 w 430"/>
                  <a:gd name="T117" fmla="*/ 24 h 389"/>
                  <a:gd name="T118" fmla="*/ 123 w 430"/>
                  <a:gd name="T119" fmla="*/ 29 h 389"/>
                  <a:gd name="T120" fmla="*/ 138 w 430"/>
                  <a:gd name="T121" fmla="*/ 32 h 389"/>
                  <a:gd name="T122" fmla="*/ 151 w 430"/>
                  <a:gd name="T123" fmla="*/ 23 h 389"/>
                  <a:gd name="T124" fmla="*/ 179 w 430"/>
                  <a:gd name="T125" fmla="*/ 3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389">
                    <a:moveTo>
                      <a:pt x="210" y="28"/>
                    </a:moveTo>
                    <a:lnTo>
                      <a:pt x="210" y="27"/>
                    </a:lnTo>
                    <a:lnTo>
                      <a:pt x="211" y="26"/>
                    </a:lnTo>
                    <a:lnTo>
                      <a:pt x="211" y="25"/>
                    </a:lnTo>
                    <a:lnTo>
                      <a:pt x="212" y="25"/>
                    </a:lnTo>
                    <a:lnTo>
                      <a:pt x="212" y="25"/>
                    </a:lnTo>
                    <a:lnTo>
                      <a:pt x="212" y="24"/>
                    </a:lnTo>
                    <a:lnTo>
                      <a:pt x="213" y="23"/>
                    </a:lnTo>
                    <a:lnTo>
                      <a:pt x="214" y="22"/>
                    </a:lnTo>
                    <a:lnTo>
                      <a:pt x="214" y="22"/>
                    </a:lnTo>
                    <a:lnTo>
                      <a:pt x="215" y="21"/>
                    </a:lnTo>
                    <a:lnTo>
                      <a:pt x="216" y="20"/>
                    </a:lnTo>
                    <a:lnTo>
                      <a:pt x="217" y="19"/>
                    </a:lnTo>
                    <a:lnTo>
                      <a:pt x="217" y="19"/>
                    </a:lnTo>
                    <a:lnTo>
                      <a:pt x="219" y="18"/>
                    </a:lnTo>
                    <a:lnTo>
                      <a:pt x="221" y="17"/>
                    </a:lnTo>
                    <a:lnTo>
                      <a:pt x="222" y="17"/>
                    </a:lnTo>
                    <a:lnTo>
                      <a:pt x="224" y="16"/>
                    </a:lnTo>
                    <a:lnTo>
                      <a:pt x="225" y="15"/>
                    </a:lnTo>
                    <a:lnTo>
                      <a:pt x="226" y="15"/>
                    </a:lnTo>
                    <a:lnTo>
                      <a:pt x="228" y="15"/>
                    </a:lnTo>
                    <a:lnTo>
                      <a:pt x="228" y="14"/>
                    </a:lnTo>
                    <a:lnTo>
                      <a:pt x="229" y="11"/>
                    </a:lnTo>
                    <a:lnTo>
                      <a:pt x="230" y="11"/>
                    </a:lnTo>
                    <a:lnTo>
                      <a:pt x="230" y="10"/>
                    </a:lnTo>
                    <a:lnTo>
                      <a:pt x="231" y="9"/>
                    </a:lnTo>
                    <a:lnTo>
                      <a:pt x="231" y="8"/>
                    </a:lnTo>
                    <a:lnTo>
                      <a:pt x="232" y="6"/>
                    </a:lnTo>
                    <a:lnTo>
                      <a:pt x="233" y="6"/>
                    </a:lnTo>
                    <a:lnTo>
                      <a:pt x="234" y="5"/>
                    </a:lnTo>
                    <a:lnTo>
                      <a:pt x="234" y="4"/>
                    </a:lnTo>
                    <a:lnTo>
                      <a:pt x="236" y="3"/>
                    </a:lnTo>
                    <a:lnTo>
                      <a:pt x="237" y="2"/>
                    </a:lnTo>
                    <a:lnTo>
                      <a:pt x="239" y="0"/>
                    </a:lnTo>
                    <a:lnTo>
                      <a:pt x="241" y="0"/>
                    </a:lnTo>
                    <a:lnTo>
                      <a:pt x="241" y="1"/>
                    </a:lnTo>
                    <a:lnTo>
                      <a:pt x="240" y="3"/>
                    </a:lnTo>
                    <a:lnTo>
                      <a:pt x="240" y="4"/>
                    </a:lnTo>
                    <a:lnTo>
                      <a:pt x="240" y="6"/>
                    </a:lnTo>
                    <a:lnTo>
                      <a:pt x="240" y="7"/>
                    </a:lnTo>
                    <a:lnTo>
                      <a:pt x="239" y="9"/>
                    </a:lnTo>
                    <a:lnTo>
                      <a:pt x="238" y="12"/>
                    </a:lnTo>
                    <a:lnTo>
                      <a:pt x="238" y="14"/>
                    </a:lnTo>
                    <a:lnTo>
                      <a:pt x="237" y="15"/>
                    </a:lnTo>
                    <a:lnTo>
                      <a:pt x="237" y="15"/>
                    </a:lnTo>
                    <a:lnTo>
                      <a:pt x="235" y="17"/>
                    </a:lnTo>
                    <a:lnTo>
                      <a:pt x="235" y="18"/>
                    </a:lnTo>
                    <a:lnTo>
                      <a:pt x="233" y="19"/>
                    </a:lnTo>
                    <a:lnTo>
                      <a:pt x="232" y="19"/>
                    </a:lnTo>
                    <a:lnTo>
                      <a:pt x="231" y="20"/>
                    </a:lnTo>
                    <a:lnTo>
                      <a:pt x="231" y="22"/>
                    </a:lnTo>
                    <a:lnTo>
                      <a:pt x="231" y="23"/>
                    </a:lnTo>
                    <a:lnTo>
                      <a:pt x="231" y="24"/>
                    </a:lnTo>
                    <a:lnTo>
                      <a:pt x="231" y="25"/>
                    </a:lnTo>
                    <a:lnTo>
                      <a:pt x="231" y="25"/>
                    </a:lnTo>
                    <a:lnTo>
                      <a:pt x="231" y="26"/>
                    </a:lnTo>
                    <a:lnTo>
                      <a:pt x="231" y="28"/>
                    </a:lnTo>
                    <a:lnTo>
                      <a:pt x="230" y="29"/>
                    </a:lnTo>
                    <a:lnTo>
                      <a:pt x="229" y="29"/>
                    </a:lnTo>
                    <a:lnTo>
                      <a:pt x="228" y="29"/>
                    </a:lnTo>
                    <a:lnTo>
                      <a:pt x="228" y="29"/>
                    </a:lnTo>
                    <a:lnTo>
                      <a:pt x="227" y="30"/>
                    </a:lnTo>
                    <a:lnTo>
                      <a:pt x="226" y="31"/>
                    </a:lnTo>
                    <a:lnTo>
                      <a:pt x="226" y="33"/>
                    </a:lnTo>
                    <a:lnTo>
                      <a:pt x="225" y="35"/>
                    </a:lnTo>
                    <a:lnTo>
                      <a:pt x="226" y="35"/>
                    </a:lnTo>
                    <a:lnTo>
                      <a:pt x="227" y="37"/>
                    </a:lnTo>
                    <a:lnTo>
                      <a:pt x="227" y="38"/>
                    </a:lnTo>
                    <a:lnTo>
                      <a:pt x="227" y="41"/>
                    </a:lnTo>
                    <a:lnTo>
                      <a:pt x="226" y="41"/>
                    </a:lnTo>
                    <a:lnTo>
                      <a:pt x="226" y="42"/>
                    </a:lnTo>
                    <a:lnTo>
                      <a:pt x="225" y="42"/>
                    </a:lnTo>
                    <a:lnTo>
                      <a:pt x="225" y="43"/>
                    </a:lnTo>
                    <a:lnTo>
                      <a:pt x="224" y="43"/>
                    </a:lnTo>
                    <a:lnTo>
                      <a:pt x="223" y="43"/>
                    </a:lnTo>
                    <a:lnTo>
                      <a:pt x="222" y="43"/>
                    </a:lnTo>
                    <a:lnTo>
                      <a:pt x="221" y="44"/>
                    </a:lnTo>
                    <a:lnTo>
                      <a:pt x="220" y="46"/>
                    </a:lnTo>
                    <a:lnTo>
                      <a:pt x="220" y="46"/>
                    </a:lnTo>
                    <a:lnTo>
                      <a:pt x="220" y="48"/>
                    </a:lnTo>
                    <a:lnTo>
                      <a:pt x="221" y="49"/>
                    </a:lnTo>
                    <a:lnTo>
                      <a:pt x="221" y="49"/>
                    </a:lnTo>
                    <a:lnTo>
                      <a:pt x="221" y="50"/>
                    </a:lnTo>
                    <a:lnTo>
                      <a:pt x="222" y="51"/>
                    </a:lnTo>
                    <a:lnTo>
                      <a:pt x="224" y="52"/>
                    </a:lnTo>
                    <a:lnTo>
                      <a:pt x="226" y="53"/>
                    </a:lnTo>
                    <a:lnTo>
                      <a:pt x="226" y="53"/>
                    </a:lnTo>
                    <a:lnTo>
                      <a:pt x="227" y="55"/>
                    </a:lnTo>
                    <a:lnTo>
                      <a:pt x="227" y="56"/>
                    </a:lnTo>
                    <a:lnTo>
                      <a:pt x="226" y="56"/>
                    </a:lnTo>
                    <a:lnTo>
                      <a:pt x="225" y="57"/>
                    </a:lnTo>
                    <a:lnTo>
                      <a:pt x="224" y="58"/>
                    </a:lnTo>
                    <a:lnTo>
                      <a:pt x="224" y="60"/>
                    </a:lnTo>
                    <a:lnTo>
                      <a:pt x="224" y="60"/>
                    </a:lnTo>
                    <a:lnTo>
                      <a:pt x="223" y="60"/>
                    </a:lnTo>
                    <a:lnTo>
                      <a:pt x="223" y="62"/>
                    </a:lnTo>
                    <a:lnTo>
                      <a:pt x="223" y="63"/>
                    </a:lnTo>
                    <a:lnTo>
                      <a:pt x="223" y="63"/>
                    </a:lnTo>
                    <a:lnTo>
                      <a:pt x="222" y="67"/>
                    </a:lnTo>
                    <a:lnTo>
                      <a:pt x="222" y="68"/>
                    </a:lnTo>
                    <a:lnTo>
                      <a:pt x="222" y="69"/>
                    </a:lnTo>
                    <a:lnTo>
                      <a:pt x="221" y="68"/>
                    </a:lnTo>
                    <a:lnTo>
                      <a:pt x="219" y="68"/>
                    </a:lnTo>
                    <a:lnTo>
                      <a:pt x="219" y="69"/>
                    </a:lnTo>
                    <a:lnTo>
                      <a:pt x="218" y="69"/>
                    </a:lnTo>
                    <a:lnTo>
                      <a:pt x="217" y="70"/>
                    </a:lnTo>
                    <a:lnTo>
                      <a:pt x="217" y="70"/>
                    </a:lnTo>
                    <a:lnTo>
                      <a:pt x="217" y="71"/>
                    </a:lnTo>
                    <a:lnTo>
                      <a:pt x="217" y="71"/>
                    </a:lnTo>
                    <a:lnTo>
                      <a:pt x="218" y="71"/>
                    </a:lnTo>
                    <a:lnTo>
                      <a:pt x="220" y="72"/>
                    </a:lnTo>
                    <a:lnTo>
                      <a:pt x="221" y="73"/>
                    </a:lnTo>
                    <a:lnTo>
                      <a:pt x="221" y="74"/>
                    </a:lnTo>
                    <a:lnTo>
                      <a:pt x="221" y="75"/>
                    </a:lnTo>
                    <a:lnTo>
                      <a:pt x="220" y="76"/>
                    </a:lnTo>
                    <a:lnTo>
                      <a:pt x="219" y="76"/>
                    </a:lnTo>
                    <a:lnTo>
                      <a:pt x="218" y="75"/>
                    </a:lnTo>
                    <a:lnTo>
                      <a:pt x="217" y="76"/>
                    </a:lnTo>
                    <a:lnTo>
                      <a:pt x="218" y="77"/>
                    </a:lnTo>
                    <a:lnTo>
                      <a:pt x="217" y="77"/>
                    </a:lnTo>
                    <a:lnTo>
                      <a:pt x="217" y="77"/>
                    </a:lnTo>
                    <a:lnTo>
                      <a:pt x="217" y="78"/>
                    </a:lnTo>
                    <a:lnTo>
                      <a:pt x="217" y="79"/>
                    </a:lnTo>
                    <a:lnTo>
                      <a:pt x="217" y="80"/>
                    </a:lnTo>
                    <a:lnTo>
                      <a:pt x="217" y="80"/>
                    </a:lnTo>
                    <a:lnTo>
                      <a:pt x="218" y="81"/>
                    </a:lnTo>
                    <a:lnTo>
                      <a:pt x="220" y="82"/>
                    </a:lnTo>
                    <a:lnTo>
                      <a:pt x="221" y="82"/>
                    </a:lnTo>
                    <a:lnTo>
                      <a:pt x="221" y="82"/>
                    </a:lnTo>
                    <a:lnTo>
                      <a:pt x="222" y="83"/>
                    </a:lnTo>
                    <a:lnTo>
                      <a:pt x="223" y="84"/>
                    </a:lnTo>
                    <a:lnTo>
                      <a:pt x="224" y="85"/>
                    </a:lnTo>
                    <a:lnTo>
                      <a:pt x="224" y="86"/>
                    </a:lnTo>
                    <a:lnTo>
                      <a:pt x="223" y="87"/>
                    </a:lnTo>
                    <a:lnTo>
                      <a:pt x="223" y="87"/>
                    </a:lnTo>
                    <a:lnTo>
                      <a:pt x="222" y="88"/>
                    </a:lnTo>
                    <a:lnTo>
                      <a:pt x="221" y="88"/>
                    </a:lnTo>
                    <a:lnTo>
                      <a:pt x="221" y="90"/>
                    </a:lnTo>
                    <a:lnTo>
                      <a:pt x="221" y="91"/>
                    </a:lnTo>
                    <a:lnTo>
                      <a:pt x="222" y="92"/>
                    </a:lnTo>
                    <a:lnTo>
                      <a:pt x="222" y="94"/>
                    </a:lnTo>
                    <a:lnTo>
                      <a:pt x="223" y="94"/>
                    </a:lnTo>
                    <a:lnTo>
                      <a:pt x="223" y="94"/>
                    </a:lnTo>
                    <a:lnTo>
                      <a:pt x="223" y="95"/>
                    </a:lnTo>
                    <a:lnTo>
                      <a:pt x="223" y="96"/>
                    </a:lnTo>
                    <a:lnTo>
                      <a:pt x="222" y="97"/>
                    </a:lnTo>
                    <a:lnTo>
                      <a:pt x="221" y="97"/>
                    </a:lnTo>
                    <a:lnTo>
                      <a:pt x="221" y="98"/>
                    </a:lnTo>
                    <a:lnTo>
                      <a:pt x="221" y="100"/>
                    </a:lnTo>
                    <a:lnTo>
                      <a:pt x="222" y="101"/>
                    </a:lnTo>
                    <a:lnTo>
                      <a:pt x="224" y="100"/>
                    </a:lnTo>
                    <a:lnTo>
                      <a:pt x="226" y="100"/>
                    </a:lnTo>
                    <a:lnTo>
                      <a:pt x="226" y="101"/>
                    </a:lnTo>
                    <a:lnTo>
                      <a:pt x="227" y="101"/>
                    </a:lnTo>
                    <a:lnTo>
                      <a:pt x="228" y="101"/>
                    </a:lnTo>
                    <a:lnTo>
                      <a:pt x="228" y="102"/>
                    </a:lnTo>
                    <a:lnTo>
                      <a:pt x="229" y="102"/>
                    </a:lnTo>
                    <a:lnTo>
                      <a:pt x="230" y="103"/>
                    </a:lnTo>
                    <a:lnTo>
                      <a:pt x="229" y="104"/>
                    </a:lnTo>
                    <a:lnTo>
                      <a:pt x="229" y="104"/>
                    </a:lnTo>
                    <a:lnTo>
                      <a:pt x="230" y="105"/>
                    </a:lnTo>
                    <a:lnTo>
                      <a:pt x="231" y="105"/>
                    </a:lnTo>
                    <a:lnTo>
                      <a:pt x="230" y="106"/>
                    </a:lnTo>
                    <a:lnTo>
                      <a:pt x="231" y="107"/>
                    </a:lnTo>
                    <a:lnTo>
                      <a:pt x="231" y="108"/>
                    </a:lnTo>
                    <a:lnTo>
                      <a:pt x="232" y="109"/>
                    </a:lnTo>
                    <a:lnTo>
                      <a:pt x="231" y="110"/>
                    </a:lnTo>
                    <a:lnTo>
                      <a:pt x="231" y="111"/>
                    </a:lnTo>
                    <a:lnTo>
                      <a:pt x="231" y="111"/>
                    </a:lnTo>
                    <a:lnTo>
                      <a:pt x="231" y="112"/>
                    </a:lnTo>
                    <a:lnTo>
                      <a:pt x="231" y="113"/>
                    </a:lnTo>
                    <a:lnTo>
                      <a:pt x="232" y="113"/>
                    </a:lnTo>
                    <a:lnTo>
                      <a:pt x="232" y="115"/>
                    </a:lnTo>
                    <a:lnTo>
                      <a:pt x="231" y="115"/>
                    </a:lnTo>
                    <a:lnTo>
                      <a:pt x="231" y="117"/>
                    </a:lnTo>
                    <a:lnTo>
                      <a:pt x="231" y="118"/>
                    </a:lnTo>
                    <a:lnTo>
                      <a:pt x="231" y="119"/>
                    </a:lnTo>
                    <a:lnTo>
                      <a:pt x="231" y="120"/>
                    </a:lnTo>
                    <a:lnTo>
                      <a:pt x="231" y="121"/>
                    </a:lnTo>
                    <a:lnTo>
                      <a:pt x="228" y="122"/>
                    </a:lnTo>
                    <a:lnTo>
                      <a:pt x="228" y="123"/>
                    </a:lnTo>
                    <a:lnTo>
                      <a:pt x="228" y="124"/>
                    </a:lnTo>
                    <a:lnTo>
                      <a:pt x="228" y="125"/>
                    </a:lnTo>
                    <a:lnTo>
                      <a:pt x="229" y="126"/>
                    </a:lnTo>
                    <a:lnTo>
                      <a:pt x="232" y="127"/>
                    </a:lnTo>
                    <a:lnTo>
                      <a:pt x="234" y="128"/>
                    </a:lnTo>
                    <a:lnTo>
                      <a:pt x="234" y="128"/>
                    </a:lnTo>
                    <a:lnTo>
                      <a:pt x="235" y="128"/>
                    </a:lnTo>
                    <a:lnTo>
                      <a:pt x="235" y="129"/>
                    </a:lnTo>
                    <a:lnTo>
                      <a:pt x="236" y="131"/>
                    </a:lnTo>
                    <a:lnTo>
                      <a:pt x="238" y="132"/>
                    </a:lnTo>
                    <a:lnTo>
                      <a:pt x="237" y="132"/>
                    </a:lnTo>
                    <a:lnTo>
                      <a:pt x="235" y="133"/>
                    </a:lnTo>
                    <a:lnTo>
                      <a:pt x="235" y="134"/>
                    </a:lnTo>
                    <a:lnTo>
                      <a:pt x="234" y="135"/>
                    </a:lnTo>
                    <a:lnTo>
                      <a:pt x="234" y="135"/>
                    </a:lnTo>
                    <a:lnTo>
                      <a:pt x="233" y="136"/>
                    </a:lnTo>
                    <a:lnTo>
                      <a:pt x="232" y="138"/>
                    </a:lnTo>
                    <a:lnTo>
                      <a:pt x="231" y="139"/>
                    </a:lnTo>
                    <a:lnTo>
                      <a:pt x="231" y="139"/>
                    </a:lnTo>
                    <a:lnTo>
                      <a:pt x="231" y="140"/>
                    </a:lnTo>
                    <a:lnTo>
                      <a:pt x="231" y="141"/>
                    </a:lnTo>
                    <a:lnTo>
                      <a:pt x="230" y="142"/>
                    </a:lnTo>
                    <a:lnTo>
                      <a:pt x="230" y="143"/>
                    </a:lnTo>
                    <a:lnTo>
                      <a:pt x="231" y="144"/>
                    </a:lnTo>
                    <a:lnTo>
                      <a:pt x="231" y="144"/>
                    </a:lnTo>
                    <a:lnTo>
                      <a:pt x="232" y="145"/>
                    </a:lnTo>
                    <a:lnTo>
                      <a:pt x="233" y="145"/>
                    </a:lnTo>
                    <a:lnTo>
                      <a:pt x="233" y="146"/>
                    </a:lnTo>
                    <a:lnTo>
                      <a:pt x="234" y="146"/>
                    </a:lnTo>
                    <a:lnTo>
                      <a:pt x="235" y="146"/>
                    </a:lnTo>
                    <a:lnTo>
                      <a:pt x="236" y="147"/>
                    </a:lnTo>
                    <a:lnTo>
                      <a:pt x="235" y="148"/>
                    </a:lnTo>
                    <a:lnTo>
                      <a:pt x="235" y="149"/>
                    </a:lnTo>
                    <a:lnTo>
                      <a:pt x="235" y="149"/>
                    </a:lnTo>
                    <a:lnTo>
                      <a:pt x="236" y="149"/>
                    </a:lnTo>
                    <a:lnTo>
                      <a:pt x="237" y="150"/>
                    </a:lnTo>
                    <a:lnTo>
                      <a:pt x="237" y="151"/>
                    </a:lnTo>
                    <a:lnTo>
                      <a:pt x="237" y="152"/>
                    </a:lnTo>
                    <a:lnTo>
                      <a:pt x="236" y="152"/>
                    </a:lnTo>
                    <a:lnTo>
                      <a:pt x="236" y="153"/>
                    </a:lnTo>
                    <a:lnTo>
                      <a:pt x="237" y="153"/>
                    </a:lnTo>
                    <a:lnTo>
                      <a:pt x="238" y="154"/>
                    </a:lnTo>
                    <a:lnTo>
                      <a:pt x="238" y="154"/>
                    </a:lnTo>
                    <a:lnTo>
                      <a:pt x="239" y="155"/>
                    </a:lnTo>
                    <a:lnTo>
                      <a:pt x="239" y="156"/>
                    </a:lnTo>
                    <a:lnTo>
                      <a:pt x="239" y="156"/>
                    </a:lnTo>
                    <a:lnTo>
                      <a:pt x="240" y="157"/>
                    </a:lnTo>
                    <a:lnTo>
                      <a:pt x="240" y="158"/>
                    </a:lnTo>
                    <a:lnTo>
                      <a:pt x="240" y="160"/>
                    </a:lnTo>
                    <a:lnTo>
                      <a:pt x="241" y="161"/>
                    </a:lnTo>
                    <a:lnTo>
                      <a:pt x="242" y="163"/>
                    </a:lnTo>
                    <a:lnTo>
                      <a:pt x="243" y="163"/>
                    </a:lnTo>
                    <a:lnTo>
                      <a:pt x="243" y="164"/>
                    </a:lnTo>
                    <a:lnTo>
                      <a:pt x="243" y="165"/>
                    </a:lnTo>
                    <a:lnTo>
                      <a:pt x="242" y="166"/>
                    </a:lnTo>
                    <a:lnTo>
                      <a:pt x="241" y="166"/>
                    </a:lnTo>
                    <a:lnTo>
                      <a:pt x="242" y="167"/>
                    </a:lnTo>
                    <a:lnTo>
                      <a:pt x="243" y="166"/>
                    </a:lnTo>
                    <a:lnTo>
                      <a:pt x="245" y="166"/>
                    </a:lnTo>
                    <a:lnTo>
                      <a:pt x="246" y="167"/>
                    </a:lnTo>
                    <a:lnTo>
                      <a:pt x="246" y="169"/>
                    </a:lnTo>
                    <a:lnTo>
                      <a:pt x="247" y="170"/>
                    </a:lnTo>
                    <a:lnTo>
                      <a:pt x="248" y="170"/>
                    </a:lnTo>
                    <a:lnTo>
                      <a:pt x="248" y="170"/>
                    </a:lnTo>
                    <a:lnTo>
                      <a:pt x="249" y="170"/>
                    </a:lnTo>
                    <a:lnTo>
                      <a:pt x="250" y="169"/>
                    </a:lnTo>
                    <a:lnTo>
                      <a:pt x="252" y="169"/>
                    </a:lnTo>
                    <a:lnTo>
                      <a:pt x="252" y="169"/>
                    </a:lnTo>
                    <a:lnTo>
                      <a:pt x="253" y="170"/>
                    </a:lnTo>
                    <a:lnTo>
                      <a:pt x="254" y="170"/>
                    </a:lnTo>
                    <a:lnTo>
                      <a:pt x="255" y="170"/>
                    </a:lnTo>
                    <a:lnTo>
                      <a:pt x="255" y="170"/>
                    </a:lnTo>
                    <a:lnTo>
                      <a:pt x="256" y="170"/>
                    </a:lnTo>
                    <a:lnTo>
                      <a:pt x="256" y="170"/>
                    </a:lnTo>
                    <a:lnTo>
                      <a:pt x="256" y="171"/>
                    </a:lnTo>
                    <a:lnTo>
                      <a:pt x="255" y="172"/>
                    </a:lnTo>
                    <a:lnTo>
                      <a:pt x="255" y="173"/>
                    </a:lnTo>
                    <a:lnTo>
                      <a:pt x="255" y="173"/>
                    </a:lnTo>
                    <a:lnTo>
                      <a:pt x="255" y="173"/>
                    </a:lnTo>
                    <a:lnTo>
                      <a:pt x="256" y="173"/>
                    </a:lnTo>
                    <a:lnTo>
                      <a:pt x="257" y="174"/>
                    </a:lnTo>
                    <a:lnTo>
                      <a:pt x="259" y="175"/>
                    </a:lnTo>
                    <a:lnTo>
                      <a:pt x="259" y="175"/>
                    </a:lnTo>
                    <a:lnTo>
                      <a:pt x="260" y="175"/>
                    </a:lnTo>
                    <a:lnTo>
                      <a:pt x="261" y="175"/>
                    </a:lnTo>
                    <a:lnTo>
                      <a:pt x="262" y="175"/>
                    </a:lnTo>
                    <a:lnTo>
                      <a:pt x="262" y="175"/>
                    </a:lnTo>
                    <a:lnTo>
                      <a:pt x="262" y="176"/>
                    </a:lnTo>
                    <a:lnTo>
                      <a:pt x="262" y="177"/>
                    </a:lnTo>
                    <a:lnTo>
                      <a:pt x="263" y="176"/>
                    </a:lnTo>
                    <a:lnTo>
                      <a:pt x="266" y="177"/>
                    </a:lnTo>
                    <a:lnTo>
                      <a:pt x="266" y="177"/>
                    </a:lnTo>
                    <a:lnTo>
                      <a:pt x="266" y="178"/>
                    </a:lnTo>
                    <a:lnTo>
                      <a:pt x="266" y="179"/>
                    </a:lnTo>
                    <a:lnTo>
                      <a:pt x="266" y="180"/>
                    </a:lnTo>
                    <a:lnTo>
                      <a:pt x="267" y="180"/>
                    </a:lnTo>
                    <a:lnTo>
                      <a:pt x="266" y="182"/>
                    </a:lnTo>
                    <a:lnTo>
                      <a:pt x="267" y="183"/>
                    </a:lnTo>
                    <a:lnTo>
                      <a:pt x="268" y="184"/>
                    </a:lnTo>
                    <a:lnTo>
                      <a:pt x="269" y="185"/>
                    </a:lnTo>
                    <a:lnTo>
                      <a:pt x="269" y="186"/>
                    </a:lnTo>
                    <a:lnTo>
                      <a:pt x="270" y="187"/>
                    </a:lnTo>
                    <a:lnTo>
                      <a:pt x="271" y="188"/>
                    </a:lnTo>
                    <a:lnTo>
                      <a:pt x="272" y="189"/>
                    </a:lnTo>
                    <a:lnTo>
                      <a:pt x="274" y="191"/>
                    </a:lnTo>
                    <a:lnTo>
                      <a:pt x="274" y="192"/>
                    </a:lnTo>
                    <a:lnTo>
                      <a:pt x="275" y="192"/>
                    </a:lnTo>
                    <a:lnTo>
                      <a:pt x="275" y="191"/>
                    </a:lnTo>
                    <a:lnTo>
                      <a:pt x="275" y="191"/>
                    </a:lnTo>
                    <a:lnTo>
                      <a:pt x="276" y="189"/>
                    </a:lnTo>
                    <a:lnTo>
                      <a:pt x="276" y="187"/>
                    </a:lnTo>
                    <a:lnTo>
                      <a:pt x="276" y="186"/>
                    </a:lnTo>
                    <a:lnTo>
                      <a:pt x="277" y="186"/>
                    </a:lnTo>
                    <a:lnTo>
                      <a:pt x="279" y="187"/>
                    </a:lnTo>
                    <a:lnTo>
                      <a:pt x="280" y="188"/>
                    </a:lnTo>
                    <a:lnTo>
                      <a:pt x="281" y="188"/>
                    </a:lnTo>
                    <a:lnTo>
                      <a:pt x="283" y="190"/>
                    </a:lnTo>
                    <a:lnTo>
                      <a:pt x="283" y="191"/>
                    </a:lnTo>
                    <a:lnTo>
                      <a:pt x="284" y="191"/>
                    </a:lnTo>
                    <a:lnTo>
                      <a:pt x="285" y="191"/>
                    </a:lnTo>
                    <a:lnTo>
                      <a:pt x="286" y="192"/>
                    </a:lnTo>
                    <a:lnTo>
                      <a:pt x="286" y="193"/>
                    </a:lnTo>
                    <a:lnTo>
                      <a:pt x="286" y="194"/>
                    </a:lnTo>
                    <a:lnTo>
                      <a:pt x="284" y="195"/>
                    </a:lnTo>
                    <a:lnTo>
                      <a:pt x="284" y="196"/>
                    </a:lnTo>
                    <a:lnTo>
                      <a:pt x="284" y="197"/>
                    </a:lnTo>
                    <a:lnTo>
                      <a:pt x="283" y="197"/>
                    </a:lnTo>
                    <a:lnTo>
                      <a:pt x="284" y="198"/>
                    </a:lnTo>
                    <a:lnTo>
                      <a:pt x="284" y="199"/>
                    </a:lnTo>
                    <a:lnTo>
                      <a:pt x="283" y="199"/>
                    </a:lnTo>
                    <a:lnTo>
                      <a:pt x="283" y="200"/>
                    </a:lnTo>
                    <a:lnTo>
                      <a:pt x="283" y="200"/>
                    </a:lnTo>
                    <a:lnTo>
                      <a:pt x="284" y="201"/>
                    </a:lnTo>
                    <a:lnTo>
                      <a:pt x="285" y="201"/>
                    </a:lnTo>
                    <a:lnTo>
                      <a:pt x="285" y="201"/>
                    </a:lnTo>
                    <a:lnTo>
                      <a:pt x="286" y="201"/>
                    </a:lnTo>
                    <a:lnTo>
                      <a:pt x="286" y="202"/>
                    </a:lnTo>
                    <a:lnTo>
                      <a:pt x="286" y="201"/>
                    </a:lnTo>
                    <a:lnTo>
                      <a:pt x="287" y="201"/>
                    </a:lnTo>
                    <a:lnTo>
                      <a:pt x="288" y="201"/>
                    </a:lnTo>
                    <a:lnTo>
                      <a:pt x="289" y="202"/>
                    </a:lnTo>
                    <a:lnTo>
                      <a:pt x="290" y="202"/>
                    </a:lnTo>
                    <a:lnTo>
                      <a:pt x="291" y="202"/>
                    </a:lnTo>
                    <a:lnTo>
                      <a:pt x="292" y="201"/>
                    </a:lnTo>
                    <a:lnTo>
                      <a:pt x="292" y="201"/>
                    </a:lnTo>
                    <a:lnTo>
                      <a:pt x="292" y="200"/>
                    </a:lnTo>
                    <a:lnTo>
                      <a:pt x="292" y="199"/>
                    </a:lnTo>
                    <a:lnTo>
                      <a:pt x="293" y="198"/>
                    </a:lnTo>
                    <a:lnTo>
                      <a:pt x="294" y="198"/>
                    </a:lnTo>
                    <a:lnTo>
                      <a:pt x="296" y="198"/>
                    </a:lnTo>
                    <a:lnTo>
                      <a:pt x="297" y="199"/>
                    </a:lnTo>
                    <a:lnTo>
                      <a:pt x="298" y="200"/>
                    </a:lnTo>
                    <a:lnTo>
                      <a:pt x="298" y="201"/>
                    </a:lnTo>
                    <a:lnTo>
                      <a:pt x="297" y="202"/>
                    </a:lnTo>
                    <a:lnTo>
                      <a:pt x="297" y="204"/>
                    </a:lnTo>
                    <a:lnTo>
                      <a:pt x="297" y="204"/>
                    </a:lnTo>
                    <a:lnTo>
                      <a:pt x="297" y="206"/>
                    </a:lnTo>
                    <a:lnTo>
                      <a:pt x="297" y="207"/>
                    </a:lnTo>
                    <a:lnTo>
                      <a:pt x="298" y="208"/>
                    </a:lnTo>
                    <a:lnTo>
                      <a:pt x="298" y="208"/>
                    </a:lnTo>
                    <a:lnTo>
                      <a:pt x="297" y="208"/>
                    </a:lnTo>
                    <a:lnTo>
                      <a:pt x="296" y="210"/>
                    </a:lnTo>
                    <a:lnTo>
                      <a:pt x="295" y="210"/>
                    </a:lnTo>
                    <a:lnTo>
                      <a:pt x="295" y="211"/>
                    </a:lnTo>
                    <a:lnTo>
                      <a:pt x="296" y="211"/>
                    </a:lnTo>
                    <a:lnTo>
                      <a:pt x="297" y="211"/>
                    </a:lnTo>
                    <a:lnTo>
                      <a:pt x="298" y="214"/>
                    </a:lnTo>
                    <a:lnTo>
                      <a:pt x="298" y="215"/>
                    </a:lnTo>
                    <a:lnTo>
                      <a:pt x="299" y="214"/>
                    </a:lnTo>
                    <a:lnTo>
                      <a:pt x="300" y="212"/>
                    </a:lnTo>
                    <a:lnTo>
                      <a:pt x="301" y="212"/>
                    </a:lnTo>
                    <a:lnTo>
                      <a:pt x="302" y="211"/>
                    </a:lnTo>
                    <a:lnTo>
                      <a:pt x="303" y="211"/>
                    </a:lnTo>
                    <a:lnTo>
                      <a:pt x="304" y="212"/>
                    </a:lnTo>
                    <a:lnTo>
                      <a:pt x="304" y="213"/>
                    </a:lnTo>
                    <a:lnTo>
                      <a:pt x="304" y="214"/>
                    </a:lnTo>
                    <a:lnTo>
                      <a:pt x="303" y="215"/>
                    </a:lnTo>
                    <a:lnTo>
                      <a:pt x="304" y="216"/>
                    </a:lnTo>
                    <a:lnTo>
                      <a:pt x="305" y="216"/>
                    </a:lnTo>
                    <a:lnTo>
                      <a:pt x="306" y="217"/>
                    </a:lnTo>
                    <a:lnTo>
                      <a:pt x="306" y="218"/>
                    </a:lnTo>
                    <a:lnTo>
                      <a:pt x="306" y="218"/>
                    </a:lnTo>
                    <a:lnTo>
                      <a:pt x="305" y="220"/>
                    </a:lnTo>
                    <a:lnTo>
                      <a:pt x="304" y="220"/>
                    </a:lnTo>
                    <a:lnTo>
                      <a:pt x="304" y="221"/>
                    </a:lnTo>
                    <a:lnTo>
                      <a:pt x="303" y="222"/>
                    </a:lnTo>
                    <a:lnTo>
                      <a:pt x="301" y="222"/>
                    </a:lnTo>
                    <a:lnTo>
                      <a:pt x="300" y="223"/>
                    </a:lnTo>
                    <a:lnTo>
                      <a:pt x="299" y="222"/>
                    </a:lnTo>
                    <a:lnTo>
                      <a:pt x="298" y="222"/>
                    </a:lnTo>
                    <a:lnTo>
                      <a:pt x="297" y="223"/>
                    </a:lnTo>
                    <a:lnTo>
                      <a:pt x="298" y="224"/>
                    </a:lnTo>
                    <a:lnTo>
                      <a:pt x="300" y="225"/>
                    </a:lnTo>
                    <a:lnTo>
                      <a:pt x="300" y="225"/>
                    </a:lnTo>
                    <a:lnTo>
                      <a:pt x="300" y="225"/>
                    </a:lnTo>
                    <a:lnTo>
                      <a:pt x="302" y="225"/>
                    </a:lnTo>
                    <a:lnTo>
                      <a:pt x="302" y="225"/>
                    </a:lnTo>
                    <a:lnTo>
                      <a:pt x="303" y="225"/>
                    </a:lnTo>
                    <a:lnTo>
                      <a:pt x="303" y="225"/>
                    </a:lnTo>
                    <a:lnTo>
                      <a:pt x="303" y="225"/>
                    </a:lnTo>
                    <a:lnTo>
                      <a:pt x="304" y="224"/>
                    </a:lnTo>
                    <a:lnTo>
                      <a:pt x="306" y="223"/>
                    </a:lnTo>
                    <a:lnTo>
                      <a:pt x="307" y="223"/>
                    </a:lnTo>
                    <a:lnTo>
                      <a:pt x="308" y="225"/>
                    </a:lnTo>
                    <a:lnTo>
                      <a:pt x="310" y="225"/>
                    </a:lnTo>
                    <a:lnTo>
                      <a:pt x="312" y="225"/>
                    </a:lnTo>
                    <a:lnTo>
                      <a:pt x="313" y="226"/>
                    </a:lnTo>
                    <a:lnTo>
                      <a:pt x="314" y="226"/>
                    </a:lnTo>
                    <a:lnTo>
                      <a:pt x="314" y="228"/>
                    </a:lnTo>
                    <a:lnTo>
                      <a:pt x="314" y="228"/>
                    </a:lnTo>
                    <a:lnTo>
                      <a:pt x="314" y="230"/>
                    </a:lnTo>
                    <a:lnTo>
                      <a:pt x="313" y="231"/>
                    </a:lnTo>
                    <a:lnTo>
                      <a:pt x="313" y="232"/>
                    </a:lnTo>
                    <a:lnTo>
                      <a:pt x="312" y="232"/>
                    </a:lnTo>
                    <a:lnTo>
                      <a:pt x="313" y="232"/>
                    </a:lnTo>
                    <a:lnTo>
                      <a:pt x="314" y="233"/>
                    </a:lnTo>
                    <a:lnTo>
                      <a:pt x="314" y="233"/>
                    </a:lnTo>
                    <a:lnTo>
                      <a:pt x="315" y="233"/>
                    </a:lnTo>
                    <a:lnTo>
                      <a:pt x="316" y="234"/>
                    </a:lnTo>
                    <a:lnTo>
                      <a:pt x="316" y="235"/>
                    </a:lnTo>
                    <a:lnTo>
                      <a:pt x="316" y="236"/>
                    </a:lnTo>
                    <a:lnTo>
                      <a:pt x="315" y="237"/>
                    </a:lnTo>
                    <a:lnTo>
                      <a:pt x="315" y="238"/>
                    </a:lnTo>
                    <a:lnTo>
                      <a:pt x="315" y="239"/>
                    </a:lnTo>
                    <a:lnTo>
                      <a:pt x="316" y="239"/>
                    </a:lnTo>
                    <a:lnTo>
                      <a:pt x="317" y="239"/>
                    </a:lnTo>
                    <a:lnTo>
                      <a:pt x="317" y="239"/>
                    </a:lnTo>
                    <a:lnTo>
                      <a:pt x="319" y="238"/>
                    </a:lnTo>
                    <a:lnTo>
                      <a:pt x="320" y="237"/>
                    </a:lnTo>
                    <a:lnTo>
                      <a:pt x="320" y="236"/>
                    </a:lnTo>
                    <a:lnTo>
                      <a:pt x="319" y="235"/>
                    </a:lnTo>
                    <a:lnTo>
                      <a:pt x="319" y="234"/>
                    </a:lnTo>
                    <a:lnTo>
                      <a:pt x="321" y="233"/>
                    </a:lnTo>
                    <a:lnTo>
                      <a:pt x="322" y="233"/>
                    </a:lnTo>
                    <a:lnTo>
                      <a:pt x="323" y="233"/>
                    </a:lnTo>
                    <a:lnTo>
                      <a:pt x="324" y="232"/>
                    </a:lnTo>
                    <a:lnTo>
                      <a:pt x="324" y="233"/>
                    </a:lnTo>
                    <a:lnTo>
                      <a:pt x="325" y="233"/>
                    </a:lnTo>
                    <a:lnTo>
                      <a:pt x="326" y="234"/>
                    </a:lnTo>
                    <a:lnTo>
                      <a:pt x="327" y="234"/>
                    </a:lnTo>
                    <a:lnTo>
                      <a:pt x="327" y="235"/>
                    </a:lnTo>
                    <a:lnTo>
                      <a:pt x="327" y="235"/>
                    </a:lnTo>
                    <a:lnTo>
                      <a:pt x="328" y="235"/>
                    </a:lnTo>
                    <a:lnTo>
                      <a:pt x="330" y="233"/>
                    </a:lnTo>
                    <a:lnTo>
                      <a:pt x="331" y="234"/>
                    </a:lnTo>
                    <a:lnTo>
                      <a:pt x="331" y="235"/>
                    </a:lnTo>
                    <a:lnTo>
                      <a:pt x="331" y="235"/>
                    </a:lnTo>
                    <a:lnTo>
                      <a:pt x="332" y="235"/>
                    </a:lnTo>
                    <a:lnTo>
                      <a:pt x="332" y="236"/>
                    </a:lnTo>
                    <a:lnTo>
                      <a:pt x="331" y="237"/>
                    </a:lnTo>
                    <a:lnTo>
                      <a:pt x="331" y="237"/>
                    </a:lnTo>
                    <a:lnTo>
                      <a:pt x="330" y="238"/>
                    </a:lnTo>
                    <a:lnTo>
                      <a:pt x="331" y="239"/>
                    </a:lnTo>
                    <a:lnTo>
                      <a:pt x="330" y="240"/>
                    </a:lnTo>
                    <a:lnTo>
                      <a:pt x="331" y="242"/>
                    </a:lnTo>
                    <a:lnTo>
                      <a:pt x="331" y="245"/>
                    </a:lnTo>
                    <a:lnTo>
                      <a:pt x="332" y="246"/>
                    </a:lnTo>
                    <a:lnTo>
                      <a:pt x="333" y="246"/>
                    </a:lnTo>
                    <a:lnTo>
                      <a:pt x="334" y="245"/>
                    </a:lnTo>
                    <a:lnTo>
                      <a:pt x="335" y="245"/>
                    </a:lnTo>
                    <a:lnTo>
                      <a:pt x="336" y="244"/>
                    </a:lnTo>
                    <a:lnTo>
                      <a:pt x="338" y="244"/>
                    </a:lnTo>
                    <a:lnTo>
                      <a:pt x="338" y="243"/>
                    </a:lnTo>
                    <a:lnTo>
                      <a:pt x="338" y="242"/>
                    </a:lnTo>
                    <a:lnTo>
                      <a:pt x="337" y="242"/>
                    </a:lnTo>
                    <a:lnTo>
                      <a:pt x="337" y="240"/>
                    </a:lnTo>
                    <a:lnTo>
                      <a:pt x="338" y="239"/>
                    </a:lnTo>
                    <a:lnTo>
                      <a:pt x="338" y="238"/>
                    </a:lnTo>
                    <a:lnTo>
                      <a:pt x="338" y="237"/>
                    </a:lnTo>
                    <a:lnTo>
                      <a:pt x="339" y="237"/>
                    </a:lnTo>
                    <a:lnTo>
                      <a:pt x="340" y="238"/>
                    </a:lnTo>
                    <a:lnTo>
                      <a:pt x="341" y="238"/>
                    </a:lnTo>
                    <a:lnTo>
                      <a:pt x="341" y="239"/>
                    </a:lnTo>
                    <a:lnTo>
                      <a:pt x="341" y="239"/>
                    </a:lnTo>
                    <a:lnTo>
                      <a:pt x="341" y="241"/>
                    </a:lnTo>
                    <a:lnTo>
                      <a:pt x="341" y="242"/>
                    </a:lnTo>
                    <a:lnTo>
                      <a:pt x="342" y="244"/>
                    </a:lnTo>
                    <a:lnTo>
                      <a:pt x="345" y="245"/>
                    </a:lnTo>
                    <a:lnTo>
                      <a:pt x="345" y="246"/>
                    </a:lnTo>
                    <a:lnTo>
                      <a:pt x="346" y="247"/>
                    </a:lnTo>
                    <a:lnTo>
                      <a:pt x="346" y="248"/>
                    </a:lnTo>
                    <a:lnTo>
                      <a:pt x="347" y="249"/>
                    </a:lnTo>
                    <a:lnTo>
                      <a:pt x="348" y="249"/>
                    </a:lnTo>
                    <a:lnTo>
                      <a:pt x="349" y="249"/>
                    </a:lnTo>
                    <a:lnTo>
                      <a:pt x="349" y="249"/>
                    </a:lnTo>
                    <a:lnTo>
                      <a:pt x="348" y="252"/>
                    </a:lnTo>
                    <a:lnTo>
                      <a:pt x="348" y="253"/>
                    </a:lnTo>
                    <a:lnTo>
                      <a:pt x="348" y="253"/>
                    </a:lnTo>
                    <a:lnTo>
                      <a:pt x="347" y="253"/>
                    </a:lnTo>
                    <a:lnTo>
                      <a:pt x="346" y="256"/>
                    </a:lnTo>
                    <a:lnTo>
                      <a:pt x="347" y="257"/>
                    </a:lnTo>
                    <a:lnTo>
                      <a:pt x="348" y="259"/>
                    </a:lnTo>
                    <a:lnTo>
                      <a:pt x="349" y="259"/>
                    </a:lnTo>
                    <a:lnTo>
                      <a:pt x="350" y="259"/>
                    </a:lnTo>
                    <a:lnTo>
                      <a:pt x="350" y="260"/>
                    </a:lnTo>
                    <a:lnTo>
                      <a:pt x="351" y="260"/>
                    </a:lnTo>
                    <a:lnTo>
                      <a:pt x="352" y="260"/>
                    </a:lnTo>
                    <a:lnTo>
                      <a:pt x="352" y="261"/>
                    </a:lnTo>
                    <a:lnTo>
                      <a:pt x="351" y="261"/>
                    </a:lnTo>
                    <a:lnTo>
                      <a:pt x="351" y="262"/>
                    </a:lnTo>
                    <a:lnTo>
                      <a:pt x="352" y="262"/>
                    </a:lnTo>
                    <a:lnTo>
                      <a:pt x="353" y="262"/>
                    </a:lnTo>
                    <a:lnTo>
                      <a:pt x="354" y="262"/>
                    </a:lnTo>
                    <a:lnTo>
                      <a:pt x="357" y="261"/>
                    </a:lnTo>
                    <a:lnTo>
                      <a:pt x="358" y="260"/>
                    </a:lnTo>
                    <a:lnTo>
                      <a:pt x="358" y="259"/>
                    </a:lnTo>
                    <a:lnTo>
                      <a:pt x="359" y="259"/>
                    </a:lnTo>
                    <a:lnTo>
                      <a:pt x="359" y="259"/>
                    </a:lnTo>
                    <a:lnTo>
                      <a:pt x="361" y="260"/>
                    </a:lnTo>
                    <a:lnTo>
                      <a:pt x="362" y="261"/>
                    </a:lnTo>
                    <a:lnTo>
                      <a:pt x="362" y="261"/>
                    </a:lnTo>
                    <a:lnTo>
                      <a:pt x="362" y="262"/>
                    </a:lnTo>
                    <a:lnTo>
                      <a:pt x="362" y="263"/>
                    </a:lnTo>
                    <a:lnTo>
                      <a:pt x="362" y="264"/>
                    </a:lnTo>
                    <a:lnTo>
                      <a:pt x="362" y="265"/>
                    </a:lnTo>
                    <a:lnTo>
                      <a:pt x="362" y="266"/>
                    </a:lnTo>
                    <a:lnTo>
                      <a:pt x="362" y="266"/>
                    </a:lnTo>
                    <a:lnTo>
                      <a:pt x="362" y="267"/>
                    </a:lnTo>
                    <a:lnTo>
                      <a:pt x="360" y="268"/>
                    </a:lnTo>
                    <a:lnTo>
                      <a:pt x="359" y="269"/>
                    </a:lnTo>
                    <a:lnTo>
                      <a:pt x="359" y="270"/>
                    </a:lnTo>
                    <a:lnTo>
                      <a:pt x="359" y="270"/>
                    </a:lnTo>
                    <a:lnTo>
                      <a:pt x="360" y="271"/>
                    </a:lnTo>
                    <a:lnTo>
                      <a:pt x="361" y="270"/>
                    </a:lnTo>
                    <a:lnTo>
                      <a:pt x="362" y="270"/>
                    </a:lnTo>
                    <a:lnTo>
                      <a:pt x="362" y="270"/>
                    </a:lnTo>
                    <a:lnTo>
                      <a:pt x="363" y="270"/>
                    </a:lnTo>
                    <a:lnTo>
                      <a:pt x="363" y="271"/>
                    </a:lnTo>
                    <a:lnTo>
                      <a:pt x="363" y="272"/>
                    </a:lnTo>
                    <a:lnTo>
                      <a:pt x="362" y="273"/>
                    </a:lnTo>
                    <a:lnTo>
                      <a:pt x="362" y="273"/>
                    </a:lnTo>
                    <a:lnTo>
                      <a:pt x="362" y="274"/>
                    </a:lnTo>
                    <a:lnTo>
                      <a:pt x="361" y="275"/>
                    </a:lnTo>
                    <a:lnTo>
                      <a:pt x="359" y="275"/>
                    </a:lnTo>
                    <a:lnTo>
                      <a:pt x="359" y="276"/>
                    </a:lnTo>
                    <a:lnTo>
                      <a:pt x="359" y="277"/>
                    </a:lnTo>
                    <a:lnTo>
                      <a:pt x="358" y="277"/>
                    </a:lnTo>
                    <a:lnTo>
                      <a:pt x="358" y="278"/>
                    </a:lnTo>
                    <a:lnTo>
                      <a:pt x="359" y="278"/>
                    </a:lnTo>
                    <a:lnTo>
                      <a:pt x="359" y="278"/>
                    </a:lnTo>
                    <a:lnTo>
                      <a:pt x="361" y="278"/>
                    </a:lnTo>
                    <a:lnTo>
                      <a:pt x="362" y="277"/>
                    </a:lnTo>
                    <a:lnTo>
                      <a:pt x="363" y="277"/>
                    </a:lnTo>
                    <a:lnTo>
                      <a:pt x="364" y="277"/>
                    </a:lnTo>
                    <a:lnTo>
                      <a:pt x="365" y="278"/>
                    </a:lnTo>
                    <a:lnTo>
                      <a:pt x="366" y="278"/>
                    </a:lnTo>
                    <a:lnTo>
                      <a:pt x="368" y="279"/>
                    </a:lnTo>
                    <a:lnTo>
                      <a:pt x="370" y="280"/>
                    </a:lnTo>
                    <a:lnTo>
                      <a:pt x="371" y="280"/>
                    </a:lnTo>
                    <a:lnTo>
                      <a:pt x="372" y="281"/>
                    </a:lnTo>
                    <a:lnTo>
                      <a:pt x="372" y="281"/>
                    </a:lnTo>
                    <a:lnTo>
                      <a:pt x="374" y="281"/>
                    </a:lnTo>
                    <a:lnTo>
                      <a:pt x="375" y="281"/>
                    </a:lnTo>
                    <a:lnTo>
                      <a:pt x="375" y="282"/>
                    </a:lnTo>
                    <a:lnTo>
                      <a:pt x="376" y="284"/>
                    </a:lnTo>
                    <a:lnTo>
                      <a:pt x="376" y="284"/>
                    </a:lnTo>
                    <a:lnTo>
                      <a:pt x="377" y="286"/>
                    </a:lnTo>
                    <a:lnTo>
                      <a:pt x="377" y="287"/>
                    </a:lnTo>
                    <a:lnTo>
                      <a:pt x="378" y="289"/>
                    </a:lnTo>
                    <a:lnTo>
                      <a:pt x="379" y="290"/>
                    </a:lnTo>
                    <a:lnTo>
                      <a:pt x="379" y="290"/>
                    </a:lnTo>
                    <a:lnTo>
                      <a:pt x="380" y="290"/>
                    </a:lnTo>
                    <a:lnTo>
                      <a:pt x="382" y="289"/>
                    </a:lnTo>
                    <a:lnTo>
                      <a:pt x="383" y="288"/>
                    </a:lnTo>
                    <a:lnTo>
                      <a:pt x="383" y="286"/>
                    </a:lnTo>
                    <a:lnTo>
                      <a:pt x="384" y="286"/>
                    </a:lnTo>
                    <a:lnTo>
                      <a:pt x="384" y="287"/>
                    </a:lnTo>
                    <a:lnTo>
                      <a:pt x="384" y="287"/>
                    </a:lnTo>
                    <a:lnTo>
                      <a:pt x="385" y="288"/>
                    </a:lnTo>
                    <a:lnTo>
                      <a:pt x="385" y="289"/>
                    </a:lnTo>
                    <a:lnTo>
                      <a:pt x="385" y="290"/>
                    </a:lnTo>
                    <a:lnTo>
                      <a:pt x="384" y="291"/>
                    </a:lnTo>
                    <a:lnTo>
                      <a:pt x="383" y="291"/>
                    </a:lnTo>
                    <a:lnTo>
                      <a:pt x="383" y="291"/>
                    </a:lnTo>
                    <a:lnTo>
                      <a:pt x="383" y="293"/>
                    </a:lnTo>
                    <a:lnTo>
                      <a:pt x="383" y="294"/>
                    </a:lnTo>
                    <a:lnTo>
                      <a:pt x="383" y="294"/>
                    </a:lnTo>
                    <a:lnTo>
                      <a:pt x="384" y="294"/>
                    </a:lnTo>
                    <a:lnTo>
                      <a:pt x="384" y="294"/>
                    </a:lnTo>
                    <a:lnTo>
                      <a:pt x="385" y="294"/>
                    </a:lnTo>
                    <a:lnTo>
                      <a:pt x="386" y="293"/>
                    </a:lnTo>
                    <a:lnTo>
                      <a:pt x="387" y="294"/>
                    </a:lnTo>
                    <a:lnTo>
                      <a:pt x="388" y="293"/>
                    </a:lnTo>
                    <a:lnTo>
                      <a:pt x="389" y="293"/>
                    </a:lnTo>
                    <a:lnTo>
                      <a:pt x="390" y="292"/>
                    </a:lnTo>
                    <a:lnTo>
                      <a:pt x="390" y="293"/>
                    </a:lnTo>
                    <a:lnTo>
                      <a:pt x="391" y="294"/>
                    </a:lnTo>
                    <a:lnTo>
                      <a:pt x="390" y="294"/>
                    </a:lnTo>
                    <a:lnTo>
                      <a:pt x="390" y="297"/>
                    </a:lnTo>
                    <a:lnTo>
                      <a:pt x="390" y="297"/>
                    </a:lnTo>
                    <a:lnTo>
                      <a:pt x="389" y="297"/>
                    </a:lnTo>
                    <a:lnTo>
                      <a:pt x="388" y="298"/>
                    </a:lnTo>
                    <a:lnTo>
                      <a:pt x="387" y="299"/>
                    </a:lnTo>
                    <a:lnTo>
                      <a:pt x="387" y="300"/>
                    </a:lnTo>
                    <a:lnTo>
                      <a:pt x="388" y="300"/>
                    </a:lnTo>
                    <a:lnTo>
                      <a:pt x="388" y="301"/>
                    </a:lnTo>
                    <a:lnTo>
                      <a:pt x="387" y="301"/>
                    </a:lnTo>
                    <a:lnTo>
                      <a:pt x="385" y="301"/>
                    </a:lnTo>
                    <a:lnTo>
                      <a:pt x="384" y="301"/>
                    </a:lnTo>
                    <a:lnTo>
                      <a:pt x="383" y="301"/>
                    </a:lnTo>
                    <a:lnTo>
                      <a:pt x="383" y="301"/>
                    </a:lnTo>
                    <a:lnTo>
                      <a:pt x="382" y="302"/>
                    </a:lnTo>
                    <a:lnTo>
                      <a:pt x="383" y="302"/>
                    </a:lnTo>
                    <a:lnTo>
                      <a:pt x="383" y="303"/>
                    </a:lnTo>
                    <a:lnTo>
                      <a:pt x="384" y="304"/>
                    </a:lnTo>
                    <a:lnTo>
                      <a:pt x="384" y="304"/>
                    </a:lnTo>
                    <a:lnTo>
                      <a:pt x="385" y="305"/>
                    </a:lnTo>
                    <a:lnTo>
                      <a:pt x="386" y="306"/>
                    </a:lnTo>
                    <a:lnTo>
                      <a:pt x="387" y="307"/>
                    </a:lnTo>
                    <a:lnTo>
                      <a:pt x="388" y="307"/>
                    </a:lnTo>
                    <a:lnTo>
                      <a:pt x="389" y="306"/>
                    </a:lnTo>
                    <a:lnTo>
                      <a:pt x="390" y="305"/>
                    </a:lnTo>
                    <a:lnTo>
                      <a:pt x="390" y="306"/>
                    </a:lnTo>
                    <a:lnTo>
                      <a:pt x="391" y="309"/>
                    </a:lnTo>
                    <a:lnTo>
                      <a:pt x="391" y="310"/>
                    </a:lnTo>
                    <a:lnTo>
                      <a:pt x="391" y="311"/>
                    </a:lnTo>
                    <a:lnTo>
                      <a:pt x="391" y="311"/>
                    </a:lnTo>
                    <a:lnTo>
                      <a:pt x="392" y="311"/>
                    </a:lnTo>
                    <a:lnTo>
                      <a:pt x="393" y="311"/>
                    </a:lnTo>
                    <a:lnTo>
                      <a:pt x="393" y="311"/>
                    </a:lnTo>
                    <a:lnTo>
                      <a:pt x="394" y="313"/>
                    </a:lnTo>
                    <a:lnTo>
                      <a:pt x="395" y="314"/>
                    </a:lnTo>
                    <a:lnTo>
                      <a:pt x="396" y="314"/>
                    </a:lnTo>
                    <a:lnTo>
                      <a:pt x="396" y="315"/>
                    </a:lnTo>
                    <a:lnTo>
                      <a:pt x="396" y="315"/>
                    </a:lnTo>
                    <a:lnTo>
                      <a:pt x="396" y="314"/>
                    </a:lnTo>
                    <a:lnTo>
                      <a:pt x="396" y="313"/>
                    </a:lnTo>
                    <a:lnTo>
                      <a:pt x="397" y="313"/>
                    </a:lnTo>
                    <a:lnTo>
                      <a:pt x="398" y="314"/>
                    </a:lnTo>
                    <a:lnTo>
                      <a:pt x="399" y="314"/>
                    </a:lnTo>
                    <a:lnTo>
                      <a:pt x="400" y="314"/>
                    </a:lnTo>
                    <a:lnTo>
                      <a:pt x="401" y="313"/>
                    </a:lnTo>
                    <a:lnTo>
                      <a:pt x="401" y="314"/>
                    </a:lnTo>
                    <a:lnTo>
                      <a:pt x="401" y="316"/>
                    </a:lnTo>
                    <a:lnTo>
                      <a:pt x="400" y="318"/>
                    </a:lnTo>
                    <a:lnTo>
                      <a:pt x="401" y="319"/>
                    </a:lnTo>
                    <a:lnTo>
                      <a:pt x="402" y="319"/>
                    </a:lnTo>
                    <a:lnTo>
                      <a:pt x="403" y="319"/>
                    </a:lnTo>
                    <a:lnTo>
                      <a:pt x="404" y="320"/>
                    </a:lnTo>
                    <a:lnTo>
                      <a:pt x="406" y="322"/>
                    </a:lnTo>
                    <a:lnTo>
                      <a:pt x="406" y="322"/>
                    </a:lnTo>
                    <a:lnTo>
                      <a:pt x="407" y="322"/>
                    </a:lnTo>
                    <a:lnTo>
                      <a:pt x="407" y="323"/>
                    </a:lnTo>
                    <a:lnTo>
                      <a:pt x="408" y="324"/>
                    </a:lnTo>
                    <a:lnTo>
                      <a:pt x="409" y="323"/>
                    </a:lnTo>
                    <a:lnTo>
                      <a:pt x="409" y="322"/>
                    </a:lnTo>
                    <a:lnTo>
                      <a:pt x="410" y="322"/>
                    </a:lnTo>
                    <a:lnTo>
                      <a:pt x="412" y="322"/>
                    </a:lnTo>
                    <a:lnTo>
                      <a:pt x="413" y="322"/>
                    </a:lnTo>
                    <a:lnTo>
                      <a:pt x="414" y="322"/>
                    </a:lnTo>
                    <a:lnTo>
                      <a:pt x="414" y="322"/>
                    </a:lnTo>
                    <a:lnTo>
                      <a:pt x="417" y="324"/>
                    </a:lnTo>
                    <a:lnTo>
                      <a:pt x="417" y="325"/>
                    </a:lnTo>
                    <a:lnTo>
                      <a:pt x="417" y="326"/>
                    </a:lnTo>
                    <a:lnTo>
                      <a:pt x="416" y="327"/>
                    </a:lnTo>
                    <a:lnTo>
                      <a:pt x="417" y="328"/>
                    </a:lnTo>
                    <a:lnTo>
                      <a:pt x="417" y="327"/>
                    </a:lnTo>
                    <a:lnTo>
                      <a:pt x="418" y="327"/>
                    </a:lnTo>
                    <a:lnTo>
                      <a:pt x="419" y="327"/>
                    </a:lnTo>
                    <a:lnTo>
                      <a:pt x="420" y="327"/>
                    </a:lnTo>
                    <a:lnTo>
                      <a:pt x="420" y="328"/>
                    </a:lnTo>
                    <a:lnTo>
                      <a:pt x="421" y="328"/>
                    </a:lnTo>
                    <a:lnTo>
                      <a:pt x="421" y="328"/>
                    </a:lnTo>
                    <a:lnTo>
                      <a:pt x="422" y="327"/>
                    </a:lnTo>
                    <a:lnTo>
                      <a:pt x="422" y="328"/>
                    </a:lnTo>
                    <a:lnTo>
                      <a:pt x="424" y="328"/>
                    </a:lnTo>
                    <a:lnTo>
                      <a:pt x="425" y="329"/>
                    </a:lnTo>
                    <a:lnTo>
                      <a:pt x="426" y="331"/>
                    </a:lnTo>
                    <a:lnTo>
                      <a:pt x="427" y="332"/>
                    </a:lnTo>
                    <a:lnTo>
                      <a:pt x="427" y="332"/>
                    </a:lnTo>
                    <a:lnTo>
                      <a:pt x="427" y="331"/>
                    </a:lnTo>
                    <a:lnTo>
                      <a:pt x="428" y="331"/>
                    </a:lnTo>
                    <a:lnTo>
                      <a:pt x="429" y="331"/>
                    </a:lnTo>
                    <a:lnTo>
                      <a:pt x="429" y="332"/>
                    </a:lnTo>
                    <a:lnTo>
                      <a:pt x="429" y="332"/>
                    </a:lnTo>
                    <a:lnTo>
                      <a:pt x="428" y="333"/>
                    </a:lnTo>
                    <a:lnTo>
                      <a:pt x="428" y="334"/>
                    </a:lnTo>
                    <a:lnTo>
                      <a:pt x="429" y="334"/>
                    </a:lnTo>
                    <a:lnTo>
                      <a:pt x="429" y="335"/>
                    </a:lnTo>
                    <a:lnTo>
                      <a:pt x="429" y="337"/>
                    </a:lnTo>
                    <a:lnTo>
                      <a:pt x="428" y="338"/>
                    </a:lnTo>
                    <a:lnTo>
                      <a:pt x="428" y="339"/>
                    </a:lnTo>
                    <a:lnTo>
                      <a:pt x="427" y="340"/>
                    </a:lnTo>
                    <a:lnTo>
                      <a:pt x="427" y="342"/>
                    </a:lnTo>
                    <a:lnTo>
                      <a:pt x="428" y="342"/>
                    </a:lnTo>
                    <a:lnTo>
                      <a:pt x="427" y="345"/>
                    </a:lnTo>
                    <a:lnTo>
                      <a:pt x="427" y="345"/>
                    </a:lnTo>
                    <a:lnTo>
                      <a:pt x="426" y="344"/>
                    </a:lnTo>
                    <a:lnTo>
                      <a:pt x="426" y="345"/>
                    </a:lnTo>
                    <a:lnTo>
                      <a:pt x="426" y="346"/>
                    </a:lnTo>
                    <a:lnTo>
                      <a:pt x="427" y="346"/>
                    </a:lnTo>
                    <a:lnTo>
                      <a:pt x="428" y="346"/>
                    </a:lnTo>
                    <a:lnTo>
                      <a:pt x="430" y="346"/>
                    </a:lnTo>
                    <a:lnTo>
                      <a:pt x="430" y="347"/>
                    </a:lnTo>
                    <a:lnTo>
                      <a:pt x="430" y="348"/>
                    </a:lnTo>
                    <a:lnTo>
                      <a:pt x="429" y="349"/>
                    </a:lnTo>
                    <a:lnTo>
                      <a:pt x="428" y="350"/>
                    </a:lnTo>
                    <a:lnTo>
                      <a:pt x="427" y="351"/>
                    </a:lnTo>
                    <a:lnTo>
                      <a:pt x="427" y="352"/>
                    </a:lnTo>
                    <a:lnTo>
                      <a:pt x="427" y="353"/>
                    </a:lnTo>
                    <a:lnTo>
                      <a:pt x="425" y="353"/>
                    </a:lnTo>
                    <a:lnTo>
                      <a:pt x="424" y="353"/>
                    </a:lnTo>
                    <a:lnTo>
                      <a:pt x="423" y="354"/>
                    </a:lnTo>
                    <a:lnTo>
                      <a:pt x="422" y="355"/>
                    </a:lnTo>
                    <a:lnTo>
                      <a:pt x="421" y="355"/>
                    </a:lnTo>
                    <a:lnTo>
                      <a:pt x="419" y="353"/>
                    </a:lnTo>
                    <a:lnTo>
                      <a:pt x="417" y="352"/>
                    </a:lnTo>
                    <a:lnTo>
                      <a:pt x="417" y="351"/>
                    </a:lnTo>
                    <a:lnTo>
                      <a:pt x="417" y="350"/>
                    </a:lnTo>
                    <a:lnTo>
                      <a:pt x="416" y="349"/>
                    </a:lnTo>
                    <a:lnTo>
                      <a:pt x="415" y="350"/>
                    </a:lnTo>
                    <a:lnTo>
                      <a:pt x="414" y="349"/>
                    </a:lnTo>
                    <a:lnTo>
                      <a:pt x="414" y="349"/>
                    </a:lnTo>
                    <a:lnTo>
                      <a:pt x="414" y="349"/>
                    </a:lnTo>
                    <a:lnTo>
                      <a:pt x="412" y="349"/>
                    </a:lnTo>
                    <a:lnTo>
                      <a:pt x="410" y="349"/>
                    </a:lnTo>
                    <a:lnTo>
                      <a:pt x="410" y="348"/>
                    </a:lnTo>
                    <a:lnTo>
                      <a:pt x="410" y="347"/>
                    </a:lnTo>
                    <a:lnTo>
                      <a:pt x="409" y="347"/>
                    </a:lnTo>
                    <a:lnTo>
                      <a:pt x="408" y="346"/>
                    </a:lnTo>
                    <a:lnTo>
                      <a:pt x="407" y="346"/>
                    </a:lnTo>
                    <a:lnTo>
                      <a:pt x="406" y="347"/>
                    </a:lnTo>
                    <a:lnTo>
                      <a:pt x="406" y="348"/>
                    </a:lnTo>
                    <a:lnTo>
                      <a:pt x="405" y="348"/>
                    </a:lnTo>
                    <a:lnTo>
                      <a:pt x="403" y="348"/>
                    </a:lnTo>
                    <a:lnTo>
                      <a:pt x="401" y="348"/>
                    </a:lnTo>
                    <a:lnTo>
                      <a:pt x="400" y="348"/>
                    </a:lnTo>
                    <a:lnTo>
                      <a:pt x="400" y="347"/>
                    </a:lnTo>
                    <a:lnTo>
                      <a:pt x="400" y="346"/>
                    </a:lnTo>
                    <a:lnTo>
                      <a:pt x="397" y="346"/>
                    </a:lnTo>
                    <a:lnTo>
                      <a:pt x="396" y="346"/>
                    </a:lnTo>
                    <a:lnTo>
                      <a:pt x="395" y="346"/>
                    </a:lnTo>
                    <a:lnTo>
                      <a:pt x="393" y="346"/>
                    </a:lnTo>
                    <a:lnTo>
                      <a:pt x="392" y="346"/>
                    </a:lnTo>
                    <a:lnTo>
                      <a:pt x="391" y="346"/>
                    </a:lnTo>
                    <a:lnTo>
                      <a:pt x="390" y="346"/>
                    </a:lnTo>
                    <a:lnTo>
                      <a:pt x="390" y="346"/>
                    </a:lnTo>
                    <a:lnTo>
                      <a:pt x="389" y="346"/>
                    </a:lnTo>
                    <a:lnTo>
                      <a:pt x="388" y="345"/>
                    </a:lnTo>
                    <a:lnTo>
                      <a:pt x="386" y="344"/>
                    </a:lnTo>
                    <a:lnTo>
                      <a:pt x="386" y="344"/>
                    </a:lnTo>
                    <a:lnTo>
                      <a:pt x="385" y="343"/>
                    </a:lnTo>
                    <a:lnTo>
                      <a:pt x="384" y="342"/>
                    </a:lnTo>
                    <a:lnTo>
                      <a:pt x="383" y="342"/>
                    </a:lnTo>
                    <a:lnTo>
                      <a:pt x="383" y="342"/>
                    </a:lnTo>
                    <a:lnTo>
                      <a:pt x="382" y="341"/>
                    </a:lnTo>
                    <a:lnTo>
                      <a:pt x="381" y="339"/>
                    </a:lnTo>
                    <a:lnTo>
                      <a:pt x="381" y="339"/>
                    </a:lnTo>
                    <a:lnTo>
                      <a:pt x="380" y="339"/>
                    </a:lnTo>
                    <a:lnTo>
                      <a:pt x="379" y="339"/>
                    </a:lnTo>
                    <a:lnTo>
                      <a:pt x="379" y="339"/>
                    </a:lnTo>
                    <a:lnTo>
                      <a:pt x="377" y="340"/>
                    </a:lnTo>
                    <a:lnTo>
                      <a:pt x="376" y="340"/>
                    </a:lnTo>
                    <a:lnTo>
                      <a:pt x="374" y="340"/>
                    </a:lnTo>
                    <a:lnTo>
                      <a:pt x="372" y="340"/>
                    </a:lnTo>
                    <a:lnTo>
                      <a:pt x="372" y="341"/>
                    </a:lnTo>
                    <a:lnTo>
                      <a:pt x="371" y="341"/>
                    </a:lnTo>
                    <a:lnTo>
                      <a:pt x="370" y="342"/>
                    </a:lnTo>
                    <a:lnTo>
                      <a:pt x="370" y="342"/>
                    </a:lnTo>
                    <a:lnTo>
                      <a:pt x="369" y="342"/>
                    </a:lnTo>
                    <a:lnTo>
                      <a:pt x="368" y="343"/>
                    </a:lnTo>
                    <a:lnTo>
                      <a:pt x="367" y="343"/>
                    </a:lnTo>
                    <a:lnTo>
                      <a:pt x="366" y="344"/>
                    </a:lnTo>
                    <a:lnTo>
                      <a:pt x="365" y="344"/>
                    </a:lnTo>
                    <a:lnTo>
                      <a:pt x="365" y="345"/>
                    </a:lnTo>
                    <a:lnTo>
                      <a:pt x="365" y="345"/>
                    </a:lnTo>
                    <a:lnTo>
                      <a:pt x="364" y="346"/>
                    </a:lnTo>
                    <a:lnTo>
                      <a:pt x="363" y="347"/>
                    </a:lnTo>
                    <a:lnTo>
                      <a:pt x="364" y="347"/>
                    </a:lnTo>
                    <a:lnTo>
                      <a:pt x="364" y="349"/>
                    </a:lnTo>
                    <a:lnTo>
                      <a:pt x="363" y="350"/>
                    </a:lnTo>
                    <a:lnTo>
                      <a:pt x="362" y="351"/>
                    </a:lnTo>
                    <a:lnTo>
                      <a:pt x="362" y="352"/>
                    </a:lnTo>
                    <a:lnTo>
                      <a:pt x="361" y="353"/>
                    </a:lnTo>
                    <a:lnTo>
                      <a:pt x="361" y="353"/>
                    </a:lnTo>
                    <a:lnTo>
                      <a:pt x="361" y="356"/>
                    </a:lnTo>
                    <a:lnTo>
                      <a:pt x="361" y="358"/>
                    </a:lnTo>
                    <a:lnTo>
                      <a:pt x="360" y="359"/>
                    </a:lnTo>
                    <a:lnTo>
                      <a:pt x="360" y="360"/>
                    </a:lnTo>
                    <a:lnTo>
                      <a:pt x="359" y="361"/>
                    </a:lnTo>
                    <a:lnTo>
                      <a:pt x="359" y="363"/>
                    </a:lnTo>
                    <a:lnTo>
                      <a:pt x="358" y="364"/>
                    </a:lnTo>
                    <a:lnTo>
                      <a:pt x="358" y="365"/>
                    </a:lnTo>
                    <a:lnTo>
                      <a:pt x="358" y="366"/>
                    </a:lnTo>
                    <a:lnTo>
                      <a:pt x="357" y="366"/>
                    </a:lnTo>
                    <a:lnTo>
                      <a:pt x="357" y="367"/>
                    </a:lnTo>
                    <a:lnTo>
                      <a:pt x="356" y="368"/>
                    </a:lnTo>
                    <a:lnTo>
                      <a:pt x="356" y="370"/>
                    </a:lnTo>
                    <a:lnTo>
                      <a:pt x="355" y="370"/>
                    </a:lnTo>
                    <a:lnTo>
                      <a:pt x="355" y="371"/>
                    </a:lnTo>
                    <a:lnTo>
                      <a:pt x="354" y="372"/>
                    </a:lnTo>
                    <a:lnTo>
                      <a:pt x="352" y="373"/>
                    </a:lnTo>
                    <a:lnTo>
                      <a:pt x="352" y="373"/>
                    </a:lnTo>
                    <a:lnTo>
                      <a:pt x="351" y="374"/>
                    </a:lnTo>
                    <a:lnTo>
                      <a:pt x="351" y="373"/>
                    </a:lnTo>
                    <a:lnTo>
                      <a:pt x="350" y="373"/>
                    </a:lnTo>
                    <a:lnTo>
                      <a:pt x="349" y="373"/>
                    </a:lnTo>
                    <a:lnTo>
                      <a:pt x="348" y="374"/>
                    </a:lnTo>
                    <a:lnTo>
                      <a:pt x="348" y="374"/>
                    </a:lnTo>
                    <a:lnTo>
                      <a:pt x="347" y="375"/>
                    </a:lnTo>
                    <a:lnTo>
                      <a:pt x="347" y="376"/>
                    </a:lnTo>
                    <a:lnTo>
                      <a:pt x="346" y="376"/>
                    </a:lnTo>
                    <a:lnTo>
                      <a:pt x="345" y="377"/>
                    </a:lnTo>
                    <a:lnTo>
                      <a:pt x="345" y="377"/>
                    </a:lnTo>
                    <a:lnTo>
                      <a:pt x="343" y="377"/>
                    </a:lnTo>
                    <a:lnTo>
                      <a:pt x="342" y="378"/>
                    </a:lnTo>
                    <a:lnTo>
                      <a:pt x="341" y="378"/>
                    </a:lnTo>
                    <a:lnTo>
                      <a:pt x="341" y="377"/>
                    </a:lnTo>
                    <a:lnTo>
                      <a:pt x="340" y="377"/>
                    </a:lnTo>
                    <a:lnTo>
                      <a:pt x="340" y="377"/>
                    </a:lnTo>
                    <a:lnTo>
                      <a:pt x="339" y="377"/>
                    </a:lnTo>
                    <a:lnTo>
                      <a:pt x="338" y="377"/>
                    </a:lnTo>
                    <a:lnTo>
                      <a:pt x="337" y="377"/>
                    </a:lnTo>
                    <a:lnTo>
                      <a:pt x="336" y="377"/>
                    </a:lnTo>
                    <a:lnTo>
                      <a:pt x="334" y="378"/>
                    </a:lnTo>
                    <a:lnTo>
                      <a:pt x="334" y="378"/>
                    </a:lnTo>
                    <a:lnTo>
                      <a:pt x="333" y="378"/>
                    </a:lnTo>
                    <a:lnTo>
                      <a:pt x="332" y="378"/>
                    </a:lnTo>
                    <a:lnTo>
                      <a:pt x="331" y="378"/>
                    </a:lnTo>
                    <a:lnTo>
                      <a:pt x="331" y="378"/>
                    </a:lnTo>
                    <a:lnTo>
                      <a:pt x="330" y="379"/>
                    </a:lnTo>
                    <a:lnTo>
                      <a:pt x="329" y="379"/>
                    </a:lnTo>
                    <a:lnTo>
                      <a:pt x="328" y="379"/>
                    </a:lnTo>
                    <a:lnTo>
                      <a:pt x="328" y="380"/>
                    </a:lnTo>
                    <a:lnTo>
                      <a:pt x="326" y="380"/>
                    </a:lnTo>
                    <a:lnTo>
                      <a:pt x="325" y="380"/>
                    </a:lnTo>
                    <a:lnTo>
                      <a:pt x="324" y="380"/>
                    </a:lnTo>
                    <a:lnTo>
                      <a:pt x="324" y="380"/>
                    </a:lnTo>
                    <a:lnTo>
                      <a:pt x="323" y="380"/>
                    </a:lnTo>
                    <a:lnTo>
                      <a:pt x="322" y="381"/>
                    </a:lnTo>
                    <a:lnTo>
                      <a:pt x="321" y="381"/>
                    </a:lnTo>
                    <a:lnTo>
                      <a:pt x="320" y="382"/>
                    </a:lnTo>
                    <a:lnTo>
                      <a:pt x="319" y="382"/>
                    </a:lnTo>
                    <a:lnTo>
                      <a:pt x="318" y="382"/>
                    </a:lnTo>
                    <a:lnTo>
                      <a:pt x="317" y="381"/>
                    </a:lnTo>
                    <a:lnTo>
                      <a:pt x="317" y="381"/>
                    </a:lnTo>
                    <a:lnTo>
                      <a:pt x="317" y="380"/>
                    </a:lnTo>
                    <a:lnTo>
                      <a:pt x="316" y="380"/>
                    </a:lnTo>
                    <a:lnTo>
                      <a:pt x="315" y="380"/>
                    </a:lnTo>
                    <a:lnTo>
                      <a:pt x="314" y="380"/>
                    </a:lnTo>
                    <a:lnTo>
                      <a:pt x="313" y="380"/>
                    </a:lnTo>
                    <a:lnTo>
                      <a:pt x="312" y="380"/>
                    </a:lnTo>
                    <a:lnTo>
                      <a:pt x="311" y="381"/>
                    </a:lnTo>
                    <a:lnTo>
                      <a:pt x="310" y="382"/>
                    </a:lnTo>
                    <a:lnTo>
                      <a:pt x="309" y="382"/>
                    </a:lnTo>
                    <a:lnTo>
                      <a:pt x="308" y="383"/>
                    </a:lnTo>
                    <a:lnTo>
                      <a:pt x="307" y="384"/>
                    </a:lnTo>
                    <a:lnTo>
                      <a:pt x="307" y="384"/>
                    </a:lnTo>
                    <a:lnTo>
                      <a:pt x="305" y="384"/>
                    </a:lnTo>
                    <a:lnTo>
                      <a:pt x="305" y="384"/>
                    </a:lnTo>
                    <a:lnTo>
                      <a:pt x="304" y="384"/>
                    </a:lnTo>
                    <a:lnTo>
                      <a:pt x="303" y="384"/>
                    </a:lnTo>
                    <a:lnTo>
                      <a:pt x="303" y="384"/>
                    </a:lnTo>
                    <a:lnTo>
                      <a:pt x="302" y="385"/>
                    </a:lnTo>
                    <a:lnTo>
                      <a:pt x="301" y="386"/>
                    </a:lnTo>
                    <a:lnTo>
                      <a:pt x="298" y="385"/>
                    </a:lnTo>
                    <a:lnTo>
                      <a:pt x="297" y="386"/>
                    </a:lnTo>
                    <a:lnTo>
                      <a:pt x="296" y="386"/>
                    </a:lnTo>
                    <a:lnTo>
                      <a:pt x="295" y="386"/>
                    </a:lnTo>
                    <a:lnTo>
                      <a:pt x="295" y="387"/>
                    </a:lnTo>
                    <a:lnTo>
                      <a:pt x="294" y="387"/>
                    </a:lnTo>
                    <a:lnTo>
                      <a:pt x="293" y="387"/>
                    </a:lnTo>
                    <a:lnTo>
                      <a:pt x="293" y="387"/>
                    </a:lnTo>
                    <a:lnTo>
                      <a:pt x="292" y="387"/>
                    </a:lnTo>
                    <a:lnTo>
                      <a:pt x="291" y="387"/>
                    </a:lnTo>
                    <a:lnTo>
                      <a:pt x="290" y="387"/>
                    </a:lnTo>
                    <a:lnTo>
                      <a:pt x="290" y="387"/>
                    </a:lnTo>
                    <a:lnTo>
                      <a:pt x="288" y="387"/>
                    </a:lnTo>
                    <a:lnTo>
                      <a:pt x="286" y="386"/>
                    </a:lnTo>
                    <a:lnTo>
                      <a:pt x="286" y="385"/>
                    </a:lnTo>
                    <a:lnTo>
                      <a:pt x="285" y="385"/>
                    </a:lnTo>
                    <a:lnTo>
                      <a:pt x="283" y="384"/>
                    </a:lnTo>
                    <a:lnTo>
                      <a:pt x="282" y="384"/>
                    </a:lnTo>
                    <a:lnTo>
                      <a:pt x="282" y="384"/>
                    </a:lnTo>
                    <a:lnTo>
                      <a:pt x="281" y="384"/>
                    </a:lnTo>
                    <a:lnTo>
                      <a:pt x="280" y="384"/>
                    </a:lnTo>
                    <a:lnTo>
                      <a:pt x="279" y="384"/>
                    </a:lnTo>
                    <a:lnTo>
                      <a:pt x="279" y="385"/>
                    </a:lnTo>
                    <a:lnTo>
                      <a:pt x="278" y="385"/>
                    </a:lnTo>
                    <a:lnTo>
                      <a:pt x="277" y="385"/>
                    </a:lnTo>
                    <a:lnTo>
                      <a:pt x="276" y="385"/>
                    </a:lnTo>
                    <a:lnTo>
                      <a:pt x="276" y="385"/>
                    </a:lnTo>
                    <a:lnTo>
                      <a:pt x="275" y="385"/>
                    </a:lnTo>
                    <a:lnTo>
                      <a:pt x="274" y="386"/>
                    </a:lnTo>
                    <a:lnTo>
                      <a:pt x="273" y="386"/>
                    </a:lnTo>
                    <a:lnTo>
                      <a:pt x="272" y="386"/>
                    </a:lnTo>
                    <a:lnTo>
                      <a:pt x="271" y="386"/>
                    </a:lnTo>
                    <a:lnTo>
                      <a:pt x="270" y="387"/>
                    </a:lnTo>
                    <a:lnTo>
                      <a:pt x="269" y="387"/>
                    </a:lnTo>
                    <a:lnTo>
                      <a:pt x="268" y="387"/>
                    </a:lnTo>
                    <a:lnTo>
                      <a:pt x="267" y="387"/>
                    </a:lnTo>
                    <a:lnTo>
                      <a:pt x="266" y="387"/>
                    </a:lnTo>
                    <a:lnTo>
                      <a:pt x="266" y="387"/>
                    </a:lnTo>
                    <a:lnTo>
                      <a:pt x="264" y="388"/>
                    </a:lnTo>
                    <a:lnTo>
                      <a:pt x="263" y="388"/>
                    </a:lnTo>
                    <a:lnTo>
                      <a:pt x="262" y="389"/>
                    </a:lnTo>
                    <a:lnTo>
                      <a:pt x="261" y="389"/>
                    </a:lnTo>
                    <a:lnTo>
                      <a:pt x="260" y="389"/>
                    </a:lnTo>
                    <a:lnTo>
                      <a:pt x="259" y="388"/>
                    </a:lnTo>
                    <a:lnTo>
                      <a:pt x="259" y="388"/>
                    </a:lnTo>
                    <a:lnTo>
                      <a:pt x="258" y="388"/>
                    </a:lnTo>
                    <a:lnTo>
                      <a:pt x="257" y="388"/>
                    </a:lnTo>
                    <a:lnTo>
                      <a:pt x="256" y="389"/>
                    </a:lnTo>
                    <a:lnTo>
                      <a:pt x="255" y="389"/>
                    </a:lnTo>
                    <a:lnTo>
                      <a:pt x="255" y="389"/>
                    </a:lnTo>
                    <a:lnTo>
                      <a:pt x="253" y="388"/>
                    </a:lnTo>
                    <a:lnTo>
                      <a:pt x="252" y="388"/>
                    </a:lnTo>
                    <a:lnTo>
                      <a:pt x="252" y="388"/>
                    </a:lnTo>
                    <a:lnTo>
                      <a:pt x="251" y="388"/>
                    </a:lnTo>
                    <a:lnTo>
                      <a:pt x="250" y="388"/>
                    </a:lnTo>
                    <a:lnTo>
                      <a:pt x="250" y="387"/>
                    </a:lnTo>
                    <a:lnTo>
                      <a:pt x="249" y="387"/>
                    </a:lnTo>
                    <a:lnTo>
                      <a:pt x="248" y="387"/>
                    </a:lnTo>
                    <a:lnTo>
                      <a:pt x="245" y="387"/>
                    </a:lnTo>
                    <a:lnTo>
                      <a:pt x="242" y="385"/>
                    </a:lnTo>
                    <a:lnTo>
                      <a:pt x="241" y="385"/>
                    </a:lnTo>
                    <a:lnTo>
                      <a:pt x="240" y="385"/>
                    </a:lnTo>
                    <a:lnTo>
                      <a:pt x="239" y="384"/>
                    </a:lnTo>
                    <a:lnTo>
                      <a:pt x="238" y="384"/>
                    </a:lnTo>
                    <a:lnTo>
                      <a:pt x="238" y="384"/>
                    </a:lnTo>
                    <a:lnTo>
                      <a:pt x="237" y="384"/>
                    </a:lnTo>
                    <a:lnTo>
                      <a:pt x="236" y="384"/>
                    </a:lnTo>
                    <a:lnTo>
                      <a:pt x="235" y="384"/>
                    </a:lnTo>
                    <a:lnTo>
                      <a:pt x="234" y="383"/>
                    </a:lnTo>
                    <a:lnTo>
                      <a:pt x="234" y="382"/>
                    </a:lnTo>
                    <a:lnTo>
                      <a:pt x="235" y="381"/>
                    </a:lnTo>
                    <a:lnTo>
                      <a:pt x="234" y="380"/>
                    </a:lnTo>
                    <a:lnTo>
                      <a:pt x="233" y="380"/>
                    </a:lnTo>
                    <a:lnTo>
                      <a:pt x="232" y="380"/>
                    </a:lnTo>
                    <a:lnTo>
                      <a:pt x="232" y="380"/>
                    </a:lnTo>
                    <a:lnTo>
                      <a:pt x="231" y="380"/>
                    </a:lnTo>
                    <a:lnTo>
                      <a:pt x="231" y="380"/>
                    </a:lnTo>
                    <a:lnTo>
                      <a:pt x="230" y="380"/>
                    </a:lnTo>
                    <a:lnTo>
                      <a:pt x="229" y="380"/>
                    </a:lnTo>
                    <a:lnTo>
                      <a:pt x="228" y="380"/>
                    </a:lnTo>
                    <a:lnTo>
                      <a:pt x="228" y="380"/>
                    </a:lnTo>
                    <a:lnTo>
                      <a:pt x="228" y="380"/>
                    </a:lnTo>
                    <a:lnTo>
                      <a:pt x="227" y="380"/>
                    </a:lnTo>
                    <a:lnTo>
                      <a:pt x="225" y="378"/>
                    </a:lnTo>
                    <a:lnTo>
                      <a:pt x="224" y="378"/>
                    </a:lnTo>
                    <a:lnTo>
                      <a:pt x="224" y="377"/>
                    </a:lnTo>
                    <a:lnTo>
                      <a:pt x="223" y="377"/>
                    </a:lnTo>
                    <a:lnTo>
                      <a:pt x="221" y="377"/>
                    </a:lnTo>
                    <a:lnTo>
                      <a:pt x="220" y="377"/>
                    </a:lnTo>
                    <a:lnTo>
                      <a:pt x="220" y="377"/>
                    </a:lnTo>
                    <a:lnTo>
                      <a:pt x="219" y="377"/>
                    </a:lnTo>
                    <a:lnTo>
                      <a:pt x="218" y="377"/>
                    </a:lnTo>
                    <a:lnTo>
                      <a:pt x="217" y="377"/>
                    </a:lnTo>
                    <a:lnTo>
                      <a:pt x="217" y="377"/>
                    </a:lnTo>
                    <a:lnTo>
                      <a:pt x="216" y="377"/>
                    </a:lnTo>
                    <a:lnTo>
                      <a:pt x="215" y="377"/>
                    </a:lnTo>
                    <a:lnTo>
                      <a:pt x="214" y="377"/>
                    </a:lnTo>
                    <a:lnTo>
                      <a:pt x="214" y="377"/>
                    </a:lnTo>
                    <a:lnTo>
                      <a:pt x="213" y="377"/>
                    </a:lnTo>
                    <a:lnTo>
                      <a:pt x="212" y="377"/>
                    </a:lnTo>
                    <a:lnTo>
                      <a:pt x="211" y="377"/>
                    </a:lnTo>
                    <a:lnTo>
                      <a:pt x="210" y="377"/>
                    </a:lnTo>
                    <a:lnTo>
                      <a:pt x="210" y="376"/>
                    </a:lnTo>
                    <a:lnTo>
                      <a:pt x="209" y="376"/>
                    </a:lnTo>
                    <a:lnTo>
                      <a:pt x="209" y="375"/>
                    </a:lnTo>
                    <a:lnTo>
                      <a:pt x="208" y="374"/>
                    </a:lnTo>
                    <a:lnTo>
                      <a:pt x="207" y="373"/>
                    </a:lnTo>
                    <a:lnTo>
                      <a:pt x="207" y="373"/>
                    </a:lnTo>
                    <a:lnTo>
                      <a:pt x="207" y="372"/>
                    </a:lnTo>
                    <a:lnTo>
                      <a:pt x="205" y="372"/>
                    </a:lnTo>
                    <a:lnTo>
                      <a:pt x="205" y="371"/>
                    </a:lnTo>
                    <a:lnTo>
                      <a:pt x="204" y="371"/>
                    </a:lnTo>
                    <a:lnTo>
                      <a:pt x="204" y="370"/>
                    </a:lnTo>
                    <a:lnTo>
                      <a:pt x="203" y="370"/>
                    </a:lnTo>
                    <a:lnTo>
                      <a:pt x="202" y="370"/>
                    </a:lnTo>
                    <a:lnTo>
                      <a:pt x="200" y="370"/>
                    </a:lnTo>
                    <a:lnTo>
                      <a:pt x="200" y="370"/>
                    </a:lnTo>
                    <a:lnTo>
                      <a:pt x="198" y="371"/>
                    </a:lnTo>
                    <a:lnTo>
                      <a:pt x="197" y="372"/>
                    </a:lnTo>
                    <a:lnTo>
                      <a:pt x="197" y="373"/>
                    </a:lnTo>
                    <a:lnTo>
                      <a:pt x="196" y="373"/>
                    </a:lnTo>
                    <a:lnTo>
                      <a:pt x="195" y="374"/>
                    </a:lnTo>
                    <a:lnTo>
                      <a:pt x="194" y="374"/>
                    </a:lnTo>
                    <a:lnTo>
                      <a:pt x="193" y="374"/>
                    </a:lnTo>
                    <a:lnTo>
                      <a:pt x="192" y="376"/>
                    </a:lnTo>
                    <a:lnTo>
                      <a:pt x="191" y="376"/>
                    </a:lnTo>
                    <a:lnTo>
                      <a:pt x="190" y="376"/>
                    </a:lnTo>
                    <a:lnTo>
                      <a:pt x="190" y="375"/>
                    </a:lnTo>
                    <a:lnTo>
                      <a:pt x="190" y="374"/>
                    </a:lnTo>
                    <a:lnTo>
                      <a:pt x="190" y="373"/>
                    </a:lnTo>
                    <a:lnTo>
                      <a:pt x="189" y="374"/>
                    </a:lnTo>
                    <a:lnTo>
                      <a:pt x="187" y="373"/>
                    </a:lnTo>
                    <a:lnTo>
                      <a:pt x="186" y="374"/>
                    </a:lnTo>
                    <a:lnTo>
                      <a:pt x="186" y="374"/>
                    </a:lnTo>
                    <a:lnTo>
                      <a:pt x="185" y="376"/>
                    </a:lnTo>
                    <a:lnTo>
                      <a:pt x="184" y="377"/>
                    </a:lnTo>
                    <a:lnTo>
                      <a:pt x="183" y="377"/>
                    </a:lnTo>
                    <a:lnTo>
                      <a:pt x="183" y="376"/>
                    </a:lnTo>
                    <a:lnTo>
                      <a:pt x="182" y="375"/>
                    </a:lnTo>
                    <a:lnTo>
                      <a:pt x="182" y="374"/>
                    </a:lnTo>
                    <a:lnTo>
                      <a:pt x="183" y="373"/>
                    </a:lnTo>
                    <a:lnTo>
                      <a:pt x="183" y="371"/>
                    </a:lnTo>
                    <a:lnTo>
                      <a:pt x="182" y="370"/>
                    </a:lnTo>
                    <a:lnTo>
                      <a:pt x="180" y="370"/>
                    </a:lnTo>
                    <a:lnTo>
                      <a:pt x="179" y="370"/>
                    </a:lnTo>
                    <a:lnTo>
                      <a:pt x="179" y="369"/>
                    </a:lnTo>
                    <a:lnTo>
                      <a:pt x="179" y="367"/>
                    </a:lnTo>
                    <a:lnTo>
                      <a:pt x="179" y="366"/>
                    </a:lnTo>
                    <a:lnTo>
                      <a:pt x="179" y="365"/>
                    </a:lnTo>
                    <a:lnTo>
                      <a:pt x="178" y="366"/>
                    </a:lnTo>
                    <a:lnTo>
                      <a:pt x="177" y="366"/>
                    </a:lnTo>
                    <a:lnTo>
                      <a:pt x="176" y="366"/>
                    </a:lnTo>
                    <a:lnTo>
                      <a:pt x="176" y="366"/>
                    </a:lnTo>
                    <a:lnTo>
                      <a:pt x="176" y="367"/>
                    </a:lnTo>
                    <a:lnTo>
                      <a:pt x="173" y="368"/>
                    </a:lnTo>
                    <a:lnTo>
                      <a:pt x="173" y="369"/>
                    </a:lnTo>
                    <a:lnTo>
                      <a:pt x="172" y="370"/>
                    </a:lnTo>
                    <a:lnTo>
                      <a:pt x="171" y="370"/>
                    </a:lnTo>
                    <a:lnTo>
                      <a:pt x="171" y="369"/>
                    </a:lnTo>
                    <a:lnTo>
                      <a:pt x="171" y="368"/>
                    </a:lnTo>
                    <a:lnTo>
                      <a:pt x="170" y="366"/>
                    </a:lnTo>
                    <a:lnTo>
                      <a:pt x="169" y="365"/>
                    </a:lnTo>
                    <a:lnTo>
                      <a:pt x="169" y="365"/>
                    </a:lnTo>
                    <a:lnTo>
                      <a:pt x="168" y="365"/>
                    </a:lnTo>
                    <a:lnTo>
                      <a:pt x="168" y="366"/>
                    </a:lnTo>
                    <a:lnTo>
                      <a:pt x="167" y="366"/>
                    </a:lnTo>
                    <a:lnTo>
                      <a:pt x="166" y="366"/>
                    </a:lnTo>
                    <a:lnTo>
                      <a:pt x="166" y="366"/>
                    </a:lnTo>
                    <a:lnTo>
                      <a:pt x="166" y="366"/>
                    </a:lnTo>
                    <a:lnTo>
                      <a:pt x="166" y="367"/>
                    </a:lnTo>
                    <a:lnTo>
                      <a:pt x="165" y="367"/>
                    </a:lnTo>
                    <a:lnTo>
                      <a:pt x="164" y="366"/>
                    </a:lnTo>
                    <a:lnTo>
                      <a:pt x="163" y="366"/>
                    </a:lnTo>
                    <a:lnTo>
                      <a:pt x="162" y="366"/>
                    </a:lnTo>
                    <a:lnTo>
                      <a:pt x="161" y="366"/>
                    </a:lnTo>
                    <a:lnTo>
                      <a:pt x="162" y="367"/>
                    </a:lnTo>
                    <a:lnTo>
                      <a:pt x="161" y="367"/>
                    </a:lnTo>
                    <a:lnTo>
                      <a:pt x="160" y="367"/>
                    </a:lnTo>
                    <a:lnTo>
                      <a:pt x="159" y="367"/>
                    </a:lnTo>
                    <a:lnTo>
                      <a:pt x="158" y="367"/>
                    </a:lnTo>
                    <a:lnTo>
                      <a:pt x="159" y="366"/>
                    </a:lnTo>
                    <a:lnTo>
                      <a:pt x="159" y="366"/>
                    </a:lnTo>
                    <a:lnTo>
                      <a:pt x="159" y="365"/>
                    </a:lnTo>
                    <a:lnTo>
                      <a:pt x="161" y="363"/>
                    </a:lnTo>
                    <a:lnTo>
                      <a:pt x="161" y="362"/>
                    </a:lnTo>
                    <a:lnTo>
                      <a:pt x="160" y="363"/>
                    </a:lnTo>
                    <a:lnTo>
                      <a:pt x="159" y="363"/>
                    </a:lnTo>
                    <a:lnTo>
                      <a:pt x="159" y="364"/>
                    </a:lnTo>
                    <a:lnTo>
                      <a:pt x="158" y="364"/>
                    </a:lnTo>
                    <a:lnTo>
                      <a:pt x="157" y="364"/>
                    </a:lnTo>
                    <a:lnTo>
                      <a:pt x="156" y="363"/>
                    </a:lnTo>
                    <a:lnTo>
                      <a:pt x="156" y="362"/>
                    </a:lnTo>
                    <a:lnTo>
                      <a:pt x="156" y="361"/>
                    </a:lnTo>
                    <a:lnTo>
                      <a:pt x="157" y="361"/>
                    </a:lnTo>
                    <a:lnTo>
                      <a:pt x="158" y="360"/>
                    </a:lnTo>
                    <a:lnTo>
                      <a:pt x="157" y="359"/>
                    </a:lnTo>
                    <a:lnTo>
                      <a:pt x="156" y="359"/>
                    </a:lnTo>
                    <a:lnTo>
                      <a:pt x="156" y="359"/>
                    </a:lnTo>
                    <a:lnTo>
                      <a:pt x="151" y="359"/>
                    </a:lnTo>
                    <a:lnTo>
                      <a:pt x="151" y="358"/>
                    </a:lnTo>
                    <a:lnTo>
                      <a:pt x="151" y="357"/>
                    </a:lnTo>
                    <a:lnTo>
                      <a:pt x="151" y="356"/>
                    </a:lnTo>
                    <a:lnTo>
                      <a:pt x="152" y="356"/>
                    </a:lnTo>
                    <a:lnTo>
                      <a:pt x="150" y="355"/>
                    </a:lnTo>
                    <a:lnTo>
                      <a:pt x="149" y="355"/>
                    </a:lnTo>
                    <a:lnTo>
                      <a:pt x="148" y="356"/>
                    </a:lnTo>
                    <a:lnTo>
                      <a:pt x="148" y="356"/>
                    </a:lnTo>
                    <a:lnTo>
                      <a:pt x="146" y="356"/>
                    </a:lnTo>
                    <a:lnTo>
                      <a:pt x="145" y="357"/>
                    </a:lnTo>
                    <a:lnTo>
                      <a:pt x="145" y="358"/>
                    </a:lnTo>
                    <a:lnTo>
                      <a:pt x="144" y="359"/>
                    </a:lnTo>
                    <a:lnTo>
                      <a:pt x="143" y="359"/>
                    </a:lnTo>
                    <a:lnTo>
                      <a:pt x="142" y="358"/>
                    </a:lnTo>
                    <a:lnTo>
                      <a:pt x="141" y="356"/>
                    </a:lnTo>
                    <a:lnTo>
                      <a:pt x="140" y="356"/>
                    </a:lnTo>
                    <a:lnTo>
                      <a:pt x="140" y="356"/>
                    </a:lnTo>
                    <a:lnTo>
                      <a:pt x="141" y="354"/>
                    </a:lnTo>
                    <a:lnTo>
                      <a:pt x="141" y="353"/>
                    </a:lnTo>
                    <a:lnTo>
                      <a:pt x="140" y="353"/>
                    </a:lnTo>
                    <a:lnTo>
                      <a:pt x="140" y="353"/>
                    </a:lnTo>
                    <a:lnTo>
                      <a:pt x="140" y="352"/>
                    </a:lnTo>
                    <a:lnTo>
                      <a:pt x="141" y="351"/>
                    </a:lnTo>
                    <a:lnTo>
                      <a:pt x="142" y="351"/>
                    </a:lnTo>
                    <a:lnTo>
                      <a:pt x="142" y="349"/>
                    </a:lnTo>
                    <a:lnTo>
                      <a:pt x="141" y="349"/>
                    </a:lnTo>
                    <a:lnTo>
                      <a:pt x="140" y="349"/>
                    </a:lnTo>
                    <a:lnTo>
                      <a:pt x="140" y="348"/>
                    </a:lnTo>
                    <a:lnTo>
                      <a:pt x="138" y="348"/>
                    </a:lnTo>
                    <a:lnTo>
                      <a:pt x="137" y="347"/>
                    </a:lnTo>
                    <a:lnTo>
                      <a:pt x="136" y="346"/>
                    </a:lnTo>
                    <a:lnTo>
                      <a:pt x="135" y="346"/>
                    </a:lnTo>
                    <a:lnTo>
                      <a:pt x="135" y="347"/>
                    </a:lnTo>
                    <a:lnTo>
                      <a:pt x="135" y="348"/>
                    </a:lnTo>
                    <a:lnTo>
                      <a:pt x="134" y="349"/>
                    </a:lnTo>
                    <a:lnTo>
                      <a:pt x="133" y="349"/>
                    </a:lnTo>
                    <a:lnTo>
                      <a:pt x="133" y="348"/>
                    </a:lnTo>
                    <a:lnTo>
                      <a:pt x="132" y="347"/>
                    </a:lnTo>
                    <a:lnTo>
                      <a:pt x="133" y="346"/>
                    </a:lnTo>
                    <a:lnTo>
                      <a:pt x="133" y="346"/>
                    </a:lnTo>
                    <a:lnTo>
                      <a:pt x="134" y="345"/>
                    </a:lnTo>
                    <a:lnTo>
                      <a:pt x="133" y="344"/>
                    </a:lnTo>
                    <a:lnTo>
                      <a:pt x="132" y="344"/>
                    </a:lnTo>
                    <a:lnTo>
                      <a:pt x="131" y="345"/>
                    </a:lnTo>
                    <a:lnTo>
                      <a:pt x="131" y="345"/>
                    </a:lnTo>
                    <a:lnTo>
                      <a:pt x="130" y="345"/>
                    </a:lnTo>
                    <a:lnTo>
                      <a:pt x="129" y="344"/>
                    </a:lnTo>
                    <a:lnTo>
                      <a:pt x="129" y="343"/>
                    </a:lnTo>
                    <a:lnTo>
                      <a:pt x="128" y="343"/>
                    </a:lnTo>
                    <a:lnTo>
                      <a:pt x="128" y="342"/>
                    </a:lnTo>
                    <a:lnTo>
                      <a:pt x="128" y="342"/>
                    </a:lnTo>
                    <a:lnTo>
                      <a:pt x="128" y="341"/>
                    </a:lnTo>
                    <a:lnTo>
                      <a:pt x="127" y="340"/>
                    </a:lnTo>
                    <a:lnTo>
                      <a:pt x="127" y="339"/>
                    </a:lnTo>
                    <a:lnTo>
                      <a:pt x="128" y="338"/>
                    </a:lnTo>
                    <a:lnTo>
                      <a:pt x="128" y="337"/>
                    </a:lnTo>
                    <a:lnTo>
                      <a:pt x="128" y="336"/>
                    </a:lnTo>
                    <a:lnTo>
                      <a:pt x="127" y="335"/>
                    </a:lnTo>
                    <a:lnTo>
                      <a:pt x="126" y="335"/>
                    </a:lnTo>
                    <a:lnTo>
                      <a:pt x="125" y="336"/>
                    </a:lnTo>
                    <a:lnTo>
                      <a:pt x="124" y="338"/>
                    </a:lnTo>
                    <a:lnTo>
                      <a:pt x="124" y="338"/>
                    </a:lnTo>
                    <a:lnTo>
                      <a:pt x="124" y="339"/>
                    </a:lnTo>
                    <a:lnTo>
                      <a:pt x="124" y="339"/>
                    </a:lnTo>
                    <a:lnTo>
                      <a:pt x="123" y="340"/>
                    </a:lnTo>
                    <a:lnTo>
                      <a:pt x="122" y="340"/>
                    </a:lnTo>
                    <a:lnTo>
                      <a:pt x="121" y="339"/>
                    </a:lnTo>
                    <a:lnTo>
                      <a:pt x="121" y="339"/>
                    </a:lnTo>
                    <a:lnTo>
                      <a:pt x="121" y="338"/>
                    </a:lnTo>
                    <a:lnTo>
                      <a:pt x="120" y="338"/>
                    </a:lnTo>
                    <a:lnTo>
                      <a:pt x="119" y="337"/>
                    </a:lnTo>
                    <a:lnTo>
                      <a:pt x="119" y="336"/>
                    </a:lnTo>
                    <a:lnTo>
                      <a:pt x="118" y="335"/>
                    </a:lnTo>
                    <a:lnTo>
                      <a:pt x="116" y="335"/>
                    </a:lnTo>
                    <a:lnTo>
                      <a:pt x="115" y="335"/>
                    </a:lnTo>
                    <a:lnTo>
                      <a:pt x="114" y="336"/>
                    </a:lnTo>
                    <a:lnTo>
                      <a:pt x="112" y="338"/>
                    </a:lnTo>
                    <a:lnTo>
                      <a:pt x="111" y="338"/>
                    </a:lnTo>
                    <a:lnTo>
                      <a:pt x="111" y="338"/>
                    </a:lnTo>
                    <a:lnTo>
                      <a:pt x="110" y="337"/>
                    </a:lnTo>
                    <a:lnTo>
                      <a:pt x="109" y="337"/>
                    </a:lnTo>
                    <a:lnTo>
                      <a:pt x="109" y="339"/>
                    </a:lnTo>
                    <a:lnTo>
                      <a:pt x="108" y="339"/>
                    </a:lnTo>
                    <a:lnTo>
                      <a:pt x="107" y="339"/>
                    </a:lnTo>
                    <a:lnTo>
                      <a:pt x="107" y="339"/>
                    </a:lnTo>
                    <a:lnTo>
                      <a:pt x="106" y="339"/>
                    </a:lnTo>
                    <a:lnTo>
                      <a:pt x="105" y="338"/>
                    </a:lnTo>
                    <a:lnTo>
                      <a:pt x="104" y="336"/>
                    </a:lnTo>
                    <a:lnTo>
                      <a:pt x="104" y="335"/>
                    </a:lnTo>
                    <a:lnTo>
                      <a:pt x="104" y="335"/>
                    </a:lnTo>
                    <a:lnTo>
                      <a:pt x="103" y="335"/>
                    </a:lnTo>
                    <a:lnTo>
                      <a:pt x="102" y="335"/>
                    </a:lnTo>
                    <a:lnTo>
                      <a:pt x="102" y="335"/>
                    </a:lnTo>
                    <a:lnTo>
                      <a:pt x="101" y="334"/>
                    </a:lnTo>
                    <a:lnTo>
                      <a:pt x="100" y="333"/>
                    </a:lnTo>
                    <a:lnTo>
                      <a:pt x="100" y="332"/>
                    </a:lnTo>
                    <a:lnTo>
                      <a:pt x="99" y="331"/>
                    </a:lnTo>
                    <a:lnTo>
                      <a:pt x="98" y="331"/>
                    </a:lnTo>
                    <a:lnTo>
                      <a:pt x="97" y="330"/>
                    </a:lnTo>
                    <a:lnTo>
                      <a:pt x="95" y="331"/>
                    </a:lnTo>
                    <a:lnTo>
                      <a:pt x="95" y="330"/>
                    </a:lnTo>
                    <a:lnTo>
                      <a:pt x="93" y="330"/>
                    </a:lnTo>
                    <a:lnTo>
                      <a:pt x="93" y="330"/>
                    </a:lnTo>
                    <a:lnTo>
                      <a:pt x="92" y="330"/>
                    </a:lnTo>
                    <a:lnTo>
                      <a:pt x="90" y="330"/>
                    </a:lnTo>
                    <a:lnTo>
                      <a:pt x="90" y="330"/>
                    </a:lnTo>
                    <a:lnTo>
                      <a:pt x="88" y="330"/>
                    </a:lnTo>
                    <a:lnTo>
                      <a:pt x="86" y="331"/>
                    </a:lnTo>
                    <a:lnTo>
                      <a:pt x="86" y="331"/>
                    </a:lnTo>
                    <a:lnTo>
                      <a:pt x="85" y="331"/>
                    </a:lnTo>
                    <a:lnTo>
                      <a:pt x="84" y="331"/>
                    </a:lnTo>
                    <a:lnTo>
                      <a:pt x="83" y="330"/>
                    </a:lnTo>
                    <a:lnTo>
                      <a:pt x="83" y="330"/>
                    </a:lnTo>
                    <a:lnTo>
                      <a:pt x="82" y="330"/>
                    </a:lnTo>
                    <a:lnTo>
                      <a:pt x="81" y="330"/>
                    </a:lnTo>
                    <a:lnTo>
                      <a:pt x="80" y="330"/>
                    </a:lnTo>
                    <a:lnTo>
                      <a:pt x="80" y="329"/>
                    </a:lnTo>
                    <a:lnTo>
                      <a:pt x="78" y="328"/>
                    </a:lnTo>
                    <a:lnTo>
                      <a:pt x="77" y="328"/>
                    </a:lnTo>
                    <a:lnTo>
                      <a:pt x="76" y="328"/>
                    </a:lnTo>
                    <a:lnTo>
                      <a:pt x="75" y="327"/>
                    </a:lnTo>
                    <a:lnTo>
                      <a:pt x="73" y="325"/>
                    </a:lnTo>
                    <a:lnTo>
                      <a:pt x="73" y="325"/>
                    </a:lnTo>
                    <a:lnTo>
                      <a:pt x="72" y="324"/>
                    </a:lnTo>
                    <a:lnTo>
                      <a:pt x="71" y="322"/>
                    </a:lnTo>
                    <a:lnTo>
                      <a:pt x="71" y="322"/>
                    </a:lnTo>
                    <a:lnTo>
                      <a:pt x="70" y="321"/>
                    </a:lnTo>
                    <a:lnTo>
                      <a:pt x="69" y="321"/>
                    </a:lnTo>
                    <a:lnTo>
                      <a:pt x="69" y="321"/>
                    </a:lnTo>
                    <a:lnTo>
                      <a:pt x="67" y="320"/>
                    </a:lnTo>
                    <a:lnTo>
                      <a:pt x="63" y="320"/>
                    </a:lnTo>
                    <a:lnTo>
                      <a:pt x="62" y="320"/>
                    </a:lnTo>
                    <a:lnTo>
                      <a:pt x="61" y="319"/>
                    </a:lnTo>
                    <a:lnTo>
                      <a:pt x="60" y="319"/>
                    </a:lnTo>
                    <a:lnTo>
                      <a:pt x="59" y="318"/>
                    </a:lnTo>
                    <a:lnTo>
                      <a:pt x="56" y="317"/>
                    </a:lnTo>
                    <a:lnTo>
                      <a:pt x="56" y="317"/>
                    </a:lnTo>
                    <a:lnTo>
                      <a:pt x="55" y="318"/>
                    </a:lnTo>
                    <a:lnTo>
                      <a:pt x="54" y="319"/>
                    </a:lnTo>
                    <a:lnTo>
                      <a:pt x="53" y="320"/>
                    </a:lnTo>
                    <a:lnTo>
                      <a:pt x="53" y="321"/>
                    </a:lnTo>
                    <a:lnTo>
                      <a:pt x="52" y="322"/>
                    </a:lnTo>
                    <a:lnTo>
                      <a:pt x="52" y="324"/>
                    </a:lnTo>
                    <a:lnTo>
                      <a:pt x="50" y="325"/>
                    </a:lnTo>
                    <a:lnTo>
                      <a:pt x="49" y="328"/>
                    </a:lnTo>
                    <a:lnTo>
                      <a:pt x="49" y="328"/>
                    </a:lnTo>
                    <a:lnTo>
                      <a:pt x="49" y="328"/>
                    </a:lnTo>
                    <a:lnTo>
                      <a:pt x="49" y="329"/>
                    </a:lnTo>
                    <a:lnTo>
                      <a:pt x="48" y="330"/>
                    </a:lnTo>
                    <a:lnTo>
                      <a:pt x="47" y="331"/>
                    </a:lnTo>
                    <a:lnTo>
                      <a:pt x="47" y="330"/>
                    </a:lnTo>
                    <a:lnTo>
                      <a:pt x="47" y="328"/>
                    </a:lnTo>
                    <a:lnTo>
                      <a:pt x="46" y="328"/>
                    </a:lnTo>
                    <a:lnTo>
                      <a:pt x="45" y="327"/>
                    </a:lnTo>
                    <a:lnTo>
                      <a:pt x="44" y="326"/>
                    </a:lnTo>
                    <a:lnTo>
                      <a:pt x="43" y="325"/>
                    </a:lnTo>
                    <a:lnTo>
                      <a:pt x="42" y="325"/>
                    </a:lnTo>
                    <a:lnTo>
                      <a:pt x="41" y="324"/>
                    </a:lnTo>
                    <a:lnTo>
                      <a:pt x="41" y="323"/>
                    </a:lnTo>
                    <a:lnTo>
                      <a:pt x="40" y="322"/>
                    </a:lnTo>
                    <a:lnTo>
                      <a:pt x="39" y="322"/>
                    </a:lnTo>
                    <a:lnTo>
                      <a:pt x="38" y="322"/>
                    </a:lnTo>
                    <a:lnTo>
                      <a:pt x="38" y="321"/>
                    </a:lnTo>
                    <a:lnTo>
                      <a:pt x="38" y="320"/>
                    </a:lnTo>
                    <a:lnTo>
                      <a:pt x="38" y="319"/>
                    </a:lnTo>
                    <a:lnTo>
                      <a:pt x="38" y="318"/>
                    </a:lnTo>
                    <a:lnTo>
                      <a:pt x="37" y="317"/>
                    </a:lnTo>
                    <a:lnTo>
                      <a:pt x="36" y="317"/>
                    </a:lnTo>
                    <a:lnTo>
                      <a:pt x="35" y="316"/>
                    </a:lnTo>
                    <a:lnTo>
                      <a:pt x="35" y="315"/>
                    </a:lnTo>
                    <a:lnTo>
                      <a:pt x="35" y="314"/>
                    </a:lnTo>
                    <a:lnTo>
                      <a:pt x="35" y="311"/>
                    </a:lnTo>
                    <a:lnTo>
                      <a:pt x="35" y="311"/>
                    </a:lnTo>
                    <a:lnTo>
                      <a:pt x="34" y="309"/>
                    </a:lnTo>
                    <a:lnTo>
                      <a:pt x="34" y="308"/>
                    </a:lnTo>
                    <a:lnTo>
                      <a:pt x="34" y="308"/>
                    </a:lnTo>
                    <a:lnTo>
                      <a:pt x="33" y="307"/>
                    </a:lnTo>
                    <a:lnTo>
                      <a:pt x="32" y="306"/>
                    </a:lnTo>
                    <a:lnTo>
                      <a:pt x="31" y="306"/>
                    </a:lnTo>
                    <a:lnTo>
                      <a:pt x="30" y="307"/>
                    </a:lnTo>
                    <a:lnTo>
                      <a:pt x="29" y="306"/>
                    </a:lnTo>
                    <a:lnTo>
                      <a:pt x="28" y="305"/>
                    </a:lnTo>
                    <a:lnTo>
                      <a:pt x="28" y="304"/>
                    </a:lnTo>
                    <a:lnTo>
                      <a:pt x="28" y="304"/>
                    </a:lnTo>
                    <a:lnTo>
                      <a:pt x="26" y="303"/>
                    </a:lnTo>
                    <a:lnTo>
                      <a:pt x="25" y="303"/>
                    </a:lnTo>
                    <a:lnTo>
                      <a:pt x="25" y="302"/>
                    </a:lnTo>
                    <a:lnTo>
                      <a:pt x="25" y="301"/>
                    </a:lnTo>
                    <a:lnTo>
                      <a:pt x="25" y="301"/>
                    </a:lnTo>
                    <a:lnTo>
                      <a:pt x="25" y="300"/>
                    </a:lnTo>
                    <a:lnTo>
                      <a:pt x="25" y="299"/>
                    </a:lnTo>
                    <a:lnTo>
                      <a:pt x="25" y="298"/>
                    </a:lnTo>
                    <a:lnTo>
                      <a:pt x="25" y="297"/>
                    </a:lnTo>
                    <a:lnTo>
                      <a:pt x="24" y="297"/>
                    </a:lnTo>
                    <a:lnTo>
                      <a:pt x="24" y="296"/>
                    </a:lnTo>
                    <a:lnTo>
                      <a:pt x="23" y="295"/>
                    </a:lnTo>
                    <a:lnTo>
                      <a:pt x="22" y="295"/>
                    </a:lnTo>
                    <a:lnTo>
                      <a:pt x="21" y="295"/>
                    </a:lnTo>
                    <a:lnTo>
                      <a:pt x="21" y="296"/>
                    </a:lnTo>
                    <a:lnTo>
                      <a:pt x="21" y="295"/>
                    </a:lnTo>
                    <a:lnTo>
                      <a:pt x="20" y="295"/>
                    </a:lnTo>
                    <a:lnTo>
                      <a:pt x="19" y="294"/>
                    </a:lnTo>
                    <a:lnTo>
                      <a:pt x="19" y="294"/>
                    </a:lnTo>
                    <a:lnTo>
                      <a:pt x="20" y="293"/>
                    </a:lnTo>
                    <a:lnTo>
                      <a:pt x="21" y="292"/>
                    </a:lnTo>
                    <a:lnTo>
                      <a:pt x="20" y="291"/>
                    </a:lnTo>
                    <a:lnTo>
                      <a:pt x="20" y="291"/>
                    </a:lnTo>
                    <a:lnTo>
                      <a:pt x="19" y="291"/>
                    </a:lnTo>
                    <a:lnTo>
                      <a:pt x="18" y="291"/>
                    </a:lnTo>
                    <a:lnTo>
                      <a:pt x="18" y="291"/>
                    </a:lnTo>
                    <a:lnTo>
                      <a:pt x="18" y="290"/>
                    </a:lnTo>
                    <a:lnTo>
                      <a:pt x="18" y="289"/>
                    </a:lnTo>
                    <a:lnTo>
                      <a:pt x="17" y="288"/>
                    </a:lnTo>
                    <a:lnTo>
                      <a:pt x="16" y="288"/>
                    </a:lnTo>
                    <a:lnTo>
                      <a:pt x="15" y="288"/>
                    </a:lnTo>
                    <a:lnTo>
                      <a:pt x="15" y="287"/>
                    </a:lnTo>
                    <a:lnTo>
                      <a:pt x="15" y="287"/>
                    </a:lnTo>
                    <a:lnTo>
                      <a:pt x="14" y="287"/>
                    </a:lnTo>
                    <a:lnTo>
                      <a:pt x="13" y="287"/>
                    </a:lnTo>
                    <a:lnTo>
                      <a:pt x="13" y="287"/>
                    </a:lnTo>
                    <a:lnTo>
                      <a:pt x="12" y="287"/>
                    </a:lnTo>
                    <a:lnTo>
                      <a:pt x="12" y="285"/>
                    </a:lnTo>
                    <a:lnTo>
                      <a:pt x="12" y="284"/>
                    </a:lnTo>
                    <a:lnTo>
                      <a:pt x="11" y="284"/>
                    </a:lnTo>
                    <a:lnTo>
                      <a:pt x="11" y="284"/>
                    </a:lnTo>
                    <a:lnTo>
                      <a:pt x="11" y="283"/>
                    </a:lnTo>
                    <a:lnTo>
                      <a:pt x="11" y="283"/>
                    </a:lnTo>
                    <a:lnTo>
                      <a:pt x="12" y="283"/>
                    </a:lnTo>
                    <a:lnTo>
                      <a:pt x="12" y="282"/>
                    </a:lnTo>
                    <a:lnTo>
                      <a:pt x="11" y="282"/>
                    </a:lnTo>
                    <a:lnTo>
                      <a:pt x="10" y="282"/>
                    </a:lnTo>
                    <a:lnTo>
                      <a:pt x="9" y="282"/>
                    </a:lnTo>
                    <a:lnTo>
                      <a:pt x="9" y="281"/>
                    </a:lnTo>
                    <a:lnTo>
                      <a:pt x="10" y="280"/>
                    </a:lnTo>
                    <a:lnTo>
                      <a:pt x="10" y="280"/>
                    </a:lnTo>
                    <a:lnTo>
                      <a:pt x="10" y="279"/>
                    </a:lnTo>
                    <a:lnTo>
                      <a:pt x="9" y="279"/>
                    </a:lnTo>
                    <a:lnTo>
                      <a:pt x="7" y="279"/>
                    </a:lnTo>
                    <a:lnTo>
                      <a:pt x="7" y="278"/>
                    </a:lnTo>
                    <a:lnTo>
                      <a:pt x="6" y="277"/>
                    </a:lnTo>
                    <a:lnTo>
                      <a:pt x="6" y="277"/>
                    </a:lnTo>
                    <a:lnTo>
                      <a:pt x="6" y="276"/>
                    </a:lnTo>
                    <a:lnTo>
                      <a:pt x="5" y="275"/>
                    </a:lnTo>
                    <a:lnTo>
                      <a:pt x="4" y="276"/>
                    </a:lnTo>
                    <a:lnTo>
                      <a:pt x="4" y="276"/>
                    </a:lnTo>
                    <a:lnTo>
                      <a:pt x="3" y="276"/>
                    </a:lnTo>
                    <a:lnTo>
                      <a:pt x="2" y="275"/>
                    </a:lnTo>
                    <a:lnTo>
                      <a:pt x="3" y="274"/>
                    </a:lnTo>
                    <a:lnTo>
                      <a:pt x="4" y="274"/>
                    </a:lnTo>
                    <a:lnTo>
                      <a:pt x="4" y="274"/>
                    </a:lnTo>
                    <a:lnTo>
                      <a:pt x="4" y="273"/>
                    </a:lnTo>
                    <a:lnTo>
                      <a:pt x="4" y="272"/>
                    </a:lnTo>
                    <a:lnTo>
                      <a:pt x="4" y="271"/>
                    </a:lnTo>
                    <a:lnTo>
                      <a:pt x="5" y="271"/>
                    </a:lnTo>
                    <a:lnTo>
                      <a:pt x="5" y="270"/>
                    </a:lnTo>
                    <a:lnTo>
                      <a:pt x="5" y="270"/>
                    </a:lnTo>
                    <a:lnTo>
                      <a:pt x="6" y="269"/>
                    </a:lnTo>
                    <a:lnTo>
                      <a:pt x="6" y="268"/>
                    </a:lnTo>
                    <a:lnTo>
                      <a:pt x="5" y="268"/>
                    </a:lnTo>
                    <a:lnTo>
                      <a:pt x="4" y="268"/>
                    </a:lnTo>
                    <a:lnTo>
                      <a:pt x="4" y="267"/>
                    </a:lnTo>
                    <a:lnTo>
                      <a:pt x="4" y="266"/>
                    </a:lnTo>
                    <a:lnTo>
                      <a:pt x="4" y="266"/>
                    </a:lnTo>
                    <a:lnTo>
                      <a:pt x="4" y="265"/>
                    </a:lnTo>
                    <a:lnTo>
                      <a:pt x="3" y="265"/>
                    </a:lnTo>
                    <a:lnTo>
                      <a:pt x="2" y="266"/>
                    </a:lnTo>
                    <a:lnTo>
                      <a:pt x="0" y="266"/>
                    </a:lnTo>
                    <a:lnTo>
                      <a:pt x="0" y="266"/>
                    </a:lnTo>
                    <a:lnTo>
                      <a:pt x="0" y="265"/>
                    </a:lnTo>
                    <a:lnTo>
                      <a:pt x="1" y="264"/>
                    </a:lnTo>
                    <a:lnTo>
                      <a:pt x="1" y="263"/>
                    </a:lnTo>
                    <a:lnTo>
                      <a:pt x="2" y="263"/>
                    </a:lnTo>
                    <a:lnTo>
                      <a:pt x="3" y="263"/>
                    </a:lnTo>
                    <a:lnTo>
                      <a:pt x="4" y="263"/>
                    </a:lnTo>
                    <a:lnTo>
                      <a:pt x="4" y="262"/>
                    </a:lnTo>
                    <a:lnTo>
                      <a:pt x="5" y="263"/>
                    </a:lnTo>
                    <a:lnTo>
                      <a:pt x="4" y="263"/>
                    </a:lnTo>
                    <a:lnTo>
                      <a:pt x="5" y="264"/>
                    </a:lnTo>
                    <a:lnTo>
                      <a:pt x="6" y="264"/>
                    </a:lnTo>
                    <a:lnTo>
                      <a:pt x="6" y="265"/>
                    </a:lnTo>
                    <a:lnTo>
                      <a:pt x="6" y="266"/>
                    </a:lnTo>
                    <a:lnTo>
                      <a:pt x="6" y="266"/>
                    </a:lnTo>
                    <a:lnTo>
                      <a:pt x="7" y="266"/>
                    </a:lnTo>
                    <a:lnTo>
                      <a:pt x="7" y="267"/>
                    </a:lnTo>
                    <a:lnTo>
                      <a:pt x="9" y="267"/>
                    </a:lnTo>
                    <a:lnTo>
                      <a:pt x="9" y="268"/>
                    </a:lnTo>
                    <a:lnTo>
                      <a:pt x="9" y="269"/>
                    </a:lnTo>
                    <a:lnTo>
                      <a:pt x="10" y="270"/>
                    </a:lnTo>
                    <a:lnTo>
                      <a:pt x="10" y="270"/>
                    </a:lnTo>
                    <a:lnTo>
                      <a:pt x="10" y="271"/>
                    </a:lnTo>
                    <a:lnTo>
                      <a:pt x="11" y="272"/>
                    </a:lnTo>
                    <a:lnTo>
                      <a:pt x="11" y="271"/>
                    </a:lnTo>
                    <a:lnTo>
                      <a:pt x="11" y="270"/>
                    </a:lnTo>
                    <a:lnTo>
                      <a:pt x="12" y="270"/>
                    </a:lnTo>
                    <a:lnTo>
                      <a:pt x="13" y="270"/>
                    </a:lnTo>
                    <a:lnTo>
                      <a:pt x="13" y="271"/>
                    </a:lnTo>
                    <a:lnTo>
                      <a:pt x="14" y="270"/>
                    </a:lnTo>
                    <a:lnTo>
                      <a:pt x="14" y="270"/>
                    </a:lnTo>
                    <a:lnTo>
                      <a:pt x="14" y="269"/>
                    </a:lnTo>
                    <a:lnTo>
                      <a:pt x="14" y="269"/>
                    </a:lnTo>
                    <a:lnTo>
                      <a:pt x="15" y="270"/>
                    </a:lnTo>
                    <a:lnTo>
                      <a:pt x="16" y="270"/>
                    </a:lnTo>
                    <a:lnTo>
                      <a:pt x="16" y="269"/>
                    </a:lnTo>
                    <a:lnTo>
                      <a:pt x="16" y="268"/>
                    </a:lnTo>
                    <a:lnTo>
                      <a:pt x="16" y="267"/>
                    </a:lnTo>
                    <a:lnTo>
                      <a:pt x="17" y="266"/>
                    </a:lnTo>
                    <a:lnTo>
                      <a:pt x="18" y="266"/>
                    </a:lnTo>
                    <a:lnTo>
                      <a:pt x="18" y="265"/>
                    </a:lnTo>
                    <a:lnTo>
                      <a:pt x="17" y="265"/>
                    </a:lnTo>
                    <a:lnTo>
                      <a:pt x="16" y="265"/>
                    </a:lnTo>
                    <a:lnTo>
                      <a:pt x="15" y="266"/>
                    </a:lnTo>
                    <a:lnTo>
                      <a:pt x="14" y="266"/>
                    </a:lnTo>
                    <a:lnTo>
                      <a:pt x="14" y="267"/>
                    </a:lnTo>
                    <a:lnTo>
                      <a:pt x="13" y="267"/>
                    </a:lnTo>
                    <a:lnTo>
                      <a:pt x="12" y="267"/>
                    </a:lnTo>
                    <a:lnTo>
                      <a:pt x="12" y="266"/>
                    </a:lnTo>
                    <a:lnTo>
                      <a:pt x="11" y="265"/>
                    </a:lnTo>
                    <a:lnTo>
                      <a:pt x="12" y="264"/>
                    </a:lnTo>
                    <a:lnTo>
                      <a:pt x="13" y="263"/>
                    </a:lnTo>
                    <a:lnTo>
                      <a:pt x="13" y="263"/>
                    </a:lnTo>
                    <a:lnTo>
                      <a:pt x="14" y="263"/>
                    </a:lnTo>
                    <a:lnTo>
                      <a:pt x="14" y="263"/>
                    </a:lnTo>
                    <a:lnTo>
                      <a:pt x="14" y="262"/>
                    </a:lnTo>
                    <a:lnTo>
                      <a:pt x="14" y="261"/>
                    </a:lnTo>
                    <a:lnTo>
                      <a:pt x="14" y="260"/>
                    </a:lnTo>
                    <a:lnTo>
                      <a:pt x="13" y="260"/>
                    </a:lnTo>
                    <a:lnTo>
                      <a:pt x="12" y="260"/>
                    </a:lnTo>
                    <a:lnTo>
                      <a:pt x="11" y="259"/>
                    </a:lnTo>
                    <a:lnTo>
                      <a:pt x="11" y="260"/>
                    </a:lnTo>
                    <a:lnTo>
                      <a:pt x="10" y="259"/>
                    </a:lnTo>
                    <a:lnTo>
                      <a:pt x="10" y="259"/>
                    </a:lnTo>
                    <a:lnTo>
                      <a:pt x="10" y="258"/>
                    </a:lnTo>
                    <a:lnTo>
                      <a:pt x="11" y="258"/>
                    </a:lnTo>
                    <a:lnTo>
                      <a:pt x="11" y="257"/>
                    </a:lnTo>
                    <a:lnTo>
                      <a:pt x="11" y="256"/>
                    </a:lnTo>
                    <a:lnTo>
                      <a:pt x="12" y="256"/>
                    </a:lnTo>
                    <a:lnTo>
                      <a:pt x="11" y="256"/>
                    </a:lnTo>
                    <a:lnTo>
                      <a:pt x="11" y="256"/>
                    </a:lnTo>
                    <a:lnTo>
                      <a:pt x="10" y="256"/>
                    </a:lnTo>
                    <a:lnTo>
                      <a:pt x="9" y="256"/>
                    </a:lnTo>
                    <a:lnTo>
                      <a:pt x="8" y="257"/>
                    </a:lnTo>
                    <a:lnTo>
                      <a:pt x="7" y="257"/>
                    </a:lnTo>
                    <a:lnTo>
                      <a:pt x="8" y="256"/>
                    </a:lnTo>
                    <a:lnTo>
                      <a:pt x="8" y="255"/>
                    </a:lnTo>
                    <a:lnTo>
                      <a:pt x="8" y="254"/>
                    </a:lnTo>
                    <a:lnTo>
                      <a:pt x="7" y="254"/>
                    </a:lnTo>
                    <a:lnTo>
                      <a:pt x="7" y="255"/>
                    </a:lnTo>
                    <a:lnTo>
                      <a:pt x="7" y="256"/>
                    </a:lnTo>
                    <a:lnTo>
                      <a:pt x="6" y="256"/>
                    </a:lnTo>
                    <a:lnTo>
                      <a:pt x="6" y="255"/>
                    </a:lnTo>
                    <a:lnTo>
                      <a:pt x="6" y="254"/>
                    </a:lnTo>
                    <a:lnTo>
                      <a:pt x="7" y="253"/>
                    </a:lnTo>
                    <a:lnTo>
                      <a:pt x="7" y="253"/>
                    </a:lnTo>
                    <a:lnTo>
                      <a:pt x="7" y="253"/>
                    </a:lnTo>
                    <a:lnTo>
                      <a:pt x="8" y="252"/>
                    </a:lnTo>
                    <a:lnTo>
                      <a:pt x="11" y="250"/>
                    </a:lnTo>
                    <a:lnTo>
                      <a:pt x="11" y="249"/>
                    </a:lnTo>
                    <a:lnTo>
                      <a:pt x="11" y="249"/>
                    </a:lnTo>
                    <a:lnTo>
                      <a:pt x="12" y="250"/>
                    </a:lnTo>
                    <a:lnTo>
                      <a:pt x="12" y="252"/>
                    </a:lnTo>
                    <a:lnTo>
                      <a:pt x="12" y="253"/>
                    </a:lnTo>
                    <a:lnTo>
                      <a:pt x="12" y="253"/>
                    </a:lnTo>
                    <a:lnTo>
                      <a:pt x="12" y="254"/>
                    </a:lnTo>
                    <a:lnTo>
                      <a:pt x="13" y="253"/>
                    </a:lnTo>
                    <a:lnTo>
                      <a:pt x="14" y="253"/>
                    </a:lnTo>
                    <a:lnTo>
                      <a:pt x="14" y="251"/>
                    </a:lnTo>
                    <a:lnTo>
                      <a:pt x="14" y="252"/>
                    </a:lnTo>
                    <a:lnTo>
                      <a:pt x="14" y="253"/>
                    </a:lnTo>
                    <a:lnTo>
                      <a:pt x="15" y="253"/>
                    </a:lnTo>
                    <a:lnTo>
                      <a:pt x="15" y="254"/>
                    </a:lnTo>
                    <a:lnTo>
                      <a:pt x="14" y="255"/>
                    </a:lnTo>
                    <a:lnTo>
                      <a:pt x="14" y="256"/>
                    </a:lnTo>
                    <a:lnTo>
                      <a:pt x="14" y="257"/>
                    </a:lnTo>
                    <a:lnTo>
                      <a:pt x="14" y="258"/>
                    </a:lnTo>
                    <a:lnTo>
                      <a:pt x="14" y="259"/>
                    </a:lnTo>
                    <a:lnTo>
                      <a:pt x="15" y="259"/>
                    </a:lnTo>
                    <a:lnTo>
                      <a:pt x="16" y="258"/>
                    </a:lnTo>
                    <a:lnTo>
                      <a:pt x="16" y="257"/>
                    </a:lnTo>
                    <a:lnTo>
                      <a:pt x="17" y="257"/>
                    </a:lnTo>
                    <a:lnTo>
                      <a:pt x="18" y="258"/>
                    </a:lnTo>
                    <a:lnTo>
                      <a:pt x="18" y="259"/>
                    </a:lnTo>
                    <a:lnTo>
                      <a:pt x="18" y="259"/>
                    </a:lnTo>
                    <a:lnTo>
                      <a:pt x="18" y="261"/>
                    </a:lnTo>
                    <a:lnTo>
                      <a:pt x="18" y="262"/>
                    </a:lnTo>
                    <a:lnTo>
                      <a:pt x="18" y="262"/>
                    </a:lnTo>
                    <a:lnTo>
                      <a:pt x="19" y="262"/>
                    </a:lnTo>
                    <a:lnTo>
                      <a:pt x="19" y="263"/>
                    </a:lnTo>
                    <a:lnTo>
                      <a:pt x="20" y="263"/>
                    </a:lnTo>
                    <a:lnTo>
                      <a:pt x="20" y="262"/>
                    </a:lnTo>
                    <a:lnTo>
                      <a:pt x="21" y="261"/>
                    </a:lnTo>
                    <a:lnTo>
                      <a:pt x="21" y="260"/>
                    </a:lnTo>
                    <a:lnTo>
                      <a:pt x="21" y="259"/>
                    </a:lnTo>
                    <a:lnTo>
                      <a:pt x="21" y="258"/>
                    </a:lnTo>
                    <a:lnTo>
                      <a:pt x="20" y="257"/>
                    </a:lnTo>
                    <a:lnTo>
                      <a:pt x="20" y="256"/>
                    </a:lnTo>
                    <a:lnTo>
                      <a:pt x="21" y="256"/>
                    </a:lnTo>
                    <a:lnTo>
                      <a:pt x="21" y="257"/>
                    </a:lnTo>
                    <a:lnTo>
                      <a:pt x="21" y="258"/>
                    </a:lnTo>
                    <a:lnTo>
                      <a:pt x="22" y="259"/>
                    </a:lnTo>
                    <a:lnTo>
                      <a:pt x="23" y="259"/>
                    </a:lnTo>
                    <a:lnTo>
                      <a:pt x="24" y="259"/>
                    </a:lnTo>
                    <a:lnTo>
                      <a:pt x="24" y="259"/>
                    </a:lnTo>
                    <a:lnTo>
                      <a:pt x="24" y="258"/>
                    </a:lnTo>
                    <a:lnTo>
                      <a:pt x="24" y="257"/>
                    </a:lnTo>
                    <a:lnTo>
                      <a:pt x="25" y="258"/>
                    </a:lnTo>
                    <a:lnTo>
                      <a:pt x="25" y="259"/>
                    </a:lnTo>
                    <a:lnTo>
                      <a:pt x="25" y="258"/>
                    </a:lnTo>
                    <a:lnTo>
                      <a:pt x="26" y="257"/>
                    </a:lnTo>
                    <a:lnTo>
                      <a:pt x="27" y="257"/>
                    </a:lnTo>
                    <a:lnTo>
                      <a:pt x="27" y="258"/>
                    </a:lnTo>
                    <a:lnTo>
                      <a:pt x="28" y="258"/>
                    </a:lnTo>
                    <a:lnTo>
                      <a:pt x="28" y="258"/>
                    </a:lnTo>
                    <a:lnTo>
                      <a:pt x="28" y="259"/>
                    </a:lnTo>
                    <a:lnTo>
                      <a:pt x="28" y="260"/>
                    </a:lnTo>
                    <a:lnTo>
                      <a:pt x="28" y="261"/>
                    </a:lnTo>
                    <a:lnTo>
                      <a:pt x="31" y="261"/>
                    </a:lnTo>
                    <a:lnTo>
                      <a:pt x="31" y="261"/>
                    </a:lnTo>
                    <a:lnTo>
                      <a:pt x="32" y="260"/>
                    </a:lnTo>
                    <a:lnTo>
                      <a:pt x="33" y="259"/>
                    </a:lnTo>
                    <a:lnTo>
                      <a:pt x="33" y="262"/>
                    </a:lnTo>
                    <a:lnTo>
                      <a:pt x="34" y="263"/>
                    </a:lnTo>
                    <a:lnTo>
                      <a:pt x="34" y="264"/>
                    </a:lnTo>
                    <a:lnTo>
                      <a:pt x="33" y="265"/>
                    </a:lnTo>
                    <a:lnTo>
                      <a:pt x="34" y="266"/>
                    </a:lnTo>
                    <a:lnTo>
                      <a:pt x="35" y="266"/>
                    </a:lnTo>
                    <a:lnTo>
                      <a:pt x="35" y="265"/>
                    </a:lnTo>
                    <a:lnTo>
                      <a:pt x="35" y="264"/>
                    </a:lnTo>
                    <a:lnTo>
                      <a:pt x="35" y="263"/>
                    </a:lnTo>
                    <a:lnTo>
                      <a:pt x="36" y="264"/>
                    </a:lnTo>
                    <a:lnTo>
                      <a:pt x="37" y="265"/>
                    </a:lnTo>
                    <a:lnTo>
                      <a:pt x="37" y="266"/>
                    </a:lnTo>
                    <a:lnTo>
                      <a:pt x="38" y="266"/>
                    </a:lnTo>
                    <a:lnTo>
                      <a:pt x="39" y="266"/>
                    </a:lnTo>
                    <a:lnTo>
                      <a:pt x="39" y="267"/>
                    </a:lnTo>
                    <a:lnTo>
                      <a:pt x="39" y="268"/>
                    </a:lnTo>
                    <a:lnTo>
                      <a:pt x="39" y="269"/>
                    </a:lnTo>
                    <a:lnTo>
                      <a:pt x="40" y="270"/>
                    </a:lnTo>
                    <a:lnTo>
                      <a:pt x="41" y="270"/>
                    </a:lnTo>
                    <a:lnTo>
                      <a:pt x="42" y="270"/>
                    </a:lnTo>
                    <a:lnTo>
                      <a:pt x="42" y="270"/>
                    </a:lnTo>
                    <a:lnTo>
                      <a:pt x="42" y="269"/>
                    </a:lnTo>
                    <a:lnTo>
                      <a:pt x="41" y="269"/>
                    </a:lnTo>
                    <a:lnTo>
                      <a:pt x="41" y="268"/>
                    </a:lnTo>
                    <a:lnTo>
                      <a:pt x="41" y="267"/>
                    </a:lnTo>
                    <a:lnTo>
                      <a:pt x="41" y="266"/>
                    </a:lnTo>
                    <a:lnTo>
                      <a:pt x="39" y="265"/>
                    </a:lnTo>
                    <a:lnTo>
                      <a:pt x="38" y="265"/>
                    </a:lnTo>
                    <a:lnTo>
                      <a:pt x="37" y="263"/>
                    </a:lnTo>
                    <a:lnTo>
                      <a:pt x="37" y="262"/>
                    </a:lnTo>
                    <a:lnTo>
                      <a:pt x="35" y="261"/>
                    </a:lnTo>
                    <a:lnTo>
                      <a:pt x="35" y="260"/>
                    </a:lnTo>
                    <a:lnTo>
                      <a:pt x="35" y="259"/>
                    </a:lnTo>
                    <a:lnTo>
                      <a:pt x="35" y="259"/>
                    </a:lnTo>
                    <a:lnTo>
                      <a:pt x="35" y="259"/>
                    </a:lnTo>
                    <a:lnTo>
                      <a:pt x="34" y="258"/>
                    </a:lnTo>
                    <a:lnTo>
                      <a:pt x="32" y="258"/>
                    </a:lnTo>
                    <a:lnTo>
                      <a:pt x="31" y="258"/>
                    </a:lnTo>
                    <a:lnTo>
                      <a:pt x="30" y="257"/>
                    </a:lnTo>
                    <a:lnTo>
                      <a:pt x="30" y="255"/>
                    </a:lnTo>
                    <a:lnTo>
                      <a:pt x="30" y="254"/>
                    </a:lnTo>
                    <a:lnTo>
                      <a:pt x="31" y="253"/>
                    </a:lnTo>
                    <a:lnTo>
                      <a:pt x="31" y="253"/>
                    </a:lnTo>
                    <a:lnTo>
                      <a:pt x="32" y="254"/>
                    </a:lnTo>
                    <a:lnTo>
                      <a:pt x="33" y="254"/>
                    </a:lnTo>
                    <a:lnTo>
                      <a:pt x="33" y="256"/>
                    </a:lnTo>
                    <a:lnTo>
                      <a:pt x="34" y="256"/>
                    </a:lnTo>
                    <a:lnTo>
                      <a:pt x="35" y="257"/>
                    </a:lnTo>
                    <a:lnTo>
                      <a:pt x="35" y="257"/>
                    </a:lnTo>
                    <a:lnTo>
                      <a:pt x="38" y="258"/>
                    </a:lnTo>
                    <a:lnTo>
                      <a:pt x="38" y="259"/>
                    </a:lnTo>
                    <a:lnTo>
                      <a:pt x="38" y="259"/>
                    </a:lnTo>
                    <a:lnTo>
                      <a:pt x="38" y="260"/>
                    </a:lnTo>
                    <a:lnTo>
                      <a:pt x="39" y="261"/>
                    </a:lnTo>
                    <a:lnTo>
                      <a:pt x="40" y="260"/>
                    </a:lnTo>
                    <a:lnTo>
                      <a:pt x="41" y="261"/>
                    </a:lnTo>
                    <a:lnTo>
                      <a:pt x="42" y="261"/>
                    </a:lnTo>
                    <a:lnTo>
                      <a:pt x="42" y="261"/>
                    </a:lnTo>
                    <a:lnTo>
                      <a:pt x="43" y="260"/>
                    </a:lnTo>
                    <a:lnTo>
                      <a:pt x="42" y="260"/>
                    </a:lnTo>
                    <a:lnTo>
                      <a:pt x="42" y="259"/>
                    </a:lnTo>
                    <a:lnTo>
                      <a:pt x="41" y="259"/>
                    </a:lnTo>
                    <a:lnTo>
                      <a:pt x="41" y="258"/>
                    </a:lnTo>
                    <a:lnTo>
                      <a:pt x="40" y="257"/>
                    </a:lnTo>
                    <a:lnTo>
                      <a:pt x="40" y="256"/>
                    </a:lnTo>
                    <a:lnTo>
                      <a:pt x="40" y="256"/>
                    </a:lnTo>
                    <a:lnTo>
                      <a:pt x="40" y="255"/>
                    </a:lnTo>
                    <a:lnTo>
                      <a:pt x="40" y="254"/>
                    </a:lnTo>
                    <a:lnTo>
                      <a:pt x="39" y="254"/>
                    </a:lnTo>
                    <a:lnTo>
                      <a:pt x="38" y="255"/>
                    </a:lnTo>
                    <a:lnTo>
                      <a:pt x="37" y="255"/>
                    </a:lnTo>
                    <a:lnTo>
                      <a:pt x="36" y="255"/>
                    </a:lnTo>
                    <a:lnTo>
                      <a:pt x="36" y="253"/>
                    </a:lnTo>
                    <a:lnTo>
                      <a:pt x="36" y="251"/>
                    </a:lnTo>
                    <a:lnTo>
                      <a:pt x="36" y="250"/>
                    </a:lnTo>
                    <a:lnTo>
                      <a:pt x="36" y="249"/>
                    </a:lnTo>
                    <a:lnTo>
                      <a:pt x="35" y="249"/>
                    </a:lnTo>
                    <a:lnTo>
                      <a:pt x="35" y="248"/>
                    </a:lnTo>
                    <a:lnTo>
                      <a:pt x="35" y="247"/>
                    </a:lnTo>
                    <a:lnTo>
                      <a:pt x="36" y="246"/>
                    </a:lnTo>
                    <a:lnTo>
                      <a:pt x="37" y="246"/>
                    </a:lnTo>
                    <a:lnTo>
                      <a:pt x="38" y="246"/>
                    </a:lnTo>
                    <a:lnTo>
                      <a:pt x="38" y="246"/>
                    </a:lnTo>
                    <a:lnTo>
                      <a:pt x="39" y="246"/>
                    </a:lnTo>
                    <a:lnTo>
                      <a:pt x="38" y="245"/>
                    </a:lnTo>
                    <a:lnTo>
                      <a:pt x="37" y="245"/>
                    </a:lnTo>
                    <a:lnTo>
                      <a:pt x="36" y="245"/>
                    </a:lnTo>
                    <a:lnTo>
                      <a:pt x="35" y="244"/>
                    </a:lnTo>
                    <a:lnTo>
                      <a:pt x="35" y="245"/>
                    </a:lnTo>
                    <a:lnTo>
                      <a:pt x="35" y="246"/>
                    </a:lnTo>
                    <a:lnTo>
                      <a:pt x="34" y="246"/>
                    </a:lnTo>
                    <a:lnTo>
                      <a:pt x="34" y="247"/>
                    </a:lnTo>
                    <a:lnTo>
                      <a:pt x="33" y="248"/>
                    </a:lnTo>
                    <a:lnTo>
                      <a:pt x="33" y="249"/>
                    </a:lnTo>
                    <a:lnTo>
                      <a:pt x="33" y="249"/>
                    </a:lnTo>
                    <a:lnTo>
                      <a:pt x="32" y="250"/>
                    </a:lnTo>
                    <a:lnTo>
                      <a:pt x="31" y="250"/>
                    </a:lnTo>
                    <a:lnTo>
                      <a:pt x="31" y="250"/>
                    </a:lnTo>
                    <a:lnTo>
                      <a:pt x="30" y="251"/>
                    </a:lnTo>
                    <a:lnTo>
                      <a:pt x="28" y="251"/>
                    </a:lnTo>
                    <a:lnTo>
                      <a:pt x="27" y="251"/>
                    </a:lnTo>
                    <a:lnTo>
                      <a:pt x="26" y="251"/>
                    </a:lnTo>
                    <a:lnTo>
                      <a:pt x="26" y="250"/>
                    </a:lnTo>
                    <a:lnTo>
                      <a:pt x="27" y="249"/>
                    </a:lnTo>
                    <a:lnTo>
                      <a:pt x="27" y="249"/>
                    </a:lnTo>
                    <a:lnTo>
                      <a:pt x="26" y="249"/>
                    </a:lnTo>
                    <a:lnTo>
                      <a:pt x="25" y="249"/>
                    </a:lnTo>
                    <a:lnTo>
                      <a:pt x="25" y="249"/>
                    </a:lnTo>
                    <a:lnTo>
                      <a:pt x="22" y="250"/>
                    </a:lnTo>
                    <a:lnTo>
                      <a:pt x="23" y="249"/>
                    </a:lnTo>
                    <a:lnTo>
                      <a:pt x="23" y="248"/>
                    </a:lnTo>
                    <a:lnTo>
                      <a:pt x="23" y="247"/>
                    </a:lnTo>
                    <a:lnTo>
                      <a:pt x="24" y="246"/>
                    </a:lnTo>
                    <a:lnTo>
                      <a:pt x="25" y="246"/>
                    </a:lnTo>
                    <a:lnTo>
                      <a:pt x="26" y="246"/>
                    </a:lnTo>
                    <a:lnTo>
                      <a:pt x="28" y="246"/>
                    </a:lnTo>
                    <a:lnTo>
                      <a:pt x="28" y="245"/>
                    </a:lnTo>
                    <a:lnTo>
                      <a:pt x="28" y="244"/>
                    </a:lnTo>
                    <a:lnTo>
                      <a:pt x="27" y="243"/>
                    </a:lnTo>
                    <a:lnTo>
                      <a:pt x="26" y="243"/>
                    </a:lnTo>
                    <a:lnTo>
                      <a:pt x="25" y="243"/>
                    </a:lnTo>
                    <a:lnTo>
                      <a:pt x="25" y="243"/>
                    </a:lnTo>
                    <a:lnTo>
                      <a:pt x="24" y="243"/>
                    </a:lnTo>
                    <a:lnTo>
                      <a:pt x="23" y="243"/>
                    </a:lnTo>
                    <a:lnTo>
                      <a:pt x="22" y="243"/>
                    </a:lnTo>
                    <a:lnTo>
                      <a:pt x="21" y="243"/>
                    </a:lnTo>
                    <a:lnTo>
                      <a:pt x="21" y="243"/>
                    </a:lnTo>
                    <a:lnTo>
                      <a:pt x="20" y="243"/>
                    </a:lnTo>
                    <a:lnTo>
                      <a:pt x="19" y="243"/>
                    </a:lnTo>
                    <a:lnTo>
                      <a:pt x="18" y="242"/>
                    </a:lnTo>
                    <a:lnTo>
                      <a:pt x="18" y="242"/>
                    </a:lnTo>
                    <a:lnTo>
                      <a:pt x="18" y="239"/>
                    </a:lnTo>
                    <a:lnTo>
                      <a:pt x="18" y="238"/>
                    </a:lnTo>
                    <a:lnTo>
                      <a:pt x="18" y="238"/>
                    </a:lnTo>
                    <a:lnTo>
                      <a:pt x="19" y="239"/>
                    </a:lnTo>
                    <a:lnTo>
                      <a:pt x="19" y="240"/>
                    </a:lnTo>
                    <a:lnTo>
                      <a:pt x="20" y="240"/>
                    </a:lnTo>
                    <a:lnTo>
                      <a:pt x="21" y="240"/>
                    </a:lnTo>
                    <a:lnTo>
                      <a:pt x="21" y="240"/>
                    </a:lnTo>
                    <a:lnTo>
                      <a:pt x="22" y="240"/>
                    </a:lnTo>
                    <a:lnTo>
                      <a:pt x="21" y="239"/>
                    </a:lnTo>
                    <a:lnTo>
                      <a:pt x="21" y="239"/>
                    </a:lnTo>
                    <a:lnTo>
                      <a:pt x="22" y="238"/>
                    </a:lnTo>
                    <a:lnTo>
                      <a:pt x="23" y="238"/>
                    </a:lnTo>
                    <a:lnTo>
                      <a:pt x="24" y="238"/>
                    </a:lnTo>
                    <a:lnTo>
                      <a:pt x="25" y="238"/>
                    </a:lnTo>
                    <a:lnTo>
                      <a:pt x="25" y="238"/>
                    </a:lnTo>
                    <a:lnTo>
                      <a:pt x="26" y="238"/>
                    </a:lnTo>
                    <a:lnTo>
                      <a:pt x="27" y="238"/>
                    </a:lnTo>
                    <a:lnTo>
                      <a:pt x="27" y="237"/>
                    </a:lnTo>
                    <a:lnTo>
                      <a:pt x="25" y="237"/>
                    </a:lnTo>
                    <a:lnTo>
                      <a:pt x="24" y="236"/>
                    </a:lnTo>
                    <a:lnTo>
                      <a:pt x="24" y="235"/>
                    </a:lnTo>
                    <a:lnTo>
                      <a:pt x="24" y="234"/>
                    </a:lnTo>
                    <a:lnTo>
                      <a:pt x="24" y="233"/>
                    </a:lnTo>
                    <a:lnTo>
                      <a:pt x="25" y="233"/>
                    </a:lnTo>
                    <a:lnTo>
                      <a:pt x="25" y="233"/>
                    </a:lnTo>
                    <a:lnTo>
                      <a:pt x="26" y="232"/>
                    </a:lnTo>
                    <a:lnTo>
                      <a:pt x="27" y="233"/>
                    </a:lnTo>
                    <a:lnTo>
                      <a:pt x="28" y="233"/>
                    </a:lnTo>
                    <a:lnTo>
                      <a:pt x="28" y="234"/>
                    </a:lnTo>
                    <a:lnTo>
                      <a:pt x="28" y="233"/>
                    </a:lnTo>
                    <a:lnTo>
                      <a:pt x="28" y="232"/>
                    </a:lnTo>
                    <a:lnTo>
                      <a:pt x="28" y="232"/>
                    </a:lnTo>
                    <a:lnTo>
                      <a:pt x="27" y="232"/>
                    </a:lnTo>
                    <a:lnTo>
                      <a:pt x="27" y="231"/>
                    </a:lnTo>
                    <a:lnTo>
                      <a:pt x="27" y="230"/>
                    </a:lnTo>
                    <a:lnTo>
                      <a:pt x="26" y="229"/>
                    </a:lnTo>
                    <a:lnTo>
                      <a:pt x="25" y="229"/>
                    </a:lnTo>
                    <a:lnTo>
                      <a:pt x="25" y="231"/>
                    </a:lnTo>
                    <a:lnTo>
                      <a:pt x="25" y="232"/>
                    </a:lnTo>
                    <a:lnTo>
                      <a:pt x="24" y="232"/>
                    </a:lnTo>
                    <a:lnTo>
                      <a:pt x="23" y="232"/>
                    </a:lnTo>
                    <a:lnTo>
                      <a:pt x="22" y="232"/>
                    </a:lnTo>
                    <a:lnTo>
                      <a:pt x="21" y="232"/>
                    </a:lnTo>
                    <a:lnTo>
                      <a:pt x="21" y="233"/>
                    </a:lnTo>
                    <a:lnTo>
                      <a:pt x="22" y="234"/>
                    </a:lnTo>
                    <a:lnTo>
                      <a:pt x="21" y="235"/>
                    </a:lnTo>
                    <a:lnTo>
                      <a:pt x="21" y="235"/>
                    </a:lnTo>
                    <a:lnTo>
                      <a:pt x="20" y="235"/>
                    </a:lnTo>
                    <a:lnTo>
                      <a:pt x="19" y="235"/>
                    </a:lnTo>
                    <a:lnTo>
                      <a:pt x="19" y="234"/>
                    </a:lnTo>
                    <a:lnTo>
                      <a:pt x="18" y="235"/>
                    </a:lnTo>
                    <a:lnTo>
                      <a:pt x="17" y="235"/>
                    </a:lnTo>
                    <a:lnTo>
                      <a:pt x="16" y="235"/>
                    </a:lnTo>
                    <a:lnTo>
                      <a:pt x="17" y="235"/>
                    </a:lnTo>
                    <a:lnTo>
                      <a:pt x="17" y="234"/>
                    </a:lnTo>
                    <a:lnTo>
                      <a:pt x="16" y="233"/>
                    </a:lnTo>
                    <a:lnTo>
                      <a:pt x="16" y="232"/>
                    </a:lnTo>
                    <a:lnTo>
                      <a:pt x="16" y="232"/>
                    </a:lnTo>
                    <a:lnTo>
                      <a:pt x="16" y="231"/>
                    </a:lnTo>
                    <a:lnTo>
                      <a:pt x="17" y="230"/>
                    </a:lnTo>
                    <a:lnTo>
                      <a:pt x="18" y="229"/>
                    </a:lnTo>
                    <a:lnTo>
                      <a:pt x="18" y="228"/>
                    </a:lnTo>
                    <a:lnTo>
                      <a:pt x="18" y="228"/>
                    </a:lnTo>
                    <a:lnTo>
                      <a:pt x="17" y="228"/>
                    </a:lnTo>
                    <a:lnTo>
                      <a:pt x="15" y="228"/>
                    </a:lnTo>
                    <a:lnTo>
                      <a:pt x="14" y="228"/>
                    </a:lnTo>
                    <a:lnTo>
                      <a:pt x="14" y="228"/>
                    </a:lnTo>
                    <a:lnTo>
                      <a:pt x="13" y="228"/>
                    </a:lnTo>
                    <a:lnTo>
                      <a:pt x="12" y="228"/>
                    </a:lnTo>
                    <a:lnTo>
                      <a:pt x="11" y="228"/>
                    </a:lnTo>
                    <a:lnTo>
                      <a:pt x="11" y="226"/>
                    </a:lnTo>
                    <a:lnTo>
                      <a:pt x="10" y="225"/>
                    </a:lnTo>
                    <a:lnTo>
                      <a:pt x="10" y="224"/>
                    </a:lnTo>
                    <a:lnTo>
                      <a:pt x="9" y="223"/>
                    </a:lnTo>
                    <a:lnTo>
                      <a:pt x="9" y="222"/>
                    </a:lnTo>
                    <a:lnTo>
                      <a:pt x="10" y="222"/>
                    </a:lnTo>
                    <a:lnTo>
                      <a:pt x="11" y="222"/>
                    </a:lnTo>
                    <a:lnTo>
                      <a:pt x="11" y="223"/>
                    </a:lnTo>
                    <a:lnTo>
                      <a:pt x="11" y="224"/>
                    </a:lnTo>
                    <a:lnTo>
                      <a:pt x="11" y="224"/>
                    </a:lnTo>
                    <a:lnTo>
                      <a:pt x="13" y="224"/>
                    </a:lnTo>
                    <a:lnTo>
                      <a:pt x="14" y="224"/>
                    </a:lnTo>
                    <a:lnTo>
                      <a:pt x="14" y="223"/>
                    </a:lnTo>
                    <a:lnTo>
                      <a:pt x="14" y="222"/>
                    </a:lnTo>
                    <a:lnTo>
                      <a:pt x="14" y="222"/>
                    </a:lnTo>
                    <a:lnTo>
                      <a:pt x="14" y="222"/>
                    </a:lnTo>
                    <a:lnTo>
                      <a:pt x="14" y="222"/>
                    </a:lnTo>
                    <a:lnTo>
                      <a:pt x="14" y="221"/>
                    </a:lnTo>
                    <a:lnTo>
                      <a:pt x="14" y="220"/>
                    </a:lnTo>
                    <a:lnTo>
                      <a:pt x="15" y="220"/>
                    </a:lnTo>
                    <a:lnTo>
                      <a:pt x="17" y="220"/>
                    </a:lnTo>
                    <a:lnTo>
                      <a:pt x="17" y="221"/>
                    </a:lnTo>
                    <a:lnTo>
                      <a:pt x="18" y="222"/>
                    </a:lnTo>
                    <a:lnTo>
                      <a:pt x="18" y="222"/>
                    </a:lnTo>
                    <a:lnTo>
                      <a:pt x="19" y="220"/>
                    </a:lnTo>
                    <a:lnTo>
                      <a:pt x="21" y="219"/>
                    </a:lnTo>
                    <a:lnTo>
                      <a:pt x="21" y="220"/>
                    </a:lnTo>
                    <a:lnTo>
                      <a:pt x="21" y="221"/>
                    </a:lnTo>
                    <a:lnTo>
                      <a:pt x="21" y="222"/>
                    </a:lnTo>
                    <a:lnTo>
                      <a:pt x="22" y="221"/>
                    </a:lnTo>
                    <a:lnTo>
                      <a:pt x="24" y="220"/>
                    </a:lnTo>
                    <a:lnTo>
                      <a:pt x="25" y="220"/>
                    </a:lnTo>
                    <a:lnTo>
                      <a:pt x="25" y="219"/>
                    </a:lnTo>
                    <a:lnTo>
                      <a:pt x="26" y="219"/>
                    </a:lnTo>
                    <a:lnTo>
                      <a:pt x="26" y="218"/>
                    </a:lnTo>
                    <a:lnTo>
                      <a:pt x="25" y="218"/>
                    </a:lnTo>
                    <a:lnTo>
                      <a:pt x="24" y="218"/>
                    </a:lnTo>
                    <a:lnTo>
                      <a:pt x="24" y="218"/>
                    </a:lnTo>
                    <a:lnTo>
                      <a:pt x="23" y="218"/>
                    </a:lnTo>
                    <a:lnTo>
                      <a:pt x="22" y="218"/>
                    </a:lnTo>
                    <a:lnTo>
                      <a:pt x="21" y="218"/>
                    </a:lnTo>
                    <a:lnTo>
                      <a:pt x="21" y="218"/>
                    </a:lnTo>
                    <a:lnTo>
                      <a:pt x="20" y="218"/>
                    </a:lnTo>
                    <a:lnTo>
                      <a:pt x="20" y="217"/>
                    </a:lnTo>
                    <a:lnTo>
                      <a:pt x="21" y="216"/>
                    </a:lnTo>
                    <a:lnTo>
                      <a:pt x="21" y="215"/>
                    </a:lnTo>
                    <a:lnTo>
                      <a:pt x="21" y="214"/>
                    </a:lnTo>
                    <a:lnTo>
                      <a:pt x="21" y="213"/>
                    </a:lnTo>
                    <a:lnTo>
                      <a:pt x="21" y="212"/>
                    </a:lnTo>
                    <a:lnTo>
                      <a:pt x="21" y="211"/>
                    </a:lnTo>
                    <a:lnTo>
                      <a:pt x="20" y="212"/>
                    </a:lnTo>
                    <a:lnTo>
                      <a:pt x="20" y="213"/>
                    </a:lnTo>
                    <a:lnTo>
                      <a:pt x="20" y="214"/>
                    </a:lnTo>
                    <a:lnTo>
                      <a:pt x="19" y="215"/>
                    </a:lnTo>
                    <a:lnTo>
                      <a:pt x="18" y="215"/>
                    </a:lnTo>
                    <a:lnTo>
                      <a:pt x="17" y="215"/>
                    </a:lnTo>
                    <a:lnTo>
                      <a:pt x="16" y="215"/>
                    </a:lnTo>
                    <a:lnTo>
                      <a:pt x="15" y="215"/>
                    </a:lnTo>
                    <a:lnTo>
                      <a:pt x="15" y="214"/>
                    </a:lnTo>
                    <a:lnTo>
                      <a:pt x="15" y="212"/>
                    </a:lnTo>
                    <a:lnTo>
                      <a:pt x="16" y="212"/>
                    </a:lnTo>
                    <a:lnTo>
                      <a:pt x="15" y="211"/>
                    </a:lnTo>
                    <a:lnTo>
                      <a:pt x="15" y="211"/>
                    </a:lnTo>
                    <a:lnTo>
                      <a:pt x="17" y="209"/>
                    </a:lnTo>
                    <a:lnTo>
                      <a:pt x="18" y="208"/>
                    </a:lnTo>
                    <a:lnTo>
                      <a:pt x="17" y="208"/>
                    </a:lnTo>
                    <a:lnTo>
                      <a:pt x="18" y="207"/>
                    </a:lnTo>
                    <a:lnTo>
                      <a:pt x="17" y="207"/>
                    </a:lnTo>
                    <a:lnTo>
                      <a:pt x="16" y="208"/>
                    </a:lnTo>
                    <a:lnTo>
                      <a:pt x="16" y="208"/>
                    </a:lnTo>
                    <a:lnTo>
                      <a:pt x="15" y="208"/>
                    </a:lnTo>
                    <a:lnTo>
                      <a:pt x="14" y="208"/>
                    </a:lnTo>
                    <a:lnTo>
                      <a:pt x="13" y="210"/>
                    </a:lnTo>
                    <a:lnTo>
                      <a:pt x="13" y="211"/>
                    </a:lnTo>
                    <a:lnTo>
                      <a:pt x="12" y="211"/>
                    </a:lnTo>
                    <a:lnTo>
                      <a:pt x="12" y="210"/>
                    </a:lnTo>
                    <a:lnTo>
                      <a:pt x="12" y="208"/>
                    </a:lnTo>
                    <a:lnTo>
                      <a:pt x="12" y="208"/>
                    </a:lnTo>
                    <a:lnTo>
                      <a:pt x="11" y="208"/>
                    </a:lnTo>
                    <a:lnTo>
                      <a:pt x="11" y="208"/>
                    </a:lnTo>
                    <a:lnTo>
                      <a:pt x="10" y="208"/>
                    </a:lnTo>
                    <a:lnTo>
                      <a:pt x="10" y="207"/>
                    </a:lnTo>
                    <a:lnTo>
                      <a:pt x="9" y="207"/>
                    </a:lnTo>
                    <a:lnTo>
                      <a:pt x="8" y="208"/>
                    </a:lnTo>
                    <a:lnTo>
                      <a:pt x="7" y="209"/>
                    </a:lnTo>
                    <a:lnTo>
                      <a:pt x="7" y="208"/>
                    </a:lnTo>
                    <a:lnTo>
                      <a:pt x="7" y="208"/>
                    </a:lnTo>
                    <a:lnTo>
                      <a:pt x="7" y="207"/>
                    </a:lnTo>
                    <a:lnTo>
                      <a:pt x="7" y="206"/>
                    </a:lnTo>
                    <a:lnTo>
                      <a:pt x="7" y="205"/>
                    </a:lnTo>
                    <a:lnTo>
                      <a:pt x="7" y="204"/>
                    </a:lnTo>
                    <a:lnTo>
                      <a:pt x="7" y="204"/>
                    </a:lnTo>
                    <a:lnTo>
                      <a:pt x="7" y="203"/>
                    </a:lnTo>
                    <a:lnTo>
                      <a:pt x="5" y="203"/>
                    </a:lnTo>
                    <a:lnTo>
                      <a:pt x="2" y="204"/>
                    </a:lnTo>
                    <a:lnTo>
                      <a:pt x="3" y="202"/>
                    </a:lnTo>
                    <a:lnTo>
                      <a:pt x="2" y="201"/>
                    </a:lnTo>
                    <a:lnTo>
                      <a:pt x="1" y="200"/>
                    </a:lnTo>
                    <a:lnTo>
                      <a:pt x="1" y="199"/>
                    </a:lnTo>
                    <a:lnTo>
                      <a:pt x="2" y="198"/>
                    </a:lnTo>
                    <a:lnTo>
                      <a:pt x="3" y="198"/>
                    </a:lnTo>
                    <a:lnTo>
                      <a:pt x="5" y="201"/>
                    </a:lnTo>
                    <a:lnTo>
                      <a:pt x="6" y="201"/>
                    </a:lnTo>
                    <a:lnTo>
                      <a:pt x="7" y="202"/>
                    </a:lnTo>
                    <a:lnTo>
                      <a:pt x="7" y="202"/>
                    </a:lnTo>
                    <a:lnTo>
                      <a:pt x="7" y="201"/>
                    </a:lnTo>
                    <a:lnTo>
                      <a:pt x="7" y="201"/>
                    </a:lnTo>
                    <a:lnTo>
                      <a:pt x="7" y="200"/>
                    </a:lnTo>
                    <a:lnTo>
                      <a:pt x="7" y="199"/>
                    </a:lnTo>
                    <a:lnTo>
                      <a:pt x="7" y="198"/>
                    </a:lnTo>
                    <a:lnTo>
                      <a:pt x="6" y="198"/>
                    </a:lnTo>
                    <a:lnTo>
                      <a:pt x="6" y="197"/>
                    </a:lnTo>
                    <a:lnTo>
                      <a:pt x="5" y="197"/>
                    </a:lnTo>
                    <a:lnTo>
                      <a:pt x="5" y="196"/>
                    </a:lnTo>
                    <a:lnTo>
                      <a:pt x="4" y="195"/>
                    </a:lnTo>
                    <a:lnTo>
                      <a:pt x="4" y="194"/>
                    </a:lnTo>
                    <a:lnTo>
                      <a:pt x="5" y="194"/>
                    </a:lnTo>
                    <a:lnTo>
                      <a:pt x="5" y="194"/>
                    </a:lnTo>
                    <a:lnTo>
                      <a:pt x="6" y="193"/>
                    </a:lnTo>
                    <a:lnTo>
                      <a:pt x="7" y="193"/>
                    </a:lnTo>
                    <a:lnTo>
                      <a:pt x="7" y="193"/>
                    </a:lnTo>
                    <a:lnTo>
                      <a:pt x="8" y="192"/>
                    </a:lnTo>
                    <a:lnTo>
                      <a:pt x="8" y="191"/>
                    </a:lnTo>
                    <a:lnTo>
                      <a:pt x="9" y="191"/>
                    </a:lnTo>
                    <a:lnTo>
                      <a:pt x="10" y="191"/>
                    </a:lnTo>
                    <a:lnTo>
                      <a:pt x="10" y="190"/>
                    </a:lnTo>
                    <a:lnTo>
                      <a:pt x="10" y="189"/>
                    </a:lnTo>
                    <a:lnTo>
                      <a:pt x="9" y="188"/>
                    </a:lnTo>
                    <a:lnTo>
                      <a:pt x="9" y="187"/>
                    </a:lnTo>
                    <a:lnTo>
                      <a:pt x="8" y="188"/>
                    </a:lnTo>
                    <a:lnTo>
                      <a:pt x="7" y="189"/>
                    </a:lnTo>
                    <a:lnTo>
                      <a:pt x="7" y="189"/>
                    </a:lnTo>
                    <a:lnTo>
                      <a:pt x="6" y="188"/>
                    </a:lnTo>
                    <a:lnTo>
                      <a:pt x="5" y="187"/>
                    </a:lnTo>
                    <a:lnTo>
                      <a:pt x="6" y="187"/>
                    </a:lnTo>
                    <a:lnTo>
                      <a:pt x="7" y="186"/>
                    </a:lnTo>
                    <a:lnTo>
                      <a:pt x="8" y="186"/>
                    </a:lnTo>
                    <a:lnTo>
                      <a:pt x="9" y="186"/>
                    </a:lnTo>
                    <a:lnTo>
                      <a:pt x="10" y="186"/>
                    </a:lnTo>
                    <a:lnTo>
                      <a:pt x="11" y="185"/>
                    </a:lnTo>
                    <a:lnTo>
                      <a:pt x="11" y="185"/>
                    </a:lnTo>
                    <a:lnTo>
                      <a:pt x="12" y="184"/>
                    </a:lnTo>
                    <a:lnTo>
                      <a:pt x="13" y="185"/>
                    </a:lnTo>
                    <a:lnTo>
                      <a:pt x="12" y="186"/>
                    </a:lnTo>
                    <a:lnTo>
                      <a:pt x="11" y="187"/>
                    </a:lnTo>
                    <a:lnTo>
                      <a:pt x="11" y="187"/>
                    </a:lnTo>
                    <a:lnTo>
                      <a:pt x="11" y="188"/>
                    </a:lnTo>
                    <a:lnTo>
                      <a:pt x="12" y="188"/>
                    </a:lnTo>
                    <a:lnTo>
                      <a:pt x="12" y="187"/>
                    </a:lnTo>
                    <a:lnTo>
                      <a:pt x="14" y="187"/>
                    </a:lnTo>
                    <a:lnTo>
                      <a:pt x="14" y="188"/>
                    </a:lnTo>
                    <a:lnTo>
                      <a:pt x="14" y="190"/>
                    </a:lnTo>
                    <a:lnTo>
                      <a:pt x="14" y="191"/>
                    </a:lnTo>
                    <a:lnTo>
                      <a:pt x="16" y="191"/>
                    </a:lnTo>
                    <a:lnTo>
                      <a:pt x="16" y="191"/>
                    </a:lnTo>
                    <a:lnTo>
                      <a:pt x="17" y="190"/>
                    </a:lnTo>
                    <a:lnTo>
                      <a:pt x="18" y="189"/>
                    </a:lnTo>
                    <a:lnTo>
                      <a:pt x="18" y="190"/>
                    </a:lnTo>
                    <a:lnTo>
                      <a:pt x="18" y="191"/>
                    </a:lnTo>
                    <a:lnTo>
                      <a:pt x="18" y="191"/>
                    </a:lnTo>
                    <a:lnTo>
                      <a:pt x="18" y="192"/>
                    </a:lnTo>
                    <a:lnTo>
                      <a:pt x="18" y="191"/>
                    </a:lnTo>
                    <a:lnTo>
                      <a:pt x="19" y="191"/>
                    </a:lnTo>
                    <a:lnTo>
                      <a:pt x="20" y="191"/>
                    </a:lnTo>
                    <a:lnTo>
                      <a:pt x="21" y="191"/>
                    </a:lnTo>
                    <a:lnTo>
                      <a:pt x="20" y="193"/>
                    </a:lnTo>
                    <a:lnTo>
                      <a:pt x="20" y="194"/>
                    </a:lnTo>
                    <a:lnTo>
                      <a:pt x="21" y="194"/>
                    </a:lnTo>
                    <a:lnTo>
                      <a:pt x="22" y="195"/>
                    </a:lnTo>
                    <a:lnTo>
                      <a:pt x="23" y="195"/>
                    </a:lnTo>
                    <a:lnTo>
                      <a:pt x="23" y="194"/>
                    </a:lnTo>
                    <a:lnTo>
                      <a:pt x="22" y="194"/>
                    </a:lnTo>
                    <a:lnTo>
                      <a:pt x="21" y="193"/>
                    </a:lnTo>
                    <a:lnTo>
                      <a:pt x="22" y="191"/>
                    </a:lnTo>
                    <a:lnTo>
                      <a:pt x="21" y="190"/>
                    </a:lnTo>
                    <a:lnTo>
                      <a:pt x="21" y="191"/>
                    </a:lnTo>
                    <a:lnTo>
                      <a:pt x="23" y="191"/>
                    </a:lnTo>
                    <a:lnTo>
                      <a:pt x="25" y="191"/>
                    </a:lnTo>
                    <a:lnTo>
                      <a:pt x="25" y="191"/>
                    </a:lnTo>
                    <a:lnTo>
                      <a:pt x="26" y="191"/>
                    </a:lnTo>
                    <a:lnTo>
                      <a:pt x="27" y="191"/>
                    </a:lnTo>
                    <a:lnTo>
                      <a:pt x="27" y="190"/>
                    </a:lnTo>
                    <a:lnTo>
                      <a:pt x="27" y="189"/>
                    </a:lnTo>
                    <a:lnTo>
                      <a:pt x="27" y="188"/>
                    </a:lnTo>
                    <a:lnTo>
                      <a:pt x="28" y="188"/>
                    </a:lnTo>
                    <a:lnTo>
                      <a:pt x="28" y="188"/>
                    </a:lnTo>
                    <a:lnTo>
                      <a:pt x="29" y="188"/>
                    </a:lnTo>
                    <a:lnTo>
                      <a:pt x="30" y="187"/>
                    </a:lnTo>
                    <a:lnTo>
                      <a:pt x="29" y="187"/>
                    </a:lnTo>
                    <a:lnTo>
                      <a:pt x="28" y="186"/>
                    </a:lnTo>
                    <a:lnTo>
                      <a:pt x="27" y="186"/>
                    </a:lnTo>
                    <a:lnTo>
                      <a:pt x="26" y="186"/>
                    </a:lnTo>
                    <a:lnTo>
                      <a:pt x="25" y="187"/>
                    </a:lnTo>
                    <a:lnTo>
                      <a:pt x="25" y="186"/>
                    </a:lnTo>
                    <a:lnTo>
                      <a:pt x="25" y="186"/>
                    </a:lnTo>
                    <a:lnTo>
                      <a:pt x="24" y="185"/>
                    </a:lnTo>
                    <a:lnTo>
                      <a:pt x="23" y="185"/>
                    </a:lnTo>
                    <a:lnTo>
                      <a:pt x="22" y="184"/>
                    </a:lnTo>
                    <a:lnTo>
                      <a:pt x="23" y="183"/>
                    </a:lnTo>
                    <a:lnTo>
                      <a:pt x="23" y="182"/>
                    </a:lnTo>
                    <a:lnTo>
                      <a:pt x="21" y="183"/>
                    </a:lnTo>
                    <a:lnTo>
                      <a:pt x="21" y="183"/>
                    </a:lnTo>
                    <a:lnTo>
                      <a:pt x="20" y="183"/>
                    </a:lnTo>
                    <a:lnTo>
                      <a:pt x="20" y="182"/>
                    </a:lnTo>
                    <a:lnTo>
                      <a:pt x="21" y="181"/>
                    </a:lnTo>
                    <a:lnTo>
                      <a:pt x="20" y="180"/>
                    </a:lnTo>
                    <a:lnTo>
                      <a:pt x="20" y="181"/>
                    </a:lnTo>
                    <a:lnTo>
                      <a:pt x="19" y="181"/>
                    </a:lnTo>
                    <a:lnTo>
                      <a:pt x="18" y="181"/>
                    </a:lnTo>
                    <a:lnTo>
                      <a:pt x="18" y="181"/>
                    </a:lnTo>
                    <a:lnTo>
                      <a:pt x="18" y="180"/>
                    </a:lnTo>
                    <a:lnTo>
                      <a:pt x="17" y="180"/>
                    </a:lnTo>
                    <a:lnTo>
                      <a:pt x="17" y="178"/>
                    </a:lnTo>
                    <a:lnTo>
                      <a:pt x="16" y="178"/>
                    </a:lnTo>
                    <a:lnTo>
                      <a:pt x="15" y="178"/>
                    </a:lnTo>
                    <a:lnTo>
                      <a:pt x="14" y="178"/>
                    </a:lnTo>
                    <a:lnTo>
                      <a:pt x="14" y="178"/>
                    </a:lnTo>
                    <a:lnTo>
                      <a:pt x="14" y="177"/>
                    </a:lnTo>
                    <a:lnTo>
                      <a:pt x="14" y="177"/>
                    </a:lnTo>
                    <a:lnTo>
                      <a:pt x="16" y="177"/>
                    </a:lnTo>
                    <a:lnTo>
                      <a:pt x="17" y="176"/>
                    </a:lnTo>
                    <a:lnTo>
                      <a:pt x="18" y="177"/>
                    </a:lnTo>
                    <a:lnTo>
                      <a:pt x="18" y="177"/>
                    </a:lnTo>
                    <a:lnTo>
                      <a:pt x="18" y="177"/>
                    </a:lnTo>
                    <a:lnTo>
                      <a:pt x="19" y="177"/>
                    </a:lnTo>
                    <a:lnTo>
                      <a:pt x="20" y="177"/>
                    </a:lnTo>
                    <a:lnTo>
                      <a:pt x="21" y="176"/>
                    </a:lnTo>
                    <a:lnTo>
                      <a:pt x="21" y="175"/>
                    </a:lnTo>
                    <a:lnTo>
                      <a:pt x="21" y="174"/>
                    </a:lnTo>
                    <a:lnTo>
                      <a:pt x="22" y="174"/>
                    </a:lnTo>
                    <a:lnTo>
                      <a:pt x="22" y="173"/>
                    </a:lnTo>
                    <a:lnTo>
                      <a:pt x="22" y="172"/>
                    </a:lnTo>
                    <a:lnTo>
                      <a:pt x="22" y="171"/>
                    </a:lnTo>
                    <a:lnTo>
                      <a:pt x="23" y="171"/>
                    </a:lnTo>
                    <a:lnTo>
                      <a:pt x="24" y="171"/>
                    </a:lnTo>
                    <a:lnTo>
                      <a:pt x="25" y="172"/>
                    </a:lnTo>
                    <a:lnTo>
                      <a:pt x="25" y="173"/>
                    </a:lnTo>
                    <a:lnTo>
                      <a:pt x="25" y="173"/>
                    </a:lnTo>
                    <a:lnTo>
                      <a:pt x="25" y="174"/>
                    </a:lnTo>
                    <a:lnTo>
                      <a:pt x="25" y="175"/>
                    </a:lnTo>
                    <a:lnTo>
                      <a:pt x="25" y="176"/>
                    </a:lnTo>
                    <a:lnTo>
                      <a:pt x="25" y="177"/>
                    </a:lnTo>
                    <a:lnTo>
                      <a:pt x="24" y="177"/>
                    </a:lnTo>
                    <a:lnTo>
                      <a:pt x="25" y="178"/>
                    </a:lnTo>
                    <a:lnTo>
                      <a:pt x="25" y="180"/>
                    </a:lnTo>
                    <a:lnTo>
                      <a:pt x="25" y="180"/>
                    </a:lnTo>
                    <a:lnTo>
                      <a:pt x="26" y="180"/>
                    </a:lnTo>
                    <a:lnTo>
                      <a:pt x="27" y="180"/>
                    </a:lnTo>
                    <a:lnTo>
                      <a:pt x="28" y="180"/>
                    </a:lnTo>
                    <a:lnTo>
                      <a:pt x="29" y="179"/>
                    </a:lnTo>
                    <a:lnTo>
                      <a:pt x="31" y="178"/>
                    </a:lnTo>
                    <a:lnTo>
                      <a:pt x="31" y="179"/>
                    </a:lnTo>
                    <a:lnTo>
                      <a:pt x="31" y="180"/>
                    </a:lnTo>
                    <a:lnTo>
                      <a:pt x="30" y="180"/>
                    </a:lnTo>
                    <a:lnTo>
                      <a:pt x="29" y="180"/>
                    </a:lnTo>
                    <a:lnTo>
                      <a:pt x="28" y="181"/>
                    </a:lnTo>
                    <a:lnTo>
                      <a:pt x="27" y="182"/>
                    </a:lnTo>
                    <a:lnTo>
                      <a:pt x="27" y="183"/>
                    </a:lnTo>
                    <a:lnTo>
                      <a:pt x="28" y="183"/>
                    </a:lnTo>
                    <a:lnTo>
                      <a:pt x="28" y="183"/>
                    </a:lnTo>
                    <a:lnTo>
                      <a:pt x="29" y="183"/>
                    </a:lnTo>
                    <a:lnTo>
                      <a:pt x="30" y="184"/>
                    </a:lnTo>
                    <a:lnTo>
                      <a:pt x="31" y="184"/>
                    </a:lnTo>
                    <a:lnTo>
                      <a:pt x="31" y="184"/>
                    </a:lnTo>
                    <a:lnTo>
                      <a:pt x="31" y="184"/>
                    </a:lnTo>
                    <a:lnTo>
                      <a:pt x="32" y="182"/>
                    </a:lnTo>
                    <a:lnTo>
                      <a:pt x="34" y="181"/>
                    </a:lnTo>
                    <a:lnTo>
                      <a:pt x="35" y="180"/>
                    </a:lnTo>
                    <a:lnTo>
                      <a:pt x="35" y="180"/>
                    </a:lnTo>
                    <a:lnTo>
                      <a:pt x="36" y="178"/>
                    </a:lnTo>
                    <a:lnTo>
                      <a:pt x="37" y="179"/>
                    </a:lnTo>
                    <a:lnTo>
                      <a:pt x="37" y="180"/>
                    </a:lnTo>
                    <a:lnTo>
                      <a:pt x="37" y="182"/>
                    </a:lnTo>
                    <a:lnTo>
                      <a:pt x="37" y="183"/>
                    </a:lnTo>
                    <a:lnTo>
                      <a:pt x="36" y="183"/>
                    </a:lnTo>
                    <a:lnTo>
                      <a:pt x="35" y="183"/>
                    </a:lnTo>
                    <a:lnTo>
                      <a:pt x="35" y="183"/>
                    </a:lnTo>
                    <a:lnTo>
                      <a:pt x="33" y="184"/>
                    </a:lnTo>
                    <a:lnTo>
                      <a:pt x="32" y="184"/>
                    </a:lnTo>
                    <a:lnTo>
                      <a:pt x="32" y="185"/>
                    </a:lnTo>
                    <a:lnTo>
                      <a:pt x="33" y="186"/>
                    </a:lnTo>
                    <a:lnTo>
                      <a:pt x="34" y="186"/>
                    </a:lnTo>
                    <a:lnTo>
                      <a:pt x="35" y="186"/>
                    </a:lnTo>
                    <a:lnTo>
                      <a:pt x="35" y="187"/>
                    </a:lnTo>
                    <a:lnTo>
                      <a:pt x="35" y="187"/>
                    </a:lnTo>
                    <a:lnTo>
                      <a:pt x="35" y="188"/>
                    </a:lnTo>
                    <a:lnTo>
                      <a:pt x="35" y="189"/>
                    </a:lnTo>
                    <a:lnTo>
                      <a:pt x="36" y="189"/>
                    </a:lnTo>
                    <a:lnTo>
                      <a:pt x="36" y="190"/>
                    </a:lnTo>
                    <a:lnTo>
                      <a:pt x="37" y="191"/>
                    </a:lnTo>
                    <a:lnTo>
                      <a:pt x="36" y="191"/>
                    </a:lnTo>
                    <a:lnTo>
                      <a:pt x="36" y="192"/>
                    </a:lnTo>
                    <a:lnTo>
                      <a:pt x="36" y="193"/>
                    </a:lnTo>
                    <a:lnTo>
                      <a:pt x="36" y="194"/>
                    </a:lnTo>
                    <a:lnTo>
                      <a:pt x="37" y="194"/>
                    </a:lnTo>
                    <a:lnTo>
                      <a:pt x="38" y="193"/>
                    </a:lnTo>
                    <a:lnTo>
                      <a:pt x="38" y="192"/>
                    </a:lnTo>
                    <a:lnTo>
                      <a:pt x="38" y="192"/>
                    </a:lnTo>
                    <a:lnTo>
                      <a:pt x="38" y="191"/>
                    </a:lnTo>
                    <a:lnTo>
                      <a:pt x="38" y="191"/>
                    </a:lnTo>
                    <a:lnTo>
                      <a:pt x="39" y="190"/>
                    </a:lnTo>
                    <a:lnTo>
                      <a:pt x="39" y="189"/>
                    </a:lnTo>
                    <a:lnTo>
                      <a:pt x="39" y="188"/>
                    </a:lnTo>
                    <a:lnTo>
                      <a:pt x="39" y="187"/>
                    </a:lnTo>
                    <a:lnTo>
                      <a:pt x="39" y="186"/>
                    </a:lnTo>
                    <a:lnTo>
                      <a:pt x="40" y="185"/>
                    </a:lnTo>
                    <a:lnTo>
                      <a:pt x="42" y="185"/>
                    </a:lnTo>
                    <a:lnTo>
                      <a:pt x="42" y="185"/>
                    </a:lnTo>
                    <a:lnTo>
                      <a:pt x="42" y="186"/>
                    </a:lnTo>
                    <a:lnTo>
                      <a:pt x="42" y="187"/>
                    </a:lnTo>
                    <a:lnTo>
                      <a:pt x="42" y="188"/>
                    </a:lnTo>
                    <a:lnTo>
                      <a:pt x="42" y="188"/>
                    </a:lnTo>
                    <a:lnTo>
                      <a:pt x="43" y="189"/>
                    </a:lnTo>
                    <a:lnTo>
                      <a:pt x="43" y="190"/>
                    </a:lnTo>
                    <a:lnTo>
                      <a:pt x="44" y="191"/>
                    </a:lnTo>
                    <a:lnTo>
                      <a:pt x="44" y="191"/>
                    </a:lnTo>
                    <a:lnTo>
                      <a:pt x="44" y="192"/>
                    </a:lnTo>
                    <a:lnTo>
                      <a:pt x="43" y="193"/>
                    </a:lnTo>
                    <a:lnTo>
                      <a:pt x="42" y="194"/>
                    </a:lnTo>
                    <a:lnTo>
                      <a:pt x="44" y="194"/>
                    </a:lnTo>
                    <a:lnTo>
                      <a:pt x="45" y="194"/>
                    </a:lnTo>
                    <a:lnTo>
                      <a:pt x="46" y="194"/>
                    </a:lnTo>
                    <a:lnTo>
                      <a:pt x="47" y="194"/>
                    </a:lnTo>
                    <a:lnTo>
                      <a:pt x="47" y="193"/>
                    </a:lnTo>
                    <a:lnTo>
                      <a:pt x="48" y="192"/>
                    </a:lnTo>
                    <a:lnTo>
                      <a:pt x="48" y="193"/>
                    </a:lnTo>
                    <a:lnTo>
                      <a:pt x="49" y="192"/>
                    </a:lnTo>
                    <a:lnTo>
                      <a:pt x="48" y="191"/>
                    </a:lnTo>
                    <a:lnTo>
                      <a:pt x="47" y="191"/>
                    </a:lnTo>
                    <a:lnTo>
                      <a:pt x="47" y="191"/>
                    </a:lnTo>
                    <a:lnTo>
                      <a:pt x="47" y="190"/>
                    </a:lnTo>
                    <a:lnTo>
                      <a:pt x="47" y="189"/>
                    </a:lnTo>
                    <a:lnTo>
                      <a:pt x="47" y="188"/>
                    </a:lnTo>
                    <a:lnTo>
                      <a:pt x="49" y="187"/>
                    </a:lnTo>
                    <a:lnTo>
                      <a:pt x="49" y="187"/>
                    </a:lnTo>
                    <a:lnTo>
                      <a:pt x="49" y="186"/>
                    </a:lnTo>
                    <a:lnTo>
                      <a:pt x="50" y="185"/>
                    </a:lnTo>
                    <a:lnTo>
                      <a:pt x="49" y="184"/>
                    </a:lnTo>
                    <a:lnTo>
                      <a:pt x="49" y="184"/>
                    </a:lnTo>
                    <a:lnTo>
                      <a:pt x="47" y="184"/>
                    </a:lnTo>
                    <a:lnTo>
                      <a:pt x="46" y="184"/>
                    </a:lnTo>
                    <a:lnTo>
                      <a:pt x="46" y="184"/>
                    </a:lnTo>
                    <a:lnTo>
                      <a:pt x="45" y="184"/>
                    </a:lnTo>
                    <a:lnTo>
                      <a:pt x="45" y="183"/>
                    </a:lnTo>
                    <a:lnTo>
                      <a:pt x="45" y="182"/>
                    </a:lnTo>
                    <a:lnTo>
                      <a:pt x="47" y="183"/>
                    </a:lnTo>
                    <a:lnTo>
                      <a:pt x="48" y="182"/>
                    </a:lnTo>
                    <a:lnTo>
                      <a:pt x="47" y="181"/>
                    </a:lnTo>
                    <a:lnTo>
                      <a:pt x="46" y="180"/>
                    </a:lnTo>
                    <a:lnTo>
                      <a:pt x="46" y="180"/>
                    </a:lnTo>
                    <a:lnTo>
                      <a:pt x="45" y="180"/>
                    </a:lnTo>
                    <a:lnTo>
                      <a:pt x="44" y="180"/>
                    </a:lnTo>
                    <a:lnTo>
                      <a:pt x="43" y="181"/>
                    </a:lnTo>
                    <a:lnTo>
                      <a:pt x="42" y="181"/>
                    </a:lnTo>
                    <a:lnTo>
                      <a:pt x="42" y="180"/>
                    </a:lnTo>
                    <a:lnTo>
                      <a:pt x="42" y="180"/>
                    </a:lnTo>
                    <a:lnTo>
                      <a:pt x="41" y="180"/>
                    </a:lnTo>
                    <a:lnTo>
                      <a:pt x="41" y="179"/>
                    </a:lnTo>
                    <a:lnTo>
                      <a:pt x="42" y="179"/>
                    </a:lnTo>
                    <a:lnTo>
                      <a:pt x="44" y="179"/>
                    </a:lnTo>
                    <a:lnTo>
                      <a:pt x="45" y="179"/>
                    </a:lnTo>
                    <a:lnTo>
                      <a:pt x="45" y="178"/>
                    </a:lnTo>
                    <a:lnTo>
                      <a:pt x="45" y="178"/>
                    </a:lnTo>
                    <a:lnTo>
                      <a:pt x="43" y="177"/>
                    </a:lnTo>
                    <a:lnTo>
                      <a:pt x="43" y="176"/>
                    </a:lnTo>
                    <a:lnTo>
                      <a:pt x="42" y="176"/>
                    </a:lnTo>
                    <a:lnTo>
                      <a:pt x="42" y="175"/>
                    </a:lnTo>
                    <a:lnTo>
                      <a:pt x="42" y="174"/>
                    </a:lnTo>
                    <a:lnTo>
                      <a:pt x="41" y="174"/>
                    </a:lnTo>
                    <a:lnTo>
                      <a:pt x="40" y="175"/>
                    </a:lnTo>
                    <a:lnTo>
                      <a:pt x="39" y="174"/>
                    </a:lnTo>
                    <a:lnTo>
                      <a:pt x="39" y="173"/>
                    </a:lnTo>
                    <a:lnTo>
                      <a:pt x="40" y="173"/>
                    </a:lnTo>
                    <a:lnTo>
                      <a:pt x="41" y="173"/>
                    </a:lnTo>
                    <a:lnTo>
                      <a:pt x="42" y="173"/>
                    </a:lnTo>
                    <a:lnTo>
                      <a:pt x="42" y="172"/>
                    </a:lnTo>
                    <a:lnTo>
                      <a:pt x="42" y="171"/>
                    </a:lnTo>
                    <a:lnTo>
                      <a:pt x="41" y="170"/>
                    </a:lnTo>
                    <a:lnTo>
                      <a:pt x="40" y="170"/>
                    </a:lnTo>
                    <a:lnTo>
                      <a:pt x="40" y="169"/>
                    </a:lnTo>
                    <a:lnTo>
                      <a:pt x="39" y="169"/>
                    </a:lnTo>
                    <a:lnTo>
                      <a:pt x="39" y="168"/>
                    </a:lnTo>
                    <a:lnTo>
                      <a:pt x="40" y="168"/>
                    </a:lnTo>
                    <a:lnTo>
                      <a:pt x="41" y="168"/>
                    </a:lnTo>
                    <a:lnTo>
                      <a:pt x="42" y="169"/>
                    </a:lnTo>
                    <a:lnTo>
                      <a:pt x="42" y="169"/>
                    </a:lnTo>
                    <a:lnTo>
                      <a:pt x="42" y="168"/>
                    </a:lnTo>
                    <a:lnTo>
                      <a:pt x="42" y="168"/>
                    </a:lnTo>
                    <a:lnTo>
                      <a:pt x="42" y="167"/>
                    </a:lnTo>
                    <a:lnTo>
                      <a:pt x="42" y="166"/>
                    </a:lnTo>
                    <a:lnTo>
                      <a:pt x="43" y="166"/>
                    </a:lnTo>
                    <a:lnTo>
                      <a:pt x="44" y="166"/>
                    </a:lnTo>
                    <a:lnTo>
                      <a:pt x="44" y="166"/>
                    </a:lnTo>
                    <a:lnTo>
                      <a:pt x="44" y="165"/>
                    </a:lnTo>
                    <a:lnTo>
                      <a:pt x="44" y="164"/>
                    </a:lnTo>
                    <a:lnTo>
                      <a:pt x="43" y="163"/>
                    </a:lnTo>
                    <a:lnTo>
                      <a:pt x="43" y="162"/>
                    </a:lnTo>
                    <a:lnTo>
                      <a:pt x="43" y="161"/>
                    </a:lnTo>
                    <a:lnTo>
                      <a:pt x="43" y="160"/>
                    </a:lnTo>
                    <a:lnTo>
                      <a:pt x="44" y="160"/>
                    </a:lnTo>
                    <a:lnTo>
                      <a:pt x="45" y="160"/>
                    </a:lnTo>
                    <a:lnTo>
                      <a:pt x="45" y="161"/>
                    </a:lnTo>
                    <a:lnTo>
                      <a:pt x="47" y="163"/>
                    </a:lnTo>
                    <a:lnTo>
                      <a:pt x="48" y="164"/>
                    </a:lnTo>
                    <a:lnTo>
                      <a:pt x="49" y="164"/>
                    </a:lnTo>
                    <a:lnTo>
                      <a:pt x="48" y="165"/>
                    </a:lnTo>
                    <a:lnTo>
                      <a:pt x="47" y="165"/>
                    </a:lnTo>
                    <a:lnTo>
                      <a:pt x="46" y="166"/>
                    </a:lnTo>
                    <a:lnTo>
                      <a:pt x="46" y="166"/>
                    </a:lnTo>
                    <a:lnTo>
                      <a:pt x="46" y="167"/>
                    </a:lnTo>
                    <a:lnTo>
                      <a:pt x="45" y="168"/>
                    </a:lnTo>
                    <a:lnTo>
                      <a:pt x="46" y="169"/>
                    </a:lnTo>
                    <a:lnTo>
                      <a:pt x="47" y="169"/>
                    </a:lnTo>
                    <a:lnTo>
                      <a:pt x="48" y="169"/>
                    </a:lnTo>
                    <a:lnTo>
                      <a:pt x="49" y="168"/>
                    </a:lnTo>
                    <a:lnTo>
                      <a:pt x="49" y="167"/>
                    </a:lnTo>
                    <a:lnTo>
                      <a:pt x="50" y="167"/>
                    </a:lnTo>
                    <a:lnTo>
                      <a:pt x="50" y="168"/>
                    </a:lnTo>
                    <a:lnTo>
                      <a:pt x="50" y="169"/>
                    </a:lnTo>
                    <a:lnTo>
                      <a:pt x="50" y="170"/>
                    </a:lnTo>
                    <a:lnTo>
                      <a:pt x="49" y="170"/>
                    </a:lnTo>
                    <a:lnTo>
                      <a:pt x="49" y="170"/>
                    </a:lnTo>
                    <a:lnTo>
                      <a:pt x="48" y="171"/>
                    </a:lnTo>
                    <a:lnTo>
                      <a:pt x="49" y="172"/>
                    </a:lnTo>
                    <a:lnTo>
                      <a:pt x="48" y="173"/>
                    </a:lnTo>
                    <a:lnTo>
                      <a:pt x="47" y="173"/>
                    </a:lnTo>
                    <a:lnTo>
                      <a:pt x="46" y="173"/>
                    </a:lnTo>
                    <a:lnTo>
                      <a:pt x="46" y="174"/>
                    </a:lnTo>
                    <a:lnTo>
                      <a:pt x="45" y="174"/>
                    </a:lnTo>
                    <a:lnTo>
                      <a:pt x="45" y="175"/>
                    </a:lnTo>
                    <a:lnTo>
                      <a:pt x="47" y="177"/>
                    </a:lnTo>
                    <a:lnTo>
                      <a:pt x="47" y="177"/>
                    </a:lnTo>
                    <a:lnTo>
                      <a:pt x="47" y="178"/>
                    </a:lnTo>
                    <a:lnTo>
                      <a:pt x="48" y="179"/>
                    </a:lnTo>
                    <a:lnTo>
                      <a:pt x="49" y="179"/>
                    </a:lnTo>
                    <a:lnTo>
                      <a:pt x="49" y="178"/>
                    </a:lnTo>
                    <a:lnTo>
                      <a:pt x="51" y="178"/>
                    </a:lnTo>
                    <a:lnTo>
                      <a:pt x="51" y="179"/>
                    </a:lnTo>
                    <a:lnTo>
                      <a:pt x="50" y="180"/>
                    </a:lnTo>
                    <a:lnTo>
                      <a:pt x="50" y="180"/>
                    </a:lnTo>
                    <a:lnTo>
                      <a:pt x="51" y="181"/>
                    </a:lnTo>
                    <a:lnTo>
                      <a:pt x="51" y="182"/>
                    </a:lnTo>
                    <a:lnTo>
                      <a:pt x="52" y="182"/>
                    </a:lnTo>
                    <a:lnTo>
                      <a:pt x="52" y="183"/>
                    </a:lnTo>
                    <a:lnTo>
                      <a:pt x="52" y="184"/>
                    </a:lnTo>
                    <a:lnTo>
                      <a:pt x="53" y="185"/>
                    </a:lnTo>
                    <a:lnTo>
                      <a:pt x="53" y="184"/>
                    </a:lnTo>
                    <a:lnTo>
                      <a:pt x="53" y="184"/>
                    </a:lnTo>
                    <a:lnTo>
                      <a:pt x="54" y="183"/>
                    </a:lnTo>
                    <a:lnTo>
                      <a:pt x="53" y="182"/>
                    </a:lnTo>
                    <a:lnTo>
                      <a:pt x="53" y="181"/>
                    </a:lnTo>
                    <a:lnTo>
                      <a:pt x="53" y="180"/>
                    </a:lnTo>
                    <a:lnTo>
                      <a:pt x="53" y="180"/>
                    </a:lnTo>
                    <a:lnTo>
                      <a:pt x="54" y="179"/>
                    </a:lnTo>
                    <a:lnTo>
                      <a:pt x="54" y="177"/>
                    </a:lnTo>
                    <a:lnTo>
                      <a:pt x="55" y="177"/>
                    </a:lnTo>
                    <a:lnTo>
                      <a:pt x="56" y="177"/>
                    </a:lnTo>
                    <a:lnTo>
                      <a:pt x="56" y="176"/>
                    </a:lnTo>
                    <a:lnTo>
                      <a:pt x="56" y="175"/>
                    </a:lnTo>
                    <a:lnTo>
                      <a:pt x="55" y="175"/>
                    </a:lnTo>
                    <a:lnTo>
                      <a:pt x="56" y="174"/>
                    </a:lnTo>
                    <a:lnTo>
                      <a:pt x="57" y="173"/>
                    </a:lnTo>
                    <a:lnTo>
                      <a:pt x="57" y="174"/>
                    </a:lnTo>
                    <a:lnTo>
                      <a:pt x="57" y="175"/>
                    </a:lnTo>
                    <a:lnTo>
                      <a:pt x="57" y="176"/>
                    </a:lnTo>
                    <a:lnTo>
                      <a:pt x="58" y="176"/>
                    </a:lnTo>
                    <a:lnTo>
                      <a:pt x="59" y="176"/>
                    </a:lnTo>
                    <a:lnTo>
                      <a:pt x="60" y="176"/>
                    </a:lnTo>
                    <a:lnTo>
                      <a:pt x="60" y="177"/>
                    </a:lnTo>
                    <a:lnTo>
                      <a:pt x="60" y="178"/>
                    </a:lnTo>
                    <a:lnTo>
                      <a:pt x="59" y="178"/>
                    </a:lnTo>
                    <a:lnTo>
                      <a:pt x="59" y="179"/>
                    </a:lnTo>
                    <a:lnTo>
                      <a:pt x="58" y="180"/>
                    </a:lnTo>
                    <a:lnTo>
                      <a:pt x="57" y="180"/>
                    </a:lnTo>
                    <a:lnTo>
                      <a:pt x="56" y="182"/>
                    </a:lnTo>
                    <a:lnTo>
                      <a:pt x="56" y="182"/>
                    </a:lnTo>
                    <a:lnTo>
                      <a:pt x="58" y="181"/>
                    </a:lnTo>
                    <a:lnTo>
                      <a:pt x="59" y="181"/>
                    </a:lnTo>
                    <a:lnTo>
                      <a:pt x="60" y="181"/>
                    </a:lnTo>
                    <a:lnTo>
                      <a:pt x="59" y="182"/>
                    </a:lnTo>
                    <a:lnTo>
                      <a:pt x="59" y="183"/>
                    </a:lnTo>
                    <a:lnTo>
                      <a:pt x="58" y="184"/>
                    </a:lnTo>
                    <a:lnTo>
                      <a:pt x="58" y="184"/>
                    </a:lnTo>
                    <a:lnTo>
                      <a:pt x="58" y="185"/>
                    </a:lnTo>
                    <a:lnTo>
                      <a:pt x="58" y="187"/>
                    </a:lnTo>
                    <a:lnTo>
                      <a:pt x="59" y="187"/>
                    </a:lnTo>
                    <a:lnTo>
                      <a:pt x="59" y="188"/>
                    </a:lnTo>
                    <a:lnTo>
                      <a:pt x="59" y="190"/>
                    </a:lnTo>
                    <a:lnTo>
                      <a:pt x="59" y="191"/>
                    </a:lnTo>
                    <a:lnTo>
                      <a:pt x="59" y="191"/>
                    </a:lnTo>
                    <a:lnTo>
                      <a:pt x="59" y="192"/>
                    </a:lnTo>
                    <a:lnTo>
                      <a:pt x="58" y="192"/>
                    </a:lnTo>
                    <a:lnTo>
                      <a:pt x="58" y="193"/>
                    </a:lnTo>
                    <a:lnTo>
                      <a:pt x="59" y="194"/>
                    </a:lnTo>
                    <a:lnTo>
                      <a:pt x="59" y="194"/>
                    </a:lnTo>
                    <a:lnTo>
                      <a:pt x="59" y="194"/>
                    </a:lnTo>
                    <a:lnTo>
                      <a:pt x="60" y="194"/>
                    </a:lnTo>
                    <a:lnTo>
                      <a:pt x="61" y="195"/>
                    </a:lnTo>
                    <a:lnTo>
                      <a:pt x="61" y="196"/>
                    </a:lnTo>
                    <a:lnTo>
                      <a:pt x="62" y="198"/>
                    </a:lnTo>
                    <a:lnTo>
                      <a:pt x="62" y="197"/>
                    </a:lnTo>
                    <a:lnTo>
                      <a:pt x="62" y="197"/>
                    </a:lnTo>
                    <a:lnTo>
                      <a:pt x="61" y="194"/>
                    </a:lnTo>
                    <a:lnTo>
                      <a:pt x="61" y="193"/>
                    </a:lnTo>
                    <a:lnTo>
                      <a:pt x="62" y="193"/>
                    </a:lnTo>
                    <a:lnTo>
                      <a:pt x="62" y="192"/>
                    </a:lnTo>
                    <a:lnTo>
                      <a:pt x="63" y="191"/>
                    </a:lnTo>
                    <a:lnTo>
                      <a:pt x="63" y="191"/>
                    </a:lnTo>
                    <a:lnTo>
                      <a:pt x="62" y="190"/>
                    </a:lnTo>
                    <a:lnTo>
                      <a:pt x="62" y="189"/>
                    </a:lnTo>
                    <a:lnTo>
                      <a:pt x="62" y="188"/>
                    </a:lnTo>
                    <a:lnTo>
                      <a:pt x="62" y="187"/>
                    </a:lnTo>
                    <a:lnTo>
                      <a:pt x="62" y="187"/>
                    </a:lnTo>
                    <a:lnTo>
                      <a:pt x="62" y="186"/>
                    </a:lnTo>
                    <a:lnTo>
                      <a:pt x="63" y="186"/>
                    </a:lnTo>
                    <a:lnTo>
                      <a:pt x="64" y="187"/>
                    </a:lnTo>
                    <a:lnTo>
                      <a:pt x="65" y="187"/>
                    </a:lnTo>
                    <a:lnTo>
                      <a:pt x="65" y="188"/>
                    </a:lnTo>
                    <a:lnTo>
                      <a:pt x="66" y="188"/>
                    </a:lnTo>
                    <a:lnTo>
                      <a:pt x="65" y="189"/>
                    </a:lnTo>
                    <a:lnTo>
                      <a:pt x="65" y="190"/>
                    </a:lnTo>
                    <a:lnTo>
                      <a:pt x="66" y="191"/>
                    </a:lnTo>
                    <a:lnTo>
                      <a:pt x="65" y="191"/>
                    </a:lnTo>
                    <a:lnTo>
                      <a:pt x="65" y="192"/>
                    </a:lnTo>
                    <a:lnTo>
                      <a:pt x="64" y="193"/>
                    </a:lnTo>
                    <a:lnTo>
                      <a:pt x="64" y="195"/>
                    </a:lnTo>
                    <a:lnTo>
                      <a:pt x="65" y="195"/>
                    </a:lnTo>
                    <a:lnTo>
                      <a:pt x="65" y="194"/>
                    </a:lnTo>
                    <a:lnTo>
                      <a:pt x="66" y="195"/>
                    </a:lnTo>
                    <a:lnTo>
                      <a:pt x="66" y="196"/>
                    </a:lnTo>
                    <a:lnTo>
                      <a:pt x="66" y="196"/>
                    </a:lnTo>
                    <a:lnTo>
                      <a:pt x="66" y="194"/>
                    </a:lnTo>
                    <a:lnTo>
                      <a:pt x="67" y="194"/>
                    </a:lnTo>
                    <a:lnTo>
                      <a:pt x="68" y="194"/>
                    </a:lnTo>
                    <a:lnTo>
                      <a:pt x="68" y="194"/>
                    </a:lnTo>
                    <a:lnTo>
                      <a:pt x="69" y="193"/>
                    </a:lnTo>
                    <a:lnTo>
                      <a:pt x="69" y="194"/>
                    </a:lnTo>
                    <a:lnTo>
                      <a:pt x="69" y="195"/>
                    </a:lnTo>
                    <a:lnTo>
                      <a:pt x="69" y="196"/>
                    </a:lnTo>
                    <a:lnTo>
                      <a:pt x="69" y="197"/>
                    </a:lnTo>
                    <a:lnTo>
                      <a:pt x="69" y="197"/>
                    </a:lnTo>
                    <a:lnTo>
                      <a:pt x="69" y="198"/>
                    </a:lnTo>
                    <a:lnTo>
                      <a:pt x="69" y="199"/>
                    </a:lnTo>
                    <a:lnTo>
                      <a:pt x="69" y="200"/>
                    </a:lnTo>
                    <a:lnTo>
                      <a:pt x="69" y="201"/>
                    </a:lnTo>
                    <a:lnTo>
                      <a:pt x="68" y="201"/>
                    </a:lnTo>
                    <a:lnTo>
                      <a:pt x="68" y="202"/>
                    </a:lnTo>
                    <a:lnTo>
                      <a:pt x="69" y="203"/>
                    </a:lnTo>
                    <a:lnTo>
                      <a:pt x="69" y="204"/>
                    </a:lnTo>
                    <a:lnTo>
                      <a:pt x="70" y="204"/>
                    </a:lnTo>
                    <a:lnTo>
                      <a:pt x="70" y="204"/>
                    </a:lnTo>
                    <a:lnTo>
                      <a:pt x="70" y="202"/>
                    </a:lnTo>
                    <a:lnTo>
                      <a:pt x="71" y="201"/>
                    </a:lnTo>
                    <a:lnTo>
                      <a:pt x="71" y="200"/>
                    </a:lnTo>
                    <a:lnTo>
                      <a:pt x="71" y="199"/>
                    </a:lnTo>
                    <a:lnTo>
                      <a:pt x="72" y="198"/>
                    </a:lnTo>
                    <a:lnTo>
                      <a:pt x="72" y="197"/>
                    </a:lnTo>
                    <a:lnTo>
                      <a:pt x="73" y="198"/>
                    </a:lnTo>
                    <a:lnTo>
                      <a:pt x="73" y="200"/>
                    </a:lnTo>
                    <a:lnTo>
                      <a:pt x="73" y="201"/>
                    </a:lnTo>
                    <a:lnTo>
                      <a:pt x="73" y="201"/>
                    </a:lnTo>
                    <a:lnTo>
                      <a:pt x="74" y="202"/>
                    </a:lnTo>
                    <a:lnTo>
                      <a:pt x="74" y="203"/>
                    </a:lnTo>
                    <a:lnTo>
                      <a:pt x="74" y="204"/>
                    </a:lnTo>
                    <a:lnTo>
                      <a:pt x="73" y="204"/>
                    </a:lnTo>
                    <a:lnTo>
                      <a:pt x="74" y="204"/>
                    </a:lnTo>
                    <a:lnTo>
                      <a:pt x="75" y="205"/>
                    </a:lnTo>
                    <a:lnTo>
                      <a:pt x="76" y="206"/>
                    </a:lnTo>
                    <a:lnTo>
                      <a:pt x="76" y="205"/>
                    </a:lnTo>
                    <a:lnTo>
                      <a:pt x="76" y="204"/>
                    </a:lnTo>
                    <a:lnTo>
                      <a:pt x="76" y="203"/>
                    </a:lnTo>
                    <a:lnTo>
                      <a:pt x="76" y="202"/>
                    </a:lnTo>
                    <a:lnTo>
                      <a:pt x="76" y="201"/>
                    </a:lnTo>
                    <a:lnTo>
                      <a:pt x="77" y="201"/>
                    </a:lnTo>
                    <a:lnTo>
                      <a:pt x="78" y="201"/>
                    </a:lnTo>
                    <a:lnTo>
                      <a:pt x="79" y="202"/>
                    </a:lnTo>
                    <a:lnTo>
                      <a:pt x="80" y="202"/>
                    </a:lnTo>
                    <a:lnTo>
                      <a:pt x="80" y="201"/>
                    </a:lnTo>
                    <a:lnTo>
                      <a:pt x="79" y="201"/>
                    </a:lnTo>
                    <a:lnTo>
                      <a:pt x="78" y="200"/>
                    </a:lnTo>
                    <a:lnTo>
                      <a:pt x="77" y="200"/>
                    </a:lnTo>
                    <a:lnTo>
                      <a:pt x="77" y="199"/>
                    </a:lnTo>
                    <a:lnTo>
                      <a:pt x="78" y="199"/>
                    </a:lnTo>
                    <a:lnTo>
                      <a:pt x="79" y="198"/>
                    </a:lnTo>
                    <a:lnTo>
                      <a:pt x="77" y="197"/>
                    </a:lnTo>
                    <a:lnTo>
                      <a:pt x="76" y="197"/>
                    </a:lnTo>
                    <a:lnTo>
                      <a:pt x="75" y="197"/>
                    </a:lnTo>
                    <a:lnTo>
                      <a:pt x="75" y="196"/>
                    </a:lnTo>
                    <a:lnTo>
                      <a:pt x="76" y="195"/>
                    </a:lnTo>
                    <a:lnTo>
                      <a:pt x="79" y="196"/>
                    </a:lnTo>
                    <a:lnTo>
                      <a:pt x="80" y="195"/>
                    </a:lnTo>
                    <a:lnTo>
                      <a:pt x="80" y="194"/>
                    </a:lnTo>
                    <a:lnTo>
                      <a:pt x="80" y="194"/>
                    </a:lnTo>
                    <a:lnTo>
                      <a:pt x="80" y="194"/>
                    </a:lnTo>
                    <a:lnTo>
                      <a:pt x="80" y="193"/>
                    </a:lnTo>
                    <a:lnTo>
                      <a:pt x="80" y="192"/>
                    </a:lnTo>
                    <a:lnTo>
                      <a:pt x="80" y="191"/>
                    </a:lnTo>
                    <a:lnTo>
                      <a:pt x="79" y="191"/>
                    </a:lnTo>
                    <a:lnTo>
                      <a:pt x="78" y="191"/>
                    </a:lnTo>
                    <a:lnTo>
                      <a:pt x="79" y="191"/>
                    </a:lnTo>
                    <a:lnTo>
                      <a:pt x="80" y="190"/>
                    </a:lnTo>
                    <a:lnTo>
                      <a:pt x="79" y="189"/>
                    </a:lnTo>
                    <a:lnTo>
                      <a:pt x="79" y="190"/>
                    </a:lnTo>
                    <a:lnTo>
                      <a:pt x="78" y="189"/>
                    </a:lnTo>
                    <a:lnTo>
                      <a:pt x="77" y="188"/>
                    </a:lnTo>
                    <a:lnTo>
                      <a:pt x="77" y="187"/>
                    </a:lnTo>
                    <a:lnTo>
                      <a:pt x="76" y="188"/>
                    </a:lnTo>
                    <a:lnTo>
                      <a:pt x="76" y="189"/>
                    </a:lnTo>
                    <a:lnTo>
                      <a:pt x="76" y="189"/>
                    </a:lnTo>
                    <a:lnTo>
                      <a:pt x="75" y="187"/>
                    </a:lnTo>
                    <a:lnTo>
                      <a:pt x="75" y="186"/>
                    </a:lnTo>
                    <a:lnTo>
                      <a:pt x="75" y="185"/>
                    </a:lnTo>
                    <a:lnTo>
                      <a:pt x="74" y="184"/>
                    </a:lnTo>
                    <a:lnTo>
                      <a:pt x="73" y="185"/>
                    </a:lnTo>
                    <a:lnTo>
                      <a:pt x="73" y="185"/>
                    </a:lnTo>
                    <a:lnTo>
                      <a:pt x="72" y="184"/>
                    </a:lnTo>
                    <a:lnTo>
                      <a:pt x="71" y="184"/>
                    </a:lnTo>
                    <a:lnTo>
                      <a:pt x="70" y="184"/>
                    </a:lnTo>
                    <a:lnTo>
                      <a:pt x="69" y="183"/>
                    </a:lnTo>
                    <a:lnTo>
                      <a:pt x="69" y="183"/>
                    </a:lnTo>
                    <a:lnTo>
                      <a:pt x="70" y="183"/>
                    </a:lnTo>
                    <a:lnTo>
                      <a:pt x="71" y="183"/>
                    </a:lnTo>
                    <a:lnTo>
                      <a:pt x="71" y="182"/>
                    </a:lnTo>
                    <a:lnTo>
                      <a:pt x="70" y="182"/>
                    </a:lnTo>
                    <a:lnTo>
                      <a:pt x="70" y="180"/>
                    </a:lnTo>
                    <a:lnTo>
                      <a:pt x="69" y="180"/>
                    </a:lnTo>
                    <a:lnTo>
                      <a:pt x="68" y="180"/>
                    </a:lnTo>
                    <a:lnTo>
                      <a:pt x="68" y="179"/>
                    </a:lnTo>
                    <a:lnTo>
                      <a:pt x="69" y="178"/>
                    </a:lnTo>
                    <a:lnTo>
                      <a:pt x="69" y="177"/>
                    </a:lnTo>
                    <a:lnTo>
                      <a:pt x="69" y="177"/>
                    </a:lnTo>
                    <a:lnTo>
                      <a:pt x="71" y="177"/>
                    </a:lnTo>
                    <a:lnTo>
                      <a:pt x="72" y="177"/>
                    </a:lnTo>
                    <a:lnTo>
                      <a:pt x="73" y="177"/>
                    </a:lnTo>
                    <a:lnTo>
                      <a:pt x="73" y="175"/>
                    </a:lnTo>
                    <a:lnTo>
                      <a:pt x="73" y="173"/>
                    </a:lnTo>
                    <a:lnTo>
                      <a:pt x="73" y="172"/>
                    </a:lnTo>
                    <a:lnTo>
                      <a:pt x="72" y="172"/>
                    </a:lnTo>
                    <a:lnTo>
                      <a:pt x="72" y="171"/>
                    </a:lnTo>
                    <a:lnTo>
                      <a:pt x="71" y="170"/>
                    </a:lnTo>
                    <a:lnTo>
                      <a:pt x="71" y="170"/>
                    </a:lnTo>
                    <a:lnTo>
                      <a:pt x="70" y="170"/>
                    </a:lnTo>
                    <a:lnTo>
                      <a:pt x="69" y="169"/>
                    </a:lnTo>
                    <a:lnTo>
                      <a:pt x="68" y="169"/>
                    </a:lnTo>
                    <a:lnTo>
                      <a:pt x="67" y="169"/>
                    </a:lnTo>
                    <a:lnTo>
                      <a:pt x="66" y="169"/>
                    </a:lnTo>
                    <a:lnTo>
                      <a:pt x="65" y="169"/>
                    </a:lnTo>
                    <a:lnTo>
                      <a:pt x="64" y="169"/>
                    </a:lnTo>
                    <a:lnTo>
                      <a:pt x="64" y="167"/>
                    </a:lnTo>
                    <a:lnTo>
                      <a:pt x="63" y="166"/>
                    </a:lnTo>
                    <a:lnTo>
                      <a:pt x="64" y="166"/>
                    </a:lnTo>
                    <a:lnTo>
                      <a:pt x="65" y="166"/>
                    </a:lnTo>
                    <a:lnTo>
                      <a:pt x="66" y="167"/>
                    </a:lnTo>
                    <a:lnTo>
                      <a:pt x="66" y="167"/>
                    </a:lnTo>
                    <a:lnTo>
                      <a:pt x="67" y="167"/>
                    </a:lnTo>
                    <a:lnTo>
                      <a:pt x="68" y="166"/>
                    </a:lnTo>
                    <a:lnTo>
                      <a:pt x="69" y="166"/>
                    </a:lnTo>
                    <a:lnTo>
                      <a:pt x="69" y="165"/>
                    </a:lnTo>
                    <a:lnTo>
                      <a:pt x="70" y="164"/>
                    </a:lnTo>
                    <a:lnTo>
                      <a:pt x="71" y="165"/>
                    </a:lnTo>
                    <a:lnTo>
                      <a:pt x="70" y="166"/>
                    </a:lnTo>
                    <a:lnTo>
                      <a:pt x="70" y="166"/>
                    </a:lnTo>
                    <a:lnTo>
                      <a:pt x="69" y="166"/>
                    </a:lnTo>
                    <a:lnTo>
                      <a:pt x="69" y="167"/>
                    </a:lnTo>
                    <a:lnTo>
                      <a:pt x="70" y="169"/>
                    </a:lnTo>
                    <a:lnTo>
                      <a:pt x="72" y="170"/>
                    </a:lnTo>
                    <a:lnTo>
                      <a:pt x="73" y="170"/>
                    </a:lnTo>
                    <a:lnTo>
                      <a:pt x="74" y="170"/>
                    </a:lnTo>
                    <a:lnTo>
                      <a:pt x="74" y="171"/>
                    </a:lnTo>
                    <a:lnTo>
                      <a:pt x="75" y="171"/>
                    </a:lnTo>
                    <a:lnTo>
                      <a:pt x="76" y="170"/>
                    </a:lnTo>
                    <a:lnTo>
                      <a:pt x="77" y="170"/>
                    </a:lnTo>
                    <a:lnTo>
                      <a:pt x="78" y="170"/>
                    </a:lnTo>
                    <a:lnTo>
                      <a:pt x="80" y="171"/>
                    </a:lnTo>
                    <a:lnTo>
                      <a:pt x="80" y="172"/>
                    </a:lnTo>
                    <a:lnTo>
                      <a:pt x="80" y="173"/>
                    </a:lnTo>
                    <a:lnTo>
                      <a:pt x="79" y="173"/>
                    </a:lnTo>
                    <a:lnTo>
                      <a:pt x="78" y="173"/>
                    </a:lnTo>
                    <a:lnTo>
                      <a:pt x="77" y="173"/>
                    </a:lnTo>
                    <a:lnTo>
                      <a:pt x="76" y="174"/>
                    </a:lnTo>
                    <a:lnTo>
                      <a:pt x="76" y="175"/>
                    </a:lnTo>
                    <a:lnTo>
                      <a:pt x="76" y="176"/>
                    </a:lnTo>
                    <a:lnTo>
                      <a:pt x="79" y="174"/>
                    </a:lnTo>
                    <a:lnTo>
                      <a:pt x="80" y="175"/>
                    </a:lnTo>
                    <a:lnTo>
                      <a:pt x="80" y="176"/>
                    </a:lnTo>
                    <a:lnTo>
                      <a:pt x="80" y="175"/>
                    </a:lnTo>
                    <a:lnTo>
                      <a:pt x="81" y="173"/>
                    </a:lnTo>
                    <a:lnTo>
                      <a:pt x="81" y="173"/>
                    </a:lnTo>
                    <a:lnTo>
                      <a:pt x="82" y="173"/>
                    </a:lnTo>
                    <a:lnTo>
                      <a:pt x="83" y="174"/>
                    </a:lnTo>
                    <a:lnTo>
                      <a:pt x="83" y="174"/>
                    </a:lnTo>
                    <a:lnTo>
                      <a:pt x="85" y="175"/>
                    </a:lnTo>
                    <a:lnTo>
                      <a:pt x="85" y="176"/>
                    </a:lnTo>
                    <a:lnTo>
                      <a:pt x="86" y="177"/>
                    </a:lnTo>
                    <a:lnTo>
                      <a:pt x="86" y="176"/>
                    </a:lnTo>
                    <a:lnTo>
                      <a:pt x="86" y="175"/>
                    </a:lnTo>
                    <a:lnTo>
                      <a:pt x="86" y="176"/>
                    </a:lnTo>
                    <a:lnTo>
                      <a:pt x="86" y="177"/>
                    </a:lnTo>
                    <a:lnTo>
                      <a:pt x="87" y="177"/>
                    </a:lnTo>
                    <a:lnTo>
                      <a:pt x="88" y="178"/>
                    </a:lnTo>
                    <a:lnTo>
                      <a:pt x="89" y="177"/>
                    </a:lnTo>
                    <a:lnTo>
                      <a:pt x="90" y="177"/>
                    </a:lnTo>
                    <a:lnTo>
                      <a:pt x="90" y="177"/>
                    </a:lnTo>
                    <a:lnTo>
                      <a:pt x="91" y="177"/>
                    </a:lnTo>
                    <a:lnTo>
                      <a:pt x="91" y="177"/>
                    </a:lnTo>
                    <a:lnTo>
                      <a:pt x="90" y="176"/>
                    </a:lnTo>
                    <a:lnTo>
                      <a:pt x="90" y="176"/>
                    </a:lnTo>
                    <a:lnTo>
                      <a:pt x="89" y="177"/>
                    </a:lnTo>
                    <a:lnTo>
                      <a:pt x="88" y="177"/>
                    </a:lnTo>
                    <a:lnTo>
                      <a:pt x="87" y="176"/>
                    </a:lnTo>
                    <a:lnTo>
                      <a:pt x="88" y="174"/>
                    </a:lnTo>
                    <a:lnTo>
                      <a:pt x="90" y="173"/>
                    </a:lnTo>
                    <a:lnTo>
                      <a:pt x="90" y="173"/>
                    </a:lnTo>
                    <a:lnTo>
                      <a:pt x="90" y="173"/>
                    </a:lnTo>
                    <a:lnTo>
                      <a:pt x="89" y="173"/>
                    </a:lnTo>
                    <a:lnTo>
                      <a:pt x="88" y="173"/>
                    </a:lnTo>
                    <a:lnTo>
                      <a:pt x="87" y="173"/>
                    </a:lnTo>
                    <a:lnTo>
                      <a:pt x="86" y="173"/>
                    </a:lnTo>
                    <a:lnTo>
                      <a:pt x="86" y="173"/>
                    </a:lnTo>
                    <a:lnTo>
                      <a:pt x="85" y="173"/>
                    </a:lnTo>
                    <a:lnTo>
                      <a:pt x="84" y="173"/>
                    </a:lnTo>
                    <a:lnTo>
                      <a:pt x="83" y="171"/>
                    </a:lnTo>
                    <a:lnTo>
                      <a:pt x="83" y="170"/>
                    </a:lnTo>
                    <a:lnTo>
                      <a:pt x="83" y="170"/>
                    </a:lnTo>
                    <a:lnTo>
                      <a:pt x="84" y="170"/>
                    </a:lnTo>
                    <a:lnTo>
                      <a:pt x="85" y="169"/>
                    </a:lnTo>
                    <a:lnTo>
                      <a:pt x="86" y="168"/>
                    </a:lnTo>
                    <a:lnTo>
                      <a:pt x="87" y="168"/>
                    </a:lnTo>
                    <a:lnTo>
                      <a:pt x="89" y="167"/>
                    </a:lnTo>
                    <a:lnTo>
                      <a:pt x="88" y="166"/>
                    </a:lnTo>
                    <a:lnTo>
                      <a:pt x="87" y="166"/>
                    </a:lnTo>
                    <a:lnTo>
                      <a:pt x="86" y="167"/>
                    </a:lnTo>
                    <a:lnTo>
                      <a:pt x="86" y="167"/>
                    </a:lnTo>
                    <a:lnTo>
                      <a:pt x="85" y="167"/>
                    </a:lnTo>
                    <a:lnTo>
                      <a:pt x="84" y="167"/>
                    </a:lnTo>
                    <a:lnTo>
                      <a:pt x="83" y="167"/>
                    </a:lnTo>
                    <a:lnTo>
                      <a:pt x="83" y="167"/>
                    </a:lnTo>
                    <a:lnTo>
                      <a:pt x="82" y="168"/>
                    </a:lnTo>
                    <a:lnTo>
                      <a:pt x="81" y="168"/>
                    </a:lnTo>
                    <a:lnTo>
                      <a:pt x="80" y="167"/>
                    </a:lnTo>
                    <a:lnTo>
                      <a:pt x="80" y="166"/>
                    </a:lnTo>
                    <a:lnTo>
                      <a:pt x="80" y="165"/>
                    </a:lnTo>
                    <a:lnTo>
                      <a:pt x="81" y="165"/>
                    </a:lnTo>
                    <a:lnTo>
                      <a:pt x="80" y="164"/>
                    </a:lnTo>
                    <a:lnTo>
                      <a:pt x="80" y="165"/>
                    </a:lnTo>
                    <a:lnTo>
                      <a:pt x="79" y="166"/>
                    </a:lnTo>
                    <a:lnTo>
                      <a:pt x="78" y="166"/>
                    </a:lnTo>
                    <a:lnTo>
                      <a:pt x="77" y="166"/>
                    </a:lnTo>
                    <a:lnTo>
                      <a:pt x="76" y="167"/>
                    </a:lnTo>
                    <a:lnTo>
                      <a:pt x="76" y="167"/>
                    </a:lnTo>
                    <a:lnTo>
                      <a:pt x="76" y="166"/>
                    </a:lnTo>
                    <a:lnTo>
                      <a:pt x="76" y="166"/>
                    </a:lnTo>
                    <a:lnTo>
                      <a:pt x="76" y="164"/>
                    </a:lnTo>
                    <a:lnTo>
                      <a:pt x="77" y="162"/>
                    </a:lnTo>
                    <a:lnTo>
                      <a:pt x="77" y="161"/>
                    </a:lnTo>
                    <a:lnTo>
                      <a:pt x="78" y="161"/>
                    </a:lnTo>
                    <a:lnTo>
                      <a:pt x="78" y="160"/>
                    </a:lnTo>
                    <a:lnTo>
                      <a:pt x="78" y="160"/>
                    </a:lnTo>
                    <a:lnTo>
                      <a:pt x="77" y="159"/>
                    </a:lnTo>
                    <a:lnTo>
                      <a:pt x="78" y="159"/>
                    </a:lnTo>
                    <a:lnTo>
                      <a:pt x="79" y="160"/>
                    </a:lnTo>
                    <a:lnTo>
                      <a:pt x="80" y="160"/>
                    </a:lnTo>
                    <a:lnTo>
                      <a:pt x="80" y="161"/>
                    </a:lnTo>
                    <a:lnTo>
                      <a:pt x="82" y="162"/>
                    </a:lnTo>
                    <a:lnTo>
                      <a:pt x="82" y="160"/>
                    </a:lnTo>
                    <a:lnTo>
                      <a:pt x="83" y="160"/>
                    </a:lnTo>
                    <a:lnTo>
                      <a:pt x="83" y="161"/>
                    </a:lnTo>
                    <a:lnTo>
                      <a:pt x="84" y="162"/>
                    </a:lnTo>
                    <a:lnTo>
                      <a:pt x="85" y="163"/>
                    </a:lnTo>
                    <a:lnTo>
                      <a:pt x="86" y="162"/>
                    </a:lnTo>
                    <a:lnTo>
                      <a:pt x="85" y="161"/>
                    </a:lnTo>
                    <a:lnTo>
                      <a:pt x="86" y="160"/>
                    </a:lnTo>
                    <a:lnTo>
                      <a:pt x="86" y="160"/>
                    </a:lnTo>
                    <a:lnTo>
                      <a:pt x="87" y="160"/>
                    </a:lnTo>
                    <a:lnTo>
                      <a:pt x="88" y="159"/>
                    </a:lnTo>
                    <a:lnTo>
                      <a:pt x="89" y="158"/>
                    </a:lnTo>
                    <a:lnTo>
                      <a:pt x="88" y="157"/>
                    </a:lnTo>
                    <a:lnTo>
                      <a:pt x="88" y="156"/>
                    </a:lnTo>
                    <a:lnTo>
                      <a:pt x="89" y="156"/>
                    </a:lnTo>
                    <a:lnTo>
                      <a:pt x="89" y="156"/>
                    </a:lnTo>
                    <a:lnTo>
                      <a:pt x="88" y="156"/>
                    </a:lnTo>
                    <a:lnTo>
                      <a:pt x="87" y="156"/>
                    </a:lnTo>
                    <a:lnTo>
                      <a:pt x="86" y="157"/>
                    </a:lnTo>
                    <a:lnTo>
                      <a:pt x="86" y="158"/>
                    </a:lnTo>
                    <a:lnTo>
                      <a:pt x="86" y="159"/>
                    </a:lnTo>
                    <a:lnTo>
                      <a:pt x="85" y="159"/>
                    </a:lnTo>
                    <a:lnTo>
                      <a:pt x="84" y="159"/>
                    </a:lnTo>
                    <a:lnTo>
                      <a:pt x="83" y="158"/>
                    </a:lnTo>
                    <a:lnTo>
                      <a:pt x="82" y="158"/>
                    </a:lnTo>
                    <a:lnTo>
                      <a:pt x="82" y="157"/>
                    </a:lnTo>
                    <a:lnTo>
                      <a:pt x="81" y="157"/>
                    </a:lnTo>
                    <a:lnTo>
                      <a:pt x="81" y="156"/>
                    </a:lnTo>
                    <a:lnTo>
                      <a:pt x="82" y="156"/>
                    </a:lnTo>
                    <a:lnTo>
                      <a:pt x="83" y="155"/>
                    </a:lnTo>
                    <a:lnTo>
                      <a:pt x="83" y="154"/>
                    </a:lnTo>
                    <a:lnTo>
                      <a:pt x="83" y="154"/>
                    </a:lnTo>
                    <a:lnTo>
                      <a:pt x="83" y="153"/>
                    </a:lnTo>
                    <a:lnTo>
                      <a:pt x="81" y="155"/>
                    </a:lnTo>
                    <a:lnTo>
                      <a:pt x="80" y="155"/>
                    </a:lnTo>
                    <a:lnTo>
                      <a:pt x="80" y="156"/>
                    </a:lnTo>
                    <a:lnTo>
                      <a:pt x="79" y="156"/>
                    </a:lnTo>
                    <a:lnTo>
                      <a:pt x="78" y="156"/>
                    </a:lnTo>
                    <a:lnTo>
                      <a:pt x="77" y="156"/>
                    </a:lnTo>
                    <a:lnTo>
                      <a:pt x="76" y="156"/>
                    </a:lnTo>
                    <a:lnTo>
                      <a:pt x="76" y="157"/>
                    </a:lnTo>
                    <a:lnTo>
                      <a:pt x="75" y="158"/>
                    </a:lnTo>
                    <a:lnTo>
                      <a:pt x="75" y="159"/>
                    </a:lnTo>
                    <a:lnTo>
                      <a:pt x="75" y="160"/>
                    </a:lnTo>
                    <a:lnTo>
                      <a:pt x="73" y="161"/>
                    </a:lnTo>
                    <a:lnTo>
                      <a:pt x="73" y="162"/>
                    </a:lnTo>
                    <a:lnTo>
                      <a:pt x="73" y="161"/>
                    </a:lnTo>
                    <a:lnTo>
                      <a:pt x="72" y="160"/>
                    </a:lnTo>
                    <a:lnTo>
                      <a:pt x="71" y="160"/>
                    </a:lnTo>
                    <a:lnTo>
                      <a:pt x="70" y="160"/>
                    </a:lnTo>
                    <a:lnTo>
                      <a:pt x="69" y="159"/>
                    </a:lnTo>
                    <a:lnTo>
                      <a:pt x="68" y="160"/>
                    </a:lnTo>
                    <a:lnTo>
                      <a:pt x="67" y="160"/>
                    </a:lnTo>
                    <a:lnTo>
                      <a:pt x="67" y="160"/>
                    </a:lnTo>
                    <a:lnTo>
                      <a:pt x="67" y="161"/>
                    </a:lnTo>
                    <a:lnTo>
                      <a:pt x="66" y="162"/>
                    </a:lnTo>
                    <a:lnTo>
                      <a:pt x="66" y="160"/>
                    </a:lnTo>
                    <a:lnTo>
                      <a:pt x="66" y="160"/>
                    </a:lnTo>
                    <a:lnTo>
                      <a:pt x="65" y="160"/>
                    </a:lnTo>
                    <a:lnTo>
                      <a:pt x="64" y="160"/>
                    </a:lnTo>
                    <a:lnTo>
                      <a:pt x="63" y="160"/>
                    </a:lnTo>
                    <a:lnTo>
                      <a:pt x="62" y="161"/>
                    </a:lnTo>
                    <a:lnTo>
                      <a:pt x="62" y="162"/>
                    </a:lnTo>
                    <a:lnTo>
                      <a:pt x="62" y="162"/>
                    </a:lnTo>
                    <a:lnTo>
                      <a:pt x="62" y="161"/>
                    </a:lnTo>
                    <a:lnTo>
                      <a:pt x="61" y="160"/>
                    </a:lnTo>
                    <a:lnTo>
                      <a:pt x="60" y="162"/>
                    </a:lnTo>
                    <a:lnTo>
                      <a:pt x="60" y="163"/>
                    </a:lnTo>
                    <a:lnTo>
                      <a:pt x="59" y="163"/>
                    </a:lnTo>
                    <a:lnTo>
                      <a:pt x="59" y="162"/>
                    </a:lnTo>
                    <a:lnTo>
                      <a:pt x="59" y="160"/>
                    </a:lnTo>
                    <a:lnTo>
                      <a:pt x="59" y="159"/>
                    </a:lnTo>
                    <a:lnTo>
                      <a:pt x="59" y="158"/>
                    </a:lnTo>
                    <a:lnTo>
                      <a:pt x="59" y="157"/>
                    </a:lnTo>
                    <a:lnTo>
                      <a:pt x="59" y="158"/>
                    </a:lnTo>
                    <a:lnTo>
                      <a:pt x="60" y="157"/>
                    </a:lnTo>
                    <a:lnTo>
                      <a:pt x="61" y="158"/>
                    </a:lnTo>
                    <a:lnTo>
                      <a:pt x="62" y="158"/>
                    </a:lnTo>
                    <a:lnTo>
                      <a:pt x="62" y="158"/>
                    </a:lnTo>
                    <a:lnTo>
                      <a:pt x="63" y="158"/>
                    </a:lnTo>
                    <a:lnTo>
                      <a:pt x="64" y="158"/>
                    </a:lnTo>
                    <a:lnTo>
                      <a:pt x="64" y="157"/>
                    </a:lnTo>
                    <a:lnTo>
                      <a:pt x="65" y="156"/>
                    </a:lnTo>
                    <a:lnTo>
                      <a:pt x="66" y="156"/>
                    </a:lnTo>
                    <a:lnTo>
                      <a:pt x="67" y="156"/>
                    </a:lnTo>
                    <a:lnTo>
                      <a:pt x="67" y="157"/>
                    </a:lnTo>
                    <a:lnTo>
                      <a:pt x="68" y="158"/>
                    </a:lnTo>
                    <a:lnTo>
                      <a:pt x="69" y="159"/>
                    </a:lnTo>
                    <a:lnTo>
                      <a:pt x="69" y="158"/>
                    </a:lnTo>
                    <a:lnTo>
                      <a:pt x="69" y="157"/>
                    </a:lnTo>
                    <a:lnTo>
                      <a:pt x="69" y="156"/>
                    </a:lnTo>
                    <a:lnTo>
                      <a:pt x="70" y="156"/>
                    </a:lnTo>
                    <a:lnTo>
                      <a:pt x="71" y="157"/>
                    </a:lnTo>
                    <a:lnTo>
                      <a:pt x="72" y="158"/>
                    </a:lnTo>
                    <a:lnTo>
                      <a:pt x="73" y="158"/>
                    </a:lnTo>
                    <a:lnTo>
                      <a:pt x="73" y="157"/>
                    </a:lnTo>
                    <a:lnTo>
                      <a:pt x="73" y="156"/>
                    </a:lnTo>
                    <a:lnTo>
                      <a:pt x="74" y="156"/>
                    </a:lnTo>
                    <a:lnTo>
                      <a:pt x="76" y="155"/>
                    </a:lnTo>
                    <a:lnTo>
                      <a:pt x="75" y="154"/>
                    </a:lnTo>
                    <a:lnTo>
                      <a:pt x="76" y="153"/>
                    </a:lnTo>
                    <a:lnTo>
                      <a:pt x="76" y="153"/>
                    </a:lnTo>
                    <a:lnTo>
                      <a:pt x="77" y="153"/>
                    </a:lnTo>
                    <a:lnTo>
                      <a:pt x="78" y="153"/>
                    </a:lnTo>
                    <a:lnTo>
                      <a:pt x="78" y="152"/>
                    </a:lnTo>
                    <a:lnTo>
                      <a:pt x="77" y="152"/>
                    </a:lnTo>
                    <a:lnTo>
                      <a:pt x="76" y="152"/>
                    </a:lnTo>
                    <a:lnTo>
                      <a:pt x="76" y="152"/>
                    </a:lnTo>
                    <a:lnTo>
                      <a:pt x="75" y="152"/>
                    </a:lnTo>
                    <a:lnTo>
                      <a:pt x="74" y="153"/>
                    </a:lnTo>
                    <a:lnTo>
                      <a:pt x="73" y="153"/>
                    </a:lnTo>
                    <a:lnTo>
                      <a:pt x="73" y="153"/>
                    </a:lnTo>
                    <a:lnTo>
                      <a:pt x="72" y="153"/>
                    </a:lnTo>
                    <a:lnTo>
                      <a:pt x="71" y="153"/>
                    </a:lnTo>
                    <a:lnTo>
                      <a:pt x="70" y="153"/>
                    </a:lnTo>
                    <a:lnTo>
                      <a:pt x="70" y="153"/>
                    </a:lnTo>
                    <a:lnTo>
                      <a:pt x="71" y="152"/>
                    </a:lnTo>
                    <a:lnTo>
                      <a:pt x="70" y="152"/>
                    </a:lnTo>
                    <a:lnTo>
                      <a:pt x="69" y="151"/>
                    </a:lnTo>
                    <a:lnTo>
                      <a:pt x="70" y="149"/>
                    </a:lnTo>
                    <a:lnTo>
                      <a:pt x="71" y="149"/>
                    </a:lnTo>
                    <a:lnTo>
                      <a:pt x="71" y="148"/>
                    </a:lnTo>
                    <a:lnTo>
                      <a:pt x="72" y="148"/>
                    </a:lnTo>
                    <a:lnTo>
                      <a:pt x="73" y="147"/>
                    </a:lnTo>
                    <a:lnTo>
                      <a:pt x="73" y="148"/>
                    </a:lnTo>
                    <a:lnTo>
                      <a:pt x="74" y="148"/>
                    </a:lnTo>
                    <a:lnTo>
                      <a:pt x="75" y="149"/>
                    </a:lnTo>
                    <a:lnTo>
                      <a:pt x="76" y="149"/>
                    </a:lnTo>
                    <a:lnTo>
                      <a:pt x="76" y="148"/>
                    </a:lnTo>
                    <a:lnTo>
                      <a:pt x="77" y="147"/>
                    </a:lnTo>
                    <a:lnTo>
                      <a:pt x="76" y="147"/>
                    </a:lnTo>
                    <a:lnTo>
                      <a:pt x="74" y="146"/>
                    </a:lnTo>
                    <a:lnTo>
                      <a:pt x="73" y="146"/>
                    </a:lnTo>
                    <a:lnTo>
                      <a:pt x="73" y="145"/>
                    </a:lnTo>
                    <a:lnTo>
                      <a:pt x="74" y="145"/>
                    </a:lnTo>
                    <a:lnTo>
                      <a:pt x="74" y="144"/>
                    </a:lnTo>
                    <a:lnTo>
                      <a:pt x="75" y="143"/>
                    </a:lnTo>
                    <a:lnTo>
                      <a:pt x="76" y="143"/>
                    </a:lnTo>
                    <a:lnTo>
                      <a:pt x="76" y="144"/>
                    </a:lnTo>
                    <a:lnTo>
                      <a:pt x="77" y="144"/>
                    </a:lnTo>
                    <a:lnTo>
                      <a:pt x="78" y="143"/>
                    </a:lnTo>
                    <a:lnTo>
                      <a:pt x="80" y="144"/>
                    </a:lnTo>
                    <a:lnTo>
                      <a:pt x="80" y="144"/>
                    </a:lnTo>
                    <a:lnTo>
                      <a:pt x="80" y="143"/>
                    </a:lnTo>
                    <a:lnTo>
                      <a:pt x="80" y="142"/>
                    </a:lnTo>
                    <a:lnTo>
                      <a:pt x="81" y="142"/>
                    </a:lnTo>
                    <a:lnTo>
                      <a:pt x="82" y="142"/>
                    </a:lnTo>
                    <a:lnTo>
                      <a:pt x="82" y="141"/>
                    </a:lnTo>
                    <a:lnTo>
                      <a:pt x="80" y="142"/>
                    </a:lnTo>
                    <a:lnTo>
                      <a:pt x="80" y="142"/>
                    </a:lnTo>
                    <a:lnTo>
                      <a:pt x="79" y="142"/>
                    </a:lnTo>
                    <a:lnTo>
                      <a:pt x="78" y="142"/>
                    </a:lnTo>
                    <a:lnTo>
                      <a:pt x="78" y="141"/>
                    </a:lnTo>
                    <a:lnTo>
                      <a:pt x="78" y="140"/>
                    </a:lnTo>
                    <a:lnTo>
                      <a:pt x="77" y="140"/>
                    </a:lnTo>
                    <a:lnTo>
                      <a:pt x="77" y="139"/>
                    </a:lnTo>
                    <a:lnTo>
                      <a:pt x="76" y="139"/>
                    </a:lnTo>
                    <a:lnTo>
                      <a:pt x="76" y="140"/>
                    </a:lnTo>
                    <a:lnTo>
                      <a:pt x="76" y="141"/>
                    </a:lnTo>
                    <a:lnTo>
                      <a:pt x="75" y="141"/>
                    </a:lnTo>
                    <a:lnTo>
                      <a:pt x="74" y="141"/>
                    </a:lnTo>
                    <a:lnTo>
                      <a:pt x="74" y="140"/>
                    </a:lnTo>
                    <a:lnTo>
                      <a:pt x="73" y="139"/>
                    </a:lnTo>
                    <a:lnTo>
                      <a:pt x="73" y="140"/>
                    </a:lnTo>
                    <a:lnTo>
                      <a:pt x="73" y="141"/>
                    </a:lnTo>
                    <a:lnTo>
                      <a:pt x="73" y="142"/>
                    </a:lnTo>
                    <a:lnTo>
                      <a:pt x="73" y="142"/>
                    </a:lnTo>
                    <a:lnTo>
                      <a:pt x="71" y="142"/>
                    </a:lnTo>
                    <a:lnTo>
                      <a:pt x="70" y="143"/>
                    </a:lnTo>
                    <a:lnTo>
                      <a:pt x="69" y="142"/>
                    </a:lnTo>
                    <a:lnTo>
                      <a:pt x="69" y="143"/>
                    </a:lnTo>
                    <a:lnTo>
                      <a:pt x="69" y="144"/>
                    </a:lnTo>
                    <a:lnTo>
                      <a:pt x="68" y="145"/>
                    </a:lnTo>
                    <a:lnTo>
                      <a:pt x="67" y="145"/>
                    </a:lnTo>
                    <a:lnTo>
                      <a:pt x="66" y="145"/>
                    </a:lnTo>
                    <a:lnTo>
                      <a:pt x="66" y="146"/>
                    </a:lnTo>
                    <a:lnTo>
                      <a:pt x="66" y="147"/>
                    </a:lnTo>
                    <a:lnTo>
                      <a:pt x="66" y="149"/>
                    </a:lnTo>
                    <a:lnTo>
                      <a:pt x="65" y="149"/>
                    </a:lnTo>
                    <a:lnTo>
                      <a:pt x="65" y="151"/>
                    </a:lnTo>
                    <a:lnTo>
                      <a:pt x="65" y="152"/>
                    </a:lnTo>
                    <a:lnTo>
                      <a:pt x="65" y="153"/>
                    </a:lnTo>
                    <a:lnTo>
                      <a:pt x="64" y="153"/>
                    </a:lnTo>
                    <a:lnTo>
                      <a:pt x="63" y="153"/>
                    </a:lnTo>
                    <a:lnTo>
                      <a:pt x="62" y="153"/>
                    </a:lnTo>
                    <a:lnTo>
                      <a:pt x="62" y="152"/>
                    </a:lnTo>
                    <a:lnTo>
                      <a:pt x="62" y="151"/>
                    </a:lnTo>
                    <a:lnTo>
                      <a:pt x="62" y="150"/>
                    </a:lnTo>
                    <a:lnTo>
                      <a:pt x="62" y="149"/>
                    </a:lnTo>
                    <a:lnTo>
                      <a:pt x="62" y="149"/>
                    </a:lnTo>
                    <a:lnTo>
                      <a:pt x="64" y="146"/>
                    </a:lnTo>
                    <a:lnTo>
                      <a:pt x="63" y="146"/>
                    </a:lnTo>
                    <a:lnTo>
                      <a:pt x="63" y="144"/>
                    </a:lnTo>
                    <a:lnTo>
                      <a:pt x="62" y="144"/>
                    </a:lnTo>
                    <a:lnTo>
                      <a:pt x="62" y="145"/>
                    </a:lnTo>
                    <a:lnTo>
                      <a:pt x="61" y="145"/>
                    </a:lnTo>
                    <a:lnTo>
                      <a:pt x="60" y="145"/>
                    </a:lnTo>
                    <a:lnTo>
                      <a:pt x="59" y="144"/>
                    </a:lnTo>
                    <a:lnTo>
                      <a:pt x="60" y="143"/>
                    </a:lnTo>
                    <a:lnTo>
                      <a:pt x="61" y="144"/>
                    </a:lnTo>
                    <a:lnTo>
                      <a:pt x="62" y="143"/>
                    </a:lnTo>
                    <a:lnTo>
                      <a:pt x="62" y="142"/>
                    </a:lnTo>
                    <a:lnTo>
                      <a:pt x="63" y="142"/>
                    </a:lnTo>
                    <a:lnTo>
                      <a:pt x="64" y="142"/>
                    </a:lnTo>
                    <a:lnTo>
                      <a:pt x="65" y="142"/>
                    </a:lnTo>
                    <a:lnTo>
                      <a:pt x="65" y="141"/>
                    </a:lnTo>
                    <a:lnTo>
                      <a:pt x="66" y="141"/>
                    </a:lnTo>
                    <a:lnTo>
                      <a:pt x="66" y="141"/>
                    </a:lnTo>
                    <a:lnTo>
                      <a:pt x="67" y="141"/>
                    </a:lnTo>
                    <a:lnTo>
                      <a:pt x="66" y="140"/>
                    </a:lnTo>
                    <a:lnTo>
                      <a:pt x="66" y="139"/>
                    </a:lnTo>
                    <a:lnTo>
                      <a:pt x="67" y="139"/>
                    </a:lnTo>
                    <a:lnTo>
                      <a:pt x="68" y="139"/>
                    </a:lnTo>
                    <a:lnTo>
                      <a:pt x="68" y="139"/>
                    </a:lnTo>
                    <a:lnTo>
                      <a:pt x="69" y="138"/>
                    </a:lnTo>
                    <a:lnTo>
                      <a:pt x="69" y="138"/>
                    </a:lnTo>
                    <a:lnTo>
                      <a:pt x="70" y="136"/>
                    </a:lnTo>
                    <a:lnTo>
                      <a:pt x="69" y="135"/>
                    </a:lnTo>
                    <a:lnTo>
                      <a:pt x="69" y="135"/>
                    </a:lnTo>
                    <a:lnTo>
                      <a:pt x="68" y="135"/>
                    </a:lnTo>
                    <a:lnTo>
                      <a:pt x="67" y="135"/>
                    </a:lnTo>
                    <a:lnTo>
                      <a:pt x="66" y="135"/>
                    </a:lnTo>
                    <a:lnTo>
                      <a:pt x="66" y="135"/>
                    </a:lnTo>
                    <a:lnTo>
                      <a:pt x="65" y="135"/>
                    </a:lnTo>
                    <a:lnTo>
                      <a:pt x="64" y="137"/>
                    </a:lnTo>
                    <a:lnTo>
                      <a:pt x="63" y="136"/>
                    </a:lnTo>
                    <a:lnTo>
                      <a:pt x="62" y="136"/>
                    </a:lnTo>
                    <a:lnTo>
                      <a:pt x="62" y="137"/>
                    </a:lnTo>
                    <a:lnTo>
                      <a:pt x="61" y="138"/>
                    </a:lnTo>
                    <a:lnTo>
                      <a:pt x="60" y="138"/>
                    </a:lnTo>
                    <a:lnTo>
                      <a:pt x="59" y="138"/>
                    </a:lnTo>
                    <a:lnTo>
                      <a:pt x="60" y="137"/>
                    </a:lnTo>
                    <a:lnTo>
                      <a:pt x="61" y="136"/>
                    </a:lnTo>
                    <a:lnTo>
                      <a:pt x="62" y="135"/>
                    </a:lnTo>
                    <a:lnTo>
                      <a:pt x="62" y="135"/>
                    </a:lnTo>
                    <a:lnTo>
                      <a:pt x="65" y="134"/>
                    </a:lnTo>
                    <a:lnTo>
                      <a:pt x="66" y="133"/>
                    </a:lnTo>
                    <a:lnTo>
                      <a:pt x="66" y="132"/>
                    </a:lnTo>
                    <a:lnTo>
                      <a:pt x="67" y="132"/>
                    </a:lnTo>
                    <a:lnTo>
                      <a:pt x="67" y="131"/>
                    </a:lnTo>
                    <a:lnTo>
                      <a:pt x="65" y="132"/>
                    </a:lnTo>
                    <a:lnTo>
                      <a:pt x="64" y="132"/>
                    </a:lnTo>
                    <a:lnTo>
                      <a:pt x="63" y="132"/>
                    </a:lnTo>
                    <a:lnTo>
                      <a:pt x="62" y="132"/>
                    </a:lnTo>
                    <a:lnTo>
                      <a:pt x="61" y="132"/>
                    </a:lnTo>
                    <a:lnTo>
                      <a:pt x="60" y="132"/>
                    </a:lnTo>
                    <a:lnTo>
                      <a:pt x="59" y="132"/>
                    </a:lnTo>
                    <a:lnTo>
                      <a:pt x="60" y="131"/>
                    </a:lnTo>
                    <a:lnTo>
                      <a:pt x="61" y="131"/>
                    </a:lnTo>
                    <a:lnTo>
                      <a:pt x="62" y="131"/>
                    </a:lnTo>
                    <a:lnTo>
                      <a:pt x="62" y="131"/>
                    </a:lnTo>
                    <a:lnTo>
                      <a:pt x="63" y="130"/>
                    </a:lnTo>
                    <a:lnTo>
                      <a:pt x="64" y="130"/>
                    </a:lnTo>
                    <a:lnTo>
                      <a:pt x="65" y="130"/>
                    </a:lnTo>
                    <a:lnTo>
                      <a:pt x="66" y="129"/>
                    </a:lnTo>
                    <a:lnTo>
                      <a:pt x="67" y="129"/>
                    </a:lnTo>
                    <a:lnTo>
                      <a:pt x="67" y="128"/>
                    </a:lnTo>
                    <a:lnTo>
                      <a:pt x="68" y="128"/>
                    </a:lnTo>
                    <a:lnTo>
                      <a:pt x="68" y="130"/>
                    </a:lnTo>
                    <a:lnTo>
                      <a:pt x="68" y="131"/>
                    </a:lnTo>
                    <a:lnTo>
                      <a:pt x="69" y="131"/>
                    </a:lnTo>
                    <a:lnTo>
                      <a:pt x="71" y="131"/>
                    </a:lnTo>
                    <a:lnTo>
                      <a:pt x="72" y="131"/>
                    </a:lnTo>
                    <a:lnTo>
                      <a:pt x="73" y="131"/>
                    </a:lnTo>
                    <a:lnTo>
                      <a:pt x="74" y="131"/>
                    </a:lnTo>
                    <a:lnTo>
                      <a:pt x="73" y="130"/>
                    </a:lnTo>
                    <a:lnTo>
                      <a:pt x="73" y="130"/>
                    </a:lnTo>
                    <a:lnTo>
                      <a:pt x="71" y="130"/>
                    </a:lnTo>
                    <a:lnTo>
                      <a:pt x="69" y="129"/>
                    </a:lnTo>
                    <a:lnTo>
                      <a:pt x="69" y="128"/>
                    </a:lnTo>
                    <a:lnTo>
                      <a:pt x="70" y="128"/>
                    </a:lnTo>
                    <a:lnTo>
                      <a:pt x="71" y="128"/>
                    </a:lnTo>
                    <a:lnTo>
                      <a:pt x="72" y="127"/>
                    </a:lnTo>
                    <a:lnTo>
                      <a:pt x="73" y="127"/>
                    </a:lnTo>
                    <a:lnTo>
                      <a:pt x="72" y="126"/>
                    </a:lnTo>
                    <a:lnTo>
                      <a:pt x="71" y="126"/>
                    </a:lnTo>
                    <a:lnTo>
                      <a:pt x="70" y="125"/>
                    </a:lnTo>
                    <a:lnTo>
                      <a:pt x="69" y="125"/>
                    </a:lnTo>
                    <a:lnTo>
                      <a:pt x="69" y="125"/>
                    </a:lnTo>
                    <a:lnTo>
                      <a:pt x="67" y="125"/>
                    </a:lnTo>
                    <a:lnTo>
                      <a:pt x="66" y="125"/>
                    </a:lnTo>
                    <a:lnTo>
                      <a:pt x="65" y="124"/>
                    </a:lnTo>
                    <a:lnTo>
                      <a:pt x="64" y="124"/>
                    </a:lnTo>
                    <a:lnTo>
                      <a:pt x="63" y="124"/>
                    </a:lnTo>
                    <a:lnTo>
                      <a:pt x="63" y="125"/>
                    </a:lnTo>
                    <a:lnTo>
                      <a:pt x="62" y="124"/>
                    </a:lnTo>
                    <a:lnTo>
                      <a:pt x="61" y="124"/>
                    </a:lnTo>
                    <a:lnTo>
                      <a:pt x="60" y="124"/>
                    </a:lnTo>
                    <a:lnTo>
                      <a:pt x="59" y="125"/>
                    </a:lnTo>
                    <a:lnTo>
                      <a:pt x="58" y="125"/>
                    </a:lnTo>
                    <a:lnTo>
                      <a:pt x="58" y="126"/>
                    </a:lnTo>
                    <a:lnTo>
                      <a:pt x="57" y="126"/>
                    </a:lnTo>
                    <a:lnTo>
                      <a:pt x="56" y="126"/>
                    </a:lnTo>
                    <a:lnTo>
                      <a:pt x="56" y="126"/>
                    </a:lnTo>
                    <a:lnTo>
                      <a:pt x="56" y="125"/>
                    </a:lnTo>
                    <a:lnTo>
                      <a:pt x="58" y="125"/>
                    </a:lnTo>
                    <a:lnTo>
                      <a:pt x="58" y="124"/>
                    </a:lnTo>
                    <a:lnTo>
                      <a:pt x="59" y="123"/>
                    </a:lnTo>
                    <a:lnTo>
                      <a:pt x="59" y="122"/>
                    </a:lnTo>
                    <a:lnTo>
                      <a:pt x="60" y="122"/>
                    </a:lnTo>
                    <a:lnTo>
                      <a:pt x="61" y="123"/>
                    </a:lnTo>
                    <a:lnTo>
                      <a:pt x="62" y="123"/>
                    </a:lnTo>
                    <a:lnTo>
                      <a:pt x="62" y="122"/>
                    </a:lnTo>
                    <a:lnTo>
                      <a:pt x="63" y="122"/>
                    </a:lnTo>
                    <a:lnTo>
                      <a:pt x="62" y="121"/>
                    </a:lnTo>
                    <a:lnTo>
                      <a:pt x="63" y="121"/>
                    </a:lnTo>
                    <a:lnTo>
                      <a:pt x="63" y="122"/>
                    </a:lnTo>
                    <a:lnTo>
                      <a:pt x="64" y="122"/>
                    </a:lnTo>
                    <a:lnTo>
                      <a:pt x="66" y="121"/>
                    </a:lnTo>
                    <a:lnTo>
                      <a:pt x="67" y="122"/>
                    </a:lnTo>
                    <a:lnTo>
                      <a:pt x="67" y="122"/>
                    </a:lnTo>
                    <a:lnTo>
                      <a:pt x="67" y="123"/>
                    </a:lnTo>
                    <a:lnTo>
                      <a:pt x="68" y="123"/>
                    </a:lnTo>
                    <a:lnTo>
                      <a:pt x="69" y="123"/>
                    </a:lnTo>
                    <a:lnTo>
                      <a:pt x="69" y="123"/>
                    </a:lnTo>
                    <a:lnTo>
                      <a:pt x="70" y="123"/>
                    </a:lnTo>
                    <a:lnTo>
                      <a:pt x="72" y="125"/>
                    </a:lnTo>
                    <a:lnTo>
                      <a:pt x="73" y="125"/>
                    </a:lnTo>
                    <a:lnTo>
                      <a:pt x="73" y="124"/>
                    </a:lnTo>
                    <a:lnTo>
                      <a:pt x="74" y="123"/>
                    </a:lnTo>
                    <a:lnTo>
                      <a:pt x="73" y="123"/>
                    </a:lnTo>
                    <a:lnTo>
                      <a:pt x="73" y="122"/>
                    </a:lnTo>
                    <a:lnTo>
                      <a:pt x="73" y="122"/>
                    </a:lnTo>
                    <a:lnTo>
                      <a:pt x="74" y="121"/>
                    </a:lnTo>
                    <a:lnTo>
                      <a:pt x="75" y="120"/>
                    </a:lnTo>
                    <a:lnTo>
                      <a:pt x="76" y="120"/>
                    </a:lnTo>
                    <a:lnTo>
                      <a:pt x="76" y="119"/>
                    </a:lnTo>
                    <a:lnTo>
                      <a:pt x="76" y="118"/>
                    </a:lnTo>
                    <a:lnTo>
                      <a:pt x="75" y="118"/>
                    </a:lnTo>
                    <a:lnTo>
                      <a:pt x="74" y="118"/>
                    </a:lnTo>
                    <a:lnTo>
                      <a:pt x="73" y="118"/>
                    </a:lnTo>
                    <a:lnTo>
                      <a:pt x="73" y="118"/>
                    </a:lnTo>
                    <a:lnTo>
                      <a:pt x="73" y="118"/>
                    </a:lnTo>
                    <a:lnTo>
                      <a:pt x="72" y="118"/>
                    </a:lnTo>
                    <a:lnTo>
                      <a:pt x="70" y="118"/>
                    </a:lnTo>
                    <a:lnTo>
                      <a:pt x="70" y="117"/>
                    </a:lnTo>
                    <a:lnTo>
                      <a:pt x="69" y="117"/>
                    </a:lnTo>
                    <a:lnTo>
                      <a:pt x="69" y="117"/>
                    </a:lnTo>
                    <a:lnTo>
                      <a:pt x="68" y="117"/>
                    </a:lnTo>
                    <a:lnTo>
                      <a:pt x="67" y="116"/>
                    </a:lnTo>
                    <a:lnTo>
                      <a:pt x="68" y="116"/>
                    </a:lnTo>
                    <a:lnTo>
                      <a:pt x="69" y="116"/>
                    </a:lnTo>
                    <a:lnTo>
                      <a:pt x="69" y="116"/>
                    </a:lnTo>
                    <a:lnTo>
                      <a:pt x="70" y="115"/>
                    </a:lnTo>
                    <a:lnTo>
                      <a:pt x="71" y="115"/>
                    </a:lnTo>
                    <a:lnTo>
                      <a:pt x="71" y="115"/>
                    </a:lnTo>
                    <a:lnTo>
                      <a:pt x="72" y="115"/>
                    </a:lnTo>
                    <a:lnTo>
                      <a:pt x="73" y="114"/>
                    </a:lnTo>
                    <a:lnTo>
                      <a:pt x="73" y="113"/>
                    </a:lnTo>
                    <a:lnTo>
                      <a:pt x="73" y="112"/>
                    </a:lnTo>
                    <a:lnTo>
                      <a:pt x="73" y="112"/>
                    </a:lnTo>
                    <a:lnTo>
                      <a:pt x="73" y="111"/>
                    </a:lnTo>
                    <a:lnTo>
                      <a:pt x="75" y="111"/>
                    </a:lnTo>
                    <a:lnTo>
                      <a:pt x="76" y="111"/>
                    </a:lnTo>
                    <a:lnTo>
                      <a:pt x="76" y="111"/>
                    </a:lnTo>
                    <a:lnTo>
                      <a:pt x="77" y="111"/>
                    </a:lnTo>
                    <a:lnTo>
                      <a:pt x="76" y="110"/>
                    </a:lnTo>
                    <a:lnTo>
                      <a:pt x="75" y="110"/>
                    </a:lnTo>
                    <a:lnTo>
                      <a:pt x="74" y="110"/>
                    </a:lnTo>
                    <a:lnTo>
                      <a:pt x="73" y="110"/>
                    </a:lnTo>
                    <a:lnTo>
                      <a:pt x="73" y="109"/>
                    </a:lnTo>
                    <a:lnTo>
                      <a:pt x="73" y="108"/>
                    </a:lnTo>
                    <a:lnTo>
                      <a:pt x="73" y="109"/>
                    </a:lnTo>
                    <a:lnTo>
                      <a:pt x="72" y="110"/>
                    </a:lnTo>
                    <a:lnTo>
                      <a:pt x="72" y="111"/>
                    </a:lnTo>
                    <a:lnTo>
                      <a:pt x="71" y="111"/>
                    </a:lnTo>
                    <a:lnTo>
                      <a:pt x="70" y="111"/>
                    </a:lnTo>
                    <a:lnTo>
                      <a:pt x="69" y="112"/>
                    </a:lnTo>
                    <a:lnTo>
                      <a:pt x="69" y="112"/>
                    </a:lnTo>
                    <a:lnTo>
                      <a:pt x="68" y="112"/>
                    </a:lnTo>
                    <a:lnTo>
                      <a:pt x="67" y="112"/>
                    </a:lnTo>
                    <a:lnTo>
                      <a:pt x="67" y="111"/>
                    </a:lnTo>
                    <a:lnTo>
                      <a:pt x="68" y="111"/>
                    </a:lnTo>
                    <a:lnTo>
                      <a:pt x="69" y="109"/>
                    </a:lnTo>
                    <a:lnTo>
                      <a:pt x="69" y="108"/>
                    </a:lnTo>
                    <a:lnTo>
                      <a:pt x="69" y="108"/>
                    </a:lnTo>
                    <a:lnTo>
                      <a:pt x="68" y="108"/>
                    </a:lnTo>
                    <a:lnTo>
                      <a:pt x="67" y="108"/>
                    </a:lnTo>
                    <a:lnTo>
                      <a:pt x="67" y="110"/>
                    </a:lnTo>
                    <a:lnTo>
                      <a:pt x="66" y="110"/>
                    </a:lnTo>
                    <a:lnTo>
                      <a:pt x="66" y="110"/>
                    </a:lnTo>
                    <a:lnTo>
                      <a:pt x="66" y="109"/>
                    </a:lnTo>
                    <a:lnTo>
                      <a:pt x="65" y="109"/>
                    </a:lnTo>
                    <a:lnTo>
                      <a:pt x="64" y="110"/>
                    </a:lnTo>
                    <a:lnTo>
                      <a:pt x="65" y="111"/>
                    </a:lnTo>
                    <a:lnTo>
                      <a:pt x="65" y="113"/>
                    </a:lnTo>
                    <a:lnTo>
                      <a:pt x="64" y="113"/>
                    </a:lnTo>
                    <a:lnTo>
                      <a:pt x="63" y="113"/>
                    </a:lnTo>
                    <a:lnTo>
                      <a:pt x="63" y="112"/>
                    </a:lnTo>
                    <a:lnTo>
                      <a:pt x="62" y="114"/>
                    </a:lnTo>
                    <a:lnTo>
                      <a:pt x="61" y="114"/>
                    </a:lnTo>
                    <a:lnTo>
                      <a:pt x="61" y="113"/>
                    </a:lnTo>
                    <a:lnTo>
                      <a:pt x="62" y="113"/>
                    </a:lnTo>
                    <a:lnTo>
                      <a:pt x="61" y="112"/>
                    </a:lnTo>
                    <a:lnTo>
                      <a:pt x="60" y="112"/>
                    </a:lnTo>
                    <a:lnTo>
                      <a:pt x="60" y="111"/>
                    </a:lnTo>
                    <a:lnTo>
                      <a:pt x="60" y="111"/>
                    </a:lnTo>
                    <a:lnTo>
                      <a:pt x="59" y="111"/>
                    </a:lnTo>
                    <a:lnTo>
                      <a:pt x="59" y="110"/>
                    </a:lnTo>
                    <a:lnTo>
                      <a:pt x="60" y="110"/>
                    </a:lnTo>
                    <a:lnTo>
                      <a:pt x="61" y="110"/>
                    </a:lnTo>
                    <a:lnTo>
                      <a:pt x="62" y="110"/>
                    </a:lnTo>
                    <a:lnTo>
                      <a:pt x="62" y="109"/>
                    </a:lnTo>
                    <a:lnTo>
                      <a:pt x="63" y="109"/>
                    </a:lnTo>
                    <a:lnTo>
                      <a:pt x="63" y="108"/>
                    </a:lnTo>
                    <a:lnTo>
                      <a:pt x="63" y="108"/>
                    </a:lnTo>
                    <a:lnTo>
                      <a:pt x="64" y="107"/>
                    </a:lnTo>
                    <a:lnTo>
                      <a:pt x="65" y="106"/>
                    </a:lnTo>
                    <a:lnTo>
                      <a:pt x="66" y="105"/>
                    </a:lnTo>
                    <a:lnTo>
                      <a:pt x="66" y="104"/>
                    </a:lnTo>
                    <a:lnTo>
                      <a:pt x="64" y="104"/>
                    </a:lnTo>
                    <a:lnTo>
                      <a:pt x="63" y="105"/>
                    </a:lnTo>
                    <a:lnTo>
                      <a:pt x="62" y="105"/>
                    </a:lnTo>
                    <a:lnTo>
                      <a:pt x="62" y="104"/>
                    </a:lnTo>
                    <a:lnTo>
                      <a:pt x="62" y="104"/>
                    </a:lnTo>
                    <a:lnTo>
                      <a:pt x="61" y="105"/>
                    </a:lnTo>
                    <a:lnTo>
                      <a:pt x="59" y="105"/>
                    </a:lnTo>
                    <a:lnTo>
                      <a:pt x="58" y="104"/>
                    </a:lnTo>
                    <a:lnTo>
                      <a:pt x="56" y="106"/>
                    </a:lnTo>
                    <a:lnTo>
                      <a:pt x="56" y="107"/>
                    </a:lnTo>
                    <a:lnTo>
                      <a:pt x="56" y="106"/>
                    </a:lnTo>
                    <a:lnTo>
                      <a:pt x="56" y="105"/>
                    </a:lnTo>
                    <a:lnTo>
                      <a:pt x="57" y="104"/>
                    </a:lnTo>
                    <a:lnTo>
                      <a:pt x="58" y="104"/>
                    </a:lnTo>
                    <a:lnTo>
                      <a:pt x="59" y="104"/>
                    </a:lnTo>
                    <a:lnTo>
                      <a:pt x="59" y="104"/>
                    </a:lnTo>
                    <a:lnTo>
                      <a:pt x="60" y="103"/>
                    </a:lnTo>
                    <a:lnTo>
                      <a:pt x="61" y="103"/>
                    </a:lnTo>
                    <a:lnTo>
                      <a:pt x="62" y="103"/>
                    </a:lnTo>
                    <a:lnTo>
                      <a:pt x="62" y="103"/>
                    </a:lnTo>
                    <a:lnTo>
                      <a:pt x="62" y="102"/>
                    </a:lnTo>
                    <a:lnTo>
                      <a:pt x="62" y="101"/>
                    </a:lnTo>
                    <a:lnTo>
                      <a:pt x="62" y="101"/>
                    </a:lnTo>
                    <a:lnTo>
                      <a:pt x="62" y="101"/>
                    </a:lnTo>
                    <a:lnTo>
                      <a:pt x="63" y="101"/>
                    </a:lnTo>
                    <a:lnTo>
                      <a:pt x="64" y="101"/>
                    </a:lnTo>
                    <a:lnTo>
                      <a:pt x="65" y="101"/>
                    </a:lnTo>
                    <a:lnTo>
                      <a:pt x="65" y="101"/>
                    </a:lnTo>
                    <a:lnTo>
                      <a:pt x="65" y="100"/>
                    </a:lnTo>
                    <a:lnTo>
                      <a:pt x="65" y="99"/>
                    </a:lnTo>
                    <a:lnTo>
                      <a:pt x="64" y="98"/>
                    </a:lnTo>
                    <a:lnTo>
                      <a:pt x="66" y="98"/>
                    </a:lnTo>
                    <a:lnTo>
                      <a:pt x="66" y="99"/>
                    </a:lnTo>
                    <a:lnTo>
                      <a:pt x="67" y="99"/>
                    </a:lnTo>
                    <a:lnTo>
                      <a:pt x="68" y="99"/>
                    </a:lnTo>
                    <a:lnTo>
                      <a:pt x="69" y="100"/>
                    </a:lnTo>
                    <a:lnTo>
                      <a:pt x="69" y="99"/>
                    </a:lnTo>
                    <a:lnTo>
                      <a:pt x="69" y="100"/>
                    </a:lnTo>
                    <a:lnTo>
                      <a:pt x="69" y="101"/>
                    </a:lnTo>
                    <a:lnTo>
                      <a:pt x="69" y="102"/>
                    </a:lnTo>
                    <a:lnTo>
                      <a:pt x="70" y="104"/>
                    </a:lnTo>
                    <a:lnTo>
                      <a:pt x="70" y="103"/>
                    </a:lnTo>
                    <a:lnTo>
                      <a:pt x="71" y="101"/>
                    </a:lnTo>
                    <a:lnTo>
                      <a:pt x="71" y="101"/>
                    </a:lnTo>
                    <a:lnTo>
                      <a:pt x="72" y="101"/>
                    </a:lnTo>
                    <a:lnTo>
                      <a:pt x="73" y="101"/>
                    </a:lnTo>
                    <a:lnTo>
                      <a:pt x="73" y="100"/>
                    </a:lnTo>
                    <a:lnTo>
                      <a:pt x="73" y="100"/>
                    </a:lnTo>
                    <a:lnTo>
                      <a:pt x="74" y="99"/>
                    </a:lnTo>
                    <a:lnTo>
                      <a:pt x="74" y="98"/>
                    </a:lnTo>
                    <a:lnTo>
                      <a:pt x="74" y="97"/>
                    </a:lnTo>
                    <a:lnTo>
                      <a:pt x="73" y="97"/>
                    </a:lnTo>
                    <a:lnTo>
                      <a:pt x="73" y="97"/>
                    </a:lnTo>
                    <a:lnTo>
                      <a:pt x="70" y="96"/>
                    </a:lnTo>
                    <a:lnTo>
                      <a:pt x="69" y="96"/>
                    </a:lnTo>
                    <a:lnTo>
                      <a:pt x="70" y="95"/>
                    </a:lnTo>
                    <a:lnTo>
                      <a:pt x="71" y="95"/>
                    </a:lnTo>
                    <a:lnTo>
                      <a:pt x="71" y="94"/>
                    </a:lnTo>
                    <a:lnTo>
                      <a:pt x="71" y="94"/>
                    </a:lnTo>
                    <a:lnTo>
                      <a:pt x="71" y="93"/>
                    </a:lnTo>
                    <a:lnTo>
                      <a:pt x="70" y="93"/>
                    </a:lnTo>
                    <a:lnTo>
                      <a:pt x="69" y="93"/>
                    </a:lnTo>
                    <a:lnTo>
                      <a:pt x="67" y="93"/>
                    </a:lnTo>
                    <a:lnTo>
                      <a:pt x="65" y="93"/>
                    </a:lnTo>
                    <a:lnTo>
                      <a:pt x="64" y="94"/>
                    </a:lnTo>
                    <a:lnTo>
                      <a:pt x="63" y="93"/>
                    </a:lnTo>
                    <a:lnTo>
                      <a:pt x="64" y="92"/>
                    </a:lnTo>
                    <a:lnTo>
                      <a:pt x="65" y="92"/>
                    </a:lnTo>
                    <a:lnTo>
                      <a:pt x="66" y="91"/>
                    </a:lnTo>
                    <a:lnTo>
                      <a:pt x="67" y="91"/>
                    </a:lnTo>
                    <a:lnTo>
                      <a:pt x="69" y="91"/>
                    </a:lnTo>
                    <a:lnTo>
                      <a:pt x="69" y="90"/>
                    </a:lnTo>
                    <a:lnTo>
                      <a:pt x="67" y="90"/>
                    </a:lnTo>
                    <a:lnTo>
                      <a:pt x="66" y="90"/>
                    </a:lnTo>
                    <a:lnTo>
                      <a:pt x="66" y="88"/>
                    </a:lnTo>
                    <a:lnTo>
                      <a:pt x="65" y="88"/>
                    </a:lnTo>
                    <a:lnTo>
                      <a:pt x="64" y="87"/>
                    </a:lnTo>
                    <a:lnTo>
                      <a:pt x="63" y="88"/>
                    </a:lnTo>
                    <a:lnTo>
                      <a:pt x="63" y="87"/>
                    </a:lnTo>
                    <a:lnTo>
                      <a:pt x="63" y="87"/>
                    </a:lnTo>
                    <a:lnTo>
                      <a:pt x="64" y="87"/>
                    </a:lnTo>
                    <a:lnTo>
                      <a:pt x="66" y="87"/>
                    </a:lnTo>
                    <a:lnTo>
                      <a:pt x="66" y="87"/>
                    </a:lnTo>
                    <a:lnTo>
                      <a:pt x="67" y="87"/>
                    </a:lnTo>
                    <a:lnTo>
                      <a:pt x="68" y="88"/>
                    </a:lnTo>
                    <a:lnTo>
                      <a:pt x="69" y="88"/>
                    </a:lnTo>
                    <a:lnTo>
                      <a:pt x="70" y="88"/>
                    </a:lnTo>
                    <a:lnTo>
                      <a:pt x="71" y="90"/>
                    </a:lnTo>
                    <a:lnTo>
                      <a:pt x="73" y="91"/>
                    </a:lnTo>
                    <a:lnTo>
                      <a:pt x="73" y="90"/>
                    </a:lnTo>
                    <a:lnTo>
                      <a:pt x="72" y="88"/>
                    </a:lnTo>
                    <a:lnTo>
                      <a:pt x="72" y="87"/>
                    </a:lnTo>
                    <a:lnTo>
                      <a:pt x="73" y="87"/>
                    </a:lnTo>
                    <a:lnTo>
                      <a:pt x="73" y="87"/>
                    </a:lnTo>
                    <a:lnTo>
                      <a:pt x="75" y="87"/>
                    </a:lnTo>
                    <a:lnTo>
                      <a:pt x="76" y="87"/>
                    </a:lnTo>
                    <a:lnTo>
                      <a:pt x="76" y="86"/>
                    </a:lnTo>
                    <a:lnTo>
                      <a:pt x="76" y="85"/>
                    </a:lnTo>
                    <a:lnTo>
                      <a:pt x="75" y="85"/>
                    </a:lnTo>
                    <a:lnTo>
                      <a:pt x="73" y="85"/>
                    </a:lnTo>
                    <a:lnTo>
                      <a:pt x="73" y="84"/>
                    </a:lnTo>
                    <a:lnTo>
                      <a:pt x="73" y="84"/>
                    </a:lnTo>
                    <a:lnTo>
                      <a:pt x="72" y="84"/>
                    </a:lnTo>
                    <a:lnTo>
                      <a:pt x="71" y="84"/>
                    </a:lnTo>
                    <a:lnTo>
                      <a:pt x="71" y="83"/>
                    </a:lnTo>
                    <a:lnTo>
                      <a:pt x="70" y="81"/>
                    </a:lnTo>
                    <a:lnTo>
                      <a:pt x="69" y="81"/>
                    </a:lnTo>
                    <a:lnTo>
                      <a:pt x="69" y="81"/>
                    </a:lnTo>
                    <a:lnTo>
                      <a:pt x="67" y="81"/>
                    </a:lnTo>
                    <a:lnTo>
                      <a:pt x="66" y="81"/>
                    </a:lnTo>
                    <a:lnTo>
                      <a:pt x="66" y="80"/>
                    </a:lnTo>
                    <a:lnTo>
                      <a:pt x="66" y="80"/>
                    </a:lnTo>
                    <a:lnTo>
                      <a:pt x="67" y="80"/>
                    </a:lnTo>
                    <a:lnTo>
                      <a:pt x="67" y="80"/>
                    </a:lnTo>
                    <a:lnTo>
                      <a:pt x="69" y="80"/>
                    </a:lnTo>
                    <a:lnTo>
                      <a:pt x="69" y="80"/>
                    </a:lnTo>
                    <a:lnTo>
                      <a:pt x="70" y="79"/>
                    </a:lnTo>
                    <a:lnTo>
                      <a:pt x="71" y="78"/>
                    </a:lnTo>
                    <a:lnTo>
                      <a:pt x="72" y="79"/>
                    </a:lnTo>
                    <a:lnTo>
                      <a:pt x="71" y="80"/>
                    </a:lnTo>
                    <a:lnTo>
                      <a:pt x="71" y="80"/>
                    </a:lnTo>
                    <a:lnTo>
                      <a:pt x="71" y="81"/>
                    </a:lnTo>
                    <a:lnTo>
                      <a:pt x="72" y="82"/>
                    </a:lnTo>
                    <a:lnTo>
                      <a:pt x="73" y="82"/>
                    </a:lnTo>
                    <a:lnTo>
                      <a:pt x="73" y="82"/>
                    </a:lnTo>
                    <a:lnTo>
                      <a:pt x="74" y="82"/>
                    </a:lnTo>
                    <a:lnTo>
                      <a:pt x="75" y="81"/>
                    </a:lnTo>
                    <a:lnTo>
                      <a:pt x="76" y="81"/>
                    </a:lnTo>
                    <a:lnTo>
                      <a:pt x="76" y="82"/>
                    </a:lnTo>
                    <a:lnTo>
                      <a:pt x="76" y="83"/>
                    </a:lnTo>
                    <a:lnTo>
                      <a:pt x="78" y="86"/>
                    </a:lnTo>
                    <a:lnTo>
                      <a:pt x="79" y="86"/>
                    </a:lnTo>
                    <a:lnTo>
                      <a:pt x="80" y="86"/>
                    </a:lnTo>
                    <a:lnTo>
                      <a:pt x="80" y="86"/>
                    </a:lnTo>
                    <a:lnTo>
                      <a:pt x="81" y="86"/>
                    </a:lnTo>
                    <a:lnTo>
                      <a:pt x="81" y="87"/>
                    </a:lnTo>
                    <a:lnTo>
                      <a:pt x="80" y="87"/>
                    </a:lnTo>
                    <a:lnTo>
                      <a:pt x="80" y="87"/>
                    </a:lnTo>
                    <a:lnTo>
                      <a:pt x="80" y="88"/>
                    </a:lnTo>
                    <a:lnTo>
                      <a:pt x="79" y="89"/>
                    </a:lnTo>
                    <a:lnTo>
                      <a:pt x="78" y="91"/>
                    </a:lnTo>
                    <a:lnTo>
                      <a:pt x="78" y="91"/>
                    </a:lnTo>
                    <a:lnTo>
                      <a:pt x="77" y="92"/>
                    </a:lnTo>
                    <a:lnTo>
                      <a:pt x="77" y="93"/>
                    </a:lnTo>
                    <a:lnTo>
                      <a:pt x="78" y="93"/>
                    </a:lnTo>
                    <a:lnTo>
                      <a:pt x="79" y="92"/>
                    </a:lnTo>
                    <a:lnTo>
                      <a:pt x="80" y="92"/>
                    </a:lnTo>
                    <a:lnTo>
                      <a:pt x="80" y="91"/>
                    </a:lnTo>
                    <a:lnTo>
                      <a:pt x="81" y="91"/>
                    </a:lnTo>
                    <a:lnTo>
                      <a:pt x="82" y="91"/>
                    </a:lnTo>
                    <a:lnTo>
                      <a:pt x="82" y="91"/>
                    </a:lnTo>
                    <a:lnTo>
                      <a:pt x="82" y="93"/>
                    </a:lnTo>
                    <a:lnTo>
                      <a:pt x="82" y="94"/>
                    </a:lnTo>
                    <a:lnTo>
                      <a:pt x="82" y="94"/>
                    </a:lnTo>
                    <a:lnTo>
                      <a:pt x="82" y="95"/>
                    </a:lnTo>
                    <a:lnTo>
                      <a:pt x="83" y="95"/>
                    </a:lnTo>
                    <a:lnTo>
                      <a:pt x="83" y="97"/>
                    </a:lnTo>
                    <a:lnTo>
                      <a:pt x="84" y="97"/>
                    </a:lnTo>
                    <a:lnTo>
                      <a:pt x="84" y="97"/>
                    </a:lnTo>
                    <a:lnTo>
                      <a:pt x="84" y="94"/>
                    </a:lnTo>
                    <a:lnTo>
                      <a:pt x="84" y="93"/>
                    </a:lnTo>
                    <a:lnTo>
                      <a:pt x="85" y="92"/>
                    </a:lnTo>
                    <a:lnTo>
                      <a:pt x="86" y="91"/>
                    </a:lnTo>
                    <a:lnTo>
                      <a:pt x="86" y="92"/>
                    </a:lnTo>
                    <a:lnTo>
                      <a:pt x="86" y="94"/>
                    </a:lnTo>
                    <a:lnTo>
                      <a:pt x="86" y="94"/>
                    </a:lnTo>
                    <a:lnTo>
                      <a:pt x="87" y="95"/>
                    </a:lnTo>
                    <a:lnTo>
                      <a:pt x="88" y="95"/>
                    </a:lnTo>
                    <a:lnTo>
                      <a:pt x="89" y="97"/>
                    </a:lnTo>
                    <a:lnTo>
                      <a:pt x="89" y="97"/>
                    </a:lnTo>
                    <a:lnTo>
                      <a:pt x="89" y="98"/>
                    </a:lnTo>
                    <a:lnTo>
                      <a:pt x="89" y="99"/>
                    </a:lnTo>
                    <a:lnTo>
                      <a:pt x="90" y="100"/>
                    </a:lnTo>
                    <a:lnTo>
                      <a:pt x="90" y="100"/>
                    </a:lnTo>
                    <a:lnTo>
                      <a:pt x="90" y="99"/>
                    </a:lnTo>
                    <a:lnTo>
                      <a:pt x="91" y="97"/>
                    </a:lnTo>
                    <a:lnTo>
                      <a:pt x="91" y="96"/>
                    </a:lnTo>
                    <a:lnTo>
                      <a:pt x="92" y="96"/>
                    </a:lnTo>
                    <a:lnTo>
                      <a:pt x="93" y="97"/>
                    </a:lnTo>
                    <a:lnTo>
                      <a:pt x="93" y="97"/>
                    </a:lnTo>
                    <a:lnTo>
                      <a:pt x="93" y="97"/>
                    </a:lnTo>
                    <a:lnTo>
                      <a:pt x="94" y="97"/>
                    </a:lnTo>
                    <a:lnTo>
                      <a:pt x="94" y="97"/>
                    </a:lnTo>
                    <a:lnTo>
                      <a:pt x="94" y="96"/>
                    </a:lnTo>
                    <a:lnTo>
                      <a:pt x="93" y="95"/>
                    </a:lnTo>
                    <a:lnTo>
                      <a:pt x="93" y="95"/>
                    </a:lnTo>
                    <a:lnTo>
                      <a:pt x="92" y="95"/>
                    </a:lnTo>
                    <a:lnTo>
                      <a:pt x="91" y="94"/>
                    </a:lnTo>
                    <a:lnTo>
                      <a:pt x="90" y="94"/>
                    </a:lnTo>
                    <a:lnTo>
                      <a:pt x="90" y="95"/>
                    </a:lnTo>
                    <a:lnTo>
                      <a:pt x="89" y="94"/>
                    </a:lnTo>
                    <a:lnTo>
                      <a:pt x="89" y="94"/>
                    </a:lnTo>
                    <a:lnTo>
                      <a:pt x="89" y="93"/>
                    </a:lnTo>
                    <a:lnTo>
                      <a:pt x="90" y="93"/>
                    </a:lnTo>
                    <a:lnTo>
                      <a:pt x="90" y="92"/>
                    </a:lnTo>
                    <a:lnTo>
                      <a:pt x="91" y="91"/>
                    </a:lnTo>
                    <a:lnTo>
                      <a:pt x="92" y="91"/>
                    </a:lnTo>
                    <a:lnTo>
                      <a:pt x="93" y="91"/>
                    </a:lnTo>
                    <a:lnTo>
                      <a:pt x="93" y="90"/>
                    </a:lnTo>
                    <a:lnTo>
                      <a:pt x="93" y="89"/>
                    </a:lnTo>
                    <a:lnTo>
                      <a:pt x="93" y="88"/>
                    </a:lnTo>
                    <a:lnTo>
                      <a:pt x="94" y="87"/>
                    </a:lnTo>
                    <a:lnTo>
                      <a:pt x="95" y="87"/>
                    </a:lnTo>
                    <a:lnTo>
                      <a:pt x="94" y="87"/>
                    </a:lnTo>
                    <a:lnTo>
                      <a:pt x="93" y="87"/>
                    </a:lnTo>
                    <a:lnTo>
                      <a:pt x="93" y="87"/>
                    </a:lnTo>
                    <a:lnTo>
                      <a:pt x="92" y="88"/>
                    </a:lnTo>
                    <a:lnTo>
                      <a:pt x="92" y="89"/>
                    </a:lnTo>
                    <a:lnTo>
                      <a:pt x="91" y="90"/>
                    </a:lnTo>
                    <a:lnTo>
                      <a:pt x="90" y="89"/>
                    </a:lnTo>
                    <a:lnTo>
                      <a:pt x="90" y="90"/>
                    </a:lnTo>
                    <a:lnTo>
                      <a:pt x="90" y="91"/>
                    </a:lnTo>
                    <a:lnTo>
                      <a:pt x="89" y="91"/>
                    </a:lnTo>
                    <a:lnTo>
                      <a:pt x="89" y="90"/>
                    </a:lnTo>
                    <a:lnTo>
                      <a:pt x="88" y="90"/>
                    </a:lnTo>
                    <a:lnTo>
                      <a:pt x="87" y="90"/>
                    </a:lnTo>
                    <a:lnTo>
                      <a:pt x="86" y="89"/>
                    </a:lnTo>
                    <a:lnTo>
                      <a:pt x="86" y="88"/>
                    </a:lnTo>
                    <a:lnTo>
                      <a:pt x="86" y="87"/>
                    </a:lnTo>
                    <a:lnTo>
                      <a:pt x="85" y="87"/>
                    </a:lnTo>
                    <a:lnTo>
                      <a:pt x="86" y="86"/>
                    </a:lnTo>
                    <a:lnTo>
                      <a:pt x="86" y="85"/>
                    </a:lnTo>
                    <a:lnTo>
                      <a:pt x="87" y="84"/>
                    </a:lnTo>
                    <a:lnTo>
                      <a:pt x="86" y="83"/>
                    </a:lnTo>
                    <a:lnTo>
                      <a:pt x="88" y="82"/>
                    </a:lnTo>
                    <a:lnTo>
                      <a:pt x="88" y="81"/>
                    </a:lnTo>
                    <a:lnTo>
                      <a:pt x="87" y="81"/>
                    </a:lnTo>
                    <a:lnTo>
                      <a:pt x="86" y="80"/>
                    </a:lnTo>
                    <a:lnTo>
                      <a:pt x="84" y="80"/>
                    </a:lnTo>
                    <a:lnTo>
                      <a:pt x="83" y="80"/>
                    </a:lnTo>
                    <a:lnTo>
                      <a:pt x="83" y="79"/>
                    </a:lnTo>
                    <a:lnTo>
                      <a:pt x="83" y="78"/>
                    </a:lnTo>
                    <a:lnTo>
                      <a:pt x="82" y="77"/>
                    </a:lnTo>
                    <a:lnTo>
                      <a:pt x="81" y="77"/>
                    </a:lnTo>
                    <a:lnTo>
                      <a:pt x="81" y="77"/>
                    </a:lnTo>
                    <a:lnTo>
                      <a:pt x="80" y="76"/>
                    </a:lnTo>
                    <a:lnTo>
                      <a:pt x="80" y="75"/>
                    </a:lnTo>
                    <a:lnTo>
                      <a:pt x="80" y="75"/>
                    </a:lnTo>
                    <a:lnTo>
                      <a:pt x="80" y="74"/>
                    </a:lnTo>
                    <a:lnTo>
                      <a:pt x="80" y="74"/>
                    </a:lnTo>
                    <a:lnTo>
                      <a:pt x="81" y="75"/>
                    </a:lnTo>
                    <a:lnTo>
                      <a:pt x="82" y="76"/>
                    </a:lnTo>
                    <a:lnTo>
                      <a:pt x="82" y="77"/>
                    </a:lnTo>
                    <a:lnTo>
                      <a:pt x="83" y="77"/>
                    </a:lnTo>
                    <a:lnTo>
                      <a:pt x="83" y="77"/>
                    </a:lnTo>
                    <a:lnTo>
                      <a:pt x="84" y="77"/>
                    </a:lnTo>
                    <a:lnTo>
                      <a:pt x="85" y="78"/>
                    </a:lnTo>
                    <a:lnTo>
                      <a:pt x="86" y="78"/>
                    </a:lnTo>
                    <a:lnTo>
                      <a:pt x="86" y="77"/>
                    </a:lnTo>
                    <a:lnTo>
                      <a:pt x="85" y="77"/>
                    </a:lnTo>
                    <a:lnTo>
                      <a:pt x="85" y="76"/>
                    </a:lnTo>
                    <a:lnTo>
                      <a:pt x="85" y="74"/>
                    </a:lnTo>
                    <a:lnTo>
                      <a:pt x="86" y="76"/>
                    </a:lnTo>
                    <a:lnTo>
                      <a:pt x="87" y="77"/>
                    </a:lnTo>
                    <a:lnTo>
                      <a:pt x="88" y="77"/>
                    </a:lnTo>
                    <a:lnTo>
                      <a:pt x="90" y="78"/>
                    </a:lnTo>
                    <a:lnTo>
                      <a:pt x="90" y="79"/>
                    </a:lnTo>
                    <a:lnTo>
                      <a:pt x="91" y="79"/>
                    </a:lnTo>
                    <a:lnTo>
                      <a:pt x="92" y="78"/>
                    </a:lnTo>
                    <a:lnTo>
                      <a:pt x="92" y="77"/>
                    </a:lnTo>
                    <a:lnTo>
                      <a:pt x="93" y="77"/>
                    </a:lnTo>
                    <a:lnTo>
                      <a:pt x="93" y="77"/>
                    </a:lnTo>
                    <a:lnTo>
                      <a:pt x="92" y="77"/>
                    </a:lnTo>
                    <a:lnTo>
                      <a:pt x="92" y="76"/>
                    </a:lnTo>
                    <a:lnTo>
                      <a:pt x="93" y="75"/>
                    </a:lnTo>
                    <a:lnTo>
                      <a:pt x="93" y="74"/>
                    </a:lnTo>
                    <a:lnTo>
                      <a:pt x="93" y="74"/>
                    </a:lnTo>
                    <a:lnTo>
                      <a:pt x="90" y="74"/>
                    </a:lnTo>
                    <a:lnTo>
                      <a:pt x="90" y="73"/>
                    </a:lnTo>
                    <a:lnTo>
                      <a:pt x="92" y="73"/>
                    </a:lnTo>
                    <a:lnTo>
                      <a:pt x="91" y="72"/>
                    </a:lnTo>
                    <a:lnTo>
                      <a:pt x="90" y="71"/>
                    </a:lnTo>
                    <a:lnTo>
                      <a:pt x="90" y="70"/>
                    </a:lnTo>
                    <a:lnTo>
                      <a:pt x="91" y="70"/>
                    </a:lnTo>
                    <a:lnTo>
                      <a:pt x="91" y="70"/>
                    </a:lnTo>
                    <a:lnTo>
                      <a:pt x="92" y="70"/>
                    </a:lnTo>
                    <a:lnTo>
                      <a:pt x="93" y="70"/>
                    </a:lnTo>
                    <a:lnTo>
                      <a:pt x="93" y="70"/>
                    </a:lnTo>
                    <a:lnTo>
                      <a:pt x="94" y="71"/>
                    </a:lnTo>
                    <a:lnTo>
                      <a:pt x="94" y="70"/>
                    </a:lnTo>
                    <a:lnTo>
                      <a:pt x="94" y="70"/>
                    </a:lnTo>
                    <a:lnTo>
                      <a:pt x="93" y="69"/>
                    </a:lnTo>
                    <a:lnTo>
                      <a:pt x="93" y="68"/>
                    </a:lnTo>
                    <a:lnTo>
                      <a:pt x="92" y="67"/>
                    </a:lnTo>
                    <a:lnTo>
                      <a:pt x="90" y="67"/>
                    </a:lnTo>
                    <a:lnTo>
                      <a:pt x="88" y="68"/>
                    </a:lnTo>
                    <a:lnTo>
                      <a:pt x="88" y="67"/>
                    </a:lnTo>
                    <a:lnTo>
                      <a:pt x="89" y="67"/>
                    </a:lnTo>
                    <a:lnTo>
                      <a:pt x="90" y="66"/>
                    </a:lnTo>
                    <a:lnTo>
                      <a:pt x="91" y="66"/>
                    </a:lnTo>
                    <a:lnTo>
                      <a:pt x="93" y="66"/>
                    </a:lnTo>
                    <a:lnTo>
                      <a:pt x="93" y="66"/>
                    </a:lnTo>
                    <a:lnTo>
                      <a:pt x="94" y="67"/>
                    </a:lnTo>
                    <a:lnTo>
                      <a:pt x="96" y="70"/>
                    </a:lnTo>
                    <a:lnTo>
                      <a:pt x="97" y="69"/>
                    </a:lnTo>
                    <a:lnTo>
                      <a:pt x="97" y="70"/>
                    </a:lnTo>
                    <a:lnTo>
                      <a:pt x="98" y="70"/>
                    </a:lnTo>
                    <a:lnTo>
                      <a:pt x="99" y="72"/>
                    </a:lnTo>
                    <a:lnTo>
                      <a:pt x="98" y="73"/>
                    </a:lnTo>
                    <a:lnTo>
                      <a:pt x="99" y="73"/>
                    </a:lnTo>
                    <a:lnTo>
                      <a:pt x="99" y="73"/>
                    </a:lnTo>
                    <a:lnTo>
                      <a:pt x="100" y="73"/>
                    </a:lnTo>
                    <a:lnTo>
                      <a:pt x="100" y="73"/>
                    </a:lnTo>
                    <a:lnTo>
                      <a:pt x="100" y="72"/>
                    </a:lnTo>
                    <a:lnTo>
                      <a:pt x="100" y="71"/>
                    </a:lnTo>
                    <a:lnTo>
                      <a:pt x="101" y="70"/>
                    </a:lnTo>
                    <a:lnTo>
                      <a:pt x="101" y="70"/>
                    </a:lnTo>
                    <a:lnTo>
                      <a:pt x="102" y="70"/>
                    </a:lnTo>
                    <a:lnTo>
                      <a:pt x="103" y="70"/>
                    </a:lnTo>
                    <a:lnTo>
                      <a:pt x="104" y="70"/>
                    </a:lnTo>
                    <a:lnTo>
                      <a:pt x="104" y="69"/>
                    </a:lnTo>
                    <a:lnTo>
                      <a:pt x="104" y="67"/>
                    </a:lnTo>
                    <a:lnTo>
                      <a:pt x="103" y="67"/>
                    </a:lnTo>
                    <a:lnTo>
                      <a:pt x="102" y="68"/>
                    </a:lnTo>
                    <a:lnTo>
                      <a:pt x="101" y="69"/>
                    </a:lnTo>
                    <a:lnTo>
                      <a:pt x="100" y="69"/>
                    </a:lnTo>
                    <a:lnTo>
                      <a:pt x="100" y="69"/>
                    </a:lnTo>
                    <a:lnTo>
                      <a:pt x="100" y="68"/>
                    </a:lnTo>
                    <a:lnTo>
                      <a:pt x="100" y="67"/>
                    </a:lnTo>
                    <a:lnTo>
                      <a:pt x="99" y="66"/>
                    </a:lnTo>
                    <a:lnTo>
                      <a:pt x="98" y="67"/>
                    </a:lnTo>
                    <a:lnTo>
                      <a:pt x="98" y="66"/>
                    </a:lnTo>
                    <a:lnTo>
                      <a:pt x="98" y="66"/>
                    </a:lnTo>
                    <a:lnTo>
                      <a:pt x="100" y="65"/>
                    </a:lnTo>
                    <a:lnTo>
                      <a:pt x="99" y="63"/>
                    </a:lnTo>
                    <a:lnTo>
                      <a:pt x="98" y="64"/>
                    </a:lnTo>
                    <a:lnTo>
                      <a:pt x="97" y="64"/>
                    </a:lnTo>
                    <a:lnTo>
                      <a:pt x="97" y="64"/>
                    </a:lnTo>
                    <a:lnTo>
                      <a:pt x="96" y="63"/>
                    </a:lnTo>
                    <a:lnTo>
                      <a:pt x="96" y="63"/>
                    </a:lnTo>
                    <a:lnTo>
                      <a:pt x="95" y="63"/>
                    </a:lnTo>
                    <a:lnTo>
                      <a:pt x="95" y="63"/>
                    </a:lnTo>
                    <a:lnTo>
                      <a:pt x="94" y="63"/>
                    </a:lnTo>
                    <a:lnTo>
                      <a:pt x="93" y="63"/>
                    </a:lnTo>
                    <a:lnTo>
                      <a:pt x="93" y="63"/>
                    </a:lnTo>
                    <a:lnTo>
                      <a:pt x="92" y="63"/>
                    </a:lnTo>
                    <a:lnTo>
                      <a:pt x="92" y="63"/>
                    </a:lnTo>
                    <a:lnTo>
                      <a:pt x="93" y="62"/>
                    </a:lnTo>
                    <a:lnTo>
                      <a:pt x="93" y="61"/>
                    </a:lnTo>
                    <a:lnTo>
                      <a:pt x="93" y="60"/>
                    </a:lnTo>
                    <a:lnTo>
                      <a:pt x="93" y="60"/>
                    </a:lnTo>
                    <a:lnTo>
                      <a:pt x="92" y="60"/>
                    </a:lnTo>
                    <a:lnTo>
                      <a:pt x="93" y="60"/>
                    </a:lnTo>
                    <a:lnTo>
                      <a:pt x="93" y="60"/>
                    </a:lnTo>
                    <a:lnTo>
                      <a:pt x="94" y="59"/>
                    </a:lnTo>
                    <a:lnTo>
                      <a:pt x="95" y="59"/>
                    </a:lnTo>
                    <a:lnTo>
                      <a:pt x="95" y="58"/>
                    </a:lnTo>
                    <a:lnTo>
                      <a:pt x="96" y="57"/>
                    </a:lnTo>
                    <a:lnTo>
                      <a:pt x="97" y="56"/>
                    </a:lnTo>
                    <a:lnTo>
                      <a:pt x="97" y="56"/>
                    </a:lnTo>
                    <a:lnTo>
                      <a:pt x="95" y="56"/>
                    </a:lnTo>
                    <a:lnTo>
                      <a:pt x="94" y="56"/>
                    </a:lnTo>
                    <a:lnTo>
                      <a:pt x="93" y="56"/>
                    </a:lnTo>
                    <a:lnTo>
                      <a:pt x="91" y="56"/>
                    </a:lnTo>
                    <a:lnTo>
                      <a:pt x="90" y="56"/>
                    </a:lnTo>
                    <a:lnTo>
                      <a:pt x="89" y="57"/>
                    </a:lnTo>
                    <a:lnTo>
                      <a:pt x="88" y="57"/>
                    </a:lnTo>
                    <a:lnTo>
                      <a:pt x="87" y="58"/>
                    </a:lnTo>
                    <a:lnTo>
                      <a:pt x="86" y="57"/>
                    </a:lnTo>
                    <a:lnTo>
                      <a:pt x="87" y="56"/>
                    </a:lnTo>
                    <a:lnTo>
                      <a:pt x="88" y="56"/>
                    </a:lnTo>
                    <a:lnTo>
                      <a:pt x="89" y="56"/>
                    </a:lnTo>
                    <a:lnTo>
                      <a:pt x="90" y="56"/>
                    </a:lnTo>
                    <a:lnTo>
                      <a:pt x="91" y="55"/>
                    </a:lnTo>
                    <a:lnTo>
                      <a:pt x="91" y="54"/>
                    </a:lnTo>
                    <a:lnTo>
                      <a:pt x="92" y="53"/>
                    </a:lnTo>
                    <a:lnTo>
                      <a:pt x="93" y="53"/>
                    </a:lnTo>
                    <a:lnTo>
                      <a:pt x="90" y="53"/>
                    </a:lnTo>
                    <a:lnTo>
                      <a:pt x="90" y="53"/>
                    </a:lnTo>
                    <a:lnTo>
                      <a:pt x="89" y="53"/>
                    </a:lnTo>
                    <a:lnTo>
                      <a:pt x="90" y="51"/>
                    </a:lnTo>
                    <a:lnTo>
                      <a:pt x="90" y="52"/>
                    </a:lnTo>
                    <a:lnTo>
                      <a:pt x="92" y="52"/>
                    </a:lnTo>
                    <a:lnTo>
                      <a:pt x="93" y="52"/>
                    </a:lnTo>
                    <a:lnTo>
                      <a:pt x="94" y="51"/>
                    </a:lnTo>
                    <a:lnTo>
                      <a:pt x="95" y="51"/>
                    </a:lnTo>
                    <a:lnTo>
                      <a:pt x="96" y="50"/>
                    </a:lnTo>
                    <a:lnTo>
                      <a:pt x="97" y="50"/>
                    </a:lnTo>
                    <a:lnTo>
                      <a:pt x="93" y="49"/>
                    </a:lnTo>
                    <a:lnTo>
                      <a:pt x="92" y="50"/>
                    </a:lnTo>
                    <a:lnTo>
                      <a:pt x="91" y="49"/>
                    </a:lnTo>
                    <a:lnTo>
                      <a:pt x="90" y="49"/>
                    </a:lnTo>
                    <a:lnTo>
                      <a:pt x="90" y="48"/>
                    </a:lnTo>
                    <a:lnTo>
                      <a:pt x="90" y="47"/>
                    </a:lnTo>
                    <a:lnTo>
                      <a:pt x="90" y="46"/>
                    </a:lnTo>
                    <a:lnTo>
                      <a:pt x="90" y="46"/>
                    </a:lnTo>
                    <a:lnTo>
                      <a:pt x="90" y="45"/>
                    </a:lnTo>
                    <a:lnTo>
                      <a:pt x="90" y="44"/>
                    </a:lnTo>
                    <a:lnTo>
                      <a:pt x="89" y="45"/>
                    </a:lnTo>
                    <a:lnTo>
                      <a:pt x="88" y="46"/>
                    </a:lnTo>
                    <a:lnTo>
                      <a:pt x="87" y="46"/>
                    </a:lnTo>
                    <a:lnTo>
                      <a:pt x="86" y="46"/>
                    </a:lnTo>
                    <a:lnTo>
                      <a:pt x="85" y="48"/>
                    </a:lnTo>
                    <a:lnTo>
                      <a:pt x="85" y="49"/>
                    </a:lnTo>
                    <a:lnTo>
                      <a:pt x="84" y="50"/>
                    </a:lnTo>
                    <a:lnTo>
                      <a:pt x="83" y="50"/>
                    </a:lnTo>
                    <a:lnTo>
                      <a:pt x="83" y="50"/>
                    </a:lnTo>
                    <a:lnTo>
                      <a:pt x="83" y="49"/>
                    </a:lnTo>
                    <a:lnTo>
                      <a:pt x="84" y="47"/>
                    </a:lnTo>
                    <a:lnTo>
                      <a:pt x="84" y="46"/>
                    </a:lnTo>
                    <a:lnTo>
                      <a:pt x="84" y="46"/>
                    </a:lnTo>
                    <a:lnTo>
                      <a:pt x="83" y="46"/>
                    </a:lnTo>
                    <a:lnTo>
                      <a:pt x="83" y="46"/>
                    </a:lnTo>
                    <a:lnTo>
                      <a:pt x="82" y="47"/>
                    </a:lnTo>
                    <a:lnTo>
                      <a:pt x="81" y="46"/>
                    </a:lnTo>
                    <a:lnTo>
                      <a:pt x="82" y="45"/>
                    </a:lnTo>
                    <a:lnTo>
                      <a:pt x="83" y="44"/>
                    </a:lnTo>
                    <a:lnTo>
                      <a:pt x="83" y="44"/>
                    </a:lnTo>
                    <a:lnTo>
                      <a:pt x="85" y="45"/>
                    </a:lnTo>
                    <a:lnTo>
                      <a:pt x="85" y="44"/>
                    </a:lnTo>
                    <a:lnTo>
                      <a:pt x="86" y="43"/>
                    </a:lnTo>
                    <a:lnTo>
                      <a:pt x="86" y="43"/>
                    </a:lnTo>
                    <a:lnTo>
                      <a:pt x="87" y="43"/>
                    </a:lnTo>
                    <a:lnTo>
                      <a:pt x="87" y="42"/>
                    </a:lnTo>
                    <a:lnTo>
                      <a:pt x="89" y="42"/>
                    </a:lnTo>
                    <a:lnTo>
                      <a:pt x="90" y="42"/>
                    </a:lnTo>
                    <a:lnTo>
                      <a:pt x="90" y="41"/>
                    </a:lnTo>
                    <a:lnTo>
                      <a:pt x="89" y="41"/>
                    </a:lnTo>
                    <a:lnTo>
                      <a:pt x="88" y="40"/>
                    </a:lnTo>
                    <a:lnTo>
                      <a:pt x="87" y="40"/>
                    </a:lnTo>
                    <a:lnTo>
                      <a:pt x="87" y="39"/>
                    </a:lnTo>
                    <a:lnTo>
                      <a:pt x="86" y="39"/>
                    </a:lnTo>
                    <a:lnTo>
                      <a:pt x="85" y="39"/>
                    </a:lnTo>
                    <a:lnTo>
                      <a:pt x="84" y="39"/>
                    </a:lnTo>
                    <a:lnTo>
                      <a:pt x="84" y="38"/>
                    </a:lnTo>
                    <a:lnTo>
                      <a:pt x="83" y="36"/>
                    </a:lnTo>
                    <a:lnTo>
                      <a:pt x="83" y="36"/>
                    </a:lnTo>
                    <a:lnTo>
                      <a:pt x="82" y="35"/>
                    </a:lnTo>
                    <a:lnTo>
                      <a:pt x="81" y="35"/>
                    </a:lnTo>
                    <a:lnTo>
                      <a:pt x="80" y="35"/>
                    </a:lnTo>
                    <a:lnTo>
                      <a:pt x="80" y="34"/>
                    </a:lnTo>
                    <a:lnTo>
                      <a:pt x="80" y="33"/>
                    </a:lnTo>
                    <a:lnTo>
                      <a:pt x="79" y="33"/>
                    </a:lnTo>
                    <a:lnTo>
                      <a:pt x="76" y="34"/>
                    </a:lnTo>
                    <a:lnTo>
                      <a:pt x="76" y="34"/>
                    </a:lnTo>
                    <a:lnTo>
                      <a:pt x="76" y="33"/>
                    </a:lnTo>
                    <a:lnTo>
                      <a:pt x="75" y="32"/>
                    </a:lnTo>
                    <a:lnTo>
                      <a:pt x="73" y="32"/>
                    </a:lnTo>
                    <a:lnTo>
                      <a:pt x="73" y="32"/>
                    </a:lnTo>
                    <a:lnTo>
                      <a:pt x="73" y="32"/>
                    </a:lnTo>
                    <a:lnTo>
                      <a:pt x="72" y="31"/>
                    </a:lnTo>
                    <a:lnTo>
                      <a:pt x="72" y="30"/>
                    </a:lnTo>
                    <a:lnTo>
                      <a:pt x="73" y="30"/>
                    </a:lnTo>
                    <a:lnTo>
                      <a:pt x="73" y="29"/>
                    </a:lnTo>
                    <a:lnTo>
                      <a:pt x="76" y="29"/>
                    </a:lnTo>
                    <a:lnTo>
                      <a:pt x="76" y="29"/>
                    </a:lnTo>
                    <a:lnTo>
                      <a:pt x="77" y="28"/>
                    </a:lnTo>
                    <a:lnTo>
                      <a:pt x="79" y="28"/>
                    </a:lnTo>
                    <a:lnTo>
                      <a:pt x="79" y="29"/>
                    </a:lnTo>
                    <a:lnTo>
                      <a:pt x="78" y="29"/>
                    </a:lnTo>
                    <a:lnTo>
                      <a:pt x="77" y="29"/>
                    </a:lnTo>
                    <a:lnTo>
                      <a:pt x="76" y="29"/>
                    </a:lnTo>
                    <a:lnTo>
                      <a:pt x="76" y="30"/>
                    </a:lnTo>
                    <a:lnTo>
                      <a:pt x="75" y="31"/>
                    </a:lnTo>
                    <a:lnTo>
                      <a:pt x="75" y="32"/>
                    </a:lnTo>
                    <a:lnTo>
                      <a:pt x="76" y="32"/>
                    </a:lnTo>
                    <a:lnTo>
                      <a:pt x="76" y="32"/>
                    </a:lnTo>
                    <a:lnTo>
                      <a:pt x="77" y="32"/>
                    </a:lnTo>
                    <a:lnTo>
                      <a:pt x="78" y="32"/>
                    </a:lnTo>
                    <a:lnTo>
                      <a:pt x="79" y="32"/>
                    </a:lnTo>
                    <a:lnTo>
                      <a:pt x="80" y="32"/>
                    </a:lnTo>
                    <a:lnTo>
                      <a:pt x="80" y="32"/>
                    </a:lnTo>
                    <a:lnTo>
                      <a:pt x="81" y="33"/>
                    </a:lnTo>
                    <a:lnTo>
                      <a:pt x="82" y="33"/>
                    </a:lnTo>
                    <a:lnTo>
                      <a:pt x="83" y="34"/>
                    </a:lnTo>
                    <a:lnTo>
                      <a:pt x="83" y="34"/>
                    </a:lnTo>
                    <a:lnTo>
                      <a:pt x="84" y="33"/>
                    </a:lnTo>
                    <a:lnTo>
                      <a:pt x="85" y="34"/>
                    </a:lnTo>
                    <a:lnTo>
                      <a:pt x="84" y="35"/>
                    </a:lnTo>
                    <a:lnTo>
                      <a:pt x="85" y="35"/>
                    </a:lnTo>
                    <a:lnTo>
                      <a:pt x="85" y="35"/>
                    </a:lnTo>
                    <a:lnTo>
                      <a:pt x="85" y="36"/>
                    </a:lnTo>
                    <a:lnTo>
                      <a:pt x="85" y="37"/>
                    </a:lnTo>
                    <a:lnTo>
                      <a:pt x="86" y="38"/>
                    </a:lnTo>
                    <a:lnTo>
                      <a:pt x="86" y="38"/>
                    </a:lnTo>
                    <a:lnTo>
                      <a:pt x="87" y="37"/>
                    </a:lnTo>
                    <a:lnTo>
                      <a:pt x="88" y="36"/>
                    </a:lnTo>
                    <a:lnTo>
                      <a:pt x="88" y="35"/>
                    </a:lnTo>
                    <a:lnTo>
                      <a:pt x="89" y="36"/>
                    </a:lnTo>
                    <a:lnTo>
                      <a:pt x="89" y="37"/>
                    </a:lnTo>
                    <a:lnTo>
                      <a:pt x="90" y="38"/>
                    </a:lnTo>
                    <a:lnTo>
                      <a:pt x="91" y="39"/>
                    </a:lnTo>
                    <a:lnTo>
                      <a:pt x="91" y="38"/>
                    </a:lnTo>
                    <a:lnTo>
                      <a:pt x="92" y="37"/>
                    </a:lnTo>
                    <a:lnTo>
                      <a:pt x="93" y="38"/>
                    </a:lnTo>
                    <a:lnTo>
                      <a:pt x="92" y="36"/>
                    </a:lnTo>
                    <a:lnTo>
                      <a:pt x="91" y="35"/>
                    </a:lnTo>
                    <a:lnTo>
                      <a:pt x="91" y="33"/>
                    </a:lnTo>
                    <a:lnTo>
                      <a:pt x="91" y="32"/>
                    </a:lnTo>
                    <a:lnTo>
                      <a:pt x="90" y="32"/>
                    </a:lnTo>
                    <a:lnTo>
                      <a:pt x="90" y="31"/>
                    </a:lnTo>
                    <a:lnTo>
                      <a:pt x="87" y="30"/>
                    </a:lnTo>
                    <a:lnTo>
                      <a:pt x="87" y="29"/>
                    </a:lnTo>
                    <a:lnTo>
                      <a:pt x="88" y="29"/>
                    </a:lnTo>
                    <a:lnTo>
                      <a:pt x="89" y="29"/>
                    </a:lnTo>
                    <a:lnTo>
                      <a:pt x="90" y="29"/>
                    </a:lnTo>
                    <a:lnTo>
                      <a:pt x="90" y="29"/>
                    </a:lnTo>
                    <a:lnTo>
                      <a:pt x="91" y="29"/>
                    </a:lnTo>
                    <a:lnTo>
                      <a:pt x="91" y="30"/>
                    </a:lnTo>
                    <a:lnTo>
                      <a:pt x="93" y="31"/>
                    </a:lnTo>
                    <a:lnTo>
                      <a:pt x="93" y="32"/>
                    </a:lnTo>
                    <a:lnTo>
                      <a:pt x="93" y="32"/>
                    </a:lnTo>
                    <a:lnTo>
                      <a:pt x="93" y="33"/>
                    </a:lnTo>
                    <a:lnTo>
                      <a:pt x="95" y="32"/>
                    </a:lnTo>
                    <a:lnTo>
                      <a:pt x="95" y="34"/>
                    </a:lnTo>
                    <a:lnTo>
                      <a:pt x="95" y="35"/>
                    </a:lnTo>
                    <a:lnTo>
                      <a:pt x="96" y="35"/>
                    </a:lnTo>
                    <a:lnTo>
                      <a:pt x="97" y="35"/>
                    </a:lnTo>
                    <a:lnTo>
                      <a:pt x="97" y="35"/>
                    </a:lnTo>
                    <a:lnTo>
                      <a:pt x="97" y="34"/>
                    </a:lnTo>
                    <a:lnTo>
                      <a:pt x="97" y="33"/>
                    </a:lnTo>
                    <a:lnTo>
                      <a:pt x="98" y="33"/>
                    </a:lnTo>
                    <a:lnTo>
                      <a:pt x="99" y="33"/>
                    </a:lnTo>
                    <a:lnTo>
                      <a:pt x="99" y="35"/>
                    </a:lnTo>
                    <a:lnTo>
                      <a:pt x="100" y="35"/>
                    </a:lnTo>
                    <a:lnTo>
                      <a:pt x="100" y="36"/>
                    </a:lnTo>
                    <a:lnTo>
                      <a:pt x="100" y="35"/>
                    </a:lnTo>
                    <a:lnTo>
                      <a:pt x="100" y="33"/>
                    </a:lnTo>
                    <a:lnTo>
                      <a:pt x="100" y="32"/>
                    </a:lnTo>
                    <a:lnTo>
                      <a:pt x="100" y="32"/>
                    </a:lnTo>
                    <a:lnTo>
                      <a:pt x="100" y="31"/>
                    </a:lnTo>
                    <a:lnTo>
                      <a:pt x="99" y="31"/>
                    </a:lnTo>
                    <a:lnTo>
                      <a:pt x="98" y="31"/>
                    </a:lnTo>
                    <a:lnTo>
                      <a:pt x="97" y="29"/>
                    </a:lnTo>
                    <a:lnTo>
                      <a:pt x="97" y="29"/>
                    </a:lnTo>
                    <a:lnTo>
                      <a:pt x="96" y="29"/>
                    </a:lnTo>
                    <a:lnTo>
                      <a:pt x="95" y="28"/>
                    </a:lnTo>
                    <a:lnTo>
                      <a:pt x="96" y="27"/>
                    </a:lnTo>
                    <a:lnTo>
                      <a:pt x="97" y="27"/>
                    </a:lnTo>
                    <a:lnTo>
                      <a:pt x="96" y="26"/>
                    </a:lnTo>
                    <a:lnTo>
                      <a:pt x="96" y="25"/>
                    </a:lnTo>
                    <a:lnTo>
                      <a:pt x="95" y="25"/>
                    </a:lnTo>
                    <a:lnTo>
                      <a:pt x="93" y="26"/>
                    </a:lnTo>
                    <a:lnTo>
                      <a:pt x="93" y="26"/>
                    </a:lnTo>
                    <a:lnTo>
                      <a:pt x="91" y="26"/>
                    </a:lnTo>
                    <a:lnTo>
                      <a:pt x="90" y="25"/>
                    </a:lnTo>
                    <a:lnTo>
                      <a:pt x="90" y="25"/>
                    </a:lnTo>
                    <a:lnTo>
                      <a:pt x="90" y="25"/>
                    </a:lnTo>
                    <a:lnTo>
                      <a:pt x="91" y="25"/>
                    </a:lnTo>
                    <a:lnTo>
                      <a:pt x="92" y="25"/>
                    </a:lnTo>
                    <a:lnTo>
                      <a:pt x="93" y="25"/>
                    </a:lnTo>
                    <a:lnTo>
                      <a:pt x="93" y="24"/>
                    </a:lnTo>
                    <a:lnTo>
                      <a:pt x="93" y="24"/>
                    </a:lnTo>
                    <a:lnTo>
                      <a:pt x="94" y="24"/>
                    </a:lnTo>
                    <a:lnTo>
                      <a:pt x="95" y="25"/>
                    </a:lnTo>
                    <a:lnTo>
                      <a:pt x="95" y="23"/>
                    </a:lnTo>
                    <a:lnTo>
                      <a:pt x="95" y="22"/>
                    </a:lnTo>
                    <a:lnTo>
                      <a:pt x="95" y="21"/>
                    </a:lnTo>
                    <a:lnTo>
                      <a:pt x="96" y="21"/>
                    </a:lnTo>
                    <a:lnTo>
                      <a:pt x="96" y="22"/>
                    </a:lnTo>
                    <a:lnTo>
                      <a:pt x="97" y="22"/>
                    </a:lnTo>
                    <a:lnTo>
                      <a:pt x="97" y="22"/>
                    </a:lnTo>
                    <a:lnTo>
                      <a:pt x="97" y="22"/>
                    </a:lnTo>
                    <a:lnTo>
                      <a:pt x="97" y="23"/>
                    </a:lnTo>
                    <a:lnTo>
                      <a:pt x="97" y="24"/>
                    </a:lnTo>
                    <a:lnTo>
                      <a:pt x="97" y="25"/>
                    </a:lnTo>
                    <a:lnTo>
                      <a:pt x="97" y="25"/>
                    </a:lnTo>
                    <a:lnTo>
                      <a:pt x="98" y="25"/>
                    </a:lnTo>
                    <a:lnTo>
                      <a:pt x="99" y="26"/>
                    </a:lnTo>
                    <a:lnTo>
                      <a:pt x="100" y="26"/>
                    </a:lnTo>
                    <a:lnTo>
                      <a:pt x="100" y="26"/>
                    </a:lnTo>
                    <a:lnTo>
                      <a:pt x="101" y="26"/>
                    </a:lnTo>
                    <a:lnTo>
                      <a:pt x="101" y="25"/>
                    </a:lnTo>
                    <a:lnTo>
                      <a:pt x="102" y="25"/>
                    </a:lnTo>
                    <a:lnTo>
                      <a:pt x="103" y="25"/>
                    </a:lnTo>
                    <a:lnTo>
                      <a:pt x="104" y="25"/>
                    </a:lnTo>
                    <a:lnTo>
                      <a:pt x="104" y="25"/>
                    </a:lnTo>
                    <a:lnTo>
                      <a:pt x="105" y="25"/>
                    </a:lnTo>
                    <a:lnTo>
                      <a:pt x="106" y="25"/>
                    </a:lnTo>
                    <a:lnTo>
                      <a:pt x="107" y="22"/>
                    </a:lnTo>
                    <a:lnTo>
                      <a:pt x="107" y="22"/>
                    </a:lnTo>
                    <a:lnTo>
                      <a:pt x="108" y="21"/>
                    </a:lnTo>
                    <a:lnTo>
                      <a:pt x="108" y="19"/>
                    </a:lnTo>
                    <a:lnTo>
                      <a:pt x="107" y="18"/>
                    </a:lnTo>
                    <a:lnTo>
                      <a:pt x="107" y="18"/>
                    </a:lnTo>
                    <a:lnTo>
                      <a:pt x="107" y="18"/>
                    </a:lnTo>
                    <a:lnTo>
                      <a:pt x="107" y="17"/>
                    </a:lnTo>
                    <a:lnTo>
                      <a:pt x="107" y="17"/>
                    </a:lnTo>
                    <a:lnTo>
                      <a:pt x="108" y="17"/>
                    </a:lnTo>
                    <a:lnTo>
                      <a:pt x="109" y="16"/>
                    </a:lnTo>
                    <a:lnTo>
                      <a:pt x="110" y="15"/>
                    </a:lnTo>
                    <a:lnTo>
                      <a:pt x="111" y="16"/>
                    </a:lnTo>
                    <a:lnTo>
                      <a:pt x="110" y="17"/>
                    </a:lnTo>
                    <a:lnTo>
                      <a:pt x="110" y="18"/>
                    </a:lnTo>
                    <a:lnTo>
                      <a:pt x="110" y="18"/>
                    </a:lnTo>
                    <a:lnTo>
                      <a:pt x="111" y="18"/>
                    </a:lnTo>
                    <a:lnTo>
                      <a:pt x="111" y="18"/>
                    </a:lnTo>
                    <a:lnTo>
                      <a:pt x="113" y="18"/>
                    </a:lnTo>
                    <a:lnTo>
                      <a:pt x="113" y="18"/>
                    </a:lnTo>
                    <a:lnTo>
                      <a:pt x="113" y="19"/>
                    </a:lnTo>
                    <a:lnTo>
                      <a:pt x="111" y="19"/>
                    </a:lnTo>
                    <a:lnTo>
                      <a:pt x="111" y="20"/>
                    </a:lnTo>
                    <a:lnTo>
                      <a:pt x="112" y="20"/>
                    </a:lnTo>
                    <a:lnTo>
                      <a:pt x="113" y="20"/>
                    </a:lnTo>
                    <a:lnTo>
                      <a:pt x="114" y="20"/>
                    </a:lnTo>
                    <a:lnTo>
                      <a:pt x="114" y="22"/>
                    </a:lnTo>
                    <a:lnTo>
                      <a:pt x="112" y="22"/>
                    </a:lnTo>
                    <a:lnTo>
                      <a:pt x="111" y="22"/>
                    </a:lnTo>
                    <a:lnTo>
                      <a:pt x="111" y="23"/>
                    </a:lnTo>
                    <a:lnTo>
                      <a:pt x="113" y="23"/>
                    </a:lnTo>
                    <a:lnTo>
                      <a:pt x="114" y="23"/>
                    </a:lnTo>
                    <a:lnTo>
                      <a:pt x="114" y="24"/>
                    </a:lnTo>
                    <a:lnTo>
                      <a:pt x="113" y="25"/>
                    </a:lnTo>
                    <a:lnTo>
                      <a:pt x="112" y="25"/>
                    </a:lnTo>
                    <a:lnTo>
                      <a:pt x="111" y="25"/>
                    </a:lnTo>
                    <a:lnTo>
                      <a:pt x="111" y="25"/>
                    </a:lnTo>
                    <a:lnTo>
                      <a:pt x="110" y="25"/>
                    </a:lnTo>
                    <a:lnTo>
                      <a:pt x="109" y="24"/>
                    </a:lnTo>
                    <a:lnTo>
                      <a:pt x="108" y="25"/>
                    </a:lnTo>
                    <a:lnTo>
                      <a:pt x="107" y="25"/>
                    </a:lnTo>
                    <a:lnTo>
                      <a:pt x="107" y="25"/>
                    </a:lnTo>
                    <a:lnTo>
                      <a:pt x="106" y="26"/>
                    </a:lnTo>
                    <a:lnTo>
                      <a:pt x="106" y="27"/>
                    </a:lnTo>
                    <a:lnTo>
                      <a:pt x="106" y="28"/>
                    </a:lnTo>
                    <a:lnTo>
                      <a:pt x="107" y="28"/>
                    </a:lnTo>
                    <a:lnTo>
                      <a:pt x="107" y="29"/>
                    </a:lnTo>
                    <a:lnTo>
                      <a:pt x="107" y="29"/>
                    </a:lnTo>
                    <a:lnTo>
                      <a:pt x="108" y="29"/>
                    </a:lnTo>
                    <a:lnTo>
                      <a:pt x="108" y="29"/>
                    </a:lnTo>
                    <a:lnTo>
                      <a:pt x="108" y="30"/>
                    </a:lnTo>
                    <a:lnTo>
                      <a:pt x="108" y="31"/>
                    </a:lnTo>
                    <a:lnTo>
                      <a:pt x="107" y="31"/>
                    </a:lnTo>
                    <a:lnTo>
                      <a:pt x="108" y="32"/>
                    </a:lnTo>
                    <a:lnTo>
                      <a:pt x="109" y="31"/>
                    </a:lnTo>
                    <a:lnTo>
                      <a:pt x="109" y="30"/>
                    </a:lnTo>
                    <a:lnTo>
                      <a:pt x="110" y="30"/>
                    </a:lnTo>
                    <a:lnTo>
                      <a:pt x="111" y="30"/>
                    </a:lnTo>
                    <a:lnTo>
                      <a:pt x="111" y="30"/>
                    </a:lnTo>
                    <a:lnTo>
                      <a:pt x="111" y="31"/>
                    </a:lnTo>
                    <a:lnTo>
                      <a:pt x="111" y="32"/>
                    </a:lnTo>
                    <a:lnTo>
                      <a:pt x="111" y="32"/>
                    </a:lnTo>
                    <a:lnTo>
                      <a:pt x="112" y="32"/>
                    </a:lnTo>
                    <a:lnTo>
                      <a:pt x="113" y="32"/>
                    </a:lnTo>
                    <a:lnTo>
                      <a:pt x="114" y="31"/>
                    </a:lnTo>
                    <a:lnTo>
                      <a:pt x="114" y="31"/>
                    </a:lnTo>
                    <a:lnTo>
                      <a:pt x="115" y="31"/>
                    </a:lnTo>
                    <a:lnTo>
                      <a:pt x="116" y="31"/>
                    </a:lnTo>
                    <a:lnTo>
                      <a:pt x="117" y="30"/>
                    </a:lnTo>
                    <a:lnTo>
                      <a:pt x="116" y="29"/>
                    </a:lnTo>
                    <a:lnTo>
                      <a:pt x="116" y="29"/>
                    </a:lnTo>
                    <a:lnTo>
                      <a:pt x="117" y="28"/>
                    </a:lnTo>
                    <a:lnTo>
                      <a:pt x="117" y="28"/>
                    </a:lnTo>
                    <a:lnTo>
                      <a:pt x="118" y="29"/>
                    </a:lnTo>
                    <a:lnTo>
                      <a:pt x="119" y="28"/>
                    </a:lnTo>
                    <a:lnTo>
                      <a:pt x="119" y="27"/>
                    </a:lnTo>
                    <a:lnTo>
                      <a:pt x="118" y="27"/>
                    </a:lnTo>
                    <a:lnTo>
                      <a:pt x="118" y="26"/>
                    </a:lnTo>
                    <a:lnTo>
                      <a:pt x="119" y="25"/>
                    </a:lnTo>
                    <a:lnTo>
                      <a:pt x="121" y="24"/>
                    </a:lnTo>
                    <a:lnTo>
                      <a:pt x="121" y="24"/>
                    </a:lnTo>
                    <a:lnTo>
                      <a:pt x="122" y="24"/>
                    </a:lnTo>
                    <a:lnTo>
                      <a:pt x="123" y="24"/>
                    </a:lnTo>
                    <a:lnTo>
                      <a:pt x="124" y="23"/>
                    </a:lnTo>
                    <a:lnTo>
                      <a:pt x="124" y="22"/>
                    </a:lnTo>
                    <a:lnTo>
                      <a:pt x="124" y="22"/>
                    </a:lnTo>
                    <a:lnTo>
                      <a:pt x="124" y="21"/>
                    </a:lnTo>
                    <a:lnTo>
                      <a:pt x="123" y="21"/>
                    </a:lnTo>
                    <a:lnTo>
                      <a:pt x="122" y="21"/>
                    </a:lnTo>
                    <a:lnTo>
                      <a:pt x="122" y="20"/>
                    </a:lnTo>
                    <a:lnTo>
                      <a:pt x="122" y="19"/>
                    </a:lnTo>
                    <a:lnTo>
                      <a:pt x="123" y="18"/>
                    </a:lnTo>
                    <a:lnTo>
                      <a:pt x="123" y="18"/>
                    </a:lnTo>
                    <a:lnTo>
                      <a:pt x="123" y="17"/>
                    </a:lnTo>
                    <a:lnTo>
                      <a:pt x="124" y="16"/>
                    </a:lnTo>
                    <a:lnTo>
                      <a:pt x="125" y="17"/>
                    </a:lnTo>
                    <a:lnTo>
                      <a:pt x="126" y="17"/>
                    </a:lnTo>
                    <a:lnTo>
                      <a:pt x="127" y="18"/>
                    </a:lnTo>
                    <a:lnTo>
                      <a:pt x="128" y="18"/>
                    </a:lnTo>
                    <a:lnTo>
                      <a:pt x="129" y="18"/>
                    </a:lnTo>
                    <a:lnTo>
                      <a:pt x="130" y="18"/>
                    </a:lnTo>
                    <a:lnTo>
                      <a:pt x="131" y="19"/>
                    </a:lnTo>
                    <a:lnTo>
                      <a:pt x="131" y="21"/>
                    </a:lnTo>
                    <a:lnTo>
                      <a:pt x="131" y="22"/>
                    </a:lnTo>
                    <a:lnTo>
                      <a:pt x="133" y="23"/>
                    </a:lnTo>
                    <a:lnTo>
                      <a:pt x="135" y="24"/>
                    </a:lnTo>
                    <a:lnTo>
                      <a:pt x="135" y="25"/>
                    </a:lnTo>
                    <a:lnTo>
                      <a:pt x="136" y="25"/>
                    </a:lnTo>
                    <a:lnTo>
                      <a:pt x="137" y="26"/>
                    </a:lnTo>
                    <a:lnTo>
                      <a:pt x="137" y="27"/>
                    </a:lnTo>
                    <a:lnTo>
                      <a:pt x="136" y="26"/>
                    </a:lnTo>
                    <a:lnTo>
                      <a:pt x="135" y="26"/>
                    </a:lnTo>
                    <a:lnTo>
                      <a:pt x="135" y="25"/>
                    </a:lnTo>
                    <a:lnTo>
                      <a:pt x="133" y="24"/>
                    </a:lnTo>
                    <a:lnTo>
                      <a:pt x="132" y="24"/>
                    </a:lnTo>
                    <a:lnTo>
                      <a:pt x="131" y="24"/>
                    </a:lnTo>
                    <a:lnTo>
                      <a:pt x="130" y="23"/>
                    </a:lnTo>
                    <a:lnTo>
                      <a:pt x="129" y="23"/>
                    </a:lnTo>
                    <a:lnTo>
                      <a:pt x="128" y="23"/>
                    </a:lnTo>
                    <a:lnTo>
                      <a:pt x="128" y="22"/>
                    </a:lnTo>
                    <a:lnTo>
                      <a:pt x="127" y="22"/>
                    </a:lnTo>
                    <a:lnTo>
                      <a:pt x="126" y="22"/>
                    </a:lnTo>
                    <a:lnTo>
                      <a:pt x="126" y="22"/>
                    </a:lnTo>
                    <a:lnTo>
                      <a:pt x="126" y="23"/>
                    </a:lnTo>
                    <a:lnTo>
                      <a:pt x="125" y="23"/>
                    </a:lnTo>
                    <a:lnTo>
                      <a:pt x="126" y="24"/>
                    </a:lnTo>
                    <a:lnTo>
                      <a:pt x="127" y="24"/>
                    </a:lnTo>
                    <a:lnTo>
                      <a:pt x="128" y="25"/>
                    </a:lnTo>
                    <a:lnTo>
                      <a:pt x="128" y="25"/>
                    </a:lnTo>
                    <a:lnTo>
                      <a:pt x="128" y="26"/>
                    </a:lnTo>
                    <a:lnTo>
                      <a:pt x="128" y="27"/>
                    </a:lnTo>
                    <a:lnTo>
                      <a:pt x="128" y="28"/>
                    </a:lnTo>
                    <a:lnTo>
                      <a:pt x="127" y="29"/>
                    </a:lnTo>
                    <a:lnTo>
                      <a:pt x="126" y="28"/>
                    </a:lnTo>
                    <a:lnTo>
                      <a:pt x="125" y="28"/>
                    </a:lnTo>
                    <a:lnTo>
                      <a:pt x="125" y="27"/>
                    </a:lnTo>
                    <a:lnTo>
                      <a:pt x="124" y="26"/>
                    </a:lnTo>
                    <a:lnTo>
                      <a:pt x="123" y="26"/>
                    </a:lnTo>
                    <a:lnTo>
                      <a:pt x="122" y="26"/>
                    </a:lnTo>
                    <a:lnTo>
                      <a:pt x="122" y="27"/>
                    </a:lnTo>
                    <a:lnTo>
                      <a:pt x="123" y="29"/>
                    </a:lnTo>
                    <a:lnTo>
                      <a:pt x="124" y="30"/>
                    </a:lnTo>
                    <a:lnTo>
                      <a:pt x="123" y="31"/>
                    </a:lnTo>
                    <a:lnTo>
                      <a:pt x="122" y="30"/>
                    </a:lnTo>
                    <a:lnTo>
                      <a:pt x="121" y="30"/>
                    </a:lnTo>
                    <a:lnTo>
                      <a:pt x="121" y="30"/>
                    </a:lnTo>
                    <a:lnTo>
                      <a:pt x="121" y="31"/>
                    </a:lnTo>
                    <a:lnTo>
                      <a:pt x="120" y="32"/>
                    </a:lnTo>
                    <a:lnTo>
                      <a:pt x="119" y="33"/>
                    </a:lnTo>
                    <a:lnTo>
                      <a:pt x="119" y="35"/>
                    </a:lnTo>
                    <a:lnTo>
                      <a:pt x="118" y="35"/>
                    </a:lnTo>
                    <a:lnTo>
                      <a:pt x="117" y="36"/>
                    </a:lnTo>
                    <a:lnTo>
                      <a:pt x="117" y="37"/>
                    </a:lnTo>
                    <a:lnTo>
                      <a:pt x="117" y="37"/>
                    </a:lnTo>
                    <a:lnTo>
                      <a:pt x="117" y="38"/>
                    </a:lnTo>
                    <a:lnTo>
                      <a:pt x="118" y="39"/>
                    </a:lnTo>
                    <a:lnTo>
                      <a:pt x="119" y="38"/>
                    </a:lnTo>
                    <a:lnTo>
                      <a:pt x="119" y="37"/>
                    </a:lnTo>
                    <a:lnTo>
                      <a:pt x="121" y="36"/>
                    </a:lnTo>
                    <a:lnTo>
                      <a:pt x="121" y="36"/>
                    </a:lnTo>
                    <a:lnTo>
                      <a:pt x="122" y="36"/>
                    </a:lnTo>
                    <a:lnTo>
                      <a:pt x="123" y="36"/>
                    </a:lnTo>
                    <a:lnTo>
                      <a:pt x="123" y="35"/>
                    </a:lnTo>
                    <a:lnTo>
                      <a:pt x="123" y="35"/>
                    </a:lnTo>
                    <a:lnTo>
                      <a:pt x="123" y="34"/>
                    </a:lnTo>
                    <a:lnTo>
                      <a:pt x="123" y="33"/>
                    </a:lnTo>
                    <a:lnTo>
                      <a:pt x="124" y="33"/>
                    </a:lnTo>
                    <a:lnTo>
                      <a:pt x="125" y="32"/>
                    </a:lnTo>
                    <a:lnTo>
                      <a:pt x="126" y="32"/>
                    </a:lnTo>
                    <a:lnTo>
                      <a:pt x="128" y="32"/>
                    </a:lnTo>
                    <a:lnTo>
                      <a:pt x="128" y="32"/>
                    </a:lnTo>
                    <a:lnTo>
                      <a:pt x="129" y="32"/>
                    </a:lnTo>
                    <a:lnTo>
                      <a:pt x="130" y="29"/>
                    </a:lnTo>
                    <a:lnTo>
                      <a:pt x="131" y="29"/>
                    </a:lnTo>
                    <a:lnTo>
                      <a:pt x="131" y="29"/>
                    </a:lnTo>
                    <a:lnTo>
                      <a:pt x="131" y="30"/>
                    </a:lnTo>
                    <a:lnTo>
                      <a:pt x="132" y="31"/>
                    </a:lnTo>
                    <a:lnTo>
                      <a:pt x="134" y="31"/>
                    </a:lnTo>
                    <a:lnTo>
                      <a:pt x="134" y="32"/>
                    </a:lnTo>
                    <a:lnTo>
                      <a:pt x="133" y="32"/>
                    </a:lnTo>
                    <a:lnTo>
                      <a:pt x="132" y="33"/>
                    </a:lnTo>
                    <a:lnTo>
                      <a:pt x="131" y="34"/>
                    </a:lnTo>
                    <a:lnTo>
                      <a:pt x="131" y="35"/>
                    </a:lnTo>
                    <a:lnTo>
                      <a:pt x="131" y="35"/>
                    </a:lnTo>
                    <a:lnTo>
                      <a:pt x="131" y="36"/>
                    </a:lnTo>
                    <a:lnTo>
                      <a:pt x="131" y="37"/>
                    </a:lnTo>
                    <a:lnTo>
                      <a:pt x="131" y="38"/>
                    </a:lnTo>
                    <a:lnTo>
                      <a:pt x="131" y="38"/>
                    </a:lnTo>
                    <a:lnTo>
                      <a:pt x="132" y="38"/>
                    </a:lnTo>
                    <a:lnTo>
                      <a:pt x="133" y="37"/>
                    </a:lnTo>
                    <a:lnTo>
                      <a:pt x="133" y="36"/>
                    </a:lnTo>
                    <a:lnTo>
                      <a:pt x="133" y="35"/>
                    </a:lnTo>
                    <a:lnTo>
                      <a:pt x="135" y="34"/>
                    </a:lnTo>
                    <a:lnTo>
                      <a:pt x="136" y="35"/>
                    </a:lnTo>
                    <a:lnTo>
                      <a:pt x="137" y="35"/>
                    </a:lnTo>
                    <a:lnTo>
                      <a:pt x="138" y="35"/>
                    </a:lnTo>
                    <a:lnTo>
                      <a:pt x="138" y="34"/>
                    </a:lnTo>
                    <a:lnTo>
                      <a:pt x="137" y="32"/>
                    </a:lnTo>
                    <a:lnTo>
                      <a:pt x="137" y="32"/>
                    </a:lnTo>
                    <a:lnTo>
                      <a:pt x="138" y="32"/>
                    </a:lnTo>
                    <a:lnTo>
                      <a:pt x="138" y="33"/>
                    </a:lnTo>
                    <a:lnTo>
                      <a:pt x="139" y="33"/>
                    </a:lnTo>
                    <a:lnTo>
                      <a:pt x="140" y="33"/>
                    </a:lnTo>
                    <a:lnTo>
                      <a:pt x="142" y="34"/>
                    </a:lnTo>
                    <a:lnTo>
                      <a:pt x="143" y="35"/>
                    </a:lnTo>
                    <a:lnTo>
                      <a:pt x="144" y="34"/>
                    </a:lnTo>
                    <a:lnTo>
                      <a:pt x="143" y="33"/>
                    </a:lnTo>
                    <a:lnTo>
                      <a:pt x="142" y="32"/>
                    </a:lnTo>
                    <a:lnTo>
                      <a:pt x="142" y="32"/>
                    </a:lnTo>
                    <a:lnTo>
                      <a:pt x="142" y="31"/>
                    </a:lnTo>
                    <a:lnTo>
                      <a:pt x="143" y="30"/>
                    </a:lnTo>
                    <a:lnTo>
                      <a:pt x="143" y="29"/>
                    </a:lnTo>
                    <a:lnTo>
                      <a:pt x="144" y="29"/>
                    </a:lnTo>
                    <a:lnTo>
                      <a:pt x="145" y="29"/>
                    </a:lnTo>
                    <a:lnTo>
                      <a:pt x="145" y="29"/>
                    </a:lnTo>
                    <a:lnTo>
                      <a:pt x="146" y="29"/>
                    </a:lnTo>
                    <a:lnTo>
                      <a:pt x="147" y="29"/>
                    </a:lnTo>
                    <a:lnTo>
                      <a:pt x="147" y="28"/>
                    </a:lnTo>
                    <a:lnTo>
                      <a:pt x="147" y="26"/>
                    </a:lnTo>
                    <a:lnTo>
                      <a:pt x="147" y="25"/>
                    </a:lnTo>
                    <a:lnTo>
                      <a:pt x="148" y="25"/>
                    </a:lnTo>
                    <a:lnTo>
                      <a:pt x="148" y="24"/>
                    </a:lnTo>
                    <a:lnTo>
                      <a:pt x="148" y="23"/>
                    </a:lnTo>
                    <a:lnTo>
                      <a:pt x="148" y="22"/>
                    </a:lnTo>
                    <a:lnTo>
                      <a:pt x="148" y="22"/>
                    </a:lnTo>
                    <a:lnTo>
                      <a:pt x="148" y="22"/>
                    </a:lnTo>
                    <a:lnTo>
                      <a:pt x="149" y="21"/>
                    </a:lnTo>
                    <a:lnTo>
                      <a:pt x="149" y="20"/>
                    </a:lnTo>
                    <a:lnTo>
                      <a:pt x="148" y="19"/>
                    </a:lnTo>
                    <a:lnTo>
                      <a:pt x="147" y="18"/>
                    </a:lnTo>
                    <a:lnTo>
                      <a:pt x="146" y="18"/>
                    </a:lnTo>
                    <a:lnTo>
                      <a:pt x="146" y="17"/>
                    </a:lnTo>
                    <a:lnTo>
                      <a:pt x="145" y="16"/>
                    </a:lnTo>
                    <a:lnTo>
                      <a:pt x="145" y="16"/>
                    </a:lnTo>
                    <a:lnTo>
                      <a:pt x="145" y="15"/>
                    </a:lnTo>
                    <a:lnTo>
                      <a:pt x="145" y="14"/>
                    </a:lnTo>
                    <a:lnTo>
                      <a:pt x="145" y="12"/>
                    </a:lnTo>
                    <a:lnTo>
                      <a:pt x="146" y="11"/>
                    </a:lnTo>
                    <a:lnTo>
                      <a:pt x="147" y="11"/>
                    </a:lnTo>
                    <a:lnTo>
                      <a:pt x="147" y="12"/>
                    </a:lnTo>
                    <a:lnTo>
                      <a:pt x="147" y="13"/>
                    </a:lnTo>
                    <a:lnTo>
                      <a:pt x="148" y="13"/>
                    </a:lnTo>
                    <a:lnTo>
                      <a:pt x="148" y="14"/>
                    </a:lnTo>
                    <a:lnTo>
                      <a:pt x="149" y="14"/>
                    </a:lnTo>
                    <a:lnTo>
                      <a:pt x="150" y="15"/>
                    </a:lnTo>
                    <a:lnTo>
                      <a:pt x="150" y="15"/>
                    </a:lnTo>
                    <a:lnTo>
                      <a:pt x="149" y="16"/>
                    </a:lnTo>
                    <a:lnTo>
                      <a:pt x="149" y="17"/>
                    </a:lnTo>
                    <a:lnTo>
                      <a:pt x="150" y="18"/>
                    </a:lnTo>
                    <a:lnTo>
                      <a:pt x="151" y="18"/>
                    </a:lnTo>
                    <a:lnTo>
                      <a:pt x="152" y="18"/>
                    </a:lnTo>
                    <a:lnTo>
                      <a:pt x="152" y="19"/>
                    </a:lnTo>
                    <a:lnTo>
                      <a:pt x="154" y="19"/>
                    </a:lnTo>
                    <a:lnTo>
                      <a:pt x="153" y="21"/>
                    </a:lnTo>
                    <a:lnTo>
                      <a:pt x="152" y="21"/>
                    </a:lnTo>
                    <a:lnTo>
                      <a:pt x="151" y="21"/>
                    </a:lnTo>
                    <a:lnTo>
                      <a:pt x="151" y="22"/>
                    </a:lnTo>
                    <a:lnTo>
                      <a:pt x="151" y="22"/>
                    </a:lnTo>
                    <a:lnTo>
                      <a:pt x="151" y="23"/>
                    </a:lnTo>
                    <a:lnTo>
                      <a:pt x="151" y="24"/>
                    </a:lnTo>
                    <a:lnTo>
                      <a:pt x="151" y="25"/>
                    </a:lnTo>
                    <a:lnTo>
                      <a:pt x="152" y="25"/>
                    </a:lnTo>
                    <a:lnTo>
                      <a:pt x="153" y="25"/>
                    </a:lnTo>
                    <a:lnTo>
                      <a:pt x="154" y="25"/>
                    </a:lnTo>
                    <a:lnTo>
                      <a:pt x="155" y="25"/>
                    </a:lnTo>
                    <a:lnTo>
                      <a:pt x="156" y="25"/>
                    </a:lnTo>
                    <a:lnTo>
                      <a:pt x="156" y="24"/>
                    </a:lnTo>
                    <a:lnTo>
                      <a:pt x="158" y="22"/>
                    </a:lnTo>
                    <a:lnTo>
                      <a:pt x="159" y="22"/>
                    </a:lnTo>
                    <a:lnTo>
                      <a:pt x="159" y="23"/>
                    </a:lnTo>
                    <a:lnTo>
                      <a:pt x="159" y="24"/>
                    </a:lnTo>
                    <a:lnTo>
                      <a:pt x="159" y="27"/>
                    </a:lnTo>
                    <a:lnTo>
                      <a:pt x="156" y="28"/>
                    </a:lnTo>
                    <a:lnTo>
                      <a:pt x="155" y="29"/>
                    </a:lnTo>
                    <a:lnTo>
                      <a:pt x="154" y="29"/>
                    </a:lnTo>
                    <a:lnTo>
                      <a:pt x="154" y="32"/>
                    </a:lnTo>
                    <a:lnTo>
                      <a:pt x="155" y="32"/>
                    </a:lnTo>
                    <a:lnTo>
                      <a:pt x="155" y="30"/>
                    </a:lnTo>
                    <a:lnTo>
                      <a:pt x="156" y="29"/>
                    </a:lnTo>
                    <a:lnTo>
                      <a:pt x="157" y="29"/>
                    </a:lnTo>
                    <a:lnTo>
                      <a:pt x="158" y="29"/>
                    </a:lnTo>
                    <a:lnTo>
                      <a:pt x="159" y="29"/>
                    </a:lnTo>
                    <a:lnTo>
                      <a:pt x="159" y="28"/>
                    </a:lnTo>
                    <a:lnTo>
                      <a:pt x="160" y="27"/>
                    </a:lnTo>
                    <a:lnTo>
                      <a:pt x="160" y="25"/>
                    </a:lnTo>
                    <a:lnTo>
                      <a:pt x="161" y="25"/>
                    </a:lnTo>
                    <a:lnTo>
                      <a:pt x="162" y="25"/>
                    </a:lnTo>
                    <a:lnTo>
                      <a:pt x="162" y="27"/>
                    </a:lnTo>
                    <a:lnTo>
                      <a:pt x="163" y="28"/>
                    </a:lnTo>
                    <a:lnTo>
                      <a:pt x="163" y="29"/>
                    </a:lnTo>
                    <a:lnTo>
                      <a:pt x="164" y="29"/>
                    </a:lnTo>
                    <a:lnTo>
                      <a:pt x="164" y="30"/>
                    </a:lnTo>
                    <a:lnTo>
                      <a:pt x="166" y="30"/>
                    </a:lnTo>
                    <a:lnTo>
                      <a:pt x="166" y="31"/>
                    </a:lnTo>
                    <a:lnTo>
                      <a:pt x="166" y="32"/>
                    </a:lnTo>
                    <a:lnTo>
                      <a:pt x="167" y="32"/>
                    </a:lnTo>
                    <a:lnTo>
                      <a:pt x="168" y="32"/>
                    </a:lnTo>
                    <a:lnTo>
                      <a:pt x="166" y="33"/>
                    </a:lnTo>
                    <a:lnTo>
                      <a:pt x="166" y="34"/>
                    </a:lnTo>
                    <a:lnTo>
                      <a:pt x="166" y="35"/>
                    </a:lnTo>
                    <a:lnTo>
                      <a:pt x="166" y="36"/>
                    </a:lnTo>
                    <a:lnTo>
                      <a:pt x="167" y="37"/>
                    </a:lnTo>
                    <a:lnTo>
                      <a:pt x="168" y="37"/>
                    </a:lnTo>
                    <a:lnTo>
                      <a:pt x="169" y="37"/>
                    </a:lnTo>
                    <a:lnTo>
                      <a:pt x="169" y="38"/>
                    </a:lnTo>
                    <a:lnTo>
                      <a:pt x="169" y="39"/>
                    </a:lnTo>
                    <a:lnTo>
                      <a:pt x="169" y="39"/>
                    </a:lnTo>
                    <a:lnTo>
                      <a:pt x="170" y="39"/>
                    </a:lnTo>
                    <a:lnTo>
                      <a:pt x="171" y="39"/>
                    </a:lnTo>
                    <a:lnTo>
                      <a:pt x="172" y="37"/>
                    </a:lnTo>
                    <a:lnTo>
                      <a:pt x="173" y="39"/>
                    </a:lnTo>
                    <a:lnTo>
                      <a:pt x="174" y="39"/>
                    </a:lnTo>
                    <a:lnTo>
                      <a:pt x="175" y="39"/>
                    </a:lnTo>
                    <a:lnTo>
                      <a:pt x="176" y="39"/>
                    </a:lnTo>
                    <a:lnTo>
                      <a:pt x="176" y="40"/>
                    </a:lnTo>
                    <a:lnTo>
                      <a:pt x="177" y="39"/>
                    </a:lnTo>
                    <a:lnTo>
                      <a:pt x="178" y="39"/>
                    </a:lnTo>
                    <a:lnTo>
                      <a:pt x="179" y="39"/>
                    </a:lnTo>
                    <a:lnTo>
                      <a:pt x="179" y="39"/>
                    </a:lnTo>
                    <a:lnTo>
                      <a:pt x="180" y="39"/>
                    </a:lnTo>
                    <a:lnTo>
                      <a:pt x="180" y="38"/>
                    </a:lnTo>
                    <a:lnTo>
                      <a:pt x="181" y="38"/>
                    </a:lnTo>
                    <a:lnTo>
                      <a:pt x="183" y="38"/>
                    </a:lnTo>
                    <a:lnTo>
                      <a:pt x="184" y="38"/>
                    </a:lnTo>
                    <a:lnTo>
                      <a:pt x="186" y="38"/>
                    </a:lnTo>
                    <a:lnTo>
                      <a:pt x="187" y="39"/>
                    </a:lnTo>
                    <a:lnTo>
                      <a:pt x="188" y="40"/>
                    </a:lnTo>
                    <a:lnTo>
                      <a:pt x="189" y="40"/>
                    </a:lnTo>
                    <a:lnTo>
                      <a:pt x="190" y="40"/>
                    </a:lnTo>
                    <a:lnTo>
                      <a:pt x="191" y="41"/>
                    </a:lnTo>
                    <a:lnTo>
                      <a:pt x="192" y="41"/>
                    </a:lnTo>
                    <a:lnTo>
                      <a:pt x="193" y="41"/>
                    </a:lnTo>
                    <a:lnTo>
                      <a:pt x="193" y="41"/>
                    </a:lnTo>
                    <a:lnTo>
                      <a:pt x="194" y="41"/>
                    </a:lnTo>
                    <a:lnTo>
                      <a:pt x="195" y="42"/>
                    </a:lnTo>
                    <a:lnTo>
                      <a:pt x="196" y="42"/>
                    </a:lnTo>
                    <a:lnTo>
                      <a:pt x="197" y="41"/>
                    </a:lnTo>
                    <a:lnTo>
                      <a:pt x="197" y="41"/>
                    </a:lnTo>
                    <a:lnTo>
                      <a:pt x="199" y="39"/>
                    </a:lnTo>
                    <a:lnTo>
                      <a:pt x="200" y="38"/>
                    </a:lnTo>
                    <a:lnTo>
                      <a:pt x="200" y="37"/>
                    </a:lnTo>
                    <a:lnTo>
                      <a:pt x="201" y="36"/>
                    </a:lnTo>
                    <a:lnTo>
                      <a:pt x="203" y="34"/>
                    </a:lnTo>
                    <a:lnTo>
                      <a:pt x="204" y="33"/>
                    </a:lnTo>
                    <a:lnTo>
                      <a:pt x="204" y="32"/>
                    </a:lnTo>
                    <a:lnTo>
                      <a:pt x="205" y="32"/>
                    </a:lnTo>
                    <a:lnTo>
                      <a:pt x="206" y="31"/>
                    </a:lnTo>
                    <a:lnTo>
                      <a:pt x="207" y="31"/>
                    </a:lnTo>
                    <a:lnTo>
                      <a:pt x="207" y="30"/>
                    </a:lnTo>
                    <a:lnTo>
                      <a:pt x="208" y="29"/>
                    </a:lnTo>
                    <a:lnTo>
                      <a:pt x="208" y="29"/>
                    </a:lnTo>
                    <a:lnTo>
                      <a:pt x="210" y="29"/>
                    </a:lnTo>
                    <a:lnTo>
                      <a:pt x="210" y="28"/>
                    </a:lnTo>
                    <a:close/>
                  </a:path>
                </a:pathLst>
              </a:custGeom>
              <a:solidFill>
                <a:srgbClr val="894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1316" name="Freeform 1074">
                <a:extLst>
                  <a:ext uri="{FF2B5EF4-FFF2-40B4-BE49-F238E27FC236}">
                    <a16:creationId xmlns:a16="http://schemas.microsoft.com/office/drawing/2014/main" id="{0CB39C1C-A0F9-4696-B7E9-679DCA067B72}"/>
                  </a:ext>
                </a:extLst>
              </p:cNvPr>
              <p:cNvSpPr>
                <a:spLocks/>
              </p:cNvSpPr>
              <p:nvPr/>
            </p:nvSpPr>
            <p:spPr bwMode="auto">
              <a:xfrm>
                <a:off x="4850" y="2202"/>
                <a:ext cx="272" cy="389"/>
              </a:xfrm>
              <a:custGeom>
                <a:avLst/>
                <a:gdLst>
                  <a:gd name="T0" fmla="*/ 64 w 272"/>
                  <a:gd name="T1" fmla="*/ 17 h 389"/>
                  <a:gd name="T2" fmla="*/ 81 w 272"/>
                  <a:gd name="T3" fmla="*/ 0 h 389"/>
                  <a:gd name="T4" fmla="*/ 73 w 272"/>
                  <a:gd name="T5" fmla="*/ 22 h 389"/>
                  <a:gd name="T6" fmla="*/ 69 w 272"/>
                  <a:gd name="T7" fmla="*/ 38 h 389"/>
                  <a:gd name="T8" fmla="*/ 66 w 272"/>
                  <a:gd name="T9" fmla="*/ 52 h 389"/>
                  <a:gd name="T10" fmla="*/ 63 w 272"/>
                  <a:gd name="T11" fmla="*/ 68 h 389"/>
                  <a:gd name="T12" fmla="*/ 60 w 272"/>
                  <a:gd name="T13" fmla="*/ 77 h 389"/>
                  <a:gd name="T14" fmla="*/ 64 w 272"/>
                  <a:gd name="T15" fmla="*/ 88 h 389"/>
                  <a:gd name="T16" fmla="*/ 68 w 272"/>
                  <a:gd name="T17" fmla="*/ 101 h 389"/>
                  <a:gd name="T18" fmla="*/ 73 w 272"/>
                  <a:gd name="T19" fmla="*/ 112 h 389"/>
                  <a:gd name="T20" fmla="*/ 76 w 272"/>
                  <a:gd name="T21" fmla="*/ 128 h 389"/>
                  <a:gd name="T22" fmla="*/ 72 w 272"/>
                  <a:gd name="T23" fmla="*/ 143 h 389"/>
                  <a:gd name="T24" fmla="*/ 78 w 272"/>
                  <a:gd name="T25" fmla="*/ 153 h 389"/>
                  <a:gd name="T26" fmla="*/ 84 w 272"/>
                  <a:gd name="T27" fmla="*/ 167 h 389"/>
                  <a:gd name="T28" fmla="*/ 98 w 272"/>
                  <a:gd name="T29" fmla="*/ 170 h 389"/>
                  <a:gd name="T30" fmla="*/ 108 w 272"/>
                  <a:gd name="T31" fmla="*/ 177 h 389"/>
                  <a:gd name="T32" fmla="*/ 117 w 272"/>
                  <a:gd name="T33" fmla="*/ 191 h 389"/>
                  <a:gd name="T34" fmla="*/ 126 w 272"/>
                  <a:gd name="T35" fmla="*/ 196 h 389"/>
                  <a:gd name="T36" fmla="*/ 132 w 272"/>
                  <a:gd name="T37" fmla="*/ 202 h 389"/>
                  <a:gd name="T38" fmla="*/ 140 w 272"/>
                  <a:gd name="T39" fmla="*/ 208 h 389"/>
                  <a:gd name="T40" fmla="*/ 146 w 272"/>
                  <a:gd name="T41" fmla="*/ 214 h 389"/>
                  <a:gd name="T42" fmla="*/ 142 w 272"/>
                  <a:gd name="T43" fmla="*/ 225 h 389"/>
                  <a:gd name="T44" fmla="*/ 156 w 272"/>
                  <a:gd name="T45" fmla="*/ 228 h 389"/>
                  <a:gd name="T46" fmla="*/ 159 w 272"/>
                  <a:gd name="T47" fmla="*/ 239 h 389"/>
                  <a:gd name="T48" fmla="*/ 172 w 272"/>
                  <a:gd name="T49" fmla="*/ 233 h 389"/>
                  <a:gd name="T50" fmla="*/ 178 w 272"/>
                  <a:gd name="T51" fmla="*/ 244 h 389"/>
                  <a:gd name="T52" fmla="*/ 187 w 272"/>
                  <a:gd name="T53" fmla="*/ 245 h 389"/>
                  <a:gd name="T54" fmla="*/ 192 w 272"/>
                  <a:gd name="T55" fmla="*/ 260 h 389"/>
                  <a:gd name="T56" fmla="*/ 204 w 272"/>
                  <a:gd name="T57" fmla="*/ 262 h 389"/>
                  <a:gd name="T58" fmla="*/ 205 w 272"/>
                  <a:gd name="T59" fmla="*/ 272 h 389"/>
                  <a:gd name="T60" fmla="*/ 208 w 272"/>
                  <a:gd name="T61" fmla="*/ 278 h 389"/>
                  <a:gd name="T62" fmla="*/ 224 w 272"/>
                  <a:gd name="T63" fmla="*/ 289 h 389"/>
                  <a:gd name="T64" fmla="*/ 227 w 272"/>
                  <a:gd name="T65" fmla="*/ 294 h 389"/>
                  <a:gd name="T66" fmla="*/ 229 w 272"/>
                  <a:gd name="T67" fmla="*/ 301 h 389"/>
                  <a:gd name="T68" fmla="*/ 233 w 272"/>
                  <a:gd name="T69" fmla="*/ 309 h 389"/>
                  <a:gd name="T70" fmla="*/ 242 w 272"/>
                  <a:gd name="T71" fmla="*/ 314 h 389"/>
                  <a:gd name="T72" fmla="*/ 254 w 272"/>
                  <a:gd name="T73" fmla="*/ 322 h 389"/>
                  <a:gd name="T74" fmla="*/ 264 w 272"/>
                  <a:gd name="T75" fmla="*/ 328 h 389"/>
                  <a:gd name="T76" fmla="*/ 270 w 272"/>
                  <a:gd name="T77" fmla="*/ 339 h 389"/>
                  <a:gd name="T78" fmla="*/ 269 w 272"/>
                  <a:gd name="T79" fmla="*/ 352 h 389"/>
                  <a:gd name="T80" fmla="*/ 252 w 272"/>
                  <a:gd name="T81" fmla="*/ 349 h 389"/>
                  <a:gd name="T82" fmla="*/ 235 w 272"/>
                  <a:gd name="T83" fmla="*/ 346 h 389"/>
                  <a:gd name="T84" fmla="*/ 221 w 272"/>
                  <a:gd name="T85" fmla="*/ 339 h 389"/>
                  <a:gd name="T86" fmla="*/ 206 w 272"/>
                  <a:gd name="T87" fmla="*/ 346 h 389"/>
                  <a:gd name="T88" fmla="*/ 200 w 272"/>
                  <a:gd name="T89" fmla="*/ 366 h 389"/>
                  <a:gd name="T90" fmla="*/ 189 w 272"/>
                  <a:gd name="T91" fmla="*/ 376 h 389"/>
                  <a:gd name="T92" fmla="*/ 174 w 272"/>
                  <a:gd name="T93" fmla="*/ 378 h 389"/>
                  <a:gd name="T94" fmla="*/ 159 w 272"/>
                  <a:gd name="T95" fmla="*/ 381 h 389"/>
                  <a:gd name="T96" fmla="*/ 145 w 272"/>
                  <a:gd name="T97" fmla="*/ 384 h 389"/>
                  <a:gd name="T98" fmla="*/ 128 w 272"/>
                  <a:gd name="T99" fmla="*/ 386 h 389"/>
                  <a:gd name="T100" fmla="*/ 114 w 272"/>
                  <a:gd name="T101" fmla="*/ 386 h 389"/>
                  <a:gd name="T102" fmla="*/ 98 w 272"/>
                  <a:gd name="T103" fmla="*/ 389 h 389"/>
                  <a:gd name="T104" fmla="*/ 80 w 272"/>
                  <a:gd name="T105" fmla="*/ 384 h 389"/>
                  <a:gd name="T106" fmla="*/ 70 w 272"/>
                  <a:gd name="T107" fmla="*/ 380 h 389"/>
                  <a:gd name="T108" fmla="*/ 55 w 272"/>
                  <a:gd name="T109" fmla="*/ 377 h 389"/>
                  <a:gd name="T110" fmla="*/ 42 w 272"/>
                  <a:gd name="T111" fmla="*/ 370 h 389"/>
                  <a:gd name="T112" fmla="*/ 28 w 272"/>
                  <a:gd name="T113" fmla="*/ 374 h 389"/>
                  <a:gd name="T114" fmla="*/ 20 w 272"/>
                  <a:gd name="T115" fmla="*/ 366 h 389"/>
                  <a:gd name="T116" fmla="*/ 8 w 272"/>
                  <a:gd name="T117" fmla="*/ 366 h 389"/>
                  <a:gd name="T118" fmla="*/ 3 w 272"/>
                  <a:gd name="T119" fmla="*/ 363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389">
                    <a:moveTo>
                      <a:pt x="52" y="28"/>
                    </a:moveTo>
                    <a:lnTo>
                      <a:pt x="52" y="27"/>
                    </a:lnTo>
                    <a:lnTo>
                      <a:pt x="53" y="26"/>
                    </a:lnTo>
                    <a:lnTo>
                      <a:pt x="53" y="25"/>
                    </a:lnTo>
                    <a:lnTo>
                      <a:pt x="54" y="25"/>
                    </a:lnTo>
                    <a:lnTo>
                      <a:pt x="54" y="25"/>
                    </a:lnTo>
                    <a:lnTo>
                      <a:pt x="54" y="24"/>
                    </a:lnTo>
                    <a:lnTo>
                      <a:pt x="55" y="23"/>
                    </a:lnTo>
                    <a:lnTo>
                      <a:pt x="56" y="22"/>
                    </a:lnTo>
                    <a:lnTo>
                      <a:pt x="56" y="22"/>
                    </a:lnTo>
                    <a:lnTo>
                      <a:pt x="57" y="21"/>
                    </a:lnTo>
                    <a:lnTo>
                      <a:pt x="58" y="20"/>
                    </a:lnTo>
                    <a:lnTo>
                      <a:pt x="59" y="19"/>
                    </a:lnTo>
                    <a:lnTo>
                      <a:pt x="59" y="19"/>
                    </a:lnTo>
                    <a:lnTo>
                      <a:pt x="61" y="18"/>
                    </a:lnTo>
                    <a:lnTo>
                      <a:pt x="63" y="17"/>
                    </a:lnTo>
                    <a:lnTo>
                      <a:pt x="64" y="17"/>
                    </a:lnTo>
                    <a:lnTo>
                      <a:pt x="66" y="16"/>
                    </a:lnTo>
                    <a:lnTo>
                      <a:pt x="67" y="15"/>
                    </a:lnTo>
                    <a:lnTo>
                      <a:pt x="68" y="15"/>
                    </a:lnTo>
                    <a:lnTo>
                      <a:pt x="70" y="15"/>
                    </a:lnTo>
                    <a:lnTo>
                      <a:pt x="70" y="14"/>
                    </a:lnTo>
                    <a:lnTo>
                      <a:pt x="71" y="11"/>
                    </a:lnTo>
                    <a:lnTo>
                      <a:pt x="72" y="11"/>
                    </a:lnTo>
                    <a:lnTo>
                      <a:pt x="72" y="10"/>
                    </a:lnTo>
                    <a:lnTo>
                      <a:pt x="73" y="9"/>
                    </a:lnTo>
                    <a:lnTo>
                      <a:pt x="73" y="8"/>
                    </a:lnTo>
                    <a:lnTo>
                      <a:pt x="74" y="6"/>
                    </a:lnTo>
                    <a:lnTo>
                      <a:pt x="75" y="6"/>
                    </a:lnTo>
                    <a:lnTo>
                      <a:pt x="76" y="5"/>
                    </a:lnTo>
                    <a:lnTo>
                      <a:pt x="76" y="4"/>
                    </a:lnTo>
                    <a:lnTo>
                      <a:pt x="78" y="3"/>
                    </a:lnTo>
                    <a:lnTo>
                      <a:pt x="79" y="2"/>
                    </a:lnTo>
                    <a:lnTo>
                      <a:pt x="81" y="0"/>
                    </a:lnTo>
                    <a:lnTo>
                      <a:pt x="83" y="0"/>
                    </a:lnTo>
                    <a:lnTo>
                      <a:pt x="83" y="1"/>
                    </a:lnTo>
                    <a:lnTo>
                      <a:pt x="82" y="3"/>
                    </a:lnTo>
                    <a:lnTo>
                      <a:pt x="82" y="4"/>
                    </a:lnTo>
                    <a:lnTo>
                      <a:pt x="82" y="6"/>
                    </a:lnTo>
                    <a:lnTo>
                      <a:pt x="82" y="7"/>
                    </a:lnTo>
                    <a:lnTo>
                      <a:pt x="81" y="9"/>
                    </a:lnTo>
                    <a:lnTo>
                      <a:pt x="80" y="12"/>
                    </a:lnTo>
                    <a:lnTo>
                      <a:pt x="80" y="14"/>
                    </a:lnTo>
                    <a:lnTo>
                      <a:pt x="79" y="15"/>
                    </a:lnTo>
                    <a:lnTo>
                      <a:pt x="79" y="15"/>
                    </a:lnTo>
                    <a:lnTo>
                      <a:pt x="77" y="17"/>
                    </a:lnTo>
                    <a:lnTo>
                      <a:pt x="77" y="18"/>
                    </a:lnTo>
                    <a:lnTo>
                      <a:pt x="75" y="19"/>
                    </a:lnTo>
                    <a:lnTo>
                      <a:pt x="74" y="19"/>
                    </a:lnTo>
                    <a:lnTo>
                      <a:pt x="73" y="20"/>
                    </a:lnTo>
                    <a:lnTo>
                      <a:pt x="73" y="22"/>
                    </a:lnTo>
                    <a:lnTo>
                      <a:pt x="73" y="23"/>
                    </a:lnTo>
                    <a:lnTo>
                      <a:pt x="73" y="24"/>
                    </a:lnTo>
                    <a:lnTo>
                      <a:pt x="73" y="25"/>
                    </a:lnTo>
                    <a:lnTo>
                      <a:pt x="73" y="25"/>
                    </a:lnTo>
                    <a:lnTo>
                      <a:pt x="73" y="26"/>
                    </a:lnTo>
                    <a:lnTo>
                      <a:pt x="73" y="28"/>
                    </a:lnTo>
                    <a:lnTo>
                      <a:pt x="72" y="29"/>
                    </a:lnTo>
                    <a:lnTo>
                      <a:pt x="71" y="29"/>
                    </a:lnTo>
                    <a:lnTo>
                      <a:pt x="70" y="29"/>
                    </a:lnTo>
                    <a:lnTo>
                      <a:pt x="70" y="29"/>
                    </a:lnTo>
                    <a:lnTo>
                      <a:pt x="69" y="30"/>
                    </a:lnTo>
                    <a:lnTo>
                      <a:pt x="68" y="31"/>
                    </a:lnTo>
                    <a:lnTo>
                      <a:pt x="68" y="33"/>
                    </a:lnTo>
                    <a:lnTo>
                      <a:pt x="67" y="35"/>
                    </a:lnTo>
                    <a:lnTo>
                      <a:pt x="68" y="35"/>
                    </a:lnTo>
                    <a:lnTo>
                      <a:pt x="69" y="37"/>
                    </a:lnTo>
                    <a:lnTo>
                      <a:pt x="69" y="38"/>
                    </a:lnTo>
                    <a:lnTo>
                      <a:pt x="69" y="41"/>
                    </a:lnTo>
                    <a:lnTo>
                      <a:pt x="68" y="41"/>
                    </a:lnTo>
                    <a:lnTo>
                      <a:pt x="68" y="42"/>
                    </a:lnTo>
                    <a:lnTo>
                      <a:pt x="67" y="42"/>
                    </a:lnTo>
                    <a:lnTo>
                      <a:pt x="67" y="43"/>
                    </a:lnTo>
                    <a:lnTo>
                      <a:pt x="66" y="43"/>
                    </a:lnTo>
                    <a:lnTo>
                      <a:pt x="65" y="43"/>
                    </a:lnTo>
                    <a:lnTo>
                      <a:pt x="64" y="43"/>
                    </a:lnTo>
                    <a:lnTo>
                      <a:pt x="63" y="44"/>
                    </a:lnTo>
                    <a:lnTo>
                      <a:pt x="62" y="46"/>
                    </a:lnTo>
                    <a:lnTo>
                      <a:pt x="62" y="46"/>
                    </a:lnTo>
                    <a:lnTo>
                      <a:pt x="62" y="48"/>
                    </a:lnTo>
                    <a:lnTo>
                      <a:pt x="63" y="49"/>
                    </a:lnTo>
                    <a:lnTo>
                      <a:pt x="63" y="49"/>
                    </a:lnTo>
                    <a:lnTo>
                      <a:pt x="63" y="50"/>
                    </a:lnTo>
                    <a:lnTo>
                      <a:pt x="64" y="51"/>
                    </a:lnTo>
                    <a:lnTo>
                      <a:pt x="66" y="52"/>
                    </a:lnTo>
                    <a:lnTo>
                      <a:pt x="68" y="53"/>
                    </a:lnTo>
                    <a:lnTo>
                      <a:pt x="68" y="53"/>
                    </a:lnTo>
                    <a:lnTo>
                      <a:pt x="69" y="55"/>
                    </a:lnTo>
                    <a:lnTo>
                      <a:pt x="69" y="56"/>
                    </a:lnTo>
                    <a:lnTo>
                      <a:pt x="68" y="56"/>
                    </a:lnTo>
                    <a:lnTo>
                      <a:pt x="67" y="57"/>
                    </a:lnTo>
                    <a:lnTo>
                      <a:pt x="66" y="58"/>
                    </a:lnTo>
                    <a:lnTo>
                      <a:pt x="66" y="60"/>
                    </a:lnTo>
                    <a:lnTo>
                      <a:pt x="66" y="60"/>
                    </a:lnTo>
                    <a:lnTo>
                      <a:pt x="65" y="60"/>
                    </a:lnTo>
                    <a:lnTo>
                      <a:pt x="65" y="62"/>
                    </a:lnTo>
                    <a:lnTo>
                      <a:pt x="65" y="63"/>
                    </a:lnTo>
                    <a:lnTo>
                      <a:pt x="65" y="63"/>
                    </a:lnTo>
                    <a:lnTo>
                      <a:pt x="64" y="67"/>
                    </a:lnTo>
                    <a:lnTo>
                      <a:pt x="64" y="68"/>
                    </a:lnTo>
                    <a:lnTo>
                      <a:pt x="64" y="69"/>
                    </a:lnTo>
                    <a:lnTo>
                      <a:pt x="63" y="68"/>
                    </a:lnTo>
                    <a:lnTo>
                      <a:pt x="61" y="68"/>
                    </a:lnTo>
                    <a:lnTo>
                      <a:pt x="61" y="69"/>
                    </a:lnTo>
                    <a:lnTo>
                      <a:pt x="60" y="69"/>
                    </a:lnTo>
                    <a:lnTo>
                      <a:pt x="59" y="70"/>
                    </a:lnTo>
                    <a:lnTo>
                      <a:pt x="59" y="70"/>
                    </a:lnTo>
                    <a:lnTo>
                      <a:pt x="59" y="71"/>
                    </a:lnTo>
                    <a:lnTo>
                      <a:pt x="59" y="71"/>
                    </a:lnTo>
                    <a:lnTo>
                      <a:pt x="60" y="71"/>
                    </a:lnTo>
                    <a:lnTo>
                      <a:pt x="62" y="72"/>
                    </a:lnTo>
                    <a:lnTo>
                      <a:pt x="63" y="73"/>
                    </a:lnTo>
                    <a:lnTo>
                      <a:pt x="63" y="74"/>
                    </a:lnTo>
                    <a:lnTo>
                      <a:pt x="63" y="75"/>
                    </a:lnTo>
                    <a:lnTo>
                      <a:pt x="62" y="76"/>
                    </a:lnTo>
                    <a:lnTo>
                      <a:pt x="61" y="76"/>
                    </a:lnTo>
                    <a:lnTo>
                      <a:pt x="60" y="75"/>
                    </a:lnTo>
                    <a:lnTo>
                      <a:pt x="59" y="76"/>
                    </a:lnTo>
                    <a:lnTo>
                      <a:pt x="60" y="77"/>
                    </a:lnTo>
                    <a:lnTo>
                      <a:pt x="59" y="77"/>
                    </a:lnTo>
                    <a:lnTo>
                      <a:pt x="59" y="77"/>
                    </a:lnTo>
                    <a:lnTo>
                      <a:pt x="59" y="78"/>
                    </a:lnTo>
                    <a:lnTo>
                      <a:pt x="59" y="79"/>
                    </a:lnTo>
                    <a:lnTo>
                      <a:pt x="59" y="80"/>
                    </a:lnTo>
                    <a:lnTo>
                      <a:pt x="59" y="80"/>
                    </a:lnTo>
                    <a:lnTo>
                      <a:pt x="60" y="81"/>
                    </a:lnTo>
                    <a:lnTo>
                      <a:pt x="62" y="82"/>
                    </a:lnTo>
                    <a:lnTo>
                      <a:pt x="63" y="82"/>
                    </a:lnTo>
                    <a:lnTo>
                      <a:pt x="63" y="82"/>
                    </a:lnTo>
                    <a:lnTo>
                      <a:pt x="64" y="83"/>
                    </a:lnTo>
                    <a:lnTo>
                      <a:pt x="65" y="84"/>
                    </a:lnTo>
                    <a:lnTo>
                      <a:pt x="66" y="85"/>
                    </a:lnTo>
                    <a:lnTo>
                      <a:pt x="66" y="86"/>
                    </a:lnTo>
                    <a:lnTo>
                      <a:pt x="65" y="87"/>
                    </a:lnTo>
                    <a:lnTo>
                      <a:pt x="65" y="87"/>
                    </a:lnTo>
                    <a:lnTo>
                      <a:pt x="64" y="88"/>
                    </a:lnTo>
                    <a:lnTo>
                      <a:pt x="63" y="88"/>
                    </a:lnTo>
                    <a:lnTo>
                      <a:pt x="63" y="90"/>
                    </a:lnTo>
                    <a:lnTo>
                      <a:pt x="63" y="91"/>
                    </a:lnTo>
                    <a:lnTo>
                      <a:pt x="64" y="92"/>
                    </a:lnTo>
                    <a:lnTo>
                      <a:pt x="64" y="94"/>
                    </a:lnTo>
                    <a:lnTo>
                      <a:pt x="65" y="94"/>
                    </a:lnTo>
                    <a:lnTo>
                      <a:pt x="65" y="94"/>
                    </a:lnTo>
                    <a:lnTo>
                      <a:pt x="65" y="95"/>
                    </a:lnTo>
                    <a:lnTo>
                      <a:pt x="65" y="96"/>
                    </a:lnTo>
                    <a:lnTo>
                      <a:pt x="64" y="97"/>
                    </a:lnTo>
                    <a:lnTo>
                      <a:pt x="63" y="97"/>
                    </a:lnTo>
                    <a:lnTo>
                      <a:pt x="63" y="98"/>
                    </a:lnTo>
                    <a:lnTo>
                      <a:pt x="63" y="100"/>
                    </a:lnTo>
                    <a:lnTo>
                      <a:pt x="64" y="101"/>
                    </a:lnTo>
                    <a:lnTo>
                      <a:pt x="66" y="100"/>
                    </a:lnTo>
                    <a:lnTo>
                      <a:pt x="68" y="100"/>
                    </a:lnTo>
                    <a:lnTo>
                      <a:pt x="68" y="101"/>
                    </a:lnTo>
                    <a:lnTo>
                      <a:pt x="69" y="101"/>
                    </a:lnTo>
                    <a:lnTo>
                      <a:pt x="70" y="101"/>
                    </a:lnTo>
                    <a:lnTo>
                      <a:pt x="70" y="102"/>
                    </a:lnTo>
                    <a:lnTo>
                      <a:pt x="71" y="102"/>
                    </a:lnTo>
                    <a:lnTo>
                      <a:pt x="72" y="103"/>
                    </a:lnTo>
                    <a:lnTo>
                      <a:pt x="71" y="104"/>
                    </a:lnTo>
                    <a:lnTo>
                      <a:pt x="71" y="104"/>
                    </a:lnTo>
                    <a:lnTo>
                      <a:pt x="72" y="105"/>
                    </a:lnTo>
                    <a:lnTo>
                      <a:pt x="73" y="105"/>
                    </a:lnTo>
                    <a:lnTo>
                      <a:pt x="72" y="106"/>
                    </a:lnTo>
                    <a:lnTo>
                      <a:pt x="73" y="107"/>
                    </a:lnTo>
                    <a:lnTo>
                      <a:pt x="73" y="108"/>
                    </a:lnTo>
                    <a:lnTo>
                      <a:pt x="74" y="109"/>
                    </a:lnTo>
                    <a:lnTo>
                      <a:pt x="73" y="110"/>
                    </a:lnTo>
                    <a:lnTo>
                      <a:pt x="73" y="111"/>
                    </a:lnTo>
                    <a:lnTo>
                      <a:pt x="73" y="111"/>
                    </a:lnTo>
                    <a:lnTo>
                      <a:pt x="73" y="112"/>
                    </a:lnTo>
                    <a:lnTo>
                      <a:pt x="73" y="113"/>
                    </a:lnTo>
                    <a:lnTo>
                      <a:pt x="74" y="113"/>
                    </a:lnTo>
                    <a:lnTo>
                      <a:pt x="74" y="115"/>
                    </a:lnTo>
                    <a:lnTo>
                      <a:pt x="73" y="115"/>
                    </a:lnTo>
                    <a:lnTo>
                      <a:pt x="73" y="117"/>
                    </a:lnTo>
                    <a:lnTo>
                      <a:pt x="73" y="118"/>
                    </a:lnTo>
                    <a:lnTo>
                      <a:pt x="73" y="119"/>
                    </a:lnTo>
                    <a:lnTo>
                      <a:pt x="73" y="120"/>
                    </a:lnTo>
                    <a:lnTo>
                      <a:pt x="73" y="121"/>
                    </a:lnTo>
                    <a:lnTo>
                      <a:pt x="70" y="122"/>
                    </a:lnTo>
                    <a:lnTo>
                      <a:pt x="70" y="123"/>
                    </a:lnTo>
                    <a:lnTo>
                      <a:pt x="70" y="124"/>
                    </a:lnTo>
                    <a:lnTo>
                      <a:pt x="70" y="125"/>
                    </a:lnTo>
                    <a:lnTo>
                      <a:pt x="71" y="126"/>
                    </a:lnTo>
                    <a:lnTo>
                      <a:pt x="74" y="127"/>
                    </a:lnTo>
                    <a:lnTo>
                      <a:pt x="76" y="128"/>
                    </a:lnTo>
                    <a:lnTo>
                      <a:pt x="76" y="128"/>
                    </a:lnTo>
                    <a:lnTo>
                      <a:pt x="77" y="128"/>
                    </a:lnTo>
                    <a:lnTo>
                      <a:pt x="77" y="129"/>
                    </a:lnTo>
                    <a:lnTo>
                      <a:pt x="78" y="131"/>
                    </a:lnTo>
                    <a:lnTo>
                      <a:pt x="80" y="132"/>
                    </a:lnTo>
                    <a:lnTo>
                      <a:pt x="79" y="132"/>
                    </a:lnTo>
                    <a:lnTo>
                      <a:pt x="77" y="133"/>
                    </a:lnTo>
                    <a:lnTo>
                      <a:pt x="77" y="134"/>
                    </a:lnTo>
                    <a:lnTo>
                      <a:pt x="76" y="135"/>
                    </a:lnTo>
                    <a:lnTo>
                      <a:pt x="76" y="135"/>
                    </a:lnTo>
                    <a:lnTo>
                      <a:pt x="75" y="136"/>
                    </a:lnTo>
                    <a:lnTo>
                      <a:pt x="74" y="138"/>
                    </a:lnTo>
                    <a:lnTo>
                      <a:pt x="73" y="139"/>
                    </a:lnTo>
                    <a:lnTo>
                      <a:pt x="73" y="139"/>
                    </a:lnTo>
                    <a:lnTo>
                      <a:pt x="73" y="140"/>
                    </a:lnTo>
                    <a:lnTo>
                      <a:pt x="73" y="141"/>
                    </a:lnTo>
                    <a:lnTo>
                      <a:pt x="72" y="142"/>
                    </a:lnTo>
                    <a:lnTo>
                      <a:pt x="72" y="143"/>
                    </a:lnTo>
                    <a:lnTo>
                      <a:pt x="73" y="144"/>
                    </a:lnTo>
                    <a:lnTo>
                      <a:pt x="73" y="144"/>
                    </a:lnTo>
                    <a:lnTo>
                      <a:pt x="74" y="145"/>
                    </a:lnTo>
                    <a:lnTo>
                      <a:pt x="75" y="145"/>
                    </a:lnTo>
                    <a:lnTo>
                      <a:pt x="75" y="146"/>
                    </a:lnTo>
                    <a:lnTo>
                      <a:pt x="76" y="146"/>
                    </a:lnTo>
                    <a:lnTo>
                      <a:pt x="77" y="146"/>
                    </a:lnTo>
                    <a:lnTo>
                      <a:pt x="78" y="147"/>
                    </a:lnTo>
                    <a:lnTo>
                      <a:pt x="77" y="148"/>
                    </a:lnTo>
                    <a:lnTo>
                      <a:pt x="77" y="149"/>
                    </a:lnTo>
                    <a:lnTo>
                      <a:pt x="77" y="149"/>
                    </a:lnTo>
                    <a:lnTo>
                      <a:pt x="78" y="149"/>
                    </a:lnTo>
                    <a:lnTo>
                      <a:pt x="79" y="150"/>
                    </a:lnTo>
                    <a:lnTo>
                      <a:pt x="79" y="151"/>
                    </a:lnTo>
                    <a:lnTo>
                      <a:pt x="79" y="152"/>
                    </a:lnTo>
                    <a:lnTo>
                      <a:pt x="78" y="152"/>
                    </a:lnTo>
                    <a:lnTo>
                      <a:pt x="78" y="153"/>
                    </a:lnTo>
                    <a:lnTo>
                      <a:pt x="79" y="153"/>
                    </a:lnTo>
                    <a:lnTo>
                      <a:pt x="80" y="154"/>
                    </a:lnTo>
                    <a:lnTo>
                      <a:pt x="80" y="154"/>
                    </a:lnTo>
                    <a:lnTo>
                      <a:pt x="81" y="155"/>
                    </a:lnTo>
                    <a:lnTo>
                      <a:pt x="81" y="156"/>
                    </a:lnTo>
                    <a:lnTo>
                      <a:pt x="81" y="156"/>
                    </a:lnTo>
                    <a:lnTo>
                      <a:pt x="82" y="157"/>
                    </a:lnTo>
                    <a:lnTo>
                      <a:pt x="82" y="158"/>
                    </a:lnTo>
                    <a:lnTo>
                      <a:pt x="82" y="160"/>
                    </a:lnTo>
                    <a:lnTo>
                      <a:pt x="83" y="161"/>
                    </a:lnTo>
                    <a:lnTo>
                      <a:pt x="84" y="163"/>
                    </a:lnTo>
                    <a:lnTo>
                      <a:pt x="85" y="163"/>
                    </a:lnTo>
                    <a:lnTo>
                      <a:pt x="85" y="164"/>
                    </a:lnTo>
                    <a:lnTo>
                      <a:pt x="85" y="165"/>
                    </a:lnTo>
                    <a:lnTo>
                      <a:pt x="84" y="166"/>
                    </a:lnTo>
                    <a:lnTo>
                      <a:pt x="83" y="166"/>
                    </a:lnTo>
                    <a:lnTo>
                      <a:pt x="84" y="167"/>
                    </a:lnTo>
                    <a:lnTo>
                      <a:pt x="85" y="166"/>
                    </a:lnTo>
                    <a:lnTo>
                      <a:pt x="87" y="166"/>
                    </a:lnTo>
                    <a:lnTo>
                      <a:pt x="88" y="167"/>
                    </a:lnTo>
                    <a:lnTo>
                      <a:pt x="88" y="169"/>
                    </a:lnTo>
                    <a:lnTo>
                      <a:pt x="89" y="170"/>
                    </a:lnTo>
                    <a:lnTo>
                      <a:pt x="90" y="170"/>
                    </a:lnTo>
                    <a:lnTo>
                      <a:pt x="90" y="170"/>
                    </a:lnTo>
                    <a:lnTo>
                      <a:pt x="91" y="170"/>
                    </a:lnTo>
                    <a:lnTo>
                      <a:pt x="92" y="169"/>
                    </a:lnTo>
                    <a:lnTo>
                      <a:pt x="94" y="169"/>
                    </a:lnTo>
                    <a:lnTo>
                      <a:pt x="94" y="169"/>
                    </a:lnTo>
                    <a:lnTo>
                      <a:pt x="95" y="170"/>
                    </a:lnTo>
                    <a:lnTo>
                      <a:pt x="96" y="170"/>
                    </a:lnTo>
                    <a:lnTo>
                      <a:pt x="97" y="170"/>
                    </a:lnTo>
                    <a:lnTo>
                      <a:pt x="97" y="170"/>
                    </a:lnTo>
                    <a:lnTo>
                      <a:pt x="98" y="170"/>
                    </a:lnTo>
                    <a:lnTo>
                      <a:pt x="98" y="170"/>
                    </a:lnTo>
                    <a:lnTo>
                      <a:pt x="98" y="171"/>
                    </a:lnTo>
                    <a:lnTo>
                      <a:pt x="97" y="172"/>
                    </a:lnTo>
                    <a:lnTo>
                      <a:pt x="97" y="173"/>
                    </a:lnTo>
                    <a:lnTo>
                      <a:pt x="97" y="173"/>
                    </a:lnTo>
                    <a:lnTo>
                      <a:pt x="97" y="173"/>
                    </a:lnTo>
                    <a:lnTo>
                      <a:pt x="98" y="173"/>
                    </a:lnTo>
                    <a:lnTo>
                      <a:pt x="99" y="174"/>
                    </a:lnTo>
                    <a:lnTo>
                      <a:pt x="101" y="175"/>
                    </a:lnTo>
                    <a:lnTo>
                      <a:pt x="101" y="175"/>
                    </a:lnTo>
                    <a:lnTo>
                      <a:pt x="102" y="175"/>
                    </a:lnTo>
                    <a:lnTo>
                      <a:pt x="103" y="175"/>
                    </a:lnTo>
                    <a:lnTo>
                      <a:pt x="104" y="175"/>
                    </a:lnTo>
                    <a:lnTo>
                      <a:pt x="104" y="175"/>
                    </a:lnTo>
                    <a:lnTo>
                      <a:pt x="104" y="176"/>
                    </a:lnTo>
                    <a:lnTo>
                      <a:pt x="104" y="177"/>
                    </a:lnTo>
                    <a:lnTo>
                      <a:pt x="105" y="176"/>
                    </a:lnTo>
                    <a:lnTo>
                      <a:pt x="108" y="177"/>
                    </a:lnTo>
                    <a:lnTo>
                      <a:pt x="108" y="177"/>
                    </a:lnTo>
                    <a:lnTo>
                      <a:pt x="108" y="178"/>
                    </a:lnTo>
                    <a:lnTo>
                      <a:pt x="108" y="179"/>
                    </a:lnTo>
                    <a:lnTo>
                      <a:pt x="108" y="180"/>
                    </a:lnTo>
                    <a:lnTo>
                      <a:pt x="109" y="180"/>
                    </a:lnTo>
                    <a:lnTo>
                      <a:pt x="108" y="182"/>
                    </a:lnTo>
                    <a:lnTo>
                      <a:pt x="109" y="183"/>
                    </a:lnTo>
                    <a:lnTo>
                      <a:pt x="110" y="184"/>
                    </a:lnTo>
                    <a:lnTo>
                      <a:pt x="111" y="185"/>
                    </a:lnTo>
                    <a:lnTo>
                      <a:pt x="111" y="186"/>
                    </a:lnTo>
                    <a:lnTo>
                      <a:pt x="112" y="187"/>
                    </a:lnTo>
                    <a:lnTo>
                      <a:pt x="113" y="188"/>
                    </a:lnTo>
                    <a:lnTo>
                      <a:pt x="114" y="189"/>
                    </a:lnTo>
                    <a:lnTo>
                      <a:pt x="116" y="191"/>
                    </a:lnTo>
                    <a:lnTo>
                      <a:pt x="116" y="192"/>
                    </a:lnTo>
                    <a:lnTo>
                      <a:pt x="117" y="192"/>
                    </a:lnTo>
                    <a:lnTo>
                      <a:pt x="117" y="191"/>
                    </a:lnTo>
                    <a:lnTo>
                      <a:pt x="117" y="191"/>
                    </a:lnTo>
                    <a:lnTo>
                      <a:pt x="118" y="189"/>
                    </a:lnTo>
                    <a:lnTo>
                      <a:pt x="118" y="187"/>
                    </a:lnTo>
                    <a:lnTo>
                      <a:pt x="118" y="186"/>
                    </a:lnTo>
                    <a:lnTo>
                      <a:pt x="119" y="186"/>
                    </a:lnTo>
                    <a:lnTo>
                      <a:pt x="121" y="187"/>
                    </a:lnTo>
                    <a:lnTo>
                      <a:pt x="122" y="188"/>
                    </a:lnTo>
                    <a:lnTo>
                      <a:pt x="123" y="188"/>
                    </a:lnTo>
                    <a:lnTo>
                      <a:pt x="125" y="190"/>
                    </a:lnTo>
                    <a:lnTo>
                      <a:pt x="125" y="191"/>
                    </a:lnTo>
                    <a:lnTo>
                      <a:pt x="126" y="191"/>
                    </a:lnTo>
                    <a:lnTo>
                      <a:pt x="127" y="191"/>
                    </a:lnTo>
                    <a:lnTo>
                      <a:pt x="128" y="192"/>
                    </a:lnTo>
                    <a:lnTo>
                      <a:pt x="128" y="193"/>
                    </a:lnTo>
                    <a:lnTo>
                      <a:pt x="128" y="194"/>
                    </a:lnTo>
                    <a:lnTo>
                      <a:pt x="126" y="195"/>
                    </a:lnTo>
                    <a:lnTo>
                      <a:pt x="126" y="196"/>
                    </a:lnTo>
                    <a:lnTo>
                      <a:pt x="126" y="197"/>
                    </a:lnTo>
                    <a:lnTo>
                      <a:pt x="125" y="197"/>
                    </a:lnTo>
                    <a:lnTo>
                      <a:pt x="126" y="198"/>
                    </a:lnTo>
                    <a:lnTo>
                      <a:pt x="126" y="199"/>
                    </a:lnTo>
                    <a:lnTo>
                      <a:pt x="125" y="199"/>
                    </a:lnTo>
                    <a:lnTo>
                      <a:pt x="125" y="200"/>
                    </a:lnTo>
                    <a:lnTo>
                      <a:pt x="125" y="200"/>
                    </a:lnTo>
                    <a:lnTo>
                      <a:pt x="126" y="201"/>
                    </a:lnTo>
                    <a:lnTo>
                      <a:pt x="127" y="201"/>
                    </a:lnTo>
                    <a:lnTo>
                      <a:pt x="127" y="201"/>
                    </a:lnTo>
                    <a:lnTo>
                      <a:pt x="128" y="201"/>
                    </a:lnTo>
                    <a:lnTo>
                      <a:pt x="128" y="202"/>
                    </a:lnTo>
                    <a:lnTo>
                      <a:pt x="128" y="201"/>
                    </a:lnTo>
                    <a:lnTo>
                      <a:pt x="129" y="201"/>
                    </a:lnTo>
                    <a:lnTo>
                      <a:pt x="130" y="201"/>
                    </a:lnTo>
                    <a:lnTo>
                      <a:pt x="131" y="202"/>
                    </a:lnTo>
                    <a:lnTo>
                      <a:pt x="132" y="202"/>
                    </a:lnTo>
                    <a:lnTo>
                      <a:pt x="133" y="202"/>
                    </a:lnTo>
                    <a:lnTo>
                      <a:pt x="134" y="201"/>
                    </a:lnTo>
                    <a:lnTo>
                      <a:pt x="134" y="201"/>
                    </a:lnTo>
                    <a:lnTo>
                      <a:pt x="134" y="200"/>
                    </a:lnTo>
                    <a:lnTo>
                      <a:pt x="134" y="199"/>
                    </a:lnTo>
                    <a:lnTo>
                      <a:pt x="135" y="198"/>
                    </a:lnTo>
                    <a:lnTo>
                      <a:pt x="136" y="198"/>
                    </a:lnTo>
                    <a:lnTo>
                      <a:pt x="138" y="198"/>
                    </a:lnTo>
                    <a:lnTo>
                      <a:pt x="139" y="199"/>
                    </a:lnTo>
                    <a:lnTo>
                      <a:pt x="140" y="200"/>
                    </a:lnTo>
                    <a:lnTo>
                      <a:pt x="140" y="201"/>
                    </a:lnTo>
                    <a:lnTo>
                      <a:pt x="139" y="202"/>
                    </a:lnTo>
                    <a:lnTo>
                      <a:pt x="139" y="204"/>
                    </a:lnTo>
                    <a:lnTo>
                      <a:pt x="139" y="204"/>
                    </a:lnTo>
                    <a:lnTo>
                      <a:pt x="139" y="206"/>
                    </a:lnTo>
                    <a:lnTo>
                      <a:pt x="139" y="207"/>
                    </a:lnTo>
                    <a:lnTo>
                      <a:pt x="140" y="208"/>
                    </a:lnTo>
                    <a:lnTo>
                      <a:pt x="140" y="208"/>
                    </a:lnTo>
                    <a:lnTo>
                      <a:pt x="139" y="208"/>
                    </a:lnTo>
                    <a:lnTo>
                      <a:pt x="138" y="210"/>
                    </a:lnTo>
                    <a:lnTo>
                      <a:pt x="137" y="210"/>
                    </a:lnTo>
                    <a:lnTo>
                      <a:pt x="137" y="211"/>
                    </a:lnTo>
                    <a:lnTo>
                      <a:pt x="138" y="211"/>
                    </a:lnTo>
                    <a:lnTo>
                      <a:pt x="139" y="211"/>
                    </a:lnTo>
                    <a:lnTo>
                      <a:pt x="140" y="214"/>
                    </a:lnTo>
                    <a:lnTo>
                      <a:pt x="140" y="215"/>
                    </a:lnTo>
                    <a:lnTo>
                      <a:pt x="141" y="214"/>
                    </a:lnTo>
                    <a:lnTo>
                      <a:pt x="142" y="212"/>
                    </a:lnTo>
                    <a:lnTo>
                      <a:pt x="143" y="212"/>
                    </a:lnTo>
                    <a:lnTo>
                      <a:pt x="144" y="211"/>
                    </a:lnTo>
                    <a:lnTo>
                      <a:pt x="145" y="211"/>
                    </a:lnTo>
                    <a:lnTo>
                      <a:pt x="146" y="212"/>
                    </a:lnTo>
                    <a:lnTo>
                      <a:pt x="146" y="213"/>
                    </a:lnTo>
                    <a:lnTo>
                      <a:pt x="146" y="214"/>
                    </a:lnTo>
                    <a:lnTo>
                      <a:pt x="145" y="215"/>
                    </a:lnTo>
                    <a:lnTo>
                      <a:pt x="146" y="216"/>
                    </a:lnTo>
                    <a:lnTo>
                      <a:pt x="147" y="216"/>
                    </a:lnTo>
                    <a:lnTo>
                      <a:pt x="148" y="217"/>
                    </a:lnTo>
                    <a:lnTo>
                      <a:pt x="148" y="218"/>
                    </a:lnTo>
                    <a:lnTo>
                      <a:pt x="148" y="218"/>
                    </a:lnTo>
                    <a:lnTo>
                      <a:pt x="147" y="220"/>
                    </a:lnTo>
                    <a:lnTo>
                      <a:pt x="146" y="220"/>
                    </a:lnTo>
                    <a:lnTo>
                      <a:pt x="146" y="221"/>
                    </a:lnTo>
                    <a:lnTo>
                      <a:pt x="145" y="222"/>
                    </a:lnTo>
                    <a:lnTo>
                      <a:pt x="143" y="222"/>
                    </a:lnTo>
                    <a:lnTo>
                      <a:pt x="142" y="223"/>
                    </a:lnTo>
                    <a:lnTo>
                      <a:pt x="141" y="222"/>
                    </a:lnTo>
                    <a:lnTo>
                      <a:pt x="140" y="222"/>
                    </a:lnTo>
                    <a:lnTo>
                      <a:pt x="139" y="223"/>
                    </a:lnTo>
                    <a:lnTo>
                      <a:pt x="140" y="224"/>
                    </a:lnTo>
                    <a:lnTo>
                      <a:pt x="142" y="225"/>
                    </a:lnTo>
                    <a:lnTo>
                      <a:pt x="142" y="225"/>
                    </a:lnTo>
                    <a:lnTo>
                      <a:pt x="142" y="225"/>
                    </a:lnTo>
                    <a:lnTo>
                      <a:pt x="144" y="225"/>
                    </a:lnTo>
                    <a:lnTo>
                      <a:pt x="144" y="225"/>
                    </a:lnTo>
                    <a:lnTo>
                      <a:pt x="145" y="225"/>
                    </a:lnTo>
                    <a:lnTo>
                      <a:pt x="145" y="225"/>
                    </a:lnTo>
                    <a:lnTo>
                      <a:pt x="145" y="225"/>
                    </a:lnTo>
                    <a:lnTo>
                      <a:pt x="146" y="224"/>
                    </a:lnTo>
                    <a:lnTo>
                      <a:pt x="148" y="223"/>
                    </a:lnTo>
                    <a:lnTo>
                      <a:pt x="149" y="223"/>
                    </a:lnTo>
                    <a:lnTo>
                      <a:pt x="150" y="225"/>
                    </a:lnTo>
                    <a:lnTo>
                      <a:pt x="152" y="225"/>
                    </a:lnTo>
                    <a:lnTo>
                      <a:pt x="154" y="225"/>
                    </a:lnTo>
                    <a:lnTo>
                      <a:pt x="155" y="226"/>
                    </a:lnTo>
                    <a:lnTo>
                      <a:pt x="156" y="226"/>
                    </a:lnTo>
                    <a:lnTo>
                      <a:pt x="156" y="228"/>
                    </a:lnTo>
                    <a:lnTo>
                      <a:pt x="156" y="228"/>
                    </a:lnTo>
                    <a:lnTo>
                      <a:pt x="156" y="230"/>
                    </a:lnTo>
                    <a:lnTo>
                      <a:pt x="155" y="231"/>
                    </a:lnTo>
                    <a:lnTo>
                      <a:pt x="155" y="232"/>
                    </a:lnTo>
                    <a:lnTo>
                      <a:pt x="154" y="232"/>
                    </a:lnTo>
                    <a:lnTo>
                      <a:pt x="155" y="232"/>
                    </a:lnTo>
                    <a:lnTo>
                      <a:pt x="156" y="233"/>
                    </a:lnTo>
                    <a:lnTo>
                      <a:pt x="156" y="233"/>
                    </a:lnTo>
                    <a:lnTo>
                      <a:pt x="157" y="233"/>
                    </a:lnTo>
                    <a:lnTo>
                      <a:pt x="158" y="234"/>
                    </a:lnTo>
                    <a:lnTo>
                      <a:pt x="158" y="235"/>
                    </a:lnTo>
                    <a:lnTo>
                      <a:pt x="158" y="236"/>
                    </a:lnTo>
                    <a:lnTo>
                      <a:pt x="157" y="237"/>
                    </a:lnTo>
                    <a:lnTo>
                      <a:pt x="157" y="238"/>
                    </a:lnTo>
                    <a:lnTo>
                      <a:pt x="157" y="239"/>
                    </a:lnTo>
                    <a:lnTo>
                      <a:pt x="158" y="239"/>
                    </a:lnTo>
                    <a:lnTo>
                      <a:pt x="159" y="239"/>
                    </a:lnTo>
                    <a:lnTo>
                      <a:pt x="159" y="239"/>
                    </a:lnTo>
                    <a:lnTo>
                      <a:pt x="161" y="238"/>
                    </a:lnTo>
                    <a:lnTo>
                      <a:pt x="162" y="237"/>
                    </a:lnTo>
                    <a:lnTo>
                      <a:pt x="162" y="236"/>
                    </a:lnTo>
                    <a:lnTo>
                      <a:pt x="161" y="235"/>
                    </a:lnTo>
                    <a:lnTo>
                      <a:pt x="161" y="234"/>
                    </a:lnTo>
                    <a:lnTo>
                      <a:pt x="163" y="233"/>
                    </a:lnTo>
                    <a:lnTo>
                      <a:pt x="164" y="233"/>
                    </a:lnTo>
                    <a:lnTo>
                      <a:pt x="165" y="233"/>
                    </a:lnTo>
                    <a:lnTo>
                      <a:pt x="166" y="232"/>
                    </a:lnTo>
                    <a:lnTo>
                      <a:pt x="166" y="233"/>
                    </a:lnTo>
                    <a:lnTo>
                      <a:pt x="167" y="233"/>
                    </a:lnTo>
                    <a:lnTo>
                      <a:pt x="168" y="234"/>
                    </a:lnTo>
                    <a:lnTo>
                      <a:pt x="169" y="234"/>
                    </a:lnTo>
                    <a:lnTo>
                      <a:pt x="169" y="235"/>
                    </a:lnTo>
                    <a:lnTo>
                      <a:pt x="169" y="235"/>
                    </a:lnTo>
                    <a:lnTo>
                      <a:pt x="170" y="235"/>
                    </a:lnTo>
                    <a:lnTo>
                      <a:pt x="172" y="233"/>
                    </a:lnTo>
                    <a:lnTo>
                      <a:pt x="173" y="234"/>
                    </a:lnTo>
                    <a:lnTo>
                      <a:pt x="173" y="235"/>
                    </a:lnTo>
                    <a:lnTo>
                      <a:pt x="173" y="235"/>
                    </a:lnTo>
                    <a:lnTo>
                      <a:pt x="174" y="235"/>
                    </a:lnTo>
                    <a:lnTo>
                      <a:pt x="174" y="236"/>
                    </a:lnTo>
                    <a:lnTo>
                      <a:pt x="173" y="237"/>
                    </a:lnTo>
                    <a:lnTo>
                      <a:pt x="173" y="237"/>
                    </a:lnTo>
                    <a:lnTo>
                      <a:pt x="172" y="238"/>
                    </a:lnTo>
                    <a:lnTo>
                      <a:pt x="173" y="239"/>
                    </a:lnTo>
                    <a:lnTo>
                      <a:pt x="172" y="240"/>
                    </a:lnTo>
                    <a:lnTo>
                      <a:pt x="173" y="242"/>
                    </a:lnTo>
                    <a:lnTo>
                      <a:pt x="173" y="245"/>
                    </a:lnTo>
                    <a:lnTo>
                      <a:pt x="174" y="246"/>
                    </a:lnTo>
                    <a:lnTo>
                      <a:pt x="175" y="246"/>
                    </a:lnTo>
                    <a:lnTo>
                      <a:pt x="176" y="245"/>
                    </a:lnTo>
                    <a:lnTo>
                      <a:pt x="177" y="245"/>
                    </a:lnTo>
                    <a:lnTo>
                      <a:pt x="178" y="244"/>
                    </a:lnTo>
                    <a:lnTo>
                      <a:pt x="180" y="244"/>
                    </a:lnTo>
                    <a:lnTo>
                      <a:pt x="180" y="243"/>
                    </a:lnTo>
                    <a:lnTo>
                      <a:pt x="180" y="242"/>
                    </a:lnTo>
                    <a:lnTo>
                      <a:pt x="179" y="242"/>
                    </a:lnTo>
                    <a:lnTo>
                      <a:pt x="179" y="240"/>
                    </a:lnTo>
                    <a:lnTo>
                      <a:pt x="180" y="239"/>
                    </a:lnTo>
                    <a:lnTo>
                      <a:pt x="180" y="238"/>
                    </a:lnTo>
                    <a:lnTo>
                      <a:pt x="180" y="237"/>
                    </a:lnTo>
                    <a:lnTo>
                      <a:pt x="181" y="237"/>
                    </a:lnTo>
                    <a:lnTo>
                      <a:pt x="182" y="238"/>
                    </a:lnTo>
                    <a:lnTo>
                      <a:pt x="183" y="238"/>
                    </a:lnTo>
                    <a:lnTo>
                      <a:pt x="183" y="239"/>
                    </a:lnTo>
                    <a:lnTo>
                      <a:pt x="183" y="239"/>
                    </a:lnTo>
                    <a:lnTo>
                      <a:pt x="183" y="241"/>
                    </a:lnTo>
                    <a:lnTo>
                      <a:pt x="183" y="242"/>
                    </a:lnTo>
                    <a:lnTo>
                      <a:pt x="184" y="244"/>
                    </a:lnTo>
                    <a:lnTo>
                      <a:pt x="187" y="245"/>
                    </a:lnTo>
                    <a:lnTo>
                      <a:pt x="187" y="246"/>
                    </a:lnTo>
                    <a:lnTo>
                      <a:pt x="188" y="247"/>
                    </a:lnTo>
                    <a:lnTo>
                      <a:pt x="188" y="248"/>
                    </a:lnTo>
                    <a:lnTo>
                      <a:pt x="189" y="249"/>
                    </a:lnTo>
                    <a:lnTo>
                      <a:pt x="190" y="249"/>
                    </a:lnTo>
                    <a:lnTo>
                      <a:pt x="191" y="249"/>
                    </a:lnTo>
                    <a:lnTo>
                      <a:pt x="191" y="249"/>
                    </a:lnTo>
                    <a:lnTo>
                      <a:pt x="190" y="252"/>
                    </a:lnTo>
                    <a:lnTo>
                      <a:pt x="190" y="253"/>
                    </a:lnTo>
                    <a:lnTo>
                      <a:pt x="190" y="253"/>
                    </a:lnTo>
                    <a:lnTo>
                      <a:pt x="189" y="253"/>
                    </a:lnTo>
                    <a:lnTo>
                      <a:pt x="188" y="256"/>
                    </a:lnTo>
                    <a:lnTo>
                      <a:pt x="189" y="257"/>
                    </a:lnTo>
                    <a:lnTo>
                      <a:pt x="190" y="259"/>
                    </a:lnTo>
                    <a:lnTo>
                      <a:pt x="191" y="259"/>
                    </a:lnTo>
                    <a:lnTo>
                      <a:pt x="192" y="259"/>
                    </a:lnTo>
                    <a:lnTo>
                      <a:pt x="192" y="260"/>
                    </a:lnTo>
                    <a:lnTo>
                      <a:pt x="193" y="260"/>
                    </a:lnTo>
                    <a:lnTo>
                      <a:pt x="194" y="260"/>
                    </a:lnTo>
                    <a:lnTo>
                      <a:pt x="194" y="261"/>
                    </a:lnTo>
                    <a:lnTo>
                      <a:pt x="193" y="261"/>
                    </a:lnTo>
                    <a:lnTo>
                      <a:pt x="193" y="262"/>
                    </a:lnTo>
                    <a:lnTo>
                      <a:pt x="194" y="262"/>
                    </a:lnTo>
                    <a:lnTo>
                      <a:pt x="195" y="262"/>
                    </a:lnTo>
                    <a:lnTo>
                      <a:pt x="196" y="262"/>
                    </a:lnTo>
                    <a:lnTo>
                      <a:pt x="199" y="261"/>
                    </a:lnTo>
                    <a:lnTo>
                      <a:pt x="200" y="260"/>
                    </a:lnTo>
                    <a:lnTo>
                      <a:pt x="200" y="259"/>
                    </a:lnTo>
                    <a:lnTo>
                      <a:pt x="201" y="259"/>
                    </a:lnTo>
                    <a:lnTo>
                      <a:pt x="201" y="259"/>
                    </a:lnTo>
                    <a:lnTo>
                      <a:pt x="203" y="260"/>
                    </a:lnTo>
                    <a:lnTo>
                      <a:pt x="204" y="261"/>
                    </a:lnTo>
                    <a:lnTo>
                      <a:pt x="204" y="261"/>
                    </a:lnTo>
                    <a:lnTo>
                      <a:pt x="204" y="262"/>
                    </a:lnTo>
                    <a:lnTo>
                      <a:pt x="204" y="263"/>
                    </a:lnTo>
                    <a:lnTo>
                      <a:pt x="204" y="264"/>
                    </a:lnTo>
                    <a:lnTo>
                      <a:pt x="204" y="265"/>
                    </a:lnTo>
                    <a:lnTo>
                      <a:pt x="204" y="266"/>
                    </a:lnTo>
                    <a:lnTo>
                      <a:pt x="204" y="266"/>
                    </a:lnTo>
                    <a:lnTo>
                      <a:pt x="204" y="267"/>
                    </a:lnTo>
                    <a:lnTo>
                      <a:pt x="202" y="268"/>
                    </a:lnTo>
                    <a:lnTo>
                      <a:pt x="201" y="269"/>
                    </a:lnTo>
                    <a:lnTo>
                      <a:pt x="201" y="270"/>
                    </a:lnTo>
                    <a:lnTo>
                      <a:pt x="201" y="270"/>
                    </a:lnTo>
                    <a:lnTo>
                      <a:pt x="202" y="271"/>
                    </a:lnTo>
                    <a:lnTo>
                      <a:pt x="203" y="270"/>
                    </a:lnTo>
                    <a:lnTo>
                      <a:pt x="204" y="270"/>
                    </a:lnTo>
                    <a:lnTo>
                      <a:pt x="204" y="270"/>
                    </a:lnTo>
                    <a:lnTo>
                      <a:pt x="205" y="270"/>
                    </a:lnTo>
                    <a:lnTo>
                      <a:pt x="205" y="271"/>
                    </a:lnTo>
                    <a:lnTo>
                      <a:pt x="205" y="272"/>
                    </a:lnTo>
                    <a:lnTo>
                      <a:pt x="204" y="273"/>
                    </a:lnTo>
                    <a:lnTo>
                      <a:pt x="204" y="273"/>
                    </a:lnTo>
                    <a:lnTo>
                      <a:pt x="204" y="274"/>
                    </a:lnTo>
                    <a:lnTo>
                      <a:pt x="203" y="275"/>
                    </a:lnTo>
                    <a:lnTo>
                      <a:pt x="201" y="275"/>
                    </a:lnTo>
                    <a:lnTo>
                      <a:pt x="201" y="276"/>
                    </a:lnTo>
                    <a:lnTo>
                      <a:pt x="201" y="277"/>
                    </a:lnTo>
                    <a:lnTo>
                      <a:pt x="200" y="277"/>
                    </a:lnTo>
                    <a:lnTo>
                      <a:pt x="200" y="278"/>
                    </a:lnTo>
                    <a:lnTo>
                      <a:pt x="201" y="278"/>
                    </a:lnTo>
                    <a:lnTo>
                      <a:pt x="201" y="278"/>
                    </a:lnTo>
                    <a:lnTo>
                      <a:pt x="203" y="278"/>
                    </a:lnTo>
                    <a:lnTo>
                      <a:pt x="204" y="277"/>
                    </a:lnTo>
                    <a:lnTo>
                      <a:pt x="205" y="277"/>
                    </a:lnTo>
                    <a:lnTo>
                      <a:pt x="206" y="277"/>
                    </a:lnTo>
                    <a:lnTo>
                      <a:pt x="207" y="278"/>
                    </a:lnTo>
                    <a:lnTo>
                      <a:pt x="208" y="278"/>
                    </a:lnTo>
                    <a:lnTo>
                      <a:pt x="210" y="279"/>
                    </a:lnTo>
                    <a:lnTo>
                      <a:pt x="212" y="280"/>
                    </a:lnTo>
                    <a:lnTo>
                      <a:pt x="213" y="280"/>
                    </a:lnTo>
                    <a:lnTo>
                      <a:pt x="214" y="281"/>
                    </a:lnTo>
                    <a:lnTo>
                      <a:pt x="214" y="281"/>
                    </a:lnTo>
                    <a:lnTo>
                      <a:pt x="216" y="281"/>
                    </a:lnTo>
                    <a:lnTo>
                      <a:pt x="217" y="281"/>
                    </a:lnTo>
                    <a:lnTo>
                      <a:pt x="217" y="282"/>
                    </a:lnTo>
                    <a:lnTo>
                      <a:pt x="218" y="284"/>
                    </a:lnTo>
                    <a:lnTo>
                      <a:pt x="218" y="284"/>
                    </a:lnTo>
                    <a:lnTo>
                      <a:pt x="219" y="286"/>
                    </a:lnTo>
                    <a:lnTo>
                      <a:pt x="219" y="287"/>
                    </a:lnTo>
                    <a:lnTo>
                      <a:pt x="220" y="289"/>
                    </a:lnTo>
                    <a:lnTo>
                      <a:pt x="221" y="290"/>
                    </a:lnTo>
                    <a:lnTo>
                      <a:pt x="221" y="290"/>
                    </a:lnTo>
                    <a:lnTo>
                      <a:pt x="222" y="290"/>
                    </a:lnTo>
                    <a:lnTo>
                      <a:pt x="224" y="289"/>
                    </a:lnTo>
                    <a:lnTo>
                      <a:pt x="225" y="288"/>
                    </a:lnTo>
                    <a:lnTo>
                      <a:pt x="225" y="286"/>
                    </a:lnTo>
                    <a:lnTo>
                      <a:pt x="226" y="286"/>
                    </a:lnTo>
                    <a:lnTo>
                      <a:pt x="226" y="287"/>
                    </a:lnTo>
                    <a:lnTo>
                      <a:pt x="226" y="287"/>
                    </a:lnTo>
                    <a:lnTo>
                      <a:pt x="227" y="288"/>
                    </a:lnTo>
                    <a:lnTo>
                      <a:pt x="227" y="289"/>
                    </a:lnTo>
                    <a:lnTo>
                      <a:pt x="227" y="290"/>
                    </a:lnTo>
                    <a:lnTo>
                      <a:pt x="226" y="291"/>
                    </a:lnTo>
                    <a:lnTo>
                      <a:pt x="225" y="291"/>
                    </a:lnTo>
                    <a:lnTo>
                      <a:pt x="225" y="291"/>
                    </a:lnTo>
                    <a:lnTo>
                      <a:pt x="225" y="293"/>
                    </a:lnTo>
                    <a:lnTo>
                      <a:pt x="225" y="294"/>
                    </a:lnTo>
                    <a:lnTo>
                      <a:pt x="225" y="294"/>
                    </a:lnTo>
                    <a:lnTo>
                      <a:pt x="226" y="294"/>
                    </a:lnTo>
                    <a:lnTo>
                      <a:pt x="226" y="294"/>
                    </a:lnTo>
                    <a:lnTo>
                      <a:pt x="227" y="294"/>
                    </a:lnTo>
                    <a:lnTo>
                      <a:pt x="228" y="293"/>
                    </a:lnTo>
                    <a:lnTo>
                      <a:pt x="229" y="294"/>
                    </a:lnTo>
                    <a:lnTo>
                      <a:pt x="230" y="293"/>
                    </a:lnTo>
                    <a:lnTo>
                      <a:pt x="231" y="293"/>
                    </a:lnTo>
                    <a:lnTo>
                      <a:pt x="232" y="292"/>
                    </a:lnTo>
                    <a:lnTo>
                      <a:pt x="232" y="293"/>
                    </a:lnTo>
                    <a:lnTo>
                      <a:pt x="233" y="294"/>
                    </a:lnTo>
                    <a:lnTo>
                      <a:pt x="232" y="294"/>
                    </a:lnTo>
                    <a:lnTo>
                      <a:pt x="232" y="297"/>
                    </a:lnTo>
                    <a:lnTo>
                      <a:pt x="232" y="297"/>
                    </a:lnTo>
                    <a:lnTo>
                      <a:pt x="231" y="297"/>
                    </a:lnTo>
                    <a:lnTo>
                      <a:pt x="230" y="298"/>
                    </a:lnTo>
                    <a:lnTo>
                      <a:pt x="229" y="299"/>
                    </a:lnTo>
                    <a:lnTo>
                      <a:pt x="229" y="300"/>
                    </a:lnTo>
                    <a:lnTo>
                      <a:pt x="230" y="300"/>
                    </a:lnTo>
                    <a:lnTo>
                      <a:pt x="230" y="301"/>
                    </a:lnTo>
                    <a:lnTo>
                      <a:pt x="229" y="301"/>
                    </a:lnTo>
                    <a:lnTo>
                      <a:pt x="227" y="301"/>
                    </a:lnTo>
                    <a:lnTo>
                      <a:pt x="226" y="301"/>
                    </a:lnTo>
                    <a:lnTo>
                      <a:pt x="225" y="301"/>
                    </a:lnTo>
                    <a:lnTo>
                      <a:pt x="225" y="301"/>
                    </a:lnTo>
                    <a:lnTo>
                      <a:pt x="224" y="302"/>
                    </a:lnTo>
                    <a:lnTo>
                      <a:pt x="225" y="302"/>
                    </a:lnTo>
                    <a:lnTo>
                      <a:pt x="225" y="303"/>
                    </a:lnTo>
                    <a:lnTo>
                      <a:pt x="226" y="304"/>
                    </a:lnTo>
                    <a:lnTo>
                      <a:pt x="226" y="304"/>
                    </a:lnTo>
                    <a:lnTo>
                      <a:pt x="227" y="305"/>
                    </a:lnTo>
                    <a:lnTo>
                      <a:pt x="228" y="306"/>
                    </a:lnTo>
                    <a:lnTo>
                      <a:pt x="229" y="307"/>
                    </a:lnTo>
                    <a:lnTo>
                      <a:pt x="230" y="307"/>
                    </a:lnTo>
                    <a:lnTo>
                      <a:pt x="231" y="306"/>
                    </a:lnTo>
                    <a:lnTo>
                      <a:pt x="232" y="305"/>
                    </a:lnTo>
                    <a:lnTo>
                      <a:pt x="232" y="306"/>
                    </a:lnTo>
                    <a:lnTo>
                      <a:pt x="233" y="309"/>
                    </a:lnTo>
                    <a:lnTo>
                      <a:pt x="233" y="310"/>
                    </a:lnTo>
                    <a:lnTo>
                      <a:pt x="233" y="311"/>
                    </a:lnTo>
                    <a:lnTo>
                      <a:pt x="233" y="311"/>
                    </a:lnTo>
                    <a:lnTo>
                      <a:pt x="234" y="311"/>
                    </a:lnTo>
                    <a:lnTo>
                      <a:pt x="235" y="311"/>
                    </a:lnTo>
                    <a:lnTo>
                      <a:pt x="235" y="311"/>
                    </a:lnTo>
                    <a:lnTo>
                      <a:pt x="236" y="313"/>
                    </a:lnTo>
                    <a:lnTo>
                      <a:pt x="237" y="314"/>
                    </a:lnTo>
                    <a:lnTo>
                      <a:pt x="238" y="314"/>
                    </a:lnTo>
                    <a:lnTo>
                      <a:pt x="238" y="315"/>
                    </a:lnTo>
                    <a:lnTo>
                      <a:pt x="238" y="315"/>
                    </a:lnTo>
                    <a:lnTo>
                      <a:pt x="238" y="314"/>
                    </a:lnTo>
                    <a:lnTo>
                      <a:pt x="238" y="313"/>
                    </a:lnTo>
                    <a:lnTo>
                      <a:pt x="239" y="313"/>
                    </a:lnTo>
                    <a:lnTo>
                      <a:pt x="240" y="314"/>
                    </a:lnTo>
                    <a:lnTo>
                      <a:pt x="241" y="314"/>
                    </a:lnTo>
                    <a:lnTo>
                      <a:pt x="242" y="314"/>
                    </a:lnTo>
                    <a:lnTo>
                      <a:pt x="243" y="313"/>
                    </a:lnTo>
                    <a:lnTo>
                      <a:pt x="243" y="314"/>
                    </a:lnTo>
                    <a:lnTo>
                      <a:pt x="243" y="316"/>
                    </a:lnTo>
                    <a:lnTo>
                      <a:pt x="242" y="318"/>
                    </a:lnTo>
                    <a:lnTo>
                      <a:pt x="243" y="319"/>
                    </a:lnTo>
                    <a:lnTo>
                      <a:pt x="244" y="319"/>
                    </a:lnTo>
                    <a:lnTo>
                      <a:pt x="245" y="319"/>
                    </a:lnTo>
                    <a:lnTo>
                      <a:pt x="246" y="320"/>
                    </a:lnTo>
                    <a:lnTo>
                      <a:pt x="248" y="322"/>
                    </a:lnTo>
                    <a:lnTo>
                      <a:pt x="248" y="322"/>
                    </a:lnTo>
                    <a:lnTo>
                      <a:pt x="249" y="322"/>
                    </a:lnTo>
                    <a:lnTo>
                      <a:pt x="249" y="323"/>
                    </a:lnTo>
                    <a:lnTo>
                      <a:pt x="250" y="324"/>
                    </a:lnTo>
                    <a:lnTo>
                      <a:pt x="251" y="323"/>
                    </a:lnTo>
                    <a:lnTo>
                      <a:pt x="251" y="322"/>
                    </a:lnTo>
                    <a:lnTo>
                      <a:pt x="252" y="322"/>
                    </a:lnTo>
                    <a:lnTo>
                      <a:pt x="254" y="322"/>
                    </a:lnTo>
                    <a:lnTo>
                      <a:pt x="255" y="322"/>
                    </a:lnTo>
                    <a:lnTo>
                      <a:pt x="256" y="322"/>
                    </a:lnTo>
                    <a:lnTo>
                      <a:pt x="256" y="322"/>
                    </a:lnTo>
                    <a:lnTo>
                      <a:pt x="259" y="324"/>
                    </a:lnTo>
                    <a:lnTo>
                      <a:pt x="259" y="325"/>
                    </a:lnTo>
                    <a:lnTo>
                      <a:pt x="259" y="326"/>
                    </a:lnTo>
                    <a:lnTo>
                      <a:pt x="258" y="327"/>
                    </a:lnTo>
                    <a:lnTo>
                      <a:pt x="259" y="328"/>
                    </a:lnTo>
                    <a:lnTo>
                      <a:pt x="259" y="327"/>
                    </a:lnTo>
                    <a:lnTo>
                      <a:pt x="260" y="327"/>
                    </a:lnTo>
                    <a:lnTo>
                      <a:pt x="261" y="327"/>
                    </a:lnTo>
                    <a:lnTo>
                      <a:pt x="262" y="327"/>
                    </a:lnTo>
                    <a:lnTo>
                      <a:pt x="262" y="328"/>
                    </a:lnTo>
                    <a:lnTo>
                      <a:pt x="263" y="328"/>
                    </a:lnTo>
                    <a:lnTo>
                      <a:pt x="263" y="328"/>
                    </a:lnTo>
                    <a:lnTo>
                      <a:pt x="264" y="327"/>
                    </a:lnTo>
                    <a:lnTo>
                      <a:pt x="264" y="328"/>
                    </a:lnTo>
                    <a:lnTo>
                      <a:pt x="266" y="328"/>
                    </a:lnTo>
                    <a:lnTo>
                      <a:pt x="267" y="329"/>
                    </a:lnTo>
                    <a:lnTo>
                      <a:pt x="268" y="331"/>
                    </a:lnTo>
                    <a:lnTo>
                      <a:pt x="269" y="332"/>
                    </a:lnTo>
                    <a:lnTo>
                      <a:pt x="269" y="332"/>
                    </a:lnTo>
                    <a:lnTo>
                      <a:pt x="269" y="331"/>
                    </a:lnTo>
                    <a:lnTo>
                      <a:pt x="270" y="331"/>
                    </a:lnTo>
                    <a:lnTo>
                      <a:pt x="271" y="331"/>
                    </a:lnTo>
                    <a:lnTo>
                      <a:pt x="271" y="332"/>
                    </a:lnTo>
                    <a:lnTo>
                      <a:pt x="271" y="332"/>
                    </a:lnTo>
                    <a:lnTo>
                      <a:pt x="270" y="333"/>
                    </a:lnTo>
                    <a:lnTo>
                      <a:pt x="270" y="334"/>
                    </a:lnTo>
                    <a:lnTo>
                      <a:pt x="271" y="334"/>
                    </a:lnTo>
                    <a:lnTo>
                      <a:pt x="271" y="335"/>
                    </a:lnTo>
                    <a:lnTo>
                      <a:pt x="271" y="337"/>
                    </a:lnTo>
                    <a:lnTo>
                      <a:pt x="270" y="338"/>
                    </a:lnTo>
                    <a:lnTo>
                      <a:pt x="270" y="339"/>
                    </a:lnTo>
                    <a:lnTo>
                      <a:pt x="269" y="340"/>
                    </a:lnTo>
                    <a:lnTo>
                      <a:pt x="269" y="342"/>
                    </a:lnTo>
                    <a:lnTo>
                      <a:pt x="270" y="342"/>
                    </a:lnTo>
                    <a:lnTo>
                      <a:pt x="269" y="345"/>
                    </a:lnTo>
                    <a:lnTo>
                      <a:pt x="269" y="345"/>
                    </a:lnTo>
                    <a:lnTo>
                      <a:pt x="268" y="344"/>
                    </a:lnTo>
                    <a:lnTo>
                      <a:pt x="268" y="345"/>
                    </a:lnTo>
                    <a:lnTo>
                      <a:pt x="268" y="346"/>
                    </a:lnTo>
                    <a:lnTo>
                      <a:pt x="269" y="346"/>
                    </a:lnTo>
                    <a:lnTo>
                      <a:pt x="270" y="346"/>
                    </a:lnTo>
                    <a:lnTo>
                      <a:pt x="272" y="346"/>
                    </a:lnTo>
                    <a:lnTo>
                      <a:pt x="272" y="347"/>
                    </a:lnTo>
                    <a:lnTo>
                      <a:pt x="272" y="348"/>
                    </a:lnTo>
                    <a:lnTo>
                      <a:pt x="271" y="349"/>
                    </a:lnTo>
                    <a:lnTo>
                      <a:pt x="270" y="350"/>
                    </a:lnTo>
                    <a:lnTo>
                      <a:pt x="269" y="351"/>
                    </a:lnTo>
                    <a:lnTo>
                      <a:pt x="269" y="352"/>
                    </a:lnTo>
                    <a:lnTo>
                      <a:pt x="269" y="353"/>
                    </a:lnTo>
                    <a:lnTo>
                      <a:pt x="267" y="353"/>
                    </a:lnTo>
                    <a:lnTo>
                      <a:pt x="266" y="353"/>
                    </a:lnTo>
                    <a:lnTo>
                      <a:pt x="265" y="354"/>
                    </a:lnTo>
                    <a:lnTo>
                      <a:pt x="264" y="355"/>
                    </a:lnTo>
                    <a:lnTo>
                      <a:pt x="263" y="355"/>
                    </a:lnTo>
                    <a:lnTo>
                      <a:pt x="261" y="353"/>
                    </a:lnTo>
                    <a:lnTo>
                      <a:pt x="259" y="352"/>
                    </a:lnTo>
                    <a:lnTo>
                      <a:pt x="259" y="351"/>
                    </a:lnTo>
                    <a:lnTo>
                      <a:pt x="259" y="350"/>
                    </a:lnTo>
                    <a:lnTo>
                      <a:pt x="258" y="349"/>
                    </a:lnTo>
                    <a:lnTo>
                      <a:pt x="257" y="350"/>
                    </a:lnTo>
                    <a:lnTo>
                      <a:pt x="256" y="349"/>
                    </a:lnTo>
                    <a:lnTo>
                      <a:pt x="256" y="349"/>
                    </a:lnTo>
                    <a:lnTo>
                      <a:pt x="256" y="349"/>
                    </a:lnTo>
                    <a:lnTo>
                      <a:pt x="254" y="349"/>
                    </a:lnTo>
                    <a:lnTo>
                      <a:pt x="252" y="349"/>
                    </a:lnTo>
                    <a:lnTo>
                      <a:pt x="252" y="348"/>
                    </a:lnTo>
                    <a:lnTo>
                      <a:pt x="252" y="347"/>
                    </a:lnTo>
                    <a:lnTo>
                      <a:pt x="251" y="347"/>
                    </a:lnTo>
                    <a:lnTo>
                      <a:pt x="250" y="346"/>
                    </a:lnTo>
                    <a:lnTo>
                      <a:pt x="249" y="346"/>
                    </a:lnTo>
                    <a:lnTo>
                      <a:pt x="248" y="347"/>
                    </a:lnTo>
                    <a:lnTo>
                      <a:pt x="248" y="348"/>
                    </a:lnTo>
                    <a:lnTo>
                      <a:pt x="247" y="348"/>
                    </a:lnTo>
                    <a:lnTo>
                      <a:pt x="245" y="348"/>
                    </a:lnTo>
                    <a:lnTo>
                      <a:pt x="243" y="348"/>
                    </a:lnTo>
                    <a:lnTo>
                      <a:pt x="242" y="348"/>
                    </a:lnTo>
                    <a:lnTo>
                      <a:pt x="242" y="347"/>
                    </a:lnTo>
                    <a:lnTo>
                      <a:pt x="242" y="346"/>
                    </a:lnTo>
                    <a:lnTo>
                      <a:pt x="239" y="346"/>
                    </a:lnTo>
                    <a:lnTo>
                      <a:pt x="238" y="346"/>
                    </a:lnTo>
                    <a:lnTo>
                      <a:pt x="237" y="346"/>
                    </a:lnTo>
                    <a:lnTo>
                      <a:pt x="235" y="346"/>
                    </a:lnTo>
                    <a:lnTo>
                      <a:pt x="234" y="346"/>
                    </a:lnTo>
                    <a:lnTo>
                      <a:pt x="233" y="346"/>
                    </a:lnTo>
                    <a:lnTo>
                      <a:pt x="232" y="346"/>
                    </a:lnTo>
                    <a:lnTo>
                      <a:pt x="232" y="346"/>
                    </a:lnTo>
                    <a:lnTo>
                      <a:pt x="231" y="346"/>
                    </a:lnTo>
                    <a:lnTo>
                      <a:pt x="230" y="345"/>
                    </a:lnTo>
                    <a:lnTo>
                      <a:pt x="228" y="344"/>
                    </a:lnTo>
                    <a:lnTo>
                      <a:pt x="228" y="344"/>
                    </a:lnTo>
                    <a:lnTo>
                      <a:pt x="227" y="343"/>
                    </a:lnTo>
                    <a:lnTo>
                      <a:pt x="226" y="342"/>
                    </a:lnTo>
                    <a:lnTo>
                      <a:pt x="225" y="342"/>
                    </a:lnTo>
                    <a:lnTo>
                      <a:pt x="225" y="342"/>
                    </a:lnTo>
                    <a:lnTo>
                      <a:pt x="224" y="341"/>
                    </a:lnTo>
                    <a:lnTo>
                      <a:pt x="223" y="339"/>
                    </a:lnTo>
                    <a:lnTo>
                      <a:pt x="223" y="339"/>
                    </a:lnTo>
                    <a:lnTo>
                      <a:pt x="222" y="339"/>
                    </a:lnTo>
                    <a:lnTo>
                      <a:pt x="221" y="339"/>
                    </a:lnTo>
                    <a:lnTo>
                      <a:pt x="221" y="339"/>
                    </a:lnTo>
                    <a:lnTo>
                      <a:pt x="219" y="340"/>
                    </a:lnTo>
                    <a:lnTo>
                      <a:pt x="218" y="340"/>
                    </a:lnTo>
                    <a:lnTo>
                      <a:pt x="216" y="340"/>
                    </a:lnTo>
                    <a:lnTo>
                      <a:pt x="214" y="340"/>
                    </a:lnTo>
                    <a:lnTo>
                      <a:pt x="214" y="341"/>
                    </a:lnTo>
                    <a:lnTo>
                      <a:pt x="213" y="341"/>
                    </a:lnTo>
                    <a:lnTo>
                      <a:pt x="212" y="342"/>
                    </a:lnTo>
                    <a:lnTo>
                      <a:pt x="212" y="342"/>
                    </a:lnTo>
                    <a:lnTo>
                      <a:pt x="211" y="342"/>
                    </a:lnTo>
                    <a:lnTo>
                      <a:pt x="210" y="343"/>
                    </a:lnTo>
                    <a:lnTo>
                      <a:pt x="209" y="343"/>
                    </a:lnTo>
                    <a:lnTo>
                      <a:pt x="208" y="344"/>
                    </a:lnTo>
                    <a:lnTo>
                      <a:pt x="207" y="344"/>
                    </a:lnTo>
                    <a:lnTo>
                      <a:pt x="207" y="345"/>
                    </a:lnTo>
                    <a:lnTo>
                      <a:pt x="207" y="345"/>
                    </a:lnTo>
                    <a:lnTo>
                      <a:pt x="206" y="346"/>
                    </a:lnTo>
                    <a:lnTo>
                      <a:pt x="205" y="347"/>
                    </a:lnTo>
                    <a:lnTo>
                      <a:pt x="206" y="347"/>
                    </a:lnTo>
                    <a:lnTo>
                      <a:pt x="206" y="349"/>
                    </a:lnTo>
                    <a:lnTo>
                      <a:pt x="205" y="350"/>
                    </a:lnTo>
                    <a:lnTo>
                      <a:pt x="204" y="351"/>
                    </a:lnTo>
                    <a:lnTo>
                      <a:pt x="204" y="352"/>
                    </a:lnTo>
                    <a:lnTo>
                      <a:pt x="203" y="353"/>
                    </a:lnTo>
                    <a:lnTo>
                      <a:pt x="203" y="353"/>
                    </a:lnTo>
                    <a:lnTo>
                      <a:pt x="203" y="356"/>
                    </a:lnTo>
                    <a:lnTo>
                      <a:pt x="203" y="358"/>
                    </a:lnTo>
                    <a:lnTo>
                      <a:pt x="202" y="359"/>
                    </a:lnTo>
                    <a:lnTo>
                      <a:pt x="202" y="360"/>
                    </a:lnTo>
                    <a:lnTo>
                      <a:pt x="201" y="361"/>
                    </a:lnTo>
                    <a:lnTo>
                      <a:pt x="201" y="363"/>
                    </a:lnTo>
                    <a:lnTo>
                      <a:pt x="200" y="364"/>
                    </a:lnTo>
                    <a:lnTo>
                      <a:pt x="200" y="365"/>
                    </a:lnTo>
                    <a:lnTo>
                      <a:pt x="200" y="366"/>
                    </a:lnTo>
                    <a:lnTo>
                      <a:pt x="199" y="366"/>
                    </a:lnTo>
                    <a:lnTo>
                      <a:pt x="199" y="367"/>
                    </a:lnTo>
                    <a:lnTo>
                      <a:pt x="198" y="368"/>
                    </a:lnTo>
                    <a:lnTo>
                      <a:pt x="198" y="370"/>
                    </a:lnTo>
                    <a:lnTo>
                      <a:pt x="197" y="370"/>
                    </a:lnTo>
                    <a:lnTo>
                      <a:pt x="197" y="371"/>
                    </a:lnTo>
                    <a:lnTo>
                      <a:pt x="196" y="372"/>
                    </a:lnTo>
                    <a:lnTo>
                      <a:pt x="194" y="373"/>
                    </a:lnTo>
                    <a:lnTo>
                      <a:pt x="194" y="373"/>
                    </a:lnTo>
                    <a:lnTo>
                      <a:pt x="193" y="374"/>
                    </a:lnTo>
                    <a:lnTo>
                      <a:pt x="193" y="373"/>
                    </a:lnTo>
                    <a:lnTo>
                      <a:pt x="192" y="373"/>
                    </a:lnTo>
                    <a:lnTo>
                      <a:pt x="191" y="373"/>
                    </a:lnTo>
                    <a:lnTo>
                      <a:pt x="190" y="374"/>
                    </a:lnTo>
                    <a:lnTo>
                      <a:pt x="190" y="374"/>
                    </a:lnTo>
                    <a:lnTo>
                      <a:pt x="189" y="375"/>
                    </a:lnTo>
                    <a:lnTo>
                      <a:pt x="189" y="376"/>
                    </a:lnTo>
                    <a:lnTo>
                      <a:pt x="188" y="376"/>
                    </a:lnTo>
                    <a:lnTo>
                      <a:pt x="187" y="377"/>
                    </a:lnTo>
                    <a:lnTo>
                      <a:pt x="187" y="377"/>
                    </a:lnTo>
                    <a:lnTo>
                      <a:pt x="185" y="377"/>
                    </a:lnTo>
                    <a:lnTo>
                      <a:pt x="184" y="378"/>
                    </a:lnTo>
                    <a:lnTo>
                      <a:pt x="183" y="378"/>
                    </a:lnTo>
                    <a:lnTo>
                      <a:pt x="183" y="377"/>
                    </a:lnTo>
                    <a:lnTo>
                      <a:pt x="182" y="377"/>
                    </a:lnTo>
                    <a:lnTo>
                      <a:pt x="182" y="377"/>
                    </a:lnTo>
                    <a:lnTo>
                      <a:pt x="181" y="377"/>
                    </a:lnTo>
                    <a:lnTo>
                      <a:pt x="180" y="377"/>
                    </a:lnTo>
                    <a:lnTo>
                      <a:pt x="179" y="377"/>
                    </a:lnTo>
                    <a:lnTo>
                      <a:pt x="178" y="377"/>
                    </a:lnTo>
                    <a:lnTo>
                      <a:pt x="176" y="378"/>
                    </a:lnTo>
                    <a:lnTo>
                      <a:pt x="176" y="378"/>
                    </a:lnTo>
                    <a:lnTo>
                      <a:pt x="175" y="378"/>
                    </a:lnTo>
                    <a:lnTo>
                      <a:pt x="174" y="378"/>
                    </a:lnTo>
                    <a:lnTo>
                      <a:pt x="173" y="378"/>
                    </a:lnTo>
                    <a:lnTo>
                      <a:pt x="173" y="378"/>
                    </a:lnTo>
                    <a:lnTo>
                      <a:pt x="172" y="379"/>
                    </a:lnTo>
                    <a:lnTo>
                      <a:pt x="171" y="379"/>
                    </a:lnTo>
                    <a:lnTo>
                      <a:pt x="170" y="379"/>
                    </a:lnTo>
                    <a:lnTo>
                      <a:pt x="170" y="380"/>
                    </a:lnTo>
                    <a:lnTo>
                      <a:pt x="168" y="380"/>
                    </a:lnTo>
                    <a:lnTo>
                      <a:pt x="167" y="380"/>
                    </a:lnTo>
                    <a:lnTo>
                      <a:pt x="166" y="380"/>
                    </a:lnTo>
                    <a:lnTo>
                      <a:pt x="166" y="380"/>
                    </a:lnTo>
                    <a:lnTo>
                      <a:pt x="165" y="380"/>
                    </a:lnTo>
                    <a:lnTo>
                      <a:pt x="164" y="381"/>
                    </a:lnTo>
                    <a:lnTo>
                      <a:pt x="163" y="381"/>
                    </a:lnTo>
                    <a:lnTo>
                      <a:pt x="162" y="382"/>
                    </a:lnTo>
                    <a:lnTo>
                      <a:pt x="161" y="382"/>
                    </a:lnTo>
                    <a:lnTo>
                      <a:pt x="160" y="382"/>
                    </a:lnTo>
                    <a:lnTo>
                      <a:pt x="159" y="381"/>
                    </a:lnTo>
                    <a:lnTo>
                      <a:pt x="159" y="381"/>
                    </a:lnTo>
                    <a:lnTo>
                      <a:pt x="159" y="380"/>
                    </a:lnTo>
                    <a:lnTo>
                      <a:pt x="158" y="380"/>
                    </a:lnTo>
                    <a:lnTo>
                      <a:pt x="157" y="380"/>
                    </a:lnTo>
                    <a:lnTo>
                      <a:pt x="156" y="380"/>
                    </a:lnTo>
                    <a:lnTo>
                      <a:pt x="155" y="380"/>
                    </a:lnTo>
                    <a:lnTo>
                      <a:pt x="154" y="380"/>
                    </a:lnTo>
                    <a:lnTo>
                      <a:pt x="153" y="381"/>
                    </a:lnTo>
                    <a:lnTo>
                      <a:pt x="152" y="382"/>
                    </a:lnTo>
                    <a:lnTo>
                      <a:pt x="151" y="382"/>
                    </a:lnTo>
                    <a:lnTo>
                      <a:pt x="150" y="383"/>
                    </a:lnTo>
                    <a:lnTo>
                      <a:pt x="149" y="384"/>
                    </a:lnTo>
                    <a:lnTo>
                      <a:pt x="149" y="384"/>
                    </a:lnTo>
                    <a:lnTo>
                      <a:pt x="147" y="384"/>
                    </a:lnTo>
                    <a:lnTo>
                      <a:pt x="147" y="384"/>
                    </a:lnTo>
                    <a:lnTo>
                      <a:pt x="146" y="384"/>
                    </a:lnTo>
                    <a:lnTo>
                      <a:pt x="145" y="384"/>
                    </a:lnTo>
                    <a:lnTo>
                      <a:pt x="145" y="384"/>
                    </a:lnTo>
                    <a:lnTo>
                      <a:pt x="144" y="385"/>
                    </a:lnTo>
                    <a:lnTo>
                      <a:pt x="143" y="386"/>
                    </a:lnTo>
                    <a:lnTo>
                      <a:pt x="140" y="385"/>
                    </a:lnTo>
                    <a:lnTo>
                      <a:pt x="139" y="386"/>
                    </a:lnTo>
                    <a:lnTo>
                      <a:pt x="138" y="386"/>
                    </a:lnTo>
                    <a:lnTo>
                      <a:pt x="137" y="386"/>
                    </a:lnTo>
                    <a:lnTo>
                      <a:pt x="137" y="387"/>
                    </a:lnTo>
                    <a:lnTo>
                      <a:pt x="136" y="387"/>
                    </a:lnTo>
                    <a:lnTo>
                      <a:pt x="135" y="387"/>
                    </a:lnTo>
                    <a:lnTo>
                      <a:pt x="135" y="387"/>
                    </a:lnTo>
                    <a:lnTo>
                      <a:pt x="134" y="387"/>
                    </a:lnTo>
                    <a:lnTo>
                      <a:pt x="133" y="387"/>
                    </a:lnTo>
                    <a:lnTo>
                      <a:pt x="132" y="387"/>
                    </a:lnTo>
                    <a:lnTo>
                      <a:pt x="132" y="387"/>
                    </a:lnTo>
                    <a:lnTo>
                      <a:pt x="130" y="387"/>
                    </a:lnTo>
                    <a:lnTo>
                      <a:pt x="128" y="386"/>
                    </a:lnTo>
                    <a:lnTo>
                      <a:pt x="128" y="385"/>
                    </a:lnTo>
                    <a:lnTo>
                      <a:pt x="127" y="385"/>
                    </a:lnTo>
                    <a:lnTo>
                      <a:pt x="125" y="384"/>
                    </a:lnTo>
                    <a:lnTo>
                      <a:pt x="124" y="384"/>
                    </a:lnTo>
                    <a:lnTo>
                      <a:pt x="124" y="384"/>
                    </a:lnTo>
                    <a:lnTo>
                      <a:pt x="123" y="384"/>
                    </a:lnTo>
                    <a:lnTo>
                      <a:pt x="122" y="384"/>
                    </a:lnTo>
                    <a:lnTo>
                      <a:pt x="121" y="384"/>
                    </a:lnTo>
                    <a:lnTo>
                      <a:pt x="121" y="385"/>
                    </a:lnTo>
                    <a:lnTo>
                      <a:pt x="120" y="385"/>
                    </a:lnTo>
                    <a:lnTo>
                      <a:pt x="119" y="385"/>
                    </a:lnTo>
                    <a:lnTo>
                      <a:pt x="118" y="385"/>
                    </a:lnTo>
                    <a:lnTo>
                      <a:pt x="118" y="385"/>
                    </a:lnTo>
                    <a:lnTo>
                      <a:pt x="117" y="385"/>
                    </a:lnTo>
                    <a:lnTo>
                      <a:pt x="116" y="386"/>
                    </a:lnTo>
                    <a:lnTo>
                      <a:pt x="115" y="386"/>
                    </a:lnTo>
                    <a:lnTo>
                      <a:pt x="114" y="386"/>
                    </a:lnTo>
                    <a:lnTo>
                      <a:pt x="113" y="386"/>
                    </a:lnTo>
                    <a:lnTo>
                      <a:pt x="112" y="387"/>
                    </a:lnTo>
                    <a:lnTo>
                      <a:pt x="111" y="387"/>
                    </a:lnTo>
                    <a:lnTo>
                      <a:pt x="110" y="387"/>
                    </a:lnTo>
                    <a:lnTo>
                      <a:pt x="109" y="387"/>
                    </a:lnTo>
                    <a:lnTo>
                      <a:pt x="108" y="387"/>
                    </a:lnTo>
                    <a:lnTo>
                      <a:pt x="108" y="387"/>
                    </a:lnTo>
                    <a:lnTo>
                      <a:pt x="106" y="388"/>
                    </a:lnTo>
                    <a:lnTo>
                      <a:pt x="105" y="388"/>
                    </a:lnTo>
                    <a:lnTo>
                      <a:pt x="104" y="389"/>
                    </a:lnTo>
                    <a:lnTo>
                      <a:pt x="103" y="389"/>
                    </a:lnTo>
                    <a:lnTo>
                      <a:pt x="102" y="389"/>
                    </a:lnTo>
                    <a:lnTo>
                      <a:pt x="101" y="388"/>
                    </a:lnTo>
                    <a:lnTo>
                      <a:pt x="101" y="388"/>
                    </a:lnTo>
                    <a:lnTo>
                      <a:pt x="100" y="388"/>
                    </a:lnTo>
                    <a:lnTo>
                      <a:pt x="99" y="388"/>
                    </a:lnTo>
                    <a:lnTo>
                      <a:pt x="98" y="389"/>
                    </a:lnTo>
                    <a:lnTo>
                      <a:pt x="97" y="389"/>
                    </a:lnTo>
                    <a:lnTo>
                      <a:pt x="97" y="389"/>
                    </a:lnTo>
                    <a:lnTo>
                      <a:pt x="95" y="388"/>
                    </a:lnTo>
                    <a:lnTo>
                      <a:pt x="94" y="388"/>
                    </a:lnTo>
                    <a:lnTo>
                      <a:pt x="94" y="388"/>
                    </a:lnTo>
                    <a:lnTo>
                      <a:pt x="93" y="388"/>
                    </a:lnTo>
                    <a:lnTo>
                      <a:pt x="92" y="388"/>
                    </a:lnTo>
                    <a:lnTo>
                      <a:pt x="92" y="387"/>
                    </a:lnTo>
                    <a:lnTo>
                      <a:pt x="91" y="387"/>
                    </a:lnTo>
                    <a:lnTo>
                      <a:pt x="90" y="387"/>
                    </a:lnTo>
                    <a:lnTo>
                      <a:pt x="87" y="387"/>
                    </a:lnTo>
                    <a:lnTo>
                      <a:pt x="84" y="385"/>
                    </a:lnTo>
                    <a:lnTo>
                      <a:pt x="83" y="385"/>
                    </a:lnTo>
                    <a:lnTo>
                      <a:pt x="82" y="385"/>
                    </a:lnTo>
                    <a:lnTo>
                      <a:pt x="81" y="384"/>
                    </a:lnTo>
                    <a:lnTo>
                      <a:pt x="80" y="384"/>
                    </a:lnTo>
                    <a:lnTo>
                      <a:pt x="80" y="384"/>
                    </a:lnTo>
                    <a:lnTo>
                      <a:pt x="79" y="384"/>
                    </a:lnTo>
                    <a:lnTo>
                      <a:pt x="78" y="384"/>
                    </a:lnTo>
                    <a:lnTo>
                      <a:pt x="77" y="384"/>
                    </a:lnTo>
                    <a:lnTo>
                      <a:pt x="76" y="383"/>
                    </a:lnTo>
                    <a:lnTo>
                      <a:pt x="76" y="382"/>
                    </a:lnTo>
                    <a:lnTo>
                      <a:pt x="77" y="381"/>
                    </a:lnTo>
                    <a:lnTo>
                      <a:pt x="76" y="380"/>
                    </a:lnTo>
                    <a:lnTo>
                      <a:pt x="75" y="380"/>
                    </a:lnTo>
                    <a:lnTo>
                      <a:pt x="74" y="380"/>
                    </a:lnTo>
                    <a:lnTo>
                      <a:pt x="74" y="380"/>
                    </a:lnTo>
                    <a:lnTo>
                      <a:pt x="73" y="380"/>
                    </a:lnTo>
                    <a:lnTo>
                      <a:pt x="73" y="380"/>
                    </a:lnTo>
                    <a:lnTo>
                      <a:pt x="72" y="380"/>
                    </a:lnTo>
                    <a:lnTo>
                      <a:pt x="71" y="380"/>
                    </a:lnTo>
                    <a:lnTo>
                      <a:pt x="70" y="380"/>
                    </a:lnTo>
                    <a:lnTo>
                      <a:pt x="70" y="380"/>
                    </a:lnTo>
                    <a:lnTo>
                      <a:pt x="70" y="380"/>
                    </a:lnTo>
                    <a:lnTo>
                      <a:pt x="69" y="380"/>
                    </a:lnTo>
                    <a:lnTo>
                      <a:pt x="67" y="378"/>
                    </a:lnTo>
                    <a:lnTo>
                      <a:pt x="66" y="378"/>
                    </a:lnTo>
                    <a:lnTo>
                      <a:pt x="66" y="377"/>
                    </a:lnTo>
                    <a:lnTo>
                      <a:pt x="65" y="377"/>
                    </a:lnTo>
                    <a:lnTo>
                      <a:pt x="63" y="377"/>
                    </a:lnTo>
                    <a:lnTo>
                      <a:pt x="62" y="377"/>
                    </a:lnTo>
                    <a:lnTo>
                      <a:pt x="62" y="377"/>
                    </a:lnTo>
                    <a:lnTo>
                      <a:pt x="61" y="377"/>
                    </a:lnTo>
                    <a:lnTo>
                      <a:pt x="60" y="377"/>
                    </a:lnTo>
                    <a:lnTo>
                      <a:pt x="59" y="377"/>
                    </a:lnTo>
                    <a:lnTo>
                      <a:pt x="59" y="377"/>
                    </a:lnTo>
                    <a:lnTo>
                      <a:pt x="58" y="377"/>
                    </a:lnTo>
                    <a:lnTo>
                      <a:pt x="57" y="377"/>
                    </a:lnTo>
                    <a:lnTo>
                      <a:pt x="56" y="377"/>
                    </a:lnTo>
                    <a:lnTo>
                      <a:pt x="56" y="377"/>
                    </a:lnTo>
                    <a:lnTo>
                      <a:pt x="55" y="377"/>
                    </a:lnTo>
                    <a:lnTo>
                      <a:pt x="54" y="377"/>
                    </a:lnTo>
                    <a:lnTo>
                      <a:pt x="53" y="377"/>
                    </a:lnTo>
                    <a:lnTo>
                      <a:pt x="52" y="377"/>
                    </a:lnTo>
                    <a:lnTo>
                      <a:pt x="52" y="376"/>
                    </a:lnTo>
                    <a:lnTo>
                      <a:pt x="51" y="376"/>
                    </a:lnTo>
                    <a:lnTo>
                      <a:pt x="51" y="375"/>
                    </a:lnTo>
                    <a:lnTo>
                      <a:pt x="50" y="374"/>
                    </a:lnTo>
                    <a:lnTo>
                      <a:pt x="49" y="373"/>
                    </a:lnTo>
                    <a:lnTo>
                      <a:pt x="49" y="373"/>
                    </a:lnTo>
                    <a:lnTo>
                      <a:pt x="49" y="372"/>
                    </a:lnTo>
                    <a:lnTo>
                      <a:pt x="47" y="372"/>
                    </a:lnTo>
                    <a:lnTo>
                      <a:pt x="47" y="371"/>
                    </a:lnTo>
                    <a:lnTo>
                      <a:pt x="46" y="371"/>
                    </a:lnTo>
                    <a:lnTo>
                      <a:pt x="46" y="370"/>
                    </a:lnTo>
                    <a:lnTo>
                      <a:pt x="45" y="370"/>
                    </a:lnTo>
                    <a:lnTo>
                      <a:pt x="44" y="370"/>
                    </a:lnTo>
                    <a:lnTo>
                      <a:pt x="42" y="370"/>
                    </a:lnTo>
                    <a:lnTo>
                      <a:pt x="42" y="370"/>
                    </a:lnTo>
                    <a:lnTo>
                      <a:pt x="40" y="371"/>
                    </a:lnTo>
                    <a:lnTo>
                      <a:pt x="39" y="372"/>
                    </a:lnTo>
                    <a:lnTo>
                      <a:pt x="39" y="373"/>
                    </a:lnTo>
                    <a:lnTo>
                      <a:pt x="38" y="373"/>
                    </a:lnTo>
                    <a:lnTo>
                      <a:pt x="37" y="374"/>
                    </a:lnTo>
                    <a:lnTo>
                      <a:pt x="36" y="374"/>
                    </a:lnTo>
                    <a:lnTo>
                      <a:pt x="35" y="374"/>
                    </a:lnTo>
                    <a:lnTo>
                      <a:pt x="34" y="376"/>
                    </a:lnTo>
                    <a:lnTo>
                      <a:pt x="33" y="376"/>
                    </a:lnTo>
                    <a:lnTo>
                      <a:pt x="32" y="376"/>
                    </a:lnTo>
                    <a:lnTo>
                      <a:pt x="32" y="375"/>
                    </a:lnTo>
                    <a:lnTo>
                      <a:pt x="32" y="374"/>
                    </a:lnTo>
                    <a:lnTo>
                      <a:pt x="32" y="373"/>
                    </a:lnTo>
                    <a:lnTo>
                      <a:pt x="31" y="374"/>
                    </a:lnTo>
                    <a:lnTo>
                      <a:pt x="29" y="373"/>
                    </a:lnTo>
                    <a:lnTo>
                      <a:pt x="28" y="374"/>
                    </a:lnTo>
                    <a:lnTo>
                      <a:pt x="28" y="374"/>
                    </a:lnTo>
                    <a:lnTo>
                      <a:pt x="27" y="376"/>
                    </a:lnTo>
                    <a:lnTo>
                      <a:pt x="26" y="377"/>
                    </a:lnTo>
                    <a:lnTo>
                      <a:pt x="25" y="377"/>
                    </a:lnTo>
                    <a:lnTo>
                      <a:pt x="25" y="376"/>
                    </a:lnTo>
                    <a:lnTo>
                      <a:pt x="24" y="375"/>
                    </a:lnTo>
                    <a:lnTo>
                      <a:pt x="24" y="374"/>
                    </a:lnTo>
                    <a:lnTo>
                      <a:pt x="25" y="373"/>
                    </a:lnTo>
                    <a:lnTo>
                      <a:pt x="25" y="371"/>
                    </a:lnTo>
                    <a:lnTo>
                      <a:pt x="24" y="370"/>
                    </a:lnTo>
                    <a:lnTo>
                      <a:pt x="22" y="370"/>
                    </a:lnTo>
                    <a:lnTo>
                      <a:pt x="21" y="370"/>
                    </a:lnTo>
                    <a:lnTo>
                      <a:pt x="21" y="369"/>
                    </a:lnTo>
                    <a:lnTo>
                      <a:pt x="21" y="367"/>
                    </a:lnTo>
                    <a:lnTo>
                      <a:pt x="21" y="366"/>
                    </a:lnTo>
                    <a:lnTo>
                      <a:pt x="21" y="365"/>
                    </a:lnTo>
                    <a:lnTo>
                      <a:pt x="20" y="366"/>
                    </a:lnTo>
                    <a:lnTo>
                      <a:pt x="19" y="366"/>
                    </a:lnTo>
                    <a:lnTo>
                      <a:pt x="18" y="366"/>
                    </a:lnTo>
                    <a:lnTo>
                      <a:pt x="18" y="366"/>
                    </a:lnTo>
                    <a:lnTo>
                      <a:pt x="18" y="367"/>
                    </a:lnTo>
                    <a:lnTo>
                      <a:pt x="15" y="368"/>
                    </a:lnTo>
                    <a:lnTo>
                      <a:pt x="15" y="369"/>
                    </a:lnTo>
                    <a:lnTo>
                      <a:pt x="14" y="370"/>
                    </a:lnTo>
                    <a:lnTo>
                      <a:pt x="13" y="370"/>
                    </a:lnTo>
                    <a:lnTo>
                      <a:pt x="13" y="369"/>
                    </a:lnTo>
                    <a:lnTo>
                      <a:pt x="13" y="368"/>
                    </a:lnTo>
                    <a:lnTo>
                      <a:pt x="12" y="366"/>
                    </a:lnTo>
                    <a:lnTo>
                      <a:pt x="11" y="365"/>
                    </a:lnTo>
                    <a:lnTo>
                      <a:pt x="11" y="365"/>
                    </a:lnTo>
                    <a:lnTo>
                      <a:pt x="10" y="365"/>
                    </a:lnTo>
                    <a:lnTo>
                      <a:pt x="10" y="366"/>
                    </a:lnTo>
                    <a:lnTo>
                      <a:pt x="9" y="366"/>
                    </a:lnTo>
                    <a:lnTo>
                      <a:pt x="8" y="366"/>
                    </a:lnTo>
                    <a:lnTo>
                      <a:pt x="8" y="366"/>
                    </a:lnTo>
                    <a:lnTo>
                      <a:pt x="8" y="366"/>
                    </a:lnTo>
                    <a:lnTo>
                      <a:pt x="8" y="367"/>
                    </a:lnTo>
                    <a:lnTo>
                      <a:pt x="7" y="367"/>
                    </a:lnTo>
                    <a:lnTo>
                      <a:pt x="6" y="366"/>
                    </a:lnTo>
                    <a:lnTo>
                      <a:pt x="5" y="366"/>
                    </a:lnTo>
                    <a:lnTo>
                      <a:pt x="4" y="366"/>
                    </a:lnTo>
                    <a:lnTo>
                      <a:pt x="3" y="366"/>
                    </a:lnTo>
                    <a:lnTo>
                      <a:pt x="4" y="367"/>
                    </a:lnTo>
                    <a:lnTo>
                      <a:pt x="3" y="367"/>
                    </a:lnTo>
                    <a:lnTo>
                      <a:pt x="2" y="367"/>
                    </a:lnTo>
                    <a:lnTo>
                      <a:pt x="1" y="367"/>
                    </a:lnTo>
                    <a:lnTo>
                      <a:pt x="0" y="367"/>
                    </a:lnTo>
                    <a:lnTo>
                      <a:pt x="1" y="366"/>
                    </a:lnTo>
                    <a:lnTo>
                      <a:pt x="1" y="366"/>
                    </a:lnTo>
                    <a:lnTo>
                      <a:pt x="1" y="365"/>
                    </a:lnTo>
                    <a:lnTo>
                      <a:pt x="3" y="363"/>
                    </a:lnTo>
                    <a:lnTo>
                      <a:pt x="3" y="362"/>
                    </a:lnTo>
                    <a:lnTo>
                      <a:pt x="2" y="363"/>
                    </a:lnTo>
                    <a:lnTo>
                      <a:pt x="1" y="363"/>
                    </a:lnTo>
                    <a:lnTo>
                      <a:pt x="1" y="36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317" name="Freeform 1075">
                <a:extLst>
                  <a:ext uri="{FF2B5EF4-FFF2-40B4-BE49-F238E27FC236}">
                    <a16:creationId xmlns:a16="http://schemas.microsoft.com/office/drawing/2014/main" id="{1EECAB75-D8BA-4E03-B157-A9F3FA61816E}"/>
                  </a:ext>
                </a:extLst>
              </p:cNvPr>
              <p:cNvSpPr>
                <a:spLocks/>
              </p:cNvSpPr>
              <p:nvPr/>
            </p:nvSpPr>
            <p:spPr bwMode="auto">
              <a:xfrm>
                <a:off x="4692" y="2368"/>
                <a:ext cx="159" cy="198"/>
              </a:xfrm>
              <a:custGeom>
                <a:avLst/>
                <a:gdLst>
                  <a:gd name="T0" fmla="*/ 150 w 159"/>
                  <a:gd name="T1" fmla="*/ 189 h 198"/>
                  <a:gd name="T2" fmla="*/ 140 w 159"/>
                  <a:gd name="T3" fmla="*/ 186 h 198"/>
                  <a:gd name="T4" fmla="*/ 133 w 159"/>
                  <a:gd name="T5" fmla="*/ 180 h 198"/>
                  <a:gd name="T6" fmla="*/ 128 w 159"/>
                  <a:gd name="T7" fmla="*/ 171 h 198"/>
                  <a:gd name="T8" fmla="*/ 118 w 159"/>
                  <a:gd name="T9" fmla="*/ 169 h 198"/>
                  <a:gd name="T10" fmla="*/ 104 w 159"/>
                  <a:gd name="T11" fmla="*/ 169 h 198"/>
                  <a:gd name="T12" fmla="*/ 88 w 159"/>
                  <a:gd name="T13" fmla="*/ 164 h 198"/>
                  <a:gd name="T14" fmla="*/ 72 w 159"/>
                  <a:gd name="T15" fmla="*/ 158 h 198"/>
                  <a:gd name="T16" fmla="*/ 53 w 159"/>
                  <a:gd name="T17" fmla="*/ 155 h 198"/>
                  <a:gd name="T18" fmla="*/ 41 w 159"/>
                  <a:gd name="T19" fmla="*/ 158 h 198"/>
                  <a:gd name="T20" fmla="*/ 34 w 159"/>
                  <a:gd name="T21" fmla="*/ 142 h 198"/>
                  <a:gd name="T22" fmla="*/ 25 w 159"/>
                  <a:gd name="T23" fmla="*/ 132 h 198"/>
                  <a:gd name="T24" fmla="*/ 18 w 159"/>
                  <a:gd name="T25" fmla="*/ 125 h 198"/>
                  <a:gd name="T26" fmla="*/ 11 w 159"/>
                  <a:gd name="T27" fmla="*/ 117 h 198"/>
                  <a:gd name="T28" fmla="*/ 5 w 159"/>
                  <a:gd name="T29" fmla="*/ 109 h 198"/>
                  <a:gd name="T30" fmla="*/ 4 w 159"/>
                  <a:gd name="T31" fmla="*/ 102 h 198"/>
                  <a:gd name="T32" fmla="*/ 4 w 159"/>
                  <a:gd name="T33" fmla="*/ 97 h 198"/>
                  <a:gd name="T34" fmla="*/ 12 w 159"/>
                  <a:gd name="T35" fmla="*/ 104 h 198"/>
                  <a:gd name="T36" fmla="*/ 15 w 159"/>
                  <a:gd name="T37" fmla="*/ 100 h 198"/>
                  <a:gd name="T38" fmla="*/ 11 w 159"/>
                  <a:gd name="T39" fmla="*/ 93 h 198"/>
                  <a:gd name="T40" fmla="*/ 8 w 159"/>
                  <a:gd name="T41" fmla="*/ 88 h 198"/>
                  <a:gd name="T42" fmla="*/ 12 w 159"/>
                  <a:gd name="T43" fmla="*/ 87 h 198"/>
                  <a:gd name="T44" fmla="*/ 17 w 159"/>
                  <a:gd name="T45" fmla="*/ 91 h 198"/>
                  <a:gd name="T46" fmla="*/ 21 w 159"/>
                  <a:gd name="T47" fmla="*/ 90 h 198"/>
                  <a:gd name="T48" fmla="*/ 28 w 159"/>
                  <a:gd name="T49" fmla="*/ 93 h 198"/>
                  <a:gd name="T50" fmla="*/ 37 w 159"/>
                  <a:gd name="T51" fmla="*/ 99 h 198"/>
                  <a:gd name="T52" fmla="*/ 38 w 159"/>
                  <a:gd name="T53" fmla="*/ 99 h 198"/>
                  <a:gd name="T54" fmla="*/ 33 w 159"/>
                  <a:gd name="T55" fmla="*/ 88 h 198"/>
                  <a:gd name="T56" fmla="*/ 41 w 159"/>
                  <a:gd name="T57" fmla="*/ 93 h 198"/>
                  <a:gd name="T58" fmla="*/ 35 w 159"/>
                  <a:gd name="T59" fmla="*/ 81 h 198"/>
                  <a:gd name="T60" fmla="*/ 32 w 159"/>
                  <a:gd name="T61" fmla="*/ 84 h 198"/>
                  <a:gd name="T62" fmla="*/ 24 w 159"/>
                  <a:gd name="T63" fmla="*/ 80 h 198"/>
                  <a:gd name="T64" fmla="*/ 18 w 159"/>
                  <a:gd name="T65" fmla="*/ 76 h 198"/>
                  <a:gd name="T66" fmla="*/ 25 w 159"/>
                  <a:gd name="T67" fmla="*/ 72 h 198"/>
                  <a:gd name="T68" fmla="*/ 28 w 159"/>
                  <a:gd name="T69" fmla="*/ 66 h 198"/>
                  <a:gd name="T70" fmla="*/ 19 w 159"/>
                  <a:gd name="T71" fmla="*/ 69 h 198"/>
                  <a:gd name="T72" fmla="*/ 14 w 159"/>
                  <a:gd name="T73" fmla="*/ 62 h 198"/>
                  <a:gd name="T74" fmla="*/ 14 w 159"/>
                  <a:gd name="T75" fmla="*/ 57 h 198"/>
                  <a:gd name="T76" fmla="*/ 22 w 159"/>
                  <a:gd name="T77" fmla="*/ 55 h 198"/>
                  <a:gd name="T78" fmla="*/ 21 w 159"/>
                  <a:gd name="T79" fmla="*/ 48 h 198"/>
                  <a:gd name="T80" fmla="*/ 17 w 159"/>
                  <a:gd name="T81" fmla="*/ 43 h 198"/>
                  <a:gd name="T82" fmla="*/ 10 w 159"/>
                  <a:gd name="T83" fmla="*/ 42 h 198"/>
                  <a:gd name="T84" fmla="*/ 1 w 159"/>
                  <a:gd name="T85" fmla="*/ 34 h 198"/>
                  <a:gd name="T86" fmla="*/ 4 w 159"/>
                  <a:gd name="T87" fmla="*/ 29 h 198"/>
                  <a:gd name="T88" fmla="*/ 7 w 159"/>
                  <a:gd name="T89" fmla="*/ 23 h 198"/>
                  <a:gd name="T90" fmla="*/ 12 w 159"/>
                  <a:gd name="T91" fmla="*/ 21 h 198"/>
                  <a:gd name="T92" fmla="*/ 20 w 159"/>
                  <a:gd name="T93" fmla="*/ 27 h 198"/>
                  <a:gd name="T94" fmla="*/ 27 w 159"/>
                  <a:gd name="T95" fmla="*/ 23 h 198"/>
                  <a:gd name="T96" fmla="*/ 23 w 159"/>
                  <a:gd name="T97" fmla="*/ 16 h 198"/>
                  <a:gd name="T98" fmla="*/ 14 w 159"/>
                  <a:gd name="T99" fmla="*/ 12 h 198"/>
                  <a:gd name="T100" fmla="*/ 23 w 159"/>
                  <a:gd name="T101" fmla="*/ 5 h 198"/>
                  <a:gd name="T102" fmla="*/ 31 w 159"/>
                  <a:gd name="T103" fmla="*/ 12 h 198"/>
                  <a:gd name="T104" fmla="*/ 35 w 159"/>
                  <a:gd name="T105" fmla="*/ 14 h 198"/>
                  <a:gd name="T106" fmla="*/ 35 w 159"/>
                  <a:gd name="T107" fmla="*/ 21 h 198"/>
                  <a:gd name="T108" fmla="*/ 39 w 159"/>
                  <a:gd name="T109" fmla="*/ 23 h 198"/>
                  <a:gd name="T110" fmla="*/ 42 w 159"/>
                  <a:gd name="T111" fmla="*/ 28 h 198"/>
                  <a:gd name="T112" fmla="*/ 49 w 159"/>
                  <a:gd name="T113" fmla="*/ 20 h 198"/>
                  <a:gd name="T114" fmla="*/ 43 w 159"/>
                  <a:gd name="T115" fmla="*/ 15 h 198"/>
                  <a:gd name="T116" fmla="*/ 40 w 159"/>
                  <a:gd name="T117" fmla="*/ 9 h 198"/>
                  <a:gd name="T118" fmla="*/ 42 w 159"/>
                  <a:gd name="T119" fmla="*/ 2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9" h="198">
                    <a:moveTo>
                      <a:pt x="159" y="198"/>
                    </a:moveTo>
                    <a:lnTo>
                      <a:pt x="158" y="198"/>
                    </a:lnTo>
                    <a:lnTo>
                      <a:pt x="157" y="198"/>
                    </a:lnTo>
                    <a:lnTo>
                      <a:pt x="156" y="197"/>
                    </a:lnTo>
                    <a:lnTo>
                      <a:pt x="156" y="196"/>
                    </a:lnTo>
                    <a:lnTo>
                      <a:pt x="156" y="195"/>
                    </a:lnTo>
                    <a:lnTo>
                      <a:pt x="157" y="195"/>
                    </a:lnTo>
                    <a:lnTo>
                      <a:pt x="158" y="194"/>
                    </a:lnTo>
                    <a:lnTo>
                      <a:pt x="157" y="193"/>
                    </a:lnTo>
                    <a:lnTo>
                      <a:pt x="156" y="193"/>
                    </a:lnTo>
                    <a:lnTo>
                      <a:pt x="156" y="193"/>
                    </a:lnTo>
                    <a:lnTo>
                      <a:pt x="151" y="193"/>
                    </a:lnTo>
                    <a:lnTo>
                      <a:pt x="151" y="192"/>
                    </a:lnTo>
                    <a:lnTo>
                      <a:pt x="151" y="191"/>
                    </a:lnTo>
                    <a:lnTo>
                      <a:pt x="151" y="190"/>
                    </a:lnTo>
                    <a:lnTo>
                      <a:pt x="152" y="190"/>
                    </a:lnTo>
                    <a:lnTo>
                      <a:pt x="150" y="189"/>
                    </a:lnTo>
                    <a:lnTo>
                      <a:pt x="149" y="189"/>
                    </a:lnTo>
                    <a:lnTo>
                      <a:pt x="148" y="190"/>
                    </a:lnTo>
                    <a:lnTo>
                      <a:pt x="148" y="190"/>
                    </a:lnTo>
                    <a:lnTo>
                      <a:pt x="146" y="190"/>
                    </a:lnTo>
                    <a:lnTo>
                      <a:pt x="145" y="191"/>
                    </a:lnTo>
                    <a:lnTo>
                      <a:pt x="145" y="192"/>
                    </a:lnTo>
                    <a:lnTo>
                      <a:pt x="144" y="193"/>
                    </a:lnTo>
                    <a:lnTo>
                      <a:pt x="143" y="193"/>
                    </a:lnTo>
                    <a:lnTo>
                      <a:pt x="142" y="192"/>
                    </a:lnTo>
                    <a:lnTo>
                      <a:pt x="141" y="190"/>
                    </a:lnTo>
                    <a:lnTo>
                      <a:pt x="140" y="190"/>
                    </a:lnTo>
                    <a:lnTo>
                      <a:pt x="140" y="190"/>
                    </a:lnTo>
                    <a:lnTo>
                      <a:pt x="141" y="188"/>
                    </a:lnTo>
                    <a:lnTo>
                      <a:pt x="141" y="187"/>
                    </a:lnTo>
                    <a:lnTo>
                      <a:pt x="140" y="187"/>
                    </a:lnTo>
                    <a:lnTo>
                      <a:pt x="140" y="187"/>
                    </a:lnTo>
                    <a:lnTo>
                      <a:pt x="140" y="186"/>
                    </a:lnTo>
                    <a:lnTo>
                      <a:pt x="141" y="185"/>
                    </a:lnTo>
                    <a:lnTo>
                      <a:pt x="142" y="185"/>
                    </a:lnTo>
                    <a:lnTo>
                      <a:pt x="142" y="183"/>
                    </a:lnTo>
                    <a:lnTo>
                      <a:pt x="141" y="183"/>
                    </a:lnTo>
                    <a:lnTo>
                      <a:pt x="140" y="183"/>
                    </a:lnTo>
                    <a:lnTo>
                      <a:pt x="140" y="182"/>
                    </a:lnTo>
                    <a:lnTo>
                      <a:pt x="138" y="182"/>
                    </a:lnTo>
                    <a:lnTo>
                      <a:pt x="137" y="181"/>
                    </a:lnTo>
                    <a:lnTo>
                      <a:pt x="136" y="180"/>
                    </a:lnTo>
                    <a:lnTo>
                      <a:pt x="135" y="180"/>
                    </a:lnTo>
                    <a:lnTo>
                      <a:pt x="135" y="181"/>
                    </a:lnTo>
                    <a:lnTo>
                      <a:pt x="135" y="182"/>
                    </a:lnTo>
                    <a:lnTo>
                      <a:pt x="134" y="183"/>
                    </a:lnTo>
                    <a:lnTo>
                      <a:pt x="133" y="183"/>
                    </a:lnTo>
                    <a:lnTo>
                      <a:pt x="133" y="182"/>
                    </a:lnTo>
                    <a:lnTo>
                      <a:pt x="132" y="181"/>
                    </a:lnTo>
                    <a:lnTo>
                      <a:pt x="133" y="180"/>
                    </a:lnTo>
                    <a:lnTo>
                      <a:pt x="133" y="180"/>
                    </a:lnTo>
                    <a:lnTo>
                      <a:pt x="134" y="179"/>
                    </a:lnTo>
                    <a:lnTo>
                      <a:pt x="133" y="178"/>
                    </a:lnTo>
                    <a:lnTo>
                      <a:pt x="132" y="178"/>
                    </a:lnTo>
                    <a:lnTo>
                      <a:pt x="131" y="179"/>
                    </a:lnTo>
                    <a:lnTo>
                      <a:pt x="131" y="179"/>
                    </a:lnTo>
                    <a:lnTo>
                      <a:pt x="130" y="179"/>
                    </a:lnTo>
                    <a:lnTo>
                      <a:pt x="129" y="178"/>
                    </a:lnTo>
                    <a:lnTo>
                      <a:pt x="129" y="177"/>
                    </a:lnTo>
                    <a:lnTo>
                      <a:pt x="128" y="177"/>
                    </a:lnTo>
                    <a:lnTo>
                      <a:pt x="128" y="176"/>
                    </a:lnTo>
                    <a:lnTo>
                      <a:pt x="128" y="176"/>
                    </a:lnTo>
                    <a:lnTo>
                      <a:pt x="128" y="175"/>
                    </a:lnTo>
                    <a:lnTo>
                      <a:pt x="127" y="174"/>
                    </a:lnTo>
                    <a:lnTo>
                      <a:pt x="127" y="173"/>
                    </a:lnTo>
                    <a:lnTo>
                      <a:pt x="128" y="172"/>
                    </a:lnTo>
                    <a:lnTo>
                      <a:pt x="128" y="171"/>
                    </a:lnTo>
                    <a:lnTo>
                      <a:pt x="128" y="170"/>
                    </a:lnTo>
                    <a:lnTo>
                      <a:pt x="127" y="169"/>
                    </a:lnTo>
                    <a:lnTo>
                      <a:pt x="126" y="169"/>
                    </a:lnTo>
                    <a:lnTo>
                      <a:pt x="125" y="170"/>
                    </a:lnTo>
                    <a:lnTo>
                      <a:pt x="124" y="172"/>
                    </a:lnTo>
                    <a:lnTo>
                      <a:pt x="124" y="172"/>
                    </a:lnTo>
                    <a:lnTo>
                      <a:pt x="124" y="173"/>
                    </a:lnTo>
                    <a:lnTo>
                      <a:pt x="124" y="173"/>
                    </a:lnTo>
                    <a:lnTo>
                      <a:pt x="123" y="174"/>
                    </a:lnTo>
                    <a:lnTo>
                      <a:pt x="122" y="174"/>
                    </a:lnTo>
                    <a:lnTo>
                      <a:pt x="121" y="173"/>
                    </a:lnTo>
                    <a:lnTo>
                      <a:pt x="121" y="173"/>
                    </a:lnTo>
                    <a:lnTo>
                      <a:pt x="121" y="172"/>
                    </a:lnTo>
                    <a:lnTo>
                      <a:pt x="120" y="172"/>
                    </a:lnTo>
                    <a:lnTo>
                      <a:pt x="119" y="171"/>
                    </a:lnTo>
                    <a:lnTo>
                      <a:pt x="119" y="170"/>
                    </a:lnTo>
                    <a:lnTo>
                      <a:pt x="118" y="169"/>
                    </a:lnTo>
                    <a:lnTo>
                      <a:pt x="116" y="169"/>
                    </a:lnTo>
                    <a:lnTo>
                      <a:pt x="115" y="169"/>
                    </a:lnTo>
                    <a:lnTo>
                      <a:pt x="114" y="170"/>
                    </a:lnTo>
                    <a:lnTo>
                      <a:pt x="112" y="172"/>
                    </a:lnTo>
                    <a:lnTo>
                      <a:pt x="111" y="172"/>
                    </a:lnTo>
                    <a:lnTo>
                      <a:pt x="111" y="172"/>
                    </a:lnTo>
                    <a:lnTo>
                      <a:pt x="110" y="171"/>
                    </a:lnTo>
                    <a:lnTo>
                      <a:pt x="109" y="171"/>
                    </a:lnTo>
                    <a:lnTo>
                      <a:pt x="109" y="173"/>
                    </a:lnTo>
                    <a:lnTo>
                      <a:pt x="108" y="173"/>
                    </a:lnTo>
                    <a:lnTo>
                      <a:pt x="107" y="173"/>
                    </a:lnTo>
                    <a:lnTo>
                      <a:pt x="107" y="173"/>
                    </a:lnTo>
                    <a:lnTo>
                      <a:pt x="106" y="173"/>
                    </a:lnTo>
                    <a:lnTo>
                      <a:pt x="105" y="172"/>
                    </a:lnTo>
                    <a:lnTo>
                      <a:pt x="104" y="170"/>
                    </a:lnTo>
                    <a:lnTo>
                      <a:pt x="104" y="169"/>
                    </a:lnTo>
                    <a:lnTo>
                      <a:pt x="104" y="169"/>
                    </a:lnTo>
                    <a:lnTo>
                      <a:pt x="103" y="169"/>
                    </a:lnTo>
                    <a:lnTo>
                      <a:pt x="102" y="169"/>
                    </a:lnTo>
                    <a:lnTo>
                      <a:pt x="102" y="169"/>
                    </a:lnTo>
                    <a:lnTo>
                      <a:pt x="101" y="168"/>
                    </a:lnTo>
                    <a:lnTo>
                      <a:pt x="100" y="167"/>
                    </a:lnTo>
                    <a:lnTo>
                      <a:pt x="100" y="166"/>
                    </a:lnTo>
                    <a:lnTo>
                      <a:pt x="99" y="165"/>
                    </a:lnTo>
                    <a:lnTo>
                      <a:pt x="98" y="165"/>
                    </a:lnTo>
                    <a:lnTo>
                      <a:pt x="97" y="164"/>
                    </a:lnTo>
                    <a:lnTo>
                      <a:pt x="95" y="165"/>
                    </a:lnTo>
                    <a:lnTo>
                      <a:pt x="95" y="164"/>
                    </a:lnTo>
                    <a:lnTo>
                      <a:pt x="93" y="164"/>
                    </a:lnTo>
                    <a:lnTo>
                      <a:pt x="93" y="164"/>
                    </a:lnTo>
                    <a:lnTo>
                      <a:pt x="92" y="164"/>
                    </a:lnTo>
                    <a:lnTo>
                      <a:pt x="90" y="164"/>
                    </a:lnTo>
                    <a:lnTo>
                      <a:pt x="90" y="164"/>
                    </a:lnTo>
                    <a:lnTo>
                      <a:pt x="88" y="164"/>
                    </a:lnTo>
                    <a:lnTo>
                      <a:pt x="86" y="165"/>
                    </a:lnTo>
                    <a:lnTo>
                      <a:pt x="86" y="165"/>
                    </a:lnTo>
                    <a:lnTo>
                      <a:pt x="85" y="165"/>
                    </a:lnTo>
                    <a:lnTo>
                      <a:pt x="84" y="165"/>
                    </a:lnTo>
                    <a:lnTo>
                      <a:pt x="83" y="164"/>
                    </a:lnTo>
                    <a:lnTo>
                      <a:pt x="83" y="164"/>
                    </a:lnTo>
                    <a:lnTo>
                      <a:pt x="82" y="164"/>
                    </a:lnTo>
                    <a:lnTo>
                      <a:pt x="81" y="164"/>
                    </a:lnTo>
                    <a:lnTo>
                      <a:pt x="80" y="164"/>
                    </a:lnTo>
                    <a:lnTo>
                      <a:pt x="80" y="163"/>
                    </a:lnTo>
                    <a:lnTo>
                      <a:pt x="78" y="162"/>
                    </a:lnTo>
                    <a:lnTo>
                      <a:pt x="77" y="162"/>
                    </a:lnTo>
                    <a:lnTo>
                      <a:pt x="76" y="162"/>
                    </a:lnTo>
                    <a:lnTo>
                      <a:pt x="75" y="161"/>
                    </a:lnTo>
                    <a:lnTo>
                      <a:pt x="73" y="159"/>
                    </a:lnTo>
                    <a:lnTo>
                      <a:pt x="73" y="159"/>
                    </a:lnTo>
                    <a:lnTo>
                      <a:pt x="72" y="158"/>
                    </a:lnTo>
                    <a:lnTo>
                      <a:pt x="71" y="156"/>
                    </a:lnTo>
                    <a:lnTo>
                      <a:pt x="71" y="156"/>
                    </a:lnTo>
                    <a:lnTo>
                      <a:pt x="70" y="155"/>
                    </a:lnTo>
                    <a:lnTo>
                      <a:pt x="69" y="155"/>
                    </a:lnTo>
                    <a:lnTo>
                      <a:pt x="69" y="155"/>
                    </a:lnTo>
                    <a:lnTo>
                      <a:pt x="67" y="154"/>
                    </a:lnTo>
                    <a:lnTo>
                      <a:pt x="63" y="154"/>
                    </a:lnTo>
                    <a:lnTo>
                      <a:pt x="62" y="154"/>
                    </a:lnTo>
                    <a:lnTo>
                      <a:pt x="61" y="153"/>
                    </a:lnTo>
                    <a:lnTo>
                      <a:pt x="60" y="153"/>
                    </a:lnTo>
                    <a:lnTo>
                      <a:pt x="59" y="152"/>
                    </a:lnTo>
                    <a:lnTo>
                      <a:pt x="56" y="151"/>
                    </a:lnTo>
                    <a:lnTo>
                      <a:pt x="56" y="151"/>
                    </a:lnTo>
                    <a:lnTo>
                      <a:pt x="55" y="152"/>
                    </a:lnTo>
                    <a:lnTo>
                      <a:pt x="54" y="153"/>
                    </a:lnTo>
                    <a:lnTo>
                      <a:pt x="53" y="154"/>
                    </a:lnTo>
                    <a:lnTo>
                      <a:pt x="53" y="155"/>
                    </a:lnTo>
                    <a:lnTo>
                      <a:pt x="52" y="156"/>
                    </a:lnTo>
                    <a:lnTo>
                      <a:pt x="52" y="158"/>
                    </a:lnTo>
                    <a:lnTo>
                      <a:pt x="50" y="159"/>
                    </a:lnTo>
                    <a:lnTo>
                      <a:pt x="49" y="162"/>
                    </a:lnTo>
                    <a:lnTo>
                      <a:pt x="49" y="162"/>
                    </a:lnTo>
                    <a:lnTo>
                      <a:pt x="49" y="162"/>
                    </a:lnTo>
                    <a:lnTo>
                      <a:pt x="49" y="163"/>
                    </a:lnTo>
                    <a:lnTo>
                      <a:pt x="48" y="164"/>
                    </a:lnTo>
                    <a:lnTo>
                      <a:pt x="47" y="165"/>
                    </a:lnTo>
                    <a:lnTo>
                      <a:pt x="47" y="164"/>
                    </a:lnTo>
                    <a:lnTo>
                      <a:pt x="47" y="162"/>
                    </a:lnTo>
                    <a:lnTo>
                      <a:pt x="46" y="162"/>
                    </a:lnTo>
                    <a:lnTo>
                      <a:pt x="45" y="161"/>
                    </a:lnTo>
                    <a:lnTo>
                      <a:pt x="44" y="160"/>
                    </a:lnTo>
                    <a:lnTo>
                      <a:pt x="43" y="159"/>
                    </a:lnTo>
                    <a:lnTo>
                      <a:pt x="42" y="159"/>
                    </a:lnTo>
                    <a:lnTo>
                      <a:pt x="41" y="158"/>
                    </a:lnTo>
                    <a:lnTo>
                      <a:pt x="41" y="157"/>
                    </a:lnTo>
                    <a:lnTo>
                      <a:pt x="40" y="156"/>
                    </a:lnTo>
                    <a:lnTo>
                      <a:pt x="39" y="156"/>
                    </a:lnTo>
                    <a:lnTo>
                      <a:pt x="38" y="156"/>
                    </a:lnTo>
                    <a:lnTo>
                      <a:pt x="38" y="155"/>
                    </a:lnTo>
                    <a:lnTo>
                      <a:pt x="38" y="154"/>
                    </a:lnTo>
                    <a:lnTo>
                      <a:pt x="38" y="153"/>
                    </a:lnTo>
                    <a:lnTo>
                      <a:pt x="38" y="152"/>
                    </a:lnTo>
                    <a:lnTo>
                      <a:pt x="37" y="151"/>
                    </a:lnTo>
                    <a:lnTo>
                      <a:pt x="36" y="151"/>
                    </a:lnTo>
                    <a:lnTo>
                      <a:pt x="35" y="150"/>
                    </a:lnTo>
                    <a:lnTo>
                      <a:pt x="35" y="149"/>
                    </a:lnTo>
                    <a:lnTo>
                      <a:pt x="35" y="148"/>
                    </a:lnTo>
                    <a:lnTo>
                      <a:pt x="35" y="145"/>
                    </a:lnTo>
                    <a:lnTo>
                      <a:pt x="35" y="145"/>
                    </a:lnTo>
                    <a:lnTo>
                      <a:pt x="34" y="143"/>
                    </a:lnTo>
                    <a:lnTo>
                      <a:pt x="34" y="142"/>
                    </a:lnTo>
                    <a:lnTo>
                      <a:pt x="34" y="142"/>
                    </a:lnTo>
                    <a:lnTo>
                      <a:pt x="33" y="141"/>
                    </a:lnTo>
                    <a:lnTo>
                      <a:pt x="32" y="140"/>
                    </a:lnTo>
                    <a:lnTo>
                      <a:pt x="31" y="140"/>
                    </a:lnTo>
                    <a:lnTo>
                      <a:pt x="30" y="141"/>
                    </a:lnTo>
                    <a:lnTo>
                      <a:pt x="29" y="140"/>
                    </a:lnTo>
                    <a:lnTo>
                      <a:pt x="28" y="139"/>
                    </a:lnTo>
                    <a:lnTo>
                      <a:pt x="28" y="138"/>
                    </a:lnTo>
                    <a:lnTo>
                      <a:pt x="28" y="138"/>
                    </a:lnTo>
                    <a:lnTo>
                      <a:pt x="26" y="137"/>
                    </a:lnTo>
                    <a:lnTo>
                      <a:pt x="25" y="137"/>
                    </a:lnTo>
                    <a:lnTo>
                      <a:pt x="25" y="136"/>
                    </a:lnTo>
                    <a:lnTo>
                      <a:pt x="25" y="135"/>
                    </a:lnTo>
                    <a:lnTo>
                      <a:pt x="25" y="135"/>
                    </a:lnTo>
                    <a:lnTo>
                      <a:pt x="25" y="134"/>
                    </a:lnTo>
                    <a:lnTo>
                      <a:pt x="25" y="133"/>
                    </a:lnTo>
                    <a:lnTo>
                      <a:pt x="25" y="132"/>
                    </a:lnTo>
                    <a:lnTo>
                      <a:pt x="25" y="131"/>
                    </a:lnTo>
                    <a:lnTo>
                      <a:pt x="24" y="131"/>
                    </a:lnTo>
                    <a:lnTo>
                      <a:pt x="24" y="130"/>
                    </a:lnTo>
                    <a:lnTo>
                      <a:pt x="23" y="129"/>
                    </a:lnTo>
                    <a:lnTo>
                      <a:pt x="22" y="129"/>
                    </a:lnTo>
                    <a:lnTo>
                      <a:pt x="21" y="129"/>
                    </a:lnTo>
                    <a:lnTo>
                      <a:pt x="21" y="130"/>
                    </a:lnTo>
                    <a:lnTo>
                      <a:pt x="21" y="129"/>
                    </a:lnTo>
                    <a:lnTo>
                      <a:pt x="20" y="129"/>
                    </a:lnTo>
                    <a:lnTo>
                      <a:pt x="19" y="128"/>
                    </a:lnTo>
                    <a:lnTo>
                      <a:pt x="19" y="128"/>
                    </a:lnTo>
                    <a:lnTo>
                      <a:pt x="20" y="127"/>
                    </a:lnTo>
                    <a:lnTo>
                      <a:pt x="21" y="126"/>
                    </a:lnTo>
                    <a:lnTo>
                      <a:pt x="20" y="125"/>
                    </a:lnTo>
                    <a:lnTo>
                      <a:pt x="20" y="125"/>
                    </a:lnTo>
                    <a:lnTo>
                      <a:pt x="19" y="125"/>
                    </a:lnTo>
                    <a:lnTo>
                      <a:pt x="18" y="125"/>
                    </a:lnTo>
                    <a:lnTo>
                      <a:pt x="18" y="125"/>
                    </a:lnTo>
                    <a:lnTo>
                      <a:pt x="18" y="124"/>
                    </a:lnTo>
                    <a:lnTo>
                      <a:pt x="18" y="123"/>
                    </a:lnTo>
                    <a:lnTo>
                      <a:pt x="17" y="122"/>
                    </a:lnTo>
                    <a:lnTo>
                      <a:pt x="16" y="122"/>
                    </a:lnTo>
                    <a:lnTo>
                      <a:pt x="15" y="122"/>
                    </a:lnTo>
                    <a:lnTo>
                      <a:pt x="15" y="121"/>
                    </a:lnTo>
                    <a:lnTo>
                      <a:pt x="15" y="121"/>
                    </a:lnTo>
                    <a:lnTo>
                      <a:pt x="14" y="121"/>
                    </a:lnTo>
                    <a:lnTo>
                      <a:pt x="13" y="121"/>
                    </a:lnTo>
                    <a:lnTo>
                      <a:pt x="13" y="121"/>
                    </a:lnTo>
                    <a:lnTo>
                      <a:pt x="12" y="121"/>
                    </a:lnTo>
                    <a:lnTo>
                      <a:pt x="12" y="119"/>
                    </a:lnTo>
                    <a:lnTo>
                      <a:pt x="12" y="118"/>
                    </a:lnTo>
                    <a:lnTo>
                      <a:pt x="11" y="118"/>
                    </a:lnTo>
                    <a:lnTo>
                      <a:pt x="11" y="118"/>
                    </a:lnTo>
                    <a:lnTo>
                      <a:pt x="11" y="117"/>
                    </a:lnTo>
                    <a:lnTo>
                      <a:pt x="11" y="117"/>
                    </a:lnTo>
                    <a:lnTo>
                      <a:pt x="12" y="117"/>
                    </a:lnTo>
                    <a:lnTo>
                      <a:pt x="12" y="116"/>
                    </a:lnTo>
                    <a:lnTo>
                      <a:pt x="11" y="116"/>
                    </a:lnTo>
                    <a:lnTo>
                      <a:pt x="10" y="116"/>
                    </a:lnTo>
                    <a:lnTo>
                      <a:pt x="9" y="116"/>
                    </a:lnTo>
                    <a:lnTo>
                      <a:pt x="9" y="115"/>
                    </a:lnTo>
                    <a:lnTo>
                      <a:pt x="10" y="114"/>
                    </a:lnTo>
                    <a:lnTo>
                      <a:pt x="10" y="114"/>
                    </a:lnTo>
                    <a:lnTo>
                      <a:pt x="10" y="113"/>
                    </a:lnTo>
                    <a:lnTo>
                      <a:pt x="9" y="113"/>
                    </a:lnTo>
                    <a:lnTo>
                      <a:pt x="7" y="113"/>
                    </a:lnTo>
                    <a:lnTo>
                      <a:pt x="7" y="112"/>
                    </a:lnTo>
                    <a:lnTo>
                      <a:pt x="6" y="111"/>
                    </a:lnTo>
                    <a:lnTo>
                      <a:pt x="6" y="111"/>
                    </a:lnTo>
                    <a:lnTo>
                      <a:pt x="6" y="110"/>
                    </a:lnTo>
                    <a:lnTo>
                      <a:pt x="5" y="109"/>
                    </a:lnTo>
                    <a:lnTo>
                      <a:pt x="4" y="110"/>
                    </a:lnTo>
                    <a:lnTo>
                      <a:pt x="4" y="110"/>
                    </a:lnTo>
                    <a:lnTo>
                      <a:pt x="3" y="110"/>
                    </a:lnTo>
                    <a:lnTo>
                      <a:pt x="2" y="109"/>
                    </a:lnTo>
                    <a:lnTo>
                      <a:pt x="3" y="108"/>
                    </a:lnTo>
                    <a:lnTo>
                      <a:pt x="4" y="108"/>
                    </a:lnTo>
                    <a:lnTo>
                      <a:pt x="4" y="108"/>
                    </a:lnTo>
                    <a:lnTo>
                      <a:pt x="4" y="107"/>
                    </a:lnTo>
                    <a:lnTo>
                      <a:pt x="4" y="106"/>
                    </a:lnTo>
                    <a:lnTo>
                      <a:pt x="4" y="105"/>
                    </a:lnTo>
                    <a:lnTo>
                      <a:pt x="5" y="105"/>
                    </a:lnTo>
                    <a:lnTo>
                      <a:pt x="5" y="104"/>
                    </a:lnTo>
                    <a:lnTo>
                      <a:pt x="5" y="104"/>
                    </a:lnTo>
                    <a:lnTo>
                      <a:pt x="6" y="103"/>
                    </a:lnTo>
                    <a:lnTo>
                      <a:pt x="6" y="102"/>
                    </a:lnTo>
                    <a:lnTo>
                      <a:pt x="5" y="102"/>
                    </a:lnTo>
                    <a:lnTo>
                      <a:pt x="4" y="102"/>
                    </a:lnTo>
                    <a:lnTo>
                      <a:pt x="4" y="101"/>
                    </a:lnTo>
                    <a:lnTo>
                      <a:pt x="4" y="100"/>
                    </a:lnTo>
                    <a:lnTo>
                      <a:pt x="4" y="100"/>
                    </a:lnTo>
                    <a:lnTo>
                      <a:pt x="4" y="99"/>
                    </a:lnTo>
                    <a:lnTo>
                      <a:pt x="3" y="99"/>
                    </a:lnTo>
                    <a:lnTo>
                      <a:pt x="2" y="100"/>
                    </a:lnTo>
                    <a:lnTo>
                      <a:pt x="0" y="100"/>
                    </a:lnTo>
                    <a:lnTo>
                      <a:pt x="0" y="100"/>
                    </a:lnTo>
                    <a:lnTo>
                      <a:pt x="0" y="99"/>
                    </a:lnTo>
                    <a:lnTo>
                      <a:pt x="1" y="98"/>
                    </a:lnTo>
                    <a:lnTo>
                      <a:pt x="1" y="97"/>
                    </a:lnTo>
                    <a:lnTo>
                      <a:pt x="2" y="97"/>
                    </a:lnTo>
                    <a:lnTo>
                      <a:pt x="3" y="97"/>
                    </a:lnTo>
                    <a:lnTo>
                      <a:pt x="4" y="97"/>
                    </a:lnTo>
                    <a:lnTo>
                      <a:pt x="4" y="96"/>
                    </a:lnTo>
                    <a:lnTo>
                      <a:pt x="5" y="97"/>
                    </a:lnTo>
                    <a:lnTo>
                      <a:pt x="4" y="97"/>
                    </a:lnTo>
                    <a:lnTo>
                      <a:pt x="5" y="98"/>
                    </a:lnTo>
                    <a:lnTo>
                      <a:pt x="6" y="98"/>
                    </a:lnTo>
                    <a:lnTo>
                      <a:pt x="6" y="99"/>
                    </a:lnTo>
                    <a:lnTo>
                      <a:pt x="6" y="100"/>
                    </a:lnTo>
                    <a:lnTo>
                      <a:pt x="6" y="100"/>
                    </a:lnTo>
                    <a:lnTo>
                      <a:pt x="7" y="100"/>
                    </a:lnTo>
                    <a:lnTo>
                      <a:pt x="7" y="101"/>
                    </a:lnTo>
                    <a:lnTo>
                      <a:pt x="9" y="101"/>
                    </a:lnTo>
                    <a:lnTo>
                      <a:pt x="9" y="102"/>
                    </a:lnTo>
                    <a:lnTo>
                      <a:pt x="9" y="103"/>
                    </a:lnTo>
                    <a:lnTo>
                      <a:pt x="10" y="104"/>
                    </a:lnTo>
                    <a:lnTo>
                      <a:pt x="10" y="104"/>
                    </a:lnTo>
                    <a:lnTo>
                      <a:pt x="10" y="105"/>
                    </a:lnTo>
                    <a:lnTo>
                      <a:pt x="11" y="106"/>
                    </a:lnTo>
                    <a:lnTo>
                      <a:pt x="11" y="105"/>
                    </a:lnTo>
                    <a:lnTo>
                      <a:pt x="11" y="104"/>
                    </a:lnTo>
                    <a:lnTo>
                      <a:pt x="12" y="104"/>
                    </a:lnTo>
                    <a:lnTo>
                      <a:pt x="13" y="104"/>
                    </a:lnTo>
                    <a:lnTo>
                      <a:pt x="13" y="105"/>
                    </a:lnTo>
                    <a:lnTo>
                      <a:pt x="14" y="104"/>
                    </a:lnTo>
                    <a:lnTo>
                      <a:pt x="14" y="104"/>
                    </a:lnTo>
                    <a:lnTo>
                      <a:pt x="14" y="103"/>
                    </a:lnTo>
                    <a:lnTo>
                      <a:pt x="14" y="103"/>
                    </a:lnTo>
                    <a:lnTo>
                      <a:pt x="15" y="104"/>
                    </a:lnTo>
                    <a:lnTo>
                      <a:pt x="16" y="104"/>
                    </a:lnTo>
                    <a:lnTo>
                      <a:pt x="16" y="103"/>
                    </a:lnTo>
                    <a:lnTo>
                      <a:pt x="16" y="102"/>
                    </a:lnTo>
                    <a:lnTo>
                      <a:pt x="16" y="101"/>
                    </a:lnTo>
                    <a:lnTo>
                      <a:pt x="17" y="100"/>
                    </a:lnTo>
                    <a:lnTo>
                      <a:pt x="18" y="100"/>
                    </a:lnTo>
                    <a:lnTo>
                      <a:pt x="18" y="99"/>
                    </a:lnTo>
                    <a:lnTo>
                      <a:pt x="17" y="99"/>
                    </a:lnTo>
                    <a:lnTo>
                      <a:pt x="16" y="99"/>
                    </a:lnTo>
                    <a:lnTo>
                      <a:pt x="15" y="100"/>
                    </a:lnTo>
                    <a:lnTo>
                      <a:pt x="14" y="100"/>
                    </a:lnTo>
                    <a:lnTo>
                      <a:pt x="14" y="101"/>
                    </a:lnTo>
                    <a:lnTo>
                      <a:pt x="13" y="101"/>
                    </a:lnTo>
                    <a:lnTo>
                      <a:pt x="12" y="101"/>
                    </a:lnTo>
                    <a:lnTo>
                      <a:pt x="12" y="100"/>
                    </a:lnTo>
                    <a:lnTo>
                      <a:pt x="11" y="99"/>
                    </a:lnTo>
                    <a:lnTo>
                      <a:pt x="12" y="98"/>
                    </a:lnTo>
                    <a:lnTo>
                      <a:pt x="13" y="97"/>
                    </a:lnTo>
                    <a:lnTo>
                      <a:pt x="13" y="97"/>
                    </a:lnTo>
                    <a:lnTo>
                      <a:pt x="14" y="97"/>
                    </a:lnTo>
                    <a:lnTo>
                      <a:pt x="14" y="97"/>
                    </a:lnTo>
                    <a:lnTo>
                      <a:pt x="14" y="96"/>
                    </a:lnTo>
                    <a:lnTo>
                      <a:pt x="14" y="95"/>
                    </a:lnTo>
                    <a:lnTo>
                      <a:pt x="14" y="94"/>
                    </a:lnTo>
                    <a:lnTo>
                      <a:pt x="13" y="94"/>
                    </a:lnTo>
                    <a:lnTo>
                      <a:pt x="12" y="94"/>
                    </a:lnTo>
                    <a:lnTo>
                      <a:pt x="11" y="93"/>
                    </a:lnTo>
                    <a:lnTo>
                      <a:pt x="11" y="94"/>
                    </a:lnTo>
                    <a:lnTo>
                      <a:pt x="10" y="93"/>
                    </a:lnTo>
                    <a:lnTo>
                      <a:pt x="10" y="93"/>
                    </a:lnTo>
                    <a:lnTo>
                      <a:pt x="10" y="92"/>
                    </a:lnTo>
                    <a:lnTo>
                      <a:pt x="11" y="92"/>
                    </a:lnTo>
                    <a:lnTo>
                      <a:pt x="11" y="91"/>
                    </a:lnTo>
                    <a:lnTo>
                      <a:pt x="11" y="90"/>
                    </a:lnTo>
                    <a:lnTo>
                      <a:pt x="12" y="90"/>
                    </a:lnTo>
                    <a:lnTo>
                      <a:pt x="11" y="90"/>
                    </a:lnTo>
                    <a:lnTo>
                      <a:pt x="11" y="90"/>
                    </a:lnTo>
                    <a:lnTo>
                      <a:pt x="10" y="90"/>
                    </a:lnTo>
                    <a:lnTo>
                      <a:pt x="9" y="90"/>
                    </a:lnTo>
                    <a:lnTo>
                      <a:pt x="8" y="91"/>
                    </a:lnTo>
                    <a:lnTo>
                      <a:pt x="7" y="91"/>
                    </a:lnTo>
                    <a:lnTo>
                      <a:pt x="8" y="90"/>
                    </a:lnTo>
                    <a:lnTo>
                      <a:pt x="8" y="89"/>
                    </a:lnTo>
                    <a:lnTo>
                      <a:pt x="8" y="88"/>
                    </a:lnTo>
                    <a:lnTo>
                      <a:pt x="7" y="88"/>
                    </a:lnTo>
                    <a:lnTo>
                      <a:pt x="7" y="89"/>
                    </a:lnTo>
                    <a:lnTo>
                      <a:pt x="7" y="90"/>
                    </a:lnTo>
                    <a:lnTo>
                      <a:pt x="6" y="90"/>
                    </a:lnTo>
                    <a:lnTo>
                      <a:pt x="6" y="89"/>
                    </a:lnTo>
                    <a:lnTo>
                      <a:pt x="6" y="88"/>
                    </a:lnTo>
                    <a:lnTo>
                      <a:pt x="7" y="87"/>
                    </a:lnTo>
                    <a:lnTo>
                      <a:pt x="7" y="87"/>
                    </a:lnTo>
                    <a:lnTo>
                      <a:pt x="7" y="87"/>
                    </a:lnTo>
                    <a:lnTo>
                      <a:pt x="8" y="86"/>
                    </a:lnTo>
                    <a:lnTo>
                      <a:pt x="11" y="84"/>
                    </a:lnTo>
                    <a:lnTo>
                      <a:pt x="11" y="83"/>
                    </a:lnTo>
                    <a:lnTo>
                      <a:pt x="11" y="83"/>
                    </a:lnTo>
                    <a:lnTo>
                      <a:pt x="12" y="84"/>
                    </a:lnTo>
                    <a:lnTo>
                      <a:pt x="12" y="86"/>
                    </a:lnTo>
                    <a:lnTo>
                      <a:pt x="12" y="87"/>
                    </a:lnTo>
                    <a:lnTo>
                      <a:pt x="12" y="87"/>
                    </a:lnTo>
                    <a:lnTo>
                      <a:pt x="12" y="88"/>
                    </a:lnTo>
                    <a:lnTo>
                      <a:pt x="13" y="87"/>
                    </a:lnTo>
                    <a:lnTo>
                      <a:pt x="14" y="87"/>
                    </a:lnTo>
                    <a:lnTo>
                      <a:pt x="14" y="85"/>
                    </a:lnTo>
                    <a:lnTo>
                      <a:pt x="14" y="86"/>
                    </a:lnTo>
                    <a:lnTo>
                      <a:pt x="14" y="87"/>
                    </a:lnTo>
                    <a:lnTo>
                      <a:pt x="15" y="87"/>
                    </a:lnTo>
                    <a:lnTo>
                      <a:pt x="15" y="88"/>
                    </a:lnTo>
                    <a:lnTo>
                      <a:pt x="14" y="89"/>
                    </a:lnTo>
                    <a:lnTo>
                      <a:pt x="14" y="90"/>
                    </a:lnTo>
                    <a:lnTo>
                      <a:pt x="14" y="91"/>
                    </a:lnTo>
                    <a:lnTo>
                      <a:pt x="14" y="92"/>
                    </a:lnTo>
                    <a:lnTo>
                      <a:pt x="14" y="93"/>
                    </a:lnTo>
                    <a:lnTo>
                      <a:pt x="15" y="93"/>
                    </a:lnTo>
                    <a:lnTo>
                      <a:pt x="16" y="92"/>
                    </a:lnTo>
                    <a:lnTo>
                      <a:pt x="16" y="91"/>
                    </a:lnTo>
                    <a:lnTo>
                      <a:pt x="17" y="91"/>
                    </a:lnTo>
                    <a:lnTo>
                      <a:pt x="18" y="92"/>
                    </a:lnTo>
                    <a:lnTo>
                      <a:pt x="18" y="93"/>
                    </a:lnTo>
                    <a:lnTo>
                      <a:pt x="18" y="93"/>
                    </a:lnTo>
                    <a:lnTo>
                      <a:pt x="18" y="95"/>
                    </a:lnTo>
                    <a:lnTo>
                      <a:pt x="18" y="96"/>
                    </a:lnTo>
                    <a:lnTo>
                      <a:pt x="18" y="96"/>
                    </a:lnTo>
                    <a:lnTo>
                      <a:pt x="19" y="96"/>
                    </a:lnTo>
                    <a:lnTo>
                      <a:pt x="19" y="97"/>
                    </a:lnTo>
                    <a:lnTo>
                      <a:pt x="20" y="97"/>
                    </a:lnTo>
                    <a:lnTo>
                      <a:pt x="20" y="96"/>
                    </a:lnTo>
                    <a:lnTo>
                      <a:pt x="21" y="95"/>
                    </a:lnTo>
                    <a:lnTo>
                      <a:pt x="21" y="94"/>
                    </a:lnTo>
                    <a:lnTo>
                      <a:pt x="21" y="93"/>
                    </a:lnTo>
                    <a:lnTo>
                      <a:pt x="21" y="92"/>
                    </a:lnTo>
                    <a:lnTo>
                      <a:pt x="20" y="91"/>
                    </a:lnTo>
                    <a:lnTo>
                      <a:pt x="20" y="90"/>
                    </a:lnTo>
                    <a:lnTo>
                      <a:pt x="21" y="90"/>
                    </a:lnTo>
                    <a:lnTo>
                      <a:pt x="21" y="91"/>
                    </a:lnTo>
                    <a:lnTo>
                      <a:pt x="21" y="92"/>
                    </a:lnTo>
                    <a:lnTo>
                      <a:pt x="22" y="93"/>
                    </a:lnTo>
                    <a:lnTo>
                      <a:pt x="23" y="93"/>
                    </a:lnTo>
                    <a:lnTo>
                      <a:pt x="24" y="93"/>
                    </a:lnTo>
                    <a:lnTo>
                      <a:pt x="24" y="93"/>
                    </a:lnTo>
                    <a:lnTo>
                      <a:pt x="24" y="92"/>
                    </a:lnTo>
                    <a:lnTo>
                      <a:pt x="24" y="91"/>
                    </a:lnTo>
                    <a:lnTo>
                      <a:pt x="25" y="92"/>
                    </a:lnTo>
                    <a:lnTo>
                      <a:pt x="25" y="93"/>
                    </a:lnTo>
                    <a:lnTo>
                      <a:pt x="25" y="92"/>
                    </a:lnTo>
                    <a:lnTo>
                      <a:pt x="26" y="91"/>
                    </a:lnTo>
                    <a:lnTo>
                      <a:pt x="27" y="91"/>
                    </a:lnTo>
                    <a:lnTo>
                      <a:pt x="27" y="92"/>
                    </a:lnTo>
                    <a:lnTo>
                      <a:pt x="28" y="92"/>
                    </a:lnTo>
                    <a:lnTo>
                      <a:pt x="28" y="92"/>
                    </a:lnTo>
                    <a:lnTo>
                      <a:pt x="28" y="93"/>
                    </a:lnTo>
                    <a:lnTo>
                      <a:pt x="28" y="94"/>
                    </a:lnTo>
                    <a:lnTo>
                      <a:pt x="28" y="95"/>
                    </a:lnTo>
                    <a:lnTo>
                      <a:pt x="31" y="95"/>
                    </a:lnTo>
                    <a:lnTo>
                      <a:pt x="31" y="95"/>
                    </a:lnTo>
                    <a:lnTo>
                      <a:pt x="32" y="94"/>
                    </a:lnTo>
                    <a:lnTo>
                      <a:pt x="33" y="93"/>
                    </a:lnTo>
                    <a:lnTo>
                      <a:pt x="33" y="96"/>
                    </a:lnTo>
                    <a:lnTo>
                      <a:pt x="34" y="97"/>
                    </a:lnTo>
                    <a:lnTo>
                      <a:pt x="34" y="98"/>
                    </a:lnTo>
                    <a:lnTo>
                      <a:pt x="33" y="99"/>
                    </a:lnTo>
                    <a:lnTo>
                      <a:pt x="34" y="100"/>
                    </a:lnTo>
                    <a:lnTo>
                      <a:pt x="35" y="100"/>
                    </a:lnTo>
                    <a:lnTo>
                      <a:pt x="35" y="99"/>
                    </a:lnTo>
                    <a:lnTo>
                      <a:pt x="35" y="98"/>
                    </a:lnTo>
                    <a:lnTo>
                      <a:pt x="35" y="97"/>
                    </a:lnTo>
                    <a:lnTo>
                      <a:pt x="36" y="98"/>
                    </a:lnTo>
                    <a:lnTo>
                      <a:pt x="37" y="99"/>
                    </a:lnTo>
                    <a:lnTo>
                      <a:pt x="37" y="100"/>
                    </a:lnTo>
                    <a:lnTo>
                      <a:pt x="38" y="100"/>
                    </a:lnTo>
                    <a:lnTo>
                      <a:pt x="39" y="100"/>
                    </a:lnTo>
                    <a:lnTo>
                      <a:pt x="39" y="101"/>
                    </a:lnTo>
                    <a:lnTo>
                      <a:pt x="39" y="102"/>
                    </a:lnTo>
                    <a:lnTo>
                      <a:pt x="39" y="103"/>
                    </a:lnTo>
                    <a:lnTo>
                      <a:pt x="40" y="104"/>
                    </a:lnTo>
                    <a:lnTo>
                      <a:pt x="41" y="104"/>
                    </a:lnTo>
                    <a:lnTo>
                      <a:pt x="42" y="104"/>
                    </a:lnTo>
                    <a:lnTo>
                      <a:pt x="42" y="104"/>
                    </a:lnTo>
                    <a:lnTo>
                      <a:pt x="42" y="103"/>
                    </a:lnTo>
                    <a:lnTo>
                      <a:pt x="41" y="103"/>
                    </a:lnTo>
                    <a:lnTo>
                      <a:pt x="41" y="102"/>
                    </a:lnTo>
                    <a:lnTo>
                      <a:pt x="41" y="101"/>
                    </a:lnTo>
                    <a:lnTo>
                      <a:pt x="41" y="100"/>
                    </a:lnTo>
                    <a:lnTo>
                      <a:pt x="39" y="99"/>
                    </a:lnTo>
                    <a:lnTo>
                      <a:pt x="38" y="99"/>
                    </a:lnTo>
                    <a:lnTo>
                      <a:pt x="37" y="97"/>
                    </a:lnTo>
                    <a:lnTo>
                      <a:pt x="37" y="96"/>
                    </a:lnTo>
                    <a:lnTo>
                      <a:pt x="35" y="95"/>
                    </a:lnTo>
                    <a:lnTo>
                      <a:pt x="35" y="94"/>
                    </a:lnTo>
                    <a:lnTo>
                      <a:pt x="35" y="93"/>
                    </a:lnTo>
                    <a:lnTo>
                      <a:pt x="35" y="93"/>
                    </a:lnTo>
                    <a:lnTo>
                      <a:pt x="35" y="93"/>
                    </a:lnTo>
                    <a:lnTo>
                      <a:pt x="34" y="92"/>
                    </a:lnTo>
                    <a:lnTo>
                      <a:pt x="32" y="92"/>
                    </a:lnTo>
                    <a:lnTo>
                      <a:pt x="31" y="92"/>
                    </a:lnTo>
                    <a:lnTo>
                      <a:pt x="30" y="91"/>
                    </a:lnTo>
                    <a:lnTo>
                      <a:pt x="30" y="89"/>
                    </a:lnTo>
                    <a:lnTo>
                      <a:pt x="30" y="88"/>
                    </a:lnTo>
                    <a:lnTo>
                      <a:pt x="31" y="87"/>
                    </a:lnTo>
                    <a:lnTo>
                      <a:pt x="31" y="87"/>
                    </a:lnTo>
                    <a:lnTo>
                      <a:pt x="32" y="88"/>
                    </a:lnTo>
                    <a:lnTo>
                      <a:pt x="33" y="88"/>
                    </a:lnTo>
                    <a:lnTo>
                      <a:pt x="33" y="90"/>
                    </a:lnTo>
                    <a:lnTo>
                      <a:pt x="34" y="90"/>
                    </a:lnTo>
                    <a:lnTo>
                      <a:pt x="35" y="91"/>
                    </a:lnTo>
                    <a:lnTo>
                      <a:pt x="35" y="91"/>
                    </a:lnTo>
                    <a:lnTo>
                      <a:pt x="38" y="92"/>
                    </a:lnTo>
                    <a:lnTo>
                      <a:pt x="38" y="93"/>
                    </a:lnTo>
                    <a:lnTo>
                      <a:pt x="38" y="93"/>
                    </a:lnTo>
                    <a:lnTo>
                      <a:pt x="38" y="94"/>
                    </a:lnTo>
                    <a:lnTo>
                      <a:pt x="39" y="95"/>
                    </a:lnTo>
                    <a:lnTo>
                      <a:pt x="40" y="94"/>
                    </a:lnTo>
                    <a:lnTo>
                      <a:pt x="41" y="95"/>
                    </a:lnTo>
                    <a:lnTo>
                      <a:pt x="42" y="95"/>
                    </a:lnTo>
                    <a:lnTo>
                      <a:pt x="42" y="95"/>
                    </a:lnTo>
                    <a:lnTo>
                      <a:pt x="43" y="94"/>
                    </a:lnTo>
                    <a:lnTo>
                      <a:pt x="42" y="94"/>
                    </a:lnTo>
                    <a:lnTo>
                      <a:pt x="42" y="93"/>
                    </a:lnTo>
                    <a:lnTo>
                      <a:pt x="41" y="93"/>
                    </a:lnTo>
                    <a:lnTo>
                      <a:pt x="41" y="92"/>
                    </a:lnTo>
                    <a:lnTo>
                      <a:pt x="40" y="91"/>
                    </a:lnTo>
                    <a:lnTo>
                      <a:pt x="40" y="90"/>
                    </a:lnTo>
                    <a:lnTo>
                      <a:pt x="40" y="90"/>
                    </a:lnTo>
                    <a:lnTo>
                      <a:pt x="40" y="89"/>
                    </a:lnTo>
                    <a:lnTo>
                      <a:pt x="40" y="88"/>
                    </a:lnTo>
                    <a:lnTo>
                      <a:pt x="39" y="88"/>
                    </a:lnTo>
                    <a:lnTo>
                      <a:pt x="38" y="89"/>
                    </a:lnTo>
                    <a:lnTo>
                      <a:pt x="37" y="89"/>
                    </a:lnTo>
                    <a:lnTo>
                      <a:pt x="36" y="89"/>
                    </a:lnTo>
                    <a:lnTo>
                      <a:pt x="36" y="87"/>
                    </a:lnTo>
                    <a:lnTo>
                      <a:pt x="36" y="85"/>
                    </a:lnTo>
                    <a:lnTo>
                      <a:pt x="36" y="84"/>
                    </a:lnTo>
                    <a:lnTo>
                      <a:pt x="36" y="83"/>
                    </a:lnTo>
                    <a:lnTo>
                      <a:pt x="35" y="83"/>
                    </a:lnTo>
                    <a:lnTo>
                      <a:pt x="35" y="82"/>
                    </a:lnTo>
                    <a:lnTo>
                      <a:pt x="35" y="81"/>
                    </a:lnTo>
                    <a:lnTo>
                      <a:pt x="36" y="80"/>
                    </a:lnTo>
                    <a:lnTo>
                      <a:pt x="37" y="80"/>
                    </a:lnTo>
                    <a:lnTo>
                      <a:pt x="38" y="80"/>
                    </a:lnTo>
                    <a:lnTo>
                      <a:pt x="38" y="80"/>
                    </a:lnTo>
                    <a:lnTo>
                      <a:pt x="39" y="80"/>
                    </a:lnTo>
                    <a:lnTo>
                      <a:pt x="38" y="79"/>
                    </a:lnTo>
                    <a:lnTo>
                      <a:pt x="37" y="79"/>
                    </a:lnTo>
                    <a:lnTo>
                      <a:pt x="36" y="79"/>
                    </a:lnTo>
                    <a:lnTo>
                      <a:pt x="35" y="78"/>
                    </a:lnTo>
                    <a:lnTo>
                      <a:pt x="35" y="79"/>
                    </a:lnTo>
                    <a:lnTo>
                      <a:pt x="35" y="80"/>
                    </a:lnTo>
                    <a:lnTo>
                      <a:pt x="34" y="80"/>
                    </a:lnTo>
                    <a:lnTo>
                      <a:pt x="34" y="81"/>
                    </a:lnTo>
                    <a:lnTo>
                      <a:pt x="33" y="82"/>
                    </a:lnTo>
                    <a:lnTo>
                      <a:pt x="33" y="83"/>
                    </a:lnTo>
                    <a:lnTo>
                      <a:pt x="33" y="83"/>
                    </a:lnTo>
                    <a:lnTo>
                      <a:pt x="32" y="84"/>
                    </a:lnTo>
                    <a:lnTo>
                      <a:pt x="31" y="84"/>
                    </a:lnTo>
                    <a:lnTo>
                      <a:pt x="31" y="84"/>
                    </a:lnTo>
                    <a:lnTo>
                      <a:pt x="30" y="85"/>
                    </a:lnTo>
                    <a:lnTo>
                      <a:pt x="28" y="85"/>
                    </a:lnTo>
                    <a:lnTo>
                      <a:pt x="27" y="85"/>
                    </a:lnTo>
                    <a:lnTo>
                      <a:pt x="26" y="85"/>
                    </a:lnTo>
                    <a:lnTo>
                      <a:pt x="26" y="84"/>
                    </a:lnTo>
                    <a:lnTo>
                      <a:pt x="27" y="83"/>
                    </a:lnTo>
                    <a:lnTo>
                      <a:pt x="27" y="83"/>
                    </a:lnTo>
                    <a:lnTo>
                      <a:pt x="26" y="83"/>
                    </a:lnTo>
                    <a:lnTo>
                      <a:pt x="25" y="83"/>
                    </a:lnTo>
                    <a:lnTo>
                      <a:pt x="25" y="83"/>
                    </a:lnTo>
                    <a:lnTo>
                      <a:pt x="22" y="84"/>
                    </a:lnTo>
                    <a:lnTo>
                      <a:pt x="23" y="83"/>
                    </a:lnTo>
                    <a:lnTo>
                      <a:pt x="23" y="82"/>
                    </a:lnTo>
                    <a:lnTo>
                      <a:pt x="23" y="81"/>
                    </a:lnTo>
                    <a:lnTo>
                      <a:pt x="24" y="80"/>
                    </a:lnTo>
                    <a:lnTo>
                      <a:pt x="25" y="80"/>
                    </a:lnTo>
                    <a:lnTo>
                      <a:pt x="26" y="80"/>
                    </a:lnTo>
                    <a:lnTo>
                      <a:pt x="28" y="80"/>
                    </a:lnTo>
                    <a:lnTo>
                      <a:pt x="28" y="79"/>
                    </a:lnTo>
                    <a:lnTo>
                      <a:pt x="28" y="78"/>
                    </a:lnTo>
                    <a:lnTo>
                      <a:pt x="27" y="77"/>
                    </a:lnTo>
                    <a:lnTo>
                      <a:pt x="26" y="77"/>
                    </a:lnTo>
                    <a:lnTo>
                      <a:pt x="25" y="77"/>
                    </a:lnTo>
                    <a:lnTo>
                      <a:pt x="25" y="77"/>
                    </a:lnTo>
                    <a:lnTo>
                      <a:pt x="24" y="77"/>
                    </a:lnTo>
                    <a:lnTo>
                      <a:pt x="23" y="77"/>
                    </a:lnTo>
                    <a:lnTo>
                      <a:pt x="22" y="77"/>
                    </a:lnTo>
                    <a:lnTo>
                      <a:pt x="21" y="77"/>
                    </a:lnTo>
                    <a:lnTo>
                      <a:pt x="21" y="77"/>
                    </a:lnTo>
                    <a:lnTo>
                      <a:pt x="20" y="77"/>
                    </a:lnTo>
                    <a:lnTo>
                      <a:pt x="19" y="77"/>
                    </a:lnTo>
                    <a:lnTo>
                      <a:pt x="18" y="76"/>
                    </a:lnTo>
                    <a:lnTo>
                      <a:pt x="18" y="76"/>
                    </a:lnTo>
                    <a:lnTo>
                      <a:pt x="18" y="73"/>
                    </a:lnTo>
                    <a:lnTo>
                      <a:pt x="18" y="72"/>
                    </a:lnTo>
                    <a:lnTo>
                      <a:pt x="18" y="72"/>
                    </a:lnTo>
                    <a:lnTo>
                      <a:pt x="19" y="73"/>
                    </a:lnTo>
                    <a:lnTo>
                      <a:pt x="19" y="74"/>
                    </a:lnTo>
                    <a:lnTo>
                      <a:pt x="20" y="74"/>
                    </a:lnTo>
                    <a:lnTo>
                      <a:pt x="21" y="74"/>
                    </a:lnTo>
                    <a:lnTo>
                      <a:pt x="21" y="74"/>
                    </a:lnTo>
                    <a:lnTo>
                      <a:pt x="22" y="74"/>
                    </a:lnTo>
                    <a:lnTo>
                      <a:pt x="21" y="73"/>
                    </a:lnTo>
                    <a:lnTo>
                      <a:pt x="21" y="73"/>
                    </a:lnTo>
                    <a:lnTo>
                      <a:pt x="22" y="72"/>
                    </a:lnTo>
                    <a:lnTo>
                      <a:pt x="23" y="72"/>
                    </a:lnTo>
                    <a:lnTo>
                      <a:pt x="24" y="72"/>
                    </a:lnTo>
                    <a:lnTo>
                      <a:pt x="25" y="72"/>
                    </a:lnTo>
                    <a:lnTo>
                      <a:pt x="25" y="72"/>
                    </a:lnTo>
                    <a:lnTo>
                      <a:pt x="26" y="72"/>
                    </a:lnTo>
                    <a:lnTo>
                      <a:pt x="27" y="72"/>
                    </a:lnTo>
                    <a:lnTo>
                      <a:pt x="27" y="71"/>
                    </a:lnTo>
                    <a:lnTo>
                      <a:pt x="25" y="71"/>
                    </a:lnTo>
                    <a:lnTo>
                      <a:pt x="24" y="70"/>
                    </a:lnTo>
                    <a:lnTo>
                      <a:pt x="24" y="69"/>
                    </a:lnTo>
                    <a:lnTo>
                      <a:pt x="24" y="68"/>
                    </a:lnTo>
                    <a:lnTo>
                      <a:pt x="24" y="67"/>
                    </a:lnTo>
                    <a:lnTo>
                      <a:pt x="25" y="67"/>
                    </a:lnTo>
                    <a:lnTo>
                      <a:pt x="25" y="67"/>
                    </a:lnTo>
                    <a:lnTo>
                      <a:pt x="26" y="66"/>
                    </a:lnTo>
                    <a:lnTo>
                      <a:pt x="27" y="67"/>
                    </a:lnTo>
                    <a:lnTo>
                      <a:pt x="28" y="67"/>
                    </a:lnTo>
                    <a:lnTo>
                      <a:pt x="28" y="68"/>
                    </a:lnTo>
                    <a:lnTo>
                      <a:pt x="28" y="67"/>
                    </a:lnTo>
                    <a:lnTo>
                      <a:pt x="28" y="66"/>
                    </a:lnTo>
                    <a:lnTo>
                      <a:pt x="28" y="66"/>
                    </a:lnTo>
                    <a:lnTo>
                      <a:pt x="27" y="66"/>
                    </a:lnTo>
                    <a:lnTo>
                      <a:pt x="27" y="65"/>
                    </a:lnTo>
                    <a:lnTo>
                      <a:pt x="27" y="64"/>
                    </a:lnTo>
                    <a:lnTo>
                      <a:pt x="26" y="63"/>
                    </a:lnTo>
                    <a:lnTo>
                      <a:pt x="25" y="63"/>
                    </a:lnTo>
                    <a:lnTo>
                      <a:pt x="25" y="65"/>
                    </a:lnTo>
                    <a:lnTo>
                      <a:pt x="25" y="66"/>
                    </a:lnTo>
                    <a:lnTo>
                      <a:pt x="24" y="66"/>
                    </a:lnTo>
                    <a:lnTo>
                      <a:pt x="23" y="66"/>
                    </a:lnTo>
                    <a:lnTo>
                      <a:pt x="22" y="66"/>
                    </a:lnTo>
                    <a:lnTo>
                      <a:pt x="21" y="66"/>
                    </a:lnTo>
                    <a:lnTo>
                      <a:pt x="21" y="67"/>
                    </a:lnTo>
                    <a:lnTo>
                      <a:pt x="22" y="68"/>
                    </a:lnTo>
                    <a:lnTo>
                      <a:pt x="21" y="69"/>
                    </a:lnTo>
                    <a:lnTo>
                      <a:pt x="21" y="69"/>
                    </a:lnTo>
                    <a:lnTo>
                      <a:pt x="20" y="69"/>
                    </a:lnTo>
                    <a:lnTo>
                      <a:pt x="19" y="69"/>
                    </a:lnTo>
                    <a:lnTo>
                      <a:pt x="19" y="68"/>
                    </a:lnTo>
                    <a:lnTo>
                      <a:pt x="18" y="69"/>
                    </a:lnTo>
                    <a:lnTo>
                      <a:pt x="17" y="69"/>
                    </a:lnTo>
                    <a:lnTo>
                      <a:pt x="16" y="69"/>
                    </a:lnTo>
                    <a:lnTo>
                      <a:pt x="17" y="69"/>
                    </a:lnTo>
                    <a:lnTo>
                      <a:pt x="17" y="68"/>
                    </a:lnTo>
                    <a:lnTo>
                      <a:pt x="16" y="67"/>
                    </a:lnTo>
                    <a:lnTo>
                      <a:pt x="16" y="66"/>
                    </a:lnTo>
                    <a:lnTo>
                      <a:pt x="16" y="66"/>
                    </a:lnTo>
                    <a:lnTo>
                      <a:pt x="16" y="65"/>
                    </a:lnTo>
                    <a:lnTo>
                      <a:pt x="17" y="64"/>
                    </a:lnTo>
                    <a:lnTo>
                      <a:pt x="18" y="63"/>
                    </a:lnTo>
                    <a:lnTo>
                      <a:pt x="18" y="62"/>
                    </a:lnTo>
                    <a:lnTo>
                      <a:pt x="18" y="62"/>
                    </a:lnTo>
                    <a:lnTo>
                      <a:pt x="17" y="62"/>
                    </a:lnTo>
                    <a:lnTo>
                      <a:pt x="15" y="62"/>
                    </a:lnTo>
                    <a:lnTo>
                      <a:pt x="14" y="62"/>
                    </a:lnTo>
                    <a:lnTo>
                      <a:pt x="14" y="62"/>
                    </a:lnTo>
                    <a:lnTo>
                      <a:pt x="13" y="62"/>
                    </a:lnTo>
                    <a:lnTo>
                      <a:pt x="12" y="62"/>
                    </a:lnTo>
                    <a:lnTo>
                      <a:pt x="11" y="62"/>
                    </a:lnTo>
                    <a:lnTo>
                      <a:pt x="11" y="60"/>
                    </a:lnTo>
                    <a:lnTo>
                      <a:pt x="10" y="59"/>
                    </a:lnTo>
                    <a:lnTo>
                      <a:pt x="10" y="58"/>
                    </a:lnTo>
                    <a:lnTo>
                      <a:pt x="9" y="57"/>
                    </a:lnTo>
                    <a:lnTo>
                      <a:pt x="9" y="56"/>
                    </a:lnTo>
                    <a:lnTo>
                      <a:pt x="10" y="56"/>
                    </a:lnTo>
                    <a:lnTo>
                      <a:pt x="11" y="56"/>
                    </a:lnTo>
                    <a:lnTo>
                      <a:pt x="11" y="57"/>
                    </a:lnTo>
                    <a:lnTo>
                      <a:pt x="11" y="58"/>
                    </a:lnTo>
                    <a:lnTo>
                      <a:pt x="11" y="58"/>
                    </a:lnTo>
                    <a:lnTo>
                      <a:pt x="13" y="58"/>
                    </a:lnTo>
                    <a:lnTo>
                      <a:pt x="14" y="58"/>
                    </a:lnTo>
                    <a:lnTo>
                      <a:pt x="14" y="57"/>
                    </a:lnTo>
                    <a:lnTo>
                      <a:pt x="14" y="56"/>
                    </a:lnTo>
                    <a:lnTo>
                      <a:pt x="14" y="56"/>
                    </a:lnTo>
                    <a:lnTo>
                      <a:pt x="14" y="56"/>
                    </a:lnTo>
                    <a:lnTo>
                      <a:pt x="14" y="56"/>
                    </a:lnTo>
                    <a:lnTo>
                      <a:pt x="14" y="55"/>
                    </a:lnTo>
                    <a:lnTo>
                      <a:pt x="14" y="54"/>
                    </a:lnTo>
                    <a:lnTo>
                      <a:pt x="15" y="54"/>
                    </a:lnTo>
                    <a:lnTo>
                      <a:pt x="17" y="54"/>
                    </a:lnTo>
                    <a:lnTo>
                      <a:pt x="17" y="55"/>
                    </a:lnTo>
                    <a:lnTo>
                      <a:pt x="18" y="56"/>
                    </a:lnTo>
                    <a:lnTo>
                      <a:pt x="18" y="56"/>
                    </a:lnTo>
                    <a:lnTo>
                      <a:pt x="19" y="54"/>
                    </a:lnTo>
                    <a:lnTo>
                      <a:pt x="21" y="53"/>
                    </a:lnTo>
                    <a:lnTo>
                      <a:pt x="21" y="54"/>
                    </a:lnTo>
                    <a:lnTo>
                      <a:pt x="21" y="55"/>
                    </a:lnTo>
                    <a:lnTo>
                      <a:pt x="21" y="56"/>
                    </a:lnTo>
                    <a:lnTo>
                      <a:pt x="22" y="55"/>
                    </a:lnTo>
                    <a:lnTo>
                      <a:pt x="24" y="54"/>
                    </a:lnTo>
                    <a:lnTo>
                      <a:pt x="25" y="54"/>
                    </a:lnTo>
                    <a:lnTo>
                      <a:pt x="25" y="53"/>
                    </a:lnTo>
                    <a:lnTo>
                      <a:pt x="26" y="53"/>
                    </a:lnTo>
                    <a:lnTo>
                      <a:pt x="26" y="52"/>
                    </a:lnTo>
                    <a:lnTo>
                      <a:pt x="25" y="52"/>
                    </a:lnTo>
                    <a:lnTo>
                      <a:pt x="24" y="52"/>
                    </a:lnTo>
                    <a:lnTo>
                      <a:pt x="24" y="52"/>
                    </a:lnTo>
                    <a:lnTo>
                      <a:pt x="23" y="52"/>
                    </a:lnTo>
                    <a:lnTo>
                      <a:pt x="22" y="52"/>
                    </a:lnTo>
                    <a:lnTo>
                      <a:pt x="21" y="52"/>
                    </a:lnTo>
                    <a:lnTo>
                      <a:pt x="21" y="52"/>
                    </a:lnTo>
                    <a:lnTo>
                      <a:pt x="20" y="52"/>
                    </a:lnTo>
                    <a:lnTo>
                      <a:pt x="20" y="51"/>
                    </a:lnTo>
                    <a:lnTo>
                      <a:pt x="21" y="50"/>
                    </a:lnTo>
                    <a:lnTo>
                      <a:pt x="21" y="49"/>
                    </a:lnTo>
                    <a:lnTo>
                      <a:pt x="21" y="48"/>
                    </a:lnTo>
                    <a:lnTo>
                      <a:pt x="21" y="47"/>
                    </a:lnTo>
                    <a:lnTo>
                      <a:pt x="21" y="46"/>
                    </a:lnTo>
                    <a:lnTo>
                      <a:pt x="21" y="45"/>
                    </a:lnTo>
                    <a:lnTo>
                      <a:pt x="20" y="46"/>
                    </a:lnTo>
                    <a:lnTo>
                      <a:pt x="20" y="47"/>
                    </a:lnTo>
                    <a:lnTo>
                      <a:pt x="20" y="48"/>
                    </a:lnTo>
                    <a:lnTo>
                      <a:pt x="19" y="49"/>
                    </a:lnTo>
                    <a:lnTo>
                      <a:pt x="18" y="49"/>
                    </a:lnTo>
                    <a:lnTo>
                      <a:pt x="17" y="49"/>
                    </a:lnTo>
                    <a:lnTo>
                      <a:pt x="16" y="49"/>
                    </a:lnTo>
                    <a:lnTo>
                      <a:pt x="15" y="49"/>
                    </a:lnTo>
                    <a:lnTo>
                      <a:pt x="15" y="48"/>
                    </a:lnTo>
                    <a:lnTo>
                      <a:pt x="15" y="46"/>
                    </a:lnTo>
                    <a:lnTo>
                      <a:pt x="16" y="46"/>
                    </a:lnTo>
                    <a:lnTo>
                      <a:pt x="15" y="45"/>
                    </a:lnTo>
                    <a:lnTo>
                      <a:pt x="15" y="45"/>
                    </a:lnTo>
                    <a:lnTo>
                      <a:pt x="17" y="43"/>
                    </a:lnTo>
                    <a:lnTo>
                      <a:pt x="18" y="42"/>
                    </a:lnTo>
                    <a:lnTo>
                      <a:pt x="17" y="42"/>
                    </a:lnTo>
                    <a:lnTo>
                      <a:pt x="18" y="41"/>
                    </a:lnTo>
                    <a:lnTo>
                      <a:pt x="17" y="41"/>
                    </a:lnTo>
                    <a:lnTo>
                      <a:pt x="16" y="42"/>
                    </a:lnTo>
                    <a:lnTo>
                      <a:pt x="16" y="42"/>
                    </a:lnTo>
                    <a:lnTo>
                      <a:pt x="15" y="42"/>
                    </a:lnTo>
                    <a:lnTo>
                      <a:pt x="14" y="42"/>
                    </a:lnTo>
                    <a:lnTo>
                      <a:pt x="13" y="44"/>
                    </a:lnTo>
                    <a:lnTo>
                      <a:pt x="13" y="45"/>
                    </a:lnTo>
                    <a:lnTo>
                      <a:pt x="12" y="45"/>
                    </a:lnTo>
                    <a:lnTo>
                      <a:pt x="12" y="44"/>
                    </a:lnTo>
                    <a:lnTo>
                      <a:pt x="12" y="42"/>
                    </a:lnTo>
                    <a:lnTo>
                      <a:pt x="12" y="42"/>
                    </a:lnTo>
                    <a:lnTo>
                      <a:pt x="11" y="42"/>
                    </a:lnTo>
                    <a:lnTo>
                      <a:pt x="11" y="42"/>
                    </a:lnTo>
                    <a:lnTo>
                      <a:pt x="10" y="42"/>
                    </a:lnTo>
                    <a:lnTo>
                      <a:pt x="10" y="41"/>
                    </a:lnTo>
                    <a:lnTo>
                      <a:pt x="9" y="41"/>
                    </a:lnTo>
                    <a:lnTo>
                      <a:pt x="8" y="42"/>
                    </a:lnTo>
                    <a:lnTo>
                      <a:pt x="7" y="43"/>
                    </a:lnTo>
                    <a:lnTo>
                      <a:pt x="7" y="42"/>
                    </a:lnTo>
                    <a:lnTo>
                      <a:pt x="7" y="42"/>
                    </a:lnTo>
                    <a:lnTo>
                      <a:pt x="7" y="41"/>
                    </a:lnTo>
                    <a:lnTo>
                      <a:pt x="7" y="40"/>
                    </a:lnTo>
                    <a:lnTo>
                      <a:pt x="7" y="39"/>
                    </a:lnTo>
                    <a:lnTo>
                      <a:pt x="7" y="38"/>
                    </a:lnTo>
                    <a:lnTo>
                      <a:pt x="7" y="38"/>
                    </a:lnTo>
                    <a:lnTo>
                      <a:pt x="7" y="37"/>
                    </a:lnTo>
                    <a:lnTo>
                      <a:pt x="5" y="37"/>
                    </a:lnTo>
                    <a:lnTo>
                      <a:pt x="2" y="38"/>
                    </a:lnTo>
                    <a:lnTo>
                      <a:pt x="3" y="36"/>
                    </a:lnTo>
                    <a:lnTo>
                      <a:pt x="2" y="35"/>
                    </a:lnTo>
                    <a:lnTo>
                      <a:pt x="1" y="34"/>
                    </a:lnTo>
                    <a:lnTo>
                      <a:pt x="1" y="33"/>
                    </a:lnTo>
                    <a:lnTo>
                      <a:pt x="2" y="32"/>
                    </a:lnTo>
                    <a:lnTo>
                      <a:pt x="3" y="32"/>
                    </a:lnTo>
                    <a:lnTo>
                      <a:pt x="5" y="35"/>
                    </a:lnTo>
                    <a:lnTo>
                      <a:pt x="6" y="35"/>
                    </a:lnTo>
                    <a:lnTo>
                      <a:pt x="7" y="36"/>
                    </a:lnTo>
                    <a:lnTo>
                      <a:pt x="7" y="36"/>
                    </a:lnTo>
                    <a:lnTo>
                      <a:pt x="7" y="35"/>
                    </a:lnTo>
                    <a:lnTo>
                      <a:pt x="7" y="35"/>
                    </a:lnTo>
                    <a:lnTo>
                      <a:pt x="7" y="34"/>
                    </a:lnTo>
                    <a:lnTo>
                      <a:pt x="7" y="33"/>
                    </a:lnTo>
                    <a:lnTo>
                      <a:pt x="7" y="32"/>
                    </a:lnTo>
                    <a:lnTo>
                      <a:pt x="6" y="32"/>
                    </a:lnTo>
                    <a:lnTo>
                      <a:pt x="6" y="31"/>
                    </a:lnTo>
                    <a:lnTo>
                      <a:pt x="5" y="31"/>
                    </a:lnTo>
                    <a:lnTo>
                      <a:pt x="5" y="30"/>
                    </a:lnTo>
                    <a:lnTo>
                      <a:pt x="4" y="29"/>
                    </a:lnTo>
                    <a:lnTo>
                      <a:pt x="4" y="28"/>
                    </a:lnTo>
                    <a:lnTo>
                      <a:pt x="5" y="28"/>
                    </a:lnTo>
                    <a:lnTo>
                      <a:pt x="5" y="28"/>
                    </a:lnTo>
                    <a:lnTo>
                      <a:pt x="6" y="27"/>
                    </a:lnTo>
                    <a:lnTo>
                      <a:pt x="7" y="27"/>
                    </a:lnTo>
                    <a:lnTo>
                      <a:pt x="7" y="27"/>
                    </a:lnTo>
                    <a:lnTo>
                      <a:pt x="8" y="26"/>
                    </a:lnTo>
                    <a:lnTo>
                      <a:pt x="8" y="25"/>
                    </a:lnTo>
                    <a:lnTo>
                      <a:pt x="9" y="25"/>
                    </a:lnTo>
                    <a:lnTo>
                      <a:pt x="10" y="25"/>
                    </a:lnTo>
                    <a:lnTo>
                      <a:pt x="10" y="24"/>
                    </a:lnTo>
                    <a:lnTo>
                      <a:pt x="10" y="23"/>
                    </a:lnTo>
                    <a:lnTo>
                      <a:pt x="9" y="22"/>
                    </a:lnTo>
                    <a:lnTo>
                      <a:pt x="9" y="21"/>
                    </a:lnTo>
                    <a:lnTo>
                      <a:pt x="8" y="22"/>
                    </a:lnTo>
                    <a:lnTo>
                      <a:pt x="7" y="23"/>
                    </a:lnTo>
                    <a:lnTo>
                      <a:pt x="7" y="23"/>
                    </a:lnTo>
                    <a:lnTo>
                      <a:pt x="6" y="22"/>
                    </a:lnTo>
                    <a:lnTo>
                      <a:pt x="5" y="21"/>
                    </a:lnTo>
                    <a:lnTo>
                      <a:pt x="6" y="21"/>
                    </a:lnTo>
                    <a:lnTo>
                      <a:pt x="7" y="20"/>
                    </a:lnTo>
                    <a:lnTo>
                      <a:pt x="8" y="20"/>
                    </a:lnTo>
                    <a:lnTo>
                      <a:pt x="9" y="20"/>
                    </a:lnTo>
                    <a:lnTo>
                      <a:pt x="10" y="20"/>
                    </a:lnTo>
                    <a:lnTo>
                      <a:pt x="11" y="19"/>
                    </a:lnTo>
                    <a:lnTo>
                      <a:pt x="11" y="19"/>
                    </a:lnTo>
                    <a:lnTo>
                      <a:pt x="12" y="18"/>
                    </a:lnTo>
                    <a:lnTo>
                      <a:pt x="13" y="19"/>
                    </a:lnTo>
                    <a:lnTo>
                      <a:pt x="12" y="20"/>
                    </a:lnTo>
                    <a:lnTo>
                      <a:pt x="11" y="21"/>
                    </a:lnTo>
                    <a:lnTo>
                      <a:pt x="11" y="21"/>
                    </a:lnTo>
                    <a:lnTo>
                      <a:pt x="11" y="22"/>
                    </a:lnTo>
                    <a:lnTo>
                      <a:pt x="12" y="22"/>
                    </a:lnTo>
                    <a:lnTo>
                      <a:pt x="12" y="21"/>
                    </a:lnTo>
                    <a:lnTo>
                      <a:pt x="14" y="21"/>
                    </a:lnTo>
                    <a:lnTo>
                      <a:pt x="14" y="22"/>
                    </a:lnTo>
                    <a:lnTo>
                      <a:pt x="14" y="24"/>
                    </a:lnTo>
                    <a:lnTo>
                      <a:pt x="14" y="25"/>
                    </a:lnTo>
                    <a:lnTo>
                      <a:pt x="16" y="25"/>
                    </a:lnTo>
                    <a:lnTo>
                      <a:pt x="16" y="25"/>
                    </a:lnTo>
                    <a:lnTo>
                      <a:pt x="17" y="24"/>
                    </a:lnTo>
                    <a:lnTo>
                      <a:pt x="18" y="23"/>
                    </a:lnTo>
                    <a:lnTo>
                      <a:pt x="18" y="24"/>
                    </a:lnTo>
                    <a:lnTo>
                      <a:pt x="18" y="25"/>
                    </a:lnTo>
                    <a:lnTo>
                      <a:pt x="18" y="25"/>
                    </a:lnTo>
                    <a:lnTo>
                      <a:pt x="18" y="26"/>
                    </a:lnTo>
                    <a:lnTo>
                      <a:pt x="18" y="25"/>
                    </a:lnTo>
                    <a:lnTo>
                      <a:pt x="19" y="25"/>
                    </a:lnTo>
                    <a:lnTo>
                      <a:pt x="20" y="25"/>
                    </a:lnTo>
                    <a:lnTo>
                      <a:pt x="21" y="25"/>
                    </a:lnTo>
                    <a:lnTo>
                      <a:pt x="20" y="27"/>
                    </a:lnTo>
                    <a:lnTo>
                      <a:pt x="20" y="28"/>
                    </a:lnTo>
                    <a:lnTo>
                      <a:pt x="21" y="28"/>
                    </a:lnTo>
                    <a:lnTo>
                      <a:pt x="22" y="29"/>
                    </a:lnTo>
                    <a:lnTo>
                      <a:pt x="23" y="29"/>
                    </a:lnTo>
                    <a:lnTo>
                      <a:pt x="23" y="28"/>
                    </a:lnTo>
                    <a:lnTo>
                      <a:pt x="22" y="28"/>
                    </a:lnTo>
                    <a:lnTo>
                      <a:pt x="21" y="27"/>
                    </a:lnTo>
                    <a:lnTo>
                      <a:pt x="22" y="25"/>
                    </a:lnTo>
                    <a:lnTo>
                      <a:pt x="21" y="24"/>
                    </a:lnTo>
                    <a:lnTo>
                      <a:pt x="21" y="25"/>
                    </a:lnTo>
                    <a:lnTo>
                      <a:pt x="23" y="25"/>
                    </a:lnTo>
                    <a:lnTo>
                      <a:pt x="25" y="25"/>
                    </a:lnTo>
                    <a:lnTo>
                      <a:pt x="25" y="25"/>
                    </a:lnTo>
                    <a:lnTo>
                      <a:pt x="26" y="25"/>
                    </a:lnTo>
                    <a:lnTo>
                      <a:pt x="27" y="25"/>
                    </a:lnTo>
                    <a:lnTo>
                      <a:pt x="27" y="24"/>
                    </a:lnTo>
                    <a:lnTo>
                      <a:pt x="27" y="23"/>
                    </a:lnTo>
                    <a:lnTo>
                      <a:pt x="27" y="22"/>
                    </a:lnTo>
                    <a:lnTo>
                      <a:pt x="28" y="22"/>
                    </a:lnTo>
                    <a:lnTo>
                      <a:pt x="28" y="22"/>
                    </a:lnTo>
                    <a:lnTo>
                      <a:pt x="29" y="22"/>
                    </a:lnTo>
                    <a:lnTo>
                      <a:pt x="30" y="21"/>
                    </a:lnTo>
                    <a:lnTo>
                      <a:pt x="29" y="21"/>
                    </a:lnTo>
                    <a:lnTo>
                      <a:pt x="28" y="20"/>
                    </a:lnTo>
                    <a:lnTo>
                      <a:pt x="27" y="20"/>
                    </a:lnTo>
                    <a:lnTo>
                      <a:pt x="26" y="20"/>
                    </a:lnTo>
                    <a:lnTo>
                      <a:pt x="25" y="21"/>
                    </a:lnTo>
                    <a:lnTo>
                      <a:pt x="25" y="20"/>
                    </a:lnTo>
                    <a:lnTo>
                      <a:pt x="25" y="20"/>
                    </a:lnTo>
                    <a:lnTo>
                      <a:pt x="24" y="19"/>
                    </a:lnTo>
                    <a:lnTo>
                      <a:pt x="23" y="19"/>
                    </a:lnTo>
                    <a:lnTo>
                      <a:pt x="22" y="18"/>
                    </a:lnTo>
                    <a:lnTo>
                      <a:pt x="23" y="17"/>
                    </a:lnTo>
                    <a:lnTo>
                      <a:pt x="23" y="16"/>
                    </a:lnTo>
                    <a:lnTo>
                      <a:pt x="21" y="17"/>
                    </a:lnTo>
                    <a:lnTo>
                      <a:pt x="21" y="17"/>
                    </a:lnTo>
                    <a:lnTo>
                      <a:pt x="20" y="17"/>
                    </a:lnTo>
                    <a:lnTo>
                      <a:pt x="20" y="16"/>
                    </a:lnTo>
                    <a:lnTo>
                      <a:pt x="21" y="15"/>
                    </a:lnTo>
                    <a:lnTo>
                      <a:pt x="20" y="14"/>
                    </a:lnTo>
                    <a:lnTo>
                      <a:pt x="20" y="15"/>
                    </a:lnTo>
                    <a:lnTo>
                      <a:pt x="19" y="15"/>
                    </a:lnTo>
                    <a:lnTo>
                      <a:pt x="18" y="15"/>
                    </a:lnTo>
                    <a:lnTo>
                      <a:pt x="18" y="15"/>
                    </a:lnTo>
                    <a:lnTo>
                      <a:pt x="18" y="14"/>
                    </a:lnTo>
                    <a:lnTo>
                      <a:pt x="17" y="14"/>
                    </a:lnTo>
                    <a:lnTo>
                      <a:pt x="17" y="12"/>
                    </a:lnTo>
                    <a:lnTo>
                      <a:pt x="16" y="12"/>
                    </a:lnTo>
                    <a:lnTo>
                      <a:pt x="15" y="12"/>
                    </a:lnTo>
                    <a:lnTo>
                      <a:pt x="14" y="12"/>
                    </a:lnTo>
                    <a:lnTo>
                      <a:pt x="14" y="12"/>
                    </a:lnTo>
                    <a:lnTo>
                      <a:pt x="14" y="11"/>
                    </a:lnTo>
                    <a:lnTo>
                      <a:pt x="14" y="11"/>
                    </a:lnTo>
                    <a:lnTo>
                      <a:pt x="16" y="11"/>
                    </a:lnTo>
                    <a:lnTo>
                      <a:pt x="17" y="10"/>
                    </a:lnTo>
                    <a:lnTo>
                      <a:pt x="18" y="11"/>
                    </a:lnTo>
                    <a:lnTo>
                      <a:pt x="18" y="11"/>
                    </a:lnTo>
                    <a:lnTo>
                      <a:pt x="18" y="11"/>
                    </a:lnTo>
                    <a:lnTo>
                      <a:pt x="19" y="11"/>
                    </a:lnTo>
                    <a:lnTo>
                      <a:pt x="20" y="11"/>
                    </a:lnTo>
                    <a:lnTo>
                      <a:pt x="21" y="10"/>
                    </a:lnTo>
                    <a:lnTo>
                      <a:pt x="21" y="9"/>
                    </a:lnTo>
                    <a:lnTo>
                      <a:pt x="21" y="8"/>
                    </a:lnTo>
                    <a:lnTo>
                      <a:pt x="22" y="8"/>
                    </a:lnTo>
                    <a:lnTo>
                      <a:pt x="22" y="7"/>
                    </a:lnTo>
                    <a:lnTo>
                      <a:pt x="22" y="6"/>
                    </a:lnTo>
                    <a:lnTo>
                      <a:pt x="22" y="5"/>
                    </a:lnTo>
                    <a:lnTo>
                      <a:pt x="23" y="5"/>
                    </a:lnTo>
                    <a:lnTo>
                      <a:pt x="24" y="5"/>
                    </a:lnTo>
                    <a:lnTo>
                      <a:pt x="25" y="6"/>
                    </a:lnTo>
                    <a:lnTo>
                      <a:pt x="25" y="7"/>
                    </a:lnTo>
                    <a:lnTo>
                      <a:pt x="25" y="7"/>
                    </a:lnTo>
                    <a:lnTo>
                      <a:pt x="25" y="8"/>
                    </a:lnTo>
                    <a:lnTo>
                      <a:pt x="25" y="9"/>
                    </a:lnTo>
                    <a:lnTo>
                      <a:pt x="25" y="10"/>
                    </a:lnTo>
                    <a:lnTo>
                      <a:pt x="25" y="11"/>
                    </a:lnTo>
                    <a:lnTo>
                      <a:pt x="24" y="11"/>
                    </a:lnTo>
                    <a:lnTo>
                      <a:pt x="25" y="12"/>
                    </a:lnTo>
                    <a:lnTo>
                      <a:pt x="25" y="14"/>
                    </a:lnTo>
                    <a:lnTo>
                      <a:pt x="25" y="14"/>
                    </a:lnTo>
                    <a:lnTo>
                      <a:pt x="26" y="14"/>
                    </a:lnTo>
                    <a:lnTo>
                      <a:pt x="27" y="14"/>
                    </a:lnTo>
                    <a:lnTo>
                      <a:pt x="28" y="14"/>
                    </a:lnTo>
                    <a:lnTo>
                      <a:pt x="29" y="13"/>
                    </a:lnTo>
                    <a:lnTo>
                      <a:pt x="31" y="12"/>
                    </a:lnTo>
                    <a:lnTo>
                      <a:pt x="31" y="13"/>
                    </a:lnTo>
                    <a:lnTo>
                      <a:pt x="31" y="14"/>
                    </a:lnTo>
                    <a:lnTo>
                      <a:pt x="30" y="14"/>
                    </a:lnTo>
                    <a:lnTo>
                      <a:pt x="29" y="14"/>
                    </a:lnTo>
                    <a:lnTo>
                      <a:pt x="28" y="15"/>
                    </a:lnTo>
                    <a:lnTo>
                      <a:pt x="27" y="16"/>
                    </a:lnTo>
                    <a:lnTo>
                      <a:pt x="27" y="17"/>
                    </a:lnTo>
                    <a:lnTo>
                      <a:pt x="28" y="17"/>
                    </a:lnTo>
                    <a:lnTo>
                      <a:pt x="28" y="17"/>
                    </a:lnTo>
                    <a:lnTo>
                      <a:pt x="29" y="17"/>
                    </a:lnTo>
                    <a:lnTo>
                      <a:pt x="30" y="18"/>
                    </a:lnTo>
                    <a:lnTo>
                      <a:pt x="31" y="18"/>
                    </a:lnTo>
                    <a:lnTo>
                      <a:pt x="31" y="18"/>
                    </a:lnTo>
                    <a:lnTo>
                      <a:pt x="31" y="18"/>
                    </a:lnTo>
                    <a:lnTo>
                      <a:pt x="32" y="16"/>
                    </a:lnTo>
                    <a:lnTo>
                      <a:pt x="34" y="15"/>
                    </a:lnTo>
                    <a:lnTo>
                      <a:pt x="35" y="14"/>
                    </a:lnTo>
                    <a:lnTo>
                      <a:pt x="35" y="14"/>
                    </a:lnTo>
                    <a:lnTo>
                      <a:pt x="36" y="12"/>
                    </a:lnTo>
                    <a:lnTo>
                      <a:pt x="37" y="13"/>
                    </a:lnTo>
                    <a:lnTo>
                      <a:pt x="37" y="14"/>
                    </a:lnTo>
                    <a:lnTo>
                      <a:pt x="37" y="16"/>
                    </a:lnTo>
                    <a:lnTo>
                      <a:pt x="37" y="17"/>
                    </a:lnTo>
                    <a:lnTo>
                      <a:pt x="36" y="17"/>
                    </a:lnTo>
                    <a:lnTo>
                      <a:pt x="35" y="17"/>
                    </a:lnTo>
                    <a:lnTo>
                      <a:pt x="35" y="17"/>
                    </a:lnTo>
                    <a:lnTo>
                      <a:pt x="33" y="18"/>
                    </a:lnTo>
                    <a:lnTo>
                      <a:pt x="32" y="18"/>
                    </a:lnTo>
                    <a:lnTo>
                      <a:pt x="32" y="19"/>
                    </a:lnTo>
                    <a:lnTo>
                      <a:pt x="33" y="20"/>
                    </a:lnTo>
                    <a:lnTo>
                      <a:pt x="34" y="20"/>
                    </a:lnTo>
                    <a:lnTo>
                      <a:pt x="35" y="20"/>
                    </a:lnTo>
                    <a:lnTo>
                      <a:pt x="35" y="21"/>
                    </a:lnTo>
                    <a:lnTo>
                      <a:pt x="35" y="21"/>
                    </a:lnTo>
                    <a:lnTo>
                      <a:pt x="35" y="22"/>
                    </a:lnTo>
                    <a:lnTo>
                      <a:pt x="35" y="23"/>
                    </a:lnTo>
                    <a:lnTo>
                      <a:pt x="36" y="23"/>
                    </a:lnTo>
                    <a:lnTo>
                      <a:pt x="36" y="24"/>
                    </a:lnTo>
                    <a:lnTo>
                      <a:pt x="37" y="25"/>
                    </a:lnTo>
                    <a:lnTo>
                      <a:pt x="36" y="25"/>
                    </a:lnTo>
                    <a:lnTo>
                      <a:pt x="36" y="26"/>
                    </a:lnTo>
                    <a:lnTo>
                      <a:pt x="36" y="27"/>
                    </a:lnTo>
                    <a:lnTo>
                      <a:pt x="36" y="28"/>
                    </a:lnTo>
                    <a:lnTo>
                      <a:pt x="37" y="28"/>
                    </a:lnTo>
                    <a:lnTo>
                      <a:pt x="38" y="27"/>
                    </a:lnTo>
                    <a:lnTo>
                      <a:pt x="38" y="26"/>
                    </a:lnTo>
                    <a:lnTo>
                      <a:pt x="38" y="26"/>
                    </a:lnTo>
                    <a:lnTo>
                      <a:pt x="38" y="25"/>
                    </a:lnTo>
                    <a:lnTo>
                      <a:pt x="38" y="25"/>
                    </a:lnTo>
                    <a:lnTo>
                      <a:pt x="39" y="24"/>
                    </a:lnTo>
                    <a:lnTo>
                      <a:pt x="39" y="23"/>
                    </a:lnTo>
                    <a:lnTo>
                      <a:pt x="39" y="22"/>
                    </a:lnTo>
                    <a:lnTo>
                      <a:pt x="39" y="21"/>
                    </a:lnTo>
                    <a:lnTo>
                      <a:pt x="39" y="20"/>
                    </a:lnTo>
                    <a:lnTo>
                      <a:pt x="40" y="19"/>
                    </a:lnTo>
                    <a:lnTo>
                      <a:pt x="42" y="19"/>
                    </a:lnTo>
                    <a:lnTo>
                      <a:pt x="42" y="19"/>
                    </a:lnTo>
                    <a:lnTo>
                      <a:pt x="42" y="20"/>
                    </a:lnTo>
                    <a:lnTo>
                      <a:pt x="42" y="21"/>
                    </a:lnTo>
                    <a:lnTo>
                      <a:pt x="42" y="22"/>
                    </a:lnTo>
                    <a:lnTo>
                      <a:pt x="42" y="22"/>
                    </a:lnTo>
                    <a:lnTo>
                      <a:pt x="43" y="23"/>
                    </a:lnTo>
                    <a:lnTo>
                      <a:pt x="43" y="24"/>
                    </a:lnTo>
                    <a:lnTo>
                      <a:pt x="44" y="25"/>
                    </a:lnTo>
                    <a:lnTo>
                      <a:pt x="44" y="25"/>
                    </a:lnTo>
                    <a:lnTo>
                      <a:pt x="44" y="26"/>
                    </a:lnTo>
                    <a:lnTo>
                      <a:pt x="43" y="27"/>
                    </a:lnTo>
                    <a:lnTo>
                      <a:pt x="42" y="28"/>
                    </a:lnTo>
                    <a:lnTo>
                      <a:pt x="44" y="28"/>
                    </a:lnTo>
                    <a:lnTo>
                      <a:pt x="45" y="28"/>
                    </a:lnTo>
                    <a:lnTo>
                      <a:pt x="46" y="28"/>
                    </a:lnTo>
                    <a:lnTo>
                      <a:pt x="47" y="28"/>
                    </a:lnTo>
                    <a:lnTo>
                      <a:pt x="47" y="27"/>
                    </a:lnTo>
                    <a:lnTo>
                      <a:pt x="48" y="26"/>
                    </a:lnTo>
                    <a:lnTo>
                      <a:pt x="48" y="27"/>
                    </a:lnTo>
                    <a:lnTo>
                      <a:pt x="49" y="26"/>
                    </a:lnTo>
                    <a:lnTo>
                      <a:pt x="48" y="25"/>
                    </a:lnTo>
                    <a:lnTo>
                      <a:pt x="47" y="25"/>
                    </a:lnTo>
                    <a:lnTo>
                      <a:pt x="47" y="25"/>
                    </a:lnTo>
                    <a:lnTo>
                      <a:pt x="47" y="24"/>
                    </a:lnTo>
                    <a:lnTo>
                      <a:pt x="47" y="23"/>
                    </a:lnTo>
                    <a:lnTo>
                      <a:pt x="47" y="22"/>
                    </a:lnTo>
                    <a:lnTo>
                      <a:pt x="49" y="21"/>
                    </a:lnTo>
                    <a:lnTo>
                      <a:pt x="49" y="21"/>
                    </a:lnTo>
                    <a:lnTo>
                      <a:pt x="49" y="20"/>
                    </a:lnTo>
                    <a:lnTo>
                      <a:pt x="50" y="19"/>
                    </a:lnTo>
                    <a:lnTo>
                      <a:pt x="49" y="18"/>
                    </a:lnTo>
                    <a:lnTo>
                      <a:pt x="49" y="18"/>
                    </a:lnTo>
                    <a:lnTo>
                      <a:pt x="47" y="18"/>
                    </a:lnTo>
                    <a:lnTo>
                      <a:pt x="46" y="18"/>
                    </a:lnTo>
                    <a:lnTo>
                      <a:pt x="46" y="18"/>
                    </a:lnTo>
                    <a:lnTo>
                      <a:pt x="45" y="18"/>
                    </a:lnTo>
                    <a:lnTo>
                      <a:pt x="45" y="17"/>
                    </a:lnTo>
                    <a:lnTo>
                      <a:pt x="45" y="16"/>
                    </a:lnTo>
                    <a:lnTo>
                      <a:pt x="47" y="17"/>
                    </a:lnTo>
                    <a:lnTo>
                      <a:pt x="48" y="16"/>
                    </a:lnTo>
                    <a:lnTo>
                      <a:pt x="47" y="15"/>
                    </a:lnTo>
                    <a:lnTo>
                      <a:pt x="46" y="14"/>
                    </a:lnTo>
                    <a:lnTo>
                      <a:pt x="46" y="14"/>
                    </a:lnTo>
                    <a:lnTo>
                      <a:pt x="45" y="14"/>
                    </a:lnTo>
                    <a:lnTo>
                      <a:pt x="44" y="14"/>
                    </a:lnTo>
                    <a:lnTo>
                      <a:pt x="43" y="15"/>
                    </a:lnTo>
                    <a:lnTo>
                      <a:pt x="42" y="15"/>
                    </a:lnTo>
                    <a:lnTo>
                      <a:pt x="42" y="14"/>
                    </a:lnTo>
                    <a:lnTo>
                      <a:pt x="42" y="14"/>
                    </a:lnTo>
                    <a:lnTo>
                      <a:pt x="41" y="14"/>
                    </a:lnTo>
                    <a:lnTo>
                      <a:pt x="41" y="13"/>
                    </a:lnTo>
                    <a:lnTo>
                      <a:pt x="42" y="13"/>
                    </a:lnTo>
                    <a:lnTo>
                      <a:pt x="44" y="13"/>
                    </a:lnTo>
                    <a:lnTo>
                      <a:pt x="45" y="13"/>
                    </a:lnTo>
                    <a:lnTo>
                      <a:pt x="45" y="12"/>
                    </a:lnTo>
                    <a:lnTo>
                      <a:pt x="45" y="12"/>
                    </a:lnTo>
                    <a:lnTo>
                      <a:pt x="43" y="11"/>
                    </a:lnTo>
                    <a:lnTo>
                      <a:pt x="43" y="10"/>
                    </a:lnTo>
                    <a:lnTo>
                      <a:pt x="42" y="10"/>
                    </a:lnTo>
                    <a:lnTo>
                      <a:pt x="42" y="9"/>
                    </a:lnTo>
                    <a:lnTo>
                      <a:pt x="42" y="8"/>
                    </a:lnTo>
                    <a:lnTo>
                      <a:pt x="41" y="8"/>
                    </a:lnTo>
                    <a:lnTo>
                      <a:pt x="40" y="9"/>
                    </a:lnTo>
                    <a:lnTo>
                      <a:pt x="39" y="8"/>
                    </a:lnTo>
                    <a:lnTo>
                      <a:pt x="39" y="7"/>
                    </a:lnTo>
                    <a:lnTo>
                      <a:pt x="40" y="7"/>
                    </a:lnTo>
                    <a:lnTo>
                      <a:pt x="41" y="7"/>
                    </a:lnTo>
                    <a:lnTo>
                      <a:pt x="42" y="7"/>
                    </a:lnTo>
                    <a:lnTo>
                      <a:pt x="42" y="6"/>
                    </a:lnTo>
                    <a:lnTo>
                      <a:pt x="42" y="5"/>
                    </a:lnTo>
                    <a:lnTo>
                      <a:pt x="41" y="4"/>
                    </a:lnTo>
                    <a:lnTo>
                      <a:pt x="40" y="4"/>
                    </a:lnTo>
                    <a:lnTo>
                      <a:pt x="40" y="3"/>
                    </a:lnTo>
                    <a:lnTo>
                      <a:pt x="39" y="3"/>
                    </a:lnTo>
                    <a:lnTo>
                      <a:pt x="39" y="2"/>
                    </a:lnTo>
                    <a:lnTo>
                      <a:pt x="40" y="2"/>
                    </a:lnTo>
                    <a:lnTo>
                      <a:pt x="41" y="2"/>
                    </a:lnTo>
                    <a:lnTo>
                      <a:pt x="42" y="3"/>
                    </a:lnTo>
                    <a:lnTo>
                      <a:pt x="42" y="3"/>
                    </a:lnTo>
                    <a:lnTo>
                      <a:pt x="42" y="2"/>
                    </a:lnTo>
                    <a:lnTo>
                      <a:pt x="42" y="2"/>
                    </a:lnTo>
                    <a:lnTo>
                      <a:pt x="42" y="1"/>
                    </a:lnTo>
                    <a:lnTo>
                      <a:pt x="42" y="0"/>
                    </a:lnTo>
                    <a:lnTo>
                      <a:pt x="43"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318" name="Freeform 1076">
                <a:extLst>
                  <a:ext uri="{FF2B5EF4-FFF2-40B4-BE49-F238E27FC236}">
                    <a16:creationId xmlns:a16="http://schemas.microsoft.com/office/drawing/2014/main" id="{BC664F16-B886-4708-900A-1AB95DAB4D1A}"/>
                  </a:ext>
                </a:extLst>
              </p:cNvPr>
              <p:cNvSpPr>
                <a:spLocks/>
              </p:cNvSpPr>
              <p:nvPr/>
            </p:nvSpPr>
            <p:spPr bwMode="auto">
              <a:xfrm>
                <a:off x="4735" y="2276"/>
                <a:ext cx="52" cy="132"/>
              </a:xfrm>
              <a:custGeom>
                <a:avLst/>
                <a:gdLst>
                  <a:gd name="T0" fmla="*/ 4 w 52"/>
                  <a:gd name="T1" fmla="*/ 91 h 132"/>
                  <a:gd name="T2" fmla="*/ 6 w 52"/>
                  <a:gd name="T3" fmla="*/ 98 h 132"/>
                  <a:gd name="T4" fmla="*/ 8 w 52"/>
                  <a:gd name="T5" fmla="*/ 107 h 132"/>
                  <a:gd name="T6" fmla="*/ 13 w 52"/>
                  <a:gd name="T7" fmla="*/ 102 h 132"/>
                  <a:gd name="T8" fmla="*/ 13 w 52"/>
                  <a:gd name="T9" fmla="*/ 108 h 132"/>
                  <a:gd name="T10" fmla="*/ 15 w 52"/>
                  <a:gd name="T11" fmla="*/ 118 h 132"/>
                  <a:gd name="T12" fmla="*/ 19 w 52"/>
                  <a:gd name="T13" fmla="*/ 116 h 132"/>
                  <a:gd name="T14" fmla="*/ 21 w 52"/>
                  <a:gd name="T15" fmla="*/ 121 h 132"/>
                  <a:gd name="T16" fmla="*/ 26 w 52"/>
                  <a:gd name="T17" fmla="*/ 125 h 132"/>
                  <a:gd name="T18" fmla="*/ 30 w 52"/>
                  <a:gd name="T19" fmla="*/ 127 h 132"/>
                  <a:gd name="T20" fmla="*/ 37 w 52"/>
                  <a:gd name="T21" fmla="*/ 128 h 132"/>
                  <a:gd name="T22" fmla="*/ 37 w 52"/>
                  <a:gd name="T23" fmla="*/ 120 h 132"/>
                  <a:gd name="T24" fmla="*/ 32 w 52"/>
                  <a:gd name="T25" fmla="*/ 112 h 132"/>
                  <a:gd name="T26" fmla="*/ 25 w 52"/>
                  <a:gd name="T27" fmla="*/ 105 h 132"/>
                  <a:gd name="T28" fmla="*/ 24 w 52"/>
                  <a:gd name="T29" fmla="*/ 95 h 132"/>
                  <a:gd name="T30" fmla="*/ 27 w 52"/>
                  <a:gd name="T31" fmla="*/ 92 h 132"/>
                  <a:gd name="T32" fmla="*/ 34 w 52"/>
                  <a:gd name="T33" fmla="*/ 99 h 132"/>
                  <a:gd name="T34" fmla="*/ 43 w 52"/>
                  <a:gd name="T35" fmla="*/ 101 h 132"/>
                  <a:gd name="T36" fmla="*/ 47 w 52"/>
                  <a:gd name="T37" fmla="*/ 99 h 132"/>
                  <a:gd name="T38" fmla="*/ 45 w 52"/>
                  <a:gd name="T39" fmla="*/ 92 h 132"/>
                  <a:gd name="T40" fmla="*/ 35 w 52"/>
                  <a:gd name="T41" fmla="*/ 92 h 132"/>
                  <a:gd name="T42" fmla="*/ 39 w 52"/>
                  <a:gd name="T43" fmla="*/ 88 h 132"/>
                  <a:gd name="T44" fmla="*/ 45 w 52"/>
                  <a:gd name="T45" fmla="*/ 82 h 132"/>
                  <a:gd name="T46" fmla="*/ 38 w 52"/>
                  <a:gd name="T47" fmla="*/ 81 h 132"/>
                  <a:gd name="T48" fmla="*/ 26 w 52"/>
                  <a:gd name="T49" fmla="*/ 85 h 132"/>
                  <a:gd name="T50" fmla="*/ 17 w 52"/>
                  <a:gd name="T51" fmla="*/ 89 h 132"/>
                  <a:gd name="T52" fmla="*/ 24 w 52"/>
                  <a:gd name="T53" fmla="*/ 82 h 132"/>
                  <a:gd name="T54" fmla="*/ 33 w 52"/>
                  <a:gd name="T55" fmla="*/ 79 h 132"/>
                  <a:gd name="T56" fmla="*/ 26 w 52"/>
                  <a:gd name="T57" fmla="*/ 77 h 132"/>
                  <a:gd name="T58" fmla="*/ 31 w 52"/>
                  <a:gd name="T59" fmla="*/ 70 h 132"/>
                  <a:gd name="T60" fmla="*/ 35 w 52"/>
                  <a:gd name="T61" fmla="*/ 67 h 132"/>
                  <a:gd name="T62" fmla="*/ 26 w 52"/>
                  <a:gd name="T63" fmla="*/ 68 h 132"/>
                  <a:gd name="T64" fmla="*/ 19 w 52"/>
                  <a:gd name="T65" fmla="*/ 77 h 132"/>
                  <a:gd name="T66" fmla="*/ 21 w 52"/>
                  <a:gd name="T67" fmla="*/ 68 h 132"/>
                  <a:gd name="T68" fmla="*/ 24 w 52"/>
                  <a:gd name="T69" fmla="*/ 61 h 132"/>
                  <a:gd name="T70" fmla="*/ 23 w 52"/>
                  <a:gd name="T71" fmla="*/ 58 h 132"/>
                  <a:gd name="T72" fmla="*/ 23 w 52"/>
                  <a:gd name="T73" fmla="*/ 55 h 132"/>
                  <a:gd name="T74" fmla="*/ 28 w 52"/>
                  <a:gd name="T75" fmla="*/ 54 h 132"/>
                  <a:gd name="T76" fmla="*/ 16 w 52"/>
                  <a:gd name="T77" fmla="*/ 51 h 132"/>
                  <a:gd name="T78" fmla="*/ 20 w 52"/>
                  <a:gd name="T79" fmla="*/ 47 h 132"/>
                  <a:gd name="T80" fmla="*/ 30 w 52"/>
                  <a:gd name="T81" fmla="*/ 48 h 132"/>
                  <a:gd name="T82" fmla="*/ 24 w 52"/>
                  <a:gd name="T83" fmla="*/ 42 h 132"/>
                  <a:gd name="T84" fmla="*/ 33 w 52"/>
                  <a:gd name="T85" fmla="*/ 36 h 132"/>
                  <a:gd name="T86" fmla="*/ 26 w 52"/>
                  <a:gd name="T87" fmla="*/ 35 h 132"/>
                  <a:gd name="T88" fmla="*/ 18 w 52"/>
                  <a:gd name="T89" fmla="*/ 40 h 132"/>
                  <a:gd name="T90" fmla="*/ 22 w 52"/>
                  <a:gd name="T91" fmla="*/ 32 h 132"/>
                  <a:gd name="T92" fmla="*/ 16 w 52"/>
                  <a:gd name="T93" fmla="*/ 30 h 132"/>
                  <a:gd name="T94" fmla="*/ 23 w 52"/>
                  <a:gd name="T95" fmla="*/ 24 h 132"/>
                  <a:gd name="T96" fmla="*/ 31 w 52"/>
                  <a:gd name="T97" fmla="*/ 25 h 132"/>
                  <a:gd name="T98" fmla="*/ 20 w 52"/>
                  <a:gd name="T99" fmla="*/ 19 h 132"/>
                  <a:gd name="T100" fmla="*/ 23 w 52"/>
                  <a:gd name="T101" fmla="*/ 13 h 132"/>
                  <a:gd name="T102" fmla="*/ 30 w 52"/>
                  <a:gd name="T103" fmla="*/ 11 h 132"/>
                  <a:gd name="T104" fmla="*/ 27 w 52"/>
                  <a:gd name="T105" fmla="*/ 5 h 132"/>
                  <a:gd name="T106" fmla="*/ 37 w 52"/>
                  <a:gd name="T107" fmla="*/ 12 h 132"/>
                  <a:gd name="T108" fmla="*/ 39 w 52"/>
                  <a:gd name="T109" fmla="*/ 17 h 132"/>
                  <a:gd name="T110" fmla="*/ 45 w 52"/>
                  <a:gd name="T111" fmla="*/ 21 h 132"/>
                  <a:gd name="T112" fmla="*/ 50 w 52"/>
                  <a:gd name="T113" fmla="*/ 21 h 132"/>
                  <a:gd name="T114" fmla="*/ 51 w 52"/>
                  <a:gd name="T115" fmla="*/ 13 h 132"/>
                  <a:gd name="T116" fmla="*/ 43 w 52"/>
                  <a:gd name="T117" fmla="*/ 13 h 132"/>
                  <a:gd name="T118" fmla="*/ 37 w 52"/>
                  <a:gd name="T119"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132">
                    <a:moveTo>
                      <a:pt x="0" y="92"/>
                    </a:moveTo>
                    <a:lnTo>
                      <a:pt x="1" y="92"/>
                    </a:lnTo>
                    <a:lnTo>
                      <a:pt x="1" y="92"/>
                    </a:lnTo>
                    <a:lnTo>
                      <a:pt x="1" y="91"/>
                    </a:lnTo>
                    <a:lnTo>
                      <a:pt x="1" y="90"/>
                    </a:lnTo>
                    <a:lnTo>
                      <a:pt x="0" y="89"/>
                    </a:lnTo>
                    <a:lnTo>
                      <a:pt x="0" y="88"/>
                    </a:lnTo>
                    <a:lnTo>
                      <a:pt x="0" y="87"/>
                    </a:lnTo>
                    <a:lnTo>
                      <a:pt x="0" y="86"/>
                    </a:lnTo>
                    <a:lnTo>
                      <a:pt x="1" y="86"/>
                    </a:lnTo>
                    <a:lnTo>
                      <a:pt x="2" y="86"/>
                    </a:lnTo>
                    <a:lnTo>
                      <a:pt x="2" y="87"/>
                    </a:lnTo>
                    <a:lnTo>
                      <a:pt x="4" y="89"/>
                    </a:lnTo>
                    <a:lnTo>
                      <a:pt x="5" y="90"/>
                    </a:lnTo>
                    <a:lnTo>
                      <a:pt x="6" y="90"/>
                    </a:lnTo>
                    <a:lnTo>
                      <a:pt x="5" y="91"/>
                    </a:lnTo>
                    <a:lnTo>
                      <a:pt x="4" y="91"/>
                    </a:lnTo>
                    <a:lnTo>
                      <a:pt x="3" y="92"/>
                    </a:lnTo>
                    <a:lnTo>
                      <a:pt x="3" y="92"/>
                    </a:lnTo>
                    <a:lnTo>
                      <a:pt x="3" y="93"/>
                    </a:lnTo>
                    <a:lnTo>
                      <a:pt x="2" y="94"/>
                    </a:lnTo>
                    <a:lnTo>
                      <a:pt x="3" y="95"/>
                    </a:lnTo>
                    <a:lnTo>
                      <a:pt x="4" y="95"/>
                    </a:lnTo>
                    <a:lnTo>
                      <a:pt x="5" y="95"/>
                    </a:lnTo>
                    <a:lnTo>
                      <a:pt x="6" y="94"/>
                    </a:lnTo>
                    <a:lnTo>
                      <a:pt x="6" y="93"/>
                    </a:lnTo>
                    <a:lnTo>
                      <a:pt x="7" y="93"/>
                    </a:lnTo>
                    <a:lnTo>
                      <a:pt x="7" y="94"/>
                    </a:lnTo>
                    <a:lnTo>
                      <a:pt x="7" y="95"/>
                    </a:lnTo>
                    <a:lnTo>
                      <a:pt x="7" y="96"/>
                    </a:lnTo>
                    <a:lnTo>
                      <a:pt x="6" y="96"/>
                    </a:lnTo>
                    <a:lnTo>
                      <a:pt x="6" y="96"/>
                    </a:lnTo>
                    <a:lnTo>
                      <a:pt x="5" y="97"/>
                    </a:lnTo>
                    <a:lnTo>
                      <a:pt x="6" y="98"/>
                    </a:lnTo>
                    <a:lnTo>
                      <a:pt x="5" y="99"/>
                    </a:lnTo>
                    <a:lnTo>
                      <a:pt x="4" y="99"/>
                    </a:lnTo>
                    <a:lnTo>
                      <a:pt x="3" y="99"/>
                    </a:lnTo>
                    <a:lnTo>
                      <a:pt x="3" y="100"/>
                    </a:lnTo>
                    <a:lnTo>
                      <a:pt x="2" y="100"/>
                    </a:lnTo>
                    <a:lnTo>
                      <a:pt x="2" y="101"/>
                    </a:lnTo>
                    <a:lnTo>
                      <a:pt x="4" y="103"/>
                    </a:lnTo>
                    <a:lnTo>
                      <a:pt x="4" y="103"/>
                    </a:lnTo>
                    <a:lnTo>
                      <a:pt x="4" y="104"/>
                    </a:lnTo>
                    <a:lnTo>
                      <a:pt x="5" y="105"/>
                    </a:lnTo>
                    <a:lnTo>
                      <a:pt x="6" y="105"/>
                    </a:lnTo>
                    <a:lnTo>
                      <a:pt x="6" y="104"/>
                    </a:lnTo>
                    <a:lnTo>
                      <a:pt x="8" y="104"/>
                    </a:lnTo>
                    <a:lnTo>
                      <a:pt x="8" y="105"/>
                    </a:lnTo>
                    <a:lnTo>
                      <a:pt x="7" y="106"/>
                    </a:lnTo>
                    <a:lnTo>
                      <a:pt x="7" y="106"/>
                    </a:lnTo>
                    <a:lnTo>
                      <a:pt x="8" y="107"/>
                    </a:lnTo>
                    <a:lnTo>
                      <a:pt x="8" y="108"/>
                    </a:lnTo>
                    <a:lnTo>
                      <a:pt x="9" y="108"/>
                    </a:lnTo>
                    <a:lnTo>
                      <a:pt x="9" y="109"/>
                    </a:lnTo>
                    <a:lnTo>
                      <a:pt x="9" y="110"/>
                    </a:lnTo>
                    <a:lnTo>
                      <a:pt x="10" y="111"/>
                    </a:lnTo>
                    <a:lnTo>
                      <a:pt x="10" y="110"/>
                    </a:lnTo>
                    <a:lnTo>
                      <a:pt x="10" y="110"/>
                    </a:lnTo>
                    <a:lnTo>
                      <a:pt x="11" y="109"/>
                    </a:lnTo>
                    <a:lnTo>
                      <a:pt x="10" y="108"/>
                    </a:lnTo>
                    <a:lnTo>
                      <a:pt x="10" y="107"/>
                    </a:lnTo>
                    <a:lnTo>
                      <a:pt x="10" y="106"/>
                    </a:lnTo>
                    <a:lnTo>
                      <a:pt x="10" y="106"/>
                    </a:lnTo>
                    <a:lnTo>
                      <a:pt x="11" y="105"/>
                    </a:lnTo>
                    <a:lnTo>
                      <a:pt x="11" y="103"/>
                    </a:lnTo>
                    <a:lnTo>
                      <a:pt x="12" y="103"/>
                    </a:lnTo>
                    <a:lnTo>
                      <a:pt x="13" y="103"/>
                    </a:lnTo>
                    <a:lnTo>
                      <a:pt x="13" y="102"/>
                    </a:lnTo>
                    <a:lnTo>
                      <a:pt x="13" y="101"/>
                    </a:lnTo>
                    <a:lnTo>
                      <a:pt x="12" y="101"/>
                    </a:lnTo>
                    <a:lnTo>
                      <a:pt x="13" y="100"/>
                    </a:lnTo>
                    <a:lnTo>
                      <a:pt x="14" y="99"/>
                    </a:lnTo>
                    <a:lnTo>
                      <a:pt x="14" y="100"/>
                    </a:lnTo>
                    <a:lnTo>
                      <a:pt x="14" y="101"/>
                    </a:lnTo>
                    <a:lnTo>
                      <a:pt x="14" y="102"/>
                    </a:lnTo>
                    <a:lnTo>
                      <a:pt x="15" y="102"/>
                    </a:lnTo>
                    <a:lnTo>
                      <a:pt x="16" y="102"/>
                    </a:lnTo>
                    <a:lnTo>
                      <a:pt x="17" y="102"/>
                    </a:lnTo>
                    <a:lnTo>
                      <a:pt x="17" y="103"/>
                    </a:lnTo>
                    <a:lnTo>
                      <a:pt x="17" y="104"/>
                    </a:lnTo>
                    <a:lnTo>
                      <a:pt x="16" y="104"/>
                    </a:lnTo>
                    <a:lnTo>
                      <a:pt x="16" y="105"/>
                    </a:lnTo>
                    <a:lnTo>
                      <a:pt x="15" y="106"/>
                    </a:lnTo>
                    <a:lnTo>
                      <a:pt x="14" y="106"/>
                    </a:lnTo>
                    <a:lnTo>
                      <a:pt x="13" y="108"/>
                    </a:lnTo>
                    <a:lnTo>
                      <a:pt x="13" y="108"/>
                    </a:lnTo>
                    <a:lnTo>
                      <a:pt x="15" y="107"/>
                    </a:lnTo>
                    <a:lnTo>
                      <a:pt x="16" y="107"/>
                    </a:lnTo>
                    <a:lnTo>
                      <a:pt x="17" y="107"/>
                    </a:lnTo>
                    <a:lnTo>
                      <a:pt x="16" y="108"/>
                    </a:lnTo>
                    <a:lnTo>
                      <a:pt x="16" y="109"/>
                    </a:lnTo>
                    <a:lnTo>
                      <a:pt x="15" y="110"/>
                    </a:lnTo>
                    <a:lnTo>
                      <a:pt x="15" y="110"/>
                    </a:lnTo>
                    <a:lnTo>
                      <a:pt x="15" y="111"/>
                    </a:lnTo>
                    <a:lnTo>
                      <a:pt x="15" y="113"/>
                    </a:lnTo>
                    <a:lnTo>
                      <a:pt x="16" y="113"/>
                    </a:lnTo>
                    <a:lnTo>
                      <a:pt x="16" y="114"/>
                    </a:lnTo>
                    <a:lnTo>
                      <a:pt x="16" y="116"/>
                    </a:lnTo>
                    <a:lnTo>
                      <a:pt x="16" y="117"/>
                    </a:lnTo>
                    <a:lnTo>
                      <a:pt x="16" y="117"/>
                    </a:lnTo>
                    <a:lnTo>
                      <a:pt x="16" y="118"/>
                    </a:lnTo>
                    <a:lnTo>
                      <a:pt x="15" y="118"/>
                    </a:lnTo>
                    <a:lnTo>
                      <a:pt x="15" y="119"/>
                    </a:lnTo>
                    <a:lnTo>
                      <a:pt x="16" y="120"/>
                    </a:lnTo>
                    <a:lnTo>
                      <a:pt x="16" y="120"/>
                    </a:lnTo>
                    <a:lnTo>
                      <a:pt x="16" y="120"/>
                    </a:lnTo>
                    <a:lnTo>
                      <a:pt x="17" y="120"/>
                    </a:lnTo>
                    <a:lnTo>
                      <a:pt x="18" y="121"/>
                    </a:lnTo>
                    <a:lnTo>
                      <a:pt x="18" y="122"/>
                    </a:lnTo>
                    <a:lnTo>
                      <a:pt x="19" y="124"/>
                    </a:lnTo>
                    <a:lnTo>
                      <a:pt x="19" y="123"/>
                    </a:lnTo>
                    <a:lnTo>
                      <a:pt x="19" y="123"/>
                    </a:lnTo>
                    <a:lnTo>
                      <a:pt x="18" y="120"/>
                    </a:lnTo>
                    <a:lnTo>
                      <a:pt x="18" y="119"/>
                    </a:lnTo>
                    <a:lnTo>
                      <a:pt x="19" y="119"/>
                    </a:lnTo>
                    <a:lnTo>
                      <a:pt x="19" y="118"/>
                    </a:lnTo>
                    <a:lnTo>
                      <a:pt x="20" y="117"/>
                    </a:lnTo>
                    <a:lnTo>
                      <a:pt x="20" y="117"/>
                    </a:lnTo>
                    <a:lnTo>
                      <a:pt x="19" y="116"/>
                    </a:lnTo>
                    <a:lnTo>
                      <a:pt x="19" y="115"/>
                    </a:lnTo>
                    <a:lnTo>
                      <a:pt x="19" y="114"/>
                    </a:lnTo>
                    <a:lnTo>
                      <a:pt x="19" y="113"/>
                    </a:lnTo>
                    <a:lnTo>
                      <a:pt x="19" y="113"/>
                    </a:lnTo>
                    <a:lnTo>
                      <a:pt x="19" y="112"/>
                    </a:lnTo>
                    <a:lnTo>
                      <a:pt x="20" y="112"/>
                    </a:lnTo>
                    <a:lnTo>
                      <a:pt x="21" y="113"/>
                    </a:lnTo>
                    <a:lnTo>
                      <a:pt x="22" y="113"/>
                    </a:lnTo>
                    <a:lnTo>
                      <a:pt x="22" y="114"/>
                    </a:lnTo>
                    <a:lnTo>
                      <a:pt x="23" y="114"/>
                    </a:lnTo>
                    <a:lnTo>
                      <a:pt x="22" y="115"/>
                    </a:lnTo>
                    <a:lnTo>
                      <a:pt x="22" y="116"/>
                    </a:lnTo>
                    <a:lnTo>
                      <a:pt x="23" y="117"/>
                    </a:lnTo>
                    <a:lnTo>
                      <a:pt x="22" y="117"/>
                    </a:lnTo>
                    <a:lnTo>
                      <a:pt x="22" y="118"/>
                    </a:lnTo>
                    <a:lnTo>
                      <a:pt x="21" y="119"/>
                    </a:lnTo>
                    <a:lnTo>
                      <a:pt x="21" y="121"/>
                    </a:lnTo>
                    <a:lnTo>
                      <a:pt x="22" y="121"/>
                    </a:lnTo>
                    <a:lnTo>
                      <a:pt x="22" y="120"/>
                    </a:lnTo>
                    <a:lnTo>
                      <a:pt x="23" y="121"/>
                    </a:lnTo>
                    <a:lnTo>
                      <a:pt x="23" y="122"/>
                    </a:lnTo>
                    <a:lnTo>
                      <a:pt x="23" y="122"/>
                    </a:lnTo>
                    <a:lnTo>
                      <a:pt x="23" y="120"/>
                    </a:lnTo>
                    <a:lnTo>
                      <a:pt x="24" y="120"/>
                    </a:lnTo>
                    <a:lnTo>
                      <a:pt x="25" y="120"/>
                    </a:lnTo>
                    <a:lnTo>
                      <a:pt x="25" y="120"/>
                    </a:lnTo>
                    <a:lnTo>
                      <a:pt x="26" y="119"/>
                    </a:lnTo>
                    <a:lnTo>
                      <a:pt x="26" y="120"/>
                    </a:lnTo>
                    <a:lnTo>
                      <a:pt x="26" y="121"/>
                    </a:lnTo>
                    <a:lnTo>
                      <a:pt x="26" y="122"/>
                    </a:lnTo>
                    <a:lnTo>
                      <a:pt x="26" y="123"/>
                    </a:lnTo>
                    <a:lnTo>
                      <a:pt x="26" y="123"/>
                    </a:lnTo>
                    <a:lnTo>
                      <a:pt x="26" y="124"/>
                    </a:lnTo>
                    <a:lnTo>
                      <a:pt x="26" y="125"/>
                    </a:lnTo>
                    <a:lnTo>
                      <a:pt x="26" y="126"/>
                    </a:lnTo>
                    <a:lnTo>
                      <a:pt x="26" y="127"/>
                    </a:lnTo>
                    <a:lnTo>
                      <a:pt x="25" y="127"/>
                    </a:lnTo>
                    <a:lnTo>
                      <a:pt x="25" y="128"/>
                    </a:lnTo>
                    <a:lnTo>
                      <a:pt x="26" y="129"/>
                    </a:lnTo>
                    <a:lnTo>
                      <a:pt x="26" y="130"/>
                    </a:lnTo>
                    <a:lnTo>
                      <a:pt x="27" y="130"/>
                    </a:lnTo>
                    <a:lnTo>
                      <a:pt x="27" y="130"/>
                    </a:lnTo>
                    <a:lnTo>
                      <a:pt x="27" y="128"/>
                    </a:lnTo>
                    <a:lnTo>
                      <a:pt x="28" y="127"/>
                    </a:lnTo>
                    <a:lnTo>
                      <a:pt x="28" y="126"/>
                    </a:lnTo>
                    <a:lnTo>
                      <a:pt x="28" y="125"/>
                    </a:lnTo>
                    <a:lnTo>
                      <a:pt x="29" y="124"/>
                    </a:lnTo>
                    <a:lnTo>
                      <a:pt x="29" y="123"/>
                    </a:lnTo>
                    <a:lnTo>
                      <a:pt x="30" y="124"/>
                    </a:lnTo>
                    <a:lnTo>
                      <a:pt x="30" y="126"/>
                    </a:lnTo>
                    <a:lnTo>
                      <a:pt x="30" y="127"/>
                    </a:lnTo>
                    <a:lnTo>
                      <a:pt x="30" y="127"/>
                    </a:lnTo>
                    <a:lnTo>
                      <a:pt x="31" y="128"/>
                    </a:lnTo>
                    <a:lnTo>
                      <a:pt x="31" y="129"/>
                    </a:lnTo>
                    <a:lnTo>
                      <a:pt x="31" y="130"/>
                    </a:lnTo>
                    <a:lnTo>
                      <a:pt x="30" y="130"/>
                    </a:lnTo>
                    <a:lnTo>
                      <a:pt x="31" y="130"/>
                    </a:lnTo>
                    <a:lnTo>
                      <a:pt x="32" y="131"/>
                    </a:lnTo>
                    <a:lnTo>
                      <a:pt x="33" y="132"/>
                    </a:lnTo>
                    <a:lnTo>
                      <a:pt x="33" y="131"/>
                    </a:lnTo>
                    <a:lnTo>
                      <a:pt x="33" y="130"/>
                    </a:lnTo>
                    <a:lnTo>
                      <a:pt x="33" y="129"/>
                    </a:lnTo>
                    <a:lnTo>
                      <a:pt x="33" y="128"/>
                    </a:lnTo>
                    <a:lnTo>
                      <a:pt x="33" y="127"/>
                    </a:lnTo>
                    <a:lnTo>
                      <a:pt x="34" y="127"/>
                    </a:lnTo>
                    <a:lnTo>
                      <a:pt x="35" y="127"/>
                    </a:lnTo>
                    <a:lnTo>
                      <a:pt x="36" y="128"/>
                    </a:lnTo>
                    <a:lnTo>
                      <a:pt x="37" y="128"/>
                    </a:lnTo>
                    <a:lnTo>
                      <a:pt x="37" y="127"/>
                    </a:lnTo>
                    <a:lnTo>
                      <a:pt x="36" y="127"/>
                    </a:lnTo>
                    <a:lnTo>
                      <a:pt x="35" y="126"/>
                    </a:lnTo>
                    <a:lnTo>
                      <a:pt x="34" y="126"/>
                    </a:lnTo>
                    <a:lnTo>
                      <a:pt x="34" y="125"/>
                    </a:lnTo>
                    <a:lnTo>
                      <a:pt x="35" y="125"/>
                    </a:lnTo>
                    <a:lnTo>
                      <a:pt x="36" y="124"/>
                    </a:lnTo>
                    <a:lnTo>
                      <a:pt x="34" y="123"/>
                    </a:lnTo>
                    <a:lnTo>
                      <a:pt x="33" y="123"/>
                    </a:lnTo>
                    <a:lnTo>
                      <a:pt x="32" y="123"/>
                    </a:lnTo>
                    <a:lnTo>
                      <a:pt x="32" y="122"/>
                    </a:lnTo>
                    <a:lnTo>
                      <a:pt x="33" y="121"/>
                    </a:lnTo>
                    <a:lnTo>
                      <a:pt x="36" y="122"/>
                    </a:lnTo>
                    <a:lnTo>
                      <a:pt x="37" y="121"/>
                    </a:lnTo>
                    <a:lnTo>
                      <a:pt x="37" y="120"/>
                    </a:lnTo>
                    <a:lnTo>
                      <a:pt x="37" y="120"/>
                    </a:lnTo>
                    <a:lnTo>
                      <a:pt x="37" y="120"/>
                    </a:lnTo>
                    <a:lnTo>
                      <a:pt x="37" y="119"/>
                    </a:lnTo>
                    <a:lnTo>
                      <a:pt x="37" y="118"/>
                    </a:lnTo>
                    <a:lnTo>
                      <a:pt x="37" y="117"/>
                    </a:lnTo>
                    <a:lnTo>
                      <a:pt x="36" y="117"/>
                    </a:lnTo>
                    <a:lnTo>
                      <a:pt x="35" y="117"/>
                    </a:lnTo>
                    <a:lnTo>
                      <a:pt x="36" y="117"/>
                    </a:lnTo>
                    <a:lnTo>
                      <a:pt x="37" y="116"/>
                    </a:lnTo>
                    <a:lnTo>
                      <a:pt x="36" y="115"/>
                    </a:lnTo>
                    <a:lnTo>
                      <a:pt x="36" y="116"/>
                    </a:lnTo>
                    <a:lnTo>
                      <a:pt x="35" y="115"/>
                    </a:lnTo>
                    <a:lnTo>
                      <a:pt x="34" y="114"/>
                    </a:lnTo>
                    <a:lnTo>
                      <a:pt x="34" y="113"/>
                    </a:lnTo>
                    <a:lnTo>
                      <a:pt x="33" y="114"/>
                    </a:lnTo>
                    <a:lnTo>
                      <a:pt x="33" y="115"/>
                    </a:lnTo>
                    <a:lnTo>
                      <a:pt x="33" y="115"/>
                    </a:lnTo>
                    <a:lnTo>
                      <a:pt x="32" y="113"/>
                    </a:lnTo>
                    <a:lnTo>
                      <a:pt x="32" y="112"/>
                    </a:lnTo>
                    <a:lnTo>
                      <a:pt x="32" y="111"/>
                    </a:lnTo>
                    <a:lnTo>
                      <a:pt x="31" y="110"/>
                    </a:lnTo>
                    <a:lnTo>
                      <a:pt x="30" y="111"/>
                    </a:lnTo>
                    <a:lnTo>
                      <a:pt x="30" y="111"/>
                    </a:lnTo>
                    <a:lnTo>
                      <a:pt x="29" y="110"/>
                    </a:lnTo>
                    <a:lnTo>
                      <a:pt x="28" y="110"/>
                    </a:lnTo>
                    <a:lnTo>
                      <a:pt x="27" y="110"/>
                    </a:lnTo>
                    <a:lnTo>
                      <a:pt x="26" y="109"/>
                    </a:lnTo>
                    <a:lnTo>
                      <a:pt x="26" y="109"/>
                    </a:lnTo>
                    <a:lnTo>
                      <a:pt x="27" y="109"/>
                    </a:lnTo>
                    <a:lnTo>
                      <a:pt x="28" y="109"/>
                    </a:lnTo>
                    <a:lnTo>
                      <a:pt x="28" y="108"/>
                    </a:lnTo>
                    <a:lnTo>
                      <a:pt x="27" y="108"/>
                    </a:lnTo>
                    <a:lnTo>
                      <a:pt x="27" y="106"/>
                    </a:lnTo>
                    <a:lnTo>
                      <a:pt x="26" y="106"/>
                    </a:lnTo>
                    <a:lnTo>
                      <a:pt x="25" y="106"/>
                    </a:lnTo>
                    <a:lnTo>
                      <a:pt x="25" y="105"/>
                    </a:lnTo>
                    <a:lnTo>
                      <a:pt x="26" y="104"/>
                    </a:lnTo>
                    <a:lnTo>
                      <a:pt x="26" y="103"/>
                    </a:lnTo>
                    <a:lnTo>
                      <a:pt x="26" y="103"/>
                    </a:lnTo>
                    <a:lnTo>
                      <a:pt x="28" y="103"/>
                    </a:lnTo>
                    <a:lnTo>
                      <a:pt x="29" y="103"/>
                    </a:lnTo>
                    <a:lnTo>
                      <a:pt x="30" y="103"/>
                    </a:lnTo>
                    <a:lnTo>
                      <a:pt x="30" y="101"/>
                    </a:lnTo>
                    <a:lnTo>
                      <a:pt x="30" y="99"/>
                    </a:lnTo>
                    <a:lnTo>
                      <a:pt x="30" y="98"/>
                    </a:lnTo>
                    <a:lnTo>
                      <a:pt x="29" y="98"/>
                    </a:lnTo>
                    <a:lnTo>
                      <a:pt x="29" y="97"/>
                    </a:lnTo>
                    <a:lnTo>
                      <a:pt x="28" y="96"/>
                    </a:lnTo>
                    <a:lnTo>
                      <a:pt x="28" y="96"/>
                    </a:lnTo>
                    <a:lnTo>
                      <a:pt x="27" y="96"/>
                    </a:lnTo>
                    <a:lnTo>
                      <a:pt x="26" y="95"/>
                    </a:lnTo>
                    <a:lnTo>
                      <a:pt x="25" y="95"/>
                    </a:lnTo>
                    <a:lnTo>
                      <a:pt x="24" y="95"/>
                    </a:lnTo>
                    <a:lnTo>
                      <a:pt x="23" y="95"/>
                    </a:lnTo>
                    <a:lnTo>
                      <a:pt x="22" y="95"/>
                    </a:lnTo>
                    <a:lnTo>
                      <a:pt x="21" y="95"/>
                    </a:lnTo>
                    <a:lnTo>
                      <a:pt x="21" y="93"/>
                    </a:lnTo>
                    <a:lnTo>
                      <a:pt x="20" y="92"/>
                    </a:lnTo>
                    <a:lnTo>
                      <a:pt x="21" y="92"/>
                    </a:lnTo>
                    <a:lnTo>
                      <a:pt x="22" y="92"/>
                    </a:lnTo>
                    <a:lnTo>
                      <a:pt x="23" y="93"/>
                    </a:lnTo>
                    <a:lnTo>
                      <a:pt x="23" y="93"/>
                    </a:lnTo>
                    <a:lnTo>
                      <a:pt x="24" y="93"/>
                    </a:lnTo>
                    <a:lnTo>
                      <a:pt x="25" y="92"/>
                    </a:lnTo>
                    <a:lnTo>
                      <a:pt x="26" y="92"/>
                    </a:lnTo>
                    <a:lnTo>
                      <a:pt x="26" y="91"/>
                    </a:lnTo>
                    <a:lnTo>
                      <a:pt x="27" y="90"/>
                    </a:lnTo>
                    <a:lnTo>
                      <a:pt x="28" y="91"/>
                    </a:lnTo>
                    <a:lnTo>
                      <a:pt x="27" y="92"/>
                    </a:lnTo>
                    <a:lnTo>
                      <a:pt x="27" y="92"/>
                    </a:lnTo>
                    <a:lnTo>
                      <a:pt x="26" y="92"/>
                    </a:lnTo>
                    <a:lnTo>
                      <a:pt x="26" y="93"/>
                    </a:lnTo>
                    <a:lnTo>
                      <a:pt x="27" y="95"/>
                    </a:lnTo>
                    <a:lnTo>
                      <a:pt x="29" y="96"/>
                    </a:lnTo>
                    <a:lnTo>
                      <a:pt x="30" y="96"/>
                    </a:lnTo>
                    <a:lnTo>
                      <a:pt x="31" y="96"/>
                    </a:lnTo>
                    <a:lnTo>
                      <a:pt x="31" y="97"/>
                    </a:lnTo>
                    <a:lnTo>
                      <a:pt x="32" y="97"/>
                    </a:lnTo>
                    <a:lnTo>
                      <a:pt x="33" y="96"/>
                    </a:lnTo>
                    <a:lnTo>
                      <a:pt x="34" y="96"/>
                    </a:lnTo>
                    <a:lnTo>
                      <a:pt x="35" y="96"/>
                    </a:lnTo>
                    <a:lnTo>
                      <a:pt x="37" y="97"/>
                    </a:lnTo>
                    <a:lnTo>
                      <a:pt x="37" y="98"/>
                    </a:lnTo>
                    <a:lnTo>
                      <a:pt x="37" y="99"/>
                    </a:lnTo>
                    <a:lnTo>
                      <a:pt x="36" y="99"/>
                    </a:lnTo>
                    <a:lnTo>
                      <a:pt x="35" y="99"/>
                    </a:lnTo>
                    <a:lnTo>
                      <a:pt x="34" y="99"/>
                    </a:lnTo>
                    <a:lnTo>
                      <a:pt x="33" y="100"/>
                    </a:lnTo>
                    <a:lnTo>
                      <a:pt x="33" y="101"/>
                    </a:lnTo>
                    <a:lnTo>
                      <a:pt x="33" y="102"/>
                    </a:lnTo>
                    <a:lnTo>
                      <a:pt x="36" y="100"/>
                    </a:lnTo>
                    <a:lnTo>
                      <a:pt x="37" y="101"/>
                    </a:lnTo>
                    <a:lnTo>
                      <a:pt x="37" y="102"/>
                    </a:lnTo>
                    <a:lnTo>
                      <a:pt x="37" y="101"/>
                    </a:lnTo>
                    <a:lnTo>
                      <a:pt x="38" y="99"/>
                    </a:lnTo>
                    <a:lnTo>
                      <a:pt x="38" y="99"/>
                    </a:lnTo>
                    <a:lnTo>
                      <a:pt x="39" y="99"/>
                    </a:lnTo>
                    <a:lnTo>
                      <a:pt x="40" y="100"/>
                    </a:lnTo>
                    <a:lnTo>
                      <a:pt x="40" y="100"/>
                    </a:lnTo>
                    <a:lnTo>
                      <a:pt x="42" y="101"/>
                    </a:lnTo>
                    <a:lnTo>
                      <a:pt x="42" y="102"/>
                    </a:lnTo>
                    <a:lnTo>
                      <a:pt x="43" y="103"/>
                    </a:lnTo>
                    <a:lnTo>
                      <a:pt x="43" y="102"/>
                    </a:lnTo>
                    <a:lnTo>
                      <a:pt x="43" y="101"/>
                    </a:lnTo>
                    <a:lnTo>
                      <a:pt x="43" y="102"/>
                    </a:lnTo>
                    <a:lnTo>
                      <a:pt x="43" y="103"/>
                    </a:lnTo>
                    <a:lnTo>
                      <a:pt x="44" y="103"/>
                    </a:lnTo>
                    <a:lnTo>
                      <a:pt x="45" y="104"/>
                    </a:lnTo>
                    <a:lnTo>
                      <a:pt x="46" y="103"/>
                    </a:lnTo>
                    <a:lnTo>
                      <a:pt x="47" y="103"/>
                    </a:lnTo>
                    <a:lnTo>
                      <a:pt x="47" y="103"/>
                    </a:lnTo>
                    <a:lnTo>
                      <a:pt x="48" y="103"/>
                    </a:lnTo>
                    <a:lnTo>
                      <a:pt x="48" y="103"/>
                    </a:lnTo>
                    <a:lnTo>
                      <a:pt x="47" y="102"/>
                    </a:lnTo>
                    <a:lnTo>
                      <a:pt x="47" y="102"/>
                    </a:lnTo>
                    <a:lnTo>
                      <a:pt x="46" y="103"/>
                    </a:lnTo>
                    <a:lnTo>
                      <a:pt x="45" y="103"/>
                    </a:lnTo>
                    <a:lnTo>
                      <a:pt x="44" y="102"/>
                    </a:lnTo>
                    <a:lnTo>
                      <a:pt x="45" y="100"/>
                    </a:lnTo>
                    <a:lnTo>
                      <a:pt x="47" y="99"/>
                    </a:lnTo>
                    <a:lnTo>
                      <a:pt x="47" y="99"/>
                    </a:lnTo>
                    <a:lnTo>
                      <a:pt x="47" y="99"/>
                    </a:lnTo>
                    <a:lnTo>
                      <a:pt x="46" y="99"/>
                    </a:lnTo>
                    <a:lnTo>
                      <a:pt x="45" y="99"/>
                    </a:lnTo>
                    <a:lnTo>
                      <a:pt x="44" y="99"/>
                    </a:lnTo>
                    <a:lnTo>
                      <a:pt x="43" y="99"/>
                    </a:lnTo>
                    <a:lnTo>
                      <a:pt x="43" y="99"/>
                    </a:lnTo>
                    <a:lnTo>
                      <a:pt x="42" y="99"/>
                    </a:lnTo>
                    <a:lnTo>
                      <a:pt x="41" y="99"/>
                    </a:lnTo>
                    <a:lnTo>
                      <a:pt x="40" y="97"/>
                    </a:lnTo>
                    <a:lnTo>
                      <a:pt x="40" y="96"/>
                    </a:lnTo>
                    <a:lnTo>
                      <a:pt x="40" y="96"/>
                    </a:lnTo>
                    <a:lnTo>
                      <a:pt x="41" y="96"/>
                    </a:lnTo>
                    <a:lnTo>
                      <a:pt x="42" y="95"/>
                    </a:lnTo>
                    <a:lnTo>
                      <a:pt x="43" y="94"/>
                    </a:lnTo>
                    <a:lnTo>
                      <a:pt x="44" y="94"/>
                    </a:lnTo>
                    <a:lnTo>
                      <a:pt x="46" y="93"/>
                    </a:lnTo>
                    <a:lnTo>
                      <a:pt x="45" y="92"/>
                    </a:lnTo>
                    <a:lnTo>
                      <a:pt x="44" y="92"/>
                    </a:lnTo>
                    <a:lnTo>
                      <a:pt x="43" y="93"/>
                    </a:lnTo>
                    <a:lnTo>
                      <a:pt x="43" y="93"/>
                    </a:lnTo>
                    <a:lnTo>
                      <a:pt x="42" y="93"/>
                    </a:lnTo>
                    <a:lnTo>
                      <a:pt x="41" y="93"/>
                    </a:lnTo>
                    <a:lnTo>
                      <a:pt x="40" y="93"/>
                    </a:lnTo>
                    <a:lnTo>
                      <a:pt x="40" y="93"/>
                    </a:lnTo>
                    <a:lnTo>
                      <a:pt x="39" y="94"/>
                    </a:lnTo>
                    <a:lnTo>
                      <a:pt x="38" y="94"/>
                    </a:lnTo>
                    <a:lnTo>
                      <a:pt x="37" y="93"/>
                    </a:lnTo>
                    <a:lnTo>
                      <a:pt x="37" y="92"/>
                    </a:lnTo>
                    <a:lnTo>
                      <a:pt x="37" y="91"/>
                    </a:lnTo>
                    <a:lnTo>
                      <a:pt x="38" y="91"/>
                    </a:lnTo>
                    <a:lnTo>
                      <a:pt x="37" y="90"/>
                    </a:lnTo>
                    <a:lnTo>
                      <a:pt x="37" y="91"/>
                    </a:lnTo>
                    <a:lnTo>
                      <a:pt x="36" y="92"/>
                    </a:lnTo>
                    <a:lnTo>
                      <a:pt x="35" y="92"/>
                    </a:lnTo>
                    <a:lnTo>
                      <a:pt x="34" y="92"/>
                    </a:lnTo>
                    <a:lnTo>
                      <a:pt x="33" y="93"/>
                    </a:lnTo>
                    <a:lnTo>
                      <a:pt x="33" y="93"/>
                    </a:lnTo>
                    <a:lnTo>
                      <a:pt x="33" y="92"/>
                    </a:lnTo>
                    <a:lnTo>
                      <a:pt x="33" y="92"/>
                    </a:lnTo>
                    <a:lnTo>
                      <a:pt x="33" y="90"/>
                    </a:lnTo>
                    <a:lnTo>
                      <a:pt x="34" y="88"/>
                    </a:lnTo>
                    <a:lnTo>
                      <a:pt x="34" y="87"/>
                    </a:lnTo>
                    <a:lnTo>
                      <a:pt x="35" y="87"/>
                    </a:lnTo>
                    <a:lnTo>
                      <a:pt x="35" y="86"/>
                    </a:lnTo>
                    <a:lnTo>
                      <a:pt x="35" y="86"/>
                    </a:lnTo>
                    <a:lnTo>
                      <a:pt x="34" y="85"/>
                    </a:lnTo>
                    <a:lnTo>
                      <a:pt x="35" y="85"/>
                    </a:lnTo>
                    <a:lnTo>
                      <a:pt x="36" y="86"/>
                    </a:lnTo>
                    <a:lnTo>
                      <a:pt x="37" y="86"/>
                    </a:lnTo>
                    <a:lnTo>
                      <a:pt x="37" y="87"/>
                    </a:lnTo>
                    <a:lnTo>
                      <a:pt x="39" y="88"/>
                    </a:lnTo>
                    <a:lnTo>
                      <a:pt x="39" y="86"/>
                    </a:lnTo>
                    <a:lnTo>
                      <a:pt x="40" y="86"/>
                    </a:lnTo>
                    <a:lnTo>
                      <a:pt x="40" y="87"/>
                    </a:lnTo>
                    <a:lnTo>
                      <a:pt x="41" y="88"/>
                    </a:lnTo>
                    <a:lnTo>
                      <a:pt x="42" y="89"/>
                    </a:lnTo>
                    <a:lnTo>
                      <a:pt x="43" y="88"/>
                    </a:lnTo>
                    <a:lnTo>
                      <a:pt x="42" y="87"/>
                    </a:lnTo>
                    <a:lnTo>
                      <a:pt x="43" y="86"/>
                    </a:lnTo>
                    <a:lnTo>
                      <a:pt x="43" y="86"/>
                    </a:lnTo>
                    <a:lnTo>
                      <a:pt x="44" y="86"/>
                    </a:lnTo>
                    <a:lnTo>
                      <a:pt x="45" y="85"/>
                    </a:lnTo>
                    <a:lnTo>
                      <a:pt x="46" y="84"/>
                    </a:lnTo>
                    <a:lnTo>
                      <a:pt x="45" y="83"/>
                    </a:lnTo>
                    <a:lnTo>
                      <a:pt x="45" y="82"/>
                    </a:lnTo>
                    <a:lnTo>
                      <a:pt x="46" y="82"/>
                    </a:lnTo>
                    <a:lnTo>
                      <a:pt x="46" y="82"/>
                    </a:lnTo>
                    <a:lnTo>
                      <a:pt x="45" y="82"/>
                    </a:lnTo>
                    <a:lnTo>
                      <a:pt x="44" y="82"/>
                    </a:lnTo>
                    <a:lnTo>
                      <a:pt x="43" y="83"/>
                    </a:lnTo>
                    <a:lnTo>
                      <a:pt x="43" y="84"/>
                    </a:lnTo>
                    <a:lnTo>
                      <a:pt x="43" y="85"/>
                    </a:lnTo>
                    <a:lnTo>
                      <a:pt x="42" y="85"/>
                    </a:lnTo>
                    <a:lnTo>
                      <a:pt x="41" y="85"/>
                    </a:lnTo>
                    <a:lnTo>
                      <a:pt x="40" y="84"/>
                    </a:lnTo>
                    <a:lnTo>
                      <a:pt x="39" y="84"/>
                    </a:lnTo>
                    <a:lnTo>
                      <a:pt x="39" y="83"/>
                    </a:lnTo>
                    <a:lnTo>
                      <a:pt x="38" y="83"/>
                    </a:lnTo>
                    <a:lnTo>
                      <a:pt x="38" y="82"/>
                    </a:lnTo>
                    <a:lnTo>
                      <a:pt x="39" y="82"/>
                    </a:lnTo>
                    <a:lnTo>
                      <a:pt x="40" y="81"/>
                    </a:lnTo>
                    <a:lnTo>
                      <a:pt x="40" y="80"/>
                    </a:lnTo>
                    <a:lnTo>
                      <a:pt x="40" y="80"/>
                    </a:lnTo>
                    <a:lnTo>
                      <a:pt x="40" y="79"/>
                    </a:lnTo>
                    <a:lnTo>
                      <a:pt x="38" y="81"/>
                    </a:lnTo>
                    <a:lnTo>
                      <a:pt x="37" y="81"/>
                    </a:lnTo>
                    <a:lnTo>
                      <a:pt x="37" y="82"/>
                    </a:lnTo>
                    <a:lnTo>
                      <a:pt x="36" y="82"/>
                    </a:lnTo>
                    <a:lnTo>
                      <a:pt x="35" y="82"/>
                    </a:lnTo>
                    <a:lnTo>
                      <a:pt x="34" y="82"/>
                    </a:lnTo>
                    <a:lnTo>
                      <a:pt x="33" y="82"/>
                    </a:lnTo>
                    <a:lnTo>
                      <a:pt x="33" y="83"/>
                    </a:lnTo>
                    <a:lnTo>
                      <a:pt x="32" y="84"/>
                    </a:lnTo>
                    <a:lnTo>
                      <a:pt x="32" y="85"/>
                    </a:lnTo>
                    <a:lnTo>
                      <a:pt x="32" y="86"/>
                    </a:lnTo>
                    <a:lnTo>
                      <a:pt x="30" y="87"/>
                    </a:lnTo>
                    <a:lnTo>
                      <a:pt x="30" y="88"/>
                    </a:lnTo>
                    <a:lnTo>
                      <a:pt x="30" y="87"/>
                    </a:lnTo>
                    <a:lnTo>
                      <a:pt x="29" y="86"/>
                    </a:lnTo>
                    <a:lnTo>
                      <a:pt x="28" y="86"/>
                    </a:lnTo>
                    <a:lnTo>
                      <a:pt x="27" y="86"/>
                    </a:lnTo>
                    <a:lnTo>
                      <a:pt x="26" y="85"/>
                    </a:lnTo>
                    <a:lnTo>
                      <a:pt x="25" y="86"/>
                    </a:lnTo>
                    <a:lnTo>
                      <a:pt x="24" y="86"/>
                    </a:lnTo>
                    <a:lnTo>
                      <a:pt x="24" y="86"/>
                    </a:lnTo>
                    <a:lnTo>
                      <a:pt x="24" y="87"/>
                    </a:lnTo>
                    <a:lnTo>
                      <a:pt x="23" y="88"/>
                    </a:lnTo>
                    <a:lnTo>
                      <a:pt x="23" y="86"/>
                    </a:lnTo>
                    <a:lnTo>
                      <a:pt x="23" y="86"/>
                    </a:lnTo>
                    <a:lnTo>
                      <a:pt x="22" y="86"/>
                    </a:lnTo>
                    <a:lnTo>
                      <a:pt x="21" y="86"/>
                    </a:lnTo>
                    <a:lnTo>
                      <a:pt x="20" y="86"/>
                    </a:lnTo>
                    <a:lnTo>
                      <a:pt x="19" y="87"/>
                    </a:lnTo>
                    <a:lnTo>
                      <a:pt x="19" y="88"/>
                    </a:lnTo>
                    <a:lnTo>
                      <a:pt x="19" y="88"/>
                    </a:lnTo>
                    <a:lnTo>
                      <a:pt x="19" y="87"/>
                    </a:lnTo>
                    <a:lnTo>
                      <a:pt x="18" y="86"/>
                    </a:lnTo>
                    <a:lnTo>
                      <a:pt x="17" y="88"/>
                    </a:lnTo>
                    <a:lnTo>
                      <a:pt x="17" y="89"/>
                    </a:lnTo>
                    <a:lnTo>
                      <a:pt x="16" y="89"/>
                    </a:lnTo>
                    <a:lnTo>
                      <a:pt x="16" y="88"/>
                    </a:lnTo>
                    <a:lnTo>
                      <a:pt x="16" y="86"/>
                    </a:lnTo>
                    <a:lnTo>
                      <a:pt x="16" y="85"/>
                    </a:lnTo>
                    <a:lnTo>
                      <a:pt x="16" y="84"/>
                    </a:lnTo>
                    <a:lnTo>
                      <a:pt x="16" y="83"/>
                    </a:lnTo>
                    <a:lnTo>
                      <a:pt x="16" y="84"/>
                    </a:lnTo>
                    <a:lnTo>
                      <a:pt x="17" y="83"/>
                    </a:lnTo>
                    <a:lnTo>
                      <a:pt x="18" y="84"/>
                    </a:lnTo>
                    <a:lnTo>
                      <a:pt x="19" y="84"/>
                    </a:lnTo>
                    <a:lnTo>
                      <a:pt x="19" y="84"/>
                    </a:lnTo>
                    <a:lnTo>
                      <a:pt x="20" y="84"/>
                    </a:lnTo>
                    <a:lnTo>
                      <a:pt x="21" y="84"/>
                    </a:lnTo>
                    <a:lnTo>
                      <a:pt x="21" y="83"/>
                    </a:lnTo>
                    <a:lnTo>
                      <a:pt x="22" y="82"/>
                    </a:lnTo>
                    <a:lnTo>
                      <a:pt x="23" y="82"/>
                    </a:lnTo>
                    <a:lnTo>
                      <a:pt x="24" y="82"/>
                    </a:lnTo>
                    <a:lnTo>
                      <a:pt x="24" y="83"/>
                    </a:lnTo>
                    <a:lnTo>
                      <a:pt x="25" y="84"/>
                    </a:lnTo>
                    <a:lnTo>
                      <a:pt x="26" y="85"/>
                    </a:lnTo>
                    <a:lnTo>
                      <a:pt x="26" y="84"/>
                    </a:lnTo>
                    <a:lnTo>
                      <a:pt x="26" y="83"/>
                    </a:lnTo>
                    <a:lnTo>
                      <a:pt x="26" y="82"/>
                    </a:lnTo>
                    <a:lnTo>
                      <a:pt x="27" y="82"/>
                    </a:lnTo>
                    <a:lnTo>
                      <a:pt x="28" y="83"/>
                    </a:lnTo>
                    <a:lnTo>
                      <a:pt x="29" y="84"/>
                    </a:lnTo>
                    <a:lnTo>
                      <a:pt x="30" y="84"/>
                    </a:lnTo>
                    <a:lnTo>
                      <a:pt x="30" y="83"/>
                    </a:lnTo>
                    <a:lnTo>
                      <a:pt x="30" y="82"/>
                    </a:lnTo>
                    <a:lnTo>
                      <a:pt x="31" y="82"/>
                    </a:lnTo>
                    <a:lnTo>
                      <a:pt x="33" y="81"/>
                    </a:lnTo>
                    <a:lnTo>
                      <a:pt x="32" y="80"/>
                    </a:lnTo>
                    <a:lnTo>
                      <a:pt x="33" y="79"/>
                    </a:lnTo>
                    <a:lnTo>
                      <a:pt x="33" y="79"/>
                    </a:lnTo>
                    <a:lnTo>
                      <a:pt x="34" y="79"/>
                    </a:lnTo>
                    <a:lnTo>
                      <a:pt x="35" y="79"/>
                    </a:lnTo>
                    <a:lnTo>
                      <a:pt x="35" y="78"/>
                    </a:lnTo>
                    <a:lnTo>
                      <a:pt x="34" y="78"/>
                    </a:lnTo>
                    <a:lnTo>
                      <a:pt x="33" y="78"/>
                    </a:lnTo>
                    <a:lnTo>
                      <a:pt x="33" y="78"/>
                    </a:lnTo>
                    <a:lnTo>
                      <a:pt x="32" y="78"/>
                    </a:lnTo>
                    <a:lnTo>
                      <a:pt x="31" y="79"/>
                    </a:lnTo>
                    <a:lnTo>
                      <a:pt x="30" y="79"/>
                    </a:lnTo>
                    <a:lnTo>
                      <a:pt x="30" y="79"/>
                    </a:lnTo>
                    <a:lnTo>
                      <a:pt x="29" y="79"/>
                    </a:lnTo>
                    <a:lnTo>
                      <a:pt x="28" y="79"/>
                    </a:lnTo>
                    <a:lnTo>
                      <a:pt x="27" y="79"/>
                    </a:lnTo>
                    <a:lnTo>
                      <a:pt x="27" y="79"/>
                    </a:lnTo>
                    <a:lnTo>
                      <a:pt x="28" y="78"/>
                    </a:lnTo>
                    <a:lnTo>
                      <a:pt x="27" y="78"/>
                    </a:lnTo>
                    <a:lnTo>
                      <a:pt x="26" y="77"/>
                    </a:lnTo>
                    <a:lnTo>
                      <a:pt x="27" y="75"/>
                    </a:lnTo>
                    <a:lnTo>
                      <a:pt x="28" y="75"/>
                    </a:lnTo>
                    <a:lnTo>
                      <a:pt x="28" y="74"/>
                    </a:lnTo>
                    <a:lnTo>
                      <a:pt x="29" y="74"/>
                    </a:lnTo>
                    <a:lnTo>
                      <a:pt x="30" y="73"/>
                    </a:lnTo>
                    <a:lnTo>
                      <a:pt x="30" y="74"/>
                    </a:lnTo>
                    <a:lnTo>
                      <a:pt x="31" y="74"/>
                    </a:lnTo>
                    <a:lnTo>
                      <a:pt x="32" y="75"/>
                    </a:lnTo>
                    <a:lnTo>
                      <a:pt x="33" y="75"/>
                    </a:lnTo>
                    <a:lnTo>
                      <a:pt x="33" y="74"/>
                    </a:lnTo>
                    <a:lnTo>
                      <a:pt x="34" y="73"/>
                    </a:lnTo>
                    <a:lnTo>
                      <a:pt x="33" y="73"/>
                    </a:lnTo>
                    <a:lnTo>
                      <a:pt x="31" y="72"/>
                    </a:lnTo>
                    <a:lnTo>
                      <a:pt x="30" y="72"/>
                    </a:lnTo>
                    <a:lnTo>
                      <a:pt x="30" y="71"/>
                    </a:lnTo>
                    <a:lnTo>
                      <a:pt x="31" y="71"/>
                    </a:lnTo>
                    <a:lnTo>
                      <a:pt x="31" y="70"/>
                    </a:lnTo>
                    <a:lnTo>
                      <a:pt x="32" y="69"/>
                    </a:lnTo>
                    <a:lnTo>
                      <a:pt x="33" y="69"/>
                    </a:lnTo>
                    <a:lnTo>
                      <a:pt x="33" y="70"/>
                    </a:lnTo>
                    <a:lnTo>
                      <a:pt x="34" y="70"/>
                    </a:lnTo>
                    <a:lnTo>
                      <a:pt x="35" y="69"/>
                    </a:lnTo>
                    <a:lnTo>
                      <a:pt x="37" y="70"/>
                    </a:lnTo>
                    <a:lnTo>
                      <a:pt x="37" y="70"/>
                    </a:lnTo>
                    <a:lnTo>
                      <a:pt x="37" y="69"/>
                    </a:lnTo>
                    <a:lnTo>
                      <a:pt x="37" y="68"/>
                    </a:lnTo>
                    <a:lnTo>
                      <a:pt x="38" y="68"/>
                    </a:lnTo>
                    <a:lnTo>
                      <a:pt x="39" y="68"/>
                    </a:lnTo>
                    <a:lnTo>
                      <a:pt x="39" y="67"/>
                    </a:lnTo>
                    <a:lnTo>
                      <a:pt x="37" y="68"/>
                    </a:lnTo>
                    <a:lnTo>
                      <a:pt x="37" y="68"/>
                    </a:lnTo>
                    <a:lnTo>
                      <a:pt x="36" y="68"/>
                    </a:lnTo>
                    <a:lnTo>
                      <a:pt x="35" y="68"/>
                    </a:lnTo>
                    <a:lnTo>
                      <a:pt x="35" y="67"/>
                    </a:lnTo>
                    <a:lnTo>
                      <a:pt x="35" y="66"/>
                    </a:lnTo>
                    <a:lnTo>
                      <a:pt x="34" y="66"/>
                    </a:lnTo>
                    <a:lnTo>
                      <a:pt x="34" y="65"/>
                    </a:lnTo>
                    <a:lnTo>
                      <a:pt x="33" y="65"/>
                    </a:lnTo>
                    <a:lnTo>
                      <a:pt x="33" y="66"/>
                    </a:lnTo>
                    <a:lnTo>
                      <a:pt x="33" y="67"/>
                    </a:lnTo>
                    <a:lnTo>
                      <a:pt x="32" y="67"/>
                    </a:lnTo>
                    <a:lnTo>
                      <a:pt x="31" y="67"/>
                    </a:lnTo>
                    <a:lnTo>
                      <a:pt x="31" y="66"/>
                    </a:lnTo>
                    <a:lnTo>
                      <a:pt x="30" y="65"/>
                    </a:lnTo>
                    <a:lnTo>
                      <a:pt x="30" y="66"/>
                    </a:lnTo>
                    <a:lnTo>
                      <a:pt x="30" y="67"/>
                    </a:lnTo>
                    <a:lnTo>
                      <a:pt x="30" y="68"/>
                    </a:lnTo>
                    <a:lnTo>
                      <a:pt x="30" y="68"/>
                    </a:lnTo>
                    <a:lnTo>
                      <a:pt x="28" y="68"/>
                    </a:lnTo>
                    <a:lnTo>
                      <a:pt x="27" y="69"/>
                    </a:lnTo>
                    <a:lnTo>
                      <a:pt x="26" y="68"/>
                    </a:lnTo>
                    <a:lnTo>
                      <a:pt x="26" y="69"/>
                    </a:lnTo>
                    <a:lnTo>
                      <a:pt x="26" y="70"/>
                    </a:lnTo>
                    <a:lnTo>
                      <a:pt x="25" y="71"/>
                    </a:lnTo>
                    <a:lnTo>
                      <a:pt x="24" y="71"/>
                    </a:lnTo>
                    <a:lnTo>
                      <a:pt x="23" y="71"/>
                    </a:lnTo>
                    <a:lnTo>
                      <a:pt x="23" y="72"/>
                    </a:lnTo>
                    <a:lnTo>
                      <a:pt x="23" y="73"/>
                    </a:lnTo>
                    <a:lnTo>
                      <a:pt x="23" y="75"/>
                    </a:lnTo>
                    <a:lnTo>
                      <a:pt x="22" y="75"/>
                    </a:lnTo>
                    <a:lnTo>
                      <a:pt x="22" y="77"/>
                    </a:lnTo>
                    <a:lnTo>
                      <a:pt x="22" y="78"/>
                    </a:lnTo>
                    <a:lnTo>
                      <a:pt x="22" y="79"/>
                    </a:lnTo>
                    <a:lnTo>
                      <a:pt x="21" y="79"/>
                    </a:lnTo>
                    <a:lnTo>
                      <a:pt x="20" y="79"/>
                    </a:lnTo>
                    <a:lnTo>
                      <a:pt x="19" y="79"/>
                    </a:lnTo>
                    <a:lnTo>
                      <a:pt x="19" y="78"/>
                    </a:lnTo>
                    <a:lnTo>
                      <a:pt x="19" y="77"/>
                    </a:lnTo>
                    <a:lnTo>
                      <a:pt x="19" y="76"/>
                    </a:lnTo>
                    <a:lnTo>
                      <a:pt x="19" y="75"/>
                    </a:lnTo>
                    <a:lnTo>
                      <a:pt x="19" y="75"/>
                    </a:lnTo>
                    <a:lnTo>
                      <a:pt x="21" y="72"/>
                    </a:lnTo>
                    <a:lnTo>
                      <a:pt x="20" y="72"/>
                    </a:lnTo>
                    <a:lnTo>
                      <a:pt x="20" y="70"/>
                    </a:lnTo>
                    <a:lnTo>
                      <a:pt x="19" y="70"/>
                    </a:lnTo>
                    <a:lnTo>
                      <a:pt x="19" y="71"/>
                    </a:lnTo>
                    <a:lnTo>
                      <a:pt x="18" y="71"/>
                    </a:lnTo>
                    <a:lnTo>
                      <a:pt x="17" y="71"/>
                    </a:lnTo>
                    <a:lnTo>
                      <a:pt x="16" y="70"/>
                    </a:lnTo>
                    <a:lnTo>
                      <a:pt x="17" y="69"/>
                    </a:lnTo>
                    <a:lnTo>
                      <a:pt x="18" y="70"/>
                    </a:lnTo>
                    <a:lnTo>
                      <a:pt x="19" y="69"/>
                    </a:lnTo>
                    <a:lnTo>
                      <a:pt x="19" y="68"/>
                    </a:lnTo>
                    <a:lnTo>
                      <a:pt x="20" y="68"/>
                    </a:lnTo>
                    <a:lnTo>
                      <a:pt x="21" y="68"/>
                    </a:lnTo>
                    <a:lnTo>
                      <a:pt x="22" y="68"/>
                    </a:lnTo>
                    <a:lnTo>
                      <a:pt x="22" y="67"/>
                    </a:lnTo>
                    <a:lnTo>
                      <a:pt x="23" y="67"/>
                    </a:lnTo>
                    <a:lnTo>
                      <a:pt x="23" y="67"/>
                    </a:lnTo>
                    <a:lnTo>
                      <a:pt x="24" y="67"/>
                    </a:lnTo>
                    <a:lnTo>
                      <a:pt x="23" y="66"/>
                    </a:lnTo>
                    <a:lnTo>
                      <a:pt x="23" y="65"/>
                    </a:lnTo>
                    <a:lnTo>
                      <a:pt x="24" y="65"/>
                    </a:lnTo>
                    <a:lnTo>
                      <a:pt x="25" y="65"/>
                    </a:lnTo>
                    <a:lnTo>
                      <a:pt x="25" y="65"/>
                    </a:lnTo>
                    <a:lnTo>
                      <a:pt x="26" y="64"/>
                    </a:lnTo>
                    <a:lnTo>
                      <a:pt x="26" y="64"/>
                    </a:lnTo>
                    <a:lnTo>
                      <a:pt x="27" y="62"/>
                    </a:lnTo>
                    <a:lnTo>
                      <a:pt x="26" y="61"/>
                    </a:lnTo>
                    <a:lnTo>
                      <a:pt x="26" y="61"/>
                    </a:lnTo>
                    <a:lnTo>
                      <a:pt x="25" y="61"/>
                    </a:lnTo>
                    <a:lnTo>
                      <a:pt x="24" y="61"/>
                    </a:lnTo>
                    <a:lnTo>
                      <a:pt x="23" y="61"/>
                    </a:lnTo>
                    <a:lnTo>
                      <a:pt x="23" y="61"/>
                    </a:lnTo>
                    <a:lnTo>
                      <a:pt x="22" y="61"/>
                    </a:lnTo>
                    <a:lnTo>
                      <a:pt x="21" y="63"/>
                    </a:lnTo>
                    <a:lnTo>
                      <a:pt x="20" y="62"/>
                    </a:lnTo>
                    <a:lnTo>
                      <a:pt x="19" y="62"/>
                    </a:lnTo>
                    <a:lnTo>
                      <a:pt x="19" y="63"/>
                    </a:lnTo>
                    <a:lnTo>
                      <a:pt x="18" y="64"/>
                    </a:lnTo>
                    <a:lnTo>
                      <a:pt x="17" y="64"/>
                    </a:lnTo>
                    <a:lnTo>
                      <a:pt x="16" y="64"/>
                    </a:lnTo>
                    <a:lnTo>
                      <a:pt x="17" y="63"/>
                    </a:lnTo>
                    <a:lnTo>
                      <a:pt x="18" y="62"/>
                    </a:lnTo>
                    <a:lnTo>
                      <a:pt x="19" y="61"/>
                    </a:lnTo>
                    <a:lnTo>
                      <a:pt x="19" y="61"/>
                    </a:lnTo>
                    <a:lnTo>
                      <a:pt x="22" y="60"/>
                    </a:lnTo>
                    <a:lnTo>
                      <a:pt x="23" y="59"/>
                    </a:lnTo>
                    <a:lnTo>
                      <a:pt x="23" y="58"/>
                    </a:lnTo>
                    <a:lnTo>
                      <a:pt x="24" y="58"/>
                    </a:lnTo>
                    <a:lnTo>
                      <a:pt x="24" y="57"/>
                    </a:lnTo>
                    <a:lnTo>
                      <a:pt x="22" y="58"/>
                    </a:lnTo>
                    <a:lnTo>
                      <a:pt x="21" y="58"/>
                    </a:lnTo>
                    <a:lnTo>
                      <a:pt x="20" y="58"/>
                    </a:lnTo>
                    <a:lnTo>
                      <a:pt x="19" y="58"/>
                    </a:lnTo>
                    <a:lnTo>
                      <a:pt x="18" y="58"/>
                    </a:lnTo>
                    <a:lnTo>
                      <a:pt x="17" y="58"/>
                    </a:lnTo>
                    <a:lnTo>
                      <a:pt x="16" y="58"/>
                    </a:lnTo>
                    <a:lnTo>
                      <a:pt x="17" y="57"/>
                    </a:lnTo>
                    <a:lnTo>
                      <a:pt x="18" y="57"/>
                    </a:lnTo>
                    <a:lnTo>
                      <a:pt x="19" y="57"/>
                    </a:lnTo>
                    <a:lnTo>
                      <a:pt x="19" y="57"/>
                    </a:lnTo>
                    <a:lnTo>
                      <a:pt x="20" y="56"/>
                    </a:lnTo>
                    <a:lnTo>
                      <a:pt x="21" y="56"/>
                    </a:lnTo>
                    <a:lnTo>
                      <a:pt x="22" y="56"/>
                    </a:lnTo>
                    <a:lnTo>
                      <a:pt x="23" y="55"/>
                    </a:lnTo>
                    <a:lnTo>
                      <a:pt x="24" y="55"/>
                    </a:lnTo>
                    <a:lnTo>
                      <a:pt x="24" y="54"/>
                    </a:lnTo>
                    <a:lnTo>
                      <a:pt x="25" y="54"/>
                    </a:lnTo>
                    <a:lnTo>
                      <a:pt x="25" y="56"/>
                    </a:lnTo>
                    <a:lnTo>
                      <a:pt x="25" y="57"/>
                    </a:lnTo>
                    <a:lnTo>
                      <a:pt x="26" y="57"/>
                    </a:lnTo>
                    <a:lnTo>
                      <a:pt x="28" y="57"/>
                    </a:lnTo>
                    <a:lnTo>
                      <a:pt x="29" y="57"/>
                    </a:lnTo>
                    <a:lnTo>
                      <a:pt x="30" y="57"/>
                    </a:lnTo>
                    <a:lnTo>
                      <a:pt x="31" y="57"/>
                    </a:lnTo>
                    <a:lnTo>
                      <a:pt x="30" y="56"/>
                    </a:lnTo>
                    <a:lnTo>
                      <a:pt x="30" y="56"/>
                    </a:lnTo>
                    <a:lnTo>
                      <a:pt x="28" y="56"/>
                    </a:lnTo>
                    <a:lnTo>
                      <a:pt x="26" y="55"/>
                    </a:lnTo>
                    <a:lnTo>
                      <a:pt x="26" y="54"/>
                    </a:lnTo>
                    <a:lnTo>
                      <a:pt x="27" y="54"/>
                    </a:lnTo>
                    <a:lnTo>
                      <a:pt x="28" y="54"/>
                    </a:lnTo>
                    <a:lnTo>
                      <a:pt x="29" y="53"/>
                    </a:lnTo>
                    <a:lnTo>
                      <a:pt x="30" y="53"/>
                    </a:lnTo>
                    <a:lnTo>
                      <a:pt x="29" y="52"/>
                    </a:lnTo>
                    <a:lnTo>
                      <a:pt x="28" y="52"/>
                    </a:lnTo>
                    <a:lnTo>
                      <a:pt x="27" y="51"/>
                    </a:lnTo>
                    <a:lnTo>
                      <a:pt x="26" y="51"/>
                    </a:lnTo>
                    <a:lnTo>
                      <a:pt x="26" y="51"/>
                    </a:lnTo>
                    <a:lnTo>
                      <a:pt x="24" y="51"/>
                    </a:lnTo>
                    <a:lnTo>
                      <a:pt x="23" y="51"/>
                    </a:lnTo>
                    <a:lnTo>
                      <a:pt x="22" y="50"/>
                    </a:lnTo>
                    <a:lnTo>
                      <a:pt x="21" y="50"/>
                    </a:lnTo>
                    <a:lnTo>
                      <a:pt x="20" y="50"/>
                    </a:lnTo>
                    <a:lnTo>
                      <a:pt x="20" y="51"/>
                    </a:lnTo>
                    <a:lnTo>
                      <a:pt x="19" y="50"/>
                    </a:lnTo>
                    <a:lnTo>
                      <a:pt x="18" y="50"/>
                    </a:lnTo>
                    <a:lnTo>
                      <a:pt x="17" y="50"/>
                    </a:lnTo>
                    <a:lnTo>
                      <a:pt x="16" y="51"/>
                    </a:lnTo>
                    <a:lnTo>
                      <a:pt x="15" y="51"/>
                    </a:lnTo>
                    <a:lnTo>
                      <a:pt x="15" y="52"/>
                    </a:lnTo>
                    <a:lnTo>
                      <a:pt x="14" y="52"/>
                    </a:lnTo>
                    <a:lnTo>
                      <a:pt x="13" y="52"/>
                    </a:lnTo>
                    <a:lnTo>
                      <a:pt x="13" y="52"/>
                    </a:lnTo>
                    <a:lnTo>
                      <a:pt x="13" y="51"/>
                    </a:lnTo>
                    <a:lnTo>
                      <a:pt x="15" y="51"/>
                    </a:lnTo>
                    <a:lnTo>
                      <a:pt x="15" y="50"/>
                    </a:lnTo>
                    <a:lnTo>
                      <a:pt x="16" y="49"/>
                    </a:lnTo>
                    <a:lnTo>
                      <a:pt x="16" y="48"/>
                    </a:lnTo>
                    <a:lnTo>
                      <a:pt x="17" y="48"/>
                    </a:lnTo>
                    <a:lnTo>
                      <a:pt x="18" y="49"/>
                    </a:lnTo>
                    <a:lnTo>
                      <a:pt x="19" y="49"/>
                    </a:lnTo>
                    <a:lnTo>
                      <a:pt x="19" y="48"/>
                    </a:lnTo>
                    <a:lnTo>
                      <a:pt x="20" y="48"/>
                    </a:lnTo>
                    <a:lnTo>
                      <a:pt x="19" y="47"/>
                    </a:lnTo>
                    <a:lnTo>
                      <a:pt x="20" y="47"/>
                    </a:lnTo>
                    <a:lnTo>
                      <a:pt x="20" y="48"/>
                    </a:lnTo>
                    <a:lnTo>
                      <a:pt x="21" y="48"/>
                    </a:lnTo>
                    <a:lnTo>
                      <a:pt x="23" y="47"/>
                    </a:lnTo>
                    <a:lnTo>
                      <a:pt x="24" y="48"/>
                    </a:lnTo>
                    <a:lnTo>
                      <a:pt x="24" y="48"/>
                    </a:lnTo>
                    <a:lnTo>
                      <a:pt x="24" y="49"/>
                    </a:lnTo>
                    <a:lnTo>
                      <a:pt x="25" y="49"/>
                    </a:lnTo>
                    <a:lnTo>
                      <a:pt x="26" y="49"/>
                    </a:lnTo>
                    <a:lnTo>
                      <a:pt x="26" y="49"/>
                    </a:lnTo>
                    <a:lnTo>
                      <a:pt x="27" y="49"/>
                    </a:lnTo>
                    <a:lnTo>
                      <a:pt x="29" y="51"/>
                    </a:lnTo>
                    <a:lnTo>
                      <a:pt x="30" y="51"/>
                    </a:lnTo>
                    <a:lnTo>
                      <a:pt x="30" y="50"/>
                    </a:lnTo>
                    <a:lnTo>
                      <a:pt x="31" y="49"/>
                    </a:lnTo>
                    <a:lnTo>
                      <a:pt x="30" y="49"/>
                    </a:lnTo>
                    <a:lnTo>
                      <a:pt x="30" y="48"/>
                    </a:lnTo>
                    <a:lnTo>
                      <a:pt x="30" y="48"/>
                    </a:lnTo>
                    <a:lnTo>
                      <a:pt x="31" y="47"/>
                    </a:lnTo>
                    <a:lnTo>
                      <a:pt x="32" y="46"/>
                    </a:lnTo>
                    <a:lnTo>
                      <a:pt x="33" y="46"/>
                    </a:lnTo>
                    <a:lnTo>
                      <a:pt x="33" y="45"/>
                    </a:lnTo>
                    <a:lnTo>
                      <a:pt x="33" y="44"/>
                    </a:lnTo>
                    <a:lnTo>
                      <a:pt x="32" y="44"/>
                    </a:lnTo>
                    <a:lnTo>
                      <a:pt x="31" y="44"/>
                    </a:lnTo>
                    <a:lnTo>
                      <a:pt x="30" y="44"/>
                    </a:lnTo>
                    <a:lnTo>
                      <a:pt x="30" y="44"/>
                    </a:lnTo>
                    <a:lnTo>
                      <a:pt x="30" y="44"/>
                    </a:lnTo>
                    <a:lnTo>
                      <a:pt x="29" y="44"/>
                    </a:lnTo>
                    <a:lnTo>
                      <a:pt x="27" y="44"/>
                    </a:lnTo>
                    <a:lnTo>
                      <a:pt x="27" y="43"/>
                    </a:lnTo>
                    <a:lnTo>
                      <a:pt x="26" y="43"/>
                    </a:lnTo>
                    <a:lnTo>
                      <a:pt x="26" y="43"/>
                    </a:lnTo>
                    <a:lnTo>
                      <a:pt x="25" y="43"/>
                    </a:lnTo>
                    <a:lnTo>
                      <a:pt x="24" y="42"/>
                    </a:lnTo>
                    <a:lnTo>
                      <a:pt x="25" y="42"/>
                    </a:lnTo>
                    <a:lnTo>
                      <a:pt x="26" y="42"/>
                    </a:lnTo>
                    <a:lnTo>
                      <a:pt x="26" y="42"/>
                    </a:lnTo>
                    <a:lnTo>
                      <a:pt x="27" y="41"/>
                    </a:lnTo>
                    <a:lnTo>
                      <a:pt x="28" y="41"/>
                    </a:lnTo>
                    <a:lnTo>
                      <a:pt x="28" y="41"/>
                    </a:lnTo>
                    <a:lnTo>
                      <a:pt x="29" y="41"/>
                    </a:lnTo>
                    <a:lnTo>
                      <a:pt x="30" y="40"/>
                    </a:lnTo>
                    <a:lnTo>
                      <a:pt x="30" y="39"/>
                    </a:lnTo>
                    <a:lnTo>
                      <a:pt x="30" y="38"/>
                    </a:lnTo>
                    <a:lnTo>
                      <a:pt x="30" y="38"/>
                    </a:lnTo>
                    <a:lnTo>
                      <a:pt x="30" y="37"/>
                    </a:lnTo>
                    <a:lnTo>
                      <a:pt x="32" y="37"/>
                    </a:lnTo>
                    <a:lnTo>
                      <a:pt x="33" y="37"/>
                    </a:lnTo>
                    <a:lnTo>
                      <a:pt x="33" y="37"/>
                    </a:lnTo>
                    <a:lnTo>
                      <a:pt x="34" y="37"/>
                    </a:lnTo>
                    <a:lnTo>
                      <a:pt x="33" y="36"/>
                    </a:lnTo>
                    <a:lnTo>
                      <a:pt x="32" y="36"/>
                    </a:lnTo>
                    <a:lnTo>
                      <a:pt x="31" y="36"/>
                    </a:lnTo>
                    <a:lnTo>
                      <a:pt x="30" y="36"/>
                    </a:lnTo>
                    <a:lnTo>
                      <a:pt x="30" y="35"/>
                    </a:lnTo>
                    <a:lnTo>
                      <a:pt x="30" y="34"/>
                    </a:lnTo>
                    <a:lnTo>
                      <a:pt x="30" y="35"/>
                    </a:lnTo>
                    <a:lnTo>
                      <a:pt x="29" y="36"/>
                    </a:lnTo>
                    <a:lnTo>
                      <a:pt x="29" y="37"/>
                    </a:lnTo>
                    <a:lnTo>
                      <a:pt x="28" y="37"/>
                    </a:lnTo>
                    <a:lnTo>
                      <a:pt x="27" y="37"/>
                    </a:lnTo>
                    <a:lnTo>
                      <a:pt x="26" y="38"/>
                    </a:lnTo>
                    <a:lnTo>
                      <a:pt x="26" y="38"/>
                    </a:lnTo>
                    <a:lnTo>
                      <a:pt x="25" y="38"/>
                    </a:lnTo>
                    <a:lnTo>
                      <a:pt x="24" y="38"/>
                    </a:lnTo>
                    <a:lnTo>
                      <a:pt x="24" y="37"/>
                    </a:lnTo>
                    <a:lnTo>
                      <a:pt x="25" y="37"/>
                    </a:lnTo>
                    <a:lnTo>
                      <a:pt x="26" y="35"/>
                    </a:lnTo>
                    <a:lnTo>
                      <a:pt x="26" y="34"/>
                    </a:lnTo>
                    <a:lnTo>
                      <a:pt x="26" y="34"/>
                    </a:lnTo>
                    <a:lnTo>
                      <a:pt x="25" y="34"/>
                    </a:lnTo>
                    <a:lnTo>
                      <a:pt x="24" y="34"/>
                    </a:lnTo>
                    <a:lnTo>
                      <a:pt x="24" y="36"/>
                    </a:lnTo>
                    <a:lnTo>
                      <a:pt x="23" y="36"/>
                    </a:lnTo>
                    <a:lnTo>
                      <a:pt x="23" y="36"/>
                    </a:lnTo>
                    <a:lnTo>
                      <a:pt x="23" y="35"/>
                    </a:lnTo>
                    <a:lnTo>
                      <a:pt x="22" y="35"/>
                    </a:lnTo>
                    <a:lnTo>
                      <a:pt x="21" y="36"/>
                    </a:lnTo>
                    <a:lnTo>
                      <a:pt x="22" y="37"/>
                    </a:lnTo>
                    <a:lnTo>
                      <a:pt x="22" y="39"/>
                    </a:lnTo>
                    <a:lnTo>
                      <a:pt x="21" y="39"/>
                    </a:lnTo>
                    <a:lnTo>
                      <a:pt x="20" y="39"/>
                    </a:lnTo>
                    <a:lnTo>
                      <a:pt x="20" y="38"/>
                    </a:lnTo>
                    <a:lnTo>
                      <a:pt x="19" y="40"/>
                    </a:lnTo>
                    <a:lnTo>
                      <a:pt x="18" y="40"/>
                    </a:lnTo>
                    <a:lnTo>
                      <a:pt x="18" y="39"/>
                    </a:lnTo>
                    <a:lnTo>
                      <a:pt x="19" y="39"/>
                    </a:lnTo>
                    <a:lnTo>
                      <a:pt x="18" y="38"/>
                    </a:lnTo>
                    <a:lnTo>
                      <a:pt x="17" y="38"/>
                    </a:lnTo>
                    <a:lnTo>
                      <a:pt x="17" y="37"/>
                    </a:lnTo>
                    <a:lnTo>
                      <a:pt x="17" y="37"/>
                    </a:lnTo>
                    <a:lnTo>
                      <a:pt x="16" y="37"/>
                    </a:lnTo>
                    <a:lnTo>
                      <a:pt x="16" y="36"/>
                    </a:lnTo>
                    <a:lnTo>
                      <a:pt x="17" y="36"/>
                    </a:lnTo>
                    <a:lnTo>
                      <a:pt x="18" y="36"/>
                    </a:lnTo>
                    <a:lnTo>
                      <a:pt x="19" y="36"/>
                    </a:lnTo>
                    <a:lnTo>
                      <a:pt x="19" y="35"/>
                    </a:lnTo>
                    <a:lnTo>
                      <a:pt x="20" y="35"/>
                    </a:lnTo>
                    <a:lnTo>
                      <a:pt x="20" y="34"/>
                    </a:lnTo>
                    <a:lnTo>
                      <a:pt x="20" y="34"/>
                    </a:lnTo>
                    <a:lnTo>
                      <a:pt x="21" y="33"/>
                    </a:lnTo>
                    <a:lnTo>
                      <a:pt x="22" y="32"/>
                    </a:lnTo>
                    <a:lnTo>
                      <a:pt x="23" y="31"/>
                    </a:lnTo>
                    <a:lnTo>
                      <a:pt x="23" y="30"/>
                    </a:lnTo>
                    <a:lnTo>
                      <a:pt x="21" y="30"/>
                    </a:lnTo>
                    <a:lnTo>
                      <a:pt x="20" y="31"/>
                    </a:lnTo>
                    <a:lnTo>
                      <a:pt x="19" y="31"/>
                    </a:lnTo>
                    <a:lnTo>
                      <a:pt x="19" y="30"/>
                    </a:lnTo>
                    <a:lnTo>
                      <a:pt x="19" y="30"/>
                    </a:lnTo>
                    <a:lnTo>
                      <a:pt x="18" y="31"/>
                    </a:lnTo>
                    <a:lnTo>
                      <a:pt x="16" y="31"/>
                    </a:lnTo>
                    <a:lnTo>
                      <a:pt x="15" y="30"/>
                    </a:lnTo>
                    <a:lnTo>
                      <a:pt x="13" y="32"/>
                    </a:lnTo>
                    <a:lnTo>
                      <a:pt x="13" y="33"/>
                    </a:lnTo>
                    <a:lnTo>
                      <a:pt x="13" y="32"/>
                    </a:lnTo>
                    <a:lnTo>
                      <a:pt x="13" y="31"/>
                    </a:lnTo>
                    <a:lnTo>
                      <a:pt x="14" y="30"/>
                    </a:lnTo>
                    <a:lnTo>
                      <a:pt x="15" y="30"/>
                    </a:lnTo>
                    <a:lnTo>
                      <a:pt x="16" y="30"/>
                    </a:lnTo>
                    <a:lnTo>
                      <a:pt x="16" y="30"/>
                    </a:lnTo>
                    <a:lnTo>
                      <a:pt x="17" y="29"/>
                    </a:lnTo>
                    <a:lnTo>
                      <a:pt x="18" y="29"/>
                    </a:lnTo>
                    <a:lnTo>
                      <a:pt x="19" y="29"/>
                    </a:lnTo>
                    <a:lnTo>
                      <a:pt x="19" y="29"/>
                    </a:lnTo>
                    <a:lnTo>
                      <a:pt x="19" y="28"/>
                    </a:lnTo>
                    <a:lnTo>
                      <a:pt x="19" y="27"/>
                    </a:lnTo>
                    <a:lnTo>
                      <a:pt x="19" y="27"/>
                    </a:lnTo>
                    <a:lnTo>
                      <a:pt x="19" y="27"/>
                    </a:lnTo>
                    <a:lnTo>
                      <a:pt x="20" y="27"/>
                    </a:lnTo>
                    <a:lnTo>
                      <a:pt x="21" y="27"/>
                    </a:lnTo>
                    <a:lnTo>
                      <a:pt x="22" y="27"/>
                    </a:lnTo>
                    <a:lnTo>
                      <a:pt x="22" y="27"/>
                    </a:lnTo>
                    <a:lnTo>
                      <a:pt x="22" y="26"/>
                    </a:lnTo>
                    <a:lnTo>
                      <a:pt x="22" y="25"/>
                    </a:lnTo>
                    <a:lnTo>
                      <a:pt x="21" y="24"/>
                    </a:lnTo>
                    <a:lnTo>
                      <a:pt x="23" y="24"/>
                    </a:lnTo>
                    <a:lnTo>
                      <a:pt x="23" y="25"/>
                    </a:lnTo>
                    <a:lnTo>
                      <a:pt x="24" y="25"/>
                    </a:lnTo>
                    <a:lnTo>
                      <a:pt x="25" y="25"/>
                    </a:lnTo>
                    <a:lnTo>
                      <a:pt x="26" y="26"/>
                    </a:lnTo>
                    <a:lnTo>
                      <a:pt x="26" y="25"/>
                    </a:lnTo>
                    <a:lnTo>
                      <a:pt x="26" y="26"/>
                    </a:lnTo>
                    <a:lnTo>
                      <a:pt x="26" y="27"/>
                    </a:lnTo>
                    <a:lnTo>
                      <a:pt x="26" y="28"/>
                    </a:lnTo>
                    <a:lnTo>
                      <a:pt x="27" y="30"/>
                    </a:lnTo>
                    <a:lnTo>
                      <a:pt x="27" y="29"/>
                    </a:lnTo>
                    <a:lnTo>
                      <a:pt x="28" y="27"/>
                    </a:lnTo>
                    <a:lnTo>
                      <a:pt x="28" y="27"/>
                    </a:lnTo>
                    <a:lnTo>
                      <a:pt x="29" y="27"/>
                    </a:lnTo>
                    <a:lnTo>
                      <a:pt x="30" y="27"/>
                    </a:lnTo>
                    <a:lnTo>
                      <a:pt x="30" y="26"/>
                    </a:lnTo>
                    <a:lnTo>
                      <a:pt x="30" y="26"/>
                    </a:lnTo>
                    <a:lnTo>
                      <a:pt x="31" y="25"/>
                    </a:lnTo>
                    <a:lnTo>
                      <a:pt x="31" y="24"/>
                    </a:lnTo>
                    <a:lnTo>
                      <a:pt x="31" y="23"/>
                    </a:lnTo>
                    <a:lnTo>
                      <a:pt x="30" y="23"/>
                    </a:lnTo>
                    <a:lnTo>
                      <a:pt x="30" y="23"/>
                    </a:lnTo>
                    <a:lnTo>
                      <a:pt x="27" y="22"/>
                    </a:lnTo>
                    <a:lnTo>
                      <a:pt x="26" y="22"/>
                    </a:lnTo>
                    <a:lnTo>
                      <a:pt x="27" y="21"/>
                    </a:lnTo>
                    <a:lnTo>
                      <a:pt x="28" y="21"/>
                    </a:lnTo>
                    <a:lnTo>
                      <a:pt x="28" y="20"/>
                    </a:lnTo>
                    <a:lnTo>
                      <a:pt x="28" y="20"/>
                    </a:lnTo>
                    <a:lnTo>
                      <a:pt x="28" y="19"/>
                    </a:lnTo>
                    <a:lnTo>
                      <a:pt x="27" y="19"/>
                    </a:lnTo>
                    <a:lnTo>
                      <a:pt x="26" y="19"/>
                    </a:lnTo>
                    <a:lnTo>
                      <a:pt x="24" y="19"/>
                    </a:lnTo>
                    <a:lnTo>
                      <a:pt x="22" y="19"/>
                    </a:lnTo>
                    <a:lnTo>
                      <a:pt x="21" y="20"/>
                    </a:lnTo>
                    <a:lnTo>
                      <a:pt x="20" y="19"/>
                    </a:lnTo>
                    <a:lnTo>
                      <a:pt x="21" y="18"/>
                    </a:lnTo>
                    <a:lnTo>
                      <a:pt x="22" y="18"/>
                    </a:lnTo>
                    <a:lnTo>
                      <a:pt x="23" y="17"/>
                    </a:lnTo>
                    <a:lnTo>
                      <a:pt x="24" y="17"/>
                    </a:lnTo>
                    <a:lnTo>
                      <a:pt x="26" y="17"/>
                    </a:lnTo>
                    <a:lnTo>
                      <a:pt x="26" y="16"/>
                    </a:lnTo>
                    <a:lnTo>
                      <a:pt x="24" y="16"/>
                    </a:lnTo>
                    <a:lnTo>
                      <a:pt x="23" y="16"/>
                    </a:lnTo>
                    <a:lnTo>
                      <a:pt x="23" y="14"/>
                    </a:lnTo>
                    <a:lnTo>
                      <a:pt x="22" y="14"/>
                    </a:lnTo>
                    <a:lnTo>
                      <a:pt x="21" y="13"/>
                    </a:lnTo>
                    <a:lnTo>
                      <a:pt x="20" y="14"/>
                    </a:lnTo>
                    <a:lnTo>
                      <a:pt x="20" y="13"/>
                    </a:lnTo>
                    <a:lnTo>
                      <a:pt x="20" y="13"/>
                    </a:lnTo>
                    <a:lnTo>
                      <a:pt x="21" y="13"/>
                    </a:lnTo>
                    <a:lnTo>
                      <a:pt x="23" y="13"/>
                    </a:lnTo>
                    <a:lnTo>
                      <a:pt x="23" y="13"/>
                    </a:lnTo>
                    <a:lnTo>
                      <a:pt x="24" y="13"/>
                    </a:lnTo>
                    <a:lnTo>
                      <a:pt x="25" y="14"/>
                    </a:lnTo>
                    <a:lnTo>
                      <a:pt x="26" y="14"/>
                    </a:lnTo>
                    <a:lnTo>
                      <a:pt x="27" y="14"/>
                    </a:lnTo>
                    <a:lnTo>
                      <a:pt x="28" y="16"/>
                    </a:lnTo>
                    <a:lnTo>
                      <a:pt x="30" y="17"/>
                    </a:lnTo>
                    <a:lnTo>
                      <a:pt x="30" y="16"/>
                    </a:lnTo>
                    <a:lnTo>
                      <a:pt x="29" y="14"/>
                    </a:lnTo>
                    <a:lnTo>
                      <a:pt x="29" y="13"/>
                    </a:lnTo>
                    <a:lnTo>
                      <a:pt x="30" y="13"/>
                    </a:lnTo>
                    <a:lnTo>
                      <a:pt x="30" y="13"/>
                    </a:lnTo>
                    <a:lnTo>
                      <a:pt x="32" y="13"/>
                    </a:lnTo>
                    <a:lnTo>
                      <a:pt x="33" y="13"/>
                    </a:lnTo>
                    <a:lnTo>
                      <a:pt x="33" y="12"/>
                    </a:lnTo>
                    <a:lnTo>
                      <a:pt x="33" y="11"/>
                    </a:lnTo>
                    <a:lnTo>
                      <a:pt x="32" y="11"/>
                    </a:lnTo>
                    <a:lnTo>
                      <a:pt x="30" y="11"/>
                    </a:lnTo>
                    <a:lnTo>
                      <a:pt x="30" y="10"/>
                    </a:lnTo>
                    <a:lnTo>
                      <a:pt x="30" y="10"/>
                    </a:lnTo>
                    <a:lnTo>
                      <a:pt x="29" y="10"/>
                    </a:lnTo>
                    <a:lnTo>
                      <a:pt x="28" y="10"/>
                    </a:lnTo>
                    <a:lnTo>
                      <a:pt x="28" y="9"/>
                    </a:lnTo>
                    <a:lnTo>
                      <a:pt x="27" y="7"/>
                    </a:lnTo>
                    <a:lnTo>
                      <a:pt x="26" y="7"/>
                    </a:lnTo>
                    <a:lnTo>
                      <a:pt x="26" y="7"/>
                    </a:lnTo>
                    <a:lnTo>
                      <a:pt x="24" y="7"/>
                    </a:lnTo>
                    <a:lnTo>
                      <a:pt x="23" y="7"/>
                    </a:lnTo>
                    <a:lnTo>
                      <a:pt x="23" y="6"/>
                    </a:lnTo>
                    <a:lnTo>
                      <a:pt x="23" y="6"/>
                    </a:lnTo>
                    <a:lnTo>
                      <a:pt x="24" y="6"/>
                    </a:lnTo>
                    <a:lnTo>
                      <a:pt x="24" y="6"/>
                    </a:lnTo>
                    <a:lnTo>
                      <a:pt x="26" y="6"/>
                    </a:lnTo>
                    <a:lnTo>
                      <a:pt x="26" y="6"/>
                    </a:lnTo>
                    <a:lnTo>
                      <a:pt x="27" y="5"/>
                    </a:lnTo>
                    <a:lnTo>
                      <a:pt x="28" y="4"/>
                    </a:lnTo>
                    <a:lnTo>
                      <a:pt x="29" y="5"/>
                    </a:lnTo>
                    <a:lnTo>
                      <a:pt x="28" y="6"/>
                    </a:lnTo>
                    <a:lnTo>
                      <a:pt x="28" y="6"/>
                    </a:lnTo>
                    <a:lnTo>
                      <a:pt x="28" y="7"/>
                    </a:lnTo>
                    <a:lnTo>
                      <a:pt x="29" y="8"/>
                    </a:lnTo>
                    <a:lnTo>
                      <a:pt x="30" y="8"/>
                    </a:lnTo>
                    <a:lnTo>
                      <a:pt x="30" y="8"/>
                    </a:lnTo>
                    <a:lnTo>
                      <a:pt x="31" y="8"/>
                    </a:lnTo>
                    <a:lnTo>
                      <a:pt x="32" y="7"/>
                    </a:lnTo>
                    <a:lnTo>
                      <a:pt x="33" y="7"/>
                    </a:lnTo>
                    <a:lnTo>
                      <a:pt x="33" y="8"/>
                    </a:lnTo>
                    <a:lnTo>
                      <a:pt x="33" y="9"/>
                    </a:lnTo>
                    <a:lnTo>
                      <a:pt x="35" y="12"/>
                    </a:lnTo>
                    <a:lnTo>
                      <a:pt x="36" y="12"/>
                    </a:lnTo>
                    <a:lnTo>
                      <a:pt x="37" y="12"/>
                    </a:lnTo>
                    <a:lnTo>
                      <a:pt x="37" y="12"/>
                    </a:lnTo>
                    <a:lnTo>
                      <a:pt x="38" y="12"/>
                    </a:lnTo>
                    <a:lnTo>
                      <a:pt x="38" y="13"/>
                    </a:lnTo>
                    <a:lnTo>
                      <a:pt x="37" y="13"/>
                    </a:lnTo>
                    <a:lnTo>
                      <a:pt x="37" y="13"/>
                    </a:lnTo>
                    <a:lnTo>
                      <a:pt x="37" y="14"/>
                    </a:lnTo>
                    <a:lnTo>
                      <a:pt x="36" y="15"/>
                    </a:lnTo>
                    <a:lnTo>
                      <a:pt x="35" y="17"/>
                    </a:lnTo>
                    <a:lnTo>
                      <a:pt x="35" y="17"/>
                    </a:lnTo>
                    <a:lnTo>
                      <a:pt x="34" y="18"/>
                    </a:lnTo>
                    <a:lnTo>
                      <a:pt x="34" y="19"/>
                    </a:lnTo>
                    <a:lnTo>
                      <a:pt x="35" y="19"/>
                    </a:lnTo>
                    <a:lnTo>
                      <a:pt x="36" y="18"/>
                    </a:lnTo>
                    <a:lnTo>
                      <a:pt x="37" y="18"/>
                    </a:lnTo>
                    <a:lnTo>
                      <a:pt x="37" y="17"/>
                    </a:lnTo>
                    <a:lnTo>
                      <a:pt x="38" y="17"/>
                    </a:lnTo>
                    <a:lnTo>
                      <a:pt x="39" y="17"/>
                    </a:lnTo>
                    <a:lnTo>
                      <a:pt x="39" y="17"/>
                    </a:lnTo>
                    <a:lnTo>
                      <a:pt x="39" y="19"/>
                    </a:lnTo>
                    <a:lnTo>
                      <a:pt x="39" y="20"/>
                    </a:lnTo>
                    <a:lnTo>
                      <a:pt x="39" y="20"/>
                    </a:lnTo>
                    <a:lnTo>
                      <a:pt x="39" y="21"/>
                    </a:lnTo>
                    <a:lnTo>
                      <a:pt x="40" y="21"/>
                    </a:lnTo>
                    <a:lnTo>
                      <a:pt x="40" y="23"/>
                    </a:lnTo>
                    <a:lnTo>
                      <a:pt x="41" y="23"/>
                    </a:lnTo>
                    <a:lnTo>
                      <a:pt x="41" y="23"/>
                    </a:lnTo>
                    <a:lnTo>
                      <a:pt x="41" y="20"/>
                    </a:lnTo>
                    <a:lnTo>
                      <a:pt x="41" y="19"/>
                    </a:lnTo>
                    <a:lnTo>
                      <a:pt x="42" y="18"/>
                    </a:lnTo>
                    <a:lnTo>
                      <a:pt x="43" y="17"/>
                    </a:lnTo>
                    <a:lnTo>
                      <a:pt x="43" y="18"/>
                    </a:lnTo>
                    <a:lnTo>
                      <a:pt x="43" y="20"/>
                    </a:lnTo>
                    <a:lnTo>
                      <a:pt x="43" y="20"/>
                    </a:lnTo>
                    <a:lnTo>
                      <a:pt x="44" y="21"/>
                    </a:lnTo>
                    <a:lnTo>
                      <a:pt x="45" y="21"/>
                    </a:lnTo>
                    <a:lnTo>
                      <a:pt x="46" y="23"/>
                    </a:lnTo>
                    <a:lnTo>
                      <a:pt x="46" y="23"/>
                    </a:lnTo>
                    <a:lnTo>
                      <a:pt x="46" y="24"/>
                    </a:lnTo>
                    <a:lnTo>
                      <a:pt x="46" y="25"/>
                    </a:lnTo>
                    <a:lnTo>
                      <a:pt x="47" y="26"/>
                    </a:lnTo>
                    <a:lnTo>
                      <a:pt x="47" y="26"/>
                    </a:lnTo>
                    <a:lnTo>
                      <a:pt x="47" y="25"/>
                    </a:lnTo>
                    <a:lnTo>
                      <a:pt x="48" y="23"/>
                    </a:lnTo>
                    <a:lnTo>
                      <a:pt x="48" y="22"/>
                    </a:lnTo>
                    <a:lnTo>
                      <a:pt x="49" y="22"/>
                    </a:lnTo>
                    <a:lnTo>
                      <a:pt x="50" y="23"/>
                    </a:lnTo>
                    <a:lnTo>
                      <a:pt x="50" y="23"/>
                    </a:lnTo>
                    <a:lnTo>
                      <a:pt x="50" y="23"/>
                    </a:lnTo>
                    <a:lnTo>
                      <a:pt x="51" y="23"/>
                    </a:lnTo>
                    <a:lnTo>
                      <a:pt x="51" y="23"/>
                    </a:lnTo>
                    <a:lnTo>
                      <a:pt x="51" y="22"/>
                    </a:lnTo>
                    <a:lnTo>
                      <a:pt x="50" y="21"/>
                    </a:lnTo>
                    <a:lnTo>
                      <a:pt x="50" y="21"/>
                    </a:lnTo>
                    <a:lnTo>
                      <a:pt x="49" y="21"/>
                    </a:lnTo>
                    <a:lnTo>
                      <a:pt x="48" y="20"/>
                    </a:lnTo>
                    <a:lnTo>
                      <a:pt x="47" y="20"/>
                    </a:lnTo>
                    <a:lnTo>
                      <a:pt x="47" y="21"/>
                    </a:lnTo>
                    <a:lnTo>
                      <a:pt x="46" y="20"/>
                    </a:lnTo>
                    <a:lnTo>
                      <a:pt x="46" y="20"/>
                    </a:lnTo>
                    <a:lnTo>
                      <a:pt x="46" y="19"/>
                    </a:lnTo>
                    <a:lnTo>
                      <a:pt x="47" y="19"/>
                    </a:lnTo>
                    <a:lnTo>
                      <a:pt x="47" y="18"/>
                    </a:lnTo>
                    <a:lnTo>
                      <a:pt x="48" y="17"/>
                    </a:lnTo>
                    <a:lnTo>
                      <a:pt x="49" y="17"/>
                    </a:lnTo>
                    <a:lnTo>
                      <a:pt x="50" y="17"/>
                    </a:lnTo>
                    <a:lnTo>
                      <a:pt x="50" y="16"/>
                    </a:lnTo>
                    <a:lnTo>
                      <a:pt x="50" y="15"/>
                    </a:lnTo>
                    <a:lnTo>
                      <a:pt x="50" y="14"/>
                    </a:lnTo>
                    <a:lnTo>
                      <a:pt x="51" y="13"/>
                    </a:lnTo>
                    <a:lnTo>
                      <a:pt x="52" y="13"/>
                    </a:lnTo>
                    <a:lnTo>
                      <a:pt x="51" y="13"/>
                    </a:lnTo>
                    <a:lnTo>
                      <a:pt x="50" y="13"/>
                    </a:lnTo>
                    <a:lnTo>
                      <a:pt x="50" y="13"/>
                    </a:lnTo>
                    <a:lnTo>
                      <a:pt x="49" y="14"/>
                    </a:lnTo>
                    <a:lnTo>
                      <a:pt x="49" y="15"/>
                    </a:lnTo>
                    <a:lnTo>
                      <a:pt x="48" y="16"/>
                    </a:lnTo>
                    <a:lnTo>
                      <a:pt x="47" y="15"/>
                    </a:lnTo>
                    <a:lnTo>
                      <a:pt x="47" y="16"/>
                    </a:lnTo>
                    <a:lnTo>
                      <a:pt x="47" y="17"/>
                    </a:lnTo>
                    <a:lnTo>
                      <a:pt x="46" y="17"/>
                    </a:lnTo>
                    <a:lnTo>
                      <a:pt x="46" y="16"/>
                    </a:lnTo>
                    <a:lnTo>
                      <a:pt x="45" y="16"/>
                    </a:lnTo>
                    <a:lnTo>
                      <a:pt x="44" y="16"/>
                    </a:lnTo>
                    <a:lnTo>
                      <a:pt x="43" y="15"/>
                    </a:lnTo>
                    <a:lnTo>
                      <a:pt x="43" y="14"/>
                    </a:lnTo>
                    <a:lnTo>
                      <a:pt x="43" y="13"/>
                    </a:lnTo>
                    <a:lnTo>
                      <a:pt x="42" y="13"/>
                    </a:lnTo>
                    <a:lnTo>
                      <a:pt x="43" y="12"/>
                    </a:lnTo>
                    <a:lnTo>
                      <a:pt x="43" y="11"/>
                    </a:lnTo>
                    <a:lnTo>
                      <a:pt x="44" y="10"/>
                    </a:lnTo>
                    <a:lnTo>
                      <a:pt x="43" y="9"/>
                    </a:lnTo>
                    <a:lnTo>
                      <a:pt x="45" y="8"/>
                    </a:lnTo>
                    <a:lnTo>
                      <a:pt x="45" y="7"/>
                    </a:lnTo>
                    <a:lnTo>
                      <a:pt x="44" y="7"/>
                    </a:lnTo>
                    <a:lnTo>
                      <a:pt x="43" y="6"/>
                    </a:lnTo>
                    <a:lnTo>
                      <a:pt x="41" y="6"/>
                    </a:lnTo>
                    <a:lnTo>
                      <a:pt x="40" y="6"/>
                    </a:lnTo>
                    <a:lnTo>
                      <a:pt x="40" y="5"/>
                    </a:lnTo>
                    <a:lnTo>
                      <a:pt x="40" y="4"/>
                    </a:lnTo>
                    <a:lnTo>
                      <a:pt x="39" y="3"/>
                    </a:lnTo>
                    <a:lnTo>
                      <a:pt x="38" y="3"/>
                    </a:lnTo>
                    <a:lnTo>
                      <a:pt x="38" y="3"/>
                    </a:lnTo>
                    <a:lnTo>
                      <a:pt x="37" y="2"/>
                    </a:lnTo>
                    <a:lnTo>
                      <a:pt x="37" y="1"/>
                    </a:lnTo>
                    <a:lnTo>
                      <a:pt x="37" y="1"/>
                    </a:lnTo>
                    <a:lnTo>
                      <a:pt x="37" y="0"/>
                    </a:lnTo>
                    <a:lnTo>
                      <a:pt x="37"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319" name="Freeform 1077">
                <a:extLst>
                  <a:ext uri="{FF2B5EF4-FFF2-40B4-BE49-F238E27FC236}">
                    <a16:creationId xmlns:a16="http://schemas.microsoft.com/office/drawing/2014/main" id="{63AE0963-17B9-49DA-9844-3324D226AFE6}"/>
                  </a:ext>
                </a:extLst>
              </p:cNvPr>
              <p:cNvSpPr>
                <a:spLocks/>
              </p:cNvSpPr>
              <p:nvPr/>
            </p:nvSpPr>
            <p:spPr bwMode="auto">
              <a:xfrm>
                <a:off x="4764" y="2213"/>
                <a:ext cx="138" cy="68"/>
              </a:xfrm>
              <a:custGeom>
                <a:avLst/>
                <a:gdLst>
                  <a:gd name="T0" fmla="*/ 13 w 138"/>
                  <a:gd name="T1" fmla="*/ 66 h 68"/>
                  <a:gd name="T2" fmla="*/ 21 w 138"/>
                  <a:gd name="T3" fmla="*/ 66 h 68"/>
                  <a:gd name="T4" fmla="*/ 18 w 138"/>
                  <a:gd name="T5" fmla="*/ 60 h 68"/>
                  <a:gd name="T6" fmla="*/ 21 w 138"/>
                  <a:gd name="T7" fmla="*/ 57 h 68"/>
                  <a:gd name="T8" fmla="*/ 24 w 138"/>
                  <a:gd name="T9" fmla="*/ 59 h 68"/>
                  <a:gd name="T10" fmla="*/ 28 w 138"/>
                  <a:gd name="T11" fmla="*/ 60 h 68"/>
                  <a:gd name="T12" fmla="*/ 28 w 138"/>
                  <a:gd name="T13" fmla="*/ 58 h 68"/>
                  <a:gd name="T14" fmla="*/ 25 w 138"/>
                  <a:gd name="T15" fmla="*/ 53 h 68"/>
                  <a:gd name="T16" fmla="*/ 21 w 138"/>
                  <a:gd name="T17" fmla="*/ 51 h 68"/>
                  <a:gd name="T18" fmla="*/ 25 w 138"/>
                  <a:gd name="T19" fmla="*/ 45 h 68"/>
                  <a:gd name="T20" fmla="*/ 15 w 138"/>
                  <a:gd name="T21" fmla="*/ 45 h 68"/>
                  <a:gd name="T22" fmla="*/ 18 w 138"/>
                  <a:gd name="T23" fmla="*/ 40 h 68"/>
                  <a:gd name="T24" fmla="*/ 18 w 138"/>
                  <a:gd name="T25" fmla="*/ 38 h 68"/>
                  <a:gd name="T26" fmla="*/ 13 w 138"/>
                  <a:gd name="T27" fmla="*/ 37 h 68"/>
                  <a:gd name="T28" fmla="*/ 10 w 138"/>
                  <a:gd name="T29" fmla="*/ 36 h 68"/>
                  <a:gd name="T30" fmla="*/ 17 w 138"/>
                  <a:gd name="T31" fmla="*/ 31 h 68"/>
                  <a:gd name="T32" fmla="*/ 11 w 138"/>
                  <a:gd name="T33" fmla="*/ 25 h 68"/>
                  <a:gd name="T34" fmla="*/ 3 w 138"/>
                  <a:gd name="T35" fmla="*/ 21 h 68"/>
                  <a:gd name="T36" fmla="*/ 7 w 138"/>
                  <a:gd name="T37" fmla="*/ 17 h 68"/>
                  <a:gd name="T38" fmla="*/ 6 w 138"/>
                  <a:gd name="T39" fmla="*/ 21 h 68"/>
                  <a:gd name="T40" fmla="*/ 13 w 138"/>
                  <a:gd name="T41" fmla="*/ 24 h 68"/>
                  <a:gd name="T42" fmla="*/ 18 w 138"/>
                  <a:gd name="T43" fmla="*/ 27 h 68"/>
                  <a:gd name="T44" fmla="*/ 15 w 138"/>
                  <a:gd name="T45" fmla="*/ 19 h 68"/>
                  <a:gd name="T46" fmla="*/ 21 w 138"/>
                  <a:gd name="T47" fmla="*/ 22 h 68"/>
                  <a:gd name="T48" fmla="*/ 27 w 138"/>
                  <a:gd name="T49" fmla="*/ 24 h 68"/>
                  <a:gd name="T50" fmla="*/ 25 w 138"/>
                  <a:gd name="T51" fmla="*/ 18 h 68"/>
                  <a:gd name="T52" fmla="*/ 18 w 138"/>
                  <a:gd name="T53" fmla="*/ 14 h 68"/>
                  <a:gd name="T54" fmla="*/ 23 w 138"/>
                  <a:gd name="T55" fmla="*/ 11 h 68"/>
                  <a:gd name="T56" fmla="*/ 26 w 138"/>
                  <a:gd name="T57" fmla="*/ 14 h 68"/>
                  <a:gd name="T58" fmla="*/ 34 w 138"/>
                  <a:gd name="T59" fmla="*/ 14 h 68"/>
                  <a:gd name="T60" fmla="*/ 37 w 138"/>
                  <a:gd name="T61" fmla="*/ 5 h 68"/>
                  <a:gd name="T62" fmla="*/ 39 w 138"/>
                  <a:gd name="T63" fmla="*/ 8 h 68"/>
                  <a:gd name="T64" fmla="*/ 42 w 138"/>
                  <a:gd name="T65" fmla="*/ 13 h 68"/>
                  <a:gd name="T66" fmla="*/ 34 w 138"/>
                  <a:gd name="T67" fmla="*/ 16 h 68"/>
                  <a:gd name="T68" fmla="*/ 37 w 138"/>
                  <a:gd name="T69" fmla="*/ 20 h 68"/>
                  <a:gd name="T70" fmla="*/ 42 w 138"/>
                  <a:gd name="T71" fmla="*/ 20 h 68"/>
                  <a:gd name="T72" fmla="*/ 46 w 138"/>
                  <a:gd name="T73" fmla="*/ 16 h 68"/>
                  <a:gd name="T74" fmla="*/ 51 w 138"/>
                  <a:gd name="T75" fmla="*/ 10 h 68"/>
                  <a:gd name="T76" fmla="*/ 56 w 138"/>
                  <a:gd name="T77" fmla="*/ 7 h 68"/>
                  <a:gd name="T78" fmla="*/ 65 w 138"/>
                  <a:gd name="T79" fmla="*/ 16 h 68"/>
                  <a:gd name="T80" fmla="*/ 55 w 138"/>
                  <a:gd name="T81" fmla="*/ 11 h 68"/>
                  <a:gd name="T82" fmla="*/ 56 w 138"/>
                  <a:gd name="T83" fmla="*/ 17 h 68"/>
                  <a:gd name="T84" fmla="*/ 51 w 138"/>
                  <a:gd name="T85" fmla="*/ 20 h 68"/>
                  <a:gd name="T86" fmla="*/ 45 w 138"/>
                  <a:gd name="T87" fmla="*/ 26 h 68"/>
                  <a:gd name="T88" fmla="*/ 51 w 138"/>
                  <a:gd name="T89" fmla="*/ 23 h 68"/>
                  <a:gd name="T90" fmla="*/ 59 w 138"/>
                  <a:gd name="T91" fmla="*/ 19 h 68"/>
                  <a:gd name="T92" fmla="*/ 59 w 138"/>
                  <a:gd name="T93" fmla="*/ 27 h 68"/>
                  <a:gd name="T94" fmla="*/ 65 w 138"/>
                  <a:gd name="T95" fmla="*/ 21 h 68"/>
                  <a:gd name="T96" fmla="*/ 70 w 138"/>
                  <a:gd name="T97" fmla="*/ 21 h 68"/>
                  <a:gd name="T98" fmla="*/ 75 w 138"/>
                  <a:gd name="T99" fmla="*/ 14 h 68"/>
                  <a:gd name="T100" fmla="*/ 74 w 138"/>
                  <a:gd name="T101" fmla="*/ 7 h 68"/>
                  <a:gd name="T102" fmla="*/ 76 w 138"/>
                  <a:gd name="T103" fmla="*/ 2 h 68"/>
                  <a:gd name="T104" fmla="*/ 82 w 138"/>
                  <a:gd name="T105" fmla="*/ 8 h 68"/>
                  <a:gd name="T106" fmla="*/ 82 w 138"/>
                  <a:gd name="T107" fmla="*/ 14 h 68"/>
                  <a:gd name="T108" fmla="*/ 82 w 138"/>
                  <a:gd name="T109" fmla="*/ 18 h 68"/>
                  <a:gd name="T110" fmla="*/ 89 w 138"/>
                  <a:gd name="T111" fmla="*/ 14 h 68"/>
                  <a:gd name="T112" fmla="*/ 96 w 138"/>
                  <a:gd name="T113" fmla="*/ 21 h 68"/>
                  <a:gd name="T114" fmla="*/ 98 w 138"/>
                  <a:gd name="T115" fmla="*/ 28 h 68"/>
                  <a:gd name="T116" fmla="*/ 107 w 138"/>
                  <a:gd name="T117" fmla="*/ 28 h 68"/>
                  <a:gd name="T118" fmla="*/ 119 w 138"/>
                  <a:gd name="T119" fmla="*/ 30 h 68"/>
                  <a:gd name="T120" fmla="*/ 128 w 138"/>
                  <a:gd name="T121" fmla="*/ 26 h 68"/>
                  <a:gd name="T122" fmla="*/ 138 w 138"/>
                  <a:gd name="T123" fmla="*/ 1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8" h="68">
                    <a:moveTo>
                      <a:pt x="8" y="63"/>
                    </a:moveTo>
                    <a:lnTo>
                      <a:pt x="9" y="64"/>
                    </a:lnTo>
                    <a:lnTo>
                      <a:pt x="10" y="65"/>
                    </a:lnTo>
                    <a:lnTo>
                      <a:pt x="10" y="66"/>
                    </a:lnTo>
                    <a:lnTo>
                      <a:pt x="11" y="66"/>
                    </a:lnTo>
                    <a:lnTo>
                      <a:pt x="11" y="66"/>
                    </a:lnTo>
                    <a:lnTo>
                      <a:pt x="12" y="66"/>
                    </a:lnTo>
                    <a:lnTo>
                      <a:pt x="13" y="67"/>
                    </a:lnTo>
                    <a:lnTo>
                      <a:pt x="14" y="67"/>
                    </a:lnTo>
                    <a:lnTo>
                      <a:pt x="14" y="66"/>
                    </a:lnTo>
                    <a:lnTo>
                      <a:pt x="13" y="66"/>
                    </a:lnTo>
                    <a:lnTo>
                      <a:pt x="13" y="65"/>
                    </a:lnTo>
                    <a:lnTo>
                      <a:pt x="13" y="63"/>
                    </a:lnTo>
                    <a:lnTo>
                      <a:pt x="14" y="65"/>
                    </a:lnTo>
                    <a:lnTo>
                      <a:pt x="15" y="66"/>
                    </a:lnTo>
                    <a:lnTo>
                      <a:pt x="16" y="66"/>
                    </a:lnTo>
                    <a:lnTo>
                      <a:pt x="18" y="67"/>
                    </a:lnTo>
                    <a:lnTo>
                      <a:pt x="18" y="68"/>
                    </a:lnTo>
                    <a:lnTo>
                      <a:pt x="19" y="68"/>
                    </a:lnTo>
                    <a:lnTo>
                      <a:pt x="20" y="67"/>
                    </a:lnTo>
                    <a:lnTo>
                      <a:pt x="20" y="66"/>
                    </a:lnTo>
                    <a:lnTo>
                      <a:pt x="21" y="66"/>
                    </a:lnTo>
                    <a:lnTo>
                      <a:pt x="21" y="66"/>
                    </a:lnTo>
                    <a:lnTo>
                      <a:pt x="20" y="66"/>
                    </a:lnTo>
                    <a:lnTo>
                      <a:pt x="20" y="65"/>
                    </a:lnTo>
                    <a:lnTo>
                      <a:pt x="21" y="64"/>
                    </a:lnTo>
                    <a:lnTo>
                      <a:pt x="21" y="63"/>
                    </a:lnTo>
                    <a:lnTo>
                      <a:pt x="21" y="63"/>
                    </a:lnTo>
                    <a:lnTo>
                      <a:pt x="18" y="63"/>
                    </a:lnTo>
                    <a:lnTo>
                      <a:pt x="18" y="62"/>
                    </a:lnTo>
                    <a:lnTo>
                      <a:pt x="20" y="62"/>
                    </a:lnTo>
                    <a:lnTo>
                      <a:pt x="19" y="61"/>
                    </a:lnTo>
                    <a:lnTo>
                      <a:pt x="18" y="60"/>
                    </a:lnTo>
                    <a:lnTo>
                      <a:pt x="18" y="59"/>
                    </a:lnTo>
                    <a:lnTo>
                      <a:pt x="19" y="59"/>
                    </a:lnTo>
                    <a:lnTo>
                      <a:pt x="19" y="59"/>
                    </a:lnTo>
                    <a:lnTo>
                      <a:pt x="20" y="59"/>
                    </a:lnTo>
                    <a:lnTo>
                      <a:pt x="21" y="59"/>
                    </a:lnTo>
                    <a:lnTo>
                      <a:pt x="21" y="59"/>
                    </a:lnTo>
                    <a:lnTo>
                      <a:pt x="22" y="60"/>
                    </a:lnTo>
                    <a:lnTo>
                      <a:pt x="22" y="59"/>
                    </a:lnTo>
                    <a:lnTo>
                      <a:pt x="22" y="59"/>
                    </a:lnTo>
                    <a:lnTo>
                      <a:pt x="21" y="58"/>
                    </a:lnTo>
                    <a:lnTo>
                      <a:pt x="21" y="57"/>
                    </a:lnTo>
                    <a:lnTo>
                      <a:pt x="20" y="56"/>
                    </a:lnTo>
                    <a:lnTo>
                      <a:pt x="18" y="56"/>
                    </a:lnTo>
                    <a:lnTo>
                      <a:pt x="16" y="57"/>
                    </a:lnTo>
                    <a:lnTo>
                      <a:pt x="16" y="56"/>
                    </a:lnTo>
                    <a:lnTo>
                      <a:pt x="17" y="56"/>
                    </a:lnTo>
                    <a:lnTo>
                      <a:pt x="18" y="55"/>
                    </a:lnTo>
                    <a:lnTo>
                      <a:pt x="19" y="55"/>
                    </a:lnTo>
                    <a:lnTo>
                      <a:pt x="21" y="55"/>
                    </a:lnTo>
                    <a:lnTo>
                      <a:pt x="21" y="55"/>
                    </a:lnTo>
                    <a:lnTo>
                      <a:pt x="22" y="56"/>
                    </a:lnTo>
                    <a:lnTo>
                      <a:pt x="24" y="59"/>
                    </a:lnTo>
                    <a:lnTo>
                      <a:pt x="25" y="58"/>
                    </a:lnTo>
                    <a:lnTo>
                      <a:pt x="25" y="59"/>
                    </a:lnTo>
                    <a:lnTo>
                      <a:pt x="26" y="59"/>
                    </a:lnTo>
                    <a:lnTo>
                      <a:pt x="27" y="61"/>
                    </a:lnTo>
                    <a:lnTo>
                      <a:pt x="26" y="62"/>
                    </a:lnTo>
                    <a:lnTo>
                      <a:pt x="27" y="62"/>
                    </a:lnTo>
                    <a:lnTo>
                      <a:pt x="27" y="62"/>
                    </a:lnTo>
                    <a:lnTo>
                      <a:pt x="28" y="62"/>
                    </a:lnTo>
                    <a:lnTo>
                      <a:pt x="28" y="62"/>
                    </a:lnTo>
                    <a:lnTo>
                      <a:pt x="28" y="61"/>
                    </a:lnTo>
                    <a:lnTo>
                      <a:pt x="28" y="60"/>
                    </a:lnTo>
                    <a:lnTo>
                      <a:pt x="29" y="59"/>
                    </a:lnTo>
                    <a:lnTo>
                      <a:pt x="29" y="59"/>
                    </a:lnTo>
                    <a:lnTo>
                      <a:pt x="30" y="59"/>
                    </a:lnTo>
                    <a:lnTo>
                      <a:pt x="31" y="59"/>
                    </a:lnTo>
                    <a:lnTo>
                      <a:pt x="32" y="59"/>
                    </a:lnTo>
                    <a:lnTo>
                      <a:pt x="32" y="58"/>
                    </a:lnTo>
                    <a:lnTo>
                      <a:pt x="32" y="56"/>
                    </a:lnTo>
                    <a:lnTo>
                      <a:pt x="31" y="56"/>
                    </a:lnTo>
                    <a:lnTo>
                      <a:pt x="30" y="57"/>
                    </a:lnTo>
                    <a:lnTo>
                      <a:pt x="29" y="58"/>
                    </a:lnTo>
                    <a:lnTo>
                      <a:pt x="28" y="58"/>
                    </a:lnTo>
                    <a:lnTo>
                      <a:pt x="28" y="58"/>
                    </a:lnTo>
                    <a:lnTo>
                      <a:pt x="28" y="57"/>
                    </a:lnTo>
                    <a:lnTo>
                      <a:pt x="28" y="56"/>
                    </a:lnTo>
                    <a:lnTo>
                      <a:pt x="27" y="55"/>
                    </a:lnTo>
                    <a:lnTo>
                      <a:pt x="26" y="56"/>
                    </a:lnTo>
                    <a:lnTo>
                      <a:pt x="26" y="55"/>
                    </a:lnTo>
                    <a:lnTo>
                      <a:pt x="26" y="55"/>
                    </a:lnTo>
                    <a:lnTo>
                      <a:pt x="28" y="54"/>
                    </a:lnTo>
                    <a:lnTo>
                      <a:pt x="27" y="52"/>
                    </a:lnTo>
                    <a:lnTo>
                      <a:pt x="26" y="53"/>
                    </a:lnTo>
                    <a:lnTo>
                      <a:pt x="25" y="53"/>
                    </a:lnTo>
                    <a:lnTo>
                      <a:pt x="25" y="53"/>
                    </a:lnTo>
                    <a:lnTo>
                      <a:pt x="24" y="52"/>
                    </a:lnTo>
                    <a:lnTo>
                      <a:pt x="24" y="52"/>
                    </a:lnTo>
                    <a:lnTo>
                      <a:pt x="23" y="52"/>
                    </a:lnTo>
                    <a:lnTo>
                      <a:pt x="23" y="52"/>
                    </a:lnTo>
                    <a:lnTo>
                      <a:pt x="22" y="52"/>
                    </a:lnTo>
                    <a:lnTo>
                      <a:pt x="21" y="52"/>
                    </a:lnTo>
                    <a:lnTo>
                      <a:pt x="21" y="52"/>
                    </a:lnTo>
                    <a:lnTo>
                      <a:pt x="20" y="52"/>
                    </a:lnTo>
                    <a:lnTo>
                      <a:pt x="20" y="52"/>
                    </a:lnTo>
                    <a:lnTo>
                      <a:pt x="21" y="51"/>
                    </a:lnTo>
                    <a:lnTo>
                      <a:pt x="21" y="50"/>
                    </a:lnTo>
                    <a:lnTo>
                      <a:pt x="21" y="49"/>
                    </a:lnTo>
                    <a:lnTo>
                      <a:pt x="21" y="49"/>
                    </a:lnTo>
                    <a:lnTo>
                      <a:pt x="20" y="49"/>
                    </a:lnTo>
                    <a:lnTo>
                      <a:pt x="21" y="49"/>
                    </a:lnTo>
                    <a:lnTo>
                      <a:pt x="21" y="49"/>
                    </a:lnTo>
                    <a:lnTo>
                      <a:pt x="22" y="48"/>
                    </a:lnTo>
                    <a:lnTo>
                      <a:pt x="23" y="48"/>
                    </a:lnTo>
                    <a:lnTo>
                      <a:pt x="23" y="47"/>
                    </a:lnTo>
                    <a:lnTo>
                      <a:pt x="24" y="46"/>
                    </a:lnTo>
                    <a:lnTo>
                      <a:pt x="25" y="45"/>
                    </a:lnTo>
                    <a:lnTo>
                      <a:pt x="25" y="45"/>
                    </a:lnTo>
                    <a:lnTo>
                      <a:pt x="23" y="45"/>
                    </a:lnTo>
                    <a:lnTo>
                      <a:pt x="22" y="45"/>
                    </a:lnTo>
                    <a:lnTo>
                      <a:pt x="21" y="45"/>
                    </a:lnTo>
                    <a:lnTo>
                      <a:pt x="19" y="45"/>
                    </a:lnTo>
                    <a:lnTo>
                      <a:pt x="18" y="45"/>
                    </a:lnTo>
                    <a:lnTo>
                      <a:pt x="17" y="46"/>
                    </a:lnTo>
                    <a:lnTo>
                      <a:pt x="16" y="46"/>
                    </a:lnTo>
                    <a:lnTo>
                      <a:pt x="15" y="47"/>
                    </a:lnTo>
                    <a:lnTo>
                      <a:pt x="14" y="46"/>
                    </a:lnTo>
                    <a:lnTo>
                      <a:pt x="15" y="45"/>
                    </a:lnTo>
                    <a:lnTo>
                      <a:pt x="16" y="45"/>
                    </a:lnTo>
                    <a:lnTo>
                      <a:pt x="17" y="45"/>
                    </a:lnTo>
                    <a:lnTo>
                      <a:pt x="18" y="45"/>
                    </a:lnTo>
                    <a:lnTo>
                      <a:pt x="19" y="44"/>
                    </a:lnTo>
                    <a:lnTo>
                      <a:pt x="19" y="43"/>
                    </a:lnTo>
                    <a:lnTo>
                      <a:pt x="20" y="42"/>
                    </a:lnTo>
                    <a:lnTo>
                      <a:pt x="21" y="42"/>
                    </a:lnTo>
                    <a:lnTo>
                      <a:pt x="18" y="42"/>
                    </a:lnTo>
                    <a:lnTo>
                      <a:pt x="18" y="42"/>
                    </a:lnTo>
                    <a:lnTo>
                      <a:pt x="17" y="42"/>
                    </a:lnTo>
                    <a:lnTo>
                      <a:pt x="18" y="40"/>
                    </a:lnTo>
                    <a:lnTo>
                      <a:pt x="18" y="41"/>
                    </a:lnTo>
                    <a:lnTo>
                      <a:pt x="20" y="41"/>
                    </a:lnTo>
                    <a:lnTo>
                      <a:pt x="21" y="41"/>
                    </a:lnTo>
                    <a:lnTo>
                      <a:pt x="22" y="40"/>
                    </a:lnTo>
                    <a:lnTo>
                      <a:pt x="23" y="40"/>
                    </a:lnTo>
                    <a:lnTo>
                      <a:pt x="24" y="39"/>
                    </a:lnTo>
                    <a:lnTo>
                      <a:pt x="25" y="39"/>
                    </a:lnTo>
                    <a:lnTo>
                      <a:pt x="21" y="38"/>
                    </a:lnTo>
                    <a:lnTo>
                      <a:pt x="20" y="39"/>
                    </a:lnTo>
                    <a:lnTo>
                      <a:pt x="19" y="38"/>
                    </a:lnTo>
                    <a:lnTo>
                      <a:pt x="18" y="38"/>
                    </a:lnTo>
                    <a:lnTo>
                      <a:pt x="18" y="37"/>
                    </a:lnTo>
                    <a:lnTo>
                      <a:pt x="18" y="36"/>
                    </a:lnTo>
                    <a:lnTo>
                      <a:pt x="18" y="35"/>
                    </a:lnTo>
                    <a:lnTo>
                      <a:pt x="18" y="35"/>
                    </a:lnTo>
                    <a:lnTo>
                      <a:pt x="18" y="34"/>
                    </a:lnTo>
                    <a:lnTo>
                      <a:pt x="18" y="33"/>
                    </a:lnTo>
                    <a:lnTo>
                      <a:pt x="17" y="34"/>
                    </a:lnTo>
                    <a:lnTo>
                      <a:pt x="16" y="35"/>
                    </a:lnTo>
                    <a:lnTo>
                      <a:pt x="15" y="35"/>
                    </a:lnTo>
                    <a:lnTo>
                      <a:pt x="14" y="35"/>
                    </a:lnTo>
                    <a:lnTo>
                      <a:pt x="13" y="37"/>
                    </a:lnTo>
                    <a:lnTo>
                      <a:pt x="13" y="38"/>
                    </a:lnTo>
                    <a:lnTo>
                      <a:pt x="12" y="39"/>
                    </a:lnTo>
                    <a:lnTo>
                      <a:pt x="11" y="39"/>
                    </a:lnTo>
                    <a:lnTo>
                      <a:pt x="11" y="39"/>
                    </a:lnTo>
                    <a:lnTo>
                      <a:pt x="11" y="38"/>
                    </a:lnTo>
                    <a:lnTo>
                      <a:pt x="12" y="36"/>
                    </a:lnTo>
                    <a:lnTo>
                      <a:pt x="12" y="35"/>
                    </a:lnTo>
                    <a:lnTo>
                      <a:pt x="12" y="35"/>
                    </a:lnTo>
                    <a:lnTo>
                      <a:pt x="11" y="35"/>
                    </a:lnTo>
                    <a:lnTo>
                      <a:pt x="11" y="35"/>
                    </a:lnTo>
                    <a:lnTo>
                      <a:pt x="10" y="36"/>
                    </a:lnTo>
                    <a:lnTo>
                      <a:pt x="9" y="35"/>
                    </a:lnTo>
                    <a:lnTo>
                      <a:pt x="10" y="34"/>
                    </a:lnTo>
                    <a:lnTo>
                      <a:pt x="11" y="33"/>
                    </a:lnTo>
                    <a:lnTo>
                      <a:pt x="11" y="33"/>
                    </a:lnTo>
                    <a:lnTo>
                      <a:pt x="13" y="34"/>
                    </a:lnTo>
                    <a:lnTo>
                      <a:pt x="13" y="33"/>
                    </a:lnTo>
                    <a:lnTo>
                      <a:pt x="14" y="32"/>
                    </a:lnTo>
                    <a:lnTo>
                      <a:pt x="14" y="32"/>
                    </a:lnTo>
                    <a:lnTo>
                      <a:pt x="15" y="32"/>
                    </a:lnTo>
                    <a:lnTo>
                      <a:pt x="15" y="31"/>
                    </a:lnTo>
                    <a:lnTo>
                      <a:pt x="17" y="31"/>
                    </a:lnTo>
                    <a:lnTo>
                      <a:pt x="18" y="31"/>
                    </a:lnTo>
                    <a:lnTo>
                      <a:pt x="18" y="30"/>
                    </a:lnTo>
                    <a:lnTo>
                      <a:pt x="17" y="30"/>
                    </a:lnTo>
                    <a:lnTo>
                      <a:pt x="16" y="29"/>
                    </a:lnTo>
                    <a:lnTo>
                      <a:pt x="15" y="29"/>
                    </a:lnTo>
                    <a:lnTo>
                      <a:pt x="15" y="28"/>
                    </a:lnTo>
                    <a:lnTo>
                      <a:pt x="14" y="28"/>
                    </a:lnTo>
                    <a:lnTo>
                      <a:pt x="13" y="28"/>
                    </a:lnTo>
                    <a:lnTo>
                      <a:pt x="12" y="28"/>
                    </a:lnTo>
                    <a:lnTo>
                      <a:pt x="12" y="27"/>
                    </a:lnTo>
                    <a:lnTo>
                      <a:pt x="11" y="25"/>
                    </a:lnTo>
                    <a:lnTo>
                      <a:pt x="11" y="25"/>
                    </a:lnTo>
                    <a:lnTo>
                      <a:pt x="10" y="24"/>
                    </a:lnTo>
                    <a:lnTo>
                      <a:pt x="9" y="24"/>
                    </a:lnTo>
                    <a:lnTo>
                      <a:pt x="8" y="24"/>
                    </a:lnTo>
                    <a:lnTo>
                      <a:pt x="8" y="23"/>
                    </a:lnTo>
                    <a:lnTo>
                      <a:pt x="8" y="22"/>
                    </a:lnTo>
                    <a:lnTo>
                      <a:pt x="7" y="22"/>
                    </a:lnTo>
                    <a:lnTo>
                      <a:pt x="4" y="23"/>
                    </a:lnTo>
                    <a:lnTo>
                      <a:pt x="4" y="23"/>
                    </a:lnTo>
                    <a:lnTo>
                      <a:pt x="4" y="22"/>
                    </a:lnTo>
                    <a:lnTo>
                      <a:pt x="3" y="21"/>
                    </a:lnTo>
                    <a:lnTo>
                      <a:pt x="1" y="21"/>
                    </a:lnTo>
                    <a:lnTo>
                      <a:pt x="1" y="21"/>
                    </a:lnTo>
                    <a:lnTo>
                      <a:pt x="1" y="21"/>
                    </a:lnTo>
                    <a:lnTo>
                      <a:pt x="0" y="20"/>
                    </a:lnTo>
                    <a:lnTo>
                      <a:pt x="0" y="19"/>
                    </a:lnTo>
                    <a:lnTo>
                      <a:pt x="1" y="19"/>
                    </a:lnTo>
                    <a:lnTo>
                      <a:pt x="1" y="18"/>
                    </a:lnTo>
                    <a:lnTo>
                      <a:pt x="4" y="18"/>
                    </a:lnTo>
                    <a:lnTo>
                      <a:pt x="4" y="18"/>
                    </a:lnTo>
                    <a:lnTo>
                      <a:pt x="5" y="17"/>
                    </a:lnTo>
                    <a:lnTo>
                      <a:pt x="7" y="17"/>
                    </a:lnTo>
                    <a:lnTo>
                      <a:pt x="7" y="18"/>
                    </a:lnTo>
                    <a:lnTo>
                      <a:pt x="6" y="18"/>
                    </a:lnTo>
                    <a:lnTo>
                      <a:pt x="5" y="18"/>
                    </a:lnTo>
                    <a:lnTo>
                      <a:pt x="4" y="18"/>
                    </a:lnTo>
                    <a:lnTo>
                      <a:pt x="4" y="19"/>
                    </a:lnTo>
                    <a:lnTo>
                      <a:pt x="3" y="20"/>
                    </a:lnTo>
                    <a:lnTo>
                      <a:pt x="3" y="21"/>
                    </a:lnTo>
                    <a:lnTo>
                      <a:pt x="4" y="21"/>
                    </a:lnTo>
                    <a:lnTo>
                      <a:pt x="4" y="21"/>
                    </a:lnTo>
                    <a:lnTo>
                      <a:pt x="5" y="21"/>
                    </a:lnTo>
                    <a:lnTo>
                      <a:pt x="6" y="21"/>
                    </a:lnTo>
                    <a:lnTo>
                      <a:pt x="7" y="21"/>
                    </a:lnTo>
                    <a:lnTo>
                      <a:pt x="8" y="21"/>
                    </a:lnTo>
                    <a:lnTo>
                      <a:pt x="8" y="21"/>
                    </a:lnTo>
                    <a:lnTo>
                      <a:pt x="9" y="22"/>
                    </a:lnTo>
                    <a:lnTo>
                      <a:pt x="10" y="22"/>
                    </a:lnTo>
                    <a:lnTo>
                      <a:pt x="11" y="23"/>
                    </a:lnTo>
                    <a:lnTo>
                      <a:pt x="11" y="23"/>
                    </a:lnTo>
                    <a:lnTo>
                      <a:pt x="12" y="22"/>
                    </a:lnTo>
                    <a:lnTo>
                      <a:pt x="13" y="23"/>
                    </a:lnTo>
                    <a:lnTo>
                      <a:pt x="12" y="24"/>
                    </a:lnTo>
                    <a:lnTo>
                      <a:pt x="13" y="24"/>
                    </a:lnTo>
                    <a:lnTo>
                      <a:pt x="13" y="24"/>
                    </a:lnTo>
                    <a:lnTo>
                      <a:pt x="13" y="25"/>
                    </a:lnTo>
                    <a:lnTo>
                      <a:pt x="13" y="26"/>
                    </a:lnTo>
                    <a:lnTo>
                      <a:pt x="14" y="27"/>
                    </a:lnTo>
                    <a:lnTo>
                      <a:pt x="14" y="27"/>
                    </a:lnTo>
                    <a:lnTo>
                      <a:pt x="15" y="26"/>
                    </a:lnTo>
                    <a:lnTo>
                      <a:pt x="16" y="25"/>
                    </a:lnTo>
                    <a:lnTo>
                      <a:pt x="16" y="24"/>
                    </a:lnTo>
                    <a:lnTo>
                      <a:pt x="17" y="25"/>
                    </a:lnTo>
                    <a:lnTo>
                      <a:pt x="17" y="26"/>
                    </a:lnTo>
                    <a:lnTo>
                      <a:pt x="18" y="27"/>
                    </a:lnTo>
                    <a:lnTo>
                      <a:pt x="19" y="28"/>
                    </a:lnTo>
                    <a:lnTo>
                      <a:pt x="19" y="27"/>
                    </a:lnTo>
                    <a:lnTo>
                      <a:pt x="20" y="26"/>
                    </a:lnTo>
                    <a:lnTo>
                      <a:pt x="21" y="27"/>
                    </a:lnTo>
                    <a:lnTo>
                      <a:pt x="20" y="25"/>
                    </a:lnTo>
                    <a:lnTo>
                      <a:pt x="19" y="24"/>
                    </a:lnTo>
                    <a:lnTo>
                      <a:pt x="19" y="22"/>
                    </a:lnTo>
                    <a:lnTo>
                      <a:pt x="19" y="21"/>
                    </a:lnTo>
                    <a:lnTo>
                      <a:pt x="18" y="21"/>
                    </a:lnTo>
                    <a:lnTo>
                      <a:pt x="18" y="20"/>
                    </a:lnTo>
                    <a:lnTo>
                      <a:pt x="15" y="19"/>
                    </a:lnTo>
                    <a:lnTo>
                      <a:pt x="15" y="18"/>
                    </a:lnTo>
                    <a:lnTo>
                      <a:pt x="16" y="18"/>
                    </a:lnTo>
                    <a:lnTo>
                      <a:pt x="17" y="18"/>
                    </a:lnTo>
                    <a:lnTo>
                      <a:pt x="18" y="18"/>
                    </a:lnTo>
                    <a:lnTo>
                      <a:pt x="18" y="18"/>
                    </a:lnTo>
                    <a:lnTo>
                      <a:pt x="19" y="18"/>
                    </a:lnTo>
                    <a:lnTo>
                      <a:pt x="19" y="19"/>
                    </a:lnTo>
                    <a:lnTo>
                      <a:pt x="21" y="20"/>
                    </a:lnTo>
                    <a:lnTo>
                      <a:pt x="21" y="21"/>
                    </a:lnTo>
                    <a:lnTo>
                      <a:pt x="21" y="21"/>
                    </a:lnTo>
                    <a:lnTo>
                      <a:pt x="21" y="22"/>
                    </a:lnTo>
                    <a:lnTo>
                      <a:pt x="23" y="21"/>
                    </a:lnTo>
                    <a:lnTo>
                      <a:pt x="23" y="23"/>
                    </a:lnTo>
                    <a:lnTo>
                      <a:pt x="23" y="24"/>
                    </a:lnTo>
                    <a:lnTo>
                      <a:pt x="24" y="24"/>
                    </a:lnTo>
                    <a:lnTo>
                      <a:pt x="25" y="24"/>
                    </a:lnTo>
                    <a:lnTo>
                      <a:pt x="25" y="24"/>
                    </a:lnTo>
                    <a:lnTo>
                      <a:pt x="25" y="23"/>
                    </a:lnTo>
                    <a:lnTo>
                      <a:pt x="25" y="22"/>
                    </a:lnTo>
                    <a:lnTo>
                      <a:pt x="26" y="22"/>
                    </a:lnTo>
                    <a:lnTo>
                      <a:pt x="27" y="22"/>
                    </a:lnTo>
                    <a:lnTo>
                      <a:pt x="27" y="24"/>
                    </a:lnTo>
                    <a:lnTo>
                      <a:pt x="28" y="24"/>
                    </a:lnTo>
                    <a:lnTo>
                      <a:pt x="28" y="25"/>
                    </a:lnTo>
                    <a:lnTo>
                      <a:pt x="28" y="24"/>
                    </a:lnTo>
                    <a:lnTo>
                      <a:pt x="28" y="22"/>
                    </a:lnTo>
                    <a:lnTo>
                      <a:pt x="28" y="21"/>
                    </a:lnTo>
                    <a:lnTo>
                      <a:pt x="28" y="21"/>
                    </a:lnTo>
                    <a:lnTo>
                      <a:pt x="28" y="20"/>
                    </a:lnTo>
                    <a:lnTo>
                      <a:pt x="27" y="20"/>
                    </a:lnTo>
                    <a:lnTo>
                      <a:pt x="26" y="20"/>
                    </a:lnTo>
                    <a:lnTo>
                      <a:pt x="25" y="18"/>
                    </a:lnTo>
                    <a:lnTo>
                      <a:pt x="25" y="18"/>
                    </a:lnTo>
                    <a:lnTo>
                      <a:pt x="24" y="18"/>
                    </a:lnTo>
                    <a:lnTo>
                      <a:pt x="23" y="17"/>
                    </a:lnTo>
                    <a:lnTo>
                      <a:pt x="24" y="16"/>
                    </a:lnTo>
                    <a:lnTo>
                      <a:pt x="25" y="16"/>
                    </a:lnTo>
                    <a:lnTo>
                      <a:pt x="24" y="15"/>
                    </a:lnTo>
                    <a:lnTo>
                      <a:pt x="24" y="14"/>
                    </a:lnTo>
                    <a:lnTo>
                      <a:pt x="23" y="14"/>
                    </a:lnTo>
                    <a:lnTo>
                      <a:pt x="21" y="15"/>
                    </a:lnTo>
                    <a:lnTo>
                      <a:pt x="21" y="15"/>
                    </a:lnTo>
                    <a:lnTo>
                      <a:pt x="19" y="15"/>
                    </a:lnTo>
                    <a:lnTo>
                      <a:pt x="18" y="14"/>
                    </a:lnTo>
                    <a:lnTo>
                      <a:pt x="18" y="14"/>
                    </a:lnTo>
                    <a:lnTo>
                      <a:pt x="18" y="14"/>
                    </a:lnTo>
                    <a:lnTo>
                      <a:pt x="19" y="14"/>
                    </a:lnTo>
                    <a:lnTo>
                      <a:pt x="20" y="14"/>
                    </a:lnTo>
                    <a:lnTo>
                      <a:pt x="21" y="14"/>
                    </a:lnTo>
                    <a:lnTo>
                      <a:pt x="21" y="13"/>
                    </a:lnTo>
                    <a:lnTo>
                      <a:pt x="21" y="13"/>
                    </a:lnTo>
                    <a:lnTo>
                      <a:pt x="22" y="13"/>
                    </a:lnTo>
                    <a:lnTo>
                      <a:pt x="23" y="14"/>
                    </a:lnTo>
                    <a:lnTo>
                      <a:pt x="23" y="12"/>
                    </a:lnTo>
                    <a:lnTo>
                      <a:pt x="23" y="11"/>
                    </a:lnTo>
                    <a:lnTo>
                      <a:pt x="23" y="10"/>
                    </a:lnTo>
                    <a:lnTo>
                      <a:pt x="24" y="10"/>
                    </a:lnTo>
                    <a:lnTo>
                      <a:pt x="24" y="11"/>
                    </a:lnTo>
                    <a:lnTo>
                      <a:pt x="25" y="11"/>
                    </a:lnTo>
                    <a:lnTo>
                      <a:pt x="25" y="11"/>
                    </a:lnTo>
                    <a:lnTo>
                      <a:pt x="25" y="11"/>
                    </a:lnTo>
                    <a:lnTo>
                      <a:pt x="25" y="12"/>
                    </a:lnTo>
                    <a:lnTo>
                      <a:pt x="25" y="13"/>
                    </a:lnTo>
                    <a:lnTo>
                      <a:pt x="25" y="14"/>
                    </a:lnTo>
                    <a:lnTo>
                      <a:pt x="25" y="14"/>
                    </a:lnTo>
                    <a:lnTo>
                      <a:pt x="26" y="14"/>
                    </a:lnTo>
                    <a:lnTo>
                      <a:pt x="27" y="15"/>
                    </a:lnTo>
                    <a:lnTo>
                      <a:pt x="28" y="15"/>
                    </a:lnTo>
                    <a:lnTo>
                      <a:pt x="28" y="15"/>
                    </a:lnTo>
                    <a:lnTo>
                      <a:pt x="29" y="15"/>
                    </a:lnTo>
                    <a:lnTo>
                      <a:pt x="29" y="14"/>
                    </a:lnTo>
                    <a:lnTo>
                      <a:pt x="30" y="14"/>
                    </a:lnTo>
                    <a:lnTo>
                      <a:pt x="31" y="14"/>
                    </a:lnTo>
                    <a:lnTo>
                      <a:pt x="32" y="14"/>
                    </a:lnTo>
                    <a:lnTo>
                      <a:pt x="32" y="14"/>
                    </a:lnTo>
                    <a:lnTo>
                      <a:pt x="33" y="14"/>
                    </a:lnTo>
                    <a:lnTo>
                      <a:pt x="34" y="14"/>
                    </a:lnTo>
                    <a:lnTo>
                      <a:pt x="35" y="11"/>
                    </a:lnTo>
                    <a:lnTo>
                      <a:pt x="35" y="11"/>
                    </a:lnTo>
                    <a:lnTo>
                      <a:pt x="36" y="10"/>
                    </a:lnTo>
                    <a:lnTo>
                      <a:pt x="36" y="8"/>
                    </a:lnTo>
                    <a:lnTo>
                      <a:pt x="35" y="7"/>
                    </a:lnTo>
                    <a:lnTo>
                      <a:pt x="35" y="7"/>
                    </a:lnTo>
                    <a:lnTo>
                      <a:pt x="35" y="7"/>
                    </a:lnTo>
                    <a:lnTo>
                      <a:pt x="35" y="6"/>
                    </a:lnTo>
                    <a:lnTo>
                      <a:pt x="35" y="6"/>
                    </a:lnTo>
                    <a:lnTo>
                      <a:pt x="36" y="6"/>
                    </a:lnTo>
                    <a:lnTo>
                      <a:pt x="37" y="5"/>
                    </a:lnTo>
                    <a:lnTo>
                      <a:pt x="38" y="4"/>
                    </a:lnTo>
                    <a:lnTo>
                      <a:pt x="39" y="5"/>
                    </a:lnTo>
                    <a:lnTo>
                      <a:pt x="38" y="6"/>
                    </a:lnTo>
                    <a:lnTo>
                      <a:pt x="38" y="7"/>
                    </a:lnTo>
                    <a:lnTo>
                      <a:pt x="38" y="7"/>
                    </a:lnTo>
                    <a:lnTo>
                      <a:pt x="39" y="7"/>
                    </a:lnTo>
                    <a:lnTo>
                      <a:pt x="39" y="7"/>
                    </a:lnTo>
                    <a:lnTo>
                      <a:pt x="41" y="7"/>
                    </a:lnTo>
                    <a:lnTo>
                      <a:pt x="41" y="7"/>
                    </a:lnTo>
                    <a:lnTo>
                      <a:pt x="41" y="8"/>
                    </a:lnTo>
                    <a:lnTo>
                      <a:pt x="39" y="8"/>
                    </a:lnTo>
                    <a:lnTo>
                      <a:pt x="39" y="9"/>
                    </a:lnTo>
                    <a:lnTo>
                      <a:pt x="40" y="9"/>
                    </a:lnTo>
                    <a:lnTo>
                      <a:pt x="41" y="9"/>
                    </a:lnTo>
                    <a:lnTo>
                      <a:pt x="42" y="9"/>
                    </a:lnTo>
                    <a:lnTo>
                      <a:pt x="42" y="11"/>
                    </a:lnTo>
                    <a:lnTo>
                      <a:pt x="40" y="11"/>
                    </a:lnTo>
                    <a:lnTo>
                      <a:pt x="39" y="11"/>
                    </a:lnTo>
                    <a:lnTo>
                      <a:pt x="39" y="12"/>
                    </a:lnTo>
                    <a:lnTo>
                      <a:pt x="41" y="12"/>
                    </a:lnTo>
                    <a:lnTo>
                      <a:pt x="42" y="12"/>
                    </a:lnTo>
                    <a:lnTo>
                      <a:pt x="42" y="13"/>
                    </a:lnTo>
                    <a:lnTo>
                      <a:pt x="41" y="14"/>
                    </a:lnTo>
                    <a:lnTo>
                      <a:pt x="40" y="14"/>
                    </a:lnTo>
                    <a:lnTo>
                      <a:pt x="39" y="14"/>
                    </a:lnTo>
                    <a:lnTo>
                      <a:pt x="39" y="14"/>
                    </a:lnTo>
                    <a:lnTo>
                      <a:pt x="38" y="14"/>
                    </a:lnTo>
                    <a:lnTo>
                      <a:pt x="37" y="13"/>
                    </a:lnTo>
                    <a:lnTo>
                      <a:pt x="36" y="14"/>
                    </a:lnTo>
                    <a:lnTo>
                      <a:pt x="35" y="14"/>
                    </a:lnTo>
                    <a:lnTo>
                      <a:pt x="35" y="14"/>
                    </a:lnTo>
                    <a:lnTo>
                      <a:pt x="34" y="15"/>
                    </a:lnTo>
                    <a:lnTo>
                      <a:pt x="34" y="16"/>
                    </a:lnTo>
                    <a:lnTo>
                      <a:pt x="34" y="17"/>
                    </a:lnTo>
                    <a:lnTo>
                      <a:pt x="35" y="17"/>
                    </a:lnTo>
                    <a:lnTo>
                      <a:pt x="35" y="18"/>
                    </a:lnTo>
                    <a:lnTo>
                      <a:pt x="35" y="18"/>
                    </a:lnTo>
                    <a:lnTo>
                      <a:pt x="36" y="18"/>
                    </a:lnTo>
                    <a:lnTo>
                      <a:pt x="36" y="18"/>
                    </a:lnTo>
                    <a:lnTo>
                      <a:pt x="36" y="19"/>
                    </a:lnTo>
                    <a:lnTo>
                      <a:pt x="36" y="20"/>
                    </a:lnTo>
                    <a:lnTo>
                      <a:pt x="35" y="20"/>
                    </a:lnTo>
                    <a:lnTo>
                      <a:pt x="36" y="21"/>
                    </a:lnTo>
                    <a:lnTo>
                      <a:pt x="37" y="20"/>
                    </a:lnTo>
                    <a:lnTo>
                      <a:pt x="37" y="19"/>
                    </a:lnTo>
                    <a:lnTo>
                      <a:pt x="38" y="19"/>
                    </a:lnTo>
                    <a:lnTo>
                      <a:pt x="39" y="19"/>
                    </a:lnTo>
                    <a:lnTo>
                      <a:pt x="39" y="19"/>
                    </a:lnTo>
                    <a:lnTo>
                      <a:pt x="39" y="20"/>
                    </a:lnTo>
                    <a:lnTo>
                      <a:pt x="39" y="21"/>
                    </a:lnTo>
                    <a:lnTo>
                      <a:pt x="39" y="21"/>
                    </a:lnTo>
                    <a:lnTo>
                      <a:pt x="40" y="21"/>
                    </a:lnTo>
                    <a:lnTo>
                      <a:pt x="41" y="21"/>
                    </a:lnTo>
                    <a:lnTo>
                      <a:pt x="42" y="20"/>
                    </a:lnTo>
                    <a:lnTo>
                      <a:pt x="42" y="20"/>
                    </a:lnTo>
                    <a:lnTo>
                      <a:pt x="43" y="20"/>
                    </a:lnTo>
                    <a:lnTo>
                      <a:pt x="44" y="20"/>
                    </a:lnTo>
                    <a:lnTo>
                      <a:pt x="45" y="19"/>
                    </a:lnTo>
                    <a:lnTo>
                      <a:pt x="44" y="18"/>
                    </a:lnTo>
                    <a:lnTo>
                      <a:pt x="44" y="18"/>
                    </a:lnTo>
                    <a:lnTo>
                      <a:pt x="45" y="17"/>
                    </a:lnTo>
                    <a:lnTo>
                      <a:pt x="45" y="17"/>
                    </a:lnTo>
                    <a:lnTo>
                      <a:pt x="46" y="18"/>
                    </a:lnTo>
                    <a:lnTo>
                      <a:pt x="47" y="17"/>
                    </a:lnTo>
                    <a:lnTo>
                      <a:pt x="47" y="16"/>
                    </a:lnTo>
                    <a:lnTo>
                      <a:pt x="46" y="16"/>
                    </a:lnTo>
                    <a:lnTo>
                      <a:pt x="46" y="15"/>
                    </a:lnTo>
                    <a:lnTo>
                      <a:pt x="47" y="14"/>
                    </a:lnTo>
                    <a:lnTo>
                      <a:pt x="49" y="13"/>
                    </a:lnTo>
                    <a:lnTo>
                      <a:pt x="49" y="13"/>
                    </a:lnTo>
                    <a:lnTo>
                      <a:pt x="50" y="13"/>
                    </a:lnTo>
                    <a:lnTo>
                      <a:pt x="51" y="13"/>
                    </a:lnTo>
                    <a:lnTo>
                      <a:pt x="52" y="12"/>
                    </a:lnTo>
                    <a:lnTo>
                      <a:pt x="52" y="11"/>
                    </a:lnTo>
                    <a:lnTo>
                      <a:pt x="52" y="11"/>
                    </a:lnTo>
                    <a:lnTo>
                      <a:pt x="52" y="10"/>
                    </a:lnTo>
                    <a:lnTo>
                      <a:pt x="51" y="10"/>
                    </a:lnTo>
                    <a:lnTo>
                      <a:pt x="50" y="10"/>
                    </a:lnTo>
                    <a:lnTo>
                      <a:pt x="50" y="9"/>
                    </a:lnTo>
                    <a:lnTo>
                      <a:pt x="50" y="8"/>
                    </a:lnTo>
                    <a:lnTo>
                      <a:pt x="51" y="7"/>
                    </a:lnTo>
                    <a:lnTo>
                      <a:pt x="51" y="7"/>
                    </a:lnTo>
                    <a:lnTo>
                      <a:pt x="51" y="6"/>
                    </a:lnTo>
                    <a:lnTo>
                      <a:pt x="52" y="5"/>
                    </a:lnTo>
                    <a:lnTo>
                      <a:pt x="53" y="6"/>
                    </a:lnTo>
                    <a:lnTo>
                      <a:pt x="54" y="6"/>
                    </a:lnTo>
                    <a:lnTo>
                      <a:pt x="55" y="7"/>
                    </a:lnTo>
                    <a:lnTo>
                      <a:pt x="56" y="7"/>
                    </a:lnTo>
                    <a:lnTo>
                      <a:pt x="57" y="7"/>
                    </a:lnTo>
                    <a:lnTo>
                      <a:pt x="58" y="7"/>
                    </a:lnTo>
                    <a:lnTo>
                      <a:pt x="59" y="8"/>
                    </a:lnTo>
                    <a:lnTo>
                      <a:pt x="59" y="10"/>
                    </a:lnTo>
                    <a:lnTo>
                      <a:pt x="59" y="11"/>
                    </a:lnTo>
                    <a:lnTo>
                      <a:pt x="61" y="12"/>
                    </a:lnTo>
                    <a:lnTo>
                      <a:pt x="63" y="13"/>
                    </a:lnTo>
                    <a:lnTo>
                      <a:pt x="63" y="14"/>
                    </a:lnTo>
                    <a:lnTo>
                      <a:pt x="64" y="14"/>
                    </a:lnTo>
                    <a:lnTo>
                      <a:pt x="65" y="15"/>
                    </a:lnTo>
                    <a:lnTo>
                      <a:pt x="65" y="16"/>
                    </a:lnTo>
                    <a:lnTo>
                      <a:pt x="64" y="15"/>
                    </a:lnTo>
                    <a:lnTo>
                      <a:pt x="63" y="15"/>
                    </a:lnTo>
                    <a:lnTo>
                      <a:pt x="63" y="14"/>
                    </a:lnTo>
                    <a:lnTo>
                      <a:pt x="61" y="13"/>
                    </a:lnTo>
                    <a:lnTo>
                      <a:pt x="60" y="13"/>
                    </a:lnTo>
                    <a:lnTo>
                      <a:pt x="59" y="13"/>
                    </a:lnTo>
                    <a:lnTo>
                      <a:pt x="58" y="12"/>
                    </a:lnTo>
                    <a:lnTo>
                      <a:pt x="57" y="12"/>
                    </a:lnTo>
                    <a:lnTo>
                      <a:pt x="56" y="12"/>
                    </a:lnTo>
                    <a:lnTo>
                      <a:pt x="56" y="11"/>
                    </a:lnTo>
                    <a:lnTo>
                      <a:pt x="55" y="11"/>
                    </a:lnTo>
                    <a:lnTo>
                      <a:pt x="54" y="11"/>
                    </a:lnTo>
                    <a:lnTo>
                      <a:pt x="54" y="11"/>
                    </a:lnTo>
                    <a:lnTo>
                      <a:pt x="54" y="12"/>
                    </a:lnTo>
                    <a:lnTo>
                      <a:pt x="53" y="12"/>
                    </a:lnTo>
                    <a:lnTo>
                      <a:pt x="54" y="13"/>
                    </a:lnTo>
                    <a:lnTo>
                      <a:pt x="55" y="13"/>
                    </a:lnTo>
                    <a:lnTo>
                      <a:pt x="56" y="14"/>
                    </a:lnTo>
                    <a:lnTo>
                      <a:pt x="56" y="14"/>
                    </a:lnTo>
                    <a:lnTo>
                      <a:pt x="56" y="15"/>
                    </a:lnTo>
                    <a:lnTo>
                      <a:pt x="56" y="16"/>
                    </a:lnTo>
                    <a:lnTo>
                      <a:pt x="56" y="17"/>
                    </a:lnTo>
                    <a:lnTo>
                      <a:pt x="55" y="18"/>
                    </a:lnTo>
                    <a:lnTo>
                      <a:pt x="54" y="17"/>
                    </a:lnTo>
                    <a:lnTo>
                      <a:pt x="53" y="17"/>
                    </a:lnTo>
                    <a:lnTo>
                      <a:pt x="53" y="16"/>
                    </a:lnTo>
                    <a:lnTo>
                      <a:pt x="52" y="15"/>
                    </a:lnTo>
                    <a:lnTo>
                      <a:pt x="51" y="15"/>
                    </a:lnTo>
                    <a:lnTo>
                      <a:pt x="50" y="15"/>
                    </a:lnTo>
                    <a:lnTo>
                      <a:pt x="50" y="16"/>
                    </a:lnTo>
                    <a:lnTo>
                      <a:pt x="51" y="18"/>
                    </a:lnTo>
                    <a:lnTo>
                      <a:pt x="52" y="19"/>
                    </a:lnTo>
                    <a:lnTo>
                      <a:pt x="51" y="20"/>
                    </a:lnTo>
                    <a:lnTo>
                      <a:pt x="50" y="19"/>
                    </a:lnTo>
                    <a:lnTo>
                      <a:pt x="49" y="19"/>
                    </a:lnTo>
                    <a:lnTo>
                      <a:pt x="49" y="19"/>
                    </a:lnTo>
                    <a:lnTo>
                      <a:pt x="49" y="20"/>
                    </a:lnTo>
                    <a:lnTo>
                      <a:pt x="48" y="21"/>
                    </a:lnTo>
                    <a:lnTo>
                      <a:pt x="47" y="22"/>
                    </a:lnTo>
                    <a:lnTo>
                      <a:pt x="47" y="24"/>
                    </a:lnTo>
                    <a:lnTo>
                      <a:pt x="46" y="24"/>
                    </a:lnTo>
                    <a:lnTo>
                      <a:pt x="45" y="25"/>
                    </a:lnTo>
                    <a:lnTo>
                      <a:pt x="45" y="26"/>
                    </a:lnTo>
                    <a:lnTo>
                      <a:pt x="45" y="26"/>
                    </a:lnTo>
                    <a:lnTo>
                      <a:pt x="45" y="27"/>
                    </a:lnTo>
                    <a:lnTo>
                      <a:pt x="46" y="28"/>
                    </a:lnTo>
                    <a:lnTo>
                      <a:pt x="47" y="27"/>
                    </a:lnTo>
                    <a:lnTo>
                      <a:pt x="47" y="26"/>
                    </a:lnTo>
                    <a:lnTo>
                      <a:pt x="49" y="25"/>
                    </a:lnTo>
                    <a:lnTo>
                      <a:pt x="49" y="25"/>
                    </a:lnTo>
                    <a:lnTo>
                      <a:pt x="50" y="25"/>
                    </a:lnTo>
                    <a:lnTo>
                      <a:pt x="51" y="25"/>
                    </a:lnTo>
                    <a:lnTo>
                      <a:pt x="51" y="24"/>
                    </a:lnTo>
                    <a:lnTo>
                      <a:pt x="51" y="24"/>
                    </a:lnTo>
                    <a:lnTo>
                      <a:pt x="51" y="23"/>
                    </a:lnTo>
                    <a:lnTo>
                      <a:pt x="51" y="22"/>
                    </a:lnTo>
                    <a:lnTo>
                      <a:pt x="52" y="22"/>
                    </a:lnTo>
                    <a:lnTo>
                      <a:pt x="53" y="21"/>
                    </a:lnTo>
                    <a:lnTo>
                      <a:pt x="54" y="21"/>
                    </a:lnTo>
                    <a:lnTo>
                      <a:pt x="56" y="21"/>
                    </a:lnTo>
                    <a:lnTo>
                      <a:pt x="56" y="21"/>
                    </a:lnTo>
                    <a:lnTo>
                      <a:pt x="57" y="21"/>
                    </a:lnTo>
                    <a:lnTo>
                      <a:pt x="58" y="18"/>
                    </a:lnTo>
                    <a:lnTo>
                      <a:pt x="59" y="18"/>
                    </a:lnTo>
                    <a:lnTo>
                      <a:pt x="59" y="18"/>
                    </a:lnTo>
                    <a:lnTo>
                      <a:pt x="59" y="19"/>
                    </a:lnTo>
                    <a:lnTo>
                      <a:pt x="60" y="20"/>
                    </a:lnTo>
                    <a:lnTo>
                      <a:pt x="62" y="20"/>
                    </a:lnTo>
                    <a:lnTo>
                      <a:pt x="62" y="21"/>
                    </a:lnTo>
                    <a:lnTo>
                      <a:pt x="61" y="21"/>
                    </a:lnTo>
                    <a:lnTo>
                      <a:pt x="60" y="22"/>
                    </a:lnTo>
                    <a:lnTo>
                      <a:pt x="59" y="23"/>
                    </a:lnTo>
                    <a:lnTo>
                      <a:pt x="59" y="24"/>
                    </a:lnTo>
                    <a:lnTo>
                      <a:pt x="59" y="24"/>
                    </a:lnTo>
                    <a:lnTo>
                      <a:pt x="59" y="25"/>
                    </a:lnTo>
                    <a:lnTo>
                      <a:pt x="59" y="26"/>
                    </a:lnTo>
                    <a:lnTo>
                      <a:pt x="59" y="27"/>
                    </a:lnTo>
                    <a:lnTo>
                      <a:pt x="59" y="27"/>
                    </a:lnTo>
                    <a:lnTo>
                      <a:pt x="60" y="27"/>
                    </a:lnTo>
                    <a:lnTo>
                      <a:pt x="61" y="26"/>
                    </a:lnTo>
                    <a:lnTo>
                      <a:pt x="61" y="25"/>
                    </a:lnTo>
                    <a:lnTo>
                      <a:pt x="61" y="24"/>
                    </a:lnTo>
                    <a:lnTo>
                      <a:pt x="63" y="23"/>
                    </a:lnTo>
                    <a:lnTo>
                      <a:pt x="64" y="24"/>
                    </a:lnTo>
                    <a:lnTo>
                      <a:pt x="65" y="24"/>
                    </a:lnTo>
                    <a:lnTo>
                      <a:pt x="66" y="24"/>
                    </a:lnTo>
                    <a:lnTo>
                      <a:pt x="66" y="23"/>
                    </a:lnTo>
                    <a:lnTo>
                      <a:pt x="65" y="21"/>
                    </a:lnTo>
                    <a:lnTo>
                      <a:pt x="65" y="21"/>
                    </a:lnTo>
                    <a:lnTo>
                      <a:pt x="66" y="21"/>
                    </a:lnTo>
                    <a:lnTo>
                      <a:pt x="66" y="22"/>
                    </a:lnTo>
                    <a:lnTo>
                      <a:pt x="67" y="22"/>
                    </a:lnTo>
                    <a:lnTo>
                      <a:pt x="68" y="22"/>
                    </a:lnTo>
                    <a:lnTo>
                      <a:pt x="70" y="23"/>
                    </a:lnTo>
                    <a:lnTo>
                      <a:pt x="71" y="24"/>
                    </a:lnTo>
                    <a:lnTo>
                      <a:pt x="72" y="23"/>
                    </a:lnTo>
                    <a:lnTo>
                      <a:pt x="71" y="22"/>
                    </a:lnTo>
                    <a:lnTo>
                      <a:pt x="70" y="21"/>
                    </a:lnTo>
                    <a:lnTo>
                      <a:pt x="70" y="21"/>
                    </a:lnTo>
                    <a:lnTo>
                      <a:pt x="70" y="20"/>
                    </a:lnTo>
                    <a:lnTo>
                      <a:pt x="71" y="19"/>
                    </a:lnTo>
                    <a:lnTo>
                      <a:pt x="71" y="18"/>
                    </a:lnTo>
                    <a:lnTo>
                      <a:pt x="72" y="18"/>
                    </a:lnTo>
                    <a:lnTo>
                      <a:pt x="73" y="18"/>
                    </a:lnTo>
                    <a:lnTo>
                      <a:pt x="73" y="18"/>
                    </a:lnTo>
                    <a:lnTo>
                      <a:pt x="74" y="18"/>
                    </a:lnTo>
                    <a:lnTo>
                      <a:pt x="75" y="18"/>
                    </a:lnTo>
                    <a:lnTo>
                      <a:pt x="75" y="17"/>
                    </a:lnTo>
                    <a:lnTo>
                      <a:pt x="75" y="15"/>
                    </a:lnTo>
                    <a:lnTo>
                      <a:pt x="75" y="14"/>
                    </a:lnTo>
                    <a:lnTo>
                      <a:pt x="76" y="14"/>
                    </a:lnTo>
                    <a:lnTo>
                      <a:pt x="76" y="13"/>
                    </a:lnTo>
                    <a:lnTo>
                      <a:pt x="76" y="12"/>
                    </a:lnTo>
                    <a:lnTo>
                      <a:pt x="76" y="11"/>
                    </a:lnTo>
                    <a:lnTo>
                      <a:pt x="76" y="11"/>
                    </a:lnTo>
                    <a:lnTo>
                      <a:pt x="76" y="11"/>
                    </a:lnTo>
                    <a:lnTo>
                      <a:pt x="77" y="10"/>
                    </a:lnTo>
                    <a:lnTo>
                      <a:pt x="77" y="9"/>
                    </a:lnTo>
                    <a:lnTo>
                      <a:pt x="76" y="8"/>
                    </a:lnTo>
                    <a:lnTo>
                      <a:pt x="75" y="7"/>
                    </a:lnTo>
                    <a:lnTo>
                      <a:pt x="74" y="7"/>
                    </a:lnTo>
                    <a:lnTo>
                      <a:pt x="74" y="6"/>
                    </a:lnTo>
                    <a:lnTo>
                      <a:pt x="73" y="5"/>
                    </a:lnTo>
                    <a:lnTo>
                      <a:pt x="73" y="5"/>
                    </a:lnTo>
                    <a:lnTo>
                      <a:pt x="73" y="4"/>
                    </a:lnTo>
                    <a:lnTo>
                      <a:pt x="73" y="3"/>
                    </a:lnTo>
                    <a:lnTo>
                      <a:pt x="73" y="1"/>
                    </a:lnTo>
                    <a:lnTo>
                      <a:pt x="74" y="0"/>
                    </a:lnTo>
                    <a:lnTo>
                      <a:pt x="75" y="0"/>
                    </a:lnTo>
                    <a:lnTo>
                      <a:pt x="75" y="1"/>
                    </a:lnTo>
                    <a:lnTo>
                      <a:pt x="75" y="2"/>
                    </a:lnTo>
                    <a:lnTo>
                      <a:pt x="76" y="2"/>
                    </a:lnTo>
                    <a:lnTo>
                      <a:pt x="76" y="3"/>
                    </a:lnTo>
                    <a:lnTo>
                      <a:pt x="77" y="3"/>
                    </a:lnTo>
                    <a:lnTo>
                      <a:pt x="78" y="4"/>
                    </a:lnTo>
                    <a:lnTo>
                      <a:pt x="78" y="4"/>
                    </a:lnTo>
                    <a:lnTo>
                      <a:pt x="77" y="5"/>
                    </a:lnTo>
                    <a:lnTo>
                      <a:pt x="77" y="6"/>
                    </a:lnTo>
                    <a:lnTo>
                      <a:pt x="78" y="7"/>
                    </a:lnTo>
                    <a:lnTo>
                      <a:pt x="79" y="7"/>
                    </a:lnTo>
                    <a:lnTo>
                      <a:pt x="80" y="7"/>
                    </a:lnTo>
                    <a:lnTo>
                      <a:pt x="80" y="8"/>
                    </a:lnTo>
                    <a:lnTo>
                      <a:pt x="82" y="8"/>
                    </a:lnTo>
                    <a:lnTo>
                      <a:pt x="81" y="10"/>
                    </a:lnTo>
                    <a:lnTo>
                      <a:pt x="80" y="10"/>
                    </a:lnTo>
                    <a:lnTo>
                      <a:pt x="79" y="10"/>
                    </a:lnTo>
                    <a:lnTo>
                      <a:pt x="79" y="11"/>
                    </a:lnTo>
                    <a:lnTo>
                      <a:pt x="79" y="11"/>
                    </a:lnTo>
                    <a:lnTo>
                      <a:pt x="79" y="12"/>
                    </a:lnTo>
                    <a:lnTo>
                      <a:pt x="79" y="13"/>
                    </a:lnTo>
                    <a:lnTo>
                      <a:pt x="79" y="14"/>
                    </a:lnTo>
                    <a:lnTo>
                      <a:pt x="80" y="14"/>
                    </a:lnTo>
                    <a:lnTo>
                      <a:pt x="81" y="14"/>
                    </a:lnTo>
                    <a:lnTo>
                      <a:pt x="82" y="14"/>
                    </a:lnTo>
                    <a:lnTo>
                      <a:pt x="83" y="14"/>
                    </a:lnTo>
                    <a:lnTo>
                      <a:pt x="84" y="14"/>
                    </a:lnTo>
                    <a:lnTo>
                      <a:pt x="84" y="13"/>
                    </a:lnTo>
                    <a:lnTo>
                      <a:pt x="86" y="11"/>
                    </a:lnTo>
                    <a:lnTo>
                      <a:pt x="87" y="11"/>
                    </a:lnTo>
                    <a:lnTo>
                      <a:pt x="87" y="12"/>
                    </a:lnTo>
                    <a:lnTo>
                      <a:pt x="87" y="13"/>
                    </a:lnTo>
                    <a:lnTo>
                      <a:pt x="87" y="16"/>
                    </a:lnTo>
                    <a:lnTo>
                      <a:pt x="84" y="17"/>
                    </a:lnTo>
                    <a:lnTo>
                      <a:pt x="83" y="18"/>
                    </a:lnTo>
                    <a:lnTo>
                      <a:pt x="82" y="18"/>
                    </a:lnTo>
                    <a:lnTo>
                      <a:pt x="82" y="21"/>
                    </a:lnTo>
                    <a:lnTo>
                      <a:pt x="83" y="21"/>
                    </a:lnTo>
                    <a:lnTo>
                      <a:pt x="83" y="19"/>
                    </a:lnTo>
                    <a:lnTo>
                      <a:pt x="84" y="18"/>
                    </a:lnTo>
                    <a:lnTo>
                      <a:pt x="85" y="18"/>
                    </a:lnTo>
                    <a:lnTo>
                      <a:pt x="86" y="18"/>
                    </a:lnTo>
                    <a:lnTo>
                      <a:pt x="87" y="18"/>
                    </a:lnTo>
                    <a:lnTo>
                      <a:pt x="87" y="17"/>
                    </a:lnTo>
                    <a:lnTo>
                      <a:pt x="88" y="16"/>
                    </a:lnTo>
                    <a:lnTo>
                      <a:pt x="88" y="14"/>
                    </a:lnTo>
                    <a:lnTo>
                      <a:pt x="89" y="14"/>
                    </a:lnTo>
                    <a:lnTo>
                      <a:pt x="90" y="14"/>
                    </a:lnTo>
                    <a:lnTo>
                      <a:pt x="90" y="16"/>
                    </a:lnTo>
                    <a:lnTo>
                      <a:pt x="91" y="17"/>
                    </a:lnTo>
                    <a:lnTo>
                      <a:pt x="91" y="18"/>
                    </a:lnTo>
                    <a:lnTo>
                      <a:pt x="92" y="18"/>
                    </a:lnTo>
                    <a:lnTo>
                      <a:pt x="92" y="19"/>
                    </a:lnTo>
                    <a:lnTo>
                      <a:pt x="94" y="19"/>
                    </a:lnTo>
                    <a:lnTo>
                      <a:pt x="94" y="20"/>
                    </a:lnTo>
                    <a:lnTo>
                      <a:pt x="94" y="21"/>
                    </a:lnTo>
                    <a:lnTo>
                      <a:pt x="95" y="21"/>
                    </a:lnTo>
                    <a:lnTo>
                      <a:pt x="96" y="21"/>
                    </a:lnTo>
                    <a:lnTo>
                      <a:pt x="94" y="22"/>
                    </a:lnTo>
                    <a:lnTo>
                      <a:pt x="94" y="23"/>
                    </a:lnTo>
                    <a:lnTo>
                      <a:pt x="94" y="24"/>
                    </a:lnTo>
                    <a:lnTo>
                      <a:pt x="94" y="25"/>
                    </a:lnTo>
                    <a:lnTo>
                      <a:pt x="95" y="26"/>
                    </a:lnTo>
                    <a:lnTo>
                      <a:pt x="96" y="26"/>
                    </a:lnTo>
                    <a:lnTo>
                      <a:pt x="97" y="26"/>
                    </a:lnTo>
                    <a:lnTo>
                      <a:pt x="97" y="27"/>
                    </a:lnTo>
                    <a:lnTo>
                      <a:pt x="97" y="28"/>
                    </a:lnTo>
                    <a:lnTo>
                      <a:pt x="97" y="28"/>
                    </a:lnTo>
                    <a:lnTo>
                      <a:pt x="98" y="28"/>
                    </a:lnTo>
                    <a:lnTo>
                      <a:pt x="99" y="28"/>
                    </a:lnTo>
                    <a:lnTo>
                      <a:pt x="100" y="26"/>
                    </a:lnTo>
                    <a:lnTo>
                      <a:pt x="101" y="28"/>
                    </a:lnTo>
                    <a:lnTo>
                      <a:pt x="102" y="28"/>
                    </a:lnTo>
                    <a:lnTo>
                      <a:pt x="103" y="28"/>
                    </a:lnTo>
                    <a:lnTo>
                      <a:pt x="104" y="28"/>
                    </a:lnTo>
                    <a:lnTo>
                      <a:pt x="104" y="29"/>
                    </a:lnTo>
                    <a:lnTo>
                      <a:pt x="105" y="28"/>
                    </a:lnTo>
                    <a:lnTo>
                      <a:pt x="106" y="28"/>
                    </a:lnTo>
                    <a:lnTo>
                      <a:pt x="107" y="28"/>
                    </a:lnTo>
                    <a:lnTo>
                      <a:pt x="107" y="28"/>
                    </a:lnTo>
                    <a:lnTo>
                      <a:pt x="108" y="28"/>
                    </a:lnTo>
                    <a:lnTo>
                      <a:pt x="108" y="27"/>
                    </a:lnTo>
                    <a:lnTo>
                      <a:pt x="109" y="27"/>
                    </a:lnTo>
                    <a:lnTo>
                      <a:pt x="111" y="27"/>
                    </a:lnTo>
                    <a:lnTo>
                      <a:pt x="112" y="27"/>
                    </a:lnTo>
                    <a:lnTo>
                      <a:pt x="114" y="27"/>
                    </a:lnTo>
                    <a:lnTo>
                      <a:pt x="115" y="28"/>
                    </a:lnTo>
                    <a:lnTo>
                      <a:pt x="116" y="29"/>
                    </a:lnTo>
                    <a:lnTo>
                      <a:pt x="117" y="29"/>
                    </a:lnTo>
                    <a:lnTo>
                      <a:pt x="118" y="29"/>
                    </a:lnTo>
                    <a:lnTo>
                      <a:pt x="119" y="30"/>
                    </a:lnTo>
                    <a:lnTo>
                      <a:pt x="120" y="30"/>
                    </a:lnTo>
                    <a:lnTo>
                      <a:pt x="121" y="30"/>
                    </a:lnTo>
                    <a:lnTo>
                      <a:pt x="121" y="30"/>
                    </a:lnTo>
                    <a:lnTo>
                      <a:pt x="122" y="30"/>
                    </a:lnTo>
                    <a:lnTo>
                      <a:pt x="123" y="31"/>
                    </a:lnTo>
                    <a:lnTo>
                      <a:pt x="124" y="31"/>
                    </a:lnTo>
                    <a:lnTo>
                      <a:pt x="125" y="30"/>
                    </a:lnTo>
                    <a:lnTo>
                      <a:pt x="125" y="30"/>
                    </a:lnTo>
                    <a:lnTo>
                      <a:pt x="127" y="28"/>
                    </a:lnTo>
                    <a:lnTo>
                      <a:pt x="128" y="27"/>
                    </a:lnTo>
                    <a:lnTo>
                      <a:pt x="128" y="26"/>
                    </a:lnTo>
                    <a:lnTo>
                      <a:pt x="129" y="25"/>
                    </a:lnTo>
                    <a:lnTo>
                      <a:pt x="131" y="23"/>
                    </a:lnTo>
                    <a:lnTo>
                      <a:pt x="132" y="22"/>
                    </a:lnTo>
                    <a:lnTo>
                      <a:pt x="132" y="21"/>
                    </a:lnTo>
                    <a:lnTo>
                      <a:pt x="133" y="21"/>
                    </a:lnTo>
                    <a:lnTo>
                      <a:pt x="134" y="20"/>
                    </a:lnTo>
                    <a:lnTo>
                      <a:pt x="135" y="20"/>
                    </a:lnTo>
                    <a:lnTo>
                      <a:pt x="135" y="19"/>
                    </a:lnTo>
                    <a:lnTo>
                      <a:pt x="136" y="18"/>
                    </a:lnTo>
                    <a:lnTo>
                      <a:pt x="136" y="18"/>
                    </a:lnTo>
                    <a:lnTo>
                      <a:pt x="138" y="18"/>
                    </a:lnTo>
                    <a:lnTo>
                      <a:pt x="138" y="1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320" name="Freeform 1078">
                <a:extLst>
                  <a:ext uri="{FF2B5EF4-FFF2-40B4-BE49-F238E27FC236}">
                    <a16:creationId xmlns:a16="http://schemas.microsoft.com/office/drawing/2014/main" id="{7DDD2218-D68F-4D5A-ADA2-0014557429B7}"/>
                  </a:ext>
                </a:extLst>
              </p:cNvPr>
              <p:cNvSpPr>
                <a:spLocks/>
              </p:cNvSpPr>
              <p:nvPr/>
            </p:nvSpPr>
            <p:spPr bwMode="auto">
              <a:xfrm>
                <a:off x="4172" y="1613"/>
                <a:ext cx="401" cy="441"/>
              </a:xfrm>
              <a:custGeom>
                <a:avLst/>
                <a:gdLst>
                  <a:gd name="T0" fmla="*/ 35 w 401"/>
                  <a:gd name="T1" fmla="*/ 17 h 441"/>
                  <a:gd name="T2" fmla="*/ 36 w 401"/>
                  <a:gd name="T3" fmla="*/ 27 h 441"/>
                  <a:gd name="T4" fmla="*/ 50 w 401"/>
                  <a:gd name="T5" fmla="*/ 31 h 441"/>
                  <a:gd name="T6" fmla="*/ 61 w 401"/>
                  <a:gd name="T7" fmla="*/ 31 h 441"/>
                  <a:gd name="T8" fmla="*/ 78 w 401"/>
                  <a:gd name="T9" fmla="*/ 35 h 441"/>
                  <a:gd name="T10" fmla="*/ 85 w 401"/>
                  <a:gd name="T11" fmla="*/ 40 h 441"/>
                  <a:gd name="T12" fmla="*/ 93 w 401"/>
                  <a:gd name="T13" fmla="*/ 49 h 441"/>
                  <a:gd name="T14" fmla="*/ 104 w 401"/>
                  <a:gd name="T15" fmla="*/ 67 h 441"/>
                  <a:gd name="T16" fmla="*/ 121 w 401"/>
                  <a:gd name="T17" fmla="*/ 76 h 441"/>
                  <a:gd name="T18" fmla="*/ 138 w 401"/>
                  <a:gd name="T19" fmla="*/ 66 h 441"/>
                  <a:gd name="T20" fmla="*/ 152 w 401"/>
                  <a:gd name="T21" fmla="*/ 66 h 441"/>
                  <a:gd name="T22" fmla="*/ 167 w 401"/>
                  <a:gd name="T23" fmla="*/ 68 h 441"/>
                  <a:gd name="T24" fmla="*/ 179 w 401"/>
                  <a:gd name="T25" fmla="*/ 79 h 441"/>
                  <a:gd name="T26" fmla="*/ 203 w 401"/>
                  <a:gd name="T27" fmla="*/ 86 h 441"/>
                  <a:gd name="T28" fmla="*/ 233 w 401"/>
                  <a:gd name="T29" fmla="*/ 83 h 441"/>
                  <a:gd name="T30" fmla="*/ 257 w 401"/>
                  <a:gd name="T31" fmla="*/ 96 h 441"/>
                  <a:gd name="T32" fmla="*/ 283 w 401"/>
                  <a:gd name="T33" fmla="*/ 111 h 441"/>
                  <a:gd name="T34" fmla="*/ 301 w 401"/>
                  <a:gd name="T35" fmla="*/ 127 h 441"/>
                  <a:gd name="T36" fmla="*/ 323 w 401"/>
                  <a:gd name="T37" fmla="*/ 142 h 441"/>
                  <a:gd name="T38" fmla="*/ 346 w 401"/>
                  <a:gd name="T39" fmla="*/ 166 h 441"/>
                  <a:gd name="T40" fmla="*/ 349 w 401"/>
                  <a:gd name="T41" fmla="*/ 198 h 441"/>
                  <a:gd name="T42" fmla="*/ 355 w 401"/>
                  <a:gd name="T43" fmla="*/ 224 h 441"/>
                  <a:gd name="T44" fmla="*/ 352 w 401"/>
                  <a:gd name="T45" fmla="*/ 248 h 441"/>
                  <a:gd name="T46" fmla="*/ 355 w 401"/>
                  <a:gd name="T47" fmla="*/ 271 h 441"/>
                  <a:gd name="T48" fmla="*/ 369 w 401"/>
                  <a:gd name="T49" fmla="*/ 292 h 441"/>
                  <a:gd name="T50" fmla="*/ 388 w 401"/>
                  <a:gd name="T51" fmla="*/ 307 h 441"/>
                  <a:gd name="T52" fmla="*/ 395 w 401"/>
                  <a:gd name="T53" fmla="*/ 320 h 441"/>
                  <a:gd name="T54" fmla="*/ 376 w 401"/>
                  <a:gd name="T55" fmla="*/ 347 h 441"/>
                  <a:gd name="T56" fmla="*/ 391 w 401"/>
                  <a:gd name="T57" fmla="*/ 368 h 441"/>
                  <a:gd name="T58" fmla="*/ 395 w 401"/>
                  <a:gd name="T59" fmla="*/ 401 h 441"/>
                  <a:gd name="T60" fmla="*/ 390 w 401"/>
                  <a:gd name="T61" fmla="*/ 424 h 441"/>
                  <a:gd name="T62" fmla="*/ 372 w 401"/>
                  <a:gd name="T63" fmla="*/ 426 h 441"/>
                  <a:gd name="T64" fmla="*/ 362 w 401"/>
                  <a:gd name="T65" fmla="*/ 421 h 441"/>
                  <a:gd name="T66" fmla="*/ 359 w 401"/>
                  <a:gd name="T67" fmla="*/ 434 h 441"/>
                  <a:gd name="T68" fmla="*/ 348 w 401"/>
                  <a:gd name="T69" fmla="*/ 431 h 441"/>
                  <a:gd name="T70" fmla="*/ 334 w 401"/>
                  <a:gd name="T71" fmla="*/ 428 h 441"/>
                  <a:gd name="T72" fmla="*/ 327 w 401"/>
                  <a:gd name="T73" fmla="*/ 415 h 441"/>
                  <a:gd name="T74" fmla="*/ 319 w 401"/>
                  <a:gd name="T75" fmla="*/ 411 h 441"/>
                  <a:gd name="T76" fmla="*/ 312 w 401"/>
                  <a:gd name="T77" fmla="*/ 397 h 441"/>
                  <a:gd name="T78" fmla="*/ 304 w 401"/>
                  <a:gd name="T79" fmla="*/ 388 h 441"/>
                  <a:gd name="T80" fmla="*/ 294 w 401"/>
                  <a:gd name="T81" fmla="*/ 374 h 441"/>
                  <a:gd name="T82" fmla="*/ 286 w 401"/>
                  <a:gd name="T83" fmla="*/ 366 h 441"/>
                  <a:gd name="T84" fmla="*/ 290 w 401"/>
                  <a:gd name="T85" fmla="*/ 349 h 441"/>
                  <a:gd name="T86" fmla="*/ 285 w 401"/>
                  <a:gd name="T87" fmla="*/ 341 h 441"/>
                  <a:gd name="T88" fmla="*/ 286 w 401"/>
                  <a:gd name="T89" fmla="*/ 328 h 441"/>
                  <a:gd name="T90" fmla="*/ 283 w 401"/>
                  <a:gd name="T91" fmla="*/ 319 h 441"/>
                  <a:gd name="T92" fmla="*/ 288 w 401"/>
                  <a:gd name="T93" fmla="*/ 305 h 441"/>
                  <a:gd name="T94" fmla="*/ 276 w 401"/>
                  <a:gd name="T95" fmla="*/ 310 h 441"/>
                  <a:gd name="T96" fmla="*/ 258 w 401"/>
                  <a:gd name="T97" fmla="*/ 297 h 441"/>
                  <a:gd name="T98" fmla="*/ 235 w 401"/>
                  <a:gd name="T99" fmla="*/ 312 h 441"/>
                  <a:gd name="T100" fmla="*/ 211 w 401"/>
                  <a:gd name="T101" fmla="*/ 320 h 441"/>
                  <a:gd name="T102" fmla="*/ 162 w 401"/>
                  <a:gd name="T103" fmla="*/ 325 h 441"/>
                  <a:gd name="T104" fmla="*/ 150 w 401"/>
                  <a:gd name="T105" fmla="*/ 335 h 441"/>
                  <a:gd name="T106" fmla="*/ 130 w 401"/>
                  <a:gd name="T107" fmla="*/ 335 h 441"/>
                  <a:gd name="T108" fmla="*/ 109 w 401"/>
                  <a:gd name="T109" fmla="*/ 328 h 441"/>
                  <a:gd name="T110" fmla="*/ 100 w 401"/>
                  <a:gd name="T111" fmla="*/ 305 h 441"/>
                  <a:gd name="T112" fmla="*/ 99 w 401"/>
                  <a:gd name="T113" fmla="*/ 275 h 441"/>
                  <a:gd name="T114" fmla="*/ 77 w 401"/>
                  <a:gd name="T115" fmla="*/ 263 h 441"/>
                  <a:gd name="T116" fmla="*/ 57 w 401"/>
                  <a:gd name="T117" fmla="*/ 245 h 441"/>
                  <a:gd name="T118" fmla="*/ 31 w 401"/>
                  <a:gd name="T119" fmla="*/ 224 h 441"/>
                  <a:gd name="T120" fmla="*/ 17 w 401"/>
                  <a:gd name="T121" fmla="*/ 178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1" h="441">
                    <a:moveTo>
                      <a:pt x="13" y="102"/>
                    </a:moveTo>
                    <a:lnTo>
                      <a:pt x="13" y="101"/>
                    </a:lnTo>
                    <a:lnTo>
                      <a:pt x="24" y="44"/>
                    </a:lnTo>
                    <a:lnTo>
                      <a:pt x="31" y="1"/>
                    </a:lnTo>
                    <a:lnTo>
                      <a:pt x="32" y="0"/>
                    </a:lnTo>
                    <a:lnTo>
                      <a:pt x="33" y="0"/>
                    </a:lnTo>
                    <a:lnTo>
                      <a:pt x="34" y="1"/>
                    </a:lnTo>
                    <a:lnTo>
                      <a:pt x="34" y="2"/>
                    </a:lnTo>
                    <a:lnTo>
                      <a:pt x="33" y="3"/>
                    </a:lnTo>
                    <a:lnTo>
                      <a:pt x="32" y="4"/>
                    </a:lnTo>
                    <a:lnTo>
                      <a:pt x="32" y="4"/>
                    </a:lnTo>
                    <a:lnTo>
                      <a:pt x="32" y="5"/>
                    </a:lnTo>
                    <a:lnTo>
                      <a:pt x="32" y="6"/>
                    </a:lnTo>
                    <a:lnTo>
                      <a:pt x="32" y="7"/>
                    </a:lnTo>
                    <a:lnTo>
                      <a:pt x="33" y="7"/>
                    </a:lnTo>
                    <a:lnTo>
                      <a:pt x="34" y="7"/>
                    </a:lnTo>
                    <a:lnTo>
                      <a:pt x="35" y="8"/>
                    </a:lnTo>
                    <a:lnTo>
                      <a:pt x="35" y="8"/>
                    </a:lnTo>
                    <a:lnTo>
                      <a:pt x="36" y="11"/>
                    </a:lnTo>
                    <a:lnTo>
                      <a:pt x="36" y="11"/>
                    </a:lnTo>
                    <a:lnTo>
                      <a:pt x="36" y="12"/>
                    </a:lnTo>
                    <a:lnTo>
                      <a:pt x="35" y="13"/>
                    </a:lnTo>
                    <a:lnTo>
                      <a:pt x="34" y="14"/>
                    </a:lnTo>
                    <a:lnTo>
                      <a:pt x="35" y="14"/>
                    </a:lnTo>
                    <a:lnTo>
                      <a:pt x="35" y="15"/>
                    </a:lnTo>
                    <a:lnTo>
                      <a:pt x="35" y="16"/>
                    </a:lnTo>
                    <a:lnTo>
                      <a:pt x="35" y="17"/>
                    </a:lnTo>
                    <a:lnTo>
                      <a:pt x="35" y="18"/>
                    </a:lnTo>
                    <a:lnTo>
                      <a:pt x="33" y="17"/>
                    </a:lnTo>
                    <a:lnTo>
                      <a:pt x="32" y="16"/>
                    </a:lnTo>
                    <a:lnTo>
                      <a:pt x="31" y="16"/>
                    </a:lnTo>
                    <a:lnTo>
                      <a:pt x="31" y="17"/>
                    </a:lnTo>
                    <a:lnTo>
                      <a:pt x="31" y="18"/>
                    </a:lnTo>
                    <a:lnTo>
                      <a:pt x="32" y="18"/>
                    </a:lnTo>
                    <a:lnTo>
                      <a:pt x="32" y="19"/>
                    </a:lnTo>
                    <a:lnTo>
                      <a:pt x="31" y="19"/>
                    </a:lnTo>
                    <a:lnTo>
                      <a:pt x="31" y="19"/>
                    </a:lnTo>
                    <a:lnTo>
                      <a:pt x="30" y="19"/>
                    </a:lnTo>
                    <a:lnTo>
                      <a:pt x="30" y="20"/>
                    </a:lnTo>
                    <a:lnTo>
                      <a:pt x="30" y="21"/>
                    </a:lnTo>
                    <a:lnTo>
                      <a:pt x="30" y="22"/>
                    </a:lnTo>
                    <a:lnTo>
                      <a:pt x="29" y="23"/>
                    </a:lnTo>
                    <a:lnTo>
                      <a:pt x="30" y="24"/>
                    </a:lnTo>
                    <a:lnTo>
                      <a:pt x="31" y="24"/>
                    </a:lnTo>
                    <a:lnTo>
                      <a:pt x="31" y="25"/>
                    </a:lnTo>
                    <a:lnTo>
                      <a:pt x="31" y="26"/>
                    </a:lnTo>
                    <a:lnTo>
                      <a:pt x="31" y="27"/>
                    </a:lnTo>
                    <a:lnTo>
                      <a:pt x="31" y="28"/>
                    </a:lnTo>
                    <a:lnTo>
                      <a:pt x="31" y="28"/>
                    </a:lnTo>
                    <a:lnTo>
                      <a:pt x="32" y="29"/>
                    </a:lnTo>
                    <a:lnTo>
                      <a:pt x="33" y="29"/>
                    </a:lnTo>
                    <a:lnTo>
                      <a:pt x="34" y="28"/>
                    </a:lnTo>
                    <a:lnTo>
                      <a:pt x="35" y="28"/>
                    </a:lnTo>
                    <a:lnTo>
                      <a:pt x="36" y="27"/>
                    </a:lnTo>
                    <a:lnTo>
                      <a:pt x="36" y="26"/>
                    </a:lnTo>
                    <a:lnTo>
                      <a:pt x="37" y="26"/>
                    </a:lnTo>
                    <a:lnTo>
                      <a:pt x="38" y="26"/>
                    </a:lnTo>
                    <a:lnTo>
                      <a:pt x="38" y="26"/>
                    </a:lnTo>
                    <a:lnTo>
                      <a:pt x="40" y="28"/>
                    </a:lnTo>
                    <a:lnTo>
                      <a:pt x="41" y="28"/>
                    </a:lnTo>
                    <a:lnTo>
                      <a:pt x="42" y="26"/>
                    </a:lnTo>
                    <a:lnTo>
                      <a:pt x="43" y="26"/>
                    </a:lnTo>
                    <a:lnTo>
                      <a:pt x="44" y="26"/>
                    </a:lnTo>
                    <a:lnTo>
                      <a:pt x="45" y="26"/>
                    </a:lnTo>
                    <a:lnTo>
                      <a:pt x="46" y="26"/>
                    </a:lnTo>
                    <a:lnTo>
                      <a:pt x="47" y="27"/>
                    </a:lnTo>
                    <a:lnTo>
                      <a:pt x="48" y="28"/>
                    </a:lnTo>
                    <a:lnTo>
                      <a:pt x="47" y="28"/>
                    </a:lnTo>
                    <a:lnTo>
                      <a:pt x="45" y="28"/>
                    </a:lnTo>
                    <a:lnTo>
                      <a:pt x="45" y="28"/>
                    </a:lnTo>
                    <a:lnTo>
                      <a:pt x="45" y="28"/>
                    </a:lnTo>
                    <a:lnTo>
                      <a:pt x="45" y="29"/>
                    </a:lnTo>
                    <a:lnTo>
                      <a:pt x="45" y="30"/>
                    </a:lnTo>
                    <a:lnTo>
                      <a:pt x="46" y="30"/>
                    </a:lnTo>
                    <a:lnTo>
                      <a:pt x="46" y="31"/>
                    </a:lnTo>
                    <a:lnTo>
                      <a:pt x="46" y="32"/>
                    </a:lnTo>
                    <a:lnTo>
                      <a:pt x="47" y="32"/>
                    </a:lnTo>
                    <a:lnTo>
                      <a:pt x="48" y="31"/>
                    </a:lnTo>
                    <a:lnTo>
                      <a:pt x="49" y="30"/>
                    </a:lnTo>
                    <a:lnTo>
                      <a:pt x="50" y="30"/>
                    </a:lnTo>
                    <a:lnTo>
                      <a:pt x="50" y="31"/>
                    </a:lnTo>
                    <a:lnTo>
                      <a:pt x="49" y="31"/>
                    </a:lnTo>
                    <a:lnTo>
                      <a:pt x="50" y="31"/>
                    </a:lnTo>
                    <a:lnTo>
                      <a:pt x="51" y="31"/>
                    </a:lnTo>
                    <a:lnTo>
                      <a:pt x="51" y="31"/>
                    </a:lnTo>
                    <a:lnTo>
                      <a:pt x="52" y="30"/>
                    </a:lnTo>
                    <a:lnTo>
                      <a:pt x="52" y="30"/>
                    </a:lnTo>
                    <a:lnTo>
                      <a:pt x="53" y="30"/>
                    </a:lnTo>
                    <a:lnTo>
                      <a:pt x="54" y="30"/>
                    </a:lnTo>
                    <a:lnTo>
                      <a:pt x="55" y="30"/>
                    </a:lnTo>
                    <a:lnTo>
                      <a:pt x="55" y="31"/>
                    </a:lnTo>
                    <a:lnTo>
                      <a:pt x="55" y="31"/>
                    </a:lnTo>
                    <a:lnTo>
                      <a:pt x="55" y="32"/>
                    </a:lnTo>
                    <a:lnTo>
                      <a:pt x="56" y="33"/>
                    </a:lnTo>
                    <a:lnTo>
                      <a:pt x="56" y="32"/>
                    </a:lnTo>
                    <a:lnTo>
                      <a:pt x="57" y="32"/>
                    </a:lnTo>
                    <a:lnTo>
                      <a:pt x="57" y="31"/>
                    </a:lnTo>
                    <a:lnTo>
                      <a:pt x="56" y="31"/>
                    </a:lnTo>
                    <a:lnTo>
                      <a:pt x="56" y="30"/>
                    </a:lnTo>
                    <a:lnTo>
                      <a:pt x="56" y="29"/>
                    </a:lnTo>
                    <a:lnTo>
                      <a:pt x="56" y="28"/>
                    </a:lnTo>
                    <a:lnTo>
                      <a:pt x="57" y="29"/>
                    </a:lnTo>
                    <a:lnTo>
                      <a:pt x="58" y="29"/>
                    </a:lnTo>
                    <a:lnTo>
                      <a:pt x="59" y="29"/>
                    </a:lnTo>
                    <a:lnTo>
                      <a:pt x="59" y="29"/>
                    </a:lnTo>
                    <a:lnTo>
                      <a:pt x="60" y="29"/>
                    </a:lnTo>
                    <a:lnTo>
                      <a:pt x="60" y="31"/>
                    </a:lnTo>
                    <a:lnTo>
                      <a:pt x="61" y="31"/>
                    </a:lnTo>
                    <a:lnTo>
                      <a:pt x="62" y="30"/>
                    </a:lnTo>
                    <a:lnTo>
                      <a:pt x="63" y="31"/>
                    </a:lnTo>
                    <a:lnTo>
                      <a:pt x="64" y="31"/>
                    </a:lnTo>
                    <a:lnTo>
                      <a:pt x="66" y="31"/>
                    </a:lnTo>
                    <a:lnTo>
                      <a:pt x="67" y="31"/>
                    </a:lnTo>
                    <a:lnTo>
                      <a:pt x="68" y="28"/>
                    </a:lnTo>
                    <a:lnTo>
                      <a:pt x="68" y="28"/>
                    </a:lnTo>
                    <a:lnTo>
                      <a:pt x="69" y="27"/>
                    </a:lnTo>
                    <a:lnTo>
                      <a:pt x="69" y="27"/>
                    </a:lnTo>
                    <a:lnTo>
                      <a:pt x="70" y="28"/>
                    </a:lnTo>
                    <a:lnTo>
                      <a:pt x="69" y="28"/>
                    </a:lnTo>
                    <a:lnTo>
                      <a:pt x="69" y="28"/>
                    </a:lnTo>
                    <a:lnTo>
                      <a:pt x="69" y="29"/>
                    </a:lnTo>
                    <a:lnTo>
                      <a:pt x="70" y="29"/>
                    </a:lnTo>
                    <a:lnTo>
                      <a:pt x="71" y="28"/>
                    </a:lnTo>
                    <a:lnTo>
                      <a:pt x="71" y="28"/>
                    </a:lnTo>
                    <a:lnTo>
                      <a:pt x="72" y="27"/>
                    </a:lnTo>
                    <a:lnTo>
                      <a:pt x="73" y="28"/>
                    </a:lnTo>
                    <a:lnTo>
                      <a:pt x="74" y="28"/>
                    </a:lnTo>
                    <a:lnTo>
                      <a:pt x="75" y="29"/>
                    </a:lnTo>
                    <a:lnTo>
                      <a:pt x="76" y="30"/>
                    </a:lnTo>
                    <a:lnTo>
                      <a:pt x="77" y="31"/>
                    </a:lnTo>
                    <a:lnTo>
                      <a:pt x="77" y="32"/>
                    </a:lnTo>
                    <a:lnTo>
                      <a:pt x="77" y="33"/>
                    </a:lnTo>
                    <a:lnTo>
                      <a:pt x="76" y="34"/>
                    </a:lnTo>
                    <a:lnTo>
                      <a:pt x="77" y="35"/>
                    </a:lnTo>
                    <a:lnTo>
                      <a:pt x="78" y="35"/>
                    </a:lnTo>
                    <a:lnTo>
                      <a:pt x="79" y="35"/>
                    </a:lnTo>
                    <a:lnTo>
                      <a:pt x="80" y="35"/>
                    </a:lnTo>
                    <a:lnTo>
                      <a:pt x="80" y="35"/>
                    </a:lnTo>
                    <a:lnTo>
                      <a:pt x="81" y="34"/>
                    </a:lnTo>
                    <a:lnTo>
                      <a:pt x="82" y="34"/>
                    </a:lnTo>
                    <a:lnTo>
                      <a:pt x="83" y="34"/>
                    </a:lnTo>
                    <a:lnTo>
                      <a:pt x="83" y="35"/>
                    </a:lnTo>
                    <a:lnTo>
                      <a:pt x="83" y="35"/>
                    </a:lnTo>
                    <a:lnTo>
                      <a:pt x="83" y="36"/>
                    </a:lnTo>
                    <a:lnTo>
                      <a:pt x="82" y="36"/>
                    </a:lnTo>
                    <a:lnTo>
                      <a:pt x="81" y="36"/>
                    </a:lnTo>
                    <a:lnTo>
                      <a:pt x="80" y="36"/>
                    </a:lnTo>
                    <a:lnTo>
                      <a:pt x="80" y="37"/>
                    </a:lnTo>
                    <a:lnTo>
                      <a:pt x="81" y="38"/>
                    </a:lnTo>
                    <a:lnTo>
                      <a:pt x="81" y="38"/>
                    </a:lnTo>
                    <a:lnTo>
                      <a:pt x="81" y="41"/>
                    </a:lnTo>
                    <a:lnTo>
                      <a:pt x="81" y="42"/>
                    </a:lnTo>
                    <a:lnTo>
                      <a:pt x="82" y="42"/>
                    </a:lnTo>
                    <a:lnTo>
                      <a:pt x="82" y="43"/>
                    </a:lnTo>
                    <a:lnTo>
                      <a:pt x="83" y="43"/>
                    </a:lnTo>
                    <a:lnTo>
                      <a:pt x="84" y="43"/>
                    </a:lnTo>
                    <a:lnTo>
                      <a:pt x="84" y="42"/>
                    </a:lnTo>
                    <a:lnTo>
                      <a:pt x="84" y="42"/>
                    </a:lnTo>
                    <a:lnTo>
                      <a:pt x="83" y="40"/>
                    </a:lnTo>
                    <a:lnTo>
                      <a:pt x="83" y="39"/>
                    </a:lnTo>
                    <a:lnTo>
                      <a:pt x="84" y="38"/>
                    </a:lnTo>
                    <a:lnTo>
                      <a:pt x="85" y="40"/>
                    </a:lnTo>
                    <a:lnTo>
                      <a:pt x="85" y="41"/>
                    </a:lnTo>
                    <a:lnTo>
                      <a:pt x="86" y="42"/>
                    </a:lnTo>
                    <a:lnTo>
                      <a:pt x="87" y="42"/>
                    </a:lnTo>
                    <a:lnTo>
                      <a:pt x="89" y="42"/>
                    </a:lnTo>
                    <a:lnTo>
                      <a:pt x="90" y="42"/>
                    </a:lnTo>
                    <a:lnTo>
                      <a:pt x="91" y="42"/>
                    </a:lnTo>
                    <a:lnTo>
                      <a:pt x="91" y="42"/>
                    </a:lnTo>
                    <a:lnTo>
                      <a:pt x="91" y="44"/>
                    </a:lnTo>
                    <a:lnTo>
                      <a:pt x="92" y="45"/>
                    </a:lnTo>
                    <a:lnTo>
                      <a:pt x="92" y="44"/>
                    </a:lnTo>
                    <a:lnTo>
                      <a:pt x="93" y="45"/>
                    </a:lnTo>
                    <a:lnTo>
                      <a:pt x="93" y="45"/>
                    </a:lnTo>
                    <a:lnTo>
                      <a:pt x="94" y="46"/>
                    </a:lnTo>
                    <a:lnTo>
                      <a:pt x="94" y="47"/>
                    </a:lnTo>
                    <a:lnTo>
                      <a:pt x="93" y="47"/>
                    </a:lnTo>
                    <a:lnTo>
                      <a:pt x="93" y="47"/>
                    </a:lnTo>
                    <a:lnTo>
                      <a:pt x="92" y="47"/>
                    </a:lnTo>
                    <a:lnTo>
                      <a:pt x="91" y="48"/>
                    </a:lnTo>
                    <a:lnTo>
                      <a:pt x="90" y="48"/>
                    </a:lnTo>
                    <a:lnTo>
                      <a:pt x="90" y="49"/>
                    </a:lnTo>
                    <a:lnTo>
                      <a:pt x="90" y="49"/>
                    </a:lnTo>
                    <a:lnTo>
                      <a:pt x="90" y="50"/>
                    </a:lnTo>
                    <a:lnTo>
                      <a:pt x="90" y="49"/>
                    </a:lnTo>
                    <a:lnTo>
                      <a:pt x="91" y="49"/>
                    </a:lnTo>
                    <a:lnTo>
                      <a:pt x="92" y="48"/>
                    </a:lnTo>
                    <a:lnTo>
                      <a:pt x="93" y="49"/>
                    </a:lnTo>
                    <a:lnTo>
                      <a:pt x="93" y="49"/>
                    </a:lnTo>
                    <a:lnTo>
                      <a:pt x="94" y="51"/>
                    </a:lnTo>
                    <a:lnTo>
                      <a:pt x="94" y="52"/>
                    </a:lnTo>
                    <a:lnTo>
                      <a:pt x="95" y="52"/>
                    </a:lnTo>
                    <a:lnTo>
                      <a:pt x="96" y="53"/>
                    </a:lnTo>
                    <a:lnTo>
                      <a:pt x="96" y="54"/>
                    </a:lnTo>
                    <a:lnTo>
                      <a:pt x="95" y="56"/>
                    </a:lnTo>
                    <a:lnTo>
                      <a:pt x="95" y="56"/>
                    </a:lnTo>
                    <a:lnTo>
                      <a:pt x="95" y="57"/>
                    </a:lnTo>
                    <a:lnTo>
                      <a:pt x="96" y="57"/>
                    </a:lnTo>
                    <a:lnTo>
                      <a:pt x="97" y="56"/>
                    </a:lnTo>
                    <a:lnTo>
                      <a:pt x="97" y="56"/>
                    </a:lnTo>
                    <a:lnTo>
                      <a:pt x="97" y="55"/>
                    </a:lnTo>
                    <a:lnTo>
                      <a:pt x="97" y="55"/>
                    </a:lnTo>
                    <a:lnTo>
                      <a:pt x="98" y="56"/>
                    </a:lnTo>
                    <a:lnTo>
                      <a:pt x="98" y="56"/>
                    </a:lnTo>
                    <a:lnTo>
                      <a:pt x="99" y="57"/>
                    </a:lnTo>
                    <a:lnTo>
                      <a:pt x="100" y="58"/>
                    </a:lnTo>
                    <a:lnTo>
                      <a:pt x="101" y="58"/>
                    </a:lnTo>
                    <a:lnTo>
                      <a:pt x="102" y="59"/>
                    </a:lnTo>
                    <a:lnTo>
                      <a:pt x="102" y="59"/>
                    </a:lnTo>
                    <a:lnTo>
                      <a:pt x="103" y="60"/>
                    </a:lnTo>
                    <a:lnTo>
                      <a:pt x="103" y="63"/>
                    </a:lnTo>
                    <a:lnTo>
                      <a:pt x="103" y="64"/>
                    </a:lnTo>
                    <a:lnTo>
                      <a:pt x="103" y="65"/>
                    </a:lnTo>
                    <a:lnTo>
                      <a:pt x="103" y="66"/>
                    </a:lnTo>
                    <a:lnTo>
                      <a:pt x="104" y="67"/>
                    </a:lnTo>
                    <a:lnTo>
                      <a:pt x="104" y="67"/>
                    </a:lnTo>
                    <a:lnTo>
                      <a:pt x="105" y="67"/>
                    </a:lnTo>
                    <a:lnTo>
                      <a:pt x="107" y="69"/>
                    </a:lnTo>
                    <a:lnTo>
                      <a:pt x="108" y="69"/>
                    </a:lnTo>
                    <a:lnTo>
                      <a:pt x="109" y="69"/>
                    </a:lnTo>
                    <a:lnTo>
                      <a:pt x="110" y="69"/>
                    </a:lnTo>
                    <a:lnTo>
                      <a:pt x="110" y="70"/>
                    </a:lnTo>
                    <a:lnTo>
                      <a:pt x="109" y="71"/>
                    </a:lnTo>
                    <a:lnTo>
                      <a:pt x="110" y="72"/>
                    </a:lnTo>
                    <a:lnTo>
                      <a:pt x="111" y="72"/>
                    </a:lnTo>
                    <a:lnTo>
                      <a:pt x="111" y="71"/>
                    </a:lnTo>
                    <a:lnTo>
                      <a:pt x="111" y="72"/>
                    </a:lnTo>
                    <a:lnTo>
                      <a:pt x="112" y="72"/>
                    </a:lnTo>
                    <a:lnTo>
                      <a:pt x="113" y="72"/>
                    </a:lnTo>
                    <a:lnTo>
                      <a:pt x="113" y="73"/>
                    </a:lnTo>
                    <a:lnTo>
                      <a:pt x="114" y="73"/>
                    </a:lnTo>
                    <a:lnTo>
                      <a:pt x="114" y="73"/>
                    </a:lnTo>
                    <a:lnTo>
                      <a:pt x="114" y="73"/>
                    </a:lnTo>
                    <a:lnTo>
                      <a:pt x="115" y="71"/>
                    </a:lnTo>
                    <a:lnTo>
                      <a:pt x="116" y="71"/>
                    </a:lnTo>
                    <a:lnTo>
                      <a:pt x="117" y="72"/>
                    </a:lnTo>
                    <a:lnTo>
                      <a:pt x="116" y="73"/>
                    </a:lnTo>
                    <a:lnTo>
                      <a:pt x="117" y="73"/>
                    </a:lnTo>
                    <a:lnTo>
                      <a:pt x="118" y="73"/>
                    </a:lnTo>
                    <a:lnTo>
                      <a:pt x="118" y="73"/>
                    </a:lnTo>
                    <a:lnTo>
                      <a:pt x="119" y="74"/>
                    </a:lnTo>
                    <a:lnTo>
                      <a:pt x="120" y="76"/>
                    </a:lnTo>
                    <a:lnTo>
                      <a:pt x="121" y="76"/>
                    </a:lnTo>
                    <a:lnTo>
                      <a:pt x="121" y="76"/>
                    </a:lnTo>
                    <a:lnTo>
                      <a:pt x="122" y="76"/>
                    </a:lnTo>
                    <a:lnTo>
                      <a:pt x="124" y="75"/>
                    </a:lnTo>
                    <a:lnTo>
                      <a:pt x="124" y="74"/>
                    </a:lnTo>
                    <a:lnTo>
                      <a:pt x="124" y="73"/>
                    </a:lnTo>
                    <a:lnTo>
                      <a:pt x="123" y="73"/>
                    </a:lnTo>
                    <a:lnTo>
                      <a:pt x="124" y="72"/>
                    </a:lnTo>
                    <a:lnTo>
                      <a:pt x="124" y="73"/>
                    </a:lnTo>
                    <a:lnTo>
                      <a:pt x="125" y="73"/>
                    </a:lnTo>
                    <a:lnTo>
                      <a:pt x="126" y="73"/>
                    </a:lnTo>
                    <a:lnTo>
                      <a:pt x="127" y="72"/>
                    </a:lnTo>
                    <a:lnTo>
                      <a:pt x="128" y="72"/>
                    </a:lnTo>
                    <a:lnTo>
                      <a:pt x="128" y="71"/>
                    </a:lnTo>
                    <a:lnTo>
                      <a:pt x="128" y="69"/>
                    </a:lnTo>
                    <a:lnTo>
                      <a:pt x="129" y="69"/>
                    </a:lnTo>
                    <a:lnTo>
                      <a:pt x="130" y="69"/>
                    </a:lnTo>
                    <a:lnTo>
                      <a:pt x="131" y="69"/>
                    </a:lnTo>
                    <a:lnTo>
                      <a:pt x="131" y="69"/>
                    </a:lnTo>
                    <a:lnTo>
                      <a:pt x="132" y="68"/>
                    </a:lnTo>
                    <a:lnTo>
                      <a:pt x="132" y="67"/>
                    </a:lnTo>
                    <a:lnTo>
                      <a:pt x="133" y="66"/>
                    </a:lnTo>
                    <a:lnTo>
                      <a:pt x="134" y="66"/>
                    </a:lnTo>
                    <a:lnTo>
                      <a:pt x="135" y="66"/>
                    </a:lnTo>
                    <a:lnTo>
                      <a:pt x="135" y="66"/>
                    </a:lnTo>
                    <a:lnTo>
                      <a:pt x="136" y="67"/>
                    </a:lnTo>
                    <a:lnTo>
                      <a:pt x="137" y="66"/>
                    </a:lnTo>
                    <a:lnTo>
                      <a:pt x="138" y="66"/>
                    </a:lnTo>
                    <a:lnTo>
                      <a:pt x="139" y="67"/>
                    </a:lnTo>
                    <a:lnTo>
                      <a:pt x="140" y="67"/>
                    </a:lnTo>
                    <a:lnTo>
                      <a:pt x="140" y="68"/>
                    </a:lnTo>
                    <a:lnTo>
                      <a:pt x="140" y="69"/>
                    </a:lnTo>
                    <a:lnTo>
                      <a:pt x="140" y="70"/>
                    </a:lnTo>
                    <a:lnTo>
                      <a:pt x="141" y="73"/>
                    </a:lnTo>
                    <a:lnTo>
                      <a:pt x="142" y="73"/>
                    </a:lnTo>
                    <a:lnTo>
                      <a:pt x="142" y="74"/>
                    </a:lnTo>
                    <a:lnTo>
                      <a:pt x="143" y="74"/>
                    </a:lnTo>
                    <a:lnTo>
                      <a:pt x="145" y="74"/>
                    </a:lnTo>
                    <a:lnTo>
                      <a:pt x="145" y="73"/>
                    </a:lnTo>
                    <a:lnTo>
                      <a:pt x="145" y="72"/>
                    </a:lnTo>
                    <a:lnTo>
                      <a:pt x="145" y="71"/>
                    </a:lnTo>
                    <a:lnTo>
                      <a:pt x="145" y="70"/>
                    </a:lnTo>
                    <a:lnTo>
                      <a:pt x="145" y="69"/>
                    </a:lnTo>
                    <a:lnTo>
                      <a:pt x="146" y="69"/>
                    </a:lnTo>
                    <a:lnTo>
                      <a:pt x="148" y="69"/>
                    </a:lnTo>
                    <a:lnTo>
                      <a:pt x="149" y="69"/>
                    </a:lnTo>
                    <a:lnTo>
                      <a:pt x="149" y="70"/>
                    </a:lnTo>
                    <a:lnTo>
                      <a:pt x="150" y="71"/>
                    </a:lnTo>
                    <a:lnTo>
                      <a:pt x="151" y="71"/>
                    </a:lnTo>
                    <a:lnTo>
                      <a:pt x="151" y="70"/>
                    </a:lnTo>
                    <a:lnTo>
                      <a:pt x="150" y="69"/>
                    </a:lnTo>
                    <a:lnTo>
                      <a:pt x="150" y="69"/>
                    </a:lnTo>
                    <a:lnTo>
                      <a:pt x="150" y="68"/>
                    </a:lnTo>
                    <a:lnTo>
                      <a:pt x="151" y="67"/>
                    </a:lnTo>
                    <a:lnTo>
                      <a:pt x="152" y="66"/>
                    </a:lnTo>
                    <a:lnTo>
                      <a:pt x="153" y="66"/>
                    </a:lnTo>
                    <a:lnTo>
                      <a:pt x="154" y="65"/>
                    </a:lnTo>
                    <a:lnTo>
                      <a:pt x="153" y="64"/>
                    </a:lnTo>
                    <a:lnTo>
                      <a:pt x="153" y="63"/>
                    </a:lnTo>
                    <a:lnTo>
                      <a:pt x="155" y="63"/>
                    </a:lnTo>
                    <a:lnTo>
                      <a:pt x="155" y="63"/>
                    </a:lnTo>
                    <a:lnTo>
                      <a:pt x="156" y="63"/>
                    </a:lnTo>
                    <a:lnTo>
                      <a:pt x="156" y="63"/>
                    </a:lnTo>
                    <a:lnTo>
                      <a:pt x="157" y="63"/>
                    </a:lnTo>
                    <a:lnTo>
                      <a:pt x="158" y="63"/>
                    </a:lnTo>
                    <a:lnTo>
                      <a:pt x="159" y="63"/>
                    </a:lnTo>
                    <a:lnTo>
                      <a:pt x="159" y="64"/>
                    </a:lnTo>
                    <a:lnTo>
                      <a:pt x="159" y="64"/>
                    </a:lnTo>
                    <a:lnTo>
                      <a:pt x="160" y="64"/>
                    </a:lnTo>
                    <a:lnTo>
                      <a:pt x="161" y="64"/>
                    </a:lnTo>
                    <a:lnTo>
                      <a:pt x="161" y="65"/>
                    </a:lnTo>
                    <a:lnTo>
                      <a:pt x="161" y="66"/>
                    </a:lnTo>
                    <a:lnTo>
                      <a:pt x="162" y="66"/>
                    </a:lnTo>
                    <a:lnTo>
                      <a:pt x="162" y="66"/>
                    </a:lnTo>
                    <a:lnTo>
                      <a:pt x="162" y="66"/>
                    </a:lnTo>
                    <a:lnTo>
                      <a:pt x="163" y="66"/>
                    </a:lnTo>
                    <a:lnTo>
                      <a:pt x="164" y="66"/>
                    </a:lnTo>
                    <a:lnTo>
                      <a:pt x="165" y="66"/>
                    </a:lnTo>
                    <a:lnTo>
                      <a:pt x="166" y="66"/>
                    </a:lnTo>
                    <a:lnTo>
                      <a:pt x="166" y="66"/>
                    </a:lnTo>
                    <a:lnTo>
                      <a:pt x="166" y="67"/>
                    </a:lnTo>
                    <a:lnTo>
                      <a:pt x="167" y="68"/>
                    </a:lnTo>
                    <a:lnTo>
                      <a:pt x="168" y="68"/>
                    </a:lnTo>
                    <a:lnTo>
                      <a:pt x="169" y="68"/>
                    </a:lnTo>
                    <a:lnTo>
                      <a:pt x="169" y="68"/>
                    </a:lnTo>
                    <a:lnTo>
                      <a:pt x="170" y="69"/>
                    </a:lnTo>
                    <a:lnTo>
                      <a:pt x="171" y="67"/>
                    </a:lnTo>
                    <a:lnTo>
                      <a:pt x="172" y="68"/>
                    </a:lnTo>
                    <a:lnTo>
                      <a:pt x="173" y="69"/>
                    </a:lnTo>
                    <a:lnTo>
                      <a:pt x="173" y="69"/>
                    </a:lnTo>
                    <a:lnTo>
                      <a:pt x="174" y="69"/>
                    </a:lnTo>
                    <a:lnTo>
                      <a:pt x="175" y="69"/>
                    </a:lnTo>
                    <a:lnTo>
                      <a:pt x="176" y="70"/>
                    </a:lnTo>
                    <a:lnTo>
                      <a:pt x="176" y="70"/>
                    </a:lnTo>
                    <a:lnTo>
                      <a:pt x="177" y="69"/>
                    </a:lnTo>
                    <a:lnTo>
                      <a:pt x="178" y="69"/>
                    </a:lnTo>
                    <a:lnTo>
                      <a:pt x="180" y="69"/>
                    </a:lnTo>
                    <a:lnTo>
                      <a:pt x="180" y="70"/>
                    </a:lnTo>
                    <a:lnTo>
                      <a:pt x="180" y="72"/>
                    </a:lnTo>
                    <a:lnTo>
                      <a:pt x="180" y="73"/>
                    </a:lnTo>
                    <a:lnTo>
                      <a:pt x="180" y="73"/>
                    </a:lnTo>
                    <a:lnTo>
                      <a:pt x="179" y="73"/>
                    </a:lnTo>
                    <a:lnTo>
                      <a:pt x="178" y="74"/>
                    </a:lnTo>
                    <a:lnTo>
                      <a:pt x="178" y="75"/>
                    </a:lnTo>
                    <a:lnTo>
                      <a:pt x="178" y="76"/>
                    </a:lnTo>
                    <a:lnTo>
                      <a:pt x="178" y="76"/>
                    </a:lnTo>
                    <a:lnTo>
                      <a:pt x="179" y="77"/>
                    </a:lnTo>
                    <a:lnTo>
                      <a:pt x="179" y="78"/>
                    </a:lnTo>
                    <a:lnTo>
                      <a:pt x="179" y="79"/>
                    </a:lnTo>
                    <a:lnTo>
                      <a:pt x="178" y="80"/>
                    </a:lnTo>
                    <a:lnTo>
                      <a:pt x="179" y="80"/>
                    </a:lnTo>
                    <a:lnTo>
                      <a:pt x="180" y="80"/>
                    </a:lnTo>
                    <a:lnTo>
                      <a:pt x="180" y="81"/>
                    </a:lnTo>
                    <a:lnTo>
                      <a:pt x="181" y="81"/>
                    </a:lnTo>
                    <a:lnTo>
                      <a:pt x="182" y="81"/>
                    </a:lnTo>
                    <a:lnTo>
                      <a:pt x="183" y="82"/>
                    </a:lnTo>
                    <a:lnTo>
                      <a:pt x="183" y="83"/>
                    </a:lnTo>
                    <a:lnTo>
                      <a:pt x="183" y="83"/>
                    </a:lnTo>
                    <a:lnTo>
                      <a:pt x="183" y="86"/>
                    </a:lnTo>
                    <a:lnTo>
                      <a:pt x="183" y="87"/>
                    </a:lnTo>
                    <a:lnTo>
                      <a:pt x="184" y="88"/>
                    </a:lnTo>
                    <a:lnTo>
                      <a:pt x="185" y="90"/>
                    </a:lnTo>
                    <a:lnTo>
                      <a:pt x="186" y="90"/>
                    </a:lnTo>
                    <a:lnTo>
                      <a:pt x="186" y="91"/>
                    </a:lnTo>
                    <a:lnTo>
                      <a:pt x="186" y="92"/>
                    </a:lnTo>
                    <a:lnTo>
                      <a:pt x="187" y="91"/>
                    </a:lnTo>
                    <a:lnTo>
                      <a:pt x="189" y="91"/>
                    </a:lnTo>
                    <a:lnTo>
                      <a:pt x="190" y="91"/>
                    </a:lnTo>
                    <a:lnTo>
                      <a:pt x="192" y="88"/>
                    </a:lnTo>
                    <a:lnTo>
                      <a:pt x="193" y="87"/>
                    </a:lnTo>
                    <a:lnTo>
                      <a:pt x="194" y="87"/>
                    </a:lnTo>
                    <a:lnTo>
                      <a:pt x="195" y="87"/>
                    </a:lnTo>
                    <a:lnTo>
                      <a:pt x="196" y="87"/>
                    </a:lnTo>
                    <a:lnTo>
                      <a:pt x="198" y="86"/>
                    </a:lnTo>
                    <a:lnTo>
                      <a:pt x="199" y="86"/>
                    </a:lnTo>
                    <a:lnTo>
                      <a:pt x="203" y="86"/>
                    </a:lnTo>
                    <a:lnTo>
                      <a:pt x="204" y="86"/>
                    </a:lnTo>
                    <a:lnTo>
                      <a:pt x="205" y="86"/>
                    </a:lnTo>
                    <a:lnTo>
                      <a:pt x="206" y="86"/>
                    </a:lnTo>
                    <a:lnTo>
                      <a:pt x="207" y="85"/>
                    </a:lnTo>
                    <a:lnTo>
                      <a:pt x="208" y="84"/>
                    </a:lnTo>
                    <a:lnTo>
                      <a:pt x="209" y="83"/>
                    </a:lnTo>
                    <a:lnTo>
                      <a:pt x="210" y="83"/>
                    </a:lnTo>
                    <a:lnTo>
                      <a:pt x="211" y="83"/>
                    </a:lnTo>
                    <a:lnTo>
                      <a:pt x="213" y="83"/>
                    </a:lnTo>
                    <a:lnTo>
                      <a:pt x="214" y="83"/>
                    </a:lnTo>
                    <a:lnTo>
                      <a:pt x="215" y="84"/>
                    </a:lnTo>
                    <a:lnTo>
                      <a:pt x="216" y="84"/>
                    </a:lnTo>
                    <a:lnTo>
                      <a:pt x="217" y="85"/>
                    </a:lnTo>
                    <a:lnTo>
                      <a:pt x="218" y="83"/>
                    </a:lnTo>
                    <a:lnTo>
                      <a:pt x="219" y="83"/>
                    </a:lnTo>
                    <a:lnTo>
                      <a:pt x="220" y="83"/>
                    </a:lnTo>
                    <a:lnTo>
                      <a:pt x="221" y="83"/>
                    </a:lnTo>
                    <a:lnTo>
                      <a:pt x="221" y="83"/>
                    </a:lnTo>
                    <a:lnTo>
                      <a:pt x="222" y="83"/>
                    </a:lnTo>
                    <a:lnTo>
                      <a:pt x="224" y="84"/>
                    </a:lnTo>
                    <a:lnTo>
                      <a:pt x="224" y="85"/>
                    </a:lnTo>
                    <a:lnTo>
                      <a:pt x="227" y="86"/>
                    </a:lnTo>
                    <a:lnTo>
                      <a:pt x="228" y="85"/>
                    </a:lnTo>
                    <a:lnTo>
                      <a:pt x="230" y="84"/>
                    </a:lnTo>
                    <a:lnTo>
                      <a:pt x="231" y="84"/>
                    </a:lnTo>
                    <a:lnTo>
                      <a:pt x="232" y="83"/>
                    </a:lnTo>
                    <a:lnTo>
                      <a:pt x="233" y="83"/>
                    </a:lnTo>
                    <a:lnTo>
                      <a:pt x="234" y="83"/>
                    </a:lnTo>
                    <a:lnTo>
                      <a:pt x="235" y="83"/>
                    </a:lnTo>
                    <a:lnTo>
                      <a:pt x="235" y="83"/>
                    </a:lnTo>
                    <a:lnTo>
                      <a:pt x="236" y="83"/>
                    </a:lnTo>
                    <a:lnTo>
                      <a:pt x="238" y="83"/>
                    </a:lnTo>
                    <a:lnTo>
                      <a:pt x="239" y="83"/>
                    </a:lnTo>
                    <a:lnTo>
                      <a:pt x="240" y="83"/>
                    </a:lnTo>
                    <a:lnTo>
                      <a:pt x="241" y="84"/>
                    </a:lnTo>
                    <a:lnTo>
                      <a:pt x="241" y="84"/>
                    </a:lnTo>
                    <a:lnTo>
                      <a:pt x="242" y="84"/>
                    </a:lnTo>
                    <a:lnTo>
                      <a:pt x="244" y="84"/>
                    </a:lnTo>
                    <a:lnTo>
                      <a:pt x="245" y="85"/>
                    </a:lnTo>
                    <a:lnTo>
                      <a:pt x="246" y="86"/>
                    </a:lnTo>
                    <a:lnTo>
                      <a:pt x="247" y="86"/>
                    </a:lnTo>
                    <a:lnTo>
                      <a:pt x="248" y="87"/>
                    </a:lnTo>
                    <a:lnTo>
                      <a:pt x="249" y="87"/>
                    </a:lnTo>
                    <a:lnTo>
                      <a:pt x="251" y="88"/>
                    </a:lnTo>
                    <a:lnTo>
                      <a:pt x="252" y="89"/>
                    </a:lnTo>
                    <a:lnTo>
                      <a:pt x="252" y="89"/>
                    </a:lnTo>
                    <a:lnTo>
                      <a:pt x="252" y="90"/>
                    </a:lnTo>
                    <a:lnTo>
                      <a:pt x="253" y="90"/>
                    </a:lnTo>
                    <a:lnTo>
                      <a:pt x="254" y="91"/>
                    </a:lnTo>
                    <a:lnTo>
                      <a:pt x="255" y="91"/>
                    </a:lnTo>
                    <a:lnTo>
                      <a:pt x="255" y="93"/>
                    </a:lnTo>
                    <a:lnTo>
                      <a:pt x="255" y="93"/>
                    </a:lnTo>
                    <a:lnTo>
                      <a:pt x="256" y="94"/>
                    </a:lnTo>
                    <a:lnTo>
                      <a:pt x="257" y="96"/>
                    </a:lnTo>
                    <a:lnTo>
                      <a:pt x="259" y="97"/>
                    </a:lnTo>
                    <a:lnTo>
                      <a:pt x="261" y="99"/>
                    </a:lnTo>
                    <a:lnTo>
                      <a:pt x="261" y="100"/>
                    </a:lnTo>
                    <a:lnTo>
                      <a:pt x="262" y="100"/>
                    </a:lnTo>
                    <a:lnTo>
                      <a:pt x="262" y="100"/>
                    </a:lnTo>
                    <a:lnTo>
                      <a:pt x="263" y="101"/>
                    </a:lnTo>
                    <a:lnTo>
                      <a:pt x="264" y="102"/>
                    </a:lnTo>
                    <a:lnTo>
                      <a:pt x="266" y="103"/>
                    </a:lnTo>
                    <a:lnTo>
                      <a:pt x="266" y="104"/>
                    </a:lnTo>
                    <a:lnTo>
                      <a:pt x="269" y="105"/>
                    </a:lnTo>
                    <a:lnTo>
                      <a:pt x="269" y="106"/>
                    </a:lnTo>
                    <a:lnTo>
                      <a:pt x="270" y="107"/>
                    </a:lnTo>
                    <a:lnTo>
                      <a:pt x="271" y="107"/>
                    </a:lnTo>
                    <a:lnTo>
                      <a:pt x="272" y="107"/>
                    </a:lnTo>
                    <a:lnTo>
                      <a:pt x="272" y="107"/>
                    </a:lnTo>
                    <a:lnTo>
                      <a:pt x="274" y="107"/>
                    </a:lnTo>
                    <a:lnTo>
                      <a:pt x="275" y="108"/>
                    </a:lnTo>
                    <a:lnTo>
                      <a:pt x="276" y="108"/>
                    </a:lnTo>
                    <a:lnTo>
                      <a:pt x="276" y="107"/>
                    </a:lnTo>
                    <a:lnTo>
                      <a:pt x="277" y="107"/>
                    </a:lnTo>
                    <a:lnTo>
                      <a:pt x="279" y="108"/>
                    </a:lnTo>
                    <a:lnTo>
                      <a:pt x="279" y="108"/>
                    </a:lnTo>
                    <a:lnTo>
                      <a:pt x="280" y="108"/>
                    </a:lnTo>
                    <a:lnTo>
                      <a:pt x="280" y="109"/>
                    </a:lnTo>
                    <a:lnTo>
                      <a:pt x="281" y="110"/>
                    </a:lnTo>
                    <a:lnTo>
                      <a:pt x="282" y="111"/>
                    </a:lnTo>
                    <a:lnTo>
                      <a:pt x="283" y="111"/>
                    </a:lnTo>
                    <a:lnTo>
                      <a:pt x="283" y="111"/>
                    </a:lnTo>
                    <a:lnTo>
                      <a:pt x="284" y="111"/>
                    </a:lnTo>
                    <a:lnTo>
                      <a:pt x="286" y="113"/>
                    </a:lnTo>
                    <a:lnTo>
                      <a:pt x="286" y="114"/>
                    </a:lnTo>
                    <a:lnTo>
                      <a:pt x="286" y="115"/>
                    </a:lnTo>
                    <a:lnTo>
                      <a:pt x="287" y="117"/>
                    </a:lnTo>
                    <a:lnTo>
                      <a:pt x="288" y="117"/>
                    </a:lnTo>
                    <a:lnTo>
                      <a:pt x="289" y="118"/>
                    </a:lnTo>
                    <a:lnTo>
                      <a:pt x="290" y="118"/>
                    </a:lnTo>
                    <a:lnTo>
                      <a:pt x="290" y="119"/>
                    </a:lnTo>
                    <a:lnTo>
                      <a:pt x="290" y="120"/>
                    </a:lnTo>
                    <a:lnTo>
                      <a:pt x="291" y="121"/>
                    </a:lnTo>
                    <a:lnTo>
                      <a:pt x="292" y="121"/>
                    </a:lnTo>
                    <a:lnTo>
                      <a:pt x="293" y="121"/>
                    </a:lnTo>
                    <a:lnTo>
                      <a:pt x="293" y="121"/>
                    </a:lnTo>
                    <a:lnTo>
                      <a:pt x="295" y="121"/>
                    </a:lnTo>
                    <a:lnTo>
                      <a:pt x="295" y="121"/>
                    </a:lnTo>
                    <a:lnTo>
                      <a:pt x="297" y="121"/>
                    </a:lnTo>
                    <a:lnTo>
                      <a:pt x="297" y="122"/>
                    </a:lnTo>
                    <a:lnTo>
                      <a:pt x="298" y="122"/>
                    </a:lnTo>
                    <a:lnTo>
                      <a:pt x="299" y="123"/>
                    </a:lnTo>
                    <a:lnTo>
                      <a:pt x="299" y="124"/>
                    </a:lnTo>
                    <a:lnTo>
                      <a:pt x="300" y="125"/>
                    </a:lnTo>
                    <a:lnTo>
                      <a:pt x="300" y="125"/>
                    </a:lnTo>
                    <a:lnTo>
                      <a:pt x="300" y="125"/>
                    </a:lnTo>
                    <a:lnTo>
                      <a:pt x="300" y="126"/>
                    </a:lnTo>
                    <a:lnTo>
                      <a:pt x="301" y="127"/>
                    </a:lnTo>
                    <a:lnTo>
                      <a:pt x="303" y="127"/>
                    </a:lnTo>
                    <a:lnTo>
                      <a:pt x="303" y="128"/>
                    </a:lnTo>
                    <a:lnTo>
                      <a:pt x="303" y="128"/>
                    </a:lnTo>
                    <a:lnTo>
                      <a:pt x="304" y="131"/>
                    </a:lnTo>
                    <a:lnTo>
                      <a:pt x="305" y="131"/>
                    </a:lnTo>
                    <a:lnTo>
                      <a:pt x="306" y="131"/>
                    </a:lnTo>
                    <a:lnTo>
                      <a:pt x="307" y="131"/>
                    </a:lnTo>
                    <a:lnTo>
                      <a:pt x="308" y="131"/>
                    </a:lnTo>
                    <a:lnTo>
                      <a:pt x="309" y="131"/>
                    </a:lnTo>
                    <a:lnTo>
                      <a:pt x="310" y="131"/>
                    </a:lnTo>
                    <a:lnTo>
                      <a:pt x="311" y="132"/>
                    </a:lnTo>
                    <a:lnTo>
                      <a:pt x="312" y="133"/>
                    </a:lnTo>
                    <a:lnTo>
                      <a:pt x="313" y="133"/>
                    </a:lnTo>
                    <a:lnTo>
                      <a:pt x="314" y="133"/>
                    </a:lnTo>
                    <a:lnTo>
                      <a:pt x="314" y="133"/>
                    </a:lnTo>
                    <a:lnTo>
                      <a:pt x="315" y="132"/>
                    </a:lnTo>
                    <a:lnTo>
                      <a:pt x="316" y="131"/>
                    </a:lnTo>
                    <a:lnTo>
                      <a:pt x="317" y="131"/>
                    </a:lnTo>
                    <a:lnTo>
                      <a:pt x="317" y="132"/>
                    </a:lnTo>
                    <a:lnTo>
                      <a:pt x="317" y="133"/>
                    </a:lnTo>
                    <a:lnTo>
                      <a:pt x="318" y="134"/>
                    </a:lnTo>
                    <a:lnTo>
                      <a:pt x="318" y="136"/>
                    </a:lnTo>
                    <a:lnTo>
                      <a:pt x="319" y="138"/>
                    </a:lnTo>
                    <a:lnTo>
                      <a:pt x="321" y="139"/>
                    </a:lnTo>
                    <a:lnTo>
                      <a:pt x="321" y="141"/>
                    </a:lnTo>
                    <a:lnTo>
                      <a:pt x="323" y="142"/>
                    </a:lnTo>
                    <a:lnTo>
                      <a:pt x="323" y="142"/>
                    </a:lnTo>
                    <a:lnTo>
                      <a:pt x="324" y="143"/>
                    </a:lnTo>
                    <a:lnTo>
                      <a:pt x="324" y="144"/>
                    </a:lnTo>
                    <a:lnTo>
                      <a:pt x="325" y="145"/>
                    </a:lnTo>
                    <a:lnTo>
                      <a:pt x="326" y="145"/>
                    </a:lnTo>
                    <a:lnTo>
                      <a:pt x="326" y="145"/>
                    </a:lnTo>
                    <a:lnTo>
                      <a:pt x="328" y="146"/>
                    </a:lnTo>
                    <a:lnTo>
                      <a:pt x="328" y="147"/>
                    </a:lnTo>
                    <a:lnTo>
                      <a:pt x="328" y="148"/>
                    </a:lnTo>
                    <a:lnTo>
                      <a:pt x="328" y="149"/>
                    </a:lnTo>
                    <a:lnTo>
                      <a:pt x="329" y="150"/>
                    </a:lnTo>
                    <a:lnTo>
                      <a:pt x="329" y="151"/>
                    </a:lnTo>
                    <a:lnTo>
                      <a:pt x="330" y="152"/>
                    </a:lnTo>
                    <a:lnTo>
                      <a:pt x="331" y="153"/>
                    </a:lnTo>
                    <a:lnTo>
                      <a:pt x="332" y="154"/>
                    </a:lnTo>
                    <a:lnTo>
                      <a:pt x="333" y="155"/>
                    </a:lnTo>
                    <a:lnTo>
                      <a:pt x="334" y="156"/>
                    </a:lnTo>
                    <a:lnTo>
                      <a:pt x="334" y="156"/>
                    </a:lnTo>
                    <a:lnTo>
                      <a:pt x="337" y="156"/>
                    </a:lnTo>
                    <a:lnTo>
                      <a:pt x="341" y="157"/>
                    </a:lnTo>
                    <a:lnTo>
                      <a:pt x="341" y="157"/>
                    </a:lnTo>
                    <a:lnTo>
                      <a:pt x="342" y="157"/>
                    </a:lnTo>
                    <a:lnTo>
                      <a:pt x="343" y="158"/>
                    </a:lnTo>
                    <a:lnTo>
                      <a:pt x="344" y="161"/>
                    </a:lnTo>
                    <a:lnTo>
                      <a:pt x="345" y="162"/>
                    </a:lnTo>
                    <a:lnTo>
                      <a:pt x="345" y="162"/>
                    </a:lnTo>
                    <a:lnTo>
                      <a:pt x="346" y="164"/>
                    </a:lnTo>
                    <a:lnTo>
                      <a:pt x="346" y="166"/>
                    </a:lnTo>
                    <a:lnTo>
                      <a:pt x="346" y="166"/>
                    </a:lnTo>
                    <a:lnTo>
                      <a:pt x="346" y="168"/>
                    </a:lnTo>
                    <a:lnTo>
                      <a:pt x="346" y="170"/>
                    </a:lnTo>
                    <a:lnTo>
                      <a:pt x="346" y="172"/>
                    </a:lnTo>
                    <a:lnTo>
                      <a:pt x="346" y="173"/>
                    </a:lnTo>
                    <a:lnTo>
                      <a:pt x="347" y="175"/>
                    </a:lnTo>
                    <a:lnTo>
                      <a:pt x="348" y="179"/>
                    </a:lnTo>
                    <a:lnTo>
                      <a:pt x="348" y="180"/>
                    </a:lnTo>
                    <a:lnTo>
                      <a:pt x="348" y="180"/>
                    </a:lnTo>
                    <a:lnTo>
                      <a:pt x="347" y="183"/>
                    </a:lnTo>
                    <a:lnTo>
                      <a:pt x="346" y="183"/>
                    </a:lnTo>
                    <a:lnTo>
                      <a:pt x="346" y="184"/>
                    </a:lnTo>
                    <a:lnTo>
                      <a:pt x="346" y="185"/>
                    </a:lnTo>
                    <a:lnTo>
                      <a:pt x="347" y="187"/>
                    </a:lnTo>
                    <a:lnTo>
                      <a:pt x="348" y="188"/>
                    </a:lnTo>
                    <a:lnTo>
                      <a:pt x="348" y="189"/>
                    </a:lnTo>
                    <a:lnTo>
                      <a:pt x="347" y="190"/>
                    </a:lnTo>
                    <a:lnTo>
                      <a:pt x="347" y="190"/>
                    </a:lnTo>
                    <a:lnTo>
                      <a:pt x="347" y="191"/>
                    </a:lnTo>
                    <a:lnTo>
                      <a:pt x="347" y="192"/>
                    </a:lnTo>
                    <a:lnTo>
                      <a:pt x="348" y="193"/>
                    </a:lnTo>
                    <a:lnTo>
                      <a:pt x="348" y="194"/>
                    </a:lnTo>
                    <a:lnTo>
                      <a:pt x="348" y="195"/>
                    </a:lnTo>
                    <a:lnTo>
                      <a:pt x="348" y="196"/>
                    </a:lnTo>
                    <a:lnTo>
                      <a:pt x="348" y="197"/>
                    </a:lnTo>
                    <a:lnTo>
                      <a:pt x="349" y="197"/>
                    </a:lnTo>
                    <a:lnTo>
                      <a:pt x="349" y="198"/>
                    </a:lnTo>
                    <a:lnTo>
                      <a:pt x="350" y="199"/>
                    </a:lnTo>
                    <a:lnTo>
                      <a:pt x="349" y="200"/>
                    </a:lnTo>
                    <a:lnTo>
                      <a:pt x="349" y="200"/>
                    </a:lnTo>
                    <a:lnTo>
                      <a:pt x="349" y="201"/>
                    </a:lnTo>
                    <a:lnTo>
                      <a:pt x="349" y="202"/>
                    </a:lnTo>
                    <a:lnTo>
                      <a:pt x="348" y="204"/>
                    </a:lnTo>
                    <a:lnTo>
                      <a:pt x="348" y="205"/>
                    </a:lnTo>
                    <a:lnTo>
                      <a:pt x="348" y="206"/>
                    </a:lnTo>
                    <a:lnTo>
                      <a:pt x="348" y="207"/>
                    </a:lnTo>
                    <a:lnTo>
                      <a:pt x="348" y="208"/>
                    </a:lnTo>
                    <a:lnTo>
                      <a:pt x="348" y="210"/>
                    </a:lnTo>
                    <a:lnTo>
                      <a:pt x="348" y="212"/>
                    </a:lnTo>
                    <a:lnTo>
                      <a:pt x="349" y="213"/>
                    </a:lnTo>
                    <a:lnTo>
                      <a:pt x="349" y="214"/>
                    </a:lnTo>
                    <a:lnTo>
                      <a:pt x="351" y="214"/>
                    </a:lnTo>
                    <a:lnTo>
                      <a:pt x="351" y="215"/>
                    </a:lnTo>
                    <a:lnTo>
                      <a:pt x="352" y="216"/>
                    </a:lnTo>
                    <a:lnTo>
                      <a:pt x="351" y="218"/>
                    </a:lnTo>
                    <a:lnTo>
                      <a:pt x="351" y="218"/>
                    </a:lnTo>
                    <a:lnTo>
                      <a:pt x="352" y="219"/>
                    </a:lnTo>
                    <a:lnTo>
                      <a:pt x="352" y="220"/>
                    </a:lnTo>
                    <a:lnTo>
                      <a:pt x="352" y="221"/>
                    </a:lnTo>
                    <a:lnTo>
                      <a:pt x="353" y="221"/>
                    </a:lnTo>
                    <a:lnTo>
                      <a:pt x="353" y="221"/>
                    </a:lnTo>
                    <a:lnTo>
                      <a:pt x="354" y="222"/>
                    </a:lnTo>
                    <a:lnTo>
                      <a:pt x="355" y="223"/>
                    </a:lnTo>
                    <a:lnTo>
                      <a:pt x="355" y="224"/>
                    </a:lnTo>
                    <a:lnTo>
                      <a:pt x="355" y="225"/>
                    </a:lnTo>
                    <a:lnTo>
                      <a:pt x="356" y="225"/>
                    </a:lnTo>
                    <a:lnTo>
                      <a:pt x="357" y="226"/>
                    </a:lnTo>
                    <a:lnTo>
                      <a:pt x="357" y="228"/>
                    </a:lnTo>
                    <a:lnTo>
                      <a:pt x="357" y="228"/>
                    </a:lnTo>
                    <a:lnTo>
                      <a:pt x="359" y="230"/>
                    </a:lnTo>
                    <a:lnTo>
                      <a:pt x="359" y="231"/>
                    </a:lnTo>
                    <a:lnTo>
                      <a:pt x="360" y="231"/>
                    </a:lnTo>
                    <a:lnTo>
                      <a:pt x="360" y="231"/>
                    </a:lnTo>
                    <a:lnTo>
                      <a:pt x="360" y="233"/>
                    </a:lnTo>
                    <a:lnTo>
                      <a:pt x="361" y="234"/>
                    </a:lnTo>
                    <a:lnTo>
                      <a:pt x="361" y="235"/>
                    </a:lnTo>
                    <a:lnTo>
                      <a:pt x="362" y="235"/>
                    </a:lnTo>
                    <a:lnTo>
                      <a:pt x="362" y="236"/>
                    </a:lnTo>
                    <a:lnTo>
                      <a:pt x="361" y="237"/>
                    </a:lnTo>
                    <a:lnTo>
                      <a:pt x="360" y="238"/>
                    </a:lnTo>
                    <a:lnTo>
                      <a:pt x="359" y="238"/>
                    </a:lnTo>
                    <a:lnTo>
                      <a:pt x="357" y="238"/>
                    </a:lnTo>
                    <a:lnTo>
                      <a:pt x="356" y="240"/>
                    </a:lnTo>
                    <a:lnTo>
                      <a:pt x="355" y="240"/>
                    </a:lnTo>
                    <a:lnTo>
                      <a:pt x="354" y="242"/>
                    </a:lnTo>
                    <a:lnTo>
                      <a:pt x="354" y="243"/>
                    </a:lnTo>
                    <a:lnTo>
                      <a:pt x="353" y="244"/>
                    </a:lnTo>
                    <a:lnTo>
                      <a:pt x="352" y="244"/>
                    </a:lnTo>
                    <a:lnTo>
                      <a:pt x="352" y="245"/>
                    </a:lnTo>
                    <a:lnTo>
                      <a:pt x="352" y="246"/>
                    </a:lnTo>
                    <a:lnTo>
                      <a:pt x="352" y="248"/>
                    </a:lnTo>
                    <a:lnTo>
                      <a:pt x="352" y="249"/>
                    </a:lnTo>
                    <a:lnTo>
                      <a:pt x="354" y="250"/>
                    </a:lnTo>
                    <a:lnTo>
                      <a:pt x="355" y="250"/>
                    </a:lnTo>
                    <a:lnTo>
                      <a:pt x="355" y="251"/>
                    </a:lnTo>
                    <a:lnTo>
                      <a:pt x="355" y="252"/>
                    </a:lnTo>
                    <a:lnTo>
                      <a:pt x="355" y="252"/>
                    </a:lnTo>
                    <a:lnTo>
                      <a:pt x="355" y="253"/>
                    </a:lnTo>
                    <a:lnTo>
                      <a:pt x="355" y="254"/>
                    </a:lnTo>
                    <a:lnTo>
                      <a:pt x="355" y="255"/>
                    </a:lnTo>
                    <a:lnTo>
                      <a:pt x="355" y="255"/>
                    </a:lnTo>
                    <a:lnTo>
                      <a:pt x="356" y="256"/>
                    </a:lnTo>
                    <a:lnTo>
                      <a:pt x="356" y="257"/>
                    </a:lnTo>
                    <a:lnTo>
                      <a:pt x="355" y="259"/>
                    </a:lnTo>
                    <a:lnTo>
                      <a:pt x="355" y="259"/>
                    </a:lnTo>
                    <a:lnTo>
                      <a:pt x="357" y="262"/>
                    </a:lnTo>
                    <a:lnTo>
                      <a:pt x="356" y="262"/>
                    </a:lnTo>
                    <a:lnTo>
                      <a:pt x="357" y="263"/>
                    </a:lnTo>
                    <a:lnTo>
                      <a:pt x="357" y="264"/>
                    </a:lnTo>
                    <a:lnTo>
                      <a:pt x="358" y="265"/>
                    </a:lnTo>
                    <a:lnTo>
                      <a:pt x="359" y="266"/>
                    </a:lnTo>
                    <a:lnTo>
                      <a:pt x="359" y="266"/>
                    </a:lnTo>
                    <a:lnTo>
                      <a:pt x="359" y="267"/>
                    </a:lnTo>
                    <a:lnTo>
                      <a:pt x="358" y="268"/>
                    </a:lnTo>
                    <a:lnTo>
                      <a:pt x="358" y="269"/>
                    </a:lnTo>
                    <a:lnTo>
                      <a:pt x="357" y="269"/>
                    </a:lnTo>
                    <a:lnTo>
                      <a:pt x="356" y="269"/>
                    </a:lnTo>
                    <a:lnTo>
                      <a:pt x="355" y="271"/>
                    </a:lnTo>
                    <a:lnTo>
                      <a:pt x="352" y="273"/>
                    </a:lnTo>
                    <a:lnTo>
                      <a:pt x="352" y="273"/>
                    </a:lnTo>
                    <a:lnTo>
                      <a:pt x="352" y="274"/>
                    </a:lnTo>
                    <a:lnTo>
                      <a:pt x="353" y="275"/>
                    </a:lnTo>
                    <a:lnTo>
                      <a:pt x="355" y="276"/>
                    </a:lnTo>
                    <a:lnTo>
                      <a:pt x="355" y="276"/>
                    </a:lnTo>
                    <a:lnTo>
                      <a:pt x="356" y="276"/>
                    </a:lnTo>
                    <a:lnTo>
                      <a:pt x="356" y="277"/>
                    </a:lnTo>
                    <a:lnTo>
                      <a:pt x="357" y="278"/>
                    </a:lnTo>
                    <a:lnTo>
                      <a:pt x="356" y="280"/>
                    </a:lnTo>
                    <a:lnTo>
                      <a:pt x="356" y="281"/>
                    </a:lnTo>
                    <a:lnTo>
                      <a:pt x="356" y="282"/>
                    </a:lnTo>
                    <a:lnTo>
                      <a:pt x="356" y="283"/>
                    </a:lnTo>
                    <a:lnTo>
                      <a:pt x="357" y="283"/>
                    </a:lnTo>
                    <a:lnTo>
                      <a:pt x="357" y="284"/>
                    </a:lnTo>
                    <a:lnTo>
                      <a:pt x="357" y="285"/>
                    </a:lnTo>
                    <a:lnTo>
                      <a:pt x="358" y="286"/>
                    </a:lnTo>
                    <a:lnTo>
                      <a:pt x="359" y="286"/>
                    </a:lnTo>
                    <a:lnTo>
                      <a:pt x="360" y="287"/>
                    </a:lnTo>
                    <a:lnTo>
                      <a:pt x="361" y="287"/>
                    </a:lnTo>
                    <a:lnTo>
                      <a:pt x="362" y="287"/>
                    </a:lnTo>
                    <a:lnTo>
                      <a:pt x="363" y="288"/>
                    </a:lnTo>
                    <a:lnTo>
                      <a:pt x="363" y="289"/>
                    </a:lnTo>
                    <a:lnTo>
                      <a:pt x="365" y="290"/>
                    </a:lnTo>
                    <a:lnTo>
                      <a:pt x="366" y="291"/>
                    </a:lnTo>
                    <a:lnTo>
                      <a:pt x="367" y="291"/>
                    </a:lnTo>
                    <a:lnTo>
                      <a:pt x="369" y="292"/>
                    </a:lnTo>
                    <a:lnTo>
                      <a:pt x="369" y="293"/>
                    </a:lnTo>
                    <a:lnTo>
                      <a:pt x="369" y="293"/>
                    </a:lnTo>
                    <a:lnTo>
                      <a:pt x="369" y="294"/>
                    </a:lnTo>
                    <a:lnTo>
                      <a:pt x="371" y="296"/>
                    </a:lnTo>
                    <a:lnTo>
                      <a:pt x="372" y="298"/>
                    </a:lnTo>
                    <a:lnTo>
                      <a:pt x="372" y="299"/>
                    </a:lnTo>
                    <a:lnTo>
                      <a:pt x="372" y="300"/>
                    </a:lnTo>
                    <a:lnTo>
                      <a:pt x="372" y="301"/>
                    </a:lnTo>
                    <a:lnTo>
                      <a:pt x="372" y="302"/>
                    </a:lnTo>
                    <a:lnTo>
                      <a:pt x="373" y="302"/>
                    </a:lnTo>
                    <a:lnTo>
                      <a:pt x="374" y="302"/>
                    </a:lnTo>
                    <a:lnTo>
                      <a:pt x="375" y="302"/>
                    </a:lnTo>
                    <a:lnTo>
                      <a:pt x="376" y="301"/>
                    </a:lnTo>
                    <a:lnTo>
                      <a:pt x="376" y="301"/>
                    </a:lnTo>
                    <a:lnTo>
                      <a:pt x="377" y="301"/>
                    </a:lnTo>
                    <a:lnTo>
                      <a:pt x="378" y="301"/>
                    </a:lnTo>
                    <a:lnTo>
                      <a:pt x="379" y="302"/>
                    </a:lnTo>
                    <a:lnTo>
                      <a:pt x="380" y="302"/>
                    </a:lnTo>
                    <a:lnTo>
                      <a:pt x="383" y="301"/>
                    </a:lnTo>
                    <a:lnTo>
                      <a:pt x="383" y="301"/>
                    </a:lnTo>
                    <a:lnTo>
                      <a:pt x="384" y="302"/>
                    </a:lnTo>
                    <a:lnTo>
                      <a:pt x="385" y="302"/>
                    </a:lnTo>
                    <a:lnTo>
                      <a:pt x="385" y="303"/>
                    </a:lnTo>
                    <a:lnTo>
                      <a:pt x="385" y="304"/>
                    </a:lnTo>
                    <a:lnTo>
                      <a:pt x="386" y="306"/>
                    </a:lnTo>
                    <a:lnTo>
                      <a:pt x="386" y="307"/>
                    </a:lnTo>
                    <a:lnTo>
                      <a:pt x="388" y="307"/>
                    </a:lnTo>
                    <a:lnTo>
                      <a:pt x="389" y="308"/>
                    </a:lnTo>
                    <a:lnTo>
                      <a:pt x="389" y="309"/>
                    </a:lnTo>
                    <a:lnTo>
                      <a:pt x="390" y="309"/>
                    </a:lnTo>
                    <a:lnTo>
                      <a:pt x="390" y="310"/>
                    </a:lnTo>
                    <a:lnTo>
                      <a:pt x="390" y="310"/>
                    </a:lnTo>
                    <a:lnTo>
                      <a:pt x="390" y="311"/>
                    </a:lnTo>
                    <a:lnTo>
                      <a:pt x="389" y="311"/>
                    </a:lnTo>
                    <a:lnTo>
                      <a:pt x="389" y="312"/>
                    </a:lnTo>
                    <a:lnTo>
                      <a:pt x="390" y="313"/>
                    </a:lnTo>
                    <a:lnTo>
                      <a:pt x="390" y="314"/>
                    </a:lnTo>
                    <a:lnTo>
                      <a:pt x="390" y="314"/>
                    </a:lnTo>
                    <a:lnTo>
                      <a:pt x="391" y="314"/>
                    </a:lnTo>
                    <a:lnTo>
                      <a:pt x="392" y="315"/>
                    </a:lnTo>
                    <a:lnTo>
                      <a:pt x="393" y="314"/>
                    </a:lnTo>
                    <a:lnTo>
                      <a:pt x="393" y="314"/>
                    </a:lnTo>
                    <a:lnTo>
                      <a:pt x="393" y="313"/>
                    </a:lnTo>
                    <a:lnTo>
                      <a:pt x="394" y="313"/>
                    </a:lnTo>
                    <a:lnTo>
                      <a:pt x="395" y="312"/>
                    </a:lnTo>
                    <a:lnTo>
                      <a:pt x="396" y="312"/>
                    </a:lnTo>
                    <a:lnTo>
                      <a:pt x="397" y="313"/>
                    </a:lnTo>
                    <a:lnTo>
                      <a:pt x="398" y="313"/>
                    </a:lnTo>
                    <a:lnTo>
                      <a:pt x="399" y="314"/>
                    </a:lnTo>
                    <a:lnTo>
                      <a:pt x="399" y="314"/>
                    </a:lnTo>
                    <a:lnTo>
                      <a:pt x="398" y="316"/>
                    </a:lnTo>
                    <a:lnTo>
                      <a:pt x="397" y="318"/>
                    </a:lnTo>
                    <a:lnTo>
                      <a:pt x="396" y="319"/>
                    </a:lnTo>
                    <a:lnTo>
                      <a:pt x="395" y="320"/>
                    </a:lnTo>
                    <a:lnTo>
                      <a:pt x="395" y="321"/>
                    </a:lnTo>
                    <a:lnTo>
                      <a:pt x="394" y="321"/>
                    </a:lnTo>
                    <a:lnTo>
                      <a:pt x="394" y="323"/>
                    </a:lnTo>
                    <a:lnTo>
                      <a:pt x="394" y="324"/>
                    </a:lnTo>
                    <a:lnTo>
                      <a:pt x="395" y="325"/>
                    </a:lnTo>
                    <a:lnTo>
                      <a:pt x="396" y="328"/>
                    </a:lnTo>
                    <a:lnTo>
                      <a:pt x="398" y="329"/>
                    </a:lnTo>
                    <a:lnTo>
                      <a:pt x="398" y="330"/>
                    </a:lnTo>
                    <a:lnTo>
                      <a:pt x="399" y="331"/>
                    </a:lnTo>
                    <a:lnTo>
                      <a:pt x="399" y="332"/>
                    </a:lnTo>
                    <a:lnTo>
                      <a:pt x="400" y="334"/>
                    </a:lnTo>
                    <a:lnTo>
                      <a:pt x="400" y="335"/>
                    </a:lnTo>
                    <a:lnTo>
                      <a:pt x="400" y="337"/>
                    </a:lnTo>
                    <a:lnTo>
                      <a:pt x="400" y="338"/>
                    </a:lnTo>
                    <a:lnTo>
                      <a:pt x="400" y="340"/>
                    </a:lnTo>
                    <a:lnTo>
                      <a:pt x="401" y="342"/>
                    </a:lnTo>
                    <a:lnTo>
                      <a:pt x="401" y="342"/>
                    </a:lnTo>
                    <a:lnTo>
                      <a:pt x="400" y="343"/>
                    </a:lnTo>
                    <a:lnTo>
                      <a:pt x="400" y="344"/>
                    </a:lnTo>
                    <a:lnTo>
                      <a:pt x="400" y="344"/>
                    </a:lnTo>
                    <a:lnTo>
                      <a:pt x="399" y="345"/>
                    </a:lnTo>
                    <a:lnTo>
                      <a:pt x="379" y="344"/>
                    </a:lnTo>
                    <a:lnTo>
                      <a:pt x="378" y="345"/>
                    </a:lnTo>
                    <a:lnTo>
                      <a:pt x="377" y="345"/>
                    </a:lnTo>
                    <a:lnTo>
                      <a:pt x="376" y="345"/>
                    </a:lnTo>
                    <a:lnTo>
                      <a:pt x="376" y="346"/>
                    </a:lnTo>
                    <a:lnTo>
                      <a:pt x="376" y="347"/>
                    </a:lnTo>
                    <a:lnTo>
                      <a:pt x="376" y="348"/>
                    </a:lnTo>
                    <a:lnTo>
                      <a:pt x="376" y="349"/>
                    </a:lnTo>
                    <a:lnTo>
                      <a:pt x="377" y="350"/>
                    </a:lnTo>
                    <a:lnTo>
                      <a:pt x="378" y="351"/>
                    </a:lnTo>
                    <a:lnTo>
                      <a:pt x="379" y="351"/>
                    </a:lnTo>
                    <a:lnTo>
                      <a:pt x="380" y="351"/>
                    </a:lnTo>
                    <a:lnTo>
                      <a:pt x="381" y="351"/>
                    </a:lnTo>
                    <a:lnTo>
                      <a:pt x="382" y="352"/>
                    </a:lnTo>
                    <a:lnTo>
                      <a:pt x="383" y="352"/>
                    </a:lnTo>
                    <a:lnTo>
                      <a:pt x="383" y="352"/>
                    </a:lnTo>
                    <a:lnTo>
                      <a:pt x="385" y="352"/>
                    </a:lnTo>
                    <a:lnTo>
                      <a:pt x="386" y="352"/>
                    </a:lnTo>
                    <a:lnTo>
                      <a:pt x="387" y="353"/>
                    </a:lnTo>
                    <a:lnTo>
                      <a:pt x="388" y="353"/>
                    </a:lnTo>
                    <a:lnTo>
                      <a:pt x="389" y="353"/>
                    </a:lnTo>
                    <a:lnTo>
                      <a:pt x="390" y="355"/>
                    </a:lnTo>
                    <a:lnTo>
                      <a:pt x="390" y="357"/>
                    </a:lnTo>
                    <a:lnTo>
                      <a:pt x="390" y="358"/>
                    </a:lnTo>
                    <a:lnTo>
                      <a:pt x="390" y="360"/>
                    </a:lnTo>
                    <a:lnTo>
                      <a:pt x="390" y="361"/>
                    </a:lnTo>
                    <a:lnTo>
                      <a:pt x="390" y="362"/>
                    </a:lnTo>
                    <a:lnTo>
                      <a:pt x="390" y="362"/>
                    </a:lnTo>
                    <a:lnTo>
                      <a:pt x="391" y="363"/>
                    </a:lnTo>
                    <a:lnTo>
                      <a:pt x="391" y="364"/>
                    </a:lnTo>
                    <a:lnTo>
                      <a:pt x="391" y="365"/>
                    </a:lnTo>
                    <a:lnTo>
                      <a:pt x="390" y="367"/>
                    </a:lnTo>
                    <a:lnTo>
                      <a:pt x="391" y="368"/>
                    </a:lnTo>
                    <a:lnTo>
                      <a:pt x="391" y="369"/>
                    </a:lnTo>
                    <a:lnTo>
                      <a:pt x="392" y="369"/>
                    </a:lnTo>
                    <a:lnTo>
                      <a:pt x="392" y="370"/>
                    </a:lnTo>
                    <a:lnTo>
                      <a:pt x="392" y="371"/>
                    </a:lnTo>
                    <a:lnTo>
                      <a:pt x="393" y="372"/>
                    </a:lnTo>
                    <a:lnTo>
                      <a:pt x="393" y="373"/>
                    </a:lnTo>
                    <a:lnTo>
                      <a:pt x="393" y="373"/>
                    </a:lnTo>
                    <a:lnTo>
                      <a:pt x="394" y="373"/>
                    </a:lnTo>
                    <a:lnTo>
                      <a:pt x="395" y="373"/>
                    </a:lnTo>
                    <a:lnTo>
                      <a:pt x="396" y="375"/>
                    </a:lnTo>
                    <a:lnTo>
                      <a:pt x="396" y="376"/>
                    </a:lnTo>
                    <a:lnTo>
                      <a:pt x="396" y="377"/>
                    </a:lnTo>
                    <a:lnTo>
                      <a:pt x="396" y="378"/>
                    </a:lnTo>
                    <a:lnTo>
                      <a:pt x="396" y="380"/>
                    </a:lnTo>
                    <a:lnTo>
                      <a:pt x="396" y="380"/>
                    </a:lnTo>
                    <a:lnTo>
                      <a:pt x="396" y="383"/>
                    </a:lnTo>
                    <a:lnTo>
                      <a:pt x="396" y="383"/>
                    </a:lnTo>
                    <a:lnTo>
                      <a:pt x="396" y="386"/>
                    </a:lnTo>
                    <a:lnTo>
                      <a:pt x="396" y="387"/>
                    </a:lnTo>
                    <a:lnTo>
                      <a:pt x="395" y="388"/>
                    </a:lnTo>
                    <a:lnTo>
                      <a:pt x="394" y="389"/>
                    </a:lnTo>
                    <a:lnTo>
                      <a:pt x="394" y="390"/>
                    </a:lnTo>
                    <a:lnTo>
                      <a:pt x="394" y="393"/>
                    </a:lnTo>
                    <a:lnTo>
                      <a:pt x="395" y="396"/>
                    </a:lnTo>
                    <a:lnTo>
                      <a:pt x="395" y="397"/>
                    </a:lnTo>
                    <a:lnTo>
                      <a:pt x="395" y="400"/>
                    </a:lnTo>
                    <a:lnTo>
                      <a:pt x="395" y="401"/>
                    </a:lnTo>
                    <a:lnTo>
                      <a:pt x="395" y="403"/>
                    </a:lnTo>
                    <a:lnTo>
                      <a:pt x="395" y="404"/>
                    </a:lnTo>
                    <a:lnTo>
                      <a:pt x="395" y="405"/>
                    </a:lnTo>
                    <a:lnTo>
                      <a:pt x="395" y="407"/>
                    </a:lnTo>
                    <a:lnTo>
                      <a:pt x="396" y="407"/>
                    </a:lnTo>
                    <a:lnTo>
                      <a:pt x="396" y="408"/>
                    </a:lnTo>
                    <a:lnTo>
                      <a:pt x="396" y="409"/>
                    </a:lnTo>
                    <a:lnTo>
                      <a:pt x="396" y="411"/>
                    </a:lnTo>
                    <a:lnTo>
                      <a:pt x="397" y="411"/>
                    </a:lnTo>
                    <a:lnTo>
                      <a:pt x="396" y="413"/>
                    </a:lnTo>
                    <a:lnTo>
                      <a:pt x="397" y="414"/>
                    </a:lnTo>
                    <a:lnTo>
                      <a:pt x="397" y="416"/>
                    </a:lnTo>
                    <a:lnTo>
                      <a:pt x="399" y="418"/>
                    </a:lnTo>
                    <a:lnTo>
                      <a:pt x="399" y="419"/>
                    </a:lnTo>
                    <a:lnTo>
                      <a:pt x="399" y="420"/>
                    </a:lnTo>
                    <a:lnTo>
                      <a:pt x="398" y="421"/>
                    </a:lnTo>
                    <a:lnTo>
                      <a:pt x="398" y="421"/>
                    </a:lnTo>
                    <a:lnTo>
                      <a:pt x="397" y="422"/>
                    </a:lnTo>
                    <a:lnTo>
                      <a:pt x="396" y="422"/>
                    </a:lnTo>
                    <a:lnTo>
                      <a:pt x="396" y="423"/>
                    </a:lnTo>
                    <a:lnTo>
                      <a:pt x="395" y="424"/>
                    </a:lnTo>
                    <a:lnTo>
                      <a:pt x="394" y="424"/>
                    </a:lnTo>
                    <a:lnTo>
                      <a:pt x="393" y="424"/>
                    </a:lnTo>
                    <a:lnTo>
                      <a:pt x="392" y="424"/>
                    </a:lnTo>
                    <a:lnTo>
                      <a:pt x="391" y="424"/>
                    </a:lnTo>
                    <a:lnTo>
                      <a:pt x="390" y="424"/>
                    </a:lnTo>
                    <a:lnTo>
                      <a:pt x="390" y="424"/>
                    </a:lnTo>
                    <a:lnTo>
                      <a:pt x="389" y="424"/>
                    </a:lnTo>
                    <a:lnTo>
                      <a:pt x="389" y="423"/>
                    </a:lnTo>
                    <a:lnTo>
                      <a:pt x="388" y="422"/>
                    </a:lnTo>
                    <a:lnTo>
                      <a:pt x="386" y="423"/>
                    </a:lnTo>
                    <a:lnTo>
                      <a:pt x="386" y="423"/>
                    </a:lnTo>
                    <a:lnTo>
                      <a:pt x="385" y="424"/>
                    </a:lnTo>
                    <a:lnTo>
                      <a:pt x="385" y="424"/>
                    </a:lnTo>
                    <a:lnTo>
                      <a:pt x="384" y="424"/>
                    </a:lnTo>
                    <a:lnTo>
                      <a:pt x="382" y="423"/>
                    </a:lnTo>
                    <a:lnTo>
                      <a:pt x="381" y="423"/>
                    </a:lnTo>
                    <a:lnTo>
                      <a:pt x="380" y="423"/>
                    </a:lnTo>
                    <a:lnTo>
                      <a:pt x="379" y="424"/>
                    </a:lnTo>
                    <a:lnTo>
                      <a:pt x="379" y="424"/>
                    </a:lnTo>
                    <a:lnTo>
                      <a:pt x="379" y="426"/>
                    </a:lnTo>
                    <a:lnTo>
                      <a:pt x="379" y="427"/>
                    </a:lnTo>
                    <a:lnTo>
                      <a:pt x="379" y="428"/>
                    </a:lnTo>
                    <a:lnTo>
                      <a:pt x="379" y="428"/>
                    </a:lnTo>
                    <a:lnTo>
                      <a:pt x="378" y="428"/>
                    </a:lnTo>
                    <a:lnTo>
                      <a:pt x="377" y="428"/>
                    </a:lnTo>
                    <a:lnTo>
                      <a:pt x="376" y="428"/>
                    </a:lnTo>
                    <a:lnTo>
                      <a:pt x="376" y="429"/>
                    </a:lnTo>
                    <a:lnTo>
                      <a:pt x="376" y="430"/>
                    </a:lnTo>
                    <a:lnTo>
                      <a:pt x="375" y="430"/>
                    </a:lnTo>
                    <a:lnTo>
                      <a:pt x="374" y="428"/>
                    </a:lnTo>
                    <a:lnTo>
                      <a:pt x="373" y="428"/>
                    </a:lnTo>
                    <a:lnTo>
                      <a:pt x="373" y="427"/>
                    </a:lnTo>
                    <a:lnTo>
                      <a:pt x="372" y="426"/>
                    </a:lnTo>
                    <a:lnTo>
                      <a:pt x="370" y="427"/>
                    </a:lnTo>
                    <a:lnTo>
                      <a:pt x="369" y="426"/>
                    </a:lnTo>
                    <a:lnTo>
                      <a:pt x="369" y="424"/>
                    </a:lnTo>
                    <a:lnTo>
                      <a:pt x="369" y="424"/>
                    </a:lnTo>
                    <a:lnTo>
                      <a:pt x="369" y="424"/>
                    </a:lnTo>
                    <a:lnTo>
                      <a:pt x="367" y="424"/>
                    </a:lnTo>
                    <a:lnTo>
                      <a:pt x="367" y="423"/>
                    </a:lnTo>
                    <a:lnTo>
                      <a:pt x="368" y="423"/>
                    </a:lnTo>
                    <a:lnTo>
                      <a:pt x="369" y="421"/>
                    </a:lnTo>
                    <a:lnTo>
                      <a:pt x="369" y="421"/>
                    </a:lnTo>
                    <a:lnTo>
                      <a:pt x="369" y="420"/>
                    </a:lnTo>
                    <a:lnTo>
                      <a:pt x="369" y="419"/>
                    </a:lnTo>
                    <a:lnTo>
                      <a:pt x="369" y="418"/>
                    </a:lnTo>
                    <a:lnTo>
                      <a:pt x="368" y="418"/>
                    </a:lnTo>
                    <a:lnTo>
                      <a:pt x="367" y="418"/>
                    </a:lnTo>
                    <a:lnTo>
                      <a:pt x="365" y="418"/>
                    </a:lnTo>
                    <a:lnTo>
                      <a:pt x="365" y="418"/>
                    </a:lnTo>
                    <a:lnTo>
                      <a:pt x="364" y="418"/>
                    </a:lnTo>
                    <a:lnTo>
                      <a:pt x="363" y="419"/>
                    </a:lnTo>
                    <a:lnTo>
                      <a:pt x="362" y="418"/>
                    </a:lnTo>
                    <a:lnTo>
                      <a:pt x="362" y="419"/>
                    </a:lnTo>
                    <a:lnTo>
                      <a:pt x="362" y="420"/>
                    </a:lnTo>
                    <a:lnTo>
                      <a:pt x="362" y="420"/>
                    </a:lnTo>
                    <a:lnTo>
                      <a:pt x="361" y="420"/>
                    </a:lnTo>
                    <a:lnTo>
                      <a:pt x="360" y="421"/>
                    </a:lnTo>
                    <a:lnTo>
                      <a:pt x="361" y="421"/>
                    </a:lnTo>
                    <a:lnTo>
                      <a:pt x="362" y="421"/>
                    </a:lnTo>
                    <a:lnTo>
                      <a:pt x="363" y="421"/>
                    </a:lnTo>
                    <a:lnTo>
                      <a:pt x="363" y="422"/>
                    </a:lnTo>
                    <a:lnTo>
                      <a:pt x="363" y="423"/>
                    </a:lnTo>
                    <a:lnTo>
                      <a:pt x="362" y="424"/>
                    </a:lnTo>
                    <a:lnTo>
                      <a:pt x="362" y="424"/>
                    </a:lnTo>
                    <a:lnTo>
                      <a:pt x="362" y="424"/>
                    </a:lnTo>
                    <a:lnTo>
                      <a:pt x="362" y="427"/>
                    </a:lnTo>
                    <a:lnTo>
                      <a:pt x="362" y="428"/>
                    </a:lnTo>
                    <a:lnTo>
                      <a:pt x="363" y="428"/>
                    </a:lnTo>
                    <a:lnTo>
                      <a:pt x="363" y="428"/>
                    </a:lnTo>
                    <a:lnTo>
                      <a:pt x="363" y="429"/>
                    </a:lnTo>
                    <a:lnTo>
                      <a:pt x="362" y="429"/>
                    </a:lnTo>
                    <a:lnTo>
                      <a:pt x="362" y="429"/>
                    </a:lnTo>
                    <a:lnTo>
                      <a:pt x="361" y="429"/>
                    </a:lnTo>
                    <a:lnTo>
                      <a:pt x="362" y="430"/>
                    </a:lnTo>
                    <a:lnTo>
                      <a:pt x="363" y="431"/>
                    </a:lnTo>
                    <a:lnTo>
                      <a:pt x="363" y="431"/>
                    </a:lnTo>
                    <a:lnTo>
                      <a:pt x="363" y="432"/>
                    </a:lnTo>
                    <a:lnTo>
                      <a:pt x="363" y="433"/>
                    </a:lnTo>
                    <a:lnTo>
                      <a:pt x="363" y="434"/>
                    </a:lnTo>
                    <a:lnTo>
                      <a:pt x="364" y="435"/>
                    </a:lnTo>
                    <a:lnTo>
                      <a:pt x="364" y="436"/>
                    </a:lnTo>
                    <a:lnTo>
                      <a:pt x="363" y="436"/>
                    </a:lnTo>
                    <a:lnTo>
                      <a:pt x="362" y="435"/>
                    </a:lnTo>
                    <a:lnTo>
                      <a:pt x="362" y="435"/>
                    </a:lnTo>
                    <a:lnTo>
                      <a:pt x="361" y="435"/>
                    </a:lnTo>
                    <a:lnTo>
                      <a:pt x="359" y="434"/>
                    </a:lnTo>
                    <a:lnTo>
                      <a:pt x="359" y="435"/>
                    </a:lnTo>
                    <a:lnTo>
                      <a:pt x="359" y="436"/>
                    </a:lnTo>
                    <a:lnTo>
                      <a:pt x="359" y="437"/>
                    </a:lnTo>
                    <a:lnTo>
                      <a:pt x="358" y="438"/>
                    </a:lnTo>
                    <a:lnTo>
                      <a:pt x="357" y="438"/>
                    </a:lnTo>
                    <a:lnTo>
                      <a:pt x="357" y="438"/>
                    </a:lnTo>
                    <a:lnTo>
                      <a:pt x="357" y="440"/>
                    </a:lnTo>
                    <a:lnTo>
                      <a:pt x="355" y="441"/>
                    </a:lnTo>
                    <a:lnTo>
                      <a:pt x="355" y="440"/>
                    </a:lnTo>
                    <a:lnTo>
                      <a:pt x="354" y="439"/>
                    </a:lnTo>
                    <a:lnTo>
                      <a:pt x="353" y="439"/>
                    </a:lnTo>
                    <a:lnTo>
                      <a:pt x="352" y="438"/>
                    </a:lnTo>
                    <a:lnTo>
                      <a:pt x="351" y="438"/>
                    </a:lnTo>
                    <a:lnTo>
                      <a:pt x="350" y="437"/>
                    </a:lnTo>
                    <a:lnTo>
                      <a:pt x="349" y="437"/>
                    </a:lnTo>
                    <a:lnTo>
                      <a:pt x="349" y="436"/>
                    </a:lnTo>
                    <a:lnTo>
                      <a:pt x="349" y="435"/>
                    </a:lnTo>
                    <a:lnTo>
                      <a:pt x="349" y="435"/>
                    </a:lnTo>
                    <a:lnTo>
                      <a:pt x="350" y="434"/>
                    </a:lnTo>
                    <a:lnTo>
                      <a:pt x="351" y="433"/>
                    </a:lnTo>
                    <a:lnTo>
                      <a:pt x="350" y="433"/>
                    </a:lnTo>
                    <a:lnTo>
                      <a:pt x="349" y="433"/>
                    </a:lnTo>
                    <a:lnTo>
                      <a:pt x="348" y="434"/>
                    </a:lnTo>
                    <a:lnTo>
                      <a:pt x="348" y="434"/>
                    </a:lnTo>
                    <a:lnTo>
                      <a:pt x="348" y="433"/>
                    </a:lnTo>
                    <a:lnTo>
                      <a:pt x="348" y="432"/>
                    </a:lnTo>
                    <a:lnTo>
                      <a:pt x="348" y="431"/>
                    </a:lnTo>
                    <a:lnTo>
                      <a:pt x="346" y="433"/>
                    </a:lnTo>
                    <a:lnTo>
                      <a:pt x="345" y="433"/>
                    </a:lnTo>
                    <a:lnTo>
                      <a:pt x="346" y="434"/>
                    </a:lnTo>
                    <a:lnTo>
                      <a:pt x="345" y="434"/>
                    </a:lnTo>
                    <a:lnTo>
                      <a:pt x="345" y="434"/>
                    </a:lnTo>
                    <a:lnTo>
                      <a:pt x="343" y="433"/>
                    </a:lnTo>
                    <a:lnTo>
                      <a:pt x="342" y="432"/>
                    </a:lnTo>
                    <a:lnTo>
                      <a:pt x="342" y="431"/>
                    </a:lnTo>
                    <a:lnTo>
                      <a:pt x="341" y="431"/>
                    </a:lnTo>
                    <a:lnTo>
                      <a:pt x="341" y="432"/>
                    </a:lnTo>
                    <a:lnTo>
                      <a:pt x="340" y="432"/>
                    </a:lnTo>
                    <a:lnTo>
                      <a:pt x="340" y="433"/>
                    </a:lnTo>
                    <a:lnTo>
                      <a:pt x="340" y="434"/>
                    </a:lnTo>
                    <a:lnTo>
                      <a:pt x="341" y="435"/>
                    </a:lnTo>
                    <a:lnTo>
                      <a:pt x="339" y="435"/>
                    </a:lnTo>
                    <a:lnTo>
                      <a:pt x="338" y="435"/>
                    </a:lnTo>
                    <a:lnTo>
                      <a:pt x="337" y="435"/>
                    </a:lnTo>
                    <a:lnTo>
                      <a:pt x="337" y="434"/>
                    </a:lnTo>
                    <a:lnTo>
                      <a:pt x="337" y="433"/>
                    </a:lnTo>
                    <a:lnTo>
                      <a:pt x="337" y="432"/>
                    </a:lnTo>
                    <a:lnTo>
                      <a:pt x="337" y="431"/>
                    </a:lnTo>
                    <a:lnTo>
                      <a:pt x="336" y="431"/>
                    </a:lnTo>
                    <a:lnTo>
                      <a:pt x="334" y="431"/>
                    </a:lnTo>
                    <a:lnTo>
                      <a:pt x="334" y="431"/>
                    </a:lnTo>
                    <a:lnTo>
                      <a:pt x="334" y="429"/>
                    </a:lnTo>
                    <a:lnTo>
                      <a:pt x="334" y="428"/>
                    </a:lnTo>
                    <a:lnTo>
                      <a:pt x="334" y="428"/>
                    </a:lnTo>
                    <a:lnTo>
                      <a:pt x="334" y="427"/>
                    </a:lnTo>
                    <a:lnTo>
                      <a:pt x="334" y="426"/>
                    </a:lnTo>
                    <a:lnTo>
                      <a:pt x="334" y="426"/>
                    </a:lnTo>
                    <a:lnTo>
                      <a:pt x="335" y="425"/>
                    </a:lnTo>
                    <a:lnTo>
                      <a:pt x="335" y="424"/>
                    </a:lnTo>
                    <a:lnTo>
                      <a:pt x="334" y="424"/>
                    </a:lnTo>
                    <a:lnTo>
                      <a:pt x="334" y="424"/>
                    </a:lnTo>
                    <a:lnTo>
                      <a:pt x="332" y="423"/>
                    </a:lnTo>
                    <a:lnTo>
                      <a:pt x="332" y="424"/>
                    </a:lnTo>
                    <a:lnTo>
                      <a:pt x="331" y="424"/>
                    </a:lnTo>
                    <a:lnTo>
                      <a:pt x="331" y="424"/>
                    </a:lnTo>
                    <a:lnTo>
                      <a:pt x="331" y="423"/>
                    </a:lnTo>
                    <a:lnTo>
                      <a:pt x="331" y="422"/>
                    </a:lnTo>
                    <a:lnTo>
                      <a:pt x="331" y="421"/>
                    </a:lnTo>
                    <a:lnTo>
                      <a:pt x="331" y="421"/>
                    </a:lnTo>
                    <a:lnTo>
                      <a:pt x="330" y="421"/>
                    </a:lnTo>
                    <a:lnTo>
                      <a:pt x="329" y="421"/>
                    </a:lnTo>
                    <a:lnTo>
                      <a:pt x="328" y="421"/>
                    </a:lnTo>
                    <a:lnTo>
                      <a:pt x="328" y="420"/>
                    </a:lnTo>
                    <a:lnTo>
                      <a:pt x="328" y="418"/>
                    </a:lnTo>
                    <a:lnTo>
                      <a:pt x="328" y="418"/>
                    </a:lnTo>
                    <a:lnTo>
                      <a:pt x="329" y="417"/>
                    </a:lnTo>
                    <a:lnTo>
                      <a:pt x="328" y="416"/>
                    </a:lnTo>
                    <a:lnTo>
                      <a:pt x="328" y="416"/>
                    </a:lnTo>
                    <a:lnTo>
                      <a:pt x="327" y="416"/>
                    </a:lnTo>
                    <a:lnTo>
                      <a:pt x="326" y="416"/>
                    </a:lnTo>
                    <a:lnTo>
                      <a:pt x="327" y="415"/>
                    </a:lnTo>
                    <a:lnTo>
                      <a:pt x="328" y="414"/>
                    </a:lnTo>
                    <a:lnTo>
                      <a:pt x="328" y="414"/>
                    </a:lnTo>
                    <a:lnTo>
                      <a:pt x="327" y="414"/>
                    </a:lnTo>
                    <a:lnTo>
                      <a:pt x="326" y="414"/>
                    </a:lnTo>
                    <a:lnTo>
                      <a:pt x="324" y="413"/>
                    </a:lnTo>
                    <a:lnTo>
                      <a:pt x="324" y="413"/>
                    </a:lnTo>
                    <a:lnTo>
                      <a:pt x="323" y="412"/>
                    </a:lnTo>
                    <a:lnTo>
                      <a:pt x="323" y="411"/>
                    </a:lnTo>
                    <a:lnTo>
                      <a:pt x="324" y="409"/>
                    </a:lnTo>
                    <a:lnTo>
                      <a:pt x="324" y="408"/>
                    </a:lnTo>
                    <a:lnTo>
                      <a:pt x="324" y="408"/>
                    </a:lnTo>
                    <a:lnTo>
                      <a:pt x="326" y="407"/>
                    </a:lnTo>
                    <a:lnTo>
                      <a:pt x="327" y="407"/>
                    </a:lnTo>
                    <a:lnTo>
                      <a:pt x="327" y="406"/>
                    </a:lnTo>
                    <a:lnTo>
                      <a:pt x="326" y="406"/>
                    </a:lnTo>
                    <a:lnTo>
                      <a:pt x="325" y="406"/>
                    </a:lnTo>
                    <a:lnTo>
                      <a:pt x="324" y="405"/>
                    </a:lnTo>
                    <a:lnTo>
                      <a:pt x="323" y="407"/>
                    </a:lnTo>
                    <a:lnTo>
                      <a:pt x="322" y="407"/>
                    </a:lnTo>
                    <a:lnTo>
                      <a:pt x="321" y="407"/>
                    </a:lnTo>
                    <a:lnTo>
                      <a:pt x="320" y="407"/>
                    </a:lnTo>
                    <a:lnTo>
                      <a:pt x="319" y="408"/>
                    </a:lnTo>
                    <a:lnTo>
                      <a:pt x="320" y="409"/>
                    </a:lnTo>
                    <a:lnTo>
                      <a:pt x="320" y="410"/>
                    </a:lnTo>
                    <a:lnTo>
                      <a:pt x="320" y="411"/>
                    </a:lnTo>
                    <a:lnTo>
                      <a:pt x="320" y="411"/>
                    </a:lnTo>
                    <a:lnTo>
                      <a:pt x="319" y="411"/>
                    </a:lnTo>
                    <a:lnTo>
                      <a:pt x="318" y="411"/>
                    </a:lnTo>
                    <a:lnTo>
                      <a:pt x="318" y="409"/>
                    </a:lnTo>
                    <a:lnTo>
                      <a:pt x="317" y="409"/>
                    </a:lnTo>
                    <a:lnTo>
                      <a:pt x="317" y="409"/>
                    </a:lnTo>
                    <a:lnTo>
                      <a:pt x="316" y="408"/>
                    </a:lnTo>
                    <a:lnTo>
                      <a:pt x="317" y="407"/>
                    </a:lnTo>
                    <a:lnTo>
                      <a:pt x="317" y="407"/>
                    </a:lnTo>
                    <a:lnTo>
                      <a:pt x="315" y="407"/>
                    </a:lnTo>
                    <a:lnTo>
                      <a:pt x="315" y="407"/>
                    </a:lnTo>
                    <a:lnTo>
                      <a:pt x="315" y="406"/>
                    </a:lnTo>
                    <a:lnTo>
                      <a:pt x="315" y="405"/>
                    </a:lnTo>
                    <a:lnTo>
                      <a:pt x="316" y="405"/>
                    </a:lnTo>
                    <a:lnTo>
                      <a:pt x="317" y="404"/>
                    </a:lnTo>
                    <a:lnTo>
                      <a:pt x="316" y="404"/>
                    </a:lnTo>
                    <a:lnTo>
                      <a:pt x="315" y="404"/>
                    </a:lnTo>
                    <a:lnTo>
                      <a:pt x="314" y="404"/>
                    </a:lnTo>
                    <a:lnTo>
                      <a:pt x="314" y="404"/>
                    </a:lnTo>
                    <a:lnTo>
                      <a:pt x="313" y="404"/>
                    </a:lnTo>
                    <a:lnTo>
                      <a:pt x="314" y="402"/>
                    </a:lnTo>
                    <a:lnTo>
                      <a:pt x="314" y="401"/>
                    </a:lnTo>
                    <a:lnTo>
                      <a:pt x="312" y="401"/>
                    </a:lnTo>
                    <a:lnTo>
                      <a:pt x="312" y="400"/>
                    </a:lnTo>
                    <a:lnTo>
                      <a:pt x="312" y="400"/>
                    </a:lnTo>
                    <a:lnTo>
                      <a:pt x="312" y="399"/>
                    </a:lnTo>
                    <a:lnTo>
                      <a:pt x="312" y="398"/>
                    </a:lnTo>
                    <a:lnTo>
                      <a:pt x="313" y="397"/>
                    </a:lnTo>
                    <a:lnTo>
                      <a:pt x="312" y="397"/>
                    </a:lnTo>
                    <a:lnTo>
                      <a:pt x="311" y="397"/>
                    </a:lnTo>
                    <a:lnTo>
                      <a:pt x="310" y="397"/>
                    </a:lnTo>
                    <a:lnTo>
                      <a:pt x="310" y="396"/>
                    </a:lnTo>
                    <a:lnTo>
                      <a:pt x="309" y="397"/>
                    </a:lnTo>
                    <a:lnTo>
                      <a:pt x="307" y="397"/>
                    </a:lnTo>
                    <a:lnTo>
                      <a:pt x="307" y="396"/>
                    </a:lnTo>
                    <a:lnTo>
                      <a:pt x="307" y="395"/>
                    </a:lnTo>
                    <a:lnTo>
                      <a:pt x="307" y="394"/>
                    </a:lnTo>
                    <a:lnTo>
                      <a:pt x="306" y="393"/>
                    </a:lnTo>
                    <a:lnTo>
                      <a:pt x="306" y="393"/>
                    </a:lnTo>
                    <a:lnTo>
                      <a:pt x="305" y="393"/>
                    </a:lnTo>
                    <a:lnTo>
                      <a:pt x="305" y="392"/>
                    </a:lnTo>
                    <a:lnTo>
                      <a:pt x="304" y="391"/>
                    </a:lnTo>
                    <a:lnTo>
                      <a:pt x="304" y="393"/>
                    </a:lnTo>
                    <a:lnTo>
                      <a:pt x="303" y="393"/>
                    </a:lnTo>
                    <a:lnTo>
                      <a:pt x="303" y="392"/>
                    </a:lnTo>
                    <a:lnTo>
                      <a:pt x="303" y="391"/>
                    </a:lnTo>
                    <a:lnTo>
                      <a:pt x="303" y="390"/>
                    </a:lnTo>
                    <a:lnTo>
                      <a:pt x="303" y="390"/>
                    </a:lnTo>
                    <a:lnTo>
                      <a:pt x="303" y="390"/>
                    </a:lnTo>
                    <a:lnTo>
                      <a:pt x="302" y="391"/>
                    </a:lnTo>
                    <a:lnTo>
                      <a:pt x="302" y="390"/>
                    </a:lnTo>
                    <a:lnTo>
                      <a:pt x="303" y="390"/>
                    </a:lnTo>
                    <a:lnTo>
                      <a:pt x="303" y="389"/>
                    </a:lnTo>
                    <a:lnTo>
                      <a:pt x="304" y="390"/>
                    </a:lnTo>
                    <a:lnTo>
                      <a:pt x="305" y="390"/>
                    </a:lnTo>
                    <a:lnTo>
                      <a:pt x="304" y="388"/>
                    </a:lnTo>
                    <a:lnTo>
                      <a:pt x="303" y="388"/>
                    </a:lnTo>
                    <a:lnTo>
                      <a:pt x="303" y="387"/>
                    </a:lnTo>
                    <a:lnTo>
                      <a:pt x="302" y="387"/>
                    </a:lnTo>
                    <a:lnTo>
                      <a:pt x="301" y="387"/>
                    </a:lnTo>
                    <a:lnTo>
                      <a:pt x="300" y="387"/>
                    </a:lnTo>
                    <a:lnTo>
                      <a:pt x="299" y="387"/>
                    </a:lnTo>
                    <a:lnTo>
                      <a:pt x="299" y="387"/>
                    </a:lnTo>
                    <a:lnTo>
                      <a:pt x="299" y="386"/>
                    </a:lnTo>
                    <a:lnTo>
                      <a:pt x="299" y="385"/>
                    </a:lnTo>
                    <a:lnTo>
                      <a:pt x="300" y="385"/>
                    </a:lnTo>
                    <a:lnTo>
                      <a:pt x="301" y="385"/>
                    </a:lnTo>
                    <a:lnTo>
                      <a:pt x="301" y="384"/>
                    </a:lnTo>
                    <a:lnTo>
                      <a:pt x="299" y="384"/>
                    </a:lnTo>
                    <a:lnTo>
                      <a:pt x="299" y="383"/>
                    </a:lnTo>
                    <a:lnTo>
                      <a:pt x="298" y="382"/>
                    </a:lnTo>
                    <a:lnTo>
                      <a:pt x="298" y="381"/>
                    </a:lnTo>
                    <a:lnTo>
                      <a:pt x="297" y="380"/>
                    </a:lnTo>
                    <a:lnTo>
                      <a:pt x="298" y="380"/>
                    </a:lnTo>
                    <a:lnTo>
                      <a:pt x="298" y="379"/>
                    </a:lnTo>
                    <a:lnTo>
                      <a:pt x="297" y="379"/>
                    </a:lnTo>
                    <a:lnTo>
                      <a:pt x="296" y="378"/>
                    </a:lnTo>
                    <a:lnTo>
                      <a:pt x="296" y="377"/>
                    </a:lnTo>
                    <a:lnTo>
                      <a:pt x="296" y="376"/>
                    </a:lnTo>
                    <a:lnTo>
                      <a:pt x="295" y="376"/>
                    </a:lnTo>
                    <a:lnTo>
                      <a:pt x="294" y="376"/>
                    </a:lnTo>
                    <a:lnTo>
                      <a:pt x="295" y="375"/>
                    </a:lnTo>
                    <a:lnTo>
                      <a:pt x="294" y="374"/>
                    </a:lnTo>
                    <a:lnTo>
                      <a:pt x="294" y="373"/>
                    </a:lnTo>
                    <a:lnTo>
                      <a:pt x="294" y="373"/>
                    </a:lnTo>
                    <a:lnTo>
                      <a:pt x="293" y="373"/>
                    </a:lnTo>
                    <a:lnTo>
                      <a:pt x="293" y="373"/>
                    </a:lnTo>
                    <a:lnTo>
                      <a:pt x="293" y="371"/>
                    </a:lnTo>
                    <a:lnTo>
                      <a:pt x="294" y="371"/>
                    </a:lnTo>
                    <a:lnTo>
                      <a:pt x="295" y="371"/>
                    </a:lnTo>
                    <a:lnTo>
                      <a:pt x="295" y="369"/>
                    </a:lnTo>
                    <a:lnTo>
                      <a:pt x="296" y="369"/>
                    </a:lnTo>
                    <a:lnTo>
                      <a:pt x="295" y="369"/>
                    </a:lnTo>
                    <a:lnTo>
                      <a:pt x="294" y="369"/>
                    </a:lnTo>
                    <a:lnTo>
                      <a:pt x="294" y="369"/>
                    </a:lnTo>
                    <a:lnTo>
                      <a:pt x="294" y="369"/>
                    </a:lnTo>
                    <a:lnTo>
                      <a:pt x="294" y="368"/>
                    </a:lnTo>
                    <a:lnTo>
                      <a:pt x="293" y="367"/>
                    </a:lnTo>
                    <a:lnTo>
                      <a:pt x="293" y="368"/>
                    </a:lnTo>
                    <a:lnTo>
                      <a:pt x="291" y="369"/>
                    </a:lnTo>
                    <a:lnTo>
                      <a:pt x="290" y="369"/>
                    </a:lnTo>
                    <a:lnTo>
                      <a:pt x="291" y="367"/>
                    </a:lnTo>
                    <a:lnTo>
                      <a:pt x="290" y="367"/>
                    </a:lnTo>
                    <a:lnTo>
                      <a:pt x="290" y="368"/>
                    </a:lnTo>
                    <a:lnTo>
                      <a:pt x="289" y="368"/>
                    </a:lnTo>
                    <a:lnTo>
                      <a:pt x="287" y="367"/>
                    </a:lnTo>
                    <a:lnTo>
                      <a:pt x="287" y="366"/>
                    </a:lnTo>
                    <a:lnTo>
                      <a:pt x="288" y="366"/>
                    </a:lnTo>
                    <a:lnTo>
                      <a:pt x="287" y="366"/>
                    </a:lnTo>
                    <a:lnTo>
                      <a:pt x="286" y="366"/>
                    </a:lnTo>
                    <a:lnTo>
                      <a:pt x="286" y="365"/>
                    </a:lnTo>
                    <a:lnTo>
                      <a:pt x="286" y="364"/>
                    </a:lnTo>
                    <a:lnTo>
                      <a:pt x="286" y="363"/>
                    </a:lnTo>
                    <a:lnTo>
                      <a:pt x="286" y="362"/>
                    </a:lnTo>
                    <a:lnTo>
                      <a:pt x="286" y="361"/>
                    </a:lnTo>
                    <a:lnTo>
                      <a:pt x="286" y="361"/>
                    </a:lnTo>
                    <a:lnTo>
                      <a:pt x="287" y="361"/>
                    </a:lnTo>
                    <a:lnTo>
                      <a:pt x="286" y="360"/>
                    </a:lnTo>
                    <a:lnTo>
                      <a:pt x="286" y="360"/>
                    </a:lnTo>
                    <a:lnTo>
                      <a:pt x="285" y="359"/>
                    </a:lnTo>
                    <a:lnTo>
                      <a:pt x="285" y="359"/>
                    </a:lnTo>
                    <a:lnTo>
                      <a:pt x="285" y="358"/>
                    </a:lnTo>
                    <a:lnTo>
                      <a:pt x="286" y="358"/>
                    </a:lnTo>
                    <a:lnTo>
                      <a:pt x="286" y="358"/>
                    </a:lnTo>
                    <a:lnTo>
                      <a:pt x="286" y="357"/>
                    </a:lnTo>
                    <a:lnTo>
                      <a:pt x="286" y="356"/>
                    </a:lnTo>
                    <a:lnTo>
                      <a:pt x="286" y="356"/>
                    </a:lnTo>
                    <a:lnTo>
                      <a:pt x="286" y="355"/>
                    </a:lnTo>
                    <a:lnTo>
                      <a:pt x="287" y="355"/>
                    </a:lnTo>
                    <a:lnTo>
                      <a:pt x="288" y="355"/>
                    </a:lnTo>
                    <a:lnTo>
                      <a:pt x="289" y="355"/>
                    </a:lnTo>
                    <a:lnTo>
                      <a:pt x="289" y="354"/>
                    </a:lnTo>
                    <a:lnTo>
                      <a:pt x="290" y="354"/>
                    </a:lnTo>
                    <a:lnTo>
                      <a:pt x="290" y="353"/>
                    </a:lnTo>
                    <a:lnTo>
                      <a:pt x="290" y="351"/>
                    </a:lnTo>
                    <a:lnTo>
                      <a:pt x="290" y="350"/>
                    </a:lnTo>
                    <a:lnTo>
                      <a:pt x="290" y="349"/>
                    </a:lnTo>
                    <a:lnTo>
                      <a:pt x="290" y="349"/>
                    </a:lnTo>
                    <a:lnTo>
                      <a:pt x="289" y="349"/>
                    </a:lnTo>
                    <a:lnTo>
                      <a:pt x="287" y="348"/>
                    </a:lnTo>
                    <a:lnTo>
                      <a:pt x="287" y="347"/>
                    </a:lnTo>
                    <a:lnTo>
                      <a:pt x="286" y="347"/>
                    </a:lnTo>
                    <a:lnTo>
                      <a:pt x="286" y="348"/>
                    </a:lnTo>
                    <a:lnTo>
                      <a:pt x="286" y="349"/>
                    </a:lnTo>
                    <a:lnTo>
                      <a:pt x="286" y="350"/>
                    </a:lnTo>
                    <a:lnTo>
                      <a:pt x="285" y="349"/>
                    </a:lnTo>
                    <a:lnTo>
                      <a:pt x="283" y="349"/>
                    </a:lnTo>
                    <a:lnTo>
                      <a:pt x="283" y="349"/>
                    </a:lnTo>
                    <a:lnTo>
                      <a:pt x="283" y="348"/>
                    </a:lnTo>
                    <a:lnTo>
                      <a:pt x="283" y="347"/>
                    </a:lnTo>
                    <a:lnTo>
                      <a:pt x="284" y="346"/>
                    </a:lnTo>
                    <a:lnTo>
                      <a:pt x="284" y="345"/>
                    </a:lnTo>
                    <a:lnTo>
                      <a:pt x="283" y="345"/>
                    </a:lnTo>
                    <a:lnTo>
                      <a:pt x="282" y="345"/>
                    </a:lnTo>
                    <a:lnTo>
                      <a:pt x="283" y="344"/>
                    </a:lnTo>
                    <a:lnTo>
                      <a:pt x="283" y="344"/>
                    </a:lnTo>
                    <a:lnTo>
                      <a:pt x="285" y="344"/>
                    </a:lnTo>
                    <a:lnTo>
                      <a:pt x="286" y="344"/>
                    </a:lnTo>
                    <a:lnTo>
                      <a:pt x="286" y="342"/>
                    </a:lnTo>
                    <a:lnTo>
                      <a:pt x="285" y="342"/>
                    </a:lnTo>
                    <a:lnTo>
                      <a:pt x="284" y="342"/>
                    </a:lnTo>
                    <a:lnTo>
                      <a:pt x="283" y="342"/>
                    </a:lnTo>
                    <a:lnTo>
                      <a:pt x="284" y="342"/>
                    </a:lnTo>
                    <a:lnTo>
                      <a:pt x="285" y="341"/>
                    </a:lnTo>
                    <a:lnTo>
                      <a:pt x="286" y="340"/>
                    </a:lnTo>
                    <a:lnTo>
                      <a:pt x="286" y="339"/>
                    </a:lnTo>
                    <a:lnTo>
                      <a:pt x="286" y="338"/>
                    </a:lnTo>
                    <a:lnTo>
                      <a:pt x="286" y="338"/>
                    </a:lnTo>
                    <a:lnTo>
                      <a:pt x="287" y="338"/>
                    </a:lnTo>
                    <a:lnTo>
                      <a:pt x="287" y="336"/>
                    </a:lnTo>
                    <a:lnTo>
                      <a:pt x="286" y="336"/>
                    </a:lnTo>
                    <a:lnTo>
                      <a:pt x="286" y="336"/>
                    </a:lnTo>
                    <a:lnTo>
                      <a:pt x="286" y="337"/>
                    </a:lnTo>
                    <a:lnTo>
                      <a:pt x="285" y="337"/>
                    </a:lnTo>
                    <a:lnTo>
                      <a:pt x="284" y="336"/>
                    </a:lnTo>
                    <a:lnTo>
                      <a:pt x="284" y="335"/>
                    </a:lnTo>
                    <a:lnTo>
                      <a:pt x="286" y="334"/>
                    </a:lnTo>
                    <a:lnTo>
                      <a:pt x="284" y="334"/>
                    </a:lnTo>
                    <a:lnTo>
                      <a:pt x="284" y="333"/>
                    </a:lnTo>
                    <a:lnTo>
                      <a:pt x="283" y="332"/>
                    </a:lnTo>
                    <a:lnTo>
                      <a:pt x="284" y="331"/>
                    </a:lnTo>
                    <a:lnTo>
                      <a:pt x="285" y="331"/>
                    </a:lnTo>
                    <a:lnTo>
                      <a:pt x="286" y="331"/>
                    </a:lnTo>
                    <a:lnTo>
                      <a:pt x="286" y="332"/>
                    </a:lnTo>
                    <a:lnTo>
                      <a:pt x="285" y="333"/>
                    </a:lnTo>
                    <a:lnTo>
                      <a:pt x="287" y="333"/>
                    </a:lnTo>
                    <a:lnTo>
                      <a:pt x="287" y="332"/>
                    </a:lnTo>
                    <a:lnTo>
                      <a:pt x="286" y="331"/>
                    </a:lnTo>
                    <a:lnTo>
                      <a:pt x="287" y="330"/>
                    </a:lnTo>
                    <a:lnTo>
                      <a:pt x="287" y="329"/>
                    </a:lnTo>
                    <a:lnTo>
                      <a:pt x="286" y="328"/>
                    </a:lnTo>
                    <a:lnTo>
                      <a:pt x="286" y="328"/>
                    </a:lnTo>
                    <a:lnTo>
                      <a:pt x="286" y="327"/>
                    </a:lnTo>
                    <a:lnTo>
                      <a:pt x="286" y="327"/>
                    </a:lnTo>
                    <a:lnTo>
                      <a:pt x="286" y="326"/>
                    </a:lnTo>
                    <a:lnTo>
                      <a:pt x="285" y="326"/>
                    </a:lnTo>
                    <a:lnTo>
                      <a:pt x="284" y="327"/>
                    </a:lnTo>
                    <a:lnTo>
                      <a:pt x="283" y="327"/>
                    </a:lnTo>
                    <a:lnTo>
                      <a:pt x="283" y="327"/>
                    </a:lnTo>
                    <a:lnTo>
                      <a:pt x="283" y="326"/>
                    </a:lnTo>
                    <a:lnTo>
                      <a:pt x="283" y="325"/>
                    </a:lnTo>
                    <a:lnTo>
                      <a:pt x="281" y="325"/>
                    </a:lnTo>
                    <a:lnTo>
                      <a:pt x="280" y="325"/>
                    </a:lnTo>
                    <a:lnTo>
                      <a:pt x="280" y="325"/>
                    </a:lnTo>
                    <a:lnTo>
                      <a:pt x="282" y="324"/>
                    </a:lnTo>
                    <a:lnTo>
                      <a:pt x="282" y="323"/>
                    </a:lnTo>
                    <a:lnTo>
                      <a:pt x="283" y="322"/>
                    </a:lnTo>
                    <a:lnTo>
                      <a:pt x="283" y="322"/>
                    </a:lnTo>
                    <a:lnTo>
                      <a:pt x="284" y="322"/>
                    </a:lnTo>
                    <a:lnTo>
                      <a:pt x="285" y="321"/>
                    </a:lnTo>
                    <a:lnTo>
                      <a:pt x="285" y="321"/>
                    </a:lnTo>
                    <a:lnTo>
                      <a:pt x="286" y="321"/>
                    </a:lnTo>
                    <a:lnTo>
                      <a:pt x="286" y="321"/>
                    </a:lnTo>
                    <a:lnTo>
                      <a:pt x="286" y="321"/>
                    </a:lnTo>
                    <a:lnTo>
                      <a:pt x="286" y="320"/>
                    </a:lnTo>
                    <a:lnTo>
                      <a:pt x="285" y="319"/>
                    </a:lnTo>
                    <a:lnTo>
                      <a:pt x="284" y="319"/>
                    </a:lnTo>
                    <a:lnTo>
                      <a:pt x="283" y="319"/>
                    </a:lnTo>
                    <a:lnTo>
                      <a:pt x="284" y="318"/>
                    </a:lnTo>
                    <a:lnTo>
                      <a:pt x="285" y="318"/>
                    </a:lnTo>
                    <a:lnTo>
                      <a:pt x="285" y="318"/>
                    </a:lnTo>
                    <a:lnTo>
                      <a:pt x="285" y="316"/>
                    </a:lnTo>
                    <a:lnTo>
                      <a:pt x="285" y="315"/>
                    </a:lnTo>
                    <a:lnTo>
                      <a:pt x="286" y="315"/>
                    </a:lnTo>
                    <a:lnTo>
                      <a:pt x="286" y="314"/>
                    </a:lnTo>
                    <a:lnTo>
                      <a:pt x="286" y="314"/>
                    </a:lnTo>
                    <a:lnTo>
                      <a:pt x="287" y="314"/>
                    </a:lnTo>
                    <a:lnTo>
                      <a:pt x="287" y="313"/>
                    </a:lnTo>
                    <a:lnTo>
                      <a:pt x="286" y="313"/>
                    </a:lnTo>
                    <a:lnTo>
                      <a:pt x="286" y="312"/>
                    </a:lnTo>
                    <a:lnTo>
                      <a:pt x="287" y="311"/>
                    </a:lnTo>
                    <a:lnTo>
                      <a:pt x="287" y="311"/>
                    </a:lnTo>
                    <a:lnTo>
                      <a:pt x="286" y="311"/>
                    </a:lnTo>
                    <a:lnTo>
                      <a:pt x="286" y="310"/>
                    </a:lnTo>
                    <a:lnTo>
                      <a:pt x="285" y="310"/>
                    </a:lnTo>
                    <a:lnTo>
                      <a:pt x="284" y="310"/>
                    </a:lnTo>
                    <a:lnTo>
                      <a:pt x="285" y="309"/>
                    </a:lnTo>
                    <a:lnTo>
                      <a:pt x="286" y="309"/>
                    </a:lnTo>
                    <a:lnTo>
                      <a:pt x="286" y="308"/>
                    </a:lnTo>
                    <a:lnTo>
                      <a:pt x="286" y="307"/>
                    </a:lnTo>
                    <a:lnTo>
                      <a:pt x="286" y="307"/>
                    </a:lnTo>
                    <a:lnTo>
                      <a:pt x="286" y="307"/>
                    </a:lnTo>
                    <a:lnTo>
                      <a:pt x="287" y="307"/>
                    </a:lnTo>
                    <a:lnTo>
                      <a:pt x="287" y="306"/>
                    </a:lnTo>
                    <a:lnTo>
                      <a:pt x="288" y="305"/>
                    </a:lnTo>
                    <a:lnTo>
                      <a:pt x="289" y="305"/>
                    </a:lnTo>
                    <a:lnTo>
                      <a:pt x="289" y="304"/>
                    </a:lnTo>
                    <a:lnTo>
                      <a:pt x="289" y="304"/>
                    </a:lnTo>
                    <a:lnTo>
                      <a:pt x="288" y="304"/>
                    </a:lnTo>
                    <a:lnTo>
                      <a:pt x="287" y="304"/>
                    </a:lnTo>
                    <a:lnTo>
                      <a:pt x="286" y="304"/>
                    </a:lnTo>
                    <a:lnTo>
                      <a:pt x="286" y="304"/>
                    </a:lnTo>
                    <a:lnTo>
                      <a:pt x="285" y="304"/>
                    </a:lnTo>
                    <a:lnTo>
                      <a:pt x="284" y="304"/>
                    </a:lnTo>
                    <a:lnTo>
                      <a:pt x="283" y="304"/>
                    </a:lnTo>
                    <a:lnTo>
                      <a:pt x="283" y="304"/>
                    </a:lnTo>
                    <a:lnTo>
                      <a:pt x="282" y="304"/>
                    </a:lnTo>
                    <a:lnTo>
                      <a:pt x="281" y="304"/>
                    </a:lnTo>
                    <a:lnTo>
                      <a:pt x="280" y="305"/>
                    </a:lnTo>
                    <a:lnTo>
                      <a:pt x="279" y="305"/>
                    </a:lnTo>
                    <a:lnTo>
                      <a:pt x="279" y="304"/>
                    </a:lnTo>
                    <a:lnTo>
                      <a:pt x="278" y="304"/>
                    </a:lnTo>
                    <a:lnTo>
                      <a:pt x="276" y="304"/>
                    </a:lnTo>
                    <a:lnTo>
                      <a:pt x="276" y="304"/>
                    </a:lnTo>
                    <a:lnTo>
                      <a:pt x="276" y="305"/>
                    </a:lnTo>
                    <a:lnTo>
                      <a:pt x="276" y="306"/>
                    </a:lnTo>
                    <a:lnTo>
                      <a:pt x="277" y="307"/>
                    </a:lnTo>
                    <a:lnTo>
                      <a:pt x="277" y="307"/>
                    </a:lnTo>
                    <a:lnTo>
                      <a:pt x="278" y="308"/>
                    </a:lnTo>
                    <a:lnTo>
                      <a:pt x="277" y="309"/>
                    </a:lnTo>
                    <a:lnTo>
                      <a:pt x="276" y="309"/>
                    </a:lnTo>
                    <a:lnTo>
                      <a:pt x="276" y="310"/>
                    </a:lnTo>
                    <a:lnTo>
                      <a:pt x="275" y="310"/>
                    </a:lnTo>
                    <a:lnTo>
                      <a:pt x="274" y="309"/>
                    </a:lnTo>
                    <a:lnTo>
                      <a:pt x="275" y="308"/>
                    </a:lnTo>
                    <a:lnTo>
                      <a:pt x="275" y="307"/>
                    </a:lnTo>
                    <a:lnTo>
                      <a:pt x="275" y="307"/>
                    </a:lnTo>
                    <a:lnTo>
                      <a:pt x="275" y="306"/>
                    </a:lnTo>
                    <a:lnTo>
                      <a:pt x="275" y="304"/>
                    </a:lnTo>
                    <a:lnTo>
                      <a:pt x="274" y="304"/>
                    </a:lnTo>
                    <a:lnTo>
                      <a:pt x="274" y="303"/>
                    </a:lnTo>
                    <a:lnTo>
                      <a:pt x="274" y="302"/>
                    </a:lnTo>
                    <a:lnTo>
                      <a:pt x="273" y="301"/>
                    </a:lnTo>
                    <a:lnTo>
                      <a:pt x="274" y="300"/>
                    </a:lnTo>
                    <a:lnTo>
                      <a:pt x="274" y="299"/>
                    </a:lnTo>
                    <a:lnTo>
                      <a:pt x="273" y="298"/>
                    </a:lnTo>
                    <a:lnTo>
                      <a:pt x="272" y="297"/>
                    </a:lnTo>
                    <a:lnTo>
                      <a:pt x="272" y="297"/>
                    </a:lnTo>
                    <a:lnTo>
                      <a:pt x="271" y="297"/>
                    </a:lnTo>
                    <a:lnTo>
                      <a:pt x="269" y="297"/>
                    </a:lnTo>
                    <a:lnTo>
                      <a:pt x="266" y="298"/>
                    </a:lnTo>
                    <a:lnTo>
                      <a:pt x="266" y="297"/>
                    </a:lnTo>
                    <a:lnTo>
                      <a:pt x="265" y="297"/>
                    </a:lnTo>
                    <a:lnTo>
                      <a:pt x="263" y="296"/>
                    </a:lnTo>
                    <a:lnTo>
                      <a:pt x="262" y="296"/>
                    </a:lnTo>
                    <a:lnTo>
                      <a:pt x="262" y="295"/>
                    </a:lnTo>
                    <a:lnTo>
                      <a:pt x="259" y="296"/>
                    </a:lnTo>
                    <a:lnTo>
                      <a:pt x="259" y="296"/>
                    </a:lnTo>
                    <a:lnTo>
                      <a:pt x="258" y="297"/>
                    </a:lnTo>
                    <a:lnTo>
                      <a:pt x="256" y="297"/>
                    </a:lnTo>
                    <a:lnTo>
                      <a:pt x="255" y="298"/>
                    </a:lnTo>
                    <a:lnTo>
                      <a:pt x="255" y="300"/>
                    </a:lnTo>
                    <a:lnTo>
                      <a:pt x="255" y="300"/>
                    </a:lnTo>
                    <a:lnTo>
                      <a:pt x="254" y="301"/>
                    </a:lnTo>
                    <a:lnTo>
                      <a:pt x="253" y="302"/>
                    </a:lnTo>
                    <a:lnTo>
                      <a:pt x="252" y="302"/>
                    </a:lnTo>
                    <a:lnTo>
                      <a:pt x="252" y="303"/>
                    </a:lnTo>
                    <a:lnTo>
                      <a:pt x="251" y="303"/>
                    </a:lnTo>
                    <a:lnTo>
                      <a:pt x="250" y="303"/>
                    </a:lnTo>
                    <a:lnTo>
                      <a:pt x="249" y="303"/>
                    </a:lnTo>
                    <a:lnTo>
                      <a:pt x="248" y="304"/>
                    </a:lnTo>
                    <a:lnTo>
                      <a:pt x="247" y="304"/>
                    </a:lnTo>
                    <a:lnTo>
                      <a:pt x="245" y="305"/>
                    </a:lnTo>
                    <a:lnTo>
                      <a:pt x="245" y="306"/>
                    </a:lnTo>
                    <a:lnTo>
                      <a:pt x="245" y="307"/>
                    </a:lnTo>
                    <a:lnTo>
                      <a:pt x="244" y="307"/>
                    </a:lnTo>
                    <a:lnTo>
                      <a:pt x="241" y="307"/>
                    </a:lnTo>
                    <a:lnTo>
                      <a:pt x="241" y="307"/>
                    </a:lnTo>
                    <a:lnTo>
                      <a:pt x="238" y="307"/>
                    </a:lnTo>
                    <a:lnTo>
                      <a:pt x="238" y="308"/>
                    </a:lnTo>
                    <a:lnTo>
                      <a:pt x="237" y="308"/>
                    </a:lnTo>
                    <a:lnTo>
                      <a:pt x="236" y="308"/>
                    </a:lnTo>
                    <a:lnTo>
                      <a:pt x="235" y="310"/>
                    </a:lnTo>
                    <a:lnTo>
                      <a:pt x="235" y="311"/>
                    </a:lnTo>
                    <a:lnTo>
                      <a:pt x="235" y="311"/>
                    </a:lnTo>
                    <a:lnTo>
                      <a:pt x="235" y="312"/>
                    </a:lnTo>
                    <a:lnTo>
                      <a:pt x="235" y="313"/>
                    </a:lnTo>
                    <a:lnTo>
                      <a:pt x="234" y="313"/>
                    </a:lnTo>
                    <a:lnTo>
                      <a:pt x="234" y="314"/>
                    </a:lnTo>
                    <a:lnTo>
                      <a:pt x="233" y="314"/>
                    </a:lnTo>
                    <a:lnTo>
                      <a:pt x="231" y="314"/>
                    </a:lnTo>
                    <a:lnTo>
                      <a:pt x="231" y="314"/>
                    </a:lnTo>
                    <a:lnTo>
                      <a:pt x="229" y="315"/>
                    </a:lnTo>
                    <a:lnTo>
                      <a:pt x="227" y="315"/>
                    </a:lnTo>
                    <a:lnTo>
                      <a:pt x="226" y="315"/>
                    </a:lnTo>
                    <a:lnTo>
                      <a:pt x="225" y="314"/>
                    </a:lnTo>
                    <a:lnTo>
                      <a:pt x="224" y="314"/>
                    </a:lnTo>
                    <a:lnTo>
                      <a:pt x="223" y="315"/>
                    </a:lnTo>
                    <a:lnTo>
                      <a:pt x="222" y="315"/>
                    </a:lnTo>
                    <a:lnTo>
                      <a:pt x="221" y="316"/>
                    </a:lnTo>
                    <a:lnTo>
                      <a:pt x="221" y="316"/>
                    </a:lnTo>
                    <a:lnTo>
                      <a:pt x="220" y="316"/>
                    </a:lnTo>
                    <a:lnTo>
                      <a:pt x="219" y="315"/>
                    </a:lnTo>
                    <a:lnTo>
                      <a:pt x="217" y="315"/>
                    </a:lnTo>
                    <a:lnTo>
                      <a:pt x="217" y="315"/>
                    </a:lnTo>
                    <a:lnTo>
                      <a:pt x="216" y="316"/>
                    </a:lnTo>
                    <a:lnTo>
                      <a:pt x="215" y="317"/>
                    </a:lnTo>
                    <a:lnTo>
                      <a:pt x="214" y="318"/>
                    </a:lnTo>
                    <a:lnTo>
                      <a:pt x="213" y="318"/>
                    </a:lnTo>
                    <a:lnTo>
                      <a:pt x="213" y="318"/>
                    </a:lnTo>
                    <a:lnTo>
                      <a:pt x="212" y="320"/>
                    </a:lnTo>
                    <a:lnTo>
                      <a:pt x="211" y="321"/>
                    </a:lnTo>
                    <a:lnTo>
                      <a:pt x="211" y="320"/>
                    </a:lnTo>
                    <a:lnTo>
                      <a:pt x="210" y="320"/>
                    </a:lnTo>
                    <a:lnTo>
                      <a:pt x="209" y="319"/>
                    </a:lnTo>
                    <a:lnTo>
                      <a:pt x="208" y="319"/>
                    </a:lnTo>
                    <a:lnTo>
                      <a:pt x="166" y="314"/>
                    </a:lnTo>
                    <a:lnTo>
                      <a:pt x="165" y="314"/>
                    </a:lnTo>
                    <a:lnTo>
                      <a:pt x="165" y="314"/>
                    </a:lnTo>
                    <a:lnTo>
                      <a:pt x="165" y="315"/>
                    </a:lnTo>
                    <a:lnTo>
                      <a:pt x="165" y="316"/>
                    </a:lnTo>
                    <a:lnTo>
                      <a:pt x="165" y="317"/>
                    </a:lnTo>
                    <a:lnTo>
                      <a:pt x="166" y="318"/>
                    </a:lnTo>
                    <a:lnTo>
                      <a:pt x="165" y="318"/>
                    </a:lnTo>
                    <a:lnTo>
                      <a:pt x="166" y="319"/>
                    </a:lnTo>
                    <a:lnTo>
                      <a:pt x="165" y="319"/>
                    </a:lnTo>
                    <a:lnTo>
                      <a:pt x="166" y="321"/>
                    </a:lnTo>
                    <a:lnTo>
                      <a:pt x="165" y="321"/>
                    </a:lnTo>
                    <a:lnTo>
                      <a:pt x="165" y="322"/>
                    </a:lnTo>
                    <a:lnTo>
                      <a:pt x="164" y="323"/>
                    </a:lnTo>
                    <a:lnTo>
                      <a:pt x="163" y="323"/>
                    </a:lnTo>
                    <a:lnTo>
                      <a:pt x="163" y="324"/>
                    </a:lnTo>
                    <a:lnTo>
                      <a:pt x="164" y="325"/>
                    </a:lnTo>
                    <a:lnTo>
                      <a:pt x="165" y="325"/>
                    </a:lnTo>
                    <a:lnTo>
                      <a:pt x="164" y="326"/>
                    </a:lnTo>
                    <a:lnTo>
                      <a:pt x="163" y="327"/>
                    </a:lnTo>
                    <a:lnTo>
                      <a:pt x="162" y="327"/>
                    </a:lnTo>
                    <a:lnTo>
                      <a:pt x="162" y="326"/>
                    </a:lnTo>
                    <a:lnTo>
                      <a:pt x="162" y="325"/>
                    </a:lnTo>
                    <a:lnTo>
                      <a:pt x="162" y="325"/>
                    </a:lnTo>
                    <a:lnTo>
                      <a:pt x="161" y="327"/>
                    </a:lnTo>
                    <a:lnTo>
                      <a:pt x="162" y="327"/>
                    </a:lnTo>
                    <a:lnTo>
                      <a:pt x="162" y="328"/>
                    </a:lnTo>
                    <a:lnTo>
                      <a:pt x="161" y="328"/>
                    </a:lnTo>
                    <a:lnTo>
                      <a:pt x="160" y="328"/>
                    </a:lnTo>
                    <a:lnTo>
                      <a:pt x="160" y="328"/>
                    </a:lnTo>
                    <a:lnTo>
                      <a:pt x="160" y="329"/>
                    </a:lnTo>
                    <a:lnTo>
                      <a:pt x="160" y="330"/>
                    </a:lnTo>
                    <a:lnTo>
                      <a:pt x="160" y="331"/>
                    </a:lnTo>
                    <a:lnTo>
                      <a:pt x="159" y="331"/>
                    </a:lnTo>
                    <a:lnTo>
                      <a:pt x="159" y="331"/>
                    </a:lnTo>
                    <a:lnTo>
                      <a:pt x="159" y="332"/>
                    </a:lnTo>
                    <a:lnTo>
                      <a:pt x="159" y="331"/>
                    </a:lnTo>
                    <a:lnTo>
                      <a:pt x="157" y="331"/>
                    </a:lnTo>
                    <a:lnTo>
                      <a:pt x="156" y="330"/>
                    </a:lnTo>
                    <a:lnTo>
                      <a:pt x="156" y="331"/>
                    </a:lnTo>
                    <a:lnTo>
                      <a:pt x="156" y="332"/>
                    </a:lnTo>
                    <a:lnTo>
                      <a:pt x="155" y="333"/>
                    </a:lnTo>
                    <a:lnTo>
                      <a:pt x="155" y="334"/>
                    </a:lnTo>
                    <a:lnTo>
                      <a:pt x="154" y="334"/>
                    </a:lnTo>
                    <a:lnTo>
                      <a:pt x="153" y="333"/>
                    </a:lnTo>
                    <a:lnTo>
                      <a:pt x="152" y="333"/>
                    </a:lnTo>
                    <a:lnTo>
                      <a:pt x="152" y="333"/>
                    </a:lnTo>
                    <a:lnTo>
                      <a:pt x="151" y="333"/>
                    </a:lnTo>
                    <a:lnTo>
                      <a:pt x="152" y="334"/>
                    </a:lnTo>
                    <a:lnTo>
                      <a:pt x="151" y="335"/>
                    </a:lnTo>
                    <a:lnTo>
                      <a:pt x="150" y="335"/>
                    </a:lnTo>
                    <a:lnTo>
                      <a:pt x="149" y="335"/>
                    </a:lnTo>
                    <a:lnTo>
                      <a:pt x="149" y="335"/>
                    </a:lnTo>
                    <a:lnTo>
                      <a:pt x="148" y="335"/>
                    </a:lnTo>
                    <a:lnTo>
                      <a:pt x="148" y="335"/>
                    </a:lnTo>
                    <a:lnTo>
                      <a:pt x="147" y="333"/>
                    </a:lnTo>
                    <a:lnTo>
                      <a:pt x="146" y="332"/>
                    </a:lnTo>
                    <a:lnTo>
                      <a:pt x="145" y="331"/>
                    </a:lnTo>
                    <a:lnTo>
                      <a:pt x="144" y="331"/>
                    </a:lnTo>
                    <a:lnTo>
                      <a:pt x="143" y="332"/>
                    </a:lnTo>
                    <a:lnTo>
                      <a:pt x="142" y="332"/>
                    </a:lnTo>
                    <a:lnTo>
                      <a:pt x="142" y="333"/>
                    </a:lnTo>
                    <a:lnTo>
                      <a:pt x="140" y="335"/>
                    </a:lnTo>
                    <a:lnTo>
                      <a:pt x="139" y="335"/>
                    </a:lnTo>
                    <a:lnTo>
                      <a:pt x="138" y="334"/>
                    </a:lnTo>
                    <a:lnTo>
                      <a:pt x="138" y="333"/>
                    </a:lnTo>
                    <a:lnTo>
                      <a:pt x="138" y="334"/>
                    </a:lnTo>
                    <a:lnTo>
                      <a:pt x="137" y="333"/>
                    </a:lnTo>
                    <a:lnTo>
                      <a:pt x="136" y="333"/>
                    </a:lnTo>
                    <a:lnTo>
                      <a:pt x="135" y="333"/>
                    </a:lnTo>
                    <a:lnTo>
                      <a:pt x="135" y="333"/>
                    </a:lnTo>
                    <a:lnTo>
                      <a:pt x="134" y="333"/>
                    </a:lnTo>
                    <a:lnTo>
                      <a:pt x="133" y="334"/>
                    </a:lnTo>
                    <a:lnTo>
                      <a:pt x="132" y="334"/>
                    </a:lnTo>
                    <a:lnTo>
                      <a:pt x="132" y="335"/>
                    </a:lnTo>
                    <a:lnTo>
                      <a:pt x="131" y="335"/>
                    </a:lnTo>
                    <a:lnTo>
                      <a:pt x="131" y="335"/>
                    </a:lnTo>
                    <a:lnTo>
                      <a:pt x="130" y="335"/>
                    </a:lnTo>
                    <a:lnTo>
                      <a:pt x="129" y="335"/>
                    </a:lnTo>
                    <a:lnTo>
                      <a:pt x="128" y="336"/>
                    </a:lnTo>
                    <a:lnTo>
                      <a:pt x="127" y="336"/>
                    </a:lnTo>
                    <a:lnTo>
                      <a:pt x="126" y="338"/>
                    </a:lnTo>
                    <a:lnTo>
                      <a:pt x="125" y="338"/>
                    </a:lnTo>
                    <a:lnTo>
                      <a:pt x="124" y="338"/>
                    </a:lnTo>
                    <a:lnTo>
                      <a:pt x="124" y="338"/>
                    </a:lnTo>
                    <a:lnTo>
                      <a:pt x="124" y="338"/>
                    </a:lnTo>
                    <a:lnTo>
                      <a:pt x="123" y="338"/>
                    </a:lnTo>
                    <a:lnTo>
                      <a:pt x="122" y="338"/>
                    </a:lnTo>
                    <a:lnTo>
                      <a:pt x="121" y="338"/>
                    </a:lnTo>
                    <a:lnTo>
                      <a:pt x="121" y="337"/>
                    </a:lnTo>
                    <a:lnTo>
                      <a:pt x="121" y="336"/>
                    </a:lnTo>
                    <a:lnTo>
                      <a:pt x="121" y="336"/>
                    </a:lnTo>
                    <a:lnTo>
                      <a:pt x="120" y="336"/>
                    </a:lnTo>
                    <a:lnTo>
                      <a:pt x="119" y="335"/>
                    </a:lnTo>
                    <a:lnTo>
                      <a:pt x="118" y="334"/>
                    </a:lnTo>
                    <a:lnTo>
                      <a:pt x="118" y="333"/>
                    </a:lnTo>
                    <a:lnTo>
                      <a:pt x="117" y="332"/>
                    </a:lnTo>
                    <a:lnTo>
                      <a:pt x="117" y="331"/>
                    </a:lnTo>
                    <a:lnTo>
                      <a:pt x="114" y="330"/>
                    </a:lnTo>
                    <a:lnTo>
                      <a:pt x="114" y="329"/>
                    </a:lnTo>
                    <a:lnTo>
                      <a:pt x="113" y="328"/>
                    </a:lnTo>
                    <a:lnTo>
                      <a:pt x="112" y="328"/>
                    </a:lnTo>
                    <a:lnTo>
                      <a:pt x="111" y="328"/>
                    </a:lnTo>
                    <a:lnTo>
                      <a:pt x="110" y="328"/>
                    </a:lnTo>
                    <a:lnTo>
                      <a:pt x="109" y="328"/>
                    </a:lnTo>
                    <a:lnTo>
                      <a:pt x="108" y="328"/>
                    </a:lnTo>
                    <a:lnTo>
                      <a:pt x="107" y="328"/>
                    </a:lnTo>
                    <a:lnTo>
                      <a:pt x="107" y="328"/>
                    </a:lnTo>
                    <a:lnTo>
                      <a:pt x="106" y="326"/>
                    </a:lnTo>
                    <a:lnTo>
                      <a:pt x="106" y="325"/>
                    </a:lnTo>
                    <a:lnTo>
                      <a:pt x="106" y="324"/>
                    </a:lnTo>
                    <a:lnTo>
                      <a:pt x="106" y="323"/>
                    </a:lnTo>
                    <a:lnTo>
                      <a:pt x="106" y="322"/>
                    </a:lnTo>
                    <a:lnTo>
                      <a:pt x="105" y="321"/>
                    </a:lnTo>
                    <a:lnTo>
                      <a:pt x="105" y="320"/>
                    </a:lnTo>
                    <a:lnTo>
                      <a:pt x="105" y="319"/>
                    </a:lnTo>
                    <a:lnTo>
                      <a:pt x="104" y="318"/>
                    </a:lnTo>
                    <a:lnTo>
                      <a:pt x="104" y="318"/>
                    </a:lnTo>
                    <a:lnTo>
                      <a:pt x="104" y="317"/>
                    </a:lnTo>
                    <a:lnTo>
                      <a:pt x="103" y="315"/>
                    </a:lnTo>
                    <a:lnTo>
                      <a:pt x="102" y="315"/>
                    </a:lnTo>
                    <a:lnTo>
                      <a:pt x="101" y="315"/>
                    </a:lnTo>
                    <a:lnTo>
                      <a:pt x="100" y="315"/>
                    </a:lnTo>
                    <a:lnTo>
                      <a:pt x="100" y="314"/>
                    </a:lnTo>
                    <a:lnTo>
                      <a:pt x="100" y="314"/>
                    </a:lnTo>
                    <a:lnTo>
                      <a:pt x="100" y="312"/>
                    </a:lnTo>
                    <a:lnTo>
                      <a:pt x="100" y="311"/>
                    </a:lnTo>
                    <a:lnTo>
                      <a:pt x="100" y="311"/>
                    </a:lnTo>
                    <a:lnTo>
                      <a:pt x="102" y="307"/>
                    </a:lnTo>
                    <a:lnTo>
                      <a:pt x="102" y="307"/>
                    </a:lnTo>
                    <a:lnTo>
                      <a:pt x="100" y="306"/>
                    </a:lnTo>
                    <a:lnTo>
                      <a:pt x="100" y="305"/>
                    </a:lnTo>
                    <a:lnTo>
                      <a:pt x="100" y="304"/>
                    </a:lnTo>
                    <a:lnTo>
                      <a:pt x="100" y="303"/>
                    </a:lnTo>
                    <a:lnTo>
                      <a:pt x="100" y="300"/>
                    </a:lnTo>
                    <a:lnTo>
                      <a:pt x="100" y="299"/>
                    </a:lnTo>
                    <a:lnTo>
                      <a:pt x="100" y="298"/>
                    </a:lnTo>
                    <a:lnTo>
                      <a:pt x="100" y="297"/>
                    </a:lnTo>
                    <a:lnTo>
                      <a:pt x="100" y="296"/>
                    </a:lnTo>
                    <a:lnTo>
                      <a:pt x="100" y="294"/>
                    </a:lnTo>
                    <a:lnTo>
                      <a:pt x="100" y="293"/>
                    </a:lnTo>
                    <a:lnTo>
                      <a:pt x="100" y="293"/>
                    </a:lnTo>
                    <a:lnTo>
                      <a:pt x="101" y="293"/>
                    </a:lnTo>
                    <a:lnTo>
                      <a:pt x="101" y="292"/>
                    </a:lnTo>
                    <a:lnTo>
                      <a:pt x="101" y="290"/>
                    </a:lnTo>
                    <a:lnTo>
                      <a:pt x="101" y="290"/>
                    </a:lnTo>
                    <a:lnTo>
                      <a:pt x="102" y="289"/>
                    </a:lnTo>
                    <a:lnTo>
                      <a:pt x="102" y="287"/>
                    </a:lnTo>
                    <a:lnTo>
                      <a:pt x="102" y="286"/>
                    </a:lnTo>
                    <a:lnTo>
                      <a:pt x="102" y="285"/>
                    </a:lnTo>
                    <a:lnTo>
                      <a:pt x="102" y="284"/>
                    </a:lnTo>
                    <a:lnTo>
                      <a:pt x="102" y="283"/>
                    </a:lnTo>
                    <a:lnTo>
                      <a:pt x="102" y="283"/>
                    </a:lnTo>
                    <a:lnTo>
                      <a:pt x="103" y="281"/>
                    </a:lnTo>
                    <a:lnTo>
                      <a:pt x="103" y="280"/>
                    </a:lnTo>
                    <a:lnTo>
                      <a:pt x="104" y="278"/>
                    </a:lnTo>
                    <a:lnTo>
                      <a:pt x="102" y="276"/>
                    </a:lnTo>
                    <a:lnTo>
                      <a:pt x="102" y="276"/>
                    </a:lnTo>
                    <a:lnTo>
                      <a:pt x="99" y="275"/>
                    </a:lnTo>
                    <a:lnTo>
                      <a:pt x="98" y="274"/>
                    </a:lnTo>
                    <a:lnTo>
                      <a:pt x="97" y="275"/>
                    </a:lnTo>
                    <a:lnTo>
                      <a:pt x="97" y="275"/>
                    </a:lnTo>
                    <a:lnTo>
                      <a:pt x="96" y="275"/>
                    </a:lnTo>
                    <a:lnTo>
                      <a:pt x="95" y="275"/>
                    </a:lnTo>
                    <a:lnTo>
                      <a:pt x="94" y="276"/>
                    </a:lnTo>
                    <a:lnTo>
                      <a:pt x="93" y="276"/>
                    </a:lnTo>
                    <a:lnTo>
                      <a:pt x="93" y="276"/>
                    </a:lnTo>
                    <a:lnTo>
                      <a:pt x="91" y="273"/>
                    </a:lnTo>
                    <a:lnTo>
                      <a:pt x="90" y="273"/>
                    </a:lnTo>
                    <a:lnTo>
                      <a:pt x="90" y="273"/>
                    </a:lnTo>
                    <a:lnTo>
                      <a:pt x="89" y="273"/>
                    </a:lnTo>
                    <a:lnTo>
                      <a:pt x="88" y="272"/>
                    </a:lnTo>
                    <a:lnTo>
                      <a:pt x="87" y="272"/>
                    </a:lnTo>
                    <a:lnTo>
                      <a:pt x="86" y="272"/>
                    </a:lnTo>
                    <a:lnTo>
                      <a:pt x="85" y="272"/>
                    </a:lnTo>
                    <a:lnTo>
                      <a:pt x="84" y="272"/>
                    </a:lnTo>
                    <a:lnTo>
                      <a:pt x="83" y="271"/>
                    </a:lnTo>
                    <a:lnTo>
                      <a:pt x="82" y="271"/>
                    </a:lnTo>
                    <a:lnTo>
                      <a:pt x="81" y="271"/>
                    </a:lnTo>
                    <a:lnTo>
                      <a:pt x="81" y="270"/>
                    </a:lnTo>
                    <a:lnTo>
                      <a:pt x="80" y="269"/>
                    </a:lnTo>
                    <a:lnTo>
                      <a:pt x="80" y="268"/>
                    </a:lnTo>
                    <a:lnTo>
                      <a:pt x="80" y="267"/>
                    </a:lnTo>
                    <a:lnTo>
                      <a:pt x="79" y="266"/>
                    </a:lnTo>
                    <a:lnTo>
                      <a:pt x="78" y="265"/>
                    </a:lnTo>
                    <a:lnTo>
                      <a:pt x="77" y="263"/>
                    </a:lnTo>
                    <a:lnTo>
                      <a:pt x="76" y="262"/>
                    </a:lnTo>
                    <a:lnTo>
                      <a:pt x="76" y="262"/>
                    </a:lnTo>
                    <a:lnTo>
                      <a:pt x="74" y="262"/>
                    </a:lnTo>
                    <a:lnTo>
                      <a:pt x="73" y="262"/>
                    </a:lnTo>
                    <a:lnTo>
                      <a:pt x="73" y="263"/>
                    </a:lnTo>
                    <a:lnTo>
                      <a:pt x="71" y="263"/>
                    </a:lnTo>
                    <a:lnTo>
                      <a:pt x="69" y="262"/>
                    </a:lnTo>
                    <a:lnTo>
                      <a:pt x="69" y="261"/>
                    </a:lnTo>
                    <a:lnTo>
                      <a:pt x="68" y="259"/>
                    </a:lnTo>
                    <a:lnTo>
                      <a:pt x="68" y="259"/>
                    </a:lnTo>
                    <a:lnTo>
                      <a:pt x="67" y="259"/>
                    </a:lnTo>
                    <a:lnTo>
                      <a:pt x="66" y="258"/>
                    </a:lnTo>
                    <a:lnTo>
                      <a:pt x="65" y="257"/>
                    </a:lnTo>
                    <a:lnTo>
                      <a:pt x="64" y="256"/>
                    </a:lnTo>
                    <a:lnTo>
                      <a:pt x="63" y="256"/>
                    </a:lnTo>
                    <a:lnTo>
                      <a:pt x="62" y="255"/>
                    </a:lnTo>
                    <a:lnTo>
                      <a:pt x="62" y="254"/>
                    </a:lnTo>
                    <a:lnTo>
                      <a:pt x="61" y="254"/>
                    </a:lnTo>
                    <a:lnTo>
                      <a:pt x="61" y="253"/>
                    </a:lnTo>
                    <a:lnTo>
                      <a:pt x="60" y="252"/>
                    </a:lnTo>
                    <a:lnTo>
                      <a:pt x="60" y="252"/>
                    </a:lnTo>
                    <a:lnTo>
                      <a:pt x="59" y="251"/>
                    </a:lnTo>
                    <a:lnTo>
                      <a:pt x="59" y="250"/>
                    </a:lnTo>
                    <a:lnTo>
                      <a:pt x="59" y="249"/>
                    </a:lnTo>
                    <a:lnTo>
                      <a:pt x="59" y="248"/>
                    </a:lnTo>
                    <a:lnTo>
                      <a:pt x="59" y="247"/>
                    </a:lnTo>
                    <a:lnTo>
                      <a:pt x="57" y="245"/>
                    </a:lnTo>
                    <a:lnTo>
                      <a:pt x="56" y="244"/>
                    </a:lnTo>
                    <a:lnTo>
                      <a:pt x="55" y="243"/>
                    </a:lnTo>
                    <a:lnTo>
                      <a:pt x="53" y="242"/>
                    </a:lnTo>
                    <a:lnTo>
                      <a:pt x="52" y="242"/>
                    </a:lnTo>
                    <a:lnTo>
                      <a:pt x="52" y="242"/>
                    </a:lnTo>
                    <a:lnTo>
                      <a:pt x="50" y="241"/>
                    </a:lnTo>
                    <a:lnTo>
                      <a:pt x="49" y="241"/>
                    </a:lnTo>
                    <a:lnTo>
                      <a:pt x="45" y="240"/>
                    </a:lnTo>
                    <a:lnTo>
                      <a:pt x="42" y="239"/>
                    </a:lnTo>
                    <a:lnTo>
                      <a:pt x="40" y="239"/>
                    </a:lnTo>
                    <a:lnTo>
                      <a:pt x="38" y="238"/>
                    </a:lnTo>
                    <a:lnTo>
                      <a:pt x="37" y="238"/>
                    </a:lnTo>
                    <a:lnTo>
                      <a:pt x="37" y="238"/>
                    </a:lnTo>
                    <a:lnTo>
                      <a:pt x="36" y="237"/>
                    </a:lnTo>
                    <a:lnTo>
                      <a:pt x="35" y="236"/>
                    </a:lnTo>
                    <a:lnTo>
                      <a:pt x="35" y="236"/>
                    </a:lnTo>
                    <a:lnTo>
                      <a:pt x="33" y="235"/>
                    </a:lnTo>
                    <a:lnTo>
                      <a:pt x="32" y="235"/>
                    </a:lnTo>
                    <a:lnTo>
                      <a:pt x="31" y="234"/>
                    </a:lnTo>
                    <a:lnTo>
                      <a:pt x="31" y="233"/>
                    </a:lnTo>
                    <a:lnTo>
                      <a:pt x="31" y="231"/>
                    </a:lnTo>
                    <a:lnTo>
                      <a:pt x="31" y="230"/>
                    </a:lnTo>
                    <a:lnTo>
                      <a:pt x="32" y="228"/>
                    </a:lnTo>
                    <a:lnTo>
                      <a:pt x="32" y="227"/>
                    </a:lnTo>
                    <a:lnTo>
                      <a:pt x="31" y="226"/>
                    </a:lnTo>
                    <a:lnTo>
                      <a:pt x="30" y="225"/>
                    </a:lnTo>
                    <a:lnTo>
                      <a:pt x="31" y="224"/>
                    </a:lnTo>
                    <a:lnTo>
                      <a:pt x="31" y="221"/>
                    </a:lnTo>
                    <a:lnTo>
                      <a:pt x="31" y="220"/>
                    </a:lnTo>
                    <a:lnTo>
                      <a:pt x="32" y="219"/>
                    </a:lnTo>
                    <a:lnTo>
                      <a:pt x="32" y="218"/>
                    </a:lnTo>
                    <a:lnTo>
                      <a:pt x="31" y="217"/>
                    </a:lnTo>
                    <a:lnTo>
                      <a:pt x="31" y="217"/>
                    </a:lnTo>
                    <a:lnTo>
                      <a:pt x="29" y="211"/>
                    </a:lnTo>
                    <a:lnTo>
                      <a:pt x="28" y="210"/>
                    </a:lnTo>
                    <a:lnTo>
                      <a:pt x="28" y="208"/>
                    </a:lnTo>
                    <a:lnTo>
                      <a:pt x="28" y="204"/>
                    </a:lnTo>
                    <a:lnTo>
                      <a:pt x="28" y="203"/>
                    </a:lnTo>
                    <a:lnTo>
                      <a:pt x="28" y="202"/>
                    </a:lnTo>
                    <a:lnTo>
                      <a:pt x="26" y="200"/>
                    </a:lnTo>
                    <a:lnTo>
                      <a:pt x="26" y="199"/>
                    </a:lnTo>
                    <a:lnTo>
                      <a:pt x="27" y="197"/>
                    </a:lnTo>
                    <a:lnTo>
                      <a:pt x="27" y="194"/>
                    </a:lnTo>
                    <a:lnTo>
                      <a:pt x="28" y="191"/>
                    </a:lnTo>
                    <a:lnTo>
                      <a:pt x="27" y="189"/>
                    </a:lnTo>
                    <a:lnTo>
                      <a:pt x="27" y="188"/>
                    </a:lnTo>
                    <a:lnTo>
                      <a:pt x="28" y="186"/>
                    </a:lnTo>
                    <a:lnTo>
                      <a:pt x="28" y="183"/>
                    </a:lnTo>
                    <a:lnTo>
                      <a:pt x="28" y="182"/>
                    </a:lnTo>
                    <a:lnTo>
                      <a:pt x="27" y="182"/>
                    </a:lnTo>
                    <a:lnTo>
                      <a:pt x="23" y="180"/>
                    </a:lnTo>
                    <a:lnTo>
                      <a:pt x="21" y="180"/>
                    </a:lnTo>
                    <a:lnTo>
                      <a:pt x="18" y="180"/>
                    </a:lnTo>
                    <a:lnTo>
                      <a:pt x="17" y="178"/>
                    </a:lnTo>
                    <a:lnTo>
                      <a:pt x="16" y="177"/>
                    </a:lnTo>
                    <a:lnTo>
                      <a:pt x="17" y="176"/>
                    </a:lnTo>
                    <a:lnTo>
                      <a:pt x="18" y="176"/>
                    </a:lnTo>
                    <a:lnTo>
                      <a:pt x="18" y="175"/>
                    </a:lnTo>
                    <a:lnTo>
                      <a:pt x="18" y="172"/>
                    </a:lnTo>
                    <a:lnTo>
                      <a:pt x="18" y="169"/>
                    </a:lnTo>
                    <a:lnTo>
                      <a:pt x="17" y="169"/>
                    </a:lnTo>
                    <a:lnTo>
                      <a:pt x="16" y="168"/>
                    </a:lnTo>
                    <a:lnTo>
                      <a:pt x="15" y="168"/>
                    </a:lnTo>
                    <a:lnTo>
                      <a:pt x="13" y="169"/>
                    </a:lnTo>
                    <a:lnTo>
                      <a:pt x="11" y="169"/>
                    </a:lnTo>
                    <a:lnTo>
                      <a:pt x="10" y="169"/>
                    </a:lnTo>
                    <a:lnTo>
                      <a:pt x="8" y="168"/>
                    </a:lnTo>
                    <a:lnTo>
                      <a:pt x="7" y="168"/>
                    </a:lnTo>
                    <a:lnTo>
                      <a:pt x="5" y="169"/>
                    </a:lnTo>
                    <a:lnTo>
                      <a:pt x="4" y="169"/>
                    </a:lnTo>
                    <a:lnTo>
                      <a:pt x="3" y="169"/>
                    </a:lnTo>
                    <a:lnTo>
                      <a:pt x="0" y="169"/>
                    </a:lnTo>
                    <a:lnTo>
                      <a:pt x="1" y="163"/>
                    </a:lnTo>
                    <a:lnTo>
                      <a:pt x="2" y="162"/>
                    </a:lnTo>
                    <a:lnTo>
                      <a:pt x="13" y="102"/>
                    </a:lnTo>
                    <a:close/>
                  </a:path>
                </a:pathLst>
              </a:custGeom>
              <a:solidFill>
                <a:srgbClr val="894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grpSp>
        <p:grpSp>
          <p:nvGrpSpPr>
            <p:cNvPr id="888" name="Group 1280">
              <a:extLst>
                <a:ext uri="{FF2B5EF4-FFF2-40B4-BE49-F238E27FC236}">
                  <a16:creationId xmlns:a16="http://schemas.microsoft.com/office/drawing/2014/main" id="{8278AE75-5CDB-4B0B-8D32-69E71B4908C1}"/>
                </a:ext>
              </a:extLst>
            </p:cNvPr>
            <p:cNvGrpSpPr>
              <a:grpSpLocks/>
            </p:cNvGrpSpPr>
            <p:nvPr/>
          </p:nvGrpSpPr>
          <p:grpSpPr bwMode="auto">
            <a:xfrm>
              <a:off x="3706" y="546"/>
              <a:ext cx="3207" cy="2953"/>
              <a:chOff x="3706" y="546"/>
              <a:chExt cx="3207" cy="2953"/>
            </a:xfrm>
          </p:grpSpPr>
          <p:sp>
            <p:nvSpPr>
              <p:cNvPr id="921" name="Freeform 1080">
                <a:extLst>
                  <a:ext uri="{FF2B5EF4-FFF2-40B4-BE49-F238E27FC236}">
                    <a16:creationId xmlns:a16="http://schemas.microsoft.com/office/drawing/2014/main" id="{632E4917-C3BB-4A0C-9195-039B104717CD}"/>
                  </a:ext>
                </a:extLst>
              </p:cNvPr>
              <p:cNvSpPr>
                <a:spLocks/>
              </p:cNvSpPr>
              <p:nvPr/>
            </p:nvSpPr>
            <p:spPr bwMode="auto">
              <a:xfrm>
                <a:off x="4185" y="1613"/>
                <a:ext cx="388" cy="441"/>
              </a:xfrm>
              <a:custGeom>
                <a:avLst/>
                <a:gdLst>
                  <a:gd name="T0" fmla="*/ 22 w 388"/>
                  <a:gd name="T1" fmla="*/ 8 h 441"/>
                  <a:gd name="T2" fmla="*/ 19 w 388"/>
                  <a:gd name="T3" fmla="*/ 18 h 441"/>
                  <a:gd name="T4" fmla="*/ 20 w 388"/>
                  <a:gd name="T5" fmla="*/ 29 h 441"/>
                  <a:gd name="T6" fmla="*/ 34 w 388"/>
                  <a:gd name="T7" fmla="*/ 28 h 441"/>
                  <a:gd name="T8" fmla="*/ 38 w 388"/>
                  <a:gd name="T9" fmla="*/ 31 h 441"/>
                  <a:gd name="T10" fmla="*/ 44 w 388"/>
                  <a:gd name="T11" fmla="*/ 29 h 441"/>
                  <a:gd name="T12" fmla="*/ 56 w 388"/>
                  <a:gd name="T13" fmla="*/ 28 h 441"/>
                  <a:gd name="T14" fmla="*/ 66 w 388"/>
                  <a:gd name="T15" fmla="*/ 35 h 441"/>
                  <a:gd name="T16" fmla="*/ 69 w 388"/>
                  <a:gd name="T17" fmla="*/ 42 h 441"/>
                  <a:gd name="T18" fmla="*/ 78 w 388"/>
                  <a:gd name="T19" fmla="*/ 44 h 441"/>
                  <a:gd name="T20" fmla="*/ 79 w 388"/>
                  <a:gd name="T21" fmla="*/ 48 h 441"/>
                  <a:gd name="T22" fmla="*/ 85 w 388"/>
                  <a:gd name="T23" fmla="*/ 56 h 441"/>
                  <a:gd name="T24" fmla="*/ 97 w 388"/>
                  <a:gd name="T25" fmla="*/ 69 h 441"/>
                  <a:gd name="T26" fmla="*/ 104 w 388"/>
                  <a:gd name="T27" fmla="*/ 73 h 441"/>
                  <a:gd name="T28" fmla="*/ 115 w 388"/>
                  <a:gd name="T29" fmla="*/ 72 h 441"/>
                  <a:gd name="T30" fmla="*/ 127 w 388"/>
                  <a:gd name="T31" fmla="*/ 67 h 441"/>
                  <a:gd name="T32" fmla="*/ 136 w 388"/>
                  <a:gd name="T33" fmla="*/ 70 h 441"/>
                  <a:gd name="T34" fmla="*/ 144 w 388"/>
                  <a:gd name="T35" fmla="*/ 63 h 441"/>
                  <a:gd name="T36" fmla="*/ 153 w 388"/>
                  <a:gd name="T37" fmla="*/ 67 h 441"/>
                  <a:gd name="T38" fmla="*/ 167 w 388"/>
                  <a:gd name="T39" fmla="*/ 70 h 441"/>
                  <a:gd name="T40" fmla="*/ 169 w 388"/>
                  <a:gd name="T41" fmla="*/ 81 h 441"/>
                  <a:gd name="T42" fmla="*/ 182 w 388"/>
                  <a:gd name="T43" fmla="*/ 87 h 441"/>
                  <a:gd name="T44" fmla="*/ 204 w 388"/>
                  <a:gd name="T45" fmla="*/ 85 h 441"/>
                  <a:gd name="T46" fmla="*/ 222 w 388"/>
                  <a:gd name="T47" fmla="*/ 83 h 441"/>
                  <a:gd name="T48" fmla="*/ 239 w 388"/>
                  <a:gd name="T49" fmla="*/ 90 h 441"/>
                  <a:gd name="T50" fmla="*/ 256 w 388"/>
                  <a:gd name="T51" fmla="*/ 105 h 441"/>
                  <a:gd name="T52" fmla="*/ 270 w 388"/>
                  <a:gd name="T53" fmla="*/ 111 h 441"/>
                  <a:gd name="T54" fmla="*/ 282 w 388"/>
                  <a:gd name="T55" fmla="*/ 121 h 441"/>
                  <a:gd name="T56" fmla="*/ 294 w 388"/>
                  <a:gd name="T57" fmla="*/ 131 h 441"/>
                  <a:gd name="T58" fmla="*/ 308 w 388"/>
                  <a:gd name="T59" fmla="*/ 139 h 441"/>
                  <a:gd name="T60" fmla="*/ 319 w 388"/>
                  <a:gd name="T61" fmla="*/ 154 h 441"/>
                  <a:gd name="T62" fmla="*/ 333 w 388"/>
                  <a:gd name="T63" fmla="*/ 172 h 441"/>
                  <a:gd name="T64" fmla="*/ 335 w 388"/>
                  <a:gd name="T65" fmla="*/ 193 h 441"/>
                  <a:gd name="T66" fmla="*/ 335 w 388"/>
                  <a:gd name="T67" fmla="*/ 210 h 441"/>
                  <a:gd name="T68" fmla="*/ 342 w 388"/>
                  <a:gd name="T69" fmla="*/ 225 h 441"/>
                  <a:gd name="T70" fmla="*/ 344 w 388"/>
                  <a:gd name="T71" fmla="*/ 238 h 441"/>
                  <a:gd name="T72" fmla="*/ 342 w 388"/>
                  <a:gd name="T73" fmla="*/ 254 h 441"/>
                  <a:gd name="T74" fmla="*/ 344 w 388"/>
                  <a:gd name="T75" fmla="*/ 269 h 441"/>
                  <a:gd name="T76" fmla="*/ 344 w 388"/>
                  <a:gd name="T77" fmla="*/ 284 h 441"/>
                  <a:gd name="T78" fmla="*/ 359 w 388"/>
                  <a:gd name="T79" fmla="*/ 298 h 441"/>
                  <a:gd name="T80" fmla="*/ 372 w 388"/>
                  <a:gd name="T81" fmla="*/ 302 h 441"/>
                  <a:gd name="T82" fmla="*/ 378 w 388"/>
                  <a:gd name="T83" fmla="*/ 314 h 441"/>
                  <a:gd name="T84" fmla="*/ 381 w 388"/>
                  <a:gd name="T85" fmla="*/ 321 h 441"/>
                  <a:gd name="T86" fmla="*/ 387 w 388"/>
                  <a:gd name="T87" fmla="*/ 344 h 441"/>
                  <a:gd name="T88" fmla="*/ 370 w 388"/>
                  <a:gd name="T89" fmla="*/ 352 h 441"/>
                  <a:gd name="T90" fmla="*/ 377 w 388"/>
                  <a:gd name="T91" fmla="*/ 367 h 441"/>
                  <a:gd name="T92" fmla="*/ 383 w 388"/>
                  <a:gd name="T93" fmla="*/ 383 h 441"/>
                  <a:gd name="T94" fmla="*/ 383 w 388"/>
                  <a:gd name="T95" fmla="*/ 408 h 441"/>
                  <a:gd name="T96" fmla="*/ 380 w 388"/>
                  <a:gd name="T97" fmla="*/ 424 h 441"/>
                  <a:gd name="T98" fmla="*/ 366 w 388"/>
                  <a:gd name="T99" fmla="*/ 424 h 441"/>
                  <a:gd name="T100" fmla="*/ 356 w 388"/>
                  <a:gd name="T101" fmla="*/ 424 h 441"/>
                  <a:gd name="T102" fmla="*/ 349 w 388"/>
                  <a:gd name="T103" fmla="*/ 418 h 441"/>
                  <a:gd name="T104" fmla="*/ 350 w 388"/>
                  <a:gd name="T105" fmla="*/ 428 h 441"/>
                  <a:gd name="T106" fmla="*/ 346 w 388"/>
                  <a:gd name="T107" fmla="*/ 434 h 441"/>
                  <a:gd name="T108" fmla="*/ 336 w 388"/>
                  <a:gd name="T109" fmla="*/ 435 h 441"/>
                  <a:gd name="T110" fmla="*/ 329 w 388"/>
                  <a:gd name="T111" fmla="*/ 432 h 441"/>
                  <a:gd name="T112" fmla="*/ 321 w 388"/>
                  <a:gd name="T113" fmla="*/ 431 h 441"/>
                  <a:gd name="T114" fmla="*/ 318 w 388"/>
                  <a:gd name="T115" fmla="*/ 421 h 441"/>
                  <a:gd name="T116" fmla="*/ 313 w 388"/>
                  <a:gd name="T117" fmla="*/ 414 h 441"/>
                  <a:gd name="T118" fmla="*/ 307 w 388"/>
                  <a:gd name="T119" fmla="*/ 407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8" h="441">
                    <a:moveTo>
                      <a:pt x="0" y="102"/>
                    </a:moveTo>
                    <a:lnTo>
                      <a:pt x="0" y="101"/>
                    </a:lnTo>
                    <a:lnTo>
                      <a:pt x="11" y="44"/>
                    </a:lnTo>
                    <a:lnTo>
                      <a:pt x="18" y="1"/>
                    </a:lnTo>
                    <a:lnTo>
                      <a:pt x="19" y="0"/>
                    </a:lnTo>
                    <a:lnTo>
                      <a:pt x="20" y="0"/>
                    </a:lnTo>
                    <a:lnTo>
                      <a:pt x="21" y="1"/>
                    </a:lnTo>
                    <a:lnTo>
                      <a:pt x="21" y="2"/>
                    </a:lnTo>
                    <a:lnTo>
                      <a:pt x="20" y="3"/>
                    </a:lnTo>
                    <a:lnTo>
                      <a:pt x="19" y="4"/>
                    </a:lnTo>
                    <a:lnTo>
                      <a:pt x="19" y="4"/>
                    </a:lnTo>
                    <a:lnTo>
                      <a:pt x="19" y="5"/>
                    </a:lnTo>
                    <a:lnTo>
                      <a:pt x="19" y="6"/>
                    </a:lnTo>
                    <a:lnTo>
                      <a:pt x="19" y="7"/>
                    </a:lnTo>
                    <a:lnTo>
                      <a:pt x="20" y="7"/>
                    </a:lnTo>
                    <a:lnTo>
                      <a:pt x="21" y="7"/>
                    </a:lnTo>
                    <a:lnTo>
                      <a:pt x="22" y="8"/>
                    </a:lnTo>
                    <a:lnTo>
                      <a:pt x="22" y="8"/>
                    </a:lnTo>
                    <a:lnTo>
                      <a:pt x="23" y="11"/>
                    </a:lnTo>
                    <a:lnTo>
                      <a:pt x="23" y="11"/>
                    </a:lnTo>
                    <a:lnTo>
                      <a:pt x="23" y="12"/>
                    </a:lnTo>
                    <a:lnTo>
                      <a:pt x="22" y="13"/>
                    </a:lnTo>
                    <a:lnTo>
                      <a:pt x="21" y="14"/>
                    </a:lnTo>
                    <a:lnTo>
                      <a:pt x="22" y="14"/>
                    </a:lnTo>
                    <a:lnTo>
                      <a:pt x="22" y="15"/>
                    </a:lnTo>
                    <a:lnTo>
                      <a:pt x="22" y="16"/>
                    </a:lnTo>
                    <a:lnTo>
                      <a:pt x="22" y="17"/>
                    </a:lnTo>
                    <a:lnTo>
                      <a:pt x="22" y="18"/>
                    </a:lnTo>
                    <a:lnTo>
                      <a:pt x="20" y="17"/>
                    </a:lnTo>
                    <a:lnTo>
                      <a:pt x="19" y="16"/>
                    </a:lnTo>
                    <a:lnTo>
                      <a:pt x="18" y="16"/>
                    </a:lnTo>
                    <a:lnTo>
                      <a:pt x="18" y="17"/>
                    </a:lnTo>
                    <a:lnTo>
                      <a:pt x="18" y="18"/>
                    </a:lnTo>
                    <a:lnTo>
                      <a:pt x="19" y="18"/>
                    </a:lnTo>
                    <a:lnTo>
                      <a:pt x="19" y="19"/>
                    </a:lnTo>
                    <a:lnTo>
                      <a:pt x="18" y="19"/>
                    </a:lnTo>
                    <a:lnTo>
                      <a:pt x="18" y="19"/>
                    </a:lnTo>
                    <a:lnTo>
                      <a:pt x="17" y="19"/>
                    </a:lnTo>
                    <a:lnTo>
                      <a:pt x="17" y="20"/>
                    </a:lnTo>
                    <a:lnTo>
                      <a:pt x="17" y="21"/>
                    </a:lnTo>
                    <a:lnTo>
                      <a:pt x="17" y="22"/>
                    </a:lnTo>
                    <a:lnTo>
                      <a:pt x="16" y="23"/>
                    </a:lnTo>
                    <a:lnTo>
                      <a:pt x="17" y="24"/>
                    </a:lnTo>
                    <a:lnTo>
                      <a:pt x="18" y="24"/>
                    </a:lnTo>
                    <a:lnTo>
                      <a:pt x="18" y="25"/>
                    </a:lnTo>
                    <a:lnTo>
                      <a:pt x="18" y="26"/>
                    </a:lnTo>
                    <a:lnTo>
                      <a:pt x="18" y="27"/>
                    </a:lnTo>
                    <a:lnTo>
                      <a:pt x="18" y="28"/>
                    </a:lnTo>
                    <a:lnTo>
                      <a:pt x="18" y="28"/>
                    </a:lnTo>
                    <a:lnTo>
                      <a:pt x="19" y="29"/>
                    </a:lnTo>
                    <a:lnTo>
                      <a:pt x="20" y="29"/>
                    </a:lnTo>
                    <a:lnTo>
                      <a:pt x="21" y="28"/>
                    </a:lnTo>
                    <a:lnTo>
                      <a:pt x="22" y="28"/>
                    </a:lnTo>
                    <a:lnTo>
                      <a:pt x="23" y="27"/>
                    </a:lnTo>
                    <a:lnTo>
                      <a:pt x="23" y="26"/>
                    </a:lnTo>
                    <a:lnTo>
                      <a:pt x="24" y="26"/>
                    </a:lnTo>
                    <a:lnTo>
                      <a:pt x="25" y="26"/>
                    </a:lnTo>
                    <a:lnTo>
                      <a:pt x="25" y="26"/>
                    </a:lnTo>
                    <a:lnTo>
                      <a:pt x="27" y="28"/>
                    </a:lnTo>
                    <a:lnTo>
                      <a:pt x="28" y="28"/>
                    </a:lnTo>
                    <a:lnTo>
                      <a:pt x="29" y="26"/>
                    </a:lnTo>
                    <a:lnTo>
                      <a:pt x="30" y="26"/>
                    </a:lnTo>
                    <a:lnTo>
                      <a:pt x="31" y="26"/>
                    </a:lnTo>
                    <a:lnTo>
                      <a:pt x="32" y="26"/>
                    </a:lnTo>
                    <a:lnTo>
                      <a:pt x="33" y="26"/>
                    </a:lnTo>
                    <a:lnTo>
                      <a:pt x="34" y="27"/>
                    </a:lnTo>
                    <a:lnTo>
                      <a:pt x="35" y="28"/>
                    </a:lnTo>
                    <a:lnTo>
                      <a:pt x="34" y="28"/>
                    </a:lnTo>
                    <a:lnTo>
                      <a:pt x="32" y="28"/>
                    </a:lnTo>
                    <a:lnTo>
                      <a:pt x="32" y="28"/>
                    </a:lnTo>
                    <a:lnTo>
                      <a:pt x="32" y="28"/>
                    </a:lnTo>
                    <a:lnTo>
                      <a:pt x="32" y="29"/>
                    </a:lnTo>
                    <a:lnTo>
                      <a:pt x="32" y="30"/>
                    </a:lnTo>
                    <a:lnTo>
                      <a:pt x="33" y="30"/>
                    </a:lnTo>
                    <a:lnTo>
                      <a:pt x="33" y="31"/>
                    </a:lnTo>
                    <a:lnTo>
                      <a:pt x="33" y="32"/>
                    </a:lnTo>
                    <a:lnTo>
                      <a:pt x="34" y="32"/>
                    </a:lnTo>
                    <a:lnTo>
                      <a:pt x="35" y="31"/>
                    </a:lnTo>
                    <a:lnTo>
                      <a:pt x="36" y="30"/>
                    </a:lnTo>
                    <a:lnTo>
                      <a:pt x="37" y="30"/>
                    </a:lnTo>
                    <a:lnTo>
                      <a:pt x="37" y="31"/>
                    </a:lnTo>
                    <a:lnTo>
                      <a:pt x="36" y="31"/>
                    </a:lnTo>
                    <a:lnTo>
                      <a:pt x="37" y="31"/>
                    </a:lnTo>
                    <a:lnTo>
                      <a:pt x="38" y="31"/>
                    </a:lnTo>
                    <a:lnTo>
                      <a:pt x="38" y="31"/>
                    </a:lnTo>
                    <a:lnTo>
                      <a:pt x="39" y="30"/>
                    </a:lnTo>
                    <a:lnTo>
                      <a:pt x="39" y="30"/>
                    </a:lnTo>
                    <a:lnTo>
                      <a:pt x="40" y="30"/>
                    </a:lnTo>
                    <a:lnTo>
                      <a:pt x="41" y="30"/>
                    </a:lnTo>
                    <a:lnTo>
                      <a:pt x="42" y="30"/>
                    </a:lnTo>
                    <a:lnTo>
                      <a:pt x="42" y="31"/>
                    </a:lnTo>
                    <a:lnTo>
                      <a:pt x="42" y="31"/>
                    </a:lnTo>
                    <a:lnTo>
                      <a:pt x="42" y="32"/>
                    </a:lnTo>
                    <a:lnTo>
                      <a:pt x="43" y="33"/>
                    </a:lnTo>
                    <a:lnTo>
                      <a:pt x="43" y="32"/>
                    </a:lnTo>
                    <a:lnTo>
                      <a:pt x="44" y="32"/>
                    </a:lnTo>
                    <a:lnTo>
                      <a:pt x="44" y="31"/>
                    </a:lnTo>
                    <a:lnTo>
                      <a:pt x="43" y="31"/>
                    </a:lnTo>
                    <a:lnTo>
                      <a:pt x="43" y="30"/>
                    </a:lnTo>
                    <a:lnTo>
                      <a:pt x="43" y="29"/>
                    </a:lnTo>
                    <a:lnTo>
                      <a:pt x="43" y="28"/>
                    </a:lnTo>
                    <a:lnTo>
                      <a:pt x="44" y="29"/>
                    </a:lnTo>
                    <a:lnTo>
                      <a:pt x="45" y="29"/>
                    </a:lnTo>
                    <a:lnTo>
                      <a:pt x="46" y="29"/>
                    </a:lnTo>
                    <a:lnTo>
                      <a:pt x="46" y="29"/>
                    </a:lnTo>
                    <a:lnTo>
                      <a:pt x="47" y="29"/>
                    </a:lnTo>
                    <a:lnTo>
                      <a:pt x="47" y="31"/>
                    </a:lnTo>
                    <a:lnTo>
                      <a:pt x="48" y="31"/>
                    </a:lnTo>
                    <a:lnTo>
                      <a:pt x="49" y="30"/>
                    </a:lnTo>
                    <a:lnTo>
                      <a:pt x="50" y="31"/>
                    </a:lnTo>
                    <a:lnTo>
                      <a:pt x="51" y="31"/>
                    </a:lnTo>
                    <a:lnTo>
                      <a:pt x="53" y="31"/>
                    </a:lnTo>
                    <a:lnTo>
                      <a:pt x="54" y="31"/>
                    </a:lnTo>
                    <a:lnTo>
                      <a:pt x="55" y="28"/>
                    </a:lnTo>
                    <a:lnTo>
                      <a:pt x="55" y="28"/>
                    </a:lnTo>
                    <a:lnTo>
                      <a:pt x="56" y="27"/>
                    </a:lnTo>
                    <a:lnTo>
                      <a:pt x="56" y="27"/>
                    </a:lnTo>
                    <a:lnTo>
                      <a:pt x="57" y="28"/>
                    </a:lnTo>
                    <a:lnTo>
                      <a:pt x="56" y="28"/>
                    </a:lnTo>
                    <a:lnTo>
                      <a:pt x="56" y="28"/>
                    </a:lnTo>
                    <a:lnTo>
                      <a:pt x="56" y="29"/>
                    </a:lnTo>
                    <a:lnTo>
                      <a:pt x="57" y="29"/>
                    </a:lnTo>
                    <a:lnTo>
                      <a:pt x="58" y="28"/>
                    </a:lnTo>
                    <a:lnTo>
                      <a:pt x="58" y="28"/>
                    </a:lnTo>
                    <a:lnTo>
                      <a:pt x="59" y="27"/>
                    </a:lnTo>
                    <a:lnTo>
                      <a:pt x="60" y="28"/>
                    </a:lnTo>
                    <a:lnTo>
                      <a:pt x="61" y="28"/>
                    </a:lnTo>
                    <a:lnTo>
                      <a:pt x="62" y="29"/>
                    </a:lnTo>
                    <a:lnTo>
                      <a:pt x="63" y="30"/>
                    </a:lnTo>
                    <a:lnTo>
                      <a:pt x="64" y="31"/>
                    </a:lnTo>
                    <a:lnTo>
                      <a:pt x="64" y="32"/>
                    </a:lnTo>
                    <a:lnTo>
                      <a:pt x="64" y="33"/>
                    </a:lnTo>
                    <a:lnTo>
                      <a:pt x="63" y="34"/>
                    </a:lnTo>
                    <a:lnTo>
                      <a:pt x="64" y="35"/>
                    </a:lnTo>
                    <a:lnTo>
                      <a:pt x="65" y="35"/>
                    </a:lnTo>
                    <a:lnTo>
                      <a:pt x="66" y="35"/>
                    </a:lnTo>
                    <a:lnTo>
                      <a:pt x="67" y="35"/>
                    </a:lnTo>
                    <a:lnTo>
                      <a:pt x="67" y="35"/>
                    </a:lnTo>
                    <a:lnTo>
                      <a:pt x="68" y="34"/>
                    </a:lnTo>
                    <a:lnTo>
                      <a:pt x="69" y="34"/>
                    </a:lnTo>
                    <a:lnTo>
                      <a:pt x="70" y="34"/>
                    </a:lnTo>
                    <a:lnTo>
                      <a:pt x="70" y="35"/>
                    </a:lnTo>
                    <a:lnTo>
                      <a:pt x="70" y="35"/>
                    </a:lnTo>
                    <a:lnTo>
                      <a:pt x="70" y="36"/>
                    </a:lnTo>
                    <a:lnTo>
                      <a:pt x="69" y="36"/>
                    </a:lnTo>
                    <a:lnTo>
                      <a:pt x="68" y="36"/>
                    </a:lnTo>
                    <a:lnTo>
                      <a:pt x="67" y="36"/>
                    </a:lnTo>
                    <a:lnTo>
                      <a:pt x="67" y="37"/>
                    </a:lnTo>
                    <a:lnTo>
                      <a:pt x="68" y="38"/>
                    </a:lnTo>
                    <a:lnTo>
                      <a:pt x="68" y="38"/>
                    </a:lnTo>
                    <a:lnTo>
                      <a:pt x="68" y="41"/>
                    </a:lnTo>
                    <a:lnTo>
                      <a:pt x="68" y="42"/>
                    </a:lnTo>
                    <a:lnTo>
                      <a:pt x="69" y="42"/>
                    </a:lnTo>
                    <a:lnTo>
                      <a:pt x="69" y="43"/>
                    </a:lnTo>
                    <a:lnTo>
                      <a:pt x="70" y="43"/>
                    </a:lnTo>
                    <a:lnTo>
                      <a:pt x="71" y="43"/>
                    </a:lnTo>
                    <a:lnTo>
                      <a:pt x="71" y="42"/>
                    </a:lnTo>
                    <a:lnTo>
                      <a:pt x="71" y="42"/>
                    </a:lnTo>
                    <a:lnTo>
                      <a:pt x="70" y="40"/>
                    </a:lnTo>
                    <a:lnTo>
                      <a:pt x="70" y="39"/>
                    </a:lnTo>
                    <a:lnTo>
                      <a:pt x="71" y="38"/>
                    </a:lnTo>
                    <a:lnTo>
                      <a:pt x="72" y="40"/>
                    </a:lnTo>
                    <a:lnTo>
                      <a:pt x="72" y="41"/>
                    </a:lnTo>
                    <a:lnTo>
                      <a:pt x="73" y="42"/>
                    </a:lnTo>
                    <a:lnTo>
                      <a:pt x="74" y="42"/>
                    </a:lnTo>
                    <a:lnTo>
                      <a:pt x="76" y="42"/>
                    </a:lnTo>
                    <a:lnTo>
                      <a:pt x="77" y="42"/>
                    </a:lnTo>
                    <a:lnTo>
                      <a:pt x="78" y="42"/>
                    </a:lnTo>
                    <a:lnTo>
                      <a:pt x="78" y="42"/>
                    </a:lnTo>
                    <a:lnTo>
                      <a:pt x="78" y="44"/>
                    </a:lnTo>
                    <a:lnTo>
                      <a:pt x="79" y="45"/>
                    </a:lnTo>
                    <a:lnTo>
                      <a:pt x="79" y="44"/>
                    </a:lnTo>
                    <a:lnTo>
                      <a:pt x="80" y="45"/>
                    </a:lnTo>
                    <a:lnTo>
                      <a:pt x="80" y="45"/>
                    </a:lnTo>
                    <a:lnTo>
                      <a:pt x="81" y="46"/>
                    </a:lnTo>
                    <a:lnTo>
                      <a:pt x="81" y="47"/>
                    </a:lnTo>
                    <a:lnTo>
                      <a:pt x="80" y="47"/>
                    </a:lnTo>
                    <a:lnTo>
                      <a:pt x="80" y="47"/>
                    </a:lnTo>
                    <a:lnTo>
                      <a:pt x="79" y="47"/>
                    </a:lnTo>
                    <a:lnTo>
                      <a:pt x="78" y="48"/>
                    </a:lnTo>
                    <a:lnTo>
                      <a:pt x="77" y="48"/>
                    </a:lnTo>
                    <a:lnTo>
                      <a:pt x="77" y="49"/>
                    </a:lnTo>
                    <a:lnTo>
                      <a:pt x="77" y="49"/>
                    </a:lnTo>
                    <a:lnTo>
                      <a:pt x="77" y="50"/>
                    </a:lnTo>
                    <a:lnTo>
                      <a:pt x="77" y="49"/>
                    </a:lnTo>
                    <a:lnTo>
                      <a:pt x="78" y="49"/>
                    </a:lnTo>
                    <a:lnTo>
                      <a:pt x="79" y="48"/>
                    </a:lnTo>
                    <a:lnTo>
                      <a:pt x="80" y="49"/>
                    </a:lnTo>
                    <a:lnTo>
                      <a:pt x="80" y="49"/>
                    </a:lnTo>
                    <a:lnTo>
                      <a:pt x="81" y="51"/>
                    </a:lnTo>
                    <a:lnTo>
                      <a:pt x="81" y="52"/>
                    </a:lnTo>
                    <a:lnTo>
                      <a:pt x="82" y="52"/>
                    </a:lnTo>
                    <a:lnTo>
                      <a:pt x="83" y="53"/>
                    </a:lnTo>
                    <a:lnTo>
                      <a:pt x="83" y="54"/>
                    </a:lnTo>
                    <a:lnTo>
                      <a:pt x="82" y="56"/>
                    </a:lnTo>
                    <a:lnTo>
                      <a:pt x="82" y="56"/>
                    </a:lnTo>
                    <a:lnTo>
                      <a:pt x="82" y="57"/>
                    </a:lnTo>
                    <a:lnTo>
                      <a:pt x="83" y="57"/>
                    </a:lnTo>
                    <a:lnTo>
                      <a:pt x="84" y="56"/>
                    </a:lnTo>
                    <a:lnTo>
                      <a:pt x="84" y="56"/>
                    </a:lnTo>
                    <a:lnTo>
                      <a:pt x="84" y="55"/>
                    </a:lnTo>
                    <a:lnTo>
                      <a:pt x="84" y="55"/>
                    </a:lnTo>
                    <a:lnTo>
                      <a:pt x="85" y="56"/>
                    </a:lnTo>
                    <a:lnTo>
                      <a:pt x="85" y="56"/>
                    </a:lnTo>
                    <a:lnTo>
                      <a:pt x="86" y="57"/>
                    </a:lnTo>
                    <a:lnTo>
                      <a:pt x="87" y="58"/>
                    </a:lnTo>
                    <a:lnTo>
                      <a:pt x="88" y="58"/>
                    </a:lnTo>
                    <a:lnTo>
                      <a:pt x="89" y="59"/>
                    </a:lnTo>
                    <a:lnTo>
                      <a:pt x="89" y="59"/>
                    </a:lnTo>
                    <a:lnTo>
                      <a:pt x="90" y="60"/>
                    </a:lnTo>
                    <a:lnTo>
                      <a:pt x="90" y="63"/>
                    </a:lnTo>
                    <a:lnTo>
                      <a:pt x="90" y="64"/>
                    </a:lnTo>
                    <a:lnTo>
                      <a:pt x="90" y="65"/>
                    </a:lnTo>
                    <a:lnTo>
                      <a:pt x="90" y="66"/>
                    </a:lnTo>
                    <a:lnTo>
                      <a:pt x="91" y="67"/>
                    </a:lnTo>
                    <a:lnTo>
                      <a:pt x="91" y="67"/>
                    </a:lnTo>
                    <a:lnTo>
                      <a:pt x="92" y="67"/>
                    </a:lnTo>
                    <a:lnTo>
                      <a:pt x="94" y="69"/>
                    </a:lnTo>
                    <a:lnTo>
                      <a:pt x="95" y="69"/>
                    </a:lnTo>
                    <a:lnTo>
                      <a:pt x="96" y="69"/>
                    </a:lnTo>
                    <a:lnTo>
                      <a:pt x="97" y="69"/>
                    </a:lnTo>
                    <a:lnTo>
                      <a:pt x="97" y="70"/>
                    </a:lnTo>
                    <a:lnTo>
                      <a:pt x="96" y="71"/>
                    </a:lnTo>
                    <a:lnTo>
                      <a:pt x="97" y="72"/>
                    </a:lnTo>
                    <a:lnTo>
                      <a:pt x="98" y="72"/>
                    </a:lnTo>
                    <a:lnTo>
                      <a:pt x="98" y="71"/>
                    </a:lnTo>
                    <a:lnTo>
                      <a:pt x="98" y="72"/>
                    </a:lnTo>
                    <a:lnTo>
                      <a:pt x="99" y="72"/>
                    </a:lnTo>
                    <a:lnTo>
                      <a:pt x="100" y="72"/>
                    </a:lnTo>
                    <a:lnTo>
                      <a:pt x="100" y="73"/>
                    </a:lnTo>
                    <a:lnTo>
                      <a:pt x="101" y="73"/>
                    </a:lnTo>
                    <a:lnTo>
                      <a:pt x="101" y="73"/>
                    </a:lnTo>
                    <a:lnTo>
                      <a:pt x="101" y="73"/>
                    </a:lnTo>
                    <a:lnTo>
                      <a:pt x="102" y="71"/>
                    </a:lnTo>
                    <a:lnTo>
                      <a:pt x="103" y="71"/>
                    </a:lnTo>
                    <a:lnTo>
                      <a:pt x="104" y="72"/>
                    </a:lnTo>
                    <a:lnTo>
                      <a:pt x="103" y="73"/>
                    </a:lnTo>
                    <a:lnTo>
                      <a:pt x="104" y="73"/>
                    </a:lnTo>
                    <a:lnTo>
                      <a:pt x="105" y="73"/>
                    </a:lnTo>
                    <a:lnTo>
                      <a:pt x="105" y="73"/>
                    </a:lnTo>
                    <a:lnTo>
                      <a:pt x="106" y="74"/>
                    </a:lnTo>
                    <a:lnTo>
                      <a:pt x="107" y="76"/>
                    </a:lnTo>
                    <a:lnTo>
                      <a:pt x="108" y="76"/>
                    </a:lnTo>
                    <a:lnTo>
                      <a:pt x="108" y="76"/>
                    </a:lnTo>
                    <a:lnTo>
                      <a:pt x="109" y="76"/>
                    </a:lnTo>
                    <a:lnTo>
                      <a:pt x="111" y="75"/>
                    </a:lnTo>
                    <a:lnTo>
                      <a:pt x="111" y="74"/>
                    </a:lnTo>
                    <a:lnTo>
                      <a:pt x="111" y="73"/>
                    </a:lnTo>
                    <a:lnTo>
                      <a:pt x="110" y="73"/>
                    </a:lnTo>
                    <a:lnTo>
                      <a:pt x="111" y="72"/>
                    </a:lnTo>
                    <a:lnTo>
                      <a:pt x="111" y="73"/>
                    </a:lnTo>
                    <a:lnTo>
                      <a:pt x="112" y="73"/>
                    </a:lnTo>
                    <a:lnTo>
                      <a:pt x="113" y="73"/>
                    </a:lnTo>
                    <a:lnTo>
                      <a:pt x="114" y="72"/>
                    </a:lnTo>
                    <a:lnTo>
                      <a:pt x="115" y="72"/>
                    </a:lnTo>
                    <a:lnTo>
                      <a:pt x="115" y="71"/>
                    </a:lnTo>
                    <a:lnTo>
                      <a:pt x="115" y="69"/>
                    </a:lnTo>
                    <a:lnTo>
                      <a:pt x="116" y="69"/>
                    </a:lnTo>
                    <a:lnTo>
                      <a:pt x="117" y="69"/>
                    </a:lnTo>
                    <a:lnTo>
                      <a:pt x="118" y="69"/>
                    </a:lnTo>
                    <a:lnTo>
                      <a:pt x="118" y="69"/>
                    </a:lnTo>
                    <a:lnTo>
                      <a:pt x="119" y="68"/>
                    </a:lnTo>
                    <a:lnTo>
                      <a:pt x="119" y="67"/>
                    </a:lnTo>
                    <a:lnTo>
                      <a:pt x="120" y="66"/>
                    </a:lnTo>
                    <a:lnTo>
                      <a:pt x="121" y="66"/>
                    </a:lnTo>
                    <a:lnTo>
                      <a:pt x="122" y="66"/>
                    </a:lnTo>
                    <a:lnTo>
                      <a:pt x="122" y="66"/>
                    </a:lnTo>
                    <a:lnTo>
                      <a:pt x="123" y="67"/>
                    </a:lnTo>
                    <a:lnTo>
                      <a:pt x="124" y="66"/>
                    </a:lnTo>
                    <a:lnTo>
                      <a:pt x="125" y="66"/>
                    </a:lnTo>
                    <a:lnTo>
                      <a:pt x="126" y="67"/>
                    </a:lnTo>
                    <a:lnTo>
                      <a:pt x="127" y="67"/>
                    </a:lnTo>
                    <a:lnTo>
                      <a:pt x="127" y="68"/>
                    </a:lnTo>
                    <a:lnTo>
                      <a:pt x="127" y="69"/>
                    </a:lnTo>
                    <a:lnTo>
                      <a:pt x="127" y="70"/>
                    </a:lnTo>
                    <a:lnTo>
                      <a:pt x="128" y="73"/>
                    </a:lnTo>
                    <a:lnTo>
                      <a:pt x="129" y="73"/>
                    </a:lnTo>
                    <a:lnTo>
                      <a:pt x="129" y="74"/>
                    </a:lnTo>
                    <a:lnTo>
                      <a:pt x="130" y="74"/>
                    </a:lnTo>
                    <a:lnTo>
                      <a:pt x="132" y="74"/>
                    </a:lnTo>
                    <a:lnTo>
                      <a:pt x="132" y="73"/>
                    </a:lnTo>
                    <a:lnTo>
                      <a:pt x="132" y="72"/>
                    </a:lnTo>
                    <a:lnTo>
                      <a:pt x="132" y="71"/>
                    </a:lnTo>
                    <a:lnTo>
                      <a:pt x="132" y="70"/>
                    </a:lnTo>
                    <a:lnTo>
                      <a:pt x="132" y="69"/>
                    </a:lnTo>
                    <a:lnTo>
                      <a:pt x="133" y="69"/>
                    </a:lnTo>
                    <a:lnTo>
                      <a:pt x="135" y="69"/>
                    </a:lnTo>
                    <a:lnTo>
                      <a:pt x="136" y="69"/>
                    </a:lnTo>
                    <a:lnTo>
                      <a:pt x="136" y="70"/>
                    </a:lnTo>
                    <a:lnTo>
                      <a:pt x="137" y="71"/>
                    </a:lnTo>
                    <a:lnTo>
                      <a:pt x="138" y="71"/>
                    </a:lnTo>
                    <a:lnTo>
                      <a:pt x="138" y="70"/>
                    </a:lnTo>
                    <a:lnTo>
                      <a:pt x="137" y="69"/>
                    </a:lnTo>
                    <a:lnTo>
                      <a:pt x="137" y="69"/>
                    </a:lnTo>
                    <a:lnTo>
                      <a:pt x="137" y="68"/>
                    </a:lnTo>
                    <a:lnTo>
                      <a:pt x="138" y="67"/>
                    </a:lnTo>
                    <a:lnTo>
                      <a:pt x="139" y="66"/>
                    </a:lnTo>
                    <a:lnTo>
                      <a:pt x="140" y="66"/>
                    </a:lnTo>
                    <a:lnTo>
                      <a:pt x="141" y="65"/>
                    </a:lnTo>
                    <a:lnTo>
                      <a:pt x="140" y="64"/>
                    </a:lnTo>
                    <a:lnTo>
                      <a:pt x="140" y="63"/>
                    </a:lnTo>
                    <a:lnTo>
                      <a:pt x="142" y="63"/>
                    </a:lnTo>
                    <a:lnTo>
                      <a:pt x="142" y="63"/>
                    </a:lnTo>
                    <a:lnTo>
                      <a:pt x="143" y="63"/>
                    </a:lnTo>
                    <a:lnTo>
                      <a:pt x="143" y="63"/>
                    </a:lnTo>
                    <a:lnTo>
                      <a:pt x="144" y="63"/>
                    </a:lnTo>
                    <a:lnTo>
                      <a:pt x="145" y="63"/>
                    </a:lnTo>
                    <a:lnTo>
                      <a:pt x="146" y="63"/>
                    </a:lnTo>
                    <a:lnTo>
                      <a:pt x="146" y="64"/>
                    </a:lnTo>
                    <a:lnTo>
                      <a:pt x="146" y="64"/>
                    </a:lnTo>
                    <a:lnTo>
                      <a:pt x="147" y="64"/>
                    </a:lnTo>
                    <a:lnTo>
                      <a:pt x="148" y="64"/>
                    </a:lnTo>
                    <a:lnTo>
                      <a:pt x="148" y="65"/>
                    </a:lnTo>
                    <a:lnTo>
                      <a:pt x="148" y="66"/>
                    </a:lnTo>
                    <a:lnTo>
                      <a:pt x="149" y="66"/>
                    </a:lnTo>
                    <a:lnTo>
                      <a:pt x="149" y="66"/>
                    </a:lnTo>
                    <a:lnTo>
                      <a:pt x="149" y="66"/>
                    </a:lnTo>
                    <a:lnTo>
                      <a:pt x="150" y="66"/>
                    </a:lnTo>
                    <a:lnTo>
                      <a:pt x="151" y="66"/>
                    </a:lnTo>
                    <a:lnTo>
                      <a:pt x="152" y="66"/>
                    </a:lnTo>
                    <a:lnTo>
                      <a:pt x="153" y="66"/>
                    </a:lnTo>
                    <a:lnTo>
                      <a:pt x="153" y="66"/>
                    </a:lnTo>
                    <a:lnTo>
                      <a:pt x="153" y="67"/>
                    </a:lnTo>
                    <a:lnTo>
                      <a:pt x="154" y="68"/>
                    </a:lnTo>
                    <a:lnTo>
                      <a:pt x="155" y="68"/>
                    </a:lnTo>
                    <a:lnTo>
                      <a:pt x="156" y="68"/>
                    </a:lnTo>
                    <a:lnTo>
                      <a:pt x="156" y="68"/>
                    </a:lnTo>
                    <a:lnTo>
                      <a:pt x="157" y="69"/>
                    </a:lnTo>
                    <a:lnTo>
                      <a:pt x="158" y="67"/>
                    </a:lnTo>
                    <a:lnTo>
                      <a:pt x="159" y="68"/>
                    </a:lnTo>
                    <a:lnTo>
                      <a:pt x="160" y="69"/>
                    </a:lnTo>
                    <a:lnTo>
                      <a:pt x="160" y="69"/>
                    </a:lnTo>
                    <a:lnTo>
                      <a:pt x="161" y="69"/>
                    </a:lnTo>
                    <a:lnTo>
                      <a:pt x="162" y="69"/>
                    </a:lnTo>
                    <a:lnTo>
                      <a:pt x="163" y="70"/>
                    </a:lnTo>
                    <a:lnTo>
                      <a:pt x="163" y="70"/>
                    </a:lnTo>
                    <a:lnTo>
                      <a:pt x="164" y="69"/>
                    </a:lnTo>
                    <a:lnTo>
                      <a:pt x="165" y="69"/>
                    </a:lnTo>
                    <a:lnTo>
                      <a:pt x="167" y="69"/>
                    </a:lnTo>
                    <a:lnTo>
                      <a:pt x="167" y="70"/>
                    </a:lnTo>
                    <a:lnTo>
                      <a:pt x="167" y="72"/>
                    </a:lnTo>
                    <a:lnTo>
                      <a:pt x="167" y="73"/>
                    </a:lnTo>
                    <a:lnTo>
                      <a:pt x="167" y="73"/>
                    </a:lnTo>
                    <a:lnTo>
                      <a:pt x="166" y="73"/>
                    </a:lnTo>
                    <a:lnTo>
                      <a:pt x="165" y="74"/>
                    </a:lnTo>
                    <a:lnTo>
                      <a:pt x="165" y="75"/>
                    </a:lnTo>
                    <a:lnTo>
                      <a:pt x="165" y="76"/>
                    </a:lnTo>
                    <a:lnTo>
                      <a:pt x="165" y="76"/>
                    </a:lnTo>
                    <a:lnTo>
                      <a:pt x="166" y="77"/>
                    </a:lnTo>
                    <a:lnTo>
                      <a:pt x="166" y="78"/>
                    </a:lnTo>
                    <a:lnTo>
                      <a:pt x="166" y="79"/>
                    </a:lnTo>
                    <a:lnTo>
                      <a:pt x="165" y="80"/>
                    </a:lnTo>
                    <a:lnTo>
                      <a:pt x="166" y="80"/>
                    </a:lnTo>
                    <a:lnTo>
                      <a:pt x="167" y="80"/>
                    </a:lnTo>
                    <a:lnTo>
                      <a:pt x="167" y="81"/>
                    </a:lnTo>
                    <a:lnTo>
                      <a:pt x="168" y="81"/>
                    </a:lnTo>
                    <a:lnTo>
                      <a:pt x="169" y="81"/>
                    </a:lnTo>
                    <a:lnTo>
                      <a:pt x="170" y="82"/>
                    </a:lnTo>
                    <a:lnTo>
                      <a:pt x="170" y="83"/>
                    </a:lnTo>
                    <a:lnTo>
                      <a:pt x="170" y="83"/>
                    </a:lnTo>
                    <a:lnTo>
                      <a:pt x="170" y="86"/>
                    </a:lnTo>
                    <a:lnTo>
                      <a:pt x="170" y="87"/>
                    </a:lnTo>
                    <a:lnTo>
                      <a:pt x="171" y="88"/>
                    </a:lnTo>
                    <a:lnTo>
                      <a:pt x="172" y="90"/>
                    </a:lnTo>
                    <a:lnTo>
                      <a:pt x="173" y="90"/>
                    </a:lnTo>
                    <a:lnTo>
                      <a:pt x="173" y="91"/>
                    </a:lnTo>
                    <a:lnTo>
                      <a:pt x="173" y="92"/>
                    </a:lnTo>
                    <a:lnTo>
                      <a:pt x="174" y="91"/>
                    </a:lnTo>
                    <a:lnTo>
                      <a:pt x="176" y="91"/>
                    </a:lnTo>
                    <a:lnTo>
                      <a:pt x="177" y="91"/>
                    </a:lnTo>
                    <a:lnTo>
                      <a:pt x="179" y="88"/>
                    </a:lnTo>
                    <a:lnTo>
                      <a:pt x="180" y="87"/>
                    </a:lnTo>
                    <a:lnTo>
                      <a:pt x="181" y="87"/>
                    </a:lnTo>
                    <a:lnTo>
                      <a:pt x="182" y="87"/>
                    </a:lnTo>
                    <a:lnTo>
                      <a:pt x="183" y="87"/>
                    </a:lnTo>
                    <a:lnTo>
                      <a:pt x="185" y="86"/>
                    </a:lnTo>
                    <a:lnTo>
                      <a:pt x="186" y="86"/>
                    </a:lnTo>
                    <a:lnTo>
                      <a:pt x="190" y="86"/>
                    </a:lnTo>
                    <a:lnTo>
                      <a:pt x="191" y="86"/>
                    </a:lnTo>
                    <a:lnTo>
                      <a:pt x="192" y="86"/>
                    </a:lnTo>
                    <a:lnTo>
                      <a:pt x="193" y="86"/>
                    </a:lnTo>
                    <a:lnTo>
                      <a:pt x="194" y="85"/>
                    </a:lnTo>
                    <a:lnTo>
                      <a:pt x="195" y="84"/>
                    </a:lnTo>
                    <a:lnTo>
                      <a:pt x="196" y="83"/>
                    </a:lnTo>
                    <a:lnTo>
                      <a:pt x="197" y="83"/>
                    </a:lnTo>
                    <a:lnTo>
                      <a:pt x="198" y="83"/>
                    </a:lnTo>
                    <a:lnTo>
                      <a:pt x="200" y="83"/>
                    </a:lnTo>
                    <a:lnTo>
                      <a:pt x="201" y="83"/>
                    </a:lnTo>
                    <a:lnTo>
                      <a:pt x="202" y="84"/>
                    </a:lnTo>
                    <a:lnTo>
                      <a:pt x="203" y="84"/>
                    </a:lnTo>
                    <a:lnTo>
                      <a:pt x="204" y="85"/>
                    </a:lnTo>
                    <a:lnTo>
                      <a:pt x="205" y="83"/>
                    </a:lnTo>
                    <a:lnTo>
                      <a:pt x="206" y="83"/>
                    </a:lnTo>
                    <a:lnTo>
                      <a:pt x="207" y="83"/>
                    </a:lnTo>
                    <a:lnTo>
                      <a:pt x="208" y="83"/>
                    </a:lnTo>
                    <a:lnTo>
                      <a:pt x="208" y="83"/>
                    </a:lnTo>
                    <a:lnTo>
                      <a:pt x="209" y="83"/>
                    </a:lnTo>
                    <a:lnTo>
                      <a:pt x="211" y="84"/>
                    </a:lnTo>
                    <a:lnTo>
                      <a:pt x="211" y="85"/>
                    </a:lnTo>
                    <a:lnTo>
                      <a:pt x="214" y="86"/>
                    </a:lnTo>
                    <a:lnTo>
                      <a:pt x="215" y="85"/>
                    </a:lnTo>
                    <a:lnTo>
                      <a:pt x="217" y="84"/>
                    </a:lnTo>
                    <a:lnTo>
                      <a:pt x="218" y="84"/>
                    </a:lnTo>
                    <a:lnTo>
                      <a:pt x="219" y="83"/>
                    </a:lnTo>
                    <a:lnTo>
                      <a:pt x="220" y="83"/>
                    </a:lnTo>
                    <a:lnTo>
                      <a:pt x="221" y="83"/>
                    </a:lnTo>
                    <a:lnTo>
                      <a:pt x="222" y="83"/>
                    </a:lnTo>
                    <a:lnTo>
                      <a:pt x="222" y="83"/>
                    </a:lnTo>
                    <a:lnTo>
                      <a:pt x="223" y="83"/>
                    </a:lnTo>
                    <a:lnTo>
                      <a:pt x="225" y="83"/>
                    </a:lnTo>
                    <a:lnTo>
                      <a:pt x="226" y="83"/>
                    </a:lnTo>
                    <a:lnTo>
                      <a:pt x="227" y="83"/>
                    </a:lnTo>
                    <a:lnTo>
                      <a:pt x="228" y="84"/>
                    </a:lnTo>
                    <a:lnTo>
                      <a:pt x="228" y="84"/>
                    </a:lnTo>
                    <a:lnTo>
                      <a:pt x="229" y="84"/>
                    </a:lnTo>
                    <a:lnTo>
                      <a:pt x="231" y="84"/>
                    </a:lnTo>
                    <a:lnTo>
                      <a:pt x="232" y="85"/>
                    </a:lnTo>
                    <a:lnTo>
                      <a:pt x="233" y="86"/>
                    </a:lnTo>
                    <a:lnTo>
                      <a:pt x="234" y="86"/>
                    </a:lnTo>
                    <a:lnTo>
                      <a:pt x="235" y="87"/>
                    </a:lnTo>
                    <a:lnTo>
                      <a:pt x="236" y="87"/>
                    </a:lnTo>
                    <a:lnTo>
                      <a:pt x="238" y="88"/>
                    </a:lnTo>
                    <a:lnTo>
                      <a:pt x="239" y="89"/>
                    </a:lnTo>
                    <a:lnTo>
                      <a:pt x="239" y="89"/>
                    </a:lnTo>
                    <a:lnTo>
                      <a:pt x="239" y="90"/>
                    </a:lnTo>
                    <a:lnTo>
                      <a:pt x="240" y="90"/>
                    </a:lnTo>
                    <a:lnTo>
                      <a:pt x="241" y="91"/>
                    </a:lnTo>
                    <a:lnTo>
                      <a:pt x="242" y="91"/>
                    </a:lnTo>
                    <a:lnTo>
                      <a:pt x="242" y="93"/>
                    </a:lnTo>
                    <a:lnTo>
                      <a:pt x="242" y="93"/>
                    </a:lnTo>
                    <a:lnTo>
                      <a:pt x="243" y="94"/>
                    </a:lnTo>
                    <a:lnTo>
                      <a:pt x="244" y="96"/>
                    </a:lnTo>
                    <a:lnTo>
                      <a:pt x="246" y="97"/>
                    </a:lnTo>
                    <a:lnTo>
                      <a:pt x="248" y="99"/>
                    </a:lnTo>
                    <a:lnTo>
                      <a:pt x="248" y="100"/>
                    </a:lnTo>
                    <a:lnTo>
                      <a:pt x="249" y="100"/>
                    </a:lnTo>
                    <a:lnTo>
                      <a:pt x="249" y="100"/>
                    </a:lnTo>
                    <a:lnTo>
                      <a:pt x="250" y="101"/>
                    </a:lnTo>
                    <a:lnTo>
                      <a:pt x="251" y="102"/>
                    </a:lnTo>
                    <a:lnTo>
                      <a:pt x="253" y="103"/>
                    </a:lnTo>
                    <a:lnTo>
                      <a:pt x="253" y="104"/>
                    </a:lnTo>
                    <a:lnTo>
                      <a:pt x="256" y="105"/>
                    </a:lnTo>
                    <a:lnTo>
                      <a:pt x="256" y="106"/>
                    </a:lnTo>
                    <a:lnTo>
                      <a:pt x="257" y="107"/>
                    </a:lnTo>
                    <a:lnTo>
                      <a:pt x="258" y="107"/>
                    </a:lnTo>
                    <a:lnTo>
                      <a:pt x="259" y="107"/>
                    </a:lnTo>
                    <a:lnTo>
                      <a:pt x="259" y="107"/>
                    </a:lnTo>
                    <a:lnTo>
                      <a:pt x="261" y="107"/>
                    </a:lnTo>
                    <a:lnTo>
                      <a:pt x="262" y="108"/>
                    </a:lnTo>
                    <a:lnTo>
                      <a:pt x="263" y="108"/>
                    </a:lnTo>
                    <a:lnTo>
                      <a:pt x="263" y="107"/>
                    </a:lnTo>
                    <a:lnTo>
                      <a:pt x="264" y="107"/>
                    </a:lnTo>
                    <a:lnTo>
                      <a:pt x="266" y="108"/>
                    </a:lnTo>
                    <a:lnTo>
                      <a:pt x="266" y="108"/>
                    </a:lnTo>
                    <a:lnTo>
                      <a:pt x="267" y="108"/>
                    </a:lnTo>
                    <a:lnTo>
                      <a:pt x="267" y="109"/>
                    </a:lnTo>
                    <a:lnTo>
                      <a:pt x="268" y="110"/>
                    </a:lnTo>
                    <a:lnTo>
                      <a:pt x="269" y="111"/>
                    </a:lnTo>
                    <a:lnTo>
                      <a:pt x="270" y="111"/>
                    </a:lnTo>
                    <a:lnTo>
                      <a:pt x="270" y="111"/>
                    </a:lnTo>
                    <a:lnTo>
                      <a:pt x="271" y="111"/>
                    </a:lnTo>
                    <a:lnTo>
                      <a:pt x="273" y="113"/>
                    </a:lnTo>
                    <a:lnTo>
                      <a:pt x="273" y="114"/>
                    </a:lnTo>
                    <a:lnTo>
                      <a:pt x="273" y="115"/>
                    </a:lnTo>
                    <a:lnTo>
                      <a:pt x="274" y="117"/>
                    </a:lnTo>
                    <a:lnTo>
                      <a:pt x="275" y="117"/>
                    </a:lnTo>
                    <a:lnTo>
                      <a:pt x="276" y="118"/>
                    </a:lnTo>
                    <a:lnTo>
                      <a:pt x="277" y="118"/>
                    </a:lnTo>
                    <a:lnTo>
                      <a:pt x="277" y="119"/>
                    </a:lnTo>
                    <a:lnTo>
                      <a:pt x="277" y="120"/>
                    </a:lnTo>
                    <a:lnTo>
                      <a:pt x="278" y="121"/>
                    </a:lnTo>
                    <a:lnTo>
                      <a:pt x="279" y="121"/>
                    </a:lnTo>
                    <a:lnTo>
                      <a:pt x="280" y="121"/>
                    </a:lnTo>
                    <a:lnTo>
                      <a:pt x="280" y="121"/>
                    </a:lnTo>
                    <a:lnTo>
                      <a:pt x="282" y="121"/>
                    </a:lnTo>
                    <a:lnTo>
                      <a:pt x="282" y="121"/>
                    </a:lnTo>
                    <a:lnTo>
                      <a:pt x="284" y="121"/>
                    </a:lnTo>
                    <a:lnTo>
                      <a:pt x="284" y="122"/>
                    </a:lnTo>
                    <a:lnTo>
                      <a:pt x="285" y="122"/>
                    </a:lnTo>
                    <a:lnTo>
                      <a:pt x="286" y="123"/>
                    </a:lnTo>
                    <a:lnTo>
                      <a:pt x="286" y="124"/>
                    </a:lnTo>
                    <a:lnTo>
                      <a:pt x="287" y="125"/>
                    </a:lnTo>
                    <a:lnTo>
                      <a:pt x="287" y="125"/>
                    </a:lnTo>
                    <a:lnTo>
                      <a:pt x="287" y="125"/>
                    </a:lnTo>
                    <a:lnTo>
                      <a:pt x="287" y="126"/>
                    </a:lnTo>
                    <a:lnTo>
                      <a:pt x="288" y="127"/>
                    </a:lnTo>
                    <a:lnTo>
                      <a:pt x="290" y="127"/>
                    </a:lnTo>
                    <a:lnTo>
                      <a:pt x="290" y="128"/>
                    </a:lnTo>
                    <a:lnTo>
                      <a:pt x="290" y="128"/>
                    </a:lnTo>
                    <a:lnTo>
                      <a:pt x="291" y="131"/>
                    </a:lnTo>
                    <a:lnTo>
                      <a:pt x="292" y="131"/>
                    </a:lnTo>
                    <a:lnTo>
                      <a:pt x="293" y="131"/>
                    </a:lnTo>
                    <a:lnTo>
                      <a:pt x="294" y="131"/>
                    </a:lnTo>
                    <a:lnTo>
                      <a:pt x="295" y="131"/>
                    </a:lnTo>
                    <a:lnTo>
                      <a:pt x="296" y="131"/>
                    </a:lnTo>
                    <a:lnTo>
                      <a:pt x="297" y="131"/>
                    </a:lnTo>
                    <a:lnTo>
                      <a:pt x="298" y="132"/>
                    </a:lnTo>
                    <a:lnTo>
                      <a:pt x="299" y="133"/>
                    </a:lnTo>
                    <a:lnTo>
                      <a:pt x="300" y="133"/>
                    </a:lnTo>
                    <a:lnTo>
                      <a:pt x="301" y="133"/>
                    </a:lnTo>
                    <a:lnTo>
                      <a:pt x="301" y="133"/>
                    </a:lnTo>
                    <a:lnTo>
                      <a:pt x="302" y="132"/>
                    </a:lnTo>
                    <a:lnTo>
                      <a:pt x="303" y="131"/>
                    </a:lnTo>
                    <a:lnTo>
                      <a:pt x="304" y="131"/>
                    </a:lnTo>
                    <a:lnTo>
                      <a:pt x="304" y="132"/>
                    </a:lnTo>
                    <a:lnTo>
                      <a:pt x="304" y="133"/>
                    </a:lnTo>
                    <a:lnTo>
                      <a:pt x="305" y="134"/>
                    </a:lnTo>
                    <a:lnTo>
                      <a:pt x="305" y="136"/>
                    </a:lnTo>
                    <a:lnTo>
                      <a:pt x="306" y="138"/>
                    </a:lnTo>
                    <a:lnTo>
                      <a:pt x="308" y="139"/>
                    </a:lnTo>
                    <a:lnTo>
                      <a:pt x="308" y="141"/>
                    </a:lnTo>
                    <a:lnTo>
                      <a:pt x="310" y="142"/>
                    </a:lnTo>
                    <a:lnTo>
                      <a:pt x="310" y="142"/>
                    </a:lnTo>
                    <a:lnTo>
                      <a:pt x="311" y="143"/>
                    </a:lnTo>
                    <a:lnTo>
                      <a:pt x="311" y="144"/>
                    </a:lnTo>
                    <a:lnTo>
                      <a:pt x="312" y="145"/>
                    </a:lnTo>
                    <a:lnTo>
                      <a:pt x="313" y="145"/>
                    </a:lnTo>
                    <a:lnTo>
                      <a:pt x="313" y="145"/>
                    </a:lnTo>
                    <a:lnTo>
                      <a:pt x="315" y="146"/>
                    </a:lnTo>
                    <a:lnTo>
                      <a:pt x="315" y="147"/>
                    </a:lnTo>
                    <a:lnTo>
                      <a:pt x="315" y="148"/>
                    </a:lnTo>
                    <a:lnTo>
                      <a:pt x="315" y="149"/>
                    </a:lnTo>
                    <a:lnTo>
                      <a:pt x="316" y="150"/>
                    </a:lnTo>
                    <a:lnTo>
                      <a:pt x="316" y="151"/>
                    </a:lnTo>
                    <a:lnTo>
                      <a:pt x="317" y="152"/>
                    </a:lnTo>
                    <a:lnTo>
                      <a:pt x="318" y="153"/>
                    </a:lnTo>
                    <a:lnTo>
                      <a:pt x="319" y="154"/>
                    </a:lnTo>
                    <a:lnTo>
                      <a:pt x="320" y="155"/>
                    </a:lnTo>
                    <a:lnTo>
                      <a:pt x="321" y="156"/>
                    </a:lnTo>
                    <a:lnTo>
                      <a:pt x="321" y="156"/>
                    </a:lnTo>
                    <a:lnTo>
                      <a:pt x="324" y="156"/>
                    </a:lnTo>
                    <a:lnTo>
                      <a:pt x="328" y="157"/>
                    </a:lnTo>
                    <a:lnTo>
                      <a:pt x="328" y="157"/>
                    </a:lnTo>
                    <a:lnTo>
                      <a:pt x="329" y="157"/>
                    </a:lnTo>
                    <a:lnTo>
                      <a:pt x="330" y="158"/>
                    </a:lnTo>
                    <a:lnTo>
                      <a:pt x="331" y="161"/>
                    </a:lnTo>
                    <a:lnTo>
                      <a:pt x="332" y="162"/>
                    </a:lnTo>
                    <a:lnTo>
                      <a:pt x="332" y="162"/>
                    </a:lnTo>
                    <a:lnTo>
                      <a:pt x="333" y="164"/>
                    </a:lnTo>
                    <a:lnTo>
                      <a:pt x="333" y="166"/>
                    </a:lnTo>
                    <a:lnTo>
                      <a:pt x="333" y="166"/>
                    </a:lnTo>
                    <a:lnTo>
                      <a:pt x="333" y="168"/>
                    </a:lnTo>
                    <a:lnTo>
                      <a:pt x="333" y="170"/>
                    </a:lnTo>
                    <a:lnTo>
                      <a:pt x="333" y="172"/>
                    </a:lnTo>
                    <a:lnTo>
                      <a:pt x="333" y="173"/>
                    </a:lnTo>
                    <a:lnTo>
                      <a:pt x="334" y="175"/>
                    </a:lnTo>
                    <a:lnTo>
                      <a:pt x="335" y="179"/>
                    </a:lnTo>
                    <a:lnTo>
                      <a:pt x="335" y="180"/>
                    </a:lnTo>
                    <a:lnTo>
                      <a:pt x="335" y="180"/>
                    </a:lnTo>
                    <a:lnTo>
                      <a:pt x="334" y="183"/>
                    </a:lnTo>
                    <a:lnTo>
                      <a:pt x="333" y="183"/>
                    </a:lnTo>
                    <a:lnTo>
                      <a:pt x="333" y="184"/>
                    </a:lnTo>
                    <a:lnTo>
                      <a:pt x="333" y="185"/>
                    </a:lnTo>
                    <a:lnTo>
                      <a:pt x="334" y="187"/>
                    </a:lnTo>
                    <a:lnTo>
                      <a:pt x="335" y="188"/>
                    </a:lnTo>
                    <a:lnTo>
                      <a:pt x="335" y="189"/>
                    </a:lnTo>
                    <a:lnTo>
                      <a:pt x="334" y="190"/>
                    </a:lnTo>
                    <a:lnTo>
                      <a:pt x="334" y="190"/>
                    </a:lnTo>
                    <a:lnTo>
                      <a:pt x="334" y="191"/>
                    </a:lnTo>
                    <a:lnTo>
                      <a:pt x="334" y="192"/>
                    </a:lnTo>
                    <a:lnTo>
                      <a:pt x="335" y="193"/>
                    </a:lnTo>
                    <a:lnTo>
                      <a:pt x="335" y="194"/>
                    </a:lnTo>
                    <a:lnTo>
                      <a:pt x="335" y="195"/>
                    </a:lnTo>
                    <a:lnTo>
                      <a:pt x="335" y="196"/>
                    </a:lnTo>
                    <a:lnTo>
                      <a:pt x="335" y="197"/>
                    </a:lnTo>
                    <a:lnTo>
                      <a:pt x="336" y="197"/>
                    </a:lnTo>
                    <a:lnTo>
                      <a:pt x="336" y="198"/>
                    </a:lnTo>
                    <a:lnTo>
                      <a:pt x="337" y="199"/>
                    </a:lnTo>
                    <a:lnTo>
                      <a:pt x="336" y="200"/>
                    </a:lnTo>
                    <a:lnTo>
                      <a:pt x="336" y="200"/>
                    </a:lnTo>
                    <a:lnTo>
                      <a:pt x="336" y="201"/>
                    </a:lnTo>
                    <a:lnTo>
                      <a:pt x="336" y="202"/>
                    </a:lnTo>
                    <a:lnTo>
                      <a:pt x="335" y="204"/>
                    </a:lnTo>
                    <a:lnTo>
                      <a:pt x="335" y="205"/>
                    </a:lnTo>
                    <a:lnTo>
                      <a:pt x="335" y="206"/>
                    </a:lnTo>
                    <a:lnTo>
                      <a:pt x="335" y="207"/>
                    </a:lnTo>
                    <a:lnTo>
                      <a:pt x="335" y="208"/>
                    </a:lnTo>
                    <a:lnTo>
                      <a:pt x="335" y="210"/>
                    </a:lnTo>
                    <a:lnTo>
                      <a:pt x="335" y="212"/>
                    </a:lnTo>
                    <a:lnTo>
                      <a:pt x="336" y="213"/>
                    </a:lnTo>
                    <a:lnTo>
                      <a:pt x="336" y="214"/>
                    </a:lnTo>
                    <a:lnTo>
                      <a:pt x="338" y="214"/>
                    </a:lnTo>
                    <a:lnTo>
                      <a:pt x="338" y="215"/>
                    </a:lnTo>
                    <a:lnTo>
                      <a:pt x="339" y="216"/>
                    </a:lnTo>
                    <a:lnTo>
                      <a:pt x="338" y="218"/>
                    </a:lnTo>
                    <a:lnTo>
                      <a:pt x="338" y="218"/>
                    </a:lnTo>
                    <a:lnTo>
                      <a:pt x="339" y="219"/>
                    </a:lnTo>
                    <a:lnTo>
                      <a:pt x="339" y="220"/>
                    </a:lnTo>
                    <a:lnTo>
                      <a:pt x="339" y="221"/>
                    </a:lnTo>
                    <a:lnTo>
                      <a:pt x="340" y="221"/>
                    </a:lnTo>
                    <a:lnTo>
                      <a:pt x="340" y="221"/>
                    </a:lnTo>
                    <a:lnTo>
                      <a:pt x="341" y="222"/>
                    </a:lnTo>
                    <a:lnTo>
                      <a:pt x="342" y="223"/>
                    </a:lnTo>
                    <a:lnTo>
                      <a:pt x="342" y="224"/>
                    </a:lnTo>
                    <a:lnTo>
                      <a:pt x="342" y="225"/>
                    </a:lnTo>
                    <a:lnTo>
                      <a:pt x="343" y="225"/>
                    </a:lnTo>
                    <a:lnTo>
                      <a:pt x="344" y="226"/>
                    </a:lnTo>
                    <a:lnTo>
                      <a:pt x="344" y="228"/>
                    </a:lnTo>
                    <a:lnTo>
                      <a:pt x="344" y="228"/>
                    </a:lnTo>
                    <a:lnTo>
                      <a:pt x="346" y="230"/>
                    </a:lnTo>
                    <a:lnTo>
                      <a:pt x="346" y="231"/>
                    </a:lnTo>
                    <a:lnTo>
                      <a:pt x="347" y="231"/>
                    </a:lnTo>
                    <a:lnTo>
                      <a:pt x="347" y="231"/>
                    </a:lnTo>
                    <a:lnTo>
                      <a:pt x="347" y="233"/>
                    </a:lnTo>
                    <a:lnTo>
                      <a:pt x="348" y="234"/>
                    </a:lnTo>
                    <a:lnTo>
                      <a:pt x="348" y="235"/>
                    </a:lnTo>
                    <a:lnTo>
                      <a:pt x="349" y="235"/>
                    </a:lnTo>
                    <a:lnTo>
                      <a:pt x="349" y="236"/>
                    </a:lnTo>
                    <a:lnTo>
                      <a:pt x="348" y="237"/>
                    </a:lnTo>
                    <a:lnTo>
                      <a:pt x="347" y="238"/>
                    </a:lnTo>
                    <a:lnTo>
                      <a:pt x="346" y="238"/>
                    </a:lnTo>
                    <a:lnTo>
                      <a:pt x="344" y="238"/>
                    </a:lnTo>
                    <a:lnTo>
                      <a:pt x="343" y="240"/>
                    </a:lnTo>
                    <a:lnTo>
                      <a:pt x="342" y="240"/>
                    </a:lnTo>
                    <a:lnTo>
                      <a:pt x="341" y="242"/>
                    </a:lnTo>
                    <a:lnTo>
                      <a:pt x="341" y="243"/>
                    </a:lnTo>
                    <a:lnTo>
                      <a:pt x="340" y="244"/>
                    </a:lnTo>
                    <a:lnTo>
                      <a:pt x="339" y="244"/>
                    </a:lnTo>
                    <a:lnTo>
                      <a:pt x="339" y="245"/>
                    </a:lnTo>
                    <a:lnTo>
                      <a:pt x="339" y="246"/>
                    </a:lnTo>
                    <a:lnTo>
                      <a:pt x="339" y="248"/>
                    </a:lnTo>
                    <a:lnTo>
                      <a:pt x="339" y="249"/>
                    </a:lnTo>
                    <a:lnTo>
                      <a:pt x="341" y="250"/>
                    </a:lnTo>
                    <a:lnTo>
                      <a:pt x="342" y="250"/>
                    </a:lnTo>
                    <a:lnTo>
                      <a:pt x="342" y="251"/>
                    </a:lnTo>
                    <a:lnTo>
                      <a:pt x="342" y="252"/>
                    </a:lnTo>
                    <a:lnTo>
                      <a:pt x="342" y="252"/>
                    </a:lnTo>
                    <a:lnTo>
                      <a:pt x="342" y="253"/>
                    </a:lnTo>
                    <a:lnTo>
                      <a:pt x="342" y="254"/>
                    </a:lnTo>
                    <a:lnTo>
                      <a:pt x="342" y="255"/>
                    </a:lnTo>
                    <a:lnTo>
                      <a:pt x="342" y="255"/>
                    </a:lnTo>
                    <a:lnTo>
                      <a:pt x="343" y="256"/>
                    </a:lnTo>
                    <a:lnTo>
                      <a:pt x="343" y="257"/>
                    </a:lnTo>
                    <a:lnTo>
                      <a:pt x="342" y="259"/>
                    </a:lnTo>
                    <a:lnTo>
                      <a:pt x="342" y="259"/>
                    </a:lnTo>
                    <a:lnTo>
                      <a:pt x="344" y="262"/>
                    </a:lnTo>
                    <a:lnTo>
                      <a:pt x="343" y="262"/>
                    </a:lnTo>
                    <a:lnTo>
                      <a:pt x="344" y="263"/>
                    </a:lnTo>
                    <a:lnTo>
                      <a:pt x="344" y="264"/>
                    </a:lnTo>
                    <a:lnTo>
                      <a:pt x="345" y="265"/>
                    </a:lnTo>
                    <a:lnTo>
                      <a:pt x="346" y="266"/>
                    </a:lnTo>
                    <a:lnTo>
                      <a:pt x="346" y="266"/>
                    </a:lnTo>
                    <a:lnTo>
                      <a:pt x="346" y="267"/>
                    </a:lnTo>
                    <a:lnTo>
                      <a:pt x="345" y="268"/>
                    </a:lnTo>
                    <a:lnTo>
                      <a:pt x="345" y="269"/>
                    </a:lnTo>
                    <a:lnTo>
                      <a:pt x="344" y="269"/>
                    </a:lnTo>
                    <a:lnTo>
                      <a:pt x="343" y="269"/>
                    </a:lnTo>
                    <a:lnTo>
                      <a:pt x="342" y="271"/>
                    </a:lnTo>
                    <a:lnTo>
                      <a:pt x="339" y="273"/>
                    </a:lnTo>
                    <a:lnTo>
                      <a:pt x="339" y="273"/>
                    </a:lnTo>
                    <a:lnTo>
                      <a:pt x="339" y="274"/>
                    </a:lnTo>
                    <a:lnTo>
                      <a:pt x="340" y="275"/>
                    </a:lnTo>
                    <a:lnTo>
                      <a:pt x="342" y="276"/>
                    </a:lnTo>
                    <a:lnTo>
                      <a:pt x="342" y="276"/>
                    </a:lnTo>
                    <a:lnTo>
                      <a:pt x="343" y="276"/>
                    </a:lnTo>
                    <a:lnTo>
                      <a:pt x="343" y="277"/>
                    </a:lnTo>
                    <a:lnTo>
                      <a:pt x="344" y="278"/>
                    </a:lnTo>
                    <a:lnTo>
                      <a:pt x="343" y="280"/>
                    </a:lnTo>
                    <a:lnTo>
                      <a:pt x="343" y="281"/>
                    </a:lnTo>
                    <a:lnTo>
                      <a:pt x="343" y="282"/>
                    </a:lnTo>
                    <a:lnTo>
                      <a:pt x="343" y="283"/>
                    </a:lnTo>
                    <a:lnTo>
                      <a:pt x="344" y="283"/>
                    </a:lnTo>
                    <a:lnTo>
                      <a:pt x="344" y="284"/>
                    </a:lnTo>
                    <a:lnTo>
                      <a:pt x="344" y="285"/>
                    </a:lnTo>
                    <a:lnTo>
                      <a:pt x="345" y="286"/>
                    </a:lnTo>
                    <a:lnTo>
                      <a:pt x="346" y="286"/>
                    </a:lnTo>
                    <a:lnTo>
                      <a:pt x="347" y="287"/>
                    </a:lnTo>
                    <a:lnTo>
                      <a:pt x="348" y="287"/>
                    </a:lnTo>
                    <a:lnTo>
                      <a:pt x="349" y="287"/>
                    </a:lnTo>
                    <a:lnTo>
                      <a:pt x="350" y="288"/>
                    </a:lnTo>
                    <a:lnTo>
                      <a:pt x="350" y="289"/>
                    </a:lnTo>
                    <a:lnTo>
                      <a:pt x="352" y="290"/>
                    </a:lnTo>
                    <a:lnTo>
                      <a:pt x="353" y="291"/>
                    </a:lnTo>
                    <a:lnTo>
                      <a:pt x="354" y="291"/>
                    </a:lnTo>
                    <a:lnTo>
                      <a:pt x="356" y="292"/>
                    </a:lnTo>
                    <a:lnTo>
                      <a:pt x="356" y="293"/>
                    </a:lnTo>
                    <a:lnTo>
                      <a:pt x="356" y="293"/>
                    </a:lnTo>
                    <a:lnTo>
                      <a:pt x="356" y="294"/>
                    </a:lnTo>
                    <a:lnTo>
                      <a:pt x="358" y="296"/>
                    </a:lnTo>
                    <a:lnTo>
                      <a:pt x="359" y="298"/>
                    </a:lnTo>
                    <a:lnTo>
                      <a:pt x="359" y="299"/>
                    </a:lnTo>
                    <a:lnTo>
                      <a:pt x="359" y="300"/>
                    </a:lnTo>
                    <a:lnTo>
                      <a:pt x="359" y="301"/>
                    </a:lnTo>
                    <a:lnTo>
                      <a:pt x="359" y="302"/>
                    </a:lnTo>
                    <a:lnTo>
                      <a:pt x="360" y="302"/>
                    </a:lnTo>
                    <a:lnTo>
                      <a:pt x="361" y="302"/>
                    </a:lnTo>
                    <a:lnTo>
                      <a:pt x="362" y="302"/>
                    </a:lnTo>
                    <a:lnTo>
                      <a:pt x="363" y="301"/>
                    </a:lnTo>
                    <a:lnTo>
                      <a:pt x="363" y="301"/>
                    </a:lnTo>
                    <a:lnTo>
                      <a:pt x="364" y="301"/>
                    </a:lnTo>
                    <a:lnTo>
                      <a:pt x="365" y="301"/>
                    </a:lnTo>
                    <a:lnTo>
                      <a:pt x="366" y="302"/>
                    </a:lnTo>
                    <a:lnTo>
                      <a:pt x="367" y="302"/>
                    </a:lnTo>
                    <a:lnTo>
                      <a:pt x="370" y="301"/>
                    </a:lnTo>
                    <a:lnTo>
                      <a:pt x="370" y="301"/>
                    </a:lnTo>
                    <a:lnTo>
                      <a:pt x="371" y="302"/>
                    </a:lnTo>
                    <a:lnTo>
                      <a:pt x="372" y="302"/>
                    </a:lnTo>
                    <a:lnTo>
                      <a:pt x="372" y="303"/>
                    </a:lnTo>
                    <a:lnTo>
                      <a:pt x="372" y="304"/>
                    </a:lnTo>
                    <a:lnTo>
                      <a:pt x="373" y="306"/>
                    </a:lnTo>
                    <a:lnTo>
                      <a:pt x="373" y="307"/>
                    </a:lnTo>
                    <a:lnTo>
                      <a:pt x="375" y="307"/>
                    </a:lnTo>
                    <a:lnTo>
                      <a:pt x="376" y="308"/>
                    </a:lnTo>
                    <a:lnTo>
                      <a:pt x="376" y="309"/>
                    </a:lnTo>
                    <a:lnTo>
                      <a:pt x="377" y="309"/>
                    </a:lnTo>
                    <a:lnTo>
                      <a:pt x="377" y="310"/>
                    </a:lnTo>
                    <a:lnTo>
                      <a:pt x="377" y="310"/>
                    </a:lnTo>
                    <a:lnTo>
                      <a:pt x="377" y="311"/>
                    </a:lnTo>
                    <a:lnTo>
                      <a:pt x="376" y="311"/>
                    </a:lnTo>
                    <a:lnTo>
                      <a:pt x="376" y="312"/>
                    </a:lnTo>
                    <a:lnTo>
                      <a:pt x="377" y="313"/>
                    </a:lnTo>
                    <a:lnTo>
                      <a:pt x="377" y="314"/>
                    </a:lnTo>
                    <a:lnTo>
                      <a:pt x="377" y="314"/>
                    </a:lnTo>
                    <a:lnTo>
                      <a:pt x="378" y="314"/>
                    </a:lnTo>
                    <a:lnTo>
                      <a:pt x="379" y="315"/>
                    </a:lnTo>
                    <a:lnTo>
                      <a:pt x="380" y="314"/>
                    </a:lnTo>
                    <a:lnTo>
                      <a:pt x="380" y="314"/>
                    </a:lnTo>
                    <a:lnTo>
                      <a:pt x="380" y="313"/>
                    </a:lnTo>
                    <a:lnTo>
                      <a:pt x="381" y="313"/>
                    </a:lnTo>
                    <a:lnTo>
                      <a:pt x="382" y="312"/>
                    </a:lnTo>
                    <a:lnTo>
                      <a:pt x="383" y="312"/>
                    </a:lnTo>
                    <a:lnTo>
                      <a:pt x="384" y="313"/>
                    </a:lnTo>
                    <a:lnTo>
                      <a:pt x="385" y="313"/>
                    </a:lnTo>
                    <a:lnTo>
                      <a:pt x="386" y="314"/>
                    </a:lnTo>
                    <a:lnTo>
                      <a:pt x="386" y="314"/>
                    </a:lnTo>
                    <a:lnTo>
                      <a:pt x="385" y="316"/>
                    </a:lnTo>
                    <a:lnTo>
                      <a:pt x="384" y="318"/>
                    </a:lnTo>
                    <a:lnTo>
                      <a:pt x="383" y="319"/>
                    </a:lnTo>
                    <a:lnTo>
                      <a:pt x="382" y="320"/>
                    </a:lnTo>
                    <a:lnTo>
                      <a:pt x="382" y="321"/>
                    </a:lnTo>
                    <a:lnTo>
                      <a:pt x="381" y="321"/>
                    </a:lnTo>
                    <a:lnTo>
                      <a:pt x="381" y="323"/>
                    </a:lnTo>
                    <a:lnTo>
                      <a:pt x="381" y="324"/>
                    </a:lnTo>
                    <a:lnTo>
                      <a:pt x="382" y="325"/>
                    </a:lnTo>
                    <a:lnTo>
                      <a:pt x="383" y="328"/>
                    </a:lnTo>
                    <a:lnTo>
                      <a:pt x="385" y="329"/>
                    </a:lnTo>
                    <a:lnTo>
                      <a:pt x="385" y="330"/>
                    </a:lnTo>
                    <a:lnTo>
                      <a:pt x="386" y="331"/>
                    </a:lnTo>
                    <a:lnTo>
                      <a:pt x="386" y="332"/>
                    </a:lnTo>
                    <a:lnTo>
                      <a:pt x="387" y="334"/>
                    </a:lnTo>
                    <a:lnTo>
                      <a:pt x="387" y="335"/>
                    </a:lnTo>
                    <a:lnTo>
                      <a:pt x="387" y="337"/>
                    </a:lnTo>
                    <a:lnTo>
                      <a:pt x="387" y="338"/>
                    </a:lnTo>
                    <a:lnTo>
                      <a:pt x="387" y="340"/>
                    </a:lnTo>
                    <a:lnTo>
                      <a:pt x="388" y="342"/>
                    </a:lnTo>
                    <a:lnTo>
                      <a:pt x="388" y="342"/>
                    </a:lnTo>
                    <a:lnTo>
                      <a:pt x="387" y="343"/>
                    </a:lnTo>
                    <a:lnTo>
                      <a:pt x="387" y="344"/>
                    </a:lnTo>
                    <a:lnTo>
                      <a:pt x="387" y="344"/>
                    </a:lnTo>
                    <a:lnTo>
                      <a:pt x="386" y="345"/>
                    </a:lnTo>
                    <a:lnTo>
                      <a:pt x="366" y="344"/>
                    </a:lnTo>
                    <a:lnTo>
                      <a:pt x="365" y="345"/>
                    </a:lnTo>
                    <a:lnTo>
                      <a:pt x="364" y="345"/>
                    </a:lnTo>
                    <a:lnTo>
                      <a:pt x="363" y="345"/>
                    </a:lnTo>
                    <a:lnTo>
                      <a:pt x="363" y="346"/>
                    </a:lnTo>
                    <a:lnTo>
                      <a:pt x="363" y="347"/>
                    </a:lnTo>
                    <a:lnTo>
                      <a:pt x="363" y="348"/>
                    </a:lnTo>
                    <a:lnTo>
                      <a:pt x="363" y="349"/>
                    </a:lnTo>
                    <a:lnTo>
                      <a:pt x="364" y="350"/>
                    </a:lnTo>
                    <a:lnTo>
                      <a:pt x="365" y="351"/>
                    </a:lnTo>
                    <a:lnTo>
                      <a:pt x="366" y="351"/>
                    </a:lnTo>
                    <a:lnTo>
                      <a:pt x="367" y="351"/>
                    </a:lnTo>
                    <a:lnTo>
                      <a:pt x="368" y="351"/>
                    </a:lnTo>
                    <a:lnTo>
                      <a:pt x="369" y="352"/>
                    </a:lnTo>
                    <a:lnTo>
                      <a:pt x="370" y="352"/>
                    </a:lnTo>
                    <a:lnTo>
                      <a:pt x="370" y="352"/>
                    </a:lnTo>
                    <a:lnTo>
                      <a:pt x="372" y="352"/>
                    </a:lnTo>
                    <a:lnTo>
                      <a:pt x="373" y="352"/>
                    </a:lnTo>
                    <a:lnTo>
                      <a:pt x="374" y="353"/>
                    </a:lnTo>
                    <a:lnTo>
                      <a:pt x="375" y="353"/>
                    </a:lnTo>
                    <a:lnTo>
                      <a:pt x="376" y="353"/>
                    </a:lnTo>
                    <a:lnTo>
                      <a:pt x="377" y="355"/>
                    </a:lnTo>
                    <a:lnTo>
                      <a:pt x="377" y="357"/>
                    </a:lnTo>
                    <a:lnTo>
                      <a:pt x="377" y="358"/>
                    </a:lnTo>
                    <a:lnTo>
                      <a:pt x="377" y="360"/>
                    </a:lnTo>
                    <a:lnTo>
                      <a:pt x="377" y="361"/>
                    </a:lnTo>
                    <a:lnTo>
                      <a:pt x="377" y="362"/>
                    </a:lnTo>
                    <a:lnTo>
                      <a:pt x="377" y="362"/>
                    </a:lnTo>
                    <a:lnTo>
                      <a:pt x="378" y="363"/>
                    </a:lnTo>
                    <a:lnTo>
                      <a:pt x="378" y="364"/>
                    </a:lnTo>
                    <a:lnTo>
                      <a:pt x="378" y="365"/>
                    </a:lnTo>
                    <a:lnTo>
                      <a:pt x="377" y="367"/>
                    </a:lnTo>
                    <a:lnTo>
                      <a:pt x="378" y="368"/>
                    </a:lnTo>
                    <a:lnTo>
                      <a:pt x="378" y="369"/>
                    </a:lnTo>
                    <a:lnTo>
                      <a:pt x="379" y="369"/>
                    </a:lnTo>
                    <a:lnTo>
                      <a:pt x="379" y="370"/>
                    </a:lnTo>
                    <a:lnTo>
                      <a:pt x="379" y="371"/>
                    </a:lnTo>
                    <a:lnTo>
                      <a:pt x="380" y="372"/>
                    </a:lnTo>
                    <a:lnTo>
                      <a:pt x="380" y="373"/>
                    </a:lnTo>
                    <a:lnTo>
                      <a:pt x="380" y="373"/>
                    </a:lnTo>
                    <a:lnTo>
                      <a:pt x="381" y="373"/>
                    </a:lnTo>
                    <a:lnTo>
                      <a:pt x="382" y="373"/>
                    </a:lnTo>
                    <a:lnTo>
                      <a:pt x="383" y="375"/>
                    </a:lnTo>
                    <a:lnTo>
                      <a:pt x="383" y="376"/>
                    </a:lnTo>
                    <a:lnTo>
                      <a:pt x="383" y="377"/>
                    </a:lnTo>
                    <a:lnTo>
                      <a:pt x="383" y="378"/>
                    </a:lnTo>
                    <a:lnTo>
                      <a:pt x="383" y="380"/>
                    </a:lnTo>
                    <a:lnTo>
                      <a:pt x="383" y="380"/>
                    </a:lnTo>
                    <a:lnTo>
                      <a:pt x="383" y="383"/>
                    </a:lnTo>
                    <a:lnTo>
                      <a:pt x="383" y="383"/>
                    </a:lnTo>
                    <a:lnTo>
                      <a:pt x="383" y="386"/>
                    </a:lnTo>
                    <a:lnTo>
                      <a:pt x="383" y="387"/>
                    </a:lnTo>
                    <a:lnTo>
                      <a:pt x="382" y="388"/>
                    </a:lnTo>
                    <a:lnTo>
                      <a:pt x="381" y="389"/>
                    </a:lnTo>
                    <a:lnTo>
                      <a:pt x="381" y="390"/>
                    </a:lnTo>
                    <a:lnTo>
                      <a:pt x="381" y="393"/>
                    </a:lnTo>
                    <a:lnTo>
                      <a:pt x="382" y="396"/>
                    </a:lnTo>
                    <a:lnTo>
                      <a:pt x="382" y="397"/>
                    </a:lnTo>
                    <a:lnTo>
                      <a:pt x="382" y="400"/>
                    </a:lnTo>
                    <a:lnTo>
                      <a:pt x="382" y="401"/>
                    </a:lnTo>
                    <a:lnTo>
                      <a:pt x="382" y="403"/>
                    </a:lnTo>
                    <a:lnTo>
                      <a:pt x="382" y="404"/>
                    </a:lnTo>
                    <a:lnTo>
                      <a:pt x="382" y="405"/>
                    </a:lnTo>
                    <a:lnTo>
                      <a:pt x="382" y="407"/>
                    </a:lnTo>
                    <a:lnTo>
                      <a:pt x="383" y="407"/>
                    </a:lnTo>
                    <a:lnTo>
                      <a:pt x="383" y="408"/>
                    </a:lnTo>
                    <a:lnTo>
                      <a:pt x="383" y="409"/>
                    </a:lnTo>
                    <a:lnTo>
                      <a:pt x="383" y="411"/>
                    </a:lnTo>
                    <a:lnTo>
                      <a:pt x="384" y="411"/>
                    </a:lnTo>
                    <a:lnTo>
                      <a:pt x="383" y="413"/>
                    </a:lnTo>
                    <a:lnTo>
                      <a:pt x="384" y="414"/>
                    </a:lnTo>
                    <a:lnTo>
                      <a:pt x="384" y="416"/>
                    </a:lnTo>
                    <a:lnTo>
                      <a:pt x="386" y="418"/>
                    </a:lnTo>
                    <a:lnTo>
                      <a:pt x="386" y="419"/>
                    </a:lnTo>
                    <a:lnTo>
                      <a:pt x="386" y="420"/>
                    </a:lnTo>
                    <a:lnTo>
                      <a:pt x="385" y="421"/>
                    </a:lnTo>
                    <a:lnTo>
                      <a:pt x="385" y="421"/>
                    </a:lnTo>
                    <a:lnTo>
                      <a:pt x="384" y="422"/>
                    </a:lnTo>
                    <a:lnTo>
                      <a:pt x="383" y="422"/>
                    </a:lnTo>
                    <a:lnTo>
                      <a:pt x="383" y="423"/>
                    </a:lnTo>
                    <a:lnTo>
                      <a:pt x="382" y="424"/>
                    </a:lnTo>
                    <a:lnTo>
                      <a:pt x="381" y="424"/>
                    </a:lnTo>
                    <a:lnTo>
                      <a:pt x="380" y="424"/>
                    </a:lnTo>
                    <a:lnTo>
                      <a:pt x="379" y="424"/>
                    </a:lnTo>
                    <a:lnTo>
                      <a:pt x="378" y="424"/>
                    </a:lnTo>
                    <a:lnTo>
                      <a:pt x="377" y="424"/>
                    </a:lnTo>
                    <a:lnTo>
                      <a:pt x="377" y="424"/>
                    </a:lnTo>
                    <a:lnTo>
                      <a:pt x="376" y="424"/>
                    </a:lnTo>
                    <a:lnTo>
                      <a:pt x="376" y="423"/>
                    </a:lnTo>
                    <a:lnTo>
                      <a:pt x="375" y="422"/>
                    </a:lnTo>
                    <a:lnTo>
                      <a:pt x="373" y="423"/>
                    </a:lnTo>
                    <a:lnTo>
                      <a:pt x="373" y="423"/>
                    </a:lnTo>
                    <a:lnTo>
                      <a:pt x="372" y="424"/>
                    </a:lnTo>
                    <a:lnTo>
                      <a:pt x="372" y="424"/>
                    </a:lnTo>
                    <a:lnTo>
                      <a:pt x="371" y="424"/>
                    </a:lnTo>
                    <a:lnTo>
                      <a:pt x="369" y="423"/>
                    </a:lnTo>
                    <a:lnTo>
                      <a:pt x="368" y="423"/>
                    </a:lnTo>
                    <a:lnTo>
                      <a:pt x="367" y="423"/>
                    </a:lnTo>
                    <a:lnTo>
                      <a:pt x="366" y="424"/>
                    </a:lnTo>
                    <a:lnTo>
                      <a:pt x="366" y="424"/>
                    </a:lnTo>
                    <a:lnTo>
                      <a:pt x="366" y="426"/>
                    </a:lnTo>
                    <a:lnTo>
                      <a:pt x="366" y="427"/>
                    </a:lnTo>
                    <a:lnTo>
                      <a:pt x="366" y="428"/>
                    </a:lnTo>
                    <a:lnTo>
                      <a:pt x="366" y="428"/>
                    </a:lnTo>
                    <a:lnTo>
                      <a:pt x="365" y="428"/>
                    </a:lnTo>
                    <a:lnTo>
                      <a:pt x="364" y="428"/>
                    </a:lnTo>
                    <a:lnTo>
                      <a:pt x="363" y="428"/>
                    </a:lnTo>
                    <a:lnTo>
                      <a:pt x="363" y="429"/>
                    </a:lnTo>
                    <a:lnTo>
                      <a:pt x="363" y="430"/>
                    </a:lnTo>
                    <a:lnTo>
                      <a:pt x="362" y="430"/>
                    </a:lnTo>
                    <a:lnTo>
                      <a:pt x="361" y="428"/>
                    </a:lnTo>
                    <a:lnTo>
                      <a:pt x="360" y="428"/>
                    </a:lnTo>
                    <a:lnTo>
                      <a:pt x="360" y="427"/>
                    </a:lnTo>
                    <a:lnTo>
                      <a:pt x="359" y="426"/>
                    </a:lnTo>
                    <a:lnTo>
                      <a:pt x="357" y="427"/>
                    </a:lnTo>
                    <a:lnTo>
                      <a:pt x="356" y="426"/>
                    </a:lnTo>
                    <a:lnTo>
                      <a:pt x="356" y="424"/>
                    </a:lnTo>
                    <a:lnTo>
                      <a:pt x="356" y="424"/>
                    </a:lnTo>
                    <a:lnTo>
                      <a:pt x="356" y="424"/>
                    </a:lnTo>
                    <a:lnTo>
                      <a:pt x="354" y="424"/>
                    </a:lnTo>
                    <a:lnTo>
                      <a:pt x="354" y="423"/>
                    </a:lnTo>
                    <a:lnTo>
                      <a:pt x="355" y="423"/>
                    </a:lnTo>
                    <a:lnTo>
                      <a:pt x="356" y="421"/>
                    </a:lnTo>
                    <a:lnTo>
                      <a:pt x="356" y="421"/>
                    </a:lnTo>
                    <a:lnTo>
                      <a:pt x="356" y="420"/>
                    </a:lnTo>
                    <a:lnTo>
                      <a:pt x="356" y="419"/>
                    </a:lnTo>
                    <a:lnTo>
                      <a:pt x="356" y="418"/>
                    </a:lnTo>
                    <a:lnTo>
                      <a:pt x="355" y="418"/>
                    </a:lnTo>
                    <a:lnTo>
                      <a:pt x="354" y="418"/>
                    </a:lnTo>
                    <a:lnTo>
                      <a:pt x="352" y="418"/>
                    </a:lnTo>
                    <a:lnTo>
                      <a:pt x="352" y="418"/>
                    </a:lnTo>
                    <a:lnTo>
                      <a:pt x="351" y="418"/>
                    </a:lnTo>
                    <a:lnTo>
                      <a:pt x="350" y="419"/>
                    </a:lnTo>
                    <a:lnTo>
                      <a:pt x="349" y="418"/>
                    </a:lnTo>
                    <a:lnTo>
                      <a:pt x="349" y="419"/>
                    </a:lnTo>
                    <a:lnTo>
                      <a:pt x="349" y="420"/>
                    </a:lnTo>
                    <a:lnTo>
                      <a:pt x="349" y="420"/>
                    </a:lnTo>
                    <a:lnTo>
                      <a:pt x="348" y="420"/>
                    </a:lnTo>
                    <a:lnTo>
                      <a:pt x="347" y="421"/>
                    </a:lnTo>
                    <a:lnTo>
                      <a:pt x="348" y="421"/>
                    </a:lnTo>
                    <a:lnTo>
                      <a:pt x="349" y="421"/>
                    </a:lnTo>
                    <a:lnTo>
                      <a:pt x="350" y="421"/>
                    </a:lnTo>
                    <a:lnTo>
                      <a:pt x="350" y="422"/>
                    </a:lnTo>
                    <a:lnTo>
                      <a:pt x="350" y="423"/>
                    </a:lnTo>
                    <a:lnTo>
                      <a:pt x="349" y="424"/>
                    </a:lnTo>
                    <a:lnTo>
                      <a:pt x="349" y="424"/>
                    </a:lnTo>
                    <a:lnTo>
                      <a:pt x="349" y="424"/>
                    </a:lnTo>
                    <a:lnTo>
                      <a:pt x="349" y="427"/>
                    </a:lnTo>
                    <a:lnTo>
                      <a:pt x="349" y="428"/>
                    </a:lnTo>
                    <a:lnTo>
                      <a:pt x="350" y="428"/>
                    </a:lnTo>
                    <a:lnTo>
                      <a:pt x="350" y="428"/>
                    </a:lnTo>
                    <a:lnTo>
                      <a:pt x="350" y="429"/>
                    </a:lnTo>
                    <a:lnTo>
                      <a:pt x="349" y="429"/>
                    </a:lnTo>
                    <a:lnTo>
                      <a:pt x="349" y="429"/>
                    </a:lnTo>
                    <a:lnTo>
                      <a:pt x="348" y="429"/>
                    </a:lnTo>
                    <a:lnTo>
                      <a:pt x="349" y="430"/>
                    </a:lnTo>
                    <a:lnTo>
                      <a:pt x="350" y="431"/>
                    </a:lnTo>
                    <a:lnTo>
                      <a:pt x="350" y="431"/>
                    </a:lnTo>
                    <a:lnTo>
                      <a:pt x="350" y="432"/>
                    </a:lnTo>
                    <a:lnTo>
                      <a:pt x="350" y="433"/>
                    </a:lnTo>
                    <a:lnTo>
                      <a:pt x="350" y="434"/>
                    </a:lnTo>
                    <a:lnTo>
                      <a:pt x="351" y="435"/>
                    </a:lnTo>
                    <a:lnTo>
                      <a:pt x="351" y="436"/>
                    </a:lnTo>
                    <a:lnTo>
                      <a:pt x="350" y="436"/>
                    </a:lnTo>
                    <a:lnTo>
                      <a:pt x="349" y="435"/>
                    </a:lnTo>
                    <a:lnTo>
                      <a:pt x="349" y="435"/>
                    </a:lnTo>
                    <a:lnTo>
                      <a:pt x="348" y="435"/>
                    </a:lnTo>
                    <a:lnTo>
                      <a:pt x="346" y="434"/>
                    </a:lnTo>
                    <a:lnTo>
                      <a:pt x="346" y="435"/>
                    </a:lnTo>
                    <a:lnTo>
                      <a:pt x="346" y="436"/>
                    </a:lnTo>
                    <a:lnTo>
                      <a:pt x="346" y="437"/>
                    </a:lnTo>
                    <a:lnTo>
                      <a:pt x="345" y="438"/>
                    </a:lnTo>
                    <a:lnTo>
                      <a:pt x="344" y="438"/>
                    </a:lnTo>
                    <a:lnTo>
                      <a:pt x="344" y="438"/>
                    </a:lnTo>
                    <a:lnTo>
                      <a:pt x="344" y="440"/>
                    </a:lnTo>
                    <a:lnTo>
                      <a:pt x="342" y="441"/>
                    </a:lnTo>
                    <a:lnTo>
                      <a:pt x="342" y="440"/>
                    </a:lnTo>
                    <a:lnTo>
                      <a:pt x="341" y="439"/>
                    </a:lnTo>
                    <a:lnTo>
                      <a:pt x="340" y="439"/>
                    </a:lnTo>
                    <a:lnTo>
                      <a:pt x="339" y="438"/>
                    </a:lnTo>
                    <a:lnTo>
                      <a:pt x="338" y="438"/>
                    </a:lnTo>
                    <a:lnTo>
                      <a:pt x="337" y="437"/>
                    </a:lnTo>
                    <a:lnTo>
                      <a:pt x="336" y="437"/>
                    </a:lnTo>
                    <a:lnTo>
                      <a:pt x="336" y="436"/>
                    </a:lnTo>
                    <a:lnTo>
                      <a:pt x="336" y="435"/>
                    </a:lnTo>
                    <a:lnTo>
                      <a:pt x="336" y="435"/>
                    </a:lnTo>
                    <a:lnTo>
                      <a:pt x="337" y="434"/>
                    </a:lnTo>
                    <a:lnTo>
                      <a:pt x="338" y="433"/>
                    </a:lnTo>
                    <a:lnTo>
                      <a:pt x="337" y="433"/>
                    </a:lnTo>
                    <a:lnTo>
                      <a:pt x="336" y="433"/>
                    </a:lnTo>
                    <a:lnTo>
                      <a:pt x="335" y="434"/>
                    </a:lnTo>
                    <a:lnTo>
                      <a:pt x="335" y="434"/>
                    </a:lnTo>
                    <a:lnTo>
                      <a:pt x="335" y="433"/>
                    </a:lnTo>
                    <a:lnTo>
                      <a:pt x="335" y="432"/>
                    </a:lnTo>
                    <a:lnTo>
                      <a:pt x="335" y="431"/>
                    </a:lnTo>
                    <a:lnTo>
                      <a:pt x="333" y="433"/>
                    </a:lnTo>
                    <a:lnTo>
                      <a:pt x="332" y="433"/>
                    </a:lnTo>
                    <a:lnTo>
                      <a:pt x="333" y="434"/>
                    </a:lnTo>
                    <a:lnTo>
                      <a:pt x="332" y="434"/>
                    </a:lnTo>
                    <a:lnTo>
                      <a:pt x="332" y="434"/>
                    </a:lnTo>
                    <a:lnTo>
                      <a:pt x="330" y="433"/>
                    </a:lnTo>
                    <a:lnTo>
                      <a:pt x="329" y="432"/>
                    </a:lnTo>
                    <a:lnTo>
                      <a:pt x="329" y="431"/>
                    </a:lnTo>
                    <a:lnTo>
                      <a:pt x="328" y="431"/>
                    </a:lnTo>
                    <a:lnTo>
                      <a:pt x="328" y="432"/>
                    </a:lnTo>
                    <a:lnTo>
                      <a:pt x="327" y="432"/>
                    </a:lnTo>
                    <a:lnTo>
                      <a:pt x="327" y="433"/>
                    </a:lnTo>
                    <a:lnTo>
                      <a:pt x="327" y="434"/>
                    </a:lnTo>
                    <a:lnTo>
                      <a:pt x="328" y="435"/>
                    </a:lnTo>
                    <a:lnTo>
                      <a:pt x="326" y="435"/>
                    </a:lnTo>
                    <a:lnTo>
                      <a:pt x="325" y="435"/>
                    </a:lnTo>
                    <a:lnTo>
                      <a:pt x="324" y="435"/>
                    </a:lnTo>
                    <a:lnTo>
                      <a:pt x="324" y="434"/>
                    </a:lnTo>
                    <a:lnTo>
                      <a:pt x="324" y="433"/>
                    </a:lnTo>
                    <a:lnTo>
                      <a:pt x="324" y="432"/>
                    </a:lnTo>
                    <a:lnTo>
                      <a:pt x="324" y="431"/>
                    </a:lnTo>
                    <a:lnTo>
                      <a:pt x="323" y="431"/>
                    </a:lnTo>
                    <a:lnTo>
                      <a:pt x="321" y="431"/>
                    </a:lnTo>
                    <a:lnTo>
                      <a:pt x="321" y="431"/>
                    </a:lnTo>
                    <a:lnTo>
                      <a:pt x="321" y="429"/>
                    </a:lnTo>
                    <a:lnTo>
                      <a:pt x="321" y="428"/>
                    </a:lnTo>
                    <a:lnTo>
                      <a:pt x="321" y="428"/>
                    </a:lnTo>
                    <a:lnTo>
                      <a:pt x="321" y="427"/>
                    </a:lnTo>
                    <a:lnTo>
                      <a:pt x="321" y="426"/>
                    </a:lnTo>
                    <a:lnTo>
                      <a:pt x="321" y="426"/>
                    </a:lnTo>
                    <a:lnTo>
                      <a:pt x="322" y="425"/>
                    </a:lnTo>
                    <a:lnTo>
                      <a:pt x="322" y="424"/>
                    </a:lnTo>
                    <a:lnTo>
                      <a:pt x="321" y="424"/>
                    </a:lnTo>
                    <a:lnTo>
                      <a:pt x="321" y="424"/>
                    </a:lnTo>
                    <a:lnTo>
                      <a:pt x="319" y="423"/>
                    </a:lnTo>
                    <a:lnTo>
                      <a:pt x="319" y="424"/>
                    </a:lnTo>
                    <a:lnTo>
                      <a:pt x="318" y="424"/>
                    </a:lnTo>
                    <a:lnTo>
                      <a:pt x="318" y="424"/>
                    </a:lnTo>
                    <a:lnTo>
                      <a:pt x="318" y="423"/>
                    </a:lnTo>
                    <a:lnTo>
                      <a:pt x="318" y="422"/>
                    </a:lnTo>
                    <a:lnTo>
                      <a:pt x="318" y="421"/>
                    </a:lnTo>
                    <a:lnTo>
                      <a:pt x="318" y="421"/>
                    </a:lnTo>
                    <a:lnTo>
                      <a:pt x="317" y="421"/>
                    </a:lnTo>
                    <a:lnTo>
                      <a:pt x="316" y="421"/>
                    </a:lnTo>
                    <a:lnTo>
                      <a:pt x="315" y="421"/>
                    </a:lnTo>
                    <a:lnTo>
                      <a:pt x="315" y="420"/>
                    </a:lnTo>
                    <a:lnTo>
                      <a:pt x="315" y="418"/>
                    </a:lnTo>
                    <a:lnTo>
                      <a:pt x="315" y="418"/>
                    </a:lnTo>
                    <a:lnTo>
                      <a:pt x="316" y="417"/>
                    </a:lnTo>
                    <a:lnTo>
                      <a:pt x="315" y="416"/>
                    </a:lnTo>
                    <a:lnTo>
                      <a:pt x="315" y="416"/>
                    </a:lnTo>
                    <a:lnTo>
                      <a:pt x="314" y="416"/>
                    </a:lnTo>
                    <a:lnTo>
                      <a:pt x="313" y="416"/>
                    </a:lnTo>
                    <a:lnTo>
                      <a:pt x="314" y="415"/>
                    </a:lnTo>
                    <a:lnTo>
                      <a:pt x="315" y="414"/>
                    </a:lnTo>
                    <a:lnTo>
                      <a:pt x="315" y="414"/>
                    </a:lnTo>
                    <a:lnTo>
                      <a:pt x="314" y="414"/>
                    </a:lnTo>
                    <a:lnTo>
                      <a:pt x="313" y="414"/>
                    </a:lnTo>
                    <a:lnTo>
                      <a:pt x="311" y="413"/>
                    </a:lnTo>
                    <a:lnTo>
                      <a:pt x="311" y="413"/>
                    </a:lnTo>
                    <a:lnTo>
                      <a:pt x="310" y="412"/>
                    </a:lnTo>
                    <a:lnTo>
                      <a:pt x="310" y="411"/>
                    </a:lnTo>
                    <a:lnTo>
                      <a:pt x="311" y="409"/>
                    </a:lnTo>
                    <a:lnTo>
                      <a:pt x="311" y="408"/>
                    </a:lnTo>
                    <a:lnTo>
                      <a:pt x="311" y="408"/>
                    </a:lnTo>
                    <a:lnTo>
                      <a:pt x="313" y="407"/>
                    </a:lnTo>
                    <a:lnTo>
                      <a:pt x="314" y="407"/>
                    </a:lnTo>
                    <a:lnTo>
                      <a:pt x="314" y="406"/>
                    </a:lnTo>
                    <a:lnTo>
                      <a:pt x="313" y="406"/>
                    </a:lnTo>
                    <a:lnTo>
                      <a:pt x="312" y="406"/>
                    </a:lnTo>
                    <a:lnTo>
                      <a:pt x="311" y="405"/>
                    </a:lnTo>
                    <a:lnTo>
                      <a:pt x="310" y="407"/>
                    </a:lnTo>
                    <a:lnTo>
                      <a:pt x="309" y="407"/>
                    </a:lnTo>
                    <a:lnTo>
                      <a:pt x="308" y="407"/>
                    </a:lnTo>
                    <a:lnTo>
                      <a:pt x="307" y="407"/>
                    </a:lnTo>
                    <a:lnTo>
                      <a:pt x="306" y="408"/>
                    </a:lnTo>
                    <a:lnTo>
                      <a:pt x="307" y="409"/>
                    </a:lnTo>
                    <a:lnTo>
                      <a:pt x="307" y="410"/>
                    </a:lnTo>
                    <a:lnTo>
                      <a:pt x="307" y="41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22" name="Freeform 1081">
                <a:extLst>
                  <a:ext uri="{FF2B5EF4-FFF2-40B4-BE49-F238E27FC236}">
                    <a16:creationId xmlns:a16="http://schemas.microsoft.com/office/drawing/2014/main" id="{2978138E-699D-40D5-8B85-89245D53623E}"/>
                  </a:ext>
                </a:extLst>
              </p:cNvPr>
              <p:cNvSpPr>
                <a:spLocks/>
              </p:cNvSpPr>
              <p:nvPr/>
            </p:nvSpPr>
            <p:spPr bwMode="auto">
              <a:xfrm>
                <a:off x="4172" y="1715"/>
                <a:ext cx="320" cy="309"/>
              </a:xfrm>
              <a:custGeom>
                <a:avLst/>
                <a:gdLst>
                  <a:gd name="T0" fmla="*/ 315 w 320"/>
                  <a:gd name="T1" fmla="*/ 305 h 309"/>
                  <a:gd name="T2" fmla="*/ 314 w 320"/>
                  <a:gd name="T3" fmla="*/ 300 h 309"/>
                  <a:gd name="T4" fmla="*/ 310 w 320"/>
                  <a:gd name="T5" fmla="*/ 294 h 309"/>
                  <a:gd name="T6" fmla="*/ 304 w 320"/>
                  <a:gd name="T7" fmla="*/ 291 h 309"/>
                  <a:gd name="T8" fmla="*/ 304 w 320"/>
                  <a:gd name="T9" fmla="*/ 288 h 309"/>
                  <a:gd name="T10" fmla="*/ 299 w 320"/>
                  <a:gd name="T11" fmla="*/ 283 h 309"/>
                  <a:gd name="T12" fmla="*/ 297 w 320"/>
                  <a:gd name="T13" fmla="*/ 277 h 309"/>
                  <a:gd name="T14" fmla="*/ 293 w 320"/>
                  <a:gd name="T15" fmla="*/ 271 h 309"/>
                  <a:gd name="T16" fmla="*/ 293 w 320"/>
                  <a:gd name="T17" fmla="*/ 265 h 309"/>
                  <a:gd name="T18" fmla="*/ 287 w 320"/>
                  <a:gd name="T19" fmla="*/ 264 h 309"/>
                  <a:gd name="T20" fmla="*/ 285 w 320"/>
                  <a:gd name="T21" fmla="*/ 257 h 309"/>
                  <a:gd name="T22" fmla="*/ 289 w 320"/>
                  <a:gd name="T23" fmla="*/ 253 h 309"/>
                  <a:gd name="T24" fmla="*/ 286 w 320"/>
                  <a:gd name="T25" fmla="*/ 245 h 309"/>
                  <a:gd name="T26" fmla="*/ 283 w 320"/>
                  <a:gd name="T27" fmla="*/ 243 h 309"/>
                  <a:gd name="T28" fmla="*/ 285 w 320"/>
                  <a:gd name="T29" fmla="*/ 239 h 309"/>
                  <a:gd name="T30" fmla="*/ 284 w 320"/>
                  <a:gd name="T31" fmla="*/ 234 h 309"/>
                  <a:gd name="T32" fmla="*/ 287 w 320"/>
                  <a:gd name="T33" fmla="*/ 231 h 309"/>
                  <a:gd name="T34" fmla="*/ 284 w 320"/>
                  <a:gd name="T35" fmla="*/ 225 h 309"/>
                  <a:gd name="T36" fmla="*/ 283 w 320"/>
                  <a:gd name="T37" fmla="*/ 220 h 309"/>
                  <a:gd name="T38" fmla="*/ 284 w 320"/>
                  <a:gd name="T39" fmla="*/ 216 h 309"/>
                  <a:gd name="T40" fmla="*/ 286 w 320"/>
                  <a:gd name="T41" fmla="*/ 210 h 309"/>
                  <a:gd name="T42" fmla="*/ 286 w 320"/>
                  <a:gd name="T43" fmla="*/ 205 h 309"/>
                  <a:gd name="T44" fmla="*/ 286 w 320"/>
                  <a:gd name="T45" fmla="*/ 202 h 309"/>
                  <a:gd name="T46" fmla="*/ 276 w 320"/>
                  <a:gd name="T47" fmla="*/ 202 h 309"/>
                  <a:gd name="T48" fmla="*/ 274 w 320"/>
                  <a:gd name="T49" fmla="*/ 207 h 309"/>
                  <a:gd name="T50" fmla="*/ 274 w 320"/>
                  <a:gd name="T51" fmla="*/ 197 h 309"/>
                  <a:gd name="T52" fmla="*/ 262 w 320"/>
                  <a:gd name="T53" fmla="*/ 193 h 309"/>
                  <a:gd name="T54" fmla="*/ 252 w 320"/>
                  <a:gd name="T55" fmla="*/ 201 h 309"/>
                  <a:gd name="T56" fmla="*/ 241 w 320"/>
                  <a:gd name="T57" fmla="*/ 205 h 309"/>
                  <a:gd name="T58" fmla="*/ 234 w 320"/>
                  <a:gd name="T59" fmla="*/ 212 h 309"/>
                  <a:gd name="T60" fmla="*/ 221 w 320"/>
                  <a:gd name="T61" fmla="*/ 214 h 309"/>
                  <a:gd name="T62" fmla="*/ 212 w 320"/>
                  <a:gd name="T63" fmla="*/ 218 h 309"/>
                  <a:gd name="T64" fmla="*/ 165 w 320"/>
                  <a:gd name="T65" fmla="*/ 215 h 309"/>
                  <a:gd name="T66" fmla="*/ 164 w 320"/>
                  <a:gd name="T67" fmla="*/ 223 h 309"/>
                  <a:gd name="T68" fmla="*/ 161 w 320"/>
                  <a:gd name="T69" fmla="*/ 226 h 309"/>
                  <a:gd name="T70" fmla="*/ 156 w 320"/>
                  <a:gd name="T71" fmla="*/ 228 h 309"/>
                  <a:gd name="T72" fmla="*/ 151 w 320"/>
                  <a:gd name="T73" fmla="*/ 233 h 309"/>
                  <a:gd name="T74" fmla="*/ 142 w 320"/>
                  <a:gd name="T75" fmla="*/ 230 h 309"/>
                  <a:gd name="T76" fmla="*/ 134 w 320"/>
                  <a:gd name="T77" fmla="*/ 231 h 309"/>
                  <a:gd name="T78" fmla="*/ 125 w 320"/>
                  <a:gd name="T79" fmla="*/ 236 h 309"/>
                  <a:gd name="T80" fmla="*/ 119 w 320"/>
                  <a:gd name="T81" fmla="*/ 233 h 309"/>
                  <a:gd name="T82" fmla="*/ 109 w 320"/>
                  <a:gd name="T83" fmla="*/ 226 h 309"/>
                  <a:gd name="T84" fmla="*/ 105 w 320"/>
                  <a:gd name="T85" fmla="*/ 217 h 309"/>
                  <a:gd name="T86" fmla="*/ 100 w 320"/>
                  <a:gd name="T87" fmla="*/ 209 h 309"/>
                  <a:gd name="T88" fmla="*/ 100 w 320"/>
                  <a:gd name="T89" fmla="*/ 195 h 309"/>
                  <a:gd name="T90" fmla="*/ 102 w 320"/>
                  <a:gd name="T91" fmla="*/ 184 h 309"/>
                  <a:gd name="T92" fmla="*/ 98 w 320"/>
                  <a:gd name="T93" fmla="*/ 172 h 309"/>
                  <a:gd name="T94" fmla="*/ 89 w 320"/>
                  <a:gd name="T95" fmla="*/ 171 h 309"/>
                  <a:gd name="T96" fmla="*/ 80 w 320"/>
                  <a:gd name="T97" fmla="*/ 166 h 309"/>
                  <a:gd name="T98" fmla="*/ 69 w 320"/>
                  <a:gd name="T99" fmla="*/ 160 h 309"/>
                  <a:gd name="T100" fmla="*/ 61 w 320"/>
                  <a:gd name="T101" fmla="*/ 152 h 309"/>
                  <a:gd name="T102" fmla="*/ 55 w 320"/>
                  <a:gd name="T103" fmla="*/ 141 h 309"/>
                  <a:gd name="T104" fmla="*/ 37 w 320"/>
                  <a:gd name="T105" fmla="*/ 136 h 309"/>
                  <a:gd name="T106" fmla="*/ 32 w 320"/>
                  <a:gd name="T107" fmla="*/ 125 h 309"/>
                  <a:gd name="T108" fmla="*/ 28 w 320"/>
                  <a:gd name="T109" fmla="*/ 108 h 309"/>
                  <a:gd name="T110" fmla="*/ 27 w 320"/>
                  <a:gd name="T111" fmla="*/ 86 h 309"/>
                  <a:gd name="T112" fmla="*/ 18 w 320"/>
                  <a:gd name="T113" fmla="*/ 74 h 309"/>
                  <a:gd name="T114" fmla="*/ 7 w 320"/>
                  <a:gd name="T115" fmla="*/ 66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0" h="309">
                    <a:moveTo>
                      <a:pt x="320" y="309"/>
                    </a:moveTo>
                    <a:lnTo>
                      <a:pt x="320" y="309"/>
                    </a:lnTo>
                    <a:lnTo>
                      <a:pt x="319" y="309"/>
                    </a:lnTo>
                    <a:lnTo>
                      <a:pt x="318" y="309"/>
                    </a:lnTo>
                    <a:lnTo>
                      <a:pt x="318" y="307"/>
                    </a:lnTo>
                    <a:lnTo>
                      <a:pt x="317" y="307"/>
                    </a:lnTo>
                    <a:lnTo>
                      <a:pt x="317" y="307"/>
                    </a:lnTo>
                    <a:lnTo>
                      <a:pt x="316" y="306"/>
                    </a:lnTo>
                    <a:lnTo>
                      <a:pt x="317" y="305"/>
                    </a:lnTo>
                    <a:lnTo>
                      <a:pt x="317" y="305"/>
                    </a:lnTo>
                    <a:lnTo>
                      <a:pt x="315" y="305"/>
                    </a:lnTo>
                    <a:lnTo>
                      <a:pt x="315" y="305"/>
                    </a:lnTo>
                    <a:lnTo>
                      <a:pt x="315" y="304"/>
                    </a:lnTo>
                    <a:lnTo>
                      <a:pt x="315" y="303"/>
                    </a:lnTo>
                    <a:lnTo>
                      <a:pt x="316" y="303"/>
                    </a:lnTo>
                    <a:lnTo>
                      <a:pt x="317" y="302"/>
                    </a:lnTo>
                    <a:lnTo>
                      <a:pt x="316" y="302"/>
                    </a:lnTo>
                    <a:lnTo>
                      <a:pt x="315" y="302"/>
                    </a:lnTo>
                    <a:lnTo>
                      <a:pt x="314" y="302"/>
                    </a:lnTo>
                    <a:lnTo>
                      <a:pt x="314" y="302"/>
                    </a:lnTo>
                    <a:lnTo>
                      <a:pt x="313" y="302"/>
                    </a:lnTo>
                    <a:lnTo>
                      <a:pt x="314" y="300"/>
                    </a:lnTo>
                    <a:lnTo>
                      <a:pt x="314" y="299"/>
                    </a:lnTo>
                    <a:lnTo>
                      <a:pt x="312" y="299"/>
                    </a:lnTo>
                    <a:lnTo>
                      <a:pt x="312" y="298"/>
                    </a:lnTo>
                    <a:lnTo>
                      <a:pt x="312" y="298"/>
                    </a:lnTo>
                    <a:lnTo>
                      <a:pt x="312" y="297"/>
                    </a:lnTo>
                    <a:lnTo>
                      <a:pt x="312" y="296"/>
                    </a:lnTo>
                    <a:lnTo>
                      <a:pt x="313" y="295"/>
                    </a:lnTo>
                    <a:lnTo>
                      <a:pt x="312" y="295"/>
                    </a:lnTo>
                    <a:lnTo>
                      <a:pt x="311" y="295"/>
                    </a:lnTo>
                    <a:lnTo>
                      <a:pt x="310" y="295"/>
                    </a:lnTo>
                    <a:lnTo>
                      <a:pt x="310" y="294"/>
                    </a:lnTo>
                    <a:lnTo>
                      <a:pt x="309" y="295"/>
                    </a:lnTo>
                    <a:lnTo>
                      <a:pt x="307" y="295"/>
                    </a:lnTo>
                    <a:lnTo>
                      <a:pt x="307" y="294"/>
                    </a:lnTo>
                    <a:lnTo>
                      <a:pt x="307" y="293"/>
                    </a:lnTo>
                    <a:lnTo>
                      <a:pt x="307" y="292"/>
                    </a:lnTo>
                    <a:lnTo>
                      <a:pt x="306" y="291"/>
                    </a:lnTo>
                    <a:lnTo>
                      <a:pt x="306" y="291"/>
                    </a:lnTo>
                    <a:lnTo>
                      <a:pt x="305" y="291"/>
                    </a:lnTo>
                    <a:lnTo>
                      <a:pt x="305" y="290"/>
                    </a:lnTo>
                    <a:lnTo>
                      <a:pt x="304" y="289"/>
                    </a:lnTo>
                    <a:lnTo>
                      <a:pt x="304" y="291"/>
                    </a:lnTo>
                    <a:lnTo>
                      <a:pt x="303" y="291"/>
                    </a:lnTo>
                    <a:lnTo>
                      <a:pt x="303" y="290"/>
                    </a:lnTo>
                    <a:lnTo>
                      <a:pt x="303" y="289"/>
                    </a:lnTo>
                    <a:lnTo>
                      <a:pt x="303" y="288"/>
                    </a:lnTo>
                    <a:lnTo>
                      <a:pt x="303" y="288"/>
                    </a:lnTo>
                    <a:lnTo>
                      <a:pt x="303" y="288"/>
                    </a:lnTo>
                    <a:lnTo>
                      <a:pt x="302" y="289"/>
                    </a:lnTo>
                    <a:lnTo>
                      <a:pt x="302" y="288"/>
                    </a:lnTo>
                    <a:lnTo>
                      <a:pt x="303" y="288"/>
                    </a:lnTo>
                    <a:lnTo>
                      <a:pt x="303" y="287"/>
                    </a:lnTo>
                    <a:lnTo>
                      <a:pt x="304" y="288"/>
                    </a:lnTo>
                    <a:lnTo>
                      <a:pt x="305" y="288"/>
                    </a:lnTo>
                    <a:lnTo>
                      <a:pt x="304" y="286"/>
                    </a:lnTo>
                    <a:lnTo>
                      <a:pt x="303" y="286"/>
                    </a:lnTo>
                    <a:lnTo>
                      <a:pt x="303" y="285"/>
                    </a:lnTo>
                    <a:lnTo>
                      <a:pt x="302" y="285"/>
                    </a:lnTo>
                    <a:lnTo>
                      <a:pt x="301" y="285"/>
                    </a:lnTo>
                    <a:lnTo>
                      <a:pt x="300" y="285"/>
                    </a:lnTo>
                    <a:lnTo>
                      <a:pt x="299" y="285"/>
                    </a:lnTo>
                    <a:lnTo>
                      <a:pt x="299" y="285"/>
                    </a:lnTo>
                    <a:lnTo>
                      <a:pt x="299" y="284"/>
                    </a:lnTo>
                    <a:lnTo>
                      <a:pt x="299" y="283"/>
                    </a:lnTo>
                    <a:lnTo>
                      <a:pt x="300" y="283"/>
                    </a:lnTo>
                    <a:lnTo>
                      <a:pt x="301" y="283"/>
                    </a:lnTo>
                    <a:lnTo>
                      <a:pt x="301" y="282"/>
                    </a:lnTo>
                    <a:lnTo>
                      <a:pt x="299" y="282"/>
                    </a:lnTo>
                    <a:lnTo>
                      <a:pt x="299" y="281"/>
                    </a:lnTo>
                    <a:lnTo>
                      <a:pt x="298" y="280"/>
                    </a:lnTo>
                    <a:lnTo>
                      <a:pt x="298" y="279"/>
                    </a:lnTo>
                    <a:lnTo>
                      <a:pt x="297" y="278"/>
                    </a:lnTo>
                    <a:lnTo>
                      <a:pt x="298" y="278"/>
                    </a:lnTo>
                    <a:lnTo>
                      <a:pt x="298" y="277"/>
                    </a:lnTo>
                    <a:lnTo>
                      <a:pt x="297" y="277"/>
                    </a:lnTo>
                    <a:lnTo>
                      <a:pt x="296" y="276"/>
                    </a:lnTo>
                    <a:lnTo>
                      <a:pt x="296" y="275"/>
                    </a:lnTo>
                    <a:lnTo>
                      <a:pt x="296" y="274"/>
                    </a:lnTo>
                    <a:lnTo>
                      <a:pt x="295" y="274"/>
                    </a:lnTo>
                    <a:lnTo>
                      <a:pt x="294" y="274"/>
                    </a:lnTo>
                    <a:lnTo>
                      <a:pt x="295" y="273"/>
                    </a:lnTo>
                    <a:lnTo>
                      <a:pt x="294" y="272"/>
                    </a:lnTo>
                    <a:lnTo>
                      <a:pt x="294" y="271"/>
                    </a:lnTo>
                    <a:lnTo>
                      <a:pt x="294" y="271"/>
                    </a:lnTo>
                    <a:lnTo>
                      <a:pt x="293" y="271"/>
                    </a:lnTo>
                    <a:lnTo>
                      <a:pt x="293" y="271"/>
                    </a:lnTo>
                    <a:lnTo>
                      <a:pt x="293" y="269"/>
                    </a:lnTo>
                    <a:lnTo>
                      <a:pt x="294" y="269"/>
                    </a:lnTo>
                    <a:lnTo>
                      <a:pt x="295" y="269"/>
                    </a:lnTo>
                    <a:lnTo>
                      <a:pt x="295" y="267"/>
                    </a:lnTo>
                    <a:lnTo>
                      <a:pt x="296" y="267"/>
                    </a:lnTo>
                    <a:lnTo>
                      <a:pt x="295" y="267"/>
                    </a:lnTo>
                    <a:lnTo>
                      <a:pt x="294" y="267"/>
                    </a:lnTo>
                    <a:lnTo>
                      <a:pt x="294" y="267"/>
                    </a:lnTo>
                    <a:lnTo>
                      <a:pt x="294" y="267"/>
                    </a:lnTo>
                    <a:lnTo>
                      <a:pt x="294" y="266"/>
                    </a:lnTo>
                    <a:lnTo>
                      <a:pt x="293" y="265"/>
                    </a:lnTo>
                    <a:lnTo>
                      <a:pt x="293" y="266"/>
                    </a:lnTo>
                    <a:lnTo>
                      <a:pt x="291" y="267"/>
                    </a:lnTo>
                    <a:lnTo>
                      <a:pt x="290" y="267"/>
                    </a:lnTo>
                    <a:lnTo>
                      <a:pt x="291" y="265"/>
                    </a:lnTo>
                    <a:lnTo>
                      <a:pt x="290" y="265"/>
                    </a:lnTo>
                    <a:lnTo>
                      <a:pt x="290" y="266"/>
                    </a:lnTo>
                    <a:lnTo>
                      <a:pt x="289" y="266"/>
                    </a:lnTo>
                    <a:lnTo>
                      <a:pt x="287" y="265"/>
                    </a:lnTo>
                    <a:lnTo>
                      <a:pt x="287" y="264"/>
                    </a:lnTo>
                    <a:lnTo>
                      <a:pt x="288" y="264"/>
                    </a:lnTo>
                    <a:lnTo>
                      <a:pt x="287" y="264"/>
                    </a:lnTo>
                    <a:lnTo>
                      <a:pt x="286" y="264"/>
                    </a:lnTo>
                    <a:lnTo>
                      <a:pt x="286" y="263"/>
                    </a:lnTo>
                    <a:lnTo>
                      <a:pt x="286" y="262"/>
                    </a:lnTo>
                    <a:lnTo>
                      <a:pt x="286" y="261"/>
                    </a:lnTo>
                    <a:lnTo>
                      <a:pt x="286" y="260"/>
                    </a:lnTo>
                    <a:lnTo>
                      <a:pt x="286" y="259"/>
                    </a:lnTo>
                    <a:lnTo>
                      <a:pt x="286" y="259"/>
                    </a:lnTo>
                    <a:lnTo>
                      <a:pt x="287" y="259"/>
                    </a:lnTo>
                    <a:lnTo>
                      <a:pt x="286" y="258"/>
                    </a:lnTo>
                    <a:lnTo>
                      <a:pt x="286" y="258"/>
                    </a:lnTo>
                    <a:lnTo>
                      <a:pt x="285" y="257"/>
                    </a:lnTo>
                    <a:lnTo>
                      <a:pt x="285" y="257"/>
                    </a:lnTo>
                    <a:lnTo>
                      <a:pt x="285" y="256"/>
                    </a:lnTo>
                    <a:lnTo>
                      <a:pt x="286" y="256"/>
                    </a:lnTo>
                    <a:lnTo>
                      <a:pt x="286" y="256"/>
                    </a:lnTo>
                    <a:lnTo>
                      <a:pt x="286" y="255"/>
                    </a:lnTo>
                    <a:lnTo>
                      <a:pt x="286" y="254"/>
                    </a:lnTo>
                    <a:lnTo>
                      <a:pt x="286" y="254"/>
                    </a:lnTo>
                    <a:lnTo>
                      <a:pt x="286" y="253"/>
                    </a:lnTo>
                    <a:lnTo>
                      <a:pt x="287" y="253"/>
                    </a:lnTo>
                    <a:lnTo>
                      <a:pt x="288" y="253"/>
                    </a:lnTo>
                    <a:lnTo>
                      <a:pt x="289" y="253"/>
                    </a:lnTo>
                    <a:lnTo>
                      <a:pt x="289" y="252"/>
                    </a:lnTo>
                    <a:lnTo>
                      <a:pt x="290" y="252"/>
                    </a:lnTo>
                    <a:lnTo>
                      <a:pt x="290" y="251"/>
                    </a:lnTo>
                    <a:lnTo>
                      <a:pt x="290" y="249"/>
                    </a:lnTo>
                    <a:lnTo>
                      <a:pt x="290" y="248"/>
                    </a:lnTo>
                    <a:lnTo>
                      <a:pt x="290" y="247"/>
                    </a:lnTo>
                    <a:lnTo>
                      <a:pt x="290" y="247"/>
                    </a:lnTo>
                    <a:lnTo>
                      <a:pt x="289" y="247"/>
                    </a:lnTo>
                    <a:lnTo>
                      <a:pt x="287" y="246"/>
                    </a:lnTo>
                    <a:lnTo>
                      <a:pt x="287" y="245"/>
                    </a:lnTo>
                    <a:lnTo>
                      <a:pt x="286" y="245"/>
                    </a:lnTo>
                    <a:lnTo>
                      <a:pt x="286" y="246"/>
                    </a:lnTo>
                    <a:lnTo>
                      <a:pt x="286" y="247"/>
                    </a:lnTo>
                    <a:lnTo>
                      <a:pt x="286" y="248"/>
                    </a:lnTo>
                    <a:lnTo>
                      <a:pt x="285" y="247"/>
                    </a:lnTo>
                    <a:lnTo>
                      <a:pt x="283" y="247"/>
                    </a:lnTo>
                    <a:lnTo>
                      <a:pt x="283" y="247"/>
                    </a:lnTo>
                    <a:lnTo>
                      <a:pt x="283" y="246"/>
                    </a:lnTo>
                    <a:lnTo>
                      <a:pt x="283" y="245"/>
                    </a:lnTo>
                    <a:lnTo>
                      <a:pt x="284" y="244"/>
                    </a:lnTo>
                    <a:lnTo>
                      <a:pt x="284" y="243"/>
                    </a:lnTo>
                    <a:lnTo>
                      <a:pt x="283" y="243"/>
                    </a:lnTo>
                    <a:lnTo>
                      <a:pt x="282" y="243"/>
                    </a:lnTo>
                    <a:lnTo>
                      <a:pt x="283" y="242"/>
                    </a:lnTo>
                    <a:lnTo>
                      <a:pt x="283" y="242"/>
                    </a:lnTo>
                    <a:lnTo>
                      <a:pt x="285" y="242"/>
                    </a:lnTo>
                    <a:lnTo>
                      <a:pt x="286" y="242"/>
                    </a:lnTo>
                    <a:lnTo>
                      <a:pt x="286" y="240"/>
                    </a:lnTo>
                    <a:lnTo>
                      <a:pt x="285" y="240"/>
                    </a:lnTo>
                    <a:lnTo>
                      <a:pt x="284" y="240"/>
                    </a:lnTo>
                    <a:lnTo>
                      <a:pt x="283" y="240"/>
                    </a:lnTo>
                    <a:lnTo>
                      <a:pt x="284" y="240"/>
                    </a:lnTo>
                    <a:lnTo>
                      <a:pt x="285" y="239"/>
                    </a:lnTo>
                    <a:lnTo>
                      <a:pt x="286" y="238"/>
                    </a:lnTo>
                    <a:lnTo>
                      <a:pt x="286" y="237"/>
                    </a:lnTo>
                    <a:lnTo>
                      <a:pt x="286" y="236"/>
                    </a:lnTo>
                    <a:lnTo>
                      <a:pt x="286" y="236"/>
                    </a:lnTo>
                    <a:lnTo>
                      <a:pt x="287" y="236"/>
                    </a:lnTo>
                    <a:lnTo>
                      <a:pt x="287" y="234"/>
                    </a:lnTo>
                    <a:lnTo>
                      <a:pt x="286" y="234"/>
                    </a:lnTo>
                    <a:lnTo>
                      <a:pt x="286" y="234"/>
                    </a:lnTo>
                    <a:lnTo>
                      <a:pt x="286" y="235"/>
                    </a:lnTo>
                    <a:lnTo>
                      <a:pt x="285" y="235"/>
                    </a:lnTo>
                    <a:lnTo>
                      <a:pt x="284" y="234"/>
                    </a:lnTo>
                    <a:lnTo>
                      <a:pt x="284" y="233"/>
                    </a:lnTo>
                    <a:lnTo>
                      <a:pt x="286" y="232"/>
                    </a:lnTo>
                    <a:lnTo>
                      <a:pt x="284" y="232"/>
                    </a:lnTo>
                    <a:lnTo>
                      <a:pt x="284" y="231"/>
                    </a:lnTo>
                    <a:lnTo>
                      <a:pt x="283" y="230"/>
                    </a:lnTo>
                    <a:lnTo>
                      <a:pt x="284" y="229"/>
                    </a:lnTo>
                    <a:lnTo>
                      <a:pt x="285" y="229"/>
                    </a:lnTo>
                    <a:lnTo>
                      <a:pt x="286" y="229"/>
                    </a:lnTo>
                    <a:lnTo>
                      <a:pt x="286" y="230"/>
                    </a:lnTo>
                    <a:lnTo>
                      <a:pt x="285" y="231"/>
                    </a:lnTo>
                    <a:lnTo>
                      <a:pt x="287" y="231"/>
                    </a:lnTo>
                    <a:lnTo>
                      <a:pt x="287" y="230"/>
                    </a:lnTo>
                    <a:lnTo>
                      <a:pt x="286" y="229"/>
                    </a:lnTo>
                    <a:lnTo>
                      <a:pt x="287" y="228"/>
                    </a:lnTo>
                    <a:lnTo>
                      <a:pt x="287" y="227"/>
                    </a:lnTo>
                    <a:lnTo>
                      <a:pt x="286" y="226"/>
                    </a:lnTo>
                    <a:lnTo>
                      <a:pt x="286" y="226"/>
                    </a:lnTo>
                    <a:lnTo>
                      <a:pt x="286" y="225"/>
                    </a:lnTo>
                    <a:lnTo>
                      <a:pt x="286" y="225"/>
                    </a:lnTo>
                    <a:lnTo>
                      <a:pt x="286" y="224"/>
                    </a:lnTo>
                    <a:lnTo>
                      <a:pt x="285" y="224"/>
                    </a:lnTo>
                    <a:lnTo>
                      <a:pt x="284" y="225"/>
                    </a:lnTo>
                    <a:lnTo>
                      <a:pt x="283" y="225"/>
                    </a:lnTo>
                    <a:lnTo>
                      <a:pt x="283" y="225"/>
                    </a:lnTo>
                    <a:lnTo>
                      <a:pt x="283" y="224"/>
                    </a:lnTo>
                    <a:lnTo>
                      <a:pt x="283" y="223"/>
                    </a:lnTo>
                    <a:lnTo>
                      <a:pt x="281" y="223"/>
                    </a:lnTo>
                    <a:lnTo>
                      <a:pt x="280" y="223"/>
                    </a:lnTo>
                    <a:lnTo>
                      <a:pt x="280" y="223"/>
                    </a:lnTo>
                    <a:lnTo>
                      <a:pt x="282" y="222"/>
                    </a:lnTo>
                    <a:lnTo>
                      <a:pt x="282" y="221"/>
                    </a:lnTo>
                    <a:lnTo>
                      <a:pt x="283" y="220"/>
                    </a:lnTo>
                    <a:lnTo>
                      <a:pt x="283" y="220"/>
                    </a:lnTo>
                    <a:lnTo>
                      <a:pt x="284" y="220"/>
                    </a:lnTo>
                    <a:lnTo>
                      <a:pt x="285" y="219"/>
                    </a:lnTo>
                    <a:lnTo>
                      <a:pt x="285" y="219"/>
                    </a:lnTo>
                    <a:lnTo>
                      <a:pt x="286" y="219"/>
                    </a:lnTo>
                    <a:lnTo>
                      <a:pt x="286" y="219"/>
                    </a:lnTo>
                    <a:lnTo>
                      <a:pt x="286" y="219"/>
                    </a:lnTo>
                    <a:lnTo>
                      <a:pt x="286" y="218"/>
                    </a:lnTo>
                    <a:lnTo>
                      <a:pt x="285" y="217"/>
                    </a:lnTo>
                    <a:lnTo>
                      <a:pt x="284" y="217"/>
                    </a:lnTo>
                    <a:lnTo>
                      <a:pt x="283" y="217"/>
                    </a:lnTo>
                    <a:lnTo>
                      <a:pt x="284" y="216"/>
                    </a:lnTo>
                    <a:lnTo>
                      <a:pt x="285" y="216"/>
                    </a:lnTo>
                    <a:lnTo>
                      <a:pt x="285" y="216"/>
                    </a:lnTo>
                    <a:lnTo>
                      <a:pt x="285" y="214"/>
                    </a:lnTo>
                    <a:lnTo>
                      <a:pt x="285" y="213"/>
                    </a:lnTo>
                    <a:lnTo>
                      <a:pt x="286" y="213"/>
                    </a:lnTo>
                    <a:lnTo>
                      <a:pt x="286" y="212"/>
                    </a:lnTo>
                    <a:lnTo>
                      <a:pt x="286" y="212"/>
                    </a:lnTo>
                    <a:lnTo>
                      <a:pt x="287" y="212"/>
                    </a:lnTo>
                    <a:lnTo>
                      <a:pt x="287" y="211"/>
                    </a:lnTo>
                    <a:lnTo>
                      <a:pt x="286" y="211"/>
                    </a:lnTo>
                    <a:lnTo>
                      <a:pt x="286" y="210"/>
                    </a:lnTo>
                    <a:lnTo>
                      <a:pt x="287" y="209"/>
                    </a:lnTo>
                    <a:lnTo>
                      <a:pt x="287" y="209"/>
                    </a:lnTo>
                    <a:lnTo>
                      <a:pt x="286" y="209"/>
                    </a:lnTo>
                    <a:lnTo>
                      <a:pt x="286" y="208"/>
                    </a:lnTo>
                    <a:lnTo>
                      <a:pt x="285" y="208"/>
                    </a:lnTo>
                    <a:lnTo>
                      <a:pt x="284" y="208"/>
                    </a:lnTo>
                    <a:lnTo>
                      <a:pt x="285" y="207"/>
                    </a:lnTo>
                    <a:lnTo>
                      <a:pt x="286" y="207"/>
                    </a:lnTo>
                    <a:lnTo>
                      <a:pt x="286" y="206"/>
                    </a:lnTo>
                    <a:lnTo>
                      <a:pt x="286" y="205"/>
                    </a:lnTo>
                    <a:lnTo>
                      <a:pt x="286" y="205"/>
                    </a:lnTo>
                    <a:lnTo>
                      <a:pt x="286" y="205"/>
                    </a:lnTo>
                    <a:lnTo>
                      <a:pt x="287" y="205"/>
                    </a:lnTo>
                    <a:lnTo>
                      <a:pt x="287" y="204"/>
                    </a:lnTo>
                    <a:lnTo>
                      <a:pt x="288" y="203"/>
                    </a:lnTo>
                    <a:lnTo>
                      <a:pt x="289" y="203"/>
                    </a:lnTo>
                    <a:lnTo>
                      <a:pt x="289" y="202"/>
                    </a:lnTo>
                    <a:lnTo>
                      <a:pt x="289" y="202"/>
                    </a:lnTo>
                    <a:lnTo>
                      <a:pt x="288" y="202"/>
                    </a:lnTo>
                    <a:lnTo>
                      <a:pt x="287" y="202"/>
                    </a:lnTo>
                    <a:lnTo>
                      <a:pt x="286" y="202"/>
                    </a:lnTo>
                    <a:lnTo>
                      <a:pt x="286" y="202"/>
                    </a:lnTo>
                    <a:lnTo>
                      <a:pt x="285" y="202"/>
                    </a:lnTo>
                    <a:lnTo>
                      <a:pt x="284" y="202"/>
                    </a:lnTo>
                    <a:lnTo>
                      <a:pt x="283" y="202"/>
                    </a:lnTo>
                    <a:lnTo>
                      <a:pt x="283" y="202"/>
                    </a:lnTo>
                    <a:lnTo>
                      <a:pt x="282" y="202"/>
                    </a:lnTo>
                    <a:lnTo>
                      <a:pt x="281" y="202"/>
                    </a:lnTo>
                    <a:lnTo>
                      <a:pt x="280" y="203"/>
                    </a:lnTo>
                    <a:lnTo>
                      <a:pt x="279" y="203"/>
                    </a:lnTo>
                    <a:lnTo>
                      <a:pt x="279" y="202"/>
                    </a:lnTo>
                    <a:lnTo>
                      <a:pt x="278" y="202"/>
                    </a:lnTo>
                    <a:lnTo>
                      <a:pt x="276" y="202"/>
                    </a:lnTo>
                    <a:lnTo>
                      <a:pt x="276" y="202"/>
                    </a:lnTo>
                    <a:lnTo>
                      <a:pt x="276" y="203"/>
                    </a:lnTo>
                    <a:lnTo>
                      <a:pt x="276" y="204"/>
                    </a:lnTo>
                    <a:lnTo>
                      <a:pt x="277" y="205"/>
                    </a:lnTo>
                    <a:lnTo>
                      <a:pt x="277" y="205"/>
                    </a:lnTo>
                    <a:lnTo>
                      <a:pt x="278" y="206"/>
                    </a:lnTo>
                    <a:lnTo>
                      <a:pt x="277" y="207"/>
                    </a:lnTo>
                    <a:lnTo>
                      <a:pt x="276" y="207"/>
                    </a:lnTo>
                    <a:lnTo>
                      <a:pt x="276" y="208"/>
                    </a:lnTo>
                    <a:lnTo>
                      <a:pt x="275" y="208"/>
                    </a:lnTo>
                    <a:lnTo>
                      <a:pt x="274" y="207"/>
                    </a:lnTo>
                    <a:lnTo>
                      <a:pt x="275" y="206"/>
                    </a:lnTo>
                    <a:lnTo>
                      <a:pt x="275" y="205"/>
                    </a:lnTo>
                    <a:lnTo>
                      <a:pt x="275" y="205"/>
                    </a:lnTo>
                    <a:lnTo>
                      <a:pt x="275" y="204"/>
                    </a:lnTo>
                    <a:lnTo>
                      <a:pt x="275" y="202"/>
                    </a:lnTo>
                    <a:lnTo>
                      <a:pt x="274" y="202"/>
                    </a:lnTo>
                    <a:lnTo>
                      <a:pt x="274" y="201"/>
                    </a:lnTo>
                    <a:lnTo>
                      <a:pt x="274" y="200"/>
                    </a:lnTo>
                    <a:lnTo>
                      <a:pt x="273" y="199"/>
                    </a:lnTo>
                    <a:lnTo>
                      <a:pt x="274" y="198"/>
                    </a:lnTo>
                    <a:lnTo>
                      <a:pt x="274" y="197"/>
                    </a:lnTo>
                    <a:lnTo>
                      <a:pt x="273" y="196"/>
                    </a:lnTo>
                    <a:lnTo>
                      <a:pt x="272" y="195"/>
                    </a:lnTo>
                    <a:lnTo>
                      <a:pt x="272" y="195"/>
                    </a:lnTo>
                    <a:lnTo>
                      <a:pt x="271" y="195"/>
                    </a:lnTo>
                    <a:lnTo>
                      <a:pt x="269" y="195"/>
                    </a:lnTo>
                    <a:lnTo>
                      <a:pt x="266" y="196"/>
                    </a:lnTo>
                    <a:lnTo>
                      <a:pt x="266" y="195"/>
                    </a:lnTo>
                    <a:lnTo>
                      <a:pt x="265" y="195"/>
                    </a:lnTo>
                    <a:lnTo>
                      <a:pt x="263" y="194"/>
                    </a:lnTo>
                    <a:lnTo>
                      <a:pt x="262" y="194"/>
                    </a:lnTo>
                    <a:lnTo>
                      <a:pt x="262" y="193"/>
                    </a:lnTo>
                    <a:lnTo>
                      <a:pt x="259" y="194"/>
                    </a:lnTo>
                    <a:lnTo>
                      <a:pt x="259" y="194"/>
                    </a:lnTo>
                    <a:lnTo>
                      <a:pt x="258" y="195"/>
                    </a:lnTo>
                    <a:lnTo>
                      <a:pt x="256" y="195"/>
                    </a:lnTo>
                    <a:lnTo>
                      <a:pt x="255" y="196"/>
                    </a:lnTo>
                    <a:lnTo>
                      <a:pt x="255" y="198"/>
                    </a:lnTo>
                    <a:lnTo>
                      <a:pt x="255" y="198"/>
                    </a:lnTo>
                    <a:lnTo>
                      <a:pt x="254" y="199"/>
                    </a:lnTo>
                    <a:lnTo>
                      <a:pt x="253" y="200"/>
                    </a:lnTo>
                    <a:lnTo>
                      <a:pt x="252" y="200"/>
                    </a:lnTo>
                    <a:lnTo>
                      <a:pt x="252" y="201"/>
                    </a:lnTo>
                    <a:lnTo>
                      <a:pt x="251" y="201"/>
                    </a:lnTo>
                    <a:lnTo>
                      <a:pt x="250" y="201"/>
                    </a:lnTo>
                    <a:lnTo>
                      <a:pt x="249" y="201"/>
                    </a:lnTo>
                    <a:lnTo>
                      <a:pt x="248" y="202"/>
                    </a:lnTo>
                    <a:lnTo>
                      <a:pt x="247" y="202"/>
                    </a:lnTo>
                    <a:lnTo>
                      <a:pt x="245" y="203"/>
                    </a:lnTo>
                    <a:lnTo>
                      <a:pt x="245" y="204"/>
                    </a:lnTo>
                    <a:lnTo>
                      <a:pt x="245" y="205"/>
                    </a:lnTo>
                    <a:lnTo>
                      <a:pt x="244" y="205"/>
                    </a:lnTo>
                    <a:lnTo>
                      <a:pt x="241" y="205"/>
                    </a:lnTo>
                    <a:lnTo>
                      <a:pt x="241" y="205"/>
                    </a:lnTo>
                    <a:lnTo>
                      <a:pt x="238" y="205"/>
                    </a:lnTo>
                    <a:lnTo>
                      <a:pt x="238" y="206"/>
                    </a:lnTo>
                    <a:lnTo>
                      <a:pt x="237" y="206"/>
                    </a:lnTo>
                    <a:lnTo>
                      <a:pt x="236" y="206"/>
                    </a:lnTo>
                    <a:lnTo>
                      <a:pt x="235" y="208"/>
                    </a:lnTo>
                    <a:lnTo>
                      <a:pt x="235" y="209"/>
                    </a:lnTo>
                    <a:lnTo>
                      <a:pt x="235" y="209"/>
                    </a:lnTo>
                    <a:lnTo>
                      <a:pt x="235" y="210"/>
                    </a:lnTo>
                    <a:lnTo>
                      <a:pt x="235" y="211"/>
                    </a:lnTo>
                    <a:lnTo>
                      <a:pt x="234" y="211"/>
                    </a:lnTo>
                    <a:lnTo>
                      <a:pt x="234" y="212"/>
                    </a:lnTo>
                    <a:lnTo>
                      <a:pt x="233" y="212"/>
                    </a:lnTo>
                    <a:lnTo>
                      <a:pt x="231" y="212"/>
                    </a:lnTo>
                    <a:lnTo>
                      <a:pt x="231" y="212"/>
                    </a:lnTo>
                    <a:lnTo>
                      <a:pt x="229" y="213"/>
                    </a:lnTo>
                    <a:lnTo>
                      <a:pt x="227" y="213"/>
                    </a:lnTo>
                    <a:lnTo>
                      <a:pt x="226" y="213"/>
                    </a:lnTo>
                    <a:lnTo>
                      <a:pt x="225" y="212"/>
                    </a:lnTo>
                    <a:lnTo>
                      <a:pt x="224" y="212"/>
                    </a:lnTo>
                    <a:lnTo>
                      <a:pt x="223" y="213"/>
                    </a:lnTo>
                    <a:lnTo>
                      <a:pt x="222" y="213"/>
                    </a:lnTo>
                    <a:lnTo>
                      <a:pt x="221" y="214"/>
                    </a:lnTo>
                    <a:lnTo>
                      <a:pt x="221" y="214"/>
                    </a:lnTo>
                    <a:lnTo>
                      <a:pt x="220" y="214"/>
                    </a:lnTo>
                    <a:lnTo>
                      <a:pt x="219" y="213"/>
                    </a:lnTo>
                    <a:lnTo>
                      <a:pt x="217" y="213"/>
                    </a:lnTo>
                    <a:lnTo>
                      <a:pt x="217" y="213"/>
                    </a:lnTo>
                    <a:lnTo>
                      <a:pt x="216" y="214"/>
                    </a:lnTo>
                    <a:lnTo>
                      <a:pt x="215" y="215"/>
                    </a:lnTo>
                    <a:lnTo>
                      <a:pt x="214" y="216"/>
                    </a:lnTo>
                    <a:lnTo>
                      <a:pt x="213" y="216"/>
                    </a:lnTo>
                    <a:lnTo>
                      <a:pt x="213" y="216"/>
                    </a:lnTo>
                    <a:lnTo>
                      <a:pt x="212" y="218"/>
                    </a:lnTo>
                    <a:lnTo>
                      <a:pt x="211" y="219"/>
                    </a:lnTo>
                    <a:lnTo>
                      <a:pt x="211" y="218"/>
                    </a:lnTo>
                    <a:lnTo>
                      <a:pt x="210" y="218"/>
                    </a:lnTo>
                    <a:lnTo>
                      <a:pt x="209" y="217"/>
                    </a:lnTo>
                    <a:lnTo>
                      <a:pt x="208" y="217"/>
                    </a:lnTo>
                    <a:lnTo>
                      <a:pt x="166" y="212"/>
                    </a:lnTo>
                    <a:lnTo>
                      <a:pt x="165" y="212"/>
                    </a:lnTo>
                    <a:lnTo>
                      <a:pt x="165" y="212"/>
                    </a:lnTo>
                    <a:lnTo>
                      <a:pt x="165" y="213"/>
                    </a:lnTo>
                    <a:lnTo>
                      <a:pt x="165" y="214"/>
                    </a:lnTo>
                    <a:lnTo>
                      <a:pt x="165" y="215"/>
                    </a:lnTo>
                    <a:lnTo>
                      <a:pt x="166" y="216"/>
                    </a:lnTo>
                    <a:lnTo>
                      <a:pt x="165" y="216"/>
                    </a:lnTo>
                    <a:lnTo>
                      <a:pt x="166" y="217"/>
                    </a:lnTo>
                    <a:lnTo>
                      <a:pt x="165" y="217"/>
                    </a:lnTo>
                    <a:lnTo>
                      <a:pt x="166" y="219"/>
                    </a:lnTo>
                    <a:lnTo>
                      <a:pt x="165" y="219"/>
                    </a:lnTo>
                    <a:lnTo>
                      <a:pt x="165" y="220"/>
                    </a:lnTo>
                    <a:lnTo>
                      <a:pt x="164" y="221"/>
                    </a:lnTo>
                    <a:lnTo>
                      <a:pt x="163" y="221"/>
                    </a:lnTo>
                    <a:lnTo>
                      <a:pt x="163" y="222"/>
                    </a:lnTo>
                    <a:lnTo>
                      <a:pt x="164" y="223"/>
                    </a:lnTo>
                    <a:lnTo>
                      <a:pt x="165" y="223"/>
                    </a:lnTo>
                    <a:lnTo>
                      <a:pt x="164" y="224"/>
                    </a:lnTo>
                    <a:lnTo>
                      <a:pt x="163" y="225"/>
                    </a:lnTo>
                    <a:lnTo>
                      <a:pt x="162" y="225"/>
                    </a:lnTo>
                    <a:lnTo>
                      <a:pt x="162" y="224"/>
                    </a:lnTo>
                    <a:lnTo>
                      <a:pt x="162" y="223"/>
                    </a:lnTo>
                    <a:lnTo>
                      <a:pt x="162" y="223"/>
                    </a:lnTo>
                    <a:lnTo>
                      <a:pt x="161" y="225"/>
                    </a:lnTo>
                    <a:lnTo>
                      <a:pt x="162" y="225"/>
                    </a:lnTo>
                    <a:lnTo>
                      <a:pt x="162" y="226"/>
                    </a:lnTo>
                    <a:lnTo>
                      <a:pt x="161" y="226"/>
                    </a:lnTo>
                    <a:lnTo>
                      <a:pt x="160" y="226"/>
                    </a:lnTo>
                    <a:lnTo>
                      <a:pt x="160" y="226"/>
                    </a:lnTo>
                    <a:lnTo>
                      <a:pt x="160" y="227"/>
                    </a:lnTo>
                    <a:lnTo>
                      <a:pt x="160" y="228"/>
                    </a:lnTo>
                    <a:lnTo>
                      <a:pt x="160" y="229"/>
                    </a:lnTo>
                    <a:lnTo>
                      <a:pt x="159" y="229"/>
                    </a:lnTo>
                    <a:lnTo>
                      <a:pt x="159" y="229"/>
                    </a:lnTo>
                    <a:lnTo>
                      <a:pt x="159" y="230"/>
                    </a:lnTo>
                    <a:lnTo>
                      <a:pt x="159" y="229"/>
                    </a:lnTo>
                    <a:lnTo>
                      <a:pt x="157" y="229"/>
                    </a:lnTo>
                    <a:lnTo>
                      <a:pt x="156" y="228"/>
                    </a:lnTo>
                    <a:lnTo>
                      <a:pt x="156" y="229"/>
                    </a:lnTo>
                    <a:lnTo>
                      <a:pt x="156" y="230"/>
                    </a:lnTo>
                    <a:lnTo>
                      <a:pt x="155" y="231"/>
                    </a:lnTo>
                    <a:lnTo>
                      <a:pt x="155" y="232"/>
                    </a:lnTo>
                    <a:lnTo>
                      <a:pt x="154" y="232"/>
                    </a:lnTo>
                    <a:lnTo>
                      <a:pt x="153" y="231"/>
                    </a:lnTo>
                    <a:lnTo>
                      <a:pt x="152" y="231"/>
                    </a:lnTo>
                    <a:lnTo>
                      <a:pt x="152" y="231"/>
                    </a:lnTo>
                    <a:lnTo>
                      <a:pt x="151" y="231"/>
                    </a:lnTo>
                    <a:lnTo>
                      <a:pt x="152" y="232"/>
                    </a:lnTo>
                    <a:lnTo>
                      <a:pt x="151" y="233"/>
                    </a:lnTo>
                    <a:lnTo>
                      <a:pt x="150" y="233"/>
                    </a:lnTo>
                    <a:lnTo>
                      <a:pt x="149" y="233"/>
                    </a:lnTo>
                    <a:lnTo>
                      <a:pt x="149" y="233"/>
                    </a:lnTo>
                    <a:lnTo>
                      <a:pt x="148" y="233"/>
                    </a:lnTo>
                    <a:lnTo>
                      <a:pt x="148" y="233"/>
                    </a:lnTo>
                    <a:lnTo>
                      <a:pt x="147" y="231"/>
                    </a:lnTo>
                    <a:lnTo>
                      <a:pt x="146" y="230"/>
                    </a:lnTo>
                    <a:lnTo>
                      <a:pt x="145" y="229"/>
                    </a:lnTo>
                    <a:lnTo>
                      <a:pt x="144" y="229"/>
                    </a:lnTo>
                    <a:lnTo>
                      <a:pt x="143" y="230"/>
                    </a:lnTo>
                    <a:lnTo>
                      <a:pt x="142" y="230"/>
                    </a:lnTo>
                    <a:lnTo>
                      <a:pt x="142" y="231"/>
                    </a:lnTo>
                    <a:lnTo>
                      <a:pt x="140" y="233"/>
                    </a:lnTo>
                    <a:lnTo>
                      <a:pt x="139" y="233"/>
                    </a:lnTo>
                    <a:lnTo>
                      <a:pt x="138" y="232"/>
                    </a:lnTo>
                    <a:lnTo>
                      <a:pt x="138" y="231"/>
                    </a:lnTo>
                    <a:lnTo>
                      <a:pt x="138" y="232"/>
                    </a:lnTo>
                    <a:lnTo>
                      <a:pt x="137" y="231"/>
                    </a:lnTo>
                    <a:lnTo>
                      <a:pt x="136" y="231"/>
                    </a:lnTo>
                    <a:lnTo>
                      <a:pt x="135" y="231"/>
                    </a:lnTo>
                    <a:lnTo>
                      <a:pt x="135" y="231"/>
                    </a:lnTo>
                    <a:lnTo>
                      <a:pt x="134" y="231"/>
                    </a:lnTo>
                    <a:lnTo>
                      <a:pt x="133" y="232"/>
                    </a:lnTo>
                    <a:lnTo>
                      <a:pt x="132" y="232"/>
                    </a:lnTo>
                    <a:lnTo>
                      <a:pt x="132" y="233"/>
                    </a:lnTo>
                    <a:lnTo>
                      <a:pt x="131" y="233"/>
                    </a:lnTo>
                    <a:lnTo>
                      <a:pt x="131" y="233"/>
                    </a:lnTo>
                    <a:lnTo>
                      <a:pt x="130" y="233"/>
                    </a:lnTo>
                    <a:lnTo>
                      <a:pt x="129" y="233"/>
                    </a:lnTo>
                    <a:lnTo>
                      <a:pt x="128" y="234"/>
                    </a:lnTo>
                    <a:lnTo>
                      <a:pt x="127" y="234"/>
                    </a:lnTo>
                    <a:lnTo>
                      <a:pt x="126" y="236"/>
                    </a:lnTo>
                    <a:lnTo>
                      <a:pt x="125" y="236"/>
                    </a:lnTo>
                    <a:lnTo>
                      <a:pt x="124" y="236"/>
                    </a:lnTo>
                    <a:lnTo>
                      <a:pt x="124" y="236"/>
                    </a:lnTo>
                    <a:lnTo>
                      <a:pt x="124" y="236"/>
                    </a:lnTo>
                    <a:lnTo>
                      <a:pt x="123" y="236"/>
                    </a:lnTo>
                    <a:lnTo>
                      <a:pt x="122" y="236"/>
                    </a:lnTo>
                    <a:lnTo>
                      <a:pt x="121" y="236"/>
                    </a:lnTo>
                    <a:lnTo>
                      <a:pt x="121" y="235"/>
                    </a:lnTo>
                    <a:lnTo>
                      <a:pt x="121" y="234"/>
                    </a:lnTo>
                    <a:lnTo>
                      <a:pt x="121" y="234"/>
                    </a:lnTo>
                    <a:lnTo>
                      <a:pt x="120" y="234"/>
                    </a:lnTo>
                    <a:lnTo>
                      <a:pt x="119" y="233"/>
                    </a:lnTo>
                    <a:lnTo>
                      <a:pt x="118" y="232"/>
                    </a:lnTo>
                    <a:lnTo>
                      <a:pt x="118" y="231"/>
                    </a:lnTo>
                    <a:lnTo>
                      <a:pt x="117" y="230"/>
                    </a:lnTo>
                    <a:lnTo>
                      <a:pt x="117" y="229"/>
                    </a:lnTo>
                    <a:lnTo>
                      <a:pt x="114" y="228"/>
                    </a:lnTo>
                    <a:lnTo>
                      <a:pt x="114" y="227"/>
                    </a:lnTo>
                    <a:lnTo>
                      <a:pt x="113" y="226"/>
                    </a:lnTo>
                    <a:lnTo>
                      <a:pt x="112" y="226"/>
                    </a:lnTo>
                    <a:lnTo>
                      <a:pt x="111" y="226"/>
                    </a:lnTo>
                    <a:lnTo>
                      <a:pt x="110" y="226"/>
                    </a:lnTo>
                    <a:lnTo>
                      <a:pt x="109" y="226"/>
                    </a:lnTo>
                    <a:lnTo>
                      <a:pt x="108" y="226"/>
                    </a:lnTo>
                    <a:lnTo>
                      <a:pt x="107" y="226"/>
                    </a:lnTo>
                    <a:lnTo>
                      <a:pt x="107" y="226"/>
                    </a:lnTo>
                    <a:lnTo>
                      <a:pt x="106" y="224"/>
                    </a:lnTo>
                    <a:lnTo>
                      <a:pt x="106" y="223"/>
                    </a:lnTo>
                    <a:lnTo>
                      <a:pt x="106" y="222"/>
                    </a:lnTo>
                    <a:lnTo>
                      <a:pt x="106" y="221"/>
                    </a:lnTo>
                    <a:lnTo>
                      <a:pt x="106" y="220"/>
                    </a:lnTo>
                    <a:lnTo>
                      <a:pt x="105" y="219"/>
                    </a:lnTo>
                    <a:lnTo>
                      <a:pt x="105" y="218"/>
                    </a:lnTo>
                    <a:lnTo>
                      <a:pt x="105" y="217"/>
                    </a:lnTo>
                    <a:lnTo>
                      <a:pt x="104" y="216"/>
                    </a:lnTo>
                    <a:lnTo>
                      <a:pt x="104" y="216"/>
                    </a:lnTo>
                    <a:lnTo>
                      <a:pt x="104" y="215"/>
                    </a:lnTo>
                    <a:lnTo>
                      <a:pt x="103" y="213"/>
                    </a:lnTo>
                    <a:lnTo>
                      <a:pt x="102" y="213"/>
                    </a:lnTo>
                    <a:lnTo>
                      <a:pt x="101" y="213"/>
                    </a:lnTo>
                    <a:lnTo>
                      <a:pt x="100" y="213"/>
                    </a:lnTo>
                    <a:lnTo>
                      <a:pt x="100" y="212"/>
                    </a:lnTo>
                    <a:lnTo>
                      <a:pt x="100" y="212"/>
                    </a:lnTo>
                    <a:lnTo>
                      <a:pt x="100" y="210"/>
                    </a:lnTo>
                    <a:lnTo>
                      <a:pt x="100" y="209"/>
                    </a:lnTo>
                    <a:lnTo>
                      <a:pt x="100" y="209"/>
                    </a:lnTo>
                    <a:lnTo>
                      <a:pt x="102" y="205"/>
                    </a:lnTo>
                    <a:lnTo>
                      <a:pt x="102" y="205"/>
                    </a:lnTo>
                    <a:lnTo>
                      <a:pt x="100" y="204"/>
                    </a:lnTo>
                    <a:lnTo>
                      <a:pt x="100" y="203"/>
                    </a:lnTo>
                    <a:lnTo>
                      <a:pt x="100" y="202"/>
                    </a:lnTo>
                    <a:lnTo>
                      <a:pt x="100" y="201"/>
                    </a:lnTo>
                    <a:lnTo>
                      <a:pt x="100" y="198"/>
                    </a:lnTo>
                    <a:lnTo>
                      <a:pt x="100" y="197"/>
                    </a:lnTo>
                    <a:lnTo>
                      <a:pt x="100" y="196"/>
                    </a:lnTo>
                    <a:lnTo>
                      <a:pt x="100" y="195"/>
                    </a:lnTo>
                    <a:lnTo>
                      <a:pt x="100" y="194"/>
                    </a:lnTo>
                    <a:lnTo>
                      <a:pt x="100" y="192"/>
                    </a:lnTo>
                    <a:lnTo>
                      <a:pt x="100" y="191"/>
                    </a:lnTo>
                    <a:lnTo>
                      <a:pt x="100" y="191"/>
                    </a:lnTo>
                    <a:lnTo>
                      <a:pt x="101" y="191"/>
                    </a:lnTo>
                    <a:lnTo>
                      <a:pt x="101" y="190"/>
                    </a:lnTo>
                    <a:lnTo>
                      <a:pt x="101" y="188"/>
                    </a:lnTo>
                    <a:lnTo>
                      <a:pt x="101" y="188"/>
                    </a:lnTo>
                    <a:lnTo>
                      <a:pt x="102" y="187"/>
                    </a:lnTo>
                    <a:lnTo>
                      <a:pt x="102" y="185"/>
                    </a:lnTo>
                    <a:lnTo>
                      <a:pt x="102" y="184"/>
                    </a:lnTo>
                    <a:lnTo>
                      <a:pt x="102" y="183"/>
                    </a:lnTo>
                    <a:lnTo>
                      <a:pt x="102" y="182"/>
                    </a:lnTo>
                    <a:lnTo>
                      <a:pt x="102" y="181"/>
                    </a:lnTo>
                    <a:lnTo>
                      <a:pt x="102" y="181"/>
                    </a:lnTo>
                    <a:lnTo>
                      <a:pt x="103" y="179"/>
                    </a:lnTo>
                    <a:lnTo>
                      <a:pt x="103" y="178"/>
                    </a:lnTo>
                    <a:lnTo>
                      <a:pt x="104" y="176"/>
                    </a:lnTo>
                    <a:lnTo>
                      <a:pt x="102" y="174"/>
                    </a:lnTo>
                    <a:lnTo>
                      <a:pt x="102" y="174"/>
                    </a:lnTo>
                    <a:lnTo>
                      <a:pt x="99" y="173"/>
                    </a:lnTo>
                    <a:lnTo>
                      <a:pt x="98" y="172"/>
                    </a:lnTo>
                    <a:lnTo>
                      <a:pt x="97" y="173"/>
                    </a:lnTo>
                    <a:lnTo>
                      <a:pt x="97" y="173"/>
                    </a:lnTo>
                    <a:lnTo>
                      <a:pt x="96" y="173"/>
                    </a:lnTo>
                    <a:lnTo>
                      <a:pt x="95" y="173"/>
                    </a:lnTo>
                    <a:lnTo>
                      <a:pt x="94" y="174"/>
                    </a:lnTo>
                    <a:lnTo>
                      <a:pt x="93" y="174"/>
                    </a:lnTo>
                    <a:lnTo>
                      <a:pt x="93" y="174"/>
                    </a:lnTo>
                    <a:lnTo>
                      <a:pt x="91" y="171"/>
                    </a:lnTo>
                    <a:lnTo>
                      <a:pt x="90" y="171"/>
                    </a:lnTo>
                    <a:lnTo>
                      <a:pt x="90" y="171"/>
                    </a:lnTo>
                    <a:lnTo>
                      <a:pt x="89" y="171"/>
                    </a:lnTo>
                    <a:lnTo>
                      <a:pt x="88" y="170"/>
                    </a:lnTo>
                    <a:lnTo>
                      <a:pt x="87" y="170"/>
                    </a:lnTo>
                    <a:lnTo>
                      <a:pt x="86" y="170"/>
                    </a:lnTo>
                    <a:lnTo>
                      <a:pt x="85" y="170"/>
                    </a:lnTo>
                    <a:lnTo>
                      <a:pt x="84" y="170"/>
                    </a:lnTo>
                    <a:lnTo>
                      <a:pt x="83" y="169"/>
                    </a:lnTo>
                    <a:lnTo>
                      <a:pt x="82" y="169"/>
                    </a:lnTo>
                    <a:lnTo>
                      <a:pt x="81" y="169"/>
                    </a:lnTo>
                    <a:lnTo>
                      <a:pt x="81" y="168"/>
                    </a:lnTo>
                    <a:lnTo>
                      <a:pt x="80" y="167"/>
                    </a:lnTo>
                    <a:lnTo>
                      <a:pt x="80" y="166"/>
                    </a:lnTo>
                    <a:lnTo>
                      <a:pt x="80" y="165"/>
                    </a:lnTo>
                    <a:lnTo>
                      <a:pt x="79" y="164"/>
                    </a:lnTo>
                    <a:lnTo>
                      <a:pt x="78" y="163"/>
                    </a:lnTo>
                    <a:lnTo>
                      <a:pt x="77" y="161"/>
                    </a:lnTo>
                    <a:lnTo>
                      <a:pt x="76" y="160"/>
                    </a:lnTo>
                    <a:lnTo>
                      <a:pt x="76" y="160"/>
                    </a:lnTo>
                    <a:lnTo>
                      <a:pt x="74" y="160"/>
                    </a:lnTo>
                    <a:lnTo>
                      <a:pt x="73" y="160"/>
                    </a:lnTo>
                    <a:lnTo>
                      <a:pt x="73" y="161"/>
                    </a:lnTo>
                    <a:lnTo>
                      <a:pt x="71" y="161"/>
                    </a:lnTo>
                    <a:lnTo>
                      <a:pt x="69" y="160"/>
                    </a:lnTo>
                    <a:lnTo>
                      <a:pt x="69" y="159"/>
                    </a:lnTo>
                    <a:lnTo>
                      <a:pt x="68" y="157"/>
                    </a:lnTo>
                    <a:lnTo>
                      <a:pt x="68" y="157"/>
                    </a:lnTo>
                    <a:lnTo>
                      <a:pt x="67" y="157"/>
                    </a:lnTo>
                    <a:lnTo>
                      <a:pt x="66" y="156"/>
                    </a:lnTo>
                    <a:lnTo>
                      <a:pt x="65" y="155"/>
                    </a:lnTo>
                    <a:lnTo>
                      <a:pt x="64" y="154"/>
                    </a:lnTo>
                    <a:lnTo>
                      <a:pt x="63" y="154"/>
                    </a:lnTo>
                    <a:lnTo>
                      <a:pt x="62" y="153"/>
                    </a:lnTo>
                    <a:lnTo>
                      <a:pt x="62" y="152"/>
                    </a:lnTo>
                    <a:lnTo>
                      <a:pt x="61" y="152"/>
                    </a:lnTo>
                    <a:lnTo>
                      <a:pt x="61" y="151"/>
                    </a:lnTo>
                    <a:lnTo>
                      <a:pt x="60" y="150"/>
                    </a:lnTo>
                    <a:lnTo>
                      <a:pt x="60" y="150"/>
                    </a:lnTo>
                    <a:lnTo>
                      <a:pt x="59" y="149"/>
                    </a:lnTo>
                    <a:lnTo>
                      <a:pt x="59" y="148"/>
                    </a:lnTo>
                    <a:lnTo>
                      <a:pt x="59" y="147"/>
                    </a:lnTo>
                    <a:lnTo>
                      <a:pt x="59" y="146"/>
                    </a:lnTo>
                    <a:lnTo>
                      <a:pt x="59" y="145"/>
                    </a:lnTo>
                    <a:lnTo>
                      <a:pt x="57" y="143"/>
                    </a:lnTo>
                    <a:lnTo>
                      <a:pt x="56" y="142"/>
                    </a:lnTo>
                    <a:lnTo>
                      <a:pt x="55" y="141"/>
                    </a:lnTo>
                    <a:lnTo>
                      <a:pt x="53" y="140"/>
                    </a:lnTo>
                    <a:lnTo>
                      <a:pt x="52" y="140"/>
                    </a:lnTo>
                    <a:lnTo>
                      <a:pt x="52" y="140"/>
                    </a:lnTo>
                    <a:lnTo>
                      <a:pt x="50" y="139"/>
                    </a:lnTo>
                    <a:lnTo>
                      <a:pt x="49" y="139"/>
                    </a:lnTo>
                    <a:lnTo>
                      <a:pt x="45" y="138"/>
                    </a:lnTo>
                    <a:lnTo>
                      <a:pt x="42" y="137"/>
                    </a:lnTo>
                    <a:lnTo>
                      <a:pt x="40" y="137"/>
                    </a:lnTo>
                    <a:lnTo>
                      <a:pt x="38" y="136"/>
                    </a:lnTo>
                    <a:lnTo>
                      <a:pt x="37" y="136"/>
                    </a:lnTo>
                    <a:lnTo>
                      <a:pt x="37" y="136"/>
                    </a:lnTo>
                    <a:lnTo>
                      <a:pt x="36" y="135"/>
                    </a:lnTo>
                    <a:lnTo>
                      <a:pt x="35" y="134"/>
                    </a:lnTo>
                    <a:lnTo>
                      <a:pt x="35" y="134"/>
                    </a:lnTo>
                    <a:lnTo>
                      <a:pt x="33" y="133"/>
                    </a:lnTo>
                    <a:lnTo>
                      <a:pt x="32" y="133"/>
                    </a:lnTo>
                    <a:lnTo>
                      <a:pt x="31" y="132"/>
                    </a:lnTo>
                    <a:lnTo>
                      <a:pt x="31" y="131"/>
                    </a:lnTo>
                    <a:lnTo>
                      <a:pt x="31" y="129"/>
                    </a:lnTo>
                    <a:lnTo>
                      <a:pt x="31" y="128"/>
                    </a:lnTo>
                    <a:lnTo>
                      <a:pt x="32" y="126"/>
                    </a:lnTo>
                    <a:lnTo>
                      <a:pt x="32" y="125"/>
                    </a:lnTo>
                    <a:lnTo>
                      <a:pt x="31" y="124"/>
                    </a:lnTo>
                    <a:lnTo>
                      <a:pt x="30" y="123"/>
                    </a:lnTo>
                    <a:lnTo>
                      <a:pt x="31" y="122"/>
                    </a:lnTo>
                    <a:lnTo>
                      <a:pt x="31" y="119"/>
                    </a:lnTo>
                    <a:lnTo>
                      <a:pt x="31" y="118"/>
                    </a:lnTo>
                    <a:lnTo>
                      <a:pt x="32" y="117"/>
                    </a:lnTo>
                    <a:lnTo>
                      <a:pt x="32" y="116"/>
                    </a:lnTo>
                    <a:lnTo>
                      <a:pt x="31" y="115"/>
                    </a:lnTo>
                    <a:lnTo>
                      <a:pt x="31" y="115"/>
                    </a:lnTo>
                    <a:lnTo>
                      <a:pt x="29" y="109"/>
                    </a:lnTo>
                    <a:lnTo>
                      <a:pt x="28" y="108"/>
                    </a:lnTo>
                    <a:lnTo>
                      <a:pt x="28" y="106"/>
                    </a:lnTo>
                    <a:lnTo>
                      <a:pt x="28" y="102"/>
                    </a:lnTo>
                    <a:lnTo>
                      <a:pt x="28" y="101"/>
                    </a:lnTo>
                    <a:lnTo>
                      <a:pt x="28" y="100"/>
                    </a:lnTo>
                    <a:lnTo>
                      <a:pt x="26" y="98"/>
                    </a:lnTo>
                    <a:lnTo>
                      <a:pt x="26" y="97"/>
                    </a:lnTo>
                    <a:lnTo>
                      <a:pt x="27" y="95"/>
                    </a:lnTo>
                    <a:lnTo>
                      <a:pt x="27" y="92"/>
                    </a:lnTo>
                    <a:lnTo>
                      <a:pt x="28" y="89"/>
                    </a:lnTo>
                    <a:lnTo>
                      <a:pt x="27" y="87"/>
                    </a:lnTo>
                    <a:lnTo>
                      <a:pt x="27" y="86"/>
                    </a:lnTo>
                    <a:lnTo>
                      <a:pt x="28" y="84"/>
                    </a:lnTo>
                    <a:lnTo>
                      <a:pt x="28" y="81"/>
                    </a:lnTo>
                    <a:lnTo>
                      <a:pt x="28" y="80"/>
                    </a:lnTo>
                    <a:lnTo>
                      <a:pt x="27" y="80"/>
                    </a:lnTo>
                    <a:lnTo>
                      <a:pt x="23" y="78"/>
                    </a:lnTo>
                    <a:lnTo>
                      <a:pt x="21" y="78"/>
                    </a:lnTo>
                    <a:lnTo>
                      <a:pt x="18" y="78"/>
                    </a:lnTo>
                    <a:lnTo>
                      <a:pt x="17" y="76"/>
                    </a:lnTo>
                    <a:lnTo>
                      <a:pt x="16" y="75"/>
                    </a:lnTo>
                    <a:lnTo>
                      <a:pt x="17" y="74"/>
                    </a:lnTo>
                    <a:lnTo>
                      <a:pt x="18" y="74"/>
                    </a:lnTo>
                    <a:lnTo>
                      <a:pt x="18" y="73"/>
                    </a:lnTo>
                    <a:lnTo>
                      <a:pt x="18" y="70"/>
                    </a:lnTo>
                    <a:lnTo>
                      <a:pt x="18" y="67"/>
                    </a:lnTo>
                    <a:lnTo>
                      <a:pt x="17" y="67"/>
                    </a:lnTo>
                    <a:lnTo>
                      <a:pt x="16" y="66"/>
                    </a:lnTo>
                    <a:lnTo>
                      <a:pt x="15" y="66"/>
                    </a:lnTo>
                    <a:lnTo>
                      <a:pt x="13" y="67"/>
                    </a:lnTo>
                    <a:lnTo>
                      <a:pt x="11" y="67"/>
                    </a:lnTo>
                    <a:lnTo>
                      <a:pt x="10" y="67"/>
                    </a:lnTo>
                    <a:lnTo>
                      <a:pt x="8" y="66"/>
                    </a:lnTo>
                    <a:lnTo>
                      <a:pt x="7" y="66"/>
                    </a:lnTo>
                    <a:lnTo>
                      <a:pt x="5" y="67"/>
                    </a:lnTo>
                    <a:lnTo>
                      <a:pt x="4" y="67"/>
                    </a:lnTo>
                    <a:lnTo>
                      <a:pt x="3" y="67"/>
                    </a:lnTo>
                    <a:lnTo>
                      <a:pt x="0" y="67"/>
                    </a:lnTo>
                    <a:lnTo>
                      <a:pt x="1" y="61"/>
                    </a:lnTo>
                    <a:lnTo>
                      <a:pt x="2" y="60"/>
                    </a:lnTo>
                    <a:lnTo>
                      <a:pt x="13"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23" name="Freeform 1082">
                <a:extLst>
                  <a:ext uri="{FF2B5EF4-FFF2-40B4-BE49-F238E27FC236}">
                    <a16:creationId xmlns:a16="http://schemas.microsoft.com/office/drawing/2014/main" id="{69637004-F9CB-4379-9F20-BA8DD5DCB04C}"/>
                  </a:ext>
                </a:extLst>
              </p:cNvPr>
              <p:cNvSpPr>
                <a:spLocks/>
              </p:cNvSpPr>
              <p:nvPr/>
            </p:nvSpPr>
            <p:spPr bwMode="auto">
              <a:xfrm>
                <a:off x="4527" y="2092"/>
                <a:ext cx="342" cy="316"/>
              </a:xfrm>
              <a:custGeom>
                <a:avLst/>
                <a:gdLst>
                  <a:gd name="T0" fmla="*/ 205 w 342"/>
                  <a:gd name="T1" fmla="*/ 4 h 316"/>
                  <a:gd name="T2" fmla="*/ 216 w 342"/>
                  <a:gd name="T3" fmla="*/ 33 h 316"/>
                  <a:gd name="T4" fmla="*/ 233 w 342"/>
                  <a:gd name="T5" fmla="*/ 73 h 316"/>
                  <a:gd name="T6" fmla="*/ 267 w 342"/>
                  <a:gd name="T7" fmla="*/ 101 h 316"/>
                  <a:gd name="T8" fmla="*/ 310 w 342"/>
                  <a:gd name="T9" fmla="*/ 111 h 316"/>
                  <a:gd name="T10" fmla="*/ 337 w 342"/>
                  <a:gd name="T11" fmla="*/ 146 h 316"/>
                  <a:gd name="T12" fmla="*/ 319 w 342"/>
                  <a:gd name="T13" fmla="*/ 139 h 316"/>
                  <a:gd name="T14" fmla="*/ 314 w 342"/>
                  <a:gd name="T15" fmla="*/ 131 h 316"/>
                  <a:gd name="T16" fmla="*/ 299 w 342"/>
                  <a:gd name="T17" fmla="*/ 142 h 316"/>
                  <a:gd name="T18" fmla="*/ 293 w 342"/>
                  <a:gd name="T19" fmla="*/ 137 h 316"/>
                  <a:gd name="T20" fmla="*/ 288 w 342"/>
                  <a:gd name="T21" fmla="*/ 134 h 316"/>
                  <a:gd name="T22" fmla="*/ 277 w 342"/>
                  <a:gd name="T23" fmla="*/ 135 h 316"/>
                  <a:gd name="T24" fmla="*/ 262 w 342"/>
                  <a:gd name="T25" fmla="*/ 135 h 316"/>
                  <a:gd name="T26" fmla="*/ 262 w 342"/>
                  <a:gd name="T27" fmla="*/ 145 h 316"/>
                  <a:gd name="T28" fmla="*/ 244 w 342"/>
                  <a:gd name="T29" fmla="*/ 142 h 316"/>
                  <a:gd name="T30" fmla="*/ 251 w 342"/>
                  <a:gd name="T31" fmla="*/ 153 h 316"/>
                  <a:gd name="T32" fmla="*/ 256 w 342"/>
                  <a:gd name="T33" fmla="*/ 165 h 316"/>
                  <a:gd name="T34" fmla="*/ 265 w 342"/>
                  <a:gd name="T35" fmla="*/ 179 h 316"/>
                  <a:gd name="T36" fmla="*/ 255 w 342"/>
                  <a:gd name="T37" fmla="*/ 184 h 316"/>
                  <a:gd name="T38" fmla="*/ 250 w 342"/>
                  <a:gd name="T39" fmla="*/ 197 h 316"/>
                  <a:gd name="T40" fmla="*/ 254 w 342"/>
                  <a:gd name="T41" fmla="*/ 209 h 316"/>
                  <a:gd name="T42" fmla="*/ 238 w 342"/>
                  <a:gd name="T43" fmla="*/ 192 h 316"/>
                  <a:gd name="T44" fmla="*/ 230 w 342"/>
                  <a:gd name="T45" fmla="*/ 198 h 316"/>
                  <a:gd name="T46" fmla="*/ 230 w 342"/>
                  <a:gd name="T47" fmla="*/ 211 h 316"/>
                  <a:gd name="T48" fmla="*/ 227 w 342"/>
                  <a:gd name="T49" fmla="*/ 224 h 316"/>
                  <a:gd name="T50" fmla="*/ 234 w 342"/>
                  <a:gd name="T51" fmla="*/ 226 h 316"/>
                  <a:gd name="T52" fmla="*/ 221 w 342"/>
                  <a:gd name="T53" fmla="*/ 236 h 316"/>
                  <a:gd name="T54" fmla="*/ 225 w 342"/>
                  <a:gd name="T55" fmla="*/ 242 h 316"/>
                  <a:gd name="T56" fmla="*/ 224 w 342"/>
                  <a:gd name="T57" fmla="*/ 254 h 316"/>
                  <a:gd name="T58" fmla="*/ 245 w 342"/>
                  <a:gd name="T59" fmla="*/ 252 h 316"/>
                  <a:gd name="T60" fmla="*/ 241 w 342"/>
                  <a:gd name="T61" fmla="*/ 263 h 316"/>
                  <a:gd name="T62" fmla="*/ 232 w 342"/>
                  <a:gd name="T63" fmla="*/ 270 h 316"/>
                  <a:gd name="T64" fmla="*/ 251 w 342"/>
                  <a:gd name="T65" fmla="*/ 272 h 316"/>
                  <a:gd name="T66" fmla="*/ 248 w 342"/>
                  <a:gd name="T67" fmla="*/ 281 h 316"/>
                  <a:gd name="T68" fmla="*/ 245 w 342"/>
                  <a:gd name="T69" fmla="*/ 281 h 316"/>
                  <a:gd name="T70" fmla="*/ 234 w 342"/>
                  <a:gd name="T71" fmla="*/ 290 h 316"/>
                  <a:gd name="T72" fmla="*/ 245 w 342"/>
                  <a:gd name="T73" fmla="*/ 311 h 316"/>
                  <a:gd name="T74" fmla="*/ 231 w 342"/>
                  <a:gd name="T75" fmla="*/ 306 h 316"/>
                  <a:gd name="T76" fmla="*/ 223 w 342"/>
                  <a:gd name="T77" fmla="*/ 294 h 316"/>
                  <a:gd name="T78" fmla="*/ 213 w 342"/>
                  <a:gd name="T79" fmla="*/ 289 h 316"/>
                  <a:gd name="T80" fmla="*/ 207 w 342"/>
                  <a:gd name="T81" fmla="*/ 279 h 316"/>
                  <a:gd name="T82" fmla="*/ 214 w 342"/>
                  <a:gd name="T83" fmla="*/ 294 h 316"/>
                  <a:gd name="T84" fmla="*/ 202 w 342"/>
                  <a:gd name="T85" fmla="*/ 301 h 316"/>
                  <a:gd name="T86" fmla="*/ 190 w 342"/>
                  <a:gd name="T87" fmla="*/ 287 h 316"/>
                  <a:gd name="T88" fmla="*/ 190 w 342"/>
                  <a:gd name="T89" fmla="*/ 296 h 316"/>
                  <a:gd name="T90" fmla="*/ 176 w 342"/>
                  <a:gd name="T91" fmla="*/ 297 h 316"/>
                  <a:gd name="T92" fmla="*/ 166 w 342"/>
                  <a:gd name="T93" fmla="*/ 310 h 316"/>
                  <a:gd name="T94" fmla="*/ 131 w 342"/>
                  <a:gd name="T95" fmla="*/ 283 h 316"/>
                  <a:gd name="T96" fmla="*/ 75 w 342"/>
                  <a:gd name="T97" fmla="*/ 254 h 316"/>
                  <a:gd name="T98" fmla="*/ 20 w 342"/>
                  <a:gd name="T99" fmla="*/ 240 h 316"/>
                  <a:gd name="T100" fmla="*/ 7 w 342"/>
                  <a:gd name="T101" fmla="*/ 204 h 316"/>
                  <a:gd name="T102" fmla="*/ 11 w 342"/>
                  <a:gd name="T103" fmla="*/ 184 h 316"/>
                  <a:gd name="T104" fmla="*/ 4 w 342"/>
                  <a:gd name="T105" fmla="*/ 145 h 316"/>
                  <a:gd name="T106" fmla="*/ 13 w 342"/>
                  <a:gd name="T107" fmla="*/ 120 h 316"/>
                  <a:gd name="T108" fmla="*/ 18 w 342"/>
                  <a:gd name="T109" fmla="*/ 90 h 316"/>
                  <a:gd name="T110" fmla="*/ 31 w 342"/>
                  <a:gd name="T111" fmla="*/ 84 h 316"/>
                  <a:gd name="T112" fmla="*/ 36 w 342"/>
                  <a:gd name="T113" fmla="*/ 57 h 316"/>
                  <a:gd name="T114" fmla="*/ 43 w 342"/>
                  <a:gd name="T115" fmla="*/ 47 h 316"/>
                  <a:gd name="T116" fmla="*/ 50 w 342"/>
                  <a:gd name="T117" fmla="*/ 28 h 316"/>
                  <a:gd name="T118" fmla="*/ 63 w 342"/>
                  <a:gd name="T119" fmla="*/ 7 h 316"/>
                  <a:gd name="T120" fmla="*/ 88 w 342"/>
                  <a:gd name="T121" fmla="*/ 11 h 316"/>
                  <a:gd name="T122" fmla="*/ 123 w 342"/>
                  <a:gd name="T123" fmla="*/ 31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2" h="316">
                    <a:moveTo>
                      <a:pt x="152" y="13"/>
                    </a:moveTo>
                    <a:lnTo>
                      <a:pt x="152" y="12"/>
                    </a:lnTo>
                    <a:lnTo>
                      <a:pt x="153" y="11"/>
                    </a:lnTo>
                    <a:lnTo>
                      <a:pt x="154" y="11"/>
                    </a:lnTo>
                    <a:lnTo>
                      <a:pt x="155" y="10"/>
                    </a:lnTo>
                    <a:lnTo>
                      <a:pt x="155" y="11"/>
                    </a:lnTo>
                    <a:lnTo>
                      <a:pt x="156" y="9"/>
                    </a:lnTo>
                    <a:lnTo>
                      <a:pt x="157" y="8"/>
                    </a:lnTo>
                    <a:lnTo>
                      <a:pt x="158" y="8"/>
                    </a:lnTo>
                    <a:lnTo>
                      <a:pt x="159" y="8"/>
                    </a:lnTo>
                    <a:lnTo>
                      <a:pt x="159" y="8"/>
                    </a:lnTo>
                    <a:lnTo>
                      <a:pt x="160" y="8"/>
                    </a:lnTo>
                    <a:lnTo>
                      <a:pt x="160" y="7"/>
                    </a:lnTo>
                    <a:lnTo>
                      <a:pt x="161" y="6"/>
                    </a:lnTo>
                    <a:lnTo>
                      <a:pt x="162" y="5"/>
                    </a:lnTo>
                    <a:lnTo>
                      <a:pt x="162" y="4"/>
                    </a:lnTo>
                    <a:lnTo>
                      <a:pt x="163" y="3"/>
                    </a:lnTo>
                    <a:lnTo>
                      <a:pt x="163" y="1"/>
                    </a:lnTo>
                    <a:lnTo>
                      <a:pt x="164" y="0"/>
                    </a:lnTo>
                    <a:lnTo>
                      <a:pt x="185" y="0"/>
                    </a:lnTo>
                    <a:lnTo>
                      <a:pt x="186" y="0"/>
                    </a:lnTo>
                    <a:lnTo>
                      <a:pt x="187" y="0"/>
                    </a:lnTo>
                    <a:lnTo>
                      <a:pt x="188" y="0"/>
                    </a:lnTo>
                    <a:lnTo>
                      <a:pt x="188" y="1"/>
                    </a:lnTo>
                    <a:lnTo>
                      <a:pt x="189" y="2"/>
                    </a:lnTo>
                    <a:lnTo>
                      <a:pt x="190" y="3"/>
                    </a:lnTo>
                    <a:lnTo>
                      <a:pt x="190" y="4"/>
                    </a:lnTo>
                    <a:lnTo>
                      <a:pt x="190" y="4"/>
                    </a:lnTo>
                    <a:lnTo>
                      <a:pt x="190" y="5"/>
                    </a:lnTo>
                    <a:lnTo>
                      <a:pt x="190" y="6"/>
                    </a:lnTo>
                    <a:lnTo>
                      <a:pt x="191" y="6"/>
                    </a:lnTo>
                    <a:lnTo>
                      <a:pt x="192" y="7"/>
                    </a:lnTo>
                    <a:lnTo>
                      <a:pt x="193" y="7"/>
                    </a:lnTo>
                    <a:lnTo>
                      <a:pt x="193" y="6"/>
                    </a:lnTo>
                    <a:lnTo>
                      <a:pt x="194" y="7"/>
                    </a:lnTo>
                    <a:lnTo>
                      <a:pt x="195" y="7"/>
                    </a:lnTo>
                    <a:lnTo>
                      <a:pt x="196" y="6"/>
                    </a:lnTo>
                    <a:lnTo>
                      <a:pt x="197" y="4"/>
                    </a:lnTo>
                    <a:lnTo>
                      <a:pt x="198" y="4"/>
                    </a:lnTo>
                    <a:lnTo>
                      <a:pt x="199" y="4"/>
                    </a:lnTo>
                    <a:lnTo>
                      <a:pt x="200" y="4"/>
                    </a:lnTo>
                    <a:lnTo>
                      <a:pt x="200" y="3"/>
                    </a:lnTo>
                    <a:lnTo>
                      <a:pt x="201" y="2"/>
                    </a:lnTo>
                    <a:lnTo>
                      <a:pt x="202" y="3"/>
                    </a:lnTo>
                    <a:lnTo>
                      <a:pt x="203" y="3"/>
                    </a:lnTo>
                    <a:lnTo>
                      <a:pt x="203" y="4"/>
                    </a:lnTo>
                    <a:lnTo>
                      <a:pt x="204" y="4"/>
                    </a:lnTo>
                    <a:lnTo>
                      <a:pt x="205" y="4"/>
                    </a:lnTo>
                    <a:lnTo>
                      <a:pt x="205" y="5"/>
                    </a:lnTo>
                    <a:lnTo>
                      <a:pt x="204" y="6"/>
                    </a:lnTo>
                    <a:lnTo>
                      <a:pt x="205" y="6"/>
                    </a:lnTo>
                    <a:lnTo>
                      <a:pt x="206" y="6"/>
                    </a:lnTo>
                    <a:lnTo>
                      <a:pt x="207" y="6"/>
                    </a:lnTo>
                    <a:lnTo>
                      <a:pt x="207" y="6"/>
                    </a:lnTo>
                    <a:lnTo>
                      <a:pt x="208" y="7"/>
                    </a:lnTo>
                    <a:lnTo>
                      <a:pt x="208" y="8"/>
                    </a:lnTo>
                    <a:lnTo>
                      <a:pt x="209" y="8"/>
                    </a:lnTo>
                    <a:lnTo>
                      <a:pt x="210" y="8"/>
                    </a:lnTo>
                    <a:lnTo>
                      <a:pt x="209" y="9"/>
                    </a:lnTo>
                    <a:lnTo>
                      <a:pt x="210" y="10"/>
                    </a:lnTo>
                    <a:lnTo>
                      <a:pt x="209" y="11"/>
                    </a:lnTo>
                    <a:lnTo>
                      <a:pt x="210" y="11"/>
                    </a:lnTo>
                    <a:lnTo>
                      <a:pt x="210" y="11"/>
                    </a:lnTo>
                    <a:lnTo>
                      <a:pt x="211" y="12"/>
                    </a:lnTo>
                    <a:lnTo>
                      <a:pt x="212" y="12"/>
                    </a:lnTo>
                    <a:lnTo>
                      <a:pt x="213" y="12"/>
                    </a:lnTo>
                    <a:lnTo>
                      <a:pt x="213" y="13"/>
                    </a:lnTo>
                    <a:lnTo>
                      <a:pt x="213" y="14"/>
                    </a:lnTo>
                    <a:lnTo>
                      <a:pt x="213" y="15"/>
                    </a:lnTo>
                    <a:lnTo>
                      <a:pt x="214" y="16"/>
                    </a:lnTo>
                    <a:lnTo>
                      <a:pt x="214" y="17"/>
                    </a:lnTo>
                    <a:lnTo>
                      <a:pt x="214" y="18"/>
                    </a:lnTo>
                    <a:lnTo>
                      <a:pt x="214" y="18"/>
                    </a:lnTo>
                    <a:lnTo>
                      <a:pt x="214" y="18"/>
                    </a:lnTo>
                    <a:lnTo>
                      <a:pt x="215" y="19"/>
                    </a:lnTo>
                    <a:lnTo>
                      <a:pt x="215" y="20"/>
                    </a:lnTo>
                    <a:lnTo>
                      <a:pt x="216" y="20"/>
                    </a:lnTo>
                    <a:lnTo>
                      <a:pt x="217" y="21"/>
                    </a:lnTo>
                    <a:lnTo>
                      <a:pt x="217" y="21"/>
                    </a:lnTo>
                    <a:lnTo>
                      <a:pt x="217" y="22"/>
                    </a:lnTo>
                    <a:lnTo>
                      <a:pt x="216" y="22"/>
                    </a:lnTo>
                    <a:lnTo>
                      <a:pt x="216" y="23"/>
                    </a:lnTo>
                    <a:lnTo>
                      <a:pt x="216" y="24"/>
                    </a:lnTo>
                    <a:lnTo>
                      <a:pt x="214" y="25"/>
                    </a:lnTo>
                    <a:lnTo>
                      <a:pt x="215" y="25"/>
                    </a:lnTo>
                    <a:lnTo>
                      <a:pt x="215" y="26"/>
                    </a:lnTo>
                    <a:lnTo>
                      <a:pt x="216" y="27"/>
                    </a:lnTo>
                    <a:lnTo>
                      <a:pt x="216" y="28"/>
                    </a:lnTo>
                    <a:lnTo>
                      <a:pt x="216" y="28"/>
                    </a:lnTo>
                    <a:lnTo>
                      <a:pt x="217" y="29"/>
                    </a:lnTo>
                    <a:lnTo>
                      <a:pt x="216" y="30"/>
                    </a:lnTo>
                    <a:lnTo>
                      <a:pt x="214" y="32"/>
                    </a:lnTo>
                    <a:lnTo>
                      <a:pt x="214" y="32"/>
                    </a:lnTo>
                    <a:lnTo>
                      <a:pt x="214" y="33"/>
                    </a:lnTo>
                    <a:lnTo>
                      <a:pt x="215" y="33"/>
                    </a:lnTo>
                    <a:lnTo>
                      <a:pt x="216" y="33"/>
                    </a:lnTo>
                    <a:lnTo>
                      <a:pt x="217" y="34"/>
                    </a:lnTo>
                    <a:lnTo>
                      <a:pt x="218" y="35"/>
                    </a:lnTo>
                    <a:lnTo>
                      <a:pt x="219" y="34"/>
                    </a:lnTo>
                    <a:lnTo>
                      <a:pt x="220" y="35"/>
                    </a:lnTo>
                    <a:lnTo>
                      <a:pt x="221" y="35"/>
                    </a:lnTo>
                    <a:lnTo>
                      <a:pt x="222" y="37"/>
                    </a:lnTo>
                    <a:lnTo>
                      <a:pt x="222" y="38"/>
                    </a:lnTo>
                    <a:lnTo>
                      <a:pt x="222" y="39"/>
                    </a:lnTo>
                    <a:lnTo>
                      <a:pt x="221" y="39"/>
                    </a:lnTo>
                    <a:lnTo>
                      <a:pt x="221" y="39"/>
                    </a:lnTo>
                    <a:lnTo>
                      <a:pt x="221" y="40"/>
                    </a:lnTo>
                    <a:lnTo>
                      <a:pt x="221" y="41"/>
                    </a:lnTo>
                    <a:lnTo>
                      <a:pt x="221" y="42"/>
                    </a:lnTo>
                    <a:lnTo>
                      <a:pt x="221" y="42"/>
                    </a:lnTo>
                    <a:lnTo>
                      <a:pt x="222" y="43"/>
                    </a:lnTo>
                    <a:lnTo>
                      <a:pt x="222" y="44"/>
                    </a:lnTo>
                    <a:lnTo>
                      <a:pt x="222" y="45"/>
                    </a:lnTo>
                    <a:lnTo>
                      <a:pt x="223" y="45"/>
                    </a:lnTo>
                    <a:lnTo>
                      <a:pt x="224" y="46"/>
                    </a:lnTo>
                    <a:lnTo>
                      <a:pt x="224" y="47"/>
                    </a:lnTo>
                    <a:lnTo>
                      <a:pt x="225" y="48"/>
                    </a:lnTo>
                    <a:lnTo>
                      <a:pt x="226" y="50"/>
                    </a:lnTo>
                    <a:lnTo>
                      <a:pt x="227" y="51"/>
                    </a:lnTo>
                    <a:lnTo>
                      <a:pt x="227" y="52"/>
                    </a:lnTo>
                    <a:lnTo>
                      <a:pt x="227" y="52"/>
                    </a:lnTo>
                    <a:lnTo>
                      <a:pt x="227" y="53"/>
                    </a:lnTo>
                    <a:lnTo>
                      <a:pt x="227" y="54"/>
                    </a:lnTo>
                    <a:lnTo>
                      <a:pt x="227" y="55"/>
                    </a:lnTo>
                    <a:lnTo>
                      <a:pt x="227" y="56"/>
                    </a:lnTo>
                    <a:lnTo>
                      <a:pt x="228" y="56"/>
                    </a:lnTo>
                    <a:lnTo>
                      <a:pt x="228" y="57"/>
                    </a:lnTo>
                    <a:lnTo>
                      <a:pt x="229" y="59"/>
                    </a:lnTo>
                    <a:lnTo>
                      <a:pt x="230" y="59"/>
                    </a:lnTo>
                    <a:lnTo>
                      <a:pt x="230" y="59"/>
                    </a:lnTo>
                    <a:lnTo>
                      <a:pt x="229" y="59"/>
                    </a:lnTo>
                    <a:lnTo>
                      <a:pt x="230" y="61"/>
                    </a:lnTo>
                    <a:lnTo>
                      <a:pt x="230" y="62"/>
                    </a:lnTo>
                    <a:lnTo>
                      <a:pt x="230" y="63"/>
                    </a:lnTo>
                    <a:lnTo>
                      <a:pt x="230" y="63"/>
                    </a:lnTo>
                    <a:lnTo>
                      <a:pt x="231" y="64"/>
                    </a:lnTo>
                    <a:lnTo>
                      <a:pt x="230" y="66"/>
                    </a:lnTo>
                    <a:lnTo>
                      <a:pt x="230" y="66"/>
                    </a:lnTo>
                    <a:lnTo>
                      <a:pt x="231" y="67"/>
                    </a:lnTo>
                    <a:lnTo>
                      <a:pt x="230" y="69"/>
                    </a:lnTo>
                    <a:lnTo>
                      <a:pt x="231" y="70"/>
                    </a:lnTo>
                    <a:lnTo>
                      <a:pt x="231" y="71"/>
                    </a:lnTo>
                    <a:lnTo>
                      <a:pt x="231" y="73"/>
                    </a:lnTo>
                    <a:lnTo>
                      <a:pt x="233" y="73"/>
                    </a:lnTo>
                    <a:lnTo>
                      <a:pt x="234" y="73"/>
                    </a:lnTo>
                    <a:lnTo>
                      <a:pt x="234" y="73"/>
                    </a:lnTo>
                    <a:lnTo>
                      <a:pt x="234" y="74"/>
                    </a:lnTo>
                    <a:lnTo>
                      <a:pt x="235" y="74"/>
                    </a:lnTo>
                    <a:lnTo>
                      <a:pt x="236" y="74"/>
                    </a:lnTo>
                    <a:lnTo>
                      <a:pt x="236" y="75"/>
                    </a:lnTo>
                    <a:lnTo>
                      <a:pt x="236" y="76"/>
                    </a:lnTo>
                    <a:lnTo>
                      <a:pt x="237" y="76"/>
                    </a:lnTo>
                    <a:lnTo>
                      <a:pt x="238" y="76"/>
                    </a:lnTo>
                    <a:lnTo>
                      <a:pt x="240" y="77"/>
                    </a:lnTo>
                    <a:lnTo>
                      <a:pt x="241" y="78"/>
                    </a:lnTo>
                    <a:lnTo>
                      <a:pt x="242" y="77"/>
                    </a:lnTo>
                    <a:lnTo>
                      <a:pt x="242" y="78"/>
                    </a:lnTo>
                    <a:lnTo>
                      <a:pt x="241" y="79"/>
                    </a:lnTo>
                    <a:lnTo>
                      <a:pt x="242" y="80"/>
                    </a:lnTo>
                    <a:lnTo>
                      <a:pt x="243" y="80"/>
                    </a:lnTo>
                    <a:lnTo>
                      <a:pt x="246" y="80"/>
                    </a:lnTo>
                    <a:lnTo>
                      <a:pt x="246" y="80"/>
                    </a:lnTo>
                    <a:lnTo>
                      <a:pt x="247" y="82"/>
                    </a:lnTo>
                    <a:lnTo>
                      <a:pt x="247" y="83"/>
                    </a:lnTo>
                    <a:lnTo>
                      <a:pt x="248" y="83"/>
                    </a:lnTo>
                    <a:lnTo>
                      <a:pt x="248" y="83"/>
                    </a:lnTo>
                    <a:lnTo>
                      <a:pt x="249" y="84"/>
                    </a:lnTo>
                    <a:lnTo>
                      <a:pt x="250" y="85"/>
                    </a:lnTo>
                    <a:lnTo>
                      <a:pt x="251" y="85"/>
                    </a:lnTo>
                    <a:lnTo>
                      <a:pt x="252" y="87"/>
                    </a:lnTo>
                    <a:lnTo>
                      <a:pt x="252" y="87"/>
                    </a:lnTo>
                    <a:lnTo>
                      <a:pt x="253" y="88"/>
                    </a:lnTo>
                    <a:lnTo>
                      <a:pt x="253" y="89"/>
                    </a:lnTo>
                    <a:lnTo>
                      <a:pt x="254" y="90"/>
                    </a:lnTo>
                    <a:lnTo>
                      <a:pt x="255" y="90"/>
                    </a:lnTo>
                    <a:lnTo>
                      <a:pt x="255" y="91"/>
                    </a:lnTo>
                    <a:lnTo>
                      <a:pt x="256" y="92"/>
                    </a:lnTo>
                    <a:lnTo>
                      <a:pt x="256" y="93"/>
                    </a:lnTo>
                    <a:lnTo>
                      <a:pt x="257" y="94"/>
                    </a:lnTo>
                    <a:lnTo>
                      <a:pt x="258" y="95"/>
                    </a:lnTo>
                    <a:lnTo>
                      <a:pt x="258" y="96"/>
                    </a:lnTo>
                    <a:lnTo>
                      <a:pt x="259" y="97"/>
                    </a:lnTo>
                    <a:lnTo>
                      <a:pt x="260" y="97"/>
                    </a:lnTo>
                    <a:lnTo>
                      <a:pt x="261" y="97"/>
                    </a:lnTo>
                    <a:lnTo>
                      <a:pt x="262" y="97"/>
                    </a:lnTo>
                    <a:lnTo>
                      <a:pt x="262" y="97"/>
                    </a:lnTo>
                    <a:lnTo>
                      <a:pt x="263" y="97"/>
                    </a:lnTo>
                    <a:lnTo>
                      <a:pt x="264" y="97"/>
                    </a:lnTo>
                    <a:lnTo>
                      <a:pt x="265" y="97"/>
                    </a:lnTo>
                    <a:lnTo>
                      <a:pt x="265" y="98"/>
                    </a:lnTo>
                    <a:lnTo>
                      <a:pt x="266" y="100"/>
                    </a:lnTo>
                    <a:lnTo>
                      <a:pt x="267" y="101"/>
                    </a:lnTo>
                    <a:lnTo>
                      <a:pt x="267" y="100"/>
                    </a:lnTo>
                    <a:lnTo>
                      <a:pt x="269" y="100"/>
                    </a:lnTo>
                    <a:lnTo>
                      <a:pt x="269" y="101"/>
                    </a:lnTo>
                    <a:lnTo>
                      <a:pt x="269" y="101"/>
                    </a:lnTo>
                    <a:lnTo>
                      <a:pt x="270" y="101"/>
                    </a:lnTo>
                    <a:lnTo>
                      <a:pt x="271" y="101"/>
                    </a:lnTo>
                    <a:lnTo>
                      <a:pt x="272" y="101"/>
                    </a:lnTo>
                    <a:lnTo>
                      <a:pt x="272" y="102"/>
                    </a:lnTo>
                    <a:lnTo>
                      <a:pt x="272" y="103"/>
                    </a:lnTo>
                    <a:lnTo>
                      <a:pt x="272" y="104"/>
                    </a:lnTo>
                    <a:lnTo>
                      <a:pt x="273" y="104"/>
                    </a:lnTo>
                    <a:lnTo>
                      <a:pt x="273" y="105"/>
                    </a:lnTo>
                    <a:lnTo>
                      <a:pt x="274" y="105"/>
                    </a:lnTo>
                    <a:lnTo>
                      <a:pt x="275" y="105"/>
                    </a:lnTo>
                    <a:lnTo>
                      <a:pt x="276" y="105"/>
                    </a:lnTo>
                    <a:lnTo>
                      <a:pt x="276" y="105"/>
                    </a:lnTo>
                    <a:lnTo>
                      <a:pt x="276" y="104"/>
                    </a:lnTo>
                    <a:lnTo>
                      <a:pt x="276" y="104"/>
                    </a:lnTo>
                    <a:lnTo>
                      <a:pt x="276" y="104"/>
                    </a:lnTo>
                    <a:lnTo>
                      <a:pt x="277" y="104"/>
                    </a:lnTo>
                    <a:lnTo>
                      <a:pt x="279" y="104"/>
                    </a:lnTo>
                    <a:lnTo>
                      <a:pt x="279" y="104"/>
                    </a:lnTo>
                    <a:lnTo>
                      <a:pt x="279" y="103"/>
                    </a:lnTo>
                    <a:lnTo>
                      <a:pt x="280" y="103"/>
                    </a:lnTo>
                    <a:lnTo>
                      <a:pt x="281" y="104"/>
                    </a:lnTo>
                    <a:lnTo>
                      <a:pt x="282" y="104"/>
                    </a:lnTo>
                    <a:lnTo>
                      <a:pt x="282" y="104"/>
                    </a:lnTo>
                    <a:lnTo>
                      <a:pt x="284" y="104"/>
                    </a:lnTo>
                    <a:lnTo>
                      <a:pt x="285" y="104"/>
                    </a:lnTo>
                    <a:lnTo>
                      <a:pt x="286" y="103"/>
                    </a:lnTo>
                    <a:lnTo>
                      <a:pt x="286" y="103"/>
                    </a:lnTo>
                    <a:lnTo>
                      <a:pt x="288" y="103"/>
                    </a:lnTo>
                    <a:lnTo>
                      <a:pt x="290" y="103"/>
                    </a:lnTo>
                    <a:lnTo>
                      <a:pt x="291" y="103"/>
                    </a:lnTo>
                    <a:lnTo>
                      <a:pt x="291" y="104"/>
                    </a:lnTo>
                    <a:lnTo>
                      <a:pt x="292" y="104"/>
                    </a:lnTo>
                    <a:lnTo>
                      <a:pt x="293" y="104"/>
                    </a:lnTo>
                    <a:lnTo>
                      <a:pt x="295" y="104"/>
                    </a:lnTo>
                    <a:lnTo>
                      <a:pt x="296" y="104"/>
                    </a:lnTo>
                    <a:lnTo>
                      <a:pt x="296" y="104"/>
                    </a:lnTo>
                    <a:lnTo>
                      <a:pt x="297" y="104"/>
                    </a:lnTo>
                    <a:lnTo>
                      <a:pt x="299" y="104"/>
                    </a:lnTo>
                    <a:lnTo>
                      <a:pt x="300" y="104"/>
                    </a:lnTo>
                    <a:lnTo>
                      <a:pt x="301" y="104"/>
                    </a:lnTo>
                    <a:lnTo>
                      <a:pt x="302" y="104"/>
                    </a:lnTo>
                    <a:lnTo>
                      <a:pt x="303" y="104"/>
                    </a:lnTo>
                    <a:lnTo>
                      <a:pt x="304" y="105"/>
                    </a:lnTo>
                    <a:lnTo>
                      <a:pt x="310" y="111"/>
                    </a:lnTo>
                    <a:lnTo>
                      <a:pt x="311" y="112"/>
                    </a:lnTo>
                    <a:lnTo>
                      <a:pt x="313" y="114"/>
                    </a:lnTo>
                    <a:lnTo>
                      <a:pt x="313" y="115"/>
                    </a:lnTo>
                    <a:lnTo>
                      <a:pt x="315" y="116"/>
                    </a:lnTo>
                    <a:lnTo>
                      <a:pt x="316" y="117"/>
                    </a:lnTo>
                    <a:lnTo>
                      <a:pt x="317" y="118"/>
                    </a:lnTo>
                    <a:lnTo>
                      <a:pt x="317" y="118"/>
                    </a:lnTo>
                    <a:lnTo>
                      <a:pt x="317" y="118"/>
                    </a:lnTo>
                    <a:lnTo>
                      <a:pt x="317" y="119"/>
                    </a:lnTo>
                    <a:lnTo>
                      <a:pt x="317" y="120"/>
                    </a:lnTo>
                    <a:lnTo>
                      <a:pt x="318" y="121"/>
                    </a:lnTo>
                    <a:lnTo>
                      <a:pt x="317" y="121"/>
                    </a:lnTo>
                    <a:lnTo>
                      <a:pt x="317" y="121"/>
                    </a:lnTo>
                    <a:lnTo>
                      <a:pt x="317" y="122"/>
                    </a:lnTo>
                    <a:lnTo>
                      <a:pt x="318" y="123"/>
                    </a:lnTo>
                    <a:lnTo>
                      <a:pt x="319" y="123"/>
                    </a:lnTo>
                    <a:lnTo>
                      <a:pt x="320" y="124"/>
                    </a:lnTo>
                    <a:lnTo>
                      <a:pt x="320" y="125"/>
                    </a:lnTo>
                    <a:lnTo>
                      <a:pt x="321" y="125"/>
                    </a:lnTo>
                    <a:lnTo>
                      <a:pt x="322" y="126"/>
                    </a:lnTo>
                    <a:lnTo>
                      <a:pt x="323" y="126"/>
                    </a:lnTo>
                    <a:lnTo>
                      <a:pt x="324" y="127"/>
                    </a:lnTo>
                    <a:lnTo>
                      <a:pt x="324" y="127"/>
                    </a:lnTo>
                    <a:lnTo>
                      <a:pt x="324" y="129"/>
                    </a:lnTo>
                    <a:lnTo>
                      <a:pt x="325" y="130"/>
                    </a:lnTo>
                    <a:lnTo>
                      <a:pt x="325" y="131"/>
                    </a:lnTo>
                    <a:lnTo>
                      <a:pt x="325" y="132"/>
                    </a:lnTo>
                    <a:lnTo>
                      <a:pt x="327" y="133"/>
                    </a:lnTo>
                    <a:lnTo>
                      <a:pt x="327" y="134"/>
                    </a:lnTo>
                    <a:lnTo>
                      <a:pt x="327" y="135"/>
                    </a:lnTo>
                    <a:lnTo>
                      <a:pt x="328" y="136"/>
                    </a:lnTo>
                    <a:lnTo>
                      <a:pt x="329" y="139"/>
                    </a:lnTo>
                    <a:lnTo>
                      <a:pt x="330" y="139"/>
                    </a:lnTo>
                    <a:lnTo>
                      <a:pt x="331" y="139"/>
                    </a:lnTo>
                    <a:lnTo>
                      <a:pt x="333" y="140"/>
                    </a:lnTo>
                    <a:lnTo>
                      <a:pt x="334" y="141"/>
                    </a:lnTo>
                    <a:lnTo>
                      <a:pt x="334" y="142"/>
                    </a:lnTo>
                    <a:lnTo>
                      <a:pt x="334" y="142"/>
                    </a:lnTo>
                    <a:lnTo>
                      <a:pt x="334" y="143"/>
                    </a:lnTo>
                    <a:lnTo>
                      <a:pt x="334" y="144"/>
                    </a:lnTo>
                    <a:lnTo>
                      <a:pt x="333" y="144"/>
                    </a:lnTo>
                    <a:lnTo>
                      <a:pt x="332" y="144"/>
                    </a:lnTo>
                    <a:lnTo>
                      <a:pt x="333" y="145"/>
                    </a:lnTo>
                    <a:lnTo>
                      <a:pt x="334" y="146"/>
                    </a:lnTo>
                    <a:lnTo>
                      <a:pt x="334" y="146"/>
                    </a:lnTo>
                    <a:lnTo>
                      <a:pt x="335" y="146"/>
                    </a:lnTo>
                    <a:lnTo>
                      <a:pt x="336" y="146"/>
                    </a:lnTo>
                    <a:lnTo>
                      <a:pt x="337" y="146"/>
                    </a:lnTo>
                    <a:lnTo>
                      <a:pt x="338" y="146"/>
                    </a:lnTo>
                    <a:lnTo>
                      <a:pt x="338" y="147"/>
                    </a:lnTo>
                    <a:lnTo>
                      <a:pt x="338" y="148"/>
                    </a:lnTo>
                    <a:lnTo>
                      <a:pt x="339" y="148"/>
                    </a:lnTo>
                    <a:lnTo>
                      <a:pt x="341" y="149"/>
                    </a:lnTo>
                    <a:lnTo>
                      <a:pt x="342" y="149"/>
                    </a:lnTo>
                    <a:lnTo>
                      <a:pt x="342" y="149"/>
                    </a:lnTo>
                    <a:lnTo>
                      <a:pt x="341" y="150"/>
                    </a:lnTo>
                    <a:lnTo>
                      <a:pt x="341" y="149"/>
                    </a:lnTo>
                    <a:lnTo>
                      <a:pt x="340" y="149"/>
                    </a:lnTo>
                    <a:lnTo>
                      <a:pt x="339" y="149"/>
                    </a:lnTo>
                    <a:lnTo>
                      <a:pt x="338" y="149"/>
                    </a:lnTo>
                    <a:lnTo>
                      <a:pt x="337" y="147"/>
                    </a:lnTo>
                    <a:lnTo>
                      <a:pt x="336" y="149"/>
                    </a:lnTo>
                    <a:lnTo>
                      <a:pt x="335" y="149"/>
                    </a:lnTo>
                    <a:lnTo>
                      <a:pt x="334" y="149"/>
                    </a:lnTo>
                    <a:lnTo>
                      <a:pt x="334" y="149"/>
                    </a:lnTo>
                    <a:lnTo>
                      <a:pt x="334" y="148"/>
                    </a:lnTo>
                    <a:lnTo>
                      <a:pt x="334" y="147"/>
                    </a:lnTo>
                    <a:lnTo>
                      <a:pt x="333" y="147"/>
                    </a:lnTo>
                    <a:lnTo>
                      <a:pt x="332" y="147"/>
                    </a:lnTo>
                    <a:lnTo>
                      <a:pt x="331" y="146"/>
                    </a:lnTo>
                    <a:lnTo>
                      <a:pt x="331" y="145"/>
                    </a:lnTo>
                    <a:lnTo>
                      <a:pt x="331" y="144"/>
                    </a:lnTo>
                    <a:lnTo>
                      <a:pt x="331" y="143"/>
                    </a:lnTo>
                    <a:lnTo>
                      <a:pt x="333" y="142"/>
                    </a:lnTo>
                    <a:lnTo>
                      <a:pt x="332" y="142"/>
                    </a:lnTo>
                    <a:lnTo>
                      <a:pt x="331" y="142"/>
                    </a:lnTo>
                    <a:lnTo>
                      <a:pt x="331" y="141"/>
                    </a:lnTo>
                    <a:lnTo>
                      <a:pt x="331" y="140"/>
                    </a:lnTo>
                    <a:lnTo>
                      <a:pt x="329" y="140"/>
                    </a:lnTo>
                    <a:lnTo>
                      <a:pt x="329" y="139"/>
                    </a:lnTo>
                    <a:lnTo>
                      <a:pt x="328" y="139"/>
                    </a:lnTo>
                    <a:lnTo>
                      <a:pt x="328" y="138"/>
                    </a:lnTo>
                    <a:lnTo>
                      <a:pt x="327" y="137"/>
                    </a:lnTo>
                    <a:lnTo>
                      <a:pt x="327" y="135"/>
                    </a:lnTo>
                    <a:lnTo>
                      <a:pt x="326" y="135"/>
                    </a:lnTo>
                    <a:lnTo>
                      <a:pt x="325" y="135"/>
                    </a:lnTo>
                    <a:lnTo>
                      <a:pt x="325" y="137"/>
                    </a:lnTo>
                    <a:lnTo>
                      <a:pt x="324" y="138"/>
                    </a:lnTo>
                    <a:lnTo>
                      <a:pt x="324" y="139"/>
                    </a:lnTo>
                    <a:lnTo>
                      <a:pt x="323" y="139"/>
                    </a:lnTo>
                    <a:lnTo>
                      <a:pt x="322" y="139"/>
                    </a:lnTo>
                    <a:lnTo>
                      <a:pt x="321" y="139"/>
                    </a:lnTo>
                    <a:lnTo>
                      <a:pt x="320" y="140"/>
                    </a:lnTo>
                    <a:lnTo>
                      <a:pt x="320" y="142"/>
                    </a:lnTo>
                    <a:lnTo>
                      <a:pt x="319" y="142"/>
                    </a:lnTo>
                    <a:lnTo>
                      <a:pt x="319" y="139"/>
                    </a:lnTo>
                    <a:lnTo>
                      <a:pt x="320" y="139"/>
                    </a:lnTo>
                    <a:lnTo>
                      <a:pt x="321" y="138"/>
                    </a:lnTo>
                    <a:lnTo>
                      <a:pt x="324" y="137"/>
                    </a:lnTo>
                    <a:lnTo>
                      <a:pt x="324" y="134"/>
                    </a:lnTo>
                    <a:lnTo>
                      <a:pt x="324" y="133"/>
                    </a:lnTo>
                    <a:lnTo>
                      <a:pt x="324" y="132"/>
                    </a:lnTo>
                    <a:lnTo>
                      <a:pt x="323" y="132"/>
                    </a:lnTo>
                    <a:lnTo>
                      <a:pt x="321" y="134"/>
                    </a:lnTo>
                    <a:lnTo>
                      <a:pt x="321" y="135"/>
                    </a:lnTo>
                    <a:lnTo>
                      <a:pt x="320" y="135"/>
                    </a:lnTo>
                    <a:lnTo>
                      <a:pt x="319" y="135"/>
                    </a:lnTo>
                    <a:lnTo>
                      <a:pt x="318" y="135"/>
                    </a:lnTo>
                    <a:lnTo>
                      <a:pt x="317" y="135"/>
                    </a:lnTo>
                    <a:lnTo>
                      <a:pt x="316" y="135"/>
                    </a:lnTo>
                    <a:lnTo>
                      <a:pt x="316" y="134"/>
                    </a:lnTo>
                    <a:lnTo>
                      <a:pt x="316" y="133"/>
                    </a:lnTo>
                    <a:lnTo>
                      <a:pt x="316" y="132"/>
                    </a:lnTo>
                    <a:lnTo>
                      <a:pt x="316" y="132"/>
                    </a:lnTo>
                    <a:lnTo>
                      <a:pt x="316" y="131"/>
                    </a:lnTo>
                    <a:lnTo>
                      <a:pt x="317" y="131"/>
                    </a:lnTo>
                    <a:lnTo>
                      <a:pt x="318" y="131"/>
                    </a:lnTo>
                    <a:lnTo>
                      <a:pt x="319" y="129"/>
                    </a:lnTo>
                    <a:lnTo>
                      <a:pt x="317" y="129"/>
                    </a:lnTo>
                    <a:lnTo>
                      <a:pt x="317" y="128"/>
                    </a:lnTo>
                    <a:lnTo>
                      <a:pt x="316" y="128"/>
                    </a:lnTo>
                    <a:lnTo>
                      <a:pt x="315" y="128"/>
                    </a:lnTo>
                    <a:lnTo>
                      <a:pt x="314" y="127"/>
                    </a:lnTo>
                    <a:lnTo>
                      <a:pt x="314" y="126"/>
                    </a:lnTo>
                    <a:lnTo>
                      <a:pt x="315" y="125"/>
                    </a:lnTo>
                    <a:lnTo>
                      <a:pt x="315" y="125"/>
                    </a:lnTo>
                    <a:lnTo>
                      <a:pt x="314" y="124"/>
                    </a:lnTo>
                    <a:lnTo>
                      <a:pt x="313" y="124"/>
                    </a:lnTo>
                    <a:lnTo>
                      <a:pt x="313" y="123"/>
                    </a:lnTo>
                    <a:lnTo>
                      <a:pt x="312" y="123"/>
                    </a:lnTo>
                    <a:lnTo>
                      <a:pt x="312" y="122"/>
                    </a:lnTo>
                    <a:lnTo>
                      <a:pt x="312" y="121"/>
                    </a:lnTo>
                    <a:lnTo>
                      <a:pt x="311" y="121"/>
                    </a:lnTo>
                    <a:lnTo>
                      <a:pt x="310" y="122"/>
                    </a:lnTo>
                    <a:lnTo>
                      <a:pt x="310" y="124"/>
                    </a:lnTo>
                    <a:lnTo>
                      <a:pt x="310" y="125"/>
                    </a:lnTo>
                    <a:lnTo>
                      <a:pt x="310" y="126"/>
                    </a:lnTo>
                    <a:lnTo>
                      <a:pt x="310" y="126"/>
                    </a:lnTo>
                    <a:lnTo>
                      <a:pt x="311" y="127"/>
                    </a:lnTo>
                    <a:lnTo>
                      <a:pt x="311" y="128"/>
                    </a:lnTo>
                    <a:lnTo>
                      <a:pt x="312" y="128"/>
                    </a:lnTo>
                    <a:lnTo>
                      <a:pt x="313" y="129"/>
                    </a:lnTo>
                    <a:lnTo>
                      <a:pt x="314" y="130"/>
                    </a:lnTo>
                    <a:lnTo>
                      <a:pt x="314" y="131"/>
                    </a:lnTo>
                    <a:lnTo>
                      <a:pt x="313" y="132"/>
                    </a:lnTo>
                    <a:lnTo>
                      <a:pt x="313" y="132"/>
                    </a:lnTo>
                    <a:lnTo>
                      <a:pt x="313" y="132"/>
                    </a:lnTo>
                    <a:lnTo>
                      <a:pt x="313" y="133"/>
                    </a:lnTo>
                    <a:lnTo>
                      <a:pt x="313" y="134"/>
                    </a:lnTo>
                    <a:lnTo>
                      <a:pt x="313" y="135"/>
                    </a:lnTo>
                    <a:lnTo>
                      <a:pt x="312" y="135"/>
                    </a:lnTo>
                    <a:lnTo>
                      <a:pt x="312" y="136"/>
                    </a:lnTo>
                    <a:lnTo>
                      <a:pt x="312" y="138"/>
                    </a:lnTo>
                    <a:lnTo>
                      <a:pt x="312" y="139"/>
                    </a:lnTo>
                    <a:lnTo>
                      <a:pt x="311" y="139"/>
                    </a:lnTo>
                    <a:lnTo>
                      <a:pt x="310" y="139"/>
                    </a:lnTo>
                    <a:lnTo>
                      <a:pt x="310" y="139"/>
                    </a:lnTo>
                    <a:lnTo>
                      <a:pt x="309" y="139"/>
                    </a:lnTo>
                    <a:lnTo>
                      <a:pt x="308" y="139"/>
                    </a:lnTo>
                    <a:lnTo>
                      <a:pt x="308" y="140"/>
                    </a:lnTo>
                    <a:lnTo>
                      <a:pt x="307" y="141"/>
                    </a:lnTo>
                    <a:lnTo>
                      <a:pt x="307" y="142"/>
                    </a:lnTo>
                    <a:lnTo>
                      <a:pt x="307" y="142"/>
                    </a:lnTo>
                    <a:lnTo>
                      <a:pt x="308" y="143"/>
                    </a:lnTo>
                    <a:lnTo>
                      <a:pt x="309" y="144"/>
                    </a:lnTo>
                    <a:lnTo>
                      <a:pt x="308" y="145"/>
                    </a:lnTo>
                    <a:lnTo>
                      <a:pt x="307" y="144"/>
                    </a:lnTo>
                    <a:lnTo>
                      <a:pt x="305" y="143"/>
                    </a:lnTo>
                    <a:lnTo>
                      <a:pt x="304" y="143"/>
                    </a:lnTo>
                    <a:lnTo>
                      <a:pt x="303" y="143"/>
                    </a:lnTo>
                    <a:lnTo>
                      <a:pt x="303" y="142"/>
                    </a:lnTo>
                    <a:lnTo>
                      <a:pt x="302" y="142"/>
                    </a:lnTo>
                    <a:lnTo>
                      <a:pt x="302" y="142"/>
                    </a:lnTo>
                    <a:lnTo>
                      <a:pt x="303" y="144"/>
                    </a:lnTo>
                    <a:lnTo>
                      <a:pt x="303" y="145"/>
                    </a:lnTo>
                    <a:lnTo>
                      <a:pt x="302" y="145"/>
                    </a:lnTo>
                    <a:lnTo>
                      <a:pt x="301" y="145"/>
                    </a:lnTo>
                    <a:lnTo>
                      <a:pt x="300" y="144"/>
                    </a:lnTo>
                    <a:lnTo>
                      <a:pt x="298" y="145"/>
                    </a:lnTo>
                    <a:lnTo>
                      <a:pt x="298" y="146"/>
                    </a:lnTo>
                    <a:lnTo>
                      <a:pt x="298" y="147"/>
                    </a:lnTo>
                    <a:lnTo>
                      <a:pt x="297" y="148"/>
                    </a:lnTo>
                    <a:lnTo>
                      <a:pt x="296" y="148"/>
                    </a:lnTo>
                    <a:lnTo>
                      <a:pt x="296" y="148"/>
                    </a:lnTo>
                    <a:lnTo>
                      <a:pt x="296" y="147"/>
                    </a:lnTo>
                    <a:lnTo>
                      <a:pt x="296" y="146"/>
                    </a:lnTo>
                    <a:lnTo>
                      <a:pt x="296" y="145"/>
                    </a:lnTo>
                    <a:lnTo>
                      <a:pt x="296" y="145"/>
                    </a:lnTo>
                    <a:lnTo>
                      <a:pt x="296" y="144"/>
                    </a:lnTo>
                    <a:lnTo>
                      <a:pt x="297" y="143"/>
                    </a:lnTo>
                    <a:lnTo>
                      <a:pt x="298" y="142"/>
                    </a:lnTo>
                    <a:lnTo>
                      <a:pt x="299" y="142"/>
                    </a:lnTo>
                    <a:lnTo>
                      <a:pt x="299" y="141"/>
                    </a:lnTo>
                    <a:lnTo>
                      <a:pt x="297" y="141"/>
                    </a:lnTo>
                    <a:lnTo>
                      <a:pt x="296" y="140"/>
                    </a:lnTo>
                    <a:lnTo>
                      <a:pt x="296" y="139"/>
                    </a:lnTo>
                    <a:lnTo>
                      <a:pt x="296" y="139"/>
                    </a:lnTo>
                    <a:lnTo>
                      <a:pt x="295" y="139"/>
                    </a:lnTo>
                    <a:lnTo>
                      <a:pt x="294" y="142"/>
                    </a:lnTo>
                    <a:lnTo>
                      <a:pt x="293" y="142"/>
                    </a:lnTo>
                    <a:lnTo>
                      <a:pt x="293" y="142"/>
                    </a:lnTo>
                    <a:lnTo>
                      <a:pt x="291" y="142"/>
                    </a:lnTo>
                    <a:lnTo>
                      <a:pt x="290" y="142"/>
                    </a:lnTo>
                    <a:lnTo>
                      <a:pt x="289" y="143"/>
                    </a:lnTo>
                    <a:lnTo>
                      <a:pt x="288" y="143"/>
                    </a:lnTo>
                    <a:lnTo>
                      <a:pt x="288" y="144"/>
                    </a:lnTo>
                    <a:lnTo>
                      <a:pt x="288" y="145"/>
                    </a:lnTo>
                    <a:lnTo>
                      <a:pt x="288" y="145"/>
                    </a:lnTo>
                    <a:lnTo>
                      <a:pt x="288" y="146"/>
                    </a:lnTo>
                    <a:lnTo>
                      <a:pt x="287" y="146"/>
                    </a:lnTo>
                    <a:lnTo>
                      <a:pt x="286" y="146"/>
                    </a:lnTo>
                    <a:lnTo>
                      <a:pt x="286" y="146"/>
                    </a:lnTo>
                    <a:lnTo>
                      <a:pt x="284" y="147"/>
                    </a:lnTo>
                    <a:lnTo>
                      <a:pt x="284" y="148"/>
                    </a:lnTo>
                    <a:lnTo>
                      <a:pt x="283" y="149"/>
                    </a:lnTo>
                    <a:lnTo>
                      <a:pt x="282" y="148"/>
                    </a:lnTo>
                    <a:lnTo>
                      <a:pt x="282" y="147"/>
                    </a:lnTo>
                    <a:lnTo>
                      <a:pt x="282" y="147"/>
                    </a:lnTo>
                    <a:lnTo>
                      <a:pt x="282" y="146"/>
                    </a:lnTo>
                    <a:lnTo>
                      <a:pt x="283" y="145"/>
                    </a:lnTo>
                    <a:lnTo>
                      <a:pt x="284" y="145"/>
                    </a:lnTo>
                    <a:lnTo>
                      <a:pt x="284" y="143"/>
                    </a:lnTo>
                    <a:lnTo>
                      <a:pt x="285" y="142"/>
                    </a:lnTo>
                    <a:lnTo>
                      <a:pt x="286" y="141"/>
                    </a:lnTo>
                    <a:lnTo>
                      <a:pt x="286" y="140"/>
                    </a:lnTo>
                    <a:lnTo>
                      <a:pt x="286" y="140"/>
                    </a:lnTo>
                    <a:lnTo>
                      <a:pt x="287" y="140"/>
                    </a:lnTo>
                    <a:lnTo>
                      <a:pt x="288" y="141"/>
                    </a:lnTo>
                    <a:lnTo>
                      <a:pt x="289" y="140"/>
                    </a:lnTo>
                    <a:lnTo>
                      <a:pt x="288" y="139"/>
                    </a:lnTo>
                    <a:lnTo>
                      <a:pt x="287" y="137"/>
                    </a:lnTo>
                    <a:lnTo>
                      <a:pt x="287" y="136"/>
                    </a:lnTo>
                    <a:lnTo>
                      <a:pt x="288" y="136"/>
                    </a:lnTo>
                    <a:lnTo>
                      <a:pt x="289" y="136"/>
                    </a:lnTo>
                    <a:lnTo>
                      <a:pt x="290" y="137"/>
                    </a:lnTo>
                    <a:lnTo>
                      <a:pt x="290" y="138"/>
                    </a:lnTo>
                    <a:lnTo>
                      <a:pt x="291" y="138"/>
                    </a:lnTo>
                    <a:lnTo>
                      <a:pt x="292" y="139"/>
                    </a:lnTo>
                    <a:lnTo>
                      <a:pt x="293" y="138"/>
                    </a:lnTo>
                    <a:lnTo>
                      <a:pt x="293" y="137"/>
                    </a:lnTo>
                    <a:lnTo>
                      <a:pt x="293" y="136"/>
                    </a:lnTo>
                    <a:lnTo>
                      <a:pt x="293" y="135"/>
                    </a:lnTo>
                    <a:lnTo>
                      <a:pt x="293" y="135"/>
                    </a:lnTo>
                    <a:lnTo>
                      <a:pt x="292" y="134"/>
                    </a:lnTo>
                    <a:lnTo>
                      <a:pt x="291" y="134"/>
                    </a:lnTo>
                    <a:lnTo>
                      <a:pt x="290" y="133"/>
                    </a:lnTo>
                    <a:lnTo>
                      <a:pt x="291" y="133"/>
                    </a:lnTo>
                    <a:lnTo>
                      <a:pt x="291" y="132"/>
                    </a:lnTo>
                    <a:lnTo>
                      <a:pt x="291" y="132"/>
                    </a:lnTo>
                    <a:lnTo>
                      <a:pt x="292" y="132"/>
                    </a:lnTo>
                    <a:lnTo>
                      <a:pt x="293" y="132"/>
                    </a:lnTo>
                    <a:lnTo>
                      <a:pt x="293" y="133"/>
                    </a:lnTo>
                    <a:lnTo>
                      <a:pt x="294" y="133"/>
                    </a:lnTo>
                    <a:lnTo>
                      <a:pt x="295" y="133"/>
                    </a:lnTo>
                    <a:lnTo>
                      <a:pt x="296" y="134"/>
                    </a:lnTo>
                    <a:lnTo>
                      <a:pt x="297" y="134"/>
                    </a:lnTo>
                    <a:lnTo>
                      <a:pt x="298" y="134"/>
                    </a:lnTo>
                    <a:lnTo>
                      <a:pt x="300" y="135"/>
                    </a:lnTo>
                    <a:lnTo>
                      <a:pt x="300" y="136"/>
                    </a:lnTo>
                    <a:lnTo>
                      <a:pt x="301" y="136"/>
                    </a:lnTo>
                    <a:lnTo>
                      <a:pt x="302" y="137"/>
                    </a:lnTo>
                    <a:lnTo>
                      <a:pt x="302" y="136"/>
                    </a:lnTo>
                    <a:lnTo>
                      <a:pt x="301" y="135"/>
                    </a:lnTo>
                    <a:lnTo>
                      <a:pt x="300" y="135"/>
                    </a:lnTo>
                    <a:lnTo>
                      <a:pt x="300" y="134"/>
                    </a:lnTo>
                    <a:lnTo>
                      <a:pt x="298" y="133"/>
                    </a:lnTo>
                    <a:lnTo>
                      <a:pt x="296" y="132"/>
                    </a:lnTo>
                    <a:lnTo>
                      <a:pt x="296" y="131"/>
                    </a:lnTo>
                    <a:lnTo>
                      <a:pt x="296" y="129"/>
                    </a:lnTo>
                    <a:lnTo>
                      <a:pt x="295" y="128"/>
                    </a:lnTo>
                    <a:lnTo>
                      <a:pt x="294" y="128"/>
                    </a:lnTo>
                    <a:lnTo>
                      <a:pt x="293" y="128"/>
                    </a:lnTo>
                    <a:lnTo>
                      <a:pt x="292" y="128"/>
                    </a:lnTo>
                    <a:lnTo>
                      <a:pt x="291" y="127"/>
                    </a:lnTo>
                    <a:lnTo>
                      <a:pt x="290" y="127"/>
                    </a:lnTo>
                    <a:lnTo>
                      <a:pt x="289" y="126"/>
                    </a:lnTo>
                    <a:lnTo>
                      <a:pt x="288" y="127"/>
                    </a:lnTo>
                    <a:lnTo>
                      <a:pt x="288" y="128"/>
                    </a:lnTo>
                    <a:lnTo>
                      <a:pt x="288" y="128"/>
                    </a:lnTo>
                    <a:lnTo>
                      <a:pt x="287" y="129"/>
                    </a:lnTo>
                    <a:lnTo>
                      <a:pt x="287" y="130"/>
                    </a:lnTo>
                    <a:lnTo>
                      <a:pt x="287" y="131"/>
                    </a:lnTo>
                    <a:lnTo>
                      <a:pt x="288" y="131"/>
                    </a:lnTo>
                    <a:lnTo>
                      <a:pt x="289" y="131"/>
                    </a:lnTo>
                    <a:lnTo>
                      <a:pt x="289" y="132"/>
                    </a:lnTo>
                    <a:lnTo>
                      <a:pt x="289" y="132"/>
                    </a:lnTo>
                    <a:lnTo>
                      <a:pt x="289" y="133"/>
                    </a:lnTo>
                    <a:lnTo>
                      <a:pt x="288" y="134"/>
                    </a:lnTo>
                    <a:lnTo>
                      <a:pt x="287" y="134"/>
                    </a:lnTo>
                    <a:lnTo>
                      <a:pt x="286" y="134"/>
                    </a:lnTo>
                    <a:lnTo>
                      <a:pt x="286" y="134"/>
                    </a:lnTo>
                    <a:lnTo>
                      <a:pt x="284" y="135"/>
                    </a:lnTo>
                    <a:lnTo>
                      <a:pt x="283" y="136"/>
                    </a:lnTo>
                    <a:lnTo>
                      <a:pt x="283" y="137"/>
                    </a:lnTo>
                    <a:lnTo>
                      <a:pt x="284" y="137"/>
                    </a:lnTo>
                    <a:lnTo>
                      <a:pt x="284" y="138"/>
                    </a:lnTo>
                    <a:lnTo>
                      <a:pt x="283" y="139"/>
                    </a:lnTo>
                    <a:lnTo>
                      <a:pt x="282" y="138"/>
                    </a:lnTo>
                    <a:lnTo>
                      <a:pt x="282" y="138"/>
                    </a:lnTo>
                    <a:lnTo>
                      <a:pt x="281" y="139"/>
                    </a:lnTo>
                    <a:lnTo>
                      <a:pt x="281" y="139"/>
                    </a:lnTo>
                    <a:lnTo>
                      <a:pt x="282" y="140"/>
                    </a:lnTo>
                    <a:lnTo>
                      <a:pt x="281" y="141"/>
                    </a:lnTo>
                    <a:lnTo>
                      <a:pt x="280" y="141"/>
                    </a:lnTo>
                    <a:lnTo>
                      <a:pt x="279" y="141"/>
                    </a:lnTo>
                    <a:lnTo>
                      <a:pt x="279" y="141"/>
                    </a:lnTo>
                    <a:lnTo>
                      <a:pt x="278" y="142"/>
                    </a:lnTo>
                    <a:lnTo>
                      <a:pt x="277" y="142"/>
                    </a:lnTo>
                    <a:lnTo>
                      <a:pt x="276" y="142"/>
                    </a:lnTo>
                    <a:lnTo>
                      <a:pt x="276" y="142"/>
                    </a:lnTo>
                    <a:lnTo>
                      <a:pt x="276" y="141"/>
                    </a:lnTo>
                    <a:lnTo>
                      <a:pt x="276" y="140"/>
                    </a:lnTo>
                    <a:lnTo>
                      <a:pt x="276" y="140"/>
                    </a:lnTo>
                    <a:lnTo>
                      <a:pt x="275" y="140"/>
                    </a:lnTo>
                    <a:lnTo>
                      <a:pt x="274" y="140"/>
                    </a:lnTo>
                    <a:lnTo>
                      <a:pt x="274" y="141"/>
                    </a:lnTo>
                    <a:lnTo>
                      <a:pt x="273" y="142"/>
                    </a:lnTo>
                    <a:lnTo>
                      <a:pt x="272" y="141"/>
                    </a:lnTo>
                    <a:lnTo>
                      <a:pt x="273" y="141"/>
                    </a:lnTo>
                    <a:lnTo>
                      <a:pt x="273" y="140"/>
                    </a:lnTo>
                    <a:lnTo>
                      <a:pt x="273" y="139"/>
                    </a:lnTo>
                    <a:lnTo>
                      <a:pt x="273" y="139"/>
                    </a:lnTo>
                    <a:lnTo>
                      <a:pt x="272" y="139"/>
                    </a:lnTo>
                    <a:lnTo>
                      <a:pt x="272" y="139"/>
                    </a:lnTo>
                    <a:lnTo>
                      <a:pt x="272" y="138"/>
                    </a:lnTo>
                    <a:lnTo>
                      <a:pt x="271" y="138"/>
                    </a:lnTo>
                    <a:lnTo>
                      <a:pt x="271" y="137"/>
                    </a:lnTo>
                    <a:lnTo>
                      <a:pt x="271" y="136"/>
                    </a:lnTo>
                    <a:lnTo>
                      <a:pt x="272" y="135"/>
                    </a:lnTo>
                    <a:lnTo>
                      <a:pt x="272" y="135"/>
                    </a:lnTo>
                    <a:lnTo>
                      <a:pt x="273" y="135"/>
                    </a:lnTo>
                    <a:lnTo>
                      <a:pt x="274" y="134"/>
                    </a:lnTo>
                    <a:lnTo>
                      <a:pt x="275" y="135"/>
                    </a:lnTo>
                    <a:lnTo>
                      <a:pt x="276" y="135"/>
                    </a:lnTo>
                    <a:lnTo>
                      <a:pt x="276" y="135"/>
                    </a:lnTo>
                    <a:lnTo>
                      <a:pt x="277" y="135"/>
                    </a:lnTo>
                    <a:lnTo>
                      <a:pt x="278" y="135"/>
                    </a:lnTo>
                    <a:lnTo>
                      <a:pt x="279" y="134"/>
                    </a:lnTo>
                    <a:lnTo>
                      <a:pt x="279" y="133"/>
                    </a:lnTo>
                    <a:lnTo>
                      <a:pt x="278" y="133"/>
                    </a:lnTo>
                    <a:lnTo>
                      <a:pt x="276" y="133"/>
                    </a:lnTo>
                    <a:lnTo>
                      <a:pt x="276" y="132"/>
                    </a:lnTo>
                    <a:lnTo>
                      <a:pt x="277" y="132"/>
                    </a:lnTo>
                    <a:lnTo>
                      <a:pt x="279" y="132"/>
                    </a:lnTo>
                    <a:lnTo>
                      <a:pt x="279" y="130"/>
                    </a:lnTo>
                    <a:lnTo>
                      <a:pt x="278" y="130"/>
                    </a:lnTo>
                    <a:lnTo>
                      <a:pt x="277" y="130"/>
                    </a:lnTo>
                    <a:lnTo>
                      <a:pt x="276" y="130"/>
                    </a:lnTo>
                    <a:lnTo>
                      <a:pt x="276" y="129"/>
                    </a:lnTo>
                    <a:lnTo>
                      <a:pt x="278" y="129"/>
                    </a:lnTo>
                    <a:lnTo>
                      <a:pt x="278" y="128"/>
                    </a:lnTo>
                    <a:lnTo>
                      <a:pt x="278" y="128"/>
                    </a:lnTo>
                    <a:lnTo>
                      <a:pt x="276" y="128"/>
                    </a:lnTo>
                    <a:lnTo>
                      <a:pt x="276" y="128"/>
                    </a:lnTo>
                    <a:lnTo>
                      <a:pt x="275" y="128"/>
                    </a:lnTo>
                    <a:lnTo>
                      <a:pt x="275" y="128"/>
                    </a:lnTo>
                    <a:lnTo>
                      <a:pt x="275" y="127"/>
                    </a:lnTo>
                    <a:lnTo>
                      <a:pt x="276" y="126"/>
                    </a:lnTo>
                    <a:lnTo>
                      <a:pt x="275" y="125"/>
                    </a:lnTo>
                    <a:lnTo>
                      <a:pt x="274" y="126"/>
                    </a:lnTo>
                    <a:lnTo>
                      <a:pt x="273" y="127"/>
                    </a:lnTo>
                    <a:lnTo>
                      <a:pt x="272" y="127"/>
                    </a:lnTo>
                    <a:lnTo>
                      <a:pt x="272" y="127"/>
                    </a:lnTo>
                    <a:lnTo>
                      <a:pt x="272" y="128"/>
                    </a:lnTo>
                    <a:lnTo>
                      <a:pt x="272" y="128"/>
                    </a:lnTo>
                    <a:lnTo>
                      <a:pt x="272" y="128"/>
                    </a:lnTo>
                    <a:lnTo>
                      <a:pt x="273" y="129"/>
                    </a:lnTo>
                    <a:lnTo>
                      <a:pt x="273" y="131"/>
                    </a:lnTo>
                    <a:lnTo>
                      <a:pt x="272" y="132"/>
                    </a:lnTo>
                    <a:lnTo>
                      <a:pt x="272" y="132"/>
                    </a:lnTo>
                    <a:lnTo>
                      <a:pt x="271" y="135"/>
                    </a:lnTo>
                    <a:lnTo>
                      <a:pt x="270" y="135"/>
                    </a:lnTo>
                    <a:lnTo>
                      <a:pt x="269" y="135"/>
                    </a:lnTo>
                    <a:lnTo>
                      <a:pt x="269" y="135"/>
                    </a:lnTo>
                    <a:lnTo>
                      <a:pt x="268" y="135"/>
                    </a:lnTo>
                    <a:lnTo>
                      <a:pt x="267" y="135"/>
                    </a:lnTo>
                    <a:lnTo>
                      <a:pt x="266" y="135"/>
                    </a:lnTo>
                    <a:lnTo>
                      <a:pt x="266" y="136"/>
                    </a:lnTo>
                    <a:lnTo>
                      <a:pt x="265" y="136"/>
                    </a:lnTo>
                    <a:lnTo>
                      <a:pt x="265" y="136"/>
                    </a:lnTo>
                    <a:lnTo>
                      <a:pt x="264" y="136"/>
                    </a:lnTo>
                    <a:lnTo>
                      <a:pt x="263" y="135"/>
                    </a:lnTo>
                    <a:lnTo>
                      <a:pt x="262" y="135"/>
                    </a:lnTo>
                    <a:lnTo>
                      <a:pt x="262" y="135"/>
                    </a:lnTo>
                    <a:lnTo>
                      <a:pt x="262" y="134"/>
                    </a:lnTo>
                    <a:lnTo>
                      <a:pt x="262" y="133"/>
                    </a:lnTo>
                    <a:lnTo>
                      <a:pt x="262" y="132"/>
                    </a:lnTo>
                    <a:lnTo>
                      <a:pt x="262" y="132"/>
                    </a:lnTo>
                    <a:lnTo>
                      <a:pt x="262" y="132"/>
                    </a:lnTo>
                    <a:lnTo>
                      <a:pt x="261" y="132"/>
                    </a:lnTo>
                    <a:lnTo>
                      <a:pt x="261" y="131"/>
                    </a:lnTo>
                    <a:lnTo>
                      <a:pt x="260" y="131"/>
                    </a:lnTo>
                    <a:lnTo>
                      <a:pt x="260" y="132"/>
                    </a:lnTo>
                    <a:lnTo>
                      <a:pt x="260" y="133"/>
                    </a:lnTo>
                    <a:lnTo>
                      <a:pt x="260" y="135"/>
                    </a:lnTo>
                    <a:lnTo>
                      <a:pt x="259" y="134"/>
                    </a:lnTo>
                    <a:lnTo>
                      <a:pt x="258" y="134"/>
                    </a:lnTo>
                    <a:lnTo>
                      <a:pt x="258" y="134"/>
                    </a:lnTo>
                    <a:lnTo>
                      <a:pt x="258" y="135"/>
                    </a:lnTo>
                    <a:lnTo>
                      <a:pt x="257" y="135"/>
                    </a:lnTo>
                    <a:lnTo>
                      <a:pt x="256" y="135"/>
                    </a:lnTo>
                    <a:lnTo>
                      <a:pt x="255" y="135"/>
                    </a:lnTo>
                    <a:lnTo>
                      <a:pt x="255" y="135"/>
                    </a:lnTo>
                    <a:lnTo>
                      <a:pt x="255" y="135"/>
                    </a:lnTo>
                    <a:lnTo>
                      <a:pt x="256" y="136"/>
                    </a:lnTo>
                    <a:lnTo>
                      <a:pt x="258" y="136"/>
                    </a:lnTo>
                    <a:lnTo>
                      <a:pt x="258" y="136"/>
                    </a:lnTo>
                    <a:lnTo>
                      <a:pt x="260" y="135"/>
                    </a:lnTo>
                    <a:lnTo>
                      <a:pt x="261" y="135"/>
                    </a:lnTo>
                    <a:lnTo>
                      <a:pt x="261" y="136"/>
                    </a:lnTo>
                    <a:lnTo>
                      <a:pt x="262" y="137"/>
                    </a:lnTo>
                    <a:lnTo>
                      <a:pt x="261" y="137"/>
                    </a:lnTo>
                    <a:lnTo>
                      <a:pt x="260" y="138"/>
                    </a:lnTo>
                    <a:lnTo>
                      <a:pt x="261" y="139"/>
                    </a:lnTo>
                    <a:lnTo>
                      <a:pt x="262" y="139"/>
                    </a:lnTo>
                    <a:lnTo>
                      <a:pt x="262" y="139"/>
                    </a:lnTo>
                    <a:lnTo>
                      <a:pt x="263" y="141"/>
                    </a:lnTo>
                    <a:lnTo>
                      <a:pt x="264" y="141"/>
                    </a:lnTo>
                    <a:lnTo>
                      <a:pt x="265" y="141"/>
                    </a:lnTo>
                    <a:lnTo>
                      <a:pt x="265" y="142"/>
                    </a:lnTo>
                    <a:lnTo>
                      <a:pt x="265" y="142"/>
                    </a:lnTo>
                    <a:lnTo>
                      <a:pt x="265" y="143"/>
                    </a:lnTo>
                    <a:lnTo>
                      <a:pt x="265" y="145"/>
                    </a:lnTo>
                    <a:lnTo>
                      <a:pt x="265" y="146"/>
                    </a:lnTo>
                    <a:lnTo>
                      <a:pt x="265" y="145"/>
                    </a:lnTo>
                    <a:lnTo>
                      <a:pt x="264" y="145"/>
                    </a:lnTo>
                    <a:lnTo>
                      <a:pt x="264" y="143"/>
                    </a:lnTo>
                    <a:lnTo>
                      <a:pt x="263" y="143"/>
                    </a:lnTo>
                    <a:lnTo>
                      <a:pt x="262" y="143"/>
                    </a:lnTo>
                    <a:lnTo>
                      <a:pt x="262" y="144"/>
                    </a:lnTo>
                    <a:lnTo>
                      <a:pt x="262" y="145"/>
                    </a:lnTo>
                    <a:lnTo>
                      <a:pt x="262" y="145"/>
                    </a:lnTo>
                    <a:lnTo>
                      <a:pt x="261" y="145"/>
                    </a:lnTo>
                    <a:lnTo>
                      <a:pt x="260" y="145"/>
                    </a:lnTo>
                    <a:lnTo>
                      <a:pt x="260" y="144"/>
                    </a:lnTo>
                    <a:lnTo>
                      <a:pt x="260" y="142"/>
                    </a:lnTo>
                    <a:lnTo>
                      <a:pt x="258" y="143"/>
                    </a:lnTo>
                    <a:lnTo>
                      <a:pt x="258" y="142"/>
                    </a:lnTo>
                    <a:lnTo>
                      <a:pt x="258" y="142"/>
                    </a:lnTo>
                    <a:lnTo>
                      <a:pt x="258" y="141"/>
                    </a:lnTo>
                    <a:lnTo>
                      <a:pt x="256" y="140"/>
                    </a:lnTo>
                    <a:lnTo>
                      <a:pt x="256" y="139"/>
                    </a:lnTo>
                    <a:lnTo>
                      <a:pt x="255" y="139"/>
                    </a:lnTo>
                    <a:lnTo>
                      <a:pt x="255" y="139"/>
                    </a:lnTo>
                    <a:lnTo>
                      <a:pt x="254" y="139"/>
                    </a:lnTo>
                    <a:lnTo>
                      <a:pt x="253" y="139"/>
                    </a:lnTo>
                    <a:lnTo>
                      <a:pt x="252" y="139"/>
                    </a:lnTo>
                    <a:lnTo>
                      <a:pt x="252" y="140"/>
                    </a:lnTo>
                    <a:lnTo>
                      <a:pt x="255" y="141"/>
                    </a:lnTo>
                    <a:lnTo>
                      <a:pt x="255" y="142"/>
                    </a:lnTo>
                    <a:lnTo>
                      <a:pt x="256" y="142"/>
                    </a:lnTo>
                    <a:lnTo>
                      <a:pt x="256" y="143"/>
                    </a:lnTo>
                    <a:lnTo>
                      <a:pt x="256" y="145"/>
                    </a:lnTo>
                    <a:lnTo>
                      <a:pt x="257" y="146"/>
                    </a:lnTo>
                    <a:lnTo>
                      <a:pt x="258" y="148"/>
                    </a:lnTo>
                    <a:lnTo>
                      <a:pt x="257" y="147"/>
                    </a:lnTo>
                    <a:lnTo>
                      <a:pt x="256" y="148"/>
                    </a:lnTo>
                    <a:lnTo>
                      <a:pt x="256" y="149"/>
                    </a:lnTo>
                    <a:lnTo>
                      <a:pt x="255" y="148"/>
                    </a:lnTo>
                    <a:lnTo>
                      <a:pt x="254" y="147"/>
                    </a:lnTo>
                    <a:lnTo>
                      <a:pt x="254" y="146"/>
                    </a:lnTo>
                    <a:lnTo>
                      <a:pt x="253" y="145"/>
                    </a:lnTo>
                    <a:lnTo>
                      <a:pt x="253" y="146"/>
                    </a:lnTo>
                    <a:lnTo>
                      <a:pt x="252" y="147"/>
                    </a:lnTo>
                    <a:lnTo>
                      <a:pt x="251" y="148"/>
                    </a:lnTo>
                    <a:lnTo>
                      <a:pt x="251" y="148"/>
                    </a:lnTo>
                    <a:lnTo>
                      <a:pt x="250" y="147"/>
                    </a:lnTo>
                    <a:lnTo>
                      <a:pt x="250" y="146"/>
                    </a:lnTo>
                    <a:lnTo>
                      <a:pt x="250" y="145"/>
                    </a:lnTo>
                    <a:lnTo>
                      <a:pt x="250" y="145"/>
                    </a:lnTo>
                    <a:lnTo>
                      <a:pt x="249" y="145"/>
                    </a:lnTo>
                    <a:lnTo>
                      <a:pt x="250" y="144"/>
                    </a:lnTo>
                    <a:lnTo>
                      <a:pt x="249" y="143"/>
                    </a:lnTo>
                    <a:lnTo>
                      <a:pt x="248" y="144"/>
                    </a:lnTo>
                    <a:lnTo>
                      <a:pt x="248" y="144"/>
                    </a:lnTo>
                    <a:lnTo>
                      <a:pt x="247" y="143"/>
                    </a:lnTo>
                    <a:lnTo>
                      <a:pt x="246" y="143"/>
                    </a:lnTo>
                    <a:lnTo>
                      <a:pt x="245" y="142"/>
                    </a:lnTo>
                    <a:lnTo>
                      <a:pt x="245" y="142"/>
                    </a:lnTo>
                    <a:lnTo>
                      <a:pt x="244" y="142"/>
                    </a:lnTo>
                    <a:lnTo>
                      <a:pt x="243" y="142"/>
                    </a:lnTo>
                    <a:lnTo>
                      <a:pt x="242" y="142"/>
                    </a:lnTo>
                    <a:lnTo>
                      <a:pt x="241" y="142"/>
                    </a:lnTo>
                    <a:lnTo>
                      <a:pt x="241" y="142"/>
                    </a:lnTo>
                    <a:lnTo>
                      <a:pt x="240" y="142"/>
                    </a:lnTo>
                    <a:lnTo>
                      <a:pt x="240" y="141"/>
                    </a:lnTo>
                    <a:lnTo>
                      <a:pt x="241" y="140"/>
                    </a:lnTo>
                    <a:lnTo>
                      <a:pt x="241" y="139"/>
                    </a:lnTo>
                    <a:lnTo>
                      <a:pt x="242" y="139"/>
                    </a:lnTo>
                    <a:lnTo>
                      <a:pt x="243" y="139"/>
                    </a:lnTo>
                    <a:lnTo>
                      <a:pt x="244" y="139"/>
                    </a:lnTo>
                    <a:lnTo>
                      <a:pt x="244" y="138"/>
                    </a:lnTo>
                    <a:lnTo>
                      <a:pt x="242" y="138"/>
                    </a:lnTo>
                    <a:lnTo>
                      <a:pt x="241" y="139"/>
                    </a:lnTo>
                    <a:lnTo>
                      <a:pt x="241" y="139"/>
                    </a:lnTo>
                    <a:lnTo>
                      <a:pt x="238" y="139"/>
                    </a:lnTo>
                    <a:lnTo>
                      <a:pt x="238" y="140"/>
                    </a:lnTo>
                    <a:lnTo>
                      <a:pt x="237" y="140"/>
                    </a:lnTo>
                    <a:lnTo>
                      <a:pt x="237" y="141"/>
                    </a:lnTo>
                    <a:lnTo>
                      <a:pt x="238" y="142"/>
                    </a:lnTo>
                    <a:lnTo>
                      <a:pt x="238" y="142"/>
                    </a:lnTo>
                    <a:lnTo>
                      <a:pt x="238" y="142"/>
                    </a:lnTo>
                    <a:lnTo>
                      <a:pt x="240" y="142"/>
                    </a:lnTo>
                    <a:lnTo>
                      <a:pt x="241" y="143"/>
                    </a:lnTo>
                    <a:lnTo>
                      <a:pt x="241" y="144"/>
                    </a:lnTo>
                    <a:lnTo>
                      <a:pt x="241" y="144"/>
                    </a:lnTo>
                    <a:lnTo>
                      <a:pt x="244" y="143"/>
                    </a:lnTo>
                    <a:lnTo>
                      <a:pt x="245" y="143"/>
                    </a:lnTo>
                    <a:lnTo>
                      <a:pt x="245" y="144"/>
                    </a:lnTo>
                    <a:lnTo>
                      <a:pt x="245" y="145"/>
                    </a:lnTo>
                    <a:lnTo>
                      <a:pt x="246" y="145"/>
                    </a:lnTo>
                    <a:lnTo>
                      <a:pt x="247" y="145"/>
                    </a:lnTo>
                    <a:lnTo>
                      <a:pt x="248" y="146"/>
                    </a:lnTo>
                    <a:lnTo>
                      <a:pt x="248" y="146"/>
                    </a:lnTo>
                    <a:lnTo>
                      <a:pt x="249" y="148"/>
                    </a:lnTo>
                    <a:lnTo>
                      <a:pt x="249" y="149"/>
                    </a:lnTo>
                    <a:lnTo>
                      <a:pt x="250" y="149"/>
                    </a:lnTo>
                    <a:lnTo>
                      <a:pt x="251" y="149"/>
                    </a:lnTo>
                    <a:lnTo>
                      <a:pt x="252" y="149"/>
                    </a:lnTo>
                    <a:lnTo>
                      <a:pt x="252" y="150"/>
                    </a:lnTo>
                    <a:lnTo>
                      <a:pt x="253" y="150"/>
                    </a:lnTo>
                    <a:lnTo>
                      <a:pt x="254" y="151"/>
                    </a:lnTo>
                    <a:lnTo>
                      <a:pt x="255" y="151"/>
                    </a:lnTo>
                    <a:lnTo>
                      <a:pt x="255" y="152"/>
                    </a:lnTo>
                    <a:lnTo>
                      <a:pt x="254" y="152"/>
                    </a:lnTo>
                    <a:lnTo>
                      <a:pt x="252" y="152"/>
                    </a:lnTo>
                    <a:lnTo>
                      <a:pt x="252" y="153"/>
                    </a:lnTo>
                    <a:lnTo>
                      <a:pt x="251" y="153"/>
                    </a:lnTo>
                    <a:lnTo>
                      <a:pt x="251" y="153"/>
                    </a:lnTo>
                    <a:lnTo>
                      <a:pt x="250" y="154"/>
                    </a:lnTo>
                    <a:lnTo>
                      <a:pt x="250" y="155"/>
                    </a:lnTo>
                    <a:lnTo>
                      <a:pt x="248" y="154"/>
                    </a:lnTo>
                    <a:lnTo>
                      <a:pt x="248" y="154"/>
                    </a:lnTo>
                    <a:lnTo>
                      <a:pt x="247" y="155"/>
                    </a:lnTo>
                    <a:lnTo>
                      <a:pt x="246" y="156"/>
                    </a:lnTo>
                    <a:lnTo>
                      <a:pt x="247" y="157"/>
                    </a:lnTo>
                    <a:lnTo>
                      <a:pt x="248" y="156"/>
                    </a:lnTo>
                    <a:lnTo>
                      <a:pt x="248" y="156"/>
                    </a:lnTo>
                    <a:lnTo>
                      <a:pt x="249" y="156"/>
                    </a:lnTo>
                    <a:lnTo>
                      <a:pt x="249" y="156"/>
                    </a:lnTo>
                    <a:lnTo>
                      <a:pt x="249" y="157"/>
                    </a:lnTo>
                    <a:lnTo>
                      <a:pt x="248" y="159"/>
                    </a:lnTo>
                    <a:lnTo>
                      <a:pt x="248" y="160"/>
                    </a:lnTo>
                    <a:lnTo>
                      <a:pt x="248" y="160"/>
                    </a:lnTo>
                    <a:lnTo>
                      <a:pt x="249" y="160"/>
                    </a:lnTo>
                    <a:lnTo>
                      <a:pt x="250" y="159"/>
                    </a:lnTo>
                    <a:lnTo>
                      <a:pt x="250" y="158"/>
                    </a:lnTo>
                    <a:lnTo>
                      <a:pt x="251" y="156"/>
                    </a:lnTo>
                    <a:lnTo>
                      <a:pt x="252" y="156"/>
                    </a:lnTo>
                    <a:lnTo>
                      <a:pt x="253" y="156"/>
                    </a:lnTo>
                    <a:lnTo>
                      <a:pt x="254" y="155"/>
                    </a:lnTo>
                    <a:lnTo>
                      <a:pt x="255" y="154"/>
                    </a:lnTo>
                    <a:lnTo>
                      <a:pt x="255" y="155"/>
                    </a:lnTo>
                    <a:lnTo>
                      <a:pt x="255" y="156"/>
                    </a:lnTo>
                    <a:lnTo>
                      <a:pt x="255" y="156"/>
                    </a:lnTo>
                    <a:lnTo>
                      <a:pt x="255" y="157"/>
                    </a:lnTo>
                    <a:lnTo>
                      <a:pt x="255" y="158"/>
                    </a:lnTo>
                    <a:lnTo>
                      <a:pt x="255" y="159"/>
                    </a:lnTo>
                    <a:lnTo>
                      <a:pt x="256" y="159"/>
                    </a:lnTo>
                    <a:lnTo>
                      <a:pt x="257" y="160"/>
                    </a:lnTo>
                    <a:lnTo>
                      <a:pt x="258" y="159"/>
                    </a:lnTo>
                    <a:lnTo>
                      <a:pt x="262" y="160"/>
                    </a:lnTo>
                    <a:lnTo>
                      <a:pt x="261" y="160"/>
                    </a:lnTo>
                    <a:lnTo>
                      <a:pt x="260" y="161"/>
                    </a:lnTo>
                    <a:lnTo>
                      <a:pt x="259" y="161"/>
                    </a:lnTo>
                    <a:lnTo>
                      <a:pt x="258" y="162"/>
                    </a:lnTo>
                    <a:lnTo>
                      <a:pt x="257" y="162"/>
                    </a:lnTo>
                    <a:lnTo>
                      <a:pt x="255" y="162"/>
                    </a:lnTo>
                    <a:lnTo>
                      <a:pt x="255" y="161"/>
                    </a:lnTo>
                    <a:lnTo>
                      <a:pt x="254" y="163"/>
                    </a:lnTo>
                    <a:lnTo>
                      <a:pt x="255" y="163"/>
                    </a:lnTo>
                    <a:lnTo>
                      <a:pt x="255" y="163"/>
                    </a:lnTo>
                    <a:lnTo>
                      <a:pt x="258" y="163"/>
                    </a:lnTo>
                    <a:lnTo>
                      <a:pt x="257" y="163"/>
                    </a:lnTo>
                    <a:lnTo>
                      <a:pt x="256" y="164"/>
                    </a:lnTo>
                    <a:lnTo>
                      <a:pt x="256" y="165"/>
                    </a:lnTo>
                    <a:lnTo>
                      <a:pt x="255" y="166"/>
                    </a:lnTo>
                    <a:lnTo>
                      <a:pt x="254" y="166"/>
                    </a:lnTo>
                    <a:lnTo>
                      <a:pt x="253" y="166"/>
                    </a:lnTo>
                    <a:lnTo>
                      <a:pt x="252" y="166"/>
                    </a:lnTo>
                    <a:lnTo>
                      <a:pt x="251" y="167"/>
                    </a:lnTo>
                    <a:lnTo>
                      <a:pt x="252" y="168"/>
                    </a:lnTo>
                    <a:lnTo>
                      <a:pt x="253" y="167"/>
                    </a:lnTo>
                    <a:lnTo>
                      <a:pt x="254" y="167"/>
                    </a:lnTo>
                    <a:lnTo>
                      <a:pt x="255" y="166"/>
                    </a:lnTo>
                    <a:lnTo>
                      <a:pt x="256" y="166"/>
                    </a:lnTo>
                    <a:lnTo>
                      <a:pt x="258" y="166"/>
                    </a:lnTo>
                    <a:lnTo>
                      <a:pt x="259" y="166"/>
                    </a:lnTo>
                    <a:lnTo>
                      <a:pt x="260" y="166"/>
                    </a:lnTo>
                    <a:lnTo>
                      <a:pt x="262" y="166"/>
                    </a:lnTo>
                    <a:lnTo>
                      <a:pt x="262" y="166"/>
                    </a:lnTo>
                    <a:lnTo>
                      <a:pt x="261" y="167"/>
                    </a:lnTo>
                    <a:lnTo>
                      <a:pt x="260" y="168"/>
                    </a:lnTo>
                    <a:lnTo>
                      <a:pt x="260" y="169"/>
                    </a:lnTo>
                    <a:lnTo>
                      <a:pt x="259" y="169"/>
                    </a:lnTo>
                    <a:lnTo>
                      <a:pt x="258" y="170"/>
                    </a:lnTo>
                    <a:lnTo>
                      <a:pt x="258" y="170"/>
                    </a:lnTo>
                    <a:lnTo>
                      <a:pt x="257" y="170"/>
                    </a:lnTo>
                    <a:lnTo>
                      <a:pt x="258" y="170"/>
                    </a:lnTo>
                    <a:lnTo>
                      <a:pt x="258" y="170"/>
                    </a:lnTo>
                    <a:lnTo>
                      <a:pt x="258" y="171"/>
                    </a:lnTo>
                    <a:lnTo>
                      <a:pt x="258" y="172"/>
                    </a:lnTo>
                    <a:lnTo>
                      <a:pt x="257" y="173"/>
                    </a:lnTo>
                    <a:lnTo>
                      <a:pt x="257" y="173"/>
                    </a:lnTo>
                    <a:lnTo>
                      <a:pt x="258" y="173"/>
                    </a:lnTo>
                    <a:lnTo>
                      <a:pt x="258" y="173"/>
                    </a:lnTo>
                    <a:lnTo>
                      <a:pt x="259" y="173"/>
                    </a:lnTo>
                    <a:lnTo>
                      <a:pt x="260" y="173"/>
                    </a:lnTo>
                    <a:lnTo>
                      <a:pt x="260" y="173"/>
                    </a:lnTo>
                    <a:lnTo>
                      <a:pt x="261" y="173"/>
                    </a:lnTo>
                    <a:lnTo>
                      <a:pt x="261" y="173"/>
                    </a:lnTo>
                    <a:lnTo>
                      <a:pt x="262" y="174"/>
                    </a:lnTo>
                    <a:lnTo>
                      <a:pt x="262" y="174"/>
                    </a:lnTo>
                    <a:lnTo>
                      <a:pt x="263" y="174"/>
                    </a:lnTo>
                    <a:lnTo>
                      <a:pt x="264" y="173"/>
                    </a:lnTo>
                    <a:lnTo>
                      <a:pt x="265" y="175"/>
                    </a:lnTo>
                    <a:lnTo>
                      <a:pt x="263" y="176"/>
                    </a:lnTo>
                    <a:lnTo>
                      <a:pt x="263" y="176"/>
                    </a:lnTo>
                    <a:lnTo>
                      <a:pt x="263" y="177"/>
                    </a:lnTo>
                    <a:lnTo>
                      <a:pt x="264" y="176"/>
                    </a:lnTo>
                    <a:lnTo>
                      <a:pt x="265" y="177"/>
                    </a:lnTo>
                    <a:lnTo>
                      <a:pt x="265" y="178"/>
                    </a:lnTo>
                    <a:lnTo>
                      <a:pt x="265" y="179"/>
                    </a:lnTo>
                    <a:lnTo>
                      <a:pt x="265" y="179"/>
                    </a:lnTo>
                    <a:lnTo>
                      <a:pt x="266" y="179"/>
                    </a:lnTo>
                    <a:lnTo>
                      <a:pt x="267" y="178"/>
                    </a:lnTo>
                    <a:lnTo>
                      <a:pt x="268" y="177"/>
                    </a:lnTo>
                    <a:lnTo>
                      <a:pt x="269" y="177"/>
                    </a:lnTo>
                    <a:lnTo>
                      <a:pt x="269" y="179"/>
                    </a:lnTo>
                    <a:lnTo>
                      <a:pt x="269" y="180"/>
                    </a:lnTo>
                    <a:lnTo>
                      <a:pt x="268" y="180"/>
                    </a:lnTo>
                    <a:lnTo>
                      <a:pt x="267" y="180"/>
                    </a:lnTo>
                    <a:lnTo>
                      <a:pt x="266" y="180"/>
                    </a:lnTo>
                    <a:lnTo>
                      <a:pt x="266" y="180"/>
                    </a:lnTo>
                    <a:lnTo>
                      <a:pt x="265" y="181"/>
                    </a:lnTo>
                    <a:lnTo>
                      <a:pt x="265" y="182"/>
                    </a:lnTo>
                    <a:lnTo>
                      <a:pt x="265" y="183"/>
                    </a:lnTo>
                    <a:lnTo>
                      <a:pt x="265" y="183"/>
                    </a:lnTo>
                    <a:lnTo>
                      <a:pt x="264" y="183"/>
                    </a:lnTo>
                    <a:lnTo>
                      <a:pt x="264" y="183"/>
                    </a:lnTo>
                    <a:lnTo>
                      <a:pt x="263" y="183"/>
                    </a:lnTo>
                    <a:lnTo>
                      <a:pt x="264" y="182"/>
                    </a:lnTo>
                    <a:lnTo>
                      <a:pt x="263" y="180"/>
                    </a:lnTo>
                    <a:lnTo>
                      <a:pt x="262" y="180"/>
                    </a:lnTo>
                    <a:lnTo>
                      <a:pt x="262" y="179"/>
                    </a:lnTo>
                    <a:lnTo>
                      <a:pt x="261" y="180"/>
                    </a:lnTo>
                    <a:lnTo>
                      <a:pt x="259" y="177"/>
                    </a:lnTo>
                    <a:lnTo>
                      <a:pt x="258" y="176"/>
                    </a:lnTo>
                    <a:lnTo>
                      <a:pt x="258" y="176"/>
                    </a:lnTo>
                    <a:lnTo>
                      <a:pt x="256" y="176"/>
                    </a:lnTo>
                    <a:lnTo>
                      <a:pt x="255" y="176"/>
                    </a:lnTo>
                    <a:lnTo>
                      <a:pt x="254" y="177"/>
                    </a:lnTo>
                    <a:lnTo>
                      <a:pt x="253" y="177"/>
                    </a:lnTo>
                    <a:lnTo>
                      <a:pt x="253" y="178"/>
                    </a:lnTo>
                    <a:lnTo>
                      <a:pt x="255" y="177"/>
                    </a:lnTo>
                    <a:lnTo>
                      <a:pt x="257" y="177"/>
                    </a:lnTo>
                    <a:lnTo>
                      <a:pt x="258" y="178"/>
                    </a:lnTo>
                    <a:lnTo>
                      <a:pt x="258" y="179"/>
                    </a:lnTo>
                    <a:lnTo>
                      <a:pt x="259" y="180"/>
                    </a:lnTo>
                    <a:lnTo>
                      <a:pt x="259" y="180"/>
                    </a:lnTo>
                    <a:lnTo>
                      <a:pt x="259" y="181"/>
                    </a:lnTo>
                    <a:lnTo>
                      <a:pt x="258" y="180"/>
                    </a:lnTo>
                    <a:lnTo>
                      <a:pt x="258" y="180"/>
                    </a:lnTo>
                    <a:lnTo>
                      <a:pt x="257" y="180"/>
                    </a:lnTo>
                    <a:lnTo>
                      <a:pt x="256" y="180"/>
                    </a:lnTo>
                    <a:lnTo>
                      <a:pt x="256" y="180"/>
                    </a:lnTo>
                    <a:lnTo>
                      <a:pt x="255" y="180"/>
                    </a:lnTo>
                    <a:lnTo>
                      <a:pt x="255" y="181"/>
                    </a:lnTo>
                    <a:lnTo>
                      <a:pt x="256" y="182"/>
                    </a:lnTo>
                    <a:lnTo>
                      <a:pt x="257" y="183"/>
                    </a:lnTo>
                    <a:lnTo>
                      <a:pt x="255" y="183"/>
                    </a:lnTo>
                    <a:lnTo>
                      <a:pt x="255" y="184"/>
                    </a:lnTo>
                    <a:lnTo>
                      <a:pt x="258" y="184"/>
                    </a:lnTo>
                    <a:lnTo>
                      <a:pt x="258" y="184"/>
                    </a:lnTo>
                    <a:lnTo>
                      <a:pt x="258" y="185"/>
                    </a:lnTo>
                    <a:lnTo>
                      <a:pt x="257" y="186"/>
                    </a:lnTo>
                    <a:lnTo>
                      <a:pt x="257" y="187"/>
                    </a:lnTo>
                    <a:lnTo>
                      <a:pt x="258" y="187"/>
                    </a:lnTo>
                    <a:lnTo>
                      <a:pt x="258" y="187"/>
                    </a:lnTo>
                    <a:lnTo>
                      <a:pt x="257" y="187"/>
                    </a:lnTo>
                    <a:lnTo>
                      <a:pt x="257" y="188"/>
                    </a:lnTo>
                    <a:lnTo>
                      <a:pt x="256" y="189"/>
                    </a:lnTo>
                    <a:lnTo>
                      <a:pt x="255" y="189"/>
                    </a:lnTo>
                    <a:lnTo>
                      <a:pt x="255" y="188"/>
                    </a:lnTo>
                    <a:lnTo>
                      <a:pt x="253" y="187"/>
                    </a:lnTo>
                    <a:lnTo>
                      <a:pt x="252" y="187"/>
                    </a:lnTo>
                    <a:lnTo>
                      <a:pt x="251" y="186"/>
                    </a:lnTo>
                    <a:lnTo>
                      <a:pt x="250" y="184"/>
                    </a:lnTo>
                    <a:lnTo>
                      <a:pt x="250" y="186"/>
                    </a:lnTo>
                    <a:lnTo>
                      <a:pt x="250" y="187"/>
                    </a:lnTo>
                    <a:lnTo>
                      <a:pt x="251" y="187"/>
                    </a:lnTo>
                    <a:lnTo>
                      <a:pt x="251" y="188"/>
                    </a:lnTo>
                    <a:lnTo>
                      <a:pt x="250" y="188"/>
                    </a:lnTo>
                    <a:lnTo>
                      <a:pt x="249" y="187"/>
                    </a:lnTo>
                    <a:lnTo>
                      <a:pt x="248" y="187"/>
                    </a:lnTo>
                    <a:lnTo>
                      <a:pt x="248" y="187"/>
                    </a:lnTo>
                    <a:lnTo>
                      <a:pt x="247" y="187"/>
                    </a:lnTo>
                    <a:lnTo>
                      <a:pt x="247" y="186"/>
                    </a:lnTo>
                    <a:lnTo>
                      <a:pt x="246" y="185"/>
                    </a:lnTo>
                    <a:lnTo>
                      <a:pt x="245" y="184"/>
                    </a:lnTo>
                    <a:lnTo>
                      <a:pt x="245" y="184"/>
                    </a:lnTo>
                    <a:lnTo>
                      <a:pt x="245" y="185"/>
                    </a:lnTo>
                    <a:lnTo>
                      <a:pt x="245" y="185"/>
                    </a:lnTo>
                    <a:lnTo>
                      <a:pt x="245" y="186"/>
                    </a:lnTo>
                    <a:lnTo>
                      <a:pt x="246" y="187"/>
                    </a:lnTo>
                    <a:lnTo>
                      <a:pt x="246" y="187"/>
                    </a:lnTo>
                    <a:lnTo>
                      <a:pt x="247" y="187"/>
                    </a:lnTo>
                    <a:lnTo>
                      <a:pt x="248" y="188"/>
                    </a:lnTo>
                    <a:lnTo>
                      <a:pt x="248" y="189"/>
                    </a:lnTo>
                    <a:lnTo>
                      <a:pt x="248" y="190"/>
                    </a:lnTo>
                    <a:lnTo>
                      <a:pt x="249" y="190"/>
                    </a:lnTo>
                    <a:lnTo>
                      <a:pt x="251" y="190"/>
                    </a:lnTo>
                    <a:lnTo>
                      <a:pt x="252" y="191"/>
                    </a:lnTo>
                    <a:lnTo>
                      <a:pt x="253" y="191"/>
                    </a:lnTo>
                    <a:lnTo>
                      <a:pt x="253" y="192"/>
                    </a:lnTo>
                    <a:lnTo>
                      <a:pt x="251" y="193"/>
                    </a:lnTo>
                    <a:lnTo>
                      <a:pt x="252" y="194"/>
                    </a:lnTo>
                    <a:lnTo>
                      <a:pt x="251" y="195"/>
                    </a:lnTo>
                    <a:lnTo>
                      <a:pt x="251" y="196"/>
                    </a:lnTo>
                    <a:lnTo>
                      <a:pt x="250" y="197"/>
                    </a:lnTo>
                    <a:lnTo>
                      <a:pt x="251" y="197"/>
                    </a:lnTo>
                    <a:lnTo>
                      <a:pt x="251" y="198"/>
                    </a:lnTo>
                    <a:lnTo>
                      <a:pt x="251" y="199"/>
                    </a:lnTo>
                    <a:lnTo>
                      <a:pt x="252" y="200"/>
                    </a:lnTo>
                    <a:lnTo>
                      <a:pt x="253" y="200"/>
                    </a:lnTo>
                    <a:lnTo>
                      <a:pt x="254" y="200"/>
                    </a:lnTo>
                    <a:lnTo>
                      <a:pt x="254" y="201"/>
                    </a:lnTo>
                    <a:lnTo>
                      <a:pt x="255" y="201"/>
                    </a:lnTo>
                    <a:lnTo>
                      <a:pt x="255" y="200"/>
                    </a:lnTo>
                    <a:lnTo>
                      <a:pt x="255" y="199"/>
                    </a:lnTo>
                    <a:lnTo>
                      <a:pt x="256" y="200"/>
                    </a:lnTo>
                    <a:lnTo>
                      <a:pt x="257" y="199"/>
                    </a:lnTo>
                    <a:lnTo>
                      <a:pt x="257" y="198"/>
                    </a:lnTo>
                    <a:lnTo>
                      <a:pt x="258" y="197"/>
                    </a:lnTo>
                    <a:lnTo>
                      <a:pt x="258" y="197"/>
                    </a:lnTo>
                    <a:lnTo>
                      <a:pt x="259" y="197"/>
                    </a:lnTo>
                    <a:lnTo>
                      <a:pt x="260" y="197"/>
                    </a:lnTo>
                    <a:lnTo>
                      <a:pt x="259" y="197"/>
                    </a:lnTo>
                    <a:lnTo>
                      <a:pt x="258" y="198"/>
                    </a:lnTo>
                    <a:lnTo>
                      <a:pt x="258" y="199"/>
                    </a:lnTo>
                    <a:lnTo>
                      <a:pt x="258" y="200"/>
                    </a:lnTo>
                    <a:lnTo>
                      <a:pt x="258" y="201"/>
                    </a:lnTo>
                    <a:lnTo>
                      <a:pt x="257" y="201"/>
                    </a:lnTo>
                    <a:lnTo>
                      <a:pt x="256" y="201"/>
                    </a:lnTo>
                    <a:lnTo>
                      <a:pt x="255" y="202"/>
                    </a:lnTo>
                    <a:lnTo>
                      <a:pt x="255" y="203"/>
                    </a:lnTo>
                    <a:lnTo>
                      <a:pt x="254" y="203"/>
                    </a:lnTo>
                    <a:lnTo>
                      <a:pt x="254" y="204"/>
                    </a:lnTo>
                    <a:lnTo>
                      <a:pt x="254" y="204"/>
                    </a:lnTo>
                    <a:lnTo>
                      <a:pt x="255" y="205"/>
                    </a:lnTo>
                    <a:lnTo>
                      <a:pt x="255" y="204"/>
                    </a:lnTo>
                    <a:lnTo>
                      <a:pt x="256" y="204"/>
                    </a:lnTo>
                    <a:lnTo>
                      <a:pt x="257" y="205"/>
                    </a:lnTo>
                    <a:lnTo>
                      <a:pt x="258" y="205"/>
                    </a:lnTo>
                    <a:lnTo>
                      <a:pt x="258" y="205"/>
                    </a:lnTo>
                    <a:lnTo>
                      <a:pt x="259" y="206"/>
                    </a:lnTo>
                    <a:lnTo>
                      <a:pt x="259" y="207"/>
                    </a:lnTo>
                    <a:lnTo>
                      <a:pt x="259" y="207"/>
                    </a:lnTo>
                    <a:lnTo>
                      <a:pt x="258" y="207"/>
                    </a:lnTo>
                    <a:lnTo>
                      <a:pt x="258" y="207"/>
                    </a:lnTo>
                    <a:lnTo>
                      <a:pt x="258" y="207"/>
                    </a:lnTo>
                    <a:lnTo>
                      <a:pt x="257" y="206"/>
                    </a:lnTo>
                    <a:lnTo>
                      <a:pt x="256" y="206"/>
                    </a:lnTo>
                    <a:lnTo>
                      <a:pt x="256" y="207"/>
                    </a:lnTo>
                    <a:lnTo>
                      <a:pt x="255" y="209"/>
                    </a:lnTo>
                    <a:lnTo>
                      <a:pt x="255" y="210"/>
                    </a:lnTo>
                    <a:lnTo>
                      <a:pt x="255" y="210"/>
                    </a:lnTo>
                    <a:lnTo>
                      <a:pt x="254" y="209"/>
                    </a:lnTo>
                    <a:lnTo>
                      <a:pt x="254" y="208"/>
                    </a:lnTo>
                    <a:lnTo>
                      <a:pt x="254" y="207"/>
                    </a:lnTo>
                    <a:lnTo>
                      <a:pt x="254" y="207"/>
                    </a:lnTo>
                    <a:lnTo>
                      <a:pt x="253" y="205"/>
                    </a:lnTo>
                    <a:lnTo>
                      <a:pt x="252" y="205"/>
                    </a:lnTo>
                    <a:lnTo>
                      <a:pt x="251" y="204"/>
                    </a:lnTo>
                    <a:lnTo>
                      <a:pt x="251" y="204"/>
                    </a:lnTo>
                    <a:lnTo>
                      <a:pt x="251" y="202"/>
                    </a:lnTo>
                    <a:lnTo>
                      <a:pt x="251" y="201"/>
                    </a:lnTo>
                    <a:lnTo>
                      <a:pt x="250" y="202"/>
                    </a:lnTo>
                    <a:lnTo>
                      <a:pt x="249" y="203"/>
                    </a:lnTo>
                    <a:lnTo>
                      <a:pt x="249" y="204"/>
                    </a:lnTo>
                    <a:lnTo>
                      <a:pt x="249" y="207"/>
                    </a:lnTo>
                    <a:lnTo>
                      <a:pt x="249" y="207"/>
                    </a:lnTo>
                    <a:lnTo>
                      <a:pt x="248" y="207"/>
                    </a:lnTo>
                    <a:lnTo>
                      <a:pt x="248" y="205"/>
                    </a:lnTo>
                    <a:lnTo>
                      <a:pt x="247" y="205"/>
                    </a:lnTo>
                    <a:lnTo>
                      <a:pt x="247" y="204"/>
                    </a:lnTo>
                    <a:lnTo>
                      <a:pt x="247" y="204"/>
                    </a:lnTo>
                    <a:lnTo>
                      <a:pt x="247" y="203"/>
                    </a:lnTo>
                    <a:lnTo>
                      <a:pt x="247" y="201"/>
                    </a:lnTo>
                    <a:lnTo>
                      <a:pt x="247" y="201"/>
                    </a:lnTo>
                    <a:lnTo>
                      <a:pt x="246" y="201"/>
                    </a:lnTo>
                    <a:lnTo>
                      <a:pt x="245" y="201"/>
                    </a:lnTo>
                    <a:lnTo>
                      <a:pt x="245" y="202"/>
                    </a:lnTo>
                    <a:lnTo>
                      <a:pt x="244" y="202"/>
                    </a:lnTo>
                    <a:lnTo>
                      <a:pt x="243" y="203"/>
                    </a:lnTo>
                    <a:lnTo>
                      <a:pt x="242" y="203"/>
                    </a:lnTo>
                    <a:lnTo>
                      <a:pt x="242" y="202"/>
                    </a:lnTo>
                    <a:lnTo>
                      <a:pt x="243" y="201"/>
                    </a:lnTo>
                    <a:lnTo>
                      <a:pt x="243" y="201"/>
                    </a:lnTo>
                    <a:lnTo>
                      <a:pt x="244" y="199"/>
                    </a:lnTo>
                    <a:lnTo>
                      <a:pt x="245" y="198"/>
                    </a:lnTo>
                    <a:lnTo>
                      <a:pt x="245" y="197"/>
                    </a:lnTo>
                    <a:lnTo>
                      <a:pt x="245" y="197"/>
                    </a:lnTo>
                    <a:lnTo>
                      <a:pt x="246" y="197"/>
                    </a:lnTo>
                    <a:lnTo>
                      <a:pt x="246" y="196"/>
                    </a:lnTo>
                    <a:lnTo>
                      <a:pt x="245" y="196"/>
                    </a:lnTo>
                    <a:lnTo>
                      <a:pt x="245" y="196"/>
                    </a:lnTo>
                    <a:lnTo>
                      <a:pt x="244" y="196"/>
                    </a:lnTo>
                    <a:lnTo>
                      <a:pt x="243" y="196"/>
                    </a:lnTo>
                    <a:lnTo>
                      <a:pt x="241" y="193"/>
                    </a:lnTo>
                    <a:lnTo>
                      <a:pt x="241" y="192"/>
                    </a:lnTo>
                    <a:lnTo>
                      <a:pt x="241" y="191"/>
                    </a:lnTo>
                    <a:lnTo>
                      <a:pt x="240" y="191"/>
                    </a:lnTo>
                    <a:lnTo>
                      <a:pt x="239" y="192"/>
                    </a:lnTo>
                    <a:lnTo>
                      <a:pt x="238" y="192"/>
                    </a:lnTo>
                    <a:lnTo>
                      <a:pt x="238" y="192"/>
                    </a:lnTo>
                    <a:lnTo>
                      <a:pt x="237" y="192"/>
                    </a:lnTo>
                    <a:lnTo>
                      <a:pt x="236" y="191"/>
                    </a:lnTo>
                    <a:lnTo>
                      <a:pt x="236" y="190"/>
                    </a:lnTo>
                    <a:lnTo>
                      <a:pt x="236" y="190"/>
                    </a:lnTo>
                    <a:lnTo>
                      <a:pt x="237" y="189"/>
                    </a:lnTo>
                    <a:lnTo>
                      <a:pt x="236" y="188"/>
                    </a:lnTo>
                    <a:lnTo>
                      <a:pt x="235" y="189"/>
                    </a:lnTo>
                    <a:lnTo>
                      <a:pt x="234" y="190"/>
                    </a:lnTo>
                    <a:lnTo>
                      <a:pt x="234" y="190"/>
                    </a:lnTo>
                    <a:lnTo>
                      <a:pt x="232" y="190"/>
                    </a:lnTo>
                    <a:lnTo>
                      <a:pt x="232" y="190"/>
                    </a:lnTo>
                    <a:lnTo>
                      <a:pt x="231" y="190"/>
                    </a:lnTo>
                    <a:lnTo>
                      <a:pt x="231" y="190"/>
                    </a:lnTo>
                    <a:lnTo>
                      <a:pt x="231" y="191"/>
                    </a:lnTo>
                    <a:lnTo>
                      <a:pt x="232" y="191"/>
                    </a:lnTo>
                    <a:lnTo>
                      <a:pt x="234" y="191"/>
                    </a:lnTo>
                    <a:lnTo>
                      <a:pt x="234" y="191"/>
                    </a:lnTo>
                    <a:lnTo>
                      <a:pt x="235" y="191"/>
                    </a:lnTo>
                    <a:lnTo>
                      <a:pt x="236" y="193"/>
                    </a:lnTo>
                    <a:lnTo>
                      <a:pt x="236" y="194"/>
                    </a:lnTo>
                    <a:lnTo>
                      <a:pt x="237" y="194"/>
                    </a:lnTo>
                    <a:lnTo>
                      <a:pt x="238" y="194"/>
                    </a:lnTo>
                    <a:lnTo>
                      <a:pt x="238" y="194"/>
                    </a:lnTo>
                    <a:lnTo>
                      <a:pt x="238" y="195"/>
                    </a:lnTo>
                    <a:lnTo>
                      <a:pt x="240" y="195"/>
                    </a:lnTo>
                    <a:lnTo>
                      <a:pt x="241" y="195"/>
                    </a:lnTo>
                    <a:lnTo>
                      <a:pt x="241" y="196"/>
                    </a:lnTo>
                    <a:lnTo>
                      <a:pt x="241" y="197"/>
                    </a:lnTo>
                    <a:lnTo>
                      <a:pt x="240" y="197"/>
                    </a:lnTo>
                    <a:lnTo>
                      <a:pt x="238" y="197"/>
                    </a:lnTo>
                    <a:lnTo>
                      <a:pt x="238" y="197"/>
                    </a:lnTo>
                    <a:lnTo>
                      <a:pt x="237" y="197"/>
                    </a:lnTo>
                    <a:lnTo>
                      <a:pt x="237" y="198"/>
                    </a:lnTo>
                    <a:lnTo>
                      <a:pt x="238" y="200"/>
                    </a:lnTo>
                    <a:lnTo>
                      <a:pt x="238" y="201"/>
                    </a:lnTo>
                    <a:lnTo>
                      <a:pt x="236" y="200"/>
                    </a:lnTo>
                    <a:lnTo>
                      <a:pt x="235" y="198"/>
                    </a:lnTo>
                    <a:lnTo>
                      <a:pt x="234" y="198"/>
                    </a:lnTo>
                    <a:lnTo>
                      <a:pt x="233" y="198"/>
                    </a:lnTo>
                    <a:lnTo>
                      <a:pt x="232" y="197"/>
                    </a:lnTo>
                    <a:lnTo>
                      <a:pt x="231" y="197"/>
                    </a:lnTo>
                    <a:lnTo>
                      <a:pt x="231" y="197"/>
                    </a:lnTo>
                    <a:lnTo>
                      <a:pt x="229" y="197"/>
                    </a:lnTo>
                    <a:lnTo>
                      <a:pt x="228" y="197"/>
                    </a:lnTo>
                    <a:lnTo>
                      <a:pt x="228" y="197"/>
                    </a:lnTo>
                    <a:lnTo>
                      <a:pt x="228" y="198"/>
                    </a:lnTo>
                    <a:lnTo>
                      <a:pt x="229" y="197"/>
                    </a:lnTo>
                    <a:lnTo>
                      <a:pt x="230" y="198"/>
                    </a:lnTo>
                    <a:lnTo>
                      <a:pt x="231" y="198"/>
                    </a:lnTo>
                    <a:lnTo>
                      <a:pt x="231" y="200"/>
                    </a:lnTo>
                    <a:lnTo>
                      <a:pt x="232" y="200"/>
                    </a:lnTo>
                    <a:lnTo>
                      <a:pt x="234" y="200"/>
                    </a:lnTo>
                    <a:lnTo>
                      <a:pt x="234" y="201"/>
                    </a:lnTo>
                    <a:lnTo>
                      <a:pt x="232" y="201"/>
                    </a:lnTo>
                    <a:lnTo>
                      <a:pt x="231" y="201"/>
                    </a:lnTo>
                    <a:lnTo>
                      <a:pt x="230" y="202"/>
                    </a:lnTo>
                    <a:lnTo>
                      <a:pt x="229" y="202"/>
                    </a:lnTo>
                    <a:lnTo>
                      <a:pt x="228" y="203"/>
                    </a:lnTo>
                    <a:lnTo>
                      <a:pt x="229" y="204"/>
                    </a:lnTo>
                    <a:lnTo>
                      <a:pt x="230" y="203"/>
                    </a:lnTo>
                    <a:lnTo>
                      <a:pt x="232" y="203"/>
                    </a:lnTo>
                    <a:lnTo>
                      <a:pt x="234" y="203"/>
                    </a:lnTo>
                    <a:lnTo>
                      <a:pt x="235" y="203"/>
                    </a:lnTo>
                    <a:lnTo>
                      <a:pt x="236" y="203"/>
                    </a:lnTo>
                    <a:lnTo>
                      <a:pt x="236" y="204"/>
                    </a:lnTo>
                    <a:lnTo>
                      <a:pt x="236" y="204"/>
                    </a:lnTo>
                    <a:lnTo>
                      <a:pt x="236" y="205"/>
                    </a:lnTo>
                    <a:lnTo>
                      <a:pt x="235" y="205"/>
                    </a:lnTo>
                    <a:lnTo>
                      <a:pt x="234" y="206"/>
                    </a:lnTo>
                    <a:lnTo>
                      <a:pt x="235" y="206"/>
                    </a:lnTo>
                    <a:lnTo>
                      <a:pt x="238" y="207"/>
                    </a:lnTo>
                    <a:lnTo>
                      <a:pt x="238" y="207"/>
                    </a:lnTo>
                    <a:lnTo>
                      <a:pt x="239" y="207"/>
                    </a:lnTo>
                    <a:lnTo>
                      <a:pt x="239" y="208"/>
                    </a:lnTo>
                    <a:lnTo>
                      <a:pt x="239" y="209"/>
                    </a:lnTo>
                    <a:lnTo>
                      <a:pt x="238" y="210"/>
                    </a:lnTo>
                    <a:lnTo>
                      <a:pt x="238" y="210"/>
                    </a:lnTo>
                    <a:lnTo>
                      <a:pt x="238" y="211"/>
                    </a:lnTo>
                    <a:lnTo>
                      <a:pt x="237" y="211"/>
                    </a:lnTo>
                    <a:lnTo>
                      <a:pt x="236" y="211"/>
                    </a:lnTo>
                    <a:lnTo>
                      <a:pt x="236" y="211"/>
                    </a:lnTo>
                    <a:lnTo>
                      <a:pt x="235" y="213"/>
                    </a:lnTo>
                    <a:lnTo>
                      <a:pt x="235" y="214"/>
                    </a:lnTo>
                    <a:lnTo>
                      <a:pt x="234" y="212"/>
                    </a:lnTo>
                    <a:lnTo>
                      <a:pt x="234" y="211"/>
                    </a:lnTo>
                    <a:lnTo>
                      <a:pt x="234" y="210"/>
                    </a:lnTo>
                    <a:lnTo>
                      <a:pt x="234" y="209"/>
                    </a:lnTo>
                    <a:lnTo>
                      <a:pt x="234" y="210"/>
                    </a:lnTo>
                    <a:lnTo>
                      <a:pt x="233" y="209"/>
                    </a:lnTo>
                    <a:lnTo>
                      <a:pt x="232" y="209"/>
                    </a:lnTo>
                    <a:lnTo>
                      <a:pt x="231" y="209"/>
                    </a:lnTo>
                    <a:lnTo>
                      <a:pt x="231" y="208"/>
                    </a:lnTo>
                    <a:lnTo>
                      <a:pt x="229" y="208"/>
                    </a:lnTo>
                    <a:lnTo>
                      <a:pt x="230" y="209"/>
                    </a:lnTo>
                    <a:lnTo>
                      <a:pt x="230" y="210"/>
                    </a:lnTo>
                    <a:lnTo>
                      <a:pt x="230" y="211"/>
                    </a:lnTo>
                    <a:lnTo>
                      <a:pt x="230" y="211"/>
                    </a:lnTo>
                    <a:lnTo>
                      <a:pt x="229" y="211"/>
                    </a:lnTo>
                    <a:lnTo>
                      <a:pt x="228" y="211"/>
                    </a:lnTo>
                    <a:lnTo>
                      <a:pt x="227" y="211"/>
                    </a:lnTo>
                    <a:lnTo>
                      <a:pt x="227" y="211"/>
                    </a:lnTo>
                    <a:lnTo>
                      <a:pt x="227" y="211"/>
                    </a:lnTo>
                    <a:lnTo>
                      <a:pt x="227" y="212"/>
                    </a:lnTo>
                    <a:lnTo>
                      <a:pt x="227" y="213"/>
                    </a:lnTo>
                    <a:lnTo>
                      <a:pt x="227" y="213"/>
                    </a:lnTo>
                    <a:lnTo>
                      <a:pt x="226" y="213"/>
                    </a:lnTo>
                    <a:lnTo>
                      <a:pt x="225" y="213"/>
                    </a:lnTo>
                    <a:lnTo>
                      <a:pt x="224" y="214"/>
                    </a:lnTo>
                    <a:lnTo>
                      <a:pt x="224" y="214"/>
                    </a:lnTo>
                    <a:lnTo>
                      <a:pt x="223" y="214"/>
                    </a:lnTo>
                    <a:lnTo>
                      <a:pt x="222" y="214"/>
                    </a:lnTo>
                    <a:lnTo>
                      <a:pt x="221" y="215"/>
                    </a:lnTo>
                    <a:lnTo>
                      <a:pt x="221" y="216"/>
                    </a:lnTo>
                    <a:lnTo>
                      <a:pt x="221" y="217"/>
                    </a:lnTo>
                    <a:lnTo>
                      <a:pt x="221" y="216"/>
                    </a:lnTo>
                    <a:lnTo>
                      <a:pt x="223" y="214"/>
                    </a:lnTo>
                    <a:lnTo>
                      <a:pt x="224" y="215"/>
                    </a:lnTo>
                    <a:lnTo>
                      <a:pt x="226" y="215"/>
                    </a:lnTo>
                    <a:lnTo>
                      <a:pt x="227" y="214"/>
                    </a:lnTo>
                    <a:lnTo>
                      <a:pt x="227" y="214"/>
                    </a:lnTo>
                    <a:lnTo>
                      <a:pt x="227" y="215"/>
                    </a:lnTo>
                    <a:lnTo>
                      <a:pt x="228" y="215"/>
                    </a:lnTo>
                    <a:lnTo>
                      <a:pt x="229" y="214"/>
                    </a:lnTo>
                    <a:lnTo>
                      <a:pt x="231" y="214"/>
                    </a:lnTo>
                    <a:lnTo>
                      <a:pt x="231" y="215"/>
                    </a:lnTo>
                    <a:lnTo>
                      <a:pt x="230" y="216"/>
                    </a:lnTo>
                    <a:lnTo>
                      <a:pt x="229" y="217"/>
                    </a:lnTo>
                    <a:lnTo>
                      <a:pt x="228" y="218"/>
                    </a:lnTo>
                    <a:lnTo>
                      <a:pt x="228" y="218"/>
                    </a:lnTo>
                    <a:lnTo>
                      <a:pt x="228" y="219"/>
                    </a:lnTo>
                    <a:lnTo>
                      <a:pt x="227" y="219"/>
                    </a:lnTo>
                    <a:lnTo>
                      <a:pt x="227" y="220"/>
                    </a:lnTo>
                    <a:lnTo>
                      <a:pt x="226" y="220"/>
                    </a:lnTo>
                    <a:lnTo>
                      <a:pt x="225" y="220"/>
                    </a:lnTo>
                    <a:lnTo>
                      <a:pt x="224" y="220"/>
                    </a:lnTo>
                    <a:lnTo>
                      <a:pt x="224" y="221"/>
                    </a:lnTo>
                    <a:lnTo>
                      <a:pt x="225" y="221"/>
                    </a:lnTo>
                    <a:lnTo>
                      <a:pt x="225" y="221"/>
                    </a:lnTo>
                    <a:lnTo>
                      <a:pt x="225" y="222"/>
                    </a:lnTo>
                    <a:lnTo>
                      <a:pt x="226" y="222"/>
                    </a:lnTo>
                    <a:lnTo>
                      <a:pt x="227" y="223"/>
                    </a:lnTo>
                    <a:lnTo>
                      <a:pt x="226" y="223"/>
                    </a:lnTo>
                    <a:lnTo>
                      <a:pt x="226" y="224"/>
                    </a:lnTo>
                    <a:lnTo>
                      <a:pt x="227" y="224"/>
                    </a:lnTo>
                    <a:lnTo>
                      <a:pt x="228" y="222"/>
                    </a:lnTo>
                    <a:lnTo>
                      <a:pt x="228" y="223"/>
                    </a:lnTo>
                    <a:lnTo>
                      <a:pt x="229" y="223"/>
                    </a:lnTo>
                    <a:lnTo>
                      <a:pt x="230" y="223"/>
                    </a:lnTo>
                    <a:lnTo>
                      <a:pt x="230" y="221"/>
                    </a:lnTo>
                    <a:lnTo>
                      <a:pt x="229" y="220"/>
                    </a:lnTo>
                    <a:lnTo>
                      <a:pt x="230" y="219"/>
                    </a:lnTo>
                    <a:lnTo>
                      <a:pt x="231" y="219"/>
                    </a:lnTo>
                    <a:lnTo>
                      <a:pt x="231" y="220"/>
                    </a:lnTo>
                    <a:lnTo>
                      <a:pt x="231" y="220"/>
                    </a:lnTo>
                    <a:lnTo>
                      <a:pt x="232" y="220"/>
                    </a:lnTo>
                    <a:lnTo>
                      <a:pt x="232" y="218"/>
                    </a:lnTo>
                    <a:lnTo>
                      <a:pt x="233" y="218"/>
                    </a:lnTo>
                    <a:lnTo>
                      <a:pt x="234" y="218"/>
                    </a:lnTo>
                    <a:lnTo>
                      <a:pt x="234" y="218"/>
                    </a:lnTo>
                    <a:lnTo>
                      <a:pt x="234" y="219"/>
                    </a:lnTo>
                    <a:lnTo>
                      <a:pt x="233" y="221"/>
                    </a:lnTo>
                    <a:lnTo>
                      <a:pt x="232" y="221"/>
                    </a:lnTo>
                    <a:lnTo>
                      <a:pt x="232" y="222"/>
                    </a:lnTo>
                    <a:lnTo>
                      <a:pt x="233" y="222"/>
                    </a:lnTo>
                    <a:lnTo>
                      <a:pt x="234" y="222"/>
                    </a:lnTo>
                    <a:lnTo>
                      <a:pt x="234" y="222"/>
                    </a:lnTo>
                    <a:lnTo>
                      <a:pt x="235" y="221"/>
                    </a:lnTo>
                    <a:lnTo>
                      <a:pt x="236" y="221"/>
                    </a:lnTo>
                    <a:lnTo>
                      <a:pt x="237" y="221"/>
                    </a:lnTo>
                    <a:lnTo>
                      <a:pt x="237" y="220"/>
                    </a:lnTo>
                    <a:lnTo>
                      <a:pt x="238" y="219"/>
                    </a:lnTo>
                    <a:lnTo>
                      <a:pt x="238" y="218"/>
                    </a:lnTo>
                    <a:lnTo>
                      <a:pt x="238" y="219"/>
                    </a:lnTo>
                    <a:lnTo>
                      <a:pt x="238" y="220"/>
                    </a:lnTo>
                    <a:lnTo>
                      <a:pt x="239" y="220"/>
                    </a:lnTo>
                    <a:lnTo>
                      <a:pt x="240" y="220"/>
                    </a:lnTo>
                    <a:lnTo>
                      <a:pt x="241" y="220"/>
                    </a:lnTo>
                    <a:lnTo>
                      <a:pt x="242" y="221"/>
                    </a:lnTo>
                    <a:lnTo>
                      <a:pt x="241" y="221"/>
                    </a:lnTo>
                    <a:lnTo>
                      <a:pt x="241" y="221"/>
                    </a:lnTo>
                    <a:lnTo>
                      <a:pt x="240" y="221"/>
                    </a:lnTo>
                    <a:lnTo>
                      <a:pt x="238" y="221"/>
                    </a:lnTo>
                    <a:lnTo>
                      <a:pt x="238" y="222"/>
                    </a:lnTo>
                    <a:lnTo>
                      <a:pt x="238" y="222"/>
                    </a:lnTo>
                    <a:lnTo>
                      <a:pt x="238" y="223"/>
                    </a:lnTo>
                    <a:lnTo>
                      <a:pt x="238" y="224"/>
                    </a:lnTo>
                    <a:lnTo>
                      <a:pt x="237" y="225"/>
                    </a:lnTo>
                    <a:lnTo>
                      <a:pt x="236" y="225"/>
                    </a:lnTo>
                    <a:lnTo>
                      <a:pt x="236" y="225"/>
                    </a:lnTo>
                    <a:lnTo>
                      <a:pt x="235" y="225"/>
                    </a:lnTo>
                    <a:lnTo>
                      <a:pt x="234" y="226"/>
                    </a:lnTo>
                    <a:lnTo>
                      <a:pt x="234" y="226"/>
                    </a:lnTo>
                    <a:lnTo>
                      <a:pt x="233" y="226"/>
                    </a:lnTo>
                    <a:lnTo>
                      <a:pt x="232" y="226"/>
                    </a:lnTo>
                    <a:lnTo>
                      <a:pt x="233" y="227"/>
                    </a:lnTo>
                    <a:lnTo>
                      <a:pt x="234" y="227"/>
                    </a:lnTo>
                    <a:lnTo>
                      <a:pt x="234" y="227"/>
                    </a:lnTo>
                    <a:lnTo>
                      <a:pt x="235" y="227"/>
                    </a:lnTo>
                    <a:lnTo>
                      <a:pt x="235" y="228"/>
                    </a:lnTo>
                    <a:lnTo>
                      <a:pt x="237" y="228"/>
                    </a:lnTo>
                    <a:lnTo>
                      <a:pt x="238" y="228"/>
                    </a:lnTo>
                    <a:lnTo>
                      <a:pt x="238" y="228"/>
                    </a:lnTo>
                    <a:lnTo>
                      <a:pt x="238" y="228"/>
                    </a:lnTo>
                    <a:lnTo>
                      <a:pt x="239" y="228"/>
                    </a:lnTo>
                    <a:lnTo>
                      <a:pt x="240" y="228"/>
                    </a:lnTo>
                    <a:lnTo>
                      <a:pt x="241" y="228"/>
                    </a:lnTo>
                    <a:lnTo>
                      <a:pt x="241" y="229"/>
                    </a:lnTo>
                    <a:lnTo>
                      <a:pt x="241" y="230"/>
                    </a:lnTo>
                    <a:lnTo>
                      <a:pt x="240" y="230"/>
                    </a:lnTo>
                    <a:lnTo>
                      <a:pt x="239" y="231"/>
                    </a:lnTo>
                    <a:lnTo>
                      <a:pt x="238" y="232"/>
                    </a:lnTo>
                    <a:lnTo>
                      <a:pt x="238" y="232"/>
                    </a:lnTo>
                    <a:lnTo>
                      <a:pt x="238" y="233"/>
                    </a:lnTo>
                    <a:lnTo>
                      <a:pt x="239" y="233"/>
                    </a:lnTo>
                    <a:lnTo>
                      <a:pt x="238" y="234"/>
                    </a:lnTo>
                    <a:lnTo>
                      <a:pt x="238" y="235"/>
                    </a:lnTo>
                    <a:lnTo>
                      <a:pt x="237" y="235"/>
                    </a:lnTo>
                    <a:lnTo>
                      <a:pt x="235" y="233"/>
                    </a:lnTo>
                    <a:lnTo>
                      <a:pt x="234" y="233"/>
                    </a:lnTo>
                    <a:lnTo>
                      <a:pt x="234" y="233"/>
                    </a:lnTo>
                    <a:lnTo>
                      <a:pt x="233" y="233"/>
                    </a:lnTo>
                    <a:lnTo>
                      <a:pt x="232" y="233"/>
                    </a:lnTo>
                    <a:lnTo>
                      <a:pt x="232" y="232"/>
                    </a:lnTo>
                    <a:lnTo>
                      <a:pt x="232" y="232"/>
                    </a:lnTo>
                    <a:lnTo>
                      <a:pt x="231" y="231"/>
                    </a:lnTo>
                    <a:lnTo>
                      <a:pt x="229" y="232"/>
                    </a:lnTo>
                    <a:lnTo>
                      <a:pt x="228" y="232"/>
                    </a:lnTo>
                    <a:lnTo>
                      <a:pt x="228" y="231"/>
                    </a:lnTo>
                    <a:lnTo>
                      <a:pt x="227" y="231"/>
                    </a:lnTo>
                    <a:lnTo>
                      <a:pt x="228" y="232"/>
                    </a:lnTo>
                    <a:lnTo>
                      <a:pt x="227" y="232"/>
                    </a:lnTo>
                    <a:lnTo>
                      <a:pt x="227" y="233"/>
                    </a:lnTo>
                    <a:lnTo>
                      <a:pt x="226" y="233"/>
                    </a:lnTo>
                    <a:lnTo>
                      <a:pt x="225" y="232"/>
                    </a:lnTo>
                    <a:lnTo>
                      <a:pt x="224" y="232"/>
                    </a:lnTo>
                    <a:lnTo>
                      <a:pt x="224" y="233"/>
                    </a:lnTo>
                    <a:lnTo>
                      <a:pt x="223" y="234"/>
                    </a:lnTo>
                    <a:lnTo>
                      <a:pt x="223" y="235"/>
                    </a:lnTo>
                    <a:lnTo>
                      <a:pt x="221" y="235"/>
                    </a:lnTo>
                    <a:lnTo>
                      <a:pt x="221" y="236"/>
                    </a:lnTo>
                    <a:lnTo>
                      <a:pt x="221" y="236"/>
                    </a:lnTo>
                    <a:lnTo>
                      <a:pt x="222" y="236"/>
                    </a:lnTo>
                    <a:lnTo>
                      <a:pt x="223" y="236"/>
                    </a:lnTo>
                    <a:lnTo>
                      <a:pt x="223" y="235"/>
                    </a:lnTo>
                    <a:lnTo>
                      <a:pt x="224" y="235"/>
                    </a:lnTo>
                    <a:lnTo>
                      <a:pt x="225" y="234"/>
                    </a:lnTo>
                    <a:lnTo>
                      <a:pt x="226" y="234"/>
                    </a:lnTo>
                    <a:lnTo>
                      <a:pt x="227" y="234"/>
                    </a:lnTo>
                    <a:lnTo>
                      <a:pt x="228" y="235"/>
                    </a:lnTo>
                    <a:lnTo>
                      <a:pt x="228" y="234"/>
                    </a:lnTo>
                    <a:lnTo>
                      <a:pt x="229" y="234"/>
                    </a:lnTo>
                    <a:lnTo>
                      <a:pt x="230" y="234"/>
                    </a:lnTo>
                    <a:lnTo>
                      <a:pt x="231" y="235"/>
                    </a:lnTo>
                    <a:lnTo>
                      <a:pt x="232" y="235"/>
                    </a:lnTo>
                    <a:lnTo>
                      <a:pt x="234" y="235"/>
                    </a:lnTo>
                    <a:lnTo>
                      <a:pt x="234" y="235"/>
                    </a:lnTo>
                    <a:lnTo>
                      <a:pt x="235" y="235"/>
                    </a:lnTo>
                    <a:lnTo>
                      <a:pt x="236" y="236"/>
                    </a:lnTo>
                    <a:lnTo>
                      <a:pt x="237" y="236"/>
                    </a:lnTo>
                    <a:lnTo>
                      <a:pt x="238" y="237"/>
                    </a:lnTo>
                    <a:lnTo>
                      <a:pt x="237" y="237"/>
                    </a:lnTo>
                    <a:lnTo>
                      <a:pt x="236" y="238"/>
                    </a:lnTo>
                    <a:lnTo>
                      <a:pt x="235" y="238"/>
                    </a:lnTo>
                    <a:lnTo>
                      <a:pt x="234" y="238"/>
                    </a:lnTo>
                    <a:lnTo>
                      <a:pt x="234" y="239"/>
                    </a:lnTo>
                    <a:lnTo>
                      <a:pt x="236" y="240"/>
                    </a:lnTo>
                    <a:lnTo>
                      <a:pt x="238" y="240"/>
                    </a:lnTo>
                    <a:lnTo>
                      <a:pt x="238" y="240"/>
                    </a:lnTo>
                    <a:lnTo>
                      <a:pt x="239" y="241"/>
                    </a:lnTo>
                    <a:lnTo>
                      <a:pt x="238" y="241"/>
                    </a:lnTo>
                    <a:lnTo>
                      <a:pt x="237" y="241"/>
                    </a:lnTo>
                    <a:lnTo>
                      <a:pt x="236" y="241"/>
                    </a:lnTo>
                    <a:lnTo>
                      <a:pt x="234" y="241"/>
                    </a:lnTo>
                    <a:lnTo>
                      <a:pt x="233" y="241"/>
                    </a:lnTo>
                    <a:lnTo>
                      <a:pt x="233" y="240"/>
                    </a:lnTo>
                    <a:lnTo>
                      <a:pt x="233" y="238"/>
                    </a:lnTo>
                    <a:lnTo>
                      <a:pt x="232" y="238"/>
                    </a:lnTo>
                    <a:lnTo>
                      <a:pt x="232" y="239"/>
                    </a:lnTo>
                    <a:lnTo>
                      <a:pt x="231" y="239"/>
                    </a:lnTo>
                    <a:lnTo>
                      <a:pt x="230" y="240"/>
                    </a:lnTo>
                    <a:lnTo>
                      <a:pt x="229" y="240"/>
                    </a:lnTo>
                    <a:lnTo>
                      <a:pt x="228" y="240"/>
                    </a:lnTo>
                    <a:lnTo>
                      <a:pt x="227" y="241"/>
                    </a:lnTo>
                    <a:lnTo>
                      <a:pt x="227" y="241"/>
                    </a:lnTo>
                    <a:lnTo>
                      <a:pt x="226" y="241"/>
                    </a:lnTo>
                    <a:lnTo>
                      <a:pt x="225" y="241"/>
                    </a:lnTo>
                    <a:lnTo>
                      <a:pt x="224" y="242"/>
                    </a:lnTo>
                    <a:lnTo>
                      <a:pt x="225" y="242"/>
                    </a:lnTo>
                    <a:lnTo>
                      <a:pt x="226" y="242"/>
                    </a:lnTo>
                    <a:lnTo>
                      <a:pt x="227" y="242"/>
                    </a:lnTo>
                    <a:lnTo>
                      <a:pt x="228" y="242"/>
                    </a:lnTo>
                    <a:lnTo>
                      <a:pt x="229" y="242"/>
                    </a:lnTo>
                    <a:lnTo>
                      <a:pt x="230" y="242"/>
                    </a:lnTo>
                    <a:lnTo>
                      <a:pt x="232" y="241"/>
                    </a:lnTo>
                    <a:lnTo>
                      <a:pt x="232" y="242"/>
                    </a:lnTo>
                    <a:lnTo>
                      <a:pt x="231" y="242"/>
                    </a:lnTo>
                    <a:lnTo>
                      <a:pt x="231" y="243"/>
                    </a:lnTo>
                    <a:lnTo>
                      <a:pt x="230" y="244"/>
                    </a:lnTo>
                    <a:lnTo>
                      <a:pt x="227" y="245"/>
                    </a:lnTo>
                    <a:lnTo>
                      <a:pt x="227" y="245"/>
                    </a:lnTo>
                    <a:lnTo>
                      <a:pt x="226" y="246"/>
                    </a:lnTo>
                    <a:lnTo>
                      <a:pt x="225" y="247"/>
                    </a:lnTo>
                    <a:lnTo>
                      <a:pt x="224" y="248"/>
                    </a:lnTo>
                    <a:lnTo>
                      <a:pt x="225" y="248"/>
                    </a:lnTo>
                    <a:lnTo>
                      <a:pt x="226" y="248"/>
                    </a:lnTo>
                    <a:lnTo>
                      <a:pt x="227" y="247"/>
                    </a:lnTo>
                    <a:lnTo>
                      <a:pt x="227" y="246"/>
                    </a:lnTo>
                    <a:lnTo>
                      <a:pt x="228" y="246"/>
                    </a:lnTo>
                    <a:lnTo>
                      <a:pt x="229" y="247"/>
                    </a:lnTo>
                    <a:lnTo>
                      <a:pt x="230" y="245"/>
                    </a:lnTo>
                    <a:lnTo>
                      <a:pt x="231" y="245"/>
                    </a:lnTo>
                    <a:lnTo>
                      <a:pt x="231" y="245"/>
                    </a:lnTo>
                    <a:lnTo>
                      <a:pt x="232" y="245"/>
                    </a:lnTo>
                    <a:lnTo>
                      <a:pt x="233" y="245"/>
                    </a:lnTo>
                    <a:lnTo>
                      <a:pt x="234" y="245"/>
                    </a:lnTo>
                    <a:lnTo>
                      <a:pt x="234" y="245"/>
                    </a:lnTo>
                    <a:lnTo>
                      <a:pt x="235" y="246"/>
                    </a:lnTo>
                    <a:lnTo>
                      <a:pt x="234" y="248"/>
                    </a:lnTo>
                    <a:lnTo>
                      <a:pt x="234" y="248"/>
                    </a:lnTo>
                    <a:lnTo>
                      <a:pt x="233" y="249"/>
                    </a:lnTo>
                    <a:lnTo>
                      <a:pt x="233" y="249"/>
                    </a:lnTo>
                    <a:lnTo>
                      <a:pt x="232" y="249"/>
                    </a:lnTo>
                    <a:lnTo>
                      <a:pt x="231" y="249"/>
                    </a:lnTo>
                    <a:lnTo>
                      <a:pt x="231" y="250"/>
                    </a:lnTo>
                    <a:lnTo>
                      <a:pt x="232" y="251"/>
                    </a:lnTo>
                    <a:lnTo>
                      <a:pt x="231" y="251"/>
                    </a:lnTo>
                    <a:lnTo>
                      <a:pt x="231" y="251"/>
                    </a:lnTo>
                    <a:lnTo>
                      <a:pt x="230" y="251"/>
                    </a:lnTo>
                    <a:lnTo>
                      <a:pt x="230" y="252"/>
                    </a:lnTo>
                    <a:lnTo>
                      <a:pt x="229" y="252"/>
                    </a:lnTo>
                    <a:lnTo>
                      <a:pt x="228" y="252"/>
                    </a:lnTo>
                    <a:lnTo>
                      <a:pt x="227" y="252"/>
                    </a:lnTo>
                    <a:lnTo>
                      <a:pt x="227" y="253"/>
                    </a:lnTo>
                    <a:lnTo>
                      <a:pt x="226" y="254"/>
                    </a:lnTo>
                    <a:lnTo>
                      <a:pt x="225" y="253"/>
                    </a:lnTo>
                    <a:lnTo>
                      <a:pt x="224" y="254"/>
                    </a:lnTo>
                    <a:lnTo>
                      <a:pt x="225" y="255"/>
                    </a:lnTo>
                    <a:lnTo>
                      <a:pt x="226" y="255"/>
                    </a:lnTo>
                    <a:lnTo>
                      <a:pt x="227" y="255"/>
                    </a:lnTo>
                    <a:lnTo>
                      <a:pt x="227" y="254"/>
                    </a:lnTo>
                    <a:lnTo>
                      <a:pt x="228" y="254"/>
                    </a:lnTo>
                    <a:lnTo>
                      <a:pt x="228" y="256"/>
                    </a:lnTo>
                    <a:lnTo>
                      <a:pt x="229" y="256"/>
                    </a:lnTo>
                    <a:lnTo>
                      <a:pt x="227" y="259"/>
                    </a:lnTo>
                    <a:lnTo>
                      <a:pt x="227" y="259"/>
                    </a:lnTo>
                    <a:lnTo>
                      <a:pt x="227" y="260"/>
                    </a:lnTo>
                    <a:lnTo>
                      <a:pt x="227" y="261"/>
                    </a:lnTo>
                    <a:lnTo>
                      <a:pt x="227" y="262"/>
                    </a:lnTo>
                    <a:lnTo>
                      <a:pt x="227" y="263"/>
                    </a:lnTo>
                    <a:lnTo>
                      <a:pt x="228" y="263"/>
                    </a:lnTo>
                    <a:lnTo>
                      <a:pt x="229" y="263"/>
                    </a:lnTo>
                    <a:lnTo>
                      <a:pt x="230" y="263"/>
                    </a:lnTo>
                    <a:lnTo>
                      <a:pt x="230" y="262"/>
                    </a:lnTo>
                    <a:lnTo>
                      <a:pt x="230" y="261"/>
                    </a:lnTo>
                    <a:lnTo>
                      <a:pt x="230" y="259"/>
                    </a:lnTo>
                    <a:lnTo>
                      <a:pt x="231" y="259"/>
                    </a:lnTo>
                    <a:lnTo>
                      <a:pt x="231" y="257"/>
                    </a:lnTo>
                    <a:lnTo>
                      <a:pt x="231" y="256"/>
                    </a:lnTo>
                    <a:lnTo>
                      <a:pt x="231" y="255"/>
                    </a:lnTo>
                    <a:lnTo>
                      <a:pt x="232" y="255"/>
                    </a:lnTo>
                    <a:lnTo>
                      <a:pt x="233" y="255"/>
                    </a:lnTo>
                    <a:lnTo>
                      <a:pt x="234" y="254"/>
                    </a:lnTo>
                    <a:lnTo>
                      <a:pt x="234" y="253"/>
                    </a:lnTo>
                    <a:lnTo>
                      <a:pt x="234" y="252"/>
                    </a:lnTo>
                    <a:lnTo>
                      <a:pt x="235" y="253"/>
                    </a:lnTo>
                    <a:lnTo>
                      <a:pt x="236" y="252"/>
                    </a:lnTo>
                    <a:lnTo>
                      <a:pt x="238" y="252"/>
                    </a:lnTo>
                    <a:lnTo>
                      <a:pt x="238" y="252"/>
                    </a:lnTo>
                    <a:lnTo>
                      <a:pt x="238" y="251"/>
                    </a:lnTo>
                    <a:lnTo>
                      <a:pt x="238" y="250"/>
                    </a:lnTo>
                    <a:lnTo>
                      <a:pt x="238" y="249"/>
                    </a:lnTo>
                    <a:lnTo>
                      <a:pt x="239" y="250"/>
                    </a:lnTo>
                    <a:lnTo>
                      <a:pt x="239" y="251"/>
                    </a:lnTo>
                    <a:lnTo>
                      <a:pt x="240" y="251"/>
                    </a:lnTo>
                    <a:lnTo>
                      <a:pt x="241" y="251"/>
                    </a:lnTo>
                    <a:lnTo>
                      <a:pt x="241" y="250"/>
                    </a:lnTo>
                    <a:lnTo>
                      <a:pt x="241" y="249"/>
                    </a:lnTo>
                    <a:lnTo>
                      <a:pt x="242" y="249"/>
                    </a:lnTo>
                    <a:lnTo>
                      <a:pt x="242" y="250"/>
                    </a:lnTo>
                    <a:lnTo>
                      <a:pt x="243" y="250"/>
                    </a:lnTo>
                    <a:lnTo>
                      <a:pt x="243" y="251"/>
                    </a:lnTo>
                    <a:lnTo>
                      <a:pt x="243" y="252"/>
                    </a:lnTo>
                    <a:lnTo>
                      <a:pt x="244" y="252"/>
                    </a:lnTo>
                    <a:lnTo>
                      <a:pt x="245" y="252"/>
                    </a:lnTo>
                    <a:lnTo>
                      <a:pt x="245" y="252"/>
                    </a:lnTo>
                    <a:lnTo>
                      <a:pt x="247" y="251"/>
                    </a:lnTo>
                    <a:lnTo>
                      <a:pt x="247" y="252"/>
                    </a:lnTo>
                    <a:lnTo>
                      <a:pt x="246" y="252"/>
                    </a:lnTo>
                    <a:lnTo>
                      <a:pt x="245" y="252"/>
                    </a:lnTo>
                    <a:lnTo>
                      <a:pt x="245" y="253"/>
                    </a:lnTo>
                    <a:lnTo>
                      <a:pt x="245" y="254"/>
                    </a:lnTo>
                    <a:lnTo>
                      <a:pt x="245" y="254"/>
                    </a:lnTo>
                    <a:lnTo>
                      <a:pt x="243" y="253"/>
                    </a:lnTo>
                    <a:lnTo>
                      <a:pt x="242" y="254"/>
                    </a:lnTo>
                    <a:lnTo>
                      <a:pt x="241" y="254"/>
                    </a:lnTo>
                    <a:lnTo>
                      <a:pt x="241" y="253"/>
                    </a:lnTo>
                    <a:lnTo>
                      <a:pt x="240" y="253"/>
                    </a:lnTo>
                    <a:lnTo>
                      <a:pt x="239" y="254"/>
                    </a:lnTo>
                    <a:lnTo>
                      <a:pt x="239" y="255"/>
                    </a:lnTo>
                    <a:lnTo>
                      <a:pt x="238" y="255"/>
                    </a:lnTo>
                    <a:lnTo>
                      <a:pt x="238" y="256"/>
                    </a:lnTo>
                    <a:lnTo>
                      <a:pt x="239" y="256"/>
                    </a:lnTo>
                    <a:lnTo>
                      <a:pt x="241" y="257"/>
                    </a:lnTo>
                    <a:lnTo>
                      <a:pt x="242" y="257"/>
                    </a:lnTo>
                    <a:lnTo>
                      <a:pt x="241" y="258"/>
                    </a:lnTo>
                    <a:lnTo>
                      <a:pt x="241" y="259"/>
                    </a:lnTo>
                    <a:lnTo>
                      <a:pt x="240" y="259"/>
                    </a:lnTo>
                    <a:lnTo>
                      <a:pt x="239" y="258"/>
                    </a:lnTo>
                    <a:lnTo>
                      <a:pt x="238" y="258"/>
                    </a:lnTo>
                    <a:lnTo>
                      <a:pt x="238" y="257"/>
                    </a:lnTo>
                    <a:lnTo>
                      <a:pt x="237" y="258"/>
                    </a:lnTo>
                    <a:lnTo>
                      <a:pt x="236" y="258"/>
                    </a:lnTo>
                    <a:lnTo>
                      <a:pt x="236" y="259"/>
                    </a:lnTo>
                    <a:lnTo>
                      <a:pt x="235" y="259"/>
                    </a:lnTo>
                    <a:lnTo>
                      <a:pt x="234" y="261"/>
                    </a:lnTo>
                    <a:lnTo>
                      <a:pt x="235" y="262"/>
                    </a:lnTo>
                    <a:lnTo>
                      <a:pt x="236" y="262"/>
                    </a:lnTo>
                    <a:lnTo>
                      <a:pt x="235" y="263"/>
                    </a:lnTo>
                    <a:lnTo>
                      <a:pt x="235" y="263"/>
                    </a:lnTo>
                    <a:lnTo>
                      <a:pt x="236" y="263"/>
                    </a:lnTo>
                    <a:lnTo>
                      <a:pt x="237" y="263"/>
                    </a:lnTo>
                    <a:lnTo>
                      <a:pt x="238" y="263"/>
                    </a:lnTo>
                    <a:lnTo>
                      <a:pt x="238" y="263"/>
                    </a:lnTo>
                    <a:lnTo>
                      <a:pt x="239" y="263"/>
                    </a:lnTo>
                    <a:lnTo>
                      <a:pt x="240" y="262"/>
                    </a:lnTo>
                    <a:lnTo>
                      <a:pt x="241" y="262"/>
                    </a:lnTo>
                    <a:lnTo>
                      <a:pt x="241" y="262"/>
                    </a:lnTo>
                    <a:lnTo>
                      <a:pt x="242" y="262"/>
                    </a:lnTo>
                    <a:lnTo>
                      <a:pt x="243" y="262"/>
                    </a:lnTo>
                    <a:lnTo>
                      <a:pt x="243" y="263"/>
                    </a:lnTo>
                    <a:lnTo>
                      <a:pt x="242" y="263"/>
                    </a:lnTo>
                    <a:lnTo>
                      <a:pt x="241" y="263"/>
                    </a:lnTo>
                    <a:lnTo>
                      <a:pt x="241" y="263"/>
                    </a:lnTo>
                    <a:lnTo>
                      <a:pt x="240" y="264"/>
                    </a:lnTo>
                    <a:lnTo>
                      <a:pt x="241" y="265"/>
                    </a:lnTo>
                    <a:lnTo>
                      <a:pt x="239" y="266"/>
                    </a:lnTo>
                    <a:lnTo>
                      <a:pt x="238" y="266"/>
                    </a:lnTo>
                    <a:lnTo>
                      <a:pt x="238" y="267"/>
                    </a:lnTo>
                    <a:lnTo>
                      <a:pt x="238" y="268"/>
                    </a:lnTo>
                    <a:lnTo>
                      <a:pt x="237" y="268"/>
                    </a:lnTo>
                    <a:lnTo>
                      <a:pt x="236" y="267"/>
                    </a:lnTo>
                    <a:lnTo>
                      <a:pt x="235" y="266"/>
                    </a:lnTo>
                    <a:lnTo>
                      <a:pt x="234" y="266"/>
                    </a:lnTo>
                    <a:lnTo>
                      <a:pt x="234" y="267"/>
                    </a:lnTo>
                    <a:lnTo>
                      <a:pt x="234" y="268"/>
                    </a:lnTo>
                    <a:lnTo>
                      <a:pt x="234" y="269"/>
                    </a:lnTo>
                    <a:lnTo>
                      <a:pt x="233" y="268"/>
                    </a:lnTo>
                    <a:lnTo>
                      <a:pt x="232" y="267"/>
                    </a:lnTo>
                    <a:lnTo>
                      <a:pt x="232" y="266"/>
                    </a:lnTo>
                    <a:lnTo>
                      <a:pt x="231" y="266"/>
                    </a:lnTo>
                    <a:lnTo>
                      <a:pt x="230" y="266"/>
                    </a:lnTo>
                    <a:lnTo>
                      <a:pt x="229" y="267"/>
                    </a:lnTo>
                    <a:lnTo>
                      <a:pt x="229" y="268"/>
                    </a:lnTo>
                    <a:lnTo>
                      <a:pt x="228" y="268"/>
                    </a:lnTo>
                    <a:lnTo>
                      <a:pt x="227" y="268"/>
                    </a:lnTo>
                    <a:lnTo>
                      <a:pt x="227" y="268"/>
                    </a:lnTo>
                    <a:lnTo>
                      <a:pt x="226" y="268"/>
                    </a:lnTo>
                    <a:lnTo>
                      <a:pt x="225" y="267"/>
                    </a:lnTo>
                    <a:lnTo>
                      <a:pt x="224" y="268"/>
                    </a:lnTo>
                    <a:lnTo>
                      <a:pt x="224" y="267"/>
                    </a:lnTo>
                    <a:lnTo>
                      <a:pt x="224" y="268"/>
                    </a:lnTo>
                    <a:lnTo>
                      <a:pt x="224" y="269"/>
                    </a:lnTo>
                    <a:lnTo>
                      <a:pt x="224" y="270"/>
                    </a:lnTo>
                    <a:lnTo>
                      <a:pt x="224" y="272"/>
                    </a:lnTo>
                    <a:lnTo>
                      <a:pt x="224" y="273"/>
                    </a:lnTo>
                    <a:lnTo>
                      <a:pt x="225" y="273"/>
                    </a:lnTo>
                    <a:lnTo>
                      <a:pt x="225" y="272"/>
                    </a:lnTo>
                    <a:lnTo>
                      <a:pt x="226" y="270"/>
                    </a:lnTo>
                    <a:lnTo>
                      <a:pt x="227" y="271"/>
                    </a:lnTo>
                    <a:lnTo>
                      <a:pt x="227" y="272"/>
                    </a:lnTo>
                    <a:lnTo>
                      <a:pt x="227" y="272"/>
                    </a:lnTo>
                    <a:lnTo>
                      <a:pt x="227" y="271"/>
                    </a:lnTo>
                    <a:lnTo>
                      <a:pt x="228" y="270"/>
                    </a:lnTo>
                    <a:lnTo>
                      <a:pt x="229" y="270"/>
                    </a:lnTo>
                    <a:lnTo>
                      <a:pt x="230" y="270"/>
                    </a:lnTo>
                    <a:lnTo>
                      <a:pt x="231" y="270"/>
                    </a:lnTo>
                    <a:lnTo>
                      <a:pt x="231" y="270"/>
                    </a:lnTo>
                    <a:lnTo>
                      <a:pt x="231" y="272"/>
                    </a:lnTo>
                    <a:lnTo>
                      <a:pt x="232" y="271"/>
                    </a:lnTo>
                    <a:lnTo>
                      <a:pt x="232" y="270"/>
                    </a:lnTo>
                    <a:lnTo>
                      <a:pt x="232" y="270"/>
                    </a:lnTo>
                    <a:lnTo>
                      <a:pt x="233" y="270"/>
                    </a:lnTo>
                    <a:lnTo>
                      <a:pt x="234" y="269"/>
                    </a:lnTo>
                    <a:lnTo>
                      <a:pt x="235" y="270"/>
                    </a:lnTo>
                    <a:lnTo>
                      <a:pt x="236" y="270"/>
                    </a:lnTo>
                    <a:lnTo>
                      <a:pt x="237" y="270"/>
                    </a:lnTo>
                    <a:lnTo>
                      <a:pt x="238" y="271"/>
                    </a:lnTo>
                    <a:lnTo>
                      <a:pt x="238" y="272"/>
                    </a:lnTo>
                    <a:lnTo>
                      <a:pt x="238" y="271"/>
                    </a:lnTo>
                    <a:lnTo>
                      <a:pt x="240" y="270"/>
                    </a:lnTo>
                    <a:lnTo>
                      <a:pt x="240" y="269"/>
                    </a:lnTo>
                    <a:lnTo>
                      <a:pt x="240" y="268"/>
                    </a:lnTo>
                    <a:lnTo>
                      <a:pt x="241" y="267"/>
                    </a:lnTo>
                    <a:lnTo>
                      <a:pt x="241" y="266"/>
                    </a:lnTo>
                    <a:lnTo>
                      <a:pt x="242" y="266"/>
                    </a:lnTo>
                    <a:lnTo>
                      <a:pt x="243" y="266"/>
                    </a:lnTo>
                    <a:lnTo>
                      <a:pt x="244" y="266"/>
                    </a:lnTo>
                    <a:lnTo>
                      <a:pt x="245" y="266"/>
                    </a:lnTo>
                    <a:lnTo>
                      <a:pt x="245" y="265"/>
                    </a:lnTo>
                    <a:lnTo>
                      <a:pt x="246" y="265"/>
                    </a:lnTo>
                    <a:lnTo>
                      <a:pt x="248" y="263"/>
                    </a:lnTo>
                    <a:lnTo>
                      <a:pt x="248" y="264"/>
                    </a:lnTo>
                    <a:lnTo>
                      <a:pt x="248" y="264"/>
                    </a:lnTo>
                    <a:lnTo>
                      <a:pt x="248" y="265"/>
                    </a:lnTo>
                    <a:lnTo>
                      <a:pt x="247" y="266"/>
                    </a:lnTo>
                    <a:lnTo>
                      <a:pt x="246" y="266"/>
                    </a:lnTo>
                    <a:lnTo>
                      <a:pt x="246" y="267"/>
                    </a:lnTo>
                    <a:lnTo>
                      <a:pt x="247" y="267"/>
                    </a:lnTo>
                    <a:lnTo>
                      <a:pt x="247" y="268"/>
                    </a:lnTo>
                    <a:lnTo>
                      <a:pt x="248" y="268"/>
                    </a:lnTo>
                    <a:lnTo>
                      <a:pt x="249" y="269"/>
                    </a:lnTo>
                    <a:lnTo>
                      <a:pt x="250" y="269"/>
                    </a:lnTo>
                    <a:lnTo>
                      <a:pt x="251" y="269"/>
                    </a:lnTo>
                    <a:lnTo>
                      <a:pt x="251" y="268"/>
                    </a:lnTo>
                    <a:lnTo>
                      <a:pt x="251" y="267"/>
                    </a:lnTo>
                    <a:lnTo>
                      <a:pt x="252" y="266"/>
                    </a:lnTo>
                    <a:lnTo>
                      <a:pt x="253" y="266"/>
                    </a:lnTo>
                    <a:lnTo>
                      <a:pt x="254" y="266"/>
                    </a:lnTo>
                    <a:lnTo>
                      <a:pt x="254" y="266"/>
                    </a:lnTo>
                    <a:lnTo>
                      <a:pt x="253" y="266"/>
                    </a:lnTo>
                    <a:lnTo>
                      <a:pt x="253" y="267"/>
                    </a:lnTo>
                    <a:lnTo>
                      <a:pt x="254" y="268"/>
                    </a:lnTo>
                    <a:lnTo>
                      <a:pt x="253" y="269"/>
                    </a:lnTo>
                    <a:lnTo>
                      <a:pt x="252" y="270"/>
                    </a:lnTo>
                    <a:lnTo>
                      <a:pt x="251" y="270"/>
                    </a:lnTo>
                    <a:lnTo>
                      <a:pt x="251" y="270"/>
                    </a:lnTo>
                    <a:lnTo>
                      <a:pt x="250" y="271"/>
                    </a:lnTo>
                    <a:lnTo>
                      <a:pt x="251" y="272"/>
                    </a:lnTo>
                    <a:lnTo>
                      <a:pt x="250" y="273"/>
                    </a:lnTo>
                    <a:lnTo>
                      <a:pt x="249" y="272"/>
                    </a:lnTo>
                    <a:lnTo>
                      <a:pt x="248" y="271"/>
                    </a:lnTo>
                    <a:lnTo>
                      <a:pt x="248" y="270"/>
                    </a:lnTo>
                    <a:lnTo>
                      <a:pt x="247" y="270"/>
                    </a:lnTo>
                    <a:lnTo>
                      <a:pt x="247" y="272"/>
                    </a:lnTo>
                    <a:lnTo>
                      <a:pt x="245" y="271"/>
                    </a:lnTo>
                    <a:lnTo>
                      <a:pt x="245" y="270"/>
                    </a:lnTo>
                    <a:lnTo>
                      <a:pt x="244" y="270"/>
                    </a:lnTo>
                    <a:lnTo>
                      <a:pt x="243" y="269"/>
                    </a:lnTo>
                    <a:lnTo>
                      <a:pt x="242" y="269"/>
                    </a:lnTo>
                    <a:lnTo>
                      <a:pt x="243" y="270"/>
                    </a:lnTo>
                    <a:lnTo>
                      <a:pt x="243" y="270"/>
                    </a:lnTo>
                    <a:lnTo>
                      <a:pt x="243" y="271"/>
                    </a:lnTo>
                    <a:lnTo>
                      <a:pt x="242" y="271"/>
                    </a:lnTo>
                    <a:lnTo>
                      <a:pt x="242" y="272"/>
                    </a:lnTo>
                    <a:lnTo>
                      <a:pt x="241" y="274"/>
                    </a:lnTo>
                    <a:lnTo>
                      <a:pt x="241" y="276"/>
                    </a:lnTo>
                    <a:lnTo>
                      <a:pt x="241" y="276"/>
                    </a:lnTo>
                    <a:lnTo>
                      <a:pt x="241" y="277"/>
                    </a:lnTo>
                    <a:lnTo>
                      <a:pt x="241" y="277"/>
                    </a:lnTo>
                    <a:lnTo>
                      <a:pt x="242" y="276"/>
                    </a:lnTo>
                    <a:lnTo>
                      <a:pt x="243" y="276"/>
                    </a:lnTo>
                    <a:lnTo>
                      <a:pt x="244" y="276"/>
                    </a:lnTo>
                    <a:lnTo>
                      <a:pt x="245" y="275"/>
                    </a:lnTo>
                    <a:lnTo>
                      <a:pt x="245" y="274"/>
                    </a:lnTo>
                    <a:lnTo>
                      <a:pt x="246" y="275"/>
                    </a:lnTo>
                    <a:lnTo>
                      <a:pt x="245" y="275"/>
                    </a:lnTo>
                    <a:lnTo>
                      <a:pt x="245" y="276"/>
                    </a:lnTo>
                    <a:lnTo>
                      <a:pt x="245" y="277"/>
                    </a:lnTo>
                    <a:lnTo>
                      <a:pt x="246" y="278"/>
                    </a:lnTo>
                    <a:lnTo>
                      <a:pt x="247" y="278"/>
                    </a:lnTo>
                    <a:lnTo>
                      <a:pt x="248" y="277"/>
                    </a:lnTo>
                    <a:lnTo>
                      <a:pt x="248" y="277"/>
                    </a:lnTo>
                    <a:lnTo>
                      <a:pt x="249" y="277"/>
                    </a:lnTo>
                    <a:lnTo>
                      <a:pt x="250" y="277"/>
                    </a:lnTo>
                    <a:lnTo>
                      <a:pt x="251" y="277"/>
                    </a:lnTo>
                    <a:lnTo>
                      <a:pt x="251" y="277"/>
                    </a:lnTo>
                    <a:lnTo>
                      <a:pt x="252" y="276"/>
                    </a:lnTo>
                    <a:lnTo>
                      <a:pt x="253" y="276"/>
                    </a:lnTo>
                    <a:lnTo>
                      <a:pt x="254" y="277"/>
                    </a:lnTo>
                    <a:lnTo>
                      <a:pt x="252" y="278"/>
                    </a:lnTo>
                    <a:lnTo>
                      <a:pt x="251" y="278"/>
                    </a:lnTo>
                    <a:lnTo>
                      <a:pt x="250" y="279"/>
                    </a:lnTo>
                    <a:lnTo>
                      <a:pt x="249" y="280"/>
                    </a:lnTo>
                    <a:lnTo>
                      <a:pt x="248" y="280"/>
                    </a:lnTo>
                    <a:lnTo>
                      <a:pt x="248" y="280"/>
                    </a:lnTo>
                    <a:lnTo>
                      <a:pt x="248" y="281"/>
                    </a:lnTo>
                    <a:lnTo>
                      <a:pt x="249" y="283"/>
                    </a:lnTo>
                    <a:lnTo>
                      <a:pt x="250" y="283"/>
                    </a:lnTo>
                    <a:lnTo>
                      <a:pt x="251" y="283"/>
                    </a:lnTo>
                    <a:lnTo>
                      <a:pt x="251" y="283"/>
                    </a:lnTo>
                    <a:lnTo>
                      <a:pt x="252" y="283"/>
                    </a:lnTo>
                    <a:lnTo>
                      <a:pt x="253" y="283"/>
                    </a:lnTo>
                    <a:lnTo>
                      <a:pt x="254" y="283"/>
                    </a:lnTo>
                    <a:lnTo>
                      <a:pt x="255" y="283"/>
                    </a:lnTo>
                    <a:lnTo>
                      <a:pt x="255" y="283"/>
                    </a:lnTo>
                    <a:lnTo>
                      <a:pt x="255" y="283"/>
                    </a:lnTo>
                    <a:lnTo>
                      <a:pt x="253" y="284"/>
                    </a:lnTo>
                    <a:lnTo>
                      <a:pt x="252" y="286"/>
                    </a:lnTo>
                    <a:lnTo>
                      <a:pt x="253" y="287"/>
                    </a:lnTo>
                    <a:lnTo>
                      <a:pt x="254" y="287"/>
                    </a:lnTo>
                    <a:lnTo>
                      <a:pt x="255" y="286"/>
                    </a:lnTo>
                    <a:lnTo>
                      <a:pt x="255" y="286"/>
                    </a:lnTo>
                    <a:lnTo>
                      <a:pt x="256" y="287"/>
                    </a:lnTo>
                    <a:lnTo>
                      <a:pt x="256" y="287"/>
                    </a:lnTo>
                    <a:lnTo>
                      <a:pt x="255" y="287"/>
                    </a:lnTo>
                    <a:lnTo>
                      <a:pt x="255" y="287"/>
                    </a:lnTo>
                    <a:lnTo>
                      <a:pt x="254" y="287"/>
                    </a:lnTo>
                    <a:lnTo>
                      <a:pt x="253" y="288"/>
                    </a:lnTo>
                    <a:lnTo>
                      <a:pt x="252" y="287"/>
                    </a:lnTo>
                    <a:lnTo>
                      <a:pt x="251" y="287"/>
                    </a:lnTo>
                    <a:lnTo>
                      <a:pt x="251" y="286"/>
                    </a:lnTo>
                    <a:lnTo>
                      <a:pt x="251" y="285"/>
                    </a:lnTo>
                    <a:lnTo>
                      <a:pt x="251" y="286"/>
                    </a:lnTo>
                    <a:lnTo>
                      <a:pt x="251" y="287"/>
                    </a:lnTo>
                    <a:lnTo>
                      <a:pt x="250" y="286"/>
                    </a:lnTo>
                    <a:lnTo>
                      <a:pt x="250" y="285"/>
                    </a:lnTo>
                    <a:lnTo>
                      <a:pt x="248" y="284"/>
                    </a:lnTo>
                    <a:lnTo>
                      <a:pt x="248" y="284"/>
                    </a:lnTo>
                    <a:lnTo>
                      <a:pt x="247" y="283"/>
                    </a:lnTo>
                    <a:lnTo>
                      <a:pt x="246" y="283"/>
                    </a:lnTo>
                    <a:lnTo>
                      <a:pt x="246" y="283"/>
                    </a:lnTo>
                    <a:lnTo>
                      <a:pt x="245" y="285"/>
                    </a:lnTo>
                    <a:lnTo>
                      <a:pt x="245" y="286"/>
                    </a:lnTo>
                    <a:lnTo>
                      <a:pt x="245" y="285"/>
                    </a:lnTo>
                    <a:lnTo>
                      <a:pt x="244" y="284"/>
                    </a:lnTo>
                    <a:lnTo>
                      <a:pt x="241" y="286"/>
                    </a:lnTo>
                    <a:lnTo>
                      <a:pt x="241" y="285"/>
                    </a:lnTo>
                    <a:lnTo>
                      <a:pt x="241" y="284"/>
                    </a:lnTo>
                    <a:lnTo>
                      <a:pt x="242" y="283"/>
                    </a:lnTo>
                    <a:lnTo>
                      <a:pt x="243" y="283"/>
                    </a:lnTo>
                    <a:lnTo>
                      <a:pt x="244" y="283"/>
                    </a:lnTo>
                    <a:lnTo>
                      <a:pt x="245" y="283"/>
                    </a:lnTo>
                    <a:lnTo>
                      <a:pt x="245" y="282"/>
                    </a:lnTo>
                    <a:lnTo>
                      <a:pt x="245" y="281"/>
                    </a:lnTo>
                    <a:lnTo>
                      <a:pt x="243" y="280"/>
                    </a:lnTo>
                    <a:lnTo>
                      <a:pt x="242" y="280"/>
                    </a:lnTo>
                    <a:lnTo>
                      <a:pt x="241" y="280"/>
                    </a:lnTo>
                    <a:lnTo>
                      <a:pt x="240" y="281"/>
                    </a:lnTo>
                    <a:lnTo>
                      <a:pt x="239" y="281"/>
                    </a:lnTo>
                    <a:lnTo>
                      <a:pt x="239" y="280"/>
                    </a:lnTo>
                    <a:lnTo>
                      <a:pt x="238" y="280"/>
                    </a:lnTo>
                    <a:lnTo>
                      <a:pt x="237" y="280"/>
                    </a:lnTo>
                    <a:lnTo>
                      <a:pt x="235" y="279"/>
                    </a:lnTo>
                    <a:lnTo>
                      <a:pt x="234" y="277"/>
                    </a:lnTo>
                    <a:lnTo>
                      <a:pt x="234" y="276"/>
                    </a:lnTo>
                    <a:lnTo>
                      <a:pt x="235" y="276"/>
                    </a:lnTo>
                    <a:lnTo>
                      <a:pt x="235" y="276"/>
                    </a:lnTo>
                    <a:lnTo>
                      <a:pt x="236" y="275"/>
                    </a:lnTo>
                    <a:lnTo>
                      <a:pt x="235" y="274"/>
                    </a:lnTo>
                    <a:lnTo>
                      <a:pt x="234" y="275"/>
                    </a:lnTo>
                    <a:lnTo>
                      <a:pt x="234" y="276"/>
                    </a:lnTo>
                    <a:lnTo>
                      <a:pt x="233" y="276"/>
                    </a:lnTo>
                    <a:lnTo>
                      <a:pt x="232" y="277"/>
                    </a:lnTo>
                    <a:lnTo>
                      <a:pt x="231" y="277"/>
                    </a:lnTo>
                    <a:lnTo>
                      <a:pt x="231" y="277"/>
                    </a:lnTo>
                    <a:lnTo>
                      <a:pt x="230" y="276"/>
                    </a:lnTo>
                    <a:lnTo>
                      <a:pt x="229" y="276"/>
                    </a:lnTo>
                    <a:lnTo>
                      <a:pt x="228" y="276"/>
                    </a:lnTo>
                    <a:lnTo>
                      <a:pt x="229" y="277"/>
                    </a:lnTo>
                    <a:lnTo>
                      <a:pt x="229" y="279"/>
                    </a:lnTo>
                    <a:lnTo>
                      <a:pt x="230" y="279"/>
                    </a:lnTo>
                    <a:lnTo>
                      <a:pt x="231" y="279"/>
                    </a:lnTo>
                    <a:lnTo>
                      <a:pt x="232" y="279"/>
                    </a:lnTo>
                    <a:lnTo>
                      <a:pt x="233" y="279"/>
                    </a:lnTo>
                    <a:lnTo>
                      <a:pt x="234" y="279"/>
                    </a:lnTo>
                    <a:lnTo>
                      <a:pt x="235" y="280"/>
                    </a:lnTo>
                    <a:lnTo>
                      <a:pt x="236" y="280"/>
                    </a:lnTo>
                    <a:lnTo>
                      <a:pt x="236" y="280"/>
                    </a:lnTo>
                    <a:lnTo>
                      <a:pt x="237" y="281"/>
                    </a:lnTo>
                    <a:lnTo>
                      <a:pt x="237" y="282"/>
                    </a:lnTo>
                    <a:lnTo>
                      <a:pt x="238" y="282"/>
                    </a:lnTo>
                    <a:lnTo>
                      <a:pt x="238" y="283"/>
                    </a:lnTo>
                    <a:lnTo>
                      <a:pt x="238" y="285"/>
                    </a:lnTo>
                    <a:lnTo>
                      <a:pt x="238" y="287"/>
                    </a:lnTo>
                    <a:lnTo>
                      <a:pt x="237" y="287"/>
                    </a:lnTo>
                    <a:lnTo>
                      <a:pt x="236" y="287"/>
                    </a:lnTo>
                    <a:lnTo>
                      <a:pt x="234" y="287"/>
                    </a:lnTo>
                    <a:lnTo>
                      <a:pt x="234" y="287"/>
                    </a:lnTo>
                    <a:lnTo>
                      <a:pt x="234" y="288"/>
                    </a:lnTo>
                    <a:lnTo>
                      <a:pt x="233" y="289"/>
                    </a:lnTo>
                    <a:lnTo>
                      <a:pt x="233" y="290"/>
                    </a:lnTo>
                    <a:lnTo>
                      <a:pt x="234" y="290"/>
                    </a:lnTo>
                    <a:lnTo>
                      <a:pt x="235" y="290"/>
                    </a:lnTo>
                    <a:lnTo>
                      <a:pt x="235" y="292"/>
                    </a:lnTo>
                    <a:lnTo>
                      <a:pt x="236" y="292"/>
                    </a:lnTo>
                    <a:lnTo>
                      <a:pt x="236" y="293"/>
                    </a:lnTo>
                    <a:lnTo>
                      <a:pt x="235" y="293"/>
                    </a:lnTo>
                    <a:lnTo>
                      <a:pt x="234" y="293"/>
                    </a:lnTo>
                    <a:lnTo>
                      <a:pt x="234" y="293"/>
                    </a:lnTo>
                    <a:lnTo>
                      <a:pt x="235" y="294"/>
                    </a:lnTo>
                    <a:lnTo>
                      <a:pt x="236" y="294"/>
                    </a:lnTo>
                    <a:lnTo>
                      <a:pt x="237" y="294"/>
                    </a:lnTo>
                    <a:lnTo>
                      <a:pt x="238" y="295"/>
                    </a:lnTo>
                    <a:lnTo>
                      <a:pt x="238" y="295"/>
                    </a:lnTo>
                    <a:lnTo>
                      <a:pt x="239" y="294"/>
                    </a:lnTo>
                    <a:lnTo>
                      <a:pt x="240" y="295"/>
                    </a:lnTo>
                    <a:lnTo>
                      <a:pt x="240" y="296"/>
                    </a:lnTo>
                    <a:lnTo>
                      <a:pt x="240" y="297"/>
                    </a:lnTo>
                    <a:lnTo>
                      <a:pt x="241" y="299"/>
                    </a:lnTo>
                    <a:lnTo>
                      <a:pt x="241" y="299"/>
                    </a:lnTo>
                    <a:lnTo>
                      <a:pt x="241" y="298"/>
                    </a:lnTo>
                    <a:lnTo>
                      <a:pt x="242" y="297"/>
                    </a:lnTo>
                    <a:lnTo>
                      <a:pt x="242" y="298"/>
                    </a:lnTo>
                    <a:lnTo>
                      <a:pt x="243" y="299"/>
                    </a:lnTo>
                    <a:lnTo>
                      <a:pt x="244" y="300"/>
                    </a:lnTo>
                    <a:lnTo>
                      <a:pt x="244" y="299"/>
                    </a:lnTo>
                    <a:lnTo>
                      <a:pt x="245" y="300"/>
                    </a:lnTo>
                    <a:lnTo>
                      <a:pt x="244" y="301"/>
                    </a:lnTo>
                    <a:lnTo>
                      <a:pt x="243" y="301"/>
                    </a:lnTo>
                    <a:lnTo>
                      <a:pt x="244" y="301"/>
                    </a:lnTo>
                    <a:lnTo>
                      <a:pt x="245" y="301"/>
                    </a:lnTo>
                    <a:lnTo>
                      <a:pt x="245" y="302"/>
                    </a:lnTo>
                    <a:lnTo>
                      <a:pt x="245" y="303"/>
                    </a:lnTo>
                    <a:lnTo>
                      <a:pt x="245" y="304"/>
                    </a:lnTo>
                    <a:lnTo>
                      <a:pt x="245" y="304"/>
                    </a:lnTo>
                    <a:lnTo>
                      <a:pt x="245" y="304"/>
                    </a:lnTo>
                    <a:lnTo>
                      <a:pt x="245" y="305"/>
                    </a:lnTo>
                    <a:lnTo>
                      <a:pt x="244" y="306"/>
                    </a:lnTo>
                    <a:lnTo>
                      <a:pt x="241" y="305"/>
                    </a:lnTo>
                    <a:lnTo>
                      <a:pt x="240" y="306"/>
                    </a:lnTo>
                    <a:lnTo>
                      <a:pt x="240" y="307"/>
                    </a:lnTo>
                    <a:lnTo>
                      <a:pt x="241" y="307"/>
                    </a:lnTo>
                    <a:lnTo>
                      <a:pt x="242" y="307"/>
                    </a:lnTo>
                    <a:lnTo>
                      <a:pt x="244" y="308"/>
                    </a:lnTo>
                    <a:lnTo>
                      <a:pt x="243" y="309"/>
                    </a:lnTo>
                    <a:lnTo>
                      <a:pt x="242" y="309"/>
                    </a:lnTo>
                    <a:lnTo>
                      <a:pt x="242" y="310"/>
                    </a:lnTo>
                    <a:lnTo>
                      <a:pt x="243" y="310"/>
                    </a:lnTo>
                    <a:lnTo>
                      <a:pt x="244" y="311"/>
                    </a:lnTo>
                    <a:lnTo>
                      <a:pt x="245" y="311"/>
                    </a:lnTo>
                    <a:lnTo>
                      <a:pt x="245" y="312"/>
                    </a:lnTo>
                    <a:lnTo>
                      <a:pt x="244" y="312"/>
                    </a:lnTo>
                    <a:lnTo>
                      <a:pt x="243" y="311"/>
                    </a:lnTo>
                    <a:lnTo>
                      <a:pt x="242" y="311"/>
                    </a:lnTo>
                    <a:lnTo>
                      <a:pt x="241" y="311"/>
                    </a:lnTo>
                    <a:lnTo>
                      <a:pt x="241" y="312"/>
                    </a:lnTo>
                    <a:lnTo>
                      <a:pt x="241" y="313"/>
                    </a:lnTo>
                    <a:lnTo>
                      <a:pt x="241" y="314"/>
                    </a:lnTo>
                    <a:lnTo>
                      <a:pt x="241" y="315"/>
                    </a:lnTo>
                    <a:lnTo>
                      <a:pt x="241" y="316"/>
                    </a:lnTo>
                    <a:lnTo>
                      <a:pt x="240" y="315"/>
                    </a:lnTo>
                    <a:lnTo>
                      <a:pt x="239" y="314"/>
                    </a:lnTo>
                    <a:lnTo>
                      <a:pt x="238" y="314"/>
                    </a:lnTo>
                    <a:lnTo>
                      <a:pt x="239" y="314"/>
                    </a:lnTo>
                    <a:lnTo>
                      <a:pt x="239" y="313"/>
                    </a:lnTo>
                    <a:lnTo>
                      <a:pt x="239" y="312"/>
                    </a:lnTo>
                    <a:lnTo>
                      <a:pt x="238" y="311"/>
                    </a:lnTo>
                    <a:lnTo>
                      <a:pt x="238" y="311"/>
                    </a:lnTo>
                    <a:lnTo>
                      <a:pt x="238" y="310"/>
                    </a:lnTo>
                    <a:lnTo>
                      <a:pt x="238" y="308"/>
                    </a:lnTo>
                    <a:lnTo>
                      <a:pt x="237" y="307"/>
                    </a:lnTo>
                    <a:lnTo>
                      <a:pt x="237" y="308"/>
                    </a:lnTo>
                    <a:lnTo>
                      <a:pt x="236" y="309"/>
                    </a:lnTo>
                    <a:lnTo>
                      <a:pt x="236" y="310"/>
                    </a:lnTo>
                    <a:lnTo>
                      <a:pt x="236" y="311"/>
                    </a:lnTo>
                    <a:lnTo>
                      <a:pt x="235" y="312"/>
                    </a:lnTo>
                    <a:lnTo>
                      <a:pt x="235" y="314"/>
                    </a:lnTo>
                    <a:lnTo>
                      <a:pt x="235" y="314"/>
                    </a:lnTo>
                    <a:lnTo>
                      <a:pt x="234" y="314"/>
                    </a:lnTo>
                    <a:lnTo>
                      <a:pt x="234" y="313"/>
                    </a:lnTo>
                    <a:lnTo>
                      <a:pt x="233" y="312"/>
                    </a:lnTo>
                    <a:lnTo>
                      <a:pt x="233" y="311"/>
                    </a:lnTo>
                    <a:lnTo>
                      <a:pt x="234" y="311"/>
                    </a:lnTo>
                    <a:lnTo>
                      <a:pt x="234" y="310"/>
                    </a:lnTo>
                    <a:lnTo>
                      <a:pt x="234" y="309"/>
                    </a:lnTo>
                    <a:lnTo>
                      <a:pt x="234" y="308"/>
                    </a:lnTo>
                    <a:lnTo>
                      <a:pt x="234" y="307"/>
                    </a:lnTo>
                    <a:lnTo>
                      <a:pt x="234" y="307"/>
                    </a:lnTo>
                    <a:lnTo>
                      <a:pt x="234" y="306"/>
                    </a:lnTo>
                    <a:lnTo>
                      <a:pt x="234" y="305"/>
                    </a:lnTo>
                    <a:lnTo>
                      <a:pt x="234" y="304"/>
                    </a:lnTo>
                    <a:lnTo>
                      <a:pt x="234" y="303"/>
                    </a:lnTo>
                    <a:lnTo>
                      <a:pt x="233" y="304"/>
                    </a:lnTo>
                    <a:lnTo>
                      <a:pt x="233" y="304"/>
                    </a:lnTo>
                    <a:lnTo>
                      <a:pt x="232" y="304"/>
                    </a:lnTo>
                    <a:lnTo>
                      <a:pt x="231" y="304"/>
                    </a:lnTo>
                    <a:lnTo>
                      <a:pt x="231" y="306"/>
                    </a:lnTo>
                    <a:lnTo>
                      <a:pt x="231" y="306"/>
                    </a:lnTo>
                    <a:lnTo>
                      <a:pt x="231" y="305"/>
                    </a:lnTo>
                    <a:lnTo>
                      <a:pt x="230" y="304"/>
                    </a:lnTo>
                    <a:lnTo>
                      <a:pt x="230" y="305"/>
                    </a:lnTo>
                    <a:lnTo>
                      <a:pt x="229" y="305"/>
                    </a:lnTo>
                    <a:lnTo>
                      <a:pt x="229" y="303"/>
                    </a:lnTo>
                    <a:lnTo>
                      <a:pt x="230" y="302"/>
                    </a:lnTo>
                    <a:lnTo>
                      <a:pt x="230" y="301"/>
                    </a:lnTo>
                    <a:lnTo>
                      <a:pt x="231" y="301"/>
                    </a:lnTo>
                    <a:lnTo>
                      <a:pt x="230" y="300"/>
                    </a:lnTo>
                    <a:lnTo>
                      <a:pt x="230" y="299"/>
                    </a:lnTo>
                    <a:lnTo>
                      <a:pt x="231" y="298"/>
                    </a:lnTo>
                    <a:lnTo>
                      <a:pt x="230" y="298"/>
                    </a:lnTo>
                    <a:lnTo>
                      <a:pt x="230" y="297"/>
                    </a:lnTo>
                    <a:lnTo>
                      <a:pt x="229" y="297"/>
                    </a:lnTo>
                    <a:lnTo>
                      <a:pt x="228" y="296"/>
                    </a:lnTo>
                    <a:lnTo>
                      <a:pt x="227" y="296"/>
                    </a:lnTo>
                    <a:lnTo>
                      <a:pt x="227" y="297"/>
                    </a:lnTo>
                    <a:lnTo>
                      <a:pt x="227" y="297"/>
                    </a:lnTo>
                    <a:lnTo>
                      <a:pt x="227" y="298"/>
                    </a:lnTo>
                    <a:lnTo>
                      <a:pt x="227" y="299"/>
                    </a:lnTo>
                    <a:lnTo>
                      <a:pt x="227" y="300"/>
                    </a:lnTo>
                    <a:lnTo>
                      <a:pt x="228" y="301"/>
                    </a:lnTo>
                    <a:lnTo>
                      <a:pt x="228" y="301"/>
                    </a:lnTo>
                    <a:lnTo>
                      <a:pt x="227" y="302"/>
                    </a:lnTo>
                    <a:lnTo>
                      <a:pt x="227" y="303"/>
                    </a:lnTo>
                    <a:lnTo>
                      <a:pt x="226" y="303"/>
                    </a:lnTo>
                    <a:lnTo>
                      <a:pt x="226" y="304"/>
                    </a:lnTo>
                    <a:lnTo>
                      <a:pt x="227" y="307"/>
                    </a:lnTo>
                    <a:lnTo>
                      <a:pt x="227" y="307"/>
                    </a:lnTo>
                    <a:lnTo>
                      <a:pt x="227" y="308"/>
                    </a:lnTo>
                    <a:lnTo>
                      <a:pt x="226" y="306"/>
                    </a:lnTo>
                    <a:lnTo>
                      <a:pt x="226" y="305"/>
                    </a:lnTo>
                    <a:lnTo>
                      <a:pt x="225" y="304"/>
                    </a:lnTo>
                    <a:lnTo>
                      <a:pt x="224" y="304"/>
                    </a:lnTo>
                    <a:lnTo>
                      <a:pt x="224" y="304"/>
                    </a:lnTo>
                    <a:lnTo>
                      <a:pt x="224" y="304"/>
                    </a:lnTo>
                    <a:lnTo>
                      <a:pt x="223" y="303"/>
                    </a:lnTo>
                    <a:lnTo>
                      <a:pt x="223" y="302"/>
                    </a:lnTo>
                    <a:lnTo>
                      <a:pt x="224" y="302"/>
                    </a:lnTo>
                    <a:lnTo>
                      <a:pt x="224" y="301"/>
                    </a:lnTo>
                    <a:lnTo>
                      <a:pt x="224" y="301"/>
                    </a:lnTo>
                    <a:lnTo>
                      <a:pt x="224" y="300"/>
                    </a:lnTo>
                    <a:lnTo>
                      <a:pt x="224" y="298"/>
                    </a:lnTo>
                    <a:lnTo>
                      <a:pt x="224" y="297"/>
                    </a:lnTo>
                    <a:lnTo>
                      <a:pt x="223" y="297"/>
                    </a:lnTo>
                    <a:lnTo>
                      <a:pt x="223" y="295"/>
                    </a:lnTo>
                    <a:lnTo>
                      <a:pt x="223" y="294"/>
                    </a:lnTo>
                    <a:lnTo>
                      <a:pt x="223" y="294"/>
                    </a:lnTo>
                    <a:lnTo>
                      <a:pt x="224" y="293"/>
                    </a:lnTo>
                    <a:lnTo>
                      <a:pt x="224" y="292"/>
                    </a:lnTo>
                    <a:lnTo>
                      <a:pt x="225" y="291"/>
                    </a:lnTo>
                    <a:lnTo>
                      <a:pt x="224" y="291"/>
                    </a:lnTo>
                    <a:lnTo>
                      <a:pt x="223" y="291"/>
                    </a:lnTo>
                    <a:lnTo>
                      <a:pt x="221" y="292"/>
                    </a:lnTo>
                    <a:lnTo>
                      <a:pt x="221" y="292"/>
                    </a:lnTo>
                    <a:lnTo>
                      <a:pt x="222" y="290"/>
                    </a:lnTo>
                    <a:lnTo>
                      <a:pt x="223" y="290"/>
                    </a:lnTo>
                    <a:lnTo>
                      <a:pt x="224" y="289"/>
                    </a:lnTo>
                    <a:lnTo>
                      <a:pt x="224" y="288"/>
                    </a:lnTo>
                    <a:lnTo>
                      <a:pt x="225" y="288"/>
                    </a:lnTo>
                    <a:lnTo>
                      <a:pt x="225" y="287"/>
                    </a:lnTo>
                    <a:lnTo>
                      <a:pt x="225" y="286"/>
                    </a:lnTo>
                    <a:lnTo>
                      <a:pt x="224" y="286"/>
                    </a:lnTo>
                    <a:lnTo>
                      <a:pt x="223" y="286"/>
                    </a:lnTo>
                    <a:lnTo>
                      <a:pt x="222" y="286"/>
                    </a:lnTo>
                    <a:lnTo>
                      <a:pt x="222" y="285"/>
                    </a:lnTo>
                    <a:lnTo>
                      <a:pt x="222" y="284"/>
                    </a:lnTo>
                    <a:lnTo>
                      <a:pt x="222" y="283"/>
                    </a:lnTo>
                    <a:lnTo>
                      <a:pt x="221" y="284"/>
                    </a:lnTo>
                    <a:lnTo>
                      <a:pt x="220" y="285"/>
                    </a:lnTo>
                    <a:lnTo>
                      <a:pt x="221" y="285"/>
                    </a:lnTo>
                    <a:lnTo>
                      <a:pt x="221" y="286"/>
                    </a:lnTo>
                    <a:lnTo>
                      <a:pt x="221" y="287"/>
                    </a:lnTo>
                    <a:lnTo>
                      <a:pt x="220" y="287"/>
                    </a:lnTo>
                    <a:lnTo>
                      <a:pt x="219" y="287"/>
                    </a:lnTo>
                    <a:lnTo>
                      <a:pt x="219" y="289"/>
                    </a:lnTo>
                    <a:lnTo>
                      <a:pt x="218" y="290"/>
                    </a:lnTo>
                    <a:lnTo>
                      <a:pt x="218" y="290"/>
                    </a:lnTo>
                    <a:lnTo>
                      <a:pt x="218" y="291"/>
                    </a:lnTo>
                    <a:lnTo>
                      <a:pt x="218" y="292"/>
                    </a:lnTo>
                    <a:lnTo>
                      <a:pt x="219" y="293"/>
                    </a:lnTo>
                    <a:lnTo>
                      <a:pt x="218" y="294"/>
                    </a:lnTo>
                    <a:lnTo>
                      <a:pt x="218" y="294"/>
                    </a:lnTo>
                    <a:lnTo>
                      <a:pt x="218" y="295"/>
                    </a:lnTo>
                    <a:lnTo>
                      <a:pt x="217" y="294"/>
                    </a:lnTo>
                    <a:lnTo>
                      <a:pt x="217" y="293"/>
                    </a:lnTo>
                    <a:lnTo>
                      <a:pt x="217" y="292"/>
                    </a:lnTo>
                    <a:lnTo>
                      <a:pt x="216" y="292"/>
                    </a:lnTo>
                    <a:lnTo>
                      <a:pt x="216" y="291"/>
                    </a:lnTo>
                    <a:lnTo>
                      <a:pt x="215" y="290"/>
                    </a:lnTo>
                    <a:lnTo>
                      <a:pt x="215" y="290"/>
                    </a:lnTo>
                    <a:lnTo>
                      <a:pt x="216" y="289"/>
                    </a:lnTo>
                    <a:lnTo>
                      <a:pt x="216" y="288"/>
                    </a:lnTo>
                    <a:lnTo>
                      <a:pt x="214" y="288"/>
                    </a:lnTo>
                    <a:lnTo>
                      <a:pt x="214" y="289"/>
                    </a:lnTo>
                    <a:lnTo>
                      <a:pt x="213" y="289"/>
                    </a:lnTo>
                    <a:lnTo>
                      <a:pt x="212" y="288"/>
                    </a:lnTo>
                    <a:lnTo>
                      <a:pt x="212" y="287"/>
                    </a:lnTo>
                    <a:lnTo>
                      <a:pt x="212" y="287"/>
                    </a:lnTo>
                    <a:lnTo>
                      <a:pt x="210" y="285"/>
                    </a:lnTo>
                    <a:lnTo>
                      <a:pt x="210" y="284"/>
                    </a:lnTo>
                    <a:lnTo>
                      <a:pt x="211" y="284"/>
                    </a:lnTo>
                    <a:lnTo>
                      <a:pt x="211" y="283"/>
                    </a:lnTo>
                    <a:lnTo>
                      <a:pt x="212" y="283"/>
                    </a:lnTo>
                    <a:lnTo>
                      <a:pt x="213" y="283"/>
                    </a:lnTo>
                    <a:lnTo>
                      <a:pt x="214" y="282"/>
                    </a:lnTo>
                    <a:lnTo>
                      <a:pt x="213" y="281"/>
                    </a:lnTo>
                    <a:lnTo>
                      <a:pt x="214" y="280"/>
                    </a:lnTo>
                    <a:lnTo>
                      <a:pt x="214" y="280"/>
                    </a:lnTo>
                    <a:lnTo>
                      <a:pt x="215" y="280"/>
                    </a:lnTo>
                    <a:lnTo>
                      <a:pt x="215" y="279"/>
                    </a:lnTo>
                    <a:lnTo>
                      <a:pt x="215" y="278"/>
                    </a:lnTo>
                    <a:lnTo>
                      <a:pt x="215" y="277"/>
                    </a:lnTo>
                    <a:lnTo>
                      <a:pt x="214" y="277"/>
                    </a:lnTo>
                    <a:lnTo>
                      <a:pt x="214" y="278"/>
                    </a:lnTo>
                    <a:lnTo>
                      <a:pt x="213" y="279"/>
                    </a:lnTo>
                    <a:lnTo>
                      <a:pt x="212" y="279"/>
                    </a:lnTo>
                    <a:lnTo>
                      <a:pt x="211" y="279"/>
                    </a:lnTo>
                    <a:lnTo>
                      <a:pt x="210" y="278"/>
                    </a:lnTo>
                    <a:lnTo>
                      <a:pt x="211" y="277"/>
                    </a:lnTo>
                    <a:lnTo>
                      <a:pt x="211" y="276"/>
                    </a:lnTo>
                    <a:lnTo>
                      <a:pt x="211" y="276"/>
                    </a:lnTo>
                    <a:lnTo>
                      <a:pt x="212" y="275"/>
                    </a:lnTo>
                    <a:lnTo>
                      <a:pt x="213" y="275"/>
                    </a:lnTo>
                    <a:lnTo>
                      <a:pt x="214" y="274"/>
                    </a:lnTo>
                    <a:lnTo>
                      <a:pt x="213" y="274"/>
                    </a:lnTo>
                    <a:lnTo>
                      <a:pt x="212" y="273"/>
                    </a:lnTo>
                    <a:lnTo>
                      <a:pt x="210" y="271"/>
                    </a:lnTo>
                    <a:lnTo>
                      <a:pt x="210" y="270"/>
                    </a:lnTo>
                    <a:lnTo>
                      <a:pt x="209" y="270"/>
                    </a:lnTo>
                    <a:lnTo>
                      <a:pt x="208" y="270"/>
                    </a:lnTo>
                    <a:lnTo>
                      <a:pt x="208" y="271"/>
                    </a:lnTo>
                    <a:lnTo>
                      <a:pt x="208" y="272"/>
                    </a:lnTo>
                    <a:lnTo>
                      <a:pt x="208" y="273"/>
                    </a:lnTo>
                    <a:lnTo>
                      <a:pt x="209" y="274"/>
                    </a:lnTo>
                    <a:lnTo>
                      <a:pt x="209" y="275"/>
                    </a:lnTo>
                    <a:lnTo>
                      <a:pt x="209" y="276"/>
                    </a:lnTo>
                    <a:lnTo>
                      <a:pt x="209" y="276"/>
                    </a:lnTo>
                    <a:lnTo>
                      <a:pt x="208" y="276"/>
                    </a:lnTo>
                    <a:lnTo>
                      <a:pt x="207" y="276"/>
                    </a:lnTo>
                    <a:lnTo>
                      <a:pt x="207" y="277"/>
                    </a:lnTo>
                    <a:lnTo>
                      <a:pt x="207" y="278"/>
                    </a:lnTo>
                    <a:lnTo>
                      <a:pt x="207" y="278"/>
                    </a:lnTo>
                    <a:lnTo>
                      <a:pt x="207" y="279"/>
                    </a:lnTo>
                    <a:lnTo>
                      <a:pt x="207" y="279"/>
                    </a:lnTo>
                    <a:lnTo>
                      <a:pt x="206" y="278"/>
                    </a:lnTo>
                    <a:lnTo>
                      <a:pt x="205" y="278"/>
                    </a:lnTo>
                    <a:lnTo>
                      <a:pt x="204" y="278"/>
                    </a:lnTo>
                    <a:lnTo>
                      <a:pt x="204" y="279"/>
                    </a:lnTo>
                    <a:lnTo>
                      <a:pt x="205" y="279"/>
                    </a:lnTo>
                    <a:lnTo>
                      <a:pt x="205" y="280"/>
                    </a:lnTo>
                    <a:lnTo>
                      <a:pt x="206" y="280"/>
                    </a:lnTo>
                    <a:lnTo>
                      <a:pt x="207" y="281"/>
                    </a:lnTo>
                    <a:lnTo>
                      <a:pt x="207" y="282"/>
                    </a:lnTo>
                    <a:lnTo>
                      <a:pt x="207" y="283"/>
                    </a:lnTo>
                    <a:lnTo>
                      <a:pt x="206" y="283"/>
                    </a:lnTo>
                    <a:lnTo>
                      <a:pt x="205" y="283"/>
                    </a:lnTo>
                    <a:lnTo>
                      <a:pt x="204" y="283"/>
                    </a:lnTo>
                    <a:lnTo>
                      <a:pt x="204" y="284"/>
                    </a:lnTo>
                    <a:lnTo>
                      <a:pt x="205" y="285"/>
                    </a:lnTo>
                    <a:lnTo>
                      <a:pt x="206" y="284"/>
                    </a:lnTo>
                    <a:lnTo>
                      <a:pt x="207" y="284"/>
                    </a:lnTo>
                    <a:lnTo>
                      <a:pt x="207" y="285"/>
                    </a:lnTo>
                    <a:lnTo>
                      <a:pt x="207" y="286"/>
                    </a:lnTo>
                    <a:lnTo>
                      <a:pt x="208" y="286"/>
                    </a:lnTo>
                    <a:lnTo>
                      <a:pt x="208" y="287"/>
                    </a:lnTo>
                    <a:lnTo>
                      <a:pt x="210" y="288"/>
                    </a:lnTo>
                    <a:lnTo>
                      <a:pt x="210" y="288"/>
                    </a:lnTo>
                    <a:lnTo>
                      <a:pt x="210" y="289"/>
                    </a:lnTo>
                    <a:lnTo>
                      <a:pt x="209" y="289"/>
                    </a:lnTo>
                    <a:lnTo>
                      <a:pt x="207" y="289"/>
                    </a:lnTo>
                    <a:lnTo>
                      <a:pt x="206" y="289"/>
                    </a:lnTo>
                    <a:lnTo>
                      <a:pt x="206" y="290"/>
                    </a:lnTo>
                    <a:lnTo>
                      <a:pt x="207" y="290"/>
                    </a:lnTo>
                    <a:lnTo>
                      <a:pt x="207" y="290"/>
                    </a:lnTo>
                    <a:lnTo>
                      <a:pt x="207" y="291"/>
                    </a:lnTo>
                    <a:lnTo>
                      <a:pt x="208" y="291"/>
                    </a:lnTo>
                    <a:lnTo>
                      <a:pt x="209" y="290"/>
                    </a:lnTo>
                    <a:lnTo>
                      <a:pt x="210" y="290"/>
                    </a:lnTo>
                    <a:lnTo>
                      <a:pt x="211" y="290"/>
                    </a:lnTo>
                    <a:lnTo>
                      <a:pt x="211" y="290"/>
                    </a:lnTo>
                    <a:lnTo>
                      <a:pt x="212" y="291"/>
                    </a:lnTo>
                    <a:lnTo>
                      <a:pt x="213" y="292"/>
                    </a:lnTo>
                    <a:lnTo>
                      <a:pt x="212" y="293"/>
                    </a:lnTo>
                    <a:lnTo>
                      <a:pt x="210" y="292"/>
                    </a:lnTo>
                    <a:lnTo>
                      <a:pt x="210" y="293"/>
                    </a:lnTo>
                    <a:lnTo>
                      <a:pt x="210" y="294"/>
                    </a:lnTo>
                    <a:lnTo>
                      <a:pt x="211" y="294"/>
                    </a:lnTo>
                    <a:lnTo>
                      <a:pt x="211" y="294"/>
                    </a:lnTo>
                    <a:lnTo>
                      <a:pt x="212" y="294"/>
                    </a:lnTo>
                    <a:lnTo>
                      <a:pt x="214" y="294"/>
                    </a:lnTo>
                    <a:lnTo>
                      <a:pt x="214" y="294"/>
                    </a:lnTo>
                    <a:lnTo>
                      <a:pt x="215" y="295"/>
                    </a:lnTo>
                    <a:lnTo>
                      <a:pt x="214" y="296"/>
                    </a:lnTo>
                    <a:lnTo>
                      <a:pt x="214" y="297"/>
                    </a:lnTo>
                    <a:lnTo>
                      <a:pt x="214" y="297"/>
                    </a:lnTo>
                    <a:lnTo>
                      <a:pt x="212" y="298"/>
                    </a:lnTo>
                    <a:lnTo>
                      <a:pt x="212" y="299"/>
                    </a:lnTo>
                    <a:lnTo>
                      <a:pt x="212" y="300"/>
                    </a:lnTo>
                    <a:lnTo>
                      <a:pt x="212" y="301"/>
                    </a:lnTo>
                    <a:lnTo>
                      <a:pt x="212" y="301"/>
                    </a:lnTo>
                    <a:lnTo>
                      <a:pt x="213" y="301"/>
                    </a:lnTo>
                    <a:lnTo>
                      <a:pt x="214" y="302"/>
                    </a:lnTo>
                    <a:lnTo>
                      <a:pt x="213" y="303"/>
                    </a:lnTo>
                    <a:lnTo>
                      <a:pt x="213" y="302"/>
                    </a:lnTo>
                    <a:lnTo>
                      <a:pt x="212" y="303"/>
                    </a:lnTo>
                    <a:lnTo>
                      <a:pt x="212" y="304"/>
                    </a:lnTo>
                    <a:lnTo>
                      <a:pt x="211" y="304"/>
                    </a:lnTo>
                    <a:lnTo>
                      <a:pt x="210" y="304"/>
                    </a:lnTo>
                    <a:lnTo>
                      <a:pt x="209" y="304"/>
                    </a:lnTo>
                    <a:lnTo>
                      <a:pt x="207" y="304"/>
                    </a:lnTo>
                    <a:lnTo>
                      <a:pt x="208" y="303"/>
                    </a:lnTo>
                    <a:lnTo>
                      <a:pt x="209" y="302"/>
                    </a:lnTo>
                    <a:lnTo>
                      <a:pt x="209" y="301"/>
                    </a:lnTo>
                    <a:lnTo>
                      <a:pt x="209" y="301"/>
                    </a:lnTo>
                    <a:lnTo>
                      <a:pt x="208" y="300"/>
                    </a:lnTo>
                    <a:lnTo>
                      <a:pt x="208" y="299"/>
                    </a:lnTo>
                    <a:lnTo>
                      <a:pt x="207" y="298"/>
                    </a:lnTo>
                    <a:lnTo>
                      <a:pt x="207" y="298"/>
                    </a:lnTo>
                    <a:lnTo>
                      <a:pt x="207" y="297"/>
                    </a:lnTo>
                    <a:lnTo>
                      <a:pt x="207" y="296"/>
                    </a:lnTo>
                    <a:lnTo>
                      <a:pt x="207" y="295"/>
                    </a:lnTo>
                    <a:lnTo>
                      <a:pt x="207" y="295"/>
                    </a:lnTo>
                    <a:lnTo>
                      <a:pt x="205" y="295"/>
                    </a:lnTo>
                    <a:lnTo>
                      <a:pt x="204" y="296"/>
                    </a:lnTo>
                    <a:lnTo>
                      <a:pt x="204" y="297"/>
                    </a:lnTo>
                    <a:lnTo>
                      <a:pt x="204" y="298"/>
                    </a:lnTo>
                    <a:lnTo>
                      <a:pt x="204" y="299"/>
                    </a:lnTo>
                    <a:lnTo>
                      <a:pt x="204" y="300"/>
                    </a:lnTo>
                    <a:lnTo>
                      <a:pt x="203" y="301"/>
                    </a:lnTo>
                    <a:lnTo>
                      <a:pt x="203" y="301"/>
                    </a:lnTo>
                    <a:lnTo>
                      <a:pt x="203" y="302"/>
                    </a:lnTo>
                    <a:lnTo>
                      <a:pt x="203" y="302"/>
                    </a:lnTo>
                    <a:lnTo>
                      <a:pt x="203" y="303"/>
                    </a:lnTo>
                    <a:lnTo>
                      <a:pt x="202" y="304"/>
                    </a:lnTo>
                    <a:lnTo>
                      <a:pt x="201" y="304"/>
                    </a:lnTo>
                    <a:lnTo>
                      <a:pt x="201" y="303"/>
                    </a:lnTo>
                    <a:lnTo>
                      <a:pt x="201" y="302"/>
                    </a:lnTo>
                    <a:lnTo>
                      <a:pt x="201" y="301"/>
                    </a:lnTo>
                    <a:lnTo>
                      <a:pt x="202" y="301"/>
                    </a:lnTo>
                    <a:lnTo>
                      <a:pt x="201" y="300"/>
                    </a:lnTo>
                    <a:lnTo>
                      <a:pt x="201" y="299"/>
                    </a:lnTo>
                    <a:lnTo>
                      <a:pt x="200" y="299"/>
                    </a:lnTo>
                    <a:lnTo>
                      <a:pt x="200" y="298"/>
                    </a:lnTo>
                    <a:lnTo>
                      <a:pt x="200" y="297"/>
                    </a:lnTo>
                    <a:lnTo>
                      <a:pt x="200" y="297"/>
                    </a:lnTo>
                    <a:lnTo>
                      <a:pt x="200" y="296"/>
                    </a:lnTo>
                    <a:lnTo>
                      <a:pt x="199" y="296"/>
                    </a:lnTo>
                    <a:lnTo>
                      <a:pt x="198" y="296"/>
                    </a:lnTo>
                    <a:lnTo>
                      <a:pt x="197" y="295"/>
                    </a:lnTo>
                    <a:lnTo>
                      <a:pt x="197" y="294"/>
                    </a:lnTo>
                    <a:lnTo>
                      <a:pt x="198" y="294"/>
                    </a:lnTo>
                    <a:lnTo>
                      <a:pt x="200" y="293"/>
                    </a:lnTo>
                    <a:lnTo>
                      <a:pt x="200" y="293"/>
                    </a:lnTo>
                    <a:lnTo>
                      <a:pt x="201" y="293"/>
                    </a:lnTo>
                    <a:lnTo>
                      <a:pt x="202" y="293"/>
                    </a:lnTo>
                    <a:lnTo>
                      <a:pt x="202" y="292"/>
                    </a:lnTo>
                    <a:lnTo>
                      <a:pt x="202" y="290"/>
                    </a:lnTo>
                    <a:lnTo>
                      <a:pt x="202" y="289"/>
                    </a:lnTo>
                    <a:lnTo>
                      <a:pt x="201" y="288"/>
                    </a:lnTo>
                    <a:lnTo>
                      <a:pt x="200" y="290"/>
                    </a:lnTo>
                    <a:lnTo>
                      <a:pt x="200" y="290"/>
                    </a:lnTo>
                    <a:lnTo>
                      <a:pt x="199" y="291"/>
                    </a:lnTo>
                    <a:lnTo>
                      <a:pt x="197" y="292"/>
                    </a:lnTo>
                    <a:lnTo>
                      <a:pt x="196" y="294"/>
                    </a:lnTo>
                    <a:lnTo>
                      <a:pt x="196" y="294"/>
                    </a:lnTo>
                    <a:lnTo>
                      <a:pt x="196" y="294"/>
                    </a:lnTo>
                    <a:lnTo>
                      <a:pt x="195" y="294"/>
                    </a:lnTo>
                    <a:lnTo>
                      <a:pt x="194" y="293"/>
                    </a:lnTo>
                    <a:lnTo>
                      <a:pt x="193" y="293"/>
                    </a:lnTo>
                    <a:lnTo>
                      <a:pt x="193" y="293"/>
                    </a:lnTo>
                    <a:lnTo>
                      <a:pt x="192" y="293"/>
                    </a:lnTo>
                    <a:lnTo>
                      <a:pt x="192" y="292"/>
                    </a:lnTo>
                    <a:lnTo>
                      <a:pt x="193" y="291"/>
                    </a:lnTo>
                    <a:lnTo>
                      <a:pt x="194" y="290"/>
                    </a:lnTo>
                    <a:lnTo>
                      <a:pt x="195" y="290"/>
                    </a:lnTo>
                    <a:lnTo>
                      <a:pt x="196" y="290"/>
                    </a:lnTo>
                    <a:lnTo>
                      <a:pt x="196" y="289"/>
                    </a:lnTo>
                    <a:lnTo>
                      <a:pt x="196" y="288"/>
                    </a:lnTo>
                    <a:lnTo>
                      <a:pt x="194" y="289"/>
                    </a:lnTo>
                    <a:lnTo>
                      <a:pt x="193" y="290"/>
                    </a:lnTo>
                    <a:lnTo>
                      <a:pt x="192" y="290"/>
                    </a:lnTo>
                    <a:lnTo>
                      <a:pt x="191" y="290"/>
                    </a:lnTo>
                    <a:lnTo>
                      <a:pt x="190" y="290"/>
                    </a:lnTo>
                    <a:lnTo>
                      <a:pt x="190" y="290"/>
                    </a:lnTo>
                    <a:lnTo>
                      <a:pt x="190" y="288"/>
                    </a:lnTo>
                    <a:lnTo>
                      <a:pt x="189" y="287"/>
                    </a:lnTo>
                    <a:lnTo>
                      <a:pt x="190" y="287"/>
                    </a:lnTo>
                    <a:lnTo>
                      <a:pt x="190" y="286"/>
                    </a:lnTo>
                    <a:lnTo>
                      <a:pt x="190" y="285"/>
                    </a:lnTo>
                    <a:lnTo>
                      <a:pt x="190" y="284"/>
                    </a:lnTo>
                    <a:lnTo>
                      <a:pt x="190" y="283"/>
                    </a:lnTo>
                    <a:lnTo>
                      <a:pt x="190" y="283"/>
                    </a:lnTo>
                    <a:lnTo>
                      <a:pt x="190" y="282"/>
                    </a:lnTo>
                    <a:lnTo>
                      <a:pt x="189" y="281"/>
                    </a:lnTo>
                    <a:lnTo>
                      <a:pt x="188" y="281"/>
                    </a:lnTo>
                    <a:lnTo>
                      <a:pt x="187" y="281"/>
                    </a:lnTo>
                    <a:lnTo>
                      <a:pt x="187" y="282"/>
                    </a:lnTo>
                    <a:lnTo>
                      <a:pt x="187" y="283"/>
                    </a:lnTo>
                    <a:lnTo>
                      <a:pt x="187" y="284"/>
                    </a:lnTo>
                    <a:lnTo>
                      <a:pt x="186" y="284"/>
                    </a:lnTo>
                    <a:lnTo>
                      <a:pt x="186" y="285"/>
                    </a:lnTo>
                    <a:lnTo>
                      <a:pt x="186" y="286"/>
                    </a:lnTo>
                    <a:lnTo>
                      <a:pt x="185" y="287"/>
                    </a:lnTo>
                    <a:lnTo>
                      <a:pt x="184" y="287"/>
                    </a:lnTo>
                    <a:lnTo>
                      <a:pt x="183" y="287"/>
                    </a:lnTo>
                    <a:lnTo>
                      <a:pt x="183" y="287"/>
                    </a:lnTo>
                    <a:lnTo>
                      <a:pt x="183" y="287"/>
                    </a:lnTo>
                    <a:lnTo>
                      <a:pt x="182" y="286"/>
                    </a:lnTo>
                    <a:lnTo>
                      <a:pt x="181" y="287"/>
                    </a:lnTo>
                    <a:lnTo>
                      <a:pt x="179" y="287"/>
                    </a:lnTo>
                    <a:lnTo>
                      <a:pt x="179" y="287"/>
                    </a:lnTo>
                    <a:lnTo>
                      <a:pt x="179" y="288"/>
                    </a:lnTo>
                    <a:lnTo>
                      <a:pt x="179" y="288"/>
                    </a:lnTo>
                    <a:lnTo>
                      <a:pt x="180" y="288"/>
                    </a:lnTo>
                    <a:lnTo>
                      <a:pt x="181" y="288"/>
                    </a:lnTo>
                    <a:lnTo>
                      <a:pt x="182" y="288"/>
                    </a:lnTo>
                    <a:lnTo>
                      <a:pt x="182" y="290"/>
                    </a:lnTo>
                    <a:lnTo>
                      <a:pt x="183" y="290"/>
                    </a:lnTo>
                    <a:lnTo>
                      <a:pt x="183" y="291"/>
                    </a:lnTo>
                    <a:lnTo>
                      <a:pt x="183" y="291"/>
                    </a:lnTo>
                    <a:lnTo>
                      <a:pt x="184" y="291"/>
                    </a:lnTo>
                    <a:lnTo>
                      <a:pt x="185" y="291"/>
                    </a:lnTo>
                    <a:lnTo>
                      <a:pt x="185" y="290"/>
                    </a:lnTo>
                    <a:lnTo>
                      <a:pt x="186" y="291"/>
                    </a:lnTo>
                    <a:lnTo>
                      <a:pt x="185" y="292"/>
                    </a:lnTo>
                    <a:lnTo>
                      <a:pt x="185" y="293"/>
                    </a:lnTo>
                    <a:lnTo>
                      <a:pt x="186" y="293"/>
                    </a:lnTo>
                    <a:lnTo>
                      <a:pt x="186" y="293"/>
                    </a:lnTo>
                    <a:lnTo>
                      <a:pt x="188" y="292"/>
                    </a:lnTo>
                    <a:lnTo>
                      <a:pt x="188" y="293"/>
                    </a:lnTo>
                    <a:lnTo>
                      <a:pt x="187" y="294"/>
                    </a:lnTo>
                    <a:lnTo>
                      <a:pt x="188" y="295"/>
                    </a:lnTo>
                    <a:lnTo>
                      <a:pt x="189" y="295"/>
                    </a:lnTo>
                    <a:lnTo>
                      <a:pt x="190" y="296"/>
                    </a:lnTo>
                    <a:lnTo>
                      <a:pt x="190" y="296"/>
                    </a:lnTo>
                    <a:lnTo>
                      <a:pt x="190" y="297"/>
                    </a:lnTo>
                    <a:lnTo>
                      <a:pt x="191" y="296"/>
                    </a:lnTo>
                    <a:lnTo>
                      <a:pt x="192" y="296"/>
                    </a:lnTo>
                    <a:lnTo>
                      <a:pt x="193" y="296"/>
                    </a:lnTo>
                    <a:lnTo>
                      <a:pt x="194" y="297"/>
                    </a:lnTo>
                    <a:lnTo>
                      <a:pt x="195" y="297"/>
                    </a:lnTo>
                    <a:lnTo>
                      <a:pt x="194" y="298"/>
                    </a:lnTo>
                    <a:lnTo>
                      <a:pt x="193" y="298"/>
                    </a:lnTo>
                    <a:lnTo>
                      <a:pt x="193" y="298"/>
                    </a:lnTo>
                    <a:lnTo>
                      <a:pt x="192" y="298"/>
                    </a:lnTo>
                    <a:lnTo>
                      <a:pt x="192" y="299"/>
                    </a:lnTo>
                    <a:lnTo>
                      <a:pt x="192" y="300"/>
                    </a:lnTo>
                    <a:lnTo>
                      <a:pt x="192" y="301"/>
                    </a:lnTo>
                    <a:lnTo>
                      <a:pt x="191" y="301"/>
                    </a:lnTo>
                    <a:lnTo>
                      <a:pt x="190" y="301"/>
                    </a:lnTo>
                    <a:lnTo>
                      <a:pt x="190" y="301"/>
                    </a:lnTo>
                    <a:lnTo>
                      <a:pt x="188" y="301"/>
                    </a:lnTo>
                    <a:lnTo>
                      <a:pt x="186" y="301"/>
                    </a:lnTo>
                    <a:lnTo>
                      <a:pt x="186" y="300"/>
                    </a:lnTo>
                    <a:lnTo>
                      <a:pt x="187" y="301"/>
                    </a:lnTo>
                    <a:lnTo>
                      <a:pt x="186" y="303"/>
                    </a:lnTo>
                    <a:lnTo>
                      <a:pt x="187" y="304"/>
                    </a:lnTo>
                    <a:lnTo>
                      <a:pt x="188" y="304"/>
                    </a:lnTo>
                    <a:lnTo>
                      <a:pt x="188" y="305"/>
                    </a:lnTo>
                    <a:lnTo>
                      <a:pt x="187" y="305"/>
                    </a:lnTo>
                    <a:lnTo>
                      <a:pt x="186" y="304"/>
                    </a:lnTo>
                    <a:lnTo>
                      <a:pt x="185" y="304"/>
                    </a:lnTo>
                    <a:lnTo>
                      <a:pt x="185" y="303"/>
                    </a:lnTo>
                    <a:lnTo>
                      <a:pt x="186" y="301"/>
                    </a:lnTo>
                    <a:lnTo>
                      <a:pt x="185" y="301"/>
                    </a:lnTo>
                    <a:lnTo>
                      <a:pt x="184" y="301"/>
                    </a:lnTo>
                    <a:lnTo>
                      <a:pt x="183" y="301"/>
                    </a:lnTo>
                    <a:lnTo>
                      <a:pt x="183" y="302"/>
                    </a:lnTo>
                    <a:lnTo>
                      <a:pt x="183" y="301"/>
                    </a:lnTo>
                    <a:lnTo>
                      <a:pt x="183" y="301"/>
                    </a:lnTo>
                    <a:lnTo>
                      <a:pt x="183" y="300"/>
                    </a:lnTo>
                    <a:lnTo>
                      <a:pt x="183" y="299"/>
                    </a:lnTo>
                    <a:lnTo>
                      <a:pt x="182" y="300"/>
                    </a:lnTo>
                    <a:lnTo>
                      <a:pt x="181" y="301"/>
                    </a:lnTo>
                    <a:lnTo>
                      <a:pt x="181" y="301"/>
                    </a:lnTo>
                    <a:lnTo>
                      <a:pt x="179" y="301"/>
                    </a:lnTo>
                    <a:lnTo>
                      <a:pt x="179" y="300"/>
                    </a:lnTo>
                    <a:lnTo>
                      <a:pt x="179" y="298"/>
                    </a:lnTo>
                    <a:lnTo>
                      <a:pt x="179" y="297"/>
                    </a:lnTo>
                    <a:lnTo>
                      <a:pt x="177" y="297"/>
                    </a:lnTo>
                    <a:lnTo>
                      <a:pt x="177" y="298"/>
                    </a:lnTo>
                    <a:lnTo>
                      <a:pt x="176" y="298"/>
                    </a:lnTo>
                    <a:lnTo>
                      <a:pt x="176" y="297"/>
                    </a:lnTo>
                    <a:lnTo>
                      <a:pt x="176" y="297"/>
                    </a:lnTo>
                    <a:lnTo>
                      <a:pt x="177" y="296"/>
                    </a:lnTo>
                    <a:lnTo>
                      <a:pt x="178" y="295"/>
                    </a:lnTo>
                    <a:lnTo>
                      <a:pt x="177" y="294"/>
                    </a:lnTo>
                    <a:lnTo>
                      <a:pt x="176" y="295"/>
                    </a:lnTo>
                    <a:lnTo>
                      <a:pt x="176" y="295"/>
                    </a:lnTo>
                    <a:lnTo>
                      <a:pt x="175" y="296"/>
                    </a:lnTo>
                    <a:lnTo>
                      <a:pt x="174" y="296"/>
                    </a:lnTo>
                    <a:lnTo>
                      <a:pt x="173" y="296"/>
                    </a:lnTo>
                    <a:lnTo>
                      <a:pt x="172" y="296"/>
                    </a:lnTo>
                    <a:lnTo>
                      <a:pt x="171" y="297"/>
                    </a:lnTo>
                    <a:lnTo>
                      <a:pt x="170" y="297"/>
                    </a:lnTo>
                    <a:lnTo>
                      <a:pt x="171" y="298"/>
                    </a:lnTo>
                    <a:lnTo>
                      <a:pt x="172" y="299"/>
                    </a:lnTo>
                    <a:lnTo>
                      <a:pt x="172" y="299"/>
                    </a:lnTo>
                    <a:lnTo>
                      <a:pt x="173" y="298"/>
                    </a:lnTo>
                    <a:lnTo>
                      <a:pt x="174" y="297"/>
                    </a:lnTo>
                    <a:lnTo>
                      <a:pt x="174" y="298"/>
                    </a:lnTo>
                    <a:lnTo>
                      <a:pt x="175" y="299"/>
                    </a:lnTo>
                    <a:lnTo>
                      <a:pt x="175" y="300"/>
                    </a:lnTo>
                    <a:lnTo>
                      <a:pt x="175" y="301"/>
                    </a:lnTo>
                    <a:lnTo>
                      <a:pt x="174" y="301"/>
                    </a:lnTo>
                    <a:lnTo>
                      <a:pt x="173" y="301"/>
                    </a:lnTo>
                    <a:lnTo>
                      <a:pt x="173" y="302"/>
                    </a:lnTo>
                    <a:lnTo>
                      <a:pt x="172" y="303"/>
                    </a:lnTo>
                    <a:lnTo>
                      <a:pt x="172" y="303"/>
                    </a:lnTo>
                    <a:lnTo>
                      <a:pt x="171" y="303"/>
                    </a:lnTo>
                    <a:lnTo>
                      <a:pt x="170" y="304"/>
                    </a:lnTo>
                    <a:lnTo>
                      <a:pt x="170" y="304"/>
                    </a:lnTo>
                    <a:lnTo>
                      <a:pt x="169" y="304"/>
                    </a:lnTo>
                    <a:lnTo>
                      <a:pt x="169" y="305"/>
                    </a:lnTo>
                    <a:lnTo>
                      <a:pt x="170" y="306"/>
                    </a:lnTo>
                    <a:lnTo>
                      <a:pt x="170" y="307"/>
                    </a:lnTo>
                    <a:lnTo>
                      <a:pt x="171" y="307"/>
                    </a:lnTo>
                    <a:lnTo>
                      <a:pt x="171" y="308"/>
                    </a:lnTo>
                    <a:lnTo>
                      <a:pt x="172" y="308"/>
                    </a:lnTo>
                    <a:lnTo>
                      <a:pt x="172" y="309"/>
                    </a:lnTo>
                    <a:lnTo>
                      <a:pt x="172" y="310"/>
                    </a:lnTo>
                    <a:lnTo>
                      <a:pt x="172" y="311"/>
                    </a:lnTo>
                    <a:lnTo>
                      <a:pt x="172" y="311"/>
                    </a:lnTo>
                    <a:lnTo>
                      <a:pt x="172" y="312"/>
                    </a:lnTo>
                    <a:lnTo>
                      <a:pt x="172" y="312"/>
                    </a:lnTo>
                    <a:lnTo>
                      <a:pt x="171" y="311"/>
                    </a:lnTo>
                    <a:lnTo>
                      <a:pt x="170" y="311"/>
                    </a:lnTo>
                    <a:lnTo>
                      <a:pt x="168" y="308"/>
                    </a:lnTo>
                    <a:lnTo>
                      <a:pt x="167" y="308"/>
                    </a:lnTo>
                    <a:lnTo>
                      <a:pt x="166" y="309"/>
                    </a:lnTo>
                    <a:lnTo>
                      <a:pt x="166" y="310"/>
                    </a:lnTo>
                    <a:lnTo>
                      <a:pt x="167" y="311"/>
                    </a:lnTo>
                    <a:lnTo>
                      <a:pt x="168" y="312"/>
                    </a:lnTo>
                    <a:lnTo>
                      <a:pt x="167" y="314"/>
                    </a:lnTo>
                    <a:lnTo>
                      <a:pt x="165" y="314"/>
                    </a:lnTo>
                    <a:lnTo>
                      <a:pt x="165" y="314"/>
                    </a:lnTo>
                    <a:lnTo>
                      <a:pt x="164" y="313"/>
                    </a:lnTo>
                    <a:lnTo>
                      <a:pt x="163" y="313"/>
                    </a:lnTo>
                    <a:lnTo>
                      <a:pt x="162" y="312"/>
                    </a:lnTo>
                    <a:lnTo>
                      <a:pt x="162" y="312"/>
                    </a:lnTo>
                    <a:lnTo>
                      <a:pt x="161" y="311"/>
                    </a:lnTo>
                    <a:lnTo>
                      <a:pt x="160" y="311"/>
                    </a:lnTo>
                    <a:lnTo>
                      <a:pt x="159" y="309"/>
                    </a:lnTo>
                    <a:lnTo>
                      <a:pt x="158" y="307"/>
                    </a:lnTo>
                    <a:lnTo>
                      <a:pt x="157" y="306"/>
                    </a:lnTo>
                    <a:lnTo>
                      <a:pt x="156" y="305"/>
                    </a:lnTo>
                    <a:lnTo>
                      <a:pt x="156" y="304"/>
                    </a:lnTo>
                    <a:lnTo>
                      <a:pt x="155" y="304"/>
                    </a:lnTo>
                    <a:lnTo>
                      <a:pt x="155" y="302"/>
                    </a:lnTo>
                    <a:lnTo>
                      <a:pt x="155" y="302"/>
                    </a:lnTo>
                    <a:lnTo>
                      <a:pt x="154" y="301"/>
                    </a:lnTo>
                    <a:lnTo>
                      <a:pt x="152" y="301"/>
                    </a:lnTo>
                    <a:lnTo>
                      <a:pt x="152" y="301"/>
                    </a:lnTo>
                    <a:lnTo>
                      <a:pt x="151" y="300"/>
                    </a:lnTo>
                    <a:lnTo>
                      <a:pt x="151" y="299"/>
                    </a:lnTo>
                    <a:lnTo>
                      <a:pt x="150" y="298"/>
                    </a:lnTo>
                    <a:lnTo>
                      <a:pt x="149" y="298"/>
                    </a:lnTo>
                    <a:lnTo>
                      <a:pt x="148" y="297"/>
                    </a:lnTo>
                    <a:lnTo>
                      <a:pt x="147" y="298"/>
                    </a:lnTo>
                    <a:lnTo>
                      <a:pt x="145" y="298"/>
                    </a:lnTo>
                    <a:lnTo>
                      <a:pt x="143" y="298"/>
                    </a:lnTo>
                    <a:lnTo>
                      <a:pt x="142" y="297"/>
                    </a:lnTo>
                    <a:lnTo>
                      <a:pt x="140" y="297"/>
                    </a:lnTo>
                    <a:lnTo>
                      <a:pt x="139" y="297"/>
                    </a:lnTo>
                    <a:lnTo>
                      <a:pt x="138" y="297"/>
                    </a:lnTo>
                    <a:lnTo>
                      <a:pt x="138" y="297"/>
                    </a:lnTo>
                    <a:lnTo>
                      <a:pt x="136" y="296"/>
                    </a:lnTo>
                    <a:lnTo>
                      <a:pt x="134" y="295"/>
                    </a:lnTo>
                    <a:lnTo>
                      <a:pt x="134" y="294"/>
                    </a:lnTo>
                    <a:lnTo>
                      <a:pt x="133" y="294"/>
                    </a:lnTo>
                    <a:lnTo>
                      <a:pt x="132" y="293"/>
                    </a:lnTo>
                    <a:lnTo>
                      <a:pt x="131" y="292"/>
                    </a:lnTo>
                    <a:lnTo>
                      <a:pt x="131" y="290"/>
                    </a:lnTo>
                    <a:lnTo>
                      <a:pt x="131" y="290"/>
                    </a:lnTo>
                    <a:lnTo>
                      <a:pt x="131" y="289"/>
                    </a:lnTo>
                    <a:lnTo>
                      <a:pt x="131" y="286"/>
                    </a:lnTo>
                    <a:lnTo>
                      <a:pt x="131" y="285"/>
                    </a:lnTo>
                    <a:lnTo>
                      <a:pt x="131" y="284"/>
                    </a:lnTo>
                    <a:lnTo>
                      <a:pt x="131" y="283"/>
                    </a:lnTo>
                    <a:lnTo>
                      <a:pt x="131" y="283"/>
                    </a:lnTo>
                    <a:lnTo>
                      <a:pt x="129" y="282"/>
                    </a:lnTo>
                    <a:lnTo>
                      <a:pt x="128" y="280"/>
                    </a:lnTo>
                    <a:lnTo>
                      <a:pt x="128" y="280"/>
                    </a:lnTo>
                    <a:lnTo>
                      <a:pt x="124" y="280"/>
                    </a:lnTo>
                    <a:lnTo>
                      <a:pt x="122" y="280"/>
                    </a:lnTo>
                    <a:lnTo>
                      <a:pt x="121" y="280"/>
                    </a:lnTo>
                    <a:lnTo>
                      <a:pt x="120" y="280"/>
                    </a:lnTo>
                    <a:lnTo>
                      <a:pt x="118" y="280"/>
                    </a:lnTo>
                    <a:lnTo>
                      <a:pt x="117" y="279"/>
                    </a:lnTo>
                    <a:lnTo>
                      <a:pt x="116" y="279"/>
                    </a:lnTo>
                    <a:lnTo>
                      <a:pt x="115" y="278"/>
                    </a:lnTo>
                    <a:lnTo>
                      <a:pt x="114" y="277"/>
                    </a:lnTo>
                    <a:lnTo>
                      <a:pt x="113" y="276"/>
                    </a:lnTo>
                    <a:lnTo>
                      <a:pt x="112" y="276"/>
                    </a:lnTo>
                    <a:lnTo>
                      <a:pt x="111" y="276"/>
                    </a:lnTo>
                    <a:lnTo>
                      <a:pt x="110" y="274"/>
                    </a:lnTo>
                    <a:lnTo>
                      <a:pt x="110" y="274"/>
                    </a:lnTo>
                    <a:lnTo>
                      <a:pt x="109" y="273"/>
                    </a:lnTo>
                    <a:lnTo>
                      <a:pt x="107" y="272"/>
                    </a:lnTo>
                    <a:lnTo>
                      <a:pt x="107" y="271"/>
                    </a:lnTo>
                    <a:lnTo>
                      <a:pt x="107" y="271"/>
                    </a:lnTo>
                    <a:lnTo>
                      <a:pt x="104" y="270"/>
                    </a:lnTo>
                    <a:lnTo>
                      <a:pt x="103" y="269"/>
                    </a:lnTo>
                    <a:lnTo>
                      <a:pt x="103" y="268"/>
                    </a:lnTo>
                    <a:lnTo>
                      <a:pt x="100" y="266"/>
                    </a:lnTo>
                    <a:lnTo>
                      <a:pt x="99" y="265"/>
                    </a:lnTo>
                    <a:lnTo>
                      <a:pt x="98" y="265"/>
                    </a:lnTo>
                    <a:lnTo>
                      <a:pt x="98" y="264"/>
                    </a:lnTo>
                    <a:lnTo>
                      <a:pt x="97" y="265"/>
                    </a:lnTo>
                    <a:lnTo>
                      <a:pt x="95" y="263"/>
                    </a:lnTo>
                    <a:lnTo>
                      <a:pt x="95" y="262"/>
                    </a:lnTo>
                    <a:lnTo>
                      <a:pt x="94" y="261"/>
                    </a:lnTo>
                    <a:lnTo>
                      <a:pt x="92" y="260"/>
                    </a:lnTo>
                    <a:lnTo>
                      <a:pt x="91" y="259"/>
                    </a:lnTo>
                    <a:lnTo>
                      <a:pt x="90" y="259"/>
                    </a:lnTo>
                    <a:lnTo>
                      <a:pt x="89" y="259"/>
                    </a:lnTo>
                    <a:lnTo>
                      <a:pt x="85" y="258"/>
                    </a:lnTo>
                    <a:lnTo>
                      <a:pt x="84" y="258"/>
                    </a:lnTo>
                    <a:lnTo>
                      <a:pt x="83" y="257"/>
                    </a:lnTo>
                    <a:lnTo>
                      <a:pt x="83" y="257"/>
                    </a:lnTo>
                    <a:lnTo>
                      <a:pt x="81" y="256"/>
                    </a:lnTo>
                    <a:lnTo>
                      <a:pt x="80" y="256"/>
                    </a:lnTo>
                    <a:lnTo>
                      <a:pt x="80" y="255"/>
                    </a:lnTo>
                    <a:lnTo>
                      <a:pt x="79" y="254"/>
                    </a:lnTo>
                    <a:lnTo>
                      <a:pt x="78" y="254"/>
                    </a:lnTo>
                    <a:lnTo>
                      <a:pt x="76" y="254"/>
                    </a:lnTo>
                    <a:lnTo>
                      <a:pt x="75" y="254"/>
                    </a:lnTo>
                    <a:lnTo>
                      <a:pt x="74" y="254"/>
                    </a:lnTo>
                    <a:lnTo>
                      <a:pt x="72" y="254"/>
                    </a:lnTo>
                    <a:lnTo>
                      <a:pt x="72" y="255"/>
                    </a:lnTo>
                    <a:lnTo>
                      <a:pt x="69" y="255"/>
                    </a:lnTo>
                    <a:lnTo>
                      <a:pt x="68" y="255"/>
                    </a:lnTo>
                    <a:lnTo>
                      <a:pt x="65" y="255"/>
                    </a:lnTo>
                    <a:lnTo>
                      <a:pt x="63" y="256"/>
                    </a:lnTo>
                    <a:lnTo>
                      <a:pt x="61" y="256"/>
                    </a:lnTo>
                    <a:lnTo>
                      <a:pt x="60" y="256"/>
                    </a:lnTo>
                    <a:lnTo>
                      <a:pt x="59" y="256"/>
                    </a:lnTo>
                    <a:lnTo>
                      <a:pt x="59" y="256"/>
                    </a:lnTo>
                    <a:lnTo>
                      <a:pt x="58" y="256"/>
                    </a:lnTo>
                    <a:lnTo>
                      <a:pt x="57" y="256"/>
                    </a:lnTo>
                    <a:lnTo>
                      <a:pt x="55" y="255"/>
                    </a:lnTo>
                    <a:lnTo>
                      <a:pt x="54" y="255"/>
                    </a:lnTo>
                    <a:lnTo>
                      <a:pt x="53" y="255"/>
                    </a:lnTo>
                    <a:lnTo>
                      <a:pt x="52" y="255"/>
                    </a:lnTo>
                    <a:lnTo>
                      <a:pt x="49" y="255"/>
                    </a:lnTo>
                    <a:lnTo>
                      <a:pt x="48" y="255"/>
                    </a:lnTo>
                    <a:lnTo>
                      <a:pt x="47" y="254"/>
                    </a:lnTo>
                    <a:lnTo>
                      <a:pt x="46" y="253"/>
                    </a:lnTo>
                    <a:lnTo>
                      <a:pt x="44" y="252"/>
                    </a:lnTo>
                    <a:lnTo>
                      <a:pt x="42" y="252"/>
                    </a:lnTo>
                    <a:lnTo>
                      <a:pt x="41" y="252"/>
                    </a:lnTo>
                    <a:lnTo>
                      <a:pt x="39" y="252"/>
                    </a:lnTo>
                    <a:lnTo>
                      <a:pt x="38" y="252"/>
                    </a:lnTo>
                    <a:lnTo>
                      <a:pt x="38" y="252"/>
                    </a:lnTo>
                    <a:lnTo>
                      <a:pt x="37" y="250"/>
                    </a:lnTo>
                    <a:lnTo>
                      <a:pt x="36" y="250"/>
                    </a:lnTo>
                    <a:lnTo>
                      <a:pt x="36" y="249"/>
                    </a:lnTo>
                    <a:lnTo>
                      <a:pt x="35" y="249"/>
                    </a:lnTo>
                    <a:lnTo>
                      <a:pt x="35" y="249"/>
                    </a:lnTo>
                    <a:lnTo>
                      <a:pt x="34" y="249"/>
                    </a:lnTo>
                    <a:lnTo>
                      <a:pt x="33" y="248"/>
                    </a:lnTo>
                    <a:lnTo>
                      <a:pt x="32" y="247"/>
                    </a:lnTo>
                    <a:lnTo>
                      <a:pt x="31" y="247"/>
                    </a:lnTo>
                    <a:lnTo>
                      <a:pt x="31" y="246"/>
                    </a:lnTo>
                    <a:lnTo>
                      <a:pt x="29" y="246"/>
                    </a:lnTo>
                    <a:lnTo>
                      <a:pt x="28" y="244"/>
                    </a:lnTo>
                    <a:lnTo>
                      <a:pt x="27" y="244"/>
                    </a:lnTo>
                    <a:lnTo>
                      <a:pt x="26" y="243"/>
                    </a:lnTo>
                    <a:lnTo>
                      <a:pt x="25" y="242"/>
                    </a:lnTo>
                    <a:lnTo>
                      <a:pt x="24" y="241"/>
                    </a:lnTo>
                    <a:lnTo>
                      <a:pt x="24" y="241"/>
                    </a:lnTo>
                    <a:lnTo>
                      <a:pt x="23" y="241"/>
                    </a:lnTo>
                    <a:lnTo>
                      <a:pt x="22" y="241"/>
                    </a:lnTo>
                    <a:lnTo>
                      <a:pt x="21" y="240"/>
                    </a:lnTo>
                    <a:lnTo>
                      <a:pt x="20" y="240"/>
                    </a:lnTo>
                    <a:lnTo>
                      <a:pt x="19" y="240"/>
                    </a:lnTo>
                    <a:lnTo>
                      <a:pt x="18" y="239"/>
                    </a:lnTo>
                    <a:lnTo>
                      <a:pt x="18" y="238"/>
                    </a:lnTo>
                    <a:lnTo>
                      <a:pt x="18" y="238"/>
                    </a:lnTo>
                    <a:lnTo>
                      <a:pt x="17" y="237"/>
                    </a:lnTo>
                    <a:lnTo>
                      <a:pt x="17" y="235"/>
                    </a:lnTo>
                    <a:lnTo>
                      <a:pt x="17" y="235"/>
                    </a:lnTo>
                    <a:lnTo>
                      <a:pt x="17" y="234"/>
                    </a:lnTo>
                    <a:lnTo>
                      <a:pt x="16" y="233"/>
                    </a:lnTo>
                    <a:lnTo>
                      <a:pt x="15" y="232"/>
                    </a:lnTo>
                    <a:lnTo>
                      <a:pt x="14" y="229"/>
                    </a:lnTo>
                    <a:lnTo>
                      <a:pt x="14" y="228"/>
                    </a:lnTo>
                    <a:lnTo>
                      <a:pt x="14" y="227"/>
                    </a:lnTo>
                    <a:lnTo>
                      <a:pt x="14" y="226"/>
                    </a:lnTo>
                    <a:lnTo>
                      <a:pt x="14" y="226"/>
                    </a:lnTo>
                    <a:lnTo>
                      <a:pt x="14" y="225"/>
                    </a:lnTo>
                    <a:lnTo>
                      <a:pt x="15" y="225"/>
                    </a:lnTo>
                    <a:lnTo>
                      <a:pt x="14" y="224"/>
                    </a:lnTo>
                    <a:lnTo>
                      <a:pt x="14" y="224"/>
                    </a:lnTo>
                    <a:lnTo>
                      <a:pt x="13" y="223"/>
                    </a:lnTo>
                    <a:lnTo>
                      <a:pt x="12" y="222"/>
                    </a:lnTo>
                    <a:lnTo>
                      <a:pt x="12" y="221"/>
                    </a:lnTo>
                    <a:lnTo>
                      <a:pt x="11" y="221"/>
                    </a:lnTo>
                    <a:lnTo>
                      <a:pt x="11" y="220"/>
                    </a:lnTo>
                    <a:lnTo>
                      <a:pt x="13" y="218"/>
                    </a:lnTo>
                    <a:lnTo>
                      <a:pt x="11" y="218"/>
                    </a:lnTo>
                    <a:lnTo>
                      <a:pt x="10" y="218"/>
                    </a:lnTo>
                    <a:lnTo>
                      <a:pt x="10" y="218"/>
                    </a:lnTo>
                    <a:lnTo>
                      <a:pt x="9" y="218"/>
                    </a:lnTo>
                    <a:lnTo>
                      <a:pt x="8" y="219"/>
                    </a:lnTo>
                    <a:lnTo>
                      <a:pt x="7" y="218"/>
                    </a:lnTo>
                    <a:lnTo>
                      <a:pt x="7" y="218"/>
                    </a:lnTo>
                    <a:lnTo>
                      <a:pt x="6" y="214"/>
                    </a:lnTo>
                    <a:lnTo>
                      <a:pt x="6" y="214"/>
                    </a:lnTo>
                    <a:lnTo>
                      <a:pt x="6" y="212"/>
                    </a:lnTo>
                    <a:lnTo>
                      <a:pt x="7" y="211"/>
                    </a:lnTo>
                    <a:lnTo>
                      <a:pt x="8" y="211"/>
                    </a:lnTo>
                    <a:lnTo>
                      <a:pt x="10" y="210"/>
                    </a:lnTo>
                    <a:lnTo>
                      <a:pt x="10" y="210"/>
                    </a:lnTo>
                    <a:lnTo>
                      <a:pt x="10" y="209"/>
                    </a:lnTo>
                    <a:lnTo>
                      <a:pt x="10" y="208"/>
                    </a:lnTo>
                    <a:lnTo>
                      <a:pt x="10" y="207"/>
                    </a:lnTo>
                    <a:lnTo>
                      <a:pt x="10" y="207"/>
                    </a:lnTo>
                    <a:lnTo>
                      <a:pt x="9" y="207"/>
                    </a:lnTo>
                    <a:lnTo>
                      <a:pt x="8" y="207"/>
                    </a:lnTo>
                    <a:lnTo>
                      <a:pt x="7" y="206"/>
                    </a:lnTo>
                    <a:lnTo>
                      <a:pt x="7" y="205"/>
                    </a:lnTo>
                    <a:lnTo>
                      <a:pt x="7" y="204"/>
                    </a:lnTo>
                    <a:lnTo>
                      <a:pt x="6" y="203"/>
                    </a:lnTo>
                    <a:lnTo>
                      <a:pt x="4" y="204"/>
                    </a:lnTo>
                    <a:lnTo>
                      <a:pt x="4" y="204"/>
                    </a:lnTo>
                    <a:lnTo>
                      <a:pt x="3" y="204"/>
                    </a:lnTo>
                    <a:lnTo>
                      <a:pt x="2" y="203"/>
                    </a:lnTo>
                    <a:lnTo>
                      <a:pt x="2" y="202"/>
                    </a:lnTo>
                    <a:lnTo>
                      <a:pt x="2" y="201"/>
                    </a:lnTo>
                    <a:lnTo>
                      <a:pt x="2" y="201"/>
                    </a:lnTo>
                    <a:lnTo>
                      <a:pt x="2" y="200"/>
                    </a:lnTo>
                    <a:lnTo>
                      <a:pt x="2" y="199"/>
                    </a:lnTo>
                    <a:lnTo>
                      <a:pt x="3" y="198"/>
                    </a:lnTo>
                    <a:lnTo>
                      <a:pt x="3" y="197"/>
                    </a:lnTo>
                    <a:lnTo>
                      <a:pt x="3" y="197"/>
                    </a:lnTo>
                    <a:lnTo>
                      <a:pt x="2" y="196"/>
                    </a:lnTo>
                    <a:lnTo>
                      <a:pt x="2" y="195"/>
                    </a:lnTo>
                    <a:lnTo>
                      <a:pt x="1" y="194"/>
                    </a:lnTo>
                    <a:lnTo>
                      <a:pt x="2" y="194"/>
                    </a:lnTo>
                    <a:lnTo>
                      <a:pt x="4" y="194"/>
                    </a:lnTo>
                    <a:lnTo>
                      <a:pt x="4" y="194"/>
                    </a:lnTo>
                    <a:lnTo>
                      <a:pt x="5" y="194"/>
                    </a:lnTo>
                    <a:lnTo>
                      <a:pt x="7" y="195"/>
                    </a:lnTo>
                    <a:lnTo>
                      <a:pt x="7" y="195"/>
                    </a:lnTo>
                    <a:lnTo>
                      <a:pt x="7" y="196"/>
                    </a:lnTo>
                    <a:lnTo>
                      <a:pt x="9" y="196"/>
                    </a:lnTo>
                    <a:lnTo>
                      <a:pt x="10" y="196"/>
                    </a:lnTo>
                    <a:lnTo>
                      <a:pt x="10" y="196"/>
                    </a:lnTo>
                    <a:lnTo>
                      <a:pt x="11" y="194"/>
                    </a:lnTo>
                    <a:lnTo>
                      <a:pt x="12" y="194"/>
                    </a:lnTo>
                    <a:lnTo>
                      <a:pt x="13" y="194"/>
                    </a:lnTo>
                    <a:lnTo>
                      <a:pt x="14" y="194"/>
                    </a:lnTo>
                    <a:lnTo>
                      <a:pt x="14" y="193"/>
                    </a:lnTo>
                    <a:lnTo>
                      <a:pt x="15" y="192"/>
                    </a:lnTo>
                    <a:lnTo>
                      <a:pt x="17" y="192"/>
                    </a:lnTo>
                    <a:lnTo>
                      <a:pt x="17" y="192"/>
                    </a:lnTo>
                    <a:lnTo>
                      <a:pt x="18" y="192"/>
                    </a:lnTo>
                    <a:lnTo>
                      <a:pt x="19" y="192"/>
                    </a:lnTo>
                    <a:lnTo>
                      <a:pt x="20" y="191"/>
                    </a:lnTo>
                    <a:lnTo>
                      <a:pt x="19" y="190"/>
                    </a:lnTo>
                    <a:lnTo>
                      <a:pt x="18" y="190"/>
                    </a:lnTo>
                    <a:lnTo>
                      <a:pt x="17" y="190"/>
                    </a:lnTo>
                    <a:lnTo>
                      <a:pt x="17" y="187"/>
                    </a:lnTo>
                    <a:lnTo>
                      <a:pt x="17" y="187"/>
                    </a:lnTo>
                    <a:lnTo>
                      <a:pt x="15" y="187"/>
                    </a:lnTo>
                    <a:lnTo>
                      <a:pt x="15" y="186"/>
                    </a:lnTo>
                    <a:lnTo>
                      <a:pt x="14" y="186"/>
                    </a:lnTo>
                    <a:lnTo>
                      <a:pt x="14" y="185"/>
                    </a:lnTo>
                    <a:lnTo>
                      <a:pt x="12" y="185"/>
                    </a:lnTo>
                    <a:lnTo>
                      <a:pt x="11" y="184"/>
                    </a:lnTo>
                    <a:lnTo>
                      <a:pt x="10" y="184"/>
                    </a:lnTo>
                    <a:lnTo>
                      <a:pt x="10" y="184"/>
                    </a:lnTo>
                    <a:lnTo>
                      <a:pt x="9" y="184"/>
                    </a:lnTo>
                    <a:lnTo>
                      <a:pt x="8" y="186"/>
                    </a:lnTo>
                    <a:lnTo>
                      <a:pt x="7" y="186"/>
                    </a:lnTo>
                    <a:lnTo>
                      <a:pt x="6" y="186"/>
                    </a:lnTo>
                    <a:lnTo>
                      <a:pt x="5" y="185"/>
                    </a:lnTo>
                    <a:lnTo>
                      <a:pt x="5" y="184"/>
                    </a:lnTo>
                    <a:lnTo>
                      <a:pt x="5" y="183"/>
                    </a:lnTo>
                    <a:lnTo>
                      <a:pt x="6" y="183"/>
                    </a:lnTo>
                    <a:lnTo>
                      <a:pt x="7" y="183"/>
                    </a:lnTo>
                    <a:lnTo>
                      <a:pt x="7" y="182"/>
                    </a:lnTo>
                    <a:lnTo>
                      <a:pt x="7" y="179"/>
                    </a:lnTo>
                    <a:lnTo>
                      <a:pt x="7" y="177"/>
                    </a:lnTo>
                    <a:lnTo>
                      <a:pt x="7" y="176"/>
                    </a:lnTo>
                    <a:lnTo>
                      <a:pt x="6" y="175"/>
                    </a:lnTo>
                    <a:lnTo>
                      <a:pt x="7" y="174"/>
                    </a:lnTo>
                    <a:lnTo>
                      <a:pt x="7" y="173"/>
                    </a:lnTo>
                    <a:lnTo>
                      <a:pt x="7" y="172"/>
                    </a:lnTo>
                    <a:lnTo>
                      <a:pt x="7" y="169"/>
                    </a:lnTo>
                    <a:lnTo>
                      <a:pt x="7" y="168"/>
                    </a:lnTo>
                    <a:lnTo>
                      <a:pt x="6" y="167"/>
                    </a:lnTo>
                    <a:lnTo>
                      <a:pt x="4" y="166"/>
                    </a:lnTo>
                    <a:lnTo>
                      <a:pt x="3" y="166"/>
                    </a:lnTo>
                    <a:lnTo>
                      <a:pt x="3" y="165"/>
                    </a:lnTo>
                    <a:lnTo>
                      <a:pt x="3" y="164"/>
                    </a:lnTo>
                    <a:lnTo>
                      <a:pt x="4" y="163"/>
                    </a:lnTo>
                    <a:lnTo>
                      <a:pt x="4" y="160"/>
                    </a:lnTo>
                    <a:lnTo>
                      <a:pt x="4" y="159"/>
                    </a:lnTo>
                    <a:lnTo>
                      <a:pt x="4" y="159"/>
                    </a:lnTo>
                    <a:lnTo>
                      <a:pt x="4" y="158"/>
                    </a:lnTo>
                    <a:lnTo>
                      <a:pt x="4" y="157"/>
                    </a:lnTo>
                    <a:lnTo>
                      <a:pt x="4" y="156"/>
                    </a:lnTo>
                    <a:lnTo>
                      <a:pt x="3" y="156"/>
                    </a:lnTo>
                    <a:lnTo>
                      <a:pt x="3" y="155"/>
                    </a:lnTo>
                    <a:lnTo>
                      <a:pt x="4" y="155"/>
                    </a:lnTo>
                    <a:lnTo>
                      <a:pt x="4" y="154"/>
                    </a:lnTo>
                    <a:lnTo>
                      <a:pt x="3" y="153"/>
                    </a:lnTo>
                    <a:lnTo>
                      <a:pt x="2" y="153"/>
                    </a:lnTo>
                    <a:lnTo>
                      <a:pt x="0" y="152"/>
                    </a:lnTo>
                    <a:lnTo>
                      <a:pt x="0" y="152"/>
                    </a:lnTo>
                    <a:lnTo>
                      <a:pt x="0" y="151"/>
                    </a:lnTo>
                    <a:lnTo>
                      <a:pt x="0" y="149"/>
                    </a:lnTo>
                    <a:lnTo>
                      <a:pt x="1" y="149"/>
                    </a:lnTo>
                    <a:lnTo>
                      <a:pt x="2" y="148"/>
                    </a:lnTo>
                    <a:lnTo>
                      <a:pt x="4" y="147"/>
                    </a:lnTo>
                    <a:lnTo>
                      <a:pt x="4" y="146"/>
                    </a:lnTo>
                    <a:lnTo>
                      <a:pt x="4" y="145"/>
                    </a:lnTo>
                    <a:lnTo>
                      <a:pt x="6" y="144"/>
                    </a:lnTo>
                    <a:lnTo>
                      <a:pt x="6" y="142"/>
                    </a:lnTo>
                    <a:lnTo>
                      <a:pt x="7" y="141"/>
                    </a:lnTo>
                    <a:lnTo>
                      <a:pt x="7" y="140"/>
                    </a:lnTo>
                    <a:lnTo>
                      <a:pt x="7" y="140"/>
                    </a:lnTo>
                    <a:lnTo>
                      <a:pt x="9" y="141"/>
                    </a:lnTo>
                    <a:lnTo>
                      <a:pt x="10" y="141"/>
                    </a:lnTo>
                    <a:lnTo>
                      <a:pt x="10" y="141"/>
                    </a:lnTo>
                    <a:lnTo>
                      <a:pt x="11" y="141"/>
                    </a:lnTo>
                    <a:lnTo>
                      <a:pt x="12" y="141"/>
                    </a:lnTo>
                    <a:lnTo>
                      <a:pt x="13" y="141"/>
                    </a:lnTo>
                    <a:lnTo>
                      <a:pt x="14" y="142"/>
                    </a:lnTo>
                    <a:lnTo>
                      <a:pt x="14" y="141"/>
                    </a:lnTo>
                    <a:lnTo>
                      <a:pt x="15" y="142"/>
                    </a:lnTo>
                    <a:lnTo>
                      <a:pt x="15" y="142"/>
                    </a:lnTo>
                    <a:lnTo>
                      <a:pt x="16" y="142"/>
                    </a:lnTo>
                    <a:lnTo>
                      <a:pt x="17" y="142"/>
                    </a:lnTo>
                    <a:lnTo>
                      <a:pt x="18" y="142"/>
                    </a:lnTo>
                    <a:lnTo>
                      <a:pt x="19" y="142"/>
                    </a:lnTo>
                    <a:lnTo>
                      <a:pt x="20" y="142"/>
                    </a:lnTo>
                    <a:lnTo>
                      <a:pt x="20" y="141"/>
                    </a:lnTo>
                    <a:lnTo>
                      <a:pt x="19" y="139"/>
                    </a:lnTo>
                    <a:lnTo>
                      <a:pt x="20" y="139"/>
                    </a:lnTo>
                    <a:lnTo>
                      <a:pt x="21" y="138"/>
                    </a:lnTo>
                    <a:lnTo>
                      <a:pt x="22" y="138"/>
                    </a:lnTo>
                    <a:lnTo>
                      <a:pt x="23" y="138"/>
                    </a:lnTo>
                    <a:lnTo>
                      <a:pt x="23" y="137"/>
                    </a:lnTo>
                    <a:lnTo>
                      <a:pt x="23" y="136"/>
                    </a:lnTo>
                    <a:lnTo>
                      <a:pt x="22" y="135"/>
                    </a:lnTo>
                    <a:lnTo>
                      <a:pt x="22" y="135"/>
                    </a:lnTo>
                    <a:lnTo>
                      <a:pt x="21" y="134"/>
                    </a:lnTo>
                    <a:lnTo>
                      <a:pt x="19" y="133"/>
                    </a:lnTo>
                    <a:lnTo>
                      <a:pt x="19" y="132"/>
                    </a:lnTo>
                    <a:lnTo>
                      <a:pt x="19" y="132"/>
                    </a:lnTo>
                    <a:lnTo>
                      <a:pt x="19" y="131"/>
                    </a:lnTo>
                    <a:lnTo>
                      <a:pt x="19" y="130"/>
                    </a:lnTo>
                    <a:lnTo>
                      <a:pt x="20" y="128"/>
                    </a:lnTo>
                    <a:lnTo>
                      <a:pt x="20" y="127"/>
                    </a:lnTo>
                    <a:lnTo>
                      <a:pt x="20" y="126"/>
                    </a:lnTo>
                    <a:lnTo>
                      <a:pt x="20" y="125"/>
                    </a:lnTo>
                    <a:lnTo>
                      <a:pt x="20" y="125"/>
                    </a:lnTo>
                    <a:lnTo>
                      <a:pt x="19" y="124"/>
                    </a:lnTo>
                    <a:lnTo>
                      <a:pt x="17" y="124"/>
                    </a:lnTo>
                    <a:lnTo>
                      <a:pt x="17" y="123"/>
                    </a:lnTo>
                    <a:lnTo>
                      <a:pt x="14" y="121"/>
                    </a:lnTo>
                    <a:lnTo>
                      <a:pt x="14" y="120"/>
                    </a:lnTo>
                    <a:lnTo>
                      <a:pt x="14" y="120"/>
                    </a:lnTo>
                    <a:lnTo>
                      <a:pt x="13" y="120"/>
                    </a:lnTo>
                    <a:lnTo>
                      <a:pt x="11" y="120"/>
                    </a:lnTo>
                    <a:lnTo>
                      <a:pt x="10" y="121"/>
                    </a:lnTo>
                    <a:lnTo>
                      <a:pt x="10" y="120"/>
                    </a:lnTo>
                    <a:lnTo>
                      <a:pt x="10" y="119"/>
                    </a:lnTo>
                    <a:lnTo>
                      <a:pt x="10" y="119"/>
                    </a:lnTo>
                    <a:lnTo>
                      <a:pt x="8" y="120"/>
                    </a:lnTo>
                    <a:lnTo>
                      <a:pt x="8" y="118"/>
                    </a:lnTo>
                    <a:lnTo>
                      <a:pt x="9" y="118"/>
                    </a:lnTo>
                    <a:lnTo>
                      <a:pt x="10" y="117"/>
                    </a:lnTo>
                    <a:lnTo>
                      <a:pt x="10" y="117"/>
                    </a:lnTo>
                    <a:lnTo>
                      <a:pt x="11" y="117"/>
                    </a:lnTo>
                    <a:lnTo>
                      <a:pt x="12" y="117"/>
                    </a:lnTo>
                    <a:lnTo>
                      <a:pt x="12" y="116"/>
                    </a:lnTo>
                    <a:lnTo>
                      <a:pt x="12" y="115"/>
                    </a:lnTo>
                    <a:lnTo>
                      <a:pt x="13" y="115"/>
                    </a:lnTo>
                    <a:lnTo>
                      <a:pt x="14" y="115"/>
                    </a:lnTo>
                    <a:lnTo>
                      <a:pt x="14" y="114"/>
                    </a:lnTo>
                    <a:lnTo>
                      <a:pt x="14" y="114"/>
                    </a:lnTo>
                    <a:lnTo>
                      <a:pt x="14" y="113"/>
                    </a:lnTo>
                    <a:lnTo>
                      <a:pt x="13" y="114"/>
                    </a:lnTo>
                    <a:lnTo>
                      <a:pt x="12" y="113"/>
                    </a:lnTo>
                    <a:lnTo>
                      <a:pt x="13" y="111"/>
                    </a:lnTo>
                    <a:lnTo>
                      <a:pt x="12" y="111"/>
                    </a:lnTo>
                    <a:lnTo>
                      <a:pt x="11" y="111"/>
                    </a:lnTo>
                    <a:lnTo>
                      <a:pt x="10" y="111"/>
                    </a:lnTo>
                    <a:lnTo>
                      <a:pt x="10" y="111"/>
                    </a:lnTo>
                    <a:lnTo>
                      <a:pt x="10" y="109"/>
                    </a:lnTo>
                    <a:lnTo>
                      <a:pt x="10" y="102"/>
                    </a:lnTo>
                    <a:lnTo>
                      <a:pt x="12" y="101"/>
                    </a:lnTo>
                    <a:lnTo>
                      <a:pt x="14" y="99"/>
                    </a:lnTo>
                    <a:lnTo>
                      <a:pt x="13" y="99"/>
                    </a:lnTo>
                    <a:lnTo>
                      <a:pt x="13" y="98"/>
                    </a:lnTo>
                    <a:lnTo>
                      <a:pt x="14" y="98"/>
                    </a:lnTo>
                    <a:lnTo>
                      <a:pt x="15" y="97"/>
                    </a:lnTo>
                    <a:lnTo>
                      <a:pt x="16" y="97"/>
                    </a:lnTo>
                    <a:lnTo>
                      <a:pt x="17" y="96"/>
                    </a:lnTo>
                    <a:lnTo>
                      <a:pt x="17" y="96"/>
                    </a:lnTo>
                    <a:lnTo>
                      <a:pt x="18" y="97"/>
                    </a:lnTo>
                    <a:lnTo>
                      <a:pt x="19" y="96"/>
                    </a:lnTo>
                    <a:lnTo>
                      <a:pt x="20" y="94"/>
                    </a:lnTo>
                    <a:lnTo>
                      <a:pt x="21" y="94"/>
                    </a:lnTo>
                    <a:lnTo>
                      <a:pt x="21" y="94"/>
                    </a:lnTo>
                    <a:lnTo>
                      <a:pt x="21" y="93"/>
                    </a:lnTo>
                    <a:lnTo>
                      <a:pt x="21" y="92"/>
                    </a:lnTo>
                    <a:lnTo>
                      <a:pt x="21" y="91"/>
                    </a:lnTo>
                    <a:lnTo>
                      <a:pt x="20" y="91"/>
                    </a:lnTo>
                    <a:lnTo>
                      <a:pt x="19" y="90"/>
                    </a:lnTo>
                    <a:lnTo>
                      <a:pt x="18" y="90"/>
                    </a:lnTo>
                    <a:lnTo>
                      <a:pt x="18" y="89"/>
                    </a:lnTo>
                    <a:lnTo>
                      <a:pt x="17" y="89"/>
                    </a:lnTo>
                    <a:lnTo>
                      <a:pt x="17" y="89"/>
                    </a:lnTo>
                    <a:lnTo>
                      <a:pt x="16" y="90"/>
                    </a:lnTo>
                    <a:lnTo>
                      <a:pt x="15" y="91"/>
                    </a:lnTo>
                    <a:lnTo>
                      <a:pt x="15" y="92"/>
                    </a:lnTo>
                    <a:lnTo>
                      <a:pt x="15" y="93"/>
                    </a:lnTo>
                    <a:lnTo>
                      <a:pt x="14" y="93"/>
                    </a:lnTo>
                    <a:lnTo>
                      <a:pt x="14" y="91"/>
                    </a:lnTo>
                    <a:lnTo>
                      <a:pt x="14" y="90"/>
                    </a:lnTo>
                    <a:lnTo>
                      <a:pt x="14" y="90"/>
                    </a:lnTo>
                    <a:lnTo>
                      <a:pt x="14" y="89"/>
                    </a:lnTo>
                    <a:lnTo>
                      <a:pt x="14" y="88"/>
                    </a:lnTo>
                    <a:lnTo>
                      <a:pt x="14" y="87"/>
                    </a:lnTo>
                    <a:lnTo>
                      <a:pt x="13" y="87"/>
                    </a:lnTo>
                    <a:lnTo>
                      <a:pt x="13" y="86"/>
                    </a:lnTo>
                    <a:lnTo>
                      <a:pt x="14" y="85"/>
                    </a:lnTo>
                    <a:lnTo>
                      <a:pt x="14" y="82"/>
                    </a:lnTo>
                    <a:lnTo>
                      <a:pt x="15" y="81"/>
                    </a:lnTo>
                    <a:lnTo>
                      <a:pt x="15" y="80"/>
                    </a:lnTo>
                    <a:lnTo>
                      <a:pt x="15" y="79"/>
                    </a:lnTo>
                    <a:lnTo>
                      <a:pt x="16" y="79"/>
                    </a:lnTo>
                    <a:lnTo>
                      <a:pt x="17" y="78"/>
                    </a:lnTo>
                    <a:lnTo>
                      <a:pt x="17" y="78"/>
                    </a:lnTo>
                    <a:lnTo>
                      <a:pt x="18" y="79"/>
                    </a:lnTo>
                    <a:lnTo>
                      <a:pt x="20" y="80"/>
                    </a:lnTo>
                    <a:lnTo>
                      <a:pt x="20" y="83"/>
                    </a:lnTo>
                    <a:lnTo>
                      <a:pt x="20" y="83"/>
                    </a:lnTo>
                    <a:lnTo>
                      <a:pt x="21" y="84"/>
                    </a:lnTo>
                    <a:lnTo>
                      <a:pt x="21" y="85"/>
                    </a:lnTo>
                    <a:lnTo>
                      <a:pt x="21" y="85"/>
                    </a:lnTo>
                    <a:lnTo>
                      <a:pt x="22" y="85"/>
                    </a:lnTo>
                    <a:lnTo>
                      <a:pt x="23" y="84"/>
                    </a:lnTo>
                    <a:lnTo>
                      <a:pt x="24" y="84"/>
                    </a:lnTo>
                    <a:lnTo>
                      <a:pt x="24" y="85"/>
                    </a:lnTo>
                    <a:lnTo>
                      <a:pt x="24" y="86"/>
                    </a:lnTo>
                    <a:lnTo>
                      <a:pt x="24" y="86"/>
                    </a:lnTo>
                    <a:lnTo>
                      <a:pt x="25" y="86"/>
                    </a:lnTo>
                    <a:lnTo>
                      <a:pt x="26" y="86"/>
                    </a:lnTo>
                    <a:lnTo>
                      <a:pt x="27" y="85"/>
                    </a:lnTo>
                    <a:lnTo>
                      <a:pt x="28" y="84"/>
                    </a:lnTo>
                    <a:lnTo>
                      <a:pt x="28" y="84"/>
                    </a:lnTo>
                    <a:lnTo>
                      <a:pt x="28" y="85"/>
                    </a:lnTo>
                    <a:lnTo>
                      <a:pt x="28" y="86"/>
                    </a:lnTo>
                    <a:lnTo>
                      <a:pt x="29" y="86"/>
                    </a:lnTo>
                    <a:lnTo>
                      <a:pt x="31" y="86"/>
                    </a:lnTo>
                    <a:lnTo>
                      <a:pt x="31" y="85"/>
                    </a:lnTo>
                    <a:lnTo>
                      <a:pt x="31" y="84"/>
                    </a:lnTo>
                    <a:lnTo>
                      <a:pt x="30" y="83"/>
                    </a:lnTo>
                    <a:lnTo>
                      <a:pt x="29" y="83"/>
                    </a:lnTo>
                    <a:lnTo>
                      <a:pt x="28" y="83"/>
                    </a:lnTo>
                    <a:lnTo>
                      <a:pt x="28" y="82"/>
                    </a:lnTo>
                    <a:lnTo>
                      <a:pt x="27" y="80"/>
                    </a:lnTo>
                    <a:lnTo>
                      <a:pt x="26" y="80"/>
                    </a:lnTo>
                    <a:lnTo>
                      <a:pt x="26" y="79"/>
                    </a:lnTo>
                    <a:lnTo>
                      <a:pt x="25" y="79"/>
                    </a:lnTo>
                    <a:lnTo>
                      <a:pt x="24" y="77"/>
                    </a:lnTo>
                    <a:lnTo>
                      <a:pt x="24" y="76"/>
                    </a:lnTo>
                    <a:lnTo>
                      <a:pt x="25" y="74"/>
                    </a:lnTo>
                    <a:lnTo>
                      <a:pt x="24" y="73"/>
                    </a:lnTo>
                    <a:lnTo>
                      <a:pt x="24" y="73"/>
                    </a:lnTo>
                    <a:lnTo>
                      <a:pt x="24" y="73"/>
                    </a:lnTo>
                    <a:lnTo>
                      <a:pt x="23" y="73"/>
                    </a:lnTo>
                    <a:lnTo>
                      <a:pt x="22" y="74"/>
                    </a:lnTo>
                    <a:lnTo>
                      <a:pt x="21" y="73"/>
                    </a:lnTo>
                    <a:lnTo>
                      <a:pt x="23" y="71"/>
                    </a:lnTo>
                    <a:lnTo>
                      <a:pt x="23" y="70"/>
                    </a:lnTo>
                    <a:lnTo>
                      <a:pt x="22" y="70"/>
                    </a:lnTo>
                    <a:lnTo>
                      <a:pt x="21" y="70"/>
                    </a:lnTo>
                    <a:lnTo>
                      <a:pt x="21" y="69"/>
                    </a:lnTo>
                    <a:lnTo>
                      <a:pt x="21" y="67"/>
                    </a:lnTo>
                    <a:lnTo>
                      <a:pt x="20" y="67"/>
                    </a:lnTo>
                    <a:lnTo>
                      <a:pt x="19" y="66"/>
                    </a:lnTo>
                    <a:lnTo>
                      <a:pt x="19" y="67"/>
                    </a:lnTo>
                    <a:lnTo>
                      <a:pt x="18" y="66"/>
                    </a:lnTo>
                    <a:lnTo>
                      <a:pt x="18" y="66"/>
                    </a:lnTo>
                    <a:lnTo>
                      <a:pt x="18" y="65"/>
                    </a:lnTo>
                    <a:lnTo>
                      <a:pt x="20" y="63"/>
                    </a:lnTo>
                    <a:lnTo>
                      <a:pt x="22" y="63"/>
                    </a:lnTo>
                    <a:lnTo>
                      <a:pt x="24" y="63"/>
                    </a:lnTo>
                    <a:lnTo>
                      <a:pt x="25" y="62"/>
                    </a:lnTo>
                    <a:lnTo>
                      <a:pt x="25" y="61"/>
                    </a:lnTo>
                    <a:lnTo>
                      <a:pt x="25" y="60"/>
                    </a:lnTo>
                    <a:lnTo>
                      <a:pt x="26" y="59"/>
                    </a:lnTo>
                    <a:lnTo>
                      <a:pt x="27" y="59"/>
                    </a:lnTo>
                    <a:lnTo>
                      <a:pt x="28" y="59"/>
                    </a:lnTo>
                    <a:lnTo>
                      <a:pt x="28" y="59"/>
                    </a:lnTo>
                    <a:lnTo>
                      <a:pt x="30" y="59"/>
                    </a:lnTo>
                    <a:lnTo>
                      <a:pt x="32" y="60"/>
                    </a:lnTo>
                    <a:lnTo>
                      <a:pt x="33" y="60"/>
                    </a:lnTo>
                    <a:lnTo>
                      <a:pt x="34" y="61"/>
                    </a:lnTo>
                    <a:lnTo>
                      <a:pt x="35" y="61"/>
                    </a:lnTo>
                    <a:lnTo>
                      <a:pt x="35" y="60"/>
                    </a:lnTo>
                    <a:lnTo>
                      <a:pt x="36" y="60"/>
                    </a:lnTo>
                    <a:lnTo>
                      <a:pt x="36" y="59"/>
                    </a:lnTo>
                    <a:lnTo>
                      <a:pt x="36" y="57"/>
                    </a:lnTo>
                    <a:lnTo>
                      <a:pt x="35" y="57"/>
                    </a:lnTo>
                    <a:lnTo>
                      <a:pt x="35" y="57"/>
                    </a:lnTo>
                    <a:lnTo>
                      <a:pt x="34" y="57"/>
                    </a:lnTo>
                    <a:lnTo>
                      <a:pt x="33" y="57"/>
                    </a:lnTo>
                    <a:lnTo>
                      <a:pt x="32" y="58"/>
                    </a:lnTo>
                    <a:lnTo>
                      <a:pt x="31" y="58"/>
                    </a:lnTo>
                    <a:lnTo>
                      <a:pt x="31" y="57"/>
                    </a:lnTo>
                    <a:lnTo>
                      <a:pt x="31" y="56"/>
                    </a:lnTo>
                    <a:lnTo>
                      <a:pt x="32" y="56"/>
                    </a:lnTo>
                    <a:lnTo>
                      <a:pt x="33" y="56"/>
                    </a:lnTo>
                    <a:lnTo>
                      <a:pt x="33" y="54"/>
                    </a:lnTo>
                    <a:lnTo>
                      <a:pt x="34" y="53"/>
                    </a:lnTo>
                    <a:lnTo>
                      <a:pt x="34" y="52"/>
                    </a:lnTo>
                    <a:lnTo>
                      <a:pt x="34" y="52"/>
                    </a:lnTo>
                    <a:lnTo>
                      <a:pt x="33" y="52"/>
                    </a:lnTo>
                    <a:lnTo>
                      <a:pt x="32" y="52"/>
                    </a:lnTo>
                    <a:lnTo>
                      <a:pt x="31" y="51"/>
                    </a:lnTo>
                    <a:lnTo>
                      <a:pt x="31" y="50"/>
                    </a:lnTo>
                    <a:lnTo>
                      <a:pt x="30" y="49"/>
                    </a:lnTo>
                    <a:lnTo>
                      <a:pt x="30" y="48"/>
                    </a:lnTo>
                    <a:lnTo>
                      <a:pt x="30" y="47"/>
                    </a:lnTo>
                    <a:lnTo>
                      <a:pt x="29" y="47"/>
                    </a:lnTo>
                    <a:lnTo>
                      <a:pt x="29" y="45"/>
                    </a:lnTo>
                    <a:lnTo>
                      <a:pt x="29" y="45"/>
                    </a:lnTo>
                    <a:lnTo>
                      <a:pt x="29" y="44"/>
                    </a:lnTo>
                    <a:lnTo>
                      <a:pt x="29" y="43"/>
                    </a:lnTo>
                    <a:lnTo>
                      <a:pt x="29" y="42"/>
                    </a:lnTo>
                    <a:lnTo>
                      <a:pt x="29" y="42"/>
                    </a:lnTo>
                    <a:lnTo>
                      <a:pt x="29" y="41"/>
                    </a:lnTo>
                    <a:lnTo>
                      <a:pt x="29" y="40"/>
                    </a:lnTo>
                    <a:lnTo>
                      <a:pt x="30" y="39"/>
                    </a:lnTo>
                    <a:lnTo>
                      <a:pt x="30" y="38"/>
                    </a:lnTo>
                    <a:lnTo>
                      <a:pt x="31" y="37"/>
                    </a:lnTo>
                    <a:lnTo>
                      <a:pt x="31" y="37"/>
                    </a:lnTo>
                    <a:lnTo>
                      <a:pt x="32" y="37"/>
                    </a:lnTo>
                    <a:lnTo>
                      <a:pt x="33" y="37"/>
                    </a:lnTo>
                    <a:lnTo>
                      <a:pt x="36" y="39"/>
                    </a:lnTo>
                    <a:lnTo>
                      <a:pt x="37" y="40"/>
                    </a:lnTo>
                    <a:lnTo>
                      <a:pt x="38" y="41"/>
                    </a:lnTo>
                    <a:lnTo>
                      <a:pt x="38" y="42"/>
                    </a:lnTo>
                    <a:lnTo>
                      <a:pt x="39" y="42"/>
                    </a:lnTo>
                    <a:lnTo>
                      <a:pt x="40" y="43"/>
                    </a:lnTo>
                    <a:lnTo>
                      <a:pt x="41" y="43"/>
                    </a:lnTo>
                    <a:lnTo>
                      <a:pt x="41" y="44"/>
                    </a:lnTo>
                    <a:lnTo>
                      <a:pt x="43" y="44"/>
                    </a:lnTo>
                    <a:lnTo>
                      <a:pt x="44" y="45"/>
                    </a:lnTo>
                    <a:lnTo>
                      <a:pt x="43" y="45"/>
                    </a:lnTo>
                    <a:lnTo>
                      <a:pt x="43" y="47"/>
                    </a:lnTo>
                    <a:lnTo>
                      <a:pt x="43" y="48"/>
                    </a:lnTo>
                    <a:lnTo>
                      <a:pt x="44" y="49"/>
                    </a:lnTo>
                    <a:lnTo>
                      <a:pt x="45" y="49"/>
                    </a:lnTo>
                    <a:lnTo>
                      <a:pt x="46" y="48"/>
                    </a:lnTo>
                    <a:lnTo>
                      <a:pt x="47" y="47"/>
                    </a:lnTo>
                    <a:lnTo>
                      <a:pt x="48" y="47"/>
                    </a:lnTo>
                    <a:lnTo>
                      <a:pt x="49" y="47"/>
                    </a:lnTo>
                    <a:lnTo>
                      <a:pt x="50" y="48"/>
                    </a:lnTo>
                    <a:lnTo>
                      <a:pt x="51" y="50"/>
                    </a:lnTo>
                    <a:lnTo>
                      <a:pt x="52" y="51"/>
                    </a:lnTo>
                    <a:lnTo>
                      <a:pt x="53" y="52"/>
                    </a:lnTo>
                    <a:lnTo>
                      <a:pt x="53" y="53"/>
                    </a:lnTo>
                    <a:lnTo>
                      <a:pt x="54" y="53"/>
                    </a:lnTo>
                    <a:lnTo>
                      <a:pt x="55" y="53"/>
                    </a:lnTo>
                    <a:lnTo>
                      <a:pt x="55" y="52"/>
                    </a:lnTo>
                    <a:lnTo>
                      <a:pt x="55" y="52"/>
                    </a:lnTo>
                    <a:lnTo>
                      <a:pt x="55" y="51"/>
                    </a:lnTo>
                    <a:lnTo>
                      <a:pt x="55" y="49"/>
                    </a:lnTo>
                    <a:lnTo>
                      <a:pt x="55" y="49"/>
                    </a:lnTo>
                    <a:lnTo>
                      <a:pt x="56" y="48"/>
                    </a:lnTo>
                    <a:lnTo>
                      <a:pt x="56" y="47"/>
                    </a:lnTo>
                    <a:lnTo>
                      <a:pt x="57" y="47"/>
                    </a:lnTo>
                    <a:lnTo>
                      <a:pt x="57" y="45"/>
                    </a:lnTo>
                    <a:lnTo>
                      <a:pt x="55" y="45"/>
                    </a:lnTo>
                    <a:lnTo>
                      <a:pt x="52" y="44"/>
                    </a:lnTo>
                    <a:lnTo>
                      <a:pt x="52" y="43"/>
                    </a:lnTo>
                    <a:lnTo>
                      <a:pt x="51" y="43"/>
                    </a:lnTo>
                    <a:lnTo>
                      <a:pt x="48" y="42"/>
                    </a:lnTo>
                    <a:lnTo>
                      <a:pt x="48" y="41"/>
                    </a:lnTo>
                    <a:lnTo>
                      <a:pt x="48" y="40"/>
                    </a:lnTo>
                    <a:lnTo>
                      <a:pt x="46" y="39"/>
                    </a:lnTo>
                    <a:lnTo>
                      <a:pt x="46" y="38"/>
                    </a:lnTo>
                    <a:lnTo>
                      <a:pt x="46" y="37"/>
                    </a:lnTo>
                    <a:lnTo>
                      <a:pt x="46" y="36"/>
                    </a:lnTo>
                    <a:lnTo>
                      <a:pt x="46" y="35"/>
                    </a:lnTo>
                    <a:lnTo>
                      <a:pt x="45" y="35"/>
                    </a:lnTo>
                    <a:lnTo>
                      <a:pt x="45" y="35"/>
                    </a:lnTo>
                    <a:lnTo>
                      <a:pt x="46" y="34"/>
                    </a:lnTo>
                    <a:lnTo>
                      <a:pt x="46" y="32"/>
                    </a:lnTo>
                    <a:lnTo>
                      <a:pt x="47" y="32"/>
                    </a:lnTo>
                    <a:lnTo>
                      <a:pt x="48" y="32"/>
                    </a:lnTo>
                    <a:lnTo>
                      <a:pt x="50" y="31"/>
                    </a:lnTo>
                    <a:lnTo>
                      <a:pt x="51" y="31"/>
                    </a:lnTo>
                    <a:lnTo>
                      <a:pt x="52" y="30"/>
                    </a:lnTo>
                    <a:lnTo>
                      <a:pt x="52" y="29"/>
                    </a:lnTo>
                    <a:lnTo>
                      <a:pt x="52" y="28"/>
                    </a:lnTo>
                    <a:lnTo>
                      <a:pt x="52" y="28"/>
                    </a:lnTo>
                    <a:lnTo>
                      <a:pt x="50" y="28"/>
                    </a:lnTo>
                    <a:lnTo>
                      <a:pt x="49" y="27"/>
                    </a:lnTo>
                    <a:lnTo>
                      <a:pt x="48" y="25"/>
                    </a:lnTo>
                    <a:lnTo>
                      <a:pt x="48" y="25"/>
                    </a:lnTo>
                    <a:lnTo>
                      <a:pt x="48" y="24"/>
                    </a:lnTo>
                    <a:lnTo>
                      <a:pt x="47" y="24"/>
                    </a:lnTo>
                    <a:lnTo>
                      <a:pt x="47" y="23"/>
                    </a:lnTo>
                    <a:lnTo>
                      <a:pt x="45" y="22"/>
                    </a:lnTo>
                    <a:lnTo>
                      <a:pt x="45" y="21"/>
                    </a:lnTo>
                    <a:lnTo>
                      <a:pt x="45" y="20"/>
                    </a:lnTo>
                    <a:lnTo>
                      <a:pt x="45" y="18"/>
                    </a:lnTo>
                    <a:lnTo>
                      <a:pt x="45" y="18"/>
                    </a:lnTo>
                    <a:lnTo>
                      <a:pt x="44" y="18"/>
                    </a:lnTo>
                    <a:lnTo>
                      <a:pt x="43" y="19"/>
                    </a:lnTo>
                    <a:lnTo>
                      <a:pt x="42" y="20"/>
                    </a:lnTo>
                    <a:lnTo>
                      <a:pt x="41" y="20"/>
                    </a:lnTo>
                    <a:lnTo>
                      <a:pt x="41" y="18"/>
                    </a:lnTo>
                    <a:lnTo>
                      <a:pt x="40" y="18"/>
                    </a:lnTo>
                    <a:lnTo>
                      <a:pt x="41" y="17"/>
                    </a:lnTo>
                    <a:lnTo>
                      <a:pt x="41" y="16"/>
                    </a:lnTo>
                    <a:lnTo>
                      <a:pt x="41" y="16"/>
                    </a:lnTo>
                    <a:lnTo>
                      <a:pt x="42" y="15"/>
                    </a:lnTo>
                    <a:lnTo>
                      <a:pt x="43" y="15"/>
                    </a:lnTo>
                    <a:lnTo>
                      <a:pt x="44" y="14"/>
                    </a:lnTo>
                    <a:lnTo>
                      <a:pt x="44" y="13"/>
                    </a:lnTo>
                    <a:lnTo>
                      <a:pt x="45" y="12"/>
                    </a:lnTo>
                    <a:lnTo>
                      <a:pt x="45" y="12"/>
                    </a:lnTo>
                    <a:lnTo>
                      <a:pt x="46" y="11"/>
                    </a:lnTo>
                    <a:lnTo>
                      <a:pt x="48" y="11"/>
                    </a:lnTo>
                    <a:lnTo>
                      <a:pt x="48" y="11"/>
                    </a:lnTo>
                    <a:lnTo>
                      <a:pt x="49" y="10"/>
                    </a:lnTo>
                    <a:lnTo>
                      <a:pt x="50" y="10"/>
                    </a:lnTo>
                    <a:lnTo>
                      <a:pt x="53" y="10"/>
                    </a:lnTo>
                    <a:lnTo>
                      <a:pt x="54" y="11"/>
                    </a:lnTo>
                    <a:lnTo>
                      <a:pt x="54" y="11"/>
                    </a:lnTo>
                    <a:lnTo>
                      <a:pt x="55" y="12"/>
                    </a:lnTo>
                    <a:lnTo>
                      <a:pt x="55" y="13"/>
                    </a:lnTo>
                    <a:lnTo>
                      <a:pt x="57" y="13"/>
                    </a:lnTo>
                    <a:lnTo>
                      <a:pt x="58" y="14"/>
                    </a:lnTo>
                    <a:lnTo>
                      <a:pt x="59" y="14"/>
                    </a:lnTo>
                    <a:lnTo>
                      <a:pt x="59" y="14"/>
                    </a:lnTo>
                    <a:lnTo>
                      <a:pt x="60" y="14"/>
                    </a:lnTo>
                    <a:lnTo>
                      <a:pt x="61" y="13"/>
                    </a:lnTo>
                    <a:lnTo>
                      <a:pt x="62" y="11"/>
                    </a:lnTo>
                    <a:lnTo>
                      <a:pt x="62" y="11"/>
                    </a:lnTo>
                    <a:lnTo>
                      <a:pt x="62" y="9"/>
                    </a:lnTo>
                    <a:lnTo>
                      <a:pt x="62" y="8"/>
                    </a:lnTo>
                    <a:lnTo>
                      <a:pt x="62" y="8"/>
                    </a:lnTo>
                    <a:lnTo>
                      <a:pt x="63" y="7"/>
                    </a:lnTo>
                    <a:lnTo>
                      <a:pt x="64" y="8"/>
                    </a:lnTo>
                    <a:lnTo>
                      <a:pt x="65" y="7"/>
                    </a:lnTo>
                    <a:lnTo>
                      <a:pt x="66" y="7"/>
                    </a:lnTo>
                    <a:lnTo>
                      <a:pt x="66" y="6"/>
                    </a:lnTo>
                    <a:lnTo>
                      <a:pt x="66" y="7"/>
                    </a:lnTo>
                    <a:lnTo>
                      <a:pt x="66" y="8"/>
                    </a:lnTo>
                    <a:lnTo>
                      <a:pt x="67" y="8"/>
                    </a:lnTo>
                    <a:lnTo>
                      <a:pt x="68" y="8"/>
                    </a:lnTo>
                    <a:lnTo>
                      <a:pt x="69" y="8"/>
                    </a:lnTo>
                    <a:lnTo>
                      <a:pt x="69" y="9"/>
                    </a:lnTo>
                    <a:lnTo>
                      <a:pt x="69" y="8"/>
                    </a:lnTo>
                    <a:lnTo>
                      <a:pt x="70" y="9"/>
                    </a:lnTo>
                    <a:lnTo>
                      <a:pt x="70" y="8"/>
                    </a:lnTo>
                    <a:lnTo>
                      <a:pt x="70" y="8"/>
                    </a:lnTo>
                    <a:lnTo>
                      <a:pt x="71" y="8"/>
                    </a:lnTo>
                    <a:lnTo>
                      <a:pt x="72" y="8"/>
                    </a:lnTo>
                    <a:lnTo>
                      <a:pt x="72" y="8"/>
                    </a:lnTo>
                    <a:lnTo>
                      <a:pt x="73" y="7"/>
                    </a:lnTo>
                    <a:lnTo>
                      <a:pt x="74" y="6"/>
                    </a:lnTo>
                    <a:lnTo>
                      <a:pt x="74" y="5"/>
                    </a:lnTo>
                    <a:lnTo>
                      <a:pt x="75" y="7"/>
                    </a:lnTo>
                    <a:lnTo>
                      <a:pt x="76" y="8"/>
                    </a:lnTo>
                    <a:lnTo>
                      <a:pt x="77" y="8"/>
                    </a:lnTo>
                    <a:lnTo>
                      <a:pt x="78" y="7"/>
                    </a:lnTo>
                    <a:lnTo>
                      <a:pt x="79" y="7"/>
                    </a:lnTo>
                    <a:lnTo>
                      <a:pt x="80" y="8"/>
                    </a:lnTo>
                    <a:lnTo>
                      <a:pt x="81" y="8"/>
                    </a:lnTo>
                    <a:lnTo>
                      <a:pt x="82" y="8"/>
                    </a:lnTo>
                    <a:lnTo>
                      <a:pt x="83" y="8"/>
                    </a:lnTo>
                    <a:lnTo>
                      <a:pt x="83" y="9"/>
                    </a:lnTo>
                    <a:lnTo>
                      <a:pt x="82" y="9"/>
                    </a:lnTo>
                    <a:lnTo>
                      <a:pt x="82" y="10"/>
                    </a:lnTo>
                    <a:lnTo>
                      <a:pt x="83" y="11"/>
                    </a:lnTo>
                    <a:lnTo>
                      <a:pt x="83" y="11"/>
                    </a:lnTo>
                    <a:lnTo>
                      <a:pt x="83" y="12"/>
                    </a:lnTo>
                    <a:lnTo>
                      <a:pt x="83" y="13"/>
                    </a:lnTo>
                    <a:lnTo>
                      <a:pt x="83" y="14"/>
                    </a:lnTo>
                    <a:lnTo>
                      <a:pt x="84" y="14"/>
                    </a:lnTo>
                    <a:lnTo>
                      <a:pt x="85" y="14"/>
                    </a:lnTo>
                    <a:lnTo>
                      <a:pt x="85" y="15"/>
                    </a:lnTo>
                    <a:lnTo>
                      <a:pt x="86" y="16"/>
                    </a:lnTo>
                    <a:lnTo>
                      <a:pt x="86" y="16"/>
                    </a:lnTo>
                    <a:lnTo>
                      <a:pt x="87" y="16"/>
                    </a:lnTo>
                    <a:lnTo>
                      <a:pt x="88" y="15"/>
                    </a:lnTo>
                    <a:lnTo>
                      <a:pt x="88" y="14"/>
                    </a:lnTo>
                    <a:lnTo>
                      <a:pt x="89" y="13"/>
                    </a:lnTo>
                    <a:lnTo>
                      <a:pt x="89" y="12"/>
                    </a:lnTo>
                    <a:lnTo>
                      <a:pt x="88" y="11"/>
                    </a:lnTo>
                    <a:lnTo>
                      <a:pt x="88" y="11"/>
                    </a:lnTo>
                    <a:lnTo>
                      <a:pt x="90" y="11"/>
                    </a:lnTo>
                    <a:lnTo>
                      <a:pt x="90" y="12"/>
                    </a:lnTo>
                    <a:lnTo>
                      <a:pt x="91" y="12"/>
                    </a:lnTo>
                    <a:lnTo>
                      <a:pt x="92" y="12"/>
                    </a:lnTo>
                    <a:lnTo>
                      <a:pt x="93" y="11"/>
                    </a:lnTo>
                    <a:lnTo>
                      <a:pt x="93" y="11"/>
                    </a:lnTo>
                    <a:lnTo>
                      <a:pt x="94" y="11"/>
                    </a:lnTo>
                    <a:lnTo>
                      <a:pt x="95" y="11"/>
                    </a:lnTo>
                    <a:lnTo>
                      <a:pt x="96" y="12"/>
                    </a:lnTo>
                    <a:lnTo>
                      <a:pt x="96" y="13"/>
                    </a:lnTo>
                    <a:lnTo>
                      <a:pt x="95" y="14"/>
                    </a:lnTo>
                    <a:lnTo>
                      <a:pt x="94" y="14"/>
                    </a:lnTo>
                    <a:lnTo>
                      <a:pt x="94" y="15"/>
                    </a:lnTo>
                    <a:lnTo>
                      <a:pt x="93" y="16"/>
                    </a:lnTo>
                    <a:lnTo>
                      <a:pt x="93" y="17"/>
                    </a:lnTo>
                    <a:lnTo>
                      <a:pt x="93" y="19"/>
                    </a:lnTo>
                    <a:lnTo>
                      <a:pt x="94" y="19"/>
                    </a:lnTo>
                    <a:lnTo>
                      <a:pt x="97" y="18"/>
                    </a:lnTo>
                    <a:lnTo>
                      <a:pt x="97" y="18"/>
                    </a:lnTo>
                    <a:lnTo>
                      <a:pt x="97" y="19"/>
                    </a:lnTo>
                    <a:lnTo>
                      <a:pt x="97" y="19"/>
                    </a:lnTo>
                    <a:lnTo>
                      <a:pt x="97" y="20"/>
                    </a:lnTo>
                    <a:lnTo>
                      <a:pt x="97" y="21"/>
                    </a:lnTo>
                    <a:lnTo>
                      <a:pt x="96" y="21"/>
                    </a:lnTo>
                    <a:lnTo>
                      <a:pt x="95" y="21"/>
                    </a:lnTo>
                    <a:lnTo>
                      <a:pt x="95" y="22"/>
                    </a:lnTo>
                    <a:lnTo>
                      <a:pt x="95" y="23"/>
                    </a:lnTo>
                    <a:lnTo>
                      <a:pt x="96" y="23"/>
                    </a:lnTo>
                    <a:lnTo>
                      <a:pt x="96" y="24"/>
                    </a:lnTo>
                    <a:lnTo>
                      <a:pt x="97" y="24"/>
                    </a:lnTo>
                    <a:lnTo>
                      <a:pt x="98" y="25"/>
                    </a:lnTo>
                    <a:lnTo>
                      <a:pt x="98" y="25"/>
                    </a:lnTo>
                    <a:lnTo>
                      <a:pt x="100" y="26"/>
                    </a:lnTo>
                    <a:lnTo>
                      <a:pt x="103" y="28"/>
                    </a:lnTo>
                    <a:lnTo>
                      <a:pt x="103" y="28"/>
                    </a:lnTo>
                    <a:lnTo>
                      <a:pt x="105" y="28"/>
                    </a:lnTo>
                    <a:lnTo>
                      <a:pt x="108" y="29"/>
                    </a:lnTo>
                    <a:lnTo>
                      <a:pt x="110" y="30"/>
                    </a:lnTo>
                    <a:lnTo>
                      <a:pt x="112" y="31"/>
                    </a:lnTo>
                    <a:lnTo>
                      <a:pt x="114" y="30"/>
                    </a:lnTo>
                    <a:lnTo>
                      <a:pt x="117" y="29"/>
                    </a:lnTo>
                    <a:lnTo>
                      <a:pt x="117" y="29"/>
                    </a:lnTo>
                    <a:lnTo>
                      <a:pt x="119" y="29"/>
                    </a:lnTo>
                    <a:lnTo>
                      <a:pt x="120" y="29"/>
                    </a:lnTo>
                    <a:lnTo>
                      <a:pt x="121" y="29"/>
                    </a:lnTo>
                    <a:lnTo>
                      <a:pt x="121" y="30"/>
                    </a:lnTo>
                    <a:lnTo>
                      <a:pt x="123" y="31"/>
                    </a:lnTo>
                    <a:lnTo>
                      <a:pt x="124" y="31"/>
                    </a:lnTo>
                    <a:lnTo>
                      <a:pt x="124" y="31"/>
                    </a:lnTo>
                    <a:lnTo>
                      <a:pt x="126" y="30"/>
                    </a:lnTo>
                    <a:lnTo>
                      <a:pt x="128" y="28"/>
                    </a:lnTo>
                    <a:lnTo>
                      <a:pt x="128" y="28"/>
                    </a:lnTo>
                    <a:lnTo>
                      <a:pt x="128" y="27"/>
                    </a:lnTo>
                    <a:lnTo>
                      <a:pt x="130" y="27"/>
                    </a:lnTo>
                    <a:lnTo>
                      <a:pt x="131" y="27"/>
                    </a:lnTo>
                    <a:lnTo>
                      <a:pt x="134" y="25"/>
                    </a:lnTo>
                    <a:lnTo>
                      <a:pt x="134" y="25"/>
                    </a:lnTo>
                    <a:lnTo>
                      <a:pt x="137" y="25"/>
                    </a:lnTo>
                    <a:lnTo>
                      <a:pt x="138" y="25"/>
                    </a:lnTo>
                    <a:lnTo>
                      <a:pt x="138" y="25"/>
                    </a:lnTo>
                    <a:lnTo>
                      <a:pt x="139" y="24"/>
                    </a:lnTo>
                    <a:lnTo>
                      <a:pt x="141" y="24"/>
                    </a:lnTo>
                    <a:lnTo>
                      <a:pt x="141" y="25"/>
                    </a:lnTo>
                    <a:lnTo>
                      <a:pt x="143" y="25"/>
                    </a:lnTo>
                    <a:lnTo>
                      <a:pt x="144" y="25"/>
                    </a:lnTo>
                    <a:lnTo>
                      <a:pt x="145" y="25"/>
                    </a:lnTo>
                    <a:lnTo>
                      <a:pt x="146" y="23"/>
                    </a:lnTo>
                    <a:lnTo>
                      <a:pt x="147" y="22"/>
                    </a:lnTo>
                    <a:lnTo>
                      <a:pt x="147" y="21"/>
                    </a:lnTo>
                    <a:lnTo>
                      <a:pt x="148" y="21"/>
                    </a:lnTo>
                    <a:lnTo>
                      <a:pt x="148" y="20"/>
                    </a:lnTo>
                    <a:lnTo>
                      <a:pt x="148" y="19"/>
                    </a:lnTo>
                    <a:lnTo>
                      <a:pt x="149" y="18"/>
                    </a:lnTo>
                    <a:lnTo>
                      <a:pt x="151" y="18"/>
                    </a:lnTo>
                    <a:lnTo>
                      <a:pt x="152" y="18"/>
                    </a:lnTo>
                    <a:lnTo>
                      <a:pt x="152" y="17"/>
                    </a:lnTo>
                    <a:lnTo>
                      <a:pt x="152" y="16"/>
                    </a:lnTo>
                    <a:lnTo>
                      <a:pt x="153" y="15"/>
                    </a:lnTo>
                    <a:lnTo>
                      <a:pt x="153" y="14"/>
                    </a:lnTo>
                    <a:lnTo>
                      <a:pt x="153" y="14"/>
                    </a:lnTo>
                    <a:lnTo>
                      <a:pt x="152" y="14"/>
                    </a:lnTo>
                    <a:lnTo>
                      <a:pt x="152" y="13"/>
                    </a:lnTo>
                    <a:close/>
                  </a:path>
                </a:pathLst>
              </a:custGeom>
              <a:solidFill>
                <a:srgbClr val="894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924" name="Freeform 1083">
                <a:extLst>
                  <a:ext uri="{FF2B5EF4-FFF2-40B4-BE49-F238E27FC236}">
                    <a16:creationId xmlns:a16="http://schemas.microsoft.com/office/drawing/2014/main" id="{245301B8-F476-4E1A-AAE3-91AFE91F376D}"/>
                  </a:ext>
                </a:extLst>
              </p:cNvPr>
              <p:cNvSpPr>
                <a:spLocks/>
              </p:cNvSpPr>
              <p:nvPr/>
            </p:nvSpPr>
            <p:spPr bwMode="auto">
              <a:xfrm>
                <a:off x="4679" y="2092"/>
                <a:ext cx="190" cy="210"/>
              </a:xfrm>
              <a:custGeom>
                <a:avLst/>
                <a:gdLst>
                  <a:gd name="T0" fmla="*/ 11 w 190"/>
                  <a:gd name="T1" fmla="*/ 3 h 210"/>
                  <a:gd name="T2" fmla="*/ 41 w 190"/>
                  <a:gd name="T3" fmla="*/ 6 h 210"/>
                  <a:gd name="T4" fmla="*/ 53 w 190"/>
                  <a:gd name="T5" fmla="*/ 6 h 210"/>
                  <a:gd name="T6" fmla="*/ 61 w 190"/>
                  <a:gd name="T7" fmla="*/ 14 h 210"/>
                  <a:gd name="T8" fmla="*/ 63 w 190"/>
                  <a:gd name="T9" fmla="*/ 25 h 210"/>
                  <a:gd name="T10" fmla="*/ 70 w 190"/>
                  <a:gd name="T11" fmla="*/ 37 h 210"/>
                  <a:gd name="T12" fmla="*/ 75 w 190"/>
                  <a:gd name="T13" fmla="*/ 51 h 210"/>
                  <a:gd name="T14" fmla="*/ 79 w 190"/>
                  <a:gd name="T15" fmla="*/ 64 h 210"/>
                  <a:gd name="T16" fmla="*/ 86 w 190"/>
                  <a:gd name="T17" fmla="*/ 76 h 210"/>
                  <a:gd name="T18" fmla="*/ 100 w 190"/>
                  <a:gd name="T19" fmla="*/ 87 h 210"/>
                  <a:gd name="T20" fmla="*/ 111 w 190"/>
                  <a:gd name="T21" fmla="*/ 97 h 210"/>
                  <a:gd name="T22" fmla="*/ 121 w 190"/>
                  <a:gd name="T23" fmla="*/ 105 h 210"/>
                  <a:gd name="T24" fmla="*/ 133 w 190"/>
                  <a:gd name="T25" fmla="*/ 104 h 210"/>
                  <a:gd name="T26" fmla="*/ 151 w 190"/>
                  <a:gd name="T27" fmla="*/ 104 h 210"/>
                  <a:gd name="T28" fmla="*/ 166 w 190"/>
                  <a:gd name="T29" fmla="*/ 123 h 210"/>
                  <a:gd name="T30" fmla="*/ 177 w 190"/>
                  <a:gd name="T31" fmla="*/ 139 h 210"/>
                  <a:gd name="T32" fmla="*/ 186 w 190"/>
                  <a:gd name="T33" fmla="*/ 146 h 210"/>
                  <a:gd name="T34" fmla="*/ 182 w 190"/>
                  <a:gd name="T35" fmla="*/ 148 h 210"/>
                  <a:gd name="T36" fmla="*/ 175 w 190"/>
                  <a:gd name="T37" fmla="*/ 137 h 210"/>
                  <a:gd name="T38" fmla="*/ 172 w 190"/>
                  <a:gd name="T39" fmla="*/ 134 h 210"/>
                  <a:gd name="T40" fmla="*/ 166 w 190"/>
                  <a:gd name="T41" fmla="*/ 131 h 210"/>
                  <a:gd name="T42" fmla="*/ 158 w 190"/>
                  <a:gd name="T43" fmla="*/ 122 h 210"/>
                  <a:gd name="T44" fmla="*/ 160 w 190"/>
                  <a:gd name="T45" fmla="*/ 135 h 210"/>
                  <a:gd name="T46" fmla="*/ 153 w 190"/>
                  <a:gd name="T47" fmla="*/ 143 h 210"/>
                  <a:gd name="T48" fmla="*/ 144 w 190"/>
                  <a:gd name="T49" fmla="*/ 147 h 210"/>
                  <a:gd name="T50" fmla="*/ 139 w 190"/>
                  <a:gd name="T51" fmla="*/ 142 h 210"/>
                  <a:gd name="T52" fmla="*/ 130 w 190"/>
                  <a:gd name="T53" fmla="*/ 146 h 210"/>
                  <a:gd name="T54" fmla="*/ 138 w 190"/>
                  <a:gd name="T55" fmla="*/ 138 h 210"/>
                  <a:gd name="T56" fmla="*/ 142 w 190"/>
                  <a:gd name="T57" fmla="*/ 133 h 210"/>
                  <a:gd name="T58" fmla="*/ 143 w 190"/>
                  <a:gd name="T59" fmla="*/ 128 h 210"/>
                  <a:gd name="T60" fmla="*/ 137 w 190"/>
                  <a:gd name="T61" fmla="*/ 133 h 210"/>
                  <a:gd name="T62" fmla="*/ 128 w 190"/>
                  <a:gd name="T63" fmla="*/ 141 h 210"/>
                  <a:gd name="T64" fmla="*/ 121 w 190"/>
                  <a:gd name="T65" fmla="*/ 139 h 210"/>
                  <a:gd name="T66" fmla="*/ 127 w 190"/>
                  <a:gd name="T67" fmla="*/ 134 h 210"/>
                  <a:gd name="T68" fmla="*/ 123 w 190"/>
                  <a:gd name="T69" fmla="*/ 128 h 210"/>
                  <a:gd name="T70" fmla="*/ 118 w 190"/>
                  <a:gd name="T71" fmla="*/ 135 h 210"/>
                  <a:gd name="T72" fmla="*/ 110 w 190"/>
                  <a:gd name="T73" fmla="*/ 132 h 210"/>
                  <a:gd name="T74" fmla="*/ 106 w 190"/>
                  <a:gd name="T75" fmla="*/ 136 h 210"/>
                  <a:gd name="T76" fmla="*/ 113 w 190"/>
                  <a:gd name="T77" fmla="*/ 145 h 210"/>
                  <a:gd name="T78" fmla="*/ 106 w 190"/>
                  <a:gd name="T79" fmla="*/ 141 h 210"/>
                  <a:gd name="T80" fmla="*/ 104 w 190"/>
                  <a:gd name="T81" fmla="*/ 148 h 210"/>
                  <a:gd name="T82" fmla="*/ 96 w 190"/>
                  <a:gd name="T83" fmla="*/ 144 h 210"/>
                  <a:gd name="T84" fmla="*/ 92 w 190"/>
                  <a:gd name="T85" fmla="*/ 139 h 210"/>
                  <a:gd name="T86" fmla="*/ 93 w 190"/>
                  <a:gd name="T87" fmla="*/ 143 h 210"/>
                  <a:gd name="T88" fmla="*/ 102 w 190"/>
                  <a:gd name="T89" fmla="*/ 152 h 210"/>
                  <a:gd name="T90" fmla="*/ 96 w 190"/>
                  <a:gd name="T91" fmla="*/ 159 h 210"/>
                  <a:gd name="T92" fmla="*/ 104 w 190"/>
                  <a:gd name="T93" fmla="*/ 159 h 210"/>
                  <a:gd name="T94" fmla="*/ 104 w 190"/>
                  <a:gd name="T95" fmla="*/ 165 h 210"/>
                  <a:gd name="T96" fmla="*/ 108 w 190"/>
                  <a:gd name="T97" fmla="*/ 168 h 210"/>
                  <a:gd name="T98" fmla="*/ 109 w 190"/>
                  <a:gd name="T99" fmla="*/ 173 h 210"/>
                  <a:gd name="T100" fmla="*/ 116 w 190"/>
                  <a:gd name="T101" fmla="*/ 177 h 210"/>
                  <a:gd name="T102" fmla="*/ 110 w 190"/>
                  <a:gd name="T103" fmla="*/ 180 h 210"/>
                  <a:gd name="T104" fmla="*/ 107 w 190"/>
                  <a:gd name="T105" fmla="*/ 181 h 210"/>
                  <a:gd name="T106" fmla="*/ 106 w 190"/>
                  <a:gd name="T107" fmla="*/ 187 h 210"/>
                  <a:gd name="T108" fmla="*/ 96 w 190"/>
                  <a:gd name="T109" fmla="*/ 187 h 210"/>
                  <a:gd name="T110" fmla="*/ 99 w 190"/>
                  <a:gd name="T111" fmla="*/ 190 h 210"/>
                  <a:gd name="T112" fmla="*/ 103 w 190"/>
                  <a:gd name="T113" fmla="*/ 200 h 210"/>
                  <a:gd name="T114" fmla="*/ 103 w 190"/>
                  <a:gd name="T115" fmla="*/ 203 h 210"/>
                  <a:gd name="T116" fmla="*/ 104 w 190"/>
                  <a:gd name="T117" fmla="*/ 206 h 210"/>
                  <a:gd name="T118" fmla="*/ 97 w 190"/>
                  <a:gd name="T119" fmla="*/ 20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 h="210">
                    <a:moveTo>
                      <a:pt x="0" y="13"/>
                    </a:moveTo>
                    <a:lnTo>
                      <a:pt x="0" y="12"/>
                    </a:lnTo>
                    <a:lnTo>
                      <a:pt x="1" y="11"/>
                    </a:lnTo>
                    <a:lnTo>
                      <a:pt x="2" y="11"/>
                    </a:lnTo>
                    <a:lnTo>
                      <a:pt x="3" y="10"/>
                    </a:lnTo>
                    <a:lnTo>
                      <a:pt x="3" y="11"/>
                    </a:lnTo>
                    <a:lnTo>
                      <a:pt x="4" y="9"/>
                    </a:lnTo>
                    <a:lnTo>
                      <a:pt x="5" y="8"/>
                    </a:lnTo>
                    <a:lnTo>
                      <a:pt x="6" y="8"/>
                    </a:lnTo>
                    <a:lnTo>
                      <a:pt x="7" y="8"/>
                    </a:lnTo>
                    <a:lnTo>
                      <a:pt x="7" y="8"/>
                    </a:lnTo>
                    <a:lnTo>
                      <a:pt x="8" y="8"/>
                    </a:lnTo>
                    <a:lnTo>
                      <a:pt x="8" y="7"/>
                    </a:lnTo>
                    <a:lnTo>
                      <a:pt x="9" y="6"/>
                    </a:lnTo>
                    <a:lnTo>
                      <a:pt x="10" y="5"/>
                    </a:lnTo>
                    <a:lnTo>
                      <a:pt x="10" y="4"/>
                    </a:lnTo>
                    <a:lnTo>
                      <a:pt x="11" y="3"/>
                    </a:lnTo>
                    <a:lnTo>
                      <a:pt x="11" y="1"/>
                    </a:lnTo>
                    <a:lnTo>
                      <a:pt x="12" y="0"/>
                    </a:lnTo>
                    <a:lnTo>
                      <a:pt x="33" y="0"/>
                    </a:lnTo>
                    <a:lnTo>
                      <a:pt x="34" y="0"/>
                    </a:lnTo>
                    <a:lnTo>
                      <a:pt x="35" y="0"/>
                    </a:lnTo>
                    <a:lnTo>
                      <a:pt x="36" y="0"/>
                    </a:lnTo>
                    <a:lnTo>
                      <a:pt x="36" y="1"/>
                    </a:lnTo>
                    <a:lnTo>
                      <a:pt x="37" y="2"/>
                    </a:lnTo>
                    <a:lnTo>
                      <a:pt x="38" y="3"/>
                    </a:lnTo>
                    <a:lnTo>
                      <a:pt x="38" y="4"/>
                    </a:lnTo>
                    <a:lnTo>
                      <a:pt x="38" y="4"/>
                    </a:lnTo>
                    <a:lnTo>
                      <a:pt x="38" y="5"/>
                    </a:lnTo>
                    <a:lnTo>
                      <a:pt x="38" y="6"/>
                    </a:lnTo>
                    <a:lnTo>
                      <a:pt x="39" y="6"/>
                    </a:lnTo>
                    <a:lnTo>
                      <a:pt x="40" y="7"/>
                    </a:lnTo>
                    <a:lnTo>
                      <a:pt x="41" y="7"/>
                    </a:lnTo>
                    <a:lnTo>
                      <a:pt x="41" y="6"/>
                    </a:lnTo>
                    <a:lnTo>
                      <a:pt x="42" y="7"/>
                    </a:lnTo>
                    <a:lnTo>
                      <a:pt x="43" y="7"/>
                    </a:lnTo>
                    <a:lnTo>
                      <a:pt x="44" y="6"/>
                    </a:lnTo>
                    <a:lnTo>
                      <a:pt x="45" y="4"/>
                    </a:lnTo>
                    <a:lnTo>
                      <a:pt x="46" y="4"/>
                    </a:lnTo>
                    <a:lnTo>
                      <a:pt x="47" y="4"/>
                    </a:lnTo>
                    <a:lnTo>
                      <a:pt x="48" y="4"/>
                    </a:lnTo>
                    <a:lnTo>
                      <a:pt x="48" y="3"/>
                    </a:lnTo>
                    <a:lnTo>
                      <a:pt x="49" y="2"/>
                    </a:lnTo>
                    <a:lnTo>
                      <a:pt x="50" y="3"/>
                    </a:lnTo>
                    <a:lnTo>
                      <a:pt x="51" y="3"/>
                    </a:lnTo>
                    <a:lnTo>
                      <a:pt x="51" y="4"/>
                    </a:lnTo>
                    <a:lnTo>
                      <a:pt x="52" y="4"/>
                    </a:lnTo>
                    <a:lnTo>
                      <a:pt x="53" y="4"/>
                    </a:lnTo>
                    <a:lnTo>
                      <a:pt x="53" y="5"/>
                    </a:lnTo>
                    <a:lnTo>
                      <a:pt x="52" y="6"/>
                    </a:lnTo>
                    <a:lnTo>
                      <a:pt x="53" y="6"/>
                    </a:lnTo>
                    <a:lnTo>
                      <a:pt x="54" y="6"/>
                    </a:lnTo>
                    <a:lnTo>
                      <a:pt x="55" y="6"/>
                    </a:lnTo>
                    <a:lnTo>
                      <a:pt x="55" y="6"/>
                    </a:lnTo>
                    <a:lnTo>
                      <a:pt x="56" y="7"/>
                    </a:lnTo>
                    <a:lnTo>
                      <a:pt x="56" y="8"/>
                    </a:lnTo>
                    <a:lnTo>
                      <a:pt x="57" y="8"/>
                    </a:lnTo>
                    <a:lnTo>
                      <a:pt x="58" y="8"/>
                    </a:lnTo>
                    <a:lnTo>
                      <a:pt x="57" y="9"/>
                    </a:lnTo>
                    <a:lnTo>
                      <a:pt x="58" y="10"/>
                    </a:lnTo>
                    <a:lnTo>
                      <a:pt x="57" y="11"/>
                    </a:lnTo>
                    <a:lnTo>
                      <a:pt x="58" y="11"/>
                    </a:lnTo>
                    <a:lnTo>
                      <a:pt x="58" y="11"/>
                    </a:lnTo>
                    <a:lnTo>
                      <a:pt x="59" y="12"/>
                    </a:lnTo>
                    <a:lnTo>
                      <a:pt x="60" y="12"/>
                    </a:lnTo>
                    <a:lnTo>
                      <a:pt x="61" y="12"/>
                    </a:lnTo>
                    <a:lnTo>
                      <a:pt x="61" y="13"/>
                    </a:lnTo>
                    <a:lnTo>
                      <a:pt x="61" y="14"/>
                    </a:lnTo>
                    <a:lnTo>
                      <a:pt x="61" y="15"/>
                    </a:lnTo>
                    <a:lnTo>
                      <a:pt x="62" y="16"/>
                    </a:lnTo>
                    <a:lnTo>
                      <a:pt x="62" y="17"/>
                    </a:lnTo>
                    <a:lnTo>
                      <a:pt x="62" y="18"/>
                    </a:lnTo>
                    <a:lnTo>
                      <a:pt x="62" y="18"/>
                    </a:lnTo>
                    <a:lnTo>
                      <a:pt x="62" y="18"/>
                    </a:lnTo>
                    <a:lnTo>
                      <a:pt x="63" y="19"/>
                    </a:lnTo>
                    <a:lnTo>
                      <a:pt x="63" y="20"/>
                    </a:lnTo>
                    <a:lnTo>
                      <a:pt x="64" y="20"/>
                    </a:lnTo>
                    <a:lnTo>
                      <a:pt x="65" y="21"/>
                    </a:lnTo>
                    <a:lnTo>
                      <a:pt x="65" y="21"/>
                    </a:lnTo>
                    <a:lnTo>
                      <a:pt x="65" y="22"/>
                    </a:lnTo>
                    <a:lnTo>
                      <a:pt x="64" y="22"/>
                    </a:lnTo>
                    <a:lnTo>
                      <a:pt x="64" y="23"/>
                    </a:lnTo>
                    <a:lnTo>
                      <a:pt x="64" y="24"/>
                    </a:lnTo>
                    <a:lnTo>
                      <a:pt x="62" y="25"/>
                    </a:lnTo>
                    <a:lnTo>
                      <a:pt x="63" y="25"/>
                    </a:lnTo>
                    <a:lnTo>
                      <a:pt x="63" y="26"/>
                    </a:lnTo>
                    <a:lnTo>
                      <a:pt x="64" y="27"/>
                    </a:lnTo>
                    <a:lnTo>
                      <a:pt x="64" y="28"/>
                    </a:lnTo>
                    <a:lnTo>
                      <a:pt x="64" y="28"/>
                    </a:lnTo>
                    <a:lnTo>
                      <a:pt x="65" y="29"/>
                    </a:lnTo>
                    <a:lnTo>
                      <a:pt x="64" y="30"/>
                    </a:lnTo>
                    <a:lnTo>
                      <a:pt x="62" y="32"/>
                    </a:lnTo>
                    <a:lnTo>
                      <a:pt x="62" y="32"/>
                    </a:lnTo>
                    <a:lnTo>
                      <a:pt x="62" y="33"/>
                    </a:lnTo>
                    <a:lnTo>
                      <a:pt x="63" y="33"/>
                    </a:lnTo>
                    <a:lnTo>
                      <a:pt x="64" y="33"/>
                    </a:lnTo>
                    <a:lnTo>
                      <a:pt x="65" y="34"/>
                    </a:lnTo>
                    <a:lnTo>
                      <a:pt x="66" y="35"/>
                    </a:lnTo>
                    <a:lnTo>
                      <a:pt x="67" y="34"/>
                    </a:lnTo>
                    <a:lnTo>
                      <a:pt x="68" y="35"/>
                    </a:lnTo>
                    <a:lnTo>
                      <a:pt x="69" y="35"/>
                    </a:lnTo>
                    <a:lnTo>
                      <a:pt x="70" y="37"/>
                    </a:lnTo>
                    <a:lnTo>
                      <a:pt x="70" y="38"/>
                    </a:lnTo>
                    <a:lnTo>
                      <a:pt x="70" y="39"/>
                    </a:lnTo>
                    <a:lnTo>
                      <a:pt x="69" y="39"/>
                    </a:lnTo>
                    <a:lnTo>
                      <a:pt x="69" y="39"/>
                    </a:lnTo>
                    <a:lnTo>
                      <a:pt x="69" y="40"/>
                    </a:lnTo>
                    <a:lnTo>
                      <a:pt x="69" y="41"/>
                    </a:lnTo>
                    <a:lnTo>
                      <a:pt x="69" y="42"/>
                    </a:lnTo>
                    <a:lnTo>
                      <a:pt x="69" y="42"/>
                    </a:lnTo>
                    <a:lnTo>
                      <a:pt x="70" y="43"/>
                    </a:lnTo>
                    <a:lnTo>
                      <a:pt x="70" y="44"/>
                    </a:lnTo>
                    <a:lnTo>
                      <a:pt x="70" y="45"/>
                    </a:lnTo>
                    <a:lnTo>
                      <a:pt x="71" y="45"/>
                    </a:lnTo>
                    <a:lnTo>
                      <a:pt x="72" y="46"/>
                    </a:lnTo>
                    <a:lnTo>
                      <a:pt x="72" y="47"/>
                    </a:lnTo>
                    <a:lnTo>
                      <a:pt x="73" y="48"/>
                    </a:lnTo>
                    <a:lnTo>
                      <a:pt x="74" y="50"/>
                    </a:lnTo>
                    <a:lnTo>
                      <a:pt x="75" y="51"/>
                    </a:lnTo>
                    <a:lnTo>
                      <a:pt x="75" y="52"/>
                    </a:lnTo>
                    <a:lnTo>
                      <a:pt x="75" y="52"/>
                    </a:lnTo>
                    <a:lnTo>
                      <a:pt x="75" y="53"/>
                    </a:lnTo>
                    <a:lnTo>
                      <a:pt x="75" y="54"/>
                    </a:lnTo>
                    <a:lnTo>
                      <a:pt x="75" y="55"/>
                    </a:lnTo>
                    <a:lnTo>
                      <a:pt x="75" y="56"/>
                    </a:lnTo>
                    <a:lnTo>
                      <a:pt x="76" y="56"/>
                    </a:lnTo>
                    <a:lnTo>
                      <a:pt x="76" y="57"/>
                    </a:lnTo>
                    <a:lnTo>
                      <a:pt x="77" y="59"/>
                    </a:lnTo>
                    <a:lnTo>
                      <a:pt x="78" y="59"/>
                    </a:lnTo>
                    <a:lnTo>
                      <a:pt x="78" y="59"/>
                    </a:lnTo>
                    <a:lnTo>
                      <a:pt x="77" y="59"/>
                    </a:lnTo>
                    <a:lnTo>
                      <a:pt x="78" y="61"/>
                    </a:lnTo>
                    <a:lnTo>
                      <a:pt x="78" y="62"/>
                    </a:lnTo>
                    <a:lnTo>
                      <a:pt x="78" y="63"/>
                    </a:lnTo>
                    <a:lnTo>
                      <a:pt x="78" y="63"/>
                    </a:lnTo>
                    <a:lnTo>
                      <a:pt x="79" y="64"/>
                    </a:lnTo>
                    <a:lnTo>
                      <a:pt x="78" y="66"/>
                    </a:lnTo>
                    <a:lnTo>
                      <a:pt x="78" y="66"/>
                    </a:lnTo>
                    <a:lnTo>
                      <a:pt x="79" y="67"/>
                    </a:lnTo>
                    <a:lnTo>
                      <a:pt x="78" y="69"/>
                    </a:lnTo>
                    <a:lnTo>
                      <a:pt x="79" y="70"/>
                    </a:lnTo>
                    <a:lnTo>
                      <a:pt x="79" y="71"/>
                    </a:lnTo>
                    <a:lnTo>
                      <a:pt x="79" y="73"/>
                    </a:lnTo>
                    <a:lnTo>
                      <a:pt x="81" y="73"/>
                    </a:lnTo>
                    <a:lnTo>
                      <a:pt x="82" y="73"/>
                    </a:lnTo>
                    <a:lnTo>
                      <a:pt x="82" y="73"/>
                    </a:lnTo>
                    <a:lnTo>
                      <a:pt x="82" y="74"/>
                    </a:lnTo>
                    <a:lnTo>
                      <a:pt x="83" y="74"/>
                    </a:lnTo>
                    <a:lnTo>
                      <a:pt x="84" y="74"/>
                    </a:lnTo>
                    <a:lnTo>
                      <a:pt x="84" y="75"/>
                    </a:lnTo>
                    <a:lnTo>
                      <a:pt x="84" y="76"/>
                    </a:lnTo>
                    <a:lnTo>
                      <a:pt x="85" y="76"/>
                    </a:lnTo>
                    <a:lnTo>
                      <a:pt x="86" y="76"/>
                    </a:lnTo>
                    <a:lnTo>
                      <a:pt x="88" y="77"/>
                    </a:lnTo>
                    <a:lnTo>
                      <a:pt x="89" y="78"/>
                    </a:lnTo>
                    <a:lnTo>
                      <a:pt x="90" y="77"/>
                    </a:lnTo>
                    <a:lnTo>
                      <a:pt x="90" y="78"/>
                    </a:lnTo>
                    <a:lnTo>
                      <a:pt x="89" y="79"/>
                    </a:lnTo>
                    <a:lnTo>
                      <a:pt x="90" y="80"/>
                    </a:lnTo>
                    <a:lnTo>
                      <a:pt x="91" y="80"/>
                    </a:lnTo>
                    <a:lnTo>
                      <a:pt x="94" y="80"/>
                    </a:lnTo>
                    <a:lnTo>
                      <a:pt x="94" y="80"/>
                    </a:lnTo>
                    <a:lnTo>
                      <a:pt x="95" y="82"/>
                    </a:lnTo>
                    <a:lnTo>
                      <a:pt x="95" y="83"/>
                    </a:lnTo>
                    <a:lnTo>
                      <a:pt x="96" y="83"/>
                    </a:lnTo>
                    <a:lnTo>
                      <a:pt x="96" y="83"/>
                    </a:lnTo>
                    <a:lnTo>
                      <a:pt x="97" y="84"/>
                    </a:lnTo>
                    <a:lnTo>
                      <a:pt x="98" y="85"/>
                    </a:lnTo>
                    <a:lnTo>
                      <a:pt x="99" y="85"/>
                    </a:lnTo>
                    <a:lnTo>
                      <a:pt x="100" y="87"/>
                    </a:lnTo>
                    <a:lnTo>
                      <a:pt x="100" y="87"/>
                    </a:lnTo>
                    <a:lnTo>
                      <a:pt x="101" y="88"/>
                    </a:lnTo>
                    <a:lnTo>
                      <a:pt x="101" y="89"/>
                    </a:lnTo>
                    <a:lnTo>
                      <a:pt x="102" y="90"/>
                    </a:lnTo>
                    <a:lnTo>
                      <a:pt x="103" y="90"/>
                    </a:lnTo>
                    <a:lnTo>
                      <a:pt x="103" y="91"/>
                    </a:lnTo>
                    <a:lnTo>
                      <a:pt x="104" y="92"/>
                    </a:lnTo>
                    <a:lnTo>
                      <a:pt x="104" y="93"/>
                    </a:lnTo>
                    <a:lnTo>
                      <a:pt x="105" y="94"/>
                    </a:lnTo>
                    <a:lnTo>
                      <a:pt x="106" y="95"/>
                    </a:lnTo>
                    <a:lnTo>
                      <a:pt x="106" y="96"/>
                    </a:lnTo>
                    <a:lnTo>
                      <a:pt x="107" y="97"/>
                    </a:lnTo>
                    <a:lnTo>
                      <a:pt x="108" y="97"/>
                    </a:lnTo>
                    <a:lnTo>
                      <a:pt x="109" y="97"/>
                    </a:lnTo>
                    <a:lnTo>
                      <a:pt x="110" y="97"/>
                    </a:lnTo>
                    <a:lnTo>
                      <a:pt x="110" y="97"/>
                    </a:lnTo>
                    <a:lnTo>
                      <a:pt x="111" y="97"/>
                    </a:lnTo>
                    <a:lnTo>
                      <a:pt x="112" y="97"/>
                    </a:lnTo>
                    <a:lnTo>
                      <a:pt x="113" y="97"/>
                    </a:lnTo>
                    <a:lnTo>
                      <a:pt x="113" y="98"/>
                    </a:lnTo>
                    <a:lnTo>
                      <a:pt x="114" y="100"/>
                    </a:lnTo>
                    <a:lnTo>
                      <a:pt x="115" y="101"/>
                    </a:lnTo>
                    <a:lnTo>
                      <a:pt x="115" y="100"/>
                    </a:lnTo>
                    <a:lnTo>
                      <a:pt x="117" y="100"/>
                    </a:lnTo>
                    <a:lnTo>
                      <a:pt x="117" y="101"/>
                    </a:lnTo>
                    <a:lnTo>
                      <a:pt x="117" y="101"/>
                    </a:lnTo>
                    <a:lnTo>
                      <a:pt x="118" y="101"/>
                    </a:lnTo>
                    <a:lnTo>
                      <a:pt x="119" y="101"/>
                    </a:lnTo>
                    <a:lnTo>
                      <a:pt x="120" y="101"/>
                    </a:lnTo>
                    <a:lnTo>
                      <a:pt x="120" y="102"/>
                    </a:lnTo>
                    <a:lnTo>
                      <a:pt x="120" y="103"/>
                    </a:lnTo>
                    <a:lnTo>
                      <a:pt x="120" y="104"/>
                    </a:lnTo>
                    <a:lnTo>
                      <a:pt x="121" y="104"/>
                    </a:lnTo>
                    <a:lnTo>
                      <a:pt x="121" y="105"/>
                    </a:lnTo>
                    <a:lnTo>
                      <a:pt x="122" y="105"/>
                    </a:lnTo>
                    <a:lnTo>
                      <a:pt x="123" y="105"/>
                    </a:lnTo>
                    <a:lnTo>
                      <a:pt x="124" y="105"/>
                    </a:lnTo>
                    <a:lnTo>
                      <a:pt x="124" y="105"/>
                    </a:lnTo>
                    <a:lnTo>
                      <a:pt x="124" y="104"/>
                    </a:lnTo>
                    <a:lnTo>
                      <a:pt x="124" y="104"/>
                    </a:lnTo>
                    <a:lnTo>
                      <a:pt x="124" y="104"/>
                    </a:lnTo>
                    <a:lnTo>
                      <a:pt x="125" y="104"/>
                    </a:lnTo>
                    <a:lnTo>
                      <a:pt x="127" y="104"/>
                    </a:lnTo>
                    <a:lnTo>
                      <a:pt x="127" y="104"/>
                    </a:lnTo>
                    <a:lnTo>
                      <a:pt x="127" y="103"/>
                    </a:lnTo>
                    <a:lnTo>
                      <a:pt x="128" y="103"/>
                    </a:lnTo>
                    <a:lnTo>
                      <a:pt x="129" y="104"/>
                    </a:lnTo>
                    <a:lnTo>
                      <a:pt x="130" y="104"/>
                    </a:lnTo>
                    <a:lnTo>
                      <a:pt x="130" y="104"/>
                    </a:lnTo>
                    <a:lnTo>
                      <a:pt x="132" y="104"/>
                    </a:lnTo>
                    <a:lnTo>
                      <a:pt x="133" y="104"/>
                    </a:lnTo>
                    <a:lnTo>
                      <a:pt x="134" y="103"/>
                    </a:lnTo>
                    <a:lnTo>
                      <a:pt x="134" y="103"/>
                    </a:lnTo>
                    <a:lnTo>
                      <a:pt x="136" y="103"/>
                    </a:lnTo>
                    <a:lnTo>
                      <a:pt x="138" y="103"/>
                    </a:lnTo>
                    <a:lnTo>
                      <a:pt x="139" y="103"/>
                    </a:lnTo>
                    <a:lnTo>
                      <a:pt x="139" y="104"/>
                    </a:lnTo>
                    <a:lnTo>
                      <a:pt x="140" y="104"/>
                    </a:lnTo>
                    <a:lnTo>
                      <a:pt x="141" y="104"/>
                    </a:lnTo>
                    <a:lnTo>
                      <a:pt x="143" y="104"/>
                    </a:lnTo>
                    <a:lnTo>
                      <a:pt x="144" y="104"/>
                    </a:lnTo>
                    <a:lnTo>
                      <a:pt x="144" y="104"/>
                    </a:lnTo>
                    <a:lnTo>
                      <a:pt x="145" y="104"/>
                    </a:lnTo>
                    <a:lnTo>
                      <a:pt x="147" y="104"/>
                    </a:lnTo>
                    <a:lnTo>
                      <a:pt x="148" y="104"/>
                    </a:lnTo>
                    <a:lnTo>
                      <a:pt x="149" y="104"/>
                    </a:lnTo>
                    <a:lnTo>
                      <a:pt x="150" y="104"/>
                    </a:lnTo>
                    <a:lnTo>
                      <a:pt x="151" y="104"/>
                    </a:lnTo>
                    <a:lnTo>
                      <a:pt x="152" y="105"/>
                    </a:lnTo>
                    <a:lnTo>
                      <a:pt x="158" y="111"/>
                    </a:lnTo>
                    <a:lnTo>
                      <a:pt x="159" y="112"/>
                    </a:lnTo>
                    <a:lnTo>
                      <a:pt x="161" y="114"/>
                    </a:lnTo>
                    <a:lnTo>
                      <a:pt x="161" y="115"/>
                    </a:lnTo>
                    <a:lnTo>
                      <a:pt x="163" y="116"/>
                    </a:lnTo>
                    <a:lnTo>
                      <a:pt x="164" y="117"/>
                    </a:lnTo>
                    <a:lnTo>
                      <a:pt x="165" y="118"/>
                    </a:lnTo>
                    <a:lnTo>
                      <a:pt x="165" y="118"/>
                    </a:lnTo>
                    <a:lnTo>
                      <a:pt x="165" y="118"/>
                    </a:lnTo>
                    <a:lnTo>
                      <a:pt x="165" y="119"/>
                    </a:lnTo>
                    <a:lnTo>
                      <a:pt x="165" y="120"/>
                    </a:lnTo>
                    <a:lnTo>
                      <a:pt x="166" y="121"/>
                    </a:lnTo>
                    <a:lnTo>
                      <a:pt x="165" y="121"/>
                    </a:lnTo>
                    <a:lnTo>
                      <a:pt x="165" y="121"/>
                    </a:lnTo>
                    <a:lnTo>
                      <a:pt x="165" y="122"/>
                    </a:lnTo>
                    <a:lnTo>
                      <a:pt x="166" y="123"/>
                    </a:lnTo>
                    <a:lnTo>
                      <a:pt x="167" y="123"/>
                    </a:lnTo>
                    <a:lnTo>
                      <a:pt x="168" y="124"/>
                    </a:lnTo>
                    <a:lnTo>
                      <a:pt x="168" y="125"/>
                    </a:lnTo>
                    <a:lnTo>
                      <a:pt x="169" y="125"/>
                    </a:lnTo>
                    <a:lnTo>
                      <a:pt x="170" y="126"/>
                    </a:lnTo>
                    <a:lnTo>
                      <a:pt x="171" y="126"/>
                    </a:lnTo>
                    <a:lnTo>
                      <a:pt x="172" y="127"/>
                    </a:lnTo>
                    <a:lnTo>
                      <a:pt x="172" y="127"/>
                    </a:lnTo>
                    <a:lnTo>
                      <a:pt x="172" y="129"/>
                    </a:lnTo>
                    <a:lnTo>
                      <a:pt x="173" y="130"/>
                    </a:lnTo>
                    <a:lnTo>
                      <a:pt x="173" y="131"/>
                    </a:lnTo>
                    <a:lnTo>
                      <a:pt x="173" y="132"/>
                    </a:lnTo>
                    <a:lnTo>
                      <a:pt x="175" y="133"/>
                    </a:lnTo>
                    <a:lnTo>
                      <a:pt x="175" y="134"/>
                    </a:lnTo>
                    <a:lnTo>
                      <a:pt x="175" y="135"/>
                    </a:lnTo>
                    <a:lnTo>
                      <a:pt x="176" y="136"/>
                    </a:lnTo>
                    <a:lnTo>
                      <a:pt x="177" y="139"/>
                    </a:lnTo>
                    <a:lnTo>
                      <a:pt x="178" y="139"/>
                    </a:lnTo>
                    <a:lnTo>
                      <a:pt x="179" y="139"/>
                    </a:lnTo>
                    <a:lnTo>
                      <a:pt x="181" y="140"/>
                    </a:lnTo>
                    <a:lnTo>
                      <a:pt x="182" y="141"/>
                    </a:lnTo>
                    <a:lnTo>
                      <a:pt x="182" y="142"/>
                    </a:lnTo>
                    <a:lnTo>
                      <a:pt x="182" y="142"/>
                    </a:lnTo>
                    <a:lnTo>
                      <a:pt x="182" y="143"/>
                    </a:lnTo>
                    <a:lnTo>
                      <a:pt x="182" y="144"/>
                    </a:lnTo>
                    <a:lnTo>
                      <a:pt x="181" y="144"/>
                    </a:lnTo>
                    <a:lnTo>
                      <a:pt x="180" y="144"/>
                    </a:lnTo>
                    <a:lnTo>
                      <a:pt x="181" y="145"/>
                    </a:lnTo>
                    <a:lnTo>
                      <a:pt x="182" y="146"/>
                    </a:lnTo>
                    <a:lnTo>
                      <a:pt x="182" y="146"/>
                    </a:lnTo>
                    <a:lnTo>
                      <a:pt x="183" y="146"/>
                    </a:lnTo>
                    <a:lnTo>
                      <a:pt x="184" y="146"/>
                    </a:lnTo>
                    <a:lnTo>
                      <a:pt x="185" y="146"/>
                    </a:lnTo>
                    <a:lnTo>
                      <a:pt x="186" y="146"/>
                    </a:lnTo>
                    <a:lnTo>
                      <a:pt x="186" y="147"/>
                    </a:lnTo>
                    <a:lnTo>
                      <a:pt x="186" y="148"/>
                    </a:lnTo>
                    <a:lnTo>
                      <a:pt x="187" y="148"/>
                    </a:lnTo>
                    <a:lnTo>
                      <a:pt x="189" y="149"/>
                    </a:lnTo>
                    <a:lnTo>
                      <a:pt x="190" y="149"/>
                    </a:lnTo>
                    <a:lnTo>
                      <a:pt x="190" y="149"/>
                    </a:lnTo>
                    <a:lnTo>
                      <a:pt x="189" y="150"/>
                    </a:lnTo>
                    <a:lnTo>
                      <a:pt x="189" y="149"/>
                    </a:lnTo>
                    <a:lnTo>
                      <a:pt x="188" y="149"/>
                    </a:lnTo>
                    <a:lnTo>
                      <a:pt x="187" y="149"/>
                    </a:lnTo>
                    <a:lnTo>
                      <a:pt x="186" y="149"/>
                    </a:lnTo>
                    <a:lnTo>
                      <a:pt x="185" y="147"/>
                    </a:lnTo>
                    <a:lnTo>
                      <a:pt x="184" y="149"/>
                    </a:lnTo>
                    <a:lnTo>
                      <a:pt x="183" y="149"/>
                    </a:lnTo>
                    <a:lnTo>
                      <a:pt x="182" y="149"/>
                    </a:lnTo>
                    <a:lnTo>
                      <a:pt x="182" y="149"/>
                    </a:lnTo>
                    <a:lnTo>
                      <a:pt x="182" y="148"/>
                    </a:lnTo>
                    <a:lnTo>
                      <a:pt x="182" y="147"/>
                    </a:lnTo>
                    <a:lnTo>
                      <a:pt x="181" y="147"/>
                    </a:lnTo>
                    <a:lnTo>
                      <a:pt x="180" y="147"/>
                    </a:lnTo>
                    <a:lnTo>
                      <a:pt x="179" y="146"/>
                    </a:lnTo>
                    <a:lnTo>
                      <a:pt x="179" y="145"/>
                    </a:lnTo>
                    <a:lnTo>
                      <a:pt x="179" y="144"/>
                    </a:lnTo>
                    <a:lnTo>
                      <a:pt x="179" y="143"/>
                    </a:lnTo>
                    <a:lnTo>
                      <a:pt x="181" y="142"/>
                    </a:lnTo>
                    <a:lnTo>
                      <a:pt x="180" y="142"/>
                    </a:lnTo>
                    <a:lnTo>
                      <a:pt x="179" y="142"/>
                    </a:lnTo>
                    <a:lnTo>
                      <a:pt x="179" y="141"/>
                    </a:lnTo>
                    <a:lnTo>
                      <a:pt x="179" y="140"/>
                    </a:lnTo>
                    <a:lnTo>
                      <a:pt x="177" y="140"/>
                    </a:lnTo>
                    <a:lnTo>
                      <a:pt x="177" y="139"/>
                    </a:lnTo>
                    <a:lnTo>
                      <a:pt x="176" y="139"/>
                    </a:lnTo>
                    <a:lnTo>
                      <a:pt x="176" y="138"/>
                    </a:lnTo>
                    <a:lnTo>
                      <a:pt x="175" y="137"/>
                    </a:lnTo>
                    <a:lnTo>
                      <a:pt x="175" y="135"/>
                    </a:lnTo>
                    <a:lnTo>
                      <a:pt x="174" y="135"/>
                    </a:lnTo>
                    <a:lnTo>
                      <a:pt x="173" y="135"/>
                    </a:lnTo>
                    <a:lnTo>
                      <a:pt x="173" y="137"/>
                    </a:lnTo>
                    <a:lnTo>
                      <a:pt x="172" y="138"/>
                    </a:lnTo>
                    <a:lnTo>
                      <a:pt x="172" y="139"/>
                    </a:lnTo>
                    <a:lnTo>
                      <a:pt x="171" y="139"/>
                    </a:lnTo>
                    <a:lnTo>
                      <a:pt x="170" y="139"/>
                    </a:lnTo>
                    <a:lnTo>
                      <a:pt x="169" y="139"/>
                    </a:lnTo>
                    <a:lnTo>
                      <a:pt x="168" y="140"/>
                    </a:lnTo>
                    <a:lnTo>
                      <a:pt x="168" y="142"/>
                    </a:lnTo>
                    <a:lnTo>
                      <a:pt x="167" y="142"/>
                    </a:lnTo>
                    <a:lnTo>
                      <a:pt x="167" y="139"/>
                    </a:lnTo>
                    <a:lnTo>
                      <a:pt x="168" y="139"/>
                    </a:lnTo>
                    <a:lnTo>
                      <a:pt x="169" y="138"/>
                    </a:lnTo>
                    <a:lnTo>
                      <a:pt x="172" y="137"/>
                    </a:lnTo>
                    <a:lnTo>
                      <a:pt x="172" y="134"/>
                    </a:lnTo>
                    <a:lnTo>
                      <a:pt x="172" y="133"/>
                    </a:lnTo>
                    <a:lnTo>
                      <a:pt x="172" y="132"/>
                    </a:lnTo>
                    <a:lnTo>
                      <a:pt x="171" y="132"/>
                    </a:lnTo>
                    <a:lnTo>
                      <a:pt x="169" y="134"/>
                    </a:lnTo>
                    <a:lnTo>
                      <a:pt x="169" y="135"/>
                    </a:lnTo>
                    <a:lnTo>
                      <a:pt x="168" y="135"/>
                    </a:lnTo>
                    <a:lnTo>
                      <a:pt x="167" y="135"/>
                    </a:lnTo>
                    <a:lnTo>
                      <a:pt x="166" y="135"/>
                    </a:lnTo>
                    <a:lnTo>
                      <a:pt x="165" y="135"/>
                    </a:lnTo>
                    <a:lnTo>
                      <a:pt x="164" y="135"/>
                    </a:lnTo>
                    <a:lnTo>
                      <a:pt x="164" y="134"/>
                    </a:lnTo>
                    <a:lnTo>
                      <a:pt x="164" y="133"/>
                    </a:lnTo>
                    <a:lnTo>
                      <a:pt x="164" y="132"/>
                    </a:lnTo>
                    <a:lnTo>
                      <a:pt x="164" y="132"/>
                    </a:lnTo>
                    <a:lnTo>
                      <a:pt x="164" y="131"/>
                    </a:lnTo>
                    <a:lnTo>
                      <a:pt x="165" y="131"/>
                    </a:lnTo>
                    <a:lnTo>
                      <a:pt x="166" y="131"/>
                    </a:lnTo>
                    <a:lnTo>
                      <a:pt x="167" y="129"/>
                    </a:lnTo>
                    <a:lnTo>
                      <a:pt x="165" y="129"/>
                    </a:lnTo>
                    <a:lnTo>
                      <a:pt x="165" y="128"/>
                    </a:lnTo>
                    <a:lnTo>
                      <a:pt x="164" y="128"/>
                    </a:lnTo>
                    <a:lnTo>
                      <a:pt x="163" y="128"/>
                    </a:lnTo>
                    <a:lnTo>
                      <a:pt x="162" y="127"/>
                    </a:lnTo>
                    <a:lnTo>
                      <a:pt x="162" y="126"/>
                    </a:lnTo>
                    <a:lnTo>
                      <a:pt x="163" y="125"/>
                    </a:lnTo>
                    <a:lnTo>
                      <a:pt x="163" y="125"/>
                    </a:lnTo>
                    <a:lnTo>
                      <a:pt x="162" y="124"/>
                    </a:lnTo>
                    <a:lnTo>
                      <a:pt x="161" y="124"/>
                    </a:lnTo>
                    <a:lnTo>
                      <a:pt x="161" y="123"/>
                    </a:lnTo>
                    <a:lnTo>
                      <a:pt x="160" y="123"/>
                    </a:lnTo>
                    <a:lnTo>
                      <a:pt x="160" y="122"/>
                    </a:lnTo>
                    <a:lnTo>
                      <a:pt x="160" y="121"/>
                    </a:lnTo>
                    <a:lnTo>
                      <a:pt x="159" y="121"/>
                    </a:lnTo>
                    <a:lnTo>
                      <a:pt x="158" y="122"/>
                    </a:lnTo>
                    <a:lnTo>
                      <a:pt x="158" y="124"/>
                    </a:lnTo>
                    <a:lnTo>
                      <a:pt x="158" y="125"/>
                    </a:lnTo>
                    <a:lnTo>
                      <a:pt x="158" y="126"/>
                    </a:lnTo>
                    <a:lnTo>
                      <a:pt x="158" y="126"/>
                    </a:lnTo>
                    <a:lnTo>
                      <a:pt x="159" y="127"/>
                    </a:lnTo>
                    <a:lnTo>
                      <a:pt x="159" y="128"/>
                    </a:lnTo>
                    <a:lnTo>
                      <a:pt x="160" y="128"/>
                    </a:lnTo>
                    <a:lnTo>
                      <a:pt x="161" y="129"/>
                    </a:lnTo>
                    <a:lnTo>
                      <a:pt x="162" y="130"/>
                    </a:lnTo>
                    <a:lnTo>
                      <a:pt x="162" y="131"/>
                    </a:lnTo>
                    <a:lnTo>
                      <a:pt x="161" y="132"/>
                    </a:lnTo>
                    <a:lnTo>
                      <a:pt x="161" y="132"/>
                    </a:lnTo>
                    <a:lnTo>
                      <a:pt x="161" y="132"/>
                    </a:lnTo>
                    <a:lnTo>
                      <a:pt x="161" y="133"/>
                    </a:lnTo>
                    <a:lnTo>
                      <a:pt x="161" y="134"/>
                    </a:lnTo>
                    <a:lnTo>
                      <a:pt x="161" y="135"/>
                    </a:lnTo>
                    <a:lnTo>
                      <a:pt x="160" y="135"/>
                    </a:lnTo>
                    <a:lnTo>
                      <a:pt x="160" y="136"/>
                    </a:lnTo>
                    <a:lnTo>
                      <a:pt x="160" y="138"/>
                    </a:lnTo>
                    <a:lnTo>
                      <a:pt x="160" y="139"/>
                    </a:lnTo>
                    <a:lnTo>
                      <a:pt x="159" y="139"/>
                    </a:lnTo>
                    <a:lnTo>
                      <a:pt x="158" y="139"/>
                    </a:lnTo>
                    <a:lnTo>
                      <a:pt x="158" y="139"/>
                    </a:lnTo>
                    <a:lnTo>
                      <a:pt x="157" y="139"/>
                    </a:lnTo>
                    <a:lnTo>
                      <a:pt x="156" y="139"/>
                    </a:lnTo>
                    <a:lnTo>
                      <a:pt x="156" y="140"/>
                    </a:lnTo>
                    <a:lnTo>
                      <a:pt x="155" y="141"/>
                    </a:lnTo>
                    <a:lnTo>
                      <a:pt x="155" y="142"/>
                    </a:lnTo>
                    <a:lnTo>
                      <a:pt x="155" y="142"/>
                    </a:lnTo>
                    <a:lnTo>
                      <a:pt x="156" y="143"/>
                    </a:lnTo>
                    <a:lnTo>
                      <a:pt x="157" y="144"/>
                    </a:lnTo>
                    <a:lnTo>
                      <a:pt x="156" y="145"/>
                    </a:lnTo>
                    <a:lnTo>
                      <a:pt x="155" y="144"/>
                    </a:lnTo>
                    <a:lnTo>
                      <a:pt x="153" y="143"/>
                    </a:lnTo>
                    <a:lnTo>
                      <a:pt x="152" y="143"/>
                    </a:lnTo>
                    <a:lnTo>
                      <a:pt x="151" y="143"/>
                    </a:lnTo>
                    <a:lnTo>
                      <a:pt x="151" y="142"/>
                    </a:lnTo>
                    <a:lnTo>
                      <a:pt x="150" y="142"/>
                    </a:lnTo>
                    <a:lnTo>
                      <a:pt x="150" y="142"/>
                    </a:lnTo>
                    <a:lnTo>
                      <a:pt x="151" y="144"/>
                    </a:lnTo>
                    <a:lnTo>
                      <a:pt x="151" y="145"/>
                    </a:lnTo>
                    <a:lnTo>
                      <a:pt x="150" y="145"/>
                    </a:lnTo>
                    <a:lnTo>
                      <a:pt x="149" y="145"/>
                    </a:lnTo>
                    <a:lnTo>
                      <a:pt x="148" y="144"/>
                    </a:lnTo>
                    <a:lnTo>
                      <a:pt x="146" y="145"/>
                    </a:lnTo>
                    <a:lnTo>
                      <a:pt x="146" y="146"/>
                    </a:lnTo>
                    <a:lnTo>
                      <a:pt x="146" y="147"/>
                    </a:lnTo>
                    <a:lnTo>
                      <a:pt x="145" y="148"/>
                    </a:lnTo>
                    <a:lnTo>
                      <a:pt x="144" y="148"/>
                    </a:lnTo>
                    <a:lnTo>
                      <a:pt x="144" y="148"/>
                    </a:lnTo>
                    <a:lnTo>
                      <a:pt x="144" y="147"/>
                    </a:lnTo>
                    <a:lnTo>
                      <a:pt x="144" y="146"/>
                    </a:lnTo>
                    <a:lnTo>
                      <a:pt x="144" y="145"/>
                    </a:lnTo>
                    <a:lnTo>
                      <a:pt x="144" y="145"/>
                    </a:lnTo>
                    <a:lnTo>
                      <a:pt x="144" y="144"/>
                    </a:lnTo>
                    <a:lnTo>
                      <a:pt x="145" y="143"/>
                    </a:lnTo>
                    <a:lnTo>
                      <a:pt x="146" y="142"/>
                    </a:lnTo>
                    <a:lnTo>
                      <a:pt x="147" y="142"/>
                    </a:lnTo>
                    <a:lnTo>
                      <a:pt x="147" y="141"/>
                    </a:lnTo>
                    <a:lnTo>
                      <a:pt x="145" y="141"/>
                    </a:lnTo>
                    <a:lnTo>
                      <a:pt x="144" y="140"/>
                    </a:lnTo>
                    <a:lnTo>
                      <a:pt x="144" y="139"/>
                    </a:lnTo>
                    <a:lnTo>
                      <a:pt x="144" y="139"/>
                    </a:lnTo>
                    <a:lnTo>
                      <a:pt x="143" y="139"/>
                    </a:lnTo>
                    <a:lnTo>
                      <a:pt x="142" y="142"/>
                    </a:lnTo>
                    <a:lnTo>
                      <a:pt x="141" y="142"/>
                    </a:lnTo>
                    <a:lnTo>
                      <a:pt x="141" y="142"/>
                    </a:lnTo>
                    <a:lnTo>
                      <a:pt x="139" y="142"/>
                    </a:lnTo>
                    <a:lnTo>
                      <a:pt x="138" y="142"/>
                    </a:lnTo>
                    <a:lnTo>
                      <a:pt x="137" y="143"/>
                    </a:lnTo>
                    <a:lnTo>
                      <a:pt x="136" y="143"/>
                    </a:lnTo>
                    <a:lnTo>
                      <a:pt x="136" y="144"/>
                    </a:lnTo>
                    <a:lnTo>
                      <a:pt x="136" y="145"/>
                    </a:lnTo>
                    <a:lnTo>
                      <a:pt x="136" y="145"/>
                    </a:lnTo>
                    <a:lnTo>
                      <a:pt x="136" y="146"/>
                    </a:lnTo>
                    <a:lnTo>
                      <a:pt x="135" y="146"/>
                    </a:lnTo>
                    <a:lnTo>
                      <a:pt x="134" y="146"/>
                    </a:lnTo>
                    <a:lnTo>
                      <a:pt x="134" y="146"/>
                    </a:lnTo>
                    <a:lnTo>
                      <a:pt x="132" y="147"/>
                    </a:lnTo>
                    <a:lnTo>
                      <a:pt x="132" y="148"/>
                    </a:lnTo>
                    <a:lnTo>
                      <a:pt x="131" y="149"/>
                    </a:lnTo>
                    <a:lnTo>
                      <a:pt x="130" y="148"/>
                    </a:lnTo>
                    <a:lnTo>
                      <a:pt x="130" y="147"/>
                    </a:lnTo>
                    <a:lnTo>
                      <a:pt x="130" y="147"/>
                    </a:lnTo>
                    <a:lnTo>
                      <a:pt x="130" y="146"/>
                    </a:lnTo>
                    <a:lnTo>
                      <a:pt x="131" y="145"/>
                    </a:lnTo>
                    <a:lnTo>
                      <a:pt x="132" y="145"/>
                    </a:lnTo>
                    <a:lnTo>
                      <a:pt x="132" y="143"/>
                    </a:lnTo>
                    <a:lnTo>
                      <a:pt x="133" y="142"/>
                    </a:lnTo>
                    <a:lnTo>
                      <a:pt x="134" y="141"/>
                    </a:lnTo>
                    <a:lnTo>
                      <a:pt x="134" y="140"/>
                    </a:lnTo>
                    <a:lnTo>
                      <a:pt x="134" y="140"/>
                    </a:lnTo>
                    <a:lnTo>
                      <a:pt x="135" y="140"/>
                    </a:lnTo>
                    <a:lnTo>
                      <a:pt x="136" y="141"/>
                    </a:lnTo>
                    <a:lnTo>
                      <a:pt x="137" y="140"/>
                    </a:lnTo>
                    <a:lnTo>
                      <a:pt x="136" y="139"/>
                    </a:lnTo>
                    <a:lnTo>
                      <a:pt x="135" y="137"/>
                    </a:lnTo>
                    <a:lnTo>
                      <a:pt x="135" y="136"/>
                    </a:lnTo>
                    <a:lnTo>
                      <a:pt x="136" y="136"/>
                    </a:lnTo>
                    <a:lnTo>
                      <a:pt x="137" y="136"/>
                    </a:lnTo>
                    <a:lnTo>
                      <a:pt x="138" y="137"/>
                    </a:lnTo>
                    <a:lnTo>
                      <a:pt x="138" y="138"/>
                    </a:lnTo>
                    <a:lnTo>
                      <a:pt x="139" y="138"/>
                    </a:lnTo>
                    <a:lnTo>
                      <a:pt x="140" y="139"/>
                    </a:lnTo>
                    <a:lnTo>
                      <a:pt x="141" y="138"/>
                    </a:lnTo>
                    <a:lnTo>
                      <a:pt x="141" y="137"/>
                    </a:lnTo>
                    <a:lnTo>
                      <a:pt x="141" y="136"/>
                    </a:lnTo>
                    <a:lnTo>
                      <a:pt x="141" y="135"/>
                    </a:lnTo>
                    <a:lnTo>
                      <a:pt x="141" y="135"/>
                    </a:lnTo>
                    <a:lnTo>
                      <a:pt x="140" y="134"/>
                    </a:lnTo>
                    <a:lnTo>
                      <a:pt x="139" y="134"/>
                    </a:lnTo>
                    <a:lnTo>
                      <a:pt x="138" y="133"/>
                    </a:lnTo>
                    <a:lnTo>
                      <a:pt x="139" y="133"/>
                    </a:lnTo>
                    <a:lnTo>
                      <a:pt x="139" y="132"/>
                    </a:lnTo>
                    <a:lnTo>
                      <a:pt x="139" y="132"/>
                    </a:lnTo>
                    <a:lnTo>
                      <a:pt x="140" y="132"/>
                    </a:lnTo>
                    <a:lnTo>
                      <a:pt x="141" y="132"/>
                    </a:lnTo>
                    <a:lnTo>
                      <a:pt x="141" y="133"/>
                    </a:lnTo>
                    <a:lnTo>
                      <a:pt x="142" y="133"/>
                    </a:lnTo>
                    <a:lnTo>
                      <a:pt x="143" y="133"/>
                    </a:lnTo>
                    <a:lnTo>
                      <a:pt x="144" y="134"/>
                    </a:lnTo>
                    <a:lnTo>
                      <a:pt x="145" y="134"/>
                    </a:lnTo>
                    <a:lnTo>
                      <a:pt x="146" y="134"/>
                    </a:lnTo>
                    <a:lnTo>
                      <a:pt x="148" y="135"/>
                    </a:lnTo>
                    <a:lnTo>
                      <a:pt x="148" y="136"/>
                    </a:lnTo>
                    <a:lnTo>
                      <a:pt x="149" y="136"/>
                    </a:lnTo>
                    <a:lnTo>
                      <a:pt x="150" y="137"/>
                    </a:lnTo>
                    <a:lnTo>
                      <a:pt x="150" y="136"/>
                    </a:lnTo>
                    <a:lnTo>
                      <a:pt x="149" y="135"/>
                    </a:lnTo>
                    <a:lnTo>
                      <a:pt x="148" y="135"/>
                    </a:lnTo>
                    <a:lnTo>
                      <a:pt x="148" y="134"/>
                    </a:lnTo>
                    <a:lnTo>
                      <a:pt x="146" y="133"/>
                    </a:lnTo>
                    <a:lnTo>
                      <a:pt x="144" y="132"/>
                    </a:lnTo>
                    <a:lnTo>
                      <a:pt x="144" y="131"/>
                    </a:lnTo>
                    <a:lnTo>
                      <a:pt x="144" y="129"/>
                    </a:lnTo>
                    <a:lnTo>
                      <a:pt x="143" y="128"/>
                    </a:lnTo>
                    <a:lnTo>
                      <a:pt x="142" y="128"/>
                    </a:lnTo>
                    <a:lnTo>
                      <a:pt x="141" y="128"/>
                    </a:lnTo>
                    <a:lnTo>
                      <a:pt x="140" y="128"/>
                    </a:lnTo>
                    <a:lnTo>
                      <a:pt x="139" y="127"/>
                    </a:lnTo>
                    <a:lnTo>
                      <a:pt x="138" y="127"/>
                    </a:lnTo>
                    <a:lnTo>
                      <a:pt x="137" y="126"/>
                    </a:lnTo>
                    <a:lnTo>
                      <a:pt x="136" y="127"/>
                    </a:lnTo>
                    <a:lnTo>
                      <a:pt x="136" y="128"/>
                    </a:lnTo>
                    <a:lnTo>
                      <a:pt x="136" y="128"/>
                    </a:lnTo>
                    <a:lnTo>
                      <a:pt x="135" y="129"/>
                    </a:lnTo>
                    <a:lnTo>
                      <a:pt x="135" y="130"/>
                    </a:lnTo>
                    <a:lnTo>
                      <a:pt x="135" y="131"/>
                    </a:lnTo>
                    <a:lnTo>
                      <a:pt x="136" y="131"/>
                    </a:lnTo>
                    <a:lnTo>
                      <a:pt x="137" y="131"/>
                    </a:lnTo>
                    <a:lnTo>
                      <a:pt x="137" y="132"/>
                    </a:lnTo>
                    <a:lnTo>
                      <a:pt x="137" y="132"/>
                    </a:lnTo>
                    <a:lnTo>
                      <a:pt x="137" y="133"/>
                    </a:lnTo>
                    <a:lnTo>
                      <a:pt x="136" y="134"/>
                    </a:lnTo>
                    <a:lnTo>
                      <a:pt x="135" y="134"/>
                    </a:lnTo>
                    <a:lnTo>
                      <a:pt x="134" y="134"/>
                    </a:lnTo>
                    <a:lnTo>
                      <a:pt x="134" y="134"/>
                    </a:lnTo>
                    <a:lnTo>
                      <a:pt x="132" y="135"/>
                    </a:lnTo>
                    <a:lnTo>
                      <a:pt x="131" y="136"/>
                    </a:lnTo>
                    <a:lnTo>
                      <a:pt x="131" y="137"/>
                    </a:lnTo>
                    <a:lnTo>
                      <a:pt x="132" y="137"/>
                    </a:lnTo>
                    <a:lnTo>
                      <a:pt x="132" y="138"/>
                    </a:lnTo>
                    <a:lnTo>
                      <a:pt x="131" y="139"/>
                    </a:lnTo>
                    <a:lnTo>
                      <a:pt x="130" y="138"/>
                    </a:lnTo>
                    <a:lnTo>
                      <a:pt x="130" y="138"/>
                    </a:lnTo>
                    <a:lnTo>
                      <a:pt x="129" y="139"/>
                    </a:lnTo>
                    <a:lnTo>
                      <a:pt x="129" y="139"/>
                    </a:lnTo>
                    <a:lnTo>
                      <a:pt x="130" y="140"/>
                    </a:lnTo>
                    <a:lnTo>
                      <a:pt x="129" y="141"/>
                    </a:lnTo>
                    <a:lnTo>
                      <a:pt x="128" y="141"/>
                    </a:lnTo>
                    <a:lnTo>
                      <a:pt x="127" y="141"/>
                    </a:lnTo>
                    <a:lnTo>
                      <a:pt x="127" y="141"/>
                    </a:lnTo>
                    <a:lnTo>
                      <a:pt x="126" y="142"/>
                    </a:lnTo>
                    <a:lnTo>
                      <a:pt x="125" y="142"/>
                    </a:lnTo>
                    <a:lnTo>
                      <a:pt x="124" y="142"/>
                    </a:lnTo>
                    <a:lnTo>
                      <a:pt x="124" y="142"/>
                    </a:lnTo>
                    <a:lnTo>
                      <a:pt x="124" y="141"/>
                    </a:lnTo>
                    <a:lnTo>
                      <a:pt x="124" y="140"/>
                    </a:lnTo>
                    <a:lnTo>
                      <a:pt x="124" y="140"/>
                    </a:lnTo>
                    <a:lnTo>
                      <a:pt x="123" y="140"/>
                    </a:lnTo>
                    <a:lnTo>
                      <a:pt x="122" y="140"/>
                    </a:lnTo>
                    <a:lnTo>
                      <a:pt x="122" y="141"/>
                    </a:lnTo>
                    <a:lnTo>
                      <a:pt x="121" y="142"/>
                    </a:lnTo>
                    <a:lnTo>
                      <a:pt x="120" y="141"/>
                    </a:lnTo>
                    <a:lnTo>
                      <a:pt x="121" y="141"/>
                    </a:lnTo>
                    <a:lnTo>
                      <a:pt x="121" y="140"/>
                    </a:lnTo>
                    <a:lnTo>
                      <a:pt x="121" y="139"/>
                    </a:lnTo>
                    <a:lnTo>
                      <a:pt x="121" y="139"/>
                    </a:lnTo>
                    <a:lnTo>
                      <a:pt x="120" y="139"/>
                    </a:lnTo>
                    <a:lnTo>
                      <a:pt x="120" y="139"/>
                    </a:lnTo>
                    <a:lnTo>
                      <a:pt x="120" y="138"/>
                    </a:lnTo>
                    <a:lnTo>
                      <a:pt x="119" y="138"/>
                    </a:lnTo>
                    <a:lnTo>
                      <a:pt x="119" y="137"/>
                    </a:lnTo>
                    <a:lnTo>
                      <a:pt x="119" y="136"/>
                    </a:lnTo>
                    <a:lnTo>
                      <a:pt x="120" y="135"/>
                    </a:lnTo>
                    <a:lnTo>
                      <a:pt x="120" y="135"/>
                    </a:lnTo>
                    <a:lnTo>
                      <a:pt x="121" y="135"/>
                    </a:lnTo>
                    <a:lnTo>
                      <a:pt x="122" y="134"/>
                    </a:lnTo>
                    <a:lnTo>
                      <a:pt x="123" y="135"/>
                    </a:lnTo>
                    <a:lnTo>
                      <a:pt x="124" y="135"/>
                    </a:lnTo>
                    <a:lnTo>
                      <a:pt x="124" y="135"/>
                    </a:lnTo>
                    <a:lnTo>
                      <a:pt x="125" y="135"/>
                    </a:lnTo>
                    <a:lnTo>
                      <a:pt x="126" y="135"/>
                    </a:lnTo>
                    <a:lnTo>
                      <a:pt x="127" y="134"/>
                    </a:lnTo>
                    <a:lnTo>
                      <a:pt x="127" y="133"/>
                    </a:lnTo>
                    <a:lnTo>
                      <a:pt x="126" y="133"/>
                    </a:lnTo>
                    <a:lnTo>
                      <a:pt x="124" y="133"/>
                    </a:lnTo>
                    <a:lnTo>
                      <a:pt x="124" y="132"/>
                    </a:lnTo>
                    <a:lnTo>
                      <a:pt x="125" y="132"/>
                    </a:lnTo>
                    <a:lnTo>
                      <a:pt x="127" y="132"/>
                    </a:lnTo>
                    <a:lnTo>
                      <a:pt x="127" y="130"/>
                    </a:lnTo>
                    <a:lnTo>
                      <a:pt x="126" y="130"/>
                    </a:lnTo>
                    <a:lnTo>
                      <a:pt x="125" y="130"/>
                    </a:lnTo>
                    <a:lnTo>
                      <a:pt x="124" y="130"/>
                    </a:lnTo>
                    <a:lnTo>
                      <a:pt x="124" y="129"/>
                    </a:lnTo>
                    <a:lnTo>
                      <a:pt x="126" y="129"/>
                    </a:lnTo>
                    <a:lnTo>
                      <a:pt x="126" y="128"/>
                    </a:lnTo>
                    <a:lnTo>
                      <a:pt x="126" y="128"/>
                    </a:lnTo>
                    <a:lnTo>
                      <a:pt x="124" y="128"/>
                    </a:lnTo>
                    <a:lnTo>
                      <a:pt x="124" y="128"/>
                    </a:lnTo>
                    <a:lnTo>
                      <a:pt x="123" y="128"/>
                    </a:lnTo>
                    <a:lnTo>
                      <a:pt x="123" y="128"/>
                    </a:lnTo>
                    <a:lnTo>
                      <a:pt x="123" y="127"/>
                    </a:lnTo>
                    <a:lnTo>
                      <a:pt x="124" y="126"/>
                    </a:lnTo>
                    <a:lnTo>
                      <a:pt x="123" y="125"/>
                    </a:lnTo>
                    <a:lnTo>
                      <a:pt x="122" y="126"/>
                    </a:lnTo>
                    <a:lnTo>
                      <a:pt x="121" y="127"/>
                    </a:lnTo>
                    <a:lnTo>
                      <a:pt x="120" y="127"/>
                    </a:lnTo>
                    <a:lnTo>
                      <a:pt x="120" y="127"/>
                    </a:lnTo>
                    <a:lnTo>
                      <a:pt x="120" y="128"/>
                    </a:lnTo>
                    <a:lnTo>
                      <a:pt x="120" y="128"/>
                    </a:lnTo>
                    <a:lnTo>
                      <a:pt x="120" y="128"/>
                    </a:lnTo>
                    <a:lnTo>
                      <a:pt x="121" y="129"/>
                    </a:lnTo>
                    <a:lnTo>
                      <a:pt x="121" y="131"/>
                    </a:lnTo>
                    <a:lnTo>
                      <a:pt x="120" y="132"/>
                    </a:lnTo>
                    <a:lnTo>
                      <a:pt x="120" y="132"/>
                    </a:lnTo>
                    <a:lnTo>
                      <a:pt x="119" y="135"/>
                    </a:lnTo>
                    <a:lnTo>
                      <a:pt x="118" y="135"/>
                    </a:lnTo>
                    <a:lnTo>
                      <a:pt x="117" y="135"/>
                    </a:lnTo>
                    <a:lnTo>
                      <a:pt x="117" y="135"/>
                    </a:lnTo>
                    <a:lnTo>
                      <a:pt x="116" y="135"/>
                    </a:lnTo>
                    <a:lnTo>
                      <a:pt x="115" y="135"/>
                    </a:lnTo>
                    <a:lnTo>
                      <a:pt x="114" y="135"/>
                    </a:lnTo>
                    <a:lnTo>
                      <a:pt x="114" y="136"/>
                    </a:lnTo>
                    <a:lnTo>
                      <a:pt x="113" y="136"/>
                    </a:lnTo>
                    <a:lnTo>
                      <a:pt x="113" y="136"/>
                    </a:lnTo>
                    <a:lnTo>
                      <a:pt x="112" y="136"/>
                    </a:lnTo>
                    <a:lnTo>
                      <a:pt x="111" y="135"/>
                    </a:lnTo>
                    <a:lnTo>
                      <a:pt x="110" y="135"/>
                    </a:lnTo>
                    <a:lnTo>
                      <a:pt x="110" y="135"/>
                    </a:lnTo>
                    <a:lnTo>
                      <a:pt x="110" y="134"/>
                    </a:lnTo>
                    <a:lnTo>
                      <a:pt x="110" y="133"/>
                    </a:lnTo>
                    <a:lnTo>
                      <a:pt x="110" y="132"/>
                    </a:lnTo>
                    <a:lnTo>
                      <a:pt x="110" y="132"/>
                    </a:lnTo>
                    <a:lnTo>
                      <a:pt x="110" y="132"/>
                    </a:lnTo>
                    <a:lnTo>
                      <a:pt x="109" y="132"/>
                    </a:lnTo>
                    <a:lnTo>
                      <a:pt x="109" y="131"/>
                    </a:lnTo>
                    <a:lnTo>
                      <a:pt x="108" y="131"/>
                    </a:lnTo>
                    <a:lnTo>
                      <a:pt x="108" y="132"/>
                    </a:lnTo>
                    <a:lnTo>
                      <a:pt x="108" y="133"/>
                    </a:lnTo>
                    <a:lnTo>
                      <a:pt x="108" y="135"/>
                    </a:lnTo>
                    <a:lnTo>
                      <a:pt x="107" y="134"/>
                    </a:lnTo>
                    <a:lnTo>
                      <a:pt x="106" y="134"/>
                    </a:lnTo>
                    <a:lnTo>
                      <a:pt x="106" y="134"/>
                    </a:lnTo>
                    <a:lnTo>
                      <a:pt x="106" y="135"/>
                    </a:lnTo>
                    <a:lnTo>
                      <a:pt x="105" y="135"/>
                    </a:lnTo>
                    <a:lnTo>
                      <a:pt x="104" y="135"/>
                    </a:lnTo>
                    <a:lnTo>
                      <a:pt x="103" y="135"/>
                    </a:lnTo>
                    <a:lnTo>
                      <a:pt x="103" y="135"/>
                    </a:lnTo>
                    <a:lnTo>
                      <a:pt x="103" y="135"/>
                    </a:lnTo>
                    <a:lnTo>
                      <a:pt x="104" y="136"/>
                    </a:lnTo>
                    <a:lnTo>
                      <a:pt x="106" y="136"/>
                    </a:lnTo>
                    <a:lnTo>
                      <a:pt x="106" y="136"/>
                    </a:lnTo>
                    <a:lnTo>
                      <a:pt x="108" y="135"/>
                    </a:lnTo>
                    <a:lnTo>
                      <a:pt x="109" y="135"/>
                    </a:lnTo>
                    <a:lnTo>
                      <a:pt x="109" y="136"/>
                    </a:lnTo>
                    <a:lnTo>
                      <a:pt x="110" y="137"/>
                    </a:lnTo>
                    <a:lnTo>
                      <a:pt x="109" y="137"/>
                    </a:lnTo>
                    <a:lnTo>
                      <a:pt x="108" y="138"/>
                    </a:lnTo>
                    <a:lnTo>
                      <a:pt x="109" y="139"/>
                    </a:lnTo>
                    <a:lnTo>
                      <a:pt x="110" y="139"/>
                    </a:lnTo>
                    <a:lnTo>
                      <a:pt x="110" y="139"/>
                    </a:lnTo>
                    <a:lnTo>
                      <a:pt x="111" y="141"/>
                    </a:lnTo>
                    <a:lnTo>
                      <a:pt x="112" y="141"/>
                    </a:lnTo>
                    <a:lnTo>
                      <a:pt x="113" y="141"/>
                    </a:lnTo>
                    <a:lnTo>
                      <a:pt x="113" y="142"/>
                    </a:lnTo>
                    <a:lnTo>
                      <a:pt x="113" y="142"/>
                    </a:lnTo>
                    <a:lnTo>
                      <a:pt x="113" y="143"/>
                    </a:lnTo>
                    <a:lnTo>
                      <a:pt x="113" y="145"/>
                    </a:lnTo>
                    <a:lnTo>
                      <a:pt x="113" y="146"/>
                    </a:lnTo>
                    <a:lnTo>
                      <a:pt x="113" y="145"/>
                    </a:lnTo>
                    <a:lnTo>
                      <a:pt x="112" y="145"/>
                    </a:lnTo>
                    <a:lnTo>
                      <a:pt x="112" y="143"/>
                    </a:lnTo>
                    <a:lnTo>
                      <a:pt x="111" y="143"/>
                    </a:lnTo>
                    <a:lnTo>
                      <a:pt x="110" y="143"/>
                    </a:lnTo>
                    <a:lnTo>
                      <a:pt x="110" y="144"/>
                    </a:lnTo>
                    <a:lnTo>
                      <a:pt x="110" y="145"/>
                    </a:lnTo>
                    <a:lnTo>
                      <a:pt x="110" y="145"/>
                    </a:lnTo>
                    <a:lnTo>
                      <a:pt x="109" y="145"/>
                    </a:lnTo>
                    <a:lnTo>
                      <a:pt x="108" y="145"/>
                    </a:lnTo>
                    <a:lnTo>
                      <a:pt x="108" y="144"/>
                    </a:lnTo>
                    <a:lnTo>
                      <a:pt x="108" y="142"/>
                    </a:lnTo>
                    <a:lnTo>
                      <a:pt x="106" y="143"/>
                    </a:lnTo>
                    <a:lnTo>
                      <a:pt x="106" y="142"/>
                    </a:lnTo>
                    <a:lnTo>
                      <a:pt x="106" y="142"/>
                    </a:lnTo>
                    <a:lnTo>
                      <a:pt x="106" y="141"/>
                    </a:lnTo>
                    <a:lnTo>
                      <a:pt x="104" y="140"/>
                    </a:lnTo>
                    <a:lnTo>
                      <a:pt x="104" y="139"/>
                    </a:lnTo>
                    <a:lnTo>
                      <a:pt x="103" y="139"/>
                    </a:lnTo>
                    <a:lnTo>
                      <a:pt x="103" y="139"/>
                    </a:lnTo>
                    <a:lnTo>
                      <a:pt x="102" y="139"/>
                    </a:lnTo>
                    <a:lnTo>
                      <a:pt x="101" y="139"/>
                    </a:lnTo>
                    <a:lnTo>
                      <a:pt x="100" y="139"/>
                    </a:lnTo>
                    <a:lnTo>
                      <a:pt x="100" y="140"/>
                    </a:lnTo>
                    <a:lnTo>
                      <a:pt x="103" y="141"/>
                    </a:lnTo>
                    <a:lnTo>
                      <a:pt x="103" y="142"/>
                    </a:lnTo>
                    <a:lnTo>
                      <a:pt x="104" y="142"/>
                    </a:lnTo>
                    <a:lnTo>
                      <a:pt x="104" y="143"/>
                    </a:lnTo>
                    <a:lnTo>
                      <a:pt x="104" y="145"/>
                    </a:lnTo>
                    <a:lnTo>
                      <a:pt x="105" y="146"/>
                    </a:lnTo>
                    <a:lnTo>
                      <a:pt x="106" y="148"/>
                    </a:lnTo>
                    <a:lnTo>
                      <a:pt x="105" y="147"/>
                    </a:lnTo>
                    <a:lnTo>
                      <a:pt x="104" y="148"/>
                    </a:lnTo>
                    <a:lnTo>
                      <a:pt x="104" y="149"/>
                    </a:lnTo>
                    <a:lnTo>
                      <a:pt x="103" y="148"/>
                    </a:lnTo>
                    <a:lnTo>
                      <a:pt x="102" y="147"/>
                    </a:lnTo>
                    <a:lnTo>
                      <a:pt x="102" y="146"/>
                    </a:lnTo>
                    <a:lnTo>
                      <a:pt x="101" y="145"/>
                    </a:lnTo>
                    <a:lnTo>
                      <a:pt x="101" y="146"/>
                    </a:lnTo>
                    <a:lnTo>
                      <a:pt x="100" y="147"/>
                    </a:lnTo>
                    <a:lnTo>
                      <a:pt x="99" y="148"/>
                    </a:lnTo>
                    <a:lnTo>
                      <a:pt x="99" y="148"/>
                    </a:lnTo>
                    <a:lnTo>
                      <a:pt x="98" y="147"/>
                    </a:lnTo>
                    <a:lnTo>
                      <a:pt x="98" y="146"/>
                    </a:lnTo>
                    <a:lnTo>
                      <a:pt x="98" y="145"/>
                    </a:lnTo>
                    <a:lnTo>
                      <a:pt x="98" y="145"/>
                    </a:lnTo>
                    <a:lnTo>
                      <a:pt x="97" y="145"/>
                    </a:lnTo>
                    <a:lnTo>
                      <a:pt x="98" y="144"/>
                    </a:lnTo>
                    <a:lnTo>
                      <a:pt x="97" y="143"/>
                    </a:lnTo>
                    <a:lnTo>
                      <a:pt x="96" y="144"/>
                    </a:lnTo>
                    <a:lnTo>
                      <a:pt x="96" y="144"/>
                    </a:lnTo>
                    <a:lnTo>
                      <a:pt x="95" y="143"/>
                    </a:lnTo>
                    <a:lnTo>
                      <a:pt x="94" y="143"/>
                    </a:lnTo>
                    <a:lnTo>
                      <a:pt x="93" y="142"/>
                    </a:lnTo>
                    <a:lnTo>
                      <a:pt x="93" y="142"/>
                    </a:lnTo>
                    <a:lnTo>
                      <a:pt x="92" y="142"/>
                    </a:lnTo>
                    <a:lnTo>
                      <a:pt x="91" y="142"/>
                    </a:lnTo>
                    <a:lnTo>
                      <a:pt x="90" y="142"/>
                    </a:lnTo>
                    <a:lnTo>
                      <a:pt x="89" y="142"/>
                    </a:lnTo>
                    <a:lnTo>
                      <a:pt x="89" y="142"/>
                    </a:lnTo>
                    <a:lnTo>
                      <a:pt x="88" y="142"/>
                    </a:lnTo>
                    <a:lnTo>
                      <a:pt x="88" y="141"/>
                    </a:lnTo>
                    <a:lnTo>
                      <a:pt x="89" y="140"/>
                    </a:lnTo>
                    <a:lnTo>
                      <a:pt x="89" y="139"/>
                    </a:lnTo>
                    <a:lnTo>
                      <a:pt x="90" y="139"/>
                    </a:lnTo>
                    <a:lnTo>
                      <a:pt x="91" y="139"/>
                    </a:lnTo>
                    <a:lnTo>
                      <a:pt x="92" y="139"/>
                    </a:lnTo>
                    <a:lnTo>
                      <a:pt x="92" y="138"/>
                    </a:lnTo>
                    <a:lnTo>
                      <a:pt x="90" y="138"/>
                    </a:lnTo>
                    <a:lnTo>
                      <a:pt x="89" y="139"/>
                    </a:lnTo>
                    <a:lnTo>
                      <a:pt x="89" y="139"/>
                    </a:lnTo>
                    <a:lnTo>
                      <a:pt x="86" y="139"/>
                    </a:lnTo>
                    <a:lnTo>
                      <a:pt x="86" y="140"/>
                    </a:lnTo>
                    <a:lnTo>
                      <a:pt x="85" y="140"/>
                    </a:lnTo>
                    <a:lnTo>
                      <a:pt x="85" y="141"/>
                    </a:lnTo>
                    <a:lnTo>
                      <a:pt x="86" y="142"/>
                    </a:lnTo>
                    <a:lnTo>
                      <a:pt x="86" y="142"/>
                    </a:lnTo>
                    <a:lnTo>
                      <a:pt x="86" y="142"/>
                    </a:lnTo>
                    <a:lnTo>
                      <a:pt x="88" y="142"/>
                    </a:lnTo>
                    <a:lnTo>
                      <a:pt x="89" y="143"/>
                    </a:lnTo>
                    <a:lnTo>
                      <a:pt x="89" y="144"/>
                    </a:lnTo>
                    <a:lnTo>
                      <a:pt x="89" y="144"/>
                    </a:lnTo>
                    <a:lnTo>
                      <a:pt x="92" y="143"/>
                    </a:lnTo>
                    <a:lnTo>
                      <a:pt x="93" y="143"/>
                    </a:lnTo>
                    <a:lnTo>
                      <a:pt x="93" y="144"/>
                    </a:lnTo>
                    <a:lnTo>
                      <a:pt x="93" y="145"/>
                    </a:lnTo>
                    <a:lnTo>
                      <a:pt x="94" y="145"/>
                    </a:lnTo>
                    <a:lnTo>
                      <a:pt x="95" y="145"/>
                    </a:lnTo>
                    <a:lnTo>
                      <a:pt x="96" y="146"/>
                    </a:lnTo>
                    <a:lnTo>
                      <a:pt x="96" y="146"/>
                    </a:lnTo>
                    <a:lnTo>
                      <a:pt x="97" y="148"/>
                    </a:lnTo>
                    <a:lnTo>
                      <a:pt x="97" y="149"/>
                    </a:lnTo>
                    <a:lnTo>
                      <a:pt x="98" y="149"/>
                    </a:lnTo>
                    <a:lnTo>
                      <a:pt x="99" y="149"/>
                    </a:lnTo>
                    <a:lnTo>
                      <a:pt x="100" y="149"/>
                    </a:lnTo>
                    <a:lnTo>
                      <a:pt x="100" y="150"/>
                    </a:lnTo>
                    <a:lnTo>
                      <a:pt x="101" y="150"/>
                    </a:lnTo>
                    <a:lnTo>
                      <a:pt x="102" y="151"/>
                    </a:lnTo>
                    <a:lnTo>
                      <a:pt x="103" y="151"/>
                    </a:lnTo>
                    <a:lnTo>
                      <a:pt x="103" y="152"/>
                    </a:lnTo>
                    <a:lnTo>
                      <a:pt x="102" y="152"/>
                    </a:lnTo>
                    <a:lnTo>
                      <a:pt x="100" y="152"/>
                    </a:lnTo>
                    <a:lnTo>
                      <a:pt x="100" y="153"/>
                    </a:lnTo>
                    <a:lnTo>
                      <a:pt x="99" y="153"/>
                    </a:lnTo>
                    <a:lnTo>
                      <a:pt x="99" y="153"/>
                    </a:lnTo>
                    <a:lnTo>
                      <a:pt x="98" y="154"/>
                    </a:lnTo>
                    <a:lnTo>
                      <a:pt x="98" y="155"/>
                    </a:lnTo>
                    <a:lnTo>
                      <a:pt x="96" y="154"/>
                    </a:lnTo>
                    <a:lnTo>
                      <a:pt x="96" y="154"/>
                    </a:lnTo>
                    <a:lnTo>
                      <a:pt x="95" y="155"/>
                    </a:lnTo>
                    <a:lnTo>
                      <a:pt x="94" y="156"/>
                    </a:lnTo>
                    <a:lnTo>
                      <a:pt x="95" y="157"/>
                    </a:lnTo>
                    <a:lnTo>
                      <a:pt x="96" y="156"/>
                    </a:lnTo>
                    <a:lnTo>
                      <a:pt x="96" y="156"/>
                    </a:lnTo>
                    <a:lnTo>
                      <a:pt x="97" y="156"/>
                    </a:lnTo>
                    <a:lnTo>
                      <a:pt x="97" y="156"/>
                    </a:lnTo>
                    <a:lnTo>
                      <a:pt x="97" y="157"/>
                    </a:lnTo>
                    <a:lnTo>
                      <a:pt x="96" y="159"/>
                    </a:lnTo>
                    <a:lnTo>
                      <a:pt x="96" y="160"/>
                    </a:lnTo>
                    <a:lnTo>
                      <a:pt x="96" y="160"/>
                    </a:lnTo>
                    <a:lnTo>
                      <a:pt x="97" y="160"/>
                    </a:lnTo>
                    <a:lnTo>
                      <a:pt x="98" y="159"/>
                    </a:lnTo>
                    <a:lnTo>
                      <a:pt x="98" y="158"/>
                    </a:lnTo>
                    <a:lnTo>
                      <a:pt x="99" y="156"/>
                    </a:lnTo>
                    <a:lnTo>
                      <a:pt x="100" y="156"/>
                    </a:lnTo>
                    <a:lnTo>
                      <a:pt x="101" y="156"/>
                    </a:lnTo>
                    <a:lnTo>
                      <a:pt x="102" y="155"/>
                    </a:lnTo>
                    <a:lnTo>
                      <a:pt x="103" y="154"/>
                    </a:lnTo>
                    <a:lnTo>
                      <a:pt x="103" y="155"/>
                    </a:lnTo>
                    <a:lnTo>
                      <a:pt x="103" y="156"/>
                    </a:lnTo>
                    <a:lnTo>
                      <a:pt x="103" y="156"/>
                    </a:lnTo>
                    <a:lnTo>
                      <a:pt x="103" y="157"/>
                    </a:lnTo>
                    <a:lnTo>
                      <a:pt x="103" y="158"/>
                    </a:lnTo>
                    <a:lnTo>
                      <a:pt x="103" y="159"/>
                    </a:lnTo>
                    <a:lnTo>
                      <a:pt x="104" y="159"/>
                    </a:lnTo>
                    <a:lnTo>
                      <a:pt x="105" y="160"/>
                    </a:lnTo>
                    <a:lnTo>
                      <a:pt x="106" y="159"/>
                    </a:lnTo>
                    <a:lnTo>
                      <a:pt x="110" y="160"/>
                    </a:lnTo>
                    <a:lnTo>
                      <a:pt x="109" y="160"/>
                    </a:lnTo>
                    <a:lnTo>
                      <a:pt x="108" y="161"/>
                    </a:lnTo>
                    <a:lnTo>
                      <a:pt x="107" y="161"/>
                    </a:lnTo>
                    <a:lnTo>
                      <a:pt x="106" y="162"/>
                    </a:lnTo>
                    <a:lnTo>
                      <a:pt x="105" y="162"/>
                    </a:lnTo>
                    <a:lnTo>
                      <a:pt x="103" y="162"/>
                    </a:lnTo>
                    <a:lnTo>
                      <a:pt x="103" y="161"/>
                    </a:lnTo>
                    <a:lnTo>
                      <a:pt x="102" y="163"/>
                    </a:lnTo>
                    <a:lnTo>
                      <a:pt x="103" y="163"/>
                    </a:lnTo>
                    <a:lnTo>
                      <a:pt x="103" y="163"/>
                    </a:lnTo>
                    <a:lnTo>
                      <a:pt x="106" y="163"/>
                    </a:lnTo>
                    <a:lnTo>
                      <a:pt x="105" y="163"/>
                    </a:lnTo>
                    <a:lnTo>
                      <a:pt x="104" y="164"/>
                    </a:lnTo>
                    <a:lnTo>
                      <a:pt x="104" y="165"/>
                    </a:lnTo>
                    <a:lnTo>
                      <a:pt x="103" y="166"/>
                    </a:lnTo>
                    <a:lnTo>
                      <a:pt x="102" y="166"/>
                    </a:lnTo>
                    <a:lnTo>
                      <a:pt x="101" y="166"/>
                    </a:lnTo>
                    <a:lnTo>
                      <a:pt x="100" y="166"/>
                    </a:lnTo>
                    <a:lnTo>
                      <a:pt x="99" y="167"/>
                    </a:lnTo>
                    <a:lnTo>
                      <a:pt x="100" y="168"/>
                    </a:lnTo>
                    <a:lnTo>
                      <a:pt x="101" y="167"/>
                    </a:lnTo>
                    <a:lnTo>
                      <a:pt x="102" y="167"/>
                    </a:lnTo>
                    <a:lnTo>
                      <a:pt x="103" y="166"/>
                    </a:lnTo>
                    <a:lnTo>
                      <a:pt x="104" y="166"/>
                    </a:lnTo>
                    <a:lnTo>
                      <a:pt x="106" y="166"/>
                    </a:lnTo>
                    <a:lnTo>
                      <a:pt x="107" y="166"/>
                    </a:lnTo>
                    <a:lnTo>
                      <a:pt x="108" y="166"/>
                    </a:lnTo>
                    <a:lnTo>
                      <a:pt x="110" y="166"/>
                    </a:lnTo>
                    <a:lnTo>
                      <a:pt x="110" y="166"/>
                    </a:lnTo>
                    <a:lnTo>
                      <a:pt x="109" y="167"/>
                    </a:lnTo>
                    <a:lnTo>
                      <a:pt x="108" y="168"/>
                    </a:lnTo>
                    <a:lnTo>
                      <a:pt x="108" y="169"/>
                    </a:lnTo>
                    <a:lnTo>
                      <a:pt x="107" y="169"/>
                    </a:lnTo>
                    <a:lnTo>
                      <a:pt x="106" y="170"/>
                    </a:lnTo>
                    <a:lnTo>
                      <a:pt x="106" y="170"/>
                    </a:lnTo>
                    <a:lnTo>
                      <a:pt x="105" y="170"/>
                    </a:lnTo>
                    <a:lnTo>
                      <a:pt x="106" y="170"/>
                    </a:lnTo>
                    <a:lnTo>
                      <a:pt x="106" y="170"/>
                    </a:lnTo>
                    <a:lnTo>
                      <a:pt x="106" y="171"/>
                    </a:lnTo>
                    <a:lnTo>
                      <a:pt x="106" y="172"/>
                    </a:lnTo>
                    <a:lnTo>
                      <a:pt x="105" y="173"/>
                    </a:lnTo>
                    <a:lnTo>
                      <a:pt x="105" y="173"/>
                    </a:lnTo>
                    <a:lnTo>
                      <a:pt x="106" y="173"/>
                    </a:lnTo>
                    <a:lnTo>
                      <a:pt x="106" y="173"/>
                    </a:lnTo>
                    <a:lnTo>
                      <a:pt x="107" y="173"/>
                    </a:lnTo>
                    <a:lnTo>
                      <a:pt x="108" y="173"/>
                    </a:lnTo>
                    <a:lnTo>
                      <a:pt x="108" y="173"/>
                    </a:lnTo>
                    <a:lnTo>
                      <a:pt x="109" y="173"/>
                    </a:lnTo>
                    <a:lnTo>
                      <a:pt x="109" y="173"/>
                    </a:lnTo>
                    <a:lnTo>
                      <a:pt x="110" y="174"/>
                    </a:lnTo>
                    <a:lnTo>
                      <a:pt x="110" y="174"/>
                    </a:lnTo>
                    <a:lnTo>
                      <a:pt x="111" y="174"/>
                    </a:lnTo>
                    <a:lnTo>
                      <a:pt x="112" y="173"/>
                    </a:lnTo>
                    <a:lnTo>
                      <a:pt x="113" y="175"/>
                    </a:lnTo>
                    <a:lnTo>
                      <a:pt x="111" y="176"/>
                    </a:lnTo>
                    <a:lnTo>
                      <a:pt x="111" y="176"/>
                    </a:lnTo>
                    <a:lnTo>
                      <a:pt x="111" y="177"/>
                    </a:lnTo>
                    <a:lnTo>
                      <a:pt x="112" y="176"/>
                    </a:lnTo>
                    <a:lnTo>
                      <a:pt x="113" y="177"/>
                    </a:lnTo>
                    <a:lnTo>
                      <a:pt x="113" y="178"/>
                    </a:lnTo>
                    <a:lnTo>
                      <a:pt x="113" y="179"/>
                    </a:lnTo>
                    <a:lnTo>
                      <a:pt x="113" y="179"/>
                    </a:lnTo>
                    <a:lnTo>
                      <a:pt x="114" y="179"/>
                    </a:lnTo>
                    <a:lnTo>
                      <a:pt x="115" y="178"/>
                    </a:lnTo>
                    <a:lnTo>
                      <a:pt x="116" y="177"/>
                    </a:lnTo>
                    <a:lnTo>
                      <a:pt x="117" y="177"/>
                    </a:lnTo>
                    <a:lnTo>
                      <a:pt x="117" y="179"/>
                    </a:lnTo>
                    <a:lnTo>
                      <a:pt x="117" y="180"/>
                    </a:lnTo>
                    <a:lnTo>
                      <a:pt x="116" y="180"/>
                    </a:lnTo>
                    <a:lnTo>
                      <a:pt x="115" y="180"/>
                    </a:lnTo>
                    <a:lnTo>
                      <a:pt x="114" y="180"/>
                    </a:lnTo>
                    <a:lnTo>
                      <a:pt x="114" y="180"/>
                    </a:lnTo>
                    <a:lnTo>
                      <a:pt x="113" y="181"/>
                    </a:lnTo>
                    <a:lnTo>
                      <a:pt x="113" y="182"/>
                    </a:lnTo>
                    <a:lnTo>
                      <a:pt x="113" y="183"/>
                    </a:lnTo>
                    <a:lnTo>
                      <a:pt x="113" y="183"/>
                    </a:lnTo>
                    <a:lnTo>
                      <a:pt x="112" y="183"/>
                    </a:lnTo>
                    <a:lnTo>
                      <a:pt x="112" y="183"/>
                    </a:lnTo>
                    <a:lnTo>
                      <a:pt x="111" y="183"/>
                    </a:lnTo>
                    <a:lnTo>
                      <a:pt x="112" y="182"/>
                    </a:lnTo>
                    <a:lnTo>
                      <a:pt x="111" y="180"/>
                    </a:lnTo>
                    <a:lnTo>
                      <a:pt x="110" y="180"/>
                    </a:lnTo>
                    <a:lnTo>
                      <a:pt x="110" y="179"/>
                    </a:lnTo>
                    <a:lnTo>
                      <a:pt x="109" y="180"/>
                    </a:lnTo>
                    <a:lnTo>
                      <a:pt x="107" y="177"/>
                    </a:lnTo>
                    <a:lnTo>
                      <a:pt x="106" y="176"/>
                    </a:lnTo>
                    <a:lnTo>
                      <a:pt x="106" y="176"/>
                    </a:lnTo>
                    <a:lnTo>
                      <a:pt x="104" y="176"/>
                    </a:lnTo>
                    <a:lnTo>
                      <a:pt x="103" y="176"/>
                    </a:lnTo>
                    <a:lnTo>
                      <a:pt x="102" y="177"/>
                    </a:lnTo>
                    <a:lnTo>
                      <a:pt x="101" y="177"/>
                    </a:lnTo>
                    <a:lnTo>
                      <a:pt x="101" y="178"/>
                    </a:lnTo>
                    <a:lnTo>
                      <a:pt x="103" y="177"/>
                    </a:lnTo>
                    <a:lnTo>
                      <a:pt x="105" y="177"/>
                    </a:lnTo>
                    <a:lnTo>
                      <a:pt x="106" y="178"/>
                    </a:lnTo>
                    <a:lnTo>
                      <a:pt x="106" y="179"/>
                    </a:lnTo>
                    <a:lnTo>
                      <a:pt x="107" y="180"/>
                    </a:lnTo>
                    <a:lnTo>
                      <a:pt x="107" y="180"/>
                    </a:lnTo>
                    <a:lnTo>
                      <a:pt x="107" y="181"/>
                    </a:lnTo>
                    <a:lnTo>
                      <a:pt x="106" y="180"/>
                    </a:lnTo>
                    <a:lnTo>
                      <a:pt x="106" y="180"/>
                    </a:lnTo>
                    <a:lnTo>
                      <a:pt x="105" y="180"/>
                    </a:lnTo>
                    <a:lnTo>
                      <a:pt x="104" y="180"/>
                    </a:lnTo>
                    <a:lnTo>
                      <a:pt x="104" y="180"/>
                    </a:lnTo>
                    <a:lnTo>
                      <a:pt x="103" y="180"/>
                    </a:lnTo>
                    <a:lnTo>
                      <a:pt x="103" y="181"/>
                    </a:lnTo>
                    <a:lnTo>
                      <a:pt x="104" y="182"/>
                    </a:lnTo>
                    <a:lnTo>
                      <a:pt x="105" y="183"/>
                    </a:lnTo>
                    <a:lnTo>
                      <a:pt x="103" y="183"/>
                    </a:lnTo>
                    <a:lnTo>
                      <a:pt x="103" y="184"/>
                    </a:lnTo>
                    <a:lnTo>
                      <a:pt x="106" y="184"/>
                    </a:lnTo>
                    <a:lnTo>
                      <a:pt x="106" y="184"/>
                    </a:lnTo>
                    <a:lnTo>
                      <a:pt x="106" y="185"/>
                    </a:lnTo>
                    <a:lnTo>
                      <a:pt x="105" y="186"/>
                    </a:lnTo>
                    <a:lnTo>
                      <a:pt x="105" y="187"/>
                    </a:lnTo>
                    <a:lnTo>
                      <a:pt x="106" y="187"/>
                    </a:lnTo>
                    <a:lnTo>
                      <a:pt x="106" y="187"/>
                    </a:lnTo>
                    <a:lnTo>
                      <a:pt x="105" y="187"/>
                    </a:lnTo>
                    <a:lnTo>
                      <a:pt x="105" y="188"/>
                    </a:lnTo>
                    <a:lnTo>
                      <a:pt x="104" y="189"/>
                    </a:lnTo>
                    <a:lnTo>
                      <a:pt x="103" y="189"/>
                    </a:lnTo>
                    <a:lnTo>
                      <a:pt x="103" y="188"/>
                    </a:lnTo>
                    <a:lnTo>
                      <a:pt x="101" y="187"/>
                    </a:lnTo>
                    <a:lnTo>
                      <a:pt x="100" y="187"/>
                    </a:lnTo>
                    <a:lnTo>
                      <a:pt x="99" y="186"/>
                    </a:lnTo>
                    <a:lnTo>
                      <a:pt x="98" y="184"/>
                    </a:lnTo>
                    <a:lnTo>
                      <a:pt x="98" y="186"/>
                    </a:lnTo>
                    <a:lnTo>
                      <a:pt x="98" y="187"/>
                    </a:lnTo>
                    <a:lnTo>
                      <a:pt x="99" y="187"/>
                    </a:lnTo>
                    <a:lnTo>
                      <a:pt x="99" y="188"/>
                    </a:lnTo>
                    <a:lnTo>
                      <a:pt x="98" y="188"/>
                    </a:lnTo>
                    <a:lnTo>
                      <a:pt x="97" y="187"/>
                    </a:lnTo>
                    <a:lnTo>
                      <a:pt x="96" y="187"/>
                    </a:lnTo>
                    <a:lnTo>
                      <a:pt x="96" y="187"/>
                    </a:lnTo>
                    <a:lnTo>
                      <a:pt x="95" y="187"/>
                    </a:lnTo>
                    <a:lnTo>
                      <a:pt x="95" y="186"/>
                    </a:lnTo>
                    <a:lnTo>
                      <a:pt x="94" y="185"/>
                    </a:lnTo>
                    <a:lnTo>
                      <a:pt x="93" y="184"/>
                    </a:lnTo>
                    <a:lnTo>
                      <a:pt x="93" y="184"/>
                    </a:lnTo>
                    <a:lnTo>
                      <a:pt x="93" y="185"/>
                    </a:lnTo>
                    <a:lnTo>
                      <a:pt x="93" y="185"/>
                    </a:lnTo>
                    <a:lnTo>
                      <a:pt x="93" y="186"/>
                    </a:lnTo>
                    <a:lnTo>
                      <a:pt x="94" y="187"/>
                    </a:lnTo>
                    <a:lnTo>
                      <a:pt x="94" y="187"/>
                    </a:lnTo>
                    <a:lnTo>
                      <a:pt x="95" y="187"/>
                    </a:lnTo>
                    <a:lnTo>
                      <a:pt x="96" y="188"/>
                    </a:lnTo>
                    <a:lnTo>
                      <a:pt x="96" y="189"/>
                    </a:lnTo>
                    <a:lnTo>
                      <a:pt x="96" y="190"/>
                    </a:lnTo>
                    <a:lnTo>
                      <a:pt x="97" y="190"/>
                    </a:lnTo>
                    <a:lnTo>
                      <a:pt x="99" y="190"/>
                    </a:lnTo>
                    <a:lnTo>
                      <a:pt x="100" y="191"/>
                    </a:lnTo>
                    <a:lnTo>
                      <a:pt x="101" y="191"/>
                    </a:lnTo>
                    <a:lnTo>
                      <a:pt x="101" y="192"/>
                    </a:lnTo>
                    <a:lnTo>
                      <a:pt x="99" y="193"/>
                    </a:lnTo>
                    <a:lnTo>
                      <a:pt x="100" y="194"/>
                    </a:lnTo>
                    <a:lnTo>
                      <a:pt x="99" y="195"/>
                    </a:lnTo>
                    <a:lnTo>
                      <a:pt x="99" y="196"/>
                    </a:lnTo>
                    <a:lnTo>
                      <a:pt x="98" y="197"/>
                    </a:lnTo>
                    <a:lnTo>
                      <a:pt x="99" y="197"/>
                    </a:lnTo>
                    <a:lnTo>
                      <a:pt x="99" y="198"/>
                    </a:lnTo>
                    <a:lnTo>
                      <a:pt x="99" y="199"/>
                    </a:lnTo>
                    <a:lnTo>
                      <a:pt x="100" y="200"/>
                    </a:lnTo>
                    <a:lnTo>
                      <a:pt x="101" y="200"/>
                    </a:lnTo>
                    <a:lnTo>
                      <a:pt x="102" y="200"/>
                    </a:lnTo>
                    <a:lnTo>
                      <a:pt x="102" y="201"/>
                    </a:lnTo>
                    <a:lnTo>
                      <a:pt x="103" y="201"/>
                    </a:lnTo>
                    <a:lnTo>
                      <a:pt x="103" y="200"/>
                    </a:lnTo>
                    <a:lnTo>
                      <a:pt x="103" y="199"/>
                    </a:lnTo>
                    <a:lnTo>
                      <a:pt x="104" y="200"/>
                    </a:lnTo>
                    <a:lnTo>
                      <a:pt x="105" y="199"/>
                    </a:lnTo>
                    <a:lnTo>
                      <a:pt x="105" y="198"/>
                    </a:lnTo>
                    <a:lnTo>
                      <a:pt x="106" y="197"/>
                    </a:lnTo>
                    <a:lnTo>
                      <a:pt x="106" y="197"/>
                    </a:lnTo>
                    <a:lnTo>
                      <a:pt x="107" y="197"/>
                    </a:lnTo>
                    <a:lnTo>
                      <a:pt x="108" y="197"/>
                    </a:lnTo>
                    <a:lnTo>
                      <a:pt x="107" y="197"/>
                    </a:lnTo>
                    <a:lnTo>
                      <a:pt x="106" y="198"/>
                    </a:lnTo>
                    <a:lnTo>
                      <a:pt x="106" y="199"/>
                    </a:lnTo>
                    <a:lnTo>
                      <a:pt x="106" y="200"/>
                    </a:lnTo>
                    <a:lnTo>
                      <a:pt x="106" y="201"/>
                    </a:lnTo>
                    <a:lnTo>
                      <a:pt x="105" y="201"/>
                    </a:lnTo>
                    <a:lnTo>
                      <a:pt x="104" y="201"/>
                    </a:lnTo>
                    <a:lnTo>
                      <a:pt x="103" y="202"/>
                    </a:lnTo>
                    <a:lnTo>
                      <a:pt x="103" y="203"/>
                    </a:lnTo>
                    <a:lnTo>
                      <a:pt x="102" y="203"/>
                    </a:lnTo>
                    <a:lnTo>
                      <a:pt x="102" y="204"/>
                    </a:lnTo>
                    <a:lnTo>
                      <a:pt x="102" y="204"/>
                    </a:lnTo>
                    <a:lnTo>
                      <a:pt x="103" y="205"/>
                    </a:lnTo>
                    <a:lnTo>
                      <a:pt x="103" y="204"/>
                    </a:lnTo>
                    <a:lnTo>
                      <a:pt x="104" y="204"/>
                    </a:lnTo>
                    <a:lnTo>
                      <a:pt x="105" y="205"/>
                    </a:lnTo>
                    <a:lnTo>
                      <a:pt x="106" y="205"/>
                    </a:lnTo>
                    <a:lnTo>
                      <a:pt x="106" y="205"/>
                    </a:lnTo>
                    <a:lnTo>
                      <a:pt x="107" y="206"/>
                    </a:lnTo>
                    <a:lnTo>
                      <a:pt x="107" y="207"/>
                    </a:lnTo>
                    <a:lnTo>
                      <a:pt x="107" y="207"/>
                    </a:lnTo>
                    <a:lnTo>
                      <a:pt x="106" y="207"/>
                    </a:lnTo>
                    <a:lnTo>
                      <a:pt x="106" y="207"/>
                    </a:lnTo>
                    <a:lnTo>
                      <a:pt x="106" y="207"/>
                    </a:lnTo>
                    <a:lnTo>
                      <a:pt x="105" y="206"/>
                    </a:lnTo>
                    <a:lnTo>
                      <a:pt x="104" y="206"/>
                    </a:lnTo>
                    <a:lnTo>
                      <a:pt x="104" y="207"/>
                    </a:lnTo>
                    <a:lnTo>
                      <a:pt x="103" y="209"/>
                    </a:lnTo>
                    <a:lnTo>
                      <a:pt x="103" y="210"/>
                    </a:lnTo>
                    <a:lnTo>
                      <a:pt x="103" y="210"/>
                    </a:lnTo>
                    <a:lnTo>
                      <a:pt x="102" y="209"/>
                    </a:lnTo>
                    <a:lnTo>
                      <a:pt x="102" y="208"/>
                    </a:lnTo>
                    <a:lnTo>
                      <a:pt x="102" y="207"/>
                    </a:lnTo>
                    <a:lnTo>
                      <a:pt x="102" y="207"/>
                    </a:lnTo>
                    <a:lnTo>
                      <a:pt x="101" y="205"/>
                    </a:lnTo>
                    <a:lnTo>
                      <a:pt x="100" y="205"/>
                    </a:lnTo>
                    <a:lnTo>
                      <a:pt x="99" y="204"/>
                    </a:lnTo>
                    <a:lnTo>
                      <a:pt x="99" y="204"/>
                    </a:lnTo>
                    <a:lnTo>
                      <a:pt x="99" y="202"/>
                    </a:lnTo>
                    <a:lnTo>
                      <a:pt x="99" y="201"/>
                    </a:lnTo>
                    <a:lnTo>
                      <a:pt x="98" y="202"/>
                    </a:lnTo>
                    <a:lnTo>
                      <a:pt x="97" y="203"/>
                    </a:lnTo>
                    <a:lnTo>
                      <a:pt x="97" y="204"/>
                    </a:lnTo>
                    <a:lnTo>
                      <a:pt x="97" y="207"/>
                    </a:lnTo>
                    <a:lnTo>
                      <a:pt x="97" y="207"/>
                    </a:lnTo>
                    <a:lnTo>
                      <a:pt x="96" y="207"/>
                    </a:lnTo>
                    <a:lnTo>
                      <a:pt x="96" y="20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25" name="Freeform 1084">
                <a:extLst>
                  <a:ext uri="{FF2B5EF4-FFF2-40B4-BE49-F238E27FC236}">
                    <a16:creationId xmlns:a16="http://schemas.microsoft.com/office/drawing/2014/main" id="{CF8218F6-0CA9-4F09-BCAB-6D516437B986}"/>
                  </a:ext>
                </a:extLst>
              </p:cNvPr>
              <p:cNvSpPr>
                <a:spLocks/>
              </p:cNvSpPr>
              <p:nvPr/>
            </p:nvSpPr>
            <p:spPr bwMode="auto">
              <a:xfrm>
                <a:off x="4731" y="2280"/>
                <a:ext cx="52" cy="128"/>
              </a:xfrm>
              <a:custGeom>
                <a:avLst/>
                <a:gdLst>
                  <a:gd name="T0" fmla="*/ 40 w 52"/>
                  <a:gd name="T1" fmla="*/ 11 h 128"/>
                  <a:gd name="T2" fmla="*/ 33 w 52"/>
                  <a:gd name="T3" fmla="*/ 4 h 128"/>
                  <a:gd name="T4" fmla="*/ 31 w 52"/>
                  <a:gd name="T5" fmla="*/ 3 h 128"/>
                  <a:gd name="T6" fmla="*/ 34 w 52"/>
                  <a:gd name="T7" fmla="*/ 13 h 128"/>
                  <a:gd name="T8" fmla="*/ 30 w 52"/>
                  <a:gd name="T9" fmla="*/ 12 h 128"/>
                  <a:gd name="T10" fmla="*/ 30 w 52"/>
                  <a:gd name="T11" fmla="*/ 18 h 128"/>
                  <a:gd name="T12" fmla="*/ 30 w 52"/>
                  <a:gd name="T13" fmla="*/ 22 h 128"/>
                  <a:gd name="T14" fmla="*/ 23 w 52"/>
                  <a:gd name="T15" fmla="*/ 24 h 128"/>
                  <a:gd name="T16" fmla="*/ 23 w 52"/>
                  <a:gd name="T17" fmla="*/ 26 h 128"/>
                  <a:gd name="T18" fmla="*/ 21 w 52"/>
                  <a:gd name="T19" fmla="*/ 33 h 128"/>
                  <a:gd name="T20" fmla="*/ 27 w 52"/>
                  <a:gd name="T21" fmla="*/ 32 h 128"/>
                  <a:gd name="T22" fmla="*/ 34 w 52"/>
                  <a:gd name="T23" fmla="*/ 31 h 128"/>
                  <a:gd name="T24" fmla="*/ 32 w 52"/>
                  <a:gd name="T25" fmla="*/ 37 h 128"/>
                  <a:gd name="T26" fmla="*/ 36 w 52"/>
                  <a:gd name="T27" fmla="*/ 40 h 128"/>
                  <a:gd name="T28" fmla="*/ 28 w 52"/>
                  <a:gd name="T29" fmla="*/ 45 h 128"/>
                  <a:gd name="T30" fmla="*/ 17 w 52"/>
                  <a:gd name="T31" fmla="*/ 47 h 128"/>
                  <a:gd name="T32" fmla="*/ 30 w 52"/>
                  <a:gd name="T33" fmla="*/ 47 h 128"/>
                  <a:gd name="T34" fmla="*/ 30 w 52"/>
                  <a:gd name="T35" fmla="*/ 53 h 128"/>
                  <a:gd name="T36" fmla="*/ 23 w 52"/>
                  <a:gd name="T37" fmla="*/ 54 h 128"/>
                  <a:gd name="T38" fmla="*/ 23 w 52"/>
                  <a:gd name="T39" fmla="*/ 58 h 128"/>
                  <a:gd name="T40" fmla="*/ 27 w 52"/>
                  <a:gd name="T41" fmla="*/ 62 h 128"/>
                  <a:gd name="T42" fmla="*/ 24 w 52"/>
                  <a:gd name="T43" fmla="*/ 66 h 128"/>
                  <a:gd name="T44" fmla="*/ 27 w 52"/>
                  <a:gd name="T45" fmla="*/ 68 h 128"/>
                  <a:gd name="T46" fmla="*/ 37 w 52"/>
                  <a:gd name="T47" fmla="*/ 63 h 128"/>
                  <a:gd name="T48" fmla="*/ 41 w 52"/>
                  <a:gd name="T49" fmla="*/ 66 h 128"/>
                  <a:gd name="T50" fmla="*/ 34 w 52"/>
                  <a:gd name="T51" fmla="*/ 70 h 128"/>
                  <a:gd name="T52" fmla="*/ 37 w 52"/>
                  <a:gd name="T53" fmla="*/ 74 h 128"/>
                  <a:gd name="T54" fmla="*/ 30 w 52"/>
                  <a:gd name="T55" fmla="*/ 78 h 128"/>
                  <a:gd name="T56" fmla="*/ 20 w 52"/>
                  <a:gd name="T57" fmla="*/ 79 h 128"/>
                  <a:gd name="T58" fmla="*/ 27 w 52"/>
                  <a:gd name="T59" fmla="*/ 82 h 128"/>
                  <a:gd name="T60" fmla="*/ 37 w 52"/>
                  <a:gd name="T61" fmla="*/ 78 h 128"/>
                  <a:gd name="T62" fmla="*/ 45 w 52"/>
                  <a:gd name="T63" fmla="*/ 81 h 128"/>
                  <a:gd name="T64" fmla="*/ 47 w 52"/>
                  <a:gd name="T65" fmla="*/ 84 h 128"/>
                  <a:gd name="T66" fmla="*/ 37 w 52"/>
                  <a:gd name="T67" fmla="*/ 86 h 128"/>
                  <a:gd name="T68" fmla="*/ 44 w 52"/>
                  <a:gd name="T69" fmla="*/ 89 h 128"/>
                  <a:gd name="T70" fmla="*/ 47 w 52"/>
                  <a:gd name="T71" fmla="*/ 95 h 128"/>
                  <a:gd name="T72" fmla="*/ 51 w 52"/>
                  <a:gd name="T73" fmla="*/ 99 h 128"/>
                  <a:gd name="T74" fmla="*/ 41 w 52"/>
                  <a:gd name="T75" fmla="*/ 98 h 128"/>
                  <a:gd name="T76" fmla="*/ 35 w 52"/>
                  <a:gd name="T77" fmla="*/ 92 h 128"/>
                  <a:gd name="T78" fmla="*/ 25 w 52"/>
                  <a:gd name="T79" fmla="*/ 88 h 128"/>
                  <a:gd name="T80" fmla="*/ 34 w 52"/>
                  <a:gd name="T81" fmla="*/ 99 h 128"/>
                  <a:gd name="T82" fmla="*/ 32 w 52"/>
                  <a:gd name="T83" fmla="*/ 106 h 128"/>
                  <a:gd name="T84" fmla="*/ 40 w 52"/>
                  <a:gd name="T85" fmla="*/ 113 h 128"/>
                  <a:gd name="T86" fmla="*/ 39 w 52"/>
                  <a:gd name="T87" fmla="*/ 121 h 128"/>
                  <a:gd name="T88" fmla="*/ 35 w 52"/>
                  <a:gd name="T89" fmla="*/ 126 h 128"/>
                  <a:gd name="T90" fmla="*/ 30 w 52"/>
                  <a:gd name="T91" fmla="*/ 126 h 128"/>
                  <a:gd name="T92" fmla="*/ 27 w 52"/>
                  <a:gd name="T93" fmla="*/ 116 h 128"/>
                  <a:gd name="T94" fmla="*/ 24 w 52"/>
                  <a:gd name="T95" fmla="*/ 108 h 128"/>
                  <a:gd name="T96" fmla="*/ 22 w 52"/>
                  <a:gd name="T97" fmla="*/ 117 h 128"/>
                  <a:gd name="T98" fmla="*/ 20 w 52"/>
                  <a:gd name="T99" fmla="*/ 105 h 128"/>
                  <a:gd name="T100" fmla="*/ 18 w 52"/>
                  <a:gd name="T101" fmla="*/ 97 h 128"/>
                  <a:gd name="T102" fmla="*/ 14 w 52"/>
                  <a:gd name="T103" fmla="*/ 106 h 128"/>
                  <a:gd name="T104" fmla="*/ 6 w 52"/>
                  <a:gd name="T105" fmla="*/ 97 h 128"/>
                  <a:gd name="T106" fmla="*/ 8 w 52"/>
                  <a:gd name="T107" fmla="*/ 91 h 128"/>
                  <a:gd name="T108" fmla="*/ 4 w 52"/>
                  <a:gd name="T109" fmla="*/ 85 h 128"/>
                  <a:gd name="T110" fmla="*/ 1 w 52"/>
                  <a:gd name="T111" fmla="*/ 92 h 128"/>
                  <a:gd name="T112" fmla="*/ 6 w 52"/>
                  <a:gd name="T113" fmla="*/ 100 h 128"/>
                  <a:gd name="T114" fmla="*/ 6 w 52"/>
                  <a:gd name="T115" fmla="*/ 104 h 128"/>
                  <a:gd name="T116" fmla="*/ 9 w 52"/>
                  <a:gd name="T117" fmla="*/ 113 h 128"/>
                  <a:gd name="T118" fmla="*/ 3 w 52"/>
                  <a:gd name="T119" fmla="*/ 1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128">
                    <a:moveTo>
                      <a:pt x="44" y="17"/>
                    </a:moveTo>
                    <a:lnTo>
                      <a:pt x="43" y="17"/>
                    </a:lnTo>
                    <a:lnTo>
                      <a:pt x="43" y="16"/>
                    </a:lnTo>
                    <a:lnTo>
                      <a:pt x="43" y="16"/>
                    </a:lnTo>
                    <a:lnTo>
                      <a:pt x="43" y="15"/>
                    </a:lnTo>
                    <a:lnTo>
                      <a:pt x="43" y="13"/>
                    </a:lnTo>
                    <a:lnTo>
                      <a:pt x="43" y="13"/>
                    </a:lnTo>
                    <a:lnTo>
                      <a:pt x="42" y="13"/>
                    </a:lnTo>
                    <a:lnTo>
                      <a:pt x="41" y="13"/>
                    </a:lnTo>
                    <a:lnTo>
                      <a:pt x="41" y="14"/>
                    </a:lnTo>
                    <a:lnTo>
                      <a:pt x="40" y="14"/>
                    </a:lnTo>
                    <a:lnTo>
                      <a:pt x="39" y="15"/>
                    </a:lnTo>
                    <a:lnTo>
                      <a:pt x="38" y="15"/>
                    </a:lnTo>
                    <a:lnTo>
                      <a:pt x="38" y="14"/>
                    </a:lnTo>
                    <a:lnTo>
                      <a:pt x="39" y="13"/>
                    </a:lnTo>
                    <a:lnTo>
                      <a:pt x="39" y="13"/>
                    </a:lnTo>
                    <a:lnTo>
                      <a:pt x="40" y="11"/>
                    </a:lnTo>
                    <a:lnTo>
                      <a:pt x="41" y="10"/>
                    </a:lnTo>
                    <a:lnTo>
                      <a:pt x="41" y="9"/>
                    </a:lnTo>
                    <a:lnTo>
                      <a:pt x="41" y="9"/>
                    </a:lnTo>
                    <a:lnTo>
                      <a:pt x="42" y="9"/>
                    </a:lnTo>
                    <a:lnTo>
                      <a:pt x="42" y="8"/>
                    </a:lnTo>
                    <a:lnTo>
                      <a:pt x="41" y="8"/>
                    </a:lnTo>
                    <a:lnTo>
                      <a:pt x="41" y="8"/>
                    </a:lnTo>
                    <a:lnTo>
                      <a:pt x="40" y="8"/>
                    </a:lnTo>
                    <a:lnTo>
                      <a:pt x="39" y="8"/>
                    </a:lnTo>
                    <a:lnTo>
                      <a:pt x="37" y="5"/>
                    </a:lnTo>
                    <a:lnTo>
                      <a:pt x="37" y="4"/>
                    </a:lnTo>
                    <a:lnTo>
                      <a:pt x="37" y="3"/>
                    </a:lnTo>
                    <a:lnTo>
                      <a:pt x="36" y="3"/>
                    </a:lnTo>
                    <a:lnTo>
                      <a:pt x="35" y="4"/>
                    </a:lnTo>
                    <a:lnTo>
                      <a:pt x="34" y="4"/>
                    </a:lnTo>
                    <a:lnTo>
                      <a:pt x="34" y="4"/>
                    </a:lnTo>
                    <a:lnTo>
                      <a:pt x="33" y="4"/>
                    </a:lnTo>
                    <a:lnTo>
                      <a:pt x="32" y="3"/>
                    </a:lnTo>
                    <a:lnTo>
                      <a:pt x="32" y="2"/>
                    </a:lnTo>
                    <a:lnTo>
                      <a:pt x="32" y="2"/>
                    </a:lnTo>
                    <a:lnTo>
                      <a:pt x="33" y="1"/>
                    </a:lnTo>
                    <a:lnTo>
                      <a:pt x="32" y="0"/>
                    </a:lnTo>
                    <a:lnTo>
                      <a:pt x="31" y="1"/>
                    </a:lnTo>
                    <a:lnTo>
                      <a:pt x="30" y="2"/>
                    </a:lnTo>
                    <a:lnTo>
                      <a:pt x="30" y="2"/>
                    </a:lnTo>
                    <a:lnTo>
                      <a:pt x="28" y="2"/>
                    </a:lnTo>
                    <a:lnTo>
                      <a:pt x="28" y="2"/>
                    </a:lnTo>
                    <a:lnTo>
                      <a:pt x="27" y="2"/>
                    </a:lnTo>
                    <a:lnTo>
                      <a:pt x="27" y="2"/>
                    </a:lnTo>
                    <a:lnTo>
                      <a:pt x="27" y="3"/>
                    </a:lnTo>
                    <a:lnTo>
                      <a:pt x="28" y="3"/>
                    </a:lnTo>
                    <a:lnTo>
                      <a:pt x="30" y="3"/>
                    </a:lnTo>
                    <a:lnTo>
                      <a:pt x="30" y="3"/>
                    </a:lnTo>
                    <a:lnTo>
                      <a:pt x="31" y="3"/>
                    </a:lnTo>
                    <a:lnTo>
                      <a:pt x="32" y="5"/>
                    </a:lnTo>
                    <a:lnTo>
                      <a:pt x="32" y="6"/>
                    </a:lnTo>
                    <a:lnTo>
                      <a:pt x="33" y="6"/>
                    </a:lnTo>
                    <a:lnTo>
                      <a:pt x="34" y="6"/>
                    </a:lnTo>
                    <a:lnTo>
                      <a:pt x="34" y="6"/>
                    </a:lnTo>
                    <a:lnTo>
                      <a:pt x="34" y="7"/>
                    </a:lnTo>
                    <a:lnTo>
                      <a:pt x="36" y="7"/>
                    </a:lnTo>
                    <a:lnTo>
                      <a:pt x="37" y="7"/>
                    </a:lnTo>
                    <a:lnTo>
                      <a:pt x="37" y="8"/>
                    </a:lnTo>
                    <a:lnTo>
                      <a:pt x="37" y="9"/>
                    </a:lnTo>
                    <a:lnTo>
                      <a:pt x="36" y="9"/>
                    </a:lnTo>
                    <a:lnTo>
                      <a:pt x="34" y="9"/>
                    </a:lnTo>
                    <a:lnTo>
                      <a:pt x="34" y="9"/>
                    </a:lnTo>
                    <a:lnTo>
                      <a:pt x="33" y="9"/>
                    </a:lnTo>
                    <a:lnTo>
                      <a:pt x="33" y="10"/>
                    </a:lnTo>
                    <a:lnTo>
                      <a:pt x="34" y="12"/>
                    </a:lnTo>
                    <a:lnTo>
                      <a:pt x="34" y="13"/>
                    </a:lnTo>
                    <a:lnTo>
                      <a:pt x="32" y="12"/>
                    </a:lnTo>
                    <a:lnTo>
                      <a:pt x="31" y="10"/>
                    </a:lnTo>
                    <a:lnTo>
                      <a:pt x="30" y="10"/>
                    </a:lnTo>
                    <a:lnTo>
                      <a:pt x="29" y="10"/>
                    </a:lnTo>
                    <a:lnTo>
                      <a:pt x="28" y="9"/>
                    </a:lnTo>
                    <a:lnTo>
                      <a:pt x="27" y="9"/>
                    </a:lnTo>
                    <a:lnTo>
                      <a:pt x="27" y="9"/>
                    </a:lnTo>
                    <a:lnTo>
                      <a:pt x="25" y="9"/>
                    </a:lnTo>
                    <a:lnTo>
                      <a:pt x="24" y="9"/>
                    </a:lnTo>
                    <a:lnTo>
                      <a:pt x="24" y="9"/>
                    </a:lnTo>
                    <a:lnTo>
                      <a:pt x="24" y="10"/>
                    </a:lnTo>
                    <a:lnTo>
                      <a:pt x="25" y="9"/>
                    </a:lnTo>
                    <a:lnTo>
                      <a:pt x="26" y="10"/>
                    </a:lnTo>
                    <a:lnTo>
                      <a:pt x="27" y="10"/>
                    </a:lnTo>
                    <a:lnTo>
                      <a:pt x="27" y="12"/>
                    </a:lnTo>
                    <a:lnTo>
                      <a:pt x="28" y="12"/>
                    </a:lnTo>
                    <a:lnTo>
                      <a:pt x="30" y="12"/>
                    </a:lnTo>
                    <a:lnTo>
                      <a:pt x="30" y="13"/>
                    </a:lnTo>
                    <a:lnTo>
                      <a:pt x="28" y="13"/>
                    </a:lnTo>
                    <a:lnTo>
                      <a:pt x="27" y="13"/>
                    </a:lnTo>
                    <a:lnTo>
                      <a:pt x="26" y="14"/>
                    </a:lnTo>
                    <a:lnTo>
                      <a:pt x="25" y="14"/>
                    </a:lnTo>
                    <a:lnTo>
                      <a:pt x="24" y="15"/>
                    </a:lnTo>
                    <a:lnTo>
                      <a:pt x="25" y="16"/>
                    </a:lnTo>
                    <a:lnTo>
                      <a:pt x="26" y="15"/>
                    </a:lnTo>
                    <a:lnTo>
                      <a:pt x="28" y="15"/>
                    </a:lnTo>
                    <a:lnTo>
                      <a:pt x="30" y="15"/>
                    </a:lnTo>
                    <a:lnTo>
                      <a:pt x="31" y="15"/>
                    </a:lnTo>
                    <a:lnTo>
                      <a:pt x="32" y="15"/>
                    </a:lnTo>
                    <a:lnTo>
                      <a:pt x="32" y="16"/>
                    </a:lnTo>
                    <a:lnTo>
                      <a:pt x="32" y="16"/>
                    </a:lnTo>
                    <a:lnTo>
                      <a:pt x="32" y="17"/>
                    </a:lnTo>
                    <a:lnTo>
                      <a:pt x="31" y="17"/>
                    </a:lnTo>
                    <a:lnTo>
                      <a:pt x="30" y="18"/>
                    </a:lnTo>
                    <a:lnTo>
                      <a:pt x="31" y="18"/>
                    </a:lnTo>
                    <a:lnTo>
                      <a:pt x="34" y="19"/>
                    </a:lnTo>
                    <a:lnTo>
                      <a:pt x="34" y="19"/>
                    </a:lnTo>
                    <a:lnTo>
                      <a:pt x="35" y="19"/>
                    </a:lnTo>
                    <a:lnTo>
                      <a:pt x="35" y="20"/>
                    </a:lnTo>
                    <a:lnTo>
                      <a:pt x="35" y="21"/>
                    </a:lnTo>
                    <a:lnTo>
                      <a:pt x="34" y="22"/>
                    </a:lnTo>
                    <a:lnTo>
                      <a:pt x="34" y="22"/>
                    </a:lnTo>
                    <a:lnTo>
                      <a:pt x="34" y="23"/>
                    </a:lnTo>
                    <a:lnTo>
                      <a:pt x="33" y="23"/>
                    </a:lnTo>
                    <a:lnTo>
                      <a:pt x="32" y="23"/>
                    </a:lnTo>
                    <a:lnTo>
                      <a:pt x="32" y="23"/>
                    </a:lnTo>
                    <a:lnTo>
                      <a:pt x="31" y="25"/>
                    </a:lnTo>
                    <a:lnTo>
                      <a:pt x="31" y="26"/>
                    </a:lnTo>
                    <a:lnTo>
                      <a:pt x="30" y="24"/>
                    </a:lnTo>
                    <a:lnTo>
                      <a:pt x="30" y="23"/>
                    </a:lnTo>
                    <a:lnTo>
                      <a:pt x="30" y="22"/>
                    </a:lnTo>
                    <a:lnTo>
                      <a:pt x="30" y="21"/>
                    </a:lnTo>
                    <a:lnTo>
                      <a:pt x="30" y="22"/>
                    </a:lnTo>
                    <a:lnTo>
                      <a:pt x="29" y="21"/>
                    </a:lnTo>
                    <a:lnTo>
                      <a:pt x="28" y="21"/>
                    </a:lnTo>
                    <a:lnTo>
                      <a:pt x="27" y="21"/>
                    </a:lnTo>
                    <a:lnTo>
                      <a:pt x="27" y="20"/>
                    </a:lnTo>
                    <a:lnTo>
                      <a:pt x="25" y="20"/>
                    </a:lnTo>
                    <a:lnTo>
                      <a:pt x="26" y="21"/>
                    </a:lnTo>
                    <a:lnTo>
                      <a:pt x="26" y="22"/>
                    </a:lnTo>
                    <a:lnTo>
                      <a:pt x="26" y="23"/>
                    </a:lnTo>
                    <a:lnTo>
                      <a:pt x="26" y="23"/>
                    </a:lnTo>
                    <a:lnTo>
                      <a:pt x="25" y="23"/>
                    </a:lnTo>
                    <a:lnTo>
                      <a:pt x="24" y="23"/>
                    </a:lnTo>
                    <a:lnTo>
                      <a:pt x="23" y="23"/>
                    </a:lnTo>
                    <a:lnTo>
                      <a:pt x="23" y="23"/>
                    </a:lnTo>
                    <a:lnTo>
                      <a:pt x="23" y="23"/>
                    </a:lnTo>
                    <a:lnTo>
                      <a:pt x="23" y="24"/>
                    </a:lnTo>
                    <a:lnTo>
                      <a:pt x="23" y="25"/>
                    </a:lnTo>
                    <a:lnTo>
                      <a:pt x="23" y="25"/>
                    </a:lnTo>
                    <a:lnTo>
                      <a:pt x="22" y="25"/>
                    </a:lnTo>
                    <a:lnTo>
                      <a:pt x="21" y="25"/>
                    </a:lnTo>
                    <a:lnTo>
                      <a:pt x="20" y="26"/>
                    </a:lnTo>
                    <a:lnTo>
                      <a:pt x="20" y="26"/>
                    </a:lnTo>
                    <a:lnTo>
                      <a:pt x="19" y="26"/>
                    </a:lnTo>
                    <a:lnTo>
                      <a:pt x="18" y="26"/>
                    </a:lnTo>
                    <a:lnTo>
                      <a:pt x="17" y="27"/>
                    </a:lnTo>
                    <a:lnTo>
                      <a:pt x="17" y="28"/>
                    </a:lnTo>
                    <a:lnTo>
                      <a:pt x="17" y="29"/>
                    </a:lnTo>
                    <a:lnTo>
                      <a:pt x="17" y="28"/>
                    </a:lnTo>
                    <a:lnTo>
                      <a:pt x="19" y="26"/>
                    </a:lnTo>
                    <a:lnTo>
                      <a:pt x="20" y="27"/>
                    </a:lnTo>
                    <a:lnTo>
                      <a:pt x="22" y="27"/>
                    </a:lnTo>
                    <a:lnTo>
                      <a:pt x="23" y="26"/>
                    </a:lnTo>
                    <a:lnTo>
                      <a:pt x="23" y="26"/>
                    </a:lnTo>
                    <a:lnTo>
                      <a:pt x="23" y="27"/>
                    </a:lnTo>
                    <a:lnTo>
                      <a:pt x="24" y="27"/>
                    </a:lnTo>
                    <a:lnTo>
                      <a:pt x="25" y="26"/>
                    </a:lnTo>
                    <a:lnTo>
                      <a:pt x="27" y="26"/>
                    </a:lnTo>
                    <a:lnTo>
                      <a:pt x="27" y="27"/>
                    </a:lnTo>
                    <a:lnTo>
                      <a:pt x="26" y="28"/>
                    </a:lnTo>
                    <a:lnTo>
                      <a:pt x="25" y="29"/>
                    </a:lnTo>
                    <a:lnTo>
                      <a:pt x="24" y="30"/>
                    </a:lnTo>
                    <a:lnTo>
                      <a:pt x="24" y="30"/>
                    </a:lnTo>
                    <a:lnTo>
                      <a:pt x="24" y="31"/>
                    </a:lnTo>
                    <a:lnTo>
                      <a:pt x="23" y="31"/>
                    </a:lnTo>
                    <a:lnTo>
                      <a:pt x="23" y="32"/>
                    </a:lnTo>
                    <a:lnTo>
                      <a:pt x="22" y="32"/>
                    </a:lnTo>
                    <a:lnTo>
                      <a:pt x="21" y="32"/>
                    </a:lnTo>
                    <a:lnTo>
                      <a:pt x="20" y="32"/>
                    </a:lnTo>
                    <a:lnTo>
                      <a:pt x="20" y="33"/>
                    </a:lnTo>
                    <a:lnTo>
                      <a:pt x="21" y="33"/>
                    </a:lnTo>
                    <a:lnTo>
                      <a:pt x="21" y="33"/>
                    </a:lnTo>
                    <a:lnTo>
                      <a:pt x="21" y="34"/>
                    </a:lnTo>
                    <a:lnTo>
                      <a:pt x="22" y="34"/>
                    </a:lnTo>
                    <a:lnTo>
                      <a:pt x="23" y="35"/>
                    </a:lnTo>
                    <a:lnTo>
                      <a:pt x="22" y="35"/>
                    </a:lnTo>
                    <a:lnTo>
                      <a:pt x="22" y="36"/>
                    </a:lnTo>
                    <a:lnTo>
                      <a:pt x="23" y="36"/>
                    </a:lnTo>
                    <a:lnTo>
                      <a:pt x="24" y="34"/>
                    </a:lnTo>
                    <a:lnTo>
                      <a:pt x="24" y="35"/>
                    </a:lnTo>
                    <a:lnTo>
                      <a:pt x="25" y="35"/>
                    </a:lnTo>
                    <a:lnTo>
                      <a:pt x="26" y="35"/>
                    </a:lnTo>
                    <a:lnTo>
                      <a:pt x="26" y="33"/>
                    </a:lnTo>
                    <a:lnTo>
                      <a:pt x="25" y="32"/>
                    </a:lnTo>
                    <a:lnTo>
                      <a:pt x="26" y="31"/>
                    </a:lnTo>
                    <a:lnTo>
                      <a:pt x="27" y="31"/>
                    </a:lnTo>
                    <a:lnTo>
                      <a:pt x="27" y="32"/>
                    </a:lnTo>
                    <a:lnTo>
                      <a:pt x="27" y="32"/>
                    </a:lnTo>
                    <a:lnTo>
                      <a:pt x="28" y="32"/>
                    </a:lnTo>
                    <a:lnTo>
                      <a:pt x="28" y="30"/>
                    </a:lnTo>
                    <a:lnTo>
                      <a:pt x="29" y="30"/>
                    </a:lnTo>
                    <a:lnTo>
                      <a:pt x="30" y="30"/>
                    </a:lnTo>
                    <a:lnTo>
                      <a:pt x="30" y="30"/>
                    </a:lnTo>
                    <a:lnTo>
                      <a:pt x="30" y="31"/>
                    </a:lnTo>
                    <a:lnTo>
                      <a:pt x="29" y="33"/>
                    </a:lnTo>
                    <a:lnTo>
                      <a:pt x="28" y="33"/>
                    </a:lnTo>
                    <a:lnTo>
                      <a:pt x="28" y="34"/>
                    </a:lnTo>
                    <a:lnTo>
                      <a:pt x="29" y="34"/>
                    </a:lnTo>
                    <a:lnTo>
                      <a:pt x="30" y="34"/>
                    </a:lnTo>
                    <a:lnTo>
                      <a:pt x="30" y="34"/>
                    </a:lnTo>
                    <a:lnTo>
                      <a:pt x="31" y="33"/>
                    </a:lnTo>
                    <a:lnTo>
                      <a:pt x="32" y="33"/>
                    </a:lnTo>
                    <a:lnTo>
                      <a:pt x="33" y="33"/>
                    </a:lnTo>
                    <a:lnTo>
                      <a:pt x="33" y="32"/>
                    </a:lnTo>
                    <a:lnTo>
                      <a:pt x="34" y="31"/>
                    </a:lnTo>
                    <a:lnTo>
                      <a:pt x="34" y="30"/>
                    </a:lnTo>
                    <a:lnTo>
                      <a:pt x="34" y="31"/>
                    </a:lnTo>
                    <a:lnTo>
                      <a:pt x="34" y="32"/>
                    </a:lnTo>
                    <a:lnTo>
                      <a:pt x="35" y="32"/>
                    </a:lnTo>
                    <a:lnTo>
                      <a:pt x="36" y="32"/>
                    </a:lnTo>
                    <a:lnTo>
                      <a:pt x="37" y="32"/>
                    </a:lnTo>
                    <a:lnTo>
                      <a:pt x="38" y="33"/>
                    </a:lnTo>
                    <a:lnTo>
                      <a:pt x="37" y="33"/>
                    </a:lnTo>
                    <a:lnTo>
                      <a:pt x="37" y="33"/>
                    </a:lnTo>
                    <a:lnTo>
                      <a:pt x="36" y="33"/>
                    </a:lnTo>
                    <a:lnTo>
                      <a:pt x="34" y="33"/>
                    </a:lnTo>
                    <a:lnTo>
                      <a:pt x="34" y="34"/>
                    </a:lnTo>
                    <a:lnTo>
                      <a:pt x="34" y="34"/>
                    </a:lnTo>
                    <a:lnTo>
                      <a:pt x="34" y="35"/>
                    </a:lnTo>
                    <a:lnTo>
                      <a:pt x="34" y="36"/>
                    </a:lnTo>
                    <a:lnTo>
                      <a:pt x="33" y="37"/>
                    </a:lnTo>
                    <a:lnTo>
                      <a:pt x="32" y="37"/>
                    </a:lnTo>
                    <a:lnTo>
                      <a:pt x="32" y="37"/>
                    </a:lnTo>
                    <a:lnTo>
                      <a:pt x="31" y="37"/>
                    </a:lnTo>
                    <a:lnTo>
                      <a:pt x="30" y="38"/>
                    </a:lnTo>
                    <a:lnTo>
                      <a:pt x="30" y="38"/>
                    </a:lnTo>
                    <a:lnTo>
                      <a:pt x="29" y="38"/>
                    </a:lnTo>
                    <a:lnTo>
                      <a:pt x="28" y="38"/>
                    </a:lnTo>
                    <a:lnTo>
                      <a:pt x="29" y="39"/>
                    </a:lnTo>
                    <a:lnTo>
                      <a:pt x="30" y="39"/>
                    </a:lnTo>
                    <a:lnTo>
                      <a:pt x="30" y="39"/>
                    </a:lnTo>
                    <a:lnTo>
                      <a:pt x="31" y="39"/>
                    </a:lnTo>
                    <a:lnTo>
                      <a:pt x="31" y="40"/>
                    </a:lnTo>
                    <a:lnTo>
                      <a:pt x="33" y="40"/>
                    </a:lnTo>
                    <a:lnTo>
                      <a:pt x="34" y="40"/>
                    </a:lnTo>
                    <a:lnTo>
                      <a:pt x="34" y="40"/>
                    </a:lnTo>
                    <a:lnTo>
                      <a:pt x="34" y="40"/>
                    </a:lnTo>
                    <a:lnTo>
                      <a:pt x="35" y="40"/>
                    </a:lnTo>
                    <a:lnTo>
                      <a:pt x="36" y="40"/>
                    </a:lnTo>
                    <a:lnTo>
                      <a:pt x="37" y="40"/>
                    </a:lnTo>
                    <a:lnTo>
                      <a:pt x="37" y="41"/>
                    </a:lnTo>
                    <a:lnTo>
                      <a:pt x="37" y="42"/>
                    </a:lnTo>
                    <a:lnTo>
                      <a:pt x="36" y="42"/>
                    </a:lnTo>
                    <a:lnTo>
                      <a:pt x="35" y="43"/>
                    </a:lnTo>
                    <a:lnTo>
                      <a:pt x="34" y="44"/>
                    </a:lnTo>
                    <a:lnTo>
                      <a:pt x="34" y="44"/>
                    </a:lnTo>
                    <a:lnTo>
                      <a:pt x="34" y="45"/>
                    </a:lnTo>
                    <a:lnTo>
                      <a:pt x="35" y="45"/>
                    </a:lnTo>
                    <a:lnTo>
                      <a:pt x="34" y="46"/>
                    </a:lnTo>
                    <a:lnTo>
                      <a:pt x="34" y="47"/>
                    </a:lnTo>
                    <a:lnTo>
                      <a:pt x="33" y="47"/>
                    </a:lnTo>
                    <a:lnTo>
                      <a:pt x="31" y="45"/>
                    </a:lnTo>
                    <a:lnTo>
                      <a:pt x="30" y="45"/>
                    </a:lnTo>
                    <a:lnTo>
                      <a:pt x="30" y="45"/>
                    </a:lnTo>
                    <a:lnTo>
                      <a:pt x="29" y="45"/>
                    </a:lnTo>
                    <a:lnTo>
                      <a:pt x="28" y="45"/>
                    </a:lnTo>
                    <a:lnTo>
                      <a:pt x="28" y="44"/>
                    </a:lnTo>
                    <a:lnTo>
                      <a:pt x="28" y="44"/>
                    </a:lnTo>
                    <a:lnTo>
                      <a:pt x="27" y="43"/>
                    </a:lnTo>
                    <a:lnTo>
                      <a:pt x="25" y="44"/>
                    </a:lnTo>
                    <a:lnTo>
                      <a:pt x="24" y="44"/>
                    </a:lnTo>
                    <a:lnTo>
                      <a:pt x="24" y="43"/>
                    </a:lnTo>
                    <a:lnTo>
                      <a:pt x="23" y="43"/>
                    </a:lnTo>
                    <a:lnTo>
                      <a:pt x="24" y="44"/>
                    </a:lnTo>
                    <a:lnTo>
                      <a:pt x="23" y="44"/>
                    </a:lnTo>
                    <a:lnTo>
                      <a:pt x="23" y="45"/>
                    </a:lnTo>
                    <a:lnTo>
                      <a:pt x="22" y="45"/>
                    </a:lnTo>
                    <a:lnTo>
                      <a:pt x="21" y="44"/>
                    </a:lnTo>
                    <a:lnTo>
                      <a:pt x="20" y="44"/>
                    </a:lnTo>
                    <a:lnTo>
                      <a:pt x="20" y="45"/>
                    </a:lnTo>
                    <a:lnTo>
                      <a:pt x="19" y="46"/>
                    </a:lnTo>
                    <a:lnTo>
                      <a:pt x="19" y="47"/>
                    </a:lnTo>
                    <a:lnTo>
                      <a:pt x="17" y="47"/>
                    </a:lnTo>
                    <a:lnTo>
                      <a:pt x="17" y="48"/>
                    </a:lnTo>
                    <a:lnTo>
                      <a:pt x="17" y="48"/>
                    </a:lnTo>
                    <a:lnTo>
                      <a:pt x="18" y="48"/>
                    </a:lnTo>
                    <a:lnTo>
                      <a:pt x="19" y="48"/>
                    </a:lnTo>
                    <a:lnTo>
                      <a:pt x="19" y="47"/>
                    </a:lnTo>
                    <a:lnTo>
                      <a:pt x="20" y="47"/>
                    </a:lnTo>
                    <a:lnTo>
                      <a:pt x="21" y="46"/>
                    </a:lnTo>
                    <a:lnTo>
                      <a:pt x="22" y="46"/>
                    </a:lnTo>
                    <a:lnTo>
                      <a:pt x="23" y="46"/>
                    </a:lnTo>
                    <a:lnTo>
                      <a:pt x="24" y="47"/>
                    </a:lnTo>
                    <a:lnTo>
                      <a:pt x="24" y="46"/>
                    </a:lnTo>
                    <a:lnTo>
                      <a:pt x="25" y="46"/>
                    </a:lnTo>
                    <a:lnTo>
                      <a:pt x="26" y="46"/>
                    </a:lnTo>
                    <a:lnTo>
                      <a:pt x="27" y="47"/>
                    </a:lnTo>
                    <a:lnTo>
                      <a:pt x="28" y="47"/>
                    </a:lnTo>
                    <a:lnTo>
                      <a:pt x="30" y="47"/>
                    </a:lnTo>
                    <a:lnTo>
                      <a:pt x="30" y="47"/>
                    </a:lnTo>
                    <a:lnTo>
                      <a:pt x="31" y="47"/>
                    </a:lnTo>
                    <a:lnTo>
                      <a:pt x="32" y="48"/>
                    </a:lnTo>
                    <a:lnTo>
                      <a:pt x="33" y="48"/>
                    </a:lnTo>
                    <a:lnTo>
                      <a:pt x="34" y="49"/>
                    </a:lnTo>
                    <a:lnTo>
                      <a:pt x="33" y="49"/>
                    </a:lnTo>
                    <a:lnTo>
                      <a:pt x="32" y="50"/>
                    </a:lnTo>
                    <a:lnTo>
                      <a:pt x="31" y="50"/>
                    </a:lnTo>
                    <a:lnTo>
                      <a:pt x="30" y="50"/>
                    </a:lnTo>
                    <a:lnTo>
                      <a:pt x="30" y="51"/>
                    </a:lnTo>
                    <a:lnTo>
                      <a:pt x="32" y="52"/>
                    </a:lnTo>
                    <a:lnTo>
                      <a:pt x="34" y="52"/>
                    </a:lnTo>
                    <a:lnTo>
                      <a:pt x="34" y="52"/>
                    </a:lnTo>
                    <a:lnTo>
                      <a:pt x="35" y="53"/>
                    </a:lnTo>
                    <a:lnTo>
                      <a:pt x="34" y="53"/>
                    </a:lnTo>
                    <a:lnTo>
                      <a:pt x="33" y="53"/>
                    </a:lnTo>
                    <a:lnTo>
                      <a:pt x="32" y="53"/>
                    </a:lnTo>
                    <a:lnTo>
                      <a:pt x="30" y="53"/>
                    </a:lnTo>
                    <a:lnTo>
                      <a:pt x="29" y="53"/>
                    </a:lnTo>
                    <a:lnTo>
                      <a:pt x="29" y="52"/>
                    </a:lnTo>
                    <a:lnTo>
                      <a:pt x="29" y="50"/>
                    </a:lnTo>
                    <a:lnTo>
                      <a:pt x="28" y="50"/>
                    </a:lnTo>
                    <a:lnTo>
                      <a:pt x="28" y="51"/>
                    </a:lnTo>
                    <a:lnTo>
                      <a:pt x="27" y="51"/>
                    </a:lnTo>
                    <a:lnTo>
                      <a:pt x="26" y="52"/>
                    </a:lnTo>
                    <a:lnTo>
                      <a:pt x="25" y="52"/>
                    </a:lnTo>
                    <a:lnTo>
                      <a:pt x="24" y="52"/>
                    </a:lnTo>
                    <a:lnTo>
                      <a:pt x="23" y="53"/>
                    </a:lnTo>
                    <a:lnTo>
                      <a:pt x="23" y="53"/>
                    </a:lnTo>
                    <a:lnTo>
                      <a:pt x="22" y="53"/>
                    </a:lnTo>
                    <a:lnTo>
                      <a:pt x="21" y="53"/>
                    </a:lnTo>
                    <a:lnTo>
                      <a:pt x="20" y="54"/>
                    </a:lnTo>
                    <a:lnTo>
                      <a:pt x="21" y="54"/>
                    </a:lnTo>
                    <a:lnTo>
                      <a:pt x="22" y="54"/>
                    </a:lnTo>
                    <a:lnTo>
                      <a:pt x="23" y="54"/>
                    </a:lnTo>
                    <a:lnTo>
                      <a:pt x="24" y="54"/>
                    </a:lnTo>
                    <a:lnTo>
                      <a:pt x="25" y="54"/>
                    </a:lnTo>
                    <a:lnTo>
                      <a:pt x="26" y="54"/>
                    </a:lnTo>
                    <a:lnTo>
                      <a:pt x="28" y="53"/>
                    </a:lnTo>
                    <a:lnTo>
                      <a:pt x="28" y="54"/>
                    </a:lnTo>
                    <a:lnTo>
                      <a:pt x="27" y="54"/>
                    </a:lnTo>
                    <a:lnTo>
                      <a:pt x="27" y="55"/>
                    </a:lnTo>
                    <a:lnTo>
                      <a:pt x="26" y="56"/>
                    </a:lnTo>
                    <a:lnTo>
                      <a:pt x="23" y="57"/>
                    </a:lnTo>
                    <a:lnTo>
                      <a:pt x="23" y="57"/>
                    </a:lnTo>
                    <a:lnTo>
                      <a:pt x="22" y="58"/>
                    </a:lnTo>
                    <a:lnTo>
                      <a:pt x="21" y="59"/>
                    </a:lnTo>
                    <a:lnTo>
                      <a:pt x="20" y="60"/>
                    </a:lnTo>
                    <a:lnTo>
                      <a:pt x="21" y="60"/>
                    </a:lnTo>
                    <a:lnTo>
                      <a:pt x="22" y="60"/>
                    </a:lnTo>
                    <a:lnTo>
                      <a:pt x="23" y="59"/>
                    </a:lnTo>
                    <a:lnTo>
                      <a:pt x="23" y="58"/>
                    </a:lnTo>
                    <a:lnTo>
                      <a:pt x="24" y="58"/>
                    </a:lnTo>
                    <a:lnTo>
                      <a:pt x="25" y="59"/>
                    </a:lnTo>
                    <a:lnTo>
                      <a:pt x="26" y="57"/>
                    </a:lnTo>
                    <a:lnTo>
                      <a:pt x="27" y="57"/>
                    </a:lnTo>
                    <a:lnTo>
                      <a:pt x="27" y="57"/>
                    </a:lnTo>
                    <a:lnTo>
                      <a:pt x="28" y="57"/>
                    </a:lnTo>
                    <a:lnTo>
                      <a:pt x="29" y="57"/>
                    </a:lnTo>
                    <a:lnTo>
                      <a:pt x="30" y="57"/>
                    </a:lnTo>
                    <a:lnTo>
                      <a:pt x="30" y="57"/>
                    </a:lnTo>
                    <a:lnTo>
                      <a:pt x="31" y="58"/>
                    </a:lnTo>
                    <a:lnTo>
                      <a:pt x="30" y="60"/>
                    </a:lnTo>
                    <a:lnTo>
                      <a:pt x="30" y="60"/>
                    </a:lnTo>
                    <a:lnTo>
                      <a:pt x="29" y="61"/>
                    </a:lnTo>
                    <a:lnTo>
                      <a:pt x="29" y="61"/>
                    </a:lnTo>
                    <a:lnTo>
                      <a:pt x="28" y="61"/>
                    </a:lnTo>
                    <a:lnTo>
                      <a:pt x="27" y="61"/>
                    </a:lnTo>
                    <a:lnTo>
                      <a:pt x="27" y="62"/>
                    </a:lnTo>
                    <a:lnTo>
                      <a:pt x="28" y="63"/>
                    </a:lnTo>
                    <a:lnTo>
                      <a:pt x="27" y="63"/>
                    </a:lnTo>
                    <a:lnTo>
                      <a:pt x="27" y="63"/>
                    </a:lnTo>
                    <a:lnTo>
                      <a:pt x="26" y="63"/>
                    </a:lnTo>
                    <a:lnTo>
                      <a:pt x="26" y="64"/>
                    </a:lnTo>
                    <a:lnTo>
                      <a:pt x="25" y="64"/>
                    </a:lnTo>
                    <a:lnTo>
                      <a:pt x="24" y="64"/>
                    </a:lnTo>
                    <a:lnTo>
                      <a:pt x="23" y="64"/>
                    </a:lnTo>
                    <a:lnTo>
                      <a:pt x="23" y="65"/>
                    </a:lnTo>
                    <a:lnTo>
                      <a:pt x="22" y="66"/>
                    </a:lnTo>
                    <a:lnTo>
                      <a:pt x="21" y="65"/>
                    </a:lnTo>
                    <a:lnTo>
                      <a:pt x="20" y="66"/>
                    </a:lnTo>
                    <a:lnTo>
                      <a:pt x="21" y="67"/>
                    </a:lnTo>
                    <a:lnTo>
                      <a:pt x="22" y="67"/>
                    </a:lnTo>
                    <a:lnTo>
                      <a:pt x="23" y="67"/>
                    </a:lnTo>
                    <a:lnTo>
                      <a:pt x="23" y="66"/>
                    </a:lnTo>
                    <a:lnTo>
                      <a:pt x="24" y="66"/>
                    </a:lnTo>
                    <a:lnTo>
                      <a:pt x="24" y="68"/>
                    </a:lnTo>
                    <a:lnTo>
                      <a:pt x="25" y="68"/>
                    </a:lnTo>
                    <a:lnTo>
                      <a:pt x="23" y="71"/>
                    </a:lnTo>
                    <a:lnTo>
                      <a:pt x="23" y="71"/>
                    </a:lnTo>
                    <a:lnTo>
                      <a:pt x="23" y="72"/>
                    </a:lnTo>
                    <a:lnTo>
                      <a:pt x="23" y="73"/>
                    </a:lnTo>
                    <a:lnTo>
                      <a:pt x="23" y="74"/>
                    </a:lnTo>
                    <a:lnTo>
                      <a:pt x="23" y="75"/>
                    </a:lnTo>
                    <a:lnTo>
                      <a:pt x="24" y="75"/>
                    </a:lnTo>
                    <a:lnTo>
                      <a:pt x="25" y="75"/>
                    </a:lnTo>
                    <a:lnTo>
                      <a:pt x="26" y="75"/>
                    </a:lnTo>
                    <a:lnTo>
                      <a:pt x="26" y="74"/>
                    </a:lnTo>
                    <a:lnTo>
                      <a:pt x="26" y="73"/>
                    </a:lnTo>
                    <a:lnTo>
                      <a:pt x="26" y="71"/>
                    </a:lnTo>
                    <a:lnTo>
                      <a:pt x="27" y="71"/>
                    </a:lnTo>
                    <a:lnTo>
                      <a:pt x="27" y="69"/>
                    </a:lnTo>
                    <a:lnTo>
                      <a:pt x="27" y="68"/>
                    </a:lnTo>
                    <a:lnTo>
                      <a:pt x="27" y="67"/>
                    </a:lnTo>
                    <a:lnTo>
                      <a:pt x="28" y="67"/>
                    </a:lnTo>
                    <a:lnTo>
                      <a:pt x="29" y="67"/>
                    </a:lnTo>
                    <a:lnTo>
                      <a:pt x="30" y="66"/>
                    </a:lnTo>
                    <a:lnTo>
                      <a:pt x="30" y="65"/>
                    </a:lnTo>
                    <a:lnTo>
                      <a:pt x="30" y="64"/>
                    </a:lnTo>
                    <a:lnTo>
                      <a:pt x="31" y="65"/>
                    </a:lnTo>
                    <a:lnTo>
                      <a:pt x="32" y="64"/>
                    </a:lnTo>
                    <a:lnTo>
                      <a:pt x="34" y="64"/>
                    </a:lnTo>
                    <a:lnTo>
                      <a:pt x="34" y="64"/>
                    </a:lnTo>
                    <a:lnTo>
                      <a:pt x="34" y="63"/>
                    </a:lnTo>
                    <a:lnTo>
                      <a:pt x="34" y="62"/>
                    </a:lnTo>
                    <a:lnTo>
                      <a:pt x="34" y="61"/>
                    </a:lnTo>
                    <a:lnTo>
                      <a:pt x="35" y="62"/>
                    </a:lnTo>
                    <a:lnTo>
                      <a:pt x="35" y="63"/>
                    </a:lnTo>
                    <a:lnTo>
                      <a:pt x="36" y="63"/>
                    </a:lnTo>
                    <a:lnTo>
                      <a:pt x="37" y="63"/>
                    </a:lnTo>
                    <a:lnTo>
                      <a:pt x="37" y="62"/>
                    </a:lnTo>
                    <a:lnTo>
                      <a:pt x="37" y="61"/>
                    </a:lnTo>
                    <a:lnTo>
                      <a:pt x="38" y="61"/>
                    </a:lnTo>
                    <a:lnTo>
                      <a:pt x="38" y="62"/>
                    </a:lnTo>
                    <a:lnTo>
                      <a:pt x="39" y="62"/>
                    </a:lnTo>
                    <a:lnTo>
                      <a:pt x="39" y="63"/>
                    </a:lnTo>
                    <a:lnTo>
                      <a:pt x="39" y="64"/>
                    </a:lnTo>
                    <a:lnTo>
                      <a:pt x="40" y="64"/>
                    </a:lnTo>
                    <a:lnTo>
                      <a:pt x="41" y="64"/>
                    </a:lnTo>
                    <a:lnTo>
                      <a:pt x="41" y="64"/>
                    </a:lnTo>
                    <a:lnTo>
                      <a:pt x="43" y="63"/>
                    </a:lnTo>
                    <a:lnTo>
                      <a:pt x="43" y="64"/>
                    </a:lnTo>
                    <a:lnTo>
                      <a:pt x="42" y="64"/>
                    </a:lnTo>
                    <a:lnTo>
                      <a:pt x="41" y="64"/>
                    </a:lnTo>
                    <a:lnTo>
                      <a:pt x="41" y="65"/>
                    </a:lnTo>
                    <a:lnTo>
                      <a:pt x="41" y="66"/>
                    </a:lnTo>
                    <a:lnTo>
                      <a:pt x="41" y="66"/>
                    </a:lnTo>
                    <a:lnTo>
                      <a:pt x="39" y="65"/>
                    </a:lnTo>
                    <a:lnTo>
                      <a:pt x="38" y="66"/>
                    </a:lnTo>
                    <a:lnTo>
                      <a:pt x="37" y="66"/>
                    </a:lnTo>
                    <a:lnTo>
                      <a:pt x="37" y="65"/>
                    </a:lnTo>
                    <a:lnTo>
                      <a:pt x="36" y="65"/>
                    </a:lnTo>
                    <a:lnTo>
                      <a:pt x="35" y="66"/>
                    </a:lnTo>
                    <a:lnTo>
                      <a:pt x="35" y="67"/>
                    </a:lnTo>
                    <a:lnTo>
                      <a:pt x="34" y="67"/>
                    </a:lnTo>
                    <a:lnTo>
                      <a:pt x="34" y="68"/>
                    </a:lnTo>
                    <a:lnTo>
                      <a:pt x="35" y="68"/>
                    </a:lnTo>
                    <a:lnTo>
                      <a:pt x="37" y="69"/>
                    </a:lnTo>
                    <a:lnTo>
                      <a:pt x="38" y="69"/>
                    </a:lnTo>
                    <a:lnTo>
                      <a:pt x="37" y="70"/>
                    </a:lnTo>
                    <a:lnTo>
                      <a:pt x="37" y="71"/>
                    </a:lnTo>
                    <a:lnTo>
                      <a:pt x="36" y="71"/>
                    </a:lnTo>
                    <a:lnTo>
                      <a:pt x="35" y="70"/>
                    </a:lnTo>
                    <a:lnTo>
                      <a:pt x="34" y="70"/>
                    </a:lnTo>
                    <a:lnTo>
                      <a:pt x="34" y="69"/>
                    </a:lnTo>
                    <a:lnTo>
                      <a:pt x="33" y="70"/>
                    </a:lnTo>
                    <a:lnTo>
                      <a:pt x="32" y="70"/>
                    </a:lnTo>
                    <a:lnTo>
                      <a:pt x="32" y="71"/>
                    </a:lnTo>
                    <a:lnTo>
                      <a:pt x="31" y="71"/>
                    </a:lnTo>
                    <a:lnTo>
                      <a:pt x="30" y="73"/>
                    </a:lnTo>
                    <a:lnTo>
                      <a:pt x="31" y="74"/>
                    </a:lnTo>
                    <a:lnTo>
                      <a:pt x="32" y="74"/>
                    </a:lnTo>
                    <a:lnTo>
                      <a:pt x="31" y="75"/>
                    </a:lnTo>
                    <a:lnTo>
                      <a:pt x="31" y="75"/>
                    </a:lnTo>
                    <a:lnTo>
                      <a:pt x="32" y="75"/>
                    </a:lnTo>
                    <a:lnTo>
                      <a:pt x="33" y="75"/>
                    </a:lnTo>
                    <a:lnTo>
                      <a:pt x="34" y="75"/>
                    </a:lnTo>
                    <a:lnTo>
                      <a:pt x="34" y="75"/>
                    </a:lnTo>
                    <a:lnTo>
                      <a:pt x="35" y="75"/>
                    </a:lnTo>
                    <a:lnTo>
                      <a:pt x="36" y="74"/>
                    </a:lnTo>
                    <a:lnTo>
                      <a:pt x="37" y="74"/>
                    </a:lnTo>
                    <a:lnTo>
                      <a:pt x="37" y="74"/>
                    </a:lnTo>
                    <a:lnTo>
                      <a:pt x="38" y="74"/>
                    </a:lnTo>
                    <a:lnTo>
                      <a:pt x="39" y="74"/>
                    </a:lnTo>
                    <a:lnTo>
                      <a:pt x="39" y="75"/>
                    </a:lnTo>
                    <a:lnTo>
                      <a:pt x="38" y="75"/>
                    </a:lnTo>
                    <a:lnTo>
                      <a:pt x="37" y="75"/>
                    </a:lnTo>
                    <a:lnTo>
                      <a:pt x="37" y="75"/>
                    </a:lnTo>
                    <a:lnTo>
                      <a:pt x="36" y="76"/>
                    </a:lnTo>
                    <a:lnTo>
                      <a:pt x="37" y="77"/>
                    </a:lnTo>
                    <a:lnTo>
                      <a:pt x="35" y="78"/>
                    </a:lnTo>
                    <a:lnTo>
                      <a:pt x="34" y="78"/>
                    </a:lnTo>
                    <a:lnTo>
                      <a:pt x="34" y="79"/>
                    </a:lnTo>
                    <a:lnTo>
                      <a:pt x="34" y="80"/>
                    </a:lnTo>
                    <a:lnTo>
                      <a:pt x="33" y="80"/>
                    </a:lnTo>
                    <a:lnTo>
                      <a:pt x="32" y="79"/>
                    </a:lnTo>
                    <a:lnTo>
                      <a:pt x="31" y="78"/>
                    </a:lnTo>
                    <a:lnTo>
                      <a:pt x="30" y="78"/>
                    </a:lnTo>
                    <a:lnTo>
                      <a:pt x="30" y="79"/>
                    </a:lnTo>
                    <a:lnTo>
                      <a:pt x="30" y="80"/>
                    </a:lnTo>
                    <a:lnTo>
                      <a:pt x="30" y="81"/>
                    </a:lnTo>
                    <a:lnTo>
                      <a:pt x="29" y="80"/>
                    </a:lnTo>
                    <a:lnTo>
                      <a:pt x="28" y="79"/>
                    </a:lnTo>
                    <a:lnTo>
                      <a:pt x="28" y="78"/>
                    </a:lnTo>
                    <a:lnTo>
                      <a:pt x="27" y="78"/>
                    </a:lnTo>
                    <a:lnTo>
                      <a:pt x="26" y="78"/>
                    </a:lnTo>
                    <a:lnTo>
                      <a:pt x="25" y="79"/>
                    </a:lnTo>
                    <a:lnTo>
                      <a:pt x="25" y="80"/>
                    </a:lnTo>
                    <a:lnTo>
                      <a:pt x="24" y="80"/>
                    </a:lnTo>
                    <a:lnTo>
                      <a:pt x="23" y="80"/>
                    </a:lnTo>
                    <a:lnTo>
                      <a:pt x="23" y="80"/>
                    </a:lnTo>
                    <a:lnTo>
                      <a:pt x="22" y="80"/>
                    </a:lnTo>
                    <a:lnTo>
                      <a:pt x="21" y="79"/>
                    </a:lnTo>
                    <a:lnTo>
                      <a:pt x="20" y="80"/>
                    </a:lnTo>
                    <a:lnTo>
                      <a:pt x="20" y="79"/>
                    </a:lnTo>
                    <a:lnTo>
                      <a:pt x="20" y="80"/>
                    </a:lnTo>
                    <a:lnTo>
                      <a:pt x="20" y="81"/>
                    </a:lnTo>
                    <a:lnTo>
                      <a:pt x="20" y="82"/>
                    </a:lnTo>
                    <a:lnTo>
                      <a:pt x="20" y="84"/>
                    </a:lnTo>
                    <a:lnTo>
                      <a:pt x="20" y="85"/>
                    </a:lnTo>
                    <a:lnTo>
                      <a:pt x="21" y="85"/>
                    </a:lnTo>
                    <a:lnTo>
                      <a:pt x="21" y="84"/>
                    </a:lnTo>
                    <a:lnTo>
                      <a:pt x="22" y="82"/>
                    </a:lnTo>
                    <a:lnTo>
                      <a:pt x="23" y="83"/>
                    </a:lnTo>
                    <a:lnTo>
                      <a:pt x="23" y="84"/>
                    </a:lnTo>
                    <a:lnTo>
                      <a:pt x="23" y="84"/>
                    </a:lnTo>
                    <a:lnTo>
                      <a:pt x="23" y="83"/>
                    </a:lnTo>
                    <a:lnTo>
                      <a:pt x="24" y="82"/>
                    </a:lnTo>
                    <a:lnTo>
                      <a:pt x="25" y="82"/>
                    </a:lnTo>
                    <a:lnTo>
                      <a:pt x="26" y="82"/>
                    </a:lnTo>
                    <a:lnTo>
                      <a:pt x="27" y="82"/>
                    </a:lnTo>
                    <a:lnTo>
                      <a:pt x="27" y="82"/>
                    </a:lnTo>
                    <a:lnTo>
                      <a:pt x="27" y="84"/>
                    </a:lnTo>
                    <a:lnTo>
                      <a:pt x="28" y="83"/>
                    </a:lnTo>
                    <a:lnTo>
                      <a:pt x="28" y="82"/>
                    </a:lnTo>
                    <a:lnTo>
                      <a:pt x="28" y="82"/>
                    </a:lnTo>
                    <a:lnTo>
                      <a:pt x="29" y="82"/>
                    </a:lnTo>
                    <a:lnTo>
                      <a:pt x="30" y="81"/>
                    </a:lnTo>
                    <a:lnTo>
                      <a:pt x="31" y="82"/>
                    </a:lnTo>
                    <a:lnTo>
                      <a:pt x="32" y="82"/>
                    </a:lnTo>
                    <a:lnTo>
                      <a:pt x="33" y="82"/>
                    </a:lnTo>
                    <a:lnTo>
                      <a:pt x="34" y="83"/>
                    </a:lnTo>
                    <a:lnTo>
                      <a:pt x="34" y="84"/>
                    </a:lnTo>
                    <a:lnTo>
                      <a:pt x="34" y="83"/>
                    </a:lnTo>
                    <a:lnTo>
                      <a:pt x="36" y="82"/>
                    </a:lnTo>
                    <a:lnTo>
                      <a:pt x="36" y="81"/>
                    </a:lnTo>
                    <a:lnTo>
                      <a:pt x="36" y="80"/>
                    </a:lnTo>
                    <a:lnTo>
                      <a:pt x="37" y="79"/>
                    </a:lnTo>
                    <a:lnTo>
                      <a:pt x="37" y="78"/>
                    </a:lnTo>
                    <a:lnTo>
                      <a:pt x="38" y="78"/>
                    </a:lnTo>
                    <a:lnTo>
                      <a:pt x="39" y="78"/>
                    </a:lnTo>
                    <a:lnTo>
                      <a:pt x="40" y="78"/>
                    </a:lnTo>
                    <a:lnTo>
                      <a:pt x="41" y="78"/>
                    </a:lnTo>
                    <a:lnTo>
                      <a:pt x="41" y="77"/>
                    </a:lnTo>
                    <a:lnTo>
                      <a:pt x="42" y="77"/>
                    </a:lnTo>
                    <a:lnTo>
                      <a:pt x="44" y="75"/>
                    </a:lnTo>
                    <a:lnTo>
                      <a:pt x="44" y="76"/>
                    </a:lnTo>
                    <a:lnTo>
                      <a:pt x="44" y="76"/>
                    </a:lnTo>
                    <a:lnTo>
                      <a:pt x="44" y="77"/>
                    </a:lnTo>
                    <a:lnTo>
                      <a:pt x="43" y="78"/>
                    </a:lnTo>
                    <a:lnTo>
                      <a:pt x="42" y="78"/>
                    </a:lnTo>
                    <a:lnTo>
                      <a:pt x="42" y="79"/>
                    </a:lnTo>
                    <a:lnTo>
                      <a:pt x="43" y="79"/>
                    </a:lnTo>
                    <a:lnTo>
                      <a:pt x="43" y="80"/>
                    </a:lnTo>
                    <a:lnTo>
                      <a:pt x="44" y="80"/>
                    </a:lnTo>
                    <a:lnTo>
                      <a:pt x="45" y="81"/>
                    </a:lnTo>
                    <a:lnTo>
                      <a:pt x="46" y="81"/>
                    </a:lnTo>
                    <a:lnTo>
                      <a:pt x="47" y="81"/>
                    </a:lnTo>
                    <a:lnTo>
                      <a:pt x="47" y="80"/>
                    </a:lnTo>
                    <a:lnTo>
                      <a:pt x="47" y="79"/>
                    </a:lnTo>
                    <a:lnTo>
                      <a:pt x="48" y="78"/>
                    </a:lnTo>
                    <a:lnTo>
                      <a:pt x="49" y="78"/>
                    </a:lnTo>
                    <a:lnTo>
                      <a:pt x="50" y="78"/>
                    </a:lnTo>
                    <a:lnTo>
                      <a:pt x="50" y="78"/>
                    </a:lnTo>
                    <a:lnTo>
                      <a:pt x="49" y="78"/>
                    </a:lnTo>
                    <a:lnTo>
                      <a:pt x="49" y="79"/>
                    </a:lnTo>
                    <a:lnTo>
                      <a:pt x="50" y="80"/>
                    </a:lnTo>
                    <a:lnTo>
                      <a:pt x="49" y="81"/>
                    </a:lnTo>
                    <a:lnTo>
                      <a:pt x="48" y="82"/>
                    </a:lnTo>
                    <a:lnTo>
                      <a:pt x="47" y="82"/>
                    </a:lnTo>
                    <a:lnTo>
                      <a:pt x="47" y="82"/>
                    </a:lnTo>
                    <a:lnTo>
                      <a:pt x="46" y="83"/>
                    </a:lnTo>
                    <a:lnTo>
                      <a:pt x="47" y="84"/>
                    </a:lnTo>
                    <a:lnTo>
                      <a:pt x="46" y="85"/>
                    </a:lnTo>
                    <a:lnTo>
                      <a:pt x="45" y="84"/>
                    </a:lnTo>
                    <a:lnTo>
                      <a:pt x="44" y="83"/>
                    </a:lnTo>
                    <a:lnTo>
                      <a:pt x="44" y="82"/>
                    </a:lnTo>
                    <a:lnTo>
                      <a:pt x="43" y="82"/>
                    </a:lnTo>
                    <a:lnTo>
                      <a:pt x="43" y="84"/>
                    </a:lnTo>
                    <a:lnTo>
                      <a:pt x="41" y="83"/>
                    </a:lnTo>
                    <a:lnTo>
                      <a:pt x="41" y="82"/>
                    </a:lnTo>
                    <a:lnTo>
                      <a:pt x="40" y="82"/>
                    </a:lnTo>
                    <a:lnTo>
                      <a:pt x="39" y="81"/>
                    </a:lnTo>
                    <a:lnTo>
                      <a:pt x="38" y="81"/>
                    </a:lnTo>
                    <a:lnTo>
                      <a:pt x="39" y="82"/>
                    </a:lnTo>
                    <a:lnTo>
                      <a:pt x="39" y="82"/>
                    </a:lnTo>
                    <a:lnTo>
                      <a:pt x="39" y="83"/>
                    </a:lnTo>
                    <a:lnTo>
                      <a:pt x="38" y="83"/>
                    </a:lnTo>
                    <a:lnTo>
                      <a:pt x="38" y="84"/>
                    </a:lnTo>
                    <a:lnTo>
                      <a:pt x="37" y="86"/>
                    </a:lnTo>
                    <a:lnTo>
                      <a:pt x="37" y="88"/>
                    </a:lnTo>
                    <a:lnTo>
                      <a:pt x="37" y="88"/>
                    </a:lnTo>
                    <a:lnTo>
                      <a:pt x="37" y="89"/>
                    </a:lnTo>
                    <a:lnTo>
                      <a:pt x="37" y="89"/>
                    </a:lnTo>
                    <a:lnTo>
                      <a:pt x="38" y="88"/>
                    </a:lnTo>
                    <a:lnTo>
                      <a:pt x="39" y="88"/>
                    </a:lnTo>
                    <a:lnTo>
                      <a:pt x="40" y="88"/>
                    </a:lnTo>
                    <a:lnTo>
                      <a:pt x="41" y="87"/>
                    </a:lnTo>
                    <a:lnTo>
                      <a:pt x="41" y="86"/>
                    </a:lnTo>
                    <a:lnTo>
                      <a:pt x="42" y="87"/>
                    </a:lnTo>
                    <a:lnTo>
                      <a:pt x="41" y="87"/>
                    </a:lnTo>
                    <a:lnTo>
                      <a:pt x="41" y="88"/>
                    </a:lnTo>
                    <a:lnTo>
                      <a:pt x="41" y="89"/>
                    </a:lnTo>
                    <a:lnTo>
                      <a:pt x="42" y="90"/>
                    </a:lnTo>
                    <a:lnTo>
                      <a:pt x="43" y="90"/>
                    </a:lnTo>
                    <a:lnTo>
                      <a:pt x="44" y="89"/>
                    </a:lnTo>
                    <a:lnTo>
                      <a:pt x="44" y="89"/>
                    </a:lnTo>
                    <a:lnTo>
                      <a:pt x="45" y="89"/>
                    </a:lnTo>
                    <a:lnTo>
                      <a:pt x="46" y="89"/>
                    </a:lnTo>
                    <a:lnTo>
                      <a:pt x="47" y="89"/>
                    </a:lnTo>
                    <a:lnTo>
                      <a:pt x="47" y="89"/>
                    </a:lnTo>
                    <a:lnTo>
                      <a:pt x="48" y="88"/>
                    </a:lnTo>
                    <a:lnTo>
                      <a:pt x="49" y="88"/>
                    </a:lnTo>
                    <a:lnTo>
                      <a:pt x="50" y="89"/>
                    </a:lnTo>
                    <a:lnTo>
                      <a:pt x="48" y="90"/>
                    </a:lnTo>
                    <a:lnTo>
                      <a:pt x="47" y="90"/>
                    </a:lnTo>
                    <a:lnTo>
                      <a:pt x="46" y="91"/>
                    </a:lnTo>
                    <a:lnTo>
                      <a:pt x="45" y="92"/>
                    </a:lnTo>
                    <a:lnTo>
                      <a:pt x="44" y="92"/>
                    </a:lnTo>
                    <a:lnTo>
                      <a:pt x="44" y="92"/>
                    </a:lnTo>
                    <a:lnTo>
                      <a:pt x="44" y="93"/>
                    </a:lnTo>
                    <a:lnTo>
                      <a:pt x="45" y="95"/>
                    </a:lnTo>
                    <a:lnTo>
                      <a:pt x="46" y="95"/>
                    </a:lnTo>
                    <a:lnTo>
                      <a:pt x="47" y="95"/>
                    </a:lnTo>
                    <a:lnTo>
                      <a:pt x="47" y="95"/>
                    </a:lnTo>
                    <a:lnTo>
                      <a:pt x="48" y="95"/>
                    </a:lnTo>
                    <a:lnTo>
                      <a:pt x="49" y="95"/>
                    </a:lnTo>
                    <a:lnTo>
                      <a:pt x="50" y="95"/>
                    </a:lnTo>
                    <a:lnTo>
                      <a:pt x="51" y="95"/>
                    </a:lnTo>
                    <a:lnTo>
                      <a:pt x="51" y="95"/>
                    </a:lnTo>
                    <a:lnTo>
                      <a:pt x="51" y="95"/>
                    </a:lnTo>
                    <a:lnTo>
                      <a:pt x="49" y="96"/>
                    </a:lnTo>
                    <a:lnTo>
                      <a:pt x="48" y="98"/>
                    </a:lnTo>
                    <a:lnTo>
                      <a:pt x="49" y="99"/>
                    </a:lnTo>
                    <a:lnTo>
                      <a:pt x="50" y="99"/>
                    </a:lnTo>
                    <a:lnTo>
                      <a:pt x="51" y="98"/>
                    </a:lnTo>
                    <a:lnTo>
                      <a:pt x="51" y="98"/>
                    </a:lnTo>
                    <a:lnTo>
                      <a:pt x="52" y="99"/>
                    </a:lnTo>
                    <a:lnTo>
                      <a:pt x="52" y="99"/>
                    </a:lnTo>
                    <a:lnTo>
                      <a:pt x="51" y="99"/>
                    </a:lnTo>
                    <a:lnTo>
                      <a:pt x="51" y="99"/>
                    </a:lnTo>
                    <a:lnTo>
                      <a:pt x="50" y="99"/>
                    </a:lnTo>
                    <a:lnTo>
                      <a:pt x="49" y="100"/>
                    </a:lnTo>
                    <a:lnTo>
                      <a:pt x="48" y="99"/>
                    </a:lnTo>
                    <a:lnTo>
                      <a:pt x="47" y="99"/>
                    </a:lnTo>
                    <a:lnTo>
                      <a:pt x="47" y="98"/>
                    </a:lnTo>
                    <a:lnTo>
                      <a:pt x="47" y="97"/>
                    </a:lnTo>
                    <a:lnTo>
                      <a:pt x="47" y="98"/>
                    </a:lnTo>
                    <a:lnTo>
                      <a:pt x="47" y="99"/>
                    </a:lnTo>
                    <a:lnTo>
                      <a:pt x="46" y="98"/>
                    </a:lnTo>
                    <a:lnTo>
                      <a:pt x="46" y="97"/>
                    </a:lnTo>
                    <a:lnTo>
                      <a:pt x="44" y="96"/>
                    </a:lnTo>
                    <a:lnTo>
                      <a:pt x="44" y="96"/>
                    </a:lnTo>
                    <a:lnTo>
                      <a:pt x="43" y="95"/>
                    </a:lnTo>
                    <a:lnTo>
                      <a:pt x="42" y="95"/>
                    </a:lnTo>
                    <a:lnTo>
                      <a:pt x="42" y="95"/>
                    </a:lnTo>
                    <a:lnTo>
                      <a:pt x="41" y="97"/>
                    </a:lnTo>
                    <a:lnTo>
                      <a:pt x="41" y="98"/>
                    </a:lnTo>
                    <a:lnTo>
                      <a:pt x="41" y="97"/>
                    </a:lnTo>
                    <a:lnTo>
                      <a:pt x="40" y="96"/>
                    </a:lnTo>
                    <a:lnTo>
                      <a:pt x="37" y="98"/>
                    </a:lnTo>
                    <a:lnTo>
                      <a:pt x="37" y="97"/>
                    </a:lnTo>
                    <a:lnTo>
                      <a:pt x="37" y="96"/>
                    </a:lnTo>
                    <a:lnTo>
                      <a:pt x="38" y="95"/>
                    </a:lnTo>
                    <a:lnTo>
                      <a:pt x="39" y="95"/>
                    </a:lnTo>
                    <a:lnTo>
                      <a:pt x="40" y="95"/>
                    </a:lnTo>
                    <a:lnTo>
                      <a:pt x="41" y="95"/>
                    </a:lnTo>
                    <a:lnTo>
                      <a:pt x="41" y="94"/>
                    </a:lnTo>
                    <a:lnTo>
                      <a:pt x="41" y="93"/>
                    </a:lnTo>
                    <a:lnTo>
                      <a:pt x="39" y="92"/>
                    </a:lnTo>
                    <a:lnTo>
                      <a:pt x="38" y="92"/>
                    </a:lnTo>
                    <a:lnTo>
                      <a:pt x="37" y="92"/>
                    </a:lnTo>
                    <a:lnTo>
                      <a:pt x="36" y="93"/>
                    </a:lnTo>
                    <a:lnTo>
                      <a:pt x="35" y="93"/>
                    </a:lnTo>
                    <a:lnTo>
                      <a:pt x="35" y="92"/>
                    </a:lnTo>
                    <a:lnTo>
                      <a:pt x="34" y="92"/>
                    </a:lnTo>
                    <a:lnTo>
                      <a:pt x="33" y="92"/>
                    </a:lnTo>
                    <a:lnTo>
                      <a:pt x="31" y="91"/>
                    </a:lnTo>
                    <a:lnTo>
                      <a:pt x="30" y="89"/>
                    </a:lnTo>
                    <a:lnTo>
                      <a:pt x="30" y="88"/>
                    </a:lnTo>
                    <a:lnTo>
                      <a:pt x="31" y="88"/>
                    </a:lnTo>
                    <a:lnTo>
                      <a:pt x="31" y="88"/>
                    </a:lnTo>
                    <a:lnTo>
                      <a:pt x="32" y="87"/>
                    </a:lnTo>
                    <a:lnTo>
                      <a:pt x="31" y="86"/>
                    </a:lnTo>
                    <a:lnTo>
                      <a:pt x="30" y="87"/>
                    </a:lnTo>
                    <a:lnTo>
                      <a:pt x="30" y="88"/>
                    </a:lnTo>
                    <a:lnTo>
                      <a:pt x="29" y="88"/>
                    </a:lnTo>
                    <a:lnTo>
                      <a:pt x="28" y="89"/>
                    </a:lnTo>
                    <a:lnTo>
                      <a:pt x="27" y="89"/>
                    </a:lnTo>
                    <a:lnTo>
                      <a:pt x="27" y="89"/>
                    </a:lnTo>
                    <a:lnTo>
                      <a:pt x="26" y="88"/>
                    </a:lnTo>
                    <a:lnTo>
                      <a:pt x="25" y="88"/>
                    </a:lnTo>
                    <a:lnTo>
                      <a:pt x="24" y="88"/>
                    </a:lnTo>
                    <a:lnTo>
                      <a:pt x="25" y="89"/>
                    </a:lnTo>
                    <a:lnTo>
                      <a:pt x="25" y="91"/>
                    </a:lnTo>
                    <a:lnTo>
                      <a:pt x="26" y="91"/>
                    </a:lnTo>
                    <a:lnTo>
                      <a:pt x="27" y="91"/>
                    </a:lnTo>
                    <a:lnTo>
                      <a:pt x="28" y="91"/>
                    </a:lnTo>
                    <a:lnTo>
                      <a:pt x="29" y="91"/>
                    </a:lnTo>
                    <a:lnTo>
                      <a:pt x="30" y="91"/>
                    </a:lnTo>
                    <a:lnTo>
                      <a:pt x="31" y="92"/>
                    </a:lnTo>
                    <a:lnTo>
                      <a:pt x="32" y="92"/>
                    </a:lnTo>
                    <a:lnTo>
                      <a:pt x="32" y="92"/>
                    </a:lnTo>
                    <a:lnTo>
                      <a:pt x="33" y="93"/>
                    </a:lnTo>
                    <a:lnTo>
                      <a:pt x="33" y="94"/>
                    </a:lnTo>
                    <a:lnTo>
                      <a:pt x="34" y="94"/>
                    </a:lnTo>
                    <a:lnTo>
                      <a:pt x="34" y="95"/>
                    </a:lnTo>
                    <a:lnTo>
                      <a:pt x="34" y="97"/>
                    </a:lnTo>
                    <a:lnTo>
                      <a:pt x="34" y="99"/>
                    </a:lnTo>
                    <a:lnTo>
                      <a:pt x="33" y="99"/>
                    </a:lnTo>
                    <a:lnTo>
                      <a:pt x="32" y="99"/>
                    </a:lnTo>
                    <a:lnTo>
                      <a:pt x="30" y="99"/>
                    </a:lnTo>
                    <a:lnTo>
                      <a:pt x="30" y="99"/>
                    </a:lnTo>
                    <a:lnTo>
                      <a:pt x="30" y="100"/>
                    </a:lnTo>
                    <a:lnTo>
                      <a:pt x="29" y="101"/>
                    </a:lnTo>
                    <a:lnTo>
                      <a:pt x="29" y="102"/>
                    </a:lnTo>
                    <a:lnTo>
                      <a:pt x="30" y="102"/>
                    </a:lnTo>
                    <a:lnTo>
                      <a:pt x="31" y="102"/>
                    </a:lnTo>
                    <a:lnTo>
                      <a:pt x="31" y="104"/>
                    </a:lnTo>
                    <a:lnTo>
                      <a:pt x="32" y="104"/>
                    </a:lnTo>
                    <a:lnTo>
                      <a:pt x="32" y="105"/>
                    </a:lnTo>
                    <a:lnTo>
                      <a:pt x="31" y="105"/>
                    </a:lnTo>
                    <a:lnTo>
                      <a:pt x="30" y="105"/>
                    </a:lnTo>
                    <a:lnTo>
                      <a:pt x="30" y="105"/>
                    </a:lnTo>
                    <a:lnTo>
                      <a:pt x="31" y="106"/>
                    </a:lnTo>
                    <a:lnTo>
                      <a:pt x="32" y="106"/>
                    </a:lnTo>
                    <a:lnTo>
                      <a:pt x="33" y="106"/>
                    </a:lnTo>
                    <a:lnTo>
                      <a:pt x="34" y="107"/>
                    </a:lnTo>
                    <a:lnTo>
                      <a:pt x="34" y="107"/>
                    </a:lnTo>
                    <a:lnTo>
                      <a:pt x="35" y="106"/>
                    </a:lnTo>
                    <a:lnTo>
                      <a:pt x="36" y="107"/>
                    </a:lnTo>
                    <a:lnTo>
                      <a:pt x="36" y="108"/>
                    </a:lnTo>
                    <a:lnTo>
                      <a:pt x="36" y="109"/>
                    </a:lnTo>
                    <a:lnTo>
                      <a:pt x="37" y="111"/>
                    </a:lnTo>
                    <a:lnTo>
                      <a:pt x="37" y="111"/>
                    </a:lnTo>
                    <a:lnTo>
                      <a:pt x="37" y="110"/>
                    </a:lnTo>
                    <a:lnTo>
                      <a:pt x="38" y="109"/>
                    </a:lnTo>
                    <a:lnTo>
                      <a:pt x="38" y="110"/>
                    </a:lnTo>
                    <a:lnTo>
                      <a:pt x="39" y="111"/>
                    </a:lnTo>
                    <a:lnTo>
                      <a:pt x="40" y="112"/>
                    </a:lnTo>
                    <a:lnTo>
                      <a:pt x="40" y="111"/>
                    </a:lnTo>
                    <a:lnTo>
                      <a:pt x="41" y="112"/>
                    </a:lnTo>
                    <a:lnTo>
                      <a:pt x="40" y="113"/>
                    </a:lnTo>
                    <a:lnTo>
                      <a:pt x="39" y="113"/>
                    </a:lnTo>
                    <a:lnTo>
                      <a:pt x="40" y="113"/>
                    </a:lnTo>
                    <a:lnTo>
                      <a:pt x="41" y="113"/>
                    </a:lnTo>
                    <a:lnTo>
                      <a:pt x="41" y="114"/>
                    </a:lnTo>
                    <a:lnTo>
                      <a:pt x="41" y="115"/>
                    </a:lnTo>
                    <a:lnTo>
                      <a:pt x="41" y="116"/>
                    </a:lnTo>
                    <a:lnTo>
                      <a:pt x="41" y="116"/>
                    </a:lnTo>
                    <a:lnTo>
                      <a:pt x="41" y="116"/>
                    </a:lnTo>
                    <a:lnTo>
                      <a:pt x="41" y="117"/>
                    </a:lnTo>
                    <a:lnTo>
                      <a:pt x="40" y="118"/>
                    </a:lnTo>
                    <a:lnTo>
                      <a:pt x="37" y="117"/>
                    </a:lnTo>
                    <a:lnTo>
                      <a:pt x="36" y="118"/>
                    </a:lnTo>
                    <a:lnTo>
                      <a:pt x="36" y="119"/>
                    </a:lnTo>
                    <a:lnTo>
                      <a:pt x="37" y="119"/>
                    </a:lnTo>
                    <a:lnTo>
                      <a:pt x="38" y="119"/>
                    </a:lnTo>
                    <a:lnTo>
                      <a:pt x="40" y="120"/>
                    </a:lnTo>
                    <a:lnTo>
                      <a:pt x="39" y="121"/>
                    </a:lnTo>
                    <a:lnTo>
                      <a:pt x="38" y="121"/>
                    </a:lnTo>
                    <a:lnTo>
                      <a:pt x="38" y="122"/>
                    </a:lnTo>
                    <a:lnTo>
                      <a:pt x="39" y="122"/>
                    </a:lnTo>
                    <a:lnTo>
                      <a:pt x="40" y="123"/>
                    </a:lnTo>
                    <a:lnTo>
                      <a:pt x="41" y="123"/>
                    </a:lnTo>
                    <a:lnTo>
                      <a:pt x="41" y="124"/>
                    </a:lnTo>
                    <a:lnTo>
                      <a:pt x="40" y="124"/>
                    </a:lnTo>
                    <a:lnTo>
                      <a:pt x="39" y="123"/>
                    </a:lnTo>
                    <a:lnTo>
                      <a:pt x="38" y="123"/>
                    </a:lnTo>
                    <a:lnTo>
                      <a:pt x="37" y="123"/>
                    </a:lnTo>
                    <a:lnTo>
                      <a:pt x="37" y="124"/>
                    </a:lnTo>
                    <a:lnTo>
                      <a:pt x="37" y="125"/>
                    </a:lnTo>
                    <a:lnTo>
                      <a:pt x="37" y="126"/>
                    </a:lnTo>
                    <a:lnTo>
                      <a:pt x="37" y="127"/>
                    </a:lnTo>
                    <a:lnTo>
                      <a:pt x="37" y="128"/>
                    </a:lnTo>
                    <a:lnTo>
                      <a:pt x="36" y="127"/>
                    </a:lnTo>
                    <a:lnTo>
                      <a:pt x="35" y="126"/>
                    </a:lnTo>
                    <a:lnTo>
                      <a:pt x="34" y="126"/>
                    </a:lnTo>
                    <a:lnTo>
                      <a:pt x="35" y="126"/>
                    </a:lnTo>
                    <a:lnTo>
                      <a:pt x="35" y="125"/>
                    </a:lnTo>
                    <a:lnTo>
                      <a:pt x="35" y="124"/>
                    </a:lnTo>
                    <a:lnTo>
                      <a:pt x="34" y="123"/>
                    </a:lnTo>
                    <a:lnTo>
                      <a:pt x="34" y="123"/>
                    </a:lnTo>
                    <a:lnTo>
                      <a:pt x="34" y="122"/>
                    </a:lnTo>
                    <a:lnTo>
                      <a:pt x="34" y="120"/>
                    </a:lnTo>
                    <a:lnTo>
                      <a:pt x="33" y="119"/>
                    </a:lnTo>
                    <a:lnTo>
                      <a:pt x="33" y="120"/>
                    </a:lnTo>
                    <a:lnTo>
                      <a:pt x="32" y="121"/>
                    </a:lnTo>
                    <a:lnTo>
                      <a:pt x="32" y="122"/>
                    </a:lnTo>
                    <a:lnTo>
                      <a:pt x="32" y="123"/>
                    </a:lnTo>
                    <a:lnTo>
                      <a:pt x="31" y="124"/>
                    </a:lnTo>
                    <a:lnTo>
                      <a:pt x="31" y="126"/>
                    </a:lnTo>
                    <a:lnTo>
                      <a:pt x="31" y="126"/>
                    </a:lnTo>
                    <a:lnTo>
                      <a:pt x="30" y="126"/>
                    </a:lnTo>
                    <a:lnTo>
                      <a:pt x="30" y="125"/>
                    </a:lnTo>
                    <a:lnTo>
                      <a:pt x="29" y="124"/>
                    </a:lnTo>
                    <a:lnTo>
                      <a:pt x="29" y="123"/>
                    </a:lnTo>
                    <a:lnTo>
                      <a:pt x="30" y="123"/>
                    </a:lnTo>
                    <a:lnTo>
                      <a:pt x="30" y="122"/>
                    </a:lnTo>
                    <a:lnTo>
                      <a:pt x="30" y="121"/>
                    </a:lnTo>
                    <a:lnTo>
                      <a:pt x="30" y="120"/>
                    </a:lnTo>
                    <a:lnTo>
                      <a:pt x="30" y="119"/>
                    </a:lnTo>
                    <a:lnTo>
                      <a:pt x="30" y="119"/>
                    </a:lnTo>
                    <a:lnTo>
                      <a:pt x="30" y="118"/>
                    </a:lnTo>
                    <a:lnTo>
                      <a:pt x="30" y="117"/>
                    </a:lnTo>
                    <a:lnTo>
                      <a:pt x="30" y="116"/>
                    </a:lnTo>
                    <a:lnTo>
                      <a:pt x="30" y="115"/>
                    </a:lnTo>
                    <a:lnTo>
                      <a:pt x="29" y="116"/>
                    </a:lnTo>
                    <a:lnTo>
                      <a:pt x="29" y="116"/>
                    </a:lnTo>
                    <a:lnTo>
                      <a:pt x="28" y="116"/>
                    </a:lnTo>
                    <a:lnTo>
                      <a:pt x="27" y="116"/>
                    </a:lnTo>
                    <a:lnTo>
                      <a:pt x="27" y="118"/>
                    </a:lnTo>
                    <a:lnTo>
                      <a:pt x="27" y="118"/>
                    </a:lnTo>
                    <a:lnTo>
                      <a:pt x="27" y="117"/>
                    </a:lnTo>
                    <a:lnTo>
                      <a:pt x="26" y="116"/>
                    </a:lnTo>
                    <a:lnTo>
                      <a:pt x="26" y="117"/>
                    </a:lnTo>
                    <a:lnTo>
                      <a:pt x="25" y="117"/>
                    </a:lnTo>
                    <a:lnTo>
                      <a:pt x="25" y="115"/>
                    </a:lnTo>
                    <a:lnTo>
                      <a:pt x="26" y="114"/>
                    </a:lnTo>
                    <a:lnTo>
                      <a:pt x="26" y="113"/>
                    </a:lnTo>
                    <a:lnTo>
                      <a:pt x="27" y="113"/>
                    </a:lnTo>
                    <a:lnTo>
                      <a:pt x="26" y="112"/>
                    </a:lnTo>
                    <a:lnTo>
                      <a:pt x="26" y="111"/>
                    </a:lnTo>
                    <a:lnTo>
                      <a:pt x="27" y="110"/>
                    </a:lnTo>
                    <a:lnTo>
                      <a:pt x="26" y="110"/>
                    </a:lnTo>
                    <a:lnTo>
                      <a:pt x="26" y="109"/>
                    </a:lnTo>
                    <a:lnTo>
                      <a:pt x="25" y="109"/>
                    </a:lnTo>
                    <a:lnTo>
                      <a:pt x="24" y="108"/>
                    </a:lnTo>
                    <a:lnTo>
                      <a:pt x="23" y="108"/>
                    </a:lnTo>
                    <a:lnTo>
                      <a:pt x="23" y="109"/>
                    </a:lnTo>
                    <a:lnTo>
                      <a:pt x="23" y="109"/>
                    </a:lnTo>
                    <a:lnTo>
                      <a:pt x="23" y="110"/>
                    </a:lnTo>
                    <a:lnTo>
                      <a:pt x="23" y="111"/>
                    </a:lnTo>
                    <a:lnTo>
                      <a:pt x="23" y="112"/>
                    </a:lnTo>
                    <a:lnTo>
                      <a:pt x="24" y="113"/>
                    </a:lnTo>
                    <a:lnTo>
                      <a:pt x="24" y="113"/>
                    </a:lnTo>
                    <a:lnTo>
                      <a:pt x="23" y="114"/>
                    </a:lnTo>
                    <a:lnTo>
                      <a:pt x="23" y="115"/>
                    </a:lnTo>
                    <a:lnTo>
                      <a:pt x="22" y="115"/>
                    </a:lnTo>
                    <a:lnTo>
                      <a:pt x="22" y="116"/>
                    </a:lnTo>
                    <a:lnTo>
                      <a:pt x="23" y="119"/>
                    </a:lnTo>
                    <a:lnTo>
                      <a:pt x="23" y="119"/>
                    </a:lnTo>
                    <a:lnTo>
                      <a:pt x="23" y="120"/>
                    </a:lnTo>
                    <a:lnTo>
                      <a:pt x="22" y="118"/>
                    </a:lnTo>
                    <a:lnTo>
                      <a:pt x="22" y="117"/>
                    </a:lnTo>
                    <a:lnTo>
                      <a:pt x="21" y="116"/>
                    </a:lnTo>
                    <a:lnTo>
                      <a:pt x="20" y="116"/>
                    </a:lnTo>
                    <a:lnTo>
                      <a:pt x="20" y="116"/>
                    </a:lnTo>
                    <a:lnTo>
                      <a:pt x="20" y="116"/>
                    </a:lnTo>
                    <a:lnTo>
                      <a:pt x="19" y="115"/>
                    </a:lnTo>
                    <a:lnTo>
                      <a:pt x="19" y="114"/>
                    </a:lnTo>
                    <a:lnTo>
                      <a:pt x="20" y="114"/>
                    </a:lnTo>
                    <a:lnTo>
                      <a:pt x="20" y="113"/>
                    </a:lnTo>
                    <a:lnTo>
                      <a:pt x="20" y="113"/>
                    </a:lnTo>
                    <a:lnTo>
                      <a:pt x="20" y="112"/>
                    </a:lnTo>
                    <a:lnTo>
                      <a:pt x="20" y="110"/>
                    </a:lnTo>
                    <a:lnTo>
                      <a:pt x="20" y="109"/>
                    </a:lnTo>
                    <a:lnTo>
                      <a:pt x="19" y="109"/>
                    </a:lnTo>
                    <a:lnTo>
                      <a:pt x="19" y="107"/>
                    </a:lnTo>
                    <a:lnTo>
                      <a:pt x="19" y="106"/>
                    </a:lnTo>
                    <a:lnTo>
                      <a:pt x="19" y="106"/>
                    </a:lnTo>
                    <a:lnTo>
                      <a:pt x="20" y="105"/>
                    </a:lnTo>
                    <a:lnTo>
                      <a:pt x="20" y="104"/>
                    </a:lnTo>
                    <a:lnTo>
                      <a:pt x="21" y="103"/>
                    </a:lnTo>
                    <a:lnTo>
                      <a:pt x="20" y="103"/>
                    </a:lnTo>
                    <a:lnTo>
                      <a:pt x="19" y="103"/>
                    </a:lnTo>
                    <a:lnTo>
                      <a:pt x="17" y="104"/>
                    </a:lnTo>
                    <a:lnTo>
                      <a:pt x="17" y="104"/>
                    </a:lnTo>
                    <a:lnTo>
                      <a:pt x="18" y="102"/>
                    </a:lnTo>
                    <a:lnTo>
                      <a:pt x="19" y="102"/>
                    </a:lnTo>
                    <a:lnTo>
                      <a:pt x="20" y="101"/>
                    </a:lnTo>
                    <a:lnTo>
                      <a:pt x="20" y="100"/>
                    </a:lnTo>
                    <a:lnTo>
                      <a:pt x="21" y="100"/>
                    </a:lnTo>
                    <a:lnTo>
                      <a:pt x="21" y="99"/>
                    </a:lnTo>
                    <a:lnTo>
                      <a:pt x="21" y="98"/>
                    </a:lnTo>
                    <a:lnTo>
                      <a:pt x="20" y="98"/>
                    </a:lnTo>
                    <a:lnTo>
                      <a:pt x="19" y="98"/>
                    </a:lnTo>
                    <a:lnTo>
                      <a:pt x="18" y="98"/>
                    </a:lnTo>
                    <a:lnTo>
                      <a:pt x="18" y="97"/>
                    </a:lnTo>
                    <a:lnTo>
                      <a:pt x="18" y="96"/>
                    </a:lnTo>
                    <a:lnTo>
                      <a:pt x="18" y="95"/>
                    </a:lnTo>
                    <a:lnTo>
                      <a:pt x="17" y="96"/>
                    </a:lnTo>
                    <a:lnTo>
                      <a:pt x="16" y="97"/>
                    </a:lnTo>
                    <a:lnTo>
                      <a:pt x="17" y="97"/>
                    </a:lnTo>
                    <a:lnTo>
                      <a:pt x="17" y="98"/>
                    </a:lnTo>
                    <a:lnTo>
                      <a:pt x="17" y="99"/>
                    </a:lnTo>
                    <a:lnTo>
                      <a:pt x="16" y="99"/>
                    </a:lnTo>
                    <a:lnTo>
                      <a:pt x="15" y="99"/>
                    </a:lnTo>
                    <a:lnTo>
                      <a:pt x="15" y="101"/>
                    </a:lnTo>
                    <a:lnTo>
                      <a:pt x="14" y="102"/>
                    </a:lnTo>
                    <a:lnTo>
                      <a:pt x="14" y="102"/>
                    </a:lnTo>
                    <a:lnTo>
                      <a:pt x="14" y="103"/>
                    </a:lnTo>
                    <a:lnTo>
                      <a:pt x="14" y="104"/>
                    </a:lnTo>
                    <a:lnTo>
                      <a:pt x="15" y="105"/>
                    </a:lnTo>
                    <a:lnTo>
                      <a:pt x="14" y="106"/>
                    </a:lnTo>
                    <a:lnTo>
                      <a:pt x="14" y="106"/>
                    </a:lnTo>
                    <a:lnTo>
                      <a:pt x="14" y="107"/>
                    </a:lnTo>
                    <a:lnTo>
                      <a:pt x="13" y="106"/>
                    </a:lnTo>
                    <a:lnTo>
                      <a:pt x="13" y="105"/>
                    </a:lnTo>
                    <a:lnTo>
                      <a:pt x="13" y="104"/>
                    </a:lnTo>
                    <a:lnTo>
                      <a:pt x="12" y="104"/>
                    </a:lnTo>
                    <a:lnTo>
                      <a:pt x="12" y="103"/>
                    </a:lnTo>
                    <a:lnTo>
                      <a:pt x="11" y="102"/>
                    </a:lnTo>
                    <a:lnTo>
                      <a:pt x="11" y="102"/>
                    </a:lnTo>
                    <a:lnTo>
                      <a:pt x="12" y="101"/>
                    </a:lnTo>
                    <a:lnTo>
                      <a:pt x="12" y="100"/>
                    </a:lnTo>
                    <a:lnTo>
                      <a:pt x="10" y="100"/>
                    </a:lnTo>
                    <a:lnTo>
                      <a:pt x="10" y="101"/>
                    </a:lnTo>
                    <a:lnTo>
                      <a:pt x="9" y="101"/>
                    </a:lnTo>
                    <a:lnTo>
                      <a:pt x="8" y="100"/>
                    </a:lnTo>
                    <a:lnTo>
                      <a:pt x="8" y="99"/>
                    </a:lnTo>
                    <a:lnTo>
                      <a:pt x="8" y="99"/>
                    </a:lnTo>
                    <a:lnTo>
                      <a:pt x="6" y="97"/>
                    </a:lnTo>
                    <a:lnTo>
                      <a:pt x="6" y="96"/>
                    </a:lnTo>
                    <a:lnTo>
                      <a:pt x="7" y="96"/>
                    </a:lnTo>
                    <a:lnTo>
                      <a:pt x="7" y="95"/>
                    </a:lnTo>
                    <a:lnTo>
                      <a:pt x="8" y="95"/>
                    </a:lnTo>
                    <a:lnTo>
                      <a:pt x="9" y="95"/>
                    </a:lnTo>
                    <a:lnTo>
                      <a:pt x="10" y="94"/>
                    </a:lnTo>
                    <a:lnTo>
                      <a:pt x="9" y="93"/>
                    </a:lnTo>
                    <a:lnTo>
                      <a:pt x="10" y="92"/>
                    </a:lnTo>
                    <a:lnTo>
                      <a:pt x="10" y="92"/>
                    </a:lnTo>
                    <a:lnTo>
                      <a:pt x="11" y="92"/>
                    </a:lnTo>
                    <a:lnTo>
                      <a:pt x="11" y="91"/>
                    </a:lnTo>
                    <a:lnTo>
                      <a:pt x="11" y="90"/>
                    </a:lnTo>
                    <a:lnTo>
                      <a:pt x="11" y="89"/>
                    </a:lnTo>
                    <a:lnTo>
                      <a:pt x="10" y="89"/>
                    </a:lnTo>
                    <a:lnTo>
                      <a:pt x="10" y="90"/>
                    </a:lnTo>
                    <a:lnTo>
                      <a:pt x="9" y="91"/>
                    </a:lnTo>
                    <a:lnTo>
                      <a:pt x="8" y="91"/>
                    </a:lnTo>
                    <a:lnTo>
                      <a:pt x="7" y="91"/>
                    </a:lnTo>
                    <a:lnTo>
                      <a:pt x="6" y="90"/>
                    </a:lnTo>
                    <a:lnTo>
                      <a:pt x="7" y="89"/>
                    </a:lnTo>
                    <a:lnTo>
                      <a:pt x="7" y="88"/>
                    </a:lnTo>
                    <a:lnTo>
                      <a:pt x="7" y="88"/>
                    </a:lnTo>
                    <a:lnTo>
                      <a:pt x="8" y="87"/>
                    </a:lnTo>
                    <a:lnTo>
                      <a:pt x="9" y="87"/>
                    </a:lnTo>
                    <a:lnTo>
                      <a:pt x="10" y="86"/>
                    </a:lnTo>
                    <a:lnTo>
                      <a:pt x="9" y="86"/>
                    </a:lnTo>
                    <a:lnTo>
                      <a:pt x="8" y="85"/>
                    </a:lnTo>
                    <a:lnTo>
                      <a:pt x="6" y="83"/>
                    </a:lnTo>
                    <a:lnTo>
                      <a:pt x="6" y="82"/>
                    </a:lnTo>
                    <a:lnTo>
                      <a:pt x="5" y="82"/>
                    </a:lnTo>
                    <a:lnTo>
                      <a:pt x="4" y="82"/>
                    </a:lnTo>
                    <a:lnTo>
                      <a:pt x="4" y="83"/>
                    </a:lnTo>
                    <a:lnTo>
                      <a:pt x="4" y="84"/>
                    </a:lnTo>
                    <a:lnTo>
                      <a:pt x="4" y="85"/>
                    </a:lnTo>
                    <a:lnTo>
                      <a:pt x="5" y="86"/>
                    </a:lnTo>
                    <a:lnTo>
                      <a:pt x="5" y="87"/>
                    </a:lnTo>
                    <a:lnTo>
                      <a:pt x="5" y="88"/>
                    </a:lnTo>
                    <a:lnTo>
                      <a:pt x="5" y="88"/>
                    </a:lnTo>
                    <a:lnTo>
                      <a:pt x="4" y="88"/>
                    </a:lnTo>
                    <a:lnTo>
                      <a:pt x="3" y="88"/>
                    </a:lnTo>
                    <a:lnTo>
                      <a:pt x="3" y="89"/>
                    </a:lnTo>
                    <a:lnTo>
                      <a:pt x="3" y="90"/>
                    </a:lnTo>
                    <a:lnTo>
                      <a:pt x="3" y="90"/>
                    </a:lnTo>
                    <a:lnTo>
                      <a:pt x="3" y="91"/>
                    </a:lnTo>
                    <a:lnTo>
                      <a:pt x="3" y="91"/>
                    </a:lnTo>
                    <a:lnTo>
                      <a:pt x="2" y="90"/>
                    </a:lnTo>
                    <a:lnTo>
                      <a:pt x="1" y="90"/>
                    </a:lnTo>
                    <a:lnTo>
                      <a:pt x="0" y="90"/>
                    </a:lnTo>
                    <a:lnTo>
                      <a:pt x="0" y="91"/>
                    </a:lnTo>
                    <a:lnTo>
                      <a:pt x="1" y="91"/>
                    </a:lnTo>
                    <a:lnTo>
                      <a:pt x="1" y="92"/>
                    </a:lnTo>
                    <a:lnTo>
                      <a:pt x="2" y="92"/>
                    </a:lnTo>
                    <a:lnTo>
                      <a:pt x="3" y="93"/>
                    </a:lnTo>
                    <a:lnTo>
                      <a:pt x="3" y="94"/>
                    </a:lnTo>
                    <a:lnTo>
                      <a:pt x="3" y="95"/>
                    </a:lnTo>
                    <a:lnTo>
                      <a:pt x="2" y="95"/>
                    </a:lnTo>
                    <a:lnTo>
                      <a:pt x="1" y="95"/>
                    </a:lnTo>
                    <a:lnTo>
                      <a:pt x="0" y="95"/>
                    </a:lnTo>
                    <a:lnTo>
                      <a:pt x="0" y="96"/>
                    </a:lnTo>
                    <a:lnTo>
                      <a:pt x="1" y="97"/>
                    </a:lnTo>
                    <a:lnTo>
                      <a:pt x="2" y="96"/>
                    </a:lnTo>
                    <a:lnTo>
                      <a:pt x="3" y="96"/>
                    </a:lnTo>
                    <a:lnTo>
                      <a:pt x="3" y="97"/>
                    </a:lnTo>
                    <a:lnTo>
                      <a:pt x="3" y="98"/>
                    </a:lnTo>
                    <a:lnTo>
                      <a:pt x="4" y="98"/>
                    </a:lnTo>
                    <a:lnTo>
                      <a:pt x="4" y="99"/>
                    </a:lnTo>
                    <a:lnTo>
                      <a:pt x="6" y="100"/>
                    </a:lnTo>
                    <a:lnTo>
                      <a:pt x="6" y="100"/>
                    </a:lnTo>
                    <a:lnTo>
                      <a:pt x="6" y="101"/>
                    </a:lnTo>
                    <a:lnTo>
                      <a:pt x="5" y="101"/>
                    </a:lnTo>
                    <a:lnTo>
                      <a:pt x="3" y="101"/>
                    </a:lnTo>
                    <a:lnTo>
                      <a:pt x="2" y="101"/>
                    </a:lnTo>
                    <a:lnTo>
                      <a:pt x="2" y="102"/>
                    </a:lnTo>
                    <a:lnTo>
                      <a:pt x="3" y="102"/>
                    </a:lnTo>
                    <a:lnTo>
                      <a:pt x="3" y="102"/>
                    </a:lnTo>
                    <a:lnTo>
                      <a:pt x="3" y="103"/>
                    </a:lnTo>
                    <a:lnTo>
                      <a:pt x="4" y="103"/>
                    </a:lnTo>
                    <a:lnTo>
                      <a:pt x="5" y="102"/>
                    </a:lnTo>
                    <a:lnTo>
                      <a:pt x="6" y="102"/>
                    </a:lnTo>
                    <a:lnTo>
                      <a:pt x="7" y="102"/>
                    </a:lnTo>
                    <a:lnTo>
                      <a:pt x="7" y="102"/>
                    </a:lnTo>
                    <a:lnTo>
                      <a:pt x="8" y="103"/>
                    </a:lnTo>
                    <a:lnTo>
                      <a:pt x="9" y="104"/>
                    </a:lnTo>
                    <a:lnTo>
                      <a:pt x="8" y="105"/>
                    </a:lnTo>
                    <a:lnTo>
                      <a:pt x="6" y="104"/>
                    </a:lnTo>
                    <a:lnTo>
                      <a:pt x="6" y="105"/>
                    </a:lnTo>
                    <a:lnTo>
                      <a:pt x="6" y="106"/>
                    </a:lnTo>
                    <a:lnTo>
                      <a:pt x="7" y="106"/>
                    </a:lnTo>
                    <a:lnTo>
                      <a:pt x="7" y="106"/>
                    </a:lnTo>
                    <a:lnTo>
                      <a:pt x="8" y="106"/>
                    </a:lnTo>
                    <a:lnTo>
                      <a:pt x="10" y="106"/>
                    </a:lnTo>
                    <a:lnTo>
                      <a:pt x="10" y="106"/>
                    </a:lnTo>
                    <a:lnTo>
                      <a:pt x="11" y="107"/>
                    </a:lnTo>
                    <a:lnTo>
                      <a:pt x="10" y="108"/>
                    </a:lnTo>
                    <a:lnTo>
                      <a:pt x="10" y="109"/>
                    </a:lnTo>
                    <a:lnTo>
                      <a:pt x="10" y="109"/>
                    </a:lnTo>
                    <a:lnTo>
                      <a:pt x="8" y="110"/>
                    </a:lnTo>
                    <a:lnTo>
                      <a:pt x="8" y="111"/>
                    </a:lnTo>
                    <a:lnTo>
                      <a:pt x="8" y="112"/>
                    </a:lnTo>
                    <a:lnTo>
                      <a:pt x="8" y="113"/>
                    </a:lnTo>
                    <a:lnTo>
                      <a:pt x="8" y="113"/>
                    </a:lnTo>
                    <a:lnTo>
                      <a:pt x="9" y="113"/>
                    </a:lnTo>
                    <a:lnTo>
                      <a:pt x="10" y="114"/>
                    </a:lnTo>
                    <a:lnTo>
                      <a:pt x="9" y="115"/>
                    </a:lnTo>
                    <a:lnTo>
                      <a:pt x="9" y="114"/>
                    </a:lnTo>
                    <a:lnTo>
                      <a:pt x="8" y="115"/>
                    </a:lnTo>
                    <a:lnTo>
                      <a:pt x="8" y="116"/>
                    </a:lnTo>
                    <a:lnTo>
                      <a:pt x="7" y="116"/>
                    </a:lnTo>
                    <a:lnTo>
                      <a:pt x="6" y="116"/>
                    </a:lnTo>
                    <a:lnTo>
                      <a:pt x="5" y="116"/>
                    </a:lnTo>
                    <a:lnTo>
                      <a:pt x="3" y="116"/>
                    </a:lnTo>
                    <a:lnTo>
                      <a:pt x="4" y="115"/>
                    </a:lnTo>
                    <a:lnTo>
                      <a:pt x="5" y="114"/>
                    </a:lnTo>
                    <a:lnTo>
                      <a:pt x="5" y="113"/>
                    </a:lnTo>
                    <a:lnTo>
                      <a:pt x="5" y="113"/>
                    </a:lnTo>
                    <a:lnTo>
                      <a:pt x="4" y="112"/>
                    </a:lnTo>
                    <a:lnTo>
                      <a:pt x="4" y="111"/>
                    </a:lnTo>
                    <a:lnTo>
                      <a:pt x="3" y="110"/>
                    </a:lnTo>
                    <a:lnTo>
                      <a:pt x="3" y="110"/>
                    </a:lnTo>
                    <a:lnTo>
                      <a:pt x="3" y="109"/>
                    </a:lnTo>
                    <a:lnTo>
                      <a:pt x="3" y="108"/>
                    </a:lnTo>
                    <a:lnTo>
                      <a:pt x="3" y="107"/>
                    </a:lnTo>
                    <a:lnTo>
                      <a:pt x="3" y="10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26" name="Freeform 1085">
                <a:extLst>
                  <a:ext uri="{FF2B5EF4-FFF2-40B4-BE49-F238E27FC236}">
                    <a16:creationId xmlns:a16="http://schemas.microsoft.com/office/drawing/2014/main" id="{508AC7AA-33F7-4C50-A37A-55792220DAE8}"/>
                  </a:ext>
                </a:extLst>
              </p:cNvPr>
              <p:cNvSpPr>
                <a:spLocks/>
              </p:cNvSpPr>
              <p:nvPr/>
            </p:nvSpPr>
            <p:spPr bwMode="auto">
              <a:xfrm>
                <a:off x="4527" y="2097"/>
                <a:ext cx="207" cy="309"/>
              </a:xfrm>
              <a:custGeom>
                <a:avLst/>
                <a:gdLst>
                  <a:gd name="T0" fmla="*/ 201 w 207"/>
                  <a:gd name="T1" fmla="*/ 297 h 309"/>
                  <a:gd name="T2" fmla="*/ 200 w 207"/>
                  <a:gd name="T3" fmla="*/ 288 h 309"/>
                  <a:gd name="T4" fmla="*/ 193 w 207"/>
                  <a:gd name="T5" fmla="*/ 288 h 309"/>
                  <a:gd name="T6" fmla="*/ 190 w 207"/>
                  <a:gd name="T7" fmla="*/ 283 h 309"/>
                  <a:gd name="T8" fmla="*/ 186 w 207"/>
                  <a:gd name="T9" fmla="*/ 280 h 309"/>
                  <a:gd name="T10" fmla="*/ 182 w 207"/>
                  <a:gd name="T11" fmla="*/ 285 h 309"/>
                  <a:gd name="T12" fmla="*/ 189 w 207"/>
                  <a:gd name="T13" fmla="*/ 290 h 309"/>
                  <a:gd name="T14" fmla="*/ 191 w 207"/>
                  <a:gd name="T15" fmla="*/ 296 h 309"/>
                  <a:gd name="T16" fmla="*/ 185 w 207"/>
                  <a:gd name="T17" fmla="*/ 296 h 309"/>
                  <a:gd name="T18" fmla="*/ 177 w 207"/>
                  <a:gd name="T19" fmla="*/ 293 h 309"/>
                  <a:gd name="T20" fmla="*/ 172 w 207"/>
                  <a:gd name="T21" fmla="*/ 294 h 309"/>
                  <a:gd name="T22" fmla="*/ 169 w 207"/>
                  <a:gd name="T23" fmla="*/ 299 h 309"/>
                  <a:gd name="T24" fmla="*/ 167 w 207"/>
                  <a:gd name="T25" fmla="*/ 303 h 309"/>
                  <a:gd name="T26" fmla="*/ 157 w 207"/>
                  <a:gd name="T27" fmla="*/ 301 h 309"/>
                  <a:gd name="T28" fmla="*/ 143 w 207"/>
                  <a:gd name="T29" fmla="*/ 293 h 309"/>
                  <a:gd name="T30" fmla="*/ 131 w 207"/>
                  <a:gd name="T31" fmla="*/ 280 h 309"/>
                  <a:gd name="T32" fmla="*/ 113 w 207"/>
                  <a:gd name="T33" fmla="*/ 271 h 309"/>
                  <a:gd name="T34" fmla="*/ 97 w 207"/>
                  <a:gd name="T35" fmla="*/ 260 h 309"/>
                  <a:gd name="T36" fmla="*/ 78 w 207"/>
                  <a:gd name="T37" fmla="*/ 249 h 309"/>
                  <a:gd name="T38" fmla="*/ 55 w 207"/>
                  <a:gd name="T39" fmla="*/ 250 h 309"/>
                  <a:gd name="T40" fmla="*/ 36 w 207"/>
                  <a:gd name="T41" fmla="*/ 244 h 309"/>
                  <a:gd name="T42" fmla="*/ 22 w 207"/>
                  <a:gd name="T43" fmla="*/ 236 h 309"/>
                  <a:gd name="T44" fmla="*/ 14 w 207"/>
                  <a:gd name="T45" fmla="*/ 221 h 309"/>
                  <a:gd name="T46" fmla="*/ 8 w 207"/>
                  <a:gd name="T47" fmla="*/ 214 h 309"/>
                  <a:gd name="T48" fmla="*/ 7 w 207"/>
                  <a:gd name="T49" fmla="*/ 201 h 309"/>
                  <a:gd name="T50" fmla="*/ 2 w 207"/>
                  <a:gd name="T51" fmla="*/ 191 h 309"/>
                  <a:gd name="T52" fmla="*/ 14 w 207"/>
                  <a:gd name="T53" fmla="*/ 189 h 309"/>
                  <a:gd name="T54" fmla="*/ 14 w 207"/>
                  <a:gd name="T55" fmla="*/ 180 h 309"/>
                  <a:gd name="T56" fmla="*/ 7 w 207"/>
                  <a:gd name="T57" fmla="*/ 172 h 309"/>
                  <a:gd name="T58" fmla="*/ 4 w 207"/>
                  <a:gd name="T59" fmla="*/ 154 h 309"/>
                  <a:gd name="T60" fmla="*/ 4 w 207"/>
                  <a:gd name="T61" fmla="*/ 142 h 309"/>
                  <a:gd name="T62" fmla="*/ 15 w 207"/>
                  <a:gd name="T63" fmla="*/ 137 h 309"/>
                  <a:gd name="T64" fmla="*/ 22 w 207"/>
                  <a:gd name="T65" fmla="*/ 130 h 309"/>
                  <a:gd name="T66" fmla="*/ 14 w 207"/>
                  <a:gd name="T67" fmla="*/ 115 h 309"/>
                  <a:gd name="T68" fmla="*/ 12 w 207"/>
                  <a:gd name="T69" fmla="*/ 110 h 309"/>
                  <a:gd name="T70" fmla="*/ 14 w 207"/>
                  <a:gd name="T71" fmla="*/ 94 h 309"/>
                  <a:gd name="T72" fmla="*/ 20 w 207"/>
                  <a:gd name="T73" fmla="*/ 86 h 309"/>
                  <a:gd name="T74" fmla="*/ 14 w 207"/>
                  <a:gd name="T75" fmla="*/ 82 h 309"/>
                  <a:gd name="T76" fmla="*/ 21 w 207"/>
                  <a:gd name="T77" fmla="*/ 80 h 309"/>
                  <a:gd name="T78" fmla="*/ 31 w 207"/>
                  <a:gd name="T79" fmla="*/ 81 h 309"/>
                  <a:gd name="T80" fmla="*/ 24 w 207"/>
                  <a:gd name="T81" fmla="*/ 68 h 309"/>
                  <a:gd name="T82" fmla="*/ 20 w 207"/>
                  <a:gd name="T83" fmla="*/ 58 h 309"/>
                  <a:gd name="T84" fmla="*/ 36 w 207"/>
                  <a:gd name="T85" fmla="*/ 55 h 309"/>
                  <a:gd name="T86" fmla="*/ 34 w 207"/>
                  <a:gd name="T87" fmla="*/ 47 h 309"/>
                  <a:gd name="T88" fmla="*/ 29 w 207"/>
                  <a:gd name="T89" fmla="*/ 35 h 309"/>
                  <a:gd name="T90" fmla="*/ 44 w 207"/>
                  <a:gd name="T91" fmla="*/ 40 h 309"/>
                  <a:gd name="T92" fmla="*/ 55 w 207"/>
                  <a:gd name="T93" fmla="*/ 48 h 309"/>
                  <a:gd name="T94" fmla="*/ 48 w 207"/>
                  <a:gd name="T95" fmla="*/ 35 h 309"/>
                  <a:gd name="T96" fmla="*/ 52 w 207"/>
                  <a:gd name="T97" fmla="*/ 23 h 309"/>
                  <a:gd name="T98" fmla="*/ 42 w 207"/>
                  <a:gd name="T99" fmla="*/ 15 h 309"/>
                  <a:gd name="T100" fmla="*/ 49 w 207"/>
                  <a:gd name="T101" fmla="*/ 5 h 309"/>
                  <a:gd name="T102" fmla="*/ 62 w 207"/>
                  <a:gd name="T103" fmla="*/ 3 h 309"/>
                  <a:gd name="T104" fmla="*/ 70 w 207"/>
                  <a:gd name="T105" fmla="*/ 3 h 309"/>
                  <a:gd name="T106" fmla="*/ 83 w 207"/>
                  <a:gd name="T107" fmla="*/ 4 h 309"/>
                  <a:gd name="T108" fmla="*/ 89 w 207"/>
                  <a:gd name="T109" fmla="*/ 8 h 309"/>
                  <a:gd name="T110" fmla="*/ 94 w 207"/>
                  <a:gd name="T111" fmla="*/ 10 h 309"/>
                  <a:gd name="T112" fmla="*/ 96 w 207"/>
                  <a:gd name="T113" fmla="*/ 19 h 309"/>
                  <a:gd name="T114" fmla="*/ 121 w 207"/>
                  <a:gd name="T115" fmla="*/ 24 h 309"/>
                  <a:gd name="T116" fmla="*/ 139 w 207"/>
                  <a:gd name="T117" fmla="*/ 19 h 309"/>
                  <a:gd name="T118" fmla="*/ 152 w 207"/>
                  <a:gd name="T119" fmla="*/ 11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7" h="309">
                    <a:moveTo>
                      <a:pt x="207" y="290"/>
                    </a:moveTo>
                    <a:lnTo>
                      <a:pt x="205" y="290"/>
                    </a:lnTo>
                    <a:lnTo>
                      <a:pt x="204" y="291"/>
                    </a:lnTo>
                    <a:lnTo>
                      <a:pt x="204" y="292"/>
                    </a:lnTo>
                    <a:lnTo>
                      <a:pt x="204" y="293"/>
                    </a:lnTo>
                    <a:lnTo>
                      <a:pt x="204" y="294"/>
                    </a:lnTo>
                    <a:lnTo>
                      <a:pt x="204" y="295"/>
                    </a:lnTo>
                    <a:lnTo>
                      <a:pt x="203" y="296"/>
                    </a:lnTo>
                    <a:lnTo>
                      <a:pt x="203" y="296"/>
                    </a:lnTo>
                    <a:lnTo>
                      <a:pt x="203" y="297"/>
                    </a:lnTo>
                    <a:lnTo>
                      <a:pt x="203" y="297"/>
                    </a:lnTo>
                    <a:lnTo>
                      <a:pt x="203" y="298"/>
                    </a:lnTo>
                    <a:lnTo>
                      <a:pt x="202" y="299"/>
                    </a:lnTo>
                    <a:lnTo>
                      <a:pt x="201" y="299"/>
                    </a:lnTo>
                    <a:lnTo>
                      <a:pt x="201" y="298"/>
                    </a:lnTo>
                    <a:lnTo>
                      <a:pt x="201" y="297"/>
                    </a:lnTo>
                    <a:lnTo>
                      <a:pt x="201" y="296"/>
                    </a:lnTo>
                    <a:lnTo>
                      <a:pt x="202" y="296"/>
                    </a:lnTo>
                    <a:lnTo>
                      <a:pt x="201" y="295"/>
                    </a:lnTo>
                    <a:lnTo>
                      <a:pt x="201" y="294"/>
                    </a:lnTo>
                    <a:lnTo>
                      <a:pt x="200" y="294"/>
                    </a:lnTo>
                    <a:lnTo>
                      <a:pt x="200" y="293"/>
                    </a:lnTo>
                    <a:lnTo>
                      <a:pt x="200" y="292"/>
                    </a:lnTo>
                    <a:lnTo>
                      <a:pt x="200" y="292"/>
                    </a:lnTo>
                    <a:lnTo>
                      <a:pt x="200" y="291"/>
                    </a:lnTo>
                    <a:lnTo>
                      <a:pt x="199" y="291"/>
                    </a:lnTo>
                    <a:lnTo>
                      <a:pt x="198" y="291"/>
                    </a:lnTo>
                    <a:lnTo>
                      <a:pt x="197" y="290"/>
                    </a:lnTo>
                    <a:lnTo>
                      <a:pt x="197" y="289"/>
                    </a:lnTo>
                    <a:lnTo>
                      <a:pt x="198" y="289"/>
                    </a:lnTo>
                    <a:lnTo>
                      <a:pt x="200" y="288"/>
                    </a:lnTo>
                    <a:lnTo>
                      <a:pt x="200" y="288"/>
                    </a:lnTo>
                    <a:lnTo>
                      <a:pt x="201" y="288"/>
                    </a:lnTo>
                    <a:lnTo>
                      <a:pt x="202" y="288"/>
                    </a:lnTo>
                    <a:lnTo>
                      <a:pt x="202" y="287"/>
                    </a:lnTo>
                    <a:lnTo>
                      <a:pt x="202" y="285"/>
                    </a:lnTo>
                    <a:lnTo>
                      <a:pt x="202" y="284"/>
                    </a:lnTo>
                    <a:lnTo>
                      <a:pt x="201" y="283"/>
                    </a:lnTo>
                    <a:lnTo>
                      <a:pt x="200" y="285"/>
                    </a:lnTo>
                    <a:lnTo>
                      <a:pt x="200" y="285"/>
                    </a:lnTo>
                    <a:lnTo>
                      <a:pt x="199" y="286"/>
                    </a:lnTo>
                    <a:lnTo>
                      <a:pt x="197" y="287"/>
                    </a:lnTo>
                    <a:lnTo>
                      <a:pt x="196" y="289"/>
                    </a:lnTo>
                    <a:lnTo>
                      <a:pt x="196" y="289"/>
                    </a:lnTo>
                    <a:lnTo>
                      <a:pt x="196" y="289"/>
                    </a:lnTo>
                    <a:lnTo>
                      <a:pt x="195" y="289"/>
                    </a:lnTo>
                    <a:lnTo>
                      <a:pt x="194" y="288"/>
                    </a:lnTo>
                    <a:lnTo>
                      <a:pt x="193" y="288"/>
                    </a:lnTo>
                    <a:lnTo>
                      <a:pt x="193" y="288"/>
                    </a:lnTo>
                    <a:lnTo>
                      <a:pt x="192" y="288"/>
                    </a:lnTo>
                    <a:lnTo>
                      <a:pt x="192" y="287"/>
                    </a:lnTo>
                    <a:lnTo>
                      <a:pt x="193" y="286"/>
                    </a:lnTo>
                    <a:lnTo>
                      <a:pt x="194" y="285"/>
                    </a:lnTo>
                    <a:lnTo>
                      <a:pt x="195" y="285"/>
                    </a:lnTo>
                    <a:lnTo>
                      <a:pt x="196" y="285"/>
                    </a:lnTo>
                    <a:lnTo>
                      <a:pt x="196" y="284"/>
                    </a:lnTo>
                    <a:lnTo>
                      <a:pt x="196" y="283"/>
                    </a:lnTo>
                    <a:lnTo>
                      <a:pt x="194" y="284"/>
                    </a:lnTo>
                    <a:lnTo>
                      <a:pt x="193" y="285"/>
                    </a:lnTo>
                    <a:lnTo>
                      <a:pt x="192" y="285"/>
                    </a:lnTo>
                    <a:lnTo>
                      <a:pt x="191" y="285"/>
                    </a:lnTo>
                    <a:lnTo>
                      <a:pt x="190" y="285"/>
                    </a:lnTo>
                    <a:lnTo>
                      <a:pt x="190" y="285"/>
                    </a:lnTo>
                    <a:lnTo>
                      <a:pt x="190" y="283"/>
                    </a:lnTo>
                    <a:lnTo>
                      <a:pt x="189" y="282"/>
                    </a:lnTo>
                    <a:lnTo>
                      <a:pt x="190" y="282"/>
                    </a:lnTo>
                    <a:lnTo>
                      <a:pt x="190" y="281"/>
                    </a:lnTo>
                    <a:lnTo>
                      <a:pt x="190" y="280"/>
                    </a:lnTo>
                    <a:lnTo>
                      <a:pt x="190" y="279"/>
                    </a:lnTo>
                    <a:lnTo>
                      <a:pt x="190" y="278"/>
                    </a:lnTo>
                    <a:lnTo>
                      <a:pt x="190" y="278"/>
                    </a:lnTo>
                    <a:lnTo>
                      <a:pt x="190" y="277"/>
                    </a:lnTo>
                    <a:lnTo>
                      <a:pt x="189" y="276"/>
                    </a:lnTo>
                    <a:lnTo>
                      <a:pt x="188" y="276"/>
                    </a:lnTo>
                    <a:lnTo>
                      <a:pt x="187" y="276"/>
                    </a:lnTo>
                    <a:lnTo>
                      <a:pt x="187" y="277"/>
                    </a:lnTo>
                    <a:lnTo>
                      <a:pt x="187" y="278"/>
                    </a:lnTo>
                    <a:lnTo>
                      <a:pt x="187" y="279"/>
                    </a:lnTo>
                    <a:lnTo>
                      <a:pt x="186" y="279"/>
                    </a:lnTo>
                    <a:lnTo>
                      <a:pt x="186" y="280"/>
                    </a:lnTo>
                    <a:lnTo>
                      <a:pt x="186" y="281"/>
                    </a:lnTo>
                    <a:lnTo>
                      <a:pt x="185" y="282"/>
                    </a:lnTo>
                    <a:lnTo>
                      <a:pt x="184" y="282"/>
                    </a:lnTo>
                    <a:lnTo>
                      <a:pt x="183" y="282"/>
                    </a:lnTo>
                    <a:lnTo>
                      <a:pt x="183" y="282"/>
                    </a:lnTo>
                    <a:lnTo>
                      <a:pt x="183" y="282"/>
                    </a:lnTo>
                    <a:lnTo>
                      <a:pt x="182" y="281"/>
                    </a:lnTo>
                    <a:lnTo>
                      <a:pt x="181" y="282"/>
                    </a:lnTo>
                    <a:lnTo>
                      <a:pt x="179" y="282"/>
                    </a:lnTo>
                    <a:lnTo>
                      <a:pt x="179" y="282"/>
                    </a:lnTo>
                    <a:lnTo>
                      <a:pt x="179" y="283"/>
                    </a:lnTo>
                    <a:lnTo>
                      <a:pt x="179" y="283"/>
                    </a:lnTo>
                    <a:lnTo>
                      <a:pt x="180" y="283"/>
                    </a:lnTo>
                    <a:lnTo>
                      <a:pt x="181" y="283"/>
                    </a:lnTo>
                    <a:lnTo>
                      <a:pt x="182" y="283"/>
                    </a:lnTo>
                    <a:lnTo>
                      <a:pt x="182" y="285"/>
                    </a:lnTo>
                    <a:lnTo>
                      <a:pt x="183" y="285"/>
                    </a:lnTo>
                    <a:lnTo>
                      <a:pt x="183" y="286"/>
                    </a:lnTo>
                    <a:lnTo>
                      <a:pt x="183" y="286"/>
                    </a:lnTo>
                    <a:lnTo>
                      <a:pt x="184" y="286"/>
                    </a:lnTo>
                    <a:lnTo>
                      <a:pt x="185" y="286"/>
                    </a:lnTo>
                    <a:lnTo>
                      <a:pt x="185" y="285"/>
                    </a:lnTo>
                    <a:lnTo>
                      <a:pt x="186" y="286"/>
                    </a:lnTo>
                    <a:lnTo>
                      <a:pt x="185" y="287"/>
                    </a:lnTo>
                    <a:lnTo>
                      <a:pt x="185" y="288"/>
                    </a:lnTo>
                    <a:lnTo>
                      <a:pt x="186" y="288"/>
                    </a:lnTo>
                    <a:lnTo>
                      <a:pt x="186" y="288"/>
                    </a:lnTo>
                    <a:lnTo>
                      <a:pt x="188" y="287"/>
                    </a:lnTo>
                    <a:lnTo>
                      <a:pt x="188" y="288"/>
                    </a:lnTo>
                    <a:lnTo>
                      <a:pt x="187" y="289"/>
                    </a:lnTo>
                    <a:lnTo>
                      <a:pt x="188" y="290"/>
                    </a:lnTo>
                    <a:lnTo>
                      <a:pt x="189" y="290"/>
                    </a:lnTo>
                    <a:lnTo>
                      <a:pt x="190" y="291"/>
                    </a:lnTo>
                    <a:lnTo>
                      <a:pt x="190" y="291"/>
                    </a:lnTo>
                    <a:lnTo>
                      <a:pt x="190" y="292"/>
                    </a:lnTo>
                    <a:lnTo>
                      <a:pt x="191" y="291"/>
                    </a:lnTo>
                    <a:lnTo>
                      <a:pt x="192" y="291"/>
                    </a:lnTo>
                    <a:lnTo>
                      <a:pt x="193" y="291"/>
                    </a:lnTo>
                    <a:lnTo>
                      <a:pt x="194" y="292"/>
                    </a:lnTo>
                    <a:lnTo>
                      <a:pt x="195" y="292"/>
                    </a:lnTo>
                    <a:lnTo>
                      <a:pt x="194" y="293"/>
                    </a:lnTo>
                    <a:lnTo>
                      <a:pt x="193" y="293"/>
                    </a:lnTo>
                    <a:lnTo>
                      <a:pt x="193" y="293"/>
                    </a:lnTo>
                    <a:lnTo>
                      <a:pt x="192" y="293"/>
                    </a:lnTo>
                    <a:lnTo>
                      <a:pt x="192" y="294"/>
                    </a:lnTo>
                    <a:lnTo>
                      <a:pt x="192" y="295"/>
                    </a:lnTo>
                    <a:lnTo>
                      <a:pt x="192" y="296"/>
                    </a:lnTo>
                    <a:lnTo>
                      <a:pt x="191" y="296"/>
                    </a:lnTo>
                    <a:lnTo>
                      <a:pt x="190" y="296"/>
                    </a:lnTo>
                    <a:lnTo>
                      <a:pt x="190" y="296"/>
                    </a:lnTo>
                    <a:lnTo>
                      <a:pt x="188" y="296"/>
                    </a:lnTo>
                    <a:lnTo>
                      <a:pt x="186" y="296"/>
                    </a:lnTo>
                    <a:lnTo>
                      <a:pt x="186" y="295"/>
                    </a:lnTo>
                    <a:lnTo>
                      <a:pt x="187" y="296"/>
                    </a:lnTo>
                    <a:lnTo>
                      <a:pt x="186" y="298"/>
                    </a:lnTo>
                    <a:lnTo>
                      <a:pt x="187" y="299"/>
                    </a:lnTo>
                    <a:lnTo>
                      <a:pt x="188" y="299"/>
                    </a:lnTo>
                    <a:lnTo>
                      <a:pt x="188" y="300"/>
                    </a:lnTo>
                    <a:lnTo>
                      <a:pt x="187" y="300"/>
                    </a:lnTo>
                    <a:lnTo>
                      <a:pt x="186" y="299"/>
                    </a:lnTo>
                    <a:lnTo>
                      <a:pt x="185" y="299"/>
                    </a:lnTo>
                    <a:lnTo>
                      <a:pt x="185" y="298"/>
                    </a:lnTo>
                    <a:lnTo>
                      <a:pt x="186" y="296"/>
                    </a:lnTo>
                    <a:lnTo>
                      <a:pt x="185" y="296"/>
                    </a:lnTo>
                    <a:lnTo>
                      <a:pt x="184" y="296"/>
                    </a:lnTo>
                    <a:lnTo>
                      <a:pt x="183" y="296"/>
                    </a:lnTo>
                    <a:lnTo>
                      <a:pt x="183" y="297"/>
                    </a:lnTo>
                    <a:lnTo>
                      <a:pt x="183" y="296"/>
                    </a:lnTo>
                    <a:lnTo>
                      <a:pt x="183" y="296"/>
                    </a:lnTo>
                    <a:lnTo>
                      <a:pt x="183" y="295"/>
                    </a:lnTo>
                    <a:lnTo>
                      <a:pt x="183" y="294"/>
                    </a:lnTo>
                    <a:lnTo>
                      <a:pt x="182" y="295"/>
                    </a:lnTo>
                    <a:lnTo>
                      <a:pt x="181" y="296"/>
                    </a:lnTo>
                    <a:lnTo>
                      <a:pt x="181" y="296"/>
                    </a:lnTo>
                    <a:lnTo>
                      <a:pt x="179" y="296"/>
                    </a:lnTo>
                    <a:lnTo>
                      <a:pt x="179" y="295"/>
                    </a:lnTo>
                    <a:lnTo>
                      <a:pt x="179" y="293"/>
                    </a:lnTo>
                    <a:lnTo>
                      <a:pt x="179" y="292"/>
                    </a:lnTo>
                    <a:lnTo>
                      <a:pt x="177" y="292"/>
                    </a:lnTo>
                    <a:lnTo>
                      <a:pt x="177" y="293"/>
                    </a:lnTo>
                    <a:lnTo>
                      <a:pt x="176" y="293"/>
                    </a:lnTo>
                    <a:lnTo>
                      <a:pt x="176" y="292"/>
                    </a:lnTo>
                    <a:lnTo>
                      <a:pt x="176" y="292"/>
                    </a:lnTo>
                    <a:lnTo>
                      <a:pt x="177" y="291"/>
                    </a:lnTo>
                    <a:lnTo>
                      <a:pt x="178" y="290"/>
                    </a:lnTo>
                    <a:lnTo>
                      <a:pt x="177" y="289"/>
                    </a:lnTo>
                    <a:lnTo>
                      <a:pt x="176" y="290"/>
                    </a:lnTo>
                    <a:lnTo>
                      <a:pt x="176" y="290"/>
                    </a:lnTo>
                    <a:lnTo>
                      <a:pt x="175" y="291"/>
                    </a:lnTo>
                    <a:lnTo>
                      <a:pt x="174" y="291"/>
                    </a:lnTo>
                    <a:lnTo>
                      <a:pt x="173" y="291"/>
                    </a:lnTo>
                    <a:lnTo>
                      <a:pt x="172" y="291"/>
                    </a:lnTo>
                    <a:lnTo>
                      <a:pt x="171" y="292"/>
                    </a:lnTo>
                    <a:lnTo>
                      <a:pt x="170" y="292"/>
                    </a:lnTo>
                    <a:lnTo>
                      <a:pt x="171" y="293"/>
                    </a:lnTo>
                    <a:lnTo>
                      <a:pt x="172" y="294"/>
                    </a:lnTo>
                    <a:lnTo>
                      <a:pt x="172" y="294"/>
                    </a:lnTo>
                    <a:lnTo>
                      <a:pt x="173" y="293"/>
                    </a:lnTo>
                    <a:lnTo>
                      <a:pt x="174" y="292"/>
                    </a:lnTo>
                    <a:lnTo>
                      <a:pt x="174" y="293"/>
                    </a:lnTo>
                    <a:lnTo>
                      <a:pt x="175" y="294"/>
                    </a:lnTo>
                    <a:lnTo>
                      <a:pt x="175" y="295"/>
                    </a:lnTo>
                    <a:lnTo>
                      <a:pt x="175" y="296"/>
                    </a:lnTo>
                    <a:lnTo>
                      <a:pt x="174" y="296"/>
                    </a:lnTo>
                    <a:lnTo>
                      <a:pt x="173" y="296"/>
                    </a:lnTo>
                    <a:lnTo>
                      <a:pt x="173" y="297"/>
                    </a:lnTo>
                    <a:lnTo>
                      <a:pt x="172" y="298"/>
                    </a:lnTo>
                    <a:lnTo>
                      <a:pt x="172" y="298"/>
                    </a:lnTo>
                    <a:lnTo>
                      <a:pt x="171" y="298"/>
                    </a:lnTo>
                    <a:lnTo>
                      <a:pt x="170" y="299"/>
                    </a:lnTo>
                    <a:lnTo>
                      <a:pt x="170" y="299"/>
                    </a:lnTo>
                    <a:lnTo>
                      <a:pt x="169" y="299"/>
                    </a:lnTo>
                    <a:lnTo>
                      <a:pt x="169" y="300"/>
                    </a:lnTo>
                    <a:lnTo>
                      <a:pt x="170" y="301"/>
                    </a:lnTo>
                    <a:lnTo>
                      <a:pt x="170" y="302"/>
                    </a:lnTo>
                    <a:lnTo>
                      <a:pt x="171" y="302"/>
                    </a:lnTo>
                    <a:lnTo>
                      <a:pt x="171" y="303"/>
                    </a:lnTo>
                    <a:lnTo>
                      <a:pt x="172" y="303"/>
                    </a:lnTo>
                    <a:lnTo>
                      <a:pt x="172" y="304"/>
                    </a:lnTo>
                    <a:lnTo>
                      <a:pt x="172" y="305"/>
                    </a:lnTo>
                    <a:lnTo>
                      <a:pt x="172" y="306"/>
                    </a:lnTo>
                    <a:lnTo>
                      <a:pt x="172" y="306"/>
                    </a:lnTo>
                    <a:lnTo>
                      <a:pt x="172" y="307"/>
                    </a:lnTo>
                    <a:lnTo>
                      <a:pt x="172" y="307"/>
                    </a:lnTo>
                    <a:lnTo>
                      <a:pt x="171" y="306"/>
                    </a:lnTo>
                    <a:lnTo>
                      <a:pt x="170" y="306"/>
                    </a:lnTo>
                    <a:lnTo>
                      <a:pt x="168" y="303"/>
                    </a:lnTo>
                    <a:lnTo>
                      <a:pt x="167" y="303"/>
                    </a:lnTo>
                    <a:lnTo>
                      <a:pt x="166" y="304"/>
                    </a:lnTo>
                    <a:lnTo>
                      <a:pt x="166" y="305"/>
                    </a:lnTo>
                    <a:lnTo>
                      <a:pt x="167" y="306"/>
                    </a:lnTo>
                    <a:lnTo>
                      <a:pt x="168" y="307"/>
                    </a:lnTo>
                    <a:lnTo>
                      <a:pt x="167" y="309"/>
                    </a:lnTo>
                    <a:lnTo>
                      <a:pt x="165" y="309"/>
                    </a:lnTo>
                    <a:lnTo>
                      <a:pt x="165" y="309"/>
                    </a:lnTo>
                    <a:lnTo>
                      <a:pt x="164" y="308"/>
                    </a:lnTo>
                    <a:lnTo>
                      <a:pt x="163" y="308"/>
                    </a:lnTo>
                    <a:lnTo>
                      <a:pt x="162" y="307"/>
                    </a:lnTo>
                    <a:lnTo>
                      <a:pt x="162" y="307"/>
                    </a:lnTo>
                    <a:lnTo>
                      <a:pt x="161" y="306"/>
                    </a:lnTo>
                    <a:lnTo>
                      <a:pt x="160" y="306"/>
                    </a:lnTo>
                    <a:lnTo>
                      <a:pt x="159" y="304"/>
                    </a:lnTo>
                    <a:lnTo>
                      <a:pt x="158" y="302"/>
                    </a:lnTo>
                    <a:lnTo>
                      <a:pt x="157" y="301"/>
                    </a:lnTo>
                    <a:lnTo>
                      <a:pt x="156" y="300"/>
                    </a:lnTo>
                    <a:lnTo>
                      <a:pt x="156" y="299"/>
                    </a:lnTo>
                    <a:lnTo>
                      <a:pt x="155" y="299"/>
                    </a:lnTo>
                    <a:lnTo>
                      <a:pt x="155" y="297"/>
                    </a:lnTo>
                    <a:lnTo>
                      <a:pt x="155" y="297"/>
                    </a:lnTo>
                    <a:lnTo>
                      <a:pt x="154" y="296"/>
                    </a:lnTo>
                    <a:lnTo>
                      <a:pt x="152" y="296"/>
                    </a:lnTo>
                    <a:lnTo>
                      <a:pt x="152" y="296"/>
                    </a:lnTo>
                    <a:lnTo>
                      <a:pt x="151" y="295"/>
                    </a:lnTo>
                    <a:lnTo>
                      <a:pt x="151" y="294"/>
                    </a:lnTo>
                    <a:lnTo>
                      <a:pt x="150" y="293"/>
                    </a:lnTo>
                    <a:lnTo>
                      <a:pt x="149" y="293"/>
                    </a:lnTo>
                    <a:lnTo>
                      <a:pt x="148" y="292"/>
                    </a:lnTo>
                    <a:lnTo>
                      <a:pt x="147" y="293"/>
                    </a:lnTo>
                    <a:lnTo>
                      <a:pt x="145" y="293"/>
                    </a:lnTo>
                    <a:lnTo>
                      <a:pt x="143" y="293"/>
                    </a:lnTo>
                    <a:lnTo>
                      <a:pt x="142" y="292"/>
                    </a:lnTo>
                    <a:lnTo>
                      <a:pt x="140" y="292"/>
                    </a:lnTo>
                    <a:lnTo>
                      <a:pt x="139" y="292"/>
                    </a:lnTo>
                    <a:lnTo>
                      <a:pt x="138" y="292"/>
                    </a:lnTo>
                    <a:lnTo>
                      <a:pt x="138" y="292"/>
                    </a:lnTo>
                    <a:lnTo>
                      <a:pt x="136" y="291"/>
                    </a:lnTo>
                    <a:lnTo>
                      <a:pt x="134" y="290"/>
                    </a:lnTo>
                    <a:lnTo>
                      <a:pt x="134" y="289"/>
                    </a:lnTo>
                    <a:lnTo>
                      <a:pt x="133" y="289"/>
                    </a:lnTo>
                    <a:lnTo>
                      <a:pt x="132" y="288"/>
                    </a:lnTo>
                    <a:lnTo>
                      <a:pt x="131" y="287"/>
                    </a:lnTo>
                    <a:lnTo>
                      <a:pt x="131" y="285"/>
                    </a:lnTo>
                    <a:lnTo>
                      <a:pt x="131" y="285"/>
                    </a:lnTo>
                    <a:lnTo>
                      <a:pt x="131" y="284"/>
                    </a:lnTo>
                    <a:lnTo>
                      <a:pt x="131" y="281"/>
                    </a:lnTo>
                    <a:lnTo>
                      <a:pt x="131" y="280"/>
                    </a:lnTo>
                    <a:lnTo>
                      <a:pt x="131" y="279"/>
                    </a:lnTo>
                    <a:lnTo>
                      <a:pt x="131" y="278"/>
                    </a:lnTo>
                    <a:lnTo>
                      <a:pt x="131" y="278"/>
                    </a:lnTo>
                    <a:lnTo>
                      <a:pt x="129" y="277"/>
                    </a:lnTo>
                    <a:lnTo>
                      <a:pt x="128" y="275"/>
                    </a:lnTo>
                    <a:lnTo>
                      <a:pt x="128" y="275"/>
                    </a:lnTo>
                    <a:lnTo>
                      <a:pt x="124" y="275"/>
                    </a:lnTo>
                    <a:lnTo>
                      <a:pt x="122" y="275"/>
                    </a:lnTo>
                    <a:lnTo>
                      <a:pt x="121" y="275"/>
                    </a:lnTo>
                    <a:lnTo>
                      <a:pt x="120" y="275"/>
                    </a:lnTo>
                    <a:lnTo>
                      <a:pt x="118" y="275"/>
                    </a:lnTo>
                    <a:lnTo>
                      <a:pt x="117" y="274"/>
                    </a:lnTo>
                    <a:lnTo>
                      <a:pt x="116" y="274"/>
                    </a:lnTo>
                    <a:lnTo>
                      <a:pt x="115" y="273"/>
                    </a:lnTo>
                    <a:lnTo>
                      <a:pt x="114" y="272"/>
                    </a:lnTo>
                    <a:lnTo>
                      <a:pt x="113" y="271"/>
                    </a:lnTo>
                    <a:lnTo>
                      <a:pt x="112" y="271"/>
                    </a:lnTo>
                    <a:lnTo>
                      <a:pt x="111" y="271"/>
                    </a:lnTo>
                    <a:lnTo>
                      <a:pt x="110" y="269"/>
                    </a:lnTo>
                    <a:lnTo>
                      <a:pt x="110" y="269"/>
                    </a:lnTo>
                    <a:lnTo>
                      <a:pt x="109" y="268"/>
                    </a:lnTo>
                    <a:lnTo>
                      <a:pt x="107" y="267"/>
                    </a:lnTo>
                    <a:lnTo>
                      <a:pt x="107" y="266"/>
                    </a:lnTo>
                    <a:lnTo>
                      <a:pt x="107" y="266"/>
                    </a:lnTo>
                    <a:lnTo>
                      <a:pt x="104" y="265"/>
                    </a:lnTo>
                    <a:lnTo>
                      <a:pt x="103" y="264"/>
                    </a:lnTo>
                    <a:lnTo>
                      <a:pt x="103" y="263"/>
                    </a:lnTo>
                    <a:lnTo>
                      <a:pt x="100" y="261"/>
                    </a:lnTo>
                    <a:lnTo>
                      <a:pt x="99" y="260"/>
                    </a:lnTo>
                    <a:lnTo>
                      <a:pt x="98" y="260"/>
                    </a:lnTo>
                    <a:lnTo>
                      <a:pt x="98" y="259"/>
                    </a:lnTo>
                    <a:lnTo>
                      <a:pt x="97" y="260"/>
                    </a:lnTo>
                    <a:lnTo>
                      <a:pt x="95" y="258"/>
                    </a:lnTo>
                    <a:lnTo>
                      <a:pt x="95" y="257"/>
                    </a:lnTo>
                    <a:lnTo>
                      <a:pt x="94" y="256"/>
                    </a:lnTo>
                    <a:lnTo>
                      <a:pt x="92" y="255"/>
                    </a:lnTo>
                    <a:lnTo>
                      <a:pt x="91" y="254"/>
                    </a:lnTo>
                    <a:lnTo>
                      <a:pt x="90" y="254"/>
                    </a:lnTo>
                    <a:lnTo>
                      <a:pt x="89" y="254"/>
                    </a:lnTo>
                    <a:lnTo>
                      <a:pt x="85" y="253"/>
                    </a:lnTo>
                    <a:lnTo>
                      <a:pt x="84" y="253"/>
                    </a:lnTo>
                    <a:lnTo>
                      <a:pt x="83" y="252"/>
                    </a:lnTo>
                    <a:lnTo>
                      <a:pt x="83" y="252"/>
                    </a:lnTo>
                    <a:lnTo>
                      <a:pt x="81" y="251"/>
                    </a:lnTo>
                    <a:lnTo>
                      <a:pt x="80" y="251"/>
                    </a:lnTo>
                    <a:lnTo>
                      <a:pt x="80" y="250"/>
                    </a:lnTo>
                    <a:lnTo>
                      <a:pt x="79" y="249"/>
                    </a:lnTo>
                    <a:lnTo>
                      <a:pt x="78" y="249"/>
                    </a:lnTo>
                    <a:lnTo>
                      <a:pt x="76" y="249"/>
                    </a:lnTo>
                    <a:lnTo>
                      <a:pt x="75" y="249"/>
                    </a:lnTo>
                    <a:lnTo>
                      <a:pt x="74" y="249"/>
                    </a:lnTo>
                    <a:lnTo>
                      <a:pt x="72" y="249"/>
                    </a:lnTo>
                    <a:lnTo>
                      <a:pt x="72" y="250"/>
                    </a:lnTo>
                    <a:lnTo>
                      <a:pt x="69" y="250"/>
                    </a:lnTo>
                    <a:lnTo>
                      <a:pt x="68" y="250"/>
                    </a:lnTo>
                    <a:lnTo>
                      <a:pt x="65" y="250"/>
                    </a:lnTo>
                    <a:lnTo>
                      <a:pt x="63" y="251"/>
                    </a:lnTo>
                    <a:lnTo>
                      <a:pt x="61" y="251"/>
                    </a:lnTo>
                    <a:lnTo>
                      <a:pt x="60" y="251"/>
                    </a:lnTo>
                    <a:lnTo>
                      <a:pt x="59" y="251"/>
                    </a:lnTo>
                    <a:lnTo>
                      <a:pt x="59" y="251"/>
                    </a:lnTo>
                    <a:lnTo>
                      <a:pt x="58" y="251"/>
                    </a:lnTo>
                    <a:lnTo>
                      <a:pt x="57" y="251"/>
                    </a:lnTo>
                    <a:lnTo>
                      <a:pt x="55" y="250"/>
                    </a:lnTo>
                    <a:lnTo>
                      <a:pt x="54" y="250"/>
                    </a:lnTo>
                    <a:lnTo>
                      <a:pt x="53" y="250"/>
                    </a:lnTo>
                    <a:lnTo>
                      <a:pt x="52" y="250"/>
                    </a:lnTo>
                    <a:lnTo>
                      <a:pt x="49" y="250"/>
                    </a:lnTo>
                    <a:lnTo>
                      <a:pt x="48" y="250"/>
                    </a:lnTo>
                    <a:lnTo>
                      <a:pt x="47" y="249"/>
                    </a:lnTo>
                    <a:lnTo>
                      <a:pt x="46" y="248"/>
                    </a:lnTo>
                    <a:lnTo>
                      <a:pt x="44" y="247"/>
                    </a:lnTo>
                    <a:lnTo>
                      <a:pt x="42" y="247"/>
                    </a:lnTo>
                    <a:lnTo>
                      <a:pt x="41" y="247"/>
                    </a:lnTo>
                    <a:lnTo>
                      <a:pt x="39" y="247"/>
                    </a:lnTo>
                    <a:lnTo>
                      <a:pt x="38" y="247"/>
                    </a:lnTo>
                    <a:lnTo>
                      <a:pt x="38" y="247"/>
                    </a:lnTo>
                    <a:lnTo>
                      <a:pt x="37" y="245"/>
                    </a:lnTo>
                    <a:lnTo>
                      <a:pt x="36" y="245"/>
                    </a:lnTo>
                    <a:lnTo>
                      <a:pt x="36" y="244"/>
                    </a:lnTo>
                    <a:lnTo>
                      <a:pt x="35" y="244"/>
                    </a:lnTo>
                    <a:lnTo>
                      <a:pt x="35" y="244"/>
                    </a:lnTo>
                    <a:lnTo>
                      <a:pt x="34" y="244"/>
                    </a:lnTo>
                    <a:lnTo>
                      <a:pt x="33" y="243"/>
                    </a:lnTo>
                    <a:lnTo>
                      <a:pt x="32" y="242"/>
                    </a:lnTo>
                    <a:lnTo>
                      <a:pt x="31" y="242"/>
                    </a:lnTo>
                    <a:lnTo>
                      <a:pt x="31" y="241"/>
                    </a:lnTo>
                    <a:lnTo>
                      <a:pt x="29" y="241"/>
                    </a:lnTo>
                    <a:lnTo>
                      <a:pt x="28" y="239"/>
                    </a:lnTo>
                    <a:lnTo>
                      <a:pt x="27" y="239"/>
                    </a:lnTo>
                    <a:lnTo>
                      <a:pt x="26" y="238"/>
                    </a:lnTo>
                    <a:lnTo>
                      <a:pt x="25" y="237"/>
                    </a:lnTo>
                    <a:lnTo>
                      <a:pt x="24" y="236"/>
                    </a:lnTo>
                    <a:lnTo>
                      <a:pt x="24" y="236"/>
                    </a:lnTo>
                    <a:lnTo>
                      <a:pt x="23" y="236"/>
                    </a:lnTo>
                    <a:lnTo>
                      <a:pt x="22" y="236"/>
                    </a:lnTo>
                    <a:lnTo>
                      <a:pt x="21" y="235"/>
                    </a:lnTo>
                    <a:lnTo>
                      <a:pt x="20" y="235"/>
                    </a:lnTo>
                    <a:lnTo>
                      <a:pt x="19" y="235"/>
                    </a:lnTo>
                    <a:lnTo>
                      <a:pt x="18" y="234"/>
                    </a:lnTo>
                    <a:lnTo>
                      <a:pt x="18" y="233"/>
                    </a:lnTo>
                    <a:lnTo>
                      <a:pt x="18" y="233"/>
                    </a:lnTo>
                    <a:lnTo>
                      <a:pt x="17" y="232"/>
                    </a:lnTo>
                    <a:lnTo>
                      <a:pt x="17" y="230"/>
                    </a:lnTo>
                    <a:lnTo>
                      <a:pt x="17" y="230"/>
                    </a:lnTo>
                    <a:lnTo>
                      <a:pt x="17" y="229"/>
                    </a:lnTo>
                    <a:lnTo>
                      <a:pt x="16" y="228"/>
                    </a:lnTo>
                    <a:lnTo>
                      <a:pt x="15" y="227"/>
                    </a:lnTo>
                    <a:lnTo>
                      <a:pt x="14" y="224"/>
                    </a:lnTo>
                    <a:lnTo>
                      <a:pt x="14" y="223"/>
                    </a:lnTo>
                    <a:lnTo>
                      <a:pt x="14" y="222"/>
                    </a:lnTo>
                    <a:lnTo>
                      <a:pt x="14" y="221"/>
                    </a:lnTo>
                    <a:lnTo>
                      <a:pt x="14" y="221"/>
                    </a:lnTo>
                    <a:lnTo>
                      <a:pt x="14" y="220"/>
                    </a:lnTo>
                    <a:lnTo>
                      <a:pt x="15" y="220"/>
                    </a:lnTo>
                    <a:lnTo>
                      <a:pt x="14" y="219"/>
                    </a:lnTo>
                    <a:lnTo>
                      <a:pt x="14" y="219"/>
                    </a:lnTo>
                    <a:lnTo>
                      <a:pt x="13" y="218"/>
                    </a:lnTo>
                    <a:lnTo>
                      <a:pt x="12" y="217"/>
                    </a:lnTo>
                    <a:lnTo>
                      <a:pt x="12" y="216"/>
                    </a:lnTo>
                    <a:lnTo>
                      <a:pt x="11" y="216"/>
                    </a:lnTo>
                    <a:lnTo>
                      <a:pt x="11" y="215"/>
                    </a:lnTo>
                    <a:lnTo>
                      <a:pt x="13" y="213"/>
                    </a:lnTo>
                    <a:lnTo>
                      <a:pt x="11" y="213"/>
                    </a:lnTo>
                    <a:lnTo>
                      <a:pt x="10" y="213"/>
                    </a:lnTo>
                    <a:lnTo>
                      <a:pt x="10" y="213"/>
                    </a:lnTo>
                    <a:lnTo>
                      <a:pt x="9" y="213"/>
                    </a:lnTo>
                    <a:lnTo>
                      <a:pt x="8" y="214"/>
                    </a:lnTo>
                    <a:lnTo>
                      <a:pt x="7" y="213"/>
                    </a:lnTo>
                    <a:lnTo>
                      <a:pt x="7" y="213"/>
                    </a:lnTo>
                    <a:lnTo>
                      <a:pt x="6" y="209"/>
                    </a:lnTo>
                    <a:lnTo>
                      <a:pt x="6" y="209"/>
                    </a:lnTo>
                    <a:lnTo>
                      <a:pt x="6" y="207"/>
                    </a:lnTo>
                    <a:lnTo>
                      <a:pt x="7" y="206"/>
                    </a:lnTo>
                    <a:lnTo>
                      <a:pt x="8" y="206"/>
                    </a:lnTo>
                    <a:lnTo>
                      <a:pt x="10" y="205"/>
                    </a:lnTo>
                    <a:lnTo>
                      <a:pt x="10" y="205"/>
                    </a:lnTo>
                    <a:lnTo>
                      <a:pt x="10" y="204"/>
                    </a:lnTo>
                    <a:lnTo>
                      <a:pt x="10" y="203"/>
                    </a:lnTo>
                    <a:lnTo>
                      <a:pt x="10" y="202"/>
                    </a:lnTo>
                    <a:lnTo>
                      <a:pt x="10" y="202"/>
                    </a:lnTo>
                    <a:lnTo>
                      <a:pt x="9" y="202"/>
                    </a:lnTo>
                    <a:lnTo>
                      <a:pt x="8" y="202"/>
                    </a:lnTo>
                    <a:lnTo>
                      <a:pt x="7" y="201"/>
                    </a:lnTo>
                    <a:lnTo>
                      <a:pt x="7" y="200"/>
                    </a:lnTo>
                    <a:lnTo>
                      <a:pt x="7" y="199"/>
                    </a:lnTo>
                    <a:lnTo>
                      <a:pt x="6" y="198"/>
                    </a:lnTo>
                    <a:lnTo>
                      <a:pt x="4" y="199"/>
                    </a:lnTo>
                    <a:lnTo>
                      <a:pt x="4" y="199"/>
                    </a:lnTo>
                    <a:lnTo>
                      <a:pt x="3" y="199"/>
                    </a:lnTo>
                    <a:lnTo>
                      <a:pt x="2" y="198"/>
                    </a:lnTo>
                    <a:lnTo>
                      <a:pt x="2" y="197"/>
                    </a:lnTo>
                    <a:lnTo>
                      <a:pt x="2" y="196"/>
                    </a:lnTo>
                    <a:lnTo>
                      <a:pt x="2" y="196"/>
                    </a:lnTo>
                    <a:lnTo>
                      <a:pt x="2" y="195"/>
                    </a:lnTo>
                    <a:lnTo>
                      <a:pt x="2" y="194"/>
                    </a:lnTo>
                    <a:lnTo>
                      <a:pt x="3" y="193"/>
                    </a:lnTo>
                    <a:lnTo>
                      <a:pt x="3" y="192"/>
                    </a:lnTo>
                    <a:lnTo>
                      <a:pt x="3" y="192"/>
                    </a:lnTo>
                    <a:lnTo>
                      <a:pt x="2" y="191"/>
                    </a:lnTo>
                    <a:lnTo>
                      <a:pt x="2" y="190"/>
                    </a:lnTo>
                    <a:lnTo>
                      <a:pt x="1" y="189"/>
                    </a:lnTo>
                    <a:lnTo>
                      <a:pt x="2" y="189"/>
                    </a:lnTo>
                    <a:lnTo>
                      <a:pt x="4" y="189"/>
                    </a:lnTo>
                    <a:lnTo>
                      <a:pt x="4" y="189"/>
                    </a:lnTo>
                    <a:lnTo>
                      <a:pt x="5" y="189"/>
                    </a:lnTo>
                    <a:lnTo>
                      <a:pt x="7" y="190"/>
                    </a:lnTo>
                    <a:lnTo>
                      <a:pt x="7" y="190"/>
                    </a:lnTo>
                    <a:lnTo>
                      <a:pt x="7" y="191"/>
                    </a:lnTo>
                    <a:lnTo>
                      <a:pt x="9" y="191"/>
                    </a:lnTo>
                    <a:lnTo>
                      <a:pt x="10" y="191"/>
                    </a:lnTo>
                    <a:lnTo>
                      <a:pt x="10" y="191"/>
                    </a:lnTo>
                    <a:lnTo>
                      <a:pt x="11" y="189"/>
                    </a:lnTo>
                    <a:lnTo>
                      <a:pt x="12" y="189"/>
                    </a:lnTo>
                    <a:lnTo>
                      <a:pt x="13" y="189"/>
                    </a:lnTo>
                    <a:lnTo>
                      <a:pt x="14" y="189"/>
                    </a:lnTo>
                    <a:lnTo>
                      <a:pt x="14" y="188"/>
                    </a:lnTo>
                    <a:lnTo>
                      <a:pt x="15" y="187"/>
                    </a:lnTo>
                    <a:lnTo>
                      <a:pt x="17" y="187"/>
                    </a:lnTo>
                    <a:lnTo>
                      <a:pt x="17" y="187"/>
                    </a:lnTo>
                    <a:lnTo>
                      <a:pt x="18" y="187"/>
                    </a:lnTo>
                    <a:lnTo>
                      <a:pt x="19" y="187"/>
                    </a:lnTo>
                    <a:lnTo>
                      <a:pt x="20" y="186"/>
                    </a:lnTo>
                    <a:lnTo>
                      <a:pt x="19" y="185"/>
                    </a:lnTo>
                    <a:lnTo>
                      <a:pt x="18" y="185"/>
                    </a:lnTo>
                    <a:lnTo>
                      <a:pt x="17" y="185"/>
                    </a:lnTo>
                    <a:lnTo>
                      <a:pt x="17" y="182"/>
                    </a:lnTo>
                    <a:lnTo>
                      <a:pt x="17" y="182"/>
                    </a:lnTo>
                    <a:lnTo>
                      <a:pt x="15" y="182"/>
                    </a:lnTo>
                    <a:lnTo>
                      <a:pt x="15" y="181"/>
                    </a:lnTo>
                    <a:lnTo>
                      <a:pt x="14" y="181"/>
                    </a:lnTo>
                    <a:lnTo>
                      <a:pt x="14" y="180"/>
                    </a:lnTo>
                    <a:lnTo>
                      <a:pt x="12" y="180"/>
                    </a:lnTo>
                    <a:lnTo>
                      <a:pt x="11" y="179"/>
                    </a:lnTo>
                    <a:lnTo>
                      <a:pt x="10" y="179"/>
                    </a:lnTo>
                    <a:lnTo>
                      <a:pt x="10" y="179"/>
                    </a:lnTo>
                    <a:lnTo>
                      <a:pt x="9" y="179"/>
                    </a:lnTo>
                    <a:lnTo>
                      <a:pt x="8" y="181"/>
                    </a:lnTo>
                    <a:lnTo>
                      <a:pt x="7" y="181"/>
                    </a:lnTo>
                    <a:lnTo>
                      <a:pt x="6" y="181"/>
                    </a:lnTo>
                    <a:lnTo>
                      <a:pt x="5" y="180"/>
                    </a:lnTo>
                    <a:lnTo>
                      <a:pt x="5" y="179"/>
                    </a:lnTo>
                    <a:lnTo>
                      <a:pt x="5" y="178"/>
                    </a:lnTo>
                    <a:lnTo>
                      <a:pt x="6" y="178"/>
                    </a:lnTo>
                    <a:lnTo>
                      <a:pt x="7" y="178"/>
                    </a:lnTo>
                    <a:lnTo>
                      <a:pt x="7" y="177"/>
                    </a:lnTo>
                    <a:lnTo>
                      <a:pt x="7" y="174"/>
                    </a:lnTo>
                    <a:lnTo>
                      <a:pt x="7" y="172"/>
                    </a:lnTo>
                    <a:lnTo>
                      <a:pt x="7" y="171"/>
                    </a:lnTo>
                    <a:lnTo>
                      <a:pt x="6" y="170"/>
                    </a:lnTo>
                    <a:lnTo>
                      <a:pt x="7" y="169"/>
                    </a:lnTo>
                    <a:lnTo>
                      <a:pt x="7" y="168"/>
                    </a:lnTo>
                    <a:lnTo>
                      <a:pt x="7" y="167"/>
                    </a:lnTo>
                    <a:lnTo>
                      <a:pt x="7" y="164"/>
                    </a:lnTo>
                    <a:lnTo>
                      <a:pt x="7" y="163"/>
                    </a:lnTo>
                    <a:lnTo>
                      <a:pt x="6" y="162"/>
                    </a:lnTo>
                    <a:lnTo>
                      <a:pt x="4" y="161"/>
                    </a:lnTo>
                    <a:lnTo>
                      <a:pt x="3" y="161"/>
                    </a:lnTo>
                    <a:lnTo>
                      <a:pt x="3" y="160"/>
                    </a:lnTo>
                    <a:lnTo>
                      <a:pt x="3" y="159"/>
                    </a:lnTo>
                    <a:lnTo>
                      <a:pt x="4" y="158"/>
                    </a:lnTo>
                    <a:lnTo>
                      <a:pt x="4" y="155"/>
                    </a:lnTo>
                    <a:lnTo>
                      <a:pt x="4" y="154"/>
                    </a:lnTo>
                    <a:lnTo>
                      <a:pt x="4" y="154"/>
                    </a:lnTo>
                    <a:lnTo>
                      <a:pt x="4" y="153"/>
                    </a:lnTo>
                    <a:lnTo>
                      <a:pt x="4" y="152"/>
                    </a:lnTo>
                    <a:lnTo>
                      <a:pt x="4" y="151"/>
                    </a:lnTo>
                    <a:lnTo>
                      <a:pt x="3" y="151"/>
                    </a:lnTo>
                    <a:lnTo>
                      <a:pt x="3" y="150"/>
                    </a:lnTo>
                    <a:lnTo>
                      <a:pt x="4" y="150"/>
                    </a:lnTo>
                    <a:lnTo>
                      <a:pt x="4" y="149"/>
                    </a:lnTo>
                    <a:lnTo>
                      <a:pt x="3" y="148"/>
                    </a:lnTo>
                    <a:lnTo>
                      <a:pt x="2" y="148"/>
                    </a:lnTo>
                    <a:lnTo>
                      <a:pt x="0" y="147"/>
                    </a:lnTo>
                    <a:lnTo>
                      <a:pt x="0" y="147"/>
                    </a:lnTo>
                    <a:lnTo>
                      <a:pt x="0" y="146"/>
                    </a:lnTo>
                    <a:lnTo>
                      <a:pt x="0" y="144"/>
                    </a:lnTo>
                    <a:lnTo>
                      <a:pt x="1" y="144"/>
                    </a:lnTo>
                    <a:lnTo>
                      <a:pt x="2" y="143"/>
                    </a:lnTo>
                    <a:lnTo>
                      <a:pt x="4" y="142"/>
                    </a:lnTo>
                    <a:lnTo>
                      <a:pt x="4" y="141"/>
                    </a:lnTo>
                    <a:lnTo>
                      <a:pt x="4" y="140"/>
                    </a:lnTo>
                    <a:lnTo>
                      <a:pt x="6" y="139"/>
                    </a:lnTo>
                    <a:lnTo>
                      <a:pt x="6" y="137"/>
                    </a:lnTo>
                    <a:lnTo>
                      <a:pt x="7" y="136"/>
                    </a:lnTo>
                    <a:lnTo>
                      <a:pt x="7" y="135"/>
                    </a:lnTo>
                    <a:lnTo>
                      <a:pt x="7" y="135"/>
                    </a:lnTo>
                    <a:lnTo>
                      <a:pt x="9" y="136"/>
                    </a:lnTo>
                    <a:lnTo>
                      <a:pt x="10" y="136"/>
                    </a:lnTo>
                    <a:lnTo>
                      <a:pt x="10" y="136"/>
                    </a:lnTo>
                    <a:lnTo>
                      <a:pt x="11" y="136"/>
                    </a:lnTo>
                    <a:lnTo>
                      <a:pt x="12" y="136"/>
                    </a:lnTo>
                    <a:lnTo>
                      <a:pt x="13" y="136"/>
                    </a:lnTo>
                    <a:lnTo>
                      <a:pt x="14" y="137"/>
                    </a:lnTo>
                    <a:lnTo>
                      <a:pt x="14" y="136"/>
                    </a:lnTo>
                    <a:lnTo>
                      <a:pt x="15" y="137"/>
                    </a:lnTo>
                    <a:lnTo>
                      <a:pt x="15" y="137"/>
                    </a:lnTo>
                    <a:lnTo>
                      <a:pt x="16" y="137"/>
                    </a:lnTo>
                    <a:lnTo>
                      <a:pt x="17" y="137"/>
                    </a:lnTo>
                    <a:lnTo>
                      <a:pt x="18" y="137"/>
                    </a:lnTo>
                    <a:lnTo>
                      <a:pt x="19" y="137"/>
                    </a:lnTo>
                    <a:lnTo>
                      <a:pt x="20" y="137"/>
                    </a:lnTo>
                    <a:lnTo>
                      <a:pt x="20" y="136"/>
                    </a:lnTo>
                    <a:lnTo>
                      <a:pt x="19" y="134"/>
                    </a:lnTo>
                    <a:lnTo>
                      <a:pt x="20" y="134"/>
                    </a:lnTo>
                    <a:lnTo>
                      <a:pt x="21" y="133"/>
                    </a:lnTo>
                    <a:lnTo>
                      <a:pt x="22" y="133"/>
                    </a:lnTo>
                    <a:lnTo>
                      <a:pt x="23" y="133"/>
                    </a:lnTo>
                    <a:lnTo>
                      <a:pt x="23" y="132"/>
                    </a:lnTo>
                    <a:lnTo>
                      <a:pt x="23" y="131"/>
                    </a:lnTo>
                    <a:lnTo>
                      <a:pt x="22" y="130"/>
                    </a:lnTo>
                    <a:lnTo>
                      <a:pt x="22" y="130"/>
                    </a:lnTo>
                    <a:lnTo>
                      <a:pt x="21" y="129"/>
                    </a:lnTo>
                    <a:lnTo>
                      <a:pt x="19" y="128"/>
                    </a:lnTo>
                    <a:lnTo>
                      <a:pt x="19" y="127"/>
                    </a:lnTo>
                    <a:lnTo>
                      <a:pt x="19" y="127"/>
                    </a:lnTo>
                    <a:lnTo>
                      <a:pt x="19" y="126"/>
                    </a:lnTo>
                    <a:lnTo>
                      <a:pt x="19" y="125"/>
                    </a:lnTo>
                    <a:lnTo>
                      <a:pt x="20" y="123"/>
                    </a:lnTo>
                    <a:lnTo>
                      <a:pt x="20" y="122"/>
                    </a:lnTo>
                    <a:lnTo>
                      <a:pt x="20" y="121"/>
                    </a:lnTo>
                    <a:lnTo>
                      <a:pt x="20" y="120"/>
                    </a:lnTo>
                    <a:lnTo>
                      <a:pt x="20" y="120"/>
                    </a:lnTo>
                    <a:lnTo>
                      <a:pt x="19" y="119"/>
                    </a:lnTo>
                    <a:lnTo>
                      <a:pt x="17" y="119"/>
                    </a:lnTo>
                    <a:lnTo>
                      <a:pt x="17" y="118"/>
                    </a:lnTo>
                    <a:lnTo>
                      <a:pt x="14" y="116"/>
                    </a:lnTo>
                    <a:lnTo>
                      <a:pt x="14" y="115"/>
                    </a:lnTo>
                    <a:lnTo>
                      <a:pt x="14" y="115"/>
                    </a:lnTo>
                    <a:lnTo>
                      <a:pt x="13" y="115"/>
                    </a:lnTo>
                    <a:lnTo>
                      <a:pt x="11" y="115"/>
                    </a:lnTo>
                    <a:lnTo>
                      <a:pt x="10" y="116"/>
                    </a:lnTo>
                    <a:lnTo>
                      <a:pt x="10" y="115"/>
                    </a:lnTo>
                    <a:lnTo>
                      <a:pt x="10" y="114"/>
                    </a:lnTo>
                    <a:lnTo>
                      <a:pt x="10" y="114"/>
                    </a:lnTo>
                    <a:lnTo>
                      <a:pt x="8" y="115"/>
                    </a:lnTo>
                    <a:lnTo>
                      <a:pt x="8" y="113"/>
                    </a:lnTo>
                    <a:lnTo>
                      <a:pt x="9" y="113"/>
                    </a:lnTo>
                    <a:lnTo>
                      <a:pt x="10" y="112"/>
                    </a:lnTo>
                    <a:lnTo>
                      <a:pt x="10" y="112"/>
                    </a:lnTo>
                    <a:lnTo>
                      <a:pt x="11" y="112"/>
                    </a:lnTo>
                    <a:lnTo>
                      <a:pt x="12" y="112"/>
                    </a:lnTo>
                    <a:lnTo>
                      <a:pt x="12" y="111"/>
                    </a:lnTo>
                    <a:lnTo>
                      <a:pt x="12" y="110"/>
                    </a:lnTo>
                    <a:lnTo>
                      <a:pt x="13" y="110"/>
                    </a:lnTo>
                    <a:lnTo>
                      <a:pt x="14" y="110"/>
                    </a:lnTo>
                    <a:lnTo>
                      <a:pt x="14" y="109"/>
                    </a:lnTo>
                    <a:lnTo>
                      <a:pt x="14" y="109"/>
                    </a:lnTo>
                    <a:lnTo>
                      <a:pt x="14" y="108"/>
                    </a:lnTo>
                    <a:lnTo>
                      <a:pt x="13" y="109"/>
                    </a:lnTo>
                    <a:lnTo>
                      <a:pt x="12" y="108"/>
                    </a:lnTo>
                    <a:lnTo>
                      <a:pt x="13" y="106"/>
                    </a:lnTo>
                    <a:lnTo>
                      <a:pt x="12" y="106"/>
                    </a:lnTo>
                    <a:lnTo>
                      <a:pt x="11" y="106"/>
                    </a:lnTo>
                    <a:lnTo>
                      <a:pt x="10" y="106"/>
                    </a:lnTo>
                    <a:lnTo>
                      <a:pt x="10" y="106"/>
                    </a:lnTo>
                    <a:lnTo>
                      <a:pt x="10" y="104"/>
                    </a:lnTo>
                    <a:lnTo>
                      <a:pt x="10" y="97"/>
                    </a:lnTo>
                    <a:lnTo>
                      <a:pt x="12" y="96"/>
                    </a:lnTo>
                    <a:lnTo>
                      <a:pt x="14" y="94"/>
                    </a:lnTo>
                    <a:lnTo>
                      <a:pt x="13" y="94"/>
                    </a:lnTo>
                    <a:lnTo>
                      <a:pt x="13" y="93"/>
                    </a:lnTo>
                    <a:lnTo>
                      <a:pt x="14" y="93"/>
                    </a:lnTo>
                    <a:lnTo>
                      <a:pt x="15" y="92"/>
                    </a:lnTo>
                    <a:lnTo>
                      <a:pt x="16" y="92"/>
                    </a:lnTo>
                    <a:lnTo>
                      <a:pt x="17" y="91"/>
                    </a:lnTo>
                    <a:lnTo>
                      <a:pt x="17" y="91"/>
                    </a:lnTo>
                    <a:lnTo>
                      <a:pt x="18" y="92"/>
                    </a:lnTo>
                    <a:lnTo>
                      <a:pt x="19" y="91"/>
                    </a:lnTo>
                    <a:lnTo>
                      <a:pt x="20" y="89"/>
                    </a:lnTo>
                    <a:lnTo>
                      <a:pt x="21" y="89"/>
                    </a:lnTo>
                    <a:lnTo>
                      <a:pt x="21" y="89"/>
                    </a:lnTo>
                    <a:lnTo>
                      <a:pt x="21" y="88"/>
                    </a:lnTo>
                    <a:lnTo>
                      <a:pt x="21" y="87"/>
                    </a:lnTo>
                    <a:lnTo>
                      <a:pt x="21" y="86"/>
                    </a:lnTo>
                    <a:lnTo>
                      <a:pt x="20" y="86"/>
                    </a:lnTo>
                    <a:lnTo>
                      <a:pt x="19" y="85"/>
                    </a:lnTo>
                    <a:lnTo>
                      <a:pt x="18" y="85"/>
                    </a:lnTo>
                    <a:lnTo>
                      <a:pt x="18" y="84"/>
                    </a:lnTo>
                    <a:lnTo>
                      <a:pt x="17" y="84"/>
                    </a:lnTo>
                    <a:lnTo>
                      <a:pt x="17" y="84"/>
                    </a:lnTo>
                    <a:lnTo>
                      <a:pt x="16" y="85"/>
                    </a:lnTo>
                    <a:lnTo>
                      <a:pt x="15" y="86"/>
                    </a:lnTo>
                    <a:lnTo>
                      <a:pt x="15" y="87"/>
                    </a:lnTo>
                    <a:lnTo>
                      <a:pt x="15" y="88"/>
                    </a:lnTo>
                    <a:lnTo>
                      <a:pt x="14" y="88"/>
                    </a:lnTo>
                    <a:lnTo>
                      <a:pt x="14" y="86"/>
                    </a:lnTo>
                    <a:lnTo>
                      <a:pt x="14" y="85"/>
                    </a:lnTo>
                    <a:lnTo>
                      <a:pt x="14" y="85"/>
                    </a:lnTo>
                    <a:lnTo>
                      <a:pt x="14" y="84"/>
                    </a:lnTo>
                    <a:lnTo>
                      <a:pt x="14" y="83"/>
                    </a:lnTo>
                    <a:lnTo>
                      <a:pt x="14" y="82"/>
                    </a:lnTo>
                    <a:lnTo>
                      <a:pt x="13" y="82"/>
                    </a:lnTo>
                    <a:lnTo>
                      <a:pt x="13" y="81"/>
                    </a:lnTo>
                    <a:lnTo>
                      <a:pt x="14" y="80"/>
                    </a:lnTo>
                    <a:lnTo>
                      <a:pt x="14" y="77"/>
                    </a:lnTo>
                    <a:lnTo>
                      <a:pt x="15" y="76"/>
                    </a:lnTo>
                    <a:lnTo>
                      <a:pt x="15" y="75"/>
                    </a:lnTo>
                    <a:lnTo>
                      <a:pt x="15" y="74"/>
                    </a:lnTo>
                    <a:lnTo>
                      <a:pt x="16" y="74"/>
                    </a:lnTo>
                    <a:lnTo>
                      <a:pt x="17" y="73"/>
                    </a:lnTo>
                    <a:lnTo>
                      <a:pt x="17" y="73"/>
                    </a:lnTo>
                    <a:lnTo>
                      <a:pt x="18" y="74"/>
                    </a:lnTo>
                    <a:lnTo>
                      <a:pt x="20" y="75"/>
                    </a:lnTo>
                    <a:lnTo>
                      <a:pt x="20" y="78"/>
                    </a:lnTo>
                    <a:lnTo>
                      <a:pt x="20" y="78"/>
                    </a:lnTo>
                    <a:lnTo>
                      <a:pt x="21" y="79"/>
                    </a:lnTo>
                    <a:lnTo>
                      <a:pt x="21" y="80"/>
                    </a:lnTo>
                    <a:lnTo>
                      <a:pt x="21" y="80"/>
                    </a:lnTo>
                    <a:lnTo>
                      <a:pt x="22" y="80"/>
                    </a:lnTo>
                    <a:lnTo>
                      <a:pt x="23" y="79"/>
                    </a:lnTo>
                    <a:lnTo>
                      <a:pt x="24" y="79"/>
                    </a:lnTo>
                    <a:lnTo>
                      <a:pt x="24" y="80"/>
                    </a:lnTo>
                    <a:lnTo>
                      <a:pt x="24" y="81"/>
                    </a:lnTo>
                    <a:lnTo>
                      <a:pt x="24" y="81"/>
                    </a:lnTo>
                    <a:lnTo>
                      <a:pt x="25" y="81"/>
                    </a:lnTo>
                    <a:lnTo>
                      <a:pt x="26" y="81"/>
                    </a:lnTo>
                    <a:lnTo>
                      <a:pt x="27" y="80"/>
                    </a:lnTo>
                    <a:lnTo>
                      <a:pt x="28" y="79"/>
                    </a:lnTo>
                    <a:lnTo>
                      <a:pt x="28" y="79"/>
                    </a:lnTo>
                    <a:lnTo>
                      <a:pt x="28" y="80"/>
                    </a:lnTo>
                    <a:lnTo>
                      <a:pt x="28" y="81"/>
                    </a:lnTo>
                    <a:lnTo>
                      <a:pt x="29" y="81"/>
                    </a:lnTo>
                    <a:lnTo>
                      <a:pt x="31" y="81"/>
                    </a:lnTo>
                    <a:lnTo>
                      <a:pt x="31" y="80"/>
                    </a:lnTo>
                    <a:lnTo>
                      <a:pt x="31" y="79"/>
                    </a:lnTo>
                    <a:lnTo>
                      <a:pt x="30" y="78"/>
                    </a:lnTo>
                    <a:lnTo>
                      <a:pt x="29" y="78"/>
                    </a:lnTo>
                    <a:lnTo>
                      <a:pt x="28" y="78"/>
                    </a:lnTo>
                    <a:lnTo>
                      <a:pt x="28" y="77"/>
                    </a:lnTo>
                    <a:lnTo>
                      <a:pt x="27" y="75"/>
                    </a:lnTo>
                    <a:lnTo>
                      <a:pt x="26" y="75"/>
                    </a:lnTo>
                    <a:lnTo>
                      <a:pt x="26" y="74"/>
                    </a:lnTo>
                    <a:lnTo>
                      <a:pt x="25" y="74"/>
                    </a:lnTo>
                    <a:lnTo>
                      <a:pt x="24" y="72"/>
                    </a:lnTo>
                    <a:lnTo>
                      <a:pt x="24" y="71"/>
                    </a:lnTo>
                    <a:lnTo>
                      <a:pt x="25" y="69"/>
                    </a:lnTo>
                    <a:lnTo>
                      <a:pt x="24" y="68"/>
                    </a:lnTo>
                    <a:lnTo>
                      <a:pt x="24" y="68"/>
                    </a:lnTo>
                    <a:lnTo>
                      <a:pt x="24" y="68"/>
                    </a:lnTo>
                    <a:lnTo>
                      <a:pt x="23" y="68"/>
                    </a:lnTo>
                    <a:lnTo>
                      <a:pt x="22" y="69"/>
                    </a:lnTo>
                    <a:lnTo>
                      <a:pt x="21" y="68"/>
                    </a:lnTo>
                    <a:lnTo>
                      <a:pt x="23" y="66"/>
                    </a:lnTo>
                    <a:lnTo>
                      <a:pt x="23" y="65"/>
                    </a:lnTo>
                    <a:lnTo>
                      <a:pt x="22" y="65"/>
                    </a:lnTo>
                    <a:lnTo>
                      <a:pt x="21" y="65"/>
                    </a:lnTo>
                    <a:lnTo>
                      <a:pt x="21" y="64"/>
                    </a:lnTo>
                    <a:lnTo>
                      <a:pt x="21" y="62"/>
                    </a:lnTo>
                    <a:lnTo>
                      <a:pt x="20" y="62"/>
                    </a:lnTo>
                    <a:lnTo>
                      <a:pt x="19" y="61"/>
                    </a:lnTo>
                    <a:lnTo>
                      <a:pt x="19" y="62"/>
                    </a:lnTo>
                    <a:lnTo>
                      <a:pt x="18" y="61"/>
                    </a:lnTo>
                    <a:lnTo>
                      <a:pt x="18" y="61"/>
                    </a:lnTo>
                    <a:lnTo>
                      <a:pt x="18" y="60"/>
                    </a:lnTo>
                    <a:lnTo>
                      <a:pt x="20" y="58"/>
                    </a:lnTo>
                    <a:lnTo>
                      <a:pt x="22" y="58"/>
                    </a:lnTo>
                    <a:lnTo>
                      <a:pt x="24" y="58"/>
                    </a:lnTo>
                    <a:lnTo>
                      <a:pt x="25" y="57"/>
                    </a:lnTo>
                    <a:lnTo>
                      <a:pt x="25" y="56"/>
                    </a:lnTo>
                    <a:lnTo>
                      <a:pt x="25" y="55"/>
                    </a:lnTo>
                    <a:lnTo>
                      <a:pt x="26" y="54"/>
                    </a:lnTo>
                    <a:lnTo>
                      <a:pt x="27" y="54"/>
                    </a:lnTo>
                    <a:lnTo>
                      <a:pt x="28" y="54"/>
                    </a:lnTo>
                    <a:lnTo>
                      <a:pt x="28" y="54"/>
                    </a:lnTo>
                    <a:lnTo>
                      <a:pt x="30" y="54"/>
                    </a:lnTo>
                    <a:lnTo>
                      <a:pt x="32" y="55"/>
                    </a:lnTo>
                    <a:lnTo>
                      <a:pt x="33" y="55"/>
                    </a:lnTo>
                    <a:lnTo>
                      <a:pt x="34" y="56"/>
                    </a:lnTo>
                    <a:lnTo>
                      <a:pt x="35" y="56"/>
                    </a:lnTo>
                    <a:lnTo>
                      <a:pt x="35" y="55"/>
                    </a:lnTo>
                    <a:lnTo>
                      <a:pt x="36" y="55"/>
                    </a:lnTo>
                    <a:lnTo>
                      <a:pt x="36" y="54"/>
                    </a:lnTo>
                    <a:lnTo>
                      <a:pt x="36" y="52"/>
                    </a:lnTo>
                    <a:lnTo>
                      <a:pt x="35" y="52"/>
                    </a:lnTo>
                    <a:lnTo>
                      <a:pt x="35" y="52"/>
                    </a:lnTo>
                    <a:lnTo>
                      <a:pt x="34" y="52"/>
                    </a:lnTo>
                    <a:lnTo>
                      <a:pt x="33" y="52"/>
                    </a:lnTo>
                    <a:lnTo>
                      <a:pt x="32" y="53"/>
                    </a:lnTo>
                    <a:lnTo>
                      <a:pt x="31" y="53"/>
                    </a:lnTo>
                    <a:lnTo>
                      <a:pt x="31" y="52"/>
                    </a:lnTo>
                    <a:lnTo>
                      <a:pt x="31" y="51"/>
                    </a:lnTo>
                    <a:lnTo>
                      <a:pt x="32" y="51"/>
                    </a:lnTo>
                    <a:lnTo>
                      <a:pt x="33" y="51"/>
                    </a:lnTo>
                    <a:lnTo>
                      <a:pt x="33" y="49"/>
                    </a:lnTo>
                    <a:lnTo>
                      <a:pt x="34" y="48"/>
                    </a:lnTo>
                    <a:lnTo>
                      <a:pt x="34" y="47"/>
                    </a:lnTo>
                    <a:lnTo>
                      <a:pt x="34" y="47"/>
                    </a:lnTo>
                    <a:lnTo>
                      <a:pt x="33" y="47"/>
                    </a:lnTo>
                    <a:lnTo>
                      <a:pt x="32" y="47"/>
                    </a:lnTo>
                    <a:lnTo>
                      <a:pt x="31" y="46"/>
                    </a:lnTo>
                    <a:lnTo>
                      <a:pt x="31" y="45"/>
                    </a:lnTo>
                    <a:lnTo>
                      <a:pt x="30" y="44"/>
                    </a:lnTo>
                    <a:lnTo>
                      <a:pt x="30" y="43"/>
                    </a:lnTo>
                    <a:lnTo>
                      <a:pt x="30" y="42"/>
                    </a:lnTo>
                    <a:lnTo>
                      <a:pt x="29" y="42"/>
                    </a:lnTo>
                    <a:lnTo>
                      <a:pt x="29" y="40"/>
                    </a:lnTo>
                    <a:lnTo>
                      <a:pt x="29" y="40"/>
                    </a:lnTo>
                    <a:lnTo>
                      <a:pt x="29" y="39"/>
                    </a:lnTo>
                    <a:lnTo>
                      <a:pt x="29" y="38"/>
                    </a:lnTo>
                    <a:lnTo>
                      <a:pt x="29" y="37"/>
                    </a:lnTo>
                    <a:lnTo>
                      <a:pt x="29" y="37"/>
                    </a:lnTo>
                    <a:lnTo>
                      <a:pt x="29" y="36"/>
                    </a:lnTo>
                    <a:lnTo>
                      <a:pt x="29" y="35"/>
                    </a:lnTo>
                    <a:lnTo>
                      <a:pt x="30" y="34"/>
                    </a:lnTo>
                    <a:lnTo>
                      <a:pt x="30" y="33"/>
                    </a:lnTo>
                    <a:lnTo>
                      <a:pt x="31" y="32"/>
                    </a:lnTo>
                    <a:lnTo>
                      <a:pt x="31" y="32"/>
                    </a:lnTo>
                    <a:lnTo>
                      <a:pt x="32" y="32"/>
                    </a:lnTo>
                    <a:lnTo>
                      <a:pt x="33" y="32"/>
                    </a:lnTo>
                    <a:lnTo>
                      <a:pt x="36" y="34"/>
                    </a:lnTo>
                    <a:lnTo>
                      <a:pt x="37" y="35"/>
                    </a:lnTo>
                    <a:lnTo>
                      <a:pt x="38" y="36"/>
                    </a:lnTo>
                    <a:lnTo>
                      <a:pt x="38" y="37"/>
                    </a:lnTo>
                    <a:lnTo>
                      <a:pt x="39" y="37"/>
                    </a:lnTo>
                    <a:lnTo>
                      <a:pt x="40" y="38"/>
                    </a:lnTo>
                    <a:lnTo>
                      <a:pt x="41" y="38"/>
                    </a:lnTo>
                    <a:lnTo>
                      <a:pt x="41" y="39"/>
                    </a:lnTo>
                    <a:lnTo>
                      <a:pt x="43" y="39"/>
                    </a:lnTo>
                    <a:lnTo>
                      <a:pt x="44" y="40"/>
                    </a:lnTo>
                    <a:lnTo>
                      <a:pt x="43" y="40"/>
                    </a:lnTo>
                    <a:lnTo>
                      <a:pt x="43" y="42"/>
                    </a:lnTo>
                    <a:lnTo>
                      <a:pt x="43" y="43"/>
                    </a:lnTo>
                    <a:lnTo>
                      <a:pt x="44" y="44"/>
                    </a:lnTo>
                    <a:lnTo>
                      <a:pt x="45" y="44"/>
                    </a:lnTo>
                    <a:lnTo>
                      <a:pt x="46" y="43"/>
                    </a:lnTo>
                    <a:lnTo>
                      <a:pt x="47" y="42"/>
                    </a:lnTo>
                    <a:lnTo>
                      <a:pt x="48" y="42"/>
                    </a:lnTo>
                    <a:lnTo>
                      <a:pt x="49" y="42"/>
                    </a:lnTo>
                    <a:lnTo>
                      <a:pt x="50" y="43"/>
                    </a:lnTo>
                    <a:lnTo>
                      <a:pt x="51" y="45"/>
                    </a:lnTo>
                    <a:lnTo>
                      <a:pt x="52" y="46"/>
                    </a:lnTo>
                    <a:lnTo>
                      <a:pt x="53" y="47"/>
                    </a:lnTo>
                    <a:lnTo>
                      <a:pt x="53" y="48"/>
                    </a:lnTo>
                    <a:lnTo>
                      <a:pt x="54" y="48"/>
                    </a:lnTo>
                    <a:lnTo>
                      <a:pt x="55" y="48"/>
                    </a:lnTo>
                    <a:lnTo>
                      <a:pt x="55" y="47"/>
                    </a:lnTo>
                    <a:lnTo>
                      <a:pt x="55" y="47"/>
                    </a:lnTo>
                    <a:lnTo>
                      <a:pt x="55" y="46"/>
                    </a:lnTo>
                    <a:lnTo>
                      <a:pt x="55" y="44"/>
                    </a:lnTo>
                    <a:lnTo>
                      <a:pt x="55" y="44"/>
                    </a:lnTo>
                    <a:lnTo>
                      <a:pt x="56" y="43"/>
                    </a:lnTo>
                    <a:lnTo>
                      <a:pt x="56" y="42"/>
                    </a:lnTo>
                    <a:lnTo>
                      <a:pt x="57" y="42"/>
                    </a:lnTo>
                    <a:lnTo>
                      <a:pt x="57" y="40"/>
                    </a:lnTo>
                    <a:lnTo>
                      <a:pt x="55" y="40"/>
                    </a:lnTo>
                    <a:lnTo>
                      <a:pt x="52" y="39"/>
                    </a:lnTo>
                    <a:lnTo>
                      <a:pt x="52" y="38"/>
                    </a:lnTo>
                    <a:lnTo>
                      <a:pt x="51" y="38"/>
                    </a:lnTo>
                    <a:lnTo>
                      <a:pt x="48" y="37"/>
                    </a:lnTo>
                    <a:lnTo>
                      <a:pt x="48" y="36"/>
                    </a:lnTo>
                    <a:lnTo>
                      <a:pt x="48" y="35"/>
                    </a:lnTo>
                    <a:lnTo>
                      <a:pt x="46" y="34"/>
                    </a:lnTo>
                    <a:lnTo>
                      <a:pt x="46" y="33"/>
                    </a:lnTo>
                    <a:lnTo>
                      <a:pt x="46" y="32"/>
                    </a:lnTo>
                    <a:lnTo>
                      <a:pt x="46" y="31"/>
                    </a:lnTo>
                    <a:lnTo>
                      <a:pt x="46" y="30"/>
                    </a:lnTo>
                    <a:lnTo>
                      <a:pt x="45" y="30"/>
                    </a:lnTo>
                    <a:lnTo>
                      <a:pt x="45" y="30"/>
                    </a:lnTo>
                    <a:lnTo>
                      <a:pt x="46" y="29"/>
                    </a:lnTo>
                    <a:lnTo>
                      <a:pt x="46" y="27"/>
                    </a:lnTo>
                    <a:lnTo>
                      <a:pt x="47" y="27"/>
                    </a:lnTo>
                    <a:lnTo>
                      <a:pt x="48" y="27"/>
                    </a:lnTo>
                    <a:lnTo>
                      <a:pt x="50" y="26"/>
                    </a:lnTo>
                    <a:lnTo>
                      <a:pt x="51" y="26"/>
                    </a:lnTo>
                    <a:lnTo>
                      <a:pt x="52" y="25"/>
                    </a:lnTo>
                    <a:lnTo>
                      <a:pt x="52" y="24"/>
                    </a:lnTo>
                    <a:lnTo>
                      <a:pt x="52" y="23"/>
                    </a:lnTo>
                    <a:lnTo>
                      <a:pt x="52" y="23"/>
                    </a:lnTo>
                    <a:lnTo>
                      <a:pt x="50" y="23"/>
                    </a:lnTo>
                    <a:lnTo>
                      <a:pt x="49" y="22"/>
                    </a:lnTo>
                    <a:lnTo>
                      <a:pt x="48" y="20"/>
                    </a:lnTo>
                    <a:lnTo>
                      <a:pt x="48" y="20"/>
                    </a:lnTo>
                    <a:lnTo>
                      <a:pt x="48" y="19"/>
                    </a:lnTo>
                    <a:lnTo>
                      <a:pt x="47" y="19"/>
                    </a:lnTo>
                    <a:lnTo>
                      <a:pt x="47" y="18"/>
                    </a:lnTo>
                    <a:lnTo>
                      <a:pt x="45" y="17"/>
                    </a:lnTo>
                    <a:lnTo>
                      <a:pt x="45" y="16"/>
                    </a:lnTo>
                    <a:lnTo>
                      <a:pt x="45" y="15"/>
                    </a:lnTo>
                    <a:lnTo>
                      <a:pt x="45" y="13"/>
                    </a:lnTo>
                    <a:lnTo>
                      <a:pt x="45" y="13"/>
                    </a:lnTo>
                    <a:lnTo>
                      <a:pt x="44" y="13"/>
                    </a:lnTo>
                    <a:lnTo>
                      <a:pt x="43" y="14"/>
                    </a:lnTo>
                    <a:lnTo>
                      <a:pt x="42" y="15"/>
                    </a:lnTo>
                    <a:lnTo>
                      <a:pt x="41" y="15"/>
                    </a:lnTo>
                    <a:lnTo>
                      <a:pt x="41" y="13"/>
                    </a:lnTo>
                    <a:lnTo>
                      <a:pt x="40" y="13"/>
                    </a:lnTo>
                    <a:lnTo>
                      <a:pt x="41" y="12"/>
                    </a:lnTo>
                    <a:lnTo>
                      <a:pt x="41" y="11"/>
                    </a:lnTo>
                    <a:lnTo>
                      <a:pt x="41" y="11"/>
                    </a:lnTo>
                    <a:lnTo>
                      <a:pt x="42" y="10"/>
                    </a:lnTo>
                    <a:lnTo>
                      <a:pt x="43" y="10"/>
                    </a:lnTo>
                    <a:lnTo>
                      <a:pt x="44" y="9"/>
                    </a:lnTo>
                    <a:lnTo>
                      <a:pt x="44" y="8"/>
                    </a:lnTo>
                    <a:lnTo>
                      <a:pt x="45" y="7"/>
                    </a:lnTo>
                    <a:lnTo>
                      <a:pt x="45" y="7"/>
                    </a:lnTo>
                    <a:lnTo>
                      <a:pt x="46" y="6"/>
                    </a:lnTo>
                    <a:lnTo>
                      <a:pt x="48" y="6"/>
                    </a:lnTo>
                    <a:lnTo>
                      <a:pt x="48" y="6"/>
                    </a:lnTo>
                    <a:lnTo>
                      <a:pt x="49" y="5"/>
                    </a:lnTo>
                    <a:lnTo>
                      <a:pt x="50" y="5"/>
                    </a:lnTo>
                    <a:lnTo>
                      <a:pt x="53" y="5"/>
                    </a:lnTo>
                    <a:lnTo>
                      <a:pt x="54" y="6"/>
                    </a:lnTo>
                    <a:lnTo>
                      <a:pt x="54" y="6"/>
                    </a:lnTo>
                    <a:lnTo>
                      <a:pt x="55" y="7"/>
                    </a:lnTo>
                    <a:lnTo>
                      <a:pt x="55" y="8"/>
                    </a:lnTo>
                    <a:lnTo>
                      <a:pt x="57" y="8"/>
                    </a:lnTo>
                    <a:lnTo>
                      <a:pt x="58" y="9"/>
                    </a:lnTo>
                    <a:lnTo>
                      <a:pt x="59" y="9"/>
                    </a:lnTo>
                    <a:lnTo>
                      <a:pt x="59" y="9"/>
                    </a:lnTo>
                    <a:lnTo>
                      <a:pt x="60" y="9"/>
                    </a:lnTo>
                    <a:lnTo>
                      <a:pt x="61" y="8"/>
                    </a:lnTo>
                    <a:lnTo>
                      <a:pt x="62" y="6"/>
                    </a:lnTo>
                    <a:lnTo>
                      <a:pt x="62" y="6"/>
                    </a:lnTo>
                    <a:lnTo>
                      <a:pt x="62" y="4"/>
                    </a:lnTo>
                    <a:lnTo>
                      <a:pt x="62" y="3"/>
                    </a:lnTo>
                    <a:lnTo>
                      <a:pt x="62" y="3"/>
                    </a:lnTo>
                    <a:lnTo>
                      <a:pt x="63" y="2"/>
                    </a:lnTo>
                    <a:lnTo>
                      <a:pt x="64" y="3"/>
                    </a:lnTo>
                    <a:lnTo>
                      <a:pt x="65" y="2"/>
                    </a:lnTo>
                    <a:lnTo>
                      <a:pt x="66" y="2"/>
                    </a:lnTo>
                    <a:lnTo>
                      <a:pt x="66" y="1"/>
                    </a:lnTo>
                    <a:lnTo>
                      <a:pt x="66" y="2"/>
                    </a:lnTo>
                    <a:lnTo>
                      <a:pt x="66" y="3"/>
                    </a:lnTo>
                    <a:lnTo>
                      <a:pt x="67" y="3"/>
                    </a:lnTo>
                    <a:lnTo>
                      <a:pt x="68" y="3"/>
                    </a:lnTo>
                    <a:lnTo>
                      <a:pt x="69" y="3"/>
                    </a:lnTo>
                    <a:lnTo>
                      <a:pt x="69" y="4"/>
                    </a:lnTo>
                    <a:lnTo>
                      <a:pt x="69" y="3"/>
                    </a:lnTo>
                    <a:lnTo>
                      <a:pt x="70" y="4"/>
                    </a:lnTo>
                    <a:lnTo>
                      <a:pt x="70" y="3"/>
                    </a:lnTo>
                    <a:lnTo>
                      <a:pt x="70" y="3"/>
                    </a:lnTo>
                    <a:lnTo>
                      <a:pt x="71" y="3"/>
                    </a:lnTo>
                    <a:lnTo>
                      <a:pt x="72" y="3"/>
                    </a:lnTo>
                    <a:lnTo>
                      <a:pt x="72" y="3"/>
                    </a:lnTo>
                    <a:lnTo>
                      <a:pt x="73" y="2"/>
                    </a:lnTo>
                    <a:lnTo>
                      <a:pt x="74" y="1"/>
                    </a:lnTo>
                    <a:lnTo>
                      <a:pt x="74" y="0"/>
                    </a:lnTo>
                    <a:lnTo>
                      <a:pt x="75" y="2"/>
                    </a:lnTo>
                    <a:lnTo>
                      <a:pt x="76" y="3"/>
                    </a:lnTo>
                    <a:lnTo>
                      <a:pt x="77" y="3"/>
                    </a:lnTo>
                    <a:lnTo>
                      <a:pt x="78" y="2"/>
                    </a:lnTo>
                    <a:lnTo>
                      <a:pt x="79" y="2"/>
                    </a:lnTo>
                    <a:lnTo>
                      <a:pt x="80" y="3"/>
                    </a:lnTo>
                    <a:lnTo>
                      <a:pt x="81" y="3"/>
                    </a:lnTo>
                    <a:lnTo>
                      <a:pt x="82" y="3"/>
                    </a:lnTo>
                    <a:lnTo>
                      <a:pt x="83" y="3"/>
                    </a:lnTo>
                    <a:lnTo>
                      <a:pt x="83" y="4"/>
                    </a:lnTo>
                    <a:lnTo>
                      <a:pt x="82" y="4"/>
                    </a:lnTo>
                    <a:lnTo>
                      <a:pt x="82" y="5"/>
                    </a:lnTo>
                    <a:lnTo>
                      <a:pt x="83" y="6"/>
                    </a:lnTo>
                    <a:lnTo>
                      <a:pt x="83" y="6"/>
                    </a:lnTo>
                    <a:lnTo>
                      <a:pt x="83" y="7"/>
                    </a:lnTo>
                    <a:lnTo>
                      <a:pt x="83" y="8"/>
                    </a:lnTo>
                    <a:lnTo>
                      <a:pt x="83" y="9"/>
                    </a:lnTo>
                    <a:lnTo>
                      <a:pt x="84" y="9"/>
                    </a:lnTo>
                    <a:lnTo>
                      <a:pt x="85" y="9"/>
                    </a:lnTo>
                    <a:lnTo>
                      <a:pt x="85" y="10"/>
                    </a:lnTo>
                    <a:lnTo>
                      <a:pt x="86" y="11"/>
                    </a:lnTo>
                    <a:lnTo>
                      <a:pt x="86" y="11"/>
                    </a:lnTo>
                    <a:lnTo>
                      <a:pt x="87" y="11"/>
                    </a:lnTo>
                    <a:lnTo>
                      <a:pt x="88" y="10"/>
                    </a:lnTo>
                    <a:lnTo>
                      <a:pt x="88" y="9"/>
                    </a:lnTo>
                    <a:lnTo>
                      <a:pt x="89" y="8"/>
                    </a:lnTo>
                    <a:lnTo>
                      <a:pt x="89" y="7"/>
                    </a:lnTo>
                    <a:lnTo>
                      <a:pt x="88" y="6"/>
                    </a:lnTo>
                    <a:lnTo>
                      <a:pt x="88" y="6"/>
                    </a:lnTo>
                    <a:lnTo>
                      <a:pt x="90" y="6"/>
                    </a:lnTo>
                    <a:lnTo>
                      <a:pt x="90" y="7"/>
                    </a:lnTo>
                    <a:lnTo>
                      <a:pt x="91" y="7"/>
                    </a:lnTo>
                    <a:lnTo>
                      <a:pt x="92" y="7"/>
                    </a:lnTo>
                    <a:lnTo>
                      <a:pt x="93" y="6"/>
                    </a:lnTo>
                    <a:lnTo>
                      <a:pt x="93" y="6"/>
                    </a:lnTo>
                    <a:lnTo>
                      <a:pt x="94" y="6"/>
                    </a:lnTo>
                    <a:lnTo>
                      <a:pt x="95" y="6"/>
                    </a:lnTo>
                    <a:lnTo>
                      <a:pt x="96" y="7"/>
                    </a:lnTo>
                    <a:lnTo>
                      <a:pt x="96" y="8"/>
                    </a:lnTo>
                    <a:lnTo>
                      <a:pt x="95" y="9"/>
                    </a:lnTo>
                    <a:lnTo>
                      <a:pt x="94" y="9"/>
                    </a:lnTo>
                    <a:lnTo>
                      <a:pt x="94" y="10"/>
                    </a:lnTo>
                    <a:lnTo>
                      <a:pt x="93" y="11"/>
                    </a:lnTo>
                    <a:lnTo>
                      <a:pt x="93" y="12"/>
                    </a:lnTo>
                    <a:lnTo>
                      <a:pt x="93" y="14"/>
                    </a:lnTo>
                    <a:lnTo>
                      <a:pt x="94" y="14"/>
                    </a:lnTo>
                    <a:lnTo>
                      <a:pt x="97" y="13"/>
                    </a:lnTo>
                    <a:lnTo>
                      <a:pt x="97" y="13"/>
                    </a:lnTo>
                    <a:lnTo>
                      <a:pt x="97" y="14"/>
                    </a:lnTo>
                    <a:lnTo>
                      <a:pt x="97" y="14"/>
                    </a:lnTo>
                    <a:lnTo>
                      <a:pt x="97" y="15"/>
                    </a:lnTo>
                    <a:lnTo>
                      <a:pt x="97" y="16"/>
                    </a:lnTo>
                    <a:lnTo>
                      <a:pt x="96" y="16"/>
                    </a:lnTo>
                    <a:lnTo>
                      <a:pt x="95" y="16"/>
                    </a:lnTo>
                    <a:lnTo>
                      <a:pt x="95" y="17"/>
                    </a:lnTo>
                    <a:lnTo>
                      <a:pt x="95" y="18"/>
                    </a:lnTo>
                    <a:lnTo>
                      <a:pt x="96" y="18"/>
                    </a:lnTo>
                    <a:lnTo>
                      <a:pt x="96" y="19"/>
                    </a:lnTo>
                    <a:lnTo>
                      <a:pt x="97" y="19"/>
                    </a:lnTo>
                    <a:lnTo>
                      <a:pt x="98" y="20"/>
                    </a:lnTo>
                    <a:lnTo>
                      <a:pt x="98" y="20"/>
                    </a:lnTo>
                    <a:lnTo>
                      <a:pt x="100" y="21"/>
                    </a:lnTo>
                    <a:lnTo>
                      <a:pt x="103" y="23"/>
                    </a:lnTo>
                    <a:lnTo>
                      <a:pt x="103" y="23"/>
                    </a:lnTo>
                    <a:lnTo>
                      <a:pt x="105" y="23"/>
                    </a:lnTo>
                    <a:lnTo>
                      <a:pt x="108" y="24"/>
                    </a:lnTo>
                    <a:lnTo>
                      <a:pt x="110" y="25"/>
                    </a:lnTo>
                    <a:lnTo>
                      <a:pt x="112" y="26"/>
                    </a:lnTo>
                    <a:lnTo>
                      <a:pt x="114" y="25"/>
                    </a:lnTo>
                    <a:lnTo>
                      <a:pt x="117" y="24"/>
                    </a:lnTo>
                    <a:lnTo>
                      <a:pt x="117" y="24"/>
                    </a:lnTo>
                    <a:lnTo>
                      <a:pt x="119" y="24"/>
                    </a:lnTo>
                    <a:lnTo>
                      <a:pt x="120" y="24"/>
                    </a:lnTo>
                    <a:lnTo>
                      <a:pt x="121" y="24"/>
                    </a:lnTo>
                    <a:lnTo>
                      <a:pt x="121" y="25"/>
                    </a:lnTo>
                    <a:lnTo>
                      <a:pt x="123" y="26"/>
                    </a:lnTo>
                    <a:lnTo>
                      <a:pt x="124" y="26"/>
                    </a:lnTo>
                    <a:lnTo>
                      <a:pt x="124" y="26"/>
                    </a:lnTo>
                    <a:lnTo>
                      <a:pt x="126" y="25"/>
                    </a:lnTo>
                    <a:lnTo>
                      <a:pt x="128" y="23"/>
                    </a:lnTo>
                    <a:lnTo>
                      <a:pt x="128" y="23"/>
                    </a:lnTo>
                    <a:lnTo>
                      <a:pt x="128" y="22"/>
                    </a:lnTo>
                    <a:lnTo>
                      <a:pt x="130" y="22"/>
                    </a:lnTo>
                    <a:lnTo>
                      <a:pt x="131" y="22"/>
                    </a:lnTo>
                    <a:lnTo>
                      <a:pt x="134" y="20"/>
                    </a:lnTo>
                    <a:lnTo>
                      <a:pt x="134" y="20"/>
                    </a:lnTo>
                    <a:lnTo>
                      <a:pt x="137" y="20"/>
                    </a:lnTo>
                    <a:lnTo>
                      <a:pt x="138" y="20"/>
                    </a:lnTo>
                    <a:lnTo>
                      <a:pt x="138" y="20"/>
                    </a:lnTo>
                    <a:lnTo>
                      <a:pt x="139" y="19"/>
                    </a:lnTo>
                    <a:lnTo>
                      <a:pt x="141" y="19"/>
                    </a:lnTo>
                    <a:lnTo>
                      <a:pt x="141" y="20"/>
                    </a:lnTo>
                    <a:lnTo>
                      <a:pt x="143" y="20"/>
                    </a:lnTo>
                    <a:lnTo>
                      <a:pt x="144" y="20"/>
                    </a:lnTo>
                    <a:lnTo>
                      <a:pt x="145" y="20"/>
                    </a:lnTo>
                    <a:lnTo>
                      <a:pt x="146" y="18"/>
                    </a:lnTo>
                    <a:lnTo>
                      <a:pt x="147" y="17"/>
                    </a:lnTo>
                    <a:lnTo>
                      <a:pt x="147" y="16"/>
                    </a:lnTo>
                    <a:lnTo>
                      <a:pt x="148" y="16"/>
                    </a:lnTo>
                    <a:lnTo>
                      <a:pt x="148" y="15"/>
                    </a:lnTo>
                    <a:lnTo>
                      <a:pt x="148" y="14"/>
                    </a:lnTo>
                    <a:lnTo>
                      <a:pt x="149" y="13"/>
                    </a:lnTo>
                    <a:lnTo>
                      <a:pt x="151" y="13"/>
                    </a:lnTo>
                    <a:lnTo>
                      <a:pt x="152" y="13"/>
                    </a:lnTo>
                    <a:lnTo>
                      <a:pt x="152" y="12"/>
                    </a:lnTo>
                    <a:lnTo>
                      <a:pt x="152" y="11"/>
                    </a:lnTo>
                    <a:lnTo>
                      <a:pt x="153" y="10"/>
                    </a:lnTo>
                    <a:lnTo>
                      <a:pt x="153" y="9"/>
                    </a:lnTo>
                    <a:lnTo>
                      <a:pt x="153" y="9"/>
                    </a:lnTo>
                    <a:lnTo>
                      <a:pt x="152" y="9"/>
                    </a:lnTo>
                    <a:lnTo>
                      <a:pt x="152" y="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27" name="Freeform 1086">
                <a:extLst>
                  <a:ext uri="{FF2B5EF4-FFF2-40B4-BE49-F238E27FC236}">
                    <a16:creationId xmlns:a16="http://schemas.microsoft.com/office/drawing/2014/main" id="{BD59A993-CB0F-420D-BA6E-0A631A76E970}"/>
                  </a:ext>
                </a:extLst>
              </p:cNvPr>
              <p:cNvSpPr>
                <a:spLocks/>
              </p:cNvSpPr>
              <p:nvPr/>
            </p:nvSpPr>
            <p:spPr bwMode="auto">
              <a:xfrm>
                <a:off x="3773" y="1878"/>
                <a:ext cx="587" cy="822"/>
              </a:xfrm>
              <a:custGeom>
                <a:avLst/>
                <a:gdLst>
                  <a:gd name="T0" fmla="*/ 366 w 587"/>
                  <a:gd name="T1" fmla="*/ 22 h 822"/>
                  <a:gd name="T2" fmla="*/ 434 w 587"/>
                  <a:gd name="T3" fmla="*/ 10 h 822"/>
                  <a:gd name="T4" fmla="*/ 454 w 587"/>
                  <a:gd name="T5" fmla="*/ 23 h 822"/>
                  <a:gd name="T6" fmla="*/ 440 w 587"/>
                  <a:gd name="T7" fmla="*/ 46 h 822"/>
                  <a:gd name="T8" fmla="*/ 454 w 587"/>
                  <a:gd name="T9" fmla="*/ 73 h 822"/>
                  <a:gd name="T10" fmla="*/ 465 w 587"/>
                  <a:gd name="T11" fmla="*/ 109 h 822"/>
                  <a:gd name="T12" fmla="*/ 483 w 587"/>
                  <a:gd name="T13" fmla="*/ 139 h 822"/>
                  <a:gd name="T14" fmla="*/ 484 w 587"/>
                  <a:gd name="T15" fmla="*/ 166 h 822"/>
                  <a:gd name="T16" fmla="*/ 479 w 587"/>
                  <a:gd name="T17" fmla="*/ 199 h 822"/>
                  <a:gd name="T18" fmla="*/ 499 w 587"/>
                  <a:gd name="T19" fmla="*/ 230 h 822"/>
                  <a:gd name="T20" fmla="*/ 489 w 587"/>
                  <a:gd name="T21" fmla="*/ 274 h 822"/>
                  <a:gd name="T22" fmla="*/ 489 w 587"/>
                  <a:gd name="T23" fmla="*/ 314 h 822"/>
                  <a:gd name="T24" fmla="*/ 494 w 587"/>
                  <a:gd name="T25" fmla="*/ 360 h 822"/>
                  <a:gd name="T26" fmla="*/ 503 w 587"/>
                  <a:gd name="T27" fmla="*/ 395 h 822"/>
                  <a:gd name="T28" fmla="*/ 555 w 587"/>
                  <a:gd name="T29" fmla="*/ 396 h 822"/>
                  <a:gd name="T30" fmla="*/ 567 w 587"/>
                  <a:gd name="T31" fmla="*/ 446 h 822"/>
                  <a:gd name="T32" fmla="*/ 583 w 587"/>
                  <a:gd name="T33" fmla="*/ 492 h 822"/>
                  <a:gd name="T34" fmla="*/ 533 w 587"/>
                  <a:gd name="T35" fmla="*/ 510 h 822"/>
                  <a:gd name="T36" fmla="*/ 510 w 587"/>
                  <a:gd name="T37" fmla="*/ 523 h 822"/>
                  <a:gd name="T38" fmla="*/ 492 w 587"/>
                  <a:gd name="T39" fmla="*/ 515 h 822"/>
                  <a:gd name="T40" fmla="*/ 475 w 587"/>
                  <a:gd name="T41" fmla="*/ 538 h 822"/>
                  <a:gd name="T42" fmla="*/ 461 w 587"/>
                  <a:gd name="T43" fmla="*/ 555 h 822"/>
                  <a:gd name="T44" fmla="*/ 451 w 587"/>
                  <a:gd name="T45" fmla="*/ 583 h 822"/>
                  <a:gd name="T46" fmla="*/ 432 w 587"/>
                  <a:gd name="T47" fmla="*/ 590 h 822"/>
                  <a:gd name="T48" fmla="*/ 404 w 587"/>
                  <a:gd name="T49" fmla="*/ 598 h 822"/>
                  <a:gd name="T50" fmla="*/ 385 w 587"/>
                  <a:gd name="T51" fmla="*/ 608 h 822"/>
                  <a:gd name="T52" fmla="*/ 371 w 587"/>
                  <a:gd name="T53" fmla="*/ 626 h 822"/>
                  <a:gd name="T54" fmla="*/ 359 w 587"/>
                  <a:gd name="T55" fmla="*/ 642 h 822"/>
                  <a:gd name="T56" fmla="*/ 352 w 587"/>
                  <a:gd name="T57" fmla="*/ 668 h 822"/>
                  <a:gd name="T58" fmla="*/ 347 w 587"/>
                  <a:gd name="T59" fmla="*/ 696 h 822"/>
                  <a:gd name="T60" fmla="*/ 327 w 587"/>
                  <a:gd name="T61" fmla="*/ 711 h 822"/>
                  <a:gd name="T62" fmla="*/ 306 w 587"/>
                  <a:gd name="T63" fmla="*/ 718 h 822"/>
                  <a:gd name="T64" fmla="*/ 281 w 587"/>
                  <a:gd name="T65" fmla="*/ 729 h 822"/>
                  <a:gd name="T66" fmla="*/ 263 w 587"/>
                  <a:gd name="T67" fmla="*/ 745 h 822"/>
                  <a:gd name="T68" fmla="*/ 249 w 587"/>
                  <a:gd name="T69" fmla="*/ 768 h 822"/>
                  <a:gd name="T70" fmla="*/ 235 w 587"/>
                  <a:gd name="T71" fmla="*/ 783 h 822"/>
                  <a:gd name="T72" fmla="*/ 221 w 587"/>
                  <a:gd name="T73" fmla="*/ 808 h 822"/>
                  <a:gd name="T74" fmla="*/ 208 w 587"/>
                  <a:gd name="T75" fmla="*/ 818 h 822"/>
                  <a:gd name="T76" fmla="*/ 179 w 587"/>
                  <a:gd name="T77" fmla="*/ 807 h 822"/>
                  <a:gd name="T78" fmla="*/ 169 w 587"/>
                  <a:gd name="T79" fmla="*/ 796 h 822"/>
                  <a:gd name="T80" fmla="*/ 144 w 587"/>
                  <a:gd name="T81" fmla="*/ 788 h 822"/>
                  <a:gd name="T82" fmla="*/ 114 w 587"/>
                  <a:gd name="T83" fmla="*/ 794 h 822"/>
                  <a:gd name="T84" fmla="*/ 91 w 587"/>
                  <a:gd name="T85" fmla="*/ 805 h 822"/>
                  <a:gd name="T86" fmla="*/ 61 w 587"/>
                  <a:gd name="T87" fmla="*/ 801 h 822"/>
                  <a:gd name="T88" fmla="*/ 31 w 587"/>
                  <a:gd name="T89" fmla="*/ 782 h 822"/>
                  <a:gd name="T90" fmla="*/ 3 w 587"/>
                  <a:gd name="T91" fmla="*/ 757 h 822"/>
                  <a:gd name="T92" fmla="*/ 33 w 587"/>
                  <a:gd name="T93" fmla="*/ 688 h 822"/>
                  <a:gd name="T94" fmla="*/ 38 w 587"/>
                  <a:gd name="T95" fmla="*/ 626 h 822"/>
                  <a:gd name="T96" fmla="*/ 39 w 587"/>
                  <a:gd name="T97" fmla="*/ 568 h 822"/>
                  <a:gd name="T98" fmla="*/ 50 w 587"/>
                  <a:gd name="T99" fmla="*/ 481 h 822"/>
                  <a:gd name="T100" fmla="*/ 67 w 587"/>
                  <a:gd name="T101" fmla="*/ 397 h 822"/>
                  <a:gd name="T102" fmla="*/ 82 w 587"/>
                  <a:gd name="T103" fmla="*/ 312 h 822"/>
                  <a:gd name="T104" fmla="*/ 73 w 587"/>
                  <a:gd name="T105" fmla="*/ 283 h 822"/>
                  <a:gd name="T106" fmla="*/ 81 w 587"/>
                  <a:gd name="T107" fmla="*/ 260 h 822"/>
                  <a:gd name="T108" fmla="*/ 93 w 587"/>
                  <a:gd name="T109" fmla="*/ 236 h 822"/>
                  <a:gd name="T110" fmla="*/ 117 w 587"/>
                  <a:gd name="T111" fmla="*/ 218 h 822"/>
                  <a:gd name="T112" fmla="*/ 154 w 587"/>
                  <a:gd name="T113" fmla="*/ 192 h 822"/>
                  <a:gd name="T114" fmla="*/ 186 w 587"/>
                  <a:gd name="T115" fmla="*/ 161 h 822"/>
                  <a:gd name="T116" fmla="*/ 231 w 587"/>
                  <a:gd name="T117" fmla="*/ 147 h 822"/>
                  <a:gd name="T118" fmla="*/ 238 w 587"/>
                  <a:gd name="T119" fmla="*/ 122 h 822"/>
                  <a:gd name="T120" fmla="*/ 248 w 587"/>
                  <a:gd name="T121" fmla="*/ 80 h 822"/>
                  <a:gd name="T122" fmla="*/ 255 w 587"/>
                  <a:gd name="T123" fmla="*/ 49 h 822"/>
                  <a:gd name="T124" fmla="*/ 287 w 587"/>
                  <a:gd name="T125" fmla="*/ 32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7" h="822">
                    <a:moveTo>
                      <a:pt x="297" y="31"/>
                    </a:moveTo>
                    <a:lnTo>
                      <a:pt x="298" y="31"/>
                    </a:lnTo>
                    <a:lnTo>
                      <a:pt x="300" y="30"/>
                    </a:lnTo>
                    <a:lnTo>
                      <a:pt x="300" y="30"/>
                    </a:lnTo>
                    <a:lnTo>
                      <a:pt x="301" y="30"/>
                    </a:lnTo>
                    <a:lnTo>
                      <a:pt x="306" y="29"/>
                    </a:lnTo>
                    <a:lnTo>
                      <a:pt x="306" y="29"/>
                    </a:lnTo>
                    <a:lnTo>
                      <a:pt x="309" y="30"/>
                    </a:lnTo>
                    <a:lnTo>
                      <a:pt x="312" y="29"/>
                    </a:lnTo>
                    <a:lnTo>
                      <a:pt x="313" y="29"/>
                    </a:lnTo>
                    <a:lnTo>
                      <a:pt x="315" y="28"/>
                    </a:lnTo>
                    <a:lnTo>
                      <a:pt x="318" y="28"/>
                    </a:lnTo>
                    <a:lnTo>
                      <a:pt x="319" y="28"/>
                    </a:lnTo>
                    <a:lnTo>
                      <a:pt x="323" y="27"/>
                    </a:lnTo>
                    <a:lnTo>
                      <a:pt x="331" y="24"/>
                    </a:lnTo>
                    <a:lnTo>
                      <a:pt x="333" y="23"/>
                    </a:lnTo>
                    <a:lnTo>
                      <a:pt x="337" y="24"/>
                    </a:lnTo>
                    <a:lnTo>
                      <a:pt x="340" y="23"/>
                    </a:lnTo>
                    <a:lnTo>
                      <a:pt x="341" y="23"/>
                    </a:lnTo>
                    <a:lnTo>
                      <a:pt x="341" y="24"/>
                    </a:lnTo>
                    <a:lnTo>
                      <a:pt x="342" y="24"/>
                    </a:lnTo>
                    <a:lnTo>
                      <a:pt x="344" y="24"/>
                    </a:lnTo>
                    <a:lnTo>
                      <a:pt x="345" y="24"/>
                    </a:lnTo>
                    <a:lnTo>
                      <a:pt x="348" y="25"/>
                    </a:lnTo>
                    <a:lnTo>
                      <a:pt x="348" y="25"/>
                    </a:lnTo>
                    <a:lnTo>
                      <a:pt x="351" y="25"/>
                    </a:lnTo>
                    <a:lnTo>
                      <a:pt x="352" y="25"/>
                    </a:lnTo>
                    <a:lnTo>
                      <a:pt x="354" y="27"/>
                    </a:lnTo>
                    <a:lnTo>
                      <a:pt x="355" y="27"/>
                    </a:lnTo>
                    <a:lnTo>
                      <a:pt x="356" y="28"/>
                    </a:lnTo>
                    <a:lnTo>
                      <a:pt x="357" y="27"/>
                    </a:lnTo>
                    <a:lnTo>
                      <a:pt x="358" y="26"/>
                    </a:lnTo>
                    <a:lnTo>
                      <a:pt x="358" y="24"/>
                    </a:lnTo>
                    <a:lnTo>
                      <a:pt x="358" y="22"/>
                    </a:lnTo>
                    <a:lnTo>
                      <a:pt x="358" y="22"/>
                    </a:lnTo>
                    <a:lnTo>
                      <a:pt x="359" y="22"/>
                    </a:lnTo>
                    <a:lnTo>
                      <a:pt x="362" y="22"/>
                    </a:lnTo>
                    <a:lnTo>
                      <a:pt x="365" y="22"/>
                    </a:lnTo>
                    <a:lnTo>
                      <a:pt x="366" y="22"/>
                    </a:lnTo>
                    <a:lnTo>
                      <a:pt x="369" y="22"/>
                    </a:lnTo>
                    <a:lnTo>
                      <a:pt x="372" y="22"/>
                    </a:lnTo>
                    <a:lnTo>
                      <a:pt x="374" y="22"/>
                    </a:lnTo>
                    <a:lnTo>
                      <a:pt x="375" y="22"/>
                    </a:lnTo>
                    <a:lnTo>
                      <a:pt x="376" y="22"/>
                    </a:lnTo>
                    <a:lnTo>
                      <a:pt x="378" y="22"/>
                    </a:lnTo>
                    <a:lnTo>
                      <a:pt x="382" y="21"/>
                    </a:lnTo>
                    <a:lnTo>
                      <a:pt x="384" y="21"/>
                    </a:lnTo>
                    <a:lnTo>
                      <a:pt x="388" y="22"/>
                    </a:lnTo>
                    <a:lnTo>
                      <a:pt x="389" y="22"/>
                    </a:lnTo>
                    <a:lnTo>
                      <a:pt x="390" y="22"/>
                    </a:lnTo>
                    <a:lnTo>
                      <a:pt x="391" y="21"/>
                    </a:lnTo>
                    <a:lnTo>
                      <a:pt x="393" y="18"/>
                    </a:lnTo>
                    <a:lnTo>
                      <a:pt x="394" y="17"/>
                    </a:lnTo>
                    <a:lnTo>
                      <a:pt x="396" y="16"/>
                    </a:lnTo>
                    <a:lnTo>
                      <a:pt x="400" y="15"/>
                    </a:lnTo>
                    <a:lnTo>
                      <a:pt x="403" y="15"/>
                    </a:lnTo>
                    <a:lnTo>
                      <a:pt x="404" y="16"/>
                    </a:lnTo>
                    <a:lnTo>
                      <a:pt x="405" y="16"/>
                    </a:lnTo>
                    <a:lnTo>
                      <a:pt x="406" y="17"/>
                    </a:lnTo>
                    <a:lnTo>
                      <a:pt x="408" y="19"/>
                    </a:lnTo>
                    <a:lnTo>
                      <a:pt x="409" y="20"/>
                    </a:lnTo>
                    <a:lnTo>
                      <a:pt x="411" y="20"/>
                    </a:lnTo>
                    <a:lnTo>
                      <a:pt x="412" y="20"/>
                    </a:lnTo>
                    <a:lnTo>
                      <a:pt x="415" y="19"/>
                    </a:lnTo>
                    <a:lnTo>
                      <a:pt x="416" y="19"/>
                    </a:lnTo>
                    <a:lnTo>
                      <a:pt x="416" y="18"/>
                    </a:lnTo>
                    <a:lnTo>
                      <a:pt x="417" y="18"/>
                    </a:lnTo>
                    <a:lnTo>
                      <a:pt x="418" y="19"/>
                    </a:lnTo>
                    <a:lnTo>
                      <a:pt x="420" y="19"/>
                    </a:lnTo>
                    <a:lnTo>
                      <a:pt x="421" y="18"/>
                    </a:lnTo>
                    <a:lnTo>
                      <a:pt x="422" y="18"/>
                    </a:lnTo>
                    <a:lnTo>
                      <a:pt x="423" y="18"/>
                    </a:lnTo>
                    <a:lnTo>
                      <a:pt x="424" y="16"/>
                    </a:lnTo>
                    <a:lnTo>
                      <a:pt x="424" y="14"/>
                    </a:lnTo>
                    <a:lnTo>
                      <a:pt x="425" y="13"/>
                    </a:lnTo>
                    <a:lnTo>
                      <a:pt x="427" y="13"/>
                    </a:lnTo>
                    <a:lnTo>
                      <a:pt x="428" y="13"/>
                    </a:lnTo>
                    <a:lnTo>
                      <a:pt x="434" y="10"/>
                    </a:lnTo>
                    <a:lnTo>
                      <a:pt x="434" y="8"/>
                    </a:lnTo>
                    <a:lnTo>
                      <a:pt x="437" y="6"/>
                    </a:lnTo>
                    <a:lnTo>
                      <a:pt x="438" y="4"/>
                    </a:lnTo>
                    <a:lnTo>
                      <a:pt x="439" y="4"/>
                    </a:lnTo>
                    <a:lnTo>
                      <a:pt x="440" y="4"/>
                    </a:lnTo>
                    <a:lnTo>
                      <a:pt x="442" y="2"/>
                    </a:lnTo>
                    <a:lnTo>
                      <a:pt x="447" y="0"/>
                    </a:lnTo>
                    <a:lnTo>
                      <a:pt x="448" y="0"/>
                    </a:lnTo>
                    <a:lnTo>
                      <a:pt x="448" y="1"/>
                    </a:lnTo>
                    <a:lnTo>
                      <a:pt x="449" y="2"/>
                    </a:lnTo>
                    <a:lnTo>
                      <a:pt x="451" y="4"/>
                    </a:lnTo>
                    <a:lnTo>
                      <a:pt x="451" y="4"/>
                    </a:lnTo>
                    <a:lnTo>
                      <a:pt x="452" y="4"/>
                    </a:lnTo>
                    <a:lnTo>
                      <a:pt x="453" y="5"/>
                    </a:lnTo>
                    <a:lnTo>
                      <a:pt x="453" y="6"/>
                    </a:lnTo>
                    <a:lnTo>
                      <a:pt x="453" y="7"/>
                    </a:lnTo>
                    <a:lnTo>
                      <a:pt x="452" y="7"/>
                    </a:lnTo>
                    <a:lnTo>
                      <a:pt x="451" y="8"/>
                    </a:lnTo>
                    <a:lnTo>
                      <a:pt x="450" y="8"/>
                    </a:lnTo>
                    <a:lnTo>
                      <a:pt x="450" y="8"/>
                    </a:lnTo>
                    <a:lnTo>
                      <a:pt x="449" y="9"/>
                    </a:lnTo>
                    <a:lnTo>
                      <a:pt x="450" y="10"/>
                    </a:lnTo>
                    <a:lnTo>
                      <a:pt x="450" y="11"/>
                    </a:lnTo>
                    <a:lnTo>
                      <a:pt x="450" y="11"/>
                    </a:lnTo>
                    <a:lnTo>
                      <a:pt x="450" y="14"/>
                    </a:lnTo>
                    <a:lnTo>
                      <a:pt x="448" y="15"/>
                    </a:lnTo>
                    <a:lnTo>
                      <a:pt x="447" y="15"/>
                    </a:lnTo>
                    <a:lnTo>
                      <a:pt x="446" y="16"/>
                    </a:lnTo>
                    <a:lnTo>
                      <a:pt x="446" y="17"/>
                    </a:lnTo>
                    <a:lnTo>
                      <a:pt x="447" y="18"/>
                    </a:lnTo>
                    <a:lnTo>
                      <a:pt x="448" y="18"/>
                    </a:lnTo>
                    <a:lnTo>
                      <a:pt x="448" y="18"/>
                    </a:lnTo>
                    <a:lnTo>
                      <a:pt x="449" y="18"/>
                    </a:lnTo>
                    <a:lnTo>
                      <a:pt x="449" y="19"/>
                    </a:lnTo>
                    <a:lnTo>
                      <a:pt x="451" y="22"/>
                    </a:lnTo>
                    <a:lnTo>
                      <a:pt x="451" y="22"/>
                    </a:lnTo>
                    <a:lnTo>
                      <a:pt x="452" y="23"/>
                    </a:lnTo>
                    <a:lnTo>
                      <a:pt x="453" y="23"/>
                    </a:lnTo>
                    <a:lnTo>
                      <a:pt x="454" y="23"/>
                    </a:lnTo>
                    <a:lnTo>
                      <a:pt x="455" y="23"/>
                    </a:lnTo>
                    <a:lnTo>
                      <a:pt x="455" y="23"/>
                    </a:lnTo>
                    <a:lnTo>
                      <a:pt x="456" y="23"/>
                    </a:lnTo>
                    <a:lnTo>
                      <a:pt x="457" y="24"/>
                    </a:lnTo>
                    <a:lnTo>
                      <a:pt x="458" y="25"/>
                    </a:lnTo>
                    <a:lnTo>
                      <a:pt x="458" y="25"/>
                    </a:lnTo>
                    <a:lnTo>
                      <a:pt x="458" y="25"/>
                    </a:lnTo>
                    <a:lnTo>
                      <a:pt x="458" y="27"/>
                    </a:lnTo>
                    <a:lnTo>
                      <a:pt x="459" y="28"/>
                    </a:lnTo>
                    <a:lnTo>
                      <a:pt x="460" y="28"/>
                    </a:lnTo>
                    <a:lnTo>
                      <a:pt x="460" y="28"/>
                    </a:lnTo>
                    <a:lnTo>
                      <a:pt x="458" y="29"/>
                    </a:lnTo>
                    <a:lnTo>
                      <a:pt x="458" y="30"/>
                    </a:lnTo>
                    <a:lnTo>
                      <a:pt x="458" y="31"/>
                    </a:lnTo>
                    <a:lnTo>
                      <a:pt x="458" y="31"/>
                    </a:lnTo>
                    <a:lnTo>
                      <a:pt x="457" y="32"/>
                    </a:lnTo>
                    <a:lnTo>
                      <a:pt x="456" y="33"/>
                    </a:lnTo>
                    <a:lnTo>
                      <a:pt x="456" y="34"/>
                    </a:lnTo>
                    <a:lnTo>
                      <a:pt x="455" y="35"/>
                    </a:lnTo>
                    <a:lnTo>
                      <a:pt x="455" y="35"/>
                    </a:lnTo>
                    <a:lnTo>
                      <a:pt x="455" y="36"/>
                    </a:lnTo>
                    <a:lnTo>
                      <a:pt x="455" y="38"/>
                    </a:lnTo>
                    <a:lnTo>
                      <a:pt x="454" y="39"/>
                    </a:lnTo>
                    <a:lnTo>
                      <a:pt x="453" y="40"/>
                    </a:lnTo>
                    <a:lnTo>
                      <a:pt x="452" y="41"/>
                    </a:lnTo>
                    <a:lnTo>
                      <a:pt x="451" y="41"/>
                    </a:lnTo>
                    <a:lnTo>
                      <a:pt x="451" y="42"/>
                    </a:lnTo>
                    <a:lnTo>
                      <a:pt x="451" y="42"/>
                    </a:lnTo>
                    <a:lnTo>
                      <a:pt x="450" y="43"/>
                    </a:lnTo>
                    <a:lnTo>
                      <a:pt x="449" y="43"/>
                    </a:lnTo>
                    <a:lnTo>
                      <a:pt x="448" y="44"/>
                    </a:lnTo>
                    <a:lnTo>
                      <a:pt x="447" y="45"/>
                    </a:lnTo>
                    <a:lnTo>
                      <a:pt x="446" y="45"/>
                    </a:lnTo>
                    <a:lnTo>
                      <a:pt x="445" y="45"/>
                    </a:lnTo>
                    <a:lnTo>
                      <a:pt x="444" y="45"/>
                    </a:lnTo>
                    <a:lnTo>
                      <a:pt x="442" y="46"/>
                    </a:lnTo>
                    <a:lnTo>
                      <a:pt x="441" y="46"/>
                    </a:lnTo>
                    <a:lnTo>
                      <a:pt x="441" y="46"/>
                    </a:lnTo>
                    <a:lnTo>
                      <a:pt x="440" y="46"/>
                    </a:lnTo>
                    <a:lnTo>
                      <a:pt x="439" y="46"/>
                    </a:lnTo>
                    <a:lnTo>
                      <a:pt x="437" y="47"/>
                    </a:lnTo>
                    <a:lnTo>
                      <a:pt x="437" y="47"/>
                    </a:lnTo>
                    <a:lnTo>
                      <a:pt x="435" y="48"/>
                    </a:lnTo>
                    <a:lnTo>
                      <a:pt x="434" y="48"/>
                    </a:lnTo>
                    <a:lnTo>
                      <a:pt x="432" y="49"/>
                    </a:lnTo>
                    <a:lnTo>
                      <a:pt x="431" y="50"/>
                    </a:lnTo>
                    <a:lnTo>
                      <a:pt x="431" y="51"/>
                    </a:lnTo>
                    <a:lnTo>
                      <a:pt x="432" y="53"/>
                    </a:lnTo>
                    <a:lnTo>
                      <a:pt x="432" y="54"/>
                    </a:lnTo>
                    <a:lnTo>
                      <a:pt x="433" y="55"/>
                    </a:lnTo>
                    <a:lnTo>
                      <a:pt x="434" y="55"/>
                    </a:lnTo>
                    <a:lnTo>
                      <a:pt x="434" y="56"/>
                    </a:lnTo>
                    <a:lnTo>
                      <a:pt x="435" y="56"/>
                    </a:lnTo>
                    <a:lnTo>
                      <a:pt x="436" y="58"/>
                    </a:lnTo>
                    <a:lnTo>
                      <a:pt x="437" y="58"/>
                    </a:lnTo>
                    <a:lnTo>
                      <a:pt x="439" y="59"/>
                    </a:lnTo>
                    <a:lnTo>
                      <a:pt x="440" y="60"/>
                    </a:lnTo>
                    <a:lnTo>
                      <a:pt x="441" y="60"/>
                    </a:lnTo>
                    <a:lnTo>
                      <a:pt x="441" y="61"/>
                    </a:lnTo>
                    <a:lnTo>
                      <a:pt x="441" y="62"/>
                    </a:lnTo>
                    <a:lnTo>
                      <a:pt x="442" y="62"/>
                    </a:lnTo>
                    <a:lnTo>
                      <a:pt x="443" y="62"/>
                    </a:lnTo>
                    <a:lnTo>
                      <a:pt x="444" y="62"/>
                    </a:lnTo>
                    <a:lnTo>
                      <a:pt x="444" y="63"/>
                    </a:lnTo>
                    <a:lnTo>
                      <a:pt x="445" y="63"/>
                    </a:lnTo>
                    <a:lnTo>
                      <a:pt x="446" y="63"/>
                    </a:lnTo>
                    <a:lnTo>
                      <a:pt x="447" y="64"/>
                    </a:lnTo>
                    <a:lnTo>
                      <a:pt x="448" y="65"/>
                    </a:lnTo>
                    <a:lnTo>
                      <a:pt x="448" y="67"/>
                    </a:lnTo>
                    <a:lnTo>
                      <a:pt x="448" y="69"/>
                    </a:lnTo>
                    <a:lnTo>
                      <a:pt x="448" y="69"/>
                    </a:lnTo>
                    <a:lnTo>
                      <a:pt x="449" y="70"/>
                    </a:lnTo>
                    <a:lnTo>
                      <a:pt x="450" y="70"/>
                    </a:lnTo>
                    <a:lnTo>
                      <a:pt x="451" y="70"/>
                    </a:lnTo>
                    <a:lnTo>
                      <a:pt x="451" y="71"/>
                    </a:lnTo>
                    <a:lnTo>
                      <a:pt x="452" y="71"/>
                    </a:lnTo>
                    <a:lnTo>
                      <a:pt x="453" y="72"/>
                    </a:lnTo>
                    <a:lnTo>
                      <a:pt x="454" y="73"/>
                    </a:lnTo>
                    <a:lnTo>
                      <a:pt x="455" y="75"/>
                    </a:lnTo>
                    <a:lnTo>
                      <a:pt x="456" y="75"/>
                    </a:lnTo>
                    <a:lnTo>
                      <a:pt x="456" y="76"/>
                    </a:lnTo>
                    <a:lnTo>
                      <a:pt x="456" y="77"/>
                    </a:lnTo>
                    <a:lnTo>
                      <a:pt x="457" y="78"/>
                    </a:lnTo>
                    <a:lnTo>
                      <a:pt x="457" y="79"/>
                    </a:lnTo>
                    <a:lnTo>
                      <a:pt x="458" y="80"/>
                    </a:lnTo>
                    <a:lnTo>
                      <a:pt x="457" y="80"/>
                    </a:lnTo>
                    <a:lnTo>
                      <a:pt x="458" y="82"/>
                    </a:lnTo>
                    <a:lnTo>
                      <a:pt x="457" y="83"/>
                    </a:lnTo>
                    <a:lnTo>
                      <a:pt x="457" y="84"/>
                    </a:lnTo>
                    <a:lnTo>
                      <a:pt x="457" y="84"/>
                    </a:lnTo>
                    <a:lnTo>
                      <a:pt x="457" y="85"/>
                    </a:lnTo>
                    <a:lnTo>
                      <a:pt x="457" y="86"/>
                    </a:lnTo>
                    <a:lnTo>
                      <a:pt x="458" y="86"/>
                    </a:lnTo>
                    <a:lnTo>
                      <a:pt x="458" y="87"/>
                    </a:lnTo>
                    <a:lnTo>
                      <a:pt x="458" y="88"/>
                    </a:lnTo>
                    <a:lnTo>
                      <a:pt x="459" y="88"/>
                    </a:lnTo>
                    <a:lnTo>
                      <a:pt x="461" y="90"/>
                    </a:lnTo>
                    <a:lnTo>
                      <a:pt x="461" y="91"/>
                    </a:lnTo>
                    <a:lnTo>
                      <a:pt x="462" y="93"/>
                    </a:lnTo>
                    <a:lnTo>
                      <a:pt x="462" y="94"/>
                    </a:lnTo>
                    <a:lnTo>
                      <a:pt x="463" y="94"/>
                    </a:lnTo>
                    <a:lnTo>
                      <a:pt x="463" y="95"/>
                    </a:lnTo>
                    <a:lnTo>
                      <a:pt x="464" y="96"/>
                    </a:lnTo>
                    <a:lnTo>
                      <a:pt x="464" y="97"/>
                    </a:lnTo>
                    <a:lnTo>
                      <a:pt x="464" y="97"/>
                    </a:lnTo>
                    <a:lnTo>
                      <a:pt x="465" y="98"/>
                    </a:lnTo>
                    <a:lnTo>
                      <a:pt x="465" y="100"/>
                    </a:lnTo>
                    <a:lnTo>
                      <a:pt x="465" y="101"/>
                    </a:lnTo>
                    <a:lnTo>
                      <a:pt x="465" y="102"/>
                    </a:lnTo>
                    <a:lnTo>
                      <a:pt x="465" y="103"/>
                    </a:lnTo>
                    <a:lnTo>
                      <a:pt x="464" y="104"/>
                    </a:lnTo>
                    <a:lnTo>
                      <a:pt x="464" y="104"/>
                    </a:lnTo>
                    <a:lnTo>
                      <a:pt x="464" y="105"/>
                    </a:lnTo>
                    <a:lnTo>
                      <a:pt x="464" y="106"/>
                    </a:lnTo>
                    <a:lnTo>
                      <a:pt x="464" y="107"/>
                    </a:lnTo>
                    <a:lnTo>
                      <a:pt x="464" y="108"/>
                    </a:lnTo>
                    <a:lnTo>
                      <a:pt x="465" y="109"/>
                    </a:lnTo>
                    <a:lnTo>
                      <a:pt x="466" y="109"/>
                    </a:lnTo>
                    <a:lnTo>
                      <a:pt x="468" y="111"/>
                    </a:lnTo>
                    <a:lnTo>
                      <a:pt x="468" y="111"/>
                    </a:lnTo>
                    <a:lnTo>
                      <a:pt x="468" y="113"/>
                    </a:lnTo>
                    <a:lnTo>
                      <a:pt x="468" y="114"/>
                    </a:lnTo>
                    <a:lnTo>
                      <a:pt x="467" y="115"/>
                    </a:lnTo>
                    <a:lnTo>
                      <a:pt x="467" y="115"/>
                    </a:lnTo>
                    <a:lnTo>
                      <a:pt x="466" y="116"/>
                    </a:lnTo>
                    <a:lnTo>
                      <a:pt x="466" y="117"/>
                    </a:lnTo>
                    <a:lnTo>
                      <a:pt x="467" y="118"/>
                    </a:lnTo>
                    <a:lnTo>
                      <a:pt x="468" y="119"/>
                    </a:lnTo>
                    <a:lnTo>
                      <a:pt x="468" y="120"/>
                    </a:lnTo>
                    <a:lnTo>
                      <a:pt x="468" y="121"/>
                    </a:lnTo>
                    <a:lnTo>
                      <a:pt x="468" y="122"/>
                    </a:lnTo>
                    <a:lnTo>
                      <a:pt x="468" y="123"/>
                    </a:lnTo>
                    <a:lnTo>
                      <a:pt x="469" y="124"/>
                    </a:lnTo>
                    <a:lnTo>
                      <a:pt x="470" y="125"/>
                    </a:lnTo>
                    <a:lnTo>
                      <a:pt x="470" y="126"/>
                    </a:lnTo>
                    <a:lnTo>
                      <a:pt x="471" y="127"/>
                    </a:lnTo>
                    <a:lnTo>
                      <a:pt x="471" y="128"/>
                    </a:lnTo>
                    <a:lnTo>
                      <a:pt x="472" y="128"/>
                    </a:lnTo>
                    <a:lnTo>
                      <a:pt x="473" y="129"/>
                    </a:lnTo>
                    <a:lnTo>
                      <a:pt x="472" y="132"/>
                    </a:lnTo>
                    <a:lnTo>
                      <a:pt x="472" y="132"/>
                    </a:lnTo>
                    <a:lnTo>
                      <a:pt x="472" y="133"/>
                    </a:lnTo>
                    <a:lnTo>
                      <a:pt x="473" y="133"/>
                    </a:lnTo>
                    <a:lnTo>
                      <a:pt x="475" y="134"/>
                    </a:lnTo>
                    <a:lnTo>
                      <a:pt x="476" y="134"/>
                    </a:lnTo>
                    <a:lnTo>
                      <a:pt x="476" y="135"/>
                    </a:lnTo>
                    <a:lnTo>
                      <a:pt x="477" y="135"/>
                    </a:lnTo>
                    <a:lnTo>
                      <a:pt x="478" y="135"/>
                    </a:lnTo>
                    <a:lnTo>
                      <a:pt x="479" y="134"/>
                    </a:lnTo>
                    <a:lnTo>
                      <a:pt x="479" y="133"/>
                    </a:lnTo>
                    <a:lnTo>
                      <a:pt x="479" y="133"/>
                    </a:lnTo>
                    <a:lnTo>
                      <a:pt x="480" y="133"/>
                    </a:lnTo>
                    <a:lnTo>
                      <a:pt x="481" y="136"/>
                    </a:lnTo>
                    <a:lnTo>
                      <a:pt x="482" y="136"/>
                    </a:lnTo>
                    <a:lnTo>
                      <a:pt x="482" y="137"/>
                    </a:lnTo>
                    <a:lnTo>
                      <a:pt x="483" y="139"/>
                    </a:lnTo>
                    <a:lnTo>
                      <a:pt x="483" y="140"/>
                    </a:lnTo>
                    <a:lnTo>
                      <a:pt x="485" y="142"/>
                    </a:lnTo>
                    <a:lnTo>
                      <a:pt x="486" y="142"/>
                    </a:lnTo>
                    <a:lnTo>
                      <a:pt x="486" y="143"/>
                    </a:lnTo>
                    <a:lnTo>
                      <a:pt x="484" y="143"/>
                    </a:lnTo>
                    <a:lnTo>
                      <a:pt x="483" y="143"/>
                    </a:lnTo>
                    <a:lnTo>
                      <a:pt x="482" y="144"/>
                    </a:lnTo>
                    <a:lnTo>
                      <a:pt x="481" y="144"/>
                    </a:lnTo>
                    <a:lnTo>
                      <a:pt x="480" y="145"/>
                    </a:lnTo>
                    <a:lnTo>
                      <a:pt x="479" y="145"/>
                    </a:lnTo>
                    <a:lnTo>
                      <a:pt x="478" y="145"/>
                    </a:lnTo>
                    <a:lnTo>
                      <a:pt x="477" y="146"/>
                    </a:lnTo>
                    <a:lnTo>
                      <a:pt x="476" y="146"/>
                    </a:lnTo>
                    <a:lnTo>
                      <a:pt x="475" y="146"/>
                    </a:lnTo>
                    <a:lnTo>
                      <a:pt x="475" y="146"/>
                    </a:lnTo>
                    <a:lnTo>
                      <a:pt x="475" y="147"/>
                    </a:lnTo>
                    <a:lnTo>
                      <a:pt x="476" y="147"/>
                    </a:lnTo>
                    <a:lnTo>
                      <a:pt x="478" y="147"/>
                    </a:lnTo>
                    <a:lnTo>
                      <a:pt x="479" y="147"/>
                    </a:lnTo>
                    <a:lnTo>
                      <a:pt x="480" y="149"/>
                    </a:lnTo>
                    <a:lnTo>
                      <a:pt x="481" y="149"/>
                    </a:lnTo>
                    <a:lnTo>
                      <a:pt x="484" y="150"/>
                    </a:lnTo>
                    <a:lnTo>
                      <a:pt x="486" y="150"/>
                    </a:lnTo>
                    <a:lnTo>
                      <a:pt x="486" y="151"/>
                    </a:lnTo>
                    <a:lnTo>
                      <a:pt x="487" y="152"/>
                    </a:lnTo>
                    <a:lnTo>
                      <a:pt x="487" y="153"/>
                    </a:lnTo>
                    <a:lnTo>
                      <a:pt x="486" y="154"/>
                    </a:lnTo>
                    <a:lnTo>
                      <a:pt x="485" y="155"/>
                    </a:lnTo>
                    <a:lnTo>
                      <a:pt x="485" y="156"/>
                    </a:lnTo>
                    <a:lnTo>
                      <a:pt x="485" y="158"/>
                    </a:lnTo>
                    <a:lnTo>
                      <a:pt x="485" y="159"/>
                    </a:lnTo>
                    <a:lnTo>
                      <a:pt x="484" y="160"/>
                    </a:lnTo>
                    <a:lnTo>
                      <a:pt x="483" y="162"/>
                    </a:lnTo>
                    <a:lnTo>
                      <a:pt x="482" y="163"/>
                    </a:lnTo>
                    <a:lnTo>
                      <a:pt x="482" y="163"/>
                    </a:lnTo>
                    <a:lnTo>
                      <a:pt x="482" y="165"/>
                    </a:lnTo>
                    <a:lnTo>
                      <a:pt x="483" y="165"/>
                    </a:lnTo>
                    <a:lnTo>
                      <a:pt x="484" y="166"/>
                    </a:lnTo>
                    <a:lnTo>
                      <a:pt x="484" y="166"/>
                    </a:lnTo>
                    <a:lnTo>
                      <a:pt x="485" y="167"/>
                    </a:lnTo>
                    <a:lnTo>
                      <a:pt x="484" y="168"/>
                    </a:lnTo>
                    <a:lnTo>
                      <a:pt x="484" y="169"/>
                    </a:lnTo>
                    <a:lnTo>
                      <a:pt x="482" y="170"/>
                    </a:lnTo>
                    <a:lnTo>
                      <a:pt x="481" y="170"/>
                    </a:lnTo>
                    <a:lnTo>
                      <a:pt x="480" y="170"/>
                    </a:lnTo>
                    <a:lnTo>
                      <a:pt x="479" y="172"/>
                    </a:lnTo>
                    <a:lnTo>
                      <a:pt x="479" y="173"/>
                    </a:lnTo>
                    <a:lnTo>
                      <a:pt x="479" y="173"/>
                    </a:lnTo>
                    <a:lnTo>
                      <a:pt x="479" y="174"/>
                    </a:lnTo>
                    <a:lnTo>
                      <a:pt x="479" y="175"/>
                    </a:lnTo>
                    <a:lnTo>
                      <a:pt x="481" y="178"/>
                    </a:lnTo>
                    <a:lnTo>
                      <a:pt x="481" y="179"/>
                    </a:lnTo>
                    <a:lnTo>
                      <a:pt x="481" y="180"/>
                    </a:lnTo>
                    <a:lnTo>
                      <a:pt x="480" y="180"/>
                    </a:lnTo>
                    <a:lnTo>
                      <a:pt x="479" y="181"/>
                    </a:lnTo>
                    <a:lnTo>
                      <a:pt x="477" y="181"/>
                    </a:lnTo>
                    <a:lnTo>
                      <a:pt x="476" y="181"/>
                    </a:lnTo>
                    <a:lnTo>
                      <a:pt x="475" y="181"/>
                    </a:lnTo>
                    <a:lnTo>
                      <a:pt x="475" y="182"/>
                    </a:lnTo>
                    <a:lnTo>
                      <a:pt x="475" y="183"/>
                    </a:lnTo>
                    <a:lnTo>
                      <a:pt x="475" y="185"/>
                    </a:lnTo>
                    <a:lnTo>
                      <a:pt x="475" y="187"/>
                    </a:lnTo>
                    <a:lnTo>
                      <a:pt x="475" y="188"/>
                    </a:lnTo>
                    <a:lnTo>
                      <a:pt x="475" y="188"/>
                    </a:lnTo>
                    <a:lnTo>
                      <a:pt x="474" y="189"/>
                    </a:lnTo>
                    <a:lnTo>
                      <a:pt x="474" y="190"/>
                    </a:lnTo>
                    <a:lnTo>
                      <a:pt x="475" y="191"/>
                    </a:lnTo>
                    <a:lnTo>
                      <a:pt x="475" y="192"/>
                    </a:lnTo>
                    <a:lnTo>
                      <a:pt x="476" y="193"/>
                    </a:lnTo>
                    <a:lnTo>
                      <a:pt x="477" y="194"/>
                    </a:lnTo>
                    <a:lnTo>
                      <a:pt x="478" y="194"/>
                    </a:lnTo>
                    <a:lnTo>
                      <a:pt x="478" y="194"/>
                    </a:lnTo>
                    <a:lnTo>
                      <a:pt x="478" y="196"/>
                    </a:lnTo>
                    <a:lnTo>
                      <a:pt x="479" y="196"/>
                    </a:lnTo>
                    <a:lnTo>
                      <a:pt x="479" y="197"/>
                    </a:lnTo>
                    <a:lnTo>
                      <a:pt x="480" y="197"/>
                    </a:lnTo>
                    <a:lnTo>
                      <a:pt x="479" y="198"/>
                    </a:lnTo>
                    <a:lnTo>
                      <a:pt x="479" y="199"/>
                    </a:lnTo>
                    <a:lnTo>
                      <a:pt x="480" y="200"/>
                    </a:lnTo>
                    <a:lnTo>
                      <a:pt x="481" y="200"/>
                    </a:lnTo>
                    <a:lnTo>
                      <a:pt x="482" y="202"/>
                    </a:lnTo>
                    <a:lnTo>
                      <a:pt x="482" y="204"/>
                    </a:lnTo>
                    <a:lnTo>
                      <a:pt x="482" y="204"/>
                    </a:lnTo>
                    <a:lnTo>
                      <a:pt x="482" y="205"/>
                    </a:lnTo>
                    <a:lnTo>
                      <a:pt x="482" y="207"/>
                    </a:lnTo>
                    <a:lnTo>
                      <a:pt x="482" y="208"/>
                    </a:lnTo>
                    <a:lnTo>
                      <a:pt x="482" y="208"/>
                    </a:lnTo>
                    <a:lnTo>
                      <a:pt x="482" y="209"/>
                    </a:lnTo>
                    <a:lnTo>
                      <a:pt x="482" y="210"/>
                    </a:lnTo>
                    <a:lnTo>
                      <a:pt x="483" y="211"/>
                    </a:lnTo>
                    <a:lnTo>
                      <a:pt x="484" y="212"/>
                    </a:lnTo>
                    <a:lnTo>
                      <a:pt x="485" y="213"/>
                    </a:lnTo>
                    <a:lnTo>
                      <a:pt x="485" y="214"/>
                    </a:lnTo>
                    <a:lnTo>
                      <a:pt x="485" y="215"/>
                    </a:lnTo>
                    <a:lnTo>
                      <a:pt x="485" y="216"/>
                    </a:lnTo>
                    <a:lnTo>
                      <a:pt x="483" y="218"/>
                    </a:lnTo>
                    <a:lnTo>
                      <a:pt x="483" y="218"/>
                    </a:lnTo>
                    <a:lnTo>
                      <a:pt x="482" y="219"/>
                    </a:lnTo>
                    <a:lnTo>
                      <a:pt x="482" y="220"/>
                    </a:lnTo>
                    <a:lnTo>
                      <a:pt x="482" y="221"/>
                    </a:lnTo>
                    <a:lnTo>
                      <a:pt x="482" y="222"/>
                    </a:lnTo>
                    <a:lnTo>
                      <a:pt x="483" y="222"/>
                    </a:lnTo>
                    <a:lnTo>
                      <a:pt x="484" y="222"/>
                    </a:lnTo>
                    <a:lnTo>
                      <a:pt x="486" y="222"/>
                    </a:lnTo>
                    <a:lnTo>
                      <a:pt x="486" y="222"/>
                    </a:lnTo>
                    <a:lnTo>
                      <a:pt x="487" y="222"/>
                    </a:lnTo>
                    <a:lnTo>
                      <a:pt x="488" y="223"/>
                    </a:lnTo>
                    <a:lnTo>
                      <a:pt x="489" y="223"/>
                    </a:lnTo>
                    <a:lnTo>
                      <a:pt x="491" y="223"/>
                    </a:lnTo>
                    <a:lnTo>
                      <a:pt x="492" y="224"/>
                    </a:lnTo>
                    <a:lnTo>
                      <a:pt x="495" y="225"/>
                    </a:lnTo>
                    <a:lnTo>
                      <a:pt x="496" y="226"/>
                    </a:lnTo>
                    <a:lnTo>
                      <a:pt x="498" y="226"/>
                    </a:lnTo>
                    <a:lnTo>
                      <a:pt x="499" y="227"/>
                    </a:lnTo>
                    <a:lnTo>
                      <a:pt x="499" y="228"/>
                    </a:lnTo>
                    <a:lnTo>
                      <a:pt x="499" y="229"/>
                    </a:lnTo>
                    <a:lnTo>
                      <a:pt x="499" y="230"/>
                    </a:lnTo>
                    <a:lnTo>
                      <a:pt x="499" y="232"/>
                    </a:lnTo>
                    <a:lnTo>
                      <a:pt x="499" y="232"/>
                    </a:lnTo>
                    <a:lnTo>
                      <a:pt x="499" y="233"/>
                    </a:lnTo>
                    <a:lnTo>
                      <a:pt x="498" y="234"/>
                    </a:lnTo>
                    <a:lnTo>
                      <a:pt x="497" y="235"/>
                    </a:lnTo>
                    <a:lnTo>
                      <a:pt x="496" y="236"/>
                    </a:lnTo>
                    <a:lnTo>
                      <a:pt x="496" y="238"/>
                    </a:lnTo>
                    <a:lnTo>
                      <a:pt x="495" y="239"/>
                    </a:lnTo>
                    <a:lnTo>
                      <a:pt x="494" y="239"/>
                    </a:lnTo>
                    <a:lnTo>
                      <a:pt x="492" y="242"/>
                    </a:lnTo>
                    <a:lnTo>
                      <a:pt x="492" y="244"/>
                    </a:lnTo>
                    <a:lnTo>
                      <a:pt x="491" y="247"/>
                    </a:lnTo>
                    <a:lnTo>
                      <a:pt x="490" y="249"/>
                    </a:lnTo>
                    <a:lnTo>
                      <a:pt x="489" y="251"/>
                    </a:lnTo>
                    <a:lnTo>
                      <a:pt x="488" y="252"/>
                    </a:lnTo>
                    <a:lnTo>
                      <a:pt x="487" y="253"/>
                    </a:lnTo>
                    <a:lnTo>
                      <a:pt x="486" y="253"/>
                    </a:lnTo>
                    <a:lnTo>
                      <a:pt x="485" y="255"/>
                    </a:lnTo>
                    <a:lnTo>
                      <a:pt x="484" y="256"/>
                    </a:lnTo>
                    <a:lnTo>
                      <a:pt x="483" y="256"/>
                    </a:lnTo>
                    <a:lnTo>
                      <a:pt x="482" y="258"/>
                    </a:lnTo>
                    <a:lnTo>
                      <a:pt x="482" y="261"/>
                    </a:lnTo>
                    <a:lnTo>
                      <a:pt x="482" y="262"/>
                    </a:lnTo>
                    <a:lnTo>
                      <a:pt x="483" y="263"/>
                    </a:lnTo>
                    <a:lnTo>
                      <a:pt x="484" y="264"/>
                    </a:lnTo>
                    <a:lnTo>
                      <a:pt x="486" y="266"/>
                    </a:lnTo>
                    <a:lnTo>
                      <a:pt x="486" y="266"/>
                    </a:lnTo>
                    <a:lnTo>
                      <a:pt x="487" y="266"/>
                    </a:lnTo>
                    <a:lnTo>
                      <a:pt x="486" y="267"/>
                    </a:lnTo>
                    <a:lnTo>
                      <a:pt x="485" y="268"/>
                    </a:lnTo>
                    <a:lnTo>
                      <a:pt x="485" y="269"/>
                    </a:lnTo>
                    <a:lnTo>
                      <a:pt x="485" y="270"/>
                    </a:lnTo>
                    <a:lnTo>
                      <a:pt x="486" y="270"/>
                    </a:lnTo>
                    <a:lnTo>
                      <a:pt x="486" y="273"/>
                    </a:lnTo>
                    <a:lnTo>
                      <a:pt x="486" y="273"/>
                    </a:lnTo>
                    <a:lnTo>
                      <a:pt x="486" y="274"/>
                    </a:lnTo>
                    <a:lnTo>
                      <a:pt x="487" y="274"/>
                    </a:lnTo>
                    <a:lnTo>
                      <a:pt x="488" y="274"/>
                    </a:lnTo>
                    <a:lnTo>
                      <a:pt x="489" y="274"/>
                    </a:lnTo>
                    <a:lnTo>
                      <a:pt x="489" y="275"/>
                    </a:lnTo>
                    <a:lnTo>
                      <a:pt x="489" y="276"/>
                    </a:lnTo>
                    <a:lnTo>
                      <a:pt x="489" y="278"/>
                    </a:lnTo>
                    <a:lnTo>
                      <a:pt x="488" y="279"/>
                    </a:lnTo>
                    <a:lnTo>
                      <a:pt x="487" y="279"/>
                    </a:lnTo>
                    <a:lnTo>
                      <a:pt x="486" y="280"/>
                    </a:lnTo>
                    <a:lnTo>
                      <a:pt x="486" y="280"/>
                    </a:lnTo>
                    <a:lnTo>
                      <a:pt x="486" y="282"/>
                    </a:lnTo>
                    <a:lnTo>
                      <a:pt x="486" y="284"/>
                    </a:lnTo>
                    <a:lnTo>
                      <a:pt x="486" y="285"/>
                    </a:lnTo>
                    <a:lnTo>
                      <a:pt x="486" y="286"/>
                    </a:lnTo>
                    <a:lnTo>
                      <a:pt x="487" y="287"/>
                    </a:lnTo>
                    <a:lnTo>
                      <a:pt x="487" y="287"/>
                    </a:lnTo>
                    <a:lnTo>
                      <a:pt x="487" y="288"/>
                    </a:lnTo>
                    <a:lnTo>
                      <a:pt x="487" y="290"/>
                    </a:lnTo>
                    <a:lnTo>
                      <a:pt x="487" y="290"/>
                    </a:lnTo>
                    <a:lnTo>
                      <a:pt x="486" y="290"/>
                    </a:lnTo>
                    <a:lnTo>
                      <a:pt x="486" y="291"/>
                    </a:lnTo>
                    <a:lnTo>
                      <a:pt x="486" y="292"/>
                    </a:lnTo>
                    <a:lnTo>
                      <a:pt x="486" y="294"/>
                    </a:lnTo>
                    <a:lnTo>
                      <a:pt x="485" y="294"/>
                    </a:lnTo>
                    <a:lnTo>
                      <a:pt x="484" y="296"/>
                    </a:lnTo>
                    <a:lnTo>
                      <a:pt x="483" y="297"/>
                    </a:lnTo>
                    <a:lnTo>
                      <a:pt x="482" y="298"/>
                    </a:lnTo>
                    <a:lnTo>
                      <a:pt x="482" y="299"/>
                    </a:lnTo>
                    <a:lnTo>
                      <a:pt x="482" y="301"/>
                    </a:lnTo>
                    <a:lnTo>
                      <a:pt x="483" y="304"/>
                    </a:lnTo>
                    <a:lnTo>
                      <a:pt x="484" y="304"/>
                    </a:lnTo>
                    <a:lnTo>
                      <a:pt x="485" y="304"/>
                    </a:lnTo>
                    <a:lnTo>
                      <a:pt x="485" y="305"/>
                    </a:lnTo>
                    <a:lnTo>
                      <a:pt x="486" y="306"/>
                    </a:lnTo>
                    <a:lnTo>
                      <a:pt x="486" y="307"/>
                    </a:lnTo>
                    <a:lnTo>
                      <a:pt x="487" y="307"/>
                    </a:lnTo>
                    <a:lnTo>
                      <a:pt x="487" y="308"/>
                    </a:lnTo>
                    <a:lnTo>
                      <a:pt x="488" y="308"/>
                    </a:lnTo>
                    <a:lnTo>
                      <a:pt x="489" y="309"/>
                    </a:lnTo>
                    <a:lnTo>
                      <a:pt x="489" y="311"/>
                    </a:lnTo>
                    <a:lnTo>
                      <a:pt x="489" y="312"/>
                    </a:lnTo>
                    <a:lnTo>
                      <a:pt x="489" y="314"/>
                    </a:lnTo>
                    <a:lnTo>
                      <a:pt x="489" y="315"/>
                    </a:lnTo>
                    <a:lnTo>
                      <a:pt x="487" y="316"/>
                    </a:lnTo>
                    <a:lnTo>
                      <a:pt x="482" y="321"/>
                    </a:lnTo>
                    <a:lnTo>
                      <a:pt x="482" y="322"/>
                    </a:lnTo>
                    <a:lnTo>
                      <a:pt x="482" y="327"/>
                    </a:lnTo>
                    <a:lnTo>
                      <a:pt x="482" y="328"/>
                    </a:lnTo>
                    <a:lnTo>
                      <a:pt x="482" y="329"/>
                    </a:lnTo>
                    <a:lnTo>
                      <a:pt x="482" y="330"/>
                    </a:lnTo>
                    <a:lnTo>
                      <a:pt x="484" y="332"/>
                    </a:lnTo>
                    <a:lnTo>
                      <a:pt x="484" y="332"/>
                    </a:lnTo>
                    <a:lnTo>
                      <a:pt x="485" y="333"/>
                    </a:lnTo>
                    <a:lnTo>
                      <a:pt x="486" y="333"/>
                    </a:lnTo>
                    <a:lnTo>
                      <a:pt x="486" y="334"/>
                    </a:lnTo>
                    <a:lnTo>
                      <a:pt x="486" y="335"/>
                    </a:lnTo>
                    <a:lnTo>
                      <a:pt x="486" y="335"/>
                    </a:lnTo>
                    <a:lnTo>
                      <a:pt x="486" y="336"/>
                    </a:lnTo>
                    <a:lnTo>
                      <a:pt x="486" y="337"/>
                    </a:lnTo>
                    <a:lnTo>
                      <a:pt x="486" y="338"/>
                    </a:lnTo>
                    <a:lnTo>
                      <a:pt x="485" y="339"/>
                    </a:lnTo>
                    <a:lnTo>
                      <a:pt x="486" y="339"/>
                    </a:lnTo>
                    <a:lnTo>
                      <a:pt x="486" y="340"/>
                    </a:lnTo>
                    <a:lnTo>
                      <a:pt x="487" y="340"/>
                    </a:lnTo>
                    <a:lnTo>
                      <a:pt x="488" y="340"/>
                    </a:lnTo>
                    <a:lnTo>
                      <a:pt x="489" y="341"/>
                    </a:lnTo>
                    <a:lnTo>
                      <a:pt x="489" y="341"/>
                    </a:lnTo>
                    <a:lnTo>
                      <a:pt x="491" y="342"/>
                    </a:lnTo>
                    <a:lnTo>
                      <a:pt x="493" y="342"/>
                    </a:lnTo>
                    <a:lnTo>
                      <a:pt x="493" y="343"/>
                    </a:lnTo>
                    <a:lnTo>
                      <a:pt x="495" y="346"/>
                    </a:lnTo>
                    <a:lnTo>
                      <a:pt x="496" y="348"/>
                    </a:lnTo>
                    <a:lnTo>
                      <a:pt x="496" y="349"/>
                    </a:lnTo>
                    <a:lnTo>
                      <a:pt x="496" y="350"/>
                    </a:lnTo>
                    <a:lnTo>
                      <a:pt x="496" y="352"/>
                    </a:lnTo>
                    <a:lnTo>
                      <a:pt x="496" y="353"/>
                    </a:lnTo>
                    <a:lnTo>
                      <a:pt x="496" y="354"/>
                    </a:lnTo>
                    <a:lnTo>
                      <a:pt x="496" y="358"/>
                    </a:lnTo>
                    <a:lnTo>
                      <a:pt x="495" y="359"/>
                    </a:lnTo>
                    <a:lnTo>
                      <a:pt x="495" y="359"/>
                    </a:lnTo>
                    <a:lnTo>
                      <a:pt x="494" y="360"/>
                    </a:lnTo>
                    <a:lnTo>
                      <a:pt x="493" y="360"/>
                    </a:lnTo>
                    <a:lnTo>
                      <a:pt x="492" y="361"/>
                    </a:lnTo>
                    <a:lnTo>
                      <a:pt x="491" y="363"/>
                    </a:lnTo>
                    <a:lnTo>
                      <a:pt x="490" y="363"/>
                    </a:lnTo>
                    <a:lnTo>
                      <a:pt x="489" y="366"/>
                    </a:lnTo>
                    <a:lnTo>
                      <a:pt x="489" y="366"/>
                    </a:lnTo>
                    <a:lnTo>
                      <a:pt x="488" y="369"/>
                    </a:lnTo>
                    <a:lnTo>
                      <a:pt x="487" y="369"/>
                    </a:lnTo>
                    <a:lnTo>
                      <a:pt x="486" y="370"/>
                    </a:lnTo>
                    <a:lnTo>
                      <a:pt x="486" y="370"/>
                    </a:lnTo>
                    <a:lnTo>
                      <a:pt x="486" y="371"/>
                    </a:lnTo>
                    <a:lnTo>
                      <a:pt x="486" y="372"/>
                    </a:lnTo>
                    <a:lnTo>
                      <a:pt x="487" y="373"/>
                    </a:lnTo>
                    <a:lnTo>
                      <a:pt x="488" y="373"/>
                    </a:lnTo>
                    <a:lnTo>
                      <a:pt x="489" y="374"/>
                    </a:lnTo>
                    <a:lnTo>
                      <a:pt x="489" y="375"/>
                    </a:lnTo>
                    <a:lnTo>
                      <a:pt x="489" y="377"/>
                    </a:lnTo>
                    <a:lnTo>
                      <a:pt x="490" y="378"/>
                    </a:lnTo>
                    <a:lnTo>
                      <a:pt x="490" y="379"/>
                    </a:lnTo>
                    <a:lnTo>
                      <a:pt x="491" y="380"/>
                    </a:lnTo>
                    <a:lnTo>
                      <a:pt x="492" y="380"/>
                    </a:lnTo>
                    <a:lnTo>
                      <a:pt x="492" y="380"/>
                    </a:lnTo>
                    <a:lnTo>
                      <a:pt x="496" y="381"/>
                    </a:lnTo>
                    <a:lnTo>
                      <a:pt x="498" y="382"/>
                    </a:lnTo>
                    <a:lnTo>
                      <a:pt x="498" y="383"/>
                    </a:lnTo>
                    <a:lnTo>
                      <a:pt x="499" y="383"/>
                    </a:lnTo>
                    <a:lnTo>
                      <a:pt x="499" y="384"/>
                    </a:lnTo>
                    <a:lnTo>
                      <a:pt x="500" y="384"/>
                    </a:lnTo>
                    <a:lnTo>
                      <a:pt x="501" y="386"/>
                    </a:lnTo>
                    <a:lnTo>
                      <a:pt x="502" y="386"/>
                    </a:lnTo>
                    <a:lnTo>
                      <a:pt x="503" y="387"/>
                    </a:lnTo>
                    <a:lnTo>
                      <a:pt x="503" y="388"/>
                    </a:lnTo>
                    <a:lnTo>
                      <a:pt x="503" y="390"/>
                    </a:lnTo>
                    <a:lnTo>
                      <a:pt x="503" y="390"/>
                    </a:lnTo>
                    <a:lnTo>
                      <a:pt x="503" y="391"/>
                    </a:lnTo>
                    <a:lnTo>
                      <a:pt x="503" y="392"/>
                    </a:lnTo>
                    <a:lnTo>
                      <a:pt x="503" y="393"/>
                    </a:lnTo>
                    <a:lnTo>
                      <a:pt x="503" y="395"/>
                    </a:lnTo>
                    <a:lnTo>
                      <a:pt x="503" y="395"/>
                    </a:lnTo>
                    <a:lnTo>
                      <a:pt x="503" y="396"/>
                    </a:lnTo>
                    <a:lnTo>
                      <a:pt x="503" y="397"/>
                    </a:lnTo>
                    <a:lnTo>
                      <a:pt x="504" y="397"/>
                    </a:lnTo>
                    <a:lnTo>
                      <a:pt x="505" y="399"/>
                    </a:lnTo>
                    <a:lnTo>
                      <a:pt x="506" y="400"/>
                    </a:lnTo>
                    <a:lnTo>
                      <a:pt x="506" y="401"/>
                    </a:lnTo>
                    <a:lnTo>
                      <a:pt x="507" y="401"/>
                    </a:lnTo>
                    <a:lnTo>
                      <a:pt x="510" y="402"/>
                    </a:lnTo>
                    <a:lnTo>
                      <a:pt x="511" y="403"/>
                    </a:lnTo>
                    <a:lnTo>
                      <a:pt x="513" y="403"/>
                    </a:lnTo>
                    <a:lnTo>
                      <a:pt x="513" y="403"/>
                    </a:lnTo>
                    <a:lnTo>
                      <a:pt x="515" y="403"/>
                    </a:lnTo>
                    <a:lnTo>
                      <a:pt x="516" y="403"/>
                    </a:lnTo>
                    <a:lnTo>
                      <a:pt x="517" y="402"/>
                    </a:lnTo>
                    <a:lnTo>
                      <a:pt x="518" y="401"/>
                    </a:lnTo>
                    <a:lnTo>
                      <a:pt x="520" y="401"/>
                    </a:lnTo>
                    <a:lnTo>
                      <a:pt x="522" y="400"/>
                    </a:lnTo>
                    <a:lnTo>
                      <a:pt x="523" y="400"/>
                    </a:lnTo>
                    <a:lnTo>
                      <a:pt x="524" y="399"/>
                    </a:lnTo>
                    <a:lnTo>
                      <a:pt x="525" y="399"/>
                    </a:lnTo>
                    <a:lnTo>
                      <a:pt x="526" y="398"/>
                    </a:lnTo>
                    <a:lnTo>
                      <a:pt x="527" y="397"/>
                    </a:lnTo>
                    <a:lnTo>
                      <a:pt x="529" y="395"/>
                    </a:lnTo>
                    <a:lnTo>
                      <a:pt x="530" y="394"/>
                    </a:lnTo>
                    <a:lnTo>
                      <a:pt x="530" y="394"/>
                    </a:lnTo>
                    <a:lnTo>
                      <a:pt x="532" y="394"/>
                    </a:lnTo>
                    <a:lnTo>
                      <a:pt x="534" y="394"/>
                    </a:lnTo>
                    <a:lnTo>
                      <a:pt x="535" y="395"/>
                    </a:lnTo>
                    <a:lnTo>
                      <a:pt x="536" y="395"/>
                    </a:lnTo>
                    <a:lnTo>
                      <a:pt x="538" y="395"/>
                    </a:lnTo>
                    <a:lnTo>
                      <a:pt x="539" y="395"/>
                    </a:lnTo>
                    <a:lnTo>
                      <a:pt x="540" y="395"/>
                    </a:lnTo>
                    <a:lnTo>
                      <a:pt x="541" y="395"/>
                    </a:lnTo>
                    <a:lnTo>
                      <a:pt x="542" y="396"/>
                    </a:lnTo>
                    <a:lnTo>
                      <a:pt x="543" y="396"/>
                    </a:lnTo>
                    <a:lnTo>
                      <a:pt x="546" y="396"/>
                    </a:lnTo>
                    <a:lnTo>
                      <a:pt x="548" y="396"/>
                    </a:lnTo>
                    <a:lnTo>
                      <a:pt x="550" y="397"/>
                    </a:lnTo>
                    <a:lnTo>
                      <a:pt x="555" y="396"/>
                    </a:lnTo>
                    <a:lnTo>
                      <a:pt x="560" y="397"/>
                    </a:lnTo>
                    <a:lnTo>
                      <a:pt x="561" y="397"/>
                    </a:lnTo>
                    <a:lnTo>
                      <a:pt x="562" y="397"/>
                    </a:lnTo>
                    <a:lnTo>
                      <a:pt x="563" y="397"/>
                    </a:lnTo>
                    <a:lnTo>
                      <a:pt x="565" y="397"/>
                    </a:lnTo>
                    <a:lnTo>
                      <a:pt x="565" y="397"/>
                    </a:lnTo>
                    <a:lnTo>
                      <a:pt x="566" y="397"/>
                    </a:lnTo>
                    <a:lnTo>
                      <a:pt x="568" y="398"/>
                    </a:lnTo>
                    <a:lnTo>
                      <a:pt x="568" y="398"/>
                    </a:lnTo>
                    <a:lnTo>
                      <a:pt x="569" y="399"/>
                    </a:lnTo>
                    <a:lnTo>
                      <a:pt x="570" y="400"/>
                    </a:lnTo>
                    <a:lnTo>
                      <a:pt x="571" y="402"/>
                    </a:lnTo>
                    <a:lnTo>
                      <a:pt x="571" y="403"/>
                    </a:lnTo>
                    <a:lnTo>
                      <a:pt x="571" y="404"/>
                    </a:lnTo>
                    <a:lnTo>
                      <a:pt x="571" y="406"/>
                    </a:lnTo>
                    <a:lnTo>
                      <a:pt x="570" y="407"/>
                    </a:lnTo>
                    <a:lnTo>
                      <a:pt x="570" y="408"/>
                    </a:lnTo>
                    <a:lnTo>
                      <a:pt x="569" y="411"/>
                    </a:lnTo>
                    <a:lnTo>
                      <a:pt x="569" y="411"/>
                    </a:lnTo>
                    <a:lnTo>
                      <a:pt x="568" y="412"/>
                    </a:lnTo>
                    <a:lnTo>
                      <a:pt x="568" y="413"/>
                    </a:lnTo>
                    <a:lnTo>
                      <a:pt x="568" y="415"/>
                    </a:lnTo>
                    <a:lnTo>
                      <a:pt x="568" y="415"/>
                    </a:lnTo>
                    <a:lnTo>
                      <a:pt x="568" y="419"/>
                    </a:lnTo>
                    <a:lnTo>
                      <a:pt x="568" y="421"/>
                    </a:lnTo>
                    <a:lnTo>
                      <a:pt x="568" y="422"/>
                    </a:lnTo>
                    <a:lnTo>
                      <a:pt x="567" y="423"/>
                    </a:lnTo>
                    <a:lnTo>
                      <a:pt x="567" y="425"/>
                    </a:lnTo>
                    <a:lnTo>
                      <a:pt x="565" y="428"/>
                    </a:lnTo>
                    <a:lnTo>
                      <a:pt x="565" y="430"/>
                    </a:lnTo>
                    <a:lnTo>
                      <a:pt x="565" y="432"/>
                    </a:lnTo>
                    <a:lnTo>
                      <a:pt x="565" y="433"/>
                    </a:lnTo>
                    <a:lnTo>
                      <a:pt x="565" y="435"/>
                    </a:lnTo>
                    <a:lnTo>
                      <a:pt x="566" y="436"/>
                    </a:lnTo>
                    <a:lnTo>
                      <a:pt x="566" y="438"/>
                    </a:lnTo>
                    <a:lnTo>
                      <a:pt x="566" y="442"/>
                    </a:lnTo>
                    <a:lnTo>
                      <a:pt x="566" y="443"/>
                    </a:lnTo>
                    <a:lnTo>
                      <a:pt x="566" y="445"/>
                    </a:lnTo>
                    <a:lnTo>
                      <a:pt x="567" y="446"/>
                    </a:lnTo>
                    <a:lnTo>
                      <a:pt x="568" y="446"/>
                    </a:lnTo>
                    <a:lnTo>
                      <a:pt x="568" y="447"/>
                    </a:lnTo>
                    <a:lnTo>
                      <a:pt x="568" y="448"/>
                    </a:lnTo>
                    <a:lnTo>
                      <a:pt x="570" y="450"/>
                    </a:lnTo>
                    <a:lnTo>
                      <a:pt x="571" y="451"/>
                    </a:lnTo>
                    <a:lnTo>
                      <a:pt x="572" y="452"/>
                    </a:lnTo>
                    <a:lnTo>
                      <a:pt x="572" y="456"/>
                    </a:lnTo>
                    <a:lnTo>
                      <a:pt x="572" y="457"/>
                    </a:lnTo>
                    <a:lnTo>
                      <a:pt x="572" y="459"/>
                    </a:lnTo>
                    <a:lnTo>
                      <a:pt x="572" y="460"/>
                    </a:lnTo>
                    <a:lnTo>
                      <a:pt x="572" y="461"/>
                    </a:lnTo>
                    <a:lnTo>
                      <a:pt x="572" y="462"/>
                    </a:lnTo>
                    <a:lnTo>
                      <a:pt x="572" y="465"/>
                    </a:lnTo>
                    <a:lnTo>
                      <a:pt x="572" y="466"/>
                    </a:lnTo>
                    <a:lnTo>
                      <a:pt x="572" y="470"/>
                    </a:lnTo>
                    <a:lnTo>
                      <a:pt x="572" y="470"/>
                    </a:lnTo>
                    <a:lnTo>
                      <a:pt x="572" y="472"/>
                    </a:lnTo>
                    <a:lnTo>
                      <a:pt x="572" y="473"/>
                    </a:lnTo>
                    <a:lnTo>
                      <a:pt x="573" y="473"/>
                    </a:lnTo>
                    <a:lnTo>
                      <a:pt x="573" y="474"/>
                    </a:lnTo>
                    <a:lnTo>
                      <a:pt x="574" y="475"/>
                    </a:lnTo>
                    <a:lnTo>
                      <a:pt x="575" y="477"/>
                    </a:lnTo>
                    <a:lnTo>
                      <a:pt x="575" y="478"/>
                    </a:lnTo>
                    <a:lnTo>
                      <a:pt x="575" y="479"/>
                    </a:lnTo>
                    <a:lnTo>
                      <a:pt x="575" y="480"/>
                    </a:lnTo>
                    <a:lnTo>
                      <a:pt x="576" y="481"/>
                    </a:lnTo>
                    <a:lnTo>
                      <a:pt x="576" y="482"/>
                    </a:lnTo>
                    <a:lnTo>
                      <a:pt x="577" y="483"/>
                    </a:lnTo>
                    <a:lnTo>
                      <a:pt x="578" y="484"/>
                    </a:lnTo>
                    <a:lnTo>
                      <a:pt x="579" y="484"/>
                    </a:lnTo>
                    <a:lnTo>
                      <a:pt x="579" y="485"/>
                    </a:lnTo>
                    <a:lnTo>
                      <a:pt x="579" y="486"/>
                    </a:lnTo>
                    <a:lnTo>
                      <a:pt x="580" y="487"/>
                    </a:lnTo>
                    <a:lnTo>
                      <a:pt x="581" y="487"/>
                    </a:lnTo>
                    <a:lnTo>
                      <a:pt x="581" y="488"/>
                    </a:lnTo>
                    <a:lnTo>
                      <a:pt x="582" y="488"/>
                    </a:lnTo>
                    <a:lnTo>
                      <a:pt x="582" y="489"/>
                    </a:lnTo>
                    <a:lnTo>
                      <a:pt x="583" y="491"/>
                    </a:lnTo>
                    <a:lnTo>
                      <a:pt x="583" y="492"/>
                    </a:lnTo>
                    <a:lnTo>
                      <a:pt x="584" y="493"/>
                    </a:lnTo>
                    <a:lnTo>
                      <a:pt x="584" y="494"/>
                    </a:lnTo>
                    <a:lnTo>
                      <a:pt x="585" y="496"/>
                    </a:lnTo>
                    <a:lnTo>
                      <a:pt x="585" y="497"/>
                    </a:lnTo>
                    <a:lnTo>
                      <a:pt x="585" y="497"/>
                    </a:lnTo>
                    <a:lnTo>
                      <a:pt x="586" y="497"/>
                    </a:lnTo>
                    <a:lnTo>
                      <a:pt x="587" y="501"/>
                    </a:lnTo>
                    <a:lnTo>
                      <a:pt x="587" y="501"/>
                    </a:lnTo>
                    <a:lnTo>
                      <a:pt x="556" y="490"/>
                    </a:lnTo>
                    <a:lnTo>
                      <a:pt x="555" y="490"/>
                    </a:lnTo>
                    <a:lnTo>
                      <a:pt x="556" y="492"/>
                    </a:lnTo>
                    <a:lnTo>
                      <a:pt x="556" y="494"/>
                    </a:lnTo>
                    <a:lnTo>
                      <a:pt x="556" y="495"/>
                    </a:lnTo>
                    <a:lnTo>
                      <a:pt x="556" y="497"/>
                    </a:lnTo>
                    <a:lnTo>
                      <a:pt x="555" y="497"/>
                    </a:lnTo>
                    <a:lnTo>
                      <a:pt x="555" y="498"/>
                    </a:lnTo>
                    <a:lnTo>
                      <a:pt x="554" y="499"/>
                    </a:lnTo>
                    <a:lnTo>
                      <a:pt x="554" y="500"/>
                    </a:lnTo>
                    <a:lnTo>
                      <a:pt x="553" y="501"/>
                    </a:lnTo>
                    <a:lnTo>
                      <a:pt x="551" y="501"/>
                    </a:lnTo>
                    <a:lnTo>
                      <a:pt x="550" y="501"/>
                    </a:lnTo>
                    <a:lnTo>
                      <a:pt x="549" y="501"/>
                    </a:lnTo>
                    <a:lnTo>
                      <a:pt x="548" y="501"/>
                    </a:lnTo>
                    <a:lnTo>
                      <a:pt x="548" y="502"/>
                    </a:lnTo>
                    <a:lnTo>
                      <a:pt x="546" y="503"/>
                    </a:lnTo>
                    <a:lnTo>
                      <a:pt x="545" y="504"/>
                    </a:lnTo>
                    <a:lnTo>
                      <a:pt x="544" y="507"/>
                    </a:lnTo>
                    <a:lnTo>
                      <a:pt x="544" y="508"/>
                    </a:lnTo>
                    <a:lnTo>
                      <a:pt x="543" y="508"/>
                    </a:lnTo>
                    <a:lnTo>
                      <a:pt x="542" y="509"/>
                    </a:lnTo>
                    <a:lnTo>
                      <a:pt x="541" y="509"/>
                    </a:lnTo>
                    <a:lnTo>
                      <a:pt x="539" y="508"/>
                    </a:lnTo>
                    <a:lnTo>
                      <a:pt x="537" y="509"/>
                    </a:lnTo>
                    <a:lnTo>
                      <a:pt x="537" y="509"/>
                    </a:lnTo>
                    <a:lnTo>
                      <a:pt x="536" y="509"/>
                    </a:lnTo>
                    <a:lnTo>
                      <a:pt x="535" y="509"/>
                    </a:lnTo>
                    <a:lnTo>
                      <a:pt x="534" y="510"/>
                    </a:lnTo>
                    <a:lnTo>
                      <a:pt x="534" y="510"/>
                    </a:lnTo>
                    <a:lnTo>
                      <a:pt x="533" y="510"/>
                    </a:lnTo>
                    <a:lnTo>
                      <a:pt x="532" y="510"/>
                    </a:lnTo>
                    <a:lnTo>
                      <a:pt x="530" y="511"/>
                    </a:lnTo>
                    <a:lnTo>
                      <a:pt x="530" y="511"/>
                    </a:lnTo>
                    <a:lnTo>
                      <a:pt x="529" y="511"/>
                    </a:lnTo>
                    <a:lnTo>
                      <a:pt x="528" y="512"/>
                    </a:lnTo>
                    <a:lnTo>
                      <a:pt x="525" y="511"/>
                    </a:lnTo>
                    <a:lnTo>
                      <a:pt x="523" y="511"/>
                    </a:lnTo>
                    <a:lnTo>
                      <a:pt x="523" y="511"/>
                    </a:lnTo>
                    <a:lnTo>
                      <a:pt x="522" y="510"/>
                    </a:lnTo>
                    <a:lnTo>
                      <a:pt x="521" y="510"/>
                    </a:lnTo>
                    <a:lnTo>
                      <a:pt x="520" y="510"/>
                    </a:lnTo>
                    <a:lnTo>
                      <a:pt x="519" y="511"/>
                    </a:lnTo>
                    <a:lnTo>
                      <a:pt x="519" y="511"/>
                    </a:lnTo>
                    <a:lnTo>
                      <a:pt x="518" y="512"/>
                    </a:lnTo>
                    <a:lnTo>
                      <a:pt x="517" y="512"/>
                    </a:lnTo>
                    <a:lnTo>
                      <a:pt x="517" y="511"/>
                    </a:lnTo>
                    <a:lnTo>
                      <a:pt x="517" y="511"/>
                    </a:lnTo>
                    <a:lnTo>
                      <a:pt x="516" y="511"/>
                    </a:lnTo>
                    <a:lnTo>
                      <a:pt x="516" y="511"/>
                    </a:lnTo>
                    <a:lnTo>
                      <a:pt x="515" y="512"/>
                    </a:lnTo>
                    <a:lnTo>
                      <a:pt x="514" y="512"/>
                    </a:lnTo>
                    <a:lnTo>
                      <a:pt x="513" y="512"/>
                    </a:lnTo>
                    <a:lnTo>
                      <a:pt x="513" y="512"/>
                    </a:lnTo>
                    <a:lnTo>
                      <a:pt x="512" y="513"/>
                    </a:lnTo>
                    <a:lnTo>
                      <a:pt x="511" y="514"/>
                    </a:lnTo>
                    <a:lnTo>
                      <a:pt x="511" y="515"/>
                    </a:lnTo>
                    <a:lnTo>
                      <a:pt x="510" y="518"/>
                    </a:lnTo>
                    <a:lnTo>
                      <a:pt x="511" y="518"/>
                    </a:lnTo>
                    <a:lnTo>
                      <a:pt x="512" y="518"/>
                    </a:lnTo>
                    <a:lnTo>
                      <a:pt x="513" y="518"/>
                    </a:lnTo>
                    <a:lnTo>
                      <a:pt x="513" y="520"/>
                    </a:lnTo>
                    <a:lnTo>
                      <a:pt x="513" y="521"/>
                    </a:lnTo>
                    <a:lnTo>
                      <a:pt x="513" y="521"/>
                    </a:lnTo>
                    <a:lnTo>
                      <a:pt x="513" y="522"/>
                    </a:lnTo>
                    <a:lnTo>
                      <a:pt x="513" y="522"/>
                    </a:lnTo>
                    <a:lnTo>
                      <a:pt x="512" y="521"/>
                    </a:lnTo>
                    <a:lnTo>
                      <a:pt x="511" y="521"/>
                    </a:lnTo>
                    <a:lnTo>
                      <a:pt x="510" y="522"/>
                    </a:lnTo>
                    <a:lnTo>
                      <a:pt x="510" y="523"/>
                    </a:lnTo>
                    <a:lnTo>
                      <a:pt x="511" y="523"/>
                    </a:lnTo>
                    <a:lnTo>
                      <a:pt x="511" y="524"/>
                    </a:lnTo>
                    <a:lnTo>
                      <a:pt x="510" y="525"/>
                    </a:lnTo>
                    <a:lnTo>
                      <a:pt x="509" y="525"/>
                    </a:lnTo>
                    <a:lnTo>
                      <a:pt x="509" y="526"/>
                    </a:lnTo>
                    <a:lnTo>
                      <a:pt x="509" y="527"/>
                    </a:lnTo>
                    <a:lnTo>
                      <a:pt x="508" y="527"/>
                    </a:lnTo>
                    <a:lnTo>
                      <a:pt x="507" y="527"/>
                    </a:lnTo>
                    <a:lnTo>
                      <a:pt x="506" y="527"/>
                    </a:lnTo>
                    <a:lnTo>
                      <a:pt x="506" y="526"/>
                    </a:lnTo>
                    <a:lnTo>
                      <a:pt x="506" y="525"/>
                    </a:lnTo>
                    <a:lnTo>
                      <a:pt x="505" y="524"/>
                    </a:lnTo>
                    <a:lnTo>
                      <a:pt x="505" y="523"/>
                    </a:lnTo>
                    <a:lnTo>
                      <a:pt x="506" y="522"/>
                    </a:lnTo>
                    <a:lnTo>
                      <a:pt x="506" y="522"/>
                    </a:lnTo>
                    <a:lnTo>
                      <a:pt x="506" y="521"/>
                    </a:lnTo>
                    <a:lnTo>
                      <a:pt x="504" y="521"/>
                    </a:lnTo>
                    <a:lnTo>
                      <a:pt x="503" y="521"/>
                    </a:lnTo>
                    <a:lnTo>
                      <a:pt x="503" y="521"/>
                    </a:lnTo>
                    <a:lnTo>
                      <a:pt x="502" y="521"/>
                    </a:lnTo>
                    <a:lnTo>
                      <a:pt x="503" y="519"/>
                    </a:lnTo>
                    <a:lnTo>
                      <a:pt x="502" y="518"/>
                    </a:lnTo>
                    <a:lnTo>
                      <a:pt x="502" y="518"/>
                    </a:lnTo>
                    <a:lnTo>
                      <a:pt x="503" y="518"/>
                    </a:lnTo>
                    <a:lnTo>
                      <a:pt x="501" y="517"/>
                    </a:lnTo>
                    <a:lnTo>
                      <a:pt x="500" y="517"/>
                    </a:lnTo>
                    <a:lnTo>
                      <a:pt x="499" y="518"/>
                    </a:lnTo>
                    <a:lnTo>
                      <a:pt x="499" y="517"/>
                    </a:lnTo>
                    <a:lnTo>
                      <a:pt x="499" y="516"/>
                    </a:lnTo>
                    <a:lnTo>
                      <a:pt x="498" y="517"/>
                    </a:lnTo>
                    <a:lnTo>
                      <a:pt x="496" y="517"/>
                    </a:lnTo>
                    <a:lnTo>
                      <a:pt x="496" y="517"/>
                    </a:lnTo>
                    <a:lnTo>
                      <a:pt x="495" y="518"/>
                    </a:lnTo>
                    <a:lnTo>
                      <a:pt x="494" y="518"/>
                    </a:lnTo>
                    <a:lnTo>
                      <a:pt x="493" y="518"/>
                    </a:lnTo>
                    <a:lnTo>
                      <a:pt x="492" y="517"/>
                    </a:lnTo>
                    <a:lnTo>
                      <a:pt x="493" y="517"/>
                    </a:lnTo>
                    <a:lnTo>
                      <a:pt x="493" y="516"/>
                    </a:lnTo>
                    <a:lnTo>
                      <a:pt x="492" y="515"/>
                    </a:lnTo>
                    <a:lnTo>
                      <a:pt x="492" y="516"/>
                    </a:lnTo>
                    <a:lnTo>
                      <a:pt x="491" y="516"/>
                    </a:lnTo>
                    <a:lnTo>
                      <a:pt x="491" y="517"/>
                    </a:lnTo>
                    <a:lnTo>
                      <a:pt x="490" y="518"/>
                    </a:lnTo>
                    <a:lnTo>
                      <a:pt x="489" y="518"/>
                    </a:lnTo>
                    <a:lnTo>
                      <a:pt x="488" y="519"/>
                    </a:lnTo>
                    <a:lnTo>
                      <a:pt x="488" y="520"/>
                    </a:lnTo>
                    <a:lnTo>
                      <a:pt x="489" y="520"/>
                    </a:lnTo>
                    <a:lnTo>
                      <a:pt x="489" y="521"/>
                    </a:lnTo>
                    <a:lnTo>
                      <a:pt x="489" y="521"/>
                    </a:lnTo>
                    <a:lnTo>
                      <a:pt x="489" y="522"/>
                    </a:lnTo>
                    <a:lnTo>
                      <a:pt x="489" y="523"/>
                    </a:lnTo>
                    <a:lnTo>
                      <a:pt x="488" y="523"/>
                    </a:lnTo>
                    <a:lnTo>
                      <a:pt x="487" y="523"/>
                    </a:lnTo>
                    <a:lnTo>
                      <a:pt x="486" y="524"/>
                    </a:lnTo>
                    <a:lnTo>
                      <a:pt x="486" y="525"/>
                    </a:lnTo>
                    <a:lnTo>
                      <a:pt x="486" y="525"/>
                    </a:lnTo>
                    <a:lnTo>
                      <a:pt x="486" y="525"/>
                    </a:lnTo>
                    <a:lnTo>
                      <a:pt x="485" y="525"/>
                    </a:lnTo>
                    <a:lnTo>
                      <a:pt x="484" y="525"/>
                    </a:lnTo>
                    <a:lnTo>
                      <a:pt x="484" y="526"/>
                    </a:lnTo>
                    <a:lnTo>
                      <a:pt x="483" y="527"/>
                    </a:lnTo>
                    <a:lnTo>
                      <a:pt x="482" y="528"/>
                    </a:lnTo>
                    <a:lnTo>
                      <a:pt x="482" y="529"/>
                    </a:lnTo>
                    <a:lnTo>
                      <a:pt x="482" y="529"/>
                    </a:lnTo>
                    <a:lnTo>
                      <a:pt x="481" y="529"/>
                    </a:lnTo>
                    <a:lnTo>
                      <a:pt x="480" y="530"/>
                    </a:lnTo>
                    <a:lnTo>
                      <a:pt x="481" y="531"/>
                    </a:lnTo>
                    <a:lnTo>
                      <a:pt x="482" y="531"/>
                    </a:lnTo>
                    <a:lnTo>
                      <a:pt x="482" y="532"/>
                    </a:lnTo>
                    <a:lnTo>
                      <a:pt x="481" y="532"/>
                    </a:lnTo>
                    <a:lnTo>
                      <a:pt x="480" y="532"/>
                    </a:lnTo>
                    <a:lnTo>
                      <a:pt x="479" y="532"/>
                    </a:lnTo>
                    <a:lnTo>
                      <a:pt x="479" y="533"/>
                    </a:lnTo>
                    <a:lnTo>
                      <a:pt x="478" y="533"/>
                    </a:lnTo>
                    <a:lnTo>
                      <a:pt x="477" y="534"/>
                    </a:lnTo>
                    <a:lnTo>
                      <a:pt x="476" y="536"/>
                    </a:lnTo>
                    <a:lnTo>
                      <a:pt x="476" y="537"/>
                    </a:lnTo>
                    <a:lnTo>
                      <a:pt x="475" y="538"/>
                    </a:lnTo>
                    <a:lnTo>
                      <a:pt x="475" y="537"/>
                    </a:lnTo>
                    <a:lnTo>
                      <a:pt x="474" y="537"/>
                    </a:lnTo>
                    <a:lnTo>
                      <a:pt x="473" y="538"/>
                    </a:lnTo>
                    <a:lnTo>
                      <a:pt x="472" y="537"/>
                    </a:lnTo>
                    <a:lnTo>
                      <a:pt x="472" y="537"/>
                    </a:lnTo>
                    <a:lnTo>
                      <a:pt x="471" y="537"/>
                    </a:lnTo>
                    <a:lnTo>
                      <a:pt x="470" y="537"/>
                    </a:lnTo>
                    <a:lnTo>
                      <a:pt x="470" y="539"/>
                    </a:lnTo>
                    <a:lnTo>
                      <a:pt x="471" y="540"/>
                    </a:lnTo>
                    <a:lnTo>
                      <a:pt x="472" y="539"/>
                    </a:lnTo>
                    <a:lnTo>
                      <a:pt x="472" y="540"/>
                    </a:lnTo>
                    <a:lnTo>
                      <a:pt x="473" y="541"/>
                    </a:lnTo>
                    <a:lnTo>
                      <a:pt x="472" y="542"/>
                    </a:lnTo>
                    <a:lnTo>
                      <a:pt x="472" y="542"/>
                    </a:lnTo>
                    <a:lnTo>
                      <a:pt x="471" y="542"/>
                    </a:lnTo>
                    <a:lnTo>
                      <a:pt x="470" y="542"/>
                    </a:lnTo>
                    <a:lnTo>
                      <a:pt x="469" y="542"/>
                    </a:lnTo>
                    <a:lnTo>
                      <a:pt x="468" y="543"/>
                    </a:lnTo>
                    <a:lnTo>
                      <a:pt x="468" y="544"/>
                    </a:lnTo>
                    <a:lnTo>
                      <a:pt x="468" y="545"/>
                    </a:lnTo>
                    <a:lnTo>
                      <a:pt x="467" y="545"/>
                    </a:lnTo>
                    <a:lnTo>
                      <a:pt x="465" y="546"/>
                    </a:lnTo>
                    <a:lnTo>
                      <a:pt x="465" y="546"/>
                    </a:lnTo>
                    <a:lnTo>
                      <a:pt x="465" y="547"/>
                    </a:lnTo>
                    <a:lnTo>
                      <a:pt x="464" y="548"/>
                    </a:lnTo>
                    <a:lnTo>
                      <a:pt x="463" y="548"/>
                    </a:lnTo>
                    <a:lnTo>
                      <a:pt x="462" y="548"/>
                    </a:lnTo>
                    <a:lnTo>
                      <a:pt x="461" y="548"/>
                    </a:lnTo>
                    <a:lnTo>
                      <a:pt x="460" y="549"/>
                    </a:lnTo>
                    <a:lnTo>
                      <a:pt x="460" y="549"/>
                    </a:lnTo>
                    <a:lnTo>
                      <a:pt x="460" y="550"/>
                    </a:lnTo>
                    <a:lnTo>
                      <a:pt x="461" y="551"/>
                    </a:lnTo>
                    <a:lnTo>
                      <a:pt x="461" y="551"/>
                    </a:lnTo>
                    <a:lnTo>
                      <a:pt x="462" y="552"/>
                    </a:lnTo>
                    <a:lnTo>
                      <a:pt x="462" y="552"/>
                    </a:lnTo>
                    <a:lnTo>
                      <a:pt x="462" y="553"/>
                    </a:lnTo>
                    <a:lnTo>
                      <a:pt x="463" y="554"/>
                    </a:lnTo>
                    <a:lnTo>
                      <a:pt x="462" y="555"/>
                    </a:lnTo>
                    <a:lnTo>
                      <a:pt x="461" y="555"/>
                    </a:lnTo>
                    <a:lnTo>
                      <a:pt x="460" y="554"/>
                    </a:lnTo>
                    <a:lnTo>
                      <a:pt x="459" y="556"/>
                    </a:lnTo>
                    <a:lnTo>
                      <a:pt x="458" y="556"/>
                    </a:lnTo>
                    <a:lnTo>
                      <a:pt x="458" y="557"/>
                    </a:lnTo>
                    <a:lnTo>
                      <a:pt x="458" y="558"/>
                    </a:lnTo>
                    <a:lnTo>
                      <a:pt x="458" y="559"/>
                    </a:lnTo>
                    <a:lnTo>
                      <a:pt x="457" y="559"/>
                    </a:lnTo>
                    <a:lnTo>
                      <a:pt x="456" y="559"/>
                    </a:lnTo>
                    <a:lnTo>
                      <a:pt x="456" y="560"/>
                    </a:lnTo>
                    <a:lnTo>
                      <a:pt x="457" y="561"/>
                    </a:lnTo>
                    <a:lnTo>
                      <a:pt x="457" y="562"/>
                    </a:lnTo>
                    <a:lnTo>
                      <a:pt x="458" y="563"/>
                    </a:lnTo>
                    <a:lnTo>
                      <a:pt x="458" y="564"/>
                    </a:lnTo>
                    <a:lnTo>
                      <a:pt x="457" y="565"/>
                    </a:lnTo>
                    <a:lnTo>
                      <a:pt x="455" y="565"/>
                    </a:lnTo>
                    <a:lnTo>
                      <a:pt x="455" y="566"/>
                    </a:lnTo>
                    <a:lnTo>
                      <a:pt x="455" y="566"/>
                    </a:lnTo>
                    <a:lnTo>
                      <a:pt x="455" y="566"/>
                    </a:lnTo>
                    <a:lnTo>
                      <a:pt x="455" y="567"/>
                    </a:lnTo>
                    <a:lnTo>
                      <a:pt x="455" y="569"/>
                    </a:lnTo>
                    <a:lnTo>
                      <a:pt x="455" y="570"/>
                    </a:lnTo>
                    <a:lnTo>
                      <a:pt x="455" y="571"/>
                    </a:lnTo>
                    <a:lnTo>
                      <a:pt x="455" y="571"/>
                    </a:lnTo>
                    <a:lnTo>
                      <a:pt x="454" y="572"/>
                    </a:lnTo>
                    <a:lnTo>
                      <a:pt x="453" y="572"/>
                    </a:lnTo>
                    <a:lnTo>
                      <a:pt x="452" y="572"/>
                    </a:lnTo>
                    <a:lnTo>
                      <a:pt x="452" y="573"/>
                    </a:lnTo>
                    <a:lnTo>
                      <a:pt x="452" y="573"/>
                    </a:lnTo>
                    <a:lnTo>
                      <a:pt x="453" y="574"/>
                    </a:lnTo>
                    <a:lnTo>
                      <a:pt x="453" y="575"/>
                    </a:lnTo>
                    <a:lnTo>
                      <a:pt x="452" y="575"/>
                    </a:lnTo>
                    <a:lnTo>
                      <a:pt x="452" y="576"/>
                    </a:lnTo>
                    <a:lnTo>
                      <a:pt x="452" y="577"/>
                    </a:lnTo>
                    <a:lnTo>
                      <a:pt x="452" y="578"/>
                    </a:lnTo>
                    <a:lnTo>
                      <a:pt x="451" y="580"/>
                    </a:lnTo>
                    <a:lnTo>
                      <a:pt x="451" y="580"/>
                    </a:lnTo>
                    <a:lnTo>
                      <a:pt x="451" y="581"/>
                    </a:lnTo>
                    <a:lnTo>
                      <a:pt x="451" y="582"/>
                    </a:lnTo>
                    <a:lnTo>
                      <a:pt x="451" y="583"/>
                    </a:lnTo>
                    <a:lnTo>
                      <a:pt x="450" y="583"/>
                    </a:lnTo>
                    <a:lnTo>
                      <a:pt x="450" y="585"/>
                    </a:lnTo>
                    <a:lnTo>
                      <a:pt x="450" y="586"/>
                    </a:lnTo>
                    <a:lnTo>
                      <a:pt x="449" y="587"/>
                    </a:lnTo>
                    <a:lnTo>
                      <a:pt x="448" y="586"/>
                    </a:lnTo>
                    <a:lnTo>
                      <a:pt x="448" y="585"/>
                    </a:lnTo>
                    <a:lnTo>
                      <a:pt x="448" y="584"/>
                    </a:lnTo>
                    <a:lnTo>
                      <a:pt x="447" y="583"/>
                    </a:lnTo>
                    <a:lnTo>
                      <a:pt x="444" y="583"/>
                    </a:lnTo>
                    <a:lnTo>
                      <a:pt x="444" y="583"/>
                    </a:lnTo>
                    <a:lnTo>
                      <a:pt x="442" y="584"/>
                    </a:lnTo>
                    <a:lnTo>
                      <a:pt x="441" y="584"/>
                    </a:lnTo>
                    <a:lnTo>
                      <a:pt x="441" y="585"/>
                    </a:lnTo>
                    <a:lnTo>
                      <a:pt x="441" y="586"/>
                    </a:lnTo>
                    <a:lnTo>
                      <a:pt x="442" y="587"/>
                    </a:lnTo>
                    <a:lnTo>
                      <a:pt x="443" y="587"/>
                    </a:lnTo>
                    <a:lnTo>
                      <a:pt x="444" y="587"/>
                    </a:lnTo>
                    <a:lnTo>
                      <a:pt x="444" y="587"/>
                    </a:lnTo>
                    <a:lnTo>
                      <a:pt x="445" y="588"/>
                    </a:lnTo>
                    <a:lnTo>
                      <a:pt x="446" y="590"/>
                    </a:lnTo>
                    <a:lnTo>
                      <a:pt x="446" y="590"/>
                    </a:lnTo>
                    <a:lnTo>
                      <a:pt x="445" y="590"/>
                    </a:lnTo>
                    <a:lnTo>
                      <a:pt x="444" y="590"/>
                    </a:lnTo>
                    <a:lnTo>
                      <a:pt x="443" y="590"/>
                    </a:lnTo>
                    <a:lnTo>
                      <a:pt x="442" y="590"/>
                    </a:lnTo>
                    <a:lnTo>
                      <a:pt x="442" y="592"/>
                    </a:lnTo>
                    <a:lnTo>
                      <a:pt x="441" y="593"/>
                    </a:lnTo>
                    <a:lnTo>
                      <a:pt x="441" y="592"/>
                    </a:lnTo>
                    <a:lnTo>
                      <a:pt x="441" y="590"/>
                    </a:lnTo>
                    <a:lnTo>
                      <a:pt x="441" y="590"/>
                    </a:lnTo>
                    <a:lnTo>
                      <a:pt x="440" y="590"/>
                    </a:lnTo>
                    <a:lnTo>
                      <a:pt x="439" y="590"/>
                    </a:lnTo>
                    <a:lnTo>
                      <a:pt x="438" y="590"/>
                    </a:lnTo>
                    <a:lnTo>
                      <a:pt x="437" y="590"/>
                    </a:lnTo>
                    <a:lnTo>
                      <a:pt x="436" y="590"/>
                    </a:lnTo>
                    <a:lnTo>
                      <a:pt x="435" y="590"/>
                    </a:lnTo>
                    <a:lnTo>
                      <a:pt x="434" y="590"/>
                    </a:lnTo>
                    <a:lnTo>
                      <a:pt x="433" y="590"/>
                    </a:lnTo>
                    <a:lnTo>
                      <a:pt x="432" y="590"/>
                    </a:lnTo>
                    <a:lnTo>
                      <a:pt x="432" y="588"/>
                    </a:lnTo>
                    <a:lnTo>
                      <a:pt x="431" y="587"/>
                    </a:lnTo>
                    <a:lnTo>
                      <a:pt x="430" y="587"/>
                    </a:lnTo>
                    <a:lnTo>
                      <a:pt x="430" y="587"/>
                    </a:lnTo>
                    <a:lnTo>
                      <a:pt x="429" y="587"/>
                    </a:lnTo>
                    <a:lnTo>
                      <a:pt x="428" y="587"/>
                    </a:lnTo>
                    <a:lnTo>
                      <a:pt x="427" y="587"/>
                    </a:lnTo>
                    <a:lnTo>
                      <a:pt x="427" y="587"/>
                    </a:lnTo>
                    <a:lnTo>
                      <a:pt x="426" y="586"/>
                    </a:lnTo>
                    <a:lnTo>
                      <a:pt x="424" y="585"/>
                    </a:lnTo>
                    <a:lnTo>
                      <a:pt x="424" y="585"/>
                    </a:lnTo>
                    <a:lnTo>
                      <a:pt x="423" y="586"/>
                    </a:lnTo>
                    <a:lnTo>
                      <a:pt x="423" y="587"/>
                    </a:lnTo>
                    <a:lnTo>
                      <a:pt x="423" y="588"/>
                    </a:lnTo>
                    <a:lnTo>
                      <a:pt x="421" y="588"/>
                    </a:lnTo>
                    <a:lnTo>
                      <a:pt x="420" y="588"/>
                    </a:lnTo>
                    <a:lnTo>
                      <a:pt x="420" y="587"/>
                    </a:lnTo>
                    <a:lnTo>
                      <a:pt x="419" y="587"/>
                    </a:lnTo>
                    <a:lnTo>
                      <a:pt x="418" y="588"/>
                    </a:lnTo>
                    <a:lnTo>
                      <a:pt x="417" y="588"/>
                    </a:lnTo>
                    <a:lnTo>
                      <a:pt x="417" y="588"/>
                    </a:lnTo>
                    <a:lnTo>
                      <a:pt x="417" y="589"/>
                    </a:lnTo>
                    <a:lnTo>
                      <a:pt x="417" y="590"/>
                    </a:lnTo>
                    <a:lnTo>
                      <a:pt x="416" y="590"/>
                    </a:lnTo>
                    <a:lnTo>
                      <a:pt x="415" y="591"/>
                    </a:lnTo>
                    <a:lnTo>
                      <a:pt x="414" y="591"/>
                    </a:lnTo>
                    <a:lnTo>
                      <a:pt x="414" y="594"/>
                    </a:lnTo>
                    <a:lnTo>
                      <a:pt x="414" y="594"/>
                    </a:lnTo>
                    <a:lnTo>
                      <a:pt x="413" y="595"/>
                    </a:lnTo>
                    <a:lnTo>
                      <a:pt x="413" y="595"/>
                    </a:lnTo>
                    <a:lnTo>
                      <a:pt x="412" y="596"/>
                    </a:lnTo>
                    <a:lnTo>
                      <a:pt x="411" y="596"/>
                    </a:lnTo>
                    <a:lnTo>
                      <a:pt x="411" y="597"/>
                    </a:lnTo>
                    <a:lnTo>
                      <a:pt x="410" y="597"/>
                    </a:lnTo>
                    <a:lnTo>
                      <a:pt x="410" y="598"/>
                    </a:lnTo>
                    <a:lnTo>
                      <a:pt x="408" y="598"/>
                    </a:lnTo>
                    <a:lnTo>
                      <a:pt x="406" y="598"/>
                    </a:lnTo>
                    <a:lnTo>
                      <a:pt x="405" y="598"/>
                    </a:lnTo>
                    <a:lnTo>
                      <a:pt x="404" y="598"/>
                    </a:lnTo>
                    <a:lnTo>
                      <a:pt x="403" y="599"/>
                    </a:lnTo>
                    <a:lnTo>
                      <a:pt x="403" y="600"/>
                    </a:lnTo>
                    <a:lnTo>
                      <a:pt x="403" y="601"/>
                    </a:lnTo>
                    <a:lnTo>
                      <a:pt x="403" y="601"/>
                    </a:lnTo>
                    <a:lnTo>
                      <a:pt x="401" y="602"/>
                    </a:lnTo>
                    <a:lnTo>
                      <a:pt x="399" y="602"/>
                    </a:lnTo>
                    <a:lnTo>
                      <a:pt x="399" y="601"/>
                    </a:lnTo>
                    <a:lnTo>
                      <a:pt x="398" y="601"/>
                    </a:lnTo>
                    <a:lnTo>
                      <a:pt x="397" y="601"/>
                    </a:lnTo>
                    <a:lnTo>
                      <a:pt x="396" y="601"/>
                    </a:lnTo>
                    <a:lnTo>
                      <a:pt x="395" y="601"/>
                    </a:lnTo>
                    <a:lnTo>
                      <a:pt x="394" y="601"/>
                    </a:lnTo>
                    <a:lnTo>
                      <a:pt x="393" y="601"/>
                    </a:lnTo>
                    <a:lnTo>
                      <a:pt x="393" y="601"/>
                    </a:lnTo>
                    <a:lnTo>
                      <a:pt x="392" y="600"/>
                    </a:lnTo>
                    <a:lnTo>
                      <a:pt x="392" y="601"/>
                    </a:lnTo>
                    <a:lnTo>
                      <a:pt x="391" y="601"/>
                    </a:lnTo>
                    <a:lnTo>
                      <a:pt x="391" y="601"/>
                    </a:lnTo>
                    <a:lnTo>
                      <a:pt x="392" y="601"/>
                    </a:lnTo>
                    <a:lnTo>
                      <a:pt x="393" y="601"/>
                    </a:lnTo>
                    <a:lnTo>
                      <a:pt x="393" y="601"/>
                    </a:lnTo>
                    <a:lnTo>
                      <a:pt x="393" y="602"/>
                    </a:lnTo>
                    <a:lnTo>
                      <a:pt x="392" y="603"/>
                    </a:lnTo>
                    <a:lnTo>
                      <a:pt x="389" y="604"/>
                    </a:lnTo>
                    <a:lnTo>
                      <a:pt x="389" y="604"/>
                    </a:lnTo>
                    <a:lnTo>
                      <a:pt x="389" y="605"/>
                    </a:lnTo>
                    <a:lnTo>
                      <a:pt x="389" y="606"/>
                    </a:lnTo>
                    <a:lnTo>
                      <a:pt x="389" y="607"/>
                    </a:lnTo>
                    <a:lnTo>
                      <a:pt x="389" y="608"/>
                    </a:lnTo>
                    <a:lnTo>
                      <a:pt x="389" y="608"/>
                    </a:lnTo>
                    <a:lnTo>
                      <a:pt x="388" y="608"/>
                    </a:lnTo>
                    <a:lnTo>
                      <a:pt x="387" y="608"/>
                    </a:lnTo>
                    <a:lnTo>
                      <a:pt x="386" y="608"/>
                    </a:lnTo>
                    <a:lnTo>
                      <a:pt x="386" y="608"/>
                    </a:lnTo>
                    <a:lnTo>
                      <a:pt x="386" y="609"/>
                    </a:lnTo>
                    <a:lnTo>
                      <a:pt x="386" y="610"/>
                    </a:lnTo>
                    <a:lnTo>
                      <a:pt x="385" y="610"/>
                    </a:lnTo>
                    <a:lnTo>
                      <a:pt x="385" y="609"/>
                    </a:lnTo>
                    <a:lnTo>
                      <a:pt x="385" y="608"/>
                    </a:lnTo>
                    <a:lnTo>
                      <a:pt x="384" y="608"/>
                    </a:lnTo>
                    <a:lnTo>
                      <a:pt x="383" y="609"/>
                    </a:lnTo>
                    <a:lnTo>
                      <a:pt x="383" y="610"/>
                    </a:lnTo>
                    <a:lnTo>
                      <a:pt x="383" y="611"/>
                    </a:lnTo>
                    <a:lnTo>
                      <a:pt x="382" y="611"/>
                    </a:lnTo>
                    <a:lnTo>
                      <a:pt x="382" y="612"/>
                    </a:lnTo>
                    <a:lnTo>
                      <a:pt x="382" y="613"/>
                    </a:lnTo>
                    <a:lnTo>
                      <a:pt x="382" y="614"/>
                    </a:lnTo>
                    <a:lnTo>
                      <a:pt x="382" y="615"/>
                    </a:lnTo>
                    <a:lnTo>
                      <a:pt x="382" y="615"/>
                    </a:lnTo>
                    <a:lnTo>
                      <a:pt x="381" y="616"/>
                    </a:lnTo>
                    <a:lnTo>
                      <a:pt x="380" y="616"/>
                    </a:lnTo>
                    <a:lnTo>
                      <a:pt x="379" y="617"/>
                    </a:lnTo>
                    <a:lnTo>
                      <a:pt x="379" y="618"/>
                    </a:lnTo>
                    <a:lnTo>
                      <a:pt x="379" y="618"/>
                    </a:lnTo>
                    <a:lnTo>
                      <a:pt x="379" y="619"/>
                    </a:lnTo>
                    <a:lnTo>
                      <a:pt x="379" y="620"/>
                    </a:lnTo>
                    <a:lnTo>
                      <a:pt x="379" y="621"/>
                    </a:lnTo>
                    <a:lnTo>
                      <a:pt x="378" y="621"/>
                    </a:lnTo>
                    <a:lnTo>
                      <a:pt x="377" y="621"/>
                    </a:lnTo>
                    <a:lnTo>
                      <a:pt x="376" y="621"/>
                    </a:lnTo>
                    <a:lnTo>
                      <a:pt x="375" y="620"/>
                    </a:lnTo>
                    <a:lnTo>
                      <a:pt x="375" y="620"/>
                    </a:lnTo>
                    <a:lnTo>
                      <a:pt x="374" y="619"/>
                    </a:lnTo>
                    <a:lnTo>
                      <a:pt x="375" y="621"/>
                    </a:lnTo>
                    <a:lnTo>
                      <a:pt x="374" y="621"/>
                    </a:lnTo>
                    <a:lnTo>
                      <a:pt x="372" y="621"/>
                    </a:lnTo>
                    <a:lnTo>
                      <a:pt x="372" y="621"/>
                    </a:lnTo>
                    <a:lnTo>
                      <a:pt x="370" y="621"/>
                    </a:lnTo>
                    <a:lnTo>
                      <a:pt x="369" y="621"/>
                    </a:lnTo>
                    <a:lnTo>
                      <a:pt x="368" y="621"/>
                    </a:lnTo>
                    <a:lnTo>
                      <a:pt x="369" y="622"/>
                    </a:lnTo>
                    <a:lnTo>
                      <a:pt x="370" y="623"/>
                    </a:lnTo>
                    <a:lnTo>
                      <a:pt x="370" y="625"/>
                    </a:lnTo>
                    <a:lnTo>
                      <a:pt x="370" y="625"/>
                    </a:lnTo>
                    <a:lnTo>
                      <a:pt x="371" y="625"/>
                    </a:lnTo>
                    <a:lnTo>
                      <a:pt x="372" y="625"/>
                    </a:lnTo>
                    <a:lnTo>
                      <a:pt x="371" y="625"/>
                    </a:lnTo>
                    <a:lnTo>
                      <a:pt x="371" y="626"/>
                    </a:lnTo>
                    <a:lnTo>
                      <a:pt x="370" y="626"/>
                    </a:lnTo>
                    <a:lnTo>
                      <a:pt x="369" y="627"/>
                    </a:lnTo>
                    <a:lnTo>
                      <a:pt x="371" y="627"/>
                    </a:lnTo>
                    <a:lnTo>
                      <a:pt x="371" y="628"/>
                    </a:lnTo>
                    <a:lnTo>
                      <a:pt x="371" y="628"/>
                    </a:lnTo>
                    <a:lnTo>
                      <a:pt x="370" y="629"/>
                    </a:lnTo>
                    <a:lnTo>
                      <a:pt x="369" y="630"/>
                    </a:lnTo>
                    <a:lnTo>
                      <a:pt x="368" y="630"/>
                    </a:lnTo>
                    <a:lnTo>
                      <a:pt x="368" y="630"/>
                    </a:lnTo>
                    <a:lnTo>
                      <a:pt x="367" y="630"/>
                    </a:lnTo>
                    <a:lnTo>
                      <a:pt x="368" y="631"/>
                    </a:lnTo>
                    <a:lnTo>
                      <a:pt x="368" y="632"/>
                    </a:lnTo>
                    <a:lnTo>
                      <a:pt x="368" y="632"/>
                    </a:lnTo>
                    <a:lnTo>
                      <a:pt x="368" y="633"/>
                    </a:lnTo>
                    <a:lnTo>
                      <a:pt x="367" y="633"/>
                    </a:lnTo>
                    <a:lnTo>
                      <a:pt x="366" y="632"/>
                    </a:lnTo>
                    <a:lnTo>
                      <a:pt x="365" y="633"/>
                    </a:lnTo>
                    <a:lnTo>
                      <a:pt x="365" y="634"/>
                    </a:lnTo>
                    <a:lnTo>
                      <a:pt x="365" y="635"/>
                    </a:lnTo>
                    <a:lnTo>
                      <a:pt x="365" y="635"/>
                    </a:lnTo>
                    <a:lnTo>
                      <a:pt x="365" y="635"/>
                    </a:lnTo>
                    <a:lnTo>
                      <a:pt x="364" y="635"/>
                    </a:lnTo>
                    <a:lnTo>
                      <a:pt x="364" y="635"/>
                    </a:lnTo>
                    <a:lnTo>
                      <a:pt x="363" y="635"/>
                    </a:lnTo>
                    <a:lnTo>
                      <a:pt x="362" y="635"/>
                    </a:lnTo>
                    <a:lnTo>
                      <a:pt x="362" y="635"/>
                    </a:lnTo>
                    <a:lnTo>
                      <a:pt x="361" y="635"/>
                    </a:lnTo>
                    <a:lnTo>
                      <a:pt x="362" y="636"/>
                    </a:lnTo>
                    <a:lnTo>
                      <a:pt x="362" y="637"/>
                    </a:lnTo>
                    <a:lnTo>
                      <a:pt x="362" y="638"/>
                    </a:lnTo>
                    <a:lnTo>
                      <a:pt x="362" y="639"/>
                    </a:lnTo>
                    <a:lnTo>
                      <a:pt x="362" y="640"/>
                    </a:lnTo>
                    <a:lnTo>
                      <a:pt x="362" y="640"/>
                    </a:lnTo>
                    <a:lnTo>
                      <a:pt x="361" y="640"/>
                    </a:lnTo>
                    <a:lnTo>
                      <a:pt x="360" y="640"/>
                    </a:lnTo>
                    <a:lnTo>
                      <a:pt x="360" y="641"/>
                    </a:lnTo>
                    <a:lnTo>
                      <a:pt x="360" y="642"/>
                    </a:lnTo>
                    <a:lnTo>
                      <a:pt x="360" y="642"/>
                    </a:lnTo>
                    <a:lnTo>
                      <a:pt x="359" y="642"/>
                    </a:lnTo>
                    <a:lnTo>
                      <a:pt x="358" y="642"/>
                    </a:lnTo>
                    <a:lnTo>
                      <a:pt x="358" y="642"/>
                    </a:lnTo>
                    <a:lnTo>
                      <a:pt x="358" y="643"/>
                    </a:lnTo>
                    <a:lnTo>
                      <a:pt x="357" y="645"/>
                    </a:lnTo>
                    <a:lnTo>
                      <a:pt x="358" y="645"/>
                    </a:lnTo>
                    <a:lnTo>
                      <a:pt x="358" y="646"/>
                    </a:lnTo>
                    <a:lnTo>
                      <a:pt x="358" y="646"/>
                    </a:lnTo>
                    <a:lnTo>
                      <a:pt x="358" y="648"/>
                    </a:lnTo>
                    <a:lnTo>
                      <a:pt x="359" y="648"/>
                    </a:lnTo>
                    <a:lnTo>
                      <a:pt x="360" y="648"/>
                    </a:lnTo>
                    <a:lnTo>
                      <a:pt x="361" y="648"/>
                    </a:lnTo>
                    <a:lnTo>
                      <a:pt x="362" y="649"/>
                    </a:lnTo>
                    <a:lnTo>
                      <a:pt x="362" y="649"/>
                    </a:lnTo>
                    <a:lnTo>
                      <a:pt x="361" y="649"/>
                    </a:lnTo>
                    <a:lnTo>
                      <a:pt x="361" y="650"/>
                    </a:lnTo>
                    <a:lnTo>
                      <a:pt x="362" y="651"/>
                    </a:lnTo>
                    <a:lnTo>
                      <a:pt x="362" y="652"/>
                    </a:lnTo>
                    <a:lnTo>
                      <a:pt x="362" y="652"/>
                    </a:lnTo>
                    <a:lnTo>
                      <a:pt x="362" y="653"/>
                    </a:lnTo>
                    <a:lnTo>
                      <a:pt x="362" y="654"/>
                    </a:lnTo>
                    <a:lnTo>
                      <a:pt x="362" y="654"/>
                    </a:lnTo>
                    <a:lnTo>
                      <a:pt x="362" y="655"/>
                    </a:lnTo>
                    <a:lnTo>
                      <a:pt x="361" y="656"/>
                    </a:lnTo>
                    <a:lnTo>
                      <a:pt x="360" y="656"/>
                    </a:lnTo>
                    <a:lnTo>
                      <a:pt x="360" y="656"/>
                    </a:lnTo>
                    <a:lnTo>
                      <a:pt x="359" y="658"/>
                    </a:lnTo>
                    <a:lnTo>
                      <a:pt x="358" y="659"/>
                    </a:lnTo>
                    <a:lnTo>
                      <a:pt x="358" y="659"/>
                    </a:lnTo>
                    <a:lnTo>
                      <a:pt x="357" y="660"/>
                    </a:lnTo>
                    <a:lnTo>
                      <a:pt x="355" y="661"/>
                    </a:lnTo>
                    <a:lnTo>
                      <a:pt x="355" y="661"/>
                    </a:lnTo>
                    <a:lnTo>
                      <a:pt x="354" y="661"/>
                    </a:lnTo>
                    <a:lnTo>
                      <a:pt x="354" y="662"/>
                    </a:lnTo>
                    <a:lnTo>
                      <a:pt x="354" y="663"/>
                    </a:lnTo>
                    <a:lnTo>
                      <a:pt x="353" y="664"/>
                    </a:lnTo>
                    <a:lnTo>
                      <a:pt x="353" y="665"/>
                    </a:lnTo>
                    <a:lnTo>
                      <a:pt x="353" y="666"/>
                    </a:lnTo>
                    <a:lnTo>
                      <a:pt x="352" y="667"/>
                    </a:lnTo>
                    <a:lnTo>
                      <a:pt x="352" y="668"/>
                    </a:lnTo>
                    <a:lnTo>
                      <a:pt x="351" y="668"/>
                    </a:lnTo>
                    <a:lnTo>
                      <a:pt x="351" y="669"/>
                    </a:lnTo>
                    <a:lnTo>
                      <a:pt x="350" y="669"/>
                    </a:lnTo>
                    <a:lnTo>
                      <a:pt x="349" y="670"/>
                    </a:lnTo>
                    <a:lnTo>
                      <a:pt x="348" y="671"/>
                    </a:lnTo>
                    <a:lnTo>
                      <a:pt x="348" y="672"/>
                    </a:lnTo>
                    <a:lnTo>
                      <a:pt x="348" y="673"/>
                    </a:lnTo>
                    <a:lnTo>
                      <a:pt x="348" y="673"/>
                    </a:lnTo>
                    <a:lnTo>
                      <a:pt x="348" y="674"/>
                    </a:lnTo>
                    <a:lnTo>
                      <a:pt x="348" y="675"/>
                    </a:lnTo>
                    <a:lnTo>
                      <a:pt x="348" y="676"/>
                    </a:lnTo>
                    <a:lnTo>
                      <a:pt x="348" y="676"/>
                    </a:lnTo>
                    <a:lnTo>
                      <a:pt x="347" y="677"/>
                    </a:lnTo>
                    <a:lnTo>
                      <a:pt x="348" y="677"/>
                    </a:lnTo>
                    <a:lnTo>
                      <a:pt x="348" y="678"/>
                    </a:lnTo>
                    <a:lnTo>
                      <a:pt x="348" y="679"/>
                    </a:lnTo>
                    <a:lnTo>
                      <a:pt x="348" y="680"/>
                    </a:lnTo>
                    <a:lnTo>
                      <a:pt x="348" y="680"/>
                    </a:lnTo>
                    <a:lnTo>
                      <a:pt x="348" y="681"/>
                    </a:lnTo>
                    <a:lnTo>
                      <a:pt x="348" y="683"/>
                    </a:lnTo>
                    <a:lnTo>
                      <a:pt x="347" y="683"/>
                    </a:lnTo>
                    <a:lnTo>
                      <a:pt x="347" y="684"/>
                    </a:lnTo>
                    <a:lnTo>
                      <a:pt x="347" y="685"/>
                    </a:lnTo>
                    <a:lnTo>
                      <a:pt x="347" y="686"/>
                    </a:lnTo>
                    <a:lnTo>
                      <a:pt x="346" y="687"/>
                    </a:lnTo>
                    <a:lnTo>
                      <a:pt x="345" y="688"/>
                    </a:lnTo>
                    <a:lnTo>
                      <a:pt x="344" y="689"/>
                    </a:lnTo>
                    <a:lnTo>
                      <a:pt x="344" y="690"/>
                    </a:lnTo>
                    <a:lnTo>
                      <a:pt x="345" y="690"/>
                    </a:lnTo>
                    <a:lnTo>
                      <a:pt x="346" y="690"/>
                    </a:lnTo>
                    <a:lnTo>
                      <a:pt x="347" y="690"/>
                    </a:lnTo>
                    <a:lnTo>
                      <a:pt x="348" y="690"/>
                    </a:lnTo>
                    <a:lnTo>
                      <a:pt x="348" y="692"/>
                    </a:lnTo>
                    <a:lnTo>
                      <a:pt x="348" y="693"/>
                    </a:lnTo>
                    <a:lnTo>
                      <a:pt x="347" y="694"/>
                    </a:lnTo>
                    <a:lnTo>
                      <a:pt x="346" y="694"/>
                    </a:lnTo>
                    <a:lnTo>
                      <a:pt x="346" y="694"/>
                    </a:lnTo>
                    <a:lnTo>
                      <a:pt x="347" y="695"/>
                    </a:lnTo>
                    <a:lnTo>
                      <a:pt x="347" y="696"/>
                    </a:lnTo>
                    <a:lnTo>
                      <a:pt x="347" y="697"/>
                    </a:lnTo>
                    <a:lnTo>
                      <a:pt x="346" y="696"/>
                    </a:lnTo>
                    <a:lnTo>
                      <a:pt x="345" y="697"/>
                    </a:lnTo>
                    <a:lnTo>
                      <a:pt x="344" y="697"/>
                    </a:lnTo>
                    <a:lnTo>
                      <a:pt x="344" y="697"/>
                    </a:lnTo>
                    <a:lnTo>
                      <a:pt x="343" y="697"/>
                    </a:lnTo>
                    <a:lnTo>
                      <a:pt x="342" y="697"/>
                    </a:lnTo>
                    <a:lnTo>
                      <a:pt x="341" y="697"/>
                    </a:lnTo>
                    <a:lnTo>
                      <a:pt x="341" y="697"/>
                    </a:lnTo>
                    <a:lnTo>
                      <a:pt x="340" y="698"/>
                    </a:lnTo>
                    <a:lnTo>
                      <a:pt x="340" y="699"/>
                    </a:lnTo>
                    <a:lnTo>
                      <a:pt x="339" y="700"/>
                    </a:lnTo>
                    <a:lnTo>
                      <a:pt x="338" y="700"/>
                    </a:lnTo>
                    <a:lnTo>
                      <a:pt x="337" y="700"/>
                    </a:lnTo>
                    <a:lnTo>
                      <a:pt x="337" y="701"/>
                    </a:lnTo>
                    <a:lnTo>
                      <a:pt x="337" y="701"/>
                    </a:lnTo>
                    <a:lnTo>
                      <a:pt x="334" y="701"/>
                    </a:lnTo>
                    <a:lnTo>
                      <a:pt x="334" y="701"/>
                    </a:lnTo>
                    <a:lnTo>
                      <a:pt x="334" y="701"/>
                    </a:lnTo>
                    <a:lnTo>
                      <a:pt x="333" y="700"/>
                    </a:lnTo>
                    <a:lnTo>
                      <a:pt x="332" y="701"/>
                    </a:lnTo>
                    <a:lnTo>
                      <a:pt x="332" y="701"/>
                    </a:lnTo>
                    <a:lnTo>
                      <a:pt x="333" y="702"/>
                    </a:lnTo>
                    <a:lnTo>
                      <a:pt x="333" y="703"/>
                    </a:lnTo>
                    <a:lnTo>
                      <a:pt x="333" y="704"/>
                    </a:lnTo>
                    <a:lnTo>
                      <a:pt x="332" y="704"/>
                    </a:lnTo>
                    <a:lnTo>
                      <a:pt x="333" y="704"/>
                    </a:lnTo>
                    <a:lnTo>
                      <a:pt x="332" y="705"/>
                    </a:lnTo>
                    <a:lnTo>
                      <a:pt x="331" y="706"/>
                    </a:lnTo>
                    <a:lnTo>
                      <a:pt x="331" y="707"/>
                    </a:lnTo>
                    <a:lnTo>
                      <a:pt x="331" y="708"/>
                    </a:lnTo>
                    <a:lnTo>
                      <a:pt x="331" y="707"/>
                    </a:lnTo>
                    <a:lnTo>
                      <a:pt x="331" y="708"/>
                    </a:lnTo>
                    <a:lnTo>
                      <a:pt x="330" y="708"/>
                    </a:lnTo>
                    <a:lnTo>
                      <a:pt x="329" y="709"/>
                    </a:lnTo>
                    <a:lnTo>
                      <a:pt x="329" y="710"/>
                    </a:lnTo>
                    <a:lnTo>
                      <a:pt x="328" y="710"/>
                    </a:lnTo>
                    <a:lnTo>
                      <a:pt x="327" y="710"/>
                    </a:lnTo>
                    <a:lnTo>
                      <a:pt x="327" y="711"/>
                    </a:lnTo>
                    <a:lnTo>
                      <a:pt x="327" y="711"/>
                    </a:lnTo>
                    <a:lnTo>
                      <a:pt x="326" y="711"/>
                    </a:lnTo>
                    <a:lnTo>
                      <a:pt x="326" y="711"/>
                    </a:lnTo>
                    <a:lnTo>
                      <a:pt x="326" y="712"/>
                    </a:lnTo>
                    <a:lnTo>
                      <a:pt x="325" y="712"/>
                    </a:lnTo>
                    <a:lnTo>
                      <a:pt x="324" y="713"/>
                    </a:lnTo>
                    <a:lnTo>
                      <a:pt x="324" y="714"/>
                    </a:lnTo>
                    <a:lnTo>
                      <a:pt x="324" y="715"/>
                    </a:lnTo>
                    <a:lnTo>
                      <a:pt x="324" y="716"/>
                    </a:lnTo>
                    <a:lnTo>
                      <a:pt x="324" y="717"/>
                    </a:lnTo>
                    <a:lnTo>
                      <a:pt x="323" y="717"/>
                    </a:lnTo>
                    <a:lnTo>
                      <a:pt x="323" y="718"/>
                    </a:lnTo>
                    <a:lnTo>
                      <a:pt x="324" y="718"/>
                    </a:lnTo>
                    <a:lnTo>
                      <a:pt x="323" y="718"/>
                    </a:lnTo>
                    <a:lnTo>
                      <a:pt x="322" y="718"/>
                    </a:lnTo>
                    <a:lnTo>
                      <a:pt x="322" y="719"/>
                    </a:lnTo>
                    <a:lnTo>
                      <a:pt x="321" y="720"/>
                    </a:lnTo>
                    <a:lnTo>
                      <a:pt x="320" y="719"/>
                    </a:lnTo>
                    <a:lnTo>
                      <a:pt x="320" y="718"/>
                    </a:lnTo>
                    <a:lnTo>
                      <a:pt x="319" y="718"/>
                    </a:lnTo>
                    <a:lnTo>
                      <a:pt x="318" y="718"/>
                    </a:lnTo>
                    <a:lnTo>
                      <a:pt x="317" y="719"/>
                    </a:lnTo>
                    <a:lnTo>
                      <a:pt x="316" y="719"/>
                    </a:lnTo>
                    <a:lnTo>
                      <a:pt x="315" y="718"/>
                    </a:lnTo>
                    <a:lnTo>
                      <a:pt x="315" y="718"/>
                    </a:lnTo>
                    <a:lnTo>
                      <a:pt x="314" y="717"/>
                    </a:lnTo>
                    <a:lnTo>
                      <a:pt x="313" y="717"/>
                    </a:lnTo>
                    <a:lnTo>
                      <a:pt x="312" y="717"/>
                    </a:lnTo>
                    <a:lnTo>
                      <a:pt x="310" y="717"/>
                    </a:lnTo>
                    <a:lnTo>
                      <a:pt x="310" y="718"/>
                    </a:lnTo>
                    <a:lnTo>
                      <a:pt x="311" y="718"/>
                    </a:lnTo>
                    <a:lnTo>
                      <a:pt x="312" y="718"/>
                    </a:lnTo>
                    <a:lnTo>
                      <a:pt x="312" y="719"/>
                    </a:lnTo>
                    <a:lnTo>
                      <a:pt x="311" y="720"/>
                    </a:lnTo>
                    <a:lnTo>
                      <a:pt x="310" y="719"/>
                    </a:lnTo>
                    <a:lnTo>
                      <a:pt x="310" y="718"/>
                    </a:lnTo>
                    <a:lnTo>
                      <a:pt x="310" y="719"/>
                    </a:lnTo>
                    <a:lnTo>
                      <a:pt x="308" y="719"/>
                    </a:lnTo>
                    <a:lnTo>
                      <a:pt x="306" y="718"/>
                    </a:lnTo>
                    <a:lnTo>
                      <a:pt x="305" y="718"/>
                    </a:lnTo>
                    <a:lnTo>
                      <a:pt x="304" y="718"/>
                    </a:lnTo>
                    <a:lnTo>
                      <a:pt x="303" y="718"/>
                    </a:lnTo>
                    <a:lnTo>
                      <a:pt x="303" y="718"/>
                    </a:lnTo>
                    <a:lnTo>
                      <a:pt x="302" y="718"/>
                    </a:lnTo>
                    <a:lnTo>
                      <a:pt x="303" y="718"/>
                    </a:lnTo>
                    <a:lnTo>
                      <a:pt x="302" y="717"/>
                    </a:lnTo>
                    <a:lnTo>
                      <a:pt x="300" y="716"/>
                    </a:lnTo>
                    <a:lnTo>
                      <a:pt x="300" y="715"/>
                    </a:lnTo>
                    <a:lnTo>
                      <a:pt x="299" y="715"/>
                    </a:lnTo>
                    <a:lnTo>
                      <a:pt x="298" y="716"/>
                    </a:lnTo>
                    <a:lnTo>
                      <a:pt x="297" y="717"/>
                    </a:lnTo>
                    <a:lnTo>
                      <a:pt x="297" y="718"/>
                    </a:lnTo>
                    <a:lnTo>
                      <a:pt x="296" y="719"/>
                    </a:lnTo>
                    <a:lnTo>
                      <a:pt x="296" y="720"/>
                    </a:lnTo>
                    <a:lnTo>
                      <a:pt x="295" y="721"/>
                    </a:lnTo>
                    <a:lnTo>
                      <a:pt x="294" y="721"/>
                    </a:lnTo>
                    <a:lnTo>
                      <a:pt x="293" y="720"/>
                    </a:lnTo>
                    <a:lnTo>
                      <a:pt x="293" y="721"/>
                    </a:lnTo>
                    <a:lnTo>
                      <a:pt x="292" y="721"/>
                    </a:lnTo>
                    <a:lnTo>
                      <a:pt x="293" y="722"/>
                    </a:lnTo>
                    <a:lnTo>
                      <a:pt x="292" y="722"/>
                    </a:lnTo>
                    <a:lnTo>
                      <a:pt x="291" y="721"/>
                    </a:lnTo>
                    <a:lnTo>
                      <a:pt x="290" y="722"/>
                    </a:lnTo>
                    <a:lnTo>
                      <a:pt x="290" y="723"/>
                    </a:lnTo>
                    <a:lnTo>
                      <a:pt x="289" y="724"/>
                    </a:lnTo>
                    <a:lnTo>
                      <a:pt x="290" y="725"/>
                    </a:lnTo>
                    <a:lnTo>
                      <a:pt x="290" y="725"/>
                    </a:lnTo>
                    <a:lnTo>
                      <a:pt x="289" y="725"/>
                    </a:lnTo>
                    <a:lnTo>
                      <a:pt x="289" y="725"/>
                    </a:lnTo>
                    <a:lnTo>
                      <a:pt x="287" y="726"/>
                    </a:lnTo>
                    <a:lnTo>
                      <a:pt x="287" y="727"/>
                    </a:lnTo>
                    <a:lnTo>
                      <a:pt x="286" y="728"/>
                    </a:lnTo>
                    <a:lnTo>
                      <a:pt x="286" y="728"/>
                    </a:lnTo>
                    <a:lnTo>
                      <a:pt x="285" y="728"/>
                    </a:lnTo>
                    <a:lnTo>
                      <a:pt x="284" y="729"/>
                    </a:lnTo>
                    <a:lnTo>
                      <a:pt x="282" y="728"/>
                    </a:lnTo>
                    <a:lnTo>
                      <a:pt x="282" y="728"/>
                    </a:lnTo>
                    <a:lnTo>
                      <a:pt x="281" y="729"/>
                    </a:lnTo>
                    <a:lnTo>
                      <a:pt x="280" y="729"/>
                    </a:lnTo>
                    <a:lnTo>
                      <a:pt x="279" y="729"/>
                    </a:lnTo>
                    <a:lnTo>
                      <a:pt x="278" y="728"/>
                    </a:lnTo>
                    <a:lnTo>
                      <a:pt x="277" y="728"/>
                    </a:lnTo>
                    <a:lnTo>
                      <a:pt x="276" y="728"/>
                    </a:lnTo>
                    <a:lnTo>
                      <a:pt x="276" y="728"/>
                    </a:lnTo>
                    <a:lnTo>
                      <a:pt x="276" y="729"/>
                    </a:lnTo>
                    <a:lnTo>
                      <a:pt x="276" y="730"/>
                    </a:lnTo>
                    <a:lnTo>
                      <a:pt x="275" y="731"/>
                    </a:lnTo>
                    <a:lnTo>
                      <a:pt x="274" y="731"/>
                    </a:lnTo>
                    <a:lnTo>
                      <a:pt x="273" y="732"/>
                    </a:lnTo>
                    <a:lnTo>
                      <a:pt x="272" y="732"/>
                    </a:lnTo>
                    <a:lnTo>
                      <a:pt x="272" y="732"/>
                    </a:lnTo>
                    <a:lnTo>
                      <a:pt x="270" y="732"/>
                    </a:lnTo>
                    <a:lnTo>
                      <a:pt x="269" y="732"/>
                    </a:lnTo>
                    <a:lnTo>
                      <a:pt x="269" y="732"/>
                    </a:lnTo>
                    <a:lnTo>
                      <a:pt x="268" y="732"/>
                    </a:lnTo>
                    <a:lnTo>
                      <a:pt x="268" y="733"/>
                    </a:lnTo>
                    <a:lnTo>
                      <a:pt x="267" y="735"/>
                    </a:lnTo>
                    <a:lnTo>
                      <a:pt x="266" y="735"/>
                    </a:lnTo>
                    <a:lnTo>
                      <a:pt x="266" y="736"/>
                    </a:lnTo>
                    <a:lnTo>
                      <a:pt x="265" y="737"/>
                    </a:lnTo>
                    <a:lnTo>
                      <a:pt x="265" y="738"/>
                    </a:lnTo>
                    <a:lnTo>
                      <a:pt x="265" y="739"/>
                    </a:lnTo>
                    <a:lnTo>
                      <a:pt x="266" y="739"/>
                    </a:lnTo>
                    <a:lnTo>
                      <a:pt x="267" y="739"/>
                    </a:lnTo>
                    <a:lnTo>
                      <a:pt x="268" y="740"/>
                    </a:lnTo>
                    <a:lnTo>
                      <a:pt x="269" y="740"/>
                    </a:lnTo>
                    <a:lnTo>
                      <a:pt x="269" y="741"/>
                    </a:lnTo>
                    <a:lnTo>
                      <a:pt x="269" y="742"/>
                    </a:lnTo>
                    <a:lnTo>
                      <a:pt x="269" y="742"/>
                    </a:lnTo>
                    <a:lnTo>
                      <a:pt x="268" y="743"/>
                    </a:lnTo>
                    <a:lnTo>
                      <a:pt x="267" y="743"/>
                    </a:lnTo>
                    <a:lnTo>
                      <a:pt x="266" y="743"/>
                    </a:lnTo>
                    <a:lnTo>
                      <a:pt x="265" y="744"/>
                    </a:lnTo>
                    <a:lnTo>
                      <a:pt x="265" y="746"/>
                    </a:lnTo>
                    <a:lnTo>
                      <a:pt x="265" y="746"/>
                    </a:lnTo>
                    <a:lnTo>
                      <a:pt x="264" y="745"/>
                    </a:lnTo>
                    <a:lnTo>
                      <a:pt x="263" y="745"/>
                    </a:lnTo>
                    <a:lnTo>
                      <a:pt x="262" y="746"/>
                    </a:lnTo>
                    <a:lnTo>
                      <a:pt x="261" y="746"/>
                    </a:lnTo>
                    <a:lnTo>
                      <a:pt x="260" y="746"/>
                    </a:lnTo>
                    <a:lnTo>
                      <a:pt x="260" y="748"/>
                    </a:lnTo>
                    <a:lnTo>
                      <a:pt x="260" y="749"/>
                    </a:lnTo>
                    <a:lnTo>
                      <a:pt x="259" y="749"/>
                    </a:lnTo>
                    <a:lnTo>
                      <a:pt x="258" y="749"/>
                    </a:lnTo>
                    <a:lnTo>
                      <a:pt x="258" y="749"/>
                    </a:lnTo>
                    <a:lnTo>
                      <a:pt x="258" y="750"/>
                    </a:lnTo>
                    <a:lnTo>
                      <a:pt x="257" y="750"/>
                    </a:lnTo>
                    <a:lnTo>
                      <a:pt x="257" y="751"/>
                    </a:lnTo>
                    <a:lnTo>
                      <a:pt x="256" y="752"/>
                    </a:lnTo>
                    <a:lnTo>
                      <a:pt x="256" y="752"/>
                    </a:lnTo>
                    <a:lnTo>
                      <a:pt x="255" y="753"/>
                    </a:lnTo>
                    <a:lnTo>
                      <a:pt x="255" y="753"/>
                    </a:lnTo>
                    <a:lnTo>
                      <a:pt x="254" y="752"/>
                    </a:lnTo>
                    <a:lnTo>
                      <a:pt x="253" y="752"/>
                    </a:lnTo>
                    <a:lnTo>
                      <a:pt x="253" y="753"/>
                    </a:lnTo>
                    <a:lnTo>
                      <a:pt x="253" y="754"/>
                    </a:lnTo>
                    <a:lnTo>
                      <a:pt x="252" y="755"/>
                    </a:lnTo>
                    <a:lnTo>
                      <a:pt x="251" y="756"/>
                    </a:lnTo>
                    <a:lnTo>
                      <a:pt x="251" y="756"/>
                    </a:lnTo>
                    <a:lnTo>
                      <a:pt x="252" y="756"/>
                    </a:lnTo>
                    <a:lnTo>
                      <a:pt x="251" y="758"/>
                    </a:lnTo>
                    <a:lnTo>
                      <a:pt x="251" y="759"/>
                    </a:lnTo>
                    <a:lnTo>
                      <a:pt x="250" y="759"/>
                    </a:lnTo>
                    <a:lnTo>
                      <a:pt x="250" y="760"/>
                    </a:lnTo>
                    <a:lnTo>
                      <a:pt x="250" y="761"/>
                    </a:lnTo>
                    <a:lnTo>
                      <a:pt x="250" y="762"/>
                    </a:lnTo>
                    <a:lnTo>
                      <a:pt x="249" y="763"/>
                    </a:lnTo>
                    <a:lnTo>
                      <a:pt x="249" y="763"/>
                    </a:lnTo>
                    <a:lnTo>
                      <a:pt x="248" y="764"/>
                    </a:lnTo>
                    <a:lnTo>
                      <a:pt x="249" y="765"/>
                    </a:lnTo>
                    <a:lnTo>
                      <a:pt x="250" y="765"/>
                    </a:lnTo>
                    <a:lnTo>
                      <a:pt x="250" y="766"/>
                    </a:lnTo>
                    <a:lnTo>
                      <a:pt x="249" y="766"/>
                    </a:lnTo>
                    <a:lnTo>
                      <a:pt x="250" y="767"/>
                    </a:lnTo>
                    <a:lnTo>
                      <a:pt x="250" y="768"/>
                    </a:lnTo>
                    <a:lnTo>
                      <a:pt x="249" y="768"/>
                    </a:lnTo>
                    <a:lnTo>
                      <a:pt x="248" y="768"/>
                    </a:lnTo>
                    <a:lnTo>
                      <a:pt x="248" y="769"/>
                    </a:lnTo>
                    <a:lnTo>
                      <a:pt x="247" y="770"/>
                    </a:lnTo>
                    <a:lnTo>
                      <a:pt x="247" y="769"/>
                    </a:lnTo>
                    <a:lnTo>
                      <a:pt x="245" y="770"/>
                    </a:lnTo>
                    <a:lnTo>
                      <a:pt x="246" y="770"/>
                    </a:lnTo>
                    <a:lnTo>
                      <a:pt x="245" y="770"/>
                    </a:lnTo>
                    <a:lnTo>
                      <a:pt x="246" y="772"/>
                    </a:lnTo>
                    <a:lnTo>
                      <a:pt x="246" y="773"/>
                    </a:lnTo>
                    <a:lnTo>
                      <a:pt x="245" y="773"/>
                    </a:lnTo>
                    <a:lnTo>
                      <a:pt x="246" y="774"/>
                    </a:lnTo>
                    <a:lnTo>
                      <a:pt x="245" y="775"/>
                    </a:lnTo>
                    <a:lnTo>
                      <a:pt x="245" y="775"/>
                    </a:lnTo>
                    <a:lnTo>
                      <a:pt x="244" y="775"/>
                    </a:lnTo>
                    <a:lnTo>
                      <a:pt x="243" y="776"/>
                    </a:lnTo>
                    <a:lnTo>
                      <a:pt x="242" y="776"/>
                    </a:lnTo>
                    <a:lnTo>
                      <a:pt x="241" y="775"/>
                    </a:lnTo>
                    <a:lnTo>
                      <a:pt x="241" y="774"/>
                    </a:lnTo>
                    <a:lnTo>
                      <a:pt x="241" y="774"/>
                    </a:lnTo>
                    <a:lnTo>
                      <a:pt x="240" y="774"/>
                    </a:lnTo>
                    <a:lnTo>
                      <a:pt x="240" y="775"/>
                    </a:lnTo>
                    <a:lnTo>
                      <a:pt x="239" y="776"/>
                    </a:lnTo>
                    <a:lnTo>
                      <a:pt x="238" y="776"/>
                    </a:lnTo>
                    <a:lnTo>
                      <a:pt x="239" y="777"/>
                    </a:lnTo>
                    <a:lnTo>
                      <a:pt x="240" y="777"/>
                    </a:lnTo>
                    <a:lnTo>
                      <a:pt x="239" y="778"/>
                    </a:lnTo>
                    <a:lnTo>
                      <a:pt x="238" y="780"/>
                    </a:lnTo>
                    <a:lnTo>
                      <a:pt x="238" y="780"/>
                    </a:lnTo>
                    <a:lnTo>
                      <a:pt x="237" y="780"/>
                    </a:lnTo>
                    <a:lnTo>
                      <a:pt x="235" y="779"/>
                    </a:lnTo>
                    <a:lnTo>
                      <a:pt x="234" y="779"/>
                    </a:lnTo>
                    <a:lnTo>
                      <a:pt x="234" y="780"/>
                    </a:lnTo>
                    <a:lnTo>
                      <a:pt x="234" y="780"/>
                    </a:lnTo>
                    <a:lnTo>
                      <a:pt x="233" y="781"/>
                    </a:lnTo>
                    <a:lnTo>
                      <a:pt x="233" y="782"/>
                    </a:lnTo>
                    <a:lnTo>
                      <a:pt x="234" y="783"/>
                    </a:lnTo>
                    <a:lnTo>
                      <a:pt x="234" y="782"/>
                    </a:lnTo>
                    <a:lnTo>
                      <a:pt x="234" y="783"/>
                    </a:lnTo>
                    <a:lnTo>
                      <a:pt x="235" y="783"/>
                    </a:lnTo>
                    <a:lnTo>
                      <a:pt x="235" y="783"/>
                    </a:lnTo>
                    <a:lnTo>
                      <a:pt x="236" y="784"/>
                    </a:lnTo>
                    <a:lnTo>
                      <a:pt x="236" y="786"/>
                    </a:lnTo>
                    <a:lnTo>
                      <a:pt x="235" y="786"/>
                    </a:lnTo>
                    <a:lnTo>
                      <a:pt x="234" y="786"/>
                    </a:lnTo>
                    <a:lnTo>
                      <a:pt x="234" y="787"/>
                    </a:lnTo>
                    <a:lnTo>
                      <a:pt x="234" y="788"/>
                    </a:lnTo>
                    <a:lnTo>
                      <a:pt x="235" y="789"/>
                    </a:lnTo>
                    <a:lnTo>
                      <a:pt x="236" y="789"/>
                    </a:lnTo>
                    <a:lnTo>
                      <a:pt x="235" y="790"/>
                    </a:lnTo>
                    <a:lnTo>
                      <a:pt x="234" y="790"/>
                    </a:lnTo>
                    <a:lnTo>
                      <a:pt x="234" y="790"/>
                    </a:lnTo>
                    <a:lnTo>
                      <a:pt x="233" y="790"/>
                    </a:lnTo>
                    <a:lnTo>
                      <a:pt x="232" y="790"/>
                    </a:lnTo>
                    <a:lnTo>
                      <a:pt x="231" y="791"/>
                    </a:lnTo>
                    <a:lnTo>
                      <a:pt x="231" y="793"/>
                    </a:lnTo>
                    <a:lnTo>
                      <a:pt x="231" y="794"/>
                    </a:lnTo>
                    <a:lnTo>
                      <a:pt x="231" y="794"/>
                    </a:lnTo>
                    <a:lnTo>
                      <a:pt x="230" y="795"/>
                    </a:lnTo>
                    <a:lnTo>
                      <a:pt x="230" y="796"/>
                    </a:lnTo>
                    <a:lnTo>
                      <a:pt x="230" y="797"/>
                    </a:lnTo>
                    <a:lnTo>
                      <a:pt x="231" y="798"/>
                    </a:lnTo>
                    <a:lnTo>
                      <a:pt x="231" y="799"/>
                    </a:lnTo>
                    <a:lnTo>
                      <a:pt x="231" y="801"/>
                    </a:lnTo>
                    <a:lnTo>
                      <a:pt x="227" y="801"/>
                    </a:lnTo>
                    <a:lnTo>
                      <a:pt x="227" y="801"/>
                    </a:lnTo>
                    <a:lnTo>
                      <a:pt x="226" y="801"/>
                    </a:lnTo>
                    <a:lnTo>
                      <a:pt x="225" y="801"/>
                    </a:lnTo>
                    <a:lnTo>
                      <a:pt x="224" y="801"/>
                    </a:lnTo>
                    <a:lnTo>
                      <a:pt x="224" y="801"/>
                    </a:lnTo>
                    <a:lnTo>
                      <a:pt x="222" y="801"/>
                    </a:lnTo>
                    <a:lnTo>
                      <a:pt x="222" y="802"/>
                    </a:lnTo>
                    <a:lnTo>
                      <a:pt x="221" y="803"/>
                    </a:lnTo>
                    <a:lnTo>
                      <a:pt x="220" y="804"/>
                    </a:lnTo>
                    <a:lnTo>
                      <a:pt x="220" y="804"/>
                    </a:lnTo>
                    <a:lnTo>
                      <a:pt x="220" y="805"/>
                    </a:lnTo>
                    <a:lnTo>
                      <a:pt x="220" y="806"/>
                    </a:lnTo>
                    <a:lnTo>
                      <a:pt x="221" y="807"/>
                    </a:lnTo>
                    <a:lnTo>
                      <a:pt x="221" y="808"/>
                    </a:lnTo>
                    <a:lnTo>
                      <a:pt x="221" y="808"/>
                    </a:lnTo>
                    <a:lnTo>
                      <a:pt x="220" y="808"/>
                    </a:lnTo>
                    <a:lnTo>
                      <a:pt x="220" y="808"/>
                    </a:lnTo>
                    <a:lnTo>
                      <a:pt x="220" y="809"/>
                    </a:lnTo>
                    <a:lnTo>
                      <a:pt x="219" y="810"/>
                    </a:lnTo>
                    <a:lnTo>
                      <a:pt x="217" y="811"/>
                    </a:lnTo>
                    <a:lnTo>
                      <a:pt x="218" y="811"/>
                    </a:lnTo>
                    <a:lnTo>
                      <a:pt x="217" y="811"/>
                    </a:lnTo>
                    <a:lnTo>
                      <a:pt x="217" y="812"/>
                    </a:lnTo>
                    <a:lnTo>
                      <a:pt x="219" y="813"/>
                    </a:lnTo>
                    <a:lnTo>
                      <a:pt x="219" y="814"/>
                    </a:lnTo>
                    <a:lnTo>
                      <a:pt x="218" y="814"/>
                    </a:lnTo>
                    <a:lnTo>
                      <a:pt x="218" y="815"/>
                    </a:lnTo>
                    <a:lnTo>
                      <a:pt x="217" y="815"/>
                    </a:lnTo>
                    <a:lnTo>
                      <a:pt x="217" y="815"/>
                    </a:lnTo>
                    <a:lnTo>
                      <a:pt x="216" y="815"/>
                    </a:lnTo>
                    <a:lnTo>
                      <a:pt x="216" y="814"/>
                    </a:lnTo>
                    <a:lnTo>
                      <a:pt x="216" y="814"/>
                    </a:lnTo>
                    <a:lnTo>
                      <a:pt x="216" y="813"/>
                    </a:lnTo>
                    <a:lnTo>
                      <a:pt x="215" y="812"/>
                    </a:lnTo>
                    <a:lnTo>
                      <a:pt x="214" y="811"/>
                    </a:lnTo>
                    <a:lnTo>
                      <a:pt x="214" y="811"/>
                    </a:lnTo>
                    <a:lnTo>
                      <a:pt x="213" y="812"/>
                    </a:lnTo>
                    <a:lnTo>
                      <a:pt x="213" y="813"/>
                    </a:lnTo>
                    <a:lnTo>
                      <a:pt x="214" y="813"/>
                    </a:lnTo>
                    <a:lnTo>
                      <a:pt x="214" y="814"/>
                    </a:lnTo>
                    <a:lnTo>
                      <a:pt x="213" y="814"/>
                    </a:lnTo>
                    <a:lnTo>
                      <a:pt x="213" y="815"/>
                    </a:lnTo>
                    <a:lnTo>
                      <a:pt x="212" y="816"/>
                    </a:lnTo>
                    <a:lnTo>
                      <a:pt x="214" y="816"/>
                    </a:lnTo>
                    <a:lnTo>
                      <a:pt x="214" y="816"/>
                    </a:lnTo>
                    <a:lnTo>
                      <a:pt x="214" y="817"/>
                    </a:lnTo>
                    <a:lnTo>
                      <a:pt x="214" y="818"/>
                    </a:lnTo>
                    <a:lnTo>
                      <a:pt x="213" y="819"/>
                    </a:lnTo>
                    <a:lnTo>
                      <a:pt x="212" y="820"/>
                    </a:lnTo>
                    <a:lnTo>
                      <a:pt x="211" y="818"/>
                    </a:lnTo>
                    <a:lnTo>
                      <a:pt x="210" y="818"/>
                    </a:lnTo>
                    <a:lnTo>
                      <a:pt x="209" y="818"/>
                    </a:lnTo>
                    <a:lnTo>
                      <a:pt x="208" y="818"/>
                    </a:lnTo>
                    <a:lnTo>
                      <a:pt x="207" y="817"/>
                    </a:lnTo>
                    <a:lnTo>
                      <a:pt x="207" y="816"/>
                    </a:lnTo>
                    <a:lnTo>
                      <a:pt x="206" y="816"/>
                    </a:lnTo>
                    <a:lnTo>
                      <a:pt x="206" y="817"/>
                    </a:lnTo>
                    <a:lnTo>
                      <a:pt x="206" y="818"/>
                    </a:lnTo>
                    <a:lnTo>
                      <a:pt x="205" y="818"/>
                    </a:lnTo>
                    <a:lnTo>
                      <a:pt x="205" y="819"/>
                    </a:lnTo>
                    <a:lnTo>
                      <a:pt x="204" y="820"/>
                    </a:lnTo>
                    <a:lnTo>
                      <a:pt x="203" y="820"/>
                    </a:lnTo>
                    <a:lnTo>
                      <a:pt x="202" y="820"/>
                    </a:lnTo>
                    <a:lnTo>
                      <a:pt x="201" y="821"/>
                    </a:lnTo>
                    <a:lnTo>
                      <a:pt x="200" y="821"/>
                    </a:lnTo>
                    <a:lnTo>
                      <a:pt x="199" y="821"/>
                    </a:lnTo>
                    <a:lnTo>
                      <a:pt x="198" y="822"/>
                    </a:lnTo>
                    <a:lnTo>
                      <a:pt x="196" y="822"/>
                    </a:lnTo>
                    <a:lnTo>
                      <a:pt x="195" y="822"/>
                    </a:lnTo>
                    <a:lnTo>
                      <a:pt x="193" y="821"/>
                    </a:lnTo>
                    <a:lnTo>
                      <a:pt x="193" y="821"/>
                    </a:lnTo>
                    <a:lnTo>
                      <a:pt x="192" y="820"/>
                    </a:lnTo>
                    <a:lnTo>
                      <a:pt x="191" y="820"/>
                    </a:lnTo>
                    <a:lnTo>
                      <a:pt x="189" y="821"/>
                    </a:lnTo>
                    <a:lnTo>
                      <a:pt x="188" y="821"/>
                    </a:lnTo>
                    <a:lnTo>
                      <a:pt x="187" y="820"/>
                    </a:lnTo>
                    <a:lnTo>
                      <a:pt x="186" y="819"/>
                    </a:lnTo>
                    <a:lnTo>
                      <a:pt x="184" y="820"/>
                    </a:lnTo>
                    <a:lnTo>
                      <a:pt x="183" y="820"/>
                    </a:lnTo>
                    <a:lnTo>
                      <a:pt x="183" y="819"/>
                    </a:lnTo>
                    <a:lnTo>
                      <a:pt x="182" y="818"/>
                    </a:lnTo>
                    <a:lnTo>
                      <a:pt x="181" y="818"/>
                    </a:lnTo>
                    <a:lnTo>
                      <a:pt x="180" y="817"/>
                    </a:lnTo>
                    <a:lnTo>
                      <a:pt x="179" y="816"/>
                    </a:lnTo>
                    <a:lnTo>
                      <a:pt x="179" y="815"/>
                    </a:lnTo>
                    <a:lnTo>
                      <a:pt x="179" y="814"/>
                    </a:lnTo>
                    <a:lnTo>
                      <a:pt x="179" y="812"/>
                    </a:lnTo>
                    <a:lnTo>
                      <a:pt x="179" y="811"/>
                    </a:lnTo>
                    <a:lnTo>
                      <a:pt x="180" y="810"/>
                    </a:lnTo>
                    <a:lnTo>
                      <a:pt x="180" y="808"/>
                    </a:lnTo>
                    <a:lnTo>
                      <a:pt x="180" y="808"/>
                    </a:lnTo>
                    <a:lnTo>
                      <a:pt x="179" y="807"/>
                    </a:lnTo>
                    <a:lnTo>
                      <a:pt x="179" y="806"/>
                    </a:lnTo>
                    <a:lnTo>
                      <a:pt x="180" y="805"/>
                    </a:lnTo>
                    <a:lnTo>
                      <a:pt x="180" y="804"/>
                    </a:lnTo>
                    <a:lnTo>
                      <a:pt x="179" y="804"/>
                    </a:lnTo>
                    <a:lnTo>
                      <a:pt x="179" y="804"/>
                    </a:lnTo>
                    <a:lnTo>
                      <a:pt x="179" y="805"/>
                    </a:lnTo>
                    <a:lnTo>
                      <a:pt x="178" y="806"/>
                    </a:lnTo>
                    <a:lnTo>
                      <a:pt x="177" y="806"/>
                    </a:lnTo>
                    <a:lnTo>
                      <a:pt x="176" y="806"/>
                    </a:lnTo>
                    <a:lnTo>
                      <a:pt x="176" y="805"/>
                    </a:lnTo>
                    <a:lnTo>
                      <a:pt x="176" y="804"/>
                    </a:lnTo>
                    <a:lnTo>
                      <a:pt x="177" y="804"/>
                    </a:lnTo>
                    <a:lnTo>
                      <a:pt x="177" y="803"/>
                    </a:lnTo>
                    <a:lnTo>
                      <a:pt x="176" y="803"/>
                    </a:lnTo>
                    <a:lnTo>
                      <a:pt x="176" y="803"/>
                    </a:lnTo>
                    <a:lnTo>
                      <a:pt x="175" y="804"/>
                    </a:lnTo>
                    <a:lnTo>
                      <a:pt x="174" y="804"/>
                    </a:lnTo>
                    <a:lnTo>
                      <a:pt x="173" y="804"/>
                    </a:lnTo>
                    <a:lnTo>
                      <a:pt x="173" y="803"/>
                    </a:lnTo>
                    <a:lnTo>
                      <a:pt x="174" y="802"/>
                    </a:lnTo>
                    <a:lnTo>
                      <a:pt x="175" y="802"/>
                    </a:lnTo>
                    <a:lnTo>
                      <a:pt x="176" y="801"/>
                    </a:lnTo>
                    <a:lnTo>
                      <a:pt x="176" y="801"/>
                    </a:lnTo>
                    <a:lnTo>
                      <a:pt x="175" y="801"/>
                    </a:lnTo>
                    <a:lnTo>
                      <a:pt x="174" y="800"/>
                    </a:lnTo>
                    <a:lnTo>
                      <a:pt x="173" y="801"/>
                    </a:lnTo>
                    <a:lnTo>
                      <a:pt x="172" y="801"/>
                    </a:lnTo>
                    <a:lnTo>
                      <a:pt x="172" y="801"/>
                    </a:lnTo>
                    <a:lnTo>
                      <a:pt x="171" y="800"/>
                    </a:lnTo>
                    <a:lnTo>
                      <a:pt x="171" y="799"/>
                    </a:lnTo>
                    <a:lnTo>
                      <a:pt x="171" y="798"/>
                    </a:lnTo>
                    <a:lnTo>
                      <a:pt x="172" y="797"/>
                    </a:lnTo>
                    <a:lnTo>
                      <a:pt x="171" y="797"/>
                    </a:lnTo>
                    <a:lnTo>
                      <a:pt x="170" y="797"/>
                    </a:lnTo>
                    <a:lnTo>
                      <a:pt x="169" y="797"/>
                    </a:lnTo>
                    <a:lnTo>
                      <a:pt x="169" y="797"/>
                    </a:lnTo>
                    <a:lnTo>
                      <a:pt x="169" y="797"/>
                    </a:lnTo>
                    <a:lnTo>
                      <a:pt x="169" y="796"/>
                    </a:lnTo>
                    <a:lnTo>
                      <a:pt x="169" y="796"/>
                    </a:lnTo>
                    <a:lnTo>
                      <a:pt x="170" y="795"/>
                    </a:lnTo>
                    <a:lnTo>
                      <a:pt x="170" y="794"/>
                    </a:lnTo>
                    <a:lnTo>
                      <a:pt x="170" y="793"/>
                    </a:lnTo>
                    <a:lnTo>
                      <a:pt x="169" y="793"/>
                    </a:lnTo>
                    <a:lnTo>
                      <a:pt x="169" y="792"/>
                    </a:lnTo>
                    <a:lnTo>
                      <a:pt x="169" y="790"/>
                    </a:lnTo>
                    <a:lnTo>
                      <a:pt x="169" y="790"/>
                    </a:lnTo>
                    <a:lnTo>
                      <a:pt x="169" y="789"/>
                    </a:lnTo>
                    <a:lnTo>
                      <a:pt x="169" y="787"/>
                    </a:lnTo>
                    <a:lnTo>
                      <a:pt x="169" y="787"/>
                    </a:lnTo>
                    <a:lnTo>
                      <a:pt x="170" y="786"/>
                    </a:lnTo>
                    <a:lnTo>
                      <a:pt x="169" y="785"/>
                    </a:lnTo>
                    <a:lnTo>
                      <a:pt x="169" y="785"/>
                    </a:lnTo>
                    <a:lnTo>
                      <a:pt x="168" y="785"/>
                    </a:lnTo>
                    <a:lnTo>
                      <a:pt x="166" y="785"/>
                    </a:lnTo>
                    <a:lnTo>
                      <a:pt x="165" y="786"/>
                    </a:lnTo>
                    <a:lnTo>
                      <a:pt x="165" y="787"/>
                    </a:lnTo>
                    <a:lnTo>
                      <a:pt x="164" y="787"/>
                    </a:lnTo>
                    <a:lnTo>
                      <a:pt x="162" y="788"/>
                    </a:lnTo>
                    <a:lnTo>
                      <a:pt x="161" y="788"/>
                    </a:lnTo>
                    <a:lnTo>
                      <a:pt x="160" y="789"/>
                    </a:lnTo>
                    <a:lnTo>
                      <a:pt x="158" y="790"/>
                    </a:lnTo>
                    <a:lnTo>
                      <a:pt x="157" y="790"/>
                    </a:lnTo>
                    <a:lnTo>
                      <a:pt x="156" y="790"/>
                    </a:lnTo>
                    <a:lnTo>
                      <a:pt x="155" y="790"/>
                    </a:lnTo>
                    <a:lnTo>
                      <a:pt x="154" y="789"/>
                    </a:lnTo>
                    <a:lnTo>
                      <a:pt x="153" y="790"/>
                    </a:lnTo>
                    <a:lnTo>
                      <a:pt x="152" y="790"/>
                    </a:lnTo>
                    <a:lnTo>
                      <a:pt x="151" y="790"/>
                    </a:lnTo>
                    <a:lnTo>
                      <a:pt x="150" y="790"/>
                    </a:lnTo>
                    <a:lnTo>
                      <a:pt x="149" y="789"/>
                    </a:lnTo>
                    <a:lnTo>
                      <a:pt x="148" y="789"/>
                    </a:lnTo>
                    <a:lnTo>
                      <a:pt x="148" y="790"/>
                    </a:lnTo>
                    <a:lnTo>
                      <a:pt x="147" y="790"/>
                    </a:lnTo>
                    <a:lnTo>
                      <a:pt x="146" y="790"/>
                    </a:lnTo>
                    <a:lnTo>
                      <a:pt x="146" y="789"/>
                    </a:lnTo>
                    <a:lnTo>
                      <a:pt x="145" y="788"/>
                    </a:lnTo>
                    <a:lnTo>
                      <a:pt x="145" y="788"/>
                    </a:lnTo>
                    <a:lnTo>
                      <a:pt x="144" y="788"/>
                    </a:lnTo>
                    <a:lnTo>
                      <a:pt x="142" y="788"/>
                    </a:lnTo>
                    <a:lnTo>
                      <a:pt x="141" y="788"/>
                    </a:lnTo>
                    <a:lnTo>
                      <a:pt x="141" y="787"/>
                    </a:lnTo>
                    <a:lnTo>
                      <a:pt x="140" y="786"/>
                    </a:lnTo>
                    <a:lnTo>
                      <a:pt x="139" y="785"/>
                    </a:lnTo>
                    <a:lnTo>
                      <a:pt x="138" y="784"/>
                    </a:lnTo>
                    <a:lnTo>
                      <a:pt x="137" y="783"/>
                    </a:lnTo>
                    <a:lnTo>
                      <a:pt x="137" y="783"/>
                    </a:lnTo>
                    <a:lnTo>
                      <a:pt x="136" y="783"/>
                    </a:lnTo>
                    <a:lnTo>
                      <a:pt x="135" y="783"/>
                    </a:lnTo>
                    <a:lnTo>
                      <a:pt x="134" y="783"/>
                    </a:lnTo>
                    <a:lnTo>
                      <a:pt x="133" y="783"/>
                    </a:lnTo>
                    <a:lnTo>
                      <a:pt x="132" y="784"/>
                    </a:lnTo>
                    <a:lnTo>
                      <a:pt x="130" y="783"/>
                    </a:lnTo>
                    <a:lnTo>
                      <a:pt x="129" y="783"/>
                    </a:lnTo>
                    <a:lnTo>
                      <a:pt x="128" y="784"/>
                    </a:lnTo>
                    <a:lnTo>
                      <a:pt x="129" y="785"/>
                    </a:lnTo>
                    <a:lnTo>
                      <a:pt x="130" y="786"/>
                    </a:lnTo>
                    <a:lnTo>
                      <a:pt x="130" y="787"/>
                    </a:lnTo>
                    <a:lnTo>
                      <a:pt x="128" y="788"/>
                    </a:lnTo>
                    <a:lnTo>
                      <a:pt x="127" y="789"/>
                    </a:lnTo>
                    <a:lnTo>
                      <a:pt x="126" y="789"/>
                    </a:lnTo>
                    <a:lnTo>
                      <a:pt x="124" y="790"/>
                    </a:lnTo>
                    <a:lnTo>
                      <a:pt x="125" y="790"/>
                    </a:lnTo>
                    <a:lnTo>
                      <a:pt x="125" y="792"/>
                    </a:lnTo>
                    <a:lnTo>
                      <a:pt x="124" y="793"/>
                    </a:lnTo>
                    <a:lnTo>
                      <a:pt x="123" y="793"/>
                    </a:lnTo>
                    <a:lnTo>
                      <a:pt x="121" y="791"/>
                    </a:lnTo>
                    <a:lnTo>
                      <a:pt x="121" y="790"/>
                    </a:lnTo>
                    <a:lnTo>
                      <a:pt x="119" y="788"/>
                    </a:lnTo>
                    <a:lnTo>
                      <a:pt x="119" y="787"/>
                    </a:lnTo>
                    <a:lnTo>
                      <a:pt x="118" y="787"/>
                    </a:lnTo>
                    <a:lnTo>
                      <a:pt x="117" y="787"/>
                    </a:lnTo>
                    <a:lnTo>
                      <a:pt x="116" y="788"/>
                    </a:lnTo>
                    <a:lnTo>
                      <a:pt x="114" y="790"/>
                    </a:lnTo>
                    <a:lnTo>
                      <a:pt x="114" y="790"/>
                    </a:lnTo>
                    <a:lnTo>
                      <a:pt x="114" y="792"/>
                    </a:lnTo>
                    <a:lnTo>
                      <a:pt x="114" y="794"/>
                    </a:lnTo>
                    <a:lnTo>
                      <a:pt x="114" y="794"/>
                    </a:lnTo>
                    <a:lnTo>
                      <a:pt x="115" y="795"/>
                    </a:lnTo>
                    <a:lnTo>
                      <a:pt x="116" y="795"/>
                    </a:lnTo>
                    <a:lnTo>
                      <a:pt x="117" y="796"/>
                    </a:lnTo>
                    <a:lnTo>
                      <a:pt x="117" y="796"/>
                    </a:lnTo>
                    <a:lnTo>
                      <a:pt x="117" y="797"/>
                    </a:lnTo>
                    <a:lnTo>
                      <a:pt x="117" y="797"/>
                    </a:lnTo>
                    <a:lnTo>
                      <a:pt x="116" y="798"/>
                    </a:lnTo>
                    <a:lnTo>
                      <a:pt x="115" y="799"/>
                    </a:lnTo>
                    <a:lnTo>
                      <a:pt x="116" y="801"/>
                    </a:lnTo>
                    <a:lnTo>
                      <a:pt x="116" y="801"/>
                    </a:lnTo>
                    <a:lnTo>
                      <a:pt x="115" y="802"/>
                    </a:lnTo>
                    <a:lnTo>
                      <a:pt x="114" y="802"/>
                    </a:lnTo>
                    <a:lnTo>
                      <a:pt x="113" y="802"/>
                    </a:lnTo>
                    <a:lnTo>
                      <a:pt x="113" y="803"/>
                    </a:lnTo>
                    <a:lnTo>
                      <a:pt x="112" y="803"/>
                    </a:lnTo>
                    <a:lnTo>
                      <a:pt x="111" y="804"/>
                    </a:lnTo>
                    <a:lnTo>
                      <a:pt x="110" y="804"/>
                    </a:lnTo>
                    <a:lnTo>
                      <a:pt x="110" y="803"/>
                    </a:lnTo>
                    <a:lnTo>
                      <a:pt x="108" y="802"/>
                    </a:lnTo>
                    <a:lnTo>
                      <a:pt x="107" y="802"/>
                    </a:lnTo>
                    <a:lnTo>
                      <a:pt x="105" y="803"/>
                    </a:lnTo>
                    <a:lnTo>
                      <a:pt x="104" y="802"/>
                    </a:lnTo>
                    <a:lnTo>
                      <a:pt x="103" y="801"/>
                    </a:lnTo>
                    <a:lnTo>
                      <a:pt x="103" y="801"/>
                    </a:lnTo>
                    <a:lnTo>
                      <a:pt x="103" y="800"/>
                    </a:lnTo>
                    <a:lnTo>
                      <a:pt x="102" y="799"/>
                    </a:lnTo>
                    <a:lnTo>
                      <a:pt x="100" y="799"/>
                    </a:lnTo>
                    <a:lnTo>
                      <a:pt x="100" y="799"/>
                    </a:lnTo>
                    <a:lnTo>
                      <a:pt x="99" y="798"/>
                    </a:lnTo>
                    <a:lnTo>
                      <a:pt x="98" y="798"/>
                    </a:lnTo>
                    <a:lnTo>
                      <a:pt x="97" y="798"/>
                    </a:lnTo>
                    <a:lnTo>
                      <a:pt x="96" y="799"/>
                    </a:lnTo>
                    <a:lnTo>
                      <a:pt x="96" y="800"/>
                    </a:lnTo>
                    <a:lnTo>
                      <a:pt x="94" y="801"/>
                    </a:lnTo>
                    <a:lnTo>
                      <a:pt x="93" y="801"/>
                    </a:lnTo>
                    <a:lnTo>
                      <a:pt x="93" y="802"/>
                    </a:lnTo>
                    <a:lnTo>
                      <a:pt x="93" y="804"/>
                    </a:lnTo>
                    <a:lnTo>
                      <a:pt x="92" y="804"/>
                    </a:lnTo>
                    <a:lnTo>
                      <a:pt x="91" y="805"/>
                    </a:lnTo>
                    <a:lnTo>
                      <a:pt x="90" y="806"/>
                    </a:lnTo>
                    <a:lnTo>
                      <a:pt x="90" y="808"/>
                    </a:lnTo>
                    <a:lnTo>
                      <a:pt x="90" y="808"/>
                    </a:lnTo>
                    <a:lnTo>
                      <a:pt x="89" y="809"/>
                    </a:lnTo>
                    <a:lnTo>
                      <a:pt x="88" y="809"/>
                    </a:lnTo>
                    <a:lnTo>
                      <a:pt x="87" y="808"/>
                    </a:lnTo>
                    <a:lnTo>
                      <a:pt x="86" y="808"/>
                    </a:lnTo>
                    <a:lnTo>
                      <a:pt x="86" y="807"/>
                    </a:lnTo>
                    <a:lnTo>
                      <a:pt x="86" y="806"/>
                    </a:lnTo>
                    <a:lnTo>
                      <a:pt x="85" y="805"/>
                    </a:lnTo>
                    <a:lnTo>
                      <a:pt x="84" y="804"/>
                    </a:lnTo>
                    <a:lnTo>
                      <a:pt x="83" y="804"/>
                    </a:lnTo>
                    <a:lnTo>
                      <a:pt x="81" y="804"/>
                    </a:lnTo>
                    <a:lnTo>
                      <a:pt x="80" y="803"/>
                    </a:lnTo>
                    <a:lnTo>
                      <a:pt x="80" y="801"/>
                    </a:lnTo>
                    <a:lnTo>
                      <a:pt x="79" y="800"/>
                    </a:lnTo>
                    <a:lnTo>
                      <a:pt x="79" y="799"/>
                    </a:lnTo>
                    <a:lnTo>
                      <a:pt x="79" y="798"/>
                    </a:lnTo>
                    <a:lnTo>
                      <a:pt x="79" y="797"/>
                    </a:lnTo>
                    <a:lnTo>
                      <a:pt x="79" y="797"/>
                    </a:lnTo>
                    <a:lnTo>
                      <a:pt x="79" y="797"/>
                    </a:lnTo>
                    <a:lnTo>
                      <a:pt x="77" y="796"/>
                    </a:lnTo>
                    <a:lnTo>
                      <a:pt x="75" y="796"/>
                    </a:lnTo>
                    <a:lnTo>
                      <a:pt x="74" y="796"/>
                    </a:lnTo>
                    <a:lnTo>
                      <a:pt x="72" y="797"/>
                    </a:lnTo>
                    <a:lnTo>
                      <a:pt x="72" y="797"/>
                    </a:lnTo>
                    <a:lnTo>
                      <a:pt x="70" y="799"/>
                    </a:lnTo>
                    <a:lnTo>
                      <a:pt x="69" y="799"/>
                    </a:lnTo>
                    <a:lnTo>
                      <a:pt x="68" y="799"/>
                    </a:lnTo>
                    <a:lnTo>
                      <a:pt x="67" y="799"/>
                    </a:lnTo>
                    <a:lnTo>
                      <a:pt x="65" y="799"/>
                    </a:lnTo>
                    <a:lnTo>
                      <a:pt x="65" y="800"/>
                    </a:lnTo>
                    <a:lnTo>
                      <a:pt x="64" y="801"/>
                    </a:lnTo>
                    <a:lnTo>
                      <a:pt x="62" y="801"/>
                    </a:lnTo>
                    <a:lnTo>
                      <a:pt x="62" y="801"/>
                    </a:lnTo>
                    <a:lnTo>
                      <a:pt x="62" y="802"/>
                    </a:lnTo>
                    <a:lnTo>
                      <a:pt x="61" y="803"/>
                    </a:lnTo>
                    <a:lnTo>
                      <a:pt x="61" y="802"/>
                    </a:lnTo>
                    <a:lnTo>
                      <a:pt x="61" y="801"/>
                    </a:lnTo>
                    <a:lnTo>
                      <a:pt x="60" y="801"/>
                    </a:lnTo>
                    <a:lnTo>
                      <a:pt x="59" y="800"/>
                    </a:lnTo>
                    <a:lnTo>
                      <a:pt x="59" y="800"/>
                    </a:lnTo>
                    <a:lnTo>
                      <a:pt x="57" y="800"/>
                    </a:lnTo>
                    <a:lnTo>
                      <a:pt x="56" y="800"/>
                    </a:lnTo>
                    <a:lnTo>
                      <a:pt x="55" y="800"/>
                    </a:lnTo>
                    <a:lnTo>
                      <a:pt x="54" y="800"/>
                    </a:lnTo>
                    <a:lnTo>
                      <a:pt x="53" y="800"/>
                    </a:lnTo>
                    <a:lnTo>
                      <a:pt x="52" y="799"/>
                    </a:lnTo>
                    <a:lnTo>
                      <a:pt x="52" y="798"/>
                    </a:lnTo>
                    <a:lnTo>
                      <a:pt x="52" y="797"/>
                    </a:lnTo>
                    <a:lnTo>
                      <a:pt x="51" y="797"/>
                    </a:lnTo>
                    <a:lnTo>
                      <a:pt x="50" y="797"/>
                    </a:lnTo>
                    <a:lnTo>
                      <a:pt x="49" y="797"/>
                    </a:lnTo>
                    <a:lnTo>
                      <a:pt x="48" y="797"/>
                    </a:lnTo>
                    <a:lnTo>
                      <a:pt x="45" y="798"/>
                    </a:lnTo>
                    <a:lnTo>
                      <a:pt x="44" y="798"/>
                    </a:lnTo>
                    <a:lnTo>
                      <a:pt x="42" y="797"/>
                    </a:lnTo>
                    <a:lnTo>
                      <a:pt x="41" y="797"/>
                    </a:lnTo>
                    <a:lnTo>
                      <a:pt x="39" y="796"/>
                    </a:lnTo>
                    <a:lnTo>
                      <a:pt x="38" y="796"/>
                    </a:lnTo>
                    <a:lnTo>
                      <a:pt x="36" y="796"/>
                    </a:lnTo>
                    <a:lnTo>
                      <a:pt x="35" y="796"/>
                    </a:lnTo>
                    <a:lnTo>
                      <a:pt x="34" y="796"/>
                    </a:lnTo>
                    <a:lnTo>
                      <a:pt x="34" y="795"/>
                    </a:lnTo>
                    <a:lnTo>
                      <a:pt x="34" y="794"/>
                    </a:lnTo>
                    <a:lnTo>
                      <a:pt x="36" y="793"/>
                    </a:lnTo>
                    <a:lnTo>
                      <a:pt x="38" y="791"/>
                    </a:lnTo>
                    <a:lnTo>
                      <a:pt x="38" y="790"/>
                    </a:lnTo>
                    <a:lnTo>
                      <a:pt x="37" y="790"/>
                    </a:lnTo>
                    <a:lnTo>
                      <a:pt x="36" y="790"/>
                    </a:lnTo>
                    <a:lnTo>
                      <a:pt x="35" y="790"/>
                    </a:lnTo>
                    <a:lnTo>
                      <a:pt x="33" y="790"/>
                    </a:lnTo>
                    <a:lnTo>
                      <a:pt x="31" y="788"/>
                    </a:lnTo>
                    <a:lnTo>
                      <a:pt x="31" y="787"/>
                    </a:lnTo>
                    <a:lnTo>
                      <a:pt x="31" y="786"/>
                    </a:lnTo>
                    <a:lnTo>
                      <a:pt x="31" y="783"/>
                    </a:lnTo>
                    <a:lnTo>
                      <a:pt x="31" y="783"/>
                    </a:lnTo>
                    <a:lnTo>
                      <a:pt x="31" y="782"/>
                    </a:lnTo>
                    <a:lnTo>
                      <a:pt x="30" y="781"/>
                    </a:lnTo>
                    <a:lnTo>
                      <a:pt x="29" y="780"/>
                    </a:lnTo>
                    <a:lnTo>
                      <a:pt x="27" y="780"/>
                    </a:lnTo>
                    <a:lnTo>
                      <a:pt x="26" y="780"/>
                    </a:lnTo>
                    <a:lnTo>
                      <a:pt x="25" y="781"/>
                    </a:lnTo>
                    <a:lnTo>
                      <a:pt x="24" y="782"/>
                    </a:lnTo>
                    <a:lnTo>
                      <a:pt x="24" y="782"/>
                    </a:lnTo>
                    <a:lnTo>
                      <a:pt x="23" y="781"/>
                    </a:lnTo>
                    <a:lnTo>
                      <a:pt x="22" y="780"/>
                    </a:lnTo>
                    <a:lnTo>
                      <a:pt x="22" y="779"/>
                    </a:lnTo>
                    <a:lnTo>
                      <a:pt x="21" y="778"/>
                    </a:lnTo>
                    <a:lnTo>
                      <a:pt x="21" y="778"/>
                    </a:lnTo>
                    <a:lnTo>
                      <a:pt x="20" y="780"/>
                    </a:lnTo>
                    <a:lnTo>
                      <a:pt x="19" y="782"/>
                    </a:lnTo>
                    <a:lnTo>
                      <a:pt x="18" y="783"/>
                    </a:lnTo>
                    <a:lnTo>
                      <a:pt x="17" y="783"/>
                    </a:lnTo>
                    <a:lnTo>
                      <a:pt x="16" y="783"/>
                    </a:lnTo>
                    <a:lnTo>
                      <a:pt x="14" y="783"/>
                    </a:lnTo>
                    <a:lnTo>
                      <a:pt x="12" y="783"/>
                    </a:lnTo>
                    <a:lnTo>
                      <a:pt x="10" y="783"/>
                    </a:lnTo>
                    <a:lnTo>
                      <a:pt x="9" y="783"/>
                    </a:lnTo>
                    <a:lnTo>
                      <a:pt x="8" y="783"/>
                    </a:lnTo>
                    <a:lnTo>
                      <a:pt x="7" y="783"/>
                    </a:lnTo>
                    <a:lnTo>
                      <a:pt x="7" y="783"/>
                    </a:lnTo>
                    <a:lnTo>
                      <a:pt x="8" y="780"/>
                    </a:lnTo>
                    <a:lnTo>
                      <a:pt x="10" y="779"/>
                    </a:lnTo>
                    <a:lnTo>
                      <a:pt x="10" y="778"/>
                    </a:lnTo>
                    <a:lnTo>
                      <a:pt x="11" y="775"/>
                    </a:lnTo>
                    <a:lnTo>
                      <a:pt x="11" y="772"/>
                    </a:lnTo>
                    <a:lnTo>
                      <a:pt x="10" y="770"/>
                    </a:lnTo>
                    <a:lnTo>
                      <a:pt x="7" y="769"/>
                    </a:lnTo>
                    <a:lnTo>
                      <a:pt x="4" y="768"/>
                    </a:lnTo>
                    <a:lnTo>
                      <a:pt x="1" y="766"/>
                    </a:lnTo>
                    <a:lnTo>
                      <a:pt x="0" y="764"/>
                    </a:lnTo>
                    <a:lnTo>
                      <a:pt x="0" y="762"/>
                    </a:lnTo>
                    <a:lnTo>
                      <a:pt x="1" y="759"/>
                    </a:lnTo>
                    <a:lnTo>
                      <a:pt x="2" y="759"/>
                    </a:lnTo>
                    <a:lnTo>
                      <a:pt x="2" y="758"/>
                    </a:lnTo>
                    <a:lnTo>
                      <a:pt x="3" y="757"/>
                    </a:lnTo>
                    <a:lnTo>
                      <a:pt x="5" y="756"/>
                    </a:lnTo>
                    <a:lnTo>
                      <a:pt x="7" y="756"/>
                    </a:lnTo>
                    <a:lnTo>
                      <a:pt x="9" y="755"/>
                    </a:lnTo>
                    <a:lnTo>
                      <a:pt x="11" y="753"/>
                    </a:lnTo>
                    <a:lnTo>
                      <a:pt x="15" y="752"/>
                    </a:lnTo>
                    <a:lnTo>
                      <a:pt x="17" y="749"/>
                    </a:lnTo>
                    <a:lnTo>
                      <a:pt x="20" y="746"/>
                    </a:lnTo>
                    <a:lnTo>
                      <a:pt x="20" y="743"/>
                    </a:lnTo>
                    <a:lnTo>
                      <a:pt x="19" y="741"/>
                    </a:lnTo>
                    <a:lnTo>
                      <a:pt x="19" y="738"/>
                    </a:lnTo>
                    <a:lnTo>
                      <a:pt x="21" y="735"/>
                    </a:lnTo>
                    <a:lnTo>
                      <a:pt x="21" y="733"/>
                    </a:lnTo>
                    <a:lnTo>
                      <a:pt x="24" y="731"/>
                    </a:lnTo>
                    <a:lnTo>
                      <a:pt x="24" y="728"/>
                    </a:lnTo>
                    <a:lnTo>
                      <a:pt x="26" y="725"/>
                    </a:lnTo>
                    <a:lnTo>
                      <a:pt x="28" y="721"/>
                    </a:lnTo>
                    <a:lnTo>
                      <a:pt x="30" y="718"/>
                    </a:lnTo>
                    <a:lnTo>
                      <a:pt x="31" y="714"/>
                    </a:lnTo>
                    <a:lnTo>
                      <a:pt x="31" y="711"/>
                    </a:lnTo>
                    <a:lnTo>
                      <a:pt x="31" y="709"/>
                    </a:lnTo>
                    <a:lnTo>
                      <a:pt x="29" y="708"/>
                    </a:lnTo>
                    <a:lnTo>
                      <a:pt x="27" y="707"/>
                    </a:lnTo>
                    <a:lnTo>
                      <a:pt x="26" y="705"/>
                    </a:lnTo>
                    <a:lnTo>
                      <a:pt x="26" y="704"/>
                    </a:lnTo>
                    <a:lnTo>
                      <a:pt x="27" y="703"/>
                    </a:lnTo>
                    <a:lnTo>
                      <a:pt x="29" y="701"/>
                    </a:lnTo>
                    <a:lnTo>
                      <a:pt x="31" y="699"/>
                    </a:lnTo>
                    <a:lnTo>
                      <a:pt x="31" y="698"/>
                    </a:lnTo>
                    <a:lnTo>
                      <a:pt x="33" y="697"/>
                    </a:lnTo>
                    <a:lnTo>
                      <a:pt x="34" y="698"/>
                    </a:lnTo>
                    <a:lnTo>
                      <a:pt x="36" y="699"/>
                    </a:lnTo>
                    <a:lnTo>
                      <a:pt x="38" y="699"/>
                    </a:lnTo>
                    <a:lnTo>
                      <a:pt x="40" y="698"/>
                    </a:lnTo>
                    <a:lnTo>
                      <a:pt x="41" y="696"/>
                    </a:lnTo>
                    <a:lnTo>
                      <a:pt x="41" y="694"/>
                    </a:lnTo>
                    <a:lnTo>
                      <a:pt x="40" y="693"/>
                    </a:lnTo>
                    <a:lnTo>
                      <a:pt x="38" y="691"/>
                    </a:lnTo>
                    <a:lnTo>
                      <a:pt x="35" y="690"/>
                    </a:lnTo>
                    <a:lnTo>
                      <a:pt x="33" y="688"/>
                    </a:lnTo>
                    <a:lnTo>
                      <a:pt x="30" y="687"/>
                    </a:lnTo>
                    <a:lnTo>
                      <a:pt x="27" y="685"/>
                    </a:lnTo>
                    <a:lnTo>
                      <a:pt x="24" y="683"/>
                    </a:lnTo>
                    <a:lnTo>
                      <a:pt x="21" y="683"/>
                    </a:lnTo>
                    <a:lnTo>
                      <a:pt x="19" y="682"/>
                    </a:lnTo>
                    <a:lnTo>
                      <a:pt x="17" y="682"/>
                    </a:lnTo>
                    <a:lnTo>
                      <a:pt x="17" y="680"/>
                    </a:lnTo>
                    <a:lnTo>
                      <a:pt x="17" y="680"/>
                    </a:lnTo>
                    <a:lnTo>
                      <a:pt x="17" y="679"/>
                    </a:lnTo>
                    <a:lnTo>
                      <a:pt x="19" y="678"/>
                    </a:lnTo>
                    <a:lnTo>
                      <a:pt x="21" y="678"/>
                    </a:lnTo>
                    <a:lnTo>
                      <a:pt x="24" y="677"/>
                    </a:lnTo>
                    <a:lnTo>
                      <a:pt x="26" y="677"/>
                    </a:lnTo>
                    <a:lnTo>
                      <a:pt x="29" y="675"/>
                    </a:lnTo>
                    <a:lnTo>
                      <a:pt x="31" y="673"/>
                    </a:lnTo>
                    <a:lnTo>
                      <a:pt x="34" y="670"/>
                    </a:lnTo>
                    <a:lnTo>
                      <a:pt x="35" y="667"/>
                    </a:lnTo>
                    <a:lnTo>
                      <a:pt x="36" y="664"/>
                    </a:lnTo>
                    <a:lnTo>
                      <a:pt x="38" y="660"/>
                    </a:lnTo>
                    <a:lnTo>
                      <a:pt x="40" y="657"/>
                    </a:lnTo>
                    <a:lnTo>
                      <a:pt x="41" y="656"/>
                    </a:lnTo>
                    <a:lnTo>
                      <a:pt x="41" y="654"/>
                    </a:lnTo>
                    <a:lnTo>
                      <a:pt x="41" y="652"/>
                    </a:lnTo>
                    <a:lnTo>
                      <a:pt x="42" y="650"/>
                    </a:lnTo>
                    <a:lnTo>
                      <a:pt x="43" y="649"/>
                    </a:lnTo>
                    <a:lnTo>
                      <a:pt x="43" y="648"/>
                    </a:lnTo>
                    <a:lnTo>
                      <a:pt x="42" y="648"/>
                    </a:lnTo>
                    <a:lnTo>
                      <a:pt x="42" y="647"/>
                    </a:lnTo>
                    <a:lnTo>
                      <a:pt x="40" y="647"/>
                    </a:lnTo>
                    <a:lnTo>
                      <a:pt x="35" y="646"/>
                    </a:lnTo>
                    <a:lnTo>
                      <a:pt x="33" y="645"/>
                    </a:lnTo>
                    <a:lnTo>
                      <a:pt x="30" y="642"/>
                    </a:lnTo>
                    <a:lnTo>
                      <a:pt x="29" y="642"/>
                    </a:lnTo>
                    <a:lnTo>
                      <a:pt x="28" y="640"/>
                    </a:lnTo>
                    <a:lnTo>
                      <a:pt x="27" y="637"/>
                    </a:lnTo>
                    <a:lnTo>
                      <a:pt x="28" y="635"/>
                    </a:lnTo>
                    <a:lnTo>
                      <a:pt x="30" y="632"/>
                    </a:lnTo>
                    <a:lnTo>
                      <a:pt x="34" y="629"/>
                    </a:lnTo>
                    <a:lnTo>
                      <a:pt x="38" y="626"/>
                    </a:lnTo>
                    <a:lnTo>
                      <a:pt x="44" y="623"/>
                    </a:lnTo>
                    <a:lnTo>
                      <a:pt x="45" y="622"/>
                    </a:lnTo>
                    <a:lnTo>
                      <a:pt x="45" y="621"/>
                    </a:lnTo>
                    <a:lnTo>
                      <a:pt x="46" y="621"/>
                    </a:lnTo>
                    <a:lnTo>
                      <a:pt x="48" y="620"/>
                    </a:lnTo>
                    <a:lnTo>
                      <a:pt x="48" y="619"/>
                    </a:lnTo>
                    <a:lnTo>
                      <a:pt x="50" y="618"/>
                    </a:lnTo>
                    <a:lnTo>
                      <a:pt x="51" y="617"/>
                    </a:lnTo>
                    <a:lnTo>
                      <a:pt x="52" y="616"/>
                    </a:lnTo>
                    <a:lnTo>
                      <a:pt x="52" y="615"/>
                    </a:lnTo>
                    <a:lnTo>
                      <a:pt x="53" y="615"/>
                    </a:lnTo>
                    <a:lnTo>
                      <a:pt x="54" y="614"/>
                    </a:lnTo>
                    <a:lnTo>
                      <a:pt x="54" y="613"/>
                    </a:lnTo>
                    <a:lnTo>
                      <a:pt x="54" y="612"/>
                    </a:lnTo>
                    <a:lnTo>
                      <a:pt x="53" y="611"/>
                    </a:lnTo>
                    <a:lnTo>
                      <a:pt x="52" y="610"/>
                    </a:lnTo>
                    <a:lnTo>
                      <a:pt x="51" y="609"/>
                    </a:lnTo>
                    <a:lnTo>
                      <a:pt x="50" y="609"/>
                    </a:lnTo>
                    <a:lnTo>
                      <a:pt x="48" y="608"/>
                    </a:lnTo>
                    <a:lnTo>
                      <a:pt x="45" y="607"/>
                    </a:lnTo>
                    <a:lnTo>
                      <a:pt x="42" y="605"/>
                    </a:lnTo>
                    <a:lnTo>
                      <a:pt x="38" y="604"/>
                    </a:lnTo>
                    <a:lnTo>
                      <a:pt x="36" y="601"/>
                    </a:lnTo>
                    <a:lnTo>
                      <a:pt x="34" y="600"/>
                    </a:lnTo>
                    <a:lnTo>
                      <a:pt x="33" y="597"/>
                    </a:lnTo>
                    <a:lnTo>
                      <a:pt x="31" y="594"/>
                    </a:lnTo>
                    <a:lnTo>
                      <a:pt x="30" y="591"/>
                    </a:lnTo>
                    <a:lnTo>
                      <a:pt x="28" y="587"/>
                    </a:lnTo>
                    <a:lnTo>
                      <a:pt x="29" y="584"/>
                    </a:lnTo>
                    <a:lnTo>
                      <a:pt x="31" y="582"/>
                    </a:lnTo>
                    <a:lnTo>
                      <a:pt x="32" y="580"/>
                    </a:lnTo>
                    <a:lnTo>
                      <a:pt x="33" y="580"/>
                    </a:lnTo>
                    <a:lnTo>
                      <a:pt x="34" y="578"/>
                    </a:lnTo>
                    <a:lnTo>
                      <a:pt x="37" y="576"/>
                    </a:lnTo>
                    <a:lnTo>
                      <a:pt x="39" y="575"/>
                    </a:lnTo>
                    <a:lnTo>
                      <a:pt x="41" y="573"/>
                    </a:lnTo>
                    <a:lnTo>
                      <a:pt x="41" y="571"/>
                    </a:lnTo>
                    <a:lnTo>
                      <a:pt x="40" y="570"/>
                    </a:lnTo>
                    <a:lnTo>
                      <a:pt x="39" y="568"/>
                    </a:lnTo>
                    <a:lnTo>
                      <a:pt x="37" y="566"/>
                    </a:lnTo>
                    <a:lnTo>
                      <a:pt x="34" y="566"/>
                    </a:lnTo>
                    <a:lnTo>
                      <a:pt x="31" y="564"/>
                    </a:lnTo>
                    <a:lnTo>
                      <a:pt x="29" y="563"/>
                    </a:lnTo>
                    <a:lnTo>
                      <a:pt x="25" y="563"/>
                    </a:lnTo>
                    <a:lnTo>
                      <a:pt x="23" y="561"/>
                    </a:lnTo>
                    <a:lnTo>
                      <a:pt x="21" y="559"/>
                    </a:lnTo>
                    <a:lnTo>
                      <a:pt x="20" y="557"/>
                    </a:lnTo>
                    <a:lnTo>
                      <a:pt x="19" y="555"/>
                    </a:lnTo>
                    <a:lnTo>
                      <a:pt x="17" y="548"/>
                    </a:lnTo>
                    <a:lnTo>
                      <a:pt x="18" y="545"/>
                    </a:lnTo>
                    <a:lnTo>
                      <a:pt x="18" y="542"/>
                    </a:lnTo>
                    <a:lnTo>
                      <a:pt x="20" y="539"/>
                    </a:lnTo>
                    <a:lnTo>
                      <a:pt x="21" y="537"/>
                    </a:lnTo>
                    <a:lnTo>
                      <a:pt x="24" y="535"/>
                    </a:lnTo>
                    <a:lnTo>
                      <a:pt x="27" y="532"/>
                    </a:lnTo>
                    <a:lnTo>
                      <a:pt x="28" y="532"/>
                    </a:lnTo>
                    <a:lnTo>
                      <a:pt x="30" y="529"/>
                    </a:lnTo>
                    <a:lnTo>
                      <a:pt x="32" y="526"/>
                    </a:lnTo>
                    <a:lnTo>
                      <a:pt x="33" y="525"/>
                    </a:lnTo>
                    <a:lnTo>
                      <a:pt x="34" y="522"/>
                    </a:lnTo>
                    <a:lnTo>
                      <a:pt x="35" y="520"/>
                    </a:lnTo>
                    <a:lnTo>
                      <a:pt x="36" y="517"/>
                    </a:lnTo>
                    <a:lnTo>
                      <a:pt x="36" y="515"/>
                    </a:lnTo>
                    <a:lnTo>
                      <a:pt x="35" y="513"/>
                    </a:lnTo>
                    <a:lnTo>
                      <a:pt x="35" y="511"/>
                    </a:lnTo>
                    <a:lnTo>
                      <a:pt x="36" y="510"/>
                    </a:lnTo>
                    <a:lnTo>
                      <a:pt x="38" y="507"/>
                    </a:lnTo>
                    <a:lnTo>
                      <a:pt x="40" y="504"/>
                    </a:lnTo>
                    <a:lnTo>
                      <a:pt x="41" y="503"/>
                    </a:lnTo>
                    <a:lnTo>
                      <a:pt x="41" y="501"/>
                    </a:lnTo>
                    <a:lnTo>
                      <a:pt x="42" y="500"/>
                    </a:lnTo>
                    <a:lnTo>
                      <a:pt x="43" y="497"/>
                    </a:lnTo>
                    <a:lnTo>
                      <a:pt x="43" y="494"/>
                    </a:lnTo>
                    <a:lnTo>
                      <a:pt x="43" y="491"/>
                    </a:lnTo>
                    <a:lnTo>
                      <a:pt x="45" y="490"/>
                    </a:lnTo>
                    <a:lnTo>
                      <a:pt x="46" y="487"/>
                    </a:lnTo>
                    <a:lnTo>
                      <a:pt x="48" y="484"/>
                    </a:lnTo>
                    <a:lnTo>
                      <a:pt x="50" y="481"/>
                    </a:lnTo>
                    <a:lnTo>
                      <a:pt x="52" y="480"/>
                    </a:lnTo>
                    <a:lnTo>
                      <a:pt x="53" y="479"/>
                    </a:lnTo>
                    <a:lnTo>
                      <a:pt x="54" y="478"/>
                    </a:lnTo>
                    <a:lnTo>
                      <a:pt x="55" y="477"/>
                    </a:lnTo>
                    <a:lnTo>
                      <a:pt x="58" y="475"/>
                    </a:lnTo>
                    <a:lnTo>
                      <a:pt x="61" y="473"/>
                    </a:lnTo>
                    <a:lnTo>
                      <a:pt x="63" y="470"/>
                    </a:lnTo>
                    <a:lnTo>
                      <a:pt x="65" y="466"/>
                    </a:lnTo>
                    <a:lnTo>
                      <a:pt x="65" y="464"/>
                    </a:lnTo>
                    <a:lnTo>
                      <a:pt x="66" y="462"/>
                    </a:lnTo>
                    <a:lnTo>
                      <a:pt x="67" y="459"/>
                    </a:lnTo>
                    <a:lnTo>
                      <a:pt x="67" y="456"/>
                    </a:lnTo>
                    <a:lnTo>
                      <a:pt x="66" y="456"/>
                    </a:lnTo>
                    <a:lnTo>
                      <a:pt x="63" y="455"/>
                    </a:lnTo>
                    <a:lnTo>
                      <a:pt x="60" y="454"/>
                    </a:lnTo>
                    <a:lnTo>
                      <a:pt x="57" y="452"/>
                    </a:lnTo>
                    <a:lnTo>
                      <a:pt x="53" y="452"/>
                    </a:lnTo>
                    <a:lnTo>
                      <a:pt x="49" y="451"/>
                    </a:lnTo>
                    <a:lnTo>
                      <a:pt x="45" y="449"/>
                    </a:lnTo>
                    <a:lnTo>
                      <a:pt x="41" y="445"/>
                    </a:lnTo>
                    <a:lnTo>
                      <a:pt x="38" y="442"/>
                    </a:lnTo>
                    <a:lnTo>
                      <a:pt x="38" y="439"/>
                    </a:lnTo>
                    <a:lnTo>
                      <a:pt x="38" y="439"/>
                    </a:lnTo>
                    <a:lnTo>
                      <a:pt x="41" y="436"/>
                    </a:lnTo>
                    <a:lnTo>
                      <a:pt x="44" y="434"/>
                    </a:lnTo>
                    <a:lnTo>
                      <a:pt x="45" y="433"/>
                    </a:lnTo>
                    <a:lnTo>
                      <a:pt x="48" y="432"/>
                    </a:lnTo>
                    <a:lnTo>
                      <a:pt x="52" y="428"/>
                    </a:lnTo>
                    <a:lnTo>
                      <a:pt x="56" y="426"/>
                    </a:lnTo>
                    <a:lnTo>
                      <a:pt x="61" y="422"/>
                    </a:lnTo>
                    <a:lnTo>
                      <a:pt x="62" y="421"/>
                    </a:lnTo>
                    <a:lnTo>
                      <a:pt x="65" y="420"/>
                    </a:lnTo>
                    <a:lnTo>
                      <a:pt x="67" y="418"/>
                    </a:lnTo>
                    <a:lnTo>
                      <a:pt x="67" y="414"/>
                    </a:lnTo>
                    <a:lnTo>
                      <a:pt x="68" y="409"/>
                    </a:lnTo>
                    <a:lnTo>
                      <a:pt x="69" y="407"/>
                    </a:lnTo>
                    <a:lnTo>
                      <a:pt x="69" y="404"/>
                    </a:lnTo>
                    <a:lnTo>
                      <a:pt x="69" y="401"/>
                    </a:lnTo>
                    <a:lnTo>
                      <a:pt x="67" y="397"/>
                    </a:lnTo>
                    <a:lnTo>
                      <a:pt x="65" y="393"/>
                    </a:lnTo>
                    <a:lnTo>
                      <a:pt x="64" y="388"/>
                    </a:lnTo>
                    <a:lnTo>
                      <a:pt x="62" y="384"/>
                    </a:lnTo>
                    <a:lnTo>
                      <a:pt x="62" y="379"/>
                    </a:lnTo>
                    <a:lnTo>
                      <a:pt x="62" y="376"/>
                    </a:lnTo>
                    <a:lnTo>
                      <a:pt x="64" y="373"/>
                    </a:lnTo>
                    <a:lnTo>
                      <a:pt x="66" y="370"/>
                    </a:lnTo>
                    <a:lnTo>
                      <a:pt x="68" y="366"/>
                    </a:lnTo>
                    <a:lnTo>
                      <a:pt x="69" y="364"/>
                    </a:lnTo>
                    <a:lnTo>
                      <a:pt x="70" y="362"/>
                    </a:lnTo>
                    <a:lnTo>
                      <a:pt x="68" y="359"/>
                    </a:lnTo>
                    <a:lnTo>
                      <a:pt x="66" y="356"/>
                    </a:lnTo>
                    <a:lnTo>
                      <a:pt x="65" y="354"/>
                    </a:lnTo>
                    <a:lnTo>
                      <a:pt x="64" y="353"/>
                    </a:lnTo>
                    <a:lnTo>
                      <a:pt x="63" y="351"/>
                    </a:lnTo>
                    <a:lnTo>
                      <a:pt x="62" y="350"/>
                    </a:lnTo>
                    <a:lnTo>
                      <a:pt x="62" y="349"/>
                    </a:lnTo>
                    <a:lnTo>
                      <a:pt x="61" y="346"/>
                    </a:lnTo>
                    <a:lnTo>
                      <a:pt x="60" y="343"/>
                    </a:lnTo>
                    <a:lnTo>
                      <a:pt x="60" y="341"/>
                    </a:lnTo>
                    <a:lnTo>
                      <a:pt x="60" y="339"/>
                    </a:lnTo>
                    <a:lnTo>
                      <a:pt x="61" y="338"/>
                    </a:lnTo>
                    <a:lnTo>
                      <a:pt x="63" y="336"/>
                    </a:lnTo>
                    <a:lnTo>
                      <a:pt x="65" y="334"/>
                    </a:lnTo>
                    <a:lnTo>
                      <a:pt x="67" y="332"/>
                    </a:lnTo>
                    <a:lnTo>
                      <a:pt x="68" y="330"/>
                    </a:lnTo>
                    <a:lnTo>
                      <a:pt x="69" y="328"/>
                    </a:lnTo>
                    <a:lnTo>
                      <a:pt x="70" y="328"/>
                    </a:lnTo>
                    <a:lnTo>
                      <a:pt x="71" y="325"/>
                    </a:lnTo>
                    <a:lnTo>
                      <a:pt x="72" y="323"/>
                    </a:lnTo>
                    <a:lnTo>
                      <a:pt x="73" y="321"/>
                    </a:lnTo>
                    <a:lnTo>
                      <a:pt x="75" y="320"/>
                    </a:lnTo>
                    <a:lnTo>
                      <a:pt x="76" y="318"/>
                    </a:lnTo>
                    <a:lnTo>
                      <a:pt x="77" y="317"/>
                    </a:lnTo>
                    <a:lnTo>
                      <a:pt x="78" y="316"/>
                    </a:lnTo>
                    <a:lnTo>
                      <a:pt x="79" y="315"/>
                    </a:lnTo>
                    <a:lnTo>
                      <a:pt x="80" y="314"/>
                    </a:lnTo>
                    <a:lnTo>
                      <a:pt x="82" y="313"/>
                    </a:lnTo>
                    <a:lnTo>
                      <a:pt x="82" y="312"/>
                    </a:lnTo>
                    <a:lnTo>
                      <a:pt x="81" y="311"/>
                    </a:lnTo>
                    <a:lnTo>
                      <a:pt x="79" y="309"/>
                    </a:lnTo>
                    <a:lnTo>
                      <a:pt x="79" y="308"/>
                    </a:lnTo>
                    <a:lnTo>
                      <a:pt x="79" y="306"/>
                    </a:lnTo>
                    <a:lnTo>
                      <a:pt x="79" y="304"/>
                    </a:lnTo>
                    <a:lnTo>
                      <a:pt x="79" y="303"/>
                    </a:lnTo>
                    <a:lnTo>
                      <a:pt x="79" y="302"/>
                    </a:lnTo>
                    <a:lnTo>
                      <a:pt x="80" y="301"/>
                    </a:lnTo>
                    <a:lnTo>
                      <a:pt x="81" y="299"/>
                    </a:lnTo>
                    <a:lnTo>
                      <a:pt x="81" y="297"/>
                    </a:lnTo>
                    <a:lnTo>
                      <a:pt x="81" y="297"/>
                    </a:lnTo>
                    <a:lnTo>
                      <a:pt x="81" y="294"/>
                    </a:lnTo>
                    <a:lnTo>
                      <a:pt x="80" y="294"/>
                    </a:lnTo>
                    <a:lnTo>
                      <a:pt x="79" y="293"/>
                    </a:lnTo>
                    <a:lnTo>
                      <a:pt x="77" y="293"/>
                    </a:lnTo>
                    <a:lnTo>
                      <a:pt x="76" y="294"/>
                    </a:lnTo>
                    <a:lnTo>
                      <a:pt x="75" y="294"/>
                    </a:lnTo>
                    <a:lnTo>
                      <a:pt x="73" y="292"/>
                    </a:lnTo>
                    <a:lnTo>
                      <a:pt x="71" y="291"/>
                    </a:lnTo>
                    <a:lnTo>
                      <a:pt x="70" y="290"/>
                    </a:lnTo>
                    <a:lnTo>
                      <a:pt x="70" y="290"/>
                    </a:lnTo>
                    <a:lnTo>
                      <a:pt x="72" y="290"/>
                    </a:lnTo>
                    <a:lnTo>
                      <a:pt x="73" y="290"/>
                    </a:lnTo>
                    <a:lnTo>
                      <a:pt x="73" y="289"/>
                    </a:lnTo>
                    <a:lnTo>
                      <a:pt x="75" y="289"/>
                    </a:lnTo>
                    <a:lnTo>
                      <a:pt x="75" y="288"/>
                    </a:lnTo>
                    <a:lnTo>
                      <a:pt x="74" y="287"/>
                    </a:lnTo>
                    <a:lnTo>
                      <a:pt x="71" y="287"/>
                    </a:lnTo>
                    <a:lnTo>
                      <a:pt x="72" y="286"/>
                    </a:lnTo>
                    <a:lnTo>
                      <a:pt x="72" y="285"/>
                    </a:lnTo>
                    <a:lnTo>
                      <a:pt x="70" y="286"/>
                    </a:lnTo>
                    <a:lnTo>
                      <a:pt x="69" y="286"/>
                    </a:lnTo>
                    <a:lnTo>
                      <a:pt x="69" y="285"/>
                    </a:lnTo>
                    <a:lnTo>
                      <a:pt x="69" y="284"/>
                    </a:lnTo>
                    <a:lnTo>
                      <a:pt x="70" y="284"/>
                    </a:lnTo>
                    <a:lnTo>
                      <a:pt x="71" y="284"/>
                    </a:lnTo>
                    <a:lnTo>
                      <a:pt x="71" y="283"/>
                    </a:lnTo>
                    <a:lnTo>
                      <a:pt x="72" y="283"/>
                    </a:lnTo>
                    <a:lnTo>
                      <a:pt x="73" y="283"/>
                    </a:lnTo>
                    <a:lnTo>
                      <a:pt x="74" y="282"/>
                    </a:lnTo>
                    <a:lnTo>
                      <a:pt x="74" y="281"/>
                    </a:lnTo>
                    <a:lnTo>
                      <a:pt x="73" y="281"/>
                    </a:lnTo>
                    <a:lnTo>
                      <a:pt x="72" y="282"/>
                    </a:lnTo>
                    <a:lnTo>
                      <a:pt x="72" y="282"/>
                    </a:lnTo>
                    <a:lnTo>
                      <a:pt x="71" y="281"/>
                    </a:lnTo>
                    <a:lnTo>
                      <a:pt x="71" y="280"/>
                    </a:lnTo>
                    <a:lnTo>
                      <a:pt x="70" y="280"/>
                    </a:lnTo>
                    <a:lnTo>
                      <a:pt x="70" y="279"/>
                    </a:lnTo>
                    <a:lnTo>
                      <a:pt x="71" y="278"/>
                    </a:lnTo>
                    <a:lnTo>
                      <a:pt x="72" y="277"/>
                    </a:lnTo>
                    <a:lnTo>
                      <a:pt x="72" y="276"/>
                    </a:lnTo>
                    <a:lnTo>
                      <a:pt x="71" y="275"/>
                    </a:lnTo>
                    <a:lnTo>
                      <a:pt x="69" y="274"/>
                    </a:lnTo>
                    <a:lnTo>
                      <a:pt x="69" y="273"/>
                    </a:lnTo>
                    <a:lnTo>
                      <a:pt x="70" y="273"/>
                    </a:lnTo>
                    <a:lnTo>
                      <a:pt x="72" y="272"/>
                    </a:lnTo>
                    <a:lnTo>
                      <a:pt x="72" y="271"/>
                    </a:lnTo>
                    <a:lnTo>
                      <a:pt x="73" y="271"/>
                    </a:lnTo>
                    <a:lnTo>
                      <a:pt x="74" y="272"/>
                    </a:lnTo>
                    <a:lnTo>
                      <a:pt x="75" y="273"/>
                    </a:lnTo>
                    <a:lnTo>
                      <a:pt x="76" y="270"/>
                    </a:lnTo>
                    <a:lnTo>
                      <a:pt x="75" y="270"/>
                    </a:lnTo>
                    <a:lnTo>
                      <a:pt x="75" y="269"/>
                    </a:lnTo>
                    <a:lnTo>
                      <a:pt x="76" y="269"/>
                    </a:lnTo>
                    <a:lnTo>
                      <a:pt x="77" y="266"/>
                    </a:lnTo>
                    <a:lnTo>
                      <a:pt x="78" y="266"/>
                    </a:lnTo>
                    <a:lnTo>
                      <a:pt x="79" y="266"/>
                    </a:lnTo>
                    <a:lnTo>
                      <a:pt x="79" y="266"/>
                    </a:lnTo>
                    <a:lnTo>
                      <a:pt x="79" y="265"/>
                    </a:lnTo>
                    <a:lnTo>
                      <a:pt x="79" y="264"/>
                    </a:lnTo>
                    <a:lnTo>
                      <a:pt x="80" y="265"/>
                    </a:lnTo>
                    <a:lnTo>
                      <a:pt x="81" y="264"/>
                    </a:lnTo>
                    <a:lnTo>
                      <a:pt x="83" y="264"/>
                    </a:lnTo>
                    <a:lnTo>
                      <a:pt x="83" y="263"/>
                    </a:lnTo>
                    <a:lnTo>
                      <a:pt x="84" y="262"/>
                    </a:lnTo>
                    <a:lnTo>
                      <a:pt x="84" y="261"/>
                    </a:lnTo>
                    <a:lnTo>
                      <a:pt x="83" y="262"/>
                    </a:lnTo>
                    <a:lnTo>
                      <a:pt x="81" y="260"/>
                    </a:lnTo>
                    <a:lnTo>
                      <a:pt x="79" y="259"/>
                    </a:lnTo>
                    <a:lnTo>
                      <a:pt x="79" y="259"/>
                    </a:lnTo>
                    <a:lnTo>
                      <a:pt x="78" y="259"/>
                    </a:lnTo>
                    <a:lnTo>
                      <a:pt x="77" y="259"/>
                    </a:lnTo>
                    <a:lnTo>
                      <a:pt x="77" y="258"/>
                    </a:lnTo>
                    <a:lnTo>
                      <a:pt x="79" y="256"/>
                    </a:lnTo>
                    <a:lnTo>
                      <a:pt x="80" y="256"/>
                    </a:lnTo>
                    <a:lnTo>
                      <a:pt x="80" y="255"/>
                    </a:lnTo>
                    <a:lnTo>
                      <a:pt x="80" y="254"/>
                    </a:lnTo>
                    <a:lnTo>
                      <a:pt x="77" y="254"/>
                    </a:lnTo>
                    <a:lnTo>
                      <a:pt x="76" y="253"/>
                    </a:lnTo>
                    <a:lnTo>
                      <a:pt x="76" y="252"/>
                    </a:lnTo>
                    <a:lnTo>
                      <a:pt x="76" y="251"/>
                    </a:lnTo>
                    <a:lnTo>
                      <a:pt x="77" y="251"/>
                    </a:lnTo>
                    <a:lnTo>
                      <a:pt x="78" y="250"/>
                    </a:lnTo>
                    <a:lnTo>
                      <a:pt x="77" y="249"/>
                    </a:lnTo>
                    <a:lnTo>
                      <a:pt x="77" y="248"/>
                    </a:lnTo>
                    <a:lnTo>
                      <a:pt x="80" y="247"/>
                    </a:lnTo>
                    <a:lnTo>
                      <a:pt x="83" y="247"/>
                    </a:lnTo>
                    <a:lnTo>
                      <a:pt x="83" y="246"/>
                    </a:lnTo>
                    <a:lnTo>
                      <a:pt x="84" y="245"/>
                    </a:lnTo>
                    <a:lnTo>
                      <a:pt x="83" y="243"/>
                    </a:lnTo>
                    <a:lnTo>
                      <a:pt x="82" y="242"/>
                    </a:lnTo>
                    <a:lnTo>
                      <a:pt x="82" y="240"/>
                    </a:lnTo>
                    <a:lnTo>
                      <a:pt x="83" y="240"/>
                    </a:lnTo>
                    <a:lnTo>
                      <a:pt x="83" y="241"/>
                    </a:lnTo>
                    <a:lnTo>
                      <a:pt x="83" y="241"/>
                    </a:lnTo>
                    <a:lnTo>
                      <a:pt x="84" y="240"/>
                    </a:lnTo>
                    <a:lnTo>
                      <a:pt x="86" y="242"/>
                    </a:lnTo>
                    <a:lnTo>
                      <a:pt x="86" y="242"/>
                    </a:lnTo>
                    <a:lnTo>
                      <a:pt x="90" y="241"/>
                    </a:lnTo>
                    <a:lnTo>
                      <a:pt x="91" y="240"/>
                    </a:lnTo>
                    <a:lnTo>
                      <a:pt x="91" y="239"/>
                    </a:lnTo>
                    <a:lnTo>
                      <a:pt x="91" y="239"/>
                    </a:lnTo>
                    <a:lnTo>
                      <a:pt x="90" y="237"/>
                    </a:lnTo>
                    <a:lnTo>
                      <a:pt x="90" y="236"/>
                    </a:lnTo>
                    <a:lnTo>
                      <a:pt x="92" y="236"/>
                    </a:lnTo>
                    <a:lnTo>
                      <a:pt x="93" y="237"/>
                    </a:lnTo>
                    <a:lnTo>
                      <a:pt x="93" y="236"/>
                    </a:lnTo>
                    <a:lnTo>
                      <a:pt x="92" y="235"/>
                    </a:lnTo>
                    <a:lnTo>
                      <a:pt x="92" y="235"/>
                    </a:lnTo>
                    <a:lnTo>
                      <a:pt x="92" y="234"/>
                    </a:lnTo>
                    <a:lnTo>
                      <a:pt x="93" y="234"/>
                    </a:lnTo>
                    <a:lnTo>
                      <a:pt x="96" y="232"/>
                    </a:lnTo>
                    <a:lnTo>
                      <a:pt x="99" y="232"/>
                    </a:lnTo>
                    <a:lnTo>
                      <a:pt x="100" y="233"/>
                    </a:lnTo>
                    <a:lnTo>
                      <a:pt x="100" y="234"/>
                    </a:lnTo>
                    <a:lnTo>
                      <a:pt x="100" y="235"/>
                    </a:lnTo>
                    <a:lnTo>
                      <a:pt x="99" y="235"/>
                    </a:lnTo>
                    <a:lnTo>
                      <a:pt x="100" y="236"/>
                    </a:lnTo>
                    <a:lnTo>
                      <a:pt x="100" y="237"/>
                    </a:lnTo>
                    <a:lnTo>
                      <a:pt x="101" y="237"/>
                    </a:lnTo>
                    <a:lnTo>
                      <a:pt x="103" y="237"/>
                    </a:lnTo>
                    <a:lnTo>
                      <a:pt x="104" y="237"/>
                    </a:lnTo>
                    <a:lnTo>
                      <a:pt x="106" y="236"/>
                    </a:lnTo>
                    <a:lnTo>
                      <a:pt x="107" y="235"/>
                    </a:lnTo>
                    <a:lnTo>
                      <a:pt x="108" y="235"/>
                    </a:lnTo>
                    <a:lnTo>
                      <a:pt x="110" y="235"/>
                    </a:lnTo>
                    <a:lnTo>
                      <a:pt x="110" y="236"/>
                    </a:lnTo>
                    <a:lnTo>
                      <a:pt x="112" y="235"/>
                    </a:lnTo>
                    <a:lnTo>
                      <a:pt x="113" y="234"/>
                    </a:lnTo>
                    <a:lnTo>
                      <a:pt x="114" y="231"/>
                    </a:lnTo>
                    <a:lnTo>
                      <a:pt x="114" y="231"/>
                    </a:lnTo>
                    <a:lnTo>
                      <a:pt x="115" y="230"/>
                    </a:lnTo>
                    <a:lnTo>
                      <a:pt x="117" y="229"/>
                    </a:lnTo>
                    <a:lnTo>
                      <a:pt x="117" y="228"/>
                    </a:lnTo>
                    <a:lnTo>
                      <a:pt x="117" y="227"/>
                    </a:lnTo>
                    <a:lnTo>
                      <a:pt x="115" y="225"/>
                    </a:lnTo>
                    <a:lnTo>
                      <a:pt x="114" y="224"/>
                    </a:lnTo>
                    <a:lnTo>
                      <a:pt x="115" y="223"/>
                    </a:lnTo>
                    <a:lnTo>
                      <a:pt x="116" y="223"/>
                    </a:lnTo>
                    <a:lnTo>
                      <a:pt x="118" y="222"/>
                    </a:lnTo>
                    <a:lnTo>
                      <a:pt x="118" y="222"/>
                    </a:lnTo>
                    <a:lnTo>
                      <a:pt x="117" y="221"/>
                    </a:lnTo>
                    <a:lnTo>
                      <a:pt x="116" y="220"/>
                    </a:lnTo>
                    <a:lnTo>
                      <a:pt x="116" y="219"/>
                    </a:lnTo>
                    <a:lnTo>
                      <a:pt x="117" y="218"/>
                    </a:lnTo>
                    <a:lnTo>
                      <a:pt x="117" y="218"/>
                    </a:lnTo>
                    <a:lnTo>
                      <a:pt x="118" y="217"/>
                    </a:lnTo>
                    <a:lnTo>
                      <a:pt x="117" y="215"/>
                    </a:lnTo>
                    <a:lnTo>
                      <a:pt x="119" y="215"/>
                    </a:lnTo>
                    <a:lnTo>
                      <a:pt x="120" y="214"/>
                    </a:lnTo>
                    <a:lnTo>
                      <a:pt x="122" y="213"/>
                    </a:lnTo>
                    <a:lnTo>
                      <a:pt x="123" y="213"/>
                    </a:lnTo>
                    <a:lnTo>
                      <a:pt x="124" y="212"/>
                    </a:lnTo>
                    <a:lnTo>
                      <a:pt x="124" y="211"/>
                    </a:lnTo>
                    <a:lnTo>
                      <a:pt x="124" y="211"/>
                    </a:lnTo>
                    <a:lnTo>
                      <a:pt x="122" y="208"/>
                    </a:lnTo>
                    <a:lnTo>
                      <a:pt x="122" y="208"/>
                    </a:lnTo>
                    <a:lnTo>
                      <a:pt x="123" y="207"/>
                    </a:lnTo>
                    <a:lnTo>
                      <a:pt x="124" y="207"/>
                    </a:lnTo>
                    <a:lnTo>
                      <a:pt x="124" y="206"/>
                    </a:lnTo>
                    <a:lnTo>
                      <a:pt x="125" y="205"/>
                    </a:lnTo>
                    <a:lnTo>
                      <a:pt x="126" y="204"/>
                    </a:lnTo>
                    <a:lnTo>
                      <a:pt x="127" y="204"/>
                    </a:lnTo>
                    <a:lnTo>
                      <a:pt x="131" y="205"/>
                    </a:lnTo>
                    <a:lnTo>
                      <a:pt x="134" y="207"/>
                    </a:lnTo>
                    <a:lnTo>
                      <a:pt x="137" y="208"/>
                    </a:lnTo>
                    <a:lnTo>
                      <a:pt x="138" y="208"/>
                    </a:lnTo>
                    <a:lnTo>
                      <a:pt x="140" y="208"/>
                    </a:lnTo>
                    <a:lnTo>
                      <a:pt x="141" y="207"/>
                    </a:lnTo>
                    <a:lnTo>
                      <a:pt x="143" y="206"/>
                    </a:lnTo>
                    <a:lnTo>
                      <a:pt x="145" y="205"/>
                    </a:lnTo>
                    <a:lnTo>
                      <a:pt x="146" y="204"/>
                    </a:lnTo>
                    <a:lnTo>
                      <a:pt x="148" y="204"/>
                    </a:lnTo>
                    <a:lnTo>
                      <a:pt x="148" y="203"/>
                    </a:lnTo>
                    <a:lnTo>
                      <a:pt x="150" y="202"/>
                    </a:lnTo>
                    <a:lnTo>
                      <a:pt x="151" y="199"/>
                    </a:lnTo>
                    <a:lnTo>
                      <a:pt x="152" y="198"/>
                    </a:lnTo>
                    <a:lnTo>
                      <a:pt x="152" y="197"/>
                    </a:lnTo>
                    <a:lnTo>
                      <a:pt x="154" y="197"/>
                    </a:lnTo>
                    <a:lnTo>
                      <a:pt x="155" y="196"/>
                    </a:lnTo>
                    <a:lnTo>
                      <a:pt x="156" y="194"/>
                    </a:lnTo>
                    <a:lnTo>
                      <a:pt x="156" y="192"/>
                    </a:lnTo>
                    <a:lnTo>
                      <a:pt x="155" y="192"/>
                    </a:lnTo>
                    <a:lnTo>
                      <a:pt x="155" y="192"/>
                    </a:lnTo>
                    <a:lnTo>
                      <a:pt x="154" y="192"/>
                    </a:lnTo>
                    <a:lnTo>
                      <a:pt x="153" y="191"/>
                    </a:lnTo>
                    <a:lnTo>
                      <a:pt x="155" y="188"/>
                    </a:lnTo>
                    <a:lnTo>
                      <a:pt x="156" y="186"/>
                    </a:lnTo>
                    <a:lnTo>
                      <a:pt x="157" y="184"/>
                    </a:lnTo>
                    <a:lnTo>
                      <a:pt x="158" y="183"/>
                    </a:lnTo>
                    <a:lnTo>
                      <a:pt x="158" y="182"/>
                    </a:lnTo>
                    <a:lnTo>
                      <a:pt x="158" y="180"/>
                    </a:lnTo>
                    <a:lnTo>
                      <a:pt x="158" y="180"/>
                    </a:lnTo>
                    <a:lnTo>
                      <a:pt x="158" y="179"/>
                    </a:lnTo>
                    <a:lnTo>
                      <a:pt x="157" y="178"/>
                    </a:lnTo>
                    <a:lnTo>
                      <a:pt x="157" y="177"/>
                    </a:lnTo>
                    <a:lnTo>
                      <a:pt x="158" y="177"/>
                    </a:lnTo>
                    <a:lnTo>
                      <a:pt x="158" y="177"/>
                    </a:lnTo>
                    <a:lnTo>
                      <a:pt x="160" y="177"/>
                    </a:lnTo>
                    <a:lnTo>
                      <a:pt x="161" y="176"/>
                    </a:lnTo>
                    <a:lnTo>
                      <a:pt x="161" y="174"/>
                    </a:lnTo>
                    <a:lnTo>
                      <a:pt x="162" y="173"/>
                    </a:lnTo>
                    <a:lnTo>
                      <a:pt x="162" y="173"/>
                    </a:lnTo>
                    <a:lnTo>
                      <a:pt x="165" y="171"/>
                    </a:lnTo>
                    <a:lnTo>
                      <a:pt x="166" y="170"/>
                    </a:lnTo>
                    <a:lnTo>
                      <a:pt x="167" y="170"/>
                    </a:lnTo>
                    <a:lnTo>
                      <a:pt x="167" y="169"/>
                    </a:lnTo>
                    <a:lnTo>
                      <a:pt x="169" y="169"/>
                    </a:lnTo>
                    <a:lnTo>
                      <a:pt x="169" y="169"/>
                    </a:lnTo>
                    <a:lnTo>
                      <a:pt x="169" y="166"/>
                    </a:lnTo>
                    <a:lnTo>
                      <a:pt x="170" y="166"/>
                    </a:lnTo>
                    <a:lnTo>
                      <a:pt x="172" y="166"/>
                    </a:lnTo>
                    <a:lnTo>
                      <a:pt x="172" y="165"/>
                    </a:lnTo>
                    <a:lnTo>
                      <a:pt x="171" y="163"/>
                    </a:lnTo>
                    <a:lnTo>
                      <a:pt x="172" y="162"/>
                    </a:lnTo>
                    <a:lnTo>
                      <a:pt x="172" y="161"/>
                    </a:lnTo>
                    <a:lnTo>
                      <a:pt x="175" y="161"/>
                    </a:lnTo>
                    <a:lnTo>
                      <a:pt x="178" y="162"/>
                    </a:lnTo>
                    <a:lnTo>
                      <a:pt x="181" y="162"/>
                    </a:lnTo>
                    <a:lnTo>
                      <a:pt x="183" y="162"/>
                    </a:lnTo>
                    <a:lnTo>
                      <a:pt x="184" y="162"/>
                    </a:lnTo>
                    <a:lnTo>
                      <a:pt x="185" y="162"/>
                    </a:lnTo>
                    <a:lnTo>
                      <a:pt x="186" y="162"/>
                    </a:lnTo>
                    <a:lnTo>
                      <a:pt x="186" y="161"/>
                    </a:lnTo>
                    <a:lnTo>
                      <a:pt x="186" y="160"/>
                    </a:lnTo>
                    <a:lnTo>
                      <a:pt x="186" y="159"/>
                    </a:lnTo>
                    <a:lnTo>
                      <a:pt x="186" y="158"/>
                    </a:lnTo>
                    <a:lnTo>
                      <a:pt x="186" y="157"/>
                    </a:lnTo>
                    <a:lnTo>
                      <a:pt x="187" y="156"/>
                    </a:lnTo>
                    <a:lnTo>
                      <a:pt x="189" y="155"/>
                    </a:lnTo>
                    <a:lnTo>
                      <a:pt x="190" y="154"/>
                    </a:lnTo>
                    <a:lnTo>
                      <a:pt x="191" y="154"/>
                    </a:lnTo>
                    <a:lnTo>
                      <a:pt x="192" y="155"/>
                    </a:lnTo>
                    <a:lnTo>
                      <a:pt x="193" y="155"/>
                    </a:lnTo>
                    <a:lnTo>
                      <a:pt x="196" y="157"/>
                    </a:lnTo>
                    <a:lnTo>
                      <a:pt x="198" y="158"/>
                    </a:lnTo>
                    <a:lnTo>
                      <a:pt x="200" y="159"/>
                    </a:lnTo>
                    <a:lnTo>
                      <a:pt x="201" y="159"/>
                    </a:lnTo>
                    <a:lnTo>
                      <a:pt x="203" y="159"/>
                    </a:lnTo>
                    <a:lnTo>
                      <a:pt x="204" y="159"/>
                    </a:lnTo>
                    <a:lnTo>
                      <a:pt x="205" y="158"/>
                    </a:lnTo>
                    <a:lnTo>
                      <a:pt x="207" y="156"/>
                    </a:lnTo>
                    <a:lnTo>
                      <a:pt x="207" y="156"/>
                    </a:lnTo>
                    <a:lnTo>
                      <a:pt x="207" y="156"/>
                    </a:lnTo>
                    <a:lnTo>
                      <a:pt x="208" y="156"/>
                    </a:lnTo>
                    <a:lnTo>
                      <a:pt x="210" y="159"/>
                    </a:lnTo>
                    <a:lnTo>
                      <a:pt x="212" y="158"/>
                    </a:lnTo>
                    <a:lnTo>
                      <a:pt x="212" y="157"/>
                    </a:lnTo>
                    <a:lnTo>
                      <a:pt x="211" y="156"/>
                    </a:lnTo>
                    <a:lnTo>
                      <a:pt x="210" y="156"/>
                    </a:lnTo>
                    <a:lnTo>
                      <a:pt x="210" y="155"/>
                    </a:lnTo>
                    <a:lnTo>
                      <a:pt x="209" y="154"/>
                    </a:lnTo>
                    <a:lnTo>
                      <a:pt x="210" y="153"/>
                    </a:lnTo>
                    <a:lnTo>
                      <a:pt x="214" y="153"/>
                    </a:lnTo>
                    <a:lnTo>
                      <a:pt x="217" y="152"/>
                    </a:lnTo>
                    <a:lnTo>
                      <a:pt x="218" y="149"/>
                    </a:lnTo>
                    <a:lnTo>
                      <a:pt x="221" y="149"/>
                    </a:lnTo>
                    <a:lnTo>
                      <a:pt x="224" y="147"/>
                    </a:lnTo>
                    <a:lnTo>
                      <a:pt x="227" y="148"/>
                    </a:lnTo>
                    <a:lnTo>
                      <a:pt x="228" y="148"/>
                    </a:lnTo>
                    <a:lnTo>
                      <a:pt x="229" y="148"/>
                    </a:lnTo>
                    <a:lnTo>
                      <a:pt x="231" y="148"/>
                    </a:lnTo>
                    <a:lnTo>
                      <a:pt x="231" y="147"/>
                    </a:lnTo>
                    <a:lnTo>
                      <a:pt x="231" y="146"/>
                    </a:lnTo>
                    <a:lnTo>
                      <a:pt x="231" y="145"/>
                    </a:lnTo>
                    <a:lnTo>
                      <a:pt x="229" y="143"/>
                    </a:lnTo>
                    <a:lnTo>
                      <a:pt x="229" y="142"/>
                    </a:lnTo>
                    <a:lnTo>
                      <a:pt x="232" y="142"/>
                    </a:lnTo>
                    <a:lnTo>
                      <a:pt x="233" y="142"/>
                    </a:lnTo>
                    <a:lnTo>
                      <a:pt x="233" y="142"/>
                    </a:lnTo>
                    <a:lnTo>
                      <a:pt x="232" y="139"/>
                    </a:lnTo>
                    <a:lnTo>
                      <a:pt x="233" y="139"/>
                    </a:lnTo>
                    <a:lnTo>
                      <a:pt x="234" y="139"/>
                    </a:lnTo>
                    <a:lnTo>
                      <a:pt x="235" y="139"/>
                    </a:lnTo>
                    <a:lnTo>
                      <a:pt x="236" y="140"/>
                    </a:lnTo>
                    <a:lnTo>
                      <a:pt x="237" y="140"/>
                    </a:lnTo>
                    <a:lnTo>
                      <a:pt x="238" y="140"/>
                    </a:lnTo>
                    <a:lnTo>
                      <a:pt x="238" y="140"/>
                    </a:lnTo>
                    <a:lnTo>
                      <a:pt x="238" y="139"/>
                    </a:lnTo>
                    <a:lnTo>
                      <a:pt x="237" y="139"/>
                    </a:lnTo>
                    <a:lnTo>
                      <a:pt x="236" y="139"/>
                    </a:lnTo>
                    <a:lnTo>
                      <a:pt x="238" y="138"/>
                    </a:lnTo>
                    <a:lnTo>
                      <a:pt x="238" y="137"/>
                    </a:lnTo>
                    <a:lnTo>
                      <a:pt x="238" y="136"/>
                    </a:lnTo>
                    <a:lnTo>
                      <a:pt x="238" y="135"/>
                    </a:lnTo>
                    <a:lnTo>
                      <a:pt x="237" y="135"/>
                    </a:lnTo>
                    <a:lnTo>
                      <a:pt x="237" y="135"/>
                    </a:lnTo>
                    <a:lnTo>
                      <a:pt x="238" y="135"/>
                    </a:lnTo>
                    <a:lnTo>
                      <a:pt x="240" y="135"/>
                    </a:lnTo>
                    <a:lnTo>
                      <a:pt x="241" y="135"/>
                    </a:lnTo>
                    <a:lnTo>
                      <a:pt x="240" y="134"/>
                    </a:lnTo>
                    <a:lnTo>
                      <a:pt x="240" y="133"/>
                    </a:lnTo>
                    <a:lnTo>
                      <a:pt x="240" y="132"/>
                    </a:lnTo>
                    <a:lnTo>
                      <a:pt x="241" y="132"/>
                    </a:lnTo>
                    <a:lnTo>
                      <a:pt x="241" y="132"/>
                    </a:lnTo>
                    <a:lnTo>
                      <a:pt x="241" y="130"/>
                    </a:lnTo>
                    <a:lnTo>
                      <a:pt x="242" y="129"/>
                    </a:lnTo>
                    <a:lnTo>
                      <a:pt x="242" y="128"/>
                    </a:lnTo>
                    <a:lnTo>
                      <a:pt x="241" y="125"/>
                    </a:lnTo>
                    <a:lnTo>
                      <a:pt x="241" y="124"/>
                    </a:lnTo>
                    <a:lnTo>
                      <a:pt x="238" y="123"/>
                    </a:lnTo>
                    <a:lnTo>
                      <a:pt x="238" y="122"/>
                    </a:lnTo>
                    <a:lnTo>
                      <a:pt x="236" y="122"/>
                    </a:lnTo>
                    <a:lnTo>
                      <a:pt x="234" y="121"/>
                    </a:lnTo>
                    <a:lnTo>
                      <a:pt x="234" y="120"/>
                    </a:lnTo>
                    <a:lnTo>
                      <a:pt x="233" y="120"/>
                    </a:lnTo>
                    <a:lnTo>
                      <a:pt x="232" y="120"/>
                    </a:lnTo>
                    <a:lnTo>
                      <a:pt x="231" y="120"/>
                    </a:lnTo>
                    <a:lnTo>
                      <a:pt x="232" y="118"/>
                    </a:lnTo>
                    <a:lnTo>
                      <a:pt x="232" y="117"/>
                    </a:lnTo>
                    <a:lnTo>
                      <a:pt x="234" y="115"/>
                    </a:lnTo>
                    <a:lnTo>
                      <a:pt x="234" y="115"/>
                    </a:lnTo>
                    <a:lnTo>
                      <a:pt x="237" y="115"/>
                    </a:lnTo>
                    <a:lnTo>
                      <a:pt x="238" y="114"/>
                    </a:lnTo>
                    <a:lnTo>
                      <a:pt x="238" y="112"/>
                    </a:lnTo>
                    <a:lnTo>
                      <a:pt x="239" y="111"/>
                    </a:lnTo>
                    <a:lnTo>
                      <a:pt x="241" y="111"/>
                    </a:lnTo>
                    <a:lnTo>
                      <a:pt x="241" y="110"/>
                    </a:lnTo>
                    <a:lnTo>
                      <a:pt x="240" y="108"/>
                    </a:lnTo>
                    <a:lnTo>
                      <a:pt x="240" y="107"/>
                    </a:lnTo>
                    <a:lnTo>
                      <a:pt x="240" y="104"/>
                    </a:lnTo>
                    <a:lnTo>
                      <a:pt x="241" y="102"/>
                    </a:lnTo>
                    <a:lnTo>
                      <a:pt x="242" y="102"/>
                    </a:lnTo>
                    <a:lnTo>
                      <a:pt x="244" y="102"/>
                    </a:lnTo>
                    <a:lnTo>
                      <a:pt x="245" y="102"/>
                    </a:lnTo>
                    <a:lnTo>
                      <a:pt x="246" y="101"/>
                    </a:lnTo>
                    <a:lnTo>
                      <a:pt x="246" y="100"/>
                    </a:lnTo>
                    <a:lnTo>
                      <a:pt x="245" y="98"/>
                    </a:lnTo>
                    <a:lnTo>
                      <a:pt x="246" y="97"/>
                    </a:lnTo>
                    <a:lnTo>
                      <a:pt x="246" y="95"/>
                    </a:lnTo>
                    <a:lnTo>
                      <a:pt x="247" y="93"/>
                    </a:lnTo>
                    <a:lnTo>
                      <a:pt x="248" y="91"/>
                    </a:lnTo>
                    <a:lnTo>
                      <a:pt x="248" y="90"/>
                    </a:lnTo>
                    <a:lnTo>
                      <a:pt x="248" y="88"/>
                    </a:lnTo>
                    <a:lnTo>
                      <a:pt x="248" y="87"/>
                    </a:lnTo>
                    <a:lnTo>
                      <a:pt x="248" y="85"/>
                    </a:lnTo>
                    <a:lnTo>
                      <a:pt x="248" y="84"/>
                    </a:lnTo>
                    <a:lnTo>
                      <a:pt x="248" y="84"/>
                    </a:lnTo>
                    <a:lnTo>
                      <a:pt x="248" y="82"/>
                    </a:lnTo>
                    <a:lnTo>
                      <a:pt x="248" y="81"/>
                    </a:lnTo>
                    <a:lnTo>
                      <a:pt x="248" y="80"/>
                    </a:lnTo>
                    <a:lnTo>
                      <a:pt x="248" y="80"/>
                    </a:lnTo>
                    <a:lnTo>
                      <a:pt x="247" y="79"/>
                    </a:lnTo>
                    <a:lnTo>
                      <a:pt x="247" y="78"/>
                    </a:lnTo>
                    <a:lnTo>
                      <a:pt x="248" y="74"/>
                    </a:lnTo>
                    <a:lnTo>
                      <a:pt x="248" y="73"/>
                    </a:lnTo>
                    <a:lnTo>
                      <a:pt x="249" y="72"/>
                    </a:lnTo>
                    <a:lnTo>
                      <a:pt x="248" y="70"/>
                    </a:lnTo>
                    <a:lnTo>
                      <a:pt x="249" y="70"/>
                    </a:lnTo>
                    <a:lnTo>
                      <a:pt x="249" y="69"/>
                    </a:lnTo>
                    <a:lnTo>
                      <a:pt x="251" y="68"/>
                    </a:lnTo>
                    <a:lnTo>
                      <a:pt x="251" y="67"/>
                    </a:lnTo>
                    <a:lnTo>
                      <a:pt x="251" y="66"/>
                    </a:lnTo>
                    <a:lnTo>
                      <a:pt x="251" y="66"/>
                    </a:lnTo>
                    <a:lnTo>
                      <a:pt x="251" y="63"/>
                    </a:lnTo>
                    <a:lnTo>
                      <a:pt x="251" y="60"/>
                    </a:lnTo>
                    <a:lnTo>
                      <a:pt x="251" y="59"/>
                    </a:lnTo>
                    <a:lnTo>
                      <a:pt x="253" y="60"/>
                    </a:lnTo>
                    <a:lnTo>
                      <a:pt x="253" y="59"/>
                    </a:lnTo>
                    <a:lnTo>
                      <a:pt x="252" y="57"/>
                    </a:lnTo>
                    <a:lnTo>
                      <a:pt x="253" y="56"/>
                    </a:lnTo>
                    <a:lnTo>
                      <a:pt x="253" y="53"/>
                    </a:lnTo>
                    <a:lnTo>
                      <a:pt x="253" y="53"/>
                    </a:lnTo>
                    <a:lnTo>
                      <a:pt x="252" y="53"/>
                    </a:lnTo>
                    <a:lnTo>
                      <a:pt x="251" y="53"/>
                    </a:lnTo>
                    <a:lnTo>
                      <a:pt x="251" y="53"/>
                    </a:lnTo>
                    <a:lnTo>
                      <a:pt x="250" y="53"/>
                    </a:lnTo>
                    <a:lnTo>
                      <a:pt x="249" y="52"/>
                    </a:lnTo>
                    <a:lnTo>
                      <a:pt x="248" y="52"/>
                    </a:lnTo>
                    <a:lnTo>
                      <a:pt x="248" y="52"/>
                    </a:lnTo>
                    <a:lnTo>
                      <a:pt x="248" y="51"/>
                    </a:lnTo>
                    <a:lnTo>
                      <a:pt x="249" y="49"/>
                    </a:lnTo>
                    <a:lnTo>
                      <a:pt x="250" y="48"/>
                    </a:lnTo>
                    <a:lnTo>
                      <a:pt x="251" y="48"/>
                    </a:lnTo>
                    <a:lnTo>
                      <a:pt x="251" y="49"/>
                    </a:lnTo>
                    <a:lnTo>
                      <a:pt x="252" y="50"/>
                    </a:lnTo>
                    <a:lnTo>
                      <a:pt x="253" y="51"/>
                    </a:lnTo>
                    <a:lnTo>
                      <a:pt x="253" y="50"/>
                    </a:lnTo>
                    <a:lnTo>
                      <a:pt x="254" y="49"/>
                    </a:lnTo>
                    <a:lnTo>
                      <a:pt x="255" y="49"/>
                    </a:lnTo>
                    <a:lnTo>
                      <a:pt x="255" y="48"/>
                    </a:lnTo>
                    <a:lnTo>
                      <a:pt x="255" y="47"/>
                    </a:lnTo>
                    <a:lnTo>
                      <a:pt x="256" y="46"/>
                    </a:lnTo>
                    <a:lnTo>
                      <a:pt x="257" y="46"/>
                    </a:lnTo>
                    <a:lnTo>
                      <a:pt x="258" y="46"/>
                    </a:lnTo>
                    <a:lnTo>
                      <a:pt x="258" y="46"/>
                    </a:lnTo>
                    <a:lnTo>
                      <a:pt x="258" y="46"/>
                    </a:lnTo>
                    <a:lnTo>
                      <a:pt x="259" y="46"/>
                    </a:lnTo>
                    <a:lnTo>
                      <a:pt x="259" y="45"/>
                    </a:lnTo>
                    <a:lnTo>
                      <a:pt x="258" y="44"/>
                    </a:lnTo>
                    <a:lnTo>
                      <a:pt x="259" y="43"/>
                    </a:lnTo>
                    <a:lnTo>
                      <a:pt x="259" y="42"/>
                    </a:lnTo>
                    <a:lnTo>
                      <a:pt x="260" y="42"/>
                    </a:lnTo>
                    <a:lnTo>
                      <a:pt x="261" y="42"/>
                    </a:lnTo>
                    <a:lnTo>
                      <a:pt x="261" y="41"/>
                    </a:lnTo>
                    <a:lnTo>
                      <a:pt x="262" y="41"/>
                    </a:lnTo>
                    <a:lnTo>
                      <a:pt x="262" y="40"/>
                    </a:lnTo>
                    <a:lnTo>
                      <a:pt x="262" y="39"/>
                    </a:lnTo>
                    <a:lnTo>
                      <a:pt x="263" y="39"/>
                    </a:lnTo>
                    <a:lnTo>
                      <a:pt x="264" y="41"/>
                    </a:lnTo>
                    <a:lnTo>
                      <a:pt x="265" y="42"/>
                    </a:lnTo>
                    <a:lnTo>
                      <a:pt x="267" y="40"/>
                    </a:lnTo>
                    <a:lnTo>
                      <a:pt x="268" y="39"/>
                    </a:lnTo>
                    <a:lnTo>
                      <a:pt x="270" y="39"/>
                    </a:lnTo>
                    <a:lnTo>
                      <a:pt x="271" y="39"/>
                    </a:lnTo>
                    <a:lnTo>
                      <a:pt x="271" y="38"/>
                    </a:lnTo>
                    <a:lnTo>
                      <a:pt x="272" y="37"/>
                    </a:lnTo>
                    <a:lnTo>
                      <a:pt x="274" y="36"/>
                    </a:lnTo>
                    <a:lnTo>
                      <a:pt x="276" y="35"/>
                    </a:lnTo>
                    <a:lnTo>
                      <a:pt x="276" y="35"/>
                    </a:lnTo>
                    <a:lnTo>
                      <a:pt x="276" y="33"/>
                    </a:lnTo>
                    <a:lnTo>
                      <a:pt x="277" y="33"/>
                    </a:lnTo>
                    <a:lnTo>
                      <a:pt x="279" y="34"/>
                    </a:lnTo>
                    <a:lnTo>
                      <a:pt x="280" y="34"/>
                    </a:lnTo>
                    <a:lnTo>
                      <a:pt x="281" y="33"/>
                    </a:lnTo>
                    <a:lnTo>
                      <a:pt x="281" y="32"/>
                    </a:lnTo>
                    <a:lnTo>
                      <a:pt x="282" y="32"/>
                    </a:lnTo>
                    <a:lnTo>
                      <a:pt x="284" y="33"/>
                    </a:lnTo>
                    <a:lnTo>
                      <a:pt x="287" y="32"/>
                    </a:lnTo>
                    <a:lnTo>
                      <a:pt x="292" y="31"/>
                    </a:lnTo>
                    <a:lnTo>
                      <a:pt x="296" y="31"/>
                    </a:lnTo>
                    <a:lnTo>
                      <a:pt x="297" y="31"/>
                    </a:lnTo>
                    <a:close/>
                  </a:path>
                </a:pathLst>
              </a:custGeom>
              <a:solidFill>
                <a:srgbClr val="894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928" name="Freeform 1087">
                <a:extLst>
                  <a:ext uri="{FF2B5EF4-FFF2-40B4-BE49-F238E27FC236}">
                    <a16:creationId xmlns:a16="http://schemas.microsoft.com/office/drawing/2014/main" id="{61A47829-82BD-4E2A-AC1A-824A13469F7A}"/>
                  </a:ext>
                </a:extLst>
              </p:cNvPr>
              <p:cNvSpPr>
                <a:spLocks/>
              </p:cNvSpPr>
              <p:nvPr/>
            </p:nvSpPr>
            <p:spPr bwMode="auto">
              <a:xfrm>
                <a:off x="4070" y="1878"/>
                <a:ext cx="290" cy="615"/>
              </a:xfrm>
              <a:custGeom>
                <a:avLst/>
                <a:gdLst>
                  <a:gd name="T0" fmla="*/ 40 w 290"/>
                  <a:gd name="T1" fmla="*/ 24 h 615"/>
                  <a:gd name="T2" fmla="*/ 61 w 290"/>
                  <a:gd name="T3" fmla="*/ 22 h 615"/>
                  <a:gd name="T4" fmla="*/ 94 w 290"/>
                  <a:gd name="T5" fmla="*/ 21 h 615"/>
                  <a:gd name="T6" fmla="*/ 121 w 290"/>
                  <a:gd name="T7" fmla="*/ 19 h 615"/>
                  <a:gd name="T8" fmla="*/ 150 w 290"/>
                  <a:gd name="T9" fmla="*/ 0 h 615"/>
                  <a:gd name="T10" fmla="*/ 153 w 290"/>
                  <a:gd name="T11" fmla="*/ 11 h 615"/>
                  <a:gd name="T12" fmla="*/ 158 w 290"/>
                  <a:gd name="T13" fmla="*/ 23 h 615"/>
                  <a:gd name="T14" fmla="*/ 158 w 290"/>
                  <a:gd name="T15" fmla="*/ 35 h 615"/>
                  <a:gd name="T16" fmla="*/ 145 w 290"/>
                  <a:gd name="T17" fmla="*/ 46 h 615"/>
                  <a:gd name="T18" fmla="*/ 138 w 290"/>
                  <a:gd name="T19" fmla="*/ 56 h 615"/>
                  <a:gd name="T20" fmla="*/ 151 w 290"/>
                  <a:gd name="T21" fmla="*/ 69 h 615"/>
                  <a:gd name="T22" fmla="*/ 161 w 290"/>
                  <a:gd name="T23" fmla="*/ 82 h 615"/>
                  <a:gd name="T24" fmla="*/ 167 w 290"/>
                  <a:gd name="T25" fmla="*/ 97 h 615"/>
                  <a:gd name="T26" fmla="*/ 171 w 290"/>
                  <a:gd name="T27" fmla="*/ 113 h 615"/>
                  <a:gd name="T28" fmla="*/ 175 w 290"/>
                  <a:gd name="T29" fmla="*/ 128 h 615"/>
                  <a:gd name="T30" fmla="*/ 185 w 290"/>
                  <a:gd name="T31" fmla="*/ 137 h 615"/>
                  <a:gd name="T32" fmla="*/ 178 w 290"/>
                  <a:gd name="T33" fmla="*/ 147 h 615"/>
                  <a:gd name="T34" fmla="*/ 186 w 290"/>
                  <a:gd name="T35" fmla="*/ 162 h 615"/>
                  <a:gd name="T36" fmla="*/ 182 w 290"/>
                  <a:gd name="T37" fmla="*/ 175 h 615"/>
                  <a:gd name="T38" fmla="*/ 178 w 290"/>
                  <a:gd name="T39" fmla="*/ 191 h 615"/>
                  <a:gd name="T40" fmla="*/ 185 w 290"/>
                  <a:gd name="T41" fmla="*/ 205 h 615"/>
                  <a:gd name="T42" fmla="*/ 185 w 290"/>
                  <a:gd name="T43" fmla="*/ 222 h 615"/>
                  <a:gd name="T44" fmla="*/ 202 w 290"/>
                  <a:gd name="T45" fmla="*/ 232 h 615"/>
                  <a:gd name="T46" fmla="*/ 188 w 290"/>
                  <a:gd name="T47" fmla="*/ 255 h 615"/>
                  <a:gd name="T48" fmla="*/ 189 w 290"/>
                  <a:gd name="T49" fmla="*/ 273 h 615"/>
                  <a:gd name="T50" fmla="*/ 190 w 290"/>
                  <a:gd name="T51" fmla="*/ 287 h 615"/>
                  <a:gd name="T52" fmla="*/ 188 w 290"/>
                  <a:gd name="T53" fmla="*/ 305 h 615"/>
                  <a:gd name="T54" fmla="*/ 185 w 290"/>
                  <a:gd name="T55" fmla="*/ 330 h 615"/>
                  <a:gd name="T56" fmla="*/ 192 w 290"/>
                  <a:gd name="T57" fmla="*/ 341 h 615"/>
                  <a:gd name="T58" fmla="*/ 194 w 290"/>
                  <a:gd name="T59" fmla="*/ 363 h 615"/>
                  <a:gd name="T60" fmla="*/ 194 w 290"/>
                  <a:gd name="T61" fmla="*/ 380 h 615"/>
                  <a:gd name="T62" fmla="*/ 206 w 290"/>
                  <a:gd name="T63" fmla="*/ 393 h 615"/>
                  <a:gd name="T64" fmla="*/ 221 w 290"/>
                  <a:gd name="T65" fmla="*/ 401 h 615"/>
                  <a:gd name="T66" fmla="*/ 243 w 290"/>
                  <a:gd name="T67" fmla="*/ 395 h 615"/>
                  <a:gd name="T68" fmla="*/ 272 w 290"/>
                  <a:gd name="T69" fmla="*/ 399 h 615"/>
                  <a:gd name="T70" fmla="*/ 270 w 290"/>
                  <a:gd name="T71" fmla="*/ 423 h 615"/>
                  <a:gd name="T72" fmla="*/ 274 w 290"/>
                  <a:gd name="T73" fmla="*/ 451 h 615"/>
                  <a:gd name="T74" fmla="*/ 278 w 290"/>
                  <a:gd name="T75" fmla="*/ 477 h 615"/>
                  <a:gd name="T76" fmla="*/ 286 w 290"/>
                  <a:gd name="T77" fmla="*/ 492 h 615"/>
                  <a:gd name="T78" fmla="*/ 257 w 290"/>
                  <a:gd name="T79" fmla="*/ 499 h 615"/>
                  <a:gd name="T80" fmla="*/ 240 w 290"/>
                  <a:gd name="T81" fmla="*/ 509 h 615"/>
                  <a:gd name="T82" fmla="*/ 222 w 290"/>
                  <a:gd name="T83" fmla="*/ 511 h 615"/>
                  <a:gd name="T84" fmla="*/ 215 w 290"/>
                  <a:gd name="T85" fmla="*/ 518 h 615"/>
                  <a:gd name="T86" fmla="*/ 211 w 290"/>
                  <a:gd name="T87" fmla="*/ 527 h 615"/>
                  <a:gd name="T88" fmla="*/ 206 w 290"/>
                  <a:gd name="T89" fmla="*/ 518 h 615"/>
                  <a:gd name="T90" fmla="*/ 194 w 290"/>
                  <a:gd name="T91" fmla="*/ 516 h 615"/>
                  <a:gd name="T92" fmla="*/ 188 w 290"/>
                  <a:gd name="T93" fmla="*/ 525 h 615"/>
                  <a:gd name="T94" fmla="*/ 180 w 290"/>
                  <a:gd name="T95" fmla="*/ 534 h 615"/>
                  <a:gd name="T96" fmla="*/ 175 w 290"/>
                  <a:gd name="T97" fmla="*/ 542 h 615"/>
                  <a:gd name="T98" fmla="*/ 163 w 290"/>
                  <a:gd name="T99" fmla="*/ 550 h 615"/>
                  <a:gd name="T100" fmla="*/ 159 w 290"/>
                  <a:gd name="T101" fmla="*/ 560 h 615"/>
                  <a:gd name="T102" fmla="*/ 155 w 290"/>
                  <a:gd name="T103" fmla="*/ 572 h 615"/>
                  <a:gd name="T104" fmla="*/ 152 w 290"/>
                  <a:gd name="T105" fmla="*/ 587 h 615"/>
                  <a:gd name="T106" fmla="*/ 149 w 290"/>
                  <a:gd name="T107" fmla="*/ 590 h 615"/>
                  <a:gd name="T108" fmla="*/ 136 w 290"/>
                  <a:gd name="T109" fmla="*/ 590 h 615"/>
                  <a:gd name="T110" fmla="*/ 123 w 290"/>
                  <a:gd name="T111" fmla="*/ 588 h 615"/>
                  <a:gd name="T112" fmla="*/ 114 w 290"/>
                  <a:gd name="T113" fmla="*/ 597 h 615"/>
                  <a:gd name="T114" fmla="*/ 98 w 290"/>
                  <a:gd name="T115" fmla="*/ 601 h 615"/>
                  <a:gd name="T116" fmla="*/ 92 w 290"/>
                  <a:gd name="T117" fmla="*/ 607 h 615"/>
                  <a:gd name="T118" fmla="*/ 85 w 290"/>
                  <a:gd name="T119" fmla="*/ 61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0" h="615">
                    <a:moveTo>
                      <a:pt x="0" y="31"/>
                    </a:moveTo>
                    <a:lnTo>
                      <a:pt x="1" y="31"/>
                    </a:lnTo>
                    <a:lnTo>
                      <a:pt x="3" y="30"/>
                    </a:lnTo>
                    <a:lnTo>
                      <a:pt x="3" y="30"/>
                    </a:lnTo>
                    <a:lnTo>
                      <a:pt x="4" y="30"/>
                    </a:lnTo>
                    <a:lnTo>
                      <a:pt x="9" y="29"/>
                    </a:lnTo>
                    <a:lnTo>
                      <a:pt x="9" y="29"/>
                    </a:lnTo>
                    <a:lnTo>
                      <a:pt x="12" y="30"/>
                    </a:lnTo>
                    <a:lnTo>
                      <a:pt x="15" y="29"/>
                    </a:lnTo>
                    <a:lnTo>
                      <a:pt x="16" y="29"/>
                    </a:lnTo>
                    <a:lnTo>
                      <a:pt x="18" y="28"/>
                    </a:lnTo>
                    <a:lnTo>
                      <a:pt x="21" y="28"/>
                    </a:lnTo>
                    <a:lnTo>
                      <a:pt x="22" y="28"/>
                    </a:lnTo>
                    <a:lnTo>
                      <a:pt x="26" y="27"/>
                    </a:lnTo>
                    <a:lnTo>
                      <a:pt x="34" y="24"/>
                    </a:lnTo>
                    <a:lnTo>
                      <a:pt x="36" y="23"/>
                    </a:lnTo>
                    <a:lnTo>
                      <a:pt x="40" y="24"/>
                    </a:lnTo>
                    <a:lnTo>
                      <a:pt x="43" y="23"/>
                    </a:lnTo>
                    <a:lnTo>
                      <a:pt x="44" y="23"/>
                    </a:lnTo>
                    <a:lnTo>
                      <a:pt x="44" y="24"/>
                    </a:lnTo>
                    <a:lnTo>
                      <a:pt x="45" y="24"/>
                    </a:lnTo>
                    <a:lnTo>
                      <a:pt x="47" y="24"/>
                    </a:lnTo>
                    <a:lnTo>
                      <a:pt x="48" y="24"/>
                    </a:lnTo>
                    <a:lnTo>
                      <a:pt x="51" y="25"/>
                    </a:lnTo>
                    <a:lnTo>
                      <a:pt x="51" y="25"/>
                    </a:lnTo>
                    <a:lnTo>
                      <a:pt x="54" y="25"/>
                    </a:lnTo>
                    <a:lnTo>
                      <a:pt x="55" y="25"/>
                    </a:lnTo>
                    <a:lnTo>
                      <a:pt x="57" y="27"/>
                    </a:lnTo>
                    <a:lnTo>
                      <a:pt x="58" y="27"/>
                    </a:lnTo>
                    <a:lnTo>
                      <a:pt x="59" y="28"/>
                    </a:lnTo>
                    <a:lnTo>
                      <a:pt x="60" y="27"/>
                    </a:lnTo>
                    <a:lnTo>
                      <a:pt x="61" y="26"/>
                    </a:lnTo>
                    <a:lnTo>
                      <a:pt x="61" y="24"/>
                    </a:lnTo>
                    <a:lnTo>
                      <a:pt x="61" y="22"/>
                    </a:lnTo>
                    <a:lnTo>
                      <a:pt x="61" y="22"/>
                    </a:lnTo>
                    <a:lnTo>
                      <a:pt x="62" y="22"/>
                    </a:lnTo>
                    <a:lnTo>
                      <a:pt x="65" y="22"/>
                    </a:lnTo>
                    <a:lnTo>
                      <a:pt x="68" y="22"/>
                    </a:lnTo>
                    <a:lnTo>
                      <a:pt x="69" y="22"/>
                    </a:lnTo>
                    <a:lnTo>
                      <a:pt x="72" y="22"/>
                    </a:lnTo>
                    <a:lnTo>
                      <a:pt x="75" y="22"/>
                    </a:lnTo>
                    <a:lnTo>
                      <a:pt x="77" y="22"/>
                    </a:lnTo>
                    <a:lnTo>
                      <a:pt x="78" y="22"/>
                    </a:lnTo>
                    <a:lnTo>
                      <a:pt x="79" y="22"/>
                    </a:lnTo>
                    <a:lnTo>
                      <a:pt x="81" y="22"/>
                    </a:lnTo>
                    <a:lnTo>
                      <a:pt x="85" y="21"/>
                    </a:lnTo>
                    <a:lnTo>
                      <a:pt x="87" y="21"/>
                    </a:lnTo>
                    <a:lnTo>
                      <a:pt x="91" y="22"/>
                    </a:lnTo>
                    <a:lnTo>
                      <a:pt x="92" y="22"/>
                    </a:lnTo>
                    <a:lnTo>
                      <a:pt x="93" y="22"/>
                    </a:lnTo>
                    <a:lnTo>
                      <a:pt x="94" y="21"/>
                    </a:lnTo>
                    <a:lnTo>
                      <a:pt x="96" y="18"/>
                    </a:lnTo>
                    <a:lnTo>
                      <a:pt x="97" y="17"/>
                    </a:lnTo>
                    <a:lnTo>
                      <a:pt x="99" y="16"/>
                    </a:lnTo>
                    <a:lnTo>
                      <a:pt x="103" y="15"/>
                    </a:lnTo>
                    <a:lnTo>
                      <a:pt x="106" y="15"/>
                    </a:lnTo>
                    <a:lnTo>
                      <a:pt x="107" y="16"/>
                    </a:lnTo>
                    <a:lnTo>
                      <a:pt x="108" y="16"/>
                    </a:lnTo>
                    <a:lnTo>
                      <a:pt x="109" y="17"/>
                    </a:lnTo>
                    <a:lnTo>
                      <a:pt x="111" y="19"/>
                    </a:lnTo>
                    <a:lnTo>
                      <a:pt x="112" y="20"/>
                    </a:lnTo>
                    <a:lnTo>
                      <a:pt x="114" y="20"/>
                    </a:lnTo>
                    <a:lnTo>
                      <a:pt x="115" y="20"/>
                    </a:lnTo>
                    <a:lnTo>
                      <a:pt x="118" y="19"/>
                    </a:lnTo>
                    <a:lnTo>
                      <a:pt x="119" y="19"/>
                    </a:lnTo>
                    <a:lnTo>
                      <a:pt x="119" y="18"/>
                    </a:lnTo>
                    <a:lnTo>
                      <a:pt x="120" y="18"/>
                    </a:lnTo>
                    <a:lnTo>
                      <a:pt x="121" y="19"/>
                    </a:lnTo>
                    <a:lnTo>
                      <a:pt x="123" y="19"/>
                    </a:lnTo>
                    <a:lnTo>
                      <a:pt x="124" y="18"/>
                    </a:lnTo>
                    <a:lnTo>
                      <a:pt x="125" y="18"/>
                    </a:lnTo>
                    <a:lnTo>
                      <a:pt x="126" y="18"/>
                    </a:lnTo>
                    <a:lnTo>
                      <a:pt x="127" y="16"/>
                    </a:lnTo>
                    <a:lnTo>
                      <a:pt x="127" y="14"/>
                    </a:lnTo>
                    <a:lnTo>
                      <a:pt x="128" y="13"/>
                    </a:lnTo>
                    <a:lnTo>
                      <a:pt x="130" y="13"/>
                    </a:lnTo>
                    <a:lnTo>
                      <a:pt x="131" y="13"/>
                    </a:lnTo>
                    <a:lnTo>
                      <a:pt x="137" y="10"/>
                    </a:lnTo>
                    <a:lnTo>
                      <a:pt x="137" y="8"/>
                    </a:lnTo>
                    <a:lnTo>
                      <a:pt x="140" y="6"/>
                    </a:lnTo>
                    <a:lnTo>
                      <a:pt x="141" y="4"/>
                    </a:lnTo>
                    <a:lnTo>
                      <a:pt x="142" y="4"/>
                    </a:lnTo>
                    <a:lnTo>
                      <a:pt x="143" y="4"/>
                    </a:lnTo>
                    <a:lnTo>
                      <a:pt x="145" y="2"/>
                    </a:lnTo>
                    <a:lnTo>
                      <a:pt x="150" y="0"/>
                    </a:lnTo>
                    <a:lnTo>
                      <a:pt x="151" y="0"/>
                    </a:lnTo>
                    <a:lnTo>
                      <a:pt x="151" y="1"/>
                    </a:lnTo>
                    <a:lnTo>
                      <a:pt x="152" y="2"/>
                    </a:lnTo>
                    <a:lnTo>
                      <a:pt x="154" y="4"/>
                    </a:lnTo>
                    <a:lnTo>
                      <a:pt x="154" y="4"/>
                    </a:lnTo>
                    <a:lnTo>
                      <a:pt x="155" y="4"/>
                    </a:lnTo>
                    <a:lnTo>
                      <a:pt x="156" y="5"/>
                    </a:lnTo>
                    <a:lnTo>
                      <a:pt x="156" y="6"/>
                    </a:lnTo>
                    <a:lnTo>
                      <a:pt x="156" y="7"/>
                    </a:lnTo>
                    <a:lnTo>
                      <a:pt x="155" y="7"/>
                    </a:lnTo>
                    <a:lnTo>
                      <a:pt x="154" y="8"/>
                    </a:lnTo>
                    <a:lnTo>
                      <a:pt x="153" y="8"/>
                    </a:lnTo>
                    <a:lnTo>
                      <a:pt x="153" y="8"/>
                    </a:lnTo>
                    <a:lnTo>
                      <a:pt x="152" y="9"/>
                    </a:lnTo>
                    <a:lnTo>
                      <a:pt x="153" y="10"/>
                    </a:lnTo>
                    <a:lnTo>
                      <a:pt x="153" y="11"/>
                    </a:lnTo>
                    <a:lnTo>
                      <a:pt x="153" y="11"/>
                    </a:lnTo>
                    <a:lnTo>
                      <a:pt x="153" y="14"/>
                    </a:lnTo>
                    <a:lnTo>
                      <a:pt x="151" y="15"/>
                    </a:lnTo>
                    <a:lnTo>
                      <a:pt x="150" y="15"/>
                    </a:lnTo>
                    <a:lnTo>
                      <a:pt x="149" y="16"/>
                    </a:lnTo>
                    <a:lnTo>
                      <a:pt x="149" y="17"/>
                    </a:lnTo>
                    <a:lnTo>
                      <a:pt x="150" y="18"/>
                    </a:lnTo>
                    <a:lnTo>
                      <a:pt x="151" y="18"/>
                    </a:lnTo>
                    <a:lnTo>
                      <a:pt x="151" y="18"/>
                    </a:lnTo>
                    <a:lnTo>
                      <a:pt x="152" y="18"/>
                    </a:lnTo>
                    <a:lnTo>
                      <a:pt x="152" y="19"/>
                    </a:lnTo>
                    <a:lnTo>
                      <a:pt x="154" y="22"/>
                    </a:lnTo>
                    <a:lnTo>
                      <a:pt x="154" y="22"/>
                    </a:lnTo>
                    <a:lnTo>
                      <a:pt x="155" y="23"/>
                    </a:lnTo>
                    <a:lnTo>
                      <a:pt x="156" y="23"/>
                    </a:lnTo>
                    <a:lnTo>
                      <a:pt x="157" y="23"/>
                    </a:lnTo>
                    <a:lnTo>
                      <a:pt x="158" y="23"/>
                    </a:lnTo>
                    <a:lnTo>
                      <a:pt x="158" y="23"/>
                    </a:lnTo>
                    <a:lnTo>
                      <a:pt x="159" y="23"/>
                    </a:lnTo>
                    <a:lnTo>
                      <a:pt x="160" y="24"/>
                    </a:lnTo>
                    <a:lnTo>
                      <a:pt x="161" y="25"/>
                    </a:lnTo>
                    <a:lnTo>
                      <a:pt x="161" y="25"/>
                    </a:lnTo>
                    <a:lnTo>
                      <a:pt x="161" y="25"/>
                    </a:lnTo>
                    <a:lnTo>
                      <a:pt x="161" y="27"/>
                    </a:lnTo>
                    <a:lnTo>
                      <a:pt x="162" y="28"/>
                    </a:lnTo>
                    <a:lnTo>
                      <a:pt x="163" y="28"/>
                    </a:lnTo>
                    <a:lnTo>
                      <a:pt x="163" y="28"/>
                    </a:lnTo>
                    <a:lnTo>
                      <a:pt x="161" y="29"/>
                    </a:lnTo>
                    <a:lnTo>
                      <a:pt x="161" y="30"/>
                    </a:lnTo>
                    <a:lnTo>
                      <a:pt x="161" y="31"/>
                    </a:lnTo>
                    <a:lnTo>
                      <a:pt x="161" y="31"/>
                    </a:lnTo>
                    <a:lnTo>
                      <a:pt x="160" y="32"/>
                    </a:lnTo>
                    <a:lnTo>
                      <a:pt x="159" y="33"/>
                    </a:lnTo>
                    <a:lnTo>
                      <a:pt x="159" y="34"/>
                    </a:lnTo>
                    <a:lnTo>
                      <a:pt x="158" y="35"/>
                    </a:lnTo>
                    <a:lnTo>
                      <a:pt x="158" y="35"/>
                    </a:lnTo>
                    <a:lnTo>
                      <a:pt x="158" y="36"/>
                    </a:lnTo>
                    <a:lnTo>
                      <a:pt x="158" y="38"/>
                    </a:lnTo>
                    <a:lnTo>
                      <a:pt x="157" y="39"/>
                    </a:lnTo>
                    <a:lnTo>
                      <a:pt x="156" y="40"/>
                    </a:lnTo>
                    <a:lnTo>
                      <a:pt x="155" y="41"/>
                    </a:lnTo>
                    <a:lnTo>
                      <a:pt x="154" y="41"/>
                    </a:lnTo>
                    <a:lnTo>
                      <a:pt x="154" y="42"/>
                    </a:lnTo>
                    <a:lnTo>
                      <a:pt x="154" y="42"/>
                    </a:lnTo>
                    <a:lnTo>
                      <a:pt x="153" y="43"/>
                    </a:lnTo>
                    <a:lnTo>
                      <a:pt x="152" y="43"/>
                    </a:lnTo>
                    <a:lnTo>
                      <a:pt x="151" y="44"/>
                    </a:lnTo>
                    <a:lnTo>
                      <a:pt x="150" y="45"/>
                    </a:lnTo>
                    <a:lnTo>
                      <a:pt x="149" y="45"/>
                    </a:lnTo>
                    <a:lnTo>
                      <a:pt x="148" y="45"/>
                    </a:lnTo>
                    <a:lnTo>
                      <a:pt x="147" y="45"/>
                    </a:lnTo>
                    <a:lnTo>
                      <a:pt x="145" y="46"/>
                    </a:lnTo>
                    <a:lnTo>
                      <a:pt x="144" y="46"/>
                    </a:lnTo>
                    <a:lnTo>
                      <a:pt x="144" y="46"/>
                    </a:lnTo>
                    <a:lnTo>
                      <a:pt x="143" y="46"/>
                    </a:lnTo>
                    <a:lnTo>
                      <a:pt x="142" y="46"/>
                    </a:lnTo>
                    <a:lnTo>
                      <a:pt x="140" y="47"/>
                    </a:lnTo>
                    <a:lnTo>
                      <a:pt x="140" y="47"/>
                    </a:lnTo>
                    <a:lnTo>
                      <a:pt x="138" y="48"/>
                    </a:lnTo>
                    <a:lnTo>
                      <a:pt x="137" y="48"/>
                    </a:lnTo>
                    <a:lnTo>
                      <a:pt x="135" y="49"/>
                    </a:lnTo>
                    <a:lnTo>
                      <a:pt x="134" y="50"/>
                    </a:lnTo>
                    <a:lnTo>
                      <a:pt x="134" y="51"/>
                    </a:lnTo>
                    <a:lnTo>
                      <a:pt x="135" y="53"/>
                    </a:lnTo>
                    <a:lnTo>
                      <a:pt x="135" y="54"/>
                    </a:lnTo>
                    <a:lnTo>
                      <a:pt x="136" y="55"/>
                    </a:lnTo>
                    <a:lnTo>
                      <a:pt x="137" y="55"/>
                    </a:lnTo>
                    <a:lnTo>
                      <a:pt x="137" y="56"/>
                    </a:lnTo>
                    <a:lnTo>
                      <a:pt x="138" y="56"/>
                    </a:lnTo>
                    <a:lnTo>
                      <a:pt x="139" y="58"/>
                    </a:lnTo>
                    <a:lnTo>
                      <a:pt x="140" y="58"/>
                    </a:lnTo>
                    <a:lnTo>
                      <a:pt x="142" y="59"/>
                    </a:lnTo>
                    <a:lnTo>
                      <a:pt x="143" y="60"/>
                    </a:lnTo>
                    <a:lnTo>
                      <a:pt x="144" y="60"/>
                    </a:lnTo>
                    <a:lnTo>
                      <a:pt x="144" y="61"/>
                    </a:lnTo>
                    <a:lnTo>
                      <a:pt x="144" y="62"/>
                    </a:lnTo>
                    <a:lnTo>
                      <a:pt x="145" y="62"/>
                    </a:lnTo>
                    <a:lnTo>
                      <a:pt x="146" y="62"/>
                    </a:lnTo>
                    <a:lnTo>
                      <a:pt x="147" y="62"/>
                    </a:lnTo>
                    <a:lnTo>
                      <a:pt x="147" y="63"/>
                    </a:lnTo>
                    <a:lnTo>
                      <a:pt x="148" y="63"/>
                    </a:lnTo>
                    <a:lnTo>
                      <a:pt x="149" y="63"/>
                    </a:lnTo>
                    <a:lnTo>
                      <a:pt x="150" y="64"/>
                    </a:lnTo>
                    <a:lnTo>
                      <a:pt x="151" y="65"/>
                    </a:lnTo>
                    <a:lnTo>
                      <a:pt x="151" y="67"/>
                    </a:lnTo>
                    <a:lnTo>
                      <a:pt x="151" y="69"/>
                    </a:lnTo>
                    <a:lnTo>
                      <a:pt x="151" y="69"/>
                    </a:lnTo>
                    <a:lnTo>
                      <a:pt x="152" y="70"/>
                    </a:lnTo>
                    <a:lnTo>
                      <a:pt x="153" y="70"/>
                    </a:lnTo>
                    <a:lnTo>
                      <a:pt x="154" y="70"/>
                    </a:lnTo>
                    <a:lnTo>
                      <a:pt x="154" y="71"/>
                    </a:lnTo>
                    <a:lnTo>
                      <a:pt x="155" y="71"/>
                    </a:lnTo>
                    <a:lnTo>
                      <a:pt x="156" y="72"/>
                    </a:lnTo>
                    <a:lnTo>
                      <a:pt x="157" y="73"/>
                    </a:lnTo>
                    <a:lnTo>
                      <a:pt x="158" y="75"/>
                    </a:lnTo>
                    <a:lnTo>
                      <a:pt x="159" y="75"/>
                    </a:lnTo>
                    <a:lnTo>
                      <a:pt x="159" y="76"/>
                    </a:lnTo>
                    <a:lnTo>
                      <a:pt x="159" y="77"/>
                    </a:lnTo>
                    <a:lnTo>
                      <a:pt x="160" y="78"/>
                    </a:lnTo>
                    <a:lnTo>
                      <a:pt x="160" y="79"/>
                    </a:lnTo>
                    <a:lnTo>
                      <a:pt x="161" y="80"/>
                    </a:lnTo>
                    <a:lnTo>
                      <a:pt x="160" y="80"/>
                    </a:lnTo>
                    <a:lnTo>
                      <a:pt x="161" y="82"/>
                    </a:lnTo>
                    <a:lnTo>
                      <a:pt x="160" y="83"/>
                    </a:lnTo>
                    <a:lnTo>
                      <a:pt x="160" y="84"/>
                    </a:lnTo>
                    <a:lnTo>
                      <a:pt x="160" y="84"/>
                    </a:lnTo>
                    <a:lnTo>
                      <a:pt x="160" y="85"/>
                    </a:lnTo>
                    <a:lnTo>
                      <a:pt x="160" y="86"/>
                    </a:lnTo>
                    <a:lnTo>
                      <a:pt x="161" y="86"/>
                    </a:lnTo>
                    <a:lnTo>
                      <a:pt x="161" y="87"/>
                    </a:lnTo>
                    <a:lnTo>
                      <a:pt x="161" y="88"/>
                    </a:lnTo>
                    <a:lnTo>
                      <a:pt x="162" y="88"/>
                    </a:lnTo>
                    <a:lnTo>
                      <a:pt x="164" y="90"/>
                    </a:lnTo>
                    <a:lnTo>
                      <a:pt x="164" y="91"/>
                    </a:lnTo>
                    <a:lnTo>
                      <a:pt x="165" y="93"/>
                    </a:lnTo>
                    <a:lnTo>
                      <a:pt x="165" y="94"/>
                    </a:lnTo>
                    <a:lnTo>
                      <a:pt x="166" y="94"/>
                    </a:lnTo>
                    <a:lnTo>
                      <a:pt x="166" y="95"/>
                    </a:lnTo>
                    <a:lnTo>
                      <a:pt x="167" y="96"/>
                    </a:lnTo>
                    <a:lnTo>
                      <a:pt x="167" y="97"/>
                    </a:lnTo>
                    <a:lnTo>
                      <a:pt x="167" y="97"/>
                    </a:lnTo>
                    <a:lnTo>
                      <a:pt x="168" y="98"/>
                    </a:lnTo>
                    <a:lnTo>
                      <a:pt x="168" y="100"/>
                    </a:lnTo>
                    <a:lnTo>
                      <a:pt x="168" y="101"/>
                    </a:lnTo>
                    <a:lnTo>
                      <a:pt x="168" y="102"/>
                    </a:lnTo>
                    <a:lnTo>
                      <a:pt x="168" y="103"/>
                    </a:lnTo>
                    <a:lnTo>
                      <a:pt x="167" y="104"/>
                    </a:lnTo>
                    <a:lnTo>
                      <a:pt x="167" y="104"/>
                    </a:lnTo>
                    <a:lnTo>
                      <a:pt x="167" y="105"/>
                    </a:lnTo>
                    <a:lnTo>
                      <a:pt x="167" y="106"/>
                    </a:lnTo>
                    <a:lnTo>
                      <a:pt x="167" y="107"/>
                    </a:lnTo>
                    <a:lnTo>
                      <a:pt x="167" y="108"/>
                    </a:lnTo>
                    <a:lnTo>
                      <a:pt x="168" y="109"/>
                    </a:lnTo>
                    <a:lnTo>
                      <a:pt x="169" y="109"/>
                    </a:lnTo>
                    <a:lnTo>
                      <a:pt x="171" y="111"/>
                    </a:lnTo>
                    <a:lnTo>
                      <a:pt x="171" y="111"/>
                    </a:lnTo>
                    <a:lnTo>
                      <a:pt x="171" y="113"/>
                    </a:lnTo>
                    <a:lnTo>
                      <a:pt x="171" y="114"/>
                    </a:lnTo>
                    <a:lnTo>
                      <a:pt x="170" y="115"/>
                    </a:lnTo>
                    <a:lnTo>
                      <a:pt x="170" y="115"/>
                    </a:lnTo>
                    <a:lnTo>
                      <a:pt x="169" y="116"/>
                    </a:lnTo>
                    <a:lnTo>
                      <a:pt x="169" y="117"/>
                    </a:lnTo>
                    <a:lnTo>
                      <a:pt x="170" y="118"/>
                    </a:lnTo>
                    <a:lnTo>
                      <a:pt x="171" y="119"/>
                    </a:lnTo>
                    <a:lnTo>
                      <a:pt x="171" y="120"/>
                    </a:lnTo>
                    <a:lnTo>
                      <a:pt x="171" y="121"/>
                    </a:lnTo>
                    <a:lnTo>
                      <a:pt x="171" y="122"/>
                    </a:lnTo>
                    <a:lnTo>
                      <a:pt x="171" y="123"/>
                    </a:lnTo>
                    <a:lnTo>
                      <a:pt x="172" y="124"/>
                    </a:lnTo>
                    <a:lnTo>
                      <a:pt x="173" y="125"/>
                    </a:lnTo>
                    <a:lnTo>
                      <a:pt x="173" y="126"/>
                    </a:lnTo>
                    <a:lnTo>
                      <a:pt x="174" y="127"/>
                    </a:lnTo>
                    <a:lnTo>
                      <a:pt x="174" y="128"/>
                    </a:lnTo>
                    <a:lnTo>
                      <a:pt x="175" y="128"/>
                    </a:lnTo>
                    <a:lnTo>
                      <a:pt x="176" y="129"/>
                    </a:lnTo>
                    <a:lnTo>
                      <a:pt x="175" y="132"/>
                    </a:lnTo>
                    <a:lnTo>
                      <a:pt x="175" y="132"/>
                    </a:lnTo>
                    <a:lnTo>
                      <a:pt x="175" y="133"/>
                    </a:lnTo>
                    <a:lnTo>
                      <a:pt x="176" y="133"/>
                    </a:lnTo>
                    <a:lnTo>
                      <a:pt x="178" y="134"/>
                    </a:lnTo>
                    <a:lnTo>
                      <a:pt x="179" y="134"/>
                    </a:lnTo>
                    <a:lnTo>
                      <a:pt x="179" y="135"/>
                    </a:lnTo>
                    <a:lnTo>
                      <a:pt x="180" y="135"/>
                    </a:lnTo>
                    <a:lnTo>
                      <a:pt x="181" y="135"/>
                    </a:lnTo>
                    <a:lnTo>
                      <a:pt x="182" y="134"/>
                    </a:lnTo>
                    <a:lnTo>
                      <a:pt x="182" y="133"/>
                    </a:lnTo>
                    <a:lnTo>
                      <a:pt x="182" y="133"/>
                    </a:lnTo>
                    <a:lnTo>
                      <a:pt x="183" y="133"/>
                    </a:lnTo>
                    <a:lnTo>
                      <a:pt x="184" y="136"/>
                    </a:lnTo>
                    <a:lnTo>
                      <a:pt x="185" y="136"/>
                    </a:lnTo>
                    <a:lnTo>
                      <a:pt x="185" y="137"/>
                    </a:lnTo>
                    <a:lnTo>
                      <a:pt x="186" y="139"/>
                    </a:lnTo>
                    <a:lnTo>
                      <a:pt x="186" y="140"/>
                    </a:lnTo>
                    <a:lnTo>
                      <a:pt x="188" y="142"/>
                    </a:lnTo>
                    <a:lnTo>
                      <a:pt x="189" y="142"/>
                    </a:lnTo>
                    <a:lnTo>
                      <a:pt x="189" y="143"/>
                    </a:lnTo>
                    <a:lnTo>
                      <a:pt x="187" y="143"/>
                    </a:lnTo>
                    <a:lnTo>
                      <a:pt x="186" y="143"/>
                    </a:lnTo>
                    <a:lnTo>
                      <a:pt x="185" y="144"/>
                    </a:lnTo>
                    <a:lnTo>
                      <a:pt x="184" y="144"/>
                    </a:lnTo>
                    <a:lnTo>
                      <a:pt x="183" y="145"/>
                    </a:lnTo>
                    <a:lnTo>
                      <a:pt x="182" y="145"/>
                    </a:lnTo>
                    <a:lnTo>
                      <a:pt x="181" y="145"/>
                    </a:lnTo>
                    <a:lnTo>
                      <a:pt x="180" y="146"/>
                    </a:lnTo>
                    <a:lnTo>
                      <a:pt x="179" y="146"/>
                    </a:lnTo>
                    <a:lnTo>
                      <a:pt x="178" y="146"/>
                    </a:lnTo>
                    <a:lnTo>
                      <a:pt x="178" y="146"/>
                    </a:lnTo>
                    <a:lnTo>
                      <a:pt x="178" y="147"/>
                    </a:lnTo>
                    <a:lnTo>
                      <a:pt x="179" y="147"/>
                    </a:lnTo>
                    <a:lnTo>
                      <a:pt x="181" y="147"/>
                    </a:lnTo>
                    <a:lnTo>
                      <a:pt x="182" y="147"/>
                    </a:lnTo>
                    <a:lnTo>
                      <a:pt x="183" y="149"/>
                    </a:lnTo>
                    <a:lnTo>
                      <a:pt x="184" y="149"/>
                    </a:lnTo>
                    <a:lnTo>
                      <a:pt x="187" y="150"/>
                    </a:lnTo>
                    <a:lnTo>
                      <a:pt x="189" y="150"/>
                    </a:lnTo>
                    <a:lnTo>
                      <a:pt x="189" y="151"/>
                    </a:lnTo>
                    <a:lnTo>
                      <a:pt x="190" y="152"/>
                    </a:lnTo>
                    <a:lnTo>
                      <a:pt x="190" y="153"/>
                    </a:lnTo>
                    <a:lnTo>
                      <a:pt x="189" y="154"/>
                    </a:lnTo>
                    <a:lnTo>
                      <a:pt x="188" y="155"/>
                    </a:lnTo>
                    <a:lnTo>
                      <a:pt x="188" y="156"/>
                    </a:lnTo>
                    <a:lnTo>
                      <a:pt x="188" y="158"/>
                    </a:lnTo>
                    <a:lnTo>
                      <a:pt x="188" y="159"/>
                    </a:lnTo>
                    <a:lnTo>
                      <a:pt x="187" y="160"/>
                    </a:lnTo>
                    <a:lnTo>
                      <a:pt x="186" y="162"/>
                    </a:lnTo>
                    <a:lnTo>
                      <a:pt x="185" y="163"/>
                    </a:lnTo>
                    <a:lnTo>
                      <a:pt x="185" y="163"/>
                    </a:lnTo>
                    <a:lnTo>
                      <a:pt x="185" y="165"/>
                    </a:lnTo>
                    <a:lnTo>
                      <a:pt x="186" y="165"/>
                    </a:lnTo>
                    <a:lnTo>
                      <a:pt x="187" y="166"/>
                    </a:lnTo>
                    <a:lnTo>
                      <a:pt x="187" y="166"/>
                    </a:lnTo>
                    <a:lnTo>
                      <a:pt x="188" y="167"/>
                    </a:lnTo>
                    <a:lnTo>
                      <a:pt x="187" y="168"/>
                    </a:lnTo>
                    <a:lnTo>
                      <a:pt x="187" y="169"/>
                    </a:lnTo>
                    <a:lnTo>
                      <a:pt x="185" y="170"/>
                    </a:lnTo>
                    <a:lnTo>
                      <a:pt x="184" y="170"/>
                    </a:lnTo>
                    <a:lnTo>
                      <a:pt x="183" y="170"/>
                    </a:lnTo>
                    <a:lnTo>
                      <a:pt x="182" y="172"/>
                    </a:lnTo>
                    <a:lnTo>
                      <a:pt x="182" y="173"/>
                    </a:lnTo>
                    <a:lnTo>
                      <a:pt x="182" y="173"/>
                    </a:lnTo>
                    <a:lnTo>
                      <a:pt x="182" y="174"/>
                    </a:lnTo>
                    <a:lnTo>
                      <a:pt x="182" y="175"/>
                    </a:lnTo>
                    <a:lnTo>
                      <a:pt x="184" y="178"/>
                    </a:lnTo>
                    <a:lnTo>
                      <a:pt x="184" y="179"/>
                    </a:lnTo>
                    <a:lnTo>
                      <a:pt x="184" y="180"/>
                    </a:lnTo>
                    <a:lnTo>
                      <a:pt x="183" y="180"/>
                    </a:lnTo>
                    <a:lnTo>
                      <a:pt x="182" y="181"/>
                    </a:lnTo>
                    <a:lnTo>
                      <a:pt x="180" y="181"/>
                    </a:lnTo>
                    <a:lnTo>
                      <a:pt x="179" y="181"/>
                    </a:lnTo>
                    <a:lnTo>
                      <a:pt x="178" y="181"/>
                    </a:lnTo>
                    <a:lnTo>
                      <a:pt x="178" y="182"/>
                    </a:lnTo>
                    <a:lnTo>
                      <a:pt x="178" y="183"/>
                    </a:lnTo>
                    <a:lnTo>
                      <a:pt x="178" y="185"/>
                    </a:lnTo>
                    <a:lnTo>
                      <a:pt x="178" y="187"/>
                    </a:lnTo>
                    <a:lnTo>
                      <a:pt x="178" y="188"/>
                    </a:lnTo>
                    <a:lnTo>
                      <a:pt x="178" y="188"/>
                    </a:lnTo>
                    <a:lnTo>
                      <a:pt x="177" y="189"/>
                    </a:lnTo>
                    <a:lnTo>
                      <a:pt x="177" y="190"/>
                    </a:lnTo>
                    <a:lnTo>
                      <a:pt x="178" y="191"/>
                    </a:lnTo>
                    <a:lnTo>
                      <a:pt x="178" y="192"/>
                    </a:lnTo>
                    <a:lnTo>
                      <a:pt x="179" y="193"/>
                    </a:lnTo>
                    <a:lnTo>
                      <a:pt x="180" y="194"/>
                    </a:lnTo>
                    <a:lnTo>
                      <a:pt x="181" y="194"/>
                    </a:lnTo>
                    <a:lnTo>
                      <a:pt x="181" y="194"/>
                    </a:lnTo>
                    <a:lnTo>
                      <a:pt x="181" y="196"/>
                    </a:lnTo>
                    <a:lnTo>
                      <a:pt x="182" y="196"/>
                    </a:lnTo>
                    <a:lnTo>
                      <a:pt x="182" y="197"/>
                    </a:lnTo>
                    <a:lnTo>
                      <a:pt x="183" y="197"/>
                    </a:lnTo>
                    <a:lnTo>
                      <a:pt x="182" y="198"/>
                    </a:lnTo>
                    <a:lnTo>
                      <a:pt x="182" y="199"/>
                    </a:lnTo>
                    <a:lnTo>
                      <a:pt x="183" y="200"/>
                    </a:lnTo>
                    <a:lnTo>
                      <a:pt x="184" y="200"/>
                    </a:lnTo>
                    <a:lnTo>
                      <a:pt x="185" y="202"/>
                    </a:lnTo>
                    <a:lnTo>
                      <a:pt x="185" y="204"/>
                    </a:lnTo>
                    <a:lnTo>
                      <a:pt x="185" y="204"/>
                    </a:lnTo>
                    <a:lnTo>
                      <a:pt x="185" y="205"/>
                    </a:lnTo>
                    <a:lnTo>
                      <a:pt x="185" y="207"/>
                    </a:lnTo>
                    <a:lnTo>
                      <a:pt x="185" y="208"/>
                    </a:lnTo>
                    <a:lnTo>
                      <a:pt x="185" y="208"/>
                    </a:lnTo>
                    <a:lnTo>
                      <a:pt x="185" y="209"/>
                    </a:lnTo>
                    <a:lnTo>
                      <a:pt x="185" y="210"/>
                    </a:lnTo>
                    <a:lnTo>
                      <a:pt x="186" y="211"/>
                    </a:lnTo>
                    <a:lnTo>
                      <a:pt x="187" y="212"/>
                    </a:lnTo>
                    <a:lnTo>
                      <a:pt x="188" y="213"/>
                    </a:lnTo>
                    <a:lnTo>
                      <a:pt x="188" y="214"/>
                    </a:lnTo>
                    <a:lnTo>
                      <a:pt x="188" y="215"/>
                    </a:lnTo>
                    <a:lnTo>
                      <a:pt x="188" y="216"/>
                    </a:lnTo>
                    <a:lnTo>
                      <a:pt x="186" y="218"/>
                    </a:lnTo>
                    <a:lnTo>
                      <a:pt x="186" y="218"/>
                    </a:lnTo>
                    <a:lnTo>
                      <a:pt x="185" y="219"/>
                    </a:lnTo>
                    <a:lnTo>
                      <a:pt x="185" y="220"/>
                    </a:lnTo>
                    <a:lnTo>
                      <a:pt x="185" y="221"/>
                    </a:lnTo>
                    <a:lnTo>
                      <a:pt x="185" y="222"/>
                    </a:lnTo>
                    <a:lnTo>
                      <a:pt x="186" y="222"/>
                    </a:lnTo>
                    <a:lnTo>
                      <a:pt x="187" y="222"/>
                    </a:lnTo>
                    <a:lnTo>
                      <a:pt x="189" y="222"/>
                    </a:lnTo>
                    <a:lnTo>
                      <a:pt x="189" y="222"/>
                    </a:lnTo>
                    <a:lnTo>
                      <a:pt x="190" y="222"/>
                    </a:lnTo>
                    <a:lnTo>
                      <a:pt x="191" y="223"/>
                    </a:lnTo>
                    <a:lnTo>
                      <a:pt x="192" y="223"/>
                    </a:lnTo>
                    <a:lnTo>
                      <a:pt x="194" y="223"/>
                    </a:lnTo>
                    <a:lnTo>
                      <a:pt x="195" y="224"/>
                    </a:lnTo>
                    <a:lnTo>
                      <a:pt x="198" y="225"/>
                    </a:lnTo>
                    <a:lnTo>
                      <a:pt x="199" y="226"/>
                    </a:lnTo>
                    <a:lnTo>
                      <a:pt x="201" y="226"/>
                    </a:lnTo>
                    <a:lnTo>
                      <a:pt x="202" y="227"/>
                    </a:lnTo>
                    <a:lnTo>
                      <a:pt x="202" y="228"/>
                    </a:lnTo>
                    <a:lnTo>
                      <a:pt x="202" y="229"/>
                    </a:lnTo>
                    <a:lnTo>
                      <a:pt x="202" y="230"/>
                    </a:lnTo>
                    <a:lnTo>
                      <a:pt x="202" y="232"/>
                    </a:lnTo>
                    <a:lnTo>
                      <a:pt x="202" y="232"/>
                    </a:lnTo>
                    <a:lnTo>
                      <a:pt x="202" y="233"/>
                    </a:lnTo>
                    <a:lnTo>
                      <a:pt x="201" y="234"/>
                    </a:lnTo>
                    <a:lnTo>
                      <a:pt x="200" y="235"/>
                    </a:lnTo>
                    <a:lnTo>
                      <a:pt x="199" y="236"/>
                    </a:lnTo>
                    <a:lnTo>
                      <a:pt x="199" y="238"/>
                    </a:lnTo>
                    <a:lnTo>
                      <a:pt x="198" y="239"/>
                    </a:lnTo>
                    <a:lnTo>
                      <a:pt x="197" y="239"/>
                    </a:lnTo>
                    <a:lnTo>
                      <a:pt x="195" y="242"/>
                    </a:lnTo>
                    <a:lnTo>
                      <a:pt x="195" y="244"/>
                    </a:lnTo>
                    <a:lnTo>
                      <a:pt x="194" y="247"/>
                    </a:lnTo>
                    <a:lnTo>
                      <a:pt x="193" y="249"/>
                    </a:lnTo>
                    <a:lnTo>
                      <a:pt x="192" y="251"/>
                    </a:lnTo>
                    <a:lnTo>
                      <a:pt x="191" y="252"/>
                    </a:lnTo>
                    <a:lnTo>
                      <a:pt x="190" y="253"/>
                    </a:lnTo>
                    <a:lnTo>
                      <a:pt x="189" y="253"/>
                    </a:lnTo>
                    <a:lnTo>
                      <a:pt x="188" y="255"/>
                    </a:lnTo>
                    <a:lnTo>
                      <a:pt x="187" y="256"/>
                    </a:lnTo>
                    <a:lnTo>
                      <a:pt x="186" y="256"/>
                    </a:lnTo>
                    <a:lnTo>
                      <a:pt x="185" y="258"/>
                    </a:lnTo>
                    <a:lnTo>
                      <a:pt x="185" y="261"/>
                    </a:lnTo>
                    <a:lnTo>
                      <a:pt x="185" y="262"/>
                    </a:lnTo>
                    <a:lnTo>
                      <a:pt x="186" y="263"/>
                    </a:lnTo>
                    <a:lnTo>
                      <a:pt x="187" y="264"/>
                    </a:lnTo>
                    <a:lnTo>
                      <a:pt x="189" y="266"/>
                    </a:lnTo>
                    <a:lnTo>
                      <a:pt x="189" y="266"/>
                    </a:lnTo>
                    <a:lnTo>
                      <a:pt x="190" y="266"/>
                    </a:lnTo>
                    <a:lnTo>
                      <a:pt x="189" y="267"/>
                    </a:lnTo>
                    <a:lnTo>
                      <a:pt x="188" y="268"/>
                    </a:lnTo>
                    <a:lnTo>
                      <a:pt x="188" y="269"/>
                    </a:lnTo>
                    <a:lnTo>
                      <a:pt x="188" y="270"/>
                    </a:lnTo>
                    <a:lnTo>
                      <a:pt x="189" y="270"/>
                    </a:lnTo>
                    <a:lnTo>
                      <a:pt x="189" y="273"/>
                    </a:lnTo>
                    <a:lnTo>
                      <a:pt x="189" y="273"/>
                    </a:lnTo>
                    <a:lnTo>
                      <a:pt x="189" y="274"/>
                    </a:lnTo>
                    <a:lnTo>
                      <a:pt x="190" y="274"/>
                    </a:lnTo>
                    <a:lnTo>
                      <a:pt x="191" y="274"/>
                    </a:lnTo>
                    <a:lnTo>
                      <a:pt x="192" y="274"/>
                    </a:lnTo>
                    <a:lnTo>
                      <a:pt x="192" y="275"/>
                    </a:lnTo>
                    <a:lnTo>
                      <a:pt x="192" y="276"/>
                    </a:lnTo>
                    <a:lnTo>
                      <a:pt x="192" y="278"/>
                    </a:lnTo>
                    <a:lnTo>
                      <a:pt x="191" y="279"/>
                    </a:lnTo>
                    <a:lnTo>
                      <a:pt x="190" y="279"/>
                    </a:lnTo>
                    <a:lnTo>
                      <a:pt x="189" y="280"/>
                    </a:lnTo>
                    <a:lnTo>
                      <a:pt x="189" y="280"/>
                    </a:lnTo>
                    <a:lnTo>
                      <a:pt x="189" y="282"/>
                    </a:lnTo>
                    <a:lnTo>
                      <a:pt x="189" y="284"/>
                    </a:lnTo>
                    <a:lnTo>
                      <a:pt x="189" y="285"/>
                    </a:lnTo>
                    <a:lnTo>
                      <a:pt x="189" y="286"/>
                    </a:lnTo>
                    <a:lnTo>
                      <a:pt x="190" y="287"/>
                    </a:lnTo>
                    <a:lnTo>
                      <a:pt x="190" y="287"/>
                    </a:lnTo>
                    <a:lnTo>
                      <a:pt x="190" y="288"/>
                    </a:lnTo>
                    <a:lnTo>
                      <a:pt x="190" y="290"/>
                    </a:lnTo>
                    <a:lnTo>
                      <a:pt x="190" y="290"/>
                    </a:lnTo>
                    <a:lnTo>
                      <a:pt x="189" y="290"/>
                    </a:lnTo>
                    <a:lnTo>
                      <a:pt x="189" y="291"/>
                    </a:lnTo>
                    <a:lnTo>
                      <a:pt x="189" y="292"/>
                    </a:lnTo>
                    <a:lnTo>
                      <a:pt x="189" y="294"/>
                    </a:lnTo>
                    <a:lnTo>
                      <a:pt x="188" y="294"/>
                    </a:lnTo>
                    <a:lnTo>
                      <a:pt x="187" y="296"/>
                    </a:lnTo>
                    <a:lnTo>
                      <a:pt x="186" y="297"/>
                    </a:lnTo>
                    <a:lnTo>
                      <a:pt x="185" y="298"/>
                    </a:lnTo>
                    <a:lnTo>
                      <a:pt x="185" y="299"/>
                    </a:lnTo>
                    <a:lnTo>
                      <a:pt x="185" y="301"/>
                    </a:lnTo>
                    <a:lnTo>
                      <a:pt x="186" y="304"/>
                    </a:lnTo>
                    <a:lnTo>
                      <a:pt x="187" y="304"/>
                    </a:lnTo>
                    <a:lnTo>
                      <a:pt x="188" y="304"/>
                    </a:lnTo>
                    <a:lnTo>
                      <a:pt x="188" y="305"/>
                    </a:lnTo>
                    <a:lnTo>
                      <a:pt x="189" y="306"/>
                    </a:lnTo>
                    <a:lnTo>
                      <a:pt x="189" y="307"/>
                    </a:lnTo>
                    <a:lnTo>
                      <a:pt x="190" y="307"/>
                    </a:lnTo>
                    <a:lnTo>
                      <a:pt x="190" y="308"/>
                    </a:lnTo>
                    <a:lnTo>
                      <a:pt x="191" y="308"/>
                    </a:lnTo>
                    <a:lnTo>
                      <a:pt x="192" y="309"/>
                    </a:lnTo>
                    <a:lnTo>
                      <a:pt x="192" y="311"/>
                    </a:lnTo>
                    <a:lnTo>
                      <a:pt x="192" y="312"/>
                    </a:lnTo>
                    <a:lnTo>
                      <a:pt x="192" y="314"/>
                    </a:lnTo>
                    <a:lnTo>
                      <a:pt x="192" y="315"/>
                    </a:lnTo>
                    <a:lnTo>
                      <a:pt x="190" y="316"/>
                    </a:lnTo>
                    <a:lnTo>
                      <a:pt x="185" y="321"/>
                    </a:lnTo>
                    <a:lnTo>
                      <a:pt x="185" y="322"/>
                    </a:lnTo>
                    <a:lnTo>
                      <a:pt x="185" y="327"/>
                    </a:lnTo>
                    <a:lnTo>
                      <a:pt x="185" y="328"/>
                    </a:lnTo>
                    <a:lnTo>
                      <a:pt x="185" y="329"/>
                    </a:lnTo>
                    <a:lnTo>
                      <a:pt x="185" y="330"/>
                    </a:lnTo>
                    <a:lnTo>
                      <a:pt x="187" y="332"/>
                    </a:lnTo>
                    <a:lnTo>
                      <a:pt x="187" y="332"/>
                    </a:lnTo>
                    <a:lnTo>
                      <a:pt x="188" y="333"/>
                    </a:lnTo>
                    <a:lnTo>
                      <a:pt x="189" y="333"/>
                    </a:lnTo>
                    <a:lnTo>
                      <a:pt x="189" y="334"/>
                    </a:lnTo>
                    <a:lnTo>
                      <a:pt x="189" y="335"/>
                    </a:lnTo>
                    <a:lnTo>
                      <a:pt x="189" y="335"/>
                    </a:lnTo>
                    <a:lnTo>
                      <a:pt x="189" y="336"/>
                    </a:lnTo>
                    <a:lnTo>
                      <a:pt x="189" y="337"/>
                    </a:lnTo>
                    <a:lnTo>
                      <a:pt x="189" y="338"/>
                    </a:lnTo>
                    <a:lnTo>
                      <a:pt x="188" y="339"/>
                    </a:lnTo>
                    <a:lnTo>
                      <a:pt x="189" y="339"/>
                    </a:lnTo>
                    <a:lnTo>
                      <a:pt x="189" y="340"/>
                    </a:lnTo>
                    <a:lnTo>
                      <a:pt x="190" y="340"/>
                    </a:lnTo>
                    <a:lnTo>
                      <a:pt x="191" y="340"/>
                    </a:lnTo>
                    <a:lnTo>
                      <a:pt x="192" y="341"/>
                    </a:lnTo>
                    <a:lnTo>
                      <a:pt x="192" y="341"/>
                    </a:lnTo>
                    <a:lnTo>
                      <a:pt x="194" y="342"/>
                    </a:lnTo>
                    <a:lnTo>
                      <a:pt x="196" y="342"/>
                    </a:lnTo>
                    <a:lnTo>
                      <a:pt x="196" y="343"/>
                    </a:lnTo>
                    <a:lnTo>
                      <a:pt x="198" y="346"/>
                    </a:lnTo>
                    <a:lnTo>
                      <a:pt x="199" y="348"/>
                    </a:lnTo>
                    <a:lnTo>
                      <a:pt x="199" y="349"/>
                    </a:lnTo>
                    <a:lnTo>
                      <a:pt x="199" y="350"/>
                    </a:lnTo>
                    <a:lnTo>
                      <a:pt x="199" y="352"/>
                    </a:lnTo>
                    <a:lnTo>
                      <a:pt x="199" y="353"/>
                    </a:lnTo>
                    <a:lnTo>
                      <a:pt x="199" y="354"/>
                    </a:lnTo>
                    <a:lnTo>
                      <a:pt x="199" y="358"/>
                    </a:lnTo>
                    <a:lnTo>
                      <a:pt x="198" y="359"/>
                    </a:lnTo>
                    <a:lnTo>
                      <a:pt x="198" y="359"/>
                    </a:lnTo>
                    <a:lnTo>
                      <a:pt x="197" y="360"/>
                    </a:lnTo>
                    <a:lnTo>
                      <a:pt x="196" y="360"/>
                    </a:lnTo>
                    <a:lnTo>
                      <a:pt x="195" y="361"/>
                    </a:lnTo>
                    <a:lnTo>
                      <a:pt x="194" y="363"/>
                    </a:lnTo>
                    <a:lnTo>
                      <a:pt x="193" y="363"/>
                    </a:lnTo>
                    <a:lnTo>
                      <a:pt x="192" y="366"/>
                    </a:lnTo>
                    <a:lnTo>
                      <a:pt x="192" y="366"/>
                    </a:lnTo>
                    <a:lnTo>
                      <a:pt x="191" y="369"/>
                    </a:lnTo>
                    <a:lnTo>
                      <a:pt x="190" y="369"/>
                    </a:lnTo>
                    <a:lnTo>
                      <a:pt x="189" y="370"/>
                    </a:lnTo>
                    <a:lnTo>
                      <a:pt x="189" y="370"/>
                    </a:lnTo>
                    <a:lnTo>
                      <a:pt x="189" y="371"/>
                    </a:lnTo>
                    <a:lnTo>
                      <a:pt x="189" y="372"/>
                    </a:lnTo>
                    <a:lnTo>
                      <a:pt x="190" y="373"/>
                    </a:lnTo>
                    <a:lnTo>
                      <a:pt x="191" y="373"/>
                    </a:lnTo>
                    <a:lnTo>
                      <a:pt x="192" y="374"/>
                    </a:lnTo>
                    <a:lnTo>
                      <a:pt x="192" y="375"/>
                    </a:lnTo>
                    <a:lnTo>
                      <a:pt x="192" y="377"/>
                    </a:lnTo>
                    <a:lnTo>
                      <a:pt x="193" y="378"/>
                    </a:lnTo>
                    <a:lnTo>
                      <a:pt x="193" y="379"/>
                    </a:lnTo>
                    <a:lnTo>
                      <a:pt x="194" y="380"/>
                    </a:lnTo>
                    <a:lnTo>
                      <a:pt x="195" y="380"/>
                    </a:lnTo>
                    <a:lnTo>
                      <a:pt x="195" y="380"/>
                    </a:lnTo>
                    <a:lnTo>
                      <a:pt x="199" y="381"/>
                    </a:lnTo>
                    <a:lnTo>
                      <a:pt x="201" y="382"/>
                    </a:lnTo>
                    <a:lnTo>
                      <a:pt x="201" y="383"/>
                    </a:lnTo>
                    <a:lnTo>
                      <a:pt x="202" y="383"/>
                    </a:lnTo>
                    <a:lnTo>
                      <a:pt x="202" y="384"/>
                    </a:lnTo>
                    <a:lnTo>
                      <a:pt x="203" y="384"/>
                    </a:lnTo>
                    <a:lnTo>
                      <a:pt x="204" y="386"/>
                    </a:lnTo>
                    <a:lnTo>
                      <a:pt x="205" y="386"/>
                    </a:lnTo>
                    <a:lnTo>
                      <a:pt x="206" y="387"/>
                    </a:lnTo>
                    <a:lnTo>
                      <a:pt x="206" y="388"/>
                    </a:lnTo>
                    <a:lnTo>
                      <a:pt x="206" y="390"/>
                    </a:lnTo>
                    <a:lnTo>
                      <a:pt x="206" y="390"/>
                    </a:lnTo>
                    <a:lnTo>
                      <a:pt x="206" y="391"/>
                    </a:lnTo>
                    <a:lnTo>
                      <a:pt x="206" y="392"/>
                    </a:lnTo>
                    <a:lnTo>
                      <a:pt x="206" y="393"/>
                    </a:lnTo>
                    <a:lnTo>
                      <a:pt x="206" y="395"/>
                    </a:lnTo>
                    <a:lnTo>
                      <a:pt x="206" y="395"/>
                    </a:lnTo>
                    <a:lnTo>
                      <a:pt x="206" y="396"/>
                    </a:lnTo>
                    <a:lnTo>
                      <a:pt x="206" y="397"/>
                    </a:lnTo>
                    <a:lnTo>
                      <a:pt x="207" y="397"/>
                    </a:lnTo>
                    <a:lnTo>
                      <a:pt x="208" y="399"/>
                    </a:lnTo>
                    <a:lnTo>
                      <a:pt x="209" y="400"/>
                    </a:lnTo>
                    <a:lnTo>
                      <a:pt x="209" y="401"/>
                    </a:lnTo>
                    <a:lnTo>
                      <a:pt x="210" y="401"/>
                    </a:lnTo>
                    <a:lnTo>
                      <a:pt x="213" y="402"/>
                    </a:lnTo>
                    <a:lnTo>
                      <a:pt x="214" y="403"/>
                    </a:lnTo>
                    <a:lnTo>
                      <a:pt x="216" y="403"/>
                    </a:lnTo>
                    <a:lnTo>
                      <a:pt x="216" y="403"/>
                    </a:lnTo>
                    <a:lnTo>
                      <a:pt x="218" y="403"/>
                    </a:lnTo>
                    <a:lnTo>
                      <a:pt x="219" y="403"/>
                    </a:lnTo>
                    <a:lnTo>
                      <a:pt x="220" y="402"/>
                    </a:lnTo>
                    <a:lnTo>
                      <a:pt x="221" y="401"/>
                    </a:lnTo>
                    <a:lnTo>
                      <a:pt x="223" y="401"/>
                    </a:lnTo>
                    <a:lnTo>
                      <a:pt x="225" y="400"/>
                    </a:lnTo>
                    <a:lnTo>
                      <a:pt x="226" y="400"/>
                    </a:lnTo>
                    <a:lnTo>
                      <a:pt x="227" y="399"/>
                    </a:lnTo>
                    <a:lnTo>
                      <a:pt x="228" y="399"/>
                    </a:lnTo>
                    <a:lnTo>
                      <a:pt x="229" y="398"/>
                    </a:lnTo>
                    <a:lnTo>
                      <a:pt x="230" y="397"/>
                    </a:lnTo>
                    <a:lnTo>
                      <a:pt x="232" y="395"/>
                    </a:lnTo>
                    <a:lnTo>
                      <a:pt x="233" y="394"/>
                    </a:lnTo>
                    <a:lnTo>
                      <a:pt x="233" y="394"/>
                    </a:lnTo>
                    <a:lnTo>
                      <a:pt x="235" y="394"/>
                    </a:lnTo>
                    <a:lnTo>
                      <a:pt x="237" y="394"/>
                    </a:lnTo>
                    <a:lnTo>
                      <a:pt x="238" y="395"/>
                    </a:lnTo>
                    <a:lnTo>
                      <a:pt x="239" y="395"/>
                    </a:lnTo>
                    <a:lnTo>
                      <a:pt x="241" y="395"/>
                    </a:lnTo>
                    <a:lnTo>
                      <a:pt x="242" y="395"/>
                    </a:lnTo>
                    <a:lnTo>
                      <a:pt x="243" y="395"/>
                    </a:lnTo>
                    <a:lnTo>
                      <a:pt x="244" y="395"/>
                    </a:lnTo>
                    <a:lnTo>
                      <a:pt x="245" y="396"/>
                    </a:lnTo>
                    <a:lnTo>
                      <a:pt x="246" y="396"/>
                    </a:lnTo>
                    <a:lnTo>
                      <a:pt x="249" y="396"/>
                    </a:lnTo>
                    <a:lnTo>
                      <a:pt x="251" y="396"/>
                    </a:lnTo>
                    <a:lnTo>
                      <a:pt x="253" y="397"/>
                    </a:lnTo>
                    <a:lnTo>
                      <a:pt x="258" y="396"/>
                    </a:lnTo>
                    <a:lnTo>
                      <a:pt x="263" y="397"/>
                    </a:lnTo>
                    <a:lnTo>
                      <a:pt x="264" y="397"/>
                    </a:lnTo>
                    <a:lnTo>
                      <a:pt x="265" y="397"/>
                    </a:lnTo>
                    <a:lnTo>
                      <a:pt x="266" y="397"/>
                    </a:lnTo>
                    <a:lnTo>
                      <a:pt x="268" y="397"/>
                    </a:lnTo>
                    <a:lnTo>
                      <a:pt x="268" y="397"/>
                    </a:lnTo>
                    <a:lnTo>
                      <a:pt x="269" y="397"/>
                    </a:lnTo>
                    <a:lnTo>
                      <a:pt x="271" y="398"/>
                    </a:lnTo>
                    <a:lnTo>
                      <a:pt x="271" y="398"/>
                    </a:lnTo>
                    <a:lnTo>
                      <a:pt x="272" y="399"/>
                    </a:lnTo>
                    <a:lnTo>
                      <a:pt x="273" y="400"/>
                    </a:lnTo>
                    <a:lnTo>
                      <a:pt x="274" y="402"/>
                    </a:lnTo>
                    <a:lnTo>
                      <a:pt x="274" y="403"/>
                    </a:lnTo>
                    <a:lnTo>
                      <a:pt x="274" y="404"/>
                    </a:lnTo>
                    <a:lnTo>
                      <a:pt x="274" y="406"/>
                    </a:lnTo>
                    <a:lnTo>
                      <a:pt x="273" y="407"/>
                    </a:lnTo>
                    <a:lnTo>
                      <a:pt x="273" y="408"/>
                    </a:lnTo>
                    <a:lnTo>
                      <a:pt x="272" y="411"/>
                    </a:lnTo>
                    <a:lnTo>
                      <a:pt x="272" y="411"/>
                    </a:lnTo>
                    <a:lnTo>
                      <a:pt x="271" y="412"/>
                    </a:lnTo>
                    <a:lnTo>
                      <a:pt x="271" y="413"/>
                    </a:lnTo>
                    <a:lnTo>
                      <a:pt x="271" y="415"/>
                    </a:lnTo>
                    <a:lnTo>
                      <a:pt x="271" y="415"/>
                    </a:lnTo>
                    <a:lnTo>
                      <a:pt x="271" y="419"/>
                    </a:lnTo>
                    <a:lnTo>
                      <a:pt x="271" y="421"/>
                    </a:lnTo>
                    <a:lnTo>
                      <a:pt x="271" y="422"/>
                    </a:lnTo>
                    <a:lnTo>
                      <a:pt x="270" y="423"/>
                    </a:lnTo>
                    <a:lnTo>
                      <a:pt x="270" y="425"/>
                    </a:lnTo>
                    <a:lnTo>
                      <a:pt x="268" y="428"/>
                    </a:lnTo>
                    <a:lnTo>
                      <a:pt x="268" y="430"/>
                    </a:lnTo>
                    <a:lnTo>
                      <a:pt x="268" y="432"/>
                    </a:lnTo>
                    <a:lnTo>
                      <a:pt x="268" y="433"/>
                    </a:lnTo>
                    <a:lnTo>
                      <a:pt x="268" y="435"/>
                    </a:lnTo>
                    <a:lnTo>
                      <a:pt x="269" y="436"/>
                    </a:lnTo>
                    <a:lnTo>
                      <a:pt x="269" y="438"/>
                    </a:lnTo>
                    <a:lnTo>
                      <a:pt x="269" y="442"/>
                    </a:lnTo>
                    <a:lnTo>
                      <a:pt x="269" y="443"/>
                    </a:lnTo>
                    <a:lnTo>
                      <a:pt x="269" y="445"/>
                    </a:lnTo>
                    <a:lnTo>
                      <a:pt x="270" y="446"/>
                    </a:lnTo>
                    <a:lnTo>
                      <a:pt x="271" y="446"/>
                    </a:lnTo>
                    <a:lnTo>
                      <a:pt x="271" y="447"/>
                    </a:lnTo>
                    <a:lnTo>
                      <a:pt x="271" y="448"/>
                    </a:lnTo>
                    <a:lnTo>
                      <a:pt x="273" y="450"/>
                    </a:lnTo>
                    <a:lnTo>
                      <a:pt x="274" y="451"/>
                    </a:lnTo>
                    <a:lnTo>
                      <a:pt x="275" y="452"/>
                    </a:lnTo>
                    <a:lnTo>
                      <a:pt x="275" y="456"/>
                    </a:lnTo>
                    <a:lnTo>
                      <a:pt x="275" y="457"/>
                    </a:lnTo>
                    <a:lnTo>
                      <a:pt x="275" y="459"/>
                    </a:lnTo>
                    <a:lnTo>
                      <a:pt x="275" y="460"/>
                    </a:lnTo>
                    <a:lnTo>
                      <a:pt x="275" y="461"/>
                    </a:lnTo>
                    <a:lnTo>
                      <a:pt x="275" y="462"/>
                    </a:lnTo>
                    <a:lnTo>
                      <a:pt x="275" y="465"/>
                    </a:lnTo>
                    <a:lnTo>
                      <a:pt x="275" y="466"/>
                    </a:lnTo>
                    <a:lnTo>
                      <a:pt x="275" y="470"/>
                    </a:lnTo>
                    <a:lnTo>
                      <a:pt x="275" y="470"/>
                    </a:lnTo>
                    <a:lnTo>
                      <a:pt x="275" y="472"/>
                    </a:lnTo>
                    <a:lnTo>
                      <a:pt x="275" y="473"/>
                    </a:lnTo>
                    <a:lnTo>
                      <a:pt x="276" y="473"/>
                    </a:lnTo>
                    <a:lnTo>
                      <a:pt x="276" y="474"/>
                    </a:lnTo>
                    <a:lnTo>
                      <a:pt x="277" y="475"/>
                    </a:lnTo>
                    <a:lnTo>
                      <a:pt x="278" y="477"/>
                    </a:lnTo>
                    <a:lnTo>
                      <a:pt x="278" y="478"/>
                    </a:lnTo>
                    <a:lnTo>
                      <a:pt x="278" y="479"/>
                    </a:lnTo>
                    <a:lnTo>
                      <a:pt x="278" y="480"/>
                    </a:lnTo>
                    <a:lnTo>
                      <a:pt x="279" y="481"/>
                    </a:lnTo>
                    <a:lnTo>
                      <a:pt x="279" y="482"/>
                    </a:lnTo>
                    <a:lnTo>
                      <a:pt x="280" y="483"/>
                    </a:lnTo>
                    <a:lnTo>
                      <a:pt x="281" y="484"/>
                    </a:lnTo>
                    <a:lnTo>
                      <a:pt x="282" y="484"/>
                    </a:lnTo>
                    <a:lnTo>
                      <a:pt x="282" y="485"/>
                    </a:lnTo>
                    <a:lnTo>
                      <a:pt x="282" y="486"/>
                    </a:lnTo>
                    <a:lnTo>
                      <a:pt x="283" y="487"/>
                    </a:lnTo>
                    <a:lnTo>
                      <a:pt x="284" y="487"/>
                    </a:lnTo>
                    <a:lnTo>
                      <a:pt x="284" y="488"/>
                    </a:lnTo>
                    <a:lnTo>
                      <a:pt x="285" y="488"/>
                    </a:lnTo>
                    <a:lnTo>
                      <a:pt x="285" y="489"/>
                    </a:lnTo>
                    <a:lnTo>
                      <a:pt x="286" y="491"/>
                    </a:lnTo>
                    <a:lnTo>
                      <a:pt x="286" y="492"/>
                    </a:lnTo>
                    <a:lnTo>
                      <a:pt x="287" y="493"/>
                    </a:lnTo>
                    <a:lnTo>
                      <a:pt x="287" y="494"/>
                    </a:lnTo>
                    <a:lnTo>
                      <a:pt x="288" y="496"/>
                    </a:lnTo>
                    <a:lnTo>
                      <a:pt x="288" y="497"/>
                    </a:lnTo>
                    <a:lnTo>
                      <a:pt x="288" y="497"/>
                    </a:lnTo>
                    <a:lnTo>
                      <a:pt x="289" y="497"/>
                    </a:lnTo>
                    <a:lnTo>
                      <a:pt x="290" y="501"/>
                    </a:lnTo>
                    <a:lnTo>
                      <a:pt x="290" y="501"/>
                    </a:lnTo>
                    <a:lnTo>
                      <a:pt x="259" y="490"/>
                    </a:lnTo>
                    <a:lnTo>
                      <a:pt x="258" y="490"/>
                    </a:lnTo>
                    <a:lnTo>
                      <a:pt x="259" y="492"/>
                    </a:lnTo>
                    <a:lnTo>
                      <a:pt x="259" y="494"/>
                    </a:lnTo>
                    <a:lnTo>
                      <a:pt x="259" y="495"/>
                    </a:lnTo>
                    <a:lnTo>
                      <a:pt x="259" y="497"/>
                    </a:lnTo>
                    <a:lnTo>
                      <a:pt x="258" y="497"/>
                    </a:lnTo>
                    <a:lnTo>
                      <a:pt x="258" y="498"/>
                    </a:lnTo>
                    <a:lnTo>
                      <a:pt x="257" y="499"/>
                    </a:lnTo>
                    <a:lnTo>
                      <a:pt x="257" y="500"/>
                    </a:lnTo>
                    <a:lnTo>
                      <a:pt x="256" y="501"/>
                    </a:lnTo>
                    <a:lnTo>
                      <a:pt x="254" y="501"/>
                    </a:lnTo>
                    <a:lnTo>
                      <a:pt x="253" y="501"/>
                    </a:lnTo>
                    <a:lnTo>
                      <a:pt x="252" y="501"/>
                    </a:lnTo>
                    <a:lnTo>
                      <a:pt x="251" y="501"/>
                    </a:lnTo>
                    <a:lnTo>
                      <a:pt x="251" y="502"/>
                    </a:lnTo>
                    <a:lnTo>
                      <a:pt x="249" y="503"/>
                    </a:lnTo>
                    <a:lnTo>
                      <a:pt x="248" y="504"/>
                    </a:lnTo>
                    <a:lnTo>
                      <a:pt x="247" y="507"/>
                    </a:lnTo>
                    <a:lnTo>
                      <a:pt x="247" y="508"/>
                    </a:lnTo>
                    <a:lnTo>
                      <a:pt x="246" y="508"/>
                    </a:lnTo>
                    <a:lnTo>
                      <a:pt x="245" y="509"/>
                    </a:lnTo>
                    <a:lnTo>
                      <a:pt x="244" y="509"/>
                    </a:lnTo>
                    <a:lnTo>
                      <a:pt x="242" y="508"/>
                    </a:lnTo>
                    <a:lnTo>
                      <a:pt x="240" y="509"/>
                    </a:lnTo>
                    <a:lnTo>
                      <a:pt x="240" y="509"/>
                    </a:lnTo>
                    <a:lnTo>
                      <a:pt x="239" y="509"/>
                    </a:lnTo>
                    <a:lnTo>
                      <a:pt x="238" y="509"/>
                    </a:lnTo>
                    <a:lnTo>
                      <a:pt x="237" y="510"/>
                    </a:lnTo>
                    <a:lnTo>
                      <a:pt x="237" y="510"/>
                    </a:lnTo>
                    <a:lnTo>
                      <a:pt x="236" y="510"/>
                    </a:lnTo>
                    <a:lnTo>
                      <a:pt x="235" y="510"/>
                    </a:lnTo>
                    <a:lnTo>
                      <a:pt x="233" y="511"/>
                    </a:lnTo>
                    <a:lnTo>
                      <a:pt x="233" y="511"/>
                    </a:lnTo>
                    <a:lnTo>
                      <a:pt x="232" y="511"/>
                    </a:lnTo>
                    <a:lnTo>
                      <a:pt x="231" y="512"/>
                    </a:lnTo>
                    <a:lnTo>
                      <a:pt x="228" y="511"/>
                    </a:lnTo>
                    <a:lnTo>
                      <a:pt x="226" y="511"/>
                    </a:lnTo>
                    <a:lnTo>
                      <a:pt x="226" y="511"/>
                    </a:lnTo>
                    <a:lnTo>
                      <a:pt x="225" y="510"/>
                    </a:lnTo>
                    <a:lnTo>
                      <a:pt x="224" y="510"/>
                    </a:lnTo>
                    <a:lnTo>
                      <a:pt x="223" y="510"/>
                    </a:lnTo>
                    <a:lnTo>
                      <a:pt x="222" y="511"/>
                    </a:lnTo>
                    <a:lnTo>
                      <a:pt x="222" y="511"/>
                    </a:lnTo>
                    <a:lnTo>
                      <a:pt x="221" y="512"/>
                    </a:lnTo>
                    <a:lnTo>
                      <a:pt x="220" y="512"/>
                    </a:lnTo>
                    <a:lnTo>
                      <a:pt x="220" y="511"/>
                    </a:lnTo>
                    <a:lnTo>
                      <a:pt x="220" y="511"/>
                    </a:lnTo>
                    <a:lnTo>
                      <a:pt x="219" y="511"/>
                    </a:lnTo>
                    <a:lnTo>
                      <a:pt x="219" y="511"/>
                    </a:lnTo>
                    <a:lnTo>
                      <a:pt x="218" y="512"/>
                    </a:lnTo>
                    <a:lnTo>
                      <a:pt x="217" y="512"/>
                    </a:lnTo>
                    <a:lnTo>
                      <a:pt x="216" y="512"/>
                    </a:lnTo>
                    <a:lnTo>
                      <a:pt x="216" y="512"/>
                    </a:lnTo>
                    <a:lnTo>
                      <a:pt x="215" y="513"/>
                    </a:lnTo>
                    <a:lnTo>
                      <a:pt x="214" y="514"/>
                    </a:lnTo>
                    <a:lnTo>
                      <a:pt x="214" y="515"/>
                    </a:lnTo>
                    <a:lnTo>
                      <a:pt x="213" y="518"/>
                    </a:lnTo>
                    <a:lnTo>
                      <a:pt x="214" y="518"/>
                    </a:lnTo>
                    <a:lnTo>
                      <a:pt x="215" y="518"/>
                    </a:lnTo>
                    <a:lnTo>
                      <a:pt x="216" y="518"/>
                    </a:lnTo>
                    <a:lnTo>
                      <a:pt x="216" y="520"/>
                    </a:lnTo>
                    <a:lnTo>
                      <a:pt x="216" y="521"/>
                    </a:lnTo>
                    <a:lnTo>
                      <a:pt x="216" y="521"/>
                    </a:lnTo>
                    <a:lnTo>
                      <a:pt x="216" y="522"/>
                    </a:lnTo>
                    <a:lnTo>
                      <a:pt x="216" y="522"/>
                    </a:lnTo>
                    <a:lnTo>
                      <a:pt x="215" y="521"/>
                    </a:lnTo>
                    <a:lnTo>
                      <a:pt x="214" y="521"/>
                    </a:lnTo>
                    <a:lnTo>
                      <a:pt x="213" y="522"/>
                    </a:lnTo>
                    <a:lnTo>
                      <a:pt x="213" y="523"/>
                    </a:lnTo>
                    <a:lnTo>
                      <a:pt x="214" y="523"/>
                    </a:lnTo>
                    <a:lnTo>
                      <a:pt x="214" y="524"/>
                    </a:lnTo>
                    <a:lnTo>
                      <a:pt x="213" y="525"/>
                    </a:lnTo>
                    <a:lnTo>
                      <a:pt x="212" y="525"/>
                    </a:lnTo>
                    <a:lnTo>
                      <a:pt x="212" y="526"/>
                    </a:lnTo>
                    <a:lnTo>
                      <a:pt x="212" y="527"/>
                    </a:lnTo>
                    <a:lnTo>
                      <a:pt x="211" y="527"/>
                    </a:lnTo>
                    <a:lnTo>
                      <a:pt x="210" y="527"/>
                    </a:lnTo>
                    <a:lnTo>
                      <a:pt x="209" y="527"/>
                    </a:lnTo>
                    <a:lnTo>
                      <a:pt x="209" y="526"/>
                    </a:lnTo>
                    <a:lnTo>
                      <a:pt x="209" y="525"/>
                    </a:lnTo>
                    <a:lnTo>
                      <a:pt x="208" y="524"/>
                    </a:lnTo>
                    <a:lnTo>
                      <a:pt x="208" y="523"/>
                    </a:lnTo>
                    <a:lnTo>
                      <a:pt x="209" y="522"/>
                    </a:lnTo>
                    <a:lnTo>
                      <a:pt x="209" y="522"/>
                    </a:lnTo>
                    <a:lnTo>
                      <a:pt x="209" y="521"/>
                    </a:lnTo>
                    <a:lnTo>
                      <a:pt x="207" y="521"/>
                    </a:lnTo>
                    <a:lnTo>
                      <a:pt x="206" y="521"/>
                    </a:lnTo>
                    <a:lnTo>
                      <a:pt x="206" y="521"/>
                    </a:lnTo>
                    <a:lnTo>
                      <a:pt x="205" y="521"/>
                    </a:lnTo>
                    <a:lnTo>
                      <a:pt x="206" y="519"/>
                    </a:lnTo>
                    <a:lnTo>
                      <a:pt x="205" y="518"/>
                    </a:lnTo>
                    <a:lnTo>
                      <a:pt x="205" y="518"/>
                    </a:lnTo>
                    <a:lnTo>
                      <a:pt x="206" y="518"/>
                    </a:lnTo>
                    <a:lnTo>
                      <a:pt x="204" y="517"/>
                    </a:lnTo>
                    <a:lnTo>
                      <a:pt x="203" y="517"/>
                    </a:lnTo>
                    <a:lnTo>
                      <a:pt x="202" y="518"/>
                    </a:lnTo>
                    <a:lnTo>
                      <a:pt x="202" y="517"/>
                    </a:lnTo>
                    <a:lnTo>
                      <a:pt x="202" y="516"/>
                    </a:lnTo>
                    <a:lnTo>
                      <a:pt x="201" y="517"/>
                    </a:lnTo>
                    <a:lnTo>
                      <a:pt x="199" y="517"/>
                    </a:lnTo>
                    <a:lnTo>
                      <a:pt x="199" y="517"/>
                    </a:lnTo>
                    <a:lnTo>
                      <a:pt x="198" y="518"/>
                    </a:lnTo>
                    <a:lnTo>
                      <a:pt x="197" y="518"/>
                    </a:lnTo>
                    <a:lnTo>
                      <a:pt x="196" y="518"/>
                    </a:lnTo>
                    <a:lnTo>
                      <a:pt x="195" y="517"/>
                    </a:lnTo>
                    <a:lnTo>
                      <a:pt x="196" y="517"/>
                    </a:lnTo>
                    <a:lnTo>
                      <a:pt x="196" y="516"/>
                    </a:lnTo>
                    <a:lnTo>
                      <a:pt x="195" y="515"/>
                    </a:lnTo>
                    <a:lnTo>
                      <a:pt x="195" y="516"/>
                    </a:lnTo>
                    <a:lnTo>
                      <a:pt x="194" y="516"/>
                    </a:lnTo>
                    <a:lnTo>
                      <a:pt x="194" y="517"/>
                    </a:lnTo>
                    <a:lnTo>
                      <a:pt x="193" y="518"/>
                    </a:lnTo>
                    <a:lnTo>
                      <a:pt x="192" y="518"/>
                    </a:lnTo>
                    <a:lnTo>
                      <a:pt x="191" y="519"/>
                    </a:lnTo>
                    <a:lnTo>
                      <a:pt x="191" y="520"/>
                    </a:lnTo>
                    <a:lnTo>
                      <a:pt x="192" y="520"/>
                    </a:lnTo>
                    <a:lnTo>
                      <a:pt x="192" y="521"/>
                    </a:lnTo>
                    <a:lnTo>
                      <a:pt x="192" y="521"/>
                    </a:lnTo>
                    <a:lnTo>
                      <a:pt x="192" y="522"/>
                    </a:lnTo>
                    <a:lnTo>
                      <a:pt x="192" y="523"/>
                    </a:lnTo>
                    <a:lnTo>
                      <a:pt x="191" y="523"/>
                    </a:lnTo>
                    <a:lnTo>
                      <a:pt x="190" y="523"/>
                    </a:lnTo>
                    <a:lnTo>
                      <a:pt x="189" y="524"/>
                    </a:lnTo>
                    <a:lnTo>
                      <a:pt x="189" y="525"/>
                    </a:lnTo>
                    <a:lnTo>
                      <a:pt x="189" y="525"/>
                    </a:lnTo>
                    <a:lnTo>
                      <a:pt x="189" y="525"/>
                    </a:lnTo>
                    <a:lnTo>
                      <a:pt x="188" y="525"/>
                    </a:lnTo>
                    <a:lnTo>
                      <a:pt x="187" y="525"/>
                    </a:lnTo>
                    <a:lnTo>
                      <a:pt x="187" y="526"/>
                    </a:lnTo>
                    <a:lnTo>
                      <a:pt x="186" y="527"/>
                    </a:lnTo>
                    <a:lnTo>
                      <a:pt x="185" y="528"/>
                    </a:lnTo>
                    <a:lnTo>
                      <a:pt x="185" y="529"/>
                    </a:lnTo>
                    <a:lnTo>
                      <a:pt x="185" y="529"/>
                    </a:lnTo>
                    <a:lnTo>
                      <a:pt x="184" y="529"/>
                    </a:lnTo>
                    <a:lnTo>
                      <a:pt x="183" y="530"/>
                    </a:lnTo>
                    <a:lnTo>
                      <a:pt x="184" y="531"/>
                    </a:lnTo>
                    <a:lnTo>
                      <a:pt x="185" y="531"/>
                    </a:lnTo>
                    <a:lnTo>
                      <a:pt x="185" y="532"/>
                    </a:lnTo>
                    <a:lnTo>
                      <a:pt x="184" y="532"/>
                    </a:lnTo>
                    <a:lnTo>
                      <a:pt x="183" y="532"/>
                    </a:lnTo>
                    <a:lnTo>
                      <a:pt x="182" y="532"/>
                    </a:lnTo>
                    <a:lnTo>
                      <a:pt x="182" y="533"/>
                    </a:lnTo>
                    <a:lnTo>
                      <a:pt x="181" y="533"/>
                    </a:lnTo>
                    <a:lnTo>
                      <a:pt x="180" y="534"/>
                    </a:lnTo>
                    <a:lnTo>
                      <a:pt x="179" y="536"/>
                    </a:lnTo>
                    <a:lnTo>
                      <a:pt x="179" y="537"/>
                    </a:lnTo>
                    <a:lnTo>
                      <a:pt x="178" y="538"/>
                    </a:lnTo>
                    <a:lnTo>
                      <a:pt x="178" y="537"/>
                    </a:lnTo>
                    <a:lnTo>
                      <a:pt x="177" y="537"/>
                    </a:lnTo>
                    <a:lnTo>
                      <a:pt x="176" y="538"/>
                    </a:lnTo>
                    <a:lnTo>
                      <a:pt x="175" y="537"/>
                    </a:lnTo>
                    <a:lnTo>
                      <a:pt x="175" y="537"/>
                    </a:lnTo>
                    <a:lnTo>
                      <a:pt x="174" y="537"/>
                    </a:lnTo>
                    <a:lnTo>
                      <a:pt x="173" y="537"/>
                    </a:lnTo>
                    <a:lnTo>
                      <a:pt x="173" y="539"/>
                    </a:lnTo>
                    <a:lnTo>
                      <a:pt x="174" y="540"/>
                    </a:lnTo>
                    <a:lnTo>
                      <a:pt x="175" y="539"/>
                    </a:lnTo>
                    <a:lnTo>
                      <a:pt x="175" y="540"/>
                    </a:lnTo>
                    <a:lnTo>
                      <a:pt x="176" y="541"/>
                    </a:lnTo>
                    <a:lnTo>
                      <a:pt x="175" y="542"/>
                    </a:lnTo>
                    <a:lnTo>
                      <a:pt x="175" y="542"/>
                    </a:lnTo>
                    <a:lnTo>
                      <a:pt x="174" y="542"/>
                    </a:lnTo>
                    <a:lnTo>
                      <a:pt x="173" y="542"/>
                    </a:lnTo>
                    <a:lnTo>
                      <a:pt x="172" y="542"/>
                    </a:lnTo>
                    <a:lnTo>
                      <a:pt x="171" y="543"/>
                    </a:lnTo>
                    <a:lnTo>
                      <a:pt x="171" y="544"/>
                    </a:lnTo>
                    <a:lnTo>
                      <a:pt x="171" y="545"/>
                    </a:lnTo>
                    <a:lnTo>
                      <a:pt x="170" y="545"/>
                    </a:lnTo>
                    <a:lnTo>
                      <a:pt x="168" y="546"/>
                    </a:lnTo>
                    <a:lnTo>
                      <a:pt x="168" y="546"/>
                    </a:lnTo>
                    <a:lnTo>
                      <a:pt x="168" y="547"/>
                    </a:lnTo>
                    <a:lnTo>
                      <a:pt x="167" y="548"/>
                    </a:lnTo>
                    <a:lnTo>
                      <a:pt x="166" y="548"/>
                    </a:lnTo>
                    <a:lnTo>
                      <a:pt x="165" y="548"/>
                    </a:lnTo>
                    <a:lnTo>
                      <a:pt x="164" y="548"/>
                    </a:lnTo>
                    <a:lnTo>
                      <a:pt x="163" y="549"/>
                    </a:lnTo>
                    <a:lnTo>
                      <a:pt x="163" y="549"/>
                    </a:lnTo>
                    <a:lnTo>
                      <a:pt x="163" y="550"/>
                    </a:lnTo>
                    <a:lnTo>
                      <a:pt x="164" y="551"/>
                    </a:lnTo>
                    <a:lnTo>
                      <a:pt x="164" y="551"/>
                    </a:lnTo>
                    <a:lnTo>
                      <a:pt x="165" y="552"/>
                    </a:lnTo>
                    <a:lnTo>
                      <a:pt x="165" y="552"/>
                    </a:lnTo>
                    <a:lnTo>
                      <a:pt x="165" y="553"/>
                    </a:lnTo>
                    <a:lnTo>
                      <a:pt x="166" y="554"/>
                    </a:lnTo>
                    <a:lnTo>
                      <a:pt x="165" y="555"/>
                    </a:lnTo>
                    <a:lnTo>
                      <a:pt x="164" y="555"/>
                    </a:lnTo>
                    <a:lnTo>
                      <a:pt x="163" y="554"/>
                    </a:lnTo>
                    <a:lnTo>
                      <a:pt x="162" y="556"/>
                    </a:lnTo>
                    <a:lnTo>
                      <a:pt x="161" y="556"/>
                    </a:lnTo>
                    <a:lnTo>
                      <a:pt x="161" y="557"/>
                    </a:lnTo>
                    <a:lnTo>
                      <a:pt x="161" y="558"/>
                    </a:lnTo>
                    <a:lnTo>
                      <a:pt x="161" y="559"/>
                    </a:lnTo>
                    <a:lnTo>
                      <a:pt x="160" y="559"/>
                    </a:lnTo>
                    <a:lnTo>
                      <a:pt x="159" y="559"/>
                    </a:lnTo>
                    <a:lnTo>
                      <a:pt x="159" y="560"/>
                    </a:lnTo>
                    <a:lnTo>
                      <a:pt x="160" y="561"/>
                    </a:lnTo>
                    <a:lnTo>
                      <a:pt x="160" y="562"/>
                    </a:lnTo>
                    <a:lnTo>
                      <a:pt x="161" y="563"/>
                    </a:lnTo>
                    <a:lnTo>
                      <a:pt x="161" y="564"/>
                    </a:lnTo>
                    <a:lnTo>
                      <a:pt x="160" y="565"/>
                    </a:lnTo>
                    <a:lnTo>
                      <a:pt x="158" y="565"/>
                    </a:lnTo>
                    <a:lnTo>
                      <a:pt x="158" y="566"/>
                    </a:lnTo>
                    <a:lnTo>
                      <a:pt x="158" y="566"/>
                    </a:lnTo>
                    <a:lnTo>
                      <a:pt x="158" y="566"/>
                    </a:lnTo>
                    <a:lnTo>
                      <a:pt x="158" y="567"/>
                    </a:lnTo>
                    <a:lnTo>
                      <a:pt x="158" y="569"/>
                    </a:lnTo>
                    <a:lnTo>
                      <a:pt x="158" y="570"/>
                    </a:lnTo>
                    <a:lnTo>
                      <a:pt x="158" y="571"/>
                    </a:lnTo>
                    <a:lnTo>
                      <a:pt x="158" y="571"/>
                    </a:lnTo>
                    <a:lnTo>
                      <a:pt x="157" y="572"/>
                    </a:lnTo>
                    <a:lnTo>
                      <a:pt x="156" y="572"/>
                    </a:lnTo>
                    <a:lnTo>
                      <a:pt x="155" y="572"/>
                    </a:lnTo>
                    <a:lnTo>
                      <a:pt x="155" y="573"/>
                    </a:lnTo>
                    <a:lnTo>
                      <a:pt x="155" y="573"/>
                    </a:lnTo>
                    <a:lnTo>
                      <a:pt x="156" y="574"/>
                    </a:lnTo>
                    <a:lnTo>
                      <a:pt x="156" y="575"/>
                    </a:lnTo>
                    <a:lnTo>
                      <a:pt x="155" y="575"/>
                    </a:lnTo>
                    <a:lnTo>
                      <a:pt x="155" y="576"/>
                    </a:lnTo>
                    <a:lnTo>
                      <a:pt x="155" y="577"/>
                    </a:lnTo>
                    <a:lnTo>
                      <a:pt x="155" y="578"/>
                    </a:lnTo>
                    <a:lnTo>
                      <a:pt x="154" y="580"/>
                    </a:lnTo>
                    <a:lnTo>
                      <a:pt x="154" y="580"/>
                    </a:lnTo>
                    <a:lnTo>
                      <a:pt x="154" y="581"/>
                    </a:lnTo>
                    <a:lnTo>
                      <a:pt x="154" y="582"/>
                    </a:lnTo>
                    <a:lnTo>
                      <a:pt x="154" y="583"/>
                    </a:lnTo>
                    <a:lnTo>
                      <a:pt x="153" y="583"/>
                    </a:lnTo>
                    <a:lnTo>
                      <a:pt x="153" y="585"/>
                    </a:lnTo>
                    <a:lnTo>
                      <a:pt x="153" y="586"/>
                    </a:lnTo>
                    <a:lnTo>
                      <a:pt x="152" y="587"/>
                    </a:lnTo>
                    <a:lnTo>
                      <a:pt x="151" y="586"/>
                    </a:lnTo>
                    <a:lnTo>
                      <a:pt x="151" y="585"/>
                    </a:lnTo>
                    <a:lnTo>
                      <a:pt x="151" y="584"/>
                    </a:lnTo>
                    <a:lnTo>
                      <a:pt x="150" y="583"/>
                    </a:lnTo>
                    <a:lnTo>
                      <a:pt x="147" y="583"/>
                    </a:lnTo>
                    <a:lnTo>
                      <a:pt x="147" y="583"/>
                    </a:lnTo>
                    <a:lnTo>
                      <a:pt x="145" y="584"/>
                    </a:lnTo>
                    <a:lnTo>
                      <a:pt x="144" y="584"/>
                    </a:lnTo>
                    <a:lnTo>
                      <a:pt x="144" y="585"/>
                    </a:lnTo>
                    <a:lnTo>
                      <a:pt x="144" y="586"/>
                    </a:lnTo>
                    <a:lnTo>
                      <a:pt x="145" y="587"/>
                    </a:lnTo>
                    <a:lnTo>
                      <a:pt x="146" y="587"/>
                    </a:lnTo>
                    <a:lnTo>
                      <a:pt x="147" y="587"/>
                    </a:lnTo>
                    <a:lnTo>
                      <a:pt x="147" y="587"/>
                    </a:lnTo>
                    <a:lnTo>
                      <a:pt x="148" y="588"/>
                    </a:lnTo>
                    <a:lnTo>
                      <a:pt x="149" y="590"/>
                    </a:lnTo>
                    <a:lnTo>
                      <a:pt x="149" y="590"/>
                    </a:lnTo>
                    <a:lnTo>
                      <a:pt x="148" y="590"/>
                    </a:lnTo>
                    <a:lnTo>
                      <a:pt x="147" y="590"/>
                    </a:lnTo>
                    <a:lnTo>
                      <a:pt x="146" y="590"/>
                    </a:lnTo>
                    <a:lnTo>
                      <a:pt x="145" y="590"/>
                    </a:lnTo>
                    <a:lnTo>
                      <a:pt x="145" y="592"/>
                    </a:lnTo>
                    <a:lnTo>
                      <a:pt x="144" y="593"/>
                    </a:lnTo>
                    <a:lnTo>
                      <a:pt x="144" y="592"/>
                    </a:lnTo>
                    <a:lnTo>
                      <a:pt x="144" y="590"/>
                    </a:lnTo>
                    <a:lnTo>
                      <a:pt x="144" y="590"/>
                    </a:lnTo>
                    <a:lnTo>
                      <a:pt x="143" y="590"/>
                    </a:lnTo>
                    <a:lnTo>
                      <a:pt x="142" y="590"/>
                    </a:lnTo>
                    <a:lnTo>
                      <a:pt x="141" y="590"/>
                    </a:lnTo>
                    <a:lnTo>
                      <a:pt x="140" y="590"/>
                    </a:lnTo>
                    <a:lnTo>
                      <a:pt x="139" y="590"/>
                    </a:lnTo>
                    <a:lnTo>
                      <a:pt x="138" y="590"/>
                    </a:lnTo>
                    <a:lnTo>
                      <a:pt x="137" y="590"/>
                    </a:lnTo>
                    <a:lnTo>
                      <a:pt x="136" y="590"/>
                    </a:lnTo>
                    <a:lnTo>
                      <a:pt x="135" y="590"/>
                    </a:lnTo>
                    <a:lnTo>
                      <a:pt x="135" y="588"/>
                    </a:lnTo>
                    <a:lnTo>
                      <a:pt x="134" y="587"/>
                    </a:lnTo>
                    <a:lnTo>
                      <a:pt x="133" y="587"/>
                    </a:lnTo>
                    <a:lnTo>
                      <a:pt x="133" y="587"/>
                    </a:lnTo>
                    <a:lnTo>
                      <a:pt x="132" y="587"/>
                    </a:lnTo>
                    <a:lnTo>
                      <a:pt x="131" y="587"/>
                    </a:lnTo>
                    <a:lnTo>
                      <a:pt x="130" y="587"/>
                    </a:lnTo>
                    <a:lnTo>
                      <a:pt x="130" y="587"/>
                    </a:lnTo>
                    <a:lnTo>
                      <a:pt x="129" y="586"/>
                    </a:lnTo>
                    <a:lnTo>
                      <a:pt x="127" y="585"/>
                    </a:lnTo>
                    <a:lnTo>
                      <a:pt x="127" y="585"/>
                    </a:lnTo>
                    <a:lnTo>
                      <a:pt x="126" y="586"/>
                    </a:lnTo>
                    <a:lnTo>
                      <a:pt x="126" y="587"/>
                    </a:lnTo>
                    <a:lnTo>
                      <a:pt x="126" y="588"/>
                    </a:lnTo>
                    <a:lnTo>
                      <a:pt x="124" y="588"/>
                    </a:lnTo>
                    <a:lnTo>
                      <a:pt x="123" y="588"/>
                    </a:lnTo>
                    <a:lnTo>
                      <a:pt x="123" y="587"/>
                    </a:lnTo>
                    <a:lnTo>
                      <a:pt x="122" y="587"/>
                    </a:lnTo>
                    <a:lnTo>
                      <a:pt x="121" y="588"/>
                    </a:lnTo>
                    <a:lnTo>
                      <a:pt x="120" y="588"/>
                    </a:lnTo>
                    <a:lnTo>
                      <a:pt x="120" y="588"/>
                    </a:lnTo>
                    <a:lnTo>
                      <a:pt x="120" y="589"/>
                    </a:lnTo>
                    <a:lnTo>
                      <a:pt x="120" y="590"/>
                    </a:lnTo>
                    <a:lnTo>
                      <a:pt x="119" y="590"/>
                    </a:lnTo>
                    <a:lnTo>
                      <a:pt x="118" y="591"/>
                    </a:lnTo>
                    <a:lnTo>
                      <a:pt x="117" y="591"/>
                    </a:lnTo>
                    <a:lnTo>
                      <a:pt x="117" y="594"/>
                    </a:lnTo>
                    <a:lnTo>
                      <a:pt x="117" y="594"/>
                    </a:lnTo>
                    <a:lnTo>
                      <a:pt x="116" y="595"/>
                    </a:lnTo>
                    <a:lnTo>
                      <a:pt x="116" y="595"/>
                    </a:lnTo>
                    <a:lnTo>
                      <a:pt x="115" y="596"/>
                    </a:lnTo>
                    <a:lnTo>
                      <a:pt x="114" y="596"/>
                    </a:lnTo>
                    <a:lnTo>
                      <a:pt x="114" y="597"/>
                    </a:lnTo>
                    <a:lnTo>
                      <a:pt x="113" y="597"/>
                    </a:lnTo>
                    <a:lnTo>
                      <a:pt x="113" y="598"/>
                    </a:lnTo>
                    <a:lnTo>
                      <a:pt x="111" y="598"/>
                    </a:lnTo>
                    <a:lnTo>
                      <a:pt x="109" y="598"/>
                    </a:lnTo>
                    <a:lnTo>
                      <a:pt x="108" y="598"/>
                    </a:lnTo>
                    <a:lnTo>
                      <a:pt x="107" y="598"/>
                    </a:lnTo>
                    <a:lnTo>
                      <a:pt x="106" y="599"/>
                    </a:lnTo>
                    <a:lnTo>
                      <a:pt x="106" y="600"/>
                    </a:lnTo>
                    <a:lnTo>
                      <a:pt x="106" y="601"/>
                    </a:lnTo>
                    <a:lnTo>
                      <a:pt x="106" y="601"/>
                    </a:lnTo>
                    <a:lnTo>
                      <a:pt x="104" y="602"/>
                    </a:lnTo>
                    <a:lnTo>
                      <a:pt x="102" y="602"/>
                    </a:lnTo>
                    <a:lnTo>
                      <a:pt x="102" y="601"/>
                    </a:lnTo>
                    <a:lnTo>
                      <a:pt x="101" y="601"/>
                    </a:lnTo>
                    <a:lnTo>
                      <a:pt x="100" y="601"/>
                    </a:lnTo>
                    <a:lnTo>
                      <a:pt x="99" y="601"/>
                    </a:lnTo>
                    <a:lnTo>
                      <a:pt x="98" y="601"/>
                    </a:lnTo>
                    <a:lnTo>
                      <a:pt x="97" y="601"/>
                    </a:lnTo>
                    <a:lnTo>
                      <a:pt x="96" y="601"/>
                    </a:lnTo>
                    <a:lnTo>
                      <a:pt x="96" y="601"/>
                    </a:lnTo>
                    <a:lnTo>
                      <a:pt x="95" y="600"/>
                    </a:lnTo>
                    <a:lnTo>
                      <a:pt x="95" y="601"/>
                    </a:lnTo>
                    <a:lnTo>
                      <a:pt x="94" y="601"/>
                    </a:lnTo>
                    <a:lnTo>
                      <a:pt x="94" y="601"/>
                    </a:lnTo>
                    <a:lnTo>
                      <a:pt x="95" y="601"/>
                    </a:lnTo>
                    <a:lnTo>
                      <a:pt x="96" y="601"/>
                    </a:lnTo>
                    <a:lnTo>
                      <a:pt x="96" y="601"/>
                    </a:lnTo>
                    <a:lnTo>
                      <a:pt x="96" y="602"/>
                    </a:lnTo>
                    <a:lnTo>
                      <a:pt x="95" y="603"/>
                    </a:lnTo>
                    <a:lnTo>
                      <a:pt x="92" y="604"/>
                    </a:lnTo>
                    <a:lnTo>
                      <a:pt x="92" y="604"/>
                    </a:lnTo>
                    <a:lnTo>
                      <a:pt x="92" y="605"/>
                    </a:lnTo>
                    <a:lnTo>
                      <a:pt x="92" y="606"/>
                    </a:lnTo>
                    <a:lnTo>
                      <a:pt x="92" y="607"/>
                    </a:lnTo>
                    <a:lnTo>
                      <a:pt x="92" y="608"/>
                    </a:lnTo>
                    <a:lnTo>
                      <a:pt x="92" y="608"/>
                    </a:lnTo>
                    <a:lnTo>
                      <a:pt x="91" y="608"/>
                    </a:lnTo>
                    <a:lnTo>
                      <a:pt x="90" y="608"/>
                    </a:lnTo>
                    <a:lnTo>
                      <a:pt x="89" y="608"/>
                    </a:lnTo>
                    <a:lnTo>
                      <a:pt x="89" y="608"/>
                    </a:lnTo>
                    <a:lnTo>
                      <a:pt x="89" y="609"/>
                    </a:lnTo>
                    <a:lnTo>
                      <a:pt x="89" y="610"/>
                    </a:lnTo>
                    <a:lnTo>
                      <a:pt x="88" y="610"/>
                    </a:lnTo>
                    <a:lnTo>
                      <a:pt x="88" y="609"/>
                    </a:lnTo>
                    <a:lnTo>
                      <a:pt x="88" y="608"/>
                    </a:lnTo>
                    <a:lnTo>
                      <a:pt x="87" y="608"/>
                    </a:lnTo>
                    <a:lnTo>
                      <a:pt x="86" y="609"/>
                    </a:lnTo>
                    <a:lnTo>
                      <a:pt x="86" y="610"/>
                    </a:lnTo>
                    <a:lnTo>
                      <a:pt x="86" y="611"/>
                    </a:lnTo>
                    <a:lnTo>
                      <a:pt x="85" y="611"/>
                    </a:lnTo>
                    <a:lnTo>
                      <a:pt x="85" y="612"/>
                    </a:lnTo>
                    <a:lnTo>
                      <a:pt x="85" y="613"/>
                    </a:lnTo>
                    <a:lnTo>
                      <a:pt x="85" y="614"/>
                    </a:lnTo>
                    <a:lnTo>
                      <a:pt x="85" y="615"/>
                    </a:lnTo>
                    <a:lnTo>
                      <a:pt x="85" y="61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29" name="Freeform 1088">
                <a:extLst>
                  <a:ext uri="{FF2B5EF4-FFF2-40B4-BE49-F238E27FC236}">
                    <a16:creationId xmlns:a16="http://schemas.microsoft.com/office/drawing/2014/main" id="{0E52C128-5D82-4303-B6A2-7EA6E4560632}"/>
                  </a:ext>
                </a:extLst>
              </p:cNvPr>
              <p:cNvSpPr>
                <a:spLocks/>
              </p:cNvSpPr>
              <p:nvPr/>
            </p:nvSpPr>
            <p:spPr bwMode="auto">
              <a:xfrm>
                <a:off x="3773" y="2169"/>
                <a:ext cx="382" cy="531"/>
              </a:xfrm>
              <a:custGeom>
                <a:avLst/>
                <a:gdLst>
                  <a:gd name="T0" fmla="*/ 374 w 382"/>
                  <a:gd name="T1" fmla="*/ 330 h 531"/>
                  <a:gd name="T2" fmla="*/ 371 w 382"/>
                  <a:gd name="T3" fmla="*/ 337 h 531"/>
                  <a:gd name="T4" fmla="*/ 365 w 382"/>
                  <a:gd name="T5" fmla="*/ 344 h 531"/>
                  <a:gd name="T6" fmla="*/ 360 w 382"/>
                  <a:gd name="T7" fmla="*/ 351 h 531"/>
                  <a:gd name="T8" fmla="*/ 362 w 382"/>
                  <a:gd name="T9" fmla="*/ 360 h 531"/>
                  <a:gd name="T10" fmla="*/ 354 w 382"/>
                  <a:gd name="T11" fmla="*/ 371 h 531"/>
                  <a:gd name="T12" fmla="*/ 348 w 382"/>
                  <a:gd name="T13" fmla="*/ 385 h 531"/>
                  <a:gd name="T14" fmla="*/ 344 w 382"/>
                  <a:gd name="T15" fmla="*/ 399 h 531"/>
                  <a:gd name="T16" fmla="*/ 343 w 382"/>
                  <a:gd name="T17" fmla="*/ 406 h 531"/>
                  <a:gd name="T18" fmla="*/ 333 w 382"/>
                  <a:gd name="T19" fmla="*/ 411 h 531"/>
                  <a:gd name="T20" fmla="*/ 327 w 382"/>
                  <a:gd name="T21" fmla="*/ 420 h 531"/>
                  <a:gd name="T22" fmla="*/ 320 w 382"/>
                  <a:gd name="T23" fmla="*/ 428 h 531"/>
                  <a:gd name="T24" fmla="*/ 310 w 382"/>
                  <a:gd name="T25" fmla="*/ 428 h 531"/>
                  <a:gd name="T26" fmla="*/ 297 w 382"/>
                  <a:gd name="T27" fmla="*/ 427 h 531"/>
                  <a:gd name="T28" fmla="*/ 289 w 382"/>
                  <a:gd name="T29" fmla="*/ 434 h 531"/>
                  <a:gd name="T30" fmla="*/ 276 w 382"/>
                  <a:gd name="T31" fmla="*/ 439 h 531"/>
                  <a:gd name="T32" fmla="*/ 266 w 382"/>
                  <a:gd name="T33" fmla="*/ 448 h 531"/>
                  <a:gd name="T34" fmla="*/ 260 w 382"/>
                  <a:gd name="T35" fmla="*/ 455 h 531"/>
                  <a:gd name="T36" fmla="*/ 252 w 382"/>
                  <a:gd name="T37" fmla="*/ 464 h 531"/>
                  <a:gd name="T38" fmla="*/ 250 w 382"/>
                  <a:gd name="T39" fmla="*/ 476 h 531"/>
                  <a:gd name="T40" fmla="*/ 243 w 382"/>
                  <a:gd name="T41" fmla="*/ 485 h 531"/>
                  <a:gd name="T42" fmla="*/ 234 w 382"/>
                  <a:gd name="T43" fmla="*/ 489 h 531"/>
                  <a:gd name="T44" fmla="*/ 235 w 382"/>
                  <a:gd name="T45" fmla="*/ 499 h 531"/>
                  <a:gd name="T46" fmla="*/ 226 w 382"/>
                  <a:gd name="T47" fmla="*/ 510 h 531"/>
                  <a:gd name="T48" fmla="*/ 219 w 382"/>
                  <a:gd name="T49" fmla="*/ 519 h 531"/>
                  <a:gd name="T50" fmla="*/ 214 w 382"/>
                  <a:gd name="T51" fmla="*/ 520 h 531"/>
                  <a:gd name="T52" fmla="*/ 208 w 382"/>
                  <a:gd name="T53" fmla="*/ 527 h 531"/>
                  <a:gd name="T54" fmla="*/ 193 w 382"/>
                  <a:gd name="T55" fmla="*/ 530 h 531"/>
                  <a:gd name="T56" fmla="*/ 179 w 382"/>
                  <a:gd name="T57" fmla="*/ 521 h 531"/>
                  <a:gd name="T58" fmla="*/ 177 w 382"/>
                  <a:gd name="T59" fmla="*/ 513 h 531"/>
                  <a:gd name="T60" fmla="*/ 171 w 382"/>
                  <a:gd name="T61" fmla="*/ 509 h 531"/>
                  <a:gd name="T62" fmla="*/ 169 w 382"/>
                  <a:gd name="T63" fmla="*/ 499 h 531"/>
                  <a:gd name="T64" fmla="*/ 156 w 382"/>
                  <a:gd name="T65" fmla="*/ 499 h 531"/>
                  <a:gd name="T66" fmla="*/ 141 w 382"/>
                  <a:gd name="T67" fmla="*/ 497 h 531"/>
                  <a:gd name="T68" fmla="*/ 130 w 382"/>
                  <a:gd name="T69" fmla="*/ 496 h 531"/>
                  <a:gd name="T70" fmla="*/ 114 w 382"/>
                  <a:gd name="T71" fmla="*/ 499 h 531"/>
                  <a:gd name="T72" fmla="*/ 113 w 382"/>
                  <a:gd name="T73" fmla="*/ 512 h 531"/>
                  <a:gd name="T74" fmla="*/ 97 w 382"/>
                  <a:gd name="T75" fmla="*/ 507 h 531"/>
                  <a:gd name="T76" fmla="*/ 86 w 382"/>
                  <a:gd name="T77" fmla="*/ 515 h 531"/>
                  <a:gd name="T78" fmla="*/ 72 w 382"/>
                  <a:gd name="T79" fmla="*/ 506 h 531"/>
                  <a:gd name="T80" fmla="*/ 57 w 382"/>
                  <a:gd name="T81" fmla="*/ 509 h 531"/>
                  <a:gd name="T82" fmla="*/ 38 w 382"/>
                  <a:gd name="T83" fmla="*/ 505 h 531"/>
                  <a:gd name="T84" fmla="*/ 31 w 382"/>
                  <a:gd name="T85" fmla="*/ 492 h 531"/>
                  <a:gd name="T86" fmla="*/ 17 w 382"/>
                  <a:gd name="T87" fmla="*/ 492 h 531"/>
                  <a:gd name="T88" fmla="*/ 1 w 382"/>
                  <a:gd name="T89" fmla="*/ 475 h 531"/>
                  <a:gd name="T90" fmla="*/ 21 w 382"/>
                  <a:gd name="T91" fmla="*/ 444 h 531"/>
                  <a:gd name="T92" fmla="*/ 31 w 382"/>
                  <a:gd name="T93" fmla="*/ 407 h 531"/>
                  <a:gd name="T94" fmla="*/ 17 w 382"/>
                  <a:gd name="T95" fmla="*/ 391 h 531"/>
                  <a:gd name="T96" fmla="*/ 41 w 382"/>
                  <a:gd name="T97" fmla="*/ 361 h 531"/>
                  <a:gd name="T98" fmla="*/ 44 w 382"/>
                  <a:gd name="T99" fmla="*/ 332 h 531"/>
                  <a:gd name="T100" fmla="*/ 50 w 382"/>
                  <a:gd name="T101" fmla="*/ 318 h 531"/>
                  <a:gd name="T102" fmla="*/ 39 w 382"/>
                  <a:gd name="T103" fmla="*/ 284 h 531"/>
                  <a:gd name="T104" fmla="*/ 20 w 382"/>
                  <a:gd name="T105" fmla="*/ 248 h 531"/>
                  <a:gd name="T106" fmla="*/ 41 w 382"/>
                  <a:gd name="T107" fmla="*/ 212 h 531"/>
                  <a:gd name="T108" fmla="*/ 65 w 382"/>
                  <a:gd name="T109" fmla="*/ 175 h 531"/>
                  <a:gd name="T110" fmla="*/ 44 w 382"/>
                  <a:gd name="T111" fmla="*/ 143 h 531"/>
                  <a:gd name="T112" fmla="*/ 62 w 382"/>
                  <a:gd name="T113" fmla="*/ 93 h 531"/>
                  <a:gd name="T114" fmla="*/ 60 w 382"/>
                  <a:gd name="T115" fmla="*/ 50 h 531"/>
                  <a:gd name="T116" fmla="*/ 80 w 382"/>
                  <a:gd name="T117" fmla="*/ 23 h 531"/>
                  <a:gd name="T118" fmla="*/ 77 w 382"/>
                  <a:gd name="T119" fmla="*/ 2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2" h="531">
                    <a:moveTo>
                      <a:pt x="382" y="324"/>
                    </a:moveTo>
                    <a:lnTo>
                      <a:pt x="381" y="325"/>
                    </a:lnTo>
                    <a:lnTo>
                      <a:pt x="380" y="325"/>
                    </a:lnTo>
                    <a:lnTo>
                      <a:pt x="379" y="326"/>
                    </a:lnTo>
                    <a:lnTo>
                      <a:pt x="379" y="327"/>
                    </a:lnTo>
                    <a:lnTo>
                      <a:pt x="379" y="327"/>
                    </a:lnTo>
                    <a:lnTo>
                      <a:pt x="379" y="328"/>
                    </a:lnTo>
                    <a:lnTo>
                      <a:pt x="379" y="329"/>
                    </a:lnTo>
                    <a:lnTo>
                      <a:pt x="379" y="330"/>
                    </a:lnTo>
                    <a:lnTo>
                      <a:pt x="378" y="330"/>
                    </a:lnTo>
                    <a:lnTo>
                      <a:pt x="377" y="330"/>
                    </a:lnTo>
                    <a:lnTo>
                      <a:pt x="376" y="330"/>
                    </a:lnTo>
                    <a:lnTo>
                      <a:pt x="375" y="329"/>
                    </a:lnTo>
                    <a:lnTo>
                      <a:pt x="375" y="329"/>
                    </a:lnTo>
                    <a:lnTo>
                      <a:pt x="374" y="328"/>
                    </a:lnTo>
                    <a:lnTo>
                      <a:pt x="375" y="330"/>
                    </a:lnTo>
                    <a:lnTo>
                      <a:pt x="374" y="330"/>
                    </a:lnTo>
                    <a:lnTo>
                      <a:pt x="372" y="330"/>
                    </a:lnTo>
                    <a:lnTo>
                      <a:pt x="372" y="330"/>
                    </a:lnTo>
                    <a:lnTo>
                      <a:pt x="370" y="330"/>
                    </a:lnTo>
                    <a:lnTo>
                      <a:pt x="369" y="330"/>
                    </a:lnTo>
                    <a:lnTo>
                      <a:pt x="368" y="330"/>
                    </a:lnTo>
                    <a:lnTo>
                      <a:pt x="369" y="331"/>
                    </a:lnTo>
                    <a:lnTo>
                      <a:pt x="370" y="332"/>
                    </a:lnTo>
                    <a:lnTo>
                      <a:pt x="370" y="334"/>
                    </a:lnTo>
                    <a:lnTo>
                      <a:pt x="370" y="334"/>
                    </a:lnTo>
                    <a:lnTo>
                      <a:pt x="371" y="334"/>
                    </a:lnTo>
                    <a:lnTo>
                      <a:pt x="372" y="334"/>
                    </a:lnTo>
                    <a:lnTo>
                      <a:pt x="371" y="334"/>
                    </a:lnTo>
                    <a:lnTo>
                      <a:pt x="371" y="335"/>
                    </a:lnTo>
                    <a:lnTo>
                      <a:pt x="370" y="335"/>
                    </a:lnTo>
                    <a:lnTo>
                      <a:pt x="369" y="336"/>
                    </a:lnTo>
                    <a:lnTo>
                      <a:pt x="371" y="336"/>
                    </a:lnTo>
                    <a:lnTo>
                      <a:pt x="371" y="337"/>
                    </a:lnTo>
                    <a:lnTo>
                      <a:pt x="371" y="337"/>
                    </a:lnTo>
                    <a:lnTo>
                      <a:pt x="370" y="338"/>
                    </a:lnTo>
                    <a:lnTo>
                      <a:pt x="369" y="339"/>
                    </a:lnTo>
                    <a:lnTo>
                      <a:pt x="368" y="339"/>
                    </a:lnTo>
                    <a:lnTo>
                      <a:pt x="368" y="339"/>
                    </a:lnTo>
                    <a:lnTo>
                      <a:pt x="367" y="339"/>
                    </a:lnTo>
                    <a:lnTo>
                      <a:pt x="368" y="340"/>
                    </a:lnTo>
                    <a:lnTo>
                      <a:pt x="368" y="341"/>
                    </a:lnTo>
                    <a:lnTo>
                      <a:pt x="368" y="341"/>
                    </a:lnTo>
                    <a:lnTo>
                      <a:pt x="368" y="342"/>
                    </a:lnTo>
                    <a:lnTo>
                      <a:pt x="367" y="342"/>
                    </a:lnTo>
                    <a:lnTo>
                      <a:pt x="366" y="341"/>
                    </a:lnTo>
                    <a:lnTo>
                      <a:pt x="365" y="342"/>
                    </a:lnTo>
                    <a:lnTo>
                      <a:pt x="365" y="343"/>
                    </a:lnTo>
                    <a:lnTo>
                      <a:pt x="365" y="344"/>
                    </a:lnTo>
                    <a:lnTo>
                      <a:pt x="365" y="344"/>
                    </a:lnTo>
                    <a:lnTo>
                      <a:pt x="365" y="344"/>
                    </a:lnTo>
                    <a:lnTo>
                      <a:pt x="364" y="344"/>
                    </a:lnTo>
                    <a:lnTo>
                      <a:pt x="364" y="344"/>
                    </a:lnTo>
                    <a:lnTo>
                      <a:pt x="363" y="344"/>
                    </a:lnTo>
                    <a:lnTo>
                      <a:pt x="362" y="344"/>
                    </a:lnTo>
                    <a:lnTo>
                      <a:pt x="362" y="344"/>
                    </a:lnTo>
                    <a:lnTo>
                      <a:pt x="361" y="344"/>
                    </a:lnTo>
                    <a:lnTo>
                      <a:pt x="362" y="345"/>
                    </a:lnTo>
                    <a:lnTo>
                      <a:pt x="362" y="346"/>
                    </a:lnTo>
                    <a:lnTo>
                      <a:pt x="362" y="347"/>
                    </a:lnTo>
                    <a:lnTo>
                      <a:pt x="362" y="348"/>
                    </a:lnTo>
                    <a:lnTo>
                      <a:pt x="362" y="349"/>
                    </a:lnTo>
                    <a:lnTo>
                      <a:pt x="362" y="349"/>
                    </a:lnTo>
                    <a:lnTo>
                      <a:pt x="361" y="349"/>
                    </a:lnTo>
                    <a:lnTo>
                      <a:pt x="360" y="349"/>
                    </a:lnTo>
                    <a:lnTo>
                      <a:pt x="360" y="350"/>
                    </a:lnTo>
                    <a:lnTo>
                      <a:pt x="360" y="351"/>
                    </a:lnTo>
                    <a:lnTo>
                      <a:pt x="360" y="351"/>
                    </a:lnTo>
                    <a:lnTo>
                      <a:pt x="359" y="351"/>
                    </a:lnTo>
                    <a:lnTo>
                      <a:pt x="358" y="351"/>
                    </a:lnTo>
                    <a:lnTo>
                      <a:pt x="358" y="351"/>
                    </a:lnTo>
                    <a:lnTo>
                      <a:pt x="358" y="352"/>
                    </a:lnTo>
                    <a:lnTo>
                      <a:pt x="357" y="354"/>
                    </a:lnTo>
                    <a:lnTo>
                      <a:pt x="358" y="354"/>
                    </a:lnTo>
                    <a:lnTo>
                      <a:pt x="358" y="355"/>
                    </a:lnTo>
                    <a:lnTo>
                      <a:pt x="358" y="355"/>
                    </a:lnTo>
                    <a:lnTo>
                      <a:pt x="358" y="357"/>
                    </a:lnTo>
                    <a:lnTo>
                      <a:pt x="359" y="357"/>
                    </a:lnTo>
                    <a:lnTo>
                      <a:pt x="360" y="357"/>
                    </a:lnTo>
                    <a:lnTo>
                      <a:pt x="361" y="357"/>
                    </a:lnTo>
                    <a:lnTo>
                      <a:pt x="362" y="358"/>
                    </a:lnTo>
                    <a:lnTo>
                      <a:pt x="362" y="358"/>
                    </a:lnTo>
                    <a:lnTo>
                      <a:pt x="361" y="358"/>
                    </a:lnTo>
                    <a:lnTo>
                      <a:pt x="361" y="359"/>
                    </a:lnTo>
                    <a:lnTo>
                      <a:pt x="362" y="360"/>
                    </a:lnTo>
                    <a:lnTo>
                      <a:pt x="362" y="361"/>
                    </a:lnTo>
                    <a:lnTo>
                      <a:pt x="362" y="361"/>
                    </a:lnTo>
                    <a:lnTo>
                      <a:pt x="362" y="362"/>
                    </a:lnTo>
                    <a:lnTo>
                      <a:pt x="362" y="363"/>
                    </a:lnTo>
                    <a:lnTo>
                      <a:pt x="362" y="363"/>
                    </a:lnTo>
                    <a:lnTo>
                      <a:pt x="362" y="364"/>
                    </a:lnTo>
                    <a:lnTo>
                      <a:pt x="361" y="365"/>
                    </a:lnTo>
                    <a:lnTo>
                      <a:pt x="360" y="365"/>
                    </a:lnTo>
                    <a:lnTo>
                      <a:pt x="360" y="365"/>
                    </a:lnTo>
                    <a:lnTo>
                      <a:pt x="359" y="367"/>
                    </a:lnTo>
                    <a:lnTo>
                      <a:pt x="358" y="368"/>
                    </a:lnTo>
                    <a:lnTo>
                      <a:pt x="358" y="368"/>
                    </a:lnTo>
                    <a:lnTo>
                      <a:pt x="357" y="369"/>
                    </a:lnTo>
                    <a:lnTo>
                      <a:pt x="355" y="370"/>
                    </a:lnTo>
                    <a:lnTo>
                      <a:pt x="355" y="370"/>
                    </a:lnTo>
                    <a:lnTo>
                      <a:pt x="354" y="370"/>
                    </a:lnTo>
                    <a:lnTo>
                      <a:pt x="354" y="371"/>
                    </a:lnTo>
                    <a:lnTo>
                      <a:pt x="354" y="372"/>
                    </a:lnTo>
                    <a:lnTo>
                      <a:pt x="353" y="373"/>
                    </a:lnTo>
                    <a:lnTo>
                      <a:pt x="353" y="374"/>
                    </a:lnTo>
                    <a:lnTo>
                      <a:pt x="353" y="375"/>
                    </a:lnTo>
                    <a:lnTo>
                      <a:pt x="352" y="376"/>
                    </a:lnTo>
                    <a:lnTo>
                      <a:pt x="352" y="377"/>
                    </a:lnTo>
                    <a:lnTo>
                      <a:pt x="351" y="377"/>
                    </a:lnTo>
                    <a:lnTo>
                      <a:pt x="351" y="378"/>
                    </a:lnTo>
                    <a:lnTo>
                      <a:pt x="350" y="378"/>
                    </a:lnTo>
                    <a:lnTo>
                      <a:pt x="349" y="379"/>
                    </a:lnTo>
                    <a:lnTo>
                      <a:pt x="348" y="380"/>
                    </a:lnTo>
                    <a:lnTo>
                      <a:pt x="348" y="381"/>
                    </a:lnTo>
                    <a:lnTo>
                      <a:pt x="348" y="382"/>
                    </a:lnTo>
                    <a:lnTo>
                      <a:pt x="348" y="382"/>
                    </a:lnTo>
                    <a:lnTo>
                      <a:pt x="348" y="383"/>
                    </a:lnTo>
                    <a:lnTo>
                      <a:pt x="348" y="384"/>
                    </a:lnTo>
                    <a:lnTo>
                      <a:pt x="348" y="385"/>
                    </a:lnTo>
                    <a:lnTo>
                      <a:pt x="348" y="385"/>
                    </a:lnTo>
                    <a:lnTo>
                      <a:pt x="347" y="386"/>
                    </a:lnTo>
                    <a:lnTo>
                      <a:pt x="348" y="386"/>
                    </a:lnTo>
                    <a:lnTo>
                      <a:pt x="348" y="387"/>
                    </a:lnTo>
                    <a:lnTo>
                      <a:pt x="348" y="388"/>
                    </a:lnTo>
                    <a:lnTo>
                      <a:pt x="348" y="389"/>
                    </a:lnTo>
                    <a:lnTo>
                      <a:pt x="348" y="389"/>
                    </a:lnTo>
                    <a:lnTo>
                      <a:pt x="348" y="390"/>
                    </a:lnTo>
                    <a:lnTo>
                      <a:pt x="348" y="392"/>
                    </a:lnTo>
                    <a:lnTo>
                      <a:pt x="347" y="392"/>
                    </a:lnTo>
                    <a:lnTo>
                      <a:pt x="347" y="393"/>
                    </a:lnTo>
                    <a:lnTo>
                      <a:pt x="347" y="394"/>
                    </a:lnTo>
                    <a:lnTo>
                      <a:pt x="347" y="395"/>
                    </a:lnTo>
                    <a:lnTo>
                      <a:pt x="346" y="396"/>
                    </a:lnTo>
                    <a:lnTo>
                      <a:pt x="345" y="397"/>
                    </a:lnTo>
                    <a:lnTo>
                      <a:pt x="344" y="398"/>
                    </a:lnTo>
                    <a:lnTo>
                      <a:pt x="344" y="399"/>
                    </a:lnTo>
                    <a:lnTo>
                      <a:pt x="345" y="399"/>
                    </a:lnTo>
                    <a:lnTo>
                      <a:pt x="346" y="399"/>
                    </a:lnTo>
                    <a:lnTo>
                      <a:pt x="347" y="399"/>
                    </a:lnTo>
                    <a:lnTo>
                      <a:pt x="348" y="399"/>
                    </a:lnTo>
                    <a:lnTo>
                      <a:pt x="348" y="401"/>
                    </a:lnTo>
                    <a:lnTo>
                      <a:pt x="348" y="402"/>
                    </a:lnTo>
                    <a:lnTo>
                      <a:pt x="347" y="403"/>
                    </a:lnTo>
                    <a:lnTo>
                      <a:pt x="346" y="403"/>
                    </a:lnTo>
                    <a:lnTo>
                      <a:pt x="346" y="403"/>
                    </a:lnTo>
                    <a:lnTo>
                      <a:pt x="347" y="404"/>
                    </a:lnTo>
                    <a:lnTo>
                      <a:pt x="347" y="405"/>
                    </a:lnTo>
                    <a:lnTo>
                      <a:pt x="347" y="406"/>
                    </a:lnTo>
                    <a:lnTo>
                      <a:pt x="346" y="405"/>
                    </a:lnTo>
                    <a:lnTo>
                      <a:pt x="345" y="406"/>
                    </a:lnTo>
                    <a:lnTo>
                      <a:pt x="344" y="406"/>
                    </a:lnTo>
                    <a:lnTo>
                      <a:pt x="344" y="406"/>
                    </a:lnTo>
                    <a:lnTo>
                      <a:pt x="343" y="406"/>
                    </a:lnTo>
                    <a:lnTo>
                      <a:pt x="342" y="406"/>
                    </a:lnTo>
                    <a:lnTo>
                      <a:pt x="341" y="406"/>
                    </a:lnTo>
                    <a:lnTo>
                      <a:pt x="341" y="406"/>
                    </a:lnTo>
                    <a:lnTo>
                      <a:pt x="340" y="407"/>
                    </a:lnTo>
                    <a:lnTo>
                      <a:pt x="340" y="408"/>
                    </a:lnTo>
                    <a:lnTo>
                      <a:pt x="339" y="409"/>
                    </a:lnTo>
                    <a:lnTo>
                      <a:pt x="338" y="409"/>
                    </a:lnTo>
                    <a:lnTo>
                      <a:pt x="337" y="409"/>
                    </a:lnTo>
                    <a:lnTo>
                      <a:pt x="337" y="410"/>
                    </a:lnTo>
                    <a:lnTo>
                      <a:pt x="337" y="410"/>
                    </a:lnTo>
                    <a:lnTo>
                      <a:pt x="334" y="410"/>
                    </a:lnTo>
                    <a:lnTo>
                      <a:pt x="334" y="410"/>
                    </a:lnTo>
                    <a:lnTo>
                      <a:pt x="334" y="410"/>
                    </a:lnTo>
                    <a:lnTo>
                      <a:pt x="333" y="409"/>
                    </a:lnTo>
                    <a:lnTo>
                      <a:pt x="332" y="410"/>
                    </a:lnTo>
                    <a:lnTo>
                      <a:pt x="332" y="410"/>
                    </a:lnTo>
                    <a:lnTo>
                      <a:pt x="333" y="411"/>
                    </a:lnTo>
                    <a:lnTo>
                      <a:pt x="333" y="412"/>
                    </a:lnTo>
                    <a:lnTo>
                      <a:pt x="333" y="413"/>
                    </a:lnTo>
                    <a:lnTo>
                      <a:pt x="332" y="413"/>
                    </a:lnTo>
                    <a:lnTo>
                      <a:pt x="333" y="413"/>
                    </a:lnTo>
                    <a:lnTo>
                      <a:pt x="332" y="414"/>
                    </a:lnTo>
                    <a:lnTo>
                      <a:pt x="331" y="415"/>
                    </a:lnTo>
                    <a:lnTo>
                      <a:pt x="331" y="416"/>
                    </a:lnTo>
                    <a:lnTo>
                      <a:pt x="331" y="417"/>
                    </a:lnTo>
                    <a:lnTo>
                      <a:pt x="331" y="416"/>
                    </a:lnTo>
                    <a:lnTo>
                      <a:pt x="331" y="417"/>
                    </a:lnTo>
                    <a:lnTo>
                      <a:pt x="330" y="417"/>
                    </a:lnTo>
                    <a:lnTo>
                      <a:pt x="329" y="418"/>
                    </a:lnTo>
                    <a:lnTo>
                      <a:pt x="329" y="419"/>
                    </a:lnTo>
                    <a:lnTo>
                      <a:pt x="328" y="419"/>
                    </a:lnTo>
                    <a:lnTo>
                      <a:pt x="327" y="419"/>
                    </a:lnTo>
                    <a:lnTo>
                      <a:pt x="327" y="420"/>
                    </a:lnTo>
                    <a:lnTo>
                      <a:pt x="327" y="420"/>
                    </a:lnTo>
                    <a:lnTo>
                      <a:pt x="326" y="420"/>
                    </a:lnTo>
                    <a:lnTo>
                      <a:pt x="326" y="420"/>
                    </a:lnTo>
                    <a:lnTo>
                      <a:pt x="326" y="421"/>
                    </a:lnTo>
                    <a:lnTo>
                      <a:pt x="325" y="421"/>
                    </a:lnTo>
                    <a:lnTo>
                      <a:pt x="324" y="422"/>
                    </a:lnTo>
                    <a:lnTo>
                      <a:pt x="324" y="423"/>
                    </a:lnTo>
                    <a:lnTo>
                      <a:pt x="324" y="424"/>
                    </a:lnTo>
                    <a:lnTo>
                      <a:pt x="324" y="425"/>
                    </a:lnTo>
                    <a:lnTo>
                      <a:pt x="324" y="426"/>
                    </a:lnTo>
                    <a:lnTo>
                      <a:pt x="323" y="426"/>
                    </a:lnTo>
                    <a:lnTo>
                      <a:pt x="323" y="427"/>
                    </a:lnTo>
                    <a:lnTo>
                      <a:pt x="324" y="427"/>
                    </a:lnTo>
                    <a:lnTo>
                      <a:pt x="323" y="427"/>
                    </a:lnTo>
                    <a:lnTo>
                      <a:pt x="322" y="427"/>
                    </a:lnTo>
                    <a:lnTo>
                      <a:pt x="322" y="428"/>
                    </a:lnTo>
                    <a:lnTo>
                      <a:pt x="321" y="429"/>
                    </a:lnTo>
                    <a:lnTo>
                      <a:pt x="320" y="428"/>
                    </a:lnTo>
                    <a:lnTo>
                      <a:pt x="320" y="427"/>
                    </a:lnTo>
                    <a:lnTo>
                      <a:pt x="319" y="427"/>
                    </a:lnTo>
                    <a:lnTo>
                      <a:pt x="318" y="427"/>
                    </a:lnTo>
                    <a:lnTo>
                      <a:pt x="317" y="428"/>
                    </a:lnTo>
                    <a:lnTo>
                      <a:pt x="316" y="428"/>
                    </a:lnTo>
                    <a:lnTo>
                      <a:pt x="315" y="427"/>
                    </a:lnTo>
                    <a:lnTo>
                      <a:pt x="315" y="427"/>
                    </a:lnTo>
                    <a:lnTo>
                      <a:pt x="314" y="426"/>
                    </a:lnTo>
                    <a:lnTo>
                      <a:pt x="313" y="426"/>
                    </a:lnTo>
                    <a:lnTo>
                      <a:pt x="312" y="426"/>
                    </a:lnTo>
                    <a:lnTo>
                      <a:pt x="310" y="426"/>
                    </a:lnTo>
                    <a:lnTo>
                      <a:pt x="310" y="427"/>
                    </a:lnTo>
                    <a:lnTo>
                      <a:pt x="311" y="427"/>
                    </a:lnTo>
                    <a:lnTo>
                      <a:pt x="312" y="427"/>
                    </a:lnTo>
                    <a:lnTo>
                      <a:pt x="312" y="428"/>
                    </a:lnTo>
                    <a:lnTo>
                      <a:pt x="311" y="429"/>
                    </a:lnTo>
                    <a:lnTo>
                      <a:pt x="310" y="428"/>
                    </a:lnTo>
                    <a:lnTo>
                      <a:pt x="310" y="427"/>
                    </a:lnTo>
                    <a:lnTo>
                      <a:pt x="310" y="428"/>
                    </a:lnTo>
                    <a:lnTo>
                      <a:pt x="308" y="428"/>
                    </a:lnTo>
                    <a:lnTo>
                      <a:pt x="306" y="427"/>
                    </a:lnTo>
                    <a:lnTo>
                      <a:pt x="305" y="427"/>
                    </a:lnTo>
                    <a:lnTo>
                      <a:pt x="304" y="427"/>
                    </a:lnTo>
                    <a:lnTo>
                      <a:pt x="303" y="427"/>
                    </a:lnTo>
                    <a:lnTo>
                      <a:pt x="303" y="427"/>
                    </a:lnTo>
                    <a:lnTo>
                      <a:pt x="302" y="427"/>
                    </a:lnTo>
                    <a:lnTo>
                      <a:pt x="303" y="427"/>
                    </a:lnTo>
                    <a:lnTo>
                      <a:pt x="302" y="426"/>
                    </a:lnTo>
                    <a:lnTo>
                      <a:pt x="300" y="425"/>
                    </a:lnTo>
                    <a:lnTo>
                      <a:pt x="300" y="424"/>
                    </a:lnTo>
                    <a:lnTo>
                      <a:pt x="299" y="424"/>
                    </a:lnTo>
                    <a:lnTo>
                      <a:pt x="298" y="425"/>
                    </a:lnTo>
                    <a:lnTo>
                      <a:pt x="297" y="426"/>
                    </a:lnTo>
                    <a:lnTo>
                      <a:pt x="297" y="427"/>
                    </a:lnTo>
                    <a:lnTo>
                      <a:pt x="296" y="428"/>
                    </a:lnTo>
                    <a:lnTo>
                      <a:pt x="296" y="429"/>
                    </a:lnTo>
                    <a:lnTo>
                      <a:pt x="295" y="430"/>
                    </a:lnTo>
                    <a:lnTo>
                      <a:pt x="294" y="430"/>
                    </a:lnTo>
                    <a:lnTo>
                      <a:pt x="293" y="429"/>
                    </a:lnTo>
                    <a:lnTo>
                      <a:pt x="293" y="430"/>
                    </a:lnTo>
                    <a:lnTo>
                      <a:pt x="292" y="430"/>
                    </a:lnTo>
                    <a:lnTo>
                      <a:pt x="293" y="431"/>
                    </a:lnTo>
                    <a:lnTo>
                      <a:pt x="292" y="431"/>
                    </a:lnTo>
                    <a:lnTo>
                      <a:pt x="291" y="430"/>
                    </a:lnTo>
                    <a:lnTo>
                      <a:pt x="290" y="431"/>
                    </a:lnTo>
                    <a:lnTo>
                      <a:pt x="290" y="432"/>
                    </a:lnTo>
                    <a:lnTo>
                      <a:pt x="289" y="433"/>
                    </a:lnTo>
                    <a:lnTo>
                      <a:pt x="290" y="434"/>
                    </a:lnTo>
                    <a:lnTo>
                      <a:pt x="290" y="434"/>
                    </a:lnTo>
                    <a:lnTo>
                      <a:pt x="289" y="434"/>
                    </a:lnTo>
                    <a:lnTo>
                      <a:pt x="289" y="434"/>
                    </a:lnTo>
                    <a:lnTo>
                      <a:pt x="287" y="435"/>
                    </a:lnTo>
                    <a:lnTo>
                      <a:pt x="287" y="436"/>
                    </a:lnTo>
                    <a:lnTo>
                      <a:pt x="286" y="437"/>
                    </a:lnTo>
                    <a:lnTo>
                      <a:pt x="286" y="437"/>
                    </a:lnTo>
                    <a:lnTo>
                      <a:pt x="285" y="437"/>
                    </a:lnTo>
                    <a:lnTo>
                      <a:pt x="284" y="438"/>
                    </a:lnTo>
                    <a:lnTo>
                      <a:pt x="282" y="437"/>
                    </a:lnTo>
                    <a:lnTo>
                      <a:pt x="282" y="437"/>
                    </a:lnTo>
                    <a:lnTo>
                      <a:pt x="281" y="438"/>
                    </a:lnTo>
                    <a:lnTo>
                      <a:pt x="280" y="438"/>
                    </a:lnTo>
                    <a:lnTo>
                      <a:pt x="279" y="438"/>
                    </a:lnTo>
                    <a:lnTo>
                      <a:pt x="278" y="437"/>
                    </a:lnTo>
                    <a:lnTo>
                      <a:pt x="277" y="437"/>
                    </a:lnTo>
                    <a:lnTo>
                      <a:pt x="276" y="437"/>
                    </a:lnTo>
                    <a:lnTo>
                      <a:pt x="276" y="437"/>
                    </a:lnTo>
                    <a:lnTo>
                      <a:pt x="276" y="438"/>
                    </a:lnTo>
                    <a:lnTo>
                      <a:pt x="276" y="439"/>
                    </a:lnTo>
                    <a:lnTo>
                      <a:pt x="275" y="440"/>
                    </a:lnTo>
                    <a:lnTo>
                      <a:pt x="274" y="440"/>
                    </a:lnTo>
                    <a:lnTo>
                      <a:pt x="273" y="441"/>
                    </a:lnTo>
                    <a:lnTo>
                      <a:pt x="272" y="441"/>
                    </a:lnTo>
                    <a:lnTo>
                      <a:pt x="272" y="441"/>
                    </a:lnTo>
                    <a:lnTo>
                      <a:pt x="270" y="441"/>
                    </a:lnTo>
                    <a:lnTo>
                      <a:pt x="269" y="441"/>
                    </a:lnTo>
                    <a:lnTo>
                      <a:pt x="269" y="441"/>
                    </a:lnTo>
                    <a:lnTo>
                      <a:pt x="268" y="441"/>
                    </a:lnTo>
                    <a:lnTo>
                      <a:pt x="268" y="442"/>
                    </a:lnTo>
                    <a:lnTo>
                      <a:pt x="267" y="444"/>
                    </a:lnTo>
                    <a:lnTo>
                      <a:pt x="266" y="444"/>
                    </a:lnTo>
                    <a:lnTo>
                      <a:pt x="266" y="445"/>
                    </a:lnTo>
                    <a:lnTo>
                      <a:pt x="265" y="446"/>
                    </a:lnTo>
                    <a:lnTo>
                      <a:pt x="265" y="447"/>
                    </a:lnTo>
                    <a:lnTo>
                      <a:pt x="265" y="448"/>
                    </a:lnTo>
                    <a:lnTo>
                      <a:pt x="266" y="448"/>
                    </a:lnTo>
                    <a:lnTo>
                      <a:pt x="267" y="448"/>
                    </a:lnTo>
                    <a:lnTo>
                      <a:pt x="268" y="449"/>
                    </a:lnTo>
                    <a:lnTo>
                      <a:pt x="269" y="449"/>
                    </a:lnTo>
                    <a:lnTo>
                      <a:pt x="269" y="450"/>
                    </a:lnTo>
                    <a:lnTo>
                      <a:pt x="269" y="451"/>
                    </a:lnTo>
                    <a:lnTo>
                      <a:pt x="269" y="451"/>
                    </a:lnTo>
                    <a:lnTo>
                      <a:pt x="268" y="452"/>
                    </a:lnTo>
                    <a:lnTo>
                      <a:pt x="267" y="452"/>
                    </a:lnTo>
                    <a:lnTo>
                      <a:pt x="266" y="452"/>
                    </a:lnTo>
                    <a:lnTo>
                      <a:pt x="265" y="453"/>
                    </a:lnTo>
                    <a:lnTo>
                      <a:pt x="265" y="455"/>
                    </a:lnTo>
                    <a:lnTo>
                      <a:pt x="265" y="455"/>
                    </a:lnTo>
                    <a:lnTo>
                      <a:pt x="264" y="454"/>
                    </a:lnTo>
                    <a:lnTo>
                      <a:pt x="263" y="454"/>
                    </a:lnTo>
                    <a:lnTo>
                      <a:pt x="262" y="455"/>
                    </a:lnTo>
                    <a:lnTo>
                      <a:pt x="261" y="455"/>
                    </a:lnTo>
                    <a:lnTo>
                      <a:pt x="260" y="455"/>
                    </a:lnTo>
                    <a:lnTo>
                      <a:pt x="260" y="457"/>
                    </a:lnTo>
                    <a:lnTo>
                      <a:pt x="260" y="458"/>
                    </a:lnTo>
                    <a:lnTo>
                      <a:pt x="259" y="458"/>
                    </a:lnTo>
                    <a:lnTo>
                      <a:pt x="258" y="458"/>
                    </a:lnTo>
                    <a:lnTo>
                      <a:pt x="258" y="458"/>
                    </a:lnTo>
                    <a:lnTo>
                      <a:pt x="258" y="459"/>
                    </a:lnTo>
                    <a:lnTo>
                      <a:pt x="257" y="459"/>
                    </a:lnTo>
                    <a:lnTo>
                      <a:pt x="257" y="460"/>
                    </a:lnTo>
                    <a:lnTo>
                      <a:pt x="256" y="461"/>
                    </a:lnTo>
                    <a:lnTo>
                      <a:pt x="256" y="461"/>
                    </a:lnTo>
                    <a:lnTo>
                      <a:pt x="255" y="462"/>
                    </a:lnTo>
                    <a:lnTo>
                      <a:pt x="255" y="462"/>
                    </a:lnTo>
                    <a:lnTo>
                      <a:pt x="254" y="461"/>
                    </a:lnTo>
                    <a:lnTo>
                      <a:pt x="253" y="461"/>
                    </a:lnTo>
                    <a:lnTo>
                      <a:pt x="253" y="462"/>
                    </a:lnTo>
                    <a:lnTo>
                      <a:pt x="253" y="463"/>
                    </a:lnTo>
                    <a:lnTo>
                      <a:pt x="252" y="464"/>
                    </a:lnTo>
                    <a:lnTo>
                      <a:pt x="251" y="465"/>
                    </a:lnTo>
                    <a:lnTo>
                      <a:pt x="251" y="465"/>
                    </a:lnTo>
                    <a:lnTo>
                      <a:pt x="252" y="465"/>
                    </a:lnTo>
                    <a:lnTo>
                      <a:pt x="251" y="467"/>
                    </a:lnTo>
                    <a:lnTo>
                      <a:pt x="251" y="468"/>
                    </a:lnTo>
                    <a:lnTo>
                      <a:pt x="250" y="468"/>
                    </a:lnTo>
                    <a:lnTo>
                      <a:pt x="250" y="469"/>
                    </a:lnTo>
                    <a:lnTo>
                      <a:pt x="250" y="470"/>
                    </a:lnTo>
                    <a:lnTo>
                      <a:pt x="250" y="471"/>
                    </a:lnTo>
                    <a:lnTo>
                      <a:pt x="249" y="472"/>
                    </a:lnTo>
                    <a:lnTo>
                      <a:pt x="249" y="472"/>
                    </a:lnTo>
                    <a:lnTo>
                      <a:pt x="248" y="473"/>
                    </a:lnTo>
                    <a:lnTo>
                      <a:pt x="249" y="474"/>
                    </a:lnTo>
                    <a:lnTo>
                      <a:pt x="250" y="474"/>
                    </a:lnTo>
                    <a:lnTo>
                      <a:pt x="250" y="475"/>
                    </a:lnTo>
                    <a:lnTo>
                      <a:pt x="249" y="475"/>
                    </a:lnTo>
                    <a:lnTo>
                      <a:pt x="250" y="476"/>
                    </a:lnTo>
                    <a:lnTo>
                      <a:pt x="250" y="477"/>
                    </a:lnTo>
                    <a:lnTo>
                      <a:pt x="249" y="477"/>
                    </a:lnTo>
                    <a:lnTo>
                      <a:pt x="248" y="477"/>
                    </a:lnTo>
                    <a:lnTo>
                      <a:pt x="248" y="478"/>
                    </a:lnTo>
                    <a:lnTo>
                      <a:pt x="247" y="479"/>
                    </a:lnTo>
                    <a:lnTo>
                      <a:pt x="247" y="478"/>
                    </a:lnTo>
                    <a:lnTo>
                      <a:pt x="245" y="479"/>
                    </a:lnTo>
                    <a:lnTo>
                      <a:pt x="246" y="479"/>
                    </a:lnTo>
                    <a:lnTo>
                      <a:pt x="245" y="479"/>
                    </a:lnTo>
                    <a:lnTo>
                      <a:pt x="246" y="481"/>
                    </a:lnTo>
                    <a:lnTo>
                      <a:pt x="246" y="482"/>
                    </a:lnTo>
                    <a:lnTo>
                      <a:pt x="245" y="482"/>
                    </a:lnTo>
                    <a:lnTo>
                      <a:pt x="246" y="483"/>
                    </a:lnTo>
                    <a:lnTo>
                      <a:pt x="245" y="484"/>
                    </a:lnTo>
                    <a:lnTo>
                      <a:pt x="245" y="484"/>
                    </a:lnTo>
                    <a:lnTo>
                      <a:pt x="244" y="484"/>
                    </a:lnTo>
                    <a:lnTo>
                      <a:pt x="243" y="485"/>
                    </a:lnTo>
                    <a:lnTo>
                      <a:pt x="242" y="485"/>
                    </a:lnTo>
                    <a:lnTo>
                      <a:pt x="241" y="484"/>
                    </a:lnTo>
                    <a:lnTo>
                      <a:pt x="241" y="483"/>
                    </a:lnTo>
                    <a:lnTo>
                      <a:pt x="241" y="483"/>
                    </a:lnTo>
                    <a:lnTo>
                      <a:pt x="240" y="483"/>
                    </a:lnTo>
                    <a:lnTo>
                      <a:pt x="240" y="484"/>
                    </a:lnTo>
                    <a:lnTo>
                      <a:pt x="239" y="485"/>
                    </a:lnTo>
                    <a:lnTo>
                      <a:pt x="238" y="485"/>
                    </a:lnTo>
                    <a:lnTo>
                      <a:pt x="239" y="486"/>
                    </a:lnTo>
                    <a:lnTo>
                      <a:pt x="240" y="486"/>
                    </a:lnTo>
                    <a:lnTo>
                      <a:pt x="239" y="487"/>
                    </a:lnTo>
                    <a:lnTo>
                      <a:pt x="238" y="489"/>
                    </a:lnTo>
                    <a:lnTo>
                      <a:pt x="238" y="489"/>
                    </a:lnTo>
                    <a:lnTo>
                      <a:pt x="237" y="489"/>
                    </a:lnTo>
                    <a:lnTo>
                      <a:pt x="235" y="488"/>
                    </a:lnTo>
                    <a:lnTo>
                      <a:pt x="234" y="488"/>
                    </a:lnTo>
                    <a:lnTo>
                      <a:pt x="234" y="489"/>
                    </a:lnTo>
                    <a:lnTo>
                      <a:pt x="234" y="489"/>
                    </a:lnTo>
                    <a:lnTo>
                      <a:pt x="233" y="490"/>
                    </a:lnTo>
                    <a:lnTo>
                      <a:pt x="233" y="491"/>
                    </a:lnTo>
                    <a:lnTo>
                      <a:pt x="234" y="492"/>
                    </a:lnTo>
                    <a:lnTo>
                      <a:pt x="234" y="491"/>
                    </a:lnTo>
                    <a:lnTo>
                      <a:pt x="234" y="492"/>
                    </a:lnTo>
                    <a:lnTo>
                      <a:pt x="235" y="492"/>
                    </a:lnTo>
                    <a:lnTo>
                      <a:pt x="235" y="492"/>
                    </a:lnTo>
                    <a:lnTo>
                      <a:pt x="236" y="493"/>
                    </a:lnTo>
                    <a:lnTo>
                      <a:pt x="236" y="495"/>
                    </a:lnTo>
                    <a:lnTo>
                      <a:pt x="235" y="495"/>
                    </a:lnTo>
                    <a:lnTo>
                      <a:pt x="234" y="495"/>
                    </a:lnTo>
                    <a:lnTo>
                      <a:pt x="234" y="496"/>
                    </a:lnTo>
                    <a:lnTo>
                      <a:pt x="234" y="497"/>
                    </a:lnTo>
                    <a:lnTo>
                      <a:pt x="235" y="498"/>
                    </a:lnTo>
                    <a:lnTo>
                      <a:pt x="236" y="498"/>
                    </a:lnTo>
                    <a:lnTo>
                      <a:pt x="235" y="499"/>
                    </a:lnTo>
                    <a:lnTo>
                      <a:pt x="234" y="499"/>
                    </a:lnTo>
                    <a:lnTo>
                      <a:pt x="234" y="499"/>
                    </a:lnTo>
                    <a:lnTo>
                      <a:pt x="233" y="499"/>
                    </a:lnTo>
                    <a:lnTo>
                      <a:pt x="232" y="499"/>
                    </a:lnTo>
                    <a:lnTo>
                      <a:pt x="231" y="500"/>
                    </a:lnTo>
                    <a:lnTo>
                      <a:pt x="231" y="502"/>
                    </a:lnTo>
                    <a:lnTo>
                      <a:pt x="231" y="503"/>
                    </a:lnTo>
                    <a:lnTo>
                      <a:pt x="231" y="503"/>
                    </a:lnTo>
                    <a:lnTo>
                      <a:pt x="230" y="504"/>
                    </a:lnTo>
                    <a:lnTo>
                      <a:pt x="230" y="505"/>
                    </a:lnTo>
                    <a:lnTo>
                      <a:pt x="230" y="506"/>
                    </a:lnTo>
                    <a:lnTo>
                      <a:pt x="231" y="507"/>
                    </a:lnTo>
                    <a:lnTo>
                      <a:pt x="231" y="508"/>
                    </a:lnTo>
                    <a:lnTo>
                      <a:pt x="231" y="510"/>
                    </a:lnTo>
                    <a:lnTo>
                      <a:pt x="227" y="510"/>
                    </a:lnTo>
                    <a:lnTo>
                      <a:pt x="227" y="510"/>
                    </a:lnTo>
                    <a:lnTo>
                      <a:pt x="226" y="510"/>
                    </a:lnTo>
                    <a:lnTo>
                      <a:pt x="225" y="510"/>
                    </a:lnTo>
                    <a:lnTo>
                      <a:pt x="224" y="510"/>
                    </a:lnTo>
                    <a:lnTo>
                      <a:pt x="224" y="510"/>
                    </a:lnTo>
                    <a:lnTo>
                      <a:pt x="222" y="510"/>
                    </a:lnTo>
                    <a:lnTo>
                      <a:pt x="222" y="511"/>
                    </a:lnTo>
                    <a:lnTo>
                      <a:pt x="221" y="512"/>
                    </a:lnTo>
                    <a:lnTo>
                      <a:pt x="220" y="513"/>
                    </a:lnTo>
                    <a:lnTo>
                      <a:pt x="220" y="513"/>
                    </a:lnTo>
                    <a:lnTo>
                      <a:pt x="220" y="514"/>
                    </a:lnTo>
                    <a:lnTo>
                      <a:pt x="220" y="515"/>
                    </a:lnTo>
                    <a:lnTo>
                      <a:pt x="221" y="516"/>
                    </a:lnTo>
                    <a:lnTo>
                      <a:pt x="221" y="517"/>
                    </a:lnTo>
                    <a:lnTo>
                      <a:pt x="221" y="517"/>
                    </a:lnTo>
                    <a:lnTo>
                      <a:pt x="220" y="517"/>
                    </a:lnTo>
                    <a:lnTo>
                      <a:pt x="220" y="517"/>
                    </a:lnTo>
                    <a:lnTo>
                      <a:pt x="220" y="518"/>
                    </a:lnTo>
                    <a:lnTo>
                      <a:pt x="219" y="519"/>
                    </a:lnTo>
                    <a:lnTo>
                      <a:pt x="217" y="520"/>
                    </a:lnTo>
                    <a:lnTo>
                      <a:pt x="218" y="520"/>
                    </a:lnTo>
                    <a:lnTo>
                      <a:pt x="217" y="520"/>
                    </a:lnTo>
                    <a:lnTo>
                      <a:pt x="217" y="521"/>
                    </a:lnTo>
                    <a:lnTo>
                      <a:pt x="219" y="522"/>
                    </a:lnTo>
                    <a:lnTo>
                      <a:pt x="219" y="523"/>
                    </a:lnTo>
                    <a:lnTo>
                      <a:pt x="218" y="523"/>
                    </a:lnTo>
                    <a:lnTo>
                      <a:pt x="218" y="524"/>
                    </a:lnTo>
                    <a:lnTo>
                      <a:pt x="217" y="524"/>
                    </a:lnTo>
                    <a:lnTo>
                      <a:pt x="217" y="524"/>
                    </a:lnTo>
                    <a:lnTo>
                      <a:pt x="216" y="524"/>
                    </a:lnTo>
                    <a:lnTo>
                      <a:pt x="216" y="523"/>
                    </a:lnTo>
                    <a:lnTo>
                      <a:pt x="216" y="523"/>
                    </a:lnTo>
                    <a:lnTo>
                      <a:pt x="216" y="522"/>
                    </a:lnTo>
                    <a:lnTo>
                      <a:pt x="215" y="521"/>
                    </a:lnTo>
                    <a:lnTo>
                      <a:pt x="214" y="520"/>
                    </a:lnTo>
                    <a:lnTo>
                      <a:pt x="214" y="520"/>
                    </a:lnTo>
                    <a:lnTo>
                      <a:pt x="213" y="521"/>
                    </a:lnTo>
                    <a:lnTo>
                      <a:pt x="213" y="522"/>
                    </a:lnTo>
                    <a:lnTo>
                      <a:pt x="214" y="522"/>
                    </a:lnTo>
                    <a:lnTo>
                      <a:pt x="214" y="523"/>
                    </a:lnTo>
                    <a:lnTo>
                      <a:pt x="213" y="523"/>
                    </a:lnTo>
                    <a:lnTo>
                      <a:pt x="213" y="524"/>
                    </a:lnTo>
                    <a:lnTo>
                      <a:pt x="212" y="525"/>
                    </a:lnTo>
                    <a:lnTo>
                      <a:pt x="214" y="525"/>
                    </a:lnTo>
                    <a:lnTo>
                      <a:pt x="214" y="525"/>
                    </a:lnTo>
                    <a:lnTo>
                      <a:pt x="214" y="526"/>
                    </a:lnTo>
                    <a:lnTo>
                      <a:pt x="214" y="527"/>
                    </a:lnTo>
                    <a:lnTo>
                      <a:pt x="213" y="528"/>
                    </a:lnTo>
                    <a:lnTo>
                      <a:pt x="212" y="529"/>
                    </a:lnTo>
                    <a:lnTo>
                      <a:pt x="211" y="527"/>
                    </a:lnTo>
                    <a:lnTo>
                      <a:pt x="210" y="527"/>
                    </a:lnTo>
                    <a:lnTo>
                      <a:pt x="209" y="527"/>
                    </a:lnTo>
                    <a:lnTo>
                      <a:pt x="208" y="527"/>
                    </a:lnTo>
                    <a:lnTo>
                      <a:pt x="207" y="526"/>
                    </a:lnTo>
                    <a:lnTo>
                      <a:pt x="207" y="525"/>
                    </a:lnTo>
                    <a:lnTo>
                      <a:pt x="206" y="525"/>
                    </a:lnTo>
                    <a:lnTo>
                      <a:pt x="206" y="526"/>
                    </a:lnTo>
                    <a:lnTo>
                      <a:pt x="206" y="527"/>
                    </a:lnTo>
                    <a:lnTo>
                      <a:pt x="205" y="527"/>
                    </a:lnTo>
                    <a:lnTo>
                      <a:pt x="205" y="528"/>
                    </a:lnTo>
                    <a:lnTo>
                      <a:pt x="204" y="529"/>
                    </a:lnTo>
                    <a:lnTo>
                      <a:pt x="203" y="529"/>
                    </a:lnTo>
                    <a:lnTo>
                      <a:pt x="202" y="529"/>
                    </a:lnTo>
                    <a:lnTo>
                      <a:pt x="201" y="530"/>
                    </a:lnTo>
                    <a:lnTo>
                      <a:pt x="200" y="530"/>
                    </a:lnTo>
                    <a:lnTo>
                      <a:pt x="199" y="530"/>
                    </a:lnTo>
                    <a:lnTo>
                      <a:pt x="198" y="531"/>
                    </a:lnTo>
                    <a:lnTo>
                      <a:pt x="196" y="531"/>
                    </a:lnTo>
                    <a:lnTo>
                      <a:pt x="195" y="531"/>
                    </a:lnTo>
                    <a:lnTo>
                      <a:pt x="193" y="530"/>
                    </a:lnTo>
                    <a:lnTo>
                      <a:pt x="193" y="530"/>
                    </a:lnTo>
                    <a:lnTo>
                      <a:pt x="192" y="529"/>
                    </a:lnTo>
                    <a:lnTo>
                      <a:pt x="191" y="529"/>
                    </a:lnTo>
                    <a:lnTo>
                      <a:pt x="189" y="530"/>
                    </a:lnTo>
                    <a:lnTo>
                      <a:pt x="188" y="530"/>
                    </a:lnTo>
                    <a:lnTo>
                      <a:pt x="187" y="529"/>
                    </a:lnTo>
                    <a:lnTo>
                      <a:pt x="186" y="528"/>
                    </a:lnTo>
                    <a:lnTo>
                      <a:pt x="184" y="529"/>
                    </a:lnTo>
                    <a:lnTo>
                      <a:pt x="183" y="529"/>
                    </a:lnTo>
                    <a:lnTo>
                      <a:pt x="183" y="528"/>
                    </a:lnTo>
                    <a:lnTo>
                      <a:pt x="182" y="527"/>
                    </a:lnTo>
                    <a:lnTo>
                      <a:pt x="181" y="527"/>
                    </a:lnTo>
                    <a:lnTo>
                      <a:pt x="180" y="526"/>
                    </a:lnTo>
                    <a:lnTo>
                      <a:pt x="179" y="525"/>
                    </a:lnTo>
                    <a:lnTo>
                      <a:pt x="179" y="524"/>
                    </a:lnTo>
                    <a:lnTo>
                      <a:pt x="179" y="523"/>
                    </a:lnTo>
                    <a:lnTo>
                      <a:pt x="179" y="521"/>
                    </a:lnTo>
                    <a:lnTo>
                      <a:pt x="179" y="520"/>
                    </a:lnTo>
                    <a:lnTo>
                      <a:pt x="180" y="519"/>
                    </a:lnTo>
                    <a:lnTo>
                      <a:pt x="180" y="517"/>
                    </a:lnTo>
                    <a:lnTo>
                      <a:pt x="180" y="517"/>
                    </a:lnTo>
                    <a:lnTo>
                      <a:pt x="179" y="516"/>
                    </a:lnTo>
                    <a:lnTo>
                      <a:pt x="179" y="515"/>
                    </a:lnTo>
                    <a:lnTo>
                      <a:pt x="180" y="514"/>
                    </a:lnTo>
                    <a:lnTo>
                      <a:pt x="180" y="513"/>
                    </a:lnTo>
                    <a:lnTo>
                      <a:pt x="179" y="513"/>
                    </a:lnTo>
                    <a:lnTo>
                      <a:pt x="179" y="513"/>
                    </a:lnTo>
                    <a:lnTo>
                      <a:pt x="179" y="514"/>
                    </a:lnTo>
                    <a:lnTo>
                      <a:pt x="178" y="515"/>
                    </a:lnTo>
                    <a:lnTo>
                      <a:pt x="177" y="515"/>
                    </a:lnTo>
                    <a:lnTo>
                      <a:pt x="176" y="515"/>
                    </a:lnTo>
                    <a:lnTo>
                      <a:pt x="176" y="514"/>
                    </a:lnTo>
                    <a:lnTo>
                      <a:pt x="176" y="513"/>
                    </a:lnTo>
                    <a:lnTo>
                      <a:pt x="177" y="513"/>
                    </a:lnTo>
                    <a:lnTo>
                      <a:pt x="177" y="512"/>
                    </a:lnTo>
                    <a:lnTo>
                      <a:pt x="176" y="512"/>
                    </a:lnTo>
                    <a:lnTo>
                      <a:pt x="176" y="512"/>
                    </a:lnTo>
                    <a:lnTo>
                      <a:pt x="175" y="513"/>
                    </a:lnTo>
                    <a:lnTo>
                      <a:pt x="174" y="513"/>
                    </a:lnTo>
                    <a:lnTo>
                      <a:pt x="173" y="513"/>
                    </a:lnTo>
                    <a:lnTo>
                      <a:pt x="173" y="512"/>
                    </a:lnTo>
                    <a:lnTo>
                      <a:pt x="174" y="511"/>
                    </a:lnTo>
                    <a:lnTo>
                      <a:pt x="175" y="511"/>
                    </a:lnTo>
                    <a:lnTo>
                      <a:pt x="176" y="510"/>
                    </a:lnTo>
                    <a:lnTo>
                      <a:pt x="176" y="510"/>
                    </a:lnTo>
                    <a:lnTo>
                      <a:pt x="175" y="510"/>
                    </a:lnTo>
                    <a:lnTo>
                      <a:pt x="174" y="509"/>
                    </a:lnTo>
                    <a:lnTo>
                      <a:pt x="173" y="510"/>
                    </a:lnTo>
                    <a:lnTo>
                      <a:pt x="172" y="510"/>
                    </a:lnTo>
                    <a:lnTo>
                      <a:pt x="172" y="510"/>
                    </a:lnTo>
                    <a:lnTo>
                      <a:pt x="171" y="509"/>
                    </a:lnTo>
                    <a:lnTo>
                      <a:pt x="171" y="508"/>
                    </a:lnTo>
                    <a:lnTo>
                      <a:pt x="171" y="507"/>
                    </a:lnTo>
                    <a:lnTo>
                      <a:pt x="172" y="506"/>
                    </a:lnTo>
                    <a:lnTo>
                      <a:pt x="171" y="506"/>
                    </a:lnTo>
                    <a:lnTo>
                      <a:pt x="170" y="506"/>
                    </a:lnTo>
                    <a:lnTo>
                      <a:pt x="169" y="506"/>
                    </a:lnTo>
                    <a:lnTo>
                      <a:pt x="169" y="506"/>
                    </a:lnTo>
                    <a:lnTo>
                      <a:pt x="169" y="506"/>
                    </a:lnTo>
                    <a:lnTo>
                      <a:pt x="169" y="505"/>
                    </a:lnTo>
                    <a:lnTo>
                      <a:pt x="169" y="505"/>
                    </a:lnTo>
                    <a:lnTo>
                      <a:pt x="170" y="504"/>
                    </a:lnTo>
                    <a:lnTo>
                      <a:pt x="170" y="503"/>
                    </a:lnTo>
                    <a:lnTo>
                      <a:pt x="170" y="502"/>
                    </a:lnTo>
                    <a:lnTo>
                      <a:pt x="169" y="502"/>
                    </a:lnTo>
                    <a:lnTo>
                      <a:pt x="169" y="501"/>
                    </a:lnTo>
                    <a:lnTo>
                      <a:pt x="169" y="499"/>
                    </a:lnTo>
                    <a:lnTo>
                      <a:pt x="169" y="499"/>
                    </a:lnTo>
                    <a:lnTo>
                      <a:pt x="169" y="498"/>
                    </a:lnTo>
                    <a:lnTo>
                      <a:pt x="169" y="496"/>
                    </a:lnTo>
                    <a:lnTo>
                      <a:pt x="169" y="496"/>
                    </a:lnTo>
                    <a:lnTo>
                      <a:pt x="170" y="495"/>
                    </a:lnTo>
                    <a:lnTo>
                      <a:pt x="169" y="494"/>
                    </a:lnTo>
                    <a:lnTo>
                      <a:pt x="169" y="494"/>
                    </a:lnTo>
                    <a:lnTo>
                      <a:pt x="168" y="494"/>
                    </a:lnTo>
                    <a:lnTo>
                      <a:pt x="166" y="494"/>
                    </a:lnTo>
                    <a:lnTo>
                      <a:pt x="165" y="495"/>
                    </a:lnTo>
                    <a:lnTo>
                      <a:pt x="165" y="496"/>
                    </a:lnTo>
                    <a:lnTo>
                      <a:pt x="164" y="496"/>
                    </a:lnTo>
                    <a:lnTo>
                      <a:pt x="162" y="497"/>
                    </a:lnTo>
                    <a:lnTo>
                      <a:pt x="161" y="497"/>
                    </a:lnTo>
                    <a:lnTo>
                      <a:pt x="160" y="498"/>
                    </a:lnTo>
                    <a:lnTo>
                      <a:pt x="158" y="499"/>
                    </a:lnTo>
                    <a:lnTo>
                      <a:pt x="157" y="499"/>
                    </a:lnTo>
                    <a:lnTo>
                      <a:pt x="156" y="499"/>
                    </a:lnTo>
                    <a:lnTo>
                      <a:pt x="155" y="499"/>
                    </a:lnTo>
                    <a:lnTo>
                      <a:pt x="154" y="498"/>
                    </a:lnTo>
                    <a:lnTo>
                      <a:pt x="153" y="499"/>
                    </a:lnTo>
                    <a:lnTo>
                      <a:pt x="152" y="499"/>
                    </a:lnTo>
                    <a:lnTo>
                      <a:pt x="151" y="499"/>
                    </a:lnTo>
                    <a:lnTo>
                      <a:pt x="150" y="499"/>
                    </a:lnTo>
                    <a:lnTo>
                      <a:pt x="149" y="498"/>
                    </a:lnTo>
                    <a:lnTo>
                      <a:pt x="148" y="498"/>
                    </a:lnTo>
                    <a:lnTo>
                      <a:pt x="148" y="499"/>
                    </a:lnTo>
                    <a:lnTo>
                      <a:pt x="147" y="499"/>
                    </a:lnTo>
                    <a:lnTo>
                      <a:pt x="146" y="499"/>
                    </a:lnTo>
                    <a:lnTo>
                      <a:pt x="146" y="498"/>
                    </a:lnTo>
                    <a:lnTo>
                      <a:pt x="145" y="497"/>
                    </a:lnTo>
                    <a:lnTo>
                      <a:pt x="145" y="497"/>
                    </a:lnTo>
                    <a:lnTo>
                      <a:pt x="144" y="497"/>
                    </a:lnTo>
                    <a:lnTo>
                      <a:pt x="142" y="497"/>
                    </a:lnTo>
                    <a:lnTo>
                      <a:pt x="141" y="497"/>
                    </a:lnTo>
                    <a:lnTo>
                      <a:pt x="141" y="496"/>
                    </a:lnTo>
                    <a:lnTo>
                      <a:pt x="140" y="495"/>
                    </a:lnTo>
                    <a:lnTo>
                      <a:pt x="139" y="494"/>
                    </a:lnTo>
                    <a:lnTo>
                      <a:pt x="138" y="493"/>
                    </a:lnTo>
                    <a:lnTo>
                      <a:pt x="137" y="492"/>
                    </a:lnTo>
                    <a:lnTo>
                      <a:pt x="137" y="492"/>
                    </a:lnTo>
                    <a:lnTo>
                      <a:pt x="136" y="492"/>
                    </a:lnTo>
                    <a:lnTo>
                      <a:pt x="135" y="492"/>
                    </a:lnTo>
                    <a:lnTo>
                      <a:pt x="134" y="492"/>
                    </a:lnTo>
                    <a:lnTo>
                      <a:pt x="133" y="492"/>
                    </a:lnTo>
                    <a:lnTo>
                      <a:pt x="132" y="493"/>
                    </a:lnTo>
                    <a:lnTo>
                      <a:pt x="130" y="492"/>
                    </a:lnTo>
                    <a:lnTo>
                      <a:pt x="129" y="492"/>
                    </a:lnTo>
                    <a:lnTo>
                      <a:pt x="128" y="493"/>
                    </a:lnTo>
                    <a:lnTo>
                      <a:pt x="129" y="494"/>
                    </a:lnTo>
                    <a:lnTo>
                      <a:pt x="130" y="495"/>
                    </a:lnTo>
                    <a:lnTo>
                      <a:pt x="130" y="496"/>
                    </a:lnTo>
                    <a:lnTo>
                      <a:pt x="128" y="497"/>
                    </a:lnTo>
                    <a:lnTo>
                      <a:pt x="127" y="498"/>
                    </a:lnTo>
                    <a:lnTo>
                      <a:pt x="126" y="498"/>
                    </a:lnTo>
                    <a:lnTo>
                      <a:pt x="124" y="499"/>
                    </a:lnTo>
                    <a:lnTo>
                      <a:pt x="125" y="499"/>
                    </a:lnTo>
                    <a:lnTo>
                      <a:pt x="125" y="501"/>
                    </a:lnTo>
                    <a:lnTo>
                      <a:pt x="124" y="502"/>
                    </a:lnTo>
                    <a:lnTo>
                      <a:pt x="123" y="502"/>
                    </a:lnTo>
                    <a:lnTo>
                      <a:pt x="121" y="500"/>
                    </a:lnTo>
                    <a:lnTo>
                      <a:pt x="121" y="499"/>
                    </a:lnTo>
                    <a:lnTo>
                      <a:pt x="119" y="497"/>
                    </a:lnTo>
                    <a:lnTo>
                      <a:pt x="119" y="496"/>
                    </a:lnTo>
                    <a:lnTo>
                      <a:pt x="118" y="496"/>
                    </a:lnTo>
                    <a:lnTo>
                      <a:pt x="117" y="496"/>
                    </a:lnTo>
                    <a:lnTo>
                      <a:pt x="116" y="497"/>
                    </a:lnTo>
                    <a:lnTo>
                      <a:pt x="114" y="499"/>
                    </a:lnTo>
                    <a:lnTo>
                      <a:pt x="114" y="499"/>
                    </a:lnTo>
                    <a:lnTo>
                      <a:pt x="114" y="501"/>
                    </a:lnTo>
                    <a:lnTo>
                      <a:pt x="114" y="503"/>
                    </a:lnTo>
                    <a:lnTo>
                      <a:pt x="114" y="503"/>
                    </a:lnTo>
                    <a:lnTo>
                      <a:pt x="115" y="504"/>
                    </a:lnTo>
                    <a:lnTo>
                      <a:pt x="116" y="504"/>
                    </a:lnTo>
                    <a:lnTo>
                      <a:pt x="117" y="505"/>
                    </a:lnTo>
                    <a:lnTo>
                      <a:pt x="117" y="505"/>
                    </a:lnTo>
                    <a:lnTo>
                      <a:pt x="117" y="506"/>
                    </a:lnTo>
                    <a:lnTo>
                      <a:pt x="117" y="506"/>
                    </a:lnTo>
                    <a:lnTo>
                      <a:pt x="116" y="507"/>
                    </a:lnTo>
                    <a:lnTo>
                      <a:pt x="115" y="508"/>
                    </a:lnTo>
                    <a:lnTo>
                      <a:pt x="116" y="510"/>
                    </a:lnTo>
                    <a:lnTo>
                      <a:pt x="116" y="510"/>
                    </a:lnTo>
                    <a:lnTo>
                      <a:pt x="115" y="511"/>
                    </a:lnTo>
                    <a:lnTo>
                      <a:pt x="114" y="511"/>
                    </a:lnTo>
                    <a:lnTo>
                      <a:pt x="113" y="511"/>
                    </a:lnTo>
                    <a:lnTo>
                      <a:pt x="113" y="512"/>
                    </a:lnTo>
                    <a:lnTo>
                      <a:pt x="112" y="512"/>
                    </a:lnTo>
                    <a:lnTo>
                      <a:pt x="111" y="513"/>
                    </a:lnTo>
                    <a:lnTo>
                      <a:pt x="110" y="513"/>
                    </a:lnTo>
                    <a:lnTo>
                      <a:pt x="110" y="512"/>
                    </a:lnTo>
                    <a:lnTo>
                      <a:pt x="108" y="511"/>
                    </a:lnTo>
                    <a:lnTo>
                      <a:pt x="107" y="511"/>
                    </a:lnTo>
                    <a:lnTo>
                      <a:pt x="105" y="512"/>
                    </a:lnTo>
                    <a:lnTo>
                      <a:pt x="104" y="511"/>
                    </a:lnTo>
                    <a:lnTo>
                      <a:pt x="103" y="510"/>
                    </a:lnTo>
                    <a:lnTo>
                      <a:pt x="103" y="510"/>
                    </a:lnTo>
                    <a:lnTo>
                      <a:pt x="103" y="509"/>
                    </a:lnTo>
                    <a:lnTo>
                      <a:pt x="102" y="508"/>
                    </a:lnTo>
                    <a:lnTo>
                      <a:pt x="100" y="508"/>
                    </a:lnTo>
                    <a:lnTo>
                      <a:pt x="100" y="508"/>
                    </a:lnTo>
                    <a:lnTo>
                      <a:pt x="99" y="507"/>
                    </a:lnTo>
                    <a:lnTo>
                      <a:pt x="98" y="507"/>
                    </a:lnTo>
                    <a:lnTo>
                      <a:pt x="97" y="507"/>
                    </a:lnTo>
                    <a:lnTo>
                      <a:pt x="96" y="508"/>
                    </a:lnTo>
                    <a:lnTo>
                      <a:pt x="96" y="509"/>
                    </a:lnTo>
                    <a:lnTo>
                      <a:pt x="94" y="510"/>
                    </a:lnTo>
                    <a:lnTo>
                      <a:pt x="93" y="510"/>
                    </a:lnTo>
                    <a:lnTo>
                      <a:pt x="93" y="511"/>
                    </a:lnTo>
                    <a:lnTo>
                      <a:pt x="93" y="513"/>
                    </a:lnTo>
                    <a:lnTo>
                      <a:pt x="92" y="513"/>
                    </a:lnTo>
                    <a:lnTo>
                      <a:pt x="91" y="514"/>
                    </a:lnTo>
                    <a:lnTo>
                      <a:pt x="90" y="515"/>
                    </a:lnTo>
                    <a:lnTo>
                      <a:pt x="90" y="517"/>
                    </a:lnTo>
                    <a:lnTo>
                      <a:pt x="90" y="517"/>
                    </a:lnTo>
                    <a:lnTo>
                      <a:pt x="89" y="518"/>
                    </a:lnTo>
                    <a:lnTo>
                      <a:pt x="88" y="518"/>
                    </a:lnTo>
                    <a:lnTo>
                      <a:pt x="87" y="517"/>
                    </a:lnTo>
                    <a:lnTo>
                      <a:pt x="86" y="517"/>
                    </a:lnTo>
                    <a:lnTo>
                      <a:pt x="86" y="516"/>
                    </a:lnTo>
                    <a:lnTo>
                      <a:pt x="86" y="515"/>
                    </a:lnTo>
                    <a:lnTo>
                      <a:pt x="85" y="514"/>
                    </a:lnTo>
                    <a:lnTo>
                      <a:pt x="84" y="513"/>
                    </a:lnTo>
                    <a:lnTo>
                      <a:pt x="83" y="513"/>
                    </a:lnTo>
                    <a:lnTo>
                      <a:pt x="81" y="513"/>
                    </a:lnTo>
                    <a:lnTo>
                      <a:pt x="80" y="512"/>
                    </a:lnTo>
                    <a:lnTo>
                      <a:pt x="80" y="510"/>
                    </a:lnTo>
                    <a:lnTo>
                      <a:pt x="79" y="509"/>
                    </a:lnTo>
                    <a:lnTo>
                      <a:pt x="79" y="508"/>
                    </a:lnTo>
                    <a:lnTo>
                      <a:pt x="79" y="507"/>
                    </a:lnTo>
                    <a:lnTo>
                      <a:pt x="79" y="506"/>
                    </a:lnTo>
                    <a:lnTo>
                      <a:pt x="79" y="506"/>
                    </a:lnTo>
                    <a:lnTo>
                      <a:pt x="79" y="506"/>
                    </a:lnTo>
                    <a:lnTo>
                      <a:pt x="77" y="505"/>
                    </a:lnTo>
                    <a:lnTo>
                      <a:pt x="75" y="505"/>
                    </a:lnTo>
                    <a:lnTo>
                      <a:pt x="74" y="505"/>
                    </a:lnTo>
                    <a:lnTo>
                      <a:pt x="72" y="506"/>
                    </a:lnTo>
                    <a:lnTo>
                      <a:pt x="72" y="506"/>
                    </a:lnTo>
                    <a:lnTo>
                      <a:pt x="70" y="508"/>
                    </a:lnTo>
                    <a:lnTo>
                      <a:pt x="69" y="508"/>
                    </a:lnTo>
                    <a:lnTo>
                      <a:pt x="68" y="508"/>
                    </a:lnTo>
                    <a:lnTo>
                      <a:pt x="67" y="508"/>
                    </a:lnTo>
                    <a:lnTo>
                      <a:pt x="65" y="508"/>
                    </a:lnTo>
                    <a:lnTo>
                      <a:pt x="65" y="509"/>
                    </a:lnTo>
                    <a:lnTo>
                      <a:pt x="64" y="510"/>
                    </a:lnTo>
                    <a:lnTo>
                      <a:pt x="62" y="510"/>
                    </a:lnTo>
                    <a:lnTo>
                      <a:pt x="62" y="510"/>
                    </a:lnTo>
                    <a:lnTo>
                      <a:pt x="62" y="511"/>
                    </a:lnTo>
                    <a:lnTo>
                      <a:pt x="61" y="512"/>
                    </a:lnTo>
                    <a:lnTo>
                      <a:pt x="61" y="511"/>
                    </a:lnTo>
                    <a:lnTo>
                      <a:pt x="61" y="510"/>
                    </a:lnTo>
                    <a:lnTo>
                      <a:pt x="60" y="510"/>
                    </a:lnTo>
                    <a:lnTo>
                      <a:pt x="59" y="509"/>
                    </a:lnTo>
                    <a:lnTo>
                      <a:pt x="59" y="509"/>
                    </a:lnTo>
                    <a:lnTo>
                      <a:pt x="57" y="509"/>
                    </a:lnTo>
                    <a:lnTo>
                      <a:pt x="56" y="509"/>
                    </a:lnTo>
                    <a:lnTo>
                      <a:pt x="55" y="509"/>
                    </a:lnTo>
                    <a:lnTo>
                      <a:pt x="54" y="509"/>
                    </a:lnTo>
                    <a:lnTo>
                      <a:pt x="53" y="509"/>
                    </a:lnTo>
                    <a:lnTo>
                      <a:pt x="52" y="508"/>
                    </a:lnTo>
                    <a:lnTo>
                      <a:pt x="52" y="507"/>
                    </a:lnTo>
                    <a:lnTo>
                      <a:pt x="52" y="506"/>
                    </a:lnTo>
                    <a:lnTo>
                      <a:pt x="51" y="506"/>
                    </a:lnTo>
                    <a:lnTo>
                      <a:pt x="50" y="506"/>
                    </a:lnTo>
                    <a:lnTo>
                      <a:pt x="49" y="506"/>
                    </a:lnTo>
                    <a:lnTo>
                      <a:pt x="48" y="506"/>
                    </a:lnTo>
                    <a:lnTo>
                      <a:pt x="45" y="507"/>
                    </a:lnTo>
                    <a:lnTo>
                      <a:pt x="44" y="507"/>
                    </a:lnTo>
                    <a:lnTo>
                      <a:pt x="42" y="506"/>
                    </a:lnTo>
                    <a:lnTo>
                      <a:pt x="41" y="506"/>
                    </a:lnTo>
                    <a:lnTo>
                      <a:pt x="39" y="505"/>
                    </a:lnTo>
                    <a:lnTo>
                      <a:pt x="38" y="505"/>
                    </a:lnTo>
                    <a:lnTo>
                      <a:pt x="36" y="505"/>
                    </a:lnTo>
                    <a:lnTo>
                      <a:pt x="35" y="505"/>
                    </a:lnTo>
                    <a:lnTo>
                      <a:pt x="34" y="505"/>
                    </a:lnTo>
                    <a:lnTo>
                      <a:pt x="34" y="504"/>
                    </a:lnTo>
                    <a:lnTo>
                      <a:pt x="34" y="503"/>
                    </a:lnTo>
                    <a:lnTo>
                      <a:pt x="36" y="502"/>
                    </a:lnTo>
                    <a:lnTo>
                      <a:pt x="38" y="500"/>
                    </a:lnTo>
                    <a:lnTo>
                      <a:pt x="38" y="499"/>
                    </a:lnTo>
                    <a:lnTo>
                      <a:pt x="37" y="499"/>
                    </a:lnTo>
                    <a:lnTo>
                      <a:pt x="36" y="499"/>
                    </a:lnTo>
                    <a:lnTo>
                      <a:pt x="35" y="499"/>
                    </a:lnTo>
                    <a:lnTo>
                      <a:pt x="33" y="499"/>
                    </a:lnTo>
                    <a:lnTo>
                      <a:pt x="31" y="497"/>
                    </a:lnTo>
                    <a:lnTo>
                      <a:pt x="31" y="496"/>
                    </a:lnTo>
                    <a:lnTo>
                      <a:pt x="31" y="495"/>
                    </a:lnTo>
                    <a:lnTo>
                      <a:pt x="31" y="492"/>
                    </a:lnTo>
                    <a:lnTo>
                      <a:pt x="31" y="492"/>
                    </a:lnTo>
                    <a:lnTo>
                      <a:pt x="31" y="491"/>
                    </a:lnTo>
                    <a:lnTo>
                      <a:pt x="30" y="490"/>
                    </a:lnTo>
                    <a:lnTo>
                      <a:pt x="29" y="489"/>
                    </a:lnTo>
                    <a:lnTo>
                      <a:pt x="27" y="489"/>
                    </a:lnTo>
                    <a:lnTo>
                      <a:pt x="26" y="489"/>
                    </a:lnTo>
                    <a:lnTo>
                      <a:pt x="25" y="490"/>
                    </a:lnTo>
                    <a:lnTo>
                      <a:pt x="24" y="491"/>
                    </a:lnTo>
                    <a:lnTo>
                      <a:pt x="24" y="491"/>
                    </a:lnTo>
                    <a:lnTo>
                      <a:pt x="23" y="490"/>
                    </a:lnTo>
                    <a:lnTo>
                      <a:pt x="22" y="489"/>
                    </a:lnTo>
                    <a:lnTo>
                      <a:pt x="22" y="488"/>
                    </a:lnTo>
                    <a:lnTo>
                      <a:pt x="21" y="487"/>
                    </a:lnTo>
                    <a:lnTo>
                      <a:pt x="21" y="487"/>
                    </a:lnTo>
                    <a:lnTo>
                      <a:pt x="20" y="489"/>
                    </a:lnTo>
                    <a:lnTo>
                      <a:pt x="19" y="491"/>
                    </a:lnTo>
                    <a:lnTo>
                      <a:pt x="18" y="492"/>
                    </a:lnTo>
                    <a:lnTo>
                      <a:pt x="17" y="492"/>
                    </a:lnTo>
                    <a:lnTo>
                      <a:pt x="16" y="492"/>
                    </a:lnTo>
                    <a:lnTo>
                      <a:pt x="14" y="492"/>
                    </a:lnTo>
                    <a:lnTo>
                      <a:pt x="12" y="492"/>
                    </a:lnTo>
                    <a:lnTo>
                      <a:pt x="10" y="492"/>
                    </a:lnTo>
                    <a:lnTo>
                      <a:pt x="9" y="492"/>
                    </a:lnTo>
                    <a:lnTo>
                      <a:pt x="8" y="492"/>
                    </a:lnTo>
                    <a:lnTo>
                      <a:pt x="7" y="492"/>
                    </a:lnTo>
                    <a:lnTo>
                      <a:pt x="7" y="492"/>
                    </a:lnTo>
                    <a:lnTo>
                      <a:pt x="8" y="489"/>
                    </a:lnTo>
                    <a:lnTo>
                      <a:pt x="10" y="488"/>
                    </a:lnTo>
                    <a:lnTo>
                      <a:pt x="10" y="487"/>
                    </a:lnTo>
                    <a:lnTo>
                      <a:pt x="11" y="484"/>
                    </a:lnTo>
                    <a:lnTo>
                      <a:pt x="11" y="481"/>
                    </a:lnTo>
                    <a:lnTo>
                      <a:pt x="10" y="479"/>
                    </a:lnTo>
                    <a:lnTo>
                      <a:pt x="7" y="478"/>
                    </a:lnTo>
                    <a:lnTo>
                      <a:pt x="4" y="477"/>
                    </a:lnTo>
                    <a:lnTo>
                      <a:pt x="1" y="475"/>
                    </a:lnTo>
                    <a:lnTo>
                      <a:pt x="0" y="473"/>
                    </a:lnTo>
                    <a:lnTo>
                      <a:pt x="0" y="471"/>
                    </a:lnTo>
                    <a:lnTo>
                      <a:pt x="1" y="468"/>
                    </a:lnTo>
                    <a:lnTo>
                      <a:pt x="2" y="468"/>
                    </a:lnTo>
                    <a:lnTo>
                      <a:pt x="2" y="467"/>
                    </a:lnTo>
                    <a:lnTo>
                      <a:pt x="3" y="466"/>
                    </a:lnTo>
                    <a:lnTo>
                      <a:pt x="5" y="465"/>
                    </a:lnTo>
                    <a:lnTo>
                      <a:pt x="7" y="465"/>
                    </a:lnTo>
                    <a:lnTo>
                      <a:pt x="9" y="464"/>
                    </a:lnTo>
                    <a:lnTo>
                      <a:pt x="11" y="462"/>
                    </a:lnTo>
                    <a:lnTo>
                      <a:pt x="15" y="461"/>
                    </a:lnTo>
                    <a:lnTo>
                      <a:pt x="17" y="458"/>
                    </a:lnTo>
                    <a:lnTo>
                      <a:pt x="20" y="455"/>
                    </a:lnTo>
                    <a:lnTo>
                      <a:pt x="20" y="452"/>
                    </a:lnTo>
                    <a:lnTo>
                      <a:pt x="19" y="450"/>
                    </a:lnTo>
                    <a:lnTo>
                      <a:pt x="19" y="447"/>
                    </a:lnTo>
                    <a:lnTo>
                      <a:pt x="21" y="444"/>
                    </a:lnTo>
                    <a:lnTo>
                      <a:pt x="21" y="442"/>
                    </a:lnTo>
                    <a:lnTo>
                      <a:pt x="24" y="440"/>
                    </a:lnTo>
                    <a:lnTo>
                      <a:pt x="24" y="437"/>
                    </a:lnTo>
                    <a:lnTo>
                      <a:pt x="26" y="434"/>
                    </a:lnTo>
                    <a:lnTo>
                      <a:pt x="28" y="430"/>
                    </a:lnTo>
                    <a:lnTo>
                      <a:pt x="30" y="427"/>
                    </a:lnTo>
                    <a:lnTo>
                      <a:pt x="31" y="423"/>
                    </a:lnTo>
                    <a:lnTo>
                      <a:pt x="31" y="420"/>
                    </a:lnTo>
                    <a:lnTo>
                      <a:pt x="31" y="418"/>
                    </a:lnTo>
                    <a:lnTo>
                      <a:pt x="29" y="417"/>
                    </a:lnTo>
                    <a:lnTo>
                      <a:pt x="27" y="416"/>
                    </a:lnTo>
                    <a:lnTo>
                      <a:pt x="26" y="414"/>
                    </a:lnTo>
                    <a:lnTo>
                      <a:pt x="26" y="413"/>
                    </a:lnTo>
                    <a:lnTo>
                      <a:pt x="27" y="412"/>
                    </a:lnTo>
                    <a:lnTo>
                      <a:pt x="29" y="410"/>
                    </a:lnTo>
                    <a:lnTo>
                      <a:pt x="31" y="408"/>
                    </a:lnTo>
                    <a:lnTo>
                      <a:pt x="31" y="407"/>
                    </a:lnTo>
                    <a:lnTo>
                      <a:pt x="33" y="406"/>
                    </a:lnTo>
                    <a:lnTo>
                      <a:pt x="34" y="407"/>
                    </a:lnTo>
                    <a:lnTo>
                      <a:pt x="36" y="408"/>
                    </a:lnTo>
                    <a:lnTo>
                      <a:pt x="38" y="408"/>
                    </a:lnTo>
                    <a:lnTo>
                      <a:pt x="40" y="407"/>
                    </a:lnTo>
                    <a:lnTo>
                      <a:pt x="41" y="405"/>
                    </a:lnTo>
                    <a:lnTo>
                      <a:pt x="41" y="403"/>
                    </a:lnTo>
                    <a:lnTo>
                      <a:pt x="40" y="402"/>
                    </a:lnTo>
                    <a:lnTo>
                      <a:pt x="38" y="400"/>
                    </a:lnTo>
                    <a:lnTo>
                      <a:pt x="35" y="399"/>
                    </a:lnTo>
                    <a:lnTo>
                      <a:pt x="33" y="397"/>
                    </a:lnTo>
                    <a:lnTo>
                      <a:pt x="30" y="396"/>
                    </a:lnTo>
                    <a:lnTo>
                      <a:pt x="27" y="394"/>
                    </a:lnTo>
                    <a:lnTo>
                      <a:pt x="24" y="392"/>
                    </a:lnTo>
                    <a:lnTo>
                      <a:pt x="21" y="392"/>
                    </a:lnTo>
                    <a:lnTo>
                      <a:pt x="19" y="391"/>
                    </a:lnTo>
                    <a:lnTo>
                      <a:pt x="17" y="391"/>
                    </a:lnTo>
                    <a:lnTo>
                      <a:pt x="17" y="389"/>
                    </a:lnTo>
                    <a:lnTo>
                      <a:pt x="17" y="389"/>
                    </a:lnTo>
                    <a:lnTo>
                      <a:pt x="17" y="388"/>
                    </a:lnTo>
                    <a:lnTo>
                      <a:pt x="19" y="387"/>
                    </a:lnTo>
                    <a:lnTo>
                      <a:pt x="21" y="387"/>
                    </a:lnTo>
                    <a:lnTo>
                      <a:pt x="24" y="386"/>
                    </a:lnTo>
                    <a:lnTo>
                      <a:pt x="26" y="386"/>
                    </a:lnTo>
                    <a:lnTo>
                      <a:pt x="29" y="384"/>
                    </a:lnTo>
                    <a:lnTo>
                      <a:pt x="31" y="382"/>
                    </a:lnTo>
                    <a:lnTo>
                      <a:pt x="34" y="379"/>
                    </a:lnTo>
                    <a:lnTo>
                      <a:pt x="35" y="376"/>
                    </a:lnTo>
                    <a:lnTo>
                      <a:pt x="36" y="373"/>
                    </a:lnTo>
                    <a:lnTo>
                      <a:pt x="38" y="369"/>
                    </a:lnTo>
                    <a:lnTo>
                      <a:pt x="40" y="366"/>
                    </a:lnTo>
                    <a:lnTo>
                      <a:pt x="41" y="365"/>
                    </a:lnTo>
                    <a:lnTo>
                      <a:pt x="41" y="363"/>
                    </a:lnTo>
                    <a:lnTo>
                      <a:pt x="41" y="361"/>
                    </a:lnTo>
                    <a:lnTo>
                      <a:pt x="42" y="359"/>
                    </a:lnTo>
                    <a:lnTo>
                      <a:pt x="43" y="358"/>
                    </a:lnTo>
                    <a:lnTo>
                      <a:pt x="43" y="357"/>
                    </a:lnTo>
                    <a:lnTo>
                      <a:pt x="42" y="357"/>
                    </a:lnTo>
                    <a:lnTo>
                      <a:pt x="42" y="356"/>
                    </a:lnTo>
                    <a:lnTo>
                      <a:pt x="40" y="356"/>
                    </a:lnTo>
                    <a:lnTo>
                      <a:pt x="35" y="355"/>
                    </a:lnTo>
                    <a:lnTo>
                      <a:pt x="33" y="354"/>
                    </a:lnTo>
                    <a:lnTo>
                      <a:pt x="30" y="351"/>
                    </a:lnTo>
                    <a:lnTo>
                      <a:pt x="29" y="351"/>
                    </a:lnTo>
                    <a:lnTo>
                      <a:pt x="28" y="349"/>
                    </a:lnTo>
                    <a:lnTo>
                      <a:pt x="27" y="346"/>
                    </a:lnTo>
                    <a:lnTo>
                      <a:pt x="28" y="344"/>
                    </a:lnTo>
                    <a:lnTo>
                      <a:pt x="30" y="341"/>
                    </a:lnTo>
                    <a:lnTo>
                      <a:pt x="34" y="338"/>
                    </a:lnTo>
                    <a:lnTo>
                      <a:pt x="38" y="335"/>
                    </a:lnTo>
                    <a:lnTo>
                      <a:pt x="44" y="332"/>
                    </a:lnTo>
                    <a:lnTo>
                      <a:pt x="45" y="331"/>
                    </a:lnTo>
                    <a:lnTo>
                      <a:pt x="45" y="330"/>
                    </a:lnTo>
                    <a:lnTo>
                      <a:pt x="46" y="330"/>
                    </a:lnTo>
                    <a:lnTo>
                      <a:pt x="48" y="329"/>
                    </a:lnTo>
                    <a:lnTo>
                      <a:pt x="48" y="328"/>
                    </a:lnTo>
                    <a:lnTo>
                      <a:pt x="50" y="327"/>
                    </a:lnTo>
                    <a:lnTo>
                      <a:pt x="51" y="326"/>
                    </a:lnTo>
                    <a:lnTo>
                      <a:pt x="52" y="325"/>
                    </a:lnTo>
                    <a:lnTo>
                      <a:pt x="52" y="324"/>
                    </a:lnTo>
                    <a:lnTo>
                      <a:pt x="53" y="324"/>
                    </a:lnTo>
                    <a:lnTo>
                      <a:pt x="54" y="323"/>
                    </a:lnTo>
                    <a:lnTo>
                      <a:pt x="54" y="322"/>
                    </a:lnTo>
                    <a:lnTo>
                      <a:pt x="54" y="321"/>
                    </a:lnTo>
                    <a:lnTo>
                      <a:pt x="53" y="320"/>
                    </a:lnTo>
                    <a:lnTo>
                      <a:pt x="52" y="319"/>
                    </a:lnTo>
                    <a:lnTo>
                      <a:pt x="51" y="318"/>
                    </a:lnTo>
                    <a:lnTo>
                      <a:pt x="50" y="318"/>
                    </a:lnTo>
                    <a:lnTo>
                      <a:pt x="48" y="317"/>
                    </a:lnTo>
                    <a:lnTo>
                      <a:pt x="45" y="316"/>
                    </a:lnTo>
                    <a:lnTo>
                      <a:pt x="42" y="314"/>
                    </a:lnTo>
                    <a:lnTo>
                      <a:pt x="38" y="313"/>
                    </a:lnTo>
                    <a:lnTo>
                      <a:pt x="36" y="310"/>
                    </a:lnTo>
                    <a:lnTo>
                      <a:pt x="34" y="309"/>
                    </a:lnTo>
                    <a:lnTo>
                      <a:pt x="33" y="306"/>
                    </a:lnTo>
                    <a:lnTo>
                      <a:pt x="31" y="303"/>
                    </a:lnTo>
                    <a:lnTo>
                      <a:pt x="30" y="300"/>
                    </a:lnTo>
                    <a:lnTo>
                      <a:pt x="28" y="296"/>
                    </a:lnTo>
                    <a:lnTo>
                      <a:pt x="29" y="293"/>
                    </a:lnTo>
                    <a:lnTo>
                      <a:pt x="31" y="291"/>
                    </a:lnTo>
                    <a:lnTo>
                      <a:pt x="32" y="289"/>
                    </a:lnTo>
                    <a:lnTo>
                      <a:pt x="33" y="289"/>
                    </a:lnTo>
                    <a:lnTo>
                      <a:pt x="34" y="287"/>
                    </a:lnTo>
                    <a:lnTo>
                      <a:pt x="37" y="285"/>
                    </a:lnTo>
                    <a:lnTo>
                      <a:pt x="39" y="284"/>
                    </a:lnTo>
                    <a:lnTo>
                      <a:pt x="41" y="282"/>
                    </a:lnTo>
                    <a:lnTo>
                      <a:pt x="41" y="280"/>
                    </a:lnTo>
                    <a:lnTo>
                      <a:pt x="40" y="279"/>
                    </a:lnTo>
                    <a:lnTo>
                      <a:pt x="39" y="277"/>
                    </a:lnTo>
                    <a:lnTo>
                      <a:pt x="37" y="275"/>
                    </a:lnTo>
                    <a:lnTo>
                      <a:pt x="34" y="275"/>
                    </a:lnTo>
                    <a:lnTo>
                      <a:pt x="31" y="273"/>
                    </a:lnTo>
                    <a:lnTo>
                      <a:pt x="29" y="272"/>
                    </a:lnTo>
                    <a:lnTo>
                      <a:pt x="25" y="272"/>
                    </a:lnTo>
                    <a:lnTo>
                      <a:pt x="23" y="270"/>
                    </a:lnTo>
                    <a:lnTo>
                      <a:pt x="21" y="268"/>
                    </a:lnTo>
                    <a:lnTo>
                      <a:pt x="20" y="266"/>
                    </a:lnTo>
                    <a:lnTo>
                      <a:pt x="19" y="264"/>
                    </a:lnTo>
                    <a:lnTo>
                      <a:pt x="17" y="257"/>
                    </a:lnTo>
                    <a:lnTo>
                      <a:pt x="18" y="254"/>
                    </a:lnTo>
                    <a:lnTo>
                      <a:pt x="18" y="251"/>
                    </a:lnTo>
                    <a:lnTo>
                      <a:pt x="20" y="248"/>
                    </a:lnTo>
                    <a:lnTo>
                      <a:pt x="21" y="246"/>
                    </a:lnTo>
                    <a:lnTo>
                      <a:pt x="24" y="244"/>
                    </a:lnTo>
                    <a:lnTo>
                      <a:pt x="27" y="241"/>
                    </a:lnTo>
                    <a:lnTo>
                      <a:pt x="28" y="241"/>
                    </a:lnTo>
                    <a:lnTo>
                      <a:pt x="30" y="238"/>
                    </a:lnTo>
                    <a:lnTo>
                      <a:pt x="32" y="235"/>
                    </a:lnTo>
                    <a:lnTo>
                      <a:pt x="33" y="234"/>
                    </a:lnTo>
                    <a:lnTo>
                      <a:pt x="34" y="231"/>
                    </a:lnTo>
                    <a:lnTo>
                      <a:pt x="35" y="229"/>
                    </a:lnTo>
                    <a:lnTo>
                      <a:pt x="36" y="226"/>
                    </a:lnTo>
                    <a:lnTo>
                      <a:pt x="36" y="224"/>
                    </a:lnTo>
                    <a:lnTo>
                      <a:pt x="35" y="222"/>
                    </a:lnTo>
                    <a:lnTo>
                      <a:pt x="35" y="220"/>
                    </a:lnTo>
                    <a:lnTo>
                      <a:pt x="36" y="219"/>
                    </a:lnTo>
                    <a:lnTo>
                      <a:pt x="38" y="216"/>
                    </a:lnTo>
                    <a:lnTo>
                      <a:pt x="40" y="213"/>
                    </a:lnTo>
                    <a:lnTo>
                      <a:pt x="41" y="212"/>
                    </a:lnTo>
                    <a:lnTo>
                      <a:pt x="41" y="210"/>
                    </a:lnTo>
                    <a:lnTo>
                      <a:pt x="42" y="209"/>
                    </a:lnTo>
                    <a:lnTo>
                      <a:pt x="43" y="206"/>
                    </a:lnTo>
                    <a:lnTo>
                      <a:pt x="43" y="203"/>
                    </a:lnTo>
                    <a:lnTo>
                      <a:pt x="43" y="200"/>
                    </a:lnTo>
                    <a:lnTo>
                      <a:pt x="45" y="199"/>
                    </a:lnTo>
                    <a:lnTo>
                      <a:pt x="46" y="196"/>
                    </a:lnTo>
                    <a:lnTo>
                      <a:pt x="48" y="193"/>
                    </a:lnTo>
                    <a:lnTo>
                      <a:pt x="50" y="190"/>
                    </a:lnTo>
                    <a:lnTo>
                      <a:pt x="52" y="189"/>
                    </a:lnTo>
                    <a:lnTo>
                      <a:pt x="53" y="188"/>
                    </a:lnTo>
                    <a:lnTo>
                      <a:pt x="54" y="187"/>
                    </a:lnTo>
                    <a:lnTo>
                      <a:pt x="55" y="186"/>
                    </a:lnTo>
                    <a:lnTo>
                      <a:pt x="58" y="184"/>
                    </a:lnTo>
                    <a:lnTo>
                      <a:pt x="61" y="182"/>
                    </a:lnTo>
                    <a:lnTo>
                      <a:pt x="63" y="179"/>
                    </a:lnTo>
                    <a:lnTo>
                      <a:pt x="65" y="175"/>
                    </a:lnTo>
                    <a:lnTo>
                      <a:pt x="65" y="173"/>
                    </a:lnTo>
                    <a:lnTo>
                      <a:pt x="66" y="171"/>
                    </a:lnTo>
                    <a:lnTo>
                      <a:pt x="67" y="168"/>
                    </a:lnTo>
                    <a:lnTo>
                      <a:pt x="67" y="165"/>
                    </a:lnTo>
                    <a:lnTo>
                      <a:pt x="66" y="165"/>
                    </a:lnTo>
                    <a:lnTo>
                      <a:pt x="63" y="164"/>
                    </a:lnTo>
                    <a:lnTo>
                      <a:pt x="60" y="163"/>
                    </a:lnTo>
                    <a:lnTo>
                      <a:pt x="57" y="161"/>
                    </a:lnTo>
                    <a:lnTo>
                      <a:pt x="53" y="161"/>
                    </a:lnTo>
                    <a:lnTo>
                      <a:pt x="49" y="160"/>
                    </a:lnTo>
                    <a:lnTo>
                      <a:pt x="45" y="158"/>
                    </a:lnTo>
                    <a:lnTo>
                      <a:pt x="41" y="154"/>
                    </a:lnTo>
                    <a:lnTo>
                      <a:pt x="38" y="151"/>
                    </a:lnTo>
                    <a:lnTo>
                      <a:pt x="38" y="148"/>
                    </a:lnTo>
                    <a:lnTo>
                      <a:pt x="38" y="148"/>
                    </a:lnTo>
                    <a:lnTo>
                      <a:pt x="41" y="145"/>
                    </a:lnTo>
                    <a:lnTo>
                      <a:pt x="44" y="143"/>
                    </a:lnTo>
                    <a:lnTo>
                      <a:pt x="45" y="142"/>
                    </a:lnTo>
                    <a:lnTo>
                      <a:pt x="48" y="141"/>
                    </a:lnTo>
                    <a:lnTo>
                      <a:pt x="52" y="137"/>
                    </a:lnTo>
                    <a:lnTo>
                      <a:pt x="56" y="135"/>
                    </a:lnTo>
                    <a:lnTo>
                      <a:pt x="61" y="131"/>
                    </a:lnTo>
                    <a:lnTo>
                      <a:pt x="62" y="130"/>
                    </a:lnTo>
                    <a:lnTo>
                      <a:pt x="65" y="129"/>
                    </a:lnTo>
                    <a:lnTo>
                      <a:pt x="67" y="127"/>
                    </a:lnTo>
                    <a:lnTo>
                      <a:pt x="67" y="123"/>
                    </a:lnTo>
                    <a:lnTo>
                      <a:pt x="68" y="118"/>
                    </a:lnTo>
                    <a:lnTo>
                      <a:pt x="69" y="116"/>
                    </a:lnTo>
                    <a:lnTo>
                      <a:pt x="69" y="113"/>
                    </a:lnTo>
                    <a:lnTo>
                      <a:pt x="69" y="110"/>
                    </a:lnTo>
                    <a:lnTo>
                      <a:pt x="67" y="106"/>
                    </a:lnTo>
                    <a:lnTo>
                      <a:pt x="65" y="102"/>
                    </a:lnTo>
                    <a:lnTo>
                      <a:pt x="64" y="97"/>
                    </a:lnTo>
                    <a:lnTo>
                      <a:pt x="62" y="93"/>
                    </a:lnTo>
                    <a:lnTo>
                      <a:pt x="62" y="88"/>
                    </a:lnTo>
                    <a:lnTo>
                      <a:pt x="62" y="85"/>
                    </a:lnTo>
                    <a:lnTo>
                      <a:pt x="64" y="82"/>
                    </a:lnTo>
                    <a:lnTo>
                      <a:pt x="66" y="79"/>
                    </a:lnTo>
                    <a:lnTo>
                      <a:pt x="68" y="75"/>
                    </a:lnTo>
                    <a:lnTo>
                      <a:pt x="69" y="73"/>
                    </a:lnTo>
                    <a:lnTo>
                      <a:pt x="70" y="71"/>
                    </a:lnTo>
                    <a:lnTo>
                      <a:pt x="68" y="68"/>
                    </a:lnTo>
                    <a:lnTo>
                      <a:pt x="66" y="65"/>
                    </a:lnTo>
                    <a:lnTo>
                      <a:pt x="65" y="63"/>
                    </a:lnTo>
                    <a:lnTo>
                      <a:pt x="64" y="62"/>
                    </a:lnTo>
                    <a:lnTo>
                      <a:pt x="63" y="60"/>
                    </a:lnTo>
                    <a:lnTo>
                      <a:pt x="62" y="59"/>
                    </a:lnTo>
                    <a:lnTo>
                      <a:pt x="62" y="58"/>
                    </a:lnTo>
                    <a:lnTo>
                      <a:pt x="61" y="55"/>
                    </a:lnTo>
                    <a:lnTo>
                      <a:pt x="60" y="52"/>
                    </a:lnTo>
                    <a:lnTo>
                      <a:pt x="60" y="50"/>
                    </a:lnTo>
                    <a:lnTo>
                      <a:pt x="60" y="48"/>
                    </a:lnTo>
                    <a:lnTo>
                      <a:pt x="61" y="47"/>
                    </a:lnTo>
                    <a:lnTo>
                      <a:pt x="63" y="45"/>
                    </a:lnTo>
                    <a:lnTo>
                      <a:pt x="65" y="43"/>
                    </a:lnTo>
                    <a:lnTo>
                      <a:pt x="67" y="41"/>
                    </a:lnTo>
                    <a:lnTo>
                      <a:pt x="68" y="39"/>
                    </a:lnTo>
                    <a:lnTo>
                      <a:pt x="69" y="37"/>
                    </a:lnTo>
                    <a:lnTo>
                      <a:pt x="70" y="37"/>
                    </a:lnTo>
                    <a:lnTo>
                      <a:pt x="71" y="34"/>
                    </a:lnTo>
                    <a:lnTo>
                      <a:pt x="72" y="32"/>
                    </a:lnTo>
                    <a:lnTo>
                      <a:pt x="73" y="30"/>
                    </a:lnTo>
                    <a:lnTo>
                      <a:pt x="75" y="29"/>
                    </a:lnTo>
                    <a:lnTo>
                      <a:pt x="76" y="27"/>
                    </a:lnTo>
                    <a:lnTo>
                      <a:pt x="77" y="26"/>
                    </a:lnTo>
                    <a:lnTo>
                      <a:pt x="78" y="25"/>
                    </a:lnTo>
                    <a:lnTo>
                      <a:pt x="79" y="24"/>
                    </a:lnTo>
                    <a:lnTo>
                      <a:pt x="80" y="23"/>
                    </a:lnTo>
                    <a:lnTo>
                      <a:pt x="82" y="22"/>
                    </a:lnTo>
                    <a:lnTo>
                      <a:pt x="82" y="21"/>
                    </a:lnTo>
                    <a:lnTo>
                      <a:pt x="81" y="20"/>
                    </a:lnTo>
                    <a:lnTo>
                      <a:pt x="79" y="18"/>
                    </a:lnTo>
                    <a:lnTo>
                      <a:pt x="79" y="17"/>
                    </a:lnTo>
                    <a:lnTo>
                      <a:pt x="79" y="15"/>
                    </a:lnTo>
                    <a:lnTo>
                      <a:pt x="79" y="13"/>
                    </a:lnTo>
                    <a:lnTo>
                      <a:pt x="79" y="12"/>
                    </a:lnTo>
                    <a:lnTo>
                      <a:pt x="79" y="11"/>
                    </a:lnTo>
                    <a:lnTo>
                      <a:pt x="80" y="10"/>
                    </a:lnTo>
                    <a:lnTo>
                      <a:pt x="81" y="8"/>
                    </a:lnTo>
                    <a:lnTo>
                      <a:pt x="81" y="6"/>
                    </a:lnTo>
                    <a:lnTo>
                      <a:pt x="81" y="6"/>
                    </a:lnTo>
                    <a:lnTo>
                      <a:pt x="81" y="3"/>
                    </a:lnTo>
                    <a:lnTo>
                      <a:pt x="80" y="3"/>
                    </a:lnTo>
                    <a:lnTo>
                      <a:pt x="79" y="2"/>
                    </a:lnTo>
                    <a:lnTo>
                      <a:pt x="77" y="2"/>
                    </a:lnTo>
                    <a:lnTo>
                      <a:pt x="76" y="3"/>
                    </a:lnTo>
                    <a:lnTo>
                      <a:pt x="75" y="3"/>
                    </a:lnTo>
                    <a:lnTo>
                      <a:pt x="73" y="1"/>
                    </a:lnTo>
                    <a:lnTo>
                      <a:pt x="71"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30" name="Freeform 1089">
                <a:extLst>
                  <a:ext uri="{FF2B5EF4-FFF2-40B4-BE49-F238E27FC236}">
                    <a16:creationId xmlns:a16="http://schemas.microsoft.com/office/drawing/2014/main" id="{50B38374-D0D1-4280-890B-6DA328F0E0CD}"/>
                  </a:ext>
                </a:extLst>
              </p:cNvPr>
              <p:cNvSpPr>
                <a:spLocks/>
              </p:cNvSpPr>
              <p:nvPr/>
            </p:nvSpPr>
            <p:spPr bwMode="auto">
              <a:xfrm>
                <a:off x="3842" y="1909"/>
                <a:ext cx="228" cy="260"/>
              </a:xfrm>
              <a:custGeom>
                <a:avLst/>
                <a:gdLst>
                  <a:gd name="T0" fmla="*/ 6 w 228"/>
                  <a:gd name="T1" fmla="*/ 258 h 260"/>
                  <a:gd name="T2" fmla="*/ 0 w 228"/>
                  <a:gd name="T3" fmla="*/ 255 h 260"/>
                  <a:gd name="T4" fmla="*/ 4 w 228"/>
                  <a:gd name="T5" fmla="*/ 252 h 260"/>
                  <a:gd name="T6" fmla="*/ 2 w 228"/>
                  <a:gd name="T7" fmla="*/ 249 h 260"/>
                  <a:gd name="T8" fmla="*/ 0 w 228"/>
                  <a:gd name="T9" fmla="*/ 243 h 260"/>
                  <a:gd name="T10" fmla="*/ 6 w 228"/>
                  <a:gd name="T11" fmla="*/ 242 h 260"/>
                  <a:gd name="T12" fmla="*/ 10 w 228"/>
                  <a:gd name="T13" fmla="*/ 235 h 260"/>
                  <a:gd name="T14" fmla="*/ 14 w 228"/>
                  <a:gd name="T15" fmla="*/ 232 h 260"/>
                  <a:gd name="T16" fmla="*/ 9 w 228"/>
                  <a:gd name="T17" fmla="*/ 228 h 260"/>
                  <a:gd name="T18" fmla="*/ 8 w 228"/>
                  <a:gd name="T19" fmla="*/ 223 h 260"/>
                  <a:gd name="T20" fmla="*/ 8 w 228"/>
                  <a:gd name="T21" fmla="*/ 217 h 260"/>
                  <a:gd name="T22" fmla="*/ 13 w 228"/>
                  <a:gd name="T23" fmla="*/ 209 h 260"/>
                  <a:gd name="T24" fmla="*/ 21 w 228"/>
                  <a:gd name="T25" fmla="*/ 210 h 260"/>
                  <a:gd name="T26" fmla="*/ 24 w 228"/>
                  <a:gd name="T27" fmla="*/ 206 h 260"/>
                  <a:gd name="T28" fmla="*/ 30 w 228"/>
                  <a:gd name="T29" fmla="*/ 201 h 260"/>
                  <a:gd name="T30" fmla="*/ 32 w 228"/>
                  <a:gd name="T31" fmla="*/ 206 h 260"/>
                  <a:gd name="T32" fmla="*/ 41 w 228"/>
                  <a:gd name="T33" fmla="*/ 205 h 260"/>
                  <a:gd name="T34" fmla="*/ 48 w 228"/>
                  <a:gd name="T35" fmla="*/ 197 h 260"/>
                  <a:gd name="T36" fmla="*/ 49 w 228"/>
                  <a:gd name="T37" fmla="*/ 191 h 260"/>
                  <a:gd name="T38" fmla="*/ 48 w 228"/>
                  <a:gd name="T39" fmla="*/ 184 h 260"/>
                  <a:gd name="T40" fmla="*/ 55 w 228"/>
                  <a:gd name="T41" fmla="*/ 180 h 260"/>
                  <a:gd name="T42" fmla="*/ 57 w 228"/>
                  <a:gd name="T43" fmla="*/ 173 h 260"/>
                  <a:gd name="T44" fmla="*/ 72 w 228"/>
                  <a:gd name="T45" fmla="*/ 176 h 260"/>
                  <a:gd name="T46" fmla="*/ 82 w 228"/>
                  <a:gd name="T47" fmla="*/ 168 h 260"/>
                  <a:gd name="T48" fmla="*/ 86 w 228"/>
                  <a:gd name="T49" fmla="*/ 161 h 260"/>
                  <a:gd name="T50" fmla="*/ 89 w 228"/>
                  <a:gd name="T51" fmla="*/ 152 h 260"/>
                  <a:gd name="T52" fmla="*/ 89 w 228"/>
                  <a:gd name="T53" fmla="*/ 146 h 260"/>
                  <a:gd name="T54" fmla="*/ 96 w 228"/>
                  <a:gd name="T55" fmla="*/ 140 h 260"/>
                  <a:gd name="T56" fmla="*/ 101 w 228"/>
                  <a:gd name="T57" fmla="*/ 135 h 260"/>
                  <a:gd name="T58" fmla="*/ 109 w 228"/>
                  <a:gd name="T59" fmla="*/ 131 h 260"/>
                  <a:gd name="T60" fmla="*/ 117 w 228"/>
                  <a:gd name="T61" fmla="*/ 129 h 260"/>
                  <a:gd name="T62" fmla="*/ 122 w 228"/>
                  <a:gd name="T63" fmla="*/ 123 h 260"/>
                  <a:gd name="T64" fmla="*/ 134 w 228"/>
                  <a:gd name="T65" fmla="*/ 128 h 260"/>
                  <a:gd name="T66" fmla="*/ 141 w 228"/>
                  <a:gd name="T67" fmla="*/ 128 h 260"/>
                  <a:gd name="T68" fmla="*/ 141 w 228"/>
                  <a:gd name="T69" fmla="*/ 122 h 260"/>
                  <a:gd name="T70" fmla="*/ 159 w 228"/>
                  <a:gd name="T71" fmla="*/ 117 h 260"/>
                  <a:gd name="T72" fmla="*/ 160 w 228"/>
                  <a:gd name="T73" fmla="*/ 111 h 260"/>
                  <a:gd name="T74" fmla="*/ 166 w 228"/>
                  <a:gd name="T75" fmla="*/ 108 h 260"/>
                  <a:gd name="T76" fmla="*/ 167 w 228"/>
                  <a:gd name="T77" fmla="*/ 108 h 260"/>
                  <a:gd name="T78" fmla="*/ 169 w 228"/>
                  <a:gd name="T79" fmla="*/ 104 h 260"/>
                  <a:gd name="T80" fmla="*/ 172 w 228"/>
                  <a:gd name="T81" fmla="*/ 101 h 260"/>
                  <a:gd name="T82" fmla="*/ 169 w 228"/>
                  <a:gd name="T83" fmla="*/ 91 h 260"/>
                  <a:gd name="T84" fmla="*/ 163 w 228"/>
                  <a:gd name="T85" fmla="*/ 87 h 260"/>
                  <a:gd name="T86" fmla="*/ 170 w 228"/>
                  <a:gd name="T87" fmla="*/ 80 h 260"/>
                  <a:gd name="T88" fmla="*/ 173 w 228"/>
                  <a:gd name="T89" fmla="*/ 71 h 260"/>
                  <a:gd name="T90" fmla="*/ 177 w 228"/>
                  <a:gd name="T91" fmla="*/ 64 h 260"/>
                  <a:gd name="T92" fmla="*/ 179 w 228"/>
                  <a:gd name="T93" fmla="*/ 53 h 260"/>
                  <a:gd name="T94" fmla="*/ 178 w 228"/>
                  <a:gd name="T95" fmla="*/ 47 h 260"/>
                  <a:gd name="T96" fmla="*/ 182 w 228"/>
                  <a:gd name="T97" fmla="*/ 37 h 260"/>
                  <a:gd name="T98" fmla="*/ 184 w 228"/>
                  <a:gd name="T99" fmla="*/ 29 h 260"/>
                  <a:gd name="T100" fmla="*/ 182 w 228"/>
                  <a:gd name="T101" fmla="*/ 22 h 260"/>
                  <a:gd name="T102" fmla="*/ 180 w 228"/>
                  <a:gd name="T103" fmla="*/ 18 h 260"/>
                  <a:gd name="T104" fmla="*/ 185 w 228"/>
                  <a:gd name="T105" fmla="*/ 18 h 260"/>
                  <a:gd name="T106" fmla="*/ 189 w 228"/>
                  <a:gd name="T107" fmla="*/ 15 h 260"/>
                  <a:gd name="T108" fmla="*/ 191 w 228"/>
                  <a:gd name="T109" fmla="*/ 11 h 260"/>
                  <a:gd name="T110" fmla="*/ 195 w 228"/>
                  <a:gd name="T111" fmla="*/ 10 h 260"/>
                  <a:gd name="T112" fmla="*/ 203 w 228"/>
                  <a:gd name="T113" fmla="*/ 6 h 260"/>
                  <a:gd name="T114" fmla="*/ 211 w 228"/>
                  <a:gd name="T115" fmla="*/ 3 h 260"/>
                  <a:gd name="T116" fmla="*/ 227 w 228"/>
                  <a:gd name="T117"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260">
                    <a:moveTo>
                      <a:pt x="2" y="260"/>
                    </a:moveTo>
                    <a:lnTo>
                      <a:pt x="1" y="259"/>
                    </a:lnTo>
                    <a:lnTo>
                      <a:pt x="1" y="259"/>
                    </a:lnTo>
                    <a:lnTo>
                      <a:pt x="3" y="259"/>
                    </a:lnTo>
                    <a:lnTo>
                      <a:pt x="4" y="259"/>
                    </a:lnTo>
                    <a:lnTo>
                      <a:pt x="4" y="258"/>
                    </a:lnTo>
                    <a:lnTo>
                      <a:pt x="6" y="258"/>
                    </a:lnTo>
                    <a:lnTo>
                      <a:pt x="6" y="257"/>
                    </a:lnTo>
                    <a:lnTo>
                      <a:pt x="5" y="256"/>
                    </a:lnTo>
                    <a:lnTo>
                      <a:pt x="2" y="256"/>
                    </a:lnTo>
                    <a:lnTo>
                      <a:pt x="3" y="255"/>
                    </a:lnTo>
                    <a:lnTo>
                      <a:pt x="3" y="254"/>
                    </a:lnTo>
                    <a:lnTo>
                      <a:pt x="1" y="255"/>
                    </a:lnTo>
                    <a:lnTo>
                      <a:pt x="0" y="255"/>
                    </a:lnTo>
                    <a:lnTo>
                      <a:pt x="0" y="254"/>
                    </a:lnTo>
                    <a:lnTo>
                      <a:pt x="0" y="253"/>
                    </a:lnTo>
                    <a:lnTo>
                      <a:pt x="1" y="253"/>
                    </a:lnTo>
                    <a:lnTo>
                      <a:pt x="2" y="253"/>
                    </a:lnTo>
                    <a:lnTo>
                      <a:pt x="2" y="252"/>
                    </a:lnTo>
                    <a:lnTo>
                      <a:pt x="3" y="252"/>
                    </a:lnTo>
                    <a:lnTo>
                      <a:pt x="4" y="252"/>
                    </a:lnTo>
                    <a:lnTo>
                      <a:pt x="5" y="251"/>
                    </a:lnTo>
                    <a:lnTo>
                      <a:pt x="5" y="250"/>
                    </a:lnTo>
                    <a:lnTo>
                      <a:pt x="4" y="250"/>
                    </a:lnTo>
                    <a:lnTo>
                      <a:pt x="3" y="251"/>
                    </a:lnTo>
                    <a:lnTo>
                      <a:pt x="3" y="251"/>
                    </a:lnTo>
                    <a:lnTo>
                      <a:pt x="2" y="250"/>
                    </a:lnTo>
                    <a:lnTo>
                      <a:pt x="2" y="249"/>
                    </a:lnTo>
                    <a:lnTo>
                      <a:pt x="1" y="249"/>
                    </a:lnTo>
                    <a:lnTo>
                      <a:pt x="1" y="248"/>
                    </a:lnTo>
                    <a:lnTo>
                      <a:pt x="2" y="247"/>
                    </a:lnTo>
                    <a:lnTo>
                      <a:pt x="3" y="246"/>
                    </a:lnTo>
                    <a:lnTo>
                      <a:pt x="3" y="245"/>
                    </a:lnTo>
                    <a:lnTo>
                      <a:pt x="2" y="244"/>
                    </a:lnTo>
                    <a:lnTo>
                      <a:pt x="0" y="243"/>
                    </a:lnTo>
                    <a:lnTo>
                      <a:pt x="0" y="242"/>
                    </a:lnTo>
                    <a:lnTo>
                      <a:pt x="1" y="242"/>
                    </a:lnTo>
                    <a:lnTo>
                      <a:pt x="3" y="241"/>
                    </a:lnTo>
                    <a:lnTo>
                      <a:pt x="3" y="240"/>
                    </a:lnTo>
                    <a:lnTo>
                      <a:pt x="4" y="240"/>
                    </a:lnTo>
                    <a:lnTo>
                      <a:pt x="5" y="241"/>
                    </a:lnTo>
                    <a:lnTo>
                      <a:pt x="6" y="242"/>
                    </a:lnTo>
                    <a:lnTo>
                      <a:pt x="7" y="239"/>
                    </a:lnTo>
                    <a:lnTo>
                      <a:pt x="6" y="239"/>
                    </a:lnTo>
                    <a:lnTo>
                      <a:pt x="6" y="238"/>
                    </a:lnTo>
                    <a:lnTo>
                      <a:pt x="7" y="238"/>
                    </a:lnTo>
                    <a:lnTo>
                      <a:pt x="8" y="235"/>
                    </a:lnTo>
                    <a:lnTo>
                      <a:pt x="9" y="235"/>
                    </a:lnTo>
                    <a:lnTo>
                      <a:pt x="10" y="235"/>
                    </a:lnTo>
                    <a:lnTo>
                      <a:pt x="10" y="235"/>
                    </a:lnTo>
                    <a:lnTo>
                      <a:pt x="10" y="234"/>
                    </a:lnTo>
                    <a:lnTo>
                      <a:pt x="10" y="233"/>
                    </a:lnTo>
                    <a:lnTo>
                      <a:pt x="11" y="234"/>
                    </a:lnTo>
                    <a:lnTo>
                      <a:pt x="12" y="233"/>
                    </a:lnTo>
                    <a:lnTo>
                      <a:pt x="14" y="233"/>
                    </a:lnTo>
                    <a:lnTo>
                      <a:pt x="14" y="232"/>
                    </a:lnTo>
                    <a:lnTo>
                      <a:pt x="15" y="231"/>
                    </a:lnTo>
                    <a:lnTo>
                      <a:pt x="15" y="230"/>
                    </a:lnTo>
                    <a:lnTo>
                      <a:pt x="14" y="231"/>
                    </a:lnTo>
                    <a:lnTo>
                      <a:pt x="12" y="229"/>
                    </a:lnTo>
                    <a:lnTo>
                      <a:pt x="10" y="228"/>
                    </a:lnTo>
                    <a:lnTo>
                      <a:pt x="10" y="228"/>
                    </a:lnTo>
                    <a:lnTo>
                      <a:pt x="9" y="228"/>
                    </a:lnTo>
                    <a:lnTo>
                      <a:pt x="8" y="228"/>
                    </a:lnTo>
                    <a:lnTo>
                      <a:pt x="8" y="227"/>
                    </a:lnTo>
                    <a:lnTo>
                      <a:pt x="10" y="225"/>
                    </a:lnTo>
                    <a:lnTo>
                      <a:pt x="11" y="225"/>
                    </a:lnTo>
                    <a:lnTo>
                      <a:pt x="11" y="224"/>
                    </a:lnTo>
                    <a:lnTo>
                      <a:pt x="11" y="223"/>
                    </a:lnTo>
                    <a:lnTo>
                      <a:pt x="8" y="223"/>
                    </a:lnTo>
                    <a:lnTo>
                      <a:pt x="7" y="222"/>
                    </a:lnTo>
                    <a:lnTo>
                      <a:pt x="7" y="221"/>
                    </a:lnTo>
                    <a:lnTo>
                      <a:pt x="7" y="220"/>
                    </a:lnTo>
                    <a:lnTo>
                      <a:pt x="8" y="220"/>
                    </a:lnTo>
                    <a:lnTo>
                      <a:pt x="9" y="219"/>
                    </a:lnTo>
                    <a:lnTo>
                      <a:pt x="8" y="218"/>
                    </a:lnTo>
                    <a:lnTo>
                      <a:pt x="8" y="217"/>
                    </a:lnTo>
                    <a:lnTo>
                      <a:pt x="11" y="216"/>
                    </a:lnTo>
                    <a:lnTo>
                      <a:pt x="14" y="216"/>
                    </a:lnTo>
                    <a:lnTo>
                      <a:pt x="14" y="215"/>
                    </a:lnTo>
                    <a:lnTo>
                      <a:pt x="15" y="214"/>
                    </a:lnTo>
                    <a:lnTo>
                      <a:pt x="14" y="212"/>
                    </a:lnTo>
                    <a:lnTo>
                      <a:pt x="13" y="211"/>
                    </a:lnTo>
                    <a:lnTo>
                      <a:pt x="13" y="209"/>
                    </a:lnTo>
                    <a:lnTo>
                      <a:pt x="14" y="209"/>
                    </a:lnTo>
                    <a:lnTo>
                      <a:pt x="14" y="210"/>
                    </a:lnTo>
                    <a:lnTo>
                      <a:pt x="14" y="210"/>
                    </a:lnTo>
                    <a:lnTo>
                      <a:pt x="15" y="209"/>
                    </a:lnTo>
                    <a:lnTo>
                      <a:pt x="17" y="211"/>
                    </a:lnTo>
                    <a:lnTo>
                      <a:pt x="17" y="211"/>
                    </a:lnTo>
                    <a:lnTo>
                      <a:pt x="21" y="210"/>
                    </a:lnTo>
                    <a:lnTo>
                      <a:pt x="22" y="209"/>
                    </a:lnTo>
                    <a:lnTo>
                      <a:pt x="22" y="208"/>
                    </a:lnTo>
                    <a:lnTo>
                      <a:pt x="22" y="208"/>
                    </a:lnTo>
                    <a:lnTo>
                      <a:pt x="21" y="206"/>
                    </a:lnTo>
                    <a:lnTo>
                      <a:pt x="21" y="205"/>
                    </a:lnTo>
                    <a:lnTo>
                      <a:pt x="23" y="205"/>
                    </a:lnTo>
                    <a:lnTo>
                      <a:pt x="24" y="206"/>
                    </a:lnTo>
                    <a:lnTo>
                      <a:pt x="24" y="205"/>
                    </a:lnTo>
                    <a:lnTo>
                      <a:pt x="23" y="204"/>
                    </a:lnTo>
                    <a:lnTo>
                      <a:pt x="23" y="204"/>
                    </a:lnTo>
                    <a:lnTo>
                      <a:pt x="23" y="203"/>
                    </a:lnTo>
                    <a:lnTo>
                      <a:pt x="24" y="203"/>
                    </a:lnTo>
                    <a:lnTo>
                      <a:pt x="27" y="201"/>
                    </a:lnTo>
                    <a:lnTo>
                      <a:pt x="30" y="201"/>
                    </a:lnTo>
                    <a:lnTo>
                      <a:pt x="31" y="202"/>
                    </a:lnTo>
                    <a:lnTo>
                      <a:pt x="31" y="203"/>
                    </a:lnTo>
                    <a:lnTo>
                      <a:pt x="31" y="204"/>
                    </a:lnTo>
                    <a:lnTo>
                      <a:pt x="30" y="204"/>
                    </a:lnTo>
                    <a:lnTo>
                      <a:pt x="31" y="205"/>
                    </a:lnTo>
                    <a:lnTo>
                      <a:pt x="31" y="206"/>
                    </a:lnTo>
                    <a:lnTo>
                      <a:pt x="32" y="206"/>
                    </a:lnTo>
                    <a:lnTo>
                      <a:pt x="34" y="206"/>
                    </a:lnTo>
                    <a:lnTo>
                      <a:pt x="35" y="206"/>
                    </a:lnTo>
                    <a:lnTo>
                      <a:pt x="37" y="205"/>
                    </a:lnTo>
                    <a:lnTo>
                      <a:pt x="38" y="204"/>
                    </a:lnTo>
                    <a:lnTo>
                      <a:pt x="39" y="204"/>
                    </a:lnTo>
                    <a:lnTo>
                      <a:pt x="41" y="204"/>
                    </a:lnTo>
                    <a:lnTo>
                      <a:pt x="41" y="205"/>
                    </a:lnTo>
                    <a:lnTo>
                      <a:pt x="43" y="204"/>
                    </a:lnTo>
                    <a:lnTo>
                      <a:pt x="44" y="203"/>
                    </a:lnTo>
                    <a:lnTo>
                      <a:pt x="45" y="200"/>
                    </a:lnTo>
                    <a:lnTo>
                      <a:pt x="45" y="200"/>
                    </a:lnTo>
                    <a:lnTo>
                      <a:pt x="46" y="199"/>
                    </a:lnTo>
                    <a:lnTo>
                      <a:pt x="48" y="198"/>
                    </a:lnTo>
                    <a:lnTo>
                      <a:pt x="48" y="197"/>
                    </a:lnTo>
                    <a:lnTo>
                      <a:pt x="48" y="196"/>
                    </a:lnTo>
                    <a:lnTo>
                      <a:pt x="46" y="194"/>
                    </a:lnTo>
                    <a:lnTo>
                      <a:pt x="45" y="193"/>
                    </a:lnTo>
                    <a:lnTo>
                      <a:pt x="46" y="192"/>
                    </a:lnTo>
                    <a:lnTo>
                      <a:pt x="47" y="192"/>
                    </a:lnTo>
                    <a:lnTo>
                      <a:pt x="49" y="191"/>
                    </a:lnTo>
                    <a:lnTo>
                      <a:pt x="49" y="191"/>
                    </a:lnTo>
                    <a:lnTo>
                      <a:pt x="48" y="190"/>
                    </a:lnTo>
                    <a:lnTo>
                      <a:pt x="47" y="189"/>
                    </a:lnTo>
                    <a:lnTo>
                      <a:pt x="47" y="188"/>
                    </a:lnTo>
                    <a:lnTo>
                      <a:pt x="48" y="187"/>
                    </a:lnTo>
                    <a:lnTo>
                      <a:pt x="48" y="187"/>
                    </a:lnTo>
                    <a:lnTo>
                      <a:pt x="49" y="186"/>
                    </a:lnTo>
                    <a:lnTo>
                      <a:pt x="48" y="184"/>
                    </a:lnTo>
                    <a:lnTo>
                      <a:pt x="50" y="184"/>
                    </a:lnTo>
                    <a:lnTo>
                      <a:pt x="51" y="183"/>
                    </a:lnTo>
                    <a:lnTo>
                      <a:pt x="53" y="182"/>
                    </a:lnTo>
                    <a:lnTo>
                      <a:pt x="54" y="182"/>
                    </a:lnTo>
                    <a:lnTo>
                      <a:pt x="55" y="181"/>
                    </a:lnTo>
                    <a:lnTo>
                      <a:pt x="55" y="180"/>
                    </a:lnTo>
                    <a:lnTo>
                      <a:pt x="55" y="180"/>
                    </a:lnTo>
                    <a:lnTo>
                      <a:pt x="53" y="177"/>
                    </a:lnTo>
                    <a:lnTo>
                      <a:pt x="53" y="177"/>
                    </a:lnTo>
                    <a:lnTo>
                      <a:pt x="54" y="176"/>
                    </a:lnTo>
                    <a:lnTo>
                      <a:pt x="55" y="176"/>
                    </a:lnTo>
                    <a:lnTo>
                      <a:pt x="55" y="175"/>
                    </a:lnTo>
                    <a:lnTo>
                      <a:pt x="56" y="174"/>
                    </a:lnTo>
                    <a:lnTo>
                      <a:pt x="57" y="173"/>
                    </a:lnTo>
                    <a:lnTo>
                      <a:pt x="58" y="173"/>
                    </a:lnTo>
                    <a:lnTo>
                      <a:pt x="62" y="174"/>
                    </a:lnTo>
                    <a:lnTo>
                      <a:pt x="65" y="176"/>
                    </a:lnTo>
                    <a:lnTo>
                      <a:pt x="68" y="177"/>
                    </a:lnTo>
                    <a:lnTo>
                      <a:pt x="69" y="177"/>
                    </a:lnTo>
                    <a:lnTo>
                      <a:pt x="71" y="177"/>
                    </a:lnTo>
                    <a:lnTo>
                      <a:pt x="72" y="176"/>
                    </a:lnTo>
                    <a:lnTo>
                      <a:pt x="74" y="175"/>
                    </a:lnTo>
                    <a:lnTo>
                      <a:pt x="76" y="174"/>
                    </a:lnTo>
                    <a:lnTo>
                      <a:pt x="77" y="173"/>
                    </a:lnTo>
                    <a:lnTo>
                      <a:pt x="79" y="173"/>
                    </a:lnTo>
                    <a:lnTo>
                      <a:pt x="79" y="172"/>
                    </a:lnTo>
                    <a:lnTo>
                      <a:pt x="81" y="171"/>
                    </a:lnTo>
                    <a:lnTo>
                      <a:pt x="82" y="168"/>
                    </a:lnTo>
                    <a:lnTo>
                      <a:pt x="83" y="167"/>
                    </a:lnTo>
                    <a:lnTo>
                      <a:pt x="83" y="166"/>
                    </a:lnTo>
                    <a:lnTo>
                      <a:pt x="85" y="166"/>
                    </a:lnTo>
                    <a:lnTo>
                      <a:pt x="86" y="165"/>
                    </a:lnTo>
                    <a:lnTo>
                      <a:pt x="87" y="163"/>
                    </a:lnTo>
                    <a:lnTo>
                      <a:pt x="87" y="161"/>
                    </a:lnTo>
                    <a:lnTo>
                      <a:pt x="86" y="161"/>
                    </a:lnTo>
                    <a:lnTo>
                      <a:pt x="86" y="161"/>
                    </a:lnTo>
                    <a:lnTo>
                      <a:pt x="85" y="161"/>
                    </a:lnTo>
                    <a:lnTo>
                      <a:pt x="84" y="160"/>
                    </a:lnTo>
                    <a:lnTo>
                      <a:pt x="86" y="157"/>
                    </a:lnTo>
                    <a:lnTo>
                      <a:pt x="87" y="155"/>
                    </a:lnTo>
                    <a:lnTo>
                      <a:pt x="88" y="153"/>
                    </a:lnTo>
                    <a:lnTo>
                      <a:pt x="89" y="152"/>
                    </a:lnTo>
                    <a:lnTo>
                      <a:pt x="89" y="151"/>
                    </a:lnTo>
                    <a:lnTo>
                      <a:pt x="89" y="149"/>
                    </a:lnTo>
                    <a:lnTo>
                      <a:pt x="89" y="149"/>
                    </a:lnTo>
                    <a:lnTo>
                      <a:pt x="89" y="148"/>
                    </a:lnTo>
                    <a:lnTo>
                      <a:pt x="88" y="147"/>
                    </a:lnTo>
                    <a:lnTo>
                      <a:pt x="88" y="146"/>
                    </a:lnTo>
                    <a:lnTo>
                      <a:pt x="89" y="146"/>
                    </a:lnTo>
                    <a:lnTo>
                      <a:pt x="89" y="146"/>
                    </a:lnTo>
                    <a:lnTo>
                      <a:pt x="91" y="146"/>
                    </a:lnTo>
                    <a:lnTo>
                      <a:pt x="92" y="145"/>
                    </a:lnTo>
                    <a:lnTo>
                      <a:pt x="92" y="143"/>
                    </a:lnTo>
                    <a:lnTo>
                      <a:pt x="93" y="142"/>
                    </a:lnTo>
                    <a:lnTo>
                      <a:pt x="93" y="142"/>
                    </a:lnTo>
                    <a:lnTo>
                      <a:pt x="96" y="140"/>
                    </a:lnTo>
                    <a:lnTo>
                      <a:pt x="97" y="139"/>
                    </a:lnTo>
                    <a:lnTo>
                      <a:pt x="98" y="139"/>
                    </a:lnTo>
                    <a:lnTo>
                      <a:pt x="98" y="138"/>
                    </a:lnTo>
                    <a:lnTo>
                      <a:pt x="100" y="138"/>
                    </a:lnTo>
                    <a:lnTo>
                      <a:pt x="100" y="138"/>
                    </a:lnTo>
                    <a:lnTo>
                      <a:pt x="100" y="135"/>
                    </a:lnTo>
                    <a:lnTo>
                      <a:pt x="101" y="135"/>
                    </a:lnTo>
                    <a:lnTo>
                      <a:pt x="103" y="135"/>
                    </a:lnTo>
                    <a:lnTo>
                      <a:pt x="103" y="134"/>
                    </a:lnTo>
                    <a:lnTo>
                      <a:pt x="102" y="132"/>
                    </a:lnTo>
                    <a:lnTo>
                      <a:pt x="103" y="131"/>
                    </a:lnTo>
                    <a:lnTo>
                      <a:pt x="103" y="130"/>
                    </a:lnTo>
                    <a:lnTo>
                      <a:pt x="106" y="130"/>
                    </a:lnTo>
                    <a:lnTo>
                      <a:pt x="109" y="131"/>
                    </a:lnTo>
                    <a:lnTo>
                      <a:pt x="112" y="131"/>
                    </a:lnTo>
                    <a:lnTo>
                      <a:pt x="114" y="131"/>
                    </a:lnTo>
                    <a:lnTo>
                      <a:pt x="115" y="131"/>
                    </a:lnTo>
                    <a:lnTo>
                      <a:pt x="116" y="131"/>
                    </a:lnTo>
                    <a:lnTo>
                      <a:pt x="117" y="131"/>
                    </a:lnTo>
                    <a:lnTo>
                      <a:pt x="117" y="130"/>
                    </a:lnTo>
                    <a:lnTo>
                      <a:pt x="117" y="129"/>
                    </a:lnTo>
                    <a:lnTo>
                      <a:pt x="117" y="128"/>
                    </a:lnTo>
                    <a:lnTo>
                      <a:pt x="117" y="127"/>
                    </a:lnTo>
                    <a:lnTo>
                      <a:pt x="117" y="126"/>
                    </a:lnTo>
                    <a:lnTo>
                      <a:pt x="118" y="125"/>
                    </a:lnTo>
                    <a:lnTo>
                      <a:pt x="120" y="124"/>
                    </a:lnTo>
                    <a:lnTo>
                      <a:pt x="121" y="123"/>
                    </a:lnTo>
                    <a:lnTo>
                      <a:pt x="122" y="123"/>
                    </a:lnTo>
                    <a:lnTo>
                      <a:pt x="123" y="124"/>
                    </a:lnTo>
                    <a:lnTo>
                      <a:pt x="124" y="124"/>
                    </a:lnTo>
                    <a:lnTo>
                      <a:pt x="127" y="126"/>
                    </a:lnTo>
                    <a:lnTo>
                      <a:pt x="129" y="127"/>
                    </a:lnTo>
                    <a:lnTo>
                      <a:pt x="131" y="128"/>
                    </a:lnTo>
                    <a:lnTo>
                      <a:pt x="132" y="128"/>
                    </a:lnTo>
                    <a:lnTo>
                      <a:pt x="134" y="128"/>
                    </a:lnTo>
                    <a:lnTo>
                      <a:pt x="135" y="128"/>
                    </a:lnTo>
                    <a:lnTo>
                      <a:pt x="136" y="127"/>
                    </a:lnTo>
                    <a:lnTo>
                      <a:pt x="138" y="125"/>
                    </a:lnTo>
                    <a:lnTo>
                      <a:pt x="138" y="125"/>
                    </a:lnTo>
                    <a:lnTo>
                      <a:pt x="138" y="125"/>
                    </a:lnTo>
                    <a:lnTo>
                      <a:pt x="139" y="125"/>
                    </a:lnTo>
                    <a:lnTo>
                      <a:pt x="141" y="128"/>
                    </a:lnTo>
                    <a:lnTo>
                      <a:pt x="143" y="127"/>
                    </a:lnTo>
                    <a:lnTo>
                      <a:pt x="143" y="126"/>
                    </a:lnTo>
                    <a:lnTo>
                      <a:pt x="142" y="125"/>
                    </a:lnTo>
                    <a:lnTo>
                      <a:pt x="141" y="125"/>
                    </a:lnTo>
                    <a:lnTo>
                      <a:pt x="141" y="124"/>
                    </a:lnTo>
                    <a:lnTo>
                      <a:pt x="140" y="123"/>
                    </a:lnTo>
                    <a:lnTo>
                      <a:pt x="141" y="122"/>
                    </a:lnTo>
                    <a:lnTo>
                      <a:pt x="145" y="122"/>
                    </a:lnTo>
                    <a:lnTo>
                      <a:pt x="148" y="121"/>
                    </a:lnTo>
                    <a:lnTo>
                      <a:pt x="149" y="118"/>
                    </a:lnTo>
                    <a:lnTo>
                      <a:pt x="152" y="118"/>
                    </a:lnTo>
                    <a:lnTo>
                      <a:pt x="155" y="116"/>
                    </a:lnTo>
                    <a:lnTo>
                      <a:pt x="158" y="117"/>
                    </a:lnTo>
                    <a:lnTo>
                      <a:pt x="159" y="117"/>
                    </a:lnTo>
                    <a:lnTo>
                      <a:pt x="160" y="117"/>
                    </a:lnTo>
                    <a:lnTo>
                      <a:pt x="162" y="117"/>
                    </a:lnTo>
                    <a:lnTo>
                      <a:pt x="162" y="116"/>
                    </a:lnTo>
                    <a:lnTo>
                      <a:pt x="162" y="115"/>
                    </a:lnTo>
                    <a:lnTo>
                      <a:pt x="162" y="114"/>
                    </a:lnTo>
                    <a:lnTo>
                      <a:pt x="160" y="112"/>
                    </a:lnTo>
                    <a:lnTo>
                      <a:pt x="160" y="111"/>
                    </a:lnTo>
                    <a:lnTo>
                      <a:pt x="163" y="111"/>
                    </a:lnTo>
                    <a:lnTo>
                      <a:pt x="164" y="111"/>
                    </a:lnTo>
                    <a:lnTo>
                      <a:pt x="164" y="111"/>
                    </a:lnTo>
                    <a:lnTo>
                      <a:pt x="163" y="108"/>
                    </a:lnTo>
                    <a:lnTo>
                      <a:pt x="164" y="108"/>
                    </a:lnTo>
                    <a:lnTo>
                      <a:pt x="165" y="108"/>
                    </a:lnTo>
                    <a:lnTo>
                      <a:pt x="166" y="108"/>
                    </a:lnTo>
                    <a:lnTo>
                      <a:pt x="167" y="109"/>
                    </a:lnTo>
                    <a:lnTo>
                      <a:pt x="168" y="109"/>
                    </a:lnTo>
                    <a:lnTo>
                      <a:pt x="169" y="109"/>
                    </a:lnTo>
                    <a:lnTo>
                      <a:pt x="169" y="109"/>
                    </a:lnTo>
                    <a:lnTo>
                      <a:pt x="169" y="108"/>
                    </a:lnTo>
                    <a:lnTo>
                      <a:pt x="168" y="108"/>
                    </a:lnTo>
                    <a:lnTo>
                      <a:pt x="167" y="108"/>
                    </a:lnTo>
                    <a:lnTo>
                      <a:pt x="169" y="107"/>
                    </a:lnTo>
                    <a:lnTo>
                      <a:pt x="169" y="106"/>
                    </a:lnTo>
                    <a:lnTo>
                      <a:pt x="169" y="105"/>
                    </a:lnTo>
                    <a:lnTo>
                      <a:pt x="169" y="104"/>
                    </a:lnTo>
                    <a:lnTo>
                      <a:pt x="168" y="104"/>
                    </a:lnTo>
                    <a:lnTo>
                      <a:pt x="168" y="104"/>
                    </a:lnTo>
                    <a:lnTo>
                      <a:pt x="169" y="104"/>
                    </a:lnTo>
                    <a:lnTo>
                      <a:pt x="171" y="104"/>
                    </a:lnTo>
                    <a:lnTo>
                      <a:pt x="172" y="104"/>
                    </a:lnTo>
                    <a:lnTo>
                      <a:pt x="171" y="103"/>
                    </a:lnTo>
                    <a:lnTo>
                      <a:pt x="171" y="102"/>
                    </a:lnTo>
                    <a:lnTo>
                      <a:pt x="171" y="101"/>
                    </a:lnTo>
                    <a:lnTo>
                      <a:pt x="172" y="101"/>
                    </a:lnTo>
                    <a:lnTo>
                      <a:pt x="172" y="101"/>
                    </a:lnTo>
                    <a:lnTo>
                      <a:pt x="172" y="99"/>
                    </a:lnTo>
                    <a:lnTo>
                      <a:pt x="173" y="98"/>
                    </a:lnTo>
                    <a:lnTo>
                      <a:pt x="173" y="97"/>
                    </a:lnTo>
                    <a:lnTo>
                      <a:pt x="172" y="94"/>
                    </a:lnTo>
                    <a:lnTo>
                      <a:pt x="172" y="93"/>
                    </a:lnTo>
                    <a:lnTo>
                      <a:pt x="169" y="92"/>
                    </a:lnTo>
                    <a:lnTo>
                      <a:pt x="169" y="91"/>
                    </a:lnTo>
                    <a:lnTo>
                      <a:pt x="167" y="91"/>
                    </a:lnTo>
                    <a:lnTo>
                      <a:pt x="165" y="90"/>
                    </a:lnTo>
                    <a:lnTo>
                      <a:pt x="165" y="89"/>
                    </a:lnTo>
                    <a:lnTo>
                      <a:pt x="164" y="89"/>
                    </a:lnTo>
                    <a:lnTo>
                      <a:pt x="163" y="89"/>
                    </a:lnTo>
                    <a:lnTo>
                      <a:pt x="162" y="89"/>
                    </a:lnTo>
                    <a:lnTo>
                      <a:pt x="163" y="87"/>
                    </a:lnTo>
                    <a:lnTo>
                      <a:pt x="163" y="86"/>
                    </a:lnTo>
                    <a:lnTo>
                      <a:pt x="165" y="84"/>
                    </a:lnTo>
                    <a:lnTo>
                      <a:pt x="165" y="84"/>
                    </a:lnTo>
                    <a:lnTo>
                      <a:pt x="168" y="84"/>
                    </a:lnTo>
                    <a:lnTo>
                      <a:pt x="169" y="83"/>
                    </a:lnTo>
                    <a:lnTo>
                      <a:pt x="169" y="81"/>
                    </a:lnTo>
                    <a:lnTo>
                      <a:pt x="170" y="80"/>
                    </a:lnTo>
                    <a:lnTo>
                      <a:pt x="172" y="80"/>
                    </a:lnTo>
                    <a:lnTo>
                      <a:pt x="172" y="79"/>
                    </a:lnTo>
                    <a:lnTo>
                      <a:pt x="171" y="77"/>
                    </a:lnTo>
                    <a:lnTo>
                      <a:pt x="171" y="76"/>
                    </a:lnTo>
                    <a:lnTo>
                      <a:pt x="171" y="73"/>
                    </a:lnTo>
                    <a:lnTo>
                      <a:pt x="172" y="71"/>
                    </a:lnTo>
                    <a:lnTo>
                      <a:pt x="173" y="71"/>
                    </a:lnTo>
                    <a:lnTo>
                      <a:pt x="175" y="71"/>
                    </a:lnTo>
                    <a:lnTo>
                      <a:pt x="176" y="71"/>
                    </a:lnTo>
                    <a:lnTo>
                      <a:pt x="177" y="70"/>
                    </a:lnTo>
                    <a:lnTo>
                      <a:pt x="177" y="69"/>
                    </a:lnTo>
                    <a:lnTo>
                      <a:pt x="176" y="67"/>
                    </a:lnTo>
                    <a:lnTo>
                      <a:pt x="177" y="66"/>
                    </a:lnTo>
                    <a:lnTo>
                      <a:pt x="177" y="64"/>
                    </a:lnTo>
                    <a:lnTo>
                      <a:pt x="178" y="62"/>
                    </a:lnTo>
                    <a:lnTo>
                      <a:pt x="179" y="60"/>
                    </a:lnTo>
                    <a:lnTo>
                      <a:pt x="179" y="59"/>
                    </a:lnTo>
                    <a:lnTo>
                      <a:pt x="179" y="57"/>
                    </a:lnTo>
                    <a:lnTo>
                      <a:pt x="179" y="56"/>
                    </a:lnTo>
                    <a:lnTo>
                      <a:pt x="179" y="54"/>
                    </a:lnTo>
                    <a:lnTo>
                      <a:pt x="179" y="53"/>
                    </a:lnTo>
                    <a:lnTo>
                      <a:pt x="179" y="53"/>
                    </a:lnTo>
                    <a:lnTo>
                      <a:pt x="179" y="51"/>
                    </a:lnTo>
                    <a:lnTo>
                      <a:pt x="179" y="50"/>
                    </a:lnTo>
                    <a:lnTo>
                      <a:pt x="179" y="49"/>
                    </a:lnTo>
                    <a:lnTo>
                      <a:pt x="179" y="49"/>
                    </a:lnTo>
                    <a:lnTo>
                      <a:pt x="178" y="48"/>
                    </a:lnTo>
                    <a:lnTo>
                      <a:pt x="178" y="47"/>
                    </a:lnTo>
                    <a:lnTo>
                      <a:pt x="179" y="43"/>
                    </a:lnTo>
                    <a:lnTo>
                      <a:pt x="179" y="42"/>
                    </a:lnTo>
                    <a:lnTo>
                      <a:pt x="180" y="41"/>
                    </a:lnTo>
                    <a:lnTo>
                      <a:pt x="179" y="39"/>
                    </a:lnTo>
                    <a:lnTo>
                      <a:pt x="180" y="39"/>
                    </a:lnTo>
                    <a:lnTo>
                      <a:pt x="180" y="38"/>
                    </a:lnTo>
                    <a:lnTo>
                      <a:pt x="182" y="37"/>
                    </a:lnTo>
                    <a:lnTo>
                      <a:pt x="182" y="36"/>
                    </a:lnTo>
                    <a:lnTo>
                      <a:pt x="182" y="35"/>
                    </a:lnTo>
                    <a:lnTo>
                      <a:pt x="182" y="35"/>
                    </a:lnTo>
                    <a:lnTo>
                      <a:pt x="182" y="32"/>
                    </a:lnTo>
                    <a:lnTo>
                      <a:pt x="182" y="29"/>
                    </a:lnTo>
                    <a:lnTo>
                      <a:pt x="182" y="28"/>
                    </a:lnTo>
                    <a:lnTo>
                      <a:pt x="184" y="29"/>
                    </a:lnTo>
                    <a:lnTo>
                      <a:pt x="184" y="28"/>
                    </a:lnTo>
                    <a:lnTo>
                      <a:pt x="183" y="26"/>
                    </a:lnTo>
                    <a:lnTo>
                      <a:pt x="184" y="25"/>
                    </a:lnTo>
                    <a:lnTo>
                      <a:pt x="184" y="22"/>
                    </a:lnTo>
                    <a:lnTo>
                      <a:pt x="184" y="22"/>
                    </a:lnTo>
                    <a:lnTo>
                      <a:pt x="183" y="22"/>
                    </a:lnTo>
                    <a:lnTo>
                      <a:pt x="182" y="22"/>
                    </a:lnTo>
                    <a:lnTo>
                      <a:pt x="182" y="22"/>
                    </a:lnTo>
                    <a:lnTo>
                      <a:pt x="181" y="22"/>
                    </a:lnTo>
                    <a:lnTo>
                      <a:pt x="180" y="21"/>
                    </a:lnTo>
                    <a:lnTo>
                      <a:pt x="179" y="21"/>
                    </a:lnTo>
                    <a:lnTo>
                      <a:pt x="179" y="21"/>
                    </a:lnTo>
                    <a:lnTo>
                      <a:pt x="179" y="20"/>
                    </a:lnTo>
                    <a:lnTo>
                      <a:pt x="180" y="18"/>
                    </a:lnTo>
                    <a:lnTo>
                      <a:pt x="181" y="17"/>
                    </a:lnTo>
                    <a:lnTo>
                      <a:pt x="182" y="17"/>
                    </a:lnTo>
                    <a:lnTo>
                      <a:pt x="182" y="18"/>
                    </a:lnTo>
                    <a:lnTo>
                      <a:pt x="183" y="19"/>
                    </a:lnTo>
                    <a:lnTo>
                      <a:pt x="184" y="20"/>
                    </a:lnTo>
                    <a:lnTo>
                      <a:pt x="184" y="19"/>
                    </a:lnTo>
                    <a:lnTo>
                      <a:pt x="185" y="18"/>
                    </a:lnTo>
                    <a:lnTo>
                      <a:pt x="186" y="18"/>
                    </a:lnTo>
                    <a:lnTo>
                      <a:pt x="186" y="17"/>
                    </a:lnTo>
                    <a:lnTo>
                      <a:pt x="186" y="16"/>
                    </a:lnTo>
                    <a:lnTo>
                      <a:pt x="187" y="15"/>
                    </a:lnTo>
                    <a:lnTo>
                      <a:pt x="188" y="15"/>
                    </a:lnTo>
                    <a:lnTo>
                      <a:pt x="189" y="15"/>
                    </a:lnTo>
                    <a:lnTo>
                      <a:pt x="189" y="15"/>
                    </a:lnTo>
                    <a:lnTo>
                      <a:pt x="189" y="15"/>
                    </a:lnTo>
                    <a:lnTo>
                      <a:pt x="190" y="15"/>
                    </a:lnTo>
                    <a:lnTo>
                      <a:pt x="190" y="14"/>
                    </a:lnTo>
                    <a:lnTo>
                      <a:pt x="189" y="13"/>
                    </a:lnTo>
                    <a:lnTo>
                      <a:pt x="190" y="12"/>
                    </a:lnTo>
                    <a:lnTo>
                      <a:pt x="190" y="11"/>
                    </a:lnTo>
                    <a:lnTo>
                      <a:pt x="191" y="11"/>
                    </a:lnTo>
                    <a:lnTo>
                      <a:pt x="192" y="11"/>
                    </a:lnTo>
                    <a:lnTo>
                      <a:pt x="192" y="10"/>
                    </a:lnTo>
                    <a:lnTo>
                      <a:pt x="193" y="10"/>
                    </a:lnTo>
                    <a:lnTo>
                      <a:pt x="193" y="9"/>
                    </a:lnTo>
                    <a:lnTo>
                      <a:pt x="193" y="8"/>
                    </a:lnTo>
                    <a:lnTo>
                      <a:pt x="194" y="8"/>
                    </a:lnTo>
                    <a:lnTo>
                      <a:pt x="195" y="10"/>
                    </a:lnTo>
                    <a:lnTo>
                      <a:pt x="196" y="11"/>
                    </a:lnTo>
                    <a:lnTo>
                      <a:pt x="198" y="9"/>
                    </a:lnTo>
                    <a:lnTo>
                      <a:pt x="199" y="8"/>
                    </a:lnTo>
                    <a:lnTo>
                      <a:pt x="201" y="8"/>
                    </a:lnTo>
                    <a:lnTo>
                      <a:pt x="202" y="8"/>
                    </a:lnTo>
                    <a:lnTo>
                      <a:pt x="202" y="7"/>
                    </a:lnTo>
                    <a:lnTo>
                      <a:pt x="203" y="6"/>
                    </a:lnTo>
                    <a:lnTo>
                      <a:pt x="205" y="5"/>
                    </a:lnTo>
                    <a:lnTo>
                      <a:pt x="207" y="4"/>
                    </a:lnTo>
                    <a:lnTo>
                      <a:pt x="207" y="4"/>
                    </a:lnTo>
                    <a:lnTo>
                      <a:pt x="207" y="2"/>
                    </a:lnTo>
                    <a:lnTo>
                      <a:pt x="208" y="2"/>
                    </a:lnTo>
                    <a:lnTo>
                      <a:pt x="210" y="3"/>
                    </a:lnTo>
                    <a:lnTo>
                      <a:pt x="211" y="3"/>
                    </a:lnTo>
                    <a:lnTo>
                      <a:pt x="212" y="2"/>
                    </a:lnTo>
                    <a:lnTo>
                      <a:pt x="212" y="1"/>
                    </a:lnTo>
                    <a:lnTo>
                      <a:pt x="213" y="1"/>
                    </a:lnTo>
                    <a:lnTo>
                      <a:pt x="215" y="2"/>
                    </a:lnTo>
                    <a:lnTo>
                      <a:pt x="218" y="1"/>
                    </a:lnTo>
                    <a:lnTo>
                      <a:pt x="223" y="0"/>
                    </a:lnTo>
                    <a:lnTo>
                      <a:pt x="227" y="0"/>
                    </a:lnTo>
                    <a:lnTo>
                      <a:pt x="228"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31" name="Freeform 1090">
                <a:extLst>
                  <a:ext uri="{FF2B5EF4-FFF2-40B4-BE49-F238E27FC236}">
                    <a16:creationId xmlns:a16="http://schemas.microsoft.com/office/drawing/2014/main" id="{B0E77DB2-D466-4733-B797-49830A7F6DA4}"/>
                  </a:ext>
                </a:extLst>
              </p:cNvPr>
              <p:cNvSpPr>
                <a:spLocks/>
              </p:cNvSpPr>
              <p:nvPr/>
            </p:nvSpPr>
            <p:spPr bwMode="auto">
              <a:xfrm>
                <a:off x="4479" y="2648"/>
                <a:ext cx="299" cy="140"/>
              </a:xfrm>
              <a:custGeom>
                <a:avLst/>
                <a:gdLst>
                  <a:gd name="T0" fmla="*/ 116 w 299"/>
                  <a:gd name="T1" fmla="*/ 16 h 140"/>
                  <a:gd name="T2" fmla="*/ 126 w 299"/>
                  <a:gd name="T3" fmla="*/ 24 h 140"/>
                  <a:gd name="T4" fmla="*/ 130 w 299"/>
                  <a:gd name="T5" fmla="*/ 21 h 140"/>
                  <a:gd name="T6" fmla="*/ 137 w 299"/>
                  <a:gd name="T7" fmla="*/ 15 h 140"/>
                  <a:gd name="T8" fmla="*/ 141 w 299"/>
                  <a:gd name="T9" fmla="*/ 1 h 140"/>
                  <a:gd name="T10" fmla="*/ 152 w 299"/>
                  <a:gd name="T11" fmla="*/ 12 h 140"/>
                  <a:gd name="T12" fmla="*/ 167 w 299"/>
                  <a:gd name="T13" fmla="*/ 15 h 140"/>
                  <a:gd name="T14" fmla="*/ 186 w 299"/>
                  <a:gd name="T15" fmla="*/ 27 h 140"/>
                  <a:gd name="T16" fmla="*/ 202 w 299"/>
                  <a:gd name="T17" fmla="*/ 37 h 140"/>
                  <a:gd name="T18" fmla="*/ 221 w 299"/>
                  <a:gd name="T19" fmla="*/ 37 h 140"/>
                  <a:gd name="T20" fmla="*/ 241 w 299"/>
                  <a:gd name="T21" fmla="*/ 35 h 140"/>
                  <a:gd name="T22" fmla="*/ 249 w 299"/>
                  <a:gd name="T23" fmla="*/ 25 h 140"/>
                  <a:gd name="T24" fmla="*/ 261 w 299"/>
                  <a:gd name="T25" fmla="*/ 25 h 140"/>
                  <a:gd name="T26" fmla="*/ 273 w 299"/>
                  <a:gd name="T27" fmla="*/ 29 h 140"/>
                  <a:gd name="T28" fmla="*/ 280 w 299"/>
                  <a:gd name="T29" fmla="*/ 27 h 140"/>
                  <a:gd name="T30" fmla="*/ 288 w 299"/>
                  <a:gd name="T31" fmla="*/ 25 h 140"/>
                  <a:gd name="T32" fmla="*/ 294 w 299"/>
                  <a:gd name="T33" fmla="*/ 29 h 140"/>
                  <a:gd name="T34" fmla="*/ 289 w 299"/>
                  <a:gd name="T35" fmla="*/ 34 h 140"/>
                  <a:gd name="T36" fmla="*/ 289 w 299"/>
                  <a:gd name="T37" fmla="*/ 44 h 140"/>
                  <a:gd name="T38" fmla="*/ 280 w 299"/>
                  <a:gd name="T39" fmla="*/ 51 h 140"/>
                  <a:gd name="T40" fmla="*/ 276 w 299"/>
                  <a:gd name="T41" fmla="*/ 61 h 140"/>
                  <a:gd name="T42" fmla="*/ 271 w 299"/>
                  <a:gd name="T43" fmla="*/ 75 h 140"/>
                  <a:gd name="T44" fmla="*/ 265 w 299"/>
                  <a:gd name="T45" fmla="*/ 83 h 140"/>
                  <a:gd name="T46" fmla="*/ 255 w 299"/>
                  <a:gd name="T47" fmla="*/ 94 h 140"/>
                  <a:gd name="T48" fmla="*/ 249 w 299"/>
                  <a:gd name="T49" fmla="*/ 110 h 140"/>
                  <a:gd name="T50" fmla="*/ 251 w 299"/>
                  <a:gd name="T51" fmla="*/ 129 h 140"/>
                  <a:gd name="T52" fmla="*/ 229 w 299"/>
                  <a:gd name="T53" fmla="*/ 133 h 140"/>
                  <a:gd name="T54" fmla="*/ 217 w 299"/>
                  <a:gd name="T55" fmla="*/ 108 h 140"/>
                  <a:gd name="T56" fmla="*/ 203 w 299"/>
                  <a:gd name="T57" fmla="*/ 95 h 140"/>
                  <a:gd name="T58" fmla="*/ 187 w 299"/>
                  <a:gd name="T59" fmla="*/ 96 h 140"/>
                  <a:gd name="T60" fmla="*/ 176 w 299"/>
                  <a:gd name="T61" fmla="*/ 93 h 140"/>
                  <a:gd name="T62" fmla="*/ 168 w 299"/>
                  <a:gd name="T63" fmla="*/ 99 h 140"/>
                  <a:gd name="T64" fmla="*/ 159 w 299"/>
                  <a:gd name="T65" fmla="*/ 99 h 140"/>
                  <a:gd name="T66" fmla="*/ 150 w 299"/>
                  <a:gd name="T67" fmla="*/ 94 h 140"/>
                  <a:gd name="T68" fmla="*/ 145 w 299"/>
                  <a:gd name="T69" fmla="*/ 97 h 140"/>
                  <a:gd name="T70" fmla="*/ 141 w 299"/>
                  <a:gd name="T71" fmla="*/ 98 h 140"/>
                  <a:gd name="T72" fmla="*/ 135 w 299"/>
                  <a:gd name="T73" fmla="*/ 96 h 140"/>
                  <a:gd name="T74" fmla="*/ 127 w 299"/>
                  <a:gd name="T75" fmla="*/ 94 h 140"/>
                  <a:gd name="T76" fmla="*/ 120 w 299"/>
                  <a:gd name="T77" fmla="*/ 92 h 140"/>
                  <a:gd name="T78" fmla="*/ 118 w 299"/>
                  <a:gd name="T79" fmla="*/ 95 h 140"/>
                  <a:gd name="T80" fmla="*/ 111 w 299"/>
                  <a:gd name="T81" fmla="*/ 94 h 140"/>
                  <a:gd name="T82" fmla="*/ 105 w 299"/>
                  <a:gd name="T83" fmla="*/ 94 h 140"/>
                  <a:gd name="T84" fmla="*/ 96 w 299"/>
                  <a:gd name="T85" fmla="*/ 90 h 140"/>
                  <a:gd name="T86" fmla="*/ 93 w 299"/>
                  <a:gd name="T87" fmla="*/ 91 h 140"/>
                  <a:gd name="T88" fmla="*/ 87 w 299"/>
                  <a:gd name="T89" fmla="*/ 96 h 140"/>
                  <a:gd name="T90" fmla="*/ 78 w 299"/>
                  <a:gd name="T91" fmla="*/ 94 h 140"/>
                  <a:gd name="T92" fmla="*/ 72 w 299"/>
                  <a:gd name="T93" fmla="*/ 96 h 140"/>
                  <a:gd name="T94" fmla="*/ 68 w 299"/>
                  <a:gd name="T95" fmla="*/ 93 h 140"/>
                  <a:gd name="T96" fmla="*/ 63 w 299"/>
                  <a:gd name="T97" fmla="*/ 91 h 140"/>
                  <a:gd name="T98" fmla="*/ 55 w 299"/>
                  <a:gd name="T99" fmla="*/ 89 h 140"/>
                  <a:gd name="T100" fmla="*/ 48 w 299"/>
                  <a:gd name="T101" fmla="*/ 83 h 140"/>
                  <a:gd name="T102" fmla="*/ 45 w 299"/>
                  <a:gd name="T103" fmla="*/ 75 h 140"/>
                  <a:gd name="T104" fmla="*/ 33 w 299"/>
                  <a:gd name="T105" fmla="*/ 75 h 140"/>
                  <a:gd name="T106" fmla="*/ 25 w 299"/>
                  <a:gd name="T107" fmla="*/ 71 h 140"/>
                  <a:gd name="T108" fmla="*/ 17 w 299"/>
                  <a:gd name="T109" fmla="*/ 66 h 140"/>
                  <a:gd name="T110" fmla="*/ 9 w 299"/>
                  <a:gd name="T111" fmla="*/ 64 h 140"/>
                  <a:gd name="T112" fmla="*/ 4 w 299"/>
                  <a:gd name="T113" fmla="*/ 59 h 140"/>
                  <a:gd name="T114" fmla="*/ 0 w 299"/>
                  <a:gd name="T115" fmla="*/ 53 h 140"/>
                  <a:gd name="T116" fmla="*/ 11 w 299"/>
                  <a:gd name="T117" fmla="*/ 53 h 140"/>
                  <a:gd name="T118" fmla="*/ 21 w 299"/>
                  <a:gd name="T119" fmla="*/ 45 h 140"/>
                  <a:gd name="T120" fmla="*/ 41 w 299"/>
                  <a:gd name="T121" fmla="*/ 4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9" h="140">
                    <a:moveTo>
                      <a:pt x="54" y="48"/>
                    </a:moveTo>
                    <a:lnTo>
                      <a:pt x="55" y="48"/>
                    </a:lnTo>
                    <a:lnTo>
                      <a:pt x="55" y="48"/>
                    </a:lnTo>
                    <a:lnTo>
                      <a:pt x="56" y="49"/>
                    </a:lnTo>
                    <a:lnTo>
                      <a:pt x="58" y="48"/>
                    </a:lnTo>
                    <a:lnTo>
                      <a:pt x="58" y="48"/>
                    </a:lnTo>
                    <a:lnTo>
                      <a:pt x="60" y="48"/>
                    </a:lnTo>
                    <a:lnTo>
                      <a:pt x="61" y="20"/>
                    </a:lnTo>
                    <a:lnTo>
                      <a:pt x="89" y="23"/>
                    </a:lnTo>
                    <a:lnTo>
                      <a:pt x="98" y="29"/>
                    </a:lnTo>
                    <a:lnTo>
                      <a:pt x="101" y="24"/>
                    </a:lnTo>
                    <a:lnTo>
                      <a:pt x="106" y="26"/>
                    </a:lnTo>
                    <a:lnTo>
                      <a:pt x="112" y="13"/>
                    </a:lnTo>
                    <a:lnTo>
                      <a:pt x="114" y="14"/>
                    </a:lnTo>
                    <a:lnTo>
                      <a:pt x="114" y="13"/>
                    </a:lnTo>
                    <a:lnTo>
                      <a:pt x="115" y="13"/>
                    </a:lnTo>
                    <a:lnTo>
                      <a:pt x="116" y="14"/>
                    </a:lnTo>
                    <a:lnTo>
                      <a:pt x="116" y="15"/>
                    </a:lnTo>
                    <a:lnTo>
                      <a:pt x="116" y="16"/>
                    </a:lnTo>
                    <a:lnTo>
                      <a:pt x="116" y="17"/>
                    </a:lnTo>
                    <a:lnTo>
                      <a:pt x="117" y="17"/>
                    </a:lnTo>
                    <a:lnTo>
                      <a:pt x="117" y="18"/>
                    </a:lnTo>
                    <a:lnTo>
                      <a:pt x="117" y="19"/>
                    </a:lnTo>
                    <a:lnTo>
                      <a:pt x="117" y="20"/>
                    </a:lnTo>
                    <a:lnTo>
                      <a:pt x="117" y="20"/>
                    </a:lnTo>
                    <a:lnTo>
                      <a:pt x="117" y="21"/>
                    </a:lnTo>
                    <a:lnTo>
                      <a:pt x="118" y="20"/>
                    </a:lnTo>
                    <a:lnTo>
                      <a:pt x="119" y="20"/>
                    </a:lnTo>
                    <a:lnTo>
                      <a:pt x="120" y="20"/>
                    </a:lnTo>
                    <a:lnTo>
                      <a:pt x="120" y="20"/>
                    </a:lnTo>
                    <a:lnTo>
                      <a:pt x="120" y="21"/>
                    </a:lnTo>
                    <a:lnTo>
                      <a:pt x="121" y="20"/>
                    </a:lnTo>
                    <a:lnTo>
                      <a:pt x="122" y="21"/>
                    </a:lnTo>
                    <a:lnTo>
                      <a:pt x="122" y="23"/>
                    </a:lnTo>
                    <a:lnTo>
                      <a:pt x="123" y="24"/>
                    </a:lnTo>
                    <a:lnTo>
                      <a:pt x="124" y="24"/>
                    </a:lnTo>
                    <a:lnTo>
                      <a:pt x="124" y="24"/>
                    </a:lnTo>
                    <a:lnTo>
                      <a:pt x="126" y="24"/>
                    </a:lnTo>
                    <a:lnTo>
                      <a:pt x="127" y="24"/>
                    </a:lnTo>
                    <a:lnTo>
                      <a:pt x="128" y="25"/>
                    </a:lnTo>
                    <a:lnTo>
                      <a:pt x="128" y="26"/>
                    </a:lnTo>
                    <a:lnTo>
                      <a:pt x="130" y="26"/>
                    </a:lnTo>
                    <a:lnTo>
                      <a:pt x="131" y="27"/>
                    </a:lnTo>
                    <a:lnTo>
                      <a:pt x="131" y="27"/>
                    </a:lnTo>
                    <a:lnTo>
                      <a:pt x="132" y="28"/>
                    </a:lnTo>
                    <a:lnTo>
                      <a:pt x="133" y="29"/>
                    </a:lnTo>
                    <a:lnTo>
                      <a:pt x="133" y="30"/>
                    </a:lnTo>
                    <a:lnTo>
                      <a:pt x="134" y="31"/>
                    </a:lnTo>
                    <a:lnTo>
                      <a:pt x="136" y="31"/>
                    </a:lnTo>
                    <a:lnTo>
                      <a:pt x="136" y="29"/>
                    </a:lnTo>
                    <a:lnTo>
                      <a:pt x="136" y="28"/>
                    </a:lnTo>
                    <a:lnTo>
                      <a:pt x="134" y="26"/>
                    </a:lnTo>
                    <a:lnTo>
                      <a:pt x="134" y="26"/>
                    </a:lnTo>
                    <a:lnTo>
                      <a:pt x="132" y="24"/>
                    </a:lnTo>
                    <a:lnTo>
                      <a:pt x="131" y="24"/>
                    </a:lnTo>
                    <a:lnTo>
                      <a:pt x="130" y="22"/>
                    </a:lnTo>
                    <a:lnTo>
                      <a:pt x="130" y="21"/>
                    </a:lnTo>
                    <a:lnTo>
                      <a:pt x="129" y="20"/>
                    </a:lnTo>
                    <a:lnTo>
                      <a:pt x="128" y="20"/>
                    </a:lnTo>
                    <a:lnTo>
                      <a:pt x="127" y="19"/>
                    </a:lnTo>
                    <a:lnTo>
                      <a:pt x="127" y="18"/>
                    </a:lnTo>
                    <a:lnTo>
                      <a:pt x="127" y="17"/>
                    </a:lnTo>
                    <a:lnTo>
                      <a:pt x="126" y="17"/>
                    </a:lnTo>
                    <a:lnTo>
                      <a:pt x="126" y="15"/>
                    </a:lnTo>
                    <a:lnTo>
                      <a:pt x="126" y="14"/>
                    </a:lnTo>
                    <a:lnTo>
                      <a:pt x="126" y="13"/>
                    </a:lnTo>
                    <a:lnTo>
                      <a:pt x="127" y="13"/>
                    </a:lnTo>
                    <a:lnTo>
                      <a:pt x="128" y="13"/>
                    </a:lnTo>
                    <a:lnTo>
                      <a:pt x="130" y="13"/>
                    </a:lnTo>
                    <a:lnTo>
                      <a:pt x="131" y="13"/>
                    </a:lnTo>
                    <a:lnTo>
                      <a:pt x="132" y="14"/>
                    </a:lnTo>
                    <a:lnTo>
                      <a:pt x="132" y="15"/>
                    </a:lnTo>
                    <a:lnTo>
                      <a:pt x="133" y="15"/>
                    </a:lnTo>
                    <a:lnTo>
                      <a:pt x="134" y="15"/>
                    </a:lnTo>
                    <a:lnTo>
                      <a:pt x="136" y="15"/>
                    </a:lnTo>
                    <a:lnTo>
                      <a:pt x="137" y="15"/>
                    </a:lnTo>
                    <a:lnTo>
                      <a:pt x="138" y="15"/>
                    </a:lnTo>
                    <a:lnTo>
                      <a:pt x="138" y="15"/>
                    </a:lnTo>
                    <a:lnTo>
                      <a:pt x="139" y="14"/>
                    </a:lnTo>
                    <a:lnTo>
                      <a:pt x="140" y="13"/>
                    </a:lnTo>
                    <a:lnTo>
                      <a:pt x="140" y="10"/>
                    </a:lnTo>
                    <a:lnTo>
                      <a:pt x="141" y="10"/>
                    </a:lnTo>
                    <a:lnTo>
                      <a:pt x="141" y="9"/>
                    </a:lnTo>
                    <a:lnTo>
                      <a:pt x="142" y="8"/>
                    </a:lnTo>
                    <a:lnTo>
                      <a:pt x="142" y="7"/>
                    </a:lnTo>
                    <a:lnTo>
                      <a:pt x="141" y="7"/>
                    </a:lnTo>
                    <a:lnTo>
                      <a:pt x="141" y="5"/>
                    </a:lnTo>
                    <a:lnTo>
                      <a:pt x="140" y="4"/>
                    </a:lnTo>
                    <a:lnTo>
                      <a:pt x="139" y="3"/>
                    </a:lnTo>
                    <a:lnTo>
                      <a:pt x="138" y="3"/>
                    </a:lnTo>
                    <a:lnTo>
                      <a:pt x="138" y="2"/>
                    </a:lnTo>
                    <a:lnTo>
                      <a:pt x="138" y="1"/>
                    </a:lnTo>
                    <a:lnTo>
                      <a:pt x="139" y="0"/>
                    </a:lnTo>
                    <a:lnTo>
                      <a:pt x="140" y="1"/>
                    </a:lnTo>
                    <a:lnTo>
                      <a:pt x="141" y="1"/>
                    </a:lnTo>
                    <a:lnTo>
                      <a:pt x="141" y="0"/>
                    </a:lnTo>
                    <a:lnTo>
                      <a:pt x="143" y="0"/>
                    </a:lnTo>
                    <a:lnTo>
                      <a:pt x="144" y="0"/>
                    </a:lnTo>
                    <a:lnTo>
                      <a:pt x="144" y="0"/>
                    </a:lnTo>
                    <a:lnTo>
                      <a:pt x="144" y="3"/>
                    </a:lnTo>
                    <a:lnTo>
                      <a:pt x="145" y="3"/>
                    </a:lnTo>
                    <a:lnTo>
                      <a:pt x="145" y="4"/>
                    </a:lnTo>
                    <a:lnTo>
                      <a:pt x="147" y="5"/>
                    </a:lnTo>
                    <a:lnTo>
                      <a:pt x="148" y="6"/>
                    </a:lnTo>
                    <a:lnTo>
                      <a:pt x="147" y="7"/>
                    </a:lnTo>
                    <a:lnTo>
                      <a:pt x="147" y="7"/>
                    </a:lnTo>
                    <a:lnTo>
                      <a:pt x="148" y="7"/>
                    </a:lnTo>
                    <a:lnTo>
                      <a:pt x="149" y="9"/>
                    </a:lnTo>
                    <a:lnTo>
                      <a:pt x="150" y="9"/>
                    </a:lnTo>
                    <a:lnTo>
                      <a:pt x="151" y="9"/>
                    </a:lnTo>
                    <a:lnTo>
                      <a:pt x="151" y="10"/>
                    </a:lnTo>
                    <a:lnTo>
                      <a:pt x="152" y="10"/>
                    </a:lnTo>
                    <a:lnTo>
                      <a:pt x="152" y="11"/>
                    </a:lnTo>
                    <a:lnTo>
                      <a:pt x="152" y="12"/>
                    </a:lnTo>
                    <a:lnTo>
                      <a:pt x="153" y="13"/>
                    </a:lnTo>
                    <a:lnTo>
                      <a:pt x="154" y="13"/>
                    </a:lnTo>
                    <a:lnTo>
                      <a:pt x="155" y="13"/>
                    </a:lnTo>
                    <a:lnTo>
                      <a:pt x="155" y="13"/>
                    </a:lnTo>
                    <a:lnTo>
                      <a:pt x="156" y="14"/>
                    </a:lnTo>
                    <a:lnTo>
                      <a:pt x="156" y="15"/>
                    </a:lnTo>
                    <a:lnTo>
                      <a:pt x="157" y="15"/>
                    </a:lnTo>
                    <a:lnTo>
                      <a:pt x="158" y="16"/>
                    </a:lnTo>
                    <a:lnTo>
                      <a:pt x="158" y="17"/>
                    </a:lnTo>
                    <a:lnTo>
                      <a:pt x="159" y="17"/>
                    </a:lnTo>
                    <a:lnTo>
                      <a:pt x="160" y="16"/>
                    </a:lnTo>
                    <a:lnTo>
                      <a:pt x="160" y="15"/>
                    </a:lnTo>
                    <a:lnTo>
                      <a:pt x="161" y="14"/>
                    </a:lnTo>
                    <a:lnTo>
                      <a:pt x="162" y="14"/>
                    </a:lnTo>
                    <a:lnTo>
                      <a:pt x="162" y="14"/>
                    </a:lnTo>
                    <a:lnTo>
                      <a:pt x="163" y="14"/>
                    </a:lnTo>
                    <a:lnTo>
                      <a:pt x="165" y="15"/>
                    </a:lnTo>
                    <a:lnTo>
                      <a:pt x="165" y="15"/>
                    </a:lnTo>
                    <a:lnTo>
                      <a:pt x="167" y="15"/>
                    </a:lnTo>
                    <a:lnTo>
                      <a:pt x="169" y="15"/>
                    </a:lnTo>
                    <a:lnTo>
                      <a:pt x="169" y="14"/>
                    </a:lnTo>
                    <a:lnTo>
                      <a:pt x="170" y="15"/>
                    </a:lnTo>
                    <a:lnTo>
                      <a:pt x="171" y="15"/>
                    </a:lnTo>
                    <a:lnTo>
                      <a:pt x="172" y="16"/>
                    </a:lnTo>
                    <a:lnTo>
                      <a:pt x="172" y="16"/>
                    </a:lnTo>
                    <a:lnTo>
                      <a:pt x="175" y="18"/>
                    </a:lnTo>
                    <a:lnTo>
                      <a:pt x="176" y="19"/>
                    </a:lnTo>
                    <a:lnTo>
                      <a:pt x="178" y="20"/>
                    </a:lnTo>
                    <a:lnTo>
                      <a:pt x="179" y="20"/>
                    </a:lnTo>
                    <a:lnTo>
                      <a:pt x="179" y="20"/>
                    </a:lnTo>
                    <a:lnTo>
                      <a:pt x="179" y="21"/>
                    </a:lnTo>
                    <a:lnTo>
                      <a:pt x="181" y="22"/>
                    </a:lnTo>
                    <a:lnTo>
                      <a:pt x="182" y="24"/>
                    </a:lnTo>
                    <a:lnTo>
                      <a:pt x="183" y="24"/>
                    </a:lnTo>
                    <a:lnTo>
                      <a:pt x="184" y="24"/>
                    </a:lnTo>
                    <a:lnTo>
                      <a:pt x="185" y="26"/>
                    </a:lnTo>
                    <a:lnTo>
                      <a:pt x="186" y="27"/>
                    </a:lnTo>
                    <a:lnTo>
                      <a:pt x="186" y="27"/>
                    </a:lnTo>
                    <a:lnTo>
                      <a:pt x="187" y="28"/>
                    </a:lnTo>
                    <a:lnTo>
                      <a:pt x="187" y="29"/>
                    </a:lnTo>
                    <a:lnTo>
                      <a:pt x="189" y="31"/>
                    </a:lnTo>
                    <a:lnTo>
                      <a:pt x="189" y="31"/>
                    </a:lnTo>
                    <a:lnTo>
                      <a:pt x="190" y="31"/>
                    </a:lnTo>
                    <a:lnTo>
                      <a:pt x="191" y="31"/>
                    </a:lnTo>
                    <a:lnTo>
                      <a:pt x="193" y="32"/>
                    </a:lnTo>
                    <a:lnTo>
                      <a:pt x="194" y="33"/>
                    </a:lnTo>
                    <a:lnTo>
                      <a:pt x="194" y="34"/>
                    </a:lnTo>
                    <a:lnTo>
                      <a:pt x="195" y="34"/>
                    </a:lnTo>
                    <a:lnTo>
                      <a:pt x="196" y="34"/>
                    </a:lnTo>
                    <a:lnTo>
                      <a:pt x="196" y="35"/>
                    </a:lnTo>
                    <a:lnTo>
                      <a:pt x="197" y="37"/>
                    </a:lnTo>
                    <a:lnTo>
                      <a:pt x="197" y="38"/>
                    </a:lnTo>
                    <a:lnTo>
                      <a:pt x="198" y="38"/>
                    </a:lnTo>
                    <a:lnTo>
                      <a:pt x="199" y="38"/>
                    </a:lnTo>
                    <a:lnTo>
                      <a:pt x="200" y="38"/>
                    </a:lnTo>
                    <a:lnTo>
                      <a:pt x="201" y="37"/>
                    </a:lnTo>
                    <a:lnTo>
                      <a:pt x="202" y="37"/>
                    </a:lnTo>
                    <a:lnTo>
                      <a:pt x="203" y="38"/>
                    </a:lnTo>
                    <a:lnTo>
                      <a:pt x="203" y="37"/>
                    </a:lnTo>
                    <a:lnTo>
                      <a:pt x="204" y="36"/>
                    </a:lnTo>
                    <a:lnTo>
                      <a:pt x="205" y="36"/>
                    </a:lnTo>
                    <a:lnTo>
                      <a:pt x="206" y="35"/>
                    </a:lnTo>
                    <a:lnTo>
                      <a:pt x="207" y="35"/>
                    </a:lnTo>
                    <a:lnTo>
                      <a:pt x="209" y="35"/>
                    </a:lnTo>
                    <a:lnTo>
                      <a:pt x="210" y="36"/>
                    </a:lnTo>
                    <a:lnTo>
                      <a:pt x="210" y="35"/>
                    </a:lnTo>
                    <a:lnTo>
                      <a:pt x="212" y="35"/>
                    </a:lnTo>
                    <a:lnTo>
                      <a:pt x="213" y="34"/>
                    </a:lnTo>
                    <a:lnTo>
                      <a:pt x="213" y="34"/>
                    </a:lnTo>
                    <a:lnTo>
                      <a:pt x="214" y="34"/>
                    </a:lnTo>
                    <a:lnTo>
                      <a:pt x="215" y="34"/>
                    </a:lnTo>
                    <a:lnTo>
                      <a:pt x="217" y="34"/>
                    </a:lnTo>
                    <a:lnTo>
                      <a:pt x="218" y="35"/>
                    </a:lnTo>
                    <a:lnTo>
                      <a:pt x="219" y="36"/>
                    </a:lnTo>
                    <a:lnTo>
                      <a:pt x="221" y="36"/>
                    </a:lnTo>
                    <a:lnTo>
                      <a:pt x="221" y="37"/>
                    </a:lnTo>
                    <a:lnTo>
                      <a:pt x="222" y="37"/>
                    </a:lnTo>
                    <a:lnTo>
                      <a:pt x="223" y="38"/>
                    </a:lnTo>
                    <a:lnTo>
                      <a:pt x="224" y="38"/>
                    </a:lnTo>
                    <a:lnTo>
                      <a:pt x="225" y="39"/>
                    </a:lnTo>
                    <a:lnTo>
                      <a:pt x="227" y="38"/>
                    </a:lnTo>
                    <a:lnTo>
                      <a:pt x="227" y="38"/>
                    </a:lnTo>
                    <a:lnTo>
                      <a:pt x="230" y="38"/>
                    </a:lnTo>
                    <a:lnTo>
                      <a:pt x="231" y="39"/>
                    </a:lnTo>
                    <a:lnTo>
                      <a:pt x="232" y="38"/>
                    </a:lnTo>
                    <a:lnTo>
                      <a:pt x="233" y="38"/>
                    </a:lnTo>
                    <a:lnTo>
                      <a:pt x="234" y="38"/>
                    </a:lnTo>
                    <a:lnTo>
                      <a:pt x="234" y="38"/>
                    </a:lnTo>
                    <a:lnTo>
                      <a:pt x="235" y="38"/>
                    </a:lnTo>
                    <a:lnTo>
                      <a:pt x="237" y="38"/>
                    </a:lnTo>
                    <a:lnTo>
                      <a:pt x="238" y="37"/>
                    </a:lnTo>
                    <a:lnTo>
                      <a:pt x="238" y="36"/>
                    </a:lnTo>
                    <a:lnTo>
                      <a:pt x="238" y="36"/>
                    </a:lnTo>
                    <a:lnTo>
                      <a:pt x="240" y="35"/>
                    </a:lnTo>
                    <a:lnTo>
                      <a:pt x="241" y="35"/>
                    </a:lnTo>
                    <a:lnTo>
                      <a:pt x="242" y="35"/>
                    </a:lnTo>
                    <a:lnTo>
                      <a:pt x="243" y="34"/>
                    </a:lnTo>
                    <a:lnTo>
                      <a:pt x="243" y="34"/>
                    </a:lnTo>
                    <a:lnTo>
                      <a:pt x="243" y="33"/>
                    </a:lnTo>
                    <a:lnTo>
                      <a:pt x="243" y="32"/>
                    </a:lnTo>
                    <a:lnTo>
                      <a:pt x="242" y="31"/>
                    </a:lnTo>
                    <a:lnTo>
                      <a:pt x="242" y="31"/>
                    </a:lnTo>
                    <a:lnTo>
                      <a:pt x="243" y="30"/>
                    </a:lnTo>
                    <a:lnTo>
                      <a:pt x="244" y="30"/>
                    </a:lnTo>
                    <a:lnTo>
                      <a:pt x="245" y="30"/>
                    </a:lnTo>
                    <a:lnTo>
                      <a:pt x="246" y="29"/>
                    </a:lnTo>
                    <a:lnTo>
                      <a:pt x="246" y="28"/>
                    </a:lnTo>
                    <a:lnTo>
                      <a:pt x="246" y="27"/>
                    </a:lnTo>
                    <a:lnTo>
                      <a:pt x="246" y="27"/>
                    </a:lnTo>
                    <a:lnTo>
                      <a:pt x="247" y="27"/>
                    </a:lnTo>
                    <a:lnTo>
                      <a:pt x="247" y="25"/>
                    </a:lnTo>
                    <a:lnTo>
                      <a:pt x="248" y="25"/>
                    </a:lnTo>
                    <a:lnTo>
                      <a:pt x="248" y="25"/>
                    </a:lnTo>
                    <a:lnTo>
                      <a:pt x="249" y="25"/>
                    </a:lnTo>
                    <a:lnTo>
                      <a:pt x="250" y="25"/>
                    </a:lnTo>
                    <a:lnTo>
                      <a:pt x="251" y="25"/>
                    </a:lnTo>
                    <a:lnTo>
                      <a:pt x="251" y="24"/>
                    </a:lnTo>
                    <a:lnTo>
                      <a:pt x="250" y="24"/>
                    </a:lnTo>
                    <a:lnTo>
                      <a:pt x="251" y="24"/>
                    </a:lnTo>
                    <a:lnTo>
                      <a:pt x="252" y="24"/>
                    </a:lnTo>
                    <a:lnTo>
                      <a:pt x="253" y="25"/>
                    </a:lnTo>
                    <a:lnTo>
                      <a:pt x="253" y="26"/>
                    </a:lnTo>
                    <a:lnTo>
                      <a:pt x="253" y="27"/>
                    </a:lnTo>
                    <a:lnTo>
                      <a:pt x="254" y="27"/>
                    </a:lnTo>
                    <a:lnTo>
                      <a:pt x="255" y="27"/>
                    </a:lnTo>
                    <a:lnTo>
                      <a:pt x="255" y="26"/>
                    </a:lnTo>
                    <a:lnTo>
                      <a:pt x="256" y="25"/>
                    </a:lnTo>
                    <a:lnTo>
                      <a:pt x="257" y="27"/>
                    </a:lnTo>
                    <a:lnTo>
                      <a:pt x="258" y="27"/>
                    </a:lnTo>
                    <a:lnTo>
                      <a:pt x="258" y="27"/>
                    </a:lnTo>
                    <a:lnTo>
                      <a:pt x="259" y="26"/>
                    </a:lnTo>
                    <a:lnTo>
                      <a:pt x="260" y="27"/>
                    </a:lnTo>
                    <a:lnTo>
                      <a:pt x="261" y="25"/>
                    </a:lnTo>
                    <a:lnTo>
                      <a:pt x="263" y="25"/>
                    </a:lnTo>
                    <a:lnTo>
                      <a:pt x="264" y="25"/>
                    </a:lnTo>
                    <a:lnTo>
                      <a:pt x="265" y="25"/>
                    </a:lnTo>
                    <a:lnTo>
                      <a:pt x="265" y="26"/>
                    </a:lnTo>
                    <a:lnTo>
                      <a:pt x="266" y="27"/>
                    </a:lnTo>
                    <a:lnTo>
                      <a:pt x="267" y="27"/>
                    </a:lnTo>
                    <a:lnTo>
                      <a:pt x="266" y="25"/>
                    </a:lnTo>
                    <a:lnTo>
                      <a:pt x="266" y="24"/>
                    </a:lnTo>
                    <a:lnTo>
                      <a:pt x="266" y="24"/>
                    </a:lnTo>
                    <a:lnTo>
                      <a:pt x="267" y="23"/>
                    </a:lnTo>
                    <a:lnTo>
                      <a:pt x="268" y="23"/>
                    </a:lnTo>
                    <a:lnTo>
                      <a:pt x="269" y="24"/>
                    </a:lnTo>
                    <a:lnTo>
                      <a:pt x="271" y="26"/>
                    </a:lnTo>
                    <a:lnTo>
                      <a:pt x="272" y="26"/>
                    </a:lnTo>
                    <a:lnTo>
                      <a:pt x="272" y="26"/>
                    </a:lnTo>
                    <a:lnTo>
                      <a:pt x="273" y="27"/>
                    </a:lnTo>
                    <a:lnTo>
                      <a:pt x="273" y="27"/>
                    </a:lnTo>
                    <a:lnTo>
                      <a:pt x="273" y="28"/>
                    </a:lnTo>
                    <a:lnTo>
                      <a:pt x="273" y="29"/>
                    </a:lnTo>
                    <a:lnTo>
                      <a:pt x="274" y="28"/>
                    </a:lnTo>
                    <a:lnTo>
                      <a:pt x="275" y="29"/>
                    </a:lnTo>
                    <a:lnTo>
                      <a:pt x="274" y="31"/>
                    </a:lnTo>
                    <a:lnTo>
                      <a:pt x="274" y="33"/>
                    </a:lnTo>
                    <a:lnTo>
                      <a:pt x="275" y="34"/>
                    </a:lnTo>
                    <a:lnTo>
                      <a:pt x="275" y="34"/>
                    </a:lnTo>
                    <a:lnTo>
                      <a:pt x="276" y="34"/>
                    </a:lnTo>
                    <a:lnTo>
                      <a:pt x="277" y="33"/>
                    </a:lnTo>
                    <a:lnTo>
                      <a:pt x="277" y="32"/>
                    </a:lnTo>
                    <a:lnTo>
                      <a:pt x="277" y="31"/>
                    </a:lnTo>
                    <a:lnTo>
                      <a:pt x="277" y="31"/>
                    </a:lnTo>
                    <a:lnTo>
                      <a:pt x="278" y="30"/>
                    </a:lnTo>
                    <a:lnTo>
                      <a:pt x="279" y="30"/>
                    </a:lnTo>
                    <a:lnTo>
                      <a:pt x="279" y="30"/>
                    </a:lnTo>
                    <a:lnTo>
                      <a:pt x="280" y="31"/>
                    </a:lnTo>
                    <a:lnTo>
                      <a:pt x="281" y="31"/>
                    </a:lnTo>
                    <a:lnTo>
                      <a:pt x="281" y="28"/>
                    </a:lnTo>
                    <a:lnTo>
                      <a:pt x="281" y="27"/>
                    </a:lnTo>
                    <a:lnTo>
                      <a:pt x="280" y="27"/>
                    </a:lnTo>
                    <a:lnTo>
                      <a:pt x="279" y="27"/>
                    </a:lnTo>
                    <a:lnTo>
                      <a:pt x="281" y="26"/>
                    </a:lnTo>
                    <a:lnTo>
                      <a:pt x="282" y="26"/>
                    </a:lnTo>
                    <a:lnTo>
                      <a:pt x="282" y="26"/>
                    </a:lnTo>
                    <a:lnTo>
                      <a:pt x="282" y="25"/>
                    </a:lnTo>
                    <a:lnTo>
                      <a:pt x="283" y="24"/>
                    </a:lnTo>
                    <a:lnTo>
                      <a:pt x="284" y="25"/>
                    </a:lnTo>
                    <a:lnTo>
                      <a:pt x="284" y="26"/>
                    </a:lnTo>
                    <a:lnTo>
                      <a:pt x="284" y="27"/>
                    </a:lnTo>
                    <a:lnTo>
                      <a:pt x="283" y="27"/>
                    </a:lnTo>
                    <a:lnTo>
                      <a:pt x="283" y="28"/>
                    </a:lnTo>
                    <a:lnTo>
                      <a:pt x="284" y="29"/>
                    </a:lnTo>
                    <a:lnTo>
                      <a:pt x="285" y="29"/>
                    </a:lnTo>
                    <a:lnTo>
                      <a:pt x="286" y="28"/>
                    </a:lnTo>
                    <a:lnTo>
                      <a:pt x="286" y="28"/>
                    </a:lnTo>
                    <a:lnTo>
                      <a:pt x="287" y="27"/>
                    </a:lnTo>
                    <a:lnTo>
                      <a:pt x="287" y="27"/>
                    </a:lnTo>
                    <a:lnTo>
                      <a:pt x="287" y="25"/>
                    </a:lnTo>
                    <a:lnTo>
                      <a:pt x="288" y="25"/>
                    </a:lnTo>
                    <a:lnTo>
                      <a:pt x="289" y="26"/>
                    </a:lnTo>
                    <a:lnTo>
                      <a:pt x="289" y="27"/>
                    </a:lnTo>
                    <a:lnTo>
                      <a:pt x="290" y="26"/>
                    </a:lnTo>
                    <a:lnTo>
                      <a:pt x="290" y="24"/>
                    </a:lnTo>
                    <a:lnTo>
                      <a:pt x="289" y="24"/>
                    </a:lnTo>
                    <a:lnTo>
                      <a:pt x="289" y="23"/>
                    </a:lnTo>
                    <a:lnTo>
                      <a:pt x="289" y="23"/>
                    </a:lnTo>
                    <a:lnTo>
                      <a:pt x="290" y="23"/>
                    </a:lnTo>
                    <a:lnTo>
                      <a:pt x="292" y="24"/>
                    </a:lnTo>
                    <a:lnTo>
                      <a:pt x="292" y="24"/>
                    </a:lnTo>
                    <a:lnTo>
                      <a:pt x="293" y="25"/>
                    </a:lnTo>
                    <a:lnTo>
                      <a:pt x="294" y="26"/>
                    </a:lnTo>
                    <a:lnTo>
                      <a:pt x="295" y="26"/>
                    </a:lnTo>
                    <a:lnTo>
                      <a:pt x="296" y="26"/>
                    </a:lnTo>
                    <a:lnTo>
                      <a:pt x="296" y="26"/>
                    </a:lnTo>
                    <a:lnTo>
                      <a:pt x="296" y="27"/>
                    </a:lnTo>
                    <a:lnTo>
                      <a:pt x="295" y="27"/>
                    </a:lnTo>
                    <a:lnTo>
                      <a:pt x="295" y="28"/>
                    </a:lnTo>
                    <a:lnTo>
                      <a:pt x="294" y="29"/>
                    </a:lnTo>
                    <a:lnTo>
                      <a:pt x="296" y="31"/>
                    </a:lnTo>
                    <a:lnTo>
                      <a:pt x="296" y="31"/>
                    </a:lnTo>
                    <a:lnTo>
                      <a:pt x="297" y="29"/>
                    </a:lnTo>
                    <a:lnTo>
                      <a:pt x="298" y="29"/>
                    </a:lnTo>
                    <a:lnTo>
                      <a:pt x="299" y="31"/>
                    </a:lnTo>
                    <a:lnTo>
                      <a:pt x="299" y="31"/>
                    </a:lnTo>
                    <a:lnTo>
                      <a:pt x="298" y="32"/>
                    </a:lnTo>
                    <a:lnTo>
                      <a:pt x="298" y="33"/>
                    </a:lnTo>
                    <a:lnTo>
                      <a:pt x="297" y="33"/>
                    </a:lnTo>
                    <a:lnTo>
                      <a:pt x="296" y="33"/>
                    </a:lnTo>
                    <a:lnTo>
                      <a:pt x="295" y="32"/>
                    </a:lnTo>
                    <a:lnTo>
                      <a:pt x="294" y="32"/>
                    </a:lnTo>
                    <a:lnTo>
                      <a:pt x="293" y="31"/>
                    </a:lnTo>
                    <a:lnTo>
                      <a:pt x="293" y="32"/>
                    </a:lnTo>
                    <a:lnTo>
                      <a:pt x="292" y="33"/>
                    </a:lnTo>
                    <a:lnTo>
                      <a:pt x="292" y="34"/>
                    </a:lnTo>
                    <a:lnTo>
                      <a:pt x="291" y="34"/>
                    </a:lnTo>
                    <a:lnTo>
                      <a:pt x="289" y="34"/>
                    </a:lnTo>
                    <a:lnTo>
                      <a:pt x="289" y="34"/>
                    </a:lnTo>
                    <a:lnTo>
                      <a:pt x="288" y="35"/>
                    </a:lnTo>
                    <a:lnTo>
                      <a:pt x="289" y="36"/>
                    </a:lnTo>
                    <a:lnTo>
                      <a:pt x="289" y="36"/>
                    </a:lnTo>
                    <a:lnTo>
                      <a:pt x="290" y="37"/>
                    </a:lnTo>
                    <a:lnTo>
                      <a:pt x="290" y="38"/>
                    </a:lnTo>
                    <a:lnTo>
                      <a:pt x="289" y="38"/>
                    </a:lnTo>
                    <a:lnTo>
                      <a:pt x="289" y="38"/>
                    </a:lnTo>
                    <a:lnTo>
                      <a:pt x="289" y="39"/>
                    </a:lnTo>
                    <a:lnTo>
                      <a:pt x="288" y="40"/>
                    </a:lnTo>
                    <a:lnTo>
                      <a:pt x="287" y="41"/>
                    </a:lnTo>
                    <a:lnTo>
                      <a:pt x="287" y="41"/>
                    </a:lnTo>
                    <a:lnTo>
                      <a:pt x="289" y="41"/>
                    </a:lnTo>
                    <a:lnTo>
                      <a:pt x="289" y="41"/>
                    </a:lnTo>
                    <a:lnTo>
                      <a:pt x="290" y="41"/>
                    </a:lnTo>
                    <a:lnTo>
                      <a:pt x="290" y="41"/>
                    </a:lnTo>
                    <a:lnTo>
                      <a:pt x="291" y="43"/>
                    </a:lnTo>
                    <a:lnTo>
                      <a:pt x="291" y="44"/>
                    </a:lnTo>
                    <a:lnTo>
                      <a:pt x="290" y="44"/>
                    </a:lnTo>
                    <a:lnTo>
                      <a:pt x="289" y="44"/>
                    </a:lnTo>
                    <a:lnTo>
                      <a:pt x="289" y="43"/>
                    </a:lnTo>
                    <a:lnTo>
                      <a:pt x="288" y="43"/>
                    </a:lnTo>
                    <a:lnTo>
                      <a:pt x="287" y="43"/>
                    </a:lnTo>
                    <a:lnTo>
                      <a:pt x="286" y="44"/>
                    </a:lnTo>
                    <a:lnTo>
                      <a:pt x="286" y="44"/>
                    </a:lnTo>
                    <a:lnTo>
                      <a:pt x="286" y="44"/>
                    </a:lnTo>
                    <a:lnTo>
                      <a:pt x="285" y="45"/>
                    </a:lnTo>
                    <a:lnTo>
                      <a:pt x="285" y="46"/>
                    </a:lnTo>
                    <a:lnTo>
                      <a:pt x="286" y="46"/>
                    </a:lnTo>
                    <a:lnTo>
                      <a:pt x="286" y="47"/>
                    </a:lnTo>
                    <a:lnTo>
                      <a:pt x="285" y="47"/>
                    </a:lnTo>
                    <a:lnTo>
                      <a:pt x="284" y="48"/>
                    </a:lnTo>
                    <a:lnTo>
                      <a:pt x="282" y="47"/>
                    </a:lnTo>
                    <a:lnTo>
                      <a:pt x="282" y="48"/>
                    </a:lnTo>
                    <a:lnTo>
                      <a:pt x="282" y="48"/>
                    </a:lnTo>
                    <a:lnTo>
                      <a:pt x="282" y="49"/>
                    </a:lnTo>
                    <a:lnTo>
                      <a:pt x="282" y="50"/>
                    </a:lnTo>
                    <a:lnTo>
                      <a:pt x="281" y="51"/>
                    </a:lnTo>
                    <a:lnTo>
                      <a:pt x="280" y="51"/>
                    </a:lnTo>
                    <a:lnTo>
                      <a:pt x="279" y="50"/>
                    </a:lnTo>
                    <a:lnTo>
                      <a:pt x="279" y="51"/>
                    </a:lnTo>
                    <a:lnTo>
                      <a:pt x="279" y="51"/>
                    </a:lnTo>
                    <a:lnTo>
                      <a:pt x="278" y="51"/>
                    </a:lnTo>
                    <a:lnTo>
                      <a:pt x="277" y="51"/>
                    </a:lnTo>
                    <a:lnTo>
                      <a:pt x="277" y="53"/>
                    </a:lnTo>
                    <a:lnTo>
                      <a:pt x="279" y="53"/>
                    </a:lnTo>
                    <a:lnTo>
                      <a:pt x="279" y="54"/>
                    </a:lnTo>
                    <a:lnTo>
                      <a:pt x="279" y="54"/>
                    </a:lnTo>
                    <a:lnTo>
                      <a:pt x="280" y="55"/>
                    </a:lnTo>
                    <a:lnTo>
                      <a:pt x="279" y="55"/>
                    </a:lnTo>
                    <a:lnTo>
                      <a:pt x="279" y="57"/>
                    </a:lnTo>
                    <a:lnTo>
                      <a:pt x="279" y="58"/>
                    </a:lnTo>
                    <a:lnTo>
                      <a:pt x="278" y="58"/>
                    </a:lnTo>
                    <a:lnTo>
                      <a:pt x="277" y="61"/>
                    </a:lnTo>
                    <a:lnTo>
                      <a:pt x="278" y="62"/>
                    </a:lnTo>
                    <a:lnTo>
                      <a:pt x="277" y="62"/>
                    </a:lnTo>
                    <a:lnTo>
                      <a:pt x="276" y="62"/>
                    </a:lnTo>
                    <a:lnTo>
                      <a:pt x="276" y="61"/>
                    </a:lnTo>
                    <a:lnTo>
                      <a:pt x="275" y="60"/>
                    </a:lnTo>
                    <a:lnTo>
                      <a:pt x="275" y="61"/>
                    </a:lnTo>
                    <a:lnTo>
                      <a:pt x="274" y="61"/>
                    </a:lnTo>
                    <a:lnTo>
                      <a:pt x="273" y="61"/>
                    </a:lnTo>
                    <a:lnTo>
                      <a:pt x="273" y="62"/>
                    </a:lnTo>
                    <a:lnTo>
                      <a:pt x="273" y="63"/>
                    </a:lnTo>
                    <a:lnTo>
                      <a:pt x="273" y="66"/>
                    </a:lnTo>
                    <a:lnTo>
                      <a:pt x="272" y="67"/>
                    </a:lnTo>
                    <a:lnTo>
                      <a:pt x="272" y="66"/>
                    </a:lnTo>
                    <a:lnTo>
                      <a:pt x="270" y="69"/>
                    </a:lnTo>
                    <a:lnTo>
                      <a:pt x="269" y="69"/>
                    </a:lnTo>
                    <a:lnTo>
                      <a:pt x="269" y="70"/>
                    </a:lnTo>
                    <a:lnTo>
                      <a:pt x="268" y="71"/>
                    </a:lnTo>
                    <a:lnTo>
                      <a:pt x="268" y="72"/>
                    </a:lnTo>
                    <a:lnTo>
                      <a:pt x="268" y="72"/>
                    </a:lnTo>
                    <a:lnTo>
                      <a:pt x="269" y="72"/>
                    </a:lnTo>
                    <a:lnTo>
                      <a:pt x="269" y="73"/>
                    </a:lnTo>
                    <a:lnTo>
                      <a:pt x="270" y="74"/>
                    </a:lnTo>
                    <a:lnTo>
                      <a:pt x="271" y="75"/>
                    </a:lnTo>
                    <a:lnTo>
                      <a:pt x="271" y="75"/>
                    </a:lnTo>
                    <a:lnTo>
                      <a:pt x="270" y="75"/>
                    </a:lnTo>
                    <a:lnTo>
                      <a:pt x="269" y="75"/>
                    </a:lnTo>
                    <a:lnTo>
                      <a:pt x="269" y="75"/>
                    </a:lnTo>
                    <a:lnTo>
                      <a:pt x="269" y="76"/>
                    </a:lnTo>
                    <a:lnTo>
                      <a:pt x="270" y="77"/>
                    </a:lnTo>
                    <a:lnTo>
                      <a:pt x="270" y="78"/>
                    </a:lnTo>
                    <a:lnTo>
                      <a:pt x="270" y="79"/>
                    </a:lnTo>
                    <a:lnTo>
                      <a:pt x="270" y="79"/>
                    </a:lnTo>
                    <a:lnTo>
                      <a:pt x="271" y="80"/>
                    </a:lnTo>
                    <a:lnTo>
                      <a:pt x="270" y="81"/>
                    </a:lnTo>
                    <a:lnTo>
                      <a:pt x="269" y="82"/>
                    </a:lnTo>
                    <a:lnTo>
                      <a:pt x="269" y="81"/>
                    </a:lnTo>
                    <a:lnTo>
                      <a:pt x="268" y="82"/>
                    </a:lnTo>
                    <a:lnTo>
                      <a:pt x="268" y="82"/>
                    </a:lnTo>
                    <a:lnTo>
                      <a:pt x="268" y="83"/>
                    </a:lnTo>
                    <a:lnTo>
                      <a:pt x="267" y="84"/>
                    </a:lnTo>
                    <a:lnTo>
                      <a:pt x="266" y="83"/>
                    </a:lnTo>
                    <a:lnTo>
                      <a:pt x="265" y="83"/>
                    </a:lnTo>
                    <a:lnTo>
                      <a:pt x="265" y="84"/>
                    </a:lnTo>
                    <a:lnTo>
                      <a:pt x="265" y="85"/>
                    </a:lnTo>
                    <a:lnTo>
                      <a:pt x="264" y="86"/>
                    </a:lnTo>
                    <a:lnTo>
                      <a:pt x="264" y="86"/>
                    </a:lnTo>
                    <a:lnTo>
                      <a:pt x="264" y="87"/>
                    </a:lnTo>
                    <a:lnTo>
                      <a:pt x="264" y="88"/>
                    </a:lnTo>
                    <a:lnTo>
                      <a:pt x="263" y="88"/>
                    </a:lnTo>
                    <a:lnTo>
                      <a:pt x="262" y="89"/>
                    </a:lnTo>
                    <a:lnTo>
                      <a:pt x="262" y="89"/>
                    </a:lnTo>
                    <a:lnTo>
                      <a:pt x="261" y="89"/>
                    </a:lnTo>
                    <a:lnTo>
                      <a:pt x="260" y="90"/>
                    </a:lnTo>
                    <a:lnTo>
                      <a:pt x="261" y="91"/>
                    </a:lnTo>
                    <a:lnTo>
                      <a:pt x="261" y="92"/>
                    </a:lnTo>
                    <a:lnTo>
                      <a:pt x="260" y="92"/>
                    </a:lnTo>
                    <a:lnTo>
                      <a:pt x="259" y="93"/>
                    </a:lnTo>
                    <a:lnTo>
                      <a:pt x="258" y="93"/>
                    </a:lnTo>
                    <a:lnTo>
                      <a:pt x="257" y="93"/>
                    </a:lnTo>
                    <a:lnTo>
                      <a:pt x="256" y="93"/>
                    </a:lnTo>
                    <a:lnTo>
                      <a:pt x="255" y="94"/>
                    </a:lnTo>
                    <a:lnTo>
                      <a:pt x="255" y="95"/>
                    </a:lnTo>
                    <a:lnTo>
                      <a:pt x="255" y="95"/>
                    </a:lnTo>
                    <a:lnTo>
                      <a:pt x="254" y="94"/>
                    </a:lnTo>
                    <a:lnTo>
                      <a:pt x="254" y="96"/>
                    </a:lnTo>
                    <a:lnTo>
                      <a:pt x="253" y="96"/>
                    </a:lnTo>
                    <a:lnTo>
                      <a:pt x="254" y="97"/>
                    </a:lnTo>
                    <a:lnTo>
                      <a:pt x="253" y="98"/>
                    </a:lnTo>
                    <a:lnTo>
                      <a:pt x="252" y="98"/>
                    </a:lnTo>
                    <a:lnTo>
                      <a:pt x="252" y="100"/>
                    </a:lnTo>
                    <a:lnTo>
                      <a:pt x="251" y="101"/>
                    </a:lnTo>
                    <a:lnTo>
                      <a:pt x="251" y="103"/>
                    </a:lnTo>
                    <a:lnTo>
                      <a:pt x="251" y="103"/>
                    </a:lnTo>
                    <a:lnTo>
                      <a:pt x="250" y="105"/>
                    </a:lnTo>
                    <a:lnTo>
                      <a:pt x="250" y="106"/>
                    </a:lnTo>
                    <a:lnTo>
                      <a:pt x="249" y="106"/>
                    </a:lnTo>
                    <a:lnTo>
                      <a:pt x="249" y="107"/>
                    </a:lnTo>
                    <a:lnTo>
                      <a:pt x="249" y="108"/>
                    </a:lnTo>
                    <a:lnTo>
                      <a:pt x="249" y="109"/>
                    </a:lnTo>
                    <a:lnTo>
                      <a:pt x="249" y="110"/>
                    </a:lnTo>
                    <a:lnTo>
                      <a:pt x="249" y="110"/>
                    </a:lnTo>
                    <a:lnTo>
                      <a:pt x="248" y="112"/>
                    </a:lnTo>
                    <a:lnTo>
                      <a:pt x="248" y="113"/>
                    </a:lnTo>
                    <a:lnTo>
                      <a:pt x="249" y="113"/>
                    </a:lnTo>
                    <a:lnTo>
                      <a:pt x="249" y="114"/>
                    </a:lnTo>
                    <a:lnTo>
                      <a:pt x="250" y="115"/>
                    </a:lnTo>
                    <a:lnTo>
                      <a:pt x="250" y="116"/>
                    </a:lnTo>
                    <a:lnTo>
                      <a:pt x="251" y="116"/>
                    </a:lnTo>
                    <a:lnTo>
                      <a:pt x="251" y="117"/>
                    </a:lnTo>
                    <a:lnTo>
                      <a:pt x="251" y="117"/>
                    </a:lnTo>
                    <a:lnTo>
                      <a:pt x="252" y="119"/>
                    </a:lnTo>
                    <a:lnTo>
                      <a:pt x="253" y="120"/>
                    </a:lnTo>
                    <a:lnTo>
                      <a:pt x="253" y="121"/>
                    </a:lnTo>
                    <a:lnTo>
                      <a:pt x="253" y="123"/>
                    </a:lnTo>
                    <a:lnTo>
                      <a:pt x="252" y="124"/>
                    </a:lnTo>
                    <a:lnTo>
                      <a:pt x="252" y="125"/>
                    </a:lnTo>
                    <a:lnTo>
                      <a:pt x="251" y="127"/>
                    </a:lnTo>
                    <a:lnTo>
                      <a:pt x="251" y="127"/>
                    </a:lnTo>
                    <a:lnTo>
                      <a:pt x="251" y="129"/>
                    </a:lnTo>
                    <a:lnTo>
                      <a:pt x="251" y="130"/>
                    </a:lnTo>
                    <a:lnTo>
                      <a:pt x="250" y="131"/>
                    </a:lnTo>
                    <a:lnTo>
                      <a:pt x="249" y="131"/>
                    </a:lnTo>
                    <a:lnTo>
                      <a:pt x="248" y="131"/>
                    </a:lnTo>
                    <a:lnTo>
                      <a:pt x="248" y="132"/>
                    </a:lnTo>
                    <a:lnTo>
                      <a:pt x="248" y="133"/>
                    </a:lnTo>
                    <a:lnTo>
                      <a:pt x="246" y="132"/>
                    </a:lnTo>
                    <a:lnTo>
                      <a:pt x="246" y="133"/>
                    </a:lnTo>
                    <a:lnTo>
                      <a:pt x="245" y="135"/>
                    </a:lnTo>
                    <a:lnTo>
                      <a:pt x="245" y="136"/>
                    </a:lnTo>
                    <a:lnTo>
                      <a:pt x="245" y="138"/>
                    </a:lnTo>
                    <a:lnTo>
                      <a:pt x="241" y="138"/>
                    </a:lnTo>
                    <a:lnTo>
                      <a:pt x="239" y="138"/>
                    </a:lnTo>
                    <a:lnTo>
                      <a:pt x="238" y="138"/>
                    </a:lnTo>
                    <a:lnTo>
                      <a:pt x="238" y="139"/>
                    </a:lnTo>
                    <a:lnTo>
                      <a:pt x="236" y="140"/>
                    </a:lnTo>
                    <a:lnTo>
                      <a:pt x="234" y="140"/>
                    </a:lnTo>
                    <a:lnTo>
                      <a:pt x="234" y="136"/>
                    </a:lnTo>
                    <a:lnTo>
                      <a:pt x="229" y="133"/>
                    </a:lnTo>
                    <a:lnTo>
                      <a:pt x="230" y="131"/>
                    </a:lnTo>
                    <a:lnTo>
                      <a:pt x="231" y="131"/>
                    </a:lnTo>
                    <a:lnTo>
                      <a:pt x="231" y="130"/>
                    </a:lnTo>
                    <a:lnTo>
                      <a:pt x="231" y="126"/>
                    </a:lnTo>
                    <a:lnTo>
                      <a:pt x="229" y="125"/>
                    </a:lnTo>
                    <a:lnTo>
                      <a:pt x="227" y="124"/>
                    </a:lnTo>
                    <a:lnTo>
                      <a:pt x="227" y="123"/>
                    </a:lnTo>
                    <a:lnTo>
                      <a:pt x="224" y="121"/>
                    </a:lnTo>
                    <a:lnTo>
                      <a:pt x="222" y="121"/>
                    </a:lnTo>
                    <a:lnTo>
                      <a:pt x="220" y="119"/>
                    </a:lnTo>
                    <a:lnTo>
                      <a:pt x="220" y="117"/>
                    </a:lnTo>
                    <a:lnTo>
                      <a:pt x="220" y="117"/>
                    </a:lnTo>
                    <a:lnTo>
                      <a:pt x="219" y="116"/>
                    </a:lnTo>
                    <a:lnTo>
                      <a:pt x="219" y="115"/>
                    </a:lnTo>
                    <a:lnTo>
                      <a:pt x="217" y="113"/>
                    </a:lnTo>
                    <a:lnTo>
                      <a:pt x="218" y="112"/>
                    </a:lnTo>
                    <a:lnTo>
                      <a:pt x="217" y="111"/>
                    </a:lnTo>
                    <a:lnTo>
                      <a:pt x="219" y="109"/>
                    </a:lnTo>
                    <a:lnTo>
                      <a:pt x="217" y="108"/>
                    </a:lnTo>
                    <a:lnTo>
                      <a:pt x="217" y="108"/>
                    </a:lnTo>
                    <a:lnTo>
                      <a:pt x="216" y="107"/>
                    </a:lnTo>
                    <a:lnTo>
                      <a:pt x="216" y="106"/>
                    </a:lnTo>
                    <a:lnTo>
                      <a:pt x="216" y="104"/>
                    </a:lnTo>
                    <a:lnTo>
                      <a:pt x="214" y="103"/>
                    </a:lnTo>
                    <a:lnTo>
                      <a:pt x="215" y="102"/>
                    </a:lnTo>
                    <a:lnTo>
                      <a:pt x="214" y="101"/>
                    </a:lnTo>
                    <a:lnTo>
                      <a:pt x="216" y="100"/>
                    </a:lnTo>
                    <a:lnTo>
                      <a:pt x="214" y="100"/>
                    </a:lnTo>
                    <a:lnTo>
                      <a:pt x="213" y="98"/>
                    </a:lnTo>
                    <a:lnTo>
                      <a:pt x="213" y="97"/>
                    </a:lnTo>
                    <a:lnTo>
                      <a:pt x="213" y="96"/>
                    </a:lnTo>
                    <a:lnTo>
                      <a:pt x="210" y="96"/>
                    </a:lnTo>
                    <a:lnTo>
                      <a:pt x="209" y="94"/>
                    </a:lnTo>
                    <a:lnTo>
                      <a:pt x="208" y="93"/>
                    </a:lnTo>
                    <a:lnTo>
                      <a:pt x="207" y="94"/>
                    </a:lnTo>
                    <a:lnTo>
                      <a:pt x="206" y="95"/>
                    </a:lnTo>
                    <a:lnTo>
                      <a:pt x="205" y="95"/>
                    </a:lnTo>
                    <a:lnTo>
                      <a:pt x="203" y="95"/>
                    </a:lnTo>
                    <a:lnTo>
                      <a:pt x="200" y="95"/>
                    </a:lnTo>
                    <a:lnTo>
                      <a:pt x="200" y="95"/>
                    </a:lnTo>
                    <a:lnTo>
                      <a:pt x="199" y="95"/>
                    </a:lnTo>
                    <a:lnTo>
                      <a:pt x="198" y="95"/>
                    </a:lnTo>
                    <a:lnTo>
                      <a:pt x="197" y="95"/>
                    </a:lnTo>
                    <a:lnTo>
                      <a:pt x="196" y="95"/>
                    </a:lnTo>
                    <a:lnTo>
                      <a:pt x="196" y="95"/>
                    </a:lnTo>
                    <a:lnTo>
                      <a:pt x="195" y="95"/>
                    </a:lnTo>
                    <a:lnTo>
                      <a:pt x="194" y="95"/>
                    </a:lnTo>
                    <a:lnTo>
                      <a:pt x="193" y="95"/>
                    </a:lnTo>
                    <a:lnTo>
                      <a:pt x="193" y="95"/>
                    </a:lnTo>
                    <a:lnTo>
                      <a:pt x="192" y="95"/>
                    </a:lnTo>
                    <a:lnTo>
                      <a:pt x="192" y="96"/>
                    </a:lnTo>
                    <a:lnTo>
                      <a:pt x="191" y="96"/>
                    </a:lnTo>
                    <a:lnTo>
                      <a:pt x="190" y="96"/>
                    </a:lnTo>
                    <a:lnTo>
                      <a:pt x="189" y="96"/>
                    </a:lnTo>
                    <a:lnTo>
                      <a:pt x="189" y="96"/>
                    </a:lnTo>
                    <a:lnTo>
                      <a:pt x="188" y="96"/>
                    </a:lnTo>
                    <a:lnTo>
                      <a:pt x="187" y="96"/>
                    </a:lnTo>
                    <a:lnTo>
                      <a:pt x="186" y="96"/>
                    </a:lnTo>
                    <a:lnTo>
                      <a:pt x="186" y="95"/>
                    </a:lnTo>
                    <a:lnTo>
                      <a:pt x="186" y="95"/>
                    </a:lnTo>
                    <a:lnTo>
                      <a:pt x="185" y="95"/>
                    </a:lnTo>
                    <a:lnTo>
                      <a:pt x="185" y="94"/>
                    </a:lnTo>
                    <a:lnTo>
                      <a:pt x="184" y="94"/>
                    </a:lnTo>
                    <a:lnTo>
                      <a:pt x="183" y="93"/>
                    </a:lnTo>
                    <a:lnTo>
                      <a:pt x="182" y="93"/>
                    </a:lnTo>
                    <a:lnTo>
                      <a:pt x="182" y="93"/>
                    </a:lnTo>
                    <a:lnTo>
                      <a:pt x="182" y="93"/>
                    </a:lnTo>
                    <a:lnTo>
                      <a:pt x="181" y="93"/>
                    </a:lnTo>
                    <a:lnTo>
                      <a:pt x="181" y="93"/>
                    </a:lnTo>
                    <a:lnTo>
                      <a:pt x="180" y="94"/>
                    </a:lnTo>
                    <a:lnTo>
                      <a:pt x="179" y="94"/>
                    </a:lnTo>
                    <a:lnTo>
                      <a:pt x="179" y="93"/>
                    </a:lnTo>
                    <a:lnTo>
                      <a:pt x="179" y="93"/>
                    </a:lnTo>
                    <a:lnTo>
                      <a:pt x="178" y="93"/>
                    </a:lnTo>
                    <a:lnTo>
                      <a:pt x="177" y="93"/>
                    </a:lnTo>
                    <a:lnTo>
                      <a:pt x="176" y="93"/>
                    </a:lnTo>
                    <a:lnTo>
                      <a:pt x="176" y="93"/>
                    </a:lnTo>
                    <a:lnTo>
                      <a:pt x="175" y="93"/>
                    </a:lnTo>
                    <a:lnTo>
                      <a:pt x="174" y="93"/>
                    </a:lnTo>
                    <a:lnTo>
                      <a:pt x="173" y="93"/>
                    </a:lnTo>
                    <a:lnTo>
                      <a:pt x="173" y="94"/>
                    </a:lnTo>
                    <a:lnTo>
                      <a:pt x="172" y="94"/>
                    </a:lnTo>
                    <a:lnTo>
                      <a:pt x="172" y="94"/>
                    </a:lnTo>
                    <a:lnTo>
                      <a:pt x="172" y="95"/>
                    </a:lnTo>
                    <a:lnTo>
                      <a:pt x="171" y="95"/>
                    </a:lnTo>
                    <a:lnTo>
                      <a:pt x="170" y="95"/>
                    </a:lnTo>
                    <a:lnTo>
                      <a:pt x="169" y="95"/>
                    </a:lnTo>
                    <a:lnTo>
                      <a:pt x="169" y="95"/>
                    </a:lnTo>
                    <a:lnTo>
                      <a:pt x="169" y="96"/>
                    </a:lnTo>
                    <a:lnTo>
                      <a:pt x="169" y="96"/>
                    </a:lnTo>
                    <a:lnTo>
                      <a:pt x="169" y="96"/>
                    </a:lnTo>
                    <a:lnTo>
                      <a:pt x="169" y="97"/>
                    </a:lnTo>
                    <a:lnTo>
                      <a:pt x="168" y="97"/>
                    </a:lnTo>
                    <a:lnTo>
                      <a:pt x="168" y="98"/>
                    </a:lnTo>
                    <a:lnTo>
                      <a:pt x="168" y="99"/>
                    </a:lnTo>
                    <a:lnTo>
                      <a:pt x="168" y="100"/>
                    </a:lnTo>
                    <a:lnTo>
                      <a:pt x="167" y="99"/>
                    </a:lnTo>
                    <a:lnTo>
                      <a:pt x="166" y="99"/>
                    </a:lnTo>
                    <a:lnTo>
                      <a:pt x="165" y="99"/>
                    </a:lnTo>
                    <a:lnTo>
                      <a:pt x="165" y="98"/>
                    </a:lnTo>
                    <a:lnTo>
                      <a:pt x="165" y="98"/>
                    </a:lnTo>
                    <a:lnTo>
                      <a:pt x="164" y="98"/>
                    </a:lnTo>
                    <a:lnTo>
                      <a:pt x="163" y="98"/>
                    </a:lnTo>
                    <a:lnTo>
                      <a:pt x="162" y="98"/>
                    </a:lnTo>
                    <a:lnTo>
                      <a:pt x="162" y="97"/>
                    </a:lnTo>
                    <a:lnTo>
                      <a:pt x="162" y="97"/>
                    </a:lnTo>
                    <a:lnTo>
                      <a:pt x="162" y="98"/>
                    </a:lnTo>
                    <a:lnTo>
                      <a:pt x="162" y="97"/>
                    </a:lnTo>
                    <a:lnTo>
                      <a:pt x="161" y="97"/>
                    </a:lnTo>
                    <a:lnTo>
                      <a:pt x="160" y="97"/>
                    </a:lnTo>
                    <a:lnTo>
                      <a:pt x="160" y="98"/>
                    </a:lnTo>
                    <a:lnTo>
                      <a:pt x="159" y="99"/>
                    </a:lnTo>
                    <a:lnTo>
                      <a:pt x="158" y="99"/>
                    </a:lnTo>
                    <a:lnTo>
                      <a:pt x="159" y="99"/>
                    </a:lnTo>
                    <a:lnTo>
                      <a:pt x="159" y="98"/>
                    </a:lnTo>
                    <a:lnTo>
                      <a:pt x="158" y="98"/>
                    </a:lnTo>
                    <a:lnTo>
                      <a:pt x="158" y="98"/>
                    </a:lnTo>
                    <a:lnTo>
                      <a:pt x="158" y="97"/>
                    </a:lnTo>
                    <a:lnTo>
                      <a:pt x="157" y="97"/>
                    </a:lnTo>
                    <a:lnTo>
                      <a:pt x="157" y="96"/>
                    </a:lnTo>
                    <a:lnTo>
                      <a:pt x="156" y="96"/>
                    </a:lnTo>
                    <a:lnTo>
                      <a:pt x="155" y="96"/>
                    </a:lnTo>
                    <a:lnTo>
                      <a:pt x="155" y="95"/>
                    </a:lnTo>
                    <a:lnTo>
                      <a:pt x="155" y="94"/>
                    </a:lnTo>
                    <a:lnTo>
                      <a:pt x="155" y="93"/>
                    </a:lnTo>
                    <a:lnTo>
                      <a:pt x="154" y="93"/>
                    </a:lnTo>
                    <a:lnTo>
                      <a:pt x="153" y="93"/>
                    </a:lnTo>
                    <a:lnTo>
                      <a:pt x="152" y="94"/>
                    </a:lnTo>
                    <a:lnTo>
                      <a:pt x="151" y="94"/>
                    </a:lnTo>
                    <a:lnTo>
                      <a:pt x="151" y="94"/>
                    </a:lnTo>
                    <a:lnTo>
                      <a:pt x="150" y="94"/>
                    </a:lnTo>
                    <a:lnTo>
                      <a:pt x="150" y="95"/>
                    </a:lnTo>
                    <a:lnTo>
                      <a:pt x="150" y="94"/>
                    </a:lnTo>
                    <a:lnTo>
                      <a:pt x="149" y="94"/>
                    </a:lnTo>
                    <a:lnTo>
                      <a:pt x="148" y="94"/>
                    </a:lnTo>
                    <a:lnTo>
                      <a:pt x="148" y="95"/>
                    </a:lnTo>
                    <a:lnTo>
                      <a:pt x="148" y="95"/>
                    </a:lnTo>
                    <a:lnTo>
                      <a:pt x="147" y="95"/>
                    </a:lnTo>
                    <a:lnTo>
                      <a:pt x="147" y="96"/>
                    </a:lnTo>
                    <a:lnTo>
                      <a:pt x="147" y="95"/>
                    </a:lnTo>
                    <a:lnTo>
                      <a:pt x="147" y="96"/>
                    </a:lnTo>
                    <a:lnTo>
                      <a:pt x="146" y="96"/>
                    </a:lnTo>
                    <a:lnTo>
                      <a:pt x="146" y="95"/>
                    </a:lnTo>
                    <a:lnTo>
                      <a:pt x="146" y="96"/>
                    </a:lnTo>
                    <a:lnTo>
                      <a:pt x="146" y="96"/>
                    </a:lnTo>
                    <a:lnTo>
                      <a:pt x="146" y="96"/>
                    </a:lnTo>
                    <a:lnTo>
                      <a:pt x="145" y="96"/>
                    </a:lnTo>
                    <a:lnTo>
                      <a:pt x="145" y="96"/>
                    </a:lnTo>
                    <a:lnTo>
                      <a:pt x="146" y="96"/>
                    </a:lnTo>
                    <a:lnTo>
                      <a:pt x="145" y="96"/>
                    </a:lnTo>
                    <a:lnTo>
                      <a:pt x="145" y="97"/>
                    </a:lnTo>
                    <a:lnTo>
                      <a:pt x="145" y="97"/>
                    </a:lnTo>
                    <a:lnTo>
                      <a:pt x="145" y="97"/>
                    </a:lnTo>
                    <a:lnTo>
                      <a:pt x="145" y="98"/>
                    </a:lnTo>
                    <a:lnTo>
                      <a:pt x="145" y="98"/>
                    </a:lnTo>
                    <a:lnTo>
                      <a:pt x="145" y="99"/>
                    </a:lnTo>
                    <a:lnTo>
                      <a:pt x="145" y="100"/>
                    </a:lnTo>
                    <a:lnTo>
                      <a:pt x="144" y="100"/>
                    </a:lnTo>
                    <a:lnTo>
                      <a:pt x="144" y="99"/>
                    </a:lnTo>
                    <a:lnTo>
                      <a:pt x="143" y="99"/>
                    </a:lnTo>
                    <a:lnTo>
                      <a:pt x="143" y="100"/>
                    </a:lnTo>
                    <a:lnTo>
                      <a:pt x="142" y="100"/>
                    </a:lnTo>
                    <a:lnTo>
                      <a:pt x="142" y="99"/>
                    </a:lnTo>
                    <a:lnTo>
                      <a:pt x="142" y="100"/>
                    </a:lnTo>
                    <a:lnTo>
                      <a:pt x="141" y="100"/>
                    </a:lnTo>
                    <a:lnTo>
                      <a:pt x="141" y="99"/>
                    </a:lnTo>
                    <a:lnTo>
                      <a:pt x="141" y="99"/>
                    </a:lnTo>
                    <a:lnTo>
                      <a:pt x="141" y="100"/>
                    </a:lnTo>
                    <a:lnTo>
                      <a:pt x="141" y="99"/>
                    </a:lnTo>
                    <a:lnTo>
                      <a:pt x="141" y="99"/>
                    </a:lnTo>
                    <a:lnTo>
                      <a:pt x="141" y="98"/>
                    </a:lnTo>
                    <a:lnTo>
                      <a:pt x="142" y="98"/>
                    </a:lnTo>
                    <a:lnTo>
                      <a:pt x="141" y="98"/>
                    </a:lnTo>
                    <a:lnTo>
                      <a:pt x="141" y="97"/>
                    </a:lnTo>
                    <a:lnTo>
                      <a:pt x="141" y="97"/>
                    </a:lnTo>
                    <a:lnTo>
                      <a:pt x="141" y="96"/>
                    </a:lnTo>
                    <a:lnTo>
                      <a:pt x="140" y="96"/>
                    </a:lnTo>
                    <a:lnTo>
                      <a:pt x="140" y="97"/>
                    </a:lnTo>
                    <a:lnTo>
                      <a:pt x="139" y="97"/>
                    </a:lnTo>
                    <a:lnTo>
                      <a:pt x="138" y="97"/>
                    </a:lnTo>
                    <a:lnTo>
                      <a:pt x="138" y="96"/>
                    </a:lnTo>
                    <a:lnTo>
                      <a:pt x="138" y="96"/>
                    </a:lnTo>
                    <a:lnTo>
                      <a:pt x="137" y="96"/>
                    </a:lnTo>
                    <a:lnTo>
                      <a:pt x="136" y="96"/>
                    </a:lnTo>
                    <a:lnTo>
                      <a:pt x="136" y="96"/>
                    </a:lnTo>
                    <a:lnTo>
                      <a:pt x="137" y="96"/>
                    </a:lnTo>
                    <a:lnTo>
                      <a:pt x="136" y="96"/>
                    </a:lnTo>
                    <a:lnTo>
                      <a:pt x="135" y="96"/>
                    </a:lnTo>
                    <a:lnTo>
                      <a:pt x="135" y="96"/>
                    </a:lnTo>
                    <a:lnTo>
                      <a:pt x="135" y="96"/>
                    </a:lnTo>
                    <a:lnTo>
                      <a:pt x="134" y="96"/>
                    </a:lnTo>
                    <a:lnTo>
                      <a:pt x="134" y="96"/>
                    </a:lnTo>
                    <a:lnTo>
                      <a:pt x="134" y="96"/>
                    </a:lnTo>
                    <a:lnTo>
                      <a:pt x="133" y="96"/>
                    </a:lnTo>
                    <a:lnTo>
                      <a:pt x="132" y="96"/>
                    </a:lnTo>
                    <a:lnTo>
                      <a:pt x="132" y="95"/>
                    </a:lnTo>
                    <a:lnTo>
                      <a:pt x="131" y="95"/>
                    </a:lnTo>
                    <a:lnTo>
                      <a:pt x="131" y="94"/>
                    </a:lnTo>
                    <a:lnTo>
                      <a:pt x="132" y="94"/>
                    </a:lnTo>
                    <a:lnTo>
                      <a:pt x="131" y="94"/>
                    </a:lnTo>
                    <a:lnTo>
                      <a:pt x="131" y="94"/>
                    </a:lnTo>
                    <a:lnTo>
                      <a:pt x="130" y="94"/>
                    </a:lnTo>
                    <a:lnTo>
                      <a:pt x="130" y="95"/>
                    </a:lnTo>
                    <a:lnTo>
                      <a:pt x="129" y="95"/>
                    </a:lnTo>
                    <a:lnTo>
                      <a:pt x="128" y="95"/>
                    </a:lnTo>
                    <a:lnTo>
                      <a:pt x="127" y="95"/>
                    </a:lnTo>
                    <a:lnTo>
                      <a:pt x="127" y="95"/>
                    </a:lnTo>
                    <a:lnTo>
                      <a:pt x="127" y="94"/>
                    </a:lnTo>
                    <a:lnTo>
                      <a:pt x="127" y="94"/>
                    </a:lnTo>
                    <a:lnTo>
                      <a:pt x="127" y="94"/>
                    </a:lnTo>
                    <a:lnTo>
                      <a:pt x="127" y="93"/>
                    </a:lnTo>
                    <a:lnTo>
                      <a:pt x="126" y="93"/>
                    </a:lnTo>
                    <a:lnTo>
                      <a:pt x="127" y="93"/>
                    </a:lnTo>
                    <a:lnTo>
                      <a:pt x="126" y="93"/>
                    </a:lnTo>
                    <a:lnTo>
                      <a:pt x="126" y="93"/>
                    </a:lnTo>
                    <a:lnTo>
                      <a:pt x="125" y="93"/>
                    </a:lnTo>
                    <a:lnTo>
                      <a:pt x="125" y="93"/>
                    </a:lnTo>
                    <a:lnTo>
                      <a:pt x="124" y="93"/>
                    </a:lnTo>
                    <a:lnTo>
                      <a:pt x="124" y="93"/>
                    </a:lnTo>
                    <a:lnTo>
                      <a:pt x="124" y="93"/>
                    </a:lnTo>
                    <a:lnTo>
                      <a:pt x="123" y="93"/>
                    </a:lnTo>
                    <a:lnTo>
                      <a:pt x="122" y="93"/>
                    </a:lnTo>
                    <a:lnTo>
                      <a:pt x="122" y="92"/>
                    </a:lnTo>
                    <a:lnTo>
                      <a:pt x="121" y="93"/>
                    </a:lnTo>
                    <a:lnTo>
                      <a:pt x="121" y="92"/>
                    </a:lnTo>
                    <a:lnTo>
                      <a:pt x="121" y="93"/>
                    </a:lnTo>
                    <a:lnTo>
                      <a:pt x="120" y="93"/>
                    </a:lnTo>
                    <a:lnTo>
                      <a:pt x="120" y="92"/>
                    </a:lnTo>
                    <a:lnTo>
                      <a:pt x="120" y="92"/>
                    </a:lnTo>
                    <a:lnTo>
                      <a:pt x="120" y="92"/>
                    </a:lnTo>
                    <a:lnTo>
                      <a:pt x="120" y="93"/>
                    </a:lnTo>
                    <a:lnTo>
                      <a:pt x="120" y="93"/>
                    </a:lnTo>
                    <a:lnTo>
                      <a:pt x="120" y="92"/>
                    </a:lnTo>
                    <a:lnTo>
                      <a:pt x="119" y="92"/>
                    </a:lnTo>
                    <a:lnTo>
                      <a:pt x="119" y="93"/>
                    </a:lnTo>
                    <a:lnTo>
                      <a:pt x="120" y="93"/>
                    </a:lnTo>
                    <a:lnTo>
                      <a:pt x="119" y="93"/>
                    </a:lnTo>
                    <a:lnTo>
                      <a:pt x="119" y="93"/>
                    </a:lnTo>
                    <a:lnTo>
                      <a:pt x="119" y="93"/>
                    </a:lnTo>
                    <a:lnTo>
                      <a:pt x="118" y="93"/>
                    </a:lnTo>
                    <a:lnTo>
                      <a:pt x="118" y="93"/>
                    </a:lnTo>
                    <a:lnTo>
                      <a:pt x="118" y="94"/>
                    </a:lnTo>
                    <a:lnTo>
                      <a:pt x="118" y="93"/>
                    </a:lnTo>
                    <a:lnTo>
                      <a:pt x="118" y="94"/>
                    </a:lnTo>
                    <a:lnTo>
                      <a:pt x="117" y="94"/>
                    </a:lnTo>
                    <a:lnTo>
                      <a:pt x="118" y="94"/>
                    </a:lnTo>
                    <a:lnTo>
                      <a:pt x="118" y="95"/>
                    </a:lnTo>
                    <a:lnTo>
                      <a:pt x="117" y="95"/>
                    </a:lnTo>
                    <a:lnTo>
                      <a:pt x="117" y="96"/>
                    </a:lnTo>
                    <a:lnTo>
                      <a:pt x="117" y="96"/>
                    </a:lnTo>
                    <a:lnTo>
                      <a:pt x="117" y="96"/>
                    </a:lnTo>
                    <a:lnTo>
                      <a:pt x="116" y="96"/>
                    </a:lnTo>
                    <a:lnTo>
                      <a:pt x="116" y="96"/>
                    </a:lnTo>
                    <a:lnTo>
                      <a:pt x="115" y="96"/>
                    </a:lnTo>
                    <a:lnTo>
                      <a:pt x="114" y="96"/>
                    </a:lnTo>
                    <a:lnTo>
                      <a:pt x="114" y="96"/>
                    </a:lnTo>
                    <a:lnTo>
                      <a:pt x="114" y="96"/>
                    </a:lnTo>
                    <a:lnTo>
                      <a:pt x="114" y="96"/>
                    </a:lnTo>
                    <a:lnTo>
                      <a:pt x="114" y="96"/>
                    </a:lnTo>
                    <a:lnTo>
                      <a:pt x="113" y="96"/>
                    </a:lnTo>
                    <a:lnTo>
                      <a:pt x="113" y="96"/>
                    </a:lnTo>
                    <a:lnTo>
                      <a:pt x="113" y="96"/>
                    </a:lnTo>
                    <a:lnTo>
                      <a:pt x="112" y="96"/>
                    </a:lnTo>
                    <a:lnTo>
                      <a:pt x="111" y="96"/>
                    </a:lnTo>
                    <a:lnTo>
                      <a:pt x="111" y="95"/>
                    </a:lnTo>
                    <a:lnTo>
                      <a:pt x="111" y="94"/>
                    </a:lnTo>
                    <a:lnTo>
                      <a:pt x="111" y="95"/>
                    </a:lnTo>
                    <a:lnTo>
                      <a:pt x="110" y="95"/>
                    </a:lnTo>
                    <a:lnTo>
                      <a:pt x="110" y="96"/>
                    </a:lnTo>
                    <a:lnTo>
                      <a:pt x="110" y="96"/>
                    </a:lnTo>
                    <a:lnTo>
                      <a:pt x="109" y="96"/>
                    </a:lnTo>
                    <a:lnTo>
                      <a:pt x="109" y="96"/>
                    </a:lnTo>
                    <a:lnTo>
                      <a:pt x="109" y="95"/>
                    </a:lnTo>
                    <a:lnTo>
                      <a:pt x="109" y="94"/>
                    </a:lnTo>
                    <a:lnTo>
                      <a:pt x="109" y="95"/>
                    </a:lnTo>
                    <a:lnTo>
                      <a:pt x="108" y="95"/>
                    </a:lnTo>
                    <a:lnTo>
                      <a:pt x="108" y="96"/>
                    </a:lnTo>
                    <a:lnTo>
                      <a:pt x="107" y="96"/>
                    </a:lnTo>
                    <a:lnTo>
                      <a:pt x="107" y="96"/>
                    </a:lnTo>
                    <a:lnTo>
                      <a:pt x="106" y="95"/>
                    </a:lnTo>
                    <a:lnTo>
                      <a:pt x="105" y="96"/>
                    </a:lnTo>
                    <a:lnTo>
                      <a:pt x="105" y="95"/>
                    </a:lnTo>
                    <a:lnTo>
                      <a:pt x="104" y="95"/>
                    </a:lnTo>
                    <a:lnTo>
                      <a:pt x="105" y="95"/>
                    </a:lnTo>
                    <a:lnTo>
                      <a:pt x="105" y="94"/>
                    </a:lnTo>
                    <a:lnTo>
                      <a:pt x="104" y="94"/>
                    </a:lnTo>
                    <a:lnTo>
                      <a:pt x="103" y="94"/>
                    </a:lnTo>
                    <a:lnTo>
                      <a:pt x="103" y="93"/>
                    </a:lnTo>
                    <a:lnTo>
                      <a:pt x="103" y="93"/>
                    </a:lnTo>
                    <a:lnTo>
                      <a:pt x="103" y="93"/>
                    </a:lnTo>
                    <a:lnTo>
                      <a:pt x="102" y="93"/>
                    </a:lnTo>
                    <a:lnTo>
                      <a:pt x="102" y="93"/>
                    </a:lnTo>
                    <a:lnTo>
                      <a:pt x="102" y="93"/>
                    </a:lnTo>
                    <a:lnTo>
                      <a:pt x="101" y="93"/>
                    </a:lnTo>
                    <a:lnTo>
                      <a:pt x="100" y="93"/>
                    </a:lnTo>
                    <a:lnTo>
                      <a:pt x="100" y="92"/>
                    </a:lnTo>
                    <a:lnTo>
                      <a:pt x="100" y="93"/>
                    </a:lnTo>
                    <a:lnTo>
                      <a:pt x="100" y="92"/>
                    </a:lnTo>
                    <a:lnTo>
                      <a:pt x="100" y="91"/>
                    </a:lnTo>
                    <a:lnTo>
                      <a:pt x="99" y="91"/>
                    </a:lnTo>
                    <a:lnTo>
                      <a:pt x="98" y="91"/>
                    </a:lnTo>
                    <a:lnTo>
                      <a:pt x="97" y="91"/>
                    </a:lnTo>
                    <a:lnTo>
                      <a:pt x="96" y="91"/>
                    </a:lnTo>
                    <a:lnTo>
                      <a:pt x="96" y="90"/>
                    </a:lnTo>
                    <a:lnTo>
                      <a:pt x="96" y="89"/>
                    </a:lnTo>
                    <a:lnTo>
                      <a:pt x="96" y="89"/>
                    </a:lnTo>
                    <a:lnTo>
                      <a:pt x="96" y="90"/>
                    </a:lnTo>
                    <a:lnTo>
                      <a:pt x="95" y="90"/>
                    </a:lnTo>
                    <a:lnTo>
                      <a:pt x="95" y="91"/>
                    </a:lnTo>
                    <a:lnTo>
                      <a:pt x="95" y="90"/>
                    </a:lnTo>
                    <a:lnTo>
                      <a:pt x="94" y="90"/>
                    </a:lnTo>
                    <a:lnTo>
                      <a:pt x="93" y="90"/>
                    </a:lnTo>
                    <a:lnTo>
                      <a:pt x="93" y="89"/>
                    </a:lnTo>
                    <a:lnTo>
                      <a:pt x="93" y="90"/>
                    </a:lnTo>
                    <a:lnTo>
                      <a:pt x="93" y="90"/>
                    </a:lnTo>
                    <a:lnTo>
                      <a:pt x="93" y="91"/>
                    </a:lnTo>
                    <a:lnTo>
                      <a:pt x="93" y="91"/>
                    </a:lnTo>
                    <a:lnTo>
                      <a:pt x="93" y="90"/>
                    </a:lnTo>
                    <a:lnTo>
                      <a:pt x="93" y="91"/>
                    </a:lnTo>
                    <a:lnTo>
                      <a:pt x="93" y="92"/>
                    </a:lnTo>
                    <a:lnTo>
                      <a:pt x="94" y="92"/>
                    </a:lnTo>
                    <a:lnTo>
                      <a:pt x="93" y="92"/>
                    </a:lnTo>
                    <a:lnTo>
                      <a:pt x="93" y="91"/>
                    </a:lnTo>
                    <a:lnTo>
                      <a:pt x="93" y="91"/>
                    </a:lnTo>
                    <a:lnTo>
                      <a:pt x="92" y="92"/>
                    </a:lnTo>
                    <a:lnTo>
                      <a:pt x="91" y="92"/>
                    </a:lnTo>
                    <a:lnTo>
                      <a:pt x="92" y="92"/>
                    </a:lnTo>
                    <a:lnTo>
                      <a:pt x="92" y="93"/>
                    </a:lnTo>
                    <a:lnTo>
                      <a:pt x="92" y="93"/>
                    </a:lnTo>
                    <a:lnTo>
                      <a:pt x="91" y="93"/>
                    </a:lnTo>
                    <a:lnTo>
                      <a:pt x="91" y="94"/>
                    </a:lnTo>
                    <a:lnTo>
                      <a:pt x="92" y="94"/>
                    </a:lnTo>
                    <a:lnTo>
                      <a:pt x="92" y="95"/>
                    </a:lnTo>
                    <a:lnTo>
                      <a:pt x="91" y="95"/>
                    </a:lnTo>
                    <a:lnTo>
                      <a:pt x="91" y="96"/>
                    </a:lnTo>
                    <a:lnTo>
                      <a:pt x="90" y="96"/>
                    </a:lnTo>
                    <a:lnTo>
                      <a:pt x="89" y="95"/>
                    </a:lnTo>
                    <a:lnTo>
                      <a:pt x="89" y="96"/>
                    </a:lnTo>
                    <a:lnTo>
                      <a:pt x="89" y="96"/>
                    </a:lnTo>
                    <a:lnTo>
                      <a:pt x="88" y="96"/>
                    </a:lnTo>
                    <a:lnTo>
                      <a:pt x="88" y="96"/>
                    </a:lnTo>
                    <a:lnTo>
                      <a:pt x="87" y="96"/>
                    </a:lnTo>
                    <a:lnTo>
                      <a:pt x="87" y="96"/>
                    </a:lnTo>
                    <a:lnTo>
                      <a:pt x="86" y="96"/>
                    </a:lnTo>
                    <a:lnTo>
                      <a:pt x="86" y="96"/>
                    </a:lnTo>
                    <a:lnTo>
                      <a:pt x="85" y="96"/>
                    </a:lnTo>
                    <a:lnTo>
                      <a:pt x="84" y="96"/>
                    </a:lnTo>
                    <a:lnTo>
                      <a:pt x="85" y="96"/>
                    </a:lnTo>
                    <a:lnTo>
                      <a:pt x="84" y="96"/>
                    </a:lnTo>
                    <a:lnTo>
                      <a:pt x="83" y="96"/>
                    </a:lnTo>
                    <a:lnTo>
                      <a:pt x="83" y="95"/>
                    </a:lnTo>
                    <a:lnTo>
                      <a:pt x="83" y="94"/>
                    </a:lnTo>
                    <a:lnTo>
                      <a:pt x="82" y="94"/>
                    </a:lnTo>
                    <a:lnTo>
                      <a:pt x="82" y="95"/>
                    </a:lnTo>
                    <a:lnTo>
                      <a:pt x="81" y="95"/>
                    </a:lnTo>
                    <a:lnTo>
                      <a:pt x="80" y="95"/>
                    </a:lnTo>
                    <a:lnTo>
                      <a:pt x="79" y="95"/>
                    </a:lnTo>
                    <a:lnTo>
                      <a:pt x="79" y="96"/>
                    </a:lnTo>
                    <a:lnTo>
                      <a:pt x="79" y="96"/>
                    </a:lnTo>
                    <a:lnTo>
                      <a:pt x="79" y="95"/>
                    </a:lnTo>
                    <a:lnTo>
                      <a:pt x="78" y="94"/>
                    </a:lnTo>
                    <a:lnTo>
                      <a:pt x="78" y="95"/>
                    </a:lnTo>
                    <a:lnTo>
                      <a:pt x="78" y="96"/>
                    </a:lnTo>
                    <a:lnTo>
                      <a:pt x="78" y="96"/>
                    </a:lnTo>
                    <a:lnTo>
                      <a:pt x="77" y="96"/>
                    </a:lnTo>
                    <a:lnTo>
                      <a:pt x="76" y="96"/>
                    </a:lnTo>
                    <a:lnTo>
                      <a:pt x="76" y="96"/>
                    </a:lnTo>
                    <a:lnTo>
                      <a:pt x="76" y="96"/>
                    </a:lnTo>
                    <a:lnTo>
                      <a:pt x="76" y="96"/>
                    </a:lnTo>
                    <a:lnTo>
                      <a:pt x="76" y="97"/>
                    </a:lnTo>
                    <a:lnTo>
                      <a:pt x="76" y="97"/>
                    </a:lnTo>
                    <a:lnTo>
                      <a:pt x="76" y="96"/>
                    </a:lnTo>
                    <a:lnTo>
                      <a:pt x="75" y="96"/>
                    </a:lnTo>
                    <a:lnTo>
                      <a:pt x="74" y="96"/>
                    </a:lnTo>
                    <a:lnTo>
                      <a:pt x="75" y="96"/>
                    </a:lnTo>
                    <a:lnTo>
                      <a:pt x="74" y="96"/>
                    </a:lnTo>
                    <a:lnTo>
                      <a:pt x="73" y="96"/>
                    </a:lnTo>
                    <a:lnTo>
                      <a:pt x="73" y="96"/>
                    </a:lnTo>
                    <a:lnTo>
                      <a:pt x="72" y="96"/>
                    </a:lnTo>
                    <a:lnTo>
                      <a:pt x="72" y="96"/>
                    </a:lnTo>
                    <a:lnTo>
                      <a:pt x="72" y="96"/>
                    </a:lnTo>
                    <a:lnTo>
                      <a:pt x="72" y="95"/>
                    </a:lnTo>
                    <a:lnTo>
                      <a:pt x="72" y="95"/>
                    </a:lnTo>
                    <a:lnTo>
                      <a:pt x="72" y="95"/>
                    </a:lnTo>
                    <a:lnTo>
                      <a:pt x="72" y="94"/>
                    </a:lnTo>
                    <a:lnTo>
                      <a:pt x="72" y="94"/>
                    </a:lnTo>
                    <a:lnTo>
                      <a:pt x="72" y="95"/>
                    </a:lnTo>
                    <a:lnTo>
                      <a:pt x="72" y="94"/>
                    </a:lnTo>
                    <a:lnTo>
                      <a:pt x="72" y="93"/>
                    </a:lnTo>
                    <a:lnTo>
                      <a:pt x="72" y="93"/>
                    </a:lnTo>
                    <a:lnTo>
                      <a:pt x="71" y="93"/>
                    </a:lnTo>
                    <a:lnTo>
                      <a:pt x="71" y="94"/>
                    </a:lnTo>
                    <a:lnTo>
                      <a:pt x="70" y="94"/>
                    </a:lnTo>
                    <a:lnTo>
                      <a:pt x="70" y="93"/>
                    </a:lnTo>
                    <a:lnTo>
                      <a:pt x="69" y="93"/>
                    </a:lnTo>
                    <a:lnTo>
                      <a:pt x="69" y="93"/>
                    </a:lnTo>
                    <a:lnTo>
                      <a:pt x="69" y="93"/>
                    </a:lnTo>
                    <a:lnTo>
                      <a:pt x="68" y="93"/>
                    </a:lnTo>
                    <a:lnTo>
                      <a:pt x="68" y="93"/>
                    </a:lnTo>
                    <a:lnTo>
                      <a:pt x="68" y="93"/>
                    </a:lnTo>
                    <a:lnTo>
                      <a:pt x="67" y="93"/>
                    </a:lnTo>
                    <a:lnTo>
                      <a:pt x="67" y="93"/>
                    </a:lnTo>
                    <a:lnTo>
                      <a:pt x="67" y="94"/>
                    </a:lnTo>
                    <a:lnTo>
                      <a:pt x="67" y="95"/>
                    </a:lnTo>
                    <a:lnTo>
                      <a:pt x="66" y="95"/>
                    </a:lnTo>
                    <a:lnTo>
                      <a:pt x="66" y="94"/>
                    </a:lnTo>
                    <a:lnTo>
                      <a:pt x="66" y="93"/>
                    </a:lnTo>
                    <a:lnTo>
                      <a:pt x="65" y="93"/>
                    </a:lnTo>
                    <a:lnTo>
                      <a:pt x="65" y="93"/>
                    </a:lnTo>
                    <a:lnTo>
                      <a:pt x="66" y="93"/>
                    </a:lnTo>
                    <a:lnTo>
                      <a:pt x="66" y="92"/>
                    </a:lnTo>
                    <a:lnTo>
                      <a:pt x="66" y="91"/>
                    </a:lnTo>
                    <a:lnTo>
                      <a:pt x="65" y="91"/>
                    </a:lnTo>
                    <a:lnTo>
                      <a:pt x="65" y="90"/>
                    </a:lnTo>
                    <a:lnTo>
                      <a:pt x="64" y="89"/>
                    </a:lnTo>
                    <a:lnTo>
                      <a:pt x="64" y="90"/>
                    </a:lnTo>
                    <a:lnTo>
                      <a:pt x="64" y="91"/>
                    </a:lnTo>
                    <a:lnTo>
                      <a:pt x="63" y="91"/>
                    </a:lnTo>
                    <a:lnTo>
                      <a:pt x="62" y="91"/>
                    </a:lnTo>
                    <a:lnTo>
                      <a:pt x="62" y="92"/>
                    </a:lnTo>
                    <a:lnTo>
                      <a:pt x="62" y="92"/>
                    </a:lnTo>
                    <a:lnTo>
                      <a:pt x="62" y="93"/>
                    </a:lnTo>
                    <a:lnTo>
                      <a:pt x="61" y="93"/>
                    </a:lnTo>
                    <a:lnTo>
                      <a:pt x="61" y="92"/>
                    </a:lnTo>
                    <a:lnTo>
                      <a:pt x="60" y="92"/>
                    </a:lnTo>
                    <a:lnTo>
                      <a:pt x="59" y="92"/>
                    </a:lnTo>
                    <a:lnTo>
                      <a:pt x="58" y="92"/>
                    </a:lnTo>
                    <a:lnTo>
                      <a:pt x="58" y="93"/>
                    </a:lnTo>
                    <a:lnTo>
                      <a:pt x="58" y="93"/>
                    </a:lnTo>
                    <a:lnTo>
                      <a:pt x="57" y="93"/>
                    </a:lnTo>
                    <a:lnTo>
                      <a:pt x="57" y="92"/>
                    </a:lnTo>
                    <a:lnTo>
                      <a:pt x="56" y="92"/>
                    </a:lnTo>
                    <a:lnTo>
                      <a:pt x="56" y="91"/>
                    </a:lnTo>
                    <a:lnTo>
                      <a:pt x="55" y="91"/>
                    </a:lnTo>
                    <a:lnTo>
                      <a:pt x="55" y="90"/>
                    </a:lnTo>
                    <a:lnTo>
                      <a:pt x="55" y="89"/>
                    </a:lnTo>
                    <a:lnTo>
                      <a:pt x="55" y="89"/>
                    </a:lnTo>
                    <a:lnTo>
                      <a:pt x="55" y="89"/>
                    </a:lnTo>
                    <a:lnTo>
                      <a:pt x="55" y="89"/>
                    </a:lnTo>
                    <a:lnTo>
                      <a:pt x="54" y="89"/>
                    </a:lnTo>
                    <a:lnTo>
                      <a:pt x="53" y="89"/>
                    </a:lnTo>
                    <a:lnTo>
                      <a:pt x="53" y="88"/>
                    </a:lnTo>
                    <a:lnTo>
                      <a:pt x="53" y="87"/>
                    </a:lnTo>
                    <a:lnTo>
                      <a:pt x="52" y="87"/>
                    </a:lnTo>
                    <a:lnTo>
                      <a:pt x="52" y="86"/>
                    </a:lnTo>
                    <a:lnTo>
                      <a:pt x="51" y="86"/>
                    </a:lnTo>
                    <a:lnTo>
                      <a:pt x="50" y="86"/>
                    </a:lnTo>
                    <a:lnTo>
                      <a:pt x="50" y="86"/>
                    </a:lnTo>
                    <a:lnTo>
                      <a:pt x="49" y="86"/>
                    </a:lnTo>
                    <a:lnTo>
                      <a:pt x="49" y="86"/>
                    </a:lnTo>
                    <a:lnTo>
                      <a:pt x="49" y="85"/>
                    </a:lnTo>
                    <a:lnTo>
                      <a:pt x="48" y="85"/>
                    </a:lnTo>
                    <a:lnTo>
                      <a:pt x="48" y="84"/>
                    </a:lnTo>
                    <a:lnTo>
                      <a:pt x="48" y="83"/>
                    </a:lnTo>
                    <a:lnTo>
                      <a:pt x="47" y="83"/>
                    </a:lnTo>
                    <a:lnTo>
                      <a:pt x="48" y="83"/>
                    </a:lnTo>
                    <a:lnTo>
                      <a:pt x="48" y="82"/>
                    </a:lnTo>
                    <a:lnTo>
                      <a:pt x="48" y="82"/>
                    </a:lnTo>
                    <a:lnTo>
                      <a:pt x="47" y="82"/>
                    </a:lnTo>
                    <a:lnTo>
                      <a:pt x="47" y="81"/>
                    </a:lnTo>
                    <a:lnTo>
                      <a:pt x="48" y="81"/>
                    </a:lnTo>
                    <a:lnTo>
                      <a:pt x="48" y="80"/>
                    </a:lnTo>
                    <a:lnTo>
                      <a:pt x="48" y="79"/>
                    </a:lnTo>
                    <a:lnTo>
                      <a:pt x="48" y="79"/>
                    </a:lnTo>
                    <a:lnTo>
                      <a:pt x="47" y="79"/>
                    </a:lnTo>
                    <a:lnTo>
                      <a:pt x="47" y="78"/>
                    </a:lnTo>
                    <a:lnTo>
                      <a:pt x="47" y="77"/>
                    </a:lnTo>
                    <a:lnTo>
                      <a:pt x="46" y="77"/>
                    </a:lnTo>
                    <a:lnTo>
                      <a:pt x="46" y="76"/>
                    </a:lnTo>
                    <a:lnTo>
                      <a:pt x="45" y="76"/>
                    </a:lnTo>
                    <a:lnTo>
                      <a:pt x="45" y="75"/>
                    </a:lnTo>
                    <a:lnTo>
                      <a:pt x="46" y="75"/>
                    </a:lnTo>
                    <a:lnTo>
                      <a:pt x="45" y="75"/>
                    </a:lnTo>
                    <a:lnTo>
                      <a:pt x="45" y="75"/>
                    </a:lnTo>
                    <a:lnTo>
                      <a:pt x="45" y="75"/>
                    </a:lnTo>
                    <a:lnTo>
                      <a:pt x="44" y="75"/>
                    </a:lnTo>
                    <a:lnTo>
                      <a:pt x="43" y="75"/>
                    </a:lnTo>
                    <a:lnTo>
                      <a:pt x="42" y="75"/>
                    </a:lnTo>
                    <a:lnTo>
                      <a:pt x="41" y="75"/>
                    </a:lnTo>
                    <a:lnTo>
                      <a:pt x="41" y="75"/>
                    </a:lnTo>
                    <a:lnTo>
                      <a:pt x="41" y="76"/>
                    </a:lnTo>
                    <a:lnTo>
                      <a:pt x="40" y="76"/>
                    </a:lnTo>
                    <a:lnTo>
                      <a:pt x="39" y="76"/>
                    </a:lnTo>
                    <a:lnTo>
                      <a:pt x="38" y="76"/>
                    </a:lnTo>
                    <a:lnTo>
                      <a:pt x="38" y="75"/>
                    </a:lnTo>
                    <a:lnTo>
                      <a:pt x="38" y="75"/>
                    </a:lnTo>
                    <a:lnTo>
                      <a:pt x="37" y="75"/>
                    </a:lnTo>
                    <a:lnTo>
                      <a:pt x="36" y="75"/>
                    </a:lnTo>
                    <a:lnTo>
                      <a:pt x="36" y="76"/>
                    </a:lnTo>
                    <a:lnTo>
                      <a:pt x="35" y="76"/>
                    </a:lnTo>
                    <a:lnTo>
                      <a:pt x="34" y="76"/>
                    </a:lnTo>
                    <a:lnTo>
                      <a:pt x="34" y="76"/>
                    </a:lnTo>
                    <a:lnTo>
                      <a:pt x="34" y="75"/>
                    </a:lnTo>
                    <a:lnTo>
                      <a:pt x="33" y="75"/>
                    </a:lnTo>
                    <a:lnTo>
                      <a:pt x="32" y="75"/>
                    </a:lnTo>
                    <a:lnTo>
                      <a:pt x="31" y="75"/>
                    </a:lnTo>
                    <a:lnTo>
                      <a:pt x="31" y="74"/>
                    </a:lnTo>
                    <a:lnTo>
                      <a:pt x="31" y="74"/>
                    </a:lnTo>
                    <a:lnTo>
                      <a:pt x="30" y="74"/>
                    </a:lnTo>
                    <a:lnTo>
                      <a:pt x="30" y="75"/>
                    </a:lnTo>
                    <a:lnTo>
                      <a:pt x="29" y="75"/>
                    </a:lnTo>
                    <a:lnTo>
                      <a:pt x="29" y="75"/>
                    </a:lnTo>
                    <a:lnTo>
                      <a:pt x="28" y="75"/>
                    </a:lnTo>
                    <a:lnTo>
                      <a:pt x="28" y="74"/>
                    </a:lnTo>
                    <a:lnTo>
                      <a:pt x="28" y="73"/>
                    </a:lnTo>
                    <a:lnTo>
                      <a:pt x="27" y="73"/>
                    </a:lnTo>
                    <a:lnTo>
                      <a:pt x="27" y="73"/>
                    </a:lnTo>
                    <a:lnTo>
                      <a:pt x="26" y="73"/>
                    </a:lnTo>
                    <a:lnTo>
                      <a:pt x="25" y="73"/>
                    </a:lnTo>
                    <a:lnTo>
                      <a:pt x="25" y="72"/>
                    </a:lnTo>
                    <a:lnTo>
                      <a:pt x="26" y="72"/>
                    </a:lnTo>
                    <a:lnTo>
                      <a:pt x="25" y="72"/>
                    </a:lnTo>
                    <a:lnTo>
                      <a:pt x="25" y="71"/>
                    </a:lnTo>
                    <a:lnTo>
                      <a:pt x="25" y="70"/>
                    </a:lnTo>
                    <a:lnTo>
                      <a:pt x="24" y="70"/>
                    </a:lnTo>
                    <a:lnTo>
                      <a:pt x="24" y="71"/>
                    </a:lnTo>
                    <a:lnTo>
                      <a:pt x="24" y="71"/>
                    </a:lnTo>
                    <a:lnTo>
                      <a:pt x="24" y="70"/>
                    </a:lnTo>
                    <a:lnTo>
                      <a:pt x="24" y="71"/>
                    </a:lnTo>
                    <a:lnTo>
                      <a:pt x="23" y="71"/>
                    </a:lnTo>
                    <a:lnTo>
                      <a:pt x="23" y="70"/>
                    </a:lnTo>
                    <a:lnTo>
                      <a:pt x="23" y="69"/>
                    </a:lnTo>
                    <a:lnTo>
                      <a:pt x="22" y="69"/>
                    </a:lnTo>
                    <a:lnTo>
                      <a:pt x="21" y="69"/>
                    </a:lnTo>
                    <a:lnTo>
                      <a:pt x="21" y="69"/>
                    </a:lnTo>
                    <a:lnTo>
                      <a:pt x="21" y="69"/>
                    </a:lnTo>
                    <a:lnTo>
                      <a:pt x="20" y="69"/>
                    </a:lnTo>
                    <a:lnTo>
                      <a:pt x="19" y="68"/>
                    </a:lnTo>
                    <a:lnTo>
                      <a:pt x="19" y="67"/>
                    </a:lnTo>
                    <a:lnTo>
                      <a:pt x="18" y="67"/>
                    </a:lnTo>
                    <a:lnTo>
                      <a:pt x="17" y="67"/>
                    </a:lnTo>
                    <a:lnTo>
                      <a:pt x="17" y="66"/>
                    </a:lnTo>
                    <a:lnTo>
                      <a:pt x="17" y="67"/>
                    </a:lnTo>
                    <a:lnTo>
                      <a:pt x="17" y="66"/>
                    </a:lnTo>
                    <a:lnTo>
                      <a:pt x="17" y="66"/>
                    </a:lnTo>
                    <a:lnTo>
                      <a:pt x="16" y="66"/>
                    </a:lnTo>
                    <a:lnTo>
                      <a:pt x="15" y="65"/>
                    </a:lnTo>
                    <a:lnTo>
                      <a:pt x="14" y="65"/>
                    </a:lnTo>
                    <a:lnTo>
                      <a:pt x="14" y="65"/>
                    </a:lnTo>
                    <a:lnTo>
                      <a:pt x="14" y="66"/>
                    </a:lnTo>
                    <a:lnTo>
                      <a:pt x="13" y="66"/>
                    </a:lnTo>
                    <a:lnTo>
                      <a:pt x="13" y="67"/>
                    </a:lnTo>
                    <a:lnTo>
                      <a:pt x="12" y="67"/>
                    </a:lnTo>
                    <a:lnTo>
                      <a:pt x="12" y="68"/>
                    </a:lnTo>
                    <a:lnTo>
                      <a:pt x="12" y="67"/>
                    </a:lnTo>
                    <a:lnTo>
                      <a:pt x="12" y="66"/>
                    </a:lnTo>
                    <a:lnTo>
                      <a:pt x="11" y="66"/>
                    </a:lnTo>
                    <a:lnTo>
                      <a:pt x="10" y="65"/>
                    </a:lnTo>
                    <a:lnTo>
                      <a:pt x="10" y="65"/>
                    </a:lnTo>
                    <a:lnTo>
                      <a:pt x="10" y="65"/>
                    </a:lnTo>
                    <a:lnTo>
                      <a:pt x="9" y="64"/>
                    </a:lnTo>
                    <a:lnTo>
                      <a:pt x="8" y="64"/>
                    </a:lnTo>
                    <a:lnTo>
                      <a:pt x="8" y="63"/>
                    </a:lnTo>
                    <a:lnTo>
                      <a:pt x="9" y="63"/>
                    </a:lnTo>
                    <a:lnTo>
                      <a:pt x="9" y="62"/>
                    </a:lnTo>
                    <a:lnTo>
                      <a:pt x="8" y="62"/>
                    </a:lnTo>
                    <a:lnTo>
                      <a:pt x="7" y="62"/>
                    </a:lnTo>
                    <a:lnTo>
                      <a:pt x="8" y="62"/>
                    </a:lnTo>
                    <a:lnTo>
                      <a:pt x="8" y="61"/>
                    </a:lnTo>
                    <a:lnTo>
                      <a:pt x="7" y="61"/>
                    </a:lnTo>
                    <a:lnTo>
                      <a:pt x="7" y="62"/>
                    </a:lnTo>
                    <a:lnTo>
                      <a:pt x="7" y="62"/>
                    </a:lnTo>
                    <a:lnTo>
                      <a:pt x="6" y="62"/>
                    </a:lnTo>
                    <a:lnTo>
                      <a:pt x="6" y="61"/>
                    </a:lnTo>
                    <a:lnTo>
                      <a:pt x="6" y="60"/>
                    </a:lnTo>
                    <a:lnTo>
                      <a:pt x="7" y="60"/>
                    </a:lnTo>
                    <a:lnTo>
                      <a:pt x="7" y="59"/>
                    </a:lnTo>
                    <a:lnTo>
                      <a:pt x="6" y="59"/>
                    </a:lnTo>
                    <a:lnTo>
                      <a:pt x="5" y="59"/>
                    </a:lnTo>
                    <a:lnTo>
                      <a:pt x="4" y="59"/>
                    </a:lnTo>
                    <a:lnTo>
                      <a:pt x="3" y="59"/>
                    </a:lnTo>
                    <a:lnTo>
                      <a:pt x="3" y="59"/>
                    </a:lnTo>
                    <a:lnTo>
                      <a:pt x="3" y="58"/>
                    </a:lnTo>
                    <a:lnTo>
                      <a:pt x="3" y="58"/>
                    </a:lnTo>
                    <a:lnTo>
                      <a:pt x="4" y="58"/>
                    </a:lnTo>
                    <a:lnTo>
                      <a:pt x="3" y="58"/>
                    </a:lnTo>
                    <a:lnTo>
                      <a:pt x="3" y="57"/>
                    </a:lnTo>
                    <a:lnTo>
                      <a:pt x="3" y="57"/>
                    </a:lnTo>
                    <a:lnTo>
                      <a:pt x="3" y="56"/>
                    </a:lnTo>
                    <a:lnTo>
                      <a:pt x="3" y="55"/>
                    </a:lnTo>
                    <a:lnTo>
                      <a:pt x="2" y="55"/>
                    </a:lnTo>
                    <a:lnTo>
                      <a:pt x="2" y="55"/>
                    </a:lnTo>
                    <a:lnTo>
                      <a:pt x="1" y="55"/>
                    </a:lnTo>
                    <a:lnTo>
                      <a:pt x="1" y="55"/>
                    </a:lnTo>
                    <a:lnTo>
                      <a:pt x="0" y="55"/>
                    </a:lnTo>
                    <a:lnTo>
                      <a:pt x="0" y="55"/>
                    </a:lnTo>
                    <a:lnTo>
                      <a:pt x="0" y="55"/>
                    </a:lnTo>
                    <a:lnTo>
                      <a:pt x="0" y="54"/>
                    </a:lnTo>
                    <a:lnTo>
                      <a:pt x="0" y="53"/>
                    </a:lnTo>
                    <a:lnTo>
                      <a:pt x="0" y="52"/>
                    </a:lnTo>
                    <a:lnTo>
                      <a:pt x="0" y="52"/>
                    </a:lnTo>
                    <a:lnTo>
                      <a:pt x="0" y="51"/>
                    </a:lnTo>
                    <a:lnTo>
                      <a:pt x="0" y="51"/>
                    </a:lnTo>
                    <a:lnTo>
                      <a:pt x="0" y="51"/>
                    </a:lnTo>
                    <a:lnTo>
                      <a:pt x="1" y="51"/>
                    </a:lnTo>
                    <a:lnTo>
                      <a:pt x="2" y="51"/>
                    </a:lnTo>
                    <a:lnTo>
                      <a:pt x="3" y="51"/>
                    </a:lnTo>
                    <a:lnTo>
                      <a:pt x="3" y="49"/>
                    </a:lnTo>
                    <a:lnTo>
                      <a:pt x="4" y="49"/>
                    </a:lnTo>
                    <a:lnTo>
                      <a:pt x="5" y="49"/>
                    </a:lnTo>
                    <a:lnTo>
                      <a:pt x="6" y="49"/>
                    </a:lnTo>
                    <a:lnTo>
                      <a:pt x="7" y="50"/>
                    </a:lnTo>
                    <a:lnTo>
                      <a:pt x="7" y="51"/>
                    </a:lnTo>
                    <a:lnTo>
                      <a:pt x="7" y="52"/>
                    </a:lnTo>
                    <a:lnTo>
                      <a:pt x="8" y="52"/>
                    </a:lnTo>
                    <a:lnTo>
                      <a:pt x="9" y="53"/>
                    </a:lnTo>
                    <a:lnTo>
                      <a:pt x="10" y="53"/>
                    </a:lnTo>
                    <a:lnTo>
                      <a:pt x="11" y="53"/>
                    </a:lnTo>
                    <a:lnTo>
                      <a:pt x="11" y="54"/>
                    </a:lnTo>
                    <a:lnTo>
                      <a:pt x="11" y="55"/>
                    </a:lnTo>
                    <a:lnTo>
                      <a:pt x="12" y="55"/>
                    </a:lnTo>
                    <a:lnTo>
                      <a:pt x="13" y="55"/>
                    </a:lnTo>
                    <a:lnTo>
                      <a:pt x="14" y="55"/>
                    </a:lnTo>
                    <a:lnTo>
                      <a:pt x="14" y="55"/>
                    </a:lnTo>
                    <a:lnTo>
                      <a:pt x="15" y="55"/>
                    </a:lnTo>
                    <a:lnTo>
                      <a:pt x="16" y="54"/>
                    </a:lnTo>
                    <a:lnTo>
                      <a:pt x="17" y="53"/>
                    </a:lnTo>
                    <a:lnTo>
                      <a:pt x="17" y="52"/>
                    </a:lnTo>
                    <a:lnTo>
                      <a:pt x="18" y="51"/>
                    </a:lnTo>
                    <a:lnTo>
                      <a:pt x="19" y="51"/>
                    </a:lnTo>
                    <a:lnTo>
                      <a:pt x="20" y="50"/>
                    </a:lnTo>
                    <a:lnTo>
                      <a:pt x="20" y="49"/>
                    </a:lnTo>
                    <a:lnTo>
                      <a:pt x="20" y="48"/>
                    </a:lnTo>
                    <a:lnTo>
                      <a:pt x="21" y="48"/>
                    </a:lnTo>
                    <a:lnTo>
                      <a:pt x="21" y="47"/>
                    </a:lnTo>
                    <a:lnTo>
                      <a:pt x="21" y="46"/>
                    </a:lnTo>
                    <a:lnTo>
                      <a:pt x="21" y="45"/>
                    </a:lnTo>
                    <a:lnTo>
                      <a:pt x="21" y="44"/>
                    </a:lnTo>
                    <a:lnTo>
                      <a:pt x="22" y="44"/>
                    </a:lnTo>
                    <a:lnTo>
                      <a:pt x="23" y="44"/>
                    </a:lnTo>
                    <a:lnTo>
                      <a:pt x="24" y="44"/>
                    </a:lnTo>
                    <a:lnTo>
                      <a:pt x="24" y="43"/>
                    </a:lnTo>
                    <a:lnTo>
                      <a:pt x="24" y="44"/>
                    </a:lnTo>
                    <a:lnTo>
                      <a:pt x="27" y="44"/>
                    </a:lnTo>
                    <a:lnTo>
                      <a:pt x="28" y="44"/>
                    </a:lnTo>
                    <a:lnTo>
                      <a:pt x="30" y="45"/>
                    </a:lnTo>
                    <a:lnTo>
                      <a:pt x="31" y="45"/>
                    </a:lnTo>
                    <a:lnTo>
                      <a:pt x="33" y="44"/>
                    </a:lnTo>
                    <a:lnTo>
                      <a:pt x="34" y="44"/>
                    </a:lnTo>
                    <a:lnTo>
                      <a:pt x="34" y="44"/>
                    </a:lnTo>
                    <a:lnTo>
                      <a:pt x="35" y="44"/>
                    </a:lnTo>
                    <a:lnTo>
                      <a:pt x="36" y="44"/>
                    </a:lnTo>
                    <a:lnTo>
                      <a:pt x="37" y="44"/>
                    </a:lnTo>
                    <a:lnTo>
                      <a:pt x="38" y="45"/>
                    </a:lnTo>
                    <a:lnTo>
                      <a:pt x="39" y="46"/>
                    </a:lnTo>
                    <a:lnTo>
                      <a:pt x="41" y="48"/>
                    </a:lnTo>
                    <a:lnTo>
                      <a:pt x="42" y="48"/>
                    </a:lnTo>
                    <a:lnTo>
                      <a:pt x="45" y="48"/>
                    </a:lnTo>
                    <a:lnTo>
                      <a:pt x="45" y="48"/>
                    </a:lnTo>
                    <a:lnTo>
                      <a:pt x="46" y="48"/>
                    </a:lnTo>
                    <a:lnTo>
                      <a:pt x="47" y="48"/>
                    </a:lnTo>
                    <a:lnTo>
                      <a:pt x="48" y="48"/>
                    </a:lnTo>
                    <a:lnTo>
                      <a:pt x="48" y="48"/>
                    </a:lnTo>
                    <a:lnTo>
                      <a:pt x="49" y="48"/>
                    </a:lnTo>
                    <a:lnTo>
                      <a:pt x="50" y="48"/>
                    </a:lnTo>
                    <a:lnTo>
                      <a:pt x="51" y="48"/>
                    </a:lnTo>
                    <a:lnTo>
                      <a:pt x="52" y="48"/>
                    </a:lnTo>
                    <a:lnTo>
                      <a:pt x="52" y="48"/>
                    </a:lnTo>
                    <a:lnTo>
                      <a:pt x="53" y="48"/>
                    </a:lnTo>
                    <a:lnTo>
                      <a:pt x="54" y="48"/>
                    </a:lnTo>
                    <a:close/>
                  </a:path>
                </a:pathLst>
              </a:custGeom>
              <a:solidFill>
                <a:srgbClr val="E69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932" name="Freeform 1091">
                <a:extLst>
                  <a:ext uri="{FF2B5EF4-FFF2-40B4-BE49-F238E27FC236}">
                    <a16:creationId xmlns:a16="http://schemas.microsoft.com/office/drawing/2014/main" id="{FD1102F5-F206-446A-AE40-89A60E951F3F}"/>
                  </a:ext>
                </a:extLst>
              </p:cNvPr>
              <p:cNvSpPr>
                <a:spLocks/>
              </p:cNvSpPr>
              <p:nvPr/>
            </p:nvSpPr>
            <p:spPr bwMode="auto">
              <a:xfrm>
                <a:off x="4504" y="2648"/>
                <a:ext cx="274" cy="140"/>
              </a:xfrm>
              <a:custGeom>
                <a:avLst/>
                <a:gdLst>
                  <a:gd name="T0" fmla="*/ 91 w 274"/>
                  <a:gd name="T1" fmla="*/ 14 h 140"/>
                  <a:gd name="T2" fmla="*/ 97 w 274"/>
                  <a:gd name="T3" fmla="*/ 23 h 140"/>
                  <a:gd name="T4" fmla="*/ 111 w 274"/>
                  <a:gd name="T5" fmla="*/ 28 h 140"/>
                  <a:gd name="T6" fmla="*/ 103 w 274"/>
                  <a:gd name="T7" fmla="*/ 13 h 140"/>
                  <a:gd name="T8" fmla="*/ 117 w 274"/>
                  <a:gd name="T9" fmla="*/ 7 h 140"/>
                  <a:gd name="T10" fmla="*/ 120 w 274"/>
                  <a:gd name="T11" fmla="*/ 4 h 140"/>
                  <a:gd name="T12" fmla="*/ 131 w 274"/>
                  <a:gd name="T13" fmla="*/ 14 h 140"/>
                  <a:gd name="T14" fmla="*/ 145 w 274"/>
                  <a:gd name="T15" fmla="*/ 15 h 140"/>
                  <a:gd name="T16" fmla="*/ 162 w 274"/>
                  <a:gd name="T17" fmla="*/ 28 h 140"/>
                  <a:gd name="T18" fmla="*/ 176 w 274"/>
                  <a:gd name="T19" fmla="*/ 37 h 140"/>
                  <a:gd name="T20" fmla="*/ 193 w 274"/>
                  <a:gd name="T21" fmla="*/ 35 h 140"/>
                  <a:gd name="T22" fmla="*/ 212 w 274"/>
                  <a:gd name="T23" fmla="*/ 38 h 140"/>
                  <a:gd name="T24" fmla="*/ 221 w 274"/>
                  <a:gd name="T25" fmla="*/ 28 h 140"/>
                  <a:gd name="T26" fmla="*/ 229 w 274"/>
                  <a:gd name="T27" fmla="*/ 27 h 140"/>
                  <a:gd name="T28" fmla="*/ 241 w 274"/>
                  <a:gd name="T29" fmla="*/ 24 h 140"/>
                  <a:gd name="T30" fmla="*/ 250 w 274"/>
                  <a:gd name="T31" fmla="*/ 34 h 140"/>
                  <a:gd name="T32" fmla="*/ 257 w 274"/>
                  <a:gd name="T33" fmla="*/ 26 h 140"/>
                  <a:gd name="T34" fmla="*/ 264 w 274"/>
                  <a:gd name="T35" fmla="*/ 27 h 140"/>
                  <a:gd name="T36" fmla="*/ 269 w 274"/>
                  <a:gd name="T37" fmla="*/ 29 h 140"/>
                  <a:gd name="T38" fmla="*/ 266 w 274"/>
                  <a:gd name="T39" fmla="*/ 34 h 140"/>
                  <a:gd name="T40" fmla="*/ 265 w 274"/>
                  <a:gd name="T41" fmla="*/ 41 h 140"/>
                  <a:gd name="T42" fmla="*/ 257 w 274"/>
                  <a:gd name="T43" fmla="*/ 47 h 140"/>
                  <a:gd name="T44" fmla="*/ 254 w 274"/>
                  <a:gd name="T45" fmla="*/ 55 h 140"/>
                  <a:gd name="T46" fmla="*/ 247 w 274"/>
                  <a:gd name="T47" fmla="*/ 66 h 140"/>
                  <a:gd name="T48" fmla="*/ 245 w 274"/>
                  <a:gd name="T49" fmla="*/ 78 h 140"/>
                  <a:gd name="T50" fmla="*/ 239 w 274"/>
                  <a:gd name="T51" fmla="*/ 87 h 140"/>
                  <a:gd name="T52" fmla="*/ 229 w 274"/>
                  <a:gd name="T53" fmla="*/ 94 h 140"/>
                  <a:gd name="T54" fmla="*/ 224 w 274"/>
                  <a:gd name="T55" fmla="*/ 110 h 140"/>
                  <a:gd name="T56" fmla="*/ 226 w 274"/>
                  <a:gd name="T57" fmla="*/ 127 h 140"/>
                  <a:gd name="T58" fmla="*/ 211 w 274"/>
                  <a:gd name="T59" fmla="*/ 140 h 140"/>
                  <a:gd name="T60" fmla="*/ 194 w 274"/>
                  <a:gd name="T61" fmla="*/ 115 h 140"/>
                  <a:gd name="T62" fmla="*/ 188 w 274"/>
                  <a:gd name="T63" fmla="*/ 96 h 140"/>
                  <a:gd name="T64" fmla="*/ 168 w 274"/>
                  <a:gd name="T65" fmla="*/ 95 h 140"/>
                  <a:gd name="T66" fmla="*/ 157 w 274"/>
                  <a:gd name="T67" fmla="*/ 93 h 140"/>
                  <a:gd name="T68" fmla="*/ 147 w 274"/>
                  <a:gd name="T69" fmla="*/ 94 h 140"/>
                  <a:gd name="T70" fmla="*/ 140 w 274"/>
                  <a:gd name="T71" fmla="*/ 99 h 140"/>
                  <a:gd name="T72" fmla="*/ 133 w 274"/>
                  <a:gd name="T73" fmla="*/ 98 h 140"/>
                  <a:gd name="T74" fmla="*/ 125 w 274"/>
                  <a:gd name="T75" fmla="*/ 94 h 140"/>
                  <a:gd name="T76" fmla="*/ 120 w 274"/>
                  <a:gd name="T77" fmla="*/ 96 h 140"/>
                  <a:gd name="T78" fmla="*/ 116 w 274"/>
                  <a:gd name="T79" fmla="*/ 99 h 140"/>
                  <a:gd name="T80" fmla="*/ 111 w 274"/>
                  <a:gd name="T81" fmla="*/ 96 h 140"/>
                  <a:gd name="T82" fmla="*/ 106 w 274"/>
                  <a:gd name="T83" fmla="*/ 94 h 140"/>
                  <a:gd name="T84" fmla="*/ 99 w 274"/>
                  <a:gd name="T85" fmla="*/ 93 h 140"/>
                  <a:gd name="T86" fmla="*/ 94 w 274"/>
                  <a:gd name="T87" fmla="*/ 93 h 140"/>
                  <a:gd name="T88" fmla="*/ 91 w 274"/>
                  <a:gd name="T89" fmla="*/ 96 h 140"/>
                  <a:gd name="T90" fmla="*/ 85 w 274"/>
                  <a:gd name="T91" fmla="*/ 96 h 140"/>
                  <a:gd name="T92" fmla="*/ 79 w 274"/>
                  <a:gd name="T93" fmla="*/ 94 h 140"/>
                  <a:gd name="T94" fmla="*/ 71 w 274"/>
                  <a:gd name="T95" fmla="*/ 91 h 140"/>
                  <a:gd name="T96" fmla="*/ 68 w 274"/>
                  <a:gd name="T97" fmla="*/ 92 h 140"/>
                  <a:gd name="T98" fmla="*/ 64 w 274"/>
                  <a:gd name="T99" fmla="*/ 95 h 140"/>
                  <a:gd name="T100" fmla="*/ 57 w 274"/>
                  <a:gd name="T101" fmla="*/ 95 h 140"/>
                  <a:gd name="T102" fmla="*/ 51 w 274"/>
                  <a:gd name="T103" fmla="*/ 97 h 140"/>
                  <a:gd name="T104" fmla="*/ 47 w 274"/>
                  <a:gd name="T105" fmla="*/ 94 h 140"/>
                  <a:gd name="T106" fmla="*/ 41 w 274"/>
                  <a:gd name="T107" fmla="*/ 95 h 140"/>
                  <a:gd name="T108" fmla="*/ 37 w 274"/>
                  <a:gd name="T109" fmla="*/ 93 h 140"/>
                  <a:gd name="T110" fmla="*/ 30 w 274"/>
                  <a:gd name="T111" fmla="*/ 89 h 140"/>
                  <a:gd name="T112" fmla="*/ 23 w 274"/>
                  <a:gd name="T113" fmla="*/ 83 h 140"/>
                  <a:gd name="T114" fmla="*/ 20 w 274"/>
                  <a:gd name="T115" fmla="*/ 75 h 140"/>
                  <a:gd name="T116" fmla="*/ 10 w 274"/>
                  <a:gd name="T117" fmla="*/ 76 h 140"/>
                  <a:gd name="T118" fmla="*/ 2 w 274"/>
                  <a:gd name="T119" fmla="*/ 7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140">
                    <a:moveTo>
                      <a:pt x="29" y="48"/>
                    </a:moveTo>
                    <a:lnTo>
                      <a:pt x="30" y="48"/>
                    </a:lnTo>
                    <a:lnTo>
                      <a:pt x="30" y="48"/>
                    </a:lnTo>
                    <a:lnTo>
                      <a:pt x="31" y="49"/>
                    </a:lnTo>
                    <a:lnTo>
                      <a:pt x="33" y="48"/>
                    </a:lnTo>
                    <a:lnTo>
                      <a:pt x="33" y="48"/>
                    </a:lnTo>
                    <a:lnTo>
                      <a:pt x="35" y="48"/>
                    </a:lnTo>
                    <a:lnTo>
                      <a:pt x="36" y="20"/>
                    </a:lnTo>
                    <a:lnTo>
                      <a:pt x="64" y="23"/>
                    </a:lnTo>
                    <a:lnTo>
                      <a:pt x="73" y="29"/>
                    </a:lnTo>
                    <a:lnTo>
                      <a:pt x="76" y="24"/>
                    </a:lnTo>
                    <a:lnTo>
                      <a:pt x="81" y="26"/>
                    </a:lnTo>
                    <a:lnTo>
                      <a:pt x="87" y="13"/>
                    </a:lnTo>
                    <a:lnTo>
                      <a:pt x="89" y="14"/>
                    </a:lnTo>
                    <a:lnTo>
                      <a:pt x="89" y="13"/>
                    </a:lnTo>
                    <a:lnTo>
                      <a:pt x="90" y="13"/>
                    </a:lnTo>
                    <a:lnTo>
                      <a:pt x="91" y="14"/>
                    </a:lnTo>
                    <a:lnTo>
                      <a:pt x="91" y="15"/>
                    </a:lnTo>
                    <a:lnTo>
                      <a:pt x="91" y="16"/>
                    </a:lnTo>
                    <a:lnTo>
                      <a:pt x="91" y="17"/>
                    </a:lnTo>
                    <a:lnTo>
                      <a:pt x="92" y="17"/>
                    </a:lnTo>
                    <a:lnTo>
                      <a:pt x="92" y="18"/>
                    </a:lnTo>
                    <a:lnTo>
                      <a:pt x="92" y="19"/>
                    </a:lnTo>
                    <a:lnTo>
                      <a:pt x="92" y="20"/>
                    </a:lnTo>
                    <a:lnTo>
                      <a:pt x="92" y="20"/>
                    </a:lnTo>
                    <a:lnTo>
                      <a:pt x="92" y="21"/>
                    </a:lnTo>
                    <a:lnTo>
                      <a:pt x="93" y="20"/>
                    </a:lnTo>
                    <a:lnTo>
                      <a:pt x="94" y="20"/>
                    </a:lnTo>
                    <a:lnTo>
                      <a:pt x="95" y="20"/>
                    </a:lnTo>
                    <a:lnTo>
                      <a:pt x="95" y="20"/>
                    </a:lnTo>
                    <a:lnTo>
                      <a:pt x="95" y="21"/>
                    </a:lnTo>
                    <a:lnTo>
                      <a:pt x="96" y="20"/>
                    </a:lnTo>
                    <a:lnTo>
                      <a:pt x="97" y="21"/>
                    </a:lnTo>
                    <a:lnTo>
                      <a:pt x="97" y="23"/>
                    </a:lnTo>
                    <a:lnTo>
                      <a:pt x="98" y="24"/>
                    </a:lnTo>
                    <a:lnTo>
                      <a:pt x="99" y="24"/>
                    </a:lnTo>
                    <a:lnTo>
                      <a:pt x="99" y="24"/>
                    </a:lnTo>
                    <a:lnTo>
                      <a:pt x="101" y="24"/>
                    </a:lnTo>
                    <a:lnTo>
                      <a:pt x="102" y="24"/>
                    </a:lnTo>
                    <a:lnTo>
                      <a:pt x="103" y="25"/>
                    </a:lnTo>
                    <a:lnTo>
                      <a:pt x="103" y="26"/>
                    </a:lnTo>
                    <a:lnTo>
                      <a:pt x="105" y="26"/>
                    </a:lnTo>
                    <a:lnTo>
                      <a:pt x="106" y="27"/>
                    </a:lnTo>
                    <a:lnTo>
                      <a:pt x="106" y="27"/>
                    </a:lnTo>
                    <a:lnTo>
                      <a:pt x="107" y="28"/>
                    </a:lnTo>
                    <a:lnTo>
                      <a:pt x="108" y="29"/>
                    </a:lnTo>
                    <a:lnTo>
                      <a:pt x="108" y="30"/>
                    </a:lnTo>
                    <a:lnTo>
                      <a:pt x="109" y="31"/>
                    </a:lnTo>
                    <a:lnTo>
                      <a:pt x="111" y="31"/>
                    </a:lnTo>
                    <a:lnTo>
                      <a:pt x="111" y="29"/>
                    </a:lnTo>
                    <a:lnTo>
                      <a:pt x="111" y="28"/>
                    </a:lnTo>
                    <a:lnTo>
                      <a:pt x="109" y="26"/>
                    </a:lnTo>
                    <a:lnTo>
                      <a:pt x="109" y="26"/>
                    </a:lnTo>
                    <a:lnTo>
                      <a:pt x="107" y="24"/>
                    </a:lnTo>
                    <a:lnTo>
                      <a:pt x="106" y="24"/>
                    </a:lnTo>
                    <a:lnTo>
                      <a:pt x="105" y="22"/>
                    </a:lnTo>
                    <a:lnTo>
                      <a:pt x="105" y="21"/>
                    </a:lnTo>
                    <a:lnTo>
                      <a:pt x="104" y="20"/>
                    </a:lnTo>
                    <a:lnTo>
                      <a:pt x="103" y="20"/>
                    </a:lnTo>
                    <a:lnTo>
                      <a:pt x="102" y="19"/>
                    </a:lnTo>
                    <a:lnTo>
                      <a:pt x="102" y="18"/>
                    </a:lnTo>
                    <a:lnTo>
                      <a:pt x="102" y="17"/>
                    </a:lnTo>
                    <a:lnTo>
                      <a:pt x="101" y="17"/>
                    </a:lnTo>
                    <a:lnTo>
                      <a:pt x="101" y="15"/>
                    </a:lnTo>
                    <a:lnTo>
                      <a:pt x="101" y="14"/>
                    </a:lnTo>
                    <a:lnTo>
                      <a:pt x="101" y="13"/>
                    </a:lnTo>
                    <a:lnTo>
                      <a:pt x="102" y="13"/>
                    </a:lnTo>
                    <a:lnTo>
                      <a:pt x="103" y="13"/>
                    </a:lnTo>
                    <a:lnTo>
                      <a:pt x="105" y="13"/>
                    </a:lnTo>
                    <a:lnTo>
                      <a:pt x="106" y="13"/>
                    </a:lnTo>
                    <a:lnTo>
                      <a:pt x="107" y="14"/>
                    </a:lnTo>
                    <a:lnTo>
                      <a:pt x="107" y="15"/>
                    </a:lnTo>
                    <a:lnTo>
                      <a:pt x="108" y="15"/>
                    </a:lnTo>
                    <a:lnTo>
                      <a:pt x="109" y="15"/>
                    </a:lnTo>
                    <a:lnTo>
                      <a:pt x="111" y="15"/>
                    </a:lnTo>
                    <a:lnTo>
                      <a:pt x="112" y="15"/>
                    </a:lnTo>
                    <a:lnTo>
                      <a:pt x="113" y="15"/>
                    </a:lnTo>
                    <a:lnTo>
                      <a:pt x="113" y="15"/>
                    </a:lnTo>
                    <a:lnTo>
                      <a:pt x="114" y="14"/>
                    </a:lnTo>
                    <a:lnTo>
                      <a:pt x="115" y="13"/>
                    </a:lnTo>
                    <a:lnTo>
                      <a:pt x="115" y="10"/>
                    </a:lnTo>
                    <a:lnTo>
                      <a:pt x="116" y="10"/>
                    </a:lnTo>
                    <a:lnTo>
                      <a:pt x="116" y="9"/>
                    </a:lnTo>
                    <a:lnTo>
                      <a:pt x="117" y="8"/>
                    </a:lnTo>
                    <a:lnTo>
                      <a:pt x="117" y="7"/>
                    </a:lnTo>
                    <a:lnTo>
                      <a:pt x="116" y="7"/>
                    </a:lnTo>
                    <a:lnTo>
                      <a:pt x="116" y="5"/>
                    </a:lnTo>
                    <a:lnTo>
                      <a:pt x="115" y="4"/>
                    </a:lnTo>
                    <a:lnTo>
                      <a:pt x="114" y="3"/>
                    </a:lnTo>
                    <a:lnTo>
                      <a:pt x="113" y="3"/>
                    </a:lnTo>
                    <a:lnTo>
                      <a:pt x="113" y="2"/>
                    </a:lnTo>
                    <a:lnTo>
                      <a:pt x="113" y="1"/>
                    </a:lnTo>
                    <a:lnTo>
                      <a:pt x="114" y="0"/>
                    </a:lnTo>
                    <a:lnTo>
                      <a:pt x="115" y="1"/>
                    </a:lnTo>
                    <a:lnTo>
                      <a:pt x="116" y="1"/>
                    </a:lnTo>
                    <a:lnTo>
                      <a:pt x="116" y="0"/>
                    </a:lnTo>
                    <a:lnTo>
                      <a:pt x="118" y="0"/>
                    </a:lnTo>
                    <a:lnTo>
                      <a:pt x="119" y="0"/>
                    </a:lnTo>
                    <a:lnTo>
                      <a:pt x="119" y="0"/>
                    </a:lnTo>
                    <a:lnTo>
                      <a:pt x="119" y="3"/>
                    </a:lnTo>
                    <a:lnTo>
                      <a:pt x="120" y="3"/>
                    </a:lnTo>
                    <a:lnTo>
                      <a:pt x="120" y="4"/>
                    </a:lnTo>
                    <a:lnTo>
                      <a:pt x="122" y="5"/>
                    </a:lnTo>
                    <a:lnTo>
                      <a:pt x="123" y="6"/>
                    </a:lnTo>
                    <a:lnTo>
                      <a:pt x="122" y="7"/>
                    </a:lnTo>
                    <a:lnTo>
                      <a:pt x="122" y="7"/>
                    </a:lnTo>
                    <a:lnTo>
                      <a:pt x="123" y="7"/>
                    </a:lnTo>
                    <a:lnTo>
                      <a:pt x="124" y="9"/>
                    </a:lnTo>
                    <a:lnTo>
                      <a:pt x="125" y="9"/>
                    </a:lnTo>
                    <a:lnTo>
                      <a:pt x="126" y="9"/>
                    </a:lnTo>
                    <a:lnTo>
                      <a:pt x="126" y="10"/>
                    </a:lnTo>
                    <a:lnTo>
                      <a:pt x="127" y="10"/>
                    </a:lnTo>
                    <a:lnTo>
                      <a:pt x="127" y="11"/>
                    </a:lnTo>
                    <a:lnTo>
                      <a:pt x="127" y="12"/>
                    </a:lnTo>
                    <a:lnTo>
                      <a:pt x="128" y="13"/>
                    </a:lnTo>
                    <a:lnTo>
                      <a:pt x="129" y="13"/>
                    </a:lnTo>
                    <a:lnTo>
                      <a:pt x="130" y="13"/>
                    </a:lnTo>
                    <a:lnTo>
                      <a:pt x="130" y="13"/>
                    </a:lnTo>
                    <a:lnTo>
                      <a:pt x="131" y="14"/>
                    </a:lnTo>
                    <a:lnTo>
                      <a:pt x="131" y="15"/>
                    </a:lnTo>
                    <a:lnTo>
                      <a:pt x="132" y="15"/>
                    </a:lnTo>
                    <a:lnTo>
                      <a:pt x="133" y="16"/>
                    </a:lnTo>
                    <a:lnTo>
                      <a:pt x="133" y="17"/>
                    </a:lnTo>
                    <a:lnTo>
                      <a:pt x="134" y="17"/>
                    </a:lnTo>
                    <a:lnTo>
                      <a:pt x="135" y="16"/>
                    </a:lnTo>
                    <a:lnTo>
                      <a:pt x="135" y="15"/>
                    </a:lnTo>
                    <a:lnTo>
                      <a:pt x="136" y="14"/>
                    </a:lnTo>
                    <a:lnTo>
                      <a:pt x="137" y="14"/>
                    </a:lnTo>
                    <a:lnTo>
                      <a:pt x="137" y="14"/>
                    </a:lnTo>
                    <a:lnTo>
                      <a:pt x="138" y="14"/>
                    </a:lnTo>
                    <a:lnTo>
                      <a:pt x="140" y="15"/>
                    </a:lnTo>
                    <a:lnTo>
                      <a:pt x="140" y="15"/>
                    </a:lnTo>
                    <a:lnTo>
                      <a:pt x="142" y="15"/>
                    </a:lnTo>
                    <a:lnTo>
                      <a:pt x="144" y="15"/>
                    </a:lnTo>
                    <a:lnTo>
                      <a:pt x="144" y="14"/>
                    </a:lnTo>
                    <a:lnTo>
                      <a:pt x="145" y="15"/>
                    </a:lnTo>
                    <a:lnTo>
                      <a:pt x="146" y="15"/>
                    </a:lnTo>
                    <a:lnTo>
                      <a:pt x="147" y="16"/>
                    </a:lnTo>
                    <a:lnTo>
                      <a:pt x="147" y="16"/>
                    </a:lnTo>
                    <a:lnTo>
                      <a:pt x="150" y="18"/>
                    </a:lnTo>
                    <a:lnTo>
                      <a:pt x="151" y="19"/>
                    </a:lnTo>
                    <a:lnTo>
                      <a:pt x="153" y="20"/>
                    </a:lnTo>
                    <a:lnTo>
                      <a:pt x="154" y="20"/>
                    </a:lnTo>
                    <a:lnTo>
                      <a:pt x="154" y="20"/>
                    </a:lnTo>
                    <a:lnTo>
                      <a:pt x="154" y="21"/>
                    </a:lnTo>
                    <a:lnTo>
                      <a:pt x="156" y="22"/>
                    </a:lnTo>
                    <a:lnTo>
                      <a:pt x="157" y="24"/>
                    </a:lnTo>
                    <a:lnTo>
                      <a:pt x="158" y="24"/>
                    </a:lnTo>
                    <a:lnTo>
                      <a:pt x="159" y="24"/>
                    </a:lnTo>
                    <a:lnTo>
                      <a:pt x="160" y="26"/>
                    </a:lnTo>
                    <a:lnTo>
                      <a:pt x="161" y="27"/>
                    </a:lnTo>
                    <a:lnTo>
                      <a:pt x="161" y="27"/>
                    </a:lnTo>
                    <a:lnTo>
                      <a:pt x="162" y="28"/>
                    </a:lnTo>
                    <a:lnTo>
                      <a:pt x="162" y="29"/>
                    </a:lnTo>
                    <a:lnTo>
                      <a:pt x="164" y="31"/>
                    </a:lnTo>
                    <a:lnTo>
                      <a:pt x="164" y="31"/>
                    </a:lnTo>
                    <a:lnTo>
                      <a:pt x="165" y="31"/>
                    </a:lnTo>
                    <a:lnTo>
                      <a:pt x="166" y="31"/>
                    </a:lnTo>
                    <a:lnTo>
                      <a:pt x="168" y="32"/>
                    </a:lnTo>
                    <a:lnTo>
                      <a:pt x="169" y="33"/>
                    </a:lnTo>
                    <a:lnTo>
                      <a:pt x="169" y="34"/>
                    </a:lnTo>
                    <a:lnTo>
                      <a:pt x="170" y="34"/>
                    </a:lnTo>
                    <a:lnTo>
                      <a:pt x="171" y="34"/>
                    </a:lnTo>
                    <a:lnTo>
                      <a:pt x="171" y="35"/>
                    </a:lnTo>
                    <a:lnTo>
                      <a:pt x="172" y="37"/>
                    </a:lnTo>
                    <a:lnTo>
                      <a:pt x="172" y="38"/>
                    </a:lnTo>
                    <a:lnTo>
                      <a:pt x="173" y="38"/>
                    </a:lnTo>
                    <a:lnTo>
                      <a:pt x="174" y="38"/>
                    </a:lnTo>
                    <a:lnTo>
                      <a:pt x="175" y="38"/>
                    </a:lnTo>
                    <a:lnTo>
                      <a:pt x="176" y="37"/>
                    </a:lnTo>
                    <a:lnTo>
                      <a:pt x="177" y="37"/>
                    </a:lnTo>
                    <a:lnTo>
                      <a:pt x="178" y="38"/>
                    </a:lnTo>
                    <a:lnTo>
                      <a:pt x="178" y="37"/>
                    </a:lnTo>
                    <a:lnTo>
                      <a:pt x="179" y="36"/>
                    </a:lnTo>
                    <a:lnTo>
                      <a:pt x="180" y="36"/>
                    </a:lnTo>
                    <a:lnTo>
                      <a:pt x="181" y="35"/>
                    </a:lnTo>
                    <a:lnTo>
                      <a:pt x="182" y="35"/>
                    </a:lnTo>
                    <a:lnTo>
                      <a:pt x="184" y="35"/>
                    </a:lnTo>
                    <a:lnTo>
                      <a:pt x="185" y="36"/>
                    </a:lnTo>
                    <a:lnTo>
                      <a:pt x="185" y="35"/>
                    </a:lnTo>
                    <a:lnTo>
                      <a:pt x="187" y="35"/>
                    </a:lnTo>
                    <a:lnTo>
                      <a:pt x="188" y="34"/>
                    </a:lnTo>
                    <a:lnTo>
                      <a:pt x="188" y="34"/>
                    </a:lnTo>
                    <a:lnTo>
                      <a:pt x="189" y="34"/>
                    </a:lnTo>
                    <a:lnTo>
                      <a:pt x="190" y="34"/>
                    </a:lnTo>
                    <a:lnTo>
                      <a:pt x="192" y="34"/>
                    </a:lnTo>
                    <a:lnTo>
                      <a:pt x="193" y="35"/>
                    </a:lnTo>
                    <a:lnTo>
                      <a:pt x="194" y="36"/>
                    </a:lnTo>
                    <a:lnTo>
                      <a:pt x="196" y="36"/>
                    </a:lnTo>
                    <a:lnTo>
                      <a:pt x="196" y="37"/>
                    </a:lnTo>
                    <a:lnTo>
                      <a:pt x="197" y="37"/>
                    </a:lnTo>
                    <a:lnTo>
                      <a:pt x="198" y="38"/>
                    </a:lnTo>
                    <a:lnTo>
                      <a:pt x="199" y="38"/>
                    </a:lnTo>
                    <a:lnTo>
                      <a:pt x="200" y="39"/>
                    </a:lnTo>
                    <a:lnTo>
                      <a:pt x="202" y="38"/>
                    </a:lnTo>
                    <a:lnTo>
                      <a:pt x="202" y="38"/>
                    </a:lnTo>
                    <a:lnTo>
                      <a:pt x="205" y="38"/>
                    </a:lnTo>
                    <a:lnTo>
                      <a:pt x="206" y="39"/>
                    </a:lnTo>
                    <a:lnTo>
                      <a:pt x="207" y="38"/>
                    </a:lnTo>
                    <a:lnTo>
                      <a:pt x="208" y="38"/>
                    </a:lnTo>
                    <a:lnTo>
                      <a:pt x="209" y="38"/>
                    </a:lnTo>
                    <a:lnTo>
                      <a:pt x="209" y="38"/>
                    </a:lnTo>
                    <a:lnTo>
                      <a:pt x="210" y="38"/>
                    </a:lnTo>
                    <a:lnTo>
                      <a:pt x="212" y="38"/>
                    </a:lnTo>
                    <a:lnTo>
                      <a:pt x="213" y="37"/>
                    </a:lnTo>
                    <a:lnTo>
                      <a:pt x="213" y="36"/>
                    </a:lnTo>
                    <a:lnTo>
                      <a:pt x="213" y="36"/>
                    </a:lnTo>
                    <a:lnTo>
                      <a:pt x="215" y="35"/>
                    </a:lnTo>
                    <a:lnTo>
                      <a:pt x="216" y="35"/>
                    </a:lnTo>
                    <a:lnTo>
                      <a:pt x="217" y="35"/>
                    </a:lnTo>
                    <a:lnTo>
                      <a:pt x="218" y="34"/>
                    </a:lnTo>
                    <a:lnTo>
                      <a:pt x="218" y="34"/>
                    </a:lnTo>
                    <a:lnTo>
                      <a:pt x="218" y="33"/>
                    </a:lnTo>
                    <a:lnTo>
                      <a:pt x="218" y="32"/>
                    </a:lnTo>
                    <a:lnTo>
                      <a:pt x="217" y="31"/>
                    </a:lnTo>
                    <a:lnTo>
                      <a:pt x="217" y="31"/>
                    </a:lnTo>
                    <a:lnTo>
                      <a:pt x="218" y="30"/>
                    </a:lnTo>
                    <a:lnTo>
                      <a:pt x="219" y="30"/>
                    </a:lnTo>
                    <a:lnTo>
                      <a:pt x="220" y="30"/>
                    </a:lnTo>
                    <a:lnTo>
                      <a:pt x="221" y="29"/>
                    </a:lnTo>
                    <a:lnTo>
                      <a:pt x="221" y="28"/>
                    </a:lnTo>
                    <a:lnTo>
                      <a:pt x="221" y="27"/>
                    </a:lnTo>
                    <a:lnTo>
                      <a:pt x="221" y="27"/>
                    </a:lnTo>
                    <a:lnTo>
                      <a:pt x="222" y="27"/>
                    </a:lnTo>
                    <a:lnTo>
                      <a:pt x="222" y="25"/>
                    </a:lnTo>
                    <a:lnTo>
                      <a:pt x="223" y="25"/>
                    </a:lnTo>
                    <a:lnTo>
                      <a:pt x="223" y="25"/>
                    </a:lnTo>
                    <a:lnTo>
                      <a:pt x="224" y="25"/>
                    </a:lnTo>
                    <a:lnTo>
                      <a:pt x="225" y="25"/>
                    </a:lnTo>
                    <a:lnTo>
                      <a:pt x="226" y="25"/>
                    </a:lnTo>
                    <a:lnTo>
                      <a:pt x="226" y="24"/>
                    </a:lnTo>
                    <a:lnTo>
                      <a:pt x="225" y="24"/>
                    </a:lnTo>
                    <a:lnTo>
                      <a:pt x="226" y="24"/>
                    </a:lnTo>
                    <a:lnTo>
                      <a:pt x="227" y="24"/>
                    </a:lnTo>
                    <a:lnTo>
                      <a:pt x="228" y="25"/>
                    </a:lnTo>
                    <a:lnTo>
                      <a:pt x="228" y="26"/>
                    </a:lnTo>
                    <a:lnTo>
                      <a:pt x="228" y="27"/>
                    </a:lnTo>
                    <a:lnTo>
                      <a:pt x="229" y="27"/>
                    </a:lnTo>
                    <a:lnTo>
                      <a:pt x="230" y="27"/>
                    </a:lnTo>
                    <a:lnTo>
                      <a:pt x="230" y="26"/>
                    </a:lnTo>
                    <a:lnTo>
                      <a:pt x="231" y="25"/>
                    </a:lnTo>
                    <a:lnTo>
                      <a:pt x="232" y="27"/>
                    </a:lnTo>
                    <a:lnTo>
                      <a:pt x="233" y="27"/>
                    </a:lnTo>
                    <a:lnTo>
                      <a:pt x="233" y="27"/>
                    </a:lnTo>
                    <a:lnTo>
                      <a:pt x="234" y="26"/>
                    </a:lnTo>
                    <a:lnTo>
                      <a:pt x="235" y="27"/>
                    </a:lnTo>
                    <a:lnTo>
                      <a:pt x="236" y="25"/>
                    </a:lnTo>
                    <a:lnTo>
                      <a:pt x="238" y="25"/>
                    </a:lnTo>
                    <a:lnTo>
                      <a:pt x="239" y="25"/>
                    </a:lnTo>
                    <a:lnTo>
                      <a:pt x="240" y="25"/>
                    </a:lnTo>
                    <a:lnTo>
                      <a:pt x="240" y="26"/>
                    </a:lnTo>
                    <a:lnTo>
                      <a:pt x="241" y="27"/>
                    </a:lnTo>
                    <a:lnTo>
                      <a:pt x="242" y="27"/>
                    </a:lnTo>
                    <a:lnTo>
                      <a:pt x="241" y="25"/>
                    </a:lnTo>
                    <a:lnTo>
                      <a:pt x="241" y="24"/>
                    </a:lnTo>
                    <a:lnTo>
                      <a:pt x="241" y="24"/>
                    </a:lnTo>
                    <a:lnTo>
                      <a:pt x="242" y="23"/>
                    </a:lnTo>
                    <a:lnTo>
                      <a:pt x="243" y="23"/>
                    </a:lnTo>
                    <a:lnTo>
                      <a:pt x="244" y="24"/>
                    </a:lnTo>
                    <a:lnTo>
                      <a:pt x="246" y="26"/>
                    </a:lnTo>
                    <a:lnTo>
                      <a:pt x="247" y="26"/>
                    </a:lnTo>
                    <a:lnTo>
                      <a:pt x="247" y="26"/>
                    </a:lnTo>
                    <a:lnTo>
                      <a:pt x="248" y="27"/>
                    </a:lnTo>
                    <a:lnTo>
                      <a:pt x="248" y="27"/>
                    </a:lnTo>
                    <a:lnTo>
                      <a:pt x="248" y="28"/>
                    </a:lnTo>
                    <a:lnTo>
                      <a:pt x="248" y="29"/>
                    </a:lnTo>
                    <a:lnTo>
                      <a:pt x="249" y="28"/>
                    </a:lnTo>
                    <a:lnTo>
                      <a:pt x="250" y="29"/>
                    </a:lnTo>
                    <a:lnTo>
                      <a:pt x="249" y="31"/>
                    </a:lnTo>
                    <a:lnTo>
                      <a:pt x="249" y="33"/>
                    </a:lnTo>
                    <a:lnTo>
                      <a:pt x="250" y="34"/>
                    </a:lnTo>
                    <a:lnTo>
                      <a:pt x="250" y="34"/>
                    </a:lnTo>
                    <a:lnTo>
                      <a:pt x="251" y="34"/>
                    </a:lnTo>
                    <a:lnTo>
                      <a:pt x="252" y="33"/>
                    </a:lnTo>
                    <a:lnTo>
                      <a:pt x="252" y="32"/>
                    </a:lnTo>
                    <a:lnTo>
                      <a:pt x="252" y="31"/>
                    </a:lnTo>
                    <a:lnTo>
                      <a:pt x="252" y="31"/>
                    </a:lnTo>
                    <a:lnTo>
                      <a:pt x="253" y="30"/>
                    </a:lnTo>
                    <a:lnTo>
                      <a:pt x="254" y="30"/>
                    </a:lnTo>
                    <a:lnTo>
                      <a:pt x="254" y="30"/>
                    </a:lnTo>
                    <a:lnTo>
                      <a:pt x="255" y="31"/>
                    </a:lnTo>
                    <a:lnTo>
                      <a:pt x="256" y="31"/>
                    </a:lnTo>
                    <a:lnTo>
                      <a:pt x="256" y="28"/>
                    </a:lnTo>
                    <a:lnTo>
                      <a:pt x="256" y="27"/>
                    </a:lnTo>
                    <a:lnTo>
                      <a:pt x="255" y="27"/>
                    </a:lnTo>
                    <a:lnTo>
                      <a:pt x="254" y="27"/>
                    </a:lnTo>
                    <a:lnTo>
                      <a:pt x="256" y="26"/>
                    </a:lnTo>
                    <a:lnTo>
                      <a:pt x="257" y="26"/>
                    </a:lnTo>
                    <a:lnTo>
                      <a:pt x="257" y="26"/>
                    </a:lnTo>
                    <a:lnTo>
                      <a:pt x="257" y="25"/>
                    </a:lnTo>
                    <a:lnTo>
                      <a:pt x="258" y="24"/>
                    </a:lnTo>
                    <a:lnTo>
                      <a:pt x="259" y="25"/>
                    </a:lnTo>
                    <a:lnTo>
                      <a:pt x="259" y="26"/>
                    </a:lnTo>
                    <a:lnTo>
                      <a:pt x="259" y="27"/>
                    </a:lnTo>
                    <a:lnTo>
                      <a:pt x="258" y="27"/>
                    </a:lnTo>
                    <a:lnTo>
                      <a:pt x="258" y="28"/>
                    </a:lnTo>
                    <a:lnTo>
                      <a:pt x="259" y="29"/>
                    </a:lnTo>
                    <a:lnTo>
                      <a:pt x="260" y="29"/>
                    </a:lnTo>
                    <a:lnTo>
                      <a:pt x="261" y="28"/>
                    </a:lnTo>
                    <a:lnTo>
                      <a:pt x="261" y="28"/>
                    </a:lnTo>
                    <a:lnTo>
                      <a:pt x="262" y="27"/>
                    </a:lnTo>
                    <a:lnTo>
                      <a:pt x="262" y="27"/>
                    </a:lnTo>
                    <a:lnTo>
                      <a:pt x="262" y="25"/>
                    </a:lnTo>
                    <a:lnTo>
                      <a:pt x="263" y="25"/>
                    </a:lnTo>
                    <a:lnTo>
                      <a:pt x="264" y="26"/>
                    </a:lnTo>
                    <a:lnTo>
                      <a:pt x="264" y="27"/>
                    </a:lnTo>
                    <a:lnTo>
                      <a:pt x="265" y="26"/>
                    </a:lnTo>
                    <a:lnTo>
                      <a:pt x="265" y="24"/>
                    </a:lnTo>
                    <a:lnTo>
                      <a:pt x="264" y="24"/>
                    </a:lnTo>
                    <a:lnTo>
                      <a:pt x="264" y="23"/>
                    </a:lnTo>
                    <a:lnTo>
                      <a:pt x="264" y="23"/>
                    </a:lnTo>
                    <a:lnTo>
                      <a:pt x="265" y="23"/>
                    </a:lnTo>
                    <a:lnTo>
                      <a:pt x="267" y="24"/>
                    </a:lnTo>
                    <a:lnTo>
                      <a:pt x="267" y="24"/>
                    </a:lnTo>
                    <a:lnTo>
                      <a:pt x="268" y="25"/>
                    </a:lnTo>
                    <a:lnTo>
                      <a:pt x="269" y="26"/>
                    </a:lnTo>
                    <a:lnTo>
                      <a:pt x="270" y="26"/>
                    </a:lnTo>
                    <a:lnTo>
                      <a:pt x="271" y="26"/>
                    </a:lnTo>
                    <a:lnTo>
                      <a:pt x="271" y="26"/>
                    </a:lnTo>
                    <a:lnTo>
                      <a:pt x="271" y="27"/>
                    </a:lnTo>
                    <a:lnTo>
                      <a:pt x="270" y="27"/>
                    </a:lnTo>
                    <a:lnTo>
                      <a:pt x="270" y="28"/>
                    </a:lnTo>
                    <a:lnTo>
                      <a:pt x="269" y="29"/>
                    </a:lnTo>
                    <a:lnTo>
                      <a:pt x="271" y="31"/>
                    </a:lnTo>
                    <a:lnTo>
                      <a:pt x="271" y="31"/>
                    </a:lnTo>
                    <a:lnTo>
                      <a:pt x="272" y="29"/>
                    </a:lnTo>
                    <a:lnTo>
                      <a:pt x="273" y="29"/>
                    </a:lnTo>
                    <a:lnTo>
                      <a:pt x="274" y="31"/>
                    </a:lnTo>
                    <a:lnTo>
                      <a:pt x="274" y="31"/>
                    </a:lnTo>
                    <a:lnTo>
                      <a:pt x="273" y="32"/>
                    </a:lnTo>
                    <a:lnTo>
                      <a:pt x="273" y="33"/>
                    </a:lnTo>
                    <a:lnTo>
                      <a:pt x="272" y="33"/>
                    </a:lnTo>
                    <a:lnTo>
                      <a:pt x="271" y="33"/>
                    </a:lnTo>
                    <a:lnTo>
                      <a:pt x="270" y="32"/>
                    </a:lnTo>
                    <a:lnTo>
                      <a:pt x="269" y="32"/>
                    </a:lnTo>
                    <a:lnTo>
                      <a:pt x="268" y="31"/>
                    </a:lnTo>
                    <a:lnTo>
                      <a:pt x="268" y="32"/>
                    </a:lnTo>
                    <a:lnTo>
                      <a:pt x="267" y="33"/>
                    </a:lnTo>
                    <a:lnTo>
                      <a:pt x="267" y="34"/>
                    </a:lnTo>
                    <a:lnTo>
                      <a:pt x="266" y="34"/>
                    </a:lnTo>
                    <a:lnTo>
                      <a:pt x="264" y="34"/>
                    </a:lnTo>
                    <a:lnTo>
                      <a:pt x="264" y="34"/>
                    </a:lnTo>
                    <a:lnTo>
                      <a:pt x="263" y="35"/>
                    </a:lnTo>
                    <a:lnTo>
                      <a:pt x="264" y="36"/>
                    </a:lnTo>
                    <a:lnTo>
                      <a:pt x="264" y="36"/>
                    </a:lnTo>
                    <a:lnTo>
                      <a:pt x="265" y="37"/>
                    </a:lnTo>
                    <a:lnTo>
                      <a:pt x="265" y="38"/>
                    </a:lnTo>
                    <a:lnTo>
                      <a:pt x="264" y="38"/>
                    </a:lnTo>
                    <a:lnTo>
                      <a:pt x="264" y="38"/>
                    </a:lnTo>
                    <a:lnTo>
                      <a:pt x="264" y="39"/>
                    </a:lnTo>
                    <a:lnTo>
                      <a:pt x="263" y="40"/>
                    </a:lnTo>
                    <a:lnTo>
                      <a:pt x="262" y="41"/>
                    </a:lnTo>
                    <a:lnTo>
                      <a:pt x="262" y="41"/>
                    </a:lnTo>
                    <a:lnTo>
                      <a:pt x="264" y="41"/>
                    </a:lnTo>
                    <a:lnTo>
                      <a:pt x="264" y="41"/>
                    </a:lnTo>
                    <a:lnTo>
                      <a:pt x="265" y="41"/>
                    </a:lnTo>
                    <a:lnTo>
                      <a:pt x="265" y="41"/>
                    </a:lnTo>
                    <a:lnTo>
                      <a:pt x="266" y="43"/>
                    </a:lnTo>
                    <a:lnTo>
                      <a:pt x="266" y="44"/>
                    </a:lnTo>
                    <a:lnTo>
                      <a:pt x="265" y="44"/>
                    </a:lnTo>
                    <a:lnTo>
                      <a:pt x="264" y="44"/>
                    </a:lnTo>
                    <a:lnTo>
                      <a:pt x="264" y="43"/>
                    </a:lnTo>
                    <a:lnTo>
                      <a:pt x="263" y="43"/>
                    </a:lnTo>
                    <a:lnTo>
                      <a:pt x="262" y="43"/>
                    </a:lnTo>
                    <a:lnTo>
                      <a:pt x="261" y="44"/>
                    </a:lnTo>
                    <a:lnTo>
                      <a:pt x="261" y="44"/>
                    </a:lnTo>
                    <a:lnTo>
                      <a:pt x="261" y="44"/>
                    </a:lnTo>
                    <a:lnTo>
                      <a:pt x="260" y="45"/>
                    </a:lnTo>
                    <a:lnTo>
                      <a:pt x="260" y="46"/>
                    </a:lnTo>
                    <a:lnTo>
                      <a:pt x="261" y="46"/>
                    </a:lnTo>
                    <a:lnTo>
                      <a:pt x="261" y="47"/>
                    </a:lnTo>
                    <a:lnTo>
                      <a:pt x="260" y="47"/>
                    </a:lnTo>
                    <a:lnTo>
                      <a:pt x="259" y="48"/>
                    </a:lnTo>
                    <a:lnTo>
                      <a:pt x="257" y="47"/>
                    </a:lnTo>
                    <a:lnTo>
                      <a:pt x="257" y="48"/>
                    </a:lnTo>
                    <a:lnTo>
                      <a:pt x="257" y="48"/>
                    </a:lnTo>
                    <a:lnTo>
                      <a:pt x="257" y="49"/>
                    </a:lnTo>
                    <a:lnTo>
                      <a:pt x="257" y="50"/>
                    </a:lnTo>
                    <a:lnTo>
                      <a:pt x="256" y="51"/>
                    </a:lnTo>
                    <a:lnTo>
                      <a:pt x="255" y="51"/>
                    </a:lnTo>
                    <a:lnTo>
                      <a:pt x="254" y="50"/>
                    </a:lnTo>
                    <a:lnTo>
                      <a:pt x="254" y="51"/>
                    </a:lnTo>
                    <a:lnTo>
                      <a:pt x="254" y="51"/>
                    </a:lnTo>
                    <a:lnTo>
                      <a:pt x="253" y="51"/>
                    </a:lnTo>
                    <a:lnTo>
                      <a:pt x="252" y="51"/>
                    </a:lnTo>
                    <a:lnTo>
                      <a:pt x="252" y="53"/>
                    </a:lnTo>
                    <a:lnTo>
                      <a:pt x="254" y="53"/>
                    </a:lnTo>
                    <a:lnTo>
                      <a:pt x="254" y="54"/>
                    </a:lnTo>
                    <a:lnTo>
                      <a:pt x="254" y="54"/>
                    </a:lnTo>
                    <a:lnTo>
                      <a:pt x="255" y="55"/>
                    </a:lnTo>
                    <a:lnTo>
                      <a:pt x="254" y="55"/>
                    </a:lnTo>
                    <a:lnTo>
                      <a:pt x="254" y="57"/>
                    </a:lnTo>
                    <a:lnTo>
                      <a:pt x="254" y="58"/>
                    </a:lnTo>
                    <a:lnTo>
                      <a:pt x="253" y="58"/>
                    </a:lnTo>
                    <a:lnTo>
                      <a:pt x="252" y="61"/>
                    </a:lnTo>
                    <a:lnTo>
                      <a:pt x="253" y="62"/>
                    </a:lnTo>
                    <a:lnTo>
                      <a:pt x="252" y="62"/>
                    </a:lnTo>
                    <a:lnTo>
                      <a:pt x="251" y="62"/>
                    </a:lnTo>
                    <a:lnTo>
                      <a:pt x="251" y="61"/>
                    </a:lnTo>
                    <a:lnTo>
                      <a:pt x="250" y="60"/>
                    </a:lnTo>
                    <a:lnTo>
                      <a:pt x="250" y="61"/>
                    </a:lnTo>
                    <a:lnTo>
                      <a:pt x="249" y="61"/>
                    </a:lnTo>
                    <a:lnTo>
                      <a:pt x="248" y="61"/>
                    </a:lnTo>
                    <a:lnTo>
                      <a:pt x="248" y="62"/>
                    </a:lnTo>
                    <a:lnTo>
                      <a:pt x="248" y="63"/>
                    </a:lnTo>
                    <a:lnTo>
                      <a:pt x="248" y="66"/>
                    </a:lnTo>
                    <a:lnTo>
                      <a:pt x="247" y="67"/>
                    </a:lnTo>
                    <a:lnTo>
                      <a:pt x="247" y="66"/>
                    </a:lnTo>
                    <a:lnTo>
                      <a:pt x="245" y="69"/>
                    </a:lnTo>
                    <a:lnTo>
                      <a:pt x="244" y="69"/>
                    </a:lnTo>
                    <a:lnTo>
                      <a:pt x="244" y="70"/>
                    </a:lnTo>
                    <a:lnTo>
                      <a:pt x="243" y="71"/>
                    </a:lnTo>
                    <a:lnTo>
                      <a:pt x="243" y="72"/>
                    </a:lnTo>
                    <a:lnTo>
                      <a:pt x="243" y="72"/>
                    </a:lnTo>
                    <a:lnTo>
                      <a:pt x="244" y="72"/>
                    </a:lnTo>
                    <a:lnTo>
                      <a:pt x="244" y="73"/>
                    </a:lnTo>
                    <a:lnTo>
                      <a:pt x="245" y="74"/>
                    </a:lnTo>
                    <a:lnTo>
                      <a:pt x="246" y="75"/>
                    </a:lnTo>
                    <a:lnTo>
                      <a:pt x="246" y="75"/>
                    </a:lnTo>
                    <a:lnTo>
                      <a:pt x="245" y="75"/>
                    </a:lnTo>
                    <a:lnTo>
                      <a:pt x="244" y="75"/>
                    </a:lnTo>
                    <a:lnTo>
                      <a:pt x="244" y="75"/>
                    </a:lnTo>
                    <a:lnTo>
                      <a:pt x="244" y="76"/>
                    </a:lnTo>
                    <a:lnTo>
                      <a:pt x="245" y="77"/>
                    </a:lnTo>
                    <a:lnTo>
                      <a:pt x="245" y="78"/>
                    </a:lnTo>
                    <a:lnTo>
                      <a:pt x="245" y="79"/>
                    </a:lnTo>
                    <a:lnTo>
                      <a:pt x="245" y="79"/>
                    </a:lnTo>
                    <a:lnTo>
                      <a:pt x="246" y="80"/>
                    </a:lnTo>
                    <a:lnTo>
                      <a:pt x="245" y="81"/>
                    </a:lnTo>
                    <a:lnTo>
                      <a:pt x="244" y="82"/>
                    </a:lnTo>
                    <a:lnTo>
                      <a:pt x="244" y="81"/>
                    </a:lnTo>
                    <a:lnTo>
                      <a:pt x="243" y="82"/>
                    </a:lnTo>
                    <a:lnTo>
                      <a:pt x="243" y="82"/>
                    </a:lnTo>
                    <a:lnTo>
                      <a:pt x="243" y="83"/>
                    </a:lnTo>
                    <a:lnTo>
                      <a:pt x="242" y="84"/>
                    </a:lnTo>
                    <a:lnTo>
                      <a:pt x="241" y="83"/>
                    </a:lnTo>
                    <a:lnTo>
                      <a:pt x="240" y="83"/>
                    </a:lnTo>
                    <a:lnTo>
                      <a:pt x="240" y="84"/>
                    </a:lnTo>
                    <a:lnTo>
                      <a:pt x="240" y="85"/>
                    </a:lnTo>
                    <a:lnTo>
                      <a:pt x="239" y="86"/>
                    </a:lnTo>
                    <a:lnTo>
                      <a:pt x="239" y="86"/>
                    </a:lnTo>
                    <a:lnTo>
                      <a:pt x="239" y="87"/>
                    </a:lnTo>
                    <a:lnTo>
                      <a:pt x="239" y="88"/>
                    </a:lnTo>
                    <a:lnTo>
                      <a:pt x="238" y="88"/>
                    </a:lnTo>
                    <a:lnTo>
                      <a:pt x="237" y="89"/>
                    </a:lnTo>
                    <a:lnTo>
                      <a:pt x="237" y="89"/>
                    </a:lnTo>
                    <a:lnTo>
                      <a:pt x="236" y="89"/>
                    </a:lnTo>
                    <a:lnTo>
                      <a:pt x="235" y="90"/>
                    </a:lnTo>
                    <a:lnTo>
                      <a:pt x="236" y="91"/>
                    </a:lnTo>
                    <a:lnTo>
                      <a:pt x="236" y="92"/>
                    </a:lnTo>
                    <a:lnTo>
                      <a:pt x="235" y="92"/>
                    </a:lnTo>
                    <a:lnTo>
                      <a:pt x="234" y="93"/>
                    </a:lnTo>
                    <a:lnTo>
                      <a:pt x="233" y="93"/>
                    </a:lnTo>
                    <a:lnTo>
                      <a:pt x="232" y="93"/>
                    </a:lnTo>
                    <a:lnTo>
                      <a:pt x="231" y="93"/>
                    </a:lnTo>
                    <a:lnTo>
                      <a:pt x="230" y="94"/>
                    </a:lnTo>
                    <a:lnTo>
                      <a:pt x="230" y="95"/>
                    </a:lnTo>
                    <a:lnTo>
                      <a:pt x="230" y="95"/>
                    </a:lnTo>
                    <a:lnTo>
                      <a:pt x="229" y="94"/>
                    </a:lnTo>
                    <a:lnTo>
                      <a:pt x="229" y="96"/>
                    </a:lnTo>
                    <a:lnTo>
                      <a:pt x="228" y="96"/>
                    </a:lnTo>
                    <a:lnTo>
                      <a:pt x="229" y="97"/>
                    </a:lnTo>
                    <a:lnTo>
                      <a:pt x="228" y="98"/>
                    </a:lnTo>
                    <a:lnTo>
                      <a:pt x="227" y="98"/>
                    </a:lnTo>
                    <a:lnTo>
                      <a:pt x="227" y="100"/>
                    </a:lnTo>
                    <a:lnTo>
                      <a:pt x="226" y="101"/>
                    </a:lnTo>
                    <a:lnTo>
                      <a:pt x="226" y="103"/>
                    </a:lnTo>
                    <a:lnTo>
                      <a:pt x="226" y="103"/>
                    </a:lnTo>
                    <a:lnTo>
                      <a:pt x="225" y="105"/>
                    </a:lnTo>
                    <a:lnTo>
                      <a:pt x="225" y="106"/>
                    </a:lnTo>
                    <a:lnTo>
                      <a:pt x="224" y="106"/>
                    </a:lnTo>
                    <a:lnTo>
                      <a:pt x="224" y="107"/>
                    </a:lnTo>
                    <a:lnTo>
                      <a:pt x="224" y="108"/>
                    </a:lnTo>
                    <a:lnTo>
                      <a:pt x="224" y="109"/>
                    </a:lnTo>
                    <a:lnTo>
                      <a:pt x="224" y="110"/>
                    </a:lnTo>
                    <a:lnTo>
                      <a:pt x="224" y="110"/>
                    </a:lnTo>
                    <a:lnTo>
                      <a:pt x="223" y="112"/>
                    </a:lnTo>
                    <a:lnTo>
                      <a:pt x="223" y="113"/>
                    </a:lnTo>
                    <a:lnTo>
                      <a:pt x="224" y="113"/>
                    </a:lnTo>
                    <a:lnTo>
                      <a:pt x="224" y="114"/>
                    </a:lnTo>
                    <a:lnTo>
                      <a:pt x="225" y="115"/>
                    </a:lnTo>
                    <a:lnTo>
                      <a:pt x="225" y="116"/>
                    </a:lnTo>
                    <a:lnTo>
                      <a:pt x="226" y="116"/>
                    </a:lnTo>
                    <a:lnTo>
                      <a:pt x="226" y="117"/>
                    </a:lnTo>
                    <a:lnTo>
                      <a:pt x="226" y="117"/>
                    </a:lnTo>
                    <a:lnTo>
                      <a:pt x="227" y="119"/>
                    </a:lnTo>
                    <a:lnTo>
                      <a:pt x="228" y="120"/>
                    </a:lnTo>
                    <a:lnTo>
                      <a:pt x="228" y="121"/>
                    </a:lnTo>
                    <a:lnTo>
                      <a:pt x="228" y="123"/>
                    </a:lnTo>
                    <a:lnTo>
                      <a:pt x="227" y="124"/>
                    </a:lnTo>
                    <a:lnTo>
                      <a:pt x="227" y="125"/>
                    </a:lnTo>
                    <a:lnTo>
                      <a:pt x="226" y="127"/>
                    </a:lnTo>
                    <a:lnTo>
                      <a:pt x="226" y="127"/>
                    </a:lnTo>
                    <a:lnTo>
                      <a:pt x="226" y="129"/>
                    </a:lnTo>
                    <a:lnTo>
                      <a:pt x="226" y="130"/>
                    </a:lnTo>
                    <a:lnTo>
                      <a:pt x="225" y="131"/>
                    </a:lnTo>
                    <a:lnTo>
                      <a:pt x="224" y="131"/>
                    </a:lnTo>
                    <a:lnTo>
                      <a:pt x="223" y="131"/>
                    </a:lnTo>
                    <a:lnTo>
                      <a:pt x="223" y="132"/>
                    </a:lnTo>
                    <a:lnTo>
                      <a:pt x="223" y="133"/>
                    </a:lnTo>
                    <a:lnTo>
                      <a:pt x="221" y="132"/>
                    </a:lnTo>
                    <a:lnTo>
                      <a:pt x="221" y="133"/>
                    </a:lnTo>
                    <a:lnTo>
                      <a:pt x="220" y="135"/>
                    </a:lnTo>
                    <a:lnTo>
                      <a:pt x="220" y="136"/>
                    </a:lnTo>
                    <a:lnTo>
                      <a:pt x="220" y="138"/>
                    </a:lnTo>
                    <a:lnTo>
                      <a:pt x="216" y="138"/>
                    </a:lnTo>
                    <a:lnTo>
                      <a:pt x="214" y="138"/>
                    </a:lnTo>
                    <a:lnTo>
                      <a:pt x="213" y="138"/>
                    </a:lnTo>
                    <a:lnTo>
                      <a:pt x="213" y="139"/>
                    </a:lnTo>
                    <a:lnTo>
                      <a:pt x="211" y="140"/>
                    </a:lnTo>
                    <a:lnTo>
                      <a:pt x="209" y="140"/>
                    </a:lnTo>
                    <a:lnTo>
                      <a:pt x="209" y="136"/>
                    </a:lnTo>
                    <a:lnTo>
                      <a:pt x="204" y="133"/>
                    </a:lnTo>
                    <a:lnTo>
                      <a:pt x="205" y="131"/>
                    </a:lnTo>
                    <a:lnTo>
                      <a:pt x="206" y="131"/>
                    </a:lnTo>
                    <a:lnTo>
                      <a:pt x="206" y="130"/>
                    </a:lnTo>
                    <a:lnTo>
                      <a:pt x="206" y="126"/>
                    </a:lnTo>
                    <a:lnTo>
                      <a:pt x="204" y="125"/>
                    </a:lnTo>
                    <a:lnTo>
                      <a:pt x="202" y="124"/>
                    </a:lnTo>
                    <a:lnTo>
                      <a:pt x="202" y="123"/>
                    </a:lnTo>
                    <a:lnTo>
                      <a:pt x="199" y="121"/>
                    </a:lnTo>
                    <a:lnTo>
                      <a:pt x="197" y="121"/>
                    </a:lnTo>
                    <a:lnTo>
                      <a:pt x="195" y="119"/>
                    </a:lnTo>
                    <a:lnTo>
                      <a:pt x="195" y="117"/>
                    </a:lnTo>
                    <a:lnTo>
                      <a:pt x="195" y="117"/>
                    </a:lnTo>
                    <a:lnTo>
                      <a:pt x="194" y="116"/>
                    </a:lnTo>
                    <a:lnTo>
                      <a:pt x="194" y="115"/>
                    </a:lnTo>
                    <a:lnTo>
                      <a:pt x="192" y="113"/>
                    </a:lnTo>
                    <a:lnTo>
                      <a:pt x="193" y="112"/>
                    </a:lnTo>
                    <a:lnTo>
                      <a:pt x="192" y="111"/>
                    </a:lnTo>
                    <a:lnTo>
                      <a:pt x="194" y="109"/>
                    </a:lnTo>
                    <a:lnTo>
                      <a:pt x="192" y="108"/>
                    </a:lnTo>
                    <a:lnTo>
                      <a:pt x="192" y="108"/>
                    </a:lnTo>
                    <a:lnTo>
                      <a:pt x="191" y="107"/>
                    </a:lnTo>
                    <a:lnTo>
                      <a:pt x="191" y="106"/>
                    </a:lnTo>
                    <a:lnTo>
                      <a:pt x="191" y="104"/>
                    </a:lnTo>
                    <a:lnTo>
                      <a:pt x="189" y="103"/>
                    </a:lnTo>
                    <a:lnTo>
                      <a:pt x="190" y="102"/>
                    </a:lnTo>
                    <a:lnTo>
                      <a:pt x="189" y="101"/>
                    </a:lnTo>
                    <a:lnTo>
                      <a:pt x="191" y="100"/>
                    </a:lnTo>
                    <a:lnTo>
                      <a:pt x="189" y="100"/>
                    </a:lnTo>
                    <a:lnTo>
                      <a:pt x="188" y="98"/>
                    </a:lnTo>
                    <a:lnTo>
                      <a:pt x="188" y="97"/>
                    </a:lnTo>
                    <a:lnTo>
                      <a:pt x="188" y="96"/>
                    </a:lnTo>
                    <a:lnTo>
                      <a:pt x="185" y="96"/>
                    </a:lnTo>
                    <a:lnTo>
                      <a:pt x="184" y="94"/>
                    </a:lnTo>
                    <a:lnTo>
                      <a:pt x="183" y="93"/>
                    </a:lnTo>
                    <a:lnTo>
                      <a:pt x="182" y="94"/>
                    </a:lnTo>
                    <a:lnTo>
                      <a:pt x="181" y="95"/>
                    </a:lnTo>
                    <a:lnTo>
                      <a:pt x="180" y="95"/>
                    </a:lnTo>
                    <a:lnTo>
                      <a:pt x="178" y="95"/>
                    </a:lnTo>
                    <a:lnTo>
                      <a:pt x="175" y="95"/>
                    </a:lnTo>
                    <a:lnTo>
                      <a:pt x="175" y="95"/>
                    </a:lnTo>
                    <a:lnTo>
                      <a:pt x="174" y="95"/>
                    </a:lnTo>
                    <a:lnTo>
                      <a:pt x="173" y="95"/>
                    </a:lnTo>
                    <a:lnTo>
                      <a:pt x="172" y="95"/>
                    </a:lnTo>
                    <a:lnTo>
                      <a:pt x="171" y="95"/>
                    </a:lnTo>
                    <a:lnTo>
                      <a:pt x="171" y="95"/>
                    </a:lnTo>
                    <a:lnTo>
                      <a:pt x="170" y="95"/>
                    </a:lnTo>
                    <a:lnTo>
                      <a:pt x="169" y="95"/>
                    </a:lnTo>
                    <a:lnTo>
                      <a:pt x="168" y="95"/>
                    </a:lnTo>
                    <a:lnTo>
                      <a:pt x="168" y="95"/>
                    </a:lnTo>
                    <a:lnTo>
                      <a:pt x="167" y="95"/>
                    </a:lnTo>
                    <a:lnTo>
                      <a:pt x="167" y="96"/>
                    </a:lnTo>
                    <a:lnTo>
                      <a:pt x="166" y="96"/>
                    </a:lnTo>
                    <a:lnTo>
                      <a:pt x="165" y="96"/>
                    </a:lnTo>
                    <a:lnTo>
                      <a:pt x="164" y="96"/>
                    </a:lnTo>
                    <a:lnTo>
                      <a:pt x="164" y="96"/>
                    </a:lnTo>
                    <a:lnTo>
                      <a:pt x="163" y="96"/>
                    </a:lnTo>
                    <a:lnTo>
                      <a:pt x="162" y="96"/>
                    </a:lnTo>
                    <a:lnTo>
                      <a:pt x="161" y="96"/>
                    </a:lnTo>
                    <a:lnTo>
                      <a:pt x="161" y="95"/>
                    </a:lnTo>
                    <a:lnTo>
                      <a:pt x="161" y="95"/>
                    </a:lnTo>
                    <a:lnTo>
                      <a:pt x="160" y="95"/>
                    </a:lnTo>
                    <a:lnTo>
                      <a:pt x="160" y="94"/>
                    </a:lnTo>
                    <a:lnTo>
                      <a:pt x="159" y="94"/>
                    </a:lnTo>
                    <a:lnTo>
                      <a:pt x="158" y="93"/>
                    </a:lnTo>
                    <a:lnTo>
                      <a:pt x="157" y="93"/>
                    </a:lnTo>
                    <a:lnTo>
                      <a:pt x="157" y="93"/>
                    </a:lnTo>
                    <a:lnTo>
                      <a:pt x="157" y="93"/>
                    </a:lnTo>
                    <a:lnTo>
                      <a:pt x="156" y="93"/>
                    </a:lnTo>
                    <a:lnTo>
                      <a:pt x="156" y="93"/>
                    </a:lnTo>
                    <a:lnTo>
                      <a:pt x="155" y="94"/>
                    </a:lnTo>
                    <a:lnTo>
                      <a:pt x="154" y="94"/>
                    </a:lnTo>
                    <a:lnTo>
                      <a:pt x="154" y="93"/>
                    </a:lnTo>
                    <a:lnTo>
                      <a:pt x="154" y="93"/>
                    </a:lnTo>
                    <a:lnTo>
                      <a:pt x="153" y="93"/>
                    </a:lnTo>
                    <a:lnTo>
                      <a:pt x="152" y="93"/>
                    </a:lnTo>
                    <a:lnTo>
                      <a:pt x="151" y="93"/>
                    </a:lnTo>
                    <a:lnTo>
                      <a:pt x="151" y="93"/>
                    </a:lnTo>
                    <a:lnTo>
                      <a:pt x="150" y="93"/>
                    </a:lnTo>
                    <a:lnTo>
                      <a:pt x="149" y="93"/>
                    </a:lnTo>
                    <a:lnTo>
                      <a:pt x="148" y="93"/>
                    </a:lnTo>
                    <a:lnTo>
                      <a:pt x="148" y="94"/>
                    </a:lnTo>
                    <a:lnTo>
                      <a:pt x="147" y="94"/>
                    </a:lnTo>
                    <a:lnTo>
                      <a:pt x="147" y="94"/>
                    </a:lnTo>
                    <a:lnTo>
                      <a:pt x="147" y="95"/>
                    </a:lnTo>
                    <a:lnTo>
                      <a:pt x="146" y="95"/>
                    </a:lnTo>
                    <a:lnTo>
                      <a:pt x="145" y="95"/>
                    </a:lnTo>
                    <a:lnTo>
                      <a:pt x="144" y="95"/>
                    </a:lnTo>
                    <a:lnTo>
                      <a:pt x="144" y="95"/>
                    </a:lnTo>
                    <a:lnTo>
                      <a:pt x="144" y="96"/>
                    </a:lnTo>
                    <a:lnTo>
                      <a:pt x="144" y="96"/>
                    </a:lnTo>
                    <a:lnTo>
                      <a:pt x="144" y="96"/>
                    </a:lnTo>
                    <a:lnTo>
                      <a:pt x="144" y="97"/>
                    </a:lnTo>
                    <a:lnTo>
                      <a:pt x="143" y="97"/>
                    </a:lnTo>
                    <a:lnTo>
                      <a:pt x="143" y="98"/>
                    </a:lnTo>
                    <a:lnTo>
                      <a:pt x="143" y="99"/>
                    </a:lnTo>
                    <a:lnTo>
                      <a:pt x="143" y="100"/>
                    </a:lnTo>
                    <a:lnTo>
                      <a:pt x="142" y="99"/>
                    </a:lnTo>
                    <a:lnTo>
                      <a:pt x="141" y="99"/>
                    </a:lnTo>
                    <a:lnTo>
                      <a:pt x="140" y="99"/>
                    </a:lnTo>
                    <a:lnTo>
                      <a:pt x="140" y="98"/>
                    </a:lnTo>
                    <a:lnTo>
                      <a:pt x="140" y="98"/>
                    </a:lnTo>
                    <a:lnTo>
                      <a:pt x="139" y="98"/>
                    </a:lnTo>
                    <a:lnTo>
                      <a:pt x="138" y="98"/>
                    </a:lnTo>
                    <a:lnTo>
                      <a:pt x="137" y="98"/>
                    </a:lnTo>
                    <a:lnTo>
                      <a:pt x="137" y="97"/>
                    </a:lnTo>
                    <a:lnTo>
                      <a:pt x="137" y="97"/>
                    </a:lnTo>
                    <a:lnTo>
                      <a:pt x="137" y="98"/>
                    </a:lnTo>
                    <a:lnTo>
                      <a:pt x="137" y="97"/>
                    </a:lnTo>
                    <a:lnTo>
                      <a:pt x="136" y="97"/>
                    </a:lnTo>
                    <a:lnTo>
                      <a:pt x="135" y="97"/>
                    </a:lnTo>
                    <a:lnTo>
                      <a:pt x="135" y="98"/>
                    </a:lnTo>
                    <a:lnTo>
                      <a:pt x="134" y="99"/>
                    </a:lnTo>
                    <a:lnTo>
                      <a:pt x="133" y="99"/>
                    </a:lnTo>
                    <a:lnTo>
                      <a:pt x="134" y="99"/>
                    </a:lnTo>
                    <a:lnTo>
                      <a:pt x="134" y="98"/>
                    </a:lnTo>
                    <a:lnTo>
                      <a:pt x="133" y="98"/>
                    </a:lnTo>
                    <a:lnTo>
                      <a:pt x="133" y="98"/>
                    </a:lnTo>
                    <a:lnTo>
                      <a:pt x="133" y="97"/>
                    </a:lnTo>
                    <a:lnTo>
                      <a:pt x="132" y="97"/>
                    </a:lnTo>
                    <a:lnTo>
                      <a:pt x="132" y="96"/>
                    </a:lnTo>
                    <a:lnTo>
                      <a:pt x="131" y="96"/>
                    </a:lnTo>
                    <a:lnTo>
                      <a:pt x="130" y="96"/>
                    </a:lnTo>
                    <a:lnTo>
                      <a:pt x="130" y="95"/>
                    </a:lnTo>
                    <a:lnTo>
                      <a:pt x="130" y="94"/>
                    </a:lnTo>
                    <a:lnTo>
                      <a:pt x="130" y="93"/>
                    </a:lnTo>
                    <a:lnTo>
                      <a:pt x="129" y="93"/>
                    </a:lnTo>
                    <a:lnTo>
                      <a:pt x="128" y="93"/>
                    </a:lnTo>
                    <a:lnTo>
                      <a:pt x="127" y="94"/>
                    </a:lnTo>
                    <a:lnTo>
                      <a:pt x="126" y="94"/>
                    </a:lnTo>
                    <a:lnTo>
                      <a:pt x="126" y="94"/>
                    </a:lnTo>
                    <a:lnTo>
                      <a:pt x="125" y="94"/>
                    </a:lnTo>
                    <a:lnTo>
                      <a:pt x="125" y="95"/>
                    </a:lnTo>
                    <a:lnTo>
                      <a:pt x="125" y="94"/>
                    </a:lnTo>
                    <a:lnTo>
                      <a:pt x="124" y="94"/>
                    </a:lnTo>
                    <a:lnTo>
                      <a:pt x="123" y="94"/>
                    </a:lnTo>
                    <a:lnTo>
                      <a:pt x="123" y="95"/>
                    </a:lnTo>
                    <a:lnTo>
                      <a:pt x="123" y="95"/>
                    </a:lnTo>
                    <a:lnTo>
                      <a:pt x="122" y="95"/>
                    </a:lnTo>
                    <a:lnTo>
                      <a:pt x="122" y="96"/>
                    </a:lnTo>
                    <a:lnTo>
                      <a:pt x="122" y="95"/>
                    </a:lnTo>
                    <a:lnTo>
                      <a:pt x="122" y="96"/>
                    </a:lnTo>
                    <a:lnTo>
                      <a:pt x="121" y="96"/>
                    </a:lnTo>
                    <a:lnTo>
                      <a:pt x="121" y="95"/>
                    </a:lnTo>
                    <a:lnTo>
                      <a:pt x="121" y="96"/>
                    </a:lnTo>
                    <a:lnTo>
                      <a:pt x="121" y="96"/>
                    </a:lnTo>
                    <a:lnTo>
                      <a:pt x="121" y="96"/>
                    </a:lnTo>
                    <a:lnTo>
                      <a:pt x="120" y="96"/>
                    </a:lnTo>
                    <a:lnTo>
                      <a:pt x="120" y="96"/>
                    </a:lnTo>
                    <a:lnTo>
                      <a:pt x="121" y="96"/>
                    </a:lnTo>
                    <a:lnTo>
                      <a:pt x="120" y="96"/>
                    </a:lnTo>
                    <a:lnTo>
                      <a:pt x="120" y="97"/>
                    </a:lnTo>
                    <a:lnTo>
                      <a:pt x="120" y="97"/>
                    </a:lnTo>
                    <a:lnTo>
                      <a:pt x="120" y="97"/>
                    </a:lnTo>
                    <a:lnTo>
                      <a:pt x="120" y="98"/>
                    </a:lnTo>
                    <a:lnTo>
                      <a:pt x="120" y="98"/>
                    </a:lnTo>
                    <a:lnTo>
                      <a:pt x="120" y="99"/>
                    </a:lnTo>
                    <a:lnTo>
                      <a:pt x="120" y="100"/>
                    </a:lnTo>
                    <a:lnTo>
                      <a:pt x="119" y="100"/>
                    </a:lnTo>
                    <a:lnTo>
                      <a:pt x="119" y="99"/>
                    </a:lnTo>
                    <a:lnTo>
                      <a:pt x="118" y="99"/>
                    </a:lnTo>
                    <a:lnTo>
                      <a:pt x="118" y="100"/>
                    </a:lnTo>
                    <a:lnTo>
                      <a:pt x="117" y="100"/>
                    </a:lnTo>
                    <a:lnTo>
                      <a:pt x="117" y="99"/>
                    </a:lnTo>
                    <a:lnTo>
                      <a:pt x="117" y="100"/>
                    </a:lnTo>
                    <a:lnTo>
                      <a:pt x="116" y="100"/>
                    </a:lnTo>
                    <a:lnTo>
                      <a:pt x="116" y="99"/>
                    </a:lnTo>
                    <a:lnTo>
                      <a:pt x="116" y="99"/>
                    </a:lnTo>
                    <a:lnTo>
                      <a:pt x="116" y="100"/>
                    </a:lnTo>
                    <a:lnTo>
                      <a:pt x="116" y="99"/>
                    </a:lnTo>
                    <a:lnTo>
                      <a:pt x="116" y="99"/>
                    </a:lnTo>
                    <a:lnTo>
                      <a:pt x="116" y="98"/>
                    </a:lnTo>
                    <a:lnTo>
                      <a:pt x="117" y="98"/>
                    </a:lnTo>
                    <a:lnTo>
                      <a:pt x="116" y="98"/>
                    </a:lnTo>
                    <a:lnTo>
                      <a:pt x="116" y="97"/>
                    </a:lnTo>
                    <a:lnTo>
                      <a:pt x="116" y="97"/>
                    </a:lnTo>
                    <a:lnTo>
                      <a:pt x="116" y="96"/>
                    </a:lnTo>
                    <a:lnTo>
                      <a:pt x="115" y="96"/>
                    </a:lnTo>
                    <a:lnTo>
                      <a:pt x="115" y="97"/>
                    </a:lnTo>
                    <a:lnTo>
                      <a:pt x="114" y="97"/>
                    </a:lnTo>
                    <a:lnTo>
                      <a:pt x="113" y="97"/>
                    </a:lnTo>
                    <a:lnTo>
                      <a:pt x="113" y="96"/>
                    </a:lnTo>
                    <a:lnTo>
                      <a:pt x="113" y="96"/>
                    </a:lnTo>
                    <a:lnTo>
                      <a:pt x="112" y="96"/>
                    </a:lnTo>
                    <a:lnTo>
                      <a:pt x="111" y="96"/>
                    </a:lnTo>
                    <a:lnTo>
                      <a:pt x="111" y="96"/>
                    </a:lnTo>
                    <a:lnTo>
                      <a:pt x="112" y="96"/>
                    </a:lnTo>
                    <a:lnTo>
                      <a:pt x="111" y="96"/>
                    </a:lnTo>
                    <a:lnTo>
                      <a:pt x="110" y="96"/>
                    </a:lnTo>
                    <a:lnTo>
                      <a:pt x="110" y="96"/>
                    </a:lnTo>
                    <a:lnTo>
                      <a:pt x="110" y="96"/>
                    </a:lnTo>
                    <a:lnTo>
                      <a:pt x="109" y="96"/>
                    </a:lnTo>
                    <a:lnTo>
                      <a:pt x="109" y="96"/>
                    </a:lnTo>
                    <a:lnTo>
                      <a:pt x="109" y="96"/>
                    </a:lnTo>
                    <a:lnTo>
                      <a:pt x="108" y="96"/>
                    </a:lnTo>
                    <a:lnTo>
                      <a:pt x="107" y="96"/>
                    </a:lnTo>
                    <a:lnTo>
                      <a:pt x="107" y="95"/>
                    </a:lnTo>
                    <a:lnTo>
                      <a:pt x="106" y="95"/>
                    </a:lnTo>
                    <a:lnTo>
                      <a:pt x="106" y="94"/>
                    </a:lnTo>
                    <a:lnTo>
                      <a:pt x="107" y="94"/>
                    </a:lnTo>
                    <a:lnTo>
                      <a:pt x="106" y="94"/>
                    </a:lnTo>
                    <a:lnTo>
                      <a:pt x="106" y="94"/>
                    </a:lnTo>
                    <a:lnTo>
                      <a:pt x="105" y="94"/>
                    </a:lnTo>
                    <a:lnTo>
                      <a:pt x="105" y="95"/>
                    </a:lnTo>
                    <a:lnTo>
                      <a:pt x="104" y="95"/>
                    </a:lnTo>
                    <a:lnTo>
                      <a:pt x="103" y="95"/>
                    </a:lnTo>
                    <a:lnTo>
                      <a:pt x="102" y="95"/>
                    </a:lnTo>
                    <a:lnTo>
                      <a:pt x="102" y="95"/>
                    </a:lnTo>
                    <a:lnTo>
                      <a:pt x="102" y="94"/>
                    </a:lnTo>
                    <a:lnTo>
                      <a:pt x="102" y="94"/>
                    </a:lnTo>
                    <a:lnTo>
                      <a:pt x="102" y="94"/>
                    </a:lnTo>
                    <a:lnTo>
                      <a:pt x="102" y="93"/>
                    </a:lnTo>
                    <a:lnTo>
                      <a:pt x="101" y="93"/>
                    </a:lnTo>
                    <a:lnTo>
                      <a:pt x="102" y="93"/>
                    </a:lnTo>
                    <a:lnTo>
                      <a:pt x="101" y="93"/>
                    </a:lnTo>
                    <a:lnTo>
                      <a:pt x="101" y="93"/>
                    </a:lnTo>
                    <a:lnTo>
                      <a:pt x="100" y="93"/>
                    </a:lnTo>
                    <a:lnTo>
                      <a:pt x="100" y="93"/>
                    </a:lnTo>
                    <a:lnTo>
                      <a:pt x="99" y="93"/>
                    </a:lnTo>
                    <a:lnTo>
                      <a:pt x="99" y="93"/>
                    </a:lnTo>
                    <a:lnTo>
                      <a:pt x="99" y="93"/>
                    </a:lnTo>
                    <a:lnTo>
                      <a:pt x="98" y="93"/>
                    </a:lnTo>
                    <a:lnTo>
                      <a:pt x="97" y="93"/>
                    </a:lnTo>
                    <a:lnTo>
                      <a:pt x="97" y="92"/>
                    </a:lnTo>
                    <a:lnTo>
                      <a:pt x="96" y="93"/>
                    </a:lnTo>
                    <a:lnTo>
                      <a:pt x="96" y="92"/>
                    </a:lnTo>
                    <a:lnTo>
                      <a:pt x="96" y="93"/>
                    </a:lnTo>
                    <a:lnTo>
                      <a:pt x="95" y="93"/>
                    </a:lnTo>
                    <a:lnTo>
                      <a:pt x="95" y="92"/>
                    </a:lnTo>
                    <a:lnTo>
                      <a:pt x="95" y="92"/>
                    </a:lnTo>
                    <a:lnTo>
                      <a:pt x="95" y="92"/>
                    </a:lnTo>
                    <a:lnTo>
                      <a:pt x="95" y="93"/>
                    </a:lnTo>
                    <a:lnTo>
                      <a:pt x="95" y="93"/>
                    </a:lnTo>
                    <a:lnTo>
                      <a:pt x="95" y="92"/>
                    </a:lnTo>
                    <a:lnTo>
                      <a:pt x="94" y="92"/>
                    </a:lnTo>
                    <a:lnTo>
                      <a:pt x="94" y="93"/>
                    </a:lnTo>
                    <a:lnTo>
                      <a:pt x="95" y="93"/>
                    </a:lnTo>
                    <a:lnTo>
                      <a:pt x="94" y="93"/>
                    </a:lnTo>
                    <a:lnTo>
                      <a:pt x="94" y="93"/>
                    </a:lnTo>
                    <a:lnTo>
                      <a:pt x="94" y="93"/>
                    </a:lnTo>
                    <a:lnTo>
                      <a:pt x="93" y="93"/>
                    </a:lnTo>
                    <a:lnTo>
                      <a:pt x="93" y="93"/>
                    </a:lnTo>
                    <a:lnTo>
                      <a:pt x="93" y="94"/>
                    </a:lnTo>
                    <a:lnTo>
                      <a:pt x="93" y="93"/>
                    </a:lnTo>
                    <a:lnTo>
                      <a:pt x="93" y="94"/>
                    </a:lnTo>
                    <a:lnTo>
                      <a:pt x="92" y="94"/>
                    </a:lnTo>
                    <a:lnTo>
                      <a:pt x="93" y="94"/>
                    </a:lnTo>
                    <a:lnTo>
                      <a:pt x="93" y="95"/>
                    </a:lnTo>
                    <a:lnTo>
                      <a:pt x="92" y="95"/>
                    </a:lnTo>
                    <a:lnTo>
                      <a:pt x="92" y="96"/>
                    </a:lnTo>
                    <a:lnTo>
                      <a:pt x="92" y="96"/>
                    </a:lnTo>
                    <a:lnTo>
                      <a:pt x="92" y="96"/>
                    </a:lnTo>
                    <a:lnTo>
                      <a:pt x="91" y="96"/>
                    </a:lnTo>
                    <a:lnTo>
                      <a:pt x="91" y="96"/>
                    </a:lnTo>
                    <a:lnTo>
                      <a:pt x="90" y="96"/>
                    </a:lnTo>
                    <a:lnTo>
                      <a:pt x="89" y="96"/>
                    </a:lnTo>
                    <a:lnTo>
                      <a:pt x="89" y="96"/>
                    </a:lnTo>
                    <a:lnTo>
                      <a:pt x="89" y="96"/>
                    </a:lnTo>
                    <a:lnTo>
                      <a:pt x="89" y="96"/>
                    </a:lnTo>
                    <a:lnTo>
                      <a:pt x="89" y="96"/>
                    </a:lnTo>
                    <a:lnTo>
                      <a:pt x="88" y="96"/>
                    </a:lnTo>
                    <a:lnTo>
                      <a:pt x="88" y="96"/>
                    </a:lnTo>
                    <a:lnTo>
                      <a:pt x="88" y="96"/>
                    </a:lnTo>
                    <a:lnTo>
                      <a:pt x="87" y="96"/>
                    </a:lnTo>
                    <a:lnTo>
                      <a:pt x="86" y="96"/>
                    </a:lnTo>
                    <a:lnTo>
                      <a:pt x="86" y="95"/>
                    </a:lnTo>
                    <a:lnTo>
                      <a:pt x="86" y="94"/>
                    </a:lnTo>
                    <a:lnTo>
                      <a:pt x="86" y="95"/>
                    </a:lnTo>
                    <a:lnTo>
                      <a:pt x="85" y="95"/>
                    </a:lnTo>
                    <a:lnTo>
                      <a:pt x="85" y="96"/>
                    </a:lnTo>
                    <a:lnTo>
                      <a:pt x="85" y="96"/>
                    </a:lnTo>
                    <a:lnTo>
                      <a:pt x="84" y="96"/>
                    </a:lnTo>
                    <a:lnTo>
                      <a:pt x="84" y="96"/>
                    </a:lnTo>
                    <a:lnTo>
                      <a:pt x="84" y="95"/>
                    </a:lnTo>
                    <a:lnTo>
                      <a:pt x="84" y="94"/>
                    </a:lnTo>
                    <a:lnTo>
                      <a:pt x="84" y="95"/>
                    </a:lnTo>
                    <a:lnTo>
                      <a:pt x="83" y="95"/>
                    </a:lnTo>
                    <a:lnTo>
                      <a:pt x="83" y="96"/>
                    </a:lnTo>
                    <a:lnTo>
                      <a:pt x="82" y="96"/>
                    </a:lnTo>
                    <a:lnTo>
                      <a:pt x="82" y="96"/>
                    </a:lnTo>
                    <a:lnTo>
                      <a:pt x="81" y="95"/>
                    </a:lnTo>
                    <a:lnTo>
                      <a:pt x="80" y="96"/>
                    </a:lnTo>
                    <a:lnTo>
                      <a:pt x="80" y="95"/>
                    </a:lnTo>
                    <a:lnTo>
                      <a:pt x="79" y="95"/>
                    </a:lnTo>
                    <a:lnTo>
                      <a:pt x="80" y="95"/>
                    </a:lnTo>
                    <a:lnTo>
                      <a:pt x="80" y="94"/>
                    </a:lnTo>
                    <a:lnTo>
                      <a:pt x="79" y="94"/>
                    </a:lnTo>
                    <a:lnTo>
                      <a:pt x="78" y="94"/>
                    </a:lnTo>
                    <a:lnTo>
                      <a:pt x="78" y="93"/>
                    </a:lnTo>
                    <a:lnTo>
                      <a:pt x="78" y="93"/>
                    </a:lnTo>
                    <a:lnTo>
                      <a:pt x="78" y="93"/>
                    </a:lnTo>
                    <a:lnTo>
                      <a:pt x="77" y="93"/>
                    </a:lnTo>
                    <a:lnTo>
                      <a:pt x="77" y="93"/>
                    </a:lnTo>
                    <a:lnTo>
                      <a:pt x="77" y="93"/>
                    </a:lnTo>
                    <a:lnTo>
                      <a:pt x="76" y="93"/>
                    </a:lnTo>
                    <a:lnTo>
                      <a:pt x="75" y="93"/>
                    </a:lnTo>
                    <a:lnTo>
                      <a:pt x="75" y="92"/>
                    </a:lnTo>
                    <a:lnTo>
                      <a:pt x="75" y="93"/>
                    </a:lnTo>
                    <a:lnTo>
                      <a:pt x="75" y="92"/>
                    </a:lnTo>
                    <a:lnTo>
                      <a:pt x="75" y="91"/>
                    </a:lnTo>
                    <a:lnTo>
                      <a:pt x="74" y="91"/>
                    </a:lnTo>
                    <a:lnTo>
                      <a:pt x="73" y="91"/>
                    </a:lnTo>
                    <a:lnTo>
                      <a:pt x="72" y="91"/>
                    </a:lnTo>
                    <a:lnTo>
                      <a:pt x="71" y="91"/>
                    </a:lnTo>
                    <a:lnTo>
                      <a:pt x="71" y="90"/>
                    </a:lnTo>
                    <a:lnTo>
                      <a:pt x="71" y="89"/>
                    </a:lnTo>
                    <a:lnTo>
                      <a:pt x="71" y="89"/>
                    </a:lnTo>
                    <a:lnTo>
                      <a:pt x="71" y="90"/>
                    </a:lnTo>
                    <a:lnTo>
                      <a:pt x="70" y="90"/>
                    </a:lnTo>
                    <a:lnTo>
                      <a:pt x="70" y="91"/>
                    </a:lnTo>
                    <a:lnTo>
                      <a:pt x="70" y="90"/>
                    </a:lnTo>
                    <a:lnTo>
                      <a:pt x="69" y="90"/>
                    </a:lnTo>
                    <a:lnTo>
                      <a:pt x="68" y="90"/>
                    </a:lnTo>
                    <a:lnTo>
                      <a:pt x="68" y="89"/>
                    </a:lnTo>
                    <a:lnTo>
                      <a:pt x="68" y="90"/>
                    </a:lnTo>
                    <a:lnTo>
                      <a:pt x="68" y="90"/>
                    </a:lnTo>
                    <a:lnTo>
                      <a:pt x="68" y="91"/>
                    </a:lnTo>
                    <a:lnTo>
                      <a:pt x="68" y="91"/>
                    </a:lnTo>
                    <a:lnTo>
                      <a:pt x="68" y="90"/>
                    </a:lnTo>
                    <a:lnTo>
                      <a:pt x="68" y="91"/>
                    </a:lnTo>
                    <a:lnTo>
                      <a:pt x="68" y="92"/>
                    </a:lnTo>
                    <a:lnTo>
                      <a:pt x="69" y="92"/>
                    </a:lnTo>
                    <a:lnTo>
                      <a:pt x="68" y="92"/>
                    </a:lnTo>
                    <a:lnTo>
                      <a:pt x="68" y="91"/>
                    </a:lnTo>
                    <a:lnTo>
                      <a:pt x="68" y="91"/>
                    </a:lnTo>
                    <a:lnTo>
                      <a:pt x="67" y="92"/>
                    </a:lnTo>
                    <a:lnTo>
                      <a:pt x="66" y="92"/>
                    </a:lnTo>
                    <a:lnTo>
                      <a:pt x="67" y="92"/>
                    </a:lnTo>
                    <a:lnTo>
                      <a:pt x="67" y="93"/>
                    </a:lnTo>
                    <a:lnTo>
                      <a:pt x="67" y="93"/>
                    </a:lnTo>
                    <a:lnTo>
                      <a:pt x="66" y="93"/>
                    </a:lnTo>
                    <a:lnTo>
                      <a:pt x="66" y="94"/>
                    </a:lnTo>
                    <a:lnTo>
                      <a:pt x="67" y="94"/>
                    </a:lnTo>
                    <a:lnTo>
                      <a:pt x="67" y="95"/>
                    </a:lnTo>
                    <a:lnTo>
                      <a:pt x="66" y="95"/>
                    </a:lnTo>
                    <a:lnTo>
                      <a:pt x="66" y="96"/>
                    </a:lnTo>
                    <a:lnTo>
                      <a:pt x="65" y="96"/>
                    </a:lnTo>
                    <a:lnTo>
                      <a:pt x="64" y="95"/>
                    </a:lnTo>
                    <a:lnTo>
                      <a:pt x="64" y="96"/>
                    </a:lnTo>
                    <a:lnTo>
                      <a:pt x="64" y="96"/>
                    </a:lnTo>
                    <a:lnTo>
                      <a:pt x="63" y="96"/>
                    </a:lnTo>
                    <a:lnTo>
                      <a:pt x="63" y="96"/>
                    </a:lnTo>
                    <a:lnTo>
                      <a:pt x="62" y="96"/>
                    </a:lnTo>
                    <a:lnTo>
                      <a:pt x="62" y="96"/>
                    </a:lnTo>
                    <a:lnTo>
                      <a:pt x="61" y="96"/>
                    </a:lnTo>
                    <a:lnTo>
                      <a:pt x="61" y="96"/>
                    </a:lnTo>
                    <a:lnTo>
                      <a:pt x="60" y="96"/>
                    </a:lnTo>
                    <a:lnTo>
                      <a:pt x="59" y="96"/>
                    </a:lnTo>
                    <a:lnTo>
                      <a:pt x="60" y="96"/>
                    </a:lnTo>
                    <a:lnTo>
                      <a:pt x="59" y="96"/>
                    </a:lnTo>
                    <a:lnTo>
                      <a:pt x="58" y="96"/>
                    </a:lnTo>
                    <a:lnTo>
                      <a:pt x="58" y="95"/>
                    </a:lnTo>
                    <a:lnTo>
                      <a:pt x="58" y="94"/>
                    </a:lnTo>
                    <a:lnTo>
                      <a:pt x="57" y="94"/>
                    </a:lnTo>
                    <a:lnTo>
                      <a:pt x="57" y="95"/>
                    </a:lnTo>
                    <a:lnTo>
                      <a:pt x="56" y="95"/>
                    </a:lnTo>
                    <a:lnTo>
                      <a:pt x="55" y="95"/>
                    </a:lnTo>
                    <a:lnTo>
                      <a:pt x="54" y="95"/>
                    </a:lnTo>
                    <a:lnTo>
                      <a:pt x="54" y="96"/>
                    </a:lnTo>
                    <a:lnTo>
                      <a:pt x="54" y="96"/>
                    </a:lnTo>
                    <a:lnTo>
                      <a:pt x="54" y="95"/>
                    </a:lnTo>
                    <a:lnTo>
                      <a:pt x="53" y="94"/>
                    </a:lnTo>
                    <a:lnTo>
                      <a:pt x="53" y="95"/>
                    </a:lnTo>
                    <a:lnTo>
                      <a:pt x="53" y="96"/>
                    </a:lnTo>
                    <a:lnTo>
                      <a:pt x="53" y="96"/>
                    </a:lnTo>
                    <a:lnTo>
                      <a:pt x="52" y="96"/>
                    </a:lnTo>
                    <a:lnTo>
                      <a:pt x="51" y="96"/>
                    </a:lnTo>
                    <a:lnTo>
                      <a:pt x="51" y="96"/>
                    </a:lnTo>
                    <a:lnTo>
                      <a:pt x="51" y="96"/>
                    </a:lnTo>
                    <a:lnTo>
                      <a:pt x="51" y="96"/>
                    </a:lnTo>
                    <a:lnTo>
                      <a:pt x="51" y="97"/>
                    </a:lnTo>
                    <a:lnTo>
                      <a:pt x="51" y="97"/>
                    </a:lnTo>
                    <a:lnTo>
                      <a:pt x="51" y="96"/>
                    </a:lnTo>
                    <a:lnTo>
                      <a:pt x="50" y="96"/>
                    </a:lnTo>
                    <a:lnTo>
                      <a:pt x="49" y="96"/>
                    </a:lnTo>
                    <a:lnTo>
                      <a:pt x="50" y="96"/>
                    </a:lnTo>
                    <a:lnTo>
                      <a:pt x="49" y="96"/>
                    </a:lnTo>
                    <a:lnTo>
                      <a:pt x="48" y="96"/>
                    </a:lnTo>
                    <a:lnTo>
                      <a:pt x="48" y="96"/>
                    </a:lnTo>
                    <a:lnTo>
                      <a:pt x="47" y="96"/>
                    </a:lnTo>
                    <a:lnTo>
                      <a:pt x="47" y="96"/>
                    </a:lnTo>
                    <a:lnTo>
                      <a:pt x="47" y="96"/>
                    </a:lnTo>
                    <a:lnTo>
                      <a:pt x="47" y="95"/>
                    </a:lnTo>
                    <a:lnTo>
                      <a:pt x="47" y="95"/>
                    </a:lnTo>
                    <a:lnTo>
                      <a:pt x="47" y="95"/>
                    </a:lnTo>
                    <a:lnTo>
                      <a:pt x="47" y="94"/>
                    </a:lnTo>
                    <a:lnTo>
                      <a:pt x="47" y="94"/>
                    </a:lnTo>
                    <a:lnTo>
                      <a:pt x="47" y="95"/>
                    </a:lnTo>
                    <a:lnTo>
                      <a:pt x="47" y="94"/>
                    </a:lnTo>
                    <a:lnTo>
                      <a:pt x="47" y="93"/>
                    </a:lnTo>
                    <a:lnTo>
                      <a:pt x="47" y="93"/>
                    </a:lnTo>
                    <a:lnTo>
                      <a:pt x="46" y="93"/>
                    </a:lnTo>
                    <a:lnTo>
                      <a:pt x="46" y="94"/>
                    </a:lnTo>
                    <a:lnTo>
                      <a:pt x="45" y="94"/>
                    </a:lnTo>
                    <a:lnTo>
                      <a:pt x="45" y="93"/>
                    </a:lnTo>
                    <a:lnTo>
                      <a:pt x="44" y="93"/>
                    </a:lnTo>
                    <a:lnTo>
                      <a:pt x="44" y="93"/>
                    </a:lnTo>
                    <a:lnTo>
                      <a:pt x="44" y="93"/>
                    </a:lnTo>
                    <a:lnTo>
                      <a:pt x="43" y="93"/>
                    </a:lnTo>
                    <a:lnTo>
                      <a:pt x="43" y="93"/>
                    </a:lnTo>
                    <a:lnTo>
                      <a:pt x="43" y="93"/>
                    </a:lnTo>
                    <a:lnTo>
                      <a:pt x="42" y="93"/>
                    </a:lnTo>
                    <a:lnTo>
                      <a:pt x="42" y="93"/>
                    </a:lnTo>
                    <a:lnTo>
                      <a:pt x="42" y="94"/>
                    </a:lnTo>
                    <a:lnTo>
                      <a:pt x="42" y="95"/>
                    </a:lnTo>
                    <a:lnTo>
                      <a:pt x="41" y="95"/>
                    </a:lnTo>
                    <a:lnTo>
                      <a:pt x="41" y="94"/>
                    </a:lnTo>
                    <a:lnTo>
                      <a:pt x="41" y="93"/>
                    </a:lnTo>
                    <a:lnTo>
                      <a:pt x="40" y="93"/>
                    </a:lnTo>
                    <a:lnTo>
                      <a:pt x="40" y="93"/>
                    </a:lnTo>
                    <a:lnTo>
                      <a:pt x="41" y="93"/>
                    </a:lnTo>
                    <a:lnTo>
                      <a:pt x="41" y="92"/>
                    </a:lnTo>
                    <a:lnTo>
                      <a:pt x="41" y="91"/>
                    </a:lnTo>
                    <a:lnTo>
                      <a:pt x="40" y="91"/>
                    </a:lnTo>
                    <a:lnTo>
                      <a:pt x="40" y="90"/>
                    </a:lnTo>
                    <a:lnTo>
                      <a:pt x="39" y="89"/>
                    </a:lnTo>
                    <a:lnTo>
                      <a:pt x="39" y="90"/>
                    </a:lnTo>
                    <a:lnTo>
                      <a:pt x="39" y="91"/>
                    </a:lnTo>
                    <a:lnTo>
                      <a:pt x="38" y="91"/>
                    </a:lnTo>
                    <a:lnTo>
                      <a:pt x="37" y="91"/>
                    </a:lnTo>
                    <a:lnTo>
                      <a:pt x="37" y="92"/>
                    </a:lnTo>
                    <a:lnTo>
                      <a:pt x="37" y="92"/>
                    </a:lnTo>
                    <a:lnTo>
                      <a:pt x="37" y="93"/>
                    </a:lnTo>
                    <a:lnTo>
                      <a:pt x="36" y="93"/>
                    </a:lnTo>
                    <a:lnTo>
                      <a:pt x="36" y="92"/>
                    </a:lnTo>
                    <a:lnTo>
                      <a:pt x="35" y="92"/>
                    </a:lnTo>
                    <a:lnTo>
                      <a:pt x="34" y="92"/>
                    </a:lnTo>
                    <a:lnTo>
                      <a:pt x="33" y="92"/>
                    </a:lnTo>
                    <a:lnTo>
                      <a:pt x="33" y="93"/>
                    </a:lnTo>
                    <a:lnTo>
                      <a:pt x="33" y="93"/>
                    </a:lnTo>
                    <a:lnTo>
                      <a:pt x="32" y="93"/>
                    </a:lnTo>
                    <a:lnTo>
                      <a:pt x="32" y="92"/>
                    </a:lnTo>
                    <a:lnTo>
                      <a:pt x="31" y="92"/>
                    </a:lnTo>
                    <a:lnTo>
                      <a:pt x="31" y="91"/>
                    </a:lnTo>
                    <a:lnTo>
                      <a:pt x="30" y="91"/>
                    </a:lnTo>
                    <a:lnTo>
                      <a:pt x="30" y="90"/>
                    </a:lnTo>
                    <a:lnTo>
                      <a:pt x="30" y="89"/>
                    </a:lnTo>
                    <a:lnTo>
                      <a:pt x="30" y="89"/>
                    </a:lnTo>
                    <a:lnTo>
                      <a:pt x="30" y="89"/>
                    </a:lnTo>
                    <a:lnTo>
                      <a:pt x="30" y="89"/>
                    </a:lnTo>
                    <a:lnTo>
                      <a:pt x="29" y="89"/>
                    </a:lnTo>
                    <a:lnTo>
                      <a:pt x="28" y="89"/>
                    </a:lnTo>
                    <a:lnTo>
                      <a:pt x="28" y="88"/>
                    </a:lnTo>
                    <a:lnTo>
                      <a:pt x="28" y="87"/>
                    </a:lnTo>
                    <a:lnTo>
                      <a:pt x="27" y="87"/>
                    </a:lnTo>
                    <a:lnTo>
                      <a:pt x="27" y="86"/>
                    </a:lnTo>
                    <a:lnTo>
                      <a:pt x="26" y="86"/>
                    </a:lnTo>
                    <a:lnTo>
                      <a:pt x="25" y="86"/>
                    </a:lnTo>
                    <a:lnTo>
                      <a:pt x="25" y="86"/>
                    </a:lnTo>
                    <a:lnTo>
                      <a:pt x="24" y="86"/>
                    </a:lnTo>
                    <a:lnTo>
                      <a:pt x="24" y="86"/>
                    </a:lnTo>
                    <a:lnTo>
                      <a:pt x="24" y="85"/>
                    </a:lnTo>
                    <a:lnTo>
                      <a:pt x="23" y="85"/>
                    </a:lnTo>
                    <a:lnTo>
                      <a:pt x="23" y="84"/>
                    </a:lnTo>
                    <a:lnTo>
                      <a:pt x="23" y="83"/>
                    </a:lnTo>
                    <a:lnTo>
                      <a:pt x="22" y="83"/>
                    </a:lnTo>
                    <a:lnTo>
                      <a:pt x="23" y="83"/>
                    </a:lnTo>
                    <a:lnTo>
                      <a:pt x="23" y="82"/>
                    </a:lnTo>
                    <a:lnTo>
                      <a:pt x="23" y="82"/>
                    </a:lnTo>
                    <a:lnTo>
                      <a:pt x="22" y="82"/>
                    </a:lnTo>
                    <a:lnTo>
                      <a:pt x="22" y="81"/>
                    </a:lnTo>
                    <a:lnTo>
                      <a:pt x="23" y="81"/>
                    </a:lnTo>
                    <a:lnTo>
                      <a:pt x="23" y="80"/>
                    </a:lnTo>
                    <a:lnTo>
                      <a:pt x="23" y="79"/>
                    </a:lnTo>
                    <a:lnTo>
                      <a:pt x="23" y="79"/>
                    </a:lnTo>
                    <a:lnTo>
                      <a:pt x="22" y="79"/>
                    </a:lnTo>
                    <a:lnTo>
                      <a:pt x="22" y="78"/>
                    </a:lnTo>
                    <a:lnTo>
                      <a:pt x="22" y="77"/>
                    </a:lnTo>
                    <a:lnTo>
                      <a:pt x="21" y="77"/>
                    </a:lnTo>
                    <a:lnTo>
                      <a:pt x="21" y="76"/>
                    </a:lnTo>
                    <a:lnTo>
                      <a:pt x="20" y="76"/>
                    </a:lnTo>
                    <a:lnTo>
                      <a:pt x="20" y="75"/>
                    </a:lnTo>
                    <a:lnTo>
                      <a:pt x="21" y="75"/>
                    </a:lnTo>
                    <a:lnTo>
                      <a:pt x="20" y="75"/>
                    </a:lnTo>
                    <a:lnTo>
                      <a:pt x="20" y="75"/>
                    </a:lnTo>
                    <a:lnTo>
                      <a:pt x="20" y="75"/>
                    </a:lnTo>
                    <a:lnTo>
                      <a:pt x="19" y="75"/>
                    </a:lnTo>
                    <a:lnTo>
                      <a:pt x="18" y="75"/>
                    </a:lnTo>
                    <a:lnTo>
                      <a:pt x="17" y="75"/>
                    </a:lnTo>
                    <a:lnTo>
                      <a:pt x="16" y="75"/>
                    </a:lnTo>
                    <a:lnTo>
                      <a:pt x="16" y="75"/>
                    </a:lnTo>
                    <a:lnTo>
                      <a:pt x="16" y="76"/>
                    </a:lnTo>
                    <a:lnTo>
                      <a:pt x="15" y="76"/>
                    </a:lnTo>
                    <a:lnTo>
                      <a:pt x="14" y="76"/>
                    </a:lnTo>
                    <a:lnTo>
                      <a:pt x="13" y="76"/>
                    </a:lnTo>
                    <a:lnTo>
                      <a:pt x="13" y="75"/>
                    </a:lnTo>
                    <a:lnTo>
                      <a:pt x="13" y="75"/>
                    </a:lnTo>
                    <a:lnTo>
                      <a:pt x="12" y="75"/>
                    </a:lnTo>
                    <a:lnTo>
                      <a:pt x="11" y="75"/>
                    </a:lnTo>
                    <a:lnTo>
                      <a:pt x="11" y="76"/>
                    </a:lnTo>
                    <a:lnTo>
                      <a:pt x="10" y="76"/>
                    </a:lnTo>
                    <a:lnTo>
                      <a:pt x="9" y="76"/>
                    </a:lnTo>
                    <a:lnTo>
                      <a:pt x="9" y="76"/>
                    </a:lnTo>
                    <a:lnTo>
                      <a:pt x="9" y="75"/>
                    </a:lnTo>
                    <a:lnTo>
                      <a:pt x="8" y="75"/>
                    </a:lnTo>
                    <a:lnTo>
                      <a:pt x="7" y="75"/>
                    </a:lnTo>
                    <a:lnTo>
                      <a:pt x="6" y="75"/>
                    </a:lnTo>
                    <a:lnTo>
                      <a:pt x="6" y="74"/>
                    </a:lnTo>
                    <a:lnTo>
                      <a:pt x="6" y="74"/>
                    </a:lnTo>
                    <a:lnTo>
                      <a:pt x="5" y="74"/>
                    </a:lnTo>
                    <a:lnTo>
                      <a:pt x="5" y="75"/>
                    </a:lnTo>
                    <a:lnTo>
                      <a:pt x="4" y="75"/>
                    </a:lnTo>
                    <a:lnTo>
                      <a:pt x="4" y="75"/>
                    </a:lnTo>
                    <a:lnTo>
                      <a:pt x="3" y="75"/>
                    </a:lnTo>
                    <a:lnTo>
                      <a:pt x="3" y="74"/>
                    </a:lnTo>
                    <a:lnTo>
                      <a:pt x="3" y="73"/>
                    </a:lnTo>
                    <a:lnTo>
                      <a:pt x="2" y="73"/>
                    </a:lnTo>
                    <a:lnTo>
                      <a:pt x="2" y="73"/>
                    </a:lnTo>
                    <a:lnTo>
                      <a:pt x="1" y="73"/>
                    </a:lnTo>
                    <a:lnTo>
                      <a:pt x="0" y="73"/>
                    </a:lnTo>
                    <a:lnTo>
                      <a:pt x="0" y="72"/>
                    </a:lnTo>
                    <a:lnTo>
                      <a:pt x="1" y="7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33" name="Freeform 1092">
                <a:extLst>
                  <a:ext uri="{FF2B5EF4-FFF2-40B4-BE49-F238E27FC236}">
                    <a16:creationId xmlns:a16="http://schemas.microsoft.com/office/drawing/2014/main" id="{A8E412AB-6F94-461F-B257-95CC6AC70E77}"/>
                  </a:ext>
                </a:extLst>
              </p:cNvPr>
              <p:cNvSpPr>
                <a:spLocks/>
              </p:cNvSpPr>
              <p:nvPr/>
            </p:nvSpPr>
            <p:spPr bwMode="auto">
              <a:xfrm>
                <a:off x="4479" y="2691"/>
                <a:ext cx="54" cy="29"/>
              </a:xfrm>
              <a:custGeom>
                <a:avLst/>
                <a:gdLst>
                  <a:gd name="T0" fmla="*/ 25 w 54"/>
                  <a:gd name="T1" fmla="*/ 28 h 29"/>
                  <a:gd name="T2" fmla="*/ 24 w 54"/>
                  <a:gd name="T3" fmla="*/ 28 h 29"/>
                  <a:gd name="T4" fmla="*/ 24 w 54"/>
                  <a:gd name="T5" fmla="*/ 28 h 29"/>
                  <a:gd name="T6" fmla="*/ 23 w 54"/>
                  <a:gd name="T7" fmla="*/ 26 h 29"/>
                  <a:gd name="T8" fmla="*/ 21 w 54"/>
                  <a:gd name="T9" fmla="*/ 26 h 29"/>
                  <a:gd name="T10" fmla="*/ 19 w 54"/>
                  <a:gd name="T11" fmla="*/ 25 h 29"/>
                  <a:gd name="T12" fmla="*/ 17 w 54"/>
                  <a:gd name="T13" fmla="*/ 24 h 29"/>
                  <a:gd name="T14" fmla="*/ 17 w 54"/>
                  <a:gd name="T15" fmla="*/ 23 h 29"/>
                  <a:gd name="T16" fmla="*/ 15 w 54"/>
                  <a:gd name="T17" fmla="*/ 22 h 29"/>
                  <a:gd name="T18" fmla="*/ 14 w 54"/>
                  <a:gd name="T19" fmla="*/ 23 h 29"/>
                  <a:gd name="T20" fmla="*/ 12 w 54"/>
                  <a:gd name="T21" fmla="*/ 24 h 29"/>
                  <a:gd name="T22" fmla="*/ 12 w 54"/>
                  <a:gd name="T23" fmla="*/ 23 h 29"/>
                  <a:gd name="T24" fmla="*/ 10 w 54"/>
                  <a:gd name="T25" fmla="*/ 22 h 29"/>
                  <a:gd name="T26" fmla="*/ 8 w 54"/>
                  <a:gd name="T27" fmla="*/ 21 h 29"/>
                  <a:gd name="T28" fmla="*/ 9 w 54"/>
                  <a:gd name="T29" fmla="*/ 19 h 29"/>
                  <a:gd name="T30" fmla="*/ 8 w 54"/>
                  <a:gd name="T31" fmla="*/ 19 h 29"/>
                  <a:gd name="T32" fmla="*/ 7 w 54"/>
                  <a:gd name="T33" fmla="*/ 19 h 29"/>
                  <a:gd name="T34" fmla="*/ 6 w 54"/>
                  <a:gd name="T35" fmla="*/ 18 h 29"/>
                  <a:gd name="T36" fmla="*/ 7 w 54"/>
                  <a:gd name="T37" fmla="*/ 16 h 29"/>
                  <a:gd name="T38" fmla="*/ 4 w 54"/>
                  <a:gd name="T39" fmla="*/ 16 h 29"/>
                  <a:gd name="T40" fmla="*/ 3 w 54"/>
                  <a:gd name="T41" fmla="*/ 15 h 29"/>
                  <a:gd name="T42" fmla="*/ 3 w 54"/>
                  <a:gd name="T43" fmla="*/ 15 h 29"/>
                  <a:gd name="T44" fmla="*/ 3 w 54"/>
                  <a:gd name="T45" fmla="*/ 13 h 29"/>
                  <a:gd name="T46" fmla="*/ 2 w 54"/>
                  <a:gd name="T47" fmla="*/ 12 h 29"/>
                  <a:gd name="T48" fmla="*/ 0 w 54"/>
                  <a:gd name="T49" fmla="*/ 12 h 29"/>
                  <a:gd name="T50" fmla="*/ 0 w 54"/>
                  <a:gd name="T51" fmla="*/ 11 h 29"/>
                  <a:gd name="T52" fmla="*/ 0 w 54"/>
                  <a:gd name="T53" fmla="*/ 9 h 29"/>
                  <a:gd name="T54" fmla="*/ 0 w 54"/>
                  <a:gd name="T55" fmla="*/ 8 h 29"/>
                  <a:gd name="T56" fmla="*/ 3 w 54"/>
                  <a:gd name="T57" fmla="*/ 8 h 29"/>
                  <a:gd name="T58" fmla="*/ 5 w 54"/>
                  <a:gd name="T59" fmla="*/ 6 h 29"/>
                  <a:gd name="T60" fmla="*/ 7 w 54"/>
                  <a:gd name="T61" fmla="*/ 8 h 29"/>
                  <a:gd name="T62" fmla="*/ 9 w 54"/>
                  <a:gd name="T63" fmla="*/ 10 h 29"/>
                  <a:gd name="T64" fmla="*/ 11 w 54"/>
                  <a:gd name="T65" fmla="*/ 11 h 29"/>
                  <a:gd name="T66" fmla="*/ 13 w 54"/>
                  <a:gd name="T67" fmla="*/ 12 h 29"/>
                  <a:gd name="T68" fmla="*/ 15 w 54"/>
                  <a:gd name="T69" fmla="*/ 12 h 29"/>
                  <a:gd name="T70" fmla="*/ 17 w 54"/>
                  <a:gd name="T71" fmla="*/ 9 h 29"/>
                  <a:gd name="T72" fmla="*/ 20 w 54"/>
                  <a:gd name="T73" fmla="*/ 7 h 29"/>
                  <a:gd name="T74" fmla="*/ 21 w 54"/>
                  <a:gd name="T75" fmla="*/ 5 h 29"/>
                  <a:gd name="T76" fmla="*/ 21 w 54"/>
                  <a:gd name="T77" fmla="*/ 2 h 29"/>
                  <a:gd name="T78" fmla="*/ 23 w 54"/>
                  <a:gd name="T79" fmla="*/ 1 h 29"/>
                  <a:gd name="T80" fmla="*/ 24 w 54"/>
                  <a:gd name="T81" fmla="*/ 1 h 29"/>
                  <a:gd name="T82" fmla="*/ 30 w 54"/>
                  <a:gd name="T83" fmla="*/ 2 h 29"/>
                  <a:gd name="T84" fmla="*/ 34 w 54"/>
                  <a:gd name="T85" fmla="*/ 1 h 29"/>
                  <a:gd name="T86" fmla="*/ 36 w 54"/>
                  <a:gd name="T87" fmla="*/ 1 h 29"/>
                  <a:gd name="T88" fmla="*/ 39 w 54"/>
                  <a:gd name="T89" fmla="*/ 3 h 29"/>
                  <a:gd name="T90" fmla="*/ 45 w 54"/>
                  <a:gd name="T91" fmla="*/ 5 h 29"/>
                  <a:gd name="T92" fmla="*/ 47 w 54"/>
                  <a:gd name="T93" fmla="*/ 5 h 29"/>
                  <a:gd name="T94" fmla="*/ 49 w 54"/>
                  <a:gd name="T95" fmla="*/ 5 h 29"/>
                  <a:gd name="T96" fmla="*/ 52 w 54"/>
                  <a:gd name="T97" fmla="*/ 5 h 29"/>
                  <a:gd name="T98" fmla="*/ 54 w 54"/>
                  <a:gd name="T99"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29">
                    <a:moveTo>
                      <a:pt x="26" y="29"/>
                    </a:moveTo>
                    <a:lnTo>
                      <a:pt x="25" y="29"/>
                    </a:lnTo>
                    <a:lnTo>
                      <a:pt x="25" y="28"/>
                    </a:lnTo>
                    <a:lnTo>
                      <a:pt x="25" y="27"/>
                    </a:lnTo>
                    <a:lnTo>
                      <a:pt x="24" y="27"/>
                    </a:lnTo>
                    <a:lnTo>
                      <a:pt x="24" y="28"/>
                    </a:lnTo>
                    <a:lnTo>
                      <a:pt x="24" y="28"/>
                    </a:lnTo>
                    <a:lnTo>
                      <a:pt x="24" y="27"/>
                    </a:lnTo>
                    <a:lnTo>
                      <a:pt x="24" y="28"/>
                    </a:lnTo>
                    <a:lnTo>
                      <a:pt x="23" y="28"/>
                    </a:lnTo>
                    <a:lnTo>
                      <a:pt x="23" y="27"/>
                    </a:lnTo>
                    <a:lnTo>
                      <a:pt x="23" y="26"/>
                    </a:lnTo>
                    <a:lnTo>
                      <a:pt x="22" y="26"/>
                    </a:lnTo>
                    <a:lnTo>
                      <a:pt x="21" y="26"/>
                    </a:lnTo>
                    <a:lnTo>
                      <a:pt x="21" y="26"/>
                    </a:lnTo>
                    <a:lnTo>
                      <a:pt x="21" y="26"/>
                    </a:lnTo>
                    <a:lnTo>
                      <a:pt x="20" y="26"/>
                    </a:lnTo>
                    <a:lnTo>
                      <a:pt x="19" y="25"/>
                    </a:lnTo>
                    <a:lnTo>
                      <a:pt x="19" y="24"/>
                    </a:lnTo>
                    <a:lnTo>
                      <a:pt x="18" y="24"/>
                    </a:lnTo>
                    <a:lnTo>
                      <a:pt x="17" y="24"/>
                    </a:lnTo>
                    <a:lnTo>
                      <a:pt x="17" y="23"/>
                    </a:lnTo>
                    <a:lnTo>
                      <a:pt x="17" y="24"/>
                    </a:lnTo>
                    <a:lnTo>
                      <a:pt x="17" y="23"/>
                    </a:lnTo>
                    <a:lnTo>
                      <a:pt x="17" y="23"/>
                    </a:lnTo>
                    <a:lnTo>
                      <a:pt x="16" y="23"/>
                    </a:lnTo>
                    <a:lnTo>
                      <a:pt x="15" y="22"/>
                    </a:lnTo>
                    <a:lnTo>
                      <a:pt x="14" y="22"/>
                    </a:lnTo>
                    <a:lnTo>
                      <a:pt x="14" y="22"/>
                    </a:lnTo>
                    <a:lnTo>
                      <a:pt x="14" y="23"/>
                    </a:lnTo>
                    <a:lnTo>
                      <a:pt x="13" y="23"/>
                    </a:lnTo>
                    <a:lnTo>
                      <a:pt x="13" y="24"/>
                    </a:lnTo>
                    <a:lnTo>
                      <a:pt x="12" y="24"/>
                    </a:lnTo>
                    <a:lnTo>
                      <a:pt x="12" y="25"/>
                    </a:lnTo>
                    <a:lnTo>
                      <a:pt x="12" y="24"/>
                    </a:lnTo>
                    <a:lnTo>
                      <a:pt x="12" y="23"/>
                    </a:lnTo>
                    <a:lnTo>
                      <a:pt x="11" y="23"/>
                    </a:lnTo>
                    <a:lnTo>
                      <a:pt x="10" y="22"/>
                    </a:lnTo>
                    <a:lnTo>
                      <a:pt x="10" y="22"/>
                    </a:lnTo>
                    <a:lnTo>
                      <a:pt x="10" y="22"/>
                    </a:lnTo>
                    <a:lnTo>
                      <a:pt x="9" y="21"/>
                    </a:lnTo>
                    <a:lnTo>
                      <a:pt x="8" y="21"/>
                    </a:lnTo>
                    <a:lnTo>
                      <a:pt x="8" y="20"/>
                    </a:lnTo>
                    <a:lnTo>
                      <a:pt x="9" y="20"/>
                    </a:lnTo>
                    <a:lnTo>
                      <a:pt x="9" y="19"/>
                    </a:lnTo>
                    <a:lnTo>
                      <a:pt x="8" y="19"/>
                    </a:lnTo>
                    <a:lnTo>
                      <a:pt x="7" y="19"/>
                    </a:lnTo>
                    <a:lnTo>
                      <a:pt x="8" y="19"/>
                    </a:lnTo>
                    <a:lnTo>
                      <a:pt x="8" y="18"/>
                    </a:lnTo>
                    <a:lnTo>
                      <a:pt x="7" y="18"/>
                    </a:lnTo>
                    <a:lnTo>
                      <a:pt x="7" y="19"/>
                    </a:lnTo>
                    <a:lnTo>
                      <a:pt x="7" y="19"/>
                    </a:lnTo>
                    <a:lnTo>
                      <a:pt x="6" y="19"/>
                    </a:lnTo>
                    <a:lnTo>
                      <a:pt x="6" y="18"/>
                    </a:lnTo>
                    <a:lnTo>
                      <a:pt x="6" y="17"/>
                    </a:lnTo>
                    <a:lnTo>
                      <a:pt x="7" y="17"/>
                    </a:lnTo>
                    <a:lnTo>
                      <a:pt x="7" y="16"/>
                    </a:lnTo>
                    <a:lnTo>
                      <a:pt x="6" y="16"/>
                    </a:lnTo>
                    <a:lnTo>
                      <a:pt x="5" y="16"/>
                    </a:lnTo>
                    <a:lnTo>
                      <a:pt x="4" y="16"/>
                    </a:lnTo>
                    <a:lnTo>
                      <a:pt x="3" y="16"/>
                    </a:lnTo>
                    <a:lnTo>
                      <a:pt x="3" y="16"/>
                    </a:lnTo>
                    <a:lnTo>
                      <a:pt x="3" y="15"/>
                    </a:lnTo>
                    <a:lnTo>
                      <a:pt x="3" y="15"/>
                    </a:lnTo>
                    <a:lnTo>
                      <a:pt x="4" y="15"/>
                    </a:lnTo>
                    <a:lnTo>
                      <a:pt x="3" y="15"/>
                    </a:lnTo>
                    <a:lnTo>
                      <a:pt x="3" y="14"/>
                    </a:lnTo>
                    <a:lnTo>
                      <a:pt x="3" y="14"/>
                    </a:lnTo>
                    <a:lnTo>
                      <a:pt x="3" y="13"/>
                    </a:lnTo>
                    <a:lnTo>
                      <a:pt x="3" y="12"/>
                    </a:lnTo>
                    <a:lnTo>
                      <a:pt x="2" y="12"/>
                    </a:lnTo>
                    <a:lnTo>
                      <a:pt x="2" y="12"/>
                    </a:lnTo>
                    <a:lnTo>
                      <a:pt x="1" y="12"/>
                    </a:lnTo>
                    <a:lnTo>
                      <a:pt x="1" y="12"/>
                    </a:lnTo>
                    <a:lnTo>
                      <a:pt x="0" y="12"/>
                    </a:lnTo>
                    <a:lnTo>
                      <a:pt x="0" y="12"/>
                    </a:lnTo>
                    <a:lnTo>
                      <a:pt x="0" y="12"/>
                    </a:lnTo>
                    <a:lnTo>
                      <a:pt x="0" y="11"/>
                    </a:lnTo>
                    <a:lnTo>
                      <a:pt x="0" y="10"/>
                    </a:lnTo>
                    <a:lnTo>
                      <a:pt x="0" y="9"/>
                    </a:lnTo>
                    <a:lnTo>
                      <a:pt x="0" y="9"/>
                    </a:lnTo>
                    <a:lnTo>
                      <a:pt x="0" y="8"/>
                    </a:lnTo>
                    <a:lnTo>
                      <a:pt x="0" y="8"/>
                    </a:lnTo>
                    <a:lnTo>
                      <a:pt x="0" y="8"/>
                    </a:lnTo>
                    <a:lnTo>
                      <a:pt x="1" y="8"/>
                    </a:lnTo>
                    <a:lnTo>
                      <a:pt x="2" y="8"/>
                    </a:lnTo>
                    <a:lnTo>
                      <a:pt x="3" y="8"/>
                    </a:lnTo>
                    <a:lnTo>
                      <a:pt x="3" y="6"/>
                    </a:lnTo>
                    <a:lnTo>
                      <a:pt x="4" y="6"/>
                    </a:lnTo>
                    <a:lnTo>
                      <a:pt x="5" y="6"/>
                    </a:lnTo>
                    <a:lnTo>
                      <a:pt x="6" y="6"/>
                    </a:lnTo>
                    <a:lnTo>
                      <a:pt x="7" y="7"/>
                    </a:lnTo>
                    <a:lnTo>
                      <a:pt x="7" y="8"/>
                    </a:lnTo>
                    <a:lnTo>
                      <a:pt x="7" y="9"/>
                    </a:lnTo>
                    <a:lnTo>
                      <a:pt x="8" y="9"/>
                    </a:lnTo>
                    <a:lnTo>
                      <a:pt x="9" y="10"/>
                    </a:lnTo>
                    <a:lnTo>
                      <a:pt x="10" y="10"/>
                    </a:lnTo>
                    <a:lnTo>
                      <a:pt x="11" y="10"/>
                    </a:lnTo>
                    <a:lnTo>
                      <a:pt x="11" y="11"/>
                    </a:lnTo>
                    <a:lnTo>
                      <a:pt x="11" y="12"/>
                    </a:lnTo>
                    <a:lnTo>
                      <a:pt x="12" y="12"/>
                    </a:lnTo>
                    <a:lnTo>
                      <a:pt x="13" y="12"/>
                    </a:lnTo>
                    <a:lnTo>
                      <a:pt x="14" y="12"/>
                    </a:lnTo>
                    <a:lnTo>
                      <a:pt x="14" y="12"/>
                    </a:lnTo>
                    <a:lnTo>
                      <a:pt x="15" y="12"/>
                    </a:lnTo>
                    <a:lnTo>
                      <a:pt x="16" y="11"/>
                    </a:lnTo>
                    <a:lnTo>
                      <a:pt x="17" y="10"/>
                    </a:lnTo>
                    <a:lnTo>
                      <a:pt x="17" y="9"/>
                    </a:lnTo>
                    <a:lnTo>
                      <a:pt x="18" y="8"/>
                    </a:lnTo>
                    <a:lnTo>
                      <a:pt x="19" y="8"/>
                    </a:lnTo>
                    <a:lnTo>
                      <a:pt x="20" y="7"/>
                    </a:lnTo>
                    <a:lnTo>
                      <a:pt x="20" y="6"/>
                    </a:lnTo>
                    <a:lnTo>
                      <a:pt x="20" y="5"/>
                    </a:lnTo>
                    <a:lnTo>
                      <a:pt x="21" y="5"/>
                    </a:lnTo>
                    <a:lnTo>
                      <a:pt x="21" y="4"/>
                    </a:lnTo>
                    <a:lnTo>
                      <a:pt x="21" y="3"/>
                    </a:lnTo>
                    <a:lnTo>
                      <a:pt x="21" y="2"/>
                    </a:lnTo>
                    <a:lnTo>
                      <a:pt x="21" y="1"/>
                    </a:lnTo>
                    <a:lnTo>
                      <a:pt x="22" y="1"/>
                    </a:lnTo>
                    <a:lnTo>
                      <a:pt x="23" y="1"/>
                    </a:lnTo>
                    <a:lnTo>
                      <a:pt x="24" y="1"/>
                    </a:lnTo>
                    <a:lnTo>
                      <a:pt x="24" y="0"/>
                    </a:lnTo>
                    <a:lnTo>
                      <a:pt x="24" y="1"/>
                    </a:lnTo>
                    <a:lnTo>
                      <a:pt x="27" y="1"/>
                    </a:lnTo>
                    <a:lnTo>
                      <a:pt x="28" y="1"/>
                    </a:lnTo>
                    <a:lnTo>
                      <a:pt x="30" y="2"/>
                    </a:lnTo>
                    <a:lnTo>
                      <a:pt x="31" y="2"/>
                    </a:lnTo>
                    <a:lnTo>
                      <a:pt x="33" y="1"/>
                    </a:lnTo>
                    <a:lnTo>
                      <a:pt x="34" y="1"/>
                    </a:lnTo>
                    <a:lnTo>
                      <a:pt x="34" y="1"/>
                    </a:lnTo>
                    <a:lnTo>
                      <a:pt x="35" y="1"/>
                    </a:lnTo>
                    <a:lnTo>
                      <a:pt x="36" y="1"/>
                    </a:lnTo>
                    <a:lnTo>
                      <a:pt x="37" y="1"/>
                    </a:lnTo>
                    <a:lnTo>
                      <a:pt x="38" y="2"/>
                    </a:lnTo>
                    <a:lnTo>
                      <a:pt x="39" y="3"/>
                    </a:lnTo>
                    <a:lnTo>
                      <a:pt x="41" y="5"/>
                    </a:lnTo>
                    <a:lnTo>
                      <a:pt x="42" y="5"/>
                    </a:lnTo>
                    <a:lnTo>
                      <a:pt x="45" y="5"/>
                    </a:lnTo>
                    <a:lnTo>
                      <a:pt x="45" y="5"/>
                    </a:lnTo>
                    <a:lnTo>
                      <a:pt x="46" y="5"/>
                    </a:lnTo>
                    <a:lnTo>
                      <a:pt x="47" y="5"/>
                    </a:lnTo>
                    <a:lnTo>
                      <a:pt x="48" y="5"/>
                    </a:lnTo>
                    <a:lnTo>
                      <a:pt x="48" y="5"/>
                    </a:lnTo>
                    <a:lnTo>
                      <a:pt x="49" y="5"/>
                    </a:lnTo>
                    <a:lnTo>
                      <a:pt x="50" y="5"/>
                    </a:lnTo>
                    <a:lnTo>
                      <a:pt x="51" y="5"/>
                    </a:lnTo>
                    <a:lnTo>
                      <a:pt x="52" y="5"/>
                    </a:lnTo>
                    <a:lnTo>
                      <a:pt x="52" y="5"/>
                    </a:lnTo>
                    <a:lnTo>
                      <a:pt x="53" y="5"/>
                    </a:lnTo>
                    <a:lnTo>
                      <a:pt x="54" y="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34" name="Freeform 1093">
                <a:extLst>
                  <a:ext uri="{FF2B5EF4-FFF2-40B4-BE49-F238E27FC236}">
                    <a16:creationId xmlns:a16="http://schemas.microsoft.com/office/drawing/2014/main" id="{CBFB3621-1930-4892-A25C-F999F593AB6A}"/>
                  </a:ext>
                </a:extLst>
              </p:cNvPr>
              <p:cNvSpPr>
                <a:spLocks/>
              </p:cNvSpPr>
              <p:nvPr/>
            </p:nvSpPr>
            <p:spPr bwMode="auto">
              <a:xfrm>
                <a:off x="4892" y="2775"/>
                <a:ext cx="236" cy="249"/>
              </a:xfrm>
              <a:custGeom>
                <a:avLst/>
                <a:gdLst>
                  <a:gd name="T0" fmla="*/ 132 w 236"/>
                  <a:gd name="T1" fmla="*/ 22 h 249"/>
                  <a:gd name="T2" fmla="*/ 138 w 236"/>
                  <a:gd name="T3" fmla="*/ 7 h 249"/>
                  <a:gd name="T4" fmla="*/ 149 w 236"/>
                  <a:gd name="T5" fmla="*/ 3 h 249"/>
                  <a:gd name="T6" fmla="*/ 165 w 236"/>
                  <a:gd name="T7" fmla="*/ 0 h 249"/>
                  <a:gd name="T8" fmla="*/ 172 w 236"/>
                  <a:gd name="T9" fmla="*/ 16 h 249"/>
                  <a:gd name="T10" fmla="*/ 165 w 236"/>
                  <a:gd name="T11" fmla="*/ 33 h 249"/>
                  <a:gd name="T12" fmla="*/ 158 w 236"/>
                  <a:gd name="T13" fmla="*/ 47 h 249"/>
                  <a:gd name="T14" fmla="*/ 146 w 236"/>
                  <a:gd name="T15" fmla="*/ 61 h 249"/>
                  <a:gd name="T16" fmla="*/ 132 w 236"/>
                  <a:gd name="T17" fmla="*/ 71 h 249"/>
                  <a:gd name="T18" fmla="*/ 116 w 236"/>
                  <a:gd name="T19" fmla="*/ 81 h 249"/>
                  <a:gd name="T20" fmla="*/ 111 w 236"/>
                  <a:gd name="T21" fmla="*/ 100 h 249"/>
                  <a:gd name="T22" fmla="*/ 103 w 236"/>
                  <a:gd name="T23" fmla="*/ 117 h 249"/>
                  <a:gd name="T24" fmla="*/ 114 w 236"/>
                  <a:gd name="T25" fmla="*/ 125 h 249"/>
                  <a:gd name="T26" fmla="*/ 128 w 236"/>
                  <a:gd name="T27" fmla="*/ 133 h 249"/>
                  <a:gd name="T28" fmla="*/ 145 w 236"/>
                  <a:gd name="T29" fmla="*/ 140 h 249"/>
                  <a:gd name="T30" fmla="*/ 156 w 236"/>
                  <a:gd name="T31" fmla="*/ 145 h 249"/>
                  <a:gd name="T32" fmla="*/ 164 w 236"/>
                  <a:gd name="T33" fmla="*/ 154 h 249"/>
                  <a:gd name="T34" fmla="*/ 172 w 236"/>
                  <a:gd name="T35" fmla="*/ 159 h 249"/>
                  <a:gd name="T36" fmla="*/ 173 w 236"/>
                  <a:gd name="T37" fmla="*/ 170 h 249"/>
                  <a:gd name="T38" fmla="*/ 181 w 236"/>
                  <a:gd name="T39" fmla="*/ 171 h 249"/>
                  <a:gd name="T40" fmla="*/ 186 w 236"/>
                  <a:gd name="T41" fmla="*/ 176 h 249"/>
                  <a:gd name="T42" fmla="*/ 187 w 236"/>
                  <a:gd name="T43" fmla="*/ 185 h 249"/>
                  <a:gd name="T44" fmla="*/ 196 w 236"/>
                  <a:gd name="T45" fmla="*/ 185 h 249"/>
                  <a:gd name="T46" fmla="*/ 203 w 236"/>
                  <a:gd name="T47" fmla="*/ 193 h 249"/>
                  <a:gd name="T48" fmla="*/ 217 w 236"/>
                  <a:gd name="T49" fmla="*/ 200 h 249"/>
                  <a:gd name="T50" fmla="*/ 227 w 236"/>
                  <a:gd name="T51" fmla="*/ 207 h 249"/>
                  <a:gd name="T52" fmla="*/ 234 w 236"/>
                  <a:gd name="T53" fmla="*/ 214 h 249"/>
                  <a:gd name="T54" fmla="*/ 226 w 236"/>
                  <a:gd name="T55" fmla="*/ 220 h 249"/>
                  <a:gd name="T56" fmla="*/ 215 w 236"/>
                  <a:gd name="T57" fmla="*/ 221 h 249"/>
                  <a:gd name="T58" fmla="*/ 203 w 236"/>
                  <a:gd name="T59" fmla="*/ 224 h 249"/>
                  <a:gd name="T60" fmla="*/ 193 w 236"/>
                  <a:gd name="T61" fmla="*/ 233 h 249"/>
                  <a:gd name="T62" fmla="*/ 180 w 236"/>
                  <a:gd name="T63" fmla="*/ 240 h 249"/>
                  <a:gd name="T64" fmla="*/ 176 w 236"/>
                  <a:gd name="T65" fmla="*/ 246 h 249"/>
                  <a:gd name="T66" fmla="*/ 162 w 236"/>
                  <a:gd name="T67" fmla="*/ 240 h 249"/>
                  <a:gd name="T68" fmla="*/ 154 w 236"/>
                  <a:gd name="T69" fmla="*/ 235 h 249"/>
                  <a:gd name="T70" fmla="*/ 138 w 236"/>
                  <a:gd name="T71" fmla="*/ 238 h 249"/>
                  <a:gd name="T72" fmla="*/ 126 w 236"/>
                  <a:gd name="T73" fmla="*/ 237 h 249"/>
                  <a:gd name="T74" fmla="*/ 124 w 236"/>
                  <a:gd name="T75" fmla="*/ 228 h 249"/>
                  <a:gd name="T76" fmla="*/ 113 w 236"/>
                  <a:gd name="T77" fmla="*/ 227 h 249"/>
                  <a:gd name="T78" fmla="*/ 102 w 236"/>
                  <a:gd name="T79" fmla="*/ 238 h 249"/>
                  <a:gd name="T80" fmla="*/ 90 w 236"/>
                  <a:gd name="T81" fmla="*/ 235 h 249"/>
                  <a:gd name="T82" fmla="*/ 86 w 236"/>
                  <a:gd name="T83" fmla="*/ 222 h 249"/>
                  <a:gd name="T84" fmla="*/ 73 w 236"/>
                  <a:gd name="T85" fmla="*/ 217 h 249"/>
                  <a:gd name="T86" fmla="*/ 64 w 236"/>
                  <a:gd name="T87" fmla="*/ 207 h 249"/>
                  <a:gd name="T88" fmla="*/ 54 w 236"/>
                  <a:gd name="T89" fmla="*/ 200 h 249"/>
                  <a:gd name="T90" fmla="*/ 53 w 236"/>
                  <a:gd name="T91" fmla="*/ 188 h 249"/>
                  <a:gd name="T92" fmla="*/ 45 w 236"/>
                  <a:gd name="T93" fmla="*/ 185 h 249"/>
                  <a:gd name="T94" fmla="*/ 39 w 236"/>
                  <a:gd name="T95" fmla="*/ 178 h 249"/>
                  <a:gd name="T96" fmla="*/ 31 w 236"/>
                  <a:gd name="T97" fmla="*/ 170 h 249"/>
                  <a:gd name="T98" fmla="*/ 26 w 236"/>
                  <a:gd name="T99" fmla="*/ 161 h 249"/>
                  <a:gd name="T100" fmla="*/ 19 w 236"/>
                  <a:gd name="T101" fmla="*/ 155 h 249"/>
                  <a:gd name="T102" fmla="*/ 11 w 236"/>
                  <a:gd name="T103" fmla="*/ 151 h 249"/>
                  <a:gd name="T104" fmla="*/ 4 w 236"/>
                  <a:gd name="T105" fmla="*/ 117 h 249"/>
                  <a:gd name="T106" fmla="*/ 14 w 236"/>
                  <a:gd name="T107" fmla="*/ 63 h 249"/>
                  <a:gd name="T108" fmla="*/ 21 w 236"/>
                  <a:gd name="T109" fmla="*/ 55 h 249"/>
                  <a:gd name="T110" fmla="*/ 31 w 236"/>
                  <a:gd name="T111" fmla="*/ 54 h 249"/>
                  <a:gd name="T112" fmla="*/ 45 w 236"/>
                  <a:gd name="T113" fmla="*/ 52 h 249"/>
                  <a:gd name="T114" fmla="*/ 55 w 236"/>
                  <a:gd name="T115" fmla="*/ 49 h 249"/>
                  <a:gd name="T116" fmla="*/ 63 w 236"/>
                  <a:gd name="T117" fmla="*/ 45 h 249"/>
                  <a:gd name="T118" fmla="*/ 75 w 236"/>
                  <a:gd name="T119" fmla="*/ 37 h 249"/>
                  <a:gd name="T120" fmla="*/ 91 w 236"/>
                  <a:gd name="T121" fmla="*/ 28 h 249"/>
                  <a:gd name="T122" fmla="*/ 101 w 236"/>
                  <a:gd name="T123" fmla="*/ 23 h 249"/>
                  <a:gd name="T124" fmla="*/ 111 w 236"/>
                  <a:gd name="T125" fmla="*/ 24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249">
                    <a:moveTo>
                      <a:pt x="119" y="28"/>
                    </a:moveTo>
                    <a:lnTo>
                      <a:pt x="121" y="28"/>
                    </a:lnTo>
                    <a:lnTo>
                      <a:pt x="121" y="27"/>
                    </a:lnTo>
                    <a:lnTo>
                      <a:pt x="122" y="27"/>
                    </a:lnTo>
                    <a:lnTo>
                      <a:pt x="123" y="27"/>
                    </a:lnTo>
                    <a:lnTo>
                      <a:pt x="124" y="27"/>
                    </a:lnTo>
                    <a:lnTo>
                      <a:pt x="124" y="27"/>
                    </a:lnTo>
                    <a:lnTo>
                      <a:pt x="125" y="26"/>
                    </a:lnTo>
                    <a:lnTo>
                      <a:pt x="127" y="25"/>
                    </a:lnTo>
                    <a:lnTo>
                      <a:pt x="128" y="25"/>
                    </a:lnTo>
                    <a:lnTo>
                      <a:pt x="128" y="25"/>
                    </a:lnTo>
                    <a:lnTo>
                      <a:pt x="129" y="25"/>
                    </a:lnTo>
                    <a:lnTo>
                      <a:pt x="130" y="25"/>
                    </a:lnTo>
                    <a:lnTo>
                      <a:pt x="131" y="24"/>
                    </a:lnTo>
                    <a:lnTo>
                      <a:pt x="131" y="24"/>
                    </a:lnTo>
                    <a:lnTo>
                      <a:pt x="132" y="23"/>
                    </a:lnTo>
                    <a:lnTo>
                      <a:pt x="132" y="22"/>
                    </a:lnTo>
                    <a:lnTo>
                      <a:pt x="133" y="22"/>
                    </a:lnTo>
                    <a:lnTo>
                      <a:pt x="134" y="22"/>
                    </a:lnTo>
                    <a:lnTo>
                      <a:pt x="134" y="21"/>
                    </a:lnTo>
                    <a:lnTo>
                      <a:pt x="134" y="21"/>
                    </a:lnTo>
                    <a:lnTo>
                      <a:pt x="134" y="20"/>
                    </a:lnTo>
                    <a:lnTo>
                      <a:pt x="134" y="18"/>
                    </a:lnTo>
                    <a:lnTo>
                      <a:pt x="134" y="17"/>
                    </a:lnTo>
                    <a:lnTo>
                      <a:pt x="134" y="15"/>
                    </a:lnTo>
                    <a:lnTo>
                      <a:pt x="134" y="14"/>
                    </a:lnTo>
                    <a:lnTo>
                      <a:pt x="134" y="14"/>
                    </a:lnTo>
                    <a:lnTo>
                      <a:pt x="135" y="13"/>
                    </a:lnTo>
                    <a:lnTo>
                      <a:pt x="136" y="13"/>
                    </a:lnTo>
                    <a:lnTo>
                      <a:pt x="136" y="12"/>
                    </a:lnTo>
                    <a:lnTo>
                      <a:pt x="136" y="11"/>
                    </a:lnTo>
                    <a:lnTo>
                      <a:pt x="136" y="9"/>
                    </a:lnTo>
                    <a:lnTo>
                      <a:pt x="137" y="7"/>
                    </a:lnTo>
                    <a:lnTo>
                      <a:pt x="138" y="7"/>
                    </a:lnTo>
                    <a:lnTo>
                      <a:pt x="138" y="6"/>
                    </a:lnTo>
                    <a:lnTo>
                      <a:pt x="138" y="4"/>
                    </a:lnTo>
                    <a:lnTo>
                      <a:pt x="140" y="4"/>
                    </a:lnTo>
                    <a:lnTo>
                      <a:pt x="141" y="4"/>
                    </a:lnTo>
                    <a:lnTo>
                      <a:pt x="141" y="4"/>
                    </a:lnTo>
                    <a:lnTo>
                      <a:pt x="142" y="4"/>
                    </a:lnTo>
                    <a:lnTo>
                      <a:pt x="143" y="4"/>
                    </a:lnTo>
                    <a:lnTo>
                      <a:pt x="144" y="4"/>
                    </a:lnTo>
                    <a:lnTo>
                      <a:pt x="145" y="4"/>
                    </a:lnTo>
                    <a:lnTo>
                      <a:pt x="145" y="4"/>
                    </a:lnTo>
                    <a:lnTo>
                      <a:pt x="146" y="5"/>
                    </a:lnTo>
                    <a:lnTo>
                      <a:pt x="147" y="5"/>
                    </a:lnTo>
                    <a:lnTo>
                      <a:pt x="148" y="4"/>
                    </a:lnTo>
                    <a:lnTo>
                      <a:pt x="148" y="4"/>
                    </a:lnTo>
                    <a:lnTo>
                      <a:pt x="148" y="4"/>
                    </a:lnTo>
                    <a:lnTo>
                      <a:pt x="148" y="3"/>
                    </a:lnTo>
                    <a:lnTo>
                      <a:pt x="149" y="3"/>
                    </a:lnTo>
                    <a:lnTo>
                      <a:pt x="150" y="3"/>
                    </a:lnTo>
                    <a:lnTo>
                      <a:pt x="150" y="4"/>
                    </a:lnTo>
                    <a:lnTo>
                      <a:pt x="151" y="4"/>
                    </a:lnTo>
                    <a:lnTo>
                      <a:pt x="152" y="4"/>
                    </a:lnTo>
                    <a:lnTo>
                      <a:pt x="152" y="4"/>
                    </a:lnTo>
                    <a:lnTo>
                      <a:pt x="153" y="4"/>
                    </a:lnTo>
                    <a:lnTo>
                      <a:pt x="154" y="4"/>
                    </a:lnTo>
                    <a:lnTo>
                      <a:pt x="155" y="4"/>
                    </a:lnTo>
                    <a:lnTo>
                      <a:pt x="155" y="2"/>
                    </a:lnTo>
                    <a:lnTo>
                      <a:pt x="156" y="1"/>
                    </a:lnTo>
                    <a:lnTo>
                      <a:pt x="159" y="1"/>
                    </a:lnTo>
                    <a:lnTo>
                      <a:pt x="159" y="1"/>
                    </a:lnTo>
                    <a:lnTo>
                      <a:pt x="160" y="0"/>
                    </a:lnTo>
                    <a:lnTo>
                      <a:pt x="161" y="0"/>
                    </a:lnTo>
                    <a:lnTo>
                      <a:pt x="162" y="0"/>
                    </a:lnTo>
                    <a:lnTo>
                      <a:pt x="163" y="0"/>
                    </a:lnTo>
                    <a:lnTo>
                      <a:pt x="165" y="0"/>
                    </a:lnTo>
                    <a:lnTo>
                      <a:pt x="166" y="1"/>
                    </a:lnTo>
                    <a:lnTo>
                      <a:pt x="167" y="1"/>
                    </a:lnTo>
                    <a:lnTo>
                      <a:pt x="167" y="2"/>
                    </a:lnTo>
                    <a:lnTo>
                      <a:pt x="168" y="2"/>
                    </a:lnTo>
                    <a:lnTo>
                      <a:pt x="169" y="2"/>
                    </a:lnTo>
                    <a:lnTo>
                      <a:pt x="169" y="2"/>
                    </a:lnTo>
                    <a:lnTo>
                      <a:pt x="172" y="2"/>
                    </a:lnTo>
                    <a:lnTo>
                      <a:pt x="172" y="4"/>
                    </a:lnTo>
                    <a:lnTo>
                      <a:pt x="172" y="6"/>
                    </a:lnTo>
                    <a:lnTo>
                      <a:pt x="172" y="7"/>
                    </a:lnTo>
                    <a:lnTo>
                      <a:pt x="172" y="9"/>
                    </a:lnTo>
                    <a:lnTo>
                      <a:pt x="172" y="11"/>
                    </a:lnTo>
                    <a:lnTo>
                      <a:pt x="172" y="11"/>
                    </a:lnTo>
                    <a:lnTo>
                      <a:pt x="172" y="13"/>
                    </a:lnTo>
                    <a:lnTo>
                      <a:pt x="172" y="14"/>
                    </a:lnTo>
                    <a:lnTo>
                      <a:pt x="172" y="15"/>
                    </a:lnTo>
                    <a:lnTo>
                      <a:pt x="172" y="16"/>
                    </a:lnTo>
                    <a:lnTo>
                      <a:pt x="171" y="17"/>
                    </a:lnTo>
                    <a:lnTo>
                      <a:pt x="171" y="18"/>
                    </a:lnTo>
                    <a:lnTo>
                      <a:pt x="170" y="18"/>
                    </a:lnTo>
                    <a:lnTo>
                      <a:pt x="170" y="19"/>
                    </a:lnTo>
                    <a:lnTo>
                      <a:pt x="170" y="21"/>
                    </a:lnTo>
                    <a:lnTo>
                      <a:pt x="169" y="22"/>
                    </a:lnTo>
                    <a:lnTo>
                      <a:pt x="169" y="24"/>
                    </a:lnTo>
                    <a:lnTo>
                      <a:pt x="169" y="24"/>
                    </a:lnTo>
                    <a:lnTo>
                      <a:pt x="168" y="26"/>
                    </a:lnTo>
                    <a:lnTo>
                      <a:pt x="167" y="26"/>
                    </a:lnTo>
                    <a:lnTo>
                      <a:pt x="167" y="28"/>
                    </a:lnTo>
                    <a:lnTo>
                      <a:pt x="167" y="28"/>
                    </a:lnTo>
                    <a:lnTo>
                      <a:pt x="166" y="30"/>
                    </a:lnTo>
                    <a:lnTo>
                      <a:pt x="165" y="31"/>
                    </a:lnTo>
                    <a:lnTo>
                      <a:pt x="165" y="31"/>
                    </a:lnTo>
                    <a:lnTo>
                      <a:pt x="165" y="32"/>
                    </a:lnTo>
                    <a:lnTo>
                      <a:pt x="165" y="33"/>
                    </a:lnTo>
                    <a:lnTo>
                      <a:pt x="165" y="34"/>
                    </a:lnTo>
                    <a:lnTo>
                      <a:pt x="165" y="34"/>
                    </a:lnTo>
                    <a:lnTo>
                      <a:pt x="165" y="35"/>
                    </a:lnTo>
                    <a:lnTo>
                      <a:pt x="165" y="36"/>
                    </a:lnTo>
                    <a:lnTo>
                      <a:pt x="165" y="37"/>
                    </a:lnTo>
                    <a:lnTo>
                      <a:pt x="164" y="38"/>
                    </a:lnTo>
                    <a:lnTo>
                      <a:pt x="163" y="38"/>
                    </a:lnTo>
                    <a:lnTo>
                      <a:pt x="163" y="39"/>
                    </a:lnTo>
                    <a:lnTo>
                      <a:pt x="162" y="40"/>
                    </a:lnTo>
                    <a:lnTo>
                      <a:pt x="162" y="41"/>
                    </a:lnTo>
                    <a:lnTo>
                      <a:pt x="162" y="42"/>
                    </a:lnTo>
                    <a:lnTo>
                      <a:pt x="160" y="43"/>
                    </a:lnTo>
                    <a:lnTo>
                      <a:pt x="160" y="44"/>
                    </a:lnTo>
                    <a:lnTo>
                      <a:pt x="159" y="45"/>
                    </a:lnTo>
                    <a:lnTo>
                      <a:pt x="159" y="45"/>
                    </a:lnTo>
                    <a:lnTo>
                      <a:pt x="159" y="46"/>
                    </a:lnTo>
                    <a:lnTo>
                      <a:pt x="158" y="47"/>
                    </a:lnTo>
                    <a:lnTo>
                      <a:pt x="157" y="48"/>
                    </a:lnTo>
                    <a:lnTo>
                      <a:pt x="155" y="48"/>
                    </a:lnTo>
                    <a:lnTo>
                      <a:pt x="155" y="49"/>
                    </a:lnTo>
                    <a:lnTo>
                      <a:pt x="155" y="49"/>
                    </a:lnTo>
                    <a:lnTo>
                      <a:pt x="154" y="50"/>
                    </a:lnTo>
                    <a:lnTo>
                      <a:pt x="152" y="51"/>
                    </a:lnTo>
                    <a:lnTo>
                      <a:pt x="152" y="53"/>
                    </a:lnTo>
                    <a:lnTo>
                      <a:pt x="151" y="54"/>
                    </a:lnTo>
                    <a:lnTo>
                      <a:pt x="150" y="55"/>
                    </a:lnTo>
                    <a:lnTo>
                      <a:pt x="150" y="56"/>
                    </a:lnTo>
                    <a:lnTo>
                      <a:pt x="150" y="57"/>
                    </a:lnTo>
                    <a:lnTo>
                      <a:pt x="149" y="58"/>
                    </a:lnTo>
                    <a:lnTo>
                      <a:pt x="148" y="59"/>
                    </a:lnTo>
                    <a:lnTo>
                      <a:pt x="148" y="59"/>
                    </a:lnTo>
                    <a:lnTo>
                      <a:pt x="148" y="60"/>
                    </a:lnTo>
                    <a:lnTo>
                      <a:pt x="147" y="61"/>
                    </a:lnTo>
                    <a:lnTo>
                      <a:pt x="146" y="61"/>
                    </a:lnTo>
                    <a:lnTo>
                      <a:pt x="145" y="62"/>
                    </a:lnTo>
                    <a:lnTo>
                      <a:pt x="144" y="62"/>
                    </a:lnTo>
                    <a:lnTo>
                      <a:pt x="143" y="62"/>
                    </a:lnTo>
                    <a:lnTo>
                      <a:pt x="141" y="61"/>
                    </a:lnTo>
                    <a:lnTo>
                      <a:pt x="140" y="61"/>
                    </a:lnTo>
                    <a:lnTo>
                      <a:pt x="138" y="61"/>
                    </a:lnTo>
                    <a:lnTo>
                      <a:pt x="138" y="62"/>
                    </a:lnTo>
                    <a:lnTo>
                      <a:pt x="137" y="62"/>
                    </a:lnTo>
                    <a:lnTo>
                      <a:pt x="137" y="62"/>
                    </a:lnTo>
                    <a:lnTo>
                      <a:pt x="137" y="64"/>
                    </a:lnTo>
                    <a:lnTo>
                      <a:pt x="136" y="65"/>
                    </a:lnTo>
                    <a:lnTo>
                      <a:pt x="136" y="66"/>
                    </a:lnTo>
                    <a:lnTo>
                      <a:pt x="134" y="69"/>
                    </a:lnTo>
                    <a:lnTo>
                      <a:pt x="134" y="69"/>
                    </a:lnTo>
                    <a:lnTo>
                      <a:pt x="134" y="70"/>
                    </a:lnTo>
                    <a:lnTo>
                      <a:pt x="133" y="70"/>
                    </a:lnTo>
                    <a:lnTo>
                      <a:pt x="132" y="71"/>
                    </a:lnTo>
                    <a:lnTo>
                      <a:pt x="131" y="72"/>
                    </a:lnTo>
                    <a:lnTo>
                      <a:pt x="131" y="73"/>
                    </a:lnTo>
                    <a:lnTo>
                      <a:pt x="129" y="74"/>
                    </a:lnTo>
                    <a:lnTo>
                      <a:pt x="128" y="76"/>
                    </a:lnTo>
                    <a:lnTo>
                      <a:pt x="128" y="76"/>
                    </a:lnTo>
                    <a:lnTo>
                      <a:pt x="127" y="76"/>
                    </a:lnTo>
                    <a:lnTo>
                      <a:pt x="126" y="76"/>
                    </a:lnTo>
                    <a:lnTo>
                      <a:pt x="125" y="77"/>
                    </a:lnTo>
                    <a:lnTo>
                      <a:pt x="124" y="78"/>
                    </a:lnTo>
                    <a:lnTo>
                      <a:pt x="124" y="78"/>
                    </a:lnTo>
                    <a:lnTo>
                      <a:pt x="123" y="78"/>
                    </a:lnTo>
                    <a:lnTo>
                      <a:pt x="121" y="78"/>
                    </a:lnTo>
                    <a:lnTo>
                      <a:pt x="120" y="78"/>
                    </a:lnTo>
                    <a:lnTo>
                      <a:pt x="118" y="79"/>
                    </a:lnTo>
                    <a:lnTo>
                      <a:pt x="117" y="79"/>
                    </a:lnTo>
                    <a:lnTo>
                      <a:pt x="116" y="80"/>
                    </a:lnTo>
                    <a:lnTo>
                      <a:pt x="116" y="81"/>
                    </a:lnTo>
                    <a:lnTo>
                      <a:pt x="116" y="82"/>
                    </a:lnTo>
                    <a:lnTo>
                      <a:pt x="116" y="84"/>
                    </a:lnTo>
                    <a:lnTo>
                      <a:pt x="116" y="86"/>
                    </a:lnTo>
                    <a:lnTo>
                      <a:pt x="116" y="88"/>
                    </a:lnTo>
                    <a:lnTo>
                      <a:pt x="115" y="90"/>
                    </a:lnTo>
                    <a:lnTo>
                      <a:pt x="115" y="91"/>
                    </a:lnTo>
                    <a:lnTo>
                      <a:pt x="115" y="92"/>
                    </a:lnTo>
                    <a:lnTo>
                      <a:pt x="114" y="92"/>
                    </a:lnTo>
                    <a:lnTo>
                      <a:pt x="114" y="93"/>
                    </a:lnTo>
                    <a:lnTo>
                      <a:pt x="114" y="94"/>
                    </a:lnTo>
                    <a:lnTo>
                      <a:pt x="114" y="95"/>
                    </a:lnTo>
                    <a:lnTo>
                      <a:pt x="114" y="96"/>
                    </a:lnTo>
                    <a:lnTo>
                      <a:pt x="114" y="97"/>
                    </a:lnTo>
                    <a:lnTo>
                      <a:pt x="114" y="99"/>
                    </a:lnTo>
                    <a:lnTo>
                      <a:pt x="114" y="100"/>
                    </a:lnTo>
                    <a:lnTo>
                      <a:pt x="112" y="100"/>
                    </a:lnTo>
                    <a:lnTo>
                      <a:pt x="111" y="100"/>
                    </a:lnTo>
                    <a:lnTo>
                      <a:pt x="110" y="101"/>
                    </a:lnTo>
                    <a:lnTo>
                      <a:pt x="110" y="102"/>
                    </a:lnTo>
                    <a:lnTo>
                      <a:pt x="109" y="102"/>
                    </a:lnTo>
                    <a:lnTo>
                      <a:pt x="108" y="103"/>
                    </a:lnTo>
                    <a:lnTo>
                      <a:pt x="107" y="103"/>
                    </a:lnTo>
                    <a:lnTo>
                      <a:pt x="107" y="104"/>
                    </a:lnTo>
                    <a:lnTo>
                      <a:pt x="106" y="104"/>
                    </a:lnTo>
                    <a:lnTo>
                      <a:pt x="104" y="104"/>
                    </a:lnTo>
                    <a:lnTo>
                      <a:pt x="103" y="105"/>
                    </a:lnTo>
                    <a:lnTo>
                      <a:pt x="103" y="106"/>
                    </a:lnTo>
                    <a:lnTo>
                      <a:pt x="103" y="108"/>
                    </a:lnTo>
                    <a:lnTo>
                      <a:pt x="103" y="111"/>
                    </a:lnTo>
                    <a:lnTo>
                      <a:pt x="103" y="112"/>
                    </a:lnTo>
                    <a:lnTo>
                      <a:pt x="103" y="113"/>
                    </a:lnTo>
                    <a:lnTo>
                      <a:pt x="103" y="114"/>
                    </a:lnTo>
                    <a:lnTo>
                      <a:pt x="103" y="116"/>
                    </a:lnTo>
                    <a:lnTo>
                      <a:pt x="103" y="117"/>
                    </a:lnTo>
                    <a:lnTo>
                      <a:pt x="103" y="117"/>
                    </a:lnTo>
                    <a:lnTo>
                      <a:pt x="103" y="118"/>
                    </a:lnTo>
                    <a:lnTo>
                      <a:pt x="103" y="119"/>
                    </a:lnTo>
                    <a:lnTo>
                      <a:pt x="103" y="120"/>
                    </a:lnTo>
                    <a:lnTo>
                      <a:pt x="104" y="121"/>
                    </a:lnTo>
                    <a:lnTo>
                      <a:pt x="105" y="121"/>
                    </a:lnTo>
                    <a:lnTo>
                      <a:pt x="106" y="122"/>
                    </a:lnTo>
                    <a:lnTo>
                      <a:pt x="106" y="123"/>
                    </a:lnTo>
                    <a:lnTo>
                      <a:pt x="107" y="123"/>
                    </a:lnTo>
                    <a:lnTo>
                      <a:pt x="108" y="123"/>
                    </a:lnTo>
                    <a:lnTo>
                      <a:pt x="109" y="123"/>
                    </a:lnTo>
                    <a:lnTo>
                      <a:pt x="110" y="124"/>
                    </a:lnTo>
                    <a:lnTo>
                      <a:pt x="110" y="124"/>
                    </a:lnTo>
                    <a:lnTo>
                      <a:pt x="111" y="124"/>
                    </a:lnTo>
                    <a:lnTo>
                      <a:pt x="112" y="124"/>
                    </a:lnTo>
                    <a:lnTo>
                      <a:pt x="113" y="124"/>
                    </a:lnTo>
                    <a:lnTo>
                      <a:pt x="114" y="125"/>
                    </a:lnTo>
                    <a:lnTo>
                      <a:pt x="114" y="125"/>
                    </a:lnTo>
                    <a:lnTo>
                      <a:pt x="116" y="126"/>
                    </a:lnTo>
                    <a:lnTo>
                      <a:pt x="117" y="126"/>
                    </a:lnTo>
                    <a:lnTo>
                      <a:pt x="117" y="126"/>
                    </a:lnTo>
                    <a:lnTo>
                      <a:pt x="119" y="127"/>
                    </a:lnTo>
                    <a:lnTo>
                      <a:pt x="119" y="128"/>
                    </a:lnTo>
                    <a:lnTo>
                      <a:pt x="119" y="128"/>
                    </a:lnTo>
                    <a:lnTo>
                      <a:pt x="120" y="129"/>
                    </a:lnTo>
                    <a:lnTo>
                      <a:pt x="121" y="130"/>
                    </a:lnTo>
                    <a:lnTo>
                      <a:pt x="122" y="130"/>
                    </a:lnTo>
                    <a:lnTo>
                      <a:pt x="123" y="130"/>
                    </a:lnTo>
                    <a:lnTo>
                      <a:pt x="124" y="131"/>
                    </a:lnTo>
                    <a:lnTo>
                      <a:pt x="124" y="131"/>
                    </a:lnTo>
                    <a:lnTo>
                      <a:pt x="125" y="132"/>
                    </a:lnTo>
                    <a:lnTo>
                      <a:pt x="126" y="132"/>
                    </a:lnTo>
                    <a:lnTo>
                      <a:pt x="128" y="133"/>
                    </a:lnTo>
                    <a:lnTo>
                      <a:pt x="128" y="133"/>
                    </a:lnTo>
                    <a:lnTo>
                      <a:pt x="129" y="133"/>
                    </a:lnTo>
                    <a:lnTo>
                      <a:pt x="130" y="133"/>
                    </a:lnTo>
                    <a:lnTo>
                      <a:pt x="131" y="133"/>
                    </a:lnTo>
                    <a:lnTo>
                      <a:pt x="133" y="133"/>
                    </a:lnTo>
                    <a:lnTo>
                      <a:pt x="134" y="133"/>
                    </a:lnTo>
                    <a:lnTo>
                      <a:pt x="135" y="134"/>
                    </a:lnTo>
                    <a:lnTo>
                      <a:pt x="136" y="135"/>
                    </a:lnTo>
                    <a:lnTo>
                      <a:pt x="137" y="135"/>
                    </a:lnTo>
                    <a:lnTo>
                      <a:pt x="138" y="135"/>
                    </a:lnTo>
                    <a:lnTo>
                      <a:pt x="139" y="134"/>
                    </a:lnTo>
                    <a:lnTo>
                      <a:pt x="143" y="136"/>
                    </a:lnTo>
                    <a:lnTo>
                      <a:pt x="144" y="137"/>
                    </a:lnTo>
                    <a:lnTo>
                      <a:pt x="144" y="138"/>
                    </a:lnTo>
                    <a:lnTo>
                      <a:pt x="145" y="138"/>
                    </a:lnTo>
                    <a:lnTo>
                      <a:pt x="145" y="138"/>
                    </a:lnTo>
                    <a:lnTo>
                      <a:pt x="145" y="139"/>
                    </a:lnTo>
                    <a:lnTo>
                      <a:pt x="145" y="140"/>
                    </a:lnTo>
                    <a:lnTo>
                      <a:pt x="145" y="141"/>
                    </a:lnTo>
                    <a:lnTo>
                      <a:pt x="145" y="141"/>
                    </a:lnTo>
                    <a:lnTo>
                      <a:pt x="146" y="141"/>
                    </a:lnTo>
                    <a:lnTo>
                      <a:pt x="147" y="142"/>
                    </a:lnTo>
                    <a:lnTo>
                      <a:pt x="147" y="142"/>
                    </a:lnTo>
                    <a:lnTo>
                      <a:pt x="147" y="143"/>
                    </a:lnTo>
                    <a:lnTo>
                      <a:pt x="148" y="144"/>
                    </a:lnTo>
                    <a:lnTo>
                      <a:pt x="149" y="143"/>
                    </a:lnTo>
                    <a:lnTo>
                      <a:pt x="150" y="143"/>
                    </a:lnTo>
                    <a:lnTo>
                      <a:pt x="151" y="143"/>
                    </a:lnTo>
                    <a:lnTo>
                      <a:pt x="152" y="143"/>
                    </a:lnTo>
                    <a:lnTo>
                      <a:pt x="152" y="144"/>
                    </a:lnTo>
                    <a:lnTo>
                      <a:pt x="153" y="144"/>
                    </a:lnTo>
                    <a:lnTo>
                      <a:pt x="154" y="144"/>
                    </a:lnTo>
                    <a:lnTo>
                      <a:pt x="155" y="144"/>
                    </a:lnTo>
                    <a:lnTo>
                      <a:pt x="155" y="145"/>
                    </a:lnTo>
                    <a:lnTo>
                      <a:pt x="156" y="145"/>
                    </a:lnTo>
                    <a:lnTo>
                      <a:pt x="157" y="145"/>
                    </a:lnTo>
                    <a:lnTo>
                      <a:pt x="158" y="145"/>
                    </a:lnTo>
                    <a:lnTo>
                      <a:pt x="159" y="146"/>
                    </a:lnTo>
                    <a:lnTo>
                      <a:pt x="159" y="148"/>
                    </a:lnTo>
                    <a:lnTo>
                      <a:pt x="159" y="148"/>
                    </a:lnTo>
                    <a:lnTo>
                      <a:pt x="160" y="148"/>
                    </a:lnTo>
                    <a:lnTo>
                      <a:pt x="161" y="148"/>
                    </a:lnTo>
                    <a:lnTo>
                      <a:pt x="162" y="148"/>
                    </a:lnTo>
                    <a:lnTo>
                      <a:pt x="162" y="149"/>
                    </a:lnTo>
                    <a:lnTo>
                      <a:pt x="162" y="150"/>
                    </a:lnTo>
                    <a:lnTo>
                      <a:pt x="162" y="151"/>
                    </a:lnTo>
                    <a:lnTo>
                      <a:pt x="162" y="152"/>
                    </a:lnTo>
                    <a:lnTo>
                      <a:pt x="162" y="152"/>
                    </a:lnTo>
                    <a:lnTo>
                      <a:pt x="162" y="152"/>
                    </a:lnTo>
                    <a:lnTo>
                      <a:pt x="164" y="152"/>
                    </a:lnTo>
                    <a:lnTo>
                      <a:pt x="165" y="153"/>
                    </a:lnTo>
                    <a:lnTo>
                      <a:pt x="164" y="154"/>
                    </a:lnTo>
                    <a:lnTo>
                      <a:pt x="163" y="154"/>
                    </a:lnTo>
                    <a:lnTo>
                      <a:pt x="163" y="155"/>
                    </a:lnTo>
                    <a:lnTo>
                      <a:pt x="165" y="155"/>
                    </a:lnTo>
                    <a:lnTo>
                      <a:pt x="165" y="155"/>
                    </a:lnTo>
                    <a:lnTo>
                      <a:pt x="165" y="156"/>
                    </a:lnTo>
                    <a:lnTo>
                      <a:pt x="165" y="157"/>
                    </a:lnTo>
                    <a:lnTo>
                      <a:pt x="166" y="157"/>
                    </a:lnTo>
                    <a:lnTo>
                      <a:pt x="167" y="156"/>
                    </a:lnTo>
                    <a:lnTo>
                      <a:pt x="167" y="155"/>
                    </a:lnTo>
                    <a:lnTo>
                      <a:pt x="168" y="156"/>
                    </a:lnTo>
                    <a:lnTo>
                      <a:pt x="168" y="157"/>
                    </a:lnTo>
                    <a:lnTo>
                      <a:pt x="169" y="157"/>
                    </a:lnTo>
                    <a:lnTo>
                      <a:pt x="169" y="157"/>
                    </a:lnTo>
                    <a:lnTo>
                      <a:pt x="170" y="157"/>
                    </a:lnTo>
                    <a:lnTo>
                      <a:pt x="171" y="157"/>
                    </a:lnTo>
                    <a:lnTo>
                      <a:pt x="172" y="158"/>
                    </a:lnTo>
                    <a:lnTo>
                      <a:pt x="172" y="159"/>
                    </a:lnTo>
                    <a:lnTo>
                      <a:pt x="172" y="159"/>
                    </a:lnTo>
                    <a:lnTo>
                      <a:pt x="171" y="160"/>
                    </a:lnTo>
                    <a:lnTo>
                      <a:pt x="170" y="161"/>
                    </a:lnTo>
                    <a:lnTo>
                      <a:pt x="171" y="162"/>
                    </a:lnTo>
                    <a:lnTo>
                      <a:pt x="172" y="163"/>
                    </a:lnTo>
                    <a:lnTo>
                      <a:pt x="171" y="164"/>
                    </a:lnTo>
                    <a:lnTo>
                      <a:pt x="170" y="165"/>
                    </a:lnTo>
                    <a:lnTo>
                      <a:pt x="170" y="166"/>
                    </a:lnTo>
                    <a:lnTo>
                      <a:pt x="169" y="166"/>
                    </a:lnTo>
                    <a:lnTo>
                      <a:pt x="170" y="167"/>
                    </a:lnTo>
                    <a:lnTo>
                      <a:pt x="171" y="166"/>
                    </a:lnTo>
                    <a:lnTo>
                      <a:pt x="172" y="167"/>
                    </a:lnTo>
                    <a:lnTo>
                      <a:pt x="172" y="167"/>
                    </a:lnTo>
                    <a:lnTo>
                      <a:pt x="172" y="168"/>
                    </a:lnTo>
                    <a:lnTo>
                      <a:pt x="172" y="169"/>
                    </a:lnTo>
                    <a:lnTo>
                      <a:pt x="173" y="169"/>
                    </a:lnTo>
                    <a:lnTo>
                      <a:pt x="173" y="170"/>
                    </a:lnTo>
                    <a:lnTo>
                      <a:pt x="174" y="169"/>
                    </a:lnTo>
                    <a:lnTo>
                      <a:pt x="175" y="169"/>
                    </a:lnTo>
                    <a:lnTo>
                      <a:pt x="175" y="170"/>
                    </a:lnTo>
                    <a:lnTo>
                      <a:pt x="175" y="172"/>
                    </a:lnTo>
                    <a:lnTo>
                      <a:pt x="176" y="172"/>
                    </a:lnTo>
                    <a:lnTo>
                      <a:pt x="176" y="172"/>
                    </a:lnTo>
                    <a:lnTo>
                      <a:pt x="177" y="171"/>
                    </a:lnTo>
                    <a:lnTo>
                      <a:pt x="178" y="171"/>
                    </a:lnTo>
                    <a:lnTo>
                      <a:pt x="179" y="171"/>
                    </a:lnTo>
                    <a:lnTo>
                      <a:pt x="179" y="172"/>
                    </a:lnTo>
                    <a:lnTo>
                      <a:pt x="179" y="173"/>
                    </a:lnTo>
                    <a:lnTo>
                      <a:pt x="180" y="173"/>
                    </a:lnTo>
                    <a:lnTo>
                      <a:pt x="181" y="173"/>
                    </a:lnTo>
                    <a:lnTo>
                      <a:pt x="182" y="173"/>
                    </a:lnTo>
                    <a:lnTo>
                      <a:pt x="182" y="173"/>
                    </a:lnTo>
                    <a:lnTo>
                      <a:pt x="181" y="172"/>
                    </a:lnTo>
                    <a:lnTo>
                      <a:pt x="181" y="171"/>
                    </a:lnTo>
                    <a:lnTo>
                      <a:pt x="181" y="170"/>
                    </a:lnTo>
                    <a:lnTo>
                      <a:pt x="182" y="170"/>
                    </a:lnTo>
                    <a:lnTo>
                      <a:pt x="183" y="170"/>
                    </a:lnTo>
                    <a:lnTo>
                      <a:pt x="183" y="170"/>
                    </a:lnTo>
                    <a:lnTo>
                      <a:pt x="184" y="169"/>
                    </a:lnTo>
                    <a:lnTo>
                      <a:pt x="185" y="169"/>
                    </a:lnTo>
                    <a:lnTo>
                      <a:pt x="185" y="170"/>
                    </a:lnTo>
                    <a:lnTo>
                      <a:pt x="185" y="171"/>
                    </a:lnTo>
                    <a:lnTo>
                      <a:pt x="184" y="172"/>
                    </a:lnTo>
                    <a:lnTo>
                      <a:pt x="185" y="173"/>
                    </a:lnTo>
                    <a:lnTo>
                      <a:pt x="186" y="173"/>
                    </a:lnTo>
                    <a:lnTo>
                      <a:pt x="186" y="173"/>
                    </a:lnTo>
                    <a:lnTo>
                      <a:pt x="185" y="174"/>
                    </a:lnTo>
                    <a:lnTo>
                      <a:pt x="186" y="175"/>
                    </a:lnTo>
                    <a:lnTo>
                      <a:pt x="186" y="175"/>
                    </a:lnTo>
                    <a:lnTo>
                      <a:pt x="186" y="176"/>
                    </a:lnTo>
                    <a:lnTo>
                      <a:pt x="186" y="176"/>
                    </a:lnTo>
                    <a:lnTo>
                      <a:pt x="188" y="176"/>
                    </a:lnTo>
                    <a:lnTo>
                      <a:pt x="189" y="176"/>
                    </a:lnTo>
                    <a:lnTo>
                      <a:pt x="189" y="177"/>
                    </a:lnTo>
                    <a:lnTo>
                      <a:pt x="189" y="178"/>
                    </a:lnTo>
                    <a:lnTo>
                      <a:pt x="188" y="179"/>
                    </a:lnTo>
                    <a:lnTo>
                      <a:pt x="188" y="179"/>
                    </a:lnTo>
                    <a:lnTo>
                      <a:pt x="190" y="179"/>
                    </a:lnTo>
                    <a:lnTo>
                      <a:pt x="191" y="180"/>
                    </a:lnTo>
                    <a:lnTo>
                      <a:pt x="191" y="182"/>
                    </a:lnTo>
                    <a:lnTo>
                      <a:pt x="189" y="182"/>
                    </a:lnTo>
                    <a:lnTo>
                      <a:pt x="188" y="182"/>
                    </a:lnTo>
                    <a:lnTo>
                      <a:pt x="187" y="182"/>
                    </a:lnTo>
                    <a:lnTo>
                      <a:pt x="187" y="183"/>
                    </a:lnTo>
                    <a:lnTo>
                      <a:pt x="188" y="183"/>
                    </a:lnTo>
                    <a:lnTo>
                      <a:pt x="188" y="183"/>
                    </a:lnTo>
                    <a:lnTo>
                      <a:pt x="188" y="184"/>
                    </a:lnTo>
                    <a:lnTo>
                      <a:pt x="187" y="185"/>
                    </a:lnTo>
                    <a:lnTo>
                      <a:pt x="186" y="185"/>
                    </a:lnTo>
                    <a:lnTo>
                      <a:pt x="186" y="186"/>
                    </a:lnTo>
                    <a:lnTo>
                      <a:pt x="186" y="186"/>
                    </a:lnTo>
                    <a:lnTo>
                      <a:pt x="187" y="187"/>
                    </a:lnTo>
                    <a:lnTo>
                      <a:pt x="188" y="187"/>
                    </a:lnTo>
                    <a:lnTo>
                      <a:pt x="189" y="187"/>
                    </a:lnTo>
                    <a:lnTo>
                      <a:pt x="190" y="186"/>
                    </a:lnTo>
                    <a:lnTo>
                      <a:pt x="190" y="186"/>
                    </a:lnTo>
                    <a:lnTo>
                      <a:pt x="191" y="186"/>
                    </a:lnTo>
                    <a:lnTo>
                      <a:pt x="192" y="186"/>
                    </a:lnTo>
                    <a:lnTo>
                      <a:pt x="193" y="187"/>
                    </a:lnTo>
                    <a:lnTo>
                      <a:pt x="193" y="186"/>
                    </a:lnTo>
                    <a:lnTo>
                      <a:pt x="193" y="186"/>
                    </a:lnTo>
                    <a:lnTo>
                      <a:pt x="194" y="186"/>
                    </a:lnTo>
                    <a:lnTo>
                      <a:pt x="195" y="186"/>
                    </a:lnTo>
                    <a:lnTo>
                      <a:pt x="196" y="186"/>
                    </a:lnTo>
                    <a:lnTo>
                      <a:pt x="196" y="185"/>
                    </a:lnTo>
                    <a:lnTo>
                      <a:pt x="197" y="186"/>
                    </a:lnTo>
                    <a:lnTo>
                      <a:pt x="196" y="187"/>
                    </a:lnTo>
                    <a:lnTo>
                      <a:pt x="197" y="188"/>
                    </a:lnTo>
                    <a:lnTo>
                      <a:pt x="197" y="189"/>
                    </a:lnTo>
                    <a:lnTo>
                      <a:pt x="198" y="190"/>
                    </a:lnTo>
                    <a:lnTo>
                      <a:pt x="198" y="190"/>
                    </a:lnTo>
                    <a:lnTo>
                      <a:pt x="197" y="191"/>
                    </a:lnTo>
                    <a:lnTo>
                      <a:pt x="198" y="192"/>
                    </a:lnTo>
                    <a:lnTo>
                      <a:pt x="197" y="193"/>
                    </a:lnTo>
                    <a:lnTo>
                      <a:pt x="198" y="193"/>
                    </a:lnTo>
                    <a:lnTo>
                      <a:pt x="200" y="193"/>
                    </a:lnTo>
                    <a:lnTo>
                      <a:pt x="201" y="193"/>
                    </a:lnTo>
                    <a:lnTo>
                      <a:pt x="201" y="192"/>
                    </a:lnTo>
                    <a:lnTo>
                      <a:pt x="202" y="191"/>
                    </a:lnTo>
                    <a:lnTo>
                      <a:pt x="203" y="192"/>
                    </a:lnTo>
                    <a:lnTo>
                      <a:pt x="203" y="192"/>
                    </a:lnTo>
                    <a:lnTo>
                      <a:pt x="203" y="193"/>
                    </a:lnTo>
                    <a:lnTo>
                      <a:pt x="204" y="193"/>
                    </a:lnTo>
                    <a:lnTo>
                      <a:pt x="206" y="193"/>
                    </a:lnTo>
                    <a:lnTo>
                      <a:pt x="206" y="194"/>
                    </a:lnTo>
                    <a:lnTo>
                      <a:pt x="207" y="193"/>
                    </a:lnTo>
                    <a:lnTo>
                      <a:pt x="207" y="194"/>
                    </a:lnTo>
                    <a:lnTo>
                      <a:pt x="208" y="195"/>
                    </a:lnTo>
                    <a:lnTo>
                      <a:pt x="209" y="196"/>
                    </a:lnTo>
                    <a:lnTo>
                      <a:pt x="211" y="196"/>
                    </a:lnTo>
                    <a:lnTo>
                      <a:pt x="212" y="196"/>
                    </a:lnTo>
                    <a:lnTo>
                      <a:pt x="213" y="196"/>
                    </a:lnTo>
                    <a:lnTo>
                      <a:pt x="213" y="197"/>
                    </a:lnTo>
                    <a:lnTo>
                      <a:pt x="214" y="197"/>
                    </a:lnTo>
                    <a:lnTo>
                      <a:pt x="214" y="197"/>
                    </a:lnTo>
                    <a:lnTo>
                      <a:pt x="215" y="198"/>
                    </a:lnTo>
                    <a:lnTo>
                      <a:pt x="216" y="198"/>
                    </a:lnTo>
                    <a:lnTo>
                      <a:pt x="217" y="200"/>
                    </a:lnTo>
                    <a:lnTo>
                      <a:pt x="217" y="200"/>
                    </a:lnTo>
                    <a:lnTo>
                      <a:pt x="219" y="200"/>
                    </a:lnTo>
                    <a:lnTo>
                      <a:pt x="220" y="200"/>
                    </a:lnTo>
                    <a:lnTo>
                      <a:pt x="221" y="200"/>
                    </a:lnTo>
                    <a:lnTo>
                      <a:pt x="221" y="200"/>
                    </a:lnTo>
                    <a:lnTo>
                      <a:pt x="221" y="201"/>
                    </a:lnTo>
                    <a:lnTo>
                      <a:pt x="221" y="202"/>
                    </a:lnTo>
                    <a:lnTo>
                      <a:pt x="221" y="203"/>
                    </a:lnTo>
                    <a:lnTo>
                      <a:pt x="221" y="204"/>
                    </a:lnTo>
                    <a:lnTo>
                      <a:pt x="222" y="204"/>
                    </a:lnTo>
                    <a:lnTo>
                      <a:pt x="223" y="204"/>
                    </a:lnTo>
                    <a:lnTo>
                      <a:pt x="224" y="204"/>
                    </a:lnTo>
                    <a:lnTo>
                      <a:pt x="225" y="204"/>
                    </a:lnTo>
                    <a:lnTo>
                      <a:pt x="225" y="206"/>
                    </a:lnTo>
                    <a:lnTo>
                      <a:pt x="226" y="205"/>
                    </a:lnTo>
                    <a:lnTo>
                      <a:pt x="227" y="206"/>
                    </a:lnTo>
                    <a:lnTo>
                      <a:pt x="227" y="206"/>
                    </a:lnTo>
                    <a:lnTo>
                      <a:pt x="227" y="207"/>
                    </a:lnTo>
                    <a:lnTo>
                      <a:pt x="229" y="207"/>
                    </a:lnTo>
                    <a:lnTo>
                      <a:pt x="231" y="207"/>
                    </a:lnTo>
                    <a:lnTo>
                      <a:pt x="231" y="207"/>
                    </a:lnTo>
                    <a:lnTo>
                      <a:pt x="232" y="207"/>
                    </a:lnTo>
                    <a:lnTo>
                      <a:pt x="233" y="207"/>
                    </a:lnTo>
                    <a:lnTo>
                      <a:pt x="233" y="208"/>
                    </a:lnTo>
                    <a:lnTo>
                      <a:pt x="232" y="208"/>
                    </a:lnTo>
                    <a:lnTo>
                      <a:pt x="232" y="209"/>
                    </a:lnTo>
                    <a:lnTo>
                      <a:pt x="232" y="210"/>
                    </a:lnTo>
                    <a:lnTo>
                      <a:pt x="233" y="211"/>
                    </a:lnTo>
                    <a:lnTo>
                      <a:pt x="234" y="210"/>
                    </a:lnTo>
                    <a:lnTo>
                      <a:pt x="234" y="211"/>
                    </a:lnTo>
                    <a:lnTo>
                      <a:pt x="234" y="212"/>
                    </a:lnTo>
                    <a:lnTo>
                      <a:pt x="234" y="213"/>
                    </a:lnTo>
                    <a:lnTo>
                      <a:pt x="234" y="214"/>
                    </a:lnTo>
                    <a:lnTo>
                      <a:pt x="234" y="214"/>
                    </a:lnTo>
                    <a:lnTo>
                      <a:pt x="234" y="214"/>
                    </a:lnTo>
                    <a:lnTo>
                      <a:pt x="234" y="215"/>
                    </a:lnTo>
                    <a:lnTo>
                      <a:pt x="234" y="215"/>
                    </a:lnTo>
                    <a:lnTo>
                      <a:pt x="235" y="215"/>
                    </a:lnTo>
                    <a:lnTo>
                      <a:pt x="235" y="217"/>
                    </a:lnTo>
                    <a:lnTo>
                      <a:pt x="236" y="217"/>
                    </a:lnTo>
                    <a:lnTo>
                      <a:pt x="235" y="218"/>
                    </a:lnTo>
                    <a:lnTo>
                      <a:pt x="235" y="219"/>
                    </a:lnTo>
                    <a:lnTo>
                      <a:pt x="234" y="219"/>
                    </a:lnTo>
                    <a:lnTo>
                      <a:pt x="232" y="219"/>
                    </a:lnTo>
                    <a:lnTo>
                      <a:pt x="231" y="220"/>
                    </a:lnTo>
                    <a:lnTo>
                      <a:pt x="231" y="220"/>
                    </a:lnTo>
                    <a:lnTo>
                      <a:pt x="230" y="221"/>
                    </a:lnTo>
                    <a:lnTo>
                      <a:pt x="230" y="221"/>
                    </a:lnTo>
                    <a:lnTo>
                      <a:pt x="228" y="220"/>
                    </a:lnTo>
                    <a:lnTo>
                      <a:pt x="227" y="220"/>
                    </a:lnTo>
                    <a:lnTo>
                      <a:pt x="227" y="220"/>
                    </a:lnTo>
                    <a:lnTo>
                      <a:pt x="226" y="220"/>
                    </a:lnTo>
                    <a:lnTo>
                      <a:pt x="226" y="221"/>
                    </a:lnTo>
                    <a:lnTo>
                      <a:pt x="225" y="222"/>
                    </a:lnTo>
                    <a:lnTo>
                      <a:pt x="226" y="223"/>
                    </a:lnTo>
                    <a:lnTo>
                      <a:pt x="225" y="224"/>
                    </a:lnTo>
                    <a:lnTo>
                      <a:pt x="225" y="224"/>
                    </a:lnTo>
                    <a:lnTo>
                      <a:pt x="224" y="224"/>
                    </a:lnTo>
                    <a:lnTo>
                      <a:pt x="224" y="224"/>
                    </a:lnTo>
                    <a:lnTo>
                      <a:pt x="224" y="223"/>
                    </a:lnTo>
                    <a:lnTo>
                      <a:pt x="223" y="223"/>
                    </a:lnTo>
                    <a:lnTo>
                      <a:pt x="222" y="223"/>
                    </a:lnTo>
                    <a:lnTo>
                      <a:pt x="221" y="224"/>
                    </a:lnTo>
                    <a:lnTo>
                      <a:pt x="221" y="224"/>
                    </a:lnTo>
                    <a:lnTo>
                      <a:pt x="220" y="224"/>
                    </a:lnTo>
                    <a:lnTo>
                      <a:pt x="218" y="222"/>
                    </a:lnTo>
                    <a:lnTo>
                      <a:pt x="217" y="221"/>
                    </a:lnTo>
                    <a:lnTo>
                      <a:pt x="216" y="222"/>
                    </a:lnTo>
                    <a:lnTo>
                      <a:pt x="215" y="221"/>
                    </a:lnTo>
                    <a:lnTo>
                      <a:pt x="214" y="221"/>
                    </a:lnTo>
                    <a:lnTo>
                      <a:pt x="214" y="221"/>
                    </a:lnTo>
                    <a:lnTo>
                      <a:pt x="213" y="221"/>
                    </a:lnTo>
                    <a:lnTo>
                      <a:pt x="213" y="221"/>
                    </a:lnTo>
                    <a:lnTo>
                      <a:pt x="212" y="220"/>
                    </a:lnTo>
                    <a:lnTo>
                      <a:pt x="211" y="219"/>
                    </a:lnTo>
                    <a:lnTo>
                      <a:pt x="210" y="219"/>
                    </a:lnTo>
                    <a:lnTo>
                      <a:pt x="210" y="220"/>
                    </a:lnTo>
                    <a:lnTo>
                      <a:pt x="210" y="221"/>
                    </a:lnTo>
                    <a:lnTo>
                      <a:pt x="210" y="222"/>
                    </a:lnTo>
                    <a:lnTo>
                      <a:pt x="210" y="223"/>
                    </a:lnTo>
                    <a:lnTo>
                      <a:pt x="208" y="223"/>
                    </a:lnTo>
                    <a:lnTo>
                      <a:pt x="207" y="223"/>
                    </a:lnTo>
                    <a:lnTo>
                      <a:pt x="207" y="223"/>
                    </a:lnTo>
                    <a:lnTo>
                      <a:pt x="206" y="224"/>
                    </a:lnTo>
                    <a:lnTo>
                      <a:pt x="204" y="224"/>
                    </a:lnTo>
                    <a:lnTo>
                      <a:pt x="203" y="224"/>
                    </a:lnTo>
                    <a:lnTo>
                      <a:pt x="201" y="224"/>
                    </a:lnTo>
                    <a:lnTo>
                      <a:pt x="200" y="224"/>
                    </a:lnTo>
                    <a:lnTo>
                      <a:pt x="199" y="225"/>
                    </a:lnTo>
                    <a:lnTo>
                      <a:pt x="198" y="225"/>
                    </a:lnTo>
                    <a:lnTo>
                      <a:pt x="197" y="226"/>
                    </a:lnTo>
                    <a:lnTo>
                      <a:pt x="196" y="226"/>
                    </a:lnTo>
                    <a:lnTo>
                      <a:pt x="196" y="227"/>
                    </a:lnTo>
                    <a:lnTo>
                      <a:pt x="197" y="228"/>
                    </a:lnTo>
                    <a:lnTo>
                      <a:pt x="197" y="229"/>
                    </a:lnTo>
                    <a:lnTo>
                      <a:pt x="197" y="231"/>
                    </a:lnTo>
                    <a:lnTo>
                      <a:pt x="197" y="231"/>
                    </a:lnTo>
                    <a:lnTo>
                      <a:pt x="197" y="233"/>
                    </a:lnTo>
                    <a:lnTo>
                      <a:pt x="196" y="234"/>
                    </a:lnTo>
                    <a:lnTo>
                      <a:pt x="196" y="233"/>
                    </a:lnTo>
                    <a:lnTo>
                      <a:pt x="195" y="233"/>
                    </a:lnTo>
                    <a:lnTo>
                      <a:pt x="194" y="233"/>
                    </a:lnTo>
                    <a:lnTo>
                      <a:pt x="193" y="233"/>
                    </a:lnTo>
                    <a:lnTo>
                      <a:pt x="192" y="234"/>
                    </a:lnTo>
                    <a:lnTo>
                      <a:pt x="191" y="235"/>
                    </a:lnTo>
                    <a:lnTo>
                      <a:pt x="190" y="235"/>
                    </a:lnTo>
                    <a:lnTo>
                      <a:pt x="190" y="236"/>
                    </a:lnTo>
                    <a:lnTo>
                      <a:pt x="190" y="237"/>
                    </a:lnTo>
                    <a:lnTo>
                      <a:pt x="190" y="238"/>
                    </a:lnTo>
                    <a:lnTo>
                      <a:pt x="190" y="239"/>
                    </a:lnTo>
                    <a:lnTo>
                      <a:pt x="189" y="240"/>
                    </a:lnTo>
                    <a:lnTo>
                      <a:pt x="188" y="240"/>
                    </a:lnTo>
                    <a:lnTo>
                      <a:pt x="187" y="239"/>
                    </a:lnTo>
                    <a:lnTo>
                      <a:pt x="186" y="239"/>
                    </a:lnTo>
                    <a:lnTo>
                      <a:pt x="185" y="238"/>
                    </a:lnTo>
                    <a:lnTo>
                      <a:pt x="184" y="238"/>
                    </a:lnTo>
                    <a:lnTo>
                      <a:pt x="183" y="240"/>
                    </a:lnTo>
                    <a:lnTo>
                      <a:pt x="182" y="240"/>
                    </a:lnTo>
                    <a:lnTo>
                      <a:pt x="181" y="240"/>
                    </a:lnTo>
                    <a:lnTo>
                      <a:pt x="180" y="240"/>
                    </a:lnTo>
                    <a:lnTo>
                      <a:pt x="178" y="240"/>
                    </a:lnTo>
                    <a:lnTo>
                      <a:pt x="177" y="240"/>
                    </a:lnTo>
                    <a:lnTo>
                      <a:pt x="176" y="239"/>
                    </a:lnTo>
                    <a:lnTo>
                      <a:pt x="176" y="238"/>
                    </a:lnTo>
                    <a:lnTo>
                      <a:pt x="176" y="238"/>
                    </a:lnTo>
                    <a:lnTo>
                      <a:pt x="176" y="238"/>
                    </a:lnTo>
                    <a:lnTo>
                      <a:pt x="175" y="238"/>
                    </a:lnTo>
                    <a:lnTo>
                      <a:pt x="175" y="239"/>
                    </a:lnTo>
                    <a:lnTo>
                      <a:pt x="174" y="241"/>
                    </a:lnTo>
                    <a:lnTo>
                      <a:pt x="175" y="241"/>
                    </a:lnTo>
                    <a:lnTo>
                      <a:pt x="176" y="243"/>
                    </a:lnTo>
                    <a:lnTo>
                      <a:pt x="176" y="244"/>
                    </a:lnTo>
                    <a:lnTo>
                      <a:pt x="177" y="244"/>
                    </a:lnTo>
                    <a:lnTo>
                      <a:pt x="177" y="245"/>
                    </a:lnTo>
                    <a:lnTo>
                      <a:pt x="176" y="245"/>
                    </a:lnTo>
                    <a:lnTo>
                      <a:pt x="176" y="245"/>
                    </a:lnTo>
                    <a:lnTo>
                      <a:pt x="176" y="246"/>
                    </a:lnTo>
                    <a:lnTo>
                      <a:pt x="175" y="246"/>
                    </a:lnTo>
                    <a:lnTo>
                      <a:pt x="175" y="247"/>
                    </a:lnTo>
                    <a:lnTo>
                      <a:pt x="173" y="247"/>
                    </a:lnTo>
                    <a:lnTo>
                      <a:pt x="172" y="248"/>
                    </a:lnTo>
                    <a:lnTo>
                      <a:pt x="171" y="248"/>
                    </a:lnTo>
                    <a:lnTo>
                      <a:pt x="170" y="248"/>
                    </a:lnTo>
                    <a:lnTo>
                      <a:pt x="169" y="249"/>
                    </a:lnTo>
                    <a:lnTo>
                      <a:pt x="169" y="248"/>
                    </a:lnTo>
                    <a:lnTo>
                      <a:pt x="168" y="248"/>
                    </a:lnTo>
                    <a:lnTo>
                      <a:pt x="167" y="248"/>
                    </a:lnTo>
                    <a:lnTo>
                      <a:pt x="166" y="248"/>
                    </a:lnTo>
                    <a:lnTo>
                      <a:pt x="166" y="243"/>
                    </a:lnTo>
                    <a:lnTo>
                      <a:pt x="165" y="242"/>
                    </a:lnTo>
                    <a:lnTo>
                      <a:pt x="165" y="241"/>
                    </a:lnTo>
                    <a:lnTo>
                      <a:pt x="165" y="241"/>
                    </a:lnTo>
                    <a:lnTo>
                      <a:pt x="163" y="241"/>
                    </a:lnTo>
                    <a:lnTo>
                      <a:pt x="162" y="240"/>
                    </a:lnTo>
                    <a:lnTo>
                      <a:pt x="164" y="238"/>
                    </a:lnTo>
                    <a:lnTo>
                      <a:pt x="164" y="237"/>
                    </a:lnTo>
                    <a:lnTo>
                      <a:pt x="164" y="236"/>
                    </a:lnTo>
                    <a:lnTo>
                      <a:pt x="164" y="235"/>
                    </a:lnTo>
                    <a:lnTo>
                      <a:pt x="163" y="234"/>
                    </a:lnTo>
                    <a:lnTo>
                      <a:pt x="162" y="234"/>
                    </a:lnTo>
                    <a:lnTo>
                      <a:pt x="162" y="235"/>
                    </a:lnTo>
                    <a:lnTo>
                      <a:pt x="161" y="234"/>
                    </a:lnTo>
                    <a:lnTo>
                      <a:pt x="161" y="232"/>
                    </a:lnTo>
                    <a:lnTo>
                      <a:pt x="161" y="231"/>
                    </a:lnTo>
                    <a:lnTo>
                      <a:pt x="160" y="231"/>
                    </a:lnTo>
                    <a:lnTo>
                      <a:pt x="159" y="232"/>
                    </a:lnTo>
                    <a:lnTo>
                      <a:pt x="158" y="232"/>
                    </a:lnTo>
                    <a:lnTo>
                      <a:pt x="158" y="233"/>
                    </a:lnTo>
                    <a:lnTo>
                      <a:pt x="156" y="235"/>
                    </a:lnTo>
                    <a:lnTo>
                      <a:pt x="155" y="235"/>
                    </a:lnTo>
                    <a:lnTo>
                      <a:pt x="154" y="235"/>
                    </a:lnTo>
                    <a:lnTo>
                      <a:pt x="152" y="235"/>
                    </a:lnTo>
                    <a:lnTo>
                      <a:pt x="152" y="235"/>
                    </a:lnTo>
                    <a:lnTo>
                      <a:pt x="151" y="235"/>
                    </a:lnTo>
                    <a:lnTo>
                      <a:pt x="151" y="234"/>
                    </a:lnTo>
                    <a:lnTo>
                      <a:pt x="150" y="234"/>
                    </a:lnTo>
                    <a:lnTo>
                      <a:pt x="149" y="234"/>
                    </a:lnTo>
                    <a:lnTo>
                      <a:pt x="148" y="235"/>
                    </a:lnTo>
                    <a:lnTo>
                      <a:pt x="147" y="236"/>
                    </a:lnTo>
                    <a:lnTo>
                      <a:pt x="145" y="237"/>
                    </a:lnTo>
                    <a:lnTo>
                      <a:pt x="145" y="237"/>
                    </a:lnTo>
                    <a:lnTo>
                      <a:pt x="144" y="238"/>
                    </a:lnTo>
                    <a:lnTo>
                      <a:pt x="143" y="238"/>
                    </a:lnTo>
                    <a:lnTo>
                      <a:pt x="142" y="240"/>
                    </a:lnTo>
                    <a:lnTo>
                      <a:pt x="141" y="240"/>
                    </a:lnTo>
                    <a:lnTo>
                      <a:pt x="140" y="238"/>
                    </a:lnTo>
                    <a:lnTo>
                      <a:pt x="139" y="238"/>
                    </a:lnTo>
                    <a:lnTo>
                      <a:pt x="138" y="238"/>
                    </a:lnTo>
                    <a:lnTo>
                      <a:pt x="138" y="239"/>
                    </a:lnTo>
                    <a:lnTo>
                      <a:pt x="138" y="240"/>
                    </a:lnTo>
                    <a:lnTo>
                      <a:pt x="137" y="241"/>
                    </a:lnTo>
                    <a:lnTo>
                      <a:pt x="136" y="241"/>
                    </a:lnTo>
                    <a:lnTo>
                      <a:pt x="136" y="240"/>
                    </a:lnTo>
                    <a:lnTo>
                      <a:pt x="135" y="239"/>
                    </a:lnTo>
                    <a:lnTo>
                      <a:pt x="134" y="238"/>
                    </a:lnTo>
                    <a:lnTo>
                      <a:pt x="134" y="237"/>
                    </a:lnTo>
                    <a:lnTo>
                      <a:pt x="134" y="236"/>
                    </a:lnTo>
                    <a:lnTo>
                      <a:pt x="133" y="236"/>
                    </a:lnTo>
                    <a:lnTo>
                      <a:pt x="132" y="236"/>
                    </a:lnTo>
                    <a:lnTo>
                      <a:pt x="131" y="236"/>
                    </a:lnTo>
                    <a:lnTo>
                      <a:pt x="129" y="236"/>
                    </a:lnTo>
                    <a:lnTo>
                      <a:pt x="129" y="237"/>
                    </a:lnTo>
                    <a:lnTo>
                      <a:pt x="128" y="237"/>
                    </a:lnTo>
                    <a:lnTo>
                      <a:pt x="127" y="237"/>
                    </a:lnTo>
                    <a:lnTo>
                      <a:pt x="126" y="237"/>
                    </a:lnTo>
                    <a:lnTo>
                      <a:pt x="126" y="236"/>
                    </a:lnTo>
                    <a:lnTo>
                      <a:pt x="125" y="235"/>
                    </a:lnTo>
                    <a:lnTo>
                      <a:pt x="126" y="235"/>
                    </a:lnTo>
                    <a:lnTo>
                      <a:pt x="127" y="235"/>
                    </a:lnTo>
                    <a:lnTo>
                      <a:pt x="128" y="235"/>
                    </a:lnTo>
                    <a:lnTo>
                      <a:pt x="128" y="235"/>
                    </a:lnTo>
                    <a:lnTo>
                      <a:pt x="129" y="235"/>
                    </a:lnTo>
                    <a:lnTo>
                      <a:pt x="130" y="234"/>
                    </a:lnTo>
                    <a:lnTo>
                      <a:pt x="130" y="233"/>
                    </a:lnTo>
                    <a:lnTo>
                      <a:pt x="130" y="232"/>
                    </a:lnTo>
                    <a:lnTo>
                      <a:pt x="129" y="231"/>
                    </a:lnTo>
                    <a:lnTo>
                      <a:pt x="128" y="231"/>
                    </a:lnTo>
                    <a:lnTo>
                      <a:pt x="128" y="231"/>
                    </a:lnTo>
                    <a:lnTo>
                      <a:pt x="128" y="230"/>
                    </a:lnTo>
                    <a:lnTo>
                      <a:pt x="126" y="230"/>
                    </a:lnTo>
                    <a:lnTo>
                      <a:pt x="125" y="229"/>
                    </a:lnTo>
                    <a:lnTo>
                      <a:pt x="124" y="228"/>
                    </a:lnTo>
                    <a:lnTo>
                      <a:pt x="124" y="227"/>
                    </a:lnTo>
                    <a:lnTo>
                      <a:pt x="124" y="227"/>
                    </a:lnTo>
                    <a:lnTo>
                      <a:pt x="122" y="228"/>
                    </a:lnTo>
                    <a:lnTo>
                      <a:pt x="121" y="228"/>
                    </a:lnTo>
                    <a:lnTo>
                      <a:pt x="121" y="228"/>
                    </a:lnTo>
                    <a:lnTo>
                      <a:pt x="121" y="228"/>
                    </a:lnTo>
                    <a:lnTo>
                      <a:pt x="120" y="228"/>
                    </a:lnTo>
                    <a:lnTo>
                      <a:pt x="118" y="228"/>
                    </a:lnTo>
                    <a:lnTo>
                      <a:pt x="118" y="229"/>
                    </a:lnTo>
                    <a:lnTo>
                      <a:pt x="117" y="230"/>
                    </a:lnTo>
                    <a:lnTo>
                      <a:pt x="117" y="231"/>
                    </a:lnTo>
                    <a:lnTo>
                      <a:pt x="116" y="231"/>
                    </a:lnTo>
                    <a:lnTo>
                      <a:pt x="116" y="230"/>
                    </a:lnTo>
                    <a:lnTo>
                      <a:pt x="115" y="229"/>
                    </a:lnTo>
                    <a:lnTo>
                      <a:pt x="114" y="228"/>
                    </a:lnTo>
                    <a:lnTo>
                      <a:pt x="113" y="228"/>
                    </a:lnTo>
                    <a:lnTo>
                      <a:pt x="113" y="227"/>
                    </a:lnTo>
                    <a:lnTo>
                      <a:pt x="113" y="226"/>
                    </a:lnTo>
                    <a:lnTo>
                      <a:pt x="112" y="226"/>
                    </a:lnTo>
                    <a:lnTo>
                      <a:pt x="111" y="227"/>
                    </a:lnTo>
                    <a:lnTo>
                      <a:pt x="109" y="228"/>
                    </a:lnTo>
                    <a:lnTo>
                      <a:pt x="108" y="228"/>
                    </a:lnTo>
                    <a:lnTo>
                      <a:pt x="108" y="229"/>
                    </a:lnTo>
                    <a:lnTo>
                      <a:pt x="107" y="231"/>
                    </a:lnTo>
                    <a:lnTo>
                      <a:pt x="106" y="231"/>
                    </a:lnTo>
                    <a:lnTo>
                      <a:pt x="104" y="231"/>
                    </a:lnTo>
                    <a:lnTo>
                      <a:pt x="104" y="231"/>
                    </a:lnTo>
                    <a:lnTo>
                      <a:pt x="104" y="232"/>
                    </a:lnTo>
                    <a:lnTo>
                      <a:pt x="104" y="234"/>
                    </a:lnTo>
                    <a:lnTo>
                      <a:pt x="103" y="234"/>
                    </a:lnTo>
                    <a:lnTo>
                      <a:pt x="103" y="235"/>
                    </a:lnTo>
                    <a:lnTo>
                      <a:pt x="103" y="236"/>
                    </a:lnTo>
                    <a:lnTo>
                      <a:pt x="102" y="237"/>
                    </a:lnTo>
                    <a:lnTo>
                      <a:pt x="102" y="238"/>
                    </a:lnTo>
                    <a:lnTo>
                      <a:pt x="100" y="238"/>
                    </a:lnTo>
                    <a:lnTo>
                      <a:pt x="99" y="237"/>
                    </a:lnTo>
                    <a:lnTo>
                      <a:pt x="98" y="237"/>
                    </a:lnTo>
                    <a:lnTo>
                      <a:pt x="97" y="237"/>
                    </a:lnTo>
                    <a:lnTo>
                      <a:pt x="97" y="236"/>
                    </a:lnTo>
                    <a:lnTo>
                      <a:pt x="96" y="236"/>
                    </a:lnTo>
                    <a:lnTo>
                      <a:pt x="95" y="235"/>
                    </a:lnTo>
                    <a:lnTo>
                      <a:pt x="94" y="235"/>
                    </a:lnTo>
                    <a:lnTo>
                      <a:pt x="93" y="235"/>
                    </a:lnTo>
                    <a:lnTo>
                      <a:pt x="92" y="235"/>
                    </a:lnTo>
                    <a:lnTo>
                      <a:pt x="92" y="235"/>
                    </a:lnTo>
                    <a:lnTo>
                      <a:pt x="93" y="236"/>
                    </a:lnTo>
                    <a:lnTo>
                      <a:pt x="92" y="236"/>
                    </a:lnTo>
                    <a:lnTo>
                      <a:pt x="91" y="235"/>
                    </a:lnTo>
                    <a:lnTo>
                      <a:pt x="90" y="235"/>
                    </a:lnTo>
                    <a:lnTo>
                      <a:pt x="90" y="235"/>
                    </a:lnTo>
                    <a:lnTo>
                      <a:pt x="90" y="235"/>
                    </a:lnTo>
                    <a:lnTo>
                      <a:pt x="90" y="234"/>
                    </a:lnTo>
                    <a:lnTo>
                      <a:pt x="89" y="234"/>
                    </a:lnTo>
                    <a:lnTo>
                      <a:pt x="88" y="235"/>
                    </a:lnTo>
                    <a:lnTo>
                      <a:pt x="87" y="234"/>
                    </a:lnTo>
                    <a:lnTo>
                      <a:pt x="87" y="233"/>
                    </a:lnTo>
                    <a:lnTo>
                      <a:pt x="86" y="233"/>
                    </a:lnTo>
                    <a:lnTo>
                      <a:pt x="86" y="232"/>
                    </a:lnTo>
                    <a:lnTo>
                      <a:pt x="86" y="231"/>
                    </a:lnTo>
                    <a:lnTo>
                      <a:pt x="87" y="231"/>
                    </a:lnTo>
                    <a:lnTo>
                      <a:pt x="87" y="230"/>
                    </a:lnTo>
                    <a:lnTo>
                      <a:pt x="87" y="229"/>
                    </a:lnTo>
                    <a:lnTo>
                      <a:pt x="87" y="227"/>
                    </a:lnTo>
                    <a:lnTo>
                      <a:pt x="87" y="225"/>
                    </a:lnTo>
                    <a:lnTo>
                      <a:pt x="87" y="224"/>
                    </a:lnTo>
                    <a:lnTo>
                      <a:pt x="87" y="224"/>
                    </a:lnTo>
                    <a:lnTo>
                      <a:pt x="87" y="223"/>
                    </a:lnTo>
                    <a:lnTo>
                      <a:pt x="86" y="222"/>
                    </a:lnTo>
                    <a:lnTo>
                      <a:pt x="86" y="222"/>
                    </a:lnTo>
                    <a:lnTo>
                      <a:pt x="84" y="222"/>
                    </a:lnTo>
                    <a:lnTo>
                      <a:pt x="83" y="221"/>
                    </a:lnTo>
                    <a:lnTo>
                      <a:pt x="83" y="221"/>
                    </a:lnTo>
                    <a:lnTo>
                      <a:pt x="82" y="220"/>
                    </a:lnTo>
                    <a:lnTo>
                      <a:pt x="81" y="220"/>
                    </a:lnTo>
                    <a:lnTo>
                      <a:pt x="80" y="220"/>
                    </a:lnTo>
                    <a:lnTo>
                      <a:pt x="79" y="219"/>
                    </a:lnTo>
                    <a:lnTo>
                      <a:pt x="79" y="218"/>
                    </a:lnTo>
                    <a:lnTo>
                      <a:pt x="78" y="217"/>
                    </a:lnTo>
                    <a:lnTo>
                      <a:pt x="78" y="218"/>
                    </a:lnTo>
                    <a:lnTo>
                      <a:pt x="76" y="218"/>
                    </a:lnTo>
                    <a:lnTo>
                      <a:pt x="76" y="217"/>
                    </a:lnTo>
                    <a:lnTo>
                      <a:pt x="76" y="217"/>
                    </a:lnTo>
                    <a:lnTo>
                      <a:pt x="75" y="217"/>
                    </a:lnTo>
                    <a:lnTo>
                      <a:pt x="74" y="217"/>
                    </a:lnTo>
                    <a:lnTo>
                      <a:pt x="73" y="217"/>
                    </a:lnTo>
                    <a:lnTo>
                      <a:pt x="73" y="217"/>
                    </a:lnTo>
                    <a:lnTo>
                      <a:pt x="73" y="215"/>
                    </a:lnTo>
                    <a:lnTo>
                      <a:pt x="72" y="214"/>
                    </a:lnTo>
                    <a:lnTo>
                      <a:pt x="72" y="214"/>
                    </a:lnTo>
                    <a:lnTo>
                      <a:pt x="72" y="213"/>
                    </a:lnTo>
                    <a:lnTo>
                      <a:pt x="70" y="212"/>
                    </a:lnTo>
                    <a:lnTo>
                      <a:pt x="69" y="212"/>
                    </a:lnTo>
                    <a:lnTo>
                      <a:pt x="69" y="211"/>
                    </a:lnTo>
                    <a:lnTo>
                      <a:pt x="69" y="211"/>
                    </a:lnTo>
                    <a:lnTo>
                      <a:pt x="68" y="212"/>
                    </a:lnTo>
                    <a:lnTo>
                      <a:pt x="66" y="213"/>
                    </a:lnTo>
                    <a:lnTo>
                      <a:pt x="66" y="213"/>
                    </a:lnTo>
                    <a:lnTo>
                      <a:pt x="65" y="212"/>
                    </a:lnTo>
                    <a:lnTo>
                      <a:pt x="65" y="211"/>
                    </a:lnTo>
                    <a:lnTo>
                      <a:pt x="65" y="210"/>
                    </a:lnTo>
                    <a:lnTo>
                      <a:pt x="64" y="208"/>
                    </a:lnTo>
                    <a:lnTo>
                      <a:pt x="64" y="207"/>
                    </a:lnTo>
                    <a:lnTo>
                      <a:pt x="62" y="207"/>
                    </a:lnTo>
                    <a:lnTo>
                      <a:pt x="62" y="208"/>
                    </a:lnTo>
                    <a:lnTo>
                      <a:pt x="61" y="208"/>
                    </a:lnTo>
                    <a:lnTo>
                      <a:pt x="60" y="208"/>
                    </a:lnTo>
                    <a:lnTo>
                      <a:pt x="59" y="207"/>
                    </a:lnTo>
                    <a:lnTo>
                      <a:pt x="58" y="207"/>
                    </a:lnTo>
                    <a:lnTo>
                      <a:pt x="58" y="206"/>
                    </a:lnTo>
                    <a:lnTo>
                      <a:pt x="57" y="205"/>
                    </a:lnTo>
                    <a:lnTo>
                      <a:pt x="56" y="205"/>
                    </a:lnTo>
                    <a:lnTo>
                      <a:pt x="57" y="204"/>
                    </a:lnTo>
                    <a:lnTo>
                      <a:pt x="56" y="204"/>
                    </a:lnTo>
                    <a:lnTo>
                      <a:pt x="55" y="203"/>
                    </a:lnTo>
                    <a:lnTo>
                      <a:pt x="55" y="203"/>
                    </a:lnTo>
                    <a:lnTo>
                      <a:pt x="55" y="202"/>
                    </a:lnTo>
                    <a:lnTo>
                      <a:pt x="55" y="200"/>
                    </a:lnTo>
                    <a:lnTo>
                      <a:pt x="55" y="200"/>
                    </a:lnTo>
                    <a:lnTo>
                      <a:pt x="54" y="200"/>
                    </a:lnTo>
                    <a:lnTo>
                      <a:pt x="53" y="198"/>
                    </a:lnTo>
                    <a:lnTo>
                      <a:pt x="53" y="197"/>
                    </a:lnTo>
                    <a:lnTo>
                      <a:pt x="54" y="197"/>
                    </a:lnTo>
                    <a:lnTo>
                      <a:pt x="55" y="196"/>
                    </a:lnTo>
                    <a:lnTo>
                      <a:pt x="55" y="195"/>
                    </a:lnTo>
                    <a:lnTo>
                      <a:pt x="56" y="195"/>
                    </a:lnTo>
                    <a:lnTo>
                      <a:pt x="57" y="194"/>
                    </a:lnTo>
                    <a:lnTo>
                      <a:pt x="57" y="193"/>
                    </a:lnTo>
                    <a:lnTo>
                      <a:pt x="56" y="193"/>
                    </a:lnTo>
                    <a:lnTo>
                      <a:pt x="57" y="192"/>
                    </a:lnTo>
                    <a:lnTo>
                      <a:pt x="58" y="191"/>
                    </a:lnTo>
                    <a:lnTo>
                      <a:pt x="57" y="190"/>
                    </a:lnTo>
                    <a:lnTo>
                      <a:pt x="57" y="189"/>
                    </a:lnTo>
                    <a:lnTo>
                      <a:pt x="55" y="189"/>
                    </a:lnTo>
                    <a:lnTo>
                      <a:pt x="54" y="189"/>
                    </a:lnTo>
                    <a:lnTo>
                      <a:pt x="53" y="189"/>
                    </a:lnTo>
                    <a:lnTo>
                      <a:pt x="53" y="188"/>
                    </a:lnTo>
                    <a:lnTo>
                      <a:pt x="52" y="189"/>
                    </a:lnTo>
                    <a:lnTo>
                      <a:pt x="51" y="190"/>
                    </a:lnTo>
                    <a:lnTo>
                      <a:pt x="52" y="190"/>
                    </a:lnTo>
                    <a:lnTo>
                      <a:pt x="52" y="191"/>
                    </a:lnTo>
                    <a:lnTo>
                      <a:pt x="51" y="191"/>
                    </a:lnTo>
                    <a:lnTo>
                      <a:pt x="50" y="190"/>
                    </a:lnTo>
                    <a:lnTo>
                      <a:pt x="49" y="190"/>
                    </a:lnTo>
                    <a:lnTo>
                      <a:pt x="48" y="191"/>
                    </a:lnTo>
                    <a:lnTo>
                      <a:pt x="47" y="190"/>
                    </a:lnTo>
                    <a:lnTo>
                      <a:pt x="46" y="190"/>
                    </a:lnTo>
                    <a:lnTo>
                      <a:pt x="45" y="189"/>
                    </a:lnTo>
                    <a:lnTo>
                      <a:pt x="45" y="188"/>
                    </a:lnTo>
                    <a:lnTo>
                      <a:pt x="45" y="187"/>
                    </a:lnTo>
                    <a:lnTo>
                      <a:pt x="46" y="186"/>
                    </a:lnTo>
                    <a:lnTo>
                      <a:pt x="46" y="186"/>
                    </a:lnTo>
                    <a:lnTo>
                      <a:pt x="45" y="186"/>
                    </a:lnTo>
                    <a:lnTo>
                      <a:pt x="45" y="185"/>
                    </a:lnTo>
                    <a:lnTo>
                      <a:pt x="44" y="185"/>
                    </a:lnTo>
                    <a:lnTo>
                      <a:pt x="44" y="184"/>
                    </a:lnTo>
                    <a:lnTo>
                      <a:pt x="43" y="183"/>
                    </a:lnTo>
                    <a:lnTo>
                      <a:pt x="42" y="183"/>
                    </a:lnTo>
                    <a:lnTo>
                      <a:pt x="43" y="182"/>
                    </a:lnTo>
                    <a:lnTo>
                      <a:pt x="44" y="182"/>
                    </a:lnTo>
                    <a:lnTo>
                      <a:pt x="44" y="181"/>
                    </a:lnTo>
                    <a:lnTo>
                      <a:pt x="44" y="180"/>
                    </a:lnTo>
                    <a:lnTo>
                      <a:pt x="43" y="181"/>
                    </a:lnTo>
                    <a:lnTo>
                      <a:pt x="42" y="181"/>
                    </a:lnTo>
                    <a:lnTo>
                      <a:pt x="41" y="181"/>
                    </a:lnTo>
                    <a:lnTo>
                      <a:pt x="41" y="180"/>
                    </a:lnTo>
                    <a:lnTo>
                      <a:pt x="41" y="179"/>
                    </a:lnTo>
                    <a:lnTo>
                      <a:pt x="41" y="179"/>
                    </a:lnTo>
                    <a:lnTo>
                      <a:pt x="41" y="179"/>
                    </a:lnTo>
                    <a:lnTo>
                      <a:pt x="40" y="179"/>
                    </a:lnTo>
                    <a:lnTo>
                      <a:pt x="39" y="178"/>
                    </a:lnTo>
                    <a:lnTo>
                      <a:pt x="39" y="177"/>
                    </a:lnTo>
                    <a:lnTo>
                      <a:pt x="38" y="176"/>
                    </a:lnTo>
                    <a:lnTo>
                      <a:pt x="37" y="176"/>
                    </a:lnTo>
                    <a:lnTo>
                      <a:pt x="36" y="176"/>
                    </a:lnTo>
                    <a:lnTo>
                      <a:pt x="36" y="176"/>
                    </a:lnTo>
                    <a:lnTo>
                      <a:pt x="36" y="175"/>
                    </a:lnTo>
                    <a:lnTo>
                      <a:pt x="35" y="175"/>
                    </a:lnTo>
                    <a:lnTo>
                      <a:pt x="35" y="174"/>
                    </a:lnTo>
                    <a:lnTo>
                      <a:pt x="36" y="173"/>
                    </a:lnTo>
                    <a:lnTo>
                      <a:pt x="35" y="172"/>
                    </a:lnTo>
                    <a:lnTo>
                      <a:pt x="35" y="171"/>
                    </a:lnTo>
                    <a:lnTo>
                      <a:pt x="35" y="170"/>
                    </a:lnTo>
                    <a:lnTo>
                      <a:pt x="34" y="169"/>
                    </a:lnTo>
                    <a:lnTo>
                      <a:pt x="32" y="170"/>
                    </a:lnTo>
                    <a:lnTo>
                      <a:pt x="31" y="171"/>
                    </a:lnTo>
                    <a:lnTo>
                      <a:pt x="31" y="171"/>
                    </a:lnTo>
                    <a:lnTo>
                      <a:pt x="31" y="170"/>
                    </a:lnTo>
                    <a:lnTo>
                      <a:pt x="30" y="170"/>
                    </a:lnTo>
                    <a:lnTo>
                      <a:pt x="29" y="170"/>
                    </a:lnTo>
                    <a:lnTo>
                      <a:pt x="28" y="170"/>
                    </a:lnTo>
                    <a:lnTo>
                      <a:pt x="28" y="169"/>
                    </a:lnTo>
                    <a:lnTo>
                      <a:pt x="28" y="169"/>
                    </a:lnTo>
                    <a:lnTo>
                      <a:pt x="28" y="168"/>
                    </a:lnTo>
                    <a:lnTo>
                      <a:pt x="26" y="168"/>
                    </a:lnTo>
                    <a:lnTo>
                      <a:pt x="25" y="167"/>
                    </a:lnTo>
                    <a:lnTo>
                      <a:pt x="25" y="166"/>
                    </a:lnTo>
                    <a:lnTo>
                      <a:pt x="26" y="166"/>
                    </a:lnTo>
                    <a:lnTo>
                      <a:pt x="25" y="165"/>
                    </a:lnTo>
                    <a:lnTo>
                      <a:pt x="26" y="164"/>
                    </a:lnTo>
                    <a:lnTo>
                      <a:pt x="26" y="163"/>
                    </a:lnTo>
                    <a:lnTo>
                      <a:pt x="25" y="163"/>
                    </a:lnTo>
                    <a:lnTo>
                      <a:pt x="26" y="162"/>
                    </a:lnTo>
                    <a:lnTo>
                      <a:pt x="26" y="162"/>
                    </a:lnTo>
                    <a:lnTo>
                      <a:pt x="26" y="161"/>
                    </a:lnTo>
                    <a:lnTo>
                      <a:pt x="27" y="160"/>
                    </a:lnTo>
                    <a:lnTo>
                      <a:pt x="27" y="159"/>
                    </a:lnTo>
                    <a:lnTo>
                      <a:pt x="26" y="159"/>
                    </a:lnTo>
                    <a:lnTo>
                      <a:pt x="25" y="159"/>
                    </a:lnTo>
                    <a:lnTo>
                      <a:pt x="25" y="158"/>
                    </a:lnTo>
                    <a:lnTo>
                      <a:pt x="25" y="157"/>
                    </a:lnTo>
                    <a:lnTo>
                      <a:pt x="25" y="155"/>
                    </a:lnTo>
                    <a:lnTo>
                      <a:pt x="24" y="155"/>
                    </a:lnTo>
                    <a:lnTo>
                      <a:pt x="24" y="155"/>
                    </a:lnTo>
                    <a:lnTo>
                      <a:pt x="24" y="156"/>
                    </a:lnTo>
                    <a:lnTo>
                      <a:pt x="23" y="158"/>
                    </a:lnTo>
                    <a:lnTo>
                      <a:pt x="22" y="157"/>
                    </a:lnTo>
                    <a:lnTo>
                      <a:pt x="21" y="156"/>
                    </a:lnTo>
                    <a:lnTo>
                      <a:pt x="21" y="155"/>
                    </a:lnTo>
                    <a:lnTo>
                      <a:pt x="21" y="155"/>
                    </a:lnTo>
                    <a:lnTo>
                      <a:pt x="20" y="155"/>
                    </a:lnTo>
                    <a:lnTo>
                      <a:pt x="19" y="155"/>
                    </a:lnTo>
                    <a:lnTo>
                      <a:pt x="18" y="155"/>
                    </a:lnTo>
                    <a:lnTo>
                      <a:pt x="17" y="154"/>
                    </a:lnTo>
                    <a:lnTo>
                      <a:pt x="17" y="155"/>
                    </a:lnTo>
                    <a:lnTo>
                      <a:pt x="16" y="155"/>
                    </a:lnTo>
                    <a:lnTo>
                      <a:pt x="15" y="156"/>
                    </a:lnTo>
                    <a:lnTo>
                      <a:pt x="14" y="156"/>
                    </a:lnTo>
                    <a:lnTo>
                      <a:pt x="14" y="155"/>
                    </a:lnTo>
                    <a:lnTo>
                      <a:pt x="13" y="155"/>
                    </a:lnTo>
                    <a:lnTo>
                      <a:pt x="11" y="155"/>
                    </a:lnTo>
                    <a:lnTo>
                      <a:pt x="10" y="155"/>
                    </a:lnTo>
                    <a:lnTo>
                      <a:pt x="10" y="155"/>
                    </a:lnTo>
                    <a:lnTo>
                      <a:pt x="11" y="154"/>
                    </a:lnTo>
                    <a:lnTo>
                      <a:pt x="12" y="153"/>
                    </a:lnTo>
                    <a:lnTo>
                      <a:pt x="13" y="152"/>
                    </a:lnTo>
                    <a:lnTo>
                      <a:pt x="13" y="152"/>
                    </a:lnTo>
                    <a:lnTo>
                      <a:pt x="12" y="152"/>
                    </a:lnTo>
                    <a:lnTo>
                      <a:pt x="11" y="151"/>
                    </a:lnTo>
                    <a:lnTo>
                      <a:pt x="10" y="151"/>
                    </a:lnTo>
                    <a:lnTo>
                      <a:pt x="10" y="150"/>
                    </a:lnTo>
                    <a:lnTo>
                      <a:pt x="8" y="152"/>
                    </a:lnTo>
                    <a:lnTo>
                      <a:pt x="7" y="151"/>
                    </a:lnTo>
                    <a:lnTo>
                      <a:pt x="7" y="150"/>
                    </a:lnTo>
                    <a:lnTo>
                      <a:pt x="7" y="149"/>
                    </a:lnTo>
                    <a:lnTo>
                      <a:pt x="7" y="148"/>
                    </a:lnTo>
                    <a:lnTo>
                      <a:pt x="7" y="148"/>
                    </a:lnTo>
                    <a:lnTo>
                      <a:pt x="7" y="147"/>
                    </a:lnTo>
                    <a:lnTo>
                      <a:pt x="5" y="145"/>
                    </a:lnTo>
                    <a:lnTo>
                      <a:pt x="6" y="143"/>
                    </a:lnTo>
                    <a:lnTo>
                      <a:pt x="7" y="137"/>
                    </a:lnTo>
                    <a:lnTo>
                      <a:pt x="6" y="131"/>
                    </a:lnTo>
                    <a:lnTo>
                      <a:pt x="2" y="124"/>
                    </a:lnTo>
                    <a:lnTo>
                      <a:pt x="2" y="123"/>
                    </a:lnTo>
                    <a:lnTo>
                      <a:pt x="4" y="120"/>
                    </a:lnTo>
                    <a:lnTo>
                      <a:pt x="4" y="117"/>
                    </a:lnTo>
                    <a:lnTo>
                      <a:pt x="4" y="115"/>
                    </a:lnTo>
                    <a:lnTo>
                      <a:pt x="6" y="107"/>
                    </a:lnTo>
                    <a:lnTo>
                      <a:pt x="5" y="105"/>
                    </a:lnTo>
                    <a:lnTo>
                      <a:pt x="4" y="99"/>
                    </a:lnTo>
                    <a:lnTo>
                      <a:pt x="4" y="96"/>
                    </a:lnTo>
                    <a:lnTo>
                      <a:pt x="4" y="92"/>
                    </a:lnTo>
                    <a:lnTo>
                      <a:pt x="3" y="89"/>
                    </a:lnTo>
                    <a:lnTo>
                      <a:pt x="2" y="86"/>
                    </a:lnTo>
                    <a:lnTo>
                      <a:pt x="3" y="84"/>
                    </a:lnTo>
                    <a:lnTo>
                      <a:pt x="4" y="82"/>
                    </a:lnTo>
                    <a:lnTo>
                      <a:pt x="7" y="80"/>
                    </a:lnTo>
                    <a:lnTo>
                      <a:pt x="9" y="78"/>
                    </a:lnTo>
                    <a:lnTo>
                      <a:pt x="10" y="77"/>
                    </a:lnTo>
                    <a:lnTo>
                      <a:pt x="7" y="70"/>
                    </a:lnTo>
                    <a:lnTo>
                      <a:pt x="1" y="72"/>
                    </a:lnTo>
                    <a:lnTo>
                      <a:pt x="0" y="70"/>
                    </a:lnTo>
                    <a:lnTo>
                      <a:pt x="14" y="63"/>
                    </a:lnTo>
                    <a:lnTo>
                      <a:pt x="12" y="60"/>
                    </a:lnTo>
                    <a:lnTo>
                      <a:pt x="9" y="54"/>
                    </a:lnTo>
                    <a:lnTo>
                      <a:pt x="10" y="53"/>
                    </a:lnTo>
                    <a:lnTo>
                      <a:pt x="10" y="53"/>
                    </a:lnTo>
                    <a:lnTo>
                      <a:pt x="12" y="53"/>
                    </a:lnTo>
                    <a:lnTo>
                      <a:pt x="13" y="52"/>
                    </a:lnTo>
                    <a:lnTo>
                      <a:pt x="14" y="53"/>
                    </a:lnTo>
                    <a:lnTo>
                      <a:pt x="14" y="52"/>
                    </a:lnTo>
                    <a:lnTo>
                      <a:pt x="15" y="53"/>
                    </a:lnTo>
                    <a:lnTo>
                      <a:pt x="16" y="53"/>
                    </a:lnTo>
                    <a:lnTo>
                      <a:pt x="17" y="52"/>
                    </a:lnTo>
                    <a:lnTo>
                      <a:pt x="17" y="52"/>
                    </a:lnTo>
                    <a:lnTo>
                      <a:pt x="18" y="52"/>
                    </a:lnTo>
                    <a:lnTo>
                      <a:pt x="19" y="52"/>
                    </a:lnTo>
                    <a:lnTo>
                      <a:pt x="20" y="53"/>
                    </a:lnTo>
                    <a:lnTo>
                      <a:pt x="21" y="54"/>
                    </a:lnTo>
                    <a:lnTo>
                      <a:pt x="21" y="55"/>
                    </a:lnTo>
                    <a:lnTo>
                      <a:pt x="22" y="57"/>
                    </a:lnTo>
                    <a:lnTo>
                      <a:pt x="24" y="58"/>
                    </a:lnTo>
                    <a:lnTo>
                      <a:pt x="24" y="59"/>
                    </a:lnTo>
                    <a:lnTo>
                      <a:pt x="25" y="59"/>
                    </a:lnTo>
                    <a:lnTo>
                      <a:pt x="27" y="59"/>
                    </a:lnTo>
                    <a:lnTo>
                      <a:pt x="28" y="59"/>
                    </a:lnTo>
                    <a:lnTo>
                      <a:pt x="29" y="58"/>
                    </a:lnTo>
                    <a:lnTo>
                      <a:pt x="30" y="58"/>
                    </a:lnTo>
                    <a:lnTo>
                      <a:pt x="31" y="57"/>
                    </a:lnTo>
                    <a:lnTo>
                      <a:pt x="31" y="56"/>
                    </a:lnTo>
                    <a:lnTo>
                      <a:pt x="31" y="56"/>
                    </a:lnTo>
                    <a:lnTo>
                      <a:pt x="32" y="56"/>
                    </a:lnTo>
                    <a:lnTo>
                      <a:pt x="33" y="56"/>
                    </a:lnTo>
                    <a:lnTo>
                      <a:pt x="33" y="55"/>
                    </a:lnTo>
                    <a:lnTo>
                      <a:pt x="33" y="55"/>
                    </a:lnTo>
                    <a:lnTo>
                      <a:pt x="32" y="55"/>
                    </a:lnTo>
                    <a:lnTo>
                      <a:pt x="31" y="54"/>
                    </a:lnTo>
                    <a:lnTo>
                      <a:pt x="31" y="53"/>
                    </a:lnTo>
                    <a:lnTo>
                      <a:pt x="32" y="52"/>
                    </a:lnTo>
                    <a:lnTo>
                      <a:pt x="32" y="53"/>
                    </a:lnTo>
                    <a:lnTo>
                      <a:pt x="34" y="54"/>
                    </a:lnTo>
                    <a:lnTo>
                      <a:pt x="35" y="54"/>
                    </a:lnTo>
                    <a:lnTo>
                      <a:pt x="36" y="54"/>
                    </a:lnTo>
                    <a:lnTo>
                      <a:pt x="38" y="54"/>
                    </a:lnTo>
                    <a:lnTo>
                      <a:pt x="38" y="52"/>
                    </a:lnTo>
                    <a:lnTo>
                      <a:pt x="38" y="52"/>
                    </a:lnTo>
                    <a:lnTo>
                      <a:pt x="39" y="52"/>
                    </a:lnTo>
                    <a:lnTo>
                      <a:pt x="39" y="52"/>
                    </a:lnTo>
                    <a:lnTo>
                      <a:pt x="40" y="53"/>
                    </a:lnTo>
                    <a:lnTo>
                      <a:pt x="41" y="54"/>
                    </a:lnTo>
                    <a:lnTo>
                      <a:pt x="41" y="54"/>
                    </a:lnTo>
                    <a:lnTo>
                      <a:pt x="43" y="53"/>
                    </a:lnTo>
                    <a:lnTo>
                      <a:pt x="44" y="53"/>
                    </a:lnTo>
                    <a:lnTo>
                      <a:pt x="45" y="52"/>
                    </a:lnTo>
                    <a:lnTo>
                      <a:pt x="45" y="52"/>
                    </a:lnTo>
                    <a:lnTo>
                      <a:pt x="47" y="51"/>
                    </a:lnTo>
                    <a:lnTo>
                      <a:pt x="48" y="50"/>
                    </a:lnTo>
                    <a:lnTo>
                      <a:pt x="48" y="49"/>
                    </a:lnTo>
                    <a:lnTo>
                      <a:pt x="49" y="49"/>
                    </a:lnTo>
                    <a:lnTo>
                      <a:pt x="50" y="49"/>
                    </a:lnTo>
                    <a:lnTo>
                      <a:pt x="50" y="52"/>
                    </a:lnTo>
                    <a:lnTo>
                      <a:pt x="51" y="52"/>
                    </a:lnTo>
                    <a:lnTo>
                      <a:pt x="52" y="52"/>
                    </a:lnTo>
                    <a:lnTo>
                      <a:pt x="53" y="53"/>
                    </a:lnTo>
                    <a:lnTo>
                      <a:pt x="54" y="53"/>
                    </a:lnTo>
                    <a:lnTo>
                      <a:pt x="54" y="52"/>
                    </a:lnTo>
                    <a:lnTo>
                      <a:pt x="54" y="52"/>
                    </a:lnTo>
                    <a:lnTo>
                      <a:pt x="54" y="51"/>
                    </a:lnTo>
                    <a:lnTo>
                      <a:pt x="53" y="50"/>
                    </a:lnTo>
                    <a:lnTo>
                      <a:pt x="54" y="49"/>
                    </a:lnTo>
                    <a:lnTo>
                      <a:pt x="55" y="49"/>
                    </a:lnTo>
                    <a:lnTo>
                      <a:pt x="55" y="49"/>
                    </a:lnTo>
                    <a:lnTo>
                      <a:pt x="56" y="49"/>
                    </a:lnTo>
                    <a:lnTo>
                      <a:pt x="57" y="49"/>
                    </a:lnTo>
                    <a:lnTo>
                      <a:pt x="57" y="50"/>
                    </a:lnTo>
                    <a:lnTo>
                      <a:pt x="58" y="50"/>
                    </a:lnTo>
                    <a:lnTo>
                      <a:pt x="58" y="51"/>
                    </a:lnTo>
                    <a:lnTo>
                      <a:pt x="58" y="50"/>
                    </a:lnTo>
                    <a:lnTo>
                      <a:pt x="59" y="50"/>
                    </a:lnTo>
                    <a:lnTo>
                      <a:pt x="59" y="49"/>
                    </a:lnTo>
                    <a:lnTo>
                      <a:pt x="59" y="48"/>
                    </a:lnTo>
                    <a:lnTo>
                      <a:pt x="58" y="48"/>
                    </a:lnTo>
                    <a:lnTo>
                      <a:pt x="59" y="46"/>
                    </a:lnTo>
                    <a:lnTo>
                      <a:pt x="60" y="45"/>
                    </a:lnTo>
                    <a:lnTo>
                      <a:pt x="61" y="45"/>
                    </a:lnTo>
                    <a:lnTo>
                      <a:pt x="62" y="46"/>
                    </a:lnTo>
                    <a:lnTo>
                      <a:pt x="62" y="46"/>
                    </a:lnTo>
                    <a:lnTo>
                      <a:pt x="63" y="45"/>
                    </a:lnTo>
                    <a:lnTo>
                      <a:pt x="64" y="45"/>
                    </a:lnTo>
                    <a:lnTo>
                      <a:pt x="65" y="44"/>
                    </a:lnTo>
                    <a:lnTo>
                      <a:pt x="66" y="44"/>
                    </a:lnTo>
                    <a:lnTo>
                      <a:pt x="66" y="44"/>
                    </a:lnTo>
                    <a:lnTo>
                      <a:pt x="66" y="43"/>
                    </a:lnTo>
                    <a:lnTo>
                      <a:pt x="67" y="42"/>
                    </a:lnTo>
                    <a:lnTo>
                      <a:pt x="68" y="42"/>
                    </a:lnTo>
                    <a:lnTo>
                      <a:pt x="69" y="42"/>
                    </a:lnTo>
                    <a:lnTo>
                      <a:pt x="69" y="41"/>
                    </a:lnTo>
                    <a:lnTo>
                      <a:pt x="69" y="40"/>
                    </a:lnTo>
                    <a:lnTo>
                      <a:pt x="69" y="38"/>
                    </a:lnTo>
                    <a:lnTo>
                      <a:pt x="70" y="37"/>
                    </a:lnTo>
                    <a:lnTo>
                      <a:pt x="71" y="37"/>
                    </a:lnTo>
                    <a:lnTo>
                      <a:pt x="72" y="37"/>
                    </a:lnTo>
                    <a:lnTo>
                      <a:pt x="73" y="37"/>
                    </a:lnTo>
                    <a:lnTo>
                      <a:pt x="74" y="37"/>
                    </a:lnTo>
                    <a:lnTo>
                      <a:pt x="75" y="37"/>
                    </a:lnTo>
                    <a:lnTo>
                      <a:pt x="76" y="36"/>
                    </a:lnTo>
                    <a:lnTo>
                      <a:pt x="76" y="35"/>
                    </a:lnTo>
                    <a:lnTo>
                      <a:pt x="76" y="35"/>
                    </a:lnTo>
                    <a:lnTo>
                      <a:pt x="76" y="35"/>
                    </a:lnTo>
                    <a:lnTo>
                      <a:pt x="77" y="34"/>
                    </a:lnTo>
                    <a:lnTo>
                      <a:pt x="78" y="34"/>
                    </a:lnTo>
                    <a:lnTo>
                      <a:pt x="79" y="34"/>
                    </a:lnTo>
                    <a:lnTo>
                      <a:pt x="79" y="35"/>
                    </a:lnTo>
                    <a:lnTo>
                      <a:pt x="80" y="35"/>
                    </a:lnTo>
                    <a:lnTo>
                      <a:pt x="84" y="33"/>
                    </a:lnTo>
                    <a:lnTo>
                      <a:pt x="86" y="32"/>
                    </a:lnTo>
                    <a:lnTo>
                      <a:pt x="86" y="31"/>
                    </a:lnTo>
                    <a:lnTo>
                      <a:pt x="88" y="29"/>
                    </a:lnTo>
                    <a:lnTo>
                      <a:pt x="89" y="29"/>
                    </a:lnTo>
                    <a:lnTo>
                      <a:pt x="90" y="28"/>
                    </a:lnTo>
                    <a:lnTo>
                      <a:pt x="90" y="28"/>
                    </a:lnTo>
                    <a:lnTo>
                      <a:pt x="91" y="28"/>
                    </a:lnTo>
                    <a:lnTo>
                      <a:pt x="91" y="28"/>
                    </a:lnTo>
                    <a:lnTo>
                      <a:pt x="92" y="28"/>
                    </a:lnTo>
                    <a:lnTo>
                      <a:pt x="93" y="28"/>
                    </a:lnTo>
                    <a:lnTo>
                      <a:pt x="93" y="27"/>
                    </a:lnTo>
                    <a:lnTo>
                      <a:pt x="93" y="26"/>
                    </a:lnTo>
                    <a:lnTo>
                      <a:pt x="93" y="25"/>
                    </a:lnTo>
                    <a:lnTo>
                      <a:pt x="94" y="25"/>
                    </a:lnTo>
                    <a:lnTo>
                      <a:pt x="95" y="24"/>
                    </a:lnTo>
                    <a:lnTo>
                      <a:pt x="96" y="24"/>
                    </a:lnTo>
                    <a:lnTo>
                      <a:pt x="97" y="24"/>
                    </a:lnTo>
                    <a:lnTo>
                      <a:pt x="97" y="24"/>
                    </a:lnTo>
                    <a:lnTo>
                      <a:pt x="98" y="25"/>
                    </a:lnTo>
                    <a:lnTo>
                      <a:pt x="99" y="25"/>
                    </a:lnTo>
                    <a:lnTo>
                      <a:pt x="100" y="24"/>
                    </a:lnTo>
                    <a:lnTo>
                      <a:pt x="100" y="24"/>
                    </a:lnTo>
                    <a:lnTo>
                      <a:pt x="100" y="23"/>
                    </a:lnTo>
                    <a:lnTo>
                      <a:pt x="101" y="23"/>
                    </a:lnTo>
                    <a:lnTo>
                      <a:pt x="102" y="23"/>
                    </a:lnTo>
                    <a:lnTo>
                      <a:pt x="103" y="22"/>
                    </a:lnTo>
                    <a:lnTo>
                      <a:pt x="105" y="21"/>
                    </a:lnTo>
                    <a:lnTo>
                      <a:pt x="106" y="20"/>
                    </a:lnTo>
                    <a:lnTo>
                      <a:pt x="107" y="20"/>
                    </a:lnTo>
                    <a:lnTo>
                      <a:pt x="107" y="19"/>
                    </a:lnTo>
                    <a:lnTo>
                      <a:pt x="107" y="19"/>
                    </a:lnTo>
                    <a:lnTo>
                      <a:pt x="107" y="20"/>
                    </a:lnTo>
                    <a:lnTo>
                      <a:pt x="108" y="21"/>
                    </a:lnTo>
                    <a:lnTo>
                      <a:pt x="108" y="21"/>
                    </a:lnTo>
                    <a:lnTo>
                      <a:pt x="108" y="23"/>
                    </a:lnTo>
                    <a:lnTo>
                      <a:pt x="109" y="24"/>
                    </a:lnTo>
                    <a:lnTo>
                      <a:pt x="110" y="24"/>
                    </a:lnTo>
                    <a:lnTo>
                      <a:pt x="110" y="24"/>
                    </a:lnTo>
                    <a:lnTo>
                      <a:pt x="110" y="24"/>
                    </a:lnTo>
                    <a:lnTo>
                      <a:pt x="111" y="24"/>
                    </a:lnTo>
                    <a:lnTo>
                      <a:pt x="111" y="24"/>
                    </a:lnTo>
                    <a:lnTo>
                      <a:pt x="112" y="24"/>
                    </a:lnTo>
                    <a:lnTo>
                      <a:pt x="114" y="24"/>
                    </a:lnTo>
                    <a:lnTo>
                      <a:pt x="114" y="24"/>
                    </a:lnTo>
                    <a:lnTo>
                      <a:pt x="115" y="25"/>
                    </a:lnTo>
                    <a:lnTo>
                      <a:pt x="116" y="25"/>
                    </a:lnTo>
                    <a:lnTo>
                      <a:pt x="117" y="26"/>
                    </a:lnTo>
                    <a:lnTo>
                      <a:pt x="117" y="27"/>
                    </a:lnTo>
                    <a:lnTo>
                      <a:pt x="118" y="28"/>
                    </a:lnTo>
                    <a:lnTo>
                      <a:pt x="119" y="28"/>
                    </a:lnTo>
                    <a:close/>
                  </a:path>
                </a:pathLst>
              </a:custGeom>
              <a:solidFill>
                <a:srgbClr val="E69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935" name="Freeform 1094">
                <a:extLst>
                  <a:ext uri="{FF2B5EF4-FFF2-40B4-BE49-F238E27FC236}">
                    <a16:creationId xmlns:a16="http://schemas.microsoft.com/office/drawing/2014/main" id="{9C6811BA-0F9C-4284-AC20-E49D24B9387D}"/>
                  </a:ext>
                </a:extLst>
              </p:cNvPr>
              <p:cNvSpPr>
                <a:spLocks/>
              </p:cNvSpPr>
              <p:nvPr/>
            </p:nvSpPr>
            <p:spPr bwMode="auto">
              <a:xfrm>
                <a:off x="4892" y="2775"/>
                <a:ext cx="236" cy="249"/>
              </a:xfrm>
              <a:custGeom>
                <a:avLst/>
                <a:gdLst>
                  <a:gd name="T0" fmla="*/ 132 w 236"/>
                  <a:gd name="T1" fmla="*/ 22 h 249"/>
                  <a:gd name="T2" fmla="*/ 138 w 236"/>
                  <a:gd name="T3" fmla="*/ 7 h 249"/>
                  <a:gd name="T4" fmla="*/ 149 w 236"/>
                  <a:gd name="T5" fmla="*/ 3 h 249"/>
                  <a:gd name="T6" fmla="*/ 165 w 236"/>
                  <a:gd name="T7" fmla="*/ 0 h 249"/>
                  <a:gd name="T8" fmla="*/ 172 w 236"/>
                  <a:gd name="T9" fmla="*/ 16 h 249"/>
                  <a:gd name="T10" fmla="*/ 165 w 236"/>
                  <a:gd name="T11" fmla="*/ 33 h 249"/>
                  <a:gd name="T12" fmla="*/ 158 w 236"/>
                  <a:gd name="T13" fmla="*/ 47 h 249"/>
                  <a:gd name="T14" fmla="*/ 146 w 236"/>
                  <a:gd name="T15" fmla="*/ 61 h 249"/>
                  <a:gd name="T16" fmla="*/ 132 w 236"/>
                  <a:gd name="T17" fmla="*/ 71 h 249"/>
                  <a:gd name="T18" fmla="*/ 116 w 236"/>
                  <a:gd name="T19" fmla="*/ 81 h 249"/>
                  <a:gd name="T20" fmla="*/ 111 w 236"/>
                  <a:gd name="T21" fmla="*/ 100 h 249"/>
                  <a:gd name="T22" fmla="*/ 103 w 236"/>
                  <a:gd name="T23" fmla="*/ 117 h 249"/>
                  <a:gd name="T24" fmla="*/ 114 w 236"/>
                  <a:gd name="T25" fmla="*/ 125 h 249"/>
                  <a:gd name="T26" fmla="*/ 128 w 236"/>
                  <a:gd name="T27" fmla="*/ 133 h 249"/>
                  <a:gd name="T28" fmla="*/ 145 w 236"/>
                  <a:gd name="T29" fmla="*/ 140 h 249"/>
                  <a:gd name="T30" fmla="*/ 156 w 236"/>
                  <a:gd name="T31" fmla="*/ 145 h 249"/>
                  <a:gd name="T32" fmla="*/ 164 w 236"/>
                  <a:gd name="T33" fmla="*/ 154 h 249"/>
                  <a:gd name="T34" fmla="*/ 172 w 236"/>
                  <a:gd name="T35" fmla="*/ 159 h 249"/>
                  <a:gd name="T36" fmla="*/ 173 w 236"/>
                  <a:gd name="T37" fmla="*/ 170 h 249"/>
                  <a:gd name="T38" fmla="*/ 181 w 236"/>
                  <a:gd name="T39" fmla="*/ 171 h 249"/>
                  <a:gd name="T40" fmla="*/ 186 w 236"/>
                  <a:gd name="T41" fmla="*/ 176 h 249"/>
                  <a:gd name="T42" fmla="*/ 187 w 236"/>
                  <a:gd name="T43" fmla="*/ 185 h 249"/>
                  <a:gd name="T44" fmla="*/ 196 w 236"/>
                  <a:gd name="T45" fmla="*/ 185 h 249"/>
                  <a:gd name="T46" fmla="*/ 203 w 236"/>
                  <a:gd name="T47" fmla="*/ 193 h 249"/>
                  <a:gd name="T48" fmla="*/ 217 w 236"/>
                  <a:gd name="T49" fmla="*/ 200 h 249"/>
                  <a:gd name="T50" fmla="*/ 227 w 236"/>
                  <a:gd name="T51" fmla="*/ 207 h 249"/>
                  <a:gd name="T52" fmla="*/ 234 w 236"/>
                  <a:gd name="T53" fmla="*/ 214 h 249"/>
                  <a:gd name="T54" fmla="*/ 226 w 236"/>
                  <a:gd name="T55" fmla="*/ 220 h 249"/>
                  <a:gd name="T56" fmla="*/ 215 w 236"/>
                  <a:gd name="T57" fmla="*/ 221 h 249"/>
                  <a:gd name="T58" fmla="*/ 203 w 236"/>
                  <a:gd name="T59" fmla="*/ 224 h 249"/>
                  <a:gd name="T60" fmla="*/ 193 w 236"/>
                  <a:gd name="T61" fmla="*/ 233 h 249"/>
                  <a:gd name="T62" fmla="*/ 180 w 236"/>
                  <a:gd name="T63" fmla="*/ 240 h 249"/>
                  <a:gd name="T64" fmla="*/ 176 w 236"/>
                  <a:gd name="T65" fmla="*/ 246 h 249"/>
                  <a:gd name="T66" fmla="*/ 162 w 236"/>
                  <a:gd name="T67" fmla="*/ 240 h 249"/>
                  <a:gd name="T68" fmla="*/ 154 w 236"/>
                  <a:gd name="T69" fmla="*/ 235 h 249"/>
                  <a:gd name="T70" fmla="*/ 138 w 236"/>
                  <a:gd name="T71" fmla="*/ 238 h 249"/>
                  <a:gd name="T72" fmla="*/ 126 w 236"/>
                  <a:gd name="T73" fmla="*/ 237 h 249"/>
                  <a:gd name="T74" fmla="*/ 124 w 236"/>
                  <a:gd name="T75" fmla="*/ 228 h 249"/>
                  <a:gd name="T76" fmla="*/ 113 w 236"/>
                  <a:gd name="T77" fmla="*/ 227 h 249"/>
                  <a:gd name="T78" fmla="*/ 102 w 236"/>
                  <a:gd name="T79" fmla="*/ 238 h 249"/>
                  <a:gd name="T80" fmla="*/ 90 w 236"/>
                  <a:gd name="T81" fmla="*/ 235 h 249"/>
                  <a:gd name="T82" fmla="*/ 86 w 236"/>
                  <a:gd name="T83" fmla="*/ 222 h 249"/>
                  <a:gd name="T84" fmla="*/ 73 w 236"/>
                  <a:gd name="T85" fmla="*/ 217 h 249"/>
                  <a:gd name="T86" fmla="*/ 64 w 236"/>
                  <a:gd name="T87" fmla="*/ 207 h 249"/>
                  <a:gd name="T88" fmla="*/ 54 w 236"/>
                  <a:gd name="T89" fmla="*/ 200 h 249"/>
                  <a:gd name="T90" fmla="*/ 53 w 236"/>
                  <a:gd name="T91" fmla="*/ 188 h 249"/>
                  <a:gd name="T92" fmla="*/ 45 w 236"/>
                  <a:gd name="T93" fmla="*/ 185 h 249"/>
                  <a:gd name="T94" fmla="*/ 39 w 236"/>
                  <a:gd name="T95" fmla="*/ 178 h 249"/>
                  <a:gd name="T96" fmla="*/ 31 w 236"/>
                  <a:gd name="T97" fmla="*/ 170 h 249"/>
                  <a:gd name="T98" fmla="*/ 26 w 236"/>
                  <a:gd name="T99" fmla="*/ 161 h 249"/>
                  <a:gd name="T100" fmla="*/ 19 w 236"/>
                  <a:gd name="T101" fmla="*/ 155 h 249"/>
                  <a:gd name="T102" fmla="*/ 11 w 236"/>
                  <a:gd name="T103" fmla="*/ 151 h 249"/>
                  <a:gd name="T104" fmla="*/ 4 w 236"/>
                  <a:gd name="T105" fmla="*/ 117 h 249"/>
                  <a:gd name="T106" fmla="*/ 14 w 236"/>
                  <a:gd name="T107" fmla="*/ 63 h 249"/>
                  <a:gd name="T108" fmla="*/ 21 w 236"/>
                  <a:gd name="T109" fmla="*/ 55 h 249"/>
                  <a:gd name="T110" fmla="*/ 31 w 236"/>
                  <a:gd name="T111" fmla="*/ 54 h 249"/>
                  <a:gd name="T112" fmla="*/ 45 w 236"/>
                  <a:gd name="T113" fmla="*/ 52 h 249"/>
                  <a:gd name="T114" fmla="*/ 55 w 236"/>
                  <a:gd name="T115" fmla="*/ 49 h 249"/>
                  <a:gd name="T116" fmla="*/ 63 w 236"/>
                  <a:gd name="T117" fmla="*/ 45 h 249"/>
                  <a:gd name="T118" fmla="*/ 75 w 236"/>
                  <a:gd name="T119" fmla="*/ 37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249">
                    <a:moveTo>
                      <a:pt x="119" y="28"/>
                    </a:moveTo>
                    <a:lnTo>
                      <a:pt x="121" y="28"/>
                    </a:lnTo>
                    <a:lnTo>
                      <a:pt x="121" y="27"/>
                    </a:lnTo>
                    <a:lnTo>
                      <a:pt x="122" y="27"/>
                    </a:lnTo>
                    <a:lnTo>
                      <a:pt x="123" y="27"/>
                    </a:lnTo>
                    <a:lnTo>
                      <a:pt x="124" y="27"/>
                    </a:lnTo>
                    <a:lnTo>
                      <a:pt x="124" y="27"/>
                    </a:lnTo>
                    <a:lnTo>
                      <a:pt x="125" y="26"/>
                    </a:lnTo>
                    <a:lnTo>
                      <a:pt x="127" y="25"/>
                    </a:lnTo>
                    <a:lnTo>
                      <a:pt x="128" y="25"/>
                    </a:lnTo>
                    <a:lnTo>
                      <a:pt x="128" y="25"/>
                    </a:lnTo>
                    <a:lnTo>
                      <a:pt x="129" y="25"/>
                    </a:lnTo>
                    <a:lnTo>
                      <a:pt x="130" y="25"/>
                    </a:lnTo>
                    <a:lnTo>
                      <a:pt x="131" y="24"/>
                    </a:lnTo>
                    <a:lnTo>
                      <a:pt x="131" y="24"/>
                    </a:lnTo>
                    <a:lnTo>
                      <a:pt x="132" y="23"/>
                    </a:lnTo>
                    <a:lnTo>
                      <a:pt x="132" y="22"/>
                    </a:lnTo>
                    <a:lnTo>
                      <a:pt x="133" y="22"/>
                    </a:lnTo>
                    <a:lnTo>
                      <a:pt x="134" y="22"/>
                    </a:lnTo>
                    <a:lnTo>
                      <a:pt x="134" y="21"/>
                    </a:lnTo>
                    <a:lnTo>
                      <a:pt x="134" y="21"/>
                    </a:lnTo>
                    <a:lnTo>
                      <a:pt x="134" y="20"/>
                    </a:lnTo>
                    <a:lnTo>
                      <a:pt x="134" y="18"/>
                    </a:lnTo>
                    <a:lnTo>
                      <a:pt x="134" y="17"/>
                    </a:lnTo>
                    <a:lnTo>
                      <a:pt x="134" y="15"/>
                    </a:lnTo>
                    <a:lnTo>
                      <a:pt x="134" y="14"/>
                    </a:lnTo>
                    <a:lnTo>
                      <a:pt x="134" y="14"/>
                    </a:lnTo>
                    <a:lnTo>
                      <a:pt x="135" y="13"/>
                    </a:lnTo>
                    <a:lnTo>
                      <a:pt x="136" y="13"/>
                    </a:lnTo>
                    <a:lnTo>
                      <a:pt x="136" y="12"/>
                    </a:lnTo>
                    <a:lnTo>
                      <a:pt x="136" y="11"/>
                    </a:lnTo>
                    <a:lnTo>
                      <a:pt x="136" y="9"/>
                    </a:lnTo>
                    <a:lnTo>
                      <a:pt x="137" y="7"/>
                    </a:lnTo>
                    <a:lnTo>
                      <a:pt x="138" y="7"/>
                    </a:lnTo>
                    <a:lnTo>
                      <a:pt x="138" y="6"/>
                    </a:lnTo>
                    <a:lnTo>
                      <a:pt x="138" y="4"/>
                    </a:lnTo>
                    <a:lnTo>
                      <a:pt x="140" y="4"/>
                    </a:lnTo>
                    <a:lnTo>
                      <a:pt x="141" y="4"/>
                    </a:lnTo>
                    <a:lnTo>
                      <a:pt x="141" y="4"/>
                    </a:lnTo>
                    <a:lnTo>
                      <a:pt x="142" y="4"/>
                    </a:lnTo>
                    <a:lnTo>
                      <a:pt x="143" y="4"/>
                    </a:lnTo>
                    <a:lnTo>
                      <a:pt x="144" y="4"/>
                    </a:lnTo>
                    <a:lnTo>
                      <a:pt x="145" y="4"/>
                    </a:lnTo>
                    <a:lnTo>
                      <a:pt x="145" y="4"/>
                    </a:lnTo>
                    <a:lnTo>
                      <a:pt x="146" y="5"/>
                    </a:lnTo>
                    <a:lnTo>
                      <a:pt x="147" y="5"/>
                    </a:lnTo>
                    <a:lnTo>
                      <a:pt x="148" y="4"/>
                    </a:lnTo>
                    <a:lnTo>
                      <a:pt x="148" y="4"/>
                    </a:lnTo>
                    <a:lnTo>
                      <a:pt x="148" y="4"/>
                    </a:lnTo>
                    <a:lnTo>
                      <a:pt x="148" y="3"/>
                    </a:lnTo>
                    <a:lnTo>
                      <a:pt x="149" y="3"/>
                    </a:lnTo>
                    <a:lnTo>
                      <a:pt x="150" y="3"/>
                    </a:lnTo>
                    <a:lnTo>
                      <a:pt x="150" y="4"/>
                    </a:lnTo>
                    <a:lnTo>
                      <a:pt x="151" y="4"/>
                    </a:lnTo>
                    <a:lnTo>
                      <a:pt x="152" y="4"/>
                    </a:lnTo>
                    <a:lnTo>
                      <a:pt x="152" y="4"/>
                    </a:lnTo>
                    <a:lnTo>
                      <a:pt x="153" y="4"/>
                    </a:lnTo>
                    <a:lnTo>
                      <a:pt x="154" y="4"/>
                    </a:lnTo>
                    <a:lnTo>
                      <a:pt x="155" y="4"/>
                    </a:lnTo>
                    <a:lnTo>
                      <a:pt x="155" y="2"/>
                    </a:lnTo>
                    <a:lnTo>
                      <a:pt x="156" y="1"/>
                    </a:lnTo>
                    <a:lnTo>
                      <a:pt x="159" y="1"/>
                    </a:lnTo>
                    <a:lnTo>
                      <a:pt x="159" y="1"/>
                    </a:lnTo>
                    <a:lnTo>
                      <a:pt x="160" y="0"/>
                    </a:lnTo>
                    <a:lnTo>
                      <a:pt x="161" y="0"/>
                    </a:lnTo>
                    <a:lnTo>
                      <a:pt x="162" y="0"/>
                    </a:lnTo>
                    <a:lnTo>
                      <a:pt x="163" y="0"/>
                    </a:lnTo>
                    <a:lnTo>
                      <a:pt x="165" y="0"/>
                    </a:lnTo>
                    <a:lnTo>
                      <a:pt x="166" y="1"/>
                    </a:lnTo>
                    <a:lnTo>
                      <a:pt x="167" y="1"/>
                    </a:lnTo>
                    <a:lnTo>
                      <a:pt x="167" y="2"/>
                    </a:lnTo>
                    <a:lnTo>
                      <a:pt x="168" y="2"/>
                    </a:lnTo>
                    <a:lnTo>
                      <a:pt x="169" y="2"/>
                    </a:lnTo>
                    <a:lnTo>
                      <a:pt x="169" y="2"/>
                    </a:lnTo>
                    <a:lnTo>
                      <a:pt x="172" y="2"/>
                    </a:lnTo>
                    <a:lnTo>
                      <a:pt x="172" y="4"/>
                    </a:lnTo>
                    <a:lnTo>
                      <a:pt x="172" y="6"/>
                    </a:lnTo>
                    <a:lnTo>
                      <a:pt x="172" y="7"/>
                    </a:lnTo>
                    <a:lnTo>
                      <a:pt x="172" y="9"/>
                    </a:lnTo>
                    <a:lnTo>
                      <a:pt x="172" y="11"/>
                    </a:lnTo>
                    <a:lnTo>
                      <a:pt x="172" y="11"/>
                    </a:lnTo>
                    <a:lnTo>
                      <a:pt x="172" y="13"/>
                    </a:lnTo>
                    <a:lnTo>
                      <a:pt x="172" y="14"/>
                    </a:lnTo>
                    <a:lnTo>
                      <a:pt x="172" y="15"/>
                    </a:lnTo>
                    <a:lnTo>
                      <a:pt x="172" y="16"/>
                    </a:lnTo>
                    <a:lnTo>
                      <a:pt x="171" y="17"/>
                    </a:lnTo>
                    <a:lnTo>
                      <a:pt x="171" y="18"/>
                    </a:lnTo>
                    <a:lnTo>
                      <a:pt x="170" y="18"/>
                    </a:lnTo>
                    <a:lnTo>
                      <a:pt x="170" y="19"/>
                    </a:lnTo>
                    <a:lnTo>
                      <a:pt x="170" y="21"/>
                    </a:lnTo>
                    <a:lnTo>
                      <a:pt x="169" y="22"/>
                    </a:lnTo>
                    <a:lnTo>
                      <a:pt x="169" y="24"/>
                    </a:lnTo>
                    <a:lnTo>
                      <a:pt x="169" y="24"/>
                    </a:lnTo>
                    <a:lnTo>
                      <a:pt x="168" y="26"/>
                    </a:lnTo>
                    <a:lnTo>
                      <a:pt x="167" y="26"/>
                    </a:lnTo>
                    <a:lnTo>
                      <a:pt x="167" y="28"/>
                    </a:lnTo>
                    <a:lnTo>
                      <a:pt x="167" y="28"/>
                    </a:lnTo>
                    <a:lnTo>
                      <a:pt x="166" y="30"/>
                    </a:lnTo>
                    <a:lnTo>
                      <a:pt x="165" y="31"/>
                    </a:lnTo>
                    <a:lnTo>
                      <a:pt x="165" y="31"/>
                    </a:lnTo>
                    <a:lnTo>
                      <a:pt x="165" y="32"/>
                    </a:lnTo>
                    <a:lnTo>
                      <a:pt x="165" y="33"/>
                    </a:lnTo>
                    <a:lnTo>
                      <a:pt x="165" y="34"/>
                    </a:lnTo>
                    <a:lnTo>
                      <a:pt x="165" y="34"/>
                    </a:lnTo>
                    <a:lnTo>
                      <a:pt x="165" y="35"/>
                    </a:lnTo>
                    <a:lnTo>
                      <a:pt x="165" y="36"/>
                    </a:lnTo>
                    <a:lnTo>
                      <a:pt x="165" y="37"/>
                    </a:lnTo>
                    <a:lnTo>
                      <a:pt x="164" y="38"/>
                    </a:lnTo>
                    <a:lnTo>
                      <a:pt x="163" y="38"/>
                    </a:lnTo>
                    <a:lnTo>
                      <a:pt x="163" y="39"/>
                    </a:lnTo>
                    <a:lnTo>
                      <a:pt x="162" y="40"/>
                    </a:lnTo>
                    <a:lnTo>
                      <a:pt x="162" y="41"/>
                    </a:lnTo>
                    <a:lnTo>
                      <a:pt x="162" y="42"/>
                    </a:lnTo>
                    <a:lnTo>
                      <a:pt x="160" y="43"/>
                    </a:lnTo>
                    <a:lnTo>
                      <a:pt x="160" y="44"/>
                    </a:lnTo>
                    <a:lnTo>
                      <a:pt x="159" y="45"/>
                    </a:lnTo>
                    <a:lnTo>
                      <a:pt x="159" y="45"/>
                    </a:lnTo>
                    <a:lnTo>
                      <a:pt x="159" y="46"/>
                    </a:lnTo>
                    <a:lnTo>
                      <a:pt x="158" y="47"/>
                    </a:lnTo>
                    <a:lnTo>
                      <a:pt x="157" y="48"/>
                    </a:lnTo>
                    <a:lnTo>
                      <a:pt x="155" y="48"/>
                    </a:lnTo>
                    <a:lnTo>
                      <a:pt x="155" y="49"/>
                    </a:lnTo>
                    <a:lnTo>
                      <a:pt x="155" y="49"/>
                    </a:lnTo>
                    <a:lnTo>
                      <a:pt x="154" y="50"/>
                    </a:lnTo>
                    <a:lnTo>
                      <a:pt x="152" y="51"/>
                    </a:lnTo>
                    <a:lnTo>
                      <a:pt x="152" y="53"/>
                    </a:lnTo>
                    <a:lnTo>
                      <a:pt x="151" y="54"/>
                    </a:lnTo>
                    <a:lnTo>
                      <a:pt x="150" y="55"/>
                    </a:lnTo>
                    <a:lnTo>
                      <a:pt x="150" y="56"/>
                    </a:lnTo>
                    <a:lnTo>
                      <a:pt x="150" y="57"/>
                    </a:lnTo>
                    <a:lnTo>
                      <a:pt x="149" y="58"/>
                    </a:lnTo>
                    <a:lnTo>
                      <a:pt x="148" y="59"/>
                    </a:lnTo>
                    <a:lnTo>
                      <a:pt x="148" y="59"/>
                    </a:lnTo>
                    <a:lnTo>
                      <a:pt x="148" y="60"/>
                    </a:lnTo>
                    <a:lnTo>
                      <a:pt x="147" y="61"/>
                    </a:lnTo>
                    <a:lnTo>
                      <a:pt x="146" y="61"/>
                    </a:lnTo>
                    <a:lnTo>
                      <a:pt x="145" y="62"/>
                    </a:lnTo>
                    <a:lnTo>
                      <a:pt x="144" y="62"/>
                    </a:lnTo>
                    <a:lnTo>
                      <a:pt x="143" y="62"/>
                    </a:lnTo>
                    <a:lnTo>
                      <a:pt x="141" y="61"/>
                    </a:lnTo>
                    <a:lnTo>
                      <a:pt x="140" y="61"/>
                    </a:lnTo>
                    <a:lnTo>
                      <a:pt x="138" y="61"/>
                    </a:lnTo>
                    <a:lnTo>
                      <a:pt x="138" y="62"/>
                    </a:lnTo>
                    <a:lnTo>
                      <a:pt x="137" y="62"/>
                    </a:lnTo>
                    <a:lnTo>
                      <a:pt x="137" y="62"/>
                    </a:lnTo>
                    <a:lnTo>
                      <a:pt x="137" y="64"/>
                    </a:lnTo>
                    <a:lnTo>
                      <a:pt x="136" y="65"/>
                    </a:lnTo>
                    <a:lnTo>
                      <a:pt x="136" y="66"/>
                    </a:lnTo>
                    <a:lnTo>
                      <a:pt x="134" y="69"/>
                    </a:lnTo>
                    <a:lnTo>
                      <a:pt x="134" y="69"/>
                    </a:lnTo>
                    <a:lnTo>
                      <a:pt x="134" y="70"/>
                    </a:lnTo>
                    <a:lnTo>
                      <a:pt x="133" y="70"/>
                    </a:lnTo>
                    <a:lnTo>
                      <a:pt x="132" y="71"/>
                    </a:lnTo>
                    <a:lnTo>
                      <a:pt x="131" y="72"/>
                    </a:lnTo>
                    <a:lnTo>
                      <a:pt x="131" y="73"/>
                    </a:lnTo>
                    <a:lnTo>
                      <a:pt x="129" y="74"/>
                    </a:lnTo>
                    <a:lnTo>
                      <a:pt x="128" y="76"/>
                    </a:lnTo>
                    <a:lnTo>
                      <a:pt x="128" y="76"/>
                    </a:lnTo>
                    <a:lnTo>
                      <a:pt x="127" y="76"/>
                    </a:lnTo>
                    <a:lnTo>
                      <a:pt x="126" y="76"/>
                    </a:lnTo>
                    <a:lnTo>
                      <a:pt x="125" y="77"/>
                    </a:lnTo>
                    <a:lnTo>
                      <a:pt x="124" y="78"/>
                    </a:lnTo>
                    <a:lnTo>
                      <a:pt x="124" y="78"/>
                    </a:lnTo>
                    <a:lnTo>
                      <a:pt x="123" y="78"/>
                    </a:lnTo>
                    <a:lnTo>
                      <a:pt x="121" y="78"/>
                    </a:lnTo>
                    <a:lnTo>
                      <a:pt x="120" y="78"/>
                    </a:lnTo>
                    <a:lnTo>
                      <a:pt x="118" y="79"/>
                    </a:lnTo>
                    <a:lnTo>
                      <a:pt x="117" y="79"/>
                    </a:lnTo>
                    <a:lnTo>
                      <a:pt x="116" y="80"/>
                    </a:lnTo>
                    <a:lnTo>
                      <a:pt x="116" y="81"/>
                    </a:lnTo>
                    <a:lnTo>
                      <a:pt x="116" y="82"/>
                    </a:lnTo>
                    <a:lnTo>
                      <a:pt x="116" y="84"/>
                    </a:lnTo>
                    <a:lnTo>
                      <a:pt x="116" y="86"/>
                    </a:lnTo>
                    <a:lnTo>
                      <a:pt x="116" y="88"/>
                    </a:lnTo>
                    <a:lnTo>
                      <a:pt x="115" y="90"/>
                    </a:lnTo>
                    <a:lnTo>
                      <a:pt x="115" y="91"/>
                    </a:lnTo>
                    <a:lnTo>
                      <a:pt x="115" y="92"/>
                    </a:lnTo>
                    <a:lnTo>
                      <a:pt x="114" y="92"/>
                    </a:lnTo>
                    <a:lnTo>
                      <a:pt x="114" y="93"/>
                    </a:lnTo>
                    <a:lnTo>
                      <a:pt x="114" y="94"/>
                    </a:lnTo>
                    <a:lnTo>
                      <a:pt x="114" y="95"/>
                    </a:lnTo>
                    <a:lnTo>
                      <a:pt x="114" y="96"/>
                    </a:lnTo>
                    <a:lnTo>
                      <a:pt x="114" y="97"/>
                    </a:lnTo>
                    <a:lnTo>
                      <a:pt x="114" y="99"/>
                    </a:lnTo>
                    <a:lnTo>
                      <a:pt x="114" y="100"/>
                    </a:lnTo>
                    <a:lnTo>
                      <a:pt x="112" y="100"/>
                    </a:lnTo>
                    <a:lnTo>
                      <a:pt x="111" y="100"/>
                    </a:lnTo>
                    <a:lnTo>
                      <a:pt x="110" y="101"/>
                    </a:lnTo>
                    <a:lnTo>
                      <a:pt x="110" y="102"/>
                    </a:lnTo>
                    <a:lnTo>
                      <a:pt x="109" y="102"/>
                    </a:lnTo>
                    <a:lnTo>
                      <a:pt x="108" y="103"/>
                    </a:lnTo>
                    <a:lnTo>
                      <a:pt x="107" y="103"/>
                    </a:lnTo>
                    <a:lnTo>
                      <a:pt x="107" y="104"/>
                    </a:lnTo>
                    <a:lnTo>
                      <a:pt x="106" y="104"/>
                    </a:lnTo>
                    <a:lnTo>
                      <a:pt x="104" y="104"/>
                    </a:lnTo>
                    <a:lnTo>
                      <a:pt x="103" y="105"/>
                    </a:lnTo>
                    <a:lnTo>
                      <a:pt x="103" y="106"/>
                    </a:lnTo>
                    <a:lnTo>
                      <a:pt x="103" y="108"/>
                    </a:lnTo>
                    <a:lnTo>
                      <a:pt x="103" y="111"/>
                    </a:lnTo>
                    <a:lnTo>
                      <a:pt x="103" y="112"/>
                    </a:lnTo>
                    <a:lnTo>
                      <a:pt x="103" y="113"/>
                    </a:lnTo>
                    <a:lnTo>
                      <a:pt x="103" y="114"/>
                    </a:lnTo>
                    <a:lnTo>
                      <a:pt x="103" y="116"/>
                    </a:lnTo>
                    <a:lnTo>
                      <a:pt x="103" y="117"/>
                    </a:lnTo>
                    <a:lnTo>
                      <a:pt x="103" y="117"/>
                    </a:lnTo>
                    <a:lnTo>
                      <a:pt x="103" y="118"/>
                    </a:lnTo>
                    <a:lnTo>
                      <a:pt x="103" y="119"/>
                    </a:lnTo>
                    <a:lnTo>
                      <a:pt x="103" y="120"/>
                    </a:lnTo>
                    <a:lnTo>
                      <a:pt x="104" y="121"/>
                    </a:lnTo>
                    <a:lnTo>
                      <a:pt x="105" y="121"/>
                    </a:lnTo>
                    <a:lnTo>
                      <a:pt x="106" y="122"/>
                    </a:lnTo>
                    <a:lnTo>
                      <a:pt x="106" y="123"/>
                    </a:lnTo>
                    <a:lnTo>
                      <a:pt x="107" y="123"/>
                    </a:lnTo>
                    <a:lnTo>
                      <a:pt x="108" y="123"/>
                    </a:lnTo>
                    <a:lnTo>
                      <a:pt x="109" y="123"/>
                    </a:lnTo>
                    <a:lnTo>
                      <a:pt x="110" y="124"/>
                    </a:lnTo>
                    <a:lnTo>
                      <a:pt x="110" y="124"/>
                    </a:lnTo>
                    <a:lnTo>
                      <a:pt x="111" y="124"/>
                    </a:lnTo>
                    <a:lnTo>
                      <a:pt x="112" y="124"/>
                    </a:lnTo>
                    <a:lnTo>
                      <a:pt x="113" y="124"/>
                    </a:lnTo>
                    <a:lnTo>
                      <a:pt x="114" y="125"/>
                    </a:lnTo>
                    <a:lnTo>
                      <a:pt x="114" y="125"/>
                    </a:lnTo>
                    <a:lnTo>
                      <a:pt x="116" y="126"/>
                    </a:lnTo>
                    <a:lnTo>
                      <a:pt x="117" y="126"/>
                    </a:lnTo>
                    <a:lnTo>
                      <a:pt x="117" y="126"/>
                    </a:lnTo>
                    <a:lnTo>
                      <a:pt x="119" y="127"/>
                    </a:lnTo>
                    <a:lnTo>
                      <a:pt x="119" y="128"/>
                    </a:lnTo>
                    <a:lnTo>
                      <a:pt x="119" y="128"/>
                    </a:lnTo>
                    <a:lnTo>
                      <a:pt x="120" y="129"/>
                    </a:lnTo>
                    <a:lnTo>
                      <a:pt x="121" y="130"/>
                    </a:lnTo>
                    <a:lnTo>
                      <a:pt x="122" y="130"/>
                    </a:lnTo>
                    <a:lnTo>
                      <a:pt x="123" y="130"/>
                    </a:lnTo>
                    <a:lnTo>
                      <a:pt x="124" y="131"/>
                    </a:lnTo>
                    <a:lnTo>
                      <a:pt x="124" y="131"/>
                    </a:lnTo>
                    <a:lnTo>
                      <a:pt x="125" y="132"/>
                    </a:lnTo>
                    <a:lnTo>
                      <a:pt x="126" y="132"/>
                    </a:lnTo>
                    <a:lnTo>
                      <a:pt x="128" y="133"/>
                    </a:lnTo>
                    <a:lnTo>
                      <a:pt x="128" y="133"/>
                    </a:lnTo>
                    <a:lnTo>
                      <a:pt x="129" y="133"/>
                    </a:lnTo>
                    <a:lnTo>
                      <a:pt x="130" y="133"/>
                    </a:lnTo>
                    <a:lnTo>
                      <a:pt x="131" y="133"/>
                    </a:lnTo>
                    <a:lnTo>
                      <a:pt x="133" y="133"/>
                    </a:lnTo>
                    <a:lnTo>
                      <a:pt x="134" y="133"/>
                    </a:lnTo>
                    <a:lnTo>
                      <a:pt x="135" y="134"/>
                    </a:lnTo>
                    <a:lnTo>
                      <a:pt x="136" y="135"/>
                    </a:lnTo>
                    <a:lnTo>
                      <a:pt x="137" y="135"/>
                    </a:lnTo>
                    <a:lnTo>
                      <a:pt x="138" y="135"/>
                    </a:lnTo>
                    <a:lnTo>
                      <a:pt x="139" y="134"/>
                    </a:lnTo>
                    <a:lnTo>
                      <a:pt x="143" y="136"/>
                    </a:lnTo>
                    <a:lnTo>
                      <a:pt x="144" y="137"/>
                    </a:lnTo>
                    <a:lnTo>
                      <a:pt x="144" y="138"/>
                    </a:lnTo>
                    <a:lnTo>
                      <a:pt x="145" y="138"/>
                    </a:lnTo>
                    <a:lnTo>
                      <a:pt x="145" y="138"/>
                    </a:lnTo>
                    <a:lnTo>
                      <a:pt x="145" y="139"/>
                    </a:lnTo>
                    <a:lnTo>
                      <a:pt x="145" y="140"/>
                    </a:lnTo>
                    <a:lnTo>
                      <a:pt x="145" y="141"/>
                    </a:lnTo>
                    <a:lnTo>
                      <a:pt x="145" y="141"/>
                    </a:lnTo>
                    <a:lnTo>
                      <a:pt x="146" y="141"/>
                    </a:lnTo>
                    <a:lnTo>
                      <a:pt x="147" y="142"/>
                    </a:lnTo>
                    <a:lnTo>
                      <a:pt x="147" y="142"/>
                    </a:lnTo>
                    <a:lnTo>
                      <a:pt x="147" y="143"/>
                    </a:lnTo>
                    <a:lnTo>
                      <a:pt x="148" y="144"/>
                    </a:lnTo>
                    <a:lnTo>
                      <a:pt x="149" y="143"/>
                    </a:lnTo>
                    <a:lnTo>
                      <a:pt x="150" y="143"/>
                    </a:lnTo>
                    <a:lnTo>
                      <a:pt x="151" y="143"/>
                    </a:lnTo>
                    <a:lnTo>
                      <a:pt x="152" y="143"/>
                    </a:lnTo>
                    <a:lnTo>
                      <a:pt x="152" y="144"/>
                    </a:lnTo>
                    <a:lnTo>
                      <a:pt x="153" y="144"/>
                    </a:lnTo>
                    <a:lnTo>
                      <a:pt x="154" y="144"/>
                    </a:lnTo>
                    <a:lnTo>
                      <a:pt x="155" y="144"/>
                    </a:lnTo>
                    <a:lnTo>
                      <a:pt x="155" y="145"/>
                    </a:lnTo>
                    <a:lnTo>
                      <a:pt x="156" y="145"/>
                    </a:lnTo>
                    <a:lnTo>
                      <a:pt x="157" y="145"/>
                    </a:lnTo>
                    <a:lnTo>
                      <a:pt x="158" y="145"/>
                    </a:lnTo>
                    <a:lnTo>
                      <a:pt x="159" y="146"/>
                    </a:lnTo>
                    <a:lnTo>
                      <a:pt x="159" y="148"/>
                    </a:lnTo>
                    <a:lnTo>
                      <a:pt x="159" y="148"/>
                    </a:lnTo>
                    <a:lnTo>
                      <a:pt x="160" y="148"/>
                    </a:lnTo>
                    <a:lnTo>
                      <a:pt x="161" y="148"/>
                    </a:lnTo>
                    <a:lnTo>
                      <a:pt x="162" y="148"/>
                    </a:lnTo>
                    <a:lnTo>
                      <a:pt x="162" y="149"/>
                    </a:lnTo>
                    <a:lnTo>
                      <a:pt x="162" y="150"/>
                    </a:lnTo>
                    <a:lnTo>
                      <a:pt x="162" y="151"/>
                    </a:lnTo>
                    <a:lnTo>
                      <a:pt x="162" y="152"/>
                    </a:lnTo>
                    <a:lnTo>
                      <a:pt x="162" y="152"/>
                    </a:lnTo>
                    <a:lnTo>
                      <a:pt x="162" y="152"/>
                    </a:lnTo>
                    <a:lnTo>
                      <a:pt x="164" y="152"/>
                    </a:lnTo>
                    <a:lnTo>
                      <a:pt x="165" y="153"/>
                    </a:lnTo>
                    <a:lnTo>
                      <a:pt x="164" y="154"/>
                    </a:lnTo>
                    <a:lnTo>
                      <a:pt x="163" y="154"/>
                    </a:lnTo>
                    <a:lnTo>
                      <a:pt x="163" y="155"/>
                    </a:lnTo>
                    <a:lnTo>
                      <a:pt x="165" y="155"/>
                    </a:lnTo>
                    <a:lnTo>
                      <a:pt x="165" y="155"/>
                    </a:lnTo>
                    <a:lnTo>
                      <a:pt x="165" y="156"/>
                    </a:lnTo>
                    <a:lnTo>
                      <a:pt x="165" y="157"/>
                    </a:lnTo>
                    <a:lnTo>
                      <a:pt x="166" y="157"/>
                    </a:lnTo>
                    <a:lnTo>
                      <a:pt x="167" y="156"/>
                    </a:lnTo>
                    <a:lnTo>
                      <a:pt x="167" y="155"/>
                    </a:lnTo>
                    <a:lnTo>
                      <a:pt x="168" y="156"/>
                    </a:lnTo>
                    <a:lnTo>
                      <a:pt x="168" y="157"/>
                    </a:lnTo>
                    <a:lnTo>
                      <a:pt x="169" y="157"/>
                    </a:lnTo>
                    <a:lnTo>
                      <a:pt x="169" y="157"/>
                    </a:lnTo>
                    <a:lnTo>
                      <a:pt x="170" y="157"/>
                    </a:lnTo>
                    <a:lnTo>
                      <a:pt x="171" y="157"/>
                    </a:lnTo>
                    <a:lnTo>
                      <a:pt x="172" y="158"/>
                    </a:lnTo>
                    <a:lnTo>
                      <a:pt x="172" y="159"/>
                    </a:lnTo>
                    <a:lnTo>
                      <a:pt x="172" y="159"/>
                    </a:lnTo>
                    <a:lnTo>
                      <a:pt x="171" y="160"/>
                    </a:lnTo>
                    <a:lnTo>
                      <a:pt x="170" y="161"/>
                    </a:lnTo>
                    <a:lnTo>
                      <a:pt x="171" y="162"/>
                    </a:lnTo>
                    <a:lnTo>
                      <a:pt x="172" y="163"/>
                    </a:lnTo>
                    <a:lnTo>
                      <a:pt x="171" y="164"/>
                    </a:lnTo>
                    <a:lnTo>
                      <a:pt x="170" y="165"/>
                    </a:lnTo>
                    <a:lnTo>
                      <a:pt x="170" y="166"/>
                    </a:lnTo>
                    <a:lnTo>
                      <a:pt x="169" y="166"/>
                    </a:lnTo>
                    <a:lnTo>
                      <a:pt x="170" y="167"/>
                    </a:lnTo>
                    <a:lnTo>
                      <a:pt x="171" y="166"/>
                    </a:lnTo>
                    <a:lnTo>
                      <a:pt x="172" y="167"/>
                    </a:lnTo>
                    <a:lnTo>
                      <a:pt x="172" y="167"/>
                    </a:lnTo>
                    <a:lnTo>
                      <a:pt x="172" y="168"/>
                    </a:lnTo>
                    <a:lnTo>
                      <a:pt x="172" y="169"/>
                    </a:lnTo>
                    <a:lnTo>
                      <a:pt x="173" y="169"/>
                    </a:lnTo>
                    <a:lnTo>
                      <a:pt x="173" y="170"/>
                    </a:lnTo>
                    <a:lnTo>
                      <a:pt x="174" y="169"/>
                    </a:lnTo>
                    <a:lnTo>
                      <a:pt x="175" y="169"/>
                    </a:lnTo>
                    <a:lnTo>
                      <a:pt x="175" y="170"/>
                    </a:lnTo>
                    <a:lnTo>
                      <a:pt x="175" y="172"/>
                    </a:lnTo>
                    <a:lnTo>
                      <a:pt x="176" y="172"/>
                    </a:lnTo>
                    <a:lnTo>
                      <a:pt x="176" y="172"/>
                    </a:lnTo>
                    <a:lnTo>
                      <a:pt x="177" y="171"/>
                    </a:lnTo>
                    <a:lnTo>
                      <a:pt x="178" y="171"/>
                    </a:lnTo>
                    <a:lnTo>
                      <a:pt x="179" y="171"/>
                    </a:lnTo>
                    <a:lnTo>
                      <a:pt x="179" y="172"/>
                    </a:lnTo>
                    <a:lnTo>
                      <a:pt x="179" y="173"/>
                    </a:lnTo>
                    <a:lnTo>
                      <a:pt x="180" y="173"/>
                    </a:lnTo>
                    <a:lnTo>
                      <a:pt x="181" y="173"/>
                    </a:lnTo>
                    <a:lnTo>
                      <a:pt x="182" y="173"/>
                    </a:lnTo>
                    <a:lnTo>
                      <a:pt x="182" y="173"/>
                    </a:lnTo>
                    <a:lnTo>
                      <a:pt x="181" y="172"/>
                    </a:lnTo>
                    <a:lnTo>
                      <a:pt x="181" y="171"/>
                    </a:lnTo>
                    <a:lnTo>
                      <a:pt x="181" y="170"/>
                    </a:lnTo>
                    <a:lnTo>
                      <a:pt x="182" y="170"/>
                    </a:lnTo>
                    <a:lnTo>
                      <a:pt x="183" y="170"/>
                    </a:lnTo>
                    <a:lnTo>
                      <a:pt x="183" y="170"/>
                    </a:lnTo>
                    <a:lnTo>
                      <a:pt x="184" y="169"/>
                    </a:lnTo>
                    <a:lnTo>
                      <a:pt x="185" y="169"/>
                    </a:lnTo>
                    <a:lnTo>
                      <a:pt x="185" y="170"/>
                    </a:lnTo>
                    <a:lnTo>
                      <a:pt x="185" y="171"/>
                    </a:lnTo>
                    <a:lnTo>
                      <a:pt x="184" y="172"/>
                    </a:lnTo>
                    <a:lnTo>
                      <a:pt x="185" y="173"/>
                    </a:lnTo>
                    <a:lnTo>
                      <a:pt x="186" y="173"/>
                    </a:lnTo>
                    <a:lnTo>
                      <a:pt x="186" y="173"/>
                    </a:lnTo>
                    <a:lnTo>
                      <a:pt x="185" y="174"/>
                    </a:lnTo>
                    <a:lnTo>
                      <a:pt x="186" y="175"/>
                    </a:lnTo>
                    <a:lnTo>
                      <a:pt x="186" y="175"/>
                    </a:lnTo>
                    <a:lnTo>
                      <a:pt x="186" y="176"/>
                    </a:lnTo>
                    <a:lnTo>
                      <a:pt x="186" y="176"/>
                    </a:lnTo>
                    <a:lnTo>
                      <a:pt x="188" y="176"/>
                    </a:lnTo>
                    <a:lnTo>
                      <a:pt x="189" y="176"/>
                    </a:lnTo>
                    <a:lnTo>
                      <a:pt x="189" y="177"/>
                    </a:lnTo>
                    <a:lnTo>
                      <a:pt x="189" y="178"/>
                    </a:lnTo>
                    <a:lnTo>
                      <a:pt x="188" y="179"/>
                    </a:lnTo>
                    <a:lnTo>
                      <a:pt x="188" y="179"/>
                    </a:lnTo>
                    <a:lnTo>
                      <a:pt x="190" y="179"/>
                    </a:lnTo>
                    <a:lnTo>
                      <a:pt x="191" y="180"/>
                    </a:lnTo>
                    <a:lnTo>
                      <a:pt x="191" y="182"/>
                    </a:lnTo>
                    <a:lnTo>
                      <a:pt x="189" y="182"/>
                    </a:lnTo>
                    <a:lnTo>
                      <a:pt x="188" y="182"/>
                    </a:lnTo>
                    <a:lnTo>
                      <a:pt x="187" y="182"/>
                    </a:lnTo>
                    <a:lnTo>
                      <a:pt x="187" y="183"/>
                    </a:lnTo>
                    <a:lnTo>
                      <a:pt x="188" y="183"/>
                    </a:lnTo>
                    <a:lnTo>
                      <a:pt x="188" y="183"/>
                    </a:lnTo>
                    <a:lnTo>
                      <a:pt x="188" y="184"/>
                    </a:lnTo>
                    <a:lnTo>
                      <a:pt x="187" y="185"/>
                    </a:lnTo>
                    <a:lnTo>
                      <a:pt x="186" y="185"/>
                    </a:lnTo>
                    <a:lnTo>
                      <a:pt x="186" y="186"/>
                    </a:lnTo>
                    <a:lnTo>
                      <a:pt x="186" y="186"/>
                    </a:lnTo>
                    <a:lnTo>
                      <a:pt x="187" y="187"/>
                    </a:lnTo>
                    <a:lnTo>
                      <a:pt x="188" y="187"/>
                    </a:lnTo>
                    <a:lnTo>
                      <a:pt x="189" y="187"/>
                    </a:lnTo>
                    <a:lnTo>
                      <a:pt x="190" y="186"/>
                    </a:lnTo>
                    <a:lnTo>
                      <a:pt x="190" y="186"/>
                    </a:lnTo>
                    <a:lnTo>
                      <a:pt x="191" y="186"/>
                    </a:lnTo>
                    <a:lnTo>
                      <a:pt x="192" y="186"/>
                    </a:lnTo>
                    <a:lnTo>
                      <a:pt x="193" y="187"/>
                    </a:lnTo>
                    <a:lnTo>
                      <a:pt x="193" y="186"/>
                    </a:lnTo>
                    <a:lnTo>
                      <a:pt x="193" y="186"/>
                    </a:lnTo>
                    <a:lnTo>
                      <a:pt x="194" y="186"/>
                    </a:lnTo>
                    <a:lnTo>
                      <a:pt x="195" y="186"/>
                    </a:lnTo>
                    <a:lnTo>
                      <a:pt x="196" y="186"/>
                    </a:lnTo>
                    <a:lnTo>
                      <a:pt x="196" y="185"/>
                    </a:lnTo>
                    <a:lnTo>
                      <a:pt x="197" y="186"/>
                    </a:lnTo>
                    <a:lnTo>
                      <a:pt x="196" y="187"/>
                    </a:lnTo>
                    <a:lnTo>
                      <a:pt x="197" y="188"/>
                    </a:lnTo>
                    <a:lnTo>
                      <a:pt x="197" y="189"/>
                    </a:lnTo>
                    <a:lnTo>
                      <a:pt x="198" y="190"/>
                    </a:lnTo>
                    <a:lnTo>
                      <a:pt x="198" y="190"/>
                    </a:lnTo>
                    <a:lnTo>
                      <a:pt x="197" y="191"/>
                    </a:lnTo>
                    <a:lnTo>
                      <a:pt x="198" y="192"/>
                    </a:lnTo>
                    <a:lnTo>
                      <a:pt x="197" y="193"/>
                    </a:lnTo>
                    <a:lnTo>
                      <a:pt x="198" y="193"/>
                    </a:lnTo>
                    <a:lnTo>
                      <a:pt x="200" y="193"/>
                    </a:lnTo>
                    <a:lnTo>
                      <a:pt x="201" y="193"/>
                    </a:lnTo>
                    <a:lnTo>
                      <a:pt x="201" y="192"/>
                    </a:lnTo>
                    <a:lnTo>
                      <a:pt x="202" y="191"/>
                    </a:lnTo>
                    <a:lnTo>
                      <a:pt x="203" y="192"/>
                    </a:lnTo>
                    <a:lnTo>
                      <a:pt x="203" y="192"/>
                    </a:lnTo>
                    <a:lnTo>
                      <a:pt x="203" y="193"/>
                    </a:lnTo>
                    <a:lnTo>
                      <a:pt x="204" y="193"/>
                    </a:lnTo>
                    <a:lnTo>
                      <a:pt x="206" y="193"/>
                    </a:lnTo>
                    <a:lnTo>
                      <a:pt x="206" y="194"/>
                    </a:lnTo>
                    <a:lnTo>
                      <a:pt x="207" y="193"/>
                    </a:lnTo>
                    <a:lnTo>
                      <a:pt x="207" y="194"/>
                    </a:lnTo>
                    <a:lnTo>
                      <a:pt x="208" y="195"/>
                    </a:lnTo>
                    <a:lnTo>
                      <a:pt x="209" y="196"/>
                    </a:lnTo>
                    <a:lnTo>
                      <a:pt x="211" y="196"/>
                    </a:lnTo>
                    <a:lnTo>
                      <a:pt x="212" y="196"/>
                    </a:lnTo>
                    <a:lnTo>
                      <a:pt x="213" y="196"/>
                    </a:lnTo>
                    <a:lnTo>
                      <a:pt x="213" y="197"/>
                    </a:lnTo>
                    <a:lnTo>
                      <a:pt x="214" y="197"/>
                    </a:lnTo>
                    <a:lnTo>
                      <a:pt x="214" y="197"/>
                    </a:lnTo>
                    <a:lnTo>
                      <a:pt x="215" y="198"/>
                    </a:lnTo>
                    <a:lnTo>
                      <a:pt x="216" y="198"/>
                    </a:lnTo>
                    <a:lnTo>
                      <a:pt x="217" y="200"/>
                    </a:lnTo>
                    <a:lnTo>
                      <a:pt x="217" y="200"/>
                    </a:lnTo>
                    <a:lnTo>
                      <a:pt x="219" y="200"/>
                    </a:lnTo>
                    <a:lnTo>
                      <a:pt x="220" y="200"/>
                    </a:lnTo>
                    <a:lnTo>
                      <a:pt x="221" y="200"/>
                    </a:lnTo>
                    <a:lnTo>
                      <a:pt x="221" y="200"/>
                    </a:lnTo>
                    <a:lnTo>
                      <a:pt x="221" y="201"/>
                    </a:lnTo>
                    <a:lnTo>
                      <a:pt x="221" y="202"/>
                    </a:lnTo>
                    <a:lnTo>
                      <a:pt x="221" y="203"/>
                    </a:lnTo>
                    <a:lnTo>
                      <a:pt x="221" y="204"/>
                    </a:lnTo>
                    <a:lnTo>
                      <a:pt x="222" y="204"/>
                    </a:lnTo>
                    <a:lnTo>
                      <a:pt x="223" y="204"/>
                    </a:lnTo>
                    <a:lnTo>
                      <a:pt x="224" y="204"/>
                    </a:lnTo>
                    <a:lnTo>
                      <a:pt x="225" y="204"/>
                    </a:lnTo>
                    <a:lnTo>
                      <a:pt x="225" y="206"/>
                    </a:lnTo>
                    <a:lnTo>
                      <a:pt x="226" y="205"/>
                    </a:lnTo>
                    <a:lnTo>
                      <a:pt x="227" y="206"/>
                    </a:lnTo>
                    <a:lnTo>
                      <a:pt x="227" y="206"/>
                    </a:lnTo>
                    <a:lnTo>
                      <a:pt x="227" y="207"/>
                    </a:lnTo>
                    <a:lnTo>
                      <a:pt x="229" y="207"/>
                    </a:lnTo>
                    <a:lnTo>
                      <a:pt x="231" y="207"/>
                    </a:lnTo>
                    <a:lnTo>
                      <a:pt x="231" y="207"/>
                    </a:lnTo>
                    <a:lnTo>
                      <a:pt x="232" y="207"/>
                    </a:lnTo>
                    <a:lnTo>
                      <a:pt x="233" y="207"/>
                    </a:lnTo>
                    <a:lnTo>
                      <a:pt x="233" y="208"/>
                    </a:lnTo>
                    <a:lnTo>
                      <a:pt x="232" y="208"/>
                    </a:lnTo>
                    <a:lnTo>
                      <a:pt x="232" y="209"/>
                    </a:lnTo>
                    <a:lnTo>
                      <a:pt x="232" y="210"/>
                    </a:lnTo>
                    <a:lnTo>
                      <a:pt x="233" y="211"/>
                    </a:lnTo>
                    <a:lnTo>
                      <a:pt x="234" y="210"/>
                    </a:lnTo>
                    <a:lnTo>
                      <a:pt x="234" y="211"/>
                    </a:lnTo>
                    <a:lnTo>
                      <a:pt x="234" y="212"/>
                    </a:lnTo>
                    <a:lnTo>
                      <a:pt x="234" y="213"/>
                    </a:lnTo>
                    <a:lnTo>
                      <a:pt x="234" y="214"/>
                    </a:lnTo>
                    <a:lnTo>
                      <a:pt x="234" y="214"/>
                    </a:lnTo>
                    <a:lnTo>
                      <a:pt x="234" y="214"/>
                    </a:lnTo>
                    <a:lnTo>
                      <a:pt x="234" y="215"/>
                    </a:lnTo>
                    <a:lnTo>
                      <a:pt x="234" y="215"/>
                    </a:lnTo>
                    <a:lnTo>
                      <a:pt x="235" y="215"/>
                    </a:lnTo>
                    <a:lnTo>
                      <a:pt x="235" y="217"/>
                    </a:lnTo>
                    <a:lnTo>
                      <a:pt x="236" y="217"/>
                    </a:lnTo>
                    <a:lnTo>
                      <a:pt x="235" y="218"/>
                    </a:lnTo>
                    <a:lnTo>
                      <a:pt x="235" y="219"/>
                    </a:lnTo>
                    <a:lnTo>
                      <a:pt x="234" y="219"/>
                    </a:lnTo>
                    <a:lnTo>
                      <a:pt x="232" y="219"/>
                    </a:lnTo>
                    <a:lnTo>
                      <a:pt x="231" y="220"/>
                    </a:lnTo>
                    <a:lnTo>
                      <a:pt x="231" y="220"/>
                    </a:lnTo>
                    <a:lnTo>
                      <a:pt x="230" y="221"/>
                    </a:lnTo>
                    <a:lnTo>
                      <a:pt x="230" y="221"/>
                    </a:lnTo>
                    <a:lnTo>
                      <a:pt x="228" y="220"/>
                    </a:lnTo>
                    <a:lnTo>
                      <a:pt x="227" y="220"/>
                    </a:lnTo>
                    <a:lnTo>
                      <a:pt x="227" y="220"/>
                    </a:lnTo>
                    <a:lnTo>
                      <a:pt x="226" y="220"/>
                    </a:lnTo>
                    <a:lnTo>
                      <a:pt x="226" y="221"/>
                    </a:lnTo>
                    <a:lnTo>
                      <a:pt x="225" y="222"/>
                    </a:lnTo>
                    <a:lnTo>
                      <a:pt x="226" y="223"/>
                    </a:lnTo>
                    <a:lnTo>
                      <a:pt x="225" y="224"/>
                    </a:lnTo>
                    <a:lnTo>
                      <a:pt x="225" y="224"/>
                    </a:lnTo>
                    <a:lnTo>
                      <a:pt x="224" y="224"/>
                    </a:lnTo>
                    <a:lnTo>
                      <a:pt x="224" y="224"/>
                    </a:lnTo>
                    <a:lnTo>
                      <a:pt x="224" y="223"/>
                    </a:lnTo>
                    <a:lnTo>
                      <a:pt x="223" y="223"/>
                    </a:lnTo>
                    <a:lnTo>
                      <a:pt x="222" y="223"/>
                    </a:lnTo>
                    <a:lnTo>
                      <a:pt x="221" y="224"/>
                    </a:lnTo>
                    <a:lnTo>
                      <a:pt x="221" y="224"/>
                    </a:lnTo>
                    <a:lnTo>
                      <a:pt x="220" y="224"/>
                    </a:lnTo>
                    <a:lnTo>
                      <a:pt x="218" y="222"/>
                    </a:lnTo>
                    <a:lnTo>
                      <a:pt x="217" y="221"/>
                    </a:lnTo>
                    <a:lnTo>
                      <a:pt x="216" y="222"/>
                    </a:lnTo>
                    <a:lnTo>
                      <a:pt x="215" y="221"/>
                    </a:lnTo>
                    <a:lnTo>
                      <a:pt x="214" y="221"/>
                    </a:lnTo>
                    <a:lnTo>
                      <a:pt x="214" y="221"/>
                    </a:lnTo>
                    <a:lnTo>
                      <a:pt x="213" y="221"/>
                    </a:lnTo>
                    <a:lnTo>
                      <a:pt x="213" y="221"/>
                    </a:lnTo>
                    <a:lnTo>
                      <a:pt x="212" y="220"/>
                    </a:lnTo>
                    <a:lnTo>
                      <a:pt x="211" y="219"/>
                    </a:lnTo>
                    <a:lnTo>
                      <a:pt x="210" y="219"/>
                    </a:lnTo>
                    <a:lnTo>
                      <a:pt x="210" y="220"/>
                    </a:lnTo>
                    <a:lnTo>
                      <a:pt x="210" y="221"/>
                    </a:lnTo>
                    <a:lnTo>
                      <a:pt x="210" y="222"/>
                    </a:lnTo>
                    <a:lnTo>
                      <a:pt x="210" y="223"/>
                    </a:lnTo>
                    <a:lnTo>
                      <a:pt x="208" y="223"/>
                    </a:lnTo>
                    <a:lnTo>
                      <a:pt x="207" y="223"/>
                    </a:lnTo>
                    <a:lnTo>
                      <a:pt x="207" y="223"/>
                    </a:lnTo>
                    <a:lnTo>
                      <a:pt x="206" y="224"/>
                    </a:lnTo>
                    <a:lnTo>
                      <a:pt x="204" y="224"/>
                    </a:lnTo>
                    <a:lnTo>
                      <a:pt x="203" y="224"/>
                    </a:lnTo>
                    <a:lnTo>
                      <a:pt x="201" y="224"/>
                    </a:lnTo>
                    <a:lnTo>
                      <a:pt x="200" y="224"/>
                    </a:lnTo>
                    <a:lnTo>
                      <a:pt x="199" y="225"/>
                    </a:lnTo>
                    <a:lnTo>
                      <a:pt x="198" y="225"/>
                    </a:lnTo>
                    <a:lnTo>
                      <a:pt x="197" y="226"/>
                    </a:lnTo>
                    <a:lnTo>
                      <a:pt x="196" y="226"/>
                    </a:lnTo>
                    <a:lnTo>
                      <a:pt x="196" y="227"/>
                    </a:lnTo>
                    <a:lnTo>
                      <a:pt x="197" y="228"/>
                    </a:lnTo>
                    <a:lnTo>
                      <a:pt x="197" y="229"/>
                    </a:lnTo>
                    <a:lnTo>
                      <a:pt x="197" y="231"/>
                    </a:lnTo>
                    <a:lnTo>
                      <a:pt x="197" y="231"/>
                    </a:lnTo>
                    <a:lnTo>
                      <a:pt x="197" y="233"/>
                    </a:lnTo>
                    <a:lnTo>
                      <a:pt x="196" y="234"/>
                    </a:lnTo>
                    <a:lnTo>
                      <a:pt x="196" y="233"/>
                    </a:lnTo>
                    <a:lnTo>
                      <a:pt x="195" y="233"/>
                    </a:lnTo>
                    <a:lnTo>
                      <a:pt x="194" y="233"/>
                    </a:lnTo>
                    <a:lnTo>
                      <a:pt x="193" y="233"/>
                    </a:lnTo>
                    <a:lnTo>
                      <a:pt x="192" y="234"/>
                    </a:lnTo>
                    <a:lnTo>
                      <a:pt x="191" y="235"/>
                    </a:lnTo>
                    <a:lnTo>
                      <a:pt x="190" y="235"/>
                    </a:lnTo>
                    <a:lnTo>
                      <a:pt x="190" y="236"/>
                    </a:lnTo>
                    <a:lnTo>
                      <a:pt x="190" y="237"/>
                    </a:lnTo>
                    <a:lnTo>
                      <a:pt x="190" y="238"/>
                    </a:lnTo>
                    <a:lnTo>
                      <a:pt x="190" y="239"/>
                    </a:lnTo>
                    <a:lnTo>
                      <a:pt x="189" y="240"/>
                    </a:lnTo>
                    <a:lnTo>
                      <a:pt x="188" y="240"/>
                    </a:lnTo>
                    <a:lnTo>
                      <a:pt x="187" y="239"/>
                    </a:lnTo>
                    <a:lnTo>
                      <a:pt x="186" y="239"/>
                    </a:lnTo>
                    <a:lnTo>
                      <a:pt x="185" y="238"/>
                    </a:lnTo>
                    <a:lnTo>
                      <a:pt x="184" y="238"/>
                    </a:lnTo>
                    <a:lnTo>
                      <a:pt x="183" y="240"/>
                    </a:lnTo>
                    <a:lnTo>
                      <a:pt x="182" y="240"/>
                    </a:lnTo>
                    <a:lnTo>
                      <a:pt x="181" y="240"/>
                    </a:lnTo>
                    <a:lnTo>
                      <a:pt x="180" y="240"/>
                    </a:lnTo>
                    <a:lnTo>
                      <a:pt x="178" y="240"/>
                    </a:lnTo>
                    <a:lnTo>
                      <a:pt x="177" y="240"/>
                    </a:lnTo>
                    <a:lnTo>
                      <a:pt x="176" y="239"/>
                    </a:lnTo>
                    <a:lnTo>
                      <a:pt x="176" y="238"/>
                    </a:lnTo>
                    <a:lnTo>
                      <a:pt x="176" y="238"/>
                    </a:lnTo>
                    <a:lnTo>
                      <a:pt x="176" y="238"/>
                    </a:lnTo>
                    <a:lnTo>
                      <a:pt x="175" y="238"/>
                    </a:lnTo>
                    <a:lnTo>
                      <a:pt x="175" y="239"/>
                    </a:lnTo>
                    <a:lnTo>
                      <a:pt x="174" y="241"/>
                    </a:lnTo>
                    <a:lnTo>
                      <a:pt x="175" y="241"/>
                    </a:lnTo>
                    <a:lnTo>
                      <a:pt x="176" y="243"/>
                    </a:lnTo>
                    <a:lnTo>
                      <a:pt x="176" y="244"/>
                    </a:lnTo>
                    <a:lnTo>
                      <a:pt x="177" y="244"/>
                    </a:lnTo>
                    <a:lnTo>
                      <a:pt x="177" y="245"/>
                    </a:lnTo>
                    <a:lnTo>
                      <a:pt x="176" y="245"/>
                    </a:lnTo>
                    <a:lnTo>
                      <a:pt x="176" y="245"/>
                    </a:lnTo>
                    <a:lnTo>
                      <a:pt x="176" y="246"/>
                    </a:lnTo>
                    <a:lnTo>
                      <a:pt x="175" y="246"/>
                    </a:lnTo>
                    <a:lnTo>
                      <a:pt x="175" y="247"/>
                    </a:lnTo>
                    <a:lnTo>
                      <a:pt x="173" y="247"/>
                    </a:lnTo>
                    <a:lnTo>
                      <a:pt x="172" y="248"/>
                    </a:lnTo>
                    <a:lnTo>
                      <a:pt x="171" y="248"/>
                    </a:lnTo>
                    <a:lnTo>
                      <a:pt x="170" y="248"/>
                    </a:lnTo>
                    <a:lnTo>
                      <a:pt x="169" y="249"/>
                    </a:lnTo>
                    <a:lnTo>
                      <a:pt x="169" y="248"/>
                    </a:lnTo>
                    <a:lnTo>
                      <a:pt x="168" y="248"/>
                    </a:lnTo>
                    <a:lnTo>
                      <a:pt x="167" y="248"/>
                    </a:lnTo>
                    <a:lnTo>
                      <a:pt x="166" y="248"/>
                    </a:lnTo>
                    <a:lnTo>
                      <a:pt x="166" y="243"/>
                    </a:lnTo>
                    <a:lnTo>
                      <a:pt x="165" y="242"/>
                    </a:lnTo>
                    <a:lnTo>
                      <a:pt x="165" y="241"/>
                    </a:lnTo>
                    <a:lnTo>
                      <a:pt x="165" y="241"/>
                    </a:lnTo>
                    <a:lnTo>
                      <a:pt x="163" y="241"/>
                    </a:lnTo>
                    <a:lnTo>
                      <a:pt x="162" y="240"/>
                    </a:lnTo>
                    <a:lnTo>
                      <a:pt x="164" y="238"/>
                    </a:lnTo>
                    <a:lnTo>
                      <a:pt x="164" y="237"/>
                    </a:lnTo>
                    <a:lnTo>
                      <a:pt x="164" y="236"/>
                    </a:lnTo>
                    <a:lnTo>
                      <a:pt x="164" y="235"/>
                    </a:lnTo>
                    <a:lnTo>
                      <a:pt x="163" y="234"/>
                    </a:lnTo>
                    <a:lnTo>
                      <a:pt x="162" y="234"/>
                    </a:lnTo>
                    <a:lnTo>
                      <a:pt x="162" y="235"/>
                    </a:lnTo>
                    <a:lnTo>
                      <a:pt x="161" y="234"/>
                    </a:lnTo>
                    <a:lnTo>
                      <a:pt x="161" y="232"/>
                    </a:lnTo>
                    <a:lnTo>
                      <a:pt x="161" y="231"/>
                    </a:lnTo>
                    <a:lnTo>
                      <a:pt x="160" y="231"/>
                    </a:lnTo>
                    <a:lnTo>
                      <a:pt x="159" y="232"/>
                    </a:lnTo>
                    <a:lnTo>
                      <a:pt x="158" y="232"/>
                    </a:lnTo>
                    <a:lnTo>
                      <a:pt x="158" y="233"/>
                    </a:lnTo>
                    <a:lnTo>
                      <a:pt x="156" y="235"/>
                    </a:lnTo>
                    <a:lnTo>
                      <a:pt x="155" y="235"/>
                    </a:lnTo>
                    <a:lnTo>
                      <a:pt x="154" y="235"/>
                    </a:lnTo>
                    <a:lnTo>
                      <a:pt x="152" y="235"/>
                    </a:lnTo>
                    <a:lnTo>
                      <a:pt x="152" y="235"/>
                    </a:lnTo>
                    <a:lnTo>
                      <a:pt x="151" y="235"/>
                    </a:lnTo>
                    <a:lnTo>
                      <a:pt x="151" y="234"/>
                    </a:lnTo>
                    <a:lnTo>
                      <a:pt x="150" y="234"/>
                    </a:lnTo>
                    <a:lnTo>
                      <a:pt x="149" y="234"/>
                    </a:lnTo>
                    <a:lnTo>
                      <a:pt x="148" y="235"/>
                    </a:lnTo>
                    <a:lnTo>
                      <a:pt x="147" y="236"/>
                    </a:lnTo>
                    <a:lnTo>
                      <a:pt x="145" y="237"/>
                    </a:lnTo>
                    <a:lnTo>
                      <a:pt x="145" y="237"/>
                    </a:lnTo>
                    <a:lnTo>
                      <a:pt x="144" y="238"/>
                    </a:lnTo>
                    <a:lnTo>
                      <a:pt x="143" y="238"/>
                    </a:lnTo>
                    <a:lnTo>
                      <a:pt x="142" y="240"/>
                    </a:lnTo>
                    <a:lnTo>
                      <a:pt x="141" y="240"/>
                    </a:lnTo>
                    <a:lnTo>
                      <a:pt x="140" y="238"/>
                    </a:lnTo>
                    <a:lnTo>
                      <a:pt x="139" y="238"/>
                    </a:lnTo>
                    <a:lnTo>
                      <a:pt x="138" y="238"/>
                    </a:lnTo>
                    <a:lnTo>
                      <a:pt x="138" y="239"/>
                    </a:lnTo>
                    <a:lnTo>
                      <a:pt x="138" y="240"/>
                    </a:lnTo>
                    <a:lnTo>
                      <a:pt x="137" y="241"/>
                    </a:lnTo>
                    <a:lnTo>
                      <a:pt x="136" y="241"/>
                    </a:lnTo>
                    <a:lnTo>
                      <a:pt x="136" y="240"/>
                    </a:lnTo>
                    <a:lnTo>
                      <a:pt x="135" y="239"/>
                    </a:lnTo>
                    <a:lnTo>
                      <a:pt x="134" y="238"/>
                    </a:lnTo>
                    <a:lnTo>
                      <a:pt x="134" y="237"/>
                    </a:lnTo>
                    <a:lnTo>
                      <a:pt x="134" y="236"/>
                    </a:lnTo>
                    <a:lnTo>
                      <a:pt x="133" y="236"/>
                    </a:lnTo>
                    <a:lnTo>
                      <a:pt x="132" y="236"/>
                    </a:lnTo>
                    <a:lnTo>
                      <a:pt x="131" y="236"/>
                    </a:lnTo>
                    <a:lnTo>
                      <a:pt x="129" y="236"/>
                    </a:lnTo>
                    <a:lnTo>
                      <a:pt x="129" y="237"/>
                    </a:lnTo>
                    <a:lnTo>
                      <a:pt x="128" y="237"/>
                    </a:lnTo>
                    <a:lnTo>
                      <a:pt x="127" y="237"/>
                    </a:lnTo>
                    <a:lnTo>
                      <a:pt x="126" y="237"/>
                    </a:lnTo>
                    <a:lnTo>
                      <a:pt x="126" y="236"/>
                    </a:lnTo>
                    <a:lnTo>
                      <a:pt x="125" y="235"/>
                    </a:lnTo>
                    <a:lnTo>
                      <a:pt x="126" y="235"/>
                    </a:lnTo>
                    <a:lnTo>
                      <a:pt x="127" y="235"/>
                    </a:lnTo>
                    <a:lnTo>
                      <a:pt x="128" y="235"/>
                    </a:lnTo>
                    <a:lnTo>
                      <a:pt x="128" y="235"/>
                    </a:lnTo>
                    <a:lnTo>
                      <a:pt x="129" y="235"/>
                    </a:lnTo>
                    <a:lnTo>
                      <a:pt x="130" y="234"/>
                    </a:lnTo>
                    <a:lnTo>
                      <a:pt x="130" y="233"/>
                    </a:lnTo>
                    <a:lnTo>
                      <a:pt x="130" y="232"/>
                    </a:lnTo>
                    <a:lnTo>
                      <a:pt x="129" y="231"/>
                    </a:lnTo>
                    <a:lnTo>
                      <a:pt x="128" y="231"/>
                    </a:lnTo>
                    <a:lnTo>
                      <a:pt x="128" y="231"/>
                    </a:lnTo>
                    <a:lnTo>
                      <a:pt x="128" y="230"/>
                    </a:lnTo>
                    <a:lnTo>
                      <a:pt x="126" y="230"/>
                    </a:lnTo>
                    <a:lnTo>
                      <a:pt x="125" y="229"/>
                    </a:lnTo>
                    <a:lnTo>
                      <a:pt x="124" y="228"/>
                    </a:lnTo>
                    <a:lnTo>
                      <a:pt x="124" y="227"/>
                    </a:lnTo>
                    <a:lnTo>
                      <a:pt x="124" y="227"/>
                    </a:lnTo>
                    <a:lnTo>
                      <a:pt x="122" y="228"/>
                    </a:lnTo>
                    <a:lnTo>
                      <a:pt x="121" y="228"/>
                    </a:lnTo>
                    <a:lnTo>
                      <a:pt x="121" y="228"/>
                    </a:lnTo>
                    <a:lnTo>
                      <a:pt x="121" y="228"/>
                    </a:lnTo>
                    <a:lnTo>
                      <a:pt x="120" y="228"/>
                    </a:lnTo>
                    <a:lnTo>
                      <a:pt x="118" y="228"/>
                    </a:lnTo>
                    <a:lnTo>
                      <a:pt x="118" y="229"/>
                    </a:lnTo>
                    <a:lnTo>
                      <a:pt x="117" y="230"/>
                    </a:lnTo>
                    <a:lnTo>
                      <a:pt x="117" y="231"/>
                    </a:lnTo>
                    <a:lnTo>
                      <a:pt x="116" y="231"/>
                    </a:lnTo>
                    <a:lnTo>
                      <a:pt x="116" y="230"/>
                    </a:lnTo>
                    <a:lnTo>
                      <a:pt x="115" y="229"/>
                    </a:lnTo>
                    <a:lnTo>
                      <a:pt x="114" y="228"/>
                    </a:lnTo>
                    <a:lnTo>
                      <a:pt x="113" y="228"/>
                    </a:lnTo>
                    <a:lnTo>
                      <a:pt x="113" y="227"/>
                    </a:lnTo>
                    <a:lnTo>
                      <a:pt x="113" y="226"/>
                    </a:lnTo>
                    <a:lnTo>
                      <a:pt x="112" y="226"/>
                    </a:lnTo>
                    <a:lnTo>
                      <a:pt x="111" y="227"/>
                    </a:lnTo>
                    <a:lnTo>
                      <a:pt x="109" y="228"/>
                    </a:lnTo>
                    <a:lnTo>
                      <a:pt x="108" y="228"/>
                    </a:lnTo>
                    <a:lnTo>
                      <a:pt x="108" y="229"/>
                    </a:lnTo>
                    <a:lnTo>
                      <a:pt x="107" y="231"/>
                    </a:lnTo>
                    <a:lnTo>
                      <a:pt x="106" y="231"/>
                    </a:lnTo>
                    <a:lnTo>
                      <a:pt x="104" y="231"/>
                    </a:lnTo>
                    <a:lnTo>
                      <a:pt x="104" y="231"/>
                    </a:lnTo>
                    <a:lnTo>
                      <a:pt x="104" y="232"/>
                    </a:lnTo>
                    <a:lnTo>
                      <a:pt x="104" y="234"/>
                    </a:lnTo>
                    <a:lnTo>
                      <a:pt x="103" y="234"/>
                    </a:lnTo>
                    <a:lnTo>
                      <a:pt x="103" y="235"/>
                    </a:lnTo>
                    <a:lnTo>
                      <a:pt x="103" y="236"/>
                    </a:lnTo>
                    <a:lnTo>
                      <a:pt x="102" y="237"/>
                    </a:lnTo>
                    <a:lnTo>
                      <a:pt x="102" y="238"/>
                    </a:lnTo>
                    <a:lnTo>
                      <a:pt x="100" y="238"/>
                    </a:lnTo>
                    <a:lnTo>
                      <a:pt x="99" y="237"/>
                    </a:lnTo>
                    <a:lnTo>
                      <a:pt x="98" y="237"/>
                    </a:lnTo>
                    <a:lnTo>
                      <a:pt x="97" y="237"/>
                    </a:lnTo>
                    <a:lnTo>
                      <a:pt x="97" y="236"/>
                    </a:lnTo>
                    <a:lnTo>
                      <a:pt x="96" y="236"/>
                    </a:lnTo>
                    <a:lnTo>
                      <a:pt x="95" y="235"/>
                    </a:lnTo>
                    <a:lnTo>
                      <a:pt x="94" y="235"/>
                    </a:lnTo>
                    <a:lnTo>
                      <a:pt x="93" y="235"/>
                    </a:lnTo>
                    <a:lnTo>
                      <a:pt x="92" y="235"/>
                    </a:lnTo>
                    <a:lnTo>
                      <a:pt x="92" y="235"/>
                    </a:lnTo>
                    <a:lnTo>
                      <a:pt x="93" y="236"/>
                    </a:lnTo>
                    <a:lnTo>
                      <a:pt x="92" y="236"/>
                    </a:lnTo>
                    <a:lnTo>
                      <a:pt x="91" y="235"/>
                    </a:lnTo>
                    <a:lnTo>
                      <a:pt x="90" y="235"/>
                    </a:lnTo>
                    <a:lnTo>
                      <a:pt x="90" y="235"/>
                    </a:lnTo>
                    <a:lnTo>
                      <a:pt x="90" y="235"/>
                    </a:lnTo>
                    <a:lnTo>
                      <a:pt x="90" y="234"/>
                    </a:lnTo>
                    <a:lnTo>
                      <a:pt x="89" y="234"/>
                    </a:lnTo>
                    <a:lnTo>
                      <a:pt x="88" y="235"/>
                    </a:lnTo>
                    <a:lnTo>
                      <a:pt x="87" y="234"/>
                    </a:lnTo>
                    <a:lnTo>
                      <a:pt x="87" y="233"/>
                    </a:lnTo>
                    <a:lnTo>
                      <a:pt x="86" y="233"/>
                    </a:lnTo>
                    <a:lnTo>
                      <a:pt x="86" y="232"/>
                    </a:lnTo>
                    <a:lnTo>
                      <a:pt x="86" y="231"/>
                    </a:lnTo>
                    <a:lnTo>
                      <a:pt x="87" y="231"/>
                    </a:lnTo>
                    <a:lnTo>
                      <a:pt x="87" y="230"/>
                    </a:lnTo>
                    <a:lnTo>
                      <a:pt x="87" y="229"/>
                    </a:lnTo>
                    <a:lnTo>
                      <a:pt x="87" y="227"/>
                    </a:lnTo>
                    <a:lnTo>
                      <a:pt x="87" y="225"/>
                    </a:lnTo>
                    <a:lnTo>
                      <a:pt x="87" y="224"/>
                    </a:lnTo>
                    <a:lnTo>
                      <a:pt x="87" y="224"/>
                    </a:lnTo>
                    <a:lnTo>
                      <a:pt x="87" y="223"/>
                    </a:lnTo>
                    <a:lnTo>
                      <a:pt x="86" y="222"/>
                    </a:lnTo>
                    <a:lnTo>
                      <a:pt x="86" y="222"/>
                    </a:lnTo>
                    <a:lnTo>
                      <a:pt x="84" y="222"/>
                    </a:lnTo>
                    <a:lnTo>
                      <a:pt x="83" y="221"/>
                    </a:lnTo>
                    <a:lnTo>
                      <a:pt x="83" y="221"/>
                    </a:lnTo>
                    <a:lnTo>
                      <a:pt x="82" y="220"/>
                    </a:lnTo>
                    <a:lnTo>
                      <a:pt x="81" y="220"/>
                    </a:lnTo>
                    <a:lnTo>
                      <a:pt x="80" y="220"/>
                    </a:lnTo>
                    <a:lnTo>
                      <a:pt x="79" y="219"/>
                    </a:lnTo>
                    <a:lnTo>
                      <a:pt x="79" y="218"/>
                    </a:lnTo>
                    <a:lnTo>
                      <a:pt x="78" y="217"/>
                    </a:lnTo>
                    <a:lnTo>
                      <a:pt x="78" y="218"/>
                    </a:lnTo>
                    <a:lnTo>
                      <a:pt x="76" y="218"/>
                    </a:lnTo>
                    <a:lnTo>
                      <a:pt x="76" y="217"/>
                    </a:lnTo>
                    <a:lnTo>
                      <a:pt x="76" y="217"/>
                    </a:lnTo>
                    <a:lnTo>
                      <a:pt x="75" y="217"/>
                    </a:lnTo>
                    <a:lnTo>
                      <a:pt x="74" y="217"/>
                    </a:lnTo>
                    <a:lnTo>
                      <a:pt x="73" y="217"/>
                    </a:lnTo>
                    <a:lnTo>
                      <a:pt x="73" y="217"/>
                    </a:lnTo>
                    <a:lnTo>
                      <a:pt x="73" y="215"/>
                    </a:lnTo>
                    <a:lnTo>
                      <a:pt x="72" y="214"/>
                    </a:lnTo>
                    <a:lnTo>
                      <a:pt x="72" y="214"/>
                    </a:lnTo>
                    <a:lnTo>
                      <a:pt x="72" y="213"/>
                    </a:lnTo>
                    <a:lnTo>
                      <a:pt x="70" y="212"/>
                    </a:lnTo>
                    <a:lnTo>
                      <a:pt x="69" y="212"/>
                    </a:lnTo>
                    <a:lnTo>
                      <a:pt x="69" y="211"/>
                    </a:lnTo>
                    <a:lnTo>
                      <a:pt x="69" y="211"/>
                    </a:lnTo>
                    <a:lnTo>
                      <a:pt x="68" y="212"/>
                    </a:lnTo>
                    <a:lnTo>
                      <a:pt x="66" y="213"/>
                    </a:lnTo>
                    <a:lnTo>
                      <a:pt x="66" y="213"/>
                    </a:lnTo>
                    <a:lnTo>
                      <a:pt x="65" y="212"/>
                    </a:lnTo>
                    <a:lnTo>
                      <a:pt x="65" y="211"/>
                    </a:lnTo>
                    <a:lnTo>
                      <a:pt x="65" y="210"/>
                    </a:lnTo>
                    <a:lnTo>
                      <a:pt x="64" y="208"/>
                    </a:lnTo>
                    <a:lnTo>
                      <a:pt x="64" y="207"/>
                    </a:lnTo>
                    <a:lnTo>
                      <a:pt x="62" y="207"/>
                    </a:lnTo>
                    <a:lnTo>
                      <a:pt x="62" y="208"/>
                    </a:lnTo>
                    <a:lnTo>
                      <a:pt x="61" y="208"/>
                    </a:lnTo>
                    <a:lnTo>
                      <a:pt x="60" y="208"/>
                    </a:lnTo>
                    <a:lnTo>
                      <a:pt x="59" y="207"/>
                    </a:lnTo>
                    <a:lnTo>
                      <a:pt x="58" y="207"/>
                    </a:lnTo>
                    <a:lnTo>
                      <a:pt x="58" y="206"/>
                    </a:lnTo>
                    <a:lnTo>
                      <a:pt x="57" y="205"/>
                    </a:lnTo>
                    <a:lnTo>
                      <a:pt x="56" y="205"/>
                    </a:lnTo>
                    <a:lnTo>
                      <a:pt x="57" y="204"/>
                    </a:lnTo>
                    <a:lnTo>
                      <a:pt x="56" y="204"/>
                    </a:lnTo>
                    <a:lnTo>
                      <a:pt x="55" y="203"/>
                    </a:lnTo>
                    <a:lnTo>
                      <a:pt x="55" y="203"/>
                    </a:lnTo>
                    <a:lnTo>
                      <a:pt x="55" y="202"/>
                    </a:lnTo>
                    <a:lnTo>
                      <a:pt x="55" y="200"/>
                    </a:lnTo>
                    <a:lnTo>
                      <a:pt x="55" y="200"/>
                    </a:lnTo>
                    <a:lnTo>
                      <a:pt x="54" y="200"/>
                    </a:lnTo>
                    <a:lnTo>
                      <a:pt x="53" y="198"/>
                    </a:lnTo>
                    <a:lnTo>
                      <a:pt x="53" y="197"/>
                    </a:lnTo>
                    <a:lnTo>
                      <a:pt x="54" y="197"/>
                    </a:lnTo>
                    <a:lnTo>
                      <a:pt x="55" y="196"/>
                    </a:lnTo>
                    <a:lnTo>
                      <a:pt x="55" y="195"/>
                    </a:lnTo>
                    <a:lnTo>
                      <a:pt x="56" y="195"/>
                    </a:lnTo>
                    <a:lnTo>
                      <a:pt x="57" y="194"/>
                    </a:lnTo>
                    <a:lnTo>
                      <a:pt x="57" y="193"/>
                    </a:lnTo>
                    <a:lnTo>
                      <a:pt x="56" y="193"/>
                    </a:lnTo>
                    <a:lnTo>
                      <a:pt x="57" y="192"/>
                    </a:lnTo>
                    <a:lnTo>
                      <a:pt x="58" y="191"/>
                    </a:lnTo>
                    <a:lnTo>
                      <a:pt x="57" y="190"/>
                    </a:lnTo>
                    <a:lnTo>
                      <a:pt x="57" y="189"/>
                    </a:lnTo>
                    <a:lnTo>
                      <a:pt x="55" y="189"/>
                    </a:lnTo>
                    <a:lnTo>
                      <a:pt x="54" y="189"/>
                    </a:lnTo>
                    <a:lnTo>
                      <a:pt x="53" y="189"/>
                    </a:lnTo>
                    <a:lnTo>
                      <a:pt x="53" y="188"/>
                    </a:lnTo>
                    <a:lnTo>
                      <a:pt x="52" y="189"/>
                    </a:lnTo>
                    <a:lnTo>
                      <a:pt x="51" y="190"/>
                    </a:lnTo>
                    <a:lnTo>
                      <a:pt x="52" y="190"/>
                    </a:lnTo>
                    <a:lnTo>
                      <a:pt x="52" y="191"/>
                    </a:lnTo>
                    <a:lnTo>
                      <a:pt x="51" y="191"/>
                    </a:lnTo>
                    <a:lnTo>
                      <a:pt x="50" y="190"/>
                    </a:lnTo>
                    <a:lnTo>
                      <a:pt x="49" y="190"/>
                    </a:lnTo>
                    <a:lnTo>
                      <a:pt x="48" y="191"/>
                    </a:lnTo>
                    <a:lnTo>
                      <a:pt x="47" y="190"/>
                    </a:lnTo>
                    <a:lnTo>
                      <a:pt x="46" y="190"/>
                    </a:lnTo>
                    <a:lnTo>
                      <a:pt x="45" y="189"/>
                    </a:lnTo>
                    <a:lnTo>
                      <a:pt x="45" y="188"/>
                    </a:lnTo>
                    <a:lnTo>
                      <a:pt x="45" y="187"/>
                    </a:lnTo>
                    <a:lnTo>
                      <a:pt x="46" y="186"/>
                    </a:lnTo>
                    <a:lnTo>
                      <a:pt x="46" y="186"/>
                    </a:lnTo>
                    <a:lnTo>
                      <a:pt x="45" y="186"/>
                    </a:lnTo>
                    <a:lnTo>
                      <a:pt x="45" y="185"/>
                    </a:lnTo>
                    <a:lnTo>
                      <a:pt x="44" y="185"/>
                    </a:lnTo>
                    <a:lnTo>
                      <a:pt x="44" y="184"/>
                    </a:lnTo>
                    <a:lnTo>
                      <a:pt x="43" y="183"/>
                    </a:lnTo>
                    <a:lnTo>
                      <a:pt x="42" y="183"/>
                    </a:lnTo>
                    <a:lnTo>
                      <a:pt x="43" y="182"/>
                    </a:lnTo>
                    <a:lnTo>
                      <a:pt x="44" y="182"/>
                    </a:lnTo>
                    <a:lnTo>
                      <a:pt x="44" y="181"/>
                    </a:lnTo>
                    <a:lnTo>
                      <a:pt x="44" y="180"/>
                    </a:lnTo>
                    <a:lnTo>
                      <a:pt x="43" y="181"/>
                    </a:lnTo>
                    <a:lnTo>
                      <a:pt x="42" y="181"/>
                    </a:lnTo>
                    <a:lnTo>
                      <a:pt x="41" y="181"/>
                    </a:lnTo>
                    <a:lnTo>
                      <a:pt x="41" y="180"/>
                    </a:lnTo>
                    <a:lnTo>
                      <a:pt x="41" y="179"/>
                    </a:lnTo>
                    <a:lnTo>
                      <a:pt x="41" y="179"/>
                    </a:lnTo>
                    <a:lnTo>
                      <a:pt x="41" y="179"/>
                    </a:lnTo>
                    <a:lnTo>
                      <a:pt x="40" y="179"/>
                    </a:lnTo>
                    <a:lnTo>
                      <a:pt x="39" y="178"/>
                    </a:lnTo>
                    <a:lnTo>
                      <a:pt x="39" y="177"/>
                    </a:lnTo>
                    <a:lnTo>
                      <a:pt x="38" y="176"/>
                    </a:lnTo>
                    <a:lnTo>
                      <a:pt x="37" y="176"/>
                    </a:lnTo>
                    <a:lnTo>
                      <a:pt x="36" y="176"/>
                    </a:lnTo>
                    <a:lnTo>
                      <a:pt x="36" y="176"/>
                    </a:lnTo>
                    <a:lnTo>
                      <a:pt x="36" y="175"/>
                    </a:lnTo>
                    <a:lnTo>
                      <a:pt x="35" y="175"/>
                    </a:lnTo>
                    <a:lnTo>
                      <a:pt x="35" y="174"/>
                    </a:lnTo>
                    <a:lnTo>
                      <a:pt x="36" y="173"/>
                    </a:lnTo>
                    <a:lnTo>
                      <a:pt x="35" y="172"/>
                    </a:lnTo>
                    <a:lnTo>
                      <a:pt x="35" y="171"/>
                    </a:lnTo>
                    <a:lnTo>
                      <a:pt x="35" y="170"/>
                    </a:lnTo>
                    <a:lnTo>
                      <a:pt x="34" y="169"/>
                    </a:lnTo>
                    <a:lnTo>
                      <a:pt x="32" y="170"/>
                    </a:lnTo>
                    <a:lnTo>
                      <a:pt x="31" y="171"/>
                    </a:lnTo>
                    <a:lnTo>
                      <a:pt x="31" y="171"/>
                    </a:lnTo>
                    <a:lnTo>
                      <a:pt x="31" y="170"/>
                    </a:lnTo>
                    <a:lnTo>
                      <a:pt x="30" y="170"/>
                    </a:lnTo>
                    <a:lnTo>
                      <a:pt x="29" y="170"/>
                    </a:lnTo>
                    <a:lnTo>
                      <a:pt x="28" y="170"/>
                    </a:lnTo>
                    <a:lnTo>
                      <a:pt x="28" y="169"/>
                    </a:lnTo>
                    <a:lnTo>
                      <a:pt x="28" y="169"/>
                    </a:lnTo>
                    <a:lnTo>
                      <a:pt x="28" y="168"/>
                    </a:lnTo>
                    <a:lnTo>
                      <a:pt x="26" y="168"/>
                    </a:lnTo>
                    <a:lnTo>
                      <a:pt x="25" y="167"/>
                    </a:lnTo>
                    <a:lnTo>
                      <a:pt x="25" y="166"/>
                    </a:lnTo>
                    <a:lnTo>
                      <a:pt x="26" y="166"/>
                    </a:lnTo>
                    <a:lnTo>
                      <a:pt x="25" y="165"/>
                    </a:lnTo>
                    <a:lnTo>
                      <a:pt x="26" y="164"/>
                    </a:lnTo>
                    <a:lnTo>
                      <a:pt x="26" y="163"/>
                    </a:lnTo>
                    <a:lnTo>
                      <a:pt x="25" y="163"/>
                    </a:lnTo>
                    <a:lnTo>
                      <a:pt x="26" y="162"/>
                    </a:lnTo>
                    <a:lnTo>
                      <a:pt x="26" y="162"/>
                    </a:lnTo>
                    <a:lnTo>
                      <a:pt x="26" y="161"/>
                    </a:lnTo>
                    <a:lnTo>
                      <a:pt x="27" y="160"/>
                    </a:lnTo>
                    <a:lnTo>
                      <a:pt x="27" y="159"/>
                    </a:lnTo>
                    <a:lnTo>
                      <a:pt x="26" y="159"/>
                    </a:lnTo>
                    <a:lnTo>
                      <a:pt x="25" y="159"/>
                    </a:lnTo>
                    <a:lnTo>
                      <a:pt x="25" y="158"/>
                    </a:lnTo>
                    <a:lnTo>
                      <a:pt x="25" y="157"/>
                    </a:lnTo>
                    <a:lnTo>
                      <a:pt x="25" y="155"/>
                    </a:lnTo>
                    <a:lnTo>
                      <a:pt x="24" y="155"/>
                    </a:lnTo>
                    <a:lnTo>
                      <a:pt x="24" y="155"/>
                    </a:lnTo>
                    <a:lnTo>
                      <a:pt x="24" y="156"/>
                    </a:lnTo>
                    <a:lnTo>
                      <a:pt x="23" y="158"/>
                    </a:lnTo>
                    <a:lnTo>
                      <a:pt x="22" y="157"/>
                    </a:lnTo>
                    <a:lnTo>
                      <a:pt x="21" y="156"/>
                    </a:lnTo>
                    <a:lnTo>
                      <a:pt x="21" y="155"/>
                    </a:lnTo>
                    <a:lnTo>
                      <a:pt x="21" y="155"/>
                    </a:lnTo>
                    <a:lnTo>
                      <a:pt x="20" y="155"/>
                    </a:lnTo>
                    <a:lnTo>
                      <a:pt x="19" y="155"/>
                    </a:lnTo>
                    <a:lnTo>
                      <a:pt x="18" y="155"/>
                    </a:lnTo>
                    <a:lnTo>
                      <a:pt x="17" y="154"/>
                    </a:lnTo>
                    <a:lnTo>
                      <a:pt x="17" y="155"/>
                    </a:lnTo>
                    <a:lnTo>
                      <a:pt x="16" y="155"/>
                    </a:lnTo>
                    <a:lnTo>
                      <a:pt x="15" y="156"/>
                    </a:lnTo>
                    <a:lnTo>
                      <a:pt x="14" y="156"/>
                    </a:lnTo>
                    <a:lnTo>
                      <a:pt x="14" y="155"/>
                    </a:lnTo>
                    <a:lnTo>
                      <a:pt x="13" y="155"/>
                    </a:lnTo>
                    <a:lnTo>
                      <a:pt x="11" y="155"/>
                    </a:lnTo>
                    <a:lnTo>
                      <a:pt x="10" y="155"/>
                    </a:lnTo>
                    <a:lnTo>
                      <a:pt x="10" y="155"/>
                    </a:lnTo>
                    <a:lnTo>
                      <a:pt x="11" y="154"/>
                    </a:lnTo>
                    <a:lnTo>
                      <a:pt x="12" y="153"/>
                    </a:lnTo>
                    <a:lnTo>
                      <a:pt x="13" y="152"/>
                    </a:lnTo>
                    <a:lnTo>
                      <a:pt x="13" y="152"/>
                    </a:lnTo>
                    <a:lnTo>
                      <a:pt x="12" y="152"/>
                    </a:lnTo>
                    <a:lnTo>
                      <a:pt x="11" y="151"/>
                    </a:lnTo>
                    <a:lnTo>
                      <a:pt x="10" y="151"/>
                    </a:lnTo>
                    <a:lnTo>
                      <a:pt x="10" y="150"/>
                    </a:lnTo>
                    <a:lnTo>
                      <a:pt x="8" y="152"/>
                    </a:lnTo>
                    <a:lnTo>
                      <a:pt x="7" y="151"/>
                    </a:lnTo>
                    <a:lnTo>
                      <a:pt x="7" y="150"/>
                    </a:lnTo>
                    <a:lnTo>
                      <a:pt x="7" y="149"/>
                    </a:lnTo>
                    <a:lnTo>
                      <a:pt x="7" y="148"/>
                    </a:lnTo>
                    <a:lnTo>
                      <a:pt x="7" y="148"/>
                    </a:lnTo>
                    <a:lnTo>
                      <a:pt x="7" y="147"/>
                    </a:lnTo>
                    <a:lnTo>
                      <a:pt x="5" y="145"/>
                    </a:lnTo>
                    <a:lnTo>
                      <a:pt x="6" y="143"/>
                    </a:lnTo>
                    <a:lnTo>
                      <a:pt x="7" y="137"/>
                    </a:lnTo>
                    <a:lnTo>
                      <a:pt x="6" y="131"/>
                    </a:lnTo>
                    <a:lnTo>
                      <a:pt x="2" y="124"/>
                    </a:lnTo>
                    <a:lnTo>
                      <a:pt x="2" y="123"/>
                    </a:lnTo>
                    <a:lnTo>
                      <a:pt x="4" y="120"/>
                    </a:lnTo>
                    <a:lnTo>
                      <a:pt x="4" y="117"/>
                    </a:lnTo>
                    <a:lnTo>
                      <a:pt x="4" y="115"/>
                    </a:lnTo>
                    <a:lnTo>
                      <a:pt x="6" y="107"/>
                    </a:lnTo>
                    <a:lnTo>
                      <a:pt x="5" y="105"/>
                    </a:lnTo>
                    <a:lnTo>
                      <a:pt x="4" y="99"/>
                    </a:lnTo>
                    <a:lnTo>
                      <a:pt x="4" y="96"/>
                    </a:lnTo>
                    <a:lnTo>
                      <a:pt x="4" y="92"/>
                    </a:lnTo>
                    <a:lnTo>
                      <a:pt x="3" y="89"/>
                    </a:lnTo>
                    <a:lnTo>
                      <a:pt x="2" y="86"/>
                    </a:lnTo>
                    <a:lnTo>
                      <a:pt x="3" y="84"/>
                    </a:lnTo>
                    <a:lnTo>
                      <a:pt x="4" y="82"/>
                    </a:lnTo>
                    <a:lnTo>
                      <a:pt x="7" y="80"/>
                    </a:lnTo>
                    <a:lnTo>
                      <a:pt x="9" y="78"/>
                    </a:lnTo>
                    <a:lnTo>
                      <a:pt x="10" y="77"/>
                    </a:lnTo>
                    <a:lnTo>
                      <a:pt x="7" y="70"/>
                    </a:lnTo>
                    <a:lnTo>
                      <a:pt x="1" y="72"/>
                    </a:lnTo>
                    <a:lnTo>
                      <a:pt x="0" y="70"/>
                    </a:lnTo>
                    <a:lnTo>
                      <a:pt x="14" y="63"/>
                    </a:lnTo>
                    <a:lnTo>
                      <a:pt x="12" y="60"/>
                    </a:lnTo>
                    <a:lnTo>
                      <a:pt x="9" y="54"/>
                    </a:lnTo>
                    <a:lnTo>
                      <a:pt x="10" y="53"/>
                    </a:lnTo>
                    <a:lnTo>
                      <a:pt x="10" y="53"/>
                    </a:lnTo>
                    <a:lnTo>
                      <a:pt x="12" y="53"/>
                    </a:lnTo>
                    <a:lnTo>
                      <a:pt x="13" y="52"/>
                    </a:lnTo>
                    <a:lnTo>
                      <a:pt x="14" y="53"/>
                    </a:lnTo>
                    <a:lnTo>
                      <a:pt x="14" y="52"/>
                    </a:lnTo>
                    <a:lnTo>
                      <a:pt x="15" y="53"/>
                    </a:lnTo>
                    <a:lnTo>
                      <a:pt x="16" y="53"/>
                    </a:lnTo>
                    <a:lnTo>
                      <a:pt x="17" y="52"/>
                    </a:lnTo>
                    <a:lnTo>
                      <a:pt x="17" y="52"/>
                    </a:lnTo>
                    <a:lnTo>
                      <a:pt x="18" y="52"/>
                    </a:lnTo>
                    <a:lnTo>
                      <a:pt x="19" y="52"/>
                    </a:lnTo>
                    <a:lnTo>
                      <a:pt x="20" y="53"/>
                    </a:lnTo>
                    <a:lnTo>
                      <a:pt x="21" y="54"/>
                    </a:lnTo>
                    <a:lnTo>
                      <a:pt x="21" y="55"/>
                    </a:lnTo>
                    <a:lnTo>
                      <a:pt x="22" y="57"/>
                    </a:lnTo>
                    <a:lnTo>
                      <a:pt x="24" y="58"/>
                    </a:lnTo>
                    <a:lnTo>
                      <a:pt x="24" y="59"/>
                    </a:lnTo>
                    <a:lnTo>
                      <a:pt x="25" y="59"/>
                    </a:lnTo>
                    <a:lnTo>
                      <a:pt x="27" y="59"/>
                    </a:lnTo>
                    <a:lnTo>
                      <a:pt x="28" y="59"/>
                    </a:lnTo>
                    <a:lnTo>
                      <a:pt x="29" y="58"/>
                    </a:lnTo>
                    <a:lnTo>
                      <a:pt x="30" y="58"/>
                    </a:lnTo>
                    <a:lnTo>
                      <a:pt x="31" y="57"/>
                    </a:lnTo>
                    <a:lnTo>
                      <a:pt x="31" y="56"/>
                    </a:lnTo>
                    <a:lnTo>
                      <a:pt x="31" y="56"/>
                    </a:lnTo>
                    <a:lnTo>
                      <a:pt x="32" y="56"/>
                    </a:lnTo>
                    <a:lnTo>
                      <a:pt x="33" y="56"/>
                    </a:lnTo>
                    <a:lnTo>
                      <a:pt x="33" y="55"/>
                    </a:lnTo>
                    <a:lnTo>
                      <a:pt x="33" y="55"/>
                    </a:lnTo>
                    <a:lnTo>
                      <a:pt x="32" y="55"/>
                    </a:lnTo>
                    <a:lnTo>
                      <a:pt x="31" y="54"/>
                    </a:lnTo>
                    <a:lnTo>
                      <a:pt x="31" y="53"/>
                    </a:lnTo>
                    <a:lnTo>
                      <a:pt x="32" y="52"/>
                    </a:lnTo>
                    <a:lnTo>
                      <a:pt x="32" y="53"/>
                    </a:lnTo>
                    <a:lnTo>
                      <a:pt x="34" y="54"/>
                    </a:lnTo>
                    <a:lnTo>
                      <a:pt x="35" y="54"/>
                    </a:lnTo>
                    <a:lnTo>
                      <a:pt x="36" y="54"/>
                    </a:lnTo>
                    <a:lnTo>
                      <a:pt x="38" y="54"/>
                    </a:lnTo>
                    <a:lnTo>
                      <a:pt x="38" y="52"/>
                    </a:lnTo>
                    <a:lnTo>
                      <a:pt x="38" y="52"/>
                    </a:lnTo>
                    <a:lnTo>
                      <a:pt x="39" y="52"/>
                    </a:lnTo>
                    <a:lnTo>
                      <a:pt x="39" y="52"/>
                    </a:lnTo>
                    <a:lnTo>
                      <a:pt x="40" y="53"/>
                    </a:lnTo>
                    <a:lnTo>
                      <a:pt x="41" y="54"/>
                    </a:lnTo>
                    <a:lnTo>
                      <a:pt x="41" y="54"/>
                    </a:lnTo>
                    <a:lnTo>
                      <a:pt x="43" y="53"/>
                    </a:lnTo>
                    <a:lnTo>
                      <a:pt x="44" y="53"/>
                    </a:lnTo>
                    <a:lnTo>
                      <a:pt x="45" y="52"/>
                    </a:lnTo>
                    <a:lnTo>
                      <a:pt x="45" y="52"/>
                    </a:lnTo>
                    <a:lnTo>
                      <a:pt x="47" y="51"/>
                    </a:lnTo>
                    <a:lnTo>
                      <a:pt x="48" y="50"/>
                    </a:lnTo>
                    <a:lnTo>
                      <a:pt x="48" y="49"/>
                    </a:lnTo>
                    <a:lnTo>
                      <a:pt x="49" y="49"/>
                    </a:lnTo>
                    <a:lnTo>
                      <a:pt x="50" y="49"/>
                    </a:lnTo>
                    <a:lnTo>
                      <a:pt x="50" y="52"/>
                    </a:lnTo>
                    <a:lnTo>
                      <a:pt x="51" y="52"/>
                    </a:lnTo>
                    <a:lnTo>
                      <a:pt x="52" y="52"/>
                    </a:lnTo>
                    <a:lnTo>
                      <a:pt x="53" y="53"/>
                    </a:lnTo>
                    <a:lnTo>
                      <a:pt x="54" y="53"/>
                    </a:lnTo>
                    <a:lnTo>
                      <a:pt x="54" y="52"/>
                    </a:lnTo>
                    <a:lnTo>
                      <a:pt x="54" y="52"/>
                    </a:lnTo>
                    <a:lnTo>
                      <a:pt x="54" y="51"/>
                    </a:lnTo>
                    <a:lnTo>
                      <a:pt x="53" y="50"/>
                    </a:lnTo>
                    <a:lnTo>
                      <a:pt x="54" y="49"/>
                    </a:lnTo>
                    <a:lnTo>
                      <a:pt x="55" y="49"/>
                    </a:lnTo>
                    <a:lnTo>
                      <a:pt x="55" y="49"/>
                    </a:lnTo>
                    <a:lnTo>
                      <a:pt x="56" y="49"/>
                    </a:lnTo>
                    <a:lnTo>
                      <a:pt x="57" y="49"/>
                    </a:lnTo>
                    <a:lnTo>
                      <a:pt x="57" y="50"/>
                    </a:lnTo>
                    <a:lnTo>
                      <a:pt x="58" y="50"/>
                    </a:lnTo>
                    <a:lnTo>
                      <a:pt x="58" y="51"/>
                    </a:lnTo>
                    <a:lnTo>
                      <a:pt x="58" y="50"/>
                    </a:lnTo>
                    <a:lnTo>
                      <a:pt x="59" y="50"/>
                    </a:lnTo>
                    <a:lnTo>
                      <a:pt x="59" y="49"/>
                    </a:lnTo>
                    <a:lnTo>
                      <a:pt x="59" y="48"/>
                    </a:lnTo>
                    <a:lnTo>
                      <a:pt x="58" y="48"/>
                    </a:lnTo>
                    <a:lnTo>
                      <a:pt x="59" y="46"/>
                    </a:lnTo>
                    <a:lnTo>
                      <a:pt x="60" y="45"/>
                    </a:lnTo>
                    <a:lnTo>
                      <a:pt x="61" y="45"/>
                    </a:lnTo>
                    <a:lnTo>
                      <a:pt x="62" y="46"/>
                    </a:lnTo>
                    <a:lnTo>
                      <a:pt x="62" y="46"/>
                    </a:lnTo>
                    <a:lnTo>
                      <a:pt x="63" y="45"/>
                    </a:lnTo>
                    <a:lnTo>
                      <a:pt x="64" y="45"/>
                    </a:lnTo>
                    <a:lnTo>
                      <a:pt x="65" y="44"/>
                    </a:lnTo>
                    <a:lnTo>
                      <a:pt x="66" y="44"/>
                    </a:lnTo>
                    <a:lnTo>
                      <a:pt x="66" y="44"/>
                    </a:lnTo>
                    <a:lnTo>
                      <a:pt x="66" y="43"/>
                    </a:lnTo>
                    <a:lnTo>
                      <a:pt x="67" y="42"/>
                    </a:lnTo>
                    <a:lnTo>
                      <a:pt x="68" y="42"/>
                    </a:lnTo>
                    <a:lnTo>
                      <a:pt x="69" y="42"/>
                    </a:lnTo>
                    <a:lnTo>
                      <a:pt x="69" y="41"/>
                    </a:lnTo>
                    <a:lnTo>
                      <a:pt x="69" y="40"/>
                    </a:lnTo>
                    <a:lnTo>
                      <a:pt x="69" y="38"/>
                    </a:lnTo>
                    <a:lnTo>
                      <a:pt x="70" y="37"/>
                    </a:lnTo>
                    <a:lnTo>
                      <a:pt x="71" y="37"/>
                    </a:lnTo>
                    <a:lnTo>
                      <a:pt x="72" y="37"/>
                    </a:lnTo>
                    <a:lnTo>
                      <a:pt x="73" y="37"/>
                    </a:lnTo>
                    <a:lnTo>
                      <a:pt x="74" y="37"/>
                    </a:lnTo>
                    <a:lnTo>
                      <a:pt x="75" y="37"/>
                    </a:lnTo>
                    <a:lnTo>
                      <a:pt x="76" y="36"/>
                    </a:lnTo>
                    <a:lnTo>
                      <a:pt x="76" y="35"/>
                    </a:lnTo>
                    <a:lnTo>
                      <a:pt x="76" y="35"/>
                    </a:lnTo>
                    <a:lnTo>
                      <a:pt x="76" y="3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36" name="Freeform 1095">
                <a:extLst>
                  <a:ext uri="{FF2B5EF4-FFF2-40B4-BE49-F238E27FC236}">
                    <a16:creationId xmlns:a16="http://schemas.microsoft.com/office/drawing/2014/main" id="{0F96212B-F18D-42D7-BF0D-0B96C1A8EA90}"/>
                  </a:ext>
                </a:extLst>
              </p:cNvPr>
              <p:cNvSpPr>
                <a:spLocks/>
              </p:cNvSpPr>
              <p:nvPr/>
            </p:nvSpPr>
            <p:spPr bwMode="auto">
              <a:xfrm>
                <a:off x="4968" y="2794"/>
                <a:ext cx="43" cy="16"/>
              </a:xfrm>
              <a:custGeom>
                <a:avLst/>
                <a:gdLst>
                  <a:gd name="T0" fmla="*/ 0 w 43"/>
                  <a:gd name="T1" fmla="*/ 16 h 16"/>
                  <a:gd name="T2" fmla="*/ 1 w 43"/>
                  <a:gd name="T3" fmla="*/ 15 h 16"/>
                  <a:gd name="T4" fmla="*/ 2 w 43"/>
                  <a:gd name="T5" fmla="*/ 15 h 16"/>
                  <a:gd name="T6" fmla="*/ 3 w 43"/>
                  <a:gd name="T7" fmla="*/ 15 h 16"/>
                  <a:gd name="T8" fmla="*/ 3 w 43"/>
                  <a:gd name="T9" fmla="*/ 16 h 16"/>
                  <a:gd name="T10" fmla="*/ 4 w 43"/>
                  <a:gd name="T11" fmla="*/ 16 h 16"/>
                  <a:gd name="T12" fmla="*/ 8 w 43"/>
                  <a:gd name="T13" fmla="*/ 14 h 16"/>
                  <a:gd name="T14" fmla="*/ 10 w 43"/>
                  <a:gd name="T15" fmla="*/ 13 h 16"/>
                  <a:gd name="T16" fmla="*/ 10 w 43"/>
                  <a:gd name="T17" fmla="*/ 12 h 16"/>
                  <a:gd name="T18" fmla="*/ 12 w 43"/>
                  <a:gd name="T19" fmla="*/ 10 h 16"/>
                  <a:gd name="T20" fmla="*/ 13 w 43"/>
                  <a:gd name="T21" fmla="*/ 10 h 16"/>
                  <a:gd name="T22" fmla="*/ 14 w 43"/>
                  <a:gd name="T23" fmla="*/ 9 h 16"/>
                  <a:gd name="T24" fmla="*/ 14 w 43"/>
                  <a:gd name="T25" fmla="*/ 9 h 16"/>
                  <a:gd name="T26" fmla="*/ 15 w 43"/>
                  <a:gd name="T27" fmla="*/ 9 h 16"/>
                  <a:gd name="T28" fmla="*/ 15 w 43"/>
                  <a:gd name="T29" fmla="*/ 9 h 16"/>
                  <a:gd name="T30" fmla="*/ 16 w 43"/>
                  <a:gd name="T31" fmla="*/ 9 h 16"/>
                  <a:gd name="T32" fmla="*/ 17 w 43"/>
                  <a:gd name="T33" fmla="*/ 9 h 16"/>
                  <a:gd name="T34" fmla="*/ 17 w 43"/>
                  <a:gd name="T35" fmla="*/ 8 h 16"/>
                  <a:gd name="T36" fmla="*/ 17 w 43"/>
                  <a:gd name="T37" fmla="*/ 7 h 16"/>
                  <a:gd name="T38" fmla="*/ 17 w 43"/>
                  <a:gd name="T39" fmla="*/ 6 h 16"/>
                  <a:gd name="T40" fmla="*/ 18 w 43"/>
                  <a:gd name="T41" fmla="*/ 6 h 16"/>
                  <a:gd name="T42" fmla="*/ 19 w 43"/>
                  <a:gd name="T43" fmla="*/ 5 h 16"/>
                  <a:gd name="T44" fmla="*/ 20 w 43"/>
                  <a:gd name="T45" fmla="*/ 5 h 16"/>
                  <a:gd name="T46" fmla="*/ 21 w 43"/>
                  <a:gd name="T47" fmla="*/ 5 h 16"/>
                  <a:gd name="T48" fmla="*/ 21 w 43"/>
                  <a:gd name="T49" fmla="*/ 5 h 16"/>
                  <a:gd name="T50" fmla="*/ 22 w 43"/>
                  <a:gd name="T51" fmla="*/ 6 h 16"/>
                  <a:gd name="T52" fmla="*/ 23 w 43"/>
                  <a:gd name="T53" fmla="*/ 6 h 16"/>
                  <a:gd name="T54" fmla="*/ 24 w 43"/>
                  <a:gd name="T55" fmla="*/ 5 h 16"/>
                  <a:gd name="T56" fmla="*/ 24 w 43"/>
                  <a:gd name="T57" fmla="*/ 5 h 16"/>
                  <a:gd name="T58" fmla="*/ 24 w 43"/>
                  <a:gd name="T59" fmla="*/ 4 h 16"/>
                  <a:gd name="T60" fmla="*/ 25 w 43"/>
                  <a:gd name="T61" fmla="*/ 4 h 16"/>
                  <a:gd name="T62" fmla="*/ 26 w 43"/>
                  <a:gd name="T63" fmla="*/ 4 h 16"/>
                  <a:gd name="T64" fmla="*/ 27 w 43"/>
                  <a:gd name="T65" fmla="*/ 3 h 16"/>
                  <a:gd name="T66" fmla="*/ 29 w 43"/>
                  <a:gd name="T67" fmla="*/ 2 h 16"/>
                  <a:gd name="T68" fmla="*/ 30 w 43"/>
                  <a:gd name="T69" fmla="*/ 1 h 16"/>
                  <a:gd name="T70" fmla="*/ 31 w 43"/>
                  <a:gd name="T71" fmla="*/ 1 h 16"/>
                  <a:gd name="T72" fmla="*/ 31 w 43"/>
                  <a:gd name="T73" fmla="*/ 0 h 16"/>
                  <a:gd name="T74" fmla="*/ 31 w 43"/>
                  <a:gd name="T75" fmla="*/ 0 h 16"/>
                  <a:gd name="T76" fmla="*/ 31 w 43"/>
                  <a:gd name="T77" fmla="*/ 1 h 16"/>
                  <a:gd name="T78" fmla="*/ 32 w 43"/>
                  <a:gd name="T79" fmla="*/ 2 h 16"/>
                  <a:gd name="T80" fmla="*/ 32 w 43"/>
                  <a:gd name="T81" fmla="*/ 2 h 16"/>
                  <a:gd name="T82" fmla="*/ 32 w 43"/>
                  <a:gd name="T83" fmla="*/ 4 h 16"/>
                  <a:gd name="T84" fmla="*/ 33 w 43"/>
                  <a:gd name="T85" fmla="*/ 5 h 16"/>
                  <a:gd name="T86" fmla="*/ 34 w 43"/>
                  <a:gd name="T87" fmla="*/ 5 h 16"/>
                  <a:gd name="T88" fmla="*/ 34 w 43"/>
                  <a:gd name="T89" fmla="*/ 5 h 16"/>
                  <a:gd name="T90" fmla="*/ 34 w 43"/>
                  <a:gd name="T91" fmla="*/ 5 h 16"/>
                  <a:gd name="T92" fmla="*/ 35 w 43"/>
                  <a:gd name="T93" fmla="*/ 5 h 16"/>
                  <a:gd name="T94" fmla="*/ 35 w 43"/>
                  <a:gd name="T95" fmla="*/ 5 h 16"/>
                  <a:gd name="T96" fmla="*/ 36 w 43"/>
                  <a:gd name="T97" fmla="*/ 5 h 16"/>
                  <a:gd name="T98" fmla="*/ 38 w 43"/>
                  <a:gd name="T99" fmla="*/ 5 h 16"/>
                  <a:gd name="T100" fmla="*/ 38 w 43"/>
                  <a:gd name="T101" fmla="*/ 5 h 16"/>
                  <a:gd name="T102" fmla="*/ 39 w 43"/>
                  <a:gd name="T103" fmla="*/ 6 h 16"/>
                  <a:gd name="T104" fmla="*/ 40 w 43"/>
                  <a:gd name="T105" fmla="*/ 6 h 16"/>
                  <a:gd name="T106" fmla="*/ 41 w 43"/>
                  <a:gd name="T107" fmla="*/ 7 h 16"/>
                  <a:gd name="T108" fmla="*/ 41 w 43"/>
                  <a:gd name="T109" fmla="*/ 8 h 16"/>
                  <a:gd name="T110" fmla="*/ 42 w 43"/>
                  <a:gd name="T111" fmla="*/ 9 h 16"/>
                  <a:gd name="T112" fmla="*/ 43 w 43"/>
                  <a:gd name="T11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 h="16">
                    <a:moveTo>
                      <a:pt x="0" y="16"/>
                    </a:moveTo>
                    <a:lnTo>
                      <a:pt x="1" y="15"/>
                    </a:lnTo>
                    <a:lnTo>
                      <a:pt x="2" y="15"/>
                    </a:lnTo>
                    <a:lnTo>
                      <a:pt x="3" y="15"/>
                    </a:lnTo>
                    <a:lnTo>
                      <a:pt x="3" y="16"/>
                    </a:lnTo>
                    <a:lnTo>
                      <a:pt x="4" y="16"/>
                    </a:lnTo>
                    <a:lnTo>
                      <a:pt x="8" y="14"/>
                    </a:lnTo>
                    <a:lnTo>
                      <a:pt x="10" y="13"/>
                    </a:lnTo>
                    <a:lnTo>
                      <a:pt x="10" y="12"/>
                    </a:lnTo>
                    <a:lnTo>
                      <a:pt x="12" y="10"/>
                    </a:lnTo>
                    <a:lnTo>
                      <a:pt x="13" y="10"/>
                    </a:lnTo>
                    <a:lnTo>
                      <a:pt x="14" y="9"/>
                    </a:lnTo>
                    <a:lnTo>
                      <a:pt x="14" y="9"/>
                    </a:lnTo>
                    <a:lnTo>
                      <a:pt x="15" y="9"/>
                    </a:lnTo>
                    <a:lnTo>
                      <a:pt x="15" y="9"/>
                    </a:lnTo>
                    <a:lnTo>
                      <a:pt x="16" y="9"/>
                    </a:lnTo>
                    <a:lnTo>
                      <a:pt x="17" y="9"/>
                    </a:lnTo>
                    <a:lnTo>
                      <a:pt x="17" y="8"/>
                    </a:lnTo>
                    <a:lnTo>
                      <a:pt x="17" y="7"/>
                    </a:lnTo>
                    <a:lnTo>
                      <a:pt x="17" y="6"/>
                    </a:lnTo>
                    <a:lnTo>
                      <a:pt x="18" y="6"/>
                    </a:lnTo>
                    <a:lnTo>
                      <a:pt x="19" y="5"/>
                    </a:lnTo>
                    <a:lnTo>
                      <a:pt x="20" y="5"/>
                    </a:lnTo>
                    <a:lnTo>
                      <a:pt x="21" y="5"/>
                    </a:lnTo>
                    <a:lnTo>
                      <a:pt x="21" y="5"/>
                    </a:lnTo>
                    <a:lnTo>
                      <a:pt x="22" y="6"/>
                    </a:lnTo>
                    <a:lnTo>
                      <a:pt x="23" y="6"/>
                    </a:lnTo>
                    <a:lnTo>
                      <a:pt x="24" y="5"/>
                    </a:lnTo>
                    <a:lnTo>
                      <a:pt x="24" y="5"/>
                    </a:lnTo>
                    <a:lnTo>
                      <a:pt x="24" y="4"/>
                    </a:lnTo>
                    <a:lnTo>
                      <a:pt x="25" y="4"/>
                    </a:lnTo>
                    <a:lnTo>
                      <a:pt x="26" y="4"/>
                    </a:lnTo>
                    <a:lnTo>
                      <a:pt x="27" y="3"/>
                    </a:lnTo>
                    <a:lnTo>
                      <a:pt x="29" y="2"/>
                    </a:lnTo>
                    <a:lnTo>
                      <a:pt x="30" y="1"/>
                    </a:lnTo>
                    <a:lnTo>
                      <a:pt x="31" y="1"/>
                    </a:lnTo>
                    <a:lnTo>
                      <a:pt x="31" y="0"/>
                    </a:lnTo>
                    <a:lnTo>
                      <a:pt x="31" y="0"/>
                    </a:lnTo>
                    <a:lnTo>
                      <a:pt x="31" y="1"/>
                    </a:lnTo>
                    <a:lnTo>
                      <a:pt x="32" y="2"/>
                    </a:lnTo>
                    <a:lnTo>
                      <a:pt x="32" y="2"/>
                    </a:lnTo>
                    <a:lnTo>
                      <a:pt x="32" y="4"/>
                    </a:lnTo>
                    <a:lnTo>
                      <a:pt x="33" y="5"/>
                    </a:lnTo>
                    <a:lnTo>
                      <a:pt x="34" y="5"/>
                    </a:lnTo>
                    <a:lnTo>
                      <a:pt x="34" y="5"/>
                    </a:lnTo>
                    <a:lnTo>
                      <a:pt x="34" y="5"/>
                    </a:lnTo>
                    <a:lnTo>
                      <a:pt x="35" y="5"/>
                    </a:lnTo>
                    <a:lnTo>
                      <a:pt x="35" y="5"/>
                    </a:lnTo>
                    <a:lnTo>
                      <a:pt x="36" y="5"/>
                    </a:lnTo>
                    <a:lnTo>
                      <a:pt x="38" y="5"/>
                    </a:lnTo>
                    <a:lnTo>
                      <a:pt x="38" y="5"/>
                    </a:lnTo>
                    <a:lnTo>
                      <a:pt x="39" y="6"/>
                    </a:lnTo>
                    <a:lnTo>
                      <a:pt x="40" y="6"/>
                    </a:lnTo>
                    <a:lnTo>
                      <a:pt x="41" y="7"/>
                    </a:lnTo>
                    <a:lnTo>
                      <a:pt x="41" y="8"/>
                    </a:lnTo>
                    <a:lnTo>
                      <a:pt x="42" y="9"/>
                    </a:lnTo>
                    <a:lnTo>
                      <a:pt x="43" y="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37" name="Freeform 1096">
                <a:extLst>
                  <a:ext uri="{FF2B5EF4-FFF2-40B4-BE49-F238E27FC236}">
                    <a16:creationId xmlns:a16="http://schemas.microsoft.com/office/drawing/2014/main" id="{9BB1B097-5E67-4417-B03A-BD413EB812ED}"/>
                  </a:ext>
                </a:extLst>
              </p:cNvPr>
              <p:cNvSpPr>
                <a:spLocks/>
              </p:cNvSpPr>
              <p:nvPr/>
            </p:nvSpPr>
            <p:spPr bwMode="auto">
              <a:xfrm>
                <a:off x="4578" y="2468"/>
                <a:ext cx="481" cy="479"/>
              </a:xfrm>
              <a:custGeom>
                <a:avLst/>
                <a:gdLst>
                  <a:gd name="T0" fmla="*/ 81 w 481"/>
                  <a:gd name="T1" fmla="*/ 79 h 479"/>
                  <a:gd name="T2" fmla="*/ 73 w 481"/>
                  <a:gd name="T3" fmla="*/ 74 h 479"/>
                  <a:gd name="T4" fmla="*/ 77 w 481"/>
                  <a:gd name="T5" fmla="*/ 63 h 479"/>
                  <a:gd name="T6" fmla="*/ 97 w 481"/>
                  <a:gd name="T7" fmla="*/ 64 h 479"/>
                  <a:gd name="T8" fmla="*/ 93 w 481"/>
                  <a:gd name="T9" fmla="*/ 53 h 479"/>
                  <a:gd name="T10" fmla="*/ 84 w 481"/>
                  <a:gd name="T11" fmla="*/ 45 h 479"/>
                  <a:gd name="T12" fmla="*/ 76 w 481"/>
                  <a:gd name="T13" fmla="*/ 38 h 479"/>
                  <a:gd name="T14" fmla="*/ 77 w 481"/>
                  <a:gd name="T15" fmla="*/ 29 h 479"/>
                  <a:gd name="T16" fmla="*/ 72 w 481"/>
                  <a:gd name="T17" fmla="*/ 20 h 479"/>
                  <a:gd name="T18" fmla="*/ 64 w 481"/>
                  <a:gd name="T19" fmla="*/ 4 h 479"/>
                  <a:gd name="T20" fmla="*/ 79 w 481"/>
                  <a:gd name="T21" fmla="*/ 11 h 479"/>
                  <a:gd name="T22" fmla="*/ 87 w 481"/>
                  <a:gd name="T23" fmla="*/ 11 h 479"/>
                  <a:gd name="T24" fmla="*/ 99 w 481"/>
                  <a:gd name="T25" fmla="*/ 11 h 479"/>
                  <a:gd name="T26" fmla="*/ 109 w 481"/>
                  <a:gd name="T27" fmla="*/ 17 h 479"/>
                  <a:gd name="T28" fmla="*/ 114 w 481"/>
                  <a:gd name="T29" fmla="*/ 10 h 479"/>
                  <a:gd name="T30" fmla="*/ 137 w 481"/>
                  <a:gd name="T31" fmla="*/ 29 h 479"/>
                  <a:gd name="T32" fmla="*/ 164 w 481"/>
                  <a:gd name="T33" fmla="*/ 59 h 479"/>
                  <a:gd name="T34" fmla="*/ 216 w 481"/>
                  <a:gd name="T35" fmla="*/ 69 h 479"/>
                  <a:gd name="T36" fmla="*/ 247 w 481"/>
                  <a:gd name="T37" fmla="*/ 80 h 479"/>
                  <a:gd name="T38" fmla="*/ 273 w 481"/>
                  <a:gd name="T39" fmla="*/ 97 h 479"/>
                  <a:gd name="T40" fmla="*/ 294 w 481"/>
                  <a:gd name="T41" fmla="*/ 111 h 479"/>
                  <a:gd name="T42" fmla="*/ 250 w 481"/>
                  <a:gd name="T43" fmla="*/ 149 h 479"/>
                  <a:gd name="T44" fmla="*/ 262 w 481"/>
                  <a:gd name="T45" fmla="*/ 205 h 479"/>
                  <a:gd name="T46" fmla="*/ 296 w 481"/>
                  <a:gd name="T47" fmla="*/ 220 h 479"/>
                  <a:gd name="T48" fmla="*/ 314 w 481"/>
                  <a:gd name="T49" fmla="*/ 236 h 479"/>
                  <a:gd name="T50" fmla="*/ 337 w 481"/>
                  <a:gd name="T51" fmla="*/ 239 h 479"/>
                  <a:gd name="T52" fmla="*/ 368 w 481"/>
                  <a:gd name="T53" fmla="*/ 251 h 479"/>
                  <a:gd name="T54" fmla="*/ 402 w 481"/>
                  <a:gd name="T55" fmla="*/ 252 h 479"/>
                  <a:gd name="T56" fmla="*/ 431 w 481"/>
                  <a:gd name="T57" fmla="*/ 266 h 479"/>
                  <a:gd name="T58" fmla="*/ 460 w 481"/>
                  <a:gd name="T59" fmla="*/ 291 h 479"/>
                  <a:gd name="T60" fmla="*/ 465 w 481"/>
                  <a:gd name="T61" fmla="*/ 311 h 479"/>
                  <a:gd name="T62" fmla="*/ 435 w 481"/>
                  <a:gd name="T63" fmla="*/ 335 h 479"/>
                  <a:gd name="T64" fmla="*/ 394 w 481"/>
                  <a:gd name="T65" fmla="*/ 342 h 479"/>
                  <a:gd name="T66" fmla="*/ 365 w 481"/>
                  <a:gd name="T67" fmla="*/ 359 h 479"/>
                  <a:gd name="T68" fmla="*/ 328 w 481"/>
                  <a:gd name="T69" fmla="*/ 360 h 479"/>
                  <a:gd name="T70" fmla="*/ 307 w 481"/>
                  <a:gd name="T71" fmla="*/ 452 h 479"/>
                  <a:gd name="T72" fmla="*/ 270 w 481"/>
                  <a:gd name="T73" fmla="*/ 452 h 479"/>
                  <a:gd name="T74" fmla="*/ 233 w 481"/>
                  <a:gd name="T75" fmla="*/ 470 h 479"/>
                  <a:gd name="T76" fmla="*/ 204 w 481"/>
                  <a:gd name="T77" fmla="*/ 418 h 479"/>
                  <a:gd name="T78" fmla="*/ 154 w 481"/>
                  <a:gd name="T79" fmla="*/ 359 h 479"/>
                  <a:gd name="T80" fmla="*/ 151 w 481"/>
                  <a:gd name="T81" fmla="*/ 296 h 479"/>
                  <a:gd name="T82" fmla="*/ 170 w 481"/>
                  <a:gd name="T83" fmla="*/ 262 h 479"/>
                  <a:gd name="T84" fmla="*/ 183 w 481"/>
                  <a:gd name="T85" fmla="*/ 230 h 479"/>
                  <a:gd name="T86" fmla="*/ 198 w 481"/>
                  <a:gd name="T87" fmla="*/ 209 h 479"/>
                  <a:gd name="T88" fmla="*/ 178 w 481"/>
                  <a:gd name="T89" fmla="*/ 213 h 479"/>
                  <a:gd name="T90" fmla="*/ 147 w 481"/>
                  <a:gd name="T91" fmla="*/ 207 h 479"/>
                  <a:gd name="T92" fmla="*/ 102 w 481"/>
                  <a:gd name="T93" fmla="*/ 217 h 479"/>
                  <a:gd name="T94" fmla="*/ 56 w 481"/>
                  <a:gd name="T95" fmla="*/ 193 h 479"/>
                  <a:gd name="T96" fmla="*/ 44 w 481"/>
                  <a:gd name="T97" fmla="*/ 173 h 479"/>
                  <a:gd name="T98" fmla="*/ 51 w 481"/>
                  <a:gd name="T99" fmla="*/ 157 h 479"/>
                  <a:gd name="T100" fmla="*/ 28 w 481"/>
                  <a:gd name="T101" fmla="*/ 166 h 479"/>
                  <a:gd name="T102" fmla="*/ 37 w 481"/>
                  <a:gd name="T103" fmla="*/ 145 h 479"/>
                  <a:gd name="T104" fmla="*/ 20 w 481"/>
                  <a:gd name="T105" fmla="*/ 145 h 479"/>
                  <a:gd name="T106" fmla="*/ 22 w 481"/>
                  <a:gd name="T107" fmla="*/ 124 h 479"/>
                  <a:gd name="T108" fmla="*/ 4 w 481"/>
                  <a:gd name="T109" fmla="*/ 121 h 479"/>
                  <a:gd name="T110" fmla="*/ 24 w 481"/>
                  <a:gd name="T111" fmla="*/ 112 h 479"/>
                  <a:gd name="T112" fmla="*/ 41 w 481"/>
                  <a:gd name="T113" fmla="*/ 111 h 479"/>
                  <a:gd name="T114" fmla="*/ 56 w 481"/>
                  <a:gd name="T115" fmla="*/ 124 h 479"/>
                  <a:gd name="T116" fmla="*/ 43 w 481"/>
                  <a:gd name="T117" fmla="*/ 101 h 479"/>
                  <a:gd name="T118" fmla="*/ 46 w 481"/>
                  <a:gd name="T119" fmla="*/ 90 h 479"/>
                  <a:gd name="T120" fmla="*/ 40 w 481"/>
                  <a:gd name="T121" fmla="*/ 74 h 479"/>
                  <a:gd name="T122" fmla="*/ 50 w 481"/>
                  <a:gd name="T123" fmla="*/ 85 h 479"/>
                  <a:gd name="T124" fmla="*/ 63 w 481"/>
                  <a:gd name="T125" fmla="*/ 78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1" h="479">
                    <a:moveTo>
                      <a:pt x="79" y="97"/>
                    </a:moveTo>
                    <a:lnTo>
                      <a:pt x="80" y="97"/>
                    </a:lnTo>
                    <a:lnTo>
                      <a:pt x="80" y="96"/>
                    </a:lnTo>
                    <a:lnTo>
                      <a:pt x="80" y="95"/>
                    </a:lnTo>
                    <a:lnTo>
                      <a:pt x="79" y="95"/>
                    </a:lnTo>
                    <a:lnTo>
                      <a:pt x="78" y="94"/>
                    </a:lnTo>
                    <a:lnTo>
                      <a:pt x="77" y="94"/>
                    </a:lnTo>
                    <a:lnTo>
                      <a:pt x="77" y="93"/>
                    </a:lnTo>
                    <a:lnTo>
                      <a:pt x="77" y="93"/>
                    </a:lnTo>
                    <a:lnTo>
                      <a:pt x="77" y="92"/>
                    </a:lnTo>
                    <a:lnTo>
                      <a:pt x="77" y="91"/>
                    </a:lnTo>
                    <a:lnTo>
                      <a:pt x="77" y="90"/>
                    </a:lnTo>
                    <a:lnTo>
                      <a:pt x="77" y="90"/>
                    </a:lnTo>
                    <a:lnTo>
                      <a:pt x="78" y="90"/>
                    </a:lnTo>
                    <a:lnTo>
                      <a:pt x="79" y="90"/>
                    </a:lnTo>
                    <a:lnTo>
                      <a:pt x="80" y="89"/>
                    </a:lnTo>
                    <a:lnTo>
                      <a:pt x="80" y="89"/>
                    </a:lnTo>
                    <a:lnTo>
                      <a:pt x="81" y="89"/>
                    </a:lnTo>
                    <a:lnTo>
                      <a:pt x="81" y="90"/>
                    </a:lnTo>
                    <a:lnTo>
                      <a:pt x="83" y="90"/>
                    </a:lnTo>
                    <a:lnTo>
                      <a:pt x="82" y="90"/>
                    </a:lnTo>
                    <a:lnTo>
                      <a:pt x="82" y="89"/>
                    </a:lnTo>
                    <a:lnTo>
                      <a:pt x="81" y="89"/>
                    </a:lnTo>
                    <a:lnTo>
                      <a:pt x="80" y="88"/>
                    </a:lnTo>
                    <a:lnTo>
                      <a:pt x="80" y="88"/>
                    </a:lnTo>
                    <a:lnTo>
                      <a:pt x="78" y="88"/>
                    </a:lnTo>
                    <a:lnTo>
                      <a:pt x="77" y="88"/>
                    </a:lnTo>
                    <a:lnTo>
                      <a:pt x="77" y="87"/>
                    </a:lnTo>
                    <a:lnTo>
                      <a:pt x="77" y="87"/>
                    </a:lnTo>
                    <a:lnTo>
                      <a:pt x="76" y="87"/>
                    </a:lnTo>
                    <a:lnTo>
                      <a:pt x="76" y="86"/>
                    </a:lnTo>
                    <a:lnTo>
                      <a:pt x="77" y="85"/>
                    </a:lnTo>
                    <a:lnTo>
                      <a:pt x="77" y="85"/>
                    </a:lnTo>
                    <a:lnTo>
                      <a:pt x="78" y="85"/>
                    </a:lnTo>
                    <a:lnTo>
                      <a:pt x="79" y="84"/>
                    </a:lnTo>
                    <a:lnTo>
                      <a:pt x="80" y="84"/>
                    </a:lnTo>
                    <a:lnTo>
                      <a:pt x="80" y="83"/>
                    </a:lnTo>
                    <a:lnTo>
                      <a:pt x="79" y="83"/>
                    </a:lnTo>
                    <a:lnTo>
                      <a:pt x="78" y="83"/>
                    </a:lnTo>
                    <a:lnTo>
                      <a:pt x="77" y="83"/>
                    </a:lnTo>
                    <a:lnTo>
                      <a:pt x="77" y="83"/>
                    </a:lnTo>
                    <a:lnTo>
                      <a:pt x="77" y="82"/>
                    </a:lnTo>
                    <a:lnTo>
                      <a:pt x="76" y="81"/>
                    </a:lnTo>
                    <a:lnTo>
                      <a:pt x="75" y="82"/>
                    </a:lnTo>
                    <a:lnTo>
                      <a:pt x="74" y="82"/>
                    </a:lnTo>
                    <a:lnTo>
                      <a:pt x="75" y="80"/>
                    </a:lnTo>
                    <a:lnTo>
                      <a:pt x="76" y="79"/>
                    </a:lnTo>
                    <a:lnTo>
                      <a:pt x="77" y="78"/>
                    </a:lnTo>
                    <a:lnTo>
                      <a:pt x="77" y="79"/>
                    </a:lnTo>
                    <a:lnTo>
                      <a:pt x="78" y="79"/>
                    </a:lnTo>
                    <a:lnTo>
                      <a:pt x="80" y="79"/>
                    </a:lnTo>
                    <a:lnTo>
                      <a:pt x="81" y="79"/>
                    </a:lnTo>
                    <a:lnTo>
                      <a:pt x="82" y="79"/>
                    </a:lnTo>
                    <a:lnTo>
                      <a:pt x="82" y="78"/>
                    </a:lnTo>
                    <a:lnTo>
                      <a:pt x="83" y="77"/>
                    </a:lnTo>
                    <a:lnTo>
                      <a:pt x="83" y="77"/>
                    </a:lnTo>
                    <a:lnTo>
                      <a:pt x="85" y="77"/>
                    </a:lnTo>
                    <a:lnTo>
                      <a:pt x="86" y="78"/>
                    </a:lnTo>
                    <a:lnTo>
                      <a:pt x="87" y="78"/>
                    </a:lnTo>
                    <a:lnTo>
                      <a:pt x="87" y="79"/>
                    </a:lnTo>
                    <a:lnTo>
                      <a:pt x="87" y="79"/>
                    </a:lnTo>
                    <a:lnTo>
                      <a:pt x="87" y="78"/>
                    </a:lnTo>
                    <a:lnTo>
                      <a:pt x="87" y="76"/>
                    </a:lnTo>
                    <a:lnTo>
                      <a:pt x="86" y="76"/>
                    </a:lnTo>
                    <a:lnTo>
                      <a:pt x="87" y="76"/>
                    </a:lnTo>
                    <a:lnTo>
                      <a:pt x="87" y="75"/>
                    </a:lnTo>
                    <a:lnTo>
                      <a:pt x="88" y="75"/>
                    </a:lnTo>
                    <a:lnTo>
                      <a:pt x="89" y="75"/>
                    </a:lnTo>
                    <a:lnTo>
                      <a:pt x="90" y="75"/>
                    </a:lnTo>
                    <a:lnTo>
                      <a:pt x="90" y="76"/>
                    </a:lnTo>
                    <a:lnTo>
                      <a:pt x="91" y="76"/>
                    </a:lnTo>
                    <a:lnTo>
                      <a:pt x="92" y="75"/>
                    </a:lnTo>
                    <a:lnTo>
                      <a:pt x="91" y="75"/>
                    </a:lnTo>
                    <a:lnTo>
                      <a:pt x="90" y="75"/>
                    </a:lnTo>
                    <a:lnTo>
                      <a:pt x="90" y="74"/>
                    </a:lnTo>
                    <a:lnTo>
                      <a:pt x="90" y="73"/>
                    </a:lnTo>
                    <a:lnTo>
                      <a:pt x="89" y="73"/>
                    </a:lnTo>
                    <a:lnTo>
                      <a:pt x="88" y="73"/>
                    </a:lnTo>
                    <a:lnTo>
                      <a:pt x="87" y="74"/>
                    </a:lnTo>
                    <a:lnTo>
                      <a:pt x="86" y="74"/>
                    </a:lnTo>
                    <a:lnTo>
                      <a:pt x="85" y="73"/>
                    </a:lnTo>
                    <a:lnTo>
                      <a:pt x="85" y="74"/>
                    </a:lnTo>
                    <a:lnTo>
                      <a:pt x="85" y="75"/>
                    </a:lnTo>
                    <a:lnTo>
                      <a:pt x="85" y="76"/>
                    </a:lnTo>
                    <a:lnTo>
                      <a:pt x="84" y="76"/>
                    </a:lnTo>
                    <a:lnTo>
                      <a:pt x="83" y="76"/>
                    </a:lnTo>
                    <a:lnTo>
                      <a:pt x="82" y="76"/>
                    </a:lnTo>
                    <a:lnTo>
                      <a:pt x="81" y="76"/>
                    </a:lnTo>
                    <a:lnTo>
                      <a:pt x="80" y="75"/>
                    </a:lnTo>
                    <a:lnTo>
                      <a:pt x="80" y="76"/>
                    </a:lnTo>
                    <a:lnTo>
                      <a:pt x="79" y="75"/>
                    </a:lnTo>
                    <a:lnTo>
                      <a:pt x="78" y="75"/>
                    </a:lnTo>
                    <a:lnTo>
                      <a:pt x="78" y="74"/>
                    </a:lnTo>
                    <a:lnTo>
                      <a:pt x="79" y="73"/>
                    </a:lnTo>
                    <a:lnTo>
                      <a:pt x="78" y="73"/>
                    </a:lnTo>
                    <a:lnTo>
                      <a:pt x="77" y="73"/>
                    </a:lnTo>
                    <a:lnTo>
                      <a:pt x="77" y="73"/>
                    </a:lnTo>
                    <a:lnTo>
                      <a:pt x="75" y="73"/>
                    </a:lnTo>
                    <a:lnTo>
                      <a:pt x="75" y="73"/>
                    </a:lnTo>
                    <a:lnTo>
                      <a:pt x="74" y="72"/>
                    </a:lnTo>
                    <a:lnTo>
                      <a:pt x="73" y="72"/>
                    </a:lnTo>
                    <a:lnTo>
                      <a:pt x="73" y="73"/>
                    </a:lnTo>
                    <a:lnTo>
                      <a:pt x="73" y="73"/>
                    </a:lnTo>
                    <a:lnTo>
                      <a:pt x="73" y="74"/>
                    </a:lnTo>
                    <a:lnTo>
                      <a:pt x="72" y="75"/>
                    </a:lnTo>
                    <a:lnTo>
                      <a:pt x="72" y="76"/>
                    </a:lnTo>
                    <a:lnTo>
                      <a:pt x="71" y="76"/>
                    </a:lnTo>
                    <a:lnTo>
                      <a:pt x="70" y="76"/>
                    </a:lnTo>
                    <a:lnTo>
                      <a:pt x="70" y="75"/>
                    </a:lnTo>
                    <a:lnTo>
                      <a:pt x="70" y="74"/>
                    </a:lnTo>
                    <a:lnTo>
                      <a:pt x="70" y="73"/>
                    </a:lnTo>
                    <a:lnTo>
                      <a:pt x="70" y="73"/>
                    </a:lnTo>
                    <a:lnTo>
                      <a:pt x="70" y="73"/>
                    </a:lnTo>
                    <a:lnTo>
                      <a:pt x="69" y="73"/>
                    </a:lnTo>
                    <a:lnTo>
                      <a:pt x="68" y="73"/>
                    </a:lnTo>
                    <a:lnTo>
                      <a:pt x="67" y="73"/>
                    </a:lnTo>
                    <a:lnTo>
                      <a:pt x="66" y="73"/>
                    </a:lnTo>
                    <a:lnTo>
                      <a:pt x="65" y="73"/>
                    </a:lnTo>
                    <a:lnTo>
                      <a:pt x="63" y="73"/>
                    </a:lnTo>
                    <a:lnTo>
                      <a:pt x="60" y="72"/>
                    </a:lnTo>
                    <a:lnTo>
                      <a:pt x="59" y="71"/>
                    </a:lnTo>
                    <a:lnTo>
                      <a:pt x="60" y="70"/>
                    </a:lnTo>
                    <a:lnTo>
                      <a:pt x="66" y="71"/>
                    </a:lnTo>
                    <a:lnTo>
                      <a:pt x="68" y="72"/>
                    </a:lnTo>
                    <a:lnTo>
                      <a:pt x="69" y="71"/>
                    </a:lnTo>
                    <a:lnTo>
                      <a:pt x="70" y="71"/>
                    </a:lnTo>
                    <a:lnTo>
                      <a:pt x="70" y="70"/>
                    </a:lnTo>
                    <a:lnTo>
                      <a:pt x="70" y="69"/>
                    </a:lnTo>
                    <a:lnTo>
                      <a:pt x="69" y="69"/>
                    </a:lnTo>
                    <a:lnTo>
                      <a:pt x="67" y="68"/>
                    </a:lnTo>
                    <a:lnTo>
                      <a:pt x="66" y="67"/>
                    </a:lnTo>
                    <a:lnTo>
                      <a:pt x="66" y="66"/>
                    </a:lnTo>
                    <a:lnTo>
                      <a:pt x="68" y="66"/>
                    </a:lnTo>
                    <a:lnTo>
                      <a:pt x="69" y="66"/>
                    </a:lnTo>
                    <a:lnTo>
                      <a:pt x="70" y="65"/>
                    </a:lnTo>
                    <a:lnTo>
                      <a:pt x="71" y="66"/>
                    </a:lnTo>
                    <a:lnTo>
                      <a:pt x="72" y="66"/>
                    </a:lnTo>
                    <a:lnTo>
                      <a:pt x="73" y="65"/>
                    </a:lnTo>
                    <a:lnTo>
                      <a:pt x="73" y="65"/>
                    </a:lnTo>
                    <a:lnTo>
                      <a:pt x="74" y="65"/>
                    </a:lnTo>
                    <a:lnTo>
                      <a:pt x="75" y="66"/>
                    </a:lnTo>
                    <a:lnTo>
                      <a:pt x="77" y="66"/>
                    </a:lnTo>
                    <a:lnTo>
                      <a:pt x="76" y="67"/>
                    </a:lnTo>
                    <a:lnTo>
                      <a:pt x="77" y="68"/>
                    </a:lnTo>
                    <a:lnTo>
                      <a:pt x="77" y="67"/>
                    </a:lnTo>
                    <a:lnTo>
                      <a:pt x="78" y="68"/>
                    </a:lnTo>
                    <a:lnTo>
                      <a:pt x="79" y="68"/>
                    </a:lnTo>
                    <a:lnTo>
                      <a:pt x="79" y="67"/>
                    </a:lnTo>
                    <a:lnTo>
                      <a:pt x="79" y="66"/>
                    </a:lnTo>
                    <a:lnTo>
                      <a:pt x="78" y="66"/>
                    </a:lnTo>
                    <a:lnTo>
                      <a:pt x="79" y="65"/>
                    </a:lnTo>
                    <a:lnTo>
                      <a:pt x="80" y="65"/>
                    </a:lnTo>
                    <a:lnTo>
                      <a:pt x="80" y="64"/>
                    </a:lnTo>
                    <a:lnTo>
                      <a:pt x="80" y="63"/>
                    </a:lnTo>
                    <a:lnTo>
                      <a:pt x="78" y="64"/>
                    </a:lnTo>
                    <a:lnTo>
                      <a:pt x="77" y="63"/>
                    </a:lnTo>
                    <a:lnTo>
                      <a:pt x="77" y="63"/>
                    </a:lnTo>
                    <a:lnTo>
                      <a:pt x="77" y="62"/>
                    </a:lnTo>
                    <a:lnTo>
                      <a:pt x="76" y="62"/>
                    </a:lnTo>
                    <a:lnTo>
                      <a:pt x="74" y="62"/>
                    </a:lnTo>
                    <a:lnTo>
                      <a:pt x="73" y="62"/>
                    </a:lnTo>
                    <a:lnTo>
                      <a:pt x="73" y="60"/>
                    </a:lnTo>
                    <a:lnTo>
                      <a:pt x="75" y="59"/>
                    </a:lnTo>
                    <a:lnTo>
                      <a:pt x="76" y="59"/>
                    </a:lnTo>
                    <a:lnTo>
                      <a:pt x="77" y="59"/>
                    </a:lnTo>
                    <a:lnTo>
                      <a:pt x="77" y="59"/>
                    </a:lnTo>
                    <a:lnTo>
                      <a:pt x="77" y="58"/>
                    </a:lnTo>
                    <a:lnTo>
                      <a:pt x="78" y="58"/>
                    </a:lnTo>
                    <a:lnTo>
                      <a:pt x="79" y="59"/>
                    </a:lnTo>
                    <a:lnTo>
                      <a:pt x="80" y="60"/>
                    </a:lnTo>
                    <a:lnTo>
                      <a:pt x="80" y="61"/>
                    </a:lnTo>
                    <a:lnTo>
                      <a:pt x="81" y="60"/>
                    </a:lnTo>
                    <a:lnTo>
                      <a:pt x="82" y="59"/>
                    </a:lnTo>
                    <a:lnTo>
                      <a:pt x="83" y="59"/>
                    </a:lnTo>
                    <a:lnTo>
                      <a:pt x="83" y="59"/>
                    </a:lnTo>
                    <a:lnTo>
                      <a:pt x="83" y="59"/>
                    </a:lnTo>
                    <a:lnTo>
                      <a:pt x="83" y="58"/>
                    </a:lnTo>
                    <a:lnTo>
                      <a:pt x="82" y="58"/>
                    </a:lnTo>
                    <a:lnTo>
                      <a:pt x="83" y="57"/>
                    </a:lnTo>
                    <a:lnTo>
                      <a:pt x="83" y="56"/>
                    </a:lnTo>
                    <a:lnTo>
                      <a:pt x="84" y="57"/>
                    </a:lnTo>
                    <a:lnTo>
                      <a:pt x="85" y="57"/>
                    </a:lnTo>
                    <a:lnTo>
                      <a:pt x="87" y="57"/>
                    </a:lnTo>
                    <a:lnTo>
                      <a:pt x="87" y="58"/>
                    </a:lnTo>
                    <a:lnTo>
                      <a:pt x="87" y="59"/>
                    </a:lnTo>
                    <a:lnTo>
                      <a:pt x="87" y="60"/>
                    </a:lnTo>
                    <a:lnTo>
                      <a:pt x="87" y="60"/>
                    </a:lnTo>
                    <a:lnTo>
                      <a:pt x="88" y="60"/>
                    </a:lnTo>
                    <a:lnTo>
                      <a:pt x="87" y="61"/>
                    </a:lnTo>
                    <a:lnTo>
                      <a:pt x="88" y="62"/>
                    </a:lnTo>
                    <a:lnTo>
                      <a:pt x="89" y="61"/>
                    </a:lnTo>
                    <a:lnTo>
                      <a:pt x="90" y="60"/>
                    </a:lnTo>
                    <a:lnTo>
                      <a:pt x="90" y="59"/>
                    </a:lnTo>
                    <a:lnTo>
                      <a:pt x="90" y="59"/>
                    </a:lnTo>
                    <a:lnTo>
                      <a:pt x="91" y="59"/>
                    </a:lnTo>
                    <a:lnTo>
                      <a:pt x="91" y="59"/>
                    </a:lnTo>
                    <a:lnTo>
                      <a:pt x="92" y="59"/>
                    </a:lnTo>
                    <a:lnTo>
                      <a:pt x="93" y="59"/>
                    </a:lnTo>
                    <a:lnTo>
                      <a:pt x="93" y="61"/>
                    </a:lnTo>
                    <a:lnTo>
                      <a:pt x="94" y="61"/>
                    </a:lnTo>
                    <a:lnTo>
                      <a:pt x="94" y="60"/>
                    </a:lnTo>
                    <a:lnTo>
                      <a:pt x="94" y="59"/>
                    </a:lnTo>
                    <a:lnTo>
                      <a:pt x="95" y="59"/>
                    </a:lnTo>
                    <a:lnTo>
                      <a:pt x="96" y="60"/>
                    </a:lnTo>
                    <a:lnTo>
                      <a:pt x="96" y="61"/>
                    </a:lnTo>
                    <a:lnTo>
                      <a:pt x="96" y="62"/>
                    </a:lnTo>
                    <a:lnTo>
                      <a:pt x="97" y="63"/>
                    </a:lnTo>
                    <a:lnTo>
                      <a:pt x="97" y="64"/>
                    </a:lnTo>
                    <a:lnTo>
                      <a:pt x="98" y="64"/>
                    </a:lnTo>
                    <a:lnTo>
                      <a:pt x="98" y="66"/>
                    </a:lnTo>
                    <a:lnTo>
                      <a:pt x="99" y="66"/>
                    </a:lnTo>
                    <a:lnTo>
                      <a:pt x="100" y="67"/>
                    </a:lnTo>
                    <a:lnTo>
                      <a:pt x="101" y="67"/>
                    </a:lnTo>
                    <a:lnTo>
                      <a:pt x="101" y="66"/>
                    </a:lnTo>
                    <a:lnTo>
                      <a:pt x="101" y="66"/>
                    </a:lnTo>
                    <a:lnTo>
                      <a:pt x="100" y="65"/>
                    </a:lnTo>
                    <a:lnTo>
                      <a:pt x="100" y="64"/>
                    </a:lnTo>
                    <a:lnTo>
                      <a:pt x="101" y="62"/>
                    </a:lnTo>
                    <a:lnTo>
                      <a:pt x="102" y="62"/>
                    </a:lnTo>
                    <a:lnTo>
                      <a:pt x="103" y="62"/>
                    </a:lnTo>
                    <a:lnTo>
                      <a:pt x="104" y="61"/>
                    </a:lnTo>
                    <a:lnTo>
                      <a:pt x="104" y="61"/>
                    </a:lnTo>
                    <a:lnTo>
                      <a:pt x="105" y="61"/>
                    </a:lnTo>
                    <a:lnTo>
                      <a:pt x="106" y="61"/>
                    </a:lnTo>
                    <a:lnTo>
                      <a:pt x="107" y="61"/>
                    </a:lnTo>
                    <a:lnTo>
                      <a:pt x="108" y="60"/>
                    </a:lnTo>
                    <a:lnTo>
                      <a:pt x="108" y="59"/>
                    </a:lnTo>
                    <a:lnTo>
                      <a:pt x="107" y="59"/>
                    </a:lnTo>
                    <a:lnTo>
                      <a:pt x="105" y="60"/>
                    </a:lnTo>
                    <a:lnTo>
                      <a:pt x="105" y="59"/>
                    </a:lnTo>
                    <a:lnTo>
                      <a:pt x="106" y="59"/>
                    </a:lnTo>
                    <a:lnTo>
                      <a:pt x="105" y="59"/>
                    </a:lnTo>
                    <a:lnTo>
                      <a:pt x="104" y="59"/>
                    </a:lnTo>
                    <a:lnTo>
                      <a:pt x="103" y="59"/>
                    </a:lnTo>
                    <a:lnTo>
                      <a:pt x="102" y="59"/>
                    </a:lnTo>
                    <a:lnTo>
                      <a:pt x="101" y="59"/>
                    </a:lnTo>
                    <a:lnTo>
                      <a:pt x="100" y="59"/>
                    </a:lnTo>
                    <a:lnTo>
                      <a:pt x="100" y="60"/>
                    </a:lnTo>
                    <a:lnTo>
                      <a:pt x="99" y="60"/>
                    </a:lnTo>
                    <a:lnTo>
                      <a:pt x="98" y="59"/>
                    </a:lnTo>
                    <a:lnTo>
                      <a:pt x="98" y="59"/>
                    </a:lnTo>
                    <a:lnTo>
                      <a:pt x="99" y="58"/>
                    </a:lnTo>
                    <a:lnTo>
                      <a:pt x="99" y="57"/>
                    </a:lnTo>
                    <a:lnTo>
                      <a:pt x="98" y="56"/>
                    </a:lnTo>
                    <a:lnTo>
                      <a:pt x="97" y="57"/>
                    </a:lnTo>
                    <a:lnTo>
                      <a:pt x="97" y="57"/>
                    </a:lnTo>
                    <a:lnTo>
                      <a:pt x="96" y="56"/>
                    </a:lnTo>
                    <a:lnTo>
                      <a:pt x="97" y="56"/>
                    </a:lnTo>
                    <a:lnTo>
                      <a:pt x="99" y="56"/>
                    </a:lnTo>
                    <a:lnTo>
                      <a:pt x="100" y="55"/>
                    </a:lnTo>
                    <a:lnTo>
                      <a:pt x="100" y="54"/>
                    </a:lnTo>
                    <a:lnTo>
                      <a:pt x="99" y="54"/>
                    </a:lnTo>
                    <a:lnTo>
                      <a:pt x="97" y="54"/>
                    </a:lnTo>
                    <a:lnTo>
                      <a:pt x="96" y="55"/>
                    </a:lnTo>
                    <a:lnTo>
                      <a:pt x="94" y="55"/>
                    </a:lnTo>
                    <a:lnTo>
                      <a:pt x="93" y="55"/>
                    </a:lnTo>
                    <a:lnTo>
                      <a:pt x="92" y="55"/>
                    </a:lnTo>
                    <a:lnTo>
                      <a:pt x="92" y="54"/>
                    </a:lnTo>
                    <a:lnTo>
                      <a:pt x="93" y="54"/>
                    </a:lnTo>
                    <a:lnTo>
                      <a:pt x="93" y="53"/>
                    </a:lnTo>
                    <a:lnTo>
                      <a:pt x="94" y="51"/>
                    </a:lnTo>
                    <a:lnTo>
                      <a:pt x="94" y="51"/>
                    </a:lnTo>
                    <a:lnTo>
                      <a:pt x="95" y="51"/>
                    </a:lnTo>
                    <a:lnTo>
                      <a:pt x="96" y="52"/>
                    </a:lnTo>
                    <a:lnTo>
                      <a:pt x="97" y="52"/>
                    </a:lnTo>
                    <a:lnTo>
                      <a:pt x="97" y="52"/>
                    </a:lnTo>
                    <a:lnTo>
                      <a:pt x="97" y="51"/>
                    </a:lnTo>
                    <a:lnTo>
                      <a:pt x="97" y="50"/>
                    </a:lnTo>
                    <a:lnTo>
                      <a:pt x="97" y="49"/>
                    </a:lnTo>
                    <a:lnTo>
                      <a:pt x="97" y="49"/>
                    </a:lnTo>
                    <a:lnTo>
                      <a:pt x="97" y="49"/>
                    </a:lnTo>
                    <a:lnTo>
                      <a:pt x="96" y="49"/>
                    </a:lnTo>
                    <a:lnTo>
                      <a:pt x="95" y="49"/>
                    </a:lnTo>
                    <a:lnTo>
                      <a:pt x="94" y="49"/>
                    </a:lnTo>
                    <a:lnTo>
                      <a:pt x="94" y="49"/>
                    </a:lnTo>
                    <a:lnTo>
                      <a:pt x="93" y="48"/>
                    </a:lnTo>
                    <a:lnTo>
                      <a:pt x="93" y="47"/>
                    </a:lnTo>
                    <a:lnTo>
                      <a:pt x="94" y="47"/>
                    </a:lnTo>
                    <a:lnTo>
                      <a:pt x="94" y="45"/>
                    </a:lnTo>
                    <a:lnTo>
                      <a:pt x="94" y="45"/>
                    </a:lnTo>
                    <a:lnTo>
                      <a:pt x="94" y="45"/>
                    </a:lnTo>
                    <a:lnTo>
                      <a:pt x="94" y="44"/>
                    </a:lnTo>
                    <a:lnTo>
                      <a:pt x="94" y="44"/>
                    </a:lnTo>
                    <a:lnTo>
                      <a:pt x="95" y="45"/>
                    </a:lnTo>
                    <a:lnTo>
                      <a:pt x="96" y="45"/>
                    </a:lnTo>
                    <a:lnTo>
                      <a:pt x="96" y="44"/>
                    </a:lnTo>
                    <a:lnTo>
                      <a:pt x="95" y="43"/>
                    </a:lnTo>
                    <a:lnTo>
                      <a:pt x="96" y="42"/>
                    </a:lnTo>
                    <a:lnTo>
                      <a:pt x="97" y="42"/>
                    </a:lnTo>
                    <a:lnTo>
                      <a:pt x="97" y="42"/>
                    </a:lnTo>
                    <a:lnTo>
                      <a:pt x="96" y="42"/>
                    </a:lnTo>
                    <a:lnTo>
                      <a:pt x="95" y="42"/>
                    </a:lnTo>
                    <a:lnTo>
                      <a:pt x="95" y="42"/>
                    </a:lnTo>
                    <a:lnTo>
                      <a:pt x="94" y="42"/>
                    </a:lnTo>
                    <a:lnTo>
                      <a:pt x="93" y="43"/>
                    </a:lnTo>
                    <a:lnTo>
                      <a:pt x="92" y="43"/>
                    </a:lnTo>
                    <a:lnTo>
                      <a:pt x="91" y="43"/>
                    </a:lnTo>
                    <a:lnTo>
                      <a:pt x="90" y="42"/>
                    </a:lnTo>
                    <a:lnTo>
                      <a:pt x="90" y="42"/>
                    </a:lnTo>
                    <a:lnTo>
                      <a:pt x="89" y="41"/>
                    </a:lnTo>
                    <a:lnTo>
                      <a:pt x="89" y="42"/>
                    </a:lnTo>
                    <a:lnTo>
                      <a:pt x="89" y="42"/>
                    </a:lnTo>
                    <a:lnTo>
                      <a:pt x="90" y="43"/>
                    </a:lnTo>
                    <a:lnTo>
                      <a:pt x="90" y="44"/>
                    </a:lnTo>
                    <a:lnTo>
                      <a:pt x="90" y="45"/>
                    </a:lnTo>
                    <a:lnTo>
                      <a:pt x="89" y="45"/>
                    </a:lnTo>
                    <a:lnTo>
                      <a:pt x="88" y="45"/>
                    </a:lnTo>
                    <a:lnTo>
                      <a:pt x="87" y="44"/>
                    </a:lnTo>
                    <a:lnTo>
                      <a:pt x="87" y="45"/>
                    </a:lnTo>
                    <a:lnTo>
                      <a:pt x="86" y="45"/>
                    </a:lnTo>
                    <a:lnTo>
                      <a:pt x="86" y="45"/>
                    </a:lnTo>
                    <a:lnTo>
                      <a:pt x="84" y="45"/>
                    </a:lnTo>
                    <a:lnTo>
                      <a:pt x="84" y="43"/>
                    </a:lnTo>
                    <a:lnTo>
                      <a:pt x="84" y="42"/>
                    </a:lnTo>
                    <a:lnTo>
                      <a:pt x="84" y="42"/>
                    </a:lnTo>
                    <a:lnTo>
                      <a:pt x="85" y="42"/>
                    </a:lnTo>
                    <a:lnTo>
                      <a:pt x="84" y="41"/>
                    </a:lnTo>
                    <a:lnTo>
                      <a:pt x="84" y="42"/>
                    </a:lnTo>
                    <a:lnTo>
                      <a:pt x="83" y="43"/>
                    </a:lnTo>
                    <a:lnTo>
                      <a:pt x="82" y="43"/>
                    </a:lnTo>
                    <a:lnTo>
                      <a:pt x="81" y="43"/>
                    </a:lnTo>
                    <a:lnTo>
                      <a:pt x="80" y="44"/>
                    </a:lnTo>
                    <a:lnTo>
                      <a:pt x="80" y="45"/>
                    </a:lnTo>
                    <a:lnTo>
                      <a:pt x="79" y="46"/>
                    </a:lnTo>
                    <a:lnTo>
                      <a:pt x="78" y="46"/>
                    </a:lnTo>
                    <a:lnTo>
                      <a:pt x="77" y="46"/>
                    </a:lnTo>
                    <a:lnTo>
                      <a:pt x="77" y="45"/>
                    </a:lnTo>
                    <a:lnTo>
                      <a:pt x="77" y="45"/>
                    </a:lnTo>
                    <a:lnTo>
                      <a:pt x="77" y="44"/>
                    </a:lnTo>
                    <a:lnTo>
                      <a:pt x="78" y="43"/>
                    </a:lnTo>
                    <a:lnTo>
                      <a:pt x="77" y="43"/>
                    </a:lnTo>
                    <a:lnTo>
                      <a:pt x="77" y="43"/>
                    </a:lnTo>
                    <a:lnTo>
                      <a:pt x="75" y="43"/>
                    </a:lnTo>
                    <a:lnTo>
                      <a:pt x="73" y="43"/>
                    </a:lnTo>
                    <a:lnTo>
                      <a:pt x="73" y="44"/>
                    </a:lnTo>
                    <a:lnTo>
                      <a:pt x="73" y="44"/>
                    </a:lnTo>
                    <a:lnTo>
                      <a:pt x="73" y="45"/>
                    </a:lnTo>
                    <a:lnTo>
                      <a:pt x="72" y="45"/>
                    </a:lnTo>
                    <a:lnTo>
                      <a:pt x="71" y="45"/>
                    </a:lnTo>
                    <a:lnTo>
                      <a:pt x="70" y="45"/>
                    </a:lnTo>
                    <a:lnTo>
                      <a:pt x="70" y="45"/>
                    </a:lnTo>
                    <a:lnTo>
                      <a:pt x="70" y="44"/>
                    </a:lnTo>
                    <a:lnTo>
                      <a:pt x="71" y="42"/>
                    </a:lnTo>
                    <a:lnTo>
                      <a:pt x="71" y="42"/>
                    </a:lnTo>
                    <a:lnTo>
                      <a:pt x="70" y="42"/>
                    </a:lnTo>
                    <a:lnTo>
                      <a:pt x="70" y="41"/>
                    </a:lnTo>
                    <a:lnTo>
                      <a:pt x="72" y="40"/>
                    </a:lnTo>
                    <a:lnTo>
                      <a:pt x="73" y="40"/>
                    </a:lnTo>
                    <a:lnTo>
                      <a:pt x="73" y="39"/>
                    </a:lnTo>
                    <a:lnTo>
                      <a:pt x="74" y="40"/>
                    </a:lnTo>
                    <a:lnTo>
                      <a:pt x="74" y="41"/>
                    </a:lnTo>
                    <a:lnTo>
                      <a:pt x="75" y="41"/>
                    </a:lnTo>
                    <a:lnTo>
                      <a:pt x="76" y="41"/>
                    </a:lnTo>
                    <a:lnTo>
                      <a:pt x="77" y="40"/>
                    </a:lnTo>
                    <a:lnTo>
                      <a:pt x="77" y="40"/>
                    </a:lnTo>
                    <a:lnTo>
                      <a:pt x="78" y="41"/>
                    </a:lnTo>
                    <a:lnTo>
                      <a:pt x="79" y="41"/>
                    </a:lnTo>
                    <a:lnTo>
                      <a:pt x="80" y="41"/>
                    </a:lnTo>
                    <a:lnTo>
                      <a:pt x="80" y="41"/>
                    </a:lnTo>
                    <a:lnTo>
                      <a:pt x="81" y="40"/>
                    </a:lnTo>
                    <a:lnTo>
                      <a:pt x="80" y="40"/>
                    </a:lnTo>
                    <a:lnTo>
                      <a:pt x="79" y="39"/>
                    </a:lnTo>
                    <a:lnTo>
                      <a:pt x="77" y="38"/>
                    </a:lnTo>
                    <a:lnTo>
                      <a:pt x="76" y="38"/>
                    </a:lnTo>
                    <a:lnTo>
                      <a:pt x="76" y="38"/>
                    </a:lnTo>
                    <a:lnTo>
                      <a:pt x="76" y="37"/>
                    </a:lnTo>
                    <a:lnTo>
                      <a:pt x="77" y="36"/>
                    </a:lnTo>
                    <a:lnTo>
                      <a:pt x="77" y="36"/>
                    </a:lnTo>
                    <a:lnTo>
                      <a:pt x="77" y="35"/>
                    </a:lnTo>
                    <a:lnTo>
                      <a:pt x="80" y="36"/>
                    </a:lnTo>
                    <a:lnTo>
                      <a:pt x="80" y="35"/>
                    </a:lnTo>
                    <a:lnTo>
                      <a:pt x="81" y="35"/>
                    </a:lnTo>
                    <a:lnTo>
                      <a:pt x="82" y="35"/>
                    </a:lnTo>
                    <a:lnTo>
                      <a:pt x="83" y="35"/>
                    </a:lnTo>
                    <a:lnTo>
                      <a:pt x="83" y="36"/>
                    </a:lnTo>
                    <a:lnTo>
                      <a:pt x="83" y="37"/>
                    </a:lnTo>
                    <a:lnTo>
                      <a:pt x="84" y="37"/>
                    </a:lnTo>
                    <a:lnTo>
                      <a:pt x="84" y="36"/>
                    </a:lnTo>
                    <a:lnTo>
                      <a:pt x="84" y="35"/>
                    </a:lnTo>
                    <a:lnTo>
                      <a:pt x="85" y="35"/>
                    </a:lnTo>
                    <a:lnTo>
                      <a:pt x="85" y="34"/>
                    </a:lnTo>
                    <a:lnTo>
                      <a:pt x="86" y="33"/>
                    </a:lnTo>
                    <a:lnTo>
                      <a:pt x="87" y="33"/>
                    </a:lnTo>
                    <a:lnTo>
                      <a:pt x="87" y="34"/>
                    </a:lnTo>
                    <a:lnTo>
                      <a:pt x="88" y="34"/>
                    </a:lnTo>
                    <a:lnTo>
                      <a:pt x="90" y="33"/>
                    </a:lnTo>
                    <a:lnTo>
                      <a:pt x="89" y="32"/>
                    </a:lnTo>
                    <a:lnTo>
                      <a:pt x="87" y="32"/>
                    </a:lnTo>
                    <a:lnTo>
                      <a:pt x="87" y="31"/>
                    </a:lnTo>
                    <a:lnTo>
                      <a:pt x="87" y="31"/>
                    </a:lnTo>
                    <a:lnTo>
                      <a:pt x="88" y="30"/>
                    </a:lnTo>
                    <a:lnTo>
                      <a:pt x="87" y="29"/>
                    </a:lnTo>
                    <a:lnTo>
                      <a:pt x="87" y="30"/>
                    </a:lnTo>
                    <a:lnTo>
                      <a:pt x="86" y="31"/>
                    </a:lnTo>
                    <a:lnTo>
                      <a:pt x="85" y="31"/>
                    </a:lnTo>
                    <a:lnTo>
                      <a:pt x="83" y="33"/>
                    </a:lnTo>
                    <a:lnTo>
                      <a:pt x="83" y="32"/>
                    </a:lnTo>
                    <a:lnTo>
                      <a:pt x="83" y="31"/>
                    </a:lnTo>
                    <a:lnTo>
                      <a:pt x="83" y="30"/>
                    </a:lnTo>
                    <a:lnTo>
                      <a:pt x="82" y="30"/>
                    </a:lnTo>
                    <a:lnTo>
                      <a:pt x="82" y="31"/>
                    </a:lnTo>
                    <a:lnTo>
                      <a:pt x="81" y="32"/>
                    </a:lnTo>
                    <a:lnTo>
                      <a:pt x="80" y="32"/>
                    </a:lnTo>
                    <a:lnTo>
                      <a:pt x="80" y="32"/>
                    </a:lnTo>
                    <a:lnTo>
                      <a:pt x="80" y="31"/>
                    </a:lnTo>
                    <a:lnTo>
                      <a:pt x="80" y="31"/>
                    </a:lnTo>
                    <a:lnTo>
                      <a:pt x="79" y="29"/>
                    </a:lnTo>
                    <a:lnTo>
                      <a:pt x="79" y="28"/>
                    </a:lnTo>
                    <a:lnTo>
                      <a:pt x="79" y="28"/>
                    </a:lnTo>
                    <a:lnTo>
                      <a:pt x="78" y="28"/>
                    </a:lnTo>
                    <a:lnTo>
                      <a:pt x="77" y="27"/>
                    </a:lnTo>
                    <a:lnTo>
                      <a:pt x="77" y="26"/>
                    </a:lnTo>
                    <a:lnTo>
                      <a:pt x="77" y="26"/>
                    </a:lnTo>
                    <a:lnTo>
                      <a:pt x="77" y="27"/>
                    </a:lnTo>
                    <a:lnTo>
                      <a:pt x="77" y="28"/>
                    </a:lnTo>
                    <a:lnTo>
                      <a:pt x="77" y="29"/>
                    </a:lnTo>
                    <a:lnTo>
                      <a:pt x="77" y="31"/>
                    </a:lnTo>
                    <a:lnTo>
                      <a:pt x="76" y="31"/>
                    </a:lnTo>
                    <a:lnTo>
                      <a:pt x="75" y="31"/>
                    </a:lnTo>
                    <a:lnTo>
                      <a:pt x="74" y="30"/>
                    </a:lnTo>
                    <a:lnTo>
                      <a:pt x="74" y="29"/>
                    </a:lnTo>
                    <a:lnTo>
                      <a:pt x="73" y="29"/>
                    </a:lnTo>
                    <a:lnTo>
                      <a:pt x="73" y="31"/>
                    </a:lnTo>
                    <a:lnTo>
                      <a:pt x="73" y="31"/>
                    </a:lnTo>
                    <a:lnTo>
                      <a:pt x="73" y="31"/>
                    </a:lnTo>
                    <a:lnTo>
                      <a:pt x="72" y="31"/>
                    </a:lnTo>
                    <a:lnTo>
                      <a:pt x="71" y="33"/>
                    </a:lnTo>
                    <a:lnTo>
                      <a:pt x="70" y="35"/>
                    </a:lnTo>
                    <a:lnTo>
                      <a:pt x="69" y="35"/>
                    </a:lnTo>
                    <a:lnTo>
                      <a:pt x="68" y="35"/>
                    </a:lnTo>
                    <a:lnTo>
                      <a:pt x="68" y="34"/>
                    </a:lnTo>
                    <a:lnTo>
                      <a:pt x="68" y="33"/>
                    </a:lnTo>
                    <a:lnTo>
                      <a:pt x="69" y="32"/>
                    </a:lnTo>
                    <a:lnTo>
                      <a:pt x="69" y="31"/>
                    </a:lnTo>
                    <a:lnTo>
                      <a:pt x="69" y="31"/>
                    </a:lnTo>
                    <a:lnTo>
                      <a:pt x="68" y="31"/>
                    </a:lnTo>
                    <a:lnTo>
                      <a:pt x="67" y="31"/>
                    </a:lnTo>
                    <a:lnTo>
                      <a:pt x="67" y="30"/>
                    </a:lnTo>
                    <a:lnTo>
                      <a:pt x="68" y="29"/>
                    </a:lnTo>
                    <a:lnTo>
                      <a:pt x="68" y="28"/>
                    </a:lnTo>
                    <a:lnTo>
                      <a:pt x="69" y="28"/>
                    </a:lnTo>
                    <a:lnTo>
                      <a:pt x="70" y="28"/>
                    </a:lnTo>
                    <a:lnTo>
                      <a:pt x="70" y="26"/>
                    </a:lnTo>
                    <a:lnTo>
                      <a:pt x="69" y="26"/>
                    </a:lnTo>
                    <a:lnTo>
                      <a:pt x="68" y="25"/>
                    </a:lnTo>
                    <a:lnTo>
                      <a:pt x="68" y="25"/>
                    </a:lnTo>
                    <a:lnTo>
                      <a:pt x="68" y="24"/>
                    </a:lnTo>
                    <a:lnTo>
                      <a:pt x="67" y="23"/>
                    </a:lnTo>
                    <a:lnTo>
                      <a:pt x="66" y="23"/>
                    </a:lnTo>
                    <a:lnTo>
                      <a:pt x="65" y="23"/>
                    </a:lnTo>
                    <a:lnTo>
                      <a:pt x="66" y="22"/>
                    </a:lnTo>
                    <a:lnTo>
                      <a:pt x="66" y="22"/>
                    </a:lnTo>
                    <a:lnTo>
                      <a:pt x="66" y="21"/>
                    </a:lnTo>
                    <a:lnTo>
                      <a:pt x="67" y="22"/>
                    </a:lnTo>
                    <a:lnTo>
                      <a:pt x="68" y="22"/>
                    </a:lnTo>
                    <a:lnTo>
                      <a:pt x="69" y="21"/>
                    </a:lnTo>
                    <a:lnTo>
                      <a:pt x="70" y="22"/>
                    </a:lnTo>
                    <a:lnTo>
                      <a:pt x="70" y="22"/>
                    </a:lnTo>
                    <a:lnTo>
                      <a:pt x="71" y="23"/>
                    </a:lnTo>
                    <a:lnTo>
                      <a:pt x="72" y="24"/>
                    </a:lnTo>
                    <a:lnTo>
                      <a:pt x="73" y="24"/>
                    </a:lnTo>
                    <a:lnTo>
                      <a:pt x="73" y="22"/>
                    </a:lnTo>
                    <a:lnTo>
                      <a:pt x="74" y="22"/>
                    </a:lnTo>
                    <a:lnTo>
                      <a:pt x="75" y="21"/>
                    </a:lnTo>
                    <a:lnTo>
                      <a:pt x="74" y="21"/>
                    </a:lnTo>
                    <a:lnTo>
                      <a:pt x="73" y="21"/>
                    </a:lnTo>
                    <a:lnTo>
                      <a:pt x="72" y="21"/>
                    </a:lnTo>
                    <a:lnTo>
                      <a:pt x="72" y="20"/>
                    </a:lnTo>
                    <a:lnTo>
                      <a:pt x="70" y="20"/>
                    </a:lnTo>
                    <a:lnTo>
                      <a:pt x="70" y="20"/>
                    </a:lnTo>
                    <a:lnTo>
                      <a:pt x="70" y="19"/>
                    </a:lnTo>
                    <a:lnTo>
                      <a:pt x="71" y="18"/>
                    </a:lnTo>
                    <a:lnTo>
                      <a:pt x="72" y="18"/>
                    </a:lnTo>
                    <a:lnTo>
                      <a:pt x="73" y="17"/>
                    </a:lnTo>
                    <a:lnTo>
                      <a:pt x="72" y="16"/>
                    </a:lnTo>
                    <a:lnTo>
                      <a:pt x="70" y="17"/>
                    </a:lnTo>
                    <a:lnTo>
                      <a:pt x="69" y="16"/>
                    </a:lnTo>
                    <a:lnTo>
                      <a:pt x="68" y="17"/>
                    </a:lnTo>
                    <a:lnTo>
                      <a:pt x="68" y="18"/>
                    </a:lnTo>
                    <a:lnTo>
                      <a:pt x="67" y="17"/>
                    </a:lnTo>
                    <a:lnTo>
                      <a:pt x="67" y="16"/>
                    </a:lnTo>
                    <a:lnTo>
                      <a:pt x="67" y="15"/>
                    </a:lnTo>
                    <a:lnTo>
                      <a:pt x="66" y="14"/>
                    </a:lnTo>
                    <a:lnTo>
                      <a:pt x="66" y="14"/>
                    </a:lnTo>
                    <a:lnTo>
                      <a:pt x="65" y="14"/>
                    </a:lnTo>
                    <a:lnTo>
                      <a:pt x="66" y="14"/>
                    </a:lnTo>
                    <a:lnTo>
                      <a:pt x="66" y="13"/>
                    </a:lnTo>
                    <a:lnTo>
                      <a:pt x="66" y="12"/>
                    </a:lnTo>
                    <a:lnTo>
                      <a:pt x="66" y="11"/>
                    </a:lnTo>
                    <a:lnTo>
                      <a:pt x="66" y="11"/>
                    </a:lnTo>
                    <a:lnTo>
                      <a:pt x="66" y="10"/>
                    </a:lnTo>
                    <a:lnTo>
                      <a:pt x="65" y="10"/>
                    </a:lnTo>
                    <a:lnTo>
                      <a:pt x="64" y="10"/>
                    </a:lnTo>
                    <a:lnTo>
                      <a:pt x="64" y="9"/>
                    </a:lnTo>
                    <a:lnTo>
                      <a:pt x="63" y="9"/>
                    </a:lnTo>
                    <a:lnTo>
                      <a:pt x="63" y="10"/>
                    </a:lnTo>
                    <a:lnTo>
                      <a:pt x="63" y="10"/>
                    </a:lnTo>
                    <a:lnTo>
                      <a:pt x="62" y="10"/>
                    </a:lnTo>
                    <a:lnTo>
                      <a:pt x="61" y="10"/>
                    </a:lnTo>
                    <a:lnTo>
                      <a:pt x="59" y="10"/>
                    </a:lnTo>
                    <a:lnTo>
                      <a:pt x="59" y="9"/>
                    </a:lnTo>
                    <a:lnTo>
                      <a:pt x="58" y="8"/>
                    </a:lnTo>
                    <a:lnTo>
                      <a:pt x="59" y="8"/>
                    </a:lnTo>
                    <a:lnTo>
                      <a:pt x="61" y="7"/>
                    </a:lnTo>
                    <a:lnTo>
                      <a:pt x="63" y="7"/>
                    </a:lnTo>
                    <a:lnTo>
                      <a:pt x="63" y="6"/>
                    </a:lnTo>
                    <a:lnTo>
                      <a:pt x="63" y="5"/>
                    </a:lnTo>
                    <a:lnTo>
                      <a:pt x="61" y="5"/>
                    </a:lnTo>
                    <a:lnTo>
                      <a:pt x="59" y="4"/>
                    </a:lnTo>
                    <a:lnTo>
                      <a:pt x="59" y="4"/>
                    </a:lnTo>
                    <a:lnTo>
                      <a:pt x="59" y="1"/>
                    </a:lnTo>
                    <a:lnTo>
                      <a:pt x="60" y="1"/>
                    </a:lnTo>
                    <a:lnTo>
                      <a:pt x="61" y="0"/>
                    </a:lnTo>
                    <a:lnTo>
                      <a:pt x="62" y="0"/>
                    </a:lnTo>
                    <a:lnTo>
                      <a:pt x="63" y="0"/>
                    </a:lnTo>
                    <a:lnTo>
                      <a:pt x="63" y="0"/>
                    </a:lnTo>
                    <a:lnTo>
                      <a:pt x="63" y="1"/>
                    </a:lnTo>
                    <a:lnTo>
                      <a:pt x="63" y="2"/>
                    </a:lnTo>
                    <a:lnTo>
                      <a:pt x="63" y="4"/>
                    </a:lnTo>
                    <a:lnTo>
                      <a:pt x="64" y="4"/>
                    </a:lnTo>
                    <a:lnTo>
                      <a:pt x="65" y="4"/>
                    </a:lnTo>
                    <a:lnTo>
                      <a:pt x="66" y="3"/>
                    </a:lnTo>
                    <a:lnTo>
                      <a:pt x="66" y="2"/>
                    </a:lnTo>
                    <a:lnTo>
                      <a:pt x="67" y="1"/>
                    </a:lnTo>
                    <a:lnTo>
                      <a:pt x="70" y="0"/>
                    </a:lnTo>
                    <a:lnTo>
                      <a:pt x="70" y="1"/>
                    </a:lnTo>
                    <a:lnTo>
                      <a:pt x="69" y="1"/>
                    </a:lnTo>
                    <a:lnTo>
                      <a:pt x="68" y="3"/>
                    </a:lnTo>
                    <a:lnTo>
                      <a:pt x="67" y="3"/>
                    </a:lnTo>
                    <a:lnTo>
                      <a:pt x="66" y="4"/>
                    </a:lnTo>
                    <a:lnTo>
                      <a:pt x="65" y="5"/>
                    </a:lnTo>
                    <a:lnTo>
                      <a:pt x="64" y="6"/>
                    </a:lnTo>
                    <a:lnTo>
                      <a:pt x="64" y="7"/>
                    </a:lnTo>
                    <a:lnTo>
                      <a:pt x="66" y="7"/>
                    </a:lnTo>
                    <a:lnTo>
                      <a:pt x="66" y="7"/>
                    </a:lnTo>
                    <a:lnTo>
                      <a:pt x="67" y="6"/>
                    </a:lnTo>
                    <a:lnTo>
                      <a:pt x="68" y="6"/>
                    </a:lnTo>
                    <a:lnTo>
                      <a:pt x="68" y="7"/>
                    </a:lnTo>
                    <a:lnTo>
                      <a:pt x="69" y="7"/>
                    </a:lnTo>
                    <a:lnTo>
                      <a:pt x="70" y="6"/>
                    </a:lnTo>
                    <a:lnTo>
                      <a:pt x="71" y="5"/>
                    </a:lnTo>
                    <a:lnTo>
                      <a:pt x="72" y="5"/>
                    </a:lnTo>
                    <a:lnTo>
                      <a:pt x="72" y="6"/>
                    </a:lnTo>
                    <a:lnTo>
                      <a:pt x="70" y="8"/>
                    </a:lnTo>
                    <a:lnTo>
                      <a:pt x="70" y="9"/>
                    </a:lnTo>
                    <a:lnTo>
                      <a:pt x="70" y="10"/>
                    </a:lnTo>
                    <a:lnTo>
                      <a:pt x="70" y="11"/>
                    </a:lnTo>
                    <a:lnTo>
                      <a:pt x="70" y="12"/>
                    </a:lnTo>
                    <a:lnTo>
                      <a:pt x="71" y="13"/>
                    </a:lnTo>
                    <a:lnTo>
                      <a:pt x="72" y="13"/>
                    </a:lnTo>
                    <a:lnTo>
                      <a:pt x="73" y="12"/>
                    </a:lnTo>
                    <a:lnTo>
                      <a:pt x="73" y="12"/>
                    </a:lnTo>
                    <a:lnTo>
                      <a:pt x="74" y="11"/>
                    </a:lnTo>
                    <a:lnTo>
                      <a:pt x="74" y="13"/>
                    </a:lnTo>
                    <a:lnTo>
                      <a:pt x="74" y="14"/>
                    </a:lnTo>
                    <a:lnTo>
                      <a:pt x="74" y="14"/>
                    </a:lnTo>
                    <a:lnTo>
                      <a:pt x="74" y="15"/>
                    </a:lnTo>
                    <a:lnTo>
                      <a:pt x="75" y="15"/>
                    </a:lnTo>
                    <a:lnTo>
                      <a:pt x="76" y="16"/>
                    </a:lnTo>
                    <a:lnTo>
                      <a:pt x="76" y="17"/>
                    </a:lnTo>
                    <a:lnTo>
                      <a:pt x="76" y="18"/>
                    </a:lnTo>
                    <a:lnTo>
                      <a:pt x="76" y="18"/>
                    </a:lnTo>
                    <a:lnTo>
                      <a:pt x="77" y="18"/>
                    </a:lnTo>
                    <a:lnTo>
                      <a:pt x="77" y="18"/>
                    </a:lnTo>
                    <a:lnTo>
                      <a:pt x="78" y="18"/>
                    </a:lnTo>
                    <a:lnTo>
                      <a:pt x="80" y="15"/>
                    </a:lnTo>
                    <a:lnTo>
                      <a:pt x="80" y="14"/>
                    </a:lnTo>
                    <a:lnTo>
                      <a:pt x="79" y="14"/>
                    </a:lnTo>
                    <a:lnTo>
                      <a:pt x="78" y="14"/>
                    </a:lnTo>
                    <a:lnTo>
                      <a:pt x="78" y="13"/>
                    </a:lnTo>
                    <a:lnTo>
                      <a:pt x="79" y="11"/>
                    </a:lnTo>
                    <a:lnTo>
                      <a:pt x="79" y="11"/>
                    </a:lnTo>
                    <a:lnTo>
                      <a:pt x="80" y="10"/>
                    </a:lnTo>
                    <a:lnTo>
                      <a:pt x="80" y="9"/>
                    </a:lnTo>
                    <a:lnTo>
                      <a:pt x="79" y="8"/>
                    </a:lnTo>
                    <a:lnTo>
                      <a:pt x="80" y="7"/>
                    </a:lnTo>
                    <a:lnTo>
                      <a:pt x="79" y="6"/>
                    </a:lnTo>
                    <a:lnTo>
                      <a:pt x="80" y="5"/>
                    </a:lnTo>
                    <a:lnTo>
                      <a:pt x="80" y="5"/>
                    </a:lnTo>
                    <a:lnTo>
                      <a:pt x="81" y="4"/>
                    </a:lnTo>
                    <a:lnTo>
                      <a:pt x="83" y="4"/>
                    </a:lnTo>
                    <a:lnTo>
                      <a:pt x="83" y="4"/>
                    </a:lnTo>
                    <a:lnTo>
                      <a:pt x="83" y="4"/>
                    </a:lnTo>
                    <a:lnTo>
                      <a:pt x="82" y="6"/>
                    </a:lnTo>
                    <a:lnTo>
                      <a:pt x="81" y="7"/>
                    </a:lnTo>
                    <a:lnTo>
                      <a:pt x="80" y="8"/>
                    </a:lnTo>
                    <a:lnTo>
                      <a:pt x="80" y="9"/>
                    </a:lnTo>
                    <a:lnTo>
                      <a:pt x="81" y="11"/>
                    </a:lnTo>
                    <a:lnTo>
                      <a:pt x="80" y="12"/>
                    </a:lnTo>
                    <a:lnTo>
                      <a:pt x="80" y="13"/>
                    </a:lnTo>
                    <a:lnTo>
                      <a:pt x="81" y="13"/>
                    </a:lnTo>
                    <a:lnTo>
                      <a:pt x="81" y="14"/>
                    </a:lnTo>
                    <a:lnTo>
                      <a:pt x="80" y="17"/>
                    </a:lnTo>
                    <a:lnTo>
                      <a:pt x="80" y="18"/>
                    </a:lnTo>
                    <a:lnTo>
                      <a:pt x="80" y="18"/>
                    </a:lnTo>
                    <a:lnTo>
                      <a:pt x="81" y="18"/>
                    </a:lnTo>
                    <a:lnTo>
                      <a:pt x="81" y="19"/>
                    </a:lnTo>
                    <a:lnTo>
                      <a:pt x="81" y="20"/>
                    </a:lnTo>
                    <a:lnTo>
                      <a:pt x="80" y="21"/>
                    </a:lnTo>
                    <a:lnTo>
                      <a:pt x="81" y="21"/>
                    </a:lnTo>
                    <a:lnTo>
                      <a:pt x="83" y="23"/>
                    </a:lnTo>
                    <a:lnTo>
                      <a:pt x="83" y="22"/>
                    </a:lnTo>
                    <a:lnTo>
                      <a:pt x="83" y="21"/>
                    </a:lnTo>
                    <a:lnTo>
                      <a:pt x="83" y="20"/>
                    </a:lnTo>
                    <a:lnTo>
                      <a:pt x="84" y="21"/>
                    </a:lnTo>
                    <a:lnTo>
                      <a:pt x="85" y="21"/>
                    </a:lnTo>
                    <a:lnTo>
                      <a:pt x="86" y="21"/>
                    </a:lnTo>
                    <a:lnTo>
                      <a:pt x="87" y="21"/>
                    </a:lnTo>
                    <a:lnTo>
                      <a:pt x="87" y="21"/>
                    </a:lnTo>
                    <a:lnTo>
                      <a:pt x="87" y="21"/>
                    </a:lnTo>
                    <a:lnTo>
                      <a:pt x="86" y="19"/>
                    </a:lnTo>
                    <a:lnTo>
                      <a:pt x="85" y="18"/>
                    </a:lnTo>
                    <a:lnTo>
                      <a:pt x="85" y="18"/>
                    </a:lnTo>
                    <a:lnTo>
                      <a:pt x="85" y="17"/>
                    </a:lnTo>
                    <a:lnTo>
                      <a:pt x="86" y="17"/>
                    </a:lnTo>
                    <a:lnTo>
                      <a:pt x="87" y="17"/>
                    </a:lnTo>
                    <a:lnTo>
                      <a:pt x="87" y="16"/>
                    </a:lnTo>
                    <a:lnTo>
                      <a:pt x="87" y="15"/>
                    </a:lnTo>
                    <a:lnTo>
                      <a:pt x="88" y="14"/>
                    </a:lnTo>
                    <a:lnTo>
                      <a:pt x="87" y="14"/>
                    </a:lnTo>
                    <a:lnTo>
                      <a:pt x="87" y="13"/>
                    </a:lnTo>
                    <a:lnTo>
                      <a:pt x="87" y="12"/>
                    </a:lnTo>
                    <a:lnTo>
                      <a:pt x="87" y="11"/>
                    </a:lnTo>
                    <a:lnTo>
                      <a:pt x="87" y="11"/>
                    </a:lnTo>
                    <a:lnTo>
                      <a:pt x="87" y="10"/>
                    </a:lnTo>
                    <a:lnTo>
                      <a:pt x="87" y="9"/>
                    </a:lnTo>
                    <a:lnTo>
                      <a:pt x="88" y="8"/>
                    </a:lnTo>
                    <a:lnTo>
                      <a:pt x="88" y="7"/>
                    </a:lnTo>
                    <a:lnTo>
                      <a:pt x="90" y="7"/>
                    </a:lnTo>
                    <a:lnTo>
                      <a:pt x="90" y="8"/>
                    </a:lnTo>
                    <a:lnTo>
                      <a:pt x="89" y="8"/>
                    </a:lnTo>
                    <a:lnTo>
                      <a:pt x="89" y="10"/>
                    </a:lnTo>
                    <a:lnTo>
                      <a:pt x="89" y="11"/>
                    </a:lnTo>
                    <a:lnTo>
                      <a:pt x="90" y="11"/>
                    </a:lnTo>
                    <a:lnTo>
                      <a:pt x="90" y="11"/>
                    </a:lnTo>
                    <a:lnTo>
                      <a:pt x="91" y="12"/>
                    </a:lnTo>
                    <a:lnTo>
                      <a:pt x="91" y="13"/>
                    </a:lnTo>
                    <a:lnTo>
                      <a:pt x="90" y="14"/>
                    </a:lnTo>
                    <a:lnTo>
                      <a:pt x="90" y="14"/>
                    </a:lnTo>
                    <a:lnTo>
                      <a:pt x="91" y="15"/>
                    </a:lnTo>
                    <a:lnTo>
                      <a:pt x="92" y="14"/>
                    </a:lnTo>
                    <a:lnTo>
                      <a:pt x="93" y="14"/>
                    </a:lnTo>
                    <a:lnTo>
                      <a:pt x="94" y="13"/>
                    </a:lnTo>
                    <a:lnTo>
                      <a:pt x="94" y="12"/>
                    </a:lnTo>
                    <a:lnTo>
                      <a:pt x="94" y="11"/>
                    </a:lnTo>
                    <a:lnTo>
                      <a:pt x="94" y="11"/>
                    </a:lnTo>
                    <a:lnTo>
                      <a:pt x="94" y="10"/>
                    </a:lnTo>
                    <a:lnTo>
                      <a:pt x="94" y="9"/>
                    </a:lnTo>
                    <a:lnTo>
                      <a:pt x="95" y="9"/>
                    </a:lnTo>
                    <a:lnTo>
                      <a:pt x="96" y="9"/>
                    </a:lnTo>
                    <a:lnTo>
                      <a:pt x="97" y="10"/>
                    </a:lnTo>
                    <a:lnTo>
                      <a:pt x="97" y="11"/>
                    </a:lnTo>
                    <a:lnTo>
                      <a:pt x="96" y="11"/>
                    </a:lnTo>
                    <a:lnTo>
                      <a:pt x="96" y="11"/>
                    </a:lnTo>
                    <a:lnTo>
                      <a:pt x="95" y="12"/>
                    </a:lnTo>
                    <a:lnTo>
                      <a:pt x="95" y="14"/>
                    </a:lnTo>
                    <a:lnTo>
                      <a:pt x="94" y="14"/>
                    </a:lnTo>
                    <a:lnTo>
                      <a:pt x="94" y="15"/>
                    </a:lnTo>
                    <a:lnTo>
                      <a:pt x="94" y="16"/>
                    </a:lnTo>
                    <a:lnTo>
                      <a:pt x="94" y="17"/>
                    </a:lnTo>
                    <a:lnTo>
                      <a:pt x="95" y="18"/>
                    </a:lnTo>
                    <a:lnTo>
                      <a:pt x="94" y="19"/>
                    </a:lnTo>
                    <a:lnTo>
                      <a:pt x="95" y="20"/>
                    </a:lnTo>
                    <a:lnTo>
                      <a:pt x="95" y="21"/>
                    </a:lnTo>
                    <a:lnTo>
                      <a:pt x="96" y="21"/>
                    </a:lnTo>
                    <a:lnTo>
                      <a:pt x="96" y="20"/>
                    </a:lnTo>
                    <a:lnTo>
                      <a:pt x="96" y="19"/>
                    </a:lnTo>
                    <a:lnTo>
                      <a:pt x="97" y="18"/>
                    </a:lnTo>
                    <a:lnTo>
                      <a:pt x="96" y="17"/>
                    </a:lnTo>
                    <a:lnTo>
                      <a:pt x="96" y="16"/>
                    </a:lnTo>
                    <a:lnTo>
                      <a:pt x="97" y="15"/>
                    </a:lnTo>
                    <a:lnTo>
                      <a:pt x="97" y="14"/>
                    </a:lnTo>
                    <a:lnTo>
                      <a:pt x="97" y="14"/>
                    </a:lnTo>
                    <a:lnTo>
                      <a:pt x="97" y="12"/>
                    </a:lnTo>
                    <a:lnTo>
                      <a:pt x="98" y="12"/>
                    </a:lnTo>
                    <a:lnTo>
                      <a:pt x="99" y="11"/>
                    </a:lnTo>
                    <a:lnTo>
                      <a:pt x="100" y="11"/>
                    </a:lnTo>
                    <a:lnTo>
                      <a:pt x="101" y="11"/>
                    </a:lnTo>
                    <a:lnTo>
                      <a:pt x="101" y="10"/>
                    </a:lnTo>
                    <a:lnTo>
                      <a:pt x="101" y="9"/>
                    </a:lnTo>
                    <a:lnTo>
                      <a:pt x="103" y="9"/>
                    </a:lnTo>
                    <a:lnTo>
                      <a:pt x="103" y="10"/>
                    </a:lnTo>
                    <a:lnTo>
                      <a:pt x="103" y="13"/>
                    </a:lnTo>
                    <a:lnTo>
                      <a:pt x="103" y="14"/>
                    </a:lnTo>
                    <a:lnTo>
                      <a:pt x="102" y="14"/>
                    </a:lnTo>
                    <a:lnTo>
                      <a:pt x="102" y="16"/>
                    </a:lnTo>
                    <a:lnTo>
                      <a:pt x="101" y="17"/>
                    </a:lnTo>
                    <a:lnTo>
                      <a:pt x="102" y="17"/>
                    </a:lnTo>
                    <a:lnTo>
                      <a:pt x="103" y="17"/>
                    </a:lnTo>
                    <a:lnTo>
                      <a:pt x="103" y="18"/>
                    </a:lnTo>
                    <a:lnTo>
                      <a:pt x="103" y="19"/>
                    </a:lnTo>
                    <a:lnTo>
                      <a:pt x="103" y="20"/>
                    </a:lnTo>
                    <a:lnTo>
                      <a:pt x="102" y="21"/>
                    </a:lnTo>
                    <a:lnTo>
                      <a:pt x="101" y="21"/>
                    </a:lnTo>
                    <a:lnTo>
                      <a:pt x="101" y="22"/>
                    </a:lnTo>
                    <a:lnTo>
                      <a:pt x="101" y="23"/>
                    </a:lnTo>
                    <a:lnTo>
                      <a:pt x="101" y="24"/>
                    </a:lnTo>
                    <a:lnTo>
                      <a:pt x="102" y="25"/>
                    </a:lnTo>
                    <a:lnTo>
                      <a:pt x="103" y="24"/>
                    </a:lnTo>
                    <a:lnTo>
                      <a:pt x="104" y="25"/>
                    </a:lnTo>
                    <a:lnTo>
                      <a:pt x="104" y="24"/>
                    </a:lnTo>
                    <a:lnTo>
                      <a:pt x="105" y="25"/>
                    </a:lnTo>
                    <a:lnTo>
                      <a:pt x="105" y="24"/>
                    </a:lnTo>
                    <a:lnTo>
                      <a:pt x="105" y="22"/>
                    </a:lnTo>
                    <a:lnTo>
                      <a:pt x="104" y="23"/>
                    </a:lnTo>
                    <a:lnTo>
                      <a:pt x="103" y="23"/>
                    </a:lnTo>
                    <a:lnTo>
                      <a:pt x="103" y="22"/>
                    </a:lnTo>
                    <a:lnTo>
                      <a:pt x="103" y="21"/>
                    </a:lnTo>
                    <a:lnTo>
                      <a:pt x="104" y="21"/>
                    </a:lnTo>
                    <a:lnTo>
                      <a:pt x="104" y="21"/>
                    </a:lnTo>
                    <a:lnTo>
                      <a:pt x="105" y="21"/>
                    </a:lnTo>
                    <a:lnTo>
                      <a:pt x="105" y="21"/>
                    </a:lnTo>
                    <a:lnTo>
                      <a:pt x="105" y="20"/>
                    </a:lnTo>
                    <a:lnTo>
                      <a:pt x="105" y="19"/>
                    </a:lnTo>
                    <a:lnTo>
                      <a:pt x="105" y="18"/>
                    </a:lnTo>
                    <a:lnTo>
                      <a:pt x="105" y="17"/>
                    </a:lnTo>
                    <a:lnTo>
                      <a:pt x="104" y="16"/>
                    </a:lnTo>
                    <a:lnTo>
                      <a:pt x="105" y="15"/>
                    </a:lnTo>
                    <a:lnTo>
                      <a:pt x="106" y="15"/>
                    </a:lnTo>
                    <a:lnTo>
                      <a:pt x="106" y="14"/>
                    </a:lnTo>
                    <a:lnTo>
                      <a:pt x="106" y="14"/>
                    </a:lnTo>
                    <a:lnTo>
                      <a:pt x="107" y="13"/>
                    </a:lnTo>
                    <a:lnTo>
                      <a:pt x="107" y="14"/>
                    </a:lnTo>
                    <a:lnTo>
                      <a:pt x="107" y="14"/>
                    </a:lnTo>
                    <a:lnTo>
                      <a:pt x="108" y="15"/>
                    </a:lnTo>
                    <a:lnTo>
                      <a:pt x="108" y="16"/>
                    </a:lnTo>
                    <a:lnTo>
                      <a:pt x="108" y="17"/>
                    </a:lnTo>
                    <a:lnTo>
                      <a:pt x="109" y="17"/>
                    </a:lnTo>
                    <a:lnTo>
                      <a:pt x="110" y="17"/>
                    </a:lnTo>
                    <a:lnTo>
                      <a:pt x="111" y="18"/>
                    </a:lnTo>
                    <a:lnTo>
                      <a:pt x="111" y="18"/>
                    </a:lnTo>
                    <a:lnTo>
                      <a:pt x="111" y="20"/>
                    </a:lnTo>
                    <a:lnTo>
                      <a:pt x="111" y="21"/>
                    </a:lnTo>
                    <a:lnTo>
                      <a:pt x="111" y="21"/>
                    </a:lnTo>
                    <a:lnTo>
                      <a:pt x="112" y="21"/>
                    </a:lnTo>
                    <a:lnTo>
                      <a:pt x="112" y="20"/>
                    </a:lnTo>
                    <a:lnTo>
                      <a:pt x="112" y="19"/>
                    </a:lnTo>
                    <a:lnTo>
                      <a:pt x="112" y="18"/>
                    </a:lnTo>
                    <a:lnTo>
                      <a:pt x="112" y="17"/>
                    </a:lnTo>
                    <a:lnTo>
                      <a:pt x="112" y="16"/>
                    </a:lnTo>
                    <a:lnTo>
                      <a:pt x="113" y="14"/>
                    </a:lnTo>
                    <a:lnTo>
                      <a:pt x="112" y="14"/>
                    </a:lnTo>
                    <a:lnTo>
                      <a:pt x="111" y="14"/>
                    </a:lnTo>
                    <a:lnTo>
                      <a:pt x="111" y="14"/>
                    </a:lnTo>
                    <a:lnTo>
                      <a:pt x="111" y="14"/>
                    </a:lnTo>
                    <a:lnTo>
                      <a:pt x="111" y="12"/>
                    </a:lnTo>
                    <a:lnTo>
                      <a:pt x="111" y="11"/>
                    </a:lnTo>
                    <a:lnTo>
                      <a:pt x="110" y="12"/>
                    </a:lnTo>
                    <a:lnTo>
                      <a:pt x="109" y="11"/>
                    </a:lnTo>
                    <a:lnTo>
                      <a:pt x="109" y="11"/>
                    </a:lnTo>
                    <a:lnTo>
                      <a:pt x="109" y="10"/>
                    </a:lnTo>
                    <a:lnTo>
                      <a:pt x="110" y="9"/>
                    </a:lnTo>
                    <a:lnTo>
                      <a:pt x="111" y="9"/>
                    </a:lnTo>
                    <a:lnTo>
                      <a:pt x="111" y="8"/>
                    </a:lnTo>
                    <a:lnTo>
                      <a:pt x="110" y="8"/>
                    </a:lnTo>
                    <a:lnTo>
                      <a:pt x="109" y="8"/>
                    </a:lnTo>
                    <a:lnTo>
                      <a:pt x="108" y="8"/>
                    </a:lnTo>
                    <a:lnTo>
                      <a:pt x="107" y="7"/>
                    </a:lnTo>
                    <a:lnTo>
                      <a:pt x="107" y="7"/>
                    </a:lnTo>
                    <a:lnTo>
                      <a:pt x="108" y="5"/>
                    </a:lnTo>
                    <a:lnTo>
                      <a:pt x="108" y="4"/>
                    </a:lnTo>
                    <a:lnTo>
                      <a:pt x="108" y="4"/>
                    </a:lnTo>
                    <a:lnTo>
                      <a:pt x="108" y="4"/>
                    </a:lnTo>
                    <a:lnTo>
                      <a:pt x="109" y="5"/>
                    </a:lnTo>
                    <a:lnTo>
                      <a:pt x="110" y="4"/>
                    </a:lnTo>
                    <a:lnTo>
                      <a:pt x="111" y="4"/>
                    </a:lnTo>
                    <a:lnTo>
                      <a:pt x="111" y="4"/>
                    </a:lnTo>
                    <a:lnTo>
                      <a:pt x="111" y="5"/>
                    </a:lnTo>
                    <a:lnTo>
                      <a:pt x="111" y="6"/>
                    </a:lnTo>
                    <a:lnTo>
                      <a:pt x="112" y="6"/>
                    </a:lnTo>
                    <a:lnTo>
                      <a:pt x="112" y="5"/>
                    </a:lnTo>
                    <a:lnTo>
                      <a:pt x="113" y="5"/>
                    </a:lnTo>
                    <a:lnTo>
                      <a:pt x="114" y="6"/>
                    </a:lnTo>
                    <a:lnTo>
                      <a:pt x="114" y="7"/>
                    </a:lnTo>
                    <a:lnTo>
                      <a:pt x="114" y="7"/>
                    </a:lnTo>
                    <a:lnTo>
                      <a:pt x="114" y="7"/>
                    </a:lnTo>
                    <a:lnTo>
                      <a:pt x="115" y="7"/>
                    </a:lnTo>
                    <a:lnTo>
                      <a:pt x="115" y="8"/>
                    </a:lnTo>
                    <a:lnTo>
                      <a:pt x="114" y="9"/>
                    </a:lnTo>
                    <a:lnTo>
                      <a:pt x="114" y="10"/>
                    </a:lnTo>
                    <a:lnTo>
                      <a:pt x="115" y="11"/>
                    </a:lnTo>
                    <a:lnTo>
                      <a:pt x="116" y="11"/>
                    </a:lnTo>
                    <a:lnTo>
                      <a:pt x="117" y="11"/>
                    </a:lnTo>
                    <a:lnTo>
                      <a:pt x="118" y="11"/>
                    </a:lnTo>
                    <a:lnTo>
                      <a:pt x="118" y="11"/>
                    </a:lnTo>
                    <a:lnTo>
                      <a:pt x="119" y="12"/>
                    </a:lnTo>
                    <a:lnTo>
                      <a:pt x="120" y="12"/>
                    </a:lnTo>
                    <a:lnTo>
                      <a:pt x="120" y="11"/>
                    </a:lnTo>
                    <a:lnTo>
                      <a:pt x="121" y="12"/>
                    </a:lnTo>
                    <a:lnTo>
                      <a:pt x="121" y="13"/>
                    </a:lnTo>
                    <a:lnTo>
                      <a:pt x="123" y="13"/>
                    </a:lnTo>
                    <a:lnTo>
                      <a:pt x="124" y="13"/>
                    </a:lnTo>
                    <a:lnTo>
                      <a:pt x="124" y="14"/>
                    </a:lnTo>
                    <a:lnTo>
                      <a:pt x="124" y="14"/>
                    </a:lnTo>
                    <a:lnTo>
                      <a:pt x="123" y="15"/>
                    </a:lnTo>
                    <a:lnTo>
                      <a:pt x="123" y="16"/>
                    </a:lnTo>
                    <a:lnTo>
                      <a:pt x="124" y="16"/>
                    </a:lnTo>
                    <a:lnTo>
                      <a:pt x="125" y="16"/>
                    </a:lnTo>
                    <a:lnTo>
                      <a:pt x="126" y="16"/>
                    </a:lnTo>
                    <a:lnTo>
                      <a:pt x="126" y="17"/>
                    </a:lnTo>
                    <a:lnTo>
                      <a:pt x="125" y="17"/>
                    </a:lnTo>
                    <a:lnTo>
                      <a:pt x="125" y="17"/>
                    </a:lnTo>
                    <a:lnTo>
                      <a:pt x="125" y="18"/>
                    </a:lnTo>
                    <a:lnTo>
                      <a:pt x="125" y="18"/>
                    </a:lnTo>
                    <a:lnTo>
                      <a:pt x="126" y="18"/>
                    </a:lnTo>
                    <a:lnTo>
                      <a:pt x="126" y="19"/>
                    </a:lnTo>
                    <a:lnTo>
                      <a:pt x="126" y="21"/>
                    </a:lnTo>
                    <a:lnTo>
                      <a:pt x="127" y="21"/>
                    </a:lnTo>
                    <a:lnTo>
                      <a:pt x="127" y="21"/>
                    </a:lnTo>
                    <a:lnTo>
                      <a:pt x="128" y="21"/>
                    </a:lnTo>
                    <a:lnTo>
                      <a:pt x="129" y="21"/>
                    </a:lnTo>
                    <a:lnTo>
                      <a:pt x="129" y="21"/>
                    </a:lnTo>
                    <a:lnTo>
                      <a:pt x="129" y="22"/>
                    </a:lnTo>
                    <a:lnTo>
                      <a:pt x="130" y="22"/>
                    </a:lnTo>
                    <a:lnTo>
                      <a:pt x="131" y="22"/>
                    </a:lnTo>
                    <a:lnTo>
                      <a:pt x="132" y="23"/>
                    </a:lnTo>
                    <a:lnTo>
                      <a:pt x="132" y="24"/>
                    </a:lnTo>
                    <a:lnTo>
                      <a:pt x="132" y="25"/>
                    </a:lnTo>
                    <a:lnTo>
                      <a:pt x="132" y="25"/>
                    </a:lnTo>
                    <a:lnTo>
                      <a:pt x="133" y="25"/>
                    </a:lnTo>
                    <a:lnTo>
                      <a:pt x="134" y="25"/>
                    </a:lnTo>
                    <a:lnTo>
                      <a:pt x="134" y="25"/>
                    </a:lnTo>
                    <a:lnTo>
                      <a:pt x="135" y="26"/>
                    </a:lnTo>
                    <a:lnTo>
                      <a:pt x="134" y="27"/>
                    </a:lnTo>
                    <a:lnTo>
                      <a:pt x="133" y="28"/>
                    </a:lnTo>
                    <a:lnTo>
                      <a:pt x="133" y="28"/>
                    </a:lnTo>
                    <a:lnTo>
                      <a:pt x="134" y="29"/>
                    </a:lnTo>
                    <a:lnTo>
                      <a:pt x="135" y="29"/>
                    </a:lnTo>
                    <a:lnTo>
                      <a:pt x="135" y="30"/>
                    </a:lnTo>
                    <a:lnTo>
                      <a:pt x="135" y="29"/>
                    </a:lnTo>
                    <a:lnTo>
                      <a:pt x="136" y="29"/>
                    </a:lnTo>
                    <a:lnTo>
                      <a:pt x="137" y="29"/>
                    </a:lnTo>
                    <a:lnTo>
                      <a:pt x="138" y="30"/>
                    </a:lnTo>
                    <a:lnTo>
                      <a:pt x="138" y="31"/>
                    </a:lnTo>
                    <a:lnTo>
                      <a:pt x="139" y="31"/>
                    </a:lnTo>
                    <a:lnTo>
                      <a:pt x="139" y="32"/>
                    </a:lnTo>
                    <a:lnTo>
                      <a:pt x="139" y="33"/>
                    </a:lnTo>
                    <a:lnTo>
                      <a:pt x="139" y="34"/>
                    </a:lnTo>
                    <a:lnTo>
                      <a:pt x="139" y="35"/>
                    </a:lnTo>
                    <a:lnTo>
                      <a:pt x="139" y="35"/>
                    </a:lnTo>
                    <a:lnTo>
                      <a:pt x="139" y="36"/>
                    </a:lnTo>
                    <a:lnTo>
                      <a:pt x="139" y="37"/>
                    </a:lnTo>
                    <a:lnTo>
                      <a:pt x="140" y="37"/>
                    </a:lnTo>
                    <a:lnTo>
                      <a:pt x="142" y="38"/>
                    </a:lnTo>
                    <a:lnTo>
                      <a:pt x="142" y="38"/>
                    </a:lnTo>
                    <a:lnTo>
                      <a:pt x="142" y="39"/>
                    </a:lnTo>
                    <a:lnTo>
                      <a:pt x="143" y="40"/>
                    </a:lnTo>
                    <a:lnTo>
                      <a:pt x="144" y="41"/>
                    </a:lnTo>
                    <a:lnTo>
                      <a:pt x="145" y="40"/>
                    </a:lnTo>
                    <a:lnTo>
                      <a:pt x="146" y="40"/>
                    </a:lnTo>
                    <a:lnTo>
                      <a:pt x="147" y="41"/>
                    </a:lnTo>
                    <a:lnTo>
                      <a:pt x="148" y="42"/>
                    </a:lnTo>
                    <a:lnTo>
                      <a:pt x="148" y="42"/>
                    </a:lnTo>
                    <a:lnTo>
                      <a:pt x="148" y="43"/>
                    </a:lnTo>
                    <a:lnTo>
                      <a:pt x="149" y="45"/>
                    </a:lnTo>
                    <a:lnTo>
                      <a:pt x="149" y="45"/>
                    </a:lnTo>
                    <a:lnTo>
                      <a:pt x="149" y="48"/>
                    </a:lnTo>
                    <a:lnTo>
                      <a:pt x="149" y="49"/>
                    </a:lnTo>
                    <a:lnTo>
                      <a:pt x="149" y="50"/>
                    </a:lnTo>
                    <a:lnTo>
                      <a:pt x="150" y="51"/>
                    </a:lnTo>
                    <a:lnTo>
                      <a:pt x="151" y="51"/>
                    </a:lnTo>
                    <a:lnTo>
                      <a:pt x="152" y="52"/>
                    </a:lnTo>
                    <a:lnTo>
                      <a:pt x="152" y="53"/>
                    </a:lnTo>
                    <a:lnTo>
                      <a:pt x="152" y="54"/>
                    </a:lnTo>
                    <a:lnTo>
                      <a:pt x="152" y="55"/>
                    </a:lnTo>
                    <a:lnTo>
                      <a:pt x="152" y="56"/>
                    </a:lnTo>
                    <a:lnTo>
                      <a:pt x="153" y="56"/>
                    </a:lnTo>
                    <a:lnTo>
                      <a:pt x="154" y="56"/>
                    </a:lnTo>
                    <a:lnTo>
                      <a:pt x="155" y="57"/>
                    </a:lnTo>
                    <a:lnTo>
                      <a:pt x="155" y="58"/>
                    </a:lnTo>
                    <a:lnTo>
                      <a:pt x="156" y="59"/>
                    </a:lnTo>
                    <a:lnTo>
                      <a:pt x="157" y="59"/>
                    </a:lnTo>
                    <a:lnTo>
                      <a:pt x="158" y="60"/>
                    </a:lnTo>
                    <a:lnTo>
                      <a:pt x="159" y="61"/>
                    </a:lnTo>
                    <a:lnTo>
                      <a:pt x="160" y="62"/>
                    </a:lnTo>
                    <a:lnTo>
                      <a:pt x="161" y="62"/>
                    </a:lnTo>
                    <a:lnTo>
                      <a:pt x="161" y="64"/>
                    </a:lnTo>
                    <a:lnTo>
                      <a:pt x="161" y="65"/>
                    </a:lnTo>
                    <a:lnTo>
                      <a:pt x="162" y="64"/>
                    </a:lnTo>
                    <a:lnTo>
                      <a:pt x="163" y="63"/>
                    </a:lnTo>
                    <a:lnTo>
                      <a:pt x="163" y="62"/>
                    </a:lnTo>
                    <a:lnTo>
                      <a:pt x="163" y="62"/>
                    </a:lnTo>
                    <a:lnTo>
                      <a:pt x="163" y="62"/>
                    </a:lnTo>
                    <a:lnTo>
                      <a:pt x="164" y="59"/>
                    </a:lnTo>
                    <a:lnTo>
                      <a:pt x="166" y="58"/>
                    </a:lnTo>
                    <a:lnTo>
                      <a:pt x="166" y="56"/>
                    </a:lnTo>
                    <a:lnTo>
                      <a:pt x="167" y="55"/>
                    </a:lnTo>
                    <a:lnTo>
                      <a:pt x="167" y="54"/>
                    </a:lnTo>
                    <a:lnTo>
                      <a:pt x="168" y="53"/>
                    </a:lnTo>
                    <a:lnTo>
                      <a:pt x="169" y="52"/>
                    </a:lnTo>
                    <a:lnTo>
                      <a:pt x="170" y="51"/>
                    </a:lnTo>
                    <a:lnTo>
                      <a:pt x="170" y="51"/>
                    </a:lnTo>
                    <a:lnTo>
                      <a:pt x="173" y="52"/>
                    </a:lnTo>
                    <a:lnTo>
                      <a:pt x="174" y="53"/>
                    </a:lnTo>
                    <a:lnTo>
                      <a:pt x="175" y="53"/>
                    </a:lnTo>
                    <a:lnTo>
                      <a:pt x="176" y="54"/>
                    </a:lnTo>
                    <a:lnTo>
                      <a:pt x="177" y="54"/>
                    </a:lnTo>
                    <a:lnTo>
                      <a:pt x="181" y="54"/>
                    </a:lnTo>
                    <a:lnTo>
                      <a:pt x="183" y="55"/>
                    </a:lnTo>
                    <a:lnTo>
                      <a:pt x="183" y="55"/>
                    </a:lnTo>
                    <a:lnTo>
                      <a:pt x="184" y="55"/>
                    </a:lnTo>
                    <a:lnTo>
                      <a:pt x="185" y="56"/>
                    </a:lnTo>
                    <a:lnTo>
                      <a:pt x="185" y="56"/>
                    </a:lnTo>
                    <a:lnTo>
                      <a:pt x="186" y="58"/>
                    </a:lnTo>
                    <a:lnTo>
                      <a:pt x="187" y="59"/>
                    </a:lnTo>
                    <a:lnTo>
                      <a:pt x="187" y="59"/>
                    </a:lnTo>
                    <a:lnTo>
                      <a:pt x="189" y="61"/>
                    </a:lnTo>
                    <a:lnTo>
                      <a:pt x="190" y="62"/>
                    </a:lnTo>
                    <a:lnTo>
                      <a:pt x="191" y="62"/>
                    </a:lnTo>
                    <a:lnTo>
                      <a:pt x="192" y="62"/>
                    </a:lnTo>
                    <a:lnTo>
                      <a:pt x="194" y="63"/>
                    </a:lnTo>
                    <a:lnTo>
                      <a:pt x="194" y="64"/>
                    </a:lnTo>
                    <a:lnTo>
                      <a:pt x="195" y="64"/>
                    </a:lnTo>
                    <a:lnTo>
                      <a:pt x="196" y="64"/>
                    </a:lnTo>
                    <a:lnTo>
                      <a:pt x="197" y="64"/>
                    </a:lnTo>
                    <a:lnTo>
                      <a:pt x="197" y="64"/>
                    </a:lnTo>
                    <a:lnTo>
                      <a:pt x="198" y="65"/>
                    </a:lnTo>
                    <a:lnTo>
                      <a:pt x="199" y="65"/>
                    </a:lnTo>
                    <a:lnTo>
                      <a:pt x="200" y="65"/>
                    </a:lnTo>
                    <a:lnTo>
                      <a:pt x="200" y="65"/>
                    </a:lnTo>
                    <a:lnTo>
                      <a:pt x="202" y="64"/>
                    </a:lnTo>
                    <a:lnTo>
                      <a:pt x="204" y="64"/>
                    </a:lnTo>
                    <a:lnTo>
                      <a:pt x="204" y="64"/>
                    </a:lnTo>
                    <a:lnTo>
                      <a:pt x="206" y="64"/>
                    </a:lnTo>
                    <a:lnTo>
                      <a:pt x="207" y="64"/>
                    </a:lnTo>
                    <a:lnTo>
                      <a:pt x="207" y="64"/>
                    </a:lnTo>
                    <a:lnTo>
                      <a:pt x="209" y="64"/>
                    </a:lnTo>
                    <a:lnTo>
                      <a:pt x="209" y="65"/>
                    </a:lnTo>
                    <a:lnTo>
                      <a:pt x="211" y="64"/>
                    </a:lnTo>
                    <a:lnTo>
                      <a:pt x="212" y="65"/>
                    </a:lnTo>
                    <a:lnTo>
                      <a:pt x="213" y="65"/>
                    </a:lnTo>
                    <a:lnTo>
                      <a:pt x="214" y="66"/>
                    </a:lnTo>
                    <a:lnTo>
                      <a:pt x="214" y="67"/>
                    </a:lnTo>
                    <a:lnTo>
                      <a:pt x="215" y="68"/>
                    </a:lnTo>
                    <a:lnTo>
                      <a:pt x="216" y="69"/>
                    </a:lnTo>
                    <a:lnTo>
                      <a:pt x="216" y="69"/>
                    </a:lnTo>
                    <a:lnTo>
                      <a:pt x="217" y="69"/>
                    </a:lnTo>
                    <a:lnTo>
                      <a:pt x="218" y="69"/>
                    </a:lnTo>
                    <a:lnTo>
                      <a:pt x="218" y="69"/>
                    </a:lnTo>
                    <a:lnTo>
                      <a:pt x="218" y="70"/>
                    </a:lnTo>
                    <a:lnTo>
                      <a:pt x="219" y="72"/>
                    </a:lnTo>
                    <a:lnTo>
                      <a:pt x="220" y="73"/>
                    </a:lnTo>
                    <a:lnTo>
                      <a:pt x="221" y="73"/>
                    </a:lnTo>
                    <a:lnTo>
                      <a:pt x="221" y="73"/>
                    </a:lnTo>
                    <a:lnTo>
                      <a:pt x="222" y="73"/>
                    </a:lnTo>
                    <a:lnTo>
                      <a:pt x="223" y="73"/>
                    </a:lnTo>
                    <a:lnTo>
                      <a:pt x="223" y="71"/>
                    </a:lnTo>
                    <a:lnTo>
                      <a:pt x="224" y="71"/>
                    </a:lnTo>
                    <a:lnTo>
                      <a:pt x="225" y="72"/>
                    </a:lnTo>
                    <a:lnTo>
                      <a:pt x="225" y="72"/>
                    </a:lnTo>
                    <a:lnTo>
                      <a:pt x="226" y="72"/>
                    </a:lnTo>
                    <a:lnTo>
                      <a:pt x="228" y="70"/>
                    </a:lnTo>
                    <a:lnTo>
                      <a:pt x="229" y="69"/>
                    </a:lnTo>
                    <a:lnTo>
                      <a:pt x="230" y="69"/>
                    </a:lnTo>
                    <a:lnTo>
                      <a:pt x="232" y="69"/>
                    </a:lnTo>
                    <a:lnTo>
                      <a:pt x="233" y="70"/>
                    </a:lnTo>
                    <a:lnTo>
                      <a:pt x="233" y="71"/>
                    </a:lnTo>
                    <a:lnTo>
                      <a:pt x="234" y="72"/>
                    </a:lnTo>
                    <a:lnTo>
                      <a:pt x="235" y="72"/>
                    </a:lnTo>
                    <a:lnTo>
                      <a:pt x="235" y="73"/>
                    </a:lnTo>
                    <a:lnTo>
                      <a:pt x="235" y="73"/>
                    </a:lnTo>
                    <a:lnTo>
                      <a:pt x="236" y="74"/>
                    </a:lnTo>
                    <a:lnTo>
                      <a:pt x="237" y="74"/>
                    </a:lnTo>
                    <a:lnTo>
                      <a:pt x="238" y="73"/>
                    </a:lnTo>
                    <a:lnTo>
                      <a:pt x="238" y="73"/>
                    </a:lnTo>
                    <a:lnTo>
                      <a:pt x="238" y="72"/>
                    </a:lnTo>
                    <a:lnTo>
                      <a:pt x="238" y="72"/>
                    </a:lnTo>
                    <a:lnTo>
                      <a:pt x="239" y="70"/>
                    </a:lnTo>
                    <a:lnTo>
                      <a:pt x="240" y="69"/>
                    </a:lnTo>
                    <a:lnTo>
                      <a:pt x="241" y="69"/>
                    </a:lnTo>
                    <a:lnTo>
                      <a:pt x="242" y="70"/>
                    </a:lnTo>
                    <a:lnTo>
                      <a:pt x="242" y="71"/>
                    </a:lnTo>
                    <a:lnTo>
                      <a:pt x="242" y="72"/>
                    </a:lnTo>
                    <a:lnTo>
                      <a:pt x="241" y="73"/>
                    </a:lnTo>
                    <a:lnTo>
                      <a:pt x="241" y="74"/>
                    </a:lnTo>
                    <a:lnTo>
                      <a:pt x="242" y="75"/>
                    </a:lnTo>
                    <a:lnTo>
                      <a:pt x="242" y="76"/>
                    </a:lnTo>
                    <a:lnTo>
                      <a:pt x="242" y="76"/>
                    </a:lnTo>
                    <a:lnTo>
                      <a:pt x="242" y="77"/>
                    </a:lnTo>
                    <a:lnTo>
                      <a:pt x="243" y="77"/>
                    </a:lnTo>
                    <a:lnTo>
                      <a:pt x="243" y="78"/>
                    </a:lnTo>
                    <a:lnTo>
                      <a:pt x="244" y="79"/>
                    </a:lnTo>
                    <a:lnTo>
                      <a:pt x="245" y="79"/>
                    </a:lnTo>
                    <a:lnTo>
                      <a:pt x="245" y="79"/>
                    </a:lnTo>
                    <a:lnTo>
                      <a:pt x="246" y="78"/>
                    </a:lnTo>
                    <a:lnTo>
                      <a:pt x="247" y="78"/>
                    </a:lnTo>
                    <a:lnTo>
                      <a:pt x="248" y="79"/>
                    </a:lnTo>
                    <a:lnTo>
                      <a:pt x="247" y="80"/>
                    </a:lnTo>
                    <a:lnTo>
                      <a:pt x="247" y="80"/>
                    </a:lnTo>
                    <a:lnTo>
                      <a:pt x="246" y="81"/>
                    </a:lnTo>
                    <a:lnTo>
                      <a:pt x="247" y="82"/>
                    </a:lnTo>
                    <a:lnTo>
                      <a:pt x="247" y="83"/>
                    </a:lnTo>
                    <a:lnTo>
                      <a:pt x="248" y="83"/>
                    </a:lnTo>
                    <a:lnTo>
                      <a:pt x="249" y="82"/>
                    </a:lnTo>
                    <a:lnTo>
                      <a:pt x="249" y="81"/>
                    </a:lnTo>
                    <a:lnTo>
                      <a:pt x="249" y="80"/>
                    </a:lnTo>
                    <a:lnTo>
                      <a:pt x="250" y="80"/>
                    </a:lnTo>
                    <a:lnTo>
                      <a:pt x="251" y="81"/>
                    </a:lnTo>
                    <a:lnTo>
                      <a:pt x="252" y="82"/>
                    </a:lnTo>
                    <a:lnTo>
                      <a:pt x="254" y="82"/>
                    </a:lnTo>
                    <a:lnTo>
                      <a:pt x="254" y="83"/>
                    </a:lnTo>
                    <a:lnTo>
                      <a:pt x="255" y="83"/>
                    </a:lnTo>
                    <a:lnTo>
                      <a:pt x="256" y="83"/>
                    </a:lnTo>
                    <a:lnTo>
                      <a:pt x="256" y="85"/>
                    </a:lnTo>
                    <a:lnTo>
                      <a:pt x="255" y="85"/>
                    </a:lnTo>
                    <a:lnTo>
                      <a:pt x="254" y="86"/>
                    </a:lnTo>
                    <a:lnTo>
                      <a:pt x="254" y="87"/>
                    </a:lnTo>
                    <a:lnTo>
                      <a:pt x="254" y="87"/>
                    </a:lnTo>
                    <a:lnTo>
                      <a:pt x="255" y="87"/>
                    </a:lnTo>
                    <a:lnTo>
                      <a:pt x="255" y="88"/>
                    </a:lnTo>
                    <a:lnTo>
                      <a:pt x="254" y="90"/>
                    </a:lnTo>
                    <a:lnTo>
                      <a:pt x="254" y="90"/>
                    </a:lnTo>
                    <a:lnTo>
                      <a:pt x="255" y="90"/>
                    </a:lnTo>
                    <a:lnTo>
                      <a:pt x="256" y="92"/>
                    </a:lnTo>
                    <a:lnTo>
                      <a:pt x="257" y="93"/>
                    </a:lnTo>
                    <a:lnTo>
                      <a:pt x="258" y="93"/>
                    </a:lnTo>
                    <a:lnTo>
                      <a:pt x="259" y="92"/>
                    </a:lnTo>
                    <a:lnTo>
                      <a:pt x="259" y="91"/>
                    </a:lnTo>
                    <a:lnTo>
                      <a:pt x="260" y="90"/>
                    </a:lnTo>
                    <a:lnTo>
                      <a:pt x="262" y="90"/>
                    </a:lnTo>
                    <a:lnTo>
                      <a:pt x="262" y="90"/>
                    </a:lnTo>
                    <a:lnTo>
                      <a:pt x="263" y="89"/>
                    </a:lnTo>
                    <a:lnTo>
                      <a:pt x="264" y="89"/>
                    </a:lnTo>
                    <a:lnTo>
                      <a:pt x="266" y="90"/>
                    </a:lnTo>
                    <a:lnTo>
                      <a:pt x="265" y="90"/>
                    </a:lnTo>
                    <a:lnTo>
                      <a:pt x="265" y="91"/>
                    </a:lnTo>
                    <a:lnTo>
                      <a:pt x="265" y="92"/>
                    </a:lnTo>
                    <a:lnTo>
                      <a:pt x="265" y="93"/>
                    </a:lnTo>
                    <a:lnTo>
                      <a:pt x="270" y="93"/>
                    </a:lnTo>
                    <a:lnTo>
                      <a:pt x="270" y="93"/>
                    </a:lnTo>
                    <a:lnTo>
                      <a:pt x="271" y="93"/>
                    </a:lnTo>
                    <a:lnTo>
                      <a:pt x="272" y="94"/>
                    </a:lnTo>
                    <a:lnTo>
                      <a:pt x="271" y="95"/>
                    </a:lnTo>
                    <a:lnTo>
                      <a:pt x="270" y="95"/>
                    </a:lnTo>
                    <a:lnTo>
                      <a:pt x="270" y="96"/>
                    </a:lnTo>
                    <a:lnTo>
                      <a:pt x="270" y="97"/>
                    </a:lnTo>
                    <a:lnTo>
                      <a:pt x="271" y="98"/>
                    </a:lnTo>
                    <a:lnTo>
                      <a:pt x="272" y="98"/>
                    </a:lnTo>
                    <a:lnTo>
                      <a:pt x="273" y="98"/>
                    </a:lnTo>
                    <a:lnTo>
                      <a:pt x="273" y="97"/>
                    </a:lnTo>
                    <a:lnTo>
                      <a:pt x="274" y="97"/>
                    </a:lnTo>
                    <a:lnTo>
                      <a:pt x="275" y="96"/>
                    </a:lnTo>
                    <a:lnTo>
                      <a:pt x="275" y="97"/>
                    </a:lnTo>
                    <a:lnTo>
                      <a:pt x="273" y="99"/>
                    </a:lnTo>
                    <a:lnTo>
                      <a:pt x="273" y="100"/>
                    </a:lnTo>
                    <a:lnTo>
                      <a:pt x="273" y="100"/>
                    </a:lnTo>
                    <a:lnTo>
                      <a:pt x="272" y="101"/>
                    </a:lnTo>
                    <a:lnTo>
                      <a:pt x="273" y="101"/>
                    </a:lnTo>
                    <a:lnTo>
                      <a:pt x="274" y="101"/>
                    </a:lnTo>
                    <a:lnTo>
                      <a:pt x="275" y="101"/>
                    </a:lnTo>
                    <a:lnTo>
                      <a:pt x="276" y="101"/>
                    </a:lnTo>
                    <a:lnTo>
                      <a:pt x="275" y="100"/>
                    </a:lnTo>
                    <a:lnTo>
                      <a:pt x="276" y="100"/>
                    </a:lnTo>
                    <a:lnTo>
                      <a:pt x="277" y="100"/>
                    </a:lnTo>
                    <a:lnTo>
                      <a:pt x="278" y="100"/>
                    </a:lnTo>
                    <a:lnTo>
                      <a:pt x="279" y="101"/>
                    </a:lnTo>
                    <a:lnTo>
                      <a:pt x="280" y="101"/>
                    </a:lnTo>
                    <a:lnTo>
                      <a:pt x="280" y="100"/>
                    </a:lnTo>
                    <a:lnTo>
                      <a:pt x="280" y="100"/>
                    </a:lnTo>
                    <a:lnTo>
                      <a:pt x="280" y="100"/>
                    </a:lnTo>
                    <a:lnTo>
                      <a:pt x="281" y="100"/>
                    </a:lnTo>
                    <a:lnTo>
                      <a:pt x="282" y="100"/>
                    </a:lnTo>
                    <a:lnTo>
                      <a:pt x="282" y="99"/>
                    </a:lnTo>
                    <a:lnTo>
                      <a:pt x="283" y="99"/>
                    </a:lnTo>
                    <a:lnTo>
                      <a:pt x="283" y="99"/>
                    </a:lnTo>
                    <a:lnTo>
                      <a:pt x="284" y="100"/>
                    </a:lnTo>
                    <a:lnTo>
                      <a:pt x="285" y="102"/>
                    </a:lnTo>
                    <a:lnTo>
                      <a:pt x="285" y="103"/>
                    </a:lnTo>
                    <a:lnTo>
                      <a:pt x="285" y="104"/>
                    </a:lnTo>
                    <a:lnTo>
                      <a:pt x="286" y="104"/>
                    </a:lnTo>
                    <a:lnTo>
                      <a:pt x="287" y="103"/>
                    </a:lnTo>
                    <a:lnTo>
                      <a:pt x="287" y="102"/>
                    </a:lnTo>
                    <a:lnTo>
                      <a:pt x="290" y="101"/>
                    </a:lnTo>
                    <a:lnTo>
                      <a:pt x="290" y="100"/>
                    </a:lnTo>
                    <a:lnTo>
                      <a:pt x="290" y="100"/>
                    </a:lnTo>
                    <a:lnTo>
                      <a:pt x="291" y="100"/>
                    </a:lnTo>
                    <a:lnTo>
                      <a:pt x="292" y="100"/>
                    </a:lnTo>
                    <a:lnTo>
                      <a:pt x="293" y="99"/>
                    </a:lnTo>
                    <a:lnTo>
                      <a:pt x="293" y="100"/>
                    </a:lnTo>
                    <a:lnTo>
                      <a:pt x="293" y="101"/>
                    </a:lnTo>
                    <a:lnTo>
                      <a:pt x="293" y="103"/>
                    </a:lnTo>
                    <a:lnTo>
                      <a:pt x="293" y="104"/>
                    </a:lnTo>
                    <a:lnTo>
                      <a:pt x="294" y="104"/>
                    </a:lnTo>
                    <a:lnTo>
                      <a:pt x="296" y="104"/>
                    </a:lnTo>
                    <a:lnTo>
                      <a:pt x="297" y="105"/>
                    </a:lnTo>
                    <a:lnTo>
                      <a:pt x="297" y="107"/>
                    </a:lnTo>
                    <a:lnTo>
                      <a:pt x="296" y="108"/>
                    </a:lnTo>
                    <a:lnTo>
                      <a:pt x="296" y="109"/>
                    </a:lnTo>
                    <a:lnTo>
                      <a:pt x="297" y="110"/>
                    </a:lnTo>
                    <a:lnTo>
                      <a:pt x="296" y="111"/>
                    </a:lnTo>
                    <a:lnTo>
                      <a:pt x="295" y="111"/>
                    </a:lnTo>
                    <a:lnTo>
                      <a:pt x="294" y="111"/>
                    </a:lnTo>
                    <a:lnTo>
                      <a:pt x="293" y="112"/>
                    </a:lnTo>
                    <a:lnTo>
                      <a:pt x="293" y="112"/>
                    </a:lnTo>
                    <a:lnTo>
                      <a:pt x="293" y="113"/>
                    </a:lnTo>
                    <a:lnTo>
                      <a:pt x="291" y="114"/>
                    </a:lnTo>
                    <a:lnTo>
                      <a:pt x="291" y="114"/>
                    </a:lnTo>
                    <a:lnTo>
                      <a:pt x="290" y="116"/>
                    </a:lnTo>
                    <a:lnTo>
                      <a:pt x="290" y="118"/>
                    </a:lnTo>
                    <a:lnTo>
                      <a:pt x="290" y="118"/>
                    </a:lnTo>
                    <a:lnTo>
                      <a:pt x="289" y="120"/>
                    </a:lnTo>
                    <a:lnTo>
                      <a:pt x="289" y="121"/>
                    </a:lnTo>
                    <a:lnTo>
                      <a:pt x="288" y="122"/>
                    </a:lnTo>
                    <a:lnTo>
                      <a:pt x="288" y="123"/>
                    </a:lnTo>
                    <a:lnTo>
                      <a:pt x="287" y="124"/>
                    </a:lnTo>
                    <a:lnTo>
                      <a:pt x="287" y="125"/>
                    </a:lnTo>
                    <a:lnTo>
                      <a:pt x="287" y="126"/>
                    </a:lnTo>
                    <a:lnTo>
                      <a:pt x="286" y="128"/>
                    </a:lnTo>
                    <a:lnTo>
                      <a:pt x="285" y="128"/>
                    </a:lnTo>
                    <a:lnTo>
                      <a:pt x="284" y="128"/>
                    </a:lnTo>
                    <a:lnTo>
                      <a:pt x="283" y="130"/>
                    </a:lnTo>
                    <a:lnTo>
                      <a:pt x="282" y="130"/>
                    </a:lnTo>
                    <a:lnTo>
                      <a:pt x="282" y="131"/>
                    </a:lnTo>
                    <a:lnTo>
                      <a:pt x="281" y="131"/>
                    </a:lnTo>
                    <a:lnTo>
                      <a:pt x="280" y="131"/>
                    </a:lnTo>
                    <a:lnTo>
                      <a:pt x="280" y="132"/>
                    </a:lnTo>
                    <a:lnTo>
                      <a:pt x="279" y="132"/>
                    </a:lnTo>
                    <a:lnTo>
                      <a:pt x="277" y="132"/>
                    </a:lnTo>
                    <a:lnTo>
                      <a:pt x="276" y="133"/>
                    </a:lnTo>
                    <a:lnTo>
                      <a:pt x="275" y="133"/>
                    </a:lnTo>
                    <a:lnTo>
                      <a:pt x="274" y="133"/>
                    </a:lnTo>
                    <a:lnTo>
                      <a:pt x="273" y="134"/>
                    </a:lnTo>
                    <a:lnTo>
                      <a:pt x="272" y="135"/>
                    </a:lnTo>
                    <a:lnTo>
                      <a:pt x="271" y="135"/>
                    </a:lnTo>
                    <a:lnTo>
                      <a:pt x="269" y="136"/>
                    </a:lnTo>
                    <a:lnTo>
                      <a:pt x="268" y="137"/>
                    </a:lnTo>
                    <a:lnTo>
                      <a:pt x="267" y="138"/>
                    </a:lnTo>
                    <a:lnTo>
                      <a:pt x="266" y="138"/>
                    </a:lnTo>
                    <a:lnTo>
                      <a:pt x="266" y="139"/>
                    </a:lnTo>
                    <a:lnTo>
                      <a:pt x="265" y="141"/>
                    </a:lnTo>
                    <a:lnTo>
                      <a:pt x="265" y="142"/>
                    </a:lnTo>
                    <a:lnTo>
                      <a:pt x="265" y="143"/>
                    </a:lnTo>
                    <a:lnTo>
                      <a:pt x="264" y="143"/>
                    </a:lnTo>
                    <a:lnTo>
                      <a:pt x="263" y="143"/>
                    </a:lnTo>
                    <a:lnTo>
                      <a:pt x="262" y="144"/>
                    </a:lnTo>
                    <a:lnTo>
                      <a:pt x="260" y="145"/>
                    </a:lnTo>
                    <a:lnTo>
                      <a:pt x="259" y="145"/>
                    </a:lnTo>
                    <a:lnTo>
                      <a:pt x="258" y="145"/>
                    </a:lnTo>
                    <a:lnTo>
                      <a:pt x="257" y="146"/>
                    </a:lnTo>
                    <a:lnTo>
                      <a:pt x="255" y="147"/>
                    </a:lnTo>
                    <a:lnTo>
                      <a:pt x="254" y="148"/>
                    </a:lnTo>
                    <a:lnTo>
                      <a:pt x="253" y="148"/>
                    </a:lnTo>
                    <a:lnTo>
                      <a:pt x="251" y="149"/>
                    </a:lnTo>
                    <a:lnTo>
                      <a:pt x="250" y="149"/>
                    </a:lnTo>
                    <a:lnTo>
                      <a:pt x="250" y="150"/>
                    </a:lnTo>
                    <a:lnTo>
                      <a:pt x="252" y="152"/>
                    </a:lnTo>
                    <a:lnTo>
                      <a:pt x="252" y="152"/>
                    </a:lnTo>
                    <a:lnTo>
                      <a:pt x="253" y="153"/>
                    </a:lnTo>
                    <a:lnTo>
                      <a:pt x="253" y="154"/>
                    </a:lnTo>
                    <a:lnTo>
                      <a:pt x="253" y="156"/>
                    </a:lnTo>
                    <a:lnTo>
                      <a:pt x="254" y="157"/>
                    </a:lnTo>
                    <a:lnTo>
                      <a:pt x="254" y="159"/>
                    </a:lnTo>
                    <a:lnTo>
                      <a:pt x="254" y="159"/>
                    </a:lnTo>
                    <a:lnTo>
                      <a:pt x="254" y="160"/>
                    </a:lnTo>
                    <a:lnTo>
                      <a:pt x="254" y="162"/>
                    </a:lnTo>
                    <a:lnTo>
                      <a:pt x="255" y="162"/>
                    </a:lnTo>
                    <a:lnTo>
                      <a:pt x="256" y="163"/>
                    </a:lnTo>
                    <a:lnTo>
                      <a:pt x="258" y="166"/>
                    </a:lnTo>
                    <a:lnTo>
                      <a:pt x="258" y="167"/>
                    </a:lnTo>
                    <a:lnTo>
                      <a:pt x="259" y="169"/>
                    </a:lnTo>
                    <a:lnTo>
                      <a:pt x="259" y="169"/>
                    </a:lnTo>
                    <a:lnTo>
                      <a:pt x="259" y="169"/>
                    </a:lnTo>
                    <a:lnTo>
                      <a:pt x="259" y="170"/>
                    </a:lnTo>
                    <a:lnTo>
                      <a:pt x="258" y="171"/>
                    </a:lnTo>
                    <a:lnTo>
                      <a:pt x="258" y="172"/>
                    </a:lnTo>
                    <a:lnTo>
                      <a:pt x="258" y="173"/>
                    </a:lnTo>
                    <a:lnTo>
                      <a:pt x="258" y="175"/>
                    </a:lnTo>
                    <a:lnTo>
                      <a:pt x="258" y="176"/>
                    </a:lnTo>
                    <a:lnTo>
                      <a:pt x="259" y="177"/>
                    </a:lnTo>
                    <a:lnTo>
                      <a:pt x="259" y="178"/>
                    </a:lnTo>
                    <a:lnTo>
                      <a:pt x="260" y="180"/>
                    </a:lnTo>
                    <a:lnTo>
                      <a:pt x="260" y="180"/>
                    </a:lnTo>
                    <a:lnTo>
                      <a:pt x="261" y="181"/>
                    </a:lnTo>
                    <a:lnTo>
                      <a:pt x="261" y="182"/>
                    </a:lnTo>
                    <a:lnTo>
                      <a:pt x="261" y="183"/>
                    </a:lnTo>
                    <a:lnTo>
                      <a:pt x="261" y="185"/>
                    </a:lnTo>
                    <a:lnTo>
                      <a:pt x="260" y="187"/>
                    </a:lnTo>
                    <a:lnTo>
                      <a:pt x="260" y="187"/>
                    </a:lnTo>
                    <a:lnTo>
                      <a:pt x="260" y="191"/>
                    </a:lnTo>
                    <a:lnTo>
                      <a:pt x="260" y="192"/>
                    </a:lnTo>
                    <a:lnTo>
                      <a:pt x="260" y="193"/>
                    </a:lnTo>
                    <a:lnTo>
                      <a:pt x="260" y="195"/>
                    </a:lnTo>
                    <a:lnTo>
                      <a:pt x="260" y="196"/>
                    </a:lnTo>
                    <a:lnTo>
                      <a:pt x="260" y="197"/>
                    </a:lnTo>
                    <a:lnTo>
                      <a:pt x="261" y="197"/>
                    </a:lnTo>
                    <a:lnTo>
                      <a:pt x="262" y="198"/>
                    </a:lnTo>
                    <a:lnTo>
                      <a:pt x="262" y="199"/>
                    </a:lnTo>
                    <a:lnTo>
                      <a:pt x="262" y="200"/>
                    </a:lnTo>
                    <a:lnTo>
                      <a:pt x="262" y="200"/>
                    </a:lnTo>
                    <a:lnTo>
                      <a:pt x="262" y="202"/>
                    </a:lnTo>
                    <a:lnTo>
                      <a:pt x="262" y="203"/>
                    </a:lnTo>
                    <a:lnTo>
                      <a:pt x="262" y="204"/>
                    </a:lnTo>
                    <a:lnTo>
                      <a:pt x="262" y="204"/>
                    </a:lnTo>
                    <a:lnTo>
                      <a:pt x="261" y="204"/>
                    </a:lnTo>
                    <a:lnTo>
                      <a:pt x="262" y="205"/>
                    </a:lnTo>
                    <a:lnTo>
                      <a:pt x="262" y="205"/>
                    </a:lnTo>
                    <a:lnTo>
                      <a:pt x="264" y="207"/>
                    </a:lnTo>
                    <a:lnTo>
                      <a:pt x="264" y="206"/>
                    </a:lnTo>
                    <a:lnTo>
                      <a:pt x="265" y="206"/>
                    </a:lnTo>
                    <a:lnTo>
                      <a:pt x="266" y="207"/>
                    </a:lnTo>
                    <a:lnTo>
                      <a:pt x="266" y="207"/>
                    </a:lnTo>
                    <a:lnTo>
                      <a:pt x="267" y="207"/>
                    </a:lnTo>
                    <a:lnTo>
                      <a:pt x="268" y="208"/>
                    </a:lnTo>
                    <a:lnTo>
                      <a:pt x="269" y="208"/>
                    </a:lnTo>
                    <a:lnTo>
                      <a:pt x="269" y="207"/>
                    </a:lnTo>
                    <a:lnTo>
                      <a:pt x="270" y="207"/>
                    </a:lnTo>
                    <a:lnTo>
                      <a:pt x="271" y="207"/>
                    </a:lnTo>
                    <a:lnTo>
                      <a:pt x="273" y="207"/>
                    </a:lnTo>
                    <a:lnTo>
                      <a:pt x="274" y="207"/>
                    </a:lnTo>
                    <a:lnTo>
                      <a:pt x="274" y="208"/>
                    </a:lnTo>
                    <a:lnTo>
                      <a:pt x="275" y="209"/>
                    </a:lnTo>
                    <a:lnTo>
                      <a:pt x="276" y="210"/>
                    </a:lnTo>
                    <a:lnTo>
                      <a:pt x="276" y="211"/>
                    </a:lnTo>
                    <a:lnTo>
                      <a:pt x="276" y="211"/>
                    </a:lnTo>
                    <a:lnTo>
                      <a:pt x="276" y="212"/>
                    </a:lnTo>
                    <a:lnTo>
                      <a:pt x="276" y="213"/>
                    </a:lnTo>
                    <a:lnTo>
                      <a:pt x="277" y="213"/>
                    </a:lnTo>
                    <a:lnTo>
                      <a:pt x="278" y="214"/>
                    </a:lnTo>
                    <a:lnTo>
                      <a:pt x="279" y="214"/>
                    </a:lnTo>
                    <a:lnTo>
                      <a:pt x="280" y="215"/>
                    </a:lnTo>
                    <a:lnTo>
                      <a:pt x="280" y="216"/>
                    </a:lnTo>
                    <a:lnTo>
                      <a:pt x="281" y="218"/>
                    </a:lnTo>
                    <a:lnTo>
                      <a:pt x="282" y="217"/>
                    </a:lnTo>
                    <a:lnTo>
                      <a:pt x="282" y="216"/>
                    </a:lnTo>
                    <a:lnTo>
                      <a:pt x="282" y="215"/>
                    </a:lnTo>
                    <a:lnTo>
                      <a:pt x="281" y="214"/>
                    </a:lnTo>
                    <a:lnTo>
                      <a:pt x="281" y="214"/>
                    </a:lnTo>
                    <a:lnTo>
                      <a:pt x="283" y="214"/>
                    </a:lnTo>
                    <a:lnTo>
                      <a:pt x="284" y="215"/>
                    </a:lnTo>
                    <a:lnTo>
                      <a:pt x="285" y="216"/>
                    </a:lnTo>
                    <a:lnTo>
                      <a:pt x="285" y="217"/>
                    </a:lnTo>
                    <a:lnTo>
                      <a:pt x="286" y="218"/>
                    </a:lnTo>
                    <a:lnTo>
                      <a:pt x="286" y="217"/>
                    </a:lnTo>
                    <a:lnTo>
                      <a:pt x="287" y="217"/>
                    </a:lnTo>
                    <a:lnTo>
                      <a:pt x="287" y="216"/>
                    </a:lnTo>
                    <a:lnTo>
                      <a:pt x="288" y="216"/>
                    </a:lnTo>
                    <a:lnTo>
                      <a:pt x="289" y="214"/>
                    </a:lnTo>
                    <a:lnTo>
                      <a:pt x="290" y="214"/>
                    </a:lnTo>
                    <a:lnTo>
                      <a:pt x="290" y="215"/>
                    </a:lnTo>
                    <a:lnTo>
                      <a:pt x="291" y="215"/>
                    </a:lnTo>
                    <a:lnTo>
                      <a:pt x="292" y="218"/>
                    </a:lnTo>
                    <a:lnTo>
                      <a:pt x="293" y="218"/>
                    </a:lnTo>
                    <a:lnTo>
                      <a:pt x="293" y="218"/>
                    </a:lnTo>
                    <a:lnTo>
                      <a:pt x="294" y="218"/>
                    </a:lnTo>
                    <a:lnTo>
                      <a:pt x="294" y="218"/>
                    </a:lnTo>
                    <a:lnTo>
                      <a:pt x="294" y="220"/>
                    </a:lnTo>
                    <a:lnTo>
                      <a:pt x="295" y="221"/>
                    </a:lnTo>
                    <a:lnTo>
                      <a:pt x="296" y="220"/>
                    </a:lnTo>
                    <a:lnTo>
                      <a:pt x="297" y="221"/>
                    </a:lnTo>
                    <a:lnTo>
                      <a:pt x="297" y="220"/>
                    </a:lnTo>
                    <a:lnTo>
                      <a:pt x="299" y="220"/>
                    </a:lnTo>
                    <a:lnTo>
                      <a:pt x="300" y="219"/>
                    </a:lnTo>
                    <a:lnTo>
                      <a:pt x="300" y="218"/>
                    </a:lnTo>
                    <a:lnTo>
                      <a:pt x="300" y="218"/>
                    </a:lnTo>
                    <a:lnTo>
                      <a:pt x="299" y="217"/>
                    </a:lnTo>
                    <a:lnTo>
                      <a:pt x="299" y="216"/>
                    </a:lnTo>
                    <a:lnTo>
                      <a:pt x="298" y="215"/>
                    </a:lnTo>
                    <a:lnTo>
                      <a:pt x="298" y="214"/>
                    </a:lnTo>
                    <a:lnTo>
                      <a:pt x="299" y="214"/>
                    </a:lnTo>
                    <a:lnTo>
                      <a:pt x="300" y="214"/>
                    </a:lnTo>
                    <a:lnTo>
                      <a:pt x="301" y="215"/>
                    </a:lnTo>
                    <a:lnTo>
                      <a:pt x="302" y="216"/>
                    </a:lnTo>
                    <a:lnTo>
                      <a:pt x="303" y="217"/>
                    </a:lnTo>
                    <a:lnTo>
                      <a:pt x="304" y="216"/>
                    </a:lnTo>
                    <a:lnTo>
                      <a:pt x="304" y="217"/>
                    </a:lnTo>
                    <a:lnTo>
                      <a:pt x="305" y="217"/>
                    </a:lnTo>
                    <a:lnTo>
                      <a:pt x="305" y="218"/>
                    </a:lnTo>
                    <a:lnTo>
                      <a:pt x="304" y="218"/>
                    </a:lnTo>
                    <a:lnTo>
                      <a:pt x="304" y="219"/>
                    </a:lnTo>
                    <a:lnTo>
                      <a:pt x="305" y="218"/>
                    </a:lnTo>
                    <a:lnTo>
                      <a:pt x="306" y="218"/>
                    </a:lnTo>
                    <a:lnTo>
                      <a:pt x="306" y="219"/>
                    </a:lnTo>
                    <a:lnTo>
                      <a:pt x="307" y="220"/>
                    </a:lnTo>
                    <a:lnTo>
                      <a:pt x="307" y="221"/>
                    </a:lnTo>
                    <a:lnTo>
                      <a:pt x="307" y="221"/>
                    </a:lnTo>
                    <a:lnTo>
                      <a:pt x="307" y="222"/>
                    </a:lnTo>
                    <a:lnTo>
                      <a:pt x="307" y="223"/>
                    </a:lnTo>
                    <a:lnTo>
                      <a:pt x="308" y="224"/>
                    </a:lnTo>
                    <a:lnTo>
                      <a:pt x="309" y="224"/>
                    </a:lnTo>
                    <a:lnTo>
                      <a:pt x="310" y="224"/>
                    </a:lnTo>
                    <a:lnTo>
                      <a:pt x="311" y="224"/>
                    </a:lnTo>
                    <a:lnTo>
                      <a:pt x="311" y="224"/>
                    </a:lnTo>
                    <a:lnTo>
                      <a:pt x="311" y="225"/>
                    </a:lnTo>
                    <a:lnTo>
                      <a:pt x="311" y="226"/>
                    </a:lnTo>
                    <a:lnTo>
                      <a:pt x="311" y="227"/>
                    </a:lnTo>
                    <a:lnTo>
                      <a:pt x="310" y="227"/>
                    </a:lnTo>
                    <a:lnTo>
                      <a:pt x="310" y="228"/>
                    </a:lnTo>
                    <a:lnTo>
                      <a:pt x="310" y="228"/>
                    </a:lnTo>
                    <a:lnTo>
                      <a:pt x="308" y="229"/>
                    </a:lnTo>
                    <a:lnTo>
                      <a:pt x="309" y="230"/>
                    </a:lnTo>
                    <a:lnTo>
                      <a:pt x="310" y="232"/>
                    </a:lnTo>
                    <a:lnTo>
                      <a:pt x="310" y="233"/>
                    </a:lnTo>
                    <a:lnTo>
                      <a:pt x="311" y="233"/>
                    </a:lnTo>
                    <a:lnTo>
                      <a:pt x="311" y="234"/>
                    </a:lnTo>
                    <a:lnTo>
                      <a:pt x="311" y="235"/>
                    </a:lnTo>
                    <a:lnTo>
                      <a:pt x="311" y="235"/>
                    </a:lnTo>
                    <a:lnTo>
                      <a:pt x="312" y="235"/>
                    </a:lnTo>
                    <a:lnTo>
                      <a:pt x="312" y="236"/>
                    </a:lnTo>
                    <a:lnTo>
                      <a:pt x="313" y="235"/>
                    </a:lnTo>
                    <a:lnTo>
                      <a:pt x="314" y="236"/>
                    </a:lnTo>
                    <a:lnTo>
                      <a:pt x="314" y="237"/>
                    </a:lnTo>
                    <a:lnTo>
                      <a:pt x="314" y="238"/>
                    </a:lnTo>
                    <a:lnTo>
                      <a:pt x="314" y="238"/>
                    </a:lnTo>
                    <a:lnTo>
                      <a:pt x="314" y="240"/>
                    </a:lnTo>
                    <a:lnTo>
                      <a:pt x="313" y="242"/>
                    </a:lnTo>
                    <a:lnTo>
                      <a:pt x="313" y="243"/>
                    </a:lnTo>
                    <a:lnTo>
                      <a:pt x="314" y="243"/>
                    </a:lnTo>
                    <a:lnTo>
                      <a:pt x="314" y="243"/>
                    </a:lnTo>
                    <a:lnTo>
                      <a:pt x="317" y="243"/>
                    </a:lnTo>
                    <a:lnTo>
                      <a:pt x="318" y="242"/>
                    </a:lnTo>
                    <a:lnTo>
                      <a:pt x="318" y="242"/>
                    </a:lnTo>
                    <a:lnTo>
                      <a:pt x="319" y="242"/>
                    </a:lnTo>
                    <a:lnTo>
                      <a:pt x="320" y="241"/>
                    </a:lnTo>
                    <a:lnTo>
                      <a:pt x="321" y="241"/>
                    </a:lnTo>
                    <a:lnTo>
                      <a:pt x="322" y="242"/>
                    </a:lnTo>
                    <a:lnTo>
                      <a:pt x="323" y="242"/>
                    </a:lnTo>
                    <a:lnTo>
                      <a:pt x="324" y="242"/>
                    </a:lnTo>
                    <a:lnTo>
                      <a:pt x="324" y="242"/>
                    </a:lnTo>
                    <a:lnTo>
                      <a:pt x="325" y="242"/>
                    </a:lnTo>
                    <a:lnTo>
                      <a:pt x="325" y="242"/>
                    </a:lnTo>
                    <a:lnTo>
                      <a:pt x="326" y="240"/>
                    </a:lnTo>
                    <a:lnTo>
                      <a:pt x="326" y="239"/>
                    </a:lnTo>
                    <a:lnTo>
                      <a:pt x="326" y="238"/>
                    </a:lnTo>
                    <a:lnTo>
                      <a:pt x="327" y="238"/>
                    </a:lnTo>
                    <a:lnTo>
                      <a:pt x="328" y="238"/>
                    </a:lnTo>
                    <a:lnTo>
                      <a:pt x="328" y="237"/>
                    </a:lnTo>
                    <a:lnTo>
                      <a:pt x="328" y="237"/>
                    </a:lnTo>
                    <a:lnTo>
                      <a:pt x="328" y="238"/>
                    </a:lnTo>
                    <a:lnTo>
                      <a:pt x="328" y="238"/>
                    </a:lnTo>
                    <a:lnTo>
                      <a:pt x="328" y="239"/>
                    </a:lnTo>
                    <a:lnTo>
                      <a:pt x="328" y="239"/>
                    </a:lnTo>
                    <a:lnTo>
                      <a:pt x="328" y="240"/>
                    </a:lnTo>
                    <a:lnTo>
                      <a:pt x="328" y="241"/>
                    </a:lnTo>
                    <a:lnTo>
                      <a:pt x="328" y="241"/>
                    </a:lnTo>
                    <a:lnTo>
                      <a:pt x="329" y="242"/>
                    </a:lnTo>
                    <a:lnTo>
                      <a:pt x="330" y="242"/>
                    </a:lnTo>
                    <a:lnTo>
                      <a:pt x="331" y="245"/>
                    </a:lnTo>
                    <a:lnTo>
                      <a:pt x="331" y="245"/>
                    </a:lnTo>
                    <a:lnTo>
                      <a:pt x="331" y="245"/>
                    </a:lnTo>
                    <a:lnTo>
                      <a:pt x="332" y="244"/>
                    </a:lnTo>
                    <a:lnTo>
                      <a:pt x="334" y="242"/>
                    </a:lnTo>
                    <a:lnTo>
                      <a:pt x="334" y="242"/>
                    </a:lnTo>
                    <a:lnTo>
                      <a:pt x="333" y="242"/>
                    </a:lnTo>
                    <a:lnTo>
                      <a:pt x="334" y="241"/>
                    </a:lnTo>
                    <a:lnTo>
                      <a:pt x="335" y="240"/>
                    </a:lnTo>
                    <a:lnTo>
                      <a:pt x="334" y="240"/>
                    </a:lnTo>
                    <a:lnTo>
                      <a:pt x="334" y="238"/>
                    </a:lnTo>
                    <a:lnTo>
                      <a:pt x="335" y="238"/>
                    </a:lnTo>
                    <a:lnTo>
                      <a:pt x="335" y="238"/>
                    </a:lnTo>
                    <a:lnTo>
                      <a:pt x="335" y="239"/>
                    </a:lnTo>
                    <a:lnTo>
                      <a:pt x="336" y="239"/>
                    </a:lnTo>
                    <a:lnTo>
                      <a:pt x="337" y="239"/>
                    </a:lnTo>
                    <a:lnTo>
                      <a:pt x="338" y="239"/>
                    </a:lnTo>
                    <a:lnTo>
                      <a:pt x="338" y="239"/>
                    </a:lnTo>
                    <a:lnTo>
                      <a:pt x="338" y="238"/>
                    </a:lnTo>
                    <a:lnTo>
                      <a:pt x="338" y="238"/>
                    </a:lnTo>
                    <a:lnTo>
                      <a:pt x="338" y="237"/>
                    </a:lnTo>
                    <a:lnTo>
                      <a:pt x="339" y="236"/>
                    </a:lnTo>
                    <a:lnTo>
                      <a:pt x="340" y="236"/>
                    </a:lnTo>
                    <a:lnTo>
                      <a:pt x="340" y="237"/>
                    </a:lnTo>
                    <a:lnTo>
                      <a:pt x="341" y="237"/>
                    </a:lnTo>
                    <a:lnTo>
                      <a:pt x="342" y="237"/>
                    </a:lnTo>
                    <a:lnTo>
                      <a:pt x="342" y="238"/>
                    </a:lnTo>
                    <a:lnTo>
                      <a:pt x="344" y="237"/>
                    </a:lnTo>
                    <a:lnTo>
                      <a:pt x="345" y="238"/>
                    </a:lnTo>
                    <a:lnTo>
                      <a:pt x="345" y="238"/>
                    </a:lnTo>
                    <a:lnTo>
                      <a:pt x="346" y="238"/>
                    </a:lnTo>
                    <a:lnTo>
                      <a:pt x="346" y="237"/>
                    </a:lnTo>
                    <a:lnTo>
                      <a:pt x="347" y="236"/>
                    </a:lnTo>
                    <a:lnTo>
                      <a:pt x="348" y="236"/>
                    </a:lnTo>
                    <a:lnTo>
                      <a:pt x="349" y="236"/>
                    </a:lnTo>
                    <a:lnTo>
                      <a:pt x="350" y="237"/>
                    </a:lnTo>
                    <a:lnTo>
                      <a:pt x="351" y="238"/>
                    </a:lnTo>
                    <a:lnTo>
                      <a:pt x="352" y="238"/>
                    </a:lnTo>
                    <a:lnTo>
                      <a:pt x="352" y="239"/>
                    </a:lnTo>
                    <a:lnTo>
                      <a:pt x="352" y="240"/>
                    </a:lnTo>
                    <a:lnTo>
                      <a:pt x="353" y="240"/>
                    </a:lnTo>
                    <a:lnTo>
                      <a:pt x="354" y="242"/>
                    </a:lnTo>
                    <a:lnTo>
                      <a:pt x="354" y="242"/>
                    </a:lnTo>
                    <a:lnTo>
                      <a:pt x="353" y="243"/>
                    </a:lnTo>
                    <a:lnTo>
                      <a:pt x="353" y="244"/>
                    </a:lnTo>
                    <a:lnTo>
                      <a:pt x="354" y="245"/>
                    </a:lnTo>
                    <a:lnTo>
                      <a:pt x="355" y="245"/>
                    </a:lnTo>
                    <a:lnTo>
                      <a:pt x="355" y="247"/>
                    </a:lnTo>
                    <a:lnTo>
                      <a:pt x="355" y="247"/>
                    </a:lnTo>
                    <a:lnTo>
                      <a:pt x="356" y="246"/>
                    </a:lnTo>
                    <a:lnTo>
                      <a:pt x="357" y="245"/>
                    </a:lnTo>
                    <a:lnTo>
                      <a:pt x="358" y="246"/>
                    </a:lnTo>
                    <a:lnTo>
                      <a:pt x="358" y="247"/>
                    </a:lnTo>
                    <a:lnTo>
                      <a:pt x="359" y="247"/>
                    </a:lnTo>
                    <a:lnTo>
                      <a:pt x="360" y="248"/>
                    </a:lnTo>
                    <a:lnTo>
                      <a:pt x="360" y="249"/>
                    </a:lnTo>
                    <a:lnTo>
                      <a:pt x="360" y="249"/>
                    </a:lnTo>
                    <a:lnTo>
                      <a:pt x="359" y="249"/>
                    </a:lnTo>
                    <a:lnTo>
                      <a:pt x="360" y="250"/>
                    </a:lnTo>
                    <a:lnTo>
                      <a:pt x="361" y="251"/>
                    </a:lnTo>
                    <a:lnTo>
                      <a:pt x="362" y="250"/>
                    </a:lnTo>
                    <a:lnTo>
                      <a:pt x="362" y="250"/>
                    </a:lnTo>
                    <a:lnTo>
                      <a:pt x="363" y="251"/>
                    </a:lnTo>
                    <a:lnTo>
                      <a:pt x="364" y="252"/>
                    </a:lnTo>
                    <a:lnTo>
                      <a:pt x="365" y="250"/>
                    </a:lnTo>
                    <a:lnTo>
                      <a:pt x="366" y="249"/>
                    </a:lnTo>
                    <a:lnTo>
                      <a:pt x="366" y="249"/>
                    </a:lnTo>
                    <a:lnTo>
                      <a:pt x="368" y="251"/>
                    </a:lnTo>
                    <a:lnTo>
                      <a:pt x="369" y="251"/>
                    </a:lnTo>
                    <a:lnTo>
                      <a:pt x="369" y="250"/>
                    </a:lnTo>
                    <a:lnTo>
                      <a:pt x="370" y="250"/>
                    </a:lnTo>
                    <a:lnTo>
                      <a:pt x="371" y="251"/>
                    </a:lnTo>
                    <a:lnTo>
                      <a:pt x="372" y="251"/>
                    </a:lnTo>
                    <a:lnTo>
                      <a:pt x="373" y="251"/>
                    </a:lnTo>
                    <a:lnTo>
                      <a:pt x="373" y="252"/>
                    </a:lnTo>
                    <a:lnTo>
                      <a:pt x="375" y="252"/>
                    </a:lnTo>
                    <a:lnTo>
                      <a:pt x="376" y="252"/>
                    </a:lnTo>
                    <a:lnTo>
                      <a:pt x="376" y="251"/>
                    </a:lnTo>
                    <a:lnTo>
                      <a:pt x="375" y="250"/>
                    </a:lnTo>
                    <a:lnTo>
                      <a:pt x="376" y="250"/>
                    </a:lnTo>
                    <a:lnTo>
                      <a:pt x="376" y="249"/>
                    </a:lnTo>
                    <a:lnTo>
                      <a:pt x="377" y="249"/>
                    </a:lnTo>
                    <a:lnTo>
                      <a:pt x="378" y="249"/>
                    </a:lnTo>
                    <a:lnTo>
                      <a:pt x="378" y="250"/>
                    </a:lnTo>
                    <a:lnTo>
                      <a:pt x="380" y="250"/>
                    </a:lnTo>
                    <a:lnTo>
                      <a:pt x="380" y="249"/>
                    </a:lnTo>
                    <a:lnTo>
                      <a:pt x="381" y="250"/>
                    </a:lnTo>
                    <a:lnTo>
                      <a:pt x="382" y="250"/>
                    </a:lnTo>
                    <a:lnTo>
                      <a:pt x="383" y="251"/>
                    </a:lnTo>
                    <a:lnTo>
                      <a:pt x="383" y="252"/>
                    </a:lnTo>
                    <a:lnTo>
                      <a:pt x="384" y="252"/>
                    </a:lnTo>
                    <a:lnTo>
                      <a:pt x="384" y="253"/>
                    </a:lnTo>
                    <a:lnTo>
                      <a:pt x="383" y="254"/>
                    </a:lnTo>
                    <a:lnTo>
                      <a:pt x="383" y="255"/>
                    </a:lnTo>
                    <a:lnTo>
                      <a:pt x="383" y="256"/>
                    </a:lnTo>
                    <a:lnTo>
                      <a:pt x="382" y="257"/>
                    </a:lnTo>
                    <a:lnTo>
                      <a:pt x="382" y="258"/>
                    </a:lnTo>
                    <a:lnTo>
                      <a:pt x="383" y="258"/>
                    </a:lnTo>
                    <a:lnTo>
                      <a:pt x="385" y="257"/>
                    </a:lnTo>
                    <a:lnTo>
                      <a:pt x="386" y="258"/>
                    </a:lnTo>
                    <a:lnTo>
                      <a:pt x="386" y="259"/>
                    </a:lnTo>
                    <a:lnTo>
                      <a:pt x="387" y="259"/>
                    </a:lnTo>
                    <a:lnTo>
                      <a:pt x="389" y="259"/>
                    </a:lnTo>
                    <a:lnTo>
                      <a:pt x="389" y="259"/>
                    </a:lnTo>
                    <a:lnTo>
                      <a:pt x="390" y="259"/>
                    </a:lnTo>
                    <a:lnTo>
                      <a:pt x="391" y="259"/>
                    </a:lnTo>
                    <a:lnTo>
                      <a:pt x="393" y="257"/>
                    </a:lnTo>
                    <a:lnTo>
                      <a:pt x="393" y="256"/>
                    </a:lnTo>
                    <a:lnTo>
                      <a:pt x="393" y="255"/>
                    </a:lnTo>
                    <a:lnTo>
                      <a:pt x="393" y="255"/>
                    </a:lnTo>
                    <a:lnTo>
                      <a:pt x="393" y="254"/>
                    </a:lnTo>
                    <a:lnTo>
                      <a:pt x="394" y="254"/>
                    </a:lnTo>
                    <a:lnTo>
                      <a:pt x="395" y="254"/>
                    </a:lnTo>
                    <a:lnTo>
                      <a:pt x="397" y="253"/>
                    </a:lnTo>
                    <a:lnTo>
                      <a:pt x="397" y="253"/>
                    </a:lnTo>
                    <a:lnTo>
                      <a:pt x="399" y="253"/>
                    </a:lnTo>
                    <a:lnTo>
                      <a:pt x="400" y="253"/>
                    </a:lnTo>
                    <a:lnTo>
                      <a:pt x="400" y="252"/>
                    </a:lnTo>
                    <a:lnTo>
                      <a:pt x="401" y="252"/>
                    </a:lnTo>
                    <a:lnTo>
                      <a:pt x="402" y="252"/>
                    </a:lnTo>
                    <a:lnTo>
                      <a:pt x="403" y="251"/>
                    </a:lnTo>
                    <a:lnTo>
                      <a:pt x="402" y="250"/>
                    </a:lnTo>
                    <a:lnTo>
                      <a:pt x="403" y="249"/>
                    </a:lnTo>
                    <a:lnTo>
                      <a:pt x="404" y="249"/>
                    </a:lnTo>
                    <a:lnTo>
                      <a:pt x="404" y="249"/>
                    </a:lnTo>
                    <a:lnTo>
                      <a:pt x="405" y="249"/>
                    </a:lnTo>
                    <a:lnTo>
                      <a:pt x="406" y="249"/>
                    </a:lnTo>
                    <a:lnTo>
                      <a:pt x="407" y="249"/>
                    </a:lnTo>
                    <a:lnTo>
                      <a:pt x="409" y="249"/>
                    </a:lnTo>
                    <a:lnTo>
                      <a:pt x="409" y="250"/>
                    </a:lnTo>
                    <a:lnTo>
                      <a:pt x="410" y="250"/>
                    </a:lnTo>
                    <a:lnTo>
                      <a:pt x="411" y="249"/>
                    </a:lnTo>
                    <a:lnTo>
                      <a:pt x="411" y="250"/>
                    </a:lnTo>
                    <a:lnTo>
                      <a:pt x="411" y="251"/>
                    </a:lnTo>
                    <a:lnTo>
                      <a:pt x="411" y="251"/>
                    </a:lnTo>
                    <a:lnTo>
                      <a:pt x="411" y="252"/>
                    </a:lnTo>
                    <a:lnTo>
                      <a:pt x="411" y="252"/>
                    </a:lnTo>
                    <a:lnTo>
                      <a:pt x="411" y="252"/>
                    </a:lnTo>
                    <a:lnTo>
                      <a:pt x="411" y="252"/>
                    </a:lnTo>
                    <a:lnTo>
                      <a:pt x="412" y="252"/>
                    </a:lnTo>
                    <a:lnTo>
                      <a:pt x="413" y="253"/>
                    </a:lnTo>
                    <a:lnTo>
                      <a:pt x="414" y="254"/>
                    </a:lnTo>
                    <a:lnTo>
                      <a:pt x="414" y="255"/>
                    </a:lnTo>
                    <a:lnTo>
                      <a:pt x="414" y="254"/>
                    </a:lnTo>
                    <a:lnTo>
                      <a:pt x="416" y="254"/>
                    </a:lnTo>
                    <a:lnTo>
                      <a:pt x="417" y="254"/>
                    </a:lnTo>
                    <a:lnTo>
                      <a:pt x="417" y="255"/>
                    </a:lnTo>
                    <a:lnTo>
                      <a:pt x="418" y="255"/>
                    </a:lnTo>
                    <a:lnTo>
                      <a:pt x="418" y="256"/>
                    </a:lnTo>
                    <a:lnTo>
                      <a:pt x="417" y="257"/>
                    </a:lnTo>
                    <a:lnTo>
                      <a:pt x="417" y="258"/>
                    </a:lnTo>
                    <a:lnTo>
                      <a:pt x="418" y="259"/>
                    </a:lnTo>
                    <a:lnTo>
                      <a:pt x="419" y="259"/>
                    </a:lnTo>
                    <a:lnTo>
                      <a:pt x="419" y="258"/>
                    </a:lnTo>
                    <a:lnTo>
                      <a:pt x="420" y="258"/>
                    </a:lnTo>
                    <a:lnTo>
                      <a:pt x="421" y="259"/>
                    </a:lnTo>
                    <a:lnTo>
                      <a:pt x="422" y="259"/>
                    </a:lnTo>
                    <a:lnTo>
                      <a:pt x="423" y="259"/>
                    </a:lnTo>
                    <a:lnTo>
                      <a:pt x="424" y="259"/>
                    </a:lnTo>
                    <a:lnTo>
                      <a:pt x="424" y="260"/>
                    </a:lnTo>
                    <a:lnTo>
                      <a:pt x="425" y="259"/>
                    </a:lnTo>
                    <a:lnTo>
                      <a:pt x="426" y="260"/>
                    </a:lnTo>
                    <a:lnTo>
                      <a:pt x="427" y="259"/>
                    </a:lnTo>
                    <a:lnTo>
                      <a:pt x="428" y="259"/>
                    </a:lnTo>
                    <a:lnTo>
                      <a:pt x="428" y="260"/>
                    </a:lnTo>
                    <a:lnTo>
                      <a:pt x="428" y="261"/>
                    </a:lnTo>
                    <a:lnTo>
                      <a:pt x="428" y="262"/>
                    </a:lnTo>
                    <a:lnTo>
                      <a:pt x="428" y="262"/>
                    </a:lnTo>
                    <a:lnTo>
                      <a:pt x="428" y="265"/>
                    </a:lnTo>
                    <a:lnTo>
                      <a:pt x="429" y="265"/>
                    </a:lnTo>
                    <a:lnTo>
                      <a:pt x="430" y="266"/>
                    </a:lnTo>
                    <a:lnTo>
                      <a:pt x="431" y="266"/>
                    </a:lnTo>
                    <a:lnTo>
                      <a:pt x="431" y="266"/>
                    </a:lnTo>
                    <a:lnTo>
                      <a:pt x="432" y="266"/>
                    </a:lnTo>
                    <a:lnTo>
                      <a:pt x="433" y="266"/>
                    </a:lnTo>
                    <a:lnTo>
                      <a:pt x="434" y="267"/>
                    </a:lnTo>
                    <a:lnTo>
                      <a:pt x="435" y="267"/>
                    </a:lnTo>
                    <a:lnTo>
                      <a:pt x="435" y="266"/>
                    </a:lnTo>
                    <a:lnTo>
                      <a:pt x="437" y="266"/>
                    </a:lnTo>
                    <a:lnTo>
                      <a:pt x="437" y="267"/>
                    </a:lnTo>
                    <a:lnTo>
                      <a:pt x="438" y="267"/>
                    </a:lnTo>
                    <a:lnTo>
                      <a:pt x="438" y="268"/>
                    </a:lnTo>
                    <a:lnTo>
                      <a:pt x="439" y="268"/>
                    </a:lnTo>
                    <a:lnTo>
                      <a:pt x="440" y="269"/>
                    </a:lnTo>
                    <a:lnTo>
                      <a:pt x="441" y="269"/>
                    </a:lnTo>
                    <a:lnTo>
                      <a:pt x="442" y="270"/>
                    </a:lnTo>
                    <a:lnTo>
                      <a:pt x="442" y="271"/>
                    </a:lnTo>
                    <a:lnTo>
                      <a:pt x="441" y="273"/>
                    </a:lnTo>
                    <a:lnTo>
                      <a:pt x="440" y="273"/>
                    </a:lnTo>
                    <a:lnTo>
                      <a:pt x="440" y="273"/>
                    </a:lnTo>
                    <a:lnTo>
                      <a:pt x="441" y="274"/>
                    </a:lnTo>
                    <a:lnTo>
                      <a:pt x="441" y="275"/>
                    </a:lnTo>
                    <a:lnTo>
                      <a:pt x="442" y="276"/>
                    </a:lnTo>
                    <a:lnTo>
                      <a:pt x="442" y="276"/>
                    </a:lnTo>
                    <a:lnTo>
                      <a:pt x="444" y="276"/>
                    </a:lnTo>
                    <a:lnTo>
                      <a:pt x="444" y="277"/>
                    </a:lnTo>
                    <a:lnTo>
                      <a:pt x="445" y="278"/>
                    </a:lnTo>
                    <a:lnTo>
                      <a:pt x="445" y="277"/>
                    </a:lnTo>
                    <a:lnTo>
                      <a:pt x="446" y="278"/>
                    </a:lnTo>
                    <a:lnTo>
                      <a:pt x="447" y="279"/>
                    </a:lnTo>
                    <a:lnTo>
                      <a:pt x="447" y="280"/>
                    </a:lnTo>
                    <a:lnTo>
                      <a:pt x="448" y="280"/>
                    </a:lnTo>
                    <a:lnTo>
                      <a:pt x="448" y="280"/>
                    </a:lnTo>
                    <a:lnTo>
                      <a:pt x="448" y="281"/>
                    </a:lnTo>
                    <a:lnTo>
                      <a:pt x="448" y="282"/>
                    </a:lnTo>
                    <a:lnTo>
                      <a:pt x="448" y="283"/>
                    </a:lnTo>
                    <a:lnTo>
                      <a:pt x="448" y="283"/>
                    </a:lnTo>
                    <a:lnTo>
                      <a:pt x="448" y="284"/>
                    </a:lnTo>
                    <a:lnTo>
                      <a:pt x="448" y="286"/>
                    </a:lnTo>
                    <a:lnTo>
                      <a:pt x="449" y="287"/>
                    </a:lnTo>
                    <a:lnTo>
                      <a:pt x="450" y="287"/>
                    </a:lnTo>
                    <a:lnTo>
                      <a:pt x="451" y="287"/>
                    </a:lnTo>
                    <a:lnTo>
                      <a:pt x="453" y="287"/>
                    </a:lnTo>
                    <a:lnTo>
                      <a:pt x="454" y="287"/>
                    </a:lnTo>
                    <a:lnTo>
                      <a:pt x="455" y="287"/>
                    </a:lnTo>
                    <a:lnTo>
                      <a:pt x="455" y="289"/>
                    </a:lnTo>
                    <a:lnTo>
                      <a:pt x="455" y="290"/>
                    </a:lnTo>
                    <a:lnTo>
                      <a:pt x="456" y="291"/>
                    </a:lnTo>
                    <a:lnTo>
                      <a:pt x="456" y="292"/>
                    </a:lnTo>
                    <a:lnTo>
                      <a:pt x="457" y="293"/>
                    </a:lnTo>
                    <a:lnTo>
                      <a:pt x="458" y="292"/>
                    </a:lnTo>
                    <a:lnTo>
                      <a:pt x="459" y="291"/>
                    </a:lnTo>
                    <a:lnTo>
                      <a:pt x="459" y="291"/>
                    </a:lnTo>
                    <a:lnTo>
                      <a:pt x="460" y="291"/>
                    </a:lnTo>
                    <a:lnTo>
                      <a:pt x="460" y="292"/>
                    </a:lnTo>
                    <a:lnTo>
                      <a:pt x="461" y="293"/>
                    </a:lnTo>
                    <a:lnTo>
                      <a:pt x="461" y="293"/>
                    </a:lnTo>
                    <a:lnTo>
                      <a:pt x="462" y="293"/>
                    </a:lnTo>
                    <a:lnTo>
                      <a:pt x="462" y="294"/>
                    </a:lnTo>
                    <a:lnTo>
                      <a:pt x="462" y="294"/>
                    </a:lnTo>
                    <a:lnTo>
                      <a:pt x="462" y="295"/>
                    </a:lnTo>
                    <a:lnTo>
                      <a:pt x="462" y="297"/>
                    </a:lnTo>
                    <a:lnTo>
                      <a:pt x="462" y="297"/>
                    </a:lnTo>
                    <a:lnTo>
                      <a:pt x="463" y="298"/>
                    </a:lnTo>
                    <a:lnTo>
                      <a:pt x="464" y="298"/>
                    </a:lnTo>
                    <a:lnTo>
                      <a:pt x="466" y="298"/>
                    </a:lnTo>
                    <a:lnTo>
                      <a:pt x="466" y="299"/>
                    </a:lnTo>
                    <a:lnTo>
                      <a:pt x="467" y="299"/>
                    </a:lnTo>
                    <a:lnTo>
                      <a:pt x="467" y="300"/>
                    </a:lnTo>
                    <a:lnTo>
                      <a:pt x="468" y="300"/>
                    </a:lnTo>
                    <a:lnTo>
                      <a:pt x="469" y="300"/>
                    </a:lnTo>
                    <a:lnTo>
                      <a:pt x="470" y="300"/>
                    </a:lnTo>
                    <a:lnTo>
                      <a:pt x="471" y="300"/>
                    </a:lnTo>
                    <a:lnTo>
                      <a:pt x="472" y="300"/>
                    </a:lnTo>
                    <a:lnTo>
                      <a:pt x="472" y="301"/>
                    </a:lnTo>
                    <a:lnTo>
                      <a:pt x="473" y="301"/>
                    </a:lnTo>
                    <a:lnTo>
                      <a:pt x="475" y="301"/>
                    </a:lnTo>
                    <a:lnTo>
                      <a:pt x="476" y="300"/>
                    </a:lnTo>
                    <a:lnTo>
                      <a:pt x="477" y="300"/>
                    </a:lnTo>
                    <a:lnTo>
                      <a:pt x="478" y="299"/>
                    </a:lnTo>
                    <a:lnTo>
                      <a:pt x="479" y="299"/>
                    </a:lnTo>
                    <a:lnTo>
                      <a:pt x="479" y="300"/>
                    </a:lnTo>
                    <a:lnTo>
                      <a:pt x="479" y="300"/>
                    </a:lnTo>
                    <a:lnTo>
                      <a:pt x="479" y="300"/>
                    </a:lnTo>
                    <a:lnTo>
                      <a:pt x="480" y="301"/>
                    </a:lnTo>
                    <a:lnTo>
                      <a:pt x="480" y="302"/>
                    </a:lnTo>
                    <a:lnTo>
                      <a:pt x="480" y="303"/>
                    </a:lnTo>
                    <a:lnTo>
                      <a:pt x="481" y="304"/>
                    </a:lnTo>
                    <a:lnTo>
                      <a:pt x="480" y="304"/>
                    </a:lnTo>
                    <a:lnTo>
                      <a:pt x="479" y="305"/>
                    </a:lnTo>
                    <a:lnTo>
                      <a:pt x="479" y="305"/>
                    </a:lnTo>
                    <a:lnTo>
                      <a:pt x="478" y="306"/>
                    </a:lnTo>
                    <a:lnTo>
                      <a:pt x="477" y="307"/>
                    </a:lnTo>
                    <a:lnTo>
                      <a:pt x="476" y="307"/>
                    </a:lnTo>
                    <a:lnTo>
                      <a:pt x="475" y="307"/>
                    </a:lnTo>
                    <a:lnTo>
                      <a:pt x="474" y="307"/>
                    </a:lnTo>
                    <a:lnTo>
                      <a:pt x="473" y="308"/>
                    </a:lnTo>
                    <a:lnTo>
                      <a:pt x="473" y="308"/>
                    </a:lnTo>
                    <a:lnTo>
                      <a:pt x="470" y="308"/>
                    </a:lnTo>
                    <a:lnTo>
                      <a:pt x="469" y="309"/>
                    </a:lnTo>
                    <a:lnTo>
                      <a:pt x="469" y="311"/>
                    </a:lnTo>
                    <a:lnTo>
                      <a:pt x="468" y="311"/>
                    </a:lnTo>
                    <a:lnTo>
                      <a:pt x="467" y="311"/>
                    </a:lnTo>
                    <a:lnTo>
                      <a:pt x="466" y="311"/>
                    </a:lnTo>
                    <a:lnTo>
                      <a:pt x="466" y="311"/>
                    </a:lnTo>
                    <a:lnTo>
                      <a:pt x="465" y="311"/>
                    </a:lnTo>
                    <a:lnTo>
                      <a:pt x="464" y="311"/>
                    </a:lnTo>
                    <a:lnTo>
                      <a:pt x="464" y="310"/>
                    </a:lnTo>
                    <a:lnTo>
                      <a:pt x="463" y="310"/>
                    </a:lnTo>
                    <a:lnTo>
                      <a:pt x="462" y="310"/>
                    </a:lnTo>
                    <a:lnTo>
                      <a:pt x="462" y="311"/>
                    </a:lnTo>
                    <a:lnTo>
                      <a:pt x="462" y="311"/>
                    </a:lnTo>
                    <a:lnTo>
                      <a:pt x="462" y="311"/>
                    </a:lnTo>
                    <a:lnTo>
                      <a:pt x="461" y="312"/>
                    </a:lnTo>
                    <a:lnTo>
                      <a:pt x="460" y="312"/>
                    </a:lnTo>
                    <a:lnTo>
                      <a:pt x="459" y="311"/>
                    </a:lnTo>
                    <a:lnTo>
                      <a:pt x="459" y="311"/>
                    </a:lnTo>
                    <a:lnTo>
                      <a:pt x="458" y="311"/>
                    </a:lnTo>
                    <a:lnTo>
                      <a:pt x="457" y="311"/>
                    </a:lnTo>
                    <a:lnTo>
                      <a:pt x="456" y="311"/>
                    </a:lnTo>
                    <a:lnTo>
                      <a:pt x="455" y="311"/>
                    </a:lnTo>
                    <a:lnTo>
                      <a:pt x="455" y="311"/>
                    </a:lnTo>
                    <a:lnTo>
                      <a:pt x="454" y="311"/>
                    </a:lnTo>
                    <a:lnTo>
                      <a:pt x="452" y="311"/>
                    </a:lnTo>
                    <a:lnTo>
                      <a:pt x="452" y="313"/>
                    </a:lnTo>
                    <a:lnTo>
                      <a:pt x="452" y="314"/>
                    </a:lnTo>
                    <a:lnTo>
                      <a:pt x="451" y="314"/>
                    </a:lnTo>
                    <a:lnTo>
                      <a:pt x="450" y="316"/>
                    </a:lnTo>
                    <a:lnTo>
                      <a:pt x="450" y="318"/>
                    </a:lnTo>
                    <a:lnTo>
                      <a:pt x="450" y="319"/>
                    </a:lnTo>
                    <a:lnTo>
                      <a:pt x="450" y="320"/>
                    </a:lnTo>
                    <a:lnTo>
                      <a:pt x="449" y="320"/>
                    </a:lnTo>
                    <a:lnTo>
                      <a:pt x="448" y="321"/>
                    </a:lnTo>
                    <a:lnTo>
                      <a:pt x="448" y="321"/>
                    </a:lnTo>
                    <a:lnTo>
                      <a:pt x="448" y="322"/>
                    </a:lnTo>
                    <a:lnTo>
                      <a:pt x="448" y="324"/>
                    </a:lnTo>
                    <a:lnTo>
                      <a:pt x="448" y="325"/>
                    </a:lnTo>
                    <a:lnTo>
                      <a:pt x="448" y="327"/>
                    </a:lnTo>
                    <a:lnTo>
                      <a:pt x="448" y="328"/>
                    </a:lnTo>
                    <a:lnTo>
                      <a:pt x="448" y="328"/>
                    </a:lnTo>
                    <a:lnTo>
                      <a:pt x="448" y="329"/>
                    </a:lnTo>
                    <a:lnTo>
                      <a:pt x="447" y="329"/>
                    </a:lnTo>
                    <a:lnTo>
                      <a:pt x="446" y="329"/>
                    </a:lnTo>
                    <a:lnTo>
                      <a:pt x="446" y="330"/>
                    </a:lnTo>
                    <a:lnTo>
                      <a:pt x="445" y="331"/>
                    </a:lnTo>
                    <a:lnTo>
                      <a:pt x="445" y="331"/>
                    </a:lnTo>
                    <a:lnTo>
                      <a:pt x="444" y="332"/>
                    </a:lnTo>
                    <a:lnTo>
                      <a:pt x="443" y="332"/>
                    </a:lnTo>
                    <a:lnTo>
                      <a:pt x="442" y="332"/>
                    </a:lnTo>
                    <a:lnTo>
                      <a:pt x="442" y="332"/>
                    </a:lnTo>
                    <a:lnTo>
                      <a:pt x="441" y="332"/>
                    </a:lnTo>
                    <a:lnTo>
                      <a:pt x="439" y="333"/>
                    </a:lnTo>
                    <a:lnTo>
                      <a:pt x="438" y="334"/>
                    </a:lnTo>
                    <a:lnTo>
                      <a:pt x="438" y="334"/>
                    </a:lnTo>
                    <a:lnTo>
                      <a:pt x="437" y="334"/>
                    </a:lnTo>
                    <a:lnTo>
                      <a:pt x="436" y="334"/>
                    </a:lnTo>
                    <a:lnTo>
                      <a:pt x="435" y="334"/>
                    </a:lnTo>
                    <a:lnTo>
                      <a:pt x="435" y="335"/>
                    </a:lnTo>
                    <a:lnTo>
                      <a:pt x="433" y="335"/>
                    </a:lnTo>
                    <a:lnTo>
                      <a:pt x="432" y="335"/>
                    </a:lnTo>
                    <a:lnTo>
                      <a:pt x="431" y="334"/>
                    </a:lnTo>
                    <a:lnTo>
                      <a:pt x="431" y="333"/>
                    </a:lnTo>
                    <a:lnTo>
                      <a:pt x="430" y="332"/>
                    </a:lnTo>
                    <a:lnTo>
                      <a:pt x="429" y="332"/>
                    </a:lnTo>
                    <a:lnTo>
                      <a:pt x="428" y="331"/>
                    </a:lnTo>
                    <a:lnTo>
                      <a:pt x="428" y="331"/>
                    </a:lnTo>
                    <a:lnTo>
                      <a:pt x="426" y="331"/>
                    </a:lnTo>
                    <a:lnTo>
                      <a:pt x="425" y="331"/>
                    </a:lnTo>
                    <a:lnTo>
                      <a:pt x="425" y="331"/>
                    </a:lnTo>
                    <a:lnTo>
                      <a:pt x="424" y="331"/>
                    </a:lnTo>
                    <a:lnTo>
                      <a:pt x="424" y="331"/>
                    </a:lnTo>
                    <a:lnTo>
                      <a:pt x="424" y="331"/>
                    </a:lnTo>
                    <a:lnTo>
                      <a:pt x="423" y="331"/>
                    </a:lnTo>
                    <a:lnTo>
                      <a:pt x="422" y="330"/>
                    </a:lnTo>
                    <a:lnTo>
                      <a:pt x="422" y="328"/>
                    </a:lnTo>
                    <a:lnTo>
                      <a:pt x="422" y="328"/>
                    </a:lnTo>
                    <a:lnTo>
                      <a:pt x="421" y="327"/>
                    </a:lnTo>
                    <a:lnTo>
                      <a:pt x="421" y="326"/>
                    </a:lnTo>
                    <a:lnTo>
                      <a:pt x="421" y="326"/>
                    </a:lnTo>
                    <a:lnTo>
                      <a:pt x="421" y="327"/>
                    </a:lnTo>
                    <a:lnTo>
                      <a:pt x="420" y="327"/>
                    </a:lnTo>
                    <a:lnTo>
                      <a:pt x="419" y="328"/>
                    </a:lnTo>
                    <a:lnTo>
                      <a:pt x="417" y="329"/>
                    </a:lnTo>
                    <a:lnTo>
                      <a:pt x="416" y="330"/>
                    </a:lnTo>
                    <a:lnTo>
                      <a:pt x="415" y="330"/>
                    </a:lnTo>
                    <a:lnTo>
                      <a:pt x="414" y="330"/>
                    </a:lnTo>
                    <a:lnTo>
                      <a:pt x="414" y="331"/>
                    </a:lnTo>
                    <a:lnTo>
                      <a:pt x="414" y="331"/>
                    </a:lnTo>
                    <a:lnTo>
                      <a:pt x="413" y="332"/>
                    </a:lnTo>
                    <a:lnTo>
                      <a:pt x="412" y="332"/>
                    </a:lnTo>
                    <a:lnTo>
                      <a:pt x="411" y="331"/>
                    </a:lnTo>
                    <a:lnTo>
                      <a:pt x="411" y="331"/>
                    </a:lnTo>
                    <a:lnTo>
                      <a:pt x="410" y="331"/>
                    </a:lnTo>
                    <a:lnTo>
                      <a:pt x="409" y="331"/>
                    </a:lnTo>
                    <a:lnTo>
                      <a:pt x="408" y="332"/>
                    </a:lnTo>
                    <a:lnTo>
                      <a:pt x="407" y="332"/>
                    </a:lnTo>
                    <a:lnTo>
                      <a:pt x="407" y="333"/>
                    </a:lnTo>
                    <a:lnTo>
                      <a:pt x="407" y="334"/>
                    </a:lnTo>
                    <a:lnTo>
                      <a:pt x="407" y="335"/>
                    </a:lnTo>
                    <a:lnTo>
                      <a:pt x="406" y="335"/>
                    </a:lnTo>
                    <a:lnTo>
                      <a:pt x="405" y="335"/>
                    </a:lnTo>
                    <a:lnTo>
                      <a:pt x="405" y="335"/>
                    </a:lnTo>
                    <a:lnTo>
                      <a:pt x="404" y="335"/>
                    </a:lnTo>
                    <a:lnTo>
                      <a:pt x="404" y="335"/>
                    </a:lnTo>
                    <a:lnTo>
                      <a:pt x="403" y="336"/>
                    </a:lnTo>
                    <a:lnTo>
                      <a:pt x="402" y="336"/>
                    </a:lnTo>
                    <a:lnTo>
                      <a:pt x="400" y="338"/>
                    </a:lnTo>
                    <a:lnTo>
                      <a:pt x="400" y="339"/>
                    </a:lnTo>
                    <a:lnTo>
                      <a:pt x="398" y="340"/>
                    </a:lnTo>
                    <a:lnTo>
                      <a:pt x="394" y="342"/>
                    </a:lnTo>
                    <a:lnTo>
                      <a:pt x="393" y="342"/>
                    </a:lnTo>
                    <a:lnTo>
                      <a:pt x="393" y="341"/>
                    </a:lnTo>
                    <a:lnTo>
                      <a:pt x="392" y="341"/>
                    </a:lnTo>
                    <a:lnTo>
                      <a:pt x="391" y="341"/>
                    </a:lnTo>
                    <a:lnTo>
                      <a:pt x="390" y="342"/>
                    </a:lnTo>
                    <a:lnTo>
                      <a:pt x="390" y="342"/>
                    </a:lnTo>
                    <a:lnTo>
                      <a:pt x="390" y="342"/>
                    </a:lnTo>
                    <a:lnTo>
                      <a:pt x="390" y="343"/>
                    </a:lnTo>
                    <a:lnTo>
                      <a:pt x="389" y="344"/>
                    </a:lnTo>
                    <a:lnTo>
                      <a:pt x="388" y="344"/>
                    </a:lnTo>
                    <a:lnTo>
                      <a:pt x="387" y="344"/>
                    </a:lnTo>
                    <a:lnTo>
                      <a:pt x="386" y="344"/>
                    </a:lnTo>
                    <a:lnTo>
                      <a:pt x="385" y="344"/>
                    </a:lnTo>
                    <a:lnTo>
                      <a:pt x="384" y="344"/>
                    </a:lnTo>
                    <a:lnTo>
                      <a:pt x="383" y="345"/>
                    </a:lnTo>
                    <a:lnTo>
                      <a:pt x="383" y="347"/>
                    </a:lnTo>
                    <a:lnTo>
                      <a:pt x="383" y="348"/>
                    </a:lnTo>
                    <a:lnTo>
                      <a:pt x="383" y="349"/>
                    </a:lnTo>
                    <a:lnTo>
                      <a:pt x="382" y="349"/>
                    </a:lnTo>
                    <a:lnTo>
                      <a:pt x="381" y="349"/>
                    </a:lnTo>
                    <a:lnTo>
                      <a:pt x="380" y="350"/>
                    </a:lnTo>
                    <a:lnTo>
                      <a:pt x="380" y="351"/>
                    </a:lnTo>
                    <a:lnTo>
                      <a:pt x="380" y="351"/>
                    </a:lnTo>
                    <a:lnTo>
                      <a:pt x="379" y="351"/>
                    </a:lnTo>
                    <a:lnTo>
                      <a:pt x="378" y="352"/>
                    </a:lnTo>
                    <a:lnTo>
                      <a:pt x="377" y="352"/>
                    </a:lnTo>
                    <a:lnTo>
                      <a:pt x="376" y="353"/>
                    </a:lnTo>
                    <a:lnTo>
                      <a:pt x="376" y="353"/>
                    </a:lnTo>
                    <a:lnTo>
                      <a:pt x="375" y="352"/>
                    </a:lnTo>
                    <a:lnTo>
                      <a:pt x="374" y="352"/>
                    </a:lnTo>
                    <a:lnTo>
                      <a:pt x="373" y="353"/>
                    </a:lnTo>
                    <a:lnTo>
                      <a:pt x="372" y="355"/>
                    </a:lnTo>
                    <a:lnTo>
                      <a:pt x="373" y="355"/>
                    </a:lnTo>
                    <a:lnTo>
                      <a:pt x="373" y="356"/>
                    </a:lnTo>
                    <a:lnTo>
                      <a:pt x="373" y="357"/>
                    </a:lnTo>
                    <a:lnTo>
                      <a:pt x="372" y="357"/>
                    </a:lnTo>
                    <a:lnTo>
                      <a:pt x="372" y="358"/>
                    </a:lnTo>
                    <a:lnTo>
                      <a:pt x="372" y="357"/>
                    </a:lnTo>
                    <a:lnTo>
                      <a:pt x="371" y="357"/>
                    </a:lnTo>
                    <a:lnTo>
                      <a:pt x="371" y="356"/>
                    </a:lnTo>
                    <a:lnTo>
                      <a:pt x="370" y="356"/>
                    </a:lnTo>
                    <a:lnTo>
                      <a:pt x="369" y="356"/>
                    </a:lnTo>
                    <a:lnTo>
                      <a:pt x="369" y="356"/>
                    </a:lnTo>
                    <a:lnTo>
                      <a:pt x="368" y="356"/>
                    </a:lnTo>
                    <a:lnTo>
                      <a:pt x="367" y="357"/>
                    </a:lnTo>
                    <a:lnTo>
                      <a:pt x="368" y="358"/>
                    </a:lnTo>
                    <a:lnTo>
                      <a:pt x="368" y="359"/>
                    </a:lnTo>
                    <a:lnTo>
                      <a:pt x="368" y="359"/>
                    </a:lnTo>
                    <a:lnTo>
                      <a:pt x="368" y="360"/>
                    </a:lnTo>
                    <a:lnTo>
                      <a:pt x="367" y="360"/>
                    </a:lnTo>
                    <a:lnTo>
                      <a:pt x="366" y="359"/>
                    </a:lnTo>
                    <a:lnTo>
                      <a:pt x="365" y="359"/>
                    </a:lnTo>
                    <a:lnTo>
                      <a:pt x="364" y="359"/>
                    </a:lnTo>
                    <a:lnTo>
                      <a:pt x="364" y="356"/>
                    </a:lnTo>
                    <a:lnTo>
                      <a:pt x="363" y="356"/>
                    </a:lnTo>
                    <a:lnTo>
                      <a:pt x="362" y="356"/>
                    </a:lnTo>
                    <a:lnTo>
                      <a:pt x="362" y="357"/>
                    </a:lnTo>
                    <a:lnTo>
                      <a:pt x="361" y="358"/>
                    </a:lnTo>
                    <a:lnTo>
                      <a:pt x="359" y="359"/>
                    </a:lnTo>
                    <a:lnTo>
                      <a:pt x="359" y="359"/>
                    </a:lnTo>
                    <a:lnTo>
                      <a:pt x="358" y="360"/>
                    </a:lnTo>
                    <a:lnTo>
                      <a:pt x="357" y="360"/>
                    </a:lnTo>
                    <a:lnTo>
                      <a:pt x="355" y="361"/>
                    </a:lnTo>
                    <a:lnTo>
                      <a:pt x="355" y="361"/>
                    </a:lnTo>
                    <a:lnTo>
                      <a:pt x="354" y="360"/>
                    </a:lnTo>
                    <a:lnTo>
                      <a:pt x="353" y="359"/>
                    </a:lnTo>
                    <a:lnTo>
                      <a:pt x="353" y="359"/>
                    </a:lnTo>
                    <a:lnTo>
                      <a:pt x="352" y="359"/>
                    </a:lnTo>
                    <a:lnTo>
                      <a:pt x="352" y="359"/>
                    </a:lnTo>
                    <a:lnTo>
                      <a:pt x="352" y="361"/>
                    </a:lnTo>
                    <a:lnTo>
                      <a:pt x="350" y="361"/>
                    </a:lnTo>
                    <a:lnTo>
                      <a:pt x="349" y="361"/>
                    </a:lnTo>
                    <a:lnTo>
                      <a:pt x="348" y="361"/>
                    </a:lnTo>
                    <a:lnTo>
                      <a:pt x="346" y="360"/>
                    </a:lnTo>
                    <a:lnTo>
                      <a:pt x="346" y="359"/>
                    </a:lnTo>
                    <a:lnTo>
                      <a:pt x="345" y="360"/>
                    </a:lnTo>
                    <a:lnTo>
                      <a:pt x="345" y="361"/>
                    </a:lnTo>
                    <a:lnTo>
                      <a:pt x="346" y="362"/>
                    </a:lnTo>
                    <a:lnTo>
                      <a:pt x="347" y="362"/>
                    </a:lnTo>
                    <a:lnTo>
                      <a:pt x="347" y="362"/>
                    </a:lnTo>
                    <a:lnTo>
                      <a:pt x="347" y="363"/>
                    </a:lnTo>
                    <a:lnTo>
                      <a:pt x="346" y="363"/>
                    </a:lnTo>
                    <a:lnTo>
                      <a:pt x="345" y="363"/>
                    </a:lnTo>
                    <a:lnTo>
                      <a:pt x="345" y="363"/>
                    </a:lnTo>
                    <a:lnTo>
                      <a:pt x="345" y="364"/>
                    </a:lnTo>
                    <a:lnTo>
                      <a:pt x="344" y="365"/>
                    </a:lnTo>
                    <a:lnTo>
                      <a:pt x="343" y="365"/>
                    </a:lnTo>
                    <a:lnTo>
                      <a:pt x="342" y="366"/>
                    </a:lnTo>
                    <a:lnTo>
                      <a:pt x="341" y="366"/>
                    </a:lnTo>
                    <a:lnTo>
                      <a:pt x="339" y="366"/>
                    </a:lnTo>
                    <a:lnTo>
                      <a:pt x="338" y="366"/>
                    </a:lnTo>
                    <a:lnTo>
                      <a:pt x="338" y="365"/>
                    </a:lnTo>
                    <a:lnTo>
                      <a:pt x="336" y="364"/>
                    </a:lnTo>
                    <a:lnTo>
                      <a:pt x="335" y="362"/>
                    </a:lnTo>
                    <a:lnTo>
                      <a:pt x="335" y="361"/>
                    </a:lnTo>
                    <a:lnTo>
                      <a:pt x="334" y="360"/>
                    </a:lnTo>
                    <a:lnTo>
                      <a:pt x="333" y="359"/>
                    </a:lnTo>
                    <a:lnTo>
                      <a:pt x="332" y="359"/>
                    </a:lnTo>
                    <a:lnTo>
                      <a:pt x="331" y="359"/>
                    </a:lnTo>
                    <a:lnTo>
                      <a:pt x="331" y="359"/>
                    </a:lnTo>
                    <a:lnTo>
                      <a:pt x="330" y="360"/>
                    </a:lnTo>
                    <a:lnTo>
                      <a:pt x="329" y="360"/>
                    </a:lnTo>
                    <a:lnTo>
                      <a:pt x="328" y="359"/>
                    </a:lnTo>
                    <a:lnTo>
                      <a:pt x="328" y="360"/>
                    </a:lnTo>
                    <a:lnTo>
                      <a:pt x="327" y="359"/>
                    </a:lnTo>
                    <a:lnTo>
                      <a:pt x="326" y="360"/>
                    </a:lnTo>
                    <a:lnTo>
                      <a:pt x="324" y="360"/>
                    </a:lnTo>
                    <a:lnTo>
                      <a:pt x="324" y="360"/>
                    </a:lnTo>
                    <a:lnTo>
                      <a:pt x="323" y="361"/>
                    </a:lnTo>
                    <a:lnTo>
                      <a:pt x="326" y="367"/>
                    </a:lnTo>
                    <a:lnTo>
                      <a:pt x="328" y="370"/>
                    </a:lnTo>
                    <a:lnTo>
                      <a:pt x="314" y="377"/>
                    </a:lnTo>
                    <a:lnTo>
                      <a:pt x="315" y="379"/>
                    </a:lnTo>
                    <a:lnTo>
                      <a:pt x="321" y="377"/>
                    </a:lnTo>
                    <a:lnTo>
                      <a:pt x="324" y="384"/>
                    </a:lnTo>
                    <a:lnTo>
                      <a:pt x="323" y="385"/>
                    </a:lnTo>
                    <a:lnTo>
                      <a:pt x="321" y="387"/>
                    </a:lnTo>
                    <a:lnTo>
                      <a:pt x="318" y="389"/>
                    </a:lnTo>
                    <a:lnTo>
                      <a:pt x="317" y="391"/>
                    </a:lnTo>
                    <a:lnTo>
                      <a:pt x="316" y="393"/>
                    </a:lnTo>
                    <a:lnTo>
                      <a:pt x="317" y="396"/>
                    </a:lnTo>
                    <a:lnTo>
                      <a:pt x="318" y="399"/>
                    </a:lnTo>
                    <a:lnTo>
                      <a:pt x="318" y="403"/>
                    </a:lnTo>
                    <a:lnTo>
                      <a:pt x="318" y="406"/>
                    </a:lnTo>
                    <a:lnTo>
                      <a:pt x="319" y="412"/>
                    </a:lnTo>
                    <a:lnTo>
                      <a:pt x="320" y="414"/>
                    </a:lnTo>
                    <a:lnTo>
                      <a:pt x="318" y="422"/>
                    </a:lnTo>
                    <a:lnTo>
                      <a:pt x="318" y="424"/>
                    </a:lnTo>
                    <a:lnTo>
                      <a:pt x="318" y="427"/>
                    </a:lnTo>
                    <a:lnTo>
                      <a:pt x="316" y="430"/>
                    </a:lnTo>
                    <a:lnTo>
                      <a:pt x="316" y="431"/>
                    </a:lnTo>
                    <a:lnTo>
                      <a:pt x="320" y="438"/>
                    </a:lnTo>
                    <a:lnTo>
                      <a:pt x="321" y="444"/>
                    </a:lnTo>
                    <a:lnTo>
                      <a:pt x="320" y="450"/>
                    </a:lnTo>
                    <a:lnTo>
                      <a:pt x="319" y="452"/>
                    </a:lnTo>
                    <a:lnTo>
                      <a:pt x="321" y="454"/>
                    </a:lnTo>
                    <a:lnTo>
                      <a:pt x="321" y="455"/>
                    </a:lnTo>
                    <a:lnTo>
                      <a:pt x="321" y="455"/>
                    </a:lnTo>
                    <a:lnTo>
                      <a:pt x="320" y="455"/>
                    </a:lnTo>
                    <a:lnTo>
                      <a:pt x="319" y="455"/>
                    </a:lnTo>
                    <a:lnTo>
                      <a:pt x="318" y="455"/>
                    </a:lnTo>
                    <a:lnTo>
                      <a:pt x="317" y="455"/>
                    </a:lnTo>
                    <a:lnTo>
                      <a:pt x="317" y="454"/>
                    </a:lnTo>
                    <a:lnTo>
                      <a:pt x="318" y="454"/>
                    </a:lnTo>
                    <a:lnTo>
                      <a:pt x="318" y="453"/>
                    </a:lnTo>
                    <a:lnTo>
                      <a:pt x="316" y="452"/>
                    </a:lnTo>
                    <a:lnTo>
                      <a:pt x="315" y="452"/>
                    </a:lnTo>
                    <a:lnTo>
                      <a:pt x="314" y="453"/>
                    </a:lnTo>
                    <a:lnTo>
                      <a:pt x="312" y="453"/>
                    </a:lnTo>
                    <a:lnTo>
                      <a:pt x="311" y="453"/>
                    </a:lnTo>
                    <a:lnTo>
                      <a:pt x="311" y="454"/>
                    </a:lnTo>
                    <a:lnTo>
                      <a:pt x="310" y="455"/>
                    </a:lnTo>
                    <a:lnTo>
                      <a:pt x="309" y="454"/>
                    </a:lnTo>
                    <a:lnTo>
                      <a:pt x="309" y="453"/>
                    </a:lnTo>
                    <a:lnTo>
                      <a:pt x="308" y="453"/>
                    </a:lnTo>
                    <a:lnTo>
                      <a:pt x="307" y="452"/>
                    </a:lnTo>
                    <a:lnTo>
                      <a:pt x="307" y="452"/>
                    </a:lnTo>
                    <a:lnTo>
                      <a:pt x="307" y="452"/>
                    </a:lnTo>
                    <a:lnTo>
                      <a:pt x="308" y="451"/>
                    </a:lnTo>
                    <a:lnTo>
                      <a:pt x="309" y="450"/>
                    </a:lnTo>
                    <a:lnTo>
                      <a:pt x="308" y="450"/>
                    </a:lnTo>
                    <a:lnTo>
                      <a:pt x="307" y="449"/>
                    </a:lnTo>
                    <a:lnTo>
                      <a:pt x="307" y="450"/>
                    </a:lnTo>
                    <a:lnTo>
                      <a:pt x="306" y="448"/>
                    </a:lnTo>
                    <a:lnTo>
                      <a:pt x="305" y="448"/>
                    </a:lnTo>
                    <a:lnTo>
                      <a:pt x="304" y="448"/>
                    </a:lnTo>
                    <a:lnTo>
                      <a:pt x="304" y="449"/>
                    </a:lnTo>
                    <a:lnTo>
                      <a:pt x="303" y="449"/>
                    </a:lnTo>
                    <a:lnTo>
                      <a:pt x="301" y="449"/>
                    </a:lnTo>
                    <a:lnTo>
                      <a:pt x="298" y="448"/>
                    </a:lnTo>
                    <a:lnTo>
                      <a:pt x="297" y="449"/>
                    </a:lnTo>
                    <a:lnTo>
                      <a:pt x="297" y="449"/>
                    </a:lnTo>
                    <a:lnTo>
                      <a:pt x="296" y="448"/>
                    </a:lnTo>
                    <a:lnTo>
                      <a:pt x="296" y="449"/>
                    </a:lnTo>
                    <a:lnTo>
                      <a:pt x="295" y="449"/>
                    </a:lnTo>
                    <a:lnTo>
                      <a:pt x="294" y="449"/>
                    </a:lnTo>
                    <a:lnTo>
                      <a:pt x="293" y="449"/>
                    </a:lnTo>
                    <a:lnTo>
                      <a:pt x="293" y="450"/>
                    </a:lnTo>
                    <a:lnTo>
                      <a:pt x="292" y="451"/>
                    </a:lnTo>
                    <a:lnTo>
                      <a:pt x="292" y="452"/>
                    </a:lnTo>
                    <a:lnTo>
                      <a:pt x="291" y="452"/>
                    </a:lnTo>
                    <a:lnTo>
                      <a:pt x="290" y="451"/>
                    </a:lnTo>
                    <a:lnTo>
                      <a:pt x="290" y="450"/>
                    </a:lnTo>
                    <a:lnTo>
                      <a:pt x="289" y="450"/>
                    </a:lnTo>
                    <a:lnTo>
                      <a:pt x="289" y="449"/>
                    </a:lnTo>
                    <a:lnTo>
                      <a:pt x="288" y="449"/>
                    </a:lnTo>
                    <a:lnTo>
                      <a:pt x="287" y="449"/>
                    </a:lnTo>
                    <a:lnTo>
                      <a:pt x="287" y="449"/>
                    </a:lnTo>
                    <a:lnTo>
                      <a:pt x="287" y="450"/>
                    </a:lnTo>
                    <a:lnTo>
                      <a:pt x="286" y="451"/>
                    </a:lnTo>
                    <a:lnTo>
                      <a:pt x="285" y="450"/>
                    </a:lnTo>
                    <a:lnTo>
                      <a:pt x="284" y="450"/>
                    </a:lnTo>
                    <a:lnTo>
                      <a:pt x="283" y="449"/>
                    </a:lnTo>
                    <a:lnTo>
                      <a:pt x="283" y="449"/>
                    </a:lnTo>
                    <a:lnTo>
                      <a:pt x="282" y="449"/>
                    </a:lnTo>
                    <a:lnTo>
                      <a:pt x="281" y="449"/>
                    </a:lnTo>
                    <a:lnTo>
                      <a:pt x="280" y="449"/>
                    </a:lnTo>
                    <a:lnTo>
                      <a:pt x="280" y="450"/>
                    </a:lnTo>
                    <a:lnTo>
                      <a:pt x="279" y="450"/>
                    </a:lnTo>
                    <a:lnTo>
                      <a:pt x="278" y="449"/>
                    </a:lnTo>
                    <a:lnTo>
                      <a:pt x="277" y="449"/>
                    </a:lnTo>
                    <a:lnTo>
                      <a:pt x="276" y="450"/>
                    </a:lnTo>
                    <a:lnTo>
                      <a:pt x="275" y="451"/>
                    </a:lnTo>
                    <a:lnTo>
                      <a:pt x="274" y="452"/>
                    </a:lnTo>
                    <a:lnTo>
                      <a:pt x="273" y="452"/>
                    </a:lnTo>
                    <a:lnTo>
                      <a:pt x="272" y="452"/>
                    </a:lnTo>
                    <a:lnTo>
                      <a:pt x="272" y="452"/>
                    </a:lnTo>
                    <a:lnTo>
                      <a:pt x="270" y="452"/>
                    </a:lnTo>
                    <a:lnTo>
                      <a:pt x="268" y="455"/>
                    </a:lnTo>
                    <a:lnTo>
                      <a:pt x="266" y="456"/>
                    </a:lnTo>
                    <a:lnTo>
                      <a:pt x="265" y="457"/>
                    </a:lnTo>
                    <a:lnTo>
                      <a:pt x="262" y="458"/>
                    </a:lnTo>
                    <a:lnTo>
                      <a:pt x="261" y="458"/>
                    </a:lnTo>
                    <a:lnTo>
                      <a:pt x="259" y="459"/>
                    </a:lnTo>
                    <a:lnTo>
                      <a:pt x="259" y="459"/>
                    </a:lnTo>
                    <a:lnTo>
                      <a:pt x="259" y="460"/>
                    </a:lnTo>
                    <a:lnTo>
                      <a:pt x="259" y="461"/>
                    </a:lnTo>
                    <a:lnTo>
                      <a:pt x="257" y="462"/>
                    </a:lnTo>
                    <a:lnTo>
                      <a:pt x="256" y="462"/>
                    </a:lnTo>
                    <a:lnTo>
                      <a:pt x="256" y="462"/>
                    </a:lnTo>
                    <a:lnTo>
                      <a:pt x="254" y="462"/>
                    </a:lnTo>
                    <a:lnTo>
                      <a:pt x="253" y="461"/>
                    </a:lnTo>
                    <a:lnTo>
                      <a:pt x="252" y="461"/>
                    </a:lnTo>
                    <a:lnTo>
                      <a:pt x="251" y="461"/>
                    </a:lnTo>
                    <a:lnTo>
                      <a:pt x="251" y="460"/>
                    </a:lnTo>
                    <a:lnTo>
                      <a:pt x="250" y="461"/>
                    </a:lnTo>
                    <a:lnTo>
                      <a:pt x="251" y="464"/>
                    </a:lnTo>
                    <a:lnTo>
                      <a:pt x="251" y="466"/>
                    </a:lnTo>
                    <a:lnTo>
                      <a:pt x="252" y="468"/>
                    </a:lnTo>
                    <a:lnTo>
                      <a:pt x="252" y="470"/>
                    </a:lnTo>
                    <a:lnTo>
                      <a:pt x="252" y="471"/>
                    </a:lnTo>
                    <a:lnTo>
                      <a:pt x="252" y="473"/>
                    </a:lnTo>
                    <a:lnTo>
                      <a:pt x="251" y="473"/>
                    </a:lnTo>
                    <a:lnTo>
                      <a:pt x="251" y="473"/>
                    </a:lnTo>
                    <a:lnTo>
                      <a:pt x="251" y="474"/>
                    </a:lnTo>
                    <a:lnTo>
                      <a:pt x="250" y="475"/>
                    </a:lnTo>
                    <a:lnTo>
                      <a:pt x="249" y="476"/>
                    </a:lnTo>
                    <a:lnTo>
                      <a:pt x="249" y="477"/>
                    </a:lnTo>
                    <a:lnTo>
                      <a:pt x="249" y="478"/>
                    </a:lnTo>
                    <a:lnTo>
                      <a:pt x="249" y="479"/>
                    </a:lnTo>
                    <a:lnTo>
                      <a:pt x="248" y="479"/>
                    </a:lnTo>
                    <a:lnTo>
                      <a:pt x="247" y="479"/>
                    </a:lnTo>
                    <a:lnTo>
                      <a:pt x="246" y="479"/>
                    </a:lnTo>
                    <a:lnTo>
                      <a:pt x="246" y="478"/>
                    </a:lnTo>
                    <a:lnTo>
                      <a:pt x="246" y="477"/>
                    </a:lnTo>
                    <a:lnTo>
                      <a:pt x="245" y="477"/>
                    </a:lnTo>
                    <a:lnTo>
                      <a:pt x="245" y="476"/>
                    </a:lnTo>
                    <a:lnTo>
                      <a:pt x="244" y="476"/>
                    </a:lnTo>
                    <a:lnTo>
                      <a:pt x="243" y="476"/>
                    </a:lnTo>
                    <a:lnTo>
                      <a:pt x="242" y="476"/>
                    </a:lnTo>
                    <a:lnTo>
                      <a:pt x="241" y="475"/>
                    </a:lnTo>
                    <a:lnTo>
                      <a:pt x="240" y="474"/>
                    </a:lnTo>
                    <a:lnTo>
                      <a:pt x="238" y="474"/>
                    </a:lnTo>
                    <a:lnTo>
                      <a:pt x="238" y="473"/>
                    </a:lnTo>
                    <a:lnTo>
                      <a:pt x="237" y="473"/>
                    </a:lnTo>
                    <a:lnTo>
                      <a:pt x="236" y="473"/>
                    </a:lnTo>
                    <a:lnTo>
                      <a:pt x="235" y="472"/>
                    </a:lnTo>
                    <a:lnTo>
                      <a:pt x="235" y="471"/>
                    </a:lnTo>
                    <a:lnTo>
                      <a:pt x="234" y="471"/>
                    </a:lnTo>
                    <a:lnTo>
                      <a:pt x="233" y="470"/>
                    </a:lnTo>
                    <a:lnTo>
                      <a:pt x="233" y="469"/>
                    </a:lnTo>
                    <a:lnTo>
                      <a:pt x="232" y="469"/>
                    </a:lnTo>
                    <a:lnTo>
                      <a:pt x="231" y="468"/>
                    </a:lnTo>
                    <a:lnTo>
                      <a:pt x="231" y="467"/>
                    </a:lnTo>
                    <a:lnTo>
                      <a:pt x="229" y="466"/>
                    </a:lnTo>
                    <a:lnTo>
                      <a:pt x="229" y="465"/>
                    </a:lnTo>
                    <a:lnTo>
                      <a:pt x="228" y="465"/>
                    </a:lnTo>
                    <a:lnTo>
                      <a:pt x="228" y="462"/>
                    </a:lnTo>
                    <a:lnTo>
                      <a:pt x="228" y="462"/>
                    </a:lnTo>
                    <a:lnTo>
                      <a:pt x="228" y="461"/>
                    </a:lnTo>
                    <a:lnTo>
                      <a:pt x="227" y="461"/>
                    </a:lnTo>
                    <a:lnTo>
                      <a:pt x="225" y="460"/>
                    </a:lnTo>
                    <a:lnTo>
                      <a:pt x="225" y="459"/>
                    </a:lnTo>
                    <a:lnTo>
                      <a:pt x="223" y="460"/>
                    </a:lnTo>
                    <a:lnTo>
                      <a:pt x="222" y="459"/>
                    </a:lnTo>
                    <a:lnTo>
                      <a:pt x="221" y="459"/>
                    </a:lnTo>
                    <a:lnTo>
                      <a:pt x="220" y="457"/>
                    </a:lnTo>
                    <a:lnTo>
                      <a:pt x="218" y="456"/>
                    </a:lnTo>
                    <a:lnTo>
                      <a:pt x="218" y="455"/>
                    </a:lnTo>
                    <a:lnTo>
                      <a:pt x="217" y="455"/>
                    </a:lnTo>
                    <a:lnTo>
                      <a:pt x="216" y="454"/>
                    </a:lnTo>
                    <a:lnTo>
                      <a:pt x="216" y="453"/>
                    </a:lnTo>
                    <a:lnTo>
                      <a:pt x="215" y="453"/>
                    </a:lnTo>
                    <a:lnTo>
                      <a:pt x="214" y="453"/>
                    </a:lnTo>
                    <a:lnTo>
                      <a:pt x="213" y="452"/>
                    </a:lnTo>
                    <a:lnTo>
                      <a:pt x="212" y="452"/>
                    </a:lnTo>
                    <a:lnTo>
                      <a:pt x="211" y="452"/>
                    </a:lnTo>
                    <a:lnTo>
                      <a:pt x="211" y="452"/>
                    </a:lnTo>
                    <a:lnTo>
                      <a:pt x="211" y="449"/>
                    </a:lnTo>
                    <a:lnTo>
                      <a:pt x="213" y="447"/>
                    </a:lnTo>
                    <a:lnTo>
                      <a:pt x="209" y="442"/>
                    </a:lnTo>
                    <a:lnTo>
                      <a:pt x="209" y="439"/>
                    </a:lnTo>
                    <a:lnTo>
                      <a:pt x="209" y="437"/>
                    </a:lnTo>
                    <a:lnTo>
                      <a:pt x="211" y="435"/>
                    </a:lnTo>
                    <a:lnTo>
                      <a:pt x="211" y="432"/>
                    </a:lnTo>
                    <a:lnTo>
                      <a:pt x="209" y="432"/>
                    </a:lnTo>
                    <a:lnTo>
                      <a:pt x="207" y="431"/>
                    </a:lnTo>
                    <a:lnTo>
                      <a:pt x="207" y="431"/>
                    </a:lnTo>
                    <a:lnTo>
                      <a:pt x="207" y="429"/>
                    </a:lnTo>
                    <a:lnTo>
                      <a:pt x="207" y="428"/>
                    </a:lnTo>
                    <a:lnTo>
                      <a:pt x="207" y="427"/>
                    </a:lnTo>
                    <a:lnTo>
                      <a:pt x="207" y="426"/>
                    </a:lnTo>
                    <a:lnTo>
                      <a:pt x="207" y="425"/>
                    </a:lnTo>
                    <a:lnTo>
                      <a:pt x="206" y="424"/>
                    </a:lnTo>
                    <a:lnTo>
                      <a:pt x="206" y="423"/>
                    </a:lnTo>
                    <a:lnTo>
                      <a:pt x="206" y="422"/>
                    </a:lnTo>
                    <a:lnTo>
                      <a:pt x="206" y="421"/>
                    </a:lnTo>
                    <a:lnTo>
                      <a:pt x="205" y="421"/>
                    </a:lnTo>
                    <a:lnTo>
                      <a:pt x="205" y="420"/>
                    </a:lnTo>
                    <a:lnTo>
                      <a:pt x="204" y="419"/>
                    </a:lnTo>
                    <a:lnTo>
                      <a:pt x="204" y="419"/>
                    </a:lnTo>
                    <a:lnTo>
                      <a:pt x="204" y="418"/>
                    </a:lnTo>
                    <a:lnTo>
                      <a:pt x="201" y="417"/>
                    </a:lnTo>
                    <a:lnTo>
                      <a:pt x="199" y="414"/>
                    </a:lnTo>
                    <a:lnTo>
                      <a:pt x="197" y="414"/>
                    </a:lnTo>
                    <a:lnTo>
                      <a:pt x="196" y="414"/>
                    </a:lnTo>
                    <a:lnTo>
                      <a:pt x="195" y="413"/>
                    </a:lnTo>
                    <a:lnTo>
                      <a:pt x="190" y="411"/>
                    </a:lnTo>
                    <a:lnTo>
                      <a:pt x="188" y="409"/>
                    </a:lnTo>
                    <a:lnTo>
                      <a:pt x="187" y="407"/>
                    </a:lnTo>
                    <a:lnTo>
                      <a:pt x="184" y="406"/>
                    </a:lnTo>
                    <a:lnTo>
                      <a:pt x="181" y="404"/>
                    </a:lnTo>
                    <a:lnTo>
                      <a:pt x="181" y="404"/>
                    </a:lnTo>
                    <a:lnTo>
                      <a:pt x="180" y="401"/>
                    </a:lnTo>
                    <a:lnTo>
                      <a:pt x="179" y="401"/>
                    </a:lnTo>
                    <a:lnTo>
                      <a:pt x="176" y="400"/>
                    </a:lnTo>
                    <a:lnTo>
                      <a:pt x="176" y="398"/>
                    </a:lnTo>
                    <a:lnTo>
                      <a:pt x="176" y="397"/>
                    </a:lnTo>
                    <a:lnTo>
                      <a:pt x="175" y="393"/>
                    </a:lnTo>
                    <a:lnTo>
                      <a:pt x="172" y="393"/>
                    </a:lnTo>
                    <a:lnTo>
                      <a:pt x="171" y="392"/>
                    </a:lnTo>
                    <a:lnTo>
                      <a:pt x="170" y="392"/>
                    </a:lnTo>
                    <a:lnTo>
                      <a:pt x="169" y="391"/>
                    </a:lnTo>
                    <a:lnTo>
                      <a:pt x="168" y="391"/>
                    </a:lnTo>
                    <a:lnTo>
                      <a:pt x="167" y="390"/>
                    </a:lnTo>
                    <a:lnTo>
                      <a:pt x="166" y="390"/>
                    </a:lnTo>
                    <a:lnTo>
                      <a:pt x="166" y="390"/>
                    </a:lnTo>
                    <a:lnTo>
                      <a:pt x="164" y="389"/>
                    </a:lnTo>
                    <a:lnTo>
                      <a:pt x="163" y="387"/>
                    </a:lnTo>
                    <a:lnTo>
                      <a:pt x="163" y="386"/>
                    </a:lnTo>
                    <a:lnTo>
                      <a:pt x="163" y="386"/>
                    </a:lnTo>
                    <a:lnTo>
                      <a:pt x="162" y="385"/>
                    </a:lnTo>
                    <a:lnTo>
                      <a:pt x="162" y="384"/>
                    </a:lnTo>
                    <a:lnTo>
                      <a:pt x="161" y="383"/>
                    </a:lnTo>
                    <a:lnTo>
                      <a:pt x="160" y="382"/>
                    </a:lnTo>
                    <a:lnTo>
                      <a:pt x="160" y="381"/>
                    </a:lnTo>
                    <a:lnTo>
                      <a:pt x="159" y="381"/>
                    </a:lnTo>
                    <a:lnTo>
                      <a:pt x="159" y="380"/>
                    </a:lnTo>
                    <a:lnTo>
                      <a:pt x="159" y="380"/>
                    </a:lnTo>
                    <a:lnTo>
                      <a:pt x="159" y="380"/>
                    </a:lnTo>
                    <a:lnTo>
                      <a:pt x="159" y="379"/>
                    </a:lnTo>
                    <a:lnTo>
                      <a:pt x="158" y="378"/>
                    </a:lnTo>
                    <a:lnTo>
                      <a:pt x="157" y="376"/>
                    </a:lnTo>
                    <a:lnTo>
                      <a:pt x="157" y="375"/>
                    </a:lnTo>
                    <a:lnTo>
                      <a:pt x="157" y="373"/>
                    </a:lnTo>
                    <a:lnTo>
                      <a:pt x="154" y="369"/>
                    </a:lnTo>
                    <a:lnTo>
                      <a:pt x="154" y="366"/>
                    </a:lnTo>
                    <a:lnTo>
                      <a:pt x="154" y="365"/>
                    </a:lnTo>
                    <a:lnTo>
                      <a:pt x="154" y="363"/>
                    </a:lnTo>
                    <a:lnTo>
                      <a:pt x="154" y="362"/>
                    </a:lnTo>
                    <a:lnTo>
                      <a:pt x="154" y="362"/>
                    </a:lnTo>
                    <a:lnTo>
                      <a:pt x="154" y="361"/>
                    </a:lnTo>
                    <a:lnTo>
                      <a:pt x="155" y="361"/>
                    </a:lnTo>
                    <a:lnTo>
                      <a:pt x="154" y="359"/>
                    </a:lnTo>
                    <a:lnTo>
                      <a:pt x="152" y="359"/>
                    </a:lnTo>
                    <a:lnTo>
                      <a:pt x="152" y="356"/>
                    </a:lnTo>
                    <a:lnTo>
                      <a:pt x="152" y="356"/>
                    </a:lnTo>
                    <a:lnTo>
                      <a:pt x="155" y="354"/>
                    </a:lnTo>
                    <a:lnTo>
                      <a:pt x="154" y="352"/>
                    </a:lnTo>
                    <a:lnTo>
                      <a:pt x="156" y="352"/>
                    </a:lnTo>
                    <a:lnTo>
                      <a:pt x="157" y="350"/>
                    </a:lnTo>
                    <a:lnTo>
                      <a:pt x="158" y="350"/>
                    </a:lnTo>
                    <a:lnTo>
                      <a:pt x="159" y="350"/>
                    </a:lnTo>
                    <a:lnTo>
                      <a:pt x="159" y="349"/>
                    </a:lnTo>
                    <a:lnTo>
                      <a:pt x="158" y="348"/>
                    </a:lnTo>
                    <a:lnTo>
                      <a:pt x="159" y="345"/>
                    </a:lnTo>
                    <a:lnTo>
                      <a:pt x="159" y="343"/>
                    </a:lnTo>
                    <a:lnTo>
                      <a:pt x="160" y="342"/>
                    </a:lnTo>
                    <a:lnTo>
                      <a:pt x="159" y="339"/>
                    </a:lnTo>
                    <a:lnTo>
                      <a:pt x="159" y="337"/>
                    </a:lnTo>
                    <a:lnTo>
                      <a:pt x="157" y="335"/>
                    </a:lnTo>
                    <a:lnTo>
                      <a:pt x="159" y="331"/>
                    </a:lnTo>
                    <a:lnTo>
                      <a:pt x="159" y="329"/>
                    </a:lnTo>
                    <a:lnTo>
                      <a:pt x="157" y="328"/>
                    </a:lnTo>
                    <a:lnTo>
                      <a:pt x="155" y="326"/>
                    </a:lnTo>
                    <a:lnTo>
                      <a:pt x="156" y="322"/>
                    </a:lnTo>
                    <a:lnTo>
                      <a:pt x="156" y="320"/>
                    </a:lnTo>
                    <a:lnTo>
                      <a:pt x="154" y="320"/>
                    </a:lnTo>
                    <a:lnTo>
                      <a:pt x="154" y="318"/>
                    </a:lnTo>
                    <a:lnTo>
                      <a:pt x="155" y="318"/>
                    </a:lnTo>
                    <a:lnTo>
                      <a:pt x="153" y="318"/>
                    </a:lnTo>
                    <a:lnTo>
                      <a:pt x="150" y="318"/>
                    </a:lnTo>
                    <a:lnTo>
                      <a:pt x="146" y="318"/>
                    </a:lnTo>
                    <a:lnTo>
                      <a:pt x="146" y="316"/>
                    </a:lnTo>
                    <a:lnTo>
                      <a:pt x="146" y="315"/>
                    </a:lnTo>
                    <a:lnTo>
                      <a:pt x="147" y="313"/>
                    </a:lnTo>
                    <a:lnTo>
                      <a:pt x="147" y="312"/>
                    </a:lnTo>
                    <a:lnTo>
                      <a:pt x="149" y="313"/>
                    </a:lnTo>
                    <a:lnTo>
                      <a:pt x="149" y="312"/>
                    </a:lnTo>
                    <a:lnTo>
                      <a:pt x="149" y="311"/>
                    </a:lnTo>
                    <a:lnTo>
                      <a:pt x="150" y="311"/>
                    </a:lnTo>
                    <a:lnTo>
                      <a:pt x="151" y="311"/>
                    </a:lnTo>
                    <a:lnTo>
                      <a:pt x="152" y="310"/>
                    </a:lnTo>
                    <a:lnTo>
                      <a:pt x="152" y="309"/>
                    </a:lnTo>
                    <a:lnTo>
                      <a:pt x="152" y="307"/>
                    </a:lnTo>
                    <a:lnTo>
                      <a:pt x="152" y="307"/>
                    </a:lnTo>
                    <a:lnTo>
                      <a:pt x="153" y="305"/>
                    </a:lnTo>
                    <a:lnTo>
                      <a:pt x="153" y="304"/>
                    </a:lnTo>
                    <a:lnTo>
                      <a:pt x="154" y="303"/>
                    </a:lnTo>
                    <a:lnTo>
                      <a:pt x="154" y="301"/>
                    </a:lnTo>
                    <a:lnTo>
                      <a:pt x="154" y="300"/>
                    </a:lnTo>
                    <a:lnTo>
                      <a:pt x="153" y="299"/>
                    </a:lnTo>
                    <a:lnTo>
                      <a:pt x="152" y="297"/>
                    </a:lnTo>
                    <a:lnTo>
                      <a:pt x="152" y="297"/>
                    </a:lnTo>
                    <a:lnTo>
                      <a:pt x="152" y="296"/>
                    </a:lnTo>
                    <a:lnTo>
                      <a:pt x="151" y="296"/>
                    </a:lnTo>
                    <a:lnTo>
                      <a:pt x="151" y="295"/>
                    </a:lnTo>
                    <a:lnTo>
                      <a:pt x="150" y="294"/>
                    </a:lnTo>
                    <a:lnTo>
                      <a:pt x="150" y="293"/>
                    </a:lnTo>
                    <a:lnTo>
                      <a:pt x="149" y="293"/>
                    </a:lnTo>
                    <a:lnTo>
                      <a:pt x="149" y="292"/>
                    </a:lnTo>
                    <a:lnTo>
                      <a:pt x="150" y="290"/>
                    </a:lnTo>
                    <a:lnTo>
                      <a:pt x="150" y="290"/>
                    </a:lnTo>
                    <a:lnTo>
                      <a:pt x="150" y="289"/>
                    </a:lnTo>
                    <a:lnTo>
                      <a:pt x="150" y="288"/>
                    </a:lnTo>
                    <a:lnTo>
                      <a:pt x="150" y="287"/>
                    </a:lnTo>
                    <a:lnTo>
                      <a:pt x="150" y="286"/>
                    </a:lnTo>
                    <a:lnTo>
                      <a:pt x="151" y="286"/>
                    </a:lnTo>
                    <a:lnTo>
                      <a:pt x="151" y="285"/>
                    </a:lnTo>
                    <a:lnTo>
                      <a:pt x="152" y="283"/>
                    </a:lnTo>
                    <a:lnTo>
                      <a:pt x="152" y="283"/>
                    </a:lnTo>
                    <a:lnTo>
                      <a:pt x="152" y="281"/>
                    </a:lnTo>
                    <a:lnTo>
                      <a:pt x="153" y="280"/>
                    </a:lnTo>
                    <a:lnTo>
                      <a:pt x="153" y="278"/>
                    </a:lnTo>
                    <a:lnTo>
                      <a:pt x="154" y="278"/>
                    </a:lnTo>
                    <a:lnTo>
                      <a:pt x="155" y="277"/>
                    </a:lnTo>
                    <a:lnTo>
                      <a:pt x="154" y="276"/>
                    </a:lnTo>
                    <a:lnTo>
                      <a:pt x="155" y="276"/>
                    </a:lnTo>
                    <a:lnTo>
                      <a:pt x="155" y="274"/>
                    </a:lnTo>
                    <a:lnTo>
                      <a:pt x="156" y="275"/>
                    </a:lnTo>
                    <a:lnTo>
                      <a:pt x="156" y="275"/>
                    </a:lnTo>
                    <a:lnTo>
                      <a:pt x="156" y="274"/>
                    </a:lnTo>
                    <a:lnTo>
                      <a:pt x="157" y="273"/>
                    </a:lnTo>
                    <a:lnTo>
                      <a:pt x="158" y="273"/>
                    </a:lnTo>
                    <a:lnTo>
                      <a:pt x="159" y="273"/>
                    </a:lnTo>
                    <a:lnTo>
                      <a:pt x="160" y="273"/>
                    </a:lnTo>
                    <a:lnTo>
                      <a:pt x="161" y="272"/>
                    </a:lnTo>
                    <a:lnTo>
                      <a:pt x="162" y="272"/>
                    </a:lnTo>
                    <a:lnTo>
                      <a:pt x="162" y="271"/>
                    </a:lnTo>
                    <a:lnTo>
                      <a:pt x="161" y="270"/>
                    </a:lnTo>
                    <a:lnTo>
                      <a:pt x="162" y="269"/>
                    </a:lnTo>
                    <a:lnTo>
                      <a:pt x="163" y="269"/>
                    </a:lnTo>
                    <a:lnTo>
                      <a:pt x="163" y="269"/>
                    </a:lnTo>
                    <a:lnTo>
                      <a:pt x="164" y="268"/>
                    </a:lnTo>
                    <a:lnTo>
                      <a:pt x="165" y="268"/>
                    </a:lnTo>
                    <a:lnTo>
                      <a:pt x="165" y="267"/>
                    </a:lnTo>
                    <a:lnTo>
                      <a:pt x="165" y="266"/>
                    </a:lnTo>
                    <a:lnTo>
                      <a:pt x="165" y="266"/>
                    </a:lnTo>
                    <a:lnTo>
                      <a:pt x="166" y="265"/>
                    </a:lnTo>
                    <a:lnTo>
                      <a:pt x="166" y="264"/>
                    </a:lnTo>
                    <a:lnTo>
                      <a:pt x="166" y="263"/>
                    </a:lnTo>
                    <a:lnTo>
                      <a:pt x="167" y="263"/>
                    </a:lnTo>
                    <a:lnTo>
                      <a:pt x="168" y="264"/>
                    </a:lnTo>
                    <a:lnTo>
                      <a:pt x="169" y="263"/>
                    </a:lnTo>
                    <a:lnTo>
                      <a:pt x="169" y="262"/>
                    </a:lnTo>
                    <a:lnTo>
                      <a:pt x="169" y="262"/>
                    </a:lnTo>
                    <a:lnTo>
                      <a:pt x="170" y="261"/>
                    </a:lnTo>
                    <a:lnTo>
                      <a:pt x="170" y="262"/>
                    </a:lnTo>
                    <a:lnTo>
                      <a:pt x="171" y="261"/>
                    </a:lnTo>
                    <a:lnTo>
                      <a:pt x="172" y="260"/>
                    </a:lnTo>
                    <a:lnTo>
                      <a:pt x="171" y="259"/>
                    </a:lnTo>
                    <a:lnTo>
                      <a:pt x="171" y="259"/>
                    </a:lnTo>
                    <a:lnTo>
                      <a:pt x="171" y="258"/>
                    </a:lnTo>
                    <a:lnTo>
                      <a:pt x="171" y="257"/>
                    </a:lnTo>
                    <a:lnTo>
                      <a:pt x="170" y="256"/>
                    </a:lnTo>
                    <a:lnTo>
                      <a:pt x="170" y="255"/>
                    </a:lnTo>
                    <a:lnTo>
                      <a:pt x="170" y="255"/>
                    </a:lnTo>
                    <a:lnTo>
                      <a:pt x="171" y="255"/>
                    </a:lnTo>
                    <a:lnTo>
                      <a:pt x="172" y="255"/>
                    </a:lnTo>
                    <a:lnTo>
                      <a:pt x="172" y="255"/>
                    </a:lnTo>
                    <a:lnTo>
                      <a:pt x="171" y="254"/>
                    </a:lnTo>
                    <a:lnTo>
                      <a:pt x="170" y="253"/>
                    </a:lnTo>
                    <a:lnTo>
                      <a:pt x="170" y="252"/>
                    </a:lnTo>
                    <a:lnTo>
                      <a:pt x="169" y="252"/>
                    </a:lnTo>
                    <a:lnTo>
                      <a:pt x="169" y="252"/>
                    </a:lnTo>
                    <a:lnTo>
                      <a:pt x="169" y="251"/>
                    </a:lnTo>
                    <a:lnTo>
                      <a:pt x="170" y="250"/>
                    </a:lnTo>
                    <a:lnTo>
                      <a:pt x="170" y="249"/>
                    </a:lnTo>
                    <a:lnTo>
                      <a:pt x="171" y="249"/>
                    </a:lnTo>
                    <a:lnTo>
                      <a:pt x="173" y="246"/>
                    </a:lnTo>
                    <a:lnTo>
                      <a:pt x="173" y="247"/>
                    </a:lnTo>
                    <a:lnTo>
                      <a:pt x="174" y="246"/>
                    </a:lnTo>
                    <a:lnTo>
                      <a:pt x="174" y="243"/>
                    </a:lnTo>
                    <a:lnTo>
                      <a:pt x="174" y="242"/>
                    </a:lnTo>
                    <a:lnTo>
                      <a:pt x="174" y="241"/>
                    </a:lnTo>
                    <a:lnTo>
                      <a:pt x="175" y="241"/>
                    </a:lnTo>
                    <a:lnTo>
                      <a:pt x="176" y="241"/>
                    </a:lnTo>
                    <a:lnTo>
                      <a:pt x="176" y="240"/>
                    </a:lnTo>
                    <a:lnTo>
                      <a:pt x="177" y="241"/>
                    </a:lnTo>
                    <a:lnTo>
                      <a:pt x="177" y="242"/>
                    </a:lnTo>
                    <a:lnTo>
                      <a:pt x="178" y="242"/>
                    </a:lnTo>
                    <a:lnTo>
                      <a:pt x="179" y="242"/>
                    </a:lnTo>
                    <a:lnTo>
                      <a:pt x="178" y="241"/>
                    </a:lnTo>
                    <a:lnTo>
                      <a:pt x="179" y="238"/>
                    </a:lnTo>
                    <a:lnTo>
                      <a:pt x="180" y="238"/>
                    </a:lnTo>
                    <a:lnTo>
                      <a:pt x="180" y="237"/>
                    </a:lnTo>
                    <a:lnTo>
                      <a:pt x="180" y="235"/>
                    </a:lnTo>
                    <a:lnTo>
                      <a:pt x="181" y="235"/>
                    </a:lnTo>
                    <a:lnTo>
                      <a:pt x="180" y="234"/>
                    </a:lnTo>
                    <a:lnTo>
                      <a:pt x="180" y="234"/>
                    </a:lnTo>
                    <a:lnTo>
                      <a:pt x="180" y="233"/>
                    </a:lnTo>
                    <a:lnTo>
                      <a:pt x="178" y="233"/>
                    </a:lnTo>
                    <a:lnTo>
                      <a:pt x="178" y="231"/>
                    </a:lnTo>
                    <a:lnTo>
                      <a:pt x="179" y="231"/>
                    </a:lnTo>
                    <a:lnTo>
                      <a:pt x="180" y="231"/>
                    </a:lnTo>
                    <a:lnTo>
                      <a:pt x="180" y="231"/>
                    </a:lnTo>
                    <a:lnTo>
                      <a:pt x="180" y="230"/>
                    </a:lnTo>
                    <a:lnTo>
                      <a:pt x="181" y="231"/>
                    </a:lnTo>
                    <a:lnTo>
                      <a:pt x="182" y="231"/>
                    </a:lnTo>
                    <a:lnTo>
                      <a:pt x="183" y="230"/>
                    </a:lnTo>
                    <a:lnTo>
                      <a:pt x="183" y="229"/>
                    </a:lnTo>
                    <a:lnTo>
                      <a:pt x="183" y="228"/>
                    </a:lnTo>
                    <a:lnTo>
                      <a:pt x="183" y="228"/>
                    </a:lnTo>
                    <a:lnTo>
                      <a:pt x="183" y="227"/>
                    </a:lnTo>
                    <a:lnTo>
                      <a:pt x="185" y="228"/>
                    </a:lnTo>
                    <a:lnTo>
                      <a:pt x="186" y="227"/>
                    </a:lnTo>
                    <a:lnTo>
                      <a:pt x="187" y="227"/>
                    </a:lnTo>
                    <a:lnTo>
                      <a:pt x="187" y="226"/>
                    </a:lnTo>
                    <a:lnTo>
                      <a:pt x="186" y="226"/>
                    </a:lnTo>
                    <a:lnTo>
                      <a:pt x="186" y="225"/>
                    </a:lnTo>
                    <a:lnTo>
                      <a:pt x="187" y="224"/>
                    </a:lnTo>
                    <a:lnTo>
                      <a:pt x="187" y="224"/>
                    </a:lnTo>
                    <a:lnTo>
                      <a:pt x="187" y="224"/>
                    </a:lnTo>
                    <a:lnTo>
                      <a:pt x="188" y="223"/>
                    </a:lnTo>
                    <a:lnTo>
                      <a:pt x="189" y="223"/>
                    </a:lnTo>
                    <a:lnTo>
                      <a:pt x="190" y="223"/>
                    </a:lnTo>
                    <a:lnTo>
                      <a:pt x="190" y="224"/>
                    </a:lnTo>
                    <a:lnTo>
                      <a:pt x="191" y="224"/>
                    </a:lnTo>
                    <a:lnTo>
                      <a:pt x="192" y="224"/>
                    </a:lnTo>
                    <a:lnTo>
                      <a:pt x="192" y="223"/>
                    </a:lnTo>
                    <a:lnTo>
                      <a:pt x="191" y="221"/>
                    </a:lnTo>
                    <a:lnTo>
                      <a:pt x="191" y="221"/>
                    </a:lnTo>
                    <a:lnTo>
                      <a:pt x="190" y="221"/>
                    </a:lnTo>
                    <a:lnTo>
                      <a:pt x="190" y="221"/>
                    </a:lnTo>
                    <a:lnTo>
                      <a:pt x="188" y="221"/>
                    </a:lnTo>
                    <a:lnTo>
                      <a:pt x="188" y="221"/>
                    </a:lnTo>
                    <a:lnTo>
                      <a:pt x="189" y="220"/>
                    </a:lnTo>
                    <a:lnTo>
                      <a:pt x="190" y="219"/>
                    </a:lnTo>
                    <a:lnTo>
                      <a:pt x="190" y="218"/>
                    </a:lnTo>
                    <a:lnTo>
                      <a:pt x="190" y="218"/>
                    </a:lnTo>
                    <a:lnTo>
                      <a:pt x="191" y="218"/>
                    </a:lnTo>
                    <a:lnTo>
                      <a:pt x="191" y="217"/>
                    </a:lnTo>
                    <a:lnTo>
                      <a:pt x="190" y="216"/>
                    </a:lnTo>
                    <a:lnTo>
                      <a:pt x="190" y="216"/>
                    </a:lnTo>
                    <a:lnTo>
                      <a:pt x="189" y="215"/>
                    </a:lnTo>
                    <a:lnTo>
                      <a:pt x="190" y="214"/>
                    </a:lnTo>
                    <a:lnTo>
                      <a:pt x="190" y="214"/>
                    </a:lnTo>
                    <a:lnTo>
                      <a:pt x="192" y="214"/>
                    </a:lnTo>
                    <a:lnTo>
                      <a:pt x="193" y="214"/>
                    </a:lnTo>
                    <a:lnTo>
                      <a:pt x="193" y="213"/>
                    </a:lnTo>
                    <a:lnTo>
                      <a:pt x="194" y="212"/>
                    </a:lnTo>
                    <a:lnTo>
                      <a:pt x="194" y="211"/>
                    </a:lnTo>
                    <a:lnTo>
                      <a:pt x="195" y="212"/>
                    </a:lnTo>
                    <a:lnTo>
                      <a:pt x="196" y="212"/>
                    </a:lnTo>
                    <a:lnTo>
                      <a:pt x="197" y="213"/>
                    </a:lnTo>
                    <a:lnTo>
                      <a:pt x="198" y="213"/>
                    </a:lnTo>
                    <a:lnTo>
                      <a:pt x="199" y="213"/>
                    </a:lnTo>
                    <a:lnTo>
                      <a:pt x="199" y="212"/>
                    </a:lnTo>
                    <a:lnTo>
                      <a:pt x="200" y="211"/>
                    </a:lnTo>
                    <a:lnTo>
                      <a:pt x="200" y="211"/>
                    </a:lnTo>
                    <a:lnTo>
                      <a:pt x="199" y="209"/>
                    </a:lnTo>
                    <a:lnTo>
                      <a:pt x="198" y="209"/>
                    </a:lnTo>
                    <a:lnTo>
                      <a:pt x="197" y="211"/>
                    </a:lnTo>
                    <a:lnTo>
                      <a:pt x="197" y="211"/>
                    </a:lnTo>
                    <a:lnTo>
                      <a:pt x="195" y="209"/>
                    </a:lnTo>
                    <a:lnTo>
                      <a:pt x="196" y="208"/>
                    </a:lnTo>
                    <a:lnTo>
                      <a:pt x="196" y="207"/>
                    </a:lnTo>
                    <a:lnTo>
                      <a:pt x="197" y="207"/>
                    </a:lnTo>
                    <a:lnTo>
                      <a:pt x="197" y="206"/>
                    </a:lnTo>
                    <a:lnTo>
                      <a:pt x="197" y="206"/>
                    </a:lnTo>
                    <a:lnTo>
                      <a:pt x="196" y="206"/>
                    </a:lnTo>
                    <a:lnTo>
                      <a:pt x="195" y="206"/>
                    </a:lnTo>
                    <a:lnTo>
                      <a:pt x="194" y="205"/>
                    </a:lnTo>
                    <a:lnTo>
                      <a:pt x="193" y="204"/>
                    </a:lnTo>
                    <a:lnTo>
                      <a:pt x="193" y="204"/>
                    </a:lnTo>
                    <a:lnTo>
                      <a:pt x="191" y="203"/>
                    </a:lnTo>
                    <a:lnTo>
                      <a:pt x="190" y="203"/>
                    </a:lnTo>
                    <a:lnTo>
                      <a:pt x="190" y="203"/>
                    </a:lnTo>
                    <a:lnTo>
                      <a:pt x="190" y="204"/>
                    </a:lnTo>
                    <a:lnTo>
                      <a:pt x="191" y="204"/>
                    </a:lnTo>
                    <a:lnTo>
                      <a:pt x="191" y="206"/>
                    </a:lnTo>
                    <a:lnTo>
                      <a:pt x="190" y="207"/>
                    </a:lnTo>
                    <a:lnTo>
                      <a:pt x="190" y="206"/>
                    </a:lnTo>
                    <a:lnTo>
                      <a:pt x="189" y="205"/>
                    </a:lnTo>
                    <a:lnTo>
                      <a:pt x="188" y="205"/>
                    </a:lnTo>
                    <a:lnTo>
                      <a:pt x="188" y="207"/>
                    </a:lnTo>
                    <a:lnTo>
                      <a:pt x="188" y="207"/>
                    </a:lnTo>
                    <a:lnTo>
                      <a:pt x="187" y="208"/>
                    </a:lnTo>
                    <a:lnTo>
                      <a:pt x="187" y="208"/>
                    </a:lnTo>
                    <a:lnTo>
                      <a:pt x="186" y="209"/>
                    </a:lnTo>
                    <a:lnTo>
                      <a:pt x="185" y="209"/>
                    </a:lnTo>
                    <a:lnTo>
                      <a:pt x="184" y="208"/>
                    </a:lnTo>
                    <a:lnTo>
                      <a:pt x="184" y="207"/>
                    </a:lnTo>
                    <a:lnTo>
                      <a:pt x="185" y="207"/>
                    </a:lnTo>
                    <a:lnTo>
                      <a:pt x="185" y="206"/>
                    </a:lnTo>
                    <a:lnTo>
                      <a:pt x="185" y="205"/>
                    </a:lnTo>
                    <a:lnTo>
                      <a:pt x="184" y="204"/>
                    </a:lnTo>
                    <a:lnTo>
                      <a:pt x="183" y="205"/>
                    </a:lnTo>
                    <a:lnTo>
                      <a:pt x="183" y="206"/>
                    </a:lnTo>
                    <a:lnTo>
                      <a:pt x="183" y="206"/>
                    </a:lnTo>
                    <a:lnTo>
                      <a:pt x="182" y="206"/>
                    </a:lnTo>
                    <a:lnTo>
                      <a:pt x="180" y="207"/>
                    </a:lnTo>
                    <a:lnTo>
                      <a:pt x="181" y="207"/>
                    </a:lnTo>
                    <a:lnTo>
                      <a:pt x="182" y="207"/>
                    </a:lnTo>
                    <a:lnTo>
                      <a:pt x="182" y="208"/>
                    </a:lnTo>
                    <a:lnTo>
                      <a:pt x="182" y="211"/>
                    </a:lnTo>
                    <a:lnTo>
                      <a:pt x="181" y="211"/>
                    </a:lnTo>
                    <a:lnTo>
                      <a:pt x="180" y="210"/>
                    </a:lnTo>
                    <a:lnTo>
                      <a:pt x="180" y="210"/>
                    </a:lnTo>
                    <a:lnTo>
                      <a:pt x="179" y="210"/>
                    </a:lnTo>
                    <a:lnTo>
                      <a:pt x="178" y="211"/>
                    </a:lnTo>
                    <a:lnTo>
                      <a:pt x="178" y="211"/>
                    </a:lnTo>
                    <a:lnTo>
                      <a:pt x="178" y="212"/>
                    </a:lnTo>
                    <a:lnTo>
                      <a:pt x="178" y="213"/>
                    </a:lnTo>
                    <a:lnTo>
                      <a:pt x="177" y="214"/>
                    </a:lnTo>
                    <a:lnTo>
                      <a:pt x="176" y="214"/>
                    </a:lnTo>
                    <a:lnTo>
                      <a:pt x="176" y="214"/>
                    </a:lnTo>
                    <a:lnTo>
                      <a:pt x="175" y="213"/>
                    </a:lnTo>
                    <a:lnTo>
                      <a:pt x="175" y="211"/>
                    </a:lnTo>
                    <a:lnTo>
                      <a:pt x="176" y="209"/>
                    </a:lnTo>
                    <a:lnTo>
                      <a:pt x="175" y="208"/>
                    </a:lnTo>
                    <a:lnTo>
                      <a:pt x="174" y="209"/>
                    </a:lnTo>
                    <a:lnTo>
                      <a:pt x="174" y="208"/>
                    </a:lnTo>
                    <a:lnTo>
                      <a:pt x="174" y="207"/>
                    </a:lnTo>
                    <a:lnTo>
                      <a:pt x="174" y="207"/>
                    </a:lnTo>
                    <a:lnTo>
                      <a:pt x="173" y="206"/>
                    </a:lnTo>
                    <a:lnTo>
                      <a:pt x="173" y="206"/>
                    </a:lnTo>
                    <a:lnTo>
                      <a:pt x="172" y="206"/>
                    </a:lnTo>
                    <a:lnTo>
                      <a:pt x="170" y="204"/>
                    </a:lnTo>
                    <a:lnTo>
                      <a:pt x="169" y="203"/>
                    </a:lnTo>
                    <a:lnTo>
                      <a:pt x="168" y="203"/>
                    </a:lnTo>
                    <a:lnTo>
                      <a:pt x="167" y="204"/>
                    </a:lnTo>
                    <a:lnTo>
                      <a:pt x="167" y="204"/>
                    </a:lnTo>
                    <a:lnTo>
                      <a:pt x="167" y="205"/>
                    </a:lnTo>
                    <a:lnTo>
                      <a:pt x="168" y="207"/>
                    </a:lnTo>
                    <a:lnTo>
                      <a:pt x="167" y="207"/>
                    </a:lnTo>
                    <a:lnTo>
                      <a:pt x="166" y="206"/>
                    </a:lnTo>
                    <a:lnTo>
                      <a:pt x="166" y="205"/>
                    </a:lnTo>
                    <a:lnTo>
                      <a:pt x="165" y="205"/>
                    </a:lnTo>
                    <a:lnTo>
                      <a:pt x="164" y="205"/>
                    </a:lnTo>
                    <a:lnTo>
                      <a:pt x="162" y="205"/>
                    </a:lnTo>
                    <a:lnTo>
                      <a:pt x="161" y="207"/>
                    </a:lnTo>
                    <a:lnTo>
                      <a:pt x="160" y="206"/>
                    </a:lnTo>
                    <a:lnTo>
                      <a:pt x="159" y="207"/>
                    </a:lnTo>
                    <a:lnTo>
                      <a:pt x="159" y="207"/>
                    </a:lnTo>
                    <a:lnTo>
                      <a:pt x="158" y="207"/>
                    </a:lnTo>
                    <a:lnTo>
                      <a:pt x="157" y="205"/>
                    </a:lnTo>
                    <a:lnTo>
                      <a:pt x="156" y="206"/>
                    </a:lnTo>
                    <a:lnTo>
                      <a:pt x="156" y="207"/>
                    </a:lnTo>
                    <a:lnTo>
                      <a:pt x="155" y="207"/>
                    </a:lnTo>
                    <a:lnTo>
                      <a:pt x="154" y="207"/>
                    </a:lnTo>
                    <a:lnTo>
                      <a:pt x="154" y="206"/>
                    </a:lnTo>
                    <a:lnTo>
                      <a:pt x="154" y="205"/>
                    </a:lnTo>
                    <a:lnTo>
                      <a:pt x="153" y="204"/>
                    </a:lnTo>
                    <a:lnTo>
                      <a:pt x="152" y="204"/>
                    </a:lnTo>
                    <a:lnTo>
                      <a:pt x="151" y="204"/>
                    </a:lnTo>
                    <a:lnTo>
                      <a:pt x="152" y="204"/>
                    </a:lnTo>
                    <a:lnTo>
                      <a:pt x="152" y="205"/>
                    </a:lnTo>
                    <a:lnTo>
                      <a:pt x="151" y="205"/>
                    </a:lnTo>
                    <a:lnTo>
                      <a:pt x="150" y="205"/>
                    </a:lnTo>
                    <a:lnTo>
                      <a:pt x="149" y="205"/>
                    </a:lnTo>
                    <a:lnTo>
                      <a:pt x="149" y="205"/>
                    </a:lnTo>
                    <a:lnTo>
                      <a:pt x="148" y="205"/>
                    </a:lnTo>
                    <a:lnTo>
                      <a:pt x="148" y="207"/>
                    </a:lnTo>
                    <a:lnTo>
                      <a:pt x="147" y="207"/>
                    </a:lnTo>
                    <a:lnTo>
                      <a:pt x="147" y="207"/>
                    </a:lnTo>
                    <a:lnTo>
                      <a:pt x="147" y="208"/>
                    </a:lnTo>
                    <a:lnTo>
                      <a:pt x="147" y="209"/>
                    </a:lnTo>
                    <a:lnTo>
                      <a:pt x="146" y="210"/>
                    </a:lnTo>
                    <a:lnTo>
                      <a:pt x="145" y="210"/>
                    </a:lnTo>
                    <a:lnTo>
                      <a:pt x="144" y="210"/>
                    </a:lnTo>
                    <a:lnTo>
                      <a:pt x="143" y="211"/>
                    </a:lnTo>
                    <a:lnTo>
                      <a:pt x="143" y="211"/>
                    </a:lnTo>
                    <a:lnTo>
                      <a:pt x="144" y="212"/>
                    </a:lnTo>
                    <a:lnTo>
                      <a:pt x="144" y="213"/>
                    </a:lnTo>
                    <a:lnTo>
                      <a:pt x="144" y="214"/>
                    </a:lnTo>
                    <a:lnTo>
                      <a:pt x="144" y="214"/>
                    </a:lnTo>
                    <a:lnTo>
                      <a:pt x="143" y="215"/>
                    </a:lnTo>
                    <a:lnTo>
                      <a:pt x="142" y="215"/>
                    </a:lnTo>
                    <a:lnTo>
                      <a:pt x="141" y="215"/>
                    </a:lnTo>
                    <a:lnTo>
                      <a:pt x="139" y="216"/>
                    </a:lnTo>
                    <a:lnTo>
                      <a:pt x="139" y="216"/>
                    </a:lnTo>
                    <a:lnTo>
                      <a:pt x="139" y="217"/>
                    </a:lnTo>
                    <a:lnTo>
                      <a:pt x="138" y="218"/>
                    </a:lnTo>
                    <a:lnTo>
                      <a:pt x="136" y="218"/>
                    </a:lnTo>
                    <a:lnTo>
                      <a:pt x="135" y="218"/>
                    </a:lnTo>
                    <a:lnTo>
                      <a:pt x="135" y="218"/>
                    </a:lnTo>
                    <a:lnTo>
                      <a:pt x="134" y="218"/>
                    </a:lnTo>
                    <a:lnTo>
                      <a:pt x="133" y="218"/>
                    </a:lnTo>
                    <a:lnTo>
                      <a:pt x="132" y="219"/>
                    </a:lnTo>
                    <a:lnTo>
                      <a:pt x="131" y="218"/>
                    </a:lnTo>
                    <a:lnTo>
                      <a:pt x="128" y="218"/>
                    </a:lnTo>
                    <a:lnTo>
                      <a:pt x="128" y="218"/>
                    </a:lnTo>
                    <a:lnTo>
                      <a:pt x="126" y="219"/>
                    </a:lnTo>
                    <a:lnTo>
                      <a:pt x="125" y="218"/>
                    </a:lnTo>
                    <a:lnTo>
                      <a:pt x="124" y="218"/>
                    </a:lnTo>
                    <a:lnTo>
                      <a:pt x="123" y="217"/>
                    </a:lnTo>
                    <a:lnTo>
                      <a:pt x="122" y="217"/>
                    </a:lnTo>
                    <a:lnTo>
                      <a:pt x="122" y="216"/>
                    </a:lnTo>
                    <a:lnTo>
                      <a:pt x="120" y="216"/>
                    </a:lnTo>
                    <a:lnTo>
                      <a:pt x="119" y="215"/>
                    </a:lnTo>
                    <a:lnTo>
                      <a:pt x="118" y="214"/>
                    </a:lnTo>
                    <a:lnTo>
                      <a:pt x="116" y="214"/>
                    </a:lnTo>
                    <a:lnTo>
                      <a:pt x="115" y="214"/>
                    </a:lnTo>
                    <a:lnTo>
                      <a:pt x="114" y="214"/>
                    </a:lnTo>
                    <a:lnTo>
                      <a:pt x="114" y="214"/>
                    </a:lnTo>
                    <a:lnTo>
                      <a:pt x="113" y="215"/>
                    </a:lnTo>
                    <a:lnTo>
                      <a:pt x="111" y="215"/>
                    </a:lnTo>
                    <a:lnTo>
                      <a:pt x="111" y="216"/>
                    </a:lnTo>
                    <a:lnTo>
                      <a:pt x="110" y="215"/>
                    </a:lnTo>
                    <a:lnTo>
                      <a:pt x="108" y="215"/>
                    </a:lnTo>
                    <a:lnTo>
                      <a:pt x="107" y="215"/>
                    </a:lnTo>
                    <a:lnTo>
                      <a:pt x="106" y="216"/>
                    </a:lnTo>
                    <a:lnTo>
                      <a:pt x="105" y="216"/>
                    </a:lnTo>
                    <a:lnTo>
                      <a:pt x="104" y="217"/>
                    </a:lnTo>
                    <a:lnTo>
                      <a:pt x="104" y="218"/>
                    </a:lnTo>
                    <a:lnTo>
                      <a:pt x="103" y="217"/>
                    </a:lnTo>
                    <a:lnTo>
                      <a:pt x="102" y="217"/>
                    </a:lnTo>
                    <a:lnTo>
                      <a:pt x="101" y="218"/>
                    </a:lnTo>
                    <a:lnTo>
                      <a:pt x="100" y="218"/>
                    </a:lnTo>
                    <a:lnTo>
                      <a:pt x="99" y="218"/>
                    </a:lnTo>
                    <a:lnTo>
                      <a:pt x="98" y="218"/>
                    </a:lnTo>
                    <a:lnTo>
                      <a:pt x="98" y="217"/>
                    </a:lnTo>
                    <a:lnTo>
                      <a:pt x="97" y="215"/>
                    </a:lnTo>
                    <a:lnTo>
                      <a:pt x="97" y="214"/>
                    </a:lnTo>
                    <a:lnTo>
                      <a:pt x="96" y="214"/>
                    </a:lnTo>
                    <a:lnTo>
                      <a:pt x="95" y="214"/>
                    </a:lnTo>
                    <a:lnTo>
                      <a:pt x="95" y="213"/>
                    </a:lnTo>
                    <a:lnTo>
                      <a:pt x="94" y="212"/>
                    </a:lnTo>
                    <a:lnTo>
                      <a:pt x="92" y="211"/>
                    </a:lnTo>
                    <a:lnTo>
                      <a:pt x="91" y="211"/>
                    </a:lnTo>
                    <a:lnTo>
                      <a:pt x="90" y="211"/>
                    </a:lnTo>
                    <a:lnTo>
                      <a:pt x="90" y="211"/>
                    </a:lnTo>
                    <a:lnTo>
                      <a:pt x="88" y="209"/>
                    </a:lnTo>
                    <a:lnTo>
                      <a:pt x="88" y="208"/>
                    </a:lnTo>
                    <a:lnTo>
                      <a:pt x="87" y="207"/>
                    </a:lnTo>
                    <a:lnTo>
                      <a:pt x="87" y="207"/>
                    </a:lnTo>
                    <a:lnTo>
                      <a:pt x="86" y="206"/>
                    </a:lnTo>
                    <a:lnTo>
                      <a:pt x="85" y="204"/>
                    </a:lnTo>
                    <a:lnTo>
                      <a:pt x="84" y="204"/>
                    </a:lnTo>
                    <a:lnTo>
                      <a:pt x="83" y="204"/>
                    </a:lnTo>
                    <a:lnTo>
                      <a:pt x="82" y="202"/>
                    </a:lnTo>
                    <a:lnTo>
                      <a:pt x="80" y="201"/>
                    </a:lnTo>
                    <a:lnTo>
                      <a:pt x="80" y="200"/>
                    </a:lnTo>
                    <a:lnTo>
                      <a:pt x="80" y="200"/>
                    </a:lnTo>
                    <a:lnTo>
                      <a:pt x="79" y="200"/>
                    </a:lnTo>
                    <a:lnTo>
                      <a:pt x="77" y="199"/>
                    </a:lnTo>
                    <a:lnTo>
                      <a:pt x="76" y="198"/>
                    </a:lnTo>
                    <a:lnTo>
                      <a:pt x="73" y="196"/>
                    </a:lnTo>
                    <a:lnTo>
                      <a:pt x="73" y="196"/>
                    </a:lnTo>
                    <a:lnTo>
                      <a:pt x="72" y="195"/>
                    </a:lnTo>
                    <a:lnTo>
                      <a:pt x="71" y="195"/>
                    </a:lnTo>
                    <a:lnTo>
                      <a:pt x="70" y="194"/>
                    </a:lnTo>
                    <a:lnTo>
                      <a:pt x="70" y="195"/>
                    </a:lnTo>
                    <a:lnTo>
                      <a:pt x="68" y="195"/>
                    </a:lnTo>
                    <a:lnTo>
                      <a:pt x="66" y="195"/>
                    </a:lnTo>
                    <a:lnTo>
                      <a:pt x="66" y="195"/>
                    </a:lnTo>
                    <a:lnTo>
                      <a:pt x="64" y="194"/>
                    </a:lnTo>
                    <a:lnTo>
                      <a:pt x="63" y="194"/>
                    </a:lnTo>
                    <a:lnTo>
                      <a:pt x="63" y="194"/>
                    </a:lnTo>
                    <a:lnTo>
                      <a:pt x="62" y="194"/>
                    </a:lnTo>
                    <a:lnTo>
                      <a:pt x="61" y="195"/>
                    </a:lnTo>
                    <a:lnTo>
                      <a:pt x="61" y="196"/>
                    </a:lnTo>
                    <a:lnTo>
                      <a:pt x="60" y="197"/>
                    </a:lnTo>
                    <a:lnTo>
                      <a:pt x="59" y="197"/>
                    </a:lnTo>
                    <a:lnTo>
                      <a:pt x="59" y="196"/>
                    </a:lnTo>
                    <a:lnTo>
                      <a:pt x="58" y="195"/>
                    </a:lnTo>
                    <a:lnTo>
                      <a:pt x="57" y="195"/>
                    </a:lnTo>
                    <a:lnTo>
                      <a:pt x="57" y="194"/>
                    </a:lnTo>
                    <a:lnTo>
                      <a:pt x="56" y="193"/>
                    </a:lnTo>
                    <a:lnTo>
                      <a:pt x="56" y="193"/>
                    </a:lnTo>
                    <a:lnTo>
                      <a:pt x="56" y="192"/>
                    </a:lnTo>
                    <a:lnTo>
                      <a:pt x="56" y="191"/>
                    </a:lnTo>
                    <a:lnTo>
                      <a:pt x="56" y="190"/>
                    </a:lnTo>
                    <a:lnTo>
                      <a:pt x="56" y="190"/>
                    </a:lnTo>
                    <a:lnTo>
                      <a:pt x="57" y="190"/>
                    </a:lnTo>
                    <a:lnTo>
                      <a:pt x="58" y="190"/>
                    </a:lnTo>
                    <a:lnTo>
                      <a:pt x="59" y="190"/>
                    </a:lnTo>
                    <a:lnTo>
                      <a:pt x="58" y="190"/>
                    </a:lnTo>
                    <a:lnTo>
                      <a:pt x="57" y="190"/>
                    </a:lnTo>
                    <a:lnTo>
                      <a:pt x="56" y="190"/>
                    </a:lnTo>
                    <a:lnTo>
                      <a:pt x="56" y="189"/>
                    </a:lnTo>
                    <a:lnTo>
                      <a:pt x="56" y="188"/>
                    </a:lnTo>
                    <a:lnTo>
                      <a:pt x="54" y="188"/>
                    </a:lnTo>
                    <a:lnTo>
                      <a:pt x="52" y="187"/>
                    </a:lnTo>
                    <a:lnTo>
                      <a:pt x="51" y="187"/>
                    </a:lnTo>
                    <a:lnTo>
                      <a:pt x="50" y="185"/>
                    </a:lnTo>
                    <a:lnTo>
                      <a:pt x="50" y="183"/>
                    </a:lnTo>
                    <a:lnTo>
                      <a:pt x="50" y="183"/>
                    </a:lnTo>
                    <a:lnTo>
                      <a:pt x="51" y="183"/>
                    </a:lnTo>
                    <a:lnTo>
                      <a:pt x="52" y="183"/>
                    </a:lnTo>
                    <a:lnTo>
                      <a:pt x="54" y="183"/>
                    </a:lnTo>
                    <a:lnTo>
                      <a:pt x="55" y="183"/>
                    </a:lnTo>
                    <a:lnTo>
                      <a:pt x="54" y="182"/>
                    </a:lnTo>
                    <a:lnTo>
                      <a:pt x="53" y="181"/>
                    </a:lnTo>
                    <a:lnTo>
                      <a:pt x="52" y="180"/>
                    </a:lnTo>
                    <a:lnTo>
                      <a:pt x="52" y="180"/>
                    </a:lnTo>
                    <a:lnTo>
                      <a:pt x="52" y="179"/>
                    </a:lnTo>
                    <a:lnTo>
                      <a:pt x="51" y="179"/>
                    </a:lnTo>
                    <a:lnTo>
                      <a:pt x="52" y="178"/>
                    </a:lnTo>
                    <a:lnTo>
                      <a:pt x="53" y="178"/>
                    </a:lnTo>
                    <a:lnTo>
                      <a:pt x="54" y="178"/>
                    </a:lnTo>
                    <a:lnTo>
                      <a:pt x="53" y="177"/>
                    </a:lnTo>
                    <a:lnTo>
                      <a:pt x="52" y="177"/>
                    </a:lnTo>
                    <a:lnTo>
                      <a:pt x="52" y="176"/>
                    </a:lnTo>
                    <a:lnTo>
                      <a:pt x="53" y="176"/>
                    </a:lnTo>
                    <a:lnTo>
                      <a:pt x="53" y="175"/>
                    </a:lnTo>
                    <a:lnTo>
                      <a:pt x="52" y="174"/>
                    </a:lnTo>
                    <a:lnTo>
                      <a:pt x="52" y="176"/>
                    </a:lnTo>
                    <a:lnTo>
                      <a:pt x="51" y="176"/>
                    </a:lnTo>
                    <a:lnTo>
                      <a:pt x="49" y="177"/>
                    </a:lnTo>
                    <a:lnTo>
                      <a:pt x="49" y="178"/>
                    </a:lnTo>
                    <a:lnTo>
                      <a:pt x="48" y="177"/>
                    </a:lnTo>
                    <a:lnTo>
                      <a:pt x="48" y="176"/>
                    </a:lnTo>
                    <a:lnTo>
                      <a:pt x="48" y="175"/>
                    </a:lnTo>
                    <a:lnTo>
                      <a:pt x="48" y="174"/>
                    </a:lnTo>
                    <a:lnTo>
                      <a:pt x="47" y="175"/>
                    </a:lnTo>
                    <a:lnTo>
                      <a:pt x="46" y="176"/>
                    </a:lnTo>
                    <a:lnTo>
                      <a:pt x="45" y="176"/>
                    </a:lnTo>
                    <a:lnTo>
                      <a:pt x="44" y="175"/>
                    </a:lnTo>
                    <a:lnTo>
                      <a:pt x="44" y="174"/>
                    </a:lnTo>
                    <a:lnTo>
                      <a:pt x="44" y="173"/>
                    </a:lnTo>
                    <a:lnTo>
                      <a:pt x="44" y="173"/>
                    </a:lnTo>
                    <a:lnTo>
                      <a:pt x="44" y="172"/>
                    </a:lnTo>
                    <a:lnTo>
                      <a:pt x="44" y="171"/>
                    </a:lnTo>
                    <a:lnTo>
                      <a:pt x="43" y="171"/>
                    </a:lnTo>
                    <a:lnTo>
                      <a:pt x="42" y="172"/>
                    </a:lnTo>
                    <a:lnTo>
                      <a:pt x="42" y="173"/>
                    </a:lnTo>
                    <a:lnTo>
                      <a:pt x="41" y="173"/>
                    </a:lnTo>
                    <a:lnTo>
                      <a:pt x="39" y="173"/>
                    </a:lnTo>
                    <a:lnTo>
                      <a:pt x="38" y="171"/>
                    </a:lnTo>
                    <a:lnTo>
                      <a:pt x="37" y="170"/>
                    </a:lnTo>
                    <a:lnTo>
                      <a:pt x="37" y="169"/>
                    </a:lnTo>
                    <a:lnTo>
                      <a:pt x="38" y="169"/>
                    </a:lnTo>
                    <a:lnTo>
                      <a:pt x="39" y="170"/>
                    </a:lnTo>
                    <a:lnTo>
                      <a:pt x="39" y="169"/>
                    </a:lnTo>
                    <a:lnTo>
                      <a:pt x="40" y="169"/>
                    </a:lnTo>
                    <a:lnTo>
                      <a:pt x="41" y="169"/>
                    </a:lnTo>
                    <a:lnTo>
                      <a:pt x="40" y="169"/>
                    </a:lnTo>
                    <a:lnTo>
                      <a:pt x="41" y="168"/>
                    </a:lnTo>
                    <a:lnTo>
                      <a:pt x="42" y="168"/>
                    </a:lnTo>
                    <a:lnTo>
                      <a:pt x="45" y="168"/>
                    </a:lnTo>
                    <a:lnTo>
                      <a:pt x="46" y="168"/>
                    </a:lnTo>
                    <a:lnTo>
                      <a:pt x="46" y="169"/>
                    </a:lnTo>
                    <a:lnTo>
                      <a:pt x="46" y="169"/>
                    </a:lnTo>
                    <a:lnTo>
                      <a:pt x="46" y="169"/>
                    </a:lnTo>
                    <a:lnTo>
                      <a:pt x="47" y="169"/>
                    </a:lnTo>
                    <a:lnTo>
                      <a:pt x="48" y="169"/>
                    </a:lnTo>
                    <a:lnTo>
                      <a:pt x="49" y="169"/>
                    </a:lnTo>
                    <a:lnTo>
                      <a:pt x="49" y="169"/>
                    </a:lnTo>
                    <a:lnTo>
                      <a:pt x="50" y="169"/>
                    </a:lnTo>
                    <a:lnTo>
                      <a:pt x="52" y="169"/>
                    </a:lnTo>
                    <a:lnTo>
                      <a:pt x="50" y="168"/>
                    </a:lnTo>
                    <a:lnTo>
                      <a:pt x="49" y="168"/>
                    </a:lnTo>
                    <a:lnTo>
                      <a:pt x="49" y="167"/>
                    </a:lnTo>
                    <a:lnTo>
                      <a:pt x="48" y="166"/>
                    </a:lnTo>
                    <a:lnTo>
                      <a:pt x="48" y="166"/>
                    </a:lnTo>
                    <a:lnTo>
                      <a:pt x="49" y="165"/>
                    </a:lnTo>
                    <a:lnTo>
                      <a:pt x="49" y="164"/>
                    </a:lnTo>
                    <a:lnTo>
                      <a:pt x="49" y="163"/>
                    </a:lnTo>
                    <a:lnTo>
                      <a:pt x="49" y="162"/>
                    </a:lnTo>
                    <a:lnTo>
                      <a:pt x="49" y="162"/>
                    </a:lnTo>
                    <a:lnTo>
                      <a:pt x="51" y="162"/>
                    </a:lnTo>
                    <a:lnTo>
                      <a:pt x="52" y="162"/>
                    </a:lnTo>
                    <a:lnTo>
                      <a:pt x="54" y="162"/>
                    </a:lnTo>
                    <a:lnTo>
                      <a:pt x="55" y="162"/>
                    </a:lnTo>
                    <a:lnTo>
                      <a:pt x="54" y="161"/>
                    </a:lnTo>
                    <a:lnTo>
                      <a:pt x="54" y="160"/>
                    </a:lnTo>
                    <a:lnTo>
                      <a:pt x="53" y="160"/>
                    </a:lnTo>
                    <a:lnTo>
                      <a:pt x="52" y="161"/>
                    </a:lnTo>
                    <a:lnTo>
                      <a:pt x="52" y="161"/>
                    </a:lnTo>
                    <a:lnTo>
                      <a:pt x="52" y="160"/>
                    </a:lnTo>
                    <a:lnTo>
                      <a:pt x="51" y="159"/>
                    </a:lnTo>
                    <a:lnTo>
                      <a:pt x="51" y="157"/>
                    </a:lnTo>
                    <a:lnTo>
                      <a:pt x="52" y="156"/>
                    </a:lnTo>
                    <a:lnTo>
                      <a:pt x="52" y="156"/>
                    </a:lnTo>
                    <a:lnTo>
                      <a:pt x="52" y="156"/>
                    </a:lnTo>
                    <a:lnTo>
                      <a:pt x="52" y="155"/>
                    </a:lnTo>
                    <a:lnTo>
                      <a:pt x="51" y="154"/>
                    </a:lnTo>
                    <a:lnTo>
                      <a:pt x="50" y="155"/>
                    </a:lnTo>
                    <a:lnTo>
                      <a:pt x="50" y="156"/>
                    </a:lnTo>
                    <a:lnTo>
                      <a:pt x="49" y="156"/>
                    </a:lnTo>
                    <a:lnTo>
                      <a:pt x="49" y="157"/>
                    </a:lnTo>
                    <a:lnTo>
                      <a:pt x="49" y="158"/>
                    </a:lnTo>
                    <a:lnTo>
                      <a:pt x="49" y="159"/>
                    </a:lnTo>
                    <a:lnTo>
                      <a:pt x="49" y="159"/>
                    </a:lnTo>
                    <a:lnTo>
                      <a:pt x="49" y="160"/>
                    </a:lnTo>
                    <a:lnTo>
                      <a:pt x="47" y="160"/>
                    </a:lnTo>
                    <a:lnTo>
                      <a:pt x="46" y="160"/>
                    </a:lnTo>
                    <a:lnTo>
                      <a:pt x="46" y="162"/>
                    </a:lnTo>
                    <a:lnTo>
                      <a:pt x="45" y="163"/>
                    </a:lnTo>
                    <a:lnTo>
                      <a:pt x="44" y="162"/>
                    </a:lnTo>
                    <a:lnTo>
                      <a:pt x="44" y="162"/>
                    </a:lnTo>
                    <a:lnTo>
                      <a:pt x="44" y="161"/>
                    </a:lnTo>
                    <a:lnTo>
                      <a:pt x="43" y="161"/>
                    </a:lnTo>
                    <a:lnTo>
                      <a:pt x="42" y="161"/>
                    </a:lnTo>
                    <a:lnTo>
                      <a:pt x="42" y="159"/>
                    </a:lnTo>
                    <a:lnTo>
                      <a:pt x="42" y="159"/>
                    </a:lnTo>
                    <a:lnTo>
                      <a:pt x="42" y="158"/>
                    </a:lnTo>
                    <a:lnTo>
                      <a:pt x="42" y="158"/>
                    </a:lnTo>
                    <a:lnTo>
                      <a:pt x="41" y="157"/>
                    </a:lnTo>
                    <a:lnTo>
                      <a:pt x="40" y="156"/>
                    </a:lnTo>
                    <a:lnTo>
                      <a:pt x="40" y="156"/>
                    </a:lnTo>
                    <a:lnTo>
                      <a:pt x="39" y="156"/>
                    </a:lnTo>
                    <a:lnTo>
                      <a:pt x="39" y="156"/>
                    </a:lnTo>
                    <a:lnTo>
                      <a:pt x="39" y="157"/>
                    </a:lnTo>
                    <a:lnTo>
                      <a:pt x="39" y="158"/>
                    </a:lnTo>
                    <a:lnTo>
                      <a:pt x="39" y="159"/>
                    </a:lnTo>
                    <a:lnTo>
                      <a:pt x="39" y="159"/>
                    </a:lnTo>
                    <a:lnTo>
                      <a:pt x="39" y="160"/>
                    </a:lnTo>
                    <a:lnTo>
                      <a:pt x="39" y="161"/>
                    </a:lnTo>
                    <a:lnTo>
                      <a:pt x="38" y="162"/>
                    </a:lnTo>
                    <a:lnTo>
                      <a:pt x="37" y="162"/>
                    </a:lnTo>
                    <a:lnTo>
                      <a:pt x="36" y="162"/>
                    </a:lnTo>
                    <a:lnTo>
                      <a:pt x="36" y="163"/>
                    </a:lnTo>
                    <a:lnTo>
                      <a:pt x="35" y="164"/>
                    </a:lnTo>
                    <a:lnTo>
                      <a:pt x="35" y="164"/>
                    </a:lnTo>
                    <a:lnTo>
                      <a:pt x="34" y="164"/>
                    </a:lnTo>
                    <a:lnTo>
                      <a:pt x="33" y="165"/>
                    </a:lnTo>
                    <a:lnTo>
                      <a:pt x="32" y="166"/>
                    </a:lnTo>
                    <a:lnTo>
                      <a:pt x="31" y="166"/>
                    </a:lnTo>
                    <a:lnTo>
                      <a:pt x="30" y="168"/>
                    </a:lnTo>
                    <a:lnTo>
                      <a:pt x="29" y="168"/>
                    </a:lnTo>
                    <a:lnTo>
                      <a:pt x="28" y="168"/>
                    </a:lnTo>
                    <a:lnTo>
                      <a:pt x="28" y="167"/>
                    </a:lnTo>
                    <a:lnTo>
                      <a:pt x="28" y="166"/>
                    </a:lnTo>
                    <a:lnTo>
                      <a:pt x="28" y="166"/>
                    </a:lnTo>
                    <a:lnTo>
                      <a:pt x="27" y="166"/>
                    </a:lnTo>
                    <a:lnTo>
                      <a:pt x="26" y="166"/>
                    </a:lnTo>
                    <a:lnTo>
                      <a:pt x="26" y="165"/>
                    </a:lnTo>
                    <a:lnTo>
                      <a:pt x="25" y="165"/>
                    </a:lnTo>
                    <a:lnTo>
                      <a:pt x="25" y="165"/>
                    </a:lnTo>
                    <a:lnTo>
                      <a:pt x="23" y="165"/>
                    </a:lnTo>
                    <a:lnTo>
                      <a:pt x="22" y="165"/>
                    </a:lnTo>
                    <a:lnTo>
                      <a:pt x="23" y="164"/>
                    </a:lnTo>
                    <a:lnTo>
                      <a:pt x="24" y="163"/>
                    </a:lnTo>
                    <a:lnTo>
                      <a:pt x="25" y="163"/>
                    </a:lnTo>
                    <a:lnTo>
                      <a:pt x="25" y="162"/>
                    </a:lnTo>
                    <a:lnTo>
                      <a:pt x="26" y="163"/>
                    </a:lnTo>
                    <a:lnTo>
                      <a:pt x="27" y="163"/>
                    </a:lnTo>
                    <a:lnTo>
                      <a:pt x="28" y="163"/>
                    </a:lnTo>
                    <a:lnTo>
                      <a:pt x="28" y="164"/>
                    </a:lnTo>
                    <a:lnTo>
                      <a:pt x="28" y="165"/>
                    </a:lnTo>
                    <a:lnTo>
                      <a:pt x="29" y="165"/>
                    </a:lnTo>
                    <a:lnTo>
                      <a:pt x="31" y="164"/>
                    </a:lnTo>
                    <a:lnTo>
                      <a:pt x="32" y="164"/>
                    </a:lnTo>
                    <a:lnTo>
                      <a:pt x="32" y="163"/>
                    </a:lnTo>
                    <a:lnTo>
                      <a:pt x="33" y="162"/>
                    </a:lnTo>
                    <a:lnTo>
                      <a:pt x="33" y="162"/>
                    </a:lnTo>
                    <a:lnTo>
                      <a:pt x="33" y="161"/>
                    </a:lnTo>
                    <a:lnTo>
                      <a:pt x="34" y="161"/>
                    </a:lnTo>
                    <a:lnTo>
                      <a:pt x="35" y="160"/>
                    </a:lnTo>
                    <a:lnTo>
                      <a:pt x="35" y="159"/>
                    </a:lnTo>
                    <a:lnTo>
                      <a:pt x="35" y="159"/>
                    </a:lnTo>
                    <a:lnTo>
                      <a:pt x="35" y="158"/>
                    </a:lnTo>
                    <a:lnTo>
                      <a:pt x="35" y="157"/>
                    </a:lnTo>
                    <a:lnTo>
                      <a:pt x="35" y="156"/>
                    </a:lnTo>
                    <a:lnTo>
                      <a:pt x="33" y="156"/>
                    </a:lnTo>
                    <a:lnTo>
                      <a:pt x="32" y="158"/>
                    </a:lnTo>
                    <a:lnTo>
                      <a:pt x="31" y="158"/>
                    </a:lnTo>
                    <a:lnTo>
                      <a:pt x="30" y="158"/>
                    </a:lnTo>
                    <a:lnTo>
                      <a:pt x="30" y="157"/>
                    </a:lnTo>
                    <a:lnTo>
                      <a:pt x="31" y="156"/>
                    </a:lnTo>
                    <a:lnTo>
                      <a:pt x="32" y="156"/>
                    </a:lnTo>
                    <a:lnTo>
                      <a:pt x="33" y="154"/>
                    </a:lnTo>
                    <a:lnTo>
                      <a:pt x="35" y="154"/>
                    </a:lnTo>
                    <a:lnTo>
                      <a:pt x="35" y="153"/>
                    </a:lnTo>
                    <a:lnTo>
                      <a:pt x="35" y="152"/>
                    </a:lnTo>
                    <a:lnTo>
                      <a:pt x="38" y="152"/>
                    </a:lnTo>
                    <a:lnTo>
                      <a:pt x="39" y="152"/>
                    </a:lnTo>
                    <a:lnTo>
                      <a:pt x="38" y="151"/>
                    </a:lnTo>
                    <a:lnTo>
                      <a:pt x="37" y="150"/>
                    </a:lnTo>
                    <a:lnTo>
                      <a:pt x="38" y="149"/>
                    </a:lnTo>
                    <a:lnTo>
                      <a:pt x="38" y="148"/>
                    </a:lnTo>
                    <a:lnTo>
                      <a:pt x="39" y="146"/>
                    </a:lnTo>
                    <a:lnTo>
                      <a:pt x="39" y="145"/>
                    </a:lnTo>
                    <a:lnTo>
                      <a:pt x="38" y="145"/>
                    </a:lnTo>
                    <a:lnTo>
                      <a:pt x="37" y="145"/>
                    </a:lnTo>
                    <a:lnTo>
                      <a:pt x="37" y="146"/>
                    </a:lnTo>
                    <a:lnTo>
                      <a:pt x="36" y="147"/>
                    </a:lnTo>
                    <a:lnTo>
                      <a:pt x="35" y="148"/>
                    </a:lnTo>
                    <a:lnTo>
                      <a:pt x="35" y="149"/>
                    </a:lnTo>
                    <a:lnTo>
                      <a:pt x="35" y="149"/>
                    </a:lnTo>
                    <a:lnTo>
                      <a:pt x="34" y="149"/>
                    </a:lnTo>
                    <a:lnTo>
                      <a:pt x="33" y="149"/>
                    </a:lnTo>
                    <a:lnTo>
                      <a:pt x="32" y="150"/>
                    </a:lnTo>
                    <a:lnTo>
                      <a:pt x="31" y="151"/>
                    </a:lnTo>
                    <a:lnTo>
                      <a:pt x="30" y="152"/>
                    </a:lnTo>
                    <a:lnTo>
                      <a:pt x="28" y="152"/>
                    </a:lnTo>
                    <a:lnTo>
                      <a:pt x="28" y="152"/>
                    </a:lnTo>
                    <a:lnTo>
                      <a:pt x="28" y="152"/>
                    </a:lnTo>
                    <a:lnTo>
                      <a:pt x="28" y="151"/>
                    </a:lnTo>
                    <a:lnTo>
                      <a:pt x="29" y="149"/>
                    </a:lnTo>
                    <a:lnTo>
                      <a:pt x="29" y="148"/>
                    </a:lnTo>
                    <a:lnTo>
                      <a:pt x="30" y="148"/>
                    </a:lnTo>
                    <a:lnTo>
                      <a:pt x="30" y="147"/>
                    </a:lnTo>
                    <a:lnTo>
                      <a:pt x="31" y="146"/>
                    </a:lnTo>
                    <a:lnTo>
                      <a:pt x="32" y="145"/>
                    </a:lnTo>
                    <a:lnTo>
                      <a:pt x="32" y="145"/>
                    </a:lnTo>
                    <a:lnTo>
                      <a:pt x="31" y="144"/>
                    </a:lnTo>
                    <a:lnTo>
                      <a:pt x="30" y="145"/>
                    </a:lnTo>
                    <a:lnTo>
                      <a:pt x="29" y="145"/>
                    </a:lnTo>
                    <a:lnTo>
                      <a:pt x="28" y="145"/>
                    </a:lnTo>
                    <a:lnTo>
                      <a:pt x="28" y="145"/>
                    </a:lnTo>
                    <a:lnTo>
                      <a:pt x="28" y="144"/>
                    </a:lnTo>
                    <a:lnTo>
                      <a:pt x="28" y="143"/>
                    </a:lnTo>
                    <a:lnTo>
                      <a:pt x="27" y="144"/>
                    </a:lnTo>
                    <a:lnTo>
                      <a:pt x="26" y="145"/>
                    </a:lnTo>
                    <a:lnTo>
                      <a:pt x="25" y="145"/>
                    </a:lnTo>
                    <a:lnTo>
                      <a:pt x="25" y="144"/>
                    </a:lnTo>
                    <a:lnTo>
                      <a:pt x="25" y="143"/>
                    </a:lnTo>
                    <a:lnTo>
                      <a:pt x="25" y="142"/>
                    </a:lnTo>
                    <a:lnTo>
                      <a:pt x="24" y="142"/>
                    </a:lnTo>
                    <a:lnTo>
                      <a:pt x="24" y="143"/>
                    </a:lnTo>
                    <a:lnTo>
                      <a:pt x="24" y="145"/>
                    </a:lnTo>
                    <a:lnTo>
                      <a:pt x="23" y="146"/>
                    </a:lnTo>
                    <a:lnTo>
                      <a:pt x="22" y="145"/>
                    </a:lnTo>
                    <a:lnTo>
                      <a:pt x="22" y="146"/>
                    </a:lnTo>
                    <a:lnTo>
                      <a:pt x="22" y="147"/>
                    </a:lnTo>
                    <a:lnTo>
                      <a:pt x="22" y="148"/>
                    </a:lnTo>
                    <a:lnTo>
                      <a:pt x="22" y="149"/>
                    </a:lnTo>
                    <a:lnTo>
                      <a:pt x="22" y="150"/>
                    </a:lnTo>
                    <a:lnTo>
                      <a:pt x="21" y="151"/>
                    </a:lnTo>
                    <a:lnTo>
                      <a:pt x="21" y="151"/>
                    </a:lnTo>
                    <a:lnTo>
                      <a:pt x="21" y="150"/>
                    </a:lnTo>
                    <a:lnTo>
                      <a:pt x="20" y="149"/>
                    </a:lnTo>
                    <a:lnTo>
                      <a:pt x="20" y="149"/>
                    </a:lnTo>
                    <a:lnTo>
                      <a:pt x="20" y="146"/>
                    </a:lnTo>
                    <a:lnTo>
                      <a:pt x="19" y="146"/>
                    </a:lnTo>
                    <a:lnTo>
                      <a:pt x="20" y="145"/>
                    </a:lnTo>
                    <a:lnTo>
                      <a:pt x="21" y="144"/>
                    </a:lnTo>
                    <a:lnTo>
                      <a:pt x="21" y="143"/>
                    </a:lnTo>
                    <a:lnTo>
                      <a:pt x="21" y="142"/>
                    </a:lnTo>
                    <a:lnTo>
                      <a:pt x="20" y="142"/>
                    </a:lnTo>
                    <a:lnTo>
                      <a:pt x="20" y="141"/>
                    </a:lnTo>
                    <a:lnTo>
                      <a:pt x="19" y="141"/>
                    </a:lnTo>
                    <a:lnTo>
                      <a:pt x="18" y="142"/>
                    </a:lnTo>
                    <a:lnTo>
                      <a:pt x="17" y="142"/>
                    </a:lnTo>
                    <a:lnTo>
                      <a:pt x="16" y="142"/>
                    </a:lnTo>
                    <a:lnTo>
                      <a:pt x="16" y="143"/>
                    </a:lnTo>
                    <a:lnTo>
                      <a:pt x="15" y="143"/>
                    </a:lnTo>
                    <a:lnTo>
                      <a:pt x="15" y="142"/>
                    </a:lnTo>
                    <a:lnTo>
                      <a:pt x="14" y="143"/>
                    </a:lnTo>
                    <a:lnTo>
                      <a:pt x="13" y="142"/>
                    </a:lnTo>
                    <a:lnTo>
                      <a:pt x="13" y="142"/>
                    </a:lnTo>
                    <a:lnTo>
                      <a:pt x="13" y="141"/>
                    </a:lnTo>
                    <a:lnTo>
                      <a:pt x="14" y="141"/>
                    </a:lnTo>
                    <a:lnTo>
                      <a:pt x="15" y="140"/>
                    </a:lnTo>
                    <a:lnTo>
                      <a:pt x="15" y="139"/>
                    </a:lnTo>
                    <a:lnTo>
                      <a:pt x="15" y="139"/>
                    </a:lnTo>
                    <a:lnTo>
                      <a:pt x="15" y="138"/>
                    </a:lnTo>
                    <a:lnTo>
                      <a:pt x="14" y="138"/>
                    </a:lnTo>
                    <a:lnTo>
                      <a:pt x="13" y="138"/>
                    </a:lnTo>
                    <a:lnTo>
                      <a:pt x="13" y="138"/>
                    </a:lnTo>
                    <a:lnTo>
                      <a:pt x="12" y="137"/>
                    </a:lnTo>
                    <a:lnTo>
                      <a:pt x="12" y="135"/>
                    </a:lnTo>
                    <a:lnTo>
                      <a:pt x="13" y="135"/>
                    </a:lnTo>
                    <a:lnTo>
                      <a:pt x="14" y="136"/>
                    </a:lnTo>
                    <a:lnTo>
                      <a:pt x="15" y="136"/>
                    </a:lnTo>
                    <a:lnTo>
                      <a:pt x="16" y="136"/>
                    </a:lnTo>
                    <a:lnTo>
                      <a:pt x="17" y="135"/>
                    </a:lnTo>
                    <a:lnTo>
                      <a:pt x="18" y="135"/>
                    </a:lnTo>
                    <a:lnTo>
                      <a:pt x="19" y="134"/>
                    </a:lnTo>
                    <a:lnTo>
                      <a:pt x="20" y="134"/>
                    </a:lnTo>
                    <a:lnTo>
                      <a:pt x="20" y="135"/>
                    </a:lnTo>
                    <a:lnTo>
                      <a:pt x="21" y="135"/>
                    </a:lnTo>
                    <a:lnTo>
                      <a:pt x="22" y="135"/>
                    </a:lnTo>
                    <a:lnTo>
                      <a:pt x="22" y="135"/>
                    </a:lnTo>
                    <a:lnTo>
                      <a:pt x="21" y="134"/>
                    </a:lnTo>
                    <a:lnTo>
                      <a:pt x="21" y="133"/>
                    </a:lnTo>
                    <a:lnTo>
                      <a:pt x="20" y="133"/>
                    </a:lnTo>
                    <a:lnTo>
                      <a:pt x="18" y="133"/>
                    </a:lnTo>
                    <a:lnTo>
                      <a:pt x="16" y="133"/>
                    </a:lnTo>
                    <a:lnTo>
                      <a:pt x="16" y="132"/>
                    </a:lnTo>
                    <a:lnTo>
                      <a:pt x="16" y="131"/>
                    </a:lnTo>
                    <a:lnTo>
                      <a:pt x="17" y="131"/>
                    </a:lnTo>
                    <a:lnTo>
                      <a:pt x="18" y="130"/>
                    </a:lnTo>
                    <a:lnTo>
                      <a:pt x="20" y="129"/>
                    </a:lnTo>
                    <a:lnTo>
                      <a:pt x="21" y="129"/>
                    </a:lnTo>
                    <a:lnTo>
                      <a:pt x="21" y="126"/>
                    </a:lnTo>
                    <a:lnTo>
                      <a:pt x="21" y="125"/>
                    </a:lnTo>
                    <a:lnTo>
                      <a:pt x="22" y="124"/>
                    </a:lnTo>
                    <a:lnTo>
                      <a:pt x="21" y="124"/>
                    </a:lnTo>
                    <a:lnTo>
                      <a:pt x="21" y="124"/>
                    </a:lnTo>
                    <a:lnTo>
                      <a:pt x="20" y="125"/>
                    </a:lnTo>
                    <a:lnTo>
                      <a:pt x="20" y="126"/>
                    </a:lnTo>
                    <a:lnTo>
                      <a:pt x="19" y="126"/>
                    </a:lnTo>
                    <a:lnTo>
                      <a:pt x="18" y="126"/>
                    </a:lnTo>
                    <a:lnTo>
                      <a:pt x="18" y="126"/>
                    </a:lnTo>
                    <a:lnTo>
                      <a:pt x="17" y="127"/>
                    </a:lnTo>
                    <a:lnTo>
                      <a:pt x="16" y="127"/>
                    </a:lnTo>
                    <a:lnTo>
                      <a:pt x="16" y="126"/>
                    </a:lnTo>
                    <a:lnTo>
                      <a:pt x="14" y="126"/>
                    </a:lnTo>
                    <a:lnTo>
                      <a:pt x="13" y="126"/>
                    </a:lnTo>
                    <a:lnTo>
                      <a:pt x="13" y="125"/>
                    </a:lnTo>
                    <a:lnTo>
                      <a:pt x="13" y="124"/>
                    </a:lnTo>
                    <a:lnTo>
                      <a:pt x="13" y="123"/>
                    </a:lnTo>
                    <a:lnTo>
                      <a:pt x="14" y="122"/>
                    </a:lnTo>
                    <a:lnTo>
                      <a:pt x="15" y="123"/>
                    </a:lnTo>
                    <a:lnTo>
                      <a:pt x="16" y="123"/>
                    </a:lnTo>
                    <a:lnTo>
                      <a:pt x="16" y="122"/>
                    </a:lnTo>
                    <a:lnTo>
                      <a:pt x="16" y="121"/>
                    </a:lnTo>
                    <a:lnTo>
                      <a:pt x="17" y="121"/>
                    </a:lnTo>
                    <a:lnTo>
                      <a:pt x="18" y="121"/>
                    </a:lnTo>
                    <a:lnTo>
                      <a:pt x="18" y="120"/>
                    </a:lnTo>
                    <a:lnTo>
                      <a:pt x="18" y="119"/>
                    </a:lnTo>
                    <a:lnTo>
                      <a:pt x="17" y="118"/>
                    </a:lnTo>
                    <a:lnTo>
                      <a:pt x="16" y="118"/>
                    </a:lnTo>
                    <a:lnTo>
                      <a:pt x="16" y="117"/>
                    </a:lnTo>
                    <a:lnTo>
                      <a:pt x="16" y="116"/>
                    </a:lnTo>
                    <a:lnTo>
                      <a:pt x="15" y="116"/>
                    </a:lnTo>
                    <a:lnTo>
                      <a:pt x="15" y="117"/>
                    </a:lnTo>
                    <a:lnTo>
                      <a:pt x="13" y="118"/>
                    </a:lnTo>
                    <a:lnTo>
                      <a:pt x="12" y="118"/>
                    </a:lnTo>
                    <a:lnTo>
                      <a:pt x="11" y="118"/>
                    </a:lnTo>
                    <a:lnTo>
                      <a:pt x="11" y="118"/>
                    </a:lnTo>
                    <a:lnTo>
                      <a:pt x="10" y="119"/>
                    </a:lnTo>
                    <a:lnTo>
                      <a:pt x="9" y="119"/>
                    </a:lnTo>
                    <a:lnTo>
                      <a:pt x="8" y="121"/>
                    </a:lnTo>
                    <a:lnTo>
                      <a:pt x="8" y="122"/>
                    </a:lnTo>
                    <a:lnTo>
                      <a:pt x="6" y="123"/>
                    </a:lnTo>
                    <a:lnTo>
                      <a:pt x="5" y="123"/>
                    </a:lnTo>
                    <a:lnTo>
                      <a:pt x="4" y="123"/>
                    </a:lnTo>
                    <a:lnTo>
                      <a:pt x="3" y="123"/>
                    </a:lnTo>
                    <a:lnTo>
                      <a:pt x="3" y="124"/>
                    </a:lnTo>
                    <a:lnTo>
                      <a:pt x="1" y="124"/>
                    </a:lnTo>
                    <a:lnTo>
                      <a:pt x="1" y="124"/>
                    </a:lnTo>
                    <a:lnTo>
                      <a:pt x="0" y="124"/>
                    </a:lnTo>
                    <a:lnTo>
                      <a:pt x="1" y="123"/>
                    </a:lnTo>
                    <a:lnTo>
                      <a:pt x="1" y="122"/>
                    </a:lnTo>
                    <a:lnTo>
                      <a:pt x="2" y="122"/>
                    </a:lnTo>
                    <a:lnTo>
                      <a:pt x="3" y="121"/>
                    </a:lnTo>
                    <a:lnTo>
                      <a:pt x="4" y="121"/>
                    </a:lnTo>
                    <a:lnTo>
                      <a:pt x="4" y="121"/>
                    </a:lnTo>
                    <a:lnTo>
                      <a:pt x="5" y="120"/>
                    </a:lnTo>
                    <a:lnTo>
                      <a:pt x="6" y="120"/>
                    </a:lnTo>
                    <a:lnTo>
                      <a:pt x="7" y="120"/>
                    </a:lnTo>
                    <a:lnTo>
                      <a:pt x="7" y="119"/>
                    </a:lnTo>
                    <a:lnTo>
                      <a:pt x="7" y="118"/>
                    </a:lnTo>
                    <a:lnTo>
                      <a:pt x="8" y="118"/>
                    </a:lnTo>
                    <a:lnTo>
                      <a:pt x="9" y="117"/>
                    </a:lnTo>
                    <a:lnTo>
                      <a:pt x="9" y="116"/>
                    </a:lnTo>
                    <a:lnTo>
                      <a:pt x="10" y="116"/>
                    </a:lnTo>
                    <a:lnTo>
                      <a:pt x="11" y="116"/>
                    </a:lnTo>
                    <a:lnTo>
                      <a:pt x="11" y="116"/>
                    </a:lnTo>
                    <a:lnTo>
                      <a:pt x="11" y="115"/>
                    </a:lnTo>
                    <a:lnTo>
                      <a:pt x="10" y="114"/>
                    </a:lnTo>
                    <a:lnTo>
                      <a:pt x="9" y="114"/>
                    </a:lnTo>
                    <a:lnTo>
                      <a:pt x="8" y="114"/>
                    </a:lnTo>
                    <a:lnTo>
                      <a:pt x="8" y="114"/>
                    </a:lnTo>
                    <a:lnTo>
                      <a:pt x="7" y="114"/>
                    </a:lnTo>
                    <a:lnTo>
                      <a:pt x="6" y="114"/>
                    </a:lnTo>
                    <a:lnTo>
                      <a:pt x="6" y="114"/>
                    </a:lnTo>
                    <a:lnTo>
                      <a:pt x="6" y="113"/>
                    </a:lnTo>
                    <a:lnTo>
                      <a:pt x="6" y="112"/>
                    </a:lnTo>
                    <a:lnTo>
                      <a:pt x="8" y="111"/>
                    </a:lnTo>
                    <a:lnTo>
                      <a:pt x="8" y="110"/>
                    </a:lnTo>
                    <a:lnTo>
                      <a:pt x="9" y="111"/>
                    </a:lnTo>
                    <a:lnTo>
                      <a:pt x="10" y="110"/>
                    </a:lnTo>
                    <a:lnTo>
                      <a:pt x="11" y="110"/>
                    </a:lnTo>
                    <a:lnTo>
                      <a:pt x="11" y="111"/>
                    </a:lnTo>
                    <a:lnTo>
                      <a:pt x="12" y="111"/>
                    </a:lnTo>
                    <a:lnTo>
                      <a:pt x="13" y="110"/>
                    </a:lnTo>
                    <a:lnTo>
                      <a:pt x="14" y="110"/>
                    </a:lnTo>
                    <a:lnTo>
                      <a:pt x="14" y="111"/>
                    </a:lnTo>
                    <a:lnTo>
                      <a:pt x="15" y="111"/>
                    </a:lnTo>
                    <a:lnTo>
                      <a:pt x="15" y="111"/>
                    </a:lnTo>
                    <a:lnTo>
                      <a:pt x="16" y="109"/>
                    </a:lnTo>
                    <a:lnTo>
                      <a:pt x="16" y="108"/>
                    </a:lnTo>
                    <a:lnTo>
                      <a:pt x="17" y="108"/>
                    </a:lnTo>
                    <a:lnTo>
                      <a:pt x="18" y="107"/>
                    </a:lnTo>
                    <a:lnTo>
                      <a:pt x="18" y="107"/>
                    </a:lnTo>
                    <a:lnTo>
                      <a:pt x="19" y="106"/>
                    </a:lnTo>
                    <a:lnTo>
                      <a:pt x="20" y="106"/>
                    </a:lnTo>
                    <a:lnTo>
                      <a:pt x="21" y="106"/>
                    </a:lnTo>
                    <a:lnTo>
                      <a:pt x="21" y="107"/>
                    </a:lnTo>
                    <a:lnTo>
                      <a:pt x="21" y="108"/>
                    </a:lnTo>
                    <a:lnTo>
                      <a:pt x="20" y="109"/>
                    </a:lnTo>
                    <a:lnTo>
                      <a:pt x="20" y="110"/>
                    </a:lnTo>
                    <a:lnTo>
                      <a:pt x="19" y="111"/>
                    </a:lnTo>
                    <a:lnTo>
                      <a:pt x="20" y="111"/>
                    </a:lnTo>
                    <a:lnTo>
                      <a:pt x="21" y="111"/>
                    </a:lnTo>
                    <a:lnTo>
                      <a:pt x="21" y="111"/>
                    </a:lnTo>
                    <a:lnTo>
                      <a:pt x="22" y="112"/>
                    </a:lnTo>
                    <a:lnTo>
                      <a:pt x="23" y="111"/>
                    </a:lnTo>
                    <a:lnTo>
                      <a:pt x="24" y="112"/>
                    </a:lnTo>
                    <a:lnTo>
                      <a:pt x="24" y="113"/>
                    </a:lnTo>
                    <a:lnTo>
                      <a:pt x="24" y="115"/>
                    </a:lnTo>
                    <a:lnTo>
                      <a:pt x="23" y="116"/>
                    </a:lnTo>
                    <a:lnTo>
                      <a:pt x="23" y="117"/>
                    </a:lnTo>
                    <a:lnTo>
                      <a:pt x="24" y="118"/>
                    </a:lnTo>
                    <a:lnTo>
                      <a:pt x="25" y="118"/>
                    </a:lnTo>
                    <a:lnTo>
                      <a:pt x="25" y="118"/>
                    </a:lnTo>
                    <a:lnTo>
                      <a:pt x="27" y="118"/>
                    </a:lnTo>
                    <a:lnTo>
                      <a:pt x="28" y="118"/>
                    </a:lnTo>
                    <a:lnTo>
                      <a:pt x="28" y="118"/>
                    </a:lnTo>
                    <a:lnTo>
                      <a:pt x="29" y="119"/>
                    </a:lnTo>
                    <a:lnTo>
                      <a:pt x="30" y="120"/>
                    </a:lnTo>
                    <a:lnTo>
                      <a:pt x="30" y="119"/>
                    </a:lnTo>
                    <a:lnTo>
                      <a:pt x="30" y="118"/>
                    </a:lnTo>
                    <a:lnTo>
                      <a:pt x="29" y="118"/>
                    </a:lnTo>
                    <a:lnTo>
                      <a:pt x="29" y="117"/>
                    </a:lnTo>
                    <a:lnTo>
                      <a:pt x="28" y="116"/>
                    </a:lnTo>
                    <a:lnTo>
                      <a:pt x="28" y="114"/>
                    </a:lnTo>
                    <a:lnTo>
                      <a:pt x="27" y="114"/>
                    </a:lnTo>
                    <a:lnTo>
                      <a:pt x="28" y="112"/>
                    </a:lnTo>
                    <a:lnTo>
                      <a:pt x="29" y="111"/>
                    </a:lnTo>
                    <a:lnTo>
                      <a:pt x="30" y="111"/>
                    </a:lnTo>
                    <a:lnTo>
                      <a:pt x="30" y="110"/>
                    </a:lnTo>
                    <a:lnTo>
                      <a:pt x="30" y="109"/>
                    </a:lnTo>
                    <a:lnTo>
                      <a:pt x="30" y="108"/>
                    </a:lnTo>
                    <a:lnTo>
                      <a:pt x="28" y="107"/>
                    </a:lnTo>
                    <a:lnTo>
                      <a:pt x="28" y="107"/>
                    </a:lnTo>
                    <a:lnTo>
                      <a:pt x="28" y="106"/>
                    </a:lnTo>
                    <a:lnTo>
                      <a:pt x="28" y="105"/>
                    </a:lnTo>
                    <a:lnTo>
                      <a:pt x="29" y="104"/>
                    </a:lnTo>
                    <a:lnTo>
                      <a:pt x="30" y="104"/>
                    </a:lnTo>
                    <a:lnTo>
                      <a:pt x="32" y="106"/>
                    </a:lnTo>
                    <a:lnTo>
                      <a:pt x="32" y="106"/>
                    </a:lnTo>
                    <a:lnTo>
                      <a:pt x="33" y="106"/>
                    </a:lnTo>
                    <a:lnTo>
                      <a:pt x="34" y="105"/>
                    </a:lnTo>
                    <a:lnTo>
                      <a:pt x="35" y="105"/>
                    </a:lnTo>
                    <a:lnTo>
                      <a:pt x="36" y="105"/>
                    </a:lnTo>
                    <a:lnTo>
                      <a:pt x="36" y="106"/>
                    </a:lnTo>
                    <a:lnTo>
                      <a:pt x="37" y="107"/>
                    </a:lnTo>
                    <a:lnTo>
                      <a:pt x="36" y="107"/>
                    </a:lnTo>
                    <a:lnTo>
                      <a:pt x="35" y="110"/>
                    </a:lnTo>
                    <a:lnTo>
                      <a:pt x="35" y="111"/>
                    </a:lnTo>
                    <a:lnTo>
                      <a:pt x="35" y="111"/>
                    </a:lnTo>
                    <a:lnTo>
                      <a:pt x="35" y="111"/>
                    </a:lnTo>
                    <a:lnTo>
                      <a:pt x="36" y="111"/>
                    </a:lnTo>
                    <a:lnTo>
                      <a:pt x="36" y="110"/>
                    </a:lnTo>
                    <a:lnTo>
                      <a:pt x="37" y="109"/>
                    </a:lnTo>
                    <a:lnTo>
                      <a:pt x="38" y="110"/>
                    </a:lnTo>
                    <a:lnTo>
                      <a:pt x="39" y="110"/>
                    </a:lnTo>
                    <a:lnTo>
                      <a:pt x="40" y="110"/>
                    </a:lnTo>
                    <a:lnTo>
                      <a:pt x="41" y="110"/>
                    </a:lnTo>
                    <a:lnTo>
                      <a:pt x="41" y="111"/>
                    </a:lnTo>
                    <a:lnTo>
                      <a:pt x="40" y="112"/>
                    </a:lnTo>
                    <a:lnTo>
                      <a:pt x="40" y="113"/>
                    </a:lnTo>
                    <a:lnTo>
                      <a:pt x="39" y="114"/>
                    </a:lnTo>
                    <a:lnTo>
                      <a:pt x="39" y="114"/>
                    </a:lnTo>
                    <a:lnTo>
                      <a:pt x="38" y="114"/>
                    </a:lnTo>
                    <a:lnTo>
                      <a:pt x="37" y="115"/>
                    </a:lnTo>
                    <a:lnTo>
                      <a:pt x="38" y="115"/>
                    </a:lnTo>
                    <a:lnTo>
                      <a:pt x="39" y="116"/>
                    </a:lnTo>
                    <a:lnTo>
                      <a:pt x="39" y="117"/>
                    </a:lnTo>
                    <a:lnTo>
                      <a:pt x="39" y="118"/>
                    </a:lnTo>
                    <a:lnTo>
                      <a:pt x="38" y="121"/>
                    </a:lnTo>
                    <a:lnTo>
                      <a:pt x="38" y="121"/>
                    </a:lnTo>
                    <a:lnTo>
                      <a:pt x="39" y="122"/>
                    </a:lnTo>
                    <a:lnTo>
                      <a:pt x="39" y="121"/>
                    </a:lnTo>
                    <a:lnTo>
                      <a:pt x="39" y="121"/>
                    </a:lnTo>
                    <a:lnTo>
                      <a:pt x="39" y="120"/>
                    </a:lnTo>
                    <a:lnTo>
                      <a:pt x="40" y="119"/>
                    </a:lnTo>
                    <a:lnTo>
                      <a:pt x="40" y="118"/>
                    </a:lnTo>
                    <a:lnTo>
                      <a:pt x="41" y="118"/>
                    </a:lnTo>
                    <a:lnTo>
                      <a:pt x="41" y="116"/>
                    </a:lnTo>
                    <a:lnTo>
                      <a:pt x="42" y="114"/>
                    </a:lnTo>
                    <a:lnTo>
                      <a:pt x="42" y="114"/>
                    </a:lnTo>
                    <a:lnTo>
                      <a:pt x="42" y="114"/>
                    </a:lnTo>
                    <a:lnTo>
                      <a:pt x="43" y="114"/>
                    </a:lnTo>
                    <a:lnTo>
                      <a:pt x="43" y="114"/>
                    </a:lnTo>
                    <a:lnTo>
                      <a:pt x="42" y="115"/>
                    </a:lnTo>
                    <a:lnTo>
                      <a:pt x="42" y="116"/>
                    </a:lnTo>
                    <a:lnTo>
                      <a:pt x="43" y="117"/>
                    </a:lnTo>
                    <a:lnTo>
                      <a:pt x="44" y="117"/>
                    </a:lnTo>
                    <a:lnTo>
                      <a:pt x="45" y="117"/>
                    </a:lnTo>
                    <a:lnTo>
                      <a:pt x="46" y="117"/>
                    </a:lnTo>
                    <a:lnTo>
                      <a:pt x="47" y="117"/>
                    </a:lnTo>
                    <a:lnTo>
                      <a:pt x="49" y="117"/>
                    </a:lnTo>
                    <a:lnTo>
                      <a:pt x="49" y="117"/>
                    </a:lnTo>
                    <a:lnTo>
                      <a:pt x="49" y="118"/>
                    </a:lnTo>
                    <a:lnTo>
                      <a:pt x="49" y="118"/>
                    </a:lnTo>
                    <a:lnTo>
                      <a:pt x="51" y="118"/>
                    </a:lnTo>
                    <a:lnTo>
                      <a:pt x="51" y="119"/>
                    </a:lnTo>
                    <a:lnTo>
                      <a:pt x="51" y="120"/>
                    </a:lnTo>
                    <a:lnTo>
                      <a:pt x="51" y="122"/>
                    </a:lnTo>
                    <a:lnTo>
                      <a:pt x="51" y="123"/>
                    </a:lnTo>
                    <a:lnTo>
                      <a:pt x="50" y="123"/>
                    </a:lnTo>
                    <a:lnTo>
                      <a:pt x="50" y="124"/>
                    </a:lnTo>
                    <a:lnTo>
                      <a:pt x="52" y="124"/>
                    </a:lnTo>
                    <a:lnTo>
                      <a:pt x="52" y="123"/>
                    </a:lnTo>
                    <a:lnTo>
                      <a:pt x="52" y="122"/>
                    </a:lnTo>
                    <a:lnTo>
                      <a:pt x="53" y="122"/>
                    </a:lnTo>
                    <a:lnTo>
                      <a:pt x="54" y="122"/>
                    </a:lnTo>
                    <a:lnTo>
                      <a:pt x="55" y="122"/>
                    </a:lnTo>
                    <a:lnTo>
                      <a:pt x="55" y="123"/>
                    </a:lnTo>
                    <a:lnTo>
                      <a:pt x="56" y="124"/>
                    </a:lnTo>
                    <a:lnTo>
                      <a:pt x="56" y="124"/>
                    </a:lnTo>
                    <a:lnTo>
                      <a:pt x="57" y="124"/>
                    </a:lnTo>
                    <a:lnTo>
                      <a:pt x="56" y="123"/>
                    </a:lnTo>
                    <a:lnTo>
                      <a:pt x="56" y="122"/>
                    </a:lnTo>
                    <a:lnTo>
                      <a:pt x="55" y="121"/>
                    </a:lnTo>
                    <a:lnTo>
                      <a:pt x="54" y="121"/>
                    </a:lnTo>
                    <a:lnTo>
                      <a:pt x="53" y="121"/>
                    </a:lnTo>
                    <a:lnTo>
                      <a:pt x="52" y="121"/>
                    </a:lnTo>
                    <a:lnTo>
                      <a:pt x="52" y="120"/>
                    </a:lnTo>
                    <a:lnTo>
                      <a:pt x="53" y="119"/>
                    </a:lnTo>
                    <a:lnTo>
                      <a:pt x="55" y="119"/>
                    </a:lnTo>
                    <a:lnTo>
                      <a:pt x="56" y="119"/>
                    </a:lnTo>
                    <a:lnTo>
                      <a:pt x="56" y="119"/>
                    </a:lnTo>
                    <a:lnTo>
                      <a:pt x="56" y="118"/>
                    </a:lnTo>
                    <a:lnTo>
                      <a:pt x="55" y="118"/>
                    </a:lnTo>
                    <a:lnTo>
                      <a:pt x="54" y="118"/>
                    </a:lnTo>
                    <a:lnTo>
                      <a:pt x="55" y="117"/>
                    </a:lnTo>
                    <a:lnTo>
                      <a:pt x="56" y="115"/>
                    </a:lnTo>
                    <a:lnTo>
                      <a:pt x="56" y="114"/>
                    </a:lnTo>
                    <a:lnTo>
                      <a:pt x="55" y="114"/>
                    </a:lnTo>
                    <a:lnTo>
                      <a:pt x="53" y="116"/>
                    </a:lnTo>
                    <a:lnTo>
                      <a:pt x="52" y="116"/>
                    </a:lnTo>
                    <a:lnTo>
                      <a:pt x="52" y="115"/>
                    </a:lnTo>
                    <a:lnTo>
                      <a:pt x="50" y="115"/>
                    </a:lnTo>
                    <a:lnTo>
                      <a:pt x="49" y="114"/>
                    </a:lnTo>
                    <a:lnTo>
                      <a:pt x="49" y="114"/>
                    </a:lnTo>
                    <a:lnTo>
                      <a:pt x="48" y="114"/>
                    </a:lnTo>
                    <a:lnTo>
                      <a:pt x="47" y="114"/>
                    </a:lnTo>
                    <a:lnTo>
                      <a:pt x="46" y="114"/>
                    </a:lnTo>
                    <a:lnTo>
                      <a:pt x="46" y="114"/>
                    </a:lnTo>
                    <a:lnTo>
                      <a:pt x="47" y="113"/>
                    </a:lnTo>
                    <a:lnTo>
                      <a:pt x="47" y="112"/>
                    </a:lnTo>
                    <a:lnTo>
                      <a:pt x="48" y="111"/>
                    </a:lnTo>
                    <a:lnTo>
                      <a:pt x="49" y="111"/>
                    </a:lnTo>
                    <a:lnTo>
                      <a:pt x="51" y="111"/>
                    </a:lnTo>
                    <a:lnTo>
                      <a:pt x="52" y="111"/>
                    </a:lnTo>
                    <a:lnTo>
                      <a:pt x="52" y="110"/>
                    </a:lnTo>
                    <a:lnTo>
                      <a:pt x="51" y="110"/>
                    </a:lnTo>
                    <a:lnTo>
                      <a:pt x="50" y="110"/>
                    </a:lnTo>
                    <a:lnTo>
                      <a:pt x="49" y="109"/>
                    </a:lnTo>
                    <a:lnTo>
                      <a:pt x="49" y="108"/>
                    </a:lnTo>
                    <a:lnTo>
                      <a:pt x="49" y="107"/>
                    </a:lnTo>
                    <a:lnTo>
                      <a:pt x="50" y="107"/>
                    </a:lnTo>
                    <a:lnTo>
                      <a:pt x="49" y="107"/>
                    </a:lnTo>
                    <a:lnTo>
                      <a:pt x="46" y="105"/>
                    </a:lnTo>
                    <a:lnTo>
                      <a:pt x="46" y="104"/>
                    </a:lnTo>
                    <a:lnTo>
                      <a:pt x="45" y="104"/>
                    </a:lnTo>
                    <a:lnTo>
                      <a:pt x="44" y="104"/>
                    </a:lnTo>
                    <a:lnTo>
                      <a:pt x="43" y="104"/>
                    </a:lnTo>
                    <a:lnTo>
                      <a:pt x="42" y="104"/>
                    </a:lnTo>
                    <a:lnTo>
                      <a:pt x="42" y="103"/>
                    </a:lnTo>
                    <a:lnTo>
                      <a:pt x="42" y="102"/>
                    </a:lnTo>
                    <a:lnTo>
                      <a:pt x="43" y="101"/>
                    </a:lnTo>
                    <a:lnTo>
                      <a:pt x="45" y="101"/>
                    </a:lnTo>
                    <a:lnTo>
                      <a:pt x="46" y="100"/>
                    </a:lnTo>
                    <a:lnTo>
                      <a:pt x="47" y="100"/>
                    </a:lnTo>
                    <a:lnTo>
                      <a:pt x="48" y="101"/>
                    </a:lnTo>
                    <a:lnTo>
                      <a:pt x="49" y="102"/>
                    </a:lnTo>
                    <a:lnTo>
                      <a:pt x="49" y="102"/>
                    </a:lnTo>
                    <a:lnTo>
                      <a:pt x="50" y="101"/>
                    </a:lnTo>
                    <a:lnTo>
                      <a:pt x="51" y="101"/>
                    </a:lnTo>
                    <a:lnTo>
                      <a:pt x="52" y="102"/>
                    </a:lnTo>
                    <a:lnTo>
                      <a:pt x="52" y="102"/>
                    </a:lnTo>
                    <a:lnTo>
                      <a:pt x="53" y="102"/>
                    </a:lnTo>
                    <a:lnTo>
                      <a:pt x="54" y="104"/>
                    </a:lnTo>
                    <a:lnTo>
                      <a:pt x="55" y="104"/>
                    </a:lnTo>
                    <a:lnTo>
                      <a:pt x="56" y="104"/>
                    </a:lnTo>
                    <a:lnTo>
                      <a:pt x="55" y="103"/>
                    </a:lnTo>
                    <a:lnTo>
                      <a:pt x="55" y="102"/>
                    </a:lnTo>
                    <a:lnTo>
                      <a:pt x="56" y="101"/>
                    </a:lnTo>
                    <a:lnTo>
                      <a:pt x="55" y="100"/>
                    </a:lnTo>
                    <a:lnTo>
                      <a:pt x="54" y="100"/>
                    </a:lnTo>
                    <a:lnTo>
                      <a:pt x="54" y="100"/>
                    </a:lnTo>
                    <a:lnTo>
                      <a:pt x="55" y="99"/>
                    </a:lnTo>
                    <a:lnTo>
                      <a:pt x="55" y="98"/>
                    </a:lnTo>
                    <a:lnTo>
                      <a:pt x="56" y="97"/>
                    </a:lnTo>
                    <a:lnTo>
                      <a:pt x="56" y="97"/>
                    </a:lnTo>
                    <a:lnTo>
                      <a:pt x="55" y="96"/>
                    </a:lnTo>
                    <a:lnTo>
                      <a:pt x="55" y="97"/>
                    </a:lnTo>
                    <a:lnTo>
                      <a:pt x="54" y="97"/>
                    </a:lnTo>
                    <a:lnTo>
                      <a:pt x="53" y="98"/>
                    </a:lnTo>
                    <a:lnTo>
                      <a:pt x="52" y="98"/>
                    </a:lnTo>
                    <a:lnTo>
                      <a:pt x="52" y="99"/>
                    </a:lnTo>
                    <a:lnTo>
                      <a:pt x="51" y="99"/>
                    </a:lnTo>
                    <a:lnTo>
                      <a:pt x="49" y="98"/>
                    </a:lnTo>
                    <a:lnTo>
                      <a:pt x="49" y="97"/>
                    </a:lnTo>
                    <a:lnTo>
                      <a:pt x="49" y="97"/>
                    </a:lnTo>
                    <a:lnTo>
                      <a:pt x="49" y="96"/>
                    </a:lnTo>
                    <a:lnTo>
                      <a:pt x="49" y="97"/>
                    </a:lnTo>
                    <a:lnTo>
                      <a:pt x="48" y="97"/>
                    </a:lnTo>
                    <a:lnTo>
                      <a:pt x="47" y="97"/>
                    </a:lnTo>
                    <a:lnTo>
                      <a:pt x="46" y="97"/>
                    </a:lnTo>
                    <a:lnTo>
                      <a:pt x="46" y="97"/>
                    </a:lnTo>
                    <a:lnTo>
                      <a:pt x="45" y="97"/>
                    </a:lnTo>
                    <a:lnTo>
                      <a:pt x="42" y="97"/>
                    </a:lnTo>
                    <a:lnTo>
                      <a:pt x="42" y="97"/>
                    </a:lnTo>
                    <a:lnTo>
                      <a:pt x="42" y="97"/>
                    </a:lnTo>
                    <a:lnTo>
                      <a:pt x="43" y="95"/>
                    </a:lnTo>
                    <a:lnTo>
                      <a:pt x="45" y="94"/>
                    </a:lnTo>
                    <a:lnTo>
                      <a:pt x="46" y="93"/>
                    </a:lnTo>
                    <a:lnTo>
                      <a:pt x="46" y="93"/>
                    </a:lnTo>
                    <a:lnTo>
                      <a:pt x="45" y="92"/>
                    </a:lnTo>
                    <a:lnTo>
                      <a:pt x="45" y="91"/>
                    </a:lnTo>
                    <a:lnTo>
                      <a:pt x="46" y="90"/>
                    </a:lnTo>
                    <a:lnTo>
                      <a:pt x="46" y="90"/>
                    </a:lnTo>
                    <a:lnTo>
                      <a:pt x="45" y="90"/>
                    </a:lnTo>
                    <a:lnTo>
                      <a:pt x="44" y="90"/>
                    </a:lnTo>
                    <a:lnTo>
                      <a:pt x="43" y="90"/>
                    </a:lnTo>
                    <a:lnTo>
                      <a:pt x="42" y="89"/>
                    </a:lnTo>
                    <a:lnTo>
                      <a:pt x="42" y="90"/>
                    </a:lnTo>
                    <a:lnTo>
                      <a:pt x="41" y="90"/>
                    </a:lnTo>
                    <a:lnTo>
                      <a:pt x="41" y="89"/>
                    </a:lnTo>
                    <a:lnTo>
                      <a:pt x="42" y="88"/>
                    </a:lnTo>
                    <a:lnTo>
                      <a:pt x="41" y="87"/>
                    </a:lnTo>
                    <a:lnTo>
                      <a:pt x="39" y="88"/>
                    </a:lnTo>
                    <a:lnTo>
                      <a:pt x="39" y="88"/>
                    </a:lnTo>
                    <a:lnTo>
                      <a:pt x="38" y="88"/>
                    </a:lnTo>
                    <a:lnTo>
                      <a:pt x="36" y="89"/>
                    </a:lnTo>
                    <a:lnTo>
                      <a:pt x="35" y="89"/>
                    </a:lnTo>
                    <a:lnTo>
                      <a:pt x="35" y="89"/>
                    </a:lnTo>
                    <a:lnTo>
                      <a:pt x="35" y="88"/>
                    </a:lnTo>
                    <a:lnTo>
                      <a:pt x="33" y="88"/>
                    </a:lnTo>
                    <a:lnTo>
                      <a:pt x="33" y="87"/>
                    </a:lnTo>
                    <a:lnTo>
                      <a:pt x="33" y="86"/>
                    </a:lnTo>
                    <a:lnTo>
                      <a:pt x="33" y="85"/>
                    </a:lnTo>
                    <a:lnTo>
                      <a:pt x="33" y="84"/>
                    </a:lnTo>
                    <a:lnTo>
                      <a:pt x="34" y="84"/>
                    </a:lnTo>
                    <a:lnTo>
                      <a:pt x="34" y="85"/>
                    </a:lnTo>
                    <a:lnTo>
                      <a:pt x="35" y="85"/>
                    </a:lnTo>
                    <a:lnTo>
                      <a:pt x="35" y="86"/>
                    </a:lnTo>
                    <a:lnTo>
                      <a:pt x="37" y="86"/>
                    </a:lnTo>
                    <a:lnTo>
                      <a:pt x="38" y="86"/>
                    </a:lnTo>
                    <a:lnTo>
                      <a:pt x="39" y="86"/>
                    </a:lnTo>
                    <a:lnTo>
                      <a:pt x="40" y="85"/>
                    </a:lnTo>
                    <a:lnTo>
                      <a:pt x="41" y="84"/>
                    </a:lnTo>
                    <a:lnTo>
                      <a:pt x="42" y="84"/>
                    </a:lnTo>
                    <a:lnTo>
                      <a:pt x="42" y="84"/>
                    </a:lnTo>
                    <a:lnTo>
                      <a:pt x="44" y="85"/>
                    </a:lnTo>
                    <a:lnTo>
                      <a:pt x="44" y="84"/>
                    </a:lnTo>
                    <a:lnTo>
                      <a:pt x="43" y="83"/>
                    </a:lnTo>
                    <a:lnTo>
                      <a:pt x="43" y="83"/>
                    </a:lnTo>
                    <a:lnTo>
                      <a:pt x="44" y="81"/>
                    </a:lnTo>
                    <a:lnTo>
                      <a:pt x="43" y="80"/>
                    </a:lnTo>
                    <a:lnTo>
                      <a:pt x="44" y="80"/>
                    </a:lnTo>
                    <a:lnTo>
                      <a:pt x="44" y="78"/>
                    </a:lnTo>
                    <a:lnTo>
                      <a:pt x="41" y="80"/>
                    </a:lnTo>
                    <a:lnTo>
                      <a:pt x="39" y="80"/>
                    </a:lnTo>
                    <a:lnTo>
                      <a:pt x="39" y="80"/>
                    </a:lnTo>
                    <a:lnTo>
                      <a:pt x="39" y="79"/>
                    </a:lnTo>
                    <a:lnTo>
                      <a:pt x="39" y="79"/>
                    </a:lnTo>
                    <a:lnTo>
                      <a:pt x="40" y="78"/>
                    </a:lnTo>
                    <a:lnTo>
                      <a:pt x="40" y="77"/>
                    </a:lnTo>
                    <a:lnTo>
                      <a:pt x="40" y="76"/>
                    </a:lnTo>
                    <a:lnTo>
                      <a:pt x="40" y="76"/>
                    </a:lnTo>
                    <a:lnTo>
                      <a:pt x="39" y="75"/>
                    </a:lnTo>
                    <a:lnTo>
                      <a:pt x="39" y="74"/>
                    </a:lnTo>
                    <a:lnTo>
                      <a:pt x="40" y="74"/>
                    </a:lnTo>
                    <a:lnTo>
                      <a:pt x="41" y="74"/>
                    </a:lnTo>
                    <a:lnTo>
                      <a:pt x="42" y="73"/>
                    </a:lnTo>
                    <a:lnTo>
                      <a:pt x="42" y="72"/>
                    </a:lnTo>
                    <a:lnTo>
                      <a:pt x="42" y="71"/>
                    </a:lnTo>
                    <a:lnTo>
                      <a:pt x="42" y="69"/>
                    </a:lnTo>
                    <a:lnTo>
                      <a:pt x="42" y="69"/>
                    </a:lnTo>
                    <a:lnTo>
                      <a:pt x="40" y="69"/>
                    </a:lnTo>
                    <a:lnTo>
                      <a:pt x="39" y="68"/>
                    </a:lnTo>
                    <a:lnTo>
                      <a:pt x="39" y="66"/>
                    </a:lnTo>
                    <a:lnTo>
                      <a:pt x="39" y="66"/>
                    </a:lnTo>
                    <a:lnTo>
                      <a:pt x="38" y="65"/>
                    </a:lnTo>
                    <a:lnTo>
                      <a:pt x="38" y="64"/>
                    </a:lnTo>
                    <a:lnTo>
                      <a:pt x="38" y="63"/>
                    </a:lnTo>
                    <a:lnTo>
                      <a:pt x="39" y="63"/>
                    </a:lnTo>
                    <a:lnTo>
                      <a:pt x="39" y="63"/>
                    </a:lnTo>
                    <a:lnTo>
                      <a:pt x="40" y="63"/>
                    </a:lnTo>
                    <a:lnTo>
                      <a:pt x="41" y="62"/>
                    </a:lnTo>
                    <a:lnTo>
                      <a:pt x="42" y="62"/>
                    </a:lnTo>
                    <a:lnTo>
                      <a:pt x="43" y="62"/>
                    </a:lnTo>
                    <a:lnTo>
                      <a:pt x="44" y="62"/>
                    </a:lnTo>
                    <a:lnTo>
                      <a:pt x="44" y="63"/>
                    </a:lnTo>
                    <a:lnTo>
                      <a:pt x="43" y="64"/>
                    </a:lnTo>
                    <a:lnTo>
                      <a:pt x="42" y="65"/>
                    </a:lnTo>
                    <a:lnTo>
                      <a:pt x="42" y="66"/>
                    </a:lnTo>
                    <a:lnTo>
                      <a:pt x="42" y="66"/>
                    </a:lnTo>
                    <a:lnTo>
                      <a:pt x="42" y="67"/>
                    </a:lnTo>
                    <a:lnTo>
                      <a:pt x="42" y="68"/>
                    </a:lnTo>
                    <a:lnTo>
                      <a:pt x="44" y="69"/>
                    </a:lnTo>
                    <a:lnTo>
                      <a:pt x="45" y="70"/>
                    </a:lnTo>
                    <a:lnTo>
                      <a:pt x="45" y="71"/>
                    </a:lnTo>
                    <a:lnTo>
                      <a:pt x="46" y="71"/>
                    </a:lnTo>
                    <a:lnTo>
                      <a:pt x="45" y="72"/>
                    </a:lnTo>
                    <a:lnTo>
                      <a:pt x="43" y="75"/>
                    </a:lnTo>
                    <a:lnTo>
                      <a:pt x="45" y="76"/>
                    </a:lnTo>
                    <a:lnTo>
                      <a:pt x="46" y="76"/>
                    </a:lnTo>
                    <a:lnTo>
                      <a:pt x="47" y="75"/>
                    </a:lnTo>
                    <a:lnTo>
                      <a:pt x="48" y="76"/>
                    </a:lnTo>
                    <a:lnTo>
                      <a:pt x="48" y="77"/>
                    </a:lnTo>
                    <a:lnTo>
                      <a:pt x="49" y="77"/>
                    </a:lnTo>
                    <a:lnTo>
                      <a:pt x="49" y="77"/>
                    </a:lnTo>
                    <a:lnTo>
                      <a:pt x="50" y="77"/>
                    </a:lnTo>
                    <a:lnTo>
                      <a:pt x="51" y="77"/>
                    </a:lnTo>
                    <a:lnTo>
                      <a:pt x="52" y="78"/>
                    </a:lnTo>
                    <a:lnTo>
                      <a:pt x="51" y="79"/>
                    </a:lnTo>
                    <a:lnTo>
                      <a:pt x="50" y="80"/>
                    </a:lnTo>
                    <a:lnTo>
                      <a:pt x="50" y="80"/>
                    </a:lnTo>
                    <a:lnTo>
                      <a:pt x="50" y="81"/>
                    </a:lnTo>
                    <a:lnTo>
                      <a:pt x="49" y="82"/>
                    </a:lnTo>
                    <a:lnTo>
                      <a:pt x="50" y="83"/>
                    </a:lnTo>
                    <a:lnTo>
                      <a:pt x="50" y="83"/>
                    </a:lnTo>
                    <a:lnTo>
                      <a:pt x="49" y="84"/>
                    </a:lnTo>
                    <a:lnTo>
                      <a:pt x="50" y="85"/>
                    </a:lnTo>
                    <a:lnTo>
                      <a:pt x="51" y="86"/>
                    </a:lnTo>
                    <a:lnTo>
                      <a:pt x="51" y="87"/>
                    </a:lnTo>
                    <a:lnTo>
                      <a:pt x="52" y="86"/>
                    </a:lnTo>
                    <a:lnTo>
                      <a:pt x="52" y="85"/>
                    </a:lnTo>
                    <a:lnTo>
                      <a:pt x="53" y="84"/>
                    </a:lnTo>
                    <a:lnTo>
                      <a:pt x="53" y="85"/>
                    </a:lnTo>
                    <a:lnTo>
                      <a:pt x="54" y="86"/>
                    </a:lnTo>
                    <a:lnTo>
                      <a:pt x="54" y="87"/>
                    </a:lnTo>
                    <a:lnTo>
                      <a:pt x="53" y="87"/>
                    </a:lnTo>
                    <a:lnTo>
                      <a:pt x="52" y="87"/>
                    </a:lnTo>
                    <a:lnTo>
                      <a:pt x="53" y="88"/>
                    </a:lnTo>
                    <a:lnTo>
                      <a:pt x="54" y="89"/>
                    </a:lnTo>
                    <a:lnTo>
                      <a:pt x="54" y="90"/>
                    </a:lnTo>
                    <a:lnTo>
                      <a:pt x="55" y="89"/>
                    </a:lnTo>
                    <a:lnTo>
                      <a:pt x="56" y="88"/>
                    </a:lnTo>
                    <a:lnTo>
                      <a:pt x="56" y="85"/>
                    </a:lnTo>
                    <a:lnTo>
                      <a:pt x="57" y="84"/>
                    </a:lnTo>
                    <a:lnTo>
                      <a:pt x="58" y="84"/>
                    </a:lnTo>
                    <a:lnTo>
                      <a:pt x="59" y="86"/>
                    </a:lnTo>
                    <a:lnTo>
                      <a:pt x="59" y="87"/>
                    </a:lnTo>
                    <a:lnTo>
                      <a:pt x="59" y="87"/>
                    </a:lnTo>
                    <a:lnTo>
                      <a:pt x="59" y="89"/>
                    </a:lnTo>
                    <a:lnTo>
                      <a:pt x="59" y="90"/>
                    </a:lnTo>
                    <a:lnTo>
                      <a:pt x="60" y="90"/>
                    </a:lnTo>
                    <a:lnTo>
                      <a:pt x="60" y="91"/>
                    </a:lnTo>
                    <a:lnTo>
                      <a:pt x="60" y="92"/>
                    </a:lnTo>
                    <a:lnTo>
                      <a:pt x="61" y="93"/>
                    </a:lnTo>
                    <a:lnTo>
                      <a:pt x="61" y="94"/>
                    </a:lnTo>
                    <a:lnTo>
                      <a:pt x="62" y="94"/>
                    </a:lnTo>
                    <a:lnTo>
                      <a:pt x="63" y="93"/>
                    </a:lnTo>
                    <a:lnTo>
                      <a:pt x="62" y="93"/>
                    </a:lnTo>
                    <a:lnTo>
                      <a:pt x="62" y="92"/>
                    </a:lnTo>
                    <a:lnTo>
                      <a:pt x="61" y="91"/>
                    </a:lnTo>
                    <a:lnTo>
                      <a:pt x="62" y="90"/>
                    </a:lnTo>
                    <a:lnTo>
                      <a:pt x="63" y="90"/>
                    </a:lnTo>
                    <a:lnTo>
                      <a:pt x="63" y="90"/>
                    </a:lnTo>
                    <a:lnTo>
                      <a:pt x="62" y="89"/>
                    </a:lnTo>
                    <a:lnTo>
                      <a:pt x="62" y="88"/>
                    </a:lnTo>
                    <a:lnTo>
                      <a:pt x="63" y="87"/>
                    </a:lnTo>
                    <a:lnTo>
                      <a:pt x="63" y="87"/>
                    </a:lnTo>
                    <a:lnTo>
                      <a:pt x="62" y="85"/>
                    </a:lnTo>
                    <a:lnTo>
                      <a:pt x="62" y="84"/>
                    </a:lnTo>
                    <a:lnTo>
                      <a:pt x="63" y="83"/>
                    </a:lnTo>
                    <a:lnTo>
                      <a:pt x="61" y="83"/>
                    </a:lnTo>
                    <a:lnTo>
                      <a:pt x="60" y="83"/>
                    </a:lnTo>
                    <a:lnTo>
                      <a:pt x="60" y="82"/>
                    </a:lnTo>
                    <a:lnTo>
                      <a:pt x="60" y="81"/>
                    </a:lnTo>
                    <a:lnTo>
                      <a:pt x="60" y="80"/>
                    </a:lnTo>
                    <a:lnTo>
                      <a:pt x="60" y="80"/>
                    </a:lnTo>
                    <a:lnTo>
                      <a:pt x="61" y="79"/>
                    </a:lnTo>
                    <a:lnTo>
                      <a:pt x="62" y="78"/>
                    </a:lnTo>
                    <a:lnTo>
                      <a:pt x="63" y="78"/>
                    </a:lnTo>
                    <a:lnTo>
                      <a:pt x="63" y="79"/>
                    </a:lnTo>
                    <a:lnTo>
                      <a:pt x="63" y="80"/>
                    </a:lnTo>
                    <a:lnTo>
                      <a:pt x="64" y="80"/>
                    </a:lnTo>
                    <a:lnTo>
                      <a:pt x="65" y="79"/>
                    </a:lnTo>
                    <a:lnTo>
                      <a:pt x="66" y="80"/>
                    </a:lnTo>
                    <a:lnTo>
                      <a:pt x="65" y="81"/>
                    </a:lnTo>
                    <a:lnTo>
                      <a:pt x="66" y="83"/>
                    </a:lnTo>
                    <a:lnTo>
                      <a:pt x="66" y="83"/>
                    </a:lnTo>
                    <a:lnTo>
                      <a:pt x="66" y="83"/>
                    </a:lnTo>
                    <a:lnTo>
                      <a:pt x="67" y="83"/>
                    </a:lnTo>
                    <a:lnTo>
                      <a:pt x="68" y="83"/>
                    </a:lnTo>
                    <a:lnTo>
                      <a:pt x="68" y="84"/>
                    </a:lnTo>
                    <a:lnTo>
                      <a:pt x="69" y="84"/>
                    </a:lnTo>
                    <a:lnTo>
                      <a:pt x="69" y="85"/>
                    </a:lnTo>
                    <a:lnTo>
                      <a:pt x="69" y="86"/>
                    </a:lnTo>
                    <a:lnTo>
                      <a:pt x="68" y="87"/>
                    </a:lnTo>
                    <a:lnTo>
                      <a:pt x="68" y="87"/>
                    </a:lnTo>
                    <a:lnTo>
                      <a:pt x="68" y="88"/>
                    </a:lnTo>
                    <a:lnTo>
                      <a:pt x="67" y="89"/>
                    </a:lnTo>
                    <a:lnTo>
                      <a:pt x="68" y="89"/>
                    </a:lnTo>
                    <a:lnTo>
                      <a:pt x="69" y="89"/>
                    </a:lnTo>
                    <a:lnTo>
                      <a:pt x="69" y="88"/>
                    </a:lnTo>
                    <a:lnTo>
                      <a:pt x="70" y="88"/>
                    </a:lnTo>
                    <a:lnTo>
                      <a:pt x="70" y="89"/>
                    </a:lnTo>
                    <a:lnTo>
                      <a:pt x="70" y="90"/>
                    </a:lnTo>
                    <a:lnTo>
                      <a:pt x="70" y="91"/>
                    </a:lnTo>
                    <a:lnTo>
                      <a:pt x="69" y="91"/>
                    </a:lnTo>
                    <a:lnTo>
                      <a:pt x="69" y="92"/>
                    </a:lnTo>
                    <a:lnTo>
                      <a:pt x="68" y="93"/>
                    </a:lnTo>
                    <a:lnTo>
                      <a:pt x="69" y="93"/>
                    </a:lnTo>
                    <a:lnTo>
                      <a:pt x="70" y="93"/>
                    </a:lnTo>
                    <a:lnTo>
                      <a:pt x="70" y="92"/>
                    </a:lnTo>
                    <a:lnTo>
                      <a:pt x="71" y="92"/>
                    </a:lnTo>
                    <a:lnTo>
                      <a:pt x="71" y="91"/>
                    </a:lnTo>
                    <a:lnTo>
                      <a:pt x="73" y="90"/>
                    </a:lnTo>
                    <a:lnTo>
                      <a:pt x="73" y="90"/>
                    </a:lnTo>
                    <a:lnTo>
                      <a:pt x="74" y="90"/>
                    </a:lnTo>
                    <a:lnTo>
                      <a:pt x="74" y="91"/>
                    </a:lnTo>
                    <a:lnTo>
                      <a:pt x="74" y="92"/>
                    </a:lnTo>
                    <a:lnTo>
                      <a:pt x="73" y="93"/>
                    </a:lnTo>
                    <a:lnTo>
                      <a:pt x="73" y="94"/>
                    </a:lnTo>
                    <a:lnTo>
                      <a:pt x="74" y="94"/>
                    </a:lnTo>
                    <a:lnTo>
                      <a:pt x="75" y="93"/>
                    </a:lnTo>
                    <a:lnTo>
                      <a:pt x="76" y="94"/>
                    </a:lnTo>
                    <a:lnTo>
                      <a:pt x="77" y="94"/>
                    </a:lnTo>
                    <a:lnTo>
                      <a:pt x="77" y="95"/>
                    </a:lnTo>
                    <a:lnTo>
                      <a:pt x="78" y="96"/>
                    </a:lnTo>
                    <a:lnTo>
                      <a:pt x="79" y="96"/>
                    </a:lnTo>
                    <a:lnTo>
                      <a:pt x="79" y="97"/>
                    </a:lnTo>
                    <a:close/>
                  </a:path>
                </a:pathLst>
              </a:custGeom>
              <a:solidFill>
                <a:srgbClr val="E69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938" name="Freeform 1097">
                <a:extLst>
                  <a:ext uri="{FF2B5EF4-FFF2-40B4-BE49-F238E27FC236}">
                    <a16:creationId xmlns:a16="http://schemas.microsoft.com/office/drawing/2014/main" id="{ECD4234B-0F9B-4DEA-98C7-E96D3252EA0D}"/>
                  </a:ext>
                </a:extLst>
              </p:cNvPr>
              <p:cNvSpPr>
                <a:spLocks/>
              </p:cNvSpPr>
              <p:nvPr/>
            </p:nvSpPr>
            <p:spPr bwMode="auto">
              <a:xfrm>
                <a:off x="4636" y="2468"/>
                <a:ext cx="208" cy="97"/>
              </a:xfrm>
              <a:custGeom>
                <a:avLst/>
                <a:gdLst>
                  <a:gd name="T0" fmla="*/ 22 w 208"/>
                  <a:gd name="T1" fmla="*/ 89 h 97"/>
                  <a:gd name="T2" fmla="*/ 20 w 208"/>
                  <a:gd name="T3" fmla="*/ 85 h 97"/>
                  <a:gd name="T4" fmla="*/ 22 w 208"/>
                  <a:gd name="T5" fmla="*/ 79 h 97"/>
                  <a:gd name="T6" fmla="*/ 31 w 208"/>
                  <a:gd name="T7" fmla="*/ 75 h 97"/>
                  <a:gd name="T8" fmla="*/ 26 w 208"/>
                  <a:gd name="T9" fmla="*/ 76 h 97"/>
                  <a:gd name="T10" fmla="*/ 15 w 208"/>
                  <a:gd name="T11" fmla="*/ 73 h 97"/>
                  <a:gd name="T12" fmla="*/ 5 w 208"/>
                  <a:gd name="T13" fmla="*/ 73 h 97"/>
                  <a:gd name="T14" fmla="*/ 13 w 208"/>
                  <a:gd name="T15" fmla="*/ 66 h 97"/>
                  <a:gd name="T16" fmla="*/ 22 w 208"/>
                  <a:gd name="T17" fmla="*/ 64 h 97"/>
                  <a:gd name="T18" fmla="*/ 22 w 208"/>
                  <a:gd name="T19" fmla="*/ 60 h 97"/>
                  <a:gd name="T20" fmla="*/ 29 w 208"/>
                  <a:gd name="T21" fmla="*/ 60 h 97"/>
                  <a:gd name="T22" fmla="*/ 38 w 208"/>
                  <a:gd name="T23" fmla="*/ 60 h 97"/>
                  <a:gd name="T24" fmla="*/ 46 w 208"/>
                  <a:gd name="T25" fmla="*/ 61 h 97"/>
                  <a:gd name="T26" fmla="*/ 42 w 208"/>
                  <a:gd name="T27" fmla="*/ 60 h 97"/>
                  <a:gd name="T28" fmla="*/ 36 w 208"/>
                  <a:gd name="T29" fmla="*/ 55 h 97"/>
                  <a:gd name="T30" fmla="*/ 38 w 208"/>
                  <a:gd name="T31" fmla="*/ 49 h 97"/>
                  <a:gd name="T32" fmla="*/ 39 w 208"/>
                  <a:gd name="T33" fmla="*/ 42 h 97"/>
                  <a:gd name="T34" fmla="*/ 31 w 208"/>
                  <a:gd name="T35" fmla="*/ 45 h 97"/>
                  <a:gd name="T36" fmla="*/ 22 w 208"/>
                  <a:gd name="T37" fmla="*/ 45 h 97"/>
                  <a:gd name="T38" fmla="*/ 12 w 208"/>
                  <a:gd name="T39" fmla="*/ 45 h 97"/>
                  <a:gd name="T40" fmla="*/ 21 w 208"/>
                  <a:gd name="T41" fmla="*/ 41 h 97"/>
                  <a:gd name="T42" fmla="*/ 25 w 208"/>
                  <a:gd name="T43" fmla="*/ 35 h 97"/>
                  <a:gd name="T44" fmla="*/ 30 w 208"/>
                  <a:gd name="T45" fmla="*/ 30 h 97"/>
                  <a:gd name="T46" fmla="*/ 21 w 208"/>
                  <a:gd name="T47" fmla="*/ 28 h 97"/>
                  <a:gd name="T48" fmla="*/ 15 w 208"/>
                  <a:gd name="T49" fmla="*/ 31 h 97"/>
                  <a:gd name="T50" fmla="*/ 12 w 208"/>
                  <a:gd name="T51" fmla="*/ 28 h 97"/>
                  <a:gd name="T52" fmla="*/ 13 w 208"/>
                  <a:gd name="T53" fmla="*/ 23 h 97"/>
                  <a:gd name="T54" fmla="*/ 12 w 208"/>
                  <a:gd name="T55" fmla="*/ 17 h 97"/>
                  <a:gd name="T56" fmla="*/ 6 w 208"/>
                  <a:gd name="T57" fmla="*/ 10 h 97"/>
                  <a:gd name="T58" fmla="*/ 1 w 208"/>
                  <a:gd name="T59" fmla="*/ 4 h 97"/>
                  <a:gd name="T60" fmla="*/ 11 w 208"/>
                  <a:gd name="T61" fmla="*/ 1 h 97"/>
                  <a:gd name="T62" fmla="*/ 12 w 208"/>
                  <a:gd name="T63" fmla="*/ 8 h 97"/>
                  <a:gd name="T64" fmla="*/ 18 w 208"/>
                  <a:gd name="T65" fmla="*/ 18 h 97"/>
                  <a:gd name="T66" fmla="*/ 22 w 208"/>
                  <a:gd name="T67" fmla="*/ 5 h 97"/>
                  <a:gd name="T68" fmla="*/ 22 w 208"/>
                  <a:gd name="T69" fmla="*/ 18 h 97"/>
                  <a:gd name="T70" fmla="*/ 27 w 208"/>
                  <a:gd name="T71" fmla="*/ 18 h 97"/>
                  <a:gd name="T72" fmla="*/ 32 w 208"/>
                  <a:gd name="T73" fmla="*/ 7 h 97"/>
                  <a:gd name="T74" fmla="*/ 36 w 208"/>
                  <a:gd name="T75" fmla="*/ 11 h 97"/>
                  <a:gd name="T76" fmla="*/ 37 w 208"/>
                  <a:gd name="T77" fmla="*/ 20 h 97"/>
                  <a:gd name="T78" fmla="*/ 43 w 208"/>
                  <a:gd name="T79" fmla="*/ 9 h 97"/>
                  <a:gd name="T80" fmla="*/ 43 w 208"/>
                  <a:gd name="T81" fmla="*/ 24 h 97"/>
                  <a:gd name="T82" fmla="*/ 47 w 208"/>
                  <a:gd name="T83" fmla="*/ 19 h 97"/>
                  <a:gd name="T84" fmla="*/ 53 w 208"/>
                  <a:gd name="T85" fmla="*/ 18 h 97"/>
                  <a:gd name="T86" fmla="*/ 52 w 208"/>
                  <a:gd name="T87" fmla="*/ 12 h 97"/>
                  <a:gd name="T88" fmla="*/ 52 w 208"/>
                  <a:gd name="T89" fmla="*/ 4 h 97"/>
                  <a:gd name="T90" fmla="*/ 58 w 208"/>
                  <a:gd name="T91" fmla="*/ 11 h 97"/>
                  <a:gd name="T92" fmla="*/ 68 w 208"/>
                  <a:gd name="T93" fmla="*/ 16 h 97"/>
                  <a:gd name="T94" fmla="*/ 74 w 208"/>
                  <a:gd name="T95" fmla="*/ 23 h 97"/>
                  <a:gd name="T96" fmla="*/ 80 w 208"/>
                  <a:gd name="T97" fmla="*/ 30 h 97"/>
                  <a:gd name="T98" fmla="*/ 88 w 208"/>
                  <a:gd name="T99" fmla="*/ 40 h 97"/>
                  <a:gd name="T100" fmla="*/ 95 w 208"/>
                  <a:gd name="T101" fmla="*/ 56 h 97"/>
                  <a:gd name="T102" fmla="*/ 106 w 208"/>
                  <a:gd name="T103" fmla="*/ 59 h 97"/>
                  <a:gd name="T104" fmla="*/ 126 w 208"/>
                  <a:gd name="T105" fmla="*/ 55 h 97"/>
                  <a:gd name="T106" fmla="*/ 141 w 208"/>
                  <a:gd name="T107" fmla="*/ 65 h 97"/>
                  <a:gd name="T108" fmla="*/ 158 w 208"/>
                  <a:gd name="T109" fmla="*/ 69 h 97"/>
                  <a:gd name="T110" fmla="*/ 170 w 208"/>
                  <a:gd name="T111" fmla="*/ 70 h 97"/>
                  <a:gd name="T112" fmla="*/ 182 w 208"/>
                  <a:gd name="T113" fmla="*/ 69 h 97"/>
                  <a:gd name="T114" fmla="*/ 189 w 208"/>
                  <a:gd name="T115" fmla="*/ 78 h 97"/>
                  <a:gd name="T116" fmla="*/ 198 w 208"/>
                  <a:gd name="T117" fmla="*/ 83 h 97"/>
                  <a:gd name="T118" fmla="*/ 204 w 208"/>
                  <a:gd name="T119" fmla="*/ 9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 h="97">
                    <a:moveTo>
                      <a:pt x="21" y="97"/>
                    </a:moveTo>
                    <a:lnTo>
                      <a:pt x="22" y="97"/>
                    </a:lnTo>
                    <a:lnTo>
                      <a:pt x="22" y="96"/>
                    </a:lnTo>
                    <a:lnTo>
                      <a:pt x="22" y="95"/>
                    </a:lnTo>
                    <a:lnTo>
                      <a:pt x="21" y="95"/>
                    </a:lnTo>
                    <a:lnTo>
                      <a:pt x="20" y="94"/>
                    </a:lnTo>
                    <a:lnTo>
                      <a:pt x="19" y="94"/>
                    </a:lnTo>
                    <a:lnTo>
                      <a:pt x="19" y="93"/>
                    </a:lnTo>
                    <a:lnTo>
                      <a:pt x="19" y="93"/>
                    </a:lnTo>
                    <a:lnTo>
                      <a:pt x="19" y="92"/>
                    </a:lnTo>
                    <a:lnTo>
                      <a:pt x="19" y="91"/>
                    </a:lnTo>
                    <a:lnTo>
                      <a:pt x="19" y="90"/>
                    </a:lnTo>
                    <a:lnTo>
                      <a:pt x="19" y="90"/>
                    </a:lnTo>
                    <a:lnTo>
                      <a:pt x="20" y="90"/>
                    </a:lnTo>
                    <a:lnTo>
                      <a:pt x="21" y="90"/>
                    </a:lnTo>
                    <a:lnTo>
                      <a:pt x="22" y="89"/>
                    </a:lnTo>
                    <a:lnTo>
                      <a:pt x="22" y="89"/>
                    </a:lnTo>
                    <a:lnTo>
                      <a:pt x="23" y="89"/>
                    </a:lnTo>
                    <a:lnTo>
                      <a:pt x="23" y="90"/>
                    </a:lnTo>
                    <a:lnTo>
                      <a:pt x="25" y="90"/>
                    </a:lnTo>
                    <a:lnTo>
                      <a:pt x="24" y="90"/>
                    </a:lnTo>
                    <a:lnTo>
                      <a:pt x="24" y="89"/>
                    </a:lnTo>
                    <a:lnTo>
                      <a:pt x="23" y="89"/>
                    </a:lnTo>
                    <a:lnTo>
                      <a:pt x="22" y="88"/>
                    </a:lnTo>
                    <a:lnTo>
                      <a:pt x="22" y="88"/>
                    </a:lnTo>
                    <a:lnTo>
                      <a:pt x="20" y="88"/>
                    </a:lnTo>
                    <a:lnTo>
                      <a:pt x="19" y="88"/>
                    </a:lnTo>
                    <a:lnTo>
                      <a:pt x="19" y="87"/>
                    </a:lnTo>
                    <a:lnTo>
                      <a:pt x="19" y="87"/>
                    </a:lnTo>
                    <a:lnTo>
                      <a:pt x="18" y="87"/>
                    </a:lnTo>
                    <a:lnTo>
                      <a:pt x="18" y="86"/>
                    </a:lnTo>
                    <a:lnTo>
                      <a:pt x="19" y="85"/>
                    </a:lnTo>
                    <a:lnTo>
                      <a:pt x="19" y="85"/>
                    </a:lnTo>
                    <a:lnTo>
                      <a:pt x="20" y="85"/>
                    </a:lnTo>
                    <a:lnTo>
                      <a:pt x="21" y="84"/>
                    </a:lnTo>
                    <a:lnTo>
                      <a:pt x="22" y="84"/>
                    </a:lnTo>
                    <a:lnTo>
                      <a:pt x="22" y="83"/>
                    </a:lnTo>
                    <a:lnTo>
                      <a:pt x="21" y="83"/>
                    </a:lnTo>
                    <a:lnTo>
                      <a:pt x="20" y="83"/>
                    </a:lnTo>
                    <a:lnTo>
                      <a:pt x="19" y="83"/>
                    </a:lnTo>
                    <a:lnTo>
                      <a:pt x="19" y="83"/>
                    </a:lnTo>
                    <a:lnTo>
                      <a:pt x="19" y="82"/>
                    </a:lnTo>
                    <a:lnTo>
                      <a:pt x="18" y="81"/>
                    </a:lnTo>
                    <a:lnTo>
                      <a:pt x="17" y="82"/>
                    </a:lnTo>
                    <a:lnTo>
                      <a:pt x="16" y="82"/>
                    </a:lnTo>
                    <a:lnTo>
                      <a:pt x="17" y="80"/>
                    </a:lnTo>
                    <a:lnTo>
                      <a:pt x="18" y="79"/>
                    </a:lnTo>
                    <a:lnTo>
                      <a:pt x="19" y="78"/>
                    </a:lnTo>
                    <a:lnTo>
                      <a:pt x="19" y="79"/>
                    </a:lnTo>
                    <a:lnTo>
                      <a:pt x="20" y="79"/>
                    </a:lnTo>
                    <a:lnTo>
                      <a:pt x="22" y="79"/>
                    </a:lnTo>
                    <a:lnTo>
                      <a:pt x="23" y="79"/>
                    </a:lnTo>
                    <a:lnTo>
                      <a:pt x="24" y="79"/>
                    </a:lnTo>
                    <a:lnTo>
                      <a:pt x="24" y="78"/>
                    </a:lnTo>
                    <a:lnTo>
                      <a:pt x="25" y="77"/>
                    </a:lnTo>
                    <a:lnTo>
                      <a:pt x="25" y="77"/>
                    </a:lnTo>
                    <a:lnTo>
                      <a:pt x="27" y="77"/>
                    </a:lnTo>
                    <a:lnTo>
                      <a:pt x="28" y="78"/>
                    </a:lnTo>
                    <a:lnTo>
                      <a:pt x="29" y="78"/>
                    </a:lnTo>
                    <a:lnTo>
                      <a:pt x="29" y="79"/>
                    </a:lnTo>
                    <a:lnTo>
                      <a:pt x="29" y="79"/>
                    </a:lnTo>
                    <a:lnTo>
                      <a:pt x="29" y="78"/>
                    </a:lnTo>
                    <a:lnTo>
                      <a:pt x="29" y="76"/>
                    </a:lnTo>
                    <a:lnTo>
                      <a:pt x="28" y="76"/>
                    </a:lnTo>
                    <a:lnTo>
                      <a:pt x="29" y="76"/>
                    </a:lnTo>
                    <a:lnTo>
                      <a:pt x="29" y="75"/>
                    </a:lnTo>
                    <a:lnTo>
                      <a:pt x="30" y="75"/>
                    </a:lnTo>
                    <a:lnTo>
                      <a:pt x="31" y="75"/>
                    </a:lnTo>
                    <a:lnTo>
                      <a:pt x="32" y="75"/>
                    </a:lnTo>
                    <a:lnTo>
                      <a:pt x="32" y="76"/>
                    </a:lnTo>
                    <a:lnTo>
                      <a:pt x="33" y="76"/>
                    </a:lnTo>
                    <a:lnTo>
                      <a:pt x="34" y="75"/>
                    </a:lnTo>
                    <a:lnTo>
                      <a:pt x="33" y="75"/>
                    </a:lnTo>
                    <a:lnTo>
                      <a:pt x="32" y="75"/>
                    </a:lnTo>
                    <a:lnTo>
                      <a:pt x="32" y="74"/>
                    </a:lnTo>
                    <a:lnTo>
                      <a:pt x="32" y="73"/>
                    </a:lnTo>
                    <a:lnTo>
                      <a:pt x="31" y="73"/>
                    </a:lnTo>
                    <a:lnTo>
                      <a:pt x="30" y="73"/>
                    </a:lnTo>
                    <a:lnTo>
                      <a:pt x="29" y="74"/>
                    </a:lnTo>
                    <a:lnTo>
                      <a:pt x="28" y="74"/>
                    </a:lnTo>
                    <a:lnTo>
                      <a:pt x="27" y="73"/>
                    </a:lnTo>
                    <a:lnTo>
                      <a:pt x="27" y="74"/>
                    </a:lnTo>
                    <a:lnTo>
                      <a:pt x="27" y="75"/>
                    </a:lnTo>
                    <a:lnTo>
                      <a:pt x="27" y="76"/>
                    </a:lnTo>
                    <a:lnTo>
                      <a:pt x="26" y="76"/>
                    </a:lnTo>
                    <a:lnTo>
                      <a:pt x="25" y="76"/>
                    </a:lnTo>
                    <a:lnTo>
                      <a:pt x="24" y="76"/>
                    </a:lnTo>
                    <a:lnTo>
                      <a:pt x="23" y="76"/>
                    </a:lnTo>
                    <a:lnTo>
                      <a:pt x="22" y="75"/>
                    </a:lnTo>
                    <a:lnTo>
                      <a:pt x="22" y="76"/>
                    </a:lnTo>
                    <a:lnTo>
                      <a:pt x="21" y="75"/>
                    </a:lnTo>
                    <a:lnTo>
                      <a:pt x="20" y="75"/>
                    </a:lnTo>
                    <a:lnTo>
                      <a:pt x="20" y="74"/>
                    </a:lnTo>
                    <a:lnTo>
                      <a:pt x="21" y="73"/>
                    </a:lnTo>
                    <a:lnTo>
                      <a:pt x="20" y="73"/>
                    </a:lnTo>
                    <a:lnTo>
                      <a:pt x="19" y="73"/>
                    </a:lnTo>
                    <a:lnTo>
                      <a:pt x="19" y="73"/>
                    </a:lnTo>
                    <a:lnTo>
                      <a:pt x="17" y="73"/>
                    </a:lnTo>
                    <a:lnTo>
                      <a:pt x="17" y="73"/>
                    </a:lnTo>
                    <a:lnTo>
                      <a:pt x="16" y="72"/>
                    </a:lnTo>
                    <a:lnTo>
                      <a:pt x="15" y="72"/>
                    </a:lnTo>
                    <a:lnTo>
                      <a:pt x="15" y="73"/>
                    </a:lnTo>
                    <a:lnTo>
                      <a:pt x="15" y="73"/>
                    </a:lnTo>
                    <a:lnTo>
                      <a:pt x="15" y="74"/>
                    </a:lnTo>
                    <a:lnTo>
                      <a:pt x="14" y="75"/>
                    </a:lnTo>
                    <a:lnTo>
                      <a:pt x="14" y="76"/>
                    </a:lnTo>
                    <a:lnTo>
                      <a:pt x="13" y="76"/>
                    </a:lnTo>
                    <a:lnTo>
                      <a:pt x="12" y="76"/>
                    </a:lnTo>
                    <a:lnTo>
                      <a:pt x="12" y="75"/>
                    </a:lnTo>
                    <a:lnTo>
                      <a:pt x="12" y="74"/>
                    </a:lnTo>
                    <a:lnTo>
                      <a:pt x="12" y="73"/>
                    </a:lnTo>
                    <a:lnTo>
                      <a:pt x="12" y="73"/>
                    </a:lnTo>
                    <a:lnTo>
                      <a:pt x="12" y="73"/>
                    </a:lnTo>
                    <a:lnTo>
                      <a:pt x="11" y="73"/>
                    </a:lnTo>
                    <a:lnTo>
                      <a:pt x="10" y="73"/>
                    </a:lnTo>
                    <a:lnTo>
                      <a:pt x="9" y="73"/>
                    </a:lnTo>
                    <a:lnTo>
                      <a:pt x="8" y="73"/>
                    </a:lnTo>
                    <a:lnTo>
                      <a:pt x="7" y="73"/>
                    </a:lnTo>
                    <a:lnTo>
                      <a:pt x="5" y="73"/>
                    </a:lnTo>
                    <a:lnTo>
                      <a:pt x="2" y="72"/>
                    </a:lnTo>
                    <a:lnTo>
                      <a:pt x="1" y="71"/>
                    </a:lnTo>
                    <a:lnTo>
                      <a:pt x="2" y="70"/>
                    </a:lnTo>
                    <a:lnTo>
                      <a:pt x="8" y="71"/>
                    </a:lnTo>
                    <a:lnTo>
                      <a:pt x="10" y="72"/>
                    </a:lnTo>
                    <a:lnTo>
                      <a:pt x="11" y="71"/>
                    </a:lnTo>
                    <a:lnTo>
                      <a:pt x="12" y="71"/>
                    </a:lnTo>
                    <a:lnTo>
                      <a:pt x="12" y="70"/>
                    </a:lnTo>
                    <a:lnTo>
                      <a:pt x="12" y="69"/>
                    </a:lnTo>
                    <a:lnTo>
                      <a:pt x="11" y="69"/>
                    </a:lnTo>
                    <a:lnTo>
                      <a:pt x="9" y="68"/>
                    </a:lnTo>
                    <a:lnTo>
                      <a:pt x="8" y="67"/>
                    </a:lnTo>
                    <a:lnTo>
                      <a:pt x="8" y="66"/>
                    </a:lnTo>
                    <a:lnTo>
                      <a:pt x="10" y="66"/>
                    </a:lnTo>
                    <a:lnTo>
                      <a:pt x="11" y="66"/>
                    </a:lnTo>
                    <a:lnTo>
                      <a:pt x="12" y="65"/>
                    </a:lnTo>
                    <a:lnTo>
                      <a:pt x="13" y="66"/>
                    </a:lnTo>
                    <a:lnTo>
                      <a:pt x="14" y="66"/>
                    </a:lnTo>
                    <a:lnTo>
                      <a:pt x="15" y="65"/>
                    </a:lnTo>
                    <a:lnTo>
                      <a:pt x="15" y="65"/>
                    </a:lnTo>
                    <a:lnTo>
                      <a:pt x="16" y="65"/>
                    </a:lnTo>
                    <a:lnTo>
                      <a:pt x="17" y="66"/>
                    </a:lnTo>
                    <a:lnTo>
                      <a:pt x="19" y="66"/>
                    </a:lnTo>
                    <a:lnTo>
                      <a:pt x="18" y="67"/>
                    </a:lnTo>
                    <a:lnTo>
                      <a:pt x="19" y="68"/>
                    </a:lnTo>
                    <a:lnTo>
                      <a:pt x="19" y="67"/>
                    </a:lnTo>
                    <a:lnTo>
                      <a:pt x="20" y="68"/>
                    </a:lnTo>
                    <a:lnTo>
                      <a:pt x="21" y="68"/>
                    </a:lnTo>
                    <a:lnTo>
                      <a:pt x="21" y="67"/>
                    </a:lnTo>
                    <a:lnTo>
                      <a:pt x="21" y="66"/>
                    </a:lnTo>
                    <a:lnTo>
                      <a:pt x="20" y="66"/>
                    </a:lnTo>
                    <a:lnTo>
                      <a:pt x="21" y="65"/>
                    </a:lnTo>
                    <a:lnTo>
                      <a:pt x="22" y="65"/>
                    </a:lnTo>
                    <a:lnTo>
                      <a:pt x="22" y="64"/>
                    </a:lnTo>
                    <a:lnTo>
                      <a:pt x="22" y="63"/>
                    </a:lnTo>
                    <a:lnTo>
                      <a:pt x="20" y="64"/>
                    </a:lnTo>
                    <a:lnTo>
                      <a:pt x="19" y="63"/>
                    </a:lnTo>
                    <a:lnTo>
                      <a:pt x="19" y="63"/>
                    </a:lnTo>
                    <a:lnTo>
                      <a:pt x="19" y="62"/>
                    </a:lnTo>
                    <a:lnTo>
                      <a:pt x="18" y="62"/>
                    </a:lnTo>
                    <a:lnTo>
                      <a:pt x="16" y="62"/>
                    </a:lnTo>
                    <a:lnTo>
                      <a:pt x="15" y="62"/>
                    </a:lnTo>
                    <a:lnTo>
                      <a:pt x="15" y="60"/>
                    </a:lnTo>
                    <a:lnTo>
                      <a:pt x="17" y="59"/>
                    </a:lnTo>
                    <a:lnTo>
                      <a:pt x="18" y="59"/>
                    </a:lnTo>
                    <a:lnTo>
                      <a:pt x="19" y="59"/>
                    </a:lnTo>
                    <a:lnTo>
                      <a:pt x="19" y="59"/>
                    </a:lnTo>
                    <a:lnTo>
                      <a:pt x="19" y="58"/>
                    </a:lnTo>
                    <a:lnTo>
                      <a:pt x="20" y="58"/>
                    </a:lnTo>
                    <a:lnTo>
                      <a:pt x="21" y="59"/>
                    </a:lnTo>
                    <a:lnTo>
                      <a:pt x="22" y="60"/>
                    </a:lnTo>
                    <a:lnTo>
                      <a:pt x="22" y="61"/>
                    </a:lnTo>
                    <a:lnTo>
                      <a:pt x="23" y="60"/>
                    </a:lnTo>
                    <a:lnTo>
                      <a:pt x="24" y="59"/>
                    </a:lnTo>
                    <a:lnTo>
                      <a:pt x="25" y="59"/>
                    </a:lnTo>
                    <a:lnTo>
                      <a:pt x="25" y="59"/>
                    </a:lnTo>
                    <a:lnTo>
                      <a:pt x="25" y="59"/>
                    </a:lnTo>
                    <a:lnTo>
                      <a:pt x="25" y="58"/>
                    </a:lnTo>
                    <a:lnTo>
                      <a:pt x="24" y="58"/>
                    </a:lnTo>
                    <a:lnTo>
                      <a:pt x="25" y="57"/>
                    </a:lnTo>
                    <a:lnTo>
                      <a:pt x="25" y="56"/>
                    </a:lnTo>
                    <a:lnTo>
                      <a:pt x="26" y="57"/>
                    </a:lnTo>
                    <a:lnTo>
                      <a:pt x="27" y="57"/>
                    </a:lnTo>
                    <a:lnTo>
                      <a:pt x="29" y="57"/>
                    </a:lnTo>
                    <a:lnTo>
                      <a:pt x="29" y="58"/>
                    </a:lnTo>
                    <a:lnTo>
                      <a:pt x="29" y="59"/>
                    </a:lnTo>
                    <a:lnTo>
                      <a:pt x="29" y="60"/>
                    </a:lnTo>
                    <a:lnTo>
                      <a:pt x="29" y="60"/>
                    </a:lnTo>
                    <a:lnTo>
                      <a:pt x="30" y="60"/>
                    </a:lnTo>
                    <a:lnTo>
                      <a:pt x="29" y="61"/>
                    </a:lnTo>
                    <a:lnTo>
                      <a:pt x="30" y="62"/>
                    </a:lnTo>
                    <a:lnTo>
                      <a:pt x="31" y="61"/>
                    </a:lnTo>
                    <a:lnTo>
                      <a:pt x="32" y="60"/>
                    </a:lnTo>
                    <a:lnTo>
                      <a:pt x="32" y="59"/>
                    </a:lnTo>
                    <a:lnTo>
                      <a:pt x="32" y="59"/>
                    </a:lnTo>
                    <a:lnTo>
                      <a:pt x="33" y="59"/>
                    </a:lnTo>
                    <a:lnTo>
                      <a:pt x="33" y="59"/>
                    </a:lnTo>
                    <a:lnTo>
                      <a:pt x="34" y="59"/>
                    </a:lnTo>
                    <a:lnTo>
                      <a:pt x="35" y="59"/>
                    </a:lnTo>
                    <a:lnTo>
                      <a:pt x="35" y="61"/>
                    </a:lnTo>
                    <a:lnTo>
                      <a:pt x="36" y="61"/>
                    </a:lnTo>
                    <a:lnTo>
                      <a:pt x="36" y="60"/>
                    </a:lnTo>
                    <a:lnTo>
                      <a:pt x="36" y="59"/>
                    </a:lnTo>
                    <a:lnTo>
                      <a:pt x="37" y="59"/>
                    </a:lnTo>
                    <a:lnTo>
                      <a:pt x="38" y="60"/>
                    </a:lnTo>
                    <a:lnTo>
                      <a:pt x="38" y="61"/>
                    </a:lnTo>
                    <a:lnTo>
                      <a:pt x="38" y="62"/>
                    </a:lnTo>
                    <a:lnTo>
                      <a:pt x="39" y="63"/>
                    </a:lnTo>
                    <a:lnTo>
                      <a:pt x="39" y="64"/>
                    </a:lnTo>
                    <a:lnTo>
                      <a:pt x="40" y="64"/>
                    </a:lnTo>
                    <a:lnTo>
                      <a:pt x="40" y="66"/>
                    </a:lnTo>
                    <a:lnTo>
                      <a:pt x="41" y="66"/>
                    </a:lnTo>
                    <a:lnTo>
                      <a:pt x="42" y="67"/>
                    </a:lnTo>
                    <a:lnTo>
                      <a:pt x="43" y="67"/>
                    </a:lnTo>
                    <a:lnTo>
                      <a:pt x="43" y="66"/>
                    </a:lnTo>
                    <a:lnTo>
                      <a:pt x="43" y="66"/>
                    </a:lnTo>
                    <a:lnTo>
                      <a:pt x="42" y="65"/>
                    </a:lnTo>
                    <a:lnTo>
                      <a:pt x="42" y="64"/>
                    </a:lnTo>
                    <a:lnTo>
                      <a:pt x="43" y="62"/>
                    </a:lnTo>
                    <a:lnTo>
                      <a:pt x="44" y="62"/>
                    </a:lnTo>
                    <a:lnTo>
                      <a:pt x="45" y="62"/>
                    </a:lnTo>
                    <a:lnTo>
                      <a:pt x="46" y="61"/>
                    </a:lnTo>
                    <a:lnTo>
                      <a:pt x="46" y="61"/>
                    </a:lnTo>
                    <a:lnTo>
                      <a:pt x="47" y="61"/>
                    </a:lnTo>
                    <a:lnTo>
                      <a:pt x="48" y="61"/>
                    </a:lnTo>
                    <a:lnTo>
                      <a:pt x="49" y="61"/>
                    </a:lnTo>
                    <a:lnTo>
                      <a:pt x="50" y="60"/>
                    </a:lnTo>
                    <a:lnTo>
                      <a:pt x="50" y="59"/>
                    </a:lnTo>
                    <a:lnTo>
                      <a:pt x="49" y="59"/>
                    </a:lnTo>
                    <a:lnTo>
                      <a:pt x="47" y="60"/>
                    </a:lnTo>
                    <a:lnTo>
                      <a:pt x="47" y="59"/>
                    </a:lnTo>
                    <a:lnTo>
                      <a:pt x="48" y="59"/>
                    </a:lnTo>
                    <a:lnTo>
                      <a:pt x="47" y="59"/>
                    </a:lnTo>
                    <a:lnTo>
                      <a:pt x="46" y="59"/>
                    </a:lnTo>
                    <a:lnTo>
                      <a:pt x="45" y="59"/>
                    </a:lnTo>
                    <a:lnTo>
                      <a:pt x="44" y="59"/>
                    </a:lnTo>
                    <a:lnTo>
                      <a:pt x="43" y="59"/>
                    </a:lnTo>
                    <a:lnTo>
                      <a:pt x="42" y="59"/>
                    </a:lnTo>
                    <a:lnTo>
                      <a:pt x="42" y="60"/>
                    </a:lnTo>
                    <a:lnTo>
                      <a:pt x="41" y="60"/>
                    </a:lnTo>
                    <a:lnTo>
                      <a:pt x="40" y="59"/>
                    </a:lnTo>
                    <a:lnTo>
                      <a:pt x="40" y="59"/>
                    </a:lnTo>
                    <a:lnTo>
                      <a:pt x="41" y="58"/>
                    </a:lnTo>
                    <a:lnTo>
                      <a:pt x="41" y="57"/>
                    </a:lnTo>
                    <a:lnTo>
                      <a:pt x="40" y="56"/>
                    </a:lnTo>
                    <a:lnTo>
                      <a:pt x="39" y="57"/>
                    </a:lnTo>
                    <a:lnTo>
                      <a:pt x="39" y="57"/>
                    </a:lnTo>
                    <a:lnTo>
                      <a:pt x="38" y="56"/>
                    </a:lnTo>
                    <a:lnTo>
                      <a:pt x="39" y="56"/>
                    </a:lnTo>
                    <a:lnTo>
                      <a:pt x="41" y="56"/>
                    </a:lnTo>
                    <a:lnTo>
                      <a:pt x="42" y="55"/>
                    </a:lnTo>
                    <a:lnTo>
                      <a:pt x="42" y="54"/>
                    </a:lnTo>
                    <a:lnTo>
                      <a:pt x="41" y="54"/>
                    </a:lnTo>
                    <a:lnTo>
                      <a:pt x="39" y="54"/>
                    </a:lnTo>
                    <a:lnTo>
                      <a:pt x="38" y="55"/>
                    </a:lnTo>
                    <a:lnTo>
                      <a:pt x="36" y="55"/>
                    </a:lnTo>
                    <a:lnTo>
                      <a:pt x="35" y="55"/>
                    </a:lnTo>
                    <a:lnTo>
                      <a:pt x="34" y="55"/>
                    </a:lnTo>
                    <a:lnTo>
                      <a:pt x="34" y="54"/>
                    </a:lnTo>
                    <a:lnTo>
                      <a:pt x="35" y="54"/>
                    </a:lnTo>
                    <a:lnTo>
                      <a:pt x="35" y="53"/>
                    </a:lnTo>
                    <a:lnTo>
                      <a:pt x="36" y="51"/>
                    </a:lnTo>
                    <a:lnTo>
                      <a:pt x="36" y="51"/>
                    </a:lnTo>
                    <a:lnTo>
                      <a:pt x="37" y="51"/>
                    </a:lnTo>
                    <a:lnTo>
                      <a:pt x="38" y="52"/>
                    </a:lnTo>
                    <a:lnTo>
                      <a:pt x="39" y="52"/>
                    </a:lnTo>
                    <a:lnTo>
                      <a:pt x="39" y="52"/>
                    </a:lnTo>
                    <a:lnTo>
                      <a:pt x="39" y="51"/>
                    </a:lnTo>
                    <a:lnTo>
                      <a:pt x="39" y="50"/>
                    </a:lnTo>
                    <a:lnTo>
                      <a:pt x="39" y="49"/>
                    </a:lnTo>
                    <a:lnTo>
                      <a:pt x="39" y="49"/>
                    </a:lnTo>
                    <a:lnTo>
                      <a:pt x="39" y="49"/>
                    </a:lnTo>
                    <a:lnTo>
                      <a:pt x="38" y="49"/>
                    </a:lnTo>
                    <a:lnTo>
                      <a:pt x="37" y="49"/>
                    </a:lnTo>
                    <a:lnTo>
                      <a:pt x="36" y="49"/>
                    </a:lnTo>
                    <a:lnTo>
                      <a:pt x="36" y="49"/>
                    </a:lnTo>
                    <a:lnTo>
                      <a:pt x="35" y="48"/>
                    </a:lnTo>
                    <a:lnTo>
                      <a:pt x="35" y="47"/>
                    </a:lnTo>
                    <a:lnTo>
                      <a:pt x="36" y="47"/>
                    </a:lnTo>
                    <a:lnTo>
                      <a:pt x="36" y="45"/>
                    </a:lnTo>
                    <a:lnTo>
                      <a:pt x="36" y="45"/>
                    </a:lnTo>
                    <a:lnTo>
                      <a:pt x="36" y="45"/>
                    </a:lnTo>
                    <a:lnTo>
                      <a:pt x="36" y="44"/>
                    </a:lnTo>
                    <a:lnTo>
                      <a:pt x="36" y="44"/>
                    </a:lnTo>
                    <a:lnTo>
                      <a:pt x="37" y="45"/>
                    </a:lnTo>
                    <a:lnTo>
                      <a:pt x="38" y="45"/>
                    </a:lnTo>
                    <a:lnTo>
                      <a:pt x="38" y="44"/>
                    </a:lnTo>
                    <a:lnTo>
                      <a:pt x="37" y="43"/>
                    </a:lnTo>
                    <a:lnTo>
                      <a:pt x="38" y="42"/>
                    </a:lnTo>
                    <a:lnTo>
                      <a:pt x="39" y="42"/>
                    </a:lnTo>
                    <a:lnTo>
                      <a:pt x="39" y="42"/>
                    </a:lnTo>
                    <a:lnTo>
                      <a:pt x="38" y="42"/>
                    </a:lnTo>
                    <a:lnTo>
                      <a:pt x="37" y="42"/>
                    </a:lnTo>
                    <a:lnTo>
                      <a:pt x="37" y="42"/>
                    </a:lnTo>
                    <a:lnTo>
                      <a:pt x="36" y="42"/>
                    </a:lnTo>
                    <a:lnTo>
                      <a:pt x="35" y="43"/>
                    </a:lnTo>
                    <a:lnTo>
                      <a:pt x="34" y="43"/>
                    </a:lnTo>
                    <a:lnTo>
                      <a:pt x="33" y="43"/>
                    </a:lnTo>
                    <a:lnTo>
                      <a:pt x="32" y="42"/>
                    </a:lnTo>
                    <a:lnTo>
                      <a:pt x="32" y="42"/>
                    </a:lnTo>
                    <a:lnTo>
                      <a:pt x="31" y="41"/>
                    </a:lnTo>
                    <a:lnTo>
                      <a:pt x="31" y="42"/>
                    </a:lnTo>
                    <a:lnTo>
                      <a:pt x="31" y="42"/>
                    </a:lnTo>
                    <a:lnTo>
                      <a:pt x="32" y="43"/>
                    </a:lnTo>
                    <a:lnTo>
                      <a:pt x="32" y="44"/>
                    </a:lnTo>
                    <a:lnTo>
                      <a:pt x="32" y="45"/>
                    </a:lnTo>
                    <a:lnTo>
                      <a:pt x="31" y="45"/>
                    </a:lnTo>
                    <a:lnTo>
                      <a:pt x="30" y="45"/>
                    </a:lnTo>
                    <a:lnTo>
                      <a:pt x="29" y="44"/>
                    </a:lnTo>
                    <a:lnTo>
                      <a:pt x="29" y="45"/>
                    </a:lnTo>
                    <a:lnTo>
                      <a:pt x="28" y="45"/>
                    </a:lnTo>
                    <a:lnTo>
                      <a:pt x="28" y="45"/>
                    </a:lnTo>
                    <a:lnTo>
                      <a:pt x="26" y="45"/>
                    </a:lnTo>
                    <a:lnTo>
                      <a:pt x="26" y="43"/>
                    </a:lnTo>
                    <a:lnTo>
                      <a:pt x="26" y="42"/>
                    </a:lnTo>
                    <a:lnTo>
                      <a:pt x="26" y="42"/>
                    </a:lnTo>
                    <a:lnTo>
                      <a:pt x="27" y="42"/>
                    </a:lnTo>
                    <a:lnTo>
                      <a:pt x="26" y="41"/>
                    </a:lnTo>
                    <a:lnTo>
                      <a:pt x="26" y="42"/>
                    </a:lnTo>
                    <a:lnTo>
                      <a:pt x="25" y="43"/>
                    </a:lnTo>
                    <a:lnTo>
                      <a:pt x="24" y="43"/>
                    </a:lnTo>
                    <a:lnTo>
                      <a:pt x="23" y="43"/>
                    </a:lnTo>
                    <a:lnTo>
                      <a:pt x="22" y="44"/>
                    </a:lnTo>
                    <a:lnTo>
                      <a:pt x="22" y="45"/>
                    </a:lnTo>
                    <a:lnTo>
                      <a:pt x="21" y="46"/>
                    </a:lnTo>
                    <a:lnTo>
                      <a:pt x="20" y="46"/>
                    </a:lnTo>
                    <a:lnTo>
                      <a:pt x="19" y="46"/>
                    </a:lnTo>
                    <a:lnTo>
                      <a:pt x="19" y="45"/>
                    </a:lnTo>
                    <a:lnTo>
                      <a:pt x="19" y="45"/>
                    </a:lnTo>
                    <a:lnTo>
                      <a:pt x="19" y="44"/>
                    </a:lnTo>
                    <a:lnTo>
                      <a:pt x="20" y="43"/>
                    </a:lnTo>
                    <a:lnTo>
                      <a:pt x="19" y="43"/>
                    </a:lnTo>
                    <a:lnTo>
                      <a:pt x="19" y="43"/>
                    </a:lnTo>
                    <a:lnTo>
                      <a:pt x="17" y="43"/>
                    </a:lnTo>
                    <a:lnTo>
                      <a:pt x="15" y="43"/>
                    </a:lnTo>
                    <a:lnTo>
                      <a:pt x="15" y="44"/>
                    </a:lnTo>
                    <a:lnTo>
                      <a:pt x="15" y="44"/>
                    </a:lnTo>
                    <a:lnTo>
                      <a:pt x="15" y="45"/>
                    </a:lnTo>
                    <a:lnTo>
                      <a:pt x="14" y="45"/>
                    </a:lnTo>
                    <a:lnTo>
                      <a:pt x="13" y="45"/>
                    </a:lnTo>
                    <a:lnTo>
                      <a:pt x="12" y="45"/>
                    </a:lnTo>
                    <a:lnTo>
                      <a:pt x="12" y="45"/>
                    </a:lnTo>
                    <a:lnTo>
                      <a:pt x="12" y="44"/>
                    </a:lnTo>
                    <a:lnTo>
                      <a:pt x="13" y="42"/>
                    </a:lnTo>
                    <a:lnTo>
                      <a:pt x="13" y="42"/>
                    </a:lnTo>
                    <a:lnTo>
                      <a:pt x="12" y="42"/>
                    </a:lnTo>
                    <a:lnTo>
                      <a:pt x="12" y="41"/>
                    </a:lnTo>
                    <a:lnTo>
                      <a:pt x="14" y="40"/>
                    </a:lnTo>
                    <a:lnTo>
                      <a:pt x="15" y="40"/>
                    </a:lnTo>
                    <a:lnTo>
                      <a:pt x="15" y="39"/>
                    </a:lnTo>
                    <a:lnTo>
                      <a:pt x="16" y="40"/>
                    </a:lnTo>
                    <a:lnTo>
                      <a:pt x="16" y="41"/>
                    </a:lnTo>
                    <a:lnTo>
                      <a:pt x="17" y="41"/>
                    </a:lnTo>
                    <a:lnTo>
                      <a:pt x="18" y="41"/>
                    </a:lnTo>
                    <a:lnTo>
                      <a:pt x="19" y="40"/>
                    </a:lnTo>
                    <a:lnTo>
                      <a:pt x="19" y="40"/>
                    </a:lnTo>
                    <a:lnTo>
                      <a:pt x="20" y="41"/>
                    </a:lnTo>
                    <a:lnTo>
                      <a:pt x="21" y="41"/>
                    </a:lnTo>
                    <a:lnTo>
                      <a:pt x="22" y="41"/>
                    </a:lnTo>
                    <a:lnTo>
                      <a:pt x="22" y="41"/>
                    </a:lnTo>
                    <a:lnTo>
                      <a:pt x="23" y="40"/>
                    </a:lnTo>
                    <a:lnTo>
                      <a:pt x="22" y="40"/>
                    </a:lnTo>
                    <a:lnTo>
                      <a:pt x="21" y="39"/>
                    </a:lnTo>
                    <a:lnTo>
                      <a:pt x="19" y="38"/>
                    </a:lnTo>
                    <a:lnTo>
                      <a:pt x="18" y="38"/>
                    </a:lnTo>
                    <a:lnTo>
                      <a:pt x="18" y="38"/>
                    </a:lnTo>
                    <a:lnTo>
                      <a:pt x="18" y="37"/>
                    </a:lnTo>
                    <a:lnTo>
                      <a:pt x="19" y="36"/>
                    </a:lnTo>
                    <a:lnTo>
                      <a:pt x="19" y="36"/>
                    </a:lnTo>
                    <a:lnTo>
                      <a:pt x="19" y="35"/>
                    </a:lnTo>
                    <a:lnTo>
                      <a:pt x="22" y="36"/>
                    </a:lnTo>
                    <a:lnTo>
                      <a:pt x="22" y="35"/>
                    </a:lnTo>
                    <a:lnTo>
                      <a:pt x="23" y="35"/>
                    </a:lnTo>
                    <a:lnTo>
                      <a:pt x="24" y="35"/>
                    </a:lnTo>
                    <a:lnTo>
                      <a:pt x="25" y="35"/>
                    </a:lnTo>
                    <a:lnTo>
                      <a:pt x="25" y="36"/>
                    </a:lnTo>
                    <a:lnTo>
                      <a:pt x="25" y="37"/>
                    </a:lnTo>
                    <a:lnTo>
                      <a:pt x="26" y="37"/>
                    </a:lnTo>
                    <a:lnTo>
                      <a:pt x="26" y="36"/>
                    </a:lnTo>
                    <a:lnTo>
                      <a:pt x="26" y="35"/>
                    </a:lnTo>
                    <a:lnTo>
                      <a:pt x="27" y="35"/>
                    </a:lnTo>
                    <a:lnTo>
                      <a:pt x="27" y="34"/>
                    </a:lnTo>
                    <a:lnTo>
                      <a:pt x="28" y="33"/>
                    </a:lnTo>
                    <a:lnTo>
                      <a:pt x="29" y="33"/>
                    </a:lnTo>
                    <a:lnTo>
                      <a:pt x="29" y="34"/>
                    </a:lnTo>
                    <a:lnTo>
                      <a:pt x="30" y="34"/>
                    </a:lnTo>
                    <a:lnTo>
                      <a:pt x="32" y="33"/>
                    </a:lnTo>
                    <a:lnTo>
                      <a:pt x="31" y="32"/>
                    </a:lnTo>
                    <a:lnTo>
                      <a:pt x="29" y="32"/>
                    </a:lnTo>
                    <a:lnTo>
                      <a:pt x="29" y="31"/>
                    </a:lnTo>
                    <a:lnTo>
                      <a:pt x="29" y="31"/>
                    </a:lnTo>
                    <a:lnTo>
                      <a:pt x="30" y="30"/>
                    </a:lnTo>
                    <a:lnTo>
                      <a:pt x="29" y="29"/>
                    </a:lnTo>
                    <a:lnTo>
                      <a:pt x="29" y="30"/>
                    </a:lnTo>
                    <a:lnTo>
                      <a:pt x="28" y="31"/>
                    </a:lnTo>
                    <a:lnTo>
                      <a:pt x="27" y="31"/>
                    </a:lnTo>
                    <a:lnTo>
                      <a:pt x="25" y="33"/>
                    </a:lnTo>
                    <a:lnTo>
                      <a:pt x="25" y="32"/>
                    </a:lnTo>
                    <a:lnTo>
                      <a:pt x="25" y="31"/>
                    </a:lnTo>
                    <a:lnTo>
                      <a:pt x="25" y="30"/>
                    </a:lnTo>
                    <a:lnTo>
                      <a:pt x="24" y="30"/>
                    </a:lnTo>
                    <a:lnTo>
                      <a:pt x="24" y="31"/>
                    </a:lnTo>
                    <a:lnTo>
                      <a:pt x="23" y="32"/>
                    </a:lnTo>
                    <a:lnTo>
                      <a:pt x="22" y="32"/>
                    </a:lnTo>
                    <a:lnTo>
                      <a:pt x="22" y="32"/>
                    </a:lnTo>
                    <a:lnTo>
                      <a:pt x="22" y="31"/>
                    </a:lnTo>
                    <a:lnTo>
                      <a:pt x="22" y="31"/>
                    </a:lnTo>
                    <a:lnTo>
                      <a:pt x="21" y="29"/>
                    </a:lnTo>
                    <a:lnTo>
                      <a:pt x="21" y="28"/>
                    </a:lnTo>
                    <a:lnTo>
                      <a:pt x="21" y="28"/>
                    </a:lnTo>
                    <a:lnTo>
                      <a:pt x="20" y="28"/>
                    </a:lnTo>
                    <a:lnTo>
                      <a:pt x="19" y="27"/>
                    </a:lnTo>
                    <a:lnTo>
                      <a:pt x="19" y="26"/>
                    </a:lnTo>
                    <a:lnTo>
                      <a:pt x="19" y="26"/>
                    </a:lnTo>
                    <a:lnTo>
                      <a:pt x="19" y="27"/>
                    </a:lnTo>
                    <a:lnTo>
                      <a:pt x="19" y="28"/>
                    </a:lnTo>
                    <a:lnTo>
                      <a:pt x="19" y="29"/>
                    </a:lnTo>
                    <a:lnTo>
                      <a:pt x="19" y="31"/>
                    </a:lnTo>
                    <a:lnTo>
                      <a:pt x="18" y="31"/>
                    </a:lnTo>
                    <a:lnTo>
                      <a:pt x="17" y="31"/>
                    </a:lnTo>
                    <a:lnTo>
                      <a:pt x="16" y="30"/>
                    </a:lnTo>
                    <a:lnTo>
                      <a:pt x="16" y="29"/>
                    </a:lnTo>
                    <a:lnTo>
                      <a:pt x="15" y="29"/>
                    </a:lnTo>
                    <a:lnTo>
                      <a:pt x="15" y="31"/>
                    </a:lnTo>
                    <a:lnTo>
                      <a:pt x="15" y="31"/>
                    </a:lnTo>
                    <a:lnTo>
                      <a:pt x="15" y="31"/>
                    </a:lnTo>
                    <a:lnTo>
                      <a:pt x="14" y="31"/>
                    </a:lnTo>
                    <a:lnTo>
                      <a:pt x="13" y="33"/>
                    </a:lnTo>
                    <a:lnTo>
                      <a:pt x="12" y="35"/>
                    </a:lnTo>
                    <a:lnTo>
                      <a:pt x="11" y="35"/>
                    </a:lnTo>
                    <a:lnTo>
                      <a:pt x="10" y="35"/>
                    </a:lnTo>
                    <a:lnTo>
                      <a:pt x="10" y="34"/>
                    </a:lnTo>
                    <a:lnTo>
                      <a:pt x="10" y="33"/>
                    </a:lnTo>
                    <a:lnTo>
                      <a:pt x="11" y="32"/>
                    </a:lnTo>
                    <a:lnTo>
                      <a:pt x="11" y="31"/>
                    </a:lnTo>
                    <a:lnTo>
                      <a:pt x="11" y="31"/>
                    </a:lnTo>
                    <a:lnTo>
                      <a:pt x="10" y="31"/>
                    </a:lnTo>
                    <a:lnTo>
                      <a:pt x="9" y="31"/>
                    </a:lnTo>
                    <a:lnTo>
                      <a:pt x="9" y="30"/>
                    </a:lnTo>
                    <a:lnTo>
                      <a:pt x="10" y="29"/>
                    </a:lnTo>
                    <a:lnTo>
                      <a:pt x="10" y="28"/>
                    </a:lnTo>
                    <a:lnTo>
                      <a:pt x="11" y="28"/>
                    </a:lnTo>
                    <a:lnTo>
                      <a:pt x="12" y="28"/>
                    </a:lnTo>
                    <a:lnTo>
                      <a:pt x="12" y="26"/>
                    </a:lnTo>
                    <a:lnTo>
                      <a:pt x="11" y="26"/>
                    </a:lnTo>
                    <a:lnTo>
                      <a:pt x="10" y="25"/>
                    </a:lnTo>
                    <a:lnTo>
                      <a:pt x="10" y="25"/>
                    </a:lnTo>
                    <a:lnTo>
                      <a:pt x="10" y="24"/>
                    </a:lnTo>
                    <a:lnTo>
                      <a:pt x="9" y="23"/>
                    </a:lnTo>
                    <a:lnTo>
                      <a:pt x="8" y="23"/>
                    </a:lnTo>
                    <a:lnTo>
                      <a:pt x="7" y="23"/>
                    </a:lnTo>
                    <a:lnTo>
                      <a:pt x="8" y="22"/>
                    </a:lnTo>
                    <a:lnTo>
                      <a:pt x="8" y="22"/>
                    </a:lnTo>
                    <a:lnTo>
                      <a:pt x="8" y="21"/>
                    </a:lnTo>
                    <a:lnTo>
                      <a:pt x="9" y="22"/>
                    </a:lnTo>
                    <a:lnTo>
                      <a:pt x="10" y="22"/>
                    </a:lnTo>
                    <a:lnTo>
                      <a:pt x="11" y="21"/>
                    </a:lnTo>
                    <a:lnTo>
                      <a:pt x="12" y="22"/>
                    </a:lnTo>
                    <a:lnTo>
                      <a:pt x="12" y="22"/>
                    </a:lnTo>
                    <a:lnTo>
                      <a:pt x="13" y="23"/>
                    </a:lnTo>
                    <a:lnTo>
                      <a:pt x="14" y="24"/>
                    </a:lnTo>
                    <a:lnTo>
                      <a:pt x="15" y="24"/>
                    </a:lnTo>
                    <a:lnTo>
                      <a:pt x="15" y="22"/>
                    </a:lnTo>
                    <a:lnTo>
                      <a:pt x="16" y="22"/>
                    </a:lnTo>
                    <a:lnTo>
                      <a:pt x="17" y="21"/>
                    </a:lnTo>
                    <a:lnTo>
                      <a:pt x="16" y="21"/>
                    </a:lnTo>
                    <a:lnTo>
                      <a:pt x="15" y="21"/>
                    </a:lnTo>
                    <a:lnTo>
                      <a:pt x="14" y="21"/>
                    </a:lnTo>
                    <a:lnTo>
                      <a:pt x="14" y="20"/>
                    </a:lnTo>
                    <a:lnTo>
                      <a:pt x="12" y="20"/>
                    </a:lnTo>
                    <a:lnTo>
                      <a:pt x="12" y="20"/>
                    </a:lnTo>
                    <a:lnTo>
                      <a:pt x="12" y="19"/>
                    </a:lnTo>
                    <a:lnTo>
                      <a:pt x="13" y="18"/>
                    </a:lnTo>
                    <a:lnTo>
                      <a:pt x="14" y="18"/>
                    </a:lnTo>
                    <a:lnTo>
                      <a:pt x="15" y="17"/>
                    </a:lnTo>
                    <a:lnTo>
                      <a:pt x="14" y="16"/>
                    </a:lnTo>
                    <a:lnTo>
                      <a:pt x="12" y="17"/>
                    </a:lnTo>
                    <a:lnTo>
                      <a:pt x="11" y="16"/>
                    </a:lnTo>
                    <a:lnTo>
                      <a:pt x="10" y="17"/>
                    </a:lnTo>
                    <a:lnTo>
                      <a:pt x="10" y="18"/>
                    </a:lnTo>
                    <a:lnTo>
                      <a:pt x="9" y="17"/>
                    </a:lnTo>
                    <a:lnTo>
                      <a:pt x="9" y="16"/>
                    </a:lnTo>
                    <a:lnTo>
                      <a:pt x="9" y="15"/>
                    </a:lnTo>
                    <a:lnTo>
                      <a:pt x="8" y="14"/>
                    </a:lnTo>
                    <a:lnTo>
                      <a:pt x="8" y="14"/>
                    </a:lnTo>
                    <a:lnTo>
                      <a:pt x="7" y="14"/>
                    </a:lnTo>
                    <a:lnTo>
                      <a:pt x="8" y="14"/>
                    </a:lnTo>
                    <a:lnTo>
                      <a:pt x="8" y="13"/>
                    </a:lnTo>
                    <a:lnTo>
                      <a:pt x="8" y="12"/>
                    </a:lnTo>
                    <a:lnTo>
                      <a:pt x="8" y="11"/>
                    </a:lnTo>
                    <a:lnTo>
                      <a:pt x="8" y="11"/>
                    </a:lnTo>
                    <a:lnTo>
                      <a:pt x="8" y="10"/>
                    </a:lnTo>
                    <a:lnTo>
                      <a:pt x="7" y="10"/>
                    </a:lnTo>
                    <a:lnTo>
                      <a:pt x="6" y="10"/>
                    </a:lnTo>
                    <a:lnTo>
                      <a:pt x="6" y="9"/>
                    </a:lnTo>
                    <a:lnTo>
                      <a:pt x="5" y="9"/>
                    </a:lnTo>
                    <a:lnTo>
                      <a:pt x="5" y="10"/>
                    </a:lnTo>
                    <a:lnTo>
                      <a:pt x="5" y="10"/>
                    </a:lnTo>
                    <a:lnTo>
                      <a:pt x="4" y="10"/>
                    </a:lnTo>
                    <a:lnTo>
                      <a:pt x="3" y="10"/>
                    </a:lnTo>
                    <a:lnTo>
                      <a:pt x="1" y="10"/>
                    </a:lnTo>
                    <a:lnTo>
                      <a:pt x="1" y="9"/>
                    </a:lnTo>
                    <a:lnTo>
                      <a:pt x="0" y="8"/>
                    </a:lnTo>
                    <a:lnTo>
                      <a:pt x="1" y="8"/>
                    </a:lnTo>
                    <a:lnTo>
                      <a:pt x="3" y="7"/>
                    </a:lnTo>
                    <a:lnTo>
                      <a:pt x="5" y="7"/>
                    </a:lnTo>
                    <a:lnTo>
                      <a:pt x="5" y="6"/>
                    </a:lnTo>
                    <a:lnTo>
                      <a:pt x="5" y="5"/>
                    </a:lnTo>
                    <a:lnTo>
                      <a:pt x="3" y="5"/>
                    </a:lnTo>
                    <a:lnTo>
                      <a:pt x="1" y="4"/>
                    </a:lnTo>
                    <a:lnTo>
                      <a:pt x="1" y="4"/>
                    </a:lnTo>
                    <a:lnTo>
                      <a:pt x="1" y="1"/>
                    </a:lnTo>
                    <a:lnTo>
                      <a:pt x="2" y="1"/>
                    </a:lnTo>
                    <a:lnTo>
                      <a:pt x="3" y="0"/>
                    </a:lnTo>
                    <a:lnTo>
                      <a:pt x="4" y="0"/>
                    </a:lnTo>
                    <a:lnTo>
                      <a:pt x="5" y="0"/>
                    </a:lnTo>
                    <a:lnTo>
                      <a:pt x="5" y="0"/>
                    </a:lnTo>
                    <a:lnTo>
                      <a:pt x="5" y="1"/>
                    </a:lnTo>
                    <a:lnTo>
                      <a:pt x="5" y="2"/>
                    </a:lnTo>
                    <a:lnTo>
                      <a:pt x="5" y="4"/>
                    </a:lnTo>
                    <a:lnTo>
                      <a:pt x="6" y="4"/>
                    </a:lnTo>
                    <a:lnTo>
                      <a:pt x="7" y="4"/>
                    </a:lnTo>
                    <a:lnTo>
                      <a:pt x="8" y="3"/>
                    </a:lnTo>
                    <a:lnTo>
                      <a:pt x="8" y="2"/>
                    </a:lnTo>
                    <a:lnTo>
                      <a:pt x="9" y="1"/>
                    </a:lnTo>
                    <a:lnTo>
                      <a:pt x="12" y="0"/>
                    </a:lnTo>
                    <a:lnTo>
                      <a:pt x="12" y="1"/>
                    </a:lnTo>
                    <a:lnTo>
                      <a:pt x="11" y="1"/>
                    </a:lnTo>
                    <a:lnTo>
                      <a:pt x="10" y="3"/>
                    </a:lnTo>
                    <a:lnTo>
                      <a:pt x="9" y="3"/>
                    </a:lnTo>
                    <a:lnTo>
                      <a:pt x="8" y="4"/>
                    </a:lnTo>
                    <a:lnTo>
                      <a:pt x="7" y="5"/>
                    </a:lnTo>
                    <a:lnTo>
                      <a:pt x="6" y="6"/>
                    </a:lnTo>
                    <a:lnTo>
                      <a:pt x="6" y="7"/>
                    </a:lnTo>
                    <a:lnTo>
                      <a:pt x="8" y="7"/>
                    </a:lnTo>
                    <a:lnTo>
                      <a:pt x="8" y="7"/>
                    </a:lnTo>
                    <a:lnTo>
                      <a:pt x="9" y="6"/>
                    </a:lnTo>
                    <a:lnTo>
                      <a:pt x="10" y="6"/>
                    </a:lnTo>
                    <a:lnTo>
                      <a:pt x="10" y="7"/>
                    </a:lnTo>
                    <a:lnTo>
                      <a:pt x="11" y="7"/>
                    </a:lnTo>
                    <a:lnTo>
                      <a:pt x="12" y="6"/>
                    </a:lnTo>
                    <a:lnTo>
                      <a:pt x="13" y="5"/>
                    </a:lnTo>
                    <a:lnTo>
                      <a:pt x="14" y="5"/>
                    </a:lnTo>
                    <a:lnTo>
                      <a:pt x="14" y="6"/>
                    </a:lnTo>
                    <a:lnTo>
                      <a:pt x="12" y="8"/>
                    </a:lnTo>
                    <a:lnTo>
                      <a:pt x="12" y="9"/>
                    </a:lnTo>
                    <a:lnTo>
                      <a:pt x="12" y="10"/>
                    </a:lnTo>
                    <a:lnTo>
                      <a:pt x="12" y="11"/>
                    </a:lnTo>
                    <a:lnTo>
                      <a:pt x="12" y="12"/>
                    </a:lnTo>
                    <a:lnTo>
                      <a:pt x="13" y="13"/>
                    </a:lnTo>
                    <a:lnTo>
                      <a:pt x="14" y="13"/>
                    </a:lnTo>
                    <a:lnTo>
                      <a:pt x="15" y="12"/>
                    </a:lnTo>
                    <a:lnTo>
                      <a:pt x="15" y="12"/>
                    </a:lnTo>
                    <a:lnTo>
                      <a:pt x="16" y="11"/>
                    </a:lnTo>
                    <a:lnTo>
                      <a:pt x="16" y="13"/>
                    </a:lnTo>
                    <a:lnTo>
                      <a:pt x="16" y="14"/>
                    </a:lnTo>
                    <a:lnTo>
                      <a:pt x="16" y="14"/>
                    </a:lnTo>
                    <a:lnTo>
                      <a:pt x="16" y="15"/>
                    </a:lnTo>
                    <a:lnTo>
                      <a:pt x="17" y="15"/>
                    </a:lnTo>
                    <a:lnTo>
                      <a:pt x="18" y="16"/>
                    </a:lnTo>
                    <a:lnTo>
                      <a:pt x="18" y="17"/>
                    </a:lnTo>
                    <a:lnTo>
                      <a:pt x="18" y="18"/>
                    </a:lnTo>
                    <a:lnTo>
                      <a:pt x="18" y="18"/>
                    </a:lnTo>
                    <a:lnTo>
                      <a:pt x="19" y="18"/>
                    </a:lnTo>
                    <a:lnTo>
                      <a:pt x="19" y="18"/>
                    </a:lnTo>
                    <a:lnTo>
                      <a:pt x="20" y="18"/>
                    </a:lnTo>
                    <a:lnTo>
                      <a:pt x="22" y="15"/>
                    </a:lnTo>
                    <a:lnTo>
                      <a:pt x="22" y="14"/>
                    </a:lnTo>
                    <a:lnTo>
                      <a:pt x="21" y="14"/>
                    </a:lnTo>
                    <a:lnTo>
                      <a:pt x="20" y="14"/>
                    </a:lnTo>
                    <a:lnTo>
                      <a:pt x="20" y="13"/>
                    </a:lnTo>
                    <a:lnTo>
                      <a:pt x="21" y="11"/>
                    </a:lnTo>
                    <a:lnTo>
                      <a:pt x="21" y="11"/>
                    </a:lnTo>
                    <a:lnTo>
                      <a:pt x="22" y="10"/>
                    </a:lnTo>
                    <a:lnTo>
                      <a:pt x="22" y="9"/>
                    </a:lnTo>
                    <a:lnTo>
                      <a:pt x="21" y="8"/>
                    </a:lnTo>
                    <a:lnTo>
                      <a:pt x="22" y="7"/>
                    </a:lnTo>
                    <a:lnTo>
                      <a:pt x="21" y="6"/>
                    </a:lnTo>
                    <a:lnTo>
                      <a:pt x="22" y="5"/>
                    </a:lnTo>
                    <a:lnTo>
                      <a:pt x="22" y="5"/>
                    </a:lnTo>
                    <a:lnTo>
                      <a:pt x="23" y="4"/>
                    </a:lnTo>
                    <a:lnTo>
                      <a:pt x="25" y="4"/>
                    </a:lnTo>
                    <a:lnTo>
                      <a:pt x="25" y="4"/>
                    </a:lnTo>
                    <a:lnTo>
                      <a:pt x="25" y="4"/>
                    </a:lnTo>
                    <a:lnTo>
                      <a:pt x="24" y="6"/>
                    </a:lnTo>
                    <a:lnTo>
                      <a:pt x="23" y="7"/>
                    </a:lnTo>
                    <a:lnTo>
                      <a:pt x="22" y="8"/>
                    </a:lnTo>
                    <a:lnTo>
                      <a:pt x="22" y="9"/>
                    </a:lnTo>
                    <a:lnTo>
                      <a:pt x="23" y="11"/>
                    </a:lnTo>
                    <a:lnTo>
                      <a:pt x="22" y="12"/>
                    </a:lnTo>
                    <a:lnTo>
                      <a:pt x="22" y="13"/>
                    </a:lnTo>
                    <a:lnTo>
                      <a:pt x="23" y="13"/>
                    </a:lnTo>
                    <a:lnTo>
                      <a:pt x="23" y="14"/>
                    </a:lnTo>
                    <a:lnTo>
                      <a:pt x="22" y="17"/>
                    </a:lnTo>
                    <a:lnTo>
                      <a:pt x="22" y="18"/>
                    </a:lnTo>
                    <a:lnTo>
                      <a:pt x="22" y="18"/>
                    </a:lnTo>
                    <a:lnTo>
                      <a:pt x="23" y="18"/>
                    </a:lnTo>
                    <a:lnTo>
                      <a:pt x="23" y="19"/>
                    </a:lnTo>
                    <a:lnTo>
                      <a:pt x="23" y="20"/>
                    </a:lnTo>
                    <a:lnTo>
                      <a:pt x="22" y="21"/>
                    </a:lnTo>
                    <a:lnTo>
                      <a:pt x="23" y="21"/>
                    </a:lnTo>
                    <a:lnTo>
                      <a:pt x="25" y="23"/>
                    </a:lnTo>
                    <a:lnTo>
                      <a:pt x="25" y="22"/>
                    </a:lnTo>
                    <a:lnTo>
                      <a:pt x="25" y="21"/>
                    </a:lnTo>
                    <a:lnTo>
                      <a:pt x="25" y="20"/>
                    </a:lnTo>
                    <a:lnTo>
                      <a:pt x="26" y="21"/>
                    </a:lnTo>
                    <a:lnTo>
                      <a:pt x="27" y="21"/>
                    </a:lnTo>
                    <a:lnTo>
                      <a:pt x="28" y="21"/>
                    </a:lnTo>
                    <a:lnTo>
                      <a:pt x="29" y="21"/>
                    </a:lnTo>
                    <a:lnTo>
                      <a:pt x="29" y="21"/>
                    </a:lnTo>
                    <a:lnTo>
                      <a:pt x="29" y="21"/>
                    </a:lnTo>
                    <a:lnTo>
                      <a:pt x="28" y="19"/>
                    </a:lnTo>
                    <a:lnTo>
                      <a:pt x="27" y="18"/>
                    </a:lnTo>
                    <a:lnTo>
                      <a:pt x="27" y="18"/>
                    </a:lnTo>
                    <a:lnTo>
                      <a:pt x="27" y="17"/>
                    </a:lnTo>
                    <a:lnTo>
                      <a:pt x="28" y="17"/>
                    </a:lnTo>
                    <a:lnTo>
                      <a:pt x="29" y="17"/>
                    </a:lnTo>
                    <a:lnTo>
                      <a:pt x="29" y="16"/>
                    </a:lnTo>
                    <a:lnTo>
                      <a:pt x="29" y="15"/>
                    </a:lnTo>
                    <a:lnTo>
                      <a:pt x="30" y="14"/>
                    </a:lnTo>
                    <a:lnTo>
                      <a:pt x="29" y="14"/>
                    </a:lnTo>
                    <a:lnTo>
                      <a:pt x="29" y="13"/>
                    </a:lnTo>
                    <a:lnTo>
                      <a:pt x="29" y="12"/>
                    </a:lnTo>
                    <a:lnTo>
                      <a:pt x="29" y="11"/>
                    </a:lnTo>
                    <a:lnTo>
                      <a:pt x="29" y="11"/>
                    </a:lnTo>
                    <a:lnTo>
                      <a:pt x="29" y="10"/>
                    </a:lnTo>
                    <a:lnTo>
                      <a:pt x="29" y="9"/>
                    </a:lnTo>
                    <a:lnTo>
                      <a:pt x="30" y="8"/>
                    </a:lnTo>
                    <a:lnTo>
                      <a:pt x="30" y="7"/>
                    </a:lnTo>
                    <a:lnTo>
                      <a:pt x="32" y="7"/>
                    </a:lnTo>
                    <a:lnTo>
                      <a:pt x="32" y="8"/>
                    </a:lnTo>
                    <a:lnTo>
                      <a:pt x="31" y="8"/>
                    </a:lnTo>
                    <a:lnTo>
                      <a:pt x="31" y="10"/>
                    </a:lnTo>
                    <a:lnTo>
                      <a:pt x="31" y="11"/>
                    </a:lnTo>
                    <a:lnTo>
                      <a:pt x="32" y="11"/>
                    </a:lnTo>
                    <a:lnTo>
                      <a:pt x="32" y="11"/>
                    </a:lnTo>
                    <a:lnTo>
                      <a:pt x="33" y="12"/>
                    </a:lnTo>
                    <a:lnTo>
                      <a:pt x="33" y="13"/>
                    </a:lnTo>
                    <a:lnTo>
                      <a:pt x="32" y="14"/>
                    </a:lnTo>
                    <a:lnTo>
                      <a:pt x="32" y="14"/>
                    </a:lnTo>
                    <a:lnTo>
                      <a:pt x="33" y="15"/>
                    </a:lnTo>
                    <a:lnTo>
                      <a:pt x="34" y="14"/>
                    </a:lnTo>
                    <a:lnTo>
                      <a:pt x="35" y="14"/>
                    </a:lnTo>
                    <a:lnTo>
                      <a:pt x="36" y="13"/>
                    </a:lnTo>
                    <a:lnTo>
                      <a:pt x="36" y="12"/>
                    </a:lnTo>
                    <a:lnTo>
                      <a:pt x="36" y="11"/>
                    </a:lnTo>
                    <a:lnTo>
                      <a:pt x="36" y="11"/>
                    </a:lnTo>
                    <a:lnTo>
                      <a:pt x="36" y="10"/>
                    </a:lnTo>
                    <a:lnTo>
                      <a:pt x="36" y="9"/>
                    </a:lnTo>
                    <a:lnTo>
                      <a:pt x="37" y="9"/>
                    </a:lnTo>
                    <a:lnTo>
                      <a:pt x="38" y="9"/>
                    </a:lnTo>
                    <a:lnTo>
                      <a:pt x="39" y="10"/>
                    </a:lnTo>
                    <a:lnTo>
                      <a:pt x="39" y="11"/>
                    </a:lnTo>
                    <a:lnTo>
                      <a:pt x="38" y="11"/>
                    </a:lnTo>
                    <a:lnTo>
                      <a:pt x="38" y="11"/>
                    </a:lnTo>
                    <a:lnTo>
                      <a:pt x="37" y="12"/>
                    </a:lnTo>
                    <a:lnTo>
                      <a:pt x="37" y="14"/>
                    </a:lnTo>
                    <a:lnTo>
                      <a:pt x="36" y="14"/>
                    </a:lnTo>
                    <a:lnTo>
                      <a:pt x="36" y="15"/>
                    </a:lnTo>
                    <a:lnTo>
                      <a:pt x="36" y="16"/>
                    </a:lnTo>
                    <a:lnTo>
                      <a:pt x="36" y="17"/>
                    </a:lnTo>
                    <a:lnTo>
                      <a:pt x="37" y="18"/>
                    </a:lnTo>
                    <a:lnTo>
                      <a:pt x="36" y="19"/>
                    </a:lnTo>
                    <a:lnTo>
                      <a:pt x="37" y="20"/>
                    </a:lnTo>
                    <a:lnTo>
                      <a:pt x="37" y="21"/>
                    </a:lnTo>
                    <a:lnTo>
                      <a:pt x="38" y="21"/>
                    </a:lnTo>
                    <a:lnTo>
                      <a:pt x="38" y="20"/>
                    </a:lnTo>
                    <a:lnTo>
                      <a:pt x="38" y="19"/>
                    </a:lnTo>
                    <a:lnTo>
                      <a:pt x="39" y="18"/>
                    </a:lnTo>
                    <a:lnTo>
                      <a:pt x="38" y="17"/>
                    </a:lnTo>
                    <a:lnTo>
                      <a:pt x="38" y="16"/>
                    </a:lnTo>
                    <a:lnTo>
                      <a:pt x="39" y="15"/>
                    </a:lnTo>
                    <a:lnTo>
                      <a:pt x="39" y="14"/>
                    </a:lnTo>
                    <a:lnTo>
                      <a:pt x="39" y="14"/>
                    </a:lnTo>
                    <a:lnTo>
                      <a:pt x="39" y="12"/>
                    </a:lnTo>
                    <a:lnTo>
                      <a:pt x="40" y="12"/>
                    </a:lnTo>
                    <a:lnTo>
                      <a:pt x="41" y="11"/>
                    </a:lnTo>
                    <a:lnTo>
                      <a:pt x="42" y="11"/>
                    </a:lnTo>
                    <a:lnTo>
                      <a:pt x="43" y="11"/>
                    </a:lnTo>
                    <a:lnTo>
                      <a:pt x="43" y="10"/>
                    </a:lnTo>
                    <a:lnTo>
                      <a:pt x="43" y="9"/>
                    </a:lnTo>
                    <a:lnTo>
                      <a:pt x="45" y="9"/>
                    </a:lnTo>
                    <a:lnTo>
                      <a:pt x="45" y="10"/>
                    </a:lnTo>
                    <a:lnTo>
                      <a:pt x="45" y="13"/>
                    </a:lnTo>
                    <a:lnTo>
                      <a:pt x="45" y="14"/>
                    </a:lnTo>
                    <a:lnTo>
                      <a:pt x="44" y="14"/>
                    </a:lnTo>
                    <a:lnTo>
                      <a:pt x="44" y="16"/>
                    </a:lnTo>
                    <a:lnTo>
                      <a:pt x="43" y="17"/>
                    </a:lnTo>
                    <a:lnTo>
                      <a:pt x="44" y="17"/>
                    </a:lnTo>
                    <a:lnTo>
                      <a:pt x="45" y="17"/>
                    </a:lnTo>
                    <a:lnTo>
                      <a:pt x="45" y="18"/>
                    </a:lnTo>
                    <a:lnTo>
                      <a:pt x="45" y="19"/>
                    </a:lnTo>
                    <a:lnTo>
                      <a:pt x="45" y="20"/>
                    </a:lnTo>
                    <a:lnTo>
                      <a:pt x="44" y="21"/>
                    </a:lnTo>
                    <a:lnTo>
                      <a:pt x="43" y="21"/>
                    </a:lnTo>
                    <a:lnTo>
                      <a:pt x="43" y="22"/>
                    </a:lnTo>
                    <a:lnTo>
                      <a:pt x="43" y="23"/>
                    </a:lnTo>
                    <a:lnTo>
                      <a:pt x="43" y="24"/>
                    </a:lnTo>
                    <a:lnTo>
                      <a:pt x="44" y="25"/>
                    </a:lnTo>
                    <a:lnTo>
                      <a:pt x="45" y="24"/>
                    </a:lnTo>
                    <a:lnTo>
                      <a:pt x="46" y="25"/>
                    </a:lnTo>
                    <a:lnTo>
                      <a:pt x="46" y="24"/>
                    </a:lnTo>
                    <a:lnTo>
                      <a:pt x="47" y="25"/>
                    </a:lnTo>
                    <a:lnTo>
                      <a:pt x="47" y="24"/>
                    </a:lnTo>
                    <a:lnTo>
                      <a:pt x="47" y="22"/>
                    </a:lnTo>
                    <a:lnTo>
                      <a:pt x="46" y="23"/>
                    </a:lnTo>
                    <a:lnTo>
                      <a:pt x="45" y="23"/>
                    </a:lnTo>
                    <a:lnTo>
                      <a:pt x="45" y="22"/>
                    </a:lnTo>
                    <a:lnTo>
                      <a:pt x="45" y="21"/>
                    </a:lnTo>
                    <a:lnTo>
                      <a:pt x="46" y="21"/>
                    </a:lnTo>
                    <a:lnTo>
                      <a:pt x="46" y="21"/>
                    </a:lnTo>
                    <a:lnTo>
                      <a:pt x="47" y="21"/>
                    </a:lnTo>
                    <a:lnTo>
                      <a:pt x="47" y="21"/>
                    </a:lnTo>
                    <a:lnTo>
                      <a:pt x="47" y="20"/>
                    </a:lnTo>
                    <a:lnTo>
                      <a:pt x="47" y="19"/>
                    </a:lnTo>
                    <a:lnTo>
                      <a:pt x="47" y="18"/>
                    </a:lnTo>
                    <a:lnTo>
                      <a:pt x="47" y="17"/>
                    </a:lnTo>
                    <a:lnTo>
                      <a:pt x="46" y="16"/>
                    </a:lnTo>
                    <a:lnTo>
                      <a:pt x="47" y="15"/>
                    </a:lnTo>
                    <a:lnTo>
                      <a:pt x="48" y="15"/>
                    </a:lnTo>
                    <a:lnTo>
                      <a:pt x="48" y="14"/>
                    </a:lnTo>
                    <a:lnTo>
                      <a:pt x="48" y="14"/>
                    </a:lnTo>
                    <a:lnTo>
                      <a:pt x="49" y="13"/>
                    </a:lnTo>
                    <a:lnTo>
                      <a:pt x="49" y="14"/>
                    </a:lnTo>
                    <a:lnTo>
                      <a:pt x="49" y="14"/>
                    </a:lnTo>
                    <a:lnTo>
                      <a:pt x="50" y="15"/>
                    </a:lnTo>
                    <a:lnTo>
                      <a:pt x="50" y="16"/>
                    </a:lnTo>
                    <a:lnTo>
                      <a:pt x="50" y="17"/>
                    </a:lnTo>
                    <a:lnTo>
                      <a:pt x="51" y="17"/>
                    </a:lnTo>
                    <a:lnTo>
                      <a:pt x="52" y="17"/>
                    </a:lnTo>
                    <a:lnTo>
                      <a:pt x="53" y="18"/>
                    </a:lnTo>
                    <a:lnTo>
                      <a:pt x="53" y="18"/>
                    </a:lnTo>
                    <a:lnTo>
                      <a:pt x="53" y="20"/>
                    </a:lnTo>
                    <a:lnTo>
                      <a:pt x="53" y="21"/>
                    </a:lnTo>
                    <a:lnTo>
                      <a:pt x="53" y="21"/>
                    </a:lnTo>
                    <a:lnTo>
                      <a:pt x="54" y="21"/>
                    </a:lnTo>
                    <a:lnTo>
                      <a:pt x="54" y="20"/>
                    </a:lnTo>
                    <a:lnTo>
                      <a:pt x="54" y="19"/>
                    </a:lnTo>
                    <a:lnTo>
                      <a:pt x="54" y="18"/>
                    </a:lnTo>
                    <a:lnTo>
                      <a:pt x="54" y="17"/>
                    </a:lnTo>
                    <a:lnTo>
                      <a:pt x="54" y="16"/>
                    </a:lnTo>
                    <a:lnTo>
                      <a:pt x="55" y="14"/>
                    </a:lnTo>
                    <a:lnTo>
                      <a:pt x="54" y="14"/>
                    </a:lnTo>
                    <a:lnTo>
                      <a:pt x="53" y="14"/>
                    </a:lnTo>
                    <a:lnTo>
                      <a:pt x="53" y="14"/>
                    </a:lnTo>
                    <a:lnTo>
                      <a:pt x="53" y="14"/>
                    </a:lnTo>
                    <a:lnTo>
                      <a:pt x="53" y="12"/>
                    </a:lnTo>
                    <a:lnTo>
                      <a:pt x="53" y="11"/>
                    </a:lnTo>
                    <a:lnTo>
                      <a:pt x="52" y="12"/>
                    </a:lnTo>
                    <a:lnTo>
                      <a:pt x="51" y="11"/>
                    </a:lnTo>
                    <a:lnTo>
                      <a:pt x="51" y="11"/>
                    </a:lnTo>
                    <a:lnTo>
                      <a:pt x="51" y="10"/>
                    </a:lnTo>
                    <a:lnTo>
                      <a:pt x="52" y="9"/>
                    </a:lnTo>
                    <a:lnTo>
                      <a:pt x="53" y="9"/>
                    </a:lnTo>
                    <a:lnTo>
                      <a:pt x="53" y="8"/>
                    </a:lnTo>
                    <a:lnTo>
                      <a:pt x="52" y="8"/>
                    </a:lnTo>
                    <a:lnTo>
                      <a:pt x="51" y="8"/>
                    </a:lnTo>
                    <a:lnTo>
                      <a:pt x="50" y="8"/>
                    </a:lnTo>
                    <a:lnTo>
                      <a:pt x="49" y="7"/>
                    </a:lnTo>
                    <a:lnTo>
                      <a:pt x="49" y="7"/>
                    </a:lnTo>
                    <a:lnTo>
                      <a:pt x="50" y="5"/>
                    </a:lnTo>
                    <a:lnTo>
                      <a:pt x="50" y="4"/>
                    </a:lnTo>
                    <a:lnTo>
                      <a:pt x="50" y="4"/>
                    </a:lnTo>
                    <a:lnTo>
                      <a:pt x="50" y="4"/>
                    </a:lnTo>
                    <a:lnTo>
                      <a:pt x="51" y="5"/>
                    </a:lnTo>
                    <a:lnTo>
                      <a:pt x="52" y="4"/>
                    </a:lnTo>
                    <a:lnTo>
                      <a:pt x="53" y="4"/>
                    </a:lnTo>
                    <a:lnTo>
                      <a:pt x="53" y="4"/>
                    </a:lnTo>
                    <a:lnTo>
                      <a:pt x="53" y="5"/>
                    </a:lnTo>
                    <a:lnTo>
                      <a:pt x="53" y="6"/>
                    </a:lnTo>
                    <a:lnTo>
                      <a:pt x="54" y="6"/>
                    </a:lnTo>
                    <a:lnTo>
                      <a:pt x="54" y="5"/>
                    </a:lnTo>
                    <a:lnTo>
                      <a:pt x="55" y="5"/>
                    </a:lnTo>
                    <a:lnTo>
                      <a:pt x="56" y="6"/>
                    </a:lnTo>
                    <a:lnTo>
                      <a:pt x="56" y="7"/>
                    </a:lnTo>
                    <a:lnTo>
                      <a:pt x="56" y="7"/>
                    </a:lnTo>
                    <a:lnTo>
                      <a:pt x="56" y="7"/>
                    </a:lnTo>
                    <a:lnTo>
                      <a:pt x="57" y="7"/>
                    </a:lnTo>
                    <a:lnTo>
                      <a:pt x="57" y="8"/>
                    </a:lnTo>
                    <a:lnTo>
                      <a:pt x="56" y="9"/>
                    </a:lnTo>
                    <a:lnTo>
                      <a:pt x="56" y="10"/>
                    </a:lnTo>
                    <a:lnTo>
                      <a:pt x="57" y="11"/>
                    </a:lnTo>
                    <a:lnTo>
                      <a:pt x="58" y="11"/>
                    </a:lnTo>
                    <a:lnTo>
                      <a:pt x="59" y="11"/>
                    </a:lnTo>
                    <a:lnTo>
                      <a:pt x="60" y="11"/>
                    </a:lnTo>
                    <a:lnTo>
                      <a:pt x="60" y="11"/>
                    </a:lnTo>
                    <a:lnTo>
                      <a:pt x="61" y="12"/>
                    </a:lnTo>
                    <a:lnTo>
                      <a:pt x="62" y="12"/>
                    </a:lnTo>
                    <a:lnTo>
                      <a:pt x="62" y="11"/>
                    </a:lnTo>
                    <a:lnTo>
                      <a:pt x="63" y="12"/>
                    </a:lnTo>
                    <a:lnTo>
                      <a:pt x="63" y="13"/>
                    </a:lnTo>
                    <a:lnTo>
                      <a:pt x="65" y="13"/>
                    </a:lnTo>
                    <a:lnTo>
                      <a:pt x="66" y="13"/>
                    </a:lnTo>
                    <a:lnTo>
                      <a:pt x="66" y="14"/>
                    </a:lnTo>
                    <a:lnTo>
                      <a:pt x="66" y="14"/>
                    </a:lnTo>
                    <a:lnTo>
                      <a:pt x="65" y="15"/>
                    </a:lnTo>
                    <a:lnTo>
                      <a:pt x="65" y="16"/>
                    </a:lnTo>
                    <a:lnTo>
                      <a:pt x="66" y="16"/>
                    </a:lnTo>
                    <a:lnTo>
                      <a:pt x="67" y="16"/>
                    </a:lnTo>
                    <a:lnTo>
                      <a:pt x="68" y="16"/>
                    </a:lnTo>
                    <a:lnTo>
                      <a:pt x="68" y="17"/>
                    </a:lnTo>
                    <a:lnTo>
                      <a:pt x="67" y="17"/>
                    </a:lnTo>
                    <a:lnTo>
                      <a:pt x="67" y="17"/>
                    </a:lnTo>
                    <a:lnTo>
                      <a:pt x="67" y="18"/>
                    </a:lnTo>
                    <a:lnTo>
                      <a:pt x="67" y="18"/>
                    </a:lnTo>
                    <a:lnTo>
                      <a:pt x="68" y="18"/>
                    </a:lnTo>
                    <a:lnTo>
                      <a:pt x="68" y="19"/>
                    </a:lnTo>
                    <a:lnTo>
                      <a:pt x="68" y="21"/>
                    </a:lnTo>
                    <a:lnTo>
                      <a:pt x="69" y="21"/>
                    </a:lnTo>
                    <a:lnTo>
                      <a:pt x="69" y="21"/>
                    </a:lnTo>
                    <a:lnTo>
                      <a:pt x="70" y="21"/>
                    </a:lnTo>
                    <a:lnTo>
                      <a:pt x="71" y="21"/>
                    </a:lnTo>
                    <a:lnTo>
                      <a:pt x="71" y="21"/>
                    </a:lnTo>
                    <a:lnTo>
                      <a:pt x="71" y="22"/>
                    </a:lnTo>
                    <a:lnTo>
                      <a:pt x="72" y="22"/>
                    </a:lnTo>
                    <a:lnTo>
                      <a:pt x="73" y="22"/>
                    </a:lnTo>
                    <a:lnTo>
                      <a:pt x="74" y="23"/>
                    </a:lnTo>
                    <a:lnTo>
                      <a:pt x="74" y="24"/>
                    </a:lnTo>
                    <a:lnTo>
                      <a:pt x="74" y="25"/>
                    </a:lnTo>
                    <a:lnTo>
                      <a:pt x="74" y="25"/>
                    </a:lnTo>
                    <a:lnTo>
                      <a:pt x="75" y="25"/>
                    </a:lnTo>
                    <a:lnTo>
                      <a:pt x="76" y="25"/>
                    </a:lnTo>
                    <a:lnTo>
                      <a:pt x="76" y="25"/>
                    </a:lnTo>
                    <a:lnTo>
                      <a:pt x="77" y="26"/>
                    </a:lnTo>
                    <a:lnTo>
                      <a:pt x="76" y="27"/>
                    </a:lnTo>
                    <a:lnTo>
                      <a:pt x="75" y="28"/>
                    </a:lnTo>
                    <a:lnTo>
                      <a:pt x="75" y="28"/>
                    </a:lnTo>
                    <a:lnTo>
                      <a:pt x="76" y="29"/>
                    </a:lnTo>
                    <a:lnTo>
                      <a:pt x="77" y="29"/>
                    </a:lnTo>
                    <a:lnTo>
                      <a:pt x="77" y="30"/>
                    </a:lnTo>
                    <a:lnTo>
                      <a:pt x="77" y="29"/>
                    </a:lnTo>
                    <a:lnTo>
                      <a:pt x="78" y="29"/>
                    </a:lnTo>
                    <a:lnTo>
                      <a:pt x="79" y="29"/>
                    </a:lnTo>
                    <a:lnTo>
                      <a:pt x="80" y="30"/>
                    </a:lnTo>
                    <a:lnTo>
                      <a:pt x="80" y="31"/>
                    </a:lnTo>
                    <a:lnTo>
                      <a:pt x="81" y="31"/>
                    </a:lnTo>
                    <a:lnTo>
                      <a:pt x="81" y="32"/>
                    </a:lnTo>
                    <a:lnTo>
                      <a:pt x="81" y="33"/>
                    </a:lnTo>
                    <a:lnTo>
                      <a:pt x="81" y="34"/>
                    </a:lnTo>
                    <a:lnTo>
                      <a:pt x="81" y="35"/>
                    </a:lnTo>
                    <a:lnTo>
                      <a:pt x="81" y="35"/>
                    </a:lnTo>
                    <a:lnTo>
                      <a:pt x="81" y="36"/>
                    </a:lnTo>
                    <a:lnTo>
                      <a:pt x="81" y="37"/>
                    </a:lnTo>
                    <a:lnTo>
                      <a:pt x="82" y="37"/>
                    </a:lnTo>
                    <a:lnTo>
                      <a:pt x="84" y="38"/>
                    </a:lnTo>
                    <a:lnTo>
                      <a:pt x="84" y="38"/>
                    </a:lnTo>
                    <a:lnTo>
                      <a:pt x="84" y="39"/>
                    </a:lnTo>
                    <a:lnTo>
                      <a:pt x="85" y="40"/>
                    </a:lnTo>
                    <a:lnTo>
                      <a:pt x="86" y="41"/>
                    </a:lnTo>
                    <a:lnTo>
                      <a:pt x="87" y="40"/>
                    </a:lnTo>
                    <a:lnTo>
                      <a:pt x="88" y="40"/>
                    </a:lnTo>
                    <a:lnTo>
                      <a:pt x="89" y="41"/>
                    </a:lnTo>
                    <a:lnTo>
                      <a:pt x="90" y="42"/>
                    </a:lnTo>
                    <a:lnTo>
                      <a:pt x="90" y="42"/>
                    </a:lnTo>
                    <a:lnTo>
                      <a:pt x="90" y="43"/>
                    </a:lnTo>
                    <a:lnTo>
                      <a:pt x="91" y="45"/>
                    </a:lnTo>
                    <a:lnTo>
                      <a:pt x="91" y="45"/>
                    </a:lnTo>
                    <a:lnTo>
                      <a:pt x="91" y="48"/>
                    </a:lnTo>
                    <a:lnTo>
                      <a:pt x="91" y="49"/>
                    </a:lnTo>
                    <a:lnTo>
                      <a:pt x="91" y="50"/>
                    </a:lnTo>
                    <a:lnTo>
                      <a:pt x="92" y="51"/>
                    </a:lnTo>
                    <a:lnTo>
                      <a:pt x="93" y="51"/>
                    </a:lnTo>
                    <a:lnTo>
                      <a:pt x="94" y="52"/>
                    </a:lnTo>
                    <a:lnTo>
                      <a:pt x="94" y="53"/>
                    </a:lnTo>
                    <a:lnTo>
                      <a:pt x="94" y="54"/>
                    </a:lnTo>
                    <a:lnTo>
                      <a:pt x="94" y="55"/>
                    </a:lnTo>
                    <a:lnTo>
                      <a:pt x="94" y="56"/>
                    </a:lnTo>
                    <a:lnTo>
                      <a:pt x="95" y="56"/>
                    </a:lnTo>
                    <a:lnTo>
                      <a:pt x="96" y="56"/>
                    </a:lnTo>
                    <a:lnTo>
                      <a:pt x="97" y="57"/>
                    </a:lnTo>
                    <a:lnTo>
                      <a:pt x="97" y="58"/>
                    </a:lnTo>
                    <a:lnTo>
                      <a:pt x="98" y="59"/>
                    </a:lnTo>
                    <a:lnTo>
                      <a:pt x="99" y="59"/>
                    </a:lnTo>
                    <a:lnTo>
                      <a:pt x="100" y="60"/>
                    </a:lnTo>
                    <a:lnTo>
                      <a:pt x="101" y="61"/>
                    </a:lnTo>
                    <a:lnTo>
                      <a:pt x="102" y="62"/>
                    </a:lnTo>
                    <a:lnTo>
                      <a:pt x="103" y="62"/>
                    </a:lnTo>
                    <a:lnTo>
                      <a:pt x="103" y="64"/>
                    </a:lnTo>
                    <a:lnTo>
                      <a:pt x="103" y="65"/>
                    </a:lnTo>
                    <a:lnTo>
                      <a:pt x="104" y="64"/>
                    </a:lnTo>
                    <a:lnTo>
                      <a:pt x="105" y="63"/>
                    </a:lnTo>
                    <a:lnTo>
                      <a:pt x="105" y="62"/>
                    </a:lnTo>
                    <a:lnTo>
                      <a:pt x="105" y="62"/>
                    </a:lnTo>
                    <a:lnTo>
                      <a:pt x="105" y="62"/>
                    </a:lnTo>
                    <a:lnTo>
                      <a:pt x="106" y="59"/>
                    </a:lnTo>
                    <a:lnTo>
                      <a:pt x="108" y="58"/>
                    </a:lnTo>
                    <a:lnTo>
                      <a:pt x="108" y="56"/>
                    </a:lnTo>
                    <a:lnTo>
                      <a:pt x="109" y="55"/>
                    </a:lnTo>
                    <a:lnTo>
                      <a:pt x="109" y="54"/>
                    </a:lnTo>
                    <a:lnTo>
                      <a:pt x="110" y="53"/>
                    </a:lnTo>
                    <a:lnTo>
                      <a:pt x="111" y="52"/>
                    </a:lnTo>
                    <a:lnTo>
                      <a:pt x="112" y="51"/>
                    </a:lnTo>
                    <a:lnTo>
                      <a:pt x="112" y="51"/>
                    </a:lnTo>
                    <a:lnTo>
                      <a:pt x="115" y="52"/>
                    </a:lnTo>
                    <a:lnTo>
                      <a:pt x="116" y="53"/>
                    </a:lnTo>
                    <a:lnTo>
                      <a:pt x="117" y="53"/>
                    </a:lnTo>
                    <a:lnTo>
                      <a:pt x="118" y="54"/>
                    </a:lnTo>
                    <a:lnTo>
                      <a:pt x="119" y="54"/>
                    </a:lnTo>
                    <a:lnTo>
                      <a:pt x="123" y="54"/>
                    </a:lnTo>
                    <a:lnTo>
                      <a:pt x="125" y="55"/>
                    </a:lnTo>
                    <a:lnTo>
                      <a:pt x="125" y="55"/>
                    </a:lnTo>
                    <a:lnTo>
                      <a:pt x="126" y="55"/>
                    </a:lnTo>
                    <a:lnTo>
                      <a:pt x="127" y="56"/>
                    </a:lnTo>
                    <a:lnTo>
                      <a:pt x="127" y="56"/>
                    </a:lnTo>
                    <a:lnTo>
                      <a:pt x="128" y="58"/>
                    </a:lnTo>
                    <a:lnTo>
                      <a:pt x="129" y="59"/>
                    </a:lnTo>
                    <a:lnTo>
                      <a:pt x="129" y="59"/>
                    </a:lnTo>
                    <a:lnTo>
                      <a:pt x="131" y="61"/>
                    </a:lnTo>
                    <a:lnTo>
                      <a:pt x="132" y="62"/>
                    </a:lnTo>
                    <a:lnTo>
                      <a:pt x="133" y="62"/>
                    </a:lnTo>
                    <a:lnTo>
                      <a:pt x="134" y="62"/>
                    </a:lnTo>
                    <a:lnTo>
                      <a:pt x="136" y="63"/>
                    </a:lnTo>
                    <a:lnTo>
                      <a:pt x="136" y="64"/>
                    </a:lnTo>
                    <a:lnTo>
                      <a:pt x="137" y="64"/>
                    </a:lnTo>
                    <a:lnTo>
                      <a:pt x="138" y="64"/>
                    </a:lnTo>
                    <a:lnTo>
                      <a:pt x="139" y="64"/>
                    </a:lnTo>
                    <a:lnTo>
                      <a:pt x="139" y="64"/>
                    </a:lnTo>
                    <a:lnTo>
                      <a:pt x="140" y="65"/>
                    </a:lnTo>
                    <a:lnTo>
                      <a:pt x="141" y="65"/>
                    </a:lnTo>
                    <a:lnTo>
                      <a:pt x="142" y="65"/>
                    </a:lnTo>
                    <a:lnTo>
                      <a:pt x="142" y="65"/>
                    </a:lnTo>
                    <a:lnTo>
                      <a:pt x="144" y="64"/>
                    </a:lnTo>
                    <a:lnTo>
                      <a:pt x="146" y="64"/>
                    </a:lnTo>
                    <a:lnTo>
                      <a:pt x="146" y="64"/>
                    </a:lnTo>
                    <a:lnTo>
                      <a:pt x="148" y="64"/>
                    </a:lnTo>
                    <a:lnTo>
                      <a:pt x="149" y="64"/>
                    </a:lnTo>
                    <a:lnTo>
                      <a:pt x="149" y="64"/>
                    </a:lnTo>
                    <a:lnTo>
                      <a:pt x="151" y="64"/>
                    </a:lnTo>
                    <a:lnTo>
                      <a:pt x="151" y="65"/>
                    </a:lnTo>
                    <a:lnTo>
                      <a:pt x="153" y="64"/>
                    </a:lnTo>
                    <a:lnTo>
                      <a:pt x="154" y="65"/>
                    </a:lnTo>
                    <a:lnTo>
                      <a:pt x="155" y="65"/>
                    </a:lnTo>
                    <a:lnTo>
                      <a:pt x="156" y="66"/>
                    </a:lnTo>
                    <a:lnTo>
                      <a:pt x="156" y="67"/>
                    </a:lnTo>
                    <a:lnTo>
                      <a:pt x="157" y="68"/>
                    </a:lnTo>
                    <a:lnTo>
                      <a:pt x="158" y="69"/>
                    </a:lnTo>
                    <a:lnTo>
                      <a:pt x="158" y="69"/>
                    </a:lnTo>
                    <a:lnTo>
                      <a:pt x="159" y="69"/>
                    </a:lnTo>
                    <a:lnTo>
                      <a:pt x="160" y="69"/>
                    </a:lnTo>
                    <a:lnTo>
                      <a:pt x="160" y="69"/>
                    </a:lnTo>
                    <a:lnTo>
                      <a:pt x="160" y="70"/>
                    </a:lnTo>
                    <a:lnTo>
                      <a:pt x="161" y="72"/>
                    </a:lnTo>
                    <a:lnTo>
                      <a:pt x="162" y="73"/>
                    </a:lnTo>
                    <a:lnTo>
                      <a:pt x="163" y="73"/>
                    </a:lnTo>
                    <a:lnTo>
                      <a:pt x="163" y="73"/>
                    </a:lnTo>
                    <a:lnTo>
                      <a:pt x="164" y="73"/>
                    </a:lnTo>
                    <a:lnTo>
                      <a:pt x="165" y="73"/>
                    </a:lnTo>
                    <a:lnTo>
                      <a:pt x="165" y="71"/>
                    </a:lnTo>
                    <a:lnTo>
                      <a:pt x="166" y="71"/>
                    </a:lnTo>
                    <a:lnTo>
                      <a:pt x="167" y="72"/>
                    </a:lnTo>
                    <a:lnTo>
                      <a:pt x="167" y="72"/>
                    </a:lnTo>
                    <a:lnTo>
                      <a:pt x="168" y="72"/>
                    </a:lnTo>
                    <a:lnTo>
                      <a:pt x="170" y="70"/>
                    </a:lnTo>
                    <a:lnTo>
                      <a:pt x="171" y="69"/>
                    </a:lnTo>
                    <a:lnTo>
                      <a:pt x="172" y="69"/>
                    </a:lnTo>
                    <a:lnTo>
                      <a:pt x="174" y="69"/>
                    </a:lnTo>
                    <a:lnTo>
                      <a:pt x="175" y="70"/>
                    </a:lnTo>
                    <a:lnTo>
                      <a:pt x="175" y="71"/>
                    </a:lnTo>
                    <a:lnTo>
                      <a:pt x="176" y="72"/>
                    </a:lnTo>
                    <a:lnTo>
                      <a:pt x="177" y="72"/>
                    </a:lnTo>
                    <a:lnTo>
                      <a:pt x="177" y="73"/>
                    </a:lnTo>
                    <a:lnTo>
                      <a:pt x="177" y="73"/>
                    </a:lnTo>
                    <a:lnTo>
                      <a:pt x="178" y="74"/>
                    </a:lnTo>
                    <a:lnTo>
                      <a:pt x="179" y="74"/>
                    </a:lnTo>
                    <a:lnTo>
                      <a:pt x="180" y="73"/>
                    </a:lnTo>
                    <a:lnTo>
                      <a:pt x="180" y="73"/>
                    </a:lnTo>
                    <a:lnTo>
                      <a:pt x="180" y="72"/>
                    </a:lnTo>
                    <a:lnTo>
                      <a:pt x="180" y="72"/>
                    </a:lnTo>
                    <a:lnTo>
                      <a:pt x="181" y="70"/>
                    </a:lnTo>
                    <a:lnTo>
                      <a:pt x="182" y="69"/>
                    </a:lnTo>
                    <a:lnTo>
                      <a:pt x="183" y="69"/>
                    </a:lnTo>
                    <a:lnTo>
                      <a:pt x="184" y="70"/>
                    </a:lnTo>
                    <a:lnTo>
                      <a:pt x="184" y="71"/>
                    </a:lnTo>
                    <a:lnTo>
                      <a:pt x="184" y="72"/>
                    </a:lnTo>
                    <a:lnTo>
                      <a:pt x="183" y="73"/>
                    </a:lnTo>
                    <a:lnTo>
                      <a:pt x="183" y="74"/>
                    </a:lnTo>
                    <a:lnTo>
                      <a:pt x="184" y="75"/>
                    </a:lnTo>
                    <a:lnTo>
                      <a:pt x="184" y="76"/>
                    </a:lnTo>
                    <a:lnTo>
                      <a:pt x="184" y="76"/>
                    </a:lnTo>
                    <a:lnTo>
                      <a:pt x="184" y="77"/>
                    </a:lnTo>
                    <a:lnTo>
                      <a:pt x="185" y="77"/>
                    </a:lnTo>
                    <a:lnTo>
                      <a:pt x="185" y="78"/>
                    </a:lnTo>
                    <a:lnTo>
                      <a:pt x="186" y="79"/>
                    </a:lnTo>
                    <a:lnTo>
                      <a:pt x="187" y="79"/>
                    </a:lnTo>
                    <a:lnTo>
                      <a:pt x="187" y="79"/>
                    </a:lnTo>
                    <a:lnTo>
                      <a:pt x="188" y="78"/>
                    </a:lnTo>
                    <a:lnTo>
                      <a:pt x="189" y="78"/>
                    </a:lnTo>
                    <a:lnTo>
                      <a:pt x="190" y="79"/>
                    </a:lnTo>
                    <a:lnTo>
                      <a:pt x="189" y="80"/>
                    </a:lnTo>
                    <a:lnTo>
                      <a:pt x="189" y="80"/>
                    </a:lnTo>
                    <a:lnTo>
                      <a:pt x="188" y="81"/>
                    </a:lnTo>
                    <a:lnTo>
                      <a:pt x="189" y="82"/>
                    </a:lnTo>
                    <a:lnTo>
                      <a:pt x="189" y="83"/>
                    </a:lnTo>
                    <a:lnTo>
                      <a:pt x="190" y="83"/>
                    </a:lnTo>
                    <a:lnTo>
                      <a:pt x="191" y="82"/>
                    </a:lnTo>
                    <a:lnTo>
                      <a:pt x="191" y="81"/>
                    </a:lnTo>
                    <a:lnTo>
                      <a:pt x="191" y="80"/>
                    </a:lnTo>
                    <a:lnTo>
                      <a:pt x="192" y="80"/>
                    </a:lnTo>
                    <a:lnTo>
                      <a:pt x="193" y="81"/>
                    </a:lnTo>
                    <a:lnTo>
                      <a:pt x="194" y="82"/>
                    </a:lnTo>
                    <a:lnTo>
                      <a:pt x="196" y="82"/>
                    </a:lnTo>
                    <a:lnTo>
                      <a:pt x="196" y="83"/>
                    </a:lnTo>
                    <a:lnTo>
                      <a:pt x="197" y="83"/>
                    </a:lnTo>
                    <a:lnTo>
                      <a:pt x="198" y="83"/>
                    </a:lnTo>
                    <a:lnTo>
                      <a:pt x="198" y="85"/>
                    </a:lnTo>
                    <a:lnTo>
                      <a:pt x="197" y="85"/>
                    </a:lnTo>
                    <a:lnTo>
                      <a:pt x="196" y="86"/>
                    </a:lnTo>
                    <a:lnTo>
                      <a:pt x="196" y="87"/>
                    </a:lnTo>
                    <a:lnTo>
                      <a:pt x="196" y="87"/>
                    </a:lnTo>
                    <a:lnTo>
                      <a:pt x="197" y="87"/>
                    </a:lnTo>
                    <a:lnTo>
                      <a:pt x="197" y="88"/>
                    </a:lnTo>
                    <a:lnTo>
                      <a:pt x="196" y="90"/>
                    </a:lnTo>
                    <a:lnTo>
                      <a:pt x="196" y="90"/>
                    </a:lnTo>
                    <a:lnTo>
                      <a:pt x="197" y="90"/>
                    </a:lnTo>
                    <a:lnTo>
                      <a:pt x="198" y="92"/>
                    </a:lnTo>
                    <a:lnTo>
                      <a:pt x="199" y="93"/>
                    </a:lnTo>
                    <a:lnTo>
                      <a:pt x="200" y="93"/>
                    </a:lnTo>
                    <a:lnTo>
                      <a:pt x="201" y="92"/>
                    </a:lnTo>
                    <a:lnTo>
                      <a:pt x="201" y="91"/>
                    </a:lnTo>
                    <a:lnTo>
                      <a:pt x="202" y="90"/>
                    </a:lnTo>
                    <a:lnTo>
                      <a:pt x="204" y="90"/>
                    </a:lnTo>
                    <a:lnTo>
                      <a:pt x="204" y="90"/>
                    </a:lnTo>
                    <a:lnTo>
                      <a:pt x="205" y="89"/>
                    </a:lnTo>
                    <a:lnTo>
                      <a:pt x="206" y="89"/>
                    </a:lnTo>
                    <a:lnTo>
                      <a:pt x="208" y="9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39" name="Freeform 1098">
                <a:extLst>
                  <a:ext uri="{FF2B5EF4-FFF2-40B4-BE49-F238E27FC236}">
                    <a16:creationId xmlns:a16="http://schemas.microsoft.com/office/drawing/2014/main" id="{521EAD42-F410-4F32-AB19-E19AEF5FB603}"/>
                  </a:ext>
                </a:extLst>
              </p:cNvPr>
              <p:cNvSpPr>
                <a:spLocks/>
              </p:cNvSpPr>
              <p:nvPr/>
            </p:nvSpPr>
            <p:spPr bwMode="auto">
              <a:xfrm>
                <a:off x="4749" y="2558"/>
                <a:ext cx="310" cy="389"/>
              </a:xfrm>
              <a:custGeom>
                <a:avLst/>
                <a:gdLst>
                  <a:gd name="T0" fmla="*/ 102 w 310"/>
                  <a:gd name="T1" fmla="*/ 7 h 389"/>
                  <a:gd name="T2" fmla="*/ 109 w 310"/>
                  <a:gd name="T3" fmla="*/ 11 h 389"/>
                  <a:gd name="T4" fmla="*/ 119 w 310"/>
                  <a:gd name="T5" fmla="*/ 10 h 389"/>
                  <a:gd name="T6" fmla="*/ 124 w 310"/>
                  <a:gd name="T7" fmla="*/ 21 h 389"/>
                  <a:gd name="T8" fmla="*/ 115 w 310"/>
                  <a:gd name="T9" fmla="*/ 38 h 389"/>
                  <a:gd name="T10" fmla="*/ 98 w 310"/>
                  <a:gd name="T11" fmla="*/ 46 h 389"/>
                  <a:gd name="T12" fmla="*/ 82 w 310"/>
                  <a:gd name="T13" fmla="*/ 58 h 389"/>
                  <a:gd name="T14" fmla="*/ 87 w 310"/>
                  <a:gd name="T15" fmla="*/ 77 h 389"/>
                  <a:gd name="T16" fmla="*/ 90 w 310"/>
                  <a:gd name="T17" fmla="*/ 95 h 389"/>
                  <a:gd name="T18" fmla="*/ 91 w 310"/>
                  <a:gd name="T19" fmla="*/ 114 h 389"/>
                  <a:gd name="T20" fmla="*/ 103 w 310"/>
                  <a:gd name="T21" fmla="*/ 118 h 389"/>
                  <a:gd name="T22" fmla="*/ 110 w 310"/>
                  <a:gd name="T23" fmla="*/ 124 h 389"/>
                  <a:gd name="T24" fmla="*/ 123 w 310"/>
                  <a:gd name="T25" fmla="*/ 128 h 389"/>
                  <a:gd name="T26" fmla="*/ 130 w 310"/>
                  <a:gd name="T27" fmla="*/ 125 h 389"/>
                  <a:gd name="T28" fmla="*/ 137 w 310"/>
                  <a:gd name="T29" fmla="*/ 134 h 389"/>
                  <a:gd name="T30" fmla="*/ 140 w 310"/>
                  <a:gd name="T31" fmla="*/ 145 h 389"/>
                  <a:gd name="T32" fmla="*/ 148 w 310"/>
                  <a:gd name="T33" fmla="*/ 152 h 389"/>
                  <a:gd name="T34" fmla="*/ 157 w 310"/>
                  <a:gd name="T35" fmla="*/ 148 h 389"/>
                  <a:gd name="T36" fmla="*/ 163 w 310"/>
                  <a:gd name="T37" fmla="*/ 150 h 389"/>
                  <a:gd name="T38" fmla="*/ 171 w 310"/>
                  <a:gd name="T39" fmla="*/ 148 h 389"/>
                  <a:gd name="T40" fmla="*/ 182 w 310"/>
                  <a:gd name="T41" fmla="*/ 153 h 389"/>
                  <a:gd name="T42" fmla="*/ 191 w 310"/>
                  <a:gd name="T43" fmla="*/ 160 h 389"/>
                  <a:gd name="T44" fmla="*/ 205 w 310"/>
                  <a:gd name="T45" fmla="*/ 161 h 389"/>
                  <a:gd name="T46" fmla="*/ 212 w 310"/>
                  <a:gd name="T47" fmla="*/ 166 h 389"/>
                  <a:gd name="T48" fmla="*/ 223 w 310"/>
                  <a:gd name="T49" fmla="*/ 164 h 389"/>
                  <a:gd name="T50" fmla="*/ 238 w 310"/>
                  <a:gd name="T51" fmla="*/ 159 h 389"/>
                  <a:gd name="T52" fmla="*/ 246 w 310"/>
                  <a:gd name="T53" fmla="*/ 164 h 389"/>
                  <a:gd name="T54" fmla="*/ 256 w 310"/>
                  <a:gd name="T55" fmla="*/ 169 h 389"/>
                  <a:gd name="T56" fmla="*/ 266 w 310"/>
                  <a:gd name="T57" fmla="*/ 177 h 389"/>
                  <a:gd name="T58" fmla="*/ 274 w 310"/>
                  <a:gd name="T59" fmla="*/ 188 h 389"/>
                  <a:gd name="T60" fmla="*/ 283 w 310"/>
                  <a:gd name="T61" fmla="*/ 197 h 389"/>
                  <a:gd name="T62" fmla="*/ 291 w 310"/>
                  <a:gd name="T63" fmla="*/ 205 h 389"/>
                  <a:gd name="T64" fmla="*/ 305 w 310"/>
                  <a:gd name="T65" fmla="*/ 210 h 389"/>
                  <a:gd name="T66" fmla="*/ 304 w 310"/>
                  <a:gd name="T67" fmla="*/ 217 h 389"/>
                  <a:gd name="T68" fmla="*/ 291 w 310"/>
                  <a:gd name="T69" fmla="*/ 221 h 389"/>
                  <a:gd name="T70" fmla="*/ 279 w 310"/>
                  <a:gd name="T71" fmla="*/ 228 h 389"/>
                  <a:gd name="T72" fmla="*/ 274 w 310"/>
                  <a:gd name="T73" fmla="*/ 241 h 389"/>
                  <a:gd name="T74" fmla="*/ 259 w 310"/>
                  <a:gd name="T75" fmla="*/ 242 h 389"/>
                  <a:gd name="T76" fmla="*/ 250 w 310"/>
                  <a:gd name="T77" fmla="*/ 237 h 389"/>
                  <a:gd name="T78" fmla="*/ 236 w 310"/>
                  <a:gd name="T79" fmla="*/ 243 h 389"/>
                  <a:gd name="T80" fmla="*/ 220 w 310"/>
                  <a:gd name="T81" fmla="*/ 251 h 389"/>
                  <a:gd name="T82" fmla="*/ 209 w 310"/>
                  <a:gd name="T83" fmla="*/ 260 h 389"/>
                  <a:gd name="T84" fmla="*/ 201 w 310"/>
                  <a:gd name="T85" fmla="*/ 267 h 389"/>
                  <a:gd name="T86" fmla="*/ 192 w 310"/>
                  <a:gd name="T87" fmla="*/ 266 h 389"/>
                  <a:gd name="T88" fmla="*/ 178 w 310"/>
                  <a:gd name="T89" fmla="*/ 271 h 389"/>
                  <a:gd name="T90" fmla="*/ 170 w 310"/>
                  <a:gd name="T91" fmla="*/ 276 h 389"/>
                  <a:gd name="T92" fmla="*/ 155 w 310"/>
                  <a:gd name="T93" fmla="*/ 270 h 389"/>
                  <a:gd name="T94" fmla="*/ 147 w 310"/>
                  <a:gd name="T95" fmla="*/ 313 h 389"/>
                  <a:gd name="T96" fmla="*/ 148 w 310"/>
                  <a:gd name="T97" fmla="*/ 365 h 389"/>
                  <a:gd name="T98" fmla="*/ 136 w 310"/>
                  <a:gd name="T99" fmla="*/ 362 h 389"/>
                  <a:gd name="T100" fmla="*/ 125 w 310"/>
                  <a:gd name="T101" fmla="*/ 359 h 389"/>
                  <a:gd name="T102" fmla="*/ 114 w 310"/>
                  <a:gd name="T103" fmla="*/ 360 h 389"/>
                  <a:gd name="T104" fmla="*/ 99 w 310"/>
                  <a:gd name="T105" fmla="*/ 362 h 389"/>
                  <a:gd name="T106" fmla="*/ 80 w 310"/>
                  <a:gd name="T107" fmla="*/ 370 h 389"/>
                  <a:gd name="T108" fmla="*/ 76 w 310"/>
                  <a:gd name="T109" fmla="*/ 389 h 389"/>
                  <a:gd name="T110" fmla="*/ 63 w 310"/>
                  <a:gd name="T111" fmla="*/ 381 h 389"/>
                  <a:gd name="T112" fmla="*/ 50 w 310"/>
                  <a:gd name="T113" fmla="*/ 369 h 389"/>
                  <a:gd name="T114" fmla="*/ 38 w 310"/>
                  <a:gd name="T115" fmla="*/ 347 h 389"/>
                  <a:gd name="T116" fmla="*/ 33 w 310"/>
                  <a:gd name="T117" fmla="*/ 329 h 389"/>
                  <a:gd name="T118" fmla="*/ 5 w 310"/>
                  <a:gd name="T119" fmla="*/ 308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0" h="389">
                    <a:moveTo>
                      <a:pt x="95" y="0"/>
                    </a:moveTo>
                    <a:lnTo>
                      <a:pt x="94" y="0"/>
                    </a:lnTo>
                    <a:lnTo>
                      <a:pt x="94" y="1"/>
                    </a:lnTo>
                    <a:lnTo>
                      <a:pt x="94" y="2"/>
                    </a:lnTo>
                    <a:lnTo>
                      <a:pt x="94" y="3"/>
                    </a:lnTo>
                    <a:lnTo>
                      <a:pt x="99" y="3"/>
                    </a:lnTo>
                    <a:lnTo>
                      <a:pt x="99" y="3"/>
                    </a:lnTo>
                    <a:lnTo>
                      <a:pt x="100" y="3"/>
                    </a:lnTo>
                    <a:lnTo>
                      <a:pt x="101" y="4"/>
                    </a:lnTo>
                    <a:lnTo>
                      <a:pt x="100" y="5"/>
                    </a:lnTo>
                    <a:lnTo>
                      <a:pt x="99" y="5"/>
                    </a:lnTo>
                    <a:lnTo>
                      <a:pt x="99" y="6"/>
                    </a:lnTo>
                    <a:lnTo>
                      <a:pt x="99" y="7"/>
                    </a:lnTo>
                    <a:lnTo>
                      <a:pt x="100" y="8"/>
                    </a:lnTo>
                    <a:lnTo>
                      <a:pt x="101" y="8"/>
                    </a:lnTo>
                    <a:lnTo>
                      <a:pt x="102" y="8"/>
                    </a:lnTo>
                    <a:lnTo>
                      <a:pt x="102" y="7"/>
                    </a:lnTo>
                    <a:lnTo>
                      <a:pt x="103" y="7"/>
                    </a:lnTo>
                    <a:lnTo>
                      <a:pt x="104" y="6"/>
                    </a:lnTo>
                    <a:lnTo>
                      <a:pt x="104" y="7"/>
                    </a:lnTo>
                    <a:lnTo>
                      <a:pt x="102" y="9"/>
                    </a:lnTo>
                    <a:lnTo>
                      <a:pt x="102" y="10"/>
                    </a:lnTo>
                    <a:lnTo>
                      <a:pt x="102" y="10"/>
                    </a:lnTo>
                    <a:lnTo>
                      <a:pt x="101" y="11"/>
                    </a:lnTo>
                    <a:lnTo>
                      <a:pt x="102" y="11"/>
                    </a:lnTo>
                    <a:lnTo>
                      <a:pt x="103" y="11"/>
                    </a:lnTo>
                    <a:lnTo>
                      <a:pt x="104" y="11"/>
                    </a:lnTo>
                    <a:lnTo>
                      <a:pt x="105" y="11"/>
                    </a:lnTo>
                    <a:lnTo>
                      <a:pt x="104" y="10"/>
                    </a:lnTo>
                    <a:lnTo>
                      <a:pt x="105" y="10"/>
                    </a:lnTo>
                    <a:lnTo>
                      <a:pt x="106" y="10"/>
                    </a:lnTo>
                    <a:lnTo>
                      <a:pt x="107" y="10"/>
                    </a:lnTo>
                    <a:lnTo>
                      <a:pt x="108" y="11"/>
                    </a:lnTo>
                    <a:lnTo>
                      <a:pt x="109" y="11"/>
                    </a:lnTo>
                    <a:lnTo>
                      <a:pt x="109" y="10"/>
                    </a:lnTo>
                    <a:lnTo>
                      <a:pt x="109" y="10"/>
                    </a:lnTo>
                    <a:lnTo>
                      <a:pt x="109" y="10"/>
                    </a:lnTo>
                    <a:lnTo>
                      <a:pt x="110" y="10"/>
                    </a:lnTo>
                    <a:lnTo>
                      <a:pt x="111" y="10"/>
                    </a:lnTo>
                    <a:lnTo>
                      <a:pt x="111" y="9"/>
                    </a:lnTo>
                    <a:lnTo>
                      <a:pt x="112" y="9"/>
                    </a:lnTo>
                    <a:lnTo>
                      <a:pt x="112" y="9"/>
                    </a:lnTo>
                    <a:lnTo>
                      <a:pt x="113" y="10"/>
                    </a:lnTo>
                    <a:lnTo>
                      <a:pt x="114" y="12"/>
                    </a:lnTo>
                    <a:lnTo>
                      <a:pt x="114" y="13"/>
                    </a:lnTo>
                    <a:lnTo>
                      <a:pt x="114" y="14"/>
                    </a:lnTo>
                    <a:lnTo>
                      <a:pt x="115" y="14"/>
                    </a:lnTo>
                    <a:lnTo>
                      <a:pt x="116" y="13"/>
                    </a:lnTo>
                    <a:lnTo>
                      <a:pt x="116" y="12"/>
                    </a:lnTo>
                    <a:lnTo>
                      <a:pt x="119" y="11"/>
                    </a:lnTo>
                    <a:lnTo>
                      <a:pt x="119" y="10"/>
                    </a:lnTo>
                    <a:lnTo>
                      <a:pt x="119" y="10"/>
                    </a:lnTo>
                    <a:lnTo>
                      <a:pt x="120" y="10"/>
                    </a:lnTo>
                    <a:lnTo>
                      <a:pt x="121" y="10"/>
                    </a:lnTo>
                    <a:lnTo>
                      <a:pt x="122" y="9"/>
                    </a:lnTo>
                    <a:lnTo>
                      <a:pt x="122" y="10"/>
                    </a:lnTo>
                    <a:lnTo>
                      <a:pt x="122" y="11"/>
                    </a:lnTo>
                    <a:lnTo>
                      <a:pt x="122" y="13"/>
                    </a:lnTo>
                    <a:lnTo>
                      <a:pt x="122" y="14"/>
                    </a:lnTo>
                    <a:lnTo>
                      <a:pt x="123" y="14"/>
                    </a:lnTo>
                    <a:lnTo>
                      <a:pt x="125" y="14"/>
                    </a:lnTo>
                    <a:lnTo>
                      <a:pt x="126" y="15"/>
                    </a:lnTo>
                    <a:lnTo>
                      <a:pt x="126" y="17"/>
                    </a:lnTo>
                    <a:lnTo>
                      <a:pt x="125" y="18"/>
                    </a:lnTo>
                    <a:lnTo>
                      <a:pt x="125" y="19"/>
                    </a:lnTo>
                    <a:lnTo>
                      <a:pt x="126" y="20"/>
                    </a:lnTo>
                    <a:lnTo>
                      <a:pt x="125" y="21"/>
                    </a:lnTo>
                    <a:lnTo>
                      <a:pt x="124" y="21"/>
                    </a:lnTo>
                    <a:lnTo>
                      <a:pt x="123" y="21"/>
                    </a:lnTo>
                    <a:lnTo>
                      <a:pt x="122" y="22"/>
                    </a:lnTo>
                    <a:lnTo>
                      <a:pt x="122" y="22"/>
                    </a:lnTo>
                    <a:lnTo>
                      <a:pt x="122" y="23"/>
                    </a:lnTo>
                    <a:lnTo>
                      <a:pt x="120" y="24"/>
                    </a:lnTo>
                    <a:lnTo>
                      <a:pt x="120" y="24"/>
                    </a:lnTo>
                    <a:lnTo>
                      <a:pt x="119" y="26"/>
                    </a:lnTo>
                    <a:lnTo>
                      <a:pt x="119" y="28"/>
                    </a:lnTo>
                    <a:lnTo>
                      <a:pt x="119" y="28"/>
                    </a:lnTo>
                    <a:lnTo>
                      <a:pt x="118" y="30"/>
                    </a:lnTo>
                    <a:lnTo>
                      <a:pt x="118" y="31"/>
                    </a:lnTo>
                    <a:lnTo>
                      <a:pt x="117" y="32"/>
                    </a:lnTo>
                    <a:lnTo>
                      <a:pt x="117" y="33"/>
                    </a:lnTo>
                    <a:lnTo>
                      <a:pt x="116" y="34"/>
                    </a:lnTo>
                    <a:lnTo>
                      <a:pt x="116" y="35"/>
                    </a:lnTo>
                    <a:lnTo>
                      <a:pt x="116" y="36"/>
                    </a:lnTo>
                    <a:lnTo>
                      <a:pt x="115" y="38"/>
                    </a:lnTo>
                    <a:lnTo>
                      <a:pt x="114" y="38"/>
                    </a:lnTo>
                    <a:lnTo>
                      <a:pt x="113" y="38"/>
                    </a:lnTo>
                    <a:lnTo>
                      <a:pt x="112" y="40"/>
                    </a:lnTo>
                    <a:lnTo>
                      <a:pt x="111" y="40"/>
                    </a:lnTo>
                    <a:lnTo>
                      <a:pt x="111" y="41"/>
                    </a:lnTo>
                    <a:lnTo>
                      <a:pt x="110" y="41"/>
                    </a:lnTo>
                    <a:lnTo>
                      <a:pt x="109" y="41"/>
                    </a:lnTo>
                    <a:lnTo>
                      <a:pt x="109" y="42"/>
                    </a:lnTo>
                    <a:lnTo>
                      <a:pt x="108" y="42"/>
                    </a:lnTo>
                    <a:lnTo>
                      <a:pt x="106" y="42"/>
                    </a:lnTo>
                    <a:lnTo>
                      <a:pt x="105" y="43"/>
                    </a:lnTo>
                    <a:lnTo>
                      <a:pt x="104" y="43"/>
                    </a:lnTo>
                    <a:lnTo>
                      <a:pt x="103" y="43"/>
                    </a:lnTo>
                    <a:lnTo>
                      <a:pt x="102" y="44"/>
                    </a:lnTo>
                    <a:lnTo>
                      <a:pt x="101" y="45"/>
                    </a:lnTo>
                    <a:lnTo>
                      <a:pt x="100" y="45"/>
                    </a:lnTo>
                    <a:lnTo>
                      <a:pt x="98" y="46"/>
                    </a:lnTo>
                    <a:lnTo>
                      <a:pt x="97" y="47"/>
                    </a:lnTo>
                    <a:lnTo>
                      <a:pt x="96" y="48"/>
                    </a:lnTo>
                    <a:lnTo>
                      <a:pt x="95" y="48"/>
                    </a:lnTo>
                    <a:lnTo>
                      <a:pt x="95" y="49"/>
                    </a:lnTo>
                    <a:lnTo>
                      <a:pt x="94" y="51"/>
                    </a:lnTo>
                    <a:lnTo>
                      <a:pt x="94" y="52"/>
                    </a:lnTo>
                    <a:lnTo>
                      <a:pt x="94" y="53"/>
                    </a:lnTo>
                    <a:lnTo>
                      <a:pt x="93" y="53"/>
                    </a:lnTo>
                    <a:lnTo>
                      <a:pt x="92" y="53"/>
                    </a:lnTo>
                    <a:lnTo>
                      <a:pt x="91" y="54"/>
                    </a:lnTo>
                    <a:lnTo>
                      <a:pt x="89" y="55"/>
                    </a:lnTo>
                    <a:lnTo>
                      <a:pt x="88" y="55"/>
                    </a:lnTo>
                    <a:lnTo>
                      <a:pt x="87" y="55"/>
                    </a:lnTo>
                    <a:lnTo>
                      <a:pt x="86" y="56"/>
                    </a:lnTo>
                    <a:lnTo>
                      <a:pt x="84" y="57"/>
                    </a:lnTo>
                    <a:lnTo>
                      <a:pt x="83" y="58"/>
                    </a:lnTo>
                    <a:lnTo>
                      <a:pt x="82" y="58"/>
                    </a:lnTo>
                    <a:lnTo>
                      <a:pt x="80" y="59"/>
                    </a:lnTo>
                    <a:lnTo>
                      <a:pt x="79" y="59"/>
                    </a:lnTo>
                    <a:lnTo>
                      <a:pt x="79" y="60"/>
                    </a:lnTo>
                    <a:lnTo>
                      <a:pt x="81" y="62"/>
                    </a:lnTo>
                    <a:lnTo>
                      <a:pt x="81" y="62"/>
                    </a:lnTo>
                    <a:lnTo>
                      <a:pt x="82" y="63"/>
                    </a:lnTo>
                    <a:lnTo>
                      <a:pt x="82" y="64"/>
                    </a:lnTo>
                    <a:lnTo>
                      <a:pt x="82" y="66"/>
                    </a:lnTo>
                    <a:lnTo>
                      <a:pt x="83" y="67"/>
                    </a:lnTo>
                    <a:lnTo>
                      <a:pt x="83" y="69"/>
                    </a:lnTo>
                    <a:lnTo>
                      <a:pt x="83" y="69"/>
                    </a:lnTo>
                    <a:lnTo>
                      <a:pt x="83" y="70"/>
                    </a:lnTo>
                    <a:lnTo>
                      <a:pt x="83" y="72"/>
                    </a:lnTo>
                    <a:lnTo>
                      <a:pt x="84" y="72"/>
                    </a:lnTo>
                    <a:lnTo>
                      <a:pt x="85" y="73"/>
                    </a:lnTo>
                    <a:lnTo>
                      <a:pt x="87" y="76"/>
                    </a:lnTo>
                    <a:lnTo>
                      <a:pt x="87" y="77"/>
                    </a:lnTo>
                    <a:lnTo>
                      <a:pt x="88" y="79"/>
                    </a:lnTo>
                    <a:lnTo>
                      <a:pt x="88" y="79"/>
                    </a:lnTo>
                    <a:lnTo>
                      <a:pt x="88" y="79"/>
                    </a:lnTo>
                    <a:lnTo>
                      <a:pt x="88" y="80"/>
                    </a:lnTo>
                    <a:lnTo>
                      <a:pt x="87" y="81"/>
                    </a:lnTo>
                    <a:lnTo>
                      <a:pt x="87" y="82"/>
                    </a:lnTo>
                    <a:lnTo>
                      <a:pt x="87" y="83"/>
                    </a:lnTo>
                    <a:lnTo>
                      <a:pt x="87" y="85"/>
                    </a:lnTo>
                    <a:lnTo>
                      <a:pt x="87" y="86"/>
                    </a:lnTo>
                    <a:lnTo>
                      <a:pt x="88" y="87"/>
                    </a:lnTo>
                    <a:lnTo>
                      <a:pt x="88" y="88"/>
                    </a:lnTo>
                    <a:lnTo>
                      <a:pt x="89" y="90"/>
                    </a:lnTo>
                    <a:lnTo>
                      <a:pt x="89" y="90"/>
                    </a:lnTo>
                    <a:lnTo>
                      <a:pt x="90" y="91"/>
                    </a:lnTo>
                    <a:lnTo>
                      <a:pt x="90" y="92"/>
                    </a:lnTo>
                    <a:lnTo>
                      <a:pt x="90" y="93"/>
                    </a:lnTo>
                    <a:lnTo>
                      <a:pt x="90" y="95"/>
                    </a:lnTo>
                    <a:lnTo>
                      <a:pt x="89" y="97"/>
                    </a:lnTo>
                    <a:lnTo>
                      <a:pt x="89" y="97"/>
                    </a:lnTo>
                    <a:lnTo>
                      <a:pt x="89" y="101"/>
                    </a:lnTo>
                    <a:lnTo>
                      <a:pt x="89" y="102"/>
                    </a:lnTo>
                    <a:lnTo>
                      <a:pt x="89" y="103"/>
                    </a:lnTo>
                    <a:lnTo>
                      <a:pt x="89" y="105"/>
                    </a:lnTo>
                    <a:lnTo>
                      <a:pt x="89" y="106"/>
                    </a:lnTo>
                    <a:lnTo>
                      <a:pt x="89" y="107"/>
                    </a:lnTo>
                    <a:lnTo>
                      <a:pt x="90" y="107"/>
                    </a:lnTo>
                    <a:lnTo>
                      <a:pt x="91" y="108"/>
                    </a:lnTo>
                    <a:lnTo>
                      <a:pt x="91" y="109"/>
                    </a:lnTo>
                    <a:lnTo>
                      <a:pt x="91" y="110"/>
                    </a:lnTo>
                    <a:lnTo>
                      <a:pt x="91" y="110"/>
                    </a:lnTo>
                    <a:lnTo>
                      <a:pt x="91" y="112"/>
                    </a:lnTo>
                    <a:lnTo>
                      <a:pt x="91" y="113"/>
                    </a:lnTo>
                    <a:lnTo>
                      <a:pt x="91" y="114"/>
                    </a:lnTo>
                    <a:lnTo>
                      <a:pt x="91" y="114"/>
                    </a:lnTo>
                    <a:lnTo>
                      <a:pt x="90" y="114"/>
                    </a:lnTo>
                    <a:lnTo>
                      <a:pt x="91" y="115"/>
                    </a:lnTo>
                    <a:lnTo>
                      <a:pt x="91" y="115"/>
                    </a:lnTo>
                    <a:lnTo>
                      <a:pt x="93" y="117"/>
                    </a:lnTo>
                    <a:lnTo>
                      <a:pt x="93" y="116"/>
                    </a:lnTo>
                    <a:lnTo>
                      <a:pt x="94" y="116"/>
                    </a:lnTo>
                    <a:lnTo>
                      <a:pt x="95" y="117"/>
                    </a:lnTo>
                    <a:lnTo>
                      <a:pt x="95" y="117"/>
                    </a:lnTo>
                    <a:lnTo>
                      <a:pt x="96" y="117"/>
                    </a:lnTo>
                    <a:lnTo>
                      <a:pt x="97" y="118"/>
                    </a:lnTo>
                    <a:lnTo>
                      <a:pt x="98" y="118"/>
                    </a:lnTo>
                    <a:lnTo>
                      <a:pt x="98" y="117"/>
                    </a:lnTo>
                    <a:lnTo>
                      <a:pt x="99" y="117"/>
                    </a:lnTo>
                    <a:lnTo>
                      <a:pt x="100" y="117"/>
                    </a:lnTo>
                    <a:lnTo>
                      <a:pt x="102" y="117"/>
                    </a:lnTo>
                    <a:lnTo>
                      <a:pt x="103" y="117"/>
                    </a:lnTo>
                    <a:lnTo>
                      <a:pt x="103" y="118"/>
                    </a:lnTo>
                    <a:lnTo>
                      <a:pt x="104" y="119"/>
                    </a:lnTo>
                    <a:lnTo>
                      <a:pt x="105" y="120"/>
                    </a:lnTo>
                    <a:lnTo>
                      <a:pt x="105" y="121"/>
                    </a:lnTo>
                    <a:lnTo>
                      <a:pt x="105" y="121"/>
                    </a:lnTo>
                    <a:lnTo>
                      <a:pt x="105" y="122"/>
                    </a:lnTo>
                    <a:lnTo>
                      <a:pt x="105" y="123"/>
                    </a:lnTo>
                    <a:lnTo>
                      <a:pt x="106" y="123"/>
                    </a:lnTo>
                    <a:lnTo>
                      <a:pt x="107" y="124"/>
                    </a:lnTo>
                    <a:lnTo>
                      <a:pt x="108" y="124"/>
                    </a:lnTo>
                    <a:lnTo>
                      <a:pt x="109" y="125"/>
                    </a:lnTo>
                    <a:lnTo>
                      <a:pt x="109" y="126"/>
                    </a:lnTo>
                    <a:lnTo>
                      <a:pt x="110" y="128"/>
                    </a:lnTo>
                    <a:lnTo>
                      <a:pt x="111" y="127"/>
                    </a:lnTo>
                    <a:lnTo>
                      <a:pt x="111" y="126"/>
                    </a:lnTo>
                    <a:lnTo>
                      <a:pt x="111" y="125"/>
                    </a:lnTo>
                    <a:lnTo>
                      <a:pt x="110" y="124"/>
                    </a:lnTo>
                    <a:lnTo>
                      <a:pt x="110" y="124"/>
                    </a:lnTo>
                    <a:lnTo>
                      <a:pt x="112" y="124"/>
                    </a:lnTo>
                    <a:lnTo>
                      <a:pt x="113" y="125"/>
                    </a:lnTo>
                    <a:lnTo>
                      <a:pt x="114" y="126"/>
                    </a:lnTo>
                    <a:lnTo>
                      <a:pt x="114" y="127"/>
                    </a:lnTo>
                    <a:lnTo>
                      <a:pt x="115" y="128"/>
                    </a:lnTo>
                    <a:lnTo>
                      <a:pt x="115" y="127"/>
                    </a:lnTo>
                    <a:lnTo>
                      <a:pt x="116" y="127"/>
                    </a:lnTo>
                    <a:lnTo>
                      <a:pt x="116" y="126"/>
                    </a:lnTo>
                    <a:lnTo>
                      <a:pt x="117" y="126"/>
                    </a:lnTo>
                    <a:lnTo>
                      <a:pt x="118" y="124"/>
                    </a:lnTo>
                    <a:lnTo>
                      <a:pt x="119" y="124"/>
                    </a:lnTo>
                    <a:lnTo>
                      <a:pt x="119" y="125"/>
                    </a:lnTo>
                    <a:lnTo>
                      <a:pt x="120" y="125"/>
                    </a:lnTo>
                    <a:lnTo>
                      <a:pt x="121" y="128"/>
                    </a:lnTo>
                    <a:lnTo>
                      <a:pt x="122" y="128"/>
                    </a:lnTo>
                    <a:lnTo>
                      <a:pt x="122" y="128"/>
                    </a:lnTo>
                    <a:lnTo>
                      <a:pt x="123" y="128"/>
                    </a:lnTo>
                    <a:lnTo>
                      <a:pt x="123" y="128"/>
                    </a:lnTo>
                    <a:lnTo>
                      <a:pt x="123" y="130"/>
                    </a:lnTo>
                    <a:lnTo>
                      <a:pt x="124" y="131"/>
                    </a:lnTo>
                    <a:lnTo>
                      <a:pt x="125" y="130"/>
                    </a:lnTo>
                    <a:lnTo>
                      <a:pt x="126" y="131"/>
                    </a:lnTo>
                    <a:lnTo>
                      <a:pt x="126" y="130"/>
                    </a:lnTo>
                    <a:lnTo>
                      <a:pt x="128" y="130"/>
                    </a:lnTo>
                    <a:lnTo>
                      <a:pt x="129" y="129"/>
                    </a:lnTo>
                    <a:lnTo>
                      <a:pt x="129" y="128"/>
                    </a:lnTo>
                    <a:lnTo>
                      <a:pt x="129" y="128"/>
                    </a:lnTo>
                    <a:lnTo>
                      <a:pt x="128" y="127"/>
                    </a:lnTo>
                    <a:lnTo>
                      <a:pt x="128" y="126"/>
                    </a:lnTo>
                    <a:lnTo>
                      <a:pt x="127" y="125"/>
                    </a:lnTo>
                    <a:lnTo>
                      <a:pt x="127" y="124"/>
                    </a:lnTo>
                    <a:lnTo>
                      <a:pt x="128" y="124"/>
                    </a:lnTo>
                    <a:lnTo>
                      <a:pt x="129" y="124"/>
                    </a:lnTo>
                    <a:lnTo>
                      <a:pt x="130" y="125"/>
                    </a:lnTo>
                    <a:lnTo>
                      <a:pt x="131" y="126"/>
                    </a:lnTo>
                    <a:lnTo>
                      <a:pt x="132" y="127"/>
                    </a:lnTo>
                    <a:lnTo>
                      <a:pt x="133" y="126"/>
                    </a:lnTo>
                    <a:lnTo>
                      <a:pt x="133" y="127"/>
                    </a:lnTo>
                    <a:lnTo>
                      <a:pt x="134" y="127"/>
                    </a:lnTo>
                    <a:lnTo>
                      <a:pt x="134" y="128"/>
                    </a:lnTo>
                    <a:lnTo>
                      <a:pt x="133" y="128"/>
                    </a:lnTo>
                    <a:lnTo>
                      <a:pt x="133" y="129"/>
                    </a:lnTo>
                    <a:lnTo>
                      <a:pt x="134" y="128"/>
                    </a:lnTo>
                    <a:lnTo>
                      <a:pt x="135" y="128"/>
                    </a:lnTo>
                    <a:lnTo>
                      <a:pt x="135" y="129"/>
                    </a:lnTo>
                    <a:lnTo>
                      <a:pt x="136" y="130"/>
                    </a:lnTo>
                    <a:lnTo>
                      <a:pt x="136" y="131"/>
                    </a:lnTo>
                    <a:lnTo>
                      <a:pt x="136" y="131"/>
                    </a:lnTo>
                    <a:lnTo>
                      <a:pt x="136" y="132"/>
                    </a:lnTo>
                    <a:lnTo>
                      <a:pt x="136" y="133"/>
                    </a:lnTo>
                    <a:lnTo>
                      <a:pt x="137" y="134"/>
                    </a:lnTo>
                    <a:lnTo>
                      <a:pt x="138" y="134"/>
                    </a:lnTo>
                    <a:lnTo>
                      <a:pt x="139" y="134"/>
                    </a:lnTo>
                    <a:lnTo>
                      <a:pt x="140" y="134"/>
                    </a:lnTo>
                    <a:lnTo>
                      <a:pt x="140" y="134"/>
                    </a:lnTo>
                    <a:lnTo>
                      <a:pt x="140" y="135"/>
                    </a:lnTo>
                    <a:lnTo>
                      <a:pt x="140" y="136"/>
                    </a:lnTo>
                    <a:lnTo>
                      <a:pt x="140" y="137"/>
                    </a:lnTo>
                    <a:lnTo>
                      <a:pt x="139" y="137"/>
                    </a:lnTo>
                    <a:lnTo>
                      <a:pt x="139" y="138"/>
                    </a:lnTo>
                    <a:lnTo>
                      <a:pt x="139" y="138"/>
                    </a:lnTo>
                    <a:lnTo>
                      <a:pt x="137" y="139"/>
                    </a:lnTo>
                    <a:lnTo>
                      <a:pt x="138" y="140"/>
                    </a:lnTo>
                    <a:lnTo>
                      <a:pt x="139" y="142"/>
                    </a:lnTo>
                    <a:lnTo>
                      <a:pt x="139" y="143"/>
                    </a:lnTo>
                    <a:lnTo>
                      <a:pt x="140" y="143"/>
                    </a:lnTo>
                    <a:lnTo>
                      <a:pt x="140" y="144"/>
                    </a:lnTo>
                    <a:lnTo>
                      <a:pt x="140" y="145"/>
                    </a:lnTo>
                    <a:lnTo>
                      <a:pt x="140" y="145"/>
                    </a:lnTo>
                    <a:lnTo>
                      <a:pt x="141" y="145"/>
                    </a:lnTo>
                    <a:lnTo>
                      <a:pt x="141" y="146"/>
                    </a:lnTo>
                    <a:lnTo>
                      <a:pt x="142" y="145"/>
                    </a:lnTo>
                    <a:lnTo>
                      <a:pt x="143" y="146"/>
                    </a:lnTo>
                    <a:lnTo>
                      <a:pt x="143" y="147"/>
                    </a:lnTo>
                    <a:lnTo>
                      <a:pt x="143" y="148"/>
                    </a:lnTo>
                    <a:lnTo>
                      <a:pt x="143" y="148"/>
                    </a:lnTo>
                    <a:lnTo>
                      <a:pt x="143" y="150"/>
                    </a:lnTo>
                    <a:lnTo>
                      <a:pt x="142" y="152"/>
                    </a:lnTo>
                    <a:lnTo>
                      <a:pt x="142" y="153"/>
                    </a:lnTo>
                    <a:lnTo>
                      <a:pt x="143" y="153"/>
                    </a:lnTo>
                    <a:lnTo>
                      <a:pt x="143" y="153"/>
                    </a:lnTo>
                    <a:lnTo>
                      <a:pt x="146" y="153"/>
                    </a:lnTo>
                    <a:lnTo>
                      <a:pt x="147" y="152"/>
                    </a:lnTo>
                    <a:lnTo>
                      <a:pt x="147" y="152"/>
                    </a:lnTo>
                    <a:lnTo>
                      <a:pt x="148" y="152"/>
                    </a:lnTo>
                    <a:lnTo>
                      <a:pt x="149" y="151"/>
                    </a:lnTo>
                    <a:lnTo>
                      <a:pt x="150" y="151"/>
                    </a:lnTo>
                    <a:lnTo>
                      <a:pt x="151" y="152"/>
                    </a:lnTo>
                    <a:lnTo>
                      <a:pt x="152" y="152"/>
                    </a:lnTo>
                    <a:lnTo>
                      <a:pt x="153" y="152"/>
                    </a:lnTo>
                    <a:lnTo>
                      <a:pt x="153" y="152"/>
                    </a:lnTo>
                    <a:lnTo>
                      <a:pt x="154" y="152"/>
                    </a:lnTo>
                    <a:lnTo>
                      <a:pt x="154" y="152"/>
                    </a:lnTo>
                    <a:lnTo>
                      <a:pt x="155" y="150"/>
                    </a:lnTo>
                    <a:lnTo>
                      <a:pt x="155" y="149"/>
                    </a:lnTo>
                    <a:lnTo>
                      <a:pt x="155" y="148"/>
                    </a:lnTo>
                    <a:lnTo>
                      <a:pt x="156" y="148"/>
                    </a:lnTo>
                    <a:lnTo>
                      <a:pt x="157" y="148"/>
                    </a:lnTo>
                    <a:lnTo>
                      <a:pt x="157" y="147"/>
                    </a:lnTo>
                    <a:lnTo>
                      <a:pt x="157" y="147"/>
                    </a:lnTo>
                    <a:lnTo>
                      <a:pt x="157" y="148"/>
                    </a:lnTo>
                    <a:lnTo>
                      <a:pt x="157" y="148"/>
                    </a:lnTo>
                    <a:lnTo>
                      <a:pt x="157" y="149"/>
                    </a:lnTo>
                    <a:lnTo>
                      <a:pt x="157" y="149"/>
                    </a:lnTo>
                    <a:lnTo>
                      <a:pt x="157" y="150"/>
                    </a:lnTo>
                    <a:lnTo>
                      <a:pt x="157" y="151"/>
                    </a:lnTo>
                    <a:lnTo>
                      <a:pt x="157" y="151"/>
                    </a:lnTo>
                    <a:lnTo>
                      <a:pt x="158" y="152"/>
                    </a:lnTo>
                    <a:lnTo>
                      <a:pt x="159" y="152"/>
                    </a:lnTo>
                    <a:lnTo>
                      <a:pt x="160" y="155"/>
                    </a:lnTo>
                    <a:lnTo>
                      <a:pt x="160" y="155"/>
                    </a:lnTo>
                    <a:lnTo>
                      <a:pt x="160" y="155"/>
                    </a:lnTo>
                    <a:lnTo>
                      <a:pt x="161" y="154"/>
                    </a:lnTo>
                    <a:lnTo>
                      <a:pt x="163" y="152"/>
                    </a:lnTo>
                    <a:lnTo>
                      <a:pt x="163" y="152"/>
                    </a:lnTo>
                    <a:lnTo>
                      <a:pt x="162" y="152"/>
                    </a:lnTo>
                    <a:lnTo>
                      <a:pt x="163" y="151"/>
                    </a:lnTo>
                    <a:lnTo>
                      <a:pt x="164" y="150"/>
                    </a:lnTo>
                    <a:lnTo>
                      <a:pt x="163" y="150"/>
                    </a:lnTo>
                    <a:lnTo>
                      <a:pt x="163" y="148"/>
                    </a:lnTo>
                    <a:lnTo>
                      <a:pt x="164" y="148"/>
                    </a:lnTo>
                    <a:lnTo>
                      <a:pt x="164" y="148"/>
                    </a:lnTo>
                    <a:lnTo>
                      <a:pt x="164" y="149"/>
                    </a:lnTo>
                    <a:lnTo>
                      <a:pt x="165" y="149"/>
                    </a:lnTo>
                    <a:lnTo>
                      <a:pt x="166" y="149"/>
                    </a:lnTo>
                    <a:lnTo>
                      <a:pt x="167" y="149"/>
                    </a:lnTo>
                    <a:lnTo>
                      <a:pt x="167" y="149"/>
                    </a:lnTo>
                    <a:lnTo>
                      <a:pt x="167" y="148"/>
                    </a:lnTo>
                    <a:lnTo>
                      <a:pt x="167" y="148"/>
                    </a:lnTo>
                    <a:lnTo>
                      <a:pt x="167" y="147"/>
                    </a:lnTo>
                    <a:lnTo>
                      <a:pt x="168" y="146"/>
                    </a:lnTo>
                    <a:lnTo>
                      <a:pt x="169" y="146"/>
                    </a:lnTo>
                    <a:lnTo>
                      <a:pt x="169" y="147"/>
                    </a:lnTo>
                    <a:lnTo>
                      <a:pt x="170" y="147"/>
                    </a:lnTo>
                    <a:lnTo>
                      <a:pt x="171" y="147"/>
                    </a:lnTo>
                    <a:lnTo>
                      <a:pt x="171" y="148"/>
                    </a:lnTo>
                    <a:lnTo>
                      <a:pt x="173" y="147"/>
                    </a:lnTo>
                    <a:lnTo>
                      <a:pt x="174" y="148"/>
                    </a:lnTo>
                    <a:lnTo>
                      <a:pt x="174" y="148"/>
                    </a:lnTo>
                    <a:lnTo>
                      <a:pt x="175" y="148"/>
                    </a:lnTo>
                    <a:lnTo>
                      <a:pt x="175" y="147"/>
                    </a:lnTo>
                    <a:lnTo>
                      <a:pt x="176" y="146"/>
                    </a:lnTo>
                    <a:lnTo>
                      <a:pt x="177" y="146"/>
                    </a:lnTo>
                    <a:lnTo>
                      <a:pt x="178" y="146"/>
                    </a:lnTo>
                    <a:lnTo>
                      <a:pt x="179" y="147"/>
                    </a:lnTo>
                    <a:lnTo>
                      <a:pt x="180" y="148"/>
                    </a:lnTo>
                    <a:lnTo>
                      <a:pt x="181" y="148"/>
                    </a:lnTo>
                    <a:lnTo>
                      <a:pt x="181" y="149"/>
                    </a:lnTo>
                    <a:lnTo>
                      <a:pt x="181" y="150"/>
                    </a:lnTo>
                    <a:lnTo>
                      <a:pt x="182" y="150"/>
                    </a:lnTo>
                    <a:lnTo>
                      <a:pt x="183" y="152"/>
                    </a:lnTo>
                    <a:lnTo>
                      <a:pt x="183" y="152"/>
                    </a:lnTo>
                    <a:lnTo>
                      <a:pt x="182" y="153"/>
                    </a:lnTo>
                    <a:lnTo>
                      <a:pt x="182" y="154"/>
                    </a:lnTo>
                    <a:lnTo>
                      <a:pt x="183" y="155"/>
                    </a:lnTo>
                    <a:lnTo>
                      <a:pt x="184" y="155"/>
                    </a:lnTo>
                    <a:lnTo>
                      <a:pt x="184" y="157"/>
                    </a:lnTo>
                    <a:lnTo>
                      <a:pt x="184" y="157"/>
                    </a:lnTo>
                    <a:lnTo>
                      <a:pt x="185" y="156"/>
                    </a:lnTo>
                    <a:lnTo>
                      <a:pt x="186" y="155"/>
                    </a:lnTo>
                    <a:lnTo>
                      <a:pt x="187" y="156"/>
                    </a:lnTo>
                    <a:lnTo>
                      <a:pt x="187" y="157"/>
                    </a:lnTo>
                    <a:lnTo>
                      <a:pt x="188" y="157"/>
                    </a:lnTo>
                    <a:lnTo>
                      <a:pt x="189" y="158"/>
                    </a:lnTo>
                    <a:lnTo>
                      <a:pt x="189" y="159"/>
                    </a:lnTo>
                    <a:lnTo>
                      <a:pt x="189" y="159"/>
                    </a:lnTo>
                    <a:lnTo>
                      <a:pt x="188" y="159"/>
                    </a:lnTo>
                    <a:lnTo>
                      <a:pt x="189" y="160"/>
                    </a:lnTo>
                    <a:lnTo>
                      <a:pt x="190" y="161"/>
                    </a:lnTo>
                    <a:lnTo>
                      <a:pt x="191" y="160"/>
                    </a:lnTo>
                    <a:lnTo>
                      <a:pt x="191" y="160"/>
                    </a:lnTo>
                    <a:lnTo>
                      <a:pt x="192" y="161"/>
                    </a:lnTo>
                    <a:lnTo>
                      <a:pt x="193" y="162"/>
                    </a:lnTo>
                    <a:lnTo>
                      <a:pt x="194" y="160"/>
                    </a:lnTo>
                    <a:lnTo>
                      <a:pt x="195" y="159"/>
                    </a:lnTo>
                    <a:lnTo>
                      <a:pt x="195" y="159"/>
                    </a:lnTo>
                    <a:lnTo>
                      <a:pt x="197" y="161"/>
                    </a:lnTo>
                    <a:lnTo>
                      <a:pt x="198" y="161"/>
                    </a:lnTo>
                    <a:lnTo>
                      <a:pt x="198" y="160"/>
                    </a:lnTo>
                    <a:lnTo>
                      <a:pt x="199" y="160"/>
                    </a:lnTo>
                    <a:lnTo>
                      <a:pt x="200" y="161"/>
                    </a:lnTo>
                    <a:lnTo>
                      <a:pt x="201" y="161"/>
                    </a:lnTo>
                    <a:lnTo>
                      <a:pt x="202" y="161"/>
                    </a:lnTo>
                    <a:lnTo>
                      <a:pt x="202" y="162"/>
                    </a:lnTo>
                    <a:lnTo>
                      <a:pt x="204" y="162"/>
                    </a:lnTo>
                    <a:lnTo>
                      <a:pt x="205" y="162"/>
                    </a:lnTo>
                    <a:lnTo>
                      <a:pt x="205" y="161"/>
                    </a:lnTo>
                    <a:lnTo>
                      <a:pt x="204" y="160"/>
                    </a:lnTo>
                    <a:lnTo>
                      <a:pt x="205" y="160"/>
                    </a:lnTo>
                    <a:lnTo>
                      <a:pt x="205" y="159"/>
                    </a:lnTo>
                    <a:lnTo>
                      <a:pt x="206" y="159"/>
                    </a:lnTo>
                    <a:lnTo>
                      <a:pt x="207" y="159"/>
                    </a:lnTo>
                    <a:lnTo>
                      <a:pt x="207" y="160"/>
                    </a:lnTo>
                    <a:lnTo>
                      <a:pt x="209" y="160"/>
                    </a:lnTo>
                    <a:lnTo>
                      <a:pt x="209" y="159"/>
                    </a:lnTo>
                    <a:lnTo>
                      <a:pt x="210" y="160"/>
                    </a:lnTo>
                    <a:lnTo>
                      <a:pt x="211" y="160"/>
                    </a:lnTo>
                    <a:lnTo>
                      <a:pt x="212" y="161"/>
                    </a:lnTo>
                    <a:lnTo>
                      <a:pt x="212" y="162"/>
                    </a:lnTo>
                    <a:lnTo>
                      <a:pt x="213" y="162"/>
                    </a:lnTo>
                    <a:lnTo>
                      <a:pt x="213" y="163"/>
                    </a:lnTo>
                    <a:lnTo>
                      <a:pt x="212" y="164"/>
                    </a:lnTo>
                    <a:lnTo>
                      <a:pt x="212" y="165"/>
                    </a:lnTo>
                    <a:lnTo>
                      <a:pt x="212" y="166"/>
                    </a:lnTo>
                    <a:lnTo>
                      <a:pt x="211" y="167"/>
                    </a:lnTo>
                    <a:lnTo>
                      <a:pt x="211" y="168"/>
                    </a:lnTo>
                    <a:lnTo>
                      <a:pt x="212" y="168"/>
                    </a:lnTo>
                    <a:lnTo>
                      <a:pt x="214" y="167"/>
                    </a:lnTo>
                    <a:lnTo>
                      <a:pt x="215" y="168"/>
                    </a:lnTo>
                    <a:lnTo>
                      <a:pt x="215" y="169"/>
                    </a:lnTo>
                    <a:lnTo>
                      <a:pt x="216" y="169"/>
                    </a:lnTo>
                    <a:lnTo>
                      <a:pt x="218" y="169"/>
                    </a:lnTo>
                    <a:lnTo>
                      <a:pt x="218" y="169"/>
                    </a:lnTo>
                    <a:lnTo>
                      <a:pt x="219" y="169"/>
                    </a:lnTo>
                    <a:lnTo>
                      <a:pt x="220" y="169"/>
                    </a:lnTo>
                    <a:lnTo>
                      <a:pt x="222" y="167"/>
                    </a:lnTo>
                    <a:lnTo>
                      <a:pt x="222" y="166"/>
                    </a:lnTo>
                    <a:lnTo>
                      <a:pt x="222" y="165"/>
                    </a:lnTo>
                    <a:lnTo>
                      <a:pt x="222" y="165"/>
                    </a:lnTo>
                    <a:lnTo>
                      <a:pt x="222" y="164"/>
                    </a:lnTo>
                    <a:lnTo>
                      <a:pt x="223" y="164"/>
                    </a:lnTo>
                    <a:lnTo>
                      <a:pt x="224" y="164"/>
                    </a:lnTo>
                    <a:lnTo>
                      <a:pt x="226" y="163"/>
                    </a:lnTo>
                    <a:lnTo>
                      <a:pt x="226" y="163"/>
                    </a:lnTo>
                    <a:lnTo>
                      <a:pt x="228" y="163"/>
                    </a:lnTo>
                    <a:lnTo>
                      <a:pt x="229" y="163"/>
                    </a:lnTo>
                    <a:lnTo>
                      <a:pt x="229" y="162"/>
                    </a:lnTo>
                    <a:lnTo>
                      <a:pt x="230" y="162"/>
                    </a:lnTo>
                    <a:lnTo>
                      <a:pt x="231" y="162"/>
                    </a:lnTo>
                    <a:lnTo>
                      <a:pt x="232" y="161"/>
                    </a:lnTo>
                    <a:lnTo>
                      <a:pt x="231" y="160"/>
                    </a:lnTo>
                    <a:lnTo>
                      <a:pt x="232" y="159"/>
                    </a:lnTo>
                    <a:lnTo>
                      <a:pt x="233" y="159"/>
                    </a:lnTo>
                    <a:lnTo>
                      <a:pt x="233" y="159"/>
                    </a:lnTo>
                    <a:lnTo>
                      <a:pt x="234" y="159"/>
                    </a:lnTo>
                    <a:lnTo>
                      <a:pt x="235" y="159"/>
                    </a:lnTo>
                    <a:lnTo>
                      <a:pt x="236" y="159"/>
                    </a:lnTo>
                    <a:lnTo>
                      <a:pt x="238" y="159"/>
                    </a:lnTo>
                    <a:lnTo>
                      <a:pt x="238" y="160"/>
                    </a:lnTo>
                    <a:lnTo>
                      <a:pt x="239" y="160"/>
                    </a:lnTo>
                    <a:lnTo>
                      <a:pt x="240" y="159"/>
                    </a:lnTo>
                    <a:lnTo>
                      <a:pt x="240" y="160"/>
                    </a:lnTo>
                    <a:lnTo>
                      <a:pt x="240" y="161"/>
                    </a:lnTo>
                    <a:lnTo>
                      <a:pt x="240" y="161"/>
                    </a:lnTo>
                    <a:lnTo>
                      <a:pt x="240" y="162"/>
                    </a:lnTo>
                    <a:lnTo>
                      <a:pt x="240" y="162"/>
                    </a:lnTo>
                    <a:lnTo>
                      <a:pt x="240" y="162"/>
                    </a:lnTo>
                    <a:lnTo>
                      <a:pt x="240" y="162"/>
                    </a:lnTo>
                    <a:lnTo>
                      <a:pt x="241" y="162"/>
                    </a:lnTo>
                    <a:lnTo>
                      <a:pt x="242" y="163"/>
                    </a:lnTo>
                    <a:lnTo>
                      <a:pt x="243" y="164"/>
                    </a:lnTo>
                    <a:lnTo>
                      <a:pt x="243" y="165"/>
                    </a:lnTo>
                    <a:lnTo>
                      <a:pt x="243" y="164"/>
                    </a:lnTo>
                    <a:lnTo>
                      <a:pt x="245" y="164"/>
                    </a:lnTo>
                    <a:lnTo>
                      <a:pt x="246" y="164"/>
                    </a:lnTo>
                    <a:lnTo>
                      <a:pt x="246" y="165"/>
                    </a:lnTo>
                    <a:lnTo>
                      <a:pt x="247" y="165"/>
                    </a:lnTo>
                    <a:lnTo>
                      <a:pt x="247" y="166"/>
                    </a:lnTo>
                    <a:lnTo>
                      <a:pt x="246" y="167"/>
                    </a:lnTo>
                    <a:lnTo>
                      <a:pt x="246" y="168"/>
                    </a:lnTo>
                    <a:lnTo>
                      <a:pt x="247" y="169"/>
                    </a:lnTo>
                    <a:lnTo>
                      <a:pt x="248" y="169"/>
                    </a:lnTo>
                    <a:lnTo>
                      <a:pt x="248" y="168"/>
                    </a:lnTo>
                    <a:lnTo>
                      <a:pt x="249" y="168"/>
                    </a:lnTo>
                    <a:lnTo>
                      <a:pt x="250" y="169"/>
                    </a:lnTo>
                    <a:lnTo>
                      <a:pt x="251" y="169"/>
                    </a:lnTo>
                    <a:lnTo>
                      <a:pt x="252" y="169"/>
                    </a:lnTo>
                    <a:lnTo>
                      <a:pt x="253" y="169"/>
                    </a:lnTo>
                    <a:lnTo>
                      <a:pt x="253" y="170"/>
                    </a:lnTo>
                    <a:lnTo>
                      <a:pt x="254" y="169"/>
                    </a:lnTo>
                    <a:lnTo>
                      <a:pt x="255" y="170"/>
                    </a:lnTo>
                    <a:lnTo>
                      <a:pt x="256" y="169"/>
                    </a:lnTo>
                    <a:lnTo>
                      <a:pt x="257" y="169"/>
                    </a:lnTo>
                    <a:lnTo>
                      <a:pt x="257" y="170"/>
                    </a:lnTo>
                    <a:lnTo>
                      <a:pt x="257" y="171"/>
                    </a:lnTo>
                    <a:lnTo>
                      <a:pt x="257" y="172"/>
                    </a:lnTo>
                    <a:lnTo>
                      <a:pt x="257" y="172"/>
                    </a:lnTo>
                    <a:lnTo>
                      <a:pt x="257" y="175"/>
                    </a:lnTo>
                    <a:lnTo>
                      <a:pt x="258" y="175"/>
                    </a:lnTo>
                    <a:lnTo>
                      <a:pt x="259" y="176"/>
                    </a:lnTo>
                    <a:lnTo>
                      <a:pt x="260" y="176"/>
                    </a:lnTo>
                    <a:lnTo>
                      <a:pt x="260" y="176"/>
                    </a:lnTo>
                    <a:lnTo>
                      <a:pt x="261" y="176"/>
                    </a:lnTo>
                    <a:lnTo>
                      <a:pt x="262" y="176"/>
                    </a:lnTo>
                    <a:lnTo>
                      <a:pt x="263" y="177"/>
                    </a:lnTo>
                    <a:lnTo>
                      <a:pt x="264" y="177"/>
                    </a:lnTo>
                    <a:lnTo>
                      <a:pt x="264" y="176"/>
                    </a:lnTo>
                    <a:lnTo>
                      <a:pt x="266" y="176"/>
                    </a:lnTo>
                    <a:lnTo>
                      <a:pt x="266" y="177"/>
                    </a:lnTo>
                    <a:lnTo>
                      <a:pt x="267" y="177"/>
                    </a:lnTo>
                    <a:lnTo>
                      <a:pt x="267" y="178"/>
                    </a:lnTo>
                    <a:lnTo>
                      <a:pt x="268" y="178"/>
                    </a:lnTo>
                    <a:lnTo>
                      <a:pt x="269" y="179"/>
                    </a:lnTo>
                    <a:lnTo>
                      <a:pt x="270" y="179"/>
                    </a:lnTo>
                    <a:lnTo>
                      <a:pt x="271" y="180"/>
                    </a:lnTo>
                    <a:lnTo>
                      <a:pt x="271" y="181"/>
                    </a:lnTo>
                    <a:lnTo>
                      <a:pt x="270" y="183"/>
                    </a:lnTo>
                    <a:lnTo>
                      <a:pt x="269" y="183"/>
                    </a:lnTo>
                    <a:lnTo>
                      <a:pt x="269" y="183"/>
                    </a:lnTo>
                    <a:lnTo>
                      <a:pt x="270" y="184"/>
                    </a:lnTo>
                    <a:lnTo>
                      <a:pt x="270" y="185"/>
                    </a:lnTo>
                    <a:lnTo>
                      <a:pt x="271" y="186"/>
                    </a:lnTo>
                    <a:lnTo>
                      <a:pt x="271" y="186"/>
                    </a:lnTo>
                    <a:lnTo>
                      <a:pt x="273" y="186"/>
                    </a:lnTo>
                    <a:lnTo>
                      <a:pt x="273" y="187"/>
                    </a:lnTo>
                    <a:lnTo>
                      <a:pt x="274" y="188"/>
                    </a:lnTo>
                    <a:lnTo>
                      <a:pt x="274" y="187"/>
                    </a:lnTo>
                    <a:lnTo>
                      <a:pt x="275" y="188"/>
                    </a:lnTo>
                    <a:lnTo>
                      <a:pt x="276" y="189"/>
                    </a:lnTo>
                    <a:lnTo>
                      <a:pt x="276" y="190"/>
                    </a:lnTo>
                    <a:lnTo>
                      <a:pt x="277" y="190"/>
                    </a:lnTo>
                    <a:lnTo>
                      <a:pt x="277" y="190"/>
                    </a:lnTo>
                    <a:lnTo>
                      <a:pt x="277" y="191"/>
                    </a:lnTo>
                    <a:lnTo>
                      <a:pt x="277" y="192"/>
                    </a:lnTo>
                    <a:lnTo>
                      <a:pt x="277" y="193"/>
                    </a:lnTo>
                    <a:lnTo>
                      <a:pt x="277" y="193"/>
                    </a:lnTo>
                    <a:lnTo>
                      <a:pt x="277" y="194"/>
                    </a:lnTo>
                    <a:lnTo>
                      <a:pt x="277" y="196"/>
                    </a:lnTo>
                    <a:lnTo>
                      <a:pt x="278" y="197"/>
                    </a:lnTo>
                    <a:lnTo>
                      <a:pt x="279" y="197"/>
                    </a:lnTo>
                    <a:lnTo>
                      <a:pt x="280" y="197"/>
                    </a:lnTo>
                    <a:lnTo>
                      <a:pt x="282" y="197"/>
                    </a:lnTo>
                    <a:lnTo>
                      <a:pt x="283" y="197"/>
                    </a:lnTo>
                    <a:lnTo>
                      <a:pt x="284" y="197"/>
                    </a:lnTo>
                    <a:lnTo>
                      <a:pt x="284" y="199"/>
                    </a:lnTo>
                    <a:lnTo>
                      <a:pt x="284" y="200"/>
                    </a:lnTo>
                    <a:lnTo>
                      <a:pt x="285" y="201"/>
                    </a:lnTo>
                    <a:lnTo>
                      <a:pt x="285" y="202"/>
                    </a:lnTo>
                    <a:lnTo>
                      <a:pt x="286" y="203"/>
                    </a:lnTo>
                    <a:lnTo>
                      <a:pt x="287" y="202"/>
                    </a:lnTo>
                    <a:lnTo>
                      <a:pt x="288" y="201"/>
                    </a:lnTo>
                    <a:lnTo>
                      <a:pt x="288" y="201"/>
                    </a:lnTo>
                    <a:lnTo>
                      <a:pt x="289" y="201"/>
                    </a:lnTo>
                    <a:lnTo>
                      <a:pt x="289" y="202"/>
                    </a:lnTo>
                    <a:lnTo>
                      <a:pt x="290" y="203"/>
                    </a:lnTo>
                    <a:lnTo>
                      <a:pt x="290" y="203"/>
                    </a:lnTo>
                    <a:lnTo>
                      <a:pt x="291" y="203"/>
                    </a:lnTo>
                    <a:lnTo>
                      <a:pt x="291" y="204"/>
                    </a:lnTo>
                    <a:lnTo>
                      <a:pt x="291" y="204"/>
                    </a:lnTo>
                    <a:lnTo>
                      <a:pt x="291" y="205"/>
                    </a:lnTo>
                    <a:lnTo>
                      <a:pt x="291" y="207"/>
                    </a:lnTo>
                    <a:lnTo>
                      <a:pt x="291" y="207"/>
                    </a:lnTo>
                    <a:lnTo>
                      <a:pt x="292" y="208"/>
                    </a:lnTo>
                    <a:lnTo>
                      <a:pt x="293" y="208"/>
                    </a:lnTo>
                    <a:lnTo>
                      <a:pt x="295" y="208"/>
                    </a:lnTo>
                    <a:lnTo>
                      <a:pt x="295" y="209"/>
                    </a:lnTo>
                    <a:lnTo>
                      <a:pt x="296" y="209"/>
                    </a:lnTo>
                    <a:lnTo>
                      <a:pt x="296" y="210"/>
                    </a:lnTo>
                    <a:lnTo>
                      <a:pt x="297" y="210"/>
                    </a:lnTo>
                    <a:lnTo>
                      <a:pt x="298" y="210"/>
                    </a:lnTo>
                    <a:lnTo>
                      <a:pt x="299" y="210"/>
                    </a:lnTo>
                    <a:lnTo>
                      <a:pt x="300" y="210"/>
                    </a:lnTo>
                    <a:lnTo>
                      <a:pt x="301" y="210"/>
                    </a:lnTo>
                    <a:lnTo>
                      <a:pt x="301" y="211"/>
                    </a:lnTo>
                    <a:lnTo>
                      <a:pt x="302" y="211"/>
                    </a:lnTo>
                    <a:lnTo>
                      <a:pt x="304" y="211"/>
                    </a:lnTo>
                    <a:lnTo>
                      <a:pt x="305" y="210"/>
                    </a:lnTo>
                    <a:lnTo>
                      <a:pt x="306" y="210"/>
                    </a:lnTo>
                    <a:lnTo>
                      <a:pt x="307" y="209"/>
                    </a:lnTo>
                    <a:lnTo>
                      <a:pt x="308" y="209"/>
                    </a:lnTo>
                    <a:lnTo>
                      <a:pt x="308" y="210"/>
                    </a:lnTo>
                    <a:lnTo>
                      <a:pt x="308" y="210"/>
                    </a:lnTo>
                    <a:lnTo>
                      <a:pt x="308" y="210"/>
                    </a:lnTo>
                    <a:lnTo>
                      <a:pt x="309" y="211"/>
                    </a:lnTo>
                    <a:lnTo>
                      <a:pt x="309" y="212"/>
                    </a:lnTo>
                    <a:lnTo>
                      <a:pt x="309" y="213"/>
                    </a:lnTo>
                    <a:lnTo>
                      <a:pt x="310" y="214"/>
                    </a:lnTo>
                    <a:lnTo>
                      <a:pt x="309" y="214"/>
                    </a:lnTo>
                    <a:lnTo>
                      <a:pt x="308" y="215"/>
                    </a:lnTo>
                    <a:lnTo>
                      <a:pt x="308" y="215"/>
                    </a:lnTo>
                    <a:lnTo>
                      <a:pt x="307" y="216"/>
                    </a:lnTo>
                    <a:lnTo>
                      <a:pt x="306" y="217"/>
                    </a:lnTo>
                    <a:lnTo>
                      <a:pt x="305" y="217"/>
                    </a:lnTo>
                    <a:lnTo>
                      <a:pt x="304" y="217"/>
                    </a:lnTo>
                    <a:lnTo>
                      <a:pt x="303" y="217"/>
                    </a:lnTo>
                    <a:lnTo>
                      <a:pt x="302" y="218"/>
                    </a:lnTo>
                    <a:lnTo>
                      <a:pt x="302" y="218"/>
                    </a:lnTo>
                    <a:lnTo>
                      <a:pt x="299" y="218"/>
                    </a:lnTo>
                    <a:lnTo>
                      <a:pt x="298" y="219"/>
                    </a:lnTo>
                    <a:lnTo>
                      <a:pt x="298" y="221"/>
                    </a:lnTo>
                    <a:lnTo>
                      <a:pt x="297" y="221"/>
                    </a:lnTo>
                    <a:lnTo>
                      <a:pt x="296" y="221"/>
                    </a:lnTo>
                    <a:lnTo>
                      <a:pt x="295" y="221"/>
                    </a:lnTo>
                    <a:lnTo>
                      <a:pt x="295" y="221"/>
                    </a:lnTo>
                    <a:lnTo>
                      <a:pt x="294" y="221"/>
                    </a:lnTo>
                    <a:lnTo>
                      <a:pt x="293" y="221"/>
                    </a:lnTo>
                    <a:lnTo>
                      <a:pt x="293" y="220"/>
                    </a:lnTo>
                    <a:lnTo>
                      <a:pt x="292" y="220"/>
                    </a:lnTo>
                    <a:lnTo>
                      <a:pt x="291" y="220"/>
                    </a:lnTo>
                    <a:lnTo>
                      <a:pt x="291" y="221"/>
                    </a:lnTo>
                    <a:lnTo>
                      <a:pt x="291" y="221"/>
                    </a:lnTo>
                    <a:lnTo>
                      <a:pt x="291" y="221"/>
                    </a:lnTo>
                    <a:lnTo>
                      <a:pt x="290" y="222"/>
                    </a:lnTo>
                    <a:lnTo>
                      <a:pt x="289" y="222"/>
                    </a:lnTo>
                    <a:lnTo>
                      <a:pt x="288" y="221"/>
                    </a:lnTo>
                    <a:lnTo>
                      <a:pt x="288" y="221"/>
                    </a:lnTo>
                    <a:lnTo>
                      <a:pt x="287" y="221"/>
                    </a:lnTo>
                    <a:lnTo>
                      <a:pt x="286" y="221"/>
                    </a:lnTo>
                    <a:lnTo>
                      <a:pt x="285" y="221"/>
                    </a:lnTo>
                    <a:lnTo>
                      <a:pt x="284" y="221"/>
                    </a:lnTo>
                    <a:lnTo>
                      <a:pt x="284" y="221"/>
                    </a:lnTo>
                    <a:lnTo>
                      <a:pt x="283" y="221"/>
                    </a:lnTo>
                    <a:lnTo>
                      <a:pt x="281" y="221"/>
                    </a:lnTo>
                    <a:lnTo>
                      <a:pt x="281" y="223"/>
                    </a:lnTo>
                    <a:lnTo>
                      <a:pt x="281" y="224"/>
                    </a:lnTo>
                    <a:lnTo>
                      <a:pt x="280" y="224"/>
                    </a:lnTo>
                    <a:lnTo>
                      <a:pt x="279" y="226"/>
                    </a:lnTo>
                    <a:lnTo>
                      <a:pt x="279" y="228"/>
                    </a:lnTo>
                    <a:lnTo>
                      <a:pt x="279" y="229"/>
                    </a:lnTo>
                    <a:lnTo>
                      <a:pt x="279" y="230"/>
                    </a:lnTo>
                    <a:lnTo>
                      <a:pt x="278" y="230"/>
                    </a:lnTo>
                    <a:lnTo>
                      <a:pt x="277" y="231"/>
                    </a:lnTo>
                    <a:lnTo>
                      <a:pt x="277" y="231"/>
                    </a:lnTo>
                    <a:lnTo>
                      <a:pt x="277" y="232"/>
                    </a:lnTo>
                    <a:lnTo>
                      <a:pt x="277" y="234"/>
                    </a:lnTo>
                    <a:lnTo>
                      <a:pt x="277" y="235"/>
                    </a:lnTo>
                    <a:lnTo>
                      <a:pt x="277" y="237"/>
                    </a:lnTo>
                    <a:lnTo>
                      <a:pt x="277" y="238"/>
                    </a:lnTo>
                    <a:lnTo>
                      <a:pt x="277" y="238"/>
                    </a:lnTo>
                    <a:lnTo>
                      <a:pt x="277" y="239"/>
                    </a:lnTo>
                    <a:lnTo>
                      <a:pt x="276" y="239"/>
                    </a:lnTo>
                    <a:lnTo>
                      <a:pt x="275" y="239"/>
                    </a:lnTo>
                    <a:lnTo>
                      <a:pt x="275" y="240"/>
                    </a:lnTo>
                    <a:lnTo>
                      <a:pt x="274" y="241"/>
                    </a:lnTo>
                    <a:lnTo>
                      <a:pt x="274" y="241"/>
                    </a:lnTo>
                    <a:lnTo>
                      <a:pt x="273" y="242"/>
                    </a:lnTo>
                    <a:lnTo>
                      <a:pt x="272" y="242"/>
                    </a:lnTo>
                    <a:lnTo>
                      <a:pt x="271" y="242"/>
                    </a:lnTo>
                    <a:lnTo>
                      <a:pt x="271" y="242"/>
                    </a:lnTo>
                    <a:lnTo>
                      <a:pt x="270" y="242"/>
                    </a:lnTo>
                    <a:lnTo>
                      <a:pt x="268" y="243"/>
                    </a:lnTo>
                    <a:lnTo>
                      <a:pt x="267" y="244"/>
                    </a:lnTo>
                    <a:lnTo>
                      <a:pt x="267" y="244"/>
                    </a:lnTo>
                    <a:lnTo>
                      <a:pt x="266" y="244"/>
                    </a:lnTo>
                    <a:lnTo>
                      <a:pt x="265" y="244"/>
                    </a:lnTo>
                    <a:lnTo>
                      <a:pt x="264" y="244"/>
                    </a:lnTo>
                    <a:lnTo>
                      <a:pt x="264" y="245"/>
                    </a:lnTo>
                    <a:lnTo>
                      <a:pt x="262" y="245"/>
                    </a:lnTo>
                    <a:lnTo>
                      <a:pt x="261" y="245"/>
                    </a:lnTo>
                    <a:lnTo>
                      <a:pt x="260" y="244"/>
                    </a:lnTo>
                    <a:lnTo>
                      <a:pt x="260" y="243"/>
                    </a:lnTo>
                    <a:lnTo>
                      <a:pt x="259" y="242"/>
                    </a:lnTo>
                    <a:lnTo>
                      <a:pt x="258" y="242"/>
                    </a:lnTo>
                    <a:lnTo>
                      <a:pt x="257" y="241"/>
                    </a:lnTo>
                    <a:lnTo>
                      <a:pt x="257" y="241"/>
                    </a:lnTo>
                    <a:lnTo>
                      <a:pt x="255" y="241"/>
                    </a:lnTo>
                    <a:lnTo>
                      <a:pt x="254" y="241"/>
                    </a:lnTo>
                    <a:lnTo>
                      <a:pt x="254" y="241"/>
                    </a:lnTo>
                    <a:lnTo>
                      <a:pt x="253" y="241"/>
                    </a:lnTo>
                    <a:lnTo>
                      <a:pt x="253" y="241"/>
                    </a:lnTo>
                    <a:lnTo>
                      <a:pt x="253" y="241"/>
                    </a:lnTo>
                    <a:lnTo>
                      <a:pt x="252" y="241"/>
                    </a:lnTo>
                    <a:lnTo>
                      <a:pt x="251" y="240"/>
                    </a:lnTo>
                    <a:lnTo>
                      <a:pt x="251" y="238"/>
                    </a:lnTo>
                    <a:lnTo>
                      <a:pt x="251" y="238"/>
                    </a:lnTo>
                    <a:lnTo>
                      <a:pt x="250" y="237"/>
                    </a:lnTo>
                    <a:lnTo>
                      <a:pt x="250" y="236"/>
                    </a:lnTo>
                    <a:lnTo>
                      <a:pt x="250" y="236"/>
                    </a:lnTo>
                    <a:lnTo>
                      <a:pt x="250" y="237"/>
                    </a:lnTo>
                    <a:lnTo>
                      <a:pt x="249" y="237"/>
                    </a:lnTo>
                    <a:lnTo>
                      <a:pt x="248" y="238"/>
                    </a:lnTo>
                    <a:lnTo>
                      <a:pt x="246" y="239"/>
                    </a:lnTo>
                    <a:lnTo>
                      <a:pt x="245" y="240"/>
                    </a:lnTo>
                    <a:lnTo>
                      <a:pt x="244" y="240"/>
                    </a:lnTo>
                    <a:lnTo>
                      <a:pt x="243" y="240"/>
                    </a:lnTo>
                    <a:lnTo>
                      <a:pt x="243" y="241"/>
                    </a:lnTo>
                    <a:lnTo>
                      <a:pt x="243" y="241"/>
                    </a:lnTo>
                    <a:lnTo>
                      <a:pt x="242" y="242"/>
                    </a:lnTo>
                    <a:lnTo>
                      <a:pt x="241" y="242"/>
                    </a:lnTo>
                    <a:lnTo>
                      <a:pt x="240" y="241"/>
                    </a:lnTo>
                    <a:lnTo>
                      <a:pt x="240" y="241"/>
                    </a:lnTo>
                    <a:lnTo>
                      <a:pt x="239" y="241"/>
                    </a:lnTo>
                    <a:lnTo>
                      <a:pt x="238" y="241"/>
                    </a:lnTo>
                    <a:lnTo>
                      <a:pt x="237" y="242"/>
                    </a:lnTo>
                    <a:lnTo>
                      <a:pt x="236" y="242"/>
                    </a:lnTo>
                    <a:lnTo>
                      <a:pt x="236" y="243"/>
                    </a:lnTo>
                    <a:lnTo>
                      <a:pt x="236" y="244"/>
                    </a:lnTo>
                    <a:lnTo>
                      <a:pt x="236" y="245"/>
                    </a:lnTo>
                    <a:lnTo>
                      <a:pt x="235" y="245"/>
                    </a:lnTo>
                    <a:lnTo>
                      <a:pt x="234" y="245"/>
                    </a:lnTo>
                    <a:lnTo>
                      <a:pt x="234" y="245"/>
                    </a:lnTo>
                    <a:lnTo>
                      <a:pt x="233" y="245"/>
                    </a:lnTo>
                    <a:lnTo>
                      <a:pt x="233" y="245"/>
                    </a:lnTo>
                    <a:lnTo>
                      <a:pt x="232" y="246"/>
                    </a:lnTo>
                    <a:lnTo>
                      <a:pt x="231" y="246"/>
                    </a:lnTo>
                    <a:lnTo>
                      <a:pt x="229" y="248"/>
                    </a:lnTo>
                    <a:lnTo>
                      <a:pt x="229" y="249"/>
                    </a:lnTo>
                    <a:lnTo>
                      <a:pt x="227" y="250"/>
                    </a:lnTo>
                    <a:lnTo>
                      <a:pt x="223" y="252"/>
                    </a:lnTo>
                    <a:lnTo>
                      <a:pt x="222" y="252"/>
                    </a:lnTo>
                    <a:lnTo>
                      <a:pt x="222" y="251"/>
                    </a:lnTo>
                    <a:lnTo>
                      <a:pt x="221" y="251"/>
                    </a:lnTo>
                    <a:lnTo>
                      <a:pt x="220" y="251"/>
                    </a:lnTo>
                    <a:lnTo>
                      <a:pt x="219" y="252"/>
                    </a:lnTo>
                    <a:lnTo>
                      <a:pt x="219" y="252"/>
                    </a:lnTo>
                    <a:lnTo>
                      <a:pt x="219" y="252"/>
                    </a:lnTo>
                    <a:lnTo>
                      <a:pt x="219" y="253"/>
                    </a:lnTo>
                    <a:lnTo>
                      <a:pt x="218" y="254"/>
                    </a:lnTo>
                    <a:lnTo>
                      <a:pt x="217" y="254"/>
                    </a:lnTo>
                    <a:lnTo>
                      <a:pt x="216" y="254"/>
                    </a:lnTo>
                    <a:lnTo>
                      <a:pt x="215" y="254"/>
                    </a:lnTo>
                    <a:lnTo>
                      <a:pt x="214" y="254"/>
                    </a:lnTo>
                    <a:lnTo>
                      <a:pt x="213" y="254"/>
                    </a:lnTo>
                    <a:lnTo>
                      <a:pt x="212" y="255"/>
                    </a:lnTo>
                    <a:lnTo>
                      <a:pt x="212" y="257"/>
                    </a:lnTo>
                    <a:lnTo>
                      <a:pt x="212" y="258"/>
                    </a:lnTo>
                    <a:lnTo>
                      <a:pt x="212" y="259"/>
                    </a:lnTo>
                    <a:lnTo>
                      <a:pt x="211" y="259"/>
                    </a:lnTo>
                    <a:lnTo>
                      <a:pt x="210" y="259"/>
                    </a:lnTo>
                    <a:lnTo>
                      <a:pt x="209" y="260"/>
                    </a:lnTo>
                    <a:lnTo>
                      <a:pt x="209" y="261"/>
                    </a:lnTo>
                    <a:lnTo>
                      <a:pt x="209" y="261"/>
                    </a:lnTo>
                    <a:lnTo>
                      <a:pt x="208" y="261"/>
                    </a:lnTo>
                    <a:lnTo>
                      <a:pt x="207" y="262"/>
                    </a:lnTo>
                    <a:lnTo>
                      <a:pt x="206" y="262"/>
                    </a:lnTo>
                    <a:lnTo>
                      <a:pt x="205" y="263"/>
                    </a:lnTo>
                    <a:lnTo>
                      <a:pt x="205" y="263"/>
                    </a:lnTo>
                    <a:lnTo>
                      <a:pt x="204" y="262"/>
                    </a:lnTo>
                    <a:lnTo>
                      <a:pt x="203" y="262"/>
                    </a:lnTo>
                    <a:lnTo>
                      <a:pt x="202" y="263"/>
                    </a:lnTo>
                    <a:lnTo>
                      <a:pt x="201" y="265"/>
                    </a:lnTo>
                    <a:lnTo>
                      <a:pt x="202" y="265"/>
                    </a:lnTo>
                    <a:lnTo>
                      <a:pt x="202" y="266"/>
                    </a:lnTo>
                    <a:lnTo>
                      <a:pt x="202" y="267"/>
                    </a:lnTo>
                    <a:lnTo>
                      <a:pt x="201" y="267"/>
                    </a:lnTo>
                    <a:lnTo>
                      <a:pt x="201" y="268"/>
                    </a:lnTo>
                    <a:lnTo>
                      <a:pt x="201" y="267"/>
                    </a:lnTo>
                    <a:lnTo>
                      <a:pt x="200" y="267"/>
                    </a:lnTo>
                    <a:lnTo>
                      <a:pt x="200" y="266"/>
                    </a:lnTo>
                    <a:lnTo>
                      <a:pt x="199" y="266"/>
                    </a:lnTo>
                    <a:lnTo>
                      <a:pt x="198" y="266"/>
                    </a:lnTo>
                    <a:lnTo>
                      <a:pt x="198" y="266"/>
                    </a:lnTo>
                    <a:lnTo>
                      <a:pt x="197" y="266"/>
                    </a:lnTo>
                    <a:lnTo>
                      <a:pt x="196" y="267"/>
                    </a:lnTo>
                    <a:lnTo>
                      <a:pt x="197" y="268"/>
                    </a:lnTo>
                    <a:lnTo>
                      <a:pt x="197" y="269"/>
                    </a:lnTo>
                    <a:lnTo>
                      <a:pt x="197" y="269"/>
                    </a:lnTo>
                    <a:lnTo>
                      <a:pt x="197" y="270"/>
                    </a:lnTo>
                    <a:lnTo>
                      <a:pt x="196" y="270"/>
                    </a:lnTo>
                    <a:lnTo>
                      <a:pt x="195" y="269"/>
                    </a:lnTo>
                    <a:lnTo>
                      <a:pt x="194" y="269"/>
                    </a:lnTo>
                    <a:lnTo>
                      <a:pt x="193" y="269"/>
                    </a:lnTo>
                    <a:lnTo>
                      <a:pt x="193" y="266"/>
                    </a:lnTo>
                    <a:lnTo>
                      <a:pt x="192" y="266"/>
                    </a:lnTo>
                    <a:lnTo>
                      <a:pt x="191" y="266"/>
                    </a:lnTo>
                    <a:lnTo>
                      <a:pt x="191" y="267"/>
                    </a:lnTo>
                    <a:lnTo>
                      <a:pt x="190" y="268"/>
                    </a:lnTo>
                    <a:lnTo>
                      <a:pt x="188" y="269"/>
                    </a:lnTo>
                    <a:lnTo>
                      <a:pt x="188" y="269"/>
                    </a:lnTo>
                    <a:lnTo>
                      <a:pt x="187" y="270"/>
                    </a:lnTo>
                    <a:lnTo>
                      <a:pt x="186" y="270"/>
                    </a:lnTo>
                    <a:lnTo>
                      <a:pt x="184" y="271"/>
                    </a:lnTo>
                    <a:lnTo>
                      <a:pt x="184" y="271"/>
                    </a:lnTo>
                    <a:lnTo>
                      <a:pt x="183" y="270"/>
                    </a:lnTo>
                    <a:lnTo>
                      <a:pt x="182" y="269"/>
                    </a:lnTo>
                    <a:lnTo>
                      <a:pt x="182" y="269"/>
                    </a:lnTo>
                    <a:lnTo>
                      <a:pt x="181" y="269"/>
                    </a:lnTo>
                    <a:lnTo>
                      <a:pt x="181" y="269"/>
                    </a:lnTo>
                    <a:lnTo>
                      <a:pt x="181" y="271"/>
                    </a:lnTo>
                    <a:lnTo>
                      <a:pt x="179" y="271"/>
                    </a:lnTo>
                    <a:lnTo>
                      <a:pt x="178" y="271"/>
                    </a:lnTo>
                    <a:lnTo>
                      <a:pt x="177" y="271"/>
                    </a:lnTo>
                    <a:lnTo>
                      <a:pt x="175" y="270"/>
                    </a:lnTo>
                    <a:lnTo>
                      <a:pt x="175" y="269"/>
                    </a:lnTo>
                    <a:lnTo>
                      <a:pt x="174" y="270"/>
                    </a:lnTo>
                    <a:lnTo>
                      <a:pt x="174" y="271"/>
                    </a:lnTo>
                    <a:lnTo>
                      <a:pt x="175" y="272"/>
                    </a:lnTo>
                    <a:lnTo>
                      <a:pt x="176" y="272"/>
                    </a:lnTo>
                    <a:lnTo>
                      <a:pt x="176" y="272"/>
                    </a:lnTo>
                    <a:lnTo>
                      <a:pt x="176" y="273"/>
                    </a:lnTo>
                    <a:lnTo>
                      <a:pt x="175" y="273"/>
                    </a:lnTo>
                    <a:lnTo>
                      <a:pt x="174" y="273"/>
                    </a:lnTo>
                    <a:lnTo>
                      <a:pt x="174" y="273"/>
                    </a:lnTo>
                    <a:lnTo>
                      <a:pt x="174" y="274"/>
                    </a:lnTo>
                    <a:lnTo>
                      <a:pt x="173" y="275"/>
                    </a:lnTo>
                    <a:lnTo>
                      <a:pt x="172" y="275"/>
                    </a:lnTo>
                    <a:lnTo>
                      <a:pt x="171" y="276"/>
                    </a:lnTo>
                    <a:lnTo>
                      <a:pt x="170" y="276"/>
                    </a:lnTo>
                    <a:lnTo>
                      <a:pt x="168" y="276"/>
                    </a:lnTo>
                    <a:lnTo>
                      <a:pt x="167" y="276"/>
                    </a:lnTo>
                    <a:lnTo>
                      <a:pt x="167" y="275"/>
                    </a:lnTo>
                    <a:lnTo>
                      <a:pt x="165" y="274"/>
                    </a:lnTo>
                    <a:lnTo>
                      <a:pt x="164" y="272"/>
                    </a:lnTo>
                    <a:lnTo>
                      <a:pt x="164" y="271"/>
                    </a:lnTo>
                    <a:lnTo>
                      <a:pt x="163" y="270"/>
                    </a:lnTo>
                    <a:lnTo>
                      <a:pt x="162" y="269"/>
                    </a:lnTo>
                    <a:lnTo>
                      <a:pt x="161" y="269"/>
                    </a:lnTo>
                    <a:lnTo>
                      <a:pt x="160" y="269"/>
                    </a:lnTo>
                    <a:lnTo>
                      <a:pt x="160" y="269"/>
                    </a:lnTo>
                    <a:lnTo>
                      <a:pt x="159" y="270"/>
                    </a:lnTo>
                    <a:lnTo>
                      <a:pt x="158" y="270"/>
                    </a:lnTo>
                    <a:lnTo>
                      <a:pt x="157" y="269"/>
                    </a:lnTo>
                    <a:lnTo>
                      <a:pt x="157" y="270"/>
                    </a:lnTo>
                    <a:lnTo>
                      <a:pt x="156" y="269"/>
                    </a:lnTo>
                    <a:lnTo>
                      <a:pt x="155" y="270"/>
                    </a:lnTo>
                    <a:lnTo>
                      <a:pt x="153" y="270"/>
                    </a:lnTo>
                    <a:lnTo>
                      <a:pt x="153" y="270"/>
                    </a:lnTo>
                    <a:lnTo>
                      <a:pt x="152" y="271"/>
                    </a:lnTo>
                    <a:lnTo>
                      <a:pt x="155" y="277"/>
                    </a:lnTo>
                    <a:lnTo>
                      <a:pt x="157" y="280"/>
                    </a:lnTo>
                    <a:lnTo>
                      <a:pt x="143" y="287"/>
                    </a:lnTo>
                    <a:lnTo>
                      <a:pt x="144" y="289"/>
                    </a:lnTo>
                    <a:lnTo>
                      <a:pt x="150" y="287"/>
                    </a:lnTo>
                    <a:lnTo>
                      <a:pt x="153" y="294"/>
                    </a:lnTo>
                    <a:lnTo>
                      <a:pt x="152" y="295"/>
                    </a:lnTo>
                    <a:lnTo>
                      <a:pt x="150" y="297"/>
                    </a:lnTo>
                    <a:lnTo>
                      <a:pt x="147" y="299"/>
                    </a:lnTo>
                    <a:lnTo>
                      <a:pt x="146" y="301"/>
                    </a:lnTo>
                    <a:lnTo>
                      <a:pt x="145" y="303"/>
                    </a:lnTo>
                    <a:lnTo>
                      <a:pt x="146" y="306"/>
                    </a:lnTo>
                    <a:lnTo>
                      <a:pt x="147" y="309"/>
                    </a:lnTo>
                    <a:lnTo>
                      <a:pt x="147" y="313"/>
                    </a:lnTo>
                    <a:lnTo>
                      <a:pt x="147" y="316"/>
                    </a:lnTo>
                    <a:lnTo>
                      <a:pt x="148" y="322"/>
                    </a:lnTo>
                    <a:lnTo>
                      <a:pt x="149" y="324"/>
                    </a:lnTo>
                    <a:lnTo>
                      <a:pt x="147" y="332"/>
                    </a:lnTo>
                    <a:lnTo>
                      <a:pt x="147" y="334"/>
                    </a:lnTo>
                    <a:lnTo>
                      <a:pt x="147" y="337"/>
                    </a:lnTo>
                    <a:lnTo>
                      <a:pt x="145" y="340"/>
                    </a:lnTo>
                    <a:lnTo>
                      <a:pt x="145" y="341"/>
                    </a:lnTo>
                    <a:lnTo>
                      <a:pt x="149" y="348"/>
                    </a:lnTo>
                    <a:lnTo>
                      <a:pt x="150" y="354"/>
                    </a:lnTo>
                    <a:lnTo>
                      <a:pt x="149" y="360"/>
                    </a:lnTo>
                    <a:lnTo>
                      <a:pt x="148" y="362"/>
                    </a:lnTo>
                    <a:lnTo>
                      <a:pt x="150" y="364"/>
                    </a:lnTo>
                    <a:lnTo>
                      <a:pt x="150" y="365"/>
                    </a:lnTo>
                    <a:lnTo>
                      <a:pt x="150" y="365"/>
                    </a:lnTo>
                    <a:lnTo>
                      <a:pt x="149" y="365"/>
                    </a:lnTo>
                    <a:lnTo>
                      <a:pt x="148" y="365"/>
                    </a:lnTo>
                    <a:lnTo>
                      <a:pt x="147" y="365"/>
                    </a:lnTo>
                    <a:lnTo>
                      <a:pt x="146" y="365"/>
                    </a:lnTo>
                    <a:lnTo>
                      <a:pt x="146" y="364"/>
                    </a:lnTo>
                    <a:lnTo>
                      <a:pt x="147" y="364"/>
                    </a:lnTo>
                    <a:lnTo>
                      <a:pt x="147" y="363"/>
                    </a:lnTo>
                    <a:lnTo>
                      <a:pt x="145" y="362"/>
                    </a:lnTo>
                    <a:lnTo>
                      <a:pt x="144" y="362"/>
                    </a:lnTo>
                    <a:lnTo>
                      <a:pt x="143" y="363"/>
                    </a:lnTo>
                    <a:lnTo>
                      <a:pt x="141" y="363"/>
                    </a:lnTo>
                    <a:lnTo>
                      <a:pt x="140" y="363"/>
                    </a:lnTo>
                    <a:lnTo>
                      <a:pt x="140" y="364"/>
                    </a:lnTo>
                    <a:lnTo>
                      <a:pt x="139" y="365"/>
                    </a:lnTo>
                    <a:lnTo>
                      <a:pt x="138" y="364"/>
                    </a:lnTo>
                    <a:lnTo>
                      <a:pt x="138" y="363"/>
                    </a:lnTo>
                    <a:lnTo>
                      <a:pt x="137" y="363"/>
                    </a:lnTo>
                    <a:lnTo>
                      <a:pt x="136" y="362"/>
                    </a:lnTo>
                    <a:lnTo>
                      <a:pt x="136" y="362"/>
                    </a:lnTo>
                    <a:lnTo>
                      <a:pt x="136" y="362"/>
                    </a:lnTo>
                    <a:lnTo>
                      <a:pt x="137" y="361"/>
                    </a:lnTo>
                    <a:lnTo>
                      <a:pt x="138" y="360"/>
                    </a:lnTo>
                    <a:lnTo>
                      <a:pt x="137" y="360"/>
                    </a:lnTo>
                    <a:lnTo>
                      <a:pt x="136" y="359"/>
                    </a:lnTo>
                    <a:lnTo>
                      <a:pt x="136" y="360"/>
                    </a:lnTo>
                    <a:lnTo>
                      <a:pt x="135" y="358"/>
                    </a:lnTo>
                    <a:lnTo>
                      <a:pt x="134" y="358"/>
                    </a:lnTo>
                    <a:lnTo>
                      <a:pt x="133" y="358"/>
                    </a:lnTo>
                    <a:lnTo>
                      <a:pt x="133" y="359"/>
                    </a:lnTo>
                    <a:lnTo>
                      <a:pt x="132" y="359"/>
                    </a:lnTo>
                    <a:lnTo>
                      <a:pt x="130" y="359"/>
                    </a:lnTo>
                    <a:lnTo>
                      <a:pt x="127" y="358"/>
                    </a:lnTo>
                    <a:lnTo>
                      <a:pt x="126" y="359"/>
                    </a:lnTo>
                    <a:lnTo>
                      <a:pt x="126" y="359"/>
                    </a:lnTo>
                    <a:lnTo>
                      <a:pt x="125" y="358"/>
                    </a:lnTo>
                    <a:lnTo>
                      <a:pt x="125" y="359"/>
                    </a:lnTo>
                    <a:lnTo>
                      <a:pt x="124" y="359"/>
                    </a:lnTo>
                    <a:lnTo>
                      <a:pt x="123" y="359"/>
                    </a:lnTo>
                    <a:lnTo>
                      <a:pt x="122" y="359"/>
                    </a:lnTo>
                    <a:lnTo>
                      <a:pt x="122" y="360"/>
                    </a:lnTo>
                    <a:lnTo>
                      <a:pt x="121" y="361"/>
                    </a:lnTo>
                    <a:lnTo>
                      <a:pt x="121" y="362"/>
                    </a:lnTo>
                    <a:lnTo>
                      <a:pt x="120" y="362"/>
                    </a:lnTo>
                    <a:lnTo>
                      <a:pt x="119" y="361"/>
                    </a:lnTo>
                    <a:lnTo>
                      <a:pt x="119" y="360"/>
                    </a:lnTo>
                    <a:lnTo>
                      <a:pt x="118" y="360"/>
                    </a:lnTo>
                    <a:lnTo>
                      <a:pt x="118" y="359"/>
                    </a:lnTo>
                    <a:lnTo>
                      <a:pt x="117" y="359"/>
                    </a:lnTo>
                    <a:lnTo>
                      <a:pt x="116" y="359"/>
                    </a:lnTo>
                    <a:lnTo>
                      <a:pt x="116" y="359"/>
                    </a:lnTo>
                    <a:lnTo>
                      <a:pt x="116" y="360"/>
                    </a:lnTo>
                    <a:lnTo>
                      <a:pt x="115" y="361"/>
                    </a:lnTo>
                    <a:lnTo>
                      <a:pt x="114" y="360"/>
                    </a:lnTo>
                    <a:lnTo>
                      <a:pt x="113" y="360"/>
                    </a:lnTo>
                    <a:lnTo>
                      <a:pt x="112" y="359"/>
                    </a:lnTo>
                    <a:lnTo>
                      <a:pt x="112" y="359"/>
                    </a:lnTo>
                    <a:lnTo>
                      <a:pt x="111" y="359"/>
                    </a:lnTo>
                    <a:lnTo>
                      <a:pt x="110" y="359"/>
                    </a:lnTo>
                    <a:lnTo>
                      <a:pt x="109" y="359"/>
                    </a:lnTo>
                    <a:lnTo>
                      <a:pt x="109" y="360"/>
                    </a:lnTo>
                    <a:lnTo>
                      <a:pt x="108" y="360"/>
                    </a:lnTo>
                    <a:lnTo>
                      <a:pt x="107" y="359"/>
                    </a:lnTo>
                    <a:lnTo>
                      <a:pt x="106" y="359"/>
                    </a:lnTo>
                    <a:lnTo>
                      <a:pt x="105" y="360"/>
                    </a:lnTo>
                    <a:lnTo>
                      <a:pt x="104" y="361"/>
                    </a:lnTo>
                    <a:lnTo>
                      <a:pt x="103" y="362"/>
                    </a:lnTo>
                    <a:lnTo>
                      <a:pt x="102" y="362"/>
                    </a:lnTo>
                    <a:lnTo>
                      <a:pt x="101" y="362"/>
                    </a:lnTo>
                    <a:lnTo>
                      <a:pt x="101" y="362"/>
                    </a:lnTo>
                    <a:lnTo>
                      <a:pt x="99" y="362"/>
                    </a:lnTo>
                    <a:lnTo>
                      <a:pt x="97" y="365"/>
                    </a:lnTo>
                    <a:lnTo>
                      <a:pt x="95" y="366"/>
                    </a:lnTo>
                    <a:lnTo>
                      <a:pt x="94" y="367"/>
                    </a:lnTo>
                    <a:lnTo>
                      <a:pt x="91" y="368"/>
                    </a:lnTo>
                    <a:lnTo>
                      <a:pt x="90" y="368"/>
                    </a:lnTo>
                    <a:lnTo>
                      <a:pt x="88" y="369"/>
                    </a:lnTo>
                    <a:lnTo>
                      <a:pt x="88" y="369"/>
                    </a:lnTo>
                    <a:lnTo>
                      <a:pt x="88" y="370"/>
                    </a:lnTo>
                    <a:lnTo>
                      <a:pt x="88" y="371"/>
                    </a:lnTo>
                    <a:lnTo>
                      <a:pt x="86" y="372"/>
                    </a:lnTo>
                    <a:lnTo>
                      <a:pt x="85" y="372"/>
                    </a:lnTo>
                    <a:lnTo>
                      <a:pt x="85" y="372"/>
                    </a:lnTo>
                    <a:lnTo>
                      <a:pt x="83" y="372"/>
                    </a:lnTo>
                    <a:lnTo>
                      <a:pt x="82" y="371"/>
                    </a:lnTo>
                    <a:lnTo>
                      <a:pt x="81" y="371"/>
                    </a:lnTo>
                    <a:lnTo>
                      <a:pt x="80" y="371"/>
                    </a:lnTo>
                    <a:lnTo>
                      <a:pt x="80" y="370"/>
                    </a:lnTo>
                    <a:lnTo>
                      <a:pt x="79" y="371"/>
                    </a:lnTo>
                    <a:lnTo>
                      <a:pt x="80" y="374"/>
                    </a:lnTo>
                    <a:lnTo>
                      <a:pt x="80" y="376"/>
                    </a:lnTo>
                    <a:lnTo>
                      <a:pt x="81" y="378"/>
                    </a:lnTo>
                    <a:lnTo>
                      <a:pt x="81" y="380"/>
                    </a:lnTo>
                    <a:lnTo>
                      <a:pt x="81" y="381"/>
                    </a:lnTo>
                    <a:lnTo>
                      <a:pt x="81" y="383"/>
                    </a:lnTo>
                    <a:lnTo>
                      <a:pt x="80" y="383"/>
                    </a:lnTo>
                    <a:lnTo>
                      <a:pt x="80" y="383"/>
                    </a:lnTo>
                    <a:lnTo>
                      <a:pt x="80" y="384"/>
                    </a:lnTo>
                    <a:lnTo>
                      <a:pt x="79" y="385"/>
                    </a:lnTo>
                    <a:lnTo>
                      <a:pt x="78" y="386"/>
                    </a:lnTo>
                    <a:lnTo>
                      <a:pt x="78" y="387"/>
                    </a:lnTo>
                    <a:lnTo>
                      <a:pt x="78" y="388"/>
                    </a:lnTo>
                    <a:lnTo>
                      <a:pt x="78" y="389"/>
                    </a:lnTo>
                    <a:lnTo>
                      <a:pt x="77" y="389"/>
                    </a:lnTo>
                    <a:lnTo>
                      <a:pt x="76" y="389"/>
                    </a:lnTo>
                    <a:lnTo>
                      <a:pt x="75" y="389"/>
                    </a:lnTo>
                    <a:lnTo>
                      <a:pt x="75" y="388"/>
                    </a:lnTo>
                    <a:lnTo>
                      <a:pt x="75" y="387"/>
                    </a:lnTo>
                    <a:lnTo>
                      <a:pt x="74" y="387"/>
                    </a:lnTo>
                    <a:lnTo>
                      <a:pt x="74" y="386"/>
                    </a:lnTo>
                    <a:lnTo>
                      <a:pt x="73" y="386"/>
                    </a:lnTo>
                    <a:lnTo>
                      <a:pt x="72" y="386"/>
                    </a:lnTo>
                    <a:lnTo>
                      <a:pt x="71" y="386"/>
                    </a:lnTo>
                    <a:lnTo>
                      <a:pt x="70" y="385"/>
                    </a:lnTo>
                    <a:lnTo>
                      <a:pt x="69" y="384"/>
                    </a:lnTo>
                    <a:lnTo>
                      <a:pt x="67" y="384"/>
                    </a:lnTo>
                    <a:lnTo>
                      <a:pt x="67" y="383"/>
                    </a:lnTo>
                    <a:lnTo>
                      <a:pt x="66" y="383"/>
                    </a:lnTo>
                    <a:lnTo>
                      <a:pt x="65" y="383"/>
                    </a:lnTo>
                    <a:lnTo>
                      <a:pt x="64" y="382"/>
                    </a:lnTo>
                    <a:lnTo>
                      <a:pt x="64" y="381"/>
                    </a:lnTo>
                    <a:lnTo>
                      <a:pt x="63" y="381"/>
                    </a:lnTo>
                    <a:lnTo>
                      <a:pt x="62" y="380"/>
                    </a:lnTo>
                    <a:lnTo>
                      <a:pt x="62" y="379"/>
                    </a:lnTo>
                    <a:lnTo>
                      <a:pt x="61" y="379"/>
                    </a:lnTo>
                    <a:lnTo>
                      <a:pt x="60" y="378"/>
                    </a:lnTo>
                    <a:lnTo>
                      <a:pt x="60" y="377"/>
                    </a:lnTo>
                    <a:lnTo>
                      <a:pt x="58" y="376"/>
                    </a:lnTo>
                    <a:lnTo>
                      <a:pt x="58" y="375"/>
                    </a:lnTo>
                    <a:lnTo>
                      <a:pt x="57" y="375"/>
                    </a:lnTo>
                    <a:lnTo>
                      <a:pt x="57" y="372"/>
                    </a:lnTo>
                    <a:lnTo>
                      <a:pt x="57" y="372"/>
                    </a:lnTo>
                    <a:lnTo>
                      <a:pt x="57" y="371"/>
                    </a:lnTo>
                    <a:lnTo>
                      <a:pt x="56" y="371"/>
                    </a:lnTo>
                    <a:lnTo>
                      <a:pt x="54" y="370"/>
                    </a:lnTo>
                    <a:lnTo>
                      <a:pt x="54" y="369"/>
                    </a:lnTo>
                    <a:lnTo>
                      <a:pt x="52" y="370"/>
                    </a:lnTo>
                    <a:lnTo>
                      <a:pt x="51" y="369"/>
                    </a:lnTo>
                    <a:lnTo>
                      <a:pt x="50" y="369"/>
                    </a:lnTo>
                    <a:lnTo>
                      <a:pt x="49" y="367"/>
                    </a:lnTo>
                    <a:lnTo>
                      <a:pt x="47" y="366"/>
                    </a:lnTo>
                    <a:lnTo>
                      <a:pt x="47" y="365"/>
                    </a:lnTo>
                    <a:lnTo>
                      <a:pt x="46" y="365"/>
                    </a:lnTo>
                    <a:lnTo>
                      <a:pt x="45" y="364"/>
                    </a:lnTo>
                    <a:lnTo>
                      <a:pt x="45" y="363"/>
                    </a:lnTo>
                    <a:lnTo>
                      <a:pt x="44" y="363"/>
                    </a:lnTo>
                    <a:lnTo>
                      <a:pt x="43" y="363"/>
                    </a:lnTo>
                    <a:lnTo>
                      <a:pt x="42" y="362"/>
                    </a:lnTo>
                    <a:lnTo>
                      <a:pt x="41" y="362"/>
                    </a:lnTo>
                    <a:lnTo>
                      <a:pt x="40" y="362"/>
                    </a:lnTo>
                    <a:lnTo>
                      <a:pt x="40" y="362"/>
                    </a:lnTo>
                    <a:lnTo>
                      <a:pt x="40" y="359"/>
                    </a:lnTo>
                    <a:lnTo>
                      <a:pt x="42" y="357"/>
                    </a:lnTo>
                    <a:lnTo>
                      <a:pt x="38" y="352"/>
                    </a:lnTo>
                    <a:lnTo>
                      <a:pt x="38" y="349"/>
                    </a:lnTo>
                    <a:lnTo>
                      <a:pt x="38" y="347"/>
                    </a:lnTo>
                    <a:lnTo>
                      <a:pt x="40" y="345"/>
                    </a:lnTo>
                    <a:lnTo>
                      <a:pt x="40" y="342"/>
                    </a:lnTo>
                    <a:lnTo>
                      <a:pt x="38" y="342"/>
                    </a:lnTo>
                    <a:lnTo>
                      <a:pt x="36" y="341"/>
                    </a:lnTo>
                    <a:lnTo>
                      <a:pt x="36" y="341"/>
                    </a:lnTo>
                    <a:lnTo>
                      <a:pt x="36" y="339"/>
                    </a:lnTo>
                    <a:lnTo>
                      <a:pt x="36" y="338"/>
                    </a:lnTo>
                    <a:lnTo>
                      <a:pt x="36" y="337"/>
                    </a:lnTo>
                    <a:lnTo>
                      <a:pt x="36" y="336"/>
                    </a:lnTo>
                    <a:lnTo>
                      <a:pt x="36" y="335"/>
                    </a:lnTo>
                    <a:lnTo>
                      <a:pt x="35" y="334"/>
                    </a:lnTo>
                    <a:lnTo>
                      <a:pt x="35" y="333"/>
                    </a:lnTo>
                    <a:lnTo>
                      <a:pt x="35" y="332"/>
                    </a:lnTo>
                    <a:lnTo>
                      <a:pt x="35" y="331"/>
                    </a:lnTo>
                    <a:lnTo>
                      <a:pt x="34" y="331"/>
                    </a:lnTo>
                    <a:lnTo>
                      <a:pt x="34" y="330"/>
                    </a:lnTo>
                    <a:lnTo>
                      <a:pt x="33" y="329"/>
                    </a:lnTo>
                    <a:lnTo>
                      <a:pt x="33" y="329"/>
                    </a:lnTo>
                    <a:lnTo>
                      <a:pt x="33" y="328"/>
                    </a:lnTo>
                    <a:lnTo>
                      <a:pt x="30" y="327"/>
                    </a:lnTo>
                    <a:lnTo>
                      <a:pt x="28" y="324"/>
                    </a:lnTo>
                    <a:lnTo>
                      <a:pt x="26" y="324"/>
                    </a:lnTo>
                    <a:lnTo>
                      <a:pt x="25" y="324"/>
                    </a:lnTo>
                    <a:lnTo>
                      <a:pt x="24" y="323"/>
                    </a:lnTo>
                    <a:lnTo>
                      <a:pt x="19" y="321"/>
                    </a:lnTo>
                    <a:lnTo>
                      <a:pt x="17" y="319"/>
                    </a:lnTo>
                    <a:lnTo>
                      <a:pt x="16" y="317"/>
                    </a:lnTo>
                    <a:lnTo>
                      <a:pt x="13" y="316"/>
                    </a:lnTo>
                    <a:lnTo>
                      <a:pt x="10" y="314"/>
                    </a:lnTo>
                    <a:lnTo>
                      <a:pt x="10" y="314"/>
                    </a:lnTo>
                    <a:lnTo>
                      <a:pt x="9" y="311"/>
                    </a:lnTo>
                    <a:lnTo>
                      <a:pt x="8" y="311"/>
                    </a:lnTo>
                    <a:lnTo>
                      <a:pt x="5" y="310"/>
                    </a:lnTo>
                    <a:lnTo>
                      <a:pt x="5" y="308"/>
                    </a:lnTo>
                    <a:lnTo>
                      <a:pt x="5" y="307"/>
                    </a:lnTo>
                    <a:lnTo>
                      <a:pt x="4" y="303"/>
                    </a:lnTo>
                    <a:lnTo>
                      <a:pt x="1" y="303"/>
                    </a:lnTo>
                    <a:lnTo>
                      <a:pt x="0" y="30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40" name="Freeform 1099">
                <a:extLst>
                  <a:ext uri="{FF2B5EF4-FFF2-40B4-BE49-F238E27FC236}">
                    <a16:creationId xmlns:a16="http://schemas.microsoft.com/office/drawing/2014/main" id="{0AA6E2C7-6251-4C2F-97D1-E5DFD55DB212}"/>
                  </a:ext>
                </a:extLst>
              </p:cNvPr>
              <p:cNvSpPr>
                <a:spLocks/>
              </p:cNvSpPr>
              <p:nvPr/>
            </p:nvSpPr>
            <p:spPr bwMode="auto">
              <a:xfrm>
                <a:off x="4578" y="2568"/>
                <a:ext cx="200" cy="292"/>
              </a:xfrm>
              <a:custGeom>
                <a:avLst/>
                <a:gdLst>
                  <a:gd name="T0" fmla="*/ 159 w 200"/>
                  <a:gd name="T1" fmla="*/ 281 h 292"/>
                  <a:gd name="T2" fmla="*/ 154 w 200"/>
                  <a:gd name="T3" fmla="*/ 259 h 292"/>
                  <a:gd name="T4" fmla="*/ 157 w 200"/>
                  <a:gd name="T5" fmla="*/ 235 h 292"/>
                  <a:gd name="T6" fmla="*/ 149 w 200"/>
                  <a:gd name="T7" fmla="*/ 213 h 292"/>
                  <a:gd name="T8" fmla="*/ 152 w 200"/>
                  <a:gd name="T9" fmla="*/ 196 h 292"/>
                  <a:gd name="T10" fmla="*/ 152 w 200"/>
                  <a:gd name="T11" fmla="*/ 181 h 292"/>
                  <a:gd name="T12" fmla="*/ 162 w 200"/>
                  <a:gd name="T13" fmla="*/ 171 h 292"/>
                  <a:gd name="T14" fmla="*/ 169 w 200"/>
                  <a:gd name="T15" fmla="*/ 162 h 292"/>
                  <a:gd name="T16" fmla="*/ 170 w 200"/>
                  <a:gd name="T17" fmla="*/ 152 h 292"/>
                  <a:gd name="T18" fmla="*/ 177 w 200"/>
                  <a:gd name="T19" fmla="*/ 142 h 292"/>
                  <a:gd name="T20" fmla="*/ 180 w 200"/>
                  <a:gd name="T21" fmla="*/ 130 h 292"/>
                  <a:gd name="T22" fmla="*/ 188 w 200"/>
                  <a:gd name="T23" fmla="*/ 123 h 292"/>
                  <a:gd name="T24" fmla="*/ 191 w 200"/>
                  <a:gd name="T25" fmla="*/ 118 h 292"/>
                  <a:gd name="T26" fmla="*/ 199 w 200"/>
                  <a:gd name="T27" fmla="*/ 112 h 292"/>
                  <a:gd name="T28" fmla="*/ 193 w 200"/>
                  <a:gd name="T29" fmla="*/ 104 h 292"/>
                  <a:gd name="T30" fmla="*/ 184 w 200"/>
                  <a:gd name="T31" fmla="*/ 108 h 292"/>
                  <a:gd name="T32" fmla="*/ 180 w 200"/>
                  <a:gd name="T33" fmla="*/ 110 h 292"/>
                  <a:gd name="T34" fmla="*/ 173 w 200"/>
                  <a:gd name="T35" fmla="*/ 106 h 292"/>
                  <a:gd name="T36" fmla="*/ 160 w 200"/>
                  <a:gd name="T37" fmla="*/ 106 h 292"/>
                  <a:gd name="T38" fmla="*/ 150 w 200"/>
                  <a:gd name="T39" fmla="*/ 105 h 292"/>
                  <a:gd name="T40" fmla="*/ 144 w 200"/>
                  <a:gd name="T41" fmla="*/ 114 h 292"/>
                  <a:gd name="T42" fmla="*/ 126 w 200"/>
                  <a:gd name="T43" fmla="*/ 119 h 292"/>
                  <a:gd name="T44" fmla="*/ 108 w 200"/>
                  <a:gd name="T45" fmla="*/ 115 h 292"/>
                  <a:gd name="T46" fmla="*/ 95 w 200"/>
                  <a:gd name="T47" fmla="*/ 113 h 292"/>
                  <a:gd name="T48" fmla="*/ 80 w 200"/>
                  <a:gd name="T49" fmla="*/ 100 h 292"/>
                  <a:gd name="T50" fmla="*/ 61 w 200"/>
                  <a:gd name="T51" fmla="*/ 95 h 292"/>
                  <a:gd name="T52" fmla="*/ 58 w 200"/>
                  <a:gd name="T53" fmla="*/ 90 h 292"/>
                  <a:gd name="T54" fmla="*/ 52 w 200"/>
                  <a:gd name="T55" fmla="*/ 80 h 292"/>
                  <a:gd name="T56" fmla="*/ 48 w 200"/>
                  <a:gd name="T57" fmla="*/ 77 h 292"/>
                  <a:gd name="T58" fmla="*/ 39 w 200"/>
                  <a:gd name="T59" fmla="*/ 73 h 292"/>
                  <a:gd name="T60" fmla="*/ 47 w 200"/>
                  <a:gd name="T61" fmla="*/ 69 h 292"/>
                  <a:gd name="T62" fmla="*/ 52 w 200"/>
                  <a:gd name="T63" fmla="*/ 62 h 292"/>
                  <a:gd name="T64" fmla="*/ 50 w 200"/>
                  <a:gd name="T65" fmla="*/ 56 h 292"/>
                  <a:gd name="T66" fmla="*/ 42 w 200"/>
                  <a:gd name="T67" fmla="*/ 59 h 292"/>
                  <a:gd name="T68" fmla="*/ 36 w 200"/>
                  <a:gd name="T69" fmla="*/ 63 h 292"/>
                  <a:gd name="T70" fmla="*/ 25 w 200"/>
                  <a:gd name="T71" fmla="*/ 65 h 292"/>
                  <a:gd name="T72" fmla="*/ 33 w 200"/>
                  <a:gd name="T73" fmla="*/ 62 h 292"/>
                  <a:gd name="T74" fmla="*/ 35 w 200"/>
                  <a:gd name="T75" fmla="*/ 54 h 292"/>
                  <a:gd name="T76" fmla="*/ 35 w 200"/>
                  <a:gd name="T77" fmla="*/ 49 h 292"/>
                  <a:gd name="T78" fmla="*/ 31 w 200"/>
                  <a:gd name="T79" fmla="*/ 44 h 292"/>
                  <a:gd name="T80" fmla="*/ 22 w 200"/>
                  <a:gd name="T81" fmla="*/ 45 h 292"/>
                  <a:gd name="T82" fmla="*/ 20 w 200"/>
                  <a:gd name="T83" fmla="*/ 42 h 292"/>
                  <a:gd name="T84" fmla="*/ 15 w 200"/>
                  <a:gd name="T85" fmla="*/ 38 h 292"/>
                  <a:gd name="T86" fmla="*/ 22 w 200"/>
                  <a:gd name="T87" fmla="*/ 35 h 292"/>
                  <a:gd name="T88" fmla="*/ 20 w 200"/>
                  <a:gd name="T89" fmla="*/ 25 h 292"/>
                  <a:gd name="T90" fmla="*/ 16 w 200"/>
                  <a:gd name="T91" fmla="*/ 21 h 292"/>
                  <a:gd name="T92" fmla="*/ 8 w 200"/>
                  <a:gd name="T93" fmla="*/ 21 h 292"/>
                  <a:gd name="T94" fmla="*/ 6 w 200"/>
                  <a:gd name="T95" fmla="*/ 20 h 292"/>
                  <a:gd name="T96" fmla="*/ 6 w 200"/>
                  <a:gd name="T97" fmla="*/ 14 h 292"/>
                  <a:gd name="T98" fmla="*/ 17 w 200"/>
                  <a:gd name="T99" fmla="*/ 8 h 292"/>
                  <a:gd name="T100" fmla="*/ 24 w 200"/>
                  <a:gd name="T101" fmla="*/ 13 h 292"/>
                  <a:gd name="T102" fmla="*/ 28 w 200"/>
                  <a:gd name="T103" fmla="*/ 14 h 292"/>
                  <a:gd name="T104" fmla="*/ 34 w 200"/>
                  <a:gd name="T105" fmla="*/ 5 h 292"/>
                  <a:gd name="T106" fmla="*/ 41 w 200"/>
                  <a:gd name="T107" fmla="*/ 11 h 292"/>
                  <a:gd name="T108" fmla="*/ 40 w 200"/>
                  <a:gd name="T109" fmla="*/ 19 h 292"/>
                  <a:gd name="T110" fmla="*/ 49 w 200"/>
                  <a:gd name="T111" fmla="*/ 17 h 292"/>
                  <a:gd name="T112" fmla="*/ 56 w 200"/>
                  <a:gd name="T113" fmla="*/ 24 h 292"/>
                  <a:gd name="T114" fmla="*/ 55 w 200"/>
                  <a:gd name="T115" fmla="*/ 17 h 292"/>
                  <a:gd name="T116" fmla="*/ 49 w 200"/>
                  <a:gd name="T117" fmla="*/ 11 h 292"/>
                  <a:gd name="T118" fmla="*/ 42 w 200"/>
                  <a:gd name="T119" fmla="*/ 3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0" h="292">
                    <a:moveTo>
                      <a:pt x="171" y="292"/>
                    </a:moveTo>
                    <a:lnTo>
                      <a:pt x="170" y="292"/>
                    </a:lnTo>
                    <a:lnTo>
                      <a:pt x="169" y="291"/>
                    </a:lnTo>
                    <a:lnTo>
                      <a:pt x="168" y="291"/>
                    </a:lnTo>
                    <a:lnTo>
                      <a:pt x="167" y="290"/>
                    </a:lnTo>
                    <a:lnTo>
                      <a:pt x="166" y="290"/>
                    </a:lnTo>
                    <a:lnTo>
                      <a:pt x="166" y="290"/>
                    </a:lnTo>
                    <a:lnTo>
                      <a:pt x="164" y="289"/>
                    </a:lnTo>
                    <a:lnTo>
                      <a:pt x="163" y="287"/>
                    </a:lnTo>
                    <a:lnTo>
                      <a:pt x="163" y="286"/>
                    </a:lnTo>
                    <a:lnTo>
                      <a:pt x="163" y="286"/>
                    </a:lnTo>
                    <a:lnTo>
                      <a:pt x="162" y="285"/>
                    </a:lnTo>
                    <a:lnTo>
                      <a:pt x="162" y="284"/>
                    </a:lnTo>
                    <a:lnTo>
                      <a:pt x="161" y="283"/>
                    </a:lnTo>
                    <a:lnTo>
                      <a:pt x="160" y="282"/>
                    </a:lnTo>
                    <a:lnTo>
                      <a:pt x="160" y="281"/>
                    </a:lnTo>
                    <a:lnTo>
                      <a:pt x="159" y="281"/>
                    </a:lnTo>
                    <a:lnTo>
                      <a:pt x="159" y="280"/>
                    </a:lnTo>
                    <a:lnTo>
                      <a:pt x="159" y="280"/>
                    </a:lnTo>
                    <a:lnTo>
                      <a:pt x="159" y="280"/>
                    </a:lnTo>
                    <a:lnTo>
                      <a:pt x="159" y="279"/>
                    </a:lnTo>
                    <a:lnTo>
                      <a:pt x="158" y="278"/>
                    </a:lnTo>
                    <a:lnTo>
                      <a:pt x="157" y="276"/>
                    </a:lnTo>
                    <a:lnTo>
                      <a:pt x="157" y="275"/>
                    </a:lnTo>
                    <a:lnTo>
                      <a:pt x="157" y="273"/>
                    </a:lnTo>
                    <a:lnTo>
                      <a:pt x="154" y="269"/>
                    </a:lnTo>
                    <a:lnTo>
                      <a:pt x="154" y="266"/>
                    </a:lnTo>
                    <a:lnTo>
                      <a:pt x="154" y="265"/>
                    </a:lnTo>
                    <a:lnTo>
                      <a:pt x="154" y="263"/>
                    </a:lnTo>
                    <a:lnTo>
                      <a:pt x="154" y="262"/>
                    </a:lnTo>
                    <a:lnTo>
                      <a:pt x="154" y="262"/>
                    </a:lnTo>
                    <a:lnTo>
                      <a:pt x="154" y="261"/>
                    </a:lnTo>
                    <a:lnTo>
                      <a:pt x="155" y="261"/>
                    </a:lnTo>
                    <a:lnTo>
                      <a:pt x="154" y="259"/>
                    </a:lnTo>
                    <a:lnTo>
                      <a:pt x="152" y="259"/>
                    </a:lnTo>
                    <a:lnTo>
                      <a:pt x="152" y="256"/>
                    </a:lnTo>
                    <a:lnTo>
                      <a:pt x="152" y="256"/>
                    </a:lnTo>
                    <a:lnTo>
                      <a:pt x="155" y="254"/>
                    </a:lnTo>
                    <a:lnTo>
                      <a:pt x="154" y="252"/>
                    </a:lnTo>
                    <a:lnTo>
                      <a:pt x="156" y="252"/>
                    </a:lnTo>
                    <a:lnTo>
                      <a:pt x="157" y="250"/>
                    </a:lnTo>
                    <a:lnTo>
                      <a:pt x="158" y="250"/>
                    </a:lnTo>
                    <a:lnTo>
                      <a:pt x="159" y="250"/>
                    </a:lnTo>
                    <a:lnTo>
                      <a:pt x="159" y="249"/>
                    </a:lnTo>
                    <a:lnTo>
                      <a:pt x="158" y="248"/>
                    </a:lnTo>
                    <a:lnTo>
                      <a:pt x="159" y="245"/>
                    </a:lnTo>
                    <a:lnTo>
                      <a:pt x="159" y="243"/>
                    </a:lnTo>
                    <a:lnTo>
                      <a:pt x="160" y="242"/>
                    </a:lnTo>
                    <a:lnTo>
                      <a:pt x="159" y="239"/>
                    </a:lnTo>
                    <a:lnTo>
                      <a:pt x="159" y="237"/>
                    </a:lnTo>
                    <a:lnTo>
                      <a:pt x="157" y="235"/>
                    </a:lnTo>
                    <a:lnTo>
                      <a:pt x="159" y="231"/>
                    </a:lnTo>
                    <a:lnTo>
                      <a:pt x="159" y="229"/>
                    </a:lnTo>
                    <a:lnTo>
                      <a:pt x="157" y="228"/>
                    </a:lnTo>
                    <a:lnTo>
                      <a:pt x="155" y="226"/>
                    </a:lnTo>
                    <a:lnTo>
                      <a:pt x="156" y="222"/>
                    </a:lnTo>
                    <a:lnTo>
                      <a:pt x="156" y="220"/>
                    </a:lnTo>
                    <a:lnTo>
                      <a:pt x="154" y="220"/>
                    </a:lnTo>
                    <a:lnTo>
                      <a:pt x="154" y="218"/>
                    </a:lnTo>
                    <a:lnTo>
                      <a:pt x="155" y="218"/>
                    </a:lnTo>
                    <a:lnTo>
                      <a:pt x="153" y="218"/>
                    </a:lnTo>
                    <a:lnTo>
                      <a:pt x="150" y="218"/>
                    </a:lnTo>
                    <a:lnTo>
                      <a:pt x="146" y="218"/>
                    </a:lnTo>
                    <a:lnTo>
                      <a:pt x="146" y="216"/>
                    </a:lnTo>
                    <a:lnTo>
                      <a:pt x="146" y="215"/>
                    </a:lnTo>
                    <a:lnTo>
                      <a:pt x="147" y="213"/>
                    </a:lnTo>
                    <a:lnTo>
                      <a:pt x="147" y="212"/>
                    </a:lnTo>
                    <a:lnTo>
                      <a:pt x="149" y="213"/>
                    </a:lnTo>
                    <a:lnTo>
                      <a:pt x="149" y="212"/>
                    </a:lnTo>
                    <a:lnTo>
                      <a:pt x="149" y="211"/>
                    </a:lnTo>
                    <a:lnTo>
                      <a:pt x="150" y="211"/>
                    </a:lnTo>
                    <a:lnTo>
                      <a:pt x="151" y="211"/>
                    </a:lnTo>
                    <a:lnTo>
                      <a:pt x="152" y="210"/>
                    </a:lnTo>
                    <a:lnTo>
                      <a:pt x="152" y="209"/>
                    </a:lnTo>
                    <a:lnTo>
                      <a:pt x="152" y="207"/>
                    </a:lnTo>
                    <a:lnTo>
                      <a:pt x="152" y="207"/>
                    </a:lnTo>
                    <a:lnTo>
                      <a:pt x="153" y="205"/>
                    </a:lnTo>
                    <a:lnTo>
                      <a:pt x="153" y="204"/>
                    </a:lnTo>
                    <a:lnTo>
                      <a:pt x="154" y="203"/>
                    </a:lnTo>
                    <a:lnTo>
                      <a:pt x="154" y="201"/>
                    </a:lnTo>
                    <a:lnTo>
                      <a:pt x="154" y="200"/>
                    </a:lnTo>
                    <a:lnTo>
                      <a:pt x="153" y="199"/>
                    </a:lnTo>
                    <a:lnTo>
                      <a:pt x="152" y="197"/>
                    </a:lnTo>
                    <a:lnTo>
                      <a:pt x="152" y="197"/>
                    </a:lnTo>
                    <a:lnTo>
                      <a:pt x="152" y="196"/>
                    </a:lnTo>
                    <a:lnTo>
                      <a:pt x="151" y="196"/>
                    </a:lnTo>
                    <a:lnTo>
                      <a:pt x="151" y="195"/>
                    </a:lnTo>
                    <a:lnTo>
                      <a:pt x="150" y="194"/>
                    </a:lnTo>
                    <a:lnTo>
                      <a:pt x="150" y="193"/>
                    </a:lnTo>
                    <a:lnTo>
                      <a:pt x="149" y="193"/>
                    </a:lnTo>
                    <a:lnTo>
                      <a:pt x="149" y="192"/>
                    </a:lnTo>
                    <a:lnTo>
                      <a:pt x="150" y="190"/>
                    </a:lnTo>
                    <a:lnTo>
                      <a:pt x="150" y="190"/>
                    </a:lnTo>
                    <a:lnTo>
                      <a:pt x="150" y="189"/>
                    </a:lnTo>
                    <a:lnTo>
                      <a:pt x="150" y="188"/>
                    </a:lnTo>
                    <a:lnTo>
                      <a:pt x="150" y="187"/>
                    </a:lnTo>
                    <a:lnTo>
                      <a:pt x="150" y="186"/>
                    </a:lnTo>
                    <a:lnTo>
                      <a:pt x="151" y="186"/>
                    </a:lnTo>
                    <a:lnTo>
                      <a:pt x="151" y="185"/>
                    </a:lnTo>
                    <a:lnTo>
                      <a:pt x="152" y="183"/>
                    </a:lnTo>
                    <a:lnTo>
                      <a:pt x="152" y="183"/>
                    </a:lnTo>
                    <a:lnTo>
                      <a:pt x="152" y="181"/>
                    </a:lnTo>
                    <a:lnTo>
                      <a:pt x="153" y="180"/>
                    </a:lnTo>
                    <a:lnTo>
                      <a:pt x="153" y="178"/>
                    </a:lnTo>
                    <a:lnTo>
                      <a:pt x="154" y="178"/>
                    </a:lnTo>
                    <a:lnTo>
                      <a:pt x="155" y="177"/>
                    </a:lnTo>
                    <a:lnTo>
                      <a:pt x="154" y="176"/>
                    </a:lnTo>
                    <a:lnTo>
                      <a:pt x="155" y="176"/>
                    </a:lnTo>
                    <a:lnTo>
                      <a:pt x="155" y="174"/>
                    </a:lnTo>
                    <a:lnTo>
                      <a:pt x="156" y="175"/>
                    </a:lnTo>
                    <a:lnTo>
                      <a:pt x="156" y="175"/>
                    </a:lnTo>
                    <a:lnTo>
                      <a:pt x="156" y="174"/>
                    </a:lnTo>
                    <a:lnTo>
                      <a:pt x="157" y="173"/>
                    </a:lnTo>
                    <a:lnTo>
                      <a:pt x="158" y="173"/>
                    </a:lnTo>
                    <a:lnTo>
                      <a:pt x="159" y="173"/>
                    </a:lnTo>
                    <a:lnTo>
                      <a:pt x="160" y="173"/>
                    </a:lnTo>
                    <a:lnTo>
                      <a:pt x="161" y="172"/>
                    </a:lnTo>
                    <a:lnTo>
                      <a:pt x="162" y="172"/>
                    </a:lnTo>
                    <a:lnTo>
                      <a:pt x="162" y="171"/>
                    </a:lnTo>
                    <a:lnTo>
                      <a:pt x="161" y="170"/>
                    </a:lnTo>
                    <a:lnTo>
                      <a:pt x="162" y="169"/>
                    </a:lnTo>
                    <a:lnTo>
                      <a:pt x="163" y="169"/>
                    </a:lnTo>
                    <a:lnTo>
                      <a:pt x="163" y="169"/>
                    </a:lnTo>
                    <a:lnTo>
                      <a:pt x="164" y="168"/>
                    </a:lnTo>
                    <a:lnTo>
                      <a:pt x="165" y="168"/>
                    </a:lnTo>
                    <a:lnTo>
                      <a:pt x="165" y="167"/>
                    </a:lnTo>
                    <a:lnTo>
                      <a:pt x="165" y="166"/>
                    </a:lnTo>
                    <a:lnTo>
                      <a:pt x="165" y="166"/>
                    </a:lnTo>
                    <a:lnTo>
                      <a:pt x="166" y="165"/>
                    </a:lnTo>
                    <a:lnTo>
                      <a:pt x="166" y="164"/>
                    </a:lnTo>
                    <a:lnTo>
                      <a:pt x="166" y="163"/>
                    </a:lnTo>
                    <a:lnTo>
                      <a:pt x="167" y="163"/>
                    </a:lnTo>
                    <a:lnTo>
                      <a:pt x="168" y="164"/>
                    </a:lnTo>
                    <a:lnTo>
                      <a:pt x="169" y="163"/>
                    </a:lnTo>
                    <a:lnTo>
                      <a:pt x="169" y="162"/>
                    </a:lnTo>
                    <a:lnTo>
                      <a:pt x="169" y="162"/>
                    </a:lnTo>
                    <a:lnTo>
                      <a:pt x="170" y="161"/>
                    </a:lnTo>
                    <a:lnTo>
                      <a:pt x="170" y="162"/>
                    </a:lnTo>
                    <a:lnTo>
                      <a:pt x="171" y="161"/>
                    </a:lnTo>
                    <a:lnTo>
                      <a:pt x="172" y="160"/>
                    </a:lnTo>
                    <a:lnTo>
                      <a:pt x="171" y="159"/>
                    </a:lnTo>
                    <a:lnTo>
                      <a:pt x="171" y="159"/>
                    </a:lnTo>
                    <a:lnTo>
                      <a:pt x="171" y="158"/>
                    </a:lnTo>
                    <a:lnTo>
                      <a:pt x="171" y="157"/>
                    </a:lnTo>
                    <a:lnTo>
                      <a:pt x="170" y="156"/>
                    </a:lnTo>
                    <a:lnTo>
                      <a:pt x="170" y="155"/>
                    </a:lnTo>
                    <a:lnTo>
                      <a:pt x="170" y="155"/>
                    </a:lnTo>
                    <a:lnTo>
                      <a:pt x="171" y="155"/>
                    </a:lnTo>
                    <a:lnTo>
                      <a:pt x="172" y="155"/>
                    </a:lnTo>
                    <a:lnTo>
                      <a:pt x="172" y="155"/>
                    </a:lnTo>
                    <a:lnTo>
                      <a:pt x="171" y="154"/>
                    </a:lnTo>
                    <a:lnTo>
                      <a:pt x="170" y="153"/>
                    </a:lnTo>
                    <a:lnTo>
                      <a:pt x="170" y="152"/>
                    </a:lnTo>
                    <a:lnTo>
                      <a:pt x="169" y="152"/>
                    </a:lnTo>
                    <a:lnTo>
                      <a:pt x="169" y="152"/>
                    </a:lnTo>
                    <a:lnTo>
                      <a:pt x="169" y="151"/>
                    </a:lnTo>
                    <a:lnTo>
                      <a:pt x="170" y="150"/>
                    </a:lnTo>
                    <a:lnTo>
                      <a:pt x="170" y="149"/>
                    </a:lnTo>
                    <a:lnTo>
                      <a:pt x="171" y="149"/>
                    </a:lnTo>
                    <a:lnTo>
                      <a:pt x="173" y="146"/>
                    </a:lnTo>
                    <a:lnTo>
                      <a:pt x="173" y="147"/>
                    </a:lnTo>
                    <a:lnTo>
                      <a:pt x="174" y="146"/>
                    </a:lnTo>
                    <a:lnTo>
                      <a:pt x="174" y="143"/>
                    </a:lnTo>
                    <a:lnTo>
                      <a:pt x="174" y="142"/>
                    </a:lnTo>
                    <a:lnTo>
                      <a:pt x="174" y="141"/>
                    </a:lnTo>
                    <a:lnTo>
                      <a:pt x="175" y="141"/>
                    </a:lnTo>
                    <a:lnTo>
                      <a:pt x="176" y="141"/>
                    </a:lnTo>
                    <a:lnTo>
                      <a:pt x="176" y="140"/>
                    </a:lnTo>
                    <a:lnTo>
                      <a:pt x="177" y="141"/>
                    </a:lnTo>
                    <a:lnTo>
                      <a:pt x="177" y="142"/>
                    </a:lnTo>
                    <a:lnTo>
                      <a:pt x="178" y="142"/>
                    </a:lnTo>
                    <a:lnTo>
                      <a:pt x="179" y="142"/>
                    </a:lnTo>
                    <a:lnTo>
                      <a:pt x="178" y="141"/>
                    </a:lnTo>
                    <a:lnTo>
                      <a:pt x="179" y="138"/>
                    </a:lnTo>
                    <a:lnTo>
                      <a:pt x="180" y="138"/>
                    </a:lnTo>
                    <a:lnTo>
                      <a:pt x="180" y="137"/>
                    </a:lnTo>
                    <a:lnTo>
                      <a:pt x="180" y="135"/>
                    </a:lnTo>
                    <a:lnTo>
                      <a:pt x="181" y="135"/>
                    </a:lnTo>
                    <a:lnTo>
                      <a:pt x="180" y="134"/>
                    </a:lnTo>
                    <a:lnTo>
                      <a:pt x="180" y="134"/>
                    </a:lnTo>
                    <a:lnTo>
                      <a:pt x="180" y="133"/>
                    </a:lnTo>
                    <a:lnTo>
                      <a:pt x="178" y="133"/>
                    </a:lnTo>
                    <a:lnTo>
                      <a:pt x="178" y="131"/>
                    </a:lnTo>
                    <a:lnTo>
                      <a:pt x="179" y="131"/>
                    </a:lnTo>
                    <a:lnTo>
                      <a:pt x="180" y="131"/>
                    </a:lnTo>
                    <a:lnTo>
                      <a:pt x="180" y="131"/>
                    </a:lnTo>
                    <a:lnTo>
                      <a:pt x="180" y="130"/>
                    </a:lnTo>
                    <a:lnTo>
                      <a:pt x="181" y="131"/>
                    </a:lnTo>
                    <a:lnTo>
                      <a:pt x="182" y="131"/>
                    </a:lnTo>
                    <a:lnTo>
                      <a:pt x="183" y="130"/>
                    </a:lnTo>
                    <a:lnTo>
                      <a:pt x="183" y="129"/>
                    </a:lnTo>
                    <a:lnTo>
                      <a:pt x="183" y="128"/>
                    </a:lnTo>
                    <a:lnTo>
                      <a:pt x="183" y="128"/>
                    </a:lnTo>
                    <a:lnTo>
                      <a:pt x="183" y="127"/>
                    </a:lnTo>
                    <a:lnTo>
                      <a:pt x="185" y="128"/>
                    </a:lnTo>
                    <a:lnTo>
                      <a:pt x="186" y="127"/>
                    </a:lnTo>
                    <a:lnTo>
                      <a:pt x="187" y="127"/>
                    </a:lnTo>
                    <a:lnTo>
                      <a:pt x="187" y="126"/>
                    </a:lnTo>
                    <a:lnTo>
                      <a:pt x="186" y="126"/>
                    </a:lnTo>
                    <a:lnTo>
                      <a:pt x="186" y="125"/>
                    </a:lnTo>
                    <a:lnTo>
                      <a:pt x="187" y="124"/>
                    </a:lnTo>
                    <a:lnTo>
                      <a:pt x="187" y="124"/>
                    </a:lnTo>
                    <a:lnTo>
                      <a:pt x="187" y="124"/>
                    </a:lnTo>
                    <a:lnTo>
                      <a:pt x="188" y="123"/>
                    </a:lnTo>
                    <a:lnTo>
                      <a:pt x="189" y="123"/>
                    </a:lnTo>
                    <a:lnTo>
                      <a:pt x="190" y="123"/>
                    </a:lnTo>
                    <a:lnTo>
                      <a:pt x="190" y="124"/>
                    </a:lnTo>
                    <a:lnTo>
                      <a:pt x="191" y="124"/>
                    </a:lnTo>
                    <a:lnTo>
                      <a:pt x="192" y="124"/>
                    </a:lnTo>
                    <a:lnTo>
                      <a:pt x="192" y="123"/>
                    </a:lnTo>
                    <a:lnTo>
                      <a:pt x="191" y="121"/>
                    </a:lnTo>
                    <a:lnTo>
                      <a:pt x="191" y="121"/>
                    </a:lnTo>
                    <a:lnTo>
                      <a:pt x="190" y="121"/>
                    </a:lnTo>
                    <a:lnTo>
                      <a:pt x="190" y="121"/>
                    </a:lnTo>
                    <a:lnTo>
                      <a:pt x="188" y="121"/>
                    </a:lnTo>
                    <a:lnTo>
                      <a:pt x="188" y="121"/>
                    </a:lnTo>
                    <a:lnTo>
                      <a:pt x="189" y="120"/>
                    </a:lnTo>
                    <a:lnTo>
                      <a:pt x="190" y="119"/>
                    </a:lnTo>
                    <a:lnTo>
                      <a:pt x="190" y="118"/>
                    </a:lnTo>
                    <a:lnTo>
                      <a:pt x="190" y="118"/>
                    </a:lnTo>
                    <a:lnTo>
                      <a:pt x="191" y="118"/>
                    </a:lnTo>
                    <a:lnTo>
                      <a:pt x="191" y="117"/>
                    </a:lnTo>
                    <a:lnTo>
                      <a:pt x="190" y="116"/>
                    </a:lnTo>
                    <a:lnTo>
                      <a:pt x="190" y="116"/>
                    </a:lnTo>
                    <a:lnTo>
                      <a:pt x="189" y="115"/>
                    </a:lnTo>
                    <a:lnTo>
                      <a:pt x="190" y="114"/>
                    </a:lnTo>
                    <a:lnTo>
                      <a:pt x="190" y="114"/>
                    </a:lnTo>
                    <a:lnTo>
                      <a:pt x="192" y="114"/>
                    </a:lnTo>
                    <a:lnTo>
                      <a:pt x="193" y="114"/>
                    </a:lnTo>
                    <a:lnTo>
                      <a:pt x="193" y="113"/>
                    </a:lnTo>
                    <a:lnTo>
                      <a:pt x="194" y="112"/>
                    </a:lnTo>
                    <a:lnTo>
                      <a:pt x="194" y="111"/>
                    </a:lnTo>
                    <a:lnTo>
                      <a:pt x="195" y="112"/>
                    </a:lnTo>
                    <a:lnTo>
                      <a:pt x="196" y="112"/>
                    </a:lnTo>
                    <a:lnTo>
                      <a:pt x="197" y="113"/>
                    </a:lnTo>
                    <a:lnTo>
                      <a:pt x="198" y="113"/>
                    </a:lnTo>
                    <a:lnTo>
                      <a:pt x="199" y="113"/>
                    </a:lnTo>
                    <a:lnTo>
                      <a:pt x="199" y="112"/>
                    </a:lnTo>
                    <a:lnTo>
                      <a:pt x="200" y="111"/>
                    </a:lnTo>
                    <a:lnTo>
                      <a:pt x="200" y="111"/>
                    </a:lnTo>
                    <a:lnTo>
                      <a:pt x="199" y="109"/>
                    </a:lnTo>
                    <a:lnTo>
                      <a:pt x="198" y="109"/>
                    </a:lnTo>
                    <a:lnTo>
                      <a:pt x="197" y="111"/>
                    </a:lnTo>
                    <a:lnTo>
                      <a:pt x="197" y="111"/>
                    </a:lnTo>
                    <a:lnTo>
                      <a:pt x="195" y="109"/>
                    </a:lnTo>
                    <a:lnTo>
                      <a:pt x="196" y="108"/>
                    </a:lnTo>
                    <a:lnTo>
                      <a:pt x="196" y="107"/>
                    </a:lnTo>
                    <a:lnTo>
                      <a:pt x="197" y="107"/>
                    </a:lnTo>
                    <a:lnTo>
                      <a:pt x="197" y="106"/>
                    </a:lnTo>
                    <a:lnTo>
                      <a:pt x="197" y="106"/>
                    </a:lnTo>
                    <a:lnTo>
                      <a:pt x="196" y="106"/>
                    </a:lnTo>
                    <a:lnTo>
                      <a:pt x="195" y="106"/>
                    </a:lnTo>
                    <a:lnTo>
                      <a:pt x="194" y="105"/>
                    </a:lnTo>
                    <a:lnTo>
                      <a:pt x="193" y="104"/>
                    </a:lnTo>
                    <a:lnTo>
                      <a:pt x="193" y="104"/>
                    </a:lnTo>
                    <a:lnTo>
                      <a:pt x="191" y="103"/>
                    </a:lnTo>
                    <a:lnTo>
                      <a:pt x="190" y="103"/>
                    </a:lnTo>
                    <a:lnTo>
                      <a:pt x="190" y="103"/>
                    </a:lnTo>
                    <a:lnTo>
                      <a:pt x="190" y="104"/>
                    </a:lnTo>
                    <a:lnTo>
                      <a:pt x="191" y="104"/>
                    </a:lnTo>
                    <a:lnTo>
                      <a:pt x="191" y="106"/>
                    </a:lnTo>
                    <a:lnTo>
                      <a:pt x="190" y="107"/>
                    </a:lnTo>
                    <a:lnTo>
                      <a:pt x="190" y="106"/>
                    </a:lnTo>
                    <a:lnTo>
                      <a:pt x="189" y="105"/>
                    </a:lnTo>
                    <a:lnTo>
                      <a:pt x="188" y="105"/>
                    </a:lnTo>
                    <a:lnTo>
                      <a:pt x="188" y="107"/>
                    </a:lnTo>
                    <a:lnTo>
                      <a:pt x="188" y="107"/>
                    </a:lnTo>
                    <a:lnTo>
                      <a:pt x="187" y="108"/>
                    </a:lnTo>
                    <a:lnTo>
                      <a:pt x="187" y="108"/>
                    </a:lnTo>
                    <a:lnTo>
                      <a:pt x="186" y="109"/>
                    </a:lnTo>
                    <a:lnTo>
                      <a:pt x="185" y="109"/>
                    </a:lnTo>
                    <a:lnTo>
                      <a:pt x="184" y="108"/>
                    </a:lnTo>
                    <a:lnTo>
                      <a:pt x="184" y="107"/>
                    </a:lnTo>
                    <a:lnTo>
                      <a:pt x="185" y="107"/>
                    </a:lnTo>
                    <a:lnTo>
                      <a:pt x="185" y="106"/>
                    </a:lnTo>
                    <a:lnTo>
                      <a:pt x="185" y="105"/>
                    </a:lnTo>
                    <a:lnTo>
                      <a:pt x="184" y="104"/>
                    </a:lnTo>
                    <a:lnTo>
                      <a:pt x="183" y="105"/>
                    </a:lnTo>
                    <a:lnTo>
                      <a:pt x="183" y="106"/>
                    </a:lnTo>
                    <a:lnTo>
                      <a:pt x="183" y="106"/>
                    </a:lnTo>
                    <a:lnTo>
                      <a:pt x="182" y="106"/>
                    </a:lnTo>
                    <a:lnTo>
                      <a:pt x="180" y="107"/>
                    </a:lnTo>
                    <a:lnTo>
                      <a:pt x="181" y="107"/>
                    </a:lnTo>
                    <a:lnTo>
                      <a:pt x="182" y="107"/>
                    </a:lnTo>
                    <a:lnTo>
                      <a:pt x="182" y="108"/>
                    </a:lnTo>
                    <a:lnTo>
                      <a:pt x="182" y="111"/>
                    </a:lnTo>
                    <a:lnTo>
                      <a:pt x="181" y="111"/>
                    </a:lnTo>
                    <a:lnTo>
                      <a:pt x="180" y="110"/>
                    </a:lnTo>
                    <a:lnTo>
                      <a:pt x="180" y="110"/>
                    </a:lnTo>
                    <a:lnTo>
                      <a:pt x="179" y="110"/>
                    </a:lnTo>
                    <a:lnTo>
                      <a:pt x="178" y="111"/>
                    </a:lnTo>
                    <a:lnTo>
                      <a:pt x="178" y="111"/>
                    </a:lnTo>
                    <a:lnTo>
                      <a:pt x="178" y="112"/>
                    </a:lnTo>
                    <a:lnTo>
                      <a:pt x="178" y="113"/>
                    </a:lnTo>
                    <a:lnTo>
                      <a:pt x="177" y="114"/>
                    </a:lnTo>
                    <a:lnTo>
                      <a:pt x="176" y="114"/>
                    </a:lnTo>
                    <a:lnTo>
                      <a:pt x="176" y="114"/>
                    </a:lnTo>
                    <a:lnTo>
                      <a:pt x="175" y="113"/>
                    </a:lnTo>
                    <a:lnTo>
                      <a:pt x="175" y="111"/>
                    </a:lnTo>
                    <a:lnTo>
                      <a:pt x="176" y="109"/>
                    </a:lnTo>
                    <a:lnTo>
                      <a:pt x="175" y="108"/>
                    </a:lnTo>
                    <a:lnTo>
                      <a:pt x="174" y="109"/>
                    </a:lnTo>
                    <a:lnTo>
                      <a:pt x="174" y="108"/>
                    </a:lnTo>
                    <a:lnTo>
                      <a:pt x="174" y="107"/>
                    </a:lnTo>
                    <a:lnTo>
                      <a:pt x="174" y="107"/>
                    </a:lnTo>
                    <a:lnTo>
                      <a:pt x="173" y="106"/>
                    </a:lnTo>
                    <a:lnTo>
                      <a:pt x="173" y="106"/>
                    </a:lnTo>
                    <a:lnTo>
                      <a:pt x="172" y="106"/>
                    </a:lnTo>
                    <a:lnTo>
                      <a:pt x="170" y="104"/>
                    </a:lnTo>
                    <a:lnTo>
                      <a:pt x="169" y="103"/>
                    </a:lnTo>
                    <a:lnTo>
                      <a:pt x="168" y="103"/>
                    </a:lnTo>
                    <a:lnTo>
                      <a:pt x="167" y="104"/>
                    </a:lnTo>
                    <a:lnTo>
                      <a:pt x="167" y="104"/>
                    </a:lnTo>
                    <a:lnTo>
                      <a:pt x="167" y="105"/>
                    </a:lnTo>
                    <a:lnTo>
                      <a:pt x="168" y="107"/>
                    </a:lnTo>
                    <a:lnTo>
                      <a:pt x="167" y="107"/>
                    </a:lnTo>
                    <a:lnTo>
                      <a:pt x="166" y="106"/>
                    </a:lnTo>
                    <a:lnTo>
                      <a:pt x="166" y="105"/>
                    </a:lnTo>
                    <a:lnTo>
                      <a:pt x="165" y="105"/>
                    </a:lnTo>
                    <a:lnTo>
                      <a:pt x="164" y="105"/>
                    </a:lnTo>
                    <a:lnTo>
                      <a:pt x="162" y="105"/>
                    </a:lnTo>
                    <a:lnTo>
                      <a:pt x="161" y="107"/>
                    </a:lnTo>
                    <a:lnTo>
                      <a:pt x="160" y="106"/>
                    </a:lnTo>
                    <a:lnTo>
                      <a:pt x="159" y="107"/>
                    </a:lnTo>
                    <a:lnTo>
                      <a:pt x="159" y="107"/>
                    </a:lnTo>
                    <a:lnTo>
                      <a:pt x="158" y="107"/>
                    </a:lnTo>
                    <a:lnTo>
                      <a:pt x="157" y="105"/>
                    </a:lnTo>
                    <a:lnTo>
                      <a:pt x="156" y="106"/>
                    </a:lnTo>
                    <a:lnTo>
                      <a:pt x="156" y="107"/>
                    </a:lnTo>
                    <a:lnTo>
                      <a:pt x="155" y="107"/>
                    </a:lnTo>
                    <a:lnTo>
                      <a:pt x="154" y="107"/>
                    </a:lnTo>
                    <a:lnTo>
                      <a:pt x="154" y="106"/>
                    </a:lnTo>
                    <a:lnTo>
                      <a:pt x="154" y="105"/>
                    </a:lnTo>
                    <a:lnTo>
                      <a:pt x="153" y="104"/>
                    </a:lnTo>
                    <a:lnTo>
                      <a:pt x="152" y="104"/>
                    </a:lnTo>
                    <a:lnTo>
                      <a:pt x="151" y="104"/>
                    </a:lnTo>
                    <a:lnTo>
                      <a:pt x="152" y="104"/>
                    </a:lnTo>
                    <a:lnTo>
                      <a:pt x="152" y="105"/>
                    </a:lnTo>
                    <a:lnTo>
                      <a:pt x="151" y="105"/>
                    </a:lnTo>
                    <a:lnTo>
                      <a:pt x="150" y="105"/>
                    </a:lnTo>
                    <a:lnTo>
                      <a:pt x="149" y="105"/>
                    </a:lnTo>
                    <a:lnTo>
                      <a:pt x="149" y="105"/>
                    </a:lnTo>
                    <a:lnTo>
                      <a:pt x="148" y="105"/>
                    </a:lnTo>
                    <a:lnTo>
                      <a:pt x="148" y="107"/>
                    </a:lnTo>
                    <a:lnTo>
                      <a:pt x="147" y="107"/>
                    </a:lnTo>
                    <a:lnTo>
                      <a:pt x="147" y="107"/>
                    </a:lnTo>
                    <a:lnTo>
                      <a:pt x="147" y="108"/>
                    </a:lnTo>
                    <a:lnTo>
                      <a:pt x="147" y="109"/>
                    </a:lnTo>
                    <a:lnTo>
                      <a:pt x="146" y="110"/>
                    </a:lnTo>
                    <a:lnTo>
                      <a:pt x="145" y="110"/>
                    </a:lnTo>
                    <a:lnTo>
                      <a:pt x="144" y="110"/>
                    </a:lnTo>
                    <a:lnTo>
                      <a:pt x="143" y="111"/>
                    </a:lnTo>
                    <a:lnTo>
                      <a:pt x="143" y="111"/>
                    </a:lnTo>
                    <a:lnTo>
                      <a:pt x="144" y="112"/>
                    </a:lnTo>
                    <a:lnTo>
                      <a:pt x="144" y="113"/>
                    </a:lnTo>
                    <a:lnTo>
                      <a:pt x="144" y="114"/>
                    </a:lnTo>
                    <a:lnTo>
                      <a:pt x="144" y="114"/>
                    </a:lnTo>
                    <a:lnTo>
                      <a:pt x="143" y="115"/>
                    </a:lnTo>
                    <a:lnTo>
                      <a:pt x="142" y="115"/>
                    </a:lnTo>
                    <a:lnTo>
                      <a:pt x="141" y="115"/>
                    </a:lnTo>
                    <a:lnTo>
                      <a:pt x="139" y="116"/>
                    </a:lnTo>
                    <a:lnTo>
                      <a:pt x="139" y="116"/>
                    </a:lnTo>
                    <a:lnTo>
                      <a:pt x="139" y="117"/>
                    </a:lnTo>
                    <a:lnTo>
                      <a:pt x="138" y="118"/>
                    </a:lnTo>
                    <a:lnTo>
                      <a:pt x="136" y="118"/>
                    </a:lnTo>
                    <a:lnTo>
                      <a:pt x="135" y="118"/>
                    </a:lnTo>
                    <a:lnTo>
                      <a:pt x="135" y="118"/>
                    </a:lnTo>
                    <a:lnTo>
                      <a:pt x="134" y="118"/>
                    </a:lnTo>
                    <a:lnTo>
                      <a:pt x="133" y="118"/>
                    </a:lnTo>
                    <a:lnTo>
                      <a:pt x="132" y="119"/>
                    </a:lnTo>
                    <a:lnTo>
                      <a:pt x="131" y="118"/>
                    </a:lnTo>
                    <a:lnTo>
                      <a:pt x="128" y="118"/>
                    </a:lnTo>
                    <a:lnTo>
                      <a:pt x="128" y="118"/>
                    </a:lnTo>
                    <a:lnTo>
                      <a:pt x="126" y="119"/>
                    </a:lnTo>
                    <a:lnTo>
                      <a:pt x="125" y="118"/>
                    </a:lnTo>
                    <a:lnTo>
                      <a:pt x="124" y="118"/>
                    </a:lnTo>
                    <a:lnTo>
                      <a:pt x="123" y="117"/>
                    </a:lnTo>
                    <a:lnTo>
                      <a:pt x="122" y="117"/>
                    </a:lnTo>
                    <a:lnTo>
                      <a:pt x="122" y="116"/>
                    </a:lnTo>
                    <a:lnTo>
                      <a:pt x="120" y="116"/>
                    </a:lnTo>
                    <a:lnTo>
                      <a:pt x="119" y="115"/>
                    </a:lnTo>
                    <a:lnTo>
                      <a:pt x="118" y="114"/>
                    </a:lnTo>
                    <a:lnTo>
                      <a:pt x="116" y="114"/>
                    </a:lnTo>
                    <a:lnTo>
                      <a:pt x="115" y="114"/>
                    </a:lnTo>
                    <a:lnTo>
                      <a:pt x="114" y="114"/>
                    </a:lnTo>
                    <a:lnTo>
                      <a:pt x="114" y="114"/>
                    </a:lnTo>
                    <a:lnTo>
                      <a:pt x="113" y="115"/>
                    </a:lnTo>
                    <a:lnTo>
                      <a:pt x="111" y="115"/>
                    </a:lnTo>
                    <a:lnTo>
                      <a:pt x="111" y="116"/>
                    </a:lnTo>
                    <a:lnTo>
                      <a:pt x="110" y="115"/>
                    </a:lnTo>
                    <a:lnTo>
                      <a:pt x="108" y="115"/>
                    </a:lnTo>
                    <a:lnTo>
                      <a:pt x="107" y="115"/>
                    </a:lnTo>
                    <a:lnTo>
                      <a:pt x="106" y="116"/>
                    </a:lnTo>
                    <a:lnTo>
                      <a:pt x="105" y="116"/>
                    </a:lnTo>
                    <a:lnTo>
                      <a:pt x="104" y="117"/>
                    </a:lnTo>
                    <a:lnTo>
                      <a:pt x="104" y="118"/>
                    </a:lnTo>
                    <a:lnTo>
                      <a:pt x="103" y="117"/>
                    </a:lnTo>
                    <a:lnTo>
                      <a:pt x="102" y="117"/>
                    </a:lnTo>
                    <a:lnTo>
                      <a:pt x="101" y="118"/>
                    </a:lnTo>
                    <a:lnTo>
                      <a:pt x="100" y="118"/>
                    </a:lnTo>
                    <a:lnTo>
                      <a:pt x="99" y="118"/>
                    </a:lnTo>
                    <a:lnTo>
                      <a:pt x="98" y="118"/>
                    </a:lnTo>
                    <a:lnTo>
                      <a:pt x="98" y="117"/>
                    </a:lnTo>
                    <a:lnTo>
                      <a:pt x="97" y="115"/>
                    </a:lnTo>
                    <a:lnTo>
                      <a:pt x="97" y="114"/>
                    </a:lnTo>
                    <a:lnTo>
                      <a:pt x="96" y="114"/>
                    </a:lnTo>
                    <a:lnTo>
                      <a:pt x="95" y="114"/>
                    </a:lnTo>
                    <a:lnTo>
                      <a:pt x="95" y="113"/>
                    </a:lnTo>
                    <a:lnTo>
                      <a:pt x="94" y="112"/>
                    </a:lnTo>
                    <a:lnTo>
                      <a:pt x="92" y="111"/>
                    </a:lnTo>
                    <a:lnTo>
                      <a:pt x="91" y="111"/>
                    </a:lnTo>
                    <a:lnTo>
                      <a:pt x="90" y="111"/>
                    </a:lnTo>
                    <a:lnTo>
                      <a:pt x="90" y="111"/>
                    </a:lnTo>
                    <a:lnTo>
                      <a:pt x="88" y="109"/>
                    </a:lnTo>
                    <a:lnTo>
                      <a:pt x="88" y="108"/>
                    </a:lnTo>
                    <a:lnTo>
                      <a:pt x="87" y="107"/>
                    </a:lnTo>
                    <a:lnTo>
                      <a:pt x="87" y="107"/>
                    </a:lnTo>
                    <a:lnTo>
                      <a:pt x="86" y="106"/>
                    </a:lnTo>
                    <a:lnTo>
                      <a:pt x="85" y="104"/>
                    </a:lnTo>
                    <a:lnTo>
                      <a:pt x="84" y="104"/>
                    </a:lnTo>
                    <a:lnTo>
                      <a:pt x="83" y="104"/>
                    </a:lnTo>
                    <a:lnTo>
                      <a:pt x="82" y="102"/>
                    </a:lnTo>
                    <a:lnTo>
                      <a:pt x="80" y="101"/>
                    </a:lnTo>
                    <a:lnTo>
                      <a:pt x="80" y="100"/>
                    </a:lnTo>
                    <a:lnTo>
                      <a:pt x="80" y="100"/>
                    </a:lnTo>
                    <a:lnTo>
                      <a:pt x="79" y="100"/>
                    </a:lnTo>
                    <a:lnTo>
                      <a:pt x="77" y="99"/>
                    </a:lnTo>
                    <a:lnTo>
                      <a:pt x="76" y="98"/>
                    </a:lnTo>
                    <a:lnTo>
                      <a:pt x="73" y="96"/>
                    </a:lnTo>
                    <a:lnTo>
                      <a:pt x="73" y="96"/>
                    </a:lnTo>
                    <a:lnTo>
                      <a:pt x="72" y="95"/>
                    </a:lnTo>
                    <a:lnTo>
                      <a:pt x="71" y="95"/>
                    </a:lnTo>
                    <a:lnTo>
                      <a:pt x="70" y="94"/>
                    </a:lnTo>
                    <a:lnTo>
                      <a:pt x="70" y="95"/>
                    </a:lnTo>
                    <a:lnTo>
                      <a:pt x="68" y="95"/>
                    </a:lnTo>
                    <a:lnTo>
                      <a:pt x="66" y="95"/>
                    </a:lnTo>
                    <a:lnTo>
                      <a:pt x="66" y="95"/>
                    </a:lnTo>
                    <a:lnTo>
                      <a:pt x="64" y="94"/>
                    </a:lnTo>
                    <a:lnTo>
                      <a:pt x="63" y="94"/>
                    </a:lnTo>
                    <a:lnTo>
                      <a:pt x="63" y="94"/>
                    </a:lnTo>
                    <a:lnTo>
                      <a:pt x="62" y="94"/>
                    </a:lnTo>
                    <a:lnTo>
                      <a:pt x="61" y="95"/>
                    </a:lnTo>
                    <a:lnTo>
                      <a:pt x="61" y="96"/>
                    </a:lnTo>
                    <a:lnTo>
                      <a:pt x="60" y="97"/>
                    </a:lnTo>
                    <a:lnTo>
                      <a:pt x="59" y="97"/>
                    </a:lnTo>
                    <a:lnTo>
                      <a:pt x="59" y="96"/>
                    </a:lnTo>
                    <a:lnTo>
                      <a:pt x="58" y="95"/>
                    </a:lnTo>
                    <a:lnTo>
                      <a:pt x="57" y="95"/>
                    </a:lnTo>
                    <a:lnTo>
                      <a:pt x="57" y="94"/>
                    </a:lnTo>
                    <a:lnTo>
                      <a:pt x="56" y="93"/>
                    </a:lnTo>
                    <a:lnTo>
                      <a:pt x="56" y="93"/>
                    </a:lnTo>
                    <a:lnTo>
                      <a:pt x="56" y="92"/>
                    </a:lnTo>
                    <a:lnTo>
                      <a:pt x="56" y="91"/>
                    </a:lnTo>
                    <a:lnTo>
                      <a:pt x="56" y="90"/>
                    </a:lnTo>
                    <a:lnTo>
                      <a:pt x="56" y="90"/>
                    </a:lnTo>
                    <a:lnTo>
                      <a:pt x="57" y="90"/>
                    </a:lnTo>
                    <a:lnTo>
                      <a:pt x="58" y="90"/>
                    </a:lnTo>
                    <a:lnTo>
                      <a:pt x="59" y="90"/>
                    </a:lnTo>
                    <a:lnTo>
                      <a:pt x="58" y="90"/>
                    </a:lnTo>
                    <a:lnTo>
                      <a:pt x="57" y="90"/>
                    </a:lnTo>
                    <a:lnTo>
                      <a:pt x="56" y="90"/>
                    </a:lnTo>
                    <a:lnTo>
                      <a:pt x="56" y="89"/>
                    </a:lnTo>
                    <a:lnTo>
                      <a:pt x="56" y="88"/>
                    </a:lnTo>
                    <a:lnTo>
                      <a:pt x="54" y="88"/>
                    </a:lnTo>
                    <a:lnTo>
                      <a:pt x="52" y="87"/>
                    </a:lnTo>
                    <a:lnTo>
                      <a:pt x="51" y="87"/>
                    </a:lnTo>
                    <a:lnTo>
                      <a:pt x="50" y="85"/>
                    </a:lnTo>
                    <a:lnTo>
                      <a:pt x="50" y="83"/>
                    </a:lnTo>
                    <a:lnTo>
                      <a:pt x="50" y="83"/>
                    </a:lnTo>
                    <a:lnTo>
                      <a:pt x="51" y="83"/>
                    </a:lnTo>
                    <a:lnTo>
                      <a:pt x="52" y="83"/>
                    </a:lnTo>
                    <a:lnTo>
                      <a:pt x="54" y="83"/>
                    </a:lnTo>
                    <a:lnTo>
                      <a:pt x="55" y="83"/>
                    </a:lnTo>
                    <a:lnTo>
                      <a:pt x="54" y="82"/>
                    </a:lnTo>
                    <a:lnTo>
                      <a:pt x="53" y="81"/>
                    </a:lnTo>
                    <a:lnTo>
                      <a:pt x="52" y="80"/>
                    </a:lnTo>
                    <a:lnTo>
                      <a:pt x="52" y="80"/>
                    </a:lnTo>
                    <a:lnTo>
                      <a:pt x="52" y="79"/>
                    </a:lnTo>
                    <a:lnTo>
                      <a:pt x="51" y="79"/>
                    </a:lnTo>
                    <a:lnTo>
                      <a:pt x="52" y="78"/>
                    </a:lnTo>
                    <a:lnTo>
                      <a:pt x="53" y="78"/>
                    </a:lnTo>
                    <a:lnTo>
                      <a:pt x="54" y="78"/>
                    </a:lnTo>
                    <a:lnTo>
                      <a:pt x="53" y="77"/>
                    </a:lnTo>
                    <a:lnTo>
                      <a:pt x="52" y="77"/>
                    </a:lnTo>
                    <a:lnTo>
                      <a:pt x="52" y="76"/>
                    </a:lnTo>
                    <a:lnTo>
                      <a:pt x="53" y="76"/>
                    </a:lnTo>
                    <a:lnTo>
                      <a:pt x="53" y="75"/>
                    </a:lnTo>
                    <a:lnTo>
                      <a:pt x="52" y="74"/>
                    </a:lnTo>
                    <a:lnTo>
                      <a:pt x="52" y="76"/>
                    </a:lnTo>
                    <a:lnTo>
                      <a:pt x="51" y="76"/>
                    </a:lnTo>
                    <a:lnTo>
                      <a:pt x="49" y="77"/>
                    </a:lnTo>
                    <a:lnTo>
                      <a:pt x="49" y="78"/>
                    </a:lnTo>
                    <a:lnTo>
                      <a:pt x="48" y="77"/>
                    </a:lnTo>
                    <a:lnTo>
                      <a:pt x="48" y="76"/>
                    </a:lnTo>
                    <a:lnTo>
                      <a:pt x="48" y="75"/>
                    </a:lnTo>
                    <a:lnTo>
                      <a:pt x="48" y="74"/>
                    </a:lnTo>
                    <a:lnTo>
                      <a:pt x="47" y="75"/>
                    </a:lnTo>
                    <a:lnTo>
                      <a:pt x="46" y="76"/>
                    </a:lnTo>
                    <a:lnTo>
                      <a:pt x="45" y="76"/>
                    </a:lnTo>
                    <a:lnTo>
                      <a:pt x="44" y="75"/>
                    </a:lnTo>
                    <a:lnTo>
                      <a:pt x="44" y="74"/>
                    </a:lnTo>
                    <a:lnTo>
                      <a:pt x="44" y="73"/>
                    </a:lnTo>
                    <a:lnTo>
                      <a:pt x="44" y="73"/>
                    </a:lnTo>
                    <a:lnTo>
                      <a:pt x="44" y="72"/>
                    </a:lnTo>
                    <a:lnTo>
                      <a:pt x="44" y="71"/>
                    </a:lnTo>
                    <a:lnTo>
                      <a:pt x="43" y="71"/>
                    </a:lnTo>
                    <a:lnTo>
                      <a:pt x="42" y="72"/>
                    </a:lnTo>
                    <a:lnTo>
                      <a:pt x="42" y="73"/>
                    </a:lnTo>
                    <a:lnTo>
                      <a:pt x="41" y="73"/>
                    </a:lnTo>
                    <a:lnTo>
                      <a:pt x="39" y="73"/>
                    </a:lnTo>
                    <a:lnTo>
                      <a:pt x="38" y="71"/>
                    </a:lnTo>
                    <a:lnTo>
                      <a:pt x="37" y="70"/>
                    </a:lnTo>
                    <a:lnTo>
                      <a:pt x="37" y="69"/>
                    </a:lnTo>
                    <a:lnTo>
                      <a:pt x="38" y="69"/>
                    </a:lnTo>
                    <a:lnTo>
                      <a:pt x="39" y="70"/>
                    </a:lnTo>
                    <a:lnTo>
                      <a:pt x="39" y="69"/>
                    </a:lnTo>
                    <a:lnTo>
                      <a:pt x="40" y="69"/>
                    </a:lnTo>
                    <a:lnTo>
                      <a:pt x="41" y="69"/>
                    </a:lnTo>
                    <a:lnTo>
                      <a:pt x="40" y="69"/>
                    </a:lnTo>
                    <a:lnTo>
                      <a:pt x="41" y="68"/>
                    </a:lnTo>
                    <a:lnTo>
                      <a:pt x="42" y="68"/>
                    </a:lnTo>
                    <a:lnTo>
                      <a:pt x="45" y="68"/>
                    </a:lnTo>
                    <a:lnTo>
                      <a:pt x="46" y="68"/>
                    </a:lnTo>
                    <a:lnTo>
                      <a:pt x="46" y="69"/>
                    </a:lnTo>
                    <a:lnTo>
                      <a:pt x="46" y="69"/>
                    </a:lnTo>
                    <a:lnTo>
                      <a:pt x="46" y="69"/>
                    </a:lnTo>
                    <a:lnTo>
                      <a:pt x="47" y="69"/>
                    </a:lnTo>
                    <a:lnTo>
                      <a:pt x="48" y="69"/>
                    </a:lnTo>
                    <a:lnTo>
                      <a:pt x="49" y="69"/>
                    </a:lnTo>
                    <a:lnTo>
                      <a:pt x="49" y="69"/>
                    </a:lnTo>
                    <a:lnTo>
                      <a:pt x="50" y="69"/>
                    </a:lnTo>
                    <a:lnTo>
                      <a:pt x="52" y="69"/>
                    </a:lnTo>
                    <a:lnTo>
                      <a:pt x="50" y="68"/>
                    </a:lnTo>
                    <a:lnTo>
                      <a:pt x="49" y="68"/>
                    </a:lnTo>
                    <a:lnTo>
                      <a:pt x="49" y="67"/>
                    </a:lnTo>
                    <a:lnTo>
                      <a:pt x="48" y="66"/>
                    </a:lnTo>
                    <a:lnTo>
                      <a:pt x="48" y="66"/>
                    </a:lnTo>
                    <a:lnTo>
                      <a:pt x="49" y="65"/>
                    </a:lnTo>
                    <a:lnTo>
                      <a:pt x="49" y="64"/>
                    </a:lnTo>
                    <a:lnTo>
                      <a:pt x="49" y="63"/>
                    </a:lnTo>
                    <a:lnTo>
                      <a:pt x="49" y="62"/>
                    </a:lnTo>
                    <a:lnTo>
                      <a:pt x="49" y="62"/>
                    </a:lnTo>
                    <a:lnTo>
                      <a:pt x="51" y="62"/>
                    </a:lnTo>
                    <a:lnTo>
                      <a:pt x="52" y="62"/>
                    </a:lnTo>
                    <a:lnTo>
                      <a:pt x="54" y="62"/>
                    </a:lnTo>
                    <a:lnTo>
                      <a:pt x="55" y="62"/>
                    </a:lnTo>
                    <a:lnTo>
                      <a:pt x="54" y="61"/>
                    </a:lnTo>
                    <a:lnTo>
                      <a:pt x="54" y="60"/>
                    </a:lnTo>
                    <a:lnTo>
                      <a:pt x="53" y="60"/>
                    </a:lnTo>
                    <a:lnTo>
                      <a:pt x="52" y="61"/>
                    </a:lnTo>
                    <a:lnTo>
                      <a:pt x="52" y="61"/>
                    </a:lnTo>
                    <a:lnTo>
                      <a:pt x="52" y="60"/>
                    </a:lnTo>
                    <a:lnTo>
                      <a:pt x="51" y="59"/>
                    </a:lnTo>
                    <a:lnTo>
                      <a:pt x="51" y="57"/>
                    </a:lnTo>
                    <a:lnTo>
                      <a:pt x="52" y="56"/>
                    </a:lnTo>
                    <a:lnTo>
                      <a:pt x="52" y="56"/>
                    </a:lnTo>
                    <a:lnTo>
                      <a:pt x="52" y="56"/>
                    </a:lnTo>
                    <a:lnTo>
                      <a:pt x="52" y="55"/>
                    </a:lnTo>
                    <a:lnTo>
                      <a:pt x="51" y="54"/>
                    </a:lnTo>
                    <a:lnTo>
                      <a:pt x="50" y="55"/>
                    </a:lnTo>
                    <a:lnTo>
                      <a:pt x="50" y="56"/>
                    </a:lnTo>
                    <a:lnTo>
                      <a:pt x="49" y="56"/>
                    </a:lnTo>
                    <a:lnTo>
                      <a:pt x="49" y="57"/>
                    </a:lnTo>
                    <a:lnTo>
                      <a:pt x="49" y="58"/>
                    </a:lnTo>
                    <a:lnTo>
                      <a:pt x="49" y="59"/>
                    </a:lnTo>
                    <a:lnTo>
                      <a:pt x="49" y="59"/>
                    </a:lnTo>
                    <a:lnTo>
                      <a:pt x="49" y="60"/>
                    </a:lnTo>
                    <a:lnTo>
                      <a:pt x="47" y="60"/>
                    </a:lnTo>
                    <a:lnTo>
                      <a:pt x="46" y="60"/>
                    </a:lnTo>
                    <a:lnTo>
                      <a:pt x="46" y="62"/>
                    </a:lnTo>
                    <a:lnTo>
                      <a:pt x="45" y="63"/>
                    </a:lnTo>
                    <a:lnTo>
                      <a:pt x="44" y="62"/>
                    </a:lnTo>
                    <a:lnTo>
                      <a:pt x="44" y="62"/>
                    </a:lnTo>
                    <a:lnTo>
                      <a:pt x="44" y="61"/>
                    </a:lnTo>
                    <a:lnTo>
                      <a:pt x="43" y="61"/>
                    </a:lnTo>
                    <a:lnTo>
                      <a:pt x="42" y="61"/>
                    </a:lnTo>
                    <a:lnTo>
                      <a:pt x="42" y="59"/>
                    </a:lnTo>
                    <a:lnTo>
                      <a:pt x="42" y="59"/>
                    </a:lnTo>
                    <a:lnTo>
                      <a:pt x="42" y="58"/>
                    </a:lnTo>
                    <a:lnTo>
                      <a:pt x="42" y="58"/>
                    </a:lnTo>
                    <a:lnTo>
                      <a:pt x="41" y="57"/>
                    </a:lnTo>
                    <a:lnTo>
                      <a:pt x="40" y="56"/>
                    </a:lnTo>
                    <a:lnTo>
                      <a:pt x="40" y="56"/>
                    </a:lnTo>
                    <a:lnTo>
                      <a:pt x="39" y="56"/>
                    </a:lnTo>
                    <a:lnTo>
                      <a:pt x="39" y="56"/>
                    </a:lnTo>
                    <a:lnTo>
                      <a:pt x="39" y="57"/>
                    </a:lnTo>
                    <a:lnTo>
                      <a:pt x="39" y="58"/>
                    </a:lnTo>
                    <a:lnTo>
                      <a:pt x="39" y="59"/>
                    </a:lnTo>
                    <a:lnTo>
                      <a:pt x="39" y="59"/>
                    </a:lnTo>
                    <a:lnTo>
                      <a:pt x="39" y="60"/>
                    </a:lnTo>
                    <a:lnTo>
                      <a:pt x="39" y="61"/>
                    </a:lnTo>
                    <a:lnTo>
                      <a:pt x="38" y="62"/>
                    </a:lnTo>
                    <a:lnTo>
                      <a:pt x="37" y="62"/>
                    </a:lnTo>
                    <a:lnTo>
                      <a:pt x="36" y="62"/>
                    </a:lnTo>
                    <a:lnTo>
                      <a:pt x="36" y="63"/>
                    </a:lnTo>
                    <a:lnTo>
                      <a:pt x="35" y="64"/>
                    </a:lnTo>
                    <a:lnTo>
                      <a:pt x="35" y="64"/>
                    </a:lnTo>
                    <a:lnTo>
                      <a:pt x="34" y="64"/>
                    </a:lnTo>
                    <a:lnTo>
                      <a:pt x="33" y="65"/>
                    </a:lnTo>
                    <a:lnTo>
                      <a:pt x="32" y="66"/>
                    </a:lnTo>
                    <a:lnTo>
                      <a:pt x="31" y="66"/>
                    </a:lnTo>
                    <a:lnTo>
                      <a:pt x="30" y="68"/>
                    </a:lnTo>
                    <a:lnTo>
                      <a:pt x="29" y="68"/>
                    </a:lnTo>
                    <a:lnTo>
                      <a:pt x="28" y="68"/>
                    </a:lnTo>
                    <a:lnTo>
                      <a:pt x="28" y="67"/>
                    </a:lnTo>
                    <a:lnTo>
                      <a:pt x="28" y="66"/>
                    </a:lnTo>
                    <a:lnTo>
                      <a:pt x="28" y="66"/>
                    </a:lnTo>
                    <a:lnTo>
                      <a:pt x="27" y="66"/>
                    </a:lnTo>
                    <a:lnTo>
                      <a:pt x="26" y="66"/>
                    </a:lnTo>
                    <a:lnTo>
                      <a:pt x="26" y="65"/>
                    </a:lnTo>
                    <a:lnTo>
                      <a:pt x="25" y="65"/>
                    </a:lnTo>
                    <a:lnTo>
                      <a:pt x="25" y="65"/>
                    </a:lnTo>
                    <a:lnTo>
                      <a:pt x="23" y="65"/>
                    </a:lnTo>
                    <a:lnTo>
                      <a:pt x="22" y="65"/>
                    </a:lnTo>
                    <a:lnTo>
                      <a:pt x="23" y="64"/>
                    </a:lnTo>
                    <a:lnTo>
                      <a:pt x="24" y="63"/>
                    </a:lnTo>
                    <a:lnTo>
                      <a:pt x="25" y="63"/>
                    </a:lnTo>
                    <a:lnTo>
                      <a:pt x="25" y="62"/>
                    </a:lnTo>
                    <a:lnTo>
                      <a:pt x="26" y="63"/>
                    </a:lnTo>
                    <a:lnTo>
                      <a:pt x="27" y="63"/>
                    </a:lnTo>
                    <a:lnTo>
                      <a:pt x="28" y="63"/>
                    </a:lnTo>
                    <a:lnTo>
                      <a:pt x="28" y="64"/>
                    </a:lnTo>
                    <a:lnTo>
                      <a:pt x="28" y="65"/>
                    </a:lnTo>
                    <a:lnTo>
                      <a:pt x="29" y="65"/>
                    </a:lnTo>
                    <a:lnTo>
                      <a:pt x="31" y="64"/>
                    </a:lnTo>
                    <a:lnTo>
                      <a:pt x="32" y="64"/>
                    </a:lnTo>
                    <a:lnTo>
                      <a:pt x="32" y="63"/>
                    </a:lnTo>
                    <a:lnTo>
                      <a:pt x="33" y="62"/>
                    </a:lnTo>
                    <a:lnTo>
                      <a:pt x="33" y="62"/>
                    </a:lnTo>
                    <a:lnTo>
                      <a:pt x="33" y="61"/>
                    </a:lnTo>
                    <a:lnTo>
                      <a:pt x="34" y="61"/>
                    </a:lnTo>
                    <a:lnTo>
                      <a:pt x="35" y="60"/>
                    </a:lnTo>
                    <a:lnTo>
                      <a:pt x="35" y="59"/>
                    </a:lnTo>
                    <a:lnTo>
                      <a:pt x="35" y="59"/>
                    </a:lnTo>
                    <a:lnTo>
                      <a:pt x="35" y="58"/>
                    </a:lnTo>
                    <a:lnTo>
                      <a:pt x="35" y="57"/>
                    </a:lnTo>
                    <a:lnTo>
                      <a:pt x="35" y="56"/>
                    </a:lnTo>
                    <a:lnTo>
                      <a:pt x="33" y="56"/>
                    </a:lnTo>
                    <a:lnTo>
                      <a:pt x="32" y="58"/>
                    </a:lnTo>
                    <a:lnTo>
                      <a:pt x="31" y="58"/>
                    </a:lnTo>
                    <a:lnTo>
                      <a:pt x="30" y="58"/>
                    </a:lnTo>
                    <a:lnTo>
                      <a:pt x="30" y="57"/>
                    </a:lnTo>
                    <a:lnTo>
                      <a:pt x="31" y="56"/>
                    </a:lnTo>
                    <a:lnTo>
                      <a:pt x="32" y="56"/>
                    </a:lnTo>
                    <a:lnTo>
                      <a:pt x="33" y="54"/>
                    </a:lnTo>
                    <a:lnTo>
                      <a:pt x="35" y="54"/>
                    </a:lnTo>
                    <a:lnTo>
                      <a:pt x="35" y="53"/>
                    </a:lnTo>
                    <a:lnTo>
                      <a:pt x="35" y="52"/>
                    </a:lnTo>
                    <a:lnTo>
                      <a:pt x="38" y="52"/>
                    </a:lnTo>
                    <a:lnTo>
                      <a:pt x="39" y="52"/>
                    </a:lnTo>
                    <a:lnTo>
                      <a:pt x="38" y="51"/>
                    </a:lnTo>
                    <a:lnTo>
                      <a:pt x="37" y="50"/>
                    </a:lnTo>
                    <a:lnTo>
                      <a:pt x="38" y="49"/>
                    </a:lnTo>
                    <a:lnTo>
                      <a:pt x="38" y="48"/>
                    </a:lnTo>
                    <a:lnTo>
                      <a:pt x="39" y="46"/>
                    </a:lnTo>
                    <a:lnTo>
                      <a:pt x="39" y="45"/>
                    </a:lnTo>
                    <a:lnTo>
                      <a:pt x="38" y="45"/>
                    </a:lnTo>
                    <a:lnTo>
                      <a:pt x="37" y="45"/>
                    </a:lnTo>
                    <a:lnTo>
                      <a:pt x="37" y="46"/>
                    </a:lnTo>
                    <a:lnTo>
                      <a:pt x="36" y="47"/>
                    </a:lnTo>
                    <a:lnTo>
                      <a:pt x="35" y="48"/>
                    </a:lnTo>
                    <a:lnTo>
                      <a:pt x="35" y="49"/>
                    </a:lnTo>
                    <a:lnTo>
                      <a:pt x="35" y="49"/>
                    </a:lnTo>
                    <a:lnTo>
                      <a:pt x="34" y="49"/>
                    </a:lnTo>
                    <a:lnTo>
                      <a:pt x="33" y="49"/>
                    </a:lnTo>
                    <a:lnTo>
                      <a:pt x="32" y="50"/>
                    </a:lnTo>
                    <a:lnTo>
                      <a:pt x="31" y="51"/>
                    </a:lnTo>
                    <a:lnTo>
                      <a:pt x="30" y="52"/>
                    </a:lnTo>
                    <a:lnTo>
                      <a:pt x="28" y="52"/>
                    </a:lnTo>
                    <a:lnTo>
                      <a:pt x="28" y="52"/>
                    </a:lnTo>
                    <a:lnTo>
                      <a:pt x="28" y="52"/>
                    </a:lnTo>
                    <a:lnTo>
                      <a:pt x="28" y="51"/>
                    </a:lnTo>
                    <a:lnTo>
                      <a:pt x="29" y="49"/>
                    </a:lnTo>
                    <a:lnTo>
                      <a:pt x="29" y="48"/>
                    </a:lnTo>
                    <a:lnTo>
                      <a:pt x="30" y="48"/>
                    </a:lnTo>
                    <a:lnTo>
                      <a:pt x="30" y="47"/>
                    </a:lnTo>
                    <a:lnTo>
                      <a:pt x="31" y="46"/>
                    </a:lnTo>
                    <a:lnTo>
                      <a:pt x="32" y="45"/>
                    </a:lnTo>
                    <a:lnTo>
                      <a:pt x="32" y="45"/>
                    </a:lnTo>
                    <a:lnTo>
                      <a:pt x="31" y="44"/>
                    </a:lnTo>
                    <a:lnTo>
                      <a:pt x="30" y="45"/>
                    </a:lnTo>
                    <a:lnTo>
                      <a:pt x="29" y="45"/>
                    </a:lnTo>
                    <a:lnTo>
                      <a:pt x="28" y="45"/>
                    </a:lnTo>
                    <a:lnTo>
                      <a:pt x="28" y="45"/>
                    </a:lnTo>
                    <a:lnTo>
                      <a:pt x="28" y="44"/>
                    </a:lnTo>
                    <a:lnTo>
                      <a:pt x="28" y="43"/>
                    </a:lnTo>
                    <a:lnTo>
                      <a:pt x="27" y="44"/>
                    </a:lnTo>
                    <a:lnTo>
                      <a:pt x="26" y="45"/>
                    </a:lnTo>
                    <a:lnTo>
                      <a:pt x="25" y="45"/>
                    </a:lnTo>
                    <a:lnTo>
                      <a:pt x="25" y="44"/>
                    </a:lnTo>
                    <a:lnTo>
                      <a:pt x="25" y="43"/>
                    </a:lnTo>
                    <a:lnTo>
                      <a:pt x="25" y="42"/>
                    </a:lnTo>
                    <a:lnTo>
                      <a:pt x="24" y="42"/>
                    </a:lnTo>
                    <a:lnTo>
                      <a:pt x="24" y="43"/>
                    </a:lnTo>
                    <a:lnTo>
                      <a:pt x="24" y="45"/>
                    </a:lnTo>
                    <a:lnTo>
                      <a:pt x="23" y="46"/>
                    </a:lnTo>
                    <a:lnTo>
                      <a:pt x="22" y="45"/>
                    </a:lnTo>
                    <a:lnTo>
                      <a:pt x="22" y="46"/>
                    </a:lnTo>
                    <a:lnTo>
                      <a:pt x="22" y="47"/>
                    </a:lnTo>
                    <a:lnTo>
                      <a:pt x="22" y="48"/>
                    </a:lnTo>
                    <a:lnTo>
                      <a:pt x="22" y="49"/>
                    </a:lnTo>
                    <a:lnTo>
                      <a:pt x="22" y="50"/>
                    </a:lnTo>
                    <a:lnTo>
                      <a:pt x="21" y="51"/>
                    </a:lnTo>
                    <a:lnTo>
                      <a:pt x="21" y="51"/>
                    </a:lnTo>
                    <a:lnTo>
                      <a:pt x="21" y="50"/>
                    </a:lnTo>
                    <a:lnTo>
                      <a:pt x="20" y="49"/>
                    </a:lnTo>
                    <a:lnTo>
                      <a:pt x="20" y="49"/>
                    </a:lnTo>
                    <a:lnTo>
                      <a:pt x="20" y="46"/>
                    </a:lnTo>
                    <a:lnTo>
                      <a:pt x="19" y="46"/>
                    </a:lnTo>
                    <a:lnTo>
                      <a:pt x="20" y="45"/>
                    </a:lnTo>
                    <a:lnTo>
                      <a:pt x="21" y="44"/>
                    </a:lnTo>
                    <a:lnTo>
                      <a:pt x="21" y="43"/>
                    </a:lnTo>
                    <a:lnTo>
                      <a:pt x="21" y="42"/>
                    </a:lnTo>
                    <a:lnTo>
                      <a:pt x="20" y="42"/>
                    </a:lnTo>
                    <a:lnTo>
                      <a:pt x="20" y="41"/>
                    </a:lnTo>
                    <a:lnTo>
                      <a:pt x="19" y="41"/>
                    </a:lnTo>
                    <a:lnTo>
                      <a:pt x="18" y="42"/>
                    </a:lnTo>
                    <a:lnTo>
                      <a:pt x="17" y="42"/>
                    </a:lnTo>
                    <a:lnTo>
                      <a:pt x="16" y="42"/>
                    </a:lnTo>
                    <a:lnTo>
                      <a:pt x="16" y="43"/>
                    </a:lnTo>
                    <a:lnTo>
                      <a:pt x="15" y="43"/>
                    </a:lnTo>
                    <a:lnTo>
                      <a:pt x="15" y="42"/>
                    </a:lnTo>
                    <a:lnTo>
                      <a:pt x="14" y="43"/>
                    </a:lnTo>
                    <a:lnTo>
                      <a:pt x="13" y="42"/>
                    </a:lnTo>
                    <a:lnTo>
                      <a:pt x="13" y="42"/>
                    </a:lnTo>
                    <a:lnTo>
                      <a:pt x="13" y="41"/>
                    </a:lnTo>
                    <a:lnTo>
                      <a:pt x="14" y="41"/>
                    </a:lnTo>
                    <a:lnTo>
                      <a:pt x="15" y="40"/>
                    </a:lnTo>
                    <a:lnTo>
                      <a:pt x="15" y="39"/>
                    </a:lnTo>
                    <a:lnTo>
                      <a:pt x="15" y="39"/>
                    </a:lnTo>
                    <a:lnTo>
                      <a:pt x="15" y="38"/>
                    </a:lnTo>
                    <a:lnTo>
                      <a:pt x="14" y="38"/>
                    </a:lnTo>
                    <a:lnTo>
                      <a:pt x="13" y="38"/>
                    </a:lnTo>
                    <a:lnTo>
                      <a:pt x="13" y="38"/>
                    </a:lnTo>
                    <a:lnTo>
                      <a:pt x="12" y="37"/>
                    </a:lnTo>
                    <a:lnTo>
                      <a:pt x="12" y="35"/>
                    </a:lnTo>
                    <a:lnTo>
                      <a:pt x="13" y="35"/>
                    </a:lnTo>
                    <a:lnTo>
                      <a:pt x="14" y="36"/>
                    </a:lnTo>
                    <a:lnTo>
                      <a:pt x="15" y="36"/>
                    </a:lnTo>
                    <a:lnTo>
                      <a:pt x="16" y="36"/>
                    </a:lnTo>
                    <a:lnTo>
                      <a:pt x="17" y="35"/>
                    </a:lnTo>
                    <a:lnTo>
                      <a:pt x="18" y="35"/>
                    </a:lnTo>
                    <a:lnTo>
                      <a:pt x="19" y="34"/>
                    </a:lnTo>
                    <a:lnTo>
                      <a:pt x="20" y="34"/>
                    </a:lnTo>
                    <a:lnTo>
                      <a:pt x="20" y="35"/>
                    </a:lnTo>
                    <a:lnTo>
                      <a:pt x="21" y="35"/>
                    </a:lnTo>
                    <a:lnTo>
                      <a:pt x="22" y="35"/>
                    </a:lnTo>
                    <a:lnTo>
                      <a:pt x="22" y="35"/>
                    </a:lnTo>
                    <a:lnTo>
                      <a:pt x="21" y="34"/>
                    </a:lnTo>
                    <a:lnTo>
                      <a:pt x="21" y="33"/>
                    </a:lnTo>
                    <a:lnTo>
                      <a:pt x="20" y="33"/>
                    </a:lnTo>
                    <a:lnTo>
                      <a:pt x="18" y="33"/>
                    </a:lnTo>
                    <a:lnTo>
                      <a:pt x="16" y="33"/>
                    </a:lnTo>
                    <a:lnTo>
                      <a:pt x="16" y="32"/>
                    </a:lnTo>
                    <a:lnTo>
                      <a:pt x="16" y="31"/>
                    </a:lnTo>
                    <a:lnTo>
                      <a:pt x="17" y="31"/>
                    </a:lnTo>
                    <a:lnTo>
                      <a:pt x="18" y="30"/>
                    </a:lnTo>
                    <a:lnTo>
                      <a:pt x="20" y="29"/>
                    </a:lnTo>
                    <a:lnTo>
                      <a:pt x="21" y="29"/>
                    </a:lnTo>
                    <a:lnTo>
                      <a:pt x="21" y="26"/>
                    </a:lnTo>
                    <a:lnTo>
                      <a:pt x="21" y="25"/>
                    </a:lnTo>
                    <a:lnTo>
                      <a:pt x="22" y="24"/>
                    </a:lnTo>
                    <a:lnTo>
                      <a:pt x="21" y="24"/>
                    </a:lnTo>
                    <a:lnTo>
                      <a:pt x="21" y="24"/>
                    </a:lnTo>
                    <a:lnTo>
                      <a:pt x="20" y="25"/>
                    </a:lnTo>
                    <a:lnTo>
                      <a:pt x="20" y="26"/>
                    </a:lnTo>
                    <a:lnTo>
                      <a:pt x="19" y="26"/>
                    </a:lnTo>
                    <a:lnTo>
                      <a:pt x="18" y="26"/>
                    </a:lnTo>
                    <a:lnTo>
                      <a:pt x="18" y="26"/>
                    </a:lnTo>
                    <a:lnTo>
                      <a:pt x="17" y="27"/>
                    </a:lnTo>
                    <a:lnTo>
                      <a:pt x="16" y="27"/>
                    </a:lnTo>
                    <a:lnTo>
                      <a:pt x="16" y="26"/>
                    </a:lnTo>
                    <a:lnTo>
                      <a:pt x="14" y="26"/>
                    </a:lnTo>
                    <a:lnTo>
                      <a:pt x="13" y="26"/>
                    </a:lnTo>
                    <a:lnTo>
                      <a:pt x="13" y="25"/>
                    </a:lnTo>
                    <a:lnTo>
                      <a:pt x="13" y="24"/>
                    </a:lnTo>
                    <a:lnTo>
                      <a:pt x="13" y="23"/>
                    </a:lnTo>
                    <a:lnTo>
                      <a:pt x="14" y="22"/>
                    </a:lnTo>
                    <a:lnTo>
                      <a:pt x="15" y="23"/>
                    </a:lnTo>
                    <a:lnTo>
                      <a:pt x="16" y="23"/>
                    </a:lnTo>
                    <a:lnTo>
                      <a:pt x="16" y="22"/>
                    </a:lnTo>
                    <a:lnTo>
                      <a:pt x="16" y="21"/>
                    </a:lnTo>
                    <a:lnTo>
                      <a:pt x="17" y="21"/>
                    </a:lnTo>
                    <a:lnTo>
                      <a:pt x="18" y="21"/>
                    </a:lnTo>
                    <a:lnTo>
                      <a:pt x="18" y="20"/>
                    </a:lnTo>
                    <a:lnTo>
                      <a:pt x="18" y="19"/>
                    </a:lnTo>
                    <a:lnTo>
                      <a:pt x="17" y="18"/>
                    </a:lnTo>
                    <a:lnTo>
                      <a:pt x="16" y="18"/>
                    </a:lnTo>
                    <a:lnTo>
                      <a:pt x="16" y="17"/>
                    </a:lnTo>
                    <a:lnTo>
                      <a:pt x="16" y="16"/>
                    </a:lnTo>
                    <a:lnTo>
                      <a:pt x="15" y="16"/>
                    </a:lnTo>
                    <a:lnTo>
                      <a:pt x="15" y="17"/>
                    </a:lnTo>
                    <a:lnTo>
                      <a:pt x="13" y="18"/>
                    </a:lnTo>
                    <a:lnTo>
                      <a:pt x="12" y="18"/>
                    </a:lnTo>
                    <a:lnTo>
                      <a:pt x="11" y="18"/>
                    </a:lnTo>
                    <a:lnTo>
                      <a:pt x="11" y="18"/>
                    </a:lnTo>
                    <a:lnTo>
                      <a:pt x="10" y="19"/>
                    </a:lnTo>
                    <a:lnTo>
                      <a:pt x="9" y="19"/>
                    </a:lnTo>
                    <a:lnTo>
                      <a:pt x="8" y="21"/>
                    </a:lnTo>
                    <a:lnTo>
                      <a:pt x="8" y="22"/>
                    </a:lnTo>
                    <a:lnTo>
                      <a:pt x="6" y="23"/>
                    </a:lnTo>
                    <a:lnTo>
                      <a:pt x="5" y="23"/>
                    </a:lnTo>
                    <a:lnTo>
                      <a:pt x="4" y="23"/>
                    </a:lnTo>
                    <a:lnTo>
                      <a:pt x="3" y="23"/>
                    </a:lnTo>
                    <a:lnTo>
                      <a:pt x="3" y="24"/>
                    </a:lnTo>
                    <a:lnTo>
                      <a:pt x="1" y="24"/>
                    </a:lnTo>
                    <a:lnTo>
                      <a:pt x="1" y="24"/>
                    </a:lnTo>
                    <a:lnTo>
                      <a:pt x="0" y="24"/>
                    </a:lnTo>
                    <a:lnTo>
                      <a:pt x="1" y="23"/>
                    </a:lnTo>
                    <a:lnTo>
                      <a:pt x="1" y="22"/>
                    </a:lnTo>
                    <a:lnTo>
                      <a:pt x="2" y="22"/>
                    </a:lnTo>
                    <a:lnTo>
                      <a:pt x="3" y="21"/>
                    </a:lnTo>
                    <a:lnTo>
                      <a:pt x="4" y="21"/>
                    </a:lnTo>
                    <a:lnTo>
                      <a:pt x="4" y="21"/>
                    </a:lnTo>
                    <a:lnTo>
                      <a:pt x="5" y="20"/>
                    </a:lnTo>
                    <a:lnTo>
                      <a:pt x="6" y="20"/>
                    </a:lnTo>
                    <a:lnTo>
                      <a:pt x="7" y="20"/>
                    </a:lnTo>
                    <a:lnTo>
                      <a:pt x="7" y="19"/>
                    </a:lnTo>
                    <a:lnTo>
                      <a:pt x="7" y="18"/>
                    </a:lnTo>
                    <a:lnTo>
                      <a:pt x="8" y="18"/>
                    </a:lnTo>
                    <a:lnTo>
                      <a:pt x="9" y="17"/>
                    </a:lnTo>
                    <a:lnTo>
                      <a:pt x="9" y="16"/>
                    </a:lnTo>
                    <a:lnTo>
                      <a:pt x="10" y="16"/>
                    </a:lnTo>
                    <a:lnTo>
                      <a:pt x="11" y="16"/>
                    </a:lnTo>
                    <a:lnTo>
                      <a:pt x="11" y="16"/>
                    </a:lnTo>
                    <a:lnTo>
                      <a:pt x="11" y="15"/>
                    </a:lnTo>
                    <a:lnTo>
                      <a:pt x="10" y="14"/>
                    </a:lnTo>
                    <a:lnTo>
                      <a:pt x="9" y="14"/>
                    </a:lnTo>
                    <a:lnTo>
                      <a:pt x="8" y="14"/>
                    </a:lnTo>
                    <a:lnTo>
                      <a:pt x="8" y="14"/>
                    </a:lnTo>
                    <a:lnTo>
                      <a:pt x="7" y="14"/>
                    </a:lnTo>
                    <a:lnTo>
                      <a:pt x="6" y="14"/>
                    </a:lnTo>
                    <a:lnTo>
                      <a:pt x="6" y="14"/>
                    </a:lnTo>
                    <a:lnTo>
                      <a:pt x="6" y="13"/>
                    </a:lnTo>
                    <a:lnTo>
                      <a:pt x="6" y="12"/>
                    </a:lnTo>
                    <a:lnTo>
                      <a:pt x="8" y="11"/>
                    </a:lnTo>
                    <a:lnTo>
                      <a:pt x="8" y="10"/>
                    </a:lnTo>
                    <a:lnTo>
                      <a:pt x="9" y="11"/>
                    </a:lnTo>
                    <a:lnTo>
                      <a:pt x="10" y="10"/>
                    </a:lnTo>
                    <a:lnTo>
                      <a:pt x="11" y="10"/>
                    </a:lnTo>
                    <a:lnTo>
                      <a:pt x="11" y="11"/>
                    </a:lnTo>
                    <a:lnTo>
                      <a:pt x="12" y="11"/>
                    </a:lnTo>
                    <a:lnTo>
                      <a:pt x="13" y="10"/>
                    </a:lnTo>
                    <a:lnTo>
                      <a:pt x="14" y="10"/>
                    </a:lnTo>
                    <a:lnTo>
                      <a:pt x="14" y="11"/>
                    </a:lnTo>
                    <a:lnTo>
                      <a:pt x="15" y="11"/>
                    </a:lnTo>
                    <a:lnTo>
                      <a:pt x="15" y="11"/>
                    </a:lnTo>
                    <a:lnTo>
                      <a:pt x="16" y="9"/>
                    </a:lnTo>
                    <a:lnTo>
                      <a:pt x="16" y="8"/>
                    </a:lnTo>
                    <a:lnTo>
                      <a:pt x="17" y="8"/>
                    </a:lnTo>
                    <a:lnTo>
                      <a:pt x="18" y="7"/>
                    </a:lnTo>
                    <a:lnTo>
                      <a:pt x="18" y="7"/>
                    </a:lnTo>
                    <a:lnTo>
                      <a:pt x="19" y="6"/>
                    </a:lnTo>
                    <a:lnTo>
                      <a:pt x="20" y="6"/>
                    </a:lnTo>
                    <a:lnTo>
                      <a:pt x="21" y="6"/>
                    </a:lnTo>
                    <a:lnTo>
                      <a:pt x="21" y="7"/>
                    </a:lnTo>
                    <a:lnTo>
                      <a:pt x="21" y="8"/>
                    </a:lnTo>
                    <a:lnTo>
                      <a:pt x="20" y="9"/>
                    </a:lnTo>
                    <a:lnTo>
                      <a:pt x="20" y="10"/>
                    </a:lnTo>
                    <a:lnTo>
                      <a:pt x="19" y="11"/>
                    </a:lnTo>
                    <a:lnTo>
                      <a:pt x="20" y="11"/>
                    </a:lnTo>
                    <a:lnTo>
                      <a:pt x="21" y="11"/>
                    </a:lnTo>
                    <a:lnTo>
                      <a:pt x="21" y="11"/>
                    </a:lnTo>
                    <a:lnTo>
                      <a:pt x="22" y="12"/>
                    </a:lnTo>
                    <a:lnTo>
                      <a:pt x="23" y="11"/>
                    </a:lnTo>
                    <a:lnTo>
                      <a:pt x="24" y="12"/>
                    </a:lnTo>
                    <a:lnTo>
                      <a:pt x="24" y="13"/>
                    </a:lnTo>
                    <a:lnTo>
                      <a:pt x="24" y="15"/>
                    </a:lnTo>
                    <a:lnTo>
                      <a:pt x="23" y="16"/>
                    </a:lnTo>
                    <a:lnTo>
                      <a:pt x="23" y="17"/>
                    </a:lnTo>
                    <a:lnTo>
                      <a:pt x="24" y="18"/>
                    </a:lnTo>
                    <a:lnTo>
                      <a:pt x="25" y="18"/>
                    </a:lnTo>
                    <a:lnTo>
                      <a:pt x="25" y="18"/>
                    </a:lnTo>
                    <a:lnTo>
                      <a:pt x="27" y="18"/>
                    </a:lnTo>
                    <a:lnTo>
                      <a:pt x="28" y="18"/>
                    </a:lnTo>
                    <a:lnTo>
                      <a:pt x="28" y="18"/>
                    </a:lnTo>
                    <a:lnTo>
                      <a:pt x="29" y="19"/>
                    </a:lnTo>
                    <a:lnTo>
                      <a:pt x="30" y="20"/>
                    </a:lnTo>
                    <a:lnTo>
                      <a:pt x="30" y="19"/>
                    </a:lnTo>
                    <a:lnTo>
                      <a:pt x="30" y="18"/>
                    </a:lnTo>
                    <a:lnTo>
                      <a:pt x="29" y="18"/>
                    </a:lnTo>
                    <a:lnTo>
                      <a:pt x="29" y="17"/>
                    </a:lnTo>
                    <a:lnTo>
                      <a:pt x="28" y="16"/>
                    </a:lnTo>
                    <a:lnTo>
                      <a:pt x="28" y="14"/>
                    </a:lnTo>
                    <a:lnTo>
                      <a:pt x="27" y="14"/>
                    </a:lnTo>
                    <a:lnTo>
                      <a:pt x="28" y="12"/>
                    </a:lnTo>
                    <a:lnTo>
                      <a:pt x="29" y="11"/>
                    </a:lnTo>
                    <a:lnTo>
                      <a:pt x="30" y="11"/>
                    </a:lnTo>
                    <a:lnTo>
                      <a:pt x="30" y="10"/>
                    </a:lnTo>
                    <a:lnTo>
                      <a:pt x="30" y="9"/>
                    </a:lnTo>
                    <a:lnTo>
                      <a:pt x="30" y="8"/>
                    </a:lnTo>
                    <a:lnTo>
                      <a:pt x="28" y="7"/>
                    </a:lnTo>
                    <a:lnTo>
                      <a:pt x="28" y="7"/>
                    </a:lnTo>
                    <a:lnTo>
                      <a:pt x="28" y="6"/>
                    </a:lnTo>
                    <a:lnTo>
                      <a:pt x="28" y="5"/>
                    </a:lnTo>
                    <a:lnTo>
                      <a:pt x="29" y="4"/>
                    </a:lnTo>
                    <a:lnTo>
                      <a:pt x="30" y="4"/>
                    </a:lnTo>
                    <a:lnTo>
                      <a:pt x="32" y="6"/>
                    </a:lnTo>
                    <a:lnTo>
                      <a:pt x="32" y="6"/>
                    </a:lnTo>
                    <a:lnTo>
                      <a:pt x="33" y="6"/>
                    </a:lnTo>
                    <a:lnTo>
                      <a:pt x="34" y="5"/>
                    </a:lnTo>
                    <a:lnTo>
                      <a:pt x="35" y="5"/>
                    </a:lnTo>
                    <a:lnTo>
                      <a:pt x="36" y="5"/>
                    </a:lnTo>
                    <a:lnTo>
                      <a:pt x="36" y="6"/>
                    </a:lnTo>
                    <a:lnTo>
                      <a:pt x="37" y="7"/>
                    </a:lnTo>
                    <a:lnTo>
                      <a:pt x="36" y="7"/>
                    </a:lnTo>
                    <a:lnTo>
                      <a:pt x="35" y="10"/>
                    </a:lnTo>
                    <a:lnTo>
                      <a:pt x="35" y="11"/>
                    </a:lnTo>
                    <a:lnTo>
                      <a:pt x="35" y="11"/>
                    </a:lnTo>
                    <a:lnTo>
                      <a:pt x="35" y="11"/>
                    </a:lnTo>
                    <a:lnTo>
                      <a:pt x="36" y="11"/>
                    </a:lnTo>
                    <a:lnTo>
                      <a:pt x="36" y="10"/>
                    </a:lnTo>
                    <a:lnTo>
                      <a:pt x="37" y="9"/>
                    </a:lnTo>
                    <a:lnTo>
                      <a:pt x="38" y="10"/>
                    </a:lnTo>
                    <a:lnTo>
                      <a:pt x="39" y="10"/>
                    </a:lnTo>
                    <a:lnTo>
                      <a:pt x="40" y="10"/>
                    </a:lnTo>
                    <a:lnTo>
                      <a:pt x="41" y="10"/>
                    </a:lnTo>
                    <a:lnTo>
                      <a:pt x="41" y="11"/>
                    </a:lnTo>
                    <a:lnTo>
                      <a:pt x="40" y="12"/>
                    </a:lnTo>
                    <a:lnTo>
                      <a:pt x="40" y="13"/>
                    </a:lnTo>
                    <a:lnTo>
                      <a:pt x="39" y="14"/>
                    </a:lnTo>
                    <a:lnTo>
                      <a:pt x="39" y="14"/>
                    </a:lnTo>
                    <a:lnTo>
                      <a:pt x="38" y="14"/>
                    </a:lnTo>
                    <a:lnTo>
                      <a:pt x="37" y="15"/>
                    </a:lnTo>
                    <a:lnTo>
                      <a:pt x="38" y="15"/>
                    </a:lnTo>
                    <a:lnTo>
                      <a:pt x="39" y="16"/>
                    </a:lnTo>
                    <a:lnTo>
                      <a:pt x="39" y="17"/>
                    </a:lnTo>
                    <a:lnTo>
                      <a:pt x="39" y="18"/>
                    </a:lnTo>
                    <a:lnTo>
                      <a:pt x="38" y="21"/>
                    </a:lnTo>
                    <a:lnTo>
                      <a:pt x="38" y="21"/>
                    </a:lnTo>
                    <a:lnTo>
                      <a:pt x="39" y="22"/>
                    </a:lnTo>
                    <a:lnTo>
                      <a:pt x="39" y="21"/>
                    </a:lnTo>
                    <a:lnTo>
                      <a:pt x="39" y="21"/>
                    </a:lnTo>
                    <a:lnTo>
                      <a:pt x="39" y="20"/>
                    </a:lnTo>
                    <a:lnTo>
                      <a:pt x="40" y="19"/>
                    </a:lnTo>
                    <a:lnTo>
                      <a:pt x="40" y="18"/>
                    </a:lnTo>
                    <a:lnTo>
                      <a:pt x="41" y="18"/>
                    </a:lnTo>
                    <a:lnTo>
                      <a:pt x="41" y="16"/>
                    </a:lnTo>
                    <a:lnTo>
                      <a:pt x="42" y="14"/>
                    </a:lnTo>
                    <a:lnTo>
                      <a:pt x="42" y="14"/>
                    </a:lnTo>
                    <a:lnTo>
                      <a:pt x="42" y="14"/>
                    </a:lnTo>
                    <a:lnTo>
                      <a:pt x="43" y="14"/>
                    </a:lnTo>
                    <a:lnTo>
                      <a:pt x="43" y="14"/>
                    </a:lnTo>
                    <a:lnTo>
                      <a:pt x="42" y="15"/>
                    </a:lnTo>
                    <a:lnTo>
                      <a:pt x="42" y="16"/>
                    </a:lnTo>
                    <a:lnTo>
                      <a:pt x="43" y="17"/>
                    </a:lnTo>
                    <a:lnTo>
                      <a:pt x="44" y="17"/>
                    </a:lnTo>
                    <a:lnTo>
                      <a:pt x="45" y="17"/>
                    </a:lnTo>
                    <a:lnTo>
                      <a:pt x="46" y="17"/>
                    </a:lnTo>
                    <a:lnTo>
                      <a:pt x="47" y="17"/>
                    </a:lnTo>
                    <a:lnTo>
                      <a:pt x="49" y="17"/>
                    </a:lnTo>
                    <a:lnTo>
                      <a:pt x="49" y="17"/>
                    </a:lnTo>
                    <a:lnTo>
                      <a:pt x="49" y="18"/>
                    </a:lnTo>
                    <a:lnTo>
                      <a:pt x="49" y="18"/>
                    </a:lnTo>
                    <a:lnTo>
                      <a:pt x="51" y="18"/>
                    </a:lnTo>
                    <a:lnTo>
                      <a:pt x="51" y="19"/>
                    </a:lnTo>
                    <a:lnTo>
                      <a:pt x="51" y="20"/>
                    </a:lnTo>
                    <a:lnTo>
                      <a:pt x="51" y="22"/>
                    </a:lnTo>
                    <a:lnTo>
                      <a:pt x="51" y="23"/>
                    </a:lnTo>
                    <a:lnTo>
                      <a:pt x="50" y="23"/>
                    </a:lnTo>
                    <a:lnTo>
                      <a:pt x="50" y="24"/>
                    </a:lnTo>
                    <a:lnTo>
                      <a:pt x="52" y="24"/>
                    </a:lnTo>
                    <a:lnTo>
                      <a:pt x="52" y="23"/>
                    </a:lnTo>
                    <a:lnTo>
                      <a:pt x="52" y="22"/>
                    </a:lnTo>
                    <a:lnTo>
                      <a:pt x="53" y="22"/>
                    </a:lnTo>
                    <a:lnTo>
                      <a:pt x="54" y="22"/>
                    </a:lnTo>
                    <a:lnTo>
                      <a:pt x="55" y="22"/>
                    </a:lnTo>
                    <a:lnTo>
                      <a:pt x="55" y="23"/>
                    </a:lnTo>
                    <a:lnTo>
                      <a:pt x="56" y="24"/>
                    </a:lnTo>
                    <a:lnTo>
                      <a:pt x="56" y="24"/>
                    </a:lnTo>
                    <a:lnTo>
                      <a:pt x="57" y="24"/>
                    </a:lnTo>
                    <a:lnTo>
                      <a:pt x="56" y="23"/>
                    </a:lnTo>
                    <a:lnTo>
                      <a:pt x="56" y="22"/>
                    </a:lnTo>
                    <a:lnTo>
                      <a:pt x="55" y="21"/>
                    </a:lnTo>
                    <a:lnTo>
                      <a:pt x="54" y="21"/>
                    </a:lnTo>
                    <a:lnTo>
                      <a:pt x="53" y="21"/>
                    </a:lnTo>
                    <a:lnTo>
                      <a:pt x="52" y="21"/>
                    </a:lnTo>
                    <a:lnTo>
                      <a:pt x="52" y="20"/>
                    </a:lnTo>
                    <a:lnTo>
                      <a:pt x="53" y="19"/>
                    </a:lnTo>
                    <a:lnTo>
                      <a:pt x="55" y="19"/>
                    </a:lnTo>
                    <a:lnTo>
                      <a:pt x="56" y="19"/>
                    </a:lnTo>
                    <a:lnTo>
                      <a:pt x="56" y="19"/>
                    </a:lnTo>
                    <a:lnTo>
                      <a:pt x="56" y="18"/>
                    </a:lnTo>
                    <a:lnTo>
                      <a:pt x="55" y="18"/>
                    </a:lnTo>
                    <a:lnTo>
                      <a:pt x="54" y="18"/>
                    </a:lnTo>
                    <a:lnTo>
                      <a:pt x="55" y="17"/>
                    </a:lnTo>
                    <a:lnTo>
                      <a:pt x="56" y="15"/>
                    </a:lnTo>
                    <a:lnTo>
                      <a:pt x="56" y="14"/>
                    </a:lnTo>
                    <a:lnTo>
                      <a:pt x="55" y="14"/>
                    </a:lnTo>
                    <a:lnTo>
                      <a:pt x="53" y="16"/>
                    </a:lnTo>
                    <a:lnTo>
                      <a:pt x="52" y="16"/>
                    </a:lnTo>
                    <a:lnTo>
                      <a:pt x="52" y="15"/>
                    </a:lnTo>
                    <a:lnTo>
                      <a:pt x="50" y="15"/>
                    </a:lnTo>
                    <a:lnTo>
                      <a:pt x="49" y="14"/>
                    </a:lnTo>
                    <a:lnTo>
                      <a:pt x="49" y="14"/>
                    </a:lnTo>
                    <a:lnTo>
                      <a:pt x="48" y="14"/>
                    </a:lnTo>
                    <a:lnTo>
                      <a:pt x="47" y="14"/>
                    </a:lnTo>
                    <a:lnTo>
                      <a:pt x="46" y="14"/>
                    </a:lnTo>
                    <a:lnTo>
                      <a:pt x="46" y="14"/>
                    </a:lnTo>
                    <a:lnTo>
                      <a:pt x="47" y="13"/>
                    </a:lnTo>
                    <a:lnTo>
                      <a:pt x="47" y="12"/>
                    </a:lnTo>
                    <a:lnTo>
                      <a:pt x="48" y="11"/>
                    </a:lnTo>
                    <a:lnTo>
                      <a:pt x="49" y="11"/>
                    </a:lnTo>
                    <a:lnTo>
                      <a:pt x="51" y="11"/>
                    </a:lnTo>
                    <a:lnTo>
                      <a:pt x="52" y="11"/>
                    </a:lnTo>
                    <a:lnTo>
                      <a:pt x="52" y="10"/>
                    </a:lnTo>
                    <a:lnTo>
                      <a:pt x="51" y="10"/>
                    </a:lnTo>
                    <a:lnTo>
                      <a:pt x="50" y="10"/>
                    </a:lnTo>
                    <a:lnTo>
                      <a:pt x="49" y="9"/>
                    </a:lnTo>
                    <a:lnTo>
                      <a:pt x="49" y="8"/>
                    </a:lnTo>
                    <a:lnTo>
                      <a:pt x="49" y="7"/>
                    </a:lnTo>
                    <a:lnTo>
                      <a:pt x="50" y="7"/>
                    </a:lnTo>
                    <a:lnTo>
                      <a:pt x="49" y="7"/>
                    </a:lnTo>
                    <a:lnTo>
                      <a:pt x="46" y="5"/>
                    </a:lnTo>
                    <a:lnTo>
                      <a:pt x="46" y="4"/>
                    </a:lnTo>
                    <a:lnTo>
                      <a:pt x="45" y="4"/>
                    </a:lnTo>
                    <a:lnTo>
                      <a:pt x="44" y="4"/>
                    </a:lnTo>
                    <a:lnTo>
                      <a:pt x="43" y="4"/>
                    </a:lnTo>
                    <a:lnTo>
                      <a:pt x="42" y="4"/>
                    </a:lnTo>
                    <a:lnTo>
                      <a:pt x="42" y="3"/>
                    </a:lnTo>
                    <a:lnTo>
                      <a:pt x="42" y="2"/>
                    </a:lnTo>
                    <a:lnTo>
                      <a:pt x="43" y="1"/>
                    </a:lnTo>
                    <a:lnTo>
                      <a:pt x="45" y="1"/>
                    </a:lnTo>
                    <a:lnTo>
                      <a:pt x="46"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41" name="Freeform 1100">
                <a:extLst>
                  <a:ext uri="{FF2B5EF4-FFF2-40B4-BE49-F238E27FC236}">
                    <a16:creationId xmlns:a16="http://schemas.microsoft.com/office/drawing/2014/main" id="{06D7FA52-4B37-462A-9FAF-6A8FFD36277D}"/>
                  </a:ext>
                </a:extLst>
              </p:cNvPr>
              <p:cNvSpPr>
                <a:spLocks/>
              </p:cNvSpPr>
              <p:nvPr/>
            </p:nvSpPr>
            <p:spPr bwMode="auto">
              <a:xfrm>
                <a:off x="4611" y="2530"/>
                <a:ext cx="46" cy="42"/>
              </a:xfrm>
              <a:custGeom>
                <a:avLst/>
                <a:gdLst>
                  <a:gd name="T0" fmla="*/ 16 w 46"/>
                  <a:gd name="T1" fmla="*/ 40 h 42"/>
                  <a:gd name="T2" fmla="*/ 20 w 46"/>
                  <a:gd name="T3" fmla="*/ 40 h 42"/>
                  <a:gd name="T4" fmla="*/ 22 w 46"/>
                  <a:gd name="T5" fmla="*/ 40 h 42"/>
                  <a:gd name="T6" fmla="*/ 22 w 46"/>
                  <a:gd name="T7" fmla="*/ 37 h 42"/>
                  <a:gd name="T8" fmla="*/ 22 w 46"/>
                  <a:gd name="T9" fmla="*/ 35 h 42"/>
                  <a:gd name="T10" fmla="*/ 18 w 46"/>
                  <a:gd name="T11" fmla="*/ 37 h 42"/>
                  <a:gd name="T12" fmla="*/ 16 w 46"/>
                  <a:gd name="T13" fmla="*/ 35 h 42"/>
                  <a:gd name="T14" fmla="*/ 12 w 46"/>
                  <a:gd name="T15" fmla="*/ 35 h 42"/>
                  <a:gd name="T16" fmla="*/ 12 w 46"/>
                  <a:gd name="T17" fmla="*/ 32 h 42"/>
                  <a:gd name="T18" fmla="*/ 13 w 46"/>
                  <a:gd name="T19" fmla="*/ 28 h 42"/>
                  <a:gd name="T20" fmla="*/ 9 w 46"/>
                  <a:gd name="T21" fmla="*/ 27 h 42"/>
                  <a:gd name="T22" fmla="*/ 8 w 46"/>
                  <a:gd name="T23" fmla="*/ 25 h 42"/>
                  <a:gd name="T24" fmla="*/ 2 w 46"/>
                  <a:gd name="T25" fmla="*/ 27 h 42"/>
                  <a:gd name="T26" fmla="*/ 0 w 46"/>
                  <a:gd name="T27" fmla="*/ 24 h 42"/>
                  <a:gd name="T28" fmla="*/ 2 w 46"/>
                  <a:gd name="T29" fmla="*/ 23 h 42"/>
                  <a:gd name="T30" fmla="*/ 7 w 46"/>
                  <a:gd name="T31" fmla="*/ 23 h 42"/>
                  <a:gd name="T32" fmla="*/ 11 w 46"/>
                  <a:gd name="T33" fmla="*/ 22 h 42"/>
                  <a:gd name="T34" fmla="*/ 11 w 46"/>
                  <a:gd name="T35" fmla="*/ 18 h 42"/>
                  <a:gd name="T36" fmla="*/ 6 w 46"/>
                  <a:gd name="T37" fmla="*/ 17 h 42"/>
                  <a:gd name="T38" fmla="*/ 7 w 46"/>
                  <a:gd name="T39" fmla="*/ 14 h 42"/>
                  <a:gd name="T40" fmla="*/ 9 w 46"/>
                  <a:gd name="T41" fmla="*/ 11 h 42"/>
                  <a:gd name="T42" fmla="*/ 7 w 46"/>
                  <a:gd name="T43" fmla="*/ 7 h 42"/>
                  <a:gd name="T44" fmla="*/ 5 w 46"/>
                  <a:gd name="T45" fmla="*/ 2 h 42"/>
                  <a:gd name="T46" fmla="*/ 8 w 46"/>
                  <a:gd name="T47" fmla="*/ 0 h 42"/>
                  <a:gd name="T48" fmla="*/ 10 w 46"/>
                  <a:gd name="T49" fmla="*/ 2 h 42"/>
                  <a:gd name="T50" fmla="*/ 9 w 46"/>
                  <a:gd name="T51" fmla="*/ 6 h 42"/>
                  <a:gd name="T52" fmla="*/ 12 w 46"/>
                  <a:gd name="T53" fmla="*/ 10 h 42"/>
                  <a:gd name="T54" fmla="*/ 15 w 46"/>
                  <a:gd name="T55" fmla="*/ 14 h 42"/>
                  <a:gd name="T56" fmla="*/ 18 w 46"/>
                  <a:gd name="T57" fmla="*/ 15 h 42"/>
                  <a:gd name="T58" fmla="*/ 17 w 46"/>
                  <a:gd name="T59" fmla="*/ 19 h 42"/>
                  <a:gd name="T60" fmla="*/ 17 w 46"/>
                  <a:gd name="T61" fmla="*/ 23 h 42"/>
                  <a:gd name="T62" fmla="*/ 20 w 46"/>
                  <a:gd name="T63" fmla="*/ 22 h 42"/>
                  <a:gd name="T64" fmla="*/ 19 w 46"/>
                  <a:gd name="T65" fmla="*/ 25 h 42"/>
                  <a:gd name="T66" fmla="*/ 23 w 46"/>
                  <a:gd name="T67" fmla="*/ 26 h 42"/>
                  <a:gd name="T68" fmla="*/ 26 w 46"/>
                  <a:gd name="T69" fmla="*/ 25 h 42"/>
                  <a:gd name="T70" fmla="*/ 27 w 46"/>
                  <a:gd name="T71" fmla="*/ 29 h 42"/>
                  <a:gd name="T72" fmla="*/ 30 w 46"/>
                  <a:gd name="T73" fmla="*/ 31 h 42"/>
                  <a:gd name="T74" fmla="*/ 30 w 46"/>
                  <a:gd name="T75" fmla="*/ 28 h 42"/>
                  <a:gd name="T76" fmla="*/ 30 w 46"/>
                  <a:gd name="T77" fmla="*/ 25 h 42"/>
                  <a:gd name="T78" fmla="*/ 27 w 46"/>
                  <a:gd name="T79" fmla="*/ 21 h 42"/>
                  <a:gd name="T80" fmla="*/ 28 w 46"/>
                  <a:gd name="T81" fmla="*/ 17 h 42"/>
                  <a:gd name="T82" fmla="*/ 31 w 46"/>
                  <a:gd name="T83" fmla="*/ 18 h 42"/>
                  <a:gd name="T84" fmla="*/ 33 w 46"/>
                  <a:gd name="T85" fmla="*/ 21 h 42"/>
                  <a:gd name="T86" fmla="*/ 36 w 46"/>
                  <a:gd name="T87" fmla="*/ 22 h 42"/>
                  <a:gd name="T88" fmla="*/ 35 w 46"/>
                  <a:gd name="T89" fmla="*/ 26 h 42"/>
                  <a:gd name="T90" fmla="*/ 37 w 46"/>
                  <a:gd name="T91" fmla="*/ 26 h 42"/>
                  <a:gd name="T92" fmla="*/ 36 w 46"/>
                  <a:gd name="T93" fmla="*/ 30 h 42"/>
                  <a:gd name="T94" fmla="*/ 38 w 46"/>
                  <a:gd name="T95" fmla="*/ 30 h 42"/>
                  <a:gd name="T96" fmla="*/ 41 w 46"/>
                  <a:gd name="T97" fmla="*/ 29 h 42"/>
                  <a:gd name="T98" fmla="*/ 42 w 46"/>
                  <a:gd name="T99" fmla="*/ 31 h 42"/>
                  <a:gd name="T100" fmla="*/ 46 w 46"/>
                  <a:gd name="T101" fmla="*/ 3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 h="42">
                    <a:moveTo>
                      <a:pt x="13" y="38"/>
                    </a:moveTo>
                    <a:lnTo>
                      <a:pt x="14" y="38"/>
                    </a:lnTo>
                    <a:lnTo>
                      <a:pt x="15" y="39"/>
                    </a:lnTo>
                    <a:lnTo>
                      <a:pt x="16" y="40"/>
                    </a:lnTo>
                    <a:lnTo>
                      <a:pt x="16" y="40"/>
                    </a:lnTo>
                    <a:lnTo>
                      <a:pt x="17" y="39"/>
                    </a:lnTo>
                    <a:lnTo>
                      <a:pt x="18" y="39"/>
                    </a:lnTo>
                    <a:lnTo>
                      <a:pt x="19" y="40"/>
                    </a:lnTo>
                    <a:lnTo>
                      <a:pt x="19" y="40"/>
                    </a:lnTo>
                    <a:lnTo>
                      <a:pt x="20" y="40"/>
                    </a:lnTo>
                    <a:lnTo>
                      <a:pt x="21" y="42"/>
                    </a:lnTo>
                    <a:lnTo>
                      <a:pt x="22" y="42"/>
                    </a:lnTo>
                    <a:lnTo>
                      <a:pt x="23" y="42"/>
                    </a:lnTo>
                    <a:lnTo>
                      <a:pt x="22" y="41"/>
                    </a:lnTo>
                    <a:lnTo>
                      <a:pt x="22" y="40"/>
                    </a:lnTo>
                    <a:lnTo>
                      <a:pt x="23" y="39"/>
                    </a:lnTo>
                    <a:lnTo>
                      <a:pt x="22" y="38"/>
                    </a:lnTo>
                    <a:lnTo>
                      <a:pt x="21" y="38"/>
                    </a:lnTo>
                    <a:lnTo>
                      <a:pt x="21" y="38"/>
                    </a:lnTo>
                    <a:lnTo>
                      <a:pt x="22" y="37"/>
                    </a:lnTo>
                    <a:lnTo>
                      <a:pt x="22" y="36"/>
                    </a:lnTo>
                    <a:lnTo>
                      <a:pt x="23" y="35"/>
                    </a:lnTo>
                    <a:lnTo>
                      <a:pt x="23" y="35"/>
                    </a:lnTo>
                    <a:lnTo>
                      <a:pt x="22" y="34"/>
                    </a:lnTo>
                    <a:lnTo>
                      <a:pt x="22" y="35"/>
                    </a:lnTo>
                    <a:lnTo>
                      <a:pt x="21" y="35"/>
                    </a:lnTo>
                    <a:lnTo>
                      <a:pt x="20" y="36"/>
                    </a:lnTo>
                    <a:lnTo>
                      <a:pt x="19" y="36"/>
                    </a:lnTo>
                    <a:lnTo>
                      <a:pt x="19" y="37"/>
                    </a:lnTo>
                    <a:lnTo>
                      <a:pt x="18" y="37"/>
                    </a:lnTo>
                    <a:lnTo>
                      <a:pt x="16" y="36"/>
                    </a:lnTo>
                    <a:lnTo>
                      <a:pt x="16" y="35"/>
                    </a:lnTo>
                    <a:lnTo>
                      <a:pt x="16" y="35"/>
                    </a:lnTo>
                    <a:lnTo>
                      <a:pt x="16" y="34"/>
                    </a:lnTo>
                    <a:lnTo>
                      <a:pt x="16" y="35"/>
                    </a:lnTo>
                    <a:lnTo>
                      <a:pt x="15" y="35"/>
                    </a:lnTo>
                    <a:lnTo>
                      <a:pt x="14" y="35"/>
                    </a:lnTo>
                    <a:lnTo>
                      <a:pt x="13" y="35"/>
                    </a:lnTo>
                    <a:lnTo>
                      <a:pt x="13" y="35"/>
                    </a:lnTo>
                    <a:lnTo>
                      <a:pt x="12" y="35"/>
                    </a:lnTo>
                    <a:lnTo>
                      <a:pt x="9" y="35"/>
                    </a:lnTo>
                    <a:lnTo>
                      <a:pt x="9" y="35"/>
                    </a:lnTo>
                    <a:lnTo>
                      <a:pt x="9" y="35"/>
                    </a:lnTo>
                    <a:lnTo>
                      <a:pt x="10" y="33"/>
                    </a:lnTo>
                    <a:lnTo>
                      <a:pt x="12" y="32"/>
                    </a:lnTo>
                    <a:lnTo>
                      <a:pt x="13" y="31"/>
                    </a:lnTo>
                    <a:lnTo>
                      <a:pt x="13" y="31"/>
                    </a:lnTo>
                    <a:lnTo>
                      <a:pt x="12" y="30"/>
                    </a:lnTo>
                    <a:lnTo>
                      <a:pt x="12" y="29"/>
                    </a:lnTo>
                    <a:lnTo>
                      <a:pt x="13" y="28"/>
                    </a:lnTo>
                    <a:lnTo>
                      <a:pt x="13" y="28"/>
                    </a:lnTo>
                    <a:lnTo>
                      <a:pt x="12" y="28"/>
                    </a:lnTo>
                    <a:lnTo>
                      <a:pt x="11" y="28"/>
                    </a:lnTo>
                    <a:lnTo>
                      <a:pt x="10" y="28"/>
                    </a:lnTo>
                    <a:lnTo>
                      <a:pt x="9" y="27"/>
                    </a:lnTo>
                    <a:lnTo>
                      <a:pt x="9" y="28"/>
                    </a:lnTo>
                    <a:lnTo>
                      <a:pt x="8" y="28"/>
                    </a:lnTo>
                    <a:lnTo>
                      <a:pt x="8" y="27"/>
                    </a:lnTo>
                    <a:lnTo>
                      <a:pt x="9" y="26"/>
                    </a:lnTo>
                    <a:lnTo>
                      <a:pt x="8" y="25"/>
                    </a:lnTo>
                    <a:lnTo>
                      <a:pt x="6" y="26"/>
                    </a:lnTo>
                    <a:lnTo>
                      <a:pt x="6" y="26"/>
                    </a:lnTo>
                    <a:lnTo>
                      <a:pt x="5" y="26"/>
                    </a:lnTo>
                    <a:lnTo>
                      <a:pt x="3" y="27"/>
                    </a:lnTo>
                    <a:lnTo>
                      <a:pt x="2" y="27"/>
                    </a:lnTo>
                    <a:lnTo>
                      <a:pt x="2" y="27"/>
                    </a:lnTo>
                    <a:lnTo>
                      <a:pt x="2" y="26"/>
                    </a:lnTo>
                    <a:lnTo>
                      <a:pt x="0" y="26"/>
                    </a:lnTo>
                    <a:lnTo>
                      <a:pt x="0" y="25"/>
                    </a:lnTo>
                    <a:lnTo>
                      <a:pt x="0" y="24"/>
                    </a:lnTo>
                    <a:lnTo>
                      <a:pt x="0" y="23"/>
                    </a:lnTo>
                    <a:lnTo>
                      <a:pt x="0" y="22"/>
                    </a:lnTo>
                    <a:lnTo>
                      <a:pt x="1" y="22"/>
                    </a:lnTo>
                    <a:lnTo>
                      <a:pt x="1" y="23"/>
                    </a:lnTo>
                    <a:lnTo>
                      <a:pt x="2" y="23"/>
                    </a:lnTo>
                    <a:lnTo>
                      <a:pt x="2" y="24"/>
                    </a:lnTo>
                    <a:lnTo>
                      <a:pt x="4" y="24"/>
                    </a:lnTo>
                    <a:lnTo>
                      <a:pt x="5" y="24"/>
                    </a:lnTo>
                    <a:lnTo>
                      <a:pt x="6" y="24"/>
                    </a:lnTo>
                    <a:lnTo>
                      <a:pt x="7" y="23"/>
                    </a:lnTo>
                    <a:lnTo>
                      <a:pt x="8" y="22"/>
                    </a:lnTo>
                    <a:lnTo>
                      <a:pt x="9" y="22"/>
                    </a:lnTo>
                    <a:lnTo>
                      <a:pt x="9" y="22"/>
                    </a:lnTo>
                    <a:lnTo>
                      <a:pt x="11" y="23"/>
                    </a:lnTo>
                    <a:lnTo>
                      <a:pt x="11" y="22"/>
                    </a:lnTo>
                    <a:lnTo>
                      <a:pt x="10" y="21"/>
                    </a:lnTo>
                    <a:lnTo>
                      <a:pt x="10" y="21"/>
                    </a:lnTo>
                    <a:lnTo>
                      <a:pt x="11" y="19"/>
                    </a:lnTo>
                    <a:lnTo>
                      <a:pt x="10" y="18"/>
                    </a:lnTo>
                    <a:lnTo>
                      <a:pt x="11" y="18"/>
                    </a:lnTo>
                    <a:lnTo>
                      <a:pt x="11" y="16"/>
                    </a:lnTo>
                    <a:lnTo>
                      <a:pt x="8" y="18"/>
                    </a:lnTo>
                    <a:lnTo>
                      <a:pt x="6" y="18"/>
                    </a:lnTo>
                    <a:lnTo>
                      <a:pt x="6" y="18"/>
                    </a:lnTo>
                    <a:lnTo>
                      <a:pt x="6" y="17"/>
                    </a:lnTo>
                    <a:lnTo>
                      <a:pt x="6" y="17"/>
                    </a:lnTo>
                    <a:lnTo>
                      <a:pt x="7" y="16"/>
                    </a:lnTo>
                    <a:lnTo>
                      <a:pt x="7" y="15"/>
                    </a:lnTo>
                    <a:lnTo>
                      <a:pt x="7" y="14"/>
                    </a:lnTo>
                    <a:lnTo>
                      <a:pt x="7" y="14"/>
                    </a:lnTo>
                    <a:lnTo>
                      <a:pt x="6" y="13"/>
                    </a:lnTo>
                    <a:lnTo>
                      <a:pt x="6" y="12"/>
                    </a:lnTo>
                    <a:lnTo>
                      <a:pt x="7" y="12"/>
                    </a:lnTo>
                    <a:lnTo>
                      <a:pt x="8" y="12"/>
                    </a:lnTo>
                    <a:lnTo>
                      <a:pt x="9" y="11"/>
                    </a:lnTo>
                    <a:lnTo>
                      <a:pt x="9" y="10"/>
                    </a:lnTo>
                    <a:lnTo>
                      <a:pt x="9" y="9"/>
                    </a:lnTo>
                    <a:lnTo>
                      <a:pt x="9" y="7"/>
                    </a:lnTo>
                    <a:lnTo>
                      <a:pt x="9" y="7"/>
                    </a:lnTo>
                    <a:lnTo>
                      <a:pt x="7" y="7"/>
                    </a:lnTo>
                    <a:lnTo>
                      <a:pt x="6" y="6"/>
                    </a:lnTo>
                    <a:lnTo>
                      <a:pt x="6" y="4"/>
                    </a:lnTo>
                    <a:lnTo>
                      <a:pt x="6" y="4"/>
                    </a:lnTo>
                    <a:lnTo>
                      <a:pt x="5" y="3"/>
                    </a:lnTo>
                    <a:lnTo>
                      <a:pt x="5" y="2"/>
                    </a:lnTo>
                    <a:lnTo>
                      <a:pt x="5" y="1"/>
                    </a:lnTo>
                    <a:lnTo>
                      <a:pt x="6" y="1"/>
                    </a:lnTo>
                    <a:lnTo>
                      <a:pt x="6" y="1"/>
                    </a:lnTo>
                    <a:lnTo>
                      <a:pt x="7" y="1"/>
                    </a:lnTo>
                    <a:lnTo>
                      <a:pt x="8" y="0"/>
                    </a:lnTo>
                    <a:lnTo>
                      <a:pt x="9" y="0"/>
                    </a:lnTo>
                    <a:lnTo>
                      <a:pt x="10" y="0"/>
                    </a:lnTo>
                    <a:lnTo>
                      <a:pt x="11" y="0"/>
                    </a:lnTo>
                    <a:lnTo>
                      <a:pt x="11" y="1"/>
                    </a:lnTo>
                    <a:lnTo>
                      <a:pt x="10" y="2"/>
                    </a:lnTo>
                    <a:lnTo>
                      <a:pt x="9" y="3"/>
                    </a:lnTo>
                    <a:lnTo>
                      <a:pt x="9" y="4"/>
                    </a:lnTo>
                    <a:lnTo>
                      <a:pt x="9" y="4"/>
                    </a:lnTo>
                    <a:lnTo>
                      <a:pt x="9" y="5"/>
                    </a:lnTo>
                    <a:lnTo>
                      <a:pt x="9" y="6"/>
                    </a:lnTo>
                    <a:lnTo>
                      <a:pt x="11" y="7"/>
                    </a:lnTo>
                    <a:lnTo>
                      <a:pt x="12" y="8"/>
                    </a:lnTo>
                    <a:lnTo>
                      <a:pt x="12" y="9"/>
                    </a:lnTo>
                    <a:lnTo>
                      <a:pt x="13" y="9"/>
                    </a:lnTo>
                    <a:lnTo>
                      <a:pt x="12" y="10"/>
                    </a:lnTo>
                    <a:lnTo>
                      <a:pt x="10" y="13"/>
                    </a:lnTo>
                    <a:lnTo>
                      <a:pt x="12" y="14"/>
                    </a:lnTo>
                    <a:lnTo>
                      <a:pt x="13" y="14"/>
                    </a:lnTo>
                    <a:lnTo>
                      <a:pt x="14" y="13"/>
                    </a:lnTo>
                    <a:lnTo>
                      <a:pt x="15" y="14"/>
                    </a:lnTo>
                    <a:lnTo>
                      <a:pt x="15" y="15"/>
                    </a:lnTo>
                    <a:lnTo>
                      <a:pt x="16" y="15"/>
                    </a:lnTo>
                    <a:lnTo>
                      <a:pt x="16" y="15"/>
                    </a:lnTo>
                    <a:lnTo>
                      <a:pt x="17" y="15"/>
                    </a:lnTo>
                    <a:lnTo>
                      <a:pt x="18" y="15"/>
                    </a:lnTo>
                    <a:lnTo>
                      <a:pt x="19" y="16"/>
                    </a:lnTo>
                    <a:lnTo>
                      <a:pt x="18" y="17"/>
                    </a:lnTo>
                    <a:lnTo>
                      <a:pt x="17" y="18"/>
                    </a:lnTo>
                    <a:lnTo>
                      <a:pt x="17" y="18"/>
                    </a:lnTo>
                    <a:lnTo>
                      <a:pt x="17" y="19"/>
                    </a:lnTo>
                    <a:lnTo>
                      <a:pt x="16" y="20"/>
                    </a:lnTo>
                    <a:lnTo>
                      <a:pt x="17" y="21"/>
                    </a:lnTo>
                    <a:lnTo>
                      <a:pt x="17" y="21"/>
                    </a:lnTo>
                    <a:lnTo>
                      <a:pt x="16" y="22"/>
                    </a:lnTo>
                    <a:lnTo>
                      <a:pt x="17" y="23"/>
                    </a:lnTo>
                    <a:lnTo>
                      <a:pt x="18" y="24"/>
                    </a:lnTo>
                    <a:lnTo>
                      <a:pt x="18" y="25"/>
                    </a:lnTo>
                    <a:lnTo>
                      <a:pt x="19" y="24"/>
                    </a:lnTo>
                    <a:lnTo>
                      <a:pt x="19" y="23"/>
                    </a:lnTo>
                    <a:lnTo>
                      <a:pt x="20" y="22"/>
                    </a:lnTo>
                    <a:lnTo>
                      <a:pt x="20" y="23"/>
                    </a:lnTo>
                    <a:lnTo>
                      <a:pt x="21" y="24"/>
                    </a:lnTo>
                    <a:lnTo>
                      <a:pt x="21" y="25"/>
                    </a:lnTo>
                    <a:lnTo>
                      <a:pt x="20" y="25"/>
                    </a:lnTo>
                    <a:lnTo>
                      <a:pt x="19" y="25"/>
                    </a:lnTo>
                    <a:lnTo>
                      <a:pt x="20" y="26"/>
                    </a:lnTo>
                    <a:lnTo>
                      <a:pt x="21" y="27"/>
                    </a:lnTo>
                    <a:lnTo>
                      <a:pt x="21" y="28"/>
                    </a:lnTo>
                    <a:lnTo>
                      <a:pt x="22" y="27"/>
                    </a:lnTo>
                    <a:lnTo>
                      <a:pt x="23" y="26"/>
                    </a:lnTo>
                    <a:lnTo>
                      <a:pt x="23" y="23"/>
                    </a:lnTo>
                    <a:lnTo>
                      <a:pt x="24" y="22"/>
                    </a:lnTo>
                    <a:lnTo>
                      <a:pt x="25" y="22"/>
                    </a:lnTo>
                    <a:lnTo>
                      <a:pt x="26" y="24"/>
                    </a:lnTo>
                    <a:lnTo>
                      <a:pt x="26" y="25"/>
                    </a:lnTo>
                    <a:lnTo>
                      <a:pt x="26" y="25"/>
                    </a:lnTo>
                    <a:lnTo>
                      <a:pt x="26" y="27"/>
                    </a:lnTo>
                    <a:lnTo>
                      <a:pt x="26" y="28"/>
                    </a:lnTo>
                    <a:lnTo>
                      <a:pt x="27" y="28"/>
                    </a:lnTo>
                    <a:lnTo>
                      <a:pt x="27" y="29"/>
                    </a:lnTo>
                    <a:lnTo>
                      <a:pt x="27" y="30"/>
                    </a:lnTo>
                    <a:lnTo>
                      <a:pt x="28" y="31"/>
                    </a:lnTo>
                    <a:lnTo>
                      <a:pt x="28" y="32"/>
                    </a:lnTo>
                    <a:lnTo>
                      <a:pt x="29" y="32"/>
                    </a:lnTo>
                    <a:lnTo>
                      <a:pt x="30" y="31"/>
                    </a:lnTo>
                    <a:lnTo>
                      <a:pt x="29" y="31"/>
                    </a:lnTo>
                    <a:lnTo>
                      <a:pt x="29" y="30"/>
                    </a:lnTo>
                    <a:lnTo>
                      <a:pt x="28" y="29"/>
                    </a:lnTo>
                    <a:lnTo>
                      <a:pt x="29" y="28"/>
                    </a:lnTo>
                    <a:lnTo>
                      <a:pt x="30" y="28"/>
                    </a:lnTo>
                    <a:lnTo>
                      <a:pt x="30" y="28"/>
                    </a:lnTo>
                    <a:lnTo>
                      <a:pt x="29" y="27"/>
                    </a:lnTo>
                    <a:lnTo>
                      <a:pt x="29" y="26"/>
                    </a:lnTo>
                    <a:lnTo>
                      <a:pt x="30" y="25"/>
                    </a:lnTo>
                    <a:lnTo>
                      <a:pt x="30" y="25"/>
                    </a:lnTo>
                    <a:lnTo>
                      <a:pt x="29" y="23"/>
                    </a:lnTo>
                    <a:lnTo>
                      <a:pt x="29" y="22"/>
                    </a:lnTo>
                    <a:lnTo>
                      <a:pt x="30" y="21"/>
                    </a:lnTo>
                    <a:lnTo>
                      <a:pt x="28" y="21"/>
                    </a:lnTo>
                    <a:lnTo>
                      <a:pt x="27" y="21"/>
                    </a:lnTo>
                    <a:lnTo>
                      <a:pt x="27" y="20"/>
                    </a:lnTo>
                    <a:lnTo>
                      <a:pt x="27" y="19"/>
                    </a:lnTo>
                    <a:lnTo>
                      <a:pt x="27" y="18"/>
                    </a:lnTo>
                    <a:lnTo>
                      <a:pt x="27" y="18"/>
                    </a:lnTo>
                    <a:lnTo>
                      <a:pt x="28" y="17"/>
                    </a:lnTo>
                    <a:lnTo>
                      <a:pt x="29" y="16"/>
                    </a:lnTo>
                    <a:lnTo>
                      <a:pt x="30" y="16"/>
                    </a:lnTo>
                    <a:lnTo>
                      <a:pt x="30" y="17"/>
                    </a:lnTo>
                    <a:lnTo>
                      <a:pt x="30" y="18"/>
                    </a:lnTo>
                    <a:lnTo>
                      <a:pt x="31" y="18"/>
                    </a:lnTo>
                    <a:lnTo>
                      <a:pt x="32" y="17"/>
                    </a:lnTo>
                    <a:lnTo>
                      <a:pt x="33" y="18"/>
                    </a:lnTo>
                    <a:lnTo>
                      <a:pt x="32" y="19"/>
                    </a:lnTo>
                    <a:lnTo>
                      <a:pt x="33" y="21"/>
                    </a:lnTo>
                    <a:lnTo>
                      <a:pt x="33" y="21"/>
                    </a:lnTo>
                    <a:lnTo>
                      <a:pt x="33" y="21"/>
                    </a:lnTo>
                    <a:lnTo>
                      <a:pt x="34" y="21"/>
                    </a:lnTo>
                    <a:lnTo>
                      <a:pt x="35" y="21"/>
                    </a:lnTo>
                    <a:lnTo>
                      <a:pt x="35" y="22"/>
                    </a:lnTo>
                    <a:lnTo>
                      <a:pt x="36" y="22"/>
                    </a:lnTo>
                    <a:lnTo>
                      <a:pt x="36" y="23"/>
                    </a:lnTo>
                    <a:lnTo>
                      <a:pt x="36" y="24"/>
                    </a:lnTo>
                    <a:lnTo>
                      <a:pt x="35" y="25"/>
                    </a:lnTo>
                    <a:lnTo>
                      <a:pt x="35" y="25"/>
                    </a:lnTo>
                    <a:lnTo>
                      <a:pt x="35" y="26"/>
                    </a:lnTo>
                    <a:lnTo>
                      <a:pt x="34" y="27"/>
                    </a:lnTo>
                    <a:lnTo>
                      <a:pt x="35" y="27"/>
                    </a:lnTo>
                    <a:lnTo>
                      <a:pt x="36" y="27"/>
                    </a:lnTo>
                    <a:lnTo>
                      <a:pt x="36" y="26"/>
                    </a:lnTo>
                    <a:lnTo>
                      <a:pt x="37" y="26"/>
                    </a:lnTo>
                    <a:lnTo>
                      <a:pt x="37" y="27"/>
                    </a:lnTo>
                    <a:lnTo>
                      <a:pt x="37" y="28"/>
                    </a:lnTo>
                    <a:lnTo>
                      <a:pt x="37" y="29"/>
                    </a:lnTo>
                    <a:lnTo>
                      <a:pt x="36" y="29"/>
                    </a:lnTo>
                    <a:lnTo>
                      <a:pt x="36" y="30"/>
                    </a:lnTo>
                    <a:lnTo>
                      <a:pt x="35" y="31"/>
                    </a:lnTo>
                    <a:lnTo>
                      <a:pt x="36" y="31"/>
                    </a:lnTo>
                    <a:lnTo>
                      <a:pt x="37" y="31"/>
                    </a:lnTo>
                    <a:lnTo>
                      <a:pt x="37" y="30"/>
                    </a:lnTo>
                    <a:lnTo>
                      <a:pt x="38" y="30"/>
                    </a:lnTo>
                    <a:lnTo>
                      <a:pt x="38" y="29"/>
                    </a:lnTo>
                    <a:lnTo>
                      <a:pt x="40" y="28"/>
                    </a:lnTo>
                    <a:lnTo>
                      <a:pt x="40" y="28"/>
                    </a:lnTo>
                    <a:lnTo>
                      <a:pt x="41" y="28"/>
                    </a:lnTo>
                    <a:lnTo>
                      <a:pt x="41" y="29"/>
                    </a:lnTo>
                    <a:lnTo>
                      <a:pt x="41" y="30"/>
                    </a:lnTo>
                    <a:lnTo>
                      <a:pt x="40" y="31"/>
                    </a:lnTo>
                    <a:lnTo>
                      <a:pt x="40" y="32"/>
                    </a:lnTo>
                    <a:lnTo>
                      <a:pt x="41" y="32"/>
                    </a:lnTo>
                    <a:lnTo>
                      <a:pt x="42" y="31"/>
                    </a:lnTo>
                    <a:lnTo>
                      <a:pt x="43" y="32"/>
                    </a:lnTo>
                    <a:lnTo>
                      <a:pt x="44" y="32"/>
                    </a:lnTo>
                    <a:lnTo>
                      <a:pt x="44" y="33"/>
                    </a:lnTo>
                    <a:lnTo>
                      <a:pt x="45" y="34"/>
                    </a:lnTo>
                    <a:lnTo>
                      <a:pt x="46" y="34"/>
                    </a:lnTo>
                    <a:lnTo>
                      <a:pt x="46" y="3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42" name="Freeform 1101">
                <a:extLst>
                  <a:ext uri="{FF2B5EF4-FFF2-40B4-BE49-F238E27FC236}">
                    <a16:creationId xmlns:a16="http://schemas.microsoft.com/office/drawing/2014/main" id="{BEFB0782-7F4C-44C7-82B0-850BDE08CC54}"/>
                  </a:ext>
                </a:extLst>
              </p:cNvPr>
              <p:cNvSpPr>
                <a:spLocks/>
              </p:cNvSpPr>
              <p:nvPr/>
            </p:nvSpPr>
            <p:spPr bwMode="auto">
              <a:xfrm>
                <a:off x="4479" y="2648"/>
                <a:ext cx="299" cy="140"/>
              </a:xfrm>
              <a:custGeom>
                <a:avLst/>
                <a:gdLst>
                  <a:gd name="T0" fmla="*/ 116 w 299"/>
                  <a:gd name="T1" fmla="*/ 16 h 140"/>
                  <a:gd name="T2" fmla="*/ 126 w 299"/>
                  <a:gd name="T3" fmla="*/ 24 h 140"/>
                  <a:gd name="T4" fmla="*/ 130 w 299"/>
                  <a:gd name="T5" fmla="*/ 21 h 140"/>
                  <a:gd name="T6" fmla="*/ 137 w 299"/>
                  <a:gd name="T7" fmla="*/ 15 h 140"/>
                  <a:gd name="T8" fmla="*/ 141 w 299"/>
                  <a:gd name="T9" fmla="*/ 1 h 140"/>
                  <a:gd name="T10" fmla="*/ 152 w 299"/>
                  <a:gd name="T11" fmla="*/ 12 h 140"/>
                  <a:gd name="T12" fmla="*/ 167 w 299"/>
                  <a:gd name="T13" fmla="*/ 15 h 140"/>
                  <a:gd name="T14" fmla="*/ 186 w 299"/>
                  <a:gd name="T15" fmla="*/ 27 h 140"/>
                  <a:gd name="T16" fmla="*/ 202 w 299"/>
                  <a:gd name="T17" fmla="*/ 37 h 140"/>
                  <a:gd name="T18" fmla="*/ 221 w 299"/>
                  <a:gd name="T19" fmla="*/ 37 h 140"/>
                  <a:gd name="T20" fmla="*/ 241 w 299"/>
                  <a:gd name="T21" fmla="*/ 35 h 140"/>
                  <a:gd name="T22" fmla="*/ 249 w 299"/>
                  <a:gd name="T23" fmla="*/ 25 h 140"/>
                  <a:gd name="T24" fmla="*/ 261 w 299"/>
                  <a:gd name="T25" fmla="*/ 25 h 140"/>
                  <a:gd name="T26" fmla="*/ 273 w 299"/>
                  <a:gd name="T27" fmla="*/ 29 h 140"/>
                  <a:gd name="T28" fmla="*/ 280 w 299"/>
                  <a:gd name="T29" fmla="*/ 27 h 140"/>
                  <a:gd name="T30" fmla="*/ 288 w 299"/>
                  <a:gd name="T31" fmla="*/ 25 h 140"/>
                  <a:gd name="T32" fmla="*/ 294 w 299"/>
                  <a:gd name="T33" fmla="*/ 29 h 140"/>
                  <a:gd name="T34" fmla="*/ 289 w 299"/>
                  <a:gd name="T35" fmla="*/ 34 h 140"/>
                  <a:gd name="T36" fmla="*/ 289 w 299"/>
                  <a:gd name="T37" fmla="*/ 44 h 140"/>
                  <a:gd name="T38" fmla="*/ 280 w 299"/>
                  <a:gd name="T39" fmla="*/ 51 h 140"/>
                  <a:gd name="T40" fmla="*/ 276 w 299"/>
                  <a:gd name="T41" fmla="*/ 61 h 140"/>
                  <a:gd name="T42" fmla="*/ 271 w 299"/>
                  <a:gd name="T43" fmla="*/ 75 h 140"/>
                  <a:gd name="T44" fmla="*/ 265 w 299"/>
                  <a:gd name="T45" fmla="*/ 83 h 140"/>
                  <a:gd name="T46" fmla="*/ 255 w 299"/>
                  <a:gd name="T47" fmla="*/ 94 h 140"/>
                  <a:gd name="T48" fmla="*/ 249 w 299"/>
                  <a:gd name="T49" fmla="*/ 110 h 140"/>
                  <a:gd name="T50" fmla="*/ 251 w 299"/>
                  <a:gd name="T51" fmla="*/ 129 h 140"/>
                  <a:gd name="T52" fmla="*/ 229 w 299"/>
                  <a:gd name="T53" fmla="*/ 133 h 140"/>
                  <a:gd name="T54" fmla="*/ 217 w 299"/>
                  <a:gd name="T55" fmla="*/ 108 h 140"/>
                  <a:gd name="T56" fmla="*/ 203 w 299"/>
                  <a:gd name="T57" fmla="*/ 95 h 140"/>
                  <a:gd name="T58" fmla="*/ 187 w 299"/>
                  <a:gd name="T59" fmla="*/ 96 h 140"/>
                  <a:gd name="T60" fmla="*/ 176 w 299"/>
                  <a:gd name="T61" fmla="*/ 93 h 140"/>
                  <a:gd name="T62" fmla="*/ 168 w 299"/>
                  <a:gd name="T63" fmla="*/ 99 h 140"/>
                  <a:gd name="T64" fmla="*/ 159 w 299"/>
                  <a:gd name="T65" fmla="*/ 99 h 140"/>
                  <a:gd name="T66" fmla="*/ 150 w 299"/>
                  <a:gd name="T67" fmla="*/ 94 h 140"/>
                  <a:gd name="T68" fmla="*/ 145 w 299"/>
                  <a:gd name="T69" fmla="*/ 97 h 140"/>
                  <a:gd name="T70" fmla="*/ 141 w 299"/>
                  <a:gd name="T71" fmla="*/ 98 h 140"/>
                  <a:gd name="T72" fmla="*/ 135 w 299"/>
                  <a:gd name="T73" fmla="*/ 96 h 140"/>
                  <a:gd name="T74" fmla="*/ 127 w 299"/>
                  <a:gd name="T75" fmla="*/ 94 h 140"/>
                  <a:gd name="T76" fmla="*/ 120 w 299"/>
                  <a:gd name="T77" fmla="*/ 92 h 140"/>
                  <a:gd name="T78" fmla="*/ 118 w 299"/>
                  <a:gd name="T79" fmla="*/ 95 h 140"/>
                  <a:gd name="T80" fmla="*/ 111 w 299"/>
                  <a:gd name="T81" fmla="*/ 94 h 140"/>
                  <a:gd name="T82" fmla="*/ 105 w 299"/>
                  <a:gd name="T83" fmla="*/ 94 h 140"/>
                  <a:gd name="T84" fmla="*/ 96 w 299"/>
                  <a:gd name="T85" fmla="*/ 90 h 140"/>
                  <a:gd name="T86" fmla="*/ 93 w 299"/>
                  <a:gd name="T87" fmla="*/ 91 h 140"/>
                  <a:gd name="T88" fmla="*/ 87 w 299"/>
                  <a:gd name="T89" fmla="*/ 96 h 140"/>
                  <a:gd name="T90" fmla="*/ 78 w 299"/>
                  <a:gd name="T91" fmla="*/ 94 h 140"/>
                  <a:gd name="T92" fmla="*/ 72 w 299"/>
                  <a:gd name="T93" fmla="*/ 96 h 140"/>
                  <a:gd name="T94" fmla="*/ 68 w 299"/>
                  <a:gd name="T95" fmla="*/ 93 h 140"/>
                  <a:gd name="T96" fmla="*/ 63 w 299"/>
                  <a:gd name="T97" fmla="*/ 91 h 140"/>
                  <a:gd name="T98" fmla="*/ 55 w 299"/>
                  <a:gd name="T99" fmla="*/ 89 h 140"/>
                  <a:gd name="T100" fmla="*/ 48 w 299"/>
                  <a:gd name="T101" fmla="*/ 83 h 140"/>
                  <a:gd name="T102" fmla="*/ 45 w 299"/>
                  <a:gd name="T103" fmla="*/ 75 h 140"/>
                  <a:gd name="T104" fmla="*/ 33 w 299"/>
                  <a:gd name="T105" fmla="*/ 75 h 140"/>
                  <a:gd name="T106" fmla="*/ 25 w 299"/>
                  <a:gd name="T107" fmla="*/ 71 h 140"/>
                  <a:gd name="T108" fmla="*/ 17 w 299"/>
                  <a:gd name="T109" fmla="*/ 66 h 140"/>
                  <a:gd name="T110" fmla="*/ 9 w 299"/>
                  <a:gd name="T111" fmla="*/ 64 h 140"/>
                  <a:gd name="T112" fmla="*/ 4 w 299"/>
                  <a:gd name="T113" fmla="*/ 59 h 140"/>
                  <a:gd name="T114" fmla="*/ 0 w 299"/>
                  <a:gd name="T115" fmla="*/ 53 h 140"/>
                  <a:gd name="T116" fmla="*/ 11 w 299"/>
                  <a:gd name="T117" fmla="*/ 53 h 140"/>
                  <a:gd name="T118" fmla="*/ 21 w 299"/>
                  <a:gd name="T119" fmla="*/ 45 h 140"/>
                  <a:gd name="T120" fmla="*/ 41 w 299"/>
                  <a:gd name="T121" fmla="*/ 4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9" h="140">
                    <a:moveTo>
                      <a:pt x="54" y="48"/>
                    </a:moveTo>
                    <a:lnTo>
                      <a:pt x="55" y="48"/>
                    </a:lnTo>
                    <a:lnTo>
                      <a:pt x="55" y="48"/>
                    </a:lnTo>
                    <a:lnTo>
                      <a:pt x="56" y="49"/>
                    </a:lnTo>
                    <a:lnTo>
                      <a:pt x="58" y="48"/>
                    </a:lnTo>
                    <a:lnTo>
                      <a:pt x="58" y="48"/>
                    </a:lnTo>
                    <a:lnTo>
                      <a:pt x="60" y="48"/>
                    </a:lnTo>
                    <a:lnTo>
                      <a:pt x="61" y="20"/>
                    </a:lnTo>
                    <a:lnTo>
                      <a:pt x="89" y="23"/>
                    </a:lnTo>
                    <a:lnTo>
                      <a:pt x="98" y="29"/>
                    </a:lnTo>
                    <a:lnTo>
                      <a:pt x="101" y="24"/>
                    </a:lnTo>
                    <a:lnTo>
                      <a:pt x="106" y="26"/>
                    </a:lnTo>
                    <a:lnTo>
                      <a:pt x="112" y="13"/>
                    </a:lnTo>
                    <a:lnTo>
                      <a:pt x="114" y="14"/>
                    </a:lnTo>
                    <a:lnTo>
                      <a:pt x="114" y="13"/>
                    </a:lnTo>
                    <a:lnTo>
                      <a:pt x="115" y="13"/>
                    </a:lnTo>
                    <a:lnTo>
                      <a:pt x="116" y="14"/>
                    </a:lnTo>
                    <a:lnTo>
                      <a:pt x="116" y="15"/>
                    </a:lnTo>
                    <a:lnTo>
                      <a:pt x="116" y="16"/>
                    </a:lnTo>
                    <a:lnTo>
                      <a:pt x="116" y="17"/>
                    </a:lnTo>
                    <a:lnTo>
                      <a:pt x="117" y="17"/>
                    </a:lnTo>
                    <a:lnTo>
                      <a:pt x="117" y="18"/>
                    </a:lnTo>
                    <a:lnTo>
                      <a:pt x="117" y="19"/>
                    </a:lnTo>
                    <a:lnTo>
                      <a:pt x="117" y="20"/>
                    </a:lnTo>
                    <a:lnTo>
                      <a:pt x="117" y="20"/>
                    </a:lnTo>
                    <a:lnTo>
                      <a:pt x="117" y="21"/>
                    </a:lnTo>
                    <a:lnTo>
                      <a:pt x="118" y="20"/>
                    </a:lnTo>
                    <a:lnTo>
                      <a:pt x="119" y="20"/>
                    </a:lnTo>
                    <a:lnTo>
                      <a:pt x="120" y="20"/>
                    </a:lnTo>
                    <a:lnTo>
                      <a:pt x="120" y="20"/>
                    </a:lnTo>
                    <a:lnTo>
                      <a:pt x="120" y="21"/>
                    </a:lnTo>
                    <a:lnTo>
                      <a:pt x="121" y="20"/>
                    </a:lnTo>
                    <a:lnTo>
                      <a:pt x="122" y="21"/>
                    </a:lnTo>
                    <a:lnTo>
                      <a:pt x="122" y="23"/>
                    </a:lnTo>
                    <a:lnTo>
                      <a:pt x="123" y="24"/>
                    </a:lnTo>
                    <a:lnTo>
                      <a:pt x="124" y="24"/>
                    </a:lnTo>
                    <a:lnTo>
                      <a:pt x="124" y="24"/>
                    </a:lnTo>
                    <a:lnTo>
                      <a:pt x="126" y="24"/>
                    </a:lnTo>
                    <a:lnTo>
                      <a:pt x="127" y="24"/>
                    </a:lnTo>
                    <a:lnTo>
                      <a:pt x="128" y="25"/>
                    </a:lnTo>
                    <a:lnTo>
                      <a:pt x="128" y="26"/>
                    </a:lnTo>
                    <a:lnTo>
                      <a:pt x="130" y="26"/>
                    </a:lnTo>
                    <a:lnTo>
                      <a:pt x="131" y="27"/>
                    </a:lnTo>
                    <a:lnTo>
                      <a:pt x="131" y="27"/>
                    </a:lnTo>
                    <a:lnTo>
                      <a:pt x="132" y="28"/>
                    </a:lnTo>
                    <a:lnTo>
                      <a:pt x="133" y="29"/>
                    </a:lnTo>
                    <a:lnTo>
                      <a:pt x="133" y="30"/>
                    </a:lnTo>
                    <a:lnTo>
                      <a:pt x="134" y="31"/>
                    </a:lnTo>
                    <a:lnTo>
                      <a:pt x="136" y="31"/>
                    </a:lnTo>
                    <a:lnTo>
                      <a:pt x="136" y="29"/>
                    </a:lnTo>
                    <a:lnTo>
                      <a:pt x="136" y="28"/>
                    </a:lnTo>
                    <a:lnTo>
                      <a:pt x="134" y="26"/>
                    </a:lnTo>
                    <a:lnTo>
                      <a:pt x="134" y="26"/>
                    </a:lnTo>
                    <a:lnTo>
                      <a:pt x="132" y="24"/>
                    </a:lnTo>
                    <a:lnTo>
                      <a:pt x="131" y="24"/>
                    </a:lnTo>
                    <a:lnTo>
                      <a:pt x="130" y="22"/>
                    </a:lnTo>
                    <a:lnTo>
                      <a:pt x="130" y="21"/>
                    </a:lnTo>
                    <a:lnTo>
                      <a:pt x="129" y="20"/>
                    </a:lnTo>
                    <a:lnTo>
                      <a:pt x="128" y="20"/>
                    </a:lnTo>
                    <a:lnTo>
                      <a:pt x="127" y="19"/>
                    </a:lnTo>
                    <a:lnTo>
                      <a:pt x="127" y="18"/>
                    </a:lnTo>
                    <a:lnTo>
                      <a:pt x="127" y="17"/>
                    </a:lnTo>
                    <a:lnTo>
                      <a:pt x="126" y="17"/>
                    </a:lnTo>
                    <a:lnTo>
                      <a:pt x="126" y="15"/>
                    </a:lnTo>
                    <a:lnTo>
                      <a:pt x="126" y="14"/>
                    </a:lnTo>
                    <a:lnTo>
                      <a:pt x="126" y="13"/>
                    </a:lnTo>
                    <a:lnTo>
                      <a:pt x="127" y="13"/>
                    </a:lnTo>
                    <a:lnTo>
                      <a:pt x="128" y="13"/>
                    </a:lnTo>
                    <a:lnTo>
                      <a:pt x="130" y="13"/>
                    </a:lnTo>
                    <a:lnTo>
                      <a:pt x="131" y="13"/>
                    </a:lnTo>
                    <a:lnTo>
                      <a:pt x="132" y="14"/>
                    </a:lnTo>
                    <a:lnTo>
                      <a:pt x="132" y="15"/>
                    </a:lnTo>
                    <a:lnTo>
                      <a:pt x="133" y="15"/>
                    </a:lnTo>
                    <a:lnTo>
                      <a:pt x="134" y="15"/>
                    </a:lnTo>
                    <a:lnTo>
                      <a:pt x="136" y="15"/>
                    </a:lnTo>
                    <a:lnTo>
                      <a:pt x="137" y="15"/>
                    </a:lnTo>
                    <a:lnTo>
                      <a:pt x="138" y="15"/>
                    </a:lnTo>
                    <a:lnTo>
                      <a:pt x="138" y="15"/>
                    </a:lnTo>
                    <a:lnTo>
                      <a:pt x="139" y="14"/>
                    </a:lnTo>
                    <a:lnTo>
                      <a:pt x="140" y="13"/>
                    </a:lnTo>
                    <a:lnTo>
                      <a:pt x="140" y="10"/>
                    </a:lnTo>
                    <a:lnTo>
                      <a:pt x="141" y="10"/>
                    </a:lnTo>
                    <a:lnTo>
                      <a:pt x="141" y="9"/>
                    </a:lnTo>
                    <a:lnTo>
                      <a:pt x="142" y="8"/>
                    </a:lnTo>
                    <a:lnTo>
                      <a:pt x="142" y="7"/>
                    </a:lnTo>
                    <a:lnTo>
                      <a:pt x="141" y="7"/>
                    </a:lnTo>
                    <a:lnTo>
                      <a:pt x="141" y="5"/>
                    </a:lnTo>
                    <a:lnTo>
                      <a:pt x="140" y="4"/>
                    </a:lnTo>
                    <a:lnTo>
                      <a:pt x="139" y="3"/>
                    </a:lnTo>
                    <a:lnTo>
                      <a:pt x="138" y="3"/>
                    </a:lnTo>
                    <a:lnTo>
                      <a:pt x="138" y="2"/>
                    </a:lnTo>
                    <a:lnTo>
                      <a:pt x="138" y="1"/>
                    </a:lnTo>
                    <a:lnTo>
                      <a:pt x="139" y="0"/>
                    </a:lnTo>
                    <a:lnTo>
                      <a:pt x="140" y="1"/>
                    </a:lnTo>
                    <a:lnTo>
                      <a:pt x="141" y="1"/>
                    </a:lnTo>
                    <a:lnTo>
                      <a:pt x="141" y="0"/>
                    </a:lnTo>
                    <a:lnTo>
                      <a:pt x="143" y="0"/>
                    </a:lnTo>
                    <a:lnTo>
                      <a:pt x="144" y="0"/>
                    </a:lnTo>
                    <a:lnTo>
                      <a:pt x="144" y="0"/>
                    </a:lnTo>
                    <a:lnTo>
                      <a:pt x="144" y="3"/>
                    </a:lnTo>
                    <a:lnTo>
                      <a:pt x="145" y="3"/>
                    </a:lnTo>
                    <a:lnTo>
                      <a:pt x="145" y="4"/>
                    </a:lnTo>
                    <a:lnTo>
                      <a:pt x="147" y="5"/>
                    </a:lnTo>
                    <a:lnTo>
                      <a:pt x="148" y="6"/>
                    </a:lnTo>
                    <a:lnTo>
                      <a:pt x="147" y="7"/>
                    </a:lnTo>
                    <a:lnTo>
                      <a:pt x="147" y="7"/>
                    </a:lnTo>
                    <a:lnTo>
                      <a:pt x="148" y="7"/>
                    </a:lnTo>
                    <a:lnTo>
                      <a:pt x="149" y="9"/>
                    </a:lnTo>
                    <a:lnTo>
                      <a:pt x="150" y="9"/>
                    </a:lnTo>
                    <a:lnTo>
                      <a:pt x="151" y="9"/>
                    </a:lnTo>
                    <a:lnTo>
                      <a:pt x="151" y="10"/>
                    </a:lnTo>
                    <a:lnTo>
                      <a:pt x="152" y="10"/>
                    </a:lnTo>
                    <a:lnTo>
                      <a:pt x="152" y="11"/>
                    </a:lnTo>
                    <a:lnTo>
                      <a:pt x="152" y="12"/>
                    </a:lnTo>
                    <a:lnTo>
                      <a:pt x="153" y="13"/>
                    </a:lnTo>
                    <a:lnTo>
                      <a:pt x="154" y="13"/>
                    </a:lnTo>
                    <a:lnTo>
                      <a:pt x="155" y="13"/>
                    </a:lnTo>
                    <a:lnTo>
                      <a:pt x="155" y="13"/>
                    </a:lnTo>
                    <a:lnTo>
                      <a:pt x="156" y="14"/>
                    </a:lnTo>
                    <a:lnTo>
                      <a:pt x="156" y="15"/>
                    </a:lnTo>
                    <a:lnTo>
                      <a:pt x="157" y="15"/>
                    </a:lnTo>
                    <a:lnTo>
                      <a:pt x="158" y="16"/>
                    </a:lnTo>
                    <a:lnTo>
                      <a:pt x="158" y="17"/>
                    </a:lnTo>
                    <a:lnTo>
                      <a:pt x="159" y="17"/>
                    </a:lnTo>
                    <a:lnTo>
                      <a:pt x="160" y="16"/>
                    </a:lnTo>
                    <a:lnTo>
                      <a:pt x="160" y="15"/>
                    </a:lnTo>
                    <a:lnTo>
                      <a:pt x="161" y="14"/>
                    </a:lnTo>
                    <a:lnTo>
                      <a:pt x="162" y="14"/>
                    </a:lnTo>
                    <a:lnTo>
                      <a:pt x="162" y="14"/>
                    </a:lnTo>
                    <a:lnTo>
                      <a:pt x="163" y="14"/>
                    </a:lnTo>
                    <a:lnTo>
                      <a:pt x="165" y="15"/>
                    </a:lnTo>
                    <a:lnTo>
                      <a:pt x="165" y="15"/>
                    </a:lnTo>
                    <a:lnTo>
                      <a:pt x="167" y="15"/>
                    </a:lnTo>
                    <a:lnTo>
                      <a:pt x="169" y="15"/>
                    </a:lnTo>
                    <a:lnTo>
                      <a:pt x="169" y="14"/>
                    </a:lnTo>
                    <a:lnTo>
                      <a:pt x="170" y="15"/>
                    </a:lnTo>
                    <a:lnTo>
                      <a:pt x="171" y="15"/>
                    </a:lnTo>
                    <a:lnTo>
                      <a:pt x="172" y="16"/>
                    </a:lnTo>
                    <a:lnTo>
                      <a:pt x="172" y="16"/>
                    </a:lnTo>
                    <a:lnTo>
                      <a:pt x="175" y="18"/>
                    </a:lnTo>
                    <a:lnTo>
                      <a:pt x="176" y="19"/>
                    </a:lnTo>
                    <a:lnTo>
                      <a:pt x="178" y="20"/>
                    </a:lnTo>
                    <a:lnTo>
                      <a:pt x="179" y="20"/>
                    </a:lnTo>
                    <a:lnTo>
                      <a:pt x="179" y="20"/>
                    </a:lnTo>
                    <a:lnTo>
                      <a:pt x="179" y="21"/>
                    </a:lnTo>
                    <a:lnTo>
                      <a:pt x="181" y="22"/>
                    </a:lnTo>
                    <a:lnTo>
                      <a:pt x="182" y="24"/>
                    </a:lnTo>
                    <a:lnTo>
                      <a:pt x="183" y="24"/>
                    </a:lnTo>
                    <a:lnTo>
                      <a:pt x="184" y="24"/>
                    </a:lnTo>
                    <a:lnTo>
                      <a:pt x="185" y="26"/>
                    </a:lnTo>
                    <a:lnTo>
                      <a:pt x="186" y="27"/>
                    </a:lnTo>
                    <a:lnTo>
                      <a:pt x="186" y="27"/>
                    </a:lnTo>
                    <a:lnTo>
                      <a:pt x="187" y="28"/>
                    </a:lnTo>
                    <a:lnTo>
                      <a:pt x="187" y="29"/>
                    </a:lnTo>
                    <a:lnTo>
                      <a:pt x="189" y="31"/>
                    </a:lnTo>
                    <a:lnTo>
                      <a:pt x="189" y="31"/>
                    </a:lnTo>
                    <a:lnTo>
                      <a:pt x="190" y="31"/>
                    </a:lnTo>
                    <a:lnTo>
                      <a:pt x="191" y="31"/>
                    </a:lnTo>
                    <a:lnTo>
                      <a:pt x="193" y="32"/>
                    </a:lnTo>
                    <a:lnTo>
                      <a:pt x="194" y="33"/>
                    </a:lnTo>
                    <a:lnTo>
                      <a:pt x="194" y="34"/>
                    </a:lnTo>
                    <a:lnTo>
                      <a:pt x="195" y="34"/>
                    </a:lnTo>
                    <a:lnTo>
                      <a:pt x="196" y="34"/>
                    </a:lnTo>
                    <a:lnTo>
                      <a:pt x="196" y="35"/>
                    </a:lnTo>
                    <a:lnTo>
                      <a:pt x="197" y="37"/>
                    </a:lnTo>
                    <a:lnTo>
                      <a:pt x="197" y="38"/>
                    </a:lnTo>
                    <a:lnTo>
                      <a:pt x="198" y="38"/>
                    </a:lnTo>
                    <a:lnTo>
                      <a:pt x="199" y="38"/>
                    </a:lnTo>
                    <a:lnTo>
                      <a:pt x="200" y="38"/>
                    </a:lnTo>
                    <a:lnTo>
                      <a:pt x="201" y="37"/>
                    </a:lnTo>
                    <a:lnTo>
                      <a:pt x="202" y="37"/>
                    </a:lnTo>
                    <a:lnTo>
                      <a:pt x="203" y="38"/>
                    </a:lnTo>
                    <a:lnTo>
                      <a:pt x="203" y="37"/>
                    </a:lnTo>
                    <a:lnTo>
                      <a:pt x="204" y="36"/>
                    </a:lnTo>
                    <a:lnTo>
                      <a:pt x="205" y="36"/>
                    </a:lnTo>
                    <a:lnTo>
                      <a:pt x="206" y="35"/>
                    </a:lnTo>
                    <a:lnTo>
                      <a:pt x="207" y="35"/>
                    </a:lnTo>
                    <a:lnTo>
                      <a:pt x="209" y="35"/>
                    </a:lnTo>
                    <a:lnTo>
                      <a:pt x="210" y="36"/>
                    </a:lnTo>
                    <a:lnTo>
                      <a:pt x="210" y="35"/>
                    </a:lnTo>
                    <a:lnTo>
                      <a:pt x="212" y="35"/>
                    </a:lnTo>
                    <a:lnTo>
                      <a:pt x="213" y="34"/>
                    </a:lnTo>
                    <a:lnTo>
                      <a:pt x="213" y="34"/>
                    </a:lnTo>
                    <a:lnTo>
                      <a:pt x="214" y="34"/>
                    </a:lnTo>
                    <a:lnTo>
                      <a:pt x="215" y="34"/>
                    </a:lnTo>
                    <a:lnTo>
                      <a:pt x="217" y="34"/>
                    </a:lnTo>
                    <a:lnTo>
                      <a:pt x="218" y="35"/>
                    </a:lnTo>
                    <a:lnTo>
                      <a:pt x="219" y="36"/>
                    </a:lnTo>
                    <a:lnTo>
                      <a:pt x="221" y="36"/>
                    </a:lnTo>
                    <a:lnTo>
                      <a:pt x="221" y="37"/>
                    </a:lnTo>
                    <a:lnTo>
                      <a:pt x="222" y="37"/>
                    </a:lnTo>
                    <a:lnTo>
                      <a:pt x="223" y="38"/>
                    </a:lnTo>
                    <a:lnTo>
                      <a:pt x="224" y="38"/>
                    </a:lnTo>
                    <a:lnTo>
                      <a:pt x="225" y="39"/>
                    </a:lnTo>
                    <a:lnTo>
                      <a:pt x="227" y="38"/>
                    </a:lnTo>
                    <a:lnTo>
                      <a:pt x="227" y="38"/>
                    </a:lnTo>
                    <a:lnTo>
                      <a:pt x="230" y="38"/>
                    </a:lnTo>
                    <a:lnTo>
                      <a:pt x="231" y="39"/>
                    </a:lnTo>
                    <a:lnTo>
                      <a:pt x="232" y="38"/>
                    </a:lnTo>
                    <a:lnTo>
                      <a:pt x="233" y="38"/>
                    </a:lnTo>
                    <a:lnTo>
                      <a:pt x="234" y="38"/>
                    </a:lnTo>
                    <a:lnTo>
                      <a:pt x="234" y="38"/>
                    </a:lnTo>
                    <a:lnTo>
                      <a:pt x="235" y="38"/>
                    </a:lnTo>
                    <a:lnTo>
                      <a:pt x="237" y="38"/>
                    </a:lnTo>
                    <a:lnTo>
                      <a:pt x="238" y="37"/>
                    </a:lnTo>
                    <a:lnTo>
                      <a:pt x="238" y="36"/>
                    </a:lnTo>
                    <a:lnTo>
                      <a:pt x="238" y="36"/>
                    </a:lnTo>
                    <a:lnTo>
                      <a:pt x="240" y="35"/>
                    </a:lnTo>
                    <a:lnTo>
                      <a:pt x="241" y="35"/>
                    </a:lnTo>
                    <a:lnTo>
                      <a:pt x="242" y="35"/>
                    </a:lnTo>
                    <a:lnTo>
                      <a:pt x="243" y="34"/>
                    </a:lnTo>
                    <a:lnTo>
                      <a:pt x="243" y="34"/>
                    </a:lnTo>
                    <a:lnTo>
                      <a:pt x="243" y="33"/>
                    </a:lnTo>
                    <a:lnTo>
                      <a:pt x="243" y="32"/>
                    </a:lnTo>
                    <a:lnTo>
                      <a:pt x="242" y="31"/>
                    </a:lnTo>
                    <a:lnTo>
                      <a:pt x="242" y="31"/>
                    </a:lnTo>
                    <a:lnTo>
                      <a:pt x="243" y="30"/>
                    </a:lnTo>
                    <a:lnTo>
                      <a:pt x="244" y="30"/>
                    </a:lnTo>
                    <a:lnTo>
                      <a:pt x="245" y="30"/>
                    </a:lnTo>
                    <a:lnTo>
                      <a:pt x="246" y="29"/>
                    </a:lnTo>
                    <a:lnTo>
                      <a:pt x="246" y="28"/>
                    </a:lnTo>
                    <a:lnTo>
                      <a:pt x="246" y="27"/>
                    </a:lnTo>
                    <a:lnTo>
                      <a:pt x="246" y="27"/>
                    </a:lnTo>
                    <a:lnTo>
                      <a:pt x="247" y="27"/>
                    </a:lnTo>
                    <a:lnTo>
                      <a:pt x="247" y="25"/>
                    </a:lnTo>
                    <a:lnTo>
                      <a:pt x="248" y="25"/>
                    </a:lnTo>
                    <a:lnTo>
                      <a:pt x="248" y="25"/>
                    </a:lnTo>
                    <a:lnTo>
                      <a:pt x="249" y="25"/>
                    </a:lnTo>
                    <a:lnTo>
                      <a:pt x="250" y="25"/>
                    </a:lnTo>
                    <a:lnTo>
                      <a:pt x="251" y="25"/>
                    </a:lnTo>
                    <a:lnTo>
                      <a:pt x="251" y="24"/>
                    </a:lnTo>
                    <a:lnTo>
                      <a:pt x="250" y="24"/>
                    </a:lnTo>
                    <a:lnTo>
                      <a:pt x="251" y="24"/>
                    </a:lnTo>
                    <a:lnTo>
                      <a:pt x="252" y="24"/>
                    </a:lnTo>
                    <a:lnTo>
                      <a:pt x="253" y="25"/>
                    </a:lnTo>
                    <a:lnTo>
                      <a:pt x="253" y="26"/>
                    </a:lnTo>
                    <a:lnTo>
                      <a:pt x="253" y="27"/>
                    </a:lnTo>
                    <a:lnTo>
                      <a:pt x="254" y="27"/>
                    </a:lnTo>
                    <a:lnTo>
                      <a:pt x="255" y="27"/>
                    </a:lnTo>
                    <a:lnTo>
                      <a:pt x="255" y="26"/>
                    </a:lnTo>
                    <a:lnTo>
                      <a:pt x="256" y="25"/>
                    </a:lnTo>
                    <a:lnTo>
                      <a:pt x="257" y="27"/>
                    </a:lnTo>
                    <a:lnTo>
                      <a:pt x="258" y="27"/>
                    </a:lnTo>
                    <a:lnTo>
                      <a:pt x="258" y="27"/>
                    </a:lnTo>
                    <a:lnTo>
                      <a:pt x="259" y="26"/>
                    </a:lnTo>
                    <a:lnTo>
                      <a:pt x="260" y="27"/>
                    </a:lnTo>
                    <a:lnTo>
                      <a:pt x="261" y="25"/>
                    </a:lnTo>
                    <a:lnTo>
                      <a:pt x="263" y="25"/>
                    </a:lnTo>
                    <a:lnTo>
                      <a:pt x="264" y="25"/>
                    </a:lnTo>
                    <a:lnTo>
                      <a:pt x="265" y="25"/>
                    </a:lnTo>
                    <a:lnTo>
                      <a:pt x="265" y="26"/>
                    </a:lnTo>
                    <a:lnTo>
                      <a:pt x="266" y="27"/>
                    </a:lnTo>
                    <a:lnTo>
                      <a:pt x="267" y="27"/>
                    </a:lnTo>
                    <a:lnTo>
                      <a:pt x="266" y="25"/>
                    </a:lnTo>
                    <a:lnTo>
                      <a:pt x="266" y="24"/>
                    </a:lnTo>
                    <a:lnTo>
                      <a:pt x="266" y="24"/>
                    </a:lnTo>
                    <a:lnTo>
                      <a:pt x="267" y="23"/>
                    </a:lnTo>
                    <a:lnTo>
                      <a:pt x="268" y="23"/>
                    </a:lnTo>
                    <a:lnTo>
                      <a:pt x="269" y="24"/>
                    </a:lnTo>
                    <a:lnTo>
                      <a:pt x="271" y="26"/>
                    </a:lnTo>
                    <a:lnTo>
                      <a:pt x="272" y="26"/>
                    </a:lnTo>
                    <a:lnTo>
                      <a:pt x="272" y="26"/>
                    </a:lnTo>
                    <a:lnTo>
                      <a:pt x="273" y="27"/>
                    </a:lnTo>
                    <a:lnTo>
                      <a:pt x="273" y="27"/>
                    </a:lnTo>
                    <a:lnTo>
                      <a:pt x="273" y="28"/>
                    </a:lnTo>
                    <a:lnTo>
                      <a:pt x="273" y="29"/>
                    </a:lnTo>
                    <a:lnTo>
                      <a:pt x="274" y="28"/>
                    </a:lnTo>
                    <a:lnTo>
                      <a:pt x="275" y="29"/>
                    </a:lnTo>
                    <a:lnTo>
                      <a:pt x="274" y="31"/>
                    </a:lnTo>
                    <a:lnTo>
                      <a:pt x="274" y="33"/>
                    </a:lnTo>
                    <a:lnTo>
                      <a:pt x="275" y="34"/>
                    </a:lnTo>
                    <a:lnTo>
                      <a:pt x="275" y="34"/>
                    </a:lnTo>
                    <a:lnTo>
                      <a:pt x="276" y="34"/>
                    </a:lnTo>
                    <a:lnTo>
                      <a:pt x="277" y="33"/>
                    </a:lnTo>
                    <a:lnTo>
                      <a:pt x="277" y="32"/>
                    </a:lnTo>
                    <a:lnTo>
                      <a:pt x="277" y="31"/>
                    </a:lnTo>
                    <a:lnTo>
                      <a:pt x="277" y="31"/>
                    </a:lnTo>
                    <a:lnTo>
                      <a:pt x="278" y="30"/>
                    </a:lnTo>
                    <a:lnTo>
                      <a:pt x="279" y="30"/>
                    </a:lnTo>
                    <a:lnTo>
                      <a:pt x="279" y="30"/>
                    </a:lnTo>
                    <a:lnTo>
                      <a:pt x="280" y="31"/>
                    </a:lnTo>
                    <a:lnTo>
                      <a:pt x="281" y="31"/>
                    </a:lnTo>
                    <a:lnTo>
                      <a:pt x="281" y="28"/>
                    </a:lnTo>
                    <a:lnTo>
                      <a:pt x="281" y="27"/>
                    </a:lnTo>
                    <a:lnTo>
                      <a:pt x="280" y="27"/>
                    </a:lnTo>
                    <a:lnTo>
                      <a:pt x="279" y="27"/>
                    </a:lnTo>
                    <a:lnTo>
                      <a:pt x="281" y="26"/>
                    </a:lnTo>
                    <a:lnTo>
                      <a:pt x="282" y="26"/>
                    </a:lnTo>
                    <a:lnTo>
                      <a:pt x="282" y="26"/>
                    </a:lnTo>
                    <a:lnTo>
                      <a:pt x="282" y="25"/>
                    </a:lnTo>
                    <a:lnTo>
                      <a:pt x="283" y="24"/>
                    </a:lnTo>
                    <a:lnTo>
                      <a:pt x="284" y="25"/>
                    </a:lnTo>
                    <a:lnTo>
                      <a:pt x="284" y="26"/>
                    </a:lnTo>
                    <a:lnTo>
                      <a:pt x="284" y="27"/>
                    </a:lnTo>
                    <a:lnTo>
                      <a:pt x="283" y="27"/>
                    </a:lnTo>
                    <a:lnTo>
                      <a:pt x="283" y="28"/>
                    </a:lnTo>
                    <a:lnTo>
                      <a:pt x="284" y="29"/>
                    </a:lnTo>
                    <a:lnTo>
                      <a:pt x="285" y="29"/>
                    </a:lnTo>
                    <a:lnTo>
                      <a:pt x="286" y="28"/>
                    </a:lnTo>
                    <a:lnTo>
                      <a:pt x="286" y="28"/>
                    </a:lnTo>
                    <a:lnTo>
                      <a:pt x="287" y="27"/>
                    </a:lnTo>
                    <a:lnTo>
                      <a:pt x="287" y="27"/>
                    </a:lnTo>
                    <a:lnTo>
                      <a:pt x="287" y="25"/>
                    </a:lnTo>
                    <a:lnTo>
                      <a:pt x="288" y="25"/>
                    </a:lnTo>
                    <a:lnTo>
                      <a:pt x="289" y="26"/>
                    </a:lnTo>
                    <a:lnTo>
                      <a:pt x="289" y="27"/>
                    </a:lnTo>
                    <a:lnTo>
                      <a:pt x="290" y="26"/>
                    </a:lnTo>
                    <a:lnTo>
                      <a:pt x="290" y="24"/>
                    </a:lnTo>
                    <a:lnTo>
                      <a:pt x="289" y="24"/>
                    </a:lnTo>
                    <a:lnTo>
                      <a:pt x="289" y="23"/>
                    </a:lnTo>
                    <a:lnTo>
                      <a:pt x="289" y="23"/>
                    </a:lnTo>
                    <a:lnTo>
                      <a:pt x="290" y="23"/>
                    </a:lnTo>
                    <a:lnTo>
                      <a:pt x="292" y="24"/>
                    </a:lnTo>
                    <a:lnTo>
                      <a:pt x="292" y="24"/>
                    </a:lnTo>
                    <a:lnTo>
                      <a:pt x="293" y="25"/>
                    </a:lnTo>
                    <a:lnTo>
                      <a:pt x="294" y="26"/>
                    </a:lnTo>
                    <a:lnTo>
                      <a:pt x="295" y="26"/>
                    </a:lnTo>
                    <a:lnTo>
                      <a:pt x="296" y="26"/>
                    </a:lnTo>
                    <a:lnTo>
                      <a:pt x="296" y="26"/>
                    </a:lnTo>
                    <a:lnTo>
                      <a:pt x="296" y="27"/>
                    </a:lnTo>
                    <a:lnTo>
                      <a:pt x="295" y="27"/>
                    </a:lnTo>
                    <a:lnTo>
                      <a:pt x="295" y="28"/>
                    </a:lnTo>
                    <a:lnTo>
                      <a:pt x="294" y="29"/>
                    </a:lnTo>
                    <a:lnTo>
                      <a:pt x="296" y="31"/>
                    </a:lnTo>
                    <a:lnTo>
                      <a:pt x="296" y="31"/>
                    </a:lnTo>
                    <a:lnTo>
                      <a:pt x="297" y="29"/>
                    </a:lnTo>
                    <a:lnTo>
                      <a:pt x="298" y="29"/>
                    </a:lnTo>
                    <a:lnTo>
                      <a:pt x="299" y="31"/>
                    </a:lnTo>
                    <a:lnTo>
                      <a:pt x="299" y="31"/>
                    </a:lnTo>
                    <a:lnTo>
                      <a:pt x="298" y="32"/>
                    </a:lnTo>
                    <a:lnTo>
                      <a:pt x="298" y="33"/>
                    </a:lnTo>
                    <a:lnTo>
                      <a:pt x="297" y="33"/>
                    </a:lnTo>
                    <a:lnTo>
                      <a:pt x="296" y="33"/>
                    </a:lnTo>
                    <a:lnTo>
                      <a:pt x="295" y="32"/>
                    </a:lnTo>
                    <a:lnTo>
                      <a:pt x="294" y="32"/>
                    </a:lnTo>
                    <a:lnTo>
                      <a:pt x="293" y="31"/>
                    </a:lnTo>
                    <a:lnTo>
                      <a:pt x="293" y="32"/>
                    </a:lnTo>
                    <a:lnTo>
                      <a:pt x="292" y="33"/>
                    </a:lnTo>
                    <a:lnTo>
                      <a:pt x="292" y="34"/>
                    </a:lnTo>
                    <a:lnTo>
                      <a:pt x="291" y="34"/>
                    </a:lnTo>
                    <a:lnTo>
                      <a:pt x="289" y="34"/>
                    </a:lnTo>
                    <a:lnTo>
                      <a:pt x="289" y="34"/>
                    </a:lnTo>
                    <a:lnTo>
                      <a:pt x="288" y="35"/>
                    </a:lnTo>
                    <a:lnTo>
                      <a:pt x="289" y="36"/>
                    </a:lnTo>
                    <a:lnTo>
                      <a:pt x="289" y="36"/>
                    </a:lnTo>
                    <a:lnTo>
                      <a:pt x="290" y="37"/>
                    </a:lnTo>
                    <a:lnTo>
                      <a:pt x="290" y="38"/>
                    </a:lnTo>
                    <a:lnTo>
                      <a:pt x="289" y="38"/>
                    </a:lnTo>
                    <a:lnTo>
                      <a:pt x="289" y="38"/>
                    </a:lnTo>
                    <a:lnTo>
                      <a:pt x="289" y="39"/>
                    </a:lnTo>
                    <a:lnTo>
                      <a:pt x="288" y="40"/>
                    </a:lnTo>
                    <a:lnTo>
                      <a:pt x="287" y="41"/>
                    </a:lnTo>
                    <a:lnTo>
                      <a:pt x="287" y="41"/>
                    </a:lnTo>
                    <a:lnTo>
                      <a:pt x="289" y="41"/>
                    </a:lnTo>
                    <a:lnTo>
                      <a:pt x="289" y="41"/>
                    </a:lnTo>
                    <a:lnTo>
                      <a:pt x="290" y="41"/>
                    </a:lnTo>
                    <a:lnTo>
                      <a:pt x="290" y="41"/>
                    </a:lnTo>
                    <a:lnTo>
                      <a:pt x="291" y="43"/>
                    </a:lnTo>
                    <a:lnTo>
                      <a:pt x="291" y="44"/>
                    </a:lnTo>
                    <a:lnTo>
                      <a:pt x="290" y="44"/>
                    </a:lnTo>
                    <a:lnTo>
                      <a:pt x="289" y="44"/>
                    </a:lnTo>
                    <a:lnTo>
                      <a:pt x="289" y="43"/>
                    </a:lnTo>
                    <a:lnTo>
                      <a:pt x="288" y="43"/>
                    </a:lnTo>
                    <a:lnTo>
                      <a:pt x="287" y="43"/>
                    </a:lnTo>
                    <a:lnTo>
                      <a:pt x="286" y="44"/>
                    </a:lnTo>
                    <a:lnTo>
                      <a:pt x="286" y="44"/>
                    </a:lnTo>
                    <a:lnTo>
                      <a:pt x="286" y="44"/>
                    </a:lnTo>
                    <a:lnTo>
                      <a:pt x="285" y="45"/>
                    </a:lnTo>
                    <a:lnTo>
                      <a:pt x="285" y="46"/>
                    </a:lnTo>
                    <a:lnTo>
                      <a:pt x="286" y="46"/>
                    </a:lnTo>
                    <a:lnTo>
                      <a:pt x="286" y="47"/>
                    </a:lnTo>
                    <a:lnTo>
                      <a:pt x="285" y="47"/>
                    </a:lnTo>
                    <a:lnTo>
                      <a:pt x="284" y="48"/>
                    </a:lnTo>
                    <a:lnTo>
                      <a:pt x="282" y="47"/>
                    </a:lnTo>
                    <a:lnTo>
                      <a:pt x="282" y="48"/>
                    </a:lnTo>
                    <a:lnTo>
                      <a:pt x="282" y="48"/>
                    </a:lnTo>
                    <a:lnTo>
                      <a:pt x="282" y="49"/>
                    </a:lnTo>
                    <a:lnTo>
                      <a:pt x="282" y="50"/>
                    </a:lnTo>
                    <a:lnTo>
                      <a:pt x="281" y="51"/>
                    </a:lnTo>
                    <a:lnTo>
                      <a:pt x="280" y="51"/>
                    </a:lnTo>
                    <a:lnTo>
                      <a:pt x="279" y="50"/>
                    </a:lnTo>
                    <a:lnTo>
                      <a:pt x="279" y="51"/>
                    </a:lnTo>
                    <a:lnTo>
                      <a:pt x="279" y="51"/>
                    </a:lnTo>
                    <a:lnTo>
                      <a:pt x="278" y="51"/>
                    </a:lnTo>
                    <a:lnTo>
                      <a:pt x="277" y="51"/>
                    </a:lnTo>
                    <a:lnTo>
                      <a:pt x="277" y="53"/>
                    </a:lnTo>
                    <a:lnTo>
                      <a:pt x="279" y="53"/>
                    </a:lnTo>
                    <a:lnTo>
                      <a:pt x="279" y="54"/>
                    </a:lnTo>
                    <a:lnTo>
                      <a:pt x="279" y="54"/>
                    </a:lnTo>
                    <a:lnTo>
                      <a:pt x="280" y="55"/>
                    </a:lnTo>
                    <a:lnTo>
                      <a:pt x="279" y="55"/>
                    </a:lnTo>
                    <a:lnTo>
                      <a:pt x="279" y="57"/>
                    </a:lnTo>
                    <a:lnTo>
                      <a:pt x="279" y="58"/>
                    </a:lnTo>
                    <a:lnTo>
                      <a:pt x="278" y="58"/>
                    </a:lnTo>
                    <a:lnTo>
                      <a:pt x="277" y="61"/>
                    </a:lnTo>
                    <a:lnTo>
                      <a:pt x="278" y="62"/>
                    </a:lnTo>
                    <a:lnTo>
                      <a:pt x="277" y="62"/>
                    </a:lnTo>
                    <a:lnTo>
                      <a:pt x="276" y="62"/>
                    </a:lnTo>
                    <a:lnTo>
                      <a:pt x="276" y="61"/>
                    </a:lnTo>
                    <a:lnTo>
                      <a:pt x="275" y="60"/>
                    </a:lnTo>
                    <a:lnTo>
                      <a:pt x="275" y="61"/>
                    </a:lnTo>
                    <a:lnTo>
                      <a:pt x="274" y="61"/>
                    </a:lnTo>
                    <a:lnTo>
                      <a:pt x="273" y="61"/>
                    </a:lnTo>
                    <a:lnTo>
                      <a:pt x="273" y="62"/>
                    </a:lnTo>
                    <a:lnTo>
                      <a:pt x="273" y="63"/>
                    </a:lnTo>
                    <a:lnTo>
                      <a:pt x="273" y="66"/>
                    </a:lnTo>
                    <a:lnTo>
                      <a:pt x="272" y="67"/>
                    </a:lnTo>
                    <a:lnTo>
                      <a:pt x="272" y="66"/>
                    </a:lnTo>
                    <a:lnTo>
                      <a:pt x="270" y="69"/>
                    </a:lnTo>
                    <a:lnTo>
                      <a:pt x="269" y="69"/>
                    </a:lnTo>
                    <a:lnTo>
                      <a:pt x="269" y="70"/>
                    </a:lnTo>
                    <a:lnTo>
                      <a:pt x="268" y="71"/>
                    </a:lnTo>
                    <a:lnTo>
                      <a:pt x="268" y="72"/>
                    </a:lnTo>
                    <a:lnTo>
                      <a:pt x="268" y="72"/>
                    </a:lnTo>
                    <a:lnTo>
                      <a:pt x="269" y="72"/>
                    </a:lnTo>
                    <a:lnTo>
                      <a:pt x="269" y="73"/>
                    </a:lnTo>
                    <a:lnTo>
                      <a:pt x="270" y="74"/>
                    </a:lnTo>
                    <a:lnTo>
                      <a:pt x="271" y="75"/>
                    </a:lnTo>
                    <a:lnTo>
                      <a:pt x="271" y="75"/>
                    </a:lnTo>
                    <a:lnTo>
                      <a:pt x="270" y="75"/>
                    </a:lnTo>
                    <a:lnTo>
                      <a:pt x="269" y="75"/>
                    </a:lnTo>
                    <a:lnTo>
                      <a:pt x="269" y="75"/>
                    </a:lnTo>
                    <a:lnTo>
                      <a:pt x="269" y="76"/>
                    </a:lnTo>
                    <a:lnTo>
                      <a:pt x="270" y="77"/>
                    </a:lnTo>
                    <a:lnTo>
                      <a:pt x="270" y="78"/>
                    </a:lnTo>
                    <a:lnTo>
                      <a:pt x="270" y="79"/>
                    </a:lnTo>
                    <a:lnTo>
                      <a:pt x="270" y="79"/>
                    </a:lnTo>
                    <a:lnTo>
                      <a:pt x="271" y="80"/>
                    </a:lnTo>
                    <a:lnTo>
                      <a:pt x="270" y="81"/>
                    </a:lnTo>
                    <a:lnTo>
                      <a:pt x="269" y="82"/>
                    </a:lnTo>
                    <a:lnTo>
                      <a:pt x="269" y="81"/>
                    </a:lnTo>
                    <a:lnTo>
                      <a:pt x="268" y="82"/>
                    </a:lnTo>
                    <a:lnTo>
                      <a:pt x="268" y="82"/>
                    </a:lnTo>
                    <a:lnTo>
                      <a:pt x="268" y="83"/>
                    </a:lnTo>
                    <a:lnTo>
                      <a:pt x="267" y="84"/>
                    </a:lnTo>
                    <a:lnTo>
                      <a:pt x="266" y="83"/>
                    </a:lnTo>
                    <a:lnTo>
                      <a:pt x="265" y="83"/>
                    </a:lnTo>
                    <a:lnTo>
                      <a:pt x="265" y="84"/>
                    </a:lnTo>
                    <a:lnTo>
                      <a:pt x="265" y="85"/>
                    </a:lnTo>
                    <a:lnTo>
                      <a:pt x="264" y="86"/>
                    </a:lnTo>
                    <a:lnTo>
                      <a:pt x="264" y="86"/>
                    </a:lnTo>
                    <a:lnTo>
                      <a:pt x="264" y="87"/>
                    </a:lnTo>
                    <a:lnTo>
                      <a:pt x="264" y="88"/>
                    </a:lnTo>
                    <a:lnTo>
                      <a:pt x="263" y="88"/>
                    </a:lnTo>
                    <a:lnTo>
                      <a:pt x="262" y="89"/>
                    </a:lnTo>
                    <a:lnTo>
                      <a:pt x="262" y="89"/>
                    </a:lnTo>
                    <a:lnTo>
                      <a:pt x="261" y="89"/>
                    </a:lnTo>
                    <a:lnTo>
                      <a:pt x="260" y="90"/>
                    </a:lnTo>
                    <a:lnTo>
                      <a:pt x="261" y="91"/>
                    </a:lnTo>
                    <a:lnTo>
                      <a:pt x="261" y="92"/>
                    </a:lnTo>
                    <a:lnTo>
                      <a:pt x="260" y="92"/>
                    </a:lnTo>
                    <a:lnTo>
                      <a:pt x="259" y="93"/>
                    </a:lnTo>
                    <a:lnTo>
                      <a:pt x="258" y="93"/>
                    </a:lnTo>
                    <a:lnTo>
                      <a:pt x="257" y="93"/>
                    </a:lnTo>
                    <a:lnTo>
                      <a:pt x="256" y="93"/>
                    </a:lnTo>
                    <a:lnTo>
                      <a:pt x="255" y="94"/>
                    </a:lnTo>
                    <a:lnTo>
                      <a:pt x="255" y="95"/>
                    </a:lnTo>
                    <a:lnTo>
                      <a:pt x="255" y="95"/>
                    </a:lnTo>
                    <a:lnTo>
                      <a:pt x="254" y="94"/>
                    </a:lnTo>
                    <a:lnTo>
                      <a:pt x="254" y="96"/>
                    </a:lnTo>
                    <a:lnTo>
                      <a:pt x="253" y="96"/>
                    </a:lnTo>
                    <a:lnTo>
                      <a:pt x="254" y="97"/>
                    </a:lnTo>
                    <a:lnTo>
                      <a:pt x="253" y="98"/>
                    </a:lnTo>
                    <a:lnTo>
                      <a:pt x="252" y="98"/>
                    </a:lnTo>
                    <a:lnTo>
                      <a:pt x="252" y="100"/>
                    </a:lnTo>
                    <a:lnTo>
                      <a:pt x="251" y="101"/>
                    </a:lnTo>
                    <a:lnTo>
                      <a:pt x="251" y="103"/>
                    </a:lnTo>
                    <a:lnTo>
                      <a:pt x="251" y="103"/>
                    </a:lnTo>
                    <a:lnTo>
                      <a:pt x="250" y="105"/>
                    </a:lnTo>
                    <a:lnTo>
                      <a:pt x="250" y="106"/>
                    </a:lnTo>
                    <a:lnTo>
                      <a:pt x="249" y="106"/>
                    </a:lnTo>
                    <a:lnTo>
                      <a:pt x="249" y="107"/>
                    </a:lnTo>
                    <a:lnTo>
                      <a:pt x="249" y="108"/>
                    </a:lnTo>
                    <a:lnTo>
                      <a:pt x="249" y="109"/>
                    </a:lnTo>
                    <a:lnTo>
                      <a:pt x="249" y="110"/>
                    </a:lnTo>
                    <a:lnTo>
                      <a:pt x="249" y="110"/>
                    </a:lnTo>
                    <a:lnTo>
                      <a:pt x="248" y="112"/>
                    </a:lnTo>
                    <a:lnTo>
                      <a:pt x="248" y="113"/>
                    </a:lnTo>
                    <a:lnTo>
                      <a:pt x="249" y="113"/>
                    </a:lnTo>
                    <a:lnTo>
                      <a:pt x="249" y="114"/>
                    </a:lnTo>
                    <a:lnTo>
                      <a:pt x="250" y="115"/>
                    </a:lnTo>
                    <a:lnTo>
                      <a:pt x="250" y="116"/>
                    </a:lnTo>
                    <a:lnTo>
                      <a:pt x="251" y="116"/>
                    </a:lnTo>
                    <a:lnTo>
                      <a:pt x="251" y="117"/>
                    </a:lnTo>
                    <a:lnTo>
                      <a:pt x="251" y="117"/>
                    </a:lnTo>
                    <a:lnTo>
                      <a:pt x="252" y="119"/>
                    </a:lnTo>
                    <a:lnTo>
                      <a:pt x="253" y="120"/>
                    </a:lnTo>
                    <a:lnTo>
                      <a:pt x="253" y="121"/>
                    </a:lnTo>
                    <a:lnTo>
                      <a:pt x="253" y="123"/>
                    </a:lnTo>
                    <a:lnTo>
                      <a:pt x="252" y="124"/>
                    </a:lnTo>
                    <a:lnTo>
                      <a:pt x="252" y="125"/>
                    </a:lnTo>
                    <a:lnTo>
                      <a:pt x="251" y="127"/>
                    </a:lnTo>
                    <a:lnTo>
                      <a:pt x="251" y="127"/>
                    </a:lnTo>
                    <a:lnTo>
                      <a:pt x="251" y="129"/>
                    </a:lnTo>
                    <a:lnTo>
                      <a:pt x="251" y="130"/>
                    </a:lnTo>
                    <a:lnTo>
                      <a:pt x="250" y="131"/>
                    </a:lnTo>
                    <a:lnTo>
                      <a:pt x="249" y="131"/>
                    </a:lnTo>
                    <a:lnTo>
                      <a:pt x="248" y="131"/>
                    </a:lnTo>
                    <a:lnTo>
                      <a:pt x="248" y="132"/>
                    </a:lnTo>
                    <a:lnTo>
                      <a:pt x="248" y="133"/>
                    </a:lnTo>
                    <a:lnTo>
                      <a:pt x="246" y="132"/>
                    </a:lnTo>
                    <a:lnTo>
                      <a:pt x="246" y="133"/>
                    </a:lnTo>
                    <a:lnTo>
                      <a:pt x="245" y="135"/>
                    </a:lnTo>
                    <a:lnTo>
                      <a:pt x="245" y="136"/>
                    </a:lnTo>
                    <a:lnTo>
                      <a:pt x="245" y="138"/>
                    </a:lnTo>
                    <a:lnTo>
                      <a:pt x="241" y="138"/>
                    </a:lnTo>
                    <a:lnTo>
                      <a:pt x="239" y="138"/>
                    </a:lnTo>
                    <a:lnTo>
                      <a:pt x="238" y="138"/>
                    </a:lnTo>
                    <a:lnTo>
                      <a:pt x="238" y="139"/>
                    </a:lnTo>
                    <a:lnTo>
                      <a:pt x="236" y="140"/>
                    </a:lnTo>
                    <a:lnTo>
                      <a:pt x="234" y="140"/>
                    </a:lnTo>
                    <a:lnTo>
                      <a:pt x="234" y="136"/>
                    </a:lnTo>
                    <a:lnTo>
                      <a:pt x="229" y="133"/>
                    </a:lnTo>
                    <a:lnTo>
                      <a:pt x="230" y="131"/>
                    </a:lnTo>
                    <a:lnTo>
                      <a:pt x="231" y="131"/>
                    </a:lnTo>
                    <a:lnTo>
                      <a:pt x="231" y="130"/>
                    </a:lnTo>
                    <a:lnTo>
                      <a:pt x="231" y="126"/>
                    </a:lnTo>
                    <a:lnTo>
                      <a:pt x="229" y="125"/>
                    </a:lnTo>
                    <a:lnTo>
                      <a:pt x="227" y="124"/>
                    </a:lnTo>
                    <a:lnTo>
                      <a:pt x="227" y="123"/>
                    </a:lnTo>
                    <a:lnTo>
                      <a:pt x="224" y="121"/>
                    </a:lnTo>
                    <a:lnTo>
                      <a:pt x="222" y="121"/>
                    </a:lnTo>
                    <a:lnTo>
                      <a:pt x="220" y="119"/>
                    </a:lnTo>
                    <a:lnTo>
                      <a:pt x="220" y="117"/>
                    </a:lnTo>
                    <a:lnTo>
                      <a:pt x="220" y="117"/>
                    </a:lnTo>
                    <a:lnTo>
                      <a:pt x="219" y="116"/>
                    </a:lnTo>
                    <a:lnTo>
                      <a:pt x="219" y="115"/>
                    </a:lnTo>
                    <a:lnTo>
                      <a:pt x="217" y="113"/>
                    </a:lnTo>
                    <a:lnTo>
                      <a:pt x="218" y="112"/>
                    </a:lnTo>
                    <a:lnTo>
                      <a:pt x="217" y="111"/>
                    </a:lnTo>
                    <a:lnTo>
                      <a:pt x="219" y="109"/>
                    </a:lnTo>
                    <a:lnTo>
                      <a:pt x="217" y="108"/>
                    </a:lnTo>
                    <a:lnTo>
                      <a:pt x="217" y="108"/>
                    </a:lnTo>
                    <a:lnTo>
                      <a:pt x="216" y="107"/>
                    </a:lnTo>
                    <a:lnTo>
                      <a:pt x="216" y="106"/>
                    </a:lnTo>
                    <a:lnTo>
                      <a:pt x="216" y="104"/>
                    </a:lnTo>
                    <a:lnTo>
                      <a:pt x="214" y="103"/>
                    </a:lnTo>
                    <a:lnTo>
                      <a:pt x="215" y="102"/>
                    </a:lnTo>
                    <a:lnTo>
                      <a:pt x="214" y="101"/>
                    </a:lnTo>
                    <a:lnTo>
                      <a:pt x="216" y="100"/>
                    </a:lnTo>
                    <a:lnTo>
                      <a:pt x="214" y="100"/>
                    </a:lnTo>
                    <a:lnTo>
                      <a:pt x="213" y="98"/>
                    </a:lnTo>
                    <a:lnTo>
                      <a:pt x="213" y="97"/>
                    </a:lnTo>
                    <a:lnTo>
                      <a:pt x="213" y="96"/>
                    </a:lnTo>
                    <a:lnTo>
                      <a:pt x="210" y="96"/>
                    </a:lnTo>
                    <a:lnTo>
                      <a:pt x="209" y="94"/>
                    </a:lnTo>
                    <a:lnTo>
                      <a:pt x="208" y="93"/>
                    </a:lnTo>
                    <a:lnTo>
                      <a:pt x="207" y="94"/>
                    </a:lnTo>
                    <a:lnTo>
                      <a:pt x="206" y="95"/>
                    </a:lnTo>
                    <a:lnTo>
                      <a:pt x="205" y="95"/>
                    </a:lnTo>
                    <a:lnTo>
                      <a:pt x="203" y="95"/>
                    </a:lnTo>
                    <a:lnTo>
                      <a:pt x="200" y="95"/>
                    </a:lnTo>
                    <a:lnTo>
                      <a:pt x="200" y="95"/>
                    </a:lnTo>
                    <a:lnTo>
                      <a:pt x="199" y="95"/>
                    </a:lnTo>
                    <a:lnTo>
                      <a:pt x="198" y="95"/>
                    </a:lnTo>
                    <a:lnTo>
                      <a:pt x="197" y="95"/>
                    </a:lnTo>
                    <a:lnTo>
                      <a:pt x="196" y="95"/>
                    </a:lnTo>
                    <a:lnTo>
                      <a:pt x="196" y="95"/>
                    </a:lnTo>
                    <a:lnTo>
                      <a:pt x="195" y="95"/>
                    </a:lnTo>
                    <a:lnTo>
                      <a:pt x="194" y="95"/>
                    </a:lnTo>
                    <a:lnTo>
                      <a:pt x="193" y="95"/>
                    </a:lnTo>
                    <a:lnTo>
                      <a:pt x="193" y="95"/>
                    </a:lnTo>
                    <a:lnTo>
                      <a:pt x="192" y="95"/>
                    </a:lnTo>
                    <a:lnTo>
                      <a:pt x="192" y="96"/>
                    </a:lnTo>
                    <a:lnTo>
                      <a:pt x="191" y="96"/>
                    </a:lnTo>
                    <a:lnTo>
                      <a:pt x="190" y="96"/>
                    </a:lnTo>
                    <a:lnTo>
                      <a:pt x="189" y="96"/>
                    </a:lnTo>
                    <a:lnTo>
                      <a:pt x="189" y="96"/>
                    </a:lnTo>
                    <a:lnTo>
                      <a:pt x="188" y="96"/>
                    </a:lnTo>
                    <a:lnTo>
                      <a:pt x="187" y="96"/>
                    </a:lnTo>
                    <a:lnTo>
                      <a:pt x="186" y="96"/>
                    </a:lnTo>
                    <a:lnTo>
                      <a:pt x="186" y="95"/>
                    </a:lnTo>
                    <a:lnTo>
                      <a:pt x="186" y="95"/>
                    </a:lnTo>
                    <a:lnTo>
                      <a:pt x="185" y="95"/>
                    </a:lnTo>
                    <a:lnTo>
                      <a:pt x="185" y="94"/>
                    </a:lnTo>
                    <a:lnTo>
                      <a:pt x="184" y="94"/>
                    </a:lnTo>
                    <a:lnTo>
                      <a:pt x="183" y="93"/>
                    </a:lnTo>
                    <a:lnTo>
                      <a:pt x="182" y="93"/>
                    </a:lnTo>
                    <a:lnTo>
                      <a:pt x="182" y="93"/>
                    </a:lnTo>
                    <a:lnTo>
                      <a:pt x="182" y="93"/>
                    </a:lnTo>
                    <a:lnTo>
                      <a:pt x="181" y="93"/>
                    </a:lnTo>
                    <a:lnTo>
                      <a:pt x="181" y="93"/>
                    </a:lnTo>
                    <a:lnTo>
                      <a:pt x="180" y="94"/>
                    </a:lnTo>
                    <a:lnTo>
                      <a:pt x="179" y="94"/>
                    </a:lnTo>
                    <a:lnTo>
                      <a:pt x="179" y="93"/>
                    </a:lnTo>
                    <a:lnTo>
                      <a:pt x="179" y="93"/>
                    </a:lnTo>
                    <a:lnTo>
                      <a:pt x="178" y="93"/>
                    </a:lnTo>
                    <a:lnTo>
                      <a:pt x="177" y="93"/>
                    </a:lnTo>
                    <a:lnTo>
                      <a:pt x="176" y="93"/>
                    </a:lnTo>
                    <a:lnTo>
                      <a:pt x="176" y="93"/>
                    </a:lnTo>
                    <a:lnTo>
                      <a:pt x="175" y="93"/>
                    </a:lnTo>
                    <a:lnTo>
                      <a:pt x="174" y="93"/>
                    </a:lnTo>
                    <a:lnTo>
                      <a:pt x="173" y="93"/>
                    </a:lnTo>
                    <a:lnTo>
                      <a:pt x="173" y="94"/>
                    </a:lnTo>
                    <a:lnTo>
                      <a:pt x="172" y="94"/>
                    </a:lnTo>
                    <a:lnTo>
                      <a:pt x="172" y="94"/>
                    </a:lnTo>
                    <a:lnTo>
                      <a:pt x="172" y="95"/>
                    </a:lnTo>
                    <a:lnTo>
                      <a:pt x="171" y="95"/>
                    </a:lnTo>
                    <a:lnTo>
                      <a:pt x="170" y="95"/>
                    </a:lnTo>
                    <a:lnTo>
                      <a:pt x="169" y="95"/>
                    </a:lnTo>
                    <a:lnTo>
                      <a:pt x="169" y="95"/>
                    </a:lnTo>
                    <a:lnTo>
                      <a:pt x="169" y="96"/>
                    </a:lnTo>
                    <a:lnTo>
                      <a:pt x="169" y="96"/>
                    </a:lnTo>
                    <a:lnTo>
                      <a:pt x="169" y="96"/>
                    </a:lnTo>
                    <a:lnTo>
                      <a:pt x="169" y="97"/>
                    </a:lnTo>
                    <a:lnTo>
                      <a:pt x="168" y="97"/>
                    </a:lnTo>
                    <a:lnTo>
                      <a:pt x="168" y="98"/>
                    </a:lnTo>
                    <a:lnTo>
                      <a:pt x="168" y="99"/>
                    </a:lnTo>
                    <a:lnTo>
                      <a:pt x="168" y="100"/>
                    </a:lnTo>
                    <a:lnTo>
                      <a:pt x="167" y="99"/>
                    </a:lnTo>
                    <a:lnTo>
                      <a:pt x="166" y="99"/>
                    </a:lnTo>
                    <a:lnTo>
                      <a:pt x="165" y="99"/>
                    </a:lnTo>
                    <a:lnTo>
                      <a:pt x="165" y="98"/>
                    </a:lnTo>
                    <a:lnTo>
                      <a:pt x="165" y="98"/>
                    </a:lnTo>
                    <a:lnTo>
                      <a:pt x="164" y="98"/>
                    </a:lnTo>
                    <a:lnTo>
                      <a:pt x="163" y="98"/>
                    </a:lnTo>
                    <a:lnTo>
                      <a:pt x="162" y="98"/>
                    </a:lnTo>
                    <a:lnTo>
                      <a:pt x="162" y="97"/>
                    </a:lnTo>
                    <a:lnTo>
                      <a:pt x="162" y="97"/>
                    </a:lnTo>
                    <a:lnTo>
                      <a:pt x="162" y="98"/>
                    </a:lnTo>
                    <a:lnTo>
                      <a:pt x="162" y="97"/>
                    </a:lnTo>
                    <a:lnTo>
                      <a:pt x="161" y="97"/>
                    </a:lnTo>
                    <a:lnTo>
                      <a:pt x="160" y="97"/>
                    </a:lnTo>
                    <a:lnTo>
                      <a:pt x="160" y="98"/>
                    </a:lnTo>
                    <a:lnTo>
                      <a:pt x="159" y="99"/>
                    </a:lnTo>
                    <a:lnTo>
                      <a:pt x="158" y="99"/>
                    </a:lnTo>
                    <a:lnTo>
                      <a:pt x="159" y="99"/>
                    </a:lnTo>
                    <a:lnTo>
                      <a:pt x="159" y="98"/>
                    </a:lnTo>
                    <a:lnTo>
                      <a:pt x="158" y="98"/>
                    </a:lnTo>
                    <a:lnTo>
                      <a:pt x="158" y="98"/>
                    </a:lnTo>
                    <a:lnTo>
                      <a:pt x="158" y="97"/>
                    </a:lnTo>
                    <a:lnTo>
                      <a:pt x="157" y="97"/>
                    </a:lnTo>
                    <a:lnTo>
                      <a:pt x="157" y="96"/>
                    </a:lnTo>
                    <a:lnTo>
                      <a:pt x="156" y="96"/>
                    </a:lnTo>
                    <a:lnTo>
                      <a:pt x="155" y="96"/>
                    </a:lnTo>
                    <a:lnTo>
                      <a:pt x="155" y="95"/>
                    </a:lnTo>
                    <a:lnTo>
                      <a:pt x="155" y="94"/>
                    </a:lnTo>
                    <a:lnTo>
                      <a:pt x="155" y="93"/>
                    </a:lnTo>
                    <a:lnTo>
                      <a:pt x="154" y="93"/>
                    </a:lnTo>
                    <a:lnTo>
                      <a:pt x="153" y="93"/>
                    </a:lnTo>
                    <a:lnTo>
                      <a:pt x="152" y="94"/>
                    </a:lnTo>
                    <a:lnTo>
                      <a:pt x="151" y="94"/>
                    </a:lnTo>
                    <a:lnTo>
                      <a:pt x="151" y="94"/>
                    </a:lnTo>
                    <a:lnTo>
                      <a:pt x="150" y="94"/>
                    </a:lnTo>
                    <a:lnTo>
                      <a:pt x="150" y="95"/>
                    </a:lnTo>
                    <a:lnTo>
                      <a:pt x="150" y="94"/>
                    </a:lnTo>
                    <a:lnTo>
                      <a:pt x="149" y="94"/>
                    </a:lnTo>
                    <a:lnTo>
                      <a:pt x="148" y="94"/>
                    </a:lnTo>
                    <a:lnTo>
                      <a:pt x="148" y="95"/>
                    </a:lnTo>
                    <a:lnTo>
                      <a:pt x="148" y="95"/>
                    </a:lnTo>
                    <a:lnTo>
                      <a:pt x="147" y="95"/>
                    </a:lnTo>
                    <a:lnTo>
                      <a:pt x="147" y="96"/>
                    </a:lnTo>
                    <a:lnTo>
                      <a:pt x="147" y="95"/>
                    </a:lnTo>
                    <a:lnTo>
                      <a:pt x="147" y="96"/>
                    </a:lnTo>
                    <a:lnTo>
                      <a:pt x="146" y="96"/>
                    </a:lnTo>
                    <a:lnTo>
                      <a:pt x="146" y="95"/>
                    </a:lnTo>
                    <a:lnTo>
                      <a:pt x="146" y="96"/>
                    </a:lnTo>
                    <a:lnTo>
                      <a:pt x="146" y="96"/>
                    </a:lnTo>
                    <a:lnTo>
                      <a:pt x="146" y="96"/>
                    </a:lnTo>
                    <a:lnTo>
                      <a:pt x="145" y="96"/>
                    </a:lnTo>
                    <a:lnTo>
                      <a:pt x="145" y="96"/>
                    </a:lnTo>
                    <a:lnTo>
                      <a:pt x="146" y="96"/>
                    </a:lnTo>
                    <a:lnTo>
                      <a:pt x="145" y="96"/>
                    </a:lnTo>
                    <a:lnTo>
                      <a:pt x="145" y="97"/>
                    </a:lnTo>
                    <a:lnTo>
                      <a:pt x="145" y="97"/>
                    </a:lnTo>
                    <a:lnTo>
                      <a:pt x="145" y="97"/>
                    </a:lnTo>
                    <a:lnTo>
                      <a:pt x="145" y="98"/>
                    </a:lnTo>
                    <a:lnTo>
                      <a:pt x="145" y="98"/>
                    </a:lnTo>
                    <a:lnTo>
                      <a:pt x="145" y="99"/>
                    </a:lnTo>
                    <a:lnTo>
                      <a:pt x="145" y="100"/>
                    </a:lnTo>
                    <a:lnTo>
                      <a:pt x="144" y="100"/>
                    </a:lnTo>
                    <a:lnTo>
                      <a:pt x="144" y="99"/>
                    </a:lnTo>
                    <a:lnTo>
                      <a:pt x="143" y="99"/>
                    </a:lnTo>
                    <a:lnTo>
                      <a:pt x="143" y="100"/>
                    </a:lnTo>
                    <a:lnTo>
                      <a:pt x="142" y="100"/>
                    </a:lnTo>
                    <a:lnTo>
                      <a:pt x="142" y="99"/>
                    </a:lnTo>
                    <a:lnTo>
                      <a:pt x="142" y="100"/>
                    </a:lnTo>
                    <a:lnTo>
                      <a:pt x="141" y="100"/>
                    </a:lnTo>
                    <a:lnTo>
                      <a:pt x="141" y="99"/>
                    </a:lnTo>
                    <a:lnTo>
                      <a:pt x="141" y="99"/>
                    </a:lnTo>
                    <a:lnTo>
                      <a:pt x="141" y="100"/>
                    </a:lnTo>
                    <a:lnTo>
                      <a:pt x="141" y="99"/>
                    </a:lnTo>
                    <a:lnTo>
                      <a:pt x="141" y="99"/>
                    </a:lnTo>
                    <a:lnTo>
                      <a:pt x="141" y="98"/>
                    </a:lnTo>
                    <a:lnTo>
                      <a:pt x="142" y="98"/>
                    </a:lnTo>
                    <a:lnTo>
                      <a:pt x="141" y="98"/>
                    </a:lnTo>
                    <a:lnTo>
                      <a:pt x="141" y="97"/>
                    </a:lnTo>
                    <a:lnTo>
                      <a:pt x="141" y="97"/>
                    </a:lnTo>
                    <a:lnTo>
                      <a:pt x="141" y="96"/>
                    </a:lnTo>
                    <a:lnTo>
                      <a:pt x="140" y="96"/>
                    </a:lnTo>
                    <a:lnTo>
                      <a:pt x="140" y="97"/>
                    </a:lnTo>
                    <a:lnTo>
                      <a:pt x="139" y="97"/>
                    </a:lnTo>
                    <a:lnTo>
                      <a:pt x="138" y="97"/>
                    </a:lnTo>
                    <a:lnTo>
                      <a:pt x="138" y="96"/>
                    </a:lnTo>
                    <a:lnTo>
                      <a:pt x="138" y="96"/>
                    </a:lnTo>
                    <a:lnTo>
                      <a:pt x="137" y="96"/>
                    </a:lnTo>
                    <a:lnTo>
                      <a:pt x="136" y="96"/>
                    </a:lnTo>
                    <a:lnTo>
                      <a:pt x="136" y="96"/>
                    </a:lnTo>
                    <a:lnTo>
                      <a:pt x="137" y="96"/>
                    </a:lnTo>
                    <a:lnTo>
                      <a:pt x="136" y="96"/>
                    </a:lnTo>
                    <a:lnTo>
                      <a:pt x="135" y="96"/>
                    </a:lnTo>
                    <a:lnTo>
                      <a:pt x="135" y="96"/>
                    </a:lnTo>
                    <a:lnTo>
                      <a:pt x="135" y="96"/>
                    </a:lnTo>
                    <a:lnTo>
                      <a:pt x="134" y="96"/>
                    </a:lnTo>
                    <a:lnTo>
                      <a:pt x="134" y="96"/>
                    </a:lnTo>
                    <a:lnTo>
                      <a:pt x="134" y="96"/>
                    </a:lnTo>
                    <a:lnTo>
                      <a:pt x="133" y="96"/>
                    </a:lnTo>
                    <a:lnTo>
                      <a:pt x="132" y="96"/>
                    </a:lnTo>
                    <a:lnTo>
                      <a:pt x="132" y="95"/>
                    </a:lnTo>
                    <a:lnTo>
                      <a:pt x="131" y="95"/>
                    </a:lnTo>
                    <a:lnTo>
                      <a:pt x="131" y="94"/>
                    </a:lnTo>
                    <a:lnTo>
                      <a:pt x="132" y="94"/>
                    </a:lnTo>
                    <a:lnTo>
                      <a:pt x="131" y="94"/>
                    </a:lnTo>
                    <a:lnTo>
                      <a:pt x="131" y="94"/>
                    </a:lnTo>
                    <a:lnTo>
                      <a:pt x="130" y="94"/>
                    </a:lnTo>
                    <a:lnTo>
                      <a:pt x="130" y="95"/>
                    </a:lnTo>
                    <a:lnTo>
                      <a:pt x="129" y="95"/>
                    </a:lnTo>
                    <a:lnTo>
                      <a:pt x="128" y="95"/>
                    </a:lnTo>
                    <a:lnTo>
                      <a:pt x="127" y="95"/>
                    </a:lnTo>
                    <a:lnTo>
                      <a:pt x="127" y="95"/>
                    </a:lnTo>
                    <a:lnTo>
                      <a:pt x="127" y="94"/>
                    </a:lnTo>
                    <a:lnTo>
                      <a:pt x="127" y="94"/>
                    </a:lnTo>
                    <a:lnTo>
                      <a:pt x="127" y="94"/>
                    </a:lnTo>
                    <a:lnTo>
                      <a:pt x="127" y="93"/>
                    </a:lnTo>
                    <a:lnTo>
                      <a:pt x="126" y="93"/>
                    </a:lnTo>
                    <a:lnTo>
                      <a:pt x="127" y="93"/>
                    </a:lnTo>
                    <a:lnTo>
                      <a:pt x="126" y="93"/>
                    </a:lnTo>
                    <a:lnTo>
                      <a:pt x="126" y="93"/>
                    </a:lnTo>
                    <a:lnTo>
                      <a:pt x="125" y="93"/>
                    </a:lnTo>
                    <a:lnTo>
                      <a:pt x="125" y="93"/>
                    </a:lnTo>
                    <a:lnTo>
                      <a:pt x="124" y="93"/>
                    </a:lnTo>
                    <a:lnTo>
                      <a:pt x="124" y="93"/>
                    </a:lnTo>
                    <a:lnTo>
                      <a:pt x="124" y="93"/>
                    </a:lnTo>
                    <a:lnTo>
                      <a:pt x="123" y="93"/>
                    </a:lnTo>
                    <a:lnTo>
                      <a:pt x="122" y="93"/>
                    </a:lnTo>
                    <a:lnTo>
                      <a:pt x="122" y="92"/>
                    </a:lnTo>
                    <a:lnTo>
                      <a:pt x="121" y="93"/>
                    </a:lnTo>
                    <a:lnTo>
                      <a:pt x="121" y="92"/>
                    </a:lnTo>
                    <a:lnTo>
                      <a:pt x="121" y="93"/>
                    </a:lnTo>
                    <a:lnTo>
                      <a:pt x="120" y="93"/>
                    </a:lnTo>
                    <a:lnTo>
                      <a:pt x="120" y="92"/>
                    </a:lnTo>
                    <a:lnTo>
                      <a:pt x="120" y="92"/>
                    </a:lnTo>
                    <a:lnTo>
                      <a:pt x="120" y="92"/>
                    </a:lnTo>
                    <a:lnTo>
                      <a:pt x="120" y="93"/>
                    </a:lnTo>
                    <a:lnTo>
                      <a:pt x="120" y="93"/>
                    </a:lnTo>
                    <a:lnTo>
                      <a:pt x="120" y="92"/>
                    </a:lnTo>
                    <a:lnTo>
                      <a:pt x="119" y="92"/>
                    </a:lnTo>
                    <a:lnTo>
                      <a:pt x="119" y="93"/>
                    </a:lnTo>
                    <a:lnTo>
                      <a:pt x="120" y="93"/>
                    </a:lnTo>
                    <a:lnTo>
                      <a:pt x="119" y="93"/>
                    </a:lnTo>
                    <a:lnTo>
                      <a:pt x="119" y="93"/>
                    </a:lnTo>
                    <a:lnTo>
                      <a:pt x="119" y="93"/>
                    </a:lnTo>
                    <a:lnTo>
                      <a:pt x="118" y="93"/>
                    </a:lnTo>
                    <a:lnTo>
                      <a:pt x="118" y="93"/>
                    </a:lnTo>
                    <a:lnTo>
                      <a:pt x="118" y="94"/>
                    </a:lnTo>
                    <a:lnTo>
                      <a:pt x="118" y="93"/>
                    </a:lnTo>
                    <a:lnTo>
                      <a:pt x="118" y="94"/>
                    </a:lnTo>
                    <a:lnTo>
                      <a:pt x="117" y="94"/>
                    </a:lnTo>
                    <a:lnTo>
                      <a:pt x="118" y="94"/>
                    </a:lnTo>
                    <a:lnTo>
                      <a:pt x="118" y="95"/>
                    </a:lnTo>
                    <a:lnTo>
                      <a:pt x="117" y="95"/>
                    </a:lnTo>
                    <a:lnTo>
                      <a:pt x="117" y="96"/>
                    </a:lnTo>
                    <a:lnTo>
                      <a:pt x="117" y="96"/>
                    </a:lnTo>
                    <a:lnTo>
                      <a:pt x="117" y="96"/>
                    </a:lnTo>
                    <a:lnTo>
                      <a:pt x="116" y="96"/>
                    </a:lnTo>
                    <a:lnTo>
                      <a:pt x="116" y="96"/>
                    </a:lnTo>
                    <a:lnTo>
                      <a:pt x="115" y="96"/>
                    </a:lnTo>
                    <a:lnTo>
                      <a:pt x="114" y="96"/>
                    </a:lnTo>
                    <a:lnTo>
                      <a:pt x="114" y="96"/>
                    </a:lnTo>
                    <a:lnTo>
                      <a:pt x="114" y="96"/>
                    </a:lnTo>
                    <a:lnTo>
                      <a:pt x="114" y="96"/>
                    </a:lnTo>
                    <a:lnTo>
                      <a:pt x="114" y="96"/>
                    </a:lnTo>
                    <a:lnTo>
                      <a:pt x="113" y="96"/>
                    </a:lnTo>
                    <a:lnTo>
                      <a:pt x="113" y="96"/>
                    </a:lnTo>
                    <a:lnTo>
                      <a:pt x="113" y="96"/>
                    </a:lnTo>
                    <a:lnTo>
                      <a:pt x="112" y="96"/>
                    </a:lnTo>
                    <a:lnTo>
                      <a:pt x="111" y="96"/>
                    </a:lnTo>
                    <a:lnTo>
                      <a:pt x="111" y="95"/>
                    </a:lnTo>
                    <a:lnTo>
                      <a:pt x="111" y="94"/>
                    </a:lnTo>
                    <a:lnTo>
                      <a:pt x="111" y="95"/>
                    </a:lnTo>
                    <a:lnTo>
                      <a:pt x="110" y="95"/>
                    </a:lnTo>
                    <a:lnTo>
                      <a:pt x="110" y="96"/>
                    </a:lnTo>
                    <a:lnTo>
                      <a:pt x="110" y="96"/>
                    </a:lnTo>
                    <a:lnTo>
                      <a:pt x="109" y="96"/>
                    </a:lnTo>
                    <a:lnTo>
                      <a:pt x="109" y="96"/>
                    </a:lnTo>
                    <a:lnTo>
                      <a:pt x="109" y="95"/>
                    </a:lnTo>
                    <a:lnTo>
                      <a:pt x="109" y="94"/>
                    </a:lnTo>
                    <a:lnTo>
                      <a:pt x="109" y="95"/>
                    </a:lnTo>
                    <a:lnTo>
                      <a:pt x="108" y="95"/>
                    </a:lnTo>
                    <a:lnTo>
                      <a:pt x="108" y="96"/>
                    </a:lnTo>
                    <a:lnTo>
                      <a:pt x="107" y="96"/>
                    </a:lnTo>
                    <a:lnTo>
                      <a:pt x="107" y="96"/>
                    </a:lnTo>
                    <a:lnTo>
                      <a:pt x="106" y="95"/>
                    </a:lnTo>
                    <a:lnTo>
                      <a:pt x="105" y="96"/>
                    </a:lnTo>
                    <a:lnTo>
                      <a:pt x="105" y="95"/>
                    </a:lnTo>
                    <a:lnTo>
                      <a:pt x="104" y="95"/>
                    </a:lnTo>
                    <a:lnTo>
                      <a:pt x="105" y="95"/>
                    </a:lnTo>
                    <a:lnTo>
                      <a:pt x="105" y="94"/>
                    </a:lnTo>
                    <a:lnTo>
                      <a:pt x="104" y="94"/>
                    </a:lnTo>
                    <a:lnTo>
                      <a:pt x="103" y="94"/>
                    </a:lnTo>
                    <a:lnTo>
                      <a:pt x="103" y="93"/>
                    </a:lnTo>
                    <a:lnTo>
                      <a:pt x="103" y="93"/>
                    </a:lnTo>
                    <a:lnTo>
                      <a:pt x="103" y="93"/>
                    </a:lnTo>
                    <a:lnTo>
                      <a:pt x="102" y="93"/>
                    </a:lnTo>
                    <a:lnTo>
                      <a:pt x="102" y="93"/>
                    </a:lnTo>
                    <a:lnTo>
                      <a:pt x="102" y="93"/>
                    </a:lnTo>
                    <a:lnTo>
                      <a:pt x="101" y="93"/>
                    </a:lnTo>
                    <a:lnTo>
                      <a:pt x="100" y="93"/>
                    </a:lnTo>
                    <a:lnTo>
                      <a:pt x="100" y="92"/>
                    </a:lnTo>
                    <a:lnTo>
                      <a:pt x="100" y="93"/>
                    </a:lnTo>
                    <a:lnTo>
                      <a:pt x="100" y="92"/>
                    </a:lnTo>
                    <a:lnTo>
                      <a:pt x="100" y="91"/>
                    </a:lnTo>
                    <a:lnTo>
                      <a:pt x="99" y="91"/>
                    </a:lnTo>
                    <a:lnTo>
                      <a:pt x="98" y="91"/>
                    </a:lnTo>
                    <a:lnTo>
                      <a:pt x="97" y="91"/>
                    </a:lnTo>
                    <a:lnTo>
                      <a:pt x="96" y="91"/>
                    </a:lnTo>
                    <a:lnTo>
                      <a:pt x="96" y="90"/>
                    </a:lnTo>
                    <a:lnTo>
                      <a:pt x="96" y="89"/>
                    </a:lnTo>
                    <a:lnTo>
                      <a:pt x="96" y="89"/>
                    </a:lnTo>
                    <a:lnTo>
                      <a:pt x="96" y="90"/>
                    </a:lnTo>
                    <a:lnTo>
                      <a:pt x="95" y="90"/>
                    </a:lnTo>
                    <a:lnTo>
                      <a:pt x="95" y="91"/>
                    </a:lnTo>
                    <a:lnTo>
                      <a:pt x="95" y="90"/>
                    </a:lnTo>
                    <a:lnTo>
                      <a:pt x="94" y="90"/>
                    </a:lnTo>
                    <a:lnTo>
                      <a:pt x="93" y="90"/>
                    </a:lnTo>
                    <a:lnTo>
                      <a:pt x="93" y="89"/>
                    </a:lnTo>
                    <a:lnTo>
                      <a:pt x="93" y="90"/>
                    </a:lnTo>
                    <a:lnTo>
                      <a:pt x="93" y="90"/>
                    </a:lnTo>
                    <a:lnTo>
                      <a:pt x="93" y="91"/>
                    </a:lnTo>
                    <a:lnTo>
                      <a:pt x="93" y="91"/>
                    </a:lnTo>
                    <a:lnTo>
                      <a:pt x="93" y="90"/>
                    </a:lnTo>
                    <a:lnTo>
                      <a:pt x="93" y="91"/>
                    </a:lnTo>
                    <a:lnTo>
                      <a:pt x="93" y="92"/>
                    </a:lnTo>
                    <a:lnTo>
                      <a:pt x="94" y="92"/>
                    </a:lnTo>
                    <a:lnTo>
                      <a:pt x="93" y="92"/>
                    </a:lnTo>
                    <a:lnTo>
                      <a:pt x="93" y="91"/>
                    </a:lnTo>
                    <a:lnTo>
                      <a:pt x="93" y="91"/>
                    </a:lnTo>
                    <a:lnTo>
                      <a:pt x="92" y="92"/>
                    </a:lnTo>
                    <a:lnTo>
                      <a:pt x="91" y="92"/>
                    </a:lnTo>
                    <a:lnTo>
                      <a:pt x="92" y="92"/>
                    </a:lnTo>
                    <a:lnTo>
                      <a:pt x="92" y="93"/>
                    </a:lnTo>
                    <a:lnTo>
                      <a:pt x="92" y="93"/>
                    </a:lnTo>
                    <a:lnTo>
                      <a:pt x="91" y="93"/>
                    </a:lnTo>
                    <a:lnTo>
                      <a:pt x="91" y="94"/>
                    </a:lnTo>
                    <a:lnTo>
                      <a:pt x="92" y="94"/>
                    </a:lnTo>
                    <a:lnTo>
                      <a:pt x="92" y="95"/>
                    </a:lnTo>
                    <a:lnTo>
                      <a:pt x="91" y="95"/>
                    </a:lnTo>
                    <a:lnTo>
                      <a:pt x="91" y="96"/>
                    </a:lnTo>
                    <a:lnTo>
                      <a:pt x="90" y="96"/>
                    </a:lnTo>
                    <a:lnTo>
                      <a:pt x="89" y="95"/>
                    </a:lnTo>
                    <a:lnTo>
                      <a:pt x="89" y="96"/>
                    </a:lnTo>
                    <a:lnTo>
                      <a:pt x="89" y="96"/>
                    </a:lnTo>
                    <a:lnTo>
                      <a:pt x="88" y="96"/>
                    </a:lnTo>
                    <a:lnTo>
                      <a:pt x="88" y="96"/>
                    </a:lnTo>
                    <a:lnTo>
                      <a:pt x="87" y="96"/>
                    </a:lnTo>
                    <a:lnTo>
                      <a:pt x="87" y="96"/>
                    </a:lnTo>
                    <a:lnTo>
                      <a:pt x="86" y="96"/>
                    </a:lnTo>
                    <a:lnTo>
                      <a:pt x="86" y="96"/>
                    </a:lnTo>
                    <a:lnTo>
                      <a:pt x="85" y="96"/>
                    </a:lnTo>
                    <a:lnTo>
                      <a:pt x="84" y="96"/>
                    </a:lnTo>
                    <a:lnTo>
                      <a:pt x="85" y="96"/>
                    </a:lnTo>
                    <a:lnTo>
                      <a:pt x="84" y="96"/>
                    </a:lnTo>
                    <a:lnTo>
                      <a:pt x="83" y="96"/>
                    </a:lnTo>
                    <a:lnTo>
                      <a:pt x="83" y="95"/>
                    </a:lnTo>
                    <a:lnTo>
                      <a:pt x="83" y="94"/>
                    </a:lnTo>
                    <a:lnTo>
                      <a:pt x="82" y="94"/>
                    </a:lnTo>
                    <a:lnTo>
                      <a:pt x="82" y="95"/>
                    </a:lnTo>
                    <a:lnTo>
                      <a:pt x="81" y="95"/>
                    </a:lnTo>
                    <a:lnTo>
                      <a:pt x="80" y="95"/>
                    </a:lnTo>
                    <a:lnTo>
                      <a:pt x="79" y="95"/>
                    </a:lnTo>
                    <a:lnTo>
                      <a:pt x="79" y="96"/>
                    </a:lnTo>
                    <a:lnTo>
                      <a:pt x="79" y="96"/>
                    </a:lnTo>
                    <a:lnTo>
                      <a:pt x="79" y="95"/>
                    </a:lnTo>
                    <a:lnTo>
                      <a:pt x="78" y="94"/>
                    </a:lnTo>
                    <a:lnTo>
                      <a:pt x="78" y="95"/>
                    </a:lnTo>
                    <a:lnTo>
                      <a:pt x="78" y="96"/>
                    </a:lnTo>
                    <a:lnTo>
                      <a:pt x="78" y="96"/>
                    </a:lnTo>
                    <a:lnTo>
                      <a:pt x="77" y="96"/>
                    </a:lnTo>
                    <a:lnTo>
                      <a:pt x="76" y="96"/>
                    </a:lnTo>
                    <a:lnTo>
                      <a:pt x="76" y="96"/>
                    </a:lnTo>
                    <a:lnTo>
                      <a:pt x="76" y="96"/>
                    </a:lnTo>
                    <a:lnTo>
                      <a:pt x="76" y="96"/>
                    </a:lnTo>
                    <a:lnTo>
                      <a:pt x="76" y="97"/>
                    </a:lnTo>
                    <a:lnTo>
                      <a:pt x="76" y="97"/>
                    </a:lnTo>
                    <a:lnTo>
                      <a:pt x="76" y="96"/>
                    </a:lnTo>
                    <a:lnTo>
                      <a:pt x="75" y="96"/>
                    </a:lnTo>
                    <a:lnTo>
                      <a:pt x="74" y="96"/>
                    </a:lnTo>
                    <a:lnTo>
                      <a:pt x="75" y="96"/>
                    </a:lnTo>
                    <a:lnTo>
                      <a:pt x="74" y="96"/>
                    </a:lnTo>
                    <a:lnTo>
                      <a:pt x="73" y="96"/>
                    </a:lnTo>
                    <a:lnTo>
                      <a:pt x="73" y="96"/>
                    </a:lnTo>
                    <a:lnTo>
                      <a:pt x="72" y="96"/>
                    </a:lnTo>
                    <a:lnTo>
                      <a:pt x="72" y="96"/>
                    </a:lnTo>
                    <a:lnTo>
                      <a:pt x="72" y="96"/>
                    </a:lnTo>
                    <a:lnTo>
                      <a:pt x="72" y="95"/>
                    </a:lnTo>
                    <a:lnTo>
                      <a:pt x="72" y="95"/>
                    </a:lnTo>
                    <a:lnTo>
                      <a:pt x="72" y="95"/>
                    </a:lnTo>
                    <a:lnTo>
                      <a:pt x="72" y="94"/>
                    </a:lnTo>
                    <a:lnTo>
                      <a:pt x="72" y="94"/>
                    </a:lnTo>
                    <a:lnTo>
                      <a:pt x="72" y="95"/>
                    </a:lnTo>
                    <a:lnTo>
                      <a:pt x="72" y="94"/>
                    </a:lnTo>
                    <a:lnTo>
                      <a:pt x="72" y="93"/>
                    </a:lnTo>
                    <a:lnTo>
                      <a:pt x="72" y="93"/>
                    </a:lnTo>
                    <a:lnTo>
                      <a:pt x="71" y="93"/>
                    </a:lnTo>
                    <a:lnTo>
                      <a:pt x="71" y="94"/>
                    </a:lnTo>
                    <a:lnTo>
                      <a:pt x="70" y="94"/>
                    </a:lnTo>
                    <a:lnTo>
                      <a:pt x="70" y="93"/>
                    </a:lnTo>
                    <a:lnTo>
                      <a:pt x="69" y="93"/>
                    </a:lnTo>
                    <a:lnTo>
                      <a:pt x="69" y="93"/>
                    </a:lnTo>
                    <a:lnTo>
                      <a:pt x="69" y="93"/>
                    </a:lnTo>
                    <a:lnTo>
                      <a:pt x="68" y="93"/>
                    </a:lnTo>
                    <a:lnTo>
                      <a:pt x="68" y="93"/>
                    </a:lnTo>
                    <a:lnTo>
                      <a:pt x="68" y="93"/>
                    </a:lnTo>
                    <a:lnTo>
                      <a:pt x="67" y="93"/>
                    </a:lnTo>
                    <a:lnTo>
                      <a:pt x="67" y="93"/>
                    </a:lnTo>
                    <a:lnTo>
                      <a:pt x="67" y="94"/>
                    </a:lnTo>
                    <a:lnTo>
                      <a:pt x="67" y="95"/>
                    </a:lnTo>
                    <a:lnTo>
                      <a:pt x="66" y="95"/>
                    </a:lnTo>
                    <a:lnTo>
                      <a:pt x="66" y="94"/>
                    </a:lnTo>
                    <a:lnTo>
                      <a:pt x="66" y="93"/>
                    </a:lnTo>
                    <a:lnTo>
                      <a:pt x="65" y="93"/>
                    </a:lnTo>
                    <a:lnTo>
                      <a:pt x="65" y="93"/>
                    </a:lnTo>
                    <a:lnTo>
                      <a:pt x="66" y="93"/>
                    </a:lnTo>
                    <a:lnTo>
                      <a:pt x="66" y="92"/>
                    </a:lnTo>
                    <a:lnTo>
                      <a:pt x="66" y="91"/>
                    </a:lnTo>
                    <a:lnTo>
                      <a:pt x="65" y="91"/>
                    </a:lnTo>
                    <a:lnTo>
                      <a:pt x="65" y="90"/>
                    </a:lnTo>
                    <a:lnTo>
                      <a:pt x="64" y="89"/>
                    </a:lnTo>
                    <a:lnTo>
                      <a:pt x="64" y="90"/>
                    </a:lnTo>
                    <a:lnTo>
                      <a:pt x="64" y="91"/>
                    </a:lnTo>
                    <a:lnTo>
                      <a:pt x="63" y="91"/>
                    </a:lnTo>
                    <a:lnTo>
                      <a:pt x="62" y="91"/>
                    </a:lnTo>
                    <a:lnTo>
                      <a:pt x="62" y="92"/>
                    </a:lnTo>
                    <a:lnTo>
                      <a:pt x="62" y="92"/>
                    </a:lnTo>
                    <a:lnTo>
                      <a:pt x="62" y="93"/>
                    </a:lnTo>
                    <a:lnTo>
                      <a:pt x="61" y="93"/>
                    </a:lnTo>
                    <a:lnTo>
                      <a:pt x="61" y="92"/>
                    </a:lnTo>
                    <a:lnTo>
                      <a:pt x="60" y="92"/>
                    </a:lnTo>
                    <a:lnTo>
                      <a:pt x="59" y="92"/>
                    </a:lnTo>
                    <a:lnTo>
                      <a:pt x="58" y="92"/>
                    </a:lnTo>
                    <a:lnTo>
                      <a:pt x="58" y="93"/>
                    </a:lnTo>
                    <a:lnTo>
                      <a:pt x="58" y="93"/>
                    </a:lnTo>
                    <a:lnTo>
                      <a:pt x="57" y="93"/>
                    </a:lnTo>
                    <a:lnTo>
                      <a:pt x="57" y="92"/>
                    </a:lnTo>
                    <a:lnTo>
                      <a:pt x="56" y="92"/>
                    </a:lnTo>
                    <a:lnTo>
                      <a:pt x="56" y="91"/>
                    </a:lnTo>
                    <a:lnTo>
                      <a:pt x="55" y="91"/>
                    </a:lnTo>
                    <a:lnTo>
                      <a:pt x="55" y="90"/>
                    </a:lnTo>
                    <a:lnTo>
                      <a:pt x="55" y="89"/>
                    </a:lnTo>
                    <a:lnTo>
                      <a:pt x="55" y="89"/>
                    </a:lnTo>
                    <a:lnTo>
                      <a:pt x="55" y="89"/>
                    </a:lnTo>
                    <a:lnTo>
                      <a:pt x="55" y="89"/>
                    </a:lnTo>
                    <a:lnTo>
                      <a:pt x="54" y="89"/>
                    </a:lnTo>
                    <a:lnTo>
                      <a:pt x="53" y="89"/>
                    </a:lnTo>
                    <a:lnTo>
                      <a:pt x="53" y="88"/>
                    </a:lnTo>
                    <a:lnTo>
                      <a:pt x="53" y="87"/>
                    </a:lnTo>
                    <a:lnTo>
                      <a:pt x="52" y="87"/>
                    </a:lnTo>
                    <a:lnTo>
                      <a:pt x="52" y="86"/>
                    </a:lnTo>
                    <a:lnTo>
                      <a:pt x="51" y="86"/>
                    </a:lnTo>
                    <a:lnTo>
                      <a:pt x="50" y="86"/>
                    </a:lnTo>
                    <a:lnTo>
                      <a:pt x="50" y="86"/>
                    </a:lnTo>
                    <a:lnTo>
                      <a:pt x="49" y="86"/>
                    </a:lnTo>
                    <a:lnTo>
                      <a:pt x="49" y="86"/>
                    </a:lnTo>
                    <a:lnTo>
                      <a:pt x="49" y="85"/>
                    </a:lnTo>
                    <a:lnTo>
                      <a:pt x="48" y="85"/>
                    </a:lnTo>
                    <a:lnTo>
                      <a:pt x="48" y="84"/>
                    </a:lnTo>
                    <a:lnTo>
                      <a:pt x="48" y="83"/>
                    </a:lnTo>
                    <a:lnTo>
                      <a:pt x="47" y="83"/>
                    </a:lnTo>
                    <a:lnTo>
                      <a:pt x="48" y="83"/>
                    </a:lnTo>
                    <a:lnTo>
                      <a:pt x="48" y="82"/>
                    </a:lnTo>
                    <a:lnTo>
                      <a:pt x="48" y="82"/>
                    </a:lnTo>
                    <a:lnTo>
                      <a:pt x="47" y="82"/>
                    </a:lnTo>
                    <a:lnTo>
                      <a:pt x="47" y="81"/>
                    </a:lnTo>
                    <a:lnTo>
                      <a:pt x="48" y="81"/>
                    </a:lnTo>
                    <a:lnTo>
                      <a:pt x="48" y="80"/>
                    </a:lnTo>
                    <a:lnTo>
                      <a:pt x="48" y="79"/>
                    </a:lnTo>
                    <a:lnTo>
                      <a:pt x="48" y="79"/>
                    </a:lnTo>
                    <a:lnTo>
                      <a:pt x="47" y="79"/>
                    </a:lnTo>
                    <a:lnTo>
                      <a:pt x="47" y="78"/>
                    </a:lnTo>
                    <a:lnTo>
                      <a:pt x="47" y="77"/>
                    </a:lnTo>
                    <a:lnTo>
                      <a:pt x="46" y="77"/>
                    </a:lnTo>
                    <a:lnTo>
                      <a:pt x="46" y="76"/>
                    </a:lnTo>
                    <a:lnTo>
                      <a:pt x="45" y="76"/>
                    </a:lnTo>
                    <a:lnTo>
                      <a:pt x="45" y="75"/>
                    </a:lnTo>
                    <a:lnTo>
                      <a:pt x="46" y="75"/>
                    </a:lnTo>
                    <a:lnTo>
                      <a:pt x="45" y="75"/>
                    </a:lnTo>
                    <a:lnTo>
                      <a:pt x="45" y="75"/>
                    </a:lnTo>
                    <a:lnTo>
                      <a:pt x="45" y="75"/>
                    </a:lnTo>
                    <a:lnTo>
                      <a:pt x="44" y="75"/>
                    </a:lnTo>
                    <a:lnTo>
                      <a:pt x="43" y="75"/>
                    </a:lnTo>
                    <a:lnTo>
                      <a:pt x="42" y="75"/>
                    </a:lnTo>
                    <a:lnTo>
                      <a:pt x="41" y="75"/>
                    </a:lnTo>
                    <a:lnTo>
                      <a:pt x="41" y="75"/>
                    </a:lnTo>
                    <a:lnTo>
                      <a:pt x="41" y="76"/>
                    </a:lnTo>
                    <a:lnTo>
                      <a:pt x="40" y="76"/>
                    </a:lnTo>
                    <a:lnTo>
                      <a:pt x="39" y="76"/>
                    </a:lnTo>
                    <a:lnTo>
                      <a:pt x="38" y="76"/>
                    </a:lnTo>
                    <a:lnTo>
                      <a:pt x="38" y="75"/>
                    </a:lnTo>
                    <a:lnTo>
                      <a:pt x="38" y="75"/>
                    </a:lnTo>
                    <a:lnTo>
                      <a:pt x="37" y="75"/>
                    </a:lnTo>
                    <a:lnTo>
                      <a:pt x="36" y="75"/>
                    </a:lnTo>
                    <a:lnTo>
                      <a:pt x="36" y="76"/>
                    </a:lnTo>
                    <a:lnTo>
                      <a:pt x="35" y="76"/>
                    </a:lnTo>
                    <a:lnTo>
                      <a:pt x="34" y="76"/>
                    </a:lnTo>
                    <a:lnTo>
                      <a:pt x="34" y="76"/>
                    </a:lnTo>
                    <a:lnTo>
                      <a:pt x="34" y="75"/>
                    </a:lnTo>
                    <a:lnTo>
                      <a:pt x="33" y="75"/>
                    </a:lnTo>
                    <a:lnTo>
                      <a:pt x="32" y="75"/>
                    </a:lnTo>
                    <a:lnTo>
                      <a:pt x="31" y="75"/>
                    </a:lnTo>
                    <a:lnTo>
                      <a:pt x="31" y="74"/>
                    </a:lnTo>
                    <a:lnTo>
                      <a:pt x="31" y="74"/>
                    </a:lnTo>
                    <a:lnTo>
                      <a:pt x="30" y="74"/>
                    </a:lnTo>
                    <a:lnTo>
                      <a:pt x="30" y="75"/>
                    </a:lnTo>
                    <a:lnTo>
                      <a:pt x="29" y="75"/>
                    </a:lnTo>
                    <a:lnTo>
                      <a:pt x="29" y="75"/>
                    </a:lnTo>
                    <a:lnTo>
                      <a:pt x="28" y="75"/>
                    </a:lnTo>
                    <a:lnTo>
                      <a:pt x="28" y="74"/>
                    </a:lnTo>
                    <a:lnTo>
                      <a:pt x="28" y="73"/>
                    </a:lnTo>
                    <a:lnTo>
                      <a:pt x="27" y="73"/>
                    </a:lnTo>
                    <a:lnTo>
                      <a:pt x="27" y="73"/>
                    </a:lnTo>
                    <a:lnTo>
                      <a:pt x="26" y="73"/>
                    </a:lnTo>
                    <a:lnTo>
                      <a:pt x="25" y="73"/>
                    </a:lnTo>
                    <a:lnTo>
                      <a:pt x="25" y="72"/>
                    </a:lnTo>
                    <a:lnTo>
                      <a:pt x="26" y="72"/>
                    </a:lnTo>
                    <a:lnTo>
                      <a:pt x="25" y="72"/>
                    </a:lnTo>
                    <a:lnTo>
                      <a:pt x="25" y="71"/>
                    </a:lnTo>
                    <a:lnTo>
                      <a:pt x="25" y="70"/>
                    </a:lnTo>
                    <a:lnTo>
                      <a:pt x="24" y="70"/>
                    </a:lnTo>
                    <a:lnTo>
                      <a:pt x="24" y="71"/>
                    </a:lnTo>
                    <a:lnTo>
                      <a:pt x="24" y="71"/>
                    </a:lnTo>
                    <a:lnTo>
                      <a:pt x="24" y="70"/>
                    </a:lnTo>
                    <a:lnTo>
                      <a:pt x="24" y="71"/>
                    </a:lnTo>
                    <a:lnTo>
                      <a:pt x="23" y="71"/>
                    </a:lnTo>
                    <a:lnTo>
                      <a:pt x="23" y="70"/>
                    </a:lnTo>
                    <a:lnTo>
                      <a:pt x="23" y="69"/>
                    </a:lnTo>
                    <a:lnTo>
                      <a:pt x="22" y="69"/>
                    </a:lnTo>
                    <a:lnTo>
                      <a:pt x="21" y="69"/>
                    </a:lnTo>
                    <a:lnTo>
                      <a:pt x="21" y="69"/>
                    </a:lnTo>
                    <a:lnTo>
                      <a:pt x="21" y="69"/>
                    </a:lnTo>
                    <a:lnTo>
                      <a:pt x="20" y="69"/>
                    </a:lnTo>
                    <a:lnTo>
                      <a:pt x="19" y="68"/>
                    </a:lnTo>
                    <a:lnTo>
                      <a:pt x="19" y="67"/>
                    </a:lnTo>
                    <a:lnTo>
                      <a:pt x="18" y="67"/>
                    </a:lnTo>
                    <a:lnTo>
                      <a:pt x="17" y="67"/>
                    </a:lnTo>
                    <a:lnTo>
                      <a:pt x="17" y="66"/>
                    </a:lnTo>
                    <a:lnTo>
                      <a:pt x="17" y="67"/>
                    </a:lnTo>
                    <a:lnTo>
                      <a:pt x="17" y="66"/>
                    </a:lnTo>
                    <a:lnTo>
                      <a:pt x="17" y="66"/>
                    </a:lnTo>
                    <a:lnTo>
                      <a:pt x="16" y="66"/>
                    </a:lnTo>
                    <a:lnTo>
                      <a:pt x="15" y="65"/>
                    </a:lnTo>
                    <a:lnTo>
                      <a:pt x="14" y="65"/>
                    </a:lnTo>
                    <a:lnTo>
                      <a:pt x="14" y="65"/>
                    </a:lnTo>
                    <a:lnTo>
                      <a:pt x="14" y="66"/>
                    </a:lnTo>
                    <a:lnTo>
                      <a:pt x="13" y="66"/>
                    </a:lnTo>
                    <a:lnTo>
                      <a:pt x="13" y="67"/>
                    </a:lnTo>
                    <a:lnTo>
                      <a:pt x="12" y="67"/>
                    </a:lnTo>
                    <a:lnTo>
                      <a:pt x="12" y="68"/>
                    </a:lnTo>
                    <a:lnTo>
                      <a:pt x="12" y="67"/>
                    </a:lnTo>
                    <a:lnTo>
                      <a:pt x="12" y="66"/>
                    </a:lnTo>
                    <a:lnTo>
                      <a:pt x="11" y="66"/>
                    </a:lnTo>
                    <a:lnTo>
                      <a:pt x="10" y="65"/>
                    </a:lnTo>
                    <a:lnTo>
                      <a:pt x="10" y="65"/>
                    </a:lnTo>
                    <a:lnTo>
                      <a:pt x="10" y="65"/>
                    </a:lnTo>
                    <a:lnTo>
                      <a:pt x="9" y="64"/>
                    </a:lnTo>
                    <a:lnTo>
                      <a:pt x="8" y="64"/>
                    </a:lnTo>
                    <a:lnTo>
                      <a:pt x="8" y="63"/>
                    </a:lnTo>
                    <a:lnTo>
                      <a:pt x="9" y="63"/>
                    </a:lnTo>
                    <a:lnTo>
                      <a:pt x="9" y="62"/>
                    </a:lnTo>
                    <a:lnTo>
                      <a:pt x="8" y="62"/>
                    </a:lnTo>
                    <a:lnTo>
                      <a:pt x="7" y="62"/>
                    </a:lnTo>
                    <a:lnTo>
                      <a:pt x="8" y="62"/>
                    </a:lnTo>
                    <a:lnTo>
                      <a:pt x="8" y="61"/>
                    </a:lnTo>
                    <a:lnTo>
                      <a:pt x="7" y="61"/>
                    </a:lnTo>
                    <a:lnTo>
                      <a:pt x="7" y="62"/>
                    </a:lnTo>
                    <a:lnTo>
                      <a:pt x="7" y="62"/>
                    </a:lnTo>
                    <a:lnTo>
                      <a:pt x="6" y="62"/>
                    </a:lnTo>
                    <a:lnTo>
                      <a:pt x="6" y="61"/>
                    </a:lnTo>
                    <a:lnTo>
                      <a:pt x="6" y="60"/>
                    </a:lnTo>
                    <a:lnTo>
                      <a:pt x="7" y="60"/>
                    </a:lnTo>
                    <a:lnTo>
                      <a:pt x="7" y="59"/>
                    </a:lnTo>
                    <a:lnTo>
                      <a:pt x="6" y="59"/>
                    </a:lnTo>
                    <a:lnTo>
                      <a:pt x="5" y="59"/>
                    </a:lnTo>
                    <a:lnTo>
                      <a:pt x="4" y="59"/>
                    </a:lnTo>
                    <a:lnTo>
                      <a:pt x="3" y="59"/>
                    </a:lnTo>
                    <a:lnTo>
                      <a:pt x="3" y="59"/>
                    </a:lnTo>
                    <a:lnTo>
                      <a:pt x="3" y="58"/>
                    </a:lnTo>
                    <a:lnTo>
                      <a:pt x="3" y="58"/>
                    </a:lnTo>
                    <a:lnTo>
                      <a:pt x="4" y="58"/>
                    </a:lnTo>
                    <a:lnTo>
                      <a:pt x="3" y="58"/>
                    </a:lnTo>
                    <a:lnTo>
                      <a:pt x="3" y="57"/>
                    </a:lnTo>
                    <a:lnTo>
                      <a:pt x="3" y="57"/>
                    </a:lnTo>
                    <a:lnTo>
                      <a:pt x="3" y="56"/>
                    </a:lnTo>
                    <a:lnTo>
                      <a:pt x="3" y="55"/>
                    </a:lnTo>
                    <a:lnTo>
                      <a:pt x="2" y="55"/>
                    </a:lnTo>
                    <a:lnTo>
                      <a:pt x="2" y="55"/>
                    </a:lnTo>
                    <a:lnTo>
                      <a:pt x="1" y="55"/>
                    </a:lnTo>
                    <a:lnTo>
                      <a:pt x="1" y="55"/>
                    </a:lnTo>
                    <a:lnTo>
                      <a:pt x="0" y="55"/>
                    </a:lnTo>
                    <a:lnTo>
                      <a:pt x="0" y="55"/>
                    </a:lnTo>
                    <a:lnTo>
                      <a:pt x="0" y="55"/>
                    </a:lnTo>
                    <a:lnTo>
                      <a:pt x="0" y="54"/>
                    </a:lnTo>
                    <a:lnTo>
                      <a:pt x="0" y="53"/>
                    </a:lnTo>
                    <a:lnTo>
                      <a:pt x="0" y="52"/>
                    </a:lnTo>
                    <a:lnTo>
                      <a:pt x="0" y="52"/>
                    </a:lnTo>
                    <a:lnTo>
                      <a:pt x="0" y="51"/>
                    </a:lnTo>
                    <a:lnTo>
                      <a:pt x="0" y="51"/>
                    </a:lnTo>
                    <a:lnTo>
                      <a:pt x="0" y="51"/>
                    </a:lnTo>
                    <a:lnTo>
                      <a:pt x="1" y="51"/>
                    </a:lnTo>
                    <a:lnTo>
                      <a:pt x="2" y="51"/>
                    </a:lnTo>
                    <a:lnTo>
                      <a:pt x="3" y="51"/>
                    </a:lnTo>
                    <a:lnTo>
                      <a:pt x="3" y="49"/>
                    </a:lnTo>
                    <a:lnTo>
                      <a:pt x="4" y="49"/>
                    </a:lnTo>
                    <a:lnTo>
                      <a:pt x="5" y="49"/>
                    </a:lnTo>
                    <a:lnTo>
                      <a:pt x="6" y="49"/>
                    </a:lnTo>
                    <a:lnTo>
                      <a:pt x="7" y="50"/>
                    </a:lnTo>
                    <a:lnTo>
                      <a:pt x="7" y="51"/>
                    </a:lnTo>
                    <a:lnTo>
                      <a:pt x="7" y="52"/>
                    </a:lnTo>
                    <a:lnTo>
                      <a:pt x="8" y="52"/>
                    </a:lnTo>
                    <a:lnTo>
                      <a:pt x="9" y="53"/>
                    </a:lnTo>
                    <a:lnTo>
                      <a:pt x="10" y="53"/>
                    </a:lnTo>
                    <a:lnTo>
                      <a:pt x="11" y="53"/>
                    </a:lnTo>
                    <a:lnTo>
                      <a:pt x="11" y="54"/>
                    </a:lnTo>
                    <a:lnTo>
                      <a:pt x="11" y="55"/>
                    </a:lnTo>
                    <a:lnTo>
                      <a:pt x="12" y="55"/>
                    </a:lnTo>
                    <a:lnTo>
                      <a:pt x="13" y="55"/>
                    </a:lnTo>
                    <a:lnTo>
                      <a:pt x="14" y="55"/>
                    </a:lnTo>
                    <a:lnTo>
                      <a:pt x="14" y="55"/>
                    </a:lnTo>
                    <a:lnTo>
                      <a:pt x="15" y="55"/>
                    </a:lnTo>
                    <a:lnTo>
                      <a:pt x="16" y="54"/>
                    </a:lnTo>
                    <a:lnTo>
                      <a:pt x="17" y="53"/>
                    </a:lnTo>
                    <a:lnTo>
                      <a:pt x="17" y="52"/>
                    </a:lnTo>
                    <a:lnTo>
                      <a:pt x="18" y="51"/>
                    </a:lnTo>
                    <a:lnTo>
                      <a:pt x="19" y="51"/>
                    </a:lnTo>
                    <a:lnTo>
                      <a:pt x="20" y="50"/>
                    </a:lnTo>
                    <a:lnTo>
                      <a:pt x="20" y="49"/>
                    </a:lnTo>
                    <a:lnTo>
                      <a:pt x="20" y="48"/>
                    </a:lnTo>
                    <a:lnTo>
                      <a:pt x="21" y="48"/>
                    </a:lnTo>
                    <a:lnTo>
                      <a:pt x="21" y="47"/>
                    </a:lnTo>
                    <a:lnTo>
                      <a:pt x="21" y="46"/>
                    </a:lnTo>
                    <a:lnTo>
                      <a:pt x="21" y="45"/>
                    </a:lnTo>
                    <a:lnTo>
                      <a:pt x="21" y="44"/>
                    </a:lnTo>
                    <a:lnTo>
                      <a:pt x="22" y="44"/>
                    </a:lnTo>
                    <a:lnTo>
                      <a:pt x="23" y="44"/>
                    </a:lnTo>
                    <a:lnTo>
                      <a:pt x="24" y="44"/>
                    </a:lnTo>
                    <a:lnTo>
                      <a:pt x="24" y="43"/>
                    </a:lnTo>
                    <a:lnTo>
                      <a:pt x="24" y="44"/>
                    </a:lnTo>
                    <a:lnTo>
                      <a:pt x="27" y="44"/>
                    </a:lnTo>
                    <a:lnTo>
                      <a:pt x="28" y="44"/>
                    </a:lnTo>
                    <a:lnTo>
                      <a:pt x="30" y="45"/>
                    </a:lnTo>
                    <a:lnTo>
                      <a:pt x="31" y="45"/>
                    </a:lnTo>
                    <a:lnTo>
                      <a:pt x="33" y="44"/>
                    </a:lnTo>
                    <a:lnTo>
                      <a:pt x="34" y="44"/>
                    </a:lnTo>
                    <a:lnTo>
                      <a:pt x="34" y="44"/>
                    </a:lnTo>
                    <a:lnTo>
                      <a:pt x="35" y="44"/>
                    </a:lnTo>
                    <a:lnTo>
                      <a:pt x="36" y="44"/>
                    </a:lnTo>
                    <a:lnTo>
                      <a:pt x="37" y="44"/>
                    </a:lnTo>
                    <a:lnTo>
                      <a:pt x="38" y="45"/>
                    </a:lnTo>
                    <a:lnTo>
                      <a:pt x="39" y="46"/>
                    </a:lnTo>
                    <a:lnTo>
                      <a:pt x="41" y="48"/>
                    </a:lnTo>
                    <a:lnTo>
                      <a:pt x="42" y="48"/>
                    </a:lnTo>
                    <a:lnTo>
                      <a:pt x="45" y="48"/>
                    </a:lnTo>
                    <a:lnTo>
                      <a:pt x="45" y="48"/>
                    </a:lnTo>
                    <a:lnTo>
                      <a:pt x="46" y="48"/>
                    </a:lnTo>
                    <a:lnTo>
                      <a:pt x="47" y="48"/>
                    </a:lnTo>
                    <a:lnTo>
                      <a:pt x="48" y="48"/>
                    </a:lnTo>
                    <a:lnTo>
                      <a:pt x="48" y="48"/>
                    </a:lnTo>
                    <a:lnTo>
                      <a:pt x="49" y="48"/>
                    </a:lnTo>
                    <a:lnTo>
                      <a:pt x="50" y="48"/>
                    </a:lnTo>
                    <a:lnTo>
                      <a:pt x="51" y="48"/>
                    </a:lnTo>
                    <a:lnTo>
                      <a:pt x="52" y="48"/>
                    </a:lnTo>
                    <a:lnTo>
                      <a:pt x="52" y="48"/>
                    </a:lnTo>
                    <a:lnTo>
                      <a:pt x="53" y="48"/>
                    </a:lnTo>
                    <a:lnTo>
                      <a:pt x="54" y="48"/>
                    </a:lnTo>
                    <a:close/>
                  </a:path>
                </a:pathLst>
              </a:custGeom>
              <a:solidFill>
                <a:srgbClr val="E69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943" name="Freeform 1102">
                <a:extLst>
                  <a:ext uri="{FF2B5EF4-FFF2-40B4-BE49-F238E27FC236}">
                    <a16:creationId xmlns:a16="http://schemas.microsoft.com/office/drawing/2014/main" id="{9A66150E-5CAF-43F8-B549-A439D03C6A6A}"/>
                  </a:ext>
                </a:extLst>
              </p:cNvPr>
              <p:cNvSpPr>
                <a:spLocks/>
              </p:cNvSpPr>
              <p:nvPr/>
            </p:nvSpPr>
            <p:spPr bwMode="auto">
              <a:xfrm>
                <a:off x="4892" y="2775"/>
                <a:ext cx="236" cy="249"/>
              </a:xfrm>
              <a:custGeom>
                <a:avLst/>
                <a:gdLst>
                  <a:gd name="T0" fmla="*/ 132 w 236"/>
                  <a:gd name="T1" fmla="*/ 22 h 249"/>
                  <a:gd name="T2" fmla="*/ 138 w 236"/>
                  <a:gd name="T3" fmla="*/ 7 h 249"/>
                  <a:gd name="T4" fmla="*/ 149 w 236"/>
                  <a:gd name="T5" fmla="*/ 3 h 249"/>
                  <a:gd name="T6" fmla="*/ 165 w 236"/>
                  <a:gd name="T7" fmla="*/ 0 h 249"/>
                  <a:gd name="T8" fmla="*/ 172 w 236"/>
                  <a:gd name="T9" fmla="*/ 16 h 249"/>
                  <a:gd name="T10" fmla="*/ 165 w 236"/>
                  <a:gd name="T11" fmla="*/ 33 h 249"/>
                  <a:gd name="T12" fmla="*/ 158 w 236"/>
                  <a:gd name="T13" fmla="*/ 47 h 249"/>
                  <a:gd name="T14" fmla="*/ 146 w 236"/>
                  <a:gd name="T15" fmla="*/ 61 h 249"/>
                  <a:gd name="T16" fmla="*/ 132 w 236"/>
                  <a:gd name="T17" fmla="*/ 71 h 249"/>
                  <a:gd name="T18" fmla="*/ 116 w 236"/>
                  <a:gd name="T19" fmla="*/ 81 h 249"/>
                  <a:gd name="T20" fmla="*/ 111 w 236"/>
                  <a:gd name="T21" fmla="*/ 100 h 249"/>
                  <a:gd name="T22" fmla="*/ 103 w 236"/>
                  <a:gd name="T23" fmla="*/ 117 h 249"/>
                  <a:gd name="T24" fmla="*/ 114 w 236"/>
                  <a:gd name="T25" fmla="*/ 125 h 249"/>
                  <a:gd name="T26" fmla="*/ 128 w 236"/>
                  <a:gd name="T27" fmla="*/ 133 h 249"/>
                  <a:gd name="T28" fmla="*/ 145 w 236"/>
                  <a:gd name="T29" fmla="*/ 140 h 249"/>
                  <a:gd name="T30" fmla="*/ 156 w 236"/>
                  <a:gd name="T31" fmla="*/ 145 h 249"/>
                  <a:gd name="T32" fmla="*/ 164 w 236"/>
                  <a:gd name="T33" fmla="*/ 154 h 249"/>
                  <a:gd name="T34" fmla="*/ 172 w 236"/>
                  <a:gd name="T35" fmla="*/ 159 h 249"/>
                  <a:gd name="T36" fmla="*/ 173 w 236"/>
                  <a:gd name="T37" fmla="*/ 170 h 249"/>
                  <a:gd name="T38" fmla="*/ 181 w 236"/>
                  <a:gd name="T39" fmla="*/ 171 h 249"/>
                  <a:gd name="T40" fmla="*/ 186 w 236"/>
                  <a:gd name="T41" fmla="*/ 176 h 249"/>
                  <a:gd name="T42" fmla="*/ 187 w 236"/>
                  <a:gd name="T43" fmla="*/ 185 h 249"/>
                  <a:gd name="T44" fmla="*/ 196 w 236"/>
                  <a:gd name="T45" fmla="*/ 185 h 249"/>
                  <a:gd name="T46" fmla="*/ 203 w 236"/>
                  <a:gd name="T47" fmla="*/ 193 h 249"/>
                  <a:gd name="T48" fmla="*/ 217 w 236"/>
                  <a:gd name="T49" fmla="*/ 200 h 249"/>
                  <a:gd name="T50" fmla="*/ 227 w 236"/>
                  <a:gd name="T51" fmla="*/ 207 h 249"/>
                  <a:gd name="T52" fmla="*/ 234 w 236"/>
                  <a:gd name="T53" fmla="*/ 214 h 249"/>
                  <a:gd name="T54" fmla="*/ 226 w 236"/>
                  <a:gd name="T55" fmla="*/ 220 h 249"/>
                  <a:gd name="T56" fmla="*/ 215 w 236"/>
                  <a:gd name="T57" fmla="*/ 221 h 249"/>
                  <a:gd name="T58" fmla="*/ 203 w 236"/>
                  <a:gd name="T59" fmla="*/ 224 h 249"/>
                  <a:gd name="T60" fmla="*/ 193 w 236"/>
                  <a:gd name="T61" fmla="*/ 233 h 249"/>
                  <a:gd name="T62" fmla="*/ 180 w 236"/>
                  <a:gd name="T63" fmla="*/ 240 h 249"/>
                  <a:gd name="T64" fmla="*/ 176 w 236"/>
                  <a:gd name="T65" fmla="*/ 246 h 249"/>
                  <a:gd name="T66" fmla="*/ 162 w 236"/>
                  <a:gd name="T67" fmla="*/ 240 h 249"/>
                  <a:gd name="T68" fmla="*/ 154 w 236"/>
                  <a:gd name="T69" fmla="*/ 235 h 249"/>
                  <a:gd name="T70" fmla="*/ 138 w 236"/>
                  <a:gd name="T71" fmla="*/ 238 h 249"/>
                  <a:gd name="T72" fmla="*/ 126 w 236"/>
                  <a:gd name="T73" fmla="*/ 237 h 249"/>
                  <a:gd name="T74" fmla="*/ 124 w 236"/>
                  <a:gd name="T75" fmla="*/ 228 h 249"/>
                  <a:gd name="T76" fmla="*/ 113 w 236"/>
                  <a:gd name="T77" fmla="*/ 227 h 249"/>
                  <a:gd name="T78" fmla="*/ 102 w 236"/>
                  <a:gd name="T79" fmla="*/ 238 h 249"/>
                  <a:gd name="T80" fmla="*/ 90 w 236"/>
                  <a:gd name="T81" fmla="*/ 235 h 249"/>
                  <a:gd name="T82" fmla="*/ 86 w 236"/>
                  <a:gd name="T83" fmla="*/ 222 h 249"/>
                  <a:gd name="T84" fmla="*/ 73 w 236"/>
                  <a:gd name="T85" fmla="*/ 217 h 249"/>
                  <a:gd name="T86" fmla="*/ 64 w 236"/>
                  <a:gd name="T87" fmla="*/ 207 h 249"/>
                  <a:gd name="T88" fmla="*/ 54 w 236"/>
                  <a:gd name="T89" fmla="*/ 200 h 249"/>
                  <a:gd name="T90" fmla="*/ 53 w 236"/>
                  <a:gd name="T91" fmla="*/ 188 h 249"/>
                  <a:gd name="T92" fmla="*/ 45 w 236"/>
                  <a:gd name="T93" fmla="*/ 185 h 249"/>
                  <a:gd name="T94" fmla="*/ 39 w 236"/>
                  <a:gd name="T95" fmla="*/ 178 h 249"/>
                  <a:gd name="T96" fmla="*/ 31 w 236"/>
                  <a:gd name="T97" fmla="*/ 170 h 249"/>
                  <a:gd name="T98" fmla="*/ 26 w 236"/>
                  <a:gd name="T99" fmla="*/ 161 h 249"/>
                  <a:gd name="T100" fmla="*/ 19 w 236"/>
                  <a:gd name="T101" fmla="*/ 155 h 249"/>
                  <a:gd name="T102" fmla="*/ 11 w 236"/>
                  <a:gd name="T103" fmla="*/ 151 h 249"/>
                  <a:gd name="T104" fmla="*/ 4 w 236"/>
                  <a:gd name="T105" fmla="*/ 117 h 249"/>
                  <a:gd name="T106" fmla="*/ 14 w 236"/>
                  <a:gd name="T107" fmla="*/ 63 h 249"/>
                  <a:gd name="T108" fmla="*/ 21 w 236"/>
                  <a:gd name="T109" fmla="*/ 55 h 249"/>
                  <a:gd name="T110" fmla="*/ 31 w 236"/>
                  <a:gd name="T111" fmla="*/ 54 h 249"/>
                  <a:gd name="T112" fmla="*/ 45 w 236"/>
                  <a:gd name="T113" fmla="*/ 52 h 249"/>
                  <a:gd name="T114" fmla="*/ 55 w 236"/>
                  <a:gd name="T115" fmla="*/ 49 h 249"/>
                  <a:gd name="T116" fmla="*/ 63 w 236"/>
                  <a:gd name="T117" fmla="*/ 45 h 249"/>
                  <a:gd name="T118" fmla="*/ 75 w 236"/>
                  <a:gd name="T119" fmla="*/ 37 h 249"/>
                  <a:gd name="T120" fmla="*/ 91 w 236"/>
                  <a:gd name="T121" fmla="*/ 28 h 249"/>
                  <a:gd name="T122" fmla="*/ 101 w 236"/>
                  <a:gd name="T123" fmla="*/ 23 h 249"/>
                  <a:gd name="T124" fmla="*/ 111 w 236"/>
                  <a:gd name="T125" fmla="*/ 24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249">
                    <a:moveTo>
                      <a:pt x="119" y="28"/>
                    </a:moveTo>
                    <a:lnTo>
                      <a:pt x="121" y="28"/>
                    </a:lnTo>
                    <a:lnTo>
                      <a:pt x="121" y="27"/>
                    </a:lnTo>
                    <a:lnTo>
                      <a:pt x="122" y="27"/>
                    </a:lnTo>
                    <a:lnTo>
                      <a:pt x="123" y="27"/>
                    </a:lnTo>
                    <a:lnTo>
                      <a:pt x="124" y="27"/>
                    </a:lnTo>
                    <a:lnTo>
                      <a:pt x="124" y="27"/>
                    </a:lnTo>
                    <a:lnTo>
                      <a:pt x="125" y="26"/>
                    </a:lnTo>
                    <a:lnTo>
                      <a:pt x="127" y="25"/>
                    </a:lnTo>
                    <a:lnTo>
                      <a:pt x="128" y="25"/>
                    </a:lnTo>
                    <a:lnTo>
                      <a:pt x="128" y="25"/>
                    </a:lnTo>
                    <a:lnTo>
                      <a:pt x="129" y="25"/>
                    </a:lnTo>
                    <a:lnTo>
                      <a:pt x="130" y="25"/>
                    </a:lnTo>
                    <a:lnTo>
                      <a:pt x="131" y="24"/>
                    </a:lnTo>
                    <a:lnTo>
                      <a:pt x="131" y="24"/>
                    </a:lnTo>
                    <a:lnTo>
                      <a:pt x="132" y="23"/>
                    </a:lnTo>
                    <a:lnTo>
                      <a:pt x="132" y="22"/>
                    </a:lnTo>
                    <a:lnTo>
                      <a:pt x="133" y="22"/>
                    </a:lnTo>
                    <a:lnTo>
                      <a:pt x="134" y="22"/>
                    </a:lnTo>
                    <a:lnTo>
                      <a:pt x="134" y="21"/>
                    </a:lnTo>
                    <a:lnTo>
                      <a:pt x="134" y="21"/>
                    </a:lnTo>
                    <a:lnTo>
                      <a:pt x="134" y="20"/>
                    </a:lnTo>
                    <a:lnTo>
                      <a:pt x="134" y="18"/>
                    </a:lnTo>
                    <a:lnTo>
                      <a:pt x="134" y="17"/>
                    </a:lnTo>
                    <a:lnTo>
                      <a:pt x="134" y="15"/>
                    </a:lnTo>
                    <a:lnTo>
                      <a:pt x="134" y="14"/>
                    </a:lnTo>
                    <a:lnTo>
                      <a:pt x="134" y="14"/>
                    </a:lnTo>
                    <a:lnTo>
                      <a:pt x="135" y="13"/>
                    </a:lnTo>
                    <a:lnTo>
                      <a:pt x="136" y="13"/>
                    </a:lnTo>
                    <a:lnTo>
                      <a:pt x="136" y="12"/>
                    </a:lnTo>
                    <a:lnTo>
                      <a:pt x="136" y="11"/>
                    </a:lnTo>
                    <a:lnTo>
                      <a:pt x="136" y="9"/>
                    </a:lnTo>
                    <a:lnTo>
                      <a:pt x="137" y="7"/>
                    </a:lnTo>
                    <a:lnTo>
                      <a:pt x="138" y="7"/>
                    </a:lnTo>
                    <a:lnTo>
                      <a:pt x="138" y="6"/>
                    </a:lnTo>
                    <a:lnTo>
                      <a:pt x="138" y="4"/>
                    </a:lnTo>
                    <a:lnTo>
                      <a:pt x="140" y="4"/>
                    </a:lnTo>
                    <a:lnTo>
                      <a:pt x="141" y="4"/>
                    </a:lnTo>
                    <a:lnTo>
                      <a:pt x="141" y="4"/>
                    </a:lnTo>
                    <a:lnTo>
                      <a:pt x="142" y="4"/>
                    </a:lnTo>
                    <a:lnTo>
                      <a:pt x="143" y="4"/>
                    </a:lnTo>
                    <a:lnTo>
                      <a:pt x="144" y="4"/>
                    </a:lnTo>
                    <a:lnTo>
                      <a:pt x="145" y="4"/>
                    </a:lnTo>
                    <a:lnTo>
                      <a:pt x="145" y="4"/>
                    </a:lnTo>
                    <a:lnTo>
                      <a:pt x="146" y="5"/>
                    </a:lnTo>
                    <a:lnTo>
                      <a:pt x="147" y="5"/>
                    </a:lnTo>
                    <a:lnTo>
                      <a:pt x="148" y="4"/>
                    </a:lnTo>
                    <a:lnTo>
                      <a:pt x="148" y="4"/>
                    </a:lnTo>
                    <a:lnTo>
                      <a:pt x="148" y="4"/>
                    </a:lnTo>
                    <a:lnTo>
                      <a:pt x="148" y="3"/>
                    </a:lnTo>
                    <a:lnTo>
                      <a:pt x="149" y="3"/>
                    </a:lnTo>
                    <a:lnTo>
                      <a:pt x="150" y="3"/>
                    </a:lnTo>
                    <a:lnTo>
                      <a:pt x="150" y="4"/>
                    </a:lnTo>
                    <a:lnTo>
                      <a:pt x="151" y="4"/>
                    </a:lnTo>
                    <a:lnTo>
                      <a:pt x="152" y="4"/>
                    </a:lnTo>
                    <a:lnTo>
                      <a:pt x="152" y="4"/>
                    </a:lnTo>
                    <a:lnTo>
                      <a:pt x="153" y="4"/>
                    </a:lnTo>
                    <a:lnTo>
                      <a:pt x="154" y="4"/>
                    </a:lnTo>
                    <a:lnTo>
                      <a:pt x="155" y="4"/>
                    </a:lnTo>
                    <a:lnTo>
                      <a:pt x="155" y="2"/>
                    </a:lnTo>
                    <a:lnTo>
                      <a:pt x="156" y="1"/>
                    </a:lnTo>
                    <a:lnTo>
                      <a:pt x="159" y="1"/>
                    </a:lnTo>
                    <a:lnTo>
                      <a:pt x="159" y="1"/>
                    </a:lnTo>
                    <a:lnTo>
                      <a:pt x="160" y="0"/>
                    </a:lnTo>
                    <a:lnTo>
                      <a:pt x="161" y="0"/>
                    </a:lnTo>
                    <a:lnTo>
                      <a:pt x="162" y="0"/>
                    </a:lnTo>
                    <a:lnTo>
                      <a:pt x="163" y="0"/>
                    </a:lnTo>
                    <a:lnTo>
                      <a:pt x="165" y="0"/>
                    </a:lnTo>
                    <a:lnTo>
                      <a:pt x="166" y="1"/>
                    </a:lnTo>
                    <a:lnTo>
                      <a:pt x="167" y="1"/>
                    </a:lnTo>
                    <a:lnTo>
                      <a:pt x="167" y="2"/>
                    </a:lnTo>
                    <a:lnTo>
                      <a:pt x="168" y="2"/>
                    </a:lnTo>
                    <a:lnTo>
                      <a:pt x="169" y="2"/>
                    </a:lnTo>
                    <a:lnTo>
                      <a:pt x="169" y="2"/>
                    </a:lnTo>
                    <a:lnTo>
                      <a:pt x="172" y="2"/>
                    </a:lnTo>
                    <a:lnTo>
                      <a:pt x="172" y="4"/>
                    </a:lnTo>
                    <a:lnTo>
                      <a:pt x="172" y="6"/>
                    </a:lnTo>
                    <a:lnTo>
                      <a:pt x="172" y="7"/>
                    </a:lnTo>
                    <a:lnTo>
                      <a:pt x="172" y="9"/>
                    </a:lnTo>
                    <a:lnTo>
                      <a:pt x="172" y="11"/>
                    </a:lnTo>
                    <a:lnTo>
                      <a:pt x="172" y="11"/>
                    </a:lnTo>
                    <a:lnTo>
                      <a:pt x="172" y="13"/>
                    </a:lnTo>
                    <a:lnTo>
                      <a:pt x="172" y="14"/>
                    </a:lnTo>
                    <a:lnTo>
                      <a:pt x="172" y="15"/>
                    </a:lnTo>
                    <a:lnTo>
                      <a:pt x="172" y="16"/>
                    </a:lnTo>
                    <a:lnTo>
                      <a:pt x="171" y="17"/>
                    </a:lnTo>
                    <a:lnTo>
                      <a:pt x="171" y="18"/>
                    </a:lnTo>
                    <a:lnTo>
                      <a:pt x="170" y="18"/>
                    </a:lnTo>
                    <a:lnTo>
                      <a:pt x="170" y="19"/>
                    </a:lnTo>
                    <a:lnTo>
                      <a:pt x="170" y="21"/>
                    </a:lnTo>
                    <a:lnTo>
                      <a:pt x="169" y="22"/>
                    </a:lnTo>
                    <a:lnTo>
                      <a:pt x="169" y="24"/>
                    </a:lnTo>
                    <a:lnTo>
                      <a:pt x="169" y="24"/>
                    </a:lnTo>
                    <a:lnTo>
                      <a:pt x="168" y="26"/>
                    </a:lnTo>
                    <a:lnTo>
                      <a:pt x="167" y="26"/>
                    </a:lnTo>
                    <a:lnTo>
                      <a:pt x="167" y="28"/>
                    </a:lnTo>
                    <a:lnTo>
                      <a:pt x="167" y="28"/>
                    </a:lnTo>
                    <a:lnTo>
                      <a:pt x="166" y="30"/>
                    </a:lnTo>
                    <a:lnTo>
                      <a:pt x="165" y="31"/>
                    </a:lnTo>
                    <a:lnTo>
                      <a:pt x="165" y="31"/>
                    </a:lnTo>
                    <a:lnTo>
                      <a:pt x="165" y="32"/>
                    </a:lnTo>
                    <a:lnTo>
                      <a:pt x="165" y="33"/>
                    </a:lnTo>
                    <a:lnTo>
                      <a:pt x="165" y="34"/>
                    </a:lnTo>
                    <a:lnTo>
                      <a:pt x="165" y="34"/>
                    </a:lnTo>
                    <a:lnTo>
                      <a:pt x="165" y="35"/>
                    </a:lnTo>
                    <a:lnTo>
                      <a:pt x="165" y="36"/>
                    </a:lnTo>
                    <a:lnTo>
                      <a:pt x="165" y="37"/>
                    </a:lnTo>
                    <a:lnTo>
                      <a:pt x="164" y="38"/>
                    </a:lnTo>
                    <a:lnTo>
                      <a:pt x="163" y="38"/>
                    </a:lnTo>
                    <a:lnTo>
                      <a:pt x="163" y="39"/>
                    </a:lnTo>
                    <a:lnTo>
                      <a:pt x="162" y="40"/>
                    </a:lnTo>
                    <a:lnTo>
                      <a:pt x="162" y="41"/>
                    </a:lnTo>
                    <a:lnTo>
                      <a:pt x="162" y="42"/>
                    </a:lnTo>
                    <a:lnTo>
                      <a:pt x="160" y="43"/>
                    </a:lnTo>
                    <a:lnTo>
                      <a:pt x="160" y="44"/>
                    </a:lnTo>
                    <a:lnTo>
                      <a:pt x="159" y="45"/>
                    </a:lnTo>
                    <a:lnTo>
                      <a:pt x="159" y="45"/>
                    </a:lnTo>
                    <a:lnTo>
                      <a:pt x="159" y="46"/>
                    </a:lnTo>
                    <a:lnTo>
                      <a:pt x="158" y="47"/>
                    </a:lnTo>
                    <a:lnTo>
                      <a:pt x="157" y="48"/>
                    </a:lnTo>
                    <a:lnTo>
                      <a:pt x="155" y="48"/>
                    </a:lnTo>
                    <a:lnTo>
                      <a:pt x="155" y="49"/>
                    </a:lnTo>
                    <a:lnTo>
                      <a:pt x="155" y="49"/>
                    </a:lnTo>
                    <a:lnTo>
                      <a:pt x="154" y="50"/>
                    </a:lnTo>
                    <a:lnTo>
                      <a:pt x="152" y="51"/>
                    </a:lnTo>
                    <a:lnTo>
                      <a:pt x="152" y="53"/>
                    </a:lnTo>
                    <a:lnTo>
                      <a:pt x="151" y="54"/>
                    </a:lnTo>
                    <a:lnTo>
                      <a:pt x="150" y="55"/>
                    </a:lnTo>
                    <a:lnTo>
                      <a:pt x="150" y="56"/>
                    </a:lnTo>
                    <a:lnTo>
                      <a:pt x="150" y="57"/>
                    </a:lnTo>
                    <a:lnTo>
                      <a:pt x="149" y="58"/>
                    </a:lnTo>
                    <a:lnTo>
                      <a:pt x="148" y="59"/>
                    </a:lnTo>
                    <a:lnTo>
                      <a:pt x="148" y="59"/>
                    </a:lnTo>
                    <a:lnTo>
                      <a:pt x="148" y="60"/>
                    </a:lnTo>
                    <a:lnTo>
                      <a:pt x="147" y="61"/>
                    </a:lnTo>
                    <a:lnTo>
                      <a:pt x="146" y="61"/>
                    </a:lnTo>
                    <a:lnTo>
                      <a:pt x="145" y="62"/>
                    </a:lnTo>
                    <a:lnTo>
                      <a:pt x="144" y="62"/>
                    </a:lnTo>
                    <a:lnTo>
                      <a:pt x="143" y="62"/>
                    </a:lnTo>
                    <a:lnTo>
                      <a:pt x="141" y="61"/>
                    </a:lnTo>
                    <a:lnTo>
                      <a:pt x="140" y="61"/>
                    </a:lnTo>
                    <a:lnTo>
                      <a:pt x="138" y="61"/>
                    </a:lnTo>
                    <a:lnTo>
                      <a:pt x="138" y="62"/>
                    </a:lnTo>
                    <a:lnTo>
                      <a:pt x="137" y="62"/>
                    </a:lnTo>
                    <a:lnTo>
                      <a:pt x="137" y="62"/>
                    </a:lnTo>
                    <a:lnTo>
                      <a:pt x="137" y="64"/>
                    </a:lnTo>
                    <a:lnTo>
                      <a:pt x="136" y="65"/>
                    </a:lnTo>
                    <a:lnTo>
                      <a:pt x="136" y="66"/>
                    </a:lnTo>
                    <a:lnTo>
                      <a:pt x="134" y="69"/>
                    </a:lnTo>
                    <a:lnTo>
                      <a:pt x="134" y="69"/>
                    </a:lnTo>
                    <a:lnTo>
                      <a:pt x="134" y="70"/>
                    </a:lnTo>
                    <a:lnTo>
                      <a:pt x="133" y="70"/>
                    </a:lnTo>
                    <a:lnTo>
                      <a:pt x="132" y="71"/>
                    </a:lnTo>
                    <a:lnTo>
                      <a:pt x="131" y="72"/>
                    </a:lnTo>
                    <a:lnTo>
                      <a:pt x="131" y="73"/>
                    </a:lnTo>
                    <a:lnTo>
                      <a:pt x="129" y="74"/>
                    </a:lnTo>
                    <a:lnTo>
                      <a:pt x="128" y="76"/>
                    </a:lnTo>
                    <a:lnTo>
                      <a:pt x="128" y="76"/>
                    </a:lnTo>
                    <a:lnTo>
                      <a:pt x="127" y="76"/>
                    </a:lnTo>
                    <a:lnTo>
                      <a:pt x="126" y="76"/>
                    </a:lnTo>
                    <a:lnTo>
                      <a:pt x="125" y="77"/>
                    </a:lnTo>
                    <a:lnTo>
                      <a:pt x="124" y="78"/>
                    </a:lnTo>
                    <a:lnTo>
                      <a:pt x="124" y="78"/>
                    </a:lnTo>
                    <a:lnTo>
                      <a:pt x="123" y="78"/>
                    </a:lnTo>
                    <a:lnTo>
                      <a:pt x="121" y="78"/>
                    </a:lnTo>
                    <a:lnTo>
                      <a:pt x="120" y="78"/>
                    </a:lnTo>
                    <a:lnTo>
                      <a:pt x="118" y="79"/>
                    </a:lnTo>
                    <a:lnTo>
                      <a:pt x="117" y="79"/>
                    </a:lnTo>
                    <a:lnTo>
                      <a:pt x="116" y="80"/>
                    </a:lnTo>
                    <a:lnTo>
                      <a:pt x="116" y="81"/>
                    </a:lnTo>
                    <a:lnTo>
                      <a:pt x="116" y="82"/>
                    </a:lnTo>
                    <a:lnTo>
                      <a:pt x="116" y="84"/>
                    </a:lnTo>
                    <a:lnTo>
                      <a:pt x="116" y="86"/>
                    </a:lnTo>
                    <a:lnTo>
                      <a:pt x="116" y="88"/>
                    </a:lnTo>
                    <a:lnTo>
                      <a:pt x="115" y="90"/>
                    </a:lnTo>
                    <a:lnTo>
                      <a:pt x="115" y="91"/>
                    </a:lnTo>
                    <a:lnTo>
                      <a:pt x="115" y="92"/>
                    </a:lnTo>
                    <a:lnTo>
                      <a:pt x="114" y="92"/>
                    </a:lnTo>
                    <a:lnTo>
                      <a:pt x="114" y="93"/>
                    </a:lnTo>
                    <a:lnTo>
                      <a:pt x="114" y="94"/>
                    </a:lnTo>
                    <a:lnTo>
                      <a:pt x="114" y="95"/>
                    </a:lnTo>
                    <a:lnTo>
                      <a:pt x="114" y="96"/>
                    </a:lnTo>
                    <a:lnTo>
                      <a:pt x="114" y="97"/>
                    </a:lnTo>
                    <a:lnTo>
                      <a:pt x="114" y="99"/>
                    </a:lnTo>
                    <a:lnTo>
                      <a:pt x="114" y="100"/>
                    </a:lnTo>
                    <a:lnTo>
                      <a:pt x="112" y="100"/>
                    </a:lnTo>
                    <a:lnTo>
                      <a:pt x="111" y="100"/>
                    </a:lnTo>
                    <a:lnTo>
                      <a:pt x="110" y="101"/>
                    </a:lnTo>
                    <a:lnTo>
                      <a:pt x="110" y="102"/>
                    </a:lnTo>
                    <a:lnTo>
                      <a:pt x="109" y="102"/>
                    </a:lnTo>
                    <a:lnTo>
                      <a:pt x="108" y="103"/>
                    </a:lnTo>
                    <a:lnTo>
                      <a:pt x="107" y="103"/>
                    </a:lnTo>
                    <a:lnTo>
                      <a:pt x="107" y="104"/>
                    </a:lnTo>
                    <a:lnTo>
                      <a:pt x="106" y="104"/>
                    </a:lnTo>
                    <a:lnTo>
                      <a:pt x="104" y="104"/>
                    </a:lnTo>
                    <a:lnTo>
                      <a:pt x="103" y="105"/>
                    </a:lnTo>
                    <a:lnTo>
                      <a:pt x="103" y="106"/>
                    </a:lnTo>
                    <a:lnTo>
                      <a:pt x="103" y="108"/>
                    </a:lnTo>
                    <a:lnTo>
                      <a:pt x="103" y="111"/>
                    </a:lnTo>
                    <a:lnTo>
                      <a:pt x="103" y="112"/>
                    </a:lnTo>
                    <a:lnTo>
                      <a:pt x="103" y="113"/>
                    </a:lnTo>
                    <a:lnTo>
                      <a:pt x="103" y="114"/>
                    </a:lnTo>
                    <a:lnTo>
                      <a:pt x="103" y="116"/>
                    </a:lnTo>
                    <a:lnTo>
                      <a:pt x="103" y="117"/>
                    </a:lnTo>
                    <a:lnTo>
                      <a:pt x="103" y="117"/>
                    </a:lnTo>
                    <a:lnTo>
                      <a:pt x="103" y="118"/>
                    </a:lnTo>
                    <a:lnTo>
                      <a:pt x="103" y="119"/>
                    </a:lnTo>
                    <a:lnTo>
                      <a:pt x="103" y="120"/>
                    </a:lnTo>
                    <a:lnTo>
                      <a:pt x="104" y="121"/>
                    </a:lnTo>
                    <a:lnTo>
                      <a:pt x="105" y="121"/>
                    </a:lnTo>
                    <a:lnTo>
                      <a:pt x="106" y="122"/>
                    </a:lnTo>
                    <a:lnTo>
                      <a:pt x="106" y="123"/>
                    </a:lnTo>
                    <a:lnTo>
                      <a:pt x="107" y="123"/>
                    </a:lnTo>
                    <a:lnTo>
                      <a:pt x="108" y="123"/>
                    </a:lnTo>
                    <a:lnTo>
                      <a:pt x="109" y="123"/>
                    </a:lnTo>
                    <a:lnTo>
                      <a:pt x="110" y="124"/>
                    </a:lnTo>
                    <a:lnTo>
                      <a:pt x="110" y="124"/>
                    </a:lnTo>
                    <a:lnTo>
                      <a:pt x="111" y="124"/>
                    </a:lnTo>
                    <a:lnTo>
                      <a:pt x="112" y="124"/>
                    </a:lnTo>
                    <a:lnTo>
                      <a:pt x="113" y="124"/>
                    </a:lnTo>
                    <a:lnTo>
                      <a:pt x="114" y="125"/>
                    </a:lnTo>
                    <a:lnTo>
                      <a:pt x="114" y="125"/>
                    </a:lnTo>
                    <a:lnTo>
                      <a:pt x="116" y="126"/>
                    </a:lnTo>
                    <a:lnTo>
                      <a:pt x="117" y="126"/>
                    </a:lnTo>
                    <a:lnTo>
                      <a:pt x="117" y="126"/>
                    </a:lnTo>
                    <a:lnTo>
                      <a:pt x="119" y="127"/>
                    </a:lnTo>
                    <a:lnTo>
                      <a:pt x="119" y="128"/>
                    </a:lnTo>
                    <a:lnTo>
                      <a:pt x="119" y="128"/>
                    </a:lnTo>
                    <a:lnTo>
                      <a:pt x="120" y="129"/>
                    </a:lnTo>
                    <a:lnTo>
                      <a:pt x="121" y="130"/>
                    </a:lnTo>
                    <a:lnTo>
                      <a:pt x="122" y="130"/>
                    </a:lnTo>
                    <a:lnTo>
                      <a:pt x="123" y="130"/>
                    </a:lnTo>
                    <a:lnTo>
                      <a:pt x="124" y="131"/>
                    </a:lnTo>
                    <a:lnTo>
                      <a:pt x="124" y="131"/>
                    </a:lnTo>
                    <a:lnTo>
                      <a:pt x="125" y="132"/>
                    </a:lnTo>
                    <a:lnTo>
                      <a:pt x="126" y="132"/>
                    </a:lnTo>
                    <a:lnTo>
                      <a:pt x="128" y="133"/>
                    </a:lnTo>
                    <a:lnTo>
                      <a:pt x="128" y="133"/>
                    </a:lnTo>
                    <a:lnTo>
                      <a:pt x="129" y="133"/>
                    </a:lnTo>
                    <a:lnTo>
                      <a:pt x="130" y="133"/>
                    </a:lnTo>
                    <a:lnTo>
                      <a:pt x="131" y="133"/>
                    </a:lnTo>
                    <a:lnTo>
                      <a:pt x="133" y="133"/>
                    </a:lnTo>
                    <a:lnTo>
                      <a:pt x="134" y="133"/>
                    </a:lnTo>
                    <a:lnTo>
                      <a:pt x="135" y="134"/>
                    </a:lnTo>
                    <a:lnTo>
                      <a:pt x="136" y="135"/>
                    </a:lnTo>
                    <a:lnTo>
                      <a:pt x="137" y="135"/>
                    </a:lnTo>
                    <a:lnTo>
                      <a:pt x="138" y="135"/>
                    </a:lnTo>
                    <a:lnTo>
                      <a:pt x="139" y="134"/>
                    </a:lnTo>
                    <a:lnTo>
                      <a:pt x="143" y="136"/>
                    </a:lnTo>
                    <a:lnTo>
                      <a:pt x="144" y="137"/>
                    </a:lnTo>
                    <a:lnTo>
                      <a:pt x="144" y="138"/>
                    </a:lnTo>
                    <a:lnTo>
                      <a:pt x="145" y="138"/>
                    </a:lnTo>
                    <a:lnTo>
                      <a:pt x="145" y="138"/>
                    </a:lnTo>
                    <a:lnTo>
                      <a:pt x="145" y="139"/>
                    </a:lnTo>
                    <a:lnTo>
                      <a:pt x="145" y="140"/>
                    </a:lnTo>
                    <a:lnTo>
                      <a:pt x="145" y="141"/>
                    </a:lnTo>
                    <a:lnTo>
                      <a:pt x="145" y="141"/>
                    </a:lnTo>
                    <a:lnTo>
                      <a:pt x="146" y="141"/>
                    </a:lnTo>
                    <a:lnTo>
                      <a:pt x="147" y="142"/>
                    </a:lnTo>
                    <a:lnTo>
                      <a:pt x="147" y="142"/>
                    </a:lnTo>
                    <a:lnTo>
                      <a:pt x="147" y="143"/>
                    </a:lnTo>
                    <a:lnTo>
                      <a:pt x="148" y="144"/>
                    </a:lnTo>
                    <a:lnTo>
                      <a:pt x="149" y="143"/>
                    </a:lnTo>
                    <a:lnTo>
                      <a:pt x="150" y="143"/>
                    </a:lnTo>
                    <a:lnTo>
                      <a:pt x="151" y="143"/>
                    </a:lnTo>
                    <a:lnTo>
                      <a:pt x="152" y="143"/>
                    </a:lnTo>
                    <a:lnTo>
                      <a:pt x="152" y="144"/>
                    </a:lnTo>
                    <a:lnTo>
                      <a:pt x="153" y="144"/>
                    </a:lnTo>
                    <a:lnTo>
                      <a:pt x="154" y="144"/>
                    </a:lnTo>
                    <a:lnTo>
                      <a:pt x="155" y="144"/>
                    </a:lnTo>
                    <a:lnTo>
                      <a:pt x="155" y="145"/>
                    </a:lnTo>
                    <a:lnTo>
                      <a:pt x="156" y="145"/>
                    </a:lnTo>
                    <a:lnTo>
                      <a:pt x="157" y="145"/>
                    </a:lnTo>
                    <a:lnTo>
                      <a:pt x="158" y="145"/>
                    </a:lnTo>
                    <a:lnTo>
                      <a:pt x="159" y="146"/>
                    </a:lnTo>
                    <a:lnTo>
                      <a:pt x="159" y="148"/>
                    </a:lnTo>
                    <a:lnTo>
                      <a:pt x="159" y="148"/>
                    </a:lnTo>
                    <a:lnTo>
                      <a:pt x="160" y="148"/>
                    </a:lnTo>
                    <a:lnTo>
                      <a:pt x="161" y="148"/>
                    </a:lnTo>
                    <a:lnTo>
                      <a:pt x="162" y="148"/>
                    </a:lnTo>
                    <a:lnTo>
                      <a:pt x="162" y="149"/>
                    </a:lnTo>
                    <a:lnTo>
                      <a:pt x="162" y="150"/>
                    </a:lnTo>
                    <a:lnTo>
                      <a:pt x="162" y="151"/>
                    </a:lnTo>
                    <a:lnTo>
                      <a:pt x="162" y="152"/>
                    </a:lnTo>
                    <a:lnTo>
                      <a:pt x="162" y="152"/>
                    </a:lnTo>
                    <a:lnTo>
                      <a:pt x="162" y="152"/>
                    </a:lnTo>
                    <a:lnTo>
                      <a:pt x="164" y="152"/>
                    </a:lnTo>
                    <a:lnTo>
                      <a:pt x="165" y="153"/>
                    </a:lnTo>
                    <a:lnTo>
                      <a:pt x="164" y="154"/>
                    </a:lnTo>
                    <a:lnTo>
                      <a:pt x="163" y="154"/>
                    </a:lnTo>
                    <a:lnTo>
                      <a:pt x="163" y="155"/>
                    </a:lnTo>
                    <a:lnTo>
                      <a:pt x="165" y="155"/>
                    </a:lnTo>
                    <a:lnTo>
                      <a:pt x="165" y="155"/>
                    </a:lnTo>
                    <a:lnTo>
                      <a:pt x="165" y="156"/>
                    </a:lnTo>
                    <a:lnTo>
                      <a:pt x="165" y="157"/>
                    </a:lnTo>
                    <a:lnTo>
                      <a:pt x="166" y="157"/>
                    </a:lnTo>
                    <a:lnTo>
                      <a:pt x="167" y="156"/>
                    </a:lnTo>
                    <a:lnTo>
                      <a:pt x="167" y="155"/>
                    </a:lnTo>
                    <a:lnTo>
                      <a:pt x="168" y="156"/>
                    </a:lnTo>
                    <a:lnTo>
                      <a:pt x="168" y="157"/>
                    </a:lnTo>
                    <a:lnTo>
                      <a:pt x="169" y="157"/>
                    </a:lnTo>
                    <a:lnTo>
                      <a:pt x="169" y="157"/>
                    </a:lnTo>
                    <a:lnTo>
                      <a:pt x="170" y="157"/>
                    </a:lnTo>
                    <a:lnTo>
                      <a:pt x="171" y="157"/>
                    </a:lnTo>
                    <a:lnTo>
                      <a:pt x="172" y="158"/>
                    </a:lnTo>
                    <a:lnTo>
                      <a:pt x="172" y="159"/>
                    </a:lnTo>
                    <a:lnTo>
                      <a:pt x="172" y="159"/>
                    </a:lnTo>
                    <a:lnTo>
                      <a:pt x="171" y="160"/>
                    </a:lnTo>
                    <a:lnTo>
                      <a:pt x="170" y="161"/>
                    </a:lnTo>
                    <a:lnTo>
                      <a:pt x="171" y="162"/>
                    </a:lnTo>
                    <a:lnTo>
                      <a:pt x="172" y="163"/>
                    </a:lnTo>
                    <a:lnTo>
                      <a:pt x="171" y="164"/>
                    </a:lnTo>
                    <a:lnTo>
                      <a:pt x="170" y="165"/>
                    </a:lnTo>
                    <a:lnTo>
                      <a:pt x="170" y="166"/>
                    </a:lnTo>
                    <a:lnTo>
                      <a:pt x="169" y="166"/>
                    </a:lnTo>
                    <a:lnTo>
                      <a:pt x="170" y="167"/>
                    </a:lnTo>
                    <a:lnTo>
                      <a:pt x="171" y="166"/>
                    </a:lnTo>
                    <a:lnTo>
                      <a:pt x="172" y="167"/>
                    </a:lnTo>
                    <a:lnTo>
                      <a:pt x="172" y="167"/>
                    </a:lnTo>
                    <a:lnTo>
                      <a:pt x="172" y="168"/>
                    </a:lnTo>
                    <a:lnTo>
                      <a:pt x="172" y="169"/>
                    </a:lnTo>
                    <a:lnTo>
                      <a:pt x="173" y="169"/>
                    </a:lnTo>
                    <a:lnTo>
                      <a:pt x="173" y="170"/>
                    </a:lnTo>
                    <a:lnTo>
                      <a:pt x="174" y="169"/>
                    </a:lnTo>
                    <a:lnTo>
                      <a:pt x="175" y="169"/>
                    </a:lnTo>
                    <a:lnTo>
                      <a:pt x="175" y="170"/>
                    </a:lnTo>
                    <a:lnTo>
                      <a:pt x="175" y="172"/>
                    </a:lnTo>
                    <a:lnTo>
                      <a:pt x="176" y="172"/>
                    </a:lnTo>
                    <a:lnTo>
                      <a:pt x="176" y="172"/>
                    </a:lnTo>
                    <a:lnTo>
                      <a:pt x="177" y="171"/>
                    </a:lnTo>
                    <a:lnTo>
                      <a:pt x="178" y="171"/>
                    </a:lnTo>
                    <a:lnTo>
                      <a:pt x="179" y="171"/>
                    </a:lnTo>
                    <a:lnTo>
                      <a:pt x="179" y="172"/>
                    </a:lnTo>
                    <a:lnTo>
                      <a:pt x="179" y="173"/>
                    </a:lnTo>
                    <a:lnTo>
                      <a:pt x="180" y="173"/>
                    </a:lnTo>
                    <a:lnTo>
                      <a:pt x="181" y="173"/>
                    </a:lnTo>
                    <a:lnTo>
                      <a:pt x="182" y="173"/>
                    </a:lnTo>
                    <a:lnTo>
                      <a:pt x="182" y="173"/>
                    </a:lnTo>
                    <a:lnTo>
                      <a:pt x="181" y="172"/>
                    </a:lnTo>
                    <a:lnTo>
                      <a:pt x="181" y="171"/>
                    </a:lnTo>
                    <a:lnTo>
                      <a:pt x="181" y="170"/>
                    </a:lnTo>
                    <a:lnTo>
                      <a:pt x="182" y="170"/>
                    </a:lnTo>
                    <a:lnTo>
                      <a:pt x="183" y="170"/>
                    </a:lnTo>
                    <a:lnTo>
                      <a:pt x="183" y="170"/>
                    </a:lnTo>
                    <a:lnTo>
                      <a:pt x="184" y="169"/>
                    </a:lnTo>
                    <a:lnTo>
                      <a:pt x="185" y="169"/>
                    </a:lnTo>
                    <a:lnTo>
                      <a:pt x="185" y="170"/>
                    </a:lnTo>
                    <a:lnTo>
                      <a:pt x="185" y="171"/>
                    </a:lnTo>
                    <a:lnTo>
                      <a:pt x="184" y="172"/>
                    </a:lnTo>
                    <a:lnTo>
                      <a:pt x="185" y="173"/>
                    </a:lnTo>
                    <a:lnTo>
                      <a:pt x="186" y="173"/>
                    </a:lnTo>
                    <a:lnTo>
                      <a:pt x="186" y="173"/>
                    </a:lnTo>
                    <a:lnTo>
                      <a:pt x="185" y="174"/>
                    </a:lnTo>
                    <a:lnTo>
                      <a:pt x="186" y="175"/>
                    </a:lnTo>
                    <a:lnTo>
                      <a:pt x="186" y="175"/>
                    </a:lnTo>
                    <a:lnTo>
                      <a:pt x="186" y="176"/>
                    </a:lnTo>
                    <a:lnTo>
                      <a:pt x="186" y="176"/>
                    </a:lnTo>
                    <a:lnTo>
                      <a:pt x="188" y="176"/>
                    </a:lnTo>
                    <a:lnTo>
                      <a:pt x="189" y="176"/>
                    </a:lnTo>
                    <a:lnTo>
                      <a:pt x="189" y="177"/>
                    </a:lnTo>
                    <a:lnTo>
                      <a:pt x="189" y="178"/>
                    </a:lnTo>
                    <a:lnTo>
                      <a:pt x="188" y="179"/>
                    </a:lnTo>
                    <a:lnTo>
                      <a:pt x="188" y="179"/>
                    </a:lnTo>
                    <a:lnTo>
                      <a:pt x="190" y="179"/>
                    </a:lnTo>
                    <a:lnTo>
                      <a:pt x="191" y="180"/>
                    </a:lnTo>
                    <a:lnTo>
                      <a:pt x="191" y="182"/>
                    </a:lnTo>
                    <a:lnTo>
                      <a:pt x="189" y="182"/>
                    </a:lnTo>
                    <a:lnTo>
                      <a:pt x="188" y="182"/>
                    </a:lnTo>
                    <a:lnTo>
                      <a:pt x="187" y="182"/>
                    </a:lnTo>
                    <a:lnTo>
                      <a:pt x="187" y="183"/>
                    </a:lnTo>
                    <a:lnTo>
                      <a:pt x="188" y="183"/>
                    </a:lnTo>
                    <a:lnTo>
                      <a:pt x="188" y="183"/>
                    </a:lnTo>
                    <a:lnTo>
                      <a:pt x="188" y="184"/>
                    </a:lnTo>
                    <a:lnTo>
                      <a:pt x="187" y="185"/>
                    </a:lnTo>
                    <a:lnTo>
                      <a:pt x="186" y="185"/>
                    </a:lnTo>
                    <a:lnTo>
                      <a:pt x="186" y="186"/>
                    </a:lnTo>
                    <a:lnTo>
                      <a:pt x="186" y="186"/>
                    </a:lnTo>
                    <a:lnTo>
                      <a:pt x="187" y="187"/>
                    </a:lnTo>
                    <a:lnTo>
                      <a:pt x="188" y="187"/>
                    </a:lnTo>
                    <a:lnTo>
                      <a:pt x="189" y="187"/>
                    </a:lnTo>
                    <a:lnTo>
                      <a:pt x="190" y="186"/>
                    </a:lnTo>
                    <a:lnTo>
                      <a:pt x="190" y="186"/>
                    </a:lnTo>
                    <a:lnTo>
                      <a:pt x="191" y="186"/>
                    </a:lnTo>
                    <a:lnTo>
                      <a:pt x="192" y="186"/>
                    </a:lnTo>
                    <a:lnTo>
                      <a:pt x="193" y="187"/>
                    </a:lnTo>
                    <a:lnTo>
                      <a:pt x="193" y="186"/>
                    </a:lnTo>
                    <a:lnTo>
                      <a:pt x="193" y="186"/>
                    </a:lnTo>
                    <a:lnTo>
                      <a:pt x="194" y="186"/>
                    </a:lnTo>
                    <a:lnTo>
                      <a:pt x="195" y="186"/>
                    </a:lnTo>
                    <a:lnTo>
                      <a:pt x="196" y="186"/>
                    </a:lnTo>
                    <a:lnTo>
                      <a:pt x="196" y="185"/>
                    </a:lnTo>
                    <a:lnTo>
                      <a:pt x="197" y="186"/>
                    </a:lnTo>
                    <a:lnTo>
                      <a:pt x="196" y="187"/>
                    </a:lnTo>
                    <a:lnTo>
                      <a:pt x="197" y="188"/>
                    </a:lnTo>
                    <a:lnTo>
                      <a:pt x="197" y="189"/>
                    </a:lnTo>
                    <a:lnTo>
                      <a:pt x="198" y="190"/>
                    </a:lnTo>
                    <a:lnTo>
                      <a:pt x="198" y="190"/>
                    </a:lnTo>
                    <a:lnTo>
                      <a:pt x="197" y="191"/>
                    </a:lnTo>
                    <a:lnTo>
                      <a:pt x="198" y="192"/>
                    </a:lnTo>
                    <a:lnTo>
                      <a:pt x="197" y="193"/>
                    </a:lnTo>
                    <a:lnTo>
                      <a:pt x="198" y="193"/>
                    </a:lnTo>
                    <a:lnTo>
                      <a:pt x="200" y="193"/>
                    </a:lnTo>
                    <a:lnTo>
                      <a:pt x="201" y="193"/>
                    </a:lnTo>
                    <a:lnTo>
                      <a:pt x="201" y="192"/>
                    </a:lnTo>
                    <a:lnTo>
                      <a:pt x="202" y="191"/>
                    </a:lnTo>
                    <a:lnTo>
                      <a:pt x="203" y="192"/>
                    </a:lnTo>
                    <a:lnTo>
                      <a:pt x="203" y="192"/>
                    </a:lnTo>
                    <a:lnTo>
                      <a:pt x="203" y="193"/>
                    </a:lnTo>
                    <a:lnTo>
                      <a:pt x="204" y="193"/>
                    </a:lnTo>
                    <a:lnTo>
                      <a:pt x="206" y="193"/>
                    </a:lnTo>
                    <a:lnTo>
                      <a:pt x="206" y="194"/>
                    </a:lnTo>
                    <a:lnTo>
                      <a:pt x="207" y="193"/>
                    </a:lnTo>
                    <a:lnTo>
                      <a:pt x="207" y="194"/>
                    </a:lnTo>
                    <a:lnTo>
                      <a:pt x="208" y="195"/>
                    </a:lnTo>
                    <a:lnTo>
                      <a:pt x="209" y="196"/>
                    </a:lnTo>
                    <a:lnTo>
                      <a:pt x="211" y="196"/>
                    </a:lnTo>
                    <a:lnTo>
                      <a:pt x="212" y="196"/>
                    </a:lnTo>
                    <a:lnTo>
                      <a:pt x="213" y="196"/>
                    </a:lnTo>
                    <a:lnTo>
                      <a:pt x="213" y="197"/>
                    </a:lnTo>
                    <a:lnTo>
                      <a:pt x="214" y="197"/>
                    </a:lnTo>
                    <a:lnTo>
                      <a:pt x="214" y="197"/>
                    </a:lnTo>
                    <a:lnTo>
                      <a:pt x="215" y="198"/>
                    </a:lnTo>
                    <a:lnTo>
                      <a:pt x="216" y="198"/>
                    </a:lnTo>
                    <a:lnTo>
                      <a:pt x="217" y="200"/>
                    </a:lnTo>
                    <a:lnTo>
                      <a:pt x="217" y="200"/>
                    </a:lnTo>
                    <a:lnTo>
                      <a:pt x="219" y="200"/>
                    </a:lnTo>
                    <a:lnTo>
                      <a:pt x="220" y="200"/>
                    </a:lnTo>
                    <a:lnTo>
                      <a:pt x="221" y="200"/>
                    </a:lnTo>
                    <a:lnTo>
                      <a:pt x="221" y="200"/>
                    </a:lnTo>
                    <a:lnTo>
                      <a:pt x="221" y="201"/>
                    </a:lnTo>
                    <a:lnTo>
                      <a:pt x="221" y="202"/>
                    </a:lnTo>
                    <a:lnTo>
                      <a:pt x="221" y="203"/>
                    </a:lnTo>
                    <a:lnTo>
                      <a:pt x="221" y="204"/>
                    </a:lnTo>
                    <a:lnTo>
                      <a:pt x="222" y="204"/>
                    </a:lnTo>
                    <a:lnTo>
                      <a:pt x="223" y="204"/>
                    </a:lnTo>
                    <a:lnTo>
                      <a:pt x="224" y="204"/>
                    </a:lnTo>
                    <a:lnTo>
                      <a:pt x="225" y="204"/>
                    </a:lnTo>
                    <a:lnTo>
                      <a:pt x="225" y="206"/>
                    </a:lnTo>
                    <a:lnTo>
                      <a:pt x="226" y="205"/>
                    </a:lnTo>
                    <a:lnTo>
                      <a:pt x="227" y="206"/>
                    </a:lnTo>
                    <a:lnTo>
                      <a:pt x="227" y="206"/>
                    </a:lnTo>
                    <a:lnTo>
                      <a:pt x="227" y="207"/>
                    </a:lnTo>
                    <a:lnTo>
                      <a:pt x="229" y="207"/>
                    </a:lnTo>
                    <a:lnTo>
                      <a:pt x="231" y="207"/>
                    </a:lnTo>
                    <a:lnTo>
                      <a:pt x="231" y="207"/>
                    </a:lnTo>
                    <a:lnTo>
                      <a:pt x="232" y="207"/>
                    </a:lnTo>
                    <a:lnTo>
                      <a:pt x="233" y="207"/>
                    </a:lnTo>
                    <a:lnTo>
                      <a:pt x="233" y="208"/>
                    </a:lnTo>
                    <a:lnTo>
                      <a:pt x="232" y="208"/>
                    </a:lnTo>
                    <a:lnTo>
                      <a:pt x="232" y="209"/>
                    </a:lnTo>
                    <a:lnTo>
                      <a:pt x="232" y="210"/>
                    </a:lnTo>
                    <a:lnTo>
                      <a:pt x="233" y="211"/>
                    </a:lnTo>
                    <a:lnTo>
                      <a:pt x="234" y="210"/>
                    </a:lnTo>
                    <a:lnTo>
                      <a:pt x="234" y="211"/>
                    </a:lnTo>
                    <a:lnTo>
                      <a:pt x="234" y="212"/>
                    </a:lnTo>
                    <a:lnTo>
                      <a:pt x="234" y="213"/>
                    </a:lnTo>
                    <a:lnTo>
                      <a:pt x="234" y="214"/>
                    </a:lnTo>
                    <a:lnTo>
                      <a:pt x="234" y="214"/>
                    </a:lnTo>
                    <a:lnTo>
                      <a:pt x="234" y="214"/>
                    </a:lnTo>
                    <a:lnTo>
                      <a:pt x="234" y="215"/>
                    </a:lnTo>
                    <a:lnTo>
                      <a:pt x="234" y="215"/>
                    </a:lnTo>
                    <a:lnTo>
                      <a:pt x="235" y="215"/>
                    </a:lnTo>
                    <a:lnTo>
                      <a:pt x="235" y="217"/>
                    </a:lnTo>
                    <a:lnTo>
                      <a:pt x="236" y="217"/>
                    </a:lnTo>
                    <a:lnTo>
                      <a:pt x="235" y="218"/>
                    </a:lnTo>
                    <a:lnTo>
                      <a:pt x="235" y="219"/>
                    </a:lnTo>
                    <a:lnTo>
                      <a:pt x="234" y="219"/>
                    </a:lnTo>
                    <a:lnTo>
                      <a:pt x="232" y="219"/>
                    </a:lnTo>
                    <a:lnTo>
                      <a:pt x="231" y="220"/>
                    </a:lnTo>
                    <a:lnTo>
                      <a:pt x="231" y="220"/>
                    </a:lnTo>
                    <a:lnTo>
                      <a:pt x="230" y="221"/>
                    </a:lnTo>
                    <a:lnTo>
                      <a:pt x="230" y="221"/>
                    </a:lnTo>
                    <a:lnTo>
                      <a:pt x="228" y="220"/>
                    </a:lnTo>
                    <a:lnTo>
                      <a:pt x="227" y="220"/>
                    </a:lnTo>
                    <a:lnTo>
                      <a:pt x="227" y="220"/>
                    </a:lnTo>
                    <a:lnTo>
                      <a:pt x="226" y="220"/>
                    </a:lnTo>
                    <a:lnTo>
                      <a:pt x="226" y="221"/>
                    </a:lnTo>
                    <a:lnTo>
                      <a:pt x="225" y="222"/>
                    </a:lnTo>
                    <a:lnTo>
                      <a:pt x="226" y="223"/>
                    </a:lnTo>
                    <a:lnTo>
                      <a:pt x="225" y="224"/>
                    </a:lnTo>
                    <a:lnTo>
                      <a:pt x="225" y="224"/>
                    </a:lnTo>
                    <a:lnTo>
                      <a:pt x="224" y="224"/>
                    </a:lnTo>
                    <a:lnTo>
                      <a:pt x="224" y="224"/>
                    </a:lnTo>
                    <a:lnTo>
                      <a:pt x="224" y="223"/>
                    </a:lnTo>
                    <a:lnTo>
                      <a:pt x="223" y="223"/>
                    </a:lnTo>
                    <a:lnTo>
                      <a:pt x="222" y="223"/>
                    </a:lnTo>
                    <a:lnTo>
                      <a:pt x="221" y="224"/>
                    </a:lnTo>
                    <a:lnTo>
                      <a:pt x="221" y="224"/>
                    </a:lnTo>
                    <a:lnTo>
                      <a:pt x="220" y="224"/>
                    </a:lnTo>
                    <a:lnTo>
                      <a:pt x="218" y="222"/>
                    </a:lnTo>
                    <a:lnTo>
                      <a:pt x="217" y="221"/>
                    </a:lnTo>
                    <a:lnTo>
                      <a:pt x="216" y="222"/>
                    </a:lnTo>
                    <a:lnTo>
                      <a:pt x="215" y="221"/>
                    </a:lnTo>
                    <a:lnTo>
                      <a:pt x="214" y="221"/>
                    </a:lnTo>
                    <a:lnTo>
                      <a:pt x="214" y="221"/>
                    </a:lnTo>
                    <a:lnTo>
                      <a:pt x="213" y="221"/>
                    </a:lnTo>
                    <a:lnTo>
                      <a:pt x="213" y="221"/>
                    </a:lnTo>
                    <a:lnTo>
                      <a:pt x="212" y="220"/>
                    </a:lnTo>
                    <a:lnTo>
                      <a:pt x="211" y="219"/>
                    </a:lnTo>
                    <a:lnTo>
                      <a:pt x="210" y="219"/>
                    </a:lnTo>
                    <a:lnTo>
                      <a:pt x="210" y="220"/>
                    </a:lnTo>
                    <a:lnTo>
                      <a:pt x="210" y="221"/>
                    </a:lnTo>
                    <a:lnTo>
                      <a:pt x="210" y="222"/>
                    </a:lnTo>
                    <a:lnTo>
                      <a:pt x="210" y="223"/>
                    </a:lnTo>
                    <a:lnTo>
                      <a:pt x="208" y="223"/>
                    </a:lnTo>
                    <a:lnTo>
                      <a:pt x="207" y="223"/>
                    </a:lnTo>
                    <a:lnTo>
                      <a:pt x="207" y="223"/>
                    </a:lnTo>
                    <a:lnTo>
                      <a:pt x="206" y="224"/>
                    </a:lnTo>
                    <a:lnTo>
                      <a:pt x="204" y="224"/>
                    </a:lnTo>
                    <a:lnTo>
                      <a:pt x="203" y="224"/>
                    </a:lnTo>
                    <a:lnTo>
                      <a:pt x="201" y="224"/>
                    </a:lnTo>
                    <a:lnTo>
                      <a:pt x="200" y="224"/>
                    </a:lnTo>
                    <a:lnTo>
                      <a:pt x="199" y="225"/>
                    </a:lnTo>
                    <a:lnTo>
                      <a:pt x="198" y="225"/>
                    </a:lnTo>
                    <a:lnTo>
                      <a:pt x="197" y="226"/>
                    </a:lnTo>
                    <a:lnTo>
                      <a:pt x="196" y="226"/>
                    </a:lnTo>
                    <a:lnTo>
                      <a:pt x="196" y="227"/>
                    </a:lnTo>
                    <a:lnTo>
                      <a:pt x="197" y="228"/>
                    </a:lnTo>
                    <a:lnTo>
                      <a:pt x="197" y="229"/>
                    </a:lnTo>
                    <a:lnTo>
                      <a:pt x="197" y="231"/>
                    </a:lnTo>
                    <a:lnTo>
                      <a:pt x="197" y="231"/>
                    </a:lnTo>
                    <a:lnTo>
                      <a:pt x="197" y="233"/>
                    </a:lnTo>
                    <a:lnTo>
                      <a:pt x="196" y="234"/>
                    </a:lnTo>
                    <a:lnTo>
                      <a:pt x="196" y="233"/>
                    </a:lnTo>
                    <a:lnTo>
                      <a:pt x="195" y="233"/>
                    </a:lnTo>
                    <a:lnTo>
                      <a:pt x="194" y="233"/>
                    </a:lnTo>
                    <a:lnTo>
                      <a:pt x="193" y="233"/>
                    </a:lnTo>
                    <a:lnTo>
                      <a:pt x="192" y="234"/>
                    </a:lnTo>
                    <a:lnTo>
                      <a:pt x="191" y="235"/>
                    </a:lnTo>
                    <a:lnTo>
                      <a:pt x="190" y="235"/>
                    </a:lnTo>
                    <a:lnTo>
                      <a:pt x="190" y="236"/>
                    </a:lnTo>
                    <a:lnTo>
                      <a:pt x="190" y="237"/>
                    </a:lnTo>
                    <a:lnTo>
                      <a:pt x="190" y="238"/>
                    </a:lnTo>
                    <a:lnTo>
                      <a:pt x="190" y="239"/>
                    </a:lnTo>
                    <a:lnTo>
                      <a:pt x="189" y="240"/>
                    </a:lnTo>
                    <a:lnTo>
                      <a:pt x="188" y="240"/>
                    </a:lnTo>
                    <a:lnTo>
                      <a:pt x="187" y="239"/>
                    </a:lnTo>
                    <a:lnTo>
                      <a:pt x="186" y="239"/>
                    </a:lnTo>
                    <a:lnTo>
                      <a:pt x="185" y="238"/>
                    </a:lnTo>
                    <a:lnTo>
                      <a:pt x="184" y="238"/>
                    </a:lnTo>
                    <a:lnTo>
                      <a:pt x="183" y="240"/>
                    </a:lnTo>
                    <a:lnTo>
                      <a:pt x="182" y="240"/>
                    </a:lnTo>
                    <a:lnTo>
                      <a:pt x="181" y="240"/>
                    </a:lnTo>
                    <a:lnTo>
                      <a:pt x="180" y="240"/>
                    </a:lnTo>
                    <a:lnTo>
                      <a:pt x="178" y="240"/>
                    </a:lnTo>
                    <a:lnTo>
                      <a:pt x="177" y="240"/>
                    </a:lnTo>
                    <a:lnTo>
                      <a:pt x="176" y="239"/>
                    </a:lnTo>
                    <a:lnTo>
                      <a:pt x="176" y="238"/>
                    </a:lnTo>
                    <a:lnTo>
                      <a:pt x="176" y="238"/>
                    </a:lnTo>
                    <a:lnTo>
                      <a:pt x="176" y="238"/>
                    </a:lnTo>
                    <a:lnTo>
                      <a:pt x="175" y="238"/>
                    </a:lnTo>
                    <a:lnTo>
                      <a:pt x="175" y="239"/>
                    </a:lnTo>
                    <a:lnTo>
                      <a:pt x="174" y="241"/>
                    </a:lnTo>
                    <a:lnTo>
                      <a:pt x="175" y="241"/>
                    </a:lnTo>
                    <a:lnTo>
                      <a:pt x="176" y="243"/>
                    </a:lnTo>
                    <a:lnTo>
                      <a:pt x="176" y="244"/>
                    </a:lnTo>
                    <a:lnTo>
                      <a:pt x="177" y="244"/>
                    </a:lnTo>
                    <a:lnTo>
                      <a:pt x="177" y="245"/>
                    </a:lnTo>
                    <a:lnTo>
                      <a:pt x="176" y="245"/>
                    </a:lnTo>
                    <a:lnTo>
                      <a:pt x="176" y="245"/>
                    </a:lnTo>
                    <a:lnTo>
                      <a:pt x="176" y="246"/>
                    </a:lnTo>
                    <a:lnTo>
                      <a:pt x="175" y="246"/>
                    </a:lnTo>
                    <a:lnTo>
                      <a:pt x="175" y="247"/>
                    </a:lnTo>
                    <a:lnTo>
                      <a:pt x="173" y="247"/>
                    </a:lnTo>
                    <a:lnTo>
                      <a:pt x="172" y="248"/>
                    </a:lnTo>
                    <a:lnTo>
                      <a:pt x="171" y="248"/>
                    </a:lnTo>
                    <a:lnTo>
                      <a:pt x="170" y="248"/>
                    </a:lnTo>
                    <a:lnTo>
                      <a:pt x="169" y="249"/>
                    </a:lnTo>
                    <a:lnTo>
                      <a:pt x="169" y="248"/>
                    </a:lnTo>
                    <a:lnTo>
                      <a:pt x="168" y="248"/>
                    </a:lnTo>
                    <a:lnTo>
                      <a:pt x="167" y="248"/>
                    </a:lnTo>
                    <a:lnTo>
                      <a:pt x="166" y="248"/>
                    </a:lnTo>
                    <a:lnTo>
                      <a:pt x="166" y="243"/>
                    </a:lnTo>
                    <a:lnTo>
                      <a:pt x="165" y="242"/>
                    </a:lnTo>
                    <a:lnTo>
                      <a:pt x="165" y="241"/>
                    </a:lnTo>
                    <a:lnTo>
                      <a:pt x="165" y="241"/>
                    </a:lnTo>
                    <a:lnTo>
                      <a:pt x="163" y="241"/>
                    </a:lnTo>
                    <a:lnTo>
                      <a:pt x="162" y="240"/>
                    </a:lnTo>
                    <a:lnTo>
                      <a:pt x="164" y="238"/>
                    </a:lnTo>
                    <a:lnTo>
                      <a:pt x="164" y="237"/>
                    </a:lnTo>
                    <a:lnTo>
                      <a:pt x="164" y="236"/>
                    </a:lnTo>
                    <a:lnTo>
                      <a:pt x="164" y="235"/>
                    </a:lnTo>
                    <a:lnTo>
                      <a:pt x="163" y="234"/>
                    </a:lnTo>
                    <a:lnTo>
                      <a:pt x="162" y="234"/>
                    </a:lnTo>
                    <a:lnTo>
                      <a:pt x="162" y="235"/>
                    </a:lnTo>
                    <a:lnTo>
                      <a:pt x="161" y="234"/>
                    </a:lnTo>
                    <a:lnTo>
                      <a:pt x="161" y="232"/>
                    </a:lnTo>
                    <a:lnTo>
                      <a:pt x="161" y="231"/>
                    </a:lnTo>
                    <a:lnTo>
                      <a:pt x="160" y="231"/>
                    </a:lnTo>
                    <a:lnTo>
                      <a:pt x="159" y="232"/>
                    </a:lnTo>
                    <a:lnTo>
                      <a:pt x="158" y="232"/>
                    </a:lnTo>
                    <a:lnTo>
                      <a:pt x="158" y="233"/>
                    </a:lnTo>
                    <a:lnTo>
                      <a:pt x="156" y="235"/>
                    </a:lnTo>
                    <a:lnTo>
                      <a:pt x="155" y="235"/>
                    </a:lnTo>
                    <a:lnTo>
                      <a:pt x="154" y="235"/>
                    </a:lnTo>
                    <a:lnTo>
                      <a:pt x="152" y="235"/>
                    </a:lnTo>
                    <a:lnTo>
                      <a:pt x="152" y="235"/>
                    </a:lnTo>
                    <a:lnTo>
                      <a:pt x="151" y="235"/>
                    </a:lnTo>
                    <a:lnTo>
                      <a:pt x="151" y="234"/>
                    </a:lnTo>
                    <a:lnTo>
                      <a:pt x="150" y="234"/>
                    </a:lnTo>
                    <a:lnTo>
                      <a:pt x="149" y="234"/>
                    </a:lnTo>
                    <a:lnTo>
                      <a:pt x="148" y="235"/>
                    </a:lnTo>
                    <a:lnTo>
                      <a:pt x="147" y="236"/>
                    </a:lnTo>
                    <a:lnTo>
                      <a:pt x="145" y="237"/>
                    </a:lnTo>
                    <a:lnTo>
                      <a:pt x="145" y="237"/>
                    </a:lnTo>
                    <a:lnTo>
                      <a:pt x="144" y="238"/>
                    </a:lnTo>
                    <a:lnTo>
                      <a:pt x="143" y="238"/>
                    </a:lnTo>
                    <a:lnTo>
                      <a:pt x="142" y="240"/>
                    </a:lnTo>
                    <a:lnTo>
                      <a:pt x="141" y="240"/>
                    </a:lnTo>
                    <a:lnTo>
                      <a:pt x="140" y="238"/>
                    </a:lnTo>
                    <a:lnTo>
                      <a:pt x="139" y="238"/>
                    </a:lnTo>
                    <a:lnTo>
                      <a:pt x="138" y="238"/>
                    </a:lnTo>
                    <a:lnTo>
                      <a:pt x="138" y="239"/>
                    </a:lnTo>
                    <a:lnTo>
                      <a:pt x="138" y="240"/>
                    </a:lnTo>
                    <a:lnTo>
                      <a:pt x="137" y="241"/>
                    </a:lnTo>
                    <a:lnTo>
                      <a:pt x="136" y="241"/>
                    </a:lnTo>
                    <a:lnTo>
                      <a:pt x="136" y="240"/>
                    </a:lnTo>
                    <a:lnTo>
                      <a:pt x="135" y="239"/>
                    </a:lnTo>
                    <a:lnTo>
                      <a:pt x="134" y="238"/>
                    </a:lnTo>
                    <a:lnTo>
                      <a:pt x="134" y="237"/>
                    </a:lnTo>
                    <a:lnTo>
                      <a:pt x="134" y="236"/>
                    </a:lnTo>
                    <a:lnTo>
                      <a:pt x="133" y="236"/>
                    </a:lnTo>
                    <a:lnTo>
                      <a:pt x="132" y="236"/>
                    </a:lnTo>
                    <a:lnTo>
                      <a:pt x="131" y="236"/>
                    </a:lnTo>
                    <a:lnTo>
                      <a:pt x="129" y="236"/>
                    </a:lnTo>
                    <a:lnTo>
                      <a:pt x="129" y="237"/>
                    </a:lnTo>
                    <a:lnTo>
                      <a:pt x="128" y="237"/>
                    </a:lnTo>
                    <a:lnTo>
                      <a:pt x="127" y="237"/>
                    </a:lnTo>
                    <a:lnTo>
                      <a:pt x="126" y="237"/>
                    </a:lnTo>
                    <a:lnTo>
                      <a:pt x="126" y="236"/>
                    </a:lnTo>
                    <a:lnTo>
                      <a:pt x="125" y="235"/>
                    </a:lnTo>
                    <a:lnTo>
                      <a:pt x="126" y="235"/>
                    </a:lnTo>
                    <a:lnTo>
                      <a:pt x="127" y="235"/>
                    </a:lnTo>
                    <a:lnTo>
                      <a:pt x="128" y="235"/>
                    </a:lnTo>
                    <a:lnTo>
                      <a:pt x="128" y="235"/>
                    </a:lnTo>
                    <a:lnTo>
                      <a:pt x="129" y="235"/>
                    </a:lnTo>
                    <a:lnTo>
                      <a:pt x="130" y="234"/>
                    </a:lnTo>
                    <a:lnTo>
                      <a:pt x="130" y="233"/>
                    </a:lnTo>
                    <a:lnTo>
                      <a:pt x="130" y="232"/>
                    </a:lnTo>
                    <a:lnTo>
                      <a:pt x="129" y="231"/>
                    </a:lnTo>
                    <a:lnTo>
                      <a:pt x="128" y="231"/>
                    </a:lnTo>
                    <a:lnTo>
                      <a:pt x="128" y="231"/>
                    </a:lnTo>
                    <a:lnTo>
                      <a:pt x="128" y="230"/>
                    </a:lnTo>
                    <a:lnTo>
                      <a:pt x="126" y="230"/>
                    </a:lnTo>
                    <a:lnTo>
                      <a:pt x="125" y="229"/>
                    </a:lnTo>
                    <a:lnTo>
                      <a:pt x="124" y="228"/>
                    </a:lnTo>
                    <a:lnTo>
                      <a:pt x="124" y="227"/>
                    </a:lnTo>
                    <a:lnTo>
                      <a:pt x="124" y="227"/>
                    </a:lnTo>
                    <a:lnTo>
                      <a:pt x="122" y="228"/>
                    </a:lnTo>
                    <a:lnTo>
                      <a:pt x="121" y="228"/>
                    </a:lnTo>
                    <a:lnTo>
                      <a:pt x="121" y="228"/>
                    </a:lnTo>
                    <a:lnTo>
                      <a:pt x="121" y="228"/>
                    </a:lnTo>
                    <a:lnTo>
                      <a:pt x="120" y="228"/>
                    </a:lnTo>
                    <a:lnTo>
                      <a:pt x="118" y="228"/>
                    </a:lnTo>
                    <a:lnTo>
                      <a:pt x="118" y="229"/>
                    </a:lnTo>
                    <a:lnTo>
                      <a:pt x="117" y="230"/>
                    </a:lnTo>
                    <a:lnTo>
                      <a:pt x="117" y="231"/>
                    </a:lnTo>
                    <a:lnTo>
                      <a:pt x="116" y="231"/>
                    </a:lnTo>
                    <a:lnTo>
                      <a:pt x="116" y="230"/>
                    </a:lnTo>
                    <a:lnTo>
                      <a:pt x="115" y="229"/>
                    </a:lnTo>
                    <a:lnTo>
                      <a:pt x="114" y="228"/>
                    </a:lnTo>
                    <a:lnTo>
                      <a:pt x="113" y="228"/>
                    </a:lnTo>
                    <a:lnTo>
                      <a:pt x="113" y="227"/>
                    </a:lnTo>
                    <a:lnTo>
                      <a:pt x="113" y="226"/>
                    </a:lnTo>
                    <a:lnTo>
                      <a:pt x="112" y="226"/>
                    </a:lnTo>
                    <a:lnTo>
                      <a:pt x="111" y="227"/>
                    </a:lnTo>
                    <a:lnTo>
                      <a:pt x="109" y="228"/>
                    </a:lnTo>
                    <a:lnTo>
                      <a:pt x="108" y="228"/>
                    </a:lnTo>
                    <a:lnTo>
                      <a:pt x="108" y="229"/>
                    </a:lnTo>
                    <a:lnTo>
                      <a:pt x="107" y="231"/>
                    </a:lnTo>
                    <a:lnTo>
                      <a:pt x="106" y="231"/>
                    </a:lnTo>
                    <a:lnTo>
                      <a:pt x="104" y="231"/>
                    </a:lnTo>
                    <a:lnTo>
                      <a:pt x="104" y="231"/>
                    </a:lnTo>
                    <a:lnTo>
                      <a:pt x="104" y="232"/>
                    </a:lnTo>
                    <a:lnTo>
                      <a:pt x="104" y="234"/>
                    </a:lnTo>
                    <a:lnTo>
                      <a:pt x="103" y="234"/>
                    </a:lnTo>
                    <a:lnTo>
                      <a:pt x="103" y="235"/>
                    </a:lnTo>
                    <a:lnTo>
                      <a:pt x="103" y="236"/>
                    </a:lnTo>
                    <a:lnTo>
                      <a:pt x="102" y="237"/>
                    </a:lnTo>
                    <a:lnTo>
                      <a:pt x="102" y="238"/>
                    </a:lnTo>
                    <a:lnTo>
                      <a:pt x="100" y="238"/>
                    </a:lnTo>
                    <a:lnTo>
                      <a:pt x="99" y="237"/>
                    </a:lnTo>
                    <a:lnTo>
                      <a:pt x="98" y="237"/>
                    </a:lnTo>
                    <a:lnTo>
                      <a:pt x="97" y="237"/>
                    </a:lnTo>
                    <a:lnTo>
                      <a:pt x="97" y="236"/>
                    </a:lnTo>
                    <a:lnTo>
                      <a:pt x="96" y="236"/>
                    </a:lnTo>
                    <a:lnTo>
                      <a:pt x="95" y="235"/>
                    </a:lnTo>
                    <a:lnTo>
                      <a:pt x="94" y="235"/>
                    </a:lnTo>
                    <a:lnTo>
                      <a:pt x="93" y="235"/>
                    </a:lnTo>
                    <a:lnTo>
                      <a:pt x="92" y="235"/>
                    </a:lnTo>
                    <a:lnTo>
                      <a:pt x="92" y="235"/>
                    </a:lnTo>
                    <a:lnTo>
                      <a:pt x="93" y="236"/>
                    </a:lnTo>
                    <a:lnTo>
                      <a:pt x="92" y="236"/>
                    </a:lnTo>
                    <a:lnTo>
                      <a:pt x="91" y="235"/>
                    </a:lnTo>
                    <a:lnTo>
                      <a:pt x="90" y="235"/>
                    </a:lnTo>
                    <a:lnTo>
                      <a:pt x="90" y="235"/>
                    </a:lnTo>
                    <a:lnTo>
                      <a:pt x="90" y="235"/>
                    </a:lnTo>
                    <a:lnTo>
                      <a:pt x="90" y="234"/>
                    </a:lnTo>
                    <a:lnTo>
                      <a:pt x="89" y="234"/>
                    </a:lnTo>
                    <a:lnTo>
                      <a:pt x="88" y="235"/>
                    </a:lnTo>
                    <a:lnTo>
                      <a:pt x="87" y="234"/>
                    </a:lnTo>
                    <a:lnTo>
                      <a:pt x="87" y="233"/>
                    </a:lnTo>
                    <a:lnTo>
                      <a:pt x="86" y="233"/>
                    </a:lnTo>
                    <a:lnTo>
                      <a:pt x="86" y="232"/>
                    </a:lnTo>
                    <a:lnTo>
                      <a:pt x="86" y="231"/>
                    </a:lnTo>
                    <a:lnTo>
                      <a:pt x="87" y="231"/>
                    </a:lnTo>
                    <a:lnTo>
                      <a:pt x="87" y="230"/>
                    </a:lnTo>
                    <a:lnTo>
                      <a:pt x="87" y="229"/>
                    </a:lnTo>
                    <a:lnTo>
                      <a:pt x="87" y="227"/>
                    </a:lnTo>
                    <a:lnTo>
                      <a:pt x="87" y="225"/>
                    </a:lnTo>
                    <a:lnTo>
                      <a:pt x="87" y="224"/>
                    </a:lnTo>
                    <a:lnTo>
                      <a:pt x="87" y="224"/>
                    </a:lnTo>
                    <a:lnTo>
                      <a:pt x="87" y="223"/>
                    </a:lnTo>
                    <a:lnTo>
                      <a:pt x="86" y="222"/>
                    </a:lnTo>
                    <a:lnTo>
                      <a:pt x="86" y="222"/>
                    </a:lnTo>
                    <a:lnTo>
                      <a:pt x="84" y="222"/>
                    </a:lnTo>
                    <a:lnTo>
                      <a:pt x="83" y="221"/>
                    </a:lnTo>
                    <a:lnTo>
                      <a:pt x="83" y="221"/>
                    </a:lnTo>
                    <a:lnTo>
                      <a:pt x="82" y="220"/>
                    </a:lnTo>
                    <a:lnTo>
                      <a:pt x="81" y="220"/>
                    </a:lnTo>
                    <a:lnTo>
                      <a:pt x="80" y="220"/>
                    </a:lnTo>
                    <a:lnTo>
                      <a:pt x="79" y="219"/>
                    </a:lnTo>
                    <a:lnTo>
                      <a:pt x="79" y="218"/>
                    </a:lnTo>
                    <a:lnTo>
                      <a:pt x="78" y="217"/>
                    </a:lnTo>
                    <a:lnTo>
                      <a:pt x="78" y="218"/>
                    </a:lnTo>
                    <a:lnTo>
                      <a:pt x="76" y="218"/>
                    </a:lnTo>
                    <a:lnTo>
                      <a:pt x="76" y="217"/>
                    </a:lnTo>
                    <a:lnTo>
                      <a:pt x="76" y="217"/>
                    </a:lnTo>
                    <a:lnTo>
                      <a:pt x="75" y="217"/>
                    </a:lnTo>
                    <a:lnTo>
                      <a:pt x="74" y="217"/>
                    </a:lnTo>
                    <a:lnTo>
                      <a:pt x="73" y="217"/>
                    </a:lnTo>
                    <a:lnTo>
                      <a:pt x="73" y="217"/>
                    </a:lnTo>
                    <a:lnTo>
                      <a:pt x="73" y="215"/>
                    </a:lnTo>
                    <a:lnTo>
                      <a:pt x="72" y="214"/>
                    </a:lnTo>
                    <a:lnTo>
                      <a:pt x="72" y="214"/>
                    </a:lnTo>
                    <a:lnTo>
                      <a:pt x="72" y="213"/>
                    </a:lnTo>
                    <a:lnTo>
                      <a:pt x="70" y="212"/>
                    </a:lnTo>
                    <a:lnTo>
                      <a:pt x="69" y="212"/>
                    </a:lnTo>
                    <a:lnTo>
                      <a:pt x="69" y="211"/>
                    </a:lnTo>
                    <a:lnTo>
                      <a:pt x="69" y="211"/>
                    </a:lnTo>
                    <a:lnTo>
                      <a:pt x="68" y="212"/>
                    </a:lnTo>
                    <a:lnTo>
                      <a:pt x="66" y="213"/>
                    </a:lnTo>
                    <a:lnTo>
                      <a:pt x="66" y="213"/>
                    </a:lnTo>
                    <a:lnTo>
                      <a:pt x="65" y="212"/>
                    </a:lnTo>
                    <a:lnTo>
                      <a:pt x="65" y="211"/>
                    </a:lnTo>
                    <a:lnTo>
                      <a:pt x="65" y="210"/>
                    </a:lnTo>
                    <a:lnTo>
                      <a:pt x="64" y="208"/>
                    </a:lnTo>
                    <a:lnTo>
                      <a:pt x="64" y="207"/>
                    </a:lnTo>
                    <a:lnTo>
                      <a:pt x="62" y="207"/>
                    </a:lnTo>
                    <a:lnTo>
                      <a:pt x="62" y="208"/>
                    </a:lnTo>
                    <a:lnTo>
                      <a:pt x="61" y="208"/>
                    </a:lnTo>
                    <a:lnTo>
                      <a:pt x="60" y="208"/>
                    </a:lnTo>
                    <a:lnTo>
                      <a:pt x="59" y="207"/>
                    </a:lnTo>
                    <a:lnTo>
                      <a:pt x="58" y="207"/>
                    </a:lnTo>
                    <a:lnTo>
                      <a:pt x="58" y="206"/>
                    </a:lnTo>
                    <a:lnTo>
                      <a:pt x="57" y="205"/>
                    </a:lnTo>
                    <a:lnTo>
                      <a:pt x="56" y="205"/>
                    </a:lnTo>
                    <a:lnTo>
                      <a:pt x="57" y="204"/>
                    </a:lnTo>
                    <a:lnTo>
                      <a:pt x="56" y="204"/>
                    </a:lnTo>
                    <a:lnTo>
                      <a:pt x="55" y="203"/>
                    </a:lnTo>
                    <a:lnTo>
                      <a:pt x="55" y="203"/>
                    </a:lnTo>
                    <a:lnTo>
                      <a:pt x="55" y="202"/>
                    </a:lnTo>
                    <a:lnTo>
                      <a:pt x="55" y="200"/>
                    </a:lnTo>
                    <a:lnTo>
                      <a:pt x="55" y="200"/>
                    </a:lnTo>
                    <a:lnTo>
                      <a:pt x="54" y="200"/>
                    </a:lnTo>
                    <a:lnTo>
                      <a:pt x="53" y="198"/>
                    </a:lnTo>
                    <a:lnTo>
                      <a:pt x="53" y="197"/>
                    </a:lnTo>
                    <a:lnTo>
                      <a:pt x="54" y="197"/>
                    </a:lnTo>
                    <a:lnTo>
                      <a:pt x="55" y="196"/>
                    </a:lnTo>
                    <a:lnTo>
                      <a:pt x="55" y="195"/>
                    </a:lnTo>
                    <a:lnTo>
                      <a:pt x="56" y="195"/>
                    </a:lnTo>
                    <a:lnTo>
                      <a:pt x="57" y="194"/>
                    </a:lnTo>
                    <a:lnTo>
                      <a:pt x="57" y="193"/>
                    </a:lnTo>
                    <a:lnTo>
                      <a:pt x="56" y="193"/>
                    </a:lnTo>
                    <a:lnTo>
                      <a:pt x="57" y="192"/>
                    </a:lnTo>
                    <a:lnTo>
                      <a:pt x="58" y="191"/>
                    </a:lnTo>
                    <a:lnTo>
                      <a:pt x="57" y="190"/>
                    </a:lnTo>
                    <a:lnTo>
                      <a:pt x="57" y="189"/>
                    </a:lnTo>
                    <a:lnTo>
                      <a:pt x="55" y="189"/>
                    </a:lnTo>
                    <a:lnTo>
                      <a:pt x="54" y="189"/>
                    </a:lnTo>
                    <a:lnTo>
                      <a:pt x="53" y="189"/>
                    </a:lnTo>
                    <a:lnTo>
                      <a:pt x="53" y="188"/>
                    </a:lnTo>
                    <a:lnTo>
                      <a:pt x="52" y="189"/>
                    </a:lnTo>
                    <a:lnTo>
                      <a:pt x="51" y="190"/>
                    </a:lnTo>
                    <a:lnTo>
                      <a:pt x="52" y="190"/>
                    </a:lnTo>
                    <a:lnTo>
                      <a:pt x="52" y="191"/>
                    </a:lnTo>
                    <a:lnTo>
                      <a:pt x="51" y="191"/>
                    </a:lnTo>
                    <a:lnTo>
                      <a:pt x="50" y="190"/>
                    </a:lnTo>
                    <a:lnTo>
                      <a:pt x="49" y="190"/>
                    </a:lnTo>
                    <a:lnTo>
                      <a:pt x="48" y="191"/>
                    </a:lnTo>
                    <a:lnTo>
                      <a:pt x="47" y="190"/>
                    </a:lnTo>
                    <a:lnTo>
                      <a:pt x="46" y="190"/>
                    </a:lnTo>
                    <a:lnTo>
                      <a:pt x="45" y="189"/>
                    </a:lnTo>
                    <a:lnTo>
                      <a:pt x="45" y="188"/>
                    </a:lnTo>
                    <a:lnTo>
                      <a:pt x="45" y="187"/>
                    </a:lnTo>
                    <a:lnTo>
                      <a:pt x="46" y="186"/>
                    </a:lnTo>
                    <a:lnTo>
                      <a:pt x="46" y="186"/>
                    </a:lnTo>
                    <a:lnTo>
                      <a:pt x="45" y="186"/>
                    </a:lnTo>
                    <a:lnTo>
                      <a:pt x="45" y="185"/>
                    </a:lnTo>
                    <a:lnTo>
                      <a:pt x="44" y="185"/>
                    </a:lnTo>
                    <a:lnTo>
                      <a:pt x="44" y="184"/>
                    </a:lnTo>
                    <a:lnTo>
                      <a:pt x="43" y="183"/>
                    </a:lnTo>
                    <a:lnTo>
                      <a:pt x="42" y="183"/>
                    </a:lnTo>
                    <a:lnTo>
                      <a:pt x="43" y="182"/>
                    </a:lnTo>
                    <a:lnTo>
                      <a:pt x="44" y="182"/>
                    </a:lnTo>
                    <a:lnTo>
                      <a:pt x="44" y="181"/>
                    </a:lnTo>
                    <a:lnTo>
                      <a:pt x="44" y="180"/>
                    </a:lnTo>
                    <a:lnTo>
                      <a:pt x="43" y="181"/>
                    </a:lnTo>
                    <a:lnTo>
                      <a:pt x="42" y="181"/>
                    </a:lnTo>
                    <a:lnTo>
                      <a:pt x="41" y="181"/>
                    </a:lnTo>
                    <a:lnTo>
                      <a:pt x="41" y="180"/>
                    </a:lnTo>
                    <a:lnTo>
                      <a:pt x="41" y="179"/>
                    </a:lnTo>
                    <a:lnTo>
                      <a:pt x="41" y="179"/>
                    </a:lnTo>
                    <a:lnTo>
                      <a:pt x="41" y="179"/>
                    </a:lnTo>
                    <a:lnTo>
                      <a:pt x="40" y="179"/>
                    </a:lnTo>
                    <a:lnTo>
                      <a:pt x="39" y="178"/>
                    </a:lnTo>
                    <a:lnTo>
                      <a:pt x="39" y="177"/>
                    </a:lnTo>
                    <a:lnTo>
                      <a:pt x="38" y="176"/>
                    </a:lnTo>
                    <a:lnTo>
                      <a:pt x="37" y="176"/>
                    </a:lnTo>
                    <a:lnTo>
                      <a:pt x="36" y="176"/>
                    </a:lnTo>
                    <a:lnTo>
                      <a:pt x="36" y="176"/>
                    </a:lnTo>
                    <a:lnTo>
                      <a:pt x="36" y="175"/>
                    </a:lnTo>
                    <a:lnTo>
                      <a:pt x="35" y="175"/>
                    </a:lnTo>
                    <a:lnTo>
                      <a:pt x="35" y="174"/>
                    </a:lnTo>
                    <a:lnTo>
                      <a:pt x="36" y="173"/>
                    </a:lnTo>
                    <a:lnTo>
                      <a:pt x="35" y="172"/>
                    </a:lnTo>
                    <a:lnTo>
                      <a:pt x="35" y="171"/>
                    </a:lnTo>
                    <a:lnTo>
                      <a:pt x="35" y="170"/>
                    </a:lnTo>
                    <a:lnTo>
                      <a:pt x="34" y="169"/>
                    </a:lnTo>
                    <a:lnTo>
                      <a:pt x="32" y="170"/>
                    </a:lnTo>
                    <a:lnTo>
                      <a:pt x="31" y="171"/>
                    </a:lnTo>
                    <a:lnTo>
                      <a:pt x="31" y="171"/>
                    </a:lnTo>
                    <a:lnTo>
                      <a:pt x="31" y="170"/>
                    </a:lnTo>
                    <a:lnTo>
                      <a:pt x="30" y="170"/>
                    </a:lnTo>
                    <a:lnTo>
                      <a:pt x="29" y="170"/>
                    </a:lnTo>
                    <a:lnTo>
                      <a:pt x="28" y="170"/>
                    </a:lnTo>
                    <a:lnTo>
                      <a:pt x="28" y="169"/>
                    </a:lnTo>
                    <a:lnTo>
                      <a:pt x="28" y="169"/>
                    </a:lnTo>
                    <a:lnTo>
                      <a:pt x="28" y="168"/>
                    </a:lnTo>
                    <a:lnTo>
                      <a:pt x="26" y="168"/>
                    </a:lnTo>
                    <a:lnTo>
                      <a:pt x="25" y="167"/>
                    </a:lnTo>
                    <a:lnTo>
                      <a:pt x="25" y="166"/>
                    </a:lnTo>
                    <a:lnTo>
                      <a:pt x="26" y="166"/>
                    </a:lnTo>
                    <a:lnTo>
                      <a:pt x="25" y="165"/>
                    </a:lnTo>
                    <a:lnTo>
                      <a:pt x="26" y="164"/>
                    </a:lnTo>
                    <a:lnTo>
                      <a:pt x="26" y="163"/>
                    </a:lnTo>
                    <a:lnTo>
                      <a:pt x="25" y="163"/>
                    </a:lnTo>
                    <a:lnTo>
                      <a:pt x="26" y="162"/>
                    </a:lnTo>
                    <a:lnTo>
                      <a:pt x="26" y="162"/>
                    </a:lnTo>
                    <a:lnTo>
                      <a:pt x="26" y="161"/>
                    </a:lnTo>
                    <a:lnTo>
                      <a:pt x="27" y="160"/>
                    </a:lnTo>
                    <a:lnTo>
                      <a:pt x="27" y="159"/>
                    </a:lnTo>
                    <a:lnTo>
                      <a:pt x="26" y="159"/>
                    </a:lnTo>
                    <a:lnTo>
                      <a:pt x="25" y="159"/>
                    </a:lnTo>
                    <a:lnTo>
                      <a:pt x="25" y="158"/>
                    </a:lnTo>
                    <a:lnTo>
                      <a:pt x="25" y="157"/>
                    </a:lnTo>
                    <a:lnTo>
                      <a:pt x="25" y="155"/>
                    </a:lnTo>
                    <a:lnTo>
                      <a:pt x="24" y="155"/>
                    </a:lnTo>
                    <a:lnTo>
                      <a:pt x="24" y="155"/>
                    </a:lnTo>
                    <a:lnTo>
                      <a:pt x="24" y="156"/>
                    </a:lnTo>
                    <a:lnTo>
                      <a:pt x="23" y="158"/>
                    </a:lnTo>
                    <a:lnTo>
                      <a:pt x="22" y="157"/>
                    </a:lnTo>
                    <a:lnTo>
                      <a:pt x="21" y="156"/>
                    </a:lnTo>
                    <a:lnTo>
                      <a:pt x="21" y="155"/>
                    </a:lnTo>
                    <a:lnTo>
                      <a:pt x="21" y="155"/>
                    </a:lnTo>
                    <a:lnTo>
                      <a:pt x="20" y="155"/>
                    </a:lnTo>
                    <a:lnTo>
                      <a:pt x="19" y="155"/>
                    </a:lnTo>
                    <a:lnTo>
                      <a:pt x="18" y="155"/>
                    </a:lnTo>
                    <a:lnTo>
                      <a:pt x="17" y="154"/>
                    </a:lnTo>
                    <a:lnTo>
                      <a:pt x="17" y="155"/>
                    </a:lnTo>
                    <a:lnTo>
                      <a:pt x="16" y="155"/>
                    </a:lnTo>
                    <a:lnTo>
                      <a:pt x="15" y="156"/>
                    </a:lnTo>
                    <a:lnTo>
                      <a:pt x="14" y="156"/>
                    </a:lnTo>
                    <a:lnTo>
                      <a:pt x="14" y="155"/>
                    </a:lnTo>
                    <a:lnTo>
                      <a:pt x="13" y="155"/>
                    </a:lnTo>
                    <a:lnTo>
                      <a:pt x="11" y="155"/>
                    </a:lnTo>
                    <a:lnTo>
                      <a:pt x="10" y="155"/>
                    </a:lnTo>
                    <a:lnTo>
                      <a:pt x="10" y="155"/>
                    </a:lnTo>
                    <a:lnTo>
                      <a:pt x="11" y="154"/>
                    </a:lnTo>
                    <a:lnTo>
                      <a:pt x="12" y="153"/>
                    </a:lnTo>
                    <a:lnTo>
                      <a:pt x="13" y="152"/>
                    </a:lnTo>
                    <a:lnTo>
                      <a:pt x="13" y="152"/>
                    </a:lnTo>
                    <a:lnTo>
                      <a:pt x="12" y="152"/>
                    </a:lnTo>
                    <a:lnTo>
                      <a:pt x="11" y="151"/>
                    </a:lnTo>
                    <a:lnTo>
                      <a:pt x="10" y="151"/>
                    </a:lnTo>
                    <a:lnTo>
                      <a:pt x="10" y="150"/>
                    </a:lnTo>
                    <a:lnTo>
                      <a:pt x="8" y="152"/>
                    </a:lnTo>
                    <a:lnTo>
                      <a:pt x="7" y="151"/>
                    </a:lnTo>
                    <a:lnTo>
                      <a:pt x="7" y="150"/>
                    </a:lnTo>
                    <a:lnTo>
                      <a:pt x="7" y="149"/>
                    </a:lnTo>
                    <a:lnTo>
                      <a:pt x="7" y="148"/>
                    </a:lnTo>
                    <a:lnTo>
                      <a:pt x="7" y="148"/>
                    </a:lnTo>
                    <a:lnTo>
                      <a:pt x="7" y="147"/>
                    </a:lnTo>
                    <a:lnTo>
                      <a:pt x="5" y="145"/>
                    </a:lnTo>
                    <a:lnTo>
                      <a:pt x="6" y="143"/>
                    </a:lnTo>
                    <a:lnTo>
                      <a:pt x="7" y="137"/>
                    </a:lnTo>
                    <a:lnTo>
                      <a:pt x="6" y="131"/>
                    </a:lnTo>
                    <a:lnTo>
                      <a:pt x="2" y="124"/>
                    </a:lnTo>
                    <a:lnTo>
                      <a:pt x="2" y="123"/>
                    </a:lnTo>
                    <a:lnTo>
                      <a:pt x="4" y="120"/>
                    </a:lnTo>
                    <a:lnTo>
                      <a:pt x="4" y="117"/>
                    </a:lnTo>
                    <a:lnTo>
                      <a:pt x="4" y="115"/>
                    </a:lnTo>
                    <a:lnTo>
                      <a:pt x="6" y="107"/>
                    </a:lnTo>
                    <a:lnTo>
                      <a:pt x="5" y="105"/>
                    </a:lnTo>
                    <a:lnTo>
                      <a:pt x="4" y="99"/>
                    </a:lnTo>
                    <a:lnTo>
                      <a:pt x="4" y="96"/>
                    </a:lnTo>
                    <a:lnTo>
                      <a:pt x="4" y="92"/>
                    </a:lnTo>
                    <a:lnTo>
                      <a:pt x="3" y="89"/>
                    </a:lnTo>
                    <a:lnTo>
                      <a:pt x="2" y="86"/>
                    </a:lnTo>
                    <a:lnTo>
                      <a:pt x="3" y="84"/>
                    </a:lnTo>
                    <a:lnTo>
                      <a:pt x="4" y="82"/>
                    </a:lnTo>
                    <a:lnTo>
                      <a:pt x="7" y="80"/>
                    </a:lnTo>
                    <a:lnTo>
                      <a:pt x="9" y="78"/>
                    </a:lnTo>
                    <a:lnTo>
                      <a:pt x="10" y="77"/>
                    </a:lnTo>
                    <a:lnTo>
                      <a:pt x="7" y="70"/>
                    </a:lnTo>
                    <a:lnTo>
                      <a:pt x="1" y="72"/>
                    </a:lnTo>
                    <a:lnTo>
                      <a:pt x="0" y="70"/>
                    </a:lnTo>
                    <a:lnTo>
                      <a:pt x="14" y="63"/>
                    </a:lnTo>
                    <a:lnTo>
                      <a:pt x="12" y="60"/>
                    </a:lnTo>
                    <a:lnTo>
                      <a:pt x="9" y="54"/>
                    </a:lnTo>
                    <a:lnTo>
                      <a:pt x="10" y="53"/>
                    </a:lnTo>
                    <a:lnTo>
                      <a:pt x="10" y="53"/>
                    </a:lnTo>
                    <a:lnTo>
                      <a:pt x="12" y="53"/>
                    </a:lnTo>
                    <a:lnTo>
                      <a:pt x="13" y="52"/>
                    </a:lnTo>
                    <a:lnTo>
                      <a:pt x="14" y="53"/>
                    </a:lnTo>
                    <a:lnTo>
                      <a:pt x="14" y="52"/>
                    </a:lnTo>
                    <a:lnTo>
                      <a:pt x="15" y="53"/>
                    </a:lnTo>
                    <a:lnTo>
                      <a:pt x="16" y="53"/>
                    </a:lnTo>
                    <a:lnTo>
                      <a:pt x="17" y="52"/>
                    </a:lnTo>
                    <a:lnTo>
                      <a:pt x="17" y="52"/>
                    </a:lnTo>
                    <a:lnTo>
                      <a:pt x="18" y="52"/>
                    </a:lnTo>
                    <a:lnTo>
                      <a:pt x="19" y="52"/>
                    </a:lnTo>
                    <a:lnTo>
                      <a:pt x="20" y="53"/>
                    </a:lnTo>
                    <a:lnTo>
                      <a:pt x="21" y="54"/>
                    </a:lnTo>
                    <a:lnTo>
                      <a:pt x="21" y="55"/>
                    </a:lnTo>
                    <a:lnTo>
                      <a:pt x="22" y="57"/>
                    </a:lnTo>
                    <a:lnTo>
                      <a:pt x="24" y="58"/>
                    </a:lnTo>
                    <a:lnTo>
                      <a:pt x="24" y="59"/>
                    </a:lnTo>
                    <a:lnTo>
                      <a:pt x="25" y="59"/>
                    </a:lnTo>
                    <a:lnTo>
                      <a:pt x="27" y="59"/>
                    </a:lnTo>
                    <a:lnTo>
                      <a:pt x="28" y="59"/>
                    </a:lnTo>
                    <a:lnTo>
                      <a:pt x="29" y="58"/>
                    </a:lnTo>
                    <a:lnTo>
                      <a:pt x="30" y="58"/>
                    </a:lnTo>
                    <a:lnTo>
                      <a:pt x="31" y="57"/>
                    </a:lnTo>
                    <a:lnTo>
                      <a:pt x="31" y="56"/>
                    </a:lnTo>
                    <a:lnTo>
                      <a:pt x="31" y="56"/>
                    </a:lnTo>
                    <a:lnTo>
                      <a:pt x="32" y="56"/>
                    </a:lnTo>
                    <a:lnTo>
                      <a:pt x="33" y="56"/>
                    </a:lnTo>
                    <a:lnTo>
                      <a:pt x="33" y="55"/>
                    </a:lnTo>
                    <a:lnTo>
                      <a:pt x="33" y="55"/>
                    </a:lnTo>
                    <a:lnTo>
                      <a:pt x="32" y="55"/>
                    </a:lnTo>
                    <a:lnTo>
                      <a:pt x="31" y="54"/>
                    </a:lnTo>
                    <a:lnTo>
                      <a:pt x="31" y="53"/>
                    </a:lnTo>
                    <a:lnTo>
                      <a:pt x="32" y="52"/>
                    </a:lnTo>
                    <a:lnTo>
                      <a:pt x="32" y="53"/>
                    </a:lnTo>
                    <a:lnTo>
                      <a:pt x="34" y="54"/>
                    </a:lnTo>
                    <a:lnTo>
                      <a:pt x="35" y="54"/>
                    </a:lnTo>
                    <a:lnTo>
                      <a:pt x="36" y="54"/>
                    </a:lnTo>
                    <a:lnTo>
                      <a:pt x="38" y="54"/>
                    </a:lnTo>
                    <a:lnTo>
                      <a:pt x="38" y="52"/>
                    </a:lnTo>
                    <a:lnTo>
                      <a:pt x="38" y="52"/>
                    </a:lnTo>
                    <a:lnTo>
                      <a:pt x="39" y="52"/>
                    </a:lnTo>
                    <a:lnTo>
                      <a:pt x="39" y="52"/>
                    </a:lnTo>
                    <a:lnTo>
                      <a:pt x="40" y="53"/>
                    </a:lnTo>
                    <a:lnTo>
                      <a:pt x="41" y="54"/>
                    </a:lnTo>
                    <a:lnTo>
                      <a:pt x="41" y="54"/>
                    </a:lnTo>
                    <a:lnTo>
                      <a:pt x="43" y="53"/>
                    </a:lnTo>
                    <a:lnTo>
                      <a:pt x="44" y="53"/>
                    </a:lnTo>
                    <a:lnTo>
                      <a:pt x="45" y="52"/>
                    </a:lnTo>
                    <a:lnTo>
                      <a:pt x="45" y="52"/>
                    </a:lnTo>
                    <a:lnTo>
                      <a:pt x="47" y="51"/>
                    </a:lnTo>
                    <a:lnTo>
                      <a:pt x="48" y="50"/>
                    </a:lnTo>
                    <a:lnTo>
                      <a:pt x="48" y="49"/>
                    </a:lnTo>
                    <a:lnTo>
                      <a:pt x="49" y="49"/>
                    </a:lnTo>
                    <a:lnTo>
                      <a:pt x="50" y="49"/>
                    </a:lnTo>
                    <a:lnTo>
                      <a:pt x="50" y="52"/>
                    </a:lnTo>
                    <a:lnTo>
                      <a:pt x="51" y="52"/>
                    </a:lnTo>
                    <a:lnTo>
                      <a:pt x="52" y="52"/>
                    </a:lnTo>
                    <a:lnTo>
                      <a:pt x="53" y="53"/>
                    </a:lnTo>
                    <a:lnTo>
                      <a:pt x="54" y="53"/>
                    </a:lnTo>
                    <a:lnTo>
                      <a:pt x="54" y="52"/>
                    </a:lnTo>
                    <a:lnTo>
                      <a:pt x="54" y="52"/>
                    </a:lnTo>
                    <a:lnTo>
                      <a:pt x="54" y="51"/>
                    </a:lnTo>
                    <a:lnTo>
                      <a:pt x="53" y="50"/>
                    </a:lnTo>
                    <a:lnTo>
                      <a:pt x="54" y="49"/>
                    </a:lnTo>
                    <a:lnTo>
                      <a:pt x="55" y="49"/>
                    </a:lnTo>
                    <a:lnTo>
                      <a:pt x="55" y="49"/>
                    </a:lnTo>
                    <a:lnTo>
                      <a:pt x="56" y="49"/>
                    </a:lnTo>
                    <a:lnTo>
                      <a:pt x="57" y="49"/>
                    </a:lnTo>
                    <a:lnTo>
                      <a:pt x="57" y="50"/>
                    </a:lnTo>
                    <a:lnTo>
                      <a:pt x="58" y="50"/>
                    </a:lnTo>
                    <a:lnTo>
                      <a:pt x="58" y="51"/>
                    </a:lnTo>
                    <a:lnTo>
                      <a:pt x="58" y="50"/>
                    </a:lnTo>
                    <a:lnTo>
                      <a:pt x="59" y="50"/>
                    </a:lnTo>
                    <a:lnTo>
                      <a:pt x="59" y="49"/>
                    </a:lnTo>
                    <a:lnTo>
                      <a:pt x="59" y="48"/>
                    </a:lnTo>
                    <a:lnTo>
                      <a:pt x="58" y="48"/>
                    </a:lnTo>
                    <a:lnTo>
                      <a:pt x="59" y="46"/>
                    </a:lnTo>
                    <a:lnTo>
                      <a:pt x="60" y="45"/>
                    </a:lnTo>
                    <a:lnTo>
                      <a:pt x="61" y="45"/>
                    </a:lnTo>
                    <a:lnTo>
                      <a:pt x="62" y="46"/>
                    </a:lnTo>
                    <a:lnTo>
                      <a:pt x="62" y="46"/>
                    </a:lnTo>
                    <a:lnTo>
                      <a:pt x="63" y="45"/>
                    </a:lnTo>
                    <a:lnTo>
                      <a:pt x="64" y="45"/>
                    </a:lnTo>
                    <a:lnTo>
                      <a:pt x="65" y="44"/>
                    </a:lnTo>
                    <a:lnTo>
                      <a:pt x="66" y="44"/>
                    </a:lnTo>
                    <a:lnTo>
                      <a:pt x="66" y="44"/>
                    </a:lnTo>
                    <a:lnTo>
                      <a:pt x="66" y="43"/>
                    </a:lnTo>
                    <a:lnTo>
                      <a:pt x="67" y="42"/>
                    </a:lnTo>
                    <a:lnTo>
                      <a:pt x="68" y="42"/>
                    </a:lnTo>
                    <a:lnTo>
                      <a:pt x="69" y="42"/>
                    </a:lnTo>
                    <a:lnTo>
                      <a:pt x="69" y="41"/>
                    </a:lnTo>
                    <a:lnTo>
                      <a:pt x="69" y="40"/>
                    </a:lnTo>
                    <a:lnTo>
                      <a:pt x="69" y="38"/>
                    </a:lnTo>
                    <a:lnTo>
                      <a:pt x="70" y="37"/>
                    </a:lnTo>
                    <a:lnTo>
                      <a:pt x="71" y="37"/>
                    </a:lnTo>
                    <a:lnTo>
                      <a:pt x="72" y="37"/>
                    </a:lnTo>
                    <a:lnTo>
                      <a:pt x="73" y="37"/>
                    </a:lnTo>
                    <a:lnTo>
                      <a:pt x="74" y="37"/>
                    </a:lnTo>
                    <a:lnTo>
                      <a:pt x="75" y="37"/>
                    </a:lnTo>
                    <a:lnTo>
                      <a:pt x="76" y="36"/>
                    </a:lnTo>
                    <a:lnTo>
                      <a:pt x="76" y="35"/>
                    </a:lnTo>
                    <a:lnTo>
                      <a:pt x="76" y="35"/>
                    </a:lnTo>
                    <a:lnTo>
                      <a:pt x="76" y="35"/>
                    </a:lnTo>
                    <a:lnTo>
                      <a:pt x="77" y="34"/>
                    </a:lnTo>
                    <a:lnTo>
                      <a:pt x="78" y="34"/>
                    </a:lnTo>
                    <a:lnTo>
                      <a:pt x="79" y="34"/>
                    </a:lnTo>
                    <a:lnTo>
                      <a:pt x="79" y="35"/>
                    </a:lnTo>
                    <a:lnTo>
                      <a:pt x="80" y="35"/>
                    </a:lnTo>
                    <a:lnTo>
                      <a:pt x="84" y="33"/>
                    </a:lnTo>
                    <a:lnTo>
                      <a:pt x="86" y="32"/>
                    </a:lnTo>
                    <a:lnTo>
                      <a:pt x="86" y="31"/>
                    </a:lnTo>
                    <a:lnTo>
                      <a:pt x="88" y="29"/>
                    </a:lnTo>
                    <a:lnTo>
                      <a:pt x="89" y="29"/>
                    </a:lnTo>
                    <a:lnTo>
                      <a:pt x="90" y="28"/>
                    </a:lnTo>
                    <a:lnTo>
                      <a:pt x="90" y="28"/>
                    </a:lnTo>
                    <a:lnTo>
                      <a:pt x="91" y="28"/>
                    </a:lnTo>
                    <a:lnTo>
                      <a:pt x="91" y="28"/>
                    </a:lnTo>
                    <a:lnTo>
                      <a:pt x="92" y="28"/>
                    </a:lnTo>
                    <a:lnTo>
                      <a:pt x="93" y="28"/>
                    </a:lnTo>
                    <a:lnTo>
                      <a:pt x="93" y="27"/>
                    </a:lnTo>
                    <a:lnTo>
                      <a:pt x="93" y="26"/>
                    </a:lnTo>
                    <a:lnTo>
                      <a:pt x="93" y="25"/>
                    </a:lnTo>
                    <a:lnTo>
                      <a:pt x="94" y="25"/>
                    </a:lnTo>
                    <a:lnTo>
                      <a:pt x="95" y="24"/>
                    </a:lnTo>
                    <a:lnTo>
                      <a:pt x="96" y="24"/>
                    </a:lnTo>
                    <a:lnTo>
                      <a:pt x="97" y="24"/>
                    </a:lnTo>
                    <a:lnTo>
                      <a:pt x="97" y="24"/>
                    </a:lnTo>
                    <a:lnTo>
                      <a:pt x="98" y="25"/>
                    </a:lnTo>
                    <a:lnTo>
                      <a:pt x="99" y="25"/>
                    </a:lnTo>
                    <a:lnTo>
                      <a:pt x="100" y="24"/>
                    </a:lnTo>
                    <a:lnTo>
                      <a:pt x="100" y="24"/>
                    </a:lnTo>
                    <a:lnTo>
                      <a:pt x="100" y="23"/>
                    </a:lnTo>
                    <a:lnTo>
                      <a:pt x="101" y="23"/>
                    </a:lnTo>
                    <a:lnTo>
                      <a:pt x="102" y="23"/>
                    </a:lnTo>
                    <a:lnTo>
                      <a:pt x="103" y="22"/>
                    </a:lnTo>
                    <a:lnTo>
                      <a:pt x="105" y="21"/>
                    </a:lnTo>
                    <a:lnTo>
                      <a:pt x="106" y="20"/>
                    </a:lnTo>
                    <a:lnTo>
                      <a:pt x="107" y="20"/>
                    </a:lnTo>
                    <a:lnTo>
                      <a:pt x="107" y="19"/>
                    </a:lnTo>
                    <a:lnTo>
                      <a:pt x="107" y="19"/>
                    </a:lnTo>
                    <a:lnTo>
                      <a:pt x="107" y="20"/>
                    </a:lnTo>
                    <a:lnTo>
                      <a:pt x="108" y="21"/>
                    </a:lnTo>
                    <a:lnTo>
                      <a:pt x="108" y="21"/>
                    </a:lnTo>
                    <a:lnTo>
                      <a:pt x="108" y="23"/>
                    </a:lnTo>
                    <a:lnTo>
                      <a:pt x="109" y="24"/>
                    </a:lnTo>
                    <a:lnTo>
                      <a:pt x="110" y="24"/>
                    </a:lnTo>
                    <a:lnTo>
                      <a:pt x="110" y="24"/>
                    </a:lnTo>
                    <a:lnTo>
                      <a:pt x="110" y="24"/>
                    </a:lnTo>
                    <a:lnTo>
                      <a:pt x="111" y="24"/>
                    </a:lnTo>
                    <a:lnTo>
                      <a:pt x="111" y="24"/>
                    </a:lnTo>
                    <a:lnTo>
                      <a:pt x="112" y="24"/>
                    </a:lnTo>
                    <a:lnTo>
                      <a:pt x="114" y="24"/>
                    </a:lnTo>
                    <a:lnTo>
                      <a:pt x="114" y="24"/>
                    </a:lnTo>
                    <a:lnTo>
                      <a:pt x="115" y="25"/>
                    </a:lnTo>
                    <a:lnTo>
                      <a:pt x="116" y="25"/>
                    </a:lnTo>
                    <a:lnTo>
                      <a:pt x="117" y="26"/>
                    </a:lnTo>
                    <a:lnTo>
                      <a:pt x="117" y="27"/>
                    </a:lnTo>
                    <a:lnTo>
                      <a:pt x="118" y="28"/>
                    </a:lnTo>
                    <a:lnTo>
                      <a:pt x="119" y="28"/>
                    </a:lnTo>
                    <a:close/>
                  </a:path>
                </a:pathLst>
              </a:custGeom>
              <a:solidFill>
                <a:srgbClr val="E69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944" name="Freeform 1103">
                <a:extLst>
                  <a:ext uri="{FF2B5EF4-FFF2-40B4-BE49-F238E27FC236}">
                    <a16:creationId xmlns:a16="http://schemas.microsoft.com/office/drawing/2014/main" id="{407E2ABB-4037-443C-9BD7-241E3662A035}"/>
                  </a:ext>
                </a:extLst>
              </p:cNvPr>
              <p:cNvSpPr>
                <a:spLocks/>
              </p:cNvSpPr>
              <p:nvPr/>
            </p:nvSpPr>
            <p:spPr bwMode="auto">
              <a:xfrm>
                <a:off x="4578" y="2468"/>
                <a:ext cx="481" cy="479"/>
              </a:xfrm>
              <a:custGeom>
                <a:avLst/>
                <a:gdLst>
                  <a:gd name="T0" fmla="*/ 81 w 481"/>
                  <a:gd name="T1" fmla="*/ 79 h 479"/>
                  <a:gd name="T2" fmla="*/ 73 w 481"/>
                  <a:gd name="T3" fmla="*/ 74 h 479"/>
                  <a:gd name="T4" fmla="*/ 77 w 481"/>
                  <a:gd name="T5" fmla="*/ 63 h 479"/>
                  <a:gd name="T6" fmla="*/ 97 w 481"/>
                  <a:gd name="T7" fmla="*/ 64 h 479"/>
                  <a:gd name="T8" fmla="*/ 93 w 481"/>
                  <a:gd name="T9" fmla="*/ 53 h 479"/>
                  <a:gd name="T10" fmla="*/ 84 w 481"/>
                  <a:gd name="T11" fmla="*/ 45 h 479"/>
                  <a:gd name="T12" fmla="*/ 76 w 481"/>
                  <a:gd name="T13" fmla="*/ 38 h 479"/>
                  <a:gd name="T14" fmla="*/ 77 w 481"/>
                  <a:gd name="T15" fmla="*/ 29 h 479"/>
                  <a:gd name="T16" fmla="*/ 72 w 481"/>
                  <a:gd name="T17" fmla="*/ 20 h 479"/>
                  <a:gd name="T18" fmla="*/ 64 w 481"/>
                  <a:gd name="T19" fmla="*/ 4 h 479"/>
                  <a:gd name="T20" fmla="*/ 79 w 481"/>
                  <a:gd name="T21" fmla="*/ 11 h 479"/>
                  <a:gd name="T22" fmla="*/ 87 w 481"/>
                  <a:gd name="T23" fmla="*/ 11 h 479"/>
                  <a:gd name="T24" fmla="*/ 99 w 481"/>
                  <a:gd name="T25" fmla="*/ 11 h 479"/>
                  <a:gd name="T26" fmla="*/ 109 w 481"/>
                  <a:gd name="T27" fmla="*/ 17 h 479"/>
                  <a:gd name="T28" fmla="*/ 114 w 481"/>
                  <a:gd name="T29" fmla="*/ 10 h 479"/>
                  <a:gd name="T30" fmla="*/ 137 w 481"/>
                  <a:gd name="T31" fmla="*/ 29 h 479"/>
                  <a:gd name="T32" fmla="*/ 164 w 481"/>
                  <a:gd name="T33" fmla="*/ 59 h 479"/>
                  <a:gd name="T34" fmla="*/ 216 w 481"/>
                  <a:gd name="T35" fmla="*/ 69 h 479"/>
                  <a:gd name="T36" fmla="*/ 247 w 481"/>
                  <a:gd name="T37" fmla="*/ 80 h 479"/>
                  <a:gd name="T38" fmla="*/ 273 w 481"/>
                  <a:gd name="T39" fmla="*/ 97 h 479"/>
                  <a:gd name="T40" fmla="*/ 294 w 481"/>
                  <a:gd name="T41" fmla="*/ 111 h 479"/>
                  <a:gd name="T42" fmla="*/ 250 w 481"/>
                  <a:gd name="T43" fmla="*/ 149 h 479"/>
                  <a:gd name="T44" fmla="*/ 262 w 481"/>
                  <a:gd name="T45" fmla="*/ 205 h 479"/>
                  <a:gd name="T46" fmla="*/ 296 w 481"/>
                  <a:gd name="T47" fmla="*/ 220 h 479"/>
                  <a:gd name="T48" fmla="*/ 314 w 481"/>
                  <a:gd name="T49" fmla="*/ 236 h 479"/>
                  <a:gd name="T50" fmla="*/ 337 w 481"/>
                  <a:gd name="T51" fmla="*/ 239 h 479"/>
                  <a:gd name="T52" fmla="*/ 368 w 481"/>
                  <a:gd name="T53" fmla="*/ 251 h 479"/>
                  <a:gd name="T54" fmla="*/ 402 w 481"/>
                  <a:gd name="T55" fmla="*/ 252 h 479"/>
                  <a:gd name="T56" fmla="*/ 431 w 481"/>
                  <a:gd name="T57" fmla="*/ 266 h 479"/>
                  <a:gd name="T58" fmla="*/ 460 w 481"/>
                  <a:gd name="T59" fmla="*/ 291 h 479"/>
                  <a:gd name="T60" fmla="*/ 465 w 481"/>
                  <a:gd name="T61" fmla="*/ 311 h 479"/>
                  <a:gd name="T62" fmla="*/ 435 w 481"/>
                  <a:gd name="T63" fmla="*/ 335 h 479"/>
                  <a:gd name="T64" fmla="*/ 394 w 481"/>
                  <a:gd name="T65" fmla="*/ 342 h 479"/>
                  <a:gd name="T66" fmla="*/ 365 w 481"/>
                  <a:gd name="T67" fmla="*/ 359 h 479"/>
                  <a:gd name="T68" fmla="*/ 328 w 481"/>
                  <a:gd name="T69" fmla="*/ 360 h 479"/>
                  <a:gd name="T70" fmla="*/ 307 w 481"/>
                  <a:gd name="T71" fmla="*/ 452 h 479"/>
                  <a:gd name="T72" fmla="*/ 270 w 481"/>
                  <a:gd name="T73" fmla="*/ 452 h 479"/>
                  <a:gd name="T74" fmla="*/ 233 w 481"/>
                  <a:gd name="T75" fmla="*/ 470 h 479"/>
                  <a:gd name="T76" fmla="*/ 204 w 481"/>
                  <a:gd name="T77" fmla="*/ 418 h 479"/>
                  <a:gd name="T78" fmla="*/ 154 w 481"/>
                  <a:gd name="T79" fmla="*/ 359 h 479"/>
                  <a:gd name="T80" fmla="*/ 151 w 481"/>
                  <a:gd name="T81" fmla="*/ 296 h 479"/>
                  <a:gd name="T82" fmla="*/ 170 w 481"/>
                  <a:gd name="T83" fmla="*/ 262 h 479"/>
                  <a:gd name="T84" fmla="*/ 183 w 481"/>
                  <a:gd name="T85" fmla="*/ 230 h 479"/>
                  <a:gd name="T86" fmla="*/ 198 w 481"/>
                  <a:gd name="T87" fmla="*/ 209 h 479"/>
                  <a:gd name="T88" fmla="*/ 178 w 481"/>
                  <a:gd name="T89" fmla="*/ 213 h 479"/>
                  <a:gd name="T90" fmla="*/ 147 w 481"/>
                  <a:gd name="T91" fmla="*/ 207 h 479"/>
                  <a:gd name="T92" fmla="*/ 102 w 481"/>
                  <a:gd name="T93" fmla="*/ 217 h 479"/>
                  <a:gd name="T94" fmla="*/ 56 w 481"/>
                  <a:gd name="T95" fmla="*/ 193 h 479"/>
                  <a:gd name="T96" fmla="*/ 44 w 481"/>
                  <a:gd name="T97" fmla="*/ 173 h 479"/>
                  <a:gd name="T98" fmla="*/ 51 w 481"/>
                  <a:gd name="T99" fmla="*/ 157 h 479"/>
                  <a:gd name="T100" fmla="*/ 28 w 481"/>
                  <a:gd name="T101" fmla="*/ 166 h 479"/>
                  <a:gd name="T102" fmla="*/ 37 w 481"/>
                  <a:gd name="T103" fmla="*/ 145 h 479"/>
                  <a:gd name="T104" fmla="*/ 20 w 481"/>
                  <a:gd name="T105" fmla="*/ 145 h 479"/>
                  <a:gd name="T106" fmla="*/ 22 w 481"/>
                  <a:gd name="T107" fmla="*/ 124 h 479"/>
                  <a:gd name="T108" fmla="*/ 4 w 481"/>
                  <a:gd name="T109" fmla="*/ 121 h 479"/>
                  <a:gd name="T110" fmla="*/ 24 w 481"/>
                  <a:gd name="T111" fmla="*/ 112 h 479"/>
                  <a:gd name="T112" fmla="*/ 41 w 481"/>
                  <a:gd name="T113" fmla="*/ 111 h 479"/>
                  <a:gd name="T114" fmla="*/ 56 w 481"/>
                  <a:gd name="T115" fmla="*/ 124 h 479"/>
                  <a:gd name="T116" fmla="*/ 43 w 481"/>
                  <a:gd name="T117" fmla="*/ 101 h 479"/>
                  <a:gd name="T118" fmla="*/ 46 w 481"/>
                  <a:gd name="T119" fmla="*/ 90 h 479"/>
                  <a:gd name="T120" fmla="*/ 40 w 481"/>
                  <a:gd name="T121" fmla="*/ 74 h 479"/>
                  <a:gd name="T122" fmla="*/ 50 w 481"/>
                  <a:gd name="T123" fmla="*/ 85 h 479"/>
                  <a:gd name="T124" fmla="*/ 63 w 481"/>
                  <a:gd name="T125" fmla="*/ 78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1" h="479">
                    <a:moveTo>
                      <a:pt x="79" y="97"/>
                    </a:moveTo>
                    <a:lnTo>
                      <a:pt x="80" y="97"/>
                    </a:lnTo>
                    <a:lnTo>
                      <a:pt x="80" y="96"/>
                    </a:lnTo>
                    <a:lnTo>
                      <a:pt x="80" y="95"/>
                    </a:lnTo>
                    <a:lnTo>
                      <a:pt x="79" y="95"/>
                    </a:lnTo>
                    <a:lnTo>
                      <a:pt x="78" y="94"/>
                    </a:lnTo>
                    <a:lnTo>
                      <a:pt x="77" y="94"/>
                    </a:lnTo>
                    <a:lnTo>
                      <a:pt x="77" y="93"/>
                    </a:lnTo>
                    <a:lnTo>
                      <a:pt x="77" y="93"/>
                    </a:lnTo>
                    <a:lnTo>
                      <a:pt x="77" y="92"/>
                    </a:lnTo>
                    <a:lnTo>
                      <a:pt x="77" y="91"/>
                    </a:lnTo>
                    <a:lnTo>
                      <a:pt x="77" y="90"/>
                    </a:lnTo>
                    <a:lnTo>
                      <a:pt x="77" y="90"/>
                    </a:lnTo>
                    <a:lnTo>
                      <a:pt x="78" y="90"/>
                    </a:lnTo>
                    <a:lnTo>
                      <a:pt x="79" y="90"/>
                    </a:lnTo>
                    <a:lnTo>
                      <a:pt x="80" y="89"/>
                    </a:lnTo>
                    <a:lnTo>
                      <a:pt x="80" y="89"/>
                    </a:lnTo>
                    <a:lnTo>
                      <a:pt x="81" y="89"/>
                    </a:lnTo>
                    <a:lnTo>
                      <a:pt x="81" y="90"/>
                    </a:lnTo>
                    <a:lnTo>
                      <a:pt x="83" y="90"/>
                    </a:lnTo>
                    <a:lnTo>
                      <a:pt x="82" y="90"/>
                    </a:lnTo>
                    <a:lnTo>
                      <a:pt x="82" y="89"/>
                    </a:lnTo>
                    <a:lnTo>
                      <a:pt x="81" y="89"/>
                    </a:lnTo>
                    <a:lnTo>
                      <a:pt x="80" y="88"/>
                    </a:lnTo>
                    <a:lnTo>
                      <a:pt x="80" y="88"/>
                    </a:lnTo>
                    <a:lnTo>
                      <a:pt x="78" y="88"/>
                    </a:lnTo>
                    <a:lnTo>
                      <a:pt x="77" y="88"/>
                    </a:lnTo>
                    <a:lnTo>
                      <a:pt x="77" y="87"/>
                    </a:lnTo>
                    <a:lnTo>
                      <a:pt x="77" y="87"/>
                    </a:lnTo>
                    <a:lnTo>
                      <a:pt x="76" y="87"/>
                    </a:lnTo>
                    <a:lnTo>
                      <a:pt x="76" y="86"/>
                    </a:lnTo>
                    <a:lnTo>
                      <a:pt x="77" y="85"/>
                    </a:lnTo>
                    <a:lnTo>
                      <a:pt x="77" y="85"/>
                    </a:lnTo>
                    <a:lnTo>
                      <a:pt x="78" y="85"/>
                    </a:lnTo>
                    <a:lnTo>
                      <a:pt x="79" y="84"/>
                    </a:lnTo>
                    <a:lnTo>
                      <a:pt x="80" y="84"/>
                    </a:lnTo>
                    <a:lnTo>
                      <a:pt x="80" y="83"/>
                    </a:lnTo>
                    <a:lnTo>
                      <a:pt x="79" y="83"/>
                    </a:lnTo>
                    <a:lnTo>
                      <a:pt x="78" y="83"/>
                    </a:lnTo>
                    <a:lnTo>
                      <a:pt x="77" y="83"/>
                    </a:lnTo>
                    <a:lnTo>
                      <a:pt x="77" y="83"/>
                    </a:lnTo>
                    <a:lnTo>
                      <a:pt x="77" y="82"/>
                    </a:lnTo>
                    <a:lnTo>
                      <a:pt x="76" y="81"/>
                    </a:lnTo>
                    <a:lnTo>
                      <a:pt x="75" y="82"/>
                    </a:lnTo>
                    <a:lnTo>
                      <a:pt x="74" y="82"/>
                    </a:lnTo>
                    <a:lnTo>
                      <a:pt x="75" y="80"/>
                    </a:lnTo>
                    <a:lnTo>
                      <a:pt x="76" y="79"/>
                    </a:lnTo>
                    <a:lnTo>
                      <a:pt x="77" y="78"/>
                    </a:lnTo>
                    <a:lnTo>
                      <a:pt x="77" y="79"/>
                    </a:lnTo>
                    <a:lnTo>
                      <a:pt x="78" y="79"/>
                    </a:lnTo>
                    <a:lnTo>
                      <a:pt x="80" y="79"/>
                    </a:lnTo>
                    <a:lnTo>
                      <a:pt x="81" y="79"/>
                    </a:lnTo>
                    <a:lnTo>
                      <a:pt x="82" y="79"/>
                    </a:lnTo>
                    <a:lnTo>
                      <a:pt x="82" y="78"/>
                    </a:lnTo>
                    <a:lnTo>
                      <a:pt x="83" y="77"/>
                    </a:lnTo>
                    <a:lnTo>
                      <a:pt x="83" y="77"/>
                    </a:lnTo>
                    <a:lnTo>
                      <a:pt x="85" y="77"/>
                    </a:lnTo>
                    <a:lnTo>
                      <a:pt x="86" y="78"/>
                    </a:lnTo>
                    <a:lnTo>
                      <a:pt x="87" y="78"/>
                    </a:lnTo>
                    <a:lnTo>
                      <a:pt x="87" y="79"/>
                    </a:lnTo>
                    <a:lnTo>
                      <a:pt x="87" y="79"/>
                    </a:lnTo>
                    <a:lnTo>
                      <a:pt x="87" y="78"/>
                    </a:lnTo>
                    <a:lnTo>
                      <a:pt x="87" y="76"/>
                    </a:lnTo>
                    <a:lnTo>
                      <a:pt x="86" y="76"/>
                    </a:lnTo>
                    <a:lnTo>
                      <a:pt x="87" y="76"/>
                    </a:lnTo>
                    <a:lnTo>
                      <a:pt x="87" y="75"/>
                    </a:lnTo>
                    <a:lnTo>
                      <a:pt x="88" y="75"/>
                    </a:lnTo>
                    <a:lnTo>
                      <a:pt x="89" y="75"/>
                    </a:lnTo>
                    <a:lnTo>
                      <a:pt x="90" y="75"/>
                    </a:lnTo>
                    <a:lnTo>
                      <a:pt x="90" y="76"/>
                    </a:lnTo>
                    <a:lnTo>
                      <a:pt x="91" y="76"/>
                    </a:lnTo>
                    <a:lnTo>
                      <a:pt x="92" y="75"/>
                    </a:lnTo>
                    <a:lnTo>
                      <a:pt x="91" y="75"/>
                    </a:lnTo>
                    <a:lnTo>
                      <a:pt x="90" y="75"/>
                    </a:lnTo>
                    <a:lnTo>
                      <a:pt x="90" y="74"/>
                    </a:lnTo>
                    <a:lnTo>
                      <a:pt x="90" y="73"/>
                    </a:lnTo>
                    <a:lnTo>
                      <a:pt x="89" y="73"/>
                    </a:lnTo>
                    <a:lnTo>
                      <a:pt x="88" y="73"/>
                    </a:lnTo>
                    <a:lnTo>
                      <a:pt x="87" y="74"/>
                    </a:lnTo>
                    <a:lnTo>
                      <a:pt x="86" y="74"/>
                    </a:lnTo>
                    <a:lnTo>
                      <a:pt x="85" y="73"/>
                    </a:lnTo>
                    <a:lnTo>
                      <a:pt x="85" y="74"/>
                    </a:lnTo>
                    <a:lnTo>
                      <a:pt x="85" y="75"/>
                    </a:lnTo>
                    <a:lnTo>
                      <a:pt x="85" y="76"/>
                    </a:lnTo>
                    <a:lnTo>
                      <a:pt x="84" y="76"/>
                    </a:lnTo>
                    <a:lnTo>
                      <a:pt x="83" y="76"/>
                    </a:lnTo>
                    <a:lnTo>
                      <a:pt x="82" y="76"/>
                    </a:lnTo>
                    <a:lnTo>
                      <a:pt x="81" y="76"/>
                    </a:lnTo>
                    <a:lnTo>
                      <a:pt x="80" y="75"/>
                    </a:lnTo>
                    <a:lnTo>
                      <a:pt x="80" y="76"/>
                    </a:lnTo>
                    <a:lnTo>
                      <a:pt x="79" y="75"/>
                    </a:lnTo>
                    <a:lnTo>
                      <a:pt x="78" y="75"/>
                    </a:lnTo>
                    <a:lnTo>
                      <a:pt x="78" y="74"/>
                    </a:lnTo>
                    <a:lnTo>
                      <a:pt x="79" y="73"/>
                    </a:lnTo>
                    <a:lnTo>
                      <a:pt x="78" y="73"/>
                    </a:lnTo>
                    <a:lnTo>
                      <a:pt x="77" y="73"/>
                    </a:lnTo>
                    <a:lnTo>
                      <a:pt x="77" y="73"/>
                    </a:lnTo>
                    <a:lnTo>
                      <a:pt x="75" y="73"/>
                    </a:lnTo>
                    <a:lnTo>
                      <a:pt x="75" y="73"/>
                    </a:lnTo>
                    <a:lnTo>
                      <a:pt x="74" y="72"/>
                    </a:lnTo>
                    <a:lnTo>
                      <a:pt x="73" y="72"/>
                    </a:lnTo>
                    <a:lnTo>
                      <a:pt x="73" y="73"/>
                    </a:lnTo>
                    <a:lnTo>
                      <a:pt x="73" y="73"/>
                    </a:lnTo>
                    <a:lnTo>
                      <a:pt x="73" y="74"/>
                    </a:lnTo>
                    <a:lnTo>
                      <a:pt x="72" y="75"/>
                    </a:lnTo>
                    <a:lnTo>
                      <a:pt x="72" y="76"/>
                    </a:lnTo>
                    <a:lnTo>
                      <a:pt x="71" y="76"/>
                    </a:lnTo>
                    <a:lnTo>
                      <a:pt x="70" y="76"/>
                    </a:lnTo>
                    <a:lnTo>
                      <a:pt x="70" y="75"/>
                    </a:lnTo>
                    <a:lnTo>
                      <a:pt x="70" y="74"/>
                    </a:lnTo>
                    <a:lnTo>
                      <a:pt x="70" y="73"/>
                    </a:lnTo>
                    <a:lnTo>
                      <a:pt x="70" y="73"/>
                    </a:lnTo>
                    <a:lnTo>
                      <a:pt x="70" y="73"/>
                    </a:lnTo>
                    <a:lnTo>
                      <a:pt x="69" y="73"/>
                    </a:lnTo>
                    <a:lnTo>
                      <a:pt x="68" y="73"/>
                    </a:lnTo>
                    <a:lnTo>
                      <a:pt x="67" y="73"/>
                    </a:lnTo>
                    <a:lnTo>
                      <a:pt x="66" y="73"/>
                    </a:lnTo>
                    <a:lnTo>
                      <a:pt x="65" y="73"/>
                    </a:lnTo>
                    <a:lnTo>
                      <a:pt x="63" y="73"/>
                    </a:lnTo>
                    <a:lnTo>
                      <a:pt x="60" y="72"/>
                    </a:lnTo>
                    <a:lnTo>
                      <a:pt x="59" y="71"/>
                    </a:lnTo>
                    <a:lnTo>
                      <a:pt x="60" y="70"/>
                    </a:lnTo>
                    <a:lnTo>
                      <a:pt x="66" y="71"/>
                    </a:lnTo>
                    <a:lnTo>
                      <a:pt x="68" y="72"/>
                    </a:lnTo>
                    <a:lnTo>
                      <a:pt x="69" y="71"/>
                    </a:lnTo>
                    <a:lnTo>
                      <a:pt x="70" y="71"/>
                    </a:lnTo>
                    <a:lnTo>
                      <a:pt x="70" y="70"/>
                    </a:lnTo>
                    <a:lnTo>
                      <a:pt x="70" y="69"/>
                    </a:lnTo>
                    <a:lnTo>
                      <a:pt x="69" y="69"/>
                    </a:lnTo>
                    <a:lnTo>
                      <a:pt x="67" y="68"/>
                    </a:lnTo>
                    <a:lnTo>
                      <a:pt x="66" y="67"/>
                    </a:lnTo>
                    <a:lnTo>
                      <a:pt x="66" y="66"/>
                    </a:lnTo>
                    <a:lnTo>
                      <a:pt x="68" y="66"/>
                    </a:lnTo>
                    <a:lnTo>
                      <a:pt x="69" y="66"/>
                    </a:lnTo>
                    <a:lnTo>
                      <a:pt x="70" y="65"/>
                    </a:lnTo>
                    <a:lnTo>
                      <a:pt x="71" y="66"/>
                    </a:lnTo>
                    <a:lnTo>
                      <a:pt x="72" y="66"/>
                    </a:lnTo>
                    <a:lnTo>
                      <a:pt x="73" y="65"/>
                    </a:lnTo>
                    <a:lnTo>
                      <a:pt x="73" y="65"/>
                    </a:lnTo>
                    <a:lnTo>
                      <a:pt x="74" y="65"/>
                    </a:lnTo>
                    <a:lnTo>
                      <a:pt x="75" y="66"/>
                    </a:lnTo>
                    <a:lnTo>
                      <a:pt x="77" y="66"/>
                    </a:lnTo>
                    <a:lnTo>
                      <a:pt x="76" y="67"/>
                    </a:lnTo>
                    <a:lnTo>
                      <a:pt x="77" y="68"/>
                    </a:lnTo>
                    <a:lnTo>
                      <a:pt x="77" y="67"/>
                    </a:lnTo>
                    <a:lnTo>
                      <a:pt x="78" y="68"/>
                    </a:lnTo>
                    <a:lnTo>
                      <a:pt x="79" y="68"/>
                    </a:lnTo>
                    <a:lnTo>
                      <a:pt x="79" y="67"/>
                    </a:lnTo>
                    <a:lnTo>
                      <a:pt x="79" y="66"/>
                    </a:lnTo>
                    <a:lnTo>
                      <a:pt x="78" y="66"/>
                    </a:lnTo>
                    <a:lnTo>
                      <a:pt x="79" y="65"/>
                    </a:lnTo>
                    <a:lnTo>
                      <a:pt x="80" y="65"/>
                    </a:lnTo>
                    <a:lnTo>
                      <a:pt x="80" y="64"/>
                    </a:lnTo>
                    <a:lnTo>
                      <a:pt x="80" y="63"/>
                    </a:lnTo>
                    <a:lnTo>
                      <a:pt x="78" y="64"/>
                    </a:lnTo>
                    <a:lnTo>
                      <a:pt x="77" y="63"/>
                    </a:lnTo>
                    <a:lnTo>
                      <a:pt x="77" y="63"/>
                    </a:lnTo>
                    <a:lnTo>
                      <a:pt x="77" y="62"/>
                    </a:lnTo>
                    <a:lnTo>
                      <a:pt x="76" y="62"/>
                    </a:lnTo>
                    <a:lnTo>
                      <a:pt x="74" y="62"/>
                    </a:lnTo>
                    <a:lnTo>
                      <a:pt x="73" y="62"/>
                    </a:lnTo>
                    <a:lnTo>
                      <a:pt x="73" y="60"/>
                    </a:lnTo>
                    <a:lnTo>
                      <a:pt x="75" y="59"/>
                    </a:lnTo>
                    <a:lnTo>
                      <a:pt x="76" y="59"/>
                    </a:lnTo>
                    <a:lnTo>
                      <a:pt x="77" y="59"/>
                    </a:lnTo>
                    <a:lnTo>
                      <a:pt x="77" y="59"/>
                    </a:lnTo>
                    <a:lnTo>
                      <a:pt x="77" y="58"/>
                    </a:lnTo>
                    <a:lnTo>
                      <a:pt x="78" y="58"/>
                    </a:lnTo>
                    <a:lnTo>
                      <a:pt x="79" y="59"/>
                    </a:lnTo>
                    <a:lnTo>
                      <a:pt x="80" y="60"/>
                    </a:lnTo>
                    <a:lnTo>
                      <a:pt x="80" y="61"/>
                    </a:lnTo>
                    <a:lnTo>
                      <a:pt x="81" y="60"/>
                    </a:lnTo>
                    <a:lnTo>
                      <a:pt x="82" y="59"/>
                    </a:lnTo>
                    <a:lnTo>
                      <a:pt x="83" y="59"/>
                    </a:lnTo>
                    <a:lnTo>
                      <a:pt x="83" y="59"/>
                    </a:lnTo>
                    <a:lnTo>
                      <a:pt x="83" y="59"/>
                    </a:lnTo>
                    <a:lnTo>
                      <a:pt x="83" y="58"/>
                    </a:lnTo>
                    <a:lnTo>
                      <a:pt x="82" y="58"/>
                    </a:lnTo>
                    <a:lnTo>
                      <a:pt x="83" y="57"/>
                    </a:lnTo>
                    <a:lnTo>
                      <a:pt x="83" y="56"/>
                    </a:lnTo>
                    <a:lnTo>
                      <a:pt x="84" y="57"/>
                    </a:lnTo>
                    <a:lnTo>
                      <a:pt x="85" y="57"/>
                    </a:lnTo>
                    <a:lnTo>
                      <a:pt x="87" y="57"/>
                    </a:lnTo>
                    <a:lnTo>
                      <a:pt x="87" y="58"/>
                    </a:lnTo>
                    <a:lnTo>
                      <a:pt x="87" y="59"/>
                    </a:lnTo>
                    <a:lnTo>
                      <a:pt x="87" y="60"/>
                    </a:lnTo>
                    <a:lnTo>
                      <a:pt x="87" y="60"/>
                    </a:lnTo>
                    <a:lnTo>
                      <a:pt x="88" y="60"/>
                    </a:lnTo>
                    <a:lnTo>
                      <a:pt x="87" y="61"/>
                    </a:lnTo>
                    <a:lnTo>
                      <a:pt x="88" y="62"/>
                    </a:lnTo>
                    <a:lnTo>
                      <a:pt x="89" y="61"/>
                    </a:lnTo>
                    <a:lnTo>
                      <a:pt x="90" y="60"/>
                    </a:lnTo>
                    <a:lnTo>
                      <a:pt x="90" y="59"/>
                    </a:lnTo>
                    <a:lnTo>
                      <a:pt x="90" y="59"/>
                    </a:lnTo>
                    <a:lnTo>
                      <a:pt x="91" y="59"/>
                    </a:lnTo>
                    <a:lnTo>
                      <a:pt x="91" y="59"/>
                    </a:lnTo>
                    <a:lnTo>
                      <a:pt x="92" y="59"/>
                    </a:lnTo>
                    <a:lnTo>
                      <a:pt x="93" y="59"/>
                    </a:lnTo>
                    <a:lnTo>
                      <a:pt x="93" y="61"/>
                    </a:lnTo>
                    <a:lnTo>
                      <a:pt x="94" y="61"/>
                    </a:lnTo>
                    <a:lnTo>
                      <a:pt x="94" y="60"/>
                    </a:lnTo>
                    <a:lnTo>
                      <a:pt x="94" y="59"/>
                    </a:lnTo>
                    <a:lnTo>
                      <a:pt x="95" y="59"/>
                    </a:lnTo>
                    <a:lnTo>
                      <a:pt x="96" y="60"/>
                    </a:lnTo>
                    <a:lnTo>
                      <a:pt x="96" y="61"/>
                    </a:lnTo>
                    <a:lnTo>
                      <a:pt x="96" y="62"/>
                    </a:lnTo>
                    <a:lnTo>
                      <a:pt x="97" y="63"/>
                    </a:lnTo>
                    <a:lnTo>
                      <a:pt x="97" y="64"/>
                    </a:lnTo>
                    <a:lnTo>
                      <a:pt x="98" y="64"/>
                    </a:lnTo>
                    <a:lnTo>
                      <a:pt x="98" y="66"/>
                    </a:lnTo>
                    <a:lnTo>
                      <a:pt x="99" y="66"/>
                    </a:lnTo>
                    <a:lnTo>
                      <a:pt x="100" y="67"/>
                    </a:lnTo>
                    <a:lnTo>
                      <a:pt x="101" y="67"/>
                    </a:lnTo>
                    <a:lnTo>
                      <a:pt x="101" y="66"/>
                    </a:lnTo>
                    <a:lnTo>
                      <a:pt x="101" y="66"/>
                    </a:lnTo>
                    <a:lnTo>
                      <a:pt x="100" y="65"/>
                    </a:lnTo>
                    <a:lnTo>
                      <a:pt x="100" y="64"/>
                    </a:lnTo>
                    <a:lnTo>
                      <a:pt x="101" y="62"/>
                    </a:lnTo>
                    <a:lnTo>
                      <a:pt x="102" y="62"/>
                    </a:lnTo>
                    <a:lnTo>
                      <a:pt x="103" y="62"/>
                    </a:lnTo>
                    <a:lnTo>
                      <a:pt x="104" y="61"/>
                    </a:lnTo>
                    <a:lnTo>
                      <a:pt x="104" y="61"/>
                    </a:lnTo>
                    <a:lnTo>
                      <a:pt x="105" y="61"/>
                    </a:lnTo>
                    <a:lnTo>
                      <a:pt x="106" y="61"/>
                    </a:lnTo>
                    <a:lnTo>
                      <a:pt x="107" y="61"/>
                    </a:lnTo>
                    <a:lnTo>
                      <a:pt x="108" y="60"/>
                    </a:lnTo>
                    <a:lnTo>
                      <a:pt x="108" y="59"/>
                    </a:lnTo>
                    <a:lnTo>
                      <a:pt x="107" y="59"/>
                    </a:lnTo>
                    <a:lnTo>
                      <a:pt x="105" y="60"/>
                    </a:lnTo>
                    <a:lnTo>
                      <a:pt x="105" y="59"/>
                    </a:lnTo>
                    <a:lnTo>
                      <a:pt x="106" y="59"/>
                    </a:lnTo>
                    <a:lnTo>
                      <a:pt x="105" y="59"/>
                    </a:lnTo>
                    <a:lnTo>
                      <a:pt x="104" y="59"/>
                    </a:lnTo>
                    <a:lnTo>
                      <a:pt x="103" y="59"/>
                    </a:lnTo>
                    <a:lnTo>
                      <a:pt x="102" y="59"/>
                    </a:lnTo>
                    <a:lnTo>
                      <a:pt x="101" y="59"/>
                    </a:lnTo>
                    <a:lnTo>
                      <a:pt x="100" y="59"/>
                    </a:lnTo>
                    <a:lnTo>
                      <a:pt x="100" y="60"/>
                    </a:lnTo>
                    <a:lnTo>
                      <a:pt x="99" y="60"/>
                    </a:lnTo>
                    <a:lnTo>
                      <a:pt x="98" y="59"/>
                    </a:lnTo>
                    <a:lnTo>
                      <a:pt x="98" y="59"/>
                    </a:lnTo>
                    <a:lnTo>
                      <a:pt x="99" y="58"/>
                    </a:lnTo>
                    <a:lnTo>
                      <a:pt x="99" y="57"/>
                    </a:lnTo>
                    <a:lnTo>
                      <a:pt x="98" y="56"/>
                    </a:lnTo>
                    <a:lnTo>
                      <a:pt x="97" y="57"/>
                    </a:lnTo>
                    <a:lnTo>
                      <a:pt x="97" y="57"/>
                    </a:lnTo>
                    <a:lnTo>
                      <a:pt x="96" y="56"/>
                    </a:lnTo>
                    <a:lnTo>
                      <a:pt x="97" y="56"/>
                    </a:lnTo>
                    <a:lnTo>
                      <a:pt x="99" y="56"/>
                    </a:lnTo>
                    <a:lnTo>
                      <a:pt x="100" y="55"/>
                    </a:lnTo>
                    <a:lnTo>
                      <a:pt x="100" y="54"/>
                    </a:lnTo>
                    <a:lnTo>
                      <a:pt x="99" y="54"/>
                    </a:lnTo>
                    <a:lnTo>
                      <a:pt x="97" y="54"/>
                    </a:lnTo>
                    <a:lnTo>
                      <a:pt x="96" y="55"/>
                    </a:lnTo>
                    <a:lnTo>
                      <a:pt x="94" y="55"/>
                    </a:lnTo>
                    <a:lnTo>
                      <a:pt x="93" y="55"/>
                    </a:lnTo>
                    <a:lnTo>
                      <a:pt x="92" y="55"/>
                    </a:lnTo>
                    <a:lnTo>
                      <a:pt x="92" y="54"/>
                    </a:lnTo>
                    <a:lnTo>
                      <a:pt x="93" y="54"/>
                    </a:lnTo>
                    <a:lnTo>
                      <a:pt x="93" y="53"/>
                    </a:lnTo>
                    <a:lnTo>
                      <a:pt x="94" y="51"/>
                    </a:lnTo>
                    <a:lnTo>
                      <a:pt x="94" y="51"/>
                    </a:lnTo>
                    <a:lnTo>
                      <a:pt x="95" y="51"/>
                    </a:lnTo>
                    <a:lnTo>
                      <a:pt x="96" y="52"/>
                    </a:lnTo>
                    <a:lnTo>
                      <a:pt x="97" y="52"/>
                    </a:lnTo>
                    <a:lnTo>
                      <a:pt x="97" y="52"/>
                    </a:lnTo>
                    <a:lnTo>
                      <a:pt x="97" y="51"/>
                    </a:lnTo>
                    <a:lnTo>
                      <a:pt x="97" y="50"/>
                    </a:lnTo>
                    <a:lnTo>
                      <a:pt x="97" y="49"/>
                    </a:lnTo>
                    <a:lnTo>
                      <a:pt x="97" y="49"/>
                    </a:lnTo>
                    <a:lnTo>
                      <a:pt x="97" y="49"/>
                    </a:lnTo>
                    <a:lnTo>
                      <a:pt x="96" y="49"/>
                    </a:lnTo>
                    <a:lnTo>
                      <a:pt x="95" y="49"/>
                    </a:lnTo>
                    <a:lnTo>
                      <a:pt x="94" y="49"/>
                    </a:lnTo>
                    <a:lnTo>
                      <a:pt x="94" y="49"/>
                    </a:lnTo>
                    <a:lnTo>
                      <a:pt x="93" y="48"/>
                    </a:lnTo>
                    <a:lnTo>
                      <a:pt x="93" y="47"/>
                    </a:lnTo>
                    <a:lnTo>
                      <a:pt x="94" y="47"/>
                    </a:lnTo>
                    <a:lnTo>
                      <a:pt x="94" y="45"/>
                    </a:lnTo>
                    <a:lnTo>
                      <a:pt x="94" y="45"/>
                    </a:lnTo>
                    <a:lnTo>
                      <a:pt x="94" y="45"/>
                    </a:lnTo>
                    <a:lnTo>
                      <a:pt x="94" y="44"/>
                    </a:lnTo>
                    <a:lnTo>
                      <a:pt x="94" y="44"/>
                    </a:lnTo>
                    <a:lnTo>
                      <a:pt x="95" y="45"/>
                    </a:lnTo>
                    <a:lnTo>
                      <a:pt x="96" y="45"/>
                    </a:lnTo>
                    <a:lnTo>
                      <a:pt x="96" y="44"/>
                    </a:lnTo>
                    <a:lnTo>
                      <a:pt x="95" y="43"/>
                    </a:lnTo>
                    <a:lnTo>
                      <a:pt x="96" y="42"/>
                    </a:lnTo>
                    <a:lnTo>
                      <a:pt x="97" y="42"/>
                    </a:lnTo>
                    <a:lnTo>
                      <a:pt x="97" y="42"/>
                    </a:lnTo>
                    <a:lnTo>
                      <a:pt x="96" y="42"/>
                    </a:lnTo>
                    <a:lnTo>
                      <a:pt x="95" y="42"/>
                    </a:lnTo>
                    <a:lnTo>
                      <a:pt x="95" y="42"/>
                    </a:lnTo>
                    <a:lnTo>
                      <a:pt x="94" y="42"/>
                    </a:lnTo>
                    <a:lnTo>
                      <a:pt x="93" y="43"/>
                    </a:lnTo>
                    <a:lnTo>
                      <a:pt x="92" y="43"/>
                    </a:lnTo>
                    <a:lnTo>
                      <a:pt x="91" y="43"/>
                    </a:lnTo>
                    <a:lnTo>
                      <a:pt x="90" y="42"/>
                    </a:lnTo>
                    <a:lnTo>
                      <a:pt x="90" y="42"/>
                    </a:lnTo>
                    <a:lnTo>
                      <a:pt x="89" y="41"/>
                    </a:lnTo>
                    <a:lnTo>
                      <a:pt x="89" y="42"/>
                    </a:lnTo>
                    <a:lnTo>
                      <a:pt x="89" y="42"/>
                    </a:lnTo>
                    <a:lnTo>
                      <a:pt x="90" y="43"/>
                    </a:lnTo>
                    <a:lnTo>
                      <a:pt x="90" y="44"/>
                    </a:lnTo>
                    <a:lnTo>
                      <a:pt x="90" y="45"/>
                    </a:lnTo>
                    <a:lnTo>
                      <a:pt x="89" y="45"/>
                    </a:lnTo>
                    <a:lnTo>
                      <a:pt x="88" y="45"/>
                    </a:lnTo>
                    <a:lnTo>
                      <a:pt x="87" y="44"/>
                    </a:lnTo>
                    <a:lnTo>
                      <a:pt x="87" y="45"/>
                    </a:lnTo>
                    <a:lnTo>
                      <a:pt x="86" y="45"/>
                    </a:lnTo>
                    <a:lnTo>
                      <a:pt x="86" y="45"/>
                    </a:lnTo>
                    <a:lnTo>
                      <a:pt x="84" y="45"/>
                    </a:lnTo>
                    <a:lnTo>
                      <a:pt x="84" y="43"/>
                    </a:lnTo>
                    <a:lnTo>
                      <a:pt x="84" y="42"/>
                    </a:lnTo>
                    <a:lnTo>
                      <a:pt x="84" y="42"/>
                    </a:lnTo>
                    <a:lnTo>
                      <a:pt x="85" y="42"/>
                    </a:lnTo>
                    <a:lnTo>
                      <a:pt x="84" y="41"/>
                    </a:lnTo>
                    <a:lnTo>
                      <a:pt x="84" y="42"/>
                    </a:lnTo>
                    <a:lnTo>
                      <a:pt x="83" y="43"/>
                    </a:lnTo>
                    <a:lnTo>
                      <a:pt x="82" y="43"/>
                    </a:lnTo>
                    <a:lnTo>
                      <a:pt x="81" y="43"/>
                    </a:lnTo>
                    <a:lnTo>
                      <a:pt x="80" y="44"/>
                    </a:lnTo>
                    <a:lnTo>
                      <a:pt x="80" y="45"/>
                    </a:lnTo>
                    <a:lnTo>
                      <a:pt x="79" y="46"/>
                    </a:lnTo>
                    <a:lnTo>
                      <a:pt x="78" y="46"/>
                    </a:lnTo>
                    <a:lnTo>
                      <a:pt x="77" y="46"/>
                    </a:lnTo>
                    <a:lnTo>
                      <a:pt x="77" y="45"/>
                    </a:lnTo>
                    <a:lnTo>
                      <a:pt x="77" y="45"/>
                    </a:lnTo>
                    <a:lnTo>
                      <a:pt x="77" y="44"/>
                    </a:lnTo>
                    <a:lnTo>
                      <a:pt x="78" y="43"/>
                    </a:lnTo>
                    <a:lnTo>
                      <a:pt x="77" y="43"/>
                    </a:lnTo>
                    <a:lnTo>
                      <a:pt x="77" y="43"/>
                    </a:lnTo>
                    <a:lnTo>
                      <a:pt x="75" y="43"/>
                    </a:lnTo>
                    <a:lnTo>
                      <a:pt x="73" y="43"/>
                    </a:lnTo>
                    <a:lnTo>
                      <a:pt x="73" y="44"/>
                    </a:lnTo>
                    <a:lnTo>
                      <a:pt x="73" y="44"/>
                    </a:lnTo>
                    <a:lnTo>
                      <a:pt x="73" y="45"/>
                    </a:lnTo>
                    <a:lnTo>
                      <a:pt x="72" y="45"/>
                    </a:lnTo>
                    <a:lnTo>
                      <a:pt x="71" y="45"/>
                    </a:lnTo>
                    <a:lnTo>
                      <a:pt x="70" y="45"/>
                    </a:lnTo>
                    <a:lnTo>
                      <a:pt x="70" y="45"/>
                    </a:lnTo>
                    <a:lnTo>
                      <a:pt x="70" y="44"/>
                    </a:lnTo>
                    <a:lnTo>
                      <a:pt x="71" y="42"/>
                    </a:lnTo>
                    <a:lnTo>
                      <a:pt x="71" y="42"/>
                    </a:lnTo>
                    <a:lnTo>
                      <a:pt x="70" y="42"/>
                    </a:lnTo>
                    <a:lnTo>
                      <a:pt x="70" y="41"/>
                    </a:lnTo>
                    <a:lnTo>
                      <a:pt x="72" y="40"/>
                    </a:lnTo>
                    <a:lnTo>
                      <a:pt x="73" y="40"/>
                    </a:lnTo>
                    <a:lnTo>
                      <a:pt x="73" y="39"/>
                    </a:lnTo>
                    <a:lnTo>
                      <a:pt x="74" y="40"/>
                    </a:lnTo>
                    <a:lnTo>
                      <a:pt x="74" y="41"/>
                    </a:lnTo>
                    <a:lnTo>
                      <a:pt x="75" y="41"/>
                    </a:lnTo>
                    <a:lnTo>
                      <a:pt x="76" y="41"/>
                    </a:lnTo>
                    <a:lnTo>
                      <a:pt x="77" y="40"/>
                    </a:lnTo>
                    <a:lnTo>
                      <a:pt x="77" y="40"/>
                    </a:lnTo>
                    <a:lnTo>
                      <a:pt x="78" y="41"/>
                    </a:lnTo>
                    <a:lnTo>
                      <a:pt x="79" y="41"/>
                    </a:lnTo>
                    <a:lnTo>
                      <a:pt x="80" y="41"/>
                    </a:lnTo>
                    <a:lnTo>
                      <a:pt x="80" y="41"/>
                    </a:lnTo>
                    <a:lnTo>
                      <a:pt x="81" y="40"/>
                    </a:lnTo>
                    <a:lnTo>
                      <a:pt x="80" y="40"/>
                    </a:lnTo>
                    <a:lnTo>
                      <a:pt x="79" y="39"/>
                    </a:lnTo>
                    <a:lnTo>
                      <a:pt x="77" y="38"/>
                    </a:lnTo>
                    <a:lnTo>
                      <a:pt x="76" y="38"/>
                    </a:lnTo>
                    <a:lnTo>
                      <a:pt x="76" y="38"/>
                    </a:lnTo>
                    <a:lnTo>
                      <a:pt x="76" y="37"/>
                    </a:lnTo>
                    <a:lnTo>
                      <a:pt x="77" y="36"/>
                    </a:lnTo>
                    <a:lnTo>
                      <a:pt x="77" y="36"/>
                    </a:lnTo>
                    <a:lnTo>
                      <a:pt x="77" y="35"/>
                    </a:lnTo>
                    <a:lnTo>
                      <a:pt x="80" y="36"/>
                    </a:lnTo>
                    <a:lnTo>
                      <a:pt x="80" y="35"/>
                    </a:lnTo>
                    <a:lnTo>
                      <a:pt x="81" y="35"/>
                    </a:lnTo>
                    <a:lnTo>
                      <a:pt x="82" y="35"/>
                    </a:lnTo>
                    <a:lnTo>
                      <a:pt x="83" y="35"/>
                    </a:lnTo>
                    <a:lnTo>
                      <a:pt x="83" y="36"/>
                    </a:lnTo>
                    <a:lnTo>
                      <a:pt x="83" y="37"/>
                    </a:lnTo>
                    <a:lnTo>
                      <a:pt x="84" y="37"/>
                    </a:lnTo>
                    <a:lnTo>
                      <a:pt x="84" y="36"/>
                    </a:lnTo>
                    <a:lnTo>
                      <a:pt x="84" y="35"/>
                    </a:lnTo>
                    <a:lnTo>
                      <a:pt x="85" y="35"/>
                    </a:lnTo>
                    <a:lnTo>
                      <a:pt x="85" y="34"/>
                    </a:lnTo>
                    <a:lnTo>
                      <a:pt x="86" y="33"/>
                    </a:lnTo>
                    <a:lnTo>
                      <a:pt x="87" y="33"/>
                    </a:lnTo>
                    <a:lnTo>
                      <a:pt x="87" y="34"/>
                    </a:lnTo>
                    <a:lnTo>
                      <a:pt x="88" y="34"/>
                    </a:lnTo>
                    <a:lnTo>
                      <a:pt x="90" y="33"/>
                    </a:lnTo>
                    <a:lnTo>
                      <a:pt x="89" y="32"/>
                    </a:lnTo>
                    <a:lnTo>
                      <a:pt x="87" y="32"/>
                    </a:lnTo>
                    <a:lnTo>
                      <a:pt x="87" y="31"/>
                    </a:lnTo>
                    <a:lnTo>
                      <a:pt x="87" y="31"/>
                    </a:lnTo>
                    <a:lnTo>
                      <a:pt x="88" y="30"/>
                    </a:lnTo>
                    <a:lnTo>
                      <a:pt x="87" y="29"/>
                    </a:lnTo>
                    <a:lnTo>
                      <a:pt x="87" y="30"/>
                    </a:lnTo>
                    <a:lnTo>
                      <a:pt x="86" y="31"/>
                    </a:lnTo>
                    <a:lnTo>
                      <a:pt x="85" y="31"/>
                    </a:lnTo>
                    <a:lnTo>
                      <a:pt x="83" y="33"/>
                    </a:lnTo>
                    <a:lnTo>
                      <a:pt x="83" y="32"/>
                    </a:lnTo>
                    <a:lnTo>
                      <a:pt x="83" y="31"/>
                    </a:lnTo>
                    <a:lnTo>
                      <a:pt x="83" y="30"/>
                    </a:lnTo>
                    <a:lnTo>
                      <a:pt x="82" y="30"/>
                    </a:lnTo>
                    <a:lnTo>
                      <a:pt x="82" y="31"/>
                    </a:lnTo>
                    <a:lnTo>
                      <a:pt x="81" y="32"/>
                    </a:lnTo>
                    <a:lnTo>
                      <a:pt x="80" y="32"/>
                    </a:lnTo>
                    <a:lnTo>
                      <a:pt x="80" y="32"/>
                    </a:lnTo>
                    <a:lnTo>
                      <a:pt x="80" y="31"/>
                    </a:lnTo>
                    <a:lnTo>
                      <a:pt x="80" y="31"/>
                    </a:lnTo>
                    <a:lnTo>
                      <a:pt x="79" y="29"/>
                    </a:lnTo>
                    <a:lnTo>
                      <a:pt x="79" y="28"/>
                    </a:lnTo>
                    <a:lnTo>
                      <a:pt x="79" y="28"/>
                    </a:lnTo>
                    <a:lnTo>
                      <a:pt x="78" y="28"/>
                    </a:lnTo>
                    <a:lnTo>
                      <a:pt x="77" y="27"/>
                    </a:lnTo>
                    <a:lnTo>
                      <a:pt x="77" y="26"/>
                    </a:lnTo>
                    <a:lnTo>
                      <a:pt x="77" y="26"/>
                    </a:lnTo>
                    <a:lnTo>
                      <a:pt x="77" y="27"/>
                    </a:lnTo>
                    <a:lnTo>
                      <a:pt x="77" y="28"/>
                    </a:lnTo>
                    <a:lnTo>
                      <a:pt x="77" y="29"/>
                    </a:lnTo>
                    <a:lnTo>
                      <a:pt x="77" y="31"/>
                    </a:lnTo>
                    <a:lnTo>
                      <a:pt x="76" y="31"/>
                    </a:lnTo>
                    <a:lnTo>
                      <a:pt x="75" y="31"/>
                    </a:lnTo>
                    <a:lnTo>
                      <a:pt x="74" y="30"/>
                    </a:lnTo>
                    <a:lnTo>
                      <a:pt x="74" y="29"/>
                    </a:lnTo>
                    <a:lnTo>
                      <a:pt x="73" y="29"/>
                    </a:lnTo>
                    <a:lnTo>
                      <a:pt x="73" y="31"/>
                    </a:lnTo>
                    <a:lnTo>
                      <a:pt x="73" y="31"/>
                    </a:lnTo>
                    <a:lnTo>
                      <a:pt x="73" y="31"/>
                    </a:lnTo>
                    <a:lnTo>
                      <a:pt x="72" y="31"/>
                    </a:lnTo>
                    <a:lnTo>
                      <a:pt x="71" y="33"/>
                    </a:lnTo>
                    <a:lnTo>
                      <a:pt x="70" y="35"/>
                    </a:lnTo>
                    <a:lnTo>
                      <a:pt x="69" y="35"/>
                    </a:lnTo>
                    <a:lnTo>
                      <a:pt x="68" y="35"/>
                    </a:lnTo>
                    <a:lnTo>
                      <a:pt x="68" y="34"/>
                    </a:lnTo>
                    <a:lnTo>
                      <a:pt x="68" y="33"/>
                    </a:lnTo>
                    <a:lnTo>
                      <a:pt x="69" y="32"/>
                    </a:lnTo>
                    <a:lnTo>
                      <a:pt x="69" y="31"/>
                    </a:lnTo>
                    <a:lnTo>
                      <a:pt x="69" y="31"/>
                    </a:lnTo>
                    <a:lnTo>
                      <a:pt x="68" y="31"/>
                    </a:lnTo>
                    <a:lnTo>
                      <a:pt x="67" y="31"/>
                    </a:lnTo>
                    <a:lnTo>
                      <a:pt x="67" y="30"/>
                    </a:lnTo>
                    <a:lnTo>
                      <a:pt x="68" y="29"/>
                    </a:lnTo>
                    <a:lnTo>
                      <a:pt x="68" y="28"/>
                    </a:lnTo>
                    <a:lnTo>
                      <a:pt x="69" y="28"/>
                    </a:lnTo>
                    <a:lnTo>
                      <a:pt x="70" y="28"/>
                    </a:lnTo>
                    <a:lnTo>
                      <a:pt x="70" y="26"/>
                    </a:lnTo>
                    <a:lnTo>
                      <a:pt x="69" y="26"/>
                    </a:lnTo>
                    <a:lnTo>
                      <a:pt x="68" y="25"/>
                    </a:lnTo>
                    <a:lnTo>
                      <a:pt x="68" y="25"/>
                    </a:lnTo>
                    <a:lnTo>
                      <a:pt x="68" y="24"/>
                    </a:lnTo>
                    <a:lnTo>
                      <a:pt x="67" y="23"/>
                    </a:lnTo>
                    <a:lnTo>
                      <a:pt x="66" y="23"/>
                    </a:lnTo>
                    <a:lnTo>
                      <a:pt x="65" y="23"/>
                    </a:lnTo>
                    <a:lnTo>
                      <a:pt x="66" y="22"/>
                    </a:lnTo>
                    <a:lnTo>
                      <a:pt x="66" y="22"/>
                    </a:lnTo>
                    <a:lnTo>
                      <a:pt x="66" y="21"/>
                    </a:lnTo>
                    <a:lnTo>
                      <a:pt x="67" y="22"/>
                    </a:lnTo>
                    <a:lnTo>
                      <a:pt x="68" y="22"/>
                    </a:lnTo>
                    <a:lnTo>
                      <a:pt x="69" y="21"/>
                    </a:lnTo>
                    <a:lnTo>
                      <a:pt x="70" y="22"/>
                    </a:lnTo>
                    <a:lnTo>
                      <a:pt x="70" y="22"/>
                    </a:lnTo>
                    <a:lnTo>
                      <a:pt x="71" y="23"/>
                    </a:lnTo>
                    <a:lnTo>
                      <a:pt x="72" y="24"/>
                    </a:lnTo>
                    <a:lnTo>
                      <a:pt x="73" y="24"/>
                    </a:lnTo>
                    <a:lnTo>
                      <a:pt x="73" y="22"/>
                    </a:lnTo>
                    <a:lnTo>
                      <a:pt x="74" y="22"/>
                    </a:lnTo>
                    <a:lnTo>
                      <a:pt x="75" y="21"/>
                    </a:lnTo>
                    <a:lnTo>
                      <a:pt x="74" y="21"/>
                    </a:lnTo>
                    <a:lnTo>
                      <a:pt x="73" y="21"/>
                    </a:lnTo>
                    <a:lnTo>
                      <a:pt x="72" y="21"/>
                    </a:lnTo>
                    <a:lnTo>
                      <a:pt x="72" y="20"/>
                    </a:lnTo>
                    <a:lnTo>
                      <a:pt x="70" y="20"/>
                    </a:lnTo>
                    <a:lnTo>
                      <a:pt x="70" y="20"/>
                    </a:lnTo>
                    <a:lnTo>
                      <a:pt x="70" y="19"/>
                    </a:lnTo>
                    <a:lnTo>
                      <a:pt x="71" y="18"/>
                    </a:lnTo>
                    <a:lnTo>
                      <a:pt x="72" y="18"/>
                    </a:lnTo>
                    <a:lnTo>
                      <a:pt x="73" y="17"/>
                    </a:lnTo>
                    <a:lnTo>
                      <a:pt x="72" y="16"/>
                    </a:lnTo>
                    <a:lnTo>
                      <a:pt x="70" y="17"/>
                    </a:lnTo>
                    <a:lnTo>
                      <a:pt x="69" y="16"/>
                    </a:lnTo>
                    <a:lnTo>
                      <a:pt x="68" y="17"/>
                    </a:lnTo>
                    <a:lnTo>
                      <a:pt x="68" y="18"/>
                    </a:lnTo>
                    <a:lnTo>
                      <a:pt x="67" y="17"/>
                    </a:lnTo>
                    <a:lnTo>
                      <a:pt x="67" y="16"/>
                    </a:lnTo>
                    <a:lnTo>
                      <a:pt x="67" y="15"/>
                    </a:lnTo>
                    <a:lnTo>
                      <a:pt x="66" y="14"/>
                    </a:lnTo>
                    <a:lnTo>
                      <a:pt x="66" y="14"/>
                    </a:lnTo>
                    <a:lnTo>
                      <a:pt x="65" y="14"/>
                    </a:lnTo>
                    <a:lnTo>
                      <a:pt x="66" y="14"/>
                    </a:lnTo>
                    <a:lnTo>
                      <a:pt x="66" y="13"/>
                    </a:lnTo>
                    <a:lnTo>
                      <a:pt x="66" y="12"/>
                    </a:lnTo>
                    <a:lnTo>
                      <a:pt x="66" y="11"/>
                    </a:lnTo>
                    <a:lnTo>
                      <a:pt x="66" y="11"/>
                    </a:lnTo>
                    <a:lnTo>
                      <a:pt x="66" y="10"/>
                    </a:lnTo>
                    <a:lnTo>
                      <a:pt x="65" y="10"/>
                    </a:lnTo>
                    <a:lnTo>
                      <a:pt x="64" y="10"/>
                    </a:lnTo>
                    <a:lnTo>
                      <a:pt x="64" y="9"/>
                    </a:lnTo>
                    <a:lnTo>
                      <a:pt x="63" y="9"/>
                    </a:lnTo>
                    <a:lnTo>
                      <a:pt x="63" y="10"/>
                    </a:lnTo>
                    <a:lnTo>
                      <a:pt x="63" y="10"/>
                    </a:lnTo>
                    <a:lnTo>
                      <a:pt x="62" y="10"/>
                    </a:lnTo>
                    <a:lnTo>
                      <a:pt x="61" y="10"/>
                    </a:lnTo>
                    <a:lnTo>
                      <a:pt x="59" y="10"/>
                    </a:lnTo>
                    <a:lnTo>
                      <a:pt x="59" y="9"/>
                    </a:lnTo>
                    <a:lnTo>
                      <a:pt x="58" y="8"/>
                    </a:lnTo>
                    <a:lnTo>
                      <a:pt x="59" y="8"/>
                    </a:lnTo>
                    <a:lnTo>
                      <a:pt x="61" y="7"/>
                    </a:lnTo>
                    <a:lnTo>
                      <a:pt x="63" y="7"/>
                    </a:lnTo>
                    <a:lnTo>
                      <a:pt x="63" y="6"/>
                    </a:lnTo>
                    <a:lnTo>
                      <a:pt x="63" y="5"/>
                    </a:lnTo>
                    <a:lnTo>
                      <a:pt x="61" y="5"/>
                    </a:lnTo>
                    <a:lnTo>
                      <a:pt x="59" y="4"/>
                    </a:lnTo>
                    <a:lnTo>
                      <a:pt x="59" y="4"/>
                    </a:lnTo>
                    <a:lnTo>
                      <a:pt x="59" y="1"/>
                    </a:lnTo>
                    <a:lnTo>
                      <a:pt x="60" y="1"/>
                    </a:lnTo>
                    <a:lnTo>
                      <a:pt x="61" y="0"/>
                    </a:lnTo>
                    <a:lnTo>
                      <a:pt x="62" y="0"/>
                    </a:lnTo>
                    <a:lnTo>
                      <a:pt x="63" y="0"/>
                    </a:lnTo>
                    <a:lnTo>
                      <a:pt x="63" y="0"/>
                    </a:lnTo>
                    <a:lnTo>
                      <a:pt x="63" y="1"/>
                    </a:lnTo>
                    <a:lnTo>
                      <a:pt x="63" y="2"/>
                    </a:lnTo>
                    <a:lnTo>
                      <a:pt x="63" y="4"/>
                    </a:lnTo>
                    <a:lnTo>
                      <a:pt x="64" y="4"/>
                    </a:lnTo>
                    <a:lnTo>
                      <a:pt x="65" y="4"/>
                    </a:lnTo>
                    <a:lnTo>
                      <a:pt x="66" y="3"/>
                    </a:lnTo>
                    <a:lnTo>
                      <a:pt x="66" y="2"/>
                    </a:lnTo>
                    <a:lnTo>
                      <a:pt x="67" y="1"/>
                    </a:lnTo>
                    <a:lnTo>
                      <a:pt x="70" y="0"/>
                    </a:lnTo>
                    <a:lnTo>
                      <a:pt x="70" y="1"/>
                    </a:lnTo>
                    <a:lnTo>
                      <a:pt x="69" y="1"/>
                    </a:lnTo>
                    <a:lnTo>
                      <a:pt x="68" y="3"/>
                    </a:lnTo>
                    <a:lnTo>
                      <a:pt x="67" y="3"/>
                    </a:lnTo>
                    <a:lnTo>
                      <a:pt x="66" y="4"/>
                    </a:lnTo>
                    <a:lnTo>
                      <a:pt x="65" y="5"/>
                    </a:lnTo>
                    <a:lnTo>
                      <a:pt x="64" y="6"/>
                    </a:lnTo>
                    <a:lnTo>
                      <a:pt x="64" y="7"/>
                    </a:lnTo>
                    <a:lnTo>
                      <a:pt x="66" y="7"/>
                    </a:lnTo>
                    <a:lnTo>
                      <a:pt x="66" y="7"/>
                    </a:lnTo>
                    <a:lnTo>
                      <a:pt x="67" y="6"/>
                    </a:lnTo>
                    <a:lnTo>
                      <a:pt x="68" y="6"/>
                    </a:lnTo>
                    <a:lnTo>
                      <a:pt x="68" y="7"/>
                    </a:lnTo>
                    <a:lnTo>
                      <a:pt x="69" y="7"/>
                    </a:lnTo>
                    <a:lnTo>
                      <a:pt x="70" y="6"/>
                    </a:lnTo>
                    <a:lnTo>
                      <a:pt x="71" y="5"/>
                    </a:lnTo>
                    <a:lnTo>
                      <a:pt x="72" y="5"/>
                    </a:lnTo>
                    <a:lnTo>
                      <a:pt x="72" y="6"/>
                    </a:lnTo>
                    <a:lnTo>
                      <a:pt x="70" y="8"/>
                    </a:lnTo>
                    <a:lnTo>
                      <a:pt x="70" y="9"/>
                    </a:lnTo>
                    <a:lnTo>
                      <a:pt x="70" y="10"/>
                    </a:lnTo>
                    <a:lnTo>
                      <a:pt x="70" y="11"/>
                    </a:lnTo>
                    <a:lnTo>
                      <a:pt x="70" y="12"/>
                    </a:lnTo>
                    <a:lnTo>
                      <a:pt x="71" y="13"/>
                    </a:lnTo>
                    <a:lnTo>
                      <a:pt x="72" y="13"/>
                    </a:lnTo>
                    <a:lnTo>
                      <a:pt x="73" y="12"/>
                    </a:lnTo>
                    <a:lnTo>
                      <a:pt x="73" y="12"/>
                    </a:lnTo>
                    <a:lnTo>
                      <a:pt x="74" y="11"/>
                    </a:lnTo>
                    <a:lnTo>
                      <a:pt x="74" y="13"/>
                    </a:lnTo>
                    <a:lnTo>
                      <a:pt x="74" y="14"/>
                    </a:lnTo>
                    <a:lnTo>
                      <a:pt x="74" y="14"/>
                    </a:lnTo>
                    <a:lnTo>
                      <a:pt x="74" y="15"/>
                    </a:lnTo>
                    <a:lnTo>
                      <a:pt x="75" y="15"/>
                    </a:lnTo>
                    <a:lnTo>
                      <a:pt x="76" y="16"/>
                    </a:lnTo>
                    <a:lnTo>
                      <a:pt x="76" y="17"/>
                    </a:lnTo>
                    <a:lnTo>
                      <a:pt x="76" y="18"/>
                    </a:lnTo>
                    <a:lnTo>
                      <a:pt x="76" y="18"/>
                    </a:lnTo>
                    <a:lnTo>
                      <a:pt x="77" y="18"/>
                    </a:lnTo>
                    <a:lnTo>
                      <a:pt x="77" y="18"/>
                    </a:lnTo>
                    <a:lnTo>
                      <a:pt x="78" y="18"/>
                    </a:lnTo>
                    <a:lnTo>
                      <a:pt x="80" y="15"/>
                    </a:lnTo>
                    <a:lnTo>
                      <a:pt x="80" y="14"/>
                    </a:lnTo>
                    <a:lnTo>
                      <a:pt x="79" y="14"/>
                    </a:lnTo>
                    <a:lnTo>
                      <a:pt x="78" y="14"/>
                    </a:lnTo>
                    <a:lnTo>
                      <a:pt x="78" y="13"/>
                    </a:lnTo>
                    <a:lnTo>
                      <a:pt x="79" y="11"/>
                    </a:lnTo>
                    <a:lnTo>
                      <a:pt x="79" y="11"/>
                    </a:lnTo>
                    <a:lnTo>
                      <a:pt x="80" y="10"/>
                    </a:lnTo>
                    <a:lnTo>
                      <a:pt x="80" y="9"/>
                    </a:lnTo>
                    <a:lnTo>
                      <a:pt x="79" y="8"/>
                    </a:lnTo>
                    <a:lnTo>
                      <a:pt x="80" y="7"/>
                    </a:lnTo>
                    <a:lnTo>
                      <a:pt x="79" y="6"/>
                    </a:lnTo>
                    <a:lnTo>
                      <a:pt x="80" y="5"/>
                    </a:lnTo>
                    <a:lnTo>
                      <a:pt x="80" y="5"/>
                    </a:lnTo>
                    <a:lnTo>
                      <a:pt x="81" y="4"/>
                    </a:lnTo>
                    <a:lnTo>
                      <a:pt x="83" y="4"/>
                    </a:lnTo>
                    <a:lnTo>
                      <a:pt x="83" y="4"/>
                    </a:lnTo>
                    <a:lnTo>
                      <a:pt x="83" y="4"/>
                    </a:lnTo>
                    <a:lnTo>
                      <a:pt x="82" y="6"/>
                    </a:lnTo>
                    <a:lnTo>
                      <a:pt x="81" y="7"/>
                    </a:lnTo>
                    <a:lnTo>
                      <a:pt x="80" y="8"/>
                    </a:lnTo>
                    <a:lnTo>
                      <a:pt x="80" y="9"/>
                    </a:lnTo>
                    <a:lnTo>
                      <a:pt x="81" y="11"/>
                    </a:lnTo>
                    <a:lnTo>
                      <a:pt x="80" y="12"/>
                    </a:lnTo>
                    <a:lnTo>
                      <a:pt x="80" y="13"/>
                    </a:lnTo>
                    <a:lnTo>
                      <a:pt x="81" y="13"/>
                    </a:lnTo>
                    <a:lnTo>
                      <a:pt x="81" y="14"/>
                    </a:lnTo>
                    <a:lnTo>
                      <a:pt x="80" y="17"/>
                    </a:lnTo>
                    <a:lnTo>
                      <a:pt x="80" y="18"/>
                    </a:lnTo>
                    <a:lnTo>
                      <a:pt x="80" y="18"/>
                    </a:lnTo>
                    <a:lnTo>
                      <a:pt x="81" y="18"/>
                    </a:lnTo>
                    <a:lnTo>
                      <a:pt x="81" y="19"/>
                    </a:lnTo>
                    <a:lnTo>
                      <a:pt x="81" y="20"/>
                    </a:lnTo>
                    <a:lnTo>
                      <a:pt x="80" y="21"/>
                    </a:lnTo>
                    <a:lnTo>
                      <a:pt x="81" y="21"/>
                    </a:lnTo>
                    <a:lnTo>
                      <a:pt x="83" y="23"/>
                    </a:lnTo>
                    <a:lnTo>
                      <a:pt x="83" y="22"/>
                    </a:lnTo>
                    <a:lnTo>
                      <a:pt x="83" y="21"/>
                    </a:lnTo>
                    <a:lnTo>
                      <a:pt x="83" y="20"/>
                    </a:lnTo>
                    <a:lnTo>
                      <a:pt x="84" y="21"/>
                    </a:lnTo>
                    <a:lnTo>
                      <a:pt x="85" y="21"/>
                    </a:lnTo>
                    <a:lnTo>
                      <a:pt x="86" y="21"/>
                    </a:lnTo>
                    <a:lnTo>
                      <a:pt x="87" y="21"/>
                    </a:lnTo>
                    <a:lnTo>
                      <a:pt x="87" y="21"/>
                    </a:lnTo>
                    <a:lnTo>
                      <a:pt x="87" y="21"/>
                    </a:lnTo>
                    <a:lnTo>
                      <a:pt x="86" y="19"/>
                    </a:lnTo>
                    <a:lnTo>
                      <a:pt x="85" y="18"/>
                    </a:lnTo>
                    <a:lnTo>
                      <a:pt x="85" y="18"/>
                    </a:lnTo>
                    <a:lnTo>
                      <a:pt x="85" y="17"/>
                    </a:lnTo>
                    <a:lnTo>
                      <a:pt x="86" y="17"/>
                    </a:lnTo>
                    <a:lnTo>
                      <a:pt x="87" y="17"/>
                    </a:lnTo>
                    <a:lnTo>
                      <a:pt x="87" y="16"/>
                    </a:lnTo>
                    <a:lnTo>
                      <a:pt x="87" y="15"/>
                    </a:lnTo>
                    <a:lnTo>
                      <a:pt x="88" y="14"/>
                    </a:lnTo>
                    <a:lnTo>
                      <a:pt x="87" y="14"/>
                    </a:lnTo>
                    <a:lnTo>
                      <a:pt x="87" y="13"/>
                    </a:lnTo>
                    <a:lnTo>
                      <a:pt x="87" y="12"/>
                    </a:lnTo>
                    <a:lnTo>
                      <a:pt x="87" y="11"/>
                    </a:lnTo>
                    <a:lnTo>
                      <a:pt x="87" y="11"/>
                    </a:lnTo>
                    <a:lnTo>
                      <a:pt x="87" y="10"/>
                    </a:lnTo>
                    <a:lnTo>
                      <a:pt x="87" y="9"/>
                    </a:lnTo>
                    <a:lnTo>
                      <a:pt x="88" y="8"/>
                    </a:lnTo>
                    <a:lnTo>
                      <a:pt x="88" y="7"/>
                    </a:lnTo>
                    <a:lnTo>
                      <a:pt x="90" y="7"/>
                    </a:lnTo>
                    <a:lnTo>
                      <a:pt x="90" y="8"/>
                    </a:lnTo>
                    <a:lnTo>
                      <a:pt x="89" y="8"/>
                    </a:lnTo>
                    <a:lnTo>
                      <a:pt x="89" y="10"/>
                    </a:lnTo>
                    <a:lnTo>
                      <a:pt x="89" y="11"/>
                    </a:lnTo>
                    <a:lnTo>
                      <a:pt x="90" y="11"/>
                    </a:lnTo>
                    <a:lnTo>
                      <a:pt x="90" y="11"/>
                    </a:lnTo>
                    <a:lnTo>
                      <a:pt x="91" y="12"/>
                    </a:lnTo>
                    <a:lnTo>
                      <a:pt x="91" y="13"/>
                    </a:lnTo>
                    <a:lnTo>
                      <a:pt x="90" y="14"/>
                    </a:lnTo>
                    <a:lnTo>
                      <a:pt x="90" y="14"/>
                    </a:lnTo>
                    <a:lnTo>
                      <a:pt x="91" y="15"/>
                    </a:lnTo>
                    <a:lnTo>
                      <a:pt x="92" y="14"/>
                    </a:lnTo>
                    <a:lnTo>
                      <a:pt x="93" y="14"/>
                    </a:lnTo>
                    <a:lnTo>
                      <a:pt x="94" y="13"/>
                    </a:lnTo>
                    <a:lnTo>
                      <a:pt x="94" y="12"/>
                    </a:lnTo>
                    <a:lnTo>
                      <a:pt x="94" y="11"/>
                    </a:lnTo>
                    <a:lnTo>
                      <a:pt x="94" y="11"/>
                    </a:lnTo>
                    <a:lnTo>
                      <a:pt x="94" y="10"/>
                    </a:lnTo>
                    <a:lnTo>
                      <a:pt x="94" y="9"/>
                    </a:lnTo>
                    <a:lnTo>
                      <a:pt x="95" y="9"/>
                    </a:lnTo>
                    <a:lnTo>
                      <a:pt x="96" y="9"/>
                    </a:lnTo>
                    <a:lnTo>
                      <a:pt x="97" y="10"/>
                    </a:lnTo>
                    <a:lnTo>
                      <a:pt x="97" y="11"/>
                    </a:lnTo>
                    <a:lnTo>
                      <a:pt x="96" y="11"/>
                    </a:lnTo>
                    <a:lnTo>
                      <a:pt x="96" y="11"/>
                    </a:lnTo>
                    <a:lnTo>
                      <a:pt x="95" y="12"/>
                    </a:lnTo>
                    <a:lnTo>
                      <a:pt x="95" y="14"/>
                    </a:lnTo>
                    <a:lnTo>
                      <a:pt x="94" y="14"/>
                    </a:lnTo>
                    <a:lnTo>
                      <a:pt x="94" y="15"/>
                    </a:lnTo>
                    <a:lnTo>
                      <a:pt x="94" y="16"/>
                    </a:lnTo>
                    <a:lnTo>
                      <a:pt x="94" y="17"/>
                    </a:lnTo>
                    <a:lnTo>
                      <a:pt x="95" y="18"/>
                    </a:lnTo>
                    <a:lnTo>
                      <a:pt x="94" y="19"/>
                    </a:lnTo>
                    <a:lnTo>
                      <a:pt x="95" y="20"/>
                    </a:lnTo>
                    <a:lnTo>
                      <a:pt x="95" y="21"/>
                    </a:lnTo>
                    <a:lnTo>
                      <a:pt x="96" y="21"/>
                    </a:lnTo>
                    <a:lnTo>
                      <a:pt x="96" y="20"/>
                    </a:lnTo>
                    <a:lnTo>
                      <a:pt x="96" y="19"/>
                    </a:lnTo>
                    <a:lnTo>
                      <a:pt x="97" y="18"/>
                    </a:lnTo>
                    <a:lnTo>
                      <a:pt x="96" y="17"/>
                    </a:lnTo>
                    <a:lnTo>
                      <a:pt x="96" y="16"/>
                    </a:lnTo>
                    <a:lnTo>
                      <a:pt x="97" y="15"/>
                    </a:lnTo>
                    <a:lnTo>
                      <a:pt x="97" y="14"/>
                    </a:lnTo>
                    <a:lnTo>
                      <a:pt x="97" y="14"/>
                    </a:lnTo>
                    <a:lnTo>
                      <a:pt x="97" y="12"/>
                    </a:lnTo>
                    <a:lnTo>
                      <a:pt x="98" y="12"/>
                    </a:lnTo>
                    <a:lnTo>
                      <a:pt x="99" y="11"/>
                    </a:lnTo>
                    <a:lnTo>
                      <a:pt x="100" y="11"/>
                    </a:lnTo>
                    <a:lnTo>
                      <a:pt x="101" y="11"/>
                    </a:lnTo>
                    <a:lnTo>
                      <a:pt x="101" y="10"/>
                    </a:lnTo>
                    <a:lnTo>
                      <a:pt x="101" y="9"/>
                    </a:lnTo>
                    <a:lnTo>
                      <a:pt x="103" y="9"/>
                    </a:lnTo>
                    <a:lnTo>
                      <a:pt x="103" y="10"/>
                    </a:lnTo>
                    <a:lnTo>
                      <a:pt x="103" y="13"/>
                    </a:lnTo>
                    <a:lnTo>
                      <a:pt x="103" y="14"/>
                    </a:lnTo>
                    <a:lnTo>
                      <a:pt x="102" y="14"/>
                    </a:lnTo>
                    <a:lnTo>
                      <a:pt x="102" y="16"/>
                    </a:lnTo>
                    <a:lnTo>
                      <a:pt x="101" y="17"/>
                    </a:lnTo>
                    <a:lnTo>
                      <a:pt x="102" y="17"/>
                    </a:lnTo>
                    <a:lnTo>
                      <a:pt x="103" y="17"/>
                    </a:lnTo>
                    <a:lnTo>
                      <a:pt x="103" y="18"/>
                    </a:lnTo>
                    <a:lnTo>
                      <a:pt x="103" y="19"/>
                    </a:lnTo>
                    <a:lnTo>
                      <a:pt x="103" y="20"/>
                    </a:lnTo>
                    <a:lnTo>
                      <a:pt x="102" y="21"/>
                    </a:lnTo>
                    <a:lnTo>
                      <a:pt x="101" y="21"/>
                    </a:lnTo>
                    <a:lnTo>
                      <a:pt x="101" y="22"/>
                    </a:lnTo>
                    <a:lnTo>
                      <a:pt x="101" y="23"/>
                    </a:lnTo>
                    <a:lnTo>
                      <a:pt x="101" y="24"/>
                    </a:lnTo>
                    <a:lnTo>
                      <a:pt x="102" y="25"/>
                    </a:lnTo>
                    <a:lnTo>
                      <a:pt x="103" y="24"/>
                    </a:lnTo>
                    <a:lnTo>
                      <a:pt x="104" y="25"/>
                    </a:lnTo>
                    <a:lnTo>
                      <a:pt x="104" y="24"/>
                    </a:lnTo>
                    <a:lnTo>
                      <a:pt x="105" y="25"/>
                    </a:lnTo>
                    <a:lnTo>
                      <a:pt x="105" y="24"/>
                    </a:lnTo>
                    <a:lnTo>
                      <a:pt x="105" y="22"/>
                    </a:lnTo>
                    <a:lnTo>
                      <a:pt x="104" y="23"/>
                    </a:lnTo>
                    <a:lnTo>
                      <a:pt x="103" y="23"/>
                    </a:lnTo>
                    <a:lnTo>
                      <a:pt x="103" y="22"/>
                    </a:lnTo>
                    <a:lnTo>
                      <a:pt x="103" y="21"/>
                    </a:lnTo>
                    <a:lnTo>
                      <a:pt x="104" y="21"/>
                    </a:lnTo>
                    <a:lnTo>
                      <a:pt x="104" y="21"/>
                    </a:lnTo>
                    <a:lnTo>
                      <a:pt x="105" y="21"/>
                    </a:lnTo>
                    <a:lnTo>
                      <a:pt x="105" y="21"/>
                    </a:lnTo>
                    <a:lnTo>
                      <a:pt x="105" y="20"/>
                    </a:lnTo>
                    <a:lnTo>
                      <a:pt x="105" y="19"/>
                    </a:lnTo>
                    <a:lnTo>
                      <a:pt x="105" y="18"/>
                    </a:lnTo>
                    <a:lnTo>
                      <a:pt x="105" y="17"/>
                    </a:lnTo>
                    <a:lnTo>
                      <a:pt x="104" y="16"/>
                    </a:lnTo>
                    <a:lnTo>
                      <a:pt x="105" y="15"/>
                    </a:lnTo>
                    <a:lnTo>
                      <a:pt x="106" y="15"/>
                    </a:lnTo>
                    <a:lnTo>
                      <a:pt x="106" y="14"/>
                    </a:lnTo>
                    <a:lnTo>
                      <a:pt x="106" y="14"/>
                    </a:lnTo>
                    <a:lnTo>
                      <a:pt x="107" y="13"/>
                    </a:lnTo>
                    <a:lnTo>
                      <a:pt x="107" y="14"/>
                    </a:lnTo>
                    <a:lnTo>
                      <a:pt x="107" y="14"/>
                    </a:lnTo>
                    <a:lnTo>
                      <a:pt x="108" y="15"/>
                    </a:lnTo>
                    <a:lnTo>
                      <a:pt x="108" y="16"/>
                    </a:lnTo>
                    <a:lnTo>
                      <a:pt x="108" y="17"/>
                    </a:lnTo>
                    <a:lnTo>
                      <a:pt x="109" y="17"/>
                    </a:lnTo>
                    <a:lnTo>
                      <a:pt x="110" y="17"/>
                    </a:lnTo>
                    <a:lnTo>
                      <a:pt x="111" y="18"/>
                    </a:lnTo>
                    <a:lnTo>
                      <a:pt x="111" y="18"/>
                    </a:lnTo>
                    <a:lnTo>
                      <a:pt x="111" y="20"/>
                    </a:lnTo>
                    <a:lnTo>
                      <a:pt x="111" y="21"/>
                    </a:lnTo>
                    <a:lnTo>
                      <a:pt x="111" y="21"/>
                    </a:lnTo>
                    <a:lnTo>
                      <a:pt x="112" y="21"/>
                    </a:lnTo>
                    <a:lnTo>
                      <a:pt x="112" y="20"/>
                    </a:lnTo>
                    <a:lnTo>
                      <a:pt x="112" y="19"/>
                    </a:lnTo>
                    <a:lnTo>
                      <a:pt x="112" y="18"/>
                    </a:lnTo>
                    <a:lnTo>
                      <a:pt x="112" y="17"/>
                    </a:lnTo>
                    <a:lnTo>
                      <a:pt x="112" y="16"/>
                    </a:lnTo>
                    <a:lnTo>
                      <a:pt x="113" y="14"/>
                    </a:lnTo>
                    <a:lnTo>
                      <a:pt x="112" y="14"/>
                    </a:lnTo>
                    <a:lnTo>
                      <a:pt x="111" y="14"/>
                    </a:lnTo>
                    <a:lnTo>
                      <a:pt x="111" y="14"/>
                    </a:lnTo>
                    <a:lnTo>
                      <a:pt x="111" y="14"/>
                    </a:lnTo>
                    <a:lnTo>
                      <a:pt x="111" y="12"/>
                    </a:lnTo>
                    <a:lnTo>
                      <a:pt x="111" y="11"/>
                    </a:lnTo>
                    <a:lnTo>
                      <a:pt x="110" y="12"/>
                    </a:lnTo>
                    <a:lnTo>
                      <a:pt x="109" y="11"/>
                    </a:lnTo>
                    <a:lnTo>
                      <a:pt x="109" y="11"/>
                    </a:lnTo>
                    <a:lnTo>
                      <a:pt x="109" y="10"/>
                    </a:lnTo>
                    <a:lnTo>
                      <a:pt x="110" y="9"/>
                    </a:lnTo>
                    <a:lnTo>
                      <a:pt x="111" y="9"/>
                    </a:lnTo>
                    <a:lnTo>
                      <a:pt x="111" y="8"/>
                    </a:lnTo>
                    <a:lnTo>
                      <a:pt x="110" y="8"/>
                    </a:lnTo>
                    <a:lnTo>
                      <a:pt x="109" y="8"/>
                    </a:lnTo>
                    <a:lnTo>
                      <a:pt x="108" y="8"/>
                    </a:lnTo>
                    <a:lnTo>
                      <a:pt x="107" y="7"/>
                    </a:lnTo>
                    <a:lnTo>
                      <a:pt x="107" y="7"/>
                    </a:lnTo>
                    <a:lnTo>
                      <a:pt x="108" y="5"/>
                    </a:lnTo>
                    <a:lnTo>
                      <a:pt x="108" y="4"/>
                    </a:lnTo>
                    <a:lnTo>
                      <a:pt x="108" y="4"/>
                    </a:lnTo>
                    <a:lnTo>
                      <a:pt x="108" y="4"/>
                    </a:lnTo>
                    <a:lnTo>
                      <a:pt x="109" y="5"/>
                    </a:lnTo>
                    <a:lnTo>
                      <a:pt x="110" y="4"/>
                    </a:lnTo>
                    <a:lnTo>
                      <a:pt x="111" y="4"/>
                    </a:lnTo>
                    <a:lnTo>
                      <a:pt x="111" y="4"/>
                    </a:lnTo>
                    <a:lnTo>
                      <a:pt x="111" y="5"/>
                    </a:lnTo>
                    <a:lnTo>
                      <a:pt x="111" y="6"/>
                    </a:lnTo>
                    <a:lnTo>
                      <a:pt x="112" y="6"/>
                    </a:lnTo>
                    <a:lnTo>
                      <a:pt x="112" y="5"/>
                    </a:lnTo>
                    <a:lnTo>
                      <a:pt x="113" y="5"/>
                    </a:lnTo>
                    <a:lnTo>
                      <a:pt x="114" y="6"/>
                    </a:lnTo>
                    <a:lnTo>
                      <a:pt x="114" y="7"/>
                    </a:lnTo>
                    <a:lnTo>
                      <a:pt x="114" y="7"/>
                    </a:lnTo>
                    <a:lnTo>
                      <a:pt x="114" y="7"/>
                    </a:lnTo>
                    <a:lnTo>
                      <a:pt x="115" y="7"/>
                    </a:lnTo>
                    <a:lnTo>
                      <a:pt x="115" y="8"/>
                    </a:lnTo>
                    <a:lnTo>
                      <a:pt x="114" y="9"/>
                    </a:lnTo>
                    <a:lnTo>
                      <a:pt x="114" y="10"/>
                    </a:lnTo>
                    <a:lnTo>
                      <a:pt x="115" y="11"/>
                    </a:lnTo>
                    <a:lnTo>
                      <a:pt x="116" y="11"/>
                    </a:lnTo>
                    <a:lnTo>
                      <a:pt x="117" y="11"/>
                    </a:lnTo>
                    <a:lnTo>
                      <a:pt x="118" y="11"/>
                    </a:lnTo>
                    <a:lnTo>
                      <a:pt x="118" y="11"/>
                    </a:lnTo>
                    <a:lnTo>
                      <a:pt x="119" y="12"/>
                    </a:lnTo>
                    <a:lnTo>
                      <a:pt x="120" y="12"/>
                    </a:lnTo>
                    <a:lnTo>
                      <a:pt x="120" y="11"/>
                    </a:lnTo>
                    <a:lnTo>
                      <a:pt x="121" y="12"/>
                    </a:lnTo>
                    <a:lnTo>
                      <a:pt x="121" y="13"/>
                    </a:lnTo>
                    <a:lnTo>
                      <a:pt x="123" y="13"/>
                    </a:lnTo>
                    <a:lnTo>
                      <a:pt x="124" y="13"/>
                    </a:lnTo>
                    <a:lnTo>
                      <a:pt x="124" y="14"/>
                    </a:lnTo>
                    <a:lnTo>
                      <a:pt x="124" y="14"/>
                    </a:lnTo>
                    <a:lnTo>
                      <a:pt x="123" y="15"/>
                    </a:lnTo>
                    <a:lnTo>
                      <a:pt x="123" y="16"/>
                    </a:lnTo>
                    <a:lnTo>
                      <a:pt x="124" y="16"/>
                    </a:lnTo>
                    <a:lnTo>
                      <a:pt x="125" y="16"/>
                    </a:lnTo>
                    <a:lnTo>
                      <a:pt x="126" y="16"/>
                    </a:lnTo>
                    <a:lnTo>
                      <a:pt x="126" y="17"/>
                    </a:lnTo>
                    <a:lnTo>
                      <a:pt x="125" y="17"/>
                    </a:lnTo>
                    <a:lnTo>
                      <a:pt x="125" y="17"/>
                    </a:lnTo>
                    <a:lnTo>
                      <a:pt x="125" y="18"/>
                    </a:lnTo>
                    <a:lnTo>
                      <a:pt x="125" y="18"/>
                    </a:lnTo>
                    <a:lnTo>
                      <a:pt x="126" y="18"/>
                    </a:lnTo>
                    <a:lnTo>
                      <a:pt x="126" y="19"/>
                    </a:lnTo>
                    <a:lnTo>
                      <a:pt x="126" y="21"/>
                    </a:lnTo>
                    <a:lnTo>
                      <a:pt x="127" y="21"/>
                    </a:lnTo>
                    <a:lnTo>
                      <a:pt x="127" y="21"/>
                    </a:lnTo>
                    <a:lnTo>
                      <a:pt x="128" y="21"/>
                    </a:lnTo>
                    <a:lnTo>
                      <a:pt x="129" y="21"/>
                    </a:lnTo>
                    <a:lnTo>
                      <a:pt x="129" y="21"/>
                    </a:lnTo>
                    <a:lnTo>
                      <a:pt x="129" y="22"/>
                    </a:lnTo>
                    <a:lnTo>
                      <a:pt x="130" y="22"/>
                    </a:lnTo>
                    <a:lnTo>
                      <a:pt x="131" y="22"/>
                    </a:lnTo>
                    <a:lnTo>
                      <a:pt x="132" y="23"/>
                    </a:lnTo>
                    <a:lnTo>
                      <a:pt x="132" y="24"/>
                    </a:lnTo>
                    <a:lnTo>
                      <a:pt x="132" y="25"/>
                    </a:lnTo>
                    <a:lnTo>
                      <a:pt x="132" y="25"/>
                    </a:lnTo>
                    <a:lnTo>
                      <a:pt x="133" y="25"/>
                    </a:lnTo>
                    <a:lnTo>
                      <a:pt x="134" y="25"/>
                    </a:lnTo>
                    <a:lnTo>
                      <a:pt x="134" y="25"/>
                    </a:lnTo>
                    <a:lnTo>
                      <a:pt x="135" y="26"/>
                    </a:lnTo>
                    <a:lnTo>
                      <a:pt x="134" y="27"/>
                    </a:lnTo>
                    <a:lnTo>
                      <a:pt x="133" y="28"/>
                    </a:lnTo>
                    <a:lnTo>
                      <a:pt x="133" y="28"/>
                    </a:lnTo>
                    <a:lnTo>
                      <a:pt x="134" y="29"/>
                    </a:lnTo>
                    <a:lnTo>
                      <a:pt x="135" y="29"/>
                    </a:lnTo>
                    <a:lnTo>
                      <a:pt x="135" y="30"/>
                    </a:lnTo>
                    <a:lnTo>
                      <a:pt x="135" y="29"/>
                    </a:lnTo>
                    <a:lnTo>
                      <a:pt x="136" y="29"/>
                    </a:lnTo>
                    <a:lnTo>
                      <a:pt x="137" y="29"/>
                    </a:lnTo>
                    <a:lnTo>
                      <a:pt x="138" y="30"/>
                    </a:lnTo>
                    <a:lnTo>
                      <a:pt x="138" y="31"/>
                    </a:lnTo>
                    <a:lnTo>
                      <a:pt x="139" y="31"/>
                    </a:lnTo>
                    <a:lnTo>
                      <a:pt x="139" y="32"/>
                    </a:lnTo>
                    <a:lnTo>
                      <a:pt x="139" y="33"/>
                    </a:lnTo>
                    <a:lnTo>
                      <a:pt x="139" y="34"/>
                    </a:lnTo>
                    <a:lnTo>
                      <a:pt x="139" y="35"/>
                    </a:lnTo>
                    <a:lnTo>
                      <a:pt x="139" y="35"/>
                    </a:lnTo>
                    <a:lnTo>
                      <a:pt x="139" y="36"/>
                    </a:lnTo>
                    <a:lnTo>
                      <a:pt x="139" y="37"/>
                    </a:lnTo>
                    <a:lnTo>
                      <a:pt x="140" y="37"/>
                    </a:lnTo>
                    <a:lnTo>
                      <a:pt x="142" y="38"/>
                    </a:lnTo>
                    <a:lnTo>
                      <a:pt x="142" y="38"/>
                    </a:lnTo>
                    <a:lnTo>
                      <a:pt x="142" y="39"/>
                    </a:lnTo>
                    <a:lnTo>
                      <a:pt x="143" y="40"/>
                    </a:lnTo>
                    <a:lnTo>
                      <a:pt x="144" y="41"/>
                    </a:lnTo>
                    <a:lnTo>
                      <a:pt x="145" y="40"/>
                    </a:lnTo>
                    <a:lnTo>
                      <a:pt x="146" y="40"/>
                    </a:lnTo>
                    <a:lnTo>
                      <a:pt x="147" y="41"/>
                    </a:lnTo>
                    <a:lnTo>
                      <a:pt x="148" y="42"/>
                    </a:lnTo>
                    <a:lnTo>
                      <a:pt x="148" y="42"/>
                    </a:lnTo>
                    <a:lnTo>
                      <a:pt x="148" y="43"/>
                    </a:lnTo>
                    <a:lnTo>
                      <a:pt x="149" y="45"/>
                    </a:lnTo>
                    <a:lnTo>
                      <a:pt x="149" y="45"/>
                    </a:lnTo>
                    <a:lnTo>
                      <a:pt x="149" y="48"/>
                    </a:lnTo>
                    <a:lnTo>
                      <a:pt x="149" y="49"/>
                    </a:lnTo>
                    <a:lnTo>
                      <a:pt x="149" y="50"/>
                    </a:lnTo>
                    <a:lnTo>
                      <a:pt x="150" y="51"/>
                    </a:lnTo>
                    <a:lnTo>
                      <a:pt x="151" y="51"/>
                    </a:lnTo>
                    <a:lnTo>
                      <a:pt x="152" y="52"/>
                    </a:lnTo>
                    <a:lnTo>
                      <a:pt x="152" y="53"/>
                    </a:lnTo>
                    <a:lnTo>
                      <a:pt x="152" y="54"/>
                    </a:lnTo>
                    <a:lnTo>
                      <a:pt x="152" y="55"/>
                    </a:lnTo>
                    <a:lnTo>
                      <a:pt x="152" y="56"/>
                    </a:lnTo>
                    <a:lnTo>
                      <a:pt x="153" y="56"/>
                    </a:lnTo>
                    <a:lnTo>
                      <a:pt x="154" y="56"/>
                    </a:lnTo>
                    <a:lnTo>
                      <a:pt x="155" y="57"/>
                    </a:lnTo>
                    <a:lnTo>
                      <a:pt x="155" y="58"/>
                    </a:lnTo>
                    <a:lnTo>
                      <a:pt x="156" y="59"/>
                    </a:lnTo>
                    <a:lnTo>
                      <a:pt x="157" y="59"/>
                    </a:lnTo>
                    <a:lnTo>
                      <a:pt x="158" y="60"/>
                    </a:lnTo>
                    <a:lnTo>
                      <a:pt x="159" y="61"/>
                    </a:lnTo>
                    <a:lnTo>
                      <a:pt x="160" y="62"/>
                    </a:lnTo>
                    <a:lnTo>
                      <a:pt x="161" y="62"/>
                    </a:lnTo>
                    <a:lnTo>
                      <a:pt x="161" y="64"/>
                    </a:lnTo>
                    <a:lnTo>
                      <a:pt x="161" y="65"/>
                    </a:lnTo>
                    <a:lnTo>
                      <a:pt x="162" y="64"/>
                    </a:lnTo>
                    <a:lnTo>
                      <a:pt x="163" y="63"/>
                    </a:lnTo>
                    <a:lnTo>
                      <a:pt x="163" y="62"/>
                    </a:lnTo>
                    <a:lnTo>
                      <a:pt x="163" y="62"/>
                    </a:lnTo>
                    <a:lnTo>
                      <a:pt x="163" y="62"/>
                    </a:lnTo>
                    <a:lnTo>
                      <a:pt x="164" y="59"/>
                    </a:lnTo>
                    <a:lnTo>
                      <a:pt x="166" y="58"/>
                    </a:lnTo>
                    <a:lnTo>
                      <a:pt x="166" y="56"/>
                    </a:lnTo>
                    <a:lnTo>
                      <a:pt x="167" y="55"/>
                    </a:lnTo>
                    <a:lnTo>
                      <a:pt x="167" y="54"/>
                    </a:lnTo>
                    <a:lnTo>
                      <a:pt x="168" y="53"/>
                    </a:lnTo>
                    <a:lnTo>
                      <a:pt x="169" y="52"/>
                    </a:lnTo>
                    <a:lnTo>
                      <a:pt x="170" y="51"/>
                    </a:lnTo>
                    <a:lnTo>
                      <a:pt x="170" y="51"/>
                    </a:lnTo>
                    <a:lnTo>
                      <a:pt x="173" y="52"/>
                    </a:lnTo>
                    <a:lnTo>
                      <a:pt x="174" y="53"/>
                    </a:lnTo>
                    <a:lnTo>
                      <a:pt x="175" y="53"/>
                    </a:lnTo>
                    <a:lnTo>
                      <a:pt x="176" y="54"/>
                    </a:lnTo>
                    <a:lnTo>
                      <a:pt x="177" y="54"/>
                    </a:lnTo>
                    <a:lnTo>
                      <a:pt x="181" y="54"/>
                    </a:lnTo>
                    <a:lnTo>
                      <a:pt x="183" y="55"/>
                    </a:lnTo>
                    <a:lnTo>
                      <a:pt x="183" y="55"/>
                    </a:lnTo>
                    <a:lnTo>
                      <a:pt x="184" y="55"/>
                    </a:lnTo>
                    <a:lnTo>
                      <a:pt x="185" y="56"/>
                    </a:lnTo>
                    <a:lnTo>
                      <a:pt x="185" y="56"/>
                    </a:lnTo>
                    <a:lnTo>
                      <a:pt x="186" y="58"/>
                    </a:lnTo>
                    <a:lnTo>
                      <a:pt x="187" y="59"/>
                    </a:lnTo>
                    <a:lnTo>
                      <a:pt x="187" y="59"/>
                    </a:lnTo>
                    <a:lnTo>
                      <a:pt x="189" y="61"/>
                    </a:lnTo>
                    <a:lnTo>
                      <a:pt x="190" y="62"/>
                    </a:lnTo>
                    <a:lnTo>
                      <a:pt x="191" y="62"/>
                    </a:lnTo>
                    <a:lnTo>
                      <a:pt x="192" y="62"/>
                    </a:lnTo>
                    <a:lnTo>
                      <a:pt x="194" y="63"/>
                    </a:lnTo>
                    <a:lnTo>
                      <a:pt x="194" y="64"/>
                    </a:lnTo>
                    <a:lnTo>
                      <a:pt x="195" y="64"/>
                    </a:lnTo>
                    <a:lnTo>
                      <a:pt x="196" y="64"/>
                    </a:lnTo>
                    <a:lnTo>
                      <a:pt x="197" y="64"/>
                    </a:lnTo>
                    <a:lnTo>
                      <a:pt x="197" y="64"/>
                    </a:lnTo>
                    <a:lnTo>
                      <a:pt x="198" y="65"/>
                    </a:lnTo>
                    <a:lnTo>
                      <a:pt x="199" y="65"/>
                    </a:lnTo>
                    <a:lnTo>
                      <a:pt x="200" y="65"/>
                    </a:lnTo>
                    <a:lnTo>
                      <a:pt x="200" y="65"/>
                    </a:lnTo>
                    <a:lnTo>
                      <a:pt x="202" y="64"/>
                    </a:lnTo>
                    <a:lnTo>
                      <a:pt x="204" y="64"/>
                    </a:lnTo>
                    <a:lnTo>
                      <a:pt x="204" y="64"/>
                    </a:lnTo>
                    <a:lnTo>
                      <a:pt x="206" y="64"/>
                    </a:lnTo>
                    <a:lnTo>
                      <a:pt x="207" y="64"/>
                    </a:lnTo>
                    <a:lnTo>
                      <a:pt x="207" y="64"/>
                    </a:lnTo>
                    <a:lnTo>
                      <a:pt x="209" y="64"/>
                    </a:lnTo>
                    <a:lnTo>
                      <a:pt x="209" y="65"/>
                    </a:lnTo>
                    <a:lnTo>
                      <a:pt x="211" y="64"/>
                    </a:lnTo>
                    <a:lnTo>
                      <a:pt x="212" y="65"/>
                    </a:lnTo>
                    <a:lnTo>
                      <a:pt x="213" y="65"/>
                    </a:lnTo>
                    <a:lnTo>
                      <a:pt x="214" y="66"/>
                    </a:lnTo>
                    <a:lnTo>
                      <a:pt x="214" y="67"/>
                    </a:lnTo>
                    <a:lnTo>
                      <a:pt x="215" y="68"/>
                    </a:lnTo>
                    <a:lnTo>
                      <a:pt x="216" y="69"/>
                    </a:lnTo>
                    <a:lnTo>
                      <a:pt x="216" y="69"/>
                    </a:lnTo>
                    <a:lnTo>
                      <a:pt x="217" y="69"/>
                    </a:lnTo>
                    <a:lnTo>
                      <a:pt x="218" y="69"/>
                    </a:lnTo>
                    <a:lnTo>
                      <a:pt x="218" y="69"/>
                    </a:lnTo>
                    <a:lnTo>
                      <a:pt x="218" y="70"/>
                    </a:lnTo>
                    <a:lnTo>
                      <a:pt x="219" y="72"/>
                    </a:lnTo>
                    <a:lnTo>
                      <a:pt x="220" y="73"/>
                    </a:lnTo>
                    <a:lnTo>
                      <a:pt x="221" y="73"/>
                    </a:lnTo>
                    <a:lnTo>
                      <a:pt x="221" y="73"/>
                    </a:lnTo>
                    <a:lnTo>
                      <a:pt x="222" y="73"/>
                    </a:lnTo>
                    <a:lnTo>
                      <a:pt x="223" y="73"/>
                    </a:lnTo>
                    <a:lnTo>
                      <a:pt x="223" y="71"/>
                    </a:lnTo>
                    <a:lnTo>
                      <a:pt x="224" y="71"/>
                    </a:lnTo>
                    <a:lnTo>
                      <a:pt x="225" y="72"/>
                    </a:lnTo>
                    <a:lnTo>
                      <a:pt x="225" y="72"/>
                    </a:lnTo>
                    <a:lnTo>
                      <a:pt x="226" y="72"/>
                    </a:lnTo>
                    <a:lnTo>
                      <a:pt x="228" y="70"/>
                    </a:lnTo>
                    <a:lnTo>
                      <a:pt x="229" y="69"/>
                    </a:lnTo>
                    <a:lnTo>
                      <a:pt x="230" y="69"/>
                    </a:lnTo>
                    <a:lnTo>
                      <a:pt x="232" y="69"/>
                    </a:lnTo>
                    <a:lnTo>
                      <a:pt x="233" y="70"/>
                    </a:lnTo>
                    <a:lnTo>
                      <a:pt x="233" y="71"/>
                    </a:lnTo>
                    <a:lnTo>
                      <a:pt x="234" y="72"/>
                    </a:lnTo>
                    <a:lnTo>
                      <a:pt x="235" y="72"/>
                    </a:lnTo>
                    <a:lnTo>
                      <a:pt x="235" y="73"/>
                    </a:lnTo>
                    <a:lnTo>
                      <a:pt x="235" y="73"/>
                    </a:lnTo>
                    <a:lnTo>
                      <a:pt x="236" y="74"/>
                    </a:lnTo>
                    <a:lnTo>
                      <a:pt x="237" y="74"/>
                    </a:lnTo>
                    <a:lnTo>
                      <a:pt x="238" y="73"/>
                    </a:lnTo>
                    <a:lnTo>
                      <a:pt x="238" y="73"/>
                    </a:lnTo>
                    <a:lnTo>
                      <a:pt x="238" y="72"/>
                    </a:lnTo>
                    <a:lnTo>
                      <a:pt x="238" y="72"/>
                    </a:lnTo>
                    <a:lnTo>
                      <a:pt x="239" y="70"/>
                    </a:lnTo>
                    <a:lnTo>
                      <a:pt x="240" y="69"/>
                    </a:lnTo>
                    <a:lnTo>
                      <a:pt x="241" y="69"/>
                    </a:lnTo>
                    <a:lnTo>
                      <a:pt x="242" y="70"/>
                    </a:lnTo>
                    <a:lnTo>
                      <a:pt x="242" y="71"/>
                    </a:lnTo>
                    <a:lnTo>
                      <a:pt x="242" y="72"/>
                    </a:lnTo>
                    <a:lnTo>
                      <a:pt x="241" y="73"/>
                    </a:lnTo>
                    <a:lnTo>
                      <a:pt x="241" y="74"/>
                    </a:lnTo>
                    <a:lnTo>
                      <a:pt x="242" y="75"/>
                    </a:lnTo>
                    <a:lnTo>
                      <a:pt x="242" y="76"/>
                    </a:lnTo>
                    <a:lnTo>
                      <a:pt x="242" y="76"/>
                    </a:lnTo>
                    <a:lnTo>
                      <a:pt x="242" y="77"/>
                    </a:lnTo>
                    <a:lnTo>
                      <a:pt x="243" y="77"/>
                    </a:lnTo>
                    <a:lnTo>
                      <a:pt x="243" y="78"/>
                    </a:lnTo>
                    <a:lnTo>
                      <a:pt x="244" y="79"/>
                    </a:lnTo>
                    <a:lnTo>
                      <a:pt x="245" y="79"/>
                    </a:lnTo>
                    <a:lnTo>
                      <a:pt x="245" y="79"/>
                    </a:lnTo>
                    <a:lnTo>
                      <a:pt x="246" y="78"/>
                    </a:lnTo>
                    <a:lnTo>
                      <a:pt x="247" y="78"/>
                    </a:lnTo>
                    <a:lnTo>
                      <a:pt x="248" y="79"/>
                    </a:lnTo>
                    <a:lnTo>
                      <a:pt x="247" y="80"/>
                    </a:lnTo>
                    <a:lnTo>
                      <a:pt x="247" y="80"/>
                    </a:lnTo>
                    <a:lnTo>
                      <a:pt x="246" y="81"/>
                    </a:lnTo>
                    <a:lnTo>
                      <a:pt x="247" y="82"/>
                    </a:lnTo>
                    <a:lnTo>
                      <a:pt x="247" y="83"/>
                    </a:lnTo>
                    <a:lnTo>
                      <a:pt x="248" y="83"/>
                    </a:lnTo>
                    <a:lnTo>
                      <a:pt x="249" y="82"/>
                    </a:lnTo>
                    <a:lnTo>
                      <a:pt x="249" y="81"/>
                    </a:lnTo>
                    <a:lnTo>
                      <a:pt x="249" y="80"/>
                    </a:lnTo>
                    <a:lnTo>
                      <a:pt x="250" y="80"/>
                    </a:lnTo>
                    <a:lnTo>
                      <a:pt x="251" y="81"/>
                    </a:lnTo>
                    <a:lnTo>
                      <a:pt x="252" y="82"/>
                    </a:lnTo>
                    <a:lnTo>
                      <a:pt x="254" y="82"/>
                    </a:lnTo>
                    <a:lnTo>
                      <a:pt x="254" y="83"/>
                    </a:lnTo>
                    <a:lnTo>
                      <a:pt x="255" y="83"/>
                    </a:lnTo>
                    <a:lnTo>
                      <a:pt x="256" y="83"/>
                    </a:lnTo>
                    <a:lnTo>
                      <a:pt x="256" y="85"/>
                    </a:lnTo>
                    <a:lnTo>
                      <a:pt x="255" y="85"/>
                    </a:lnTo>
                    <a:lnTo>
                      <a:pt x="254" y="86"/>
                    </a:lnTo>
                    <a:lnTo>
                      <a:pt x="254" y="87"/>
                    </a:lnTo>
                    <a:lnTo>
                      <a:pt x="254" y="87"/>
                    </a:lnTo>
                    <a:lnTo>
                      <a:pt x="255" y="87"/>
                    </a:lnTo>
                    <a:lnTo>
                      <a:pt x="255" y="88"/>
                    </a:lnTo>
                    <a:lnTo>
                      <a:pt x="254" y="90"/>
                    </a:lnTo>
                    <a:lnTo>
                      <a:pt x="254" y="90"/>
                    </a:lnTo>
                    <a:lnTo>
                      <a:pt x="255" y="90"/>
                    </a:lnTo>
                    <a:lnTo>
                      <a:pt x="256" y="92"/>
                    </a:lnTo>
                    <a:lnTo>
                      <a:pt x="257" y="93"/>
                    </a:lnTo>
                    <a:lnTo>
                      <a:pt x="258" y="93"/>
                    </a:lnTo>
                    <a:lnTo>
                      <a:pt x="259" y="92"/>
                    </a:lnTo>
                    <a:lnTo>
                      <a:pt x="259" y="91"/>
                    </a:lnTo>
                    <a:lnTo>
                      <a:pt x="260" y="90"/>
                    </a:lnTo>
                    <a:lnTo>
                      <a:pt x="262" y="90"/>
                    </a:lnTo>
                    <a:lnTo>
                      <a:pt x="262" y="90"/>
                    </a:lnTo>
                    <a:lnTo>
                      <a:pt x="263" y="89"/>
                    </a:lnTo>
                    <a:lnTo>
                      <a:pt x="264" y="89"/>
                    </a:lnTo>
                    <a:lnTo>
                      <a:pt x="266" y="90"/>
                    </a:lnTo>
                    <a:lnTo>
                      <a:pt x="265" y="90"/>
                    </a:lnTo>
                    <a:lnTo>
                      <a:pt x="265" y="91"/>
                    </a:lnTo>
                    <a:lnTo>
                      <a:pt x="265" y="92"/>
                    </a:lnTo>
                    <a:lnTo>
                      <a:pt x="265" y="93"/>
                    </a:lnTo>
                    <a:lnTo>
                      <a:pt x="270" y="93"/>
                    </a:lnTo>
                    <a:lnTo>
                      <a:pt x="270" y="93"/>
                    </a:lnTo>
                    <a:lnTo>
                      <a:pt x="271" y="93"/>
                    </a:lnTo>
                    <a:lnTo>
                      <a:pt x="272" y="94"/>
                    </a:lnTo>
                    <a:lnTo>
                      <a:pt x="271" y="95"/>
                    </a:lnTo>
                    <a:lnTo>
                      <a:pt x="270" y="95"/>
                    </a:lnTo>
                    <a:lnTo>
                      <a:pt x="270" y="96"/>
                    </a:lnTo>
                    <a:lnTo>
                      <a:pt x="270" y="97"/>
                    </a:lnTo>
                    <a:lnTo>
                      <a:pt x="271" y="98"/>
                    </a:lnTo>
                    <a:lnTo>
                      <a:pt x="272" y="98"/>
                    </a:lnTo>
                    <a:lnTo>
                      <a:pt x="273" y="98"/>
                    </a:lnTo>
                    <a:lnTo>
                      <a:pt x="273" y="97"/>
                    </a:lnTo>
                    <a:lnTo>
                      <a:pt x="274" y="97"/>
                    </a:lnTo>
                    <a:lnTo>
                      <a:pt x="275" y="96"/>
                    </a:lnTo>
                    <a:lnTo>
                      <a:pt x="275" y="97"/>
                    </a:lnTo>
                    <a:lnTo>
                      <a:pt x="273" y="99"/>
                    </a:lnTo>
                    <a:lnTo>
                      <a:pt x="273" y="100"/>
                    </a:lnTo>
                    <a:lnTo>
                      <a:pt x="273" y="100"/>
                    </a:lnTo>
                    <a:lnTo>
                      <a:pt x="272" y="101"/>
                    </a:lnTo>
                    <a:lnTo>
                      <a:pt x="273" y="101"/>
                    </a:lnTo>
                    <a:lnTo>
                      <a:pt x="274" y="101"/>
                    </a:lnTo>
                    <a:lnTo>
                      <a:pt x="275" y="101"/>
                    </a:lnTo>
                    <a:lnTo>
                      <a:pt x="276" y="101"/>
                    </a:lnTo>
                    <a:lnTo>
                      <a:pt x="275" y="100"/>
                    </a:lnTo>
                    <a:lnTo>
                      <a:pt x="276" y="100"/>
                    </a:lnTo>
                    <a:lnTo>
                      <a:pt x="277" y="100"/>
                    </a:lnTo>
                    <a:lnTo>
                      <a:pt x="278" y="100"/>
                    </a:lnTo>
                    <a:lnTo>
                      <a:pt x="279" y="101"/>
                    </a:lnTo>
                    <a:lnTo>
                      <a:pt x="280" y="101"/>
                    </a:lnTo>
                    <a:lnTo>
                      <a:pt x="280" y="100"/>
                    </a:lnTo>
                    <a:lnTo>
                      <a:pt x="280" y="100"/>
                    </a:lnTo>
                    <a:lnTo>
                      <a:pt x="280" y="100"/>
                    </a:lnTo>
                    <a:lnTo>
                      <a:pt x="281" y="100"/>
                    </a:lnTo>
                    <a:lnTo>
                      <a:pt x="282" y="100"/>
                    </a:lnTo>
                    <a:lnTo>
                      <a:pt x="282" y="99"/>
                    </a:lnTo>
                    <a:lnTo>
                      <a:pt x="283" y="99"/>
                    </a:lnTo>
                    <a:lnTo>
                      <a:pt x="283" y="99"/>
                    </a:lnTo>
                    <a:lnTo>
                      <a:pt x="284" y="100"/>
                    </a:lnTo>
                    <a:lnTo>
                      <a:pt x="285" y="102"/>
                    </a:lnTo>
                    <a:lnTo>
                      <a:pt x="285" y="103"/>
                    </a:lnTo>
                    <a:lnTo>
                      <a:pt x="285" y="104"/>
                    </a:lnTo>
                    <a:lnTo>
                      <a:pt x="286" y="104"/>
                    </a:lnTo>
                    <a:lnTo>
                      <a:pt x="287" y="103"/>
                    </a:lnTo>
                    <a:lnTo>
                      <a:pt x="287" y="102"/>
                    </a:lnTo>
                    <a:lnTo>
                      <a:pt x="290" y="101"/>
                    </a:lnTo>
                    <a:lnTo>
                      <a:pt x="290" y="100"/>
                    </a:lnTo>
                    <a:lnTo>
                      <a:pt x="290" y="100"/>
                    </a:lnTo>
                    <a:lnTo>
                      <a:pt x="291" y="100"/>
                    </a:lnTo>
                    <a:lnTo>
                      <a:pt x="292" y="100"/>
                    </a:lnTo>
                    <a:lnTo>
                      <a:pt x="293" y="99"/>
                    </a:lnTo>
                    <a:lnTo>
                      <a:pt x="293" y="100"/>
                    </a:lnTo>
                    <a:lnTo>
                      <a:pt x="293" y="101"/>
                    </a:lnTo>
                    <a:lnTo>
                      <a:pt x="293" y="103"/>
                    </a:lnTo>
                    <a:lnTo>
                      <a:pt x="293" y="104"/>
                    </a:lnTo>
                    <a:lnTo>
                      <a:pt x="294" y="104"/>
                    </a:lnTo>
                    <a:lnTo>
                      <a:pt x="296" y="104"/>
                    </a:lnTo>
                    <a:lnTo>
                      <a:pt x="297" y="105"/>
                    </a:lnTo>
                    <a:lnTo>
                      <a:pt x="297" y="107"/>
                    </a:lnTo>
                    <a:lnTo>
                      <a:pt x="296" y="108"/>
                    </a:lnTo>
                    <a:lnTo>
                      <a:pt x="296" y="109"/>
                    </a:lnTo>
                    <a:lnTo>
                      <a:pt x="297" y="110"/>
                    </a:lnTo>
                    <a:lnTo>
                      <a:pt x="296" y="111"/>
                    </a:lnTo>
                    <a:lnTo>
                      <a:pt x="295" y="111"/>
                    </a:lnTo>
                    <a:lnTo>
                      <a:pt x="294" y="111"/>
                    </a:lnTo>
                    <a:lnTo>
                      <a:pt x="293" y="112"/>
                    </a:lnTo>
                    <a:lnTo>
                      <a:pt x="293" y="112"/>
                    </a:lnTo>
                    <a:lnTo>
                      <a:pt x="293" y="113"/>
                    </a:lnTo>
                    <a:lnTo>
                      <a:pt x="291" y="114"/>
                    </a:lnTo>
                    <a:lnTo>
                      <a:pt x="291" y="114"/>
                    </a:lnTo>
                    <a:lnTo>
                      <a:pt x="290" y="116"/>
                    </a:lnTo>
                    <a:lnTo>
                      <a:pt x="290" y="118"/>
                    </a:lnTo>
                    <a:lnTo>
                      <a:pt x="290" y="118"/>
                    </a:lnTo>
                    <a:lnTo>
                      <a:pt x="289" y="120"/>
                    </a:lnTo>
                    <a:lnTo>
                      <a:pt x="289" y="121"/>
                    </a:lnTo>
                    <a:lnTo>
                      <a:pt x="288" y="122"/>
                    </a:lnTo>
                    <a:lnTo>
                      <a:pt x="288" y="123"/>
                    </a:lnTo>
                    <a:lnTo>
                      <a:pt x="287" y="124"/>
                    </a:lnTo>
                    <a:lnTo>
                      <a:pt x="287" y="125"/>
                    </a:lnTo>
                    <a:lnTo>
                      <a:pt x="287" y="126"/>
                    </a:lnTo>
                    <a:lnTo>
                      <a:pt x="286" y="128"/>
                    </a:lnTo>
                    <a:lnTo>
                      <a:pt x="285" y="128"/>
                    </a:lnTo>
                    <a:lnTo>
                      <a:pt x="284" y="128"/>
                    </a:lnTo>
                    <a:lnTo>
                      <a:pt x="283" y="130"/>
                    </a:lnTo>
                    <a:lnTo>
                      <a:pt x="282" y="130"/>
                    </a:lnTo>
                    <a:lnTo>
                      <a:pt x="282" y="131"/>
                    </a:lnTo>
                    <a:lnTo>
                      <a:pt x="281" y="131"/>
                    </a:lnTo>
                    <a:lnTo>
                      <a:pt x="280" y="131"/>
                    </a:lnTo>
                    <a:lnTo>
                      <a:pt x="280" y="132"/>
                    </a:lnTo>
                    <a:lnTo>
                      <a:pt x="279" y="132"/>
                    </a:lnTo>
                    <a:lnTo>
                      <a:pt x="277" y="132"/>
                    </a:lnTo>
                    <a:lnTo>
                      <a:pt x="276" y="133"/>
                    </a:lnTo>
                    <a:lnTo>
                      <a:pt x="275" y="133"/>
                    </a:lnTo>
                    <a:lnTo>
                      <a:pt x="274" y="133"/>
                    </a:lnTo>
                    <a:lnTo>
                      <a:pt x="273" y="134"/>
                    </a:lnTo>
                    <a:lnTo>
                      <a:pt x="272" y="135"/>
                    </a:lnTo>
                    <a:lnTo>
                      <a:pt x="271" y="135"/>
                    </a:lnTo>
                    <a:lnTo>
                      <a:pt x="269" y="136"/>
                    </a:lnTo>
                    <a:lnTo>
                      <a:pt x="268" y="137"/>
                    </a:lnTo>
                    <a:lnTo>
                      <a:pt x="267" y="138"/>
                    </a:lnTo>
                    <a:lnTo>
                      <a:pt x="266" y="138"/>
                    </a:lnTo>
                    <a:lnTo>
                      <a:pt x="266" y="139"/>
                    </a:lnTo>
                    <a:lnTo>
                      <a:pt x="265" y="141"/>
                    </a:lnTo>
                    <a:lnTo>
                      <a:pt x="265" y="142"/>
                    </a:lnTo>
                    <a:lnTo>
                      <a:pt x="265" y="143"/>
                    </a:lnTo>
                    <a:lnTo>
                      <a:pt x="264" y="143"/>
                    </a:lnTo>
                    <a:lnTo>
                      <a:pt x="263" y="143"/>
                    </a:lnTo>
                    <a:lnTo>
                      <a:pt x="262" y="144"/>
                    </a:lnTo>
                    <a:lnTo>
                      <a:pt x="260" y="145"/>
                    </a:lnTo>
                    <a:lnTo>
                      <a:pt x="259" y="145"/>
                    </a:lnTo>
                    <a:lnTo>
                      <a:pt x="258" y="145"/>
                    </a:lnTo>
                    <a:lnTo>
                      <a:pt x="257" y="146"/>
                    </a:lnTo>
                    <a:lnTo>
                      <a:pt x="255" y="147"/>
                    </a:lnTo>
                    <a:lnTo>
                      <a:pt x="254" y="148"/>
                    </a:lnTo>
                    <a:lnTo>
                      <a:pt x="253" y="148"/>
                    </a:lnTo>
                    <a:lnTo>
                      <a:pt x="251" y="149"/>
                    </a:lnTo>
                    <a:lnTo>
                      <a:pt x="250" y="149"/>
                    </a:lnTo>
                    <a:lnTo>
                      <a:pt x="250" y="150"/>
                    </a:lnTo>
                    <a:lnTo>
                      <a:pt x="252" y="152"/>
                    </a:lnTo>
                    <a:lnTo>
                      <a:pt x="252" y="152"/>
                    </a:lnTo>
                    <a:lnTo>
                      <a:pt x="253" y="153"/>
                    </a:lnTo>
                    <a:lnTo>
                      <a:pt x="253" y="154"/>
                    </a:lnTo>
                    <a:lnTo>
                      <a:pt x="253" y="156"/>
                    </a:lnTo>
                    <a:lnTo>
                      <a:pt x="254" y="157"/>
                    </a:lnTo>
                    <a:lnTo>
                      <a:pt x="254" y="159"/>
                    </a:lnTo>
                    <a:lnTo>
                      <a:pt x="254" y="159"/>
                    </a:lnTo>
                    <a:lnTo>
                      <a:pt x="254" y="160"/>
                    </a:lnTo>
                    <a:lnTo>
                      <a:pt x="254" y="162"/>
                    </a:lnTo>
                    <a:lnTo>
                      <a:pt x="255" y="162"/>
                    </a:lnTo>
                    <a:lnTo>
                      <a:pt x="256" y="163"/>
                    </a:lnTo>
                    <a:lnTo>
                      <a:pt x="258" y="166"/>
                    </a:lnTo>
                    <a:lnTo>
                      <a:pt x="258" y="167"/>
                    </a:lnTo>
                    <a:lnTo>
                      <a:pt x="259" y="169"/>
                    </a:lnTo>
                    <a:lnTo>
                      <a:pt x="259" y="169"/>
                    </a:lnTo>
                    <a:lnTo>
                      <a:pt x="259" y="169"/>
                    </a:lnTo>
                    <a:lnTo>
                      <a:pt x="259" y="170"/>
                    </a:lnTo>
                    <a:lnTo>
                      <a:pt x="258" y="171"/>
                    </a:lnTo>
                    <a:lnTo>
                      <a:pt x="258" y="172"/>
                    </a:lnTo>
                    <a:lnTo>
                      <a:pt x="258" y="173"/>
                    </a:lnTo>
                    <a:lnTo>
                      <a:pt x="258" y="175"/>
                    </a:lnTo>
                    <a:lnTo>
                      <a:pt x="258" y="176"/>
                    </a:lnTo>
                    <a:lnTo>
                      <a:pt x="259" y="177"/>
                    </a:lnTo>
                    <a:lnTo>
                      <a:pt x="259" y="178"/>
                    </a:lnTo>
                    <a:lnTo>
                      <a:pt x="260" y="180"/>
                    </a:lnTo>
                    <a:lnTo>
                      <a:pt x="260" y="180"/>
                    </a:lnTo>
                    <a:lnTo>
                      <a:pt x="261" y="181"/>
                    </a:lnTo>
                    <a:lnTo>
                      <a:pt x="261" y="182"/>
                    </a:lnTo>
                    <a:lnTo>
                      <a:pt x="261" y="183"/>
                    </a:lnTo>
                    <a:lnTo>
                      <a:pt x="261" y="185"/>
                    </a:lnTo>
                    <a:lnTo>
                      <a:pt x="260" y="187"/>
                    </a:lnTo>
                    <a:lnTo>
                      <a:pt x="260" y="187"/>
                    </a:lnTo>
                    <a:lnTo>
                      <a:pt x="260" y="191"/>
                    </a:lnTo>
                    <a:lnTo>
                      <a:pt x="260" y="192"/>
                    </a:lnTo>
                    <a:lnTo>
                      <a:pt x="260" y="193"/>
                    </a:lnTo>
                    <a:lnTo>
                      <a:pt x="260" y="195"/>
                    </a:lnTo>
                    <a:lnTo>
                      <a:pt x="260" y="196"/>
                    </a:lnTo>
                    <a:lnTo>
                      <a:pt x="260" y="197"/>
                    </a:lnTo>
                    <a:lnTo>
                      <a:pt x="261" y="197"/>
                    </a:lnTo>
                    <a:lnTo>
                      <a:pt x="262" y="198"/>
                    </a:lnTo>
                    <a:lnTo>
                      <a:pt x="262" y="199"/>
                    </a:lnTo>
                    <a:lnTo>
                      <a:pt x="262" y="200"/>
                    </a:lnTo>
                    <a:lnTo>
                      <a:pt x="262" y="200"/>
                    </a:lnTo>
                    <a:lnTo>
                      <a:pt x="262" y="202"/>
                    </a:lnTo>
                    <a:lnTo>
                      <a:pt x="262" y="203"/>
                    </a:lnTo>
                    <a:lnTo>
                      <a:pt x="262" y="204"/>
                    </a:lnTo>
                    <a:lnTo>
                      <a:pt x="262" y="204"/>
                    </a:lnTo>
                    <a:lnTo>
                      <a:pt x="261" y="204"/>
                    </a:lnTo>
                    <a:lnTo>
                      <a:pt x="262" y="205"/>
                    </a:lnTo>
                    <a:lnTo>
                      <a:pt x="262" y="205"/>
                    </a:lnTo>
                    <a:lnTo>
                      <a:pt x="264" y="207"/>
                    </a:lnTo>
                    <a:lnTo>
                      <a:pt x="264" y="206"/>
                    </a:lnTo>
                    <a:lnTo>
                      <a:pt x="265" y="206"/>
                    </a:lnTo>
                    <a:lnTo>
                      <a:pt x="266" y="207"/>
                    </a:lnTo>
                    <a:lnTo>
                      <a:pt x="266" y="207"/>
                    </a:lnTo>
                    <a:lnTo>
                      <a:pt x="267" y="207"/>
                    </a:lnTo>
                    <a:lnTo>
                      <a:pt x="268" y="208"/>
                    </a:lnTo>
                    <a:lnTo>
                      <a:pt x="269" y="208"/>
                    </a:lnTo>
                    <a:lnTo>
                      <a:pt x="269" y="207"/>
                    </a:lnTo>
                    <a:lnTo>
                      <a:pt x="270" y="207"/>
                    </a:lnTo>
                    <a:lnTo>
                      <a:pt x="271" y="207"/>
                    </a:lnTo>
                    <a:lnTo>
                      <a:pt x="273" y="207"/>
                    </a:lnTo>
                    <a:lnTo>
                      <a:pt x="274" y="207"/>
                    </a:lnTo>
                    <a:lnTo>
                      <a:pt x="274" y="208"/>
                    </a:lnTo>
                    <a:lnTo>
                      <a:pt x="275" y="209"/>
                    </a:lnTo>
                    <a:lnTo>
                      <a:pt x="276" y="210"/>
                    </a:lnTo>
                    <a:lnTo>
                      <a:pt x="276" y="211"/>
                    </a:lnTo>
                    <a:lnTo>
                      <a:pt x="276" y="211"/>
                    </a:lnTo>
                    <a:lnTo>
                      <a:pt x="276" y="212"/>
                    </a:lnTo>
                    <a:lnTo>
                      <a:pt x="276" y="213"/>
                    </a:lnTo>
                    <a:lnTo>
                      <a:pt x="277" y="213"/>
                    </a:lnTo>
                    <a:lnTo>
                      <a:pt x="278" y="214"/>
                    </a:lnTo>
                    <a:lnTo>
                      <a:pt x="279" y="214"/>
                    </a:lnTo>
                    <a:lnTo>
                      <a:pt x="280" y="215"/>
                    </a:lnTo>
                    <a:lnTo>
                      <a:pt x="280" y="216"/>
                    </a:lnTo>
                    <a:lnTo>
                      <a:pt x="281" y="218"/>
                    </a:lnTo>
                    <a:lnTo>
                      <a:pt x="282" y="217"/>
                    </a:lnTo>
                    <a:lnTo>
                      <a:pt x="282" y="216"/>
                    </a:lnTo>
                    <a:lnTo>
                      <a:pt x="282" y="215"/>
                    </a:lnTo>
                    <a:lnTo>
                      <a:pt x="281" y="214"/>
                    </a:lnTo>
                    <a:lnTo>
                      <a:pt x="281" y="214"/>
                    </a:lnTo>
                    <a:lnTo>
                      <a:pt x="283" y="214"/>
                    </a:lnTo>
                    <a:lnTo>
                      <a:pt x="284" y="215"/>
                    </a:lnTo>
                    <a:lnTo>
                      <a:pt x="285" y="216"/>
                    </a:lnTo>
                    <a:lnTo>
                      <a:pt x="285" y="217"/>
                    </a:lnTo>
                    <a:lnTo>
                      <a:pt x="286" y="218"/>
                    </a:lnTo>
                    <a:lnTo>
                      <a:pt x="286" y="217"/>
                    </a:lnTo>
                    <a:lnTo>
                      <a:pt x="287" y="217"/>
                    </a:lnTo>
                    <a:lnTo>
                      <a:pt x="287" y="216"/>
                    </a:lnTo>
                    <a:lnTo>
                      <a:pt x="288" y="216"/>
                    </a:lnTo>
                    <a:lnTo>
                      <a:pt x="289" y="214"/>
                    </a:lnTo>
                    <a:lnTo>
                      <a:pt x="290" y="214"/>
                    </a:lnTo>
                    <a:lnTo>
                      <a:pt x="290" y="215"/>
                    </a:lnTo>
                    <a:lnTo>
                      <a:pt x="291" y="215"/>
                    </a:lnTo>
                    <a:lnTo>
                      <a:pt x="292" y="218"/>
                    </a:lnTo>
                    <a:lnTo>
                      <a:pt x="293" y="218"/>
                    </a:lnTo>
                    <a:lnTo>
                      <a:pt x="293" y="218"/>
                    </a:lnTo>
                    <a:lnTo>
                      <a:pt x="294" y="218"/>
                    </a:lnTo>
                    <a:lnTo>
                      <a:pt x="294" y="218"/>
                    </a:lnTo>
                    <a:lnTo>
                      <a:pt x="294" y="220"/>
                    </a:lnTo>
                    <a:lnTo>
                      <a:pt x="295" y="221"/>
                    </a:lnTo>
                    <a:lnTo>
                      <a:pt x="296" y="220"/>
                    </a:lnTo>
                    <a:lnTo>
                      <a:pt x="297" y="221"/>
                    </a:lnTo>
                    <a:lnTo>
                      <a:pt x="297" y="220"/>
                    </a:lnTo>
                    <a:lnTo>
                      <a:pt x="299" y="220"/>
                    </a:lnTo>
                    <a:lnTo>
                      <a:pt x="300" y="219"/>
                    </a:lnTo>
                    <a:lnTo>
                      <a:pt x="300" y="218"/>
                    </a:lnTo>
                    <a:lnTo>
                      <a:pt x="300" y="218"/>
                    </a:lnTo>
                    <a:lnTo>
                      <a:pt x="299" y="217"/>
                    </a:lnTo>
                    <a:lnTo>
                      <a:pt x="299" y="216"/>
                    </a:lnTo>
                    <a:lnTo>
                      <a:pt x="298" y="215"/>
                    </a:lnTo>
                    <a:lnTo>
                      <a:pt x="298" y="214"/>
                    </a:lnTo>
                    <a:lnTo>
                      <a:pt x="299" y="214"/>
                    </a:lnTo>
                    <a:lnTo>
                      <a:pt x="300" y="214"/>
                    </a:lnTo>
                    <a:lnTo>
                      <a:pt x="301" y="215"/>
                    </a:lnTo>
                    <a:lnTo>
                      <a:pt x="302" y="216"/>
                    </a:lnTo>
                    <a:lnTo>
                      <a:pt x="303" y="217"/>
                    </a:lnTo>
                    <a:lnTo>
                      <a:pt x="304" y="216"/>
                    </a:lnTo>
                    <a:lnTo>
                      <a:pt x="304" y="217"/>
                    </a:lnTo>
                    <a:lnTo>
                      <a:pt x="305" y="217"/>
                    </a:lnTo>
                    <a:lnTo>
                      <a:pt x="305" y="218"/>
                    </a:lnTo>
                    <a:lnTo>
                      <a:pt x="304" y="218"/>
                    </a:lnTo>
                    <a:lnTo>
                      <a:pt x="304" y="219"/>
                    </a:lnTo>
                    <a:lnTo>
                      <a:pt x="305" y="218"/>
                    </a:lnTo>
                    <a:lnTo>
                      <a:pt x="306" y="218"/>
                    </a:lnTo>
                    <a:lnTo>
                      <a:pt x="306" y="219"/>
                    </a:lnTo>
                    <a:lnTo>
                      <a:pt x="307" y="220"/>
                    </a:lnTo>
                    <a:lnTo>
                      <a:pt x="307" y="221"/>
                    </a:lnTo>
                    <a:lnTo>
                      <a:pt x="307" y="221"/>
                    </a:lnTo>
                    <a:lnTo>
                      <a:pt x="307" y="222"/>
                    </a:lnTo>
                    <a:lnTo>
                      <a:pt x="307" y="223"/>
                    </a:lnTo>
                    <a:lnTo>
                      <a:pt x="308" y="224"/>
                    </a:lnTo>
                    <a:lnTo>
                      <a:pt x="309" y="224"/>
                    </a:lnTo>
                    <a:lnTo>
                      <a:pt x="310" y="224"/>
                    </a:lnTo>
                    <a:lnTo>
                      <a:pt x="311" y="224"/>
                    </a:lnTo>
                    <a:lnTo>
                      <a:pt x="311" y="224"/>
                    </a:lnTo>
                    <a:lnTo>
                      <a:pt x="311" y="225"/>
                    </a:lnTo>
                    <a:lnTo>
                      <a:pt x="311" y="226"/>
                    </a:lnTo>
                    <a:lnTo>
                      <a:pt x="311" y="227"/>
                    </a:lnTo>
                    <a:lnTo>
                      <a:pt x="310" y="227"/>
                    </a:lnTo>
                    <a:lnTo>
                      <a:pt x="310" y="228"/>
                    </a:lnTo>
                    <a:lnTo>
                      <a:pt x="310" y="228"/>
                    </a:lnTo>
                    <a:lnTo>
                      <a:pt x="308" y="229"/>
                    </a:lnTo>
                    <a:lnTo>
                      <a:pt x="309" y="230"/>
                    </a:lnTo>
                    <a:lnTo>
                      <a:pt x="310" y="232"/>
                    </a:lnTo>
                    <a:lnTo>
                      <a:pt x="310" y="233"/>
                    </a:lnTo>
                    <a:lnTo>
                      <a:pt x="311" y="233"/>
                    </a:lnTo>
                    <a:lnTo>
                      <a:pt x="311" y="234"/>
                    </a:lnTo>
                    <a:lnTo>
                      <a:pt x="311" y="235"/>
                    </a:lnTo>
                    <a:lnTo>
                      <a:pt x="311" y="235"/>
                    </a:lnTo>
                    <a:lnTo>
                      <a:pt x="312" y="235"/>
                    </a:lnTo>
                    <a:lnTo>
                      <a:pt x="312" y="236"/>
                    </a:lnTo>
                    <a:lnTo>
                      <a:pt x="313" y="235"/>
                    </a:lnTo>
                    <a:lnTo>
                      <a:pt x="314" y="236"/>
                    </a:lnTo>
                    <a:lnTo>
                      <a:pt x="314" y="237"/>
                    </a:lnTo>
                    <a:lnTo>
                      <a:pt x="314" y="238"/>
                    </a:lnTo>
                    <a:lnTo>
                      <a:pt x="314" y="238"/>
                    </a:lnTo>
                    <a:lnTo>
                      <a:pt x="314" y="240"/>
                    </a:lnTo>
                    <a:lnTo>
                      <a:pt x="313" y="242"/>
                    </a:lnTo>
                    <a:lnTo>
                      <a:pt x="313" y="243"/>
                    </a:lnTo>
                    <a:lnTo>
                      <a:pt x="314" y="243"/>
                    </a:lnTo>
                    <a:lnTo>
                      <a:pt x="314" y="243"/>
                    </a:lnTo>
                    <a:lnTo>
                      <a:pt x="317" y="243"/>
                    </a:lnTo>
                    <a:lnTo>
                      <a:pt x="318" y="242"/>
                    </a:lnTo>
                    <a:lnTo>
                      <a:pt x="318" y="242"/>
                    </a:lnTo>
                    <a:lnTo>
                      <a:pt x="319" y="242"/>
                    </a:lnTo>
                    <a:lnTo>
                      <a:pt x="320" y="241"/>
                    </a:lnTo>
                    <a:lnTo>
                      <a:pt x="321" y="241"/>
                    </a:lnTo>
                    <a:lnTo>
                      <a:pt x="322" y="242"/>
                    </a:lnTo>
                    <a:lnTo>
                      <a:pt x="323" y="242"/>
                    </a:lnTo>
                    <a:lnTo>
                      <a:pt x="324" y="242"/>
                    </a:lnTo>
                    <a:lnTo>
                      <a:pt x="324" y="242"/>
                    </a:lnTo>
                    <a:lnTo>
                      <a:pt x="325" y="242"/>
                    </a:lnTo>
                    <a:lnTo>
                      <a:pt x="325" y="242"/>
                    </a:lnTo>
                    <a:lnTo>
                      <a:pt x="326" y="240"/>
                    </a:lnTo>
                    <a:lnTo>
                      <a:pt x="326" y="239"/>
                    </a:lnTo>
                    <a:lnTo>
                      <a:pt x="326" y="238"/>
                    </a:lnTo>
                    <a:lnTo>
                      <a:pt x="327" y="238"/>
                    </a:lnTo>
                    <a:lnTo>
                      <a:pt x="328" y="238"/>
                    </a:lnTo>
                    <a:lnTo>
                      <a:pt x="328" y="237"/>
                    </a:lnTo>
                    <a:lnTo>
                      <a:pt x="328" y="237"/>
                    </a:lnTo>
                    <a:lnTo>
                      <a:pt x="328" y="238"/>
                    </a:lnTo>
                    <a:lnTo>
                      <a:pt x="328" y="238"/>
                    </a:lnTo>
                    <a:lnTo>
                      <a:pt x="328" y="239"/>
                    </a:lnTo>
                    <a:lnTo>
                      <a:pt x="328" y="239"/>
                    </a:lnTo>
                    <a:lnTo>
                      <a:pt x="328" y="240"/>
                    </a:lnTo>
                    <a:lnTo>
                      <a:pt x="328" y="241"/>
                    </a:lnTo>
                    <a:lnTo>
                      <a:pt x="328" y="241"/>
                    </a:lnTo>
                    <a:lnTo>
                      <a:pt x="329" y="242"/>
                    </a:lnTo>
                    <a:lnTo>
                      <a:pt x="330" y="242"/>
                    </a:lnTo>
                    <a:lnTo>
                      <a:pt x="331" y="245"/>
                    </a:lnTo>
                    <a:lnTo>
                      <a:pt x="331" y="245"/>
                    </a:lnTo>
                    <a:lnTo>
                      <a:pt x="331" y="245"/>
                    </a:lnTo>
                    <a:lnTo>
                      <a:pt x="332" y="244"/>
                    </a:lnTo>
                    <a:lnTo>
                      <a:pt x="334" y="242"/>
                    </a:lnTo>
                    <a:lnTo>
                      <a:pt x="334" y="242"/>
                    </a:lnTo>
                    <a:lnTo>
                      <a:pt x="333" y="242"/>
                    </a:lnTo>
                    <a:lnTo>
                      <a:pt x="334" y="241"/>
                    </a:lnTo>
                    <a:lnTo>
                      <a:pt x="335" y="240"/>
                    </a:lnTo>
                    <a:lnTo>
                      <a:pt x="334" y="240"/>
                    </a:lnTo>
                    <a:lnTo>
                      <a:pt x="334" y="238"/>
                    </a:lnTo>
                    <a:lnTo>
                      <a:pt x="335" y="238"/>
                    </a:lnTo>
                    <a:lnTo>
                      <a:pt x="335" y="238"/>
                    </a:lnTo>
                    <a:lnTo>
                      <a:pt x="335" y="239"/>
                    </a:lnTo>
                    <a:lnTo>
                      <a:pt x="336" y="239"/>
                    </a:lnTo>
                    <a:lnTo>
                      <a:pt x="337" y="239"/>
                    </a:lnTo>
                    <a:lnTo>
                      <a:pt x="338" y="239"/>
                    </a:lnTo>
                    <a:lnTo>
                      <a:pt x="338" y="239"/>
                    </a:lnTo>
                    <a:lnTo>
                      <a:pt x="338" y="238"/>
                    </a:lnTo>
                    <a:lnTo>
                      <a:pt x="338" y="238"/>
                    </a:lnTo>
                    <a:lnTo>
                      <a:pt x="338" y="237"/>
                    </a:lnTo>
                    <a:lnTo>
                      <a:pt x="339" y="236"/>
                    </a:lnTo>
                    <a:lnTo>
                      <a:pt x="340" y="236"/>
                    </a:lnTo>
                    <a:lnTo>
                      <a:pt x="340" y="237"/>
                    </a:lnTo>
                    <a:lnTo>
                      <a:pt x="341" y="237"/>
                    </a:lnTo>
                    <a:lnTo>
                      <a:pt x="342" y="237"/>
                    </a:lnTo>
                    <a:lnTo>
                      <a:pt x="342" y="238"/>
                    </a:lnTo>
                    <a:lnTo>
                      <a:pt x="344" y="237"/>
                    </a:lnTo>
                    <a:lnTo>
                      <a:pt x="345" y="238"/>
                    </a:lnTo>
                    <a:lnTo>
                      <a:pt x="345" y="238"/>
                    </a:lnTo>
                    <a:lnTo>
                      <a:pt x="346" y="238"/>
                    </a:lnTo>
                    <a:lnTo>
                      <a:pt x="346" y="237"/>
                    </a:lnTo>
                    <a:lnTo>
                      <a:pt x="347" y="236"/>
                    </a:lnTo>
                    <a:lnTo>
                      <a:pt x="348" y="236"/>
                    </a:lnTo>
                    <a:lnTo>
                      <a:pt x="349" y="236"/>
                    </a:lnTo>
                    <a:lnTo>
                      <a:pt x="350" y="237"/>
                    </a:lnTo>
                    <a:lnTo>
                      <a:pt x="351" y="238"/>
                    </a:lnTo>
                    <a:lnTo>
                      <a:pt x="352" y="238"/>
                    </a:lnTo>
                    <a:lnTo>
                      <a:pt x="352" y="239"/>
                    </a:lnTo>
                    <a:lnTo>
                      <a:pt x="352" y="240"/>
                    </a:lnTo>
                    <a:lnTo>
                      <a:pt x="353" y="240"/>
                    </a:lnTo>
                    <a:lnTo>
                      <a:pt x="354" y="242"/>
                    </a:lnTo>
                    <a:lnTo>
                      <a:pt x="354" y="242"/>
                    </a:lnTo>
                    <a:lnTo>
                      <a:pt x="353" y="243"/>
                    </a:lnTo>
                    <a:lnTo>
                      <a:pt x="353" y="244"/>
                    </a:lnTo>
                    <a:lnTo>
                      <a:pt x="354" y="245"/>
                    </a:lnTo>
                    <a:lnTo>
                      <a:pt x="355" y="245"/>
                    </a:lnTo>
                    <a:lnTo>
                      <a:pt x="355" y="247"/>
                    </a:lnTo>
                    <a:lnTo>
                      <a:pt x="355" y="247"/>
                    </a:lnTo>
                    <a:lnTo>
                      <a:pt x="356" y="246"/>
                    </a:lnTo>
                    <a:lnTo>
                      <a:pt x="357" y="245"/>
                    </a:lnTo>
                    <a:lnTo>
                      <a:pt x="358" y="246"/>
                    </a:lnTo>
                    <a:lnTo>
                      <a:pt x="358" y="247"/>
                    </a:lnTo>
                    <a:lnTo>
                      <a:pt x="359" y="247"/>
                    </a:lnTo>
                    <a:lnTo>
                      <a:pt x="360" y="248"/>
                    </a:lnTo>
                    <a:lnTo>
                      <a:pt x="360" y="249"/>
                    </a:lnTo>
                    <a:lnTo>
                      <a:pt x="360" y="249"/>
                    </a:lnTo>
                    <a:lnTo>
                      <a:pt x="359" y="249"/>
                    </a:lnTo>
                    <a:lnTo>
                      <a:pt x="360" y="250"/>
                    </a:lnTo>
                    <a:lnTo>
                      <a:pt x="361" y="251"/>
                    </a:lnTo>
                    <a:lnTo>
                      <a:pt x="362" y="250"/>
                    </a:lnTo>
                    <a:lnTo>
                      <a:pt x="362" y="250"/>
                    </a:lnTo>
                    <a:lnTo>
                      <a:pt x="363" y="251"/>
                    </a:lnTo>
                    <a:lnTo>
                      <a:pt x="364" y="252"/>
                    </a:lnTo>
                    <a:lnTo>
                      <a:pt x="365" y="250"/>
                    </a:lnTo>
                    <a:lnTo>
                      <a:pt x="366" y="249"/>
                    </a:lnTo>
                    <a:lnTo>
                      <a:pt x="366" y="249"/>
                    </a:lnTo>
                    <a:lnTo>
                      <a:pt x="368" y="251"/>
                    </a:lnTo>
                    <a:lnTo>
                      <a:pt x="369" y="251"/>
                    </a:lnTo>
                    <a:lnTo>
                      <a:pt x="369" y="250"/>
                    </a:lnTo>
                    <a:lnTo>
                      <a:pt x="370" y="250"/>
                    </a:lnTo>
                    <a:lnTo>
                      <a:pt x="371" y="251"/>
                    </a:lnTo>
                    <a:lnTo>
                      <a:pt x="372" y="251"/>
                    </a:lnTo>
                    <a:lnTo>
                      <a:pt x="373" y="251"/>
                    </a:lnTo>
                    <a:lnTo>
                      <a:pt x="373" y="252"/>
                    </a:lnTo>
                    <a:lnTo>
                      <a:pt x="375" y="252"/>
                    </a:lnTo>
                    <a:lnTo>
                      <a:pt x="376" y="252"/>
                    </a:lnTo>
                    <a:lnTo>
                      <a:pt x="376" y="251"/>
                    </a:lnTo>
                    <a:lnTo>
                      <a:pt x="375" y="250"/>
                    </a:lnTo>
                    <a:lnTo>
                      <a:pt x="376" y="250"/>
                    </a:lnTo>
                    <a:lnTo>
                      <a:pt x="376" y="249"/>
                    </a:lnTo>
                    <a:lnTo>
                      <a:pt x="377" y="249"/>
                    </a:lnTo>
                    <a:lnTo>
                      <a:pt x="378" y="249"/>
                    </a:lnTo>
                    <a:lnTo>
                      <a:pt x="378" y="250"/>
                    </a:lnTo>
                    <a:lnTo>
                      <a:pt x="380" y="250"/>
                    </a:lnTo>
                    <a:lnTo>
                      <a:pt x="380" y="249"/>
                    </a:lnTo>
                    <a:lnTo>
                      <a:pt x="381" y="250"/>
                    </a:lnTo>
                    <a:lnTo>
                      <a:pt x="382" y="250"/>
                    </a:lnTo>
                    <a:lnTo>
                      <a:pt x="383" y="251"/>
                    </a:lnTo>
                    <a:lnTo>
                      <a:pt x="383" y="252"/>
                    </a:lnTo>
                    <a:lnTo>
                      <a:pt x="384" y="252"/>
                    </a:lnTo>
                    <a:lnTo>
                      <a:pt x="384" y="253"/>
                    </a:lnTo>
                    <a:lnTo>
                      <a:pt x="383" y="254"/>
                    </a:lnTo>
                    <a:lnTo>
                      <a:pt x="383" y="255"/>
                    </a:lnTo>
                    <a:lnTo>
                      <a:pt x="383" y="256"/>
                    </a:lnTo>
                    <a:lnTo>
                      <a:pt x="382" y="257"/>
                    </a:lnTo>
                    <a:lnTo>
                      <a:pt x="382" y="258"/>
                    </a:lnTo>
                    <a:lnTo>
                      <a:pt x="383" y="258"/>
                    </a:lnTo>
                    <a:lnTo>
                      <a:pt x="385" y="257"/>
                    </a:lnTo>
                    <a:lnTo>
                      <a:pt x="386" y="258"/>
                    </a:lnTo>
                    <a:lnTo>
                      <a:pt x="386" y="259"/>
                    </a:lnTo>
                    <a:lnTo>
                      <a:pt x="387" y="259"/>
                    </a:lnTo>
                    <a:lnTo>
                      <a:pt x="389" y="259"/>
                    </a:lnTo>
                    <a:lnTo>
                      <a:pt x="389" y="259"/>
                    </a:lnTo>
                    <a:lnTo>
                      <a:pt x="390" y="259"/>
                    </a:lnTo>
                    <a:lnTo>
                      <a:pt x="391" y="259"/>
                    </a:lnTo>
                    <a:lnTo>
                      <a:pt x="393" y="257"/>
                    </a:lnTo>
                    <a:lnTo>
                      <a:pt x="393" y="256"/>
                    </a:lnTo>
                    <a:lnTo>
                      <a:pt x="393" y="255"/>
                    </a:lnTo>
                    <a:lnTo>
                      <a:pt x="393" y="255"/>
                    </a:lnTo>
                    <a:lnTo>
                      <a:pt x="393" y="254"/>
                    </a:lnTo>
                    <a:lnTo>
                      <a:pt x="394" y="254"/>
                    </a:lnTo>
                    <a:lnTo>
                      <a:pt x="395" y="254"/>
                    </a:lnTo>
                    <a:lnTo>
                      <a:pt x="397" y="253"/>
                    </a:lnTo>
                    <a:lnTo>
                      <a:pt x="397" y="253"/>
                    </a:lnTo>
                    <a:lnTo>
                      <a:pt x="399" y="253"/>
                    </a:lnTo>
                    <a:lnTo>
                      <a:pt x="400" y="253"/>
                    </a:lnTo>
                    <a:lnTo>
                      <a:pt x="400" y="252"/>
                    </a:lnTo>
                    <a:lnTo>
                      <a:pt x="401" y="252"/>
                    </a:lnTo>
                    <a:lnTo>
                      <a:pt x="402" y="252"/>
                    </a:lnTo>
                    <a:lnTo>
                      <a:pt x="403" y="251"/>
                    </a:lnTo>
                    <a:lnTo>
                      <a:pt x="402" y="250"/>
                    </a:lnTo>
                    <a:lnTo>
                      <a:pt x="403" y="249"/>
                    </a:lnTo>
                    <a:lnTo>
                      <a:pt x="404" y="249"/>
                    </a:lnTo>
                    <a:lnTo>
                      <a:pt x="404" y="249"/>
                    </a:lnTo>
                    <a:lnTo>
                      <a:pt x="405" y="249"/>
                    </a:lnTo>
                    <a:lnTo>
                      <a:pt x="406" y="249"/>
                    </a:lnTo>
                    <a:lnTo>
                      <a:pt x="407" y="249"/>
                    </a:lnTo>
                    <a:lnTo>
                      <a:pt x="409" y="249"/>
                    </a:lnTo>
                    <a:lnTo>
                      <a:pt x="409" y="250"/>
                    </a:lnTo>
                    <a:lnTo>
                      <a:pt x="410" y="250"/>
                    </a:lnTo>
                    <a:lnTo>
                      <a:pt x="411" y="249"/>
                    </a:lnTo>
                    <a:lnTo>
                      <a:pt x="411" y="250"/>
                    </a:lnTo>
                    <a:lnTo>
                      <a:pt x="411" y="251"/>
                    </a:lnTo>
                    <a:lnTo>
                      <a:pt x="411" y="251"/>
                    </a:lnTo>
                    <a:lnTo>
                      <a:pt x="411" y="252"/>
                    </a:lnTo>
                    <a:lnTo>
                      <a:pt x="411" y="252"/>
                    </a:lnTo>
                    <a:lnTo>
                      <a:pt x="411" y="252"/>
                    </a:lnTo>
                    <a:lnTo>
                      <a:pt x="411" y="252"/>
                    </a:lnTo>
                    <a:lnTo>
                      <a:pt x="412" y="252"/>
                    </a:lnTo>
                    <a:lnTo>
                      <a:pt x="413" y="253"/>
                    </a:lnTo>
                    <a:lnTo>
                      <a:pt x="414" y="254"/>
                    </a:lnTo>
                    <a:lnTo>
                      <a:pt x="414" y="255"/>
                    </a:lnTo>
                    <a:lnTo>
                      <a:pt x="414" y="254"/>
                    </a:lnTo>
                    <a:lnTo>
                      <a:pt x="416" y="254"/>
                    </a:lnTo>
                    <a:lnTo>
                      <a:pt x="417" y="254"/>
                    </a:lnTo>
                    <a:lnTo>
                      <a:pt x="417" y="255"/>
                    </a:lnTo>
                    <a:lnTo>
                      <a:pt x="418" y="255"/>
                    </a:lnTo>
                    <a:lnTo>
                      <a:pt x="418" y="256"/>
                    </a:lnTo>
                    <a:lnTo>
                      <a:pt x="417" y="257"/>
                    </a:lnTo>
                    <a:lnTo>
                      <a:pt x="417" y="258"/>
                    </a:lnTo>
                    <a:lnTo>
                      <a:pt x="418" y="259"/>
                    </a:lnTo>
                    <a:lnTo>
                      <a:pt x="419" y="259"/>
                    </a:lnTo>
                    <a:lnTo>
                      <a:pt x="419" y="258"/>
                    </a:lnTo>
                    <a:lnTo>
                      <a:pt x="420" y="258"/>
                    </a:lnTo>
                    <a:lnTo>
                      <a:pt x="421" y="259"/>
                    </a:lnTo>
                    <a:lnTo>
                      <a:pt x="422" y="259"/>
                    </a:lnTo>
                    <a:lnTo>
                      <a:pt x="423" y="259"/>
                    </a:lnTo>
                    <a:lnTo>
                      <a:pt x="424" y="259"/>
                    </a:lnTo>
                    <a:lnTo>
                      <a:pt x="424" y="260"/>
                    </a:lnTo>
                    <a:lnTo>
                      <a:pt x="425" y="259"/>
                    </a:lnTo>
                    <a:lnTo>
                      <a:pt x="426" y="260"/>
                    </a:lnTo>
                    <a:lnTo>
                      <a:pt x="427" y="259"/>
                    </a:lnTo>
                    <a:lnTo>
                      <a:pt x="428" y="259"/>
                    </a:lnTo>
                    <a:lnTo>
                      <a:pt x="428" y="260"/>
                    </a:lnTo>
                    <a:lnTo>
                      <a:pt x="428" y="261"/>
                    </a:lnTo>
                    <a:lnTo>
                      <a:pt x="428" y="262"/>
                    </a:lnTo>
                    <a:lnTo>
                      <a:pt x="428" y="262"/>
                    </a:lnTo>
                    <a:lnTo>
                      <a:pt x="428" y="265"/>
                    </a:lnTo>
                    <a:lnTo>
                      <a:pt x="429" y="265"/>
                    </a:lnTo>
                    <a:lnTo>
                      <a:pt x="430" y="266"/>
                    </a:lnTo>
                    <a:lnTo>
                      <a:pt x="431" y="266"/>
                    </a:lnTo>
                    <a:lnTo>
                      <a:pt x="431" y="266"/>
                    </a:lnTo>
                    <a:lnTo>
                      <a:pt x="432" y="266"/>
                    </a:lnTo>
                    <a:lnTo>
                      <a:pt x="433" y="266"/>
                    </a:lnTo>
                    <a:lnTo>
                      <a:pt x="434" y="267"/>
                    </a:lnTo>
                    <a:lnTo>
                      <a:pt x="435" y="267"/>
                    </a:lnTo>
                    <a:lnTo>
                      <a:pt x="435" y="266"/>
                    </a:lnTo>
                    <a:lnTo>
                      <a:pt x="437" y="266"/>
                    </a:lnTo>
                    <a:lnTo>
                      <a:pt x="437" y="267"/>
                    </a:lnTo>
                    <a:lnTo>
                      <a:pt x="438" y="267"/>
                    </a:lnTo>
                    <a:lnTo>
                      <a:pt x="438" y="268"/>
                    </a:lnTo>
                    <a:lnTo>
                      <a:pt x="439" y="268"/>
                    </a:lnTo>
                    <a:lnTo>
                      <a:pt x="440" y="269"/>
                    </a:lnTo>
                    <a:lnTo>
                      <a:pt x="441" y="269"/>
                    </a:lnTo>
                    <a:lnTo>
                      <a:pt x="442" y="270"/>
                    </a:lnTo>
                    <a:lnTo>
                      <a:pt x="442" y="271"/>
                    </a:lnTo>
                    <a:lnTo>
                      <a:pt x="441" y="273"/>
                    </a:lnTo>
                    <a:lnTo>
                      <a:pt x="440" y="273"/>
                    </a:lnTo>
                    <a:lnTo>
                      <a:pt x="440" y="273"/>
                    </a:lnTo>
                    <a:lnTo>
                      <a:pt x="441" y="274"/>
                    </a:lnTo>
                    <a:lnTo>
                      <a:pt x="441" y="275"/>
                    </a:lnTo>
                    <a:lnTo>
                      <a:pt x="442" y="276"/>
                    </a:lnTo>
                    <a:lnTo>
                      <a:pt x="442" y="276"/>
                    </a:lnTo>
                    <a:lnTo>
                      <a:pt x="444" y="276"/>
                    </a:lnTo>
                    <a:lnTo>
                      <a:pt x="444" y="277"/>
                    </a:lnTo>
                    <a:lnTo>
                      <a:pt x="445" y="278"/>
                    </a:lnTo>
                    <a:lnTo>
                      <a:pt x="445" y="277"/>
                    </a:lnTo>
                    <a:lnTo>
                      <a:pt x="446" y="278"/>
                    </a:lnTo>
                    <a:lnTo>
                      <a:pt x="447" y="279"/>
                    </a:lnTo>
                    <a:lnTo>
                      <a:pt x="447" y="280"/>
                    </a:lnTo>
                    <a:lnTo>
                      <a:pt x="448" y="280"/>
                    </a:lnTo>
                    <a:lnTo>
                      <a:pt x="448" y="280"/>
                    </a:lnTo>
                    <a:lnTo>
                      <a:pt x="448" y="281"/>
                    </a:lnTo>
                    <a:lnTo>
                      <a:pt x="448" y="282"/>
                    </a:lnTo>
                    <a:lnTo>
                      <a:pt x="448" y="283"/>
                    </a:lnTo>
                    <a:lnTo>
                      <a:pt x="448" y="283"/>
                    </a:lnTo>
                    <a:lnTo>
                      <a:pt x="448" y="284"/>
                    </a:lnTo>
                    <a:lnTo>
                      <a:pt x="448" y="286"/>
                    </a:lnTo>
                    <a:lnTo>
                      <a:pt x="449" y="287"/>
                    </a:lnTo>
                    <a:lnTo>
                      <a:pt x="450" y="287"/>
                    </a:lnTo>
                    <a:lnTo>
                      <a:pt x="451" y="287"/>
                    </a:lnTo>
                    <a:lnTo>
                      <a:pt x="453" y="287"/>
                    </a:lnTo>
                    <a:lnTo>
                      <a:pt x="454" y="287"/>
                    </a:lnTo>
                    <a:lnTo>
                      <a:pt x="455" y="287"/>
                    </a:lnTo>
                    <a:lnTo>
                      <a:pt x="455" y="289"/>
                    </a:lnTo>
                    <a:lnTo>
                      <a:pt x="455" y="290"/>
                    </a:lnTo>
                    <a:lnTo>
                      <a:pt x="456" y="291"/>
                    </a:lnTo>
                    <a:lnTo>
                      <a:pt x="456" y="292"/>
                    </a:lnTo>
                    <a:lnTo>
                      <a:pt x="457" y="293"/>
                    </a:lnTo>
                    <a:lnTo>
                      <a:pt x="458" y="292"/>
                    </a:lnTo>
                    <a:lnTo>
                      <a:pt x="459" y="291"/>
                    </a:lnTo>
                    <a:lnTo>
                      <a:pt x="459" y="291"/>
                    </a:lnTo>
                    <a:lnTo>
                      <a:pt x="460" y="291"/>
                    </a:lnTo>
                    <a:lnTo>
                      <a:pt x="460" y="292"/>
                    </a:lnTo>
                    <a:lnTo>
                      <a:pt x="461" y="293"/>
                    </a:lnTo>
                    <a:lnTo>
                      <a:pt x="461" y="293"/>
                    </a:lnTo>
                    <a:lnTo>
                      <a:pt x="462" y="293"/>
                    </a:lnTo>
                    <a:lnTo>
                      <a:pt x="462" y="294"/>
                    </a:lnTo>
                    <a:lnTo>
                      <a:pt x="462" y="294"/>
                    </a:lnTo>
                    <a:lnTo>
                      <a:pt x="462" y="295"/>
                    </a:lnTo>
                    <a:lnTo>
                      <a:pt x="462" y="297"/>
                    </a:lnTo>
                    <a:lnTo>
                      <a:pt x="462" y="297"/>
                    </a:lnTo>
                    <a:lnTo>
                      <a:pt x="463" y="298"/>
                    </a:lnTo>
                    <a:lnTo>
                      <a:pt x="464" y="298"/>
                    </a:lnTo>
                    <a:lnTo>
                      <a:pt x="466" y="298"/>
                    </a:lnTo>
                    <a:lnTo>
                      <a:pt x="466" y="299"/>
                    </a:lnTo>
                    <a:lnTo>
                      <a:pt x="467" y="299"/>
                    </a:lnTo>
                    <a:lnTo>
                      <a:pt x="467" y="300"/>
                    </a:lnTo>
                    <a:lnTo>
                      <a:pt x="468" y="300"/>
                    </a:lnTo>
                    <a:lnTo>
                      <a:pt x="469" y="300"/>
                    </a:lnTo>
                    <a:lnTo>
                      <a:pt x="470" y="300"/>
                    </a:lnTo>
                    <a:lnTo>
                      <a:pt x="471" y="300"/>
                    </a:lnTo>
                    <a:lnTo>
                      <a:pt x="472" y="300"/>
                    </a:lnTo>
                    <a:lnTo>
                      <a:pt x="472" y="301"/>
                    </a:lnTo>
                    <a:lnTo>
                      <a:pt x="473" y="301"/>
                    </a:lnTo>
                    <a:lnTo>
                      <a:pt x="475" y="301"/>
                    </a:lnTo>
                    <a:lnTo>
                      <a:pt x="476" y="300"/>
                    </a:lnTo>
                    <a:lnTo>
                      <a:pt x="477" y="300"/>
                    </a:lnTo>
                    <a:lnTo>
                      <a:pt x="478" y="299"/>
                    </a:lnTo>
                    <a:lnTo>
                      <a:pt x="479" y="299"/>
                    </a:lnTo>
                    <a:lnTo>
                      <a:pt x="479" y="300"/>
                    </a:lnTo>
                    <a:lnTo>
                      <a:pt x="479" y="300"/>
                    </a:lnTo>
                    <a:lnTo>
                      <a:pt x="479" y="300"/>
                    </a:lnTo>
                    <a:lnTo>
                      <a:pt x="480" y="301"/>
                    </a:lnTo>
                    <a:lnTo>
                      <a:pt x="480" y="302"/>
                    </a:lnTo>
                    <a:lnTo>
                      <a:pt x="480" y="303"/>
                    </a:lnTo>
                    <a:lnTo>
                      <a:pt x="481" y="304"/>
                    </a:lnTo>
                    <a:lnTo>
                      <a:pt x="480" y="304"/>
                    </a:lnTo>
                    <a:lnTo>
                      <a:pt x="479" y="305"/>
                    </a:lnTo>
                    <a:lnTo>
                      <a:pt x="479" y="305"/>
                    </a:lnTo>
                    <a:lnTo>
                      <a:pt x="478" y="306"/>
                    </a:lnTo>
                    <a:lnTo>
                      <a:pt x="477" y="307"/>
                    </a:lnTo>
                    <a:lnTo>
                      <a:pt x="476" y="307"/>
                    </a:lnTo>
                    <a:lnTo>
                      <a:pt x="475" y="307"/>
                    </a:lnTo>
                    <a:lnTo>
                      <a:pt x="474" y="307"/>
                    </a:lnTo>
                    <a:lnTo>
                      <a:pt x="473" y="308"/>
                    </a:lnTo>
                    <a:lnTo>
                      <a:pt x="473" y="308"/>
                    </a:lnTo>
                    <a:lnTo>
                      <a:pt x="470" y="308"/>
                    </a:lnTo>
                    <a:lnTo>
                      <a:pt x="469" y="309"/>
                    </a:lnTo>
                    <a:lnTo>
                      <a:pt x="469" y="311"/>
                    </a:lnTo>
                    <a:lnTo>
                      <a:pt x="468" y="311"/>
                    </a:lnTo>
                    <a:lnTo>
                      <a:pt x="467" y="311"/>
                    </a:lnTo>
                    <a:lnTo>
                      <a:pt x="466" y="311"/>
                    </a:lnTo>
                    <a:lnTo>
                      <a:pt x="466" y="311"/>
                    </a:lnTo>
                    <a:lnTo>
                      <a:pt x="465" y="311"/>
                    </a:lnTo>
                    <a:lnTo>
                      <a:pt x="464" y="311"/>
                    </a:lnTo>
                    <a:lnTo>
                      <a:pt x="464" y="310"/>
                    </a:lnTo>
                    <a:lnTo>
                      <a:pt x="463" y="310"/>
                    </a:lnTo>
                    <a:lnTo>
                      <a:pt x="462" y="310"/>
                    </a:lnTo>
                    <a:lnTo>
                      <a:pt x="462" y="311"/>
                    </a:lnTo>
                    <a:lnTo>
                      <a:pt x="462" y="311"/>
                    </a:lnTo>
                    <a:lnTo>
                      <a:pt x="462" y="311"/>
                    </a:lnTo>
                    <a:lnTo>
                      <a:pt x="461" y="312"/>
                    </a:lnTo>
                    <a:lnTo>
                      <a:pt x="460" y="312"/>
                    </a:lnTo>
                    <a:lnTo>
                      <a:pt x="459" y="311"/>
                    </a:lnTo>
                    <a:lnTo>
                      <a:pt x="459" y="311"/>
                    </a:lnTo>
                    <a:lnTo>
                      <a:pt x="458" y="311"/>
                    </a:lnTo>
                    <a:lnTo>
                      <a:pt x="457" y="311"/>
                    </a:lnTo>
                    <a:lnTo>
                      <a:pt x="456" y="311"/>
                    </a:lnTo>
                    <a:lnTo>
                      <a:pt x="455" y="311"/>
                    </a:lnTo>
                    <a:lnTo>
                      <a:pt x="455" y="311"/>
                    </a:lnTo>
                    <a:lnTo>
                      <a:pt x="454" y="311"/>
                    </a:lnTo>
                    <a:lnTo>
                      <a:pt x="452" y="311"/>
                    </a:lnTo>
                    <a:lnTo>
                      <a:pt x="452" y="313"/>
                    </a:lnTo>
                    <a:lnTo>
                      <a:pt x="452" y="314"/>
                    </a:lnTo>
                    <a:lnTo>
                      <a:pt x="451" y="314"/>
                    </a:lnTo>
                    <a:lnTo>
                      <a:pt x="450" y="316"/>
                    </a:lnTo>
                    <a:lnTo>
                      <a:pt x="450" y="318"/>
                    </a:lnTo>
                    <a:lnTo>
                      <a:pt x="450" y="319"/>
                    </a:lnTo>
                    <a:lnTo>
                      <a:pt x="450" y="320"/>
                    </a:lnTo>
                    <a:lnTo>
                      <a:pt x="449" y="320"/>
                    </a:lnTo>
                    <a:lnTo>
                      <a:pt x="448" y="321"/>
                    </a:lnTo>
                    <a:lnTo>
                      <a:pt x="448" y="321"/>
                    </a:lnTo>
                    <a:lnTo>
                      <a:pt x="448" y="322"/>
                    </a:lnTo>
                    <a:lnTo>
                      <a:pt x="448" y="324"/>
                    </a:lnTo>
                    <a:lnTo>
                      <a:pt x="448" y="325"/>
                    </a:lnTo>
                    <a:lnTo>
                      <a:pt x="448" y="327"/>
                    </a:lnTo>
                    <a:lnTo>
                      <a:pt x="448" y="328"/>
                    </a:lnTo>
                    <a:lnTo>
                      <a:pt x="448" y="328"/>
                    </a:lnTo>
                    <a:lnTo>
                      <a:pt x="448" y="329"/>
                    </a:lnTo>
                    <a:lnTo>
                      <a:pt x="447" y="329"/>
                    </a:lnTo>
                    <a:lnTo>
                      <a:pt x="446" y="329"/>
                    </a:lnTo>
                    <a:lnTo>
                      <a:pt x="446" y="330"/>
                    </a:lnTo>
                    <a:lnTo>
                      <a:pt x="445" y="331"/>
                    </a:lnTo>
                    <a:lnTo>
                      <a:pt x="445" y="331"/>
                    </a:lnTo>
                    <a:lnTo>
                      <a:pt x="444" y="332"/>
                    </a:lnTo>
                    <a:lnTo>
                      <a:pt x="443" y="332"/>
                    </a:lnTo>
                    <a:lnTo>
                      <a:pt x="442" y="332"/>
                    </a:lnTo>
                    <a:lnTo>
                      <a:pt x="442" y="332"/>
                    </a:lnTo>
                    <a:lnTo>
                      <a:pt x="441" y="332"/>
                    </a:lnTo>
                    <a:lnTo>
                      <a:pt x="439" y="333"/>
                    </a:lnTo>
                    <a:lnTo>
                      <a:pt x="438" y="334"/>
                    </a:lnTo>
                    <a:lnTo>
                      <a:pt x="438" y="334"/>
                    </a:lnTo>
                    <a:lnTo>
                      <a:pt x="437" y="334"/>
                    </a:lnTo>
                    <a:lnTo>
                      <a:pt x="436" y="334"/>
                    </a:lnTo>
                    <a:lnTo>
                      <a:pt x="435" y="334"/>
                    </a:lnTo>
                    <a:lnTo>
                      <a:pt x="435" y="335"/>
                    </a:lnTo>
                    <a:lnTo>
                      <a:pt x="433" y="335"/>
                    </a:lnTo>
                    <a:lnTo>
                      <a:pt x="432" y="335"/>
                    </a:lnTo>
                    <a:lnTo>
                      <a:pt x="431" y="334"/>
                    </a:lnTo>
                    <a:lnTo>
                      <a:pt x="431" y="333"/>
                    </a:lnTo>
                    <a:lnTo>
                      <a:pt x="430" y="332"/>
                    </a:lnTo>
                    <a:lnTo>
                      <a:pt x="429" y="332"/>
                    </a:lnTo>
                    <a:lnTo>
                      <a:pt x="428" y="331"/>
                    </a:lnTo>
                    <a:lnTo>
                      <a:pt x="428" y="331"/>
                    </a:lnTo>
                    <a:lnTo>
                      <a:pt x="426" y="331"/>
                    </a:lnTo>
                    <a:lnTo>
                      <a:pt x="425" y="331"/>
                    </a:lnTo>
                    <a:lnTo>
                      <a:pt x="425" y="331"/>
                    </a:lnTo>
                    <a:lnTo>
                      <a:pt x="424" y="331"/>
                    </a:lnTo>
                    <a:lnTo>
                      <a:pt x="424" y="331"/>
                    </a:lnTo>
                    <a:lnTo>
                      <a:pt x="424" y="331"/>
                    </a:lnTo>
                    <a:lnTo>
                      <a:pt x="423" y="331"/>
                    </a:lnTo>
                    <a:lnTo>
                      <a:pt x="422" y="330"/>
                    </a:lnTo>
                    <a:lnTo>
                      <a:pt x="422" y="328"/>
                    </a:lnTo>
                    <a:lnTo>
                      <a:pt x="422" y="328"/>
                    </a:lnTo>
                    <a:lnTo>
                      <a:pt x="421" y="327"/>
                    </a:lnTo>
                    <a:lnTo>
                      <a:pt x="421" y="326"/>
                    </a:lnTo>
                    <a:lnTo>
                      <a:pt x="421" y="326"/>
                    </a:lnTo>
                    <a:lnTo>
                      <a:pt x="421" y="327"/>
                    </a:lnTo>
                    <a:lnTo>
                      <a:pt x="420" y="327"/>
                    </a:lnTo>
                    <a:lnTo>
                      <a:pt x="419" y="328"/>
                    </a:lnTo>
                    <a:lnTo>
                      <a:pt x="417" y="329"/>
                    </a:lnTo>
                    <a:lnTo>
                      <a:pt x="416" y="330"/>
                    </a:lnTo>
                    <a:lnTo>
                      <a:pt x="415" y="330"/>
                    </a:lnTo>
                    <a:lnTo>
                      <a:pt x="414" y="330"/>
                    </a:lnTo>
                    <a:lnTo>
                      <a:pt x="414" y="331"/>
                    </a:lnTo>
                    <a:lnTo>
                      <a:pt x="414" y="331"/>
                    </a:lnTo>
                    <a:lnTo>
                      <a:pt x="413" y="332"/>
                    </a:lnTo>
                    <a:lnTo>
                      <a:pt x="412" y="332"/>
                    </a:lnTo>
                    <a:lnTo>
                      <a:pt x="411" y="331"/>
                    </a:lnTo>
                    <a:lnTo>
                      <a:pt x="411" y="331"/>
                    </a:lnTo>
                    <a:lnTo>
                      <a:pt x="410" y="331"/>
                    </a:lnTo>
                    <a:lnTo>
                      <a:pt x="409" y="331"/>
                    </a:lnTo>
                    <a:lnTo>
                      <a:pt x="408" y="332"/>
                    </a:lnTo>
                    <a:lnTo>
                      <a:pt x="407" y="332"/>
                    </a:lnTo>
                    <a:lnTo>
                      <a:pt x="407" y="333"/>
                    </a:lnTo>
                    <a:lnTo>
                      <a:pt x="407" y="334"/>
                    </a:lnTo>
                    <a:lnTo>
                      <a:pt x="407" y="335"/>
                    </a:lnTo>
                    <a:lnTo>
                      <a:pt x="406" y="335"/>
                    </a:lnTo>
                    <a:lnTo>
                      <a:pt x="405" y="335"/>
                    </a:lnTo>
                    <a:lnTo>
                      <a:pt x="405" y="335"/>
                    </a:lnTo>
                    <a:lnTo>
                      <a:pt x="404" y="335"/>
                    </a:lnTo>
                    <a:lnTo>
                      <a:pt x="404" y="335"/>
                    </a:lnTo>
                    <a:lnTo>
                      <a:pt x="403" y="336"/>
                    </a:lnTo>
                    <a:lnTo>
                      <a:pt x="402" y="336"/>
                    </a:lnTo>
                    <a:lnTo>
                      <a:pt x="400" y="338"/>
                    </a:lnTo>
                    <a:lnTo>
                      <a:pt x="400" y="339"/>
                    </a:lnTo>
                    <a:lnTo>
                      <a:pt x="398" y="340"/>
                    </a:lnTo>
                    <a:lnTo>
                      <a:pt x="394" y="342"/>
                    </a:lnTo>
                    <a:lnTo>
                      <a:pt x="393" y="342"/>
                    </a:lnTo>
                    <a:lnTo>
                      <a:pt x="393" y="341"/>
                    </a:lnTo>
                    <a:lnTo>
                      <a:pt x="392" y="341"/>
                    </a:lnTo>
                    <a:lnTo>
                      <a:pt x="391" y="341"/>
                    </a:lnTo>
                    <a:lnTo>
                      <a:pt x="390" y="342"/>
                    </a:lnTo>
                    <a:lnTo>
                      <a:pt x="390" y="342"/>
                    </a:lnTo>
                    <a:lnTo>
                      <a:pt x="390" y="342"/>
                    </a:lnTo>
                    <a:lnTo>
                      <a:pt x="390" y="343"/>
                    </a:lnTo>
                    <a:lnTo>
                      <a:pt x="389" y="344"/>
                    </a:lnTo>
                    <a:lnTo>
                      <a:pt x="388" y="344"/>
                    </a:lnTo>
                    <a:lnTo>
                      <a:pt x="387" y="344"/>
                    </a:lnTo>
                    <a:lnTo>
                      <a:pt x="386" y="344"/>
                    </a:lnTo>
                    <a:lnTo>
                      <a:pt x="385" y="344"/>
                    </a:lnTo>
                    <a:lnTo>
                      <a:pt x="384" y="344"/>
                    </a:lnTo>
                    <a:lnTo>
                      <a:pt x="383" y="345"/>
                    </a:lnTo>
                    <a:lnTo>
                      <a:pt x="383" y="347"/>
                    </a:lnTo>
                    <a:lnTo>
                      <a:pt x="383" y="348"/>
                    </a:lnTo>
                    <a:lnTo>
                      <a:pt x="383" y="349"/>
                    </a:lnTo>
                    <a:lnTo>
                      <a:pt x="382" y="349"/>
                    </a:lnTo>
                    <a:lnTo>
                      <a:pt x="381" y="349"/>
                    </a:lnTo>
                    <a:lnTo>
                      <a:pt x="380" y="350"/>
                    </a:lnTo>
                    <a:lnTo>
                      <a:pt x="380" y="351"/>
                    </a:lnTo>
                    <a:lnTo>
                      <a:pt x="380" y="351"/>
                    </a:lnTo>
                    <a:lnTo>
                      <a:pt x="379" y="351"/>
                    </a:lnTo>
                    <a:lnTo>
                      <a:pt x="378" y="352"/>
                    </a:lnTo>
                    <a:lnTo>
                      <a:pt x="377" y="352"/>
                    </a:lnTo>
                    <a:lnTo>
                      <a:pt x="376" y="353"/>
                    </a:lnTo>
                    <a:lnTo>
                      <a:pt x="376" y="353"/>
                    </a:lnTo>
                    <a:lnTo>
                      <a:pt x="375" y="352"/>
                    </a:lnTo>
                    <a:lnTo>
                      <a:pt x="374" y="352"/>
                    </a:lnTo>
                    <a:lnTo>
                      <a:pt x="373" y="353"/>
                    </a:lnTo>
                    <a:lnTo>
                      <a:pt x="372" y="355"/>
                    </a:lnTo>
                    <a:lnTo>
                      <a:pt x="373" y="355"/>
                    </a:lnTo>
                    <a:lnTo>
                      <a:pt x="373" y="356"/>
                    </a:lnTo>
                    <a:lnTo>
                      <a:pt x="373" y="357"/>
                    </a:lnTo>
                    <a:lnTo>
                      <a:pt x="372" y="357"/>
                    </a:lnTo>
                    <a:lnTo>
                      <a:pt x="372" y="358"/>
                    </a:lnTo>
                    <a:lnTo>
                      <a:pt x="372" y="357"/>
                    </a:lnTo>
                    <a:lnTo>
                      <a:pt x="371" y="357"/>
                    </a:lnTo>
                    <a:lnTo>
                      <a:pt x="371" y="356"/>
                    </a:lnTo>
                    <a:lnTo>
                      <a:pt x="370" y="356"/>
                    </a:lnTo>
                    <a:lnTo>
                      <a:pt x="369" y="356"/>
                    </a:lnTo>
                    <a:lnTo>
                      <a:pt x="369" y="356"/>
                    </a:lnTo>
                    <a:lnTo>
                      <a:pt x="368" y="356"/>
                    </a:lnTo>
                    <a:lnTo>
                      <a:pt x="367" y="357"/>
                    </a:lnTo>
                    <a:lnTo>
                      <a:pt x="368" y="358"/>
                    </a:lnTo>
                    <a:lnTo>
                      <a:pt x="368" y="359"/>
                    </a:lnTo>
                    <a:lnTo>
                      <a:pt x="368" y="359"/>
                    </a:lnTo>
                    <a:lnTo>
                      <a:pt x="368" y="360"/>
                    </a:lnTo>
                    <a:lnTo>
                      <a:pt x="367" y="360"/>
                    </a:lnTo>
                    <a:lnTo>
                      <a:pt x="366" y="359"/>
                    </a:lnTo>
                    <a:lnTo>
                      <a:pt x="365" y="359"/>
                    </a:lnTo>
                    <a:lnTo>
                      <a:pt x="364" y="359"/>
                    </a:lnTo>
                    <a:lnTo>
                      <a:pt x="364" y="356"/>
                    </a:lnTo>
                    <a:lnTo>
                      <a:pt x="363" y="356"/>
                    </a:lnTo>
                    <a:lnTo>
                      <a:pt x="362" y="356"/>
                    </a:lnTo>
                    <a:lnTo>
                      <a:pt x="362" y="357"/>
                    </a:lnTo>
                    <a:lnTo>
                      <a:pt x="361" y="358"/>
                    </a:lnTo>
                    <a:lnTo>
                      <a:pt x="359" y="359"/>
                    </a:lnTo>
                    <a:lnTo>
                      <a:pt x="359" y="359"/>
                    </a:lnTo>
                    <a:lnTo>
                      <a:pt x="358" y="360"/>
                    </a:lnTo>
                    <a:lnTo>
                      <a:pt x="357" y="360"/>
                    </a:lnTo>
                    <a:lnTo>
                      <a:pt x="355" y="361"/>
                    </a:lnTo>
                    <a:lnTo>
                      <a:pt x="355" y="361"/>
                    </a:lnTo>
                    <a:lnTo>
                      <a:pt x="354" y="360"/>
                    </a:lnTo>
                    <a:lnTo>
                      <a:pt x="353" y="359"/>
                    </a:lnTo>
                    <a:lnTo>
                      <a:pt x="353" y="359"/>
                    </a:lnTo>
                    <a:lnTo>
                      <a:pt x="352" y="359"/>
                    </a:lnTo>
                    <a:lnTo>
                      <a:pt x="352" y="359"/>
                    </a:lnTo>
                    <a:lnTo>
                      <a:pt x="352" y="361"/>
                    </a:lnTo>
                    <a:lnTo>
                      <a:pt x="350" y="361"/>
                    </a:lnTo>
                    <a:lnTo>
                      <a:pt x="349" y="361"/>
                    </a:lnTo>
                    <a:lnTo>
                      <a:pt x="348" y="361"/>
                    </a:lnTo>
                    <a:lnTo>
                      <a:pt x="346" y="360"/>
                    </a:lnTo>
                    <a:lnTo>
                      <a:pt x="346" y="359"/>
                    </a:lnTo>
                    <a:lnTo>
                      <a:pt x="345" y="360"/>
                    </a:lnTo>
                    <a:lnTo>
                      <a:pt x="345" y="361"/>
                    </a:lnTo>
                    <a:lnTo>
                      <a:pt x="346" y="362"/>
                    </a:lnTo>
                    <a:lnTo>
                      <a:pt x="347" y="362"/>
                    </a:lnTo>
                    <a:lnTo>
                      <a:pt x="347" y="362"/>
                    </a:lnTo>
                    <a:lnTo>
                      <a:pt x="347" y="363"/>
                    </a:lnTo>
                    <a:lnTo>
                      <a:pt x="346" y="363"/>
                    </a:lnTo>
                    <a:lnTo>
                      <a:pt x="345" y="363"/>
                    </a:lnTo>
                    <a:lnTo>
                      <a:pt x="345" y="363"/>
                    </a:lnTo>
                    <a:lnTo>
                      <a:pt x="345" y="364"/>
                    </a:lnTo>
                    <a:lnTo>
                      <a:pt x="344" y="365"/>
                    </a:lnTo>
                    <a:lnTo>
                      <a:pt x="343" y="365"/>
                    </a:lnTo>
                    <a:lnTo>
                      <a:pt x="342" y="366"/>
                    </a:lnTo>
                    <a:lnTo>
                      <a:pt x="341" y="366"/>
                    </a:lnTo>
                    <a:lnTo>
                      <a:pt x="339" y="366"/>
                    </a:lnTo>
                    <a:lnTo>
                      <a:pt x="338" y="366"/>
                    </a:lnTo>
                    <a:lnTo>
                      <a:pt x="338" y="365"/>
                    </a:lnTo>
                    <a:lnTo>
                      <a:pt x="336" y="364"/>
                    </a:lnTo>
                    <a:lnTo>
                      <a:pt x="335" y="362"/>
                    </a:lnTo>
                    <a:lnTo>
                      <a:pt x="335" y="361"/>
                    </a:lnTo>
                    <a:lnTo>
                      <a:pt x="334" y="360"/>
                    </a:lnTo>
                    <a:lnTo>
                      <a:pt x="333" y="359"/>
                    </a:lnTo>
                    <a:lnTo>
                      <a:pt x="332" y="359"/>
                    </a:lnTo>
                    <a:lnTo>
                      <a:pt x="331" y="359"/>
                    </a:lnTo>
                    <a:lnTo>
                      <a:pt x="331" y="359"/>
                    </a:lnTo>
                    <a:lnTo>
                      <a:pt x="330" y="360"/>
                    </a:lnTo>
                    <a:lnTo>
                      <a:pt x="329" y="360"/>
                    </a:lnTo>
                    <a:lnTo>
                      <a:pt x="328" y="359"/>
                    </a:lnTo>
                    <a:lnTo>
                      <a:pt x="328" y="360"/>
                    </a:lnTo>
                    <a:lnTo>
                      <a:pt x="327" y="359"/>
                    </a:lnTo>
                    <a:lnTo>
                      <a:pt x="326" y="360"/>
                    </a:lnTo>
                    <a:lnTo>
                      <a:pt x="324" y="360"/>
                    </a:lnTo>
                    <a:lnTo>
                      <a:pt x="324" y="360"/>
                    </a:lnTo>
                    <a:lnTo>
                      <a:pt x="323" y="361"/>
                    </a:lnTo>
                    <a:lnTo>
                      <a:pt x="326" y="367"/>
                    </a:lnTo>
                    <a:lnTo>
                      <a:pt x="328" y="370"/>
                    </a:lnTo>
                    <a:lnTo>
                      <a:pt x="314" y="377"/>
                    </a:lnTo>
                    <a:lnTo>
                      <a:pt x="315" y="379"/>
                    </a:lnTo>
                    <a:lnTo>
                      <a:pt x="321" y="377"/>
                    </a:lnTo>
                    <a:lnTo>
                      <a:pt x="324" y="384"/>
                    </a:lnTo>
                    <a:lnTo>
                      <a:pt x="323" y="385"/>
                    </a:lnTo>
                    <a:lnTo>
                      <a:pt x="321" y="387"/>
                    </a:lnTo>
                    <a:lnTo>
                      <a:pt x="318" y="389"/>
                    </a:lnTo>
                    <a:lnTo>
                      <a:pt x="317" y="391"/>
                    </a:lnTo>
                    <a:lnTo>
                      <a:pt x="316" y="393"/>
                    </a:lnTo>
                    <a:lnTo>
                      <a:pt x="317" y="396"/>
                    </a:lnTo>
                    <a:lnTo>
                      <a:pt x="318" y="399"/>
                    </a:lnTo>
                    <a:lnTo>
                      <a:pt x="318" y="403"/>
                    </a:lnTo>
                    <a:lnTo>
                      <a:pt x="318" y="406"/>
                    </a:lnTo>
                    <a:lnTo>
                      <a:pt x="319" y="412"/>
                    </a:lnTo>
                    <a:lnTo>
                      <a:pt x="320" y="414"/>
                    </a:lnTo>
                    <a:lnTo>
                      <a:pt x="318" y="422"/>
                    </a:lnTo>
                    <a:lnTo>
                      <a:pt x="318" y="424"/>
                    </a:lnTo>
                    <a:lnTo>
                      <a:pt x="318" y="427"/>
                    </a:lnTo>
                    <a:lnTo>
                      <a:pt x="316" y="430"/>
                    </a:lnTo>
                    <a:lnTo>
                      <a:pt x="316" y="431"/>
                    </a:lnTo>
                    <a:lnTo>
                      <a:pt x="320" y="438"/>
                    </a:lnTo>
                    <a:lnTo>
                      <a:pt x="321" y="444"/>
                    </a:lnTo>
                    <a:lnTo>
                      <a:pt x="320" y="450"/>
                    </a:lnTo>
                    <a:lnTo>
                      <a:pt x="319" y="452"/>
                    </a:lnTo>
                    <a:lnTo>
                      <a:pt x="321" y="454"/>
                    </a:lnTo>
                    <a:lnTo>
                      <a:pt x="321" y="455"/>
                    </a:lnTo>
                    <a:lnTo>
                      <a:pt x="321" y="455"/>
                    </a:lnTo>
                    <a:lnTo>
                      <a:pt x="320" y="455"/>
                    </a:lnTo>
                    <a:lnTo>
                      <a:pt x="319" y="455"/>
                    </a:lnTo>
                    <a:lnTo>
                      <a:pt x="318" y="455"/>
                    </a:lnTo>
                    <a:lnTo>
                      <a:pt x="317" y="455"/>
                    </a:lnTo>
                    <a:lnTo>
                      <a:pt x="317" y="454"/>
                    </a:lnTo>
                    <a:lnTo>
                      <a:pt x="318" y="454"/>
                    </a:lnTo>
                    <a:lnTo>
                      <a:pt x="318" y="453"/>
                    </a:lnTo>
                    <a:lnTo>
                      <a:pt x="316" y="452"/>
                    </a:lnTo>
                    <a:lnTo>
                      <a:pt x="315" y="452"/>
                    </a:lnTo>
                    <a:lnTo>
                      <a:pt x="314" y="453"/>
                    </a:lnTo>
                    <a:lnTo>
                      <a:pt x="312" y="453"/>
                    </a:lnTo>
                    <a:lnTo>
                      <a:pt x="311" y="453"/>
                    </a:lnTo>
                    <a:lnTo>
                      <a:pt x="311" y="454"/>
                    </a:lnTo>
                    <a:lnTo>
                      <a:pt x="310" y="455"/>
                    </a:lnTo>
                    <a:lnTo>
                      <a:pt x="309" y="454"/>
                    </a:lnTo>
                    <a:lnTo>
                      <a:pt x="309" y="453"/>
                    </a:lnTo>
                    <a:lnTo>
                      <a:pt x="308" y="453"/>
                    </a:lnTo>
                    <a:lnTo>
                      <a:pt x="307" y="452"/>
                    </a:lnTo>
                    <a:lnTo>
                      <a:pt x="307" y="452"/>
                    </a:lnTo>
                    <a:lnTo>
                      <a:pt x="307" y="452"/>
                    </a:lnTo>
                    <a:lnTo>
                      <a:pt x="308" y="451"/>
                    </a:lnTo>
                    <a:lnTo>
                      <a:pt x="309" y="450"/>
                    </a:lnTo>
                    <a:lnTo>
                      <a:pt x="308" y="450"/>
                    </a:lnTo>
                    <a:lnTo>
                      <a:pt x="307" y="449"/>
                    </a:lnTo>
                    <a:lnTo>
                      <a:pt x="307" y="450"/>
                    </a:lnTo>
                    <a:lnTo>
                      <a:pt x="306" y="448"/>
                    </a:lnTo>
                    <a:lnTo>
                      <a:pt x="305" y="448"/>
                    </a:lnTo>
                    <a:lnTo>
                      <a:pt x="304" y="448"/>
                    </a:lnTo>
                    <a:lnTo>
                      <a:pt x="304" y="449"/>
                    </a:lnTo>
                    <a:lnTo>
                      <a:pt x="303" y="449"/>
                    </a:lnTo>
                    <a:lnTo>
                      <a:pt x="301" y="449"/>
                    </a:lnTo>
                    <a:lnTo>
                      <a:pt x="298" y="448"/>
                    </a:lnTo>
                    <a:lnTo>
                      <a:pt x="297" y="449"/>
                    </a:lnTo>
                    <a:lnTo>
                      <a:pt x="297" y="449"/>
                    </a:lnTo>
                    <a:lnTo>
                      <a:pt x="296" y="448"/>
                    </a:lnTo>
                    <a:lnTo>
                      <a:pt x="296" y="449"/>
                    </a:lnTo>
                    <a:lnTo>
                      <a:pt x="295" y="449"/>
                    </a:lnTo>
                    <a:lnTo>
                      <a:pt x="294" y="449"/>
                    </a:lnTo>
                    <a:lnTo>
                      <a:pt x="293" y="449"/>
                    </a:lnTo>
                    <a:lnTo>
                      <a:pt x="293" y="450"/>
                    </a:lnTo>
                    <a:lnTo>
                      <a:pt x="292" y="451"/>
                    </a:lnTo>
                    <a:lnTo>
                      <a:pt x="292" y="452"/>
                    </a:lnTo>
                    <a:lnTo>
                      <a:pt x="291" y="452"/>
                    </a:lnTo>
                    <a:lnTo>
                      <a:pt x="290" y="451"/>
                    </a:lnTo>
                    <a:lnTo>
                      <a:pt x="290" y="450"/>
                    </a:lnTo>
                    <a:lnTo>
                      <a:pt x="289" y="450"/>
                    </a:lnTo>
                    <a:lnTo>
                      <a:pt x="289" y="449"/>
                    </a:lnTo>
                    <a:lnTo>
                      <a:pt x="288" y="449"/>
                    </a:lnTo>
                    <a:lnTo>
                      <a:pt x="287" y="449"/>
                    </a:lnTo>
                    <a:lnTo>
                      <a:pt x="287" y="449"/>
                    </a:lnTo>
                    <a:lnTo>
                      <a:pt x="287" y="450"/>
                    </a:lnTo>
                    <a:lnTo>
                      <a:pt x="286" y="451"/>
                    </a:lnTo>
                    <a:lnTo>
                      <a:pt x="285" y="450"/>
                    </a:lnTo>
                    <a:lnTo>
                      <a:pt x="284" y="450"/>
                    </a:lnTo>
                    <a:lnTo>
                      <a:pt x="283" y="449"/>
                    </a:lnTo>
                    <a:lnTo>
                      <a:pt x="283" y="449"/>
                    </a:lnTo>
                    <a:lnTo>
                      <a:pt x="282" y="449"/>
                    </a:lnTo>
                    <a:lnTo>
                      <a:pt x="281" y="449"/>
                    </a:lnTo>
                    <a:lnTo>
                      <a:pt x="280" y="449"/>
                    </a:lnTo>
                    <a:lnTo>
                      <a:pt x="280" y="450"/>
                    </a:lnTo>
                    <a:lnTo>
                      <a:pt x="279" y="450"/>
                    </a:lnTo>
                    <a:lnTo>
                      <a:pt x="278" y="449"/>
                    </a:lnTo>
                    <a:lnTo>
                      <a:pt x="277" y="449"/>
                    </a:lnTo>
                    <a:lnTo>
                      <a:pt x="276" y="450"/>
                    </a:lnTo>
                    <a:lnTo>
                      <a:pt x="275" y="451"/>
                    </a:lnTo>
                    <a:lnTo>
                      <a:pt x="274" y="452"/>
                    </a:lnTo>
                    <a:lnTo>
                      <a:pt x="273" y="452"/>
                    </a:lnTo>
                    <a:lnTo>
                      <a:pt x="272" y="452"/>
                    </a:lnTo>
                    <a:lnTo>
                      <a:pt x="272" y="452"/>
                    </a:lnTo>
                    <a:lnTo>
                      <a:pt x="270" y="452"/>
                    </a:lnTo>
                    <a:lnTo>
                      <a:pt x="268" y="455"/>
                    </a:lnTo>
                    <a:lnTo>
                      <a:pt x="266" y="456"/>
                    </a:lnTo>
                    <a:lnTo>
                      <a:pt x="265" y="457"/>
                    </a:lnTo>
                    <a:lnTo>
                      <a:pt x="262" y="458"/>
                    </a:lnTo>
                    <a:lnTo>
                      <a:pt x="261" y="458"/>
                    </a:lnTo>
                    <a:lnTo>
                      <a:pt x="259" y="459"/>
                    </a:lnTo>
                    <a:lnTo>
                      <a:pt x="259" y="459"/>
                    </a:lnTo>
                    <a:lnTo>
                      <a:pt x="259" y="460"/>
                    </a:lnTo>
                    <a:lnTo>
                      <a:pt x="259" y="461"/>
                    </a:lnTo>
                    <a:lnTo>
                      <a:pt x="257" y="462"/>
                    </a:lnTo>
                    <a:lnTo>
                      <a:pt x="256" y="462"/>
                    </a:lnTo>
                    <a:lnTo>
                      <a:pt x="256" y="462"/>
                    </a:lnTo>
                    <a:lnTo>
                      <a:pt x="254" y="462"/>
                    </a:lnTo>
                    <a:lnTo>
                      <a:pt x="253" y="461"/>
                    </a:lnTo>
                    <a:lnTo>
                      <a:pt x="252" y="461"/>
                    </a:lnTo>
                    <a:lnTo>
                      <a:pt x="251" y="461"/>
                    </a:lnTo>
                    <a:lnTo>
                      <a:pt x="251" y="460"/>
                    </a:lnTo>
                    <a:lnTo>
                      <a:pt x="250" y="461"/>
                    </a:lnTo>
                    <a:lnTo>
                      <a:pt x="251" y="464"/>
                    </a:lnTo>
                    <a:lnTo>
                      <a:pt x="251" y="466"/>
                    </a:lnTo>
                    <a:lnTo>
                      <a:pt x="252" y="468"/>
                    </a:lnTo>
                    <a:lnTo>
                      <a:pt x="252" y="470"/>
                    </a:lnTo>
                    <a:lnTo>
                      <a:pt x="252" y="471"/>
                    </a:lnTo>
                    <a:lnTo>
                      <a:pt x="252" y="473"/>
                    </a:lnTo>
                    <a:lnTo>
                      <a:pt x="251" y="473"/>
                    </a:lnTo>
                    <a:lnTo>
                      <a:pt x="251" y="473"/>
                    </a:lnTo>
                    <a:lnTo>
                      <a:pt x="251" y="474"/>
                    </a:lnTo>
                    <a:lnTo>
                      <a:pt x="250" y="475"/>
                    </a:lnTo>
                    <a:lnTo>
                      <a:pt x="249" y="476"/>
                    </a:lnTo>
                    <a:lnTo>
                      <a:pt x="249" y="477"/>
                    </a:lnTo>
                    <a:lnTo>
                      <a:pt x="249" y="478"/>
                    </a:lnTo>
                    <a:lnTo>
                      <a:pt x="249" y="479"/>
                    </a:lnTo>
                    <a:lnTo>
                      <a:pt x="248" y="479"/>
                    </a:lnTo>
                    <a:lnTo>
                      <a:pt x="247" y="479"/>
                    </a:lnTo>
                    <a:lnTo>
                      <a:pt x="246" y="479"/>
                    </a:lnTo>
                    <a:lnTo>
                      <a:pt x="246" y="478"/>
                    </a:lnTo>
                    <a:lnTo>
                      <a:pt x="246" y="477"/>
                    </a:lnTo>
                    <a:lnTo>
                      <a:pt x="245" y="477"/>
                    </a:lnTo>
                    <a:lnTo>
                      <a:pt x="245" y="476"/>
                    </a:lnTo>
                    <a:lnTo>
                      <a:pt x="244" y="476"/>
                    </a:lnTo>
                    <a:lnTo>
                      <a:pt x="243" y="476"/>
                    </a:lnTo>
                    <a:lnTo>
                      <a:pt x="242" y="476"/>
                    </a:lnTo>
                    <a:lnTo>
                      <a:pt x="241" y="475"/>
                    </a:lnTo>
                    <a:lnTo>
                      <a:pt x="240" y="474"/>
                    </a:lnTo>
                    <a:lnTo>
                      <a:pt x="238" y="474"/>
                    </a:lnTo>
                    <a:lnTo>
                      <a:pt x="238" y="473"/>
                    </a:lnTo>
                    <a:lnTo>
                      <a:pt x="237" y="473"/>
                    </a:lnTo>
                    <a:lnTo>
                      <a:pt x="236" y="473"/>
                    </a:lnTo>
                    <a:lnTo>
                      <a:pt x="235" y="472"/>
                    </a:lnTo>
                    <a:lnTo>
                      <a:pt x="235" y="471"/>
                    </a:lnTo>
                    <a:lnTo>
                      <a:pt x="234" y="471"/>
                    </a:lnTo>
                    <a:lnTo>
                      <a:pt x="233" y="470"/>
                    </a:lnTo>
                    <a:lnTo>
                      <a:pt x="233" y="469"/>
                    </a:lnTo>
                    <a:lnTo>
                      <a:pt x="232" y="469"/>
                    </a:lnTo>
                    <a:lnTo>
                      <a:pt x="231" y="468"/>
                    </a:lnTo>
                    <a:lnTo>
                      <a:pt x="231" y="467"/>
                    </a:lnTo>
                    <a:lnTo>
                      <a:pt x="229" y="466"/>
                    </a:lnTo>
                    <a:lnTo>
                      <a:pt x="229" y="465"/>
                    </a:lnTo>
                    <a:lnTo>
                      <a:pt x="228" y="465"/>
                    </a:lnTo>
                    <a:lnTo>
                      <a:pt x="228" y="462"/>
                    </a:lnTo>
                    <a:lnTo>
                      <a:pt x="228" y="462"/>
                    </a:lnTo>
                    <a:lnTo>
                      <a:pt x="228" y="461"/>
                    </a:lnTo>
                    <a:lnTo>
                      <a:pt x="227" y="461"/>
                    </a:lnTo>
                    <a:lnTo>
                      <a:pt x="225" y="460"/>
                    </a:lnTo>
                    <a:lnTo>
                      <a:pt x="225" y="459"/>
                    </a:lnTo>
                    <a:lnTo>
                      <a:pt x="223" y="460"/>
                    </a:lnTo>
                    <a:lnTo>
                      <a:pt x="222" y="459"/>
                    </a:lnTo>
                    <a:lnTo>
                      <a:pt x="221" y="459"/>
                    </a:lnTo>
                    <a:lnTo>
                      <a:pt x="220" y="457"/>
                    </a:lnTo>
                    <a:lnTo>
                      <a:pt x="218" y="456"/>
                    </a:lnTo>
                    <a:lnTo>
                      <a:pt x="218" y="455"/>
                    </a:lnTo>
                    <a:lnTo>
                      <a:pt x="217" y="455"/>
                    </a:lnTo>
                    <a:lnTo>
                      <a:pt x="216" y="454"/>
                    </a:lnTo>
                    <a:lnTo>
                      <a:pt x="216" y="453"/>
                    </a:lnTo>
                    <a:lnTo>
                      <a:pt x="215" y="453"/>
                    </a:lnTo>
                    <a:lnTo>
                      <a:pt x="214" y="453"/>
                    </a:lnTo>
                    <a:lnTo>
                      <a:pt x="213" y="452"/>
                    </a:lnTo>
                    <a:lnTo>
                      <a:pt x="212" y="452"/>
                    </a:lnTo>
                    <a:lnTo>
                      <a:pt x="211" y="452"/>
                    </a:lnTo>
                    <a:lnTo>
                      <a:pt x="211" y="452"/>
                    </a:lnTo>
                    <a:lnTo>
                      <a:pt x="211" y="449"/>
                    </a:lnTo>
                    <a:lnTo>
                      <a:pt x="213" y="447"/>
                    </a:lnTo>
                    <a:lnTo>
                      <a:pt x="209" y="442"/>
                    </a:lnTo>
                    <a:lnTo>
                      <a:pt x="209" y="439"/>
                    </a:lnTo>
                    <a:lnTo>
                      <a:pt x="209" y="437"/>
                    </a:lnTo>
                    <a:lnTo>
                      <a:pt x="211" y="435"/>
                    </a:lnTo>
                    <a:lnTo>
                      <a:pt x="211" y="432"/>
                    </a:lnTo>
                    <a:lnTo>
                      <a:pt x="209" y="432"/>
                    </a:lnTo>
                    <a:lnTo>
                      <a:pt x="207" y="431"/>
                    </a:lnTo>
                    <a:lnTo>
                      <a:pt x="207" y="431"/>
                    </a:lnTo>
                    <a:lnTo>
                      <a:pt x="207" y="429"/>
                    </a:lnTo>
                    <a:lnTo>
                      <a:pt x="207" y="428"/>
                    </a:lnTo>
                    <a:lnTo>
                      <a:pt x="207" y="427"/>
                    </a:lnTo>
                    <a:lnTo>
                      <a:pt x="207" y="426"/>
                    </a:lnTo>
                    <a:lnTo>
                      <a:pt x="207" y="425"/>
                    </a:lnTo>
                    <a:lnTo>
                      <a:pt x="206" y="424"/>
                    </a:lnTo>
                    <a:lnTo>
                      <a:pt x="206" y="423"/>
                    </a:lnTo>
                    <a:lnTo>
                      <a:pt x="206" y="422"/>
                    </a:lnTo>
                    <a:lnTo>
                      <a:pt x="206" y="421"/>
                    </a:lnTo>
                    <a:lnTo>
                      <a:pt x="205" y="421"/>
                    </a:lnTo>
                    <a:lnTo>
                      <a:pt x="205" y="420"/>
                    </a:lnTo>
                    <a:lnTo>
                      <a:pt x="204" y="419"/>
                    </a:lnTo>
                    <a:lnTo>
                      <a:pt x="204" y="419"/>
                    </a:lnTo>
                    <a:lnTo>
                      <a:pt x="204" y="418"/>
                    </a:lnTo>
                    <a:lnTo>
                      <a:pt x="201" y="417"/>
                    </a:lnTo>
                    <a:lnTo>
                      <a:pt x="199" y="414"/>
                    </a:lnTo>
                    <a:lnTo>
                      <a:pt x="197" y="414"/>
                    </a:lnTo>
                    <a:lnTo>
                      <a:pt x="196" y="414"/>
                    </a:lnTo>
                    <a:lnTo>
                      <a:pt x="195" y="413"/>
                    </a:lnTo>
                    <a:lnTo>
                      <a:pt x="190" y="411"/>
                    </a:lnTo>
                    <a:lnTo>
                      <a:pt x="188" y="409"/>
                    </a:lnTo>
                    <a:lnTo>
                      <a:pt x="187" y="407"/>
                    </a:lnTo>
                    <a:lnTo>
                      <a:pt x="184" y="406"/>
                    </a:lnTo>
                    <a:lnTo>
                      <a:pt x="181" y="404"/>
                    </a:lnTo>
                    <a:lnTo>
                      <a:pt x="181" y="404"/>
                    </a:lnTo>
                    <a:lnTo>
                      <a:pt x="180" y="401"/>
                    </a:lnTo>
                    <a:lnTo>
                      <a:pt x="179" y="401"/>
                    </a:lnTo>
                    <a:lnTo>
                      <a:pt x="176" y="400"/>
                    </a:lnTo>
                    <a:lnTo>
                      <a:pt x="176" y="398"/>
                    </a:lnTo>
                    <a:lnTo>
                      <a:pt x="176" y="397"/>
                    </a:lnTo>
                    <a:lnTo>
                      <a:pt x="175" y="393"/>
                    </a:lnTo>
                    <a:lnTo>
                      <a:pt x="172" y="393"/>
                    </a:lnTo>
                    <a:lnTo>
                      <a:pt x="171" y="392"/>
                    </a:lnTo>
                    <a:lnTo>
                      <a:pt x="170" y="392"/>
                    </a:lnTo>
                    <a:lnTo>
                      <a:pt x="169" y="391"/>
                    </a:lnTo>
                    <a:lnTo>
                      <a:pt x="168" y="391"/>
                    </a:lnTo>
                    <a:lnTo>
                      <a:pt x="167" y="390"/>
                    </a:lnTo>
                    <a:lnTo>
                      <a:pt x="166" y="390"/>
                    </a:lnTo>
                    <a:lnTo>
                      <a:pt x="166" y="390"/>
                    </a:lnTo>
                    <a:lnTo>
                      <a:pt x="164" y="389"/>
                    </a:lnTo>
                    <a:lnTo>
                      <a:pt x="163" y="387"/>
                    </a:lnTo>
                    <a:lnTo>
                      <a:pt x="163" y="386"/>
                    </a:lnTo>
                    <a:lnTo>
                      <a:pt x="163" y="386"/>
                    </a:lnTo>
                    <a:lnTo>
                      <a:pt x="162" y="385"/>
                    </a:lnTo>
                    <a:lnTo>
                      <a:pt x="162" y="384"/>
                    </a:lnTo>
                    <a:lnTo>
                      <a:pt x="161" y="383"/>
                    </a:lnTo>
                    <a:lnTo>
                      <a:pt x="160" y="382"/>
                    </a:lnTo>
                    <a:lnTo>
                      <a:pt x="160" y="381"/>
                    </a:lnTo>
                    <a:lnTo>
                      <a:pt x="159" y="381"/>
                    </a:lnTo>
                    <a:lnTo>
                      <a:pt x="159" y="380"/>
                    </a:lnTo>
                    <a:lnTo>
                      <a:pt x="159" y="380"/>
                    </a:lnTo>
                    <a:lnTo>
                      <a:pt x="159" y="380"/>
                    </a:lnTo>
                    <a:lnTo>
                      <a:pt x="159" y="379"/>
                    </a:lnTo>
                    <a:lnTo>
                      <a:pt x="158" y="378"/>
                    </a:lnTo>
                    <a:lnTo>
                      <a:pt x="157" y="376"/>
                    </a:lnTo>
                    <a:lnTo>
                      <a:pt x="157" y="375"/>
                    </a:lnTo>
                    <a:lnTo>
                      <a:pt x="157" y="373"/>
                    </a:lnTo>
                    <a:lnTo>
                      <a:pt x="154" y="369"/>
                    </a:lnTo>
                    <a:lnTo>
                      <a:pt x="154" y="366"/>
                    </a:lnTo>
                    <a:lnTo>
                      <a:pt x="154" y="365"/>
                    </a:lnTo>
                    <a:lnTo>
                      <a:pt x="154" y="363"/>
                    </a:lnTo>
                    <a:lnTo>
                      <a:pt x="154" y="362"/>
                    </a:lnTo>
                    <a:lnTo>
                      <a:pt x="154" y="362"/>
                    </a:lnTo>
                    <a:lnTo>
                      <a:pt x="154" y="361"/>
                    </a:lnTo>
                    <a:lnTo>
                      <a:pt x="155" y="361"/>
                    </a:lnTo>
                    <a:lnTo>
                      <a:pt x="154" y="359"/>
                    </a:lnTo>
                    <a:lnTo>
                      <a:pt x="152" y="359"/>
                    </a:lnTo>
                    <a:lnTo>
                      <a:pt x="152" y="356"/>
                    </a:lnTo>
                    <a:lnTo>
                      <a:pt x="152" y="356"/>
                    </a:lnTo>
                    <a:lnTo>
                      <a:pt x="155" y="354"/>
                    </a:lnTo>
                    <a:lnTo>
                      <a:pt x="154" y="352"/>
                    </a:lnTo>
                    <a:lnTo>
                      <a:pt x="156" y="352"/>
                    </a:lnTo>
                    <a:lnTo>
                      <a:pt x="157" y="350"/>
                    </a:lnTo>
                    <a:lnTo>
                      <a:pt x="158" y="350"/>
                    </a:lnTo>
                    <a:lnTo>
                      <a:pt x="159" y="350"/>
                    </a:lnTo>
                    <a:lnTo>
                      <a:pt x="159" y="349"/>
                    </a:lnTo>
                    <a:lnTo>
                      <a:pt x="158" y="348"/>
                    </a:lnTo>
                    <a:lnTo>
                      <a:pt x="159" y="345"/>
                    </a:lnTo>
                    <a:lnTo>
                      <a:pt x="159" y="343"/>
                    </a:lnTo>
                    <a:lnTo>
                      <a:pt x="160" y="342"/>
                    </a:lnTo>
                    <a:lnTo>
                      <a:pt x="159" y="339"/>
                    </a:lnTo>
                    <a:lnTo>
                      <a:pt x="159" y="337"/>
                    </a:lnTo>
                    <a:lnTo>
                      <a:pt x="157" y="335"/>
                    </a:lnTo>
                    <a:lnTo>
                      <a:pt x="159" y="331"/>
                    </a:lnTo>
                    <a:lnTo>
                      <a:pt x="159" y="329"/>
                    </a:lnTo>
                    <a:lnTo>
                      <a:pt x="157" y="328"/>
                    </a:lnTo>
                    <a:lnTo>
                      <a:pt x="155" y="326"/>
                    </a:lnTo>
                    <a:lnTo>
                      <a:pt x="156" y="322"/>
                    </a:lnTo>
                    <a:lnTo>
                      <a:pt x="156" y="320"/>
                    </a:lnTo>
                    <a:lnTo>
                      <a:pt x="154" y="320"/>
                    </a:lnTo>
                    <a:lnTo>
                      <a:pt x="154" y="318"/>
                    </a:lnTo>
                    <a:lnTo>
                      <a:pt x="155" y="318"/>
                    </a:lnTo>
                    <a:lnTo>
                      <a:pt x="153" y="318"/>
                    </a:lnTo>
                    <a:lnTo>
                      <a:pt x="150" y="318"/>
                    </a:lnTo>
                    <a:lnTo>
                      <a:pt x="146" y="318"/>
                    </a:lnTo>
                    <a:lnTo>
                      <a:pt x="146" y="316"/>
                    </a:lnTo>
                    <a:lnTo>
                      <a:pt x="146" y="315"/>
                    </a:lnTo>
                    <a:lnTo>
                      <a:pt x="147" y="313"/>
                    </a:lnTo>
                    <a:lnTo>
                      <a:pt x="147" y="312"/>
                    </a:lnTo>
                    <a:lnTo>
                      <a:pt x="149" y="313"/>
                    </a:lnTo>
                    <a:lnTo>
                      <a:pt x="149" y="312"/>
                    </a:lnTo>
                    <a:lnTo>
                      <a:pt x="149" y="311"/>
                    </a:lnTo>
                    <a:lnTo>
                      <a:pt x="150" y="311"/>
                    </a:lnTo>
                    <a:lnTo>
                      <a:pt x="151" y="311"/>
                    </a:lnTo>
                    <a:lnTo>
                      <a:pt x="152" y="310"/>
                    </a:lnTo>
                    <a:lnTo>
                      <a:pt x="152" y="309"/>
                    </a:lnTo>
                    <a:lnTo>
                      <a:pt x="152" y="307"/>
                    </a:lnTo>
                    <a:lnTo>
                      <a:pt x="152" y="307"/>
                    </a:lnTo>
                    <a:lnTo>
                      <a:pt x="153" y="305"/>
                    </a:lnTo>
                    <a:lnTo>
                      <a:pt x="153" y="304"/>
                    </a:lnTo>
                    <a:lnTo>
                      <a:pt x="154" y="303"/>
                    </a:lnTo>
                    <a:lnTo>
                      <a:pt x="154" y="301"/>
                    </a:lnTo>
                    <a:lnTo>
                      <a:pt x="154" y="300"/>
                    </a:lnTo>
                    <a:lnTo>
                      <a:pt x="153" y="299"/>
                    </a:lnTo>
                    <a:lnTo>
                      <a:pt x="152" y="297"/>
                    </a:lnTo>
                    <a:lnTo>
                      <a:pt x="152" y="297"/>
                    </a:lnTo>
                    <a:lnTo>
                      <a:pt x="152" y="296"/>
                    </a:lnTo>
                    <a:lnTo>
                      <a:pt x="151" y="296"/>
                    </a:lnTo>
                    <a:lnTo>
                      <a:pt x="151" y="295"/>
                    </a:lnTo>
                    <a:lnTo>
                      <a:pt x="150" y="294"/>
                    </a:lnTo>
                    <a:lnTo>
                      <a:pt x="150" y="293"/>
                    </a:lnTo>
                    <a:lnTo>
                      <a:pt x="149" y="293"/>
                    </a:lnTo>
                    <a:lnTo>
                      <a:pt x="149" y="292"/>
                    </a:lnTo>
                    <a:lnTo>
                      <a:pt x="150" y="290"/>
                    </a:lnTo>
                    <a:lnTo>
                      <a:pt x="150" y="290"/>
                    </a:lnTo>
                    <a:lnTo>
                      <a:pt x="150" y="289"/>
                    </a:lnTo>
                    <a:lnTo>
                      <a:pt x="150" y="288"/>
                    </a:lnTo>
                    <a:lnTo>
                      <a:pt x="150" y="287"/>
                    </a:lnTo>
                    <a:lnTo>
                      <a:pt x="150" y="286"/>
                    </a:lnTo>
                    <a:lnTo>
                      <a:pt x="151" y="286"/>
                    </a:lnTo>
                    <a:lnTo>
                      <a:pt x="151" y="285"/>
                    </a:lnTo>
                    <a:lnTo>
                      <a:pt x="152" y="283"/>
                    </a:lnTo>
                    <a:lnTo>
                      <a:pt x="152" y="283"/>
                    </a:lnTo>
                    <a:lnTo>
                      <a:pt x="152" y="281"/>
                    </a:lnTo>
                    <a:lnTo>
                      <a:pt x="153" y="280"/>
                    </a:lnTo>
                    <a:lnTo>
                      <a:pt x="153" y="278"/>
                    </a:lnTo>
                    <a:lnTo>
                      <a:pt x="154" y="278"/>
                    </a:lnTo>
                    <a:lnTo>
                      <a:pt x="155" y="277"/>
                    </a:lnTo>
                    <a:lnTo>
                      <a:pt x="154" y="276"/>
                    </a:lnTo>
                    <a:lnTo>
                      <a:pt x="155" y="276"/>
                    </a:lnTo>
                    <a:lnTo>
                      <a:pt x="155" y="274"/>
                    </a:lnTo>
                    <a:lnTo>
                      <a:pt x="156" y="275"/>
                    </a:lnTo>
                    <a:lnTo>
                      <a:pt x="156" y="275"/>
                    </a:lnTo>
                    <a:lnTo>
                      <a:pt x="156" y="274"/>
                    </a:lnTo>
                    <a:lnTo>
                      <a:pt x="157" y="273"/>
                    </a:lnTo>
                    <a:lnTo>
                      <a:pt x="158" y="273"/>
                    </a:lnTo>
                    <a:lnTo>
                      <a:pt x="159" y="273"/>
                    </a:lnTo>
                    <a:lnTo>
                      <a:pt x="160" y="273"/>
                    </a:lnTo>
                    <a:lnTo>
                      <a:pt x="161" y="272"/>
                    </a:lnTo>
                    <a:lnTo>
                      <a:pt x="162" y="272"/>
                    </a:lnTo>
                    <a:lnTo>
                      <a:pt x="162" y="271"/>
                    </a:lnTo>
                    <a:lnTo>
                      <a:pt x="161" y="270"/>
                    </a:lnTo>
                    <a:lnTo>
                      <a:pt x="162" y="269"/>
                    </a:lnTo>
                    <a:lnTo>
                      <a:pt x="163" y="269"/>
                    </a:lnTo>
                    <a:lnTo>
                      <a:pt x="163" y="269"/>
                    </a:lnTo>
                    <a:lnTo>
                      <a:pt x="164" y="268"/>
                    </a:lnTo>
                    <a:lnTo>
                      <a:pt x="165" y="268"/>
                    </a:lnTo>
                    <a:lnTo>
                      <a:pt x="165" y="267"/>
                    </a:lnTo>
                    <a:lnTo>
                      <a:pt x="165" y="266"/>
                    </a:lnTo>
                    <a:lnTo>
                      <a:pt x="165" y="266"/>
                    </a:lnTo>
                    <a:lnTo>
                      <a:pt x="166" y="265"/>
                    </a:lnTo>
                    <a:lnTo>
                      <a:pt x="166" y="264"/>
                    </a:lnTo>
                    <a:lnTo>
                      <a:pt x="166" y="263"/>
                    </a:lnTo>
                    <a:lnTo>
                      <a:pt x="167" y="263"/>
                    </a:lnTo>
                    <a:lnTo>
                      <a:pt x="168" y="264"/>
                    </a:lnTo>
                    <a:lnTo>
                      <a:pt x="169" y="263"/>
                    </a:lnTo>
                    <a:lnTo>
                      <a:pt x="169" y="262"/>
                    </a:lnTo>
                    <a:lnTo>
                      <a:pt x="169" y="262"/>
                    </a:lnTo>
                    <a:lnTo>
                      <a:pt x="170" y="261"/>
                    </a:lnTo>
                    <a:lnTo>
                      <a:pt x="170" y="262"/>
                    </a:lnTo>
                    <a:lnTo>
                      <a:pt x="171" y="261"/>
                    </a:lnTo>
                    <a:lnTo>
                      <a:pt x="172" y="260"/>
                    </a:lnTo>
                    <a:lnTo>
                      <a:pt x="171" y="259"/>
                    </a:lnTo>
                    <a:lnTo>
                      <a:pt x="171" y="259"/>
                    </a:lnTo>
                    <a:lnTo>
                      <a:pt x="171" y="258"/>
                    </a:lnTo>
                    <a:lnTo>
                      <a:pt x="171" y="257"/>
                    </a:lnTo>
                    <a:lnTo>
                      <a:pt x="170" y="256"/>
                    </a:lnTo>
                    <a:lnTo>
                      <a:pt x="170" y="255"/>
                    </a:lnTo>
                    <a:lnTo>
                      <a:pt x="170" y="255"/>
                    </a:lnTo>
                    <a:lnTo>
                      <a:pt x="171" y="255"/>
                    </a:lnTo>
                    <a:lnTo>
                      <a:pt x="172" y="255"/>
                    </a:lnTo>
                    <a:lnTo>
                      <a:pt x="172" y="255"/>
                    </a:lnTo>
                    <a:lnTo>
                      <a:pt x="171" y="254"/>
                    </a:lnTo>
                    <a:lnTo>
                      <a:pt x="170" y="253"/>
                    </a:lnTo>
                    <a:lnTo>
                      <a:pt x="170" y="252"/>
                    </a:lnTo>
                    <a:lnTo>
                      <a:pt x="169" y="252"/>
                    </a:lnTo>
                    <a:lnTo>
                      <a:pt x="169" y="252"/>
                    </a:lnTo>
                    <a:lnTo>
                      <a:pt x="169" y="251"/>
                    </a:lnTo>
                    <a:lnTo>
                      <a:pt x="170" y="250"/>
                    </a:lnTo>
                    <a:lnTo>
                      <a:pt x="170" y="249"/>
                    </a:lnTo>
                    <a:lnTo>
                      <a:pt x="171" y="249"/>
                    </a:lnTo>
                    <a:lnTo>
                      <a:pt x="173" y="246"/>
                    </a:lnTo>
                    <a:lnTo>
                      <a:pt x="173" y="247"/>
                    </a:lnTo>
                    <a:lnTo>
                      <a:pt x="174" y="246"/>
                    </a:lnTo>
                    <a:lnTo>
                      <a:pt x="174" y="243"/>
                    </a:lnTo>
                    <a:lnTo>
                      <a:pt x="174" y="242"/>
                    </a:lnTo>
                    <a:lnTo>
                      <a:pt x="174" y="241"/>
                    </a:lnTo>
                    <a:lnTo>
                      <a:pt x="175" y="241"/>
                    </a:lnTo>
                    <a:lnTo>
                      <a:pt x="176" y="241"/>
                    </a:lnTo>
                    <a:lnTo>
                      <a:pt x="176" y="240"/>
                    </a:lnTo>
                    <a:lnTo>
                      <a:pt x="177" y="241"/>
                    </a:lnTo>
                    <a:lnTo>
                      <a:pt x="177" y="242"/>
                    </a:lnTo>
                    <a:lnTo>
                      <a:pt x="178" y="242"/>
                    </a:lnTo>
                    <a:lnTo>
                      <a:pt x="179" y="242"/>
                    </a:lnTo>
                    <a:lnTo>
                      <a:pt x="178" y="241"/>
                    </a:lnTo>
                    <a:lnTo>
                      <a:pt x="179" y="238"/>
                    </a:lnTo>
                    <a:lnTo>
                      <a:pt x="180" y="238"/>
                    </a:lnTo>
                    <a:lnTo>
                      <a:pt x="180" y="237"/>
                    </a:lnTo>
                    <a:lnTo>
                      <a:pt x="180" y="235"/>
                    </a:lnTo>
                    <a:lnTo>
                      <a:pt x="181" y="235"/>
                    </a:lnTo>
                    <a:lnTo>
                      <a:pt x="180" y="234"/>
                    </a:lnTo>
                    <a:lnTo>
                      <a:pt x="180" y="234"/>
                    </a:lnTo>
                    <a:lnTo>
                      <a:pt x="180" y="233"/>
                    </a:lnTo>
                    <a:lnTo>
                      <a:pt x="178" y="233"/>
                    </a:lnTo>
                    <a:lnTo>
                      <a:pt x="178" y="231"/>
                    </a:lnTo>
                    <a:lnTo>
                      <a:pt x="179" y="231"/>
                    </a:lnTo>
                    <a:lnTo>
                      <a:pt x="180" y="231"/>
                    </a:lnTo>
                    <a:lnTo>
                      <a:pt x="180" y="231"/>
                    </a:lnTo>
                    <a:lnTo>
                      <a:pt x="180" y="230"/>
                    </a:lnTo>
                    <a:lnTo>
                      <a:pt x="181" y="231"/>
                    </a:lnTo>
                    <a:lnTo>
                      <a:pt x="182" y="231"/>
                    </a:lnTo>
                    <a:lnTo>
                      <a:pt x="183" y="230"/>
                    </a:lnTo>
                    <a:lnTo>
                      <a:pt x="183" y="229"/>
                    </a:lnTo>
                    <a:lnTo>
                      <a:pt x="183" y="228"/>
                    </a:lnTo>
                    <a:lnTo>
                      <a:pt x="183" y="228"/>
                    </a:lnTo>
                    <a:lnTo>
                      <a:pt x="183" y="227"/>
                    </a:lnTo>
                    <a:lnTo>
                      <a:pt x="185" y="228"/>
                    </a:lnTo>
                    <a:lnTo>
                      <a:pt x="186" y="227"/>
                    </a:lnTo>
                    <a:lnTo>
                      <a:pt x="187" y="227"/>
                    </a:lnTo>
                    <a:lnTo>
                      <a:pt x="187" y="226"/>
                    </a:lnTo>
                    <a:lnTo>
                      <a:pt x="186" y="226"/>
                    </a:lnTo>
                    <a:lnTo>
                      <a:pt x="186" y="225"/>
                    </a:lnTo>
                    <a:lnTo>
                      <a:pt x="187" y="224"/>
                    </a:lnTo>
                    <a:lnTo>
                      <a:pt x="187" y="224"/>
                    </a:lnTo>
                    <a:lnTo>
                      <a:pt x="187" y="224"/>
                    </a:lnTo>
                    <a:lnTo>
                      <a:pt x="188" y="223"/>
                    </a:lnTo>
                    <a:lnTo>
                      <a:pt x="189" y="223"/>
                    </a:lnTo>
                    <a:lnTo>
                      <a:pt x="190" y="223"/>
                    </a:lnTo>
                    <a:lnTo>
                      <a:pt x="190" y="224"/>
                    </a:lnTo>
                    <a:lnTo>
                      <a:pt x="191" y="224"/>
                    </a:lnTo>
                    <a:lnTo>
                      <a:pt x="192" y="224"/>
                    </a:lnTo>
                    <a:lnTo>
                      <a:pt x="192" y="223"/>
                    </a:lnTo>
                    <a:lnTo>
                      <a:pt x="191" y="221"/>
                    </a:lnTo>
                    <a:lnTo>
                      <a:pt x="191" y="221"/>
                    </a:lnTo>
                    <a:lnTo>
                      <a:pt x="190" y="221"/>
                    </a:lnTo>
                    <a:lnTo>
                      <a:pt x="190" y="221"/>
                    </a:lnTo>
                    <a:lnTo>
                      <a:pt x="188" y="221"/>
                    </a:lnTo>
                    <a:lnTo>
                      <a:pt x="188" y="221"/>
                    </a:lnTo>
                    <a:lnTo>
                      <a:pt x="189" y="220"/>
                    </a:lnTo>
                    <a:lnTo>
                      <a:pt x="190" y="219"/>
                    </a:lnTo>
                    <a:lnTo>
                      <a:pt x="190" y="218"/>
                    </a:lnTo>
                    <a:lnTo>
                      <a:pt x="190" y="218"/>
                    </a:lnTo>
                    <a:lnTo>
                      <a:pt x="191" y="218"/>
                    </a:lnTo>
                    <a:lnTo>
                      <a:pt x="191" y="217"/>
                    </a:lnTo>
                    <a:lnTo>
                      <a:pt x="190" y="216"/>
                    </a:lnTo>
                    <a:lnTo>
                      <a:pt x="190" y="216"/>
                    </a:lnTo>
                    <a:lnTo>
                      <a:pt x="189" y="215"/>
                    </a:lnTo>
                    <a:lnTo>
                      <a:pt x="190" y="214"/>
                    </a:lnTo>
                    <a:lnTo>
                      <a:pt x="190" y="214"/>
                    </a:lnTo>
                    <a:lnTo>
                      <a:pt x="192" y="214"/>
                    </a:lnTo>
                    <a:lnTo>
                      <a:pt x="193" y="214"/>
                    </a:lnTo>
                    <a:lnTo>
                      <a:pt x="193" y="213"/>
                    </a:lnTo>
                    <a:lnTo>
                      <a:pt x="194" y="212"/>
                    </a:lnTo>
                    <a:lnTo>
                      <a:pt x="194" y="211"/>
                    </a:lnTo>
                    <a:lnTo>
                      <a:pt x="195" y="212"/>
                    </a:lnTo>
                    <a:lnTo>
                      <a:pt x="196" y="212"/>
                    </a:lnTo>
                    <a:lnTo>
                      <a:pt x="197" y="213"/>
                    </a:lnTo>
                    <a:lnTo>
                      <a:pt x="198" y="213"/>
                    </a:lnTo>
                    <a:lnTo>
                      <a:pt x="199" y="213"/>
                    </a:lnTo>
                    <a:lnTo>
                      <a:pt x="199" y="212"/>
                    </a:lnTo>
                    <a:lnTo>
                      <a:pt x="200" y="211"/>
                    </a:lnTo>
                    <a:lnTo>
                      <a:pt x="200" y="211"/>
                    </a:lnTo>
                    <a:lnTo>
                      <a:pt x="199" y="209"/>
                    </a:lnTo>
                    <a:lnTo>
                      <a:pt x="198" y="209"/>
                    </a:lnTo>
                    <a:lnTo>
                      <a:pt x="197" y="211"/>
                    </a:lnTo>
                    <a:lnTo>
                      <a:pt x="197" y="211"/>
                    </a:lnTo>
                    <a:lnTo>
                      <a:pt x="195" y="209"/>
                    </a:lnTo>
                    <a:lnTo>
                      <a:pt x="196" y="208"/>
                    </a:lnTo>
                    <a:lnTo>
                      <a:pt x="196" y="207"/>
                    </a:lnTo>
                    <a:lnTo>
                      <a:pt x="197" y="207"/>
                    </a:lnTo>
                    <a:lnTo>
                      <a:pt x="197" y="206"/>
                    </a:lnTo>
                    <a:lnTo>
                      <a:pt x="197" y="206"/>
                    </a:lnTo>
                    <a:lnTo>
                      <a:pt x="196" y="206"/>
                    </a:lnTo>
                    <a:lnTo>
                      <a:pt x="195" y="206"/>
                    </a:lnTo>
                    <a:lnTo>
                      <a:pt x="194" y="205"/>
                    </a:lnTo>
                    <a:lnTo>
                      <a:pt x="193" y="204"/>
                    </a:lnTo>
                    <a:lnTo>
                      <a:pt x="193" y="204"/>
                    </a:lnTo>
                    <a:lnTo>
                      <a:pt x="191" y="203"/>
                    </a:lnTo>
                    <a:lnTo>
                      <a:pt x="190" y="203"/>
                    </a:lnTo>
                    <a:lnTo>
                      <a:pt x="190" y="203"/>
                    </a:lnTo>
                    <a:lnTo>
                      <a:pt x="190" y="204"/>
                    </a:lnTo>
                    <a:lnTo>
                      <a:pt x="191" y="204"/>
                    </a:lnTo>
                    <a:lnTo>
                      <a:pt x="191" y="206"/>
                    </a:lnTo>
                    <a:lnTo>
                      <a:pt x="190" y="207"/>
                    </a:lnTo>
                    <a:lnTo>
                      <a:pt x="190" y="206"/>
                    </a:lnTo>
                    <a:lnTo>
                      <a:pt x="189" y="205"/>
                    </a:lnTo>
                    <a:lnTo>
                      <a:pt x="188" y="205"/>
                    </a:lnTo>
                    <a:lnTo>
                      <a:pt x="188" y="207"/>
                    </a:lnTo>
                    <a:lnTo>
                      <a:pt x="188" y="207"/>
                    </a:lnTo>
                    <a:lnTo>
                      <a:pt x="187" y="208"/>
                    </a:lnTo>
                    <a:lnTo>
                      <a:pt x="187" y="208"/>
                    </a:lnTo>
                    <a:lnTo>
                      <a:pt x="186" y="209"/>
                    </a:lnTo>
                    <a:lnTo>
                      <a:pt x="185" y="209"/>
                    </a:lnTo>
                    <a:lnTo>
                      <a:pt x="184" y="208"/>
                    </a:lnTo>
                    <a:lnTo>
                      <a:pt x="184" y="207"/>
                    </a:lnTo>
                    <a:lnTo>
                      <a:pt x="185" y="207"/>
                    </a:lnTo>
                    <a:lnTo>
                      <a:pt x="185" y="206"/>
                    </a:lnTo>
                    <a:lnTo>
                      <a:pt x="185" y="205"/>
                    </a:lnTo>
                    <a:lnTo>
                      <a:pt x="184" y="204"/>
                    </a:lnTo>
                    <a:lnTo>
                      <a:pt x="183" y="205"/>
                    </a:lnTo>
                    <a:lnTo>
                      <a:pt x="183" y="206"/>
                    </a:lnTo>
                    <a:lnTo>
                      <a:pt x="183" y="206"/>
                    </a:lnTo>
                    <a:lnTo>
                      <a:pt x="182" y="206"/>
                    </a:lnTo>
                    <a:lnTo>
                      <a:pt x="180" y="207"/>
                    </a:lnTo>
                    <a:lnTo>
                      <a:pt x="181" y="207"/>
                    </a:lnTo>
                    <a:lnTo>
                      <a:pt x="182" y="207"/>
                    </a:lnTo>
                    <a:lnTo>
                      <a:pt x="182" y="208"/>
                    </a:lnTo>
                    <a:lnTo>
                      <a:pt x="182" y="211"/>
                    </a:lnTo>
                    <a:lnTo>
                      <a:pt x="181" y="211"/>
                    </a:lnTo>
                    <a:lnTo>
                      <a:pt x="180" y="210"/>
                    </a:lnTo>
                    <a:lnTo>
                      <a:pt x="180" y="210"/>
                    </a:lnTo>
                    <a:lnTo>
                      <a:pt x="179" y="210"/>
                    </a:lnTo>
                    <a:lnTo>
                      <a:pt x="178" y="211"/>
                    </a:lnTo>
                    <a:lnTo>
                      <a:pt x="178" y="211"/>
                    </a:lnTo>
                    <a:lnTo>
                      <a:pt x="178" y="212"/>
                    </a:lnTo>
                    <a:lnTo>
                      <a:pt x="178" y="213"/>
                    </a:lnTo>
                    <a:lnTo>
                      <a:pt x="177" y="214"/>
                    </a:lnTo>
                    <a:lnTo>
                      <a:pt x="176" y="214"/>
                    </a:lnTo>
                    <a:lnTo>
                      <a:pt x="176" y="214"/>
                    </a:lnTo>
                    <a:lnTo>
                      <a:pt x="175" y="213"/>
                    </a:lnTo>
                    <a:lnTo>
                      <a:pt x="175" y="211"/>
                    </a:lnTo>
                    <a:lnTo>
                      <a:pt x="176" y="209"/>
                    </a:lnTo>
                    <a:lnTo>
                      <a:pt x="175" y="208"/>
                    </a:lnTo>
                    <a:lnTo>
                      <a:pt x="174" y="209"/>
                    </a:lnTo>
                    <a:lnTo>
                      <a:pt x="174" y="208"/>
                    </a:lnTo>
                    <a:lnTo>
                      <a:pt x="174" y="207"/>
                    </a:lnTo>
                    <a:lnTo>
                      <a:pt x="174" y="207"/>
                    </a:lnTo>
                    <a:lnTo>
                      <a:pt x="173" y="206"/>
                    </a:lnTo>
                    <a:lnTo>
                      <a:pt x="173" y="206"/>
                    </a:lnTo>
                    <a:lnTo>
                      <a:pt x="172" y="206"/>
                    </a:lnTo>
                    <a:lnTo>
                      <a:pt x="170" y="204"/>
                    </a:lnTo>
                    <a:lnTo>
                      <a:pt x="169" y="203"/>
                    </a:lnTo>
                    <a:lnTo>
                      <a:pt x="168" y="203"/>
                    </a:lnTo>
                    <a:lnTo>
                      <a:pt x="167" y="204"/>
                    </a:lnTo>
                    <a:lnTo>
                      <a:pt x="167" y="204"/>
                    </a:lnTo>
                    <a:lnTo>
                      <a:pt x="167" y="205"/>
                    </a:lnTo>
                    <a:lnTo>
                      <a:pt x="168" y="207"/>
                    </a:lnTo>
                    <a:lnTo>
                      <a:pt x="167" y="207"/>
                    </a:lnTo>
                    <a:lnTo>
                      <a:pt x="166" y="206"/>
                    </a:lnTo>
                    <a:lnTo>
                      <a:pt x="166" y="205"/>
                    </a:lnTo>
                    <a:lnTo>
                      <a:pt x="165" y="205"/>
                    </a:lnTo>
                    <a:lnTo>
                      <a:pt x="164" y="205"/>
                    </a:lnTo>
                    <a:lnTo>
                      <a:pt x="162" y="205"/>
                    </a:lnTo>
                    <a:lnTo>
                      <a:pt x="161" y="207"/>
                    </a:lnTo>
                    <a:lnTo>
                      <a:pt x="160" y="206"/>
                    </a:lnTo>
                    <a:lnTo>
                      <a:pt x="159" y="207"/>
                    </a:lnTo>
                    <a:lnTo>
                      <a:pt x="159" y="207"/>
                    </a:lnTo>
                    <a:lnTo>
                      <a:pt x="158" y="207"/>
                    </a:lnTo>
                    <a:lnTo>
                      <a:pt x="157" y="205"/>
                    </a:lnTo>
                    <a:lnTo>
                      <a:pt x="156" y="206"/>
                    </a:lnTo>
                    <a:lnTo>
                      <a:pt x="156" y="207"/>
                    </a:lnTo>
                    <a:lnTo>
                      <a:pt x="155" y="207"/>
                    </a:lnTo>
                    <a:lnTo>
                      <a:pt x="154" y="207"/>
                    </a:lnTo>
                    <a:lnTo>
                      <a:pt x="154" y="206"/>
                    </a:lnTo>
                    <a:lnTo>
                      <a:pt x="154" y="205"/>
                    </a:lnTo>
                    <a:lnTo>
                      <a:pt x="153" y="204"/>
                    </a:lnTo>
                    <a:lnTo>
                      <a:pt x="152" y="204"/>
                    </a:lnTo>
                    <a:lnTo>
                      <a:pt x="151" y="204"/>
                    </a:lnTo>
                    <a:lnTo>
                      <a:pt x="152" y="204"/>
                    </a:lnTo>
                    <a:lnTo>
                      <a:pt x="152" y="205"/>
                    </a:lnTo>
                    <a:lnTo>
                      <a:pt x="151" y="205"/>
                    </a:lnTo>
                    <a:lnTo>
                      <a:pt x="150" y="205"/>
                    </a:lnTo>
                    <a:lnTo>
                      <a:pt x="149" y="205"/>
                    </a:lnTo>
                    <a:lnTo>
                      <a:pt x="149" y="205"/>
                    </a:lnTo>
                    <a:lnTo>
                      <a:pt x="148" y="205"/>
                    </a:lnTo>
                    <a:lnTo>
                      <a:pt x="148" y="207"/>
                    </a:lnTo>
                    <a:lnTo>
                      <a:pt x="147" y="207"/>
                    </a:lnTo>
                    <a:lnTo>
                      <a:pt x="147" y="207"/>
                    </a:lnTo>
                    <a:lnTo>
                      <a:pt x="147" y="208"/>
                    </a:lnTo>
                    <a:lnTo>
                      <a:pt x="147" y="209"/>
                    </a:lnTo>
                    <a:lnTo>
                      <a:pt x="146" y="210"/>
                    </a:lnTo>
                    <a:lnTo>
                      <a:pt x="145" y="210"/>
                    </a:lnTo>
                    <a:lnTo>
                      <a:pt x="144" y="210"/>
                    </a:lnTo>
                    <a:lnTo>
                      <a:pt x="143" y="211"/>
                    </a:lnTo>
                    <a:lnTo>
                      <a:pt x="143" y="211"/>
                    </a:lnTo>
                    <a:lnTo>
                      <a:pt x="144" y="212"/>
                    </a:lnTo>
                    <a:lnTo>
                      <a:pt x="144" y="213"/>
                    </a:lnTo>
                    <a:lnTo>
                      <a:pt x="144" y="214"/>
                    </a:lnTo>
                    <a:lnTo>
                      <a:pt x="144" y="214"/>
                    </a:lnTo>
                    <a:lnTo>
                      <a:pt x="143" y="215"/>
                    </a:lnTo>
                    <a:lnTo>
                      <a:pt x="142" y="215"/>
                    </a:lnTo>
                    <a:lnTo>
                      <a:pt x="141" y="215"/>
                    </a:lnTo>
                    <a:lnTo>
                      <a:pt x="139" y="216"/>
                    </a:lnTo>
                    <a:lnTo>
                      <a:pt x="139" y="216"/>
                    </a:lnTo>
                    <a:lnTo>
                      <a:pt x="139" y="217"/>
                    </a:lnTo>
                    <a:lnTo>
                      <a:pt x="138" y="218"/>
                    </a:lnTo>
                    <a:lnTo>
                      <a:pt x="136" y="218"/>
                    </a:lnTo>
                    <a:lnTo>
                      <a:pt x="135" y="218"/>
                    </a:lnTo>
                    <a:lnTo>
                      <a:pt x="135" y="218"/>
                    </a:lnTo>
                    <a:lnTo>
                      <a:pt x="134" y="218"/>
                    </a:lnTo>
                    <a:lnTo>
                      <a:pt x="133" y="218"/>
                    </a:lnTo>
                    <a:lnTo>
                      <a:pt x="132" y="219"/>
                    </a:lnTo>
                    <a:lnTo>
                      <a:pt x="131" y="218"/>
                    </a:lnTo>
                    <a:lnTo>
                      <a:pt x="128" y="218"/>
                    </a:lnTo>
                    <a:lnTo>
                      <a:pt x="128" y="218"/>
                    </a:lnTo>
                    <a:lnTo>
                      <a:pt x="126" y="219"/>
                    </a:lnTo>
                    <a:lnTo>
                      <a:pt x="125" y="218"/>
                    </a:lnTo>
                    <a:lnTo>
                      <a:pt x="124" y="218"/>
                    </a:lnTo>
                    <a:lnTo>
                      <a:pt x="123" y="217"/>
                    </a:lnTo>
                    <a:lnTo>
                      <a:pt x="122" y="217"/>
                    </a:lnTo>
                    <a:lnTo>
                      <a:pt x="122" y="216"/>
                    </a:lnTo>
                    <a:lnTo>
                      <a:pt x="120" y="216"/>
                    </a:lnTo>
                    <a:lnTo>
                      <a:pt x="119" y="215"/>
                    </a:lnTo>
                    <a:lnTo>
                      <a:pt x="118" y="214"/>
                    </a:lnTo>
                    <a:lnTo>
                      <a:pt x="116" y="214"/>
                    </a:lnTo>
                    <a:lnTo>
                      <a:pt x="115" y="214"/>
                    </a:lnTo>
                    <a:lnTo>
                      <a:pt x="114" y="214"/>
                    </a:lnTo>
                    <a:lnTo>
                      <a:pt x="114" y="214"/>
                    </a:lnTo>
                    <a:lnTo>
                      <a:pt x="113" y="215"/>
                    </a:lnTo>
                    <a:lnTo>
                      <a:pt x="111" y="215"/>
                    </a:lnTo>
                    <a:lnTo>
                      <a:pt x="111" y="216"/>
                    </a:lnTo>
                    <a:lnTo>
                      <a:pt x="110" y="215"/>
                    </a:lnTo>
                    <a:lnTo>
                      <a:pt x="108" y="215"/>
                    </a:lnTo>
                    <a:lnTo>
                      <a:pt x="107" y="215"/>
                    </a:lnTo>
                    <a:lnTo>
                      <a:pt x="106" y="216"/>
                    </a:lnTo>
                    <a:lnTo>
                      <a:pt x="105" y="216"/>
                    </a:lnTo>
                    <a:lnTo>
                      <a:pt x="104" y="217"/>
                    </a:lnTo>
                    <a:lnTo>
                      <a:pt x="104" y="218"/>
                    </a:lnTo>
                    <a:lnTo>
                      <a:pt x="103" y="217"/>
                    </a:lnTo>
                    <a:lnTo>
                      <a:pt x="102" y="217"/>
                    </a:lnTo>
                    <a:lnTo>
                      <a:pt x="101" y="218"/>
                    </a:lnTo>
                    <a:lnTo>
                      <a:pt x="100" y="218"/>
                    </a:lnTo>
                    <a:lnTo>
                      <a:pt x="99" y="218"/>
                    </a:lnTo>
                    <a:lnTo>
                      <a:pt x="98" y="218"/>
                    </a:lnTo>
                    <a:lnTo>
                      <a:pt x="98" y="217"/>
                    </a:lnTo>
                    <a:lnTo>
                      <a:pt x="97" y="215"/>
                    </a:lnTo>
                    <a:lnTo>
                      <a:pt x="97" y="214"/>
                    </a:lnTo>
                    <a:lnTo>
                      <a:pt x="96" y="214"/>
                    </a:lnTo>
                    <a:lnTo>
                      <a:pt x="95" y="214"/>
                    </a:lnTo>
                    <a:lnTo>
                      <a:pt x="95" y="213"/>
                    </a:lnTo>
                    <a:lnTo>
                      <a:pt x="94" y="212"/>
                    </a:lnTo>
                    <a:lnTo>
                      <a:pt x="92" y="211"/>
                    </a:lnTo>
                    <a:lnTo>
                      <a:pt x="91" y="211"/>
                    </a:lnTo>
                    <a:lnTo>
                      <a:pt x="90" y="211"/>
                    </a:lnTo>
                    <a:lnTo>
                      <a:pt x="90" y="211"/>
                    </a:lnTo>
                    <a:lnTo>
                      <a:pt x="88" y="209"/>
                    </a:lnTo>
                    <a:lnTo>
                      <a:pt x="88" y="208"/>
                    </a:lnTo>
                    <a:lnTo>
                      <a:pt x="87" y="207"/>
                    </a:lnTo>
                    <a:lnTo>
                      <a:pt x="87" y="207"/>
                    </a:lnTo>
                    <a:lnTo>
                      <a:pt x="86" y="206"/>
                    </a:lnTo>
                    <a:lnTo>
                      <a:pt x="85" y="204"/>
                    </a:lnTo>
                    <a:lnTo>
                      <a:pt x="84" y="204"/>
                    </a:lnTo>
                    <a:lnTo>
                      <a:pt x="83" y="204"/>
                    </a:lnTo>
                    <a:lnTo>
                      <a:pt x="82" y="202"/>
                    </a:lnTo>
                    <a:lnTo>
                      <a:pt x="80" y="201"/>
                    </a:lnTo>
                    <a:lnTo>
                      <a:pt x="80" y="200"/>
                    </a:lnTo>
                    <a:lnTo>
                      <a:pt x="80" y="200"/>
                    </a:lnTo>
                    <a:lnTo>
                      <a:pt x="79" y="200"/>
                    </a:lnTo>
                    <a:lnTo>
                      <a:pt x="77" y="199"/>
                    </a:lnTo>
                    <a:lnTo>
                      <a:pt x="76" y="198"/>
                    </a:lnTo>
                    <a:lnTo>
                      <a:pt x="73" y="196"/>
                    </a:lnTo>
                    <a:lnTo>
                      <a:pt x="73" y="196"/>
                    </a:lnTo>
                    <a:lnTo>
                      <a:pt x="72" y="195"/>
                    </a:lnTo>
                    <a:lnTo>
                      <a:pt x="71" y="195"/>
                    </a:lnTo>
                    <a:lnTo>
                      <a:pt x="70" y="194"/>
                    </a:lnTo>
                    <a:lnTo>
                      <a:pt x="70" y="195"/>
                    </a:lnTo>
                    <a:lnTo>
                      <a:pt x="68" y="195"/>
                    </a:lnTo>
                    <a:lnTo>
                      <a:pt x="66" y="195"/>
                    </a:lnTo>
                    <a:lnTo>
                      <a:pt x="66" y="195"/>
                    </a:lnTo>
                    <a:lnTo>
                      <a:pt x="64" y="194"/>
                    </a:lnTo>
                    <a:lnTo>
                      <a:pt x="63" y="194"/>
                    </a:lnTo>
                    <a:lnTo>
                      <a:pt x="63" y="194"/>
                    </a:lnTo>
                    <a:lnTo>
                      <a:pt x="62" y="194"/>
                    </a:lnTo>
                    <a:lnTo>
                      <a:pt x="61" y="195"/>
                    </a:lnTo>
                    <a:lnTo>
                      <a:pt x="61" y="196"/>
                    </a:lnTo>
                    <a:lnTo>
                      <a:pt x="60" y="197"/>
                    </a:lnTo>
                    <a:lnTo>
                      <a:pt x="59" y="197"/>
                    </a:lnTo>
                    <a:lnTo>
                      <a:pt x="59" y="196"/>
                    </a:lnTo>
                    <a:lnTo>
                      <a:pt x="58" y="195"/>
                    </a:lnTo>
                    <a:lnTo>
                      <a:pt x="57" y="195"/>
                    </a:lnTo>
                    <a:lnTo>
                      <a:pt x="57" y="194"/>
                    </a:lnTo>
                    <a:lnTo>
                      <a:pt x="56" y="193"/>
                    </a:lnTo>
                    <a:lnTo>
                      <a:pt x="56" y="193"/>
                    </a:lnTo>
                    <a:lnTo>
                      <a:pt x="56" y="192"/>
                    </a:lnTo>
                    <a:lnTo>
                      <a:pt x="56" y="191"/>
                    </a:lnTo>
                    <a:lnTo>
                      <a:pt x="56" y="190"/>
                    </a:lnTo>
                    <a:lnTo>
                      <a:pt x="56" y="190"/>
                    </a:lnTo>
                    <a:lnTo>
                      <a:pt x="57" y="190"/>
                    </a:lnTo>
                    <a:lnTo>
                      <a:pt x="58" y="190"/>
                    </a:lnTo>
                    <a:lnTo>
                      <a:pt x="59" y="190"/>
                    </a:lnTo>
                    <a:lnTo>
                      <a:pt x="58" y="190"/>
                    </a:lnTo>
                    <a:lnTo>
                      <a:pt x="57" y="190"/>
                    </a:lnTo>
                    <a:lnTo>
                      <a:pt x="56" y="190"/>
                    </a:lnTo>
                    <a:lnTo>
                      <a:pt x="56" y="189"/>
                    </a:lnTo>
                    <a:lnTo>
                      <a:pt x="56" y="188"/>
                    </a:lnTo>
                    <a:lnTo>
                      <a:pt x="54" y="188"/>
                    </a:lnTo>
                    <a:lnTo>
                      <a:pt x="52" y="187"/>
                    </a:lnTo>
                    <a:lnTo>
                      <a:pt x="51" y="187"/>
                    </a:lnTo>
                    <a:lnTo>
                      <a:pt x="50" y="185"/>
                    </a:lnTo>
                    <a:lnTo>
                      <a:pt x="50" y="183"/>
                    </a:lnTo>
                    <a:lnTo>
                      <a:pt x="50" y="183"/>
                    </a:lnTo>
                    <a:lnTo>
                      <a:pt x="51" y="183"/>
                    </a:lnTo>
                    <a:lnTo>
                      <a:pt x="52" y="183"/>
                    </a:lnTo>
                    <a:lnTo>
                      <a:pt x="54" y="183"/>
                    </a:lnTo>
                    <a:lnTo>
                      <a:pt x="55" y="183"/>
                    </a:lnTo>
                    <a:lnTo>
                      <a:pt x="54" y="182"/>
                    </a:lnTo>
                    <a:lnTo>
                      <a:pt x="53" y="181"/>
                    </a:lnTo>
                    <a:lnTo>
                      <a:pt x="52" y="180"/>
                    </a:lnTo>
                    <a:lnTo>
                      <a:pt x="52" y="180"/>
                    </a:lnTo>
                    <a:lnTo>
                      <a:pt x="52" y="179"/>
                    </a:lnTo>
                    <a:lnTo>
                      <a:pt x="51" y="179"/>
                    </a:lnTo>
                    <a:lnTo>
                      <a:pt x="52" y="178"/>
                    </a:lnTo>
                    <a:lnTo>
                      <a:pt x="53" y="178"/>
                    </a:lnTo>
                    <a:lnTo>
                      <a:pt x="54" y="178"/>
                    </a:lnTo>
                    <a:lnTo>
                      <a:pt x="53" y="177"/>
                    </a:lnTo>
                    <a:lnTo>
                      <a:pt x="52" y="177"/>
                    </a:lnTo>
                    <a:lnTo>
                      <a:pt x="52" y="176"/>
                    </a:lnTo>
                    <a:lnTo>
                      <a:pt x="53" y="176"/>
                    </a:lnTo>
                    <a:lnTo>
                      <a:pt x="53" y="175"/>
                    </a:lnTo>
                    <a:lnTo>
                      <a:pt x="52" y="174"/>
                    </a:lnTo>
                    <a:lnTo>
                      <a:pt x="52" y="176"/>
                    </a:lnTo>
                    <a:lnTo>
                      <a:pt x="51" y="176"/>
                    </a:lnTo>
                    <a:lnTo>
                      <a:pt x="49" y="177"/>
                    </a:lnTo>
                    <a:lnTo>
                      <a:pt x="49" y="178"/>
                    </a:lnTo>
                    <a:lnTo>
                      <a:pt x="48" y="177"/>
                    </a:lnTo>
                    <a:lnTo>
                      <a:pt x="48" y="176"/>
                    </a:lnTo>
                    <a:lnTo>
                      <a:pt x="48" y="175"/>
                    </a:lnTo>
                    <a:lnTo>
                      <a:pt x="48" y="174"/>
                    </a:lnTo>
                    <a:lnTo>
                      <a:pt x="47" y="175"/>
                    </a:lnTo>
                    <a:lnTo>
                      <a:pt x="46" y="176"/>
                    </a:lnTo>
                    <a:lnTo>
                      <a:pt x="45" y="176"/>
                    </a:lnTo>
                    <a:lnTo>
                      <a:pt x="44" y="175"/>
                    </a:lnTo>
                    <a:lnTo>
                      <a:pt x="44" y="174"/>
                    </a:lnTo>
                    <a:lnTo>
                      <a:pt x="44" y="173"/>
                    </a:lnTo>
                    <a:lnTo>
                      <a:pt x="44" y="173"/>
                    </a:lnTo>
                    <a:lnTo>
                      <a:pt x="44" y="172"/>
                    </a:lnTo>
                    <a:lnTo>
                      <a:pt x="44" y="171"/>
                    </a:lnTo>
                    <a:lnTo>
                      <a:pt x="43" y="171"/>
                    </a:lnTo>
                    <a:lnTo>
                      <a:pt x="42" y="172"/>
                    </a:lnTo>
                    <a:lnTo>
                      <a:pt x="42" y="173"/>
                    </a:lnTo>
                    <a:lnTo>
                      <a:pt x="41" y="173"/>
                    </a:lnTo>
                    <a:lnTo>
                      <a:pt x="39" y="173"/>
                    </a:lnTo>
                    <a:lnTo>
                      <a:pt x="38" y="171"/>
                    </a:lnTo>
                    <a:lnTo>
                      <a:pt x="37" y="170"/>
                    </a:lnTo>
                    <a:lnTo>
                      <a:pt x="37" y="169"/>
                    </a:lnTo>
                    <a:lnTo>
                      <a:pt x="38" y="169"/>
                    </a:lnTo>
                    <a:lnTo>
                      <a:pt x="39" y="170"/>
                    </a:lnTo>
                    <a:lnTo>
                      <a:pt x="39" y="169"/>
                    </a:lnTo>
                    <a:lnTo>
                      <a:pt x="40" y="169"/>
                    </a:lnTo>
                    <a:lnTo>
                      <a:pt x="41" y="169"/>
                    </a:lnTo>
                    <a:lnTo>
                      <a:pt x="40" y="169"/>
                    </a:lnTo>
                    <a:lnTo>
                      <a:pt x="41" y="168"/>
                    </a:lnTo>
                    <a:lnTo>
                      <a:pt x="42" y="168"/>
                    </a:lnTo>
                    <a:lnTo>
                      <a:pt x="45" y="168"/>
                    </a:lnTo>
                    <a:lnTo>
                      <a:pt x="46" y="168"/>
                    </a:lnTo>
                    <a:lnTo>
                      <a:pt x="46" y="169"/>
                    </a:lnTo>
                    <a:lnTo>
                      <a:pt x="46" y="169"/>
                    </a:lnTo>
                    <a:lnTo>
                      <a:pt x="46" y="169"/>
                    </a:lnTo>
                    <a:lnTo>
                      <a:pt x="47" y="169"/>
                    </a:lnTo>
                    <a:lnTo>
                      <a:pt x="48" y="169"/>
                    </a:lnTo>
                    <a:lnTo>
                      <a:pt x="49" y="169"/>
                    </a:lnTo>
                    <a:lnTo>
                      <a:pt x="49" y="169"/>
                    </a:lnTo>
                    <a:lnTo>
                      <a:pt x="50" y="169"/>
                    </a:lnTo>
                    <a:lnTo>
                      <a:pt x="52" y="169"/>
                    </a:lnTo>
                    <a:lnTo>
                      <a:pt x="50" y="168"/>
                    </a:lnTo>
                    <a:lnTo>
                      <a:pt x="49" y="168"/>
                    </a:lnTo>
                    <a:lnTo>
                      <a:pt x="49" y="167"/>
                    </a:lnTo>
                    <a:lnTo>
                      <a:pt x="48" y="166"/>
                    </a:lnTo>
                    <a:lnTo>
                      <a:pt x="48" y="166"/>
                    </a:lnTo>
                    <a:lnTo>
                      <a:pt x="49" y="165"/>
                    </a:lnTo>
                    <a:lnTo>
                      <a:pt x="49" y="164"/>
                    </a:lnTo>
                    <a:lnTo>
                      <a:pt x="49" y="163"/>
                    </a:lnTo>
                    <a:lnTo>
                      <a:pt x="49" y="162"/>
                    </a:lnTo>
                    <a:lnTo>
                      <a:pt x="49" y="162"/>
                    </a:lnTo>
                    <a:lnTo>
                      <a:pt x="51" y="162"/>
                    </a:lnTo>
                    <a:lnTo>
                      <a:pt x="52" y="162"/>
                    </a:lnTo>
                    <a:lnTo>
                      <a:pt x="54" y="162"/>
                    </a:lnTo>
                    <a:lnTo>
                      <a:pt x="55" y="162"/>
                    </a:lnTo>
                    <a:lnTo>
                      <a:pt x="54" y="161"/>
                    </a:lnTo>
                    <a:lnTo>
                      <a:pt x="54" y="160"/>
                    </a:lnTo>
                    <a:lnTo>
                      <a:pt x="53" y="160"/>
                    </a:lnTo>
                    <a:lnTo>
                      <a:pt x="52" y="161"/>
                    </a:lnTo>
                    <a:lnTo>
                      <a:pt x="52" y="161"/>
                    </a:lnTo>
                    <a:lnTo>
                      <a:pt x="52" y="160"/>
                    </a:lnTo>
                    <a:lnTo>
                      <a:pt x="51" y="159"/>
                    </a:lnTo>
                    <a:lnTo>
                      <a:pt x="51" y="157"/>
                    </a:lnTo>
                    <a:lnTo>
                      <a:pt x="52" y="156"/>
                    </a:lnTo>
                    <a:lnTo>
                      <a:pt x="52" y="156"/>
                    </a:lnTo>
                    <a:lnTo>
                      <a:pt x="52" y="156"/>
                    </a:lnTo>
                    <a:lnTo>
                      <a:pt x="52" y="155"/>
                    </a:lnTo>
                    <a:lnTo>
                      <a:pt x="51" y="154"/>
                    </a:lnTo>
                    <a:lnTo>
                      <a:pt x="50" y="155"/>
                    </a:lnTo>
                    <a:lnTo>
                      <a:pt x="50" y="156"/>
                    </a:lnTo>
                    <a:lnTo>
                      <a:pt x="49" y="156"/>
                    </a:lnTo>
                    <a:lnTo>
                      <a:pt x="49" y="157"/>
                    </a:lnTo>
                    <a:lnTo>
                      <a:pt x="49" y="158"/>
                    </a:lnTo>
                    <a:lnTo>
                      <a:pt x="49" y="159"/>
                    </a:lnTo>
                    <a:lnTo>
                      <a:pt x="49" y="159"/>
                    </a:lnTo>
                    <a:lnTo>
                      <a:pt x="49" y="160"/>
                    </a:lnTo>
                    <a:lnTo>
                      <a:pt x="47" y="160"/>
                    </a:lnTo>
                    <a:lnTo>
                      <a:pt x="46" y="160"/>
                    </a:lnTo>
                    <a:lnTo>
                      <a:pt x="46" y="162"/>
                    </a:lnTo>
                    <a:lnTo>
                      <a:pt x="45" y="163"/>
                    </a:lnTo>
                    <a:lnTo>
                      <a:pt x="44" y="162"/>
                    </a:lnTo>
                    <a:lnTo>
                      <a:pt x="44" y="162"/>
                    </a:lnTo>
                    <a:lnTo>
                      <a:pt x="44" y="161"/>
                    </a:lnTo>
                    <a:lnTo>
                      <a:pt x="43" y="161"/>
                    </a:lnTo>
                    <a:lnTo>
                      <a:pt x="42" y="161"/>
                    </a:lnTo>
                    <a:lnTo>
                      <a:pt x="42" y="159"/>
                    </a:lnTo>
                    <a:lnTo>
                      <a:pt x="42" y="159"/>
                    </a:lnTo>
                    <a:lnTo>
                      <a:pt x="42" y="158"/>
                    </a:lnTo>
                    <a:lnTo>
                      <a:pt x="42" y="158"/>
                    </a:lnTo>
                    <a:lnTo>
                      <a:pt x="41" y="157"/>
                    </a:lnTo>
                    <a:lnTo>
                      <a:pt x="40" y="156"/>
                    </a:lnTo>
                    <a:lnTo>
                      <a:pt x="40" y="156"/>
                    </a:lnTo>
                    <a:lnTo>
                      <a:pt x="39" y="156"/>
                    </a:lnTo>
                    <a:lnTo>
                      <a:pt x="39" y="156"/>
                    </a:lnTo>
                    <a:lnTo>
                      <a:pt x="39" y="157"/>
                    </a:lnTo>
                    <a:lnTo>
                      <a:pt x="39" y="158"/>
                    </a:lnTo>
                    <a:lnTo>
                      <a:pt x="39" y="159"/>
                    </a:lnTo>
                    <a:lnTo>
                      <a:pt x="39" y="159"/>
                    </a:lnTo>
                    <a:lnTo>
                      <a:pt x="39" y="160"/>
                    </a:lnTo>
                    <a:lnTo>
                      <a:pt x="39" y="161"/>
                    </a:lnTo>
                    <a:lnTo>
                      <a:pt x="38" y="162"/>
                    </a:lnTo>
                    <a:lnTo>
                      <a:pt x="37" y="162"/>
                    </a:lnTo>
                    <a:lnTo>
                      <a:pt x="36" y="162"/>
                    </a:lnTo>
                    <a:lnTo>
                      <a:pt x="36" y="163"/>
                    </a:lnTo>
                    <a:lnTo>
                      <a:pt x="35" y="164"/>
                    </a:lnTo>
                    <a:lnTo>
                      <a:pt x="35" y="164"/>
                    </a:lnTo>
                    <a:lnTo>
                      <a:pt x="34" y="164"/>
                    </a:lnTo>
                    <a:lnTo>
                      <a:pt x="33" y="165"/>
                    </a:lnTo>
                    <a:lnTo>
                      <a:pt x="32" y="166"/>
                    </a:lnTo>
                    <a:lnTo>
                      <a:pt x="31" y="166"/>
                    </a:lnTo>
                    <a:lnTo>
                      <a:pt x="30" y="168"/>
                    </a:lnTo>
                    <a:lnTo>
                      <a:pt x="29" y="168"/>
                    </a:lnTo>
                    <a:lnTo>
                      <a:pt x="28" y="168"/>
                    </a:lnTo>
                    <a:lnTo>
                      <a:pt x="28" y="167"/>
                    </a:lnTo>
                    <a:lnTo>
                      <a:pt x="28" y="166"/>
                    </a:lnTo>
                    <a:lnTo>
                      <a:pt x="28" y="166"/>
                    </a:lnTo>
                    <a:lnTo>
                      <a:pt x="27" y="166"/>
                    </a:lnTo>
                    <a:lnTo>
                      <a:pt x="26" y="166"/>
                    </a:lnTo>
                    <a:lnTo>
                      <a:pt x="26" y="165"/>
                    </a:lnTo>
                    <a:lnTo>
                      <a:pt x="25" y="165"/>
                    </a:lnTo>
                    <a:lnTo>
                      <a:pt x="25" y="165"/>
                    </a:lnTo>
                    <a:lnTo>
                      <a:pt x="23" y="165"/>
                    </a:lnTo>
                    <a:lnTo>
                      <a:pt x="22" y="165"/>
                    </a:lnTo>
                    <a:lnTo>
                      <a:pt x="23" y="164"/>
                    </a:lnTo>
                    <a:lnTo>
                      <a:pt x="24" y="163"/>
                    </a:lnTo>
                    <a:lnTo>
                      <a:pt x="25" y="163"/>
                    </a:lnTo>
                    <a:lnTo>
                      <a:pt x="25" y="162"/>
                    </a:lnTo>
                    <a:lnTo>
                      <a:pt x="26" y="163"/>
                    </a:lnTo>
                    <a:lnTo>
                      <a:pt x="27" y="163"/>
                    </a:lnTo>
                    <a:lnTo>
                      <a:pt x="28" y="163"/>
                    </a:lnTo>
                    <a:lnTo>
                      <a:pt x="28" y="164"/>
                    </a:lnTo>
                    <a:lnTo>
                      <a:pt x="28" y="165"/>
                    </a:lnTo>
                    <a:lnTo>
                      <a:pt x="29" y="165"/>
                    </a:lnTo>
                    <a:lnTo>
                      <a:pt x="31" y="164"/>
                    </a:lnTo>
                    <a:lnTo>
                      <a:pt x="32" y="164"/>
                    </a:lnTo>
                    <a:lnTo>
                      <a:pt x="32" y="163"/>
                    </a:lnTo>
                    <a:lnTo>
                      <a:pt x="33" y="162"/>
                    </a:lnTo>
                    <a:lnTo>
                      <a:pt x="33" y="162"/>
                    </a:lnTo>
                    <a:lnTo>
                      <a:pt x="33" y="161"/>
                    </a:lnTo>
                    <a:lnTo>
                      <a:pt x="34" y="161"/>
                    </a:lnTo>
                    <a:lnTo>
                      <a:pt x="35" y="160"/>
                    </a:lnTo>
                    <a:lnTo>
                      <a:pt x="35" y="159"/>
                    </a:lnTo>
                    <a:lnTo>
                      <a:pt x="35" y="159"/>
                    </a:lnTo>
                    <a:lnTo>
                      <a:pt x="35" y="158"/>
                    </a:lnTo>
                    <a:lnTo>
                      <a:pt x="35" y="157"/>
                    </a:lnTo>
                    <a:lnTo>
                      <a:pt x="35" y="156"/>
                    </a:lnTo>
                    <a:lnTo>
                      <a:pt x="33" y="156"/>
                    </a:lnTo>
                    <a:lnTo>
                      <a:pt x="32" y="158"/>
                    </a:lnTo>
                    <a:lnTo>
                      <a:pt x="31" y="158"/>
                    </a:lnTo>
                    <a:lnTo>
                      <a:pt x="30" y="158"/>
                    </a:lnTo>
                    <a:lnTo>
                      <a:pt x="30" y="157"/>
                    </a:lnTo>
                    <a:lnTo>
                      <a:pt x="31" y="156"/>
                    </a:lnTo>
                    <a:lnTo>
                      <a:pt x="32" y="156"/>
                    </a:lnTo>
                    <a:lnTo>
                      <a:pt x="33" y="154"/>
                    </a:lnTo>
                    <a:lnTo>
                      <a:pt x="35" y="154"/>
                    </a:lnTo>
                    <a:lnTo>
                      <a:pt x="35" y="153"/>
                    </a:lnTo>
                    <a:lnTo>
                      <a:pt x="35" y="152"/>
                    </a:lnTo>
                    <a:lnTo>
                      <a:pt x="38" y="152"/>
                    </a:lnTo>
                    <a:lnTo>
                      <a:pt x="39" y="152"/>
                    </a:lnTo>
                    <a:lnTo>
                      <a:pt x="38" y="151"/>
                    </a:lnTo>
                    <a:lnTo>
                      <a:pt x="37" y="150"/>
                    </a:lnTo>
                    <a:lnTo>
                      <a:pt x="38" y="149"/>
                    </a:lnTo>
                    <a:lnTo>
                      <a:pt x="38" y="148"/>
                    </a:lnTo>
                    <a:lnTo>
                      <a:pt x="39" y="146"/>
                    </a:lnTo>
                    <a:lnTo>
                      <a:pt x="39" y="145"/>
                    </a:lnTo>
                    <a:lnTo>
                      <a:pt x="38" y="145"/>
                    </a:lnTo>
                    <a:lnTo>
                      <a:pt x="37" y="145"/>
                    </a:lnTo>
                    <a:lnTo>
                      <a:pt x="37" y="146"/>
                    </a:lnTo>
                    <a:lnTo>
                      <a:pt x="36" y="147"/>
                    </a:lnTo>
                    <a:lnTo>
                      <a:pt x="35" y="148"/>
                    </a:lnTo>
                    <a:lnTo>
                      <a:pt x="35" y="149"/>
                    </a:lnTo>
                    <a:lnTo>
                      <a:pt x="35" y="149"/>
                    </a:lnTo>
                    <a:lnTo>
                      <a:pt x="34" y="149"/>
                    </a:lnTo>
                    <a:lnTo>
                      <a:pt x="33" y="149"/>
                    </a:lnTo>
                    <a:lnTo>
                      <a:pt x="32" y="150"/>
                    </a:lnTo>
                    <a:lnTo>
                      <a:pt x="31" y="151"/>
                    </a:lnTo>
                    <a:lnTo>
                      <a:pt x="30" y="152"/>
                    </a:lnTo>
                    <a:lnTo>
                      <a:pt x="28" y="152"/>
                    </a:lnTo>
                    <a:lnTo>
                      <a:pt x="28" y="152"/>
                    </a:lnTo>
                    <a:lnTo>
                      <a:pt x="28" y="152"/>
                    </a:lnTo>
                    <a:lnTo>
                      <a:pt x="28" y="151"/>
                    </a:lnTo>
                    <a:lnTo>
                      <a:pt x="29" y="149"/>
                    </a:lnTo>
                    <a:lnTo>
                      <a:pt x="29" y="148"/>
                    </a:lnTo>
                    <a:lnTo>
                      <a:pt x="30" y="148"/>
                    </a:lnTo>
                    <a:lnTo>
                      <a:pt x="30" y="147"/>
                    </a:lnTo>
                    <a:lnTo>
                      <a:pt x="31" y="146"/>
                    </a:lnTo>
                    <a:lnTo>
                      <a:pt x="32" y="145"/>
                    </a:lnTo>
                    <a:lnTo>
                      <a:pt x="32" y="145"/>
                    </a:lnTo>
                    <a:lnTo>
                      <a:pt x="31" y="144"/>
                    </a:lnTo>
                    <a:lnTo>
                      <a:pt x="30" y="145"/>
                    </a:lnTo>
                    <a:lnTo>
                      <a:pt x="29" y="145"/>
                    </a:lnTo>
                    <a:lnTo>
                      <a:pt x="28" y="145"/>
                    </a:lnTo>
                    <a:lnTo>
                      <a:pt x="28" y="145"/>
                    </a:lnTo>
                    <a:lnTo>
                      <a:pt x="28" y="144"/>
                    </a:lnTo>
                    <a:lnTo>
                      <a:pt x="28" y="143"/>
                    </a:lnTo>
                    <a:lnTo>
                      <a:pt x="27" y="144"/>
                    </a:lnTo>
                    <a:lnTo>
                      <a:pt x="26" y="145"/>
                    </a:lnTo>
                    <a:lnTo>
                      <a:pt x="25" y="145"/>
                    </a:lnTo>
                    <a:lnTo>
                      <a:pt x="25" y="144"/>
                    </a:lnTo>
                    <a:lnTo>
                      <a:pt x="25" y="143"/>
                    </a:lnTo>
                    <a:lnTo>
                      <a:pt x="25" y="142"/>
                    </a:lnTo>
                    <a:lnTo>
                      <a:pt x="24" y="142"/>
                    </a:lnTo>
                    <a:lnTo>
                      <a:pt x="24" y="143"/>
                    </a:lnTo>
                    <a:lnTo>
                      <a:pt x="24" y="145"/>
                    </a:lnTo>
                    <a:lnTo>
                      <a:pt x="23" y="146"/>
                    </a:lnTo>
                    <a:lnTo>
                      <a:pt x="22" y="145"/>
                    </a:lnTo>
                    <a:lnTo>
                      <a:pt x="22" y="146"/>
                    </a:lnTo>
                    <a:lnTo>
                      <a:pt x="22" y="147"/>
                    </a:lnTo>
                    <a:lnTo>
                      <a:pt x="22" y="148"/>
                    </a:lnTo>
                    <a:lnTo>
                      <a:pt x="22" y="149"/>
                    </a:lnTo>
                    <a:lnTo>
                      <a:pt x="22" y="150"/>
                    </a:lnTo>
                    <a:lnTo>
                      <a:pt x="21" y="151"/>
                    </a:lnTo>
                    <a:lnTo>
                      <a:pt x="21" y="151"/>
                    </a:lnTo>
                    <a:lnTo>
                      <a:pt x="21" y="150"/>
                    </a:lnTo>
                    <a:lnTo>
                      <a:pt x="20" y="149"/>
                    </a:lnTo>
                    <a:lnTo>
                      <a:pt x="20" y="149"/>
                    </a:lnTo>
                    <a:lnTo>
                      <a:pt x="20" y="146"/>
                    </a:lnTo>
                    <a:lnTo>
                      <a:pt x="19" y="146"/>
                    </a:lnTo>
                    <a:lnTo>
                      <a:pt x="20" y="145"/>
                    </a:lnTo>
                    <a:lnTo>
                      <a:pt x="21" y="144"/>
                    </a:lnTo>
                    <a:lnTo>
                      <a:pt x="21" y="143"/>
                    </a:lnTo>
                    <a:lnTo>
                      <a:pt x="21" y="142"/>
                    </a:lnTo>
                    <a:lnTo>
                      <a:pt x="20" y="142"/>
                    </a:lnTo>
                    <a:lnTo>
                      <a:pt x="20" y="141"/>
                    </a:lnTo>
                    <a:lnTo>
                      <a:pt x="19" y="141"/>
                    </a:lnTo>
                    <a:lnTo>
                      <a:pt x="18" y="142"/>
                    </a:lnTo>
                    <a:lnTo>
                      <a:pt x="17" y="142"/>
                    </a:lnTo>
                    <a:lnTo>
                      <a:pt x="16" y="142"/>
                    </a:lnTo>
                    <a:lnTo>
                      <a:pt x="16" y="143"/>
                    </a:lnTo>
                    <a:lnTo>
                      <a:pt x="15" y="143"/>
                    </a:lnTo>
                    <a:lnTo>
                      <a:pt x="15" y="142"/>
                    </a:lnTo>
                    <a:lnTo>
                      <a:pt x="14" y="143"/>
                    </a:lnTo>
                    <a:lnTo>
                      <a:pt x="13" y="142"/>
                    </a:lnTo>
                    <a:lnTo>
                      <a:pt x="13" y="142"/>
                    </a:lnTo>
                    <a:lnTo>
                      <a:pt x="13" y="141"/>
                    </a:lnTo>
                    <a:lnTo>
                      <a:pt x="14" y="141"/>
                    </a:lnTo>
                    <a:lnTo>
                      <a:pt x="15" y="140"/>
                    </a:lnTo>
                    <a:lnTo>
                      <a:pt x="15" y="139"/>
                    </a:lnTo>
                    <a:lnTo>
                      <a:pt x="15" y="139"/>
                    </a:lnTo>
                    <a:lnTo>
                      <a:pt x="15" y="138"/>
                    </a:lnTo>
                    <a:lnTo>
                      <a:pt x="14" y="138"/>
                    </a:lnTo>
                    <a:lnTo>
                      <a:pt x="13" y="138"/>
                    </a:lnTo>
                    <a:lnTo>
                      <a:pt x="13" y="138"/>
                    </a:lnTo>
                    <a:lnTo>
                      <a:pt x="12" y="137"/>
                    </a:lnTo>
                    <a:lnTo>
                      <a:pt x="12" y="135"/>
                    </a:lnTo>
                    <a:lnTo>
                      <a:pt x="13" y="135"/>
                    </a:lnTo>
                    <a:lnTo>
                      <a:pt x="14" y="136"/>
                    </a:lnTo>
                    <a:lnTo>
                      <a:pt x="15" y="136"/>
                    </a:lnTo>
                    <a:lnTo>
                      <a:pt x="16" y="136"/>
                    </a:lnTo>
                    <a:lnTo>
                      <a:pt x="17" y="135"/>
                    </a:lnTo>
                    <a:lnTo>
                      <a:pt x="18" y="135"/>
                    </a:lnTo>
                    <a:lnTo>
                      <a:pt x="19" y="134"/>
                    </a:lnTo>
                    <a:lnTo>
                      <a:pt x="20" y="134"/>
                    </a:lnTo>
                    <a:lnTo>
                      <a:pt x="20" y="135"/>
                    </a:lnTo>
                    <a:lnTo>
                      <a:pt x="21" y="135"/>
                    </a:lnTo>
                    <a:lnTo>
                      <a:pt x="22" y="135"/>
                    </a:lnTo>
                    <a:lnTo>
                      <a:pt x="22" y="135"/>
                    </a:lnTo>
                    <a:lnTo>
                      <a:pt x="21" y="134"/>
                    </a:lnTo>
                    <a:lnTo>
                      <a:pt x="21" y="133"/>
                    </a:lnTo>
                    <a:lnTo>
                      <a:pt x="20" y="133"/>
                    </a:lnTo>
                    <a:lnTo>
                      <a:pt x="18" y="133"/>
                    </a:lnTo>
                    <a:lnTo>
                      <a:pt x="16" y="133"/>
                    </a:lnTo>
                    <a:lnTo>
                      <a:pt x="16" y="132"/>
                    </a:lnTo>
                    <a:lnTo>
                      <a:pt x="16" y="131"/>
                    </a:lnTo>
                    <a:lnTo>
                      <a:pt x="17" y="131"/>
                    </a:lnTo>
                    <a:lnTo>
                      <a:pt x="18" y="130"/>
                    </a:lnTo>
                    <a:lnTo>
                      <a:pt x="20" y="129"/>
                    </a:lnTo>
                    <a:lnTo>
                      <a:pt x="21" y="129"/>
                    </a:lnTo>
                    <a:lnTo>
                      <a:pt x="21" y="126"/>
                    </a:lnTo>
                    <a:lnTo>
                      <a:pt x="21" y="125"/>
                    </a:lnTo>
                    <a:lnTo>
                      <a:pt x="22" y="124"/>
                    </a:lnTo>
                    <a:lnTo>
                      <a:pt x="21" y="124"/>
                    </a:lnTo>
                    <a:lnTo>
                      <a:pt x="21" y="124"/>
                    </a:lnTo>
                    <a:lnTo>
                      <a:pt x="20" y="125"/>
                    </a:lnTo>
                    <a:lnTo>
                      <a:pt x="20" y="126"/>
                    </a:lnTo>
                    <a:lnTo>
                      <a:pt x="19" y="126"/>
                    </a:lnTo>
                    <a:lnTo>
                      <a:pt x="18" y="126"/>
                    </a:lnTo>
                    <a:lnTo>
                      <a:pt x="18" y="126"/>
                    </a:lnTo>
                    <a:lnTo>
                      <a:pt x="17" y="127"/>
                    </a:lnTo>
                    <a:lnTo>
                      <a:pt x="16" y="127"/>
                    </a:lnTo>
                    <a:lnTo>
                      <a:pt x="16" y="126"/>
                    </a:lnTo>
                    <a:lnTo>
                      <a:pt x="14" y="126"/>
                    </a:lnTo>
                    <a:lnTo>
                      <a:pt x="13" y="126"/>
                    </a:lnTo>
                    <a:lnTo>
                      <a:pt x="13" y="125"/>
                    </a:lnTo>
                    <a:lnTo>
                      <a:pt x="13" y="124"/>
                    </a:lnTo>
                    <a:lnTo>
                      <a:pt x="13" y="123"/>
                    </a:lnTo>
                    <a:lnTo>
                      <a:pt x="14" y="122"/>
                    </a:lnTo>
                    <a:lnTo>
                      <a:pt x="15" y="123"/>
                    </a:lnTo>
                    <a:lnTo>
                      <a:pt x="16" y="123"/>
                    </a:lnTo>
                    <a:lnTo>
                      <a:pt x="16" y="122"/>
                    </a:lnTo>
                    <a:lnTo>
                      <a:pt x="16" y="121"/>
                    </a:lnTo>
                    <a:lnTo>
                      <a:pt x="17" y="121"/>
                    </a:lnTo>
                    <a:lnTo>
                      <a:pt x="18" y="121"/>
                    </a:lnTo>
                    <a:lnTo>
                      <a:pt x="18" y="120"/>
                    </a:lnTo>
                    <a:lnTo>
                      <a:pt x="18" y="119"/>
                    </a:lnTo>
                    <a:lnTo>
                      <a:pt x="17" y="118"/>
                    </a:lnTo>
                    <a:lnTo>
                      <a:pt x="16" y="118"/>
                    </a:lnTo>
                    <a:lnTo>
                      <a:pt x="16" y="117"/>
                    </a:lnTo>
                    <a:lnTo>
                      <a:pt x="16" y="116"/>
                    </a:lnTo>
                    <a:lnTo>
                      <a:pt x="15" y="116"/>
                    </a:lnTo>
                    <a:lnTo>
                      <a:pt x="15" y="117"/>
                    </a:lnTo>
                    <a:lnTo>
                      <a:pt x="13" y="118"/>
                    </a:lnTo>
                    <a:lnTo>
                      <a:pt x="12" y="118"/>
                    </a:lnTo>
                    <a:lnTo>
                      <a:pt x="11" y="118"/>
                    </a:lnTo>
                    <a:lnTo>
                      <a:pt x="11" y="118"/>
                    </a:lnTo>
                    <a:lnTo>
                      <a:pt x="10" y="119"/>
                    </a:lnTo>
                    <a:lnTo>
                      <a:pt x="9" y="119"/>
                    </a:lnTo>
                    <a:lnTo>
                      <a:pt x="8" y="121"/>
                    </a:lnTo>
                    <a:lnTo>
                      <a:pt x="8" y="122"/>
                    </a:lnTo>
                    <a:lnTo>
                      <a:pt x="6" y="123"/>
                    </a:lnTo>
                    <a:lnTo>
                      <a:pt x="5" y="123"/>
                    </a:lnTo>
                    <a:lnTo>
                      <a:pt x="4" y="123"/>
                    </a:lnTo>
                    <a:lnTo>
                      <a:pt x="3" y="123"/>
                    </a:lnTo>
                    <a:lnTo>
                      <a:pt x="3" y="124"/>
                    </a:lnTo>
                    <a:lnTo>
                      <a:pt x="1" y="124"/>
                    </a:lnTo>
                    <a:lnTo>
                      <a:pt x="1" y="124"/>
                    </a:lnTo>
                    <a:lnTo>
                      <a:pt x="0" y="124"/>
                    </a:lnTo>
                    <a:lnTo>
                      <a:pt x="1" y="123"/>
                    </a:lnTo>
                    <a:lnTo>
                      <a:pt x="1" y="122"/>
                    </a:lnTo>
                    <a:lnTo>
                      <a:pt x="2" y="122"/>
                    </a:lnTo>
                    <a:lnTo>
                      <a:pt x="3" y="121"/>
                    </a:lnTo>
                    <a:lnTo>
                      <a:pt x="4" y="121"/>
                    </a:lnTo>
                    <a:lnTo>
                      <a:pt x="4" y="121"/>
                    </a:lnTo>
                    <a:lnTo>
                      <a:pt x="5" y="120"/>
                    </a:lnTo>
                    <a:lnTo>
                      <a:pt x="6" y="120"/>
                    </a:lnTo>
                    <a:lnTo>
                      <a:pt x="7" y="120"/>
                    </a:lnTo>
                    <a:lnTo>
                      <a:pt x="7" y="119"/>
                    </a:lnTo>
                    <a:lnTo>
                      <a:pt x="7" y="118"/>
                    </a:lnTo>
                    <a:lnTo>
                      <a:pt x="8" y="118"/>
                    </a:lnTo>
                    <a:lnTo>
                      <a:pt x="9" y="117"/>
                    </a:lnTo>
                    <a:lnTo>
                      <a:pt x="9" y="116"/>
                    </a:lnTo>
                    <a:lnTo>
                      <a:pt x="10" y="116"/>
                    </a:lnTo>
                    <a:lnTo>
                      <a:pt x="11" y="116"/>
                    </a:lnTo>
                    <a:lnTo>
                      <a:pt x="11" y="116"/>
                    </a:lnTo>
                    <a:lnTo>
                      <a:pt x="11" y="115"/>
                    </a:lnTo>
                    <a:lnTo>
                      <a:pt x="10" y="114"/>
                    </a:lnTo>
                    <a:lnTo>
                      <a:pt x="9" y="114"/>
                    </a:lnTo>
                    <a:lnTo>
                      <a:pt x="8" y="114"/>
                    </a:lnTo>
                    <a:lnTo>
                      <a:pt x="8" y="114"/>
                    </a:lnTo>
                    <a:lnTo>
                      <a:pt x="7" y="114"/>
                    </a:lnTo>
                    <a:lnTo>
                      <a:pt x="6" y="114"/>
                    </a:lnTo>
                    <a:lnTo>
                      <a:pt x="6" y="114"/>
                    </a:lnTo>
                    <a:lnTo>
                      <a:pt x="6" y="113"/>
                    </a:lnTo>
                    <a:lnTo>
                      <a:pt x="6" y="112"/>
                    </a:lnTo>
                    <a:lnTo>
                      <a:pt x="8" y="111"/>
                    </a:lnTo>
                    <a:lnTo>
                      <a:pt x="8" y="110"/>
                    </a:lnTo>
                    <a:lnTo>
                      <a:pt x="9" y="111"/>
                    </a:lnTo>
                    <a:lnTo>
                      <a:pt x="10" y="110"/>
                    </a:lnTo>
                    <a:lnTo>
                      <a:pt x="11" y="110"/>
                    </a:lnTo>
                    <a:lnTo>
                      <a:pt x="11" y="111"/>
                    </a:lnTo>
                    <a:lnTo>
                      <a:pt x="12" y="111"/>
                    </a:lnTo>
                    <a:lnTo>
                      <a:pt x="13" y="110"/>
                    </a:lnTo>
                    <a:lnTo>
                      <a:pt x="14" y="110"/>
                    </a:lnTo>
                    <a:lnTo>
                      <a:pt x="14" y="111"/>
                    </a:lnTo>
                    <a:lnTo>
                      <a:pt x="15" y="111"/>
                    </a:lnTo>
                    <a:lnTo>
                      <a:pt x="15" y="111"/>
                    </a:lnTo>
                    <a:lnTo>
                      <a:pt x="16" y="109"/>
                    </a:lnTo>
                    <a:lnTo>
                      <a:pt x="16" y="108"/>
                    </a:lnTo>
                    <a:lnTo>
                      <a:pt x="17" y="108"/>
                    </a:lnTo>
                    <a:lnTo>
                      <a:pt x="18" y="107"/>
                    </a:lnTo>
                    <a:lnTo>
                      <a:pt x="18" y="107"/>
                    </a:lnTo>
                    <a:lnTo>
                      <a:pt x="19" y="106"/>
                    </a:lnTo>
                    <a:lnTo>
                      <a:pt x="20" y="106"/>
                    </a:lnTo>
                    <a:lnTo>
                      <a:pt x="21" y="106"/>
                    </a:lnTo>
                    <a:lnTo>
                      <a:pt x="21" y="107"/>
                    </a:lnTo>
                    <a:lnTo>
                      <a:pt x="21" y="108"/>
                    </a:lnTo>
                    <a:lnTo>
                      <a:pt x="20" y="109"/>
                    </a:lnTo>
                    <a:lnTo>
                      <a:pt x="20" y="110"/>
                    </a:lnTo>
                    <a:lnTo>
                      <a:pt x="19" y="111"/>
                    </a:lnTo>
                    <a:lnTo>
                      <a:pt x="20" y="111"/>
                    </a:lnTo>
                    <a:lnTo>
                      <a:pt x="21" y="111"/>
                    </a:lnTo>
                    <a:lnTo>
                      <a:pt x="21" y="111"/>
                    </a:lnTo>
                    <a:lnTo>
                      <a:pt x="22" y="112"/>
                    </a:lnTo>
                    <a:lnTo>
                      <a:pt x="23" y="111"/>
                    </a:lnTo>
                    <a:lnTo>
                      <a:pt x="24" y="112"/>
                    </a:lnTo>
                    <a:lnTo>
                      <a:pt x="24" y="113"/>
                    </a:lnTo>
                    <a:lnTo>
                      <a:pt x="24" y="115"/>
                    </a:lnTo>
                    <a:lnTo>
                      <a:pt x="23" y="116"/>
                    </a:lnTo>
                    <a:lnTo>
                      <a:pt x="23" y="117"/>
                    </a:lnTo>
                    <a:lnTo>
                      <a:pt x="24" y="118"/>
                    </a:lnTo>
                    <a:lnTo>
                      <a:pt x="25" y="118"/>
                    </a:lnTo>
                    <a:lnTo>
                      <a:pt x="25" y="118"/>
                    </a:lnTo>
                    <a:lnTo>
                      <a:pt x="27" y="118"/>
                    </a:lnTo>
                    <a:lnTo>
                      <a:pt x="28" y="118"/>
                    </a:lnTo>
                    <a:lnTo>
                      <a:pt x="28" y="118"/>
                    </a:lnTo>
                    <a:lnTo>
                      <a:pt x="29" y="119"/>
                    </a:lnTo>
                    <a:lnTo>
                      <a:pt x="30" y="120"/>
                    </a:lnTo>
                    <a:lnTo>
                      <a:pt x="30" y="119"/>
                    </a:lnTo>
                    <a:lnTo>
                      <a:pt x="30" y="118"/>
                    </a:lnTo>
                    <a:lnTo>
                      <a:pt x="29" y="118"/>
                    </a:lnTo>
                    <a:lnTo>
                      <a:pt x="29" y="117"/>
                    </a:lnTo>
                    <a:lnTo>
                      <a:pt x="28" y="116"/>
                    </a:lnTo>
                    <a:lnTo>
                      <a:pt x="28" y="114"/>
                    </a:lnTo>
                    <a:lnTo>
                      <a:pt x="27" y="114"/>
                    </a:lnTo>
                    <a:lnTo>
                      <a:pt x="28" y="112"/>
                    </a:lnTo>
                    <a:lnTo>
                      <a:pt x="29" y="111"/>
                    </a:lnTo>
                    <a:lnTo>
                      <a:pt x="30" y="111"/>
                    </a:lnTo>
                    <a:lnTo>
                      <a:pt x="30" y="110"/>
                    </a:lnTo>
                    <a:lnTo>
                      <a:pt x="30" y="109"/>
                    </a:lnTo>
                    <a:lnTo>
                      <a:pt x="30" y="108"/>
                    </a:lnTo>
                    <a:lnTo>
                      <a:pt x="28" y="107"/>
                    </a:lnTo>
                    <a:lnTo>
                      <a:pt x="28" y="107"/>
                    </a:lnTo>
                    <a:lnTo>
                      <a:pt x="28" y="106"/>
                    </a:lnTo>
                    <a:lnTo>
                      <a:pt x="28" y="105"/>
                    </a:lnTo>
                    <a:lnTo>
                      <a:pt x="29" y="104"/>
                    </a:lnTo>
                    <a:lnTo>
                      <a:pt x="30" y="104"/>
                    </a:lnTo>
                    <a:lnTo>
                      <a:pt x="32" y="106"/>
                    </a:lnTo>
                    <a:lnTo>
                      <a:pt x="32" y="106"/>
                    </a:lnTo>
                    <a:lnTo>
                      <a:pt x="33" y="106"/>
                    </a:lnTo>
                    <a:lnTo>
                      <a:pt x="34" y="105"/>
                    </a:lnTo>
                    <a:lnTo>
                      <a:pt x="35" y="105"/>
                    </a:lnTo>
                    <a:lnTo>
                      <a:pt x="36" y="105"/>
                    </a:lnTo>
                    <a:lnTo>
                      <a:pt x="36" y="106"/>
                    </a:lnTo>
                    <a:lnTo>
                      <a:pt x="37" y="107"/>
                    </a:lnTo>
                    <a:lnTo>
                      <a:pt x="36" y="107"/>
                    </a:lnTo>
                    <a:lnTo>
                      <a:pt x="35" y="110"/>
                    </a:lnTo>
                    <a:lnTo>
                      <a:pt x="35" y="111"/>
                    </a:lnTo>
                    <a:lnTo>
                      <a:pt x="35" y="111"/>
                    </a:lnTo>
                    <a:lnTo>
                      <a:pt x="35" y="111"/>
                    </a:lnTo>
                    <a:lnTo>
                      <a:pt x="36" y="111"/>
                    </a:lnTo>
                    <a:lnTo>
                      <a:pt x="36" y="110"/>
                    </a:lnTo>
                    <a:lnTo>
                      <a:pt x="37" y="109"/>
                    </a:lnTo>
                    <a:lnTo>
                      <a:pt x="38" y="110"/>
                    </a:lnTo>
                    <a:lnTo>
                      <a:pt x="39" y="110"/>
                    </a:lnTo>
                    <a:lnTo>
                      <a:pt x="40" y="110"/>
                    </a:lnTo>
                    <a:lnTo>
                      <a:pt x="41" y="110"/>
                    </a:lnTo>
                    <a:lnTo>
                      <a:pt x="41" y="111"/>
                    </a:lnTo>
                    <a:lnTo>
                      <a:pt x="40" y="112"/>
                    </a:lnTo>
                    <a:lnTo>
                      <a:pt x="40" y="113"/>
                    </a:lnTo>
                    <a:lnTo>
                      <a:pt x="39" y="114"/>
                    </a:lnTo>
                    <a:lnTo>
                      <a:pt x="39" y="114"/>
                    </a:lnTo>
                    <a:lnTo>
                      <a:pt x="38" y="114"/>
                    </a:lnTo>
                    <a:lnTo>
                      <a:pt x="37" y="115"/>
                    </a:lnTo>
                    <a:lnTo>
                      <a:pt x="38" y="115"/>
                    </a:lnTo>
                    <a:lnTo>
                      <a:pt x="39" y="116"/>
                    </a:lnTo>
                    <a:lnTo>
                      <a:pt x="39" y="117"/>
                    </a:lnTo>
                    <a:lnTo>
                      <a:pt x="39" y="118"/>
                    </a:lnTo>
                    <a:lnTo>
                      <a:pt x="38" y="121"/>
                    </a:lnTo>
                    <a:lnTo>
                      <a:pt x="38" y="121"/>
                    </a:lnTo>
                    <a:lnTo>
                      <a:pt x="39" y="122"/>
                    </a:lnTo>
                    <a:lnTo>
                      <a:pt x="39" y="121"/>
                    </a:lnTo>
                    <a:lnTo>
                      <a:pt x="39" y="121"/>
                    </a:lnTo>
                    <a:lnTo>
                      <a:pt x="39" y="120"/>
                    </a:lnTo>
                    <a:lnTo>
                      <a:pt x="40" y="119"/>
                    </a:lnTo>
                    <a:lnTo>
                      <a:pt x="40" y="118"/>
                    </a:lnTo>
                    <a:lnTo>
                      <a:pt x="41" y="118"/>
                    </a:lnTo>
                    <a:lnTo>
                      <a:pt x="41" y="116"/>
                    </a:lnTo>
                    <a:lnTo>
                      <a:pt x="42" y="114"/>
                    </a:lnTo>
                    <a:lnTo>
                      <a:pt x="42" y="114"/>
                    </a:lnTo>
                    <a:lnTo>
                      <a:pt x="42" y="114"/>
                    </a:lnTo>
                    <a:lnTo>
                      <a:pt x="43" y="114"/>
                    </a:lnTo>
                    <a:lnTo>
                      <a:pt x="43" y="114"/>
                    </a:lnTo>
                    <a:lnTo>
                      <a:pt x="42" y="115"/>
                    </a:lnTo>
                    <a:lnTo>
                      <a:pt x="42" y="116"/>
                    </a:lnTo>
                    <a:lnTo>
                      <a:pt x="43" y="117"/>
                    </a:lnTo>
                    <a:lnTo>
                      <a:pt x="44" y="117"/>
                    </a:lnTo>
                    <a:lnTo>
                      <a:pt x="45" y="117"/>
                    </a:lnTo>
                    <a:lnTo>
                      <a:pt x="46" y="117"/>
                    </a:lnTo>
                    <a:lnTo>
                      <a:pt x="47" y="117"/>
                    </a:lnTo>
                    <a:lnTo>
                      <a:pt x="49" y="117"/>
                    </a:lnTo>
                    <a:lnTo>
                      <a:pt x="49" y="117"/>
                    </a:lnTo>
                    <a:lnTo>
                      <a:pt x="49" y="118"/>
                    </a:lnTo>
                    <a:lnTo>
                      <a:pt x="49" y="118"/>
                    </a:lnTo>
                    <a:lnTo>
                      <a:pt x="51" y="118"/>
                    </a:lnTo>
                    <a:lnTo>
                      <a:pt x="51" y="119"/>
                    </a:lnTo>
                    <a:lnTo>
                      <a:pt x="51" y="120"/>
                    </a:lnTo>
                    <a:lnTo>
                      <a:pt x="51" y="122"/>
                    </a:lnTo>
                    <a:lnTo>
                      <a:pt x="51" y="123"/>
                    </a:lnTo>
                    <a:lnTo>
                      <a:pt x="50" y="123"/>
                    </a:lnTo>
                    <a:lnTo>
                      <a:pt x="50" y="124"/>
                    </a:lnTo>
                    <a:lnTo>
                      <a:pt x="52" y="124"/>
                    </a:lnTo>
                    <a:lnTo>
                      <a:pt x="52" y="123"/>
                    </a:lnTo>
                    <a:lnTo>
                      <a:pt x="52" y="122"/>
                    </a:lnTo>
                    <a:lnTo>
                      <a:pt x="53" y="122"/>
                    </a:lnTo>
                    <a:lnTo>
                      <a:pt x="54" y="122"/>
                    </a:lnTo>
                    <a:lnTo>
                      <a:pt x="55" y="122"/>
                    </a:lnTo>
                    <a:lnTo>
                      <a:pt x="55" y="123"/>
                    </a:lnTo>
                    <a:lnTo>
                      <a:pt x="56" y="124"/>
                    </a:lnTo>
                    <a:lnTo>
                      <a:pt x="56" y="124"/>
                    </a:lnTo>
                    <a:lnTo>
                      <a:pt x="57" y="124"/>
                    </a:lnTo>
                    <a:lnTo>
                      <a:pt x="56" y="123"/>
                    </a:lnTo>
                    <a:lnTo>
                      <a:pt x="56" y="122"/>
                    </a:lnTo>
                    <a:lnTo>
                      <a:pt x="55" y="121"/>
                    </a:lnTo>
                    <a:lnTo>
                      <a:pt x="54" y="121"/>
                    </a:lnTo>
                    <a:lnTo>
                      <a:pt x="53" y="121"/>
                    </a:lnTo>
                    <a:lnTo>
                      <a:pt x="52" y="121"/>
                    </a:lnTo>
                    <a:lnTo>
                      <a:pt x="52" y="120"/>
                    </a:lnTo>
                    <a:lnTo>
                      <a:pt x="53" y="119"/>
                    </a:lnTo>
                    <a:lnTo>
                      <a:pt x="55" y="119"/>
                    </a:lnTo>
                    <a:lnTo>
                      <a:pt x="56" y="119"/>
                    </a:lnTo>
                    <a:lnTo>
                      <a:pt x="56" y="119"/>
                    </a:lnTo>
                    <a:lnTo>
                      <a:pt x="56" y="118"/>
                    </a:lnTo>
                    <a:lnTo>
                      <a:pt x="55" y="118"/>
                    </a:lnTo>
                    <a:lnTo>
                      <a:pt x="54" y="118"/>
                    </a:lnTo>
                    <a:lnTo>
                      <a:pt x="55" y="117"/>
                    </a:lnTo>
                    <a:lnTo>
                      <a:pt x="56" y="115"/>
                    </a:lnTo>
                    <a:lnTo>
                      <a:pt x="56" y="114"/>
                    </a:lnTo>
                    <a:lnTo>
                      <a:pt x="55" y="114"/>
                    </a:lnTo>
                    <a:lnTo>
                      <a:pt x="53" y="116"/>
                    </a:lnTo>
                    <a:lnTo>
                      <a:pt x="52" y="116"/>
                    </a:lnTo>
                    <a:lnTo>
                      <a:pt x="52" y="115"/>
                    </a:lnTo>
                    <a:lnTo>
                      <a:pt x="50" y="115"/>
                    </a:lnTo>
                    <a:lnTo>
                      <a:pt x="49" y="114"/>
                    </a:lnTo>
                    <a:lnTo>
                      <a:pt x="49" y="114"/>
                    </a:lnTo>
                    <a:lnTo>
                      <a:pt x="48" y="114"/>
                    </a:lnTo>
                    <a:lnTo>
                      <a:pt x="47" y="114"/>
                    </a:lnTo>
                    <a:lnTo>
                      <a:pt x="46" y="114"/>
                    </a:lnTo>
                    <a:lnTo>
                      <a:pt x="46" y="114"/>
                    </a:lnTo>
                    <a:lnTo>
                      <a:pt x="47" y="113"/>
                    </a:lnTo>
                    <a:lnTo>
                      <a:pt x="47" y="112"/>
                    </a:lnTo>
                    <a:lnTo>
                      <a:pt x="48" y="111"/>
                    </a:lnTo>
                    <a:lnTo>
                      <a:pt x="49" y="111"/>
                    </a:lnTo>
                    <a:lnTo>
                      <a:pt x="51" y="111"/>
                    </a:lnTo>
                    <a:lnTo>
                      <a:pt x="52" y="111"/>
                    </a:lnTo>
                    <a:lnTo>
                      <a:pt x="52" y="110"/>
                    </a:lnTo>
                    <a:lnTo>
                      <a:pt x="51" y="110"/>
                    </a:lnTo>
                    <a:lnTo>
                      <a:pt x="50" y="110"/>
                    </a:lnTo>
                    <a:lnTo>
                      <a:pt x="49" y="109"/>
                    </a:lnTo>
                    <a:lnTo>
                      <a:pt x="49" y="108"/>
                    </a:lnTo>
                    <a:lnTo>
                      <a:pt x="49" y="107"/>
                    </a:lnTo>
                    <a:lnTo>
                      <a:pt x="50" y="107"/>
                    </a:lnTo>
                    <a:lnTo>
                      <a:pt x="49" y="107"/>
                    </a:lnTo>
                    <a:lnTo>
                      <a:pt x="46" y="105"/>
                    </a:lnTo>
                    <a:lnTo>
                      <a:pt x="46" y="104"/>
                    </a:lnTo>
                    <a:lnTo>
                      <a:pt x="45" y="104"/>
                    </a:lnTo>
                    <a:lnTo>
                      <a:pt x="44" y="104"/>
                    </a:lnTo>
                    <a:lnTo>
                      <a:pt x="43" y="104"/>
                    </a:lnTo>
                    <a:lnTo>
                      <a:pt x="42" y="104"/>
                    </a:lnTo>
                    <a:lnTo>
                      <a:pt x="42" y="103"/>
                    </a:lnTo>
                    <a:lnTo>
                      <a:pt x="42" y="102"/>
                    </a:lnTo>
                    <a:lnTo>
                      <a:pt x="43" y="101"/>
                    </a:lnTo>
                    <a:lnTo>
                      <a:pt x="45" y="101"/>
                    </a:lnTo>
                    <a:lnTo>
                      <a:pt x="46" y="100"/>
                    </a:lnTo>
                    <a:lnTo>
                      <a:pt x="47" y="100"/>
                    </a:lnTo>
                    <a:lnTo>
                      <a:pt x="48" y="101"/>
                    </a:lnTo>
                    <a:lnTo>
                      <a:pt x="49" y="102"/>
                    </a:lnTo>
                    <a:lnTo>
                      <a:pt x="49" y="102"/>
                    </a:lnTo>
                    <a:lnTo>
                      <a:pt x="50" y="101"/>
                    </a:lnTo>
                    <a:lnTo>
                      <a:pt x="51" y="101"/>
                    </a:lnTo>
                    <a:lnTo>
                      <a:pt x="52" y="102"/>
                    </a:lnTo>
                    <a:lnTo>
                      <a:pt x="52" y="102"/>
                    </a:lnTo>
                    <a:lnTo>
                      <a:pt x="53" y="102"/>
                    </a:lnTo>
                    <a:lnTo>
                      <a:pt x="54" y="104"/>
                    </a:lnTo>
                    <a:lnTo>
                      <a:pt x="55" y="104"/>
                    </a:lnTo>
                    <a:lnTo>
                      <a:pt x="56" y="104"/>
                    </a:lnTo>
                    <a:lnTo>
                      <a:pt x="55" y="103"/>
                    </a:lnTo>
                    <a:lnTo>
                      <a:pt x="55" y="102"/>
                    </a:lnTo>
                    <a:lnTo>
                      <a:pt x="56" y="101"/>
                    </a:lnTo>
                    <a:lnTo>
                      <a:pt x="55" y="100"/>
                    </a:lnTo>
                    <a:lnTo>
                      <a:pt x="54" y="100"/>
                    </a:lnTo>
                    <a:lnTo>
                      <a:pt x="54" y="100"/>
                    </a:lnTo>
                    <a:lnTo>
                      <a:pt x="55" y="99"/>
                    </a:lnTo>
                    <a:lnTo>
                      <a:pt x="55" y="98"/>
                    </a:lnTo>
                    <a:lnTo>
                      <a:pt x="56" y="97"/>
                    </a:lnTo>
                    <a:lnTo>
                      <a:pt x="56" y="97"/>
                    </a:lnTo>
                    <a:lnTo>
                      <a:pt x="55" y="96"/>
                    </a:lnTo>
                    <a:lnTo>
                      <a:pt x="55" y="97"/>
                    </a:lnTo>
                    <a:lnTo>
                      <a:pt x="54" y="97"/>
                    </a:lnTo>
                    <a:lnTo>
                      <a:pt x="53" y="98"/>
                    </a:lnTo>
                    <a:lnTo>
                      <a:pt x="52" y="98"/>
                    </a:lnTo>
                    <a:lnTo>
                      <a:pt x="52" y="99"/>
                    </a:lnTo>
                    <a:lnTo>
                      <a:pt x="51" y="99"/>
                    </a:lnTo>
                    <a:lnTo>
                      <a:pt x="49" y="98"/>
                    </a:lnTo>
                    <a:lnTo>
                      <a:pt x="49" y="97"/>
                    </a:lnTo>
                    <a:lnTo>
                      <a:pt x="49" y="97"/>
                    </a:lnTo>
                    <a:lnTo>
                      <a:pt x="49" y="96"/>
                    </a:lnTo>
                    <a:lnTo>
                      <a:pt x="49" y="97"/>
                    </a:lnTo>
                    <a:lnTo>
                      <a:pt x="48" y="97"/>
                    </a:lnTo>
                    <a:lnTo>
                      <a:pt x="47" y="97"/>
                    </a:lnTo>
                    <a:lnTo>
                      <a:pt x="46" y="97"/>
                    </a:lnTo>
                    <a:lnTo>
                      <a:pt x="46" y="97"/>
                    </a:lnTo>
                    <a:lnTo>
                      <a:pt x="45" y="97"/>
                    </a:lnTo>
                    <a:lnTo>
                      <a:pt x="42" y="97"/>
                    </a:lnTo>
                    <a:lnTo>
                      <a:pt x="42" y="97"/>
                    </a:lnTo>
                    <a:lnTo>
                      <a:pt x="42" y="97"/>
                    </a:lnTo>
                    <a:lnTo>
                      <a:pt x="43" y="95"/>
                    </a:lnTo>
                    <a:lnTo>
                      <a:pt x="45" y="94"/>
                    </a:lnTo>
                    <a:lnTo>
                      <a:pt x="46" y="93"/>
                    </a:lnTo>
                    <a:lnTo>
                      <a:pt x="46" y="93"/>
                    </a:lnTo>
                    <a:lnTo>
                      <a:pt x="45" y="92"/>
                    </a:lnTo>
                    <a:lnTo>
                      <a:pt x="45" y="91"/>
                    </a:lnTo>
                    <a:lnTo>
                      <a:pt x="46" y="90"/>
                    </a:lnTo>
                    <a:lnTo>
                      <a:pt x="46" y="90"/>
                    </a:lnTo>
                    <a:lnTo>
                      <a:pt x="45" y="90"/>
                    </a:lnTo>
                    <a:lnTo>
                      <a:pt x="44" y="90"/>
                    </a:lnTo>
                    <a:lnTo>
                      <a:pt x="43" y="90"/>
                    </a:lnTo>
                    <a:lnTo>
                      <a:pt x="42" y="89"/>
                    </a:lnTo>
                    <a:lnTo>
                      <a:pt x="42" y="90"/>
                    </a:lnTo>
                    <a:lnTo>
                      <a:pt x="41" y="90"/>
                    </a:lnTo>
                    <a:lnTo>
                      <a:pt x="41" y="89"/>
                    </a:lnTo>
                    <a:lnTo>
                      <a:pt x="42" y="88"/>
                    </a:lnTo>
                    <a:lnTo>
                      <a:pt x="41" y="87"/>
                    </a:lnTo>
                    <a:lnTo>
                      <a:pt x="39" y="88"/>
                    </a:lnTo>
                    <a:lnTo>
                      <a:pt x="39" y="88"/>
                    </a:lnTo>
                    <a:lnTo>
                      <a:pt x="38" y="88"/>
                    </a:lnTo>
                    <a:lnTo>
                      <a:pt x="36" y="89"/>
                    </a:lnTo>
                    <a:lnTo>
                      <a:pt x="35" y="89"/>
                    </a:lnTo>
                    <a:lnTo>
                      <a:pt x="35" y="89"/>
                    </a:lnTo>
                    <a:lnTo>
                      <a:pt x="35" y="88"/>
                    </a:lnTo>
                    <a:lnTo>
                      <a:pt x="33" y="88"/>
                    </a:lnTo>
                    <a:lnTo>
                      <a:pt x="33" y="87"/>
                    </a:lnTo>
                    <a:lnTo>
                      <a:pt x="33" y="86"/>
                    </a:lnTo>
                    <a:lnTo>
                      <a:pt x="33" y="85"/>
                    </a:lnTo>
                    <a:lnTo>
                      <a:pt x="33" y="84"/>
                    </a:lnTo>
                    <a:lnTo>
                      <a:pt x="34" y="84"/>
                    </a:lnTo>
                    <a:lnTo>
                      <a:pt x="34" y="85"/>
                    </a:lnTo>
                    <a:lnTo>
                      <a:pt x="35" y="85"/>
                    </a:lnTo>
                    <a:lnTo>
                      <a:pt x="35" y="86"/>
                    </a:lnTo>
                    <a:lnTo>
                      <a:pt x="37" y="86"/>
                    </a:lnTo>
                    <a:lnTo>
                      <a:pt x="38" y="86"/>
                    </a:lnTo>
                    <a:lnTo>
                      <a:pt x="39" y="86"/>
                    </a:lnTo>
                    <a:lnTo>
                      <a:pt x="40" y="85"/>
                    </a:lnTo>
                    <a:lnTo>
                      <a:pt x="41" y="84"/>
                    </a:lnTo>
                    <a:lnTo>
                      <a:pt x="42" y="84"/>
                    </a:lnTo>
                    <a:lnTo>
                      <a:pt x="42" y="84"/>
                    </a:lnTo>
                    <a:lnTo>
                      <a:pt x="44" y="85"/>
                    </a:lnTo>
                    <a:lnTo>
                      <a:pt x="44" y="84"/>
                    </a:lnTo>
                    <a:lnTo>
                      <a:pt x="43" y="83"/>
                    </a:lnTo>
                    <a:lnTo>
                      <a:pt x="43" y="83"/>
                    </a:lnTo>
                    <a:lnTo>
                      <a:pt x="44" y="81"/>
                    </a:lnTo>
                    <a:lnTo>
                      <a:pt x="43" y="80"/>
                    </a:lnTo>
                    <a:lnTo>
                      <a:pt x="44" y="80"/>
                    </a:lnTo>
                    <a:lnTo>
                      <a:pt x="44" y="78"/>
                    </a:lnTo>
                    <a:lnTo>
                      <a:pt x="41" y="80"/>
                    </a:lnTo>
                    <a:lnTo>
                      <a:pt x="39" y="80"/>
                    </a:lnTo>
                    <a:lnTo>
                      <a:pt x="39" y="80"/>
                    </a:lnTo>
                    <a:lnTo>
                      <a:pt x="39" y="79"/>
                    </a:lnTo>
                    <a:lnTo>
                      <a:pt x="39" y="79"/>
                    </a:lnTo>
                    <a:lnTo>
                      <a:pt x="40" y="78"/>
                    </a:lnTo>
                    <a:lnTo>
                      <a:pt x="40" y="77"/>
                    </a:lnTo>
                    <a:lnTo>
                      <a:pt x="40" y="76"/>
                    </a:lnTo>
                    <a:lnTo>
                      <a:pt x="40" y="76"/>
                    </a:lnTo>
                    <a:lnTo>
                      <a:pt x="39" y="75"/>
                    </a:lnTo>
                    <a:lnTo>
                      <a:pt x="39" y="74"/>
                    </a:lnTo>
                    <a:lnTo>
                      <a:pt x="40" y="74"/>
                    </a:lnTo>
                    <a:lnTo>
                      <a:pt x="41" y="74"/>
                    </a:lnTo>
                    <a:lnTo>
                      <a:pt x="42" y="73"/>
                    </a:lnTo>
                    <a:lnTo>
                      <a:pt x="42" y="72"/>
                    </a:lnTo>
                    <a:lnTo>
                      <a:pt x="42" y="71"/>
                    </a:lnTo>
                    <a:lnTo>
                      <a:pt x="42" y="69"/>
                    </a:lnTo>
                    <a:lnTo>
                      <a:pt x="42" y="69"/>
                    </a:lnTo>
                    <a:lnTo>
                      <a:pt x="40" y="69"/>
                    </a:lnTo>
                    <a:lnTo>
                      <a:pt x="39" y="68"/>
                    </a:lnTo>
                    <a:lnTo>
                      <a:pt x="39" y="66"/>
                    </a:lnTo>
                    <a:lnTo>
                      <a:pt x="39" y="66"/>
                    </a:lnTo>
                    <a:lnTo>
                      <a:pt x="38" y="65"/>
                    </a:lnTo>
                    <a:lnTo>
                      <a:pt x="38" y="64"/>
                    </a:lnTo>
                    <a:lnTo>
                      <a:pt x="38" y="63"/>
                    </a:lnTo>
                    <a:lnTo>
                      <a:pt x="39" y="63"/>
                    </a:lnTo>
                    <a:lnTo>
                      <a:pt x="39" y="63"/>
                    </a:lnTo>
                    <a:lnTo>
                      <a:pt x="40" y="63"/>
                    </a:lnTo>
                    <a:lnTo>
                      <a:pt x="41" y="62"/>
                    </a:lnTo>
                    <a:lnTo>
                      <a:pt x="42" y="62"/>
                    </a:lnTo>
                    <a:lnTo>
                      <a:pt x="43" y="62"/>
                    </a:lnTo>
                    <a:lnTo>
                      <a:pt x="44" y="62"/>
                    </a:lnTo>
                    <a:lnTo>
                      <a:pt x="44" y="63"/>
                    </a:lnTo>
                    <a:lnTo>
                      <a:pt x="43" y="64"/>
                    </a:lnTo>
                    <a:lnTo>
                      <a:pt x="42" y="65"/>
                    </a:lnTo>
                    <a:lnTo>
                      <a:pt x="42" y="66"/>
                    </a:lnTo>
                    <a:lnTo>
                      <a:pt x="42" y="66"/>
                    </a:lnTo>
                    <a:lnTo>
                      <a:pt x="42" y="67"/>
                    </a:lnTo>
                    <a:lnTo>
                      <a:pt x="42" y="68"/>
                    </a:lnTo>
                    <a:lnTo>
                      <a:pt x="44" y="69"/>
                    </a:lnTo>
                    <a:lnTo>
                      <a:pt x="45" y="70"/>
                    </a:lnTo>
                    <a:lnTo>
                      <a:pt x="45" y="71"/>
                    </a:lnTo>
                    <a:lnTo>
                      <a:pt x="46" y="71"/>
                    </a:lnTo>
                    <a:lnTo>
                      <a:pt x="45" y="72"/>
                    </a:lnTo>
                    <a:lnTo>
                      <a:pt x="43" y="75"/>
                    </a:lnTo>
                    <a:lnTo>
                      <a:pt x="45" y="76"/>
                    </a:lnTo>
                    <a:lnTo>
                      <a:pt x="46" y="76"/>
                    </a:lnTo>
                    <a:lnTo>
                      <a:pt x="47" y="75"/>
                    </a:lnTo>
                    <a:lnTo>
                      <a:pt x="48" y="76"/>
                    </a:lnTo>
                    <a:lnTo>
                      <a:pt x="48" y="77"/>
                    </a:lnTo>
                    <a:lnTo>
                      <a:pt x="49" y="77"/>
                    </a:lnTo>
                    <a:lnTo>
                      <a:pt x="49" y="77"/>
                    </a:lnTo>
                    <a:lnTo>
                      <a:pt x="50" y="77"/>
                    </a:lnTo>
                    <a:lnTo>
                      <a:pt x="51" y="77"/>
                    </a:lnTo>
                    <a:lnTo>
                      <a:pt x="52" y="78"/>
                    </a:lnTo>
                    <a:lnTo>
                      <a:pt x="51" y="79"/>
                    </a:lnTo>
                    <a:lnTo>
                      <a:pt x="50" y="80"/>
                    </a:lnTo>
                    <a:lnTo>
                      <a:pt x="50" y="80"/>
                    </a:lnTo>
                    <a:lnTo>
                      <a:pt x="50" y="81"/>
                    </a:lnTo>
                    <a:lnTo>
                      <a:pt x="49" y="82"/>
                    </a:lnTo>
                    <a:lnTo>
                      <a:pt x="50" y="83"/>
                    </a:lnTo>
                    <a:lnTo>
                      <a:pt x="50" y="83"/>
                    </a:lnTo>
                    <a:lnTo>
                      <a:pt x="49" y="84"/>
                    </a:lnTo>
                    <a:lnTo>
                      <a:pt x="50" y="85"/>
                    </a:lnTo>
                    <a:lnTo>
                      <a:pt x="51" y="86"/>
                    </a:lnTo>
                    <a:lnTo>
                      <a:pt x="51" y="87"/>
                    </a:lnTo>
                    <a:lnTo>
                      <a:pt x="52" y="86"/>
                    </a:lnTo>
                    <a:lnTo>
                      <a:pt x="52" y="85"/>
                    </a:lnTo>
                    <a:lnTo>
                      <a:pt x="53" y="84"/>
                    </a:lnTo>
                    <a:lnTo>
                      <a:pt x="53" y="85"/>
                    </a:lnTo>
                    <a:lnTo>
                      <a:pt x="54" y="86"/>
                    </a:lnTo>
                    <a:lnTo>
                      <a:pt x="54" y="87"/>
                    </a:lnTo>
                    <a:lnTo>
                      <a:pt x="53" y="87"/>
                    </a:lnTo>
                    <a:lnTo>
                      <a:pt x="52" y="87"/>
                    </a:lnTo>
                    <a:lnTo>
                      <a:pt x="53" y="88"/>
                    </a:lnTo>
                    <a:lnTo>
                      <a:pt x="54" y="89"/>
                    </a:lnTo>
                    <a:lnTo>
                      <a:pt x="54" y="90"/>
                    </a:lnTo>
                    <a:lnTo>
                      <a:pt x="55" y="89"/>
                    </a:lnTo>
                    <a:lnTo>
                      <a:pt x="56" y="88"/>
                    </a:lnTo>
                    <a:lnTo>
                      <a:pt x="56" y="85"/>
                    </a:lnTo>
                    <a:lnTo>
                      <a:pt x="57" y="84"/>
                    </a:lnTo>
                    <a:lnTo>
                      <a:pt x="58" y="84"/>
                    </a:lnTo>
                    <a:lnTo>
                      <a:pt x="59" y="86"/>
                    </a:lnTo>
                    <a:lnTo>
                      <a:pt x="59" y="87"/>
                    </a:lnTo>
                    <a:lnTo>
                      <a:pt x="59" y="87"/>
                    </a:lnTo>
                    <a:lnTo>
                      <a:pt x="59" y="89"/>
                    </a:lnTo>
                    <a:lnTo>
                      <a:pt x="59" y="90"/>
                    </a:lnTo>
                    <a:lnTo>
                      <a:pt x="60" y="90"/>
                    </a:lnTo>
                    <a:lnTo>
                      <a:pt x="60" y="91"/>
                    </a:lnTo>
                    <a:lnTo>
                      <a:pt x="60" y="92"/>
                    </a:lnTo>
                    <a:lnTo>
                      <a:pt x="61" y="93"/>
                    </a:lnTo>
                    <a:lnTo>
                      <a:pt x="61" y="94"/>
                    </a:lnTo>
                    <a:lnTo>
                      <a:pt x="62" y="94"/>
                    </a:lnTo>
                    <a:lnTo>
                      <a:pt x="63" y="93"/>
                    </a:lnTo>
                    <a:lnTo>
                      <a:pt x="62" y="93"/>
                    </a:lnTo>
                    <a:lnTo>
                      <a:pt x="62" y="92"/>
                    </a:lnTo>
                    <a:lnTo>
                      <a:pt x="61" y="91"/>
                    </a:lnTo>
                    <a:lnTo>
                      <a:pt x="62" y="90"/>
                    </a:lnTo>
                    <a:lnTo>
                      <a:pt x="63" y="90"/>
                    </a:lnTo>
                    <a:lnTo>
                      <a:pt x="63" y="90"/>
                    </a:lnTo>
                    <a:lnTo>
                      <a:pt x="62" y="89"/>
                    </a:lnTo>
                    <a:lnTo>
                      <a:pt x="62" y="88"/>
                    </a:lnTo>
                    <a:lnTo>
                      <a:pt x="63" y="87"/>
                    </a:lnTo>
                    <a:lnTo>
                      <a:pt x="63" y="87"/>
                    </a:lnTo>
                    <a:lnTo>
                      <a:pt x="62" y="85"/>
                    </a:lnTo>
                    <a:lnTo>
                      <a:pt x="62" y="84"/>
                    </a:lnTo>
                    <a:lnTo>
                      <a:pt x="63" y="83"/>
                    </a:lnTo>
                    <a:lnTo>
                      <a:pt x="61" y="83"/>
                    </a:lnTo>
                    <a:lnTo>
                      <a:pt x="60" y="83"/>
                    </a:lnTo>
                    <a:lnTo>
                      <a:pt x="60" y="82"/>
                    </a:lnTo>
                    <a:lnTo>
                      <a:pt x="60" y="81"/>
                    </a:lnTo>
                    <a:lnTo>
                      <a:pt x="60" y="80"/>
                    </a:lnTo>
                    <a:lnTo>
                      <a:pt x="60" y="80"/>
                    </a:lnTo>
                    <a:lnTo>
                      <a:pt x="61" y="79"/>
                    </a:lnTo>
                    <a:lnTo>
                      <a:pt x="62" y="78"/>
                    </a:lnTo>
                    <a:lnTo>
                      <a:pt x="63" y="78"/>
                    </a:lnTo>
                    <a:lnTo>
                      <a:pt x="63" y="79"/>
                    </a:lnTo>
                    <a:lnTo>
                      <a:pt x="63" y="80"/>
                    </a:lnTo>
                    <a:lnTo>
                      <a:pt x="64" y="80"/>
                    </a:lnTo>
                    <a:lnTo>
                      <a:pt x="65" y="79"/>
                    </a:lnTo>
                    <a:lnTo>
                      <a:pt x="66" y="80"/>
                    </a:lnTo>
                    <a:lnTo>
                      <a:pt x="65" y="81"/>
                    </a:lnTo>
                    <a:lnTo>
                      <a:pt x="66" y="83"/>
                    </a:lnTo>
                    <a:lnTo>
                      <a:pt x="66" y="83"/>
                    </a:lnTo>
                    <a:lnTo>
                      <a:pt x="66" y="83"/>
                    </a:lnTo>
                    <a:lnTo>
                      <a:pt x="67" y="83"/>
                    </a:lnTo>
                    <a:lnTo>
                      <a:pt x="68" y="83"/>
                    </a:lnTo>
                    <a:lnTo>
                      <a:pt x="68" y="84"/>
                    </a:lnTo>
                    <a:lnTo>
                      <a:pt x="69" y="84"/>
                    </a:lnTo>
                    <a:lnTo>
                      <a:pt x="69" y="85"/>
                    </a:lnTo>
                    <a:lnTo>
                      <a:pt x="69" y="86"/>
                    </a:lnTo>
                    <a:lnTo>
                      <a:pt x="68" y="87"/>
                    </a:lnTo>
                    <a:lnTo>
                      <a:pt x="68" y="87"/>
                    </a:lnTo>
                    <a:lnTo>
                      <a:pt x="68" y="88"/>
                    </a:lnTo>
                    <a:lnTo>
                      <a:pt x="67" y="89"/>
                    </a:lnTo>
                    <a:lnTo>
                      <a:pt x="68" y="89"/>
                    </a:lnTo>
                    <a:lnTo>
                      <a:pt x="69" y="89"/>
                    </a:lnTo>
                    <a:lnTo>
                      <a:pt x="69" y="88"/>
                    </a:lnTo>
                    <a:lnTo>
                      <a:pt x="70" y="88"/>
                    </a:lnTo>
                    <a:lnTo>
                      <a:pt x="70" y="89"/>
                    </a:lnTo>
                    <a:lnTo>
                      <a:pt x="70" y="90"/>
                    </a:lnTo>
                    <a:lnTo>
                      <a:pt x="70" y="91"/>
                    </a:lnTo>
                    <a:lnTo>
                      <a:pt x="69" y="91"/>
                    </a:lnTo>
                    <a:lnTo>
                      <a:pt x="69" y="92"/>
                    </a:lnTo>
                    <a:lnTo>
                      <a:pt x="68" y="93"/>
                    </a:lnTo>
                    <a:lnTo>
                      <a:pt x="69" y="93"/>
                    </a:lnTo>
                    <a:lnTo>
                      <a:pt x="70" y="93"/>
                    </a:lnTo>
                    <a:lnTo>
                      <a:pt x="70" y="92"/>
                    </a:lnTo>
                    <a:lnTo>
                      <a:pt x="71" y="92"/>
                    </a:lnTo>
                    <a:lnTo>
                      <a:pt x="71" y="91"/>
                    </a:lnTo>
                    <a:lnTo>
                      <a:pt x="73" y="90"/>
                    </a:lnTo>
                    <a:lnTo>
                      <a:pt x="73" y="90"/>
                    </a:lnTo>
                    <a:lnTo>
                      <a:pt x="74" y="90"/>
                    </a:lnTo>
                    <a:lnTo>
                      <a:pt x="74" y="91"/>
                    </a:lnTo>
                    <a:lnTo>
                      <a:pt x="74" y="92"/>
                    </a:lnTo>
                    <a:lnTo>
                      <a:pt x="73" y="93"/>
                    </a:lnTo>
                    <a:lnTo>
                      <a:pt x="73" y="94"/>
                    </a:lnTo>
                    <a:lnTo>
                      <a:pt x="74" y="94"/>
                    </a:lnTo>
                    <a:lnTo>
                      <a:pt x="75" y="93"/>
                    </a:lnTo>
                    <a:lnTo>
                      <a:pt x="76" y="94"/>
                    </a:lnTo>
                    <a:lnTo>
                      <a:pt x="77" y="94"/>
                    </a:lnTo>
                    <a:lnTo>
                      <a:pt x="77" y="95"/>
                    </a:lnTo>
                    <a:lnTo>
                      <a:pt x="78" y="96"/>
                    </a:lnTo>
                    <a:lnTo>
                      <a:pt x="79" y="96"/>
                    </a:lnTo>
                    <a:lnTo>
                      <a:pt x="79" y="97"/>
                    </a:lnTo>
                    <a:close/>
                  </a:path>
                </a:pathLst>
              </a:custGeom>
              <a:solidFill>
                <a:srgbClr val="E698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pt-BR"/>
              </a:p>
            </p:txBody>
          </p:sp>
          <p:sp>
            <p:nvSpPr>
              <p:cNvPr id="945" name="Freeform 1104">
                <a:extLst>
                  <a:ext uri="{FF2B5EF4-FFF2-40B4-BE49-F238E27FC236}">
                    <a16:creationId xmlns:a16="http://schemas.microsoft.com/office/drawing/2014/main" id="{0AFF7E3E-9792-4446-96A6-2A4405F894DC}"/>
                  </a:ext>
                </a:extLst>
              </p:cNvPr>
              <p:cNvSpPr>
                <a:spLocks/>
              </p:cNvSpPr>
              <p:nvPr/>
            </p:nvSpPr>
            <p:spPr bwMode="auto">
              <a:xfrm>
                <a:off x="5812" y="1525"/>
                <a:ext cx="358" cy="625"/>
              </a:xfrm>
              <a:custGeom>
                <a:avLst/>
                <a:gdLst>
                  <a:gd name="T0" fmla="*/ 274 w 358"/>
                  <a:gd name="T1" fmla="*/ 22 h 625"/>
                  <a:gd name="T2" fmla="*/ 285 w 358"/>
                  <a:gd name="T3" fmla="*/ 44 h 625"/>
                  <a:gd name="T4" fmla="*/ 291 w 358"/>
                  <a:gd name="T5" fmla="*/ 62 h 625"/>
                  <a:gd name="T6" fmla="*/ 300 w 358"/>
                  <a:gd name="T7" fmla="*/ 78 h 625"/>
                  <a:gd name="T8" fmla="*/ 306 w 358"/>
                  <a:gd name="T9" fmla="*/ 88 h 625"/>
                  <a:gd name="T10" fmla="*/ 282 w 358"/>
                  <a:gd name="T11" fmla="*/ 94 h 625"/>
                  <a:gd name="T12" fmla="*/ 268 w 358"/>
                  <a:gd name="T13" fmla="*/ 109 h 625"/>
                  <a:gd name="T14" fmla="*/ 258 w 358"/>
                  <a:gd name="T15" fmla="*/ 122 h 625"/>
                  <a:gd name="T16" fmla="*/ 252 w 358"/>
                  <a:gd name="T17" fmla="*/ 147 h 625"/>
                  <a:gd name="T18" fmla="*/ 231 w 358"/>
                  <a:gd name="T19" fmla="*/ 168 h 625"/>
                  <a:gd name="T20" fmla="*/ 198 w 358"/>
                  <a:gd name="T21" fmla="*/ 179 h 625"/>
                  <a:gd name="T22" fmla="*/ 174 w 358"/>
                  <a:gd name="T23" fmla="*/ 201 h 625"/>
                  <a:gd name="T24" fmla="*/ 194 w 358"/>
                  <a:gd name="T25" fmla="*/ 202 h 625"/>
                  <a:gd name="T26" fmla="*/ 206 w 358"/>
                  <a:gd name="T27" fmla="*/ 239 h 625"/>
                  <a:gd name="T28" fmla="*/ 205 w 358"/>
                  <a:gd name="T29" fmla="*/ 267 h 625"/>
                  <a:gd name="T30" fmla="*/ 213 w 358"/>
                  <a:gd name="T31" fmla="*/ 284 h 625"/>
                  <a:gd name="T32" fmla="*/ 192 w 358"/>
                  <a:gd name="T33" fmla="*/ 305 h 625"/>
                  <a:gd name="T34" fmla="*/ 207 w 358"/>
                  <a:gd name="T35" fmla="*/ 321 h 625"/>
                  <a:gd name="T36" fmla="*/ 199 w 358"/>
                  <a:gd name="T37" fmla="*/ 348 h 625"/>
                  <a:gd name="T38" fmla="*/ 208 w 358"/>
                  <a:gd name="T39" fmla="*/ 385 h 625"/>
                  <a:gd name="T40" fmla="*/ 225 w 358"/>
                  <a:gd name="T41" fmla="*/ 409 h 625"/>
                  <a:gd name="T42" fmla="*/ 248 w 358"/>
                  <a:gd name="T43" fmla="*/ 431 h 625"/>
                  <a:gd name="T44" fmla="*/ 263 w 358"/>
                  <a:gd name="T45" fmla="*/ 449 h 625"/>
                  <a:gd name="T46" fmla="*/ 279 w 358"/>
                  <a:gd name="T47" fmla="*/ 467 h 625"/>
                  <a:gd name="T48" fmla="*/ 296 w 358"/>
                  <a:gd name="T49" fmla="*/ 485 h 625"/>
                  <a:gd name="T50" fmla="*/ 311 w 358"/>
                  <a:gd name="T51" fmla="*/ 507 h 625"/>
                  <a:gd name="T52" fmla="*/ 320 w 358"/>
                  <a:gd name="T53" fmla="*/ 531 h 625"/>
                  <a:gd name="T54" fmla="*/ 330 w 358"/>
                  <a:gd name="T55" fmla="*/ 547 h 625"/>
                  <a:gd name="T56" fmla="*/ 335 w 358"/>
                  <a:gd name="T57" fmla="*/ 567 h 625"/>
                  <a:gd name="T58" fmla="*/ 347 w 358"/>
                  <a:gd name="T59" fmla="*/ 575 h 625"/>
                  <a:gd name="T60" fmla="*/ 354 w 358"/>
                  <a:gd name="T61" fmla="*/ 587 h 625"/>
                  <a:gd name="T62" fmla="*/ 357 w 358"/>
                  <a:gd name="T63" fmla="*/ 599 h 625"/>
                  <a:gd name="T64" fmla="*/ 356 w 358"/>
                  <a:gd name="T65" fmla="*/ 615 h 625"/>
                  <a:gd name="T66" fmla="*/ 344 w 358"/>
                  <a:gd name="T67" fmla="*/ 622 h 625"/>
                  <a:gd name="T68" fmla="*/ 325 w 358"/>
                  <a:gd name="T69" fmla="*/ 609 h 625"/>
                  <a:gd name="T70" fmla="*/ 303 w 358"/>
                  <a:gd name="T71" fmla="*/ 597 h 625"/>
                  <a:gd name="T72" fmla="*/ 289 w 358"/>
                  <a:gd name="T73" fmla="*/ 588 h 625"/>
                  <a:gd name="T74" fmla="*/ 267 w 358"/>
                  <a:gd name="T75" fmla="*/ 568 h 625"/>
                  <a:gd name="T76" fmla="*/ 250 w 358"/>
                  <a:gd name="T77" fmla="*/ 551 h 625"/>
                  <a:gd name="T78" fmla="*/ 223 w 358"/>
                  <a:gd name="T79" fmla="*/ 532 h 625"/>
                  <a:gd name="T80" fmla="*/ 205 w 358"/>
                  <a:gd name="T81" fmla="*/ 514 h 625"/>
                  <a:gd name="T82" fmla="*/ 189 w 358"/>
                  <a:gd name="T83" fmla="*/ 498 h 625"/>
                  <a:gd name="T84" fmla="*/ 166 w 358"/>
                  <a:gd name="T85" fmla="*/ 479 h 625"/>
                  <a:gd name="T86" fmla="*/ 155 w 358"/>
                  <a:gd name="T87" fmla="*/ 471 h 625"/>
                  <a:gd name="T88" fmla="*/ 144 w 358"/>
                  <a:gd name="T89" fmla="*/ 452 h 625"/>
                  <a:gd name="T90" fmla="*/ 138 w 358"/>
                  <a:gd name="T91" fmla="*/ 442 h 625"/>
                  <a:gd name="T92" fmla="*/ 128 w 358"/>
                  <a:gd name="T93" fmla="*/ 440 h 625"/>
                  <a:gd name="T94" fmla="*/ 118 w 358"/>
                  <a:gd name="T95" fmla="*/ 431 h 625"/>
                  <a:gd name="T96" fmla="*/ 109 w 358"/>
                  <a:gd name="T97" fmla="*/ 422 h 625"/>
                  <a:gd name="T98" fmla="*/ 104 w 358"/>
                  <a:gd name="T99" fmla="*/ 410 h 625"/>
                  <a:gd name="T100" fmla="*/ 89 w 358"/>
                  <a:gd name="T101" fmla="*/ 400 h 625"/>
                  <a:gd name="T102" fmla="*/ 76 w 358"/>
                  <a:gd name="T103" fmla="*/ 394 h 625"/>
                  <a:gd name="T104" fmla="*/ 64 w 358"/>
                  <a:gd name="T105" fmla="*/ 384 h 625"/>
                  <a:gd name="T106" fmla="*/ 48 w 358"/>
                  <a:gd name="T107" fmla="*/ 368 h 625"/>
                  <a:gd name="T108" fmla="*/ 44 w 358"/>
                  <a:gd name="T109" fmla="*/ 347 h 625"/>
                  <a:gd name="T110" fmla="*/ 39 w 358"/>
                  <a:gd name="T111" fmla="*/ 326 h 625"/>
                  <a:gd name="T112" fmla="*/ 30 w 358"/>
                  <a:gd name="T113" fmla="*/ 313 h 625"/>
                  <a:gd name="T114" fmla="*/ 18 w 358"/>
                  <a:gd name="T115" fmla="*/ 302 h 625"/>
                  <a:gd name="T116" fmla="*/ 10 w 358"/>
                  <a:gd name="T117" fmla="*/ 284 h 625"/>
                  <a:gd name="T118" fmla="*/ 3 w 358"/>
                  <a:gd name="T119" fmla="*/ 271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 h="625">
                    <a:moveTo>
                      <a:pt x="265" y="0"/>
                    </a:moveTo>
                    <a:lnTo>
                      <a:pt x="265" y="2"/>
                    </a:lnTo>
                    <a:lnTo>
                      <a:pt x="265" y="5"/>
                    </a:lnTo>
                    <a:lnTo>
                      <a:pt x="265" y="6"/>
                    </a:lnTo>
                    <a:lnTo>
                      <a:pt x="264" y="7"/>
                    </a:lnTo>
                    <a:lnTo>
                      <a:pt x="265" y="8"/>
                    </a:lnTo>
                    <a:lnTo>
                      <a:pt x="266" y="8"/>
                    </a:lnTo>
                    <a:lnTo>
                      <a:pt x="266" y="9"/>
                    </a:lnTo>
                    <a:lnTo>
                      <a:pt x="265" y="11"/>
                    </a:lnTo>
                    <a:lnTo>
                      <a:pt x="265" y="12"/>
                    </a:lnTo>
                    <a:lnTo>
                      <a:pt x="267" y="12"/>
                    </a:lnTo>
                    <a:lnTo>
                      <a:pt x="268" y="13"/>
                    </a:lnTo>
                    <a:lnTo>
                      <a:pt x="269" y="18"/>
                    </a:lnTo>
                    <a:lnTo>
                      <a:pt x="271" y="18"/>
                    </a:lnTo>
                    <a:lnTo>
                      <a:pt x="273" y="19"/>
                    </a:lnTo>
                    <a:lnTo>
                      <a:pt x="273" y="20"/>
                    </a:lnTo>
                    <a:lnTo>
                      <a:pt x="274" y="22"/>
                    </a:lnTo>
                    <a:lnTo>
                      <a:pt x="275" y="23"/>
                    </a:lnTo>
                    <a:lnTo>
                      <a:pt x="276" y="23"/>
                    </a:lnTo>
                    <a:lnTo>
                      <a:pt x="275" y="25"/>
                    </a:lnTo>
                    <a:lnTo>
                      <a:pt x="279" y="27"/>
                    </a:lnTo>
                    <a:lnTo>
                      <a:pt x="279" y="28"/>
                    </a:lnTo>
                    <a:lnTo>
                      <a:pt x="281" y="29"/>
                    </a:lnTo>
                    <a:lnTo>
                      <a:pt x="282" y="30"/>
                    </a:lnTo>
                    <a:lnTo>
                      <a:pt x="284" y="30"/>
                    </a:lnTo>
                    <a:lnTo>
                      <a:pt x="285" y="30"/>
                    </a:lnTo>
                    <a:lnTo>
                      <a:pt x="284" y="31"/>
                    </a:lnTo>
                    <a:lnTo>
                      <a:pt x="284" y="33"/>
                    </a:lnTo>
                    <a:lnTo>
                      <a:pt x="286" y="34"/>
                    </a:lnTo>
                    <a:lnTo>
                      <a:pt x="288" y="34"/>
                    </a:lnTo>
                    <a:lnTo>
                      <a:pt x="288" y="35"/>
                    </a:lnTo>
                    <a:lnTo>
                      <a:pt x="285" y="39"/>
                    </a:lnTo>
                    <a:lnTo>
                      <a:pt x="285" y="43"/>
                    </a:lnTo>
                    <a:lnTo>
                      <a:pt x="285" y="44"/>
                    </a:lnTo>
                    <a:lnTo>
                      <a:pt x="286" y="44"/>
                    </a:lnTo>
                    <a:lnTo>
                      <a:pt x="286" y="44"/>
                    </a:lnTo>
                    <a:lnTo>
                      <a:pt x="286" y="45"/>
                    </a:lnTo>
                    <a:lnTo>
                      <a:pt x="286" y="46"/>
                    </a:lnTo>
                    <a:lnTo>
                      <a:pt x="288" y="46"/>
                    </a:lnTo>
                    <a:lnTo>
                      <a:pt x="289" y="47"/>
                    </a:lnTo>
                    <a:lnTo>
                      <a:pt x="289" y="51"/>
                    </a:lnTo>
                    <a:lnTo>
                      <a:pt x="288" y="51"/>
                    </a:lnTo>
                    <a:lnTo>
                      <a:pt x="288" y="53"/>
                    </a:lnTo>
                    <a:lnTo>
                      <a:pt x="287" y="55"/>
                    </a:lnTo>
                    <a:lnTo>
                      <a:pt x="288" y="56"/>
                    </a:lnTo>
                    <a:lnTo>
                      <a:pt x="289" y="56"/>
                    </a:lnTo>
                    <a:lnTo>
                      <a:pt x="289" y="57"/>
                    </a:lnTo>
                    <a:lnTo>
                      <a:pt x="289" y="59"/>
                    </a:lnTo>
                    <a:lnTo>
                      <a:pt x="290" y="60"/>
                    </a:lnTo>
                    <a:lnTo>
                      <a:pt x="290" y="61"/>
                    </a:lnTo>
                    <a:lnTo>
                      <a:pt x="291" y="62"/>
                    </a:lnTo>
                    <a:lnTo>
                      <a:pt x="292" y="63"/>
                    </a:lnTo>
                    <a:lnTo>
                      <a:pt x="292" y="63"/>
                    </a:lnTo>
                    <a:lnTo>
                      <a:pt x="294" y="63"/>
                    </a:lnTo>
                    <a:lnTo>
                      <a:pt x="294" y="64"/>
                    </a:lnTo>
                    <a:lnTo>
                      <a:pt x="292" y="65"/>
                    </a:lnTo>
                    <a:lnTo>
                      <a:pt x="292" y="66"/>
                    </a:lnTo>
                    <a:lnTo>
                      <a:pt x="292" y="67"/>
                    </a:lnTo>
                    <a:lnTo>
                      <a:pt x="292" y="68"/>
                    </a:lnTo>
                    <a:lnTo>
                      <a:pt x="293" y="68"/>
                    </a:lnTo>
                    <a:lnTo>
                      <a:pt x="293" y="69"/>
                    </a:lnTo>
                    <a:lnTo>
                      <a:pt x="294" y="70"/>
                    </a:lnTo>
                    <a:lnTo>
                      <a:pt x="296" y="71"/>
                    </a:lnTo>
                    <a:lnTo>
                      <a:pt x="296" y="71"/>
                    </a:lnTo>
                    <a:lnTo>
                      <a:pt x="298" y="71"/>
                    </a:lnTo>
                    <a:lnTo>
                      <a:pt x="299" y="72"/>
                    </a:lnTo>
                    <a:lnTo>
                      <a:pt x="299" y="74"/>
                    </a:lnTo>
                    <a:lnTo>
                      <a:pt x="300" y="78"/>
                    </a:lnTo>
                    <a:lnTo>
                      <a:pt x="301" y="78"/>
                    </a:lnTo>
                    <a:lnTo>
                      <a:pt x="302" y="80"/>
                    </a:lnTo>
                    <a:lnTo>
                      <a:pt x="303" y="81"/>
                    </a:lnTo>
                    <a:lnTo>
                      <a:pt x="303" y="81"/>
                    </a:lnTo>
                    <a:lnTo>
                      <a:pt x="304" y="82"/>
                    </a:lnTo>
                    <a:lnTo>
                      <a:pt x="304" y="82"/>
                    </a:lnTo>
                    <a:lnTo>
                      <a:pt x="304" y="83"/>
                    </a:lnTo>
                    <a:lnTo>
                      <a:pt x="304" y="84"/>
                    </a:lnTo>
                    <a:lnTo>
                      <a:pt x="305" y="84"/>
                    </a:lnTo>
                    <a:lnTo>
                      <a:pt x="306" y="83"/>
                    </a:lnTo>
                    <a:lnTo>
                      <a:pt x="306" y="84"/>
                    </a:lnTo>
                    <a:lnTo>
                      <a:pt x="306" y="85"/>
                    </a:lnTo>
                    <a:lnTo>
                      <a:pt x="306" y="85"/>
                    </a:lnTo>
                    <a:lnTo>
                      <a:pt x="306" y="86"/>
                    </a:lnTo>
                    <a:lnTo>
                      <a:pt x="306" y="87"/>
                    </a:lnTo>
                    <a:lnTo>
                      <a:pt x="306" y="88"/>
                    </a:lnTo>
                    <a:lnTo>
                      <a:pt x="306" y="88"/>
                    </a:lnTo>
                    <a:lnTo>
                      <a:pt x="303" y="88"/>
                    </a:lnTo>
                    <a:lnTo>
                      <a:pt x="301" y="88"/>
                    </a:lnTo>
                    <a:lnTo>
                      <a:pt x="301" y="89"/>
                    </a:lnTo>
                    <a:lnTo>
                      <a:pt x="300" y="89"/>
                    </a:lnTo>
                    <a:lnTo>
                      <a:pt x="300" y="90"/>
                    </a:lnTo>
                    <a:lnTo>
                      <a:pt x="299" y="90"/>
                    </a:lnTo>
                    <a:lnTo>
                      <a:pt x="299" y="91"/>
                    </a:lnTo>
                    <a:lnTo>
                      <a:pt x="296" y="92"/>
                    </a:lnTo>
                    <a:lnTo>
                      <a:pt x="294" y="92"/>
                    </a:lnTo>
                    <a:lnTo>
                      <a:pt x="293" y="93"/>
                    </a:lnTo>
                    <a:lnTo>
                      <a:pt x="290" y="93"/>
                    </a:lnTo>
                    <a:lnTo>
                      <a:pt x="289" y="93"/>
                    </a:lnTo>
                    <a:lnTo>
                      <a:pt x="287" y="93"/>
                    </a:lnTo>
                    <a:lnTo>
                      <a:pt x="285" y="93"/>
                    </a:lnTo>
                    <a:lnTo>
                      <a:pt x="285" y="93"/>
                    </a:lnTo>
                    <a:lnTo>
                      <a:pt x="284" y="93"/>
                    </a:lnTo>
                    <a:lnTo>
                      <a:pt x="282" y="94"/>
                    </a:lnTo>
                    <a:lnTo>
                      <a:pt x="282" y="94"/>
                    </a:lnTo>
                    <a:lnTo>
                      <a:pt x="280" y="95"/>
                    </a:lnTo>
                    <a:lnTo>
                      <a:pt x="278" y="95"/>
                    </a:lnTo>
                    <a:lnTo>
                      <a:pt x="278" y="95"/>
                    </a:lnTo>
                    <a:lnTo>
                      <a:pt x="278" y="95"/>
                    </a:lnTo>
                    <a:lnTo>
                      <a:pt x="276" y="96"/>
                    </a:lnTo>
                    <a:lnTo>
                      <a:pt x="275" y="97"/>
                    </a:lnTo>
                    <a:lnTo>
                      <a:pt x="275" y="98"/>
                    </a:lnTo>
                    <a:lnTo>
                      <a:pt x="275" y="99"/>
                    </a:lnTo>
                    <a:lnTo>
                      <a:pt x="274" y="99"/>
                    </a:lnTo>
                    <a:lnTo>
                      <a:pt x="272" y="101"/>
                    </a:lnTo>
                    <a:lnTo>
                      <a:pt x="272" y="102"/>
                    </a:lnTo>
                    <a:lnTo>
                      <a:pt x="271" y="102"/>
                    </a:lnTo>
                    <a:lnTo>
                      <a:pt x="272" y="104"/>
                    </a:lnTo>
                    <a:lnTo>
                      <a:pt x="270" y="105"/>
                    </a:lnTo>
                    <a:lnTo>
                      <a:pt x="268" y="108"/>
                    </a:lnTo>
                    <a:lnTo>
                      <a:pt x="268" y="109"/>
                    </a:lnTo>
                    <a:lnTo>
                      <a:pt x="268" y="110"/>
                    </a:lnTo>
                    <a:lnTo>
                      <a:pt x="267" y="112"/>
                    </a:lnTo>
                    <a:lnTo>
                      <a:pt x="266" y="113"/>
                    </a:lnTo>
                    <a:lnTo>
                      <a:pt x="266" y="113"/>
                    </a:lnTo>
                    <a:lnTo>
                      <a:pt x="266" y="114"/>
                    </a:lnTo>
                    <a:lnTo>
                      <a:pt x="265" y="114"/>
                    </a:lnTo>
                    <a:lnTo>
                      <a:pt x="265" y="115"/>
                    </a:lnTo>
                    <a:lnTo>
                      <a:pt x="264" y="116"/>
                    </a:lnTo>
                    <a:lnTo>
                      <a:pt x="263" y="117"/>
                    </a:lnTo>
                    <a:lnTo>
                      <a:pt x="263" y="119"/>
                    </a:lnTo>
                    <a:lnTo>
                      <a:pt x="262" y="119"/>
                    </a:lnTo>
                    <a:lnTo>
                      <a:pt x="261" y="119"/>
                    </a:lnTo>
                    <a:lnTo>
                      <a:pt x="261" y="119"/>
                    </a:lnTo>
                    <a:lnTo>
                      <a:pt x="260" y="119"/>
                    </a:lnTo>
                    <a:lnTo>
                      <a:pt x="259" y="120"/>
                    </a:lnTo>
                    <a:lnTo>
                      <a:pt x="259" y="121"/>
                    </a:lnTo>
                    <a:lnTo>
                      <a:pt x="258" y="122"/>
                    </a:lnTo>
                    <a:lnTo>
                      <a:pt x="258" y="125"/>
                    </a:lnTo>
                    <a:lnTo>
                      <a:pt x="258" y="126"/>
                    </a:lnTo>
                    <a:lnTo>
                      <a:pt x="258" y="126"/>
                    </a:lnTo>
                    <a:lnTo>
                      <a:pt x="257" y="127"/>
                    </a:lnTo>
                    <a:lnTo>
                      <a:pt x="256" y="129"/>
                    </a:lnTo>
                    <a:lnTo>
                      <a:pt x="256" y="130"/>
                    </a:lnTo>
                    <a:lnTo>
                      <a:pt x="257" y="131"/>
                    </a:lnTo>
                    <a:lnTo>
                      <a:pt x="257" y="132"/>
                    </a:lnTo>
                    <a:lnTo>
                      <a:pt x="257" y="133"/>
                    </a:lnTo>
                    <a:lnTo>
                      <a:pt x="257" y="134"/>
                    </a:lnTo>
                    <a:lnTo>
                      <a:pt x="256" y="137"/>
                    </a:lnTo>
                    <a:lnTo>
                      <a:pt x="255" y="137"/>
                    </a:lnTo>
                    <a:lnTo>
                      <a:pt x="255" y="138"/>
                    </a:lnTo>
                    <a:lnTo>
                      <a:pt x="256" y="140"/>
                    </a:lnTo>
                    <a:lnTo>
                      <a:pt x="255" y="144"/>
                    </a:lnTo>
                    <a:lnTo>
                      <a:pt x="254" y="145"/>
                    </a:lnTo>
                    <a:lnTo>
                      <a:pt x="252" y="147"/>
                    </a:lnTo>
                    <a:lnTo>
                      <a:pt x="251" y="149"/>
                    </a:lnTo>
                    <a:lnTo>
                      <a:pt x="251" y="151"/>
                    </a:lnTo>
                    <a:lnTo>
                      <a:pt x="251" y="151"/>
                    </a:lnTo>
                    <a:lnTo>
                      <a:pt x="250" y="151"/>
                    </a:lnTo>
                    <a:lnTo>
                      <a:pt x="250" y="152"/>
                    </a:lnTo>
                    <a:lnTo>
                      <a:pt x="249" y="155"/>
                    </a:lnTo>
                    <a:lnTo>
                      <a:pt x="249" y="157"/>
                    </a:lnTo>
                    <a:lnTo>
                      <a:pt x="248" y="160"/>
                    </a:lnTo>
                    <a:lnTo>
                      <a:pt x="248" y="161"/>
                    </a:lnTo>
                    <a:lnTo>
                      <a:pt x="248" y="161"/>
                    </a:lnTo>
                    <a:lnTo>
                      <a:pt x="247" y="163"/>
                    </a:lnTo>
                    <a:lnTo>
                      <a:pt x="247" y="163"/>
                    </a:lnTo>
                    <a:lnTo>
                      <a:pt x="241" y="164"/>
                    </a:lnTo>
                    <a:lnTo>
                      <a:pt x="238" y="165"/>
                    </a:lnTo>
                    <a:lnTo>
                      <a:pt x="236" y="166"/>
                    </a:lnTo>
                    <a:lnTo>
                      <a:pt x="234" y="167"/>
                    </a:lnTo>
                    <a:lnTo>
                      <a:pt x="231" y="168"/>
                    </a:lnTo>
                    <a:lnTo>
                      <a:pt x="227" y="168"/>
                    </a:lnTo>
                    <a:lnTo>
                      <a:pt x="227" y="167"/>
                    </a:lnTo>
                    <a:lnTo>
                      <a:pt x="225" y="167"/>
                    </a:lnTo>
                    <a:lnTo>
                      <a:pt x="223" y="167"/>
                    </a:lnTo>
                    <a:lnTo>
                      <a:pt x="222" y="167"/>
                    </a:lnTo>
                    <a:lnTo>
                      <a:pt x="221" y="167"/>
                    </a:lnTo>
                    <a:lnTo>
                      <a:pt x="218" y="167"/>
                    </a:lnTo>
                    <a:lnTo>
                      <a:pt x="216" y="167"/>
                    </a:lnTo>
                    <a:lnTo>
                      <a:pt x="215" y="167"/>
                    </a:lnTo>
                    <a:lnTo>
                      <a:pt x="210" y="168"/>
                    </a:lnTo>
                    <a:lnTo>
                      <a:pt x="206" y="170"/>
                    </a:lnTo>
                    <a:lnTo>
                      <a:pt x="205" y="171"/>
                    </a:lnTo>
                    <a:lnTo>
                      <a:pt x="203" y="173"/>
                    </a:lnTo>
                    <a:lnTo>
                      <a:pt x="203" y="173"/>
                    </a:lnTo>
                    <a:lnTo>
                      <a:pt x="201" y="175"/>
                    </a:lnTo>
                    <a:lnTo>
                      <a:pt x="199" y="178"/>
                    </a:lnTo>
                    <a:lnTo>
                      <a:pt x="198" y="179"/>
                    </a:lnTo>
                    <a:lnTo>
                      <a:pt x="196" y="181"/>
                    </a:lnTo>
                    <a:lnTo>
                      <a:pt x="195" y="181"/>
                    </a:lnTo>
                    <a:lnTo>
                      <a:pt x="193" y="182"/>
                    </a:lnTo>
                    <a:lnTo>
                      <a:pt x="193" y="183"/>
                    </a:lnTo>
                    <a:lnTo>
                      <a:pt x="191" y="184"/>
                    </a:lnTo>
                    <a:lnTo>
                      <a:pt x="188" y="185"/>
                    </a:lnTo>
                    <a:lnTo>
                      <a:pt x="182" y="191"/>
                    </a:lnTo>
                    <a:lnTo>
                      <a:pt x="179" y="193"/>
                    </a:lnTo>
                    <a:lnTo>
                      <a:pt x="179" y="194"/>
                    </a:lnTo>
                    <a:lnTo>
                      <a:pt x="177" y="195"/>
                    </a:lnTo>
                    <a:lnTo>
                      <a:pt x="175" y="195"/>
                    </a:lnTo>
                    <a:lnTo>
                      <a:pt x="173" y="195"/>
                    </a:lnTo>
                    <a:lnTo>
                      <a:pt x="172" y="195"/>
                    </a:lnTo>
                    <a:lnTo>
                      <a:pt x="172" y="195"/>
                    </a:lnTo>
                    <a:lnTo>
                      <a:pt x="172" y="196"/>
                    </a:lnTo>
                    <a:lnTo>
                      <a:pt x="173" y="199"/>
                    </a:lnTo>
                    <a:lnTo>
                      <a:pt x="174" y="201"/>
                    </a:lnTo>
                    <a:lnTo>
                      <a:pt x="175" y="204"/>
                    </a:lnTo>
                    <a:lnTo>
                      <a:pt x="177" y="205"/>
                    </a:lnTo>
                    <a:lnTo>
                      <a:pt x="178" y="206"/>
                    </a:lnTo>
                    <a:lnTo>
                      <a:pt x="179" y="206"/>
                    </a:lnTo>
                    <a:lnTo>
                      <a:pt x="181" y="205"/>
                    </a:lnTo>
                    <a:lnTo>
                      <a:pt x="182" y="204"/>
                    </a:lnTo>
                    <a:lnTo>
                      <a:pt x="184" y="205"/>
                    </a:lnTo>
                    <a:lnTo>
                      <a:pt x="185" y="204"/>
                    </a:lnTo>
                    <a:lnTo>
                      <a:pt x="187" y="202"/>
                    </a:lnTo>
                    <a:lnTo>
                      <a:pt x="188" y="201"/>
                    </a:lnTo>
                    <a:lnTo>
                      <a:pt x="191" y="201"/>
                    </a:lnTo>
                    <a:lnTo>
                      <a:pt x="191" y="200"/>
                    </a:lnTo>
                    <a:lnTo>
                      <a:pt x="192" y="199"/>
                    </a:lnTo>
                    <a:lnTo>
                      <a:pt x="192" y="199"/>
                    </a:lnTo>
                    <a:lnTo>
                      <a:pt x="193" y="199"/>
                    </a:lnTo>
                    <a:lnTo>
                      <a:pt x="194" y="199"/>
                    </a:lnTo>
                    <a:lnTo>
                      <a:pt x="194" y="202"/>
                    </a:lnTo>
                    <a:lnTo>
                      <a:pt x="195" y="202"/>
                    </a:lnTo>
                    <a:lnTo>
                      <a:pt x="196" y="206"/>
                    </a:lnTo>
                    <a:lnTo>
                      <a:pt x="197" y="209"/>
                    </a:lnTo>
                    <a:lnTo>
                      <a:pt x="198" y="212"/>
                    </a:lnTo>
                    <a:lnTo>
                      <a:pt x="198" y="213"/>
                    </a:lnTo>
                    <a:lnTo>
                      <a:pt x="199" y="214"/>
                    </a:lnTo>
                    <a:lnTo>
                      <a:pt x="201" y="216"/>
                    </a:lnTo>
                    <a:lnTo>
                      <a:pt x="203" y="218"/>
                    </a:lnTo>
                    <a:lnTo>
                      <a:pt x="203" y="219"/>
                    </a:lnTo>
                    <a:lnTo>
                      <a:pt x="202" y="223"/>
                    </a:lnTo>
                    <a:lnTo>
                      <a:pt x="201" y="225"/>
                    </a:lnTo>
                    <a:lnTo>
                      <a:pt x="201" y="226"/>
                    </a:lnTo>
                    <a:lnTo>
                      <a:pt x="203" y="230"/>
                    </a:lnTo>
                    <a:lnTo>
                      <a:pt x="203" y="234"/>
                    </a:lnTo>
                    <a:lnTo>
                      <a:pt x="204" y="237"/>
                    </a:lnTo>
                    <a:lnTo>
                      <a:pt x="206" y="238"/>
                    </a:lnTo>
                    <a:lnTo>
                      <a:pt x="206" y="239"/>
                    </a:lnTo>
                    <a:lnTo>
                      <a:pt x="206" y="240"/>
                    </a:lnTo>
                    <a:lnTo>
                      <a:pt x="206" y="243"/>
                    </a:lnTo>
                    <a:lnTo>
                      <a:pt x="206" y="245"/>
                    </a:lnTo>
                    <a:lnTo>
                      <a:pt x="206" y="248"/>
                    </a:lnTo>
                    <a:lnTo>
                      <a:pt x="207" y="250"/>
                    </a:lnTo>
                    <a:lnTo>
                      <a:pt x="206" y="252"/>
                    </a:lnTo>
                    <a:lnTo>
                      <a:pt x="206" y="253"/>
                    </a:lnTo>
                    <a:lnTo>
                      <a:pt x="210" y="254"/>
                    </a:lnTo>
                    <a:lnTo>
                      <a:pt x="210" y="256"/>
                    </a:lnTo>
                    <a:lnTo>
                      <a:pt x="210" y="259"/>
                    </a:lnTo>
                    <a:lnTo>
                      <a:pt x="210" y="260"/>
                    </a:lnTo>
                    <a:lnTo>
                      <a:pt x="209" y="261"/>
                    </a:lnTo>
                    <a:lnTo>
                      <a:pt x="208" y="262"/>
                    </a:lnTo>
                    <a:lnTo>
                      <a:pt x="206" y="263"/>
                    </a:lnTo>
                    <a:lnTo>
                      <a:pt x="206" y="264"/>
                    </a:lnTo>
                    <a:lnTo>
                      <a:pt x="205" y="266"/>
                    </a:lnTo>
                    <a:lnTo>
                      <a:pt x="205" y="267"/>
                    </a:lnTo>
                    <a:lnTo>
                      <a:pt x="206" y="268"/>
                    </a:lnTo>
                    <a:lnTo>
                      <a:pt x="206" y="269"/>
                    </a:lnTo>
                    <a:lnTo>
                      <a:pt x="210" y="270"/>
                    </a:lnTo>
                    <a:lnTo>
                      <a:pt x="210" y="270"/>
                    </a:lnTo>
                    <a:lnTo>
                      <a:pt x="211" y="271"/>
                    </a:lnTo>
                    <a:lnTo>
                      <a:pt x="211" y="273"/>
                    </a:lnTo>
                    <a:lnTo>
                      <a:pt x="211" y="274"/>
                    </a:lnTo>
                    <a:lnTo>
                      <a:pt x="211" y="276"/>
                    </a:lnTo>
                    <a:lnTo>
                      <a:pt x="210" y="277"/>
                    </a:lnTo>
                    <a:lnTo>
                      <a:pt x="210" y="277"/>
                    </a:lnTo>
                    <a:lnTo>
                      <a:pt x="210" y="278"/>
                    </a:lnTo>
                    <a:lnTo>
                      <a:pt x="210" y="279"/>
                    </a:lnTo>
                    <a:lnTo>
                      <a:pt x="210" y="280"/>
                    </a:lnTo>
                    <a:lnTo>
                      <a:pt x="212" y="282"/>
                    </a:lnTo>
                    <a:lnTo>
                      <a:pt x="213" y="282"/>
                    </a:lnTo>
                    <a:lnTo>
                      <a:pt x="213" y="283"/>
                    </a:lnTo>
                    <a:lnTo>
                      <a:pt x="213" y="284"/>
                    </a:lnTo>
                    <a:lnTo>
                      <a:pt x="213" y="285"/>
                    </a:lnTo>
                    <a:lnTo>
                      <a:pt x="210" y="286"/>
                    </a:lnTo>
                    <a:lnTo>
                      <a:pt x="208" y="286"/>
                    </a:lnTo>
                    <a:lnTo>
                      <a:pt x="206" y="287"/>
                    </a:lnTo>
                    <a:lnTo>
                      <a:pt x="204" y="288"/>
                    </a:lnTo>
                    <a:lnTo>
                      <a:pt x="203" y="287"/>
                    </a:lnTo>
                    <a:lnTo>
                      <a:pt x="203" y="287"/>
                    </a:lnTo>
                    <a:lnTo>
                      <a:pt x="199" y="287"/>
                    </a:lnTo>
                    <a:lnTo>
                      <a:pt x="198" y="288"/>
                    </a:lnTo>
                    <a:lnTo>
                      <a:pt x="196" y="290"/>
                    </a:lnTo>
                    <a:lnTo>
                      <a:pt x="194" y="292"/>
                    </a:lnTo>
                    <a:lnTo>
                      <a:pt x="192" y="295"/>
                    </a:lnTo>
                    <a:lnTo>
                      <a:pt x="191" y="297"/>
                    </a:lnTo>
                    <a:lnTo>
                      <a:pt x="191" y="299"/>
                    </a:lnTo>
                    <a:lnTo>
                      <a:pt x="191" y="302"/>
                    </a:lnTo>
                    <a:lnTo>
                      <a:pt x="192" y="304"/>
                    </a:lnTo>
                    <a:lnTo>
                      <a:pt x="192" y="305"/>
                    </a:lnTo>
                    <a:lnTo>
                      <a:pt x="195" y="305"/>
                    </a:lnTo>
                    <a:lnTo>
                      <a:pt x="196" y="304"/>
                    </a:lnTo>
                    <a:lnTo>
                      <a:pt x="196" y="305"/>
                    </a:lnTo>
                    <a:lnTo>
                      <a:pt x="197" y="306"/>
                    </a:lnTo>
                    <a:lnTo>
                      <a:pt x="198" y="306"/>
                    </a:lnTo>
                    <a:lnTo>
                      <a:pt x="202" y="306"/>
                    </a:lnTo>
                    <a:lnTo>
                      <a:pt x="203" y="307"/>
                    </a:lnTo>
                    <a:lnTo>
                      <a:pt x="203" y="308"/>
                    </a:lnTo>
                    <a:lnTo>
                      <a:pt x="203" y="309"/>
                    </a:lnTo>
                    <a:lnTo>
                      <a:pt x="203" y="309"/>
                    </a:lnTo>
                    <a:lnTo>
                      <a:pt x="203" y="311"/>
                    </a:lnTo>
                    <a:lnTo>
                      <a:pt x="203" y="312"/>
                    </a:lnTo>
                    <a:lnTo>
                      <a:pt x="203" y="313"/>
                    </a:lnTo>
                    <a:lnTo>
                      <a:pt x="203" y="313"/>
                    </a:lnTo>
                    <a:lnTo>
                      <a:pt x="206" y="314"/>
                    </a:lnTo>
                    <a:lnTo>
                      <a:pt x="206" y="316"/>
                    </a:lnTo>
                    <a:lnTo>
                      <a:pt x="207" y="321"/>
                    </a:lnTo>
                    <a:lnTo>
                      <a:pt x="207" y="322"/>
                    </a:lnTo>
                    <a:lnTo>
                      <a:pt x="210" y="323"/>
                    </a:lnTo>
                    <a:lnTo>
                      <a:pt x="210" y="325"/>
                    </a:lnTo>
                    <a:lnTo>
                      <a:pt x="210" y="326"/>
                    </a:lnTo>
                    <a:lnTo>
                      <a:pt x="210" y="328"/>
                    </a:lnTo>
                    <a:lnTo>
                      <a:pt x="210" y="329"/>
                    </a:lnTo>
                    <a:lnTo>
                      <a:pt x="210" y="330"/>
                    </a:lnTo>
                    <a:lnTo>
                      <a:pt x="212" y="332"/>
                    </a:lnTo>
                    <a:lnTo>
                      <a:pt x="212" y="333"/>
                    </a:lnTo>
                    <a:lnTo>
                      <a:pt x="210" y="333"/>
                    </a:lnTo>
                    <a:lnTo>
                      <a:pt x="210" y="334"/>
                    </a:lnTo>
                    <a:lnTo>
                      <a:pt x="206" y="338"/>
                    </a:lnTo>
                    <a:lnTo>
                      <a:pt x="204" y="340"/>
                    </a:lnTo>
                    <a:lnTo>
                      <a:pt x="203" y="344"/>
                    </a:lnTo>
                    <a:lnTo>
                      <a:pt x="201" y="345"/>
                    </a:lnTo>
                    <a:lnTo>
                      <a:pt x="200" y="347"/>
                    </a:lnTo>
                    <a:lnTo>
                      <a:pt x="199" y="348"/>
                    </a:lnTo>
                    <a:lnTo>
                      <a:pt x="199" y="350"/>
                    </a:lnTo>
                    <a:lnTo>
                      <a:pt x="197" y="352"/>
                    </a:lnTo>
                    <a:lnTo>
                      <a:pt x="196" y="354"/>
                    </a:lnTo>
                    <a:lnTo>
                      <a:pt x="196" y="355"/>
                    </a:lnTo>
                    <a:lnTo>
                      <a:pt x="196" y="357"/>
                    </a:lnTo>
                    <a:lnTo>
                      <a:pt x="197" y="358"/>
                    </a:lnTo>
                    <a:lnTo>
                      <a:pt x="199" y="364"/>
                    </a:lnTo>
                    <a:lnTo>
                      <a:pt x="199" y="365"/>
                    </a:lnTo>
                    <a:lnTo>
                      <a:pt x="202" y="370"/>
                    </a:lnTo>
                    <a:lnTo>
                      <a:pt x="201" y="372"/>
                    </a:lnTo>
                    <a:lnTo>
                      <a:pt x="202" y="375"/>
                    </a:lnTo>
                    <a:lnTo>
                      <a:pt x="203" y="377"/>
                    </a:lnTo>
                    <a:lnTo>
                      <a:pt x="205" y="379"/>
                    </a:lnTo>
                    <a:lnTo>
                      <a:pt x="206" y="381"/>
                    </a:lnTo>
                    <a:lnTo>
                      <a:pt x="206" y="383"/>
                    </a:lnTo>
                    <a:lnTo>
                      <a:pt x="208" y="385"/>
                    </a:lnTo>
                    <a:lnTo>
                      <a:pt x="208" y="385"/>
                    </a:lnTo>
                    <a:lnTo>
                      <a:pt x="209" y="386"/>
                    </a:lnTo>
                    <a:lnTo>
                      <a:pt x="209" y="387"/>
                    </a:lnTo>
                    <a:lnTo>
                      <a:pt x="210" y="388"/>
                    </a:lnTo>
                    <a:lnTo>
                      <a:pt x="211" y="390"/>
                    </a:lnTo>
                    <a:lnTo>
                      <a:pt x="212" y="391"/>
                    </a:lnTo>
                    <a:lnTo>
                      <a:pt x="212" y="392"/>
                    </a:lnTo>
                    <a:lnTo>
                      <a:pt x="212" y="392"/>
                    </a:lnTo>
                    <a:lnTo>
                      <a:pt x="213" y="393"/>
                    </a:lnTo>
                    <a:lnTo>
                      <a:pt x="213" y="395"/>
                    </a:lnTo>
                    <a:lnTo>
                      <a:pt x="214" y="395"/>
                    </a:lnTo>
                    <a:lnTo>
                      <a:pt x="216" y="397"/>
                    </a:lnTo>
                    <a:lnTo>
                      <a:pt x="218" y="401"/>
                    </a:lnTo>
                    <a:lnTo>
                      <a:pt x="218" y="402"/>
                    </a:lnTo>
                    <a:lnTo>
                      <a:pt x="220" y="404"/>
                    </a:lnTo>
                    <a:lnTo>
                      <a:pt x="222" y="407"/>
                    </a:lnTo>
                    <a:lnTo>
                      <a:pt x="223" y="408"/>
                    </a:lnTo>
                    <a:lnTo>
                      <a:pt x="225" y="409"/>
                    </a:lnTo>
                    <a:lnTo>
                      <a:pt x="227" y="410"/>
                    </a:lnTo>
                    <a:lnTo>
                      <a:pt x="229" y="413"/>
                    </a:lnTo>
                    <a:lnTo>
                      <a:pt x="230" y="414"/>
                    </a:lnTo>
                    <a:lnTo>
                      <a:pt x="234" y="416"/>
                    </a:lnTo>
                    <a:lnTo>
                      <a:pt x="235" y="416"/>
                    </a:lnTo>
                    <a:lnTo>
                      <a:pt x="236" y="417"/>
                    </a:lnTo>
                    <a:lnTo>
                      <a:pt x="238" y="418"/>
                    </a:lnTo>
                    <a:lnTo>
                      <a:pt x="241" y="420"/>
                    </a:lnTo>
                    <a:lnTo>
                      <a:pt x="242" y="421"/>
                    </a:lnTo>
                    <a:lnTo>
                      <a:pt x="244" y="423"/>
                    </a:lnTo>
                    <a:lnTo>
                      <a:pt x="244" y="423"/>
                    </a:lnTo>
                    <a:lnTo>
                      <a:pt x="244" y="424"/>
                    </a:lnTo>
                    <a:lnTo>
                      <a:pt x="245" y="425"/>
                    </a:lnTo>
                    <a:lnTo>
                      <a:pt x="245" y="427"/>
                    </a:lnTo>
                    <a:lnTo>
                      <a:pt x="246" y="429"/>
                    </a:lnTo>
                    <a:lnTo>
                      <a:pt x="247" y="429"/>
                    </a:lnTo>
                    <a:lnTo>
                      <a:pt x="248" y="431"/>
                    </a:lnTo>
                    <a:lnTo>
                      <a:pt x="248" y="433"/>
                    </a:lnTo>
                    <a:lnTo>
                      <a:pt x="251" y="435"/>
                    </a:lnTo>
                    <a:lnTo>
                      <a:pt x="252" y="435"/>
                    </a:lnTo>
                    <a:lnTo>
                      <a:pt x="253" y="437"/>
                    </a:lnTo>
                    <a:lnTo>
                      <a:pt x="254" y="438"/>
                    </a:lnTo>
                    <a:lnTo>
                      <a:pt x="254" y="440"/>
                    </a:lnTo>
                    <a:lnTo>
                      <a:pt x="257" y="442"/>
                    </a:lnTo>
                    <a:lnTo>
                      <a:pt x="258" y="443"/>
                    </a:lnTo>
                    <a:lnTo>
                      <a:pt x="259" y="443"/>
                    </a:lnTo>
                    <a:lnTo>
                      <a:pt x="259" y="444"/>
                    </a:lnTo>
                    <a:lnTo>
                      <a:pt x="260" y="446"/>
                    </a:lnTo>
                    <a:lnTo>
                      <a:pt x="261" y="446"/>
                    </a:lnTo>
                    <a:lnTo>
                      <a:pt x="261" y="447"/>
                    </a:lnTo>
                    <a:lnTo>
                      <a:pt x="261" y="447"/>
                    </a:lnTo>
                    <a:lnTo>
                      <a:pt x="261" y="448"/>
                    </a:lnTo>
                    <a:lnTo>
                      <a:pt x="261" y="449"/>
                    </a:lnTo>
                    <a:lnTo>
                      <a:pt x="263" y="449"/>
                    </a:lnTo>
                    <a:lnTo>
                      <a:pt x="265" y="449"/>
                    </a:lnTo>
                    <a:lnTo>
                      <a:pt x="266" y="450"/>
                    </a:lnTo>
                    <a:lnTo>
                      <a:pt x="268" y="450"/>
                    </a:lnTo>
                    <a:lnTo>
                      <a:pt x="268" y="450"/>
                    </a:lnTo>
                    <a:lnTo>
                      <a:pt x="270" y="453"/>
                    </a:lnTo>
                    <a:lnTo>
                      <a:pt x="271" y="453"/>
                    </a:lnTo>
                    <a:lnTo>
                      <a:pt x="271" y="454"/>
                    </a:lnTo>
                    <a:lnTo>
                      <a:pt x="272" y="454"/>
                    </a:lnTo>
                    <a:lnTo>
                      <a:pt x="272" y="456"/>
                    </a:lnTo>
                    <a:lnTo>
                      <a:pt x="274" y="457"/>
                    </a:lnTo>
                    <a:lnTo>
                      <a:pt x="275" y="459"/>
                    </a:lnTo>
                    <a:lnTo>
                      <a:pt x="275" y="459"/>
                    </a:lnTo>
                    <a:lnTo>
                      <a:pt x="277" y="461"/>
                    </a:lnTo>
                    <a:lnTo>
                      <a:pt x="277" y="462"/>
                    </a:lnTo>
                    <a:lnTo>
                      <a:pt x="279" y="464"/>
                    </a:lnTo>
                    <a:lnTo>
                      <a:pt x="279" y="465"/>
                    </a:lnTo>
                    <a:lnTo>
                      <a:pt x="279" y="467"/>
                    </a:lnTo>
                    <a:lnTo>
                      <a:pt x="279" y="468"/>
                    </a:lnTo>
                    <a:lnTo>
                      <a:pt x="281" y="468"/>
                    </a:lnTo>
                    <a:lnTo>
                      <a:pt x="282" y="469"/>
                    </a:lnTo>
                    <a:lnTo>
                      <a:pt x="282" y="471"/>
                    </a:lnTo>
                    <a:lnTo>
                      <a:pt x="282" y="471"/>
                    </a:lnTo>
                    <a:lnTo>
                      <a:pt x="282" y="472"/>
                    </a:lnTo>
                    <a:lnTo>
                      <a:pt x="283" y="474"/>
                    </a:lnTo>
                    <a:lnTo>
                      <a:pt x="283" y="475"/>
                    </a:lnTo>
                    <a:lnTo>
                      <a:pt x="284" y="476"/>
                    </a:lnTo>
                    <a:lnTo>
                      <a:pt x="285" y="477"/>
                    </a:lnTo>
                    <a:lnTo>
                      <a:pt x="287" y="477"/>
                    </a:lnTo>
                    <a:lnTo>
                      <a:pt x="288" y="478"/>
                    </a:lnTo>
                    <a:lnTo>
                      <a:pt x="290" y="478"/>
                    </a:lnTo>
                    <a:lnTo>
                      <a:pt x="291" y="478"/>
                    </a:lnTo>
                    <a:lnTo>
                      <a:pt x="292" y="479"/>
                    </a:lnTo>
                    <a:lnTo>
                      <a:pt x="296" y="483"/>
                    </a:lnTo>
                    <a:lnTo>
                      <a:pt x="296" y="485"/>
                    </a:lnTo>
                    <a:lnTo>
                      <a:pt x="297" y="485"/>
                    </a:lnTo>
                    <a:lnTo>
                      <a:pt x="297" y="488"/>
                    </a:lnTo>
                    <a:lnTo>
                      <a:pt x="297" y="488"/>
                    </a:lnTo>
                    <a:lnTo>
                      <a:pt x="297" y="490"/>
                    </a:lnTo>
                    <a:lnTo>
                      <a:pt x="298" y="491"/>
                    </a:lnTo>
                    <a:lnTo>
                      <a:pt x="299" y="492"/>
                    </a:lnTo>
                    <a:lnTo>
                      <a:pt x="300" y="496"/>
                    </a:lnTo>
                    <a:lnTo>
                      <a:pt x="300" y="497"/>
                    </a:lnTo>
                    <a:lnTo>
                      <a:pt x="301" y="497"/>
                    </a:lnTo>
                    <a:lnTo>
                      <a:pt x="303" y="498"/>
                    </a:lnTo>
                    <a:lnTo>
                      <a:pt x="304" y="499"/>
                    </a:lnTo>
                    <a:lnTo>
                      <a:pt x="305" y="499"/>
                    </a:lnTo>
                    <a:lnTo>
                      <a:pt x="307" y="502"/>
                    </a:lnTo>
                    <a:lnTo>
                      <a:pt x="309" y="504"/>
                    </a:lnTo>
                    <a:lnTo>
                      <a:pt x="309" y="505"/>
                    </a:lnTo>
                    <a:lnTo>
                      <a:pt x="310" y="506"/>
                    </a:lnTo>
                    <a:lnTo>
                      <a:pt x="311" y="507"/>
                    </a:lnTo>
                    <a:lnTo>
                      <a:pt x="312" y="507"/>
                    </a:lnTo>
                    <a:lnTo>
                      <a:pt x="312" y="508"/>
                    </a:lnTo>
                    <a:lnTo>
                      <a:pt x="313" y="509"/>
                    </a:lnTo>
                    <a:lnTo>
                      <a:pt x="313" y="511"/>
                    </a:lnTo>
                    <a:lnTo>
                      <a:pt x="314" y="516"/>
                    </a:lnTo>
                    <a:lnTo>
                      <a:pt x="315" y="517"/>
                    </a:lnTo>
                    <a:lnTo>
                      <a:pt x="315" y="518"/>
                    </a:lnTo>
                    <a:lnTo>
                      <a:pt x="316" y="519"/>
                    </a:lnTo>
                    <a:lnTo>
                      <a:pt x="316" y="520"/>
                    </a:lnTo>
                    <a:lnTo>
                      <a:pt x="316" y="523"/>
                    </a:lnTo>
                    <a:lnTo>
                      <a:pt x="317" y="523"/>
                    </a:lnTo>
                    <a:lnTo>
                      <a:pt x="318" y="524"/>
                    </a:lnTo>
                    <a:lnTo>
                      <a:pt x="318" y="526"/>
                    </a:lnTo>
                    <a:lnTo>
                      <a:pt x="320" y="526"/>
                    </a:lnTo>
                    <a:lnTo>
                      <a:pt x="320" y="529"/>
                    </a:lnTo>
                    <a:lnTo>
                      <a:pt x="321" y="530"/>
                    </a:lnTo>
                    <a:lnTo>
                      <a:pt x="320" y="531"/>
                    </a:lnTo>
                    <a:lnTo>
                      <a:pt x="321" y="533"/>
                    </a:lnTo>
                    <a:lnTo>
                      <a:pt x="323" y="535"/>
                    </a:lnTo>
                    <a:lnTo>
                      <a:pt x="323" y="536"/>
                    </a:lnTo>
                    <a:lnTo>
                      <a:pt x="323" y="537"/>
                    </a:lnTo>
                    <a:lnTo>
                      <a:pt x="324" y="537"/>
                    </a:lnTo>
                    <a:lnTo>
                      <a:pt x="325" y="538"/>
                    </a:lnTo>
                    <a:lnTo>
                      <a:pt x="326" y="538"/>
                    </a:lnTo>
                    <a:lnTo>
                      <a:pt x="327" y="540"/>
                    </a:lnTo>
                    <a:lnTo>
                      <a:pt x="327" y="540"/>
                    </a:lnTo>
                    <a:lnTo>
                      <a:pt x="327" y="540"/>
                    </a:lnTo>
                    <a:lnTo>
                      <a:pt x="328" y="542"/>
                    </a:lnTo>
                    <a:lnTo>
                      <a:pt x="327" y="543"/>
                    </a:lnTo>
                    <a:lnTo>
                      <a:pt x="328" y="545"/>
                    </a:lnTo>
                    <a:lnTo>
                      <a:pt x="329" y="545"/>
                    </a:lnTo>
                    <a:lnTo>
                      <a:pt x="329" y="546"/>
                    </a:lnTo>
                    <a:lnTo>
                      <a:pt x="330" y="547"/>
                    </a:lnTo>
                    <a:lnTo>
                      <a:pt x="330" y="547"/>
                    </a:lnTo>
                    <a:lnTo>
                      <a:pt x="331" y="550"/>
                    </a:lnTo>
                    <a:lnTo>
                      <a:pt x="332" y="551"/>
                    </a:lnTo>
                    <a:lnTo>
                      <a:pt x="332" y="555"/>
                    </a:lnTo>
                    <a:lnTo>
                      <a:pt x="333" y="556"/>
                    </a:lnTo>
                    <a:lnTo>
                      <a:pt x="334" y="557"/>
                    </a:lnTo>
                    <a:lnTo>
                      <a:pt x="334" y="557"/>
                    </a:lnTo>
                    <a:lnTo>
                      <a:pt x="334" y="558"/>
                    </a:lnTo>
                    <a:lnTo>
                      <a:pt x="334" y="559"/>
                    </a:lnTo>
                    <a:lnTo>
                      <a:pt x="334" y="560"/>
                    </a:lnTo>
                    <a:lnTo>
                      <a:pt x="334" y="560"/>
                    </a:lnTo>
                    <a:lnTo>
                      <a:pt x="335" y="561"/>
                    </a:lnTo>
                    <a:lnTo>
                      <a:pt x="335" y="563"/>
                    </a:lnTo>
                    <a:lnTo>
                      <a:pt x="334" y="564"/>
                    </a:lnTo>
                    <a:lnTo>
                      <a:pt x="334" y="564"/>
                    </a:lnTo>
                    <a:lnTo>
                      <a:pt x="334" y="565"/>
                    </a:lnTo>
                    <a:lnTo>
                      <a:pt x="334" y="566"/>
                    </a:lnTo>
                    <a:lnTo>
                      <a:pt x="335" y="567"/>
                    </a:lnTo>
                    <a:lnTo>
                      <a:pt x="336" y="567"/>
                    </a:lnTo>
                    <a:lnTo>
                      <a:pt x="337" y="568"/>
                    </a:lnTo>
                    <a:lnTo>
                      <a:pt x="337" y="568"/>
                    </a:lnTo>
                    <a:lnTo>
                      <a:pt x="338" y="568"/>
                    </a:lnTo>
                    <a:lnTo>
                      <a:pt x="339" y="569"/>
                    </a:lnTo>
                    <a:lnTo>
                      <a:pt x="340" y="568"/>
                    </a:lnTo>
                    <a:lnTo>
                      <a:pt x="340" y="569"/>
                    </a:lnTo>
                    <a:lnTo>
                      <a:pt x="341" y="569"/>
                    </a:lnTo>
                    <a:lnTo>
                      <a:pt x="341" y="571"/>
                    </a:lnTo>
                    <a:lnTo>
                      <a:pt x="341" y="571"/>
                    </a:lnTo>
                    <a:lnTo>
                      <a:pt x="342" y="571"/>
                    </a:lnTo>
                    <a:lnTo>
                      <a:pt x="344" y="570"/>
                    </a:lnTo>
                    <a:lnTo>
                      <a:pt x="344" y="571"/>
                    </a:lnTo>
                    <a:lnTo>
                      <a:pt x="344" y="572"/>
                    </a:lnTo>
                    <a:lnTo>
                      <a:pt x="346" y="572"/>
                    </a:lnTo>
                    <a:lnTo>
                      <a:pt x="346" y="574"/>
                    </a:lnTo>
                    <a:lnTo>
                      <a:pt x="347" y="575"/>
                    </a:lnTo>
                    <a:lnTo>
                      <a:pt x="347" y="575"/>
                    </a:lnTo>
                    <a:lnTo>
                      <a:pt x="347" y="577"/>
                    </a:lnTo>
                    <a:lnTo>
                      <a:pt x="347" y="578"/>
                    </a:lnTo>
                    <a:lnTo>
                      <a:pt x="348" y="579"/>
                    </a:lnTo>
                    <a:lnTo>
                      <a:pt x="349" y="580"/>
                    </a:lnTo>
                    <a:lnTo>
                      <a:pt x="350" y="580"/>
                    </a:lnTo>
                    <a:lnTo>
                      <a:pt x="349" y="581"/>
                    </a:lnTo>
                    <a:lnTo>
                      <a:pt x="348" y="581"/>
                    </a:lnTo>
                    <a:lnTo>
                      <a:pt x="348" y="581"/>
                    </a:lnTo>
                    <a:lnTo>
                      <a:pt x="349" y="582"/>
                    </a:lnTo>
                    <a:lnTo>
                      <a:pt x="351" y="583"/>
                    </a:lnTo>
                    <a:lnTo>
                      <a:pt x="351" y="584"/>
                    </a:lnTo>
                    <a:lnTo>
                      <a:pt x="351" y="584"/>
                    </a:lnTo>
                    <a:lnTo>
                      <a:pt x="351" y="587"/>
                    </a:lnTo>
                    <a:lnTo>
                      <a:pt x="353" y="587"/>
                    </a:lnTo>
                    <a:lnTo>
                      <a:pt x="354" y="587"/>
                    </a:lnTo>
                    <a:lnTo>
                      <a:pt x="354" y="587"/>
                    </a:lnTo>
                    <a:lnTo>
                      <a:pt x="355" y="588"/>
                    </a:lnTo>
                    <a:lnTo>
                      <a:pt x="354" y="589"/>
                    </a:lnTo>
                    <a:lnTo>
                      <a:pt x="356" y="590"/>
                    </a:lnTo>
                    <a:lnTo>
                      <a:pt x="356" y="591"/>
                    </a:lnTo>
                    <a:lnTo>
                      <a:pt x="355" y="592"/>
                    </a:lnTo>
                    <a:lnTo>
                      <a:pt x="355" y="593"/>
                    </a:lnTo>
                    <a:lnTo>
                      <a:pt x="356" y="593"/>
                    </a:lnTo>
                    <a:lnTo>
                      <a:pt x="357" y="593"/>
                    </a:lnTo>
                    <a:lnTo>
                      <a:pt x="357" y="594"/>
                    </a:lnTo>
                    <a:lnTo>
                      <a:pt x="356" y="595"/>
                    </a:lnTo>
                    <a:lnTo>
                      <a:pt x="356" y="596"/>
                    </a:lnTo>
                    <a:lnTo>
                      <a:pt x="355" y="598"/>
                    </a:lnTo>
                    <a:lnTo>
                      <a:pt x="353" y="599"/>
                    </a:lnTo>
                    <a:lnTo>
                      <a:pt x="354" y="600"/>
                    </a:lnTo>
                    <a:lnTo>
                      <a:pt x="355" y="600"/>
                    </a:lnTo>
                    <a:lnTo>
                      <a:pt x="356" y="599"/>
                    </a:lnTo>
                    <a:lnTo>
                      <a:pt x="357" y="599"/>
                    </a:lnTo>
                    <a:lnTo>
                      <a:pt x="358" y="601"/>
                    </a:lnTo>
                    <a:lnTo>
                      <a:pt x="358" y="601"/>
                    </a:lnTo>
                    <a:lnTo>
                      <a:pt x="358" y="602"/>
                    </a:lnTo>
                    <a:lnTo>
                      <a:pt x="358" y="602"/>
                    </a:lnTo>
                    <a:lnTo>
                      <a:pt x="358" y="603"/>
                    </a:lnTo>
                    <a:lnTo>
                      <a:pt x="357" y="605"/>
                    </a:lnTo>
                    <a:lnTo>
                      <a:pt x="358" y="607"/>
                    </a:lnTo>
                    <a:lnTo>
                      <a:pt x="358" y="608"/>
                    </a:lnTo>
                    <a:lnTo>
                      <a:pt x="358" y="609"/>
                    </a:lnTo>
                    <a:lnTo>
                      <a:pt x="358" y="610"/>
                    </a:lnTo>
                    <a:lnTo>
                      <a:pt x="358" y="611"/>
                    </a:lnTo>
                    <a:lnTo>
                      <a:pt x="358" y="611"/>
                    </a:lnTo>
                    <a:lnTo>
                      <a:pt x="357" y="612"/>
                    </a:lnTo>
                    <a:lnTo>
                      <a:pt x="357" y="612"/>
                    </a:lnTo>
                    <a:lnTo>
                      <a:pt x="358" y="613"/>
                    </a:lnTo>
                    <a:lnTo>
                      <a:pt x="357" y="615"/>
                    </a:lnTo>
                    <a:lnTo>
                      <a:pt x="356" y="615"/>
                    </a:lnTo>
                    <a:lnTo>
                      <a:pt x="354" y="616"/>
                    </a:lnTo>
                    <a:lnTo>
                      <a:pt x="354" y="616"/>
                    </a:lnTo>
                    <a:lnTo>
                      <a:pt x="353" y="617"/>
                    </a:lnTo>
                    <a:lnTo>
                      <a:pt x="354" y="618"/>
                    </a:lnTo>
                    <a:lnTo>
                      <a:pt x="354" y="619"/>
                    </a:lnTo>
                    <a:lnTo>
                      <a:pt x="355" y="619"/>
                    </a:lnTo>
                    <a:lnTo>
                      <a:pt x="356" y="619"/>
                    </a:lnTo>
                    <a:lnTo>
                      <a:pt x="355" y="621"/>
                    </a:lnTo>
                    <a:lnTo>
                      <a:pt x="354" y="623"/>
                    </a:lnTo>
                    <a:lnTo>
                      <a:pt x="353" y="623"/>
                    </a:lnTo>
                    <a:lnTo>
                      <a:pt x="354" y="624"/>
                    </a:lnTo>
                    <a:lnTo>
                      <a:pt x="353" y="625"/>
                    </a:lnTo>
                    <a:lnTo>
                      <a:pt x="351" y="624"/>
                    </a:lnTo>
                    <a:lnTo>
                      <a:pt x="348" y="623"/>
                    </a:lnTo>
                    <a:lnTo>
                      <a:pt x="347" y="623"/>
                    </a:lnTo>
                    <a:lnTo>
                      <a:pt x="344" y="622"/>
                    </a:lnTo>
                    <a:lnTo>
                      <a:pt x="344" y="622"/>
                    </a:lnTo>
                    <a:lnTo>
                      <a:pt x="343" y="619"/>
                    </a:lnTo>
                    <a:lnTo>
                      <a:pt x="342" y="619"/>
                    </a:lnTo>
                    <a:lnTo>
                      <a:pt x="342" y="618"/>
                    </a:lnTo>
                    <a:lnTo>
                      <a:pt x="340" y="619"/>
                    </a:lnTo>
                    <a:lnTo>
                      <a:pt x="339" y="618"/>
                    </a:lnTo>
                    <a:lnTo>
                      <a:pt x="338" y="618"/>
                    </a:lnTo>
                    <a:lnTo>
                      <a:pt x="337" y="617"/>
                    </a:lnTo>
                    <a:lnTo>
                      <a:pt x="337" y="617"/>
                    </a:lnTo>
                    <a:lnTo>
                      <a:pt x="336" y="617"/>
                    </a:lnTo>
                    <a:lnTo>
                      <a:pt x="335" y="616"/>
                    </a:lnTo>
                    <a:lnTo>
                      <a:pt x="334" y="616"/>
                    </a:lnTo>
                    <a:lnTo>
                      <a:pt x="334" y="613"/>
                    </a:lnTo>
                    <a:lnTo>
                      <a:pt x="330" y="610"/>
                    </a:lnTo>
                    <a:lnTo>
                      <a:pt x="329" y="610"/>
                    </a:lnTo>
                    <a:lnTo>
                      <a:pt x="328" y="610"/>
                    </a:lnTo>
                    <a:lnTo>
                      <a:pt x="327" y="609"/>
                    </a:lnTo>
                    <a:lnTo>
                      <a:pt x="325" y="609"/>
                    </a:lnTo>
                    <a:lnTo>
                      <a:pt x="321" y="606"/>
                    </a:lnTo>
                    <a:lnTo>
                      <a:pt x="319" y="606"/>
                    </a:lnTo>
                    <a:lnTo>
                      <a:pt x="319" y="606"/>
                    </a:lnTo>
                    <a:lnTo>
                      <a:pt x="318" y="606"/>
                    </a:lnTo>
                    <a:lnTo>
                      <a:pt x="317" y="606"/>
                    </a:lnTo>
                    <a:lnTo>
                      <a:pt x="316" y="605"/>
                    </a:lnTo>
                    <a:lnTo>
                      <a:pt x="316" y="604"/>
                    </a:lnTo>
                    <a:lnTo>
                      <a:pt x="314" y="603"/>
                    </a:lnTo>
                    <a:lnTo>
                      <a:pt x="313" y="603"/>
                    </a:lnTo>
                    <a:lnTo>
                      <a:pt x="310" y="603"/>
                    </a:lnTo>
                    <a:lnTo>
                      <a:pt x="309" y="602"/>
                    </a:lnTo>
                    <a:lnTo>
                      <a:pt x="309" y="602"/>
                    </a:lnTo>
                    <a:lnTo>
                      <a:pt x="308" y="602"/>
                    </a:lnTo>
                    <a:lnTo>
                      <a:pt x="307" y="601"/>
                    </a:lnTo>
                    <a:lnTo>
                      <a:pt x="306" y="601"/>
                    </a:lnTo>
                    <a:lnTo>
                      <a:pt x="304" y="600"/>
                    </a:lnTo>
                    <a:lnTo>
                      <a:pt x="303" y="597"/>
                    </a:lnTo>
                    <a:lnTo>
                      <a:pt x="303" y="595"/>
                    </a:lnTo>
                    <a:lnTo>
                      <a:pt x="302" y="595"/>
                    </a:lnTo>
                    <a:lnTo>
                      <a:pt x="301" y="595"/>
                    </a:lnTo>
                    <a:lnTo>
                      <a:pt x="299" y="595"/>
                    </a:lnTo>
                    <a:lnTo>
                      <a:pt x="298" y="595"/>
                    </a:lnTo>
                    <a:lnTo>
                      <a:pt x="296" y="595"/>
                    </a:lnTo>
                    <a:lnTo>
                      <a:pt x="297" y="593"/>
                    </a:lnTo>
                    <a:lnTo>
                      <a:pt x="297" y="592"/>
                    </a:lnTo>
                    <a:lnTo>
                      <a:pt x="296" y="592"/>
                    </a:lnTo>
                    <a:lnTo>
                      <a:pt x="294" y="592"/>
                    </a:lnTo>
                    <a:lnTo>
                      <a:pt x="294" y="592"/>
                    </a:lnTo>
                    <a:lnTo>
                      <a:pt x="293" y="591"/>
                    </a:lnTo>
                    <a:lnTo>
                      <a:pt x="293" y="589"/>
                    </a:lnTo>
                    <a:lnTo>
                      <a:pt x="292" y="588"/>
                    </a:lnTo>
                    <a:lnTo>
                      <a:pt x="291" y="588"/>
                    </a:lnTo>
                    <a:lnTo>
                      <a:pt x="289" y="588"/>
                    </a:lnTo>
                    <a:lnTo>
                      <a:pt x="289" y="588"/>
                    </a:lnTo>
                    <a:lnTo>
                      <a:pt x="288" y="588"/>
                    </a:lnTo>
                    <a:lnTo>
                      <a:pt x="286" y="588"/>
                    </a:lnTo>
                    <a:lnTo>
                      <a:pt x="285" y="588"/>
                    </a:lnTo>
                    <a:lnTo>
                      <a:pt x="283" y="586"/>
                    </a:lnTo>
                    <a:lnTo>
                      <a:pt x="282" y="585"/>
                    </a:lnTo>
                    <a:lnTo>
                      <a:pt x="281" y="585"/>
                    </a:lnTo>
                    <a:lnTo>
                      <a:pt x="280" y="583"/>
                    </a:lnTo>
                    <a:lnTo>
                      <a:pt x="278" y="580"/>
                    </a:lnTo>
                    <a:lnTo>
                      <a:pt x="277" y="578"/>
                    </a:lnTo>
                    <a:lnTo>
                      <a:pt x="276" y="578"/>
                    </a:lnTo>
                    <a:lnTo>
                      <a:pt x="275" y="578"/>
                    </a:lnTo>
                    <a:lnTo>
                      <a:pt x="274" y="576"/>
                    </a:lnTo>
                    <a:lnTo>
                      <a:pt x="273" y="576"/>
                    </a:lnTo>
                    <a:lnTo>
                      <a:pt x="272" y="575"/>
                    </a:lnTo>
                    <a:lnTo>
                      <a:pt x="268" y="573"/>
                    </a:lnTo>
                    <a:lnTo>
                      <a:pt x="267" y="572"/>
                    </a:lnTo>
                    <a:lnTo>
                      <a:pt x="267" y="568"/>
                    </a:lnTo>
                    <a:lnTo>
                      <a:pt x="266" y="568"/>
                    </a:lnTo>
                    <a:lnTo>
                      <a:pt x="265" y="567"/>
                    </a:lnTo>
                    <a:lnTo>
                      <a:pt x="263" y="565"/>
                    </a:lnTo>
                    <a:lnTo>
                      <a:pt x="259" y="561"/>
                    </a:lnTo>
                    <a:lnTo>
                      <a:pt x="258" y="561"/>
                    </a:lnTo>
                    <a:lnTo>
                      <a:pt x="257" y="560"/>
                    </a:lnTo>
                    <a:lnTo>
                      <a:pt x="256" y="558"/>
                    </a:lnTo>
                    <a:lnTo>
                      <a:pt x="255" y="557"/>
                    </a:lnTo>
                    <a:lnTo>
                      <a:pt x="253" y="557"/>
                    </a:lnTo>
                    <a:lnTo>
                      <a:pt x="253" y="556"/>
                    </a:lnTo>
                    <a:lnTo>
                      <a:pt x="253" y="555"/>
                    </a:lnTo>
                    <a:lnTo>
                      <a:pt x="254" y="554"/>
                    </a:lnTo>
                    <a:lnTo>
                      <a:pt x="254" y="554"/>
                    </a:lnTo>
                    <a:lnTo>
                      <a:pt x="254" y="553"/>
                    </a:lnTo>
                    <a:lnTo>
                      <a:pt x="253" y="552"/>
                    </a:lnTo>
                    <a:lnTo>
                      <a:pt x="251" y="551"/>
                    </a:lnTo>
                    <a:lnTo>
                      <a:pt x="250" y="551"/>
                    </a:lnTo>
                    <a:lnTo>
                      <a:pt x="247" y="550"/>
                    </a:lnTo>
                    <a:lnTo>
                      <a:pt x="246" y="548"/>
                    </a:lnTo>
                    <a:lnTo>
                      <a:pt x="244" y="547"/>
                    </a:lnTo>
                    <a:lnTo>
                      <a:pt x="244" y="547"/>
                    </a:lnTo>
                    <a:lnTo>
                      <a:pt x="243" y="546"/>
                    </a:lnTo>
                    <a:lnTo>
                      <a:pt x="241" y="546"/>
                    </a:lnTo>
                    <a:lnTo>
                      <a:pt x="240" y="545"/>
                    </a:lnTo>
                    <a:lnTo>
                      <a:pt x="238" y="543"/>
                    </a:lnTo>
                    <a:lnTo>
                      <a:pt x="237" y="543"/>
                    </a:lnTo>
                    <a:lnTo>
                      <a:pt x="235" y="541"/>
                    </a:lnTo>
                    <a:lnTo>
                      <a:pt x="233" y="540"/>
                    </a:lnTo>
                    <a:lnTo>
                      <a:pt x="232" y="539"/>
                    </a:lnTo>
                    <a:lnTo>
                      <a:pt x="232" y="538"/>
                    </a:lnTo>
                    <a:lnTo>
                      <a:pt x="230" y="537"/>
                    </a:lnTo>
                    <a:lnTo>
                      <a:pt x="226" y="536"/>
                    </a:lnTo>
                    <a:lnTo>
                      <a:pt x="225" y="535"/>
                    </a:lnTo>
                    <a:lnTo>
                      <a:pt x="223" y="532"/>
                    </a:lnTo>
                    <a:lnTo>
                      <a:pt x="223" y="531"/>
                    </a:lnTo>
                    <a:lnTo>
                      <a:pt x="221" y="531"/>
                    </a:lnTo>
                    <a:lnTo>
                      <a:pt x="220" y="530"/>
                    </a:lnTo>
                    <a:lnTo>
                      <a:pt x="220" y="528"/>
                    </a:lnTo>
                    <a:lnTo>
                      <a:pt x="218" y="526"/>
                    </a:lnTo>
                    <a:lnTo>
                      <a:pt x="217" y="525"/>
                    </a:lnTo>
                    <a:lnTo>
                      <a:pt x="217" y="524"/>
                    </a:lnTo>
                    <a:lnTo>
                      <a:pt x="213" y="524"/>
                    </a:lnTo>
                    <a:lnTo>
                      <a:pt x="213" y="524"/>
                    </a:lnTo>
                    <a:lnTo>
                      <a:pt x="212" y="523"/>
                    </a:lnTo>
                    <a:lnTo>
                      <a:pt x="210" y="522"/>
                    </a:lnTo>
                    <a:lnTo>
                      <a:pt x="210" y="522"/>
                    </a:lnTo>
                    <a:lnTo>
                      <a:pt x="209" y="521"/>
                    </a:lnTo>
                    <a:lnTo>
                      <a:pt x="208" y="521"/>
                    </a:lnTo>
                    <a:lnTo>
                      <a:pt x="207" y="520"/>
                    </a:lnTo>
                    <a:lnTo>
                      <a:pt x="206" y="515"/>
                    </a:lnTo>
                    <a:lnTo>
                      <a:pt x="205" y="514"/>
                    </a:lnTo>
                    <a:lnTo>
                      <a:pt x="204" y="514"/>
                    </a:lnTo>
                    <a:lnTo>
                      <a:pt x="203" y="512"/>
                    </a:lnTo>
                    <a:lnTo>
                      <a:pt x="198" y="512"/>
                    </a:lnTo>
                    <a:lnTo>
                      <a:pt x="197" y="512"/>
                    </a:lnTo>
                    <a:lnTo>
                      <a:pt x="197" y="511"/>
                    </a:lnTo>
                    <a:lnTo>
                      <a:pt x="196" y="510"/>
                    </a:lnTo>
                    <a:lnTo>
                      <a:pt x="198" y="509"/>
                    </a:lnTo>
                    <a:lnTo>
                      <a:pt x="198" y="508"/>
                    </a:lnTo>
                    <a:lnTo>
                      <a:pt x="196" y="508"/>
                    </a:lnTo>
                    <a:lnTo>
                      <a:pt x="196" y="507"/>
                    </a:lnTo>
                    <a:lnTo>
                      <a:pt x="195" y="505"/>
                    </a:lnTo>
                    <a:lnTo>
                      <a:pt x="194" y="503"/>
                    </a:lnTo>
                    <a:lnTo>
                      <a:pt x="192" y="502"/>
                    </a:lnTo>
                    <a:lnTo>
                      <a:pt x="192" y="501"/>
                    </a:lnTo>
                    <a:lnTo>
                      <a:pt x="192" y="499"/>
                    </a:lnTo>
                    <a:lnTo>
                      <a:pt x="192" y="499"/>
                    </a:lnTo>
                    <a:lnTo>
                      <a:pt x="189" y="498"/>
                    </a:lnTo>
                    <a:lnTo>
                      <a:pt x="189" y="497"/>
                    </a:lnTo>
                    <a:lnTo>
                      <a:pt x="189" y="496"/>
                    </a:lnTo>
                    <a:lnTo>
                      <a:pt x="189" y="495"/>
                    </a:lnTo>
                    <a:lnTo>
                      <a:pt x="187" y="493"/>
                    </a:lnTo>
                    <a:lnTo>
                      <a:pt x="186" y="493"/>
                    </a:lnTo>
                    <a:lnTo>
                      <a:pt x="183" y="492"/>
                    </a:lnTo>
                    <a:lnTo>
                      <a:pt x="182" y="492"/>
                    </a:lnTo>
                    <a:lnTo>
                      <a:pt x="181" y="490"/>
                    </a:lnTo>
                    <a:lnTo>
                      <a:pt x="179" y="488"/>
                    </a:lnTo>
                    <a:lnTo>
                      <a:pt x="178" y="488"/>
                    </a:lnTo>
                    <a:lnTo>
                      <a:pt x="175" y="488"/>
                    </a:lnTo>
                    <a:lnTo>
                      <a:pt x="172" y="485"/>
                    </a:lnTo>
                    <a:lnTo>
                      <a:pt x="169" y="482"/>
                    </a:lnTo>
                    <a:lnTo>
                      <a:pt x="168" y="482"/>
                    </a:lnTo>
                    <a:lnTo>
                      <a:pt x="168" y="481"/>
                    </a:lnTo>
                    <a:lnTo>
                      <a:pt x="167" y="481"/>
                    </a:lnTo>
                    <a:lnTo>
                      <a:pt x="166" y="479"/>
                    </a:lnTo>
                    <a:lnTo>
                      <a:pt x="165" y="478"/>
                    </a:lnTo>
                    <a:lnTo>
                      <a:pt x="165" y="478"/>
                    </a:lnTo>
                    <a:lnTo>
                      <a:pt x="164" y="478"/>
                    </a:lnTo>
                    <a:lnTo>
                      <a:pt x="163" y="479"/>
                    </a:lnTo>
                    <a:lnTo>
                      <a:pt x="162" y="480"/>
                    </a:lnTo>
                    <a:lnTo>
                      <a:pt x="161" y="480"/>
                    </a:lnTo>
                    <a:lnTo>
                      <a:pt x="160" y="479"/>
                    </a:lnTo>
                    <a:lnTo>
                      <a:pt x="160" y="478"/>
                    </a:lnTo>
                    <a:lnTo>
                      <a:pt x="160" y="478"/>
                    </a:lnTo>
                    <a:lnTo>
                      <a:pt x="160" y="477"/>
                    </a:lnTo>
                    <a:lnTo>
                      <a:pt x="160" y="476"/>
                    </a:lnTo>
                    <a:lnTo>
                      <a:pt x="159" y="475"/>
                    </a:lnTo>
                    <a:lnTo>
                      <a:pt x="158" y="474"/>
                    </a:lnTo>
                    <a:lnTo>
                      <a:pt x="158" y="473"/>
                    </a:lnTo>
                    <a:lnTo>
                      <a:pt x="157" y="472"/>
                    </a:lnTo>
                    <a:lnTo>
                      <a:pt x="156" y="472"/>
                    </a:lnTo>
                    <a:lnTo>
                      <a:pt x="155" y="471"/>
                    </a:lnTo>
                    <a:lnTo>
                      <a:pt x="154" y="470"/>
                    </a:lnTo>
                    <a:lnTo>
                      <a:pt x="153" y="470"/>
                    </a:lnTo>
                    <a:lnTo>
                      <a:pt x="152" y="469"/>
                    </a:lnTo>
                    <a:lnTo>
                      <a:pt x="152" y="468"/>
                    </a:lnTo>
                    <a:lnTo>
                      <a:pt x="151" y="467"/>
                    </a:lnTo>
                    <a:lnTo>
                      <a:pt x="151" y="466"/>
                    </a:lnTo>
                    <a:lnTo>
                      <a:pt x="151" y="465"/>
                    </a:lnTo>
                    <a:lnTo>
                      <a:pt x="151" y="464"/>
                    </a:lnTo>
                    <a:lnTo>
                      <a:pt x="151" y="463"/>
                    </a:lnTo>
                    <a:lnTo>
                      <a:pt x="150" y="463"/>
                    </a:lnTo>
                    <a:lnTo>
                      <a:pt x="148" y="461"/>
                    </a:lnTo>
                    <a:lnTo>
                      <a:pt x="148" y="460"/>
                    </a:lnTo>
                    <a:lnTo>
                      <a:pt x="148" y="458"/>
                    </a:lnTo>
                    <a:lnTo>
                      <a:pt x="148" y="457"/>
                    </a:lnTo>
                    <a:lnTo>
                      <a:pt x="147" y="456"/>
                    </a:lnTo>
                    <a:lnTo>
                      <a:pt x="145" y="453"/>
                    </a:lnTo>
                    <a:lnTo>
                      <a:pt x="144" y="452"/>
                    </a:lnTo>
                    <a:lnTo>
                      <a:pt x="143" y="451"/>
                    </a:lnTo>
                    <a:lnTo>
                      <a:pt x="143" y="450"/>
                    </a:lnTo>
                    <a:lnTo>
                      <a:pt x="142" y="449"/>
                    </a:lnTo>
                    <a:lnTo>
                      <a:pt x="142" y="448"/>
                    </a:lnTo>
                    <a:lnTo>
                      <a:pt x="141" y="447"/>
                    </a:lnTo>
                    <a:lnTo>
                      <a:pt x="141" y="447"/>
                    </a:lnTo>
                    <a:lnTo>
                      <a:pt x="141" y="446"/>
                    </a:lnTo>
                    <a:lnTo>
                      <a:pt x="141" y="445"/>
                    </a:lnTo>
                    <a:lnTo>
                      <a:pt x="141" y="445"/>
                    </a:lnTo>
                    <a:lnTo>
                      <a:pt x="141" y="444"/>
                    </a:lnTo>
                    <a:lnTo>
                      <a:pt x="141" y="444"/>
                    </a:lnTo>
                    <a:lnTo>
                      <a:pt x="141" y="444"/>
                    </a:lnTo>
                    <a:lnTo>
                      <a:pt x="141" y="443"/>
                    </a:lnTo>
                    <a:lnTo>
                      <a:pt x="140" y="443"/>
                    </a:lnTo>
                    <a:lnTo>
                      <a:pt x="140" y="442"/>
                    </a:lnTo>
                    <a:lnTo>
                      <a:pt x="139" y="442"/>
                    </a:lnTo>
                    <a:lnTo>
                      <a:pt x="138" y="442"/>
                    </a:lnTo>
                    <a:lnTo>
                      <a:pt x="137" y="442"/>
                    </a:lnTo>
                    <a:lnTo>
                      <a:pt x="137" y="441"/>
                    </a:lnTo>
                    <a:lnTo>
                      <a:pt x="137" y="441"/>
                    </a:lnTo>
                    <a:lnTo>
                      <a:pt x="136" y="441"/>
                    </a:lnTo>
                    <a:lnTo>
                      <a:pt x="135" y="441"/>
                    </a:lnTo>
                    <a:lnTo>
                      <a:pt x="135" y="440"/>
                    </a:lnTo>
                    <a:lnTo>
                      <a:pt x="134" y="440"/>
                    </a:lnTo>
                    <a:lnTo>
                      <a:pt x="134" y="440"/>
                    </a:lnTo>
                    <a:lnTo>
                      <a:pt x="134" y="440"/>
                    </a:lnTo>
                    <a:lnTo>
                      <a:pt x="133" y="440"/>
                    </a:lnTo>
                    <a:lnTo>
                      <a:pt x="132" y="440"/>
                    </a:lnTo>
                    <a:lnTo>
                      <a:pt x="131" y="440"/>
                    </a:lnTo>
                    <a:lnTo>
                      <a:pt x="131" y="440"/>
                    </a:lnTo>
                    <a:lnTo>
                      <a:pt x="130" y="440"/>
                    </a:lnTo>
                    <a:lnTo>
                      <a:pt x="130" y="440"/>
                    </a:lnTo>
                    <a:lnTo>
                      <a:pt x="129" y="440"/>
                    </a:lnTo>
                    <a:lnTo>
                      <a:pt x="128" y="440"/>
                    </a:lnTo>
                    <a:lnTo>
                      <a:pt x="128" y="440"/>
                    </a:lnTo>
                    <a:lnTo>
                      <a:pt x="127" y="440"/>
                    </a:lnTo>
                    <a:lnTo>
                      <a:pt x="127" y="439"/>
                    </a:lnTo>
                    <a:lnTo>
                      <a:pt x="127" y="439"/>
                    </a:lnTo>
                    <a:lnTo>
                      <a:pt x="127" y="438"/>
                    </a:lnTo>
                    <a:lnTo>
                      <a:pt x="127" y="437"/>
                    </a:lnTo>
                    <a:lnTo>
                      <a:pt x="127" y="437"/>
                    </a:lnTo>
                    <a:lnTo>
                      <a:pt x="126" y="437"/>
                    </a:lnTo>
                    <a:lnTo>
                      <a:pt x="126" y="436"/>
                    </a:lnTo>
                    <a:lnTo>
                      <a:pt x="125" y="435"/>
                    </a:lnTo>
                    <a:lnTo>
                      <a:pt x="124" y="434"/>
                    </a:lnTo>
                    <a:lnTo>
                      <a:pt x="123" y="433"/>
                    </a:lnTo>
                    <a:lnTo>
                      <a:pt x="122" y="433"/>
                    </a:lnTo>
                    <a:lnTo>
                      <a:pt x="121" y="433"/>
                    </a:lnTo>
                    <a:lnTo>
                      <a:pt x="120" y="433"/>
                    </a:lnTo>
                    <a:lnTo>
                      <a:pt x="120" y="433"/>
                    </a:lnTo>
                    <a:lnTo>
                      <a:pt x="118" y="431"/>
                    </a:lnTo>
                    <a:lnTo>
                      <a:pt x="118" y="430"/>
                    </a:lnTo>
                    <a:lnTo>
                      <a:pt x="117" y="430"/>
                    </a:lnTo>
                    <a:lnTo>
                      <a:pt x="117" y="429"/>
                    </a:lnTo>
                    <a:lnTo>
                      <a:pt x="117" y="428"/>
                    </a:lnTo>
                    <a:lnTo>
                      <a:pt x="116" y="426"/>
                    </a:lnTo>
                    <a:lnTo>
                      <a:pt x="114" y="426"/>
                    </a:lnTo>
                    <a:lnTo>
                      <a:pt x="113" y="425"/>
                    </a:lnTo>
                    <a:lnTo>
                      <a:pt x="113" y="424"/>
                    </a:lnTo>
                    <a:lnTo>
                      <a:pt x="113" y="423"/>
                    </a:lnTo>
                    <a:lnTo>
                      <a:pt x="113" y="422"/>
                    </a:lnTo>
                    <a:lnTo>
                      <a:pt x="112" y="422"/>
                    </a:lnTo>
                    <a:lnTo>
                      <a:pt x="111" y="422"/>
                    </a:lnTo>
                    <a:lnTo>
                      <a:pt x="111" y="421"/>
                    </a:lnTo>
                    <a:lnTo>
                      <a:pt x="110" y="422"/>
                    </a:lnTo>
                    <a:lnTo>
                      <a:pt x="110" y="423"/>
                    </a:lnTo>
                    <a:lnTo>
                      <a:pt x="109" y="423"/>
                    </a:lnTo>
                    <a:lnTo>
                      <a:pt x="109" y="422"/>
                    </a:lnTo>
                    <a:lnTo>
                      <a:pt x="109" y="420"/>
                    </a:lnTo>
                    <a:lnTo>
                      <a:pt x="109" y="419"/>
                    </a:lnTo>
                    <a:lnTo>
                      <a:pt x="108" y="419"/>
                    </a:lnTo>
                    <a:lnTo>
                      <a:pt x="108" y="418"/>
                    </a:lnTo>
                    <a:lnTo>
                      <a:pt x="106" y="417"/>
                    </a:lnTo>
                    <a:lnTo>
                      <a:pt x="106" y="416"/>
                    </a:lnTo>
                    <a:lnTo>
                      <a:pt x="106" y="416"/>
                    </a:lnTo>
                    <a:lnTo>
                      <a:pt x="106" y="415"/>
                    </a:lnTo>
                    <a:lnTo>
                      <a:pt x="106" y="414"/>
                    </a:lnTo>
                    <a:lnTo>
                      <a:pt x="106" y="413"/>
                    </a:lnTo>
                    <a:lnTo>
                      <a:pt x="105" y="413"/>
                    </a:lnTo>
                    <a:lnTo>
                      <a:pt x="104" y="413"/>
                    </a:lnTo>
                    <a:lnTo>
                      <a:pt x="104" y="413"/>
                    </a:lnTo>
                    <a:lnTo>
                      <a:pt x="103" y="413"/>
                    </a:lnTo>
                    <a:lnTo>
                      <a:pt x="103" y="412"/>
                    </a:lnTo>
                    <a:lnTo>
                      <a:pt x="103" y="410"/>
                    </a:lnTo>
                    <a:lnTo>
                      <a:pt x="104" y="410"/>
                    </a:lnTo>
                    <a:lnTo>
                      <a:pt x="103" y="409"/>
                    </a:lnTo>
                    <a:lnTo>
                      <a:pt x="103" y="409"/>
                    </a:lnTo>
                    <a:lnTo>
                      <a:pt x="102" y="409"/>
                    </a:lnTo>
                    <a:lnTo>
                      <a:pt x="101" y="410"/>
                    </a:lnTo>
                    <a:lnTo>
                      <a:pt x="100" y="409"/>
                    </a:lnTo>
                    <a:lnTo>
                      <a:pt x="100" y="409"/>
                    </a:lnTo>
                    <a:lnTo>
                      <a:pt x="99" y="408"/>
                    </a:lnTo>
                    <a:lnTo>
                      <a:pt x="99" y="407"/>
                    </a:lnTo>
                    <a:lnTo>
                      <a:pt x="98" y="406"/>
                    </a:lnTo>
                    <a:lnTo>
                      <a:pt x="97" y="405"/>
                    </a:lnTo>
                    <a:lnTo>
                      <a:pt x="96" y="404"/>
                    </a:lnTo>
                    <a:lnTo>
                      <a:pt x="95" y="403"/>
                    </a:lnTo>
                    <a:lnTo>
                      <a:pt x="93" y="402"/>
                    </a:lnTo>
                    <a:lnTo>
                      <a:pt x="92" y="402"/>
                    </a:lnTo>
                    <a:lnTo>
                      <a:pt x="91" y="402"/>
                    </a:lnTo>
                    <a:lnTo>
                      <a:pt x="90" y="401"/>
                    </a:lnTo>
                    <a:lnTo>
                      <a:pt x="89" y="400"/>
                    </a:lnTo>
                    <a:lnTo>
                      <a:pt x="87" y="401"/>
                    </a:lnTo>
                    <a:lnTo>
                      <a:pt x="86" y="401"/>
                    </a:lnTo>
                    <a:lnTo>
                      <a:pt x="86" y="400"/>
                    </a:lnTo>
                    <a:lnTo>
                      <a:pt x="85" y="400"/>
                    </a:lnTo>
                    <a:lnTo>
                      <a:pt x="84" y="399"/>
                    </a:lnTo>
                    <a:lnTo>
                      <a:pt x="83" y="399"/>
                    </a:lnTo>
                    <a:lnTo>
                      <a:pt x="82" y="398"/>
                    </a:lnTo>
                    <a:lnTo>
                      <a:pt x="82" y="398"/>
                    </a:lnTo>
                    <a:lnTo>
                      <a:pt x="81" y="398"/>
                    </a:lnTo>
                    <a:lnTo>
                      <a:pt x="80" y="397"/>
                    </a:lnTo>
                    <a:lnTo>
                      <a:pt x="81" y="395"/>
                    </a:lnTo>
                    <a:lnTo>
                      <a:pt x="80" y="394"/>
                    </a:lnTo>
                    <a:lnTo>
                      <a:pt x="79" y="395"/>
                    </a:lnTo>
                    <a:lnTo>
                      <a:pt x="79" y="395"/>
                    </a:lnTo>
                    <a:lnTo>
                      <a:pt x="78" y="395"/>
                    </a:lnTo>
                    <a:lnTo>
                      <a:pt x="77" y="395"/>
                    </a:lnTo>
                    <a:lnTo>
                      <a:pt x="76" y="394"/>
                    </a:lnTo>
                    <a:lnTo>
                      <a:pt x="75" y="393"/>
                    </a:lnTo>
                    <a:lnTo>
                      <a:pt x="72" y="392"/>
                    </a:lnTo>
                    <a:lnTo>
                      <a:pt x="72" y="392"/>
                    </a:lnTo>
                    <a:lnTo>
                      <a:pt x="71" y="392"/>
                    </a:lnTo>
                    <a:lnTo>
                      <a:pt x="70" y="391"/>
                    </a:lnTo>
                    <a:lnTo>
                      <a:pt x="70" y="390"/>
                    </a:lnTo>
                    <a:lnTo>
                      <a:pt x="69" y="389"/>
                    </a:lnTo>
                    <a:lnTo>
                      <a:pt x="69" y="388"/>
                    </a:lnTo>
                    <a:lnTo>
                      <a:pt x="69" y="388"/>
                    </a:lnTo>
                    <a:lnTo>
                      <a:pt x="68" y="388"/>
                    </a:lnTo>
                    <a:lnTo>
                      <a:pt x="68" y="388"/>
                    </a:lnTo>
                    <a:lnTo>
                      <a:pt x="67" y="388"/>
                    </a:lnTo>
                    <a:lnTo>
                      <a:pt x="66" y="387"/>
                    </a:lnTo>
                    <a:lnTo>
                      <a:pt x="65" y="386"/>
                    </a:lnTo>
                    <a:lnTo>
                      <a:pt x="65" y="385"/>
                    </a:lnTo>
                    <a:lnTo>
                      <a:pt x="65" y="385"/>
                    </a:lnTo>
                    <a:lnTo>
                      <a:pt x="64" y="384"/>
                    </a:lnTo>
                    <a:lnTo>
                      <a:pt x="63" y="383"/>
                    </a:lnTo>
                    <a:lnTo>
                      <a:pt x="61" y="383"/>
                    </a:lnTo>
                    <a:lnTo>
                      <a:pt x="61" y="382"/>
                    </a:lnTo>
                    <a:lnTo>
                      <a:pt x="61" y="381"/>
                    </a:lnTo>
                    <a:lnTo>
                      <a:pt x="60" y="380"/>
                    </a:lnTo>
                    <a:lnTo>
                      <a:pt x="60" y="379"/>
                    </a:lnTo>
                    <a:lnTo>
                      <a:pt x="58" y="378"/>
                    </a:lnTo>
                    <a:lnTo>
                      <a:pt x="56" y="378"/>
                    </a:lnTo>
                    <a:lnTo>
                      <a:pt x="55" y="377"/>
                    </a:lnTo>
                    <a:lnTo>
                      <a:pt x="55" y="376"/>
                    </a:lnTo>
                    <a:lnTo>
                      <a:pt x="54" y="374"/>
                    </a:lnTo>
                    <a:lnTo>
                      <a:pt x="54" y="372"/>
                    </a:lnTo>
                    <a:lnTo>
                      <a:pt x="53" y="371"/>
                    </a:lnTo>
                    <a:lnTo>
                      <a:pt x="51" y="371"/>
                    </a:lnTo>
                    <a:lnTo>
                      <a:pt x="50" y="371"/>
                    </a:lnTo>
                    <a:lnTo>
                      <a:pt x="50" y="370"/>
                    </a:lnTo>
                    <a:lnTo>
                      <a:pt x="48" y="368"/>
                    </a:lnTo>
                    <a:lnTo>
                      <a:pt x="48" y="364"/>
                    </a:lnTo>
                    <a:lnTo>
                      <a:pt x="48" y="362"/>
                    </a:lnTo>
                    <a:lnTo>
                      <a:pt x="48" y="361"/>
                    </a:lnTo>
                    <a:lnTo>
                      <a:pt x="48" y="360"/>
                    </a:lnTo>
                    <a:lnTo>
                      <a:pt x="48" y="359"/>
                    </a:lnTo>
                    <a:lnTo>
                      <a:pt x="47" y="357"/>
                    </a:lnTo>
                    <a:lnTo>
                      <a:pt x="47" y="356"/>
                    </a:lnTo>
                    <a:lnTo>
                      <a:pt x="45" y="356"/>
                    </a:lnTo>
                    <a:lnTo>
                      <a:pt x="44" y="355"/>
                    </a:lnTo>
                    <a:lnTo>
                      <a:pt x="44" y="354"/>
                    </a:lnTo>
                    <a:lnTo>
                      <a:pt x="43" y="353"/>
                    </a:lnTo>
                    <a:lnTo>
                      <a:pt x="43" y="352"/>
                    </a:lnTo>
                    <a:lnTo>
                      <a:pt x="43" y="351"/>
                    </a:lnTo>
                    <a:lnTo>
                      <a:pt x="43" y="350"/>
                    </a:lnTo>
                    <a:lnTo>
                      <a:pt x="44" y="349"/>
                    </a:lnTo>
                    <a:lnTo>
                      <a:pt x="44" y="348"/>
                    </a:lnTo>
                    <a:lnTo>
                      <a:pt x="44" y="347"/>
                    </a:lnTo>
                    <a:lnTo>
                      <a:pt x="44" y="344"/>
                    </a:lnTo>
                    <a:lnTo>
                      <a:pt x="44" y="344"/>
                    </a:lnTo>
                    <a:lnTo>
                      <a:pt x="45" y="343"/>
                    </a:lnTo>
                    <a:lnTo>
                      <a:pt x="45" y="341"/>
                    </a:lnTo>
                    <a:lnTo>
                      <a:pt x="45" y="340"/>
                    </a:lnTo>
                    <a:lnTo>
                      <a:pt x="47" y="340"/>
                    </a:lnTo>
                    <a:lnTo>
                      <a:pt x="48" y="339"/>
                    </a:lnTo>
                    <a:lnTo>
                      <a:pt x="47" y="338"/>
                    </a:lnTo>
                    <a:lnTo>
                      <a:pt x="45" y="337"/>
                    </a:lnTo>
                    <a:lnTo>
                      <a:pt x="45" y="336"/>
                    </a:lnTo>
                    <a:lnTo>
                      <a:pt x="44" y="332"/>
                    </a:lnTo>
                    <a:lnTo>
                      <a:pt x="44" y="331"/>
                    </a:lnTo>
                    <a:lnTo>
                      <a:pt x="43" y="330"/>
                    </a:lnTo>
                    <a:lnTo>
                      <a:pt x="43" y="330"/>
                    </a:lnTo>
                    <a:lnTo>
                      <a:pt x="41" y="327"/>
                    </a:lnTo>
                    <a:lnTo>
                      <a:pt x="41" y="327"/>
                    </a:lnTo>
                    <a:lnTo>
                      <a:pt x="39" y="326"/>
                    </a:lnTo>
                    <a:lnTo>
                      <a:pt x="39" y="325"/>
                    </a:lnTo>
                    <a:lnTo>
                      <a:pt x="39" y="324"/>
                    </a:lnTo>
                    <a:lnTo>
                      <a:pt x="39" y="323"/>
                    </a:lnTo>
                    <a:lnTo>
                      <a:pt x="38" y="322"/>
                    </a:lnTo>
                    <a:lnTo>
                      <a:pt x="38" y="321"/>
                    </a:lnTo>
                    <a:lnTo>
                      <a:pt x="37" y="321"/>
                    </a:lnTo>
                    <a:lnTo>
                      <a:pt x="37" y="320"/>
                    </a:lnTo>
                    <a:lnTo>
                      <a:pt x="36" y="319"/>
                    </a:lnTo>
                    <a:lnTo>
                      <a:pt x="35" y="319"/>
                    </a:lnTo>
                    <a:lnTo>
                      <a:pt x="34" y="319"/>
                    </a:lnTo>
                    <a:lnTo>
                      <a:pt x="34" y="319"/>
                    </a:lnTo>
                    <a:lnTo>
                      <a:pt x="34" y="318"/>
                    </a:lnTo>
                    <a:lnTo>
                      <a:pt x="34" y="316"/>
                    </a:lnTo>
                    <a:lnTo>
                      <a:pt x="33" y="316"/>
                    </a:lnTo>
                    <a:lnTo>
                      <a:pt x="31" y="314"/>
                    </a:lnTo>
                    <a:lnTo>
                      <a:pt x="31" y="314"/>
                    </a:lnTo>
                    <a:lnTo>
                      <a:pt x="30" y="313"/>
                    </a:lnTo>
                    <a:lnTo>
                      <a:pt x="28" y="312"/>
                    </a:lnTo>
                    <a:lnTo>
                      <a:pt x="27" y="311"/>
                    </a:lnTo>
                    <a:lnTo>
                      <a:pt x="27" y="310"/>
                    </a:lnTo>
                    <a:lnTo>
                      <a:pt x="26" y="310"/>
                    </a:lnTo>
                    <a:lnTo>
                      <a:pt x="25" y="310"/>
                    </a:lnTo>
                    <a:lnTo>
                      <a:pt x="24" y="309"/>
                    </a:lnTo>
                    <a:lnTo>
                      <a:pt x="24" y="309"/>
                    </a:lnTo>
                    <a:lnTo>
                      <a:pt x="23" y="309"/>
                    </a:lnTo>
                    <a:lnTo>
                      <a:pt x="21" y="309"/>
                    </a:lnTo>
                    <a:lnTo>
                      <a:pt x="20" y="309"/>
                    </a:lnTo>
                    <a:lnTo>
                      <a:pt x="20" y="308"/>
                    </a:lnTo>
                    <a:lnTo>
                      <a:pt x="20" y="307"/>
                    </a:lnTo>
                    <a:lnTo>
                      <a:pt x="20" y="305"/>
                    </a:lnTo>
                    <a:lnTo>
                      <a:pt x="20" y="303"/>
                    </a:lnTo>
                    <a:lnTo>
                      <a:pt x="20" y="302"/>
                    </a:lnTo>
                    <a:lnTo>
                      <a:pt x="19" y="302"/>
                    </a:lnTo>
                    <a:lnTo>
                      <a:pt x="18" y="302"/>
                    </a:lnTo>
                    <a:lnTo>
                      <a:pt x="18" y="301"/>
                    </a:lnTo>
                    <a:lnTo>
                      <a:pt x="17" y="300"/>
                    </a:lnTo>
                    <a:lnTo>
                      <a:pt x="17" y="299"/>
                    </a:lnTo>
                    <a:lnTo>
                      <a:pt x="17" y="299"/>
                    </a:lnTo>
                    <a:lnTo>
                      <a:pt x="15" y="296"/>
                    </a:lnTo>
                    <a:lnTo>
                      <a:pt x="15" y="295"/>
                    </a:lnTo>
                    <a:lnTo>
                      <a:pt x="14" y="295"/>
                    </a:lnTo>
                    <a:lnTo>
                      <a:pt x="13" y="293"/>
                    </a:lnTo>
                    <a:lnTo>
                      <a:pt x="13" y="292"/>
                    </a:lnTo>
                    <a:lnTo>
                      <a:pt x="12" y="291"/>
                    </a:lnTo>
                    <a:lnTo>
                      <a:pt x="12" y="290"/>
                    </a:lnTo>
                    <a:lnTo>
                      <a:pt x="11" y="290"/>
                    </a:lnTo>
                    <a:lnTo>
                      <a:pt x="11" y="288"/>
                    </a:lnTo>
                    <a:lnTo>
                      <a:pt x="11" y="287"/>
                    </a:lnTo>
                    <a:lnTo>
                      <a:pt x="10" y="287"/>
                    </a:lnTo>
                    <a:lnTo>
                      <a:pt x="10" y="285"/>
                    </a:lnTo>
                    <a:lnTo>
                      <a:pt x="10" y="284"/>
                    </a:lnTo>
                    <a:lnTo>
                      <a:pt x="10" y="283"/>
                    </a:lnTo>
                    <a:lnTo>
                      <a:pt x="10" y="282"/>
                    </a:lnTo>
                    <a:lnTo>
                      <a:pt x="10" y="282"/>
                    </a:lnTo>
                    <a:lnTo>
                      <a:pt x="9" y="281"/>
                    </a:lnTo>
                    <a:lnTo>
                      <a:pt x="9" y="280"/>
                    </a:lnTo>
                    <a:lnTo>
                      <a:pt x="9" y="278"/>
                    </a:lnTo>
                    <a:lnTo>
                      <a:pt x="9" y="278"/>
                    </a:lnTo>
                    <a:lnTo>
                      <a:pt x="9" y="277"/>
                    </a:lnTo>
                    <a:lnTo>
                      <a:pt x="9" y="276"/>
                    </a:lnTo>
                    <a:lnTo>
                      <a:pt x="8" y="275"/>
                    </a:lnTo>
                    <a:lnTo>
                      <a:pt x="7" y="275"/>
                    </a:lnTo>
                    <a:lnTo>
                      <a:pt x="6" y="274"/>
                    </a:lnTo>
                    <a:lnTo>
                      <a:pt x="6" y="274"/>
                    </a:lnTo>
                    <a:lnTo>
                      <a:pt x="6" y="272"/>
                    </a:lnTo>
                    <a:lnTo>
                      <a:pt x="5" y="272"/>
                    </a:lnTo>
                    <a:lnTo>
                      <a:pt x="4" y="271"/>
                    </a:lnTo>
                    <a:lnTo>
                      <a:pt x="3" y="271"/>
                    </a:lnTo>
                    <a:lnTo>
                      <a:pt x="3" y="271"/>
                    </a:lnTo>
                    <a:lnTo>
                      <a:pt x="3" y="270"/>
                    </a:lnTo>
                    <a:lnTo>
                      <a:pt x="0" y="270"/>
                    </a:lnTo>
                    <a:lnTo>
                      <a:pt x="0" y="26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46" name="Freeform 1105">
                <a:extLst>
                  <a:ext uri="{FF2B5EF4-FFF2-40B4-BE49-F238E27FC236}">
                    <a16:creationId xmlns:a16="http://schemas.microsoft.com/office/drawing/2014/main" id="{AF67E392-929B-48DC-803B-B38B96534191}"/>
                  </a:ext>
                </a:extLst>
              </p:cNvPr>
              <p:cNvSpPr>
                <a:spLocks/>
              </p:cNvSpPr>
              <p:nvPr/>
            </p:nvSpPr>
            <p:spPr bwMode="auto">
              <a:xfrm>
                <a:off x="5687" y="1524"/>
                <a:ext cx="390" cy="270"/>
              </a:xfrm>
              <a:custGeom>
                <a:avLst/>
                <a:gdLst>
                  <a:gd name="T0" fmla="*/ 118 w 390"/>
                  <a:gd name="T1" fmla="*/ 263 h 270"/>
                  <a:gd name="T2" fmla="*/ 110 w 390"/>
                  <a:gd name="T3" fmla="*/ 259 h 270"/>
                  <a:gd name="T4" fmla="*/ 102 w 390"/>
                  <a:gd name="T5" fmla="*/ 254 h 270"/>
                  <a:gd name="T6" fmla="*/ 99 w 390"/>
                  <a:gd name="T7" fmla="*/ 246 h 270"/>
                  <a:gd name="T8" fmla="*/ 93 w 390"/>
                  <a:gd name="T9" fmla="*/ 241 h 270"/>
                  <a:gd name="T10" fmla="*/ 87 w 390"/>
                  <a:gd name="T11" fmla="*/ 231 h 270"/>
                  <a:gd name="T12" fmla="*/ 86 w 390"/>
                  <a:gd name="T13" fmla="*/ 225 h 270"/>
                  <a:gd name="T14" fmla="*/ 81 w 390"/>
                  <a:gd name="T15" fmla="*/ 218 h 270"/>
                  <a:gd name="T16" fmla="*/ 76 w 390"/>
                  <a:gd name="T17" fmla="*/ 210 h 270"/>
                  <a:gd name="T18" fmla="*/ 68 w 390"/>
                  <a:gd name="T19" fmla="*/ 205 h 270"/>
                  <a:gd name="T20" fmla="*/ 59 w 390"/>
                  <a:gd name="T21" fmla="*/ 202 h 270"/>
                  <a:gd name="T22" fmla="*/ 52 w 390"/>
                  <a:gd name="T23" fmla="*/ 195 h 270"/>
                  <a:gd name="T24" fmla="*/ 49 w 390"/>
                  <a:gd name="T25" fmla="*/ 188 h 270"/>
                  <a:gd name="T26" fmla="*/ 48 w 390"/>
                  <a:gd name="T27" fmla="*/ 181 h 270"/>
                  <a:gd name="T28" fmla="*/ 45 w 390"/>
                  <a:gd name="T29" fmla="*/ 172 h 270"/>
                  <a:gd name="T30" fmla="*/ 38 w 390"/>
                  <a:gd name="T31" fmla="*/ 165 h 270"/>
                  <a:gd name="T32" fmla="*/ 32 w 390"/>
                  <a:gd name="T33" fmla="*/ 162 h 270"/>
                  <a:gd name="T34" fmla="*/ 26 w 390"/>
                  <a:gd name="T35" fmla="*/ 155 h 270"/>
                  <a:gd name="T36" fmla="*/ 21 w 390"/>
                  <a:gd name="T37" fmla="*/ 147 h 270"/>
                  <a:gd name="T38" fmla="*/ 18 w 390"/>
                  <a:gd name="T39" fmla="*/ 138 h 270"/>
                  <a:gd name="T40" fmla="*/ 15 w 390"/>
                  <a:gd name="T41" fmla="*/ 133 h 270"/>
                  <a:gd name="T42" fmla="*/ 12 w 390"/>
                  <a:gd name="T43" fmla="*/ 124 h 270"/>
                  <a:gd name="T44" fmla="*/ 6 w 390"/>
                  <a:gd name="T45" fmla="*/ 120 h 270"/>
                  <a:gd name="T46" fmla="*/ 2 w 390"/>
                  <a:gd name="T47" fmla="*/ 114 h 270"/>
                  <a:gd name="T48" fmla="*/ 2 w 390"/>
                  <a:gd name="T49" fmla="*/ 109 h 270"/>
                  <a:gd name="T50" fmla="*/ 3 w 390"/>
                  <a:gd name="T51" fmla="*/ 106 h 270"/>
                  <a:gd name="T52" fmla="*/ 5 w 390"/>
                  <a:gd name="T53" fmla="*/ 100 h 270"/>
                  <a:gd name="T54" fmla="*/ 6 w 390"/>
                  <a:gd name="T55" fmla="*/ 97 h 270"/>
                  <a:gd name="T56" fmla="*/ 6 w 390"/>
                  <a:gd name="T57" fmla="*/ 90 h 270"/>
                  <a:gd name="T58" fmla="*/ 7 w 390"/>
                  <a:gd name="T59" fmla="*/ 83 h 270"/>
                  <a:gd name="T60" fmla="*/ 2 w 390"/>
                  <a:gd name="T61" fmla="*/ 75 h 270"/>
                  <a:gd name="T62" fmla="*/ 28 w 390"/>
                  <a:gd name="T63" fmla="*/ 57 h 270"/>
                  <a:gd name="T64" fmla="*/ 49 w 390"/>
                  <a:gd name="T65" fmla="*/ 42 h 270"/>
                  <a:gd name="T66" fmla="*/ 70 w 390"/>
                  <a:gd name="T67" fmla="*/ 32 h 270"/>
                  <a:gd name="T68" fmla="*/ 90 w 390"/>
                  <a:gd name="T69" fmla="*/ 31 h 270"/>
                  <a:gd name="T70" fmla="*/ 161 w 390"/>
                  <a:gd name="T71" fmla="*/ 20 h 270"/>
                  <a:gd name="T72" fmla="*/ 180 w 390"/>
                  <a:gd name="T73" fmla="*/ 3 h 270"/>
                  <a:gd name="T74" fmla="*/ 201 w 390"/>
                  <a:gd name="T75" fmla="*/ 10 h 270"/>
                  <a:gd name="T76" fmla="*/ 209 w 390"/>
                  <a:gd name="T77" fmla="*/ 16 h 270"/>
                  <a:gd name="T78" fmla="*/ 225 w 390"/>
                  <a:gd name="T79" fmla="*/ 28 h 270"/>
                  <a:gd name="T80" fmla="*/ 242 w 390"/>
                  <a:gd name="T81" fmla="*/ 40 h 270"/>
                  <a:gd name="T82" fmla="*/ 250 w 390"/>
                  <a:gd name="T83" fmla="*/ 40 h 270"/>
                  <a:gd name="T84" fmla="*/ 256 w 390"/>
                  <a:gd name="T85" fmla="*/ 45 h 270"/>
                  <a:gd name="T86" fmla="*/ 259 w 390"/>
                  <a:gd name="T87" fmla="*/ 49 h 270"/>
                  <a:gd name="T88" fmla="*/ 264 w 390"/>
                  <a:gd name="T89" fmla="*/ 53 h 270"/>
                  <a:gd name="T90" fmla="*/ 266 w 390"/>
                  <a:gd name="T91" fmla="*/ 54 h 270"/>
                  <a:gd name="T92" fmla="*/ 271 w 390"/>
                  <a:gd name="T93" fmla="*/ 55 h 270"/>
                  <a:gd name="T94" fmla="*/ 280 w 390"/>
                  <a:gd name="T95" fmla="*/ 53 h 270"/>
                  <a:gd name="T96" fmla="*/ 286 w 390"/>
                  <a:gd name="T97" fmla="*/ 55 h 270"/>
                  <a:gd name="T98" fmla="*/ 293 w 390"/>
                  <a:gd name="T99" fmla="*/ 55 h 270"/>
                  <a:gd name="T100" fmla="*/ 298 w 390"/>
                  <a:gd name="T101" fmla="*/ 53 h 270"/>
                  <a:gd name="T102" fmla="*/ 304 w 390"/>
                  <a:gd name="T103" fmla="*/ 52 h 270"/>
                  <a:gd name="T104" fmla="*/ 310 w 390"/>
                  <a:gd name="T105" fmla="*/ 50 h 270"/>
                  <a:gd name="T106" fmla="*/ 314 w 390"/>
                  <a:gd name="T107" fmla="*/ 49 h 270"/>
                  <a:gd name="T108" fmla="*/ 317 w 390"/>
                  <a:gd name="T109" fmla="*/ 52 h 270"/>
                  <a:gd name="T110" fmla="*/ 321 w 390"/>
                  <a:gd name="T111" fmla="*/ 58 h 270"/>
                  <a:gd name="T112" fmla="*/ 328 w 390"/>
                  <a:gd name="T113" fmla="*/ 60 h 270"/>
                  <a:gd name="T114" fmla="*/ 336 w 390"/>
                  <a:gd name="T115" fmla="*/ 59 h 270"/>
                  <a:gd name="T116" fmla="*/ 347 w 390"/>
                  <a:gd name="T117" fmla="*/ 43 h 270"/>
                  <a:gd name="T118" fmla="*/ 360 w 390"/>
                  <a:gd name="T119" fmla="*/ 16 h 270"/>
                  <a:gd name="T120" fmla="*/ 384 w 390"/>
                  <a:gd name="T121" fmla="*/ 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0" h="270">
                    <a:moveTo>
                      <a:pt x="125" y="270"/>
                    </a:moveTo>
                    <a:lnTo>
                      <a:pt x="124" y="270"/>
                    </a:lnTo>
                    <a:lnTo>
                      <a:pt x="123" y="269"/>
                    </a:lnTo>
                    <a:lnTo>
                      <a:pt x="121" y="269"/>
                    </a:lnTo>
                    <a:lnTo>
                      <a:pt x="121" y="268"/>
                    </a:lnTo>
                    <a:lnTo>
                      <a:pt x="121" y="268"/>
                    </a:lnTo>
                    <a:lnTo>
                      <a:pt x="120" y="267"/>
                    </a:lnTo>
                    <a:lnTo>
                      <a:pt x="120" y="266"/>
                    </a:lnTo>
                    <a:lnTo>
                      <a:pt x="118" y="264"/>
                    </a:lnTo>
                    <a:lnTo>
                      <a:pt x="118" y="263"/>
                    </a:lnTo>
                    <a:lnTo>
                      <a:pt x="118" y="262"/>
                    </a:lnTo>
                    <a:lnTo>
                      <a:pt x="117" y="262"/>
                    </a:lnTo>
                    <a:lnTo>
                      <a:pt x="116" y="262"/>
                    </a:lnTo>
                    <a:lnTo>
                      <a:pt x="114" y="260"/>
                    </a:lnTo>
                    <a:lnTo>
                      <a:pt x="114" y="260"/>
                    </a:lnTo>
                    <a:lnTo>
                      <a:pt x="113" y="259"/>
                    </a:lnTo>
                    <a:lnTo>
                      <a:pt x="112" y="258"/>
                    </a:lnTo>
                    <a:lnTo>
                      <a:pt x="111" y="258"/>
                    </a:lnTo>
                    <a:lnTo>
                      <a:pt x="111" y="258"/>
                    </a:lnTo>
                    <a:lnTo>
                      <a:pt x="110" y="259"/>
                    </a:lnTo>
                    <a:lnTo>
                      <a:pt x="109" y="259"/>
                    </a:lnTo>
                    <a:lnTo>
                      <a:pt x="108" y="260"/>
                    </a:lnTo>
                    <a:lnTo>
                      <a:pt x="107" y="260"/>
                    </a:lnTo>
                    <a:lnTo>
                      <a:pt x="107" y="259"/>
                    </a:lnTo>
                    <a:lnTo>
                      <a:pt x="107" y="258"/>
                    </a:lnTo>
                    <a:lnTo>
                      <a:pt x="106" y="257"/>
                    </a:lnTo>
                    <a:lnTo>
                      <a:pt x="105" y="256"/>
                    </a:lnTo>
                    <a:lnTo>
                      <a:pt x="104" y="255"/>
                    </a:lnTo>
                    <a:lnTo>
                      <a:pt x="102" y="255"/>
                    </a:lnTo>
                    <a:lnTo>
                      <a:pt x="102" y="254"/>
                    </a:lnTo>
                    <a:lnTo>
                      <a:pt x="101" y="253"/>
                    </a:lnTo>
                    <a:lnTo>
                      <a:pt x="100" y="253"/>
                    </a:lnTo>
                    <a:lnTo>
                      <a:pt x="100" y="252"/>
                    </a:lnTo>
                    <a:lnTo>
                      <a:pt x="100" y="251"/>
                    </a:lnTo>
                    <a:lnTo>
                      <a:pt x="100" y="250"/>
                    </a:lnTo>
                    <a:lnTo>
                      <a:pt x="100" y="249"/>
                    </a:lnTo>
                    <a:lnTo>
                      <a:pt x="100" y="248"/>
                    </a:lnTo>
                    <a:lnTo>
                      <a:pt x="100" y="247"/>
                    </a:lnTo>
                    <a:lnTo>
                      <a:pt x="100" y="246"/>
                    </a:lnTo>
                    <a:lnTo>
                      <a:pt x="99" y="246"/>
                    </a:lnTo>
                    <a:lnTo>
                      <a:pt x="98" y="245"/>
                    </a:lnTo>
                    <a:lnTo>
                      <a:pt x="97" y="245"/>
                    </a:lnTo>
                    <a:lnTo>
                      <a:pt x="97" y="244"/>
                    </a:lnTo>
                    <a:lnTo>
                      <a:pt x="97" y="243"/>
                    </a:lnTo>
                    <a:lnTo>
                      <a:pt x="96" y="243"/>
                    </a:lnTo>
                    <a:lnTo>
                      <a:pt x="96" y="242"/>
                    </a:lnTo>
                    <a:lnTo>
                      <a:pt x="95" y="242"/>
                    </a:lnTo>
                    <a:lnTo>
                      <a:pt x="94" y="241"/>
                    </a:lnTo>
                    <a:lnTo>
                      <a:pt x="94" y="241"/>
                    </a:lnTo>
                    <a:lnTo>
                      <a:pt x="93" y="241"/>
                    </a:lnTo>
                    <a:lnTo>
                      <a:pt x="92" y="240"/>
                    </a:lnTo>
                    <a:lnTo>
                      <a:pt x="91" y="238"/>
                    </a:lnTo>
                    <a:lnTo>
                      <a:pt x="90" y="237"/>
                    </a:lnTo>
                    <a:lnTo>
                      <a:pt x="90" y="236"/>
                    </a:lnTo>
                    <a:lnTo>
                      <a:pt x="89" y="236"/>
                    </a:lnTo>
                    <a:lnTo>
                      <a:pt x="89" y="234"/>
                    </a:lnTo>
                    <a:lnTo>
                      <a:pt x="88" y="234"/>
                    </a:lnTo>
                    <a:lnTo>
                      <a:pt x="87" y="233"/>
                    </a:lnTo>
                    <a:lnTo>
                      <a:pt x="87" y="232"/>
                    </a:lnTo>
                    <a:lnTo>
                      <a:pt x="87" y="231"/>
                    </a:lnTo>
                    <a:lnTo>
                      <a:pt x="87" y="231"/>
                    </a:lnTo>
                    <a:lnTo>
                      <a:pt x="88" y="230"/>
                    </a:lnTo>
                    <a:lnTo>
                      <a:pt x="88" y="229"/>
                    </a:lnTo>
                    <a:lnTo>
                      <a:pt x="87" y="229"/>
                    </a:lnTo>
                    <a:lnTo>
                      <a:pt x="87" y="228"/>
                    </a:lnTo>
                    <a:lnTo>
                      <a:pt x="87" y="227"/>
                    </a:lnTo>
                    <a:lnTo>
                      <a:pt x="86" y="227"/>
                    </a:lnTo>
                    <a:lnTo>
                      <a:pt x="86" y="227"/>
                    </a:lnTo>
                    <a:lnTo>
                      <a:pt x="86" y="226"/>
                    </a:lnTo>
                    <a:lnTo>
                      <a:pt x="86" y="225"/>
                    </a:lnTo>
                    <a:lnTo>
                      <a:pt x="85" y="224"/>
                    </a:lnTo>
                    <a:lnTo>
                      <a:pt x="84" y="224"/>
                    </a:lnTo>
                    <a:lnTo>
                      <a:pt x="83" y="224"/>
                    </a:lnTo>
                    <a:lnTo>
                      <a:pt x="83" y="223"/>
                    </a:lnTo>
                    <a:lnTo>
                      <a:pt x="83" y="222"/>
                    </a:lnTo>
                    <a:lnTo>
                      <a:pt x="83" y="222"/>
                    </a:lnTo>
                    <a:lnTo>
                      <a:pt x="83" y="220"/>
                    </a:lnTo>
                    <a:lnTo>
                      <a:pt x="82" y="219"/>
                    </a:lnTo>
                    <a:lnTo>
                      <a:pt x="81" y="219"/>
                    </a:lnTo>
                    <a:lnTo>
                      <a:pt x="81" y="218"/>
                    </a:lnTo>
                    <a:lnTo>
                      <a:pt x="80" y="217"/>
                    </a:lnTo>
                    <a:lnTo>
                      <a:pt x="80" y="217"/>
                    </a:lnTo>
                    <a:lnTo>
                      <a:pt x="78" y="216"/>
                    </a:lnTo>
                    <a:lnTo>
                      <a:pt x="77" y="216"/>
                    </a:lnTo>
                    <a:lnTo>
                      <a:pt x="76" y="215"/>
                    </a:lnTo>
                    <a:lnTo>
                      <a:pt x="76" y="214"/>
                    </a:lnTo>
                    <a:lnTo>
                      <a:pt x="77" y="214"/>
                    </a:lnTo>
                    <a:lnTo>
                      <a:pt x="77" y="213"/>
                    </a:lnTo>
                    <a:lnTo>
                      <a:pt x="76" y="212"/>
                    </a:lnTo>
                    <a:lnTo>
                      <a:pt x="76" y="210"/>
                    </a:lnTo>
                    <a:lnTo>
                      <a:pt x="76" y="209"/>
                    </a:lnTo>
                    <a:lnTo>
                      <a:pt x="75" y="208"/>
                    </a:lnTo>
                    <a:lnTo>
                      <a:pt x="73" y="208"/>
                    </a:lnTo>
                    <a:lnTo>
                      <a:pt x="73" y="208"/>
                    </a:lnTo>
                    <a:lnTo>
                      <a:pt x="71" y="206"/>
                    </a:lnTo>
                    <a:lnTo>
                      <a:pt x="71" y="203"/>
                    </a:lnTo>
                    <a:lnTo>
                      <a:pt x="70" y="203"/>
                    </a:lnTo>
                    <a:lnTo>
                      <a:pt x="69" y="203"/>
                    </a:lnTo>
                    <a:lnTo>
                      <a:pt x="69" y="203"/>
                    </a:lnTo>
                    <a:lnTo>
                      <a:pt x="68" y="205"/>
                    </a:lnTo>
                    <a:lnTo>
                      <a:pt x="67" y="205"/>
                    </a:lnTo>
                    <a:lnTo>
                      <a:pt x="66" y="205"/>
                    </a:lnTo>
                    <a:lnTo>
                      <a:pt x="63" y="205"/>
                    </a:lnTo>
                    <a:lnTo>
                      <a:pt x="63" y="204"/>
                    </a:lnTo>
                    <a:lnTo>
                      <a:pt x="63" y="203"/>
                    </a:lnTo>
                    <a:lnTo>
                      <a:pt x="62" y="203"/>
                    </a:lnTo>
                    <a:lnTo>
                      <a:pt x="61" y="203"/>
                    </a:lnTo>
                    <a:lnTo>
                      <a:pt x="60" y="202"/>
                    </a:lnTo>
                    <a:lnTo>
                      <a:pt x="59" y="202"/>
                    </a:lnTo>
                    <a:lnTo>
                      <a:pt x="59" y="202"/>
                    </a:lnTo>
                    <a:lnTo>
                      <a:pt x="57" y="201"/>
                    </a:lnTo>
                    <a:lnTo>
                      <a:pt x="56" y="201"/>
                    </a:lnTo>
                    <a:lnTo>
                      <a:pt x="56" y="200"/>
                    </a:lnTo>
                    <a:lnTo>
                      <a:pt x="56" y="200"/>
                    </a:lnTo>
                    <a:lnTo>
                      <a:pt x="55" y="200"/>
                    </a:lnTo>
                    <a:lnTo>
                      <a:pt x="54" y="199"/>
                    </a:lnTo>
                    <a:lnTo>
                      <a:pt x="54" y="198"/>
                    </a:lnTo>
                    <a:lnTo>
                      <a:pt x="53" y="196"/>
                    </a:lnTo>
                    <a:lnTo>
                      <a:pt x="52" y="196"/>
                    </a:lnTo>
                    <a:lnTo>
                      <a:pt x="52" y="195"/>
                    </a:lnTo>
                    <a:lnTo>
                      <a:pt x="52" y="194"/>
                    </a:lnTo>
                    <a:lnTo>
                      <a:pt x="52" y="193"/>
                    </a:lnTo>
                    <a:lnTo>
                      <a:pt x="51" y="193"/>
                    </a:lnTo>
                    <a:lnTo>
                      <a:pt x="52" y="192"/>
                    </a:lnTo>
                    <a:lnTo>
                      <a:pt x="52" y="191"/>
                    </a:lnTo>
                    <a:lnTo>
                      <a:pt x="51" y="191"/>
                    </a:lnTo>
                    <a:lnTo>
                      <a:pt x="50" y="190"/>
                    </a:lnTo>
                    <a:lnTo>
                      <a:pt x="49" y="189"/>
                    </a:lnTo>
                    <a:lnTo>
                      <a:pt x="49" y="189"/>
                    </a:lnTo>
                    <a:lnTo>
                      <a:pt x="49" y="188"/>
                    </a:lnTo>
                    <a:lnTo>
                      <a:pt x="49" y="187"/>
                    </a:lnTo>
                    <a:lnTo>
                      <a:pt x="48" y="187"/>
                    </a:lnTo>
                    <a:lnTo>
                      <a:pt x="48" y="186"/>
                    </a:lnTo>
                    <a:lnTo>
                      <a:pt x="48" y="186"/>
                    </a:lnTo>
                    <a:lnTo>
                      <a:pt x="47" y="185"/>
                    </a:lnTo>
                    <a:lnTo>
                      <a:pt x="47" y="184"/>
                    </a:lnTo>
                    <a:lnTo>
                      <a:pt x="46" y="183"/>
                    </a:lnTo>
                    <a:lnTo>
                      <a:pt x="47" y="183"/>
                    </a:lnTo>
                    <a:lnTo>
                      <a:pt x="47" y="183"/>
                    </a:lnTo>
                    <a:lnTo>
                      <a:pt x="48" y="181"/>
                    </a:lnTo>
                    <a:lnTo>
                      <a:pt x="47" y="180"/>
                    </a:lnTo>
                    <a:lnTo>
                      <a:pt x="46" y="179"/>
                    </a:lnTo>
                    <a:lnTo>
                      <a:pt x="45" y="179"/>
                    </a:lnTo>
                    <a:lnTo>
                      <a:pt x="45" y="179"/>
                    </a:lnTo>
                    <a:lnTo>
                      <a:pt x="45" y="178"/>
                    </a:lnTo>
                    <a:lnTo>
                      <a:pt x="45" y="176"/>
                    </a:lnTo>
                    <a:lnTo>
                      <a:pt x="45" y="176"/>
                    </a:lnTo>
                    <a:lnTo>
                      <a:pt x="45" y="175"/>
                    </a:lnTo>
                    <a:lnTo>
                      <a:pt x="45" y="173"/>
                    </a:lnTo>
                    <a:lnTo>
                      <a:pt x="45" y="172"/>
                    </a:lnTo>
                    <a:lnTo>
                      <a:pt x="43" y="171"/>
                    </a:lnTo>
                    <a:lnTo>
                      <a:pt x="42" y="171"/>
                    </a:lnTo>
                    <a:lnTo>
                      <a:pt x="41" y="170"/>
                    </a:lnTo>
                    <a:lnTo>
                      <a:pt x="41" y="169"/>
                    </a:lnTo>
                    <a:lnTo>
                      <a:pt x="42" y="169"/>
                    </a:lnTo>
                    <a:lnTo>
                      <a:pt x="42" y="169"/>
                    </a:lnTo>
                    <a:lnTo>
                      <a:pt x="41" y="168"/>
                    </a:lnTo>
                    <a:lnTo>
                      <a:pt x="39" y="166"/>
                    </a:lnTo>
                    <a:lnTo>
                      <a:pt x="38" y="166"/>
                    </a:lnTo>
                    <a:lnTo>
                      <a:pt x="38" y="165"/>
                    </a:lnTo>
                    <a:lnTo>
                      <a:pt x="38" y="164"/>
                    </a:lnTo>
                    <a:lnTo>
                      <a:pt x="38" y="163"/>
                    </a:lnTo>
                    <a:lnTo>
                      <a:pt x="38" y="162"/>
                    </a:lnTo>
                    <a:lnTo>
                      <a:pt x="37" y="162"/>
                    </a:lnTo>
                    <a:lnTo>
                      <a:pt x="36" y="162"/>
                    </a:lnTo>
                    <a:lnTo>
                      <a:pt x="36" y="161"/>
                    </a:lnTo>
                    <a:lnTo>
                      <a:pt x="35" y="160"/>
                    </a:lnTo>
                    <a:lnTo>
                      <a:pt x="35" y="161"/>
                    </a:lnTo>
                    <a:lnTo>
                      <a:pt x="33" y="162"/>
                    </a:lnTo>
                    <a:lnTo>
                      <a:pt x="32" y="162"/>
                    </a:lnTo>
                    <a:lnTo>
                      <a:pt x="32" y="162"/>
                    </a:lnTo>
                    <a:lnTo>
                      <a:pt x="31" y="161"/>
                    </a:lnTo>
                    <a:lnTo>
                      <a:pt x="30" y="160"/>
                    </a:lnTo>
                    <a:lnTo>
                      <a:pt x="29" y="160"/>
                    </a:lnTo>
                    <a:lnTo>
                      <a:pt x="28" y="158"/>
                    </a:lnTo>
                    <a:lnTo>
                      <a:pt x="28" y="158"/>
                    </a:lnTo>
                    <a:lnTo>
                      <a:pt x="27" y="157"/>
                    </a:lnTo>
                    <a:lnTo>
                      <a:pt x="26" y="156"/>
                    </a:lnTo>
                    <a:lnTo>
                      <a:pt x="25" y="155"/>
                    </a:lnTo>
                    <a:lnTo>
                      <a:pt x="26" y="155"/>
                    </a:lnTo>
                    <a:lnTo>
                      <a:pt x="25" y="154"/>
                    </a:lnTo>
                    <a:lnTo>
                      <a:pt x="25" y="153"/>
                    </a:lnTo>
                    <a:lnTo>
                      <a:pt x="25" y="152"/>
                    </a:lnTo>
                    <a:lnTo>
                      <a:pt x="25" y="152"/>
                    </a:lnTo>
                    <a:lnTo>
                      <a:pt x="25" y="151"/>
                    </a:lnTo>
                    <a:lnTo>
                      <a:pt x="25" y="150"/>
                    </a:lnTo>
                    <a:lnTo>
                      <a:pt x="23" y="149"/>
                    </a:lnTo>
                    <a:lnTo>
                      <a:pt x="22" y="148"/>
                    </a:lnTo>
                    <a:lnTo>
                      <a:pt x="21" y="148"/>
                    </a:lnTo>
                    <a:lnTo>
                      <a:pt x="21" y="147"/>
                    </a:lnTo>
                    <a:lnTo>
                      <a:pt x="21" y="147"/>
                    </a:lnTo>
                    <a:lnTo>
                      <a:pt x="21" y="145"/>
                    </a:lnTo>
                    <a:lnTo>
                      <a:pt x="21" y="145"/>
                    </a:lnTo>
                    <a:lnTo>
                      <a:pt x="19" y="144"/>
                    </a:lnTo>
                    <a:lnTo>
                      <a:pt x="19" y="143"/>
                    </a:lnTo>
                    <a:lnTo>
                      <a:pt x="18" y="141"/>
                    </a:lnTo>
                    <a:lnTo>
                      <a:pt x="18" y="140"/>
                    </a:lnTo>
                    <a:lnTo>
                      <a:pt x="18" y="139"/>
                    </a:lnTo>
                    <a:lnTo>
                      <a:pt x="19" y="138"/>
                    </a:lnTo>
                    <a:lnTo>
                      <a:pt x="18" y="138"/>
                    </a:lnTo>
                    <a:lnTo>
                      <a:pt x="16" y="137"/>
                    </a:lnTo>
                    <a:lnTo>
                      <a:pt x="15" y="136"/>
                    </a:lnTo>
                    <a:lnTo>
                      <a:pt x="14" y="136"/>
                    </a:lnTo>
                    <a:lnTo>
                      <a:pt x="14" y="137"/>
                    </a:lnTo>
                    <a:lnTo>
                      <a:pt x="13" y="136"/>
                    </a:lnTo>
                    <a:lnTo>
                      <a:pt x="13" y="135"/>
                    </a:lnTo>
                    <a:lnTo>
                      <a:pt x="13" y="134"/>
                    </a:lnTo>
                    <a:lnTo>
                      <a:pt x="14" y="134"/>
                    </a:lnTo>
                    <a:lnTo>
                      <a:pt x="14" y="134"/>
                    </a:lnTo>
                    <a:lnTo>
                      <a:pt x="15" y="133"/>
                    </a:lnTo>
                    <a:lnTo>
                      <a:pt x="15" y="132"/>
                    </a:lnTo>
                    <a:lnTo>
                      <a:pt x="14" y="131"/>
                    </a:lnTo>
                    <a:lnTo>
                      <a:pt x="15" y="131"/>
                    </a:lnTo>
                    <a:lnTo>
                      <a:pt x="14" y="131"/>
                    </a:lnTo>
                    <a:lnTo>
                      <a:pt x="14" y="130"/>
                    </a:lnTo>
                    <a:lnTo>
                      <a:pt x="14" y="128"/>
                    </a:lnTo>
                    <a:lnTo>
                      <a:pt x="13" y="127"/>
                    </a:lnTo>
                    <a:lnTo>
                      <a:pt x="13" y="127"/>
                    </a:lnTo>
                    <a:lnTo>
                      <a:pt x="14" y="127"/>
                    </a:lnTo>
                    <a:lnTo>
                      <a:pt x="12" y="124"/>
                    </a:lnTo>
                    <a:lnTo>
                      <a:pt x="12" y="124"/>
                    </a:lnTo>
                    <a:lnTo>
                      <a:pt x="11" y="123"/>
                    </a:lnTo>
                    <a:lnTo>
                      <a:pt x="11" y="122"/>
                    </a:lnTo>
                    <a:lnTo>
                      <a:pt x="11" y="123"/>
                    </a:lnTo>
                    <a:lnTo>
                      <a:pt x="10" y="122"/>
                    </a:lnTo>
                    <a:lnTo>
                      <a:pt x="9" y="122"/>
                    </a:lnTo>
                    <a:lnTo>
                      <a:pt x="8" y="121"/>
                    </a:lnTo>
                    <a:lnTo>
                      <a:pt x="7" y="121"/>
                    </a:lnTo>
                    <a:lnTo>
                      <a:pt x="7" y="121"/>
                    </a:lnTo>
                    <a:lnTo>
                      <a:pt x="6" y="120"/>
                    </a:lnTo>
                    <a:lnTo>
                      <a:pt x="4" y="120"/>
                    </a:lnTo>
                    <a:lnTo>
                      <a:pt x="3" y="120"/>
                    </a:lnTo>
                    <a:lnTo>
                      <a:pt x="3" y="119"/>
                    </a:lnTo>
                    <a:lnTo>
                      <a:pt x="4" y="118"/>
                    </a:lnTo>
                    <a:lnTo>
                      <a:pt x="3" y="117"/>
                    </a:lnTo>
                    <a:lnTo>
                      <a:pt x="2" y="117"/>
                    </a:lnTo>
                    <a:lnTo>
                      <a:pt x="1" y="117"/>
                    </a:lnTo>
                    <a:lnTo>
                      <a:pt x="1" y="116"/>
                    </a:lnTo>
                    <a:lnTo>
                      <a:pt x="1" y="115"/>
                    </a:lnTo>
                    <a:lnTo>
                      <a:pt x="2" y="114"/>
                    </a:lnTo>
                    <a:lnTo>
                      <a:pt x="2" y="114"/>
                    </a:lnTo>
                    <a:lnTo>
                      <a:pt x="1" y="113"/>
                    </a:lnTo>
                    <a:lnTo>
                      <a:pt x="1" y="113"/>
                    </a:lnTo>
                    <a:lnTo>
                      <a:pt x="0" y="112"/>
                    </a:lnTo>
                    <a:lnTo>
                      <a:pt x="1" y="111"/>
                    </a:lnTo>
                    <a:lnTo>
                      <a:pt x="1" y="111"/>
                    </a:lnTo>
                    <a:lnTo>
                      <a:pt x="2" y="110"/>
                    </a:lnTo>
                    <a:lnTo>
                      <a:pt x="3" y="110"/>
                    </a:lnTo>
                    <a:lnTo>
                      <a:pt x="3" y="110"/>
                    </a:lnTo>
                    <a:lnTo>
                      <a:pt x="2" y="109"/>
                    </a:lnTo>
                    <a:lnTo>
                      <a:pt x="1" y="109"/>
                    </a:lnTo>
                    <a:lnTo>
                      <a:pt x="1" y="109"/>
                    </a:lnTo>
                    <a:lnTo>
                      <a:pt x="1" y="108"/>
                    </a:lnTo>
                    <a:lnTo>
                      <a:pt x="1" y="107"/>
                    </a:lnTo>
                    <a:lnTo>
                      <a:pt x="0" y="107"/>
                    </a:lnTo>
                    <a:lnTo>
                      <a:pt x="1" y="107"/>
                    </a:lnTo>
                    <a:lnTo>
                      <a:pt x="1" y="106"/>
                    </a:lnTo>
                    <a:lnTo>
                      <a:pt x="2" y="107"/>
                    </a:lnTo>
                    <a:lnTo>
                      <a:pt x="3" y="107"/>
                    </a:lnTo>
                    <a:lnTo>
                      <a:pt x="3" y="106"/>
                    </a:lnTo>
                    <a:lnTo>
                      <a:pt x="3" y="105"/>
                    </a:lnTo>
                    <a:lnTo>
                      <a:pt x="4" y="105"/>
                    </a:lnTo>
                    <a:lnTo>
                      <a:pt x="4" y="104"/>
                    </a:lnTo>
                    <a:lnTo>
                      <a:pt x="4" y="103"/>
                    </a:lnTo>
                    <a:lnTo>
                      <a:pt x="4" y="103"/>
                    </a:lnTo>
                    <a:lnTo>
                      <a:pt x="4" y="101"/>
                    </a:lnTo>
                    <a:lnTo>
                      <a:pt x="4" y="100"/>
                    </a:lnTo>
                    <a:lnTo>
                      <a:pt x="4" y="101"/>
                    </a:lnTo>
                    <a:lnTo>
                      <a:pt x="5" y="100"/>
                    </a:lnTo>
                    <a:lnTo>
                      <a:pt x="5" y="100"/>
                    </a:lnTo>
                    <a:lnTo>
                      <a:pt x="4" y="100"/>
                    </a:lnTo>
                    <a:lnTo>
                      <a:pt x="4" y="99"/>
                    </a:lnTo>
                    <a:lnTo>
                      <a:pt x="3" y="99"/>
                    </a:lnTo>
                    <a:lnTo>
                      <a:pt x="3" y="98"/>
                    </a:lnTo>
                    <a:lnTo>
                      <a:pt x="3" y="96"/>
                    </a:lnTo>
                    <a:lnTo>
                      <a:pt x="3" y="96"/>
                    </a:lnTo>
                    <a:lnTo>
                      <a:pt x="4" y="96"/>
                    </a:lnTo>
                    <a:lnTo>
                      <a:pt x="4" y="96"/>
                    </a:lnTo>
                    <a:lnTo>
                      <a:pt x="5" y="96"/>
                    </a:lnTo>
                    <a:lnTo>
                      <a:pt x="6" y="97"/>
                    </a:lnTo>
                    <a:lnTo>
                      <a:pt x="7" y="96"/>
                    </a:lnTo>
                    <a:lnTo>
                      <a:pt x="6" y="96"/>
                    </a:lnTo>
                    <a:lnTo>
                      <a:pt x="5" y="96"/>
                    </a:lnTo>
                    <a:lnTo>
                      <a:pt x="5" y="95"/>
                    </a:lnTo>
                    <a:lnTo>
                      <a:pt x="5" y="94"/>
                    </a:lnTo>
                    <a:lnTo>
                      <a:pt x="6" y="94"/>
                    </a:lnTo>
                    <a:lnTo>
                      <a:pt x="6" y="93"/>
                    </a:lnTo>
                    <a:lnTo>
                      <a:pt x="7" y="93"/>
                    </a:lnTo>
                    <a:lnTo>
                      <a:pt x="7" y="91"/>
                    </a:lnTo>
                    <a:lnTo>
                      <a:pt x="6" y="90"/>
                    </a:lnTo>
                    <a:lnTo>
                      <a:pt x="6" y="89"/>
                    </a:lnTo>
                    <a:lnTo>
                      <a:pt x="7" y="88"/>
                    </a:lnTo>
                    <a:lnTo>
                      <a:pt x="8" y="88"/>
                    </a:lnTo>
                    <a:lnTo>
                      <a:pt x="7" y="86"/>
                    </a:lnTo>
                    <a:lnTo>
                      <a:pt x="7" y="86"/>
                    </a:lnTo>
                    <a:lnTo>
                      <a:pt x="7" y="85"/>
                    </a:lnTo>
                    <a:lnTo>
                      <a:pt x="7" y="84"/>
                    </a:lnTo>
                    <a:lnTo>
                      <a:pt x="7" y="83"/>
                    </a:lnTo>
                    <a:lnTo>
                      <a:pt x="7" y="83"/>
                    </a:lnTo>
                    <a:lnTo>
                      <a:pt x="7" y="83"/>
                    </a:lnTo>
                    <a:lnTo>
                      <a:pt x="6" y="82"/>
                    </a:lnTo>
                    <a:lnTo>
                      <a:pt x="5" y="79"/>
                    </a:lnTo>
                    <a:lnTo>
                      <a:pt x="4" y="79"/>
                    </a:lnTo>
                    <a:lnTo>
                      <a:pt x="4" y="78"/>
                    </a:lnTo>
                    <a:lnTo>
                      <a:pt x="5" y="78"/>
                    </a:lnTo>
                    <a:lnTo>
                      <a:pt x="5" y="77"/>
                    </a:lnTo>
                    <a:lnTo>
                      <a:pt x="5" y="76"/>
                    </a:lnTo>
                    <a:lnTo>
                      <a:pt x="4" y="76"/>
                    </a:lnTo>
                    <a:lnTo>
                      <a:pt x="3" y="76"/>
                    </a:lnTo>
                    <a:lnTo>
                      <a:pt x="2" y="75"/>
                    </a:lnTo>
                    <a:lnTo>
                      <a:pt x="6" y="72"/>
                    </a:lnTo>
                    <a:lnTo>
                      <a:pt x="6" y="69"/>
                    </a:lnTo>
                    <a:lnTo>
                      <a:pt x="11" y="68"/>
                    </a:lnTo>
                    <a:lnTo>
                      <a:pt x="14" y="67"/>
                    </a:lnTo>
                    <a:lnTo>
                      <a:pt x="17" y="65"/>
                    </a:lnTo>
                    <a:lnTo>
                      <a:pt x="18" y="64"/>
                    </a:lnTo>
                    <a:lnTo>
                      <a:pt x="18" y="61"/>
                    </a:lnTo>
                    <a:lnTo>
                      <a:pt x="24" y="60"/>
                    </a:lnTo>
                    <a:lnTo>
                      <a:pt x="26" y="58"/>
                    </a:lnTo>
                    <a:lnTo>
                      <a:pt x="28" y="57"/>
                    </a:lnTo>
                    <a:lnTo>
                      <a:pt x="27" y="55"/>
                    </a:lnTo>
                    <a:lnTo>
                      <a:pt x="31" y="52"/>
                    </a:lnTo>
                    <a:lnTo>
                      <a:pt x="34" y="49"/>
                    </a:lnTo>
                    <a:lnTo>
                      <a:pt x="36" y="47"/>
                    </a:lnTo>
                    <a:lnTo>
                      <a:pt x="38" y="45"/>
                    </a:lnTo>
                    <a:lnTo>
                      <a:pt x="39" y="45"/>
                    </a:lnTo>
                    <a:lnTo>
                      <a:pt x="42" y="45"/>
                    </a:lnTo>
                    <a:lnTo>
                      <a:pt x="45" y="45"/>
                    </a:lnTo>
                    <a:lnTo>
                      <a:pt x="46" y="45"/>
                    </a:lnTo>
                    <a:lnTo>
                      <a:pt x="49" y="42"/>
                    </a:lnTo>
                    <a:lnTo>
                      <a:pt x="52" y="39"/>
                    </a:lnTo>
                    <a:lnTo>
                      <a:pt x="52" y="38"/>
                    </a:lnTo>
                    <a:lnTo>
                      <a:pt x="52" y="34"/>
                    </a:lnTo>
                    <a:lnTo>
                      <a:pt x="56" y="28"/>
                    </a:lnTo>
                    <a:lnTo>
                      <a:pt x="59" y="24"/>
                    </a:lnTo>
                    <a:lnTo>
                      <a:pt x="61" y="21"/>
                    </a:lnTo>
                    <a:lnTo>
                      <a:pt x="62" y="19"/>
                    </a:lnTo>
                    <a:lnTo>
                      <a:pt x="67" y="27"/>
                    </a:lnTo>
                    <a:lnTo>
                      <a:pt x="69" y="31"/>
                    </a:lnTo>
                    <a:lnTo>
                      <a:pt x="70" y="32"/>
                    </a:lnTo>
                    <a:lnTo>
                      <a:pt x="73" y="35"/>
                    </a:lnTo>
                    <a:lnTo>
                      <a:pt x="77" y="34"/>
                    </a:lnTo>
                    <a:lnTo>
                      <a:pt x="80" y="34"/>
                    </a:lnTo>
                    <a:lnTo>
                      <a:pt x="81" y="35"/>
                    </a:lnTo>
                    <a:lnTo>
                      <a:pt x="83" y="36"/>
                    </a:lnTo>
                    <a:lnTo>
                      <a:pt x="85" y="35"/>
                    </a:lnTo>
                    <a:lnTo>
                      <a:pt x="87" y="34"/>
                    </a:lnTo>
                    <a:lnTo>
                      <a:pt x="89" y="32"/>
                    </a:lnTo>
                    <a:lnTo>
                      <a:pt x="90" y="31"/>
                    </a:lnTo>
                    <a:lnTo>
                      <a:pt x="90" y="31"/>
                    </a:lnTo>
                    <a:lnTo>
                      <a:pt x="92" y="32"/>
                    </a:lnTo>
                    <a:lnTo>
                      <a:pt x="93" y="31"/>
                    </a:lnTo>
                    <a:lnTo>
                      <a:pt x="95" y="31"/>
                    </a:lnTo>
                    <a:lnTo>
                      <a:pt x="147" y="21"/>
                    </a:lnTo>
                    <a:lnTo>
                      <a:pt x="150" y="20"/>
                    </a:lnTo>
                    <a:lnTo>
                      <a:pt x="150" y="19"/>
                    </a:lnTo>
                    <a:lnTo>
                      <a:pt x="151" y="19"/>
                    </a:lnTo>
                    <a:lnTo>
                      <a:pt x="153" y="20"/>
                    </a:lnTo>
                    <a:lnTo>
                      <a:pt x="156" y="20"/>
                    </a:lnTo>
                    <a:lnTo>
                      <a:pt x="161" y="20"/>
                    </a:lnTo>
                    <a:lnTo>
                      <a:pt x="163" y="21"/>
                    </a:lnTo>
                    <a:lnTo>
                      <a:pt x="166" y="21"/>
                    </a:lnTo>
                    <a:lnTo>
                      <a:pt x="168" y="21"/>
                    </a:lnTo>
                    <a:lnTo>
                      <a:pt x="169" y="21"/>
                    </a:lnTo>
                    <a:lnTo>
                      <a:pt x="169" y="6"/>
                    </a:lnTo>
                    <a:lnTo>
                      <a:pt x="173" y="6"/>
                    </a:lnTo>
                    <a:lnTo>
                      <a:pt x="175" y="5"/>
                    </a:lnTo>
                    <a:lnTo>
                      <a:pt x="176" y="4"/>
                    </a:lnTo>
                    <a:lnTo>
                      <a:pt x="178" y="3"/>
                    </a:lnTo>
                    <a:lnTo>
                      <a:pt x="180" y="3"/>
                    </a:lnTo>
                    <a:lnTo>
                      <a:pt x="181" y="5"/>
                    </a:lnTo>
                    <a:lnTo>
                      <a:pt x="183" y="4"/>
                    </a:lnTo>
                    <a:lnTo>
                      <a:pt x="187" y="6"/>
                    </a:lnTo>
                    <a:lnTo>
                      <a:pt x="190" y="7"/>
                    </a:lnTo>
                    <a:lnTo>
                      <a:pt x="193" y="7"/>
                    </a:lnTo>
                    <a:lnTo>
                      <a:pt x="197" y="7"/>
                    </a:lnTo>
                    <a:lnTo>
                      <a:pt x="199" y="8"/>
                    </a:lnTo>
                    <a:lnTo>
                      <a:pt x="201" y="8"/>
                    </a:lnTo>
                    <a:lnTo>
                      <a:pt x="200" y="8"/>
                    </a:lnTo>
                    <a:lnTo>
                      <a:pt x="201" y="10"/>
                    </a:lnTo>
                    <a:lnTo>
                      <a:pt x="201" y="10"/>
                    </a:lnTo>
                    <a:lnTo>
                      <a:pt x="202" y="10"/>
                    </a:lnTo>
                    <a:lnTo>
                      <a:pt x="202" y="11"/>
                    </a:lnTo>
                    <a:lnTo>
                      <a:pt x="202" y="12"/>
                    </a:lnTo>
                    <a:lnTo>
                      <a:pt x="203" y="12"/>
                    </a:lnTo>
                    <a:lnTo>
                      <a:pt x="203" y="13"/>
                    </a:lnTo>
                    <a:lnTo>
                      <a:pt x="204" y="13"/>
                    </a:lnTo>
                    <a:lnTo>
                      <a:pt x="206" y="14"/>
                    </a:lnTo>
                    <a:lnTo>
                      <a:pt x="207" y="14"/>
                    </a:lnTo>
                    <a:lnTo>
                      <a:pt x="209" y="16"/>
                    </a:lnTo>
                    <a:lnTo>
                      <a:pt x="211" y="17"/>
                    </a:lnTo>
                    <a:lnTo>
                      <a:pt x="212" y="18"/>
                    </a:lnTo>
                    <a:lnTo>
                      <a:pt x="215" y="20"/>
                    </a:lnTo>
                    <a:lnTo>
                      <a:pt x="216" y="21"/>
                    </a:lnTo>
                    <a:lnTo>
                      <a:pt x="218" y="23"/>
                    </a:lnTo>
                    <a:lnTo>
                      <a:pt x="221" y="25"/>
                    </a:lnTo>
                    <a:lnTo>
                      <a:pt x="222" y="25"/>
                    </a:lnTo>
                    <a:lnTo>
                      <a:pt x="224" y="25"/>
                    </a:lnTo>
                    <a:lnTo>
                      <a:pt x="224" y="27"/>
                    </a:lnTo>
                    <a:lnTo>
                      <a:pt x="225" y="28"/>
                    </a:lnTo>
                    <a:lnTo>
                      <a:pt x="228" y="28"/>
                    </a:lnTo>
                    <a:lnTo>
                      <a:pt x="232" y="29"/>
                    </a:lnTo>
                    <a:lnTo>
                      <a:pt x="234" y="30"/>
                    </a:lnTo>
                    <a:lnTo>
                      <a:pt x="235" y="31"/>
                    </a:lnTo>
                    <a:lnTo>
                      <a:pt x="238" y="32"/>
                    </a:lnTo>
                    <a:lnTo>
                      <a:pt x="238" y="33"/>
                    </a:lnTo>
                    <a:lnTo>
                      <a:pt x="239" y="34"/>
                    </a:lnTo>
                    <a:lnTo>
                      <a:pt x="241" y="35"/>
                    </a:lnTo>
                    <a:lnTo>
                      <a:pt x="242" y="38"/>
                    </a:lnTo>
                    <a:lnTo>
                      <a:pt x="242" y="40"/>
                    </a:lnTo>
                    <a:lnTo>
                      <a:pt x="243" y="40"/>
                    </a:lnTo>
                    <a:lnTo>
                      <a:pt x="245" y="40"/>
                    </a:lnTo>
                    <a:lnTo>
                      <a:pt x="245" y="40"/>
                    </a:lnTo>
                    <a:lnTo>
                      <a:pt x="246" y="39"/>
                    </a:lnTo>
                    <a:lnTo>
                      <a:pt x="247" y="38"/>
                    </a:lnTo>
                    <a:lnTo>
                      <a:pt x="248" y="38"/>
                    </a:lnTo>
                    <a:lnTo>
                      <a:pt x="248" y="38"/>
                    </a:lnTo>
                    <a:lnTo>
                      <a:pt x="249" y="39"/>
                    </a:lnTo>
                    <a:lnTo>
                      <a:pt x="250" y="39"/>
                    </a:lnTo>
                    <a:lnTo>
                      <a:pt x="250" y="40"/>
                    </a:lnTo>
                    <a:lnTo>
                      <a:pt x="251" y="40"/>
                    </a:lnTo>
                    <a:lnTo>
                      <a:pt x="251" y="41"/>
                    </a:lnTo>
                    <a:lnTo>
                      <a:pt x="252" y="41"/>
                    </a:lnTo>
                    <a:lnTo>
                      <a:pt x="252" y="41"/>
                    </a:lnTo>
                    <a:lnTo>
                      <a:pt x="253" y="41"/>
                    </a:lnTo>
                    <a:lnTo>
                      <a:pt x="254" y="42"/>
                    </a:lnTo>
                    <a:lnTo>
                      <a:pt x="254" y="43"/>
                    </a:lnTo>
                    <a:lnTo>
                      <a:pt x="255" y="43"/>
                    </a:lnTo>
                    <a:lnTo>
                      <a:pt x="255" y="45"/>
                    </a:lnTo>
                    <a:lnTo>
                      <a:pt x="256" y="45"/>
                    </a:lnTo>
                    <a:lnTo>
                      <a:pt x="257" y="46"/>
                    </a:lnTo>
                    <a:lnTo>
                      <a:pt x="257" y="47"/>
                    </a:lnTo>
                    <a:lnTo>
                      <a:pt x="257" y="48"/>
                    </a:lnTo>
                    <a:lnTo>
                      <a:pt x="256" y="48"/>
                    </a:lnTo>
                    <a:lnTo>
                      <a:pt x="256" y="48"/>
                    </a:lnTo>
                    <a:lnTo>
                      <a:pt x="257" y="48"/>
                    </a:lnTo>
                    <a:lnTo>
                      <a:pt x="258" y="49"/>
                    </a:lnTo>
                    <a:lnTo>
                      <a:pt x="258" y="50"/>
                    </a:lnTo>
                    <a:lnTo>
                      <a:pt x="259" y="50"/>
                    </a:lnTo>
                    <a:lnTo>
                      <a:pt x="259" y="49"/>
                    </a:lnTo>
                    <a:lnTo>
                      <a:pt x="259" y="49"/>
                    </a:lnTo>
                    <a:lnTo>
                      <a:pt x="260" y="49"/>
                    </a:lnTo>
                    <a:lnTo>
                      <a:pt x="261" y="49"/>
                    </a:lnTo>
                    <a:lnTo>
                      <a:pt x="262" y="49"/>
                    </a:lnTo>
                    <a:lnTo>
                      <a:pt x="262" y="50"/>
                    </a:lnTo>
                    <a:lnTo>
                      <a:pt x="263" y="51"/>
                    </a:lnTo>
                    <a:lnTo>
                      <a:pt x="263" y="52"/>
                    </a:lnTo>
                    <a:lnTo>
                      <a:pt x="263" y="52"/>
                    </a:lnTo>
                    <a:lnTo>
                      <a:pt x="264" y="52"/>
                    </a:lnTo>
                    <a:lnTo>
                      <a:pt x="264" y="53"/>
                    </a:lnTo>
                    <a:lnTo>
                      <a:pt x="265" y="53"/>
                    </a:lnTo>
                    <a:lnTo>
                      <a:pt x="265" y="52"/>
                    </a:lnTo>
                    <a:lnTo>
                      <a:pt x="266" y="52"/>
                    </a:lnTo>
                    <a:lnTo>
                      <a:pt x="266" y="53"/>
                    </a:lnTo>
                    <a:lnTo>
                      <a:pt x="265" y="53"/>
                    </a:lnTo>
                    <a:lnTo>
                      <a:pt x="265" y="54"/>
                    </a:lnTo>
                    <a:lnTo>
                      <a:pt x="266" y="54"/>
                    </a:lnTo>
                    <a:lnTo>
                      <a:pt x="266" y="53"/>
                    </a:lnTo>
                    <a:lnTo>
                      <a:pt x="266" y="53"/>
                    </a:lnTo>
                    <a:lnTo>
                      <a:pt x="266" y="54"/>
                    </a:lnTo>
                    <a:lnTo>
                      <a:pt x="266" y="53"/>
                    </a:lnTo>
                    <a:lnTo>
                      <a:pt x="266" y="54"/>
                    </a:lnTo>
                    <a:lnTo>
                      <a:pt x="267" y="54"/>
                    </a:lnTo>
                    <a:lnTo>
                      <a:pt x="267" y="55"/>
                    </a:lnTo>
                    <a:lnTo>
                      <a:pt x="268" y="55"/>
                    </a:lnTo>
                    <a:lnTo>
                      <a:pt x="269" y="55"/>
                    </a:lnTo>
                    <a:lnTo>
                      <a:pt x="269" y="55"/>
                    </a:lnTo>
                    <a:lnTo>
                      <a:pt x="269" y="55"/>
                    </a:lnTo>
                    <a:lnTo>
                      <a:pt x="270" y="55"/>
                    </a:lnTo>
                    <a:lnTo>
                      <a:pt x="271" y="55"/>
                    </a:lnTo>
                    <a:lnTo>
                      <a:pt x="272" y="55"/>
                    </a:lnTo>
                    <a:lnTo>
                      <a:pt x="273" y="55"/>
                    </a:lnTo>
                    <a:lnTo>
                      <a:pt x="273" y="55"/>
                    </a:lnTo>
                    <a:lnTo>
                      <a:pt x="275" y="54"/>
                    </a:lnTo>
                    <a:lnTo>
                      <a:pt x="276" y="54"/>
                    </a:lnTo>
                    <a:lnTo>
                      <a:pt x="276" y="55"/>
                    </a:lnTo>
                    <a:lnTo>
                      <a:pt x="277" y="55"/>
                    </a:lnTo>
                    <a:lnTo>
                      <a:pt x="279" y="53"/>
                    </a:lnTo>
                    <a:lnTo>
                      <a:pt x="279" y="53"/>
                    </a:lnTo>
                    <a:lnTo>
                      <a:pt x="280" y="53"/>
                    </a:lnTo>
                    <a:lnTo>
                      <a:pt x="281" y="52"/>
                    </a:lnTo>
                    <a:lnTo>
                      <a:pt x="282" y="52"/>
                    </a:lnTo>
                    <a:lnTo>
                      <a:pt x="282" y="53"/>
                    </a:lnTo>
                    <a:lnTo>
                      <a:pt x="283" y="53"/>
                    </a:lnTo>
                    <a:lnTo>
                      <a:pt x="283" y="54"/>
                    </a:lnTo>
                    <a:lnTo>
                      <a:pt x="283" y="53"/>
                    </a:lnTo>
                    <a:lnTo>
                      <a:pt x="283" y="54"/>
                    </a:lnTo>
                    <a:lnTo>
                      <a:pt x="284" y="55"/>
                    </a:lnTo>
                    <a:lnTo>
                      <a:pt x="285" y="55"/>
                    </a:lnTo>
                    <a:lnTo>
                      <a:pt x="286" y="55"/>
                    </a:lnTo>
                    <a:lnTo>
                      <a:pt x="286" y="55"/>
                    </a:lnTo>
                    <a:lnTo>
                      <a:pt x="287" y="55"/>
                    </a:lnTo>
                    <a:lnTo>
                      <a:pt x="288" y="55"/>
                    </a:lnTo>
                    <a:lnTo>
                      <a:pt x="289" y="55"/>
                    </a:lnTo>
                    <a:lnTo>
                      <a:pt x="290" y="55"/>
                    </a:lnTo>
                    <a:lnTo>
                      <a:pt x="290" y="55"/>
                    </a:lnTo>
                    <a:lnTo>
                      <a:pt x="290" y="55"/>
                    </a:lnTo>
                    <a:lnTo>
                      <a:pt x="291" y="55"/>
                    </a:lnTo>
                    <a:lnTo>
                      <a:pt x="292" y="55"/>
                    </a:lnTo>
                    <a:lnTo>
                      <a:pt x="293" y="55"/>
                    </a:lnTo>
                    <a:lnTo>
                      <a:pt x="293" y="54"/>
                    </a:lnTo>
                    <a:lnTo>
                      <a:pt x="293" y="55"/>
                    </a:lnTo>
                    <a:lnTo>
                      <a:pt x="294" y="54"/>
                    </a:lnTo>
                    <a:lnTo>
                      <a:pt x="294" y="55"/>
                    </a:lnTo>
                    <a:lnTo>
                      <a:pt x="295" y="55"/>
                    </a:lnTo>
                    <a:lnTo>
                      <a:pt x="295" y="54"/>
                    </a:lnTo>
                    <a:lnTo>
                      <a:pt x="296" y="54"/>
                    </a:lnTo>
                    <a:lnTo>
                      <a:pt x="297" y="54"/>
                    </a:lnTo>
                    <a:lnTo>
                      <a:pt x="297" y="54"/>
                    </a:lnTo>
                    <a:lnTo>
                      <a:pt x="298" y="53"/>
                    </a:lnTo>
                    <a:lnTo>
                      <a:pt x="299" y="53"/>
                    </a:lnTo>
                    <a:lnTo>
                      <a:pt x="299" y="52"/>
                    </a:lnTo>
                    <a:lnTo>
                      <a:pt x="300" y="52"/>
                    </a:lnTo>
                    <a:lnTo>
                      <a:pt x="300" y="52"/>
                    </a:lnTo>
                    <a:lnTo>
                      <a:pt x="301" y="52"/>
                    </a:lnTo>
                    <a:lnTo>
                      <a:pt x="302" y="52"/>
                    </a:lnTo>
                    <a:lnTo>
                      <a:pt x="303" y="52"/>
                    </a:lnTo>
                    <a:lnTo>
                      <a:pt x="303" y="52"/>
                    </a:lnTo>
                    <a:lnTo>
                      <a:pt x="304" y="52"/>
                    </a:lnTo>
                    <a:lnTo>
                      <a:pt x="304" y="52"/>
                    </a:lnTo>
                    <a:lnTo>
                      <a:pt x="304" y="52"/>
                    </a:lnTo>
                    <a:lnTo>
                      <a:pt x="304" y="52"/>
                    </a:lnTo>
                    <a:lnTo>
                      <a:pt x="305" y="52"/>
                    </a:lnTo>
                    <a:lnTo>
                      <a:pt x="306" y="52"/>
                    </a:lnTo>
                    <a:lnTo>
                      <a:pt x="307" y="52"/>
                    </a:lnTo>
                    <a:lnTo>
                      <a:pt x="307" y="51"/>
                    </a:lnTo>
                    <a:lnTo>
                      <a:pt x="309" y="51"/>
                    </a:lnTo>
                    <a:lnTo>
                      <a:pt x="310" y="51"/>
                    </a:lnTo>
                    <a:lnTo>
                      <a:pt x="310" y="50"/>
                    </a:lnTo>
                    <a:lnTo>
                      <a:pt x="310" y="50"/>
                    </a:lnTo>
                    <a:lnTo>
                      <a:pt x="310" y="49"/>
                    </a:lnTo>
                    <a:lnTo>
                      <a:pt x="311" y="48"/>
                    </a:lnTo>
                    <a:lnTo>
                      <a:pt x="311" y="48"/>
                    </a:lnTo>
                    <a:lnTo>
                      <a:pt x="312" y="48"/>
                    </a:lnTo>
                    <a:lnTo>
                      <a:pt x="313" y="48"/>
                    </a:lnTo>
                    <a:lnTo>
                      <a:pt x="313" y="48"/>
                    </a:lnTo>
                    <a:lnTo>
                      <a:pt x="314" y="48"/>
                    </a:lnTo>
                    <a:lnTo>
                      <a:pt x="314" y="48"/>
                    </a:lnTo>
                    <a:lnTo>
                      <a:pt x="314" y="49"/>
                    </a:lnTo>
                    <a:lnTo>
                      <a:pt x="314" y="49"/>
                    </a:lnTo>
                    <a:lnTo>
                      <a:pt x="315" y="50"/>
                    </a:lnTo>
                    <a:lnTo>
                      <a:pt x="316" y="50"/>
                    </a:lnTo>
                    <a:lnTo>
                      <a:pt x="315" y="51"/>
                    </a:lnTo>
                    <a:lnTo>
                      <a:pt x="314" y="51"/>
                    </a:lnTo>
                    <a:lnTo>
                      <a:pt x="315" y="51"/>
                    </a:lnTo>
                    <a:lnTo>
                      <a:pt x="315" y="52"/>
                    </a:lnTo>
                    <a:lnTo>
                      <a:pt x="315" y="52"/>
                    </a:lnTo>
                    <a:lnTo>
                      <a:pt x="316" y="52"/>
                    </a:lnTo>
                    <a:lnTo>
                      <a:pt x="317" y="52"/>
                    </a:lnTo>
                    <a:lnTo>
                      <a:pt x="317" y="52"/>
                    </a:lnTo>
                    <a:lnTo>
                      <a:pt x="317" y="53"/>
                    </a:lnTo>
                    <a:lnTo>
                      <a:pt x="318" y="53"/>
                    </a:lnTo>
                    <a:lnTo>
                      <a:pt x="319" y="54"/>
                    </a:lnTo>
                    <a:lnTo>
                      <a:pt x="320" y="54"/>
                    </a:lnTo>
                    <a:lnTo>
                      <a:pt x="320" y="55"/>
                    </a:lnTo>
                    <a:lnTo>
                      <a:pt x="320" y="55"/>
                    </a:lnTo>
                    <a:lnTo>
                      <a:pt x="321" y="55"/>
                    </a:lnTo>
                    <a:lnTo>
                      <a:pt x="321" y="57"/>
                    </a:lnTo>
                    <a:lnTo>
                      <a:pt x="321" y="57"/>
                    </a:lnTo>
                    <a:lnTo>
                      <a:pt x="321" y="58"/>
                    </a:lnTo>
                    <a:lnTo>
                      <a:pt x="322" y="58"/>
                    </a:lnTo>
                    <a:lnTo>
                      <a:pt x="323" y="58"/>
                    </a:lnTo>
                    <a:lnTo>
                      <a:pt x="324" y="58"/>
                    </a:lnTo>
                    <a:lnTo>
                      <a:pt x="324" y="58"/>
                    </a:lnTo>
                    <a:lnTo>
                      <a:pt x="324" y="58"/>
                    </a:lnTo>
                    <a:lnTo>
                      <a:pt x="325" y="58"/>
                    </a:lnTo>
                    <a:lnTo>
                      <a:pt x="326" y="58"/>
                    </a:lnTo>
                    <a:lnTo>
                      <a:pt x="327" y="59"/>
                    </a:lnTo>
                    <a:lnTo>
                      <a:pt x="328" y="60"/>
                    </a:lnTo>
                    <a:lnTo>
                      <a:pt x="328" y="60"/>
                    </a:lnTo>
                    <a:lnTo>
                      <a:pt x="329" y="60"/>
                    </a:lnTo>
                    <a:lnTo>
                      <a:pt x="330" y="61"/>
                    </a:lnTo>
                    <a:lnTo>
                      <a:pt x="331" y="61"/>
                    </a:lnTo>
                    <a:lnTo>
                      <a:pt x="331" y="62"/>
                    </a:lnTo>
                    <a:lnTo>
                      <a:pt x="332" y="62"/>
                    </a:lnTo>
                    <a:lnTo>
                      <a:pt x="333" y="62"/>
                    </a:lnTo>
                    <a:lnTo>
                      <a:pt x="334" y="62"/>
                    </a:lnTo>
                    <a:lnTo>
                      <a:pt x="334" y="62"/>
                    </a:lnTo>
                    <a:lnTo>
                      <a:pt x="335" y="61"/>
                    </a:lnTo>
                    <a:lnTo>
                      <a:pt x="336" y="59"/>
                    </a:lnTo>
                    <a:lnTo>
                      <a:pt x="336" y="58"/>
                    </a:lnTo>
                    <a:lnTo>
                      <a:pt x="338" y="58"/>
                    </a:lnTo>
                    <a:lnTo>
                      <a:pt x="339" y="55"/>
                    </a:lnTo>
                    <a:lnTo>
                      <a:pt x="339" y="52"/>
                    </a:lnTo>
                    <a:lnTo>
                      <a:pt x="340" y="50"/>
                    </a:lnTo>
                    <a:lnTo>
                      <a:pt x="341" y="49"/>
                    </a:lnTo>
                    <a:lnTo>
                      <a:pt x="342" y="48"/>
                    </a:lnTo>
                    <a:lnTo>
                      <a:pt x="344" y="47"/>
                    </a:lnTo>
                    <a:lnTo>
                      <a:pt x="345" y="45"/>
                    </a:lnTo>
                    <a:lnTo>
                      <a:pt x="347" y="43"/>
                    </a:lnTo>
                    <a:lnTo>
                      <a:pt x="348" y="42"/>
                    </a:lnTo>
                    <a:lnTo>
                      <a:pt x="348" y="42"/>
                    </a:lnTo>
                    <a:lnTo>
                      <a:pt x="349" y="41"/>
                    </a:lnTo>
                    <a:lnTo>
                      <a:pt x="350" y="39"/>
                    </a:lnTo>
                    <a:lnTo>
                      <a:pt x="351" y="38"/>
                    </a:lnTo>
                    <a:lnTo>
                      <a:pt x="352" y="37"/>
                    </a:lnTo>
                    <a:lnTo>
                      <a:pt x="354" y="36"/>
                    </a:lnTo>
                    <a:lnTo>
                      <a:pt x="355" y="35"/>
                    </a:lnTo>
                    <a:lnTo>
                      <a:pt x="359" y="17"/>
                    </a:lnTo>
                    <a:lnTo>
                      <a:pt x="360" y="16"/>
                    </a:lnTo>
                    <a:lnTo>
                      <a:pt x="362" y="13"/>
                    </a:lnTo>
                    <a:lnTo>
                      <a:pt x="362" y="10"/>
                    </a:lnTo>
                    <a:lnTo>
                      <a:pt x="363" y="8"/>
                    </a:lnTo>
                    <a:lnTo>
                      <a:pt x="364" y="7"/>
                    </a:lnTo>
                    <a:lnTo>
                      <a:pt x="369" y="7"/>
                    </a:lnTo>
                    <a:lnTo>
                      <a:pt x="369" y="6"/>
                    </a:lnTo>
                    <a:lnTo>
                      <a:pt x="373" y="4"/>
                    </a:lnTo>
                    <a:lnTo>
                      <a:pt x="376" y="3"/>
                    </a:lnTo>
                    <a:lnTo>
                      <a:pt x="381" y="3"/>
                    </a:lnTo>
                    <a:lnTo>
                      <a:pt x="384" y="2"/>
                    </a:lnTo>
                    <a:lnTo>
                      <a:pt x="389" y="0"/>
                    </a:lnTo>
                    <a:lnTo>
                      <a:pt x="390" y="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47" name="Freeform 1106">
                <a:extLst>
                  <a:ext uri="{FF2B5EF4-FFF2-40B4-BE49-F238E27FC236}">
                    <a16:creationId xmlns:a16="http://schemas.microsoft.com/office/drawing/2014/main" id="{E3B7AC37-289A-4D9C-BB0F-A00E6D725C07}"/>
                  </a:ext>
                </a:extLst>
              </p:cNvPr>
              <p:cNvSpPr>
                <a:spLocks/>
              </p:cNvSpPr>
              <p:nvPr/>
            </p:nvSpPr>
            <p:spPr bwMode="auto">
              <a:xfrm>
                <a:off x="5386" y="889"/>
                <a:ext cx="417" cy="268"/>
              </a:xfrm>
              <a:custGeom>
                <a:avLst/>
                <a:gdLst>
                  <a:gd name="T0" fmla="*/ 360 w 417"/>
                  <a:gd name="T1" fmla="*/ 41 h 268"/>
                  <a:gd name="T2" fmla="*/ 377 w 417"/>
                  <a:gd name="T3" fmla="*/ 38 h 268"/>
                  <a:gd name="T4" fmla="*/ 408 w 417"/>
                  <a:gd name="T5" fmla="*/ 41 h 268"/>
                  <a:gd name="T6" fmla="*/ 415 w 417"/>
                  <a:gd name="T7" fmla="*/ 77 h 268"/>
                  <a:gd name="T8" fmla="*/ 409 w 417"/>
                  <a:gd name="T9" fmla="*/ 101 h 268"/>
                  <a:gd name="T10" fmla="*/ 393 w 417"/>
                  <a:gd name="T11" fmla="*/ 114 h 268"/>
                  <a:gd name="T12" fmla="*/ 370 w 417"/>
                  <a:gd name="T13" fmla="*/ 125 h 268"/>
                  <a:gd name="T14" fmla="*/ 353 w 417"/>
                  <a:gd name="T15" fmla="*/ 123 h 268"/>
                  <a:gd name="T16" fmla="*/ 363 w 417"/>
                  <a:gd name="T17" fmla="*/ 133 h 268"/>
                  <a:gd name="T18" fmla="*/ 359 w 417"/>
                  <a:gd name="T19" fmla="*/ 146 h 268"/>
                  <a:gd name="T20" fmla="*/ 336 w 417"/>
                  <a:gd name="T21" fmla="*/ 142 h 268"/>
                  <a:gd name="T22" fmla="*/ 320 w 417"/>
                  <a:gd name="T23" fmla="*/ 151 h 268"/>
                  <a:gd name="T24" fmla="*/ 320 w 417"/>
                  <a:gd name="T25" fmla="*/ 163 h 268"/>
                  <a:gd name="T26" fmla="*/ 320 w 417"/>
                  <a:gd name="T27" fmla="*/ 188 h 268"/>
                  <a:gd name="T28" fmla="*/ 319 w 417"/>
                  <a:gd name="T29" fmla="*/ 204 h 268"/>
                  <a:gd name="T30" fmla="*/ 304 w 417"/>
                  <a:gd name="T31" fmla="*/ 213 h 268"/>
                  <a:gd name="T32" fmla="*/ 284 w 417"/>
                  <a:gd name="T33" fmla="*/ 216 h 268"/>
                  <a:gd name="T34" fmla="*/ 268 w 417"/>
                  <a:gd name="T35" fmla="*/ 223 h 268"/>
                  <a:gd name="T36" fmla="*/ 253 w 417"/>
                  <a:gd name="T37" fmla="*/ 225 h 268"/>
                  <a:gd name="T38" fmla="*/ 243 w 417"/>
                  <a:gd name="T39" fmla="*/ 228 h 268"/>
                  <a:gd name="T40" fmla="*/ 234 w 417"/>
                  <a:gd name="T41" fmla="*/ 233 h 268"/>
                  <a:gd name="T42" fmla="*/ 222 w 417"/>
                  <a:gd name="T43" fmla="*/ 228 h 268"/>
                  <a:gd name="T44" fmla="*/ 209 w 417"/>
                  <a:gd name="T45" fmla="*/ 228 h 268"/>
                  <a:gd name="T46" fmla="*/ 198 w 417"/>
                  <a:gd name="T47" fmla="*/ 229 h 268"/>
                  <a:gd name="T48" fmla="*/ 191 w 417"/>
                  <a:gd name="T49" fmla="*/ 231 h 268"/>
                  <a:gd name="T50" fmla="*/ 180 w 417"/>
                  <a:gd name="T51" fmla="*/ 236 h 268"/>
                  <a:gd name="T52" fmla="*/ 176 w 417"/>
                  <a:gd name="T53" fmla="*/ 242 h 268"/>
                  <a:gd name="T54" fmla="*/ 167 w 417"/>
                  <a:gd name="T55" fmla="*/ 238 h 268"/>
                  <a:gd name="T56" fmla="*/ 157 w 417"/>
                  <a:gd name="T57" fmla="*/ 236 h 268"/>
                  <a:gd name="T58" fmla="*/ 144 w 417"/>
                  <a:gd name="T59" fmla="*/ 241 h 268"/>
                  <a:gd name="T60" fmla="*/ 138 w 417"/>
                  <a:gd name="T61" fmla="*/ 246 h 268"/>
                  <a:gd name="T62" fmla="*/ 129 w 417"/>
                  <a:gd name="T63" fmla="*/ 252 h 268"/>
                  <a:gd name="T64" fmla="*/ 116 w 417"/>
                  <a:gd name="T65" fmla="*/ 260 h 268"/>
                  <a:gd name="T66" fmla="*/ 100 w 417"/>
                  <a:gd name="T67" fmla="*/ 262 h 268"/>
                  <a:gd name="T68" fmla="*/ 81 w 417"/>
                  <a:gd name="T69" fmla="*/ 261 h 268"/>
                  <a:gd name="T70" fmla="*/ 67 w 417"/>
                  <a:gd name="T71" fmla="*/ 248 h 268"/>
                  <a:gd name="T72" fmla="*/ 58 w 417"/>
                  <a:gd name="T73" fmla="*/ 254 h 268"/>
                  <a:gd name="T74" fmla="*/ 52 w 417"/>
                  <a:gd name="T75" fmla="*/ 242 h 268"/>
                  <a:gd name="T76" fmla="*/ 48 w 417"/>
                  <a:gd name="T77" fmla="*/ 203 h 268"/>
                  <a:gd name="T78" fmla="*/ 21 w 417"/>
                  <a:gd name="T79" fmla="*/ 180 h 268"/>
                  <a:gd name="T80" fmla="*/ 27 w 417"/>
                  <a:gd name="T81" fmla="*/ 166 h 268"/>
                  <a:gd name="T82" fmla="*/ 27 w 417"/>
                  <a:gd name="T83" fmla="*/ 138 h 268"/>
                  <a:gd name="T84" fmla="*/ 24 w 417"/>
                  <a:gd name="T85" fmla="*/ 101 h 268"/>
                  <a:gd name="T86" fmla="*/ 2 w 417"/>
                  <a:gd name="T87" fmla="*/ 76 h 268"/>
                  <a:gd name="T88" fmla="*/ 23 w 417"/>
                  <a:gd name="T89" fmla="*/ 77 h 268"/>
                  <a:gd name="T90" fmla="*/ 33 w 417"/>
                  <a:gd name="T91" fmla="*/ 80 h 268"/>
                  <a:gd name="T92" fmla="*/ 42 w 417"/>
                  <a:gd name="T93" fmla="*/ 80 h 268"/>
                  <a:gd name="T94" fmla="*/ 51 w 417"/>
                  <a:gd name="T95" fmla="*/ 76 h 268"/>
                  <a:gd name="T96" fmla="*/ 50 w 417"/>
                  <a:gd name="T97" fmla="*/ 66 h 268"/>
                  <a:gd name="T98" fmla="*/ 56 w 417"/>
                  <a:gd name="T99" fmla="*/ 63 h 268"/>
                  <a:gd name="T100" fmla="*/ 57 w 417"/>
                  <a:gd name="T101" fmla="*/ 57 h 268"/>
                  <a:gd name="T102" fmla="*/ 54 w 417"/>
                  <a:gd name="T103" fmla="*/ 44 h 268"/>
                  <a:gd name="T104" fmla="*/ 69 w 417"/>
                  <a:gd name="T105" fmla="*/ 29 h 268"/>
                  <a:gd name="T106" fmla="*/ 77 w 417"/>
                  <a:gd name="T107" fmla="*/ 18 h 268"/>
                  <a:gd name="T108" fmla="*/ 90 w 417"/>
                  <a:gd name="T109" fmla="*/ 14 h 268"/>
                  <a:gd name="T110" fmla="*/ 98 w 417"/>
                  <a:gd name="T111" fmla="*/ 13 h 268"/>
                  <a:gd name="T112" fmla="*/ 106 w 417"/>
                  <a:gd name="T113" fmla="*/ 6 h 268"/>
                  <a:gd name="T114" fmla="*/ 116 w 417"/>
                  <a:gd name="T115" fmla="*/ 1 h 268"/>
                  <a:gd name="T116" fmla="*/ 127 w 417"/>
                  <a:gd name="T117" fmla="*/ 1 h 268"/>
                  <a:gd name="T118" fmla="*/ 140 w 417"/>
                  <a:gd name="T119" fmla="*/ 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268">
                    <a:moveTo>
                      <a:pt x="339" y="35"/>
                    </a:moveTo>
                    <a:lnTo>
                      <a:pt x="340" y="35"/>
                    </a:lnTo>
                    <a:lnTo>
                      <a:pt x="341" y="36"/>
                    </a:lnTo>
                    <a:lnTo>
                      <a:pt x="343" y="37"/>
                    </a:lnTo>
                    <a:lnTo>
                      <a:pt x="343" y="38"/>
                    </a:lnTo>
                    <a:lnTo>
                      <a:pt x="348" y="41"/>
                    </a:lnTo>
                    <a:lnTo>
                      <a:pt x="348" y="42"/>
                    </a:lnTo>
                    <a:lnTo>
                      <a:pt x="349" y="42"/>
                    </a:lnTo>
                    <a:lnTo>
                      <a:pt x="350" y="42"/>
                    </a:lnTo>
                    <a:lnTo>
                      <a:pt x="351" y="42"/>
                    </a:lnTo>
                    <a:lnTo>
                      <a:pt x="352" y="42"/>
                    </a:lnTo>
                    <a:lnTo>
                      <a:pt x="353" y="42"/>
                    </a:lnTo>
                    <a:lnTo>
                      <a:pt x="354" y="42"/>
                    </a:lnTo>
                    <a:lnTo>
                      <a:pt x="356" y="41"/>
                    </a:lnTo>
                    <a:lnTo>
                      <a:pt x="357" y="41"/>
                    </a:lnTo>
                    <a:lnTo>
                      <a:pt x="358" y="41"/>
                    </a:lnTo>
                    <a:lnTo>
                      <a:pt x="360" y="41"/>
                    </a:lnTo>
                    <a:lnTo>
                      <a:pt x="360" y="41"/>
                    </a:lnTo>
                    <a:lnTo>
                      <a:pt x="361" y="41"/>
                    </a:lnTo>
                    <a:lnTo>
                      <a:pt x="362" y="41"/>
                    </a:lnTo>
                    <a:lnTo>
                      <a:pt x="363" y="41"/>
                    </a:lnTo>
                    <a:lnTo>
                      <a:pt x="364" y="41"/>
                    </a:lnTo>
                    <a:lnTo>
                      <a:pt x="364" y="42"/>
                    </a:lnTo>
                    <a:lnTo>
                      <a:pt x="365" y="42"/>
                    </a:lnTo>
                    <a:lnTo>
                      <a:pt x="366" y="41"/>
                    </a:lnTo>
                    <a:lnTo>
                      <a:pt x="368" y="41"/>
                    </a:lnTo>
                    <a:lnTo>
                      <a:pt x="370" y="40"/>
                    </a:lnTo>
                    <a:lnTo>
                      <a:pt x="370" y="38"/>
                    </a:lnTo>
                    <a:lnTo>
                      <a:pt x="372" y="38"/>
                    </a:lnTo>
                    <a:lnTo>
                      <a:pt x="373" y="38"/>
                    </a:lnTo>
                    <a:lnTo>
                      <a:pt x="374" y="38"/>
                    </a:lnTo>
                    <a:lnTo>
                      <a:pt x="375" y="38"/>
                    </a:lnTo>
                    <a:lnTo>
                      <a:pt x="376" y="38"/>
                    </a:lnTo>
                    <a:lnTo>
                      <a:pt x="377" y="38"/>
                    </a:lnTo>
                    <a:lnTo>
                      <a:pt x="378" y="37"/>
                    </a:lnTo>
                    <a:lnTo>
                      <a:pt x="379" y="37"/>
                    </a:lnTo>
                    <a:lnTo>
                      <a:pt x="380" y="37"/>
                    </a:lnTo>
                    <a:lnTo>
                      <a:pt x="380" y="36"/>
                    </a:lnTo>
                    <a:lnTo>
                      <a:pt x="381" y="37"/>
                    </a:lnTo>
                    <a:lnTo>
                      <a:pt x="381" y="37"/>
                    </a:lnTo>
                    <a:lnTo>
                      <a:pt x="383" y="36"/>
                    </a:lnTo>
                    <a:lnTo>
                      <a:pt x="384" y="36"/>
                    </a:lnTo>
                    <a:lnTo>
                      <a:pt x="384" y="36"/>
                    </a:lnTo>
                    <a:lnTo>
                      <a:pt x="385" y="36"/>
                    </a:lnTo>
                    <a:lnTo>
                      <a:pt x="387" y="36"/>
                    </a:lnTo>
                    <a:lnTo>
                      <a:pt x="388" y="37"/>
                    </a:lnTo>
                    <a:lnTo>
                      <a:pt x="388" y="38"/>
                    </a:lnTo>
                    <a:lnTo>
                      <a:pt x="390" y="38"/>
                    </a:lnTo>
                    <a:lnTo>
                      <a:pt x="395" y="39"/>
                    </a:lnTo>
                    <a:lnTo>
                      <a:pt x="408" y="40"/>
                    </a:lnTo>
                    <a:lnTo>
                      <a:pt x="408" y="41"/>
                    </a:lnTo>
                    <a:lnTo>
                      <a:pt x="410" y="42"/>
                    </a:lnTo>
                    <a:lnTo>
                      <a:pt x="410" y="42"/>
                    </a:lnTo>
                    <a:lnTo>
                      <a:pt x="410" y="44"/>
                    </a:lnTo>
                    <a:lnTo>
                      <a:pt x="410" y="47"/>
                    </a:lnTo>
                    <a:lnTo>
                      <a:pt x="410" y="49"/>
                    </a:lnTo>
                    <a:lnTo>
                      <a:pt x="410" y="50"/>
                    </a:lnTo>
                    <a:lnTo>
                      <a:pt x="410" y="56"/>
                    </a:lnTo>
                    <a:lnTo>
                      <a:pt x="410" y="56"/>
                    </a:lnTo>
                    <a:lnTo>
                      <a:pt x="410" y="60"/>
                    </a:lnTo>
                    <a:lnTo>
                      <a:pt x="412" y="63"/>
                    </a:lnTo>
                    <a:lnTo>
                      <a:pt x="415" y="66"/>
                    </a:lnTo>
                    <a:lnTo>
                      <a:pt x="415" y="66"/>
                    </a:lnTo>
                    <a:lnTo>
                      <a:pt x="415" y="67"/>
                    </a:lnTo>
                    <a:lnTo>
                      <a:pt x="415" y="68"/>
                    </a:lnTo>
                    <a:lnTo>
                      <a:pt x="414" y="71"/>
                    </a:lnTo>
                    <a:lnTo>
                      <a:pt x="415" y="73"/>
                    </a:lnTo>
                    <a:lnTo>
                      <a:pt x="415" y="77"/>
                    </a:lnTo>
                    <a:lnTo>
                      <a:pt x="415" y="80"/>
                    </a:lnTo>
                    <a:lnTo>
                      <a:pt x="415" y="84"/>
                    </a:lnTo>
                    <a:lnTo>
                      <a:pt x="415" y="85"/>
                    </a:lnTo>
                    <a:lnTo>
                      <a:pt x="416" y="87"/>
                    </a:lnTo>
                    <a:lnTo>
                      <a:pt x="416" y="87"/>
                    </a:lnTo>
                    <a:lnTo>
                      <a:pt x="417" y="90"/>
                    </a:lnTo>
                    <a:lnTo>
                      <a:pt x="417" y="92"/>
                    </a:lnTo>
                    <a:lnTo>
                      <a:pt x="416" y="93"/>
                    </a:lnTo>
                    <a:lnTo>
                      <a:pt x="416" y="94"/>
                    </a:lnTo>
                    <a:lnTo>
                      <a:pt x="415" y="95"/>
                    </a:lnTo>
                    <a:lnTo>
                      <a:pt x="414" y="96"/>
                    </a:lnTo>
                    <a:lnTo>
                      <a:pt x="412" y="97"/>
                    </a:lnTo>
                    <a:lnTo>
                      <a:pt x="412" y="97"/>
                    </a:lnTo>
                    <a:lnTo>
                      <a:pt x="411" y="98"/>
                    </a:lnTo>
                    <a:lnTo>
                      <a:pt x="410" y="100"/>
                    </a:lnTo>
                    <a:lnTo>
                      <a:pt x="409" y="101"/>
                    </a:lnTo>
                    <a:lnTo>
                      <a:pt x="409" y="101"/>
                    </a:lnTo>
                    <a:lnTo>
                      <a:pt x="408" y="104"/>
                    </a:lnTo>
                    <a:lnTo>
                      <a:pt x="407" y="104"/>
                    </a:lnTo>
                    <a:lnTo>
                      <a:pt x="406" y="105"/>
                    </a:lnTo>
                    <a:lnTo>
                      <a:pt x="405" y="106"/>
                    </a:lnTo>
                    <a:lnTo>
                      <a:pt x="404" y="107"/>
                    </a:lnTo>
                    <a:lnTo>
                      <a:pt x="403" y="107"/>
                    </a:lnTo>
                    <a:lnTo>
                      <a:pt x="402" y="107"/>
                    </a:lnTo>
                    <a:lnTo>
                      <a:pt x="401" y="107"/>
                    </a:lnTo>
                    <a:lnTo>
                      <a:pt x="400" y="107"/>
                    </a:lnTo>
                    <a:lnTo>
                      <a:pt x="399" y="107"/>
                    </a:lnTo>
                    <a:lnTo>
                      <a:pt x="398" y="107"/>
                    </a:lnTo>
                    <a:lnTo>
                      <a:pt x="398" y="108"/>
                    </a:lnTo>
                    <a:lnTo>
                      <a:pt x="397" y="111"/>
                    </a:lnTo>
                    <a:lnTo>
                      <a:pt x="396" y="111"/>
                    </a:lnTo>
                    <a:lnTo>
                      <a:pt x="395" y="112"/>
                    </a:lnTo>
                    <a:lnTo>
                      <a:pt x="395" y="112"/>
                    </a:lnTo>
                    <a:lnTo>
                      <a:pt x="393" y="114"/>
                    </a:lnTo>
                    <a:lnTo>
                      <a:pt x="392" y="115"/>
                    </a:lnTo>
                    <a:lnTo>
                      <a:pt x="391" y="115"/>
                    </a:lnTo>
                    <a:lnTo>
                      <a:pt x="391" y="115"/>
                    </a:lnTo>
                    <a:lnTo>
                      <a:pt x="390" y="116"/>
                    </a:lnTo>
                    <a:lnTo>
                      <a:pt x="389" y="116"/>
                    </a:lnTo>
                    <a:lnTo>
                      <a:pt x="388" y="120"/>
                    </a:lnTo>
                    <a:lnTo>
                      <a:pt x="386" y="122"/>
                    </a:lnTo>
                    <a:lnTo>
                      <a:pt x="382" y="125"/>
                    </a:lnTo>
                    <a:lnTo>
                      <a:pt x="380" y="125"/>
                    </a:lnTo>
                    <a:lnTo>
                      <a:pt x="377" y="127"/>
                    </a:lnTo>
                    <a:lnTo>
                      <a:pt x="377" y="127"/>
                    </a:lnTo>
                    <a:lnTo>
                      <a:pt x="376" y="127"/>
                    </a:lnTo>
                    <a:lnTo>
                      <a:pt x="375" y="127"/>
                    </a:lnTo>
                    <a:lnTo>
                      <a:pt x="374" y="127"/>
                    </a:lnTo>
                    <a:lnTo>
                      <a:pt x="372" y="127"/>
                    </a:lnTo>
                    <a:lnTo>
                      <a:pt x="370" y="127"/>
                    </a:lnTo>
                    <a:lnTo>
                      <a:pt x="370" y="125"/>
                    </a:lnTo>
                    <a:lnTo>
                      <a:pt x="369" y="125"/>
                    </a:lnTo>
                    <a:lnTo>
                      <a:pt x="368" y="125"/>
                    </a:lnTo>
                    <a:lnTo>
                      <a:pt x="367" y="125"/>
                    </a:lnTo>
                    <a:lnTo>
                      <a:pt x="366" y="125"/>
                    </a:lnTo>
                    <a:lnTo>
                      <a:pt x="365" y="125"/>
                    </a:lnTo>
                    <a:lnTo>
                      <a:pt x="365" y="124"/>
                    </a:lnTo>
                    <a:lnTo>
                      <a:pt x="364" y="123"/>
                    </a:lnTo>
                    <a:lnTo>
                      <a:pt x="362" y="121"/>
                    </a:lnTo>
                    <a:lnTo>
                      <a:pt x="360" y="121"/>
                    </a:lnTo>
                    <a:lnTo>
                      <a:pt x="359" y="121"/>
                    </a:lnTo>
                    <a:lnTo>
                      <a:pt x="358" y="121"/>
                    </a:lnTo>
                    <a:lnTo>
                      <a:pt x="357" y="122"/>
                    </a:lnTo>
                    <a:lnTo>
                      <a:pt x="357" y="123"/>
                    </a:lnTo>
                    <a:lnTo>
                      <a:pt x="356" y="123"/>
                    </a:lnTo>
                    <a:lnTo>
                      <a:pt x="355" y="123"/>
                    </a:lnTo>
                    <a:lnTo>
                      <a:pt x="354" y="123"/>
                    </a:lnTo>
                    <a:lnTo>
                      <a:pt x="353" y="123"/>
                    </a:lnTo>
                    <a:lnTo>
                      <a:pt x="353" y="123"/>
                    </a:lnTo>
                    <a:lnTo>
                      <a:pt x="350" y="125"/>
                    </a:lnTo>
                    <a:lnTo>
                      <a:pt x="350" y="125"/>
                    </a:lnTo>
                    <a:lnTo>
                      <a:pt x="350" y="125"/>
                    </a:lnTo>
                    <a:lnTo>
                      <a:pt x="350" y="126"/>
                    </a:lnTo>
                    <a:lnTo>
                      <a:pt x="351" y="126"/>
                    </a:lnTo>
                    <a:lnTo>
                      <a:pt x="352" y="127"/>
                    </a:lnTo>
                    <a:lnTo>
                      <a:pt x="353" y="127"/>
                    </a:lnTo>
                    <a:lnTo>
                      <a:pt x="356" y="128"/>
                    </a:lnTo>
                    <a:lnTo>
                      <a:pt x="357" y="130"/>
                    </a:lnTo>
                    <a:lnTo>
                      <a:pt x="358" y="131"/>
                    </a:lnTo>
                    <a:lnTo>
                      <a:pt x="360" y="132"/>
                    </a:lnTo>
                    <a:lnTo>
                      <a:pt x="360" y="132"/>
                    </a:lnTo>
                    <a:lnTo>
                      <a:pt x="360" y="132"/>
                    </a:lnTo>
                    <a:lnTo>
                      <a:pt x="361" y="133"/>
                    </a:lnTo>
                    <a:lnTo>
                      <a:pt x="362" y="133"/>
                    </a:lnTo>
                    <a:lnTo>
                      <a:pt x="363" y="133"/>
                    </a:lnTo>
                    <a:lnTo>
                      <a:pt x="364" y="133"/>
                    </a:lnTo>
                    <a:lnTo>
                      <a:pt x="364" y="134"/>
                    </a:lnTo>
                    <a:lnTo>
                      <a:pt x="364" y="135"/>
                    </a:lnTo>
                    <a:lnTo>
                      <a:pt x="365" y="135"/>
                    </a:lnTo>
                    <a:lnTo>
                      <a:pt x="365" y="135"/>
                    </a:lnTo>
                    <a:lnTo>
                      <a:pt x="366" y="135"/>
                    </a:lnTo>
                    <a:lnTo>
                      <a:pt x="367" y="137"/>
                    </a:lnTo>
                    <a:lnTo>
                      <a:pt x="369" y="138"/>
                    </a:lnTo>
                    <a:lnTo>
                      <a:pt x="370" y="138"/>
                    </a:lnTo>
                    <a:lnTo>
                      <a:pt x="370" y="138"/>
                    </a:lnTo>
                    <a:lnTo>
                      <a:pt x="370" y="139"/>
                    </a:lnTo>
                    <a:lnTo>
                      <a:pt x="370" y="140"/>
                    </a:lnTo>
                    <a:lnTo>
                      <a:pt x="364" y="147"/>
                    </a:lnTo>
                    <a:lnTo>
                      <a:pt x="362" y="146"/>
                    </a:lnTo>
                    <a:lnTo>
                      <a:pt x="361" y="146"/>
                    </a:lnTo>
                    <a:lnTo>
                      <a:pt x="360" y="146"/>
                    </a:lnTo>
                    <a:lnTo>
                      <a:pt x="359" y="146"/>
                    </a:lnTo>
                    <a:lnTo>
                      <a:pt x="358" y="146"/>
                    </a:lnTo>
                    <a:lnTo>
                      <a:pt x="357" y="147"/>
                    </a:lnTo>
                    <a:lnTo>
                      <a:pt x="354" y="146"/>
                    </a:lnTo>
                    <a:lnTo>
                      <a:pt x="352" y="144"/>
                    </a:lnTo>
                    <a:lnTo>
                      <a:pt x="350" y="144"/>
                    </a:lnTo>
                    <a:lnTo>
                      <a:pt x="349" y="144"/>
                    </a:lnTo>
                    <a:lnTo>
                      <a:pt x="347" y="143"/>
                    </a:lnTo>
                    <a:lnTo>
                      <a:pt x="346" y="142"/>
                    </a:lnTo>
                    <a:lnTo>
                      <a:pt x="345" y="141"/>
                    </a:lnTo>
                    <a:lnTo>
                      <a:pt x="344" y="140"/>
                    </a:lnTo>
                    <a:lnTo>
                      <a:pt x="343" y="140"/>
                    </a:lnTo>
                    <a:lnTo>
                      <a:pt x="341" y="140"/>
                    </a:lnTo>
                    <a:lnTo>
                      <a:pt x="339" y="141"/>
                    </a:lnTo>
                    <a:lnTo>
                      <a:pt x="339" y="142"/>
                    </a:lnTo>
                    <a:lnTo>
                      <a:pt x="338" y="142"/>
                    </a:lnTo>
                    <a:lnTo>
                      <a:pt x="337" y="142"/>
                    </a:lnTo>
                    <a:lnTo>
                      <a:pt x="336" y="142"/>
                    </a:lnTo>
                    <a:lnTo>
                      <a:pt x="335" y="142"/>
                    </a:lnTo>
                    <a:lnTo>
                      <a:pt x="333" y="144"/>
                    </a:lnTo>
                    <a:lnTo>
                      <a:pt x="333" y="143"/>
                    </a:lnTo>
                    <a:lnTo>
                      <a:pt x="331" y="144"/>
                    </a:lnTo>
                    <a:lnTo>
                      <a:pt x="328" y="145"/>
                    </a:lnTo>
                    <a:lnTo>
                      <a:pt x="328" y="145"/>
                    </a:lnTo>
                    <a:lnTo>
                      <a:pt x="327" y="145"/>
                    </a:lnTo>
                    <a:lnTo>
                      <a:pt x="326" y="145"/>
                    </a:lnTo>
                    <a:lnTo>
                      <a:pt x="324" y="146"/>
                    </a:lnTo>
                    <a:lnTo>
                      <a:pt x="325" y="147"/>
                    </a:lnTo>
                    <a:lnTo>
                      <a:pt x="324" y="147"/>
                    </a:lnTo>
                    <a:lnTo>
                      <a:pt x="323" y="148"/>
                    </a:lnTo>
                    <a:lnTo>
                      <a:pt x="322" y="148"/>
                    </a:lnTo>
                    <a:lnTo>
                      <a:pt x="322" y="149"/>
                    </a:lnTo>
                    <a:lnTo>
                      <a:pt x="322" y="151"/>
                    </a:lnTo>
                    <a:lnTo>
                      <a:pt x="321" y="151"/>
                    </a:lnTo>
                    <a:lnTo>
                      <a:pt x="320" y="151"/>
                    </a:lnTo>
                    <a:lnTo>
                      <a:pt x="320" y="152"/>
                    </a:lnTo>
                    <a:lnTo>
                      <a:pt x="319" y="152"/>
                    </a:lnTo>
                    <a:lnTo>
                      <a:pt x="319" y="152"/>
                    </a:lnTo>
                    <a:lnTo>
                      <a:pt x="318" y="152"/>
                    </a:lnTo>
                    <a:lnTo>
                      <a:pt x="318" y="153"/>
                    </a:lnTo>
                    <a:lnTo>
                      <a:pt x="317" y="154"/>
                    </a:lnTo>
                    <a:lnTo>
                      <a:pt x="316" y="154"/>
                    </a:lnTo>
                    <a:lnTo>
                      <a:pt x="316" y="155"/>
                    </a:lnTo>
                    <a:lnTo>
                      <a:pt x="315" y="156"/>
                    </a:lnTo>
                    <a:lnTo>
                      <a:pt x="315" y="156"/>
                    </a:lnTo>
                    <a:lnTo>
                      <a:pt x="316" y="158"/>
                    </a:lnTo>
                    <a:lnTo>
                      <a:pt x="317" y="157"/>
                    </a:lnTo>
                    <a:lnTo>
                      <a:pt x="317" y="158"/>
                    </a:lnTo>
                    <a:lnTo>
                      <a:pt x="318" y="159"/>
                    </a:lnTo>
                    <a:lnTo>
                      <a:pt x="319" y="160"/>
                    </a:lnTo>
                    <a:lnTo>
                      <a:pt x="319" y="161"/>
                    </a:lnTo>
                    <a:lnTo>
                      <a:pt x="320" y="163"/>
                    </a:lnTo>
                    <a:lnTo>
                      <a:pt x="320" y="163"/>
                    </a:lnTo>
                    <a:lnTo>
                      <a:pt x="321" y="164"/>
                    </a:lnTo>
                    <a:lnTo>
                      <a:pt x="322" y="166"/>
                    </a:lnTo>
                    <a:lnTo>
                      <a:pt x="322" y="167"/>
                    </a:lnTo>
                    <a:lnTo>
                      <a:pt x="322" y="169"/>
                    </a:lnTo>
                    <a:lnTo>
                      <a:pt x="322" y="169"/>
                    </a:lnTo>
                    <a:lnTo>
                      <a:pt x="322" y="170"/>
                    </a:lnTo>
                    <a:lnTo>
                      <a:pt x="322" y="171"/>
                    </a:lnTo>
                    <a:lnTo>
                      <a:pt x="324" y="173"/>
                    </a:lnTo>
                    <a:lnTo>
                      <a:pt x="326" y="174"/>
                    </a:lnTo>
                    <a:lnTo>
                      <a:pt x="327" y="176"/>
                    </a:lnTo>
                    <a:lnTo>
                      <a:pt x="328" y="177"/>
                    </a:lnTo>
                    <a:lnTo>
                      <a:pt x="328" y="180"/>
                    </a:lnTo>
                    <a:lnTo>
                      <a:pt x="328" y="180"/>
                    </a:lnTo>
                    <a:lnTo>
                      <a:pt x="328" y="181"/>
                    </a:lnTo>
                    <a:lnTo>
                      <a:pt x="320" y="187"/>
                    </a:lnTo>
                    <a:lnTo>
                      <a:pt x="320" y="188"/>
                    </a:lnTo>
                    <a:lnTo>
                      <a:pt x="320" y="189"/>
                    </a:lnTo>
                    <a:lnTo>
                      <a:pt x="321" y="189"/>
                    </a:lnTo>
                    <a:lnTo>
                      <a:pt x="321" y="191"/>
                    </a:lnTo>
                    <a:lnTo>
                      <a:pt x="322" y="191"/>
                    </a:lnTo>
                    <a:lnTo>
                      <a:pt x="323" y="193"/>
                    </a:lnTo>
                    <a:lnTo>
                      <a:pt x="323" y="194"/>
                    </a:lnTo>
                    <a:lnTo>
                      <a:pt x="323" y="195"/>
                    </a:lnTo>
                    <a:lnTo>
                      <a:pt x="324" y="197"/>
                    </a:lnTo>
                    <a:lnTo>
                      <a:pt x="324" y="198"/>
                    </a:lnTo>
                    <a:lnTo>
                      <a:pt x="325" y="199"/>
                    </a:lnTo>
                    <a:lnTo>
                      <a:pt x="326" y="200"/>
                    </a:lnTo>
                    <a:lnTo>
                      <a:pt x="326" y="200"/>
                    </a:lnTo>
                    <a:lnTo>
                      <a:pt x="322" y="203"/>
                    </a:lnTo>
                    <a:lnTo>
                      <a:pt x="322" y="204"/>
                    </a:lnTo>
                    <a:lnTo>
                      <a:pt x="321" y="204"/>
                    </a:lnTo>
                    <a:lnTo>
                      <a:pt x="320" y="204"/>
                    </a:lnTo>
                    <a:lnTo>
                      <a:pt x="319" y="204"/>
                    </a:lnTo>
                    <a:lnTo>
                      <a:pt x="318" y="205"/>
                    </a:lnTo>
                    <a:lnTo>
                      <a:pt x="318" y="206"/>
                    </a:lnTo>
                    <a:lnTo>
                      <a:pt x="317" y="207"/>
                    </a:lnTo>
                    <a:lnTo>
                      <a:pt x="317" y="207"/>
                    </a:lnTo>
                    <a:lnTo>
                      <a:pt x="316" y="208"/>
                    </a:lnTo>
                    <a:lnTo>
                      <a:pt x="315" y="209"/>
                    </a:lnTo>
                    <a:lnTo>
                      <a:pt x="313" y="210"/>
                    </a:lnTo>
                    <a:lnTo>
                      <a:pt x="312" y="210"/>
                    </a:lnTo>
                    <a:lnTo>
                      <a:pt x="310" y="211"/>
                    </a:lnTo>
                    <a:lnTo>
                      <a:pt x="309" y="211"/>
                    </a:lnTo>
                    <a:lnTo>
                      <a:pt x="308" y="211"/>
                    </a:lnTo>
                    <a:lnTo>
                      <a:pt x="306" y="211"/>
                    </a:lnTo>
                    <a:lnTo>
                      <a:pt x="305" y="212"/>
                    </a:lnTo>
                    <a:lnTo>
                      <a:pt x="305" y="213"/>
                    </a:lnTo>
                    <a:lnTo>
                      <a:pt x="305" y="214"/>
                    </a:lnTo>
                    <a:lnTo>
                      <a:pt x="304" y="214"/>
                    </a:lnTo>
                    <a:lnTo>
                      <a:pt x="304" y="213"/>
                    </a:lnTo>
                    <a:lnTo>
                      <a:pt x="304" y="212"/>
                    </a:lnTo>
                    <a:lnTo>
                      <a:pt x="303" y="211"/>
                    </a:lnTo>
                    <a:lnTo>
                      <a:pt x="302" y="210"/>
                    </a:lnTo>
                    <a:lnTo>
                      <a:pt x="302" y="210"/>
                    </a:lnTo>
                    <a:lnTo>
                      <a:pt x="302" y="209"/>
                    </a:lnTo>
                    <a:lnTo>
                      <a:pt x="299" y="208"/>
                    </a:lnTo>
                    <a:lnTo>
                      <a:pt x="298" y="209"/>
                    </a:lnTo>
                    <a:lnTo>
                      <a:pt x="297" y="210"/>
                    </a:lnTo>
                    <a:lnTo>
                      <a:pt x="296" y="211"/>
                    </a:lnTo>
                    <a:lnTo>
                      <a:pt x="295" y="212"/>
                    </a:lnTo>
                    <a:lnTo>
                      <a:pt x="294" y="211"/>
                    </a:lnTo>
                    <a:lnTo>
                      <a:pt x="292" y="211"/>
                    </a:lnTo>
                    <a:lnTo>
                      <a:pt x="290" y="211"/>
                    </a:lnTo>
                    <a:lnTo>
                      <a:pt x="289" y="213"/>
                    </a:lnTo>
                    <a:lnTo>
                      <a:pt x="289" y="214"/>
                    </a:lnTo>
                    <a:lnTo>
                      <a:pt x="288" y="215"/>
                    </a:lnTo>
                    <a:lnTo>
                      <a:pt x="284" y="216"/>
                    </a:lnTo>
                    <a:lnTo>
                      <a:pt x="281" y="216"/>
                    </a:lnTo>
                    <a:lnTo>
                      <a:pt x="280" y="217"/>
                    </a:lnTo>
                    <a:lnTo>
                      <a:pt x="279" y="216"/>
                    </a:lnTo>
                    <a:lnTo>
                      <a:pt x="277" y="218"/>
                    </a:lnTo>
                    <a:lnTo>
                      <a:pt x="277" y="218"/>
                    </a:lnTo>
                    <a:lnTo>
                      <a:pt x="277" y="219"/>
                    </a:lnTo>
                    <a:lnTo>
                      <a:pt x="275" y="220"/>
                    </a:lnTo>
                    <a:lnTo>
                      <a:pt x="274" y="221"/>
                    </a:lnTo>
                    <a:lnTo>
                      <a:pt x="274" y="221"/>
                    </a:lnTo>
                    <a:lnTo>
                      <a:pt x="273" y="223"/>
                    </a:lnTo>
                    <a:lnTo>
                      <a:pt x="273" y="222"/>
                    </a:lnTo>
                    <a:lnTo>
                      <a:pt x="272" y="222"/>
                    </a:lnTo>
                    <a:lnTo>
                      <a:pt x="271" y="222"/>
                    </a:lnTo>
                    <a:lnTo>
                      <a:pt x="271" y="224"/>
                    </a:lnTo>
                    <a:lnTo>
                      <a:pt x="270" y="224"/>
                    </a:lnTo>
                    <a:lnTo>
                      <a:pt x="269" y="223"/>
                    </a:lnTo>
                    <a:lnTo>
                      <a:pt x="268" y="223"/>
                    </a:lnTo>
                    <a:lnTo>
                      <a:pt x="268" y="224"/>
                    </a:lnTo>
                    <a:lnTo>
                      <a:pt x="266" y="224"/>
                    </a:lnTo>
                    <a:lnTo>
                      <a:pt x="265" y="223"/>
                    </a:lnTo>
                    <a:lnTo>
                      <a:pt x="264" y="224"/>
                    </a:lnTo>
                    <a:lnTo>
                      <a:pt x="262" y="224"/>
                    </a:lnTo>
                    <a:lnTo>
                      <a:pt x="261" y="224"/>
                    </a:lnTo>
                    <a:lnTo>
                      <a:pt x="260" y="224"/>
                    </a:lnTo>
                    <a:lnTo>
                      <a:pt x="260" y="225"/>
                    </a:lnTo>
                    <a:lnTo>
                      <a:pt x="260" y="224"/>
                    </a:lnTo>
                    <a:lnTo>
                      <a:pt x="259" y="225"/>
                    </a:lnTo>
                    <a:lnTo>
                      <a:pt x="258" y="225"/>
                    </a:lnTo>
                    <a:lnTo>
                      <a:pt x="257" y="225"/>
                    </a:lnTo>
                    <a:lnTo>
                      <a:pt x="256" y="226"/>
                    </a:lnTo>
                    <a:lnTo>
                      <a:pt x="255" y="225"/>
                    </a:lnTo>
                    <a:lnTo>
                      <a:pt x="254" y="225"/>
                    </a:lnTo>
                    <a:lnTo>
                      <a:pt x="253" y="225"/>
                    </a:lnTo>
                    <a:lnTo>
                      <a:pt x="253" y="225"/>
                    </a:lnTo>
                    <a:lnTo>
                      <a:pt x="251" y="226"/>
                    </a:lnTo>
                    <a:lnTo>
                      <a:pt x="251" y="227"/>
                    </a:lnTo>
                    <a:lnTo>
                      <a:pt x="250" y="227"/>
                    </a:lnTo>
                    <a:lnTo>
                      <a:pt x="250" y="226"/>
                    </a:lnTo>
                    <a:lnTo>
                      <a:pt x="249" y="227"/>
                    </a:lnTo>
                    <a:lnTo>
                      <a:pt x="250" y="228"/>
                    </a:lnTo>
                    <a:lnTo>
                      <a:pt x="249" y="228"/>
                    </a:lnTo>
                    <a:lnTo>
                      <a:pt x="247" y="228"/>
                    </a:lnTo>
                    <a:lnTo>
                      <a:pt x="246" y="228"/>
                    </a:lnTo>
                    <a:lnTo>
                      <a:pt x="246" y="228"/>
                    </a:lnTo>
                    <a:lnTo>
                      <a:pt x="246" y="229"/>
                    </a:lnTo>
                    <a:lnTo>
                      <a:pt x="246" y="229"/>
                    </a:lnTo>
                    <a:lnTo>
                      <a:pt x="246" y="228"/>
                    </a:lnTo>
                    <a:lnTo>
                      <a:pt x="245" y="229"/>
                    </a:lnTo>
                    <a:lnTo>
                      <a:pt x="244" y="229"/>
                    </a:lnTo>
                    <a:lnTo>
                      <a:pt x="244" y="228"/>
                    </a:lnTo>
                    <a:lnTo>
                      <a:pt x="243" y="228"/>
                    </a:lnTo>
                    <a:lnTo>
                      <a:pt x="243" y="228"/>
                    </a:lnTo>
                    <a:lnTo>
                      <a:pt x="242" y="228"/>
                    </a:lnTo>
                    <a:lnTo>
                      <a:pt x="241" y="231"/>
                    </a:lnTo>
                    <a:lnTo>
                      <a:pt x="240" y="231"/>
                    </a:lnTo>
                    <a:lnTo>
                      <a:pt x="240" y="232"/>
                    </a:lnTo>
                    <a:lnTo>
                      <a:pt x="240" y="232"/>
                    </a:lnTo>
                    <a:lnTo>
                      <a:pt x="239" y="232"/>
                    </a:lnTo>
                    <a:lnTo>
                      <a:pt x="240" y="231"/>
                    </a:lnTo>
                    <a:lnTo>
                      <a:pt x="239" y="230"/>
                    </a:lnTo>
                    <a:lnTo>
                      <a:pt x="238" y="230"/>
                    </a:lnTo>
                    <a:lnTo>
                      <a:pt x="238" y="231"/>
                    </a:lnTo>
                    <a:lnTo>
                      <a:pt x="237" y="231"/>
                    </a:lnTo>
                    <a:lnTo>
                      <a:pt x="236" y="231"/>
                    </a:lnTo>
                    <a:lnTo>
                      <a:pt x="236" y="232"/>
                    </a:lnTo>
                    <a:lnTo>
                      <a:pt x="235" y="232"/>
                    </a:lnTo>
                    <a:lnTo>
                      <a:pt x="235" y="232"/>
                    </a:lnTo>
                    <a:lnTo>
                      <a:pt x="234" y="233"/>
                    </a:lnTo>
                    <a:lnTo>
                      <a:pt x="234" y="232"/>
                    </a:lnTo>
                    <a:lnTo>
                      <a:pt x="233" y="233"/>
                    </a:lnTo>
                    <a:lnTo>
                      <a:pt x="233" y="232"/>
                    </a:lnTo>
                    <a:lnTo>
                      <a:pt x="232" y="232"/>
                    </a:lnTo>
                    <a:lnTo>
                      <a:pt x="233" y="232"/>
                    </a:lnTo>
                    <a:lnTo>
                      <a:pt x="232" y="230"/>
                    </a:lnTo>
                    <a:lnTo>
                      <a:pt x="230" y="230"/>
                    </a:lnTo>
                    <a:lnTo>
                      <a:pt x="229" y="230"/>
                    </a:lnTo>
                    <a:lnTo>
                      <a:pt x="229" y="231"/>
                    </a:lnTo>
                    <a:lnTo>
                      <a:pt x="229" y="231"/>
                    </a:lnTo>
                    <a:lnTo>
                      <a:pt x="228" y="230"/>
                    </a:lnTo>
                    <a:lnTo>
                      <a:pt x="227" y="230"/>
                    </a:lnTo>
                    <a:lnTo>
                      <a:pt x="226" y="229"/>
                    </a:lnTo>
                    <a:lnTo>
                      <a:pt x="224" y="229"/>
                    </a:lnTo>
                    <a:lnTo>
                      <a:pt x="223" y="229"/>
                    </a:lnTo>
                    <a:lnTo>
                      <a:pt x="222" y="229"/>
                    </a:lnTo>
                    <a:lnTo>
                      <a:pt x="222" y="228"/>
                    </a:lnTo>
                    <a:lnTo>
                      <a:pt x="221" y="228"/>
                    </a:lnTo>
                    <a:lnTo>
                      <a:pt x="221" y="228"/>
                    </a:lnTo>
                    <a:lnTo>
                      <a:pt x="220" y="228"/>
                    </a:lnTo>
                    <a:lnTo>
                      <a:pt x="219" y="228"/>
                    </a:lnTo>
                    <a:lnTo>
                      <a:pt x="219" y="228"/>
                    </a:lnTo>
                    <a:lnTo>
                      <a:pt x="217" y="228"/>
                    </a:lnTo>
                    <a:lnTo>
                      <a:pt x="216" y="228"/>
                    </a:lnTo>
                    <a:lnTo>
                      <a:pt x="215" y="228"/>
                    </a:lnTo>
                    <a:lnTo>
                      <a:pt x="214" y="228"/>
                    </a:lnTo>
                    <a:lnTo>
                      <a:pt x="215" y="229"/>
                    </a:lnTo>
                    <a:lnTo>
                      <a:pt x="214" y="229"/>
                    </a:lnTo>
                    <a:lnTo>
                      <a:pt x="213" y="229"/>
                    </a:lnTo>
                    <a:lnTo>
                      <a:pt x="212" y="228"/>
                    </a:lnTo>
                    <a:lnTo>
                      <a:pt x="212" y="228"/>
                    </a:lnTo>
                    <a:lnTo>
                      <a:pt x="212" y="228"/>
                    </a:lnTo>
                    <a:lnTo>
                      <a:pt x="209" y="228"/>
                    </a:lnTo>
                    <a:lnTo>
                      <a:pt x="209" y="228"/>
                    </a:lnTo>
                    <a:lnTo>
                      <a:pt x="208" y="228"/>
                    </a:lnTo>
                    <a:lnTo>
                      <a:pt x="208" y="229"/>
                    </a:lnTo>
                    <a:lnTo>
                      <a:pt x="207" y="229"/>
                    </a:lnTo>
                    <a:lnTo>
                      <a:pt x="205" y="229"/>
                    </a:lnTo>
                    <a:lnTo>
                      <a:pt x="205" y="230"/>
                    </a:lnTo>
                    <a:lnTo>
                      <a:pt x="205" y="231"/>
                    </a:lnTo>
                    <a:lnTo>
                      <a:pt x="204" y="232"/>
                    </a:lnTo>
                    <a:lnTo>
                      <a:pt x="204" y="231"/>
                    </a:lnTo>
                    <a:lnTo>
                      <a:pt x="203" y="232"/>
                    </a:lnTo>
                    <a:lnTo>
                      <a:pt x="202" y="232"/>
                    </a:lnTo>
                    <a:lnTo>
                      <a:pt x="202" y="232"/>
                    </a:lnTo>
                    <a:lnTo>
                      <a:pt x="202" y="232"/>
                    </a:lnTo>
                    <a:lnTo>
                      <a:pt x="201" y="232"/>
                    </a:lnTo>
                    <a:lnTo>
                      <a:pt x="199" y="231"/>
                    </a:lnTo>
                    <a:lnTo>
                      <a:pt x="199" y="230"/>
                    </a:lnTo>
                    <a:lnTo>
                      <a:pt x="199" y="229"/>
                    </a:lnTo>
                    <a:lnTo>
                      <a:pt x="198" y="229"/>
                    </a:lnTo>
                    <a:lnTo>
                      <a:pt x="198" y="228"/>
                    </a:lnTo>
                    <a:lnTo>
                      <a:pt x="197" y="228"/>
                    </a:lnTo>
                    <a:lnTo>
                      <a:pt x="196" y="228"/>
                    </a:lnTo>
                    <a:lnTo>
                      <a:pt x="197" y="229"/>
                    </a:lnTo>
                    <a:lnTo>
                      <a:pt x="197" y="230"/>
                    </a:lnTo>
                    <a:lnTo>
                      <a:pt x="197" y="229"/>
                    </a:lnTo>
                    <a:lnTo>
                      <a:pt x="196" y="228"/>
                    </a:lnTo>
                    <a:lnTo>
                      <a:pt x="194" y="231"/>
                    </a:lnTo>
                    <a:lnTo>
                      <a:pt x="193" y="230"/>
                    </a:lnTo>
                    <a:lnTo>
                      <a:pt x="193" y="229"/>
                    </a:lnTo>
                    <a:lnTo>
                      <a:pt x="192" y="228"/>
                    </a:lnTo>
                    <a:lnTo>
                      <a:pt x="192" y="229"/>
                    </a:lnTo>
                    <a:lnTo>
                      <a:pt x="191" y="230"/>
                    </a:lnTo>
                    <a:lnTo>
                      <a:pt x="192" y="231"/>
                    </a:lnTo>
                    <a:lnTo>
                      <a:pt x="191" y="231"/>
                    </a:lnTo>
                    <a:lnTo>
                      <a:pt x="191" y="232"/>
                    </a:lnTo>
                    <a:lnTo>
                      <a:pt x="191" y="231"/>
                    </a:lnTo>
                    <a:lnTo>
                      <a:pt x="189" y="232"/>
                    </a:lnTo>
                    <a:lnTo>
                      <a:pt x="188" y="231"/>
                    </a:lnTo>
                    <a:lnTo>
                      <a:pt x="188" y="231"/>
                    </a:lnTo>
                    <a:lnTo>
                      <a:pt x="188" y="232"/>
                    </a:lnTo>
                    <a:lnTo>
                      <a:pt x="186" y="232"/>
                    </a:lnTo>
                    <a:lnTo>
                      <a:pt x="186" y="233"/>
                    </a:lnTo>
                    <a:lnTo>
                      <a:pt x="187" y="234"/>
                    </a:lnTo>
                    <a:lnTo>
                      <a:pt x="186" y="235"/>
                    </a:lnTo>
                    <a:lnTo>
                      <a:pt x="186" y="235"/>
                    </a:lnTo>
                    <a:lnTo>
                      <a:pt x="185" y="235"/>
                    </a:lnTo>
                    <a:lnTo>
                      <a:pt x="185" y="236"/>
                    </a:lnTo>
                    <a:lnTo>
                      <a:pt x="184" y="237"/>
                    </a:lnTo>
                    <a:lnTo>
                      <a:pt x="183" y="236"/>
                    </a:lnTo>
                    <a:lnTo>
                      <a:pt x="183" y="235"/>
                    </a:lnTo>
                    <a:lnTo>
                      <a:pt x="182" y="235"/>
                    </a:lnTo>
                    <a:lnTo>
                      <a:pt x="181" y="235"/>
                    </a:lnTo>
                    <a:lnTo>
                      <a:pt x="180" y="236"/>
                    </a:lnTo>
                    <a:lnTo>
                      <a:pt x="181" y="238"/>
                    </a:lnTo>
                    <a:lnTo>
                      <a:pt x="181" y="238"/>
                    </a:lnTo>
                    <a:lnTo>
                      <a:pt x="181" y="239"/>
                    </a:lnTo>
                    <a:lnTo>
                      <a:pt x="182" y="238"/>
                    </a:lnTo>
                    <a:lnTo>
                      <a:pt x="183" y="239"/>
                    </a:lnTo>
                    <a:lnTo>
                      <a:pt x="183" y="240"/>
                    </a:lnTo>
                    <a:lnTo>
                      <a:pt x="182" y="240"/>
                    </a:lnTo>
                    <a:lnTo>
                      <a:pt x="182" y="241"/>
                    </a:lnTo>
                    <a:lnTo>
                      <a:pt x="181" y="241"/>
                    </a:lnTo>
                    <a:lnTo>
                      <a:pt x="181" y="241"/>
                    </a:lnTo>
                    <a:lnTo>
                      <a:pt x="181" y="242"/>
                    </a:lnTo>
                    <a:lnTo>
                      <a:pt x="181" y="242"/>
                    </a:lnTo>
                    <a:lnTo>
                      <a:pt x="179" y="243"/>
                    </a:lnTo>
                    <a:lnTo>
                      <a:pt x="179" y="244"/>
                    </a:lnTo>
                    <a:lnTo>
                      <a:pt x="178" y="244"/>
                    </a:lnTo>
                    <a:lnTo>
                      <a:pt x="177" y="243"/>
                    </a:lnTo>
                    <a:lnTo>
                      <a:pt x="176" y="242"/>
                    </a:lnTo>
                    <a:lnTo>
                      <a:pt x="176" y="243"/>
                    </a:lnTo>
                    <a:lnTo>
                      <a:pt x="174" y="243"/>
                    </a:lnTo>
                    <a:lnTo>
                      <a:pt x="174" y="243"/>
                    </a:lnTo>
                    <a:lnTo>
                      <a:pt x="173" y="243"/>
                    </a:lnTo>
                    <a:lnTo>
                      <a:pt x="172" y="242"/>
                    </a:lnTo>
                    <a:lnTo>
                      <a:pt x="173" y="241"/>
                    </a:lnTo>
                    <a:lnTo>
                      <a:pt x="174" y="240"/>
                    </a:lnTo>
                    <a:lnTo>
                      <a:pt x="174" y="239"/>
                    </a:lnTo>
                    <a:lnTo>
                      <a:pt x="171" y="239"/>
                    </a:lnTo>
                    <a:lnTo>
                      <a:pt x="170" y="240"/>
                    </a:lnTo>
                    <a:lnTo>
                      <a:pt x="170" y="239"/>
                    </a:lnTo>
                    <a:lnTo>
                      <a:pt x="169" y="240"/>
                    </a:lnTo>
                    <a:lnTo>
                      <a:pt x="168" y="238"/>
                    </a:lnTo>
                    <a:lnTo>
                      <a:pt x="169" y="238"/>
                    </a:lnTo>
                    <a:lnTo>
                      <a:pt x="167" y="238"/>
                    </a:lnTo>
                    <a:lnTo>
                      <a:pt x="167" y="237"/>
                    </a:lnTo>
                    <a:lnTo>
                      <a:pt x="167" y="238"/>
                    </a:lnTo>
                    <a:lnTo>
                      <a:pt x="166" y="238"/>
                    </a:lnTo>
                    <a:lnTo>
                      <a:pt x="164" y="238"/>
                    </a:lnTo>
                    <a:lnTo>
                      <a:pt x="165" y="238"/>
                    </a:lnTo>
                    <a:lnTo>
                      <a:pt x="165" y="239"/>
                    </a:lnTo>
                    <a:lnTo>
                      <a:pt x="165" y="240"/>
                    </a:lnTo>
                    <a:lnTo>
                      <a:pt x="166" y="240"/>
                    </a:lnTo>
                    <a:lnTo>
                      <a:pt x="166" y="241"/>
                    </a:lnTo>
                    <a:lnTo>
                      <a:pt x="166" y="242"/>
                    </a:lnTo>
                    <a:lnTo>
                      <a:pt x="165" y="242"/>
                    </a:lnTo>
                    <a:lnTo>
                      <a:pt x="164" y="241"/>
                    </a:lnTo>
                    <a:lnTo>
                      <a:pt x="163" y="241"/>
                    </a:lnTo>
                    <a:lnTo>
                      <a:pt x="163" y="239"/>
                    </a:lnTo>
                    <a:lnTo>
                      <a:pt x="161" y="238"/>
                    </a:lnTo>
                    <a:lnTo>
                      <a:pt x="161" y="238"/>
                    </a:lnTo>
                    <a:lnTo>
                      <a:pt x="160" y="237"/>
                    </a:lnTo>
                    <a:lnTo>
                      <a:pt x="158" y="236"/>
                    </a:lnTo>
                    <a:lnTo>
                      <a:pt x="157" y="236"/>
                    </a:lnTo>
                    <a:lnTo>
                      <a:pt x="157" y="235"/>
                    </a:lnTo>
                    <a:lnTo>
                      <a:pt x="157" y="234"/>
                    </a:lnTo>
                    <a:lnTo>
                      <a:pt x="157" y="235"/>
                    </a:lnTo>
                    <a:lnTo>
                      <a:pt x="155" y="234"/>
                    </a:lnTo>
                    <a:lnTo>
                      <a:pt x="154" y="233"/>
                    </a:lnTo>
                    <a:lnTo>
                      <a:pt x="152" y="234"/>
                    </a:lnTo>
                    <a:lnTo>
                      <a:pt x="151" y="234"/>
                    </a:lnTo>
                    <a:lnTo>
                      <a:pt x="150" y="234"/>
                    </a:lnTo>
                    <a:lnTo>
                      <a:pt x="149" y="235"/>
                    </a:lnTo>
                    <a:lnTo>
                      <a:pt x="150" y="235"/>
                    </a:lnTo>
                    <a:lnTo>
                      <a:pt x="150" y="237"/>
                    </a:lnTo>
                    <a:lnTo>
                      <a:pt x="149" y="237"/>
                    </a:lnTo>
                    <a:lnTo>
                      <a:pt x="148" y="238"/>
                    </a:lnTo>
                    <a:lnTo>
                      <a:pt x="147" y="238"/>
                    </a:lnTo>
                    <a:lnTo>
                      <a:pt x="147" y="239"/>
                    </a:lnTo>
                    <a:lnTo>
                      <a:pt x="143" y="241"/>
                    </a:lnTo>
                    <a:lnTo>
                      <a:pt x="144" y="241"/>
                    </a:lnTo>
                    <a:lnTo>
                      <a:pt x="144" y="242"/>
                    </a:lnTo>
                    <a:lnTo>
                      <a:pt x="143" y="242"/>
                    </a:lnTo>
                    <a:lnTo>
                      <a:pt x="143" y="242"/>
                    </a:lnTo>
                    <a:lnTo>
                      <a:pt x="143" y="242"/>
                    </a:lnTo>
                    <a:lnTo>
                      <a:pt x="144" y="242"/>
                    </a:lnTo>
                    <a:lnTo>
                      <a:pt x="144" y="242"/>
                    </a:lnTo>
                    <a:lnTo>
                      <a:pt x="144" y="243"/>
                    </a:lnTo>
                    <a:lnTo>
                      <a:pt x="144" y="244"/>
                    </a:lnTo>
                    <a:lnTo>
                      <a:pt x="143" y="244"/>
                    </a:lnTo>
                    <a:lnTo>
                      <a:pt x="142" y="243"/>
                    </a:lnTo>
                    <a:lnTo>
                      <a:pt x="142" y="242"/>
                    </a:lnTo>
                    <a:lnTo>
                      <a:pt x="141" y="242"/>
                    </a:lnTo>
                    <a:lnTo>
                      <a:pt x="140" y="244"/>
                    </a:lnTo>
                    <a:lnTo>
                      <a:pt x="140" y="245"/>
                    </a:lnTo>
                    <a:lnTo>
                      <a:pt x="138" y="245"/>
                    </a:lnTo>
                    <a:lnTo>
                      <a:pt x="137" y="245"/>
                    </a:lnTo>
                    <a:lnTo>
                      <a:pt x="138" y="246"/>
                    </a:lnTo>
                    <a:lnTo>
                      <a:pt x="136" y="246"/>
                    </a:lnTo>
                    <a:lnTo>
                      <a:pt x="136" y="248"/>
                    </a:lnTo>
                    <a:lnTo>
                      <a:pt x="138" y="248"/>
                    </a:lnTo>
                    <a:lnTo>
                      <a:pt x="137" y="249"/>
                    </a:lnTo>
                    <a:lnTo>
                      <a:pt x="138" y="250"/>
                    </a:lnTo>
                    <a:lnTo>
                      <a:pt x="137" y="250"/>
                    </a:lnTo>
                    <a:lnTo>
                      <a:pt x="138" y="251"/>
                    </a:lnTo>
                    <a:lnTo>
                      <a:pt x="138" y="252"/>
                    </a:lnTo>
                    <a:lnTo>
                      <a:pt x="137" y="252"/>
                    </a:lnTo>
                    <a:lnTo>
                      <a:pt x="136" y="252"/>
                    </a:lnTo>
                    <a:lnTo>
                      <a:pt x="135" y="252"/>
                    </a:lnTo>
                    <a:lnTo>
                      <a:pt x="136" y="252"/>
                    </a:lnTo>
                    <a:lnTo>
                      <a:pt x="134" y="252"/>
                    </a:lnTo>
                    <a:lnTo>
                      <a:pt x="133" y="252"/>
                    </a:lnTo>
                    <a:lnTo>
                      <a:pt x="133" y="252"/>
                    </a:lnTo>
                    <a:lnTo>
                      <a:pt x="131" y="252"/>
                    </a:lnTo>
                    <a:lnTo>
                      <a:pt x="129" y="252"/>
                    </a:lnTo>
                    <a:lnTo>
                      <a:pt x="129" y="252"/>
                    </a:lnTo>
                    <a:lnTo>
                      <a:pt x="129" y="253"/>
                    </a:lnTo>
                    <a:lnTo>
                      <a:pt x="128" y="255"/>
                    </a:lnTo>
                    <a:lnTo>
                      <a:pt x="127" y="255"/>
                    </a:lnTo>
                    <a:lnTo>
                      <a:pt x="126" y="255"/>
                    </a:lnTo>
                    <a:lnTo>
                      <a:pt x="126" y="256"/>
                    </a:lnTo>
                    <a:lnTo>
                      <a:pt x="126" y="256"/>
                    </a:lnTo>
                    <a:lnTo>
                      <a:pt x="125" y="258"/>
                    </a:lnTo>
                    <a:lnTo>
                      <a:pt x="124" y="258"/>
                    </a:lnTo>
                    <a:lnTo>
                      <a:pt x="123" y="259"/>
                    </a:lnTo>
                    <a:lnTo>
                      <a:pt x="123" y="259"/>
                    </a:lnTo>
                    <a:lnTo>
                      <a:pt x="123" y="260"/>
                    </a:lnTo>
                    <a:lnTo>
                      <a:pt x="120" y="263"/>
                    </a:lnTo>
                    <a:lnTo>
                      <a:pt x="119" y="263"/>
                    </a:lnTo>
                    <a:lnTo>
                      <a:pt x="118" y="262"/>
                    </a:lnTo>
                    <a:lnTo>
                      <a:pt x="117" y="261"/>
                    </a:lnTo>
                    <a:lnTo>
                      <a:pt x="116" y="260"/>
                    </a:lnTo>
                    <a:lnTo>
                      <a:pt x="116" y="259"/>
                    </a:lnTo>
                    <a:lnTo>
                      <a:pt x="116" y="260"/>
                    </a:lnTo>
                    <a:lnTo>
                      <a:pt x="113" y="260"/>
                    </a:lnTo>
                    <a:lnTo>
                      <a:pt x="112" y="260"/>
                    </a:lnTo>
                    <a:lnTo>
                      <a:pt x="112" y="261"/>
                    </a:lnTo>
                    <a:lnTo>
                      <a:pt x="111" y="260"/>
                    </a:lnTo>
                    <a:lnTo>
                      <a:pt x="109" y="259"/>
                    </a:lnTo>
                    <a:lnTo>
                      <a:pt x="109" y="260"/>
                    </a:lnTo>
                    <a:lnTo>
                      <a:pt x="107" y="259"/>
                    </a:lnTo>
                    <a:lnTo>
                      <a:pt x="106" y="260"/>
                    </a:lnTo>
                    <a:lnTo>
                      <a:pt x="105" y="259"/>
                    </a:lnTo>
                    <a:lnTo>
                      <a:pt x="105" y="260"/>
                    </a:lnTo>
                    <a:lnTo>
                      <a:pt x="104" y="259"/>
                    </a:lnTo>
                    <a:lnTo>
                      <a:pt x="103" y="262"/>
                    </a:lnTo>
                    <a:lnTo>
                      <a:pt x="102" y="261"/>
                    </a:lnTo>
                    <a:lnTo>
                      <a:pt x="102" y="261"/>
                    </a:lnTo>
                    <a:lnTo>
                      <a:pt x="100" y="262"/>
                    </a:lnTo>
                    <a:lnTo>
                      <a:pt x="101" y="263"/>
                    </a:lnTo>
                    <a:lnTo>
                      <a:pt x="99" y="263"/>
                    </a:lnTo>
                    <a:lnTo>
                      <a:pt x="98" y="266"/>
                    </a:lnTo>
                    <a:lnTo>
                      <a:pt x="97" y="266"/>
                    </a:lnTo>
                    <a:lnTo>
                      <a:pt x="97" y="267"/>
                    </a:lnTo>
                    <a:lnTo>
                      <a:pt x="95" y="267"/>
                    </a:lnTo>
                    <a:lnTo>
                      <a:pt x="95" y="268"/>
                    </a:lnTo>
                    <a:lnTo>
                      <a:pt x="94" y="267"/>
                    </a:lnTo>
                    <a:lnTo>
                      <a:pt x="92" y="266"/>
                    </a:lnTo>
                    <a:lnTo>
                      <a:pt x="92" y="266"/>
                    </a:lnTo>
                    <a:lnTo>
                      <a:pt x="90" y="266"/>
                    </a:lnTo>
                    <a:lnTo>
                      <a:pt x="90" y="266"/>
                    </a:lnTo>
                    <a:lnTo>
                      <a:pt x="88" y="266"/>
                    </a:lnTo>
                    <a:lnTo>
                      <a:pt x="88" y="266"/>
                    </a:lnTo>
                    <a:lnTo>
                      <a:pt x="87" y="266"/>
                    </a:lnTo>
                    <a:lnTo>
                      <a:pt x="82" y="261"/>
                    </a:lnTo>
                    <a:lnTo>
                      <a:pt x="81" y="261"/>
                    </a:lnTo>
                    <a:lnTo>
                      <a:pt x="81" y="260"/>
                    </a:lnTo>
                    <a:lnTo>
                      <a:pt x="80" y="259"/>
                    </a:lnTo>
                    <a:lnTo>
                      <a:pt x="78" y="259"/>
                    </a:lnTo>
                    <a:lnTo>
                      <a:pt x="78" y="257"/>
                    </a:lnTo>
                    <a:lnTo>
                      <a:pt x="76" y="257"/>
                    </a:lnTo>
                    <a:lnTo>
                      <a:pt x="74" y="256"/>
                    </a:lnTo>
                    <a:lnTo>
                      <a:pt x="74" y="256"/>
                    </a:lnTo>
                    <a:lnTo>
                      <a:pt x="73" y="254"/>
                    </a:lnTo>
                    <a:lnTo>
                      <a:pt x="71" y="253"/>
                    </a:lnTo>
                    <a:lnTo>
                      <a:pt x="71" y="252"/>
                    </a:lnTo>
                    <a:lnTo>
                      <a:pt x="71" y="252"/>
                    </a:lnTo>
                    <a:lnTo>
                      <a:pt x="70" y="251"/>
                    </a:lnTo>
                    <a:lnTo>
                      <a:pt x="69" y="251"/>
                    </a:lnTo>
                    <a:lnTo>
                      <a:pt x="67" y="250"/>
                    </a:lnTo>
                    <a:lnTo>
                      <a:pt x="67" y="249"/>
                    </a:lnTo>
                    <a:lnTo>
                      <a:pt x="67" y="248"/>
                    </a:lnTo>
                    <a:lnTo>
                      <a:pt x="67" y="248"/>
                    </a:lnTo>
                    <a:lnTo>
                      <a:pt x="67" y="247"/>
                    </a:lnTo>
                    <a:lnTo>
                      <a:pt x="66" y="245"/>
                    </a:lnTo>
                    <a:lnTo>
                      <a:pt x="65" y="245"/>
                    </a:lnTo>
                    <a:lnTo>
                      <a:pt x="64" y="245"/>
                    </a:lnTo>
                    <a:lnTo>
                      <a:pt x="63" y="245"/>
                    </a:lnTo>
                    <a:lnTo>
                      <a:pt x="62" y="245"/>
                    </a:lnTo>
                    <a:lnTo>
                      <a:pt x="62" y="246"/>
                    </a:lnTo>
                    <a:lnTo>
                      <a:pt x="61" y="248"/>
                    </a:lnTo>
                    <a:lnTo>
                      <a:pt x="61" y="249"/>
                    </a:lnTo>
                    <a:lnTo>
                      <a:pt x="62" y="250"/>
                    </a:lnTo>
                    <a:lnTo>
                      <a:pt x="61" y="252"/>
                    </a:lnTo>
                    <a:lnTo>
                      <a:pt x="61" y="252"/>
                    </a:lnTo>
                    <a:lnTo>
                      <a:pt x="60" y="252"/>
                    </a:lnTo>
                    <a:lnTo>
                      <a:pt x="59" y="252"/>
                    </a:lnTo>
                    <a:lnTo>
                      <a:pt x="58" y="252"/>
                    </a:lnTo>
                    <a:lnTo>
                      <a:pt x="58" y="253"/>
                    </a:lnTo>
                    <a:lnTo>
                      <a:pt x="58" y="254"/>
                    </a:lnTo>
                    <a:lnTo>
                      <a:pt x="57" y="255"/>
                    </a:lnTo>
                    <a:lnTo>
                      <a:pt x="57" y="256"/>
                    </a:lnTo>
                    <a:lnTo>
                      <a:pt x="57" y="256"/>
                    </a:lnTo>
                    <a:lnTo>
                      <a:pt x="56" y="256"/>
                    </a:lnTo>
                    <a:lnTo>
                      <a:pt x="56" y="257"/>
                    </a:lnTo>
                    <a:lnTo>
                      <a:pt x="55" y="256"/>
                    </a:lnTo>
                    <a:lnTo>
                      <a:pt x="54" y="257"/>
                    </a:lnTo>
                    <a:lnTo>
                      <a:pt x="54" y="257"/>
                    </a:lnTo>
                    <a:lnTo>
                      <a:pt x="53" y="257"/>
                    </a:lnTo>
                    <a:lnTo>
                      <a:pt x="54" y="255"/>
                    </a:lnTo>
                    <a:lnTo>
                      <a:pt x="54" y="253"/>
                    </a:lnTo>
                    <a:lnTo>
                      <a:pt x="54" y="252"/>
                    </a:lnTo>
                    <a:lnTo>
                      <a:pt x="54" y="251"/>
                    </a:lnTo>
                    <a:lnTo>
                      <a:pt x="54" y="249"/>
                    </a:lnTo>
                    <a:lnTo>
                      <a:pt x="54" y="246"/>
                    </a:lnTo>
                    <a:lnTo>
                      <a:pt x="54" y="244"/>
                    </a:lnTo>
                    <a:lnTo>
                      <a:pt x="52" y="242"/>
                    </a:lnTo>
                    <a:lnTo>
                      <a:pt x="53" y="240"/>
                    </a:lnTo>
                    <a:lnTo>
                      <a:pt x="52" y="238"/>
                    </a:lnTo>
                    <a:lnTo>
                      <a:pt x="51" y="237"/>
                    </a:lnTo>
                    <a:lnTo>
                      <a:pt x="51" y="233"/>
                    </a:lnTo>
                    <a:lnTo>
                      <a:pt x="53" y="231"/>
                    </a:lnTo>
                    <a:lnTo>
                      <a:pt x="54" y="228"/>
                    </a:lnTo>
                    <a:lnTo>
                      <a:pt x="53" y="226"/>
                    </a:lnTo>
                    <a:lnTo>
                      <a:pt x="51" y="224"/>
                    </a:lnTo>
                    <a:lnTo>
                      <a:pt x="50" y="221"/>
                    </a:lnTo>
                    <a:lnTo>
                      <a:pt x="50" y="218"/>
                    </a:lnTo>
                    <a:lnTo>
                      <a:pt x="49" y="216"/>
                    </a:lnTo>
                    <a:lnTo>
                      <a:pt x="48" y="214"/>
                    </a:lnTo>
                    <a:lnTo>
                      <a:pt x="48" y="212"/>
                    </a:lnTo>
                    <a:lnTo>
                      <a:pt x="50" y="211"/>
                    </a:lnTo>
                    <a:lnTo>
                      <a:pt x="50" y="208"/>
                    </a:lnTo>
                    <a:lnTo>
                      <a:pt x="50" y="206"/>
                    </a:lnTo>
                    <a:lnTo>
                      <a:pt x="48" y="203"/>
                    </a:lnTo>
                    <a:lnTo>
                      <a:pt x="49" y="199"/>
                    </a:lnTo>
                    <a:lnTo>
                      <a:pt x="50" y="197"/>
                    </a:lnTo>
                    <a:lnTo>
                      <a:pt x="50" y="194"/>
                    </a:lnTo>
                    <a:lnTo>
                      <a:pt x="49" y="191"/>
                    </a:lnTo>
                    <a:lnTo>
                      <a:pt x="48" y="189"/>
                    </a:lnTo>
                    <a:lnTo>
                      <a:pt x="47" y="189"/>
                    </a:lnTo>
                    <a:lnTo>
                      <a:pt x="44" y="189"/>
                    </a:lnTo>
                    <a:lnTo>
                      <a:pt x="43" y="188"/>
                    </a:lnTo>
                    <a:lnTo>
                      <a:pt x="41" y="188"/>
                    </a:lnTo>
                    <a:lnTo>
                      <a:pt x="39" y="187"/>
                    </a:lnTo>
                    <a:lnTo>
                      <a:pt x="36" y="186"/>
                    </a:lnTo>
                    <a:lnTo>
                      <a:pt x="36" y="183"/>
                    </a:lnTo>
                    <a:lnTo>
                      <a:pt x="33" y="180"/>
                    </a:lnTo>
                    <a:lnTo>
                      <a:pt x="30" y="180"/>
                    </a:lnTo>
                    <a:lnTo>
                      <a:pt x="27" y="179"/>
                    </a:lnTo>
                    <a:lnTo>
                      <a:pt x="25" y="180"/>
                    </a:lnTo>
                    <a:lnTo>
                      <a:pt x="21" y="180"/>
                    </a:lnTo>
                    <a:lnTo>
                      <a:pt x="19" y="182"/>
                    </a:lnTo>
                    <a:lnTo>
                      <a:pt x="17" y="183"/>
                    </a:lnTo>
                    <a:lnTo>
                      <a:pt x="15" y="183"/>
                    </a:lnTo>
                    <a:lnTo>
                      <a:pt x="13" y="183"/>
                    </a:lnTo>
                    <a:lnTo>
                      <a:pt x="13" y="185"/>
                    </a:lnTo>
                    <a:lnTo>
                      <a:pt x="0" y="187"/>
                    </a:lnTo>
                    <a:lnTo>
                      <a:pt x="8" y="181"/>
                    </a:lnTo>
                    <a:lnTo>
                      <a:pt x="9" y="180"/>
                    </a:lnTo>
                    <a:lnTo>
                      <a:pt x="12" y="179"/>
                    </a:lnTo>
                    <a:lnTo>
                      <a:pt x="16" y="176"/>
                    </a:lnTo>
                    <a:lnTo>
                      <a:pt x="17" y="173"/>
                    </a:lnTo>
                    <a:lnTo>
                      <a:pt x="19" y="172"/>
                    </a:lnTo>
                    <a:lnTo>
                      <a:pt x="21" y="171"/>
                    </a:lnTo>
                    <a:lnTo>
                      <a:pt x="23" y="170"/>
                    </a:lnTo>
                    <a:lnTo>
                      <a:pt x="24" y="169"/>
                    </a:lnTo>
                    <a:lnTo>
                      <a:pt x="25" y="168"/>
                    </a:lnTo>
                    <a:lnTo>
                      <a:pt x="27" y="166"/>
                    </a:lnTo>
                    <a:lnTo>
                      <a:pt x="29" y="163"/>
                    </a:lnTo>
                    <a:lnTo>
                      <a:pt x="30" y="161"/>
                    </a:lnTo>
                    <a:lnTo>
                      <a:pt x="32" y="158"/>
                    </a:lnTo>
                    <a:lnTo>
                      <a:pt x="32" y="156"/>
                    </a:lnTo>
                    <a:lnTo>
                      <a:pt x="32" y="156"/>
                    </a:lnTo>
                    <a:lnTo>
                      <a:pt x="30" y="154"/>
                    </a:lnTo>
                    <a:lnTo>
                      <a:pt x="30" y="152"/>
                    </a:lnTo>
                    <a:lnTo>
                      <a:pt x="29" y="152"/>
                    </a:lnTo>
                    <a:lnTo>
                      <a:pt x="30" y="149"/>
                    </a:lnTo>
                    <a:lnTo>
                      <a:pt x="30" y="149"/>
                    </a:lnTo>
                    <a:lnTo>
                      <a:pt x="29" y="148"/>
                    </a:lnTo>
                    <a:lnTo>
                      <a:pt x="29" y="147"/>
                    </a:lnTo>
                    <a:lnTo>
                      <a:pt x="27" y="145"/>
                    </a:lnTo>
                    <a:lnTo>
                      <a:pt x="27" y="142"/>
                    </a:lnTo>
                    <a:lnTo>
                      <a:pt x="27" y="141"/>
                    </a:lnTo>
                    <a:lnTo>
                      <a:pt x="27" y="139"/>
                    </a:lnTo>
                    <a:lnTo>
                      <a:pt x="27" y="138"/>
                    </a:lnTo>
                    <a:lnTo>
                      <a:pt x="27" y="136"/>
                    </a:lnTo>
                    <a:lnTo>
                      <a:pt x="29" y="132"/>
                    </a:lnTo>
                    <a:lnTo>
                      <a:pt x="29" y="130"/>
                    </a:lnTo>
                    <a:lnTo>
                      <a:pt x="27" y="128"/>
                    </a:lnTo>
                    <a:lnTo>
                      <a:pt x="26" y="127"/>
                    </a:lnTo>
                    <a:lnTo>
                      <a:pt x="26" y="121"/>
                    </a:lnTo>
                    <a:lnTo>
                      <a:pt x="27" y="120"/>
                    </a:lnTo>
                    <a:lnTo>
                      <a:pt x="27" y="118"/>
                    </a:lnTo>
                    <a:lnTo>
                      <a:pt x="26" y="117"/>
                    </a:lnTo>
                    <a:lnTo>
                      <a:pt x="27" y="117"/>
                    </a:lnTo>
                    <a:lnTo>
                      <a:pt x="26" y="114"/>
                    </a:lnTo>
                    <a:lnTo>
                      <a:pt x="27" y="111"/>
                    </a:lnTo>
                    <a:lnTo>
                      <a:pt x="27" y="110"/>
                    </a:lnTo>
                    <a:lnTo>
                      <a:pt x="26" y="107"/>
                    </a:lnTo>
                    <a:lnTo>
                      <a:pt x="26" y="105"/>
                    </a:lnTo>
                    <a:lnTo>
                      <a:pt x="26" y="103"/>
                    </a:lnTo>
                    <a:lnTo>
                      <a:pt x="24" y="101"/>
                    </a:lnTo>
                    <a:lnTo>
                      <a:pt x="22" y="100"/>
                    </a:lnTo>
                    <a:lnTo>
                      <a:pt x="21" y="99"/>
                    </a:lnTo>
                    <a:lnTo>
                      <a:pt x="19" y="95"/>
                    </a:lnTo>
                    <a:lnTo>
                      <a:pt x="18" y="94"/>
                    </a:lnTo>
                    <a:lnTo>
                      <a:pt x="16" y="93"/>
                    </a:lnTo>
                    <a:lnTo>
                      <a:pt x="14" y="92"/>
                    </a:lnTo>
                    <a:lnTo>
                      <a:pt x="12" y="90"/>
                    </a:lnTo>
                    <a:lnTo>
                      <a:pt x="12" y="88"/>
                    </a:lnTo>
                    <a:lnTo>
                      <a:pt x="12" y="86"/>
                    </a:lnTo>
                    <a:lnTo>
                      <a:pt x="11" y="84"/>
                    </a:lnTo>
                    <a:lnTo>
                      <a:pt x="9" y="83"/>
                    </a:lnTo>
                    <a:lnTo>
                      <a:pt x="8" y="83"/>
                    </a:lnTo>
                    <a:lnTo>
                      <a:pt x="8" y="81"/>
                    </a:lnTo>
                    <a:lnTo>
                      <a:pt x="5" y="78"/>
                    </a:lnTo>
                    <a:lnTo>
                      <a:pt x="3" y="78"/>
                    </a:lnTo>
                    <a:lnTo>
                      <a:pt x="0" y="77"/>
                    </a:lnTo>
                    <a:lnTo>
                      <a:pt x="2" y="76"/>
                    </a:lnTo>
                    <a:lnTo>
                      <a:pt x="3" y="76"/>
                    </a:lnTo>
                    <a:lnTo>
                      <a:pt x="5" y="76"/>
                    </a:lnTo>
                    <a:lnTo>
                      <a:pt x="6" y="76"/>
                    </a:lnTo>
                    <a:lnTo>
                      <a:pt x="9" y="77"/>
                    </a:lnTo>
                    <a:lnTo>
                      <a:pt x="9" y="78"/>
                    </a:lnTo>
                    <a:lnTo>
                      <a:pt x="10" y="77"/>
                    </a:lnTo>
                    <a:lnTo>
                      <a:pt x="12" y="77"/>
                    </a:lnTo>
                    <a:lnTo>
                      <a:pt x="12" y="77"/>
                    </a:lnTo>
                    <a:lnTo>
                      <a:pt x="13" y="77"/>
                    </a:lnTo>
                    <a:lnTo>
                      <a:pt x="15" y="77"/>
                    </a:lnTo>
                    <a:lnTo>
                      <a:pt x="16" y="77"/>
                    </a:lnTo>
                    <a:lnTo>
                      <a:pt x="16" y="77"/>
                    </a:lnTo>
                    <a:lnTo>
                      <a:pt x="19" y="77"/>
                    </a:lnTo>
                    <a:lnTo>
                      <a:pt x="19" y="78"/>
                    </a:lnTo>
                    <a:lnTo>
                      <a:pt x="21" y="78"/>
                    </a:lnTo>
                    <a:lnTo>
                      <a:pt x="22" y="78"/>
                    </a:lnTo>
                    <a:lnTo>
                      <a:pt x="23" y="77"/>
                    </a:lnTo>
                    <a:lnTo>
                      <a:pt x="23" y="78"/>
                    </a:lnTo>
                    <a:lnTo>
                      <a:pt x="22" y="80"/>
                    </a:lnTo>
                    <a:lnTo>
                      <a:pt x="22" y="80"/>
                    </a:lnTo>
                    <a:lnTo>
                      <a:pt x="23" y="80"/>
                    </a:lnTo>
                    <a:lnTo>
                      <a:pt x="23" y="80"/>
                    </a:lnTo>
                    <a:lnTo>
                      <a:pt x="24" y="80"/>
                    </a:lnTo>
                    <a:lnTo>
                      <a:pt x="26" y="80"/>
                    </a:lnTo>
                    <a:lnTo>
                      <a:pt x="26" y="81"/>
                    </a:lnTo>
                    <a:lnTo>
                      <a:pt x="27" y="82"/>
                    </a:lnTo>
                    <a:lnTo>
                      <a:pt x="28" y="83"/>
                    </a:lnTo>
                    <a:lnTo>
                      <a:pt x="29" y="83"/>
                    </a:lnTo>
                    <a:lnTo>
                      <a:pt x="29" y="82"/>
                    </a:lnTo>
                    <a:lnTo>
                      <a:pt x="30" y="82"/>
                    </a:lnTo>
                    <a:lnTo>
                      <a:pt x="30" y="83"/>
                    </a:lnTo>
                    <a:lnTo>
                      <a:pt x="31" y="83"/>
                    </a:lnTo>
                    <a:lnTo>
                      <a:pt x="32" y="82"/>
                    </a:lnTo>
                    <a:lnTo>
                      <a:pt x="33" y="80"/>
                    </a:lnTo>
                    <a:lnTo>
                      <a:pt x="34" y="80"/>
                    </a:lnTo>
                    <a:lnTo>
                      <a:pt x="34" y="81"/>
                    </a:lnTo>
                    <a:lnTo>
                      <a:pt x="34" y="83"/>
                    </a:lnTo>
                    <a:lnTo>
                      <a:pt x="36" y="82"/>
                    </a:lnTo>
                    <a:lnTo>
                      <a:pt x="36" y="81"/>
                    </a:lnTo>
                    <a:lnTo>
                      <a:pt x="36" y="80"/>
                    </a:lnTo>
                    <a:lnTo>
                      <a:pt x="36" y="80"/>
                    </a:lnTo>
                    <a:lnTo>
                      <a:pt x="36" y="79"/>
                    </a:lnTo>
                    <a:lnTo>
                      <a:pt x="36" y="80"/>
                    </a:lnTo>
                    <a:lnTo>
                      <a:pt x="39" y="81"/>
                    </a:lnTo>
                    <a:lnTo>
                      <a:pt x="40" y="81"/>
                    </a:lnTo>
                    <a:lnTo>
                      <a:pt x="40" y="81"/>
                    </a:lnTo>
                    <a:lnTo>
                      <a:pt x="42" y="83"/>
                    </a:lnTo>
                    <a:lnTo>
                      <a:pt x="43" y="83"/>
                    </a:lnTo>
                    <a:lnTo>
                      <a:pt x="43" y="82"/>
                    </a:lnTo>
                    <a:lnTo>
                      <a:pt x="43" y="81"/>
                    </a:lnTo>
                    <a:lnTo>
                      <a:pt x="42" y="80"/>
                    </a:lnTo>
                    <a:lnTo>
                      <a:pt x="43" y="80"/>
                    </a:lnTo>
                    <a:lnTo>
                      <a:pt x="43" y="79"/>
                    </a:lnTo>
                    <a:lnTo>
                      <a:pt x="43" y="78"/>
                    </a:lnTo>
                    <a:lnTo>
                      <a:pt x="45" y="78"/>
                    </a:lnTo>
                    <a:lnTo>
                      <a:pt x="45" y="77"/>
                    </a:lnTo>
                    <a:lnTo>
                      <a:pt x="44" y="76"/>
                    </a:lnTo>
                    <a:lnTo>
                      <a:pt x="43" y="76"/>
                    </a:lnTo>
                    <a:lnTo>
                      <a:pt x="43" y="75"/>
                    </a:lnTo>
                    <a:lnTo>
                      <a:pt x="43" y="74"/>
                    </a:lnTo>
                    <a:lnTo>
                      <a:pt x="44" y="74"/>
                    </a:lnTo>
                    <a:lnTo>
                      <a:pt x="47" y="76"/>
                    </a:lnTo>
                    <a:lnTo>
                      <a:pt x="47" y="76"/>
                    </a:lnTo>
                    <a:lnTo>
                      <a:pt x="48" y="76"/>
                    </a:lnTo>
                    <a:lnTo>
                      <a:pt x="49" y="76"/>
                    </a:lnTo>
                    <a:lnTo>
                      <a:pt x="50" y="76"/>
                    </a:lnTo>
                    <a:lnTo>
                      <a:pt x="50" y="76"/>
                    </a:lnTo>
                    <a:lnTo>
                      <a:pt x="51" y="76"/>
                    </a:lnTo>
                    <a:lnTo>
                      <a:pt x="51" y="73"/>
                    </a:lnTo>
                    <a:lnTo>
                      <a:pt x="50" y="73"/>
                    </a:lnTo>
                    <a:lnTo>
                      <a:pt x="50" y="73"/>
                    </a:lnTo>
                    <a:lnTo>
                      <a:pt x="50" y="72"/>
                    </a:lnTo>
                    <a:lnTo>
                      <a:pt x="52" y="71"/>
                    </a:lnTo>
                    <a:lnTo>
                      <a:pt x="53" y="70"/>
                    </a:lnTo>
                    <a:lnTo>
                      <a:pt x="53" y="69"/>
                    </a:lnTo>
                    <a:lnTo>
                      <a:pt x="53" y="69"/>
                    </a:lnTo>
                    <a:lnTo>
                      <a:pt x="52" y="69"/>
                    </a:lnTo>
                    <a:lnTo>
                      <a:pt x="51" y="69"/>
                    </a:lnTo>
                    <a:lnTo>
                      <a:pt x="50" y="70"/>
                    </a:lnTo>
                    <a:lnTo>
                      <a:pt x="50" y="71"/>
                    </a:lnTo>
                    <a:lnTo>
                      <a:pt x="49" y="71"/>
                    </a:lnTo>
                    <a:lnTo>
                      <a:pt x="49" y="69"/>
                    </a:lnTo>
                    <a:lnTo>
                      <a:pt x="49" y="67"/>
                    </a:lnTo>
                    <a:lnTo>
                      <a:pt x="50" y="66"/>
                    </a:lnTo>
                    <a:lnTo>
                      <a:pt x="50" y="66"/>
                    </a:lnTo>
                    <a:lnTo>
                      <a:pt x="50" y="66"/>
                    </a:lnTo>
                    <a:lnTo>
                      <a:pt x="51" y="66"/>
                    </a:lnTo>
                    <a:lnTo>
                      <a:pt x="52" y="66"/>
                    </a:lnTo>
                    <a:lnTo>
                      <a:pt x="52" y="66"/>
                    </a:lnTo>
                    <a:lnTo>
                      <a:pt x="51" y="65"/>
                    </a:lnTo>
                    <a:lnTo>
                      <a:pt x="51" y="64"/>
                    </a:lnTo>
                    <a:lnTo>
                      <a:pt x="51" y="63"/>
                    </a:lnTo>
                    <a:lnTo>
                      <a:pt x="52" y="63"/>
                    </a:lnTo>
                    <a:lnTo>
                      <a:pt x="53" y="65"/>
                    </a:lnTo>
                    <a:lnTo>
                      <a:pt x="54" y="65"/>
                    </a:lnTo>
                    <a:lnTo>
                      <a:pt x="54" y="64"/>
                    </a:lnTo>
                    <a:lnTo>
                      <a:pt x="54" y="63"/>
                    </a:lnTo>
                    <a:lnTo>
                      <a:pt x="54" y="62"/>
                    </a:lnTo>
                    <a:lnTo>
                      <a:pt x="54" y="62"/>
                    </a:lnTo>
                    <a:lnTo>
                      <a:pt x="55" y="62"/>
                    </a:lnTo>
                    <a:lnTo>
                      <a:pt x="56" y="63"/>
                    </a:lnTo>
                    <a:lnTo>
                      <a:pt x="56" y="63"/>
                    </a:lnTo>
                    <a:lnTo>
                      <a:pt x="58" y="66"/>
                    </a:lnTo>
                    <a:lnTo>
                      <a:pt x="58" y="65"/>
                    </a:lnTo>
                    <a:lnTo>
                      <a:pt x="58" y="64"/>
                    </a:lnTo>
                    <a:lnTo>
                      <a:pt x="58" y="63"/>
                    </a:lnTo>
                    <a:lnTo>
                      <a:pt x="57" y="60"/>
                    </a:lnTo>
                    <a:lnTo>
                      <a:pt x="55" y="60"/>
                    </a:lnTo>
                    <a:lnTo>
                      <a:pt x="55" y="59"/>
                    </a:lnTo>
                    <a:lnTo>
                      <a:pt x="56" y="59"/>
                    </a:lnTo>
                    <a:lnTo>
                      <a:pt x="56" y="58"/>
                    </a:lnTo>
                    <a:lnTo>
                      <a:pt x="55" y="58"/>
                    </a:lnTo>
                    <a:lnTo>
                      <a:pt x="54" y="58"/>
                    </a:lnTo>
                    <a:lnTo>
                      <a:pt x="53" y="57"/>
                    </a:lnTo>
                    <a:lnTo>
                      <a:pt x="53" y="56"/>
                    </a:lnTo>
                    <a:lnTo>
                      <a:pt x="53" y="56"/>
                    </a:lnTo>
                    <a:lnTo>
                      <a:pt x="54" y="56"/>
                    </a:lnTo>
                    <a:lnTo>
                      <a:pt x="54" y="56"/>
                    </a:lnTo>
                    <a:lnTo>
                      <a:pt x="57" y="57"/>
                    </a:lnTo>
                    <a:lnTo>
                      <a:pt x="58" y="57"/>
                    </a:lnTo>
                    <a:lnTo>
                      <a:pt x="57" y="56"/>
                    </a:lnTo>
                    <a:lnTo>
                      <a:pt x="57" y="56"/>
                    </a:lnTo>
                    <a:lnTo>
                      <a:pt x="57" y="55"/>
                    </a:lnTo>
                    <a:lnTo>
                      <a:pt x="57" y="54"/>
                    </a:lnTo>
                    <a:lnTo>
                      <a:pt x="57" y="53"/>
                    </a:lnTo>
                    <a:lnTo>
                      <a:pt x="57" y="52"/>
                    </a:lnTo>
                    <a:lnTo>
                      <a:pt x="56" y="52"/>
                    </a:lnTo>
                    <a:lnTo>
                      <a:pt x="56" y="52"/>
                    </a:lnTo>
                    <a:lnTo>
                      <a:pt x="57" y="49"/>
                    </a:lnTo>
                    <a:lnTo>
                      <a:pt x="57" y="49"/>
                    </a:lnTo>
                    <a:lnTo>
                      <a:pt x="57" y="47"/>
                    </a:lnTo>
                    <a:lnTo>
                      <a:pt x="57" y="45"/>
                    </a:lnTo>
                    <a:lnTo>
                      <a:pt x="57" y="45"/>
                    </a:lnTo>
                    <a:lnTo>
                      <a:pt x="56" y="45"/>
                    </a:lnTo>
                    <a:lnTo>
                      <a:pt x="55" y="45"/>
                    </a:lnTo>
                    <a:lnTo>
                      <a:pt x="54" y="44"/>
                    </a:lnTo>
                    <a:lnTo>
                      <a:pt x="55" y="43"/>
                    </a:lnTo>
                    <a:lnTo>
                      <a:pt x="61" y="38"/>
                    </a:lnTo>
                    <a:lnTo>
                      <a:pt x="61" y="34"/>
                    </a:lnTo>
                    <a:lnTo>
                      <a:pt x="61" y="33"/>
                    </a:lnTo>
                    <a:lnTo>
                      <a:pt x="62" y="33"/>
                    </a:lnTo>
                    <a:lnTo>
                      <a:pt x="64" y="35"/>
                    </a:lnTo>
                    <a:lnTo>
                      <a:pt x="65" y="35"/>
                    </a:lnTo>
                    <a:lnTo>
                      <a:pt x="64" y="33"/>
                    </a:lnTo>
                    <a:lnTo>
                      <a:pt x="65" y="32"/>
                    </a:lnTo>
                    <a:lnTo>
                      <a:pt x="66" y="32"/>
                    </a:lnTo>
                    <a:lnTo>
                      <a:pt x="66" y="30"/>
                    </a:lnTo>
                    <a:lnTo>
                      <a:pt x="65" y="29"/>
                    </a:lnTo>
                    <a:lnTo>
                      <a:pt x="66" y="28"/>
                    </a:lnTo>
                    <a:lnTo>
                      <a:pt x="67" y="28"/>
                    </a:lnTo>
                    <a:lnTo>
                      <a:pt x="67" y="30"/>
                    </a:lnTo>
                    <a:lnTo>
                      <a:pt x="68" y="30"/>
                    </a:lnTo>
                    <a:lnTo>
                      <a:pt x="69" y="29"/>
                    </a:lnTo>
                    <a:lnTo>
                      <a:pt x="67" y="28"/>
                    </a:lnTo>
                    <a:lnTo>
                      <a:pt x="67" y="27"/>
                    </a:lnTo>
                    <a:lnTo>
                      <a:pt x="68" y="27"/>
                    </a:lnTo>
                    <a:lnTo>
                      <a:pt x="69" y="26"/>
                    </a:lnTo>
                    <a:lnTo>
                      <a:pt x="71" y="27"/>
                    </a:lnTo>
                    <a:lnTo>
                      <a:pt x="71" y="27"/>
                    </a:lnTo>
                    <a:lnTo>
                      <a:pt x="71" y="25"/>
                    </a:lnTo>
                    <a:lnTo>
                      <a:pt x="70" y="23"/>
                    </a:lnTo>
                    <a:lnTo>
                      <a:pt x="71" y="22"/>
                    </a:lnTo>
                    <a:lnTo>
                      <a:pt x="71" y="22"/>
                    </a:lnTo>
                    <a:lnTo>
                      <a:pt x="71" y="21"/>
                    </a:lnTo>
                    <a:lnTo>
                      <a:pt x="72" y="20"/>
                    </a:lnTo>
                    <a:lnTo>
                      <a:pt x="73" y="19"/>
                    </a:lnTo>
                    <a:lnTo>
                      <a:pt x="74" y="18"/>
                    </a:lnTo>
                    <a:lnTo>
                      <a:pt x="75" y="18"/>
                    </a:lnTo>
                    <a:lnTo>
                      <a:pt x="76" y="18"/>
                    </a:lnTo>
                    <a:lnTo>
                      <a:pt x="77" y="18"/>
                    </a:lnTo>
                    <a:lnTo>
                      <a:pt x="78" y="18"/>
                    </a:lnTo>
                    <a:lnTo>
                      <a:pt x="79" y="18"/>
                    </a:lnTo>
                    <a:lnTo>
                      <a:pt x="80" y="17"/>
                    </a:lnTo>
                    <a:lnTo>
                      <a:pt x="81" y="17"/>
                    </a:lnTo>
                    <a:lnTo>
                      <a:pt x="81" y="16"/>
                    </a:lnTo>
                    <a:lnTo>
                      <a:pt x="83" y="16"/>
                    </a:lnTo>
                    <a:lnTo>
                      <a:pt x="84" y="16"/>
                    </a:lnTo>
                    <a:lnTo>
                      <a:pt x="85" y="15"/>
                    </a:lnTo>
                    <a:lnTo>
                      <a:pt x="85" y="14"/>
                    </a:lnTo>
                    <a:lnTo>
                      <a:pt x="85" y="13"/>
                    </a:lnTo>
                    <a:lnTo>
                      <a:pt x="85" y="14"/>
                    </a:lnTo>
                    <a:lnTo>
                      <a:pt x="86" y="14"/>
                    </a:lnTo>
                    <a:lnTo>
                      <a:pt x="87" y="13"/>
                    </a:lnTo>
                    <a:lnTo>
                      <a:pt x="88" y="13"/>
                    </a:lnTo>
                    <a:lnTo>
                      <a:pt x="88" y="13"/>
                    </a:lnTo>
                    <a:lnTo>
                      <a:pt x="89" y="14"/>
                    </a:lnTo>
                    <a:lnTo>
                      <a:pt x="90" y="14"/>
                    </a:lnTo>
                    <a:lnTo>
                      <a:pt x="89" y="12"/>
                    </a:lnTo>
                    <a:lnTo>
                      <a:pt x="90" y="11"/>
                    </a:lnTo>
                    <a:lnTo>
                      <a:pt x="91" y="11"/>
                    </a:lnTo>
                    <a:lnTo>
                      <a:pt x="91" y="11"/>
                    </a:lnTo>
                    <a:lnTo>
                      <a:pt x="91" y="12"/>
                    </a:lnTo>
                    <a:lnTo>
                      <a:pt x="91" y="13"/>
                    </a:lnTo>
                    <a:lnTo>
                      <a:pt x="92" y="14"/>
                    </a:lnTo>
                    <a:lnTo>
                      <a:pt x="92" y="14"/>
                    </a:lnTo>
                    <a:lnTo>
                      <a:pt x="93" y="13"/>
                    </a:lnTo>
                    <a:lnTo>
                      <a:pt x="93" y="12"/>
                    </a:lnTo>
                    <a:lnTo>
                      <a:pt x="92" y="11"/>
                    </a:lnTo>
                    <a:lnTo>
                      <a:pt x="94" y="10"/>
                    </a:lnTo>
                    <a:lnTo>
                      <a:pt x="95" y="11"/>
                    </a:lnTo>
                    <a:lnTo>
                      <a:pt x="95" y="11"/>
                    </a:lnTo>
                    <a:lnTo>
                      <a:pt x="96" y="13"/>
                    </a:lnTo>
                    <a:lnTo>
                      <a:pt x="97" y="13"/>
                    </a:lnTo>
                    <a:lnTo>
                      <a:pt x="98" y="13"/>
                    </a:lnTo>
                    <a:lnTo>
                      <a:pt x="98" y="12"/>
                    </a:lnTo>
                    <a:lnTo>
                      <a:pt x="99" y="11"/>
                    </a:lnTo>
                    <a:lnTo>
                      <a:pt x="98" y="11"/>
                    </a:lnTo>
                    <a:lnTo>
                      <a:pt x="97" y="10"/>
                    </a:lnTo>
                    <a:lnTo>
                      <a:pt x="98" y="9"/>
                    </a:lnTo>
                    <a:lnTo>
                      <a:pt x="98" y="9"/>
                    </a:lnTo>
                    <a:lnTo>
                      <a:pt x="98" y="10"/>
                    </a:lnTo>
                    <a:lnTo>
                      <a:pt x="98" y="11"/>
                    </a:lnTo>
                    <a:lnTo>
                      <a:pt x="99" y="11"/>
                    </a:lnTo>
                    <a:lnTo>
                      <a:pt x="100" y="10"/>
                    </a:lnTo>
                    <a:lnTo>
                      <a:pt x="101" y="9"/>
                    </a:lnTo>
                    <a:lnTo>
                      <a:pt x="102" y="7"/>
                    </a:lnTo>
                    <a:lnTo>
                      <a:pt x="103" y="7"/>
                    </a:lnTo>
                    <a:lnTo>
                      <a:pt x="105" y="6"/>
                    </a:lnTo>
                    <a:lnTo>
                      <a:pt x="105" y="4"/>
                    </a:lnTo>
                    <a:lnTo>
                      <a:pt x="105" y="6"/>
                    </a:lnTo>
                    <a:lnTo>
                      <a:pt x="106" y="6"/>
                    </a:lnTo>
                    <a:lnTo>
                      <a:pt x="107" y="6"/>
                    </a:lnTo>
                    <a:lnTo>
                      <a:pt x="107" y="5"/>
                    </a:lnTo>
                    <a:lnTo>
                      <a:pt x="107" y="4"/>
                    </a:lnTo>
                    <a:lnTo>
                      <a:pt x="107" y="3"/>
                    </a:lnTo>
                    <a:lnTo>
                      <a:pt x="109" y="3"/>
                    </a:lnTo>
                    <a:lnTo>
                      <a:pt x="109" y="4"/>
                    </a:lnTo>
                    <a:lnTo>
                      <a:pt x="109" y="4"/>
                    </a:lnTo>
                    <a:lnTo>
                      <a:pt x="109" y="6"/>
                    </a:lnTo>
                    <a:lnTo>
                      <a:pt x="109" y="5"/>
                    </a:lnTo>
                    <a:lnTo>
                      <a:pt x="109" y="4"/>
                    </a:lnTo>
                    <a:lnTo>
                      <a:pt x="109" y="4"/>
                    </a:lnTo>
                    <a:lnTo>
                      <a:pt x="110" y="3"/>
                    </a:lnTo>
                    <a:lnTo>
                      <a:pt x="112" y="4"/>
                    </a:lnTo>
                    <a:lnTo>
                      <a:pt x="112" y="4"/>
                    </a:lnTo>
                    <a:lnTo>
                      <a:pt x="113" y="4"/>
                    </a:lnTo>
                    <a:lnTo>
                      <a:pt x="114" y="3"/>
                    </a:lnTo>
                    <a:lnTo>
                      <a:pt x="116" y="1"/>
                    </a:lnTo>
                    <a:lnTo>
                      <a:pt x="118" y="2"/>
                    </a:lnTo>
                    <a:lnTo>
                      <a:pt x="117" y="2"/>
                    </a:lnTo>
                    <a:lnTo>
                      <a:pt x="119" y="4"/>
                    </a:lnTo>
                    <a:lnTo>
                      <a:pt x="119" y="4"/>
                    </a:lnTo>
                    <a:lnTo>
                      <a:pt x="119" y="4"/>
                    </a:lnTo>
                    <a:lnTo>
                      <a:pt x="120" y="3"/>
                    </a:lnTo>
                    <a:lnTo>
                      <a:pt x="121" y="3"/>
                    </a:lnTo>
                    <a:lnTo>
                      <a:pt x="122" y="4"/>
                    </a:lnTo>
                    <a:lnTo>
                      <a:pt x="122" y="4"/>
                    </a:lnTo>
                    <a:lnTo>
                      <a:pt x="124" y="2"/>
                    </a:lnTo>
                    <a:lnTo>
                      <a:pt x="126" y="2"/>
                    </a:lnTo>
                    <a:lnTo>
                      <a:pt x="127" y="3"/>
                    </a:lnTo>
                    <a:lnTo>
                      <a:pt x="128" y="3"/>
                    </a:lnTo>
                    <a:lnTo>
                      <a:pt x="129" y="3"/>
                    </a:lnTo>
                    <a:lnTo>
                      <a:pt x="128" y="2"/>
                    </a:lnTo>
                    <a:lnTo>
                      <a:pt x="127" y="2"/>
                    </a:lnTo>
                    <a:lnTo>
                      <a:pt x="127" y="1"/>
                    </a:lnTo>
                    <a:lnTo>
                      <a:pt x="127" y="1"/>
                    </a:lnTo>
                    <a:lnTo>
                      <a:pt x="129" y="1"/>
                    </a:lnTo>
                    <a:lnTo>
                      <a:pt x="129" y="0"/>
                    </a:lnTo>
                    <a:lnTo>
                      <a:pt x="132" y="1"/>
                    </a:lnTo>
                    <a:lnTo>
                      <a:pt x="133" y="1"/>
                    </a:lnTo>
                    <a:lnTo>
                      <a:pt x="133" y="1"/>
                    </a:lnTo>
                    <a:lnTo>
                      <a:pt x="135" y="1"/>
                    </a:lnTo>
                    <a:lnTo>
                      <a:pt x="136" y="3"/>
                    </a:lnTo>
                    <a:lnTo>
                      <a:pt x="136" y="4"/>
                    </a:lnTo>
                    <a:lnTo>
                      <a:pt x="137" y="4"/>
                    </a:lnTo>
                    <a:lnTo>
                      <a:pt x="138" y="5"/>
                    </a:lnTo>
                    <a:lnTo>
                      <a:pt x="139" y="6"/>
                    </a:lnTo>
                    <a:lnTo>
                      <a:pt x="140" y="6"/>
                    </a:lnTo>
                    <a:lnTo>
                      <a:pt x="140" y="5"/>
                    </a:lnTo>
                    <a:lnTo>
                      <a:pt x="140" y="4"/>
                    </a:lnTo>
                    <a:lnTo>
                      <a:pt x="140" y="4"/>
                    </a:lnTo>
                    <a:lnTo>
                      <a:pt x="140" y="3"/>
                    </a:lnTo>
                    <a:lnTo>
                      <a:pt x="142" y="4"/>
                    </a:lnTo>
                    <a:lnTo>
                      <a:pt x="142" y="5"/>
                    </a:lnTo>
                    <a:lnTo>
                      <a:pt x="142" y="6"/>
                    </a:lnTo>
                    <a:lnTo>
                      <a:pt x="141" y="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48" name="Freeform 1107">
                <a:extLst>
                  <a:ext uri="{FF2B5EF4-FFF2-40B4-BE49-F238E27FC236}">
                    <a16:creationId xmlns:a16="http://schemas.microsoft.com/office/drawing/2014/main" id="{0DDC4F2E-623A-4447-945E-3A242E593D29}"/>
                  </a:ext>
                </a:extLst>
              </p:cNvPr>
              <p:cNvSpPr>
                <a:spLocks/>
              </p:cNvSpPr>
              <p:nvPr/>
            </p:nvSpPr>
            <p:spPr bwMode="auto">
              <a:xfrm>
                <a:off x="5527" y="893"/>
                <a:ext cx="198" cy="52"/>
              </a:xfrm>
              <a:custGeom>
                <a:avLst/>
                <a:gdLst>
                  <a:gd name="T0" fmla="*/ 3 w 198"/>
                  <a:gd name="T1" fmla="*/ 2 h 52"/>
                  <a:gd name="T2" fmla="*/ 8 w 198"/>
                  <a:gd name="T3" fmla="*/ 3 h 52"/>
                  <a:gd name="T4" fmla="*/ 9 w 198"/>
                  <a:gd name="T5" fmla="*/ 7 h 52"/>
                  <a:gd name="T6" fmla="*/ 13 w 198"/>
                  <a:gd name="T7" fmla="*/ 9 h 52"/>
                  <a:gd name="T8" fmla="*/ 15 w 198"/>
                  <a:gd name="T9" fmla="*/ 9 h 52"/>
                  <a:gd name="T10" fmla="*/ 19 w 198"/>
                  <a:gd name="T11" fmla="*/ 12 h 52"/>
                  <a:gd name="T12" fmla="*/ 20 w 198"/>
                  <a:gd name="T13" fmla="*/ 16 h 52"/>
                  <a:gd name="T14" fmla="*/ 23 w 198"/>
                  <a:gd name="T15" fmla="*/ 17 h 52"/>
                  <a:gd name="T16" fmla="*/ 26 w 198"/>
                  <a:gd name="T17" fmla="*/ 18 h 52"/>
                  <a:gd name="T18" fmla="*/ 26 w 198"/>
                  <a:gd name="T19" fmla="*/ 22 h 52"/>
                  <a:gd name="T20" fmla="*/ 29 w 198"/>
                  <a:gd name="T21" fmla="*/ 24 h 52"/>
                  <a:gd name="T22" fmla="*/ 31 w 198"/>
                  <a:gd name="T23" fmla="*/ 24 h 52"/>
                  <a:gd name="T24" fmla="*/ 33 w 198"/>
                  <a:gd name="T25" fmla="*/ 24 h 52"/>
                  <a:gd name="T26" fmla="*/ 35 w 198"/>
                  <a:gd name="T27" fmla="*/ 27 h 52"/>
                  <a:gd name="T28" fmla="*/ 37 w 198"/>
                  <a:gd name="T29" fmla="*/ 32 h 52"/>
                  <a:gd name="T30" fmla="*/ 43 w 198"/>
                  <a:gd name="T31" fmla="*/ 34 h 52"/>
                  <a:gd name="T32" fmla="*/ 50 w 198"/>
                  <a:gd name="T33" fmla="*/ 34 h 52"/>
                  <a:gd name="T34" fmla="*/ 58 w 198"/>
                  <a:gd name="T35" fmla="*/ 32 h 52"/>
                  <a:gd name="T36" fmla="*/ 63 w 198"/>
                  <a:gd name="T37" fmla="*/ 35 h 52"/>
                  <a:gd name="T38" fmla="*/ 66 w 198"/>
                  <a:gd name="T39" fmla="*/ 35 h 52"/>
                  <a:gd name="T40" fmla="*/ 74 w 198"/>
                  <a:gd name="T41" fmla="*/ 38 h 52"/>
                  <a:gd name="T42" fmla="*/ 77 w 198"/>
                  <a:gd name="T43" fmla="*/ 38 h 52"/>
                  <a:gd name="T44" fmla="*/ 77 w 198"/>
                  <a:gd name="T45" fmla="*/ 35 h 52"/>
                  <a:gd name="T46" fmla="*/ 82 w 198"/>
                  <a:gd name="T47" fmla="*/ 30 h 52"/>
                  <a:gd name="T48" fmla="*/ 87 w 198"/>
                  <a:gd name="T49" fmla="*/ 29 h 52"/>
                  <a:gd name="T50" fmla="*/ 90 w 198"/>
                  <a:gd name="T51" fmla="*/ 24 h 52"/>
                  <a:gd name="T52" fmla="*/ 93 w 198"/>
                  <a:gd name="T53" fmla="*/ 24 h 52"/>
                  <a:gd name="T54" fmla="*/ 97 w 198"/>
                  <a:gd name="T55" fmla="*/ 24 h 52"/>
                  <a:gd name="T56" fmla="*/ 100 w 198"/>
                  <a:gd name="T57" fmla="*/ 24 h 52"/>
                  <a:gd name="T58" fmla="*/ 102 w 198"/>
                  <a:gd name="T59" fmla="*/ 26 h 52"/>
                  <a:gd name="T60" fmla="*/ 105 w 198"/>
                  <a:gd name="T61" fmla="*/ 24 h 52"/>
                  <a:gd name="T62" fmla="*/ 109 w 198"/>
                  <a:gd name="T63" fmla="*/ 25 h 52"/>
                  <a:gd name="T64" fmla="*/ 110 w 198"/>
                  <a:gd name="T65" fmla="*/ 27 h 52"/>
                  <a:gd name="T66" fmla="*/ 114 w 198"/>
                  <a:gd name="T67" fmla="*/ 34 h 52"/>
                  <a:gd name="T68" fmla="*/ 119 w 198"/>
                  <a:gd name="T69" fmla="*/ 36 h 52"/>
                  <a:gd name="T70" fmla="*/ 119 w 198"/>
                  <a:gd name="T71" fmla="*/ 39 h 52"/>
                  <a:gd name="T72" fmla="*/ 121 w 198"/>
                  <a:gd name="T73" fmla="*/ 39 h 52"/>
                  <a:gd name="T74" fmla="*/ 123 w 198"/>
                  <a:gd name="T75" fmla="*/ 39 h 52"/>
                  <a:gd name="T76" fmla="*/ 130 w 198"/>
                  <a:gd name="T77" fmla="*/ 36 h 52"/>
                  <a:gd name="T78" fmla="*/ 133 w 198"/>
                  <a:gd name="T79" fmla="*/ 39 h 52"/>
                  <a:gd name="T80" fmla="*/ 135 w 198"/>
                  <a:gd name="T81" fmla="*/ 41 h 52"/>
                  <a:gd name="T82" fmla="*/ 142 w 198"/>
                  <a:gd name="T83" fmla="*/ 42 h 52"/>
                  <a:gd name="T84" fmla="*/ 147 w 198"/>
                  <a:gd name="T85" fmla="*/ 43 h 52"/>
                  <a:gd name="T86" fmla="*/ 154 w 198"/>
                  <a:gd name="T87" fmla="*/ 45 h 52"/>
                  <a:gd name="T88" fmla="*/ 157 w 198"/>
                  <a:gd name="T89" fmla="*/ 48 h 52"/>
                  <a:gd name="T90" fmla="*/ 161 w 198"/>
                  <a:gd name="T91" fmla="*/ 51 h 52"/>
                  <a:gd name="T92" fmla="*/ 166 w 198"/>
                  <a:gd name="T93" fmla="*/ 51 h 52"/>
                  <a:gd name="T94" fmla="*/ 167 w 198"/>
                  <a:gd name="T95" fmla="*/ 50 h 52"/>
                  <a:gd name="T96" fmla="*/ 171 w 198"/>
                  <a:gd name="T97" fmla="*/ 49 h 52"/>
                  <a:gd name="T98" fmla="*/ 172 w 198"/>
                  <a:gd name="T99" fmla="*/ 46 h 52"/>
                  <a:gd name="T100" fmla="*/ 174 w 198"/>
                  <a:gd name="T101" fmla="*/ 43 h 52"/>
                  <a:gd name="T102" fmla="*/ 175 w 198"/>
                  <a:gd name="T103" fmla="*/ 40 h 52"/>
                  <a:gd name="T104" fmla="*/ 175 w 198"/>
                  <a:gd name="T105" fmla="*/ 38 h 52"/>
                  <a:gd name="T106" fmla="*/ 176 w 198"/>
                  <a:gd name="T107" fmla="*/ 34 h 52"/>
                  <a:gd name="T108" fmla="*/ 178 w 198"/>
                  <a:gd name="T109" fmla="*/ 31 h 52"/>
                  <a:gd name="T110" fmla="*/ 181 w 198"/>
                  <a:gd name="T111" fmla="*/ 30 h 52"/>
                  <a:gd name="T112" fmla="*/ 183 w 198"/>
                  <a:gd name="T113" fmla="*/ 28 h 52"/>
                  <a:gd name="T114" fmla="*/ 185 w 198"/>
                  <a:gd name="T115" fmla="*/ 28 h 52"/>
                  <a:gd name="T116" fmla="*/ 188 w 198"/>
                  <a:gd name="T117" fmla="*/ 28 h 52"/>
                  <a:gd name="T118" fmla="*/ 189 w 198"/>
                  <a:gd name="T119" fmla="*/ 29 h 52"/>
                  <a:gd name="T120" fmla="*/ 192 w 198"/>
                  <a:gd name="T121" fmla="*/ 32 h 52"/>
                  <a:gd name="T122" fmla="*/ 195 w 198"/>
                  <a:gd name="T123"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8" h="52">
                    <a:moveTo>
                      <a:pt x="0" y="3"/>
                    </a:moveTo>
                    <a:lnTo>
                      <a:pt x="1" y="3"/>
                    </a:lnTo>
                    <a:lnTo>
                      <a:pt x="2" y="3"/>
                    </a:lnTo>
                    <a:lnTo>
                      <a:pt x="2" y="2"/>
                    </a:lnTo>
                    <a:lnTo>
                      <a:pt x="3" y="2"/>
                    </a:lnTo>
                    <a:lnTo>
                      <a:pt x="4" y="1"/>
                    </a:lnTo>
                    <a:lnTo>
                      <a:pt x="5" y="0"/>
                    </a:lnTo>
                    <a:lnTo>
                      <a:pt x="5" y="2"/>
                    </a:lnTo>
                    <a:lnTo>
                      <a:pt x="6" y="3"/>
                    </a:lnTo>
                    <a:lnTo>
                      <a:pt x="8" y="3"/>
                    </a:lnTo>
                    <a:lnTo>
                      <a:pt x="9" y="3"/>
                    </a:lnTo>
                    <a:lnTo>
                      <a:pt x="9" y="4"/>
                    </a:lnTo>
                    <a:lnTo>
                      <a:pt x="9" y="5"/>
                    </a:lnTo>
                    <a:lnTo>
                      <a:pt x="9" y="6"/>
                    </a:lnTo>
                    <a:lnTo>
                      <a:pt x="9" y="7"/>
                    </a:lnTo>
                    <a:lnTo>
                      <a:pt x="11" y="6"/>
                    </a:lnTo>
                    <a:lnTo>
                      <a:pt x="12" y="6"/>
                    </a:lnTo>
                    <a:lnTo>
                      <a:pt x="12" y="8"/>
                    </a:lnTo>
                    <a:lnTo>
                      <a:pt x="12" y="9"/>
                    </a:lnTo>
                    <a:lnTo>
                      <a:pt x="13" y="9"/>
                    </a:lnTo>
                    <a:lnTo>
                      <a:pt x="13" y="7"/>
                    </a:lnTo>
                    <a:lnTo>
                      <a:pt x="14" y="7"/>
                    </a:lnTo>
                    <a:lnTo>
                      <a:pt x="15" y="7"/>
                    </a:lnTo>
                    <a:lnTo>
                      <a:pt x="14" y="8"/>
                    </a:lnTo>
                    <a:lnTo>
                      <a:pt x="15" y="9"/>
                    </a:lnTo>
                    <a:lnTo>
                      <a:pt x="16" y="12"/>
                    </a:lnTo>
                    <a:lnTo>
                      <a:pt x="16" y="12"/>
                    </a:lnTo>
                    <a:lnTo>
                      <a:pt x="16" y="10"/>
                    </a:lnTo>
                    <a:lnTo>
                      <a:pt x="17" y="10"/>
                    </a:lnTo>
                    <a:lnTo>
                      <a:pt x="19" y="12"/>
                    </a:lnTo>
                    <a:lnTo>
                      <a:pt x="20" y="13"/>
                    </a:lnTo>
                    <a:lnTo>
                      <a:pt x="20" y="14"/>
                    </a:lnTo>
                    <a:lnTo>
                      <a:pt x="19" y="14"/>
                    </a:lnTo>
                    <a:lnTo>
                      <a:pt x="19" y="15"/>
                    </a:lnTo>
                    <a:lnTo>
                      <a:pt x="20" y="16"/>
                    </a:lnTo>
                    <a:lnTo>
                      <a:pt x="21" y="17"/>
                    </a:lnTo>
                    <a:lnTo>
                      <a:pt x="21" y="18"/>
                    </a:lnTo>
                    <a:lnTo>
                      <a:pt x="22" y="18"/>
                    </a:lnTo>
                    <a:lnTo>
                      <a:pt x="23" y="17"/>
                    </a:lnTo>
                    <a:lnTo>
                      <a:pt x="23" y="17"/>
                    </a:lnTo>
                    <a:lnTo>
                      <a:pt x="24" y="17"/>
                    </a:lnTo>
                    <a:lnTo>
                      <a:pt x="26" y="17"/>
                    </a:lnTo>
                    <a:lnTo>
                      <a:pt x="26" y="17"/>
                    </a:lnTo>
                    <a:lnTo>
                      <a:pt x="26" y="18"/>
                    </a:lnTo>
                    <a:lnTo>
                      <a:pt x="26" y="18"/>
                    </a:lnTo>
                    <a:lnTo>
                      <a:pt x="25" y="18"/>
                    </a:lnTo>
                    <a:lnTo>
                      <a:pt x="25" y="19"/>
                    </a:lnTo>
                    <a:lnTo>
                      <a:pt x="26" y="20"/>
                    </a:lnTo>
                    <a:lnTo>
                      <a:pt x="26" y="21"/>
                    </a:lnTo>
                    <a:lnTo>
                      <a:pt x="26" y="22"/>
                    </a:lnTo>
                    <a:lnTo>
                      <a:pt x="27" y="22"/>
                    </a:lnTo>
                    <a:lnTo>
                      <a:pt x="27" y="21"/>
                    </a:lnTo>
                    <a:lnTo>
                      <a:pt x="28" y="21"/>
                    </a:lnTo>
                    <a:lnTo>
                      <a:pt x="29" y="22"/>
                    </a:lnTo>
                    <a:lnTo>
                      <a:pt x="29" y="24"/>
                    </a:lnTo>
                    <a:lnTo>
                      <a:pt x="30" y="24"/>
                    </a:lnTo>
                    <a:lnTo>
                      <a:pt x="30" y="23"/>
                    </a:lnTo>
                    <a:lnTo>
                      <a:pt x="31" y="23"/>
                    </a:lnTo>
                    <a:lnTo>
                      <a:pt x="30" y="24"/>
                    </a:lnTo>
                    <a:lnTo>
                      <a:pt x="31" y="24"/>
                    </a:lnTo>
                    <a:lnTo>
                      <a:pt x="32" y="25"/>
                    </a:lnTo>
                    <a:lnTo>
                      <a:pt x="32" y="24"/>
                    </a:lnTo>
                    <a:lnTo>
                      <a:pt x="32" y="24"/>
                    </a:lnTo>
                    <a:lnTo>
                      <a:pt x="33" y="24"/>
                    </a:lnTo>
                    <a:lnTo>
                      <a:pt x="33" y="24"/>
                    </a:lnTo>
                    <a:lnTo>
                      <a:pt x="33" y="24"/>
                    </a:lnTo>
                    <a:lnTo>
                      <a:pt x="33" y="26"/>
                    </a:lnTo>
                    <a:lnTo>
                      <a:pt x="33" y="26"/>
                    </a:lnTo>
                    <a:lnTo>
                      <a:pt x="35" y="26"/>
                    </a:lnTo>
                    <a:lnTo>
                      <a:pt x="35" y="27"/>
                    </a:lnTo>
                    <a:lnTo>
                      <a:pt x="35" y="28"/>
                    </a:lnTo>
                    <a:lnTo>
                      <a:pt x="36" y="30"/>
                    </a:lnTo>
                    <a:lnTo>
                      <a:pt x="36" y="31"/>
                    </a:lnTo>
                    <a:lnTo>
                      <a:pt x="37" y="31"/>
                    </a:lnTo>
                    <a:lnTo>
                      <a:pt x="37" y="32"/>
                    </a:lnTo>
                    <a:lnTo>
                      <a:pt x="38" y="32"/>
                    </a:lnTo>
                    <a:lnTo>
                      <a:pt x="40" y="33"/>
                    </a:lnTo>
                    <a:lnTo>
                      <a:pt x="40" y="34"/>
                    </a:lnTo>
                    <a:lnTo>
                      <a:pt x="41" y="34"/>
                    </a:lnTo>
                    <a:lnTo>
                      <a:pt x="43" y="34"/>
                    </a:lnTo>
                    <a:lnTo>
                      <a:pt x="45" y="34"/>
                    </a:lnTo>
                    <a:lnTo>
                      <a:pt x="46" y="34"/>
                    </a:lnTo>
                    <a:lnTo>
                      <a:pt x="47" y="34"/>
                    </a:lnTo>
                    <a:lnTo>
                      <a:pt x="48" y="34"/>
                    </a:lnTo>
                    <a:lnTo>
                      <a:pt x="50" y="34"/>
                    </a:lnTo>
                    <a:lnTo>
                      <a:pt x="51" y="34"/>
                    </a:lnTo>
                    <a:lnTo>
                      <a:pt x="54" y="33"/>
                    </a:lnTo>
                    <a:lnTo>
                      <a:pt x="56" y="33"/>
                    </a:lnTo>
                    <a:lnTo>
                      <a:pt x="57" y="32"/>
                    </a:lnTo>
                    <a:lnTo>
                      <a:pt x="58" y="32"/>
                    </a:lnTo>
                    <a:lnTo>
                      <a:pt x="61" y="34"/>
                    </a:lnTo>
                    <a:lnTo>
                      <a:pt x="61" y="34"/>
                    </a:lnTo>
                    <a:lnTo>
                      <a:pt x="61" y="36"/>
                    </a:lnTo>
                    <a:lnTo>
                      <a:pt x="62" y="36"/>
                    </a:lnTo>
                    <a:lnTo>
                      <a:pt x="63" y="35"/>
                    </a:lnTo>
                    <a:lnTo>
                      <a:pt x="63" y="34"/>
                    </a:lnTo>
                    <a:lnTo>
                      <a:pt x="64" y="34"/>
                    </a:lnTo>
                    <a:lnTo>
                      <a:pt x="65" y="34"/>
                    </a:lnTo>
                    <a:lnTo>
                      <a:pt x="66" y="34"/>
                    </a:lnTo>
                    <a:lnTo>
                      <a:pt x="66" y="35"/>
                    </a:lnTo>
                    <a:lnTo>
                      <a:pt x="66" y="37"/>
                    </a:lnTo>
                    <a:lnTo>
                      <a:pt x="70" y="37"/>
                    </a:lnTo>
                    <a:lnTo>
                      <a:pt x="73" y="37"/>
                    </a:lnTo>
                    <a:lnTo>
                      <a:pt x="74" y="38"/>
                    </a:lnTo>
                    <a:lnTo>
                      <a:pt x="74" y="38"/>
                    </a:lnTo>
                    <a:lnTo>
                      <a:pt x="75" y="40"/>
                    </a:lnTo>
                    <a:lnTo>
                      <a:pt x="76" y="40"/>
                    </a:lnTo>
                    <a:lnTo>
                      <a:pt x="76" y="39"/>
                    </a:lnTo>
                    <a:lnTo>
                      <a:pt x="77" y="39"/>
                    </a:lnTo>
                    <a:lnTo>
                      <a:pt x="77" y="38"/>
                    </a:lnTo>
                    <a:lnTo>
                      <a:pt x="76" y="38"/>
                    </a:lnTo>
                    <a:lnTo>
                      <a:pt x="76" y="37"/>
                    </a:lnTo>
                    <a:lnTo>
                      <a:pt x="77" y="37"/>
                    </a:lnTo>
                    <a:lnTo>
                      <a:pt x="77" y="36"/>
                    </a:lnTo>
                    <a:lnTo>
                      <a:pt x="77" y="35"/>
                    </a:lnTo>
                    <a:lnTo>
                      <a:pt x="79" y="35"/>
                    </a:lnTo>
                    <a:lnTo>
                      <a:pt x="81" y="33"/>
                    </a:lnTo>
                    <a:lnTo>
                      <a:pt x="81" y="32"/>
                    </a:lnTo>
                    <a:lnTo>
                      <a:pt x="82" y="31"/>
                    </a:lnTo>
                    <a:lnTo>
                      <a:pt x="82" y="30"/>
                    </a:lnTo>
                    <a:lnTo>
                      <a:pt x="83" y="30"/>
                    </a:lnTo>
                    <a:lnTo>
                      <a:pt x="84" y="31"/>
                    </a:lnTo>
                    <a:lnTo>
                      <a:pt x="84" y="30"/>
                    </a:lnTo>
                    <a:lnTo>
                      <a:pt x="85" y="30"/>
                    </a:lnTo>
                    <a:lnTo>
                      <a:pt x="87" y="29"/>
                    </a:lnTo>
                    <a:lnTo>
                      <a:pt x="87" y="28"/>
                    </a:lnTo>
                    <a:lnTo>
                      <a:pt x="88" y="28"/>
                    </a:lnTo>
                    <a:lnTo>
                      <a:pt x="88" y="28"/>
                    </a:lnTo>
                    <a:lnTo>
                      <a:pt x="89" y="24"/>
                    </a:lnTo>
                    <a:lnTo>
                      <a:pt x="90" y="24"/>
                    </a:lnTo>
                    <a:lnTo>
                      <a:pt x="91" y="24"/>
                    </a:lnTo>
                    <a:lnTo>
                      <a:pt x="92" y="25"/>
                    </a:lnTo>
                    <a:lnTo>
                      <a:pt x="92" y="25"/>
                    </a:lnTo>
                    <a:lnTo>
                      <a:pt x="92" y="24"/>
                    </a:lnTo>
                    <a:lnTo>
                      <a:pt x="93" y="24"/>
                    </a:lnTo>
                    <a:lnTo>
                      <a:pt x="94" y="24"/>
                    </a:lnTo>
                    <a:lnTo>
                      <a:pt x="94" y="25"/>
                    </a:lnTo>
                    <a:lnTo>
                      <a:pt x="95" y="24"/>
                    </a:lnTo>
                    <a:lnTo>
                      <a:pt x="96" y="24"/>
                    </a:lnTo>
                    <a:lnTo>
                      <a:pt x="97" y="24"/>
                    </a:lnTo>
                    <a:lnTo>
                      <a:pt x="97" y="25"/>
                    </a:lnTo>
                    <a:lnTo>
                      <a:pt x="98" y="24"/>
                    </a:lnTo>
                    <a:lnTo>
                      <a:pt x="99" y="25"/>
                    </a:lnTo>
                    <a:lnTo>
                      <a:pt x="99" y="25"/>
                    </a:lnTo>
                    <a:lnTo>
                      <a:pt x="100" y="24"/>
                    </a:lnTo>
                    <a:lnTo>
                      <a:pt x="101" y="24"/>
                    </a:lnTo>
                    <a:lnTo>
                      <a:pt x="102" y="25"/>
                    </a:lnTo>
                    <a:lnTo>
                      <a:pt x="102" y="24"/>
                    </a:lnTo>
                    <a:lnTo>
                      <a:pt x="102" y="25"/>
                    </a:lnTo>
                    <a:lnTo>
                      <a:pt x="102" y="26"/>
                    </a:lnTo>
                    <a:lnTo>
                      <a:pt x="103" y="26"/>
                    </a:lnTo>
                    <a:lnTo>
                      <a:pt x="104" y="26"/>
                    </a:lnTo>
                    <a:lnTo>
                      <a:pt x="104" y="25"/>
                    </a:lnTo>
                    <a:lnTo>
                      <a:pt x="105" y="25"/>
                    </a:lnTo>
                    <a:lnTo>
                      <a:pt x="105" y="24"/>
                    </a:lnTo>
                    <a:lnTo>
                      <a:pt x="105" y="25"/>
                    </a:lnTo>
                    <a:lnTo>
                      <a:pt x="106" y="25"/>
                    </a:lnTo>
                    <a:lnTo>
                      <a:pt x="106" y="26"/>
                    </a:lnTo>
                    <a:lnTo>
                      <a:pt x="107" y="25"/>
                    </a:lnTo>
                    <a:lnTo>
                      <a:pt x="109" y="25"/>
                    </a:lnTo>
                    <a:lnTo>
                      <a:pt x="108" y="24"/>
                    </a:lnTo>
                    <a:lnTo>
                      <a:pt x="109" y="24"/>
                    </a:lnTo>
                    <a:lnTo>
                      <a:pt x="110" y="25"/>
                    </a:lnTo>
                    <a:lnTo>
                      <a:pt x="111" y="27"/>
                    </a:lnTo>
                    <a:lnTo>
                      <a:pt x="110" y="27"/>
                    </a:lnTo>
                    <a:lnTo>
                      <a:pt x="111" y="28"/>
                    </a:lnTo>
                    <a:lnTo>
                      <a:pt x="112" y="31"/>
                    </a:lnTo>
                    <a:lnTo>
                      <a:pt x="112" y="32"/>
                    </a:lnTo>
                    <a:lnTo>
                      <a:pt x="113" y="33"/>
                    </a:lnTo>
                    <a:lnTo>
                      <a:pt x="114" y="34"/>
                    </a:lnTo>
                    <a:lnTo>
                      <a:pt x="115" y="33"/>
                    </a:lnTo>
                    <a:lnTo>
                      <a:pt x="116" y="34"/>
                    </a:lnTo>
                    <a:lnTo>
                      <a:pt x="118" y="34"/>
                    </a:lnTo>
                    <a:lnTo>
                      <a:pt x="118" y="35"/>
                    </a:lnTo>
                    <a:lnTo>
                      <a:pt x="119" y="36"/>
                    </a:lnTo>
                    <a:lnTo>
                      <a:pt x="119" y="36"/>
                    </a:lnTo>
                    <a:lnTo>
                      <a:pt x="119" y="38"/>
                    </a:lnTo>
                    <a:lnTo>
                      <a:pt x="120" y="38"/>
                    </a:lnTo>
                    <a:lnTo>
                      <a:pt x="119" y="38"/>
                    </a:lnTo>
                    <a:lnTo>
                      <a:pt x="119" y="39"/>
                    </a:lnTo>
                    <a:lnTo>
                      <a:pt x="119" y="40"/>
                    </a:lnTo>
                    <a:lnTo>
                      <a:pt x="120" y="40"/>
                    </a:lnTo>
                    <a:lnTo>
                      <a:pt x="120" y="39"/>
                    </a:lnTo>
                    <a:lnTo>
                      <a:pt x="120" y="38"/>
                    </a:lnTo>
                    <a:lnTo>
                      <a:pt x="121" y="39"/>
                    </a:lnTo>
                    <a:lnTo>
                      <a:pt x="122" y="39"/>
                    </a:lnTo>
                    <a:lnTo>
                      <a:pt x="122" y="38"/>
                    </a:lnTo>
                    <a:lnTo>
                      <a:pt x="123" y="38"/>
                    </a:lnTo>
                    <a:lnTo>
                      <a:pt x="123" y="39"/>
                    </a:lnTo>
                    <a:lnTo>
                      <a:pt x="123" y="39"/>
                    </a:lnTo>
                    <a:lnTo>
                      <a:pt x="125" y="39"/>
                    </a:lnTo>
                    <a:lnTo>
                      <a:pt x="126" y="40"/>
                    </a:lnTo>
                    <a:lnTo>
                      <a:pt x="127" y="38"/>
                    </a:lnTo>
                    <a:lnTo>
                      <a:pt x="129" y="37"/>
                    </a:lnTo>
                    <a:lnTo>
                      <a:pt x="130" y="36"/>
                    </a:lnTo>
                    <a:lnTo>
                      <a:pt x="133" y="37"/>
                    </a:lnTo>
                    <a:lnTo>
                      <a:pt x="133" y="37"/>
                    </a:lnTo>
                    <a:lnTo>
                      <a:pt x="133" y="38"/>
                    </a:lnTo>
                    <a:lnTo>
                      <a:pt x="133" y="38"/>
                    </a:lnTo>
                    <a:lnTo>
                      <a:pt x="133" y="39"/>
                    </a:lnTo>
                    <a:lnTo>
                      <a:pt x="133" y="40"/>
                    </a:lnTo>
                    <a:lnTo>
                      <a:pt x="134" y="40"/>
                    </a:lnTo>
                    <a:lnTo>
                      <a:pt x="134" y="41"/>
                    </a:lnTo>
                    <a:lnTo>
                      <a:pt x="133" y="41"/>
                    </a:lnTo>
                    <a:lnTo>
                      <a:pt x="135" y="41"/>
                    </a:lnTo>
                    <a:lnTo>
                      <a:pt x="136" y="41"/>
                    </a:lnTo>
                    <a:lnTo>
                      <a:pt x="137" y="41"/>
                    </a:lnTo>
                    <a:lnTo>
                      <a:pt x="140" y="41"/>
                    </a:lnTo>
                    <a:lnTo>
                      <a:pt x="140" y="41"/>
                    </a:lnTo>
                    <a:lnTo>
                      <a:pt x="142" y="42"/>
                    </a:lnTo>
                    <a:lnTo>
                      <a:pt x="144" y="43"/>
                    </a:lnTo>
                    <a:lnTo>
                      <a:pt x="145" y="43"/>
                    </a:lnTo>
                    <a:lnTo>
                      <a:pt x="146" y="43"/>
                    </a:lnTo>
                    <a:lnTo>
                      <a:pt x="147" y="43"/>
                    </a:lnTo>
                    <a:lnTo>
                      <a:pt x="147" y="43"/>
                    </a:lnTo>
                    <a:lnTo>
                      <a:pt x="149" y="43"/>
                    </a:lnTo>
                    <a:lnTo>
                      <a:pt x="150" y="43"/>
                    </a:lnTo>
                    <a:lnTo>
                      <a:pt x="151" y="45"/>
                    </a:lnTo>
                    <a:lnTo>
                      <a:pt x="152" y="45"/>
                    </a:lnTo>
                    <a:lnTo>
                      <a:pt x="154" y="45"/>
                    </a:lnTo>
                    <a:lnTo>
                      <a:pt x="154" y="46"/>
                    </a:lnTo>
                    <a:lnTo>
                      <a:pt x="155" y="46"/>
                    </a:lnTo>
                    <a:lnTo>
                      <a:pt x="156" y="47"/>
                    </a:lnTo>
                    <a:lnTo>
                      <a:pt x="157" y="46"/>
                    </a:lnTo>
                    <a:lnTo>
                      <a:pt x="157" y="48"/>
                    </a:lnTo>
                    <a:lnTo>
                      <a:pt x="157" y="48"/>
                    </a:lnTo>
                    <a:lnTo>
                      <a:pt x="158" y="49"/>
                    </a:lnTo>
                    <a:lnTo>
                      <a:pt x="160" y="50"/>
                    </a:lnTo>
                    <a:lnTo>
                      <a:pt x="161" y="50"/>
                    </a:lnTo>
                    <a:lnTo>
                      <a:pt x="161" y="51"/>
                    </a:lnTo>
                    <a:lnTo>
                      <a:pt x="162" y="51"/>
                    </a:lnTo>
                    <a:lnTo>
                      <a:pt x="164" y="52"/>
                    </a:lnTo>
                    <a:lnTo>
                      <a:pt x="164" y="51"/>
                    </a:lnTo>
                    <a:lnTo>
                      <a:pt x="165" y="51"/>
                    </a:lnTo>
                    <a:lnTo>
                      <a:pt x="166" y="51"/>
                    </a:lnTo>
                    <a:lnTo>
                      <a:pt x="167" y="51"/>
                    </a:lnTo>
                    <a:lnTo>
                      <a:pt x="167" y="50"/>
                    </a:lnTo>
                    <a:lnTo>
                      <a:pt x="167" y="50"/>
                    </a:lnTo>
                    <a:lnTo>
                      <a:pt x="167" y="49"/>
                    </a:lnTo>
                    <a:lnTo>
                      <a:pt x="167" y="50"/>
                    </a:lnTo>
                    <a:lnTo>
                      <a:pt x="168" y="51"/>
                    </a:lnTo>
                    <a:lnTo>
                      <a:pt x="169" y="51"/>
                    </a:lnTo>
                    <a:lnTo>
                      <a:pt x="169" y="50"/>
                    </a:lnTo>
                    <a:lnTo>
                      <a:pt x="170" y="50"/>
                    </a:lnTo>
                    <a:lnTo>
                      <a:pt x="171" y="49"/>
                    </a:lnTo>
                    <a:lnTo>
                      <a:pt x="171" y="49"/>
                    </a:lnTo>
                    <a:lnTo>
                      <a:pt x="171" y="48"/>
                    </a:lnTo>
                    <a:lnTo>
                      <a:pt x="171" y="47"/>
                    </a:lnTo>
                    <a:lnTo>
                      <a:pt x="171" y="46"/>
                    </a:lnTo>
                    <a:lnTo>
                      <a:pt x="172" y="46"/>
                    </a:lnTo>
                    <a:lnTo>
                      <a:pt x="172" y="45"/>
                    </a:lnTo>
                    <a:lnTo>
                      <a:pt x="173" y="45"/>
                    </a:lnTo>
                    <a:lnTo>
                      <a:pt x="174" y="45"/>
                    </a:lnTo>
                    <a:lnTo>
                      <a:pt x="174" y="44"/>
                    </a:lnTo>
                    <a:lnTo>
                      <a:pt x="174" y="43"/>
                    </a:lnTo>
                    <a:lnTo>
                      <a:pt x="174" y="42"/>
                    </a:lnTo>
                    <a:lnTo>
                      <a:pt x="175" y="41"/>
                    </a:lnTo>
                    <a:lnTo>
                      <a:pt x="174" y="41"/>
                    </a:lnTo>
                    <a:lnTo>
                      <a:pt x="174" y="40"/>
                    </a:lnTo>
                    <a:lnTo>
                      <a:pt x="175" y="40"/>
                    </a:lnTo>
                    <a:lnTo>
                      <a:pt x="176" y="39"/>
                    </a:lnTo>
                    <a:lnTo>
                      <a:pt x="176" y="38"/>
                    </a:lnTo>
                    <a:lnTo>
                      <a:pt x="174" y="38"/>
                    </a:lnTo>
                    <a:lnTo>
                      <a:pt x="174" y="38"/>
                    </a:lnTo>
                    <a:lnTo>
                      <a:pt x="175" y="38"/>
                    </a:lnTo>
                    <a:lnTo>
                      <a:pt x="176" y="38"/>
                    </a:lnTo>
                    <a:lnTo>
                      <a:pt x="176" y="37"/>
                    </a:lnTo>
                    <a:lnTo>
                      <a:pt x="176" y="36"/>
                    </a:lnTo>
                    <a:lnTo>
                      <a:pt x="176" y="35"/>
                    </a:lnTo>
                    <a:lnTo>
                      <a:pt x="176" y="34"/>
                    </a:lnTo>
                    <a:lnTo>
                      <a:pt x="177" y="34"/>
                    </a:lnTo>
                    <a:lnTo>
                      <a:pt x="179" y="34"/>
                    </a:lnTo>
                    <a:lnTo>
                      <a:pt x="179" y="33"/>
                    </a:lnTo>
                    <a:lnTo>
                      <a:pt x="179" y="32"/>
                    </a:lnTo>
                    <a:lnTo>
                      <a:pt x="178" y="31"/>
                    </a:lnTo>
                    <a:lnTo>
                      <a:pt x="179" y="31"/>
                    </a:lnTo>
                    <a:lnTo>
                      <a:pt x="180" y="31"/>
                    </a:lnTo>
                    <a:lnTo>
                      <a:pt x="181" y="31"/>
                    </a:lnTo>
                    <a:lnTo>
                      <a:pt x="181" y="31"/>
                    </a:lnTo>
                    <a:lnTo>
                      <a:pt x="181" y="30"/>
                    </a:lnTo>
                    <a:lnTo>
                      <a:pt x="181" y="30"/>
                    </a:lnTo>
                    <a:lnTo>
                      <a:pt x="182" y="30"/>
                    </a:lnTo>
                    <a:lnTo>
                      <a:pt x="183" y="30"/>
                    </a:lnTo>
                    <a:lnTo>
                      <a:pt x="183" y="29"/>
                    </a:lnTo>
                    <a:lnTo>
                      <a:pt x="183" y="28"/>
                    </a:lnTo>
                    <a:lnTo>
                      <a:pt x="184" y="28"/>
                    </a:lnTo>
                    <a:lnTo>
                      <a:pt x="184" y="28"/>
                    </a:lnTo>
                    <a:lnTo>
                      <a:pt x="185" y="28"/>
                    </a:lnTo>
                    <a:lnTo>
                      <a:pt x="185" y="28"/>
                    </a:lnTo>
                    <a:lnTo>
                      <a:pt x="185" y="28"/>
                    </a:lnTo>
                    <a:lnTo>
                      <a:pt x="185" y="28"/>
                    </a:lnTo>
                    <a:lnTo>
                      <a:pt x="186" y="28"/>
                    </a:lnTo>
                    <a:lnTo>
                      <a:pt x="187" y="28"/>
                    </a:lnTo>
                    <a:lnTo>
                      <a:pt x="188" y="28"/>
                    </a:lnTo>
                    <a:lnTo>
                      <a:pt x="188" y="28"/>
                    </a:lnTo>
                    <a:lnTo>
                      <a:pt x="187" y="28"/>
                    </a:lnTo>
                    <a:lnTo>
                      <a:pt x="187" y="29"/>
                    </a:lnTo>
                    <a:lnTo>
                      <a:pt x="188" y="29"/>
                    </a:lnTo>
                    <a:lnTo>
                      <a:pt x="189" y="30"/>
                    </a:lnTo>
                    <a:lnTo>
                      <a:pt x="189" y="29"/>
                    </a:lnTo>
                    <a:lnTo>
                      <a:pt x="190" y="28"/>
                    </a:lnTo>
                    <a:lnTo>
                      <a:pt x="191" y="28"/>
                    </a:lnTo>
                    <a:lnTo>
                      <a:pt x="192" y="31"/>
                    </a:lnTo>
                    <a:lnTo>
                      <a:pt x="192" y="31"/>
                    </a:lnTo>
                    <a:lnTo>
                      <a:pt x="192" y="32"/>
                    </a:lnTo>
                    <a:lnTo>
                      <a:pt x="194" y="31"/>
                    </a:lnTo>
                    <a:lnTo>
                      <a:pt x="194" y="30"/>
                    </a:lnTo>
                    <a:lnTo>
                      <a:pt x="195" y="29"/>
                    </a:lnTo>
                    <a:lnTo>
                      <a:pt x="195" y="31"/>
                    </a:lnTo>
                    <a:lnTo>
                      <a:pt x="195" y="31"/>
                    </a:lnTo>
                    <a:lnTo>
                      <a:pt x="196" y="31"/>
                    </a:lnTo>
                    <a:lnTo>
                      <a:pt x="197" y="31"/>
                    </a:lnTo>
                    <a:lnTo>
                      <a:pt x="198" y="3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49" name="Freeform 1108">
                <a:extLst>
                  <a:ext uri="{FF2B5EF4-FFF2-40B4-BE49-F238E27FC236}">
                    <a16:creationId xmlns:a16="http://schemas.microsoft.com/office/drawing/2014/main" id="{5444160D-008E-4A7B-9B84-16AC82464A8C}"/>
                  </a:ext>
                </a:extLst>
              </p:cNvPr>
              <p:cNvSpPr>
                <a:spLocks/>
              </p:cNvSpPr>
              <p:nvPr/>
            </p:nvSpPr>
            <p:spPr bwMode="auto">
              <a:xfrm>
                <a:off x="4865" y="2999"/>
                <a:ext cx="408" cy="287"/>
              </a:xfrm>
              <a:custGeom>
                <a:avLst/>
                <a:gdLst>
                  <a:gd name="T0" fmla="*/ 309 w 408"/>
                  <a:gd name="T1" fmla="*/ 3 h 287"/>
                  <a:gd name="T2" fmla="*/ 321 w 408"/>
                  <a:gd name="T3" fmla="*/ 6 h 287"/>
                  <a:gd name="T4" fmla="*/ 330 w 408"/>
                  <a:gd name="T5" fmla="*/ 12 h 287"/>
                  <a:gd name="T6" fmla="*/ 340 w 408"/>
                  <a:gd name="T7" fmla="*/ 14 h 287"/>
                  <a:gd name="T8" fmla="*/ 354 w 408"/>
                  <a:gd name="T9" fmla="*/ 24 h 287"/>
                  <a:gd name="T10" fmla="*/ 366 w 408"/>
                  <a:gd name="T11" fmla="*/ 37 h 287"/>
                  <a:gd name="T12" fmla="*/ 377 w 408"/>
                  <a:gd name="T13" fmla="*/ 36 h 287"/>
                  <a:gd name="T14" fmla="*/ 383 w 408"/>
                  <a:gd name="T15" fmla="*/ 43 h 287"/>
                  <a:gd name="T16" fmla="*/ 391 w 408"/>
                  <a:gd name="T17" fmla="*/ 52 h 287"/>
                  <a:gd name="T18" fmla="*/ 399 w 408"/>
                  <a:gd name="T19" fmla="*/ 61 h 287"/>
                  <a:gd name="T20" fmla="*/ 406 w 408"/>
                  <a:gd name="T21" fmla="*/ 73 h 287"/>
                  <a:gd name="T22" fmla="*/ 396 w 408"/>
                  <a:gd name="T23" fmla="*/ 83 h 287"/>
                  <a:gd name="T24" fmla="*/ 385 w 408"/>
                  <a:gd name="T25" fmla="*/ 96 h 287"/>
                  <a:gd name="T26" fmla="*/ 368 w 408"/>
                  <a:gd name="T27" fmla="*/ 106 h 287"/>
                  <a:gd name="T28" fmla="*/ 353 w 408"/>
                  <a:gd name="T29" fmla="*/ 115 h 287"/>
                  <a:gd name="T30" fmla="*/ 337 w 408"/>
                  <a:gd name="T31" fmla="*/ 120 h 287"/>
                  <a:gd name="T32" fmla="*/ 327 w 408"/>
                  <a:gd name="T33" fmla="*/ 136 h 287"/>
                  <a:gd name="T34" fmla="*/ 337 w 408"/>
                  <a:gd name="T35" fmla="*/ 153 h 287"/>
                  <a:gd name="T36" fmla="*/ 331 w 408"/>
                  <a:gd name="T37" fmla="*/ 170 h 287"/>
                  <a:gd name="T38" fmla="*/ 318 w 408"/>
                  <a:gd name="T39" fmla="*/ 176 h 287"/>
                  <a:gd name="T40" fmla="*/ 299 w 408"/>
                  <a:gd name="T41" fmla="*/ 173 h 287"/>
                  <a:gd name="T42" fmla="*/ 275 w 408"/>
                  <a:gd name="T43" fmla="*/ 176 h 287"/>
                  <a:gd name="T44" fmla="*/ 255 w 408"/>
                  <a:gd name="T45" fmla="*/ 190 h 287"/>
                  <a:gd name="T46" fmla="*/ 254 w 408"/>
                  <a:gd name="T47" fmla="*/ 210 h 287"/>
                  <a:gd name="T48" fmla="*/ 241 w 408"/>
                  <a:gd name="T49" fmla="*/ 224 h 287"/>
                  <a:gd name="T50" fmla="*/ 239 w 408"/>
                  <a:gd name="T51" fmla="*/ 237 h 287"/>
                  <a:gd name="T52" fmla="*/ 251 w 408"/>
                  <a:gd name="T53" fmla="*/ 251 h 287"/>
                  <a:gd name="T54" fmla="*/ 254 w 408"/>
                  <a:gd name="T55" fmla="*/ 263 h 287"/>
                  <a:gd name="T56" fmla="*/ 263 w 408"/>
                  <a:gd name="T57" fmla="*/ 278 h 287"/>
                  <a:gd name="T58" fmla="*/ 248 w 408"/>
                  <a:gd name="T59" fmla="*/ 281 h 287"/>
                  <a:gd name="T60" fmla="*/ 234 w 408"/>
                  <a:gd name="T61" fmla="*/ 281 h 287"/>
                  <a:gd name="T62" fmla="*/ 220 w 408"/>
                  <a:gd name="T63" fmla="*/ 286 h 287"/>
                  <a:gd name="T64" fmla="*/ 206 w 408"/>
                  <a:gd name="T65" fmla="*/ 282 h 287"/>
                  <a:gd name="T66" fmla="*/ 194 w 408"/>
                  <a:gd name="T67" fmla="*/ 273 h 287"/>
                  <a:gd name="T68" fmla="*/ 180 w 408"/>
                  <a:gd name="T69" fmla="*/ 262 h 287"/>
                  <a:gd name="T70" fmla="*/ 165 w 408"/>
                  <a:gd name="T71" fmla="*/ 256 h 287"/>
                  <a:gd name="T72" fmla="*/ 149 w 408"/>
                  <a:gd name="T73" fmla="*/ 248 h 287"/>
                  <a:gd name="T74" fmla="*/ 137 w 408"/>
                  <a:gd name="T75" fmla="*/ 233 h 287"/>
                  <a:gd name="T76" fmla="*/ 124 w 408"/>
                  <a:gd name="T77" fmla="*/ 223 h 287"/>
                  <a:gd name="T78" fmla="*/ 119 w 408"/>
                  <a:gd name="T79" fmla="*/ 207 h 287"/>
                  <a:gd name="T80" fmla="*/ 106 w 408"/>
                  <a:gd name="T81" fmla="*/ 196 h 287"/>
                  <a:gd name="T82" fmla="*/ 93 w 408"/>
                  <a:gd name="T83" fmla="*/ 188 h 287"/>
                  <a:gd name="T84" fmla="*/ 85 w 408"/>
                  <a:gd name="T85" fmla="*/ 183 h 287"/>
                  <a:gd name="T86" fmla="*/ 72 w 408"/>
                  <a:gd name="T87" fmla="*/ 175 h 287"/>
                  <a:gd name="T88" fmla="*/ 57 w 408"/>
                  <a:gd name="T89" fmla="*/ 168 h 287"/>
                  <a:gd name="T90" fmla="*/ 37 w 408"/>
                  <a:gd name="T91" fmla="*/ 156 h 287"/>
                  <a:gd name="T92" fmla="*/ 24 w 408"/>
                  <a:gd name="T93" fmla="*/ 133 h 287"/>
                  <a:gd name="T94" fmla="*/ 17 w 408"/>
                  <a:gd name="T95" fmla="*/ 115 h 287"/>
                  <a:gd name="T96" fmla="*/ 6 w 408"/>
                  <a:gd name="T97" fmla="*/ 103 h 287"/>
                  <a:gd name="T98" fmla="*/ 1 w 408"/>
                  <a:gd name="T99" fmla="*/ 80 h 287"/>
                  <a:gd name="T100" fmla="*/ 3 w 408"/>
                  <a:gd name="T101" fmla="*/ 73 h 287"/>
                  <a:gd name="T102" fmla="*/ 6 w 408"/>
                  <a:gd name="T103" fmla="*/ 63 h 287"/>
                  <a:gd name="T104" fmla="*/ 17 w 408"/>
                  <a:gd name="T105" fmla="*/ 59 h 287"/>
                  <a:gd name="T106" fmla="*/ 29 w 408"/>
                  <a:gd name="T107" fmla="*/ 52 h 287"/>
                  <a:gd name="T108" fmla="*/ 42 w 408"/>
                  <a:gd name="T109" fmla="*/ 44 h 287"/>
                  <a:gd name="T110" fmla="*/ 55 w 408"/>
                  <a:gd name="T111" fmla="*/ 44 h 287"/>
                  <a:gd name="T112" fmla="*/ 61 w 408"/>
                  <a:gd name="T113" fmla="*/ 33 h 287"/>
                  <a:gd name="T114" fmla="*/ 74 w 408"/>
                  <a:gd name="T115" fmla="*/ 28 h 287"/>
                  <a:gd name="T116" fmla="*/ 85 w 408"/>
                  <a:gd name="T117" fmla="*/ 27 h 287"/>
                  <a:gd name="T118" fmla="*/ 99 w 408"/>
                  <a:gd name="T119" fmla="*/ 21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8" h="287">
                    <a:moveTo>
                      <a:pt x="295" y="0"/>
                    </a:moveTo>
                    <a:lnTo>
                      <a:pt x="296" y="0"/>
                    </a:lnTo>
                    <a:lnTo>
                      <a:pt x="296" y="0"/>
                    </a:lnTo>
                    <a:lnTo>
                      <a:pt x="298" y="0"/>
                    </a:lnTo>
                    <a:lnTo>
                      <a:pt x="298" y="2"/>
                    </a:lnTo>
                    <a:lnTo>
                      <a:pt x="299" y="3"/>
                    </a:lnTo>
                    <a:lnTo>
                      <a:pt x="299" y="3"/>
                    </a:lnTo>
                    <a:lnTo>
                      <a:pt x="300" y="3"/>
                    </a:lnTo>
                    <a:lnTo>
                      <a:pt x="302" y="3"/>
                    </a:lnTo>
                    <a:lnTo>
                      <a:pt x="303" y="2"/>
                    </a:lnTo>
                    <a:lnTo>
                      <a:pt x="303" y="2"/>
                    </a:lnTo>
                    <a:lnTo>
                      <a:pt x="304" y="2"/>
                    </a:lnTo>
                    <a:lnTo>
                      <a:pt x="305" y="3"/>
                    </a:lnTo>
                    <a:lnTo>
                      <a:pt x="306" y="3"/>
                    </a:lnTo>
                    <a:lnTo>
                      <a:pt x="307" y="2"/>
                    </a:lnTo>
                    <a:lnTo>
                      <a:pt x="308" y="2"/>
                    </a:lnTo>
                    <a:lnTo>
                      <a:pt x="309" y="3"/>
                    </a:lnTo>
                    <a:lnTo>
                      <a:pt x="309" y="3"/>
                    </a:lnTo>
                    <a:lnTo>
                      <a:pt x="309" y="4"/>
                    </a:lnTo>
                    <a:lnTo>
                      <a:pt x="310" y="4"/>
                    </a:lnTo>
                    <a:lnTo>
                      <a:pt x="311" y="3"/>
                    </a:lnTo>
                    <a:lnTo>
                      <a:pt x="311" y="2"/>
                    </a:lnTo>
                    <a:lnTo>
                      <a:pt x="312" y="0"/>
                    </a:lnTo>
                    <a:lnTo>
                      <a:pt x="313" y="0"/>
                    </a:lnTo>
                    <a:lnTo>
                      <a:pt x="313" y="0"/>
                    </a:lnTo>
                    <a:lnTo>
                      <a:pt x="314" y="0"/>
                    </a:lnTo>
                    <a:lnTo>
                      <a:pt x="315" y="0"/>
                    </a:lnTo>
                    <a:lnTo>
                      <a:pt x="316" y="0"/>
                    </a:lnTo>
                    <a:lnTo>
                      <a:pt x="316" y="1"/>
                    </a:lnTo>
                    <a:lnTo>
                      <a:pt x="317" y="2"/>
                    </a:lnTo>
                    <a:lnTo>
                      <a:pt x="318" y="2"/>
                    </a:lnTo>
                    <a:lnTo>
                      <a:pt x="319" y="4"/>
                    </a:lnTo>
                    <a:lnTo>
                      <a:pt x="320" y="4"/>
                    </a:lnTo>
                    <a:lnTo>
                      <a:pt x="321" y="6"/>
                    </a:lnTo>
                    <a:lnTo>
                      <a:pt x="322" y="7"/>
                    </a:lnTo>
                    <a:lnTo>
                      <a:pt x="323" y="7"/>
                    </a:lnTo>
                    <a:lnTo>
                      <a:pt x="323" y="7"/>
                    </a:lnTo>
                    <a:lnTo>
                      <a:pt x="324" y="8"/>
                    </a:lnTo>
                    <a:lnTo>
                      <a:pt x="325" y="8"/>
                    </a:lnTo>
                    <a:lnTo>
                      <a:pt x="325" y="7"/>
                    </a:lnTo>
                    <a:lnTo>
                      <a:pt x="326" y="7"/>
                    </a:lnTo>
                    <a:lnTo>
                      <a:pt x="327" y="7"/>
                    </a:lnTo>
                    <a:lnTo>
                      <a:pt x="327" y="8"/>
                    </a:lnTo>
                    <a:lnTo>
                      <a:pt x="327" y="10"/>
                    </a:lnTo>
                    <a:lnTo>
                      <a:pt x="327" y="11"/>
                    </a:lnTo>
                    <a:lnTo>
                      <a:pt x="327" y="12"/>
                    </a:lnTo>
                    <a:lnTo>
                      <a:pt x="327" y="13"/>
                    </a:lnTo>
                    <a:lnTo>
                      <a:pt x="328" y="13"/>
                    </a:lnTo>
                    <a:lnTo>
                      <a:pt x="329" y="13"/>
                    </a:lnTo>
                    <a:lnTo>
                      <a:pt x="330" y="13"/>
                    </a:lnTo>
                    <a:lnTo>
                      <a:pt x="330" y="12"/>
                    </a:lnTo>
                    <a:lnTo>
                      <a:pt x="331" y="11"/>
                    </a:lnTo>
                    <a:lnTo>
                      <a:pt x="332" y="11"/>
                    </a:lnTo>
                    <a:lnTo>
                      <a:pt x="332" y="12"/>
                    </a:lnTo>
                    <a:lnTo>
                      <a:pt x="333" y="12"/>
                    </a:lnTo>
                    <a:lnTo>
                      <a:pt x="334" y="14"/>
                    </a:lnTo>
                    <a:lnTo>
                      <a:pt x="334" y="14"/>
                    </a:lnTo>
                    <a:lnTo>
                      <a:pt x="334" y="16"/>
                    </a:lnTo>
                    <a:lnTo>
                      <a:pt x="334" y="18"/>
                    </a:lnTo>
                    <a:lnTo>
                      <a:pt x="335" y="19"/>
                    </a:lnTo>
                    <a:lnTo>
                      <a:pt x="336" y="19"/>
                    </a:lnTo>
                    <a:lnTo>
                      <a:pt x="336" y="18"/>
                    </a:lnTo>
                    <a:lnTo>
                      <a:pt x="337" y="18"/>
                    </a:lnTo>
                    <a:lnTo>
                      <a:pt x="338" y="17"/>
                    </a:lnTo>
                    <a:lnTo>
                      <a:pt x="339" y="16"/>
                    </a:lnTo>
                    <a:lnTo>
                      <a:pt x="340" y="16"/>
                    </a:lnTo>
                    <a:lnTo>
                      <a:pt x="340" y="15"/>
                    </a:lnTo>
                    <a:lnTo>
                      <a:pt x="340" y="14"/>
                    </a:lnTo>
                    <a:lnTo>
                      <a:pt x="341" y="14"/>
                    </a:lnTo>
                    <a:lnTo>
                      <a:pt x="342" y="15"/>
                    </a:lnTo>
                    <a:lnTo>
                      <a:pt x="343" y="15"/>
                    </a:lnTo>
                    <a:lnTo>
                      <a:pt x="344" y="15"/>
                    </a:lnTo>
                    <a:lnTo>
                      <a:pt x="344" y="16"/>
                    </a:lnTo>
                    <a:lnTo>
                      <a:pt x="345" y="17"/>
                    </a:lnTo>
                    <a:lnTo>
                      <a:pt x="346" y="18"/>
                    </a:lnTo>
                    <a:lnTo>
                      <a:pt x="347" y="18"/>
                    </a:lnTo>
                    <a:lnTo>
                      <a:pt x="347" y="19"/>
                    </a:lnTo>
                    <a:lnTo>
                      <a:pt x="348" y="20"/>
                    </a:lnTo>
                    <a:lnTo>
                      <a:pt x="348" y="21"/>
                    </a:lnTo>
                    <a:lnTo>
                      <a:pt x="349" y="22"/>
                    </a:lnTo>
                    <a:lnTo>
                      <a:pt x="350" y="22"/>
                    </a:lnTo>
                    <a:lnTo>
                      <a:pt x="351" y="23"/>
                    </a:lnTo>
                    <a:lnTo>
                      <a:pt x="352" y="23"/>
                    </a:lnTo>
                    <a:lnTo>
                      <a:pt x="354" y="24"/>
                    </a:lnTo>
                    <a:lnTo>
                      <a:pt x="354" y="24"/>
                    </a:lnTo>
                    <a:lnTo>
                      <a:pt x="354" y="24"/>
                    </a:lnTo>
                    <a:lnTo>
                      <a:pt x="354" y="25"/>
                    </a:lnTo>
                    <a:lnTo>
                      <a:pt x="356" y="27"/>
                    </a:lnTo>
                    <a:lnTo>
                      <a:pt x="357" y="27"/>
                    </a:lnTo>
                    <a:lnTo>
                      <a:pt x="358" y="28"/>
                    </a:lnTo>
                    <a:lnTo>
                      <a:pt x="359" y="28"/>
                    </a:lnTo>
                    <a:lnTo>
                      <a:pt x="360" y="28"/>
                    </a:lnTo>
                    <a:lnTo>
                      <a:pt x="361" y="29"/>
                    </a:lnTo>
                    <a:lnTo>
                      <a:pt x="361" y="30"/>
                    </a:lnTo>
                    <a:lnTo>
                      <a:pt x="361" y="31"/>
                    </a:lnTo>
                    <a:lnTo>
                      <a:pt x="361" y="31"/>
                    </a:lnTo>
                    <a:lnTo>
                      <a:pt x="361" y="33"/>
                    </a:lnTo>
                    <a:lnTo>
                      <a:pt x="361" y="35"/>
                    </a:lnTo>
                    <a:lnTo>
                      <a:pt x="361" y="35"/>
                    </a:lnTo>
                    <a:lnTo>
                      <a:pt x="363" y="35"/>
                    </a:lnTo>
                    <a:lnTo>
                      <a:pt x="364" y="36"/>
                    </a:lnTo>
                    <a:lnTo>
                      <a:pt x="366" y="37"/>
                    </a:lnTo>
                    <a:lnTo>
                      <a:pt x="367" y="36"/>
                    </a:lnTo>
                    <a:lnTo>
                      <a:pt x="368" y="35"/>
                    </a:lnTo>
                    <a:lnTo>
                      <a:pt x="368" y="36"/>
                    </a:lnTo>
                    <a:lnTo>
                      <a:pt x="368" y="37"/>
                    </a:lnTo>
                    <a:lnTo>
                      <a:pt x="369" y="37"/>
                    </a:lnTo>
                    <a:lnTo>
                      <a:pt x="370" y="36"/>
                    </a:lnTo>
                    <a:lnTo>
                      <a:pt x="371" y="35"/>
                    </a:lnTo>
                    <a:lnTo>
                      <a:pt x="371" y="36"/>
                    </a:lnTo>
                    <a:lnTo>
                      <a:pt x="371" y="37"/>
                    </a:lnTo>
                    <a:lnTo>
                      <a:pt x="371" y="38"/>
                    </a:lnTo>
                    <a:lnTo>
                      <a:pt x="371" y="38"/>
                    </a:lnTo>
                    <a:lnTo>
                      <a:pt x="371" y="38"/>
                    </a:lnTo>
                    <a:lnTo>
                      <a:pt x="372" y="38"/>
                    </a:lnTo>
                    <a:lnTo>
                      <a:pt x="373" y="38"/>
                    </a:lnTo>
                    <a:lnTo>
                      <a:pt x="375" y="37"/>
                    </a:lnTo>
                    <a:lnTo>
                      <a:pt x="376" y="36"/>
                    </a:lnTo>
                    <a:lnTo>
                      <a:pt x="377" y="36"/>
                    </a:lnTo>
                    <a:lnTo>
                      <a:pt x="378" y="35"/>
                    </a:lnTo>
                    <a:lnTo>
                      <a:pt x="378" y="35"/>
                    </a:lnTo>
                    <a:lnTo>
                      <a:pt x="379" y="35"/>
                    </a:lnTo>
                    <a:lnTo>
                      <a:pt x="380" y="36"/>
                    </a:lnTo>
                    <a:lnTo>
                      <a:pt x="381" y="36"/>
                    </a:lnTo>
                    <a:lnTo>
                      <a:pt x="382" y="35"/>
                    </a:lnTo>
                    <a:lnTo>
                      <a:pt x="382" y="35"/>
                    </a:lnTo>
                    <a:lnTo>
                      <a:pt x="382" y="36"/>
                    </a:lnTo>
                    <a:lnTo>
                      <a:pt x="382" y="37"/>
                    </a:lnTo>
                    <a:lnTo>
                      <a:pt x="382" y="38"/>
                    </a:lnTo>
                    <a:lnTo>
                      <a:pt x="382" y="39"/>
                    </a:lnTo>
                    <a:lnTo>
                      <a:pt x="382" y="40"/>
                    </a:lnTo>
                    <a:lnTo>
                      <a:pt x="382" y="41"/>
                    </a:lnTo>
                    <a:lnTo>
                      <a:pt x="382" y="42"/>
                    </a:lnTo>
                    <a:lnTo>
                      <a:pt x="382" y="43"/>
                    </a:lnTo>
                    <a:lnTo>
                      <a:pt x="382" y="43"/>
                    </a:lnTo>
                    <a:lnTo>
                      <a:pt x="383" y="43"/>
                    </a:lnTo>
                    <a:lnTo>
                      <a:pt x="385" y="43"/>
                    </a:lnTo>
                    <a:lnTo>
                      <a:pt x="385" y="43"/>
                    </a:lnTo>
                    <a:lnTo>
                      <a:pt x="386" y="43"/>
                    </a:lnTo>
                    <a:lnTo>
                      <a:pt x="388" y="45"/>
                    </a:lnTo>
                    <a:lnTo>
                      <a:pt x="389" y="45"/>
                    </a:lnTo>
                    <a:lnTo>
                      <a:pt x="388" y="45"/>
                    </a:lnTo>
                    <a:lnTo>
                      <a:pt x="387" y="45"/>
                    </a:lnTo>
                    <a:lnTo>
                      <a:pt x="386" y="45"/>
                    </a:lnTo>
                    <a:lnTo>
                      <a:pt x="386" y="46"/>
                    </a:lnTo>
                    <a:lnTo>
                      <a:pt x="386" y="47"/>
                    </a:lnTo>
                    <a:lnTo>
                      <a:pt x="386" y="48"/>
                    </a:lnTo>
                    <a:lnTo>
                      <a:pt x="385" y="49"/>
                    </a:lnTo>
                    <a:lnTo>
                      <a:pt x="387" y="49"/>
                    </a:lnTo>
                    <a:lnTo>
                      <a:pt x="388" y="49"/>
                    </a:lnTo>
                    <a:lnTo>
                      <a:pt x="389" y="51"/>
                    </a:lnTo>
                    <a:lnTo>
                      <a:pt x="390" y="52"/>
                    </a:lnTo>
                    <a:lnTo>
                      <a:pt x="391" y="52"/>
                    </a:lnTo>
                    <a:lnTo>
                      <a:pt x="391" y="52"/>
                    </a:lnTo>
                    <a:lnTo>
                      <a:pt x="391" y="54"/>
                    </a:lnTo>
                    <a:lnTo>
                      <a:pt x="392" y="55"/>
                    </a:lnTo>
                    <a:lnTo>
                      <a:pt x="393" y="55"/>
                    </a:lnTo>
                    <a:lnTo>
                      <a:pt x="394" y="55"/>
                    </a:lnTo>
                    <a:lnTo>
                      <a:pt x="395" y="55"/>
                    </a:lnTo>
                    <a:lnTo>
                      <a:pt x="396" y="55"/>
                    </a:lnTo>
                    <a:lnTo>
                      <a:pt x="396" y="56"/>
                    </a:lnTo>
                    <a:lnTo>
                      <a:pt x="396" y="57"/>
                    </a:lnTo>
                    <a:lnTo>
                      <a:pt x="396" y="58"/>
                    </a:lnTo>
                    <a:lnTo>
                      <a:pt x="395" y="59"/>
                    </a:lnTo>
                    <a:lnTo>
                      <a:pt x="396" y="59"/>
                    </a:lnTo>
                    <a:lnTo>
                      <a:pt x="396" y="59"/>
                    </a:lnTo>
                    <a:lnTo>
                      <a:pt x="397" y="60"/>
                    </a:lnTo>
                    <a:lnTo>
                      <a:pt x="397" y="61"/>
                    </a:lnTo>
                    <a:lnTo>
                      <a:pt x="399" y="61"/>
                    </a:lnTo>
                    <a:lnTo>
                      <a:pt x="399" y="61"/>
                    </a:lnTo>
                    <a:lnTo>
                      <a:pt x="400" y="62"/>
                    </a:lnTo>
                    <a:lnTo>
                      <a:pt x="401" y="62"/>
                    </a:lnTo>
                    <a:lnTo>
                      <a:pt x="402" y="64"/>
                    </a:lnTo>
                    <a:lnTo>
                      <a:pt x="403" y="65"/>
                    </a:lnTo>
                    <a:lnTo>
                      <a:pt x="404" y="65"/>
                    </a:lnTo>
                    <a:lnTo>
                      <a:pt x="405" y="65"/>
                    </a:lnTo>
                    <a:lnTo>
                      <a:pt x="406" y="65"/>
                    </a:lnTo>
                    <a:lnTo>
                      <a:pt x="407" y="65"/>
                    </a:lnTo>
                    <a:lnTo>
                      <a:pt x="406" y="66"/>
                    </a:lnTo>
                    <a:lnTo>
                      <a:pt x="406" y="66"/>
                    </a:lnTo>
                    <a:lnTo>
                      <a:pt x="406" y="69"/>
                    </a:lnTo>
                    <a:lnTo>
                      <a:pt x="406" y="69"/>
                    </a:lnTo>
                    <a:lnTo>
                      <a:pt x="408" y="69"/>
                    </a:lnTo>
                    <a:lnTo>
                      <a:pt x="408" y="70"/>
                    </a:lnTo>
                    <a:lnTo>
                      <a:pt x="407" y="70"/>
                    </a:lnTo>
                    <a:lnTo>
                      <a:pt x="407" y="71"/>
                    </a:lnTo>
                    <a:lnTo>
                      <a:pt x="406" y="73"/>
                    </a:lnTo>
                    <a:lnTo>
                      <a:pt x="406" y="73"/>
                    </a:lnTo>
                    <a:lnTo>
                      <a:pt x="405" y="75"/>
                    </a:lnTo>
                    <a:lnTo>
                      <a:pt x="404" y="76"/>
                    </a:lnTo>
                    <a:lnTo>
                      <a:pt x="403" y="76"/>
                    </a:lnTo>
                    <a:lnTo>
                      <a:pt x="402" y="76"/>
                    </a:lnTo>
                    <a:lnTo>
                      <a:pt x="402" y="77"/>
                    </a:lnTo>
                    <a:lnTo>
                      <a:pt x="401" y="78"/>
                    </a:lnTo>
                    <a:lnTo>
                      <a:pt x="400" y="78"/>
                    </a:lnTo>
                    <a:lnTo>
                      <a:pt x="399" y="79"/>
                    </a:lnTo>
                    <a:lnTo>
                      <a:pt x="399" y="79"/>
                    </a:lnTo>
                    <a:lnTo>
                      <a:pt x="398" y="80"/>
                    </a:lnTo>
                    <a:lnTo>
                      <a:pt x="397" y="79"/>
                    </a:lnTo>
                    <a:lnTo>
                      <a:pt x="396" y="80"/>
                    </a:lnTo>
                    <a:lnTo>
                      <a:pt x="397" y="80"/>
                    </a:lnTo>
                    <a:lnTo>
                      <a:pt x="397" y="81"/>
                    </a:lnTo>
                    <a:lnTo>
                      <a:pt x="397" y="82"/>
                    </a:lnTo>
                    <a:lnTo>
                      <a:pt x="396" y="83"/>
                    </a:lnTo>
                    <a:lnTo>
                      <a:pt x="396" y="83"/>
                    </a:lnTo>
                    <a:lnTo>
                      <a:pt x="395" y="83"/>
                    </a:lnTo>
                    <a:lnTo>
                      <a:pt x="393" y="84"/>
                    </a:lnTo>
                    <a:lnTo>
                      <a:pt x="392" y="85"/>
                    </a:lnTo>
                    <a:lnTo>
                      <a:pt x="391" y="86"/>
                    </a:lnTo>
                    <a:lnTo>
                      <a:pt x="391" y="87"/>
                    </a:lnTo>
                    <a:lnTo>
                      <a:pt x="391" y="90"/>
                    </a:lnTo>
                    <a:lnTo>
                      <a:pt x="391" y="90"/>
                    </a:lnTo>
                    <a:lnTo>
                      <a:pt x="391" y="91"/>
                    </a:lnTo>
                    <a:lnTo>
                      <a:pt x="390" y="92"/>
                    </a:lnTo>
                    <a:lnTo>
                      <a:pt x="389" y="93"/>
                    </a:lnTo>
                    <a:lnTo>
                      <a:pt x="388" y="93"/>
                    </a:lnTo>
                    <a:lnTo>
                      <a:pt x="387" y="94"/>
                    </a:lnTo>
                    <a:lnTo>
                      <a:pt x="387" y="95"/>
                    </a:lnTo>
                    <a:lnTo>
                      <a:pt x="387" y="96"/>
                    </a:lnTo>
                    <a:lnTo>
                      <a:pt x="386" y="96"/>
                    </a:lnTo>
                    <a:lnTo>
                      <a:pt x="385" y="96"/>
                    </a:lnTo>
                    <a:lnTo>
                      <a:pt x="384" y="96"/>
                    </a:lnTo>
                    <a:lnTo>
                      <a:pt x="383" y="97"/>
                    </a:lnTo>
                    <a:lnTo>
                      <a:pt x="382" y="97"/>
                    </a:lnTo>
                    <a:lnTo>
                      <a:pt x="382" y="97"/>
                    </a:lnTo>
                    <a:lnTo>
                      <a:pt x="381" y="97"/>
                    </a:lnTo>
                    <a:lnTo>
                      <a:pt x="380" y="97"/>
                    </a:lnTo>
                    <a:lnTo>
                      <a:pt x="378" y="97"/>
                    </a:lnTo>
                    <a:lnTo>
                      <a:pt x="377" y="98"/>
                    </a:lnTo>
                    <a:lnTo>
                      <a:pt x="375" y="99"/>
                    </a:lnTo>
                    <a:lnTo>
                      <a:pt x="374" y="100"/>
                    </a:lnTo>
                    <a:lnTo>
                      <a:pt x="371" y="101"/>
                    </a:lnTo>
                    <a:lnTo>
                      <a:pt x="371" y="102"/>
                    </a:lnTo>
                    <a:lnTo>
                      <a:pt x="370" y="102"/>
                    </a:lnTo>
                    <a:lnTo>
                      <a:pt x="369" y="103"/>
                    </a:lnTo>
                    <a:lnTo>
                      <a:pt x="368" y="104"/>
                    </a:lnTo>
                    <a:lnTo>
                      <a:pt x="368" y="104"/>
                    </a:lnTo>
                    <a:lnTo>
                      <a:pt x="368" y="106"/>
                    </a:lnTo>
                    <a:lnTo>
                      <a:pt x="367" y="106"/>
                    </a:lnTo>
                    <a:lnTo>
                      <a:pt x="366" y="106"/>
                    </a:lnTo>
                    <a:lnTo>
                      <a:pt x="366" y="107"/>
                    </a:lnTo>
                    <a:lnTo>
                      <a:pt x="365" y="107"/>
                    </a:lnTo>
                    <a:lnTo>
                      <a:pt x="365" y="107"/>
                    </a:lnTo>
                    <a:lnTo>
                      <a:pt x="365" y="107"/>
                    </a:lnTo>
                    <a:lnTo>
                      <a:pt x="364" y="108"/>
                    </a:lnTo>
                    <a:lnTo>
                      <a:pt x="361" y="111"/>
                    </a:lnTo>
                    <a:lnTo>
                      <a:pt x="361" y="111"/>
                    </a:lnTo>
                    <a:lnTo>
                      <a:pt x="360" y="111"/>
                    </a:lnTo>
                    <a:lnTo>
                      <a:pt x="360" y="112"/>
                    </a:lnTo>
                    <a:lnTo>
                      <a:pt x="359" y="113"/>
                    </a:lnTo>
                    <a:lnTo>
                      <a:pt x="358" y="114"/>
                    </a:lnTo>
                    <a:lnTo>
                      <a:pt x="358" y="114"/>
                    </a:lnTo>
                    <a:lnTo>
                      <a:pt x="354" y="115"/>
                    </a:lnTo>
                    <a:lnTo>
                      <a:pt x="354" y="115"/>
                    </a:lnTo>
                    <a:lnTo>
                      <a:pt x="353" y="115"/>
                    </a:lnTo>
                    <a:lnTo>
                      <a:pt x="352" y="115"/>
                    </a:lnTo>
                    <a:lnTo>
                      <a:pt x="351" y="115"/>
                    </a:lnTo>
                    <a:lnTo>
                      <a:pt x="347" y="115"/>
                    </a:lnTo>
                    <a:lnTo>
                      <a:pt x="347" y="116"/>
                    </a:lnTo>
                    <a:lnTo>
                      <a:pt x="346" y="116"/>
                    </a:lnTo>
                    <a:lnTo>
                      <a:pt x="345" y="116"/>
                    </a:lnTo>
                    <a:lnTo>
                      <a:pt x="344" y="116"/>
                    </a:lnTo>
                    <a:lnTo>
                      <a:pt x="343" y="116"/>
                    </a:lnTo>
                    <a:lnTo>
                      <a:pt x="342" y="117"/>
                    </a:lnTo>
                    <a:lnTo>
                      <a:pt x="341" y="117"/>
                    </a:lnTo>
                    <a:lnTo>
                      <a:pt x="340" y="117"/>
                    </a:lnTo>
                    <a:lnTo>
                      <a:pt x="340" y="117"/>
                    </a:lnTo>
                    <a:lnTo>
                      <a:pt x="339" y="117"/>
                    </a:lnTo>
                    <a:lnTo>
                      <a:pt x="338" y="117"/>
                    </a:lnTo>
                    <a:lnTo>
                      <a:pt x="338" y="118"/>
                    </a:lnTo>
                    <a:lnTo>
                      <a:pt x="337" y="119"/>
                    </a:lnTo>
                    <a:lnTo>
                      <a:pt x="337" y="120"/>
                    </a:lnTo>
                    <a:lnTo>
                      <a:pt x="337" y="121"/>
                    </a:lnTo>
                    <a:lnTo>
                      <a:pt x="336" y="121"/>
                    </a:lnTo>
                    <a:lnTo>
                      <a:pt x="334" y="123"/>
                    </a:lnTo>
                    <a:lnTo>
                      <a:pt x="333" y="124"/>
                    </a:lnTo>
                    <a:lnTo>
                      <a:pt x="332" y="124"/>
                    </a:lnTo>
                    <a:lnTo>
                      <a:pt x="332" y="125"/>
                    </a:lnTo>
                    <a:lnTo>
                      <a:pt x="331" y="125"/>
                    </a:lnTo>
                    <a:lnTo>
                      <a:pt x="330" y="127"/>
                    </a:lnTo>
                    <a:lnTo>
                      <a:pt x="330" y="128"/>
                    </a:lnTo>
                    <a:lnTo>
                      <a:pt x="330" y="128"/>
                    </a:lnTo>
                    <a:lnTo>
                      <a:pt x="330" y="129"/>
                    </a:lnTo>
                    <a:lnTo>
                      <a:pt x="330" y="131"/>
                    </a:lnTo>
                    <a:lnTo>
                      <a:pt x="329" y="132"/>
                    </a:lnTo>
                    <a:lnTo>
                      <a:pt x="329" y="133"/>
                    </a:lnTo>
                    <a:lnTo>
                      <a:pt x="329" y="134"/>
                    </a:lnTo>
                    <a:lnTo>
                      <a:pt x="329" y="135"/>
                    </a:lnTo>
                    <a:lnTo>
                      <a:pt x="327" y="136"/>
                    </a:lnTo>
                    <a:lnTo>
                      <a:pt x="327" y="137"/>
                    </a:lnTo>
                    <a:lnTo>
                      <a:pt x="327" y="138"/>
                    </a:lnTo>
                    <a:lnTo>
                      <a:pt x="327" y="138"/>
                    </a:lnTo>
                    <a:lnTo>
                      <a:pt x="327" y="140"/>
                    </a:lnTo>
                    <a:lnTo>
                      <a:pt x="328" y="142"/>
                    </a:lnTo>
                    <a:lnTo>
                      <a:pt x="328" y="143"/>
                    </a:lnTo>
                    <a:lnTo>
                      <a:pt x="329" y="145"/>
                    </a:lnTo>
                    <a:lnTo>
                      <a:pt x="330" y="145"/>
                    </a:lnTo>
                    <a:lnTo>
                      <a:pt x="330" y="146"/>
                    </a:lnTo>
                    <a:lnTo>
                      <a:pt x="330" y="147"/>
                    </a:lnTo>
                    <a:lnTo>
                      <a:pt x="332" y="149"/>
                    </a:lnTo>
                    <a:lnTo>
                      <a:pt x="333" y="150"/>
                    </a:lnTo>
                    <a:lnTo>
                      <a:pt x="334" y="151"/>
                    </a:lnTo>
                    <a:lnTo>
                      <a:pt x="334" y="152"/>
                    </a:lnTo>
                    <a:lnTo>
                      <a:pt x="334" y="152"/>
                    </a:lnTo>
                    <a:lnTo>
                      <a:pt x="336" y="153"/>
                    </a:lnTo>
                    <a:lnTo>
                      <a:pt x="337" y="153"/>
                    </a:lnTo>
                    <a:lnTo>
                      <a:pt x="337" y="154"/>
                    </a:lnTo>
                    <a:lnTo>
                      <a:pt x="339" y="155"/>
                    </a:lnTo>
                    <a:lnTo>
                      <a:pt x="340" y="157"/>
                    </a:lnTo>
                    <a:lnTo>
                      <a:pt x="340" y="158"/>
                    </a:lnTo>
                    <a:lnTo>
                      <a:pt x="341" y="160"/>
                    </a:lnTo>
                    <a:lnTo>
                      <a:pt x="340" y="160"/>
                    </a:lnTo>
                    <a:lnTo>
                      <a:pt x="339" y="160"/>
                    </a:lnTo>
                    <a:lnTo>
                      <a:pt x="338" y="160"/>
                    </a:lnTo>
                    <a:lnTo>
                      <a:pt x="337" y="160"/>
                    </a:lnTo>
                    <a:lnTo>
                      <a:pt x="337" y="161"/>
                    </a:lnTo>
                    <a:lnTo>
                      <a:pt x="335" y="164"/>
                    </a:lnTo>
                    <a:lnTo>
                      <a:pt x="334" y="166"/>
                    </a:lnTo>
                    <a:lnTo>
                      <a:pt x="334" y="168"/>
                    </a:lnTo>
                    <a:lnTo>
                      <a:pt x="334" y="169"/>
                    </a:lnTo>
                    <a:lnTo>
                      <a:pt x="333" y="169"/>
                    </a:lnTo>
                    <a:lnTo>
                      <a:pt x="332" y="170"/>
                    </a:lnTo>
                    <a:lnTo>
                      <a:pt x="331" y="170"/>
                    </a:lnTo>
                    <a:lnTo>
                      <a:pt x="330" y="171"/>
                    </a:lnTo>
                    <a:lnTo>
                      <a:pt x="329" y="171"/>
                    </a:lnTo>
                    <a:lnTo>
                      <a:pt x="328" y="171"/>
                    </a:lnTo>
                    <a:lnTo>
                      <a:pt x="327" y="172"/>
                    </a:lnTo>
                    <a:lnTo>
                      <a:pt x="327" y="173"/>
                    </a:lnTo>
                    <a:lnTo>
                      <a:pt x="326" y="174"/>
                    </a:lnTo>
                    <a:lnTo>
                      <a:pt x="326" y="175"/>
                    </a:lnTo>
                    <a:lnTo>
                      <a:pt x="325" y="176"/>
                    </a:lnTo>
                    <a:lnTo>
                      <a:pt x="324" y="177"/>
                    </a:lnTo>
                    <a:lnTo>
                      <a:pt x="323" y="178"/>
                    </a:lnTo>
                    <a:lnTo>
                      <a:pt x="323" y="179"/>
                    </a:lnTo>
                    <a:lnTo>
                      <a:pt x="323" y="180"/>
                    </a:lnTo>
                    <a:lnTo>
                      <a:pt x="322" y="180"/>
                    </a:lnTo>
                    <a:lnTo>
                      <a:pt x="320" y="178"/>
                    </a:lnTo>
                    <a:lnTo>
                      <a:pt x="319" y="177"/>
                    </a:lnTo>
                    <a:lnTo>
                      <a:pt x="318" y="176"/>
                    </a:lnTo>
                    <a:lnTo>
                      <a:pt x="318" y="176"/>
                    </a:lnTo>
                    <a:lnTo>
                      <a:pt x="316" y="175"/>
                    </a:lnTo>
                    <a:lnTo>
                      <a:pt x="314" y="173"/>
                    </a:lnTo>
                    <a:lnTo>
                      <a:pt x="313" y="173"/>
                    </a:lnTo>
                    <a:lnTo>
                      <a:pt x="312" y="172"/>
                    </a:lnTo>
                    <a:lnTo>
                      <a:pt x="311" y="171"/>
                    </a:lnTo>
                    <a:lnTo>
                      <a:pt x="310" y="171"/>
                    </a:lnTo>
                    <a:lnTo>
                      <a:pt x="309" y="169"/>
                    </a:lnTo>
                    <a:lnTo>
                      <a:pt x="308" y="169"/>
                    </a:lnTo>
                    <a:lnTo>
                      <a:pt x="307" y="169"/>
                    </a:lnTo>
                    <a:lnTo>
                      <a:pt x="305" y="170"/>
                    </a:lnTo>
                    <a:lnTo>
                      <a:pt x="304" y="170"/>
                    </a:lnTo>
                    <a:lnTo>
                      <a:pt x="303" y="170"/>
                    </a:lnTo>
                    <a:lnTo>
                      <a:pt x="303" y="170"/>
                    </a:lnTo>
                    <a:lnTo>
                      <a:pt x="302" y="170"/>
                    </a:lnTo>
                    <a:lnTo>
                      <a:pt x="300" y="172"/>
                    </a:lnTo>
                    <a:lnTo>
                      <a:pt x="299" y="172"/>
                    </a:lnTo>
                    <a:lnTo>
                      <a:pt x="299" y="173"/>
                    </a:lnTo>
                    <a:lnTo>
                      <a:pt x="298" y="173"/>
                    </a:lnTo>
                    <a:lnTo>
                      <a:pt x="296" y="173"/>
                    </a:lnTo>
                    <a:lnTo>
                      <a:pt x="294" y="173"/>
                    </a:lnTo>
                    <a:lnTo>
                      <a:pt x="292" y="173"/>
                    </a:lnTo>
                    <a:lnTo>
                      <a:pt x="290" y="173"/>
                    </a:lnTo>
                    <a:lnTo>
                      <a:pt x="289" y="173"/>
                    </a:lnTo>
                    <a:lnTo>
                      <a:pt x="286" y="173"/>
                    </a:lnTo>
                    <a:lnTo>
                      <a:pt x="285" y="173"/>
                    </a:lnTo>
                    <a:lnTo>
                      <a:pt x="284" y="173"/>
                    </a:lnTo>
                    <a:lnTo>
                      <a:pt x="282" y="172"/>
                    </a:lnTo>
                    <a:lnTo>
                      <a:pt x="281" y="171"/>
                    </a:lnTo>
                    <a:lnTo>
                      <a:pt x="280" y="172"/>
                    </a:lnTo>
                    <a:lnTo>
                      <a:pt x="278" y="173"/>
                    </a:lnTo>
                    <a:lnTo>
                      <a:pt x="277" y="173"/>
                    </a:lnTo>
                    <a:lnTo>
                      <a:pt x="276" y="174"/>
                    </a:lnTo>
                    <a:lnTo>
                      <a:pt x="275" y="175"/>
                    </a:lnTo>
                    <a:lnTo>
                      <a:pt x="275" y="176"/>
                    </a:lnTo>
                    <a:lnTo>
                      <a:pt x="273" y="177"/>
                    </a:lnTo>
                    <a:lnTo>
                      <a:pt x="272" y="178"/>
                    </a:lnTo>
                    <a:lnTo>
                      <a:pt x="270" y="177"/>
                    </a:lnTo>
                    <a:lnTo>
                      <a:pt x="269" y="177"/>
                    </a:lnTo>
                    <a:lnTo>
                      <a:pt x="268" y="177"/>
                    </a:lnTo>
                    <a:lnTo>
                      <a:pt x="265" y="177"/>
                    </a:lnTo>
                    <a:lnTo>
                      <a:pt x="265" y="177"/>
                    </a:lnTo>
                    <a:lnTo>
                      <a:pt x="262" y="178"/>
                    </a:lnTo>
                    <a:lnTo>
                      <a:pt x="262" y="179"/>
                    </a:lnTo>
                    <a:lnTo>
                      <a:pt x="261" y="182"/>
                    </a:lnTo>
                    <a:lnTo>
                      <a:pt x="260" y="183"/>
                    </a:lnTo>
                    <a:lnTo>
                      <a:pt x="259" y="184"/>
                    </a:lnTo>
                    <a:lnTo>
                      <a:pt x="259" y="186"/>
                    </a:lnTo>
                    <a:lnTo>
                      <a:pt x="258" y="187"/>
                    </a:lnTo>
                    <a:lnTo>
                      <a:pt x="258" y="188"/>
                    </a:lnTo>
                    <a:lnTo>
                      <a:pt x="257" y="190"/>
                    </a:lnTo>
                    <a:lnTo>
                      <a:pt x="255" y="190"/>
                    </a:lnTo>
                    <a:lnTo>
                      <a:pt x="255" y="191"/>
                    </a:lnTo>
                    <a:lnTo>
                      <a:pt x="254" y="193"/>
                    </a:lnTo>
                    <a:lnTo>
                      <a:pt x="254" y="194"/>
                    </a:lnTo>
                    <a:lnTo>
                      <a:pt x="254" y="195"/>
                    </a:lnTo>
                    <a:lnTo>
                      <a:pt x="252" y="197"/>
                    </a:lnTo>
                    <a:lnTo>
                      <a:pt x="252" y="197"/>
                    </a:lnTo>
                    <a:lnTo>
                      <a:pt x="251" y="200"/>
                    </a:lnTo>
                    <a:lnTo>
                      <a:pt x="251" y="200"/>
                    </a:lnTo>
                    <a:lnTo>
                      <a:pt x="251" y="202"/>
                    </a:lnTo>
                    <a:lnTo>
                      <a:pt x="252" y="203"/>
                    </a:lnTo>
                    <a:lnTo>
                      <a:pt x="253" y="204"/>
                    </a:lnTo>
                    <a:lnTo>
                      <a:pt x="253" y="204"/>
                    </a:lnTo>
                    <a:lnTo>
                      <a:pt x="253" y="206"/>
                    </a:lnTo>
                    <a:lnTo>
                      <a:pt x="254" y="207"/>
                    </a:lnTo>
                    <a:lnTo>
                      <a:pt x="253" y="208"/>
                    </a:lnTo>
                    <a:lnTo>
                      <a:pt x="254" y="209"/>
                    </a:lnTo>
                    <a:lnTo>
                      <a:pt x="254" y="210"/>
                    </a:lnTo>
                    <a:lnTo>
                      <a:pt x="254" y="211"/>
                    </a:lnTo>
                    <a:lnTo>
                      <a:pt x="253" y="211"/>
                    </a:lnTo>
                    <a:lnTo>
                      <a:pt x="253" y="213"/>
                    </a:lnTo>
                    <a:lnTo>
                      <a:pt x="252" y="214"/>
                    </a:lnTo>
                    <a:lnTo>
                      <a:pt x="251" y="214"/>
                    </a:lnTo>
                    <a:lnTo>
                      <a:pt x="251" y="214"/>
                    </a:lnTo>
                    <a:lnTo>
                      <a:pt x="250" y="215"/>
                    </a:lnTo>
                    <a:lnTo>
                      <a:pt x="249" y="216"/>
                    </a:lnTo>
                    <a:lnTo>
                      <a:pt x="249" y="217"/>
                    </a:lnTo>
                    <a:lnTo>
                      <a:pt x="248" y="217"/>
                    </a:lnTo>
                    <a:lnTo>
                      <a:pt x="244" y="219"/>
                    </a:lnTo>
                    <a:lnTo>
                      <a:pt x="244" y="220"/>
                    </a:lnTo>
                    <a:lnTo>
                      <a:pt x="243" y="221"/>
                    </a:lnTo>
                    <a:lnTo>
                      <a:pt x="242" y="221"/>
                    </a:lnTo>
                    <a:lnTo>
                      <a:pt x="241" y="221"/>
                    </a:lnTo>
                    <a:lnTo>
                      <a:pt x="241" y="223"/>
                    </a:lnTo>
                    <a:lnTo>
                      <a:pt x="241" y="224"/>
                    </a:lnTo>
                    <a:lnTo>
                      <a:pt x="240" y="224"/>
                    </a:lnTo>
                    <a:lnTo>
                      <a:pt x="239" y="224"/>
                    </a:lnTo>
                    <a:lnTo>
                      <a:pt x="238" y="226"/>
                    </a:lnTo>
                    <a:lnTo>
                      <a:pt x="237" y="227"/>
                    </a:lnTo>
                    <a:lnTo>
                      <a:pt x="237" y="228"/>
                    </a:lnTo>
                    <a:lnTo>
                      <a:pt x="237" y="229"/>
                    </a:lnTo>
                    <a:lnTo>
                      <a:pt x="236" y="231"/>
                    </a:lnTo>
                    <a:lnTo>
                      <a:pt x="235" y="231"/>
                    </a:lnTo>
                    <a:lnTo>
                      <a:pt x="234" y="233"/>
                    </a:lnTo>
                    <a:lnTo>
                      <a:pt x="234" y="234"/>
                    </a:lnTo>
                    <a:lnTo>
                      <a:pt x="234" y="235"/>
                    </a:lnTo>
                    <a:lnTo>
                      <a:pt x="234" y="235"/>
                    </a:lnTo>
                    <a:lnTo>
                      <a:pt x="235" y="236"/>
                    </a:lnTo>
                    <a:lnTo>
                      <a:pt x="237" y="236"/>
                    </a:lnTo>
                    <a:lnTo>
                      <a:pt x="237" y="236"/>
                    </a:lnTo>
                    <a:lnTo>
                      <a:pt x="238" y="236"/>
                    </a:lnTo>
                    <a:lnTo>
                      <a:pt x="239" y="237"/>
                    </a:lnTo>
                    <a:lnTo>
                      <a:pt x="240" y="238"/>
                    </a:lnTo>
                    <a:lnTo>
                      <a:pt x="240" y="238"/>
                    </a:lnTo>
                    <a:lnTo>
                      <a:pt x="241" y="239"/>
                    </a:lnTo>
                    <a:lnTo>
                      <a:pt x="241" y="240"/>
                    </a:lnTo>
                    <a:lnTo>
                      <a:pt x="242" y="241"/>
                    </a:lnTo>
                    <a:lnTo>
                      <a:pt x="243" y="242"/>
                    </a:lnTo>
                    <a:lnTo>
                      <a:pt x="244" y="243"/>
                    </a:lnTo>
                    <a:lnTo>
                      <a:pt x="244" y="244"/>
                    </a:lnTo>
                    <a:lnTo>
                      <a:pt x="244" y="245"/>
                    </a:lnTo>
                    <a:lnTo>
                      <a:pt x="245" y="245"/>
                    </a:lnTo>
                    <a:lnTo>
                      <a:pt x="246" y="246"/>
                    </a:lnTo>
                    <a:lnTo>
                      <a:pt x="247" y="247"/>
                    </a:lnTo>
                    <a:lnTo>
                      <a:pt x="248" y="248"/>
                    </a:lnTo>
                    <a:lnTo>
                      <a:pt x="248" y="248"/>
                    </a:lnTo>
                    <a:lnTo>
                      <a:pt x="251" y="249"/>
                    </a:lnTo>
                    <a:lnTo>
                      <a:pt x="251" y="250"/>
                    </a:lnTo>
                    <a:lnTo>
                      <a:pt x="251" y="251"/>
                    </a:lnTo>
                    <a:lnTo>
                      <a:pt x="249" y="252"/>
                    </a:lnTo>
                    <a:lnTo>
                      <a:pt x="249" y="252"/>
                    </a:lnTo>
                    <a:lnTo>
                      <a:pt x="250" y="253"/>
                    </a:lnTo>
                    <a:lnTo>
                      <a:pt x="251" y="254"/>
                    </a:lnTo>
                    <a:lnTo>
                      <a:pt x="251" y="254"/>
                    </a:lnTo>
                    <a:lnTo>
                      <a:pt x="251" y="255"/>
                    </a:lnTo>
                    <a:lnTo>
                      <a:pt x="251" y="255"/>
                    </a:lnTo>
                    <a:lnTo>
                      <a:pt x="251" y="256"/>
                    </a:lnTo>
                    <a:lnTo>
                      <a:pt x="251" y="257"/>
                    </a:lnTo>
                    <a:lnTo>
                      <a:pt x="251" y="258"/>
                    </a:lnTo>
                    <a:lnTo>
                      <a:pt x="252" y="259"/>
                    </a:lnTo>
                    <a:lnTo>
                      <a:pt x="252" y="259"/>
                    </a:lnTo>
                    <a:lnTo>
                      <a:pt x="252" y="260"/>
                    </a:lnTo>
                    <a:lnTo>
                      <a:pt x="253" y="261"/>
                    </a:lnTo>
                    <a:lnTo>
                      <a:pt x="253" y="262"/>
                    </a:lnTo>
                    <a:lnTo>
                      <a:pt x="254" y="262"/>
                    </a:lnTo>
                    <a:lnTo>
                      <a:pt x="254" y="263"/>
                    </a:lnTo>
                    <a:lnTo>
                      <a:pt x="254" y="264"/>
                    </a:lnTo>
                    <a:lnTo>
                      <a:pt x="254" y="265"/>
                    </a:lnTo>
                    <a:lnTo>
                      <a:pt x="255" y="265"/>
                    </a:lnTo>
                    <a:lnTo>
                      <a:pt x="256" y="266"/>
                    </a:lnTo>
                    <a:lnTo>
                      <a:pt x="256" y="267"/>
                    </a:lnTo>
                    <a:lnTo>
                      <a:pt x="257" y="269"/>
                    </a:lnTo>
                    <a:lnTo>
                      <a:pt x="258" y="269"/>
                    </a:lnTo>
                    <a:lnTo>
                      <a:pt x="259" y="271"/>
                    </a:lnTo>
                    <a:lnTo>
                      <a:pt x="260" y="272"/>
                    </a:lnTo>
                    <a:lnTo>
                      <a:pt x="260" y="273"/>
                    </a:lnTo>
                    <a:lnTo>
                      <a:pt x="260" y="273"/>
                    </a:lnTo>
                    <a:lnTo>
                      <a:pt x="260" y="274"/>
                    </a:lnTo>
                    <a:lnTo>
                      <a:pt x="261" y="275"/>
                    </a:lnTo>
                    <a:lnTo>
                      <a:pt x="261" y="276"/>
                    </a:lnTo>
                    <a:lnTo>
                      <a:pt x="262" y="276"/>
                    </a:lnTo>
                    <a:lnTo>
                      <a:pt x="263" y="276"/>
                    </a:lnTo>
                    <a:lnTo>
                      <a:pt x="263" y="278"/>
                    </a:lnTo>
                    <a:lnTo>
                      <a:pt x="263" y="279"/>
                    </a:lnTo>
                    <a:lnTo>
                      <a:pt x="263" y="279"/>
                    </a:lnTo>
                    <a:lnTo>
                      <a:pt x="262" y="279"/>
                    </a:lnTo>
                    <a:lnTo>
                      <a:pt x="261" y="279"/>
                    </a:lnTo>
                    <a:lnTo>
                      <a:pt x="261" y="280"/>
                    </a:lnTo>
                    <a:lnTo>
                      <a:pt x="260" y="280"/>
                    </a:lnTo>
                    <a:lnTo>
                      <a:pt x="259" y="281"/>
                    </a:lnTo>
                    <a:lnTo>
                      <a:pt x="258" y="281"/>
                    </a:lnTo>
                    <a:lnTo>
                      <a:pt x="258" y="281"/>
                    </a:lnTo>
                    <a:lnTo>
                      <a:pt x="257" y="281"/>
                    </a:lnTo>
                    <a:lnTo>
                      <a:pt x="256" y="282"/>
                    </a:lnTo>
                    <a:lnTo>
                      <a:pt x="255" y="283"/>
                    </a:lnTo>
                    <a:lnTo>
                      <a:pt x="254" y="283"/>
                    </a:lnTo>
                    <a:lnTo>
                      <a:pt x="253" y="282"/>
                    </a:lnTo>
                    <a:lnTo>
                      <a:pt x="252" y="282"/>
                    </a:lnTo>
                    <a:lnTo>
                      <a:pt x="249" y="281"/>
                    </a:lnTo>
                    <a:lnTo>
                      <a:pt x="248" y="281"/>
                    </a:lnTo>
                    <a:lnTo>
                      <a:pt x="246" y="281"/>
                    </a:lnTo>
                    <a:lnTo>
                      <a:pt x="245" y="281"/>
                    </a:lnTo>
                    <a:lnTo>
                      <a:pt x="245" y="282"/>
                    </a:lnTo>
                    <a:lnTo>
                      <a:pt x="244" y="282"/>
                    </a:lnTo>
                    <a:lnTo>
                      <a:pt x="244" y="281"/>
                    </a:lnTo>
                    <a:lnTo>
                      <a:pt x="243" y="280"/>
                    </a:lnTo>
                    <a:lnTo>
                      <a:pt x="241" y="280"/>
                    </a:lnTo>
                    <a:lnTo>
                      <a:pt x="240" y="281"/>
                    </a:lnTo>
                    <a:lnTo>
                      <a:pt x="239" y="282"/>
                    </a:lnTo>
                    <a:lnTo>
                      <a:pt x="238" y="282"/>
                    </a:lnTo>
                    <a:lnTo>
                      <a:pt x="237" y="282"/>
                    </a:lnTo>
                    <a:lnTo>
                      <a:pt x="237" y="282"/>
                    </a:lnTo>
                    <a:lnTo>
                      <a:pt x="236" y="283"/>
                    </a:lnTo>
                    <a:lnTo>
                      <a:pt x="235" y="283"/>
                    </a:lnTo>
                    <a:lnTo>
                      <a:pt x="234" y="282"/>
                    </a:lnTo>
                    <a:lnTo>
                      <a:pt x="234" y="281"/>
                    </a:lnTo>
                    <a:lnTo>
                      <a:pt x="234" y="281"/>
                    </a:lnTo>
                    <a:lnTo>
                      <a:pt x="234" y="282"/>
                    </a:lnTo>
                    <a:lnTo>
                      <a:pt x="233" y="283"/>
                    </a:lnTo>
                    <a:lnTo>
                      <a:pt x="232" y="283"/>
                    </a:lnTo>
                    <a:lnTo>
                      <a:pt x="231" y="283"/>
                    </a:lnTo>
                    <a:lnTo>
                      <a:pt x="230" y="284"/>
                    </a:lnTo>
                    <a:lnTo>
                      <a:pt x="229" y="284"/>
                    </a:lnTo>
                    <a:lnTo>
                      <a:pt x="228" y="284"/>
                    </a:lnTo>
                    <a:lnTo>
                      <a:pt x="227" y="283"/>
                    </a:lnTo>
                    <a:lnTo>
                      <a:pt x="226" y="284"/>
                    </a:lnTo>
                    <a:lnTo>
                      <a:pt x="225" y="284"/>
                    </a:lnTo>
                    <a:lnTo>
                      <a:pt x="224" y="284"/>
                    </a:lnTo>
                    <a:lnTo>
                      <a:pt x="223" y="285"/>
                    </a:lnTo>
                    <a:lnTo>
                      <a:pt x="223" y="285"/>
                    </a:lnTo>
                    <a:lnTo>
                      <a:pt x="223" y="286"/>
                    </a:lnTo>
                    <a:lnTo>
                      <a:pt x="221" y="286"/>
                    </a:lnTo>
                    <a:lnTo>
                      <a:pt x="221" y="286"/>
                    </a:lnTo>
                    <a:lnTo>
                      <a:pt x="220" y="286"/>
                    </a:lnTo>
                    <a:lnTo>
                      <a:pt x="220" y="286"/>
                    </a:lnTo>
                    <a:lnTo>
                      <a:pt x="218" y="286"/>
                    </a:lnTo>
                    <a:lnTo>
                      <a:pt x="217" y="287"/>
                    </a:lnTo>
                    <a:lnTo>
                      <a:pt x="216" y="286"/>
                    </a:lnTo>
                    <a:lnTo>
                      <a:pt x="215" y="286"/>
                    </a:lnTo>
                    <a:lnTo>
                      <a:pt x="214" y="285"/>
                    </a:lnTo>
                    <a:lnTo>
                      <a:pt x="213" y="284"/>
                    </a:lnTo>
                    <a:lnTo>
                      <a:pt x="212" y="284"/>
                    </a:lnTo>
                    <a:lnTo>
                      <a:pt x="211" y="284"/>
                    </a:lnTo>
                    <a:lnTo>
                      <a:pt x="210" y="283"/>
                    </a:lnTo>
                    <a:lnTo>
                      <a:pt x="210" y="283"/>
                    </a:lnTo>
                    <a:lnTo>
                      <a:pt x="209" y="283"/>
                    </a:lnTo>
                    <a:lnTo>
                      <a:pt x="208" y="282"/>
                    </a:lnTo>
                    <a:lnTo>
                      <a:pt x="207" y="283"/>
                    </a:lnTo>
                    <a:lnTo>
                      <a:pt x="206" y="283"/>
                    </a:lnTo>
                    <a:lnTo>
                      <a:pt x="206" y="282"/>
                    </a:lnTo>
                    <a:lnTo>
                      <a:pt x="206" y="282"/>
                    </a:lnTo>
                    <a:lnTo>
                      <a:pt x="206" y="281"/>
                    </a:lnTo>
                    <a:lnTo>
                      <a:pt x="205" y="281"/>
                    </a:lnTo>
                    <a:lnTo>
                      <a:pt x="203" y="280"/>
                    </a:lnTo>
                    <a:lnTo>
                      <a:pt x="203" y="280"/>
                    </a:lnTo>
                    <a:lnTo>
                      <a:pt x="202" y="279"/>
                    </a:lnTo>
                    <a:lnTo>
                      <a:pt x="201" y="279"/>
                    </a:lnTo>
                    <a:lnTo>
                      <a:pt x="200" y="279"/>
                    </a:lnTo>
                    <a:lnTo>
                      <a:pt x="199" y="279"/>
                    </a:lnTo>
                    <a:lnTo>
                      <a:pt x="198" y="278"/>
                    </a:lnTo>
                    <a:lnTo>
                      <a:pt x="197" y="278"/>
                    </a:lnTo>
                    <a:lnTo>
                      <a:pt x="196" y="277"/>
                    </a:lnTo>
                    <a:lnTo>
                      <a:pt x="196" y="276"/>
                    </a:lnTo>
                    <a:lnTo>
                      <a:pt x="196" y="276"/>
                    </a:lnTo>
                    <a:lnTo>
                      <a:pt x="196" y="275"/>
                    </a:lnTo>
                    <a:lnTo>
                      <a:pt x="195" y="274"/>
                    </a:lnTo>
                    <a:lnTo>
                      <a:pt x="195" y="273"/>
                    </a:lnTo>
                    <a:lnTo>
                      <a:pt x="194" y="273"/>
                    </a:lnTo>
                    <a:lnTo>
                      <a:pt x="193" y="273"/>
                    </a:lnTo>
                    <a:lnTo>
                      <a:pt x="192" y="273"/>
                    </a:lnTo>
                    <a:lnTo>
                      <a:pt x="192" y="272"/>
                    </a:lnTo>
                    <a:lnTo>
                      <a:pt x="191" y="271"/>
                    </a:lnTo>
                    <a:lnTo>
                      <a:pt x="190" y="270"/>
                    </a:lnTo>
                    <a:lnTo>
                      <a:pt x="189" y="270"/>
                    </a:lnTo>
                    <a:lnTo>
                      <a:pt x="189" y="269"/>
                    </a:lnTo>
                    <a:lnTo>
                      <a:pt x="188" y="269"/>
                    </a:lnTo>
                    <a:lnTo>
                      <a:pt x="187" y="268"/>
                    </a:lnTo>
                    <a:lnTo>
                      <a:pt x="186" y="268"/>
                    </a:lnTo>
                    <a:lnTo>
                      <a:pt x="186" y="266"/>
                    </a:lnTo>
                    <a:lnTo>
                      <a:pt x="185" y="266"/>
                    </a:lnTo>
                    <a:lnTo>
                      <a:pt x="183" y="266"/>
                    </a:lnTo>
                    <a:lnTo>
                      <a:pt x="182" y="265"/>
                    </a:lnTo>
                    <a:lnTo>
                      <a:pt x="182" y="264"/>
                    </a:lnTo>
                    <a:lnTo>
                      <a:pt x="180" y="263"/>
                    </a:lnTo>
                    <a:lnTo>
                      <a:pt x="180" y="262"/>
                    </a:lnTo>
                    <a:lnTo>
                      <a:pt x="179" y="262"/>
                    </a:lnTo>
                    <a:lnTo>
                      <a:pt x="179" y="262"/>
                    </a:lnTo>
                    <a:lnTo>
                      <a:pt x="178" y="260"/>
                    </a:lnTo>
                    <a:lnTo>
                      <a:pt x="177" y="260"/>
                    </a:lnTo>
                    <a:lnTo>
                      <a:pt x="177" y="259"/>
                    </a:lnTo>
                    <a:lnTo>
                      <a:pt x="175" y="259"/>
                    </a:lnTo>
                    <a:lnTo>
                      <a:pt x="175" y="259"/>
                    </a:lnTo>
                    <a:lnTo>
                      <a:pt x="174" y="258"/>
                    </a:lnTo>
                    <a:lnTo>
                      <a:pt x="173" y="258"/>
                    </a:lnTo>
                    <a:lnTo>
                      <a:pt x="172" y="257"/>
                    </a:lnTo>
                    <a:lnTo>
                      <a:pt x="171" y="256"/>
                    </a:lnTo>
                    <a:lnTo>
                      <a:pt x="170" y="256"/>
                    </a:lnTo>
                    <a:lnTo>
                      <a:pt x="168" y="255"/>
                    </a:lnTo>
                    <a:lnTo>
                      <a:pt x="167" y="256"/>
                    </a:lnTo>
                    <a:lnTo>
                      <a:pt x="166" y="256"/>
                    </a:lnTo>
                    <a:lnTo>
                      <a:pt x="165" y="256"/>
                    </a:lnTo>
                    <a:lnTo>
                      <a:pt x="165" y="256"/>
                    </a:lnTo>
                    <a:lnTo>
                      <a:pt x="161" y="255"/>
                    </a:lnTo>
                    <a:lnTo>
                      <a:pt x="161" y="255"/>
                    </a:lnTo>
                    <a:lnTo>
                      <a:pt x="161" y="254"/>
                    </a:lnTo>
                    <a:lnTo>
                      <a:pt x="160" y="253"/>
                    </a:lnTo>
                    <a:lnTo>
                      <a:pt x="159" y="253"/>
                    </a:lnTo>
                    <a:lnTo>
                      <a:pt x="158" y="253"/>
                    </a:lnTo>
                    <a:lnTo>
                      <a:pt x="158" y="252"/>
                    </a:lnTo>
                    <a:lnTo>
                      <a:pt x="158" y="252"/>
                    </a:lnTo>
                    <a:lnTo>
                      <a:pt x="156" y="252"/>
                    </a:lnTo>
                    <a:lnTo>
                      <a:pt x="155" y="252"/>
                    </a:lnTo>
                    <a:lnTo>
                      <a:pt x="154" y="252"/>
                    </a:lnTo>
                    <a:lnTo>
                      <a:pt x="153" y="250"/>
                    </a:lnTo>
                    <a:lnTo>
                      <a:pt x="152" y="249"/>
                    </a:lnTo>
                    <a:lnTo>
                      <a:pt x="151" y="249"/>
                    </a:lnTo>
                    <a:lnTo>
                      <a:pt x="151" y="249"/>
                    </a:lnTo>
                    <a:lnTo>
                      <a:pt x="151" y="248"/>
                    </a:lnTo>
                    <a:lnTo>
                      <a:pt x="149" y="248"/>
                    </a:lnTo>
                    <a:lnTo>
                      <a:pt x="148" y="247"/>
                    </a:lnTo>
                    <a:lnTo>
                      <a:pt x="147" y="247"/>
                    </a:lnTo>
                    <a:lnTo>
                      <a:pt x="146" y="247"/>
                    </a:lnTo>
                    <a:lnTo>
                      <a:pt x="145" y="245"/>
                    </a:lnTo>
                    <a:lnTo>
                      <a:pt x="144" y="245"/>
                    </a:lnTo>
                    <a:lnTo>
                      <a:pt x="144" y="243"/>
                    </a:lnTo>
                    <a:lnTo>
                      <a:pt x="143" y="242"/>
                    </a:lnTo>
                    <a:lnTo>
                      <a:pt x="143" y="242"/>
                    </a:lnTo>
                    <a:lnTo>
                      <a:pt x="141" y="241"/>
                    </a:lnTo>
                    <a:lnTo>
                      <a:pt x="141" y="239"/>
                    </a:lnTo>
                    <a:lnTo>
                      <a:pt x="141" y="238"/>
                    </a:lnTo>
                    <a:lnTo>
                      <a:pt x="140" y="237"/>
                    </a:lnTo>
                    <a:lnTo>
                      <a:pt x="139" y="236"/>
                    </a:lnTo>
                    <a:lnTo>
                      <a:pt x="138" y="235"/>
                    </a:lnTo>
                    <a:lnTo>
                      <a:pt x="137" y="235"/>
                    </a:lnTo>
                    <a:lnTo>
                      <a:pt x="137" y="234"/>
                    </a:lnTo>
                    <a:lnTo>
                      <a:pt x="137" y="233"/>
                    </a:lnTo>
                    <a:lnTo>
                      <a:pt x="136" y="233"/>
                    </a:lnTo>
                    <a:lnTo>
                      <a:pt x="135" y="232"/>
                    </a:lnTo>
                    <a:lnTo>
                      <a:pt x="134" y="232"/>
                    </a:lnTo>
                    <a:lnTo>
                      <a:pt x="134" y="231"/>
                    </a:lnTo>
                    <a:lnTo>
                      <a:pt x="133" y="231"/>
                    </a:lnTo>
                    <a:lnTo>
                      <a:pt x="132" y="230"/>
                    </a:lnTo>
                    <a:lnTo>
                      <a:pt x="131" y="229"/>
                    </a:lnTo>
                    <a:lnTo>
                      <a:pt x="130" y="228"/>
                    </a:lnTo>
                    <a:lnTo>
                      <a:pt x="130" y="228"/>
                    </a:lnTo>
                    <a:lnTo>
                      <a:pt x="129" y="228"/>
                    </a:lnTo>
                    <a:lnTo>
                      <a:pt x="128" y="227"/>
                    </a:lnTo>
                    <a:lnTo>
                      <a:pt x="127" y="226"/>
                    </a:lnTo>
                    <a:lnTo>
                      <a:pt x="126" y="225"/>
                    </a:lnTo>
                    <a:lnTo>
                      <a:pt x="125" y="224"/>
                    </a:lnTo>
                    <a:lnTo>
                      <a:pt x="124" y="224"/>
                    </a:lnTo>
                    <a:lnTo>
                      <a:pt x="124" y="224"/>
                    </a:lnTo>
                    <a:lnTo>
                      <a:pt x="124" y="223"/>
                    </a:lnTo>
                    <a:lnTo>
                      <a:pt x="123" y="222"/>
                    </a:lnTo>
                    <a:lnTo>
                      <a:pt x="123" y="221"/>
                    </a:lnTo>
                    <a:lnTo>
                      <a:pt x="123" y="220"/>
                    </a:lnTo>
                    <a:lnTo>
                      <a:pt x="123" y="219"/>
                    </a:lnTo>
                    <a:lnTo>
                      <a:pt x="122" y="218"/>
                    </a:lnTo>
                    <a:lnTo>
                      <a:pt x="122" y="217"/>
                    </a:lnTo>
                    <a:lnTo>
                      <a:pt x="121" y="216"/>
                    </a:lnTo>
                    <a:lnTo>
                      <a:pt x="120" y="215"/>
                    </a:lnTo>
                    <a:lnTo>
                      <a:pt x="120" y="214"/>
                    </a:lnTo>
                    <a:lnTo>
                      <a:pt x="120" y="214"/>
                    </a:lnTo>
                    <a:lnTo>
                      <a:pt x="120" y="212"/>
                    </a:lnTo>
                    <a:lnTo>
                      <a:pt x="120" y="211"/>
                    </a:lnTo>
                    <a:lnTo>
                      <a:pt x="119" y="211"/>
                    </a:lnTo>
                    <a:lnTo>
                      <a:pt x="118" y="210"/>
                    </a:lnTo>
                    <a:lnTo>
                      <a:pt x="118" y="209"/>
                    </a:lnTo>
                    <a:lnTo>
                      <a:pt x="118" y="208"/>
                    </a:lnTo>
                    <a:lnTo>
                      <a:pt x="119" y="207"/>
                    </a:lnTo>
                    <a:lnTo>
                      <a:pt x="119" y="206"/>
                    </a:lnTo>
                    <a:lnTo>
                      <a:pt x="118" y="205"/>
                    </a:lnTo>
                    <a:lnTo>
                      <a:pt x="118" y="204"/>
                    </a:lnTo>
                    <a:lnTo>
                      <a:pt x="117" y="204"/>
                    </a:lnTo>
                    <a:lnTo>
                      <a:pt x="117" y="203"/>
                    </a:lnTo>
                    <a:lnTo>
                      <a:pt x="116" y="202"/>
                    </a:lnTo>
                    <a:lnTo>
                      <a:pt x="116" y="201"/>
                    </a:lnTo>
                    <a:lnTo>
                      <a:pt x="115" y="200"/>
                    </a:lnTo>
                    <a:lnTo>
                      <a:pt x="114" y="200"/>
                    </a:lnTo>
                    <a:lnTo>
                      <a:pt x="114" y="199"/>
                    </a:lnTo>
                    <a:lnTo>
                      <a:pt x="113" y="199"/>
                    </a:lnTo>
                    <a:lnTo>
                      <a:pt x="112" y="199"/>
                    </a:lnTo>
                    <a:lnTo>
                      <a:pt x="110" y="199"/>
                    </a:lnTo>
                    <a:lnTo>
                      <a:pt x="110" y="198"/>
                    </a:lnTo>
                    <a:lnTo>
                      <a:pt x="109" y="197"/>
                    </a:lnTo>
                    <a:lnTo>
                      <a:pt x="107" y="197"/>
                    </a:lnTo>
                    <a:lnTo>
                      <a:pt x="106" y="196"/>
                    </a:lnTo>
                    <a:lnTo>
                      <a:pt x="105" y="195"/>
                    </a:lnTo>
                    <a:lnTo>
                      <a:pt x="104" y="195"/>
                    </a:lnTo>
                    <a:lnTo>
                      <a:pt x="103" y="195"/>
                    </a:lnTo>
                    <a:lnTo>
                      <a:pt x="103" y="195"/>
                    </a:lnTo>
                    <a:lnTo>
                      <a:pt x="103" y="194"/>
                    </a:lnTo>
                    <a:lnTo>
                      <a:pt x="102" y="193"/>
                    </a:lnTo>
                    <a:lnTo>
                      <a:pt x="101" y="193"/>
                    </a:lnTo>
                    <a:lnTo>
                      <a:pt x="100" y="192"/>
                    </a:lnTo>
                    <a:lnTo>
                      <a:pt x="99" y="191"/>
                    </a:lnTo>
                    <a:lnTo>
                      <a:pt x="98" y="190"/>
                    </a:lnTo>
                    <a:lnTo>
                      <a:pt x="97" y="190"/>
                    </a:lnTo>
                    <a:lnTo>
                      <a:pt x="96" y="190"/>
                    </a:lnTo>
                    <a:lnTo>
                      <a:pt x="96" y="190"/>
                    </a:lnTo>
                    <a:lnTo>
                      <a:pt x="95" y="190"/>
                    </a:lnTo>
                    <a:lnTo>
                      <a:pt x="95" y="190"/>
                    </a:lnTo>
                    <a:lnTo>
                      <a:pt x="93" y="189"/>
                    </a:lnTo>
                    <a:lnTo>
                      <a:pt x="93" y="188"/>
                    </a:lnTo>
                    <a:lnTo>
                      <a:pt x="94" y="188"/>
                    </a:lnTo>
                    <a:lnTo>
                      <a:pt x="93" y="187"/>
                    </a:lnTo>
                    <a:lnTo>
                      <a:pt x="93" y="187"/>
                    </a:lnTo>
                    <a:lnTo>
                      <a:pt x="92" y="186"/>
                    </a:lnTo>
                    <a:lnTo>
                      <a:pt x="91" y="186"/>
                    </a:lnTo>
                    <a:lnTo>
                      <a:pt x="90" y="186"/>
                    </a:lnTo>
                    <a:lnTo>
                      <a:pt x="89" y="186"/>
                    </a:lnTo>
                    <a:lnTo>
                      <a:pt x="90" y="185"/>
                    </a:lnTo>
                    <a:lnTo>
                      <a:pt x="90" y="184"/>
                    </a:lnTo>
                    <a:lnTo>
                      <a:pt x="89" y="183"/>
                    </a:lnTo>
                    <a:lnTo>
                      <a:pt x="89" y="183"/>
                    </a:lnTo>
                    <a:lnTo>
                      <a:pt x="88" y="183"/>
                    </a:lnTo>
                    <a:lnTo>
                      <a:pt x="87" y="183"/>
                    </a:lnTo>
                    <a:lnTo>
                      <a:pt x="87" y="182"/>
                    </a:lnTo>
                    <a:lnTo>
                      <a:pt x="86" y="183"/>
                    </a:lnTo>
                    <a:lnTo>
                      <a:pt x="86" y="183"/>
                    </a:lnTo>
                    <a:lnTo>
                      <a:pt x="85" y="183"/>
                    </a:lnTo>
                    <a:lnTo>
                      <a:pt x="84" y="183"/>
                    </a:lnTo>
                    <a:lnTo>
                      <a:pt x="83" y="183"/>
                    </a:lnTo>
                    <a:lnTo>
                      <a:pt x="82" y="182"/>
                    </a:lnTo>
                    <a:lnTo>
                      <a:pt x="82" y="182"/>
                    </a:lnTo>
                    <a:lnTo>
                      <a:pt x="80" y="180"/>
                    </a:lnTo>
                    <a:lnTo>
                      <a:pt x="80" y="180"/>
                    </a:lnTo>
                    <a:lnTo>
                      <a:pt x="81" y="179"/>
                    </a:lnTo>
                    <a:lnTo>
                      <a:pt x="79" y="177"/>
                    </a:lnTo>
                    <a:lnTo>
                      <a:pt x="78" y="176"/>
                    </a:lnTo>
                    <a:lnTo>
                      <a:pt x="77" y="176"/>
                    </a:lnTo>
                    <a:lnTo>
                      <a:pt x="76" y="176"/>
                    </a:lnTo>
                    <a:lnTo>
                      <a:pt x="75" y="176"/>
                    </a:lnTo>
                    <a:lnTo>
                      <a:pt x="75" y="176"/>
                    </a:lnTo>
                    <a:lnTo>
                      <a:pt x="74" y="176"/>
                    </a:lnTo>
                    <a:lnTo>
                      <a:pt x="73" y="176"/>
                    </a:lnTo>
                    <a:lnTo>
                      <a:pt x="72" y="175"/>
                    </a:lnTo>
                    <a:lnTo>
                      <a:pt x="72" y="175"/>
                    </a:lnTo>
                    <a:lnTo>
                      <a:pt x="71" y="174"/>
                    </a:lnTo>
                    <a:lnTo>
                      <a:pt x="70" y="173"/>
                    </a:lnTo>
                    <a:lnTo>
                      <a:pt x="70" y="173"/>
                    </a:lnTo>
                    <a:lnTo>
                      <a:pt x="69" y="172"/>
                    </a:lnTo>
                    <a:lnTo>
                      <a:pt x="68" y="172"/>
                    </a:lnTo>
                    <a:lnTo>
                      <a:pt x="68" y="172"/>
                    </a:lnTo>
                    <a:lnTo>
                      <a:pt x="67" y="171"/>
                    </a:lnTo>
                    <a:lnTo>
                      <a:pt x="66" y="170"/>
                    </a:lnTo>
                    <a:lnTo>
                      <a:pt x="65" y="171"/>
                    </a:lnTo>
                    <a:lnTo>
                      <a:pt x="65" y="171"/>
                    </a:lnTo>
                    <a:lnTo>
                      <a:pt x="63" y="170"/>
                    </a:lnTo>
                    <a:lnTo>
                      <a:pt x="62" y="169"/>
                    </a:lnTo>
                    <a:lnTo>
                      <a:pt x="61" y="169"/>
                    </a:lnTo>
                    <a:lnTo>
                      <a:pt x="60" y="169"/>
                    </a:lnTo>
                    <a:lnTo>
                      <a:pt x="59" y="168"/>
                    </a:lnTo>
                    <a:lnTo>
                      <a:pt x="58" y="169"/>
                    </a:lnTo>
                    <a:lnTo>
                      <a:pt x="57" y="168"/>
                    </a:lnTo>
                    <a:lnTo>
                      <a:pt x="56" y="167"/>
                    </a:lnTo>
                    <a:lnTo>
                      <a:pt x="55" y="166"/>
                    </a:lnTo>
                    <a:lnTo>
                      <a:pt x="54" y="165"/>
                    </a:lnTo>
                    <a:lnTo>
                      <a:pt x="53" y="164"/>
                    </a:lnTo>
                    <a:lnTo>
                      <a:pt x="52" y="164"/>
                    </a:lnTo>
                    <a:lnTo>
                      <a:pt x="51" y="163"/>
                    </a:lnTo>
                    <a:lnTo>
                      <a:pt x="50" y="163"/>
                    </a:lnTo>
                    <a:lnTo>
                      <a:pt x="49" y="163"/>
                    </a:lnTo>
                    <a:lnTo>
                      <a:pt x="46" y="162"/>
                    </a:lnTo>
                    <a:lnTo>
                      <a:pt x="45" y="162"/>
                    </a:lnTo>
                    <a:lnTo>
                      <a:pt x="44" y="162"/>
                    </a:lnTo>
                    <a:lnTo>
                      <a:pt x="44" y="161"/>
                    </a:lnTo>
                    <a:lnTo>
                      <a:pt x="43" y="161"/>
                    </a:lnTo>
                    <a:lnTo>
                      <a:pt x="41" y="160"/>
                    </a:lnTo>
                    <a:lnTo>
                      <a:pt x="40" y="159"/>
                    </a:lnTo>
                    <a:lnTo>
                      <a:pt x="38" y="157"/>
                    </a:lnTo>
                    <a:lnTo>
                      <a:pt x="37" y="156"/>
                    </a:lnTo>
                    <a:lnTo>
                      <a:pt x="36" y="153"/>
                    </a:lnTo>
                    <a:lnTo>
                      <a:pt x="34" y="152"/>
                    </a:lnTo>
                    <a:lnTo>
                      <a:pt x="34" y="150"/>
                    </a:lnTo>
                    <a:lnTo>
                      <a:pt x="34" y="148"/>
                    </a:lnTo>
                    <a:lnTo>
                      <a:pt x="33" y="147"/>
                    </a:lnTo>
                    <a:lnTo>
                      <a:pt x="33" y="145"/>
                    </a:lnTo>
                    <a:lnTo>
                      <a:pt x="33" y="143"/>
                    </a:lnTo>
                    <a:lnTo>
                      <a:pt x="32" y="142"/>
                    </a:lnTo>
                    <a:lnTo>
                      <a:pt x="31" y="141"/>
                    </a:lnTo>
                    <a:lnTo>
                      <a:pt x="30" y="139"/>
                    </a:lnTo>
                    <a:lnTo>
                      <a:pt x="28" y="138"/>
                    </a:lnTo>
                    <a:lnTo>
                      <a:pt x="27" y="138"/>
                    </a:lnTo>
                    <a:lnTo>
                      <a:pt x="27" y="137"/>
                    </a:lnTo>
                    <a:lnTo>
                      <a:pt x="25" y="135"/>
                    </a:lnTo>
                    <a:lnTo>
                      <a:pt x="25" y="135"/>
                    </a:lnTo>
                    <a:lnTo>
                      <a:pt x="25" y="134"/>
                    </a:lnTo>
                    <a:lnTo>
                      <a:pt x="24" y="133"/>
                    </a:lnTo>
                    <a:lnTo>
                      <a:pt x="24" y="131"/>
                    </a:lnTo>
                    <a:lnTo>
                      <a:pt x="24" y="130"/>
                    </a:lnTo>
                    <a:lnTo>
                      <a:pt x="24" y="129"/>
                    </a:lnTo>
                    <a:lnTo>
                      <a:pt x="23" y="128"/>
                    </a:lnTo>
                    <a:lnTo>
                      <a:pt x="22" y="128"/>
                    </a:lnTo>
                    <a:lnTo>
                      <a:pt x="22" y="127"/>
                    </a:lnTo>
                    <a:lnTo>
                      <a:pt x="22" y="125"/>
                    </a:lnTo>
                    <a:lnTo>
                      <a:pt x="21" y="124"/>
                    </a:lnTo>
                    <a:lnTo>
                      <a:pt x="20" y="123"/>
                    </a:lnTo>
                    <a:lnTo>
                      <a:pt x="20" y="121"/>
                    </a:lnTo>
                    <a:lnTo>
                      <a:pt x="19" y="120"/>
                    </a:lnTo>
                    <a:lnTo>
                      <a:pt x="18" y="119"/>
                    </a:lnTo>
                    <a:lnTo>
                      <a:pt x="18" y="118"/>
                    </a:lnTo>
                    <a:lnTo>
                      <a:pt x="17" y="117"/>
                    </a:lnTo>
                    <a:lnTo>
                      <a:pt x="17" y="117"/>
                    </a:lnTo>
                    <a:lnTo>
                      <a:pt x="17" y="116"/>
                    </a:lnTo>
                    <a:lnTo>
                      <a:pt x="17" y="115"/>
                    </a:lnTo>
                    <a:lnTo>
                      <a:pt x="16" y="114"/>
                    </a:lnTo>
                    <a:lnTo>
                      <a:pt x="16" y="114"/>
                    </a:lnTo>
                    <a:lnTo>
                      <a:pt x="15" y="113"/>
                    </a:lnTo>
                    <a:lnTo>
                      <a:pt x="14" y="112"/>
                    </a:lnTo>
                    <a:lnTo>
                      <a:pt x="13" y="111"/>
                    </a:lnTo>
                    <a:lnTo>
                      <a:pt x="13" y="111"/>
                    </a:lnTo>
                    <a:lnTo>
                      <a:pt x="13" y="111"/>
                    </a:lnTo>
                    <a:lnTo>
                      <a:pt x="12" y="110"/>
                    </a:lnTo>
                    <a:lnTo>
                      <a:pt x="12" y="109"/>
                    </a:lnTo>
                    <a:lnTo>
                      <a:pt x="11" y="108"/>
                    </a:lnTo>
                    <a:lnTo>
                      <a:pt x="10" y="107"/>
                    </a:lnTo>
                    <a:lnTo>
                      <a:pt x="10" y="107"/>
                    </a:lnTo>
                    <a:lnTo>
                      <a:pt x="10" y="106"/>
                    </a:lnTo>
                    <a:lnTo>
                      <a:pt x="8" y="105"/>
                    </a:lnTo>
                    <a:lnTo>
                      <a:pt x="8" y="104"/>
                    </a:lnTo>
                    <a:lnTo>
                      <a:pt x="7" y="104"/>
                    </a:lnTo>
                    <a:lnTo>
                      <a:pt x="6" y="103"/>
                    </a:lnTo>
                    <a:lnTo>
                      <a:pt x="4" y="100"/>
                    </a:lnTo>
                    <a:lnTo>
                      <a:pt x="4" y="99"/>
                    </a:lnTo>
                    <a:lnTo>
                      <a:pt x="4" y="97"/>
                    </a:lnTo>
                    <a:lnTo>
                      <a:pt x="3" y="96"/>
                    </a:lnTo>
                    <a:lnTo>
                      <a:pt x="2" y="94"/>
                    </a:lnTo>
                    <a:lnTo>
                      <a:pt x="1" y="91"/>
                    </a:lnTo>
                    <a:lnTo>
                      <a:pt x="0" y="90"/>
                    </a:lnTo>
                    <a:lnTo>
                      <a:pt x="0" y="88"/>
                    </a:lnTo>
                    <a:lnTo>
                      <a:pt x="0" y="86"/>
                    </a:lnTo>
                    <a:lnTo>
                      <a:pt x="0" y="86"/>
                    </a:lnTo>
                    <a:lnTo>
                      <a:pt x="2" y="85"/>
                    </a:lnTo>
                    <a:lnTo>
                      <a:pt x="3" y="83"/>
                    </a:lnTo>
                    <a:lnTo>
                      <a:pt x="3" y="83"/>
                    </a:lnTo>
                    <a:lnTo>
                      <a:pt x="3" y="82"/>
                    </a:lnTo>
                    <a:lnTo>
                      <a:pt x="2" y="82"/>
                    </a:lnTo>
                    <a:lnTo>
                      <a:pt x="1" y="81"/>
                    </a:lnTo>
                    <a:lnTo>
                      <a:pt x="1" y="80"/>
                    </a:lnTo>
                    <a:lnTo>
                      <a:pt x="2" y="80"/>
                    </a:lnTo>
                    <a:lnTo>
                      <a:pt x="3" y="80"/>
                    </a:lnTo>
                    <a:lnTo>
                      <a:pt x="3" y="80"/>
                    </a:lnTo>
                    <a:lnTo>
                      <a:pt x="4" y="80"/>
                    </a:lnTo>
                    <a:lnTo>
                      <a:pt x="5" y="80"/>
                    </a:lnTo>
                    <a:lnTo>
                      <a:pt x="5" y="80"/>
                    </a:lnTo>
                    <a:lnTo>
                      <a:pt x="5" y="79"/>
                    </a:lnTo>
                    <a:lnTo>
                      <a:pt x="5" y="78"/>
                    </a:lnTo>
                    <a:lnTo>
                      <a:pt x="3" y="78"/>
                    </a:lnTo>
                    <a:lnTo>
                      <a:pt x="3" y="77"/>
                    </a:lnTo>
                    <a:lnTo>
                      <a:pt x="3" y="76"/>
                    </a:lnTo>
                    <a:lnTo>
                      <a:pt x="3" y="76"/>
                    </a:lnTo>
                    <a:lnTo>
                      <a:pt x="2" y="76"/>
                    </a:lnTo>
                    <a:lnTo>
                      <a:pt x="2" y="75"/>
                    </a:lnTo>
                    <a:lnTo>
                      <a:pt x="2" y="74"/>
                    </a:lnTo>
                    <a:lnTo>
                      <a:pt x="2" y="73"/>
                    </a:lnTo>
                    <a:lnTo>
                      <a:pt x="3" y="73"/>
                    </a:lnTo>
                    <a:lnTo>
                      <a:pt x="3" y="73"/>
                    </a:lnTo>
                    <a:lnTo>
                      <a:pt x="4" y="72"/>
                    </a:lnTo>
                    <a:lnTo>
                      <a:pt x="4" y="71"/>
                    </a:lnTo>
                    <a:lnTo>
                      <a:pt x="3" y="71"/>
                    </a:lnTo>
                    <a:lnTo>
                      <a:pt x="3" y="70"/>
                    </a:lnTo>
                    <a:lnTo>
                      <a:pt x="4" y="69"/>
                    </a:lnTo>
                    <a:lnTo>
                      <a:pt x="5" y="69"/>
                    </a:lnTo>
                    <a:lnTo>
                      <a:pt x="5" y="69"/>
                    </a:lnTo>
                    <a:lnTo>
                      <a:pt x="4" y="69"/>
                    </a:lnTo>
                    <a:lnTo>
                      <a:pt x="5" y="68"/>
                    </a:lnTo>
                    <a:lnTo>
                      <a:pt x="6" y="68"/>
                    </a:lnTo>
                    <a:lnTo>
                      <a:pt x="6" y="67"/>
                    </a:lnTo>
                    <a:lnTo>
                      <a:pt x="4" y="66"/>
                    </a:lnTo>
                    <a:lnTo>
                      <a:pt x="5" y="65"/>
                    </a:lnTo>
                    <a:lnTo>
                      <a:pt x="6" y="65"/>
                    </a:lnTo>
                    <a:lnTo>
                      <a:pt x="6" y="64"/>
                    </a:lnTo>
                    <a:lnTo>
                      <a:pt x="6" y="63"/>
                    </a:lnTo>
                    <a:lnTo>
                      <a:pt x="7" y="64"/>
                    </a:lnTo>
                    <a:lnTo>
                      <a:pt x="8" y="63"/>
                    </a:lnTo>
                    <a:lnTo>
                      <a:pt x="9" y="62"/>
                    </a:lnTo>
                    <a:lnTo>
                      <a:pt x="10" y="62"/>
                    </a:lnTo>
                    <a:lnTo>
                      <a:pt x="10" y="61"/>
                    </a:lnTo>
                    <a:lnTo>
                      <a:pt x="10" y="60"/>
                    </a:lnTo>
                    <a:lnTo>
                      <a:pt x="10" y="60"/>
                    </a:lnTo>
                    <a:lnTo>
                      <a:pt x="11" y="59"/>
                    </a:lnTo>
                    <a:lnTo>
                      <a:pt x="12" y="59"/>
                    </a:lnTo>
                    <a:lnTo>
                      <a:pt x="13" y="59"/>
                    </a:lnTo>
                    <a:lnTo>
                      <a:pt x="13" y="58"/>
                    </a:lnTo>
                    <a:lnTo>
                      <a:pt x="13" y="57"/>
                    </a:lnTo>
                    <a:lnTo>
                      <a:pt x="15" y="58"/>
                    </a:lnTo>
                    <a:lnTo>
                      <a:pt x="16" y="58"/>
                    </a:lnTo>
                    <a:lnTo>
                      <a:pt x="16" y="59"/>
                    </a:lnTo>
                    <a:lnTo>
                      <a:pt x="17" y="59"/>
                    </a:lnTo>
                    <a:lnTo>
                      <a:pt x="17" y="59"/>
                    </a:lnTo>
                    <a:lnTo>
                      <a:pt x="18" y="58"/>
                    </a:lnTo>
                    <a:lnTo>
                      <a:pt x="18" y="57"/>
                    </a:lnTo>
                    <a:lnTo>
                      <a:pt x="20" y="57"/>
                    </a:lnTo>
                    <a:lnTo>
                      <a:pt x="20" y="56"/>
                    </a:lnTo>
                    <a:lnTo>
                      <a:pt x="21" y="56"/>
                    </a:lnTo>
                    <a:lnTo>
                      <a:pt x="22" y="57"/>
                    </a:lnTo>
                    <a:lnTo>
                      <a:pt x="23" y="56"/>
                    </a:lnTo>
                    <a:lnTo>
                      <a:pt x="24" y="56"/>
                    </a:lnTo>
                    <a:lnTo>
                      <a:pt x="24" y="55"/>
                    </a:lnTo>
                    <a:lnTo>
                      <a:pt x="24" y="53"/>
                    </a:lnTo>
                    <a:lnTo>
                      <a:pt x="25" y="53"/>
                    </a:lnTo>
                    <a:lnTo>
                      <a:pt x="27" y="53"/>
                    </a:lnTo>
                    <a:lnTo>
                      <a:pt x="27" y="52"/>
                    </a:lnTo>
                    <a:lnTo>
                      <a:pt x="27" y="52"/>
                    </a:lnTo>
                    <a:lnTo>
                      <a:pt x="28" y="53"/>
                    </a:lnTo>
                    <a:lnTo>
                      <a:pt x="29" y="52"/>
                    </a:lnTo>
                    <a:lnTo>
                      <a:pt x="29" y="52"/>
                    </a:lnTo>
                    <a:lnTo>
                      <a:pt x="30" y="51"/>
                    </a:lnTo>
                    <a:lnTo>
                      <a:pt x="31" y="51"/>
                    </a:lnTo>
                    <a:lnTo>
                      <a:pt x="32" y="50"/>
                    </a:lnTo>
                    <a:lnTo>
                      <a:pt x="33" y="50"/>
                    </a:lnTo>
                    <a:lnTo>
                      <a:pt x="33" y="49"/>
                    </a:lnTo>
                    <a:lnTo>
                      <a:pt x="34" y="49"/>
                    </a:lnTo>
                    <a:lnTo>
                      <a:pt x="34" y="48"/>
                    </a:lnTo>
                    <a:lnTo>
                      <a:pt x="34" y="48"/>
                    </a:lnTo>
                    <a:lnTo>
                      <a:pt x="35" y="47"/>
                    </a:lnTo>
                    <a:lnTo>
                      <a:pt x="36" y="47"/>
                    </a:lnTo>
                    <a:lnTo>
                      <a:pt x="37" y="46"/>
                    </a:lnTo>
                    <a:lnTo>
                      <a:pt x="38" y="45"/>
                    </a:lnTo>
                    <a:lnTo>
                      <a:pt x="39" y="45"/>
                    </a:lnTo>
                    <a:lnTo>
                      <a:pt x="40" y="45"/>
                    </a:lnTo>
                    <a:lnTo>
                      <a:pt x="41" y="43"/>
                    </a:lnTo>
                    <a:lnTo>
                      <a:pt x="41" y="43"/>
                    </a:lnTo>
                    <a:lnTo>
                      <a:pt x="42" y="44"/>
                    </a:lnTo>
                    <a:lnTo>
                      <a:pt x="43" y="44"/>
                    </a:lnTo>
                    <a:lnTo>
                      <a:pt x="44" y="45"/>
                    </a:lnTo>
                    <a:lnTo>
                      <a:pt x="44" y="45"/>
                    </a:lnTo>
                    <a:lnTo>
                      <a:pt x="45" y="44"/>
                    </a:lnTo>
                    <a:lnTo>
                      <a:pt x="46" y="43"/>
                    </a:lnTo>
                    <a:lnTo>
                      <a:pt x="48" y="45"/>
                    </a:lnTo>
                    <a:lnTo>
                      <a:pt x="48" y="45"/>
                    </a:lnTo>
                    <a:lnTo>
                      <a:pt x="50" y="45"/>
                    </a:lnTo>
                    <a:lnTo>
                      <a:pt x="51" y="45"/>
                    </a:lnTo>
                    <a:lnTo>
                      <a:pt x="51" y="45"/>
                    </a:lnTo>
                    <a:lnTo>
                      <a:pt x="50" y="43"/>
                    </a:lnTo>
                    <a:lnTo>
                      <a:pt x="51" y="43"/>
                    </a:lnTo>
                    <a:lnTo>
                      <a:pt x="51" y="43"/>
                    </a:lnTo>
                    <a:lnTo>
                      <a:pt x="52" y="42"/>
                    </a:lnTo>
                    <a:lnTo>
                      <a:pt x="53" y="42"/>
                    </a:lnTo>
                    <a:lnTo>
                      <a:pt x="54" y="43"/>
                    </a:lnTo>
                    <a:lnTo>
                      <a:pt x="55" y="44"/>
                    </a:lnTo>
                    <a:lnTo>
                      <a:pt x="55" y="45"/>
                    </a:lnTo>
                    <a:lnTo>
                      <a:pt x="55" y="45"/>
                    </a:lnTo>
                    <a:lnTo>
                      <a:pt x="56" y="45"/>
                    </a:lnTo>
                    <a:lnTo>
                      <a:pt x="56" y="44"/>
                    </a:lnTo>
                    <a:lnTo>
                      <a:pt x="56" y="43"/>
                    </a:lnTo>
                    <a:lnTo>
                      <a:pt x="57" y="42"/>
                    </a:lnTo>
                    <a:lnTo>
                      <a:pt x="58" y="42"/>
                    </a:lnTo>
                    <a:lnTo>
                      <a:pt x="58" y="41"/>
                    </a:lnTo>
                    <a:lnTo>
                      <a:pt x="58" y="40"/>
                    </a:lnTo>
                    <a:lnTo>
                      <a:pt x="57" y="39"/>
                    </a:lnTo>
                    <a:lnTo>
                      <a:pt x="57" y="38"/>
                    </a:lnTo>
                    <a:lnTo>
                      <a:pt x="58" y="38"/>
                    </a:lnTo>
                    <a:lnTo>
                      <a:pt x="58" y="37"/>
                    </a:lnTo>
                    <a:lnTo>
                      <a:pt x="58" y="36"/>
                    </a:lnTo>
                    <a:lnTo>
                      <a:pt x="58" y="35"/>
                    </a:lnTo>
                    <a:lnTo>
                      <a:pt x="59" y="34"/>
                    </a:lnTo>
                    <a:lnTo>
                      <a:pt x="61" y="33"/>
                    </a:lnTo>
                    <a:lnTo>
                      <a:pt x="63" y="32"/>
                    </a:lnTo>
                    <a:lnTo>
                      <a:pt x="63" y="31"/>
                    </a:lnTo>
                    <a:lnTo>
                      <a:pt x="64" y="31"/>
                    </a:lnTo>
                    <a:lnTo>
                      <a:pt x="65" y="30"/>
                    </a:lnTo>
                    <a:lnTo>
                      <a:pt x="66" y="30"/>
                    </a:lnTo>
                    <a:lnTo>
                      <a:pt x="68" y="30"/>
                    </a:lnTo>
                    <a:lnTo>
                      <a:pt x="69" y="31"/>
                    </a:lnTo>
                    <a:lnTo>
                      <a:pt x="69" y="30"/>
                    </a:lnTo>
                    <a:lnTo>
                      <a:pt x="70" y="31"/>
                    </a:lnTo>
                    <a:lnTo>
                      <a:pt x="71" y="31"/>
                    </a:lnTo>
                    <a:lnTo>
                      <a:pt x="72" y="31"/>
                    </a:lnTo>
                    <a:lnTo>
                      <a:pt x="72" y="31"/>
                    </a:lnTo>
                    <a:lnTo>
                      <a:pt x="73" y="31"/>
                    </a:lnTo>
                    <a:lnTo>
                      <a:pt x="74" y="31"/>
                    </a:lnTo>
                    <a:lnTo>
                      <a:pt x="74" y="29"/>
                    </a:lnTo>
                    <a:lnTo>
                      <a:pt x="74" y="28"/>
                    </a:lnTo>
                    <a:lnTo>
                      <a:pt x="74" y="28"/>
                    </a:lnTo>
                    <a:lnTo>
                      <a:pt x="75" y="28"/>
                    </a:lnTo>
                    <a:lnTo>
                      <a:pt x="75" y="28"/>
                    </a:lnTo>
                    <a:lnTo>
                      <a:pt x="76" y="27"/>
                    </a:lnTo>
                    <a:lnTo>
                      <a:pt x="77" y="27"/>
                    </a:lnTo>
                    <a:lnTo>
                      <a:pt x="78" y="28"/>
                    </a:lnTo>
                    <a:lnTo>
                      <a:pt x="79" y="28"/>
                    </a:lnTo>
                    <a:lnTo>
                      <a:pt x="80" y="27"/>
                    </a:lnTo>
                    <a:lnTo>
                      <a:pt x="81" y="27"/>
                    </a:lnTo>
                    <a:lnTo>
                      <a:pt x="82" y="27"/>
                    </a:lnTo>
                    <a:lnTo>
                      <a:pt x="82" y="27"/>
                    </a:lnTo>
                    <a:lnTo>
                      <a:pt x="82" y="26"/>
                    </a:lnTo>
                    <a:lnTo>
                      <a:pt x="82" y="25"/>
                    </a:lnTo>
                    <a:lnTo>
                      <a:pt x="83" y="25"/>
                    </a:lnTo>
                    <a:lnTo>
                      <a:pt x="84" y="25"/>
                    </a:lnTo>
                    <a:lnTo>
                      <a:pt x="84" y="26"/>
                    </a:lnTo>
                    <a:lnTo>
                      <a:pt x="85" y="26"/>
                    </a:lnTo>
                    <a:lnTo>
                      <a:pt x="85" y="27"/>
                    </a:lnTo>
                    <a:lnTo>
                      <a:pt x="86" y="27"/>
                    </a:lnTo>
                    <a:lnTo>
                      <a:pt x="86" y="27"/>
                    </a:lnTo>
                    <a:lnTo>
                      <a:pt x="86" y="26"/>
                    </a:lnTo>
                    <a:lnTo>
                      <a:pt x="86" y="25"/>
                    </a:lnTo>
                    <a:lnTo>
                      <a:pt x="87" y="24"/>
                    </a:lnTo>
                    <a:lnTo>
                      <a:pt x="88" y="24"/>
                    </a:lnTo>
                    <a:lnTo>
                      <a:pt x="89" y="24"/>
                    </a:lnTo>
                    <a:lnTo>
                      <a:pt x="90" y="24"/>
                    </a:lnTo>
                    <a:lnTo>
                      <a:pt x="91" y="24"/>
                    </a:lnTo>
                    <a:lnTo>
                      <a:pt x="92" y="24"/>
                    </a:lnTo>
                    <a:lnTo>
                      <a:pt x="93" y="24"/>
                    </a:lnTo>
                    <a:lnTo>
                      <a:pt x="94" y="24"/>
                    </a:lnTo>
                    <a:lnTo>
                      <a:pt x="95" y="24"/>
                    </a:lnTo>
                    <a:lnTo>
                      <a:pt x="97" y="24"/>
                    </a:lnTo>
                    <a:lnTo>
                      <a:pt x="99" y="23"/>
                    </a:lnTo>
                    <a:lnTo>
                      <a:pt x="99" y="21"/>
                    </a:lnTo>
                    <a:lnTo>
                      <a:pt x="99" y="21"/>
                    </a:lnTo>
                    <a:lnTo>
                      <a:pt x="99" y="21"/>
                    </a:lnTo>
                    <a:lnTo>
                      <a:pt x="99" y="20"/>
                    </a:lnTo>
                    <a:lnTo>
                      <a:pt x="100" y="20"/>
                    </a:lnTo>
                    <a:lnTo>
                      <a:pt x="101" y="1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50" name="Freeform 1109">
                <a:extLst>
                  <a:ext uri="{FF2B5EF4-FFF2-40B4-BE49-F238E27FC236}">
                    <a16:creationId xmlns:a16="http://schemas.microsoft.com/office/drawing/2014/main" id="{1441E6C7-F71B-43C4-A43F-D075896E116E}"/>
                  </a:ext>
                </a:extLst>
              </p:cNvPr>
              <p:cNvSpPr>
                <a:spLocks/>
              </p:cNvSpPr>
              <p:nvPr/>
            </p:nvSpPr>
            <p:spPr bwMode="auto">
              <a:xfrm>
                <a:off x="4966" y="2992"/>
                <a:ext cx="194" cy="32"/>
              </a:xfrm>
              <a:custGeom>
                <a:avLst/>
                <a:gdLst>
                  <a:gd name="T0" fmla="*/ 2 w 194"/>
                  <a:gd name="T1" fmla="*/ 26 h 32"/>
                  <a:gd name="T2" fmla="*/ 6 w 194"/>
                  <a:gd name="T3" fmla="*/ 24 h 32"/>
                  <a:gd name="T4" fmla="*/ 9 w 194"/>
                  <a:gd name="T5" fmla="*/ 26 h 32"/>
                  <a:gd name="T6" fmla="*/ 14 w 194"/>
                  <a:gd name="T7" fmla="*/ 25 h 32"/>
                  <a:gd name="T8" fmla="*/ 17 w 194"/>
                  <a:gd name="T9" fmla="*/ 30 h 32"/>
                  <a:gd name="T10" fmla="*/ 23 w 194"/>
                  <a:gd name="T11" fmla="*/ 28 h 32"/>
                  <a:gd name="T12" fmla="*/ 26 w 194"/>
                  <a:gd name="T13" fmla="*/ 28 h 32"/>
                  <a:gd name="T14" fmla="*/ 29 w 194"/>
                  <a:gd name="T15" fmla="*/ 27 h 32"/>
                  <a:gd name="T16" fmla="*/ 33 w 194"/>
                  <a:gd name="T17" fmla="*/ 25 h 32"/>
                  <a:gd name="T18" fmla="*/ 36 w 194"/>
                  <a:gd name="T19" fmla="*/ 26 h 32"/>
                  <a:gd name="T20" fmla="*/ 40 w 194"/>
                  <a:gd name="T21" fmla="*/ 26 h 32"/>
                  <a:gd name="T22" fmla="*/ 45 w 194"/>
                  <a:gd name="T23" fmla="*/ 26 h 32"/>
                  <a:gd name="T24" fmla="*/ 47 w 194"/>
                  <a:gd name="T25" fmla="*/ 26 h 32"/>
                  <a:gd name="T26" fmla="*/ 52 w 194"/>
                  <a:gd name="T27" fmla="*/ 24 h 32"/>
                  <a:gd name="T28" fmla="*/ 52 w 194"/>
                  <a:gd name="T29" fmla="*/ 21 h 32"/>
                  <a:gd name="T30" fmla="*/ 54 w 194"/>
                  <a:gd name="T31" fmla="*/ 20 h 32"/>
                  <a:gd name="T32" fmla="*/ 59 w 194"/>
                  <a:gd name="T33" fmla="*/ 19 h 32"/>
                  <a:gd name="T34" fmla="*/ 62 w 194"/>
                  <a:gd name="T35" fmla="*/ 23 h 32"/>
                  <a:gd name="T36" fmla="*/ 64 w 194"/>
                  <a:gd name="T37" fmla="*/ 21 h 32"/>
                  <a:gd name="T38" fmla="*/ 69 w 194"/>
                  <a:gd name="T39" fmla="*/ 21 h 32"/>
                  <a:gd name="T40" fmla="*/ 74 w 194"/>
                  <a:gd name="T41" fmla="*/ 18 h 32"/>
                  <a:gd name="T42" fmla="*/ 78 w 194"/>
                  <a:gd name="T43" fmla="*/ 18 h 32"/>
                  <a:gd name="T44" fmla="*/ 84 w 194"/>
                  <a:gd name="T45" fmla="*/ 16 h 32"/>
                  <a:gd name="T46" fmla="*/ 87 w 194"/>
                  <a:gd name="T47" fmla="*/ 15 h 32"/>
                  <a:gd name="T48" fmla="*/ 90 w 194"/>
                  <a:gd name="T49" fmla="*/ 18 h 32"/>
                  <a:gd name="T50" fmla="*/ 89 w 194"/>
                  <a:gd name="T51" fmla="*/ 24 h 32"/>
                  <a:gd name="T52" fmla="*/ 92 w 194"/>
                  <a:gd name="T53" fmla="*/ 31 h 32"/>
                  <a:gd name="T54" fmla="*/ 96 w 194"/>
                  <a:gd name="T55" fmla="*/ 31 h 32"/>
                  <a:gd name="T56" fmla="*/ 101 w 194"/>
                  <a:gd name="T57" fmla="*/ 29 h 32"/>
                  <a:gd name="T58" fmla="*/ 103 w 194"/>
                  <a:gd name="T59" fmla="*/ 27 h 32"/>
                  <a:gd name="T60" fmla="*/ 101 w 194"/>
                  <a:gd name="T61" fmla="*/ 22 h 32"/>
                  <a:gd name="T62" fmla="*/ 102 w 194"/>
                  <a:gd name="T63" fmla="*/ 22 h 32"/>
                  <a:gd name="T64" fmla="*/ 108 w 194"/>
                  <a:gd name="T65" fmla="*/ 23 h 32"/>
                  <a:gd name="T66" fmla="*/ 113 w 194"/>
                  <a:gd name="T67" fmla="*/ 22 h 32"/>
                  <a:gd name="T68" fmla="*/ 116 w 194"/>
                  <a:gd name="T69" fmla="*/ 20 h 32"/>
                  <a:gd name="T70" fmla="*/ 119 w 194"/>
                  <a:gd name="T71" fmla="*/ 16 h 32"/>
                  <a:gd name="T72" fmla="*/ 123 w 194"/>
                  <a:gd name="T73" fmla="*/ 16 h 32"/>
                  <a:gd name="T74" fmla="*/ 122 w 194"/>
                  <a:gd name="T75" fmla="*/ 10 h 32"/>
                  <a:gd name="T76" fmla="*/ 126 w 194"/>
                  <a:gd name="T77" fmla="*/ 7 h 32"/>
                  <a:gd name="T78" fmla="*/ 133 w 194"/>
                  <a:gd name="T79" fmla="*/ 6 h 32"/>
                  <a:gd name="T80" fmla="*/ 136 w 194"/>
                  <a:gd name="T81" fmla="*/ 4 h 32"/>
                  <a:gd name="T82" fmla="*/ 139 w 194"/>
                  <a:gd name="T83" fmla="*/ 4 h 32"/>
                  <a:gd name="T84" fmla="*/ 142 w 194"/>
                  <a:gd name="T85" fmla="*/ 5 h 32"/>
                  <a:gd name="T86" fmla="*/ 147 w 194"/>
                  <a:gd name="T87" fmla="*/ 7 h 32"/>
                  <a:gd name="T88" fmla="*/ 150 w 194"/>
                  <a:gd name="T89" fmla="*/ 7 h 32"/>
                  <a:gd name="T90" fmla="*/ 152 w 194"/>
                  <a:gd name="T91" fmla="*/ 4 h 32"/>
                  <a:gd name="T92" fmla="*/ 156 w 194"/>
                  <a:gd name="T93" fmla="*/ 4 h 32"/>
                  <a:gd name="T94" fmla="*/ 160 w 194"/>
                  <a:gd name="T95" fmla="*/ 2 h 32"/>
                  <a:gd name="T96" fmla="*/ 163 w 194"/>
                  <a:gd name="T97" fmla="*/ 1 h 32"/>
                  <a:gd name="T98" fmla="*/ 167 w 194"/>
                  <a:gd name="T99" fmla="*/ 3 h 32"/>
                  <a:gd name="T100" fmla="*/ 168 w 194"/>
                  <a:gd name="T101" fmla="*/ 5 h 32"/>
                  <a:gd name="T102" fmla="*/ 171 w 194"/>
                  <a:gd name="T103" fmla="*/ 4 h 32"/>
                  <a:gd name="T104" fmla="*/ 176 w 194"/>
                  <a:gd name="T105" fmla="*/ 6 h 32"/>
                  <a:gd name="T106" fmla="*/ 181 w 194"/>
                  <a:gd name="T107" fmla="*/ 7 h 32"/>
                  <a:gd name="T108" fmla="*/ 186 w 194"/>
                  <a:gd name="T109" fmla="*/ 7 h 32"/>
                  <a:gd name="T110" fmla="*/ 192 w 194"/>
                  <a:gd name="T111"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4" h="32">
                    <a:moveTo>
                      <a:pt x="0" y="26"/>
                    </a:moveTo>
                    <a:lnTo>
                      <a:pt x="0" y="25"/>
                    </a:lnTo>
                    <a:lnTo>
                      <a:pt x="1" y="25"/>
                    </a:lnTo>
                    <a:lnTo>
                      <a:pt x="2" y="26"/>
                    </a:lnTo>
                    <a:lnTo>
                      <a:pt x="2" y="26"/>
                    </a:lnTo>
                    <a:lnTo>
                      <a:pt x="3" y="26"/>
                    </a:lnTo>
                    <a:lnTo>
                      <a:pt x="4" y="25"/>
                    </a:lnTo>
                    <a:lnTo>
                      <a:pt x="5" y="24"/>
                    </a:lnTo>
                    <a:lnTo>
                      <a:pt x="5" y="24"/>
                    </a:lnTo>
                    <a:lnTo>
                      <a:pt x="6" y="24"/>
                    </a:lnTo>
                    <a:lnTo>
                      <a:pt x="7" y="24"/>
                    </a:lnTo>
                    <a:lnTo>
                      <a:pt x="8" y="25"/>
                    </a:lnTo>
                    <a:lnTo>
                      <a:pt x="8" y="26"/>
                    </a:lnTo>
                    <a:lnTo>
                      <a:pt x="9" y="26"/>
                    </a:lnTo>
                    <a:lnTo>
                      <a:pt x="9" y="26"/>
                    </a:lnTo>
                    <a:lnTo>
                      <a:pt x="10" y="26"/>
                    </a:lnTo>
                    <a:lnTo>
                      <a:pt x="11" y="26"/>
                    </a:lnTo>
                    <a:lnTo>
                      <a:pt x="12" y="26"/>
                    </a:lnTo>
                    <a:lnTo>
                      <a:pt x="12" y="26"/>
                    </a:lnTo>
                    <a:lnTo>
                      <a:pt x="14" y="25"/>
                    </a:lnTo>
                    <a:lnTo>
                      <a:pt x="15" y="27"/>
                    </a:lnTo>
                    <a:lnTo>
                      <a:pt x="16" y="28"/>
                    </a:lnTo>
                    <a:lnTo>
                      <a:pt x="17" y="28"/>
                    </a:lnTo>
                    <a:lnTo>
                      <a:pt x="17" y="29"/>
                    </a:lnTo>
                    <a:lnTo>
                      <a:pt x="17" y="30"/>
                    </a:lnTo>
                    <a:lnTo>
                      <a:pt x="18" y="30"/>
                    </a:lnTo>
                    <a:lnTo>
                      <a:pt x="19" y="30"/>
                    </a:lnTo>
                    <a:lnTo>
                      <a:pt x="20" y="29"/>
                    </a:lnTo>
                    <a:lnTo>
                      <a:pt x="20" y="28"/>
                    </a:lnTo>
                    <a:lnTo>
                      <a:pt x="23" y="28"/>
                    </a:lnTo>
                    <a:lnTo>
                      <a:pt x="23" y="28"/>
                    </a:lnTo>
                    <a:lnTo>
                      <a:pt x="23" y="29"/>
                    </a:lnTo>
                    <a:lnTo>
                      <a:pt x="23" y="30"/>
                    </a:lnTo>
                    <a:lnTo>
                      <a:pt x="24" y="29"/>
                    </a:lnTo>
                    <a:lnTo>
                      <a:pt x="26" y="28"/>
                    </a:lnTo>
                    <a:lnTo>
                      <a:pt x="26" y="28"/>
                    </a:lnTo>
                    <a:lnTo>
                      <a:pt x="26" y="28"/>
                    </a:lnTo>
                    <a:lnTo>
                      <a:pt x="27" y="27"/>
                    </a:lnTo>
                    <a:lnTo>
                      <a:pt x="28" y="27"/>
                    </a:lnTo>
                    <a:lnTo>
                      <a:pt x="29" y="27"/>
                    </a:lnTo>
                    <a:lnTo>
                      <a:pt x="29" y="26"/>
                    </a:lnTo>
                    <a:lnTo>
                      <a:pt x="30" y="25"/>
                    </a:lnTo>
                    <a:lnTo>
                      <a:pt x="31" y="25"/>
                    </a:lnTo>
                    <a:lnTo>
                      <a:pt x="33" y="26"/>
                    </a:lnTo>
                    <a:lnTo>
                      <a:pt x="33" y="25"/>
                    </a:lnTo>
                    <a:lnTo>
                      <a:pt x="34" y="24"/>
                    </a:lnTo>
                    <a:lnTo>
                      <a:pt x="35" y="24"/>
                    </a:lnTo>
                    <a:lnTo>
                      <a:pt x="36" y="24"/>
                    </a:lnTo>
                    <a:lnTo>
                      <a:pt x="36" y="24"/>
                    </a:lnTo>
                    <a:lnTo>
                      <a:pt x="36" y="26"/>
                    </a:lnTo>
                    <a:lnTo>
                      <a:pt x="37" y="26"/>
                    </a:lnTo>
                    <a:lnTo>
                      <a:pt x="38" y="27"/>
                    </a:lnTo>
                    <a:lnTo>
                      <a:pt x="39" y="27"/>
                    </a:lnTo>
                    <a:lnTo>
                      <a:pt x="40" y="26"/>
                    </a:lnTo>
                    <a:lnTo>
                      <a:pt x="40" y="26"/>
                    </a:lnTo>
                    <a:lnTo>
                      <a:pt x="42" y="25"/>
                    </a:lnTo>
                    <a:lnTo>
                      <a:pt x="43" y="25"/>
                    </a:lnTo>
                    <a:lnTo>
                      <a:pt x="43" y="25"/>
                    </a:lnTo>
                    <a:lnTo>
                      <a:pt x="44" y="26"/>
                    </a:lnTo>
                    <a:lnTo>
                      <a:pt x="45" y="26"/>
                    </a:lnTo>
                    <a:lnTo>
                      <a:pt x="45" y="25"/>
                    </a:lnTo>
                    <a:lnTo>
                      <a:pt x="45" y="24"/>
                    </a:lnTo>
                    <a:lnTo>
                      <a:pt x="46" y="24"/>
                    </a:lnTo>
                    <a:lnTo>
                      <a:pt x="47" y="25"/>
                    </a:lnTo>
                    <a:lnTo>
                      <a:pt x="47" y="26"/>
                    </a:lnTo>
                    <a:lnTo>
                      <a:pt x="47" y="26"/>
                    </a:lnTo>
                    <a:lnTo>
                      <a:pt x="49" y="26"/>
                    </a:lnTo>
                    <a:lnTo>
                      <a:pt x="50" y="25"/>
                    </a:lnTo>
                    <a:lnTo>
                      <a:pt x="50" y="24"/>
                    </a:lnTo>
                    <a:lnTo>
                      <a:pt x="52" y="24"/>
                    </a:lnTo>
                    <a:lnTo>
                      <a:pt x="53" y="24"/>
                    </a:lnTo>
                    <a:lnTo>
                      <a:pt x="54" y="24"/>
                    </a:lnTo>
                    <a:lnTo>
                      <a:pt x="54" y="22"/>
                    </a:lnTo>
                    <a:lnTo>
                      <a:pt x="54" y="21"/>
                    </a:lnTo>
                    <a:lnTo>
                      <a:pt x="52" y="21"/>
                    </a:lnTo>
                    <a:lnTo>
                      <a:pt x="51" y="21"/>
                    </a:lnTo>
                    <a:lnTo>
                      <a:pt x="51" y="21"/>
                    </a:lnTo>
                    <a:lnTo>
                      <a:pt x="52" y="20"/>
                    </a:lnTo>
                    <a:lnTo>
                      <a:pt x="53" y="20"/>
                    </a:lnTo>
                    <a:lnTo>
                      <a:pt x="54" y="20"/>
                    </a:lnTo>
                    <a:lnTo>
                      <a:pt x="55" y="20"/>
                    </a:lnTo>
                    <a:lnTo>
                      <a:pt x="55" y="19"/>
                    </a:lnTo>
                    <a:lnTo>
                      <a:pt x="57" y="19"/>
                    </a:lnTo>
                    <a:lnTo>
                      <a:pt x="58" y="19"/>
                    </a:lnTo>
                    <a:lnTo>
                      <a:pt x="59" y="19"/>
                    </a:lnTo>
                    <a:lnTo>
                      <a:pt x="60" y="19"/>
                    </a:lnTo>
                    <a:lnTo>
                      <a:pt x="60" y="20"/>
                    </a:lnTo>
                    <a:lnTo>
                      <a:pt x="60" y="21"/>
                    </a:lnTo>
                    <a:lnTo>
                      <a:pt x="61" y="22"/>
                    </a:lnTo>
                    <a:lnTo>
                      <a:pt x="62" y="23"/>
                    </a:lnTo>
                    <a:lnTo>
                      <a:pt x="62" y="24"/>
                    </a:lnTo>
                    <a:lnTo>
                      <a:pt x="63" y="24"/>
                    </a:lnTo>
                    <a:lnTo>
                      <a:pt x="64" y="23"/>
                    </a:lnTo>
                    <a:lnTo>
                      <a:pt x="64" y="22"/>
                    </a:lnTo>
                    <a:lnTo>
                      <a:pt x="64" y="21"/>
                    </a:lnTo>
                    <a:lnTo>
                      <a:pt x="65" y="21"/>
                    </a:lnTo>
                    <a:lnTo>
                      <a:pt x="66" y="21"/>
                    </a:lnTo>
                    <a:lnTo>
                      <a:pt x="67" y="23"/>
                    </a:lnTo>
                    <a:lnTo>
                      <a:pt x="68" y="23"/>
                    </a:lnTo>
                    <a:lnTo>
                      <a:pt x="69" y="21"/>
                    </a:lnTo>
                    <a:lnTo>
                      <a:pt x="70" y="21"/>
                    </a:lnTo>
                    <a:lnTo>
                      <a:pt x="71" y="20"/>
                    </a:lnTo>
                    <a:lnTo>
                      <a:pt x="71" y="20"/>
                    </a:lnTo>
                    <a:lnTo>
                      <a:pt x="73" y="19"/>
                    </a:lnTo>
                    <a:lnTo>
                      <a:pt x="74" y="18"/>
                    </a:lnTo>
                    <a:lnTo>
                      <a:pt x="75" y="17"/>
                    </a:lnTo>
                    <a:lnTo>
                      <a:pt x="76" y="17"/>
                    </a:lnTo>
                    <a:lnTo>
                      <a:pt x="77" y="17"/>
                    </a:lnTo>
                    <a:lnTo>
                      <a:pt x="77" y="18"/>
                    </a:lnTo>
                    <a:lnTo>
                      <a:pt x="78" y="18"/>
                    </a:lnTo>
                    <a:lnTo>
                      <a:pt x="78" y="18"/>
                    </a:lnTo>
                    <a:lnTo>
                      <a:pt x="80" y="18"/>
                    </a:lnTo>
                    <a:lnTo>
                      <a:pt x="81" y="18"/>
                    </a:lnTo>
                    <a:lnTo>
                      <a:pt x="82" y="18"/>
                    </a:lnTo>
                    <a:lnTo>
                      <a:pt x="84" y="16"/>
                    </a:lnTo>
                    <a:lnTo>
                      <a:pt x="84" y="15"/>
                    </a:lnTo>
                    <a:lnTo>
                      <a:pt x="85" y="15"/>
                    </a:lnTo>
                    <a:lnTo>
                      <a:pt x="86" y="14"/>
                    </a:lnTo>
                    <a:lnTo>
                      <a:pt x="87" y="14"/>
                    </a:lnTo>
                    <a:lnTo>
                      <a:pt x="87" y="15"/>
                    </a:lnTo>
                    <a:lnTo>
                      <a:pt x="87" y="17"/>
                    </a:lnTo>
                    <a:lnTo>
                      <a:pt x="88" y="18"/>
                    </a:lnTo>
                    <a:lnTo>
                      <a:pt x="88" y="17"/>
                    </a:lnTo>
                    <a:lnTo>
                      <a:pt x="89" y="17"/>
                    </a:lnTo>
                    <a:lnTo>
                      <a:pt x="90" y="18"/>
                    </a:lnTo>
                    <a:lnTo>
                      <a:pt x="90" y="19"/>
                    </a:lnTo>
                    <a:lnTo>
                      <a:pt x="90" y="20"/>
                    </a:lnTo>
                    <a:lnTo>
                      <a:pt x="90" y="21"/>
                    </a:lnTo>
                    <a:lnTo>
                      <a:pt x="88" y="23"/>
                    </a:lnTo>
                    <a:lnTo>
                      <a:pt x="89" y="24"/>
                    </a:lnTo>
                    <a:lnTo>
                      <a:pt x="91" y="24"/>
                    </a:lnTo>
                    <a:lnTo>
                      <a:pt x="91" y="24"/>
                    </a:lnTo>
                    <a:lnTo>
                      <a:pt x="91" y="25"/>
                    </a:lnTo>
                    <a:lnTo>
                      <a:pt x="92" y="26"/>
                    </a:lnTo>
                    <a:lnTo>
                      <a:pt x="92" y="31"/>
                    </a:lnTo>
                    <a:lnTo>
                      <a:pt x="93" y="31"/>
                    </a:lnTo>
                    <a:lnTo>
                      <a:pt x="94" y="31"/>
                    </a:lnTo>
                    <a:lnTo>
                      <a:pt x="95" y="31"/>
                    </a:lnTo>
                    <a:lnTo>
                      <a:pt x="95" y="32"/>
                    </a:lnTo>
                    <a:lnTo>
                      <a:pt x="96" y="31"/>
                    </a:lnTo>
                    <a:lnTo>
                      <a:pt x="97" y="31"/>
                    </a:lnTo>
                    <a:lnTo>
                      <a:pt x="98" y="31"/>
                    </a:lnTo>
                    <a:lnTo>
                      <a:pt x="99" y="30"/>
                    </a:lnTo>
                    <a:lnTo>
                      <a:pt x="101" y="30"/>
                    </a:lnTo>
                    <a:lnTo>
                      <a:pt x="101" y="29"/>
                    </a:lnTo>
                    <a:lnTo>
                      <a:pt x="102" y="29"/>
                    </a:lnTo>
                    <a:lnTo>
                      <a:pt x="102" y="28"/>
                    </a:lnTo>
                    <a:lnTo>
                      <a:pt x="102" y="28"/>
                    </a:lnTo>
                    <a:lnTo>
                      <a:pt x="103" y="28"/>
                    </a:lnTo>
                    <a:lnTo>
                      <a:pt x="103" y="27"/>
                    </a:lnTo>
                    <a:lnTo>
                      <a:pt x="102" y="27"/>
                    </a:lnTo>
                    <a:lnTo>
                      <a:pt x="102" y="26"/>
                    </a:lnTo>
                    <a:lnTo>
                      <a:pt x="101" y="24"/>
                    </a:lnTo>
                    <a:lnTo>
                      <a:pt x="100" y="24"/>
                    </a:lnTo>
                    <a:lnTo>
                      <a:pt x="101" y="22"/>
                    </a:lnTo>
                    <a:lnTo>
                      <a:pt x="101" y="21"/>
                    </a:lnTo>
                    <a:lnTo>
                      <a:pt x="102" y="21"/>
                    </a:lnTo>
                    <a:lnTo>
                      <a:pt x="102" y="21"/>
                    </a:lnTo>
                    <a:lnTo>
                      <a:pt x="102" y="21"/>
                    </a:lnTo>
                    <a:lnTo>
                      <a:pt x="102" y="22"/>
                    </a:lnTo>
                    <a:lnTo>
                      <a:pt x="103" y="23"/>
                    </a:lnTo>
                    <a:lnTo>
                      <a:pt x="104" y="23"/>
                    </a:lnTo>
                    <a:lnTo>
                      <a:pt x="106" y="23"/>
                    </a:lnTo>
                    <a:lnTo>
                      <a:pt x="107" y="23"/>
                    </a:lnTo>
                    <a:lnTo>
                      <a:pt x="108" y="23"/>
                    </a:lnTo>
                    <a:lnTo>
                      <a:pt x="109" y="23"/>
                    </a:lnTo>
                    <a:lnTo>
                      <a:pt x="110" y="21"/>
                    </a:lnTo>
                    <a:lnTo>
                      <a:pt x="111" y="21"/>
                    </a:lnTo>
                    <a:lnTo>
                      <a:pt x="112" y="22"/>
                    </a:lnTo>
                    <a:lnTo>
                      <a:pt x="113" y="22"/>
                    </a:lnTo>
                    <a:lnTo>
                      <a:pt x="114" y="23"/>
                    </a:lnTo>
                    <a:lnTo>
                      <a:pt x="115" y="23"/>
                    </a:lnTo>
                    <a:lnTo>
                      <a:pt x="116" y="22"/>
                    </a:lnTo>
                    <a:lnTo>
                      <a:pt x="116" y="21"/>
                    </a:lnTo>
                    <a:lnTo>
                      <a:pt x="116" y="20"/>
                    </a:lnTo>
                    <a:lnTo>
                      <a:pt x="116" y="19"/>
                    </a:lnTo>
                    <a:lnTo>
                      <a:pt x="116" y="18"/>
                    </a:lnTo>
                    <a:lnTo>
                      <a:pt x="117" y="18"/>
                    </a:lnTo>
                    <a:lnTo>
                      <a:pt x="118" y="17"/>
                    </a:lnTo>
                    <a:lnTo>
                      <a:pt x="119" y="16"/>
                    </a:lnTo>
                    <a:lnTo>
                      <a:pt x="120" y="16"/>
                    </a:lnTo>
                    <a:lnTo>
                      <a:pt x="121" y="16"/>
                    </a:lnTo>
                    <a:lnTo>
                      <a:pt x="122" y="16"/>
                    </a:lnTo>
                    <a:lnTo>
                      <a:pt x="122" y="17"/>
                    </a:lnTo>
                    <a:lnTo>
                      <a:pt x="123" y="16"/>
                    </a:lnTo>
                    <a:lnTo>
                      <a:pt x="123" y="14"/>
                    </a:lnTo>
                    <a:lnTo>
                      <a:pt x="123" y="14"/>
                    </a:lnTo>
                    <a:lnTo>
                      <a:pt x="123" y="12"/>
                    </a:lnTo>
                    <a:lnTo>
                      <a:pt x="123" y="11"/>
                    </a:lnTo>
                    <a:lnTo>
                      <a:pt x="122" y="10"/>
                    </a:lnTo>
                    <a:lnTo>
                      <a:pt x="122" y="9"/>
                    </a:lnTo>
                    <a:lnTo>
                      <a:pt x="123" y="9"/>
                    </a:lnTo>
                    <a:lnTo>
                      <a:pt x="124" y="8"/>
                    </a:lnTo>
                    <a:lnTo>
                      <a:pt x="125" y="8"/>
                    </a:lnTo>
                    <a:lnTo>
                      <a:pt x="126" y="7"/>
                    </a:lnTo>
                    <a:lnTo>
                      <a:pt x="127" y="7"/>
                    </a:lnTo>
                    <a:lnTo>
                      <a:pt x="129" y="7"/>
                    </a:lnTo>
                    <a:lnTo>
                      <a:pt x="130" y="7"/>
                    </a:lnTo>
                    <a:lnTo>
                      <a:pt x="132" y="7"/>
                    </a:lnTo>
                    <a:lnTo>
                      <a:pt x="133" y="6"/>
                    </a:lnTo>
                    <a:lnTo>
                      <a:pt x="133" y="6"/>
                    </a:lnTo>
                    <a:lnTo>
                      <a:pt x="134" y="6"/>
                    </a:lnTo>
                    <a:lnTo>
                      <a:pt x="136" y="6"/>
                    </a:lnTo>
                    <a:lnTo>
                      <a:pt x="136" y="5"/>
                    </a:lnTo>
                    <a:lnTo>
                      <a:pt x="136" y="4"/>
                    </a:lnTo>
                    <a:lnTo>
                      <a:pt x="136" y="3"/>
                    </a:lnTo>
                    <a:lnTo>
                      <a:pt x="136" y="2"/>
                    </a:lnTo>
                    <a:lnTo>
                      <a:pt x="137" y="2"/>
                    </a:lnTo>
                    <a:lnTo>
                      <a:pt x="138" y="3"/>
                    </a:lnTo>
                    <a:lnTo>
                      <a:pt x="139" y="4"/>
                    </a:lnTo>
                    <a:lnTo>
                      <a:pt x="139" y="4"/>
                    </a:lnTo>
                    <a:lnTo>
                      <a:pt x="140" y="4"/>
                    </a:lnTo>
                    <a:lnTo>
                      <a:pt x="140" y="4"/>
                    </a:lnTo>
                    <a:lnTo>
                      <a:pt x="141" y="4"/>
                    </a:lnTo>
                    <a:lnTo>
                      <a:pt x="142" y="5"/>
                    </a:lnTo>
                    <a:lnTo>
                      <a:pt x="143" y="4"/>
                    </a:lnTo>
                    <a:lnTo>
                      <a:pt x="144" y="5"/>
                    </a:lnTo>
                    <a:lnTo>
                      <a:pt x="146" y="7"/>
                    </a:lnTo>
                    <a:lnTo>
                      <a:pt x="147" y="7"/>
                    </a:lnTo>
                    <a:lnTo>
                      <a:pt x="147" y="7"/>
                    </a:lnTo>
                    <a:lnTo>
                      <a:pt x="148" y="6"/>
                    </a:lnTo>
                    <a:lnTo>
                      <a:pt x="149" y="6"/>
                    </a:lnTo>
                    <a:lnTo>
                      <a:pt x="150" y="6"/>
                    </a:lnTo>
                    <a:lnTo>
                      <a:pt x="150" y="7"/>
                    </a:lnTo>
                    <a:lnTo>
                      <a:pt x="150" y="7"/>
                    </a:lnTo>
                    <a:lnTo>
                      <a:pt x="151" y="7"/>
                    </a:lnTo>
                    <a:lnTo>
                      <a:pt x="151" y="7"/>
                    </a:lnTo>
                    <a:lnTo>
                      <a:pt x="152" y="6"/>
                    </a:lnTo>
                    <a:lnTo>
                      <a:pt x="151" y="5"/>
                    </a:lnTo>
                    <a:lnTo>
                      <a:pt x="152" y="4"/>
                    </a:lnTo>
                    <a:lnTo>
                      <a:pt x="152" y="3"/>
                    </a:lnTo>
                    <a:lnTo>
                      <a:pt x="153" y="3"/>
                    </a:lnTo>
                    <a:lnTo>
                      <a:pt x="153" y="3"/>
                    </a:lnTo>
                    <a:lnTo>
                      <a:pt x="154" y="3"/>
                    </a:lnTo>
                    <a:lnTo>
                      <a:pt x="156" y="4"/>
                    </a:lnTo>
                    <a:lnTo>
                      <a:pt x="156" y="4"/>
                    </a:lnTo>
                    <a:lnTo>
                      <a:pt x="157" y="3"/>
                    </a:lnTo>
                    <a:lnTo>
                      <a:pt x="157" y="3"/>
                    </a:lnTo>
                    <a:lnTo>
                      <a:pt x="158" y="2"/>
                    </a:lnTo>
                    <a:lnTo>
                      <a:pt x="160" y="2"/>
                    </a:lnTo>
                    <a:lnTo>
                      <a:pt x="161" y="2"/>
                    </a:lnTo>
                    <a:lnTo>
                      <a:pt x="161" y="1"/>
                    </a:lnTo>
                    <a:lnTo>
                      <a:pt x="162" y="0"/>
                    </a:lnTo>
                    <a:lnTo>
                      <a:pt x="163" y="0"/>
                    </a:lnTo>
                    <a:lnTo>
                      <a:pt x="163" y="1"/>
                    </a:lnTo>
                    <a:lnTo>
                      <a:pt x="164" y="1"/>
                    </a:lnTo>
                    <a:lnTo>
                      <a:pt x="164" y="1"/>
                    </a:lnTo>
                    <a:lnTo>
                      <a:pt x="166" y="1"/>
                    </a:lnTo>
                    <a:lnTo>
                      <a:pt x="167" y="2"/>
                    </a:lnTo>
                    <a:lnTo>
                      <a:pt x="167" y="3"/>
                    </a:lnTo>
                    <a:lnTo>
                      <a:pt x="166" y="4"/>
                    </a:lnTo>
                    <a:lnTo>
                      <a:pt x="166" y="4"/>
                    </a:lnTo>
                    <a:lnTo>
                      <a:pt x="167" y="5"/>
                    </a:lnTo>
                    <a:lnTo>
                      <a:pt x="167" y="6"/>
                    </a:lnTo>
                    <a:lnTo>
                      <a:pt x="168" y="5"/>
                    </a:lnTo>
                    <a:lnTo>
                      <a:pt x="169" y="5"/>
                    </a:lnTo>
                    <a:lnTo>
                      <a:pt x="169" y="4"/>
                    </a:lnTo>
                    <a:lnTo>
                      <a:pt x="171" y="4"/>
                    </a:lnTo>
                    <a:lnTo>
                      <a:pt x="171" y="4"/>
                    </a:lnTo>
                    <a:lnTo>
                      <a:pt x="171" y="4"/>
                    </a:lnTo>
                    <a:lnTo>
                      <a:pt x="173" y="4"/>
                    </a:lnTo>
                    <a:lnTo>
                      <a:pt x="174" y="4"/>
                    </a:lnTo>
                    <a:lnTo>
                      <a:pt x="174" y="5"/>
                    </a:lnTo>
                    <a:lnTo>
                      <a:pt x="175" y="5"/>
                    </a:lnTo>
                    <a:lnTo>
                      <a:pt x="176" y="6"/>
                    </a:lnTo>
                    <a:lnTo>
                      <a:pt x="177" y="7"/>
                    </a:lnTo>
                    <a:lnTo>
                      <a:pt x="177" y="7"/>
                    </a:lnTo>
                    <a:lnTo>
                      <a:pt x="178" y="6"/>
                    </a:lnTo>
                    <a:lnTo>
                      <a:pt x="179" y="7"/>
                    </a:lnTo>
                    <a:lnTo>
                      <a:pt x="181" y="7"/>
                    </a:lnTo>
                    <a:lnTo>
                      <a:pt x="181" y="7"/>
                    </a:lnTo>
                    <a:lnTo>
                      <a:pt x="182" y="7"/>
                    </a:lnTo>
                    <a:lnTo>
                      <a:pt x="183" y="7"/>
                    </a:lnTo>
                    <a:lnTo>
                      <a:pt x="184" y="7"/>
                    </a:lnTo>
                    <a:lnTo>
                      <a:pt x="186" y="7"/>
                    </a:lnTo>
                    <a:lnTo>
                      <a:pt x="188" y="7"/>
                    </a:lnTo>
                    <a:lnTo>
                      <a:pt x="188" y="7"/>
                    </a:lnTo>
                    <a:lnTo>
                      <a:pt x="191" y="8"/>
                    </a:lnTo>
                    <a:lnTo>
                      <a:pt x="191" y="8"/>
                    </a:lnTo>
                    <a:lnTo>
                      <a:pt x="192" y="8"/>
                    </a:lnTo>
                    <a:lnTo>
                      <a:pt x="194" y="8"/>
                    </a:lnTo>
                    <a:lnTo>
                      <a:pt x="194" y="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51" name="Freeform 1110">
                <a:extLst>
                  <a:ext uri="{FF2B5EF4-FFF2-40B4-BE49-F238E27FC236}">
                    <a16:creationId xmlns:a16="http://schemas.microsoft.com/office/drawing/2014/main" id="{902B5B1E-2527-44C4-9658-A317E3D0CC8C}"/>
                  </a:ext>
                </a:extLst>
              </p:cNvPr>
              <p:cNvSpPr>
                <a:spLocks/>
              </p:cNvSpPr>
              <p:nvPr/>
            </p:nvSpPr>
            <p:spPr bwMode="auto">
              <a:xfrm>
                <a:off x="4570" y="1958"/>
                <a:ext cx="347" cy="286"/>
              </a:xfrm>
              <a:custGeom>
                <a:avLst/>
                <a:gdLst>
                  <a:gd name="T0" fmla="*/ 132 w 347"/>
                  <a:gd name="T1" fmla="*/ 16 h 286"/>
                  <a:gd name="T2" fmla="*/ 140 w 347"/>
                  <a:gd name="T3" fmla="*/ 21 h 286"/>
                  <a:gd name="T4" fmla="*/ 149 w 347"/>
                  <a:gd name="T5" fmla="*/ 27 h 286"/>
                  <a:gd name="T6" fmla="*/ 160 w 347"/>
                  <a:gd name="T7" fmla="*/ 25 h 286"/>
                  <a:gd name="T8" fmla="*/ 167 w 347"/>
                  <a:gd name="T9" fmla="*/ 24 h 286"/>
                  <a:gd name="T10" fmla="*/ 178 w 347"/>
                  <a:gd name="T11" fmla="*/ 23 h 286"/>
                  <a:gd name="T12" fmla="*/ 188 w 347"/>
                  <a:gd name="T13" fmla="*/ 22 h 286"/>
                  <a:gd name="T14" fmla="*/ 195 w 347"/>
                  <a:gd name="T15" fmla="*/ 22 h 286"/>
                  <a:gd name="T16" fmla="*/ 204 w 347"/>
                  <a:gd name="T17" fmla="*/ 21 h 286"/>
                  <a:gd name="T18" fmla="*/ 212 w 347"/>
                  <a:gd name="T19" fmla="*/ 27 h 286"/>
                  <a:gd name="T20" fmla="*/ 221 w 347"/>
                  <a:gd name="T21" fmla="*/ 28 h 286"/>
                  <a:gd name="T22" fmla="*/ 224 w 347"/>
                  <a:gd name="T23" fmla="*/ 38 h 286"/>
                  <a:gd name="T24" fmla="*/ 232 w 347"/>
                  <a:gd name="T25" fmla="*/ 36 h 286"/>
                  <a:gd name="T26" fmla="*/ 234 w 347"/>
                  <a:gd name="T27" fmla="*/ 43 h 286"/>
                  <a:gd name="T28" fmla="*/ 234 w 347"/>
                  <a:gd name="T29" fmla="*/ 52 h 286"/>
                  <a:gd name="T30" fmla="*/ 232 w 347"/>
                  <a:gd name="T31" fmla="*/ 66 h 286"/>
                  <a:gd name="T32" fmla="*/ 235 w 347"/>
                  <a:gd name="T33" fmla="*/ 82 h 286"/>
                  <a:gd name="T34" fmla="*/ 243 w 347"/>
                  <a:gd name="T35" fmla="*/ 92 h 286"/>
                  <a:gd name="T36" fmla="*/ 245 w 347"/>
                  <a:gd name="T37" fmla="*/ 104 h 286"/>
                  <a:gd name="T38" fmla="*/ 253 w 347"/>
                  <a:gd name="T39" fmla="*/ 115 h 286"/>
                  <a:gd name="T40" fmla="*/ 256 w 347"/>
                  <a:gd name="T41" fmla="*/ 124 h 286"/>
                  <a:gd name="T42" fmla="*/ 263 w 347"/>
                  <a:gd name="T43" fmla="*/ 132 h 286"/>
                  <a:gd name="T44" fmla="*/ 277 w 347"/>
                  <a:gd name="T45" fmla="*/ 142 h 286"/>
                  <a:gd name="T46" fmla="*/ 283 w 347"/>
                  <a:gd name="T47" fmla="*/ 153 h 286"/>
                  <a:gd name="T48" fmla="*/ 288 w 347"/>
                  <a:gd name="T49" fmla="*/ 167 h 286"/>
                  <a:gd name="T50" fmla="*/ 302 w 347"/>
                  <a:gd name="T51" fmla="*/ 174 h 286"/>
                  <a:gd name="T52" fmla="*/ 305 w 347"/>
                  <a:gd name="T53" fmla="*/ 186 h 286"/>
                  <a:gd name="T54" fmla="*/ 310 w 347"/>
                  <a:gd name="T55" fmla="*/ 200 h 286"/>
                  <a:gd name="T56" fmla="*/ 317 w 347"/>
                  <a:gd name="T57" fmla="*/ 210 h 286"/>
                  <a:gd name="T58" fmla="*/ 322 w 347"/>
                  <a:gd name="T59" fmla="*/ 222 h 286"/>
                  <a:gd name="T60" fmla="*/ 332 w 347"/>
                  <a:gd name="T61" fmla="*/ 233 h 286"/>
                  <a:gd name="T62" fmla="*/ 342 w 347"/>
                  <a:gd name="T63" fmla="*/ 254 h 286"/>
                  <a:gd name="T64" fmla="*/ 336 w 347"/>
                  <a:gd name="T65" fmla="*/ 266 h 286"/>
                  <a:gd name="T66" fmla="*/ 326 w 347"/>
                  <a:gd name="T67" fmla="*/ 276 h 286"/>
                  <a:gd name="T68" fmla="*/ 311 w 347"/>
                  <a:gd name="T69" fmla="*/ 284 h 286"/>
                  <a:gd name="T70" fmla="*/ 295 w 347"/>
                  <a:gd name="T71" fmla="*/ 281 h 286"/>
                  <a:gd name="T72" fmla="*/ 287 w 347"/>
                  <a:gd name="T73" fmla="*/ 273 h 286"/>
                  <a:gd name="T74" fmla="*/ 276 w 347"/>
                  <a:gd name="T75" fmla="*/ 257 h 286"/>
                  <a:gd name="T76" fmla="*/ 261 w 347"/>
                  <a:gd name="T77" fmla="*/ 239 h 286"/>
                  <a:gd name="T78" fmla="*/ 243 w 347"/>
                  <a:gd name="T79" fmla="*/ 237 h 286"/>
                  <a:gd name="T80" fmla="*/ 231 w 347"/>
                  <a:gd name="T81" fmla="*/ 239 h 286"/>
                  <a:gd name="T82" fmla="*/ 221 w 347"/>
                  <a:gd name="T83" fmla="*/ 231 h 286"/>
                  <a:gd name="T84" fmla="*/ 209 w 347"/>
                  <a:gd name="T85" fmla="*/ 221 h 286"/>
                  <a:gd name="T86" fmla="*/ 197 w 347"/>
                  <a:gd name="T87" fmla="*/ 211 h 286"/>
                  <a:gd name="T88" fmla="*/ 187 w 347"/>
                  <a:gd name="T89" fmla="*/ 200 h 286"/>
                  <a:gd name="T90" fmla="*/ 184 w 347"/>
                  <a:gd name="T91" fmla="*/ 186 h 286"/>
                  <a:gd name="T92" fmla="*/ 179 w 347"/>
                  <a:gd name="T93" fmla="*/ 172 h 286"/>
                  <a:gd name="T94" fmla="*/ 173 w 347"/>
                  <a:gd name="T95" fmla="*/ 161 h 286"/>
                  <a:gd name="T96" fmla="*/ 171 w 347"/>
                  <a:gd name="T97" fmla="*/ 150 h 286"/>
                  <a:gd name="T98" fmla="*/ 164 w 347"/>
                  <a:gd name="T99" fmla="*/ 140 h 286"/>
                  <a:gd name="T100" fmla="*/ 152 w 347"/>
                  <a:gd name="T101" fmla="*/ 141 h 286"/>
                  <a:gd name="T102" fmla="*/ 121 w 347"/>
                  <a:gd name="T103" fmla="*/ 134 h 286"/>
                  <a:gd name="T104" fmla="*/ 109 w 347"/>
                  <a:gd name="T105" fmla="*/ 146 h 286"/>
                  <a:gd name="T106" fmla="*/ 102 w 347"/>
                  <a:gd name="T107" fmla="*/ 159 h 286"/>
                  <a:gd name="T108" fmla="*/ 81 w 347"/>
                  <a:gd name="T109" fmla="*/ 165 h 286"/>
                  <a:gd name="T110" fmla="*/ 55 w 347"/>
                  <a:gd name="T111" fmla="*/ 159 h 286"/>
                  <a:gd name="T112" fmla="*/ 50 w 347"/>
                  <a:gd name="T113" fmla="*/ 151 h 286"/>
                  <a:gd name="T114" fmla="*/ 46 w 347"/>
                  <a:gd name="T115" fmla="*/ 146 h 286"/>
                  <a:gd name="T116" fmla="*/ 40 w 347"/>
                  <a:gd name="T117" fmla="*/ 143 h 286"/>
                  <a:gd name="T118" fmla="*/ 27 w 347"/>
                  <a:gd name="T119" fmla="*/ 142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7" h="286">
                    <a:moveTo>
                      <a:pt x="0" y="0"/>
                    </a:moveTo>
                    <a:lnTo>
                      <a:pt x="55" y="5"/>
                    </a:lnTo>
                    <a:lnTo>
                      <a:pt x="126" y="12"/>
                    </a:lnTo>
                    <a:lnTo>
                      <a:pt x="126" y="13"/>
                    </a:lnTo>
                    <a:lnTo>
                      <a:pt x="126" y="14"/>
                    </a:lnTo>
                    <a:lnTo>
                      <a:pt x="126" y="14"/>
                    </a:lnTo>
                    <a:lnTo>
                      <a:pt x="126" y="15"/>
                    </a:lnTo>
                    <a:lnTo>
                      <a:pt x="126" y="16"/>
                    </a:lnTo>
                    <a:lnTo>
                      <a:pt x="127" y="17"/>
                    </a:lnTo>
                    <a:lnTo>
                      <a:pt x="127" y="17"/>
                    </a:lnTo>
                    <a:lnTo>
                      <a:pt x="128" y="17"/>
                    </a:lnTo>
                    <a:lnTo>
                      <a:pt x="129" y="17"/>
                    </a:lnTo>
                    <a:lnTo>
                      <a:pt x="129" y="17"/>
                    </a:lnTo>
                    <a:lnTo>
                      <a:pt x="130" y="17"/>
                    </a:lnTo>
                    <a:lnTo>
                      <a:pt x="131" y="17"/>
                    </a:lnTo>
                    <a:lnTo>
                      <a:pt x="132" y="17"/>
                    </a:lnTo>
                    <a:lnTo>
                      <a:pt x="132" y="16"/>
                    </a:lnTo>
                    <a:lnTo>
                      <a:pt x="133" y="16"/>
                    </a:lnTo>
                    <a:lnTo>
                      <a:pt x="133" y="16"/>
                    </a:lnTo>
                    <a:lnTo>
                      <a:pt x="134" y="16"/>
                    </a:lnTo>
                    <a:lnTo>
                      <a:pt x="135" y="16"/>
                    </a:lnTo>
                    <a:lnTo>
                      <a:pt x="136" y="16"/>
                    </a:lnTo>
                    <a:lnTo>
                      <a:pt x="136" y="16"/>
                    </a:lnTo>
                    <a:lnTo>
                      <a:pt x="136" y="17"/>
                    </a:lnTo>
                    <a:lnTo>
                      <a:pt x="137" y="17"/>
                    </a:lnTo>
                    <a:lnTo>
                      <a:pt x="137" y="17"/>
                    </a:lnTo>
                    <a:lnTo>
                      <a:pt x="138" y="17"/>
                    </a:lnTo>
                    <a:lnTo>
                      <a:pt x="138" y="18"/>
                    </a:lnTo>
                    <a:lnTo>
                      <a:pt x="138" y="19"/>
                    </a:lnTo>
                    <a:lnTo>
                      <a:pt x="139" y="19"/>
                    </a:lnTo>
                    <a:lnTo>
                      <a:pt x="139" y="20"/>
                    </a:lnTo>
                    <a:lnTo>
                      <a:pt x="140" y="20"/>
                    </a:lnTo>
                    <a:lnTo>
                      <a:pt x="140" y="21"/>
                    </a:lnTo>
                    <a:lnTo>
                      <a:pt x="140" y="21"/>
                    </a:lnTo>
                    <a:lnTo>
                      <a:pt x="140" y="21"/>
                    </a:lnTo>
                    <a:lnTo>
                      <a:pt x="141" y="21"/>
                    </a:lnTo>
                    <a:lnTo>
                      <a:pt x="141" y="22"/>
                    </a:lnTo>
                    <a:lnTo>
                      <a:pt x="142" y="22"/>
                    </a:lnTo>
                    <a:lnTo>
                      <a:pt x="143" y="22"/>
                    </a:lnTo>
                    <a:lnTo>
                      <a:pt x="143" y="23"/>
                    </a:lnTo>
                    <a:lnTo>
                      <a:pt x="144" y="23"/>
                    </a:lnTo>
                    <a:lnTo>
                      <a:pt x="145" y="23"/>
                    </a:lnTo>
                    <a:lnTo>
                      <a:pt x="146" y="24"/>
                    </a:lnTo>
                    <a:lnTo>
                      <a:pt x="147" y="24"/>
                    </a:lnTo>
                    <a:lnTo>
                      <a:pt x="147" y="24"/>
                    </a:lnTo>
                    <a:lnTo>
                      <a:pt x="148" y="24"/>
                    </a:lnTo>
                    <a:lnTo>
                      <a:pt x="148" y="24"/>
                    </a:lnTo>
                    <a:lnTo>
                      <a:pt x="148" y="25"/>
                    </a:lnTo>
                    <a:lnTo>
                      <a:pt x="148" y="26"/>
                    </a:lnTo>
                    <a:lnTo>
                      <a:pt x="149" y="26"/>
                    </a:lnTo>
                    <a:lnTo>
                      <a:pt x="149" y="27"/>
                    </a:lnTo>
                    <a:lnTo>
                      <a:pt x="150" y="27"/>
                    </a:lnTo>
                    <a:lnTo>
                      <a:pt x="150" y="27"/>
                    </a:lnTo>
                    <a:lnTo>
                      <a:pt x="151" y="27"/>
                    </a:lnTo>
                    <a:lnTo>
                      <a:pt x="152" y="27"/>
                    </a:lnTo>
                    <a:lnTo>
                      <a:pt x="152" y="26"/>
                    </a:lnTo>
                    <a:lnTo>
                      <a:pt x="152" y="25"/>
                    </a:lnTo>
                    <a:lnTo>
                      <a:pt x="153" y="25"/>
                    </a:lnTo>
                    <a:lnTo>
                      <a:pt x="153" y="24"/>
                    </a:lnTo>
                    <a:lnTo>
                      <a:pt x="153" y="24"/>
                    </a:lnTo>
                    <a:lnTo>
                      <a:pt x="154" y="24"/>
                    </a:lnTo>
                    <a:lnTo>
                      <a:pt x="155" y="24"/>
                    </a:lnTo>
                    <a:lnTo>
                      <a:pt x="156" y="24"/>
                    </a:lnTo>
                    <a:lnTo>
                      <a:pt x="157" y="24"/>
                    </a:lnTo>
                    <a:lnTo>
                      <a:pt x="157" y="24"/>
                    </a:lnTo>
                    <a:lnTo>
                      <a:pt x="158" y="24"/>
                    </a:lnTo>
                    <a:lnTo>
                      <a:pt x="159" y="24"/>
                    </a:lnTo>
                    <a:lnTo>
                      <a:pt x="160" y="25"/>
                    </a:lnTo>
                    <a:lnTo>
                      <a:pt x="160" y="26"/>
                    </a:lnTo>
                    <a:lnTo>
                      <a:pt x="160" y="26"/>
                    </a:lnTo>
                    <a:lnTo>
                      <a:pt x="160" y="25"/>
                    </a:lnTo>
                    <a:lnTo>
                      <a:pt x="161" y="25"/>
                    </a:lnTo>
                    <a:lnTo>
                      <a:pt x="161" y="24"/>
                    </a:lnTo>
                    <a:lnTo>
                      <a:pt x="161" y="24"/>
                    </a:lnTo>
                    <a:lnTo>
                      <a:pt x="162" y="24"/>
                    </a:lnTo>
                    <a:lnTo>
                      <a:pt x="163" y="24"/>
                    </a:lnTo>
                    <a:lnTo>
                      <a:pt x="164" y="24"/>
                    </a:lnTo>
                    <a:lnTo>
                      <a:pt x="164" y="24"/>
                    </a:lnTo>
                    <a:lnTo>
                      <a:pt x="164" y="25"/>
                    </a:lnTo>
                    <a:lnTo>
                      <a:pt x="165" y="25"/>
                    </a:lnTo>
                    <a:lnTo>
                      <a:pt x="165" y="24"/>
                    </a:lnTo>
                    <a:lnTo>
                      <a:pt x="166" y="24"/>
                    </a:lnTo>
                    <a:lnTo>
                      <a:pt x="166" y="24"/>
                    </a:lnTo>
                    <a:lnTo>
                      <a:pt x="167" y="24"/>
                    </a:lnTo>
                    <a:lnTo>
                      <a:pt x="167" y="24"/>
                    </a:lnTo>
                    <a:lnTo>
                      <a:pt x="169" y="24"/>
                    </a:lnTo>
                    <a:lnTo>
                      <a:pt x="169" y="24"/>
                    </a:lnTo>
                    <a:lnTo>
                      <a:pt x="170" y="24"/>
                    </a:lnTo>
                    <a:lnTo>
                      <a:pt x="171" y="24"/>
                    </a:lnTo>
                    <a:lnTo>
                      <a:pt x="171" y="24"/>
                    </a:lnTo>
                    <a:lnTo>
                      <a:pt x="171" y="24"/>
                    </a:lnTo>
                    <a:lnTo>
                      <a:pt x="171" y="23"/>
                    </a:lnTo>
                    <a:lnTo>
                      <a:pt x="172" y="23"/>
                    </a:lnTo>
                    <a:lnTo>
                      <a:pt x="173" y="23"/>
                    </a:lnTo>
                    <a:lnTo>
                      <a:pt x="174" y="23"/>
                    </a:lnTo>
                    <a:lnTo>
                      <a:pt x="174" y="23"/>
                    </a:lnTo>
                    <a:lnTo>
                      <a:pt x="175" y="23"/>
                    </a:lnTo>
                    <a:lnTo>
                      <a:pt x="176" y="23"/>
                    </a:lnTo>
                    <a:lnTo>
                      <a:pt x="176" y="22"/>
                    </a:lnTo>
                    <a:lnTo>
                      <a:pt x="177" y="22"/>
                    </a:lnTo>
                    <a:lnTo>
                      <a:pt x="177" y="23"/>
                    </a:lnTo>
                    <a:lnTo>
                      <a:pt x="178" y="23"/>
                    </a:lnTo>
                    <a:lnTo>
                      <a:pt x="178" y="24"/>
                    </a:lnTo>
                    <a:lnTo>
                      <a:pt x="178" y="24"/>
                    </a:lnTo>
                    <a:lnTo>
                      <a:pt x="179" y="24"/>
                    </a:lnTo>
                    <a:lnTo>
                      <a:pt x="179" y="23"/>
                    </a:lnTo>
                    <a:lnTo>
                      <a:pt x="180" y="23"/>
                    </a:lnTo>
                    <a:lnTo>
                      <a:pt x="181" y="23"/>
                    </a:lnTo>
                    <a:lnTo>
                      <a:pt x="181" y="23"/>
                    </a:lnTo>
                    <a:lnTo>
                      <a:pt x="182" y="23"/>
                    </a:lnTo>
                    <a:lnTo>
                      <a:pt x="183" y="23"/>
                    </a:lnTo>
                    <a:lnTo>
                      <a:pt x="184" y="23"/>
                    </a:lnTo>
                    <a:lnTo>
                      <a:pt x="184" y="22"/>
                    </a:lnTo>
                    <a:lnTo>
                      <a:pt x="184" y="22"/>
                    </a:lnTo>
                    <a:lnTo>
                      <a:pt x="185" y="21"/>
                    </a:lnTo>
                    <a:lnTo>
                      <a:pt x="186" y="21"/>
                    </a:lnTo>
                    <a:lnTo>
                      <a:pt x="187" y="21"/>
                    </a:lnTo>
                    <a:lnTo>
                      <a:pt x="187" y="22"/>
                    </a:lnTo>
                    <a:lnTo>
                      <a:pt x="188" y="22"/>
                    </a:lnTo>
                    <a:lnTo>
                      <a:pt x="188" y="22"/>
                    </a:lnTo>
                    <a:lnTo>
                      <a:pt x="188" y="21"/>
                    </a:lnTo>
                    <a:lnTo>
                      <a:pt x="189" y="21"/>
                    </a:lnTo>
                    <a:lnTo>
                      <a:pt x="189" y="21"/>
                    </a:lnTo>
                    <a:lnTo>
                      <a:pt x="189" y="20"/>
                    </a:lnTo>
                    <a:lnTo>
                      <a:pt x="190" y="20"/>
                    </a:lnTo>
                    <a:lnTo>
                      <a:pt x="190" y="19"/>
                    </a:lnTo>
                    <a:lnTo>
                      <a:pt x="191" y="19"/>
                    </a:lnTo>
                    <a:lnTo>
                      <a:pt x="191" y="18"/>
                    </a:lnTo>
                    <a:lnTo>
                      <a:pt x="191" y="18"/>
                    </a:lnTo>
                    <a:lnTo>
                      <a:pt x="191" y="19"/>
                    </a:lnTo>
                    <a:lnTo>
                      <a:pt x="192" y="19"/>
                    </a:lnTo>
                    <a:lnTo>
                      <a:pt x="192" y="20"/>
                    </a:lnTo>
                    <a:lnTo>
                      <a:pt x="193" y="20"/>
                    </a:lnTo>
                    <a:lnTo>
                      <a:pt x="193" y="21"/>
                    </a:lnTo>
                    <a:lnTo>
                      <a:pt x="194" y="21"/>
                    </a:lnTo>
                    <a:lnTo>
                      <a:pt x="195" y="22"/>
                    </a:lnTo>
                    <a:lnTo>
                      <a:pt x="195" y="22"/>
                    </a:lnTo>
                    <a:lnTo>
                      <a:pt x="196" y="23"/>
                    </a:lnTo>
                    <a:lnTo>
                      <a:pt x="197" y="23"/>
                    </a:lnTo>
                    <a:lnTo>
                      <a:pt x="198" y="23"/>
                    </a:lnTo>
                    <a:lnTo>
                      <a:pt x="198" y="23"/>
                    </a:lnTo>
                    <a:lnTo>
                      <a:pt x="199" y="24"/>
                    </a:lnTo>
                    <a:lnTo>
                      <a:pt x="200" y="24"/>
                    </a:lnTo>
                    <a:lnTo>
                      <a:pt x="201" y="24"/>
                    </a:lnTo>
                    <a:lnTo>
                      <a:pt x="201" y="24"/>
                    </a:lnTo>
                    <a:lnTo>
                      <a:pt x="202" y="24"/>
                    </a:lnTo>
                    <a:lnTo>
                      <a:pt x="202" y="24"/>
                    </a:lnTo>
                    <a:lnTo>
                      <a:pt x="202" y="24"/>
                    </a:lnTo>
                    <a:lnTo>
                      <a:pt x="203" y="24"/>
                    </a:lnTo>
                    <a:lnTo>
                      <a:pt x="203" y="23"/>
                    </a:lnTo>
                    <a:lnTo>
                      <a:pt x="204" y="23"/>
                    </a:lnTo>
                    <a:lnTo>
                      <a:pt x="204" y="22"/>
                    </a:lnTo>
                    <a:lnTo>
                      <a:pt x="204" y="21"/>
                    </a:lnTo>
                    <a:lnTo>
                      <a:pt x="205" y="21"/>
                    </a:lnTo>
                    <a:lnTo>
                      <a:pt x="205" y="21"/>
                    </a:lnTo>
                    <a:lnTo>
                      <a:pt x="206" y="21"/>
                    </a:lnTo>
                    <a:lnTo>
                      <a:pt x="206" y="22"/>
                    </a:lnTo>
                    <a:lnTo>
                      <a:pt x="207" y="22"/>
                    </a:lnTo>
                    <a:lnTo>
                      <a:pt x="208" y="22"/>
                    </a:lnTo>
                    <a:lnTo>
                      <a:pt x="208" y="23"/>
                    </a:lnTo>
                    <a:lnTo>
                      <a:pt x="208" y="23"/>
                    </a:lnTo>
                    <a:lnTo>
                      <a:pt x="208" y="24"/>
                    </a:lnTo>
                    <a:lnTo>
                      <a:pt x="208" y="24"/>
                    </a:lnTo>
                    <a:lnTo>
                      <a:pt x="209" y="24"/>
                    </a:lnTo>
                    <a:lnTo>
                      <a:pt x="209" y="25"/>
                    </a:lnTo>
                    <a:lnTo>
                      <a:pt x="209" y="26"/>
                    </a:lnTo>
                    <a:lnTo>
                      <a:pt x="210" y="26"/>
                    </a:lnTo>
                    <a:lnTo>
                      <a:pt x="211" y="26"/>
                    </a:lnTo>
                    <a:lnTo>
                      <a:pt x="211" y="27"/>
                    </a:lnTo>
                    <a:lnTo>
                      <a:pt x="212" y="27"/>
                    </a:lnTo>
                    <a:lnTo>
                      <a:pt x="212" y="27"/>
                    </a:lnTo>
                    <a:lnTo>
                      <a:pt x="213" y="27"/>
                    </a:lnTo>
                    <a:lnTo>
                      <a:pt x="213" y="28"/>
                    </a:lnTo>
                    <a:lnTo>
                      <a:pt x="214" y="28"/>
                    </a:lnTo>
                    <a:lnTo>
                      <a:pt x="214" y="28"/>
                    </a:lnTo>
                    <a:lnTo>
                      <a:pt x="215" y="28"/>
                    </a:lnTo>
                    <a:lnTo>
                      <a:pt x="215" y="28"/>
                    </a:lnTo>
                    <a:lnTo>
                      <a:pt x="215" y="29"/>
                    </a:lnTo>
                    <a:lnTo>
                      <a:pt x="216" y="29"/>
                    </a:lnTo>
                    <a:lnTo>
                      <a:pt x="217" y="29"/>
                    </a:lnTo>
                    <a:lnTo>
                      <a:pt x="218" y="29"/>
                    </a:lnTo>
                    <a:lnTo>
                      <a:pt x="218" y="28"/>
                    </a:lnTo>
                    <a:lnTo>
                      <a:pt x="219" y="28"/>
                    </a:lnTo>
                    <a:lnTo>
                      <a:pt x="219" y="28"/>
                    </a:lnTo>
                    <a:lnTo>
                      <a:pt x="219" y="28"/>
                    </a:lnTo>
                    <a:lnTo>
                      <a:pt x="220" y="28"/>
                    </a:lnTo>
                    <a:lnTo>
                      <a:pt x="221" y="28"/>
                    </a:lnTo>
                    <a:lnTo>
                      <a:pt x="221" y="28"/>
                    </a:lnTo>
                    <a:lnTo>
                      <a:pt x="222" y="28"/>
                    </a:lnTo>
                    <a:lnTo>
                      <a:pt x="222" y="29"/>
                    </a:lnTo>
                    <a:lnTo>
                      <a:pt x="222" y="29"/>
                    </a:lnTo>
                    <a:lnTo>
                      <a:pt x="222" y="30"/>
                    </a:lnTo>
                    <a:lnTo>
                      <a:pt x="222" y="31"/>
                    </a:lnTo>
                    <a:lnTo>
                      <a:pt x="222" y="31"/>
                    </a:lnTo>
                    <a:lnTo>
                      <a:pt x="222" y="31"/>
                    </a:lnTo>
                    <a:lnTo>
                      <a:pt x="222" y="32"/>
                    </a:lnTo>
                    <a:lnTo>
                      <a:pt x="222" y="33"/>
                    </a:lnTo>
                    <a:lnTo>
                      <a:pt x="222" y="34"/>
                    </a:lnTo>
                    <a:lnTo>
                      <a:pt x="222" y="34"/>
                    </a:lnTo>
                    <a:lnTo>
                      <a:pt x="222" y="35"/>
                    </a:lnTo>
                    <a:lnTo>
                      <a:pt x="222" y="35"/>
                    </a:lnTo>
                    <a:lnTo>
                      <a:pt x="222" y="36"/>
                    </a:lnTo>
                    <a:lnTo>
                      <a:pt x="223" y="37"/>
                    </a:lnTo>
                    <a:lnTo>
                      <a:pt x="224" y="38"/>
                    </a:lnTo>
                    <a:lnTo>
                      <a:pt x="224" y="37"/>
                    </a:lnTo>
                    <a:lnTo>
                      <a:pt x="225" y="37"/>
                    </a:lnTo>
                    <a:lnTo>
                      <a:pt x="225" y="36"/>
                    </a:lnTo>
                    <a:lnTo>
                      <a:pt x="226" y="36"/>
                    </a:lnTo>
                    <a:lnTo>
                      <a:pt x="226" y="35"/>
                    </a:lnTo>
                    <a:lnTo>
                      <a:pt x="226" y="35"/>
                    </a:lnTo>
                    <a:lnTo>
                      <a:pt x="227" y="35"/>
                    </a:lnTo>
                    <a:lnTo>
                      <a:pt x="228" y="35"/>
                    </a:lnTo>
                    <a:lnTo>
                      <a:pt x="229" y="35"/>
                    </a:lnTo>
                    <a:lnTo>
                      <a:pt x="229" y="35"/>
                    </a:lnTo>
                    <a:lnTo>
                      <a:pt x="229" y="35"/>
                    </a:lnTo>
                    <a:lnTo>
                      <a:pt x="229" y="34"/>
                    </a:lnTo>
                    <a:lnTo>
                      <a:pt x="230" y="33"/>
                    </a:lnTo>
                    <a:lnTo>
                      <a:pt x="231" y="34"/>
                    </a:lnTo>
                    <a:lnTo>
                      <a:pt x="232" y="35"/>
                    </a:lnTo>
                    <a:lnTo>
                      <a:pt x="232" y="35"/>
                    </a:lnTo>
                    <a:lnTo>
                      <a:pt x="232" y="36"/>
                    </a:lnTo>
                    <a:lnTo>
                      <a:pt x="233" y="36"/>
                    </a:lnTo>
                    <a:lnTo>
                      <a:pt x="233" y="37"/>
                    </a:lnTo>
                    <a:lnTo>
                      <a:pt x="234" y="37"/>
                    </a:lnTo>
                    <a:lnTo>
                      <a:pt x="234" y="38"/>
                    </a:lnTo>
                    <a:lnTo>
                      <a:pt x="234" y="37"/>
                    </a:lnTo>
                    <a:lnTo>
                      <a:pt x="235" y="37"/>
                    </a:lnTo>
                    <a:lnTo>
                      <a:pt x="236" y="37"/>
                    </a:lnTo>
                    <a:lnTo>
                      <a:pt x="236" y="38"/>
                    </a:lnTo>
                    <a:lnTo>
                      <a:pt x="235" y="38"/>
                    </a:lnTo>
                    <a:lnTo>
                      <a:pt x="236" y="38"/>
                    </a:lnTo>
                    <a:lnTo>
                      <a:pt x="236" y="38"/>
                    </a:lnTo>
                    <a:lnTo>
                      <a:pt x="235" y="38"/>
                    </a:lnTo>
                    <a:lnTo>
                      <a:pt x="235" y="39"/>
                    </a:lnTo>
                    <a:lnTo>
                      <a:pt x="234" y="41"/>
                    </a:lnTo>
                    <a:lnTo>
                      <a:pt x="233" y="42"/>
                    </a:lnTo>
                    <a:lnTo>
                      <a:pt x="234" y="42"/>
                    </a:lnTo>
                    <a:lnTo>
                      <a:pt x="234" y="43"/>
                    </a:lnTo>
                    <a:lnTo>
                      <a:pt x="233" y="45"/>
                    </a:lnTo>
                    <a:lnTo>
                      <a:pt x="233" y="45"/>
                    </a:lnTo>
                    <a:lnTo>
                      <a:pt x="233" y="45"/>
                    </a:lnTo>
                    <a:lnTo>
                      <a:pt x="234" y="46"/>
                    </a:lnTo>
                    <a:lnTo>
                      <a:pt x="235" y="46"/>
                    </a:lnTo>
                    <a:lnTo>
                      <a:pt x="236" y="47"/>
                    </a:lnTo>
                    <a:lnTo>
                      <a:pt x="236" y="47"/>
                    </a:lnTo>
                    <a:lnTo>
                      <a:pt x="237" y="47"/>
                    </a:lnTo>
                    <a:lnTo>
                      <a:pt x="238" y="47"/>
                    </a:lnTo>
                    <a:lnTo>
                      <a:pt x="238" y="48"/>
                    </a:lnTo>
                    <a:lnTo>
                      <a:pt x="238" y="49"/>
                    </a:lnTo>
                    <a:lnTo>
                      <a:pt x="237" y="49"/>
                    </a:lnTo>
                    <a:lnTo>
                      <a:pt x="236" y="50"/>
                    </a:lnTo>
                    <a:lnTo>
                      <a:pt x="236" y="50"/>
                    </a:lnTo>
                    <a:lnTo>
                      <a:pt x="235" y="50"/>
                    </a:lnTo>
                    <a:lnTo>
                      <a:pt x="234" y="51"/>
                    </a:lnTo>
                    <a:lnTo>
                      <a:pt x="234" y="52"/>
                    </a:lnTo>
                    <a:lnTo>
                      <a:pt x="234" y="52"/>
                    </a:lnTo>
                    <a:lnTo>
                      <a:pt x="234" y="53"/>
                    </a:lnTo>
                    <a:lnTo>
                      <a:pt x="234" y="54"/>
                    </a:lnTo>
                    <a:lnTo>
                      <a:pt x="233" y="54"/>
                    </a:lnTo>
                    <a:lnTo>
                      <a:pt x="233" y="55"/>
                    </a:lnTo>
                    <a:lnTo>
                      <a:pt x="233" y="56"/>
                    </a:lnTo>
                    <a:lnTo>
                      <a:pt x="233" y="58"/>
                    </a:lnTo>
                    <a:lnTo>
                      <a:pt x="233" y="59"/>
                    </a:lnTo>
                    <a:lnTo>
                      <a:pt x="233" y="59"/>
                    </a:lnTo>
                    <a:lnTo>
                      <a:pt x="232" y="61"/>
                    </a:lnTo>
                    <a:lnTo>
                      <a:pt x="232" y="62"/>
                    </a:lnTo>
                    <a:lnTo>
                      <a:pt x="233" y="62"/>
                    </a:lnTo>
                    <a:lnTo>
                      <a:pt x="233" y="63"/>
                    </a:lnTo>
                    <a:lnTo>
                      <a:pt x="233" y="64"/>
                    </a:lnTo>
                    <a:lnTo>
                      <a:pt x="233" y="65"/>
                    </a:lnTo>
                    <a:lnTo>
                      <a:pt x="232" y="66"/>
                    </a:lnTo>
                    <a:lnTo>
                      <a:pt x="232" y="66"/>
                    </a:lnTo>
                    <a:lnTo>
                      <a:pt x="231" y="67"/>
                    </a:lnTo>
                    <a:lnTo>
                      <a:pt x="232" y="68"/>
                    </a:lnTo>
                    <a:lnTo>
                      <a:pt x="232" y="69"/>
                    </a:lnTo>
                    <a:lnTo>
                      <a:pt x="231" y="70"/>
                    </a:lnTo>
                    <a:lnTo>
                      <a:pt x="231" y="71"/>
                    </a:lnTo>
                    <a:lnTo>
                      <a:pt x="232" y="72"/>
                    </a:lnTo>
                    <a:lnTo>
                      <a:pt x="232" y="73"/>
                    </a:lnTo>
                    <a:lnTo>
                      <a:pt x="231" y="73"/>
                    </a:lnTo>
                    <a:lnTo>
                      <a:pt x="231" y="74"/>
                    </a:lnTo>
                    <a:lnTo>
                      <a:pt x="231" y="75"/>
                    </a:lnTo>
                    <a:lnTo>
                      <a:pt x="232" y="76"/>
                    </a:lnTo>
                    <a:lnTo>
                      <a:pt x="232" y="77"/>
                    </a:lnTo>
                    <a:lnTo>
                      <a:pt x="232" y="79"/>
                    </a:lnTo>
                    <a:lnTo>
                      <a:pt x="233" y="82"/>
                    </a:lnTo>
                    <a:lnTo>
                      <a:pt x="233" y="82"/>
                    </a:lnTo>
                    <a:lnTo>
                      <a:pt x="234" y="82"/>
                    </a:lnTo>
                    <a:lnTo>
                      <a:pt x="235" y="82"/>
                    </a:lnTo>
                    <a:lnTo>
                      <a:pt x="236" y="82"/>
                    </a:lnTo>
                    <a:lnTo>
                      <a:pt x="236" y="84"/>
                    </a:lnTo>
                    <a:lnTo>
                      <a:pt x="236" y="85"/>
                    </a:lnTo>
                    <a:lnTo>
                      <a:pt x="237" y="86"/>
                    </a:lnTo>
                    <a:lnTo>
                      <a:pt x="238" y="86"/>
                    </a:lnTo>
                    <a:lnTo>
                      <a:pt x="238" y="87"/>
                    </a:lnTo>
                    <a:lnTo>
                      <a:pt x="239" y="87"/>
                    </a:lnTo>
                    <a:lnTo>
                      <a:pt x="239" y="88"/>
                    </a:lnTo>
                    <a:lnTo>
                      <a:pt x="240" y="87"/>
                    </a:lnTo>
                    <a:lnTo>
                      <a:pt x="240" y="86"/>
                    </a:lnTo>
                    <a:lnTo>
                      <a:pt x="241" y="87"/>
                    </a:lnTo>
                    <a:lnTo>
                      <a:pt x="242" y="88"/>
                    </a:lnTo>
                    <a:lnTo>
                      <a:pt x="243" y="89"/>
                    </a:lnTo>
                    <a:lnTo>
                      <a:pt x="243" y="89"/>
                    </a:lnTo>
                    <a:lnTo>
                      <a:pt x="243" y="90"/>
                    </a:lnTo>
                    <a:lnTo>
                      <a:pt x="243" y="91"/>
                    </a:lnTo>
                    <a:lnTo>
                      <a:pt x="243" y="92"/>
                    </a:lnTo>
                    <a:lnTo>
                      <a:pt x="243" y="93"/>
                    </a:lnTo>
                    <a:lnTo>
                      <a:pt x="243" y="93"/>
                    </a:lnTo>
                    <a:lnTo>
                      <a:pt x="243" y="94"/>
                    </a:lnTo>
                    <a:lnTo>
                      <a:pt x="242" y="94"/>
                    </a:lnTo>
                    <a:lnTo>
                      <a:pt x="241" y="94"/>
                    </a:lnTo>
                    <a:lnTo>
                      <a:pt x="240" y="94"/>
                    </a:lnTo>
                    <a:lnTo>
                      <a:pt x="240" y="95"/>
                    </a:lnTo>
                    <a:lnTo>
                      <a:pt x="241" y="96"/>
                    </a:lnTo>
                    <a:lnTo>
                      <a:pt x="242" y="97"/>
                    </a:lnTo>
                    <a:lnTo>
                      <a:pt x="242" y="97"/>
                    </a:lnTo>
                    <a:lnTo>
                      <a:pt x="242" y="99"/>
                    </a:lnTo>
                    <a:lnTo>
                      <a:pt x="243" y="100"/>
                    </a:lnTo>
                    <a:lnTo>
                      <a:pt x="243" y="100"/>
                    </a:lnTo>
                    <a:lnTo>
                      <a:pt x="244" y="100"/>
                    </a:lnTo>
                    <a:lnTo>
                      <a:pt x="245" y="101"/>
                    </a:lnTo>
                    <a:lnTo>
                      <a:pt x="246" y="101"/>
                    </a:lnTo>
                    <a:lnTo>
                      <a:pt x="245" y="104"/>
                    </a:lnTo>
                    <a:lnTo>
                      <a:pt x="245" y="107"/>
                    </a:lnTo>
                    <a:lnTo>
                      <a:pt x="245" y="107"/>
                    </a:lnTo>
                    <a:lnTo>
                      <a:pt x="246" y="107"/>
                    </a:lnTo>
                    <a:lnTo>
                      <a:pt x="246" y="108"/>
                    </a:lnTo>
                    <a:lnTo>
                      <a:pt x="247" y="108"/>
                    </a:lnTo>
                    <a:lnTo>
                      <a:pt x="248" y="107"/>
                    </a:lnTo>
                    <a:lnTo>
                      <a:pt x="249" y="108"/>
                    </a:lnTo>
                    <a:lnTo>
                      <a:pt x="249" y="110"/>
                    </a:lnTo>
                    <a:lnTo>
                      <a:pt x="249" y="110"/>
                    </a:lnTo>
                    <a:lnTo>
                      <a:pt x="250" y="111"/>
                    </a:lnTo>
                    <a:lnTo>
                      <a:pt x="250" y="112"/>
                    </a:lnTo>
                    <a:lnTo>
                      <a:pt x="250" y="112"/>
                    </a:lnTo>
                    <a:lnTo>
                      <a:pt x="251" y="112"/>
                    </a:lnTo>
                    <a:lnTo>
                      <a:pt x="252" y="111"/>
                    </a:lnTo>
                    <a:lnTo>
                      <a:pt x="253" y="112"/>
                    </a:lnTo>
                    <a:lnTo>
                      <a:pt x="253" y="114"/>
                    </a:lnTo>
                    <a:lnTo>
                      <a:pt x="253" y="115"/>
                    </a:lnTo>
                    <a:lnTo>
                      <a:pt x="253" y="115"/>
                    </a:lnTo>
                    <a:lnTo>
                      <a:pt x="254" y="115"/>
                    </a:lnTo>
                    <a:lnTo>
                      <a:pt x="254" y="114"/>
                    </a:lnTo>
                    <a:lnTo>
                      <a:pt x="255" y="114"/>
                    </a:lnTo>
                    <a:lnTo>
                      <a:pt x="255" y="114"/>
                    </a:lnTo>
                    <a:lnTo>
                      <a:pt x="255" y="115"/>
                    </a:lnTo>
                    <a:lnTo>
                      <a:pt x="256" y="116"/>
                    </a:lnTo>
                    <a:lnTo>
                      <a:pt x="257" y="117"/>
                    </a:lnTo>
                    <a:lnTo>
                      <a:pt x="257" y="117"/>
                    </a:lnTo>
                    <a:lnTo>
                      <a:pt x="257" y="118"/>
                    </a:lnTo>
                    <a:lnTo>
                      <a:pt x="257" y="119"/>
                    </a:lnTo>
                    <a:lnTo>
                      <a:pt x="257" y="120"/>
                    </a:lnTo>
                    <a:lnTo>
                      <a:pt x="257" y="121"/>
                    </a:lnTo>
                    <a:lnTo>
                      <a:pt x="257" y="121"/>
                    </a:lnTo>
                    <a:lnTo>
                      <a:pt x="257" y="122"/>
                    </a:lnTo>
                    <a:lnTo>
                      <a:pt x="257" y="123"/>
                    </a:lnTo>
                    <a:lnTo>
                      <a:pt x="256" y="124"/>
                    </a:lnTo>
                    <a:lnTo>
                      <a:pt x="255" y="124"/>
                    </a:lnTo>
                    <a:lnTo>
                      <a:pt x="254" y="125"/>
                    </a:lnTo>
                    <a:lnTo>
                      <a:pt x="254" y="126"/>
                    </a:lnTo>
                    <a:lnTo>
                      <a:pt x="254" y="127"/>
                    </a:lnTo>
                    <a:lnTo>
                      <a:pt x="254" y="128"/>
                    </a:lnTo>
                    <a:lnTo>
                      <a:pt x="255" y="130"/>
                    </a:lnTo>
                    <a:lnTo>
                      <a:pt x="256" y="130"/>
                    </a:lnTo>
                    <a:lnTo>
                      <a:pt x="257" y="130"/>
                    </a:lnTo>
                    <a:lnTo>
                      <a:pt x="257" y="131"/>
                    </a:lnTo>
                    <a:lnTo>
                      <a:pt x="257" y="131"/>
                    </a:lnTo>
                    <a:lnTo>
                      <a:pt x="258" y="131"/>
                    </a:lnTo>
                    <a:lnTo>
                      <a:pt x="259" y="131"/>
                    </a:lnTo>
                    <a:lnTo>
                      <a:pt x="260" y="131"/>
                    </a:lnTo>
                    <a:lnTo>
                      <a:pt x="260" y="131"/>
                    </a:lnTo>
                    <a:lnTo>
                      <a:pt x="261" y="131"/>
                    </a:lnTo>
                    <a:lnTo>
                      <a:pt x="262" y="132"/>
                    </a:lnTo>
                    <a:lnTo>
                      <a:pt x="263" y="132"/>
                    </a:lnTo>
                    <a:lnTo>
                      <a:pt x="263" y="133"/>
                    </a:lnTo>
                    <a:lnTo>
                      <a:pt x="264" y="134"/>
                    </a:lnTo>
                    <a:lnTo>
                      <a:pt x="264" y="135"/>
                    </a:lnTo>
                    <a:lnTo>
                      <a:pt x="265" y="135"/>
                    </a:lnTo>
                    <a:lnTo>
                      <a:pt x="267" y="137"/>
                    </a:lnTo>
                    <a:lnTo>
                      <a:pt x="268" y="137"/>
                    </a:lnTo>
                    <a:lnTo>
                      <a:pt x="269" y="138"/>
                    </a:lnTo>
                    <a:lnTo>
                      <a:pt x="270" y="138"/>
                    </a:lnTo>
                    <a:lnTo>
                      <a:pt x="270" y="138"/>
                    </a:lnTo>
                    <a:lnTo>
                      <a:pt x="270" y="138"/>
                    </a:lnTo>
                    <a:lnTo>
                      <a:pt x="271" y="138"/>
                    </a:lnTo>
                    <a:lnTo>
                      <a:pt x="272" y="139"/>
                    </a:lnTo>
                    <a:lnTo>
                      <a:pt x="273" y="140"/>
                    </a:lnTo>
                    <a:lnTo>
                      <a:pt x="274" y="141"/>
                    </a:lnTo>
                    <a:lnTo>
                      <a:pt x="274" y="141"/>
                    </a:lnTo>
                    <a:lnTo>
                      <a:pt x="275" y="142"/>
                    </a:lnTo>
                    <a:lnTo>
                      <a:pt x="277" y="142"/>
                    </a:lnTo>
                    <a:lnTo>
                      <a:pt x="277" y="143"/>
                    </a:lnTo>
                    <a:lnTo>
                      <a:pt x="279" y="143"/>
                    </a:lnTo>
                    <a:lnTo>
                      <a:pt x="279" y="144"/>
                    </a:lnTo>
                    <a:lnTo>
                      <a:pt x="279" y="145"/>
                    </a:lnTo>
                    <a:lnTo>
                      <a:pt x="279" y="145"/>
                    </a:lnTo>
                    <a:lnTo>
                      <a:pt x="278" y="146"/>
                    </a:lnTo>
                    <a:lnTo>
                      <a:pt x="279" y="147"/>
                    </a:lnTo>
                    <a:lnTo>
                      <a:pt x="280" y="147"/>
                    </a:lnTo>
                    <a:lnTo>
                      <a:pt x="281" y="148"/>
                    </a:lnTo>
                    <a:lnTo>
                      <a:pt x="281" y="148"/>
                    </a:lnTo>
                    <a:lnTo>
                      <a:pt x="282" y="149"/>
                    </a:lnTo>
                    <a:lnTo>
                      <a:pt x="281" y="151"/>
                    </a:lnTo>
                    <a:lnTo>
                      <a:pt x="281" y="152"/>
                    </a:lnTo>
                    <a:lnTo>
                      <a:pt x="282" y="152"/>
                    </a:lnTo>
                    <a:lnTo>
                      <a:pt x="281" y="152"/>
                    </a:lnTo>
                    <a:lnTo>
                      <a:pt x="282" y="153"/>
                    </a:lnTo>
                    <a:lnTo>
                      <a:pt x="283" y="153"/>
                    </a:lnTo>
                    <a:lnTo>
                      <a:pt x="282" y="154"/>
                    </a:lnTo>
                    <a:lnTo>
                      <a:pt x="283" y="155"/>
                    </a:lnTo>
                    <a:lnTo>
                      <a:pt x="284" y="155"/>
                    </a:lnTo>
                    <a:lnTo>
                      <a:pt x="284" y="156"/>
                    </a:lnTo>
                    <a:lnTo>
                      <a:pt x="284" y="157"/>
                    </a:lnTo>
                    <a:lnTo>
                      <a:pt x="284" y="157"/>
                    </a:lnTo>
                    <a:lnTo>
                      <a:pt x="285" y="159"/>
                    </a:lnTo>
                    <a:lnTo>
                      <a:pt x="286" y="159"/>
                    </a:lnTo>
                    <a:lnTo>
                      <a:pt x="288" y="159"/>
                    </a:lnTo>
                    <a:lnTo>
                      <a:pt x="288" y="160"/>
                    </a:lnTo>
                    <a:lnTo>
                      <a:pt x="288" y="162"/>
                    </a:lnTo>
                    <a:lnTo>
                      <a:pt x="288" y="163"/>
                    </a:lnTo>
                    <a:lnTo>
                      <a:pt x="288" y="164"/>
                    </a:lnTo>
                    <a:lnTo>
                      <a:pt x="288" y="165"/>
                    </a:lnTo>
                    <a:lnTo>
                      <a:pt x="288" y="166"/>
                    </a:lnTo>
                    <a:lnTo>
                      <a:pt x="288" y="166"/>
                    </a:lnTo>
                    <a:lnTo>
                      <a:pt x="288" y="167"/>
                    </a:lnTo>
                    <a:lnTo>
                      <a:pt x="288" y="167"/>
                    </a:lnTo>
                    <a:lnTo>
                      <a:pt x="289" y="168"/>
                    </a:lnTo>
                    <a:lnTo>
                      <a:pt x="290" y="168"/>
                    </a:lnTo>
                    <a:lnTo>
                      <a:pt x="291" y="168"/>
                    </a:lnTo>
                    <a:lnTo>
                      <a:pt x="291" y="169"/>
                    </a:lnTo>
                    <a:lnTo>
                      <a:pt x="292" y="171"/>
                    </a:lnTo>
                    <a:lnTo>
                      <a:pt x="292" y="172"/>
                    </a:lnTo>
                    <a:lnTo>
                      <a:pt x="293" y="172"/>
                    </a:lnTo>
                    <a:lnTo>
                      <a:pt x="294" y="172"/>
                    </a:lnTo>
                    <a:lnTo>
                      <a:pt x="295" y="172"/>
                    </a:lnTo>
                    <a:lnTo>
                      <a:pt x="296" y="172"/>
                    </a:lnTo>
                    <a:lnTo>
                      <a:pt x="298" y="172"/>
                    </a:lnTo>
                    <a:lnTo>
                      <a:pt x="298" y="173"/>
                    </a:lnTo>
                    <a:lnTo>
                      <a:pt x="300" y="173"/>
                    </a:lnTo>
                    <a:lnTo>
                      <a:pt x="301" y="173"/>
                    </a:lnTo>
                    <a:lnTo>
                      <a:pt x="301" y="173"/>
                    </a:lnTo>
                    <a:lnTo>
                      <a:pt x="302" y="174"/>
                    </a:lnTo>
                    <a:lnTo>
                      <a:pt x="304" y="176"/>
                    </a:lnTo>
                    <a:lnTo>
                      <a:pt x="304" y="176"/>
                    </a:lnTo>
                    <a:lnTo>
                      <a:pt x="303" y="177"/>
                    </a:lnTo>
                    <a:lnTo>
                      <a:pt x="302" y="178"/>
                    </a:lnTo>
                    <a:lnTo>
                      <a:pt x="302" y="179"/>
                    </a:lnTo>
                    <a:lnTo>
                      <a:pt x="302" y="180"/>
                    </a:lnTo>
                    <a:lnTo>
                      <a:pt x="302" y="181"/>
                    </a:lnTo>
                    <a:lnTo>
                      <a:pt x="302" y="182"/>
                    </a:lnTo>
                    <a:lnTo>
                      <a:pt x="301" y="183"/>
                    </a:lnTo>
                    <a:lnTo>
                      <a:pt x="301" y="183"/>
                    </a:lnTo>
                    <a:lnTo>
                      <a:pt x="302" y="183"/>
                    </a:lnTo>
                    <a:lnTo>
                      <a:pt x="303" y="184"/>
                    </a:lnTo>
                    <a:lnTo>
                      <a:pt x="303" y="185"/>
                    </a:lnTo>
                    <a:lnTo>
                      <a:pt x="304" y="185"/>
                    </a:lnTo>
                    <a:lnTo>
                      <a:pt x="305" y="186"/>
                    </a:lnTo>
                    <a:lnTo>
                      <a:pt x="305" y="186"/>
                    </a:lnTo>
                    <a:lnTo>
                      <a:pt x="305" y="186"/>
                    </a:lnTo>
                    <a:lnTo>
                      <a:pt x="306" y="186"/>
                    </a:lnTo>
                    <a:lnTo>
                      <a:pt x="306" y="187"/>
                    </a:lnTo>
                    <a:lnTo>
                      <a:pt x="306" y="188"/>
                    </a:lnTo>
                    <a:lnTo>
                      <a:pt x="307" y="189"/>
                    </a:lnTo>
                    <a:lnTo>
                      <a:pt x="307" y="190"/>
                    </a:lnTo>
                    <a:lnTo>
                      <a:pt x="308" y="190"/>
                    </a:lnTo>
                    <a:lnTo>
                      <a:pt x="308" y="190"/>
                    </a:lnTo>
                    <a:lnTo>
                      <a:pt x="309" y="193"/>
                    </a:lnTo>
                    <a:lnTo>
                      <a:pt x="309" y="193"/>
                    </a:lnTo>
                    <a:lnTo>
                      <a:pt x="309" y="194"/>
                    </a:lnTo>
                    <a:lnTo>
                      <a:pt x="310" y="195"/>
                    </a:lnTo>
                    <a:lnTo>
                      <a:pt x="310" y="196"/>
                    </a:lnTo>
                    <a:lnTo>
                      <a:pt x="311" y="197"/>
                    </a:lnTo>
                    <a:lnTo>
                      <a:pt x="312" y="197"/>
                    </a:lnTo>
                    <a:lnTo>
                      <a:pt x="311" y="198"/>
                    </a:lnTo>
                    <a:lnTo>
                      <a:pt x="311" y="199"/>
                    </a:lnTo>
                    <a:lnTo>
                      <a:pt x="310" y="200"/>
                    </a:lnTo>
                    <a:lnTo>
                      <a:pt x="310" y="200"/>
                    </a:lnTo>
                    <a:lnTo>
                      <a:pt x="310" y="201"/>
                    </a:lnTo>
                    <a:lnTo>
                      <a:pt x="309" y="202"/>
                    </a:lnTo>
                    <a:lnTo>
                      <a:pt x="309" y="203"/>
                    </a:lnTo>
                    <a:lnTo>
                      <a:pt x="309" y="204"/>
                    </a:lnTo>
                    <a:lnTo>
                      <a:pt x="310" y="204"/>
                    </a:lnTo>
                    <a:lnTo>
                      <a:pt x="312" y="205"/>
                    </a:lnTo>
                    <a:lnTo>
                      <a:pt x="312" y="205"/>
                    </a:lnTo>
                    <a:lnTo>
                      <a:pt x="312" y="206"/>
                    </a:lnTo>
                    <a:lnTo>
                      <a:pt x="312" y="207"/>
                    </a:lnTo>
                    <a:lnTo>
                      <a:pt x="312" y="207"/>
                    </a:lnTo>
                    <a:lnTo>
                      <a:pt x="313" y="209"/>
                    </a:lnTo>
                    <a:lnTo>
                      <a:pt x="315" y="210"/>
                    </a:lnTo>
                    <a:lnTo>
                      <a:pt x="316" y="211"/>
                    </a:lnTo>
                    <a:lnTo>
                      <a:pt x="317" y="211"/>
                    </a:lnTo>
                    <a:lnTo>
                      <a:pt x="317" y="210"/>
                    </a:lnTo>
                    <a:lnTo>
                      <a:pt x="317" y="210"/>
                    </a:lnTo>
                    <a:lnTo>
                      <a:pt x="318" y="210"/>
                    </a:lnTo>
                    <a:lnTo>
                      <a:pt x="319" y="211"/>
                    </a:lnTo>
                    <a:lnTo>
                      <a:pt x="320" y="211"/>
                    </a:lnTo>
                    <a:lnTo>
                      <a:pt x="322" y="211"/>
                    </a:lnTo>
                    <a:lnTo>
                      <a:pt x="323" y="212"/>
                    </a:lnTo>
                    <a:lnTo>
                      <a:pt x="322" y="213"/>
                    </a:lnTo>
                    <a:lnTo>
                      <a:pt x="322" y="214"/>
                    </a:lnTo>
                    <a:lnTo>
                      <a:pt x="321" y="214"/>
                    </a:lnTo>
                    <a:lnTo>
                      <a:pt x="321" y="215"/>
                    </a:lnTo>
                    <a:lnTo>
                      <a:pt x="321" y="216"/>
                    </a:lnTo>
                    <a:lnTo>
                      <a:pt x="321" y="217"/>
                    </a:lnTo>
                    <a:lnTo>
                      <a:pt x="321" y="217"/>
                    </a:lnTo>
                    <a:lnTo>
                      <a:pt x="322" y="218"/>
                    </a:lnTo>
                    <a:lnTo>
                      <a:pt x="322" y="219"/>
                    </a:lnTo>
                    <a:lnTo>
                      <a:pt x="322" y="220"/>
                    </a:lnTo>
                    <a:lnTo>
                      <a:pt x="322" y="221"/>
                    </a:lnTo>
                    <a:lnTo>
                      <a:pt x="322" y="222"/>
                    </a:lnTo>
                    <a:lnTo>
                      <a:pt x="322" y="223"/>
                    </a:lnTo>
                    <a:lnTo>
                      <a:pt x="322" y="224"/>
                    </a:lnTo>
                    <a:lnTo>
                      <a:pt x="322" y="224"/>
                    </a:lnTo>
                    <a:lnTo>
                      <a:pt x="323" y="225"/>
                    </a:lnTo>
                    <a:lnTo>
                      <a:pt x="324" y="226"/>
                    </a:lnTo>
                    <a:lnTo>
                      <a:pt x="325" y="226"/>
                    </a:lnTo>
                    <a:lnTo>
                      <a:pt x="326" y="227"/>
                    </a:lnTo>
                    <a:lnTo>
                      <a:pt x="326" y="227"/>
                    </a:lnTo>
                    <a:lnTo>
                      <a:pt x="328" y="227"/>
                    </a:lnTo>
                    <a:lnTo>
                      <a:pt x="329" y="228"/>
                    </a:lnTo>
                    <a:lnTo>
                      <a:pt x="329" y="229"/>
                    </a:lnTo>
                    <a:lnTo>
                      <a:pt x="329" y="230"/>
                    </a:lnTo>
                    <a:lnTo>
                      <a:pt x="330" y="230"/>
                    </a:lnTo>
                    <a:lnTo>
                      <a:pt x="331" y="231"/>
                    </a:lnTo>
                    <a:lnTo>
                      <a:pt x="331" y="231"/>
                    </a:lnTo>
                    <a:lnTo>
                      <a:pt x="332" y="233"/>
                    </a:lnTo>
                    <a:lnTo>
                      <a:pt x="332" y="233"/>
                    </a:lnTo>
                    <a:lnTo>
                      <a:pt x="332" y="234"/>
                    </a:lnTo>
                    <a:lnTo>
                      <a:pt x="333" y="235"/>
                    </a:lnTo>
                    <a:lnTo>
                      <a:pt x="334" y="235"/>
                    </a:lnTo>
                    <a:lnTo>
                      <a:pt x="334" y="235"/>
                    </a:lnTo>
                    <a:lnTo>
                      <a:pt x="334" y="236"/>
                    </a:lnTo>
                    <a:lnTo>
                      <a:pt x="333" y="237"/>
                    </a:lnTo>
                    <a:lnTo>
                      <a:pt x="332" y="244"/>
                    </a:lnTo>
                    <a:lnTo>
                      <a:pt x="334" y="247"/>
                    </a:lnTo>
                    <a:lnTo>
                      <a:pt x="336" y="248"/>
                    </a:lnTo>
                    <a:lnTo>
                      <a:pt x="336" y="249"/>
                    </a:lnTo>
                    <a:lnTo>
                      <a:pt x="337" y="249"/>
                    </a:lnTo>
                    <a:lnTo>
                      <a:pt x="338" y="250"/>
                    </a:lnTo>
                    <a:lnTo>
                      <a:pt x="339" y="251"/>
                    </a:lnTo>
                    <a:lnTo>
                      <a:pt x="339" y="252"/>
                    </a:lnTo>
                    <a:lnTo>
                      <a:pt x="340" y="252"/>
                    </a:lnTo>
                    <a:lnTo>
                      <a:pt x="341" y="253"/>
                    </a:lnTo>
                    <a:lnTo>
                      <a:pt x="342" y="254"/>
                    </a:lnTo>
                    <a:lnTo>
                      <a:pt x="343" y="255"/>
                    </a:lnTo>
                    <a:lnTo>
                      <a:pt x="343" y="255"/>
                    </a:lnTo>
                    <a:lnTo>
                      <a:pt x="343" y="255"/>
                    </a:lnTo>
                    <a:lnTo>
                      <a:pt x="344" y="257"/>
                    </a:lnTo>
                    <a:lnTo>
                      <a:pt x="345" y="257"/>
                    </a:lnTo>
                    <a:lnTo>
                      <a:pt x="346" y="258"/>
                    </a:lnTo>
                    <a:lnTo>
                      <a:pt x="346" y="259"/>
                    </a:lnTo>
                    <a:lnTo>
                      <a:pt x="347" y="259"/>
                    </a:lnTo>
                    <a:lnTo>
                      <a:pt x="346" y="260"/>
                    </a:lnTo>
                    <a:lnTo>
                      <a:pt x="344" y="261"/>
                    </a:lnTo>
                    <a:lnTo>
                      <a:pt x="343" y="261"/>
                    </a:lnTo>
                    <a:lnTo>
                      <a:pt x="341" y="262"/>
                    </a:lnTo>
                    <a:lnTo>
                      <a:pt x="339" y="263"/>
                    </a:lnTo>
                    <a:lnTo>
                      <a:pt x="339" y="263"/>
                    </a:lnTo>
                    <a:lnTo>
                      <a:pt x="338" y="264"/>
                    </a:lnTo>
                    <a:lnTo>
                      <a:pt x="337" y="265"/>
                    </a:lnTo>
                    <a:lnTo>
                      <a:pt x="336" y="266"/>
                    </a:lnTo>
                    <a:lnTo>
                      <a:pt x="336" y="266"/>
                    </a:lnTo>
                    <a:lnTo>
                      <a:pt x="335" y="267"/>
                    </a:lnTo>
                    <a:lnTo>
                      <a:pt x="334" y="268"/>
                    </a:lnTo>
                    <a:lnTo>
                      <a:pt x="334" y="269"/>
                    </a:lnTo>
                    <a:lnTo>
                      <a:pt x="334" y="269"/>
                    </a:lnTo>
                    <a:lnTo>
                      <a:pt x="333" y="269"/>
                    </a:lnTo>
                    <a:lnTo>
                      <a:pt x="333" y="270"/>
                    </a:lnTo>
                    <a:lnTo>
                      <a:pt x="332" y="271"/>
                    </a:lnTo>
                    <a:lnTo>
                      <a:pt x="332" y="272"/>
                    </a:lnTo>
                    <a:lnTo>
                      <a:pt x="332" y="273"/>
                    </a:lnTo>
                    <a:lnTo>
                      <a:pt x="330" y="273"/>
                    </a:lnTo>
                    <a:lnTo>
                      <a:pt x="330" y="273"/>
                    </a:lnTo>
                    <a:lnTo>
                      <a:pt x="329" y="274"/>
                    </a:lnTo>
                    <a:lnTo>
                      <a:pt x="329" y="275"/>
                    </a:lnTo>
                    <a:lnTo>
                      <a:pt x="328" y="275"/>
                    </a:lnTo>
                    <a:lnTo>
                      <a:pt x="327" y="276"/>
                    </a:lnTo>
                    <a:lnTo>
                      <a:pt x="326" y="276"/>
                    </a:lnTo>
                    <a:lnTo>
                      <a:pt x="326" y="277"/>
                    </a:lnTo>
                    <a:lnTo>
                      <a:pt x="325" y="278"/>
                    </a:lnTo>
                    <a:lnTo>
                      <a:pt x="323" y="280"/>
                    </a:lnTo>
                    <a:lnTo>
                      <a:pt x="322" y="281"/>
                    </a:lnTo>
                    <a:lnTo>
                      <a:pt x="322" y="282"/>
                    </a:lnTo>
                    <a:lnTo>
                      <a:pt x="321" y="283"/>
                    </a:lnTo>
                    <a:lnTo>
                      <a:pt x="319" y="285"/>
                    </a:lnTo>
                    <a:lnTo>
                      <a:pt x="319" y="285"/>
                    </a:lnTo>
                    <a:lnTo>
                      <a:pt x="318" y="286"/>
                    </a:lnTo>
                    <a:lnTo>
                      <a:pt x="317" y="286"/>
                    </a:lnTo>
                    <a:lnTo>
                      <a:pt x="316" y="285"/>
                    </a:lnTo>
                    <a:lnTo>
                      <a:pt x="315" y="285"/>
                    </a:lnTo>
                    <a:lnTo>
                      <a:pt x="315" y="285"/>
                    </a:lnTo>
                    <a:lnTo>
                      <a:pt x="314" y="285"/>
                    </a:lnTo>
                    <a:lnTo>
                      <a:pt x="313" y="285"/>
                    </a:lnTo>
                    <a:lnTo>
                      <a:pt x="312" y="284"/>
                    </a:lnTo>
                    <a:lnTo>
                      <a:pt x="311" y="284"/>
                    </a:lnTo>
                    <a:lnTo>
                      <a:pt x="310" y="284"/>
                    </a:lnTo>
                    <a:lnTo>
                      <a:pt x="309" y="283"/>
                    </a:lnTo>
                    <a:lnTo>
                      <a:pt x="308" y="282"/>
                    </a:lnTo>
                    <a:lnTo>
                      <a:pt x="306" y="282"/>
                    </a:lnTo>
                    <a:lnTo>
                      <a:pt x="305" y="282"/>
                    </a:lnTo>
                    <a:lnTo>
                      <a:pt x="303" y="282"/>
                    </a:lnTo>
                    <a:lnTo>
                      <a:pt x="302" y="282"/>
                    </a:lnTo>
                    <a:lnTo>
                      <a:pt x="302" y="283"/>
                    </a:lnTo>
                    <a:lnTo>
                      <a:pt x="301" y="283"/>
                    </a:lnTo>
                    <a:lnTo>
                      <a:pt x="301" y="283"/>
                    </a:lnTo>
                    <a:lnTo>
                      <a:pt x="300" y="283"/>
                    </a:lnTo>
                    <a:lnTo>
                      <a:pt x="299" y="283"/>
                    </a:lnTo>
                    <a:lnTo>
                      <a:pt x="299" y="283"/>
                    </a:lnTo>
                    <a:lnTo>
                      <a:pt x="298" y="283"/>
                    </a:lnTo>
                    <a:lnTo>
                      <a:pt x="296" y="282"/>
                    </a:lnTo>
                    <a:lnTo>
                      <a:pt x="295" y="282"/>
                    </a:lnTo>
                    <a:lnTo>
                      <a:pt x="295" y="281"/>
                    </a:lnTo>
                    <a:lnTo>
                      <a:pt x="295" y="280"/>
                    </a:lnTo>
                    <a:lnTo>
                      <a:pt x="294" y="280"/>
                    </a:lnTo>
                    <a:lnTo>
                      <a:pt x="293" y="280"/>
                    </a:lnTo>
                    <a:lnTo>
                      <a:pt x="292" y="280"/>
                    </a:lnTo>
                    <a:lnTo>
                      <a:pt x="291" y="280"/>
                    </a:lnTo>
                    <a:lnTo>
                      <a:pt x="291" y="280"/>
                    </a:lnTo>
                    <a:lnTo>
                      <a:pt x="290" y="279"/>
                    </a:lnTo>
                    <a:lnTo>
                      <a:pt x="289" y="278"/>
                    </a:lnTo>
                    <a:lnTo>
                      <a:pt x="290" y="278"/>
                    </a:lnTo>
                    <a:lnTo>
                      <a:pt x="291" y="278"/>
                    </a:lnTo>
                    <a:lnTo>
                      <a:pt x="291" y="277"/>
                    </a:lnTo>
                    <a:lnTo>
                      <a:pt x="291" y="276"/>
                    </a:lnTo>
                    <a:lnTo>
                      <a:pt x="291" y="276"/>
                    </a:lnTo>
                    <a:lnTo>
                      <a:pt x="291" y="275"/>
                    </a:lnTo>
                    <a:lnTo>
                      <a:pt x="290" y="274"/>
                    </a:lnTo>
                    <a:lnTo>
                      <a:pt x="288" y="273"/>
                    </a:lnTo>
                    <a:lnTo>
                      <a:pt x="287" y="273"/>
                    </a:lnTo>
                    <a:lnTo>
                      <a:pt x="286" y="273"/>
                    </a:lnTo>
                    <a:lnTo>
                      <a:pt x="285" y="270"/>
                    </a:lnTo>
                    <a:lnTo>
                      <a:pt x="284" y="269"/>
                    </a:lnTo>
                    <a:lnTo>
                      <a:pt x="284" y="268"/>
                    </a:lnTo>
                    <a:lnTo>
                      <a:pt x="284" y="267"/>
                    </a:lnTo>
                    <a:lnTo>
                      <a:pt x="282" y="266"/>
                    </a:lnTo>
                    <a:lnTo>
                      <a:pt x="282" y="265"/>
                    </a:lnTo>
                    <a:lnTo>
                      <a:pt x="282" y="264"/>
                    </a:lnTo>
                    <a:lnTo>
                      <a:pt x="281" y="263"/>
                    </a:lnTo>
                    <a:lnTo>
                      <a:pt x="281" y="261"/>
                    </a:lnTo>
                    <a:lnTo>
                      <a:pt x="281" y="261"/>
                    </a:lnTo>
                    <a:lnTo>
                      <a:pt x="280" y="260"/>
                    </a:lnTo>
                    <a:lnTo>
                      <a:pt x="279" y="260"/>
                    </a:lnTo>
                    <a:lnTo>
                      <a:pt x="278" y="259"/>
                    </a:lnTo>
                    <a:lnTo>
                      <a:pt x="277" y="259"/>
                    </a:lnTo>
                    <a:lnTo>
                      <a:pt x="277" y="258"/>
                    </a:lnTo>
                    <a:lnTo>
                      <a:pt x="276" y="257"/>
                    </a:lnTo>
                    <a:lnTo>
                      <a:pt x="275" y="257"/>
                    </a:lnTo>
                    <a:lnTo>
                      <a:pt x="274" y="256"/>
                    </a:lnTo>
                    <a:lnTo>
                      <a:pt x="274" y="255"/>
                    </a:lnTo>
                    <a:lnTo>
                      <a:pt x="274" y="255"/>
                    </a:lnTo>
                    <a:lnTo>
                      <a:pt x="275" y="255"/>
                    </a:lnTo>
                    <a:lnTo>
                      <a:pt x="274" y="254"/>
                    </a:lnTo>
                    <a:lnTo>
                      <a:pt x="274" y="253"/>
                    </a:lnTo>
                    <a:lnTo>
                      <a:pt x="274" y="252"/>
                    </a:lnTo>
                    <a:lnTo>
                      <a:pt x="274" y="252"/>
                    </a:lnTo>
                    <a:lnTo>
                      <a:pt x="274" y="252"/>
                    </a:lnTo>
                    <a:lnTo>
                      <a:pt x="273" y="251"/>
                    </a:lnTo>
                    <a:lnTo>
                      <a:pt x="272" y="250"/>
                    </a:lnTo>
                    <a:lnTo>
                      <a:pt x="270" y="249"/>
                    </a:lnTo>
                    <a:lnTo>
                      <a:pt x="270" y="248"/>
                    </a:lnTo>
                    <a:lnTo>
                      <a:pt x="268" y="246"/>
                    </a:lnTo>
                    <a:lnTo>
                      <a:pt x="267" y="245"/>
                    </a:lnTo>
                    <a:lnTo>
                      <a:pt x="261" y="239"/>
                    </a:lnTo>
                    <a:lnTo>
                      <a:pt x="260" y="238"/>
                    </a:lnTo>
                    <a:lnTo>
                      <a:pt x="259" y="238"/>
                    </a:lnTo>
                    <a:lnTo>
                      <a:pt x="258" y="238"/>
                    </a:lnTo>
                    <a:lnTo>
                      <a:pt x="257" y="238"/>
                    </a:lnTo>
                    <a:lnTo>
                      <a:pt x="256" y="238"/>
                    </a:lnTo>
                    <a:lnTo>
                      <a:pt x="254" y="238"/>
                    </a:lnTo>
                    <a:lnTo>
                      <a:pt x="253" y="238"/>
                    </a:lnTo>
                    <a:lnTo>
                      <a:pt x="253" y="238"/>
                    </a:lnTo>
                    <a:lnTo>
                      <a:pt x="252" y="238"/>
                    </a:lnTo>
                    <a:lnTo>
                      <a:pt x="250" y="238"/>
                    </a:lnTo>
                    <a:lnTo>
                      <a:pt x="249" y="238"/>
                    </a:lnTo>
                    <a:lnTo>
                      <a:pt x="248" y="238"/>
                    </a:lnTo>
                    <a:lnTo>
                      <a:pt x="248" y="237"/>
                    </a:lnTo>
                    <a:lnTo>
                      <a:pt x="247" y="237"/>
                    </a:lnTo>
                    <a:lnTo>
                      <a:pt x="245" y="237"/>
                    </a:lnTo>
                    <a:lnTo>
                      <a:pt x="243" y="237"/>
                    </a:lnTo>
                    <a:lnTo>
                      <a:pt x="243" y="237"/>
                    </a:lnTo>
                    <a:lnTo>
                      <a:pt x="242" y="238"/>
                    </a:lnTo>
                    <a:lnTo>
                      <a:pt x="241" y="238"/>
                    </a:lnTo>
                    <a:lnTo>
                      <a:pt x="239" y="238"/>
                    </a:lnTo>
                    <a:lnTo>
                      <a:pt x="239" y="238"/>
                    </a:lnTo>
                    <a:lnTo>
                      <a:pt x="238" y="238"/>
                    </a:lnTo>
                    <a:lnTo>
                      <a:pt x="237" y="237"/>
                    </a:lnTo>
                    <a:lnTo>
                      <a:pt x="236" y="237"/>
                    </a:lnTo>
                    <a:lnTo>
                      <a:pt x="236" y="238"/>
                    </a:lnTo>
                    <a:lnTo>
                      <a:pt x="236" y="238"/>
                    </a:lnTo>
                    <a:lnTo>
                      <a:pt x="234" y="238"/>
                    </a:lnTo>
                    <a:lnTo>
                      <a:pt x="233" y="238"/>
                    </a:lnTo>
                    <a:lnTo>
                      <a:pt x="233" y="238"/>
                    </a:lnTo>
                    <a:lnTo>
                      <a:pt x="233" y="238"/>
                    </a:lnTo>
                    <a:lnTo>
                      <a:pt x="233" y="239"/>
                    </a:lnTo>
                    <a:lnTo>
                      <a:pt x="233" y="239"/>
                    </a:lnTo>
                    <a:lnTo>
                      <a:pt x="232" y="239"/>
                    </a:lnTo>
                    <a:lnTo>
                      <a:pt x="231" y="239"/>
                    </a:lnTo>
                    <a:lnTo>
                      <a:pt x="230" y="239"/>
                    </a:lnTo>
                    <a:lnTo>
                      <a:pt x="230" y="238"/>
                    </a:lnTo>
                    <a:lnTo>
                      <a:pt x="229" y="238"/>
                    </a:lnTo>
                    <a:lnTo>
                      <a:pt x="229" y="237"/>
                    </a:lnTo>
                    <a:lnTo>
                      <a:pt x="229" y="236"/>
                    </a:lnTo>
                    <a:lnTo>
                      <a:pt x="229" y="235"/>
                    </a:lnTo>
                    <a:lnTo>
                      <a:pt x="228" y="235"/>
                    </a:lnTo>
                    <a:lnTo>
                      <a:pt x="227" y="235"/>
                    </a:lnTo>
                    <a:lnTo>
                      <a:pt x="226" y="235"/>
                    </a:lnTo>
                    <a:lnTo>
                      <a:pt x="226" y="235"/>
                    </a:lnTo>
                    <a:lnTo>
                      <a:pt x="226" y="234"/>
                    </a:lnTo>
                    <a:lnTo>
                      <a:pt x="224" y="234"/>
                    </a:lnTo>
                    <a:lnTo>
                      <a:pt x="224" y="235"/>
                    </a:lnTo>
                    <a:lnTo>
                      <a:pt x="223" y="234"/>
                    </a:lnTo>
                    <a:lnTo>
                      <a:pt x="222" y="232"/>
                    </a:lnTo>
                    <a:lnTo>
                      <a:pt x="222" y="231"/>
                    </a:lnTo>
                    <a:lnTo>
                      <a:pt x="221" y="231"/>
                    </a:lnTo>
                    <a:lnTo>
                      <a:pt x="220" y="231"/>
                    </a:lnTo>
                    <a:lnTo>
                      <a:pt x="219" y="231"/>
                    </a:lnTo>
                    <a:lnTo>
                      <a:pt x="219" y="231"/>
                    </a:lnTo>
                    <a:lnTo>
                      <a:pt x="218" y="231"/>
                    </a:lnTo>
                    <a:lnTo>
                      <a:pt x="217" y="231"/>
                    </a:lnTo>
                    <a:lnTo>
                      <a:pt x="216" y="231"/>
                    </a:lnTo>
                    <a:lnTo>
                      <a:pt x="215" y="230"/>
                    </a:lnTo>
                    <a:lnTo>
                      <a:pt x="215" y="229"/>
                    </a:lnTo>
                    <a:lnTo>
                      <a:pt x="214" y="228"/>
                    </a:lnTo>
                    <a:lnTo>
                      <a:pt x="213" y="227"/>
                    </a:lnTo>
                    <a:lnTo>
                      <a:pt x="213" y="226"/>
                    </a:lnTo>
                    <a:lnTo>
                      <a:pt x="212" y="225"/>
                    </a:lnTo>
                    <a:lnTo>
                      <a:pt x="212" y="224"/>
                    </a:lnTo>
                    <a:lnTo>
                      <a:pt x="211" y="224"/>
                    </a:lnTo>
                    <a:lnTo>
                      <a:pt x="210" y="223"/>
                    </a:lnTo>
                    <a:lnTo>
                      <a:pt x="210" y="222"/>
                    </a:lnTo>
                    <a:lnTo>
                      <a:pt x="209" y="221"/>
                    </a:lnTo>
                    <a:lnTo>
                      <a:pt x="209" y="221"/>
                    </a:lnTo>
                    <a:lnTo>
                      <a:pt x="208" y="219"/>
                    </a:lnTo>
                    <a:lnTo>
                      <a:pt x="207" y="219"/>
                    </a:lnTo>
                    <a:lnTo>
                      <a:pt x="206" y="218"/>
                    </a:lnTo>
                    <a:lnTo>
                      <a:pt x="205" y="217"/>
                    </a:lnTo>
                    <a:lnTo>
                      <a:pt x="205" y="217"/>
                    </a:lnTo>
                    <a:lnTo>
                      <a:pt x="204" y="217"/>
                    </a:lnTo>
                    <a:lnTo>
                      <a:pt x="204" y="216"/>
                    </a:lnTo>
                    <a:lnTo>
                      <a:pt x="203" y="214"/>
                    </a:lnTo>
                    <a:lnTo>
                      <a:pt x="203" y="214"/>
                    </a:lnTo>
                    <a:lnTo>
                      <a:pt x="200" y="214"/>
                    </a:lnTo>
                    <a:lnTo>
                      <a:pt x="199" y="214"/>
                    </a:lnTo>
                    <a:lnTo>
                      <a:pt x="198" y="213"/>
                    </a:lnTo>
                    <a:lnTo>
                      <a:pt x="199" y="212"/>
                    </a:lnTo>
                    <a:lnTo>
                      <a:pt x="199" y="211"/>
                    </a:lnTo>
                    <a:lnTo>
                      <a:pt x="198" y="212"/>
                    </a:lnTo>
                    <a:lnTo>
                      <a:pt x="197" y="211"/>
                    </a:lnTo>
                    <a:lnTo>
                      <a:pt x="195" y="210"/>
                    </a:lnTo>
                    <a:lnTo>
                      <a:pt x="194" y="210"/>
                    </a:lnTo>
                    <a:lnTo>
                      <a:pt x="193" y="210"/>
                    </a:lnTo>
                    <a:lnTo>
                      <a:pt x="193" y="209"/>
                    </a:lnTo>
                    <a:lnTo>
                      <a:pt x="193" y="208"/>
                    </a:lnTo>
                    <a:lnTo>
                      <a:pt x="192" y="208"/>
                    </a:lnTo>
                    <a:lnTo>
                      <a:pt x="191" y="208"/>
                    </a:lnTo>
                    <a:lnTo>
                      <a:pt x="191" y="207"/>
                    </a:lnTo>
                    <a:lnTo>
                      <a:pt x="191" y="207"/>
                    </a:lnTo>
                    <a:lnTo>
                      <a:pt x="190" y="207"/>
                    </a:lnTo>
                    <a:lnTo>
                      <a:pt x="188" y="207"/>
                    </a:lnTo>
                    <a:lnTo>
                      <a:pt x="188" y="205"/>
                    </a:lnTo>
                    <a:lnTo>
                      <a:pt x="188" y="204"/>
                    </a:lnTo>
                    <a:lnTo>
                      <a:pt x="187" y="203"/>
                    </a:lnTo>
                    <a:lnTo>
                      <a:pt x="188" y="201"/>
                    </a:lnTo>
                    <a:lnTo>
                      <a:pt x="187" y="200"/>
                    </a:lnTo>
                    <a:lnTo>
                      <a:pt x="187" y="200"/>
                    </a:lnTo>
                    <a:lnTo>
                      <a:pt x="188" y="198"/>
                    </a:lnTo>
                    <a:lnTo>
                      <a:pt x="187" y="197"/>
                    </a:lnTo>
                    <a:lnTo>
                      <a:pt x="187" y="197"/>
                    </a:lnTo>
                    <a:lnTo>
                      <a:pt x="187" y="196"/>
                    </a:lnTo>
                    <a:lnTo>
                      <a:pt x="187" y="195"/>
                    </a:lnTo>
                    <a:lnTo>
                      <a:pt x="186" y="193"/>
                    </a:lnTo>
                    <a:lnTo>
                      <a:pt x="187" y="193"/>
                    </a:lnTo>
                    <a:lnTo>
                      <a:pt x="187" y="193"/>
                    </a:lnTo>
                    <a:lnTo>
                      <a:pt x="186" y="193"/>
                    </a:lnTo>
                    <a:lnTo>
                      <a:pt x="185" y="191"/>
                    </a:lnTo>
                    <a:lnTo>
                      <a:pt x="185" y="190"/>
                    </a:lnTo>
                    <a:lnTo>
                      <a:pt x="184" y="190"/>
                    </a:lnTo>
                    <a:lnTo>
                      <a:pt x="184" y="189"/>
                    </a:lnTo>
                    <a:lnTo>
                      <a:pt x="184" y="188"/>
                    </a:lnTo>
                    <a:lnTo>
                      <a:pt x="184" y="187"/>
                    </a:lnTo>
                    <a:lnTo>
                      <a:pt x="184" y="186"/>
                    </a:lnTo>
                    <a:lnTo>
                      <a:pt x="184" y="186"/>
                    </a:lnTo>
                    <a:lnTo>
                      <a:pt x="184" y="185"/>
                    </a:lnTo>
                    <a:lnTo>
                      <a:pt x="183" y="184"/>
                    </a:lnTo>
                    <a:lnTo>
                      <a:pt x="182" y="182"/>
                    </a:lnTo>
                    <a:lnTo>
                      <a:pt x="181" y="181"/>
                    </a:lnTo>
                    <a:lnTo>
                      <a:pt x="181" y="180"/>
                    </a:lnTo>
                    <a:lnTo>
                      <a:pt x="180" y="179"/>
                    </a:lnTo>
                    <a:lnTo>
                      <a:pt x="179" y="179"/>
                    </a:lnTo>
                    <a:lnTo>
                      <a:pt x="179" y="178"/>
                    </a:lnTo>
                    <a:lnTo>
                      <a:pt x="179" y="177"/>
                    </a:lnTo>
                    <a:lnTo>
                      <a:pt x="178" y="176"/>
                    </a:lnTo>
                    <a:lnTo>
                      <a:pt x="178" y="176"/>
                    </a:lnTo>
                    <a:lnTo>
                      <a:pt x="178" y="175"/>
                    </a:lnTo>
                    <a:lnTo>
                      <a:pt x="178" y="174"/>
                    </a:lnTo>
                    <a:lnTo>
                      <a:pt x="178" y="173"/>
                    </a:lnTo>
                    <a:lnTo>
                      <a:pt x="178" y="173"/>
                    </a:lnTo>
                    <a:lnTo>
                      <a:pt x="179" y="173"/>
                    </a:lnTo>
                    <a:lnTo>
                      <a:pt x="179" y="172"/>
                    </a:lnTo>
                    <a:lnTo>
                      <a:pt x="179" y="171"/>
                    </a:lnTo>
                    <a:lnTo>
                      <a:pt x="178" y="169"/>
                    </a:lnTo>
                    <a:lnTo>
                      <a:pt x="177" y="169"/>
                    </a:lnTo>
                    <a:lnTo>
                      <a:pt x="176" y="168"/>
                    </a:lnTo>
                    <a:lnTo>
                      <a:pt x="175" y="169"/>
                    </a:lnTo>
                    <a:lnTo>
                      <a:pt x="174" y="168"/>
                    </a:lnTo>
                    <a:lnTo>
                      <a:pt x="173" y="167"/>
                    </a:lnTo>
                    <a:lnTo>
                      <a:pt x="172" y="167"/>
                    </a:lnTo>
                    <a:lnTo>
                      <a:pt x="171" y="167"/>
                    </a:lnTo>
                    <a:lnTo>
                      <a:pt x="171" y="166"/>
                    </a:lnTo>
                    <a:lnTo>
                      <a:pt x="171" y="166"/>
                    </a:lnTo>
                    <a:lnTo>
                      <a:pt x="172" y="165"/>
                    </a:lnTo>
                    <a:lnTo>
                      <a:pt x="173" y="164"/>
                    </a:lnTo>
                    <a:lnTo>
                      <a:pt x="174" y="163"/>
                    </a:lnTo>
                    <a:lnTo>
                      <a:pt x="173" y="162"/>
                    </a:lnTo>
                    <a:lnTo>
                      <a:pt x="173" y="162"/>
                    </a:lnTo>
                    <a:lnTo>
                      <a:pt x="173" y="161"/>
                    </a:lnTo>
                    <a:lnTo>
                      <a:pt x="172" y="160"/>
                    </a:lnTo>
                    <a:lnTo>
                      <a:pt x="172" y="159"/>
                    </a:lnTo>
                    <a:lnTo>
                      <a:pt x="171" y="159"/>
                    </a:lnTo>
                    <a:lnTo>
                      <a:pt x="173" y="158"/>
                    </a:lnTo>
                    <a:lnTo>
                      <a:pt x="173" y="157"/>
                    </a:lnTo>
                    <a:lnTo>
                      <a:pt x="173" y="156"/>
                    </a:lnTo>
                    <a:lnTo>
                      <a:pt x="174" y="156"/>
                    </a:lnTo>
                    <a:lnTo>
                      <a:pt x="174" y="155"/>
                    </a:lnTo>
                    <a:lnTo>
                      <a:pt x="174" y="155"/>
                    </a:lnTo>
                    <a:lnTo>
                      <a:pt x="173" y="154"/>
                    </a:lnTo>
                    <a:lnTo>
                      <a:pt x="172" y="154"/>
                    </a:lnTo>
                    <a:lnTo>
                      <a:pt x="172" y="153"/>
                    </a:lnTo>
                    <a:lnTo>
                      <a:pt x="171" y="152"/>
                    </a:lnTo>
                    <a:lnTo>
                      <a:pt x="171" y="152"/>
                    </a:lnTo>
                    <a:lnTo>
                      <a:pt x="171" y="152"/>
                    </a:lnTo>
                    <a:lnTo>
                      <a:pt x="171" y="151"/>
                    </a:lnTo>
                    <a:lnTo>
                      <a:pt x="171" y="150"/>
                    </a:lnTo>
                    <a:lnTo>
                      <a:pt x="170" y="149"/>
                    </a:lnTo>
                    <a:lnTo>
                      <a:pt x="170" y="148"/>
                    </a:lnTo>
                    <a:lnTo>
                      <a:pt x="170" y="147"/>
                    </a:lnTo>
                    <a:lnTo>
                      <a:pt x="170" y="146"/>
                    </a:lnTo>
                    <a:lnTo>
                      <a:pt x="169" y="146"/>
                    </a:lnTo>
                    <a:lnTo>
                      <a:pt x="168" y="146"/>
                    </a:lnTo>
                    <a:lnTo>
                      <a:pt x="167" y="145"/>
                    </a:lnTo>
                    <a:lnTo>
                      <a:pt x="167" y="145"/>
                    </a:lnTo>
                    <a:lnTo>
                      <a:pt x="166" y="145"/>
                    </a:lnTo>
                    <a:lnTo>
                      <a:pt x="167" y="144"/>
                    </a:lnTo>
                    <a:lnTo>
                      <a:pt x="166" y="143"/>
                    </a:lnTo>
                    <a:lnTo>
                      <a:pt x="167" y="142"/>
                    </a:lnTo>
                    <a:lnTo>
                      <a:pt x="166" y="142"/>
                    </a:lnTo>
                    <a:lnTo>
                      <a:pt x="165" y="142"/>
                    </a:lnTo>
                    <a:lnTo>
                      <a:pt x="165" y="141"/>
                    </a:lnTo>
                    <a:lnTo>
                      <a:pt x="164" y="140"/>
                    </a:lnTo>
                    <a:lnTo>
                      <a:pt x="164" y="140"/>
                    </a:lnTo>
                    <a:lnTo>
                      <a:pt x="163" y="140"/>
                    </a:lnTo>
                    <a:lnTo>
                      <a:pt x="162" y="140"/>
                    </a:lnTo>
                    <a:lnTo>
                      <a:pt x="161" y="140"/>
                    </a:lnTo>
                    <a:lnTo>
                      <a:pt x="162" y="139"/>
                    </a:lnTo>
                    <a:lnTo>
                      <a:pt x="162" y="138"/>
                    </a:lnTo>
                    <a:lnTo>
                      <a:pt x="161" y="138"/>
                    </a:lnTo>
                    <a:lnTo>
                      <a:pt x="160" y="138"/>
                    </a:lnTo>
                    <a:lnTo>
                      <a:pt x="160" y="137"/>
                    </a:lnTo>
                    <a:lnTo>
                      <a:pt x="159" y="137"/>
                    </a:lnTo>
                    <a:lnTo>
                      <a:pt x="158" y="136"/>
                    </a:lnTo>
                    <a:lnTo>
                      <a:pt x="157" y="137"/>
                    </a:lnTo>
                    <a:lnTo>
                      <a:pt x="157" y="138"/>
                    </a:lnTo>
                    <a:lnTo>
                      <a:pt x="156" y="138"/>
                    </a:lnTo>
                    <a:lnTo>
                      <a:pt x="155" y="138"/>
                    </a:lnTo>
                    <a:lnTo>
                      <a:pt x="154" y="138"/>
                    </a:lnTo>
                    <a:lnTo>
                      <a:pt x="153" y="140"/>
                    </a:lnTo>
                    <a:lnTo>
                      <a:pt x="152" y="141"/>
                    </a:lnTo>
                    <a:lnTo>
                      <a:pt x="151" y="141"/>
                    </a:lnTo>
                    <a:lnTo>
                      <a:pt x="150" y="140"/>
                    </a:lnTo>
                    <a:lnTo>
                      <a:pt x="150" y="141"/>
                    </a:lnTo>
                    <a:lnTo>
                      <a:pt x="149" y="141"/>
                    </a:lnTo>
                    <a:lnTo>
                      <a:pt x="148" y="140"/>
                    </a:lnTo>
                    <a:lnTo>
                      <a:pt x="147" y="140"/>
                    </a:lnTo>
                    <a:lnTo>
                      <a:pt x="147" y="139"/>
                    </a:lnTo>
                    <a:lnTo>
                      <a:pt x="147" y="138"/>
                    </a:lnTo>
                    <a:lnTo>
                      <a:pt x="147" y="138"/>
                    </a:lnTo>
                    <a:lnTo>
                      <a:pt x="147" y="137"/>
                    </a:lnTo>
                    <a:lnTo>
                      <a:pt x="146" y="136"/>
                    </a:lnTo>
                    <a:lnTo>
                      <a:pt x="145" y="135"/>
                    </a:lnTo>
                    <a:lnTo>
                      <a:pt x="145" y="134"/>
                    </a:lnTo>
                    <a:lnTo>
                      <a:pt x="144" y="134"/>
                    </a:lnTo>
                    <a:lnTo>
                      <a:pt x="143" y="134"/>
                    </a:lnTo>
                    <a:lnTo>
                      <a:pt x="142" y="134"/>
                    </a:lnTo>
                    <a:lnTo>
                      <a:pt x="121" y="134"/>
                    </a:lnTo>
                    <a:lnTo>
                      <a:pt x="120" y="135"/>
                    </a:lnTo>
                    <a:lnTo>
                      <a:pt x="120" y="137"/>
                    </a:lnTo>
                    <a:lnTo>
                      <a:pt x="119" y="138"/>
                    </a:lnTo>
                    <a:lnTo>
                      <a:pt x="119" y="139"/>
                    </a:lnTo>
                    <a:lnTo>
                      <a:pt x="118" y="140"/>
                    </a:lnTo>
                    <a:lnTo>
                      <a:pt x="117" y="141"/>
                    </a:lnTo>
                    <a:lnTo>
                      <a:pt x="117" y="142"/>
                    </a:lnTo>
                    <a:lnTo>
                      <a:pt x="116" y="142"/>
                    </a:lnTo>
                    <a:lnTo>
                      <a:pt x="116" y="142"/>
                    </a:lnTo>
                    <a:lnTo>
                      <a:pt x="115" y="142"/>
                    </a:lnTo>
                    <a:lnTo>
                      <a:pt x="114" y="142"/>
                    </a:lnTo>
                    <a:lnTo>
                      <a:pt x="113" y="143"/>
                    </a:lnTo>
                    <a:lnTo>
                      <a:pt x="112" y="145"/>
                    </a:lnTo>
                    <a:lnTo>
                      <a:pt x="112" y="144"/>
                    </a:lnTo>
                    <a:lnTo>
                      <a:pt x="111" y="145"/>
                    </a:lnTo>
                    <a:lnTo>
                      <a:pt x="110" y="145"/>
                    </a:lnTo>
                    <a:lnTo>
                      <a:pt x="109" y="146"/>
                    </a:lnTo>
                    <a:lnTo>
                      <a:pt x="109" y="147"/>
                    </a:lnTo>
                    <a:lnTo>
                      <a:pt x="109" y="148"/>
                    </a:lnTo>
                    <a:lnTo>
                      <a:pt x="110" y="148"/>
                    </a:lnTo>
                    <a:lnTo>
                      <a:pt x="110" y="148"/>
                    </a:lnTo>
                    <a:lnTo>
                      <a:pt x="110" y="149"/>
                    </a:lnTo>
                    <a:lnTo>
                      <a:pt x="109" y="150"/>
                    </a:lnTo>
                    <a:lnTo>
                      <a:pt x="109" y="151"/>
                    </a:lnTo>
                    <a:lnTo>
                      <a:pt x="109" y="152"/>
                    </a:lnTo>
                    <a:lnTo>
                      <a:pt x="108" y="152"/>
                    </a:lnTo>
                    <a:lnTo>
                      <a:pt x="106" y="152"/>
                    </a:lnTo>
                    <a:lnTo>
                      <a:pt x="105" y="153"/>
                    </a:lnTo>
                    <a:lnTo>
                      <a:pt x="105" y="154"/>
                    </a:lnTo>
                    <a:lnTo>
                      <a:pt x="105" y="155"/>
                    </a:lnTo>
                    <a:lnTo>
                      <a:pt x="104" y="155"/>
                    </a:lnTo>
                    <a:lnTo>
                      <a:pt x="104" y="156"/>
                    </a:lnTo>
                    <a:lnTo>
                      <a:pt x="103" y="157"/>
                    </a:lnTo>
                    <a:lnTo>
                      <a:pt x="102" y="159"/>
                    </a:lnTo>
                    <a:lnTo>
                      <a:pt x="101" y="159"/>
                    </a:lnTo>
                    <a:lnTo>
                      <a:pt x="100" y="159"/>
                    </a:lnTo>
                    <a:lnTo>
                      <a:pt x="98" y="159"/>
                    </a:lnTo>
                    <a:lnTo>
                      <a:pt x="98" y="158"/>
                    </a:lnTo>
                    <a:lnTo>
                      <a:pt x="96" y="158"/>
                    </a:lnTo>
                    <a:lnTo>
                      <a:pt x="95" y="159"/>
                    </a:lnTo>
                    <a:lnTo>
                      <a:pt x="95" y="159"/>
                    </a:lnTo>
                    <a:lnTo>
                      <a:pt x="94" y="159"/>
                    </a:lnTo>
                    <a:lnTo>
                      <a:pt x="91" y="159"/>
                    </a:lnTo>
                    <a:lnTo>
                      <a:pt x="91" y="159"/>
                    </a:lnTo>
                    <a:lnTo>
                      <a:pt x="88" y="161"/>
                    </a:lnTo>
                    <a:lnTo>
                      <a:pt x="87" y="161"/>
                    </a:lnTo>
                    <a:lnTo>
                      <a:pt x="85" y="161"/>
                    </a:lnTo>
                    <a:lnTo>
                      <a:pt x="85" y="162"/>
                    </a:lnTo>
                    <a:lnTo>
                      <a:pt x="85" y="162"/>
                    </a:lnTo>
                    <a:lnTo>
                      <a:pt x="83" y="164"/>
                    </a:lnTo>
                    <a:lnTo>
                      <a:pt x="81" y="165"/>
                    </a:lnTo>
                    <a:lnTo>
                      <a:pt x="81" y="165"/>
                    </a:lnTo>
                    <a:lnTo>
                      <a:pt x="80" y="165"/>
                    </a:lnTo>
                    <a:lnTo>
                      <a:pt x="78" y="164"/>
                    </a:lnTo>
                    <a:lnTo>
                      <a:pt x="78" y="163"/>
                    </a:lnTo>
                    <a:lnTo>
                      <a:pt x="77" y="163"/>
                    </a:lnTo>
                    <a:lnTo>
                      <a:pt x="76" y="163"/>
                    </a:lnTo>
                    <a:lnTo>
                      <a:pt x="74" y="163"/>
                    </a:lnTo>
                    <a:lnTo>
                      <a:pt x="74" y="163"/>
                    </a:lnTo>
                    <a:lnTo>
                      <a:pt x="71" y="164"/>
                    </a:lnTo>
                    <a:lnTo>
                      <a:pt x="69" y="165"/>
                    </a:lnTo>
                    <a:lnTo>
                      <a:pt x="67" y="164"/>
                    </a:lnTo>
                    <a:lnTo>
                      <a:pt x="65" y="163"/>
                    </a:lnTo>
                    <a:lnTo>
                      <a:pt x="62" y="162"/>
                    </a:lnTo>
                    <a:lnTo>
                      <a:pt x="60" y="162"/>
                    </a:lnTo>
                    <a:lnTo>
                      <a:pt x="60" y="162"/>
                    </a:lnTo>
                    <a:lnTo>
                      <a:pt x="57" y="160"/>
                    </a:lnTo>
                    <a:lnTo>
                      <a:pt x="55" y="159"/>
                    </a:lnTo>
                    <a:lnTo>
                      <a:pt x="55" y="159"/>
                    </a:lnTo>
                    <a:lnTo>
                      <a:pt x="54" y="158"/>
                    </a:lnTo>
                    <a:lnTo>
                      <a:pt x="53" y="158"/>
                    </a:lnTo>
                    <a:lnTo>
                      <a:pt x="53" y="157"/>
                    </a:lnTo>
                    <a:lnTo>
                      <a:pt x="52" y="157"/>
                    </a:lnTo>
                    <a:lnTo>
                      <a:pt x="52" y="156"/>
                    </a:lnTo>
                    <a:lnTo>
                      <a:pt x="52" y="155"/>
                    </a:lnTo>
                    <a:lnTo>
                      <a:pt x="53" y="155"/>
                    </a:lnTo>
                    <a:lnTo>
                      <a:pt x="54" y="155"/>
                    </a:lnTo>
                    <a:lnTo>
                      <a:pt x="54" y="154"/>
                    </a:lnTo>
                    <a:lnTo>
                      <a:pt x="54" y="153"/>
                    </a:lnTo>
                    <a:lnTo>
                      <a:pt x="54" y="153"/>
                    </a:lnTo>
                    <a:lnTo>
                      <a:pt x="54" y="152"/>
                    </a:lnTo>
                    <a:lnTo>
                      <a:pt x="54" y="152"/>
                    </a:lnTo>
                    <a:lnTo>
                      <a:pt x="51" y="153"/>
                    </a:lnTo>
                    <a:lnTo>
                      <a:pt x="50" y="153"/>
                    </a:lnTo>
                    <a:lnTo>
                      <a:pt x="50" y="151"/>
                    </a:lnTo>
                    <a:lnTo>
                      <a:pt x="50" y="150"/>
                    </a:lnTo>
                    <a:lnTo>
                      <a:pt x="51" y="149"/>
                    </a:lnTo>
                    <a:lnTo>
                      <a:pt x="51" y="148"/>
                    </a:lnTo>
                    <a:lnTo>
                      <a:pt x="52" y="148"/>
                    </a:lnTo>
                    <a:lnTo>
                      <a:pt x="53" y="147"/>
                    </a:lnTo>
                    <a:lnTo>
                      <a:pt x="53" y="146"/>
                    </a:lnTo>
                    <a:lnTo>
                      <a:pt x="52" y="145"/>
                    </a:lnTo>
                    <a:lnTo>
                      <a:pt x="51" y="145"/>
                    </a:lnTo>
                    <a:lnTo>
                      <a:pt x="50" y="145"/>
                    </a:lnTo>
                    <a:lnTo>
                      <a:pt x="50" y="145"/>
                    </a:lnTo>
                    <a:lnTo>
                      <a:pt x="49" y="146"/>
                    </a:lnTo>
                    <a:lnTo>
                      <a:pt x="48" y="146"/>
                    </a:lnTo>
                    <a:lnTo>
                      <a:pt x="47" y="146"/>
                    </a:lnTo>
                    <a:lnTo>
                      <a:pt x="47" y="145"/>
                    </a:lnTo>
                    <a:lnTo>
                      <a:pt x="45" y="145"/>
                    </a:lnTo>
                    <a:lnTo>
                      <a:pt x="45" y="145"/>
                    </a:lnTo>
                    <a:lnTo>
                      <a:pt x="46" y="146"/>
                    </a:lnTo>
                    <a:lnTo>
                      <a:pt x="46" y="147"/>
                    </a:lnTo>
                    <a:lnTo>
                      <a:pt x="45" y="148"/>
                    </a:lnTo>
                    <a:lnTo>
                      <a:pt x="45" y="149"/>
                    </a:lnTo>
                    <a:lnTo>
                      <a:pt x="44" y="150"/>
                    </a:lnTo>
                    <a:lnTo>
                      <a:pt x="43" y="150"/>
                    </a:lnTo>
                    <a:lnTo>
                      <a:pt x="43" y="150"/>
                    </a:lnTo>
                    <a:lnTo>
                      <a:pt x="42" y="149"/>
                    </a:lnTo>
                    <a:lnTo>
                      <a:pt x="42" y="148"/>
                    </a:lnTo>
                    <a:lnTo>
                      <a:pt x="41" y="148"/>
                    </a:lnTo>
                    <a:lnTo>
                      <a:pt x="40" y="148"/>
                    </a:lnTo>
                    <a:lnTo>
                      <a:pt x="40" y="147"/>
                    </a:lnTo>
                    <a:lnTo>
                      <a:pt x="40" y="146"/>
                    </a:lnTo>
                    <a:lnTo>
                      <a:pt x="40" y="145"/>
                    </a:lnTo>
                    <a:lnTo>
                      <a:pt x="40" y="145"/>
                    </a:lnTo>
                    <a:lnTo>
                      <a:pt x="39" y="144"/>
                    </a:lnTo>
                    <a:lnTo>
                      <a:pt x="39" y="143"/>
                    </a:lnTo>
                    <a:lnTo>
                      <a:pt x="40" y="143"/>
                    </a:lnTo>
                    <a:lnTo>
                      <a:pt x="40" y="142"/>
                    </a:lnTo>
                    <a:lnTo>
                      <a:pt x="39" y="142"/>
                    </a:lnTo>
                    <a:lnTo>
                      <a:pt x="38" y="142"/>
                    </a:lnTo>
                    <a:lnTo>
                      <a:pt x="37" y="142"/>
                    </a:lnTo>
                    <a:lnTo>
                      <a:pt x="36" y="141"/>
                    </a:lnTo>
                    <a:lnTo>
                      <a:pt x="35" y="141"/>
                    </a:lnTo>
                    <a:lnTo>
                      <a:pt x="34" y="142"/>
                    </a:lnTo>
                    <a:lnTo>
                      <a:pt x="33" y="142"/>
                    </a:lnTo>
                    <a:lnTo>
                      <a:pt x="32" y="141"/>
                    </a:lnTo>
                    <a:lnTo>
                      <a:pt x="31" y="139"/>
                    </a:lnTo>
                    <a:lnTo>
                      <a:pt x="31" y="140"/>
                    </a:lnTo>
                    <a:lnTo>
                      <a:pt x="30" y="141"/>
                    </a:lnTo>
                    <a:lnTo>
                      <a:pt x="29" y="142"/>
                    </a:lnTo>
                    <a:lnTo>
                      <a:pt x="29" y="142"/>
                    </a:lnTo>
                    <a:lnTo>
                      <a:pt x="28" y="142"/>
                    </a:lnTo>
                    <a:lnTo>
                      <a:pt x="27" y="142"/>
                    </a:lnTo>
                    <a:lnTo>
                      <a:pt x="27" y="142"/>
                    </a:lnTo>
                    <a:lnTo>
                      <a:pt x="27" y="143"/>
                    </a:lnTo>
                    <a:lnTo>
                      <a:pt x="26" y="142"/>
                    </a:lnTo>
                    <a:lnTo>
                      <a:pt x="26" y="143"/>
                    </a:lnTo>
                    <a:lnTo>
                      <a:pt x="26" y="14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52" name="Freeform 1111">
                <a:extLst>
                  <a:ext uri="{FF2B5EF4-FFF2-40B4-BE49-F238E27FC236}">
                    <a16:creationId xmlns:a16="http://schemas.microsoft.com/office/drawing/2014/main" id="{93BC5247-3B44-46AD-9193-1AE847138E5F}"/>
                  </a:ext>
                </a:extLst>
              </p:cNvPr>
              <p:cNvSpPr>
                <a:spLocks/>
              </p:cNvSpPr>
              <p:nvPr/>
            </p:nvSpPr>
            <p:spPr bwMode="auto">
              <a:xfrm>
                <a:off x="4548" y="1957"/>
                <a:ext cx="48" cy="143"/>
              </a:xfrm>
              <a:custGeom>
                <a:avLst/>
                <a:gdLst>
                  <a:gd name="T0" fmla="*/ 45 w 48"/>
                  <a:gd name="T1" fmla="*/ 143 h 143"/>
                  <a:gd name="T2" fmla="*/ 44 w 48"/>
                  <a:gd name="T3" fmla="*/ 142 h 143"/>
                  <a:gd name="T4" fmla="*/ 41 w 48"/>
                  <a:gd name="T5" fmla="*/ 143 h 143"/>
                  <a:gd name="T6" fmla="*/ 38 w 48"/>
                  <a:gd name="T7" fmla="*/ 141 h 143"/>
                  <a:gd name="T8" fmla="*/ 37 w 48"/>
                  <a:gd name="T9" fmla="*/ 137 h 143"/>
                  <a:gd name="T10" fmla="*/ 32 w 48"/>
                  <a:gd name="T11" fmla="*/ 134 h 143"/>
                  <a:gd name="T12" fmla="*/ 31 w 48"/>
                  <a:gd name="T13" fmla="*/ 132 h 143"/>
                  <a:gd name="T14" fmla="*/ 27 w 48"/>
                  <a:gd name="T15" fmla="*/ 132 h 143"/>
                  <a:gd name="T16" fmla="*/ 28 w 48"/>
                  <a:gd name="T17" fmla="*/ 128 h 143"/>
                  <a:gd name="T18" fmla="*/ 25 w 48"/>
                  <a:gd name="T19" fmla="*/ 125 h 143"/>
                  <a:gd name="T20" fmla="*/ 22 w 48"/>
                  <a:gd name="T21" fmla="*/ 126 h 143"/>
                  <a:gd name="T22" fmla="*/ 20 w 48"/>
                  <a:gd name="T23" fmla="*/ 124 h 143"/>
                  <a:gd name="T24" fmla="*/ 23 w 48"/>
                  <a:gd name="T25" fmla="*/ 120 h 143"/>
                  <a:gd name="T26" fmla="*/ 20 w 48"/>
                  <a:gd name="T27" fmla="*/ 117 h 143"/>
                  <a:gd name="T28" fmla="*/ 17 w 48"/>
                  <a:gd name="T29" fmla="*/ 112 h 143"/>
                  <a:gd name="T30" fmla="*/ 21 w 48"/>
                  <a:gd name="T31" fmla="*/ 110 h 143"/>
                  <a:gd name="T32" fmla="*/ 22 w 48"/>
                  <a:gd name="T33" fmla="*/ 107 h 143"/>
                  <a:gd name="T34" fmla="*/ 18 w 48"/>
                  <a:gd name="T35" fmla="*/ 105 h 143"/>
                  <a:gd name="T36" fmla="*/ 15 w 48"/>
                  <a:gd name="T37" fmla="*/ 102 h 143"/>
                  <a:gd name="T38" fmla="*/ 11 w 48"/>
                  <a:gd name="T39" fmla="*/ 101 h 143"/>
                  <a:gd name="T40" fmla="*/ 7 w 48"/>
                  <a:gd name="T41" fmla="*/ 101 h 143"/>
                  <a:gd name="T42" fmla="*/ 7 w 48"/>
                  <a:gd name="T43" fmla="*/ 99 h 143"/>
                  <a:gd name="T44" fmla="*/ 13 w 48"/>
                  <a:gd name="T45" fmla="*/ 98 h 143"/>
                  <a:gd name="T46" fmla="*/ 14 w 48"/>
                  <a:gd name="T47" fmla="*/ 95 h 143"/>
                  <a:gd name="T48" fmla="*/ 14 w 48"/>
                  <a:gd name="T49" fmla="*/ 92 h 143"/>
                  <a:gd name="T50" fmla="*/ 12 w 48"/>
                  <a:gd name="T51" fmla="*/ 89 h 143"/>
                  <a:gd name="T52" fmla="*/ 13 w 48"/>
                  <a:gd name="T53" fmla="*/ 86 h 143"/>
                  <a:gd name="T54" fmla="*/ 13 w 48"/>
                  <a:gd name="T55" fmla="*/ 82 h 143"/>
                  <a:gd name="T56" fmla="*/ 10 w 48"/>
                  <a:gd name="T57" fmla="*/ 80 h 143"/>
                  <a:gd name="T58" fmla="*/ 15 w 48"/>
                  <a:gd name="T59" fmla="*/ 80 h 143"/>
                  <a:gd name="T60" fmla="*/ 19 w 48"/>
                  <a:gd name="T61" fmla="*/ 80 h 143"/>
                  <a:gd name="T62" fmla="*/ 22 w 48"/>
                  <a:gd name="T63" fmla="*/ 77 h 143"/>
                  <a:gd name="T64" fmla="*/ 23 w 48"/>
                  <a:gd name="T65" fmla="*/ 74 h 143"/>
                  <a:gd name="T66" fmla="*/ 21 w 48"/>
                  <a:gd name="T67" fmla="*/ 67 h 143"/>
                  <a:gd name="T68" fmla="*/ 20 w 48"/>
                  <a:gd name="T69" fmla="*/ 63 h 143"/>
                  <a:gd name="T70" fmla="*/ 19 w 48"/>
                  <a:gd name="T71" fmla="*/ 59 h 143"/>
                  <a:gd name="T72" fmla="*/ 19 w 48"/>
                  <a:gd name="T73" fmla="*/ 52 h 143"/>
                  <a:gd name="T74" fmla="*/ 19 w 48"/>
                  <a:gd name="T75" fmla="*/ 44 h 143"/>
                  <a:gd name="T76" fmla="*/ 20 w 48"/>
                  <a:gd name="T77" fmla="*/ 39 h 143"/>
                  <a:gd name="T78" fmla="*/ 20 w 48"/>
                  <a:gd name="T79" fmla="*/ 33 h 143"/>
                  <a:gd name="T80" fmla="*/ 18 w 48"/>
                  <a:gd name="T81" fmla="*/ 29 h 143"/>
                  <a:gd name="T82" fmla="*/ 16 w 48"/>
                  <a:gd name="T83" fmla="*/ 27 h 143"/>
                  <a:gd name="T84" fmla="*/ 15 w 48"/>
                  <a:gd name="T85" fmla="*/ 24 h 143"/>
                  <a:gd name="T86" fmla="*/ 15 w 48"/>
                  <a:gd name="T87" fmla="*/ 19 h 143"/>
                  <a:gd name="T88" fmla="*/ 14 w 48"/>
                  <a:gd name="T89" fmla="*/ 16 h 143"/>
                  <a:gd name="T90" fmla="*/ 13 w 48"/>
                  <a:gd name="T91" fmla="*/ 9 h 143"/>
                  <a:gd name="T92" fmla="*/ 9 w 48"/>
                  <a:gd name="T93" fmla="*/ 8 h 143"/>
                  <a:gd name="T94" fmla="*/ 5 w 48"/>
                  <a:gd name="T95" fmla="*/ 7 h 143"/>
                  <a:gd name="T96" fmla="*/ 1 w 48"/>
                  <a:gd name="T97" fmla="*/ 6 h 143"/>
                  <a:gd name="T98" fmla="*/ 0 w 48"/>
                  <a:gd name="T99" fmla="*/ 2 h 143"/>
                  <a:gd name="T100" fmla="*/ 3 w 48"/>
                  <a:gd name="T10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 h="143">
                    <a:moveTo>
                      <a:pt x="48" y="143"/>
                    </a:moveTo>
                    <a:lnTo>
                      <a:pt x="47" y="143"/>
                    </a:lnTo>
                    <a:lnTo>
                      <a:pt x="46" y="143"/>
                    </a:lnTo>
                    <a:lnTo>
                      <a:pt x="45" y="143"/>
                    </a:lnTo>
                    <a:lnTo>
                      <a:pt x="45" y="142"/>
                    </a:lnTo>
                    <a:lnTo>
                      <a:pt x="45" y="141"/>
                    </a:lnTo>
                    <a:lnTo>
                      <a:pt x="45" y="142"/>
                    </a:lnTo>
                    <a:lnTo>
                      <a:pt x="44" y="142"/>
                    </a:lnTo>
                    <a:lnTo>
                      <a:pt x="43" y="143"/>
                    </a:lnTo>
                    <a:lnTo>
                      <a:pt x="42" y="142"/>
                    </a:lnTo>
                    <a:lnTo>
                      <a:pt x="41" y="143"/>
                    </a:lnTo>
                    <a:lnTo>
                      <a:pt x="41" y="143"/>
                    </a:lnTo>
                    <a:lnTo>
                      <a:pt x="40" y="143"/>
                    </a:lnTo>
                    <a:lnTo>
                      <a:pt x="39" y="143"/>
                    </a:lnTo>
                    <a:lnTo>
                      <a:pt x="38" y="142"/>
                    </a:lnTo>
                    <a:lnTo>
                      <a:pt x="38" y="141"/>
                    </a:lnTo>
                    <a:lnTo>
                      <a:pt x="38" y="139"/>
                    </a:lnTo>
                    <a:lnTo>
                      <a:pt x="38" y="139"/>
                    </a:lnTo>
                    <a:lnTo>
                      <a:pt x="38" y="138"/>
                    </a:lnTo>
                    <a:lnTo>
                      <a:pt x="37" y="137"/>
                    </a:lnTo>
                    <a:lnTo>
                      <a:pt x="34" y="136"/>
                    </a:lnTo>
                    <a:lnTo>
                      <a:pt x="34" y="136"/>
                    </a:lnTo>
                    <a:lnTo>
                      <a:pt x="32" y="135"/>
                    </a:lnTo>
                    <a:lnTo>
                      <a:pt x="32" y="134"/>
                    </a:lnTo>
                    <a:lnTo>
                      <a:pt x="32" y="133"/>
                    </a:lnTo>
                    <a:lnTo>
                      <a:pt x="32" y="132"/>
                    </a:lnTo>
                    <a:lnTo>
                      <a:pt x="32" y="132"/>
                    </a:lnTo>
                    <a:lnTo>
                      <a:pt x="31" y="132"/>
                    </a:lnTo>
                    <a:lnTo>
                      <a:pt x="30" y="132"/>
                    </a:lnTo>
                    <a:lnTo>
                      <a:pt x="29" y="132"/>
                    </a:lnTo>
                    <a:lnTo>
                      <a:pt x="28" y="132"/>
                    </a:lnTo>
                    <a:lnTo>
                      <a:pt x="27" y="132"/>
                    </a:lnTo>
                    <a:lnTo>
                      <a:pt x="27" y="132"/>
                    </a:lnTo>
                    <a:lnTo>
                      <a:pt x="27" y="129"/>
                    </a:lnTo>
                    <a:lnTo>
                      <a:pt x="28" y="129"/>
                    </a:lnTo>
                    <a:lnTo>
                      <a:pt x="28" y="128"/>
                    </a:lnTo>
                    <a:lnTo>
                      <a:pt x="28" y="127"/>
                    </a:lnTo>
                    <a:lnTo>
                      <a:pt x="27" y="126"/>
                    </a:lnTo>
                    <a:lnTo>
                      <a:pt x="27" y="126"/>
                    </a:lnTo>
                    <a:lnTo>
                      <a:pt x="25" y="125"/>
                    </a:lnTo>
                    <a:lnTo>
                      <a:pt x="24" y="125"/>
                    </a:lnTo>
                    <a:lnTo>
                      <a:pt x="24" y="125"/>
                    </a:lnTo>
                    <a:lnTo>
                      <a:pt x="23" y="126"/>
                    </a:lnTo>
                    <a:lnTo>
                      <a:pt x="22" y="126"/>
                    </a:lnTo>
                    <a:lnTo>
                      <a:pt x="21" y="126"/>
                    </a:lnTo>
                    <a:lnTo>
                      <a:pt x="20" y="125"/>
                    </a:lnTo>
                    <a:lnTo>
                      <a:pt x="20" y="125"/>
                    </a:lnTo>
                    <a:lnTo>
                      <a:pt x="20" y="124"/>
                    </a:lnTo>
                    <a:lnTo>
                      <a:pt x="22" y="123"/>
                    </a:lnTo>
                    <a:lnTo>
                      <a:pt x="22" y="122"/>
                    </a:lnTo>
                    <a:lnTo>
                      <a:pt x="23" y="122"/>
                    </a:lnTo>
                    <a:lnTo>
                      <a:pt x="23" y="120"/>
                    </a:lnTo>
                    <a:lnTo>
                      <a:pt x="23" y="119"/>
                    </a:lnTo>
                    <a:lnTo>
                      <a:pt x="22" y="118"/>
                    </a:lnTo>
                    <a:lnTo>
                      <a:pt x="20" y="117"/>
                    </a:lnTo>
                    <a:lnTo>
                      <a:pt x="20" y="117"/>
                    </a:lnTo>
                    <a:lnTo>
                      <a:pt x="19" y="116"/>
                    </a:lnTo>
                    <a:lnTo>
                      <a:pt x="18" y="115"/>
                    </a:lnTo>
                    <a:lnTo>
                      <a:pt x="17" y="113"/>
                    </a:lnTo>
                    <a:lnTo>
                      <a:pt x="17" y="112"/>
                    </a:lnTo>
                    <a:lnTo>
                      <a:pt x="17" y="111"/>
                    </a:lnTo>
                    <a:lnTo>
                      <a:pt x="18" y="111"/>
                    </a:lnTo>
                    <a:lnTo>
                      <a:pt x="20" y="111"/>
                    </a:lnTo>
                    <a:lnTo>
                      <a:pt x="21" y="110"/>
                    </a:lnTo>
                    <a:lnTo>
                      <a:pt x="22" y="110"/>
                    </a:lnTo>
                    <a:lnTo>
                      <a:pt x="22" y="109"/>
                    </a:lnTo>
                    <a:lnTo>
                      <a:pt x="22" y="108"/>
                    </a:lnTo>
                    <a:lnTo>
                      <a:pt x="22" y="107"/>
                    </a:lnTo>
                    <a:lnTo>
                      <a:pt x="21" y="107"/>
                    </a:lnTo>
                    <a:lnTo>
                      <a:pt x="20" y="108"/>
                    </a:lnTo>
                    <a:lnTo>
                      <a:pt x="19" y="106"/>
                    </a:lnTo>
                    <a:lnTo>
                      <a:pt x="18" y="105"/>
                    </a:lnTo>
                    <a:lnTo>
                      <a:pt x="17" y="105"/>
                    </a:lnTo>
                    <a:lnTo>
                      <a:pt x="17" y="104"/>
                    </a:lnTo>
                    <a:lnTo>
                      <a:pt x="16" y="103"/>
                    </a:lnTo>
                    <a:lnTo>
                      <a:pt x="15" y="102"/>
                    </a:lnTo>
                    <a:lnTo>
                      <a:pt x="14" y="101"/>
                    </a:lnTo>
                    <a:lnTo>
                      <a:pt x="14" y="102"/>
                    </a:lnTo>
                    <a:lnTo>
                      <a:pt x="12" y="101"/>
                    </a:lnTo>
                    <a:lnTo>
                      <a:pt x="11" y="101"/>
                    </a:lnTo>
                    <a:lnTo>
                      <a:pt x="10" y="101"/>
                    </a:lnTo>
                    <a:lnTo>
                      <a:pt x="9" y="101"/>
                    </a:lnTo>
                    <a:lnTo>
                      <a:pt x="8" y="101"/>
                    </a:lnTo>
                    <a:lnTo>
                      <a:pt x="7" y="101"/>
                    </a:lnTo>
                    <a:lnTo>
                      <a:pt x="8" y="101"/>
                    </a:lnTo>
                    <a:lnTo>
                      <a:pt x="9" y="100"/>
                    </a:lnTo>
                    <a:lnTo>
                      <a:pt x="8" y="99"/>
                    </a:lnTo>
                    <a:lnTo>
                      <a:pt x="7" y="99"/>
                    </a:lnTo>
                    <a:lnTo>
                      <a:pt x="7" y="98"/>
                    </a:lnTo>
                    <a:lnTo>
                      <a:pt x="8" y="98"/>
                    </a:lnTo>
                    <a:lnTo>
                      <a:pt x="11" y="98"/>
                    </a:lnTo>
                    <a:lnTo>
                      <a:pt x="13" y="98"/>
                    </a:lnTo>
                    <a:lnTo>
                      <a:pt x="14" y="98"/>
                    </a:lnTo>
                    <a:lnTo>
                      <a:pt x="14" y="97"/>
                    </a:lnTo>
                    <a:lnTo>
                      <a:pt x="14" y="96"/>
                    </a:lnTo>
                    <a:lnTo>
                      <a:pt x="14" y="95"/>
                    </a:lnTo>
                    <a:lnTo>
                      <a:pt x="14" y="94"/>
                    </a:lnTo>
                    <a:lnTo>
                      <a:pt x="15" y="94"/>
                    </a:lnTo>
                    <a:lnTo>
                      <a:pt x="15" y="93"/>
                    </a:lnTo>
                    <a:lnTo>
                      <a:pt x="14" y="92"/>
                    </a:lnTo>
                    <a:lnTo>
                      <a:pt x="14" y="92"/>
                    </a:lnTo>
                    <a:lnTo>
                      <a:pt x="13" y="91"/>
                    </a:lnTo>
                    <a:lnTo>
                      <a:pt x="12" y="90"/>
                    </a:lnTo>
                    <a:lnTo>
                      <a:pt x="12" y="89"/>
                    </a:lnTo>
                    <a:lnTo>
                      <a:pt x="12" y="88"/>
                    </a:lnTo>
                    <a:lnTo>
                      <a:pt x="12" y="87"/>
                    </a:lnTo>
                    <a:lnTo>
                      <a:pt x="12" y="87"/>
                    </a:lnTo>
                    <a:lnTo>
                      <a:pt x="13" y="86"/>
                    </a:lnTo>
                    <a:lnTo>
                      <a:pt x="14" y="85"/>
                    </a:lnTo>
                    <a:lnTo>
                      <a:pt x="14" y="84"/>
                    </a:lnTo>
                    <a:lnTo>
                      <a:pt x="14" y="83"/>
                    </a:lnTo>
                    <a:lnTo>
                      <a:pt x="13" y="82"/>
                    </a:lnTo>
                    <a:lnTo>
                      <a:pt x="12" y="82"/>
                    </a:lnTo>
                    <a:lnTo>
                      <a:pt x="11" y="82"/>
                    </a:lnTo>
                    <a:lnTo>
                      <a:pt x="10" y="81"/>
                    </a:lnTo>
                    <a:lnTo>
                      <a:pt x="10" y="80"/>
                    </a:lnTo>
                    <a:lnTo>
                      <a:pt x="13" y="80"/>
                    </a:lnTo>
                    <a:lnTo>
                      <a:pt x="14" y="80"/>
                    </a:lnTo>
                    <a:lnTo>
                      <a:pt x="14" y="80"/>
                    </a:lnTo>
                    <a:lnTo>
                      <a:pt x="15" y="80"/>
                    </a:lnTo>
                    <a:lnTo>
                      <a:pt x="16" y="80"/>
                    </a:lnTo>
                    <a:lnTo>
                      <a:pt x="17" y="80"/>
                    </a:lnTo>
                    <a:lnTo>
                      <a:pt x="18" y="80"/>
                    </a:lnTo>
                    <a:lnTo>
                      <a:pt x="19" y="80"/>
                    </a:lnTo>
                    <a:lnTo>
                      <a:pt x="20" y="79"/>
                    </a:lnTo>
                    <a:lnTo>
                      <a:pt x="20" y="78"/>
                    </a:lnTo>
                    <a:lnTo>
                      <a:pt x="21" y="78"/>
                    </a:lnTo>
                    <a:lnTo>
                      <a:pt x="22" y="77"/>
                    </a:lnTo>
                    <a:lnTo>
                      <a:pt x="22" y="77"/>
                    </a:lnTo>
                    <a:lnTo>
                      <a:pt x="23" y="76"/>
                    </a:lnTo>
                    <a:lnTo>
                      <a:pt x="23" y="75"/>
                    </a:lnTo>
                    <a:lnTo>
                      <a:pt x="23" y="74"/>
                    </a:lnTo>
                    <a:lnTo>
                      <a:pt x="21" y="72"/>
                    </a:lnTo>
                    <a:lnTo>
                      <a:pt x="21" y="70"/>
                    </a:lnTo>
                    <a:lnTo>
                      <a:pt x="20" y="69"/>
                    </a:lnTo>
                    <a:lnTo>
                      <a:pt x="21" y="67"/>
                    </a:lnTo>
                    <a:lnTo>
                      <a:pt x="20" y="67"/>
                    </a:lnTo>
                    <a:lnTo>
                      <a:pt x="20" y="65"/>
                    </a:lnTo>
                    <a:lnTo>
                      <a:pt x="20" y="64"/>
                    </a:lnTo>
                    <a:lnTo>
                      <a:pt x="20" y="63"/>
                    </a:lnTo>
                    <a:lnTo>
                      <a:pt x="19" y="63"/>
                    </a:lnTo>
                    <a:lnTo>
                      <a:pt x="19" y="61"/>
                    </a:lnTo>
                    <a:lnTo>
                      <a:pt x="19" y="60"/>
                    </a:lnTo>
                    <a:lnTo>
                      <a:pt x="19" y="59"/>
                    </a:lnTo>
                    <a:lnTo>
                      <a:pt x="19" y="57"/>
                    </a:lnTo>
                    <a:lnTo>
                      <a:pt x="19" y="56"/>
                    </a:lnTo>
                    <a:lnTo>
                      <a:pt x="19" y="53"/>
                    </a:lnTo>
                    <a:lnTo>
                      <a:pt x="19" y="52"/>
                    </a:lnTo>
                    <a:lnTo>
                      <a:pt x="18" y="49"/>
                    </a:lnTo>
                    <a:lnTo>
                      <a:pt x="18" y="46"/>
                    </a:lnTo>
                    <a:lnTo>
                      <a:pt x="18" y="45"/>
                    </a:lnTo>
                    <a:lnTo>
                      <a:pt x="19" y="44"/>
                    </a:lnTo>
                    <a:lnTo>
                      <a:pt x="20" y="43"/>
                    </a:lnTo>
                    <a:lnTo>
                      <a:pt x="20" y="42"/>
                    </a:lnTo>
                    <a:lnTo>
                      <a:pt x="20" y="39"/>
                    </a:lnTo>
                    <a:lnTo>
                      <a:pt x="20" y="39"/>
                    </a:lnTo>
                    <a:lnTo>
                      <a:pt x="20" y="36"/>
                    </a:lnTo>
                    <a:lnTo>
                      <a:pt x="20" y="36"/>
                    </a:lnTo>
                    <a:lnTo>
                      <a:pt x="20" y="34"/>
                    </a:lnTo>
                    <a:lnTo>
                      <a:pt x="20" y="33"/>
                    </a:lnTo>
                    <a:lnTo>
                      <a:pt x="20" y="32"/>
                    </a:lnTo>
                    <a:lnTo>
                      <a:pt x="20" y="31"/>
                    </a:lnTo>
                    <a:lnTo>
                      <a:pt x="19" y="29"/>
                    </a:lnTo>
                    <a:lnTo>
                      <a:pt x="18" y="29"/>
                    </a:lnTo>
                    <a:lnTo>
                      <a:pt x="17" y="29"/>
                    </a:lnTo>
                    <a:lnTo>
                      <a:pt x="17" y="29"/>
                    </a:lnTo>
                    <a:lnTo>
                      <a:pt x="17" y="28"/>
                    </a:lnTo>
                    <a:lnTo>
                      <a:pt x="16" y="27"/>
                    </a:lnTo>
                    <a:lnTo>
                      <a:pt x="16" y="26"/>
                    </a:lnTo>
                    <a:lnTo>
                      <a:pt x="16" y="25"/>
                    </a:lnTo>
                    <a:lnTo>
                      <a:pt x="15" y="25"/>
                    </a:lnTo>
                    <a:lnTo>
                      <a:pt x="15" y="24"/>
                    </a:lnTo>
                    <a:lnTo>
                      <a:pt x="14" y="23"/>
                    </a:lnTo>
                    <a:lnTo>
                      <a:pt x="15" y="21"/>
                    </a:lnTo>
                    <a:lnTo>
                      <a:pt x="15" y="20"/>
                    </a:lnTo>
                    <a:lnTo>
                      <a:pt x="15" y="19"/>
                    </a:lnTo>
                    <a:lnTo>
                      <a:pt x="14" y="18"/>
                    </a:lnTo>
                    <a:lnTo>
                      <a:pt x="14" y="18"/>
                    </a:lnTo>
                    <a:lnTo>
                      <a:pt x="14" y="17"/>
                    </a:lnTo>
                    <a:lnTo>
                      <a:pt x="14" y="16"/>
                    </a:lnTo>
                    <a:lnTo>
                      <a:pt x="14" y="14"/>
                    </a:lnTo>
                    <a:lnTo>
                      <a:pt x="14" y="13"/>
                    </a:lnTo>
                    <a:lnTo>
                      <a:pt x="14" y="11"/>
                    </a:lnTo>
                    <a:lnTo>
                      <a:pt x="13" y="9"/>
                    </a:lnTo>
                    <a:lnTo>
                      <a:pt x="12" y="9"/>
                    </a:lnTo>
                    <a:lnTo>
                      <a:pt x="11" y="9"/>
                    </a:lnTo>
                    <a:lnTo>
                      <a:pt x="10" y="8"/>
                    </a:lnTo>
                    <a:lnTo>
                      <a:pt x="9" y="8"/>
                    </a:lnTo>
                    <a:lnTo>
                      <a:pt x="7" y="8"/>
                    </a:lnTo>
                    <a:lnTo>
                      <a:pt x="7" y="8"/>
                    </a:lnTo>
                    <a:lnTo>
                      <a:pt x="6" y="8"/>
                    </a:lnTo>
                    <a:lnTo>
                      <a:pt x="5" y="7"/>
                    </a:lnTo>
                    <a:lnTo>
                      <a:pt x="4" y="7"/>
                    </a:lnTo>
                    <a:lnTo>
                      <a:pt x="3" y="7"/>
                    </a:lnTo>
                    <a:lnTo>
                      <a:pt x="2" y="7"/>
                    </a:lnTo>
                    <a:lnTo>
                      <a:pt x="1" y="6"/>
                    </a:lnTo>
                    <a:lnTo>
                      <a:pt x="0" y="5"/>
                    </a:lnTo>
                    <a:lnTo>
                      <a:pt x="0" y="4"/>
                    </a:lnTo>
                    <a:lnTo>
                      <a:pt x="0" y="3"/>
                    </a:lnTo>
                    <a:lnTo>
                      <a:pt x="0" y="2"/>
                    </a:lnTo>
                    <a:lnTo>
                      <a:pt x="0" y="1"/>
                    </a:lnTo>
                    <a:lnTo>
                      <a:pt x="1" y="1"/>
                    </a:lnTo>
                    <a:lnTo>
                      <a:pt x="2" y="1"/>
                    </a:lnTo>
                    <a:lnTo>
                      <a:pt x="3" y="0"/>
                    </a:lnTo>
                    <a:lnTo>
                      <a:pt x="22" y="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53" name="Freeform 1112">
                <a:extLst>
                  <a:ext uri="{FF2B5EF4-FFF2-40B4-BE49-F238E27FC236}">
                    <a16:creationId xmlns:a16="http://schemas.microsoft.com/office/drawing/2014/main" id="{D1629910-3C88-47B3-9127-5BCE01431F95}"/>
                  </a:ext>
                </a:extLst>
              </p:cNvPr>
              <p:cNvSpPr>
                <a:spLocks/>
              </p:cNvSpPr>
              <p:nvPr/>
            </p:nvSpPr>
            <p:spPr bwMode="auto">
              <a:xfrm>
                <a:off x="5832" y="2551"/>
                <a:ext cx="327" cy="272"/>
              </a:xfrm>
              <a:custGeom>
                <a:avLst/>
                <a:gdLst>
                  <a:gd name="T0" fmla="*/ 315 w 327"/>
                  <a:gd name="T1" fmla="*/ 132 h 272"/>
                  <a:gd name="T2" fmla="*/ 300 w 327"/>
                  <a:gd name="T3" fmla="*/ 147 h 272"/>
                  <a:gd name="T4" fmla="*/ 294 w 327"/>
                  <a:gd name="T5" fmla="*/ 152 h 272"/>
                  <a:gd name="T6" fmla="*/ 282 w 327"/>
                  <a:gd name="T7" fmla="*/ 164 h 272"/>
                  <a:gd name="T8" fmla="*/ 276 w 327"/>
                  <a:gd name="T9" fmla="*/ 167 h 272"/>
                  <a:gd name="T10" fmla="*/ 263 w 327"/>
                  <a:gd name="T11" fmla="*/ 171 h 272"/>
                  <a:gd name="T12" fmla="*/ 254 w 327"/>
                  <a:gd name="T13" fmla="*/ 176 h 272"/>
                  <a:gd name="T14" fmla="*/ 235 w 327"/>
                  <a:gd name="T15" fmla="*/ 186 h 272"/>
                  <a:gd name="T16" fmla="*/ 220 w 327"/>
                  <a:gd name="T17" fmla="*/ 193 h 272"/>
                  <a:gd name="T18" fmla="*/ 210 w 327"/>
                  <a:gd name="T19" fmla="*/ 200 h 272"/>
                  <a:gd name="T20" fmla="*/ 172 w 327"/>
                  <a:gd name="T21" fmla="*/ 217 h 272"/>
                  <a:gd name="T22" fmla="*/ 134 w 327"/>
                  <a:gd name="T23" fmla="*/ 247 h 272"/>
                  <a:gd name="T24" fmla="*/ 109 w 327"/>
                  <a:gd name="T25" fmla="*/ 266 h 272"/>
                  <a:gd name="T26" fmla="*/ 86 w 327"/>
                  <a:gd name="T27" fmla="*/ 272 h 272"/>
                  <a:gd name="T28" fmla="*/ 70 w 327"/>
                  <a:gd name="T29" fmla="*/ 251 h 272"/>
                  <a:gd name="T30" fmla="*/ 66 w 327"/>
                  <a:gd name="T31" fmla="*/ 239 h 272"/>
                  <a:gd name="T32" fmla="*/ 64 w 327"/>
                  <a:gd name="T33" fmla="*/ 225 h 272"/>
                  <a:gd name="T34" fmla="*/ 60 w 327"/>
                  <a:gd name="T35" fmla="*/ 219 h 272"/>
                  <a:gd name="T36" fmla="*/ 52 w 327"/>
                  <a:gd name="T37" fmla="*/ 210 h 272"/>
                  <a:gd name="T38" fmla="*/ 47 w 327"/>
                  <a:gd name="T39" fmla="*/ 193 h 272"/>
                  <a:gd name="T40" fmla="*/ 41 w 327"/>
                  <a:gd name="T41" fmla="*/ 177 h 272"/>
                  <a:gd name="T42" fmla="*/ 31 w 327"/>
                  <a:gd name="T43" fmla="*/ 163 h 272"/>
                  <a:gd name="T44" fmla="*/ 26 w 327"/>
                  <a:gd name="T45" fmla="*/ 149 h 272"/>
                  <a:gd name="T46" fmla="*/ 17 w 327"/>
                  <a:gd name="T47" fmla="*/ 124 h 272"/>
                  <a:gd name="T48" fmla="*/ 19 w 327"/>
                  <a:gd name="T49" fmla="*/ 104 h 272"/>
                  <a:gd name="T50" fmla="*/ 17 w 327"/>
                  <a:gd name="T51" fmla="*/ 90 h 272"/>
                  <a:gd name="T52" fmla="*/ 7 w 327"/>
                  <a:gd name="T53" fmla="*/ 61 h 272"/>
                  <a:gd name="T54" fmla="*/ 0 w 327"/>
                  <a:gd name="T55" fmla="*/ 61 h 272"/>
                  <a:gd name="T56" fmla="*/ 32 w 327"/>
                  <a:gd name="T57" fmla="*/ 4 h 272"/>
                  <a:gd name="T58" fmla="*/ 33 w 327"/>
                  <a:gd name="T59" fmla="*/ 3 h 272"/>
                  <a:gd name="T60" fmla="*/ 47 w 327"/>
                  <a:gd name="T61" fmla="*/ 8 h 272"/>
                  <a:gd name="T62" fmla="*/ 62 w 327"/>
                  <a:gd name="T63" fmla="*/ 11 h 272"/>
                  <a:gd name="T64" fmla="*/ 77 w 327"/>
                  <a:gd name="T65" fmla="*/ 13 h 272"/>
                  <a:gd name="T66" fmla="*/ 86 w 327"/>
                  <a:gd name="T67" fmla="*/ 14 h 272"/>
                  <a:gd name="T68" fmla="*/ 114 w 327"/>
                  <a:gd name="T69" fmla="*/ 20 h 272"/>
                  <a:gd name="T70" fmla="*/ 163 w 327"/>
                  <a:gd name="T71" fmla="*/ 12 h 272"/>
                  <a:gd name="T72" fmla="*/ 211 w 327"/>
                  <a:gd name="T73" fmla="*/ 3 h 272"/>
                  <a:gd name="T74" fmla="*/ 228 w 327"/>
                  <a:gd name="T75" fmla="*/ 25 h 272"/>
                  <a:gd name="T76" fmla="*/ 231 w 327"/>
                  <a:gd name="T77" fmla="*/ 37 h 272"/>
                  <a:gd name="T78" fmla="*/ 242 w 327"/>
                  <a:gd name="T79" fmla="*/ 45 h 272"/>
                  <a:gd name="T80" fmla="*/ 249 w 327"/>
                  <a:gd name="T81" fmla="*/ 52 h 272"/>
                  <a:gd name="T82" fmla="*/ 259 w 327"/>
                  <a:gd name="T83" fmla="*/ 58 h 272"/>
                  <a:gd name="T84" fmla="*/ 266 w 327"/>
                  <a:gd name="T85" fmla="*/ 62 h 272"/>
                  <a:gd name="T86" fmla="*/ 273 w 327"/>
                  <a:gd name="T87" fmla="*/ 70 h 272"/>
                  <a:gd name="T88" fmla="*/ 276 w 327"/>
                  <a:gd name="T89" fmla="*/ 73 h 272"/>
                  <a:gd name="T90" fmla="*/ 283 w 327"/>
                  <a:gd name="T91" fmla="*/ 76 h 272"/>
                  <a:gd name="T92" fmla="*/ 291 w 327"/>
                  <a:gd name="T93" fmla="*/ 80 h 272"/>
                  <a:gd name="T94" fmla="*/ 294 w 327"/>
                  <a:gd name="T95" fmla="*/ 83 h 272"/>
                  <a:gd name="T96" fmla="*/ 300 w 327"/>
                  <a:gd name="T97" fmla="*/ 89 h 272"/>
                  <a:gd name="T98" fmla="*/ 308 w 327"/>
                  <a:gd name="T99" fmla="*/ 95 h 272"/>
                  <a:gd name="T100" fmla="*/ 314 w 327"/>
                  <a:gd name="T101" fmla="*/ 98 h 272"/>
                  <a:gd name="T102" fmla="*/ 317 w 327"/>
                  <a:gd name="T103" fmla="*/ 100 h 272"/>
                  <a:gd name="T104" fmla="*/ 324 w 327"/>
                  <a:gd name="T105" fmla="*/ 102 h 272"/>
                  <a:gd name="T106" fmla="*/ 324 w 327"/>
                  <a:gd name="T107" fmla="*/ 110 h 272"/>
                  <a:gd name="T108" fmla="*/ 320 w 327"/>
                  <a:gd name="T109" fmla="*/ 118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7" h="272">
                    <a:moveTo>
                      <a:pt x="322" y="121"/>
                    </a:moveTo>
                    <a:lnTo>
                      <a:pt x="320" y="122"/>
                    </a:lnTo>
                    <a:lnTo>
                      <a:pt x="320" y="123"/>
                    </a:lnTo>
                    <a:lnTo>
                      <a:pt x="318" y="125"/>
                    </a:lnTo>
                    <a:lnTo>
                      <a:pt x="317" y="128"/>
                    </a:lnTo>
                    <a:lnTo>
                      <a:pt x="315" y="132"/>
                    </a:lnTo>
                    <a:lnTo>
                      <a:pt x="313" y="135"/>
                    </a:lnTo>
                    <a:lnTo>
                      <a:pt x="305" y="141"/>
                    </a:lnTo>
                    <a:lnTo>
                      <a:pt x="303" y="143"/>
                    </a:lnTo>
                    <a:lnTo>
                      <a:pt x="301" y="145"/>
                    </a:lnTo>
                    <a:lnTo>
                      <a:pt x="301" y="145"/>
                    </a:lnTo>
                    <a:lnTo>
                      <a:pt x="300" y="147"/>
                    </a:lnTo>
                    <a:lnTo>
                      <a:pt x="296" y="149"/>
                    </a:lnTo>
                    <a:lnTo>
                      <a:pt x="296" y="149"/>
                    </a:lnTo>
                    <a:lnTo>
                      <a:pt x="296" y="150"/>
                    </a:lnTo>
                    <a:lnTo>
                      <a:pt x="295" y="151"/>
                    </a:lnTo>
                    <a:lnTo>
                      <a:pt x="295" y="151"/>
                    </a:lnTo>
                    <a:lnTo>
                      <a:pt x="294" y="152"/>
                    </a:lnTo>
                    <a:lnTo>
                      <a:pt x="293" y="152"/>
                    </a:lnTo>
                    <a:lnTo>
                      <a:pt x="293" y="152"/>
                    </a:lnTo>
                    <a:lnTo>
                      <a:pt x="285" y="157"/>
                    </a:lnTo>
                    <a:lnTo>
                      <a:pt x="285" y="158"/>
                    </a:lnTo>
                    <a:lnTo>
                      <a:pt x="283" y="162"/>
                    </a:lnTo>
                    <a:lnTo>
                      <a:pt x="282" y="164"/>
                    </a:lnTo>
                    <a:lnTo>
                      <a:pt x="281" y="165"/>
                    </a:lnTo>
                    <a:lnTo>
                      <a:pt x="281" y="165"/>
                    </a:lnTo>
                    <a:lnTo>
                      <a:pt x="279" y="165"/>
                    </a:lnTo>
                    <a:lnTo>
                      <a:pt x="279" y="165"/>
                    </a:lnTo>
                    <a:lnTo>
                      <a:pt x="277" y="166"/>
                    </a:lnTo>
                    <a:lnTo>
                      <a:pt x="276" y="167"/>
                    </a:lnTo>
                    <a:lnTo>
                      <a:pt x="275" y="167"/>
                    </a:lnTo>
                    <a:lnTo>
                      <a:pt x="275" y="167"/>
                    </a:lnTo>
                    <a:lnTo>
                      <a:pt x="273" y="167"/>
                    </a:lnTo>
                    <a:lnTo>
                      <a:pt x="271" y="168"/>
                    </a:lnTo>
                    <a:lnTo>
                      <a:pt x="266" y="169"/>
                    </a:lnTo>
                    <a:lnTo>
                      <a:pt x="263" y="171"/>
                    </a:lnTo>
                    <a:lnTo>
                      <a:pt x="262" y="172"/>
                    </a:lnTo>
                    <a:lnTo>
                      <a:pt x="258" y="174"/>
                    </a:lnTo>
                    <a:lnTo>
                      <a:pt x="256" y="175"/>
                    </a:lnTo>
                    <a:lnTo>
                      <a:pt x="255" y="175"/>
                    </a:lnTo>
                    <a:lnTo>
                      <a:pt x="254" y="175"/>
                    </a:lnTo>
                    <a:lnTo>
                      <a:pt x="254" y="176"/>
                    </a:lnTo>
                    <a:lnTo>
                      <a:pt x="247" y="177"/>
                    </a:lnTo>
                    <a:lnTo>
                      <a:pt x="246" y="177"/>
                    </a:lnTo>
                    <a:lnTo>
                      <a:pt x="243" y="179"/>
                    </a:lnTo>
                    <a:lnTo>
                      <a:pt x="240" y="181"/>
                    </a:lnTo>
                    <a:lnTo>
                      <a:pt x="237" y="183"/>
                    </a:lnTo>
                    <a:lnTo>
                      <a:pt x="235" y="186"/>
                    </a:lnTo>
                    <a:lnTo>
                      <a:pt x="233" y="187"/>
                    </a:lnTo>
                    <a:lnTo>
                      <a:pt x="232" y="188"/>
                    </a:lnTo>
                    <a:lnTo>
                      <a:pt x="227" y="189"/>
                    </a:lnTo>
                    <a:lnTo>
                      <a:pt x="224" y="190"/>
                    </a:lnTo>
                    <a:lnTo>
                      <a:pt x="221" y="192"/>
                    </a:lnTo>
                    <a:lnTo>
                      <a:pt x="220" y="193"/>
                    </a:lnTo>
                    <a:lnTo>
                      <a:pt x="219" y="194"/>
                    </a:lnTo>
                    <a:lnTo>
                      <a:pt x="217" y="196"/>
                    </a:lnTo>
                    <a:lnTo>
                      <a:pt x="215" y="198"/>
                    </a:lnTo>
                    <a:lnTo>
                      <a:pt x="214" y="198"/>
                    </a:lnTo>
                    <a:lnTo>
                      <a:pt x="213" y="200"/>
                    </a:lnTo>
                    <a:lnTo>
                      <a:pt x="210" y="200"/>
                    </a:lnTo>
                    <a:lnTo>
                      <a:pt x="210" y="200"/>
                    </a:lnTo>
                    <a:lnTo>
                      <a:pt x="210" y="200"/>
                    </a:lnTo>
                    <a:lnTo>
                      <a:pt x="193" y="205"/>
                    </a:lnTo>
                    <a:lnTo>
                      <a:pt x="181" y="214"/>
                    </a:lnTo>
                    <a:lnTo>
                      <a:pt x="181" y="214"/>
                    </a:lnTo>
                    <a:lnTo>
                      <a:pt x="172" y="217"/>
                    </a:lnTo>
                    <a:lnTo>
                      <a:pt x="150" y="232"/>
                    </a:lnTo>
                    <a:lnTo>
                      <a:pt x="146" y="237"/>
                    </a:lnTo>
                    <a:lnTo>
                      <a:pt x="145" y="238"/>
                    </a:lnTo>
                    <a:lnTo>
                      <a:pt x="145" y="238"/>
                    </a:lnTo>
                    <a:lnTo>
                      <a:pt x="141" y="240"/>
                    </a:lnTo>
                    <a:lnTo>
                      <a:pt x="134" y="247"/>
                    </a:lnTo>
                    <a:lnTo>
                      <a:pt x="132" y="248"/>
                    </a:lnTo>
                    <a:lnTo>
                      <a:pt x="126" y="258"/>
                    </a:lnTo>
                    <a:lnTo>
                      <a:pt x="124" y="259"/>
                    </a:lnTo>
                    <a:lnTo>
                      <a:pt x="113" y="264"/>
                    </a:lnTo>
                    <a:lnTo>
                      <a:pt x="112" y="264"/>
                    </a:lnTo>
                    <a:lnTo>
                      <a:pt x="109" y="266"/>
                    </a:lnTo>
                    <a:lnTo>
                      <a:pt x="109" y="266"/>
                    </a:lnTo>
                    <a:lnTo>
                      <a:pt x="107" y="266"/>
                    </a:lnTo>
                    <a:lnTo>
                      <a:pt x="93" y="271"/>
                    </a:lnTo>
                    <a:lnTo>
                      <a:pt x="90" y="271"/>
                    </a:lnTo>
                    <a:lnTo>
                      <a:pt x="86" y="272"/>
                    </a:lnTo>
                    <a:lnTo>
                      <a:pt x="86" y="272"/>
                    </a:lnTo>
                    <a:lnTo>
                      <a:pt x="64" y="252"/>
                    </a:lnTo>
                    <a:lnTo>
                      <a:pt x="64" y="252"/>
                    </a:lnTo>
                    <a:lnTo>
                      <a:pt x="65" y="252"/>
                    </a:lnTo>
                    <a:lnTo>
                      <a:pt x="69" y="252"/>
                    </a:lnTo>
                    <a:lnTo>
                      <a:pt x="70" y="252"/>
                    </a:lnTo>
                    <a:lnTo>
                      <a:pt x="70" y="251"/>
                    </a:lnTo>
                    <a:lnTo>
                      <a:pt x="69" y="250"/>
                    </a:lnTo>
                    <a:lnTo>
                      <a:pt x="67" y="246"/>
                    </a:lnTo>
                    <a:lnTo>
                      <a:pt x="67" y="245"/>
                    </a:lnTo>
                    <a:lnTo>
                      <a:pt x="67" y="241"/>
                    </a:lnTo>
                    <a:lnTo>
                      <a:pt x="66" y="240"/>
                    </a:lnTo>
                    <a:lnTo>
                      <a:pt x="66" y="239"/>
                    </a:lnTo>
                    <a:lnTo>
                      <a:pt x="66" y="235"/>
                    </a:lnTo>
                    <a:lnTo>
                      <a:pt x="65" y="235"/>
                    </a:lnTo>
                    <a:lnTo>
                      <a:pt x="65" y="232"/>
                    </a:lnTo>
                    <a:lnTo>
                      <a:pt x="64" y="231"/>
                    </a:lnTo>
                    <a:lnTo>
                      <a:pt x="64" y="227"/>
                    </a:lnTo>
                    <a:lnTo>
                      <a:pt x="64" y="225"/>
                    </a:lnTo>
                    <a:lnTo>
                      <a:pt x="64" y="224"/>
                    </a:lnTo>
                    <a:lnTo>
                      <a:pt x="63" y="224"/>
                    </a:lnTo>
                    <a:lnTo>
                      <a:pt x="63" y="223"/>
                    </a:lnTo>
                    <a:lnTo>
                      <a:pt x="62" y="221"/>
                    </a:lnTo>
                    <a:lnTo>
                      <a:pt x="62" y="220"/>
                    </a:lnTo>
                    <a:lnTo>
                      <a:pt x="60" y="219"/>
                    </a:lnTo>
                    <a:lnTo>
                      <a:pt x="59" y="217"/>
                    </a:lnTo>
                    <a:lnTo>
                      <a:pt x="59" y="216"/>
                    </a:lnTo>
                    <a:lnTo>
                      <a:pt x="59" y="215"/>
                    </a:lnTo>
                    <a:lnTo>
                      <a:pt x="53" y="212"/>
                    </a:lnTo>
                    <a:lnTo>
                      <a:pt x="52" y="210"/>
                    </a:lnTo>
                    <a:lnTo>
                      <a:pt x="52" y="210"/>
                    </a:lnTo>
                    <a:lnTo>
                      <a:pt x="50" y="208"/>
                    </a:lnTo>
                    <a:lnTo>
                      <a:pt x="49" y="207"/>
                    </a:lnTo>
                    <a:lnTo>
                      <a:pt x="48" y="203"/>
                    </a:lnTo>
                    <a:lnTo>
                      <a:pt x="47" y="200"/>
                    </a:lnTo>
                    <a:lnTo>
                      <a:pt x="46" y="197"/>
                    </a:lnTo>
                    <a:lnTo>
                      <a:pt x="47" y="193"/>
                    </a:lnTo>
                    <a:lnTo>
                      <a:pt x="46" y="188"/>
                    </a:lnTo>
                    <a:lnTo>
                      <a:pt x="45" y="186"/>
                    </a:lnTo>
                    <a:lnTo>
                      <a:pt x="42" y="182"/>
                    </a:lnTo>
                    <a:lnTo>
                      <a:pt x="41" y="181"/>
                    </a:lnTo>
                    <a:lnTo>
                      <a:pt x="41" y="180"/>
                    </a:lnTo>
                    <a:lnTo>
                      <a:pt x="41" y="177"/>
                    </a:lnTo>
                    <a:lnTo>
                      <a:pt x="38" y="173"/>
                    </a:lnTo>
                    <a:lnTo>
                      <a:pt x="37" y="170"/>
                    </a:lnTo>
                    <a:lnTo>
                      <a:pt x="36" y="169"/>
                    </a:lnTo>
                    <a:lnTo>
                      <a:pt x="35" y="167"/>
                    </a:lnTo>
                    <a:lnTo>
                      <a:pt x="34" y="166"/>
                    </a:lnTo>
                    <a:lnTo>
                      <a:pt x="31" y="163"/>
                    </a:lnTo>
                    <a:lnTo>
                      <a:pt x="30" y="155"/>
                    </a:lnTo>
                    <a:lnTo>
                      <a:pt x="29" y="155"/>
                    </a:lnTo>
                    <a:lnTo>
                      <a:pt x="28" y="152"/>
                    </a:lnTo>
                    <a:lnTo>
                      <a:pt x="28" y="151"/>
                    </a:lnTo>
                    <a:lnTo>
                      <a:pt x="27" y="149"/>
                    </a:lnTo>
                    <a:lnTo>
                      <a:pt x="26" y="149"/>
                    </a:lnTo>
                    <a:lnTo>
                      <a:pt x="25" y="148"/>
                    </a:lnTo>
                    <a:lnTo>
                      <a:pt x="22" y="138"/>
                    </a:lnTo>
                    <a:lnTo>
                      <a:pt x="18" y="132"/>
                    </a:lnTo>
                    <a:lnTo>
                      <a:pt x="18" y="131"/>
                    </a:lnTo>
                    <a:lnTo>
                      <a:pt x="17" y="126"/>
                    </a:lnTo>
                    <a:lnTo>
                      <a:pt x="17" y="124"/>
                    </a:lnTo>
                    <a:lnTo>
                      <a:pt x="17" y="120"/>
                    </a:lnTo>
                    <a:lnTo>
                      <a:pt x="17" y="116"/>
                    </a:lnTo>
                    <a:lnTo>
                      <a:pt x="18" y="110"/>
                    </a:lnTo>
                    <a:lnTo>
                      <a:pt x="18" y="107"/>
                    </a:lnTo>
                    <a:lnTo>
                      <a:pt x="19" y="105"/>
                    </a:lnTo>
                    <a:lnTo>
                      <a:pt x="19" y="104"/>
                    </a:lnTo>
                    <a:lnTo>
                      <a:pt x="18" y="99"/>
                    </a:lnTo>
                    <a:lnTo>
                      <a:pt x="18" y="97"/>
                    </a:lnTo>
                    <a:lnTo>
                      <a:pt x="18" y="93"/>
                    </a:lnTo>
                    <a:lnTo>
                      <a:pt x="17" y="92"/>
                    </a:lnTo>
                    <a:lnTo>
                      <a:pt x="17" y="91"/>
                    </a:lnTo>
                    <a:lnTo>
                      <a:pt x="17" y="90"/>
                    </a:lnTo>
                    <a:lnTo>
                      <a:pt x="17" y="89"/>
                    </a:lnTo>
                    <a:lnTo>
                      <a:pt x="16" y="87"/>
                    </a:lnTo>
                    <a:lnTo>
                      <a:pt x="15" y="86"/>
                    </a:lnTo>
                    <a:lnTo>
                      <a:pt x="15" y="73"/>
                    </a:lnTo>
                    <a:lnTo>
                      <a:pt x="14" y="72"/>
                    </a:lnTo>
                    <a:lnTo>
                      <a:pt x="7" y="61"/>
                    </a:lnTo>
                    <a:lnTo>
                      <a:pt x="3" y="62"/>
                    </a:lnTo>
                    <a:lnTo>
                      <a:pt x="1" y="61"/>
                    </a:lnTo>
                    <a:lnTo>
                      <a:pt x="0" y="61"/>
                    </a:lnTo>
                    <a:lnTo>
                      <a:pt x="0" y="61"/>
                    </a:lnTo>
                    <a:lnTo>
                      <a:pt x="0" y="61"/>
                    </a:lnTo>
                    <a:lnTo>
                      <a:pt x="0" y="61"/>
                    </a:lnTo>
                    <a:lnTo>
                      <a:pt x="24" y="19"/>
                    </a:lnTo>
                    <a:lnTo>
                      <a:pt x="24" y="19"/>
                    </a:lnTo>
                    <a:lnTo>
                      <a:pt x="26" y="14"/>
                    </a:lnTo>
                    <a:lnTo>
                      <a:pt x="26" y="14"/>
                    </a:lnTo>
                    <a:lnTo>
                      <a:pt x="28" y="12"/>
                    </a:lnTo>
                    <a:lnTo>
                      <a:pt x="32" y="4"/>
                    </a:lnTo>
                    <a:lnTo>
                      <a:pt x="32" y="3"/>
                    </a:lnTo>
                    <a:lnTo>
                      <a:pt x="32" y="3"/>
                    </a:lnTo>
                    <a:lnTo>
                      <a:pt x="32" y="3"/>
                    </a:lnTo>
                    <a:lnTo>
                      <a:pt x="32" y="3"/>
                    </a:lnTo>
                    <a:lnTo>
                      <a:pt x="33" y="3"/>
                    </a:lnTo>
                    <a:lnTo>
                      <a:pt x="33" y="3"/>
                    </a:lnTo>
                    <a:lnTo>
                      <a:pt x="33" y="3"/>
                    </a:lnTo>
                    <a:lnTo>
                      <a:pt x="38" y="4"/>
                    </a:lnTo>
                    <a:lnTo>
                      <a:pt x="40" y="5"/>
                    </a:lnTo>
                    <a:lnTo>
                      <a:pt x="42" y="6"/>
                    </a:lnTo>
                    <a:lnTo>
                      <a:pt x="45" y="7"/>
                    </a:lnTo>
                    <a:lnTo>
                      <a:pt x="47" y="8"/>
                    </a:lnTo>
                    <a:lnTo>
                      <a:pt x="48" y="10"/>
                    </a:lnTo>
                    <a:lnTo>
                      <a:pt x="50" y="10"/>
                    </a:lnTo>
                    <a:lnTo>
                      <a:pt x="52" y="10"/>
                    </a:lnTo>
                    <a:lnTo>
                      <a:pt x="55" y="11"/>
                    </a:lnTo>
                    <a:lnTo>
                      <a:pt x="58" y="11"/>
                    </a:lnTo>
                    <a:lnTo>
                      <a:pt x="62" y="11"/>
                    </a:lnTo>
                    <a:lnTo>
                      <a:pt x="64" y="11"/>
                    </a:lnTo>
                    <a:lnTo>
                      <a:pt x="65" y="11"/>
                    </a:lnTo>
                    <a:lnTo>
                      <a:pt x="66" y="11"/>
                    </a:lnTo>
                    <a:lnTo>
                      <a:pt x="67" y="10"/>
                    </a:lnTo>
                    <a:lnTo>
                      <a:pt x="69" y="11"/>
                    </a:lnTo>
                    <a:lnTo>
                      <a:pt x="77" y="13"/>
                    </a:lnTo>
                    <a:lnTo>
                      <a:pt x="77" y="13"/>
                    </a:lnTo>
                    <a:lnTo>
                      <a:pt x="78" y="14"/>
                    </a:lnTo>
                    <a:lnTo>
                      <a:pt x="79" y="13"/>
                    </a:lnTo>
                    <a:lnTo>
                      <a:pt x="83" y="13"/>
                    </a:lnTo>
                    <a:lnTo>
                      <a:pt x="84" y="14"/>
                    </a:lnTo>
                    <a:lnTo>
                      <a:pt x="86" y="14"/>
                    </a:lnTo>
                    <a:lnTo>
                      <a:pt x="90" y="15"/>
                    </a:lnTo>
                    <a:lnTo>
                      <a:pt x="95" y="16"/>
                    </a:lnTo>
                    <a:lnTo>
                      <a:pt x="99" y="16"/>
                    </a:lnTo>
                    <a:lnTo>
                      <a:pt x="102" y="17"/>
                    </a:lnTo>
                    <a:lnTo>
                      <a:pt x="109" y="19"/>
                    </a:lnTo>
                    <a:lnTo>
                      <a:pt x="114" y="20"/>
                    </a:lnTo>
                    <a:lnTo>
                      <a:pt x="117" y="21"/>
                    </a:lnTo>
                    <a:lnTo>
                      <a:pt x="119" y="21"/>
                    </a:lnTo>
                    <a:lnTo>
                      <a:pt x="139" y="17"/>
                    </a:lnTo>
                    <a:lnTo>
                      <a:pt x="160" y="13"/>
                    </a:lnTo>
                    <a:lnTo>
                      <a:pt x="161" y="13"/>
                    </a:lnTo>
                    <a:lnTo>
                      <a:pt x="163" y="12"/>
                    </a:lnTo>
                    <a:lnTo>
                      <a:pt x="163" y="12"/>
                    </a:lnTo>
                    <a:lnTo>
                      <a:pt x="176" y="10"/>
                    </a:lnTo>
                    <a:lnTo>
                      <a:pt x="190" y="7"/>
                    </a:lnTo>
                    <a:lnTo>
                      <a:pt x="202" y="4"/>
                    </a:lnTo>
                    <a:lnTo>
                      <a:pt x="211" y="3"/>
                    </a:lnTo>
                    <a:lnTo>
                      <a:pt x="211" y="3"/>
                    </a:lnTo>
                    <a:lnTo>
                      <a:pt x="220" y="0"/>
                    </a:lnTo>
                    <a:lnTo>
                      <a:pt x="221" y="0"/>
                    </a:lnTo>
                    <a:lnTo>
                      <a:pt x="221" y="1"/>
                    </a:lnTo>
                    <a:lnTo>
                      <a:pt x="224" y="20"/>
                    </a:lnTo>
                    <a:lnTo>
                      <a:pt x="226" y="22"/>
                    </a:lnTo>
                    <a:lnTo>
                      <a:pt x="228" y="25"/>
                    </a:lnTo>
                    <a:lnTo>
                      <a:pt x="230" y="27"/>
                    </a:lnTo>
                    <a:lnTo>
                      <a:pt x="231" y="30"/>
                    </a:lnTo>
                    <a:lnTo>
                      <a:pt x="231" y="33"/>
                    </a:lnTo>
                    <a:lnTo>
                      <a:pt x="230" y="36"/>
                    </a:lnTo>
                    <a:lnTo>
                      <a:pt x="231" y="37"/>
                    </a:lnTo>
                    <a:lnTo>
                      <a:pt x="231" y="37"/>
                    </a:lnTo>
                    <a:lnTo>
                      <a:pt x="232" y="37"/>
                    </a:lnTo>
                    <a:lnTo>
                      <a:pt x="233" y="38"/>
                    </a:lnTo>
                    <a:lnTo>
                      <a:pt x="234" y="38"/>
                    </a:lnTo>
                    <a:lnTo>
                      <a:pt x="238" y="41"/>
                    </a:lnTo>
                    <a:lnTo>
                      <a:pt x="239" y="43"/>
                    </a:lnTo>
                    <a:lnTo>
                      <a:pt x="242" y="45"/>
                    </a:lnTo>
                    <a:lnTo>
                      <a:pt x="243" y="47"/>
                    </a:lnTo>
                    <a:lnTo>
                      <a:pt x="245" y="48"/>
                    </a:lnTo>
                    <a:lnTo>
                      <a:pt x="246" y="49"/>
                    </a:lnTo>
                    <a:lnTo>
                      <a:pt x="248" y="51"/>
                    </a:lnTo>
                    <a:lnTo>
                      <a:pt x="249" y="52"/>
                    </a:lnTo>
                    <a:lnTo>
                      <a:pt x="249" y="52"/>
                    </a:lnTo>
                    <a:lnTo>
                      <a:pt x="251" y="53"/>
                    </a:lnTo>
                    <a:lnTo>
                      <a:pt x="252" y="55"/>
                    </a:lnTo>
                    <a:lnTo>
                      <a:pt x="254" y="55"/>
                    </a:lnTo>
                    <a:lnTo>
                      <a:pt x="255" y="57"/>
                    </a:lnTo>
                    <a:lnTo>
                      <a:pt x="256" y="58"/>
                    </a:lnTo>
                    <a:lnTo>
                      <a:pt x="259" y="58"/>
                    </a:lnTo>
                    <a:lnTo>
                      <a:pt x="262" y="59"/>
                    </a:lnTo>
                    <a:lnTo>
                      <a:pt x="262" y="59"/>
                    </a:lnTo>
                    <a:lnTo>
                      <a:pt x="263" y="60"/>
                    </a:lnTo>
                    <a:lnTo>
                      <a:pt x="264" y="62"/>
                    </a:lnTo>
                    <a:lnTo>
                      <a:pt x="265" y="62"/>
                    </a:lnTo>
                    <a:lnTo>
                      <a:pt x="266" y="62"/>
                    </a:lnTo>
                    <a:lnTo>
                      <a:pt x="269" y="65"/>
                    </a:lnTo>
                    <a:lnTo>
                      <a:pt x="271" y="68"/>
                    </a:lnTo>
                    <a:lnTo>
                      <a:pt x="272" y="69"/>
                    </a:lnTo>
                    <a:lnTo>
                      <a:pt x="273" y="69"/>
                    </a:lnTo>
                    <a:lnTo>
                      <a:pt x="273" y="70"/>
                    </a:lnTo>
                    <a:lnTo>
                      <a:pt x="273" y="70"/>
                    </a:lnTo>
                    <a:lnTo>
                      <a:pt x="273" y="70"/>
                    </a:lnTo>
                    <a:lnTo>
                      <a:pt x="273" y="70"/>
                    </a:lnTo>
                    <a:lnTo>
                      <a:pt x="273" y="70"/>
                    </a:lnTo>
                    <a:lnTo>
                      <a:pt x="274" y="71"/>
                    </a:lnTo>
                    <a:lnTo>
                      <a:pt x="275" y="72"/>
                    </a:lnTo>
                    <a:lnTo>
                      <a:pt x="276" y="73"/>
                    </a:lnTo>
                    <a:lnTo>
                      <a:pt x="276" y="73"/>
                    </a:lnTo>
                    <a:lnTo>
                      <a:pt x="276" y="75"/>
                    </a:lnTo>
                    <a:lnTo>
                      <a:pt x="277" y="75"/>
                    </a:lnTo>
                    <a:lnTo>
                      <a:pt x="279" y="75"/>
                    </a:lnTo>
                    <a:lnTo>
                      <a:pt x="279" y="75"/>
                    </a:lnTo>
                    <a:lnTo>
                      <a:pt x="283" y="76"/>
                    </a:lnTo>
                    <a:lnTo>
                      <a:pt x="286" y="77"/>
                    </a:lnTo>
                    <a:lnTo>
                      <a:pt x="287" y="77"/>
                    </a:lnTo>
                    <a:lnTo>
                      <a:pt x="289" y="77"/>
                    </a:lnTo>
                    <a:lnTo>
                      <a:pt x="289" y="78"/>
                    </a:lnTo>
                    <a:lnTo>
                      <a:pt x="291" y="79"/>
                    </a:lnTo>
                    <a:lnTo>
                      <a:pt x="291" y="80"/>
                    </a:lnTo>
                    <a:lnTo>
                      <a:pt x="291" y="80"/>
                    </a:lnTo>
                    <a:lnTo>
                      <a:pt x="292" y="80"/>
                    </a:lnTo>
                    <a:lnTo>
                      <a:pt x="293" y="80"/>
                    </a:lnTo>
                    <a:lnTo>
                      <a:pt x="294" y="82"/>
                    </a:lnTo>
                    <a:lnTo>
                      <a:pt x="294" y="83"/>
                    </a:lnTo>
                    <a:lnTo>
                      <a:pt x="294" y="83"/>
                    </a:lnTo>
                    <a:lnTo>
                      <a:pt x="295" y="84"/>
                    </a:lnTo>
                    <a:lnTo>
                      <a:pt x="296" y="84"/>
                    </a:lnTo>
                    <a:lnTo>
                      <a:pt x="297" y="86"/>
                    </a:lnTo>
                    <a:lnTo>
                      <a:pt x="299" y="87"/>
                    </a:lnTo>
                    <a:lnTo>
                      <a:pt x="300" y="88"/>
                    </a:lnTo>
                    <a:lnTo>
                      <a:pt x="300" y="89"/>
                    </a:lnTo>
                    <a:lnTo>
                      <a:pt x="301" y="90"/>
                    </a:lnTo>
                    <a:lnTo>
                      <a:pt x="302" y="90"/>
                    </a:lnTo>
                    <a:lnTo>
                      <a:pt x="303" y="93"/>
                    </a:lnTo>
                    <a:lnTo>
                      <a:pt x="303" y="94"/>
                    </a:lnTo>
                    <a:lnTo>
                      <a:pt x="305" y="95"/>
                    </a:lnTo>
                    <a:lnTo>
                      <a:pt x="308" y="95"/>
                    </a:lnTo>
                    <a:lnTo>
                      <a:pt x="310" y="96"/>
                    </a:lnTo>
                    <a:lnTo>
                      <a:pt x="311" y="96"/>
                    </a:lnTo>
                    <a:lnTo>
                      <a:pt x="313" y="97"/>
                    </a:lnTo>
                    <a:lnTo>
                      <a:pt x="313" y="97"/>
                    </a:lnTo>
                    <a:lnTo>
                      <a:pt x="313" y="98"/>
                    </a:lnTo>
                    <a:lnTo>
                      <a:pt x="314" y="98"/>
                    </a:lnTo>
                    <a:lnTo>
                      <a:pt x="314" y="98"/>
                    </a:lnTo>
                    <a:lnTo>
                      <a:pt x="314" y="99"/>
                    </a:lnTo>
                    <a:lnTo>
                      <a:pt x="316" y="100"/>
                    </a:lnTo>
                    <a:lnTo>
                      <a:pt x="316" y="100"/>
                    </a:lnTo>
                    <a:lnTo>
                      <a:pt x="317" y="100"/>
                    </a:lnTo>
                    <a:lnTo>
                      <a:pt x="317" y="100"/>
                    </a:lnTo>
                    <a:lnTo>
                      <a:pt x="318" y="100"/>
                    </a:lnTo>
                    <a:lnTo>
                      <a:pt x="320" y="101"/>
                    </a:lnTo>
                    <a:lnTo>
                      <a:pt x="320" y="102"/>
                    </a:lnTo>
                    <a:lnTo>
                      <a:pt x="323" y="102"/>
                    </a:lnTo>
                    <a:lnTo>
                      <a:pt x="323" y="102"/>
                    </a:lnTo>
                    <a:lnTo>
                      <a:pt x="324" y="102"/>
                    </a:lnTo>
                    <a:lnTo>
                      <a:pt x="326" y="104"/>
                    </a:lnTo>
                    <a:lnTo>
                      <a:pt x="327" y="104"/>
                    </a:lnTo>
                    <a:lnTo>
                      <a:pt x="327" y="106"/>
                    </a:lnTo>
                    <a:lnTo>
                      <a:pt x="326" y="107"/>
                    </a:lnTo>
                    <a:lnTo>
                      <a:pt x="325" y="110"/>
                    </a:lnTo>
                    <a:lnTo>
                      <a:pt x="324" y="110"/>
                    </a:lnTo>
                    <a:lnTo>
                      <a:pt x="323" y="112"/>
                    </a:lnTo>
                    <a:lnTo>
                      <a:pt x="323" y="114"/>
                    </a:lnTo>
                    <a:lnTo>
                      <a:pt x="321" y="116"/>
                    </a:lnTo>
                    <a:lnTo>
                      <a:pt x="321" y="117"/>
                    </a:lnTo>
                    <a:lnTo>
                      <a:pt x="321" y="117"/>
                    </a:lnTo>
                    <a:lnTo>
                      <a:pt x="320" y="118"/>
                    </a:lnTo>
                    <a:lnTo>
                      <a:pt x="322" y="12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54" name="Freeform 1113">
                <a:extLst>
                  <a:ext uri="{FF2B5EF4-FFF2-40B4-BE49-F238E27FC236}">
                    <a16:creationId xmlns:a16="http://schemas.microsoft.com/office/drawing/2014/main" id="{FB236658-50EC-493B-A540-542787CB83C8}"/>
                  </a:ext>
                </a:extLst>
              </p:cNvPr>
              <p:cNvSpPr>
                <a:spLocks/>
              </p:cNvSpPr>
              <p:nvPr/>
            </p:nvSpPr>
            <p:spPr bwMode="auto">
              <a:xfrm>
                <a:off x="5416" y="2572"/>
                <a:ext cx="233" cy="151"/>
              </a:xfrm>
              <a:custGeom>
                <a:avLst/>
                <a:gdLst>
                  <a:gd name="T0" fmla="*/ 146 w 233"/>
                  <a:gd name="T1" fmla="*/ 27 h 151"/>
                  <a:gd name="T2" fmla="*/ 157 w 233"/>
                  <a:gd name="T3" fmla="*/ 34 h 151"/>
                  <a:gd name="T4" fmla="*/ 156 w 233"/>
                  <a:gd name="T5" fmla="*/ 48 h 151"/>
                  <a:gd name="T6" fmla="*/ 167 w 233"/>
                  <a:gd name="T7" fmla="*/ 45 h 151"/>
                  <a:gd name="T8" fmla="*/ 168 w 233"/>
                  <a:gd name="T9" fmla="*/ 52 h 151"/>
                  <a:gd name="T10" fmla="*/ 166 w 233"/>
                  <a:gd name="T11" fmla="*/ 57 h 151"/>
                  <a:gd name="T12" fmla="*/ 179 w 233"/>
                  <a:gd name="T13" fmla="*/ 61 h 151"/>
                  <a:gd name="T14" fmla="*/ 188 w 233"/>
                  <a:gd name="T15" fmla="*/ 65 h 151"/>
                  <a:gd name="T16" fmla="*/ 187 w 233"/>
                  <a:gd name="T17" fmla="*/ 73 h 151"/>
                  <a:gd name="T18" fmla="*/ 195 w 233"/>
                  <a:gd name="T19" fmla="*/ 81 h 151"/>
                  <a:gd name="T20" fmla="*/ 197 w 233"/>
                  <a:gd name="T21" fmla="*/ 91 h 151"/>
                  <a:gd name="T22" fmla="*/ 201 w 233"/>
                  <a:gd name="T23" fmla="*/ 98 h 151"/>
                  <a:gd name="T24" fmla="*/ 215 w 233"/>
                  <a:gd name="T25" fmla="*/ 103 h 151"/>
                  <a:gd name="T26" fmla="*/ 216 w 233"/>
                  <a:gd name="T27" fmla="*/ 111 h 151"/>
                  <a:gd name="T28" fmla="*/ 229 w 233"/>
                  <a:gd name="T29" fmla="*/ 114 h 151"/>
                  <a:gd name="T30" fmla="*/ 229 w 233"/>
                  <a:gd name="T31" fmla="*/ 124 h 151"/>
                  <a:gd name="T32" fmla="*/ 232 w 233"/>
                  <a:gd name="T33" fmla="*/ 133 h 151"/>
                  <a:gd name="T34" fmla="*/ 220 w 233"/>
                  <a:gd name="T35" fmla="*/ 134 h 151"/>
                  <a:gd name="T36" fmla="*/ 208 w 233"/>
                  <a:gd name="T37" fmla="*/ 141 h 151"/>
                  <a:gd name="T38" fmla="*/ 194 w 233"/>
                  <a:gd name="T39" fmla="*/ 146 h 151"/>
                  <a:gd name="T40" fmla="*/ 184 w 233"/>
                  <a:gd name="T41" fmla="*/ 148 h 151"/>
                  <a:gd name="T42" fmla="*/ 173 w 233"/>
                  <a:gd name="T43" fmla="*/ 151 h 151"/>
                  <a:gd name="T44" fmla="*/ 163 w 233"/>
                  <a:gd name="T45" fmla="*/ 151 h 151"/>
                  <a:gd name="T46" fmla="*/ 154 w 233"/>
                  <a:gd name="T47" fmla="*/ 151 h 151"/>
                  <a:gd name="T48" fmla="*/ 144 w 233"/>
                  <a:gd name="T49" fmla="*/ 148 h 151"/>
                  <a:gd name="T50" fmla="*/ 135 w 233"/>
                  <a:gd name="T51" fmla="*/ 142 h 151"/>
                  <a:gd name="T52" fmla="*/ 123 w 233"/>
                  <a:gd name="T53" fmla="*/ 139 h 151"/>
                  <a:gd name="T54" fmla="*/ 112 w 233"/>
                  <a:gd name="T55" fmla="*/ 139 h 151"/>
                  <a:gd name="T56" fmla="*/ 102 w 233"/>
                  <a:gd name="T57" fmla="*/ 134 h 151"/>
                  <a:gd name="T58" fmla="*/ 91 w 233"/>
                  <a:gd name="T59" fmla="*/ 124 h 151"/>
                  <a:gd name="T60" fmla="*/ 83 w 233"/>
                  <a:gd name="T61" fmla="*/ 120 h 151"/>
                  <a:gd name="T62" fmla="*/ 75 w 233"/>
                  <a:gd name="T63" fmla="*/ 119 h 151"/>
                  <a:gd name="T64" fmla="*/ 69 w 233"/>
                  <a:gd name="T65" fmla="*/ 115 h 151"/>
                  <a:gd name="T66" fmla="*/ 61 w 233"/>
                  <a:gd name="T67" fmla="*/ 117 h 151"/>
                  <a:gd name="T68" fmla="*/ 21 w 233"/>
                  <a:gd name="T69" fmla="*/ 87 h 151"/>
                  <a:gd name="T70" fmla="*/ 19 w 233"/>
                  <a:gd name="T71" fmla="*/ 77 h 151"/>
                  <a:gd name="T72" fmla="*/ 20 w 233"/>
                  <a:gd name="T73" fmla="*/ 68 h 151"/>
                  <a:gd name="T74" fmla="*/ 18 w 233"/>
                  <a:gd name="T75" fmla="*/ 52 h 151"/>
                  <a:gd name="T76" fmla="*/ 11 w 233"/>
                  <a:gd name="T77" fmla="*/ 36 h 151"/>
                  <a:gd name="T78" fmla="*/ 3 w 233"/>
                  <a:gd name="T79" fmla="*/ 28 h 151"/>
                  <a:gd name="T80" fmla="*/ 1 w 233"/>
                  <a:gd name="T81" fmla="*/ 21 h 151"/>
                  <a:gd name="T82" fmla="*/ 10 w 233"/>
                  <a:gd name="T83" fmla="*/ 16 h 151"/>
                  <a:gd name="T84" fmla="*/ 18 w 233"/>
                  <a:gd name="T85" fmla="*/ 17 h 151"/>
                  <a:gd name="T86" fmla="*/ 26 w 233"/>
                  <a:gd name="T87" fmla="*/ 20 h 151"/>
                  <a:gd name="T88" fmla="*/ 24 w 233"/>
                  <a:gd name="T89" fmla="*/ 11 h 151"/>
                  <a:gd name="T90" fmla="*/ 33 w 233"/>
                  <a:gd name="T91" fmla="*/ 10 h 151"/>
                  <a:gd name="T92" fmla="*/ 41 w 233"/>
                  <a:gd name="T93" fmla="*/ 8 h 151"/>
                  <a:gd name="T94" fmla="*/ 51 w 233"/>
                  <a:gd name="T95" fmla="*/ 10 h 151"/>
                  <a:gd name="T96" fmla="*/ 62 w 233"/>
                  <a:gd name="T97" fmla="*/ 10 h 151"/>
                  <a:gd name="T98" fmla="*/ 70 w 233"/>
                  <a:gd name="T99" fmla="*/ 13 h 151"/>
                  <a:gd name="T100" fmla="*/ 75 w 233"/>
                  <a:gd name="T101" fmla="*/ 13 h 151"/>
                  <a:gd name="T102" fmla="*/ 74 w 233"/>
                  <a:gd name="T103" fmla="*/ 18 h 151"/>
                  <a:gd name="T104" fmla="*/ 82 w 233"/>
                  <a:gd name="T105" fmla="*/ 15 h 151"/>
                  <a:gd name="T106" fmla="*/ 82 w 233"/>
                  <a:gd name="T107" fmla="*/ 7 h 151"/>
                  <a:gd name="T108" fmla="*/ 91 w 233"/>
                  <a:gd name="T109" fmla="*/ 9 h 151"/>
                  <a:gd name="T110" fmla="*/ 103 w 233"/>
                  <a:gd name="T111" fmla="*/ 11 h 151"/>
                  <a:gd name="T112" fmla="*/ 102 w 233"/>
                  <a:gd name="T113" fmla="*/ 0 h 151"/>
                  <a:gd name="T114" fmla="*/ 109 w 233"/>
                  <a:gd name="T115" fmla="*/ 7 h 151"/>
                  <a:gd name="T116" fmla="*/ 117 w 233"/>
                  <a:gd name="T117" fmla="*/ 8 h 151"/>
                  <a:gd name="T118" fmla="*/ 125 w 233"/>
                  <a:gd name="T119" fmla="*/ 7 h 151"/>
                  <a:gd name="T120" fmla="*/ 131 w 233"/>
                  <a:gd name="T121" fmla="*/ 11 h 151"/>
                  <a:gd name="T122" fmla="*/ 137 w 233"/>
                  <a:gd name="T123" fmla="*/ 17 h 151"/>
                  <a:gd name="T124" fmla="*/ 144 w 233"/>
                  <a:gd name="T125" fmla="*/ 18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 h="151">
                    <a:moveTo>
                      <a:pt x="144" y="18"/>
                    </a:moveTo>
                    <a:lnTo>
                      <a:pt x="144" y="19"/>
                    </a:lnTo>
                    <a:lnTo>
                      <a:pt x="144" y="20"/>
                    </a:lnTo>
                    <a:lnTo>
                      <a:pt x="144" y="22"/>
                    </a:lnTo>
                    <a:lnTo>
                      <a:pt x="145" y="22"/>
                    </a:lnTo>
                    <a:lnTo>
                      <a:pt x="145" y="24"/>
                    </a:lnTo>
                    <a:lnTo>
                      <a:pt x="144" y="25"/>
                    </a:lnTo>
                    <a:lnTo>
                      <a:pt x="145" y="27"/>
                    </a:lnTo>
                    <a:lnTo>
                      <a:pt x="146" y="27"/>
                    </a:lnTo>
                    <a:lnTo>
                      <a:pt x="148" y="29"/>
                    </a:lnTo>
                    <a:lnTo>
                      <a:pt x="149" y="30"/>
                    </a:lnTo>
                    <a:lnTo>
                      <a:pt x="150" y="30"/>
                    </a:lnTo>
                    <a:lnTo>
                      <a:pt x="151" y="31"/>
                    </a:lnTo>
                    <a:lnTo>
                      <a:pt x="153" y="31"/>
                    </a:lnTo>
                    <a:lnTo>
                      <a:pt x="154" y="32"/>
                    </a:lnTo>
                    <a:lnTo>
                      <a:pt x="155" y="33"/>
                    </a:lnTo>
                    <a:lnTo>
                      <a:pt x="156" y="34"/>
                    </a:lnTo>
                    <a:lnTo>
                      <a:pt x="157" y="34"/>
                    </a:lnTo>
                    <a:lnTo>
                      <a:pt x="158" y="34"/>
                    </a:lnTo>
                    <a:lnTo>
                      <a:pt x="158" y="34"/>
                    </a:lnTo>
                    <a:lnTo>
                      <a:pt x="158" y="35"/>
                    </a:lnTo>
                    <a:lnTo>
                      <a:pt x="158" y="38"/>
                    </a:lnTo>
                    <a:lnTo>
                      <a:pt x="158" y="41"/>
                    </a:lnTo>
                    <a:lnTo>
                      <a:pt x="158" y="44"/>
                    </a:lnTo>
                    <a:lnTo>
                      <a:pt x="158" y="45"/>
                    </a:lnTo>
                    <a:lnTo>
                      <a:pt x="156" y="47"/>
                    </a:lnTo>
                    <a:lnTo>
                      <a:pt x="156" y="48"/>
                    </a:lnTo>
                    <a:lnTo>
                      <a:pt x="156" y="48"/>
                    </a:lnTo>
                    <a:lnTo>
                      <a:pt x="157" y="49"/>
                    </a:lnTo>
                    <a:lnTo>
                      <a:pt x="158" y="49"/>
                    </a:lnTo>
                    <a:lnTo>
                      <a:pt x="158" y="48"/>
                    </a:lnTo>
                    <a:lnTo>
                      <a:pt x="161" y="45"/>
                    </a:lnTo>
                    <a:lnTo>
                      <a:pt x="162" y="45"/>
                    </a:lnTo>
                    <a:lnTo>
                      <a:pt x="165" y="45"/>
                    </a:lnTo>
                    <a:lnTo>
                      <a:pt x="166" y="45"/>
                    </a:lnTo>
                    <a:lnTo>
                      <a:pt x="167" y="45"/>
                    </a:lnTo>
                    <a:lnTo>
                      <a:pt x="168" y="45"/>
                    </a:lnTo>
                    <a:lnTo>
                      <a:pt x="168" y="46"/>
                    </a:lnTo>
                    <a:lnTo>
                      <a:pt x="169" y="47"/>
                    </a:lnTo>
                    <a:lnTo>
                      <a:pt x="170" y="47"/>
                    </a:lnTo>
                    <a:lnTo>
                      <a:pt x="171" y="48"/>
                    </a:lnTo>
                    <a:lnTo>
                      <a:pt x="171" y="49"/>
                    </a:lnTo>
                    <a:lnTo>
                      <a:pt x="170" y="51"/>
                    </a:lnTo>
                    <a:lnTo>
                      <a:pt x="169" y="52"/>
                    </a:lnTo>
                    <a:lnTo>
                      <a:pt x="168" y="52"/>
                    </a:lnTo>
                    <a:lnTo>
                      <a:pt x="166" y="52"/>
                    </a:lnTo>
                    <a:lnTo>
                      <a:pt x="165" y="52"/>
                    </a:lnTo>
                    <a:lnTo>
                      <a:pt x="165" y="52"/>
                    </a:lnTo>
                    <a:lnTo>
                      <a:pt x="164" y="52"/>
                    </a:lnTo>
                    <a:lnTo>
                      <a:pt x="163" y="53"/>
                    </a:lnTo>
                    <a:lnTo>
                      <a:pt x="163" y="54"/>
                    </a:lnTo>
                    <a:lnTo>
                      <a:pt x="164" y="55"/>
                    </a:lnTo>
                    <a:lnTo>
                      <a:pt x="165" y="56"/>
                    </a:lnTo>
                    <a:lnTo>
                      <a:pt x="166" y="57"/>
                    </a:lnTo>
                    <a:lnTo>
                      <a:pt x="168" y="58"/>
                    </a:lnTo>
                    <a:lnTo>
                      <a:pt x="172" y="58"/>
                    </a:lnTo>
                    <a:lnTo>
                      <a:pt x="173" y="58"/>
                    </a:lnTo>
                    <a:lnTo>
                      <a:pt x="175" y="59"/>
                    </a:lnTo>
                    <a:lnTo>
                      <a:pt x="175" y="59"/>
                    </a:lnTo>
                    <a:lnTo>
                      <a:pt x="176" y="59"/>
                    </a:lnTo>
                    <a:lnTo>
                      <a:pt x="177" y="60"/>
                    </a:lnTo>
                    <a:lnTo>
                      <a:pt x="179" y="61"/>
                    </a:lnTo>
                    <a:lnTo>
                      <a:pt x="179" y="61"/>
                    </a:lnTo>
                    <a:lnTo>
                      <a:pt x="180" y="62"/>
                    </a:lnTo>
                    <a:lnTo>
                      <a:pt x="181" y="63"/>
                    </a:lnTo>
                    <a:lnTo>
                      <a:pt x="182" y="64"/>
                    </a:lnTo>
                    <a:lnTo>
                      <a:pt x="182" y="64"/>
                    </a:lnTo>
                    <a:lnTo>
                      <a:pt x="182" y="65"/>
                    </a:lnTo>
                    <a:lnTo>
                      <a:pt x="184" y="65"/>
                    </a:lnTo>
                    <a:lnTo>
                      <a:pt x="185" y="65"/>
                    </a:lnTo>
                    <a:lnTo>
                      <a:pt x="187" y="65"/>
                    </a:lnTo>
                    <a:lnTo>
                      <a:pt x="188" y="65"/>
                    </a:lnTo>
                    <a:lnTo>
                      <a:pt x="189" y="66"/>
                    </a:lnTo>
                    <a:lnTo>
                      <a:pt x="189" y="67"/>
                    </a:lnTo>
                    <a:lnTo>
                      <a:pt x="189" y="68"/>
                    </a:lnTo>
                    <a:lnTo>
                      <a:pt x="189" y="69"/>
                    </a:lnTo>
                    <a:lnTo>
                      <a:pt x="189" y="69"/>
                    </a:lnTo>
                    <a:lnTo>
                      <a:pt x="188" y="70"/>
                    </a:lnTo>
                    <a:lnTo>
                      <a:pt x="187" y="71"/>
                    </a:lnTo>
                    <a:lnTo>
                      <a:pt x="187" y="72"/>
                    </a:lnTo>
                    <a:lnTo>
                      <a:pt x="187" y="73"/>
                    </a:lnTo>
                    <a:lnTo>
                      <a:pt x="188" y="74"/>
                    </a:lnTo>
                    <a:lnTo>
                      <a:pt x="189" y="77"/>
                    </a:lnTo>
                    <a:lnTo>
                      <a:pt x="189" y="78"/>
                    </a:lnTo>
                    <a:lnTo>
                      <a:pt x="190" y="78"/>
                    </a:lnTo>
                    <a:lnTo>
                      <a:pt x="192" y="79"/>
                    </a:lnTo>
                    <a:lnTo>
                      <a:pt x="192" y="79"/>
                    </a:lnTo>
                    <a:lnTo>
                      <a:pt x="193" y="79"/>
                    </a:lnTo>
                    <a:lnTo>
                      <a:pt x="194" y="80"/>
                    </a:lnTo>
                    <a:lnTo>
                      <a:pt x="195" y="81"/>
                    </a:lnTo>
                    <a:lnTo>
                      <a:pt x="195" y="82"/>
                    </a:lnTo>
                    <a:lnTo>
                      <a:pt x="196" y="83"/>
                    </a:lnTo>
                    <a:lnTo>
                      <a:pt x="196" y="85"/>
                    </a:lnTo>
                    <a:lnTo>
                      <a:pt x="196" y="86"/>
                    </a:lnTo>
                    <a:lnTo>
                      <a:pt x="197" y="87"/>
                    </a:lnTo>
                    <a:lnTo>
                      <a:pt x="197" y="88"/>
                    </a:lnTo>
                    <a:lnTo>
                      <a:pt x="197" y="89"/>
                    </a:lnTo>
                    <a:lnTo>
                      <a:pt x="197" y="89"/>
                    </a:lnTo>
                    <a:lnTo>
                      <a:pt x="197" y="91"/>
                    </a:lnTo>
                    <a:lnTo>
                      <a:pt x="197" y="92"/>
                    </a:lnTo>
                    <a:lnTo>
                      <a:pt x="197" y="93"/>
                    </a:lnTo>
                    <a:lnTo>
                      <a:pt x="198" y="93"/>
                    </a:lnTo>
                    <a:lnTo>
                      <a:pt x="199" y="94"/>
                    </a:lnTo>
                    <a:lnTo>
                      <a:pt x="199" y="96"/>
                    </a:lnTo>
                    <a:lnTo>
                      <a:pt x="199" y="97"/>
                    </a:lnTo>
                    <a:lnTo>
                      <a:pt x="199" y="98"/>
                    </a:lnTo>
                    <a:lnTo>
                      <a:pt x="200" y="98"/>
                    </a:lnTo>
                    <a:lnTo>
                      <a:pt x="201" y="98"/>
                    </a:lnTo>
                    <a:lnTo>
                      <a:pt x="202" y="98"/>
                    </a:lnTo>
                    <a:lnTo>
                      <a:pt x="203" y="98"/>
                    </a:lnTo>
                    <a:lnTo>
                      <a:pt x="203" y="98"/>
                    </a:lnTo>
                    <a:lnTo>
                      <a:pt x="205" y="99"/>
                    </a:lnTo>
                    <a:lnTo>
                      <a:pt x="210" y="100"/>
                    </a:lnTo>
                    <a:lnTo>
                      <a:pt x="210" y="101"/>
                    </a:lnTo>
                    <a:lnTo>
                      <a:pt x="212" y="101"/>
                    </a:lnTo>
                    <a:lnTo>
                      <a:pt x="213" y="102"/>
                    </a:lnTo>
                    <a:lnTo>
                      <a:pt x="215" y="103"/>
                    </a:lnTo>
                    <a:lnTo>
                      <a:pt x="216" y="103"/>
                    </a:lnTo>
                    <a:lnTo>
                      <a:pt x="216" y="104"/>
                    </a:lnTo>
                    <a:lnTo>
                      <a:pt x="216" y="105"/>
                    </a:lnTo>
                    <a:lnTo>
                      <a:pt x="216" y="106"/>
                    </a:lnTo>
                    <a:lnTo>
                      <a:pt x="216" y="107"/>
                    </a:lnTo>
                    <a:lnTo>
                      <a:pt x="216" y="108"/>
                    </a:lnTo>
                    <a:lnTo>
                      <a:pt x="216" y="109"/>
                    </a:lnTo>
                    <a:lnTo>
                      <a:pt x="216" y="110"/>
                    </a:lnTo>
                    <a:lnTo>
                      <a:pt x="216" y="111"/>
                    </a:lnTo>
                    <a:lnTo>
                      <a:pt x="216" y="112"/>
                    </a:lnTo>
                    <a:lnTo>
                      <a:pt x="218" y="112"/>
                    </a:lnTo>
                    <a:lnTo>
                      <a:pt x="220" y="112"/>
                    </a:lnTo>
                    <a:lnTo>
                      <a:pt x="223" y="113"/>
                    </a:lnTo>
                    <a:lnTo>
                      <a:pt x="224" y="113"/>
                    </a:lnTo>
                    <a:lnTo>
                      <a:pt x="226" y="114"/>
                    </a:lnTo>
                    <a:lnTo>
                      <a:pt x="227" y="114"/>
                    </a:lnTo>
                    <a:lnTo>
                      <a:pt x="228" y="114"/>
                    </a:lnTo>
                    <a:lnTo>
                      <a:pt x="229" y="114"/>
                    </a:lnTo>
                    <a:lnTo>
                      <a:pt x="230" y="114"/>
                    </a:lnTo>
                    <a:lnTo>
                      <a:pt x="231" y="115"/>
                    </a:lnTo>
                    <a:lnTo>
                      <a:pt x="232" y="116"/>
                    </a:lnTo>
                    <a:lnTo>
                      <a:pt x="233" y="117"/>
                    </a:lnTo>
                    <a:lnTo>
                      <a:pt x="233" y="119"/>
                    </a:lnTo>
                    <a:lnTo>
                      <a:pt x="232" y="120"/>
                    </a:lnTo>
                    <a:lnTo>
                      <a:pt x="232" y="120"/>
                    </a:lnTo>
                    <a:lnTo>
                      <a:pt x="231" y="121"/>
                    </a:lnTo>
                    <a:lnTo>
                      <a:pt x="229" y="124"/>
                    </a:lnTo>
                    <a:lnTo>
                      <a:pt x="228" y="124"/>
                    </a:lnTo>
                    <a:lnTo>
                      <a:pt x="229" y="125"/>
                    </a:lnTo>
                    <a:lnTo>
                      <a:pt x="230" y="126"/>
                    </a:lnTo>
                    <a:lnTo>
                      <a:pt x="231" y="127"/>
                    </a:lnTo>
                    <a:lnTo>
                      <a:pt x="232" y="129"/>
                    </a:lnTo>
                    <a:lnTo>
                      <a:pt x="232" y="130"/>
                    </a:lnTo>
                    <a:lnTo>
                      <a:pt x="232" y="131"/>
                    </a:lnTo>
                    <a:lnTo>
                      <a:pt x="232" y="132"/>
                    </a:lnTo>
                    <a:lnTo>
                      <a:pt x="232" y="133"/>
                    </a:lnTo>
                    <a:lnTo>
                      <a:pt x="230" y="133"/>
                    </a:lnTo>
                    <a:lnTo>
                      <a:pt x="229" y="132"/>
                    </a:lnTo>
                    <a:lnTo>
                      <a:pt x="228" y="131"/>
                    </a:lnTo>
                    <a:lnTo>
                      <a:pt x="227" y="131"/>
                    </a:lnTo>
                    <a:lnTo>
                      <a:pt x="226" y="131"/>
                    </a:lnTo>
                    <a:lnTo>
                      <a:pt x="224" y="131"/>
                    </a:lnTo>
                    <a:lnTo>
                      <a:pt x="223" y="132"/>
                    </a:lnTo>
                    <a:lnTo>
                      <a:pt x="221" y="133"/>
                    </a:lnTo>
                    <a:lnTo>
                      <a:pt x="220" y="134"/>
                    </a:lnTo>
                    <a:lnTo>
                      <a:pt x="220" y="135"/>
                    </a:lnTo>
                    <a:lnTo>
                      <a:pt x="217" y="137"/>
                    </a:lnTo>
                    <a:lnTo>
                      <a:pt x="216" y="138"/>
                    </a:lnTo>
                    <a:lnTo>
                      <a:pt x="216" y="138"/>
                    </a:lnTo>
                    <a:lnTo>
                      <a:pt x="214" y="138"/>
                    </a:lnTo>
                    <a:lnTo>
                      <a:pt x="211" y="138"/>
                    </a:lnTo>
                    <a:lnTo>
                      <a:pt x="210" y="139"/>
                    </a:lnTo>
                    <a:lnTo>
                      <a:pt x="209" y="140"/>
                    </a:lnTo>
                    <a:lnTo>
                      <a:pt x="208" y="141"/>
                    </a:lnTo>
                    <a:lnTo>
                      <a:pt x="207" y="141"/>
                    </a:lnTo>
                    <a:lnTo>
                      <a:pt x="206" y="141"/>
                    </a:lnTo>
                    <a:lnTo>
                      <a:pt x="205" y="141"/>
                    </a:lnTo>
                    <a:lnTo>
                      <a:pt x="203" y="142"/>
                    </a:lnTo>
                    <a:lnTo>
                      <a:pt x="203" y="143"/>
                    </a:lnTo>
                    <a:lnTo>
                      <a:pt x="199" y="145"/>
                    </a:lnTo>
                    <a:lnTo>
                      <a:pt x="198" y="145"/>
                    </a:lnTo>
                    <a:lnTo>
                      <a:pt x="196" y="146"/>
                    </a:lnTo>
                    <a:lnTo>
                      <a:pt x="194" y="146"/>
                    </a:lnTo>
                    <a:lnTo>
                      <a:pt x="194" y="147"/>
                    </a:lnTo>
                    <a:lnTo>
                      <a:pt x="193" y="148"/>
                    </a:lnTo>
                    <a:lnTo>
                      <a:pt x="191" y="148"/>
                    </a:lnTo>
                    <a:lnTo>
                      <a:pt x="189" y="148"/>
                    </a:lnTo>
                    <a:lnTo>
                      <a:pt x="189" y="148"/>
                    </a:lnTo>
                    <a:lnTo>
                      <a:pt x="188" y="148"/>
                    </a:lnTo>
                    <a:lnTo>
                      <a:pt x="186" y="148"/>
                    </a:lnTo>
                    <a:lnTo>
                      <a:pt x="185" y="148"/>
                    </a:lnTo>
                    <a:lnTo>
                      <a:pt x="184" y="148"/>
                    </a:lnTo>
                    <a:lnTo>
                      <a:pt x="183" y="149"/>
                    </a:lnTo>
                    <a:lnTo>
                      <a:pt x="182" y="149"/>
                    </a:lnTo>
                    <a:lnTo>
                      <a:pt x="180" y="149"/>
                    </a:lnTo>
                    <a:lnTo>
                      <a:pt x="179" y="148"/>
                    </a:lnTo>
                    <a:lnTo>
                      <a:pt x="178" y="148"/>
                    </a:lnTo>
                    <a:lnTo>
                      <a:pt x="176" y="149"/>
                    </a:lnTo>
                    <a:lnTo>
                      <a:pt x="174" y="150"/>
                    </a:lnTo>
                    <a:lnTo>
                      <a:pt x="174" y="151"/>
                    </a:lnTo>
                    <a:lnTo>
                      <a:pt x="173" y="151"/>
                    </a:lnTo>
                    <a:lnTo>
                      <a:pt x="172" y="151"/>
                    </a:lnTo>
                    <a:lnTo>
                      <a:pt x="171" y="151"/>
                    </a:lnTo>
                    <a:lnTo>
                      <a:pt x="170" y="151"/>
                    </a:lnTo>
                    <a:lnTo>
                      <a:pt x="169" y="151"/>
                    </a:lnTo>
                    <a:lnTo>
                      <a:pt x="168" y="151"/>
                    </a:lnTo>
                    <a:lnTo>
                      <a:pt x="166" y="151"/>
                    </a:lnTo>
                    <a:lnTo>
                      <a:pt x="165" y="151"/>
                    </a:lnTo>
                    <a:lnTo>
                      <a:pt x="165" y="151"/>
                    </a:lnTo>
                    <a:lnTo>
                      <a:pt x="163" y="151"/>
                    </a:lnTo>
                    <a:lnTo>
                      <a:pt x="162" y="151"/>
                    </a:lnTo>
                    <a:lnTo>
                      <a:pt x="161" y="151"/>
                    </a:lnTo>
                    <a:lnTo>
                      <a:pt x="160" y="151"/>
                    </a:lnTo>
                    <a:lnTo>
                      <a:pt x="158" y="150"/>
                    </a:lnTo>
                    <a:lnTo>
                      <a:pt x="158" y="150"/>
                    </a:lnTo>
                    <a:lnTo>
                      <a:pt x="156" y="150"/>
                    </a:lnTo>
                    <a:lnTo>
                      <a:pt x="155" y="150"/>
                    </a:lnTo>
                    <a:lnTo>
                      <a:pt x="154" y="150"/>
                    </a:lnTo>
                    <a:lnTo>
                      <a:pt x="154" y="151"/>
                    </a:lnTo>
                    <a:lnTo>
                      <a:pt x="153" y="151"/>
                    </a:lnTo>
                    <a:lnTo>
                      <a:pt x="151" y="151"/>
                    </a:lnTo>
                    <a:lnTo>
                      <a:pt x="150" y="151"/>
                    </a:lnTo>
                    <a:lnTo>
                      <a:pt x="149" y="150"/>
                    </a:lnTo>
                    <a:lnTo>
                      <a:pt x="148" y="150"/>
                    </a:lnTo>
                    <a:lnTo>
                      <a:pt x="148" y="149"/>
                    </a:lnTo>
                    <a:lnTo>
                      <a:pt x="146" y="149"/>
                    </a:lnTo>
                    <a:lnTo>
                      <a:pt x="144" y="148"/>
                    </a:lnTo>
                    <a:lnTo>
                      <a:pt x="144" y="148"/>
                    </a:lnTo>
                    <a:lnTo>
                      <a:pt x="142" y="148"/>
                    </a:lnTo>
                    <a:lnTo>
                      <a:pt x="142" y="147"/>
                    </a:lnTo>
                    <a:lnTo>
                      <a:pt x="141" y="146"/>
                    </a:lnTo>
                    <a:lnTo>
                      <a:pt x="141" y="145"/>
                    </a:lnTo>
                    <a:lnTo>
                      <a:pt x="140" y="145"/>
                    </a:lnTo>
                    <a:lnTo>
                      <a:pt x="139" y="145"/>
                    </a:lnTo>
                    <a:lnTo>
                      <a:pt x="138" y="144"/>
                    </a:lnTo>
                    <a:lnTo>
                      <a:pt x="137" y="144"/>
                    </a:lnTo>
                    <a:lnTo>
                      <a:pt x="135" y="142"/>
                    </a:lnTo>
                    <a:lnTo>
                      <a:pt x="134" y="141"/>
                    </a:lnTo>
                    <a:lnTo>
                      <a:pt x="133" y="141"/>
                    </a:lnTo>
                    <a:lnTo>
                      <a:pt x="132" y="141"/>
                    </a:lnTo>
                    <a:lnTo>
                      <a:pt x="131" y="140"/>
                    </a:lnTo>
                    <a:lnTo>
                      <a:pt x="128" y="139"/>
                    </a:lnTo>
                    <a:lnTo>
                      <a:pt x="127" y="139"/>
                    </a:lnTo>
                    <a:lnTo>
                      <a:pt x="126" y="139"/>
                    </a:lnTo>
                    <a:lnTo>
                      <a:pt x="124" y="139"/>
                    </a:lnTo>
                    <a:lnTo>
                      <a:pt x="123" y="139"/>
                    </a:lnTo>
                    <a:lnTo>
                      <a:pt x="123" y="139"/>
                    </a:lnTo>
                    <a:lnTo>
                      <a:pt x="122" y="140"/>
                    </a:lnTo>
                    <a:lnTo>
                      <a:pt x="121" y="140"/>
                    </a:lnTo>
                    <a:lnTo>
                      <a:pt x="120" y="140"/>
                    </a:lnTo>
                    <a:lnTo>
                      <a:pt x="119" y="140"/>
                    </a:lnTo>
                    <a:lnTo>
                      <a:pt x="118" y="139"/>
                    </a:lnTo>
                    <a:lnTo>
                      <a:pt x="117" y="139"/>
                    </a:lnTo>
                    <a:lnTo>
                      <a:pt x="114" y="139"/>
                    </a:lnTo>
                    <a:lnTo>
                      <a:pt x="112" y="139"/>
                    </a:lnTo>
                    <a:lnTo>
                      <a:pt x="110" y="138"/>
                    </a:lnTo>
                    <a:lnTo>
                      <a:pt x="109" y="138"/>
                    </a:lnTo>
                    <a:lnTo>
                      <a:pt x="108" y="137"/>
                    </a:lnTo>
                    <a:lnTo>
                      <a:pt x="107" y="137"/>
                    </a:lnTo>
                    <a:lnTo>
                      <a:pt x="106" y="137"/>
                    </a:lnTo>
                    <a:lnTo>
                      <a:pt x="106" y="137"/>
                    </a:lnTo>
                    <a:lnTo>
                      <a:pt x="105" y="136"/>
                    </a:lnTo>
                    <a:lnTo>
                      <a:pt x="103" y="135"/>
                    </a:lnTo>
                    <a:lnTo>
                      <a:pt x="102" y="134"/>
                    </a:lnTo>
                    <a:lnTo>
                      <a:pt x="100" y="134"/>
                    </a:lnTo>
                    <a:lnTo>
                      <a:pt x="98" y="133"/>
                    </a:lnTo>
                    <a:lnTo>
                      <a:pt x="97" y="132"/>
                    </a:lnTo>
                    <a:lnTo>
                      <a:pt x="96" y="131"/>
                    </a:lnTo>
                    <a:lnTo>
                      <a:pt x="96" y="131"/>
                    </a:lnTo>
                    <a:lnTo>
                      <a:pt x="95" y="130"/>
                    </a:lnTo>
                    <a:lnTo>
                      <a:pt x="94" y="129"/>
                    </a:lnTo>
                    <a:lnTo>
                      <a:pt x="93" y="128"/>
                    </a:lnTo>
                    <a:lnTo>
                      <a:pt x="91" y="124"/>
                    </a:lnTo>
                    <a:lnTo>
                      <a:pt x="90" y="124"/>
                    </a:lnTo>
                    <a:lnTo>
                      <a:pt x="90" y="124"/>
                    </a:lnTo>
                    <a:lnTo>
                      <a:pt x="89" y="123"/>
                    </a:lnTo>
                    <a:lnTo>
                      <a:pt x="88" y="123"/>
                    </a:lnTo>
                    <a:lnTo>
                      <a:pt x="87" y="122"/>
                    </a:lnTo>
                    <a:lnTo>
                      <a:pt x="87" y="121"/>
                    </a:lnTo>
                    <a:lnTo>
                      <a:pt x="86" y="120"/>
                    </a:lnTo>
                    <a:lnTo>
                      <a:pt x="85" y="120"/>
                    </a:lnTo>
                    <a:lnTo>
                      <a:pt x="83" y="120"/>
                    </a:lnTo>
                    <a:lnTo>
                      <a:pt x="82" y="120"/>
                    </a:lnTo>
                    <a:lnTo>
                      <a:pt x="82" y="120"/>
                    </a:lnTo>
                    <a:lnTo>
                      <a:pt x="81" y="120"/>
                    </a:lnTo>
                    <a:lnTo>
                      <a:pt x="81" y="119"/>
                    </a:lnTo>
                    <a:lnTo>
                      <a:pt x="79" y="119"/>
                    </a:lnTo>
                    <a:lnTo>
                      <a:pt x="77" y="119"/>
                    </a:lnTo>
                    <a:lnTo>
                      <a:pt x="76" y="119"/>
                    </a:lnTo>
                    <a:lnTo>
                      <a:pt x="75" y="119"/>
                    </a:lnTo>
                    <a:lnTo>
                      <a:pt x="75" y="119"/>
                    </a:lnTo>
                    <a:lnTo>
                      <a:pt x="74" y="118"/>
                    </a:lnTo>
                    <a:lnTo>
                      <a:pt x="75" y="117"/>
                    </a:lnTo>
                    <a:lnTo>
                      <a:pt x="74" y="117"/>
                    </a:lnTo>
                    <a:lnTo>
                      <a:pt x="73" y="117"/>
                    </a:lnTo>
                    <a:lnTo>
                      <a:pt x="72" y="117"/>
                    </a:lnTo>
                    <a:lnTo>
                      <a:pt x="71" y="116"/>
                    </a:lnTo>
                    <a:lnTo>
                      <a:pt x="70" y="116"/>
                    </a:lnTo>
                    <a:lnTo>
                      <a:pt x="70" y="115"/>
                    </a:lnTo>
                    <a:lnTo>
                      <a:pt x="69" y="115"/>
                    </a:lnTo>
                    <a:lnTo>
                      <a:pt x="68" y="114"/>
                    </a:lnTo>
                    <a:lnTo>
                      <a:pt x="68" y="114"/>
                    </a:lnTo>
                    <a:lnTo>
                      <a:pt x="67" y="114"/>
                    </a:lnTo>
                    <a:lnTo>
                      <a:pt x="66" y="114"/>
                    </a:lnTo>
                    <a:lnTo>
                      <a:pt x="65" y="114"/>
                    </a:lnTo>
                    <a:lnTo>
                      <a:pt x="64" y="114"/>
                    </a:lnTo>
                    <a:lnTo>
                      <a:pt x="63" y="114"/>
                    </a:lnTo>
                    <a:lnTo>
                      <a:pt x="62" y="115"/>
                    </a:lnTo>
                    <a:lnTo>
                      <a:pt x="61" y="117"/>
                    </a:lnTo>
                    <a:lnTo>
                      <a:pt x="60" y="117"/>
                    </a:lnTo>
                    <a:lnTo>
                      <a:pt x="57" y="116"/>
                    </a:lnTo>
                    <a:lnTo>
                      <a:pt x="57" y="109"/>
                    </a:lnTo>
                    <a:lnTo>
                      <a:pt x="58" y="108"/>
                    </a:lnTo>
                    <a:lnTo>
                      <a:pt x="57" y="107"/>
                    </a:lnTo>
                    <a:lnTo>
                      <a:pt x="60" y="100"/>
                    </a:lnTo>
                    <a:lnTo>
                      <a:pt x="57" y="100"/>
                    </a:lnTo>
                    <a:lnTo>
                      <a:pt x="22" y="87"/>
                    </a:lnTo>
                    <a:lnTo>
                      <a:pt x="21" y="87"/>
                    </a:lnTo>
                    <a:lnTo>
                      <a:pt x="20" y="86"/>
                    </a:lnTo>
                    <a:lnTo>
                      <a:pt x="20" y="86"/>
                    </a:lnTo>
                    <a:lnTo>
                      <a:pt x="20" y="86"/>
                    </a:lnTo>
                    <a:lnTo>
                      <a:pt x="19" y="85"/>
                    </a:lnTo>
                    <a:lnTo>
                      <a:pt x="19" y="83"/>
                    </a:lnTo>
                    <a:lnTo>
                      <a:pt x="18" y="81"/>
                    </a:lnTo>
                    <a:lnTo>
                      <a:pt x="18" y="79"/>
                    </a:lnTo>
                    <a:lnTo>
                      <a:pt x="18" y="79"/>
                    </a:lnTo>
                    <a:lnTo>
                      <a:pt x="19" y="77"/>
                    </a:lnTo>
                    <a:lnTo>
                      <a:pt x="19" y="76"/>
                    </a:lnTo>
                    <a:lnTo>
                      <a:pt x="19" y="75"/>
                    </a:lnTo>
                    <a:lnTo>
                      <a:pt x="19" y="74"/>
                    </a:lnTo>
                    <a:lnTo>
                      <a:pt x="19" y="73"/>
                    </a:lnTo>
                    <a:lnTo>
                      <a:pt x="19" y="72"/>
                    </a:lnTo>
                    <a:lnTo>
                      <a:pt x="19" y="72"/>
                    </a:lnTo>
                    <a:lnTo>
                      <a:pt x="19" y="70"/>
                    </a:lnTo>
                    <a:lnTo>
                      <a:pt x="20" y="69"/>
                    </a:lnTo>
                    <a:lnTo>
                      <a:pt x="20" y="68"/>
                    </a:lnTo>
                    <a:lnTo>
                      <a:pt x="20" y="65"/>
                    </a:lnTo>
                    <a:lnTo>
                      <a:pt x="20" y="64"/>
                    </a:lnTo>
                    <a:lnTo>
                      <a:pt x="20" y="61"/>
                    </a:lnTo>
                    <a:lnTo>
                      <a:pt x="20" y="60"/>
                    </a:lnTo>
                    <a:lnTo>
                      <a:pt x="19" y="58"/>
                    </a:lnTo>
                    <a:lnTo>
                      <a:pt x="18" y="57"/>
                    </a:lnTo>
                    <a:lnTo>
                      <a:pt x="18" y="55"/>
                    </a:lnTo>
                    <a:lnTo>
                      <a:pt x="18" y="54"/>
                    </a:lnTo>
                    <a:lnTo>
                      <a:pt x="18" y="52"/>
                    </a:lnTo>
                    <a:lnTo>
                      <a:pt x="17" y="49"/>
                    </a:lnTo>
                    <a:lnTo>
                      <a:pt x="17" y="46"/>
                    </a:lnTo>
                    <a:lnTo>
                      <a:pt x="17" y="45"/>
                    </a:lnTo>
                    <a:lnTo>
                      <a:pt x="17" y="44"/>
                    </a:lnTo>
                    <a:lnTo>
                      <a:pt x="16" y="42"/>
                    </a:lnTo>
                    <a:lnTo>
                      <a:pt x="15" y="41"/>
                    </a:lnTo>
                    <a:lnTo>
                      <a:pt x="15" y="41"/>
                    </a:lnTo>
                    <a:lnTo>
                      <a:pt x="13" y="39"/>
                    </a:lnTo>
                    <a:lnTo>
                      <a:pt x="11" y="36"/>
                    </a:lnTo>
                    <a:lnTo>
                      <a:pt x="10" y="35"/>
                    </a:lnTo>
                    <a:lnTo>
                      <a:pt x="10" y="34"/>
                    </a:lnTo>
                    <a:lnTo>
                      <a:pt x="9" y="34"/>
                    </a:lnTo>
                    <a:lnTo>
                      <a:pt x="8" y="33"/>
                    </a:lnTo>
                    <a:lnTo>
                      <a:pt x="6" y="32"/>
                    </a:lnTo>
                    <a:lnTo>
                      <a:pt x="6" y="31"/>
                    </a:lnTo>
                    <a:lnTo>
                      <a:pt x="5" y="30"/>
                    </a:lnTo>
                    <a:lnTo>
                      <a:pt x="4" y="29"/>
                    </a:lnTo>
                    <a:lnTo>
                      <a:pt x="3" y="28"/>
                    </a:lnTo>
                    <a:lnTo>
                      <a:pt x="3" y="27"/>
                    </a:lnTo>
                    <a:lnTo>
                      <a:pt x="3" y="27"/>
                    </a:lnTo>
                    <a:lnTo>
                      <a:pt x="3" y="26"/>
                    </a:lnTo>
                    <a:lnTo>
                      <a:pt x="3" y="25"/>
                    </a:lnTo>
                    <a:lnTo>
                      <a:pt x="3" y="24"/>
                    </a:lnTo>
                    <a:lnTo>
                      <a:pt x="1" y="24"/>
                    </a:lnTo>
                    <a:lnTo>
                      <a:pt x="1" y="23"/>
                    </a:lnTo>
                    <a:lnTo>
                      <a:pt x="0" y="22"/>
                    </a:lnTo>
                    <a:lnTo>
                      <a:pt x="1" y="21"/>
                    </a:lnTo>
                    <a:lnTo>
                      <a:pt x="2" y="20"/>
                    </a:lnTo>
                    <a:lnTo>
                      <a:pt x="3" y="20"/>
                    </a:lnTo>
                    <a:lnTo>
                      <a:pt x="5" y="20"/>
                    </a:lnTo>
                    <a:lnTo>
                      <a:pt x="6" y="20"/>
                    </a:lnTo>
                    <a:lnTo>
                      <a:pt x="6" y="20"/>
                    </a:lnTo>
                    <a:lnTo>
                      <a:pt x="8" y="18"/>
                    </a:lnTo>
                    <a:lnTo>
                      <a:pt x="9" y="17"/>
                    </a:lnTo>
                    <a:lnTo>
                      <a:pt x="10" y="17"/>
                    </a:lnTo>
                    <a:lnTo>
                      <a:pt x="10" y="16"/>
                    </a:lnTo>
                    <a:lnTo>
                      <a:pt x="10" y="15"/>
                    </a:lnTo>
                    <a:lnTo>
                      <a:pt x="13" y="14"/>
                    </a:lnTo>
                    <a:lnTo>
                      <a:pt x="13" y="14"/>
                    </a:lnTo>
                    <a:lnTo>
                      <a:pt x="14" y="14"/>
                    </a:lnTo>
                    <a:lnTo>
                      <a:pt x="15" y="14"/>
                    </a:lnTo>
                    <a:lnTo>
                      <a:pt x="17" y="15"/>
                    </a:lnTo>
                    <a:lnTo>
                      <a:pt x="17" y="15"/>
                    </a:lnTo>
                    <a:lnTo>
                      <a:pt x="17" y="16"/>
                    </a:lnTo>
                    <a:lnTo>
                      <a:pt x="18" y="17"/>
                    </a:lnTo>
                    <a:lnTo>
                      <a:pt x="18" y="17"/>
                    </a:lnTo>
                    <a:lnTo>
                      <a:pt x="19" y="17"/>
                    </a:lnTo>
                    <a:lnTo>
                      <a:pt x="20" y="19"/>
                    </a:lnTo>
                    <a:lnTo>
                      <a:pt x="22" y="20"/>
                    </a:lnTo>
                    <a:lnTo>
                      <a:pt x="23" y="21"/>
                    </a:lnTo>
                    <a:lnTo>
                      <a:pt x="24" y="21"/>
                    </a:lnTo>
                    <a:lnTo>
                      <a:pt x="24" y="20"/>
                    </a:lnTo>
                    <a:lnTo>
                      <a:pt x="25" y="20"/>
                    </a:lnTo>
                    <a:lnTo>
                      <a:pt x="26" y="20"/>
                    </a:lnTo>
                    <a:lnTo>
                      <a:pt x="27" y="17"/>
                    </a:lnTo>
                    <a:lnTo>
                      <a:pt x="27" y="17"/>
                    </a:lnTo>
                    <a:lnTo>
                      <a:pt x="28" y="15"/>
                    </a:lnTo>
                    <a:lnTo>
                      <a:pt x="28" y="14"/>
                    </a:lnTo>
                    <a:lnTo>
                      <a:pt x="27" y="14"/>
                    </a:lnTo>
                    <a:lnTo>
                      <a:pt x="26" y="14"/>
                    </a:lnTo>
                    <a:lnTo>
                      <a:pt x="24" y="13"/>
                    </a:lnTo>
                    <a:lnTo>
                      <a:pt x="24" y="12"/>
                    </a:lnTo>
                    <a:lnTo>
                      <a:pt x="24" y="11"/>
                    </a:lnTo>
                    <a:lnTo>
                      <a:pt x="24" y="11"/>
                    </a:lnTo>
                    <a:lnTo>
                      <a:pt x="25" y="10"/>
                    </a:lnTo>
                    <a:lnTo>
                      <a:pt x="27" y="10"/>
                    </a:lnTo>
                    <a:lnTo>
                      <a:pt x="29" y="12"/>
                    </a:lnTo>
                    <a:lnTo>
                      <a:pt x="30" y="12"/>
                    </a:lnTo>
                    <a:lnTo>
                      <a:pt x="31" y="12"/>
                    </a:lnTo>
                    <a:lnTo>
                      <a:pt x="31" y="11"/>
                    </a:lnTo>
                    <a:lnTo>
                      <a:pt x="32" y="10"/>
                    </a:lnTo>
                    <a:lnTo>
                      <a:pt x="33" y="10"/>
                    </a:lnTo>
                    <a:lnTo>
                      <a:pt x="34" y="9"/>
                    </a:lnTo>
                    <a:lnTo>
                      <a:pt x="34" y="9"/>
                    </a:lnTo>
                    <a:lnTo>
                      <a:pt x="37" y="10"/>
                    </a:lnTo>
                    <a:lnTo>
                      <a:pt x="37" y="10"/>
                    </a:lnTo>
                    <a:lnTo>
                      <a:pt x="38" y="10"/>
                    </a:lnTo>
                    <a:lnTo>
                      <a:pt x="39" y="9"/>
                    </a:lnTo>
                    <a:lnTo>
                      <a:pt x="40" y="9"/>
                    </a:lnTo>
                    <a:lnTo>
                      <a:pt x="41" y="8"/>
                    </a:lnTo>
                    <a:lnTo>
                      <a:pt x="41" y="8"/>
                    </a:lnTo>
                    <a:lnTo>
                      <a:pt x="42" y="7"/>
                    </a:lnTo>
                    <a:lnTo>
                      <a:pt x="43" y="7"/>
                    </a:lnTo>
                    <a:lnTo>
                      <a:pt x="44" y="8"/>
                    </a:lnTo>
                    <a:lnTo>
                      <a:pt x="45" y="7"/>
                    </a:lnTo>
                    <a:lnTo>
                      <a:pt x="46" y="7"/>
                    </a:lnTo>
                    <a:lnTo>
                      <a:pt x="47" y="8"/>
                    </a:lnTo>
                    <a:lnTo>
                      <a:pt x="48" y="8"/>
                    </a:lnTo>
                    <a:lnTo>
                      <a:pt x="49" y="10"/>
                    </a:lnTo>
                    <a:lnTo>
                      <a:pt x="51" y="10"/>
                    </a:lnTo>
                    <a:lnTo>
                      <a:pt x="51" y="10"/>
                    </a:lnTo>
                    <a:lnTo>
                      <a:pt x="51" y="10"/>
                    </a:lnTo>
                    <a:lnTo>
                      <a:pt x="57" y="13"/>
                    </a:lnTo>
                    <a:lnTo>
                      <a:pt x="58" y="12"/>
                    </a:lnTo>
                    <a:lnTo>
                      <a:pt x="58" y="12"/>
                    </a:lnTo>
                    <a:lnTo>
                      <a:pt x="59" y="11"/>
                    </a:lnTo>
                    <a:lnTo>
                      <a:pt x="60" y="10"/>
                    </a:lnTo>
                    <a:lnTo>
                      <a:pt x="62" y="9"/>
                    </a:lnTo>
                    <a:lnTo>
                      <a:pt x="62" y="10"/>
                    </a:lnTo>
                    <a:lnTo>
                      <a:pt x="64" y="10"/>
                    </a:lnTo>
                    <a:lnTo>
                      <a:pt x="65" y="10"/>
                    </a:lnTo>
                    <a:lnTo>
                      <a:pt x="65" y="11"/>
                    </a:lnTo>
                    <a:lnTo>
                      <a:pt x="66" y="13"/>
                    </a:lnTo>
                    <a:lnTo>
                      <a:pt x="67" y="14"/>
                    </a:lnTo>
                    <a:lnTo>
                      <a:pt x="68" y="14"/>
                    </a:lnTo>
                    <a:lnTo>
                      <a:pt x="68" y="14"/>
                    </a:lnTo>
                    <a:lnTo>
                      <a:pt x="69" y="14"/>
                    </a:lnTo>
                    <a:lnTo>
                      <a:pt x="70" y="13"/>
                    </a:lnTo>
                    <a:lnTo>
                      <a:pt x="70" y="12"/>
                    </a:lnTo>
                    <a:lnTo>
                      <a:pt x="71" y="9"/>
                    </a:lnTo>
                    <a:lnTo>
                      <a:pt x="71" y="8"/>
                    </a:lnTo>
                    <a:lnTo>
                      <a:pt x="72" y="7"/>
                    </a:lnTo>
                    <a:lnTo>
                      <a:pt x="72" y="7"/>
                    </a:lnTo>
                    <a:lnTo>
                      <a:pt x="73" y="7"/>
                    </a:lnTo>
                    <a:lnTo>
                      <a:pt x="73" y="10"/>
                    </a:lnTo>
                    <a:lnTo>
                      <a:pt x="74" y="10"/>
                    </a:lnTo>
                    <a:lnTo>
                      <a:pt x="75" y="13"/>
                    </a:lnTo>
                    <a:lnTo>
                      <a:pt x="76" y="13"/>
                    </a:lnTo>
                    <a:lnTo>
                      <a:pt x="77" y="14"/>
                    </a:lnTo>
                    <a:lnTo>
                      <a:pt x="76" y="14"/>
                    </a:lnTo>
                    <a:lnTo>
                      <a:pt x="75" y="14"/>
                    </a:lnTo>
                    <a:lnTo>
                      <a:pt x="74" y="15"/>
                    </a:lnTo>
                    <a:lnTo>
                      <a:pt x="74" y="16"/>
                    </a:lnTo>
                    <a:lnTo>
                      <a:pt x="73" y="17"/>
                    </a:lnTo>
                    <a:lnTo>
                      <a:pt x="74" y="17"/>
                    </a:lnTo>
                    <a:lnTo>
                      <a:pt x="74" y="18"/>
                    </a:lnTo>
                    <a:lnTo>
                      <a:pt x="75" y="19"/>
                    </a:lnTo>
                    <a:lnTo>
                      <a:pt x="76" y="19"/>
                    </a:lnTo>
                    <a:lnTo>
                      <a:pt x="77" y="18"/>
                    </a:lnTo>
                    <a:lnTo>
                      <a:pt x="78" y="18"/>
                    </a:lnTo>
                    <a:lnTo>
                      <a:pt x="79" y="18"/>
                    </a:lnTo>
                    <a:lnTo>
                      <a:pt x="79" y="17"/>
                    </a:lnTo>
                    <a:lnTo>
                      <a:pt x="80" y="17"/>
                    </a:lnTo>
                    <a:lnTo>
                      <a:pt x="81" y="16"/>
                    </a:lnTo>
                    <a:lnTo>
                      <a:pt x="82" y="15"/>
                    </a:lnTo>
                    <a:lnTo>
                      <a:pt x="83" y="13"/>
                    </a:lnTo>
                    <a:lnTo>
                      <a:pt x="83" y="12"/>
                    </a:lnTo>
                    <a:lnTo>
                      <a:pt x="83" y="11"/>
                    </a:lnTo>
                    <a:lnTo>
                      <a:pt x="83" y="10"/>
                    </a:lnTo>
                    <a:lnTo>
                      <a:pt x="83" y="10"/>
                    </a:lnTo>
                    <a:lnTo>
                      <a:pt x="82" y="9"/>
                    </a:lnTo>
                    <a:lnTo>
                      <a:pt x="82" y="8"/>
                    </a:lnTo>
                    <a:lnTo>
                      <a:pt x="82" y="7"/>
                    </a:lnTo>
                    <a:lnTo>
                      <a:pt x="82" y="7"/>
                    </a:lnTo>
                    <a:lnTo>
                      <a:pt x="84" y="8"/>
                    </a:lnTo>
                    <a:lnTo>
                      <a:pt x="85" y="9"/>
                    </a:lnTo>
                    <a:lnTo>
                      <a:pt x="86" y="10"/>
                    </a:lnTo>
                    <a:lnTo>
                      <a:pt x="87" y="10"/>
                    </a:lnTo>
                    <a:lnTo>
                      <a:pt x="88" y="10"/>
                    </a:lnTo>
                    <a:lnTo>
                      <a:pt x="89" y="9"/>
                    </a:lnTo>
                    <a:lnTo>
                      <a:pt x="89" y="8"/>
                    </a:lnTo>
                    <a:lnTo>
                      <a:pt x="90" y="8"/>
                    </a:lnTo>
                    <a:lnTo>
                      <a:pt x="91" y="9"/>
                    </a:lnTo>
                    <a:lnTo>
                      <a:pt x="92" y="9"/>
                    </a:lnTo>
                    <a:lnTo>
                      <a:pt x="93" y="8"/>
                    </a:lnTo>
                    <a:lnTo>
                      <a:pt x="94" y="9"/>
                    </a:lnTo>
                    <a:lnTo>
                      <a:pt x="95" y="10"/>
                    </a:lnTo>
                    <a:lnTo>
                      <a:pt x="96" y="13"/>
                    </a:lnTo>
                    <a:lnTo>
                      <a:pt x="97" y="14"/>
                    </a:lnTo>
                    <a:lnTo>
                      <a:pt x="98" y="14"/>
                    </a:lnTo>
                    <a:lnTo>
                      <a:pt x="101" y="12"/>
                    </a:lnTo>
                    <a:lnTo>
                      <a:pt x="103" y="11"/>
                    </a:lnTo>
                    <a:lnTo>
                      <a:pt x="103" y="10"/>
                    </a:lnTo>
                    <a:lnTo>
                      <a:pt x="103" y="8"/>
                    </a:lnTo>
                    <a:lnTo>
                      <a:pt x="103" y="7"/>
                    </a:lnTo>
                    <a:lnTo>
                      <a:pt x="103" y="7"/>
                    </a:lnTo>
                    <a:lnTo>
                      <a:pt x="101" y="4"/>
                    </a:lnTo>
                    <a:lnTo>
                      <a:pt x="100" y="3"/>
                    </a:lnTo>
                    <a:lnTo>
                      <a:pt x="100" y="0"/>
                    </a:lnTo>
                    <a:lnTo>
                      <a:pt x="101" y="0"/>
                    </a:lnTo>
                    <a:lnTo>
                      <a:pt x="102" y="0"/>
                    </a:lnTo>
                    <a:lnTo>
                      <a:pt x="104" y="0"/>
                    </a:lnTo>
                    <a:lnTo>
                      <a:pt x="106" y="0"/>
                    </a:lnTo>
                    <a:lnTo>
                      <a:pt x="107" y="1"/>
                    </a:lnTo>
                    <a:lnTo>
                      <a:pt x="108" y="2"/>
                    </a:lnTo>
                    <a:lnTo>
                      <a:pt x="108" y="3"/>
                    </a:lnTo>
                    <a:lnTo>
                      <a:pt x="108" y="3"/>
                    </a:lnTo>
                    <a:lnTo>
                      <a:pt x="108" y="4"/>
                    </a:lnTo>
                    <a:lnTo>
                      <a:pt x="108" y="6"/>
                    </a:lnTo>
                    <a:lnTo>
                      <a:pt x="109" y="7"/>
                    </a:lnTo>
                    <a:lnTo>
                      <a:pt x="110" y="7"/>
                    </a:lnTo>
                    <a:lnTo>
                      <a:pt x="110" y="8"/>
                    </a:lnTo>
                    <a:lnTo>
                      <a:pt x="111" y="8"/>
                    </a:lnTo>
                    <a:lnTo>
                      <a:pt x="113" y="8"/>
                    </a:lnTo>
                    <a:lnTo>
                      <a:pt x="113" y="7"/>
                    </a:lnTo>
                    <a:lnTo>
                      <a:pt x="114" y="7"/>
                    </a:lnTo>
                    <a:lnTo>
                      <a:pt x="115" y="7"/>
                    </a:lnTo>
                    <a:lnTo>
                      <a:pt x="117" y="8"/>
                    </a:lnTo>
                    <a:lnTo>
                      <a:pt x="117" y="8"/>
                    </a:lnTo>
                    <a:lnTo>
                      <a:pt x="119" y="10"/>
                    </a:lnTo>
                    <a:lnTo>
                      <a:pt x="120" y="10"/>
                    </a:lnTo>
                    <a:lnTo>
                      <a:pt x="120" y="10"/>
                    </a:lnTo>
                    <a:lnTo>
                      <a:pt x="121" y="10"/>
                    </a:lnTo>
                    <a:lnTo>
                      <a:pt x="122" y="9"/>
                    </a:lnTo>
                    <a:lnTo>
                      <a:pt x="123" y="9"/>
                    </a:lnTo>
                    <a:lnTo>
                      <a:pt x="123" y="8"/>
                    </a:lnTo>
                    <a:lnTo>
                      <a:pt x="124" y="8"/>
                    </a:lnTo>
                    <a:lnTo>
                      <a:pt x="125" y="7"/>
                    </a:lnTo>
                    <a:lnTo>
                      <a:pt x="126" y="7"/>
                    </a:lnTo>
                    <a:lnTo>
                      <a:pt x="126" y="8"/>
                    </a:lnTo>
                    <a:lnTo>
                      <a:pt x="127" y="8"/>
                    </a:lnTo>
                    <a:lnTo>
                      <a:pt x="127" y="9"/>
                    </a:lnTo>
                    <a:lnTo>
                      <a:pt x="128" y="10"/>
                    </a:lnTo>
                    <a:lnTo>
                      <a:pt x="129" y="10"/>
                    </a:lnTo>
                    <a:lnTo>
                      <a:pt x="130" y="10"/>
                    </a:lnTo>
                    <a:lnTo>
                      <a:pt x="130" y="11"/>
                    </a:lnTo>
                    <a:lnTo>
                      <a:pt x="131" y="11"/>
                    </a:lnTo>
                    <a:lnTo>
                      <a:pt x="131" y="13"/>
                    </a:lnTo>
                    <a:lnTo>
                      <a:pt x="132" y="14"/>
                    </a:lnTo>
                    <a:lnTo>
                      <a:pt x="134" y="14"/>
                    </a:lnTo>
                    <a:lnTo>
                      <a:pt x="134" y="14"/>
                    </a:lnTo>
                    <a:lnTo>
                      <a:pt x="135" y="15"/>
                    </a:lnTo>
                    <a:lnTo>
                      <a:pt x="135" y="16"/>
                    </a:lnTo>
                    <a:lnTo>
                      <a:pt x="135" y="17"/>
                    </a:lnTo>
                    <a:lnTo>
                      <a:pt x="136" y="17"/>
                    </a:lnTo>
                    <a:lnTo>
                      <a:pt x="137" y="17"/>
                    </a:lnTo>
                    <a:lnTo>
                      <a:pt x="137" y="17"/>
                    </a:lnTo>
                    <a:lnTo>
                      <a:pt x="138" y="17"/>
                    </a:lnTo>
                    <a:lnTo>
                      <a:pt x="139" y="17"/>
                    </a:lnTo>
                    <a:lnTo>
                      <a:pt x="142" y="14"/>
                    </a:lnTo>
                    <a:lnTo>
                      <a:pt x="143" y="14"/>
                    </a:lnTo>
                    <a:lnTo>
                      <a:pt x="144" y="15"/>
                    </a:lnTo>
                    <a:lnTo>
                      <a:pt x="144" y="16"/>
                    </a:lnTo>
                    <a:lnTo>
                      <a:pt x="144" y="17"/>
                    </a:lnTo>
                    <a:lnTo>
                      <a:pt x="144" y="1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55" name="Freeform 1114">
                <a:extLst>
                  <a:ext uri="{FF2B5EF4-FFF2-40B4-BE49-F238E27FC236}">
                    <a16:creationId xmlns:a16="http://schemas.microsoft.com/office/drawing/2014/main" id="{31CDA7A5-194A-415D-A96D-074670F68E98}"/>
                  </a:ext>
                </a:extLst>
              </p:cNvPr>
              <p:cNvSpPr>
                <a:spLocks/>
              </p:cNvSpPr>
              <p:nvPr/>
            </p:nvSpPr>
            <p:spPr bwMode="auto">
              <a:xfrm>
                <a:off x="4479" y="2661"/>
                <a:ext cx="299" cy="127"/>
              </a:xfrm>
              <a:custGeom>
                <a:avLst/>
                <a:gdLst>
                  <a:gd name="T0" fmla="*/ 169 w 299"/>
                  <a:gd name="T1" fmla="*/ 2 h 127"/>
                  <a:gd name="T2" fmla="*/ 186 w 299"/>
                  <a:gd name="T3" fmla="*/ 14 h 127"/>
                  <a:gd name="T4" fmla="*/ 199 w 299"/>
                  <a:gd name="T5" fmla="*/ 25 h 127"/>
                  <a:gd name="T6" fmla="*/ 215 w 299"/>
                  <a:gd name="T7" fmla="*/ 21 h 127"/>
                  <a:gd name="T8" fmla="*/ 234 w 299"/>
                  <a:gd name="T9" fmla="*/ 25 h 127"/>
                  <a:gd name="T10" fmla="*/ 245 w 299"/>
                  <a:gd name="T11" fmla="*/ 17 h 127"/>
                  <a:gd name="T12" fmla="*/ 253 w 299"/>
                  <a:gd name="T13" fmla="*/ 13 h 127"/>
                  <a:gd name="T14" fmla="*/ 267 w 299"/>
                  <a:gd name="T15" fmla="*/ 14 h 127"/>
                  <a:gd name="T16" fmla="*/ 274 w 299"/>
                  <a:gd name="T17" fmla="*/ 20 h 127"/>
                  <a:gd name="T18" fmla="*/ 281 w 299"/>
                  <a:gd name="T19" fmla="*/ 13 h 127"/>
                  <a:gd name="T20" fmla="*/ 288 w 299"/>
                  <a:gd name="T21" fmla="*/ 12 h 127"/>
                  <a:gd name="T22" fmla="*/ 295 w 299"/>
                  <a:gd name="T23" fmla="*/ 14 h 127"/>
                  <a:gd name="T24" fmla="*/ 292 w 299"/>
                  <a:gd name="T25" fmla="*/ 20 h 127"/>
                  <a:gd name="T26" fmla="*/ 289 w 299"/>
                  <a:gd name="T27" fmla="*/ 28 h 127"/>
                  <a:gd name="T28" fmla="*/ 285 w 299"/>
                  <a:gd name="T29" fmla="*/ 34 h 127"/>
                  <a:gd name="T30" fmla="*/ 279 w 299"/>
                  <a:gd name="T31" fmla="*/ 41 h 127"/>
                  <a:gd name="T32" fmla="*/ 273 w 299"/>
                  <a:gd name="T33" fmla="*/ 53 h 127"/>
                  <a:gd name="T34" fmla="*/ 269 w 299"/>
                  <a:gd name="T35" fmla="*/ 63 h 127"/>
                  <a:gd name="T36" fmla="*/ 264 w 299"/>
                  <a:gd name="T37" fmla="*/ 73 h 127"/>
                  <a:gd name="T38" fmla="*/ 255 w 299"/>
                  <a:gd name="T39" fmla="*/ 82 h 127"/>
                  <a:gd name="T40" fmla="*/ 249 w 299"/>
                  <a:gd name="T41" fmla="*/ 96 h 127"/>
                  <a:gd name="T42" fmla="*/ 252 w 299"/>
                  <a:gd name="T43" fmla="*/ 112 h 127"/>
                  <a:gd name="T44" fmla="*/ 238 w 299"/>
                  <a:gd name="T45" fmla="*/ 125 h 127"/>
                  <a:gd name="T46" fmla="*/ 220 w 299"/>
                  <a:gd name="T47" fmla="*/ 104 h 127"/>
                  <a:gd name="T48" fmla="*/ 213 w 299"/>
                  <a:gd name="T49" fmla="*/ 85 h 127"/>
                  <a:gd name="T50" fmla="*/ 195 w 299"/>
                  <a:gd name="T51" fmla="*/ 82 h 127"/>
                  <a:gd name="T52" fmla="*/ 184 w 299"/>
                  <a:gd name="T53" fmla="*/ 81 h 127"/>
                  <a:gd name="T54" fmla="*/ 173 w 299"/>
                  <a:gd name="T55" fmla="*/ 80 h 127"/>
                  <a:gd name="T56" fmla="*/ 167 w 299"/>
                  <a:gd name="T57" fmla="*/ 86 h 127"/>
                  <a:gd name="T58" fmla="*/ 159 w 299"/>
                  <a:gd name="T59" fmla="*/ 86 h 127"/>
                  <a:gd name="T60" fmla="*/ 150 w 299"/>
                  <a:gd name="T61" fmla="*/ 81 h 127"/>
                  <a:gd name="T62" fmla="*/ 145 w 299"/>
                  <a:gd name="T63" fmla="*/ 83 h 127"/>
                  <a:gd name="T64" fmla="*/ 141 w 299"/>
                  <a:gd name="T65" fmla="*/ 87 h 127"/>
                  <a:gd name="T66" fmla="*/ 138 w 299"/>
                  <a:gd name="T67" fmla="*/ 83 h 127"/>
                  <a:gd name="T68" fmla="*/ 132 w 299"/>
                  <a:gd name="T69" fmla="*/ 81 h 127"/>
                  <a:gd name="T70" fmla="*/ 125 w 299"/>
                  <a:gd name="T71" fmla="*/ 80 h 127"/>
                  <a:gd name="T72" fmla="*/ 120 w 299"/>
                  <a:gd name="T73" fmla="*/ 79 h 127"/>
                  <a:gd name="T74" fmla="*/ 117 w 299"/>
                  <a:gd name="T75" fmla="*/ 83 h 127"/>
                  <a:gd name="T76" fmla="*/ 111 w 299"/>
                  <a:gd name="T77" fmla="*/ 82 h 127"/>
                  <a:gd name="T78" fmla="*/ 105 w 299"/>
                  <a:gd name="T79" fmla="*/ 82 h 127"/>
                  <a:gd name="T80" fmla="*/ 98 w 299"/>
                  <a:gd name="T81" fmla="*/ 78 h 127"/>
                  <a:gd name="T82" fmla="*/ 93 w 299"/>
                  <a:gd name="T83" fmla="*/ 77 h 127"/>
                  <a:gd name="T84" fmla="*/ 91 w 299"/>
                  <a:gd name="T85" fmla="*/ 83 h 127"/>
                  <a:gd name="T86" fmla="*/ 83 w 299"/>
                  <a:gd name="T87" fmla="*/ 81 h 127"/>
                  <a:gd name="T88" fmla="*/ 76 w 299"/>
                  <a:gd name="T89" fmla="*/ 83 h 127"/>
                  <a:gd name="T90" fmla="*/ 72 w 299"/>
                  <a:gd name="T91" fmla="*/ 81 h 127"/>
                  <a:gd name="T92" fmla="*/ 67 w 299"/>
                  <a:gd name="T93" fmla="*/ 81 h 127"/>
                  <a:gd name="T94" fmla="*/ 62 w 299"/>
                  <a:gd name="T95" fmla="*/ 79 h 127"/>
                  <a:gd name="T96" fmla="*/ 55 w 299"/>
                  <a:gd name="T97" fmla="*/ 76 h 127"/>
                  <a:gd name="T98" fmla="*/ 48 w 299"/>
                  <a:gd name="T99" fmla="*/ 70 h 127"/>
                  <a:gd name="T100" fmla="*/ 45 w 299"/>
                  <a:gd name="T101" fmla="*/ 62 h 127"/>
                  <a:gd name="T102" fmla="*/ 36 w 299"/>
                  <a:gd name="T103" fmla="*/ 62 h 127"/>
                  <a:gd name="T104" fmla="*/ 28 w 299"/>
                  <a:gd name="T105" fmla="*/ 60 h 127"/>
                  <a:gd name="T106" fmla="*/ 23 w 299"/>
                  <a:gd name="T107" fmla="*/ 56 h 127"/>
                  <a:gd name="T108" fmla="*/ 14 w 299"/>
                  <a:gd name="T109" fmla="*/ 52 h 127"/>
                  <a:gd name="T110" fmla="*/ 8 w 299"/>
                  <a:gd name="T111" fmla="*/ 49 h 127"/>
                  <a:gd name="T112" fmla="*/ 3 w 299"/>
                  <a:gd name="T113" fmla="*/ 45 h 127"/>
                  <a:gd name="T114" fmla="*/ 0 w 299"/>
                  <a:gd name="T115" fmla="*/ 39 h 127"/>
                  <a:gd name="T116" fmla="*/ 10 w 299"/>
                  <a:gd name="T117" fmla="*/ 40 h 127"/>
                  <a:gd name="T118" fmla="*/ 20 w 299"/>
                  <a:gd name="T119" fmla="*/ 3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9" h="127">
                    <a:moveTo>
                      <a:pt x="155" y="0"/>
                    </a:moveTo>
                    <a:lnTo>
                      <a:pt x="156" y="1"/>
                    </a:lnTo>
                    <a:lnTo>
                      <a:pt x="156" y="2"/>
                    </a:lnTo>
                    <a:lnTo>
                      <a:pt x="157" y="2"/>
                    </a:lnTo>
                    <a:lnTo>
                      <a:pt x="158" y="3"/>
                    </a:lnTo>
                    <a:lnTo>
                      <a:pt x="158" y="4"/>
                    </a:lnTo>
                    <a:lnTo>
                      <a:pt x="159" y="4"/>
                    </a:lnTo>
                    <a:lnTo>
                      <a:pt x="160" y="3"/>
                    </a:lnTo>
                    <a:lnTo>
                      <a:pt x="160" y="2"/>
                    </a:lnTo>
                    <a:lnTo>
                      <a:pt x="161" y="1"/>
                    </a:lnTo>
                    <a:lnTo>
                      <a:pt x="162" y="1"/>
                    </a:lnTo>
                    <a:lnTo>
                      <a:pt x="162" y="1"/>
                    </a:lnTo>
                    <a:lnTo>
                      <a:pt x="163" y="1"/>
                    </a:lnTo>
                    <a:lnTo>
                      <a:pt x="165" y="2"/>
                    </a:lnTo>
                    <a:lnTo>
                      <a:pt x="165" y="2"/>
                    </a:lnTo>
                    <a:lnTo>
                      <a:pt x="167" y="2"/>
                    </a:lnTo>
                    <a:lnTo>
                      <a:pt x="169" y="2"/>
                    </a:lnTo>
                    <a:lnTo>
                      <a:pt x="169" y="1"/>
                    </a:lnTo>
                    <a:lnTo>
                      <a:pt x="170" y="2"/>
                    </a:lnTo>
                    <a:lnTo>
                      <a:pt x="171" y="2"/>
                    </a:lnTo>
                    <a:lnTo>
                      <a:pt x="172" y="3"/>
                    </a:lnTo>
                    <a:lnTo>
                      <a:pt x="172" y="3"/>
                    </a:lnTo>
                    <a:lnTo>
                      <a:pt x="175" y="5"/>
                    </a:lnTo>
                    <a:lnTo>
                      <a:pt x="176" y="6"/>
                    </a:lnTo>
                    <a:lnTo>
                      <a:pt x="178" y="7"/>
                    </a:lnTo>
                    <a:lnTo>
                      <a:pt x="179" y="7"/>
                    </a:lnTo>
                    <a:lnTo>
                      <a:pt x="179" y="7"/>
                    </a:lnTo>
                    <a:lnTo>
                      <a:pt x="179" y="8"/>
                    </a:lnTo>
                    <a:lnTo>
                      <a:pt x="181" y="9"/>
                    </a:lnTo>
                    <a:lnTo>
                      <a:pt x="182" y="11"/>
                    </a:lnTo>
                    <a:lnTo>
                      <a:pt x="183" y="11"/>
                    </a:lnTo>
                    <a:lnTo>
                      <a:pt x="184" y="11"/>
                    </a:lnTo>
                    <a:lnTo>
                      <a:pt x="185" y="13"/>
                    </a:lnTo>
                    <a:lnTo>
                      <a:pt x="186" y="14"/>
                    </a:lnTo>
                    <a:lnTo>
                      <a:pt x="186" y="14"/>
                    </a:lnTo>
                    <a:lnTo>
                      <a:pt x="187" y="15"/>
                    </a:lnTo>
                    <a:lnTo>
                      <a:pt x="187" y="16"/>
                    </a:lnTo>
                    <a:lnTo>
                      <a:pt x="189" y="18"/>
                    </a:lnTo>
                    <a:lnTo>
                      <a:pt x="189" y="18"/>
                    </a:lnTo>
                    <a:lnTo>
                      <a:pt x="190" y="18"/>
                    </a:lnTo>
                    <a:lnTo>
                      <a:pt x="191" y="18"/>
                    </a:lnTo>
                    <a:lnTo>
                      <a:pt x="193" y="19"/>
                    </a:lnTo>
                    <a:lnTo>
                      <a:pt x="194" y="20"/>
                    </a:lnTo>
                    <a:lnTo>
                      <a:pt x="194" y="21"/>
                    </a:lnTo>
                    <a:lnTo>
                      <a:pt x="195" y="21"/>
                    </a:lnTo>
                    <a:lnTo>
                      <a:pt x="196" y="21"/>
                    </a:lnTo>
                    <a:lnTo>
                      <a:pt x="196" y="22"/>
                    </a:lnTo>
                    <a:lnTo>
                      <a:pt x="197" y="24"/>
                    </a:lnTo>
                    <a:lnTo>
                      <a:pt x="197" y="25"/>
                    </a:lnTo>
                    <a:lnTo>
                      <a:pt x="198" y="25"/>
                    </a:lnTo>
                    <a:lnTo>
                      <a:pt x="199" y="25"/>
                    </a:lnTo>
                    <a:lnTo>
                      <a:pt x="200" y="25"/>
                    </a:lnTo>
                    <a:lnTo>
                      <a:pt x="201" y="24"/>
                    </a:lnTo>
                    <a:lnTo>
                      <a:pt x="202" y="24"/>
                    </a:lnTo>
                    <a:lnTo>
                      <a:pt x="203" y="25"/>
                    </a:lnTo>
                    <a:lnTo>
                      <a:pt x="203" y="24"/>
                    </a:lnTo>
                    <a:lnTo>
                      <a:pt x="204" y="23"/>
                    </a:lnTo>
                    <a:lnTo>
                      <a:pt x="205" y="23"/>
                    </a:lnTo>
                    <a:lnTo>
                      <a:pt x="206" y="22"/>
                    </a:lnTo>
                    <a:lnTo>
                      <a:pt x="207" y="22"/>
                    </a:lnTo>
                    <a:lnTo>
                      <a:pt x="209" y="22"/>
                    </a:lnTo>
                    <a:lnTo>
                      <a:pt x="210" y="23"/>
                    </a:lnTo>
                    <a:lnTo>
                      <a:pt x="210" y="22"/>
                    </a:lnTo>
                    <a:lnTo>
                      <a:pt x="212" y="22"/>
                    </a:lnTo>
                    <a:lnTo>
                      <a:pt x="213" y="21"/>
                    </a:lnTo>
                    <a:lnTo>
                      <a:pt x="213" y="21"/>
                    </a:lnTo>
                    <a:lnTo>
                      <a:pt x="214" y="21"/>
                    </a:lnTo>
                    <a:lnTo>
                      <a:pt x="215" y="21"/>
                    </a:lnTo>
                    <a:lnTo>
                      <a:pt x="217" y="21"/>
                    </a:lnTo>
                    <a:lnTo>
                      <a:pt x="218" y="22"/>
                    </a:lnTo>
                    <a:lnTo>
                      <a:pt x="219" y="23"/>
                    </a:lnTo>
                    <a:lnTo>
                      <a:pt x="221" y="23"/>
                    </a:lnTo>
                    <a:lnTo>
                      <a:pt x="221" y="24"/>
                    </a:lnTo>
                    <a:lnTo>
                      <a:pt x="222" y="24"/>
                    </a:lnTo>
                    <a:lnTo>
                      <a:pt x="223" y="25"/>
                    </a:lnTo>
                    <a:lnTo>
                      <a:pt x="224" y="25"/>
                    </a:lnTo>
                    <a:lnTo>
                      <a:pt x="225" y="26"/>
                    </a:lnTo>
                    <a:lnTo>
                      <a:pt x="227" y="25"/>
                    </a:lnTo>
                    <a:lnTo>
                      <a:pt x="227" y="25"/>
                    </a:lnTo>
                    <a:lnTo>
                      <a:pt x="230" y="25"/>
                    </a:lnTo>
                    <a:lnTo>
                      <a:pt x="231" y="26"/>
                    </a:lnTo>
                    <a:lnTo>
                      <a:pt x="232" y="25"/>
                    </a:lnTo>
                    <a:lnTo>
                      <a:pt x="233" y="25"/>
                    </a:lnTo>
                    <a:lnTo>
                      <a:pt x="234" y="25"/>
                    </a:lnTo>
                    <a:lnTo>
                      <a:pt x="234" y="25"/>
                    </a:lnTo>
                    <a:lnTo>
                      <a:pt x="235" y="25"/>
                    </a:lnTo>
                    <a:lnTo>
                      <a:pt x="237" y="25"/>
                    </a:lnTo>
                    <a:lnTo>
                      <a:pt x="238" y="24"/>
                    </a:lnTo>
                    <a:lnTo>
                      <a:pt x="238" y="23"/>
                    </a:lnTo>
                    <a:lnTo>
                      <a:pt x="238" y="23"/>
                    </a:lnTo>
                    <a:lnTo>
                      <a:pt x="240" y="22"/>
                    </a:lnTo>
                    <a:lnTo>
                      <a:pt x="241" y="22"/>
                    </a:lnTo>
                    <a:lnTo>
                      <a:pt x="242" y="22"/>
                    </a:lnTo>
                    <a:lnTo>
                      <a:pt x="243" y="21"/>
                    </a:lnTo>
                    <a:lnTo>
                      <a:pt x="243" y="21"/>
                    </a:lnTo>
                    <a:lnTo>
                      <a:pt x="243" y="20"/>
                    </a:lnTo>
                    <a:lnTo>
                      <a:pt x="243" y="19"/>
                    </a:lnTo>
                    <a:lnTo>
                      <a:pt x="242" y="18"/>
                    </a:lnTo>
                    <a:lnTo>
                      <a:pt x="242" y="18"/>
                    </a:lnTo>
                    <a:lnTo>
                      <a:pt x="243" y="17"/>
                    </a:lnTo>
                    <a:lnTo>
                      <a:pt x="244" y="17"/>
                    </a:lnTo>
                    <a:lnTo>
                      <a:pt x="245" y="17"/>
                    </a:lnTo>
                    <a:lnTo>
                      <a:pt x="246" y="16"/>
                    </a:lnTo>
                    <a:lnTo>
                      <a:pt x="246" y="15"/>
                    </a:lnTo>
                    <a:lnTo>
                      <a:pt x="246" y="14"/>
                    </a:lnTo>
                    <a:lnTo>
                      <a:pt x="246" y="14"/>
                    </a:lnTo>
                    <a:lnTo>
                      <a:pt x="247" y="14"/>
                    </a:lnTo>
                    <a:lnTo>
                      <a:pt x="247" y="12"/>
                    </a:lnTo>
                    <a:lnTo>
                      <a:pt x="248" y="12"/>
                    </a:lnTo>
                    <a:lnTo>
                      <a:pt x="248" y="12"/>
                    </a:lnTo>
                    <a:lnTo>
                      <a:pt x="249" y="12"/>
                    </a:lnTo>
                    <a:lnTo>
                      <a:pt x="250" y="12"/>
                    </a:lnTo>
                    <a:lnTo>
                      <a:pt x="251" y="12"/>
                    </a:lnTo>
                    <a:lnTo>
                      <a:pt x="251" y="11"/>
                    </a:lnTo>
                    <a:lnTo>
                      <a:pt x="250" y="11"/>
                    </a:lnTo>
                    <a:lnTo>
                      <a:pt x="251" y="11"/>
                    </a:lnTo>
                    <a:lnTo>
                      <a:pt x="252" y="11"/>
                    </a:lnTo>
                    <a:lnTo>
                      <a:pt x="253" y="12"/>
                    </a:lnTo>
                    <a:lnTo>
                      <a:pt x="253" y="13"/>
                    </a:lnTo>
                    <a:lnTo>
                      <a:pt x="253" y="14"/>
                    </a:lnTo>
                    <a:lnTo>
                      <a:pt x="254" y="14"/>
                    </a:lnTo>
                    <a:lnTo>
                      <a:pt x="255" y="14"/>
                    </a:lnTo>
                    <a:lnTo>
                      <a:pt x="255" y="13"/>
                    </a:lnTo>
                    <a:lnTo>
                      <a:pt x="256" y="12"/>
                    </a:lnTo>
                    <a:lnTo>
                      <a:pt x="257" y="14"/>
                    </a:lnTo>
                    <a:lnTo>
                      <a:pt x="258" y="14"/>
                    </a:lnTo>
                    <a:lnTo>
                      <a:pt x="258" y="14"/>
                    </a:lnTo>
                    <a:lnTo>
                      <a:pt x="259" y="13"/>
                    </a:lnTo>
                    <a:lnTo>
                      <a:pt x="260" y="14"/>
                    </a:lnTo>
                    <a:lnTo>
                      <a:pt x="261" y="12"/>
                    </a:lnTo>
                    <a:lnTo>
                      <a:pt x="263" y="12"/>
                    </a:lnTo>
                    <a:lnTo>
                      <a:pt x="264" y="12"/>
                    </a:lnTo>
                    <a:lnTo>
                      <a:pt x="265" y="12"/>
                    </a:lnTo>
                    <a:lnTo>
                      <a:pt x="265" y="13"/>
                    </a:lnTo>
                    <a:lnTo>
                      <a:pt x="266" y="14"/>
                    </a:lnTo>
                    <a:lnTo>
                      <a:pt x="267" y="14"/>
                    </a:lnTo>
                    <a:lnTo>
                      <a:pt x="266" y="12"/>
                    </a:lnTo>
                    <a:lnTo>
                      <a:pt x="266" y="11"/>
                    </a:lnTo>
                    <a:lnTo>
                      <a:pt x="266" y="11"/>
                    </a:lnTo>
                    <a:lnTo>
                      <a:pt x="267" y="10"/>
                    </a:lnTo>
                    <a:lnTo>
                      <a:pt x="268" y="10"/>
                    </a:lnTo>
                    <a:lnTo>
                      <a:pt x="269" y="11"/>
                    </a:lnTo>
                    <a:lnTo>
                      <a:pt x="271" y="13"/>
                    </a:lnTo>
                    <a:lnTo>
                      <a:pt x="272" y="13"/>
                    </a:lnTo>
                    <a:lnTo>
                      <a:pt x="272" y="13"/>
                    </a:lnTo>
                    <a:lnTo>
                      <a:pt x="273" y="14"/>
                    </a:lnTo>
                    <a:lnTo>
                      <a:pt x="273" y="14"/>
                    </a:lnTo>
                    <a:lnTo>
                      <a:pt x="273" y="15"/>
                    </a:lnTo>
                    <a:lnTo>
                      <a:pt x="273" y="16"/>
                    </a:lnTo>
                    <a:lnTo>
                      <a:pt x="274" y="15"/>
                    </a:lnTo>
                    <a:lnTo>
                      <a:pt x="275" y="16"/>
                    </a:lnTo>
                    <a:lnTo>
                      <a:pt x="274" y="18"/>
                    </a:lnTo>
                    <a:lnTo>
                      <a:pt x="274" y="20"/>
                    </a:lnTo>
                    <a:lnTo>
                      <a:pt x="275" y="21"/>
                    </a:lnTo>
                    <a:lnTo>
                      <a:pt x="275" y="21"/>
                    </a:lnTo>
                    <a:lnTo>
                      <a:pt x="276" y="21"/>
                    </a:lnTo>
                    <a:lnTo>
                      <a:pt x="277" y="20"/>
                    </a:lnTo>
                    <a:lnTo>
                      <a:pt x="277" y="19"/>
                    </a:lnTo>
                    <a:lnTo>
                      <a:pt x="277" y="18"/>
                    </a:lnTo>
                    <a:lnTo>
                      <a:pt x="277" y="18"/>
                    </a:lnTo>
                    <a:lnTo>
                      <a:pt x="278" y="17"/>
                    </a:lnTo>
                    <a:lnTo>
                      <a:pt x="279" y="17"/>
                    </a:lnTo>
                    <a:lnTo>
                      <a:pt x="279" y="17"/>
                    </a:lnTo>
                    <a:lnTo>
                      <a:pt x="280" y="18"/>
                    </a:lnTo>
                    <a:lnTo>
                      <a:pt x="281" y="18"/>
                    </a:lnTo>
                    <a:lnTo>
                      <a:pt x="281" y="15"/>
                    </a:lnTo>
                    <a:lnTo>
                      <a:pt x="281" y="14"/>
                    </a:lnTo>
                    <a:lnTo>
                      <a:pt x="280" y="14"/>
                    </a:lnTo>
                    <a:lnTo>
                      <a:pt x="279" y="14"/>
                    </a:lnTo>
                    <a:lnTo>
                      <a:pt x="281" y="13"/>
                    </a:lnTo>
                    <a:lnTo>
                      <a:pt x="282" y="13"/>
                    </a:lnTo>
                    <a:lnTo>
                      <a:pt x="282" y="13"/>
                    </a:lnTo>
                    <a:lnTo>
                      <a:pt x="282" y="12"/>
                    </a:lnTo>
                    <a:lnTo>
                      <a:pt x="283" y="11"/>
                    </a:lnTo>
                    <a:lnTo>
                      <a:pt x="284" y="12"/>
                    </a:lnTo>
                    <a:lnTo>
                      <a:pt x="284" y="13"/>
                    </a:lnTo>
                    <a:lnTo>
                      <a:pt x="284" y="14"/>
                    </a:lnTo>
                    <a:lnTo>
                      <a:pt x="283" y="14"/>
                    </a:lnTo>
                    <a:lnTo>
                      <a:pt x="283" y="15"/>
                    </a:lnTo>
                    <a:lnTo>
                      <a:pt x="284" y="16"/>
                    </a:lnTo>
                    <a:lnTo>
                      <a:pt x="285" y="16"/>
                    </a:lnTo>
                    <a:lnTo>
                      <a:pt x="286" y="15"/>
                    </a:lnTo>
                    <a:lnTo>
                      <a:pt x="286" y="15"/>
                    </a:lnTo>
                    <a:lnTo>
                      <a:pt x="287" y="14"/>
                    </a:lnTo>
                    <a:lnTo>
                      <a:pt x="287" y="14"/>
                    </a:lnTo>
                    <a:lnTo>
                      <a:pt x="287" y="12"/>
                    </a:lnTo>
                    <a:lnTo>
                      <a:pt x="288" y="12"/>
                    </a:lnTo>
                    <a:lnTo>
                      <a:pt x="289" y="13"/>
                    </a:lnTo>
                    <a:lnTo>
                      <a:pt x="289" y="14"/>
                    </a:lnTo>
                    <a:lnTo>
                      <a:pt x="290" y="13"/>
                    </a:lnTo>
                    <a:lnTo>
                      <a:pt x="290" y="11"/>
                    </a:lnTo>
                    <a:lnTo>
                      <a:pt x="289" y="11"/>
                    </a:lnTo>
                    <a:lnTo>
                      <a:pt x="289" y="10"/>
                    </a:lnTo>
                    <a:lnTo>
                      <a:pt x="289" y="10"/>
                    </a:lnTo>
                    <a:lnTo>
                      <a:pt x="290" y="10"/>
                    </a:lnTo>
                    <a:lnTo>
                      <a:pt x="292" y="11"/>
                    </a:lnTo>
                    <a:lnTo>
                      <a:pt x="292" y="11"/>
                    </a:lnTo>
                    <a:lnTo>
                      <a:pt x="293" y="12"/>
                    </a:lnTo>
                    <a:lnTo>
                      <a:pt x="294" y="13"/>
                    </a:lnTo>
                    <a:lnTo>
                      <a:pt x="295" y="13"/>
                    </a:lnTo>
                    <a:lnTo>
                      <a:pt x="296" y="13"/>
                    </a:lnTo>
                    <a:lnTo>
                      <a:pt x="296" y="13"/>
                    </a:lnTo>
                    <a:lnTo>
                      <a:pt x="296" y="14"/>
                    </a:lnTo>
                    <a:lnTo>
                      <a:pt x="295" y="14"/>
                    </a:lnTo>
                    <a:lnTo>
                      <a:pt x="295" y="15"/>
                    </a:lnTo>
                    <a:lnTo>
                      <a:pt x="294" y="16"/>
                    </a:lnTo>
                    <a:lnTo>
                      <a:pt x="296" y="18"/>
                    </a:lnTo>
                    <a:lnTo>
                      <a:pt x="296" y="18"/>
                    </a:lnTo>
                    <a:lnTo>
                      <a:pt x="297" y="16"/>
                    </a:lnTo>
                    <a:lnTo>
                      <a:pt x="298" y="16"/>
                    </a:lnTo>
                    <a:lnTo>
                      <a:pt x="299" y="18"/>
                    </a:lnTo>
                    <a:lnTo>
                      <a:pt x="299" y="18"/>
                    </a:lnTo>
                    <a:lnTo>
                      <a:pt x="298" y="19"/>
                    </a:lnTo>
                    <a:lnTo>
                      <a:pt x="298" y="20"/>
                    </a:lnTo>
                    <a:lnTo>
                      <a:pt x="297" y="20"/>
                    </a:lnTo>
                    <a:lnTo>
                      <a:pt x="296" y="20"/>
                    </a:lnTo>
                    <a:lnTo>
                      <a:pt x="295" y="19"/>
                    </a:lnTo>
                    <a:lnTo>
                      <a:pt x="294" y="19"/>
                    </a:lnTo>
                    <a:lnTo>
                      <a:pt x="293" y="18"/>
                    </a:lnTo>
                    <a:lnTo>
                      <a:pt x="293" y="19"/>
                    </a:lnTo>
                    <a:lnTo>
                      <a:pt x="292" y="20"/>
                    </a:lnTo>
                    <a:lnTo>
                      <a:pt x="292" y="21"/>
                    </a:lnTo>
                    <a:lnTo>
                      <a:pt x="291" y="21"/>
                    </a:lnTo>
                    <a:lnTo>
                      <a:pt x="289" y="21"/>
                    </a:lnTo>
                    <a:lnTo>
                      <a:pt x="289" y="21"/>
                    </a:lnTo>
                    <a:lnTo>
                      <a:pt x="288" y="22"/>
                    </a:lnTo>
                    <a:lnTo>
                      <a:pt x="289" y="23"/>
                    </a:lnTo>
                    <a:lnTo>
                      <a:pt x="289" y="23"/>
                    </a:lnTo>
                    <a:lnTo>
                      <a:pt x="290" y="24"/>
                    </a:lnTo>
                    <a:lnTo>
                      <a:pt x="290" y="25"/>
                    </a:lnTo>
                    <a:lnTo>
                      <a:pt x="289" y="25"/>
                    </a:lnTo>
                    <a:lnTo>
                      <a:pt x="289" y="25"/>
                    </a:lnTo>
                    <a:lnTo>
                      <a:pt x="289" y="26"/>
                    </a:lnTo>
                    <a:lnTo>
                      <a:pt x="288" y="27"/>
                    </a:lnTo>
                    <a:lnTo>
                      <a:pt x="287" y="28"/>
                    </a:lnTo>
                    <a:lnTo>
                      <a:pt x="287" y="28"/>
                    </a:lnTo>
                    <a:lnTo>
                      <a:pt x="289" y="28"/>
                    </a:lnTo>
                    <a:lnTo>
                      <a:pt x="289" y="28"/>
                    </a:lnTo>
                    <a:lnTo>
                      <a:pt x="290" y="28"/>
                    </a:lnTo>
                    <a:lnTo>
                      <a:pt x="290" y="28"/>
                    </a:lnTo>
                    <a:lnTo>
                      <a:pt x="291" y="30"/>
                    </a:lnTo>
                    <a:lnTo>
                      <a:pt x="291" y="31"/>
                    </a:lnTo>
                    <a:lnTo>
                      <a:pt x="290" y="31"/>
                    </a:lnTo>
                    <a:lnTo>
                      <a:pt x="289" y="31"/>
                    </a:lnTo>
                    <a:lnTo>
                      <a:pt x="289" y="30"/>
                    </a:lnTo>
                    <a:lnTo>
                      <a:pt x="288" y="30"/>
                    </a:lnTo>
                    <a:lnTo>
                      <a:pt x="287" y="30"/>
                    </a:lnTo>
                    <a:lnTo>
                      <a:pt x="286" y="31"/>
                    </a:lnTo>
                    <a:lnTo>
                      <a:pt x="286" y="31"/>
                    </a:lnTo>
                    <a:lnTo>
                      <a:pt x="286" y="31"/>
                    </a:lnTo>
                    <a:lnTo>
                      <a:pt x="285" y="32"/>
                    </a:lnTo>
                    <a:lnTo>
                      <a:pt x="285" y="33"/>
                    </a:lnTo>
                    <a:lnTo>
                      <a:pt x="286" y="33"/>
                    </a:lnTo>
                    <a:lnTo>
                      <a:pt x="286" y="34"/>
                    </a:lnTo>
                    <a:lnTo>
                      <a:pt x="285" y="34"/>
                    </a:lnTo>
                    <a:lnTo>
                      <a:pt x="284" y="35"/>
                    </a:lnTo>
                    <a:lnTo>
                      <a:pt x="282" y="34"/>
                    </a:lnTo>
                    <a:lnTo>
                      <a:pt x="282" y="35"/>
                    </a:lnTo>
                    <a:lnTo>
                      <a:pt x="282" y="35"/>
                    </a:lnTo>
                    <a:lnTo>
                      <a:pt x="282" y="36"/>
                    </a:lnTo>
                    <a:lnTo>
                      <a:pt x="282" y="37"/>
                    </a:lnTo>
                    <a:lnTo>
                      <a:pt x="281" y="38"/>
                    </a:lnTo>
                    <a:lnTo>
                      <a:pt x="280" y="38"/>
                    </a:lnTo>
                    <a:lnTo>
                      <a:pt x="279" y="37"/>
                    </a:lnTo>
                    <a:lnTo>
                      <a:pt x="279" y="38"/>
                    </a:lnTo>
                    <a:lnTo>
                      <a:pt x="279" y="38"/>
                    </a:lnTo>
                    <a:lnTo>
                      <a:pt x="278" y="38"/>
                    </a:lnTo>
                    <a:lnTo>
                      <a:pt x="277" y="38"/>
                    </a:lnTo>
                    <a:lnTo>
                      <a:pt x="277" y="40"/>
                    </a:lnTo>
                    <a:lnTo>
                      <a:pt x="279" y="40"/>
                    </a:lnTo>
                    <a:lnTo>
                      <a:pt x="279" y="41"/>
                    </a:lnTo>
                    <a:lnTo>
                      <a:pt x="279" y="41"/>
                    </a:lnTo>
                    <a:lnTo>
                      <a:pt x="280" y="42"/>
                    </a:lnTo>
                    <a:lnTo>
                      <a:pt x="279" y="42"/>
                    </a:lnTo>
                    <a:lnTo>
                      <a:pt x="279" y="44"/>
                    </a:lnTo>
                    <a:lnTo>
                      <a:pt x="279" y="45"/>
                    </a:lnTo>
                    <a:lnTo>
                      <a:pt x="278" y="45"/>
                    </a:lnTo>
                    <a:lnTo>
                      <a:pt x="277" y="48"/>
                    </a:lnTo>
                    <a:lnTo>
                      <a:pt x="278" y="49"/>
                    </a:lnTo>
                    <a:lnTo>
                      <a:pt x="277" y="49"/>
                    </a:lnTo>
                    <a:lnTo>
                      <a:pt x="276" y="49"/>
                    </a:lnTo>
                    <a:lnTo>
                      <a:pt x="276" y="48"/>
                    </a:lnTo>
                    <a:lnTo>
                      <a:pt x="275" y="47"/>
                    </a:lnTo>
                    <a:lnTo>
                      <a:pt x="275" y="48"/>
                    </a:lnTo>
                    <a:lnTo>
                      <a:pt x="274" y="48"/>
                    </a:lnTo>
                    <a:lnTo>
                      <a:pt x="273" y="48"/>
                    </a:lnTo>
                    <a:lnTo>
                      <a:pt x="273" y="49"/>
                    </a:lnTo>
                    <a:lnTo>
                      <a:pt x="273" y="50"/>
                    </a:lnTo>
                    <a:lnTo>
                      <a:pt x="273" y="53"/>
                    </a:lnTo>
                    <a:lnTo>
                      <a:pt x="272" y="54"/>
                    </a:lnTo>
                    <a:lnTo>
                      <a:pt x="272" y="53"/>
                    </a:lnTo>
                    <a:lnTo>
                      <a:pt x="270" y="56"/>
                    </a:lnTo>
                    <a:lnTo>
                      <a:pt x="269" y="56"/>
                    </a:lnTo>
                    <a:lnTo>
                      <a:pt x="269" y="57"/>
                    </a:lnTo>
                    <a:lnTo>
                      <a:pt x="268" y="58"/>
                    </a:lnTo>
                    <a:lnTo>
                      <a:pt x="268" y="59"/>
                    </a:lnTo>
                    <a:lnTo>
                      <a:pt x="268" y="59"/>
                    </a:lnTo>
                    <a:lnTo>
                      <a:pt x="269" y="59"/>
                    </a:lnTo>
                    <a:lnTo>
                      <a:pt x="269" y="60"/>
                    </a:lnTo>
                    <a:lnTo>
                      <a:pt x="270" y="61"/>
                    </a:lnTo>
                    <a:lnTo>
                      <a:pt x="271" y="62"/>
                    </a:lnTo>
                    <a:lnTo>
                      <a:pt x="271" y="62"/>
                    </a:lnTo>
                    <a:lnTo>
                      <a:pt x="270" y="62"/>
                    </a:lnTo>
                    <a:lnTo>
                      <a:pt x="269" y="62"/>
                    </a:lnTo>
                    <a:lnTo>
                      <a:pt x="269" y="62"/>
                    </a:lnTo>
                    <a:lnTo>
                      <a:pt x="269" y="63"/>
                    </a:lnTo>
                    <a:lnTo>
                      <a:pt x="270" y="64"/>
                    </a:lnTo>
                    <a:lnTo>
                      <a:pt x="270" y="65"/>
                    </a:lnTo>
                    <a:lnTo>
                      <a:pt x="270" y="66"/>
                    </a:lnTo>
                    <a:lnTo>
                      <a:pt x="270" y="66"/>
                    </a:lnTo>
                    <a:lnTo>
                      <a:pt x="271" y="67"/>
                    </a:lnTo>
                    <a:lnTo>
                      <a:pt x="270" y="68"/>
                    </a:lnTo>
                    <a:lnTo>
                      <a:pt x="269" y="69"/>
                    </a:lnTo>
                    <a:lnTo>
                      <a:pt x="269" y="68"/>
                    </a:lnTo>
                    <a:lnTo>
                      <a:pt x="268" y="69"/>
                    </a:lnTo>
                    <a:lnTo>
                      <a:pt x="268" y="69"/>
                    </a:lnTo>
                    <a:lnTo>
                      <a:pt x="268" y="70"/>
                    </a:lnTo>
                    <a:lnTo>
                      <a:pt x="267" y="71"/>
                    </a:lnTo>
                    <a:lnTo>
                      <a:pt x="266" y="70"/>
                    </a:lnTo>
                    <a:lnTo>
                      <a:pt x="265" y="70"/>
                    </a:lnTo>
                    <a:lnTo>
                      <a:pt x="265" y="71"/>
                    </a:lnTo>
                    <a:lnTo>
                      <a:pt x="265" y="72"/>
                    </a:lnTo>
                    <a:lnTo>
                      <a:pt x="264" y="73"/>
                    </a:lnTo>
                    <a:lnTo>
                      <a:pt x="264" y="73"/>
                    </a:lnTo>
                    <a:lnTo>
                      <a:pt x="264" y="74"/>
                    </a:lnTo>
                    <a:lnTo>
                      <a:pt x="264" y="75"/>
                    </a:lnTo>
                    <a:lnTo>
                      <a:pt x="263" y="75"/>
                    </a:lnTo>
                    <a:lnTo>
                      <a:pt x="262" y="76"/>
                    </a:lnTo>
                    <a:lnTo>
                      <a:pt x="262" y="76"/>
                    </a:lnTo>
                    <a:lnTo>
                      <a:pt x="261" y="76"/>
                    </a:lnTo>
                    <a:lnTo>
                      <a:pt x="260" y="77"/>
                    </a:lnTo>
                    <a:lnTo>
                      <a:pt x="261" y="78"/>
                    </a:lnTo>
                    <a:lnTo>
                      <a:pt x="261" y="79"/>
                    </a:lnTo>
                    <a:lnTo>
                      <a:pt x="260" y="79"/>
                    </a:lnTo>
                    <a:lnTo>
                      <a:pt x="259" y="80"/>
                    </a:lnTo>
                    <a:lnTo>
                      <a:pt x="258" y="80"/>
                    </a:lnTo>
                    <a:lnTo>
                      <a:pt x="257" y="80"/>
                    </a:lnTo>
                    <a:lnTo>
                      <a:pt x="256" y="80"/>
                    </a:lnTo>
                    <a:lnTo>
                      <a:pt x="255" y="81"/>
                    </a:lnTo>
                    <a:lnTo>
                      <a:pt x="255" y="82"/>
                    </a:lnTo>
                    <a:lnTo>
                      <a:pt x="255" y="82"/>
                    </a:lnTo>
                    <a:lnTo>
                      <a:pt x="254" y="81"/>
                    </a:lnTo>
                    <a:lnTo>
                      <a:pt x="254" y="83"/>
                    </a:lnTo>
                    <a:lnTo>
                      <a:pt x="253" y="83"/>
                    </a:lnTo>
                    <a:lnTo>
                      <a:pt x="254" y="84"/>
                    </a:lnTo>
                    <a:lnTo>
                      <a:pt x="253" y="85"/>
                    </a:lnTo>
                    <a:lnTo>
                      <a:pt x="252" y="85"/>
                    </a:lnTo>
                    <a:lnTo>
                      <a:pt x="252" y="87"/>
                    </a:lnTo>
                    <a:lnTo>
                      <a:pt x="251" y="88"/>
                    </a:lnTo>
                    <a:lnTo>
                      <a:pt x="251" y="90"/>
                    </a:lnTo>
                    <a:lnTo>
                      <a:pt x="251" y="90"/>
                    </a:lnTo>
                    <a:lnTo>
                      <a:pt x="250" y="92"/>
                    </a:lnTo>
                    <a:lnTo>
                      <a:pt x="250" y="93"/>
                    </a:lnTo>
                    <a:lnTo>
                      <a:pt x="249" y="93"/>
                    </a:lnTo>
                    <a:lnTo>
                      <a:pt x="249" y="94"/>
                    </a:lnTo>
                    <a:lnTo>
                      <a:pt x="249" y="95"/>
                    </a:lnTo>
                    <a:lnTo>
                      <a:pt x="249" y="96"/>
                    </a:lnTo>
                    <a:lnTo>
                      <a:pt x="249" y="97"/>
                    </a:lnTo>
                    <a:lnTo>
                      <a:pt x="249" y="97"/>
                    </a:lnTo>
                    <a:lnTo>
                      <a:pt x="248" y="99"/>
                    </a:lnTo>
                    <a:lnTo>
                      <a:pt x="248" y="100"/>
                    </a:lnTo>
                    <a:lnTo>
                      <a:pt x="249" y="100"/>
                    </a:lnTo>
                    <a:lnTo>
                      <a:pt x="249" y="101"/>
                    </a:lnTo>
                    <a:lnTo>
                      <a:pt x="250" y="102"/>
                    </a:lnTo>
                    <a:lnTo>
                      <a:pt x="250" y="103"/>
                    </a:lnTo>
                    <a:lnTo>
                      <a:pt x="251" y="103"/>
                    </a:lnTo>
                    <a:lnTo>
                      <a:pt x="251" y="104"/>
                    </a:lnTo>
                    <a:lnTo>
                      <a:pt x="251" y="104"/>
                    </a:lnTo>
                    <a:lnTo>
                      <a:pt x="252" y="106"/>
                    </a:lnTo>
                    <a:lnTo>
                      <a:pt x="253" y="107"/>
                    </a:lnTo>
                    <a:lnTo>
                      <a:pt x="253" y="108"/>
                    </a:lnTo>
                    <a:lnTo>
                      <a:pt x="253" y="110"/>
                    </a:lnTo>
                    <a:lnTo>
                      <a:pt x="252" y="111"/>
                    </a:lnTo>
                    <a:lnTo>
                      <a:pt x="252" y="112"/>
                    </a:lnTo>
                    <a:lnTo>
                      <a:pt x="251" y="114"/>
                    </a:lnTo>
                    <a:lnTo>
                      <a:pt x="251" y="114"/>
                    </a:lnTo>
                    <a:lnTo>
                      <a:pt x="251" y="116"/>
                    </a:lnTo>
                    <a:lnTo>
                      <a:pt x="251" y="117"/>
                    </a:lnTo>
                    <a:lnTo>
                      <a:pt x="250" y="118"/>
                    </a:lnTo>
                    <a:lnTo>
                      <a:pt x="249" y="118"/>
                    </a:lnTo>
                    <a:lnTo>
                      <a:pt x="248" y="118"/>
                    </a:lnTo>
                    <a:lnTo>
                      <a:pt x="248" y="119"/>
                    </a:lnTo>
                    <a:lnTo>
                      <a:pt x="248" y="120"/>
                    </a:lnTo>
                    <a:lnTo>
                      <a:pt x="246" y="119"/>
                    </a:lnTo>
                    <a:lnTo>
                      <a:pt x="246" y="120"/>
                    </a:lnTo>
                    <a:lnTo>
                      <a:pt x="245" y="122"/>
                    </a:lnTo>
                    <a:lnTo>
                      <a:pt x="245" y="123"/>
                    </a:lnTo>
                    <a:lnTo>
                      <a:pt x="245" y="125"/>
                    </a:lnTo>
                    <a:lnTo>
                      <a:pt x="241" y="125"/>
                    </a:lnTo>
                    <a:lnTo>
                      <a:pt x="239" y="125"/>
                    </a:lnTo>
                    <a:lnTo>
                      <a:pt x="238" y="125"/>
                    </a:lnTo>
                    <a:lnTo>
                      <a:pt x="238" y="126"/>
                    </a:lnTo>
                    <a:lnTo>
                      <a:pt x="236" y="127"/>
                    </a:lnTo>
                    <a:lnTo>
                      <a:pt x="234" y="127"/>
                    </a:lnTo>
                    <a:lnTo>
                      <a:pt x="234" y="123"/>
                    </a:lnTo>
                    <a:lnTo>
                      <a:pt x="229" y="120"/>
                    </a:lnTo>
                    <a:lnTo>
                      <a:pt x="230" y="118"/>
                    </a:lnTo>
                    <a:lnTo>
                      <a:pt x="231" y="118"/>
                    </a:lnTo>
                    <a:lnTo>
                      <a:pt x="231" y="117"/>
                    </a:lnTo>
                    <a:lnTo>
                      <a:pt x="231" y="113"/>
                    </a:lnTo>
                    <a:lnTo>
                      <a:pt x="229" y="112"/>
                    </a:lnTo>
                    <a:lnTo>
                      <a:pt x="227" y="111"/>
                    </a:lnTo>
                    <a:lnTo>
                      <a:pt x="227" y="110"/>
                    </a:lnTo>
                    <a:lnTo>
                      <a:pt x="224" y="108"/>
                    </a:lnTo>
                    <a:lnTo>
                      <a:pt x="222" y="108"/>
                    </a:lnTo>
                    <a:lnTo>
                      <a:pt x="220" y="106"/>
                    </a:lnTo>
                    <a:lnTo>
                      <a:pt x="220" y="104"/>
                    </a:lnTo>
                    <a:lnTo>
                      <a:pt x="220" y="104"/>
                    </a:lnTo>
                    <a:lnTo>
                      <a:pt x="219" y="103"/>
                    </a:lnTo>
                    <a:lnTo>
                      <a:pt x="219" y="102"/>
                    </a:lnTo>
                    <a:lnTo>
                      <a:pt x="217" y="100"/>
                    </a:lnTo>
                    <a:lnTo>
                      <a:pt x="218" y="99"/>
                    </a:lnTo>
                    <a:lnTo>
                      <a:pt x="217" y="98"/>
                    </a:lnTo>
                    <a:lnTo>
                      <a:pt x="219" y="96"/>
                    </a:lnTo>
                    <a:lnTo>
                      <a:pt x="217" y="95"/>
                    </a:lnTo>
                    <a:lnTo>
                      <a:pt x="217" y="95"/>
                    </a:lnTo>
                    <a:lnTo>
                      <a:pt x="216" y="94"/>
                    </a:lnTo>
                    <a:lnTo>
                      <a:pt x="216" y="93"/>
                    </a:lnTo>
                    <a:lnTo>
                      <a:pt x="216" y="91"/>
                    </a:lnTo>
                    <a:lnTo>
                      <a:pt x="214" y="90"/>
                    </a:lnTo>
                    <a:lnTo>
                      <a:pt x="215" y="89"/>
                    </a:lnTo>
                    <a:lnTo>
                      <a:pt x="214" y="88"/>
                    </a:lnTo>
                    <a:lnTo>
                      <a:pt x="216" y="87"/>
                    </a:lnTo>
                    <a:lnTo>
                      <a:pt x="214" y="87"/>
                    </a:lnTo>
                    <a:lnTo>
                      <a:pt x="213" y="85"/>
                    </a:lnTo>
                    <a:lnTo>
                      <a:pt x="213" y="84"/>
                    </a:lnTo>
                    <a:lnTo>
                      <a:pt x="213" y="83"/>
                    </a:lnTo>
                    <a:lnTo>
                      <a:pt x="210" y="83"/>
                    </a:lnTo>
                    <a:lnTo>
                      <a:pt x="209" y="81"/>
                    </a:lnTo>
                    <a:lnTo>
                      <a:pt x="208" y="80"/>
                    </a:lnTo>
                    <a:lnTo>
                      <a:pt x="207" y="81"/>
                    </a:lnTo>
                    <a:lnTo>
                      <a:pt x="206" y="82"/>
                    </a:lnTo>
                    <a:lnTo>
                      <a:pt x="205" y="82"/>
                    </a:lnTo>
                    <a:lnTo>
                      <a:pt x="203" y="82"/>
                    </a:lnTo>
                    <a:lnTo>
                      <a:pt x="200" y="82"/>
                    </a:lnTo>
                    <a:lnTo>
                      <a:pt x="200" y="82"/>
                    </a:lnTo>
                    <a:lnTo>
                      <a:pt x="199" y="82"/>
                    </a:lnTo>
                    <a:lnTo>
                      <a:pt x="198" y="82"/>
                    </a:lnTo>
                    <a:lnTo>
                      <a:pt x="197" y="82"/>
                    </a:lnTo>
                    <a:lnTo>
                      <a:pt x="196" y="82"/>
                    </a:lnTo>
                    <a:lnTo>
                      <a:pt x="196" y="82"/>
                    </a:lnTo>
                    <a:lnTo>
                      <a:pt x="195" y="82"/>
                    </a:lnTo>
                    <a:lnTo>
                      <a:pt x="194" y="82"/>
                    </a:lnTo>
                    <a:lnTo>
                      <a:pt x="193" y="82"/>
                    </a:lnTo>
                    <a:lnTo>
                      <a:pt x="193" y="82"/>
                    </a:lnTo>
                    <a:lnTo>
                      <a:pt x="192" y="82"/>
                    </a:lnTo>
                    <a:lnTo>
                      <a:pt x="192" y="83"/>
                    </a:lnTo>
                    <a:lnTo>
                      <a:pt x="191" y="83"/>
                    </a:lnTo>
                    <a:lnTo>
                      <a:pt x="190" y="83"/>
                    </a:lnTo>
                    <a:lnTo>
                      <a:pt x="189" y="83"/>
                    </a:lnTo>
                    <a:lnTo>
                      <a:pt x="189" y="83"/>
                    </a:lnTo>
                    <a:lnTo>
                      <a:pt x="188" y="83"/>
                    </a:lnTo>
                    <a:lnTo>
                      <a:pt x="187" y="83"/>
                    </a:lnTo>
                    <a:lnTo>
                      <a:pt x="186" y="83"/>
                    </a:lnTo>
                    <a:lnTo>
                      <a:pt x="186" y="82"/>
                    </a:lnTo>
                    <a:lnTo>
                      <a:pt x="186" y="82"/>
                    </a:lnTo>
                    <a:lnTo>
                      <a:pt x="185" y="82"/>
                    </a:lnTo>
                    <a:lnTo>
                      <a:pt x="185" y="81"/>
                    </a:lnTo>
                    <a:lnTo>
                      <a:pt x="184" y="81"/>
                    </a:lnTo>
                    <a:lnTo>
                      <a:pt x="183" y="80"/>
                    </a:lnTo>
                    <a:lnTo>
                      <a:pt x="182" y="80"/>
                    </a:lnTo>
                    <a:lnTo>
                      <a:pt x="182" y="80"/>
                    </a:lnTo>
                    <a:lnTo>
                      <a:pt x="182" y="80"/>
                    </a:lnTo>
                    <a:lnTo>
                      <a:pt x="181" y="80"/>
                    </a:lnTo>
                    <a:lnTo>
                      <a:pt x="181" y="80"/>
                    </a:lnTo>
                    <a:lnTo>
                      <a:pt x="180" y="81"/>
                    </a:lnTo>
                    <a:lnTo>
                      <a:pt x="179" y="81"/>
                    </a:lnTo>
                    <a:lnTo>
                      <a:pt x="179" y="80"/>
                    </a:lnTo>
                    <a:lnTo>
                      <a:pt x="179" y="80"/>
                    </a:lnTo>
                    <a:lnTo>
                      <a:pt x="178" y="80"/>
                    </a:lnTo>
                    <a:lnTo>
                      <a:pt x="177" y="80"/>
                    </a:lnTo>
                    <a:lnTo>
                      <a:pt x="176" y="80"/>
                    </a:lnTo>
                    <a:lnTo>
                      <a:pt x="176" y="80"/>
                    </a:lnTo>
                    <a:lnTo>
                      <a:pt x="175" y="80"/>
                    </a:lnTo>
                    <a:lnTo>
                      <a:pt x="174" y="80"/>
                    </a:lnTo>
                    <a:lnTo>
                      <a:pt x="173" y="80"/>
                    </a:lnTo>
                    <a:lnTo>
                      <a:pt x="173" y="81"/>
                    </a:lnTo>
                    <a:lnTo>
                      <a:pt x="172" y="81"/>
                    </a:lnTo>
                    <a:lnTo>
                      <a:pt x="172" y="81"/>
                    </a:lnTo>
                    <a:lnTo>
                      <a:pt x="172" y="82"/>
                    </a:lnTo>
                    <a:lnTo>
                      <a:pt x="171" y="82"/>
                    </a:lnTo>
                    <a:lnTo>
                      <a:pt x="170" y="82"/>
                    </a:lnTo>
                    <a:lnTo>
                      <a:pt x="169" y="82"/>
                    </a:lnTo>
                    <a:lnTo>
                      <a:pt x="169" y="82"/>
                    </a:lnTo>
                    <a:lnTo>
                      <a:pt x="169" y="83"/>
                    </a:lnTo>
                    <a:lnTo>
                      <a:pt x="169" y="83"/>
                    </a:lnTo>
                    <a:lnTo>
                      <a:pt x="169" y="83"/>
                    </a:lnTo>
                    <a:lnTo>
                      <a:pt x="169" y="84"/>
                    </a:lnTo>
                    <a:lnTo>
                      <a:pt x="168" y="84"/>
                    </a:lnTo>
                    <a:lnTo>
                      <a:pt x="168" y="85"/>
                    </a:lnTo>
                    <a:lnTo>
                      <a:pt x="168" y="86"/>
                    </a:lnTo>
                    <a:lnTo>
                      <a:pt x="168" y="87"/>
                    </a:lnTo>
                    <a:lnTo>
                      <a:pt x="167" y="86"/>
                    </a:lnTo>
                    <a:lnTo>
                      <a:pt x="166" y="86"/>
                    </a:lnTo>
                    <a:lnTo>
                      <a:pt x="165" y="86"/>
                    </a:lnTo>
                    <a:lnTo>
                      <a:pt x="165" y="85"/>
                    </a:lnTo>
                    <a:lnTo>
                      <a:pt x="165" y="85"/>
                    </a:lnTo>
                    <a:lnTo>
                      <a:pt x="164" y="85"/>
                    </a:lnTo>
                    <a:lnTo>
                      <a:pt x="163" y="85"/>
                    </a:lnTo>
                    <a:lnTo>
                      <a:pt x="162" y="85"/>
                    </a:lnTo>
                    <a:lnTo>
                      <a:pt x="162" y="84"/>
                    </a:lnTo>
                    <a:lnTo>
                      <a:pt x="162" y="84"/>
                    </a:lnTo>
                    <a:lnTo>
                      <a:pt x="162" y="85"/>
                    </a:lnTo>
                    <a:lnTo>
                      <a:pt x="162" y="84"/>
                    </a:lnTo>
                    <a:lnTo>
                      <a:pt x="161" y="84"/>
                    </a:lnTo>
                    <a:lnTo>
                      <a:pt x="160" y="84"/>
                    </a:lnTo>
                    <a:lnTo>
                      <a:pt x="160" y="85"/>
                    </a:lnTo>
                    <a:lnTo>
                      <a:pt x="159" y="86"/>
                    </a:lnTo>
                    <a:lnTo>
                      <a:pt x="158" y="86"/>
                    </a:lnTo>
                    <a:lnTo>
                      <a:pt x="159" y="86"/>
                    </a:lnTo>
                    <a:lnTo>
                      <a:pt x="159" y="85"/>
                    </a:lnTo>
                    <a:lnTo>
                      <a:pt x="158" y="85"/>
                    </a:lnTo>
                    <a:lnTo>
                      <a:pt x="158" y="85"/>
                    </a:lnTo>
                    <a:lnTo>
                      <a:pt x="158" y="84"/>
                    </a:lnTo>
                    <a:lnTo>
                      <a:pt x="157" y="84"/>
                    </a:lnTo>
                    <a:lnTo>
                      <a:pt x="157" y="83"/>
                    </a:lnTo>
                    <a:lnTo>
                      <a:pt x="156" y="83"/>
                    </a:lnTo>
                    <a:lnTo>
                      <a:pt x="155" y="83"/>
                    </a:lnTo>
                    <a:lnTo>
                      <a:pt x="155" y="82"/>
                    </a:lnTo>
                    <a:lnTo>
                      <a:pt x="155" y="81"/>
                    </a:lnTo>
                    <a:lnTo>
                      <a:pt x="155" y="80"/>
                    </a:lnTo>
                    <a:lnTo>
                      <a:pt x="154" y="80"/>
                    </a:lnTo>
                    <a:lnTo>
                      <a:pt x="153" y="80"/>
                    </a:lnTo>
                    <a:lnTo>
                      <a:pt x="152" y="81"/>
                    </a:lnTo>
                    <a:lnTo>
                      <a:pt x="151" y="81"/>
                    </a:lnTo>
                    <a:lnTo>
                      <a:pt x="151" y="81"/>
                    </a:lnTo>
                    <a:lnTo>
                      <a:pt x="150" y="81"/>
                    </a:lnTo>
                    <a:lnTo>
                      <a:pt x="150" y="82"/>
                    </a:lnTo>
                    <a:lnTo>
                      <a:pt x="150" y="81"/>
                    </a:lnTo>
                    <a:lnTo>
                      <a:pt x="149" y="81"/>
                    </a:lnTo>
                    <a:lnTo>
                      <a:pt x="148" y="81"/>
                    </a:lnTo>
                    <a:lnTo>
                      <a:pt x="148" y="82"/>
                    </a:lnTo>
                    <a:lnTo>
                      <a:pt x="148" y="82"/>
                    </a:lnTo>
                    <a:lnTo>
                      <a:pt x="147" y="82"/>
                    </a:lnTo>
                    <a:lnTo>
                      <a:pt x="147" y="83"/>
                    </a:lnTo>
                    <a:lnTo>
                      <a:pt x="147" y="82"/>
                    </a:lnTo>
                    <a:lnTo>
                      <a:pt x="147" y="83"/>
                    </a:lnTo>
                    <a:lnTo>
                      <a:pt x="146" y="83"/>
                    </a:lnTo>
                    <a:lnTo>
                      <a:pt x="146" y="82"/>
                    </a:lnTo>
                    <a:lnTo>
                      <a:pt x="146" y="83"/>
                    </a:lnTo>
                    <a:lnTo>
                      <a:pt x="146" y="83"/>
                    </a:lnTo>
                    <a:lnTo>
                      <a:pt x="146" y="83"/>
                    </a:lnTo>
                    <a:lnTo>
                      <a:pt x="145" y="83"/>
                    </a:lnTo>
                    <a:lnTo>
                      <a:pt x="145" y="83"/>
                    </a:lnTo>
                    <a:lnTo>
                      <a:pt x="146" y="83"/>
                    </a:lnTo>
                    <a:lnTo>
                      <a:pt x="145" y="83"/>
                    </a:lnTo>
                    <a:lnTo>
                      <a:pt x="145" y="84"/>
                    </a:lnTo>
                    <a:lnTo>
                      <a:pt x="145" y="84"/>
                    </a:lnTo>
                    <a:lnTo>
                      <a:pt x="145" y="84"/>
                    </a:lnTo>
                    <a:lnTo>
                      <a:pt x="145" y="85"/>
                    </a:lnTo>
                    <a:lnTo>
                      <a:pt x="145" y="85"/>
                    </a:lnTo>
                    <a:lnTo>
                      <a:pt x="145" y="86"/>
                    </a:lnTo>
                    <a:lnTo>
                      <a:pt x="145" y="87"/>
                    </a:lnTo>
                    <a:lnTo>
                      <a:pt x="144" y="87"/>
                    </a:lnTo>
                    <a:lnTo>
                      <a:pt x="144" y="86"/>
                    </a:lnTo>
                    <a:lnTo>
                      <a:pt x="143" y="86"/>
                    </a:lnTo>
                    <a:lnTo>
                      <a:pt x="143" y="87"/>
                    </a:lnTo>
                    <a:lnTo>
                      <a:pt x="142" y="87"/>
                    </a:lnTo>
                    <a:lnTo>
                      <a:pt x="142" y="86"/>
                    </a:lnTo>
                    <a:lnTo>
                      <a:pt x="142" y="87"/>
                    </a:lnTo>
                    <a:lnTo>
                      <a:pt x="141" y="87"/>
                    </a:lnTo>
                    <a:lnTo>
                      <a:pt x="141" y="86"/>
                    </a:lnTo>
                    <a:lnTo>
                      <a:pt x="141" y="86"/>
                    </a:lnTo>
                    <a:lnTo>
                      <a:pt x="141" y="87"/>
                    </a:lnTo>
                    <a:lnTo>
                      <a:pt x="141" y="86"/>
                    </a:lnTo>
                    <a:lnTo>
                      <a:pt x="141" y="86"/>
                    </a:lnTo>
                    <a:lnTo>
                      <a:pt x="141" y="85"/>
                    </a:lnTo>
                    <a:lnTo>
                      <a:pt x="142" y="85"/>
                    </a:lnTo>
                    <a:lnTo>
                      <a:pt x="141" y="85"/>
                    </a:lnTo>
                    <a:lnTo>
                      <a:pt x="141" y="84"/>
                    </a:lnTo>
                    <a:lnTo>
                      <a:pt x="141" y="84"/>
                    </a:lnTo>
                    <a:lnTo>
                      <a:pt x="141" y="83"/>
                    </a:lnTo>
                    <a:lnTo>
                      <a:pt x="140" y="83"/>
                    </a:lnTo>
                    <a:lnTo>
                      <a:pt x="140" y="84"/>
                    </a:lnTo>
                    <a:lnTo>
                      <a:pt x="139" y="84"/>
                    </a:lnTo>
                    <a:lnTo>
                      <a:pt x="138" y="84"/>
                    </a:lnTo>
                    <a:lnTo>
                      <a:pt x="138" y="83"/>
                    </a:lnTo>
                    <a:lnTo>
                      <a:pt x="138" y="83"/>
                    </a:lnTo>
                    <a:lnTo>
                      <a:pt x="137" y="83"/>
                    </a:lnTo>
                    <a:lnTo>
                      <a:pt x="136" y="83"/>
                    </a:lnTo>
                    <a:lnTo>
                      <a:pt x="136" y="83"/>
                    </a:lnTo>
                    <a:lnTo>
                      <a:pt x="137" y="83"/>
                    </a:lnTo>
                    <a:lnTo>
                      <a:pt x="136" y="83"/>
                    </a:lnTo>
                    <a:lnTo>
                      <a:pt x="135" y="83"/>
                    </a:lnTo>
                    <a:lnTo>
                      <a:pt x="135" y="83"/>
                    </a:lnTo>
                    <a:lnTo>
                      <a:pt x="135" y="83"/>
                    </a:lnTo>
                    <a:lnTo>
                      <a:pt x="134" y="83"/>
                    </a:lnTo>
                    <a:lnTo>
                      <a:pt x="134" y="83"/>
                    </a:lnTo>
                    <a:lnTo>
                      <a:pt x="134" y="83"/>
                    </a:lnTo>
                    <a:lnTo>
                      <a:pt x="133" y="83"/>
                    </a:lnTo>
                    <a:lnTo>
                      <a:pt x="132" y="83"/>
                    </a:lnTo>
                    <a:lnTo>
                      <a:pt x="132" y="82"/>
                    </a:lnTo>
                    <a:lnTo>
                      <a:pt x="131" y="82"/>
                    </a:lnTo>
                    <a:lnTo>
                      <a:pt x="131" y="81"/>
                    </a:lnTo>
                    <a:lnTo>
                      <a:pt x="132" y="81"/>
                    </a:lnTo>
                    <a:lnTo>
                      <a:pt x="131" y="81"/>
                    </a:lnTo>
                    <a:lnTo>
                      <a:pt x="131" y="81"/>
                    </a:lnTo>
                    <a:lnTo>
                      <a:pt x="130" y="81"/>
                    </a:lnTo>
                    <a:lnTo>
                      <a:pt x="130" y="82"/>
                    </a:lnTo>
                    <a:lnTo>
                      <a:pt x="129" y="82"/>
                    </a:lnTo>
                    <a:lnTo>
                      <a:pt x="128" y="82"/>
                    </a:lnTo>
                    <a:lnTo>
                      <a:pt x="127" y="82"/>
                    </a:lnTo>
                    <a:lnTo>
                      <a:pt x="127" y="82"/>
                    </a:lnTo>
                    <a:lnTo>
                      <a:pt x="127" y="81"/>
                    </a:lnTo>
                    <a:lnTo>
                      <a:pt x="127" y="81"/>
                    </a:lnTo>
                    <a:lnTo>
                      <a:pt x="127" y="81"/>
                    </a:lnTo>
                    <a:lnTo>
                      <a:pt x="127" y="80"/>
                    </a:lnTo>
                    <a:lnTo>
                      <a:pt x="126" y="80"/>
                    </a:lnTo>
                    <a:lnTo>
                      <a:pt x="127" y="80"/>
                    </a:lnTo>
                    <a:lnTo>
                      <a:pt x="126" y="80"/>
                    </a:lnTo>
                    <a:lnTo>
                      <a:pt x="126" y="80"/>
                    </a:lnTo>
                    <a:lnTo>
                      <a:pt x="125" y="80"/>
                    </a:lnTo>
                    <a:lnTo>
                      <a:pt x="125" y="80"/>
                    </a:lnTo>
                    <a:lnTo>
                      <a:pt x="124" y="80"/>
                    </a:lnTo>
                    <a:lnTo>
                      <a:pt x="124" y="80"/>
                    </a:lnTo>
                    <a:lnTo>
                      <a:pt x="124" y="80"/>
                    </a:lnTo>
                    <a:lnTo>
                      <a:pt x="123" y="80"/>
                    </a:lnTo>
                    <a:lnTo>
                      <a:pt x="122" y="80"/>
                    </a:lnTo>
                    <a:lnTo>
                      <a:pt x="122" y="79"/>
                    </a:lnTo>
                    <a:lnTo>
                      <a:pt x="121" y="80"/>
                    </a:lnTo>
                    <a:lnTo>
                      <a:pt x="121" y="79"/>
                    </a:lnTo>
                    <a:lnTo>
                      <a:pt x="121" y="80"/>
                    </a:lnTo>
                    <a:lnTo>
                      <a:pt x="120" y="80"/>
                    </a:lnTo>
                    <a:lnTo>
                      <a:pt x="120" y="79"/>
                    </a:lnTo>
                    <a:lnTo>
                      <a:pt x="120" y="79"/>
                    </a:lnTo>
                    <a:lnTo>
                      <a:pt x="120" y="79"/>
                    </a:lnTo>
                    <a:lnTo>
                      <a:pt x="120" y="80"/>
                    </a:lnTo>
                    <a:lnTo>
                      <a:pt x="120" y="80"/>
                    </a:lnTo>
                    <a:lnTo>
                      <a:pt x="120" y="79"/>
                    </a:lnTo>
                    <a:lnTo>
                      <a:pt x="119" y="79"/>
                    </a:lnTo>
                    <a:lnTo>
                      <a:pt x="119" y="80"/>
                    </a:lnTo>
                    <a:lnTo>
                      <a:pt x="120" y="80"/>
                    </a:lnTo>
                    <a:lnTo>
                      <a:pt x="119" y="80"/>
                    </a:lnTo>
                    <a:lnTo>
                      <a:pt x="119" y="80"/>
                    </a:lnTo>
                    <a:lnTo>
                      <a:pt x="119" y="80"/>
                    </a:lnTo>
                    <a:lnTo>
                      <a:pt x="118" y="80"/>
                    </a:lnTo>
                    <a:lnTo>
                      <a:pt x="118" y="80"/>
                    </a:lnTo>
                    <a:lnTo>
                      <a:pt x="118" y="81"/>
                    </a:lnTo>
                    <a:lnTo>
                      <a:pt x="118" y="80"/>
                    </a:lnTo>
                    <a:lnTo>
                      <a:pt x="118" y="81"/>
                    </a:lnTo>
                    <a:lnTo>
                      <a:pt x="117" y="81"/>
                    </a:lnTo>
                    <a:lnTo>
                      <a:pt x="118" y="81"/>
                    </a:lnTo>
                    <a:lnTo>
                      <a:pt x="118" y="82"/>
                    </a:lnTo>
                    <a:lnTo>
                      <a:pt x="117" y="82"/>
                    </a:lnTo>
                    <a:lnTo>
                      <a:pt x="117" y="83"/>
                    </a:lnTo>
                    <a:lnTo>
                      <a:pt x="117" y="83"/>
                    </a:lnTo>
                    <a:lnTo>
                      <a:pt x="117" y="83"/>
                    </a:lnTo>
                    <a:lnTo>
                      <a:pt x="116" y="83"/>
                    </a:lnTo>
                    <a:lnTo>
                      <a:pt x="116" y="83"/>
                    </a:lnTo>
                    <a:lnTo>
                      <a:pt x="115" y="83"/>
                    </a:lnTo>
                    <a:lnTo>
                      <a:pt x="114" y="83"/>
                    </a:lnTo>
                    <a:lnTo>
                      <a:pt x="114" y="83"/>
                    </a:lnTo>
                    <a:lnTo>
                      <a:pt x="114" y="83"/>
                    </a:lnTo>
                    <a:lnTo>
                      <a:pt x="114" y="83"/>
                    </a:lnTo>
                    <a:lnTo>
                      <a:pt x="114" y="83"/>
                    </a:lnTo>
                    <a:lnTo>
                      <a:pt x="113" y="83"/>
                    </a:lnTo>
                    <a:lnTo>
                      <a:pt x="113" y="83"/>
                    </a:lnTo>
                    <a:lnTo>
                      <a:pt x="113" y="83"/>
                    </a:lnTo>
                    <a:lnTo>
                      <a:pt x="112" y="83"/>
                    </a:lnTo>
                    <a:lnTo>
                      <a:pt x="111" y="83"/>
                    </a:lnTo>
                    <a:lnTo>
                      <a:pt x="111" y="82"/>
                    </a:lnTo>
                    <a:lnTo>
                      <a:pt x="111" y="81"/>
                    </a:lnTo>
                    <a:lnTo>
                      <a:pt x="111" y="82"/>
                    </a:lnTo>
                    <a:lnTo>
                      <a:pt x="110" y="82"/>
                    </a:lnTo>
                    <a:lnTo>
                      <a:pt x="110" y="83"/>
                    </a:lnTo>
                    <a:lnTo>
                      <a:pt x="110" y="83"/>
                    </a:lnTo>
                    <a:lnTo>
                      <a:pt x="109" y="83"/>
                    </a:lnTo>
                    <a:lnTo>
                      <a:pt x="109" y="83"/>
                    </a:lnTo>
                    <a:lnTo>
                      <a:pt x="109" y="82"/>
                    </a:lnTo>
                    <a:lnTo>
                      <a:pt x="109" y="81"/>
                    </a:lnTo>
                    <a:lnTo>
                      <a:pt x="109" y="82"/>
                    </a:lnTo>
                    <a:lnTo>
                      <a:pt x="108" y="82"/>
                    </a:lnTo>
                    <a:lnTo>
                      <a:pt x="108" y="83"/>
                    </a:lnTo>
                    <a:lnTo>
                      <a:pt x="107" y="83"/>
                    </a:lnTo>
                    <a:lnTo>
                      <a:pt x="107" y="83"/>
                    </a:lnTo>
                    <a:lnTo>
                      <a:pt x="106" y="82"/>
                    </a:lnTo>
                    <a:lnTo>
                      <a:pt x="105" y="83"/>
                    </a:lnTo>
                    <a:lnTo>
                      <a:pt x="105" y="82"/>
                    </a:lnTo>
                    <a:lnTo>
                      <a:pt x="104" y="82"/>
                    </a:lnTo>
                    <a:lnTo>
                      <a:pt x="105" y="82"/>
                    </a:lnTo>
                    <a:lnTo>
                      <a:pt x="105" y="81"/>
                    </a:lnTo>
                    <a:lnTo>
                      <a:pt x="104" y="81"/>
                    </a:lnTo>
                    <a:lnTo>
                      <a:pt x="103" y="81"/>
                    </a:lnTo>
                    <a:lnTo>
                      <a:pt x="103" y="80"/>
                    </a:lnTo>
                    <a:lnTo>
                      <a:pt x="103" y="80"/>
                    </a:lnTo>
                    <a:lnTo>
                      <a:pt x="103" y="80"/>
                    </a:lnTo>
                    <a:lnTo>
                      <a:pt x="102" y="80"/>
                    </a:lnTo>
                    <a:lnTo>
                      <a:pt x="102" y="80"/>
                    </a:lnTo>
                    <a:lnTo>
                      <a:pt x="102" y="80"/>
                    </a:lnTo>
                    <a:lnTo>
                      <a:pt x="101" y="80"/>
                    </a:lnTo>
                    <a:lnTo>
                      <a:pt x="100" y="80"/>
                    </a:lnTo>
                    <a:lnTo>
                      <a:pt x="100" y="79"/>
                    </a:lnTo>
                    <a:lnTo>
                      <a:pt x="100" y="80"/>
                    </a:lnTo>
                    <a:lnTo>
                      <a:pt x="100" y="79"/>
                    </a:lnTo>
                    <a:lnTo>
                      <a:pt x="100" y="78"/>
                    </a:lnTo>
                    <a:lnTo>
                      <a:pt x="99" y="78"/>
                    </a:lnTo>
                    <a:lnTo>
                      <a:pt x="98" y="78"/>
                    </a:lnTo>
                    <a:lnTo>
                      <a:pt x="97" y="78"/>
                    </a:lnTo>
                    <a:lnTo>
                      <a:pt x="96" y="78"/>
                    </a:lnTo>
                    <a:lnTo>
                      <a:pt x="96" y="77"/>
                    </a:lnTo>
                    <a:lnTo>
                      <a:pt x="96" y="76"/>
                    </a:lnTo>
                    <a:lnTo>
                      <a:pt x="96" y="76"/>
                    </a:lnTo>
                    <a:lnTo>
                      <a:pt x="96" y="77"/>
                    </a:lnTo>
                    <a:lnTo>
                      <a:pt x="95" y="77"/>
                    </a:lnTo>
                    <a:lnTo>
                      <a:pt x="95" y="78"/>
                    </a:lnTo>
                    <a:lnTo>
                      <a:pt x="95" y="77"/>
                    </a:lnTo>
                    <a:lnTo>
                      <a:pt x="94" y="77"/>
                    </a:lnTo>
                    <a:lnTo>
                      <a:pt x="93" y="77"/>
                    </a:lnTo>
                    <a:lnTo>
                      <a:pt x="93" y="76"/>
                    </a:lnTo>
                    <a:lnTo>
                      <a:pt x="93" y="77"/>
                    </a:lnTo>
                    <a:lnTo>
                      <a:pt x="93" y="77"/>
                    </a:lnTo>
                    <a:lnTo>
                      <a:pt x="93" y="78"/>
                    </a:lnTo>
                    <a:lnTo>
                      <a:pt x="93" y="78"/>
                    </a:lnTo>
                    <a:lnTo>
                      <a:pt x="93" y="77"/>
                    </a:lnTo>
                    <a:lnTo>
                      <a:pt x="93" y="78"/>
                    </a:lnTo>
                    <a:lnTo>
                      <a:pt x="93" y="79"/>
                    </a:lnTo>
                    <a:lnTo>
                      <a:pt x="94" y="79"/>
                    </a:lnTo>
                    <a:lnTo>
                      <a:pt x="93" y="79"/>
                    </a:lnTo>
                    <a:lnTo>
                      <a:pt x="93" y="78"/>
                    </a:lnTo>
                    <a:lnTo>
                      <a:pt x="93" y="78"/>
                    </a:lnTo>
                    <a:lnTo>
                      <a:pt x="92" y="79"/>
                    </a:lnTo>
                    <a:lnTo>
                      <a:pt x="91" y="79"/>
                    </a:lnTo>
                    <a:lnTo>
                      <a:pt x="92" y="79"/>
                    </a:lnTo>
                    <a:lnTo>
                      <a:pt x="92" y="80"/>
                    </a:lnTo>
                    <a:lnTo>
                      <a:pt x="92" y="80"/>
                    </a:lnTo>
                    <a:lnTo>
                      <a:pt x="91" y="80"/>
                    </a:lnTo>
                    <a:lnTo>
                      <a:pt x="91" y="81"/>
                    </a:lnTo>
                    <a:lnTo>
                      <a:pt x="92" y="81"/>
                    </a:lnTo>
                    <a:lnTo>
                      <a:pt x="92" y="82"/>
                    </a:lnTo>
                    <a:lnTo>
                      <a:pt x="91" y="82"/>
                    </a:lnTo>
                    <a:lnTo>
                      <a:pt x="91" y="83"/>
                    </a:lnTo>
                    <a:lnTo>
                      <a:pt x="90" y="83"/>
                    </a:lnTo>
                    <a:lnTo>
                      <a:pt x="89" y="82"/>
                    </a:lnTo>
                    <a:lnTo>
                      <a:pt x="89" y="83"/>
                    </a:lnTo>
                    <a:lnTo>
                      <a:pt x="89" y="83"/>
                    </a:lnTo>
                    <a:lnTo>
                      <a:pt x="88" y="83"/>
                    </a:lnTo>
                    <a:lnTo>
                      <a:pt x="88" y="83"/>
                    </a:lnTo>
                    <a:lnTo>
                      <a:pt x="87" y="83"/>
                    </a:lnTo>
                    <a:lnTo>
                      <a:pt x="87" y="83"/>
                    </a:lnTo>
                    <a:lnTo>
                      <a:pt x="86" y="83"/>
                    </a:lnTo>
                    <a:lnTo>
                      <a:pt x="86" y="83"/>
                    </a:lnTo>
                    <a:lnTo>
                      <a:pt x="85" y="83"/>
                    </a:lnTo>
                    <a:lnTo>
                      <a:pt x="84" y="83"/>
                    </a:lnTo>
                    <a:lnTo>
                      <a:pt x="85" y="83"/>
                    </a:lnTo>
                    <a:lnTo>
                      <a:pt x="84" y="83"/>
                    </a:lnTo>
                    <a:lnTo>
                      <a:pt x="83" y="83"/>
                    </a:lnTo>
                    <a:lnTo>
                      <a:pt x="83" y="82"/>
                    </a:lnTo>
                    <a:lnTo>
                      <a:pt x="83" y="81"/>
                    </a:lnTo>
                    <a:lnTo>
                      <a:pt x="82" y="81"/>
                    </a:lnTo>
                    <a:lnTo>
                      <a:pt x="82" y="82"/>
                    </a:lnTo>
                    <a:lnTo>
                      <a:pt x="81" y="82"/>
                    </a:lnTo>
                    <a:lnTo>
                      <a:pt x="80" y="82"/>
                    </a:lnTo>
                    <a:lnTo>
                      <a:pt x="79" y="82"/>
                    </a:lnTo>
                    <a:lnTo>
                      <a:pt x="79" y="83"/>
                    </a:lnTo>
                    <a:lnTo>
                      <a:pt x="79" y="83"/>
                    </a:lnTo>
                    <a:lnTo>
                      <a:pt x="79" y="82"/>
                    </a:lnTo>
                    <a:lnTo>
                      <a:pt x="78" y="81"/>
                    </a:lnTo>
                    <a:lnTo>
                      <a:pt x="78" y="82"/>
                    </a:lnTo>
                    <a:lnTo>
                      <a:pt x="78" y="83"/>
                    </a:lnTo>
                    <a:lnTo>
                      <a:pt x="78" y="83"/>
                    </a:lnTo>
                    <a:lnTo>
                      <a:pt x="77" y="83"/>
                    </a:lnTo>
                    <a:lnTo>
                      <a:pt x="76" y="83"/>
                    </a:lnTo>
                    <a:lnTo>
                      <a:pt x="76" y="83"/>
                    </a:lnTo>
                    <a:lnTo>
                      <a:pt x="76" y="83"/>
                    </a:lnTo>
                    <a:lnTo>
                      <a:pt x="76" y="83"/>
                    </a:lnTo>
                    <a:lnTo>
                      <a:pt x="76" y="84"/>
                    </a:lnTo>
                    <a:lnTo>
                      <a:pt x="76" y="84"/>
                    </a:lnTo>
                    <a:lnTo>
                      <a:pt x="76" y="83"/>
                    </a:lnTo>
                    <a:lnTo>
                      <a:pt x="75" y="83"/>
                    </a:lnTo>
                    <a:lnTo>
                      <a:pt x="74" y="83"/>
                    </a:lnTo>
                    <a:lnTo>
                      <a:pt x="75" y="83"/>
                    </a:lnTo>
                    <a:lnTo>
                      <a:pt x="74" y="83"/>
                    </a:lnTo>
                    <a:lnTo>
                      <a:pt x="73" y="83"/>
                    </a:lnTo>
                    <a:lnTo>
                      <a:pt x="73" y="83"/>
                    </a:lnTo>
                    <a:lnTo>
                      <a:pt x="72" y="83"/>
                    </a:lnTo>
                    <a:lnTo>
                      <a:pt x="72" y="83"/>
                    </a:lnTo>
                    <a:lnTo>
                      <a:pt x="72" y="83"/>
                    </a:lnTo>
                    <a:lnTo>
                      <a:pt x="72" y="82"/>
                    </a:lnTo>
                    <a:lnTo>
                      <a:pt x="72" y="82"/>
                    </a:lnTo>
                    <a:lnTo>
                      <a:pt x="72" y="82"/>
                    </a:lnTo>
                    <a:lnTo>
                      <a:pt x="72" y="81"/>
                    </a:lnTo>
                    <a:lnTo>
                      <a:pt x="72" y="81"/>
                    </a:lnTo>
                    <a:lnTo>
                      <a:pt x="72" y="82"/>
                    </a:lnTo>
                    <a:lnTo>
                      <a:pt x="72" y="81"/>
                    </a:lnTo>
                    <a:lnTo>
                      <a:pt x="72" y="80"/>
                    </a:lnTo>
                    <a:lnTo>
                      <a:pt x="72" y="80"/>
                    </a:lnTo>
                    <a:lnTo>
                      <a:pt x="71" y="80"/>
                    </a:lnTo>
                    <a:lnTo>
                      <a:pt x="71" y="81"/>
                    </a:lnTo>
                    <a:lnTo>
                      <a:pt x="70" y="81"/>
                    </a:lnTo>
                    <a:lnTo>
                      <a:pt x="70" y="80"/>
                    </a:lnTo>
                    <a:lnTo>
                      <a:pt x="69" y="80"/>
                    </a:lnTo>
                    <a:lnTo>
                      <a:pt x="69" y="80"/>
                    </a:lnTo>
                    <a:lnTo>
                      <a:pt x="69" y="80"/>
                    </a:lnTo>
                    <a:lnTo>
                      <a:pt x="68" y="80"/>
                    </a:lnTo>
                    <a:lnTo>
                      <a:pt x="68" y="80"/>
                    </a:lnTo>
                    <a:lnTo>
                      <a:pt x="68" y="80"/>
                    </a:lnTo>
                    <a:lnTo>
                      <a:pt x="67" y="80"/>
                    </a:lnTo>
                    <a:lnTo>
                      <a:pt x="67" y="80"/>
                    </a:lnTo>
                    <a:lnTo>
                      <a:pt x="67" y="81"/>
                    </a:lnTo>
                    <a:lnTo>
                      <a:pt x="67" y="82"/>
                    </a:lnTo>
                    <a:lnTo>
                      <a:pt x="66" y="82"/>
                    </a:lnTo>
                    <a:lnTo>
                      <a:pt x="66" y="81"/>
                    </a:lnTo>
                    <a:lnTo>
                      <a:pt x="66" y="80"/>
                    </a:lnTo>
                    <a:lnTo>
                      <a:pt x="65" y="80"/>
                    </a:lnTo>
                    <a:lnTo>
                      <a:pt x="65" y="80"/>
                    </a:lnTo>
                    <a:lnTo>
                      <a:pt x="66" y="80"/>
                    </a:lnTo>
                    <a:lnTo>
                      <a:pt x="66" y="79"/>
                    </a:lnTo>
                    <a:lnTo>
                      <a:pt x="66" y="78"/>
                    </a:lnTo>
                    <a:lnTo>
                      <a:pt x="65" y="78"/>
                    </a:lnTo>
                    <a:lnTo>
                      <a:pt x="65" y="77"/>
                    </a:lnTo>
                    <a:lnTo>
                      <a:pt x="64" y="76"/>
                    </a:lnTo>
                    <a:lnTo>
                      <a:pt x="64" y="77"/>
                    </a:lnTo>
                    <a:lnTo>
                      <a:pt x="64" y="78"/>
                    </a:lnTo>
                    <a:lnTo>
                      <a:pt x="63" y="78"/>
                    </a:lnTo>
                    <a:lnTo>
                      <a:pt x="62" y="78"/>
                    </a:lnTo>
                    <a:lnTo>
                      <a:pt x="62" y="79"/>
                    </a:lnTo>
                    <a:lnTo>
                      <a:pt x="62" y="79"/>
                    </a:lnTo>
                    <a:lnTo>
                      <a:pt x="62" y="80"/>
                    </a:lnTo>
                    <a:lnTo>
                      <a:pt x="61" y="80"/>
                    </a:lnTo>
                    <a:lnTo>
                      <a:pt x="61" y="79"/>
                    </a:lnTo>
                    <a:lnTo>
                      <a:pt x="60" y="79"/>
                    </a:lnTo>
                    <a:lnTo>
                      <a:pt x="59" y="79"/>
                    </a:lnTo>
                    <a:lnTo>
                      <a:pt x="58" y="79"/>
                    </a:lnTo>
                    <a:lnTo>
                      <a:pt x="58" y="80"/>
                    </a:lnTo>
                    <a:lnTo>
                      <a:pt x="58" y="80"/>
                    </a:lnTo>
                    <a:lnTo>
                      <a:pt x="57" y="80"/>
                    </a:lnTo>
                    <a:lnTo>
                      <a:pt x="57" y="79"/>
                    </a:lnTo>
                    <a:lnTo>
                      <a:pt x="56" y="79"/>
                    </a:lnTo>
                    <a:lnTo>
                      <a:pt x="56" y="78"/>
                    </a:lnTo>
                    <a:lnTo>
                      <a:pt x="55" y="78"/>
                    </a:lnTo>
                    <a:lnTo>
                      <a:pt x="55" y="77"/>
                    </a:lnTo>
                    <a:lnTo>
                      <a:pt x="55" y="76"/>
                    </a:lnTo>
                    <a:lnTo>
                      <a:pt x="55" y="76"/>
                    </a:lnTo>
                    <a:lnTo>
                      <a:pt x="55" y="76"/>
                    </a:lnTo>
                    <a:lnTo>
                      <a:pt x="55" y="76"/>
                    </a:lnTo>
                    <a:lnTo>
                      <a:pt x="54" y="76"/>
                    </a:lnTo>
                    <a:lnTo>
                      <a:pt x="53" y="76"/>
                    </a:lnTo>
                    <a:lnTo>
                      <a:pt x="53" y="75"/>
                    </a:lnTo>
                    <a:lnTo>
                      <a:pt x="53" y="74"/>
                    </a:lnTo>
                    <a:lnTo>
                      <a:pt x="52" y="74"/>
                    </a:lnTo>
                    <a:lnTo>
                      <a:pt x="52" y="73"/>
                    </a:lnTo>
                    <a:lnTo>
                      <a:pt x="51" y="73"/>
                    </a:lnTo>
                    <a:lnTo>
                      <a:pt x="50" y="73"/>
                    </a:lnTo>
                    <a:lnTo>
                      <a:pt x="50" y="73"/>
                    </a:lnTo>
                    <a:lnTo>
                      <a:pt x="49" y="73"/>
                    </a:lnTo>
                    <a:lnTo>
                      <a:pt x="49" y="73"/>
                    </a:lnTo>
                    <a:lnTo>
                      <a:pt x="49" y="72"/>
                    </a:lnTo>
                    <a:lnTo>
                      <a:pt x="48" y="72"/>
                    </a:lnTo>
                    <a:lnTo>
                      <a:pt x="48" y="71"/>
                    </a:lnTo>
                    <a:lnTo>
                      <a:pt x="48" y="70"/>
                    </a:lnTo>
                    <a:lnTo>
                      <a:pt x="47" y="70"/>
                    </a:lnTo>
                    <a:lnTo>
                      <a:pt x="48" y="70"/>
                    </a:lnTo>
                    <a:lnTo>
                      <a:pt x="48" y="69"/>
                    </a:lnTo>
                    <a:lnTo>
                      <a:pt x="48" y="69"/>
                    </a:lnTo>
                    <a:lnTo>
                      <a:pt x="47" y="69"/>
                    </a:lnTo>
                    <a:lnTo>
                      <a:pt x="47" y="68"/>
                    </a:lnTo>
                    <a:lnTo>
                      <a:pt x="48" y="68"/>
                    </a:lnTo>
                    <a:lnTo>
                      <a:pt x="48" y="67"/>
                    </a:lnTo>
                    <a:lnTo>
                      <a:pt x="48" y="66"/>
                    </a:lnTo>
                    <a:lnTo>
                      <a:pt x="48" y="66"/>
                    </a:lnTo>
                    <a:lnTo>
                      <a:pt x="47" y="66"/>
                    </a:lnTo>
                    <a:lnTo>
                      <a:pt x="47" y="65"/>
                    </a:lnTo>
                    <a:lnTo>
                      <a:pt x="47" y="64"/>
                    </a:lnTo>
                    <a:lnTo>
                      <a:pt x="46" y="64"/>
                    </a:lnTo>
                    <a:lnTo>
                      <a:pt x="46" y="63"/>
                    </a:lnTo>
                    <a:lnTo>
                      <a:pt x="45" y="63"/>
                    </a:lnTo>
                    <a:lnTo>
                      <a:pt x="45" y="62"/>
                    </a:lnTo>
                    <a:lnTo>
                      <a:pt x="46" y="62"/>
                    </a:lnTo>
                    <a:lnTo>
                      <a:pt x="45" y="62"/>
                    </a:lnTo>
                    <a:lnTo>
                      <a:pt x="45" y="62"/>
                    </a:lnTo>
                    <a:lnTo>
                      <a:pt x="45" y="62"/>
                    </a:lnTo>
                    <a:lnTo>
                      <a:pt x="44" y="62"/>
                    </a:lnTo>
                    <a:lnTo>
                      <a:pt x="43" y="62"/>
                    </a:lnTo>
                    <a:lnTo>
                      <a:pt x="42" y="62"/>
                    </a:lnTo>
                    <a:lnTo>
                      <a:pt x="41" y="62"/>
                    </a:lnTo>
                    <a:lnTo>
                      <a:pt x="41" y="62"/>
                    </a:lnTo>
                    <a:lnTo>
                      <a:pt x="41" y="63"/>
                    </a:lnTo>
                    <a:lnTo>
                      <a:pt x="40" y="63"/>
                    </a:lnTo>
                    <a:lnTo>
                      <a:pt x="39" y="63"/>
                    </a:lnTo>
                    <a:lnTo>
                      <a:pt x="38" y="63"/>
                    </a:lnTo>
                    <a:lnTo>
                      <a:pt x="38" y="62"/>
                    </a:lnTo>
                    <a:lnTo>
                      <a:pt x="38" y="62"/>
                    </a:lnTo>
                    <a:lnTo>
                      <a:pt x="37" y="62"/>
                    </a:lnTo>
                    <a:lnTo>
                      <a:pt x="36" y="62"/>
                    </a:lnTo>
                    <a:lnTo>
                      <a:pt x="36" y="63"/>
                    </a:lnTo>
                    <a:lnTo>
                      <a:pt x="35" y="63"/>
                    </a:lnTo>
                    <a:lnTo>
                      <a:pt x="34" y="63"/>
                    </a:lnTo>
                    <a:lnTo>
                      <a:pt x="34" y="63"/>
                    </a:lnTo>
                    <a:lnTo>
                      <a:pt x="34" y="62"/>
                    </a:lnTo>
                    <a:lnTo>
                      <a:pt x="33" y="62"/>
                    </a:lnTo>
                    <a:lnTo>
                      <a:pt x="32" y="62"/>
                    </a:lnTo>
                    <a:lnTo>
                      <a:pt x="31" y="62"/>
                    </a:lnTo>
                    <a:lnTo>
                      <a:pt x="31" y="61"/>
                    </a:lnTo>
                    <a:lnTo>
                      <a:pt x="31" y="61"/>
                    </a:lnTo>
                    <a:lnTo>
                      <a:pt x="30" y="61"/>
                    </a:lnTo>
                    <a:lnTo>
                      <a:pt x="30" y="62"/>
                    </a:lnTo>
                    <a:lnTo>
                      <a:pt x="29" y="62"/>
                    </a:lnTo>
                    <a:lnTo>
                      <a:pt x="29" y="62"/>
                    </a:lnTo>
                    <a:lnTo>
                      <a:pt x="28" y="62"/>
                    </a:lnTo>
                    <a:lnTo>
                      <a:pt x="28" y="61"/>
                    </a:lnTo>
                    <a:lnTo>
                      <a:pt x="28" y="60"/>
                    </a:lnTo>
                    <a:lnTo>
                      <a:pt x="27" y="60"/>
                    </a:lnTo>
                    <a:lnTo>
                      <a:pt x="27" y="60"/>
                    </a:lnTo>
                    <a:lnTo>
                      <a:pt x="26" y="60"/>
                    </a:lnTo>
                    <a:lnTo>
                      <a:pt x="25" y="60"/>
                    </a:lnTo>
                    <a:lnTo>
                      <a:pt x="25" y="59"/>
                    </a:lnTo>
                    <a:lnTo>
                      <a:pt x="26" y="59"/>
                    </a:lnTo>
                    <a:lnTo>
                      <a:pt x="25" y="59"/>
                    </a:lnTo>
                    <a:lnTo>
                      <a:pt x="25" y="58"/>
                    </a:lnTo>
                    <a:lnTo>
                      <a:pt x="25" y="57"/>
                    </a:lnTo>
                    <a:lnTo>
                      <a:pt x="24" y="57"/>
                    </a:lnTo>
                    <a:lnTo>
                      <a:pt x="24" y="58"/>
                    </a:lnTo>
                    <a:lnTo>
                      <a:pt x="24" y="58"/>
                    </a:lnTo>
                    <a:lnTo>
                      <a:pt x="24" y="57"/>
                    </a:lnTo>
                    <a:lnTo>
                      <a:pt x="24" y="58"/>
                    </a:lnTo>
                    <a:lnTo>
                      <a:pt x="23" y="58"/>
                    </a:lnTo>
                    <a:lnTo>
                      <a:pt x="23" y="57"/>
                    </a:lnTo>
                    <a:lnTo>
                      <a:pt x="23" y="56"/>
                    </a:lnTo>
                    <a:lnTo>
                      <a:pt x="22" y="56"/>
                    </a:lnTo>
                    <a:lnTo>
                      <a:pt x="21" y="56"/>
                    </a:lnTo>
                    <a:lnTo>
                      <a:pt x="21" y="56"/>
                    </a:lnTo>
                    <a:lnTo>
                      <a:pt x="21" y="56"/>
                    </a:lnTo>
                    <a:lnTo>
                      <a:pt x="20" y="56"/>
                    </a:lnTo>
                    <a:lnTo>
                      <a:pt x="19" y="55"/>
                    </a:lnTo>
                    <a:lnTo>
                      <a:pt x="19" y="54"/>
                    </a:lnTo>
                    <a:lnTo>
                      <a:pt x="18" y="54"/>
                    </a:lnTo>
                    <a:lnTo>
                      <a:pt x="17" y="54"/>
                    </a:lnTo>
                    <a:lnTo>
                      <a:pt x="17" y="53"/>
                    </a:lnTo>
                    <a:lnTo>
                      <a:pt x="17" y="54"/>
                    </a:lnTo>
                    <a:lnTo>
                      <a:pt x="17" y="53"/>
                    </a:lnTo>
                    <a:lnTo>
                      <a:pt x="17" y="53"/>
                    </a:lnTo>
                    <a:lnTo>
                      <a:pt x="16" y="53"/>
                    </a:lnTo>
                    <a:lnTo>
                      <a:pt x="15" y="52"/>
                    </a:lnTo>
                    <a:lnTo>
                      <a:pt x="14" y="52"/>
                    </a:lnTo>
                    <a:lnTo>
                      <a:pt x="14" y="52"/>
                    </a:lnTo>
                    <a:lnTo>
                      <a:pt x="14" y="53"/>
                    </a:lnTo>
                    <a:lnTo>
                      <a:pt x="13" y="53"/>
                    </a:lnTo>
                    <a:lnTo>
                      <a:pt x="13" y="54"/>
                    </a:lnTo>
                    <a:lnTo>
                      <a:pt x="12" y="54"/>
                    </a:lnTo>
                    <a:lnTo>
                      <a:pt x="12" y="55"/>
                    </a:lnTo>
                    <a:lnTo>
                      <a:pt x="12" y="54"/>
                    </a:lnTo>
                    <a:lnTo>
                      <a:pt x="12" y="53"/>
                    </a:lnTo>
                    <a:lnTo>
                      <a:pt x="11" y="53"/>
                    </a:lnTo>
                    <a:lnTo>
                      <a:pt x="10" y="52"/>
                    </a:lnTo>
                    <a:lnTo>
                      <a:pt x="10" y="52"/>
                    </a:lnTo>
                    <a:lnTo>
                      <a:pt x="10" y="52"/>
                    </a:lnTo>
                    <a:lnTo>
                      <a:pt x="9" y="51"/>
                    </a:lnTo>
                    <a:lnTo>
                      <a:pt x="8" y="51"/>
                    </a:lnTo>
                    <a:lnTo>
                      <a:pt x="8" y="50"/>
                    </a:lnTo>
                    <a:lnTo>
                      <a:pt x="9" y="50"/>
                    </a:lnTo>
                    <a:lnTo>
                      <a:pt x="9" y="49"/>
                    </a:lnTo>
                    <a:lnTo>
                      <a:pt x="8" y="49"/>
                    </a:lnTo>
                    <a:lnTo>
                      <a:pt x="7" y="49"/>
                    </a:lnTo>
                    <a:lnTo>
                      <a:pt x="8" y="49"/>
                    </a:lnTo>
                    <a:lnTo>
                      <a:pt x="8" y="48"/>
                    </a:lnTo>
                    <a:lnTo>
                      <a:pt x="7" y="48"/>
                    </a:lnTo>
                    <a:lnTo>
                      <a:pt x="7" y="49"/>
                    </a:lnTo>
                    <a:lnTo>
                      <a:pt x="7" y="49"/>
                    </a:lnTo>
                    <a:lnTo>
                      <a:pt x="6" y="49"/>
                    </a:lnTo>
                    <a:lnTo>
                      <a:pt x="6" y="48"/>
                    </a:lnTo>
                    <a:lnTo>
                      <a:pt x="6" y="47"/>
                    </a:lnTo>
                    <a:lnTo>
                      <a:pt x="7" y="47"/>
                    </a:lnTo>
                    <a:lnTo>
                      <a:pt x="7" y="46"/>
                    </a:lnTo>
                    <a:lnTo>
                      <a:pt x="6" y="46"/>
                    </a:lnTo>
                    <a:lnTo>
                      <a:pt x="5" y="46"/>
                    </a:lnTo>
                    <a:lnTo>
                      <a:pt x="4" y="46"/>
                    </a:lnTo>
                    <a:lnTo>
                      <a:pt x="3" y="46"/>
                    </a:lnTo>
                    <a:lnTo>
                      <a:pt x="3" y="46"/>
                    </a:lnTo>
                    <a:lnTo>
                      <a:pt x="3" y="45"/>
                    </a:lnTo>
                    <a:lnTo>
                      <a:pt x="3" y="45"/>
                    </a:lnTo>
                    <a:lnTo>
                      <a:pt x="4" y="45"/>
                    </a:lnTo>
                    <a:lnTo>
                      <a:pt x="3" y="45"/>
                    </a:lnTo>
                    <a:lnTo>
                      <a:pt x="3" y="44"/>
                    </a:lnTo>
                    <a:lnTo>
                      <a:pt x="3" y="44"/>
                    </a:lnTo>
                    <a:lnTo>
                      <a:pt x="3" y="43"/>
                    </a:lnTo>
                    <a:lnTo>
                      <a:pt x="3" y="42"/>
                    </a:lnTo>
                    <a:lnTo>
                      <a:pt x="2" y="42"/>
                    </a:lnTo>
                    <a:lnTo>
                      <a:pt x="2" y="42"/>
                    </a:lnTo>
                    <a:lnTo>
                      <a:pt x="1" y="42"/>
                    </a:lnTo>
                    <a:lnTo>
                      <a:pt x="1" y="42"/>
                    </a:lnTo>
                    <a:lnTo>
                      <a:pt x="0" y="42"/>
                    </a:lnTo>
                    <a:lnTo>
                      <a:pt x="0" y="42"/>
                    </a:lnTo>
                    <a:lnTo>
                      <a:pt x="0" y="42"/>
                    </a:lnTo>
                    <a:lnTo>
                      <a:pt x="0" y="41"/>
                    </a:lnTo>
                    <a:lnTo>
                      <a:pt x="0" y="40"/>
                    </a:lnTo>
                    <a:lnTo>
                      <a:pt x="0" y="39"/>
                    </a:lnTo>
                    <a:lnTo>
                      <a:pt x="0" y="39"/>
                    </a:lnTo>
                    <a:lnTo>
                      <a:pt x="0" y="38"/>
                    </a:lnTo>
                    <a:lnTo>
                      <a:pt x="0" y="38"/>
                    </a:lnTo>
                    <a:lnTo>
                      <a:pt x="0" y="38"/>
                    </a:lnTo>
                    <a:lnTo>
                      <a:pt x="1" y="38"/>
                    </a:lnTo>
                    <a:lnTo>
                      <a:pt x="2" y="38"/>
                    </a:lnTo>
                    <a:lnTo>
                      <a:pt x="3" y="38"/>
                    </a:lnTo>
                    <a:lnTo>
                      <a:pt x="3" y="36"/>
                    </a:lnTo>
                    <a:lnTo>
                      <a:pt x="4" y="36"/>
                    </a:lnTo>
                    <a:lnTo>
                      <a:pt x="5" y="36"/>
                    </a:lnTo>
                    <a:lnTo>
                      <a:pt x="6" y="36"/>
                    </a:lnTo>
                    <a:lnTo>
                      <a:pt x="7" y="37"/>
                    </a:lnTo>
                    <a:lnTo>
                      <a:pt x="7" y="38"/>
                    </a:lnTo>
                    <a:lnTo>
                      <a:pt x="7" y="39"/>
                    </a:lnTo>
                    <a:lnTo>
                      <a:pt x="8" y="39"/>
                    </a:lnTo>
                    <a:lnTo>
                      <a:pt x="9" y="40"/>
                    </a:lnTo>
                    <a:lnTo>
                      <a:pt x="10" y="40"/>
                    </a:lnTo>
                    <a:lnTo>
                      <a:pt x="10" y="40"/>
                    </a:lnTo>
                    <a:lnTo>
                      <a:pt x="11" y="40"/>
                    </a:lnTo>
                    <a:lnTo>
                      <a:pt x="11" y="41"/>
                    </a:lnTo>
                    <a:lnTo>
                      <a:pt x="11" y="42"/>
                    </a:lnTo>
                    <a:lnTo>
                      <a:pt x="12" y="42"/>
                    </a:lnTo>
                    <a:lnTo>
                      <a:pt x="13" y="42"/>
                    </a:lnTo>
                    <a:lnTo>
                      <a:pt x="14" y="42"/>
                    </a:lnTo>
                    <a:lnTo>
                      <a:pt x="14" y="42"/>
                    </a:lnTo>
                    <a:lnTo>
                      <a:pt x="15" y="42"/>
                    </a:lnTo>
                    <a:lnTo>
                      <a:pt x="16" y="41"/>
                    </a:lnTo>
                    <a:lnTo>
                      <a:pt x="17" y="40"/>
                    </a:lnTo>
                    <a:lnTo>
                      <a:pt x="17" y="39"/>
                    </a:lnTo>
                    <a:lnTo>
                      <a:pt x="18" y="38"/>
                    </a:lnTo>
                    <a:lnTo>
                      <a:pt x="19" y="38"/>
                    </a:lnTo>
                    <a:lnTo>
                      <a:pt x="20" y="37"/>
                    </a:lnTo>
                    <a:lnTo>
                      <a:pt x="20" y="36"/>
                    </a:lnTo>
                    <a:lnTo>
                      <a:pt x="20" y="35"/>
                    </a:lnTo>
                    <a:lnTo>
                      <a:pt x="21" y="35"/>
                    </a:lnTo>
                    <a:lnTo>
                      <a:pt x="21" y="34"/>
                    </a:lnTo>
                    <a:lnTo>
                      <a:pt x="21" y="33"/>
                    </a:lnTo>
                    <a:lnTo>
                      <a:pt x="21" y="3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56" name="Freeform 1115">
                <a:extLst>
                  <a:ext uri="{FF2B5EF4-FFF2-40B4-BE49-F238E27FC236}">
                    <a16:creationId xmlns:a16="http://schemas.microsoft.com/office/drawing/2014/main" id="{E1FBE329-4FF9-4D1A-93C3-6BF934EF6BAD}"/>
                  </a:ext>
                </a:extLst>
              </p:cNvPr>
              <p:cNvSpPr>
                <a:spLocks/>
              </p:cNvSpPr>
              <p:nvPr/>
            </p:nvSpPr>
            <p:spPr bwMode="auto">
              <a:xfrm>
                <a:off x="4500" y="2648"/>
                <a:ext cx="134" cy="49"/>
              </a:xfrm>
              <a:custGeom>
                <a:avLst/>
                <a:gdLst>
                  <a:gd name="T0" fmla="*/ 1 w 134"/>
                  <a:gd name="T1" fmla="*/ 44 h 49"/>
                  <a:gd name="T2" fmla="*/ 3 w 134"/>
                  <a:gd name="T3" fmla="*/ 43 h 49"/>
                  <a:gd name="T4" fmla="*/ 7 w 134"/>
                  <a:gd name="T5" fmla="*/ 44 h 49"/>
                  <a:gd name="T6" fmla="*/ 12 w 134"/>
                  <a:gd name="T7" fmla="*/ 44 h 49"/>
                  <a:gd name="T8" fmla="*/ 14 w 134"/>
                  <a:gd name="T9" fmla="*/ 44 h 49"/>
                  <a:gd name="T10" fmla="*/ 17 w 134"/>
                  <a:gd name="T11" fmla="*/ 45 h 49"/>
                  <a:gd name="T12" fmla="*/ 21 w 134"/>
                  <a:gd name="T13" fmla="*/ 48 h 49"/>
                  <a:gd name="T14" fmla="*/ 25 w 134"/>
                  <a:gd name="T15" fmla="*/ 48 h 49"/>
                  <a:gd name="T16" fmla="*/ 27 w 134"/>
                  <a:gd name="T17" fmla="*/ 48 h 49"/>
                  <a:gd name="T18" fmla="*/ 30 w 134"/>
                  <a:gd name="T19" fmla="*/ 48 h 49"/>
                  <a:gd name="T20" fmla="*/ 32 w 134"/>
                  <a:gd name="T21" fmla="*/ 48 h 49"/>
                  <a:gd name="T22" fmla="*/ 34 w 134"/>
                  <a:gd name="T23" fmla="*/ 48 h 49"/>
                  <a:gd name="T24" fmla="*/ 37 w 134"/>
                  <a:gd name="T25" fmla="*/ 48 h 49"/>
                  <a:gd name="T26" fmla="*/ 68 w 134"/>
                  <a:gd name="T27" fmla="*/ 23 h 49"/>
                  <a:gd name="T28" fmla="*/ 85 w 134"/>
                  <a:gd name="T29" fmla="*/ 26 h 49"/>
                  <a:gd name="T30" fmla="*/ 93 w 134"/>
                  <a:gd name="T31" fmla="*/ 13 h 49"/>
                  <a:gd name="T32" fmla="*/ 95 w 134"/>
                  <a:gd name="T33" fmla="*/ 15 h 49"/>
                  <a:gd name="T34" fmla="*/ 96 w 134"/>
                  <a:gd name="T35" fmla="*/ 17 h 49"/>
                  <a:gd name="T36" fmla="*/ 96 w 134"/>
                  <a:gd name="T37" fmla="*/ 20 h 49"/>
                  <a:gd name="T38" fmla="*/ 97 w 134"/>
                  <a:gd name="T39" fmla="*/ 20 h 49"/>
                  <a:gd name="T40" fmla="*/ 99 w 134"/>
                  <a:gd name="T41" fmla="*/ 20 h 49"/>
                  <a:gd name="T42" fmla="*/ 101 w 134"/>
                  <a:gd name="T43" fmla="*/ 21 h 49"/>
                  <a:gd name="T44" fmla="*/ 103 w 134"/>
                  <a:gd name="T45" fmla="*/ 24 h 49"/>
                  <a:gd name="T46" fmla="*/ 106 w 134"/>
                  <a:gd name="T47" fmla="*/ 24 h 49"/>
                  <a:gd name="T48" fmla="*/ 109 w 134"/>
                  <a:gd name="T49" fmla="*/ 26 h 49"/>
                  <a:gd name="T50" fmla="*/ 111 w 134"/>
                  <a:gd name="T51" fmla="*/ 28 h 49"/>
                  <a:gd name="T52" fmla="*/ 113 w 134"/>
                  <a:gd name="T53" fmla="*/ 31 h 49"/>
                  <a:gd name="T54" fmla="*/ 115 w 134"/>
                  <a:gd name="T55" fmla="*/ 28 h 49"/>
                  <a:gd name="T56" fmla="*/ 111 w 134"/>
                  <a:gd name="T57" fmla="*/ 24 h 49"/>
                  <a:gd name="T58" fmla="*/ 109 w 134"/>
                  <a:gd name="T59" fmla="*/ 21 h 49"/>
                  <a:gd name="T60" fmla="*/ 106 w 134"/>
                  <a:gd name="T61" fmla="*/ 19 h 49"/>
                  <a:gd name="T62" fmla="*/ 105 w 134"/>
                  <a:gd name="T63" fmla="*/ 17 h 49"/>
                  <a:gd name="T64" fmla="*/ 105 w 134"/>
                  <a:gd name="T65" fmla="*/ 13 h 49"/>
                  <a:gd name="T66" fmla="*/ 109 w 134"/>
                  <a:gd name="T67" fmla="*/ 13 h 49"/>
                  <a:gd name="T68" fmla="*/ 111 w 134"/>
                  <a:gd name="T69" fmla="*/ 15 h 49"/>
                  <a:gd name="T70" fmla="*/ 115 w 134"/>
                  <a:gd name="T71" fmla="*/ 15 h 49"/>
                  <a:gd name="T72" fmla="*/ 117 w 134"/>
                  <a:gd name="T73" fmla="*/ 15 h 49"/>
                  <a:gd name="T74" fmla="*/ 119 w 134"/>
                  <a:gd name="T75" fmla="*/ 10 h 49"/>
                  <a:gd name="T76" fmla="*/ 121 w 134"/>
                  <a:gd name="T77" fmla="*/ 8 h 49"/>
                  <a:gd name="T78" fmla="*/ 120 w 134"/>
                  <a:gd name="T79" fmla="*/ 5 h 49"/>
                  <a:gd name="T80" fmla="*/ 117 w 134"/>
                  <a:gd name="T81" fmla="*/ 3 h 49"/>
                  <a:gd name="T82" fmla="*/ 118 w 134"/>
                  <a:gd name="T83" fmla="*/ 0 h 49"/>
                  <a:gd name="T84" fmla="*/ 120 w 134"/>
                  <a:gd name="T85" fmla="*/ 0 h 49"/>
                  <a:gd name="T86" fmla="*/ 123 w 134"/>
                  <a:gd name="T87" fmla="*/ 0 h 49"/>
                  <a:gd name="T88" fmla="*/ 124 w 134"/>
                  <a:gd name="T89" fmla="*/ 4 h 49"/>
                  <a:gd name="T90" fmla="*/ 126 w 134"/>
                  <a:gd name="T91" fmla="*/ 7 h 49"/>
                  <a:gd name="T92" fmla="*/ 128 w 134"/>
                  <a:gd name="T93" fmla="*/ 9 h 49"/>
                  <a:gd name="T94" fmla="*/ 130 w 134"/>
                  <a:gd name="T95" fmla="*/ 10 h 49"/>
                  <a:gd name="T96" fmla="*/ 131 w 134"/>
                  <a:gd name="T97" fmla="*/ 12 h 49"/>
                  <a:gd name="T98" fmla="*/ 134 w 134"/>
                  <a:gd name="T99" fmla="*/ 1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4" h="49">
                    <a:moveTo>
                      <a:pt x="0" y="45"/>
                    </a:moveTo>
                    <a:lnTo>
                      <a:pt x="0" y="44"/>
                    </a:lnTo>
                    <a:lnTo>
                      <a:pt x="1" y="44"/>
                    </a:lnTo>
                    <a:lnTo>
                      <a:pt x="2" y="44"/>
                    </a:lnTo>
                    <a:lnTo>
                      <a:pt x="3" y="44"/>
                    </a:lnTo>
                    <a:lnTo>
                      <a:pt x="3" y="43"/>
                    </a:lnTo>
                    <a:lnTo>
                      <a:pt x="3" y="44"/>
                    </a:lnTo>
                    <a:lnTo>
                      <a:pt x="6" y="44"/>
                    </a:lnTo>
                    <a:lnTo>
                      <a:pt x="7" y="44"/>
                    </a:lnTo>
                    <a:lnTo>
                      <a:pt x="9" y="45"/>
                    </a:lnTo>
                    <a:lnTo>
                      <a:pt x="10" y="45"/>
                    </a:lnTo>
                    <a:lnTo>
                      <a:pt x="12" y="44"/>
                    </a:lnTo>
                    <a:lnTo>
                      <a:pt x="13" y="44"/>
                    </a:lnTo>
                    <a:lnTo>
                      <a:pt x="13" y="44"/>
                    </a:lnTo>
                    <a:lnTo>
                      <a:pt x="14" y="44"/>
                    </a:lnTo>
                    <a:lnTo>
                      <a:pt x="15" y="44"/>
                    </a:lnTo>
                    <a:lnTo>
                      <a:pt x="16" y="44"/>
                    </a:lnTo>
                    <a:lnTo>
                      <a:pt x="17" y="45"/>
                    </a:lnTo>
                    <a:lnTo>
                      <a:pt x="18" y="46"/>
                    </a:lnTo>
                    <a:lnTo>
                      <a:pt x="20" y="48"/>
                    </a:lnTo>
                    <a:lnTo>
                      <a:pt x="21" y="48"/>
                    </a:lnTo>
                    <a:lnTo>
                      <a:pt x="24" y="48"/>
                    </a:lnTo>
                    <a:lnTo>
                      <a:pt x="24" y="48"/>
                    </a:lnTo>
                    <a:lnTo>
                      <a:pt x="25" y="48"/>
                    </a:lnTo>
                    <a:lnTo>
                      <a:pt x="26" y="48"/>
                    </a:lnTo>
                    <a:lnTo>
                      <a:pt x="27" y="48"/>
                    </a:lnTo>
                    <a:lnTo>
                      <a:pt x="27" y="48"/>
                    </a:lnTo>
                    <a:lnTo>
                      <a:pt x="28" y="48"/>
                    </a:lnTo>
                    <a:lnTo>
                      <a:pt x="29" y="48"/>
                    </a:lnTo>
                    <a:lnTo>
                      <a:pt x="30" y="48"/>
                    </a:lnTo>
                    <a:lnTo>
                      <a:pt x="31" y="48"/>
                    </a:lnTo>
                    <a:lnTo>
                      <a:pt x="31" y="48"/>
                    </a:lnTo>
                    <a:lnTo>
                      <a:pt x="32" y="48"/>
                    </a:lnTo>
                    <a:lnTo>
                      <a:pt x="33" y="48"/>
                    </a:lnTo>
                    <a:lnTo>
                      <a:pt x="34" y="48"/>
                    </a:lnTo>
                    <a:lnTo>
                      <a:pt x="34" y="48"/>
                    </a:lnTo>
                    <a:lnTo>
                      <a:pt x="35" y="49"/>
                    </a:lnTo>
                    <a:lnTo>
                      <a:pt x="37" y="48"/>
                    </a:lnTo>
                    <a:lnTo>
                      <a:pt x="37" y="48"/>
                    </a:lnTo>
                    <a:lnTo>
                      <a:pt x="39" y="48"/>
                    </a:lnTo>
                    <a:lnTo>
                      <a:pt x="40" y="20"/>
                    </a:lnTo>
                    <a:lnTo>
                      <a:pt x="68" y="23"/>
                    </a:lnTo>
                    <a:lnTo>
                      <a:pt x="77" y="29"/>
                    </a:lnTo>
                    <a:lnTo>
                      <a:pt x="80" y="24"/>
                    </a:lnTo>
                    <a:lnTo>
                      <a:pt x="85" y="26"/>
                    </a:lnTo>
                    <a:lnTo>
                      <a:pt x="91" y="13"/>
                    </a:lnTo>
                    <a:lnTo>
                      <a:pt x="93" y="14"/>
                    </a:lnTo>
                    <a:lnTo>
                      <a:pt x="93" y="13"/>
                    </a:lnTo>
                    <a:lnTo>
                      <a:pt x="94" y="13"/>
                    </a:lnTo>
                    <a:lnTo>
                      <a:pt x="95" y="14"/>
                    </a:lnTo>
                    <a:lnTo>
                      <a:pt x="95" y="15"/>
                    </a:lnTo>
                    <a:lnTo>
                      <a:pt x="95" y="16"/>
                    </a:lnTo>
                    <a:lnTo>
                      <a:pt x="95" y="17"/>
                    </a:lnTo>
                    <a:lnTo>
                      <a:pt x="96" y="17"/>
                    </a:lnTo>
                    <a:lnTo>
                      <a:pt x="96" y="18"/>
                    </a:lnTo>
                    <a:lnTo>
                      <a:pt x="96" y="19"/>
                    </a:lnTo>
                    <a:lnTo>
                      <a:pt x="96" y="20"/>
                    </a:lnTo>
                    <a:lnTo>
                      <a:pt x="96" y="20"/>
                    </a:lnTo>
                    <a:lnTo>
                      <a:pt x="96" y="21"/>
                    </a:lnTo>
                    <a:lnTo>
                      <a:pt x="97" y="20"/>
                    </a:lnTo>
                    <a:lnTo>
                      <a:pt x="98" y="20"/>
                    </a:lnTo>
                    <a:lnTo>
                      <a:pt x="99" y="20"/>
                    </a:lnTo>
                    <a:lnTo>
                      <a:pt x="99" y="20"/>
                    </a:lnTo>
                    <a:lnTo>
                      <a:pt x="99" y="21"/>
                    </a:lnTo>
                    <a:lnTo>
                      <a:pt x="100" y="20"/>
                    </a:lnTo>
                    <a:lnTo>
                      <a:pt x="101" y="21"/>
                    </a:lnTo>
                    <a:lnTo>
                      <a:pt x="101" y="23"/>
                    </a:lnTo>
                    <a:lnTo>
                      <a:pt x="102" y="24"/>
                    </a:lnTo>
                    <a:lnTo>
                      <a:pt x="103" y="24"/>
                    </a:lnTo>
                    <a:lnTo>
                      <a:pt x="103" y="24"/>
                    </a:lnTo>
                    <a:lnTo>
                      <a:pt x="105" y="24"/>
                    </a:lnTo>
                    <a:lnTo>
                      <a:pt x="106" y="24"/>
                    </a:lnTo>
                    <a:lnTo>
                      <a:pt x="107" y="25"/>
                    </a:lnTo>
                    <a:lnTo>
                      <a:pt x="107" y="26"/>
                    </a:lnTo>
                    <a:lnTo>
                      <a:pt x="109" y="26"/>
                    </a:lnTo>
                    <a:lnTo>
                      <a:pt x="110" y="27"/>
                    </a:lnTo>
                    <a:lnTo>
                      <a:pt x="110" y="27"/>
                    </a:lnTo>
                    <a:lnTo>
                      <a:pt x="111" y="28"/>
                    </a:lnTo>
                    <a:lnTo>
                      <a:pt x="112" y="29"/>
                    </a:lnTo>
                    <a:lnTo>
                      <a:pt x="112" y="30"/>
                    </a:lnTo>
                    <a:lnTo>
                      <a:pt x="113" y="31"/>
                    </a:lnTo>
                    <a:lnTo>
                      <a:pt x="115" y="31"/>
                    </a:lnTo>
                    <a:lnTo>
                      <a:pt x="115" y="29"/>
                    </a:lnTo>
                    <a:lnTo>
                      <a:pt x="115" y="28"/>
                    </a:lnTo>
                    <a:lnTo>
                      <a:pt x="113" y="26"/>
                    </a:lnTo>
                    <a:lnTo>
                      <a:pt x="113" y="26"/>
                    </a:lnTo>
                    <a:lnTo>
                      <a:pt x="111" y="24"/>
                    </a:lnTo>
                    <a:lnTo>
                      <a:pt x="110" y="24"/>
                    </a:lnTo>
                    <a:lnTo>
                      <a:pt x="109" y="22"/>
                    </a:lnTo>
                    <a:lnTo>
                      <a:pt x="109" y="21"/>
                    </a:lnTo>
                    <a:lnTo>
                      <a:pt x="108" y="20"/>
                    </a:lnTo>
                    <a:lnTo>
                      <a:pt x="107" y="20"/>
                    </a:lnTo>
                    <a:lnTo>
                      <a:pt x="106" y="19"/>
                    </a:lnTo>
                    <a:lnTo>
                      <a:pt x="106" y="18"/>
                    </a:lnTo>
                    <a:lnTo>
                      <a:pt x="106" y="17"/>
                    </a:lnTo>
                    <a:lnTo>
                      <a:pt x="105" y="17"/>
                    </a:lnTo>
                    <a:lnTo>
                      <a:pt x="105" y="15"/>
                    </a:lnTo>
                    <a:lnTo>
                      <a:pt x="105" y="14"/>
                    </a:lnTo>
                    <a:lnTo>
                      <a:pt x="105" y="13"/>
                    </a:lnTo>
                    <a:lnTo>
                      <a:pt x="106" y="13"/>
                    </a:lnTo>
                    <a:lnTo>
                      <a:pt x="107" y="13"/>
                    </a:lnTo>
                    <a:lnTo>
                      <a:pt x="109" y="13"/>
                    </a:lnTo>
                    <a:lnTo>
                      <a:pt x="110" y="13"/>
                    </a:lnTo>
                    <a:lnTo>
                      <a:pt x="111" y="14"/>
                    </a:lnTo>
                    <a:lnTo>
                      <a:pt x="111" y="15"/>
                    </a:lnTo>
                    <a:lnTo>
                      <a:pt x="112" y="15"/>
                    </a:lnTo>
                    <a:lnTo>
                      <a:pt x="113" y="15"/>
                    </a:lnTo>
                    <a:lnTo>
                      <a:pt x="115" y="15"/>
                    </a:lnTo>
                    <a:lnTo>
                      <a:pt x="116" y="15"/>
                    </a:lnTo>
                    <a:lnTo>
                      <a:pt x="117" y="15"/>
                    </a:lnTo>
                    <a:lnTo>
                      <a:pt x="117" y="15"/>
                    </a:lnTo>
                    <a:lnTo>
                      <a:pt x="118" y="14"/>
                    </a:lnTo>
                    <a:lnTo>
                      <a:pt x="119" y="13"/>
                    </a:lnTo>
                    <a:lnTo>
                      <a:pt x="119" y="10"/>
                    </a:lnTo>
                    <a:lnTo>
                      <a:pt x="120" y="10"/>
                    </a:lnTo>
                    <a:lnTo>
                      <a:pt x="120" y="9"/>
                    </a:lnTo>
                    <a:lnTo>
                      <a:pt x="121" y="8"/>
                    </a:lnTo>
                    <a:lnTo>
                      <a:pt x="121" y="7"/>
                    </a:lnTo>
                    <a:lnTo>
                      <a:pt x="120" y="7"/>
                    </a:lnTo>
                    <a:lnTo>
                      <a:pt x="120" y="5"/>
                    </a:lnTo>
                    <a:lnTo>
                      <a:pt x="119" y="4"/>
                    </a:lnTo>
                    <a:lnTo>
                      <a:pt x="118" y="3"/>
                    </a:lnTo>
                    <a:lnTo>
                      <a:pt x="117" y="3"/>
                    </a:lnTo>
                    <a:lnTo>
                      <a:pt x="117" y="2"/>
                    </a:lnTo>
                    <a:lnTo>
                      <a:pt x="117" y="1"/>
                    </a:lnTo>
                    <a:lnTo>
                      <a:pt x="118" y="0"/>
                    </a:lnTo>
                    <a:lnTo>
                      <a:pt x="119" y="1"/>
                    </a:lnTo>
                    <a:lnTo>
                      <a:pt x="120" y="1"/>
                    </a:lnTo>
                    <a:lnTo>
                      <a:pt x="120" y="0"/>
                    </a:lnTo>
                    <a:lnTo>
                      <a:pt x="122" y="0"/>
                    </a:lnTo>
                    <a:lnTo>
                      <a:pt x="123" y="0"/>
                    </a:lnTo>
                    <a:lnTo>
                      <a:pt x="123" y="0"/>
                    </a:lnTo>
                    <a:lnTo>
                      <a:pt x="123" y="3"/>
                    </a:lnTo>
                    <a:lnTo>
                      <a:pt x="124" y="3"/>
                    </a:lnTo>
                    <a:lnTo>
                      <a:pt x="124" y="4"/>
                    </a:lnTo>
                    <a:lnTo>
                      <a:pt x="126" y="5"/>
                    </a:lnTo>
                    <a:lnTo>
                      <a:pt x="127" y="6"/>
                    </a:lnTo>
                    <a:lnTo>
                      <a:pt x="126" y="7"/>
                    </a:lnTo>
                    <a:lnTo>
                      <a:pt x="126" y="7"/>
                    </a:lnTo>
                    <a:lnTo>
                      <a:pt x="127" y="7"/>
                    </a:lnTo>
                    <a:lnTo>
                      <a:pt x="128" y="9"/>
                    </a:lnTo>
                    <a:lnTo>
                      <a:pt x="129" y="9"/>
                    </a:lnTo>
                    <a:lnTo>
                      <a:pt x="130" y="9"/>
                    </a:lnTo>
                    <a:lnTo>
                      <a:pt x="130" y="10"/>
                    </a:lnTo>
                    <a:lnTo>
                      <a:pt x="131" y="10"/>
                    </a:lnTo>
                    <a:lnTo>
                      <a:pt x="131" y="11"/>
                    </a:lnTo>
                    <a:lnTo>
                      <a:pt x="131" y="12"/>
                    </a:lnTo>
                    <a:lnTo>
                      <a:pt x="132" y="13"/>
                    </a:lnTo>
                    <a:lnTo>
                      <a:pt x="133" y="13"/>
                    </a:lnTo>
                    <a:lnTo>
                      <a:pt x="134" y="13"/>
                    </a:lnTo>
                    <a:lnTo>
                      <a:pt x="134" y="1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57" name="Freeform 1116">
                <a:extLst>
                  <a:ext uri="{FF2B5EF4-FFF2-40B4-BE49-F238E27FC236}">
                    <a16:creationId xmlns:a16="http://schemas.microsoft.com/office/drawing/2014/main" id="{AB94E20A-160D-4779-A9DE-766DE8556CA2}"/>
                  </a:ext>
                </a:extLst>
              </p:cNvPr>
              <p:cNvSpPr>
                <a:spLocks/>
              </p:cNvSpPr>
              <p:nvPr/>
            </p:nvSpPr>
            <p:spPr bwMode="auto">
              <a:xfrm>
                <a:off x="4881" y="1493"/>
                <a:ext cx="141" cy="426"/>
              </a:xfrm>
              <a:custGeom>
                <a:avLst/>
                <a:gdLst>
                  <a:gd name="T0" fmla="*/ 118 w 141"/>
                  <a:gd name="T1" fmla="*/ 12 h 426"/>
                  <a:gd name="T2" fmla="*/ 102 w 141"/>
                  <a:gd name="T3" fmla="*/ 24 h 426"/>
                  <a:gd name="T4" fmla="*/ 86 w 141"/>
                  <a:gd name="T5" fmla="*/ 31 h 426"/>
                  <a:gd name="T6" fmla="*/ 80 w 141"/>
                  <a:gd name="T7" fmla="*/ 53 h 426"/>
                  <a:gd name="T8" fmla="*/ 67 w 141"/>
                  <a:gd name="T9" fmla="*/ 72 h 426"/>
                  <a:gd name="T10" fmla="*/ 59 w 141"/>
                  <a:gd name="T11" fmla="*/ 91 h 426"/>
                  <a:gd name="T12" fmla="*/ 50 w 141"/>
                  <a:gd name="T13" fmla="*/ 110 h 426"/>
                  <a:gd name="T14" fmla="*/ 43 w 141"/>
                  <a:gd name="T15" fmla="*/ 122 h 426"/>
                  <a:gd name="T16" fmla="*/ 38 w 141"/>
                  <a:gd name="T17" fmla="*/ 141 h 426"/>
                  <a:gd name="T18" fmla="*/ 31 w 141"/>
                  <a:gd name="T19" fmla="*/ 155 h 426"/>
                  <a:gd name="T20" fmla="*/ 22 w 141"/>
                  <a:gd name="T21" fmla="*/ 169 h 426"/>
                  <a:gd name="T22" fmla="*/ 15 w 141"/>
                  <a:gd name="T23" fmla="*/ 183 h 426"/>
                  <a:gd name="T24" fmla="*/ 7 w 141"/>
                  <a:gd name="T25" fmla="*/ 194 h 426"/>
                  <a:gd name="T26" fmla="*/ 3 w 141"/>
                  <a:gd name="T27" fmla="*/ 207 h 426"/>
                  <a:gd name="T28" fmla="*/ 11 w 141"/>
                  <a:gd name="T29" fmla="*/ 221 h 426"/>
                  <a:gd name="T30" fmla="*/ 19 w 141"/>
                  <a:gd name="T31" fmla="*/ 227 h 426"/>
                  <a:gd name="T32" fmla="*/ 26 w 141"/>
                  <a:gd name="T33" fmla="*/ 235 h 426"/>
                  <a:gd name="T34" fmla="*/ 27 w 141"/>
                  <a:gd name="T35" fmla="*/ 245 h 426"/>
                  <a:gd name="T36" fmla="*/ 29 w 141"/>
                  <a:gd name="T37" fmla="*/ 254 h 426"/>
                  <a:gd name="T38" fmla="*/ 32 w 141"/>
                  <a:gd name="T39" fmla="*/ 258 h 426"/>
                  <a:gd name="T40" fmla="*/ 37 w 141"/>
                  <a:gd name="T41" fmla="*/ 262 h 426"/>
                  <a:gd name="T42" fmla="*/ 35 w 141"/>
                  <a:gd name="T43" fmla="*/ 264 h 426"/>
                  <a:gd name="T44" fmla="*/ 32 w 141"/>
                  <a:gd name="T45" fmla="*/ 272 h 426"/>
                  <a:gd name="T46" fmla="*/ 35 w 141"/>
                  <a:gd name="T47" fmla="*/ 276 h 426"/>
                  <a:gd name="T48" fmla="*/ 43 w 141"/>
                  <a:gd name="T49" fmla="*/ 277 h 426"/>
                  <a:gd name="T50" fmla="*/ 49 w 141"/>
                  <a:gd name="T51" fmla="*/ 279 h 426"/>
                  <a:gd name="T52" fmla="*/ 57 w 141"/>
                  <a:gd name="T53" fmla="*/ 280 h 426"/>
                  <a:gd name="T54" fmla="*/ 63 w 141"/>
                  <a:gd name="T55" fmla="*/ 276 h 426"/>
                  <a:gd name="T56" fmla="*/ 72 w 141"/>
                  <a:gd name="T57" fmla="*/ 273 h 426"/>
                  <a:gd name="T58" fmla="*/ 78 w 141"/>
                  <a:gd name="T59" fmla="*/ 276 h 426"/>
                  <a:gd name="T60" fmla="*/ 84 w 141"/>
                  <a:gd name="T61" fmla="*/ 279 h 426"/>
                  <a:gd name="T62" fmla="*/ 90 w 141"/>
                  <a:gd name="T63" fmla="*/ 278 h 426"/>
                  <a:gd name="T64" fmla="*/ 96 w 141"/>
                  <a:gd name="T65" fmla="*/ 276 h 426"/>
                  <a:gd name="T66" fmla="*/ 103 w 141"/>
                  <a:gd name="T67" fmla="*/ 264 h 426"/>
                  <a:gd name="T68" fmla="*/ 119 w 141"/>
                  <a:gd name="T69" fmla="*/ 286 h 426"/>
                  <a:gd name="T70" fmla="*/ 127 w 141"/>
                  <a:gd name="T71" fmla="*/ 302 h 426"/>
                  <a:gd name="T72" fmla="*/ 133 w 141"/>
                  <a:gd name="T73" fmla="*/ 311 h 426"/>
                  <a:gd name="T74" fmla="*/ 136 w 141"/>
                  <a:gd name="T75" fmla="*/ 318 h 426"/>
                  <a:gd name="T76" fmla="*/ 140 w 141"/>
                  <a:gd name="T77" fmla="*/ 325 h 426"/>
                  <a:gd name="T78" fmla="*/ 140 w 141"/>
                  <a:gd name="T79" fmla="*/ 336 h 426"/>
                  <a:gd name="T80" fmla="*/ 133 w 141"/>
                  <a:gd name="T81" fmla="*/ 341 h 426"/>
                  <a:gd name="T82" fmla="*/ 132 w 141"/>
                  <a:gd name="T83" fmla="*/ 347 h 426"/>
                  <a:gd name="T84" fmla="*/ 125 w 141"/>
                  <a:gd name="T85" fmla="*/ 345 h 426"/>
                  <a:gd name="T86" fmla="*/ 116 w 141"/>
                  <a:gd name="T87" fmla="*/ 346 h 426"/>
                  <a:gd name="T88" fmla="*/ 109 w 141"/>
                  <a:gd name="T89" fmla="*/ 344 h 426"/>
                  <a:gd name="T90" fmla="*/ 99 w 141"/>
                  <a:gd name="T91" fmla="*/ 349 h 426"/>
                  <a:gd name="T92" fmla="*/ 90 w 141"/>
                  <a:gd name="T93" fmla="*/ 355 h 426"/>
                  <a:gd name="T94" fmla="*/ 82 w 141"/>
                  <a:gd name="T95" fmla="*/ 358 h 426"/>
                  <a:gd name="T96" fmla="*/ 76 w 141"/>
                  <a:gd name="T97" fmla="*/ 362 h 426"/>
                  <a:gd name="T98" fmla="*/ 70 w 141"/>
                  <a:gd name="T99" fmla="*/ 368 h 426"/>
                  <a:gd name="T100" fmla="*/ 66 w 141"/>
                  <a:gd name="T101" fmla="*/ 376 h 426"/>
                  <a:gd name="T102" fmla="*/ 60 w 141"/>
                  <a:gd name="T103" fmla="*/ 384 h 426"/>
                  <a:gd name="T104" fmla="*/ 54 w 141"/>
                  <a:gd name="T105" fmla="*/ 385 h 426"/>
                  <a:gd name="T106" fmla="*/ 54 w 141"/>
                  <a:gd name="T107" fmla="*/ 393 h 426"/>
                  <a:gd name="T108" fmla="*/ 53 w 141"/>
                  <a:gd name="T109" fmla="*/ 402 h 426"/>
                  <a:gd name="T110" fmla="*/ 60 w 141"/>
                  <a:gd name="T111" fmla="*/ 403 h 426"/>
                  <a:gd name="T112" fmla="*/ 65 w 141"/>
                  <a:gd name="T113" fmla="*/ 409 h 426"/>
                  <a:gd name="T114" fmla="*/ 63 w 141"/>
                  <a:gd name="T115" fmla="*/ 418 h 426"/>
                  <a:gd name="T116" fmla="*/ 56 w 141"/>
                  <a:gd name="T117" fmla="*/ 425 h 426"/>
                  <a:gd name="T118" fmla="*/ 50 w 141"/>
                  <a:gd name="T119" fmla="*/ 419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1" h="426">
                    <a:moveTo>
                      <a:pt x="125" y="0"/>
                    </a:moveTo>
                    <a:lnTo>
                      <a:pt x="125" y="1"/>
                    </a:lnTo>
                    <a:lnTo>
                      <a:pt x="124" y="2"/>
                    </a:lnTo>
                    <a:lnTo>
                      <a:pt x="124" y="3"/>
                    </a:lnTo>
                    <a:lnTo>
                      <a:pt x="122" y="4"/>
                    </a:lnTo>
                    <a:lnTo>
                      <a:pt x="121" y="4"/>
                    </a:lnTo>
                    <a:lnTo>
                      <a:pt x="121" y="5"/>
                    </a:lnTo>
                    <a:lnTo>
                      <a:pt x="120" y="7"/>
                    </a:lnTo>
                    <a:lnTo>
                      <a:pt x="119" y="7"/>
                    </a:lnTo>
                    <a:lnTo>
                      <a:pt x="118" y="7"/>
                    </a:lnTo>
                    <a:lnTo>
                      <a:pt x="117" y="7"/>
                    </a:lnTo>
                    <a:lnTo>
                      <a:pt x="116" y="8"/>
                    </a:lnTo>
                    <a:lnTo>
                      <a:pt x="116" y="9"/>
                    </a:lnTo>
                    <a:lnTo>
                      <a:pt x="117" y="10"/>
                    </a:lnTo>
                    <a:lnTo>
                      <a:pt x="117" y="10"/>
                    </a:lnTo>
                    <a:lnTo>
                      <a:pt x="118" y="11"/>
                    </a:lnTo>
                    <a:lnTo>
                      <a:pt x="118" y="12"/>
                    </a:lnTo>
                    <a:lnTo>
                      <a:pt x="118" y="13"/>
                    </a:lnTo>
                    <a:lnTo>
                      <a:pt x="119" y="14"/>
                    </a:lnTo>
                    <a:lnTo>
                      <a:pt x="120" y="14"/>
                    </a:lnTo>
                    <a:lnTo>
                      <a:pt x="119" y="15"/>
                    </a:lnTo>
                    <a:lnTo>
                      <a:pt x="117" y="16"/>
                    </a:lnTo>
                    <a:lnTo>
                      <a:pt x="116" y="17"/>
                    </a:lnTo>
                    <a:lnTo>
                      <a:pt x="115" y="17"/>
                    </a:lnTo>
                    <a:lnTo>
                      <a:pt x="113" y="18"/>
                    </a:lnTo>
                    <a:lnTo>
                      <a:pt x="112" y="18"/>
                    </a:lnTo>
                    <a:lnTo>
                      <a:pt x="111" y="19"/>
                    </a:lnTo>
                    <a:lnTo>
                      <a:pt x="110" y="20"/>
                    </a:lnTo>
                    <a:lnTo>
                      <a:pt x="109" y="20"/>
                    </a:lnTo>
                    <a:lnTo>
                      <a:pt x="108" y="22"/>
                    </a:lnTo>
                    <a:lnTo>
                      <a:pt x="107" y="22"/>
                    </a:lnTo>
                    <a:lnTo>
                      <a:pt x="106" y="22"/>
                    </a:lnTo>
                    <a:lnTo>
                      <a:pt x="103" y="24"/>
                    </a:lnTo>
                    <a:lnTo>
                      <a:pt x="102" y="24"/>
                    </a:lnTo>
                    <a:lnTo>
                      <a:pt x="101" y="25"/>
                    </a:lnTo>
                    <a:lnTo>
                      <a:pt x="100" y="27"/>
                    </a:lnTo>
                    <a:lnTo>
                      <a:pt x="100" y="27"/>
                    </a:lnTo>
                    <a:lnTo>
                      <a:pt x="99" y="29"/>
                    </a:lnTo>
                    <a:lnTo>
                      <a:pt x="98" y="30"/>
                    </a:lnTo>
                    <a:lnTo>
                      <a:pt x="98" y="31"/>
                    </a:lnTo>
                    <a:lnTo>
                      <a:pt x="97" y="31"/>
                    </a:lnTo>
                    <a:lnTo>
                      <a:pt x="96" y="31"/>
                    </a:lnTo>
                    <a:lnTo>
                      <a:pt x="94" y="31"/>
                    </a:lnTo>
                    <a:lnTo>
                      <a:pt x="94" y="31"/>
                    </a:lnTo>
                    <a:lnTo>
                      <a:pt x="91" y="30"/>
                    </a:lnTo>
                    <a:lnTo>
                      <a:pt x="90" y="29"/>
                    </a:lnTo>
                    <a:lnTo>
                      <a:pt x="89" y="29"/>
                    </a:lnTo>
                    <a:lnTo>
                      <a:pt x="87" y="30"/>
                    </a:lnTo>
                    <a:lnTo>
                      <a:pt x="87" y="30"/>
                    </a:lnTo>
                    <a:lnTo>
                      <a:pt x="86" y="31"/>
                    </a:lnTo>
                    <a:lnTo>
                      <a:pt x="86" y="31"/>
                    </a:lnTo>
                    <a:lnTo>
                      <a:pt x="85" y="32"/>
                    </a:lnTo>
                    <a:lnTo>
                      <a:pt x="85" y="33"/>
                    </a:lnTo>
                    <a:lnTo>
                      <a:pt x="84" y="34"/>
                    </a:lnTo>
                    <a:lnTo>
                      <a:pt x="83" y="34"/>
                    </a:lnTo>
                    <a:lnTo>
                      <a:pt x="83" y="35"/>
                    </a:lnTo>
                    <a:lnTo>
                      <a:pt x="83" y="38"/>
                    </a:lnTo>
                    <a:lnTo>
                      <a:pt x="83" y="39"/>
                    </a:lnTo>
                    <a:lnTo>
                      <a:pt x="83" y="40"/>
                    </a:lnTo>
                    <a:lnTo>
                      <a:pt x="83" y="41"/>
                    </a:lnTo>
                    <a:lnTo>
                      <a:pt x="82" y="41"/>
                    </a:lnTo>
                    <a:lnTo>
                      <a:pt x="82" y="42"/>
                    </a:lnTo>
                    <a:lnTo>
                      <a:pt x="81" y="44"/>
                    </a:lnTo>
                    <a:lnTo>
                      <a:pt x="81" y="48"/>
                    </a:lnTo>
                    <a:lnTo>
                      <a:pt x="81" y="49"/>
                    </a:lnTo>
                    <a:lnTo>
                      <a:pt x="81" y="50"/>
                    </a:lnTo>
                    <a:lnTo>
                      <a:pt x="80" y="52"/>
                    </a:lnTo>
                    <a:lnTo>
                      <a:pt x="80" y="53"/>
                    </a:lnTo>
                    <a:lnTo>
                      <a:pt x="79" y="54"/>
                    </a:lnTo>
                    <a:lnTo>
                      <a:pt x="78" y="54"/>
                    </a:lnTo>
                    <a:lnTo>
                      <a:pt x="77" y="55"/>
                    </a:lnTo>
                    <a:lnTo>
                      <a:pt x="76" y="55"/>
                    </a:lnTo>
                    <a:lnTo>
                      <a:pt x="75" y="56"/>
                    </a:lnTo>
                    <a:lnTo>
                      <a:pt x="74" y="60"/>
                    </a:lnTo>
                    <a:lnTo>
                      <a:pt x="74" y="61"/>
                    </a:lnTo>
                    <a:lnTo>
                      <a:pt x="74" y="62"/>
                    </a:lnTo>
                    <a:lnTo>
                      <a:pt x="74" y="65"/>
                    </a:lnTo>
                    <a:lnTo>
                      <a:pt x="73" y="67"/>
                    </a:lnTo>
                    <a:lnTo>
                      <a:pt x="73" y="68"/>
                    </a:lnTo>
                    <a:lnTo>
                      <a:pt x="72" y="69"/>
                    </a:lnTo>
                    <a:lnTo>
                      <a:pt x="71" y="69"/>
                    </a:lnTo>
                    <a:lnTo>
                      <a:pt x="70" y="69"/>
                    </a:lnTo>
                    <a:lnTo>
                      <a:pt x="69" y="69"/>
                    </a:lnTo>
                    <a:lnTo>
                      <a:pt x="68" y="70"/>
                    </a:lnTo>
                    <a:lnTo>
                      <a:pt x="67" y="72"/>
                    </a:lnTo>
                    <a:lnTo>
                      <a:pt x="68" y="73"/>
                    </a:lnTo>
                    <a:lnTo>
                      <a:pt x="69" y="75"/>
                    </a:lnTo>
                    <a:lnTo>
                      <a:pt x="70" y="76"/>
                    </a:lnTo>
                    <a:lnTo>
                      <a:pt x="70" y="76"/>
                    </a:lnTo>
                    <a:lnTo>
                      <a:pt x="70" y="77"/>
                    </a:lnTo>
                    <a:lnTo>
                      <a:pt x="68" y="79"/>
                    </a:lnTo>
                    <a:lnTo>
                      <a:pt x="67" y="79"/>
                    </a:lnTo>
                    <a:lnTo>
                      <a:pt x="66" y="82"/>
                    </a:lnTo>
                    <a:lnTo>
                      <a:pt x="64" y="85"/>
                    </a:lnTo>
                    <a:lnTo>
                      <a:pt x="63" y="86"/>
                    </a:lnTo>
                    <a:lnTo>
                      <a:pt x="63" y="86"/>
                    </a:lnTo>
                    <a:lnTo>
                      <a:pt x="62" y="87"/>
                    </a:lnTo>
                    <a:lnTo>
                      <a:pt x="61" y="88"/>
                    </a:lnTo>
                    <a:lnTo>
                      <a:pt x="60" y="89"/>
                    </a:lnTo>
                    <a:lnTo>
                      <a:pt x="60" y="89"/>
                    </a:lnTo>
                    <a:lnTo>
                      <a:pt x="59" y="90"/>
                    </a:lnTo>
                    <a:lnTo>
                      <a:pt x="59" y="91"/>
                    </a:lnTo>
                    <a:lnTo>
                      <a:pt x="58" y="91"/>
                    </a:lnTo>
                    <a:lnTo>
                      <a:pt x="58" y="92"/>
                    </a:lnTo>
                    <a:lnTo>
                      <a:pt x="58" y="93"/>
                    </a:lnTo>
                    <a:lnTo>
                      <a:pt x="59" y="94"/>
                    </a:lnTo>
                    <a:lnTo>
                      <a:pt x="57" y="96"/>
                    </a:lnTo>
                    <a:lnTo>
                      <a:pt x="56" y="98"/>
                    </a:lnTo>
                    <a:lnTo>
                      <a:pt x="56" y="99"/>
                    </a:lnTo>
                    <a:lnTo>
                      <a:pt x="56" y="101"/>
                    </a:lnTo>
                    <a:lnTo>
                      <a:pt x="56" y="102"/>
                    </a:lnTo>
                    <a:lnTo>
                      <a:pt x="56" y="103"/>
                    </a:lnTo>
                    <a:lnTo>
                      <a:pt x="56" y="103"/>
                    </a:lnTo>
                    <a:lnTo>
                      <a:pt x="55" y="104"/>
                    </a:lnTo>
                    <a:lnTo>
                      <a:pt x="55" y="105"/>
                    </a:lnTo>
                    <a:lnTo>
                      <a:pt x="54" y="107"/>
                    </a:lnTo>
                    <a:lnTo>
                      <a:pt x="53" y="109"/>
                    </a:lnTo>
                    <a:lnTo>
                      <a:pt x="52" y="109"/>
                    </a:lnTo>
                    <a:lnTo>
                      <a:pt x="50" y="110"/>
                    </a:lnTo>
                    <a:lnTo>
                      <a:pt x="49" y="110"/>
                    </a:lnTo>
                    <a:lnTo>
                      <a:pt x="49" y="110"/>
                    </a:lnTo>
                    <a:lnTo>
                      <a:pt x="49" y="111"/>
                    </a:lnTo>
                    <a:lnTo>
                      <a:pt x="48" y="112"/>
                    </a:lnTo>
                    <a:lnTo>
                      <a:pt x="47" y="113"/>
                    </a:lnTo>
                    <a:lnTo>
                      <a:pt x="46" y="114"/>
                    </a:lnTo>
                    <a:lnTo>
                      <a:pt x="45" y="115"/>
                    </a:lnTo>
                    <a:lnTo>
                      <a:pt x="45" y="116"/>
                    </a:lnTo>
                    <a:lnTo>
                      <a:pt x="46" y="117"/>
                    </a:lnTo>
                    <a:lnTo>
                      <a:pt x="46" y="118"/>
                    </a:lnTo>
                    <a:lnTo>
                      <a:pt x="46" y="119"/>
                    </a:lnTo>
                    <a:lnTo>
                      <a:pt x="46" y="120"/>
                    </a:lnTo>
                    <a:lnTo>
                      <a:pt x="46" y="120"/>
                    </a:lnTo>
                    <a:lnTo>
                      <a:pt x="45" y="120"/>
                    </a:lnTo>
                    <a:lnTo>
                      <a:pt x="44" y="121"/>
                    </a:lnTo>
                    <a:lnTo>
                      <a:pt x="43" y="121"/>
                    </a:lnTo>
                    <a:lnTo>
                      <a:pt x="43" y="122"/>
                    </a:lnTo>
                    <a:lnTo>
                      <a:pt x="42" y="124"/>
                    </a:lnTo>
                    <a:lnTo>
                      <a:pt x="42" y="125"/>
                    </a:lnTo>
                    <a:lnTo>
                      <a:pt x="42" y="126"/>
                    </a:lnTo>
                    <a:lnTo>
                      <a:pt x="42" y="128"/>
                    </a:lnTo>
                    <a:lnTo>
                      <a:pt x="42" y="128"/>
                    </a:lnTo>
                    <a:lnTo>
                      <a:pt x="42" y="129"/>
                    </a:lnTo>
                    <a:lnTo>
                      <a:pt x="42" y="131"/>
                    </a:lnTo>
                    <a:lnTo>
                      <a:pt x="41" y="133"/>
                    </a:lnTo>
                    <a:lnTo>
                      <a:pt x="40" y="134"/>
                    </a:lnTo>
                    <a:lnTo>
                      <a:pt x="39" y="135"/>
                    </a:lnTo>
                    <a:lnTo>
                      <a:pt x="40" y="137"/>
                    </a:lnTo>
                    <a:lnTo>
                      <a:pt x="40" y="138"/>
                    </a:lnTo>
                    <a:lnTo>
                      <a:pt x="39" y="138"/>
                    </a:lnTo>
                    <a:lnTo>
                      <a:pt x="39" y="139"/>
                    </a:lnTo>
                    <a:lnTo>
                      <a:pt x="39" y="140"/>
                    </a:lnTo>
                    <a:lnTo>
                      <a:pt x="38" y="141"/>
                    </a:lnTo>
                    <a:lnTo>
                      <a:pt x="38" y="141"/>
                    </a:lnTo>
                    <a:lnTo>
                      <a:pt x="37" y="141"/>
                    </a:lnTo>
                    <a:lnTo>
                      <a:pt x="37" y="142"/>
                    </a:lnTo>
                    <a:lnTo>
                      <a:pt x="37" y="144"/>
                    </a:lnTo>
                    <a:lnTo>
                      <a:pt x="37" y="145"/>
                    </a:lnTo>
                    <a:lnTo>
                      <a:pt x="37" y="145"/>
                    </a:lnTo>
                    <a:lnTo>
                      <a:pt x="36" y="146"/>
                    </a:lnTo>
                    <a:lnTo>
                      <a:pt x="34" y="147"/>
                    </a:lnTo>
                    <a:lnTo>
                      <a:pt x="33" y="147"/>
                    </a:lnTo>
                    <a:lnTo>
                      <a:pt x="32" y="148"/>
                    </a:lnTo>
                    <a:lnTo>
                      <a:pt x="32" y="148"/>
                    </a:lnTo>
                    <a:lnTo>
                      <a:pt x="32" y="149"/>
                    </a:lnTo>
                    <a:lnTo>
                      <a:pt x="31" y="151"/>
                    </a:lnTo>
                    <a:lnTo>
                      <a:pt x="30" y="152"/>
                    </a:lnTo>
                    <a:lnTo>
                      <a:pt x="30" y="153"/>
                    </a:lnTo>
                    <a:lnTo>
                      <a:pt x="30" y="154"/>
                    </a:lnTo>
                    <a:lnTo>
                      <a:pt x="31" y="155"/>
                    </a:lnTo>
                    <a:lnTo>
                      <a:pt x="31" y="155"/>
                    </a:lnTo>
                    <a:lnTo>
                      <a:pt x="30" y="156"/>
                    </a:lnTo>
                    <a:lnTo>
                      <a:pt x="29" y="157"/>
                    </a:lnTo>
                    <a:lnTo>
                      <a:pt x="28" y="157"/>
                    </a:lnTo>
                    <a:lnTo>
                      <a:pt x="27" y="158"/>
                    </a:lnTo>
                    <a:lnTo>
                      <a:pt x="26" y="158"/>
                    </a:lnTo>
                    <a:lnTo>
                      <a:pt x="25" y="158"/>
                    </a:lnTo>
                    <a:lnTo>
                      <a:pt x="25" y="159"/>
                    </a:lnTo>
                    <a:lnTo>
                      <a:pt x="25" y="160"/>
                    </a:lnTo>
                    <a:lnTo>
                      <a:pt x="25" y="161"/>
                    </a:lnTo>
                    <a:lnTo>
                      <a:pt x="26" y="162"/>
                    </a:lnTo>
                    <a:lnTo>
                      <a:pt x="26" y="162"/>
                    </a:lnTo>
                    <a:lnTo>
                      <a:pt x="25" y="163"/>
                    </a:lnTo>
                    <a:lnTo>
                      <a:pt x="25" y="164"/>
                    </a:lnTo>
                    <a:lnTo>
                      <a:pt x="25" y="165"/>
                    </a:lnTo>
                    <a:lnTo>
                      <a:pt x="24" y="167"/>
                    </a:lnTo>
                    <a:lnTo>
                      <a:pt x="23" y="168"/>
                    </a:lnTo>
                    <a:lnTo>
                      <a:pt x="22" y="169"/>
                    </a:lnTo>
                    <a:lnTo>
                      <a:pt x="21" y="170"/>
                    </a:lnTo>
                    <a:lnTo>
                      <a:pt x="21" y="171"/>
                    </a:lnTo>
                    <a:lnTo>
                      <a:pt x="21" y="172"/>
                    </a:lnTo>
                    <a:lnTo>
                      <a:pt x="20" y="173"/>
                    </a:lnTo>
                    <a:lnTo>
                      <a:pt x="20" y="174"/>
                    </a:lnTo>
                    <a:lnTo>
                      <a:pt x="20" y="175"/>
                    </a:lnTo>
                    <a:lnTo>
                      <a:pt x="21" y="176"/>
                    </a:lnTo>
                    <a:lnTo>
                      <a:pt x="21" y="176"/>
                    </a:lnTo>
                    <a:lnTo>
                      <a:pt x="20" y="177"/>
                    </a:lnTo>
                    <a:lnTo>
                      <a:pt x="19" y="178"/>
                    </a:lnTo>
                    <a:lnTo>
                      <a:pt x="18" y="179"/>
                    </a:lnTo>
                    <a:lnTo>
                      <a:pt x="18" y="179"/>
                    </a:lnTo>
                    <a:lnTo>
                      <a:pt x="18" y="182"/>
                    </a:lnTo>
                    <a:lnTo>
                      <a:pt x="18" y="183"/>
                    </a:lnTo>
                    <a:lnTo>
                      <a:pt x="18" y="184"/>
                    </a:lnTo>
                    <a:lnTo>
                      <a:pt x="16" y="184"/>
                    </a:lnTo>
                    <a:lnTo>
                      <a:pt x="15" y="183"/>
                    </a:lnTo>
                    <a:lnTo>
                      <a:pt x="14" y="183"/>
                    </a:lnTo>
                    <a:lnTo>
                      <a:pt x="13" y="183"/>
                    </a:lnTo>
                    <a:lnTo>
                      <a:pt x="12" y="183"/>
                    </a:lnTo>
                    <a:lnTo>
                      <a:pt x="11" y="183"/>
                    </a:lnTo>
                    <a:lnTo>
                      <a:pt x="10" y="183"/>
                    </a:lnTo>
                    <a:lnTo>
                      <a:pt x="9" y="183"/>
                    </a:lnTo>
                    <a:lnTo>
                      <a:pt x="8" y="184"/>
                    </a:lnTo>
                    <a:lnTo>
                      <a:pt x="8" y="185"/>
                    </a:lnTo>
                    <a:lnTo>
                      <a:pt x="7" y="185"/>
                    </a:lnTo>
                    <a:lnTo>
                      <a:pt x="7" y="186"/>
                    </a:lnTo>
                    <a:lnTo>
                      <a:pt x="5" y="188"/>
                    </a:lnTo>
                    <a:lnTo>
                      <a:pt x="5" y="189"/>
                    </a:lnTo>
                    <a:lnTo>
                      <a:pt x="6" y="190"/>
                    </a:lnTo>
                    <a:lnTo>
                      <a:pt x="7" y="191"/>
                    </a:lnTo>
                    <a:lnTo>
                      <a:pt x="8" y="192"/>
                    </a:lnTo>
                    <a:lnTo>
                      <a:pt x="8" y="193"/>
                    </a:lnTo>
                    <a:lnTo>
                      <a:pt x="7" y="194"/>
                    </a:lnTo>
                    <a:lnTo>
                      <a:pt x="5" y="194"/>
                    </a:lnTo>
                    <a:lnTo>
                      <a:pt x="4" y="194"/>
                    </a:lnTo>
                    <a:lnTo>
                      <a:pt x="4" y="195"/>
                    </a:lnTo>
                    <a:lnTo>
                      <a:pt x="4" y="195"/>
                    </a:lnTo>
                    <a:lnTo>
                      <a:pt x="2" y="196"/>
                    </a:lnTo>
                    <a:lnTo>
                      <a:pt x="2" y="196"/>
                    </a:lnTo>
                    <a:lnTo>
                      <a:pt x="1" y="196"/>
                    </a:lnTo>
                    <a:lnTo>
                      <a:pt x="1" y="198"/>
                    </a:lnTo>
                    <a:lnTo>
                      <a:pt x="1" y="199"/>
                    </a:lnTo>
                    <a:lnTo>
                      <a:pt x="1" y="201"/>
                    </a:lnTo>
                    <a:lnTo>
                      <a:pt x="1" y="202"/>
                    </a:lnTo>
                    <a:lnTo>
                      <a:pt x="0" y="203"/>
                    </a:lnTo>
                    <a:lnTo>
                      <a:pt x="0" y="203"/>
                    </a:lnTo>
                    <a:lnTo>
                      <a:pt x="1" y="204"/>
                    </a:lnTo>
                    <a:lnTo>
                      <a:pt x="2" y="206"/>
                    </a:lnTo>
                    <a:lnTo>
                      <a:pt x="2" y="207"/>
                    </a:lnTo>
                    <a:lnTo>
                      <a:pt x="3" y="207"/>
                    </a:lnTo>
                    <a:lnTo>
                      <a:pt x="3" y="208"/>
                    </a:lnTo>
                    <a:lnTo>
                      <a:pt x="3" y="209"/>
                    </a:lnTo>
                    <a:lnTo>
                      <a:pt x="3" y="210"/>
                    </a:lnTo>
                    <a:lnTo>
                      <a:pt x="3" y="211"/>
                    </a:lnTo>
                    <a:lnTo>
                      <a:pt x="4" y="212"/>
                    </a:lnTo>
                    <a:lnTo>
                      <a:pt x="5" y="213"/>
                    </a:lnTo>
                    <a:lnTo>
                      <a:pt x="5" y="214"/>
                    </a:lnTo>
                    <a:lnTo>
                      <a:pt x="6" y="214"/>
                    </a:lnTo>
                    <a:lnTo>
                      <a:pt x="7" y="215"/>
                    </a:lnTo>
                    <a:lnTo>
                      <a:pt x="7" y="216"/>
                    </a:lnTo>
                    <a:lnTo>
                      <a:pt x="7" y="217"/>
                    </a:lnTo>
                    <a:lnTo>
                      <a:pt x="7" y="217"/>
                    </a:lnTo>
                    <a:lnTo>
                      <a:pt x="8" y="218"/>
                    </a:lnTo>
                    <a:lnTo>
                      <a:pt x="8" y="219"/>
                    </a:lnTo>
                    <a:lnTo>
                      <a:pt x="9" y="220"/>
                    </a:lnTo>
                    <a:lnTo>
                      <a:pt x="11" y="220"/>
                    </a:lnTo>
                    <a:lnTo>
                      <a:pt x="11" y="221"/>
                    </a:lnTo>
                    <a:lnTo>
                      <a:pt x="12" y="221"/>
                    </a:lnTo>
                    <a:lnTo>
                      <a:pt x="13" y="221"/>
                    </a:lnTo>
                    <a:lnTo>
                      <a:pt x="14" y="222"/>
                    </a:lnTo>
                    <a:lnTo>
                      <a:pt x="15" y="221"/>
                    </a:lnTo>
                    <a:lnTo>
                      <a:pt x="15" y="222"/>
                    </a:lnTo>
                    <a:lnTo>
                      <a:pt x="15" y="222"/>
                    </a:lnTo>
                    <a:lnTo>
                      <a:pt x="15" y="223"/>
                    </a:lnTo>
                    <a:lnTo>
                      <a:pt x="16" y="223"/>
                    </a:lnTo>
                    <a:lnTo>
                      <a:pt x="16" y="224"/>
                    </a:lnTo>
                    <a:lnTo>
                      <a:pt x="17" y="224"/>
                    </a:lnTo>
                    <a:lnTo>
                      <a:pt x="18" y="224"/>
                    </a:lnTo>
                    <a:lnTo>
                      <a:pt x="18" y="225"/>
                    </a:lnTo>
                    <a:lnTo>
                      <a:pt x="18" y="226"/>
                    </a:lnTo>
                    <a:lnTo>
                      <a:pt x="18" y="226"/>
                    </a:lnTo>
                    <a:lnTo>
                      <a:pt x="18" y="227"/>
                    </a:lnTo>
                    <a:lnTo>
                      <a:pt x="19" y="227"/>
                    </a:lnTo>
                    <a:lnTo>
                      <a:pt x="19" y="227"/>
                    </a:lnTo>
                    <a:lnTo>
                      <a:pt x="20" y="227"/>
                    </a:lnTo>
                    <a:lnTo>
                      <a:pt x="21" y="227"/>
                    </a:lnTo>
                    <a:lnTo>
                      <a:pt x="21" y="228"/>
                    </a:lnTo>
                    <a:lnTo>
                      <a:pt x="21" y="229"/>
                    </a:lnTo>
                    <a:lnTo>
                      <a:pt x="21" y="230"/>
                    </a:lnTo>
                    <a:lnTo>
                      <a:pt x="22" y="230"/>
                    </a:lnTo>
                    <a:lnTo>
                      <a:pt x="23" y="230"/>
                    </a:lnTo>
                    <a:lnTo>
                      <a:pt x="23" y="231"/>
                    </a:lnTo>
                    <a:lnTo>
                      <a:pt x="24" y="231"/>
                    </a:lnTo>
                    <a:lnTo>
                      <a:pt x="25" y="231"/>
                    </a:lnTo>
                    <a:lnTo>
                      <a:pt x="25" y="231"/>
                    </a:lnTo>
                    <a:lnTo>
                      <a:pt x="25" y="232"/>
                    </a:lnTo>
                    <a:lnTo>
                      <a:pt x="25" y="233"/>
                    </a:lnTo>
                    <a:lnTo>
                      <a:pt x="25" y="234"/>
                    </a:lnTo>
                    <a:lnTo>
                      <a:pt x="26" y="234"/>
                    </a:lnTo>
                    <a:lnTo>
                      <a:pt x="26" y="234"/>
                    </a:lnTo>
                    <a:lnTo>
                      <a:pt x="26" y="235"/>
                    </a:lnTo>
                    <a:lnTo>
                      <a:pt x="26" y="236"/>
                    </a:lnTo>
                    <a:lnTo>
                      <a:pt x="27" y="236"/>
                    </a:lnTo>
                    <a:lnTo>
                      <a:pt x="27" y="237"/>
                    </a:lnTo>
                    <a:lnTo>
                      <a:pt x="27" y="238"/>
                    </a:lnTo>
                    <a:lnTo>
                      <a:pt x="27" y="238"/>
                    </a:lnTo>
                    <a:lnTo>
                      <a:pt x="26" y="238"/>
                    </a:lnTo>
                    <a:lnTo>
                      <a:pt x="26" y="239"/>
                    </a:lnTo>
                    <a:lnTo>
                      <a:pt x="27" y="239"/>
                    </a:lnTo>
                    <a:lnTo>
                      <a:pt x="27" y="240"/>
                    </a:lnTo>
                    <a:lnTo>
                      <a:pt x="27" y="241"/>
                    </a:lnTo>
                    <a:lnTo>
                      <a:pt x="28" y="241"/>
                    </a:lnTo>
                    <a:lnTo>
                      <a:pt x="28" y="241"/>
                    </a:lnTo>
                    <a:lnTo>
                      <a:pt x="28" y="242"/>
                    </a:lnTo>
                    <a:lnTo>
                      <a:pt x="28" y="243"/>
                    </a:lnTo>
                    <a:lnTo>
                      <a:pt x="27" y="243"/>
                    </a:lnTo>
                    <a:lnTo>
                      <a:pt x="27" y="244"/>
                    </a:lnTo>
                    <a:lnTo>
                      <a:pt x="27" y="245"/>
                    </a:lnTo>
                    <a:lnTo>
                      <a:pt x="28" y="245"/>
                    </a:lnTo>
                    <a:lnTo>
                      <a:pt x="28" y="245"/>
                    </a:lnTo>
                    <a:lnTo>
                      <a:pt x="28" y="246"/>
                    </a:lnTo>
                    <a:lnTo>
                      <a:pt x="28" y="247"/>
                    </a:lnTo>
                    <a:lnTo>
                      <a:pt x="28" y="248"/>
                    </a:lnTo>
                    <a:lnTo>
                      <a:pt x="28" y="248"/>
                    </a:lnTo>
                    <a:lnTo>
                      <a:pt x="28" y="249"/>
                    </a:lnTo>
                    <a:lnTo>
                      <a:pt x="28" y="250"/>
                    </a:lnTo>
                    <a:lnTo>
                      <a:pt x="28" y="250"/>
                    </a:lnTo>
                    <a:lnTo>
                      <a:pt x="28" y="251"/>
                    </a:lnTo>
                    <a:lnTo>
                      <a:pt x="28" y="251"/>
                    </a:lnTo>
                    <a:lnTo>
                      <a:pt x="28" y="251"/>
                    </a:lnTo>
                    <a:lnTo>
                      <a:pt x="28" y="252"/>
                    </a:lnTo>
                    <a:lnTo>
                      <a:pt x="28" y="253"/>
                    </a:lnTo>
                    <a:lnTo>
                      <a:pt x="28" y="253"/>
                    </a:lnTo>
                    <a:lnTo>
                      <a:pt x="29" y="253"/>
                    </a:lnTo>
                    <a:lnTo>
                      <a:pt x="29" y="254"/>
                    </a:lnTo>
                    <a:lnTo>
                      <a:pt x="30" y="254"/>
                    </a:lnTo>
                    <a:lnTo>
                      <a:pt x="29" y="254"/>
                    </a:lnTo>
                    <a:lnTo>
                      <a:pt x="30" y="254"/>
                    </a:lnTo>
                    <a:lnTo>
                      <a:pt x="29" y="254"/>
                    </a:lnTo>
                    <a:lnTo>
                      <a:pt x="29" y="255"/>
                    </a:lnTo>
                    <a:lnTo>
                      <a:pt x="30" y="255"/>
                    </a:lnTo>
                    <a:lnTo>
                      <a:pt x="31" y="255"/>
                    </a:lnTo>
                    <a:lnTo>
                      <a:pt x="31" y="255"/>
                    </a:lnTo>
                    <a:lnTo>
                      <a:pt x="30" y="255"/>
                    </a:lnTo>
                    <a:lnTo>
                      <a:pt x="31" y="255"/>
                    </a:lnTo>
                    <a:lnTo>
                      <a:pt x="30" y="255"/>
                    </a:lnTo>
                    <a:lnTo>
                      <a:pt x="30" y="256"/>
                    </a:lnTo>
                    <a:lnTo>
                      <a:pt x="31" y="256"/>
                    </a:lnTo>
                    <a:lnTo>
                      <a:pt x="31" y="257"/>
                    </a:lnTo>
                    <a:lnTo>
                      <a:pt x="31" y="258"/>
                    </a:lnTo>
                    <a:lnTo>
                      <a:pt x="32" y="258"/>
                    </a:lnTo>
                    <a:lnTo>
                      <a:pt x="32" y="258"/>
                    </a:lnTo>
                    <a:lnTo>
                      <a:pt x="32" y="258"/>
                    </a:lnTo>
                    <a:lnTo>
                      <a:pt x="33" y="258"/>
                    </a:lnTo>
                    <a:lnTo>
                      <a:pt x="33" y="258"/>
                    </a:lnTo>
                    <a:lnTo>
                      <a:pt x="33" y="258"/>
                    </a:lnTo>
                    <a:lnTo>
                      <a:pt x="34" y="258"/>
                    </a:lnTo>
                    <a:lnTo>
                      <a:pt x="34" y="258"/>
                    </a:lnTo>
                    <a:lnTo>
                      <a:pt x="34" y="258"/>
                    </a:lnTo>
                    <a:lnTo>
                      <a:pt x="35" y="258"/>
                    </a:lnTo>
                    <a:lnTo>
                      <a:pt x="35" y="259"/>
                    </a:lnTo>
                    <a:lnTo>
                      <a:pt x="35" y="259"/>
                    </a:lnTo>
                    <a:lnTo>
                      <a:pt x="36" y="259"/>
                    </a:lnTo>
                    <a:lnTo>
                      <a:pt x="36" y="260"/>
                    </a:lnTo>
                    <a:lnTo>
                      <a:pt x="37" y="260"/>
                    </a:lnTo>
                    <a:lnTo>
                      <a:pt x="36" y="260"/>
                    </a:lnTo>
                    <a:lnTo>
                      <a:pt x="36" y="261"/>
                    </a:lnTo>
                    <a:lnTo>
                      <a:pt x="37" y="261"/>
                    </a:lnTo>
                    <a:lnTo>
                      <a:pt x="37" y="262"/>
                    </a:lnTo>
                    <a:lnTo>
                      <a:pt x="36" y="262"/>
                    </a:lnTo>
                    <a:lnTo>
                      <a:pt x="36" y="261"/>
                    </a:lnTo>
                    <a:lnTo>
                      <a:pt x="36" y="262"/>
                    </a:lnTo>
                    <a:lnTo>
                      <a:pt x="36" y="262"/>
                    </a:lnTo>
                    <a:lnTo>
                      <a:pt x="36" y="262"/>
                    </a:lnTo>
                    <a:lnTo>
                      <a:pt x="36" y="262"/>
                    </a:lnTo>
                    <a:lnTo>
                      <a:pt x="37" y="262"/>
                    </a:lnTo>
                    <a:lnTo>
                      <a:pt x="36" y="262"/>
                    </a:lnTo>
                    <a:lnTo>
                      <a:pt x="36" y="263"/>
                    </a:lnTo>
                    <a:lnTo>
                      <a:pt x="37" y="263"/>
                    </a:lnTo>
                    <a:lnTo>
                      <a:pt x="36" y="263"/>
                    </a:lnTo>
                    <a:lnTo>
                      <a:pt x="36" y="264"/>
                    </a:lnTo>
                    <a:lnTo>
                      <a:pt x="37" y="264"/>
                    </a:lnTo>
                    <a:lnTo>
                      <a:pt x="36" y="264"/>
                    </a:lnTo>
                    <a:lnTo>
                      <a:pt x="36" y="265"/>
                    </a:lnTo>
                    <a:lnTo>
                      <a:pt x="36" y="264"/>
                    </a:lnTo>
                    <a:lnTo>
                      <a:pt x="35" y="264"/>
                    </a:lnTo>
                    <a:lnTo>
                      <a:pt x="35" y="265"/>
                    </a:lnTo>
                    <a:lnTo>
                      <a:pt x="35" y="265"/>
                    </a:lnTo>
                    <a:lnTo>
                      <a:pt x="35" y="265"/>
                    </a:lnTo>
                    <a:lnTo>
                      <a:pt x="35" y="266"/>
                    </a:lnTo>
                    <a:lnTo>
                      <a:pt x="34" y="266"/>
                    </a:lnTo>
                    <a:lnTo>
                      <a:pt x="34" y="267"/>
                    </a:lnTo>
                    <a:lnTo>
                      <a:pt x="33" y="267"/>
                    </a:lnTo>
                    <a:lnTo>
                      <a:pt x="33" y="266"/>
                    </a:lnTo>
                    <a:lnTo>
                      <a:pt x="33" y="267"/>
                    </a:lnTo>
                    <a:lnTo>
                      <a:pt x="33" y="268"/>
                    </a:lnTo>
                    <a:lnTo>
                      <a:pt x="32" y="268"/>
                    </a:lnTo>
                    <a:lnTo>
                      <a:pt x="32" y="269"/>
                    </a:lnTo>
                    <a:lnTo>
                      <a:pt x="32" y="269"/>
                    </a:lnTo>
                    <a:lnTo>
                      <a:pt x="32" y="269"/>
                    </a:lnTo>
                    <a:lnTo>
                      <a:pt x="32" y="270"/>
                    </a:lnTo>
                    <a:lnTo>
                      <a:pt x="32" y="271"/>
                    </a:lnTo>
                    <a:lnTo>
                      <a:pt x="32" y="272"/>
                    </a:lnTo>
                    <a:lnTo>
                      <a:pt x="31" y="272"/>
                    </a:lnTo>
                    <a:lnTo>
                      <a:pt x="31" y="272"/>
                    </a:lnTo>
                    <a:lnTo>
                      <a:pt x="31" y="273"/>
                    </a:lnTo>
                    <a:lnTo>
                      <a:pt x="32" y="273"/>
                    </a:lnTo>
                    <a:lnTo>
                      <a:pt x="32" y="274"/>
                    </a:lnTo>
                    <a:lnTo>
                      <a:pt x="32" y="273"/>
                    </a:lnTo>
                    <a:lnTo>
                      <a:pt x="32" y="274"/>
                    </a:lnTo>
                    <a:lnTo>
                      <a:pt x="32" y="274"/>
                    </a:lnTo>
                    <a:lnTo>
                      <a:pt x="32" y="274"/>
                    </a:lnTo>
                    <a:lnTo>
                      <a:pt x="33" y="274"/>
                    </a:lnTo>
                    <a:lnTo>
                      <a:pt x="33" y="275"/>
                    </a:lnTo>
                    <a:lnTo>
                      <a:pt x="33" y="276"/>
                    </a:lnTo>
                    <a:lnTo>
                      <a:pt x="34" y="276"/>
                    </a:lnTo>
                    <a:lnTo>
                      <a:pt x="34" y="276"/>
                    </a:lnTo>
                    <a:lnTo>
                      <a:pt x="33" y="276"/>
                    </a:lnTo>
                    <a:lnTo>
                      <a:pt x="34" y="276"/>
                    </a:lnTo>
                    <a:lnTo>
                      <a:pt x="35" y="276"/>
                    </a:lnTo>
                    <a:lnTo>
                      <a:pt x="35" y="277"/>
                    </a:lnTo>
                    <a:lnTo>
                      <a:pt x="35" y="277"/>
                    </a:lnTo>
                    <a:lnTo>
                      <a:pt x="36" y="277"/>
                    </a:lnTo>
                    <a:lnTo>
                      <a:pt x="37" y="277"/>
                    </a:lnTo>
                    <a:lnTo>
                      <a:pt x="38" y="277"/>
                    </a:lnTo>
                    <a:lnTo>
                      <a:pt x="38" y="276"/>
                    </a:lnTo>
                    <a:lnTo>
                      <a:pt x="39" y="276"/>
                    </a:lnTo>
                    <a:lnTo>
                      <a:pt x="39" y="277"/>
                    </a:lnTo>
                    <a:lnTo>
                      <a:pt x="40" y="277"/>
                    </a:lnTo>
                    <a:lnTo>
                      <a:pt x="41" y="277"/>
                    </a:lnTo>
                    <a:lnTo>
                      <a:pt x="41" y="278"/>
                    </a:lnTo>
                    <a:lnTo>
                      <a:pt x="42" y="278"/>
                    </a:lnTo>
                    <a:lnTo>
                      <a:pt x="42" y="277"/>
                    </a:lnTo>
                    <a:lnTo>
                      <a:pt x="42" y="277"/>
                    </a:lnTo>
                    <a:lnTo>
                      <a:pt x="42" y="278"/>
                    </a:lnTo>
                    <a:lnTo>
                      <a:pt x="43" y="278"/>
                    </a:lnTo>
                    <a:lnTo>
                      <a:pt x="43" y="277"/>
                    </a:lnTo>
                    <a:lnTo>
                      <a:pt x="44" y="277"/>
                    </a:lnTo>
                    <a:lnTo>
                      <a:pt x="44" y="278"/>
                    </a:lnTo>
                    <a:lnTo>
                      <a:pt x="45" y="278"/>
                    </a:lnTo>
                    <a:lnTo>
                      <a:pt x="45" y="279"/>
                    </a:lnTo>
                    <a:lnTo>
                      <a:pt x="46" y="279"/>
                    </a:lnTo>
                    <a:lnTo>
                      <a:pt x="46" y="278"/>
                    </a:lnTo>
                    <a:lnTo>
                      <a:pt x="46" y="278"/>
                    </a:lnTo>
                    <a:lnTo>
                      <a:pt x="47" y="278"/>
                    </a:lnTo>
                    <a:lnTo>
                      <a:pt x="48" y="278"/>
                    </a:lnTo>
                    <a:lnTo>
                      <a:pt x="48" y="279"/>
                    </a:lnTo>
                    <a:lnTo>
                      <a:pt x="47" y="279"/>
                    </a:lnTo>
                    <a:lnTo>
                      <a:pt x="47" y="279"/>
                    </a:lnTo>
                    <a:lnTo>
                      <a:pt x="48" y="279"/>
                    </a:lnTo>
                    <a:lnTo>
                      <a:pt x="48" y="279"/>
                    </a:lnTo>
                    <a:lnTo>
                      <a:pt x="49" y="279"/>
                    </a:lnTo>
                    <a:lnTo>
                      <a:pt x="49" y="279"/>
                    </a:lnTo>
                    <a:lnTo>
                      <a:pt x="49" y="279"/>
                    </a:lnTo>
                    <a:lnTo>
                      <a:pt x="49" y="280"/>
                    </a:lnTo>
                    <a:lnTo>
                      <a:pt x="50" y="280"/>
                    </a:lnTo>
                    <a:lnTo>
                      <a:pt x="50" y="281"/>
                    </a:lnTo>
                    <a:lnTo>
                      <a:pt x="51" y="281"/>
                    </a:lnTo>
                    <a:lnTo>
                      <a:pt x="52" y="281"/>
                    </a:lnTo>
                    <a:lnTo>
                      <a:pt x="52" y="281"/>
                    </a:lnTo>
                    <a:lnTo>
                      <a:pt x="52" y="282"/>
                    </a:lnTo>
                    <a:lnTo>
                      <a:pt x="53" y="282"/>
                    </a:lnTo>
                    <a:lnTo>
                      <a:pt x="53" y="282"/>
                    </a:lnTo>
                    <a:lnTo>
                      <a:pt x="54" y="282"/>
                    </a:lnTo>
                    <a:lnTo>
                      <a:pt x="55" y="282"/>
                    </a:lnTo>
                    <a:lnTo>
                      <a:pt x="55" y="282"/>
                    </a:lnTo>
                    <a:lnTo>
                      <a:pt x="56" y="282"/>
                    </a:lnTo>
                    <a:lnTo>
                      <a:pt x="56" y="282"/>
                    </a:lnTo>
                    <a:lnTo>
                      <a:pt x="56" y="281"/>
                    </a:lnTo>
                    <a:lnTo>
                      <a:pt x="57" y="281"/>
                    </a:lnTo>
                    <a:lnTo>
                      <a:pt x="57" y="280"/>
                    </a:lnTo>
                    <a:lnTo>
                      <a:pt x="57" y="279"/>
                    </a:lnTo>
                    <a:lnTo>
                      <a:pt x="58" y="279"/>
                    </a:lnTo>
                    <a:lnTo>
                      <a:pt x="58" y="279"/>
                    </a:lnTo>
                    <a:lnTo>
                      <a:pt x="58" y="278"/>
                    </a:lnTo>
                    <a:lnTo>
                      <a:pt x="58" y="277"/>
                    </a:lnTo>
                    <a:lnTo>
                      <a:pt x="58" y="276"/>
                    </a:lnTo>
                    <a:lnTo>
                      <a:pt x="59" y="276"/>
                    </a:lnTo>
                    <a:lnTo>
                      <a:pt x="59" y="276"/>
                    </a:lnTo>
                    <a:lnTo>
                      <a:pt x="59" y="276"/>
                    </a:lnTo>
                    <a:lnTo>
                      <a:pt x="60" y="276"/>
                    </a:lnTo>
                    <a:lnTo>
                      <a:pt x="60" y="275"/>
                    </a:lnTo>
                    <a:lnTo>
                      <a:pt x="61" y="275"/>
                    </a:lnTo>
                    <a:lnTo>
                      <a:pt x="62" y="275"/>
                    </a:lnTo>
                    <a:lnTo>
                      <a:pt x="62" y="276"/>
                    </a:lnTo>
                    <a:lnTo>
                      <a:pt x="63" y="276"/>
                    </a:lnTo>
                    <a:lnTo>
                      <a:pt x="63" y="276"/>
                    </a:lnTo>
                    <a:lnTo>
                      <a:pt x="63" y="276"/>
                    </a:lnTo>
                    <a:lnTo>
                      <a:pt x="63" y="276"/>
                    </a:lnTo>
                    <a:lnTo>
                      <a:pt x="64" y="276"/>
                    </a:lnTo>
                    <a:lnTo>
                      <a:pt x="65" y="276"/>
                    </a:lnTo>
                    <a:lnTo>
                      <a:pt x="66" y="276"/>
                    </a:lnTo>
                    <a:lnTo>
                      <a:pt x="66" y="276"/>
                    </a:lnTo>
                    <a:lnTo>
                      <a:pt x="67" y="276"/>
                    </a:lnTo>
                    <a:lnTo>
                      <a:pt x="68" y="276"/>
                    </a:lnTo>
                    <a:lnTo>
                      <a:pt x="69" y="276"/>
                    </a:lnTo>
                    <a:lnTo>
                      <a:pt x="70" y="276"/>
                    </a:lnTo>
                    <a:lnTo>
                      <a:pt x="70" y="276"/>
                    </a:lnTo>
                    <a:lnTo>
                      <a:pt x="70" y="276"/>
                    </a:lnTo>
                    <a:lnTo>
                      <a:pt x="70" y="276"/>
                    </a:lnTo>
                    <a:lnTo>
                      <a:pt x="71" y="276"/>
                    </a:lnTo>
                    <a:lnTo>
                      <a:pt x="71" y="275"/>
                    </a:lnTo>
                    <a:lnTo>
                      <a:pt x="71" y="274"/>
                    </a:lnTo>
                    <a:lnTo>
                      <a:pt x="72" y="274"/>
                    </a:lnTo>
                    <a:lnTo>
                      <a:pt x="72" y="273"/>
                    </a:lnTo>
                    <a:lnTo>
                      <a:pt x="73" y="273"/>
                    </a:lnTo>
                    <a:lnTo>
                      <a:pt x="73" y="273"/>
                    </a:lnTo>
                    <a:lnTo>
                      <a:pt x="73" y="274"/>
                    </a:lnTo>
                    <a:lnTo>
                      <a:pt x="74" y="274"/>
                    </a:lnTo>
                    <a:lnTo>
                      <a:pt x="74" y="273"/>
                    </a:lnTo>
                    <a:lnTo>
                      <a:pt x="75" y="273"/>
                    </a:lnTo>
                    <a:lnTo>
                      <a:pt x="75" y="274"/>
                    </a:lnTo>
                    <a:lnTo>
                      <a:pt x="76" y="275"/>
                    </a:lnTo>
                    <a:lnTo>
                      <a:pt x="77" y="275"/>
                    </a:lnTo>
                    <a:lnTo>
                      <a:pt x="77" y="276"/>
                    </a:lnTo>
                    <a:lnTo>
                      <a:pt x="77" y="276"/>
                    </a:lnTo>
                    <a:lnTo>
                      <a:pt x="77" y="275"/>
                    </a:lnTo>
                    <a:lnTo>
                      <a:pt x="78" y="275"/>
                    </a:lnTo>
                    <a:lnTo>
                      <a:pt x="78" y="276"/>
                    </a:lnTo>
                    <a:lnTo>
                      <a:pt x="78" y="276"/>
                    </a:lnTo>
                    <a:lnTo>
                      <a:pt x="79" y="276"/>
                    </a:lnTo>
                    <a:lnTo>
                      <a:pt x="78" y="276"/>
                    </a:lnTo>
                    <a:lnTo>
                      <a:pt x="78" y="277"/>
                    </a:lnTo>
                    <a:lnTo>
                      <a:pt x="79" y="277"/>
                    </a:lnTo>
                    <a:lnTo>
                      <a:pt x="79" y="278"/>
                    </a:lnTo>
                    <a:lnTo>
                      <a:pt x="80" y="279"/>
                    </a:lnTo>
                    <a:lnTo>
                      <a:pt x="80" y="278"/>
                    </a:lnTo>
                    <a:lnTo>
                      <a:pt x="80" y="278"/>
                    </a:lnTo>
                    <a:lnTo>
                      <a:pt x="80" y="279"/>
                    </a:lnTo>
                    <a:lnTo>
                      <a:pt x="80" y="278"/>
                    </a:lnTo>
                    <a:lnTo>
                      <a:pt x="81" y="278"/>
                    </a:lnTo>
                    <a:lnTo>
                      <a:pt x="82" y="278"/>
                    </a:lnTo>
                    <a:lnTo>
                      <a:pt x="82" y="279"/>
                    </a:lnTo>
                    <a:lnTo>
                      <a:pt x="83" y="279"/>
                    </a:lnTo>
                    <a:lnTo>
                      <a:pt x="83" y="279"/>
                    </a:lnTo>
                    <a:lnTo>
                      <a:pt x="83" y="279"/>
                    </a:lnTo>
                    <a:lnTo>
                      <a:pt x="83" y="279"/>
                    </a:lnTo>
                    <a:lnTo>
                      <a:pt x="83" y="279"/>
                    </a:lnTo>
                    <a:lnTo>
                      <a:pt x="84" y="279"/>
                    </a:lnTo>
                    <a:lnTo>
                      <a:pt x="85" y="279"/>
                    </a:lnTo>
                    <a:lnTo>
                      <a:pt x="85" y="279"/>
                    </a:lnTo>
                    <a:lnTo>
                      <a:pt x="86" y="279"/>
                    </a:lnTo>
                    <a:lnTo>
                      <a:pt x="86" y="279"/>
                    </a:lnTo>
                    <a:lnTo>
                      <a:pt x="87" y="279"/>
                    </a:lnTo>
                    <a:lnTo>
                      <a:pt x="87" y="279"/>
                    </a:lnTo>
                    <a:lnTo>
                      <a:pt x="86" y="279"/>
                    </a:lnTo>
                    <a:lnTo>
                      <a:pt x="87" y="279"/>
                    </a:lnTo>
                    <a:lnTo>
                      <a:pt x="87" y="279"/>
                    </a:lnTo>
                    <a:lnTo>
                      <a:pt x="87" y="279"/>
                    </a:lnTo>
                    <a:lnTo>
                      <a:pt x="88" y="279"/>
                    </a:lnTo>
                    <a:lnTo>
                      <a:pt x="88" y="279"/>
                    </a:lnTo>
                    <a:lnTo>
                      <a:pt x="88" y="279"/>
                    </a:lnTo>
                    <a:lnTo>
                      <a:pt x="88" y="278"/>
                    </a:lnTo>
                    <a:lnTo>
                      <a:pt x="88" y="279"/>
                    </a:lnTo>
                    <a:lnTo>
                      <a:pt x="89" y="279"/>
                    </a:lnTo>
                    <a:lnTo>
                      <a:pt x="90" y="278"/>
                    </a:lnTo>
                    <a:lnTo>
                      <a:pt x="90" y="278"/>
                    </a:lnTo>
                    <a:lnTo>
                      <a:pt x="90" y="279"/>
                    </a:lnTo>
                    <a:lnTo>
                      <a:pt x="91" y="279"/>
                    </a:lnTo>
                    <a:lnTo>
                      <a:pt x="91" y="279"/>
                    </a:lnTo>
                    <a:lnTo>
                      <a:pt x="92" y="279"/>
                    </a:lnTo>
                    <a:lnTo>
                      <a:pt x="92" y="279"/>
                    </a:lnTo>
                    <a:lnTo>
                      <a:pt x="93" y="279"/>
                    </a:lnTo>
                    <a:lnTo>
                      <a:pt x="93" y="278"/>
                    </a:lnTo>
                    <a:lnTo>
                      <a:pt x="93" y="277"/>
                    </a:lnTo>
                    <a:lnTo>
                      <a:pt x="93" y="278"/>
                    </a:lnTo>
                    <a:lnTo>
                      <a:pt x="94" y="278"/>
                    </a:lnTo>
                    <a:lnTo>
                      <a:pt x="94" y="277"/>
                    </a:lnTo>
                    <a:lnTo>
                      <a:pt x="94" y="278"/>
                    </a:lnTo>
                    <a:lnTo>
                      <a:pt x="94" y="277"/>
                    </a:lnTo>
                    <a:lnTo>
                      <a:pt x="94" y="277"/>
                    </a:lnTo>
                    <a:lnTo>
                      <a:pt x="95" y="277"/>
                    </a:lnTo>
                    <a:lnTo>
                      <a:pt x="96" y="276"/>
                    </a:lnTo>
                    <a:lnTo>
                      <a:pt x="97" y="276"/>
                    </a:lnTo>
                    <a:lnTo>
                      <a:pt x="97" y="276"/>
                    </a:lnTo>
                    <a:lnTo>
                      <a:pt x="99" y="276"/>
                    </a:lnTo>
                    <a:lnTo>
                      <a:pt x="100" y="276"/>
                    </a:lnTo>
                    <a:lnTo>
                      <a:pt x="100" y="275"/>
                    </a:lnTo>
                    <a:lnTo>
                      <a:pt x="100" y="272"/>
                    </a:lnTo>
                    <a:lnTo>
                      <a:pt x="100" y="271"/>
                    </a:lnTo>
                    <a:lnTo>
                      <a:pt x="100" y="270"/>
                    </a:lnTo>
                    <a:lnTo>
                      <a:pt x="99" y="269"/>
                    </a:lnTo>
                    <a:lnTo>
                      <a:pt x="99" y="267"/>
                    </a:lnTo>
                    <a:lnTo>
                      <a:pt x="100" y="265"/>
                    </a:lnTo>
                    <a:lnTo>
                      <a:pt x="101" y="264"/>
                    </a:lnTo>
                    <a:lnTo>
                      <a:pt x="101" y="262"/>
                    </a:lnTo>
                    <a:lnTo>
                      <a:pt x="101" y="262"/>
                    </a:lnTo>
                    <a:lnTo>
                      <a:pt x="101" y="262"/>
                    </a:lnTo>
                    <a:lnTo>
                      <a:pt x="102" y="262"/>
                    </a:lnTo>
                    <a:lnTo>
                      <a:pt x="103" y="264"/>
                    </a:lnTo>
                    <a:lnTo>
                      <a:pt x="104" y="264"/>
                    </a:lnTo>
                    <a:lnTo>
                      <a:pt x="104" y="264"/>
                    </a:lnTo>
                    <a:lnTo>
                      <a:pt x="105" y="264"/>
                    </a:lnTo>
                    <a:lnTo>
                      <a:pt x="106" y="265"/>
                    </a:lnTo>
                    <a:lnTo>
                      <a:pt x="107" y="265"/>
                    </a:lnTo>
                    <a:lnTo>
                      <a:pt x="108" y="265"/>
                    </a:lnTo>
                    <a:lnTo>
                      <a:pt x="111" y="266"/>
                    </a:lnTo>
                    <a:lnTo>
                      <a:pt x="111" y="266"/>
                    </a:lnTo>
                    <a:lnTo>
                      <a:pt x="112" y="265"/>
                    </a:lnTo>
                    <a:lnTo>
                      <a:pt x="114" y="266"/>
                    </a:lnTo>
                    <a:lnTo>
                      <a:pt x="114" y="267"/>
                    </a:lnTo>
                    <a:lnTo>
                      <a:pt x="115" y="268"/>
                    </a:lnTo>
                    <a:lnTo>
                      <a:pt x="118" y="282"/>
                    </a:lnTo>
                    <a:lnTo>
                      <a:pt x="118" y="283"/>
                    </a:lnTo>
                    <a:lnTo>
                      <a:pt x="118" y="285"/>
                    </a:lnTo>
                    <a:lnTo>
                      <a:pt x="118" y="286"/>
                    </a:lnTo>
                    <a:lnTo>
                      <a:pt x="119" y="286"/>
                    </a:lnTo>
                    <a:lnTo>
                      <a:pt x="121" y="287"/>
                    </a:lnTo>
                    <a:lnTo>
                      <a:pt x="121" y="288"/>
                    </a:lnTo>
                    <a:lnTo>
                      <a:pt x="122" y="289"/>
                    </a:lnTo>
                    <a:lnTo>
                      <a:pt x="123" y="290"/>
                    </a:lnTo>
                    <a:lnTo>
                      <a:pt x="124" y="290"/>
                    </a:lnTo>
                    <a:lnTo>
                      <a:pt x="125" y="292"/>
                    </a:lnTo>
                    <a:lnTo>
                      <a:pt x="125" y="293"/>
                    </a:lnTo>
                    <a:lnTo>
                      <a:pt x="126" y="293"/>
                    </a:lnTo>
                    <a:lnTo>
                      <a:pt x="126" y="293"/>
                    </a:lnTo>
                    <a:lnTo>
                      <a:pt x="127" y="294"/>
                    </a:lnTo>
                    <a:lnTo>
                      <a:pt x="127" y="296"/>
                    </a:lnTo>
                    <a:lnTo>
                      <a:pt x="127" y="297"/>
                    </a:lnTo>
                    <a:lnTo>
                      <a:pt x="127" y="298"/>
                    </a:lnTo>
                    <a:lnTo>
                      <a:pt x="127" y="299"/>
                    </a:lnTo>
                    <a:lnTo>
                      <a:pt x="127" y="300"/>
                    </a:lnTo>
                    <a:lnTo>
                      <a:pt x="127" y="300"/>
                    </a:lnTo>
                    <a:lnTo>
                      <a:pt x="127" y="302"/>
                    </a:lnTo>
                    <a:lnTo>
                      <a:pt x="128" y="303"/>
                    </a:lnTo>
                    <a:lnTo>
                      <a:pt x="128" y="303"/>
                    </a:lnTo>
                    <a:lnTo>
                      <a:pt x="128" y="304"/>
                    </a:lnTo>
                    <a:lnTo>
                      <a:pt x="129" y="305"/>
                    </a:lnTo>
                    <a:lnTo>
                      <a:pt x="129" y="306"/>
                    </a:lnTo>
                    <a:lnTo>
                      <a:pt x="129" y="307"/>
                    </a:lnTo>
                    <a:lnTo>
                      <a:pt x="130" y="307"/>
                    </a:lnTo>
                    <a:lnTo>
                      <a:pt x="130" y="307"/>
                    </a:lnTo>
                    <a:lnTo>
                      <a:pt x="131" y="307"/>
                    </a:lnTo>
                    <a:lnTo>
                      <a:pt x="131" y="308"/>
                    </a:lnTo>
                    <a:lnTo>
                      <a:pt x="131" y="309"/>
                    </a:lnTo>
                    <a:lnTo>
                      <a:pt x="131" y="310"/>
                    </a:lnTo>
                    <a:lnTo>
                      <a:pt x="132" y="310"/>
                    </a:lnTo>
                    <a:lnTo>
                      <a:pt x="132" y="310"/>
                    </a:lnTo>
                    <a:lnTo>
                      <a:pt x="132" y="310"/>
                    </a:lnTo>
                    <a:lnTo>
                      <a:pt x="133" y="310"/>
                    </a:lnTo>
                    <a:lnTo>
                      <a:pt x="133" y="311"/>
                    </a:lnTo>
                    <a:lnTo>
                      <a:pt x="134" y="311"/>
                    </a:lnTo>
                    <a:lnTo>
                      <a:pt x="134" y="312"/>
                    </a:lnTo>
                    <a:lnTo>
                      <a:pt x="134" y="313"/>
                    </a:lnTo>
                    <a:lnTo>
                      <a:pt x="134" y="314"/>
                    </a:lnTo>
                    <a:lnTo>
                      <a:pt x="134" y="314"/>
                    </a:lnTo>
                    <a:lnTo>
                      <a:pt x="135" y="314"/>
                    </a:lnTo>
                    <a:lnTo>
                      <a:pt x="135" y="315"/>
                    </a:lnTo>
                    <a:lnTo>
                      <a:pt x="135" y="316"/>
                    </a:lnTo>
                    <a:lnTo>
                      <a:pt x="135" y="316"/>
                    </a:lnTo>
                    <a:lnTo>
                      <a:pt x="135" y="317"/>
                    </a:lnTo>
                    <a:lnTo>
                      <a:pt x="135" y="317"/>
                    </a:lnTo>
                    <a:lnTo>
                      <a:pt x="135" y="317"/>
                    </a:lnTo>
                    <a:lnTo>
                      <a:pt x="135" y="317"/>
                    </a:lnTo>
                    <a:lnTo>
                      <a:pt x="136" y="317"/>
                    </a:lnTo>
                    <a:lnTo>
                      <a:pt x="135" y="317"/>
                    </a:lnTo>
                    <a:lnTo>
                      <a:pt x="135" y="318"/>
                    </a:lnTo>
                    <a:lnTo>
                      <a:pt x="136" y="318"/>
                    </a:lnTo>
                    <a:lnTo>
                      <a:pt x="135" y="318"/>
                    </a:lnTo>
                    <a:lnTo>
                      <a:pt x="135" y="319"/>
                    </a:lnTo>
                    <a:lnTo>
                      <a:pt x="136" y="319"/>
                    </a:lnTo>
                    <a:lnTo>
                      <a:pt x="135" y="319"/>
                    </a:lnTo>
                    <a:lnTo>
                      <a:pt x="136" y="319"/>
                    </a:lnTo>
                    <a:lnTo>
                      <a:pt x="136" y="320"/>
                    </a:lnTo>
                    <a:lnTo>
                      <a:pt x="136" y="320"/>
                    </a:lnTo>
                    <a:lnTo>
                      <a:pt x="137" y="320"/>
                    </a:lnTo>
                    <a:lnTo>
                      <a:pt x="138" y="321"/>
                    </a:lnTo>
                    <a:lnTo>
                      <a:pt x="138" y="322"/>
                    </a:lnTo>
                    <a:lnTo>
                      <a:pt x="138" y="323"/>
                    </a:lnTo>
                    <a:lnTo>
                      <a:pt x="139" y="323"/>
                    </a:lnTo>
                    <a:lnTo>
                      <a:pt x="139" y="324"/>
                    </a:lnTo>
                    <a:lnTo>
                      <a:pt x="139" y="324"/>
                    </a:lnTo>
                    <a:lnTo>
                      <a:pt x="139" y="324"/>
                    </a:lnTo>
                    <a:lnTo>
                      <a:pt x="139" y="325"/>
                    </a:lnTo>
                    <a:lnTo>
                      <a:pt x="140" y="325"/>
                    </a:lnTo>
                    <a:lnTo>
                      <a:pt x="140" y="326"/>
                    </a:lnTo>
                    <a:lnTo>
                      <a:pt x="140" y="327"/>
                    </a:lnTo>
                    <a:lnTo>
                      <a:pt x="141" y="327"/>
                    </a:lnTo>
                    <a:lnTo>
                      <a:pt x="141" y="328"/>
                    </a:lnTo>
                    <a:lnTo>
                      <a:pt x="141" y="329"/>
                    </a:lnTo>
                    <a:lnTo>
                      <a:pt x="141" y="330"/>
                    </a:lnTo>
                    <a:lnTo>
                      <a:pt x="140" y="330"/>
                    </a:lnTo>
                    <a:lnTo>
                      <a:pt x="140" y="331"/>
                    </a:lnTo>
                    <a:lnTo>
                      <a:pt x="140" y="331"/>
                    </a:lnTo>
                    <a:lnTo>
                      <a:pt x="140" y="332"/>
                    </a:lnTo>
                    <a:lnTo>
                      <a:pt x="140" y="333"/>
                    </a:lnTo>
                    <a:lnTo>
                      <a:pt x="139" y="333"/>
                    </a:lnTo>
                    <a:lnTo>
                      <a:pt x="139" y="334"/>
                    </a:lnTo>
                    <a:lnTo>
                      <a:pt x="140" y="334"/>
                    </a:lnTo>
                    <a:lnTo>
                      <a:pt x="140" y="334"/>
                    </a:lnTo>
                    <a:lnTo>
                      <a:pt x="140" y="335"/>
                    </a:lnTo>
                    <a:lnTo>
                      <a:pt x="140" y="336"/>
                    </a:lnTo>
                    <a:lnTo>
                      <a:pt x="139" y="336"/>
                    </a:lnTo>
                    <a:lnTo>
                      <a:pt x="139" y="337"/>
                    </a:lnTo>
                    <a:lnTo>
                      <a:pt x="139" y="338"/>
                    </a:lnTo>
                    <a:lnTo>
                      <a:pt x="139" y="338"/>
                    </a:lnTo>
                    <a:lnTo>
                      <a:pt x="139" y="338"/>
                    </a:lnTo>
                    <a:lnTo>
                      <a:pt x="138" y="338"/>
                    </a:lnTo>
                    <a:lnTo>
                      <a:pt x="137" y="338"/>
                    </a:lnTo>
                    <a:lnTo>
                      <a:pt x="136" y="338"/>
                    </a:lnTo>
                    <a:lnTo>
                      <a:pt x="135" y="338"/>
                    </a:lnTo>
                    <a:lnTo>
                      <a:pt x="135" y="339"/>
                    </a:lnTo>
                    <a:lnTo>
                      <a:pt x="135" y="339"/>
                    </a:lnTo>
                    <a:lnTo>
                      <a:pt x="135" y="340"/>
                    </a:lnTo>
                    <a:lnTo>
                      <a:pt x="134" y="340"/>
                    </a:lnTo>
                    <a:lnTo>
                      <a:pt x="134" y="341"/>
                    </a:lnTo>
                    <a:lnTo>
                      <a:pt x="133" y="341"/>
                    </a:lnTo>
                    <a:lnTo>
                      <a:pt x="134" y="341"/>
                    </a:lnTo>
                    <a:lnTo>
                      <a:pt x="133" y="341"/>
                    </a:lnTo>
                    <a:lnTo>
                      <a:pt x="134" y="341"/>
                    </a:lnTo>
                    <a:lnTo>
                      <a:pt x="134" y="341"/>
                    </a:lnTo>
                    <a:lnTo>
                      <a:pt x="133" y="341"/>
                    </a:lnTo>
                    <a:lnTo>
                      <a:pt x="134" y="341"/>
                    </a:lnTo>
                    <a:lnTo>
                      <a:pt x="133" y="341"/>
                    </a:lnTo>
                    <a:lnTo>
                      <a:pt x="133" y="342"/>
                    </a:lnTo>
                    <a:lnTo>
                      <a:pt x="133" y="343"/>
                    </a:lnTo>
                    <a:lnTo>
                      <a:pt x="133" y="344"/>
                    </a:lnTo>
                    <a:lnTo>
                      <a:pt x="134" y="344"/>
                    </a:lnTo>
                    <a:lnTo>
                      <a:pt x="134" y="345"/>
                    </a:lnTo>
                    <a:lnTo>
                      <a:pt x="135" y="345"/>
                    </a:lnTo>
                    <a:lnTo>
                      <a:pt x="135" y="345"/>
                    </a:lnTo>
                    <a:lnTo>
                      <a:pt x="134" y="345"/>
                    </a:lnTo>
                    <a:lnTo>
                      <a:pt x="134" y="346"/>
                    </a:lnTo>
                    <a:lnTo>
                      <a:pt x="134" y="347"/>
                    </a:lnTo>
                    <a:lnTo>
                      <a:pt x="133" y="347"/>
                    </a:lnTo>
                    <a:lnTo>
                      <a:pt x="132" y="347"/>
                    </a:lnTo>
                    <a:lnTo>
                      <a:pt x="132" y="347"/>
                    </a:lnTo>
                    <a:lnTo>
                      <a:pt x="132" y="348"/>
                    </a:lnTo>
                    <a:lnTo>
                      <a:pt x="131" y="348"/>
                    </a:lnTo>
                    <a:lnTo>
                      <a:pt x="130" y="348"/>
                    </a:lnTo>
                    <a:lnTo>
                      <a:pt x="129" y="348"/>
                    </a:lnTo>
                    <a:lnTo>
                      <a:pt x="128" y="348"/>
                    </a:lnTo>
                    <a:lnTo>
                      <a:pt x="128" y="348"/>
                    </a:lnTo>
                    <a:lnTo>
                      <a:pt x="128" y="348"/>
                    </a:lnTo>
                    <a:lnTo>
                      <a:pt x="128" y="348"/>
                    </a:lnTo>
                    <a:lnTo>
                      <a:pt x="128" y="348"/>
                    </a:lnTo>
                    <a:lnTo>
                      <a:pt x="127" y="348"/>
                    </a:lnTo>
                    <a:lnTo>
                      <a:pt x="127" y="348"/>
                    </a:lnTo>
                    <a:lnTo>
                      <a:pt x="127" y="347"/>
                    </a:lnTo>
                    <a:lnTo>
                      <a:pt x="126" y="346"/>
                    </a:lnTo>
                    <a:lnTo>
                      <a:pt x="125" y="346"/>
                    </a:lnTo>
                    <a:lnTo>
                      <a:pt x="125" y="346"/>
                    </a:lnTo>
                    <a:lnTo>
                      <a:pt x="125" y="345"/>
                    </a:lnTo>
                    <a:lnTo>
                      <a:pt x="124" y="345"/>
                    </a:lnTo>
                    <a:lnTo>
                      <a:pt x="123" y="345"/>
                    </a:lnTo>
                    <a:lnTo>
                      <a:pt x="123" y="345"/>
                    </a:lnTo>
                    <a:lnTo>
                      <a:pt x="123" y="345"/>
                    </a:lnTo>
                    <a:lnTo>
                      <a:pt x="122" y="345"/>
                    </a:lnTo>
                    <a:lnTo>
                      <a:pt x="121" y="345"/>
                    </a:lnTo>
                    <a:lnTo>
                      <a:pt x="121" y="346"/>
                    </a:lnTo>
                    <a:lnTo>
                      <a:pt x="121" y="347"/>
                    </a:lnTo>
                    <a:lnTo>
                      <a:pt x="120" y="347"/>
                    </a:lnTo>
                    <a:lnTo>
                      <a:pt x="119" y="347"/>
                    </a:lnTo>
                    <a:lnTo>
                      <a:pt x="119" y="348"/>
                    </a:lnTo>
                    <a:lnTo>
                      <a:pt x="118" y="348"/>
                    </a:lnTo>
                    <a:lnTo>
                      <a:pt x="118" y="348"/>
                    </a:lnTo>
                    <a:lnTo>
                      <a:pt x="118" y="347"/>
                    </a:lnTo>
                    <a:lnTo>
                      <a:pt x="117" y="347"/>
                    </a:lnTo>
                    <a:lnTo>
                      <a:pt x="117" y="346"/>
                    </a:lnTo>
                    <a:lnTo>
                      <a:pt x="116" y="346"/>
                    </a:lnTo>
                    <a:lnTo>
                      <a:pt x="116" y="347"/>
                    </a:lnTo>
                    <a:lnTo>
                      <a:pt x="115" y="347"/>
                    </a:lnTo>
                    <a:lnTo>
                      <a:pt x="114" y="347"/>
                    </a:lnTo>
                    <a:lnTo>
                      <a:pt x="114" y="348"/>
                    </a:lnTo>
                    <a:lnTo>
                      <a:pt x="113" y="348"/>
                    </a:lnTo>
                    <a:lnTo>
                      <a:pt x="112" y="348"/>
                    </a:lnTo>
                    <a:lnTo>
                      <a:pt x="111" y="348"/>
                    </a:lnTo>
                    <a:lnTo>
                      <a:pt x="111" y="348"/>
                    </a:lnTo>
                    <a:lnTo>
                      <a:pt x="111" y="348"/>
                    </a:lnTo>
                    <a:lnTo>
                      <a:pt x="111" y="347"/>
                    </a:lnTo>
                    <a:lnTo>
                      <a:pt x="111" y="346"/>
                    </a:lnTo>
                    <a:lnTo>
                      <a:pt x="111" y="345"/>
                    </a:lnTo>
                    <a:lnTo>
                      <a:pt x="111" y="345"/>
                    </a:lnTo>
                    <a:lnTo>
                      <a:pt x="111" y="344"/>
                    </a:lnTo>
                    <a:lnTo>
                      <a:pt x="111" y="343"/>
                    </a:lnTo>
                    <a:lnTo>
                      <a:pt x="110" y="343"/>
                    </a:lnTo>
                    <a:lnTo>
                      <a:pt x="109" y="344"/>
                    </a:lnTo>
                    <a:lnTo>
                      <a:pt x="108" y="344"/>
                    </a:lnTo>
                    <a:lnTo>
                      <a:pt x="108" y="345"/>
                    </a:lnTo>
                    <a:lnTo>
                      <a:pt x="107" y="345"/>
                    </a:lnTo>
                    <a:lnTo>
                      <a:pt x="106" y="345"/>
                    </a:lnTo>
                    <a:lnTo>
                      <a:pt x="105" y="345"/>
                    </a:lnTo>
                    <a:lnTo>
                      <a:pt x="105" y="345"/>
                    </a:lnTo>
                    <a:lnTo>
                      <a:pt x="104" y="346"/>
                    </a:lnTo>
                    <a:lnTo>
                      <a:pt x="104" y="346"/>
                    </a:lnTo>
                    <a:lnTo>
                      <a:pt x="103" y="346"/>
                    </a:lnTo>
                    <a:lnTo>
                      <a:pt x="102" y="347"/>
                    </a:lnTo>
                    <a:lnTo>
                      <a:pt x="101" y="347"/>
                    </a:lnTo>
                    <a:lnTo>
                      <a:pt x="101" y="348"/>
                    </a:lnTo>
                    <a:lnTo>
                      <a:pt x="101" y="348"/>
                    </a:lnTo>
                    <a:lnTo>
                      <a:pt x="101" y="348"/>
                    </a:lnTo>
                    <a:lnTo>
                      <a:pt x="100" y="348"/>
                    </a:lnTo>
                    <a:lnTo>
                      <a:pt x="99" y="348"/>
                    </a:lnTo>
                    <a:lnTo>
                      <a:pt x="99" y="349"/>
                    </a:lnTo>
                    <a:lnTo>
                      <a:pt x="98" y="349"/>
                    </a:lnTo>
                    <a:lnTo>
                      <a:pt x="98" y="350"/>
                    </a:lnTo>
                    <a:lnTo>
                      <a:pt x="97" y="350"/>
                    </a:lnTo>
                    <a:lnTo>
                      <a:pt x="97" y="351"/>
                    </a:lnTo>
                    <a:lnTo>
                      <a:pt x="97" y="351"/>
                    </a:lnTo>
                    <a:lnTo>
                      <a:pt x="97" y="351"/>
                    </a:lnTo>
                    <a:lnTo>
                      <a:pt x="96" y="351"/>
                    </a:lnTo>
                    <a:lnTo>
                      <a:pt x="96" y="352"/>
                    </a:lnTo>
                    <a:lnTo>
                      <a:pt x="95" y="352"/>
                    </a:lnTo>
                    <a:lnTo>
                      <a:pt x="94" y="353"/>
                    </a:lnTo>
                    <a:lnTo>
                      <a:pt x="94" y="353"/>
                    </a:lnTo>
                    <a:lnTo>
                      <a:pt x="93" y="353"/>
                    </a:lnTo>
                    <a:lnTo>
                      <a:pt x="92" y="353"/>
                    </a:lnTo>
                    <a:lnTo>
                      <a:pt x="92" y="354"/>
                    </a:lnTo>
                    <a:lnTo>
                      <a:pt x="91" y="354"/>
                    </a:lnTo>
                    <a:lnTo>
                      <a:pt x="90" y="355"/>
                    </a:lnTo>
                    <a:lnTo>
                      <a:pt x="90" y="355"/>
                    </a:lnTo>
                    <a:lnTo>
                      <a:pt x="89" y="355"/>
                    </a:lnTo>
                    <a:lnTo>
                      <a:pt x="88" y="355"/>
                    </a:lnTo>
                    <a:lnTo>
                      <a:pt x="88" y="355"/>
                    </a:lnTo>
                    <a:lnTo>
                      <a:pt x="88" y="355"/>
                    </a:lnTo>
                    <a:lnTo>
                      <a:pt x="87" y="355"/>
                    </a:lnTo>
                    <a:lnTo>
                      <a:pt x="87" y="355"/>
                    </a:lnTo>
                    <a:lnTo>
                      <a:pt x="87" y="355"/>
                    </a:lnTo>
                    <a:lnTo>
                      <a:pt x="86" y="355"/>
                    </a:lnTo>
                    <a:lnTo>
                      <a:pt x="86" y="356"/>
                    </a:lnTo>
                    <a:lnTo>
                      <a:pt x="86" y="357"/>
                    </a:lnTo>
                    <a:lnTo>
                      <a:pt x="85" y="357"/>
                    </a:lnTo>
                    <a:lnTo>
                      <a:pt x="85" y="358"/>
                    </a:lnTo>
                    <a:lnTo>
                      <a:pt x="84" y="358"/>
                    </a:lnTo>
                    <a:lnTo>
                      <a:pt x="83" y="358"/>
                    </a:lnTo>
                    <a:lnTo>
                      <a:pt x="83" y="357"/>
                    </a:lnTo>
                    <a:lnTo>
                      <a:pt x="82" y="358"/>
                    </a:lnTo>
                    <a:lnTo>
                      <a:pt x="82" y="358"/>
                    </a:lnTo>
                    <a:lnTo>
                      <a:pt x="82" y="359"/>
                    </a:lnTo>
                    <a:lnTo>
                      <a:pt x="82" y="360"/>
                    </a:lnTo>
                    <a:lnTo>
                      <a:pt x="82" y="361"/>
                    </a:lnTo>
                    <a:lnTo>
                      <a:pt x="83" y="361"/>
                    </a:lnTo>
                    <a:lnTo>
                      <a:pt x="83" y="362"/>
                    </a:lnTo>
                    <a:lnTo>
                      <a:pt x="83" y="362"/>
                    </a:lnTo>
                    <a:lnTo>
                      <a:pt x="82" y="362"/>
                    </a:lnTo>
                    <a:lnTo>
                      <a:pt x="81" y="363"/>
                    </a:lnTo>
                    <a:lnTo>
                      <a:pt x="80" y="363"/>
                    </a:lnTo>
                    <a:lnTo>
                      <a:pt x="80" y="363"/>
                    </a:lnTo>
                    <a:lnTo>
                      <a:pt x="79" y="363"/>
                    </a:lnTo>
                    <a:lnTo>
                      <a:pt x="78" y="363"/>
                    </a:lnTo>
                    <a:lnTo>
                      <a:pt x="77" y="363"/>
                    </a:lnTo>
                    <a:lnTo>
                      <a:pt x="77" y="362"/>
                    </a:lnTo>
                    <a:lnTo>
                      <a:pt x="77" y="362"/>
                    </a:lnTo>
                    <a:lnTo>
                      <a:pt x="77" y="362"/>
                    </a:lnTo>
                    <a:lnTo>
                      <a:pt x="76" y="362"/>
                    </a:lnTo>
                    <a:lnTo>
                      <a:pt x="75" y="362"/>
                    </a:lnTo>
                    <a:lnTo>
                      <a:pt x="75" y="362"/>
                    </a:lnTo>
                    <a:lnTo>
                      <a:pt x="76" y="362"/>
                    </a:lnTo>
                    <a:lnTo>
                      <a:pt x="76" y="363"/>
                    </a:lnTo>
                    <a:lnTo>
                      <a:pt x="76" y="364"/>
                    </a:lnTo>
                    <a:lnTo>
                      <a:pt x="76" y="365"/>
                    </a:lnTo>
                    <a:lnTo>
                      <a:pt x="76" y="365"/>
                    </a:lnTo>
                    <a:lnTo>
                      <a:pt x="76" y="366"/>
                    </a:lnTo>
                    <a:lnTo>
                      <a:pt x="76" y="367"/>
                    </a:lnTo>
                    <a:lnTo>
                      <a:pt x="75" y="368"/>
                    </a:lnTo>
                    <a:lnTo>
                      <a:pt x="74" y="367"/>
                    </a:lnTo>
                    <a:lnTo>
                      <a:pt x="73" y="367"/>
                    </a:lnTo>
                    <a:lnTo>
                      <a:pt x="73" y="367"/>
                    </a:lnTo>
                    <a:lnTo>
                      <a:pt x="72" y="367"/>
                    </a:lnTo>
                    <a:lnTo>
                      <a:pt x="71" y="367"/>
                    </a:lnTo>
                    <a:lnTo>
                      <a:pt x="70" y="367"/>
                    </a:lnTo>
                    <a:lnTo>
                      <a:pt x="70" y="368"/>
                    </a:lnTo>
                    <a:lnTo>
                      <a:pt x="70" y="369"/>
                    </a:lnTo>
                    <a:lnTo>
                      <a:pt x="70" y="369"/>
                    </a:lnTo>
                    <a:lnTo>
                      <a:pt x="70" y="370"/>
                    </a:lnTo>
                    <a:lnTo>
                      <a:pt x="70" y="371"/>
                    </a:lnTo>
                    <a:lnTo>
                      <a:pt x="70" y="372"/>
                    </a:lnTo>
                    <a:lnTo>
                      <a:pt x="69" y="372"/>
                    </a:lnTo>
                    <a:lnTo>
                      <a:pt x="69" y="372"/>
                    </a:lnTo>
                    <a:lnTo>
                      <a:pt x="68" y="372"/>
                    </a:lnTo>
                    <a:lnTo>
                      <a:pt x="67" y="372"/>
                    </a:lnTo>
                    <a:lnTo>
                      <a:pt x="66" y="372"/>
                    </a:lnTo>
                    <a:lnTo>
                      <a:pt x="66" y="372"/>
                    </a:lnTo>
                    <a:lnTo>
                      <a:pt x="66" y="373"/>
                    </a:lnTo>
                    <a:lnTo>
                      <a:pt x="65" y="373"/>
                    </a:lnTo>
                    <a:lnTo>
                      <a:pt x="65" y="374"/>
                    </a:lnTo>
                    <a:lnTo>
                      <a:pt x="65" y="375"/>
                    </a:lnTo>
                    <a:lnTo>
                      <a:pt x="66" y="375"/>
                    </a:lnTo>
                    <a:lnTo>
                      <a:pt x="66" y="376"/>
                    </a:lnTo>
                    <a:lnTo>
                      <a:pt x="65" y="376"/>
                    </a:lnTo>
                    <a:lnTo>
                      <a:pt x="65" y="376"/>
                    </a:lnTo>
                    <a:lnTo>
                      <a:pt x="64" y="376"/>
                    </a:lnTo>
                    <a:lnTo>
                      <a:pt x="64" y="377"/>
                    </a:lnTo>
                    <a:lnTo>
                      <a:pt x="63" y="378"/>
                    </a:lnTo>
                    <a:lnTo>
                      <a:pt x="63" y="379"/>
                    </a:lnTo>
                    <a:lnTo>
                      <a:pt x="62" y="379"/>
                    </a:lnTo>
                    <a:lnTo>
                      <a:pt x="62" y="379"/>
                    </a:lnTo>
                    <a:lnTo>
                      <a:pt x="61" y="379"/>
                    </a:lnTo>
                    <a:lnTo>
                      <a:pt x="60" y="379"/>
                    </a:lnTo>
                    <a:lnTo>
                      <a:pt x="59" y="379"/>
                    </a:lnTo>
                    <a:lnTo>
                      <a:pt x="59" y="380"/>
                    </a:lnTo>
                    <a:lnTo>
                      <a:pt x="59" y="381"/>
                    </a:lnTo>
                    <a:lnTo>
                      <a:pt x="60" y="382"/>
                    </a:lnTo>
                    <a:lnTo>
                      <a:pt x="60" y="382"/>
                    </a:lnTo>
                    <a:lnTo>
                      <a:pt x="60" y="383"/>
                    </a:lnTo>
                    <a:lnTo>
                      <a:pt x="60" y="384"/>
                    </a:lnTo>
                    <a:lnTo>
                      <a:pt x="59" y="384"/>
                    </a:lnTo>
                    <a:lnTo>
                      <a:pt x="60" y="384"/>
                    </a:lnTo>
                    <a:lnTo>
                      <a:pt x="60" y="385"/>
                    </a:lnTo>
                    <a:lnTo>
                      <a:pt x="60" y="386"/>
                    </a:lnTo>
                    <a:lnTo>
                      <a:pt x="60" y="386"/>
                    </a:lnTo>
                    <a:lnTo>
                      <a:pt x="59" y="386"/>
                    </a:lnTo>
                    <a:lnTo>
                      <a:pt x="59" y="386"/>
                    </a:lnTo>
                    <a:lnTo>
                      <a:pt x="59" y="387"/>
                    </a:lnTo>
                    <a:lnTo>
                      <a:pt x="58" y="387"/>
                    </a:lnTo>
                    <a:lnTo>
                      <a:pt x="57" y="387"/>
                    </a:lnTo>
                    <a:lnTo>
                      <a:pt x="57" y="386"/>
                    </a:lnTo>
                    <a:lnTo>
                      <a:pt x="57" y="386"/>
                    </a:lnTo>
                    <a:lnTo>
                      <a:pt x="56" y="386"/>
                    </a:lnTo>
                    <a:lnTo>
                      <a:pt x="56" y="385"/>
                    </a:lnTo>
                    <a:lnTo>
                      <a:pt x="56" y="385"/>
                    </a:lnTo>
                    <a:lnTo>
                      <a:pt x="55" y="385"/>
                    </a:lnTo>
                    <a:lnTo>
                      <a:pt x="54" y="385"/>
                    </a:lnTo>
                    <a:lnTo>
                      <a:pt x="53" y="385"/>
                    </a:lnTo>
                    <a:lnTo>
                      <a:pt x="53" y="386"/>
                    </a:lnTo>
                    <a:lnTo>
                      <a:pt x="52" y="386"/>
                    </a:lnTo>
                    <a:lnTo>
                      <a:pt x="52" y="386"/>
                    </a:lnTo>
                    <a:lnTo>
                      <a:pt x="53" y="386"/>
                    </a:lnTo>
                    <a:lnTo>
                      <a:pt x="53" y="387"/>
                    </a:lnTo>
                    <a:lnTo>
                      <a:pt x="54" y="387"/>
                    </a:lnTo>
                    <a:lnTo>
                      <a:pt x="54" y="388"/>
                    </a:lnTo>
                    <a:lnTo>
                      <a:pt x="54" y="389"/>
                    </a:lnTo>
                    <a:lnTo>
                      <a:pt x="54" y="389"/>
                    </a:lnTo>
                    <a:lnTo>
                      <a:pt x="54" y="390"/>
                    </a:lnTo>
                    <a:lnTo>
                      <a:pt x="53" y="390"/>
                    </a:lnTo>
                    <a:lnTo>
                      <a:pt x="53" y="391"/>
                    </a:lnTo>
                    <a:lnTo>
                      <a:pt x="53" y="392"/>
                    </a:lnTo>
                    <a:lnTo>
                      <a:pt x="54" y="392"/>
                    </a:lnTo>
                    <a:lnTo>
                      <a:pt x="54" y="393"/>
                    </a:lnTo>
                    <a:lnTo>
                      <a:pt x="54" y="393"/>
                    </a:lnTo>
                    <a:lnTo>
                      <a:pt x="54" y="394"/>
                    </a:lnTo>
                    <a:lnTo>
                      <a:pt x="54" y="395"/>
                    </a:lnTo>
                    <a:lnTo>
                      <a:pt x="53" y="395"/>
                    </a:lnTo>
                    <a:lnTo>
                      <a:pt x="53" y="396"/>
                    </a:lnTo>
                    <a:lnTo>
                      <a:pt x="54" y="396"/>
                    </a:lnTo>
                    <a:lnTo>
                      <a:pt x="54" y="396"/>
                    </a:lnTo>
                    <a:lnTo>
                      <a:pt x="55" y="396"/>
                    </a:lnTo>
                    <a:lnTo>
                      <a:pt x="56" y="396"/>
                    </a:lnTo>
                    <a:lnTo>
                      <a:pt x="56" y="397"/>
                    </a:lnTo>
                    <a:lnTo>
                      <a:pt x="56" y="398"/>
                    </a:lnTo>
                    <a:lnTo>
                      <a:pt x="56" y="399"/>
                    </a:lnTo>
                    <a:lnTo>
                      <a:pt x="55" y="399"/>
                    </a:lnTo>
                    <a:lnTo>
                      <a:pt x="54" y="399"/>
                    </a:lnTo>
                    <a:lnTo>
                      <a:pt x="53" y="400"/>
                    </a:lnTo>
                    <a:lnTo>
                      <a:pt x="53" y="400"/>
                    </a:lnTo>
                    <a:lnTo>
                      <a:pt x="53" y="401"/>
                    </a:lnTo>
                    <a:lnTo>
                      <a:pt x="53" y="402"/>
                    </a:lnTo>
                    <a:lnTo>
                      <a:pt x="53" y="403"/>
                    </a:lnTo>
                    <a:lnTo>
                      <a:pt x="52" y="403"/>
                    </a:lnTo>
                    <a:lnTo>
                      <a:pt x="53" y="403"/>
                    </a:lnTo>
                    <a:lnTo>
                      <a:pt x="53" y="404"/>
                    </a:lnTo>
                    <a:lnTo>
                      <a:pt x="54" y="404"/>
                    </a:lnTo>
                    <a:lnTo>
                      <a:pt x="55" y="404"/>
                    </a:lnTo>
                    <a:lnTo>
                      <a:pt x="56" y="403"/>
                    </a:lnTo>
                    <a:lnTo>
                      <a:pt x="56" y="403"/>
                    </a:lnTo>
                    <a:lnTo>
                      <a:pt x="56" y="403"/>
                    </a:lnTo>
                    <a:lnTo>
                      <a:pt x="56" y="402"/>
                    </a:lnTo>
                    <a:lnTo>
                      <a:pt x="57" y="402"/>
                    </a:lnTo>
                    <a:lnTo>
                      <a:pt x="57" y="403"/>
                    </a:lnTo>
                    <a:lnTo>
                      <a:pt x="58" y="403"/>
                    </a:lnTo>
                    <a:lnTo>
                      <a:pt x="59" y="403"/>
                    </a:lnTo>
                    <a:lnTo>
                      <a:pt x="59" y="403"/>
                    </a:lnTo>
                    <a:lnTo>
                      <a:pt x="59" y="403"/>
                    </a:lnTo>
                    <a:lnTo>
                      <a:pt x="60" y="403"/>
                    </a:lnTo>
                    <a:lnTo>
                      <a:pt x="60" y="402"/>
                    </a:lnTo>
                    <a:lnTo>
                      <a:pt x="61" y="402"/>
                    </a:lnTo>
                    <a:lnTo>
                      <a:pt x="62" y="402"/>
                    </a:lnTo>
                    <a:lnTo>
                      <a:pt x="62" y="403"/>
                    </a:lnTo>
                    <a:lnTo>
                      <a:pt x="63" y="403"/>
                    </a:lnTo>
                    <a:lnTo>
                      <a:pt x="63" y="403"/>
                    </a:lnTo>
                    <a:lnTo>
                      <a:pt x="63" y="403"/>
                    </a:lnTo>
                    <a:lnTo>
                      <a:pt x="63" y="404"/>
                    </a:lnTo>
                    <a:lnTo>
                      <a:pt x="63" y="404"/>
                    </a:lnTo>
                    <a:lnTo>
                      <a:pt x="63" y="405"/>
                    </a:lnTo>
                    <a:lnTo>
                      <a:pt x="63" y="406"/>
                    </a:lnTo>
                    <a:lnTo>
                      <a:pt x="63" y="407"/>
                    </a:lnTo>
                    <a:lnTo>
                      <a:pt x="63" y="407"/>
                    </a:lnTo>
                    <a:lnTo>
                      <a:pt x="64" y="407"/>
                    </a:lnTo>
                    <a:lnTo>
                      <a:pt x="64" y="408"/>
                    </a:lnTo>
                    <a:lnTo>
                      <a:pt x="65" y="408"/>
                    </a:lnTo>
                    <a:lnTo>
                      <a:pt x="65" y="409"/>
                    </a:lnTo>
                    <a:lnTo>
                      <a:pt x="65" y="410"/>
                    </a:lnTo>
                    <a:lnTo>
                      <a:pt x="65" y="410"/>
                    </a:lnTo>
                    <a:lnTo>
                      <a:pt x="64" y="410"/>
                    </a:lnTo>
                    <a:lnTo>
                      <a:pt x="64" y="411"/>
                    </a:lnTo>
                    <a:lnTo>
                      <a:pt x="63" y="411"/>
                    </a:lnTo>
                    <a:lnTo>
                      <a:pt x="63" y="411"/>
                    </a:lnTo>
                    <a:lnTo>
                      <a:pt x="62" y="412"/>
                    </a:lnTo>
                    <a:lnTo>
                      <a:pt x="61" y="412"/>
                    </a:lnTo>
                    <a:lnTo>
                      <a:pt x="61" y="413"/>
                    </a:lnTo>
                    <a:lnTo>
                      <a:pt x="60" y="413"/>
                    </a:lnTo>
                    <a:lnTo>
                      <a:pt x="60" y="413"/>
                    </a:lnTo>
                    <a:lnTo>
                      <a:pt x="60" y="414"/>
                    </a:lnTo>
                    <a:lnTo>
                      <a:pt x="61" y="415"/>
                    </a:lnTo>
                    <a:lnTo>
                      <a:pt x="62" y="415"/>
                    </a:lnTo>
                    <a:lnTo>
                      <a:pt x="63" y="416"/>
                    </a:lnTo>
                    <a:lnTo>
                      <a:pt x="63" y="417"/>
                    </a:lnTo>
                    <a:lnTo>
                      <a:pt x="63" y="418"/>
                    </a:lnTo>
                    <a:lnTo>
                      <a:pt x="63" y="419"/>
                    </a:lnTo>
                    <a:lnTo>
                      <a:pt x="63" y="420"/>
                    </a:lnTo>
                    <a:lnTo>
                      <a:pt x="63" y="420"/>
                    </a:lnTo>
                    <a:lnTo>
                      <a:pt x="63" y="420"/>
                    </a:lnTo>
                    <a:lnTo>
                      <a:pt x="62" y="420"/>
                    </a:lnTo>
                    <a:lnTo>
                      <a:pt x="61" y="420"/>
                    </a:lnTo>
                    <a:lnTo>
                      <a:pt x="61" y="421"/>
                    </a:lnTo>
                    <a:lnTo>
                      <a:pt x="60" y="421"/>
                    </a:lnTo>
                    <a:lnTo>
                      <a:pt x="59" y="421"/>
                    </a:lnTo>
                    <a:lnTo>
                      <a:pt x="59" y="422"/>
                    </a:lnTo>
                    <a:lnTo>
                      <a:pt x="59" y="422"/>
                    </a:lnTo>
                    <a:lnTo>
                      <a:pt x="59" y="423"/>
                    </a:lnTo>
                    <a:lnTo>
                      <a:pt x="58" y="423"/>
                    </a:lnTo>
                    <a:lnTo>
                      <a:pt x="58" y="424"/>
                    </a:lnTo>
                    <a:lnTo>
                      <a:pt x="57" y="424"/>
                    </a:lnTo>
                    <a:lnTo>
                      <a:pt x="57" y="424"/>
                    </a:lnTo>
                    <a:lnTo>
                      <a:pt x="56" y="425"/>
                    </a:lnTo>
                    <a:lnTo>
                      <a:pt x="56" y="426"/>
                    </a:lnTo>
                    <a:lnTo>
                      <a:pt x="56" y="426"/>
                    </a:lnTo>
                    <a:lnTo>
                      <a:pt x="56" y="425"/>
                    </a:lnTo>
                    <a:lnTo>
                      <a:pt x="55" y="424"/>
                    </a:lnTo>
                    <a:lnTo>
                      <a:pt x="55" y="424"/>
                    </a:lnTo>
                    <a:lnTo>
                      <a:pt x="55" y="423"/>
                    </a:lnTo>
                    <a:lnTo>
                      <a:pt x="54" y="423"/>
                    </a:lnTo>
                    <a:lnTo>
                      <a:pt x="54" y="422"/>
                    </a:lnTo>
                    <a:lnTo>
                      <a:pt x="53" y="422"/>
                    </a:lnTo>
                    <a:lnTo>
                      <a:pt x="52" y="422"/>
                    </a:lnTo>
                    <a:lnTo>
                      <a:pt x="52" y="422"/>
                    </a:lnTo>
                    <a:lnTo>
                      <a:pt x="52" y="421"/>
                    </a:lnTo>
                    <a:lnTo>
                      <a:pt x="51" y="421"/>
                    </a:lnTo>
                    <a:lnTo>
                      <a:pt x="51" y="420"/>
                    </a:lnTo>
                    <a:lnTo>
                      <a:pt x="50" y="420"/>
                    </a:lnTo>
                    <a:lnTo>
                      <a:pt x="50" y="420"/>
                    </a:lnTo>
                    <a:lnTo>
                      <a:pt x="50" y="419"/>
                    </a:lnTo>
                    <a:lnTo>
                      <a:pt x="49" y="419"/>
                    </a:lnTo>
                    <a:lnTo>
                      <a:pt x="49" y="419"/>
                    </a:lnTo>
                    <a:lnTo>
                      <a:pt x="48" y="419"/>
                    </a:lnTo>
                    <a:lnTo>
                      <a:pt x="47" y="41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58" name="Freeform 1117">
                <a:extLst>
                  <a:ext uri="{FF2B5EF4-FFF2-40B4-BE49-F238E27FC236}">
                    <a16:creationId xmlns:a16="http://schemas.microsoft.com/office/drawing/2014/main" id="{8712198D-586F-44CF-828F-375C323DC798}"/>
                  </a:ext>
                </a:extLst>
              </p:cNvPr>
              <p:cNvSpPr>
                <a:spLocks/>
              </p:cNvSpPr>
              <p:nvPr/>
            </p:nvSpPr>
            <p:spPr bwMode="auto">
              <a:xfrm>
                <a:off x="4543" y="1834"/>
                <a:ext cx="385" cy="162"/>
              </a:xfrm>
              <a:custGeom>
                <a:avLst/>
                <a:gdLst>
                  <a:gd name="T0" fmla="*/ 381 w 385"/>
                  <a:gd name="T1" fmla="*/ 83 h 162"/>
                  <a:gd name="T2" fmla="*/ 370 w 385"/>
                  <a:gd name="T3" fmla="*/ 84 h 162"/>
                  <a:gd name="T4" fmla="*/ 370 w 385"/>
                  <a:gd name="T5" fmla="*/ 71 h 162"/>
                  <a:gd name="T6" fmla="*/ 371 w 385"/>
                  <a:gd name="T7" fmla="*/ 52 h 162"/>
                  <a:gd name="T8" fmla="*/ 375 w 385"/>
                  <a:gd name="T9" fmla="*/ 31 h 162"/>
                  <a:gd name="T10" fmla="*/ 370 w 385"/>
                  <a:gd name="T11" fmla="*/ 17 h 162"/>
                  <a:gd name="T12" fmla="*/ 356 w 385"/>
                  <a:gd name="T13" fmla="*/ 14 h 162"/>
                  <a:gd name="T14" fmla="*/ 335 w 385"/>
                  <a:gd name="T15" fmla="*/ 14 h 162"/>
                  <a:gd name="T16" fmla="*/ 322 w 385"/>
                  <a:gd name="T17" fmla="*/ 4 h 162"/>
                  <a:gd name="T18" fmla="*/ 318 w 385"/>
                  <a:gd name="T19" fmla="*/ 6 h 162"/>
                  <a:gd name="T20" fmla="*/ 316 w 385"/>
                  <a:gd name="T21" fmla="*/ 4 h 162"/>
                  <a:gd name="T22" fmla="*/ 314 w 385"/>
                  <a:gd name="T23" fmla="*/ 2 h 162"/>
                  <a:gd name="T24" fmla="*/ 307 w 385"/>
                  <a:gd name="T25" fmla="*/ 5 h 162"/>
                  <a:gd name="T26" fmla="*/ 296 w 385"/>
                  <a:gd name="T27" fmla="*/ 16 h 162"/>
                  <a:gd name="T28" fmla="*/ 287 w 385"/>
                  <a:gd name="T29" fmla="*/ 33 h 162"/>
                  <a:gd name="T30" fmla="*/ 287 w 385"/>
                  <a:gd name="T31" fmla="*/ 48 h 162"/>
                  <a:gd name="T32" fmla="*/ 287 w 385"/>
                  <a:gd name="T33" fmla="*/ 59 h 162"/>
                  <a:gd name="T34" fmla="*/ 297 w 385"/>
                  <a:gd name="T35" fmla="*/ 66 h 162"/>
                  <a:gd name="T36" fmla="*/ 304 w 385"/>
                  <a:gd name="T37" fmla="*/ 68 h 162"/>
                  <a:gd name="T38" fmla="*/ 311 w 385"/>
                  <a:gd name="T39" fmla="*/ 69 h 162"/>
                  <a:gd name="T40" fmla="*/ 312 w 385"/>
                  <a:gd name="T41" fmla="*/ 76 h 162"/>
                  <a:gd name="T42" fmla="*/ 312 w 385"/>
                  <a:gd name="T43" fmla="*/ 84 h 162"/>
                  <a:gd name="T44" fmla="*/ 311 w 385"/>
                  <a:gd name="T45" fmla="*/ 90 h 162"/>
                  <a:gd name="T46" fmla="*/ 312 w 385"/>
                  <a:gd name="T47" fmla="*/ 97 h 162"/>
                  <a:gd name="T48" fmla="*/ 315 w 385"/>
                  <a:gd name="T49" fmla="*/ 104 h 162"/>
                  <a:gd name="T50" fmla="*/ 318 w 385"/>
                  <a:gd name="T51" fmla="*/ 107 h 162"/>
                  <a:gd name="T52" fmla="*/ 317 w 385"/>
                  <a:gd name="T53" fmla="*/ 112 h 162"/>
                  <a:gd name="T54" fmla="*/ 315 w 385"/>
                  <a:gd name="T55" fmla="*/ 119 h 162"/>
                  <a:gd name="T56" fmla="*/ 316 w 385"/>
                  <a:gd name="T57" fmla="*/ 124 h 162"/>
                  <a:gd name="T58" fmla="*/ 312 w 385"/>
                  <a:gd name="T59" fmla="*/ 128 h 162"/>
                  <a:gd name="T60" fmla="*/ 314 w 385"/>
                  <a:gd name="T61" fmla="*/ 133 h 162"/>
                  <a:gd name="T62" fmla="*/ 308 w 385"/>
                  <a:gd name="T63" fmla="*/ 143 h 162"/>
                  <a:gd name="T64" fmla="*/ 303 w 385"/>
                  <a:gd name="T65" fmla="*/ 135 h 162"/>
                  <a:gd name="T66" fmla="*/ 299 w 385"/>
                  <a:gd name="T67" fmla="*/ 138 h 162"/>
                  <a:gd name="T68" fmla="*/ 290 w 385"/>
                  <a:gd name="T69" fmla="*/ 137 h 162"/>
                  <a:gd name="T70" fmla="*/ 281 w 385"/>
                  <a:gd name="T71" fmla="*/ 143 h 162"/>
                  <a:gd name="T72" fmla="*/ 274 w 385"/>
                  <a:gd name="T73" fmla="*/ 152 h 162"/>
                  <a:gd name="T74" fmla="*/ 266 w 385"/>
                  <a:gd name="T75" fmla="*/ 155 h 162"/>
                  <a:gd name="T76" fmla="*/ 260 w 385"/>
                  <a:gd name="T77" fmla="*/ 153 h 162"/>
                  <a:gd name="T78" fmla="*/ 253 w 385"/>
                  <a:gd name="T79" fmla="*/ 160 h 162"/>
                  <a:gd name="T80" fmla="*/ 249 w 385"/>
                  <a:gd name="T81" fmla="*/ 153 h 162"/>
                  <a:gd name="T82" fmla="*/ 241 w 385"/>
                  <a:gd name="T83" fmla="*/ 152 h 162"/>
                  <a:gd name="T84" fmla="*/ 233 w 385"/>
                  <a:gd name="T85" fmla="*/ 146 h 162"/>
                  <a:gd name="T86" fmla="*/ 225 w 385"/>
                  <a:gd name="T87" fmla="*/ 147 h 162"/>
                  <a:gd name="T88" fmla="*/ 216 w 385"/>
                  <a:gd name="T89" fmla="*/ 145 h 162"/>
                  <a:gd name="T90" fmla="*/ 206 w 385"/>
                  <a:gd name="T91" fmla="*/ 147 h 162"/>
                  <a:gd name="T92" fmla="*/ 198 w 385"/>
                  <a:gd name="T93" fmla="*/ 148 h 162"/>
                  <a:gd name="T94" fmla="*/ 188 w 385"/>
                  <a:gd name="T95" fmla="*/ 149 h 162"/>
                  <a:gd name="T96" fmla="*/ 179 w 385"/>
                  <a:gd name="T97" fmla="*/ 151 h 162"/>
                  <a:gd name="T98" fmla="*/ 169 w 385"/>
                  <a:gd name="T99" fmla="*/ 146 h 162"/>
                  <a:gd name="T100" fmla="*/ 162 w 385"/>
                  <a:gd name="T101" fmla="*/ 140 h 162"/>
                  <a:gd name="T102" fmla="*/ 153 w 385"/>
                  <a:gd name="T103" fmla="*/ 137 h 162"/>
                  <a:gd name="T104" fmla="*/ 29 w 385"/>
                  <a:gd name="T105" fmla="*/ 115 h 162"/>
                  <a:gd name="T106" fmla="*/ 25 w 385"/>
                  <a:gd name="T107" fmla="*/ 106 h 162"/>
                  <a:gd name="T108" fmla="*/ 27 w 385"/>
                  <a:gd name="T109" fmla="*/ 97 h 162"/>
                  <a:gd name="T110" fmla="*/ 22 w 385"/>
                  <a:gd name="T111" fmla="*/ 93 h 162"/>
                  <a:gd name="T112" fmla="*/ 19 w 385"/>
                  <a:gd name="T113" fmla="*/ 89 h 162"/>
                  <a:gd name="T114" fmla="*/ 14 w 385"/>
                  <a:gd name="T115" fmla="*/ 83 h 162"/>
                  <a:gd name="T116" fmla="*/ 6 w 385"/>
                  <a:gd name="T117" fmla="*/ 80 h 162"/>
                  <a:gd name="T118" fmla="*/ 1 w 385"/>
                  <a:gd name="T119" fmla="*/ 77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5" h="162">
                    <a:moveTo>
                      <a:pt x="385" y="78"/>
                    </a:moveTo>
                    <a:lnTo>
                      <a:pt x="384" y="78"/>
                    </a:lnTo>
                    <a:lnTo>
                      <a:pt x="384" y="78"/>
                    </a:lnTo>
                    <a:lnTo>
                      <a:pt x="384" y="77"/>
                    </a:lnTo>
                    <a:lnTo>
                      <a:pt x="383" y="77"/>
                    </a:lnTo>
                    <a:lnTo>
                      <a:pt x="382" y="77"/>
                    </a:lnTo>
                    <a:lnTo>
                      <a:pt x="381" y="78"/>
                    </a:lnTo>
                    <a:lnTo>
                      <a:pt x="380" y="78"/>
                    </a:lnTo>
                    <a:lnTo>
                      <a:pt x="380" y="78"/>
                    </a:lnTo>
                    <a:lnTo>
                      <a:pt x="380" y="79"/>
                    </a:lnTo>
                    <a:lnTo>
                      <a:pt x="380" y="79"/>
                    </a:lnTo>
                    <a:lnTo>
                      <a:pt x="380" y="80"/>
                    </a:lnTo>
                    <a:lnTo>
                      <a:pt x="380" y="81"/>
                    </a:lnTo>
                    <a:lnTo>
                      <a:pt x="380" y="82"/>
                    </a:lnTo>
                    <a:lnTo>
                      <a:pt x="380" y="83"/>
                    </a:lnTo>
                    <a:lnTo>
                      <a:pt x="380" y="83"/>
                    </a:lnTo>
                    <a:lnTo>
                      <a:pt x="381" y="83"/>
                    </a:lnTo>
                    <a:lnTo>
                      <a:pt x="381" y="84"/>
                    </a:lnTo>
                    <a:lnTo>
                      <a:pt x="380" y="84"/>
                    </a:lnTo>
                    <a:lnTo>
                      <a:pt x="380" y="84"/>
                    </a:lnTo>
                    <a:lnTo>
                      <a:pt x="379" y="85"/>
                    </a:lnTo>
                    <a:lnTo>
                      <a:pt x="378" y="85"/>
                    </a:lnTo>
                    <a:lnTo>
                      <a:pt x="377" y="86"/>
                    </a:lnTo>
                    <a:lnTo>
                      <a:pt x="377" y="86"/>
                    </a:lnTo>
                    <a:lnTo>
                      <a:pt x="376" y="86"/>
                    </a:lnTo>
                    <a:lnTo>
                      <a:pt x="375" y="86"/>
                    </a:lnTo>
                    <a:lnTo>
                      <a:pt x="374" y="86"/>
                    </a:lnTo>
                    <a:lnTo>
                      <a:pt x="374" y="85"/>
                    </a:lnTo>
                    <a:lnTo>
                      <a:pt x="373" y="85"/>
                    </a:lnTo>
                    <a:lnTo>
                      <a:pt x="373" y="85"/>
                    </a:lnTo>
                    <a:lnTo>
                      <a:pt x="372" y="85"/>
                    </a:lnTo>
                    <a:lnTo>
                      <a:pt x="371" y="85"/>
                    </a:lnTo>
                    <a:lnTo>
                      <a:pt x="371" y="84"/>
                    </a:lnTo>
                    <a:lnTo>
                      <a:pt x="370" y="84"/>
                    </a:lnTo>
                    <a:lnTo>
                      <a:pt x="370" y="83"/>
                    </a:lnTo>
                    <a:lnTo>
                      <a:pt x="370" y="83"/>
                    </a:lnTo>
                    <a:lnTo>
                      <a:pt x="370" y="82"/>
                    </a:lnTo>
                    <a:lnTo>
                      <a:pt x="370" y="81"/>
                    </a:lnTo>
                    <a:lnTo>
                      <a:pt x="370" y="80"/>
                    </a:lnTo>
                    <a:lnTo>
                      <a:pt x="371" y="80"/>
                    </a:lnTo>
                    <a:lnTo>
                      <a:pt x="371" y="79"/>
                    </a:lnTo>
                    <a:lnTo>
                      <a:pt x="370" y="79"/>
                    </a:lnTo>
                    <a:lnTo>
                      <a:pt x="370" y="79"/>
                    </a:lnTo>
                    <a:lnTo>
                      <a:pt x="370" y="78"/>
                    </a:lnTo>
                    <a:lnTo>
                      <a:pt x="370" y="77"/>
                    </a:lnTo>
                    <a:lnTo>
                      <a:pt x="371" y="76"/>
                    </a:lnTo>
                    <a:lnTo>
                      <a:pt x="370" y="76"/>
                    </a:lnTo>
                    <a:lnTo>
                      <a:pt x="370" y="75"/>
                    </a:lnTo>
                    <a:lnTo>
                      <a:pt x="370" y="73"/>
                    </a:lnTo>
                    <a:lnTo>
                      <a:pt x="370" y="72"/>
                    </a:lnTo>
                    <a:lnTo>
                      <a:pt x="370" y="71"/>
                    </a:lnTo>
                    <a:lnTo>
                      <a:pt x="370" y="70"/>
                    </a:lnTo>
                    <a:lnTo>
                      <a:pt x="370" y="69"/>
                    </a:lnTo>
                    <a:lnTo>
                      <a:pt x="370" y="68"/>
                    </a:lnTo>
                    <a:lnTo>
                      <a:pt x="370" y="66"/>
                    </a:lnTo>
                    <a:lnTo>
                      <a:pt x="370" y="66"/>
                    </a:lnTo>
                    <a:lnTo>
                      <a:pt x="370" y="63"/>
                    </a:lnTo>
                    <a:lnTo>
                      <a:pt x="370" y="62"/>
                    </a:lnTo>
                    <a:lnTo>
                      <a:pt x="370" y="62"/>
                    </a:lnTo>
                    <a:lnTo>
                      <a:pt x="370" y="60"/>
                    </a:lnTo>
                    <a:lnTo>
                      <a:pt x="370" y="60"/>
                    </a:lnTo>
                    <a:lnTo>
                      <a:pt x="370" y="59"/>
                    </a:lnTo>
                    <a:lnTo>
                      <a:pt x="370" y="57"/>
                    </a:lnTo>
                    <a:lnTo>
                      <a:pt x="370" y="56"/>
                    </a:lnTo>
                    <a:lnTo>
                      <a:pt x="370" y="55"/>
                    </a:lnTo>
                    <a:lnTo>
                      <a:pt x="370" y="53"/>
                    </a:lnTo>
                    <a:lnTo>
                      <a:pt x="370" y="52"/>
                    </a:lnTo>
                    <a:lnTo>
                      <a:pt x="371" y="52"/>
                    </a:lnTo>
                    <a:lnTo>
                      <a:pt x="372" y="52"/>
                    </a:lnTo>
                    <a:lnTo>
                      <a:pt x="373" y="52"/>
                    </a:lnTo>
                    <a:lnTo>
                      <a:pt x="373" y="51"/>
                    </a:lnTo>
                    <a:lnTo>
                      <a:pt x="374" y="50"/>
                    </a:lnTo>
                    <a:lnTo>
                      <a:pt x="374" y="49"/>
                    </a:lnTo>
                    <a:lnTo>
                      <a:pt x="373" y="48"/>
                    </a:lnTo>
                    <a:lnTo>
                      <a:pt x="373" y="47"/>
                    </a:lnTo>
                    <a:lnTo>
                      <a:pt x="373" y="46"/>
                    </a:lnTo>
                    <a:lnTo>
                      <a:pt x="373" y="45"/>
                    </a:lnTo>
                    <a:lnTo>
                      <a:pt x="373" y="43"/>
                    </a:lnTo>
                    <a:lnTo>
                      <a:pt x="373" y="42"/>
                    </a:lnTo>
                    <a:lnTo>
                      <a:pt x="372" y="41"/>
                    </a:lnTo>
                    <a:lnTo>
                      <a:pt x="372" y="39"/>
                    </a:lnTo>
                    <a:lnTo>
                      <a:pt x="373" y="34"/>
                    </a:lnTo>
                    <a:lnTo>
                      <a:pt x="374" y="33"/>
                    </a:lnTo>
                    <a:lnTo>
                      <a:pt x="374" y="32"/>
                    </a:lnTo>
                    <a:lnTo>
                      <a:pt x="375" y="31"/>
                    </a:lnTo>
                    <a:lnTo>
                      <a:pt x="375" y="31"/>
                    </a:lnTo>
                    <a:lnTo>
                      <a:pt x="376" y="30"/>
                    </a:lnTo>
                    <a:lnTo>
                      <a:pt x="376" y="29"/>
                    </a:lnTo>
                    <a:lnTo>
                      <a:pt x="377" y="28"/>
                    </a:lnTo>
                    <a:lnTo>
                      <a:pt x="377" y="27"/>
                    </a:lnTo>
                    <a:lnTo>
                      <a:pt x="377" y="26"/>
                    </a:lnTo>
                    <a:lnTo>
                      <a:pt x="378" y="25"/>
                    </a:lnTo>
                    <a:lnTo>
                      <a:pt x="379" y="24"/>
                    </a:lnTo>
                    <a:lnTo>
                      <a:pt x="378" y="24"/>
                    </a:lnTo>
                    <a:lnTo>
                      <a:pt x="377" y="23"/>
                    </a:lnTo>
                    <a:lnTo>
                      <a:pt x="377" y="22"/>
                    </a:lnTo>
                    <a:lnTo>
                      <a:pt x="377" y="21"/>
                    </a:lnTo>
                    <a:lnTo>
                      <a:pt x="377" y="21"/>
                    </a:lnTo>
                    <a:lnTo>
                      <a:pt x="375" y="20"/>
                    </a:lnTo>
                    <a:lnTo>
                      <a:pt x="373" y="18"/>
                    </a:lnTo>
                    <a:lnTo>
                      <a:pt x="372" y="18"/>
                    </a:lnTo>
                    <a:lnTo>
                      <a:pt x="370" y="17"/>
                    </a:lnTo>
                    <a:lnTo>
                      <a:pt x="370" y="16"/>
                    </a:lnTo>
                    <a:lnTo>
                      <a:pt x="370" y="15"/>
                    </a:lnTo>
                    <a:lnTo>
                      <a:pt x="369" y="14"/>
                    </a:lnTo>
                    <a:lnTo>
                      <a:pt x="368" y="14"/>
                    </a:lnTo>
                    <a:lnTo>
                      <a:pt x="367" y="15"/>
                    </a:lnTo>
                    <a:lnTo>
                      <a:pt x="366" y="16"/>
                    </a:lnTo>
                    <a:lnTo>
                      <a:pt x="365" y="16"/>
                    </a:lnTo>
                    <a:lnTo>
                      <a:pt x="365" y="15"/>
                    </a:lnTo>
                    <a:lnTo>
                      <a:pt x="364" y="15"/>
                    </a:lnTo>
                    <a:lnTo>
                      <a:pt x="363" y="14"/>
                    </a:lnTo>
                    <a:lnTo>
                      <a:pt x="363" y="14"/>
                    </a:lnTo>
                    <a:lnTo>
                      <a:pt x="362" y="14"/>
                    </a:lnTo>
                    <a:lnTo>
                      <a:pt x="361" y="15"/>
                    </a:lnTo>
                    <a:lnTo>
                      <a:pt x="360" y="14"/>
                    </a:lnTo>
                    <a:lnTo>
                      <a:pt x="359" y="14"/>
                    </a:lnTo>
                    <a:lnTo>
                      <a:pt x="359" y="14"/>
                    </a:lnTo>
                    <a:lnTo>
                      <a:pt x="356" y="14"/>
                    </a:lnTo>
                    <a:lnTo>
                      <a:pt x="355" y="15"/>
                    </a:lnTo>
                    <a:lnTo>
                      <a:pt x="353" y="16"/>
                    </a:lnTo>
                    <a:lnTo>
                      <a:pt x="351" y="15"/>
                    </a:lnTo>
                    <a:lnTo>
                      <a:pt x="349" y="15"/>
                    </a:lnTo>
                    <a:lnTo>
                      <a:pt x="349" y="15"/>
                    </a:lnTo>
                    <a:lnTo>
                      <a:pt x="347" y="15"/>
                    </a:lnTo>
                    <a:lnTo>
                      <a:pt x="346" y="15"/>
                    </a:lnTo>
                    <a:lnTo>
                      <a:pt x="345" y="16"/>
                    </a:lnTo>
                    <a:lnTo>
                      <a:pt x="342" y="16"/>
                    </a:lnTo>
                    <a:lnTo>
                      <a:pt x="342" y="16"/>
                    </a:lnTo>
                    <a:lnTo>
                      <a:pt x="339" y="17"/>
                    </a:lnTo>
                    <a:lnTo>
                      <a:pt x="339" y="17"/>
                    </a:lnTo>
                    <a:lnTo>
                      <a:pt x="338" y="17"/>
                    </a:lnTo>
                    <a:lnTo>
                      <a:pt x="337" y="16"/>
                    </a:lnTo>
                    <a:lnTo>
                      <a:pt x="336" y="15"/>
                    </a:lnTo>
                    <a:lnTo>
                      <a:pt x="335" y="14"/>
                    </a:lnTo>
                    <a:lnTo>
                      <a:pt x="335" y="14"/>
                    </a:lnTo>
                    <a:lnTo>
                      <a:pt x="332" y="14"/>
                    </a:lnTo>
                    <a:lnTo>
                      <a:pt x="332" y="14"/>
                    </a:lnTo>
                    <a:lnTo>
                      <a:pt x="331" y="14"/>
                    </a:lnTo>
                    <a:lnTo>
                      <a:pt x="330" y="13"/>
                    </a:lnTo>
                    <a:lnTo>
                      <a:pt x="329" y="10"/>
                    </a:lnTo>
                    <a:lnTo>
                      <a:pt x="329" y="9"/>
                    </a:lnTo>
                    <a:lnTo>
                      <a:pt x="329" y="8"/>
                    </a:lnTo>
                    <a:lnTo>
                      <a:pt x="328" y="7"/>
                    </a:lnTo>
                    <a:lnTo>
                      <a:pt x="328" y="7"/>
                    </a:lnTo>
                    <a:lnTo>
                      <a:pt x="326" y="5"/>
                    </a:lnTo>
                    <a:lnTo>
                      <a:pt x="326" y="4"/>
                    </a:lnTo>
                    <a:lnTo>
                      <a:pt x="325" y="4"/>
                    </a:lnTo>
                    <a:lnTo>
                      <a:pt x="325" y="4"/>
                    </a:lnTo>
                    <a:lnTo>
                      <a:pt x="324" y="3"/>
                    </a:lnTo>
                    <a:lnTo>
                      <a:pt x="324" y="4"/>
                    </a:lnTo>
                    <a:lnTo>
                      <a:pt x="323" y="4"/>
                    </a:lnTo>
                    <a:lnTo>
                      <a:pt x="322" y="4"/>
                    </a:lnTo>
                    <a:lnTo>
                      <a:pt x="322" y="4"/>
                    </a:lnTo>
                    <a:lnTo>
                      <a:pt x="322" y="5"/>
                    </a:lnTo>
                    <a:lnTo>
                      <a:pt x="322" y="5"/>
                    </a:lnTo>
                    <a:lnTo>
                      <a:pt x="322" y="6"/>
                    </a:lnTo>
                    <a:lnTo>
                      <a:pt x="322" y="6"/>
                    </a:lnTo>
                    <a:lnTo>
                      <a:pt x="322" y="6"/>
                    </a:lnTo>
                    <a:lnTo>
                      <a:pt x="321" y="6"/>
                    </a:lnTo>
                    <a:lnTo>
                      <a:pt x="320" y="6"/>
                    </a:lnTo>
                    <a:lnTo>
                      <a:pt x="320" y="7"/>
                    </a:lnTo>
                    <a:lnTo>
                      <a:pt x="320" y="6"/>
                    </a:lnTo>
                    <a:lnTo>
                      <a:pt x="320" y="7"/>
                    </a:lnTo>
                    <a:lnTo>
                      <a:pt x="319" y="7"/>
                    </a:lnTo>
                    <a:lnTo>
                      <a:pt x="319" y="6"/>
                    </a:lnTo>
                    <a:lnTo>
                      <a:pt x="318" y="6"/>
                    </a:lnTo>
                    <a:lnTo>
                      <a:pt x="318" y="6"/>
                    </a:lnTo>
                    <a:lnTo>
                      <a:pt x="318" y="6"/>
                    </a:lnTo>
                    <a:lnTo>
                      <a:pt x="318" y="6"/>
                    </a:lnTo>
                    <a:lnTo>
                      <a:pt x="318" y="7"/>
                    </a:lnTo>
                    <a:lnTo>
                      <a:pt x="318" y="6"/>
                    </a:lnTo>
                    <a:lnTo>
                      <a:pt x="317" y="6"/>
                    </a:lnTo>
                    <a:lnTo>
                      <a:pt x="316" y="6"/>
                    </a:lnTo>
                    <a:lnTo>
                      <a:pt x="316" y="5"/>
                    </a:lnTo>
                    <a:lnTo>
                      <a:pt x="317" y="5"/>
                    </a:lnTo>
                    <a:lnTo>
                      <a:pt x="316" y="5"/>
                    </a:lnTo>
                    <a:lnTo>
                      <a:pt x="316" y="6"/>
                    </a:lnTo>
                    <a:lnTo>
                      <a:pt x="315" y="6"/>
                    </a:lnTo>
                    <a:lnTo>
                      <a:pt x="315" y="5"/>
                    </a:lnTo>
                    <a:lnTo>
                      <a:pt x="316" y="5"/>
                    </a:lnTo>
                    <a:lnTo>
                      <a:pt x="316" y="4"/>
                    </a:lnTo>
                    <a:lnTo>
                      <a:pt x="315" y="4"/>
                    </a:lnTo>
                    <a:lnTo>
                      <a:pt x="315" y="4"/>
                    </a:lnTo>
                    <a:lnTo>
                      <a:pt x="316" y="4"/>
                    </a:lnTo>
                    <a:lnTo>
                      <a:pt x="317" y="4"/>
                    </a:lnTo>
                    <a:lnTo>
                      <a:pt x="316" y="4"/>
                    </a:lnTo>
                    <a:lnTo>
                      <a:pt x="317" y="4"/>
                    </a:lnTo>
                    <a:lnTo>
                      <a:pt x="317" y="3"/>
                    </a:lnTo>
                    <a:lnTo>
                      <a:pt x="317" y="2"/>
                    </a:lnTo>
                    <a:lnTo>
                      <a:pt x="318" y="2"/>
                    </a:lnTo>
                    <a:lnTo>
                      <a:pt x="317" y="2"/>
                    </a:lnTo>
                    <a:lnTo>
                      <a:pt x="317" y="1"/>
                    </a:lnTo>
                    <a:lnTo>
                      <a:pt x="317" y="2"/>
                    </a:lnTo>
                    <a:lnTo>
                      <a:pt x="317" y="1"/>
                    </a:lnTo>
                    <a:lnTo>
                      <a:pt x="316" y="1"/>
                    </a:lnTo>
                    <a:lnTo>
                      <a:pt x="316" y="2"/>
                    </a:lnTo>
                    <a:lnTo>
                      <a:pt x="316" y="1"/>
                    </a:lnTo>
                    <a:lnTo>
                      <a:pt x="315" y="1"/>
                    </a:lnTo>
                    <a:lnTo>
                      <a:pt x="315" y="0"/>
                    </a:lnTo>
                    <a:lnTo>
                      <a:pt x="315" y="0"/>
                    </a:lnTo>
                    <a:lnTo>
                      <a:pt x="315" y="1"/>
                    </a:lnTo>
                    <a:lnTo>
                      <a:pt x="314" y="1"/>
                    </a:lnTo>
                    <a:lnTo>
                      <a:pt x="314" y="2"/>
                    </a:lnTo>
                    <a:lnTo>
                      <a:pt x="313" y="2"/>
                    </a:lnTo>
                    <a:lnTo>
                      <a:pt x="312" y="2"/>
                    </a:lnTo>
                    <a:lnTo>
                      <a:pt x="312" y="3"/>
                    </a:lnTo>
                    <a:lnTo>
                      <a:pt x="312" y="2"/>
                    </a:lnTo>
                    <a:lnTo>
                      <a:pt x="311" y="2"/>
                    </a:lnTo>
                    <a:lnTo>
                      <a:pt x="311" y="3"/>
                    </a:lnTo>
                    <a:lnTo>
                      <a:pt x="311" y="2"/>
                    </a:lnTo>
                    <a:lnTo>
                      <a:pt x="311" y="2"/>
                    </a:lnTo>
                    <a:lnTo>
                      <a:pt x="311" y="3"/>
                    </a:lnTo>
                    <a:lnTo>
                      <a:pt x="310" y="3"/>
                    </a:lnTo>
                    <a:lnTo>
                      <a:pt x="310" y="4"/>
                    </a:lnTo>
                    <a:lnTo>
                      <a:pt x="309" y="4"/>
                    </a:lnTo>
                    <a:lnTo>
                      <a:pt x="308" y="4"/>
                    </a:lnTo>
                    <a:lnTo>
                      <a:pt x="308" y="4"/>
                    </a:lnTo>
                    <a:lnTo>
                      <a:pt x="308" y="4"/>
                    </a:lnTo>
                    <a:lnTo>
                      <a:pt x="307" y="4"/>
                    </a:lnTo>
                    <a:lnTo>
                      <a:pt x="307" y="5"/>
                    </a:lnTo>
                    <a:lnTo>
                      <a:pt x="306" y="5"/>
                    </a:lnTo>
                    <a:lnTo>
                      <a:pt x="305" y="5"/>
                    </a:lnTo>
                    <a:lnTo>
                      <a:pt x="305" y="4"/>
                    </a:lnTo>
                    <a:lnTo>
                      <a:pt x="304" y="4"/>
                    </a:lnTo>
                    <a:lnTo>
                      <a:pt x="304" y="4"/>
                    </a:lnTo>
                    <a:lnTo>
                      <a:pt x="304" y="6"/>
                    </a:lnTo>
                    <a:lnTo>
                      <a:pt x="303" y="6"/>
                    </a:lnTo>
                    <a:lnTo>
                      <a:pt x="302" y="6"/>
                    </a:lnTo>
                    <a:lnTo>
                      <a:pt x="301" y="7"/>
                    </a:lnTo>
                    <a:lnTo>
                      <a:pt x="301" y="7"/>
                    </a:lnTo>
                    <a:lnTo>
                      <a:pt x="301" y="8"/>
                    </a:lnTo>
                    <a:lnTo>
                      <a:pt x="300" y="10"/>
                    </a:lnTo>
                    <a:lnTo>
                      <a:pt x="299" y="10"/>
                    </a:lnTo>
                    <a:lnTo>
                      <a:pt x="298" y="11"/>
                    </a:lnTo>
                    <a:lnTo>
                      <a:pt x="297" y="13"/>
                    </a:lnTo>
                    <a:lnTo>
                      <a:pt x="297" y="14"/>
                    </a:lnTo>
                    <a:lnTo>
                      <a:pt x="296" y="16"/>
                    </a:lnTo>
                    <a:lnTo>
                      <a:pt x="295" y="17"/>
                    </a:lnTo>
                    <a:lnTo>
                      <a:pt x="294" y="18"/>
                    </a:lnTo>
                    <a:lnTo>
                      <a:pt x="293" y="19"/>
                    </a:lnTo>
                    <a:lnTo>
                      <a:pt x="293" y="20"/>
                    </a:lnTo>
                    <a:lnTo>
                      <a:pt x="291" y="20"/>
                    </a:lnTo>
                    <a:lnTo>
                      <a:pt x="291" y="21"/>
                    </a:lnTo>
                    <a:lnTo>
                      <a:pt x="289" y="21"/>
                    </a:lnTo>
                    <a:lnTo>
                      <a:pt x="289" y="21"/>
                    </a:lnTo>
                    <a:lnTo>
                      <a:pt x="288" y="22"/>
                    </a:lnTo>
                    <a:lnTo>
                      <a:pt x="288" y="24"/>
                    </a:lnTo>
                    <a:lnTo>
                      <a:pt x="288" y="25"/>
                    </a:lnTo>
                    <a:lnTo>
                      <a:pt x="287" y="26"/>
                    </a:lnTo>
                    <a:lnTo>
                      <a:pt x="287" y="28"/>
                    </a:lnTo>
                    <a:lnTo>
                      <a:pt x="287" y="28"/>
                    </a:lnTo>
                    <a:lnTo>
                      <a:pt x="287" y="31"/>
                    </a:lnTo>
                    <a:lnTo>
                      <a:pt x="287" y="32"/>
                    </a:lnTo>
                    <a:lnTo>
                      <a:pt x="287" y="33"/>
                    </a:lnTo>
                    <a:lnTo>
                      <a:pt x="288" y="33"/>
                    </a:lnTo>
                    <a:lnTo>
                      <a:pt x="289" y="33"/>
                    </a:lnTo>
                    <a:lnTo>
                      <a:pt x="290" y="34"/>
                    </a:lnTo>
                    <a:lnTo>
                      <a:pt x="291" y="34"/>
                    </a:lnTo>
                    <a:lnTo>
                      <a:pt x="291" y="35"/>
                    </a:lnTo>
                    <a:lnTo>
                      <a:pt x="291" y="37"/>
                    </a:lnTo>
                    <a:lnTo>
                      <a:pt x="290" y="39"/>
                    </a:lnTo>
                    <a:lnTo>
                      <a:pt x="289" y="40"/>
                    </a:lnTo>
                    <a:lnTo>
                      <a:pt x="288" y="41"/>
                    </a:lnTo>
                    <a:lnTo>
                      <a:pt x="287" y="42"/>
                    </a:lnTo>
                    <a:lnTo>
                      <a:pt x="285" y="43"/>
                    </a:lnTo>
                    <a:lnTo>
                      <a:pt x="285" y="44"/>
                    </a:lnTo>
                    <a:lnTo>
                      <a:pt x="285" y="45"/>
                    </a:lnTo>
                    <a:lnTo>
                      <a:pt x="286" y="46"/>
                    </a:lnTo>
                    <a:lnTo>
                      <a:pt x="287" y="47"/>
                    </a:lnTo>
                    <a:lnTo>
                      <a:pt x="287" y="48"/>
                    </a:lnTo>
                    <a:lnTo>
                      <a:pt x="287" y="48"/>
                    </a:lnTo>
                    <a:lnTo>
                      <a:pt x="287" y="48"/>
                    </a:lnTo>
                    <a:lnTo>
                      <a:pt x="287" y="49"/>
                    </a:lnTo>
                    <a:lnTo>
                      <a:pt x="287" y="50"/>
                    </a:lnTo>
                    <a:lnTo>
                      <a:pt x="287" y="51"/>
                    </a:lnTo>
                    <a:lnTo>
                      <a:pt x="287" y="52"/>
                    </a:lnTo>
                    <a:lnTo>
                      <a:pt x="287" y="52"/>
                    </a:lnTo>
                    <a:lnTo>
                      <a:pt x="287" y="53"/>
                    </a:lnTo>
                    <a:lnTo>
                      <a:pt x="287" y="53"/>
                    </a:lnTo>
                    <a:lnTo>
                      <a:pt x="287" y="54"/>
                    </a:lnTo>
                    <a:lnTo>
                      <a:pt x="287" y="55"/>
                    </a:lnTo>
                    <a:lnTo>
                      <a:pt x="286" y="55"/>
                    </a:lnTo>
                    <a:lnTo>
                      <a:pt x="286" y="55"/>
                    </a:lnTo>
                    <a:lnTo>
                      <a:pt x="286" y="56"/>
                    </a:lnTo>
                    <a:lnTo>
                      <a:pt x="286" y="57"/>
                    </a:lnTo>
                    <a:lnTo>
                      <a:pt x="286" y="58"/>
                    </a:lnTo>
                    <a:lnTo>
                      <a:pt x="287" y="59"/>
                    </a:lnTo>
                    <a:lnTo>
                      <a:pt x="287" y="59"/>
                    </a:lnTo>
                    <a:lnTo>
                      <a:pt x="287" y="60"/>
                    </a:lnTo>
                    <a:lnTo>
                      <a:pt x="287" y="60"/>
                    </a:lnTo>
                    <a:lnTo>
                      <a:pt x="287" y="61"/>
                    </a:lnTo>
                    <a:lnTo>
                      <a:pt x="288" y="61"/>
                    </a:lnTo>
                    <a:lnTo>
                      <a:pt x="288" y="62"/>
                    </a:lnTo>
                    <a:lnTo>
                      <a:pt x="289" y="62"/>
                    </a:lnTo>
                    <a:lnTo>
                      <a:pt x="290" y="62"/>
                    </a:lnTo>
                    <a:lnTo>
                      <a:pt x="290" y="62"/>
                    </a:lnTo>
                    <a:lnTo>
                      <a:pt x="291" y="62"/>
                    </a:lnTo>
                    <a:lnTo>
                      <a:pt x="292" y="64"/>
                    </a:lnTo>
                    <a:lnTo>
                      <a:pt x="293" y="64"/>
                    </a:lnTo>
                    <a:lnTo>
                      <a:pt x="294" y="64"/>
                    </a:lnTo>
                    <a:lnTo>
                      <a:pt x="294" y="65"/>
                    </a:lnTo>
                    <a:lnTo>
                      <a:pt x="294" y="65"/>
                    </a:lnTo>
                    <a:lnTo>
                      <a:pt x="295" y="65"/>
                    </a:lnTo>
                    <a:lnTo>
                      <a:pt x="296" y="65"/>
                    </a:lnTo>
                    <a:lnTo>
                      <a:pt x="297" y="66"/>
                    </a:lnTo>
                    <a:lnTo>
                      <a:pt x="297" y="66"/>
                    </a:lnTo>
                    <a:lnTo>
                      <a:pt x="298" y="66"/>
                    </a:lnTo>
                    <a:lnTo>
                      <a:pt x="298" y="66"/>
                    </a:lnTo>
                    <a:lnTo>
                      <a:pt x="299" y="66"/>
                    </a:lnTo>
                    <a:lnTo>
                      <a:pt x="298" y="67"/>
                    </a:lnTo>
                    <a:lnTo>
                      <a:pt x="298" y="68"/>
                    </a:lnTo>
                    <a:lnTo>
                      <a:pt x="299" y="68"/>
                    </a:lnTo>
                    <a:lnTo>
                      <a:pt x="299" y="69"/>
                    </a:lnTo>
                    <a:lnTo>
                      <a:pt x="300" y="69"/>
                    </a:lnTo>
                    <a:lnTo>
                      <a:pt x="300" y="69"/>
                    </a:lnTo>
                    <a:lnTo>
                      <a:pt x="301" y="69"/>
                    </a:lnTo>
                    <a:lnTo>
                      <a:pt x="301" y="69"/>
                    </a:lnTo>
                    <a:lnTo>
                      <a:pt x="302" y="69"/>
                    </a:lnTo>
                    <a:lnTo>
                      <a:pt x="303" y="69"/>
                    </a:lnTo>
                    <a:lnTo>
                      <a:pt x="304" y="69"/>
                    </a:lnTo>
                    <a:lnTo>
                      <a:pt x="304" y="68"/>
                    </a:lnTo>
                    <a:lnTo>
                      <a:pt x="304" y="68"/>
                    </a:lnTo>
                    <a:lnTo>
                      <a:pt x="305" y="69"/>
                    </a:lnTo>
                    <a:lnTo>
                      <a:pt x="306" y="69"/>
                    </a:lnTo>
                    <a:lnTo>
                      <a:pt x="306" y="69"/>
                    </a:lnTo>
                    <a:lnTo>
                      <a:pt x="306" y="70"/>
                    </a:lnTo>
                    <a:lnTo>
                      <a:pt x="306" y="71"/>
                    </a:lnTo>
                    <a:lnTo>
                      <a:pt x="307" y="71"/>
                    </a:lnTo>
                    <a:lnTo>
                      <a:pt x="308" y="70"/>
                    </a:lnTo>
                    <a:lnTo>
                      <a:pt x="308" y="70"/>
                    </a:lnTo>
                    <a:lnTo>
                      <a:pt x="309" y="70"/>
                    </a:lnTo>
                    <a:lnTo>
                      <a:pt x="309" y="71"/>
                    </a:lnTo>
                    <a:lnTo>
                      <a:pt x="310" y="71"/>
                    </a:lnTo>
                    <a:lnTo>
                      <a:pt x="310" y="70"/>
                    </a:lnTo>
                    <a:lnTo>
                      <a:pt x="311" y="69"/>
                    </a:lnTo>
                    <a:lnTo>
                      <a:pt x="311" y="69"/>
                    </a:lnTo>
                    <a:lnTo>
                      <a:pt x="311" y="69"/>
                    </a:lnTo>
                    <a:lnTo>
                      <a:pt x="311" y="68"/>
                    </a:lnTo>
                    <a:lnTo>
                      <a:pt x="311" y="69"/>
                    </a:lnTo>
                    <a:lnTo>
                      <a:pt x="311" y="69"/>
                    </a:lnTo>
                    <a:lnTo>
                      <a:pt x="311" y="70"/>
                    </a:lnTo>
                    <a:lnTo>
                      <a:pt x="311" y="71"/>
                    </a:lnTo>
                    <a:lnTo>
                      <a:pt x="312" y="71"/>
                    </a:lnTo>
                    <a:lnTo>
                      <a:pt x="313" y="71"/>
                    </a:lnTo>
                    <a:lnTo>
                      <a:pt x="314" y="71"/>
                    </a:lnTo>
                    <a:lnTo>
                      <a:pt x="314" y="72"/>
                    </a:lnTo>
                    <a:lnTo>
                      <a:pt x="315" y="72"/>
                    </a:lnTo>
                    <a:lnTo>
                      <a:pt x="314" y="72"/>
                    </a:lnTo>
                    <a:lnTo>
                      <a:pt x="314" y="72"/>
                    </a:lnTo>
                    <a:lnTo>
                      <a:pt x="314" y="73"/>
                    </a:lnTo>
                    <a:lnTo>
                      <a:pt x="313" y="73"/>
                    </a:lnTo>
                    <a:lnTo>
                      <a:pt x="313" y="74"/>
                    </a:lnTo>
                    <a:lnTo>
                      <a:pt x="312" y="74"/>
                    </a:lnTo>
                    <a:lnTo>
                      <a:pt x="312" y="75"/>
                    </a:lnTo>
                    <a:lnTo>
                      <a:pt x="312" y="76"/>
                    </a:lnTo>
                    <a:lnTo>
                      <a:pt x="312" y="76"/>
                    </a:lnTo>
                    <a:lnTo>
                      <a:pt x="312" y="77"/>
                    </a:lnTo>
                    <a:lnTo>
                      <a:pt x="311" y="77"/>
                    </a:lnTo>
                    <a:lnTo>
                      <a:pt x="311" y="78"/>
                    </a:lnTo>
                    <a:lnTo>
                      <a:pt x="311" y="79"/>
                    </a:lnTo>
                    <a:lnTo>
                      <a:pt x="312" y="79"/>
                    </a:lnTo>
                    <a:lnTo>
                      <a:pt x="312" y="79"/>
                    </a:lnTo>
                    <a:lnTo>
                      <a:pt x="313" y="79"/>
                    </a:lnTo>
                    <a:lnTo>
                      <a:pt x="314" y="79"/>
                    </a:lnTo>
                    <a:lnTo>
                      <a:pt x="314" y="80"/>
                    </a:lnTo>
                    <a:lnTo>
                      <a:pt x="314" y="81"/>
                    </a:lnTo>
                    <a:lnTo>
                      <a:pt x="313" y="82"/>
                    </a:lnTo>
                    <a:lnTo>
                      <a:pt x="312" y="82"/>
                    </a:lnTo>
                    <a:lnTo>
                      <a:pt x="312" y="83"/>
                    </a:lnTo>
                    <a:lnTo>
                      <a:pt x="311" y="83"/>
                    </a:lnTo>
                    <a:lnTo>
                      <a:pt x="311" y="83"/>
                    </a:lnTo>
                    <a:lnTo>
                      <a:pt x="311" y="84"/>
                    </a:lnTo>
                    <a:lnTo>
                      <a:pt x="312" y="84"/>
                    </a:lnTo>
                    <a:lnTo>
                      <a:pt x="312" y="85"/>
                    </a:lnTo>
                    <a:lnTo>
                      <a:pt x="312" y="86"/>
                    </a:lnTo>
                    <a:lnTo>
                      <a:pt x="311" y="86"/>
                    </a:lnTo>
                    <a:lnTo>
                      <a:pt x="311" y="86"/>
                    </a:lnTo>
                    <a:lnTo>
                      <a:pt x="311" y="86"/>
                    </a:lnTo>
                    <a:lnTo>
                      <a:pt x="311" y="87"/>
                    </a:lnTo>
                    <a:lnTo>
                      <a:pt x="311" y="88"/>
                    </a:lnTo>
                    <a:lnTo>
                      <a:pt x="311" y="88"/>
                    </a:lnTo>
                    <a:lnTo>
                      <a:pt x="312" y="88"/>
                    </a:lnTo>
                    <a:lnTo>
                      <a:pt x="313" y="88"/>
                    </a:lnTo>
                    <a:lnTo>
                      <a:pt x="313" y="89"/>
                    </a:lnTo>
                    <a:lnTo>
                      <a:pt x="312" y="89"/>
                    </a:lnTo>
                    <a:lnTo>
                      <a:pt x="312" y="90"/>
                    </a:lnTo>
                    <a:lnTo>
                      <a:pt x="312" y="90"/>
                    </a:lnTo>
                    <a:lnTo>
                      <a:pt x="313" y="90"/>
                    </a:lnTo>
                    <a:lnTo>
                      <a:pt x="312" y="90"/>
                    </a:lnTo>
                    <a:lnTo>
                      <a:pt x="311" y="90"/>
                    </a:lnTo>
                    <a:lnTo>
                      <a:pt x="311" y="91"/>
                    </a:lnTo>
                    <a:lnTo>
                      <a:pt x="311" y="91"/>
                    </a:lnTo>
                    <a:lnTo>
                      <a:pt x="311" y="92"/>
                    </a:lnTo>
                    <a:lnTo>
                      <a:pt x="311" y="92"/>
                    </a:lnTo>
                    <a:lnTo>
                      <a:pt x="312" y="92"/>
                    </a:lnTo>
                    <a:lnTo>
                      <a:pt x="312" y="93"/>
                    </a:lnTo>
                    <a:lnTo>
                      <a:pt x="312" y="93"/>
                    </a:lnTo>
                    <a:lnTo>
                      <a:pt x="313" y="93"/>
                    </a:lnTo>
                    <a:lnTo>
                      <a:pt x="313" y="94"/>
                    </a:lnTo>
                    <a:lnTo>
                      <a:pt x="314" y="94"/>
                    </a:lnTo>
                    <a:lnTo>
                      <a:pt x="313" y="94"/>
                    </a:lnTo>
                    <a:lnTo>
                      <a:pt x="314" y="94"/>
                    </a:lnTo>
                    <a:lnTo>
                      <a:pt x="314" y="95"/>
                    </a:lnTo>
                    <a:lnTo>
                      <a:pt x="313" y="95"/>
                    </a:lnTo>
                    <a:lnTo>
                      <a:pt x="313" y="96"/>
                    </a:lnTo>
                    <a:lnTo>
                      <a:pt x="312" y="96"/>
                    </a:lnTo>
                    <a:lnTo>
                      <a:pt x="312" y="97"/>
                    </a:lnTo>
                    <a:lnTo>
                      <a:pt x="313" y="97"/>
                    </a:lnTo>
                    <a:lnTo>
                      <a:pt x="313" y="97"/>
                    </a:lnTo>
                    <a:lnTo>
                      <a:pt x="314" y="97"/>
                    </a:lnTo>
                    <a:lnTo>
                      <a:pt x="314" y="98"/>
                    </a:lnTo>
                    <a:lnTo>
                      <a:pt x="315" y="98"/>
                    </a:lnTo>
                    <a:lnTo>
                      <a:pt x="315" y="99"/>
                    </a:lnTo>
                    <a:lnTo>
                      <a:pt x="315" y="100"/>
                    </a:lnTo>
                    <a:lnTo>
                      <a:pt x="315" y="100"/>
                    </a:lnTo>
                    <a:lnTo>
                      <a:pt x="315" y="100"/>
                    </a:lnTo>
                    <a:lnTo>
                      <a:pt x="315" y="100"/>
                    </a:lnTo>
                    <a:lnTo>
                      <a:pt x="315" y="101"/>
                    </a:lnTo>
                    <a:lnTo>
                      <a:pt x="315" y="101"/>
                    </a:lnTo>
                    <a:lnTo>
                      <a:pt x="315" y="102"/>
                    </a:lnTo>
                    <a:lnTo>
                      <a:pt x="315" y="102"/>
                    </a:lnTo>
                    <a:lnTo>
                      <a:pt x="315" y="102"/>
                    </a:lnTo>
                    <a:lnTo>
                      <a:pt x="315" y="103"/>
                    </a:lnTo>
                    <a:lnTo>
                      <a:pt x="315" y="104"/>
                    </a:lnTo>
                    <a:lnTo>
                      <a:pt x="316" y="104"/>
                    </a:lnTo>
                    <a:lnTo>
                      <a:pt x="315" y="104"/>
                    </a:lnTo>
                    <a:lnTo>
                      <a:pt x="316" y="104"/>
                    </a:lnTo>
                    <a:lnTo>
                      <a:pt x="316" y="104"/>
                    </a:lnTo>
                    <a:lnTo>
                      <a:pt x="316" y="105"/>
                    </a:lnTo>
                    <a:lnTo>
                      <a:pt x="317" y="105"/>
                    </a:lnTo>
                    <a:lnTo>
                      <a:pt x="317" y="106"/>
                    </a:lnTo>
                    <a:lnTo>
                      <a:pt x="317" y="107"/>
                    </a:lnTo>
                    <a:lnTo>
                      <a:pt x="317" y="106"/>
                    </a:lnTo>
                    <a:lnTo>
                      <a:pt x="316" y="106"/>
                    </a:lnTo>
                    <a:lnTo>
                      <a:pt x="316" y="107"/>
                    </a:lnTo>
                    <a:lnTo>
                      <a:pt x="317" y="107"/>
                    </a:lnTo>
                    <a:lnTo>
                      <a:pt x="318" y="107"/>
                    </a:lnTo>
                    <a:lnTo>
                      <a:pt x="317" y="107"/>
                    </a:lnTo>
                    <a:lnTo>
                      <a:pt x="318" y="107"/>
                    </a:lnTo>
                    <a:lnTo>
                      <a:pt x="318" y="108"/>
                    </a:lnTo>
                    <a:lnTo>
                      <a:pt x="318" y="107"/>
                    </a:lnTo>
                    <a:lnTo>
                      <a:pt x="317" y="107"/>
                    </a:lnTo>
                    <a:lnTo>
                      <a:pt x="317" y="108"/>
                    </a:lnTo>
                    <a:lnTo>
                      <a:pt x="318" y="108"/>
                    </a:lnTo>
                    <a:lnTo>
                      <a:pt x="317" y="108"/>
                    </a:lnTo>
                    <a:lnTo>
                      <a:pt x="317" y="109"/>
                    </a:lnTo>
                    <a:lnTo>
                      <a:pt x="317" y="108"/>
                    </a:lnTo>
                    <a:lnTo>
                      <a:pt x="317" y="109"/>
                    </a:lnTo>
                    <a:lnTo>
                      <a:pt x="316" y="109"/>
                    </a:lnTo>
                    <a:lnTo>
                      <a:pt x="317" y="109"/>
                    </a:lnTo>
                    <a:lnTo>
                      <a:pt x="316" y="109"/>
                    </a:lnTo>
                    <a:lnTo>
                      <a:pt x="316" y="110"/>
                    </a:lnTo>
                    <a:lnTo>
                      <a:pt x="317" y="110"/>
                    </a:lnTo>
                    <a:lnTo>
                      <a:pt x="317" y="110"/>
                    </a:lnTo>
                    <a:lnTo>
                      <a:pt x="317" y="111"/>
                    </a:lnTo>
                    <a:lnTo>
                      <a:pt x="316" y="111"/>
                    </a:lnTo>
                    <a:lnTo>
                      <a:pt x="316" y="112"/>
                    </a:lnTo>
                    <a:lnTo>
                      <a:pt x="317" y="112"/>
                    </a:lnTo>
                    <a:lnTo>
                      <a:pt x="317" y="113"/>
                    </a:lnTo>
                    <a:lnTo>
                      <a:pt x="317" y="114"/>
                    </a:lnTo>
                    <a:lnTo>
                      <a:pt x="317" y="114"/>
                    </a:lnTo>
                    <a:lnTo>
                      <a:pt x="317" y="115"/>
                    </a:lnTo>
                    <a:lnTo>
                      <a:pt x="317" y="116"/>
                    </a:lnTo>
                    <a:lnTo>
                      <a:pt x="317" y="117"/>
                    </a:lnTo>
                    <a:lnTo>
                      <a:pt x="318" y="117"/>
                    </a:lnTo>
                    <a:lnTo>
                      <a:pt x="317" y="117"/>
                    </a:lnTo>
                    <a:lnTo>
                      <a:pt x="318" y="117"/>
                    </a:lnTo>
                    <a:lnTo>
                      <a:pt x="317" y="117"/>
                    </a:lnTo>
                    <a:lnTo>
                      <a:pt x="317" y="117"/>
                    </a:lnTo>
                    <a:lnTo>
                      <a:pt x="317" y="118"/>
                    </a:lnTo>
                    <a:lnTo>
                      <a:pt x="316" y="118"/>
                    </a:lnTo>
                    <a:lnTo>
                      <a:pt x="315" y="118"/>
                    </a:lnTo>
                    <a:lnTo>
                      <a:pt x="316" y="118"/>
                    </a:lnTo>
                    <a:lnTo>
                      <a:pt x="315" y="118"/>
                    </a:lnTo>
                    <a:lnTo>
                      <a:pt x="315" y="119"/>
                    </a:lnTo>
                    <a:lnTo>
                      <a:pt x="315" y="118"/>
                    </a:lnTo>
                    <a:lnTo>
                      <a:pt x="315" y="119"/>
                    </a:lnTo>
                    <a:lnTo>
                      <a:pt x="315" y="120"/>
                    </a:lnTo>
                    <a:lnTo>
                      <a:pt x="315" y="121"/>
                    </a:lnTo>
                    <a:lnTo>
                      <a:pt x="315" y="121"/>
                    </a:lnTo>
                    <a:lnTo>
                      <a:pt x="315" y="121"/>
                    </a:lnTo>
                    <a:lnTo>
                      <a:pt x="315" y="122"/>
                    </a:lnTo>
                    <a:lnTo>
                      <a:pt x="315" y="121"/>
                    </a:lnTo>
                    <a:lnTo>
                      <a:pt x="315" y="122"/>
                    </a:lnTo>
                    <a:lnTo>
                      <a:pt x="315" y="122"/>
                    </a:lnTo>
                    <a:lnTo>
                      <a:pt x="315" y="122"/>
                    </a:lnTo>
                    <a:lnTo>
                      <a:pt x="315" y="122"/>
                    </a:lnTo>
                    <a:lnTo>
                      <a:pt x="315" y="122"/>
                    </a:lnTo>
                    <a:lnTo>
                      <a:pt x="315" y="122"/>
                    </a:lnTo>
                    <a:lnTo>
                      <a:pt x="315" y="123"/>
                    </a:lnTo>
                    <a:lnTo>
                      <a:pt x="316" y="123"/>
                    </a:lnTo>
                    <a:lnTo>
                      <a:pt x="316" y="124"/>
                    </a:lnTo>
                    <a:lnTo>
                      <a:pt x="315" y="124"/>
                    </a:lnTo>
                    <a:lnTo>
                      <a:pt x="315" y="124"/>
                    </a:lnTo>
                    <a:lnTo>
                      <a:pt x="315" y="124"/>
                    </a:lnTo>
                    <a:lnTo>
                      <a:pt x="315" y="125"/>
                    </a:lnTo>
                    <a:lnTo>
                      <a:pt x="315" y="125"/>
                    </a:lnTo>
                    <a:lnTo>
                      <a:pt x="315" y="125"/>
                    </a:lnTo>
                    <a:lnTo>
                      <a:pt x="315" y="126"/>
                    </a:lnTo>
                    <a:lnTo>
                      <a:pt x="315" y="126"/>
                    </a:lnTo>
                    <a:lnTo>
                      <a:pt x="315" y="127"/>
                    </a:lnTo>
                    <a:lnTo>
                      <a:pt x="315" y="128"/>
                    </a:lnTo>
                    <a:lnTo>
                      <a:pt x="315" y="128"/>
                    </a:lnTo>
                    <a:lnTo>
                      <a:pt x="314" y="128"/>
                    </a:lnTo>
                    <a:lnTo>
                      <a:pt x="313" y="128"/>
                    </a:lnTo>
                    <a:lnTo>
                      <a:pt x="312" y="128"/>
                    </a:lnTo>
                    <a:lnTo>
                      <a:pt x="311" y="128"/>
                    </a:lnTo>
                    <a:lnTo>
                      <a:pt x="311" y="128"/>
                    </a:lnTo>
                    <a:lnTo>
                      <a:pt x="312" y="128"/>
                    </a:lnTo>
                    <a:lnTo>
                      <a:pt x="313" y="129"/>
                    </a:lnTo>
                    <a:lnTo>
                      <a:pt x="312" y="129"/>
                    </a:lnTo>
                    <a:lnTo>
                      <a:pt x="313" y="129"/>
                    </a:lnTo>
                    <a:lnTo>
                      <a:pt x="313" y="130"/>
                    </a:lnTo>
                    <a:lnTo>
                      <a:pt x="312" y="130"/>
                    </a:lnTo>
                    <a:lnTo>
                      <a:pt x="313" y="130"/>
                    </a:lnTo>
                    <a:lnTo>
                      <a:pt x="314" y="130"/>
                    </a:lnTo>
                    <a:lnTo>
                      <a:pt x="314" y="131"/>
                    </a:lnTo>
                    <a:lnTo>
                      <a:pt x="314" y="130"/>
                    </a:lnTo>
                    <a:lnTo>
                      <a:pt x="315" y="130"/>
                    </a:lnTo>
                    <a:lnTo>
                      <a:pt x="315" y="131"/>
                    </a:lnTo>
                    <a:lnTo>
                      <a:pt x="315" y="131"/>
                    </a:lnTo>
                    <a:lnTo>
                      <a:pt x="315" y="131"/>
                    </a:lnTo>
                    <a:lnTo>
                      <a:pt x="315" y="132"/>
                    </a:lnTo>
                    <a:lnTo>
                      <a:pt x="315" y="132"/>
                    </a:lnTo>
                    <a:lnTo>
                      <a:pt x="315" y="133"/>
                    </a:lnTo>
                    <a:lnTo>
                      <a:pt x="314" y="133"/>
                    </a:lnTo>
                    <a:lnTo>
                      <a:pt x="314" y="134"/>
                    </a:lnTo>
                    <a:lnTo>
                      <a:pt x="313" y="134"/>
                    </a:lnTo>
                    <a:lnTo>
                      <a:pt x="312" y="135"/>
                    </a:lnTo>
                    <a:lnTo>
                      <a:pt x="311" y="135"/>
                    </a:lnTo>
                    <a:lnTo>
                      <a:pt x="311" y="135"/>
                    </a:lnTo>
                    <a:lnTo>
                      <a:pt x="311" y="136"/>
                    </a:lnTo>
                    <a:lnTo>
                      <a:pt x="311" y="137"/>
                    </a:lnTo>
                    <a:lnTo>
                      <a:pt x="310" y="137"/>
                    </a:lnTo>
                    <a:lnTo>
                      <a:pt x="310" y="138"/>
                    </a:lnTo>
                    <a:lnTo>
                      <a:pt x="310" y="138"/>
                    </a:lnTo>
                    <a:lnTo>
                      <a:pt x="310" y="139"/>
                    </a:lnTo>
                    <a:lnTo>
                      <a:pt x="310" y="140"/>
                    </a:lnTo>
                    <a:lnTo>
                      <a:pt x="310" y="141"/>
                    </a:lnTo>
                    <a:lnTo>
                      <a:pt x="310" y="141"/>
                    </a:lnTo>
                    <a:lnTo>
                      <a:pt x="310" y="142"/>
                    </a:lnTo>
                    <a:lnTo>
                      <a:pt x="309" y="143"/>
                    </a:lnTo>
                    <a:lnTo>
                      <a:pt x="308" y="143"/>
                    </a:lnTo>
                    <a:lnTo>
                      <a:pt x="308" y="143"/>
                    </a:lnTo>
                    <a:lnTo>
                      <a:pt x="308" y="142"/>
                    </a:lnTo>
                    <a:lnTo>
                      <a:pt x="308" y="141"/>
                    </a:lnTo>
                    <a:lnTo>
                      <a:pt x="307" y="141"/>
                    </a:lnTo>
                    <a:lnTo>
                      <a:pt x="307" y="141"/>
                    </a:lnTo>
                    <a:lnTo>
                      <a:pt x="306" y="141"/>
                    </a:lnTo>
                    <a:lnTo>
                      <a:pt x="306" y="140"/>
                    </a:lnTo>
                    <a:lnTo>
                      <a:pt x="306" y="139"/>
                    </a:lnTo>
                    <a:lnTo>
                      <a:pt x="305" y="139"/>
                    </a:lnTo>
                    <a:lnTo>
                      <a:pt x="305" y="138"/>
                    </a:lnTo>
                    <a:lnTo>
                      <a:pt x="304" y="138"/>
                    </a:lnTo>
                    <a:lnTo>
                      <a:pt x="304" y="138"/>
                    </a:lnTo>
                    <a:lnTo>
                      <a:pt x="304" y="137"/>
                    </a:lnTo>
                    <a:lnTo>
                      <a:pt x="304" y="137"/>
                    </a:lnTo>
                    <a:lnTo>
                      <a:pt x="304" y="136"/>
                    </a:lnTo>
                    <a:lnTo>
                      <a:pt x="304" y="135"/>
                    </a:lnTo>
                    <a:lnTo>
                      <a:pt x="303" y="135"/>
                    </a:lnTo>
                    <a:lnTo>
                      <a:pt x="302" y="135"/>
                    </a:lnTo>
                    <a:lnTo>
                      <a:pt x="302" y="136"/>
                    </a:lnTo>
                    <a:lnTo>
                      <a:pt x="301" y="136"/>
                    </a:lnTo>
                    <a:lnTo>
                      <a:pt x="301" y="137"/>
                    </a:lnTo>
                    <a:lnTo>
                      <a:pt x="302" y="137"/>
                    </a:lnTo>
                    <a:lnTo>
                      <a:pt x="302" y="138"/>
                    </a:lnTo>
                    <a:lnTo>
                      <a:pt x="303" y="138"/>
                    </a:lnTo>
                    <a:lnTo>
                      <a:pt x="303" y="138"/>
                    </a:lnTo>
                    <a:lnTo>
                      <a:pt x="302" y="138"/>
                    </a:lnTo>
                    <a:lnTo>
                      <a:pt x="302" y="139"/>
                    </a:lnTo>
                    <a:lnTo>
                      <a:pt x="301" y="139"/>
                    </a:lnTo>
                    <a:lnTo>
                      <a:pt x="301" y="140"/>
                    </a:lnTo>
                    <a:lnTo>
                      <a:pt x="301" y="140"/>
                    </a:lnTo>
                    <a:lnTo>
                      <a:pt x="301" y="139"/>
                    </a:lnTo>
                    <a:lnTo>
                      <a:pt x="300" y="139"/>
                    </a:lnTo>
                    <a:lnTo>
                      <a:pt x="299" y="139"/>
                    </a:lnTo>
                    <a:lnTo>
                      <a:pt x="299" y="138"/>
                    </a:lnTo>
                    <a:lnTo>
                      <a:pt x="298" y="138"/>
                    </a:lnTo>
                    <a:lnTo>
                      <a:pt x="297" y="138"/>
                    </a:lnTo>
                    <a:lnTo>
                      <a:pt x="297" y="137"/>
                    </a:lnTo>
                    <a:lnTo>
                      <a:pt x="297" y="137"/>
                    </a:lnTo>
                    <a:lnTo>
                      <a:pt x="296" y="137"/>
                    </a:lnTo>
                    <a:lnTo>
                      <a:pt x="296" y="136"/>
                    </a:lnTo>
                    <a:lnTo>
                      <a:pt x="295" y="136"/>
                    </a:lnTo>
                    <a:lnTo>
                      <a:pt x="294" y="135"/>
                    </a:lnTo>
                    <a:lnTo>
                      <a:pt x="294" y="135"/>
                    </a:lnTo>
                    <a:lnTo>
                      <a:pt x="293" y="135"/>
                    </a:lnTo>
                    <a:lnTo>
                      <a:pt x="293" y="135"/>
                    </a:lnTo>
                    <a:lnTo>
                      <a:pt x="292" y="135"/>
                    </a:lnTo>
                    <a:lnTo>
                      <a:pt x="291" y="135"/>
                    </a:lnTo>
                    <a:lnTo>
                      <a:pt x="291" y="135"/>
                    </a:lnTo>
                    <a:lnTo>
                      <a:pt x="291" y="135"/>
                    </a:lnTo>
                    <a:lnTo>
                      <a:pt x="290" y="136"/>
                    </a:lnTo>
                    <a:lnTo>
                      <a:pt x="290" y="137"/>
                    </a:lnTo>
                    <a:lnTo>
                      <a:pt x="289" y="137"/>
                    </a:lnTo>
                    <a:lnTo>
                      <a:pt x="288" y="137"/>
                    </a:lnTo>
                    <a:lnTo>
                      <a:pt x="287" y="138"/>
                    </a:lnTo>
                    <a:lnTo>
                      <a:pt x="287" y="138"/>
                    </a:lnTo>
                    <a:lnTo>
                      <a:pt x="287" y="139"/>
                    </a:lnTo>
                    <a:lnTo>
                      <a:pt x="286" y="139"/>
                    </a:lnTo>
                    <a:lnTo>
                      <a:pt x="285" y="139"/>
                    </a:lnTo>
                    <a:lnTo>
                      <a:pt x="285" y="140"/>
                    </a:lnTo>
                    <a:lnTo>
                      <a:pt x="284" y="140"/>
                    </a:lnTo>
                    <a:lnTo>
                      <a:pt x="284" y="141"/>
                    </a:lnTo>
                    <a:lnTo>
                      <a:pt x="284" y="141"/>
                    </a:lnTo>
                    <a:lnTo>
                      <a:pt x="284" y="141"/>
                    </a:lnTo>
                    <a:lnTo>
                      <a:pt x="283" y="141"/>
                    </a:lnTo>
                    <a:lnTo>
                      <a:pt x="283" y="142"/>
                    </a:lnTo>
                    <a:lnTo>
                      <a:pt x="282" y="142"/>
                    </a:lnTo>
                    <a:lnTo>
                      <a:pt x="282" y="143"/>
                    </a:lnTo>
                    <a:lnTo>
                      <a:pt x="281" y="143"/>
                    </a:lnTo>
                    <a:lnTo>
                      <a:pt x="281" y="144"/>
                    </a:lnTo>
                    <a:lnTo>
                      <a:pt x="281" y="145"/>
                    </a:lnTo>
                    <a:lnTo>
                      <a:pt x="281" y="145"/>
                    </a:lnTo>
                    <a:lnTo>
                      <a:pt x="280" y="146"/>
                    </a:lnTo>
                    <a:lnTo>
                      <a:pt x="280" y="147"/>
                    </a:lnTo>
                    <a:lnTo>
                      <a:pt x="280" y="147"/>
                    </a:lnTo>
                    <a:lnTo>
                      <a:pt x="279" y="147"/>
                    </a:lnTo>
                    <a:lnTo>
                      <a:pt x="278" y="147"/>
                    </a:lnTo>
                    <a:lnTo>
                      <a:pt x="278" y="148"/>
                    </a:lnTo>
                    <a:lnTo>
                      <a:pt x="277" y="148"/>
                    </a:lnTo>
                    <a:lnTo>
                      <a:pt x="277" y="148"/>
                    </a:lnTo>
                    <a:lnTo>
                      <a:pt x="277" y="148"/>
                    </a:lnTo>
                    <a:lnTo>
                      <a:pt x="276" y="148"/>
                    </a:lnTo>
                    <a:lnTo>
                      <a:pt x="276" y="149"/>
                    </a:lnTo>
                    <a:lnTo>
                      <a:pt x="276" y="150"/>
                    </a:lnTo>
                    <a:lnTo>
                      <a:pt x="275" y="151"/>
                    </a:lnTo>
                    <a:lnTo>
                      <a:pt x="274" y="152"/>
                    </a:lnTo>
                    <a:lnTo>
                      <a:pt x="273" y="152"/>
                    </a:lnTo>
                    <a:lnTo>
                      <a:pt x="273" y="153"/>
                    </a:lnTo>
                    <a:lnTo>
                      <a:pt x="273" y="153"/>
                    </a:lnTo>
                    <a:lnTo>
                      <a:pt x="273" y="154"/>
                    </a:lnTo>
                    <a:lnTo>
                      <a:pt x="273" y="155"/>
                    </a:lnTo>
                    <a:lnTo>
                      <a:pt x="272" y="155"/>
                    </a:lnTo>
                    <a:lnTo>
                      <a:pt x="272" y="156"/>
                    </a:lnTo>
                    <a:lnTo>
                      <a:pt x="272" y="157"/>
                    </a:lnTo>
                    <a:lnTo>
                      <a:pt x="271" y="157"/>
                    </a:lnTo>
                    <a:lnTo>
                      <a:pt x="270" y="157"/>
                    </a:lnTo>
                    <a:lnTo>
                      <a:pt x="270" y="157"/>
                    </a:lnTo>
                    <a:lnTo>
                      <a:pt x="269" y="158"/>
                    </a:lnTo>
                    <a:lnTo>
                      <a:pt x="268" y="158"/>
                    </a:lnTo>
                    <a:lnTo>
                      <a:pt x="267" y="157"/>
                    </a:lnTo>
                    <a:lnTo>
                      <a:pt x="266" y="157"/>
                    </a:lnTo>
                    <a:lnTo>
                      <a:pt x="266" y="156"/>
                    </a:lnTo>
                    <a:lnTo>
                      <a:pt x="266" y="155"/>
                    </a:lnTo>
                    <a:lnTo>
                      <a:pt x="266" y="155"/>
                    </a:lnTo>
                    <a:lnTo>
                      <a:pt x="266" y="154"/>
                    </a:lnTo>
                    <a:lnTo>
                      <a:pt x="266" y="153"/>
                    </a:lnTo>
                    <a:lnTo>
                      <a:pt x="266" y="152"/>
                    </a:lnTo>
                    <a:lnTo>
                      <a:pt x="266" y="152"/>
                    </a:lnTo>
                    <a:lnTo>
                      <a:pt x="266" y="151"/>
                    </a:lnTo>
                    <a:lnTo>
                      <a:pt x="266" y="150"/>
                    </a:lnTo>
                    <a:lnTo>
                      <a:pt x="265" y="150"/>
                    </a:lnTo>
                    <a:lnTo>
                      <a:pt x="264" y="150"/>
                    </a:lnTo>
                    <a:lnTo>
                      <a:pt x="264" y="151"/>
                    </a:lnTo>
                    <a:lnTo>
                      <a:pt x="263" y="151"/>
                    </a:lnTo>
                    <a:lnTo>
                      <a:pt x="263" y="152"/>
                    </a:lnTo>
                    <a:lnTo>
                      <a:pt x="262" y="152"/>
                    </a:lnTo>
                    <a:lnTo>
                      <a:pt x="262" y="152"/>
                    </a:lnTo>
                    <a:lnTo>
                      <a:pt x="262" y="153"/>
                    </a:lnTo>
                    <a:lnTo>
                      <a:pt x="261" y="153"/>
                    </a:lnTo>
                    <a:lnTo>
                      <a:pt x="260" y="153"/>
                    </a:lnTo>
                    <a:lnTo>
                      <a:pt x="260" y="153"/>
                    </a:lnTo>
                    <a:lnTo>
                      <a:pt x="260" y="154"/>
                    </a:lnTo>
                    <a:lnTo>
                      <a:pt x="259" y="154"/>
                    </a:lnTo>
                    <a:lnTo>
                      <a:pt x="259" y="155"/>
                    </a:lnTo>
                    <a:lnTo>
                      <a:pt x="259" y="155"/>
                    </a:lnTo>
                    <a:lnTo>
                      <a:pt x="258" y="155"/>
                    </a:lnTo>
                    <a:lnTo>
                      <a:pt x="258" y="156"/>
                    </a:lnTo>
                    <a:lnTo>
                      <a:pt x="257" y="157"/>
                    </a:lnTo>
                    <a:lnTo>
                      <a:pt x="256" y="158"/>
                    </a:lnTo>
                    <a:lnTo>
                      <a:pt x="256" y="159"/>
                    </a:lnTo>
                    <a:lnTo>
                      <a:pt x="256" y="159"/>
                    </a:lnTo>
                    <a:lnTo>
                      <a:pt x="256" y="159"/>
                    </a:lnTo>
                    <a:lnTo>
                      <a:pt x="255" y="159"/>
                    </a:lnTo>
                    <a:lnTo>
                      <a:pt x="254" y="159"/>
                    </a:lnTo>
                    <a:lnTo>
                      <a:pt x="253" y="159"/>
                    </a:lnTo>
                    <a:lnTo>
                      <a:pt x="253" y="159"/>
                    </a:lnTo>
                    <a:lnTo>
                      <a:pt x="253" y="160"/>
                    </a:lnTo>
                    <a:lnTo>
                      <a:pt x="252" y="160"/>
                    </a:lnTo>
                    <a:lnTo>
                      <a:pt x="252" y="161"/>
                    </a:lnTo>
                    <a:lnTo>
                      <a:pt x="251" y="161"/>
                    </a:lnTo>
                    <a:lnTo>
                      <a:pt x="251" y="162"/>
                    </a:lnTo>
                    <a:lnTo>
                      <a:pt x="250" y="161"/>
                    </a:lnTo>
                    <a:lnTo>
                      <a:pt x="249" y="160"/>
                    </a:lnTo>
                    <a:lnTo>
                      <a:pt x="249" y="159"/>
                    </a:lnTo>
                    <a:lnTo>
                      <a:pt x="249" y="159"/>
                    </a:lnTo>
                    <a:lnTo>
                      <a:pt x="249" y="158"/>
                    </a:lnTo>
                    <a:lnTo>
                      <a:pt x="249" y="158"/>
                    </a:lnTo>
                    <a:lnTo>
                      <a:pt x="249" y="157"/>
                    </a:lnTo>
                    <a:lnTo>
                      <a:pt x="249" y="156"/>
                    </a:lnTo>
                    <a:lnTo>
                      <a:pt x="249" y="155"/>
                    </a:lnTo>
                    <a:lnTo>
                      <a:pt x="249" y="155"/>
                    </a:lnTo>
                    <a:lnTo>
                      <a:pt x="249" y="155"/>
                    </a:lnTo>
                    <a:lnTo>
                      <a:pt x="249" y="154"/>
                    </a:lnTo>
                    <a:lnTo>
                      <a:pt x="249" y="153"/>
                    </a:lnTo>
                    <a:lnTo>
                      <a:pt x="249" y="153"/>
                    </a:lnTo>
                    <a:lnTo>
                      <a:pt x="249" y="152"/>
                    </a:lnTo>
                    <a:lnTo>
                      <a:pt x="248" y="152"/>
                    </a:lnTo>
                    <a:lnTo>
                      <a:pt x="248" y="152"/>
                    </a:lnTo>
                    <a:lnTo>
                      <a:pt x="247" y="152"/>
                    </a:lnTo>
                    <a:lnTo>
                      <a:pt x="246" y="152"/>
                    </a:lnTo>
                    <a:lnTo>
                      <a:pt x="246" y="152"/>
                    </a:lnTo>
                    <a:lnTo>
                      <a:pt x="246" y="152"/>
                    </a:lnTo>
                    <a:lnTo>
                      <a:pt x="245" y="152"/>
                    </a:lnTo>
                    <a:lnTo>
                      <a:pt x="245" y="153"/>
                    </a:lnTo>
                    <a:lnTo>
                      <a:pt x="244" y="153"/>
                    </a:lnTo>
                    <a:lnTo>
                      <a:pt x="243" y="153"/>
                    </a:lnTo>
                    <a:lnTo>
                      <a:pt x="242" y="153"/>
                    </a:lnTo>
                    <a:lnTo>
                      <a:pt x="242" y="152"/>
                    </a:lnTo>
                    <a:lnTo>
                      <a:pt x="242" y="152"/>
                    </a:lnTo>
                    <a:lnTo>
                      <a:pt x="241" y="152"/>
                    </a:lnTo>
                    <a:lnTo>
                      <a:pt x="241" y="152"/>
                    </a:lnTo>
                    <a:lnTo>
                      <a:pt x="240" y="152"/>
                    </a:lnTo>
                    <a:lnTo>
                      <a:pt x="240" y="151"/>
                    </a:lnTo>
                    <a:lnTo>
                      <a:pt x="239" y="151"/>
                    </a:lnTo>
                    <a:lnTo>
                      <a:pt x="239" y="151"/>
                    </a:lnTo>
                    <a:lnTo>
                      <a:pt x="238" y="151"/>
                    </a:lnTo>
                    <a:lnTo>
                      <a:pt x="238" y="150"/>
                    </a:lnTo>
                    <a:lnTo>
                      <a:pt x="237" y="150"/>
                    </a:lnTo>
                    <a:lnTo>
                      <a:pt x="236" y="150"/>
                    </a:lnTo>
                    <a:lnTo>
                      <a:pt x="236" y="149"/>
                    </a:lnTo>
                    <a:lnTo>
                      <a:pt x="236" y="148"/>
                    </a:lnTo>
                    <a:lnTo>
                      <a:pt x="235" y="148"/>
                    </a:lnTo>
                    <a:lnTo>
                      <a:pt x="235" y="148"/>
                    </a:lnTo>
                    <a:lnTo>
                      <a:pt x="235" y="147"/>
                    </a:lnTo>
                    <a:lnTo>
                      <a:pt x="235" y="147"/>
                    </a:lnTo>
                    <a:lnTo>
                      <a:pt x="235" y="146"/>
                    </a:lnTo>
                    <a:lnTo>
                      <a:pt x="234" y="146"/>
                    </a:lnTo>
                    <a:lnTo>
                      <a:pt x="233" y="146"/>
                    </a:lnTo>
                    <a:lnTo>
                      <a:pt x="233" y="145"/>
                    </a:lnTo>
                    <a:lnTo>
                      <a:pt x="232" y="145"/>
                    </a:lnTo>
                    <a:lnTo>
                      <a:pt x="232" y="145"/>
                    </a:lnTo>
                    <a:lnTo>
                      <a:pt x="231" y="145"/>
                    </a:lnTo>
                    <a:lnTo>
                      <a:pt x="231" y="146"/>
                    </a:lnTo>
                    <a:lnTo>
                      <a:pt x="231" y="147"/>
                    </a:lnTo>
                    <a:lnTo>
                      <a:pt x="230" y="147"/>
                    </a:lnTo>
                    <a:lnTo>
                      <a:pt x="230" y="148"/>
                    </a:lnTo>
                    <a:lnTo>
                      <a:pt x="229" y="148"/>
                    </a:lnTo>
                    <a:lnTo>
                      <a:pt x="229" y="148"/>
                    </a:lnTo>
                    <a:lnTo>
                      <a:pt x="229" y="148"/>
                    </a:lnTo>
                    <a:lnTo>
                      <a:pt x="228" y="148"/>
                    </a:lnTo>
                    <a:lnTo>
                      <a:pt x="228" y="148"/>
                    </a:lnTo>
                    <a:lnTo>
                      <a:pt x="227" y="148"/>
                    </a:lnTo>
                    <a:lnTo>
                      <a:pt x="226" y="148"/>
                    </a:lnTo>
                    <a:lnTo>
                      <a:pt x="225" y="147"/>
                    </a:lnTo>
                    <a:lnTo>
                      <a:pt x="225" y="147"/>
                    </a:lnTo>
                    <a:lnTo>
                      <a:pt x="224" y="147"/>
                    </a:lnTo>
                    <a:lnTo>
                      <a:pt x="223" y="147"/>
                    </a:lnTo>
                    <a:lnTo>
                      <a:pt x="222" y="146"/>
                    </a:lnTo>
                    <a:lnTo>
                      <a:pt x="222" y="146"/>
                    </a:lnTo>
                    <a:lnTo>
                      <a:pt x="221" y="145"/>
                    </a:lnTo>
                    <a:lnTo>
                      <a:pt x="220" y="145"/>
                    </a:lnTo>
                    <a:lnTo>
                      <a:pt x="220" y="144"/>
                    </a:lnTo>
                    <a:lnTo>
                      <a:pt x="219" y="144"/>
                    </a:lnTo>
                    <a:lnTo>
                      <a:pt x="219" y="143"/>
                    </a:lnTo>
                    <a:lnTo>
                      <a:pt x="218" y="143"/>
                    </a:lnTo>
                    <a:lnTo>
                      <a:pt x="218" y="142"/>
                    </a:lnTo>
                    <a:lnTo>
                      <a:pt x="218" y="142"/>
                    </a:lnTo>
                    <a:lnTo>
                      <a:pt x="218" y="143"/>
                    </a:lnTo>
                    <a:lnTo>
                      <a:pt x="217" y="143"/>
                    </a:lnTo>
                    <a:lnTo>
                      <a:pt x="217" y="144"/>
                    </a:lnTo>
                    <a:lnTo>
                      <a:pt x="216" y="144"/>
                    </a:lnTo>
                    <a:lnTo>
                      <a:pt x="216" y="145"/>
                    </a:lnTo>
                    <a:lnTo>
                      <a:pt x="216" y="145"/>
                    </a:lnTo>
                    <a:lnTo>
                      <a:pt x="215" y="145"/>
                    </a:lnTo>
                    <a:lnTo>
                      <a:pt x="215" y="146"/>
                    </a:lnTo>
                    <a:lnTo>
                      <a:pt x="215" y="146"/>
                    </a:lnTo>
                    <a:lnTo>
                      <a:pt x="214" y="146"/>
                    </a:lnTo>
                    <a:lnTo>
                      <a:pt x="214" y="145"/>
                    </a:lnTo>
                    <a:lnTo>
                      <a:pt x="213" y="145"/>
                    </a:lnTo>
                    <a:lnTo>
                      <a:pt x="212" y="145"/>
                    </a:lnTo>
                    <a:lnTo>
                      <a:pt x="211" y="146"/>
                    </a:lnTo>
                    <a:lnTo>
                      <a:pt x="211" y="146"/>
                    </a:lnTo>
                    <a:lnTo>
                      <a:pt x="211" y="147"/>
                    </a:lnTo>
                    <a:lnTo>
                      <a:pt x="210" y="147"/>
                    </a:lnTo>
                    <a:lnTo>
                      <a:pt x="209" y="147"/>
                    </a:lnTo>
                    <a:lnTo>
                      <a:pt x="208" y="147"/>
                    </a:lnTo>
                    <a:lnTo>
                      <a:pt x="208" y="147"/>
                    </a:lnTo>
                    <a:lnTo>
                      <a:pt x="207" y="147"/>
                    </a:lnTo>
                    <a:lnTo>
                      <a:pt x="206" y="147"/>
                    </a:lnTo>
                    <a:lnTo>
                      <a:pt x="206" y="148"/>
                    </a:lnTo>
                    <a:lnTo>
                      <a:pt x="205" y="148"/>
                    </a:lnTo>
                    <a:lnTo>
                      <a:pt x="205" y="148"/>
                    </a:lnTo>
                    <a:lnTo>
                      <a:pt x="205" y="147"/>
                    </a:lnTo>
                    <a:lnTo>
                      <a:pt x="204" y="147"/>
                    </a:lnTo>
                    <a:lnTo>
                      <a:pt x="204" y="146"/>
                    </a:lnTo>
                    <a:lnTo>
                      <a:pt x="203" y="146"/>
                    </a:lnTo>
                    <a:lnTo>
                      <a:pt x="203" y="147"/>
                    </a:lnTo>
                    <a:lnTo>
                      <a:pt x="202" y="147"/>
                    </a:lnTo>
                    <a:lnTo>
                      <a:pt x="201" y="147"/>
                    </a:lnTo>
                    <a:lnTo>
                      <a:pt x="201" y="147"/>
                    </a:lnTo>
                    <a:lnTo>
                      <a:pt x="200" y="147"/>
                    </a:lnTo>
                    <a:lnTo>
                      <a:pt x="199" y="147"/>
                    </a:lnTo>
                    <a:lnTo>
                      <a:pt x="198" y="147"/>
                    </a:lnTo>
                    <a:lnTo>
                      <a:pt x="198" y="148"/>
                    </a:lnTo>
                    <a:lnTo>
                      <a:pt x="198" y="148"/>
                    </a:lnTo>
                    <a:lnTo>
                      <a:pt x="198" y="148"/>
                    </a:lnTo>
                    <a:lnTo>
                      <a:pt x="197" y="148"/>
                    </a:lnTo>
                    <a:lnTo>
                      <a:pt x="196" y="148"/>
                    </a:lnTo>
                    <a:lnTo>
                      <a:pt x="196" y="148"/>
                    </a:lnTo>
                    <a:lnTo>
                      <a:pt x="194" y="148"/>
                    </a:lnTo>
                    <a:lnTo>
                      <a:pt x="194" y="148"/>
                    </a:lnTo>
                    <a:lnTo>
                      <a:pt x="193" y="148"/>
                    </a:lnTo>
                    <a:lnTo>
                      <a:pt x="193" y="148"/>
                    </a:lnTo>
                    <a:lnTo>
                      <a:pt x="192" y="148"/>
                    </a:lnTo>
                    <a:lnTo>
                      <a:pt x="192" y="149"/>
                    </a:lnTo>
                    <a:lnTo>
                      <a:pt x="191" y="149"/>
                    </a:lnTo>
                    <a:lnTo>
                      <a:pt x="191" y="148"/>
                    </a:lnTo>
                    <a:lnTo>
                      <a:pt x="191" y="148"/>
                    </a:lnTo>
                    <a:lnTo>
                      <a:pt x="190" y="148"/>
                    </a:lnTo>
                    <a:lnTo>
                      <a:pt x="189" y="148"/>
                    </a:lnTo>
                    <a:lnTo>
                      <a:pt x="188" y="148"/>
                    </a:lnTo>
                    <a:lnTo>
                      <a:pt x="188" y="148"/>
                    </a:lnTo>
                    <a:lnTo>
                      <a:pt x="188" y="149"/>
                    </a:lnTo>
                    <a:lnTo>
                      <a:pt x="187" y="149"/>
                    </a:lnTo>
                    <a:lnTo>
                      <a:pt x="187" y="150"/>
                    </a:lnTo>
                    <a:lnTo>
                      <a:pt x="187" y="150"/>
                    </a:lnTo>
                    <a:lnTo>
                      <a:pt x="187" y="149"/>
                    </a:lnTo>
                    <a:lnTo>
                      <a:pt x="186" y="148"/>
                    </a:lnTo>
                    <a:lnTo>
                      <a:pt x="185" y="148"/>
                    </a:lnTo>
                    <a:lnTo>
                      <a:pt x="184" y="148"/>
                    </a:lnTo>
                    <a:lnTo>
                      <a:pt x="184" y="148"/>
                    </a:lnTo>
                    <a:lnTo>
                      <a:pt x="183" y="148"/>
                    </a:lnTo>
                    <a:lnTo>
                      <a:pt x="182" y="148"/>
                    </a:lnTo>
                    <a:lnTo>
                      <a:pt x="181" y="148"/>
                    </a:lnTo>
                    <a:lnTo>
                      <a:pt x="180" y="148"/>
                    </a:lnTo>
                    <a:lnTo>
                      <a:pt x="180" y="148"/>
                    </a:lnTo>
                    <a:lnTo>
                      <a:pt x="180" y="149"/>
                    </a:lnTo>
                    <a:lnTo>
                      <a:pt x="179" y="149"/>
                    </a:lnTo>
                    <a:lnTo>
                      <a:pt x="179" y="150"/>
                    </a:lnTo>
                    <a:lnTo>
                      <a:pt x="179" y="151"/>
                    </a:lnTo>
                    <a:lnTo>
                      <a:pt x="178" y="151"/>
                    </a:lnTo>
                    <a:lnTo>
                      <a:pt x="177" y="151"/>
                    </a:lnTo>
                    <a:lnTo>
                      <a:pt x="177" y="151"/>
                    </a:lnTo>
                    <a:lnTo>
                      <a:pt x="176" y="151"/>
                    </a:lnTo>
                    <a:lnTo>
                      <a:pt x="176" y="150"/>
                    </a:lnTo>
                    <a:lnTo>
                      <a:pt x="175" y="150"/>
                    </a:lnTo>
                    <a:lnTo>
                      <a:pt x="175" y="149"/>
                    </a:lnTo>
                    <a:lnTo>
                      <a:pt x="175" y="148"/>
                    </a:lnTo>
                    <a:lnTo>
                      <a:pt x="175" y="148"/>
                    </a:lnTo>
                    <a:lnTo>
                      <a:pt x="174" y="148"/>
                    </a:lnTo>
                    <a:lnTo>
                      <a:pt x="174" y="148"/>
                    </a:lnTo>
                    <a:lnTo>
                      <a:pt x="173" y="148"/>
                    </a:lnTo>
                    <a:lnTo>
                      <a:pt x="172" y="147"/>
                    </a:lnTo>
                    <a:lnTo>
                      <a:pt x="171" y="147"/>
                    </a:lnTo>
                    <a:lnTo>
                      <a:pt x="170" y="147"/>
                    </a:lnTo>
                    <a:lnTo>
                      <a:pt x="170" y="146"/>
                    </a:lnTo>
                    <a:lnTo>
                      <a:pt x="169" y="146"/>
                    </a:lnTo>
                    <a:lnTo>
                      <a:pt x="168" y="146"/>
                    </a:lnTo>
                    <a:lnTo>
                      <a:pt x="168" y="145"/>
                    </a:lnTo>
                    <a:lnTo>
                      <a:pt x="167" y="145"/>
                    </a:lnTo>
                    <a:lnTo>
                      <a:pt x="167" y="145"/>
                    </a:lnTo>
                    <a:lnTo>
                      <a:pt x="167" y="145"/>
                    </a:lnTo>
                    <a:lnTo>
                      <a:pt x="167" y="144"/>
                    </a:lnTo>
                    <a:lnTo>
                      <a:pt x="166" y="144"/>
                    </a:lnTo>
                    <a:lnTo>
                      <a:pt x="166" y="143"/>
                    </a:lnTo>
                    <a:lnTo>
                      <a:pt x="165" y="143"/>
                    </a:lnTo>
                    <a:lnTo>
                      <a:pt x="165" y="142"/>
                    </a:lnTo>
                    <a:lnTo>
                      <a:pt x="165" y="141"/>
                    </a:lnTo>
                    <a:lnTo>
                      <a:pt x="164" y="141"/>
                    </a:lnTo>
                    <a:lnTo>
                      <a:pt x="164" y="141"/>
                    </a:lnTo>
                    <a:lnTo>
                      <a:pt x="163" y="141"/>
                    </a:lnTo>
                    <a:lnTo>
                      <a:pt x="163" y="140"/>
                    </a:lnTo>
                    <a:lnTo>
                      <a:pt x="163" y="140"/>
                    </a:lnTo>
                    <a:lnTo>
                      <a:pt x="162" y="140"/>
                    </a:lnTo>
                    <a:lnTo>
                      <a:pt x="161" y="140"/>
                    </a:lnTo>
                    <a:lnTo>
                      <a:pt x="160" y="140"/>
                    </a:lnTo>
                    <a:lnTo>
                      <a:pt x="160" y="140"/>
                    </a:lnTo>
                    <a:lnTo>
                      <a:pt x="159" y="140"/>
                    </a:lnTo>
                    <a:lnTo>
                      <a:pt x="159" y="141"/>
                    </a:lnTo>
                    <a:lnTo>
                      <a:pt x="158" y="141"/>
                    </a:lnTo>
                    <a:lnTo>
                      <a:pt x="157" y="141"/>
                    </a:lnTo>
                    <a:lnTo>
                      <a:pt x="156" y="141"/>
                    </a:lnTo>
                    <a:lnTo>
                      <a:pt x="156" y="141"/>
                    </a:lnTo>
                    <a:lnTo>
                      <a:pt x="155" y="141"/>
                    </a:lnTo>
                    <a:lnTo>
                      <a:pt x="154" y="141"/>
                    </a:lnTo>
                    <a:lnTo>
                      <a:pt x="154" y="141"/>
                    </a:lnTo>
                    <a:lnTo>
                      <a:pt x="153" y="140"/>
                    </a:lnTo>
                    <a:lnTo>
                      <a:pt x="153" y="139"/>
                    </a:lnTo>
                    <a:lnTo>
                      <a:pt x="153" y="138"/>
                    </a:lnTo>
                    <a:lnTo>
                      <a:pt x="153" y="138"/>
                    </a:lnTo>
                    <a:lnTo>
                      <a:pt x="153" y="137"/>
                    </a:lnTo>
                    <a:lnTo>
                      <a:pt x="153" y="136"/>
                    </a:lnTo>
                    <a:lnTo>
                      <a:pt x="82" y="129"/>
                    </a:lnTo>
                    <a:lnTo>
                      <a:pt x="27" y="124"/>
                    </a:lnTo>
                    <a:lnTo>
                      <a:pt x="27" y="122"/>
                    </a:lnTo>
                    <a:lnTo>
                      <a:pt x="28" y="122"/>
                    </a:lnTo>
                    <a:lnTo>
                      <a:pt x="29" y="121"/>
                    </a:lnTo>
                    <a:lnTo>
                      <a:pt x="29" y="121"/>
                    </a:lnTo>
                    <a:lnTo>
                      <a:pt x="30" y="121"/>
                    </a:lnTo>
                    <a:lnTo>
                      <a:pt x="30" y="121"/>
                    </a:lnTo>
                    <a:lnTo>
                      <a:pt x="30" y="120"/>
                    </a:lnTo>
                    <a:lnTo>
                      <a:pt x="30" y="119"/>
                    </a:lnTo>
                    <a:lnTo>
                      <a:pt x="29" y="119"/>
                    </a:lnTo>
                    <a:lnTo>
                      <a:pt x="29" y="118"/>
                    </a:lnTo>
                    <a:lnTo>
                      <a:pt x="29" y="117"/>
                    </a:lnTo>
                    <a:lnTo>
                      <a:pt x="29" y="117"/>
                    </a:lnTo>
                    <a:lnTo>
                      <a:pt x="29" y="116"/>
                    </a:lnTo>
                    <a:lnTo>
                      <a:pt x="29" y="115"/>
                    </a:lnTo>
                    <a:lnTo>
                      <a:pt x="29" y="115"/>
                    </a:lnTo>
                    <a:lnTo>
                      <a:pt x="29" y="114"/>
                    </a:lnTo>
                    <a:lnTo>
                      <a:pt x="29" y="114"/>
                    </a:lnTo>
                    <a:lnTo>
                      <a:pt x="29" y="114"/>
                    </a:lnTo>
                    <a:lnTo>
                      <a:pt x="29" y="113"/>
                    </a:lnTo>
                    <a:lnTo>
                      <a:pt x="29" y="113"/>
                    </a:lnTo>
                    <a:lnTo>
                      <a:pt x="29" y="112"/>
                    </a:lnTo>
                    <a:lnTo>
                      <a:pt x="28" y="112"/>
                    </a:lnTo>
                    <a:lnTo>
                      <a:pt x="28" y="111"/>
                    </a:lnTo>
                    <a:lnTo>
                      <a:pt x="27" y="110"/>
                    </a:lnTo>
                    <a:lnTo>
                      <a:pt x="27" y="110"/>
                    </a:lnTo>
                    <a:lnTo>
                      <a:pt x="27" y="109"/>
                    </a:lnTo>
                    <a:lnTo>
                      <a:pt x="26" y="108"/>
                    </a:lnTo>
                    <a:lnTo>
                      <a:pt x="26" y="107"/>
                    </a:lnTo>
                    <a:lnTo>
                      <a:pt x="25" y="107"/>
                    </a:lnTo>
                    <a:lnTo>
                      <a:pt x="25" y="107"/>
                    </a:lnTo>
                    <a:lnTo>
                      <a:pt x="25" y="106"/>
                    </a:lnTo>
                    <a:lnTo>
                      <a:pt x="25" y="105"/>
                    </a:lnTo>
                    <a:lnTo>
                      <a:pt x="25" y="104"/>
                    </a:lnTo>
                    <a:lnTo>
                      <a:pt x="24" y="104"/>
                    </a:lnTo>
                    <a:lnTo>
                      <a:pt x="23" y="104"/>
                    </a:lnTo>
                    <a:lnTo>
                      <a:pt x="23" y="103"/>
                    </a:lnTo>
                    <a:lnTo>
                      <a:pt x="23" y="102"/>
                    </a:lnTo>
                    <a:lnTo>
                      <a:pt x="24" y="102"/>
                    </a:lnTo>
                    <a:lnTo>
                      <a:pt x="24" y="101"/>
                    </a:lnTo>
                    <a:lnTo>
                      <a:pt x="24" y="100"/>
                    </a:lnTo>
                    <a:lnTo>
                      <a:pt x="24" y="100"/>
                    </a:lnTo>
                    <a:lnTo>
                      <a:pt x="24" y="99"/>
                    </a:lnTo>
                    <a:lnTo>
                      <a:pt x="24" y="98"/>
                    </a:lnTo>
                    <a:lnTo>
                      <a:pt x="25" y="98"/>
                    </a:lnTo>
                    <a:lnTo>
                      <a:pt x="25" y="98"/>
                    </a:lnTo>
                    <a:lnTo>
                      <a:pt x="25" y="97"/>
                    </a:lnTo>
                    <a:lnTo>
                      <a:pt x="27" y="97"/>
                    </a:lnTo>
                    <a:lnTo>
                      <a:pt x="27" y="97"/>
                    </a:lnTo>
                    <a:lnTo>
                      <a:pt x="27" y="96"/>
                    </a:lnTo>
                    <a:lnTo>
                      <a:pt x="27" y="95"/>
                    </a:lnTo>
                    <a:lnTo>
                      <a:pt x="27" y="94"/>
                    </a:lnTo>
                    <a:lnTo>
                      <a:pt x="28" y="94"/>
                    </a:lnTo>
                    <a:lnTo>
                      <a:pt x="28" y="93"/>
                    </a:lnTo>
                    <a:lnTo>
                      <a:pt x="27" y="93"/>
                    </a:lnTo>
                    <a:lnTo>
                      <a:pt x="27" y="92"/>
                    </a:lnTo>
                    <a:lnTo>
                      <a:pt x="26" y="92"/>
                    </a:lnTo>
                    <a:lnTo>
                      <a:pt x="25" y="92"/>
                    </a:lnTo>
                    <a:lnTo>
                      <a:pt x="25" y="91"/>
                    </a:lnTo>
                    <a:lnTo>
                      <a:pt x="25" y="91"/>
                    </a:lnTo>
                    <a:lnTo>
                      <a:pt x="24" y="91"/>
                    </a:lnTo>
                    <a:lnTo>
                      <a:pt x="23" y="91"/>
                    </a:lnTo>
                    <a:lnTo>
                      <a:pt x="23" y="92"/>
                    </a:lnTo>
                    <a:lnTo>
                      <a:pt x="22" y="92"/>
                    </a:lnTo>
                    <a:lnTo>
                      <a:pt x="23" y="93"/>
                    </a:lnTo>
                    <a:lnTo>
                      <a:pt x="22" y="93"/>
                    </a:lnTo>
                    <a:lnTo>
                      <a:pt x="22" y="93"/>
                    </a:lnTo>
                    <a:lnTo>
                      <a:pt x="22" y="93"/>
                    </a:lnTo>
                    <a:lnTo>
                      <a:pt x="22" y="94"/>
                    </a:lnTo>
                    <a:lnTo>
                      <a:pt x="21" y="94"/>
                    </a:lnTo>
                    <a:lnTo>
                      <a:pt x="20" y="94"/>
                    </a:lnTo>
                    <a:lnTo>
                      <a:pt x="19" y="94"/>
                    </a:lnTo>
                    <a:lnTo>
                      <a:pt x="19" y="93"/>
                    </a:lnTo>
                    <a:lnTo>
                      <a:pt x="19" y="93"/>
                    </a:lnTo>
                    <a:lnTo>
                      <a:pt x="19" y="92"/>
                    </a:lnTo>
                    <a:lnTo>
                      <a:pt x="19" y="92"/>
                    </a:lnTo>
                    <a:lnTo>
                      <a:pt x="18" y="92"/>
                    </a:lnTo>
                    <a:lnTo>
                      <a:pt x="18" y="91"/>
                    </a:lnTo>
                    <a:lnTo>
                      <a:pt x="18" y="90"/>
                    </a:lnTo>
                    <a:lnTo>
                      <a:pt x="19" y="90"/>
                    </a:lnTo>
                    <a:lnTo>
                      <a:pt x="19" y="90"/>
                    </a:lnTo>
                    <a:lnTo>
                      <a:pt x="19" y="90"/>
                    </a:lnTo>
                    <a:lnTo>
                      <a:pt x="19" y="89"/>
                    </a:lnTo>
                    <a:lnTo>
                      <a:pt x="19" y="89"/>
                    </a:lnTo>
                    <a:lnTo>
                      <a:pt x="18" y="89"/>
                    </a:lnTo>
                    <a:lnTo>
                      <a:pt x="18" y="88"/>
                    </a:lnTo>
                    <a:lnTo>
                      <a:pt x="18" y="87"/>
                    </a:lnTo>
                    <a:lnTo>
                      <a:pt x="18" y="86"/>
                    </a:lnTo>
                    <a:lnTo>
                      <a:pt x="17" y="86"/>
                    </a:lnTo>
                    <a:lnTo>
                      <a:pt x="17" y="86"/>
                    </a:lnTo>
                    <a:lnTo>
                      <a:pt x="17" y="86"/>
                    </a:lnTo>
                    <a:lnTo>
                      <a:pt x="16" y="86"/>
                    </a:lnTo>
                    <a:lnTo>
                      <a:pt x="16" y="86"/>
                    </a:lnTo>
                    <a:lnTo>
                      <a:pt x="15" y="86"/>
                    </a:lnTo>
                    <a:lnTo>
                      <a:pt x="15" y="86"/>
                    </a:lnTo>
                    <a:lnTo>
                      <a:pt x="15" y="85"/>
                    </a:lnTo>
                    <a:lnTo>
                      <a:pt x="14" y="85"/>
                    </a:lnTo>
                    <a:lnTo>
                      <a:pt x="14" y="84"/>
                    </a:lnTo>
                    <a:lnTo>
                      <a:pt x="14" y="83"/>
                    </a:lnTo>
                    <a:lnTo>
                      <a:pt x="14" y="83"/>
                    </a:lnTo>
                    <a:lnTo>
                      <a:pt x="14" y="82"/>
                    </a:lnTo>
                    <a:lnTo>
                      <a:pt x="13" y="82"/>
                    </a:lnTo>
                    <a:lnTo>
                      <a:pt x="13" y="81"/>
                    </a:lnTo>
                    <a:lnTo>
                      <a:pt x="13" y="80"/>
                    </a:lnTo>
                    <a:lnTo>
                      <a:pt x="12" y="80"/>
                    </a:lnTo>
                    <a:lnTo>
                      <a:pt x="12" y="81"/>
                    </a:lnTo>
                    <a:lnTo>
                      <a:pt x="12" y="81"/>
                    </a:lnTo>
                    <a:lnTo>
                      <a:pt x="11" y="81"/>
                    </a:lnTo>
                    <a:lnTo>
                      <a:pt x="11" y="82"/>
                    </a:lnTo>
                    <a:lnTo>
                      <a:pt x="10" y="82"/>
                    </a:lnTo>
                    <a:lnTo>
                      <a:pt x="9" y="82"/>
                    </a:lnTo>
                    <a:lnTo>
                      <a:pt x="8" y="82"/>
                    </a:lnTo>
                    <a:lnTo>
                      <a:pt x="8" y="82"/>
                    </a:lnTo>
                    <a:lnTo>
                      <a:pt x="8" y="81"/>
                    </a:lnTo>
                    <a:lnTo>
                      <a:pt x="7" y="81"/>
                    </a:lnTo>
                    <a:lnTo>
                      <a:pt x="7" y="80"/>
                    </a:lnTo>
                    <a:lnTo>
                      <a:pt x="6" y="80"/>
                    </a:lnTo>
                    <a:lnTo>
                      <a:pt x="5" y="80"/>
                    </a:lnTo>
                    <a:lnTo>
                      <a:pt x="5" y="80"/>
                    </a:lnTo>
                    <a:lnTo>
                      <a:pt x="5" y="81"/>
                    </a:lnTo>
                    <a:lnTo>
                      <a:pt x="4" y="81"/>
                    </a:lnTo>
                    <a:lnTo>
                      <a:pt x="3" y="81"/>
                    </a:lnTo>
                    <a:lnTo>
                      <a:pt x="3" y="82"/>
                    </a:lnTo>
                    <a:lnTo>
                      <a:pt x="2" y="82"/>
                    </a:lnTo>
                    <a:lnTo>
                      <a:pt x="2" y="81"/>
                    </a:lnTo>
                    <a:lnTo>
                      <a:pt x="1" y="81"/>
                    </a:lnTo>
                    <a:lnTo>
                      <a:pt x="1" y="81"/>
                    </a:lnTo>
                    <a:lnTo>
                      <a:pt x="1" y="80"/>
                    </a:lnTo>
                    <a:lnTo>
                      <a:pt x="1" y="79"/>
                    </a:lnTo>
                    <a:lnTo>
                      <a:pt x="1" y="79"/>
                    </a:lnTo>
                    <a:lnTo>
                      <a:pt x="1" y="79"/>
                    </a:lnTo>
                    <a:lnTo>
                      <a:pt x="1" y="79"/>
                    </a:lnTo>
                    <a:lnTo>
                      <a:pt x="1" y="78"/>
                    </a:lnTo>
                    <a:lnTo>
                      <a:pt x="1" y="77"/>
                    </a:lnTo>
                    <a:lnTo>
                      <a:pt x="0" y="76"/>
                    </a:lnTo>
                    <a:lnTo>
                      <a:pt x="0" y="76"/>
                    </a:lnTo>
                    <a:lnTo>
                      <a:pt x="0" y="75"/>
                    </a:lnTo>
                    <a:lnTo>
                      <a:pt x="0" y="7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59" name="Freeform 1118">
                <a:extLst>
                  <a:ext uri="{FF2B5EF4-FFF2-40B4-BE49-F238E27FC236}">
                    <a16:creationId xmlns:a16="http://schemas.microsoft.com/office/drawing/2014/main" id="{E903E343-A575-4370-8A79-95AC8164B185}"/>
                  </a:ext>
                </a:extLst>
              </p:cNvPr>
              <p:cNvSpPr>
                <a:spLocks/>
              </p:cNvSpPr>
              <p:nvPr/>
            </p:nvSpPr>
            <p:spPr bwMode="auto">
              <a:xfrm>
                <a:off x="4201" y="1631"/>
                <a:ext cx="342" cy="277"/>
              </a:xfrm>
              <a:custGeom>
                <a:avLst/>
                <a:gdLst>
                  <a:gd name="T0" fmla="*/ 334 w 342"/>
                  <a:gd name="T1" fmla="*/ 271 h 277"/>
                  <a:gd name="T2" fmla="*/ 327 w 342"/>
                  <a:gd name="T3" fmla="*/ 262 h 277"/>
                  <a:gd name="T4" fmla="*/ 325 w 342"/>
                  <a:gd name="T5" fmla="*/ 253 h 277"/>
                  <a:gd name="T6" fmla="*/ 327 w 342"/>
                  <a:gd name="T7" fmla="*/ 245 h 277"/>
                  <a:gd name="T8" fmla="*/ 326 w 342"/>
                  <a:gd name="T9" fmla="*/ 238 h 277"/>
                  <a:gd name="T10" fmla="*/ 323 w 342"/>
                  <a:gd name="T11" fmla="*/ 231 h 277"/>
                  <a:gd name="T12" fmla="*/ 328 w 342"/>
                  <a:gd name="T13" fmla="*/ 220 h 277"/>
                  <a:gd name="T14" fmla="*/ 328 w 342"/>
                  <a:gd name="T15" fmla="*/ 209 h 277"/>
                  <a:gd name="T16" fmla="*/ 323 w 342"/>
                  <a:gd name="T17" fmla="*/ 202 h 277"/>
                  <a:gd name="T18" fmla="*/ 320 w 342"/>
                  <a:gd name="T19" fmla="*/ 196 h 277"/>
                  <a:gd name="T20" fmla="*/ 319 w 342"/>
                  <a:gd name="T21" fmla="*/ 187 h 277"/>
                  <a:gd name="T22" fmla="*/ 320 w 342"/>
                  <a:gd name="T23" fmla="*/ 179 h 277"/>
                  <a:gd name="T24" fmla="*/ 318 w 342"/>
                  <a:gd name="T25" fmla="*/ 169 h 277"/>
                  <a:gd name="T26" fmla="*/ 317 w 342"/>
                  <a:gd name="T27" fmla="*/ 148 h 277"/>
                  <a:gd name="T28" fmla="*/ 300 w 342"/>
                  <a:gd name="T29" fmla="*/ 133 h 277"/>
                  <a:gd name="T30" fmla="*/ 289 w 342"/>
                  <a:gd name="T31" fmla="*/ 116 h 277"/>
                  <a:gd name="T32" fmla="*/ 275 w 342"/>
                  <a:gd name="T33" fmla="*/ 113 h 277"/>
                  <a:gd name="T34" fmla="*/ 264 w 342"/>
                  <a:gd name="T35" fmla="*/ 103 h 277"/>
                  <a:gd name="T36" fmla="*/ 253 w 342"/>
                  <a:gd name="T37" fmla="*/ 93 h 277"/>
                  <a:gd name="T38" fmla="*/ 241 w 342"/>
                  <a:gd name="T39" fmla="*/ 89 h 277"/>
                  <a:gd name="T40" fmla="*/ 233 w 342"/>
                  <a:gd name="T41" fmla="*/ 82 h 277"/>
                  <a:gd name="T42" fmla="*/ 223 w 342"/>
                  <a:gd name="T43" fmla="*/ 70 h 277"/>
                  <a:gd name="T44" fmla="*/ 213 w 342"/>
                  <a:gd name="T45" fmla="*/ 66 h 277"/>
                  <a:gd name="T46" fmla="*/ 204 w 342"/>
                  <a:gd name="T47" fmla="*/ 65 h 277"/>
                  <a:gd name="T48" fmla="*/ 195 w 342"/>
                  <a:gd name="T49" fmla="*/ 67 h 277"/>
                  <a:gd name="T50" fmla="*/ 186 w 342"/>
                  <a:gd name="T51" fmla="*/ 65 h 277"/>
                  <a:gd name="T52" fmla="*/ 174 w 342"/>
                  <a:gd name="T53" fmla="*/ 68 h 277"/>
                  <a:gd name="T54" fmla="*/ 157 w 342"/>
                  <a:gd name="T55" fmla="*/ 73 h 277"/>
                  <a:gd name="T56" fmla="*/ 154 w 342"/>
                  <a:gd name="T57" fmla="*/ 65 h 277"/>
                  <a:gd name="T58" fmla="*/ 149 w 342"/>
                  <a:gd name="T59" fmla="*/ 58 h 277"/>
                  <a:gd name="T60" fmla="*/ 147 w 342"/>
                  <a:gd name="T61" fmla="*/ 53 h 277"/>
                  <a:gd name="T62" fmla="*/ 139 w 342"/>
                  <a:gd name="T63" fmla="*/ 50 h 277"/>
                  <a:gd name="T64" fmla="*/ 132 w 342"/>
                  <a:gd name="T65" fmla="*/ 48 h 277"/>
                  <a:gd name="T66" fmla="*/ 127 w 342"/>
                  <a:gd name="T67" fmla="*/ 45 h 277"/>
                  <a:gd name="T68" fmla="*/ 122 w 342"/>
                  <a:gd name="T69" fmla="*/ 48 h 277"/>
                  <a:gd name="T70" fmla="*/ 116 w 342"/>
                  <a:gd name="T71" fmla="*/ 51 h 277"/>
                  <a:gd name="T72" fmla="*/ 111 w 342"/>
                  <a:gd name="T73" fmla="*/ 54 h 277"/>
                  <a:gd name="T74" fmla="*/ 105 w 342"/>
                  <a:gd name="T75" fmla="*/ 48 h 277"/>
                  <a:gd name="T76" fmla="*/ 99 w 342"/>
                  <a:gd name="T77" fmla="*/ 51 h 277"/>
                  <a:gd name="T78" fmla="*/ 95 w 342"/>
                  <a:gd name="T79" fmla="*/ 57 h 277"/>
                  <a:gd name="T80" fmla="*/ 87 w 342"/>
                  <a:gd name="T81" fmla="*/ 55 h 277"/>
                  <a:gd name="T82" fmla="*/ 82 w 342"/>
                  <a:gd name="T83" fmla="*/ 56 h 277"/>
                  <a:gd name="T84" fmla="*/ 78 w 342"/>
                  <a:gd name="T85" fmla="*/ 51 h 277"/>
                  <a:gd name="T86" fmla="*/ 73 w 342"/>
                  <a:gd name="T87" fmla="*/ 41 h 277"/>
                  <a:gd name="T88" fmla="*/ 66 w 342"/>
                  <a:gd name="T89" fmla="*/ 40 h 277"/>
                  <a:gd name="T90" fmla="*/ 62 w 342"/>
                  <a:gd name="T91" fmla="*/ 31 h 277"/>
                  <a:gd name="T92" fmla="*/ 64 w 342"/>
                  <a:gd name="T93" fmla="*/ 27 h 277"/>
                  <a:gd name="T94" fmla="*/ 56 w 342"/>
                  <a:gd name="T95" fmla="*/ 23 h 277"/>
                  <a:gd name="T96" fmla="*/ 53 w 342"/>
                  <a:gd name="T97" fmla="*/ 24 h 277"/>
                  <a:gd name="T98" fmla="*/ 54 w 342"/>
                  <a:gd name="T99" fmla="*/ 17 h 277"/>
                  <a:gd name="T100" fmla="*/ 47 w 342"/>
                  <a:gd name="T101" fmla="*/ 13 h 277"/>
                  <a:gd name="T102" fmla="*/ 40 w 342"/>
                  <a:gd name="T103" fmla="*/ 11 h 277"/>
                  <a:gd name="T104" fmla="*/ 37 w 342"/>
                  <a:gd name="T105" fmla="*/ 13 h 277"/>
                  <a:gd name="T106" fmla="*/ 29 w 342"/>
                  <a:gd name="T107" fmla="*/ 12 h 277"/>
                  <a:gd name="T108" fmla="*/ 26 w 342"/>
                  <a:gd name="T109" fmla="*/ 14 h 277"/>
                  <a:gd name="T110" fmla="*/ 20 w 342"/>
                  <a:gd name="T111" fmla="*/ 12 h 277"/>
                  <a:gd name="T112" fmla="*/ 19 w 342"/>
                  <a:gd name="T113" fmla="*/ 10 h 277"/>
                  <a:gd name="T114" fmla="*/ 10 w 342"/>
                  <a:gd name="T115" fmla="*/ 10 h 277"/>
                  <a:gd name="T116" fmla="*/ 2 w 342"/>
                  <a:gd name="T117" fmla="*/ 7 h 277"/>
                  <a:gd name="T118" fmla="*/ 3 w 342"/>
                  <a:gd name="T119" fmla="*/ 2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2" h="277">
                    <a:moveTo>
                      <a:pt x="342" y="277"/>
                    </a:moveTo>
                    <a:lnTo>
                      <a:pt x="341" y="277"/>
                    </a:lnTo>
                    <a:lnTo>
                      <a:pt x="340" y="276"/>
                    </a:lnTo>
                    <a:lnTo>
                      <a:pt x="340" y="275"/>
                    </a:lnTo>
                    <a:lnTo>
                      <a:pt x="340" y="275"/>
                    </a:lnTo>
                    <a:lnTo>
                      <a:pt x="340" y="275"/>
                    </a:lnTo>
                    <a:lnTo>
                      <a:pt x="340" y="274"/>
                    </a:lnTo>
                    <a:lnTo>
                      <a:pt x="339" y="274"/>
                    </a:lnTo>
                    <a:lnTo>
                      <a:pt x="339" y="273"/>
                    </a:lnTo>
                    <a:lnTo>
                      <a:pt x="338" y="273"/>
                    </a:lnTo>
                    <a:lnTo>
                      <a:pt x="337" y="273"/>
                    </a:lnTo>
                    <a:lnTo>
                      <a:pt x="336" y="272"/>
                    </a:lnTo>
                    <a:lnTo>
                      <a:pt x="336" y="272"/>
                    </a:lnTo>
                    <a:lnTo>
                      <a:pt x="336" y="272"/>
                    </a:lnTo>
                    <a:lnTo>
                      <a:pt x="335" y="272"/>
                    </a:lnTo>
                    <a:lnTo>
                      <a:pt x="335" y="271"/>
                    </a:lnTo>
                    <a:lnTo>
                      <a:pt x="334" y="271"/>
                    </a:lnTo>
                    <a:lnTo>
                      <a:pt x="334" y="270"/>
                    </a:lnTo>
                    <a:lnTo>
                      <a:pt x="334" y="269"/>
                    </a:lnTo>
                    <a:lnTo>
                      <a:pt x="333" y="269"/>
                    </a:lnTo>
                    <a:lnTo>
                      <a:pt x="333" y="269"/>
                    </a:lnTo>
                    <a:lnTo>
                      <a:pt x="333" y="269"/>
                    </a:lnTo>
                    <a:lnTo>
                      <a:pt x="332" y="269"/>
                    </a:lnTo>
                    <a:lnTo>
                      <a:pt x="331" y="269"/>
                    </a:lnTo>
                    <a:lnTo>
                      <a:pt x="330" y="268"/>
                    </a:lnTo>
                    <a:lnTo>
                      <a:pt x="329" y="268"/>
                    </a:lnTo>
                    <a:lnTo>
                      <a:pt x="328" y="267"/>
                    </a:lnTo>
                    <a:lnTo>
                      <a:pt x="328" y="266"/>
                    </a:lnTo>
                    <a:lnTo>
                      <a:pt x="328" y="265"/>
                    </a:lnTo>
                    <a:lnTo>
                      <a:pt x="328" y="265"/>
                    </a:lnTo>
                    <a:lnTo>
                      <a:pt x="328" y="264"/>
                    </a:lnTo>
                    <a:lnTo>
                      <a:pt x="328" y="263"/>
                    </a:lnTo>
                    <a:lnTo>
                      <a:pt x="327" y="263"/>
                    </a:lnTo>
                    <a:lnTo>
                      <a:pt x="327" y="262"/>
                    </a:lnTo>
                    <a:lnTo>
                      <a:pt x="327" y="262"/>
                    </a:lnTo>
                    <a:lnTo>
                      <a:pt x="328" y="262"/>
                    </a:lnTo>
                    <a:lnTo>
                      <a:pt x="328" y="261"/>
                    </a:lnTo>
                    <a:lnTo>
                      <a:pt x="328" y="260"/>
                    </a:lnTo>
                    <a:lnTo>
                      <a:pt x="328" y="259"/>
                    </a:lnTo>
                    <a:lnTo>
                      <a:pt x="327" y="258"/>
                    </a:lnTo>
                    <a:lnTo>
                      <a:pt x="326" y="258"/>
                    </a:lnTo>
                    <a:lnTo>
                      <a:pt x="326" y="257"/>
                    </a:lnTo>
                    <a:lnTo>
                      <a:pt x="326" y="257"/>
                    </a:lnTo>
                    <a:lnTo>
                      <a:pt x="326" y="258"/>
                    </a:lnTo>
                    <a:lnTo>
                      <a:pt x="326" y="257"/>
                    </a:lnTo>
                    <a:lnTo>
                      <a:pt x="324" y="257"/>
                    </a:lnTo>
                    <a:lnTo>
                      <a:pt x="324" y="256"/>
                    </a:lnTo>
                    <a:lnTo>
                      <a:pt x="323" y="256"/>
                    </a:lnTo>
                    <a:lnTo>
                      <a:pt x="323" y="255"/>
                    </a:lnTo>
                    <a:lnTo>
                      <a:pt x="323" y="255"/>
                    </a:lnTo>
                    <a:lnTo>
                      <a:pt x="325" y="253"/>
                    </a:lnTo>
                    <a:lnTo>
                      <a:pt x="326" y="252"/>
                    </a:lnTo>
                    <a:lnTo>
                      <a:pt x="326" y="252"/>
                    </a:lnTo>
                    <a:lnTo>
                      <a:pt x="327" y="252"/>
                    </a:lnTo>
                    <a:lnTo>
                      <a:pt x="327" y="251"/>
                    </a:lnTo>
                    <a:lnTo>
                      <a:pt x="328" y="251"/>
                    </a:lnTo>
                    <a:lnTo>
                      <a:pt x="329" y="251"/>
                    </a:lnTo>
                    <a:lnTo>
                      <a:pt x="329" y="250"/>
                    </a:lnTo>
                    <a:lnTo>
                      <a:pt x="330" y="250"/>
                    </a:lnTo>
                    <a:lnTo>
                      <a:pt x="330" y="249"/>
                    </a:lnTo>
                    <a:lnTo>
                      <a:pt x="330" y="248"/>
                    </a:lnTo>
                    <a:lnTo>
                      <a:pt x="330" y="248"/>
                    </a:lnTo>
                    <a:lnTo>
                      <a:pt x="330" y="247"/>
                    </a:lnTo>
                    <a:lnTo>
                      <a:pt x="329" y="247"/>
                    </a:lnTo>
                    <a:lnTo>
                      <a:pt x="329" y="246"/>
                    </a:lnTo>
                    <a:lnTo>
                      <a:pt x="329" y="245"/>
                    </a:lnTo>
                    <a:lnTo>
                      <a:pt x="328" y="245"/>
                    </a:lnTo>
                    <a:lnTo>
                      <a:pt x="327" y="245"/>
                    </a:lnTo>
                    <a:lnTo>
                      <a:pt x="327" y="244"/>
                    </a:lnTo>
                    <a:lnTo>
                      <a:pt x="327" y="244"/>
                    </a:lnTo>
                    <a:lnTo>
                      <a:pt x="326" y="243"/>
                    </a:lnTo>
                    <a:lnTo>
                      <a:pt x="326" y="242"/>
                    </a:lnTo>
                    <a:lnTo>
                      <a:pt x="326" y="241"/>
                    </a:lnTo>
                    <a:lnTo>
                      <a:pt x="326" y="241"/>
                    </a:lnTo>
                    <a:lnTo>
                      <a:pt x="326" y="241"/>
                    </a:lnTo>
                    <a:lnTo>
                      <a:pt x="327" y="241"/>
                    </a:lnTo>
                    <a:lnTo>
                      <a:pt x="327" y="240"/>
                    </a:lnTo>
                    <a:lnTo>
                      <a:pt x="326" y="240"/>
                    </a:lnTo>
                    <a:lnTo>
                      <a:pt x="327" y="240"/>
                    </a:lnTo>
                    <a:lnTo>
                      <a:pt x="327" y="239"/>
                    </a:lnTo>
                    <a:lnTo>
                      <a:pt x="328" y="239"/>
                    </a:lnTo>
                    <a:lnTo>
                      <a:pt x="328" y="238"/>
                    </a:lnTo>
                    <a:lnTo>
                      <a:pt x="328" y="238"/>
                    </a:lnTo>
                    <a:lnTo>
                      <a:pt x="327" y="238"/>
                    </a:lnTo>
                    <a:lnTo>
                      <a:pt x="326" y="238"/>
                    </a:lnTo>
                    <a:lnTo>
                      <a:pt x="326" y="238"/>
                    </a:lnTo>
                    <a:lnTo>
                      <a:pt x="326" y="237"/>
                    </a:lnTo>
                    <a:lnTo>
                      <a:pt x="326" y="238"/>
                    </a:lnTo>
                    <a:lnTo>
                      <a:pt x="325" y="238"/>
                    </a:lnTo>
                    <a:lnTo>
                      <a:pt x="325" y="237"/>
                    </a:lnTo>
                    <a:lnTo>
                      <a:pt x="326" y="237"/>
                    </a:lnTo>
                    <a:lnTo>
                      <a:pt x="326" y="236"/>
                    </a:lnTo>
                    <a:lnTo>
                      <a:pt x="326" y="235"/>
                    </a:lnTo>
                    <a:lnTo>
                      <a:pt x="326" y="234"/>
                    </a:lnTo>
                    <a:lnTo>
                      <a:pt x="326" y="234"/>
                    </a:lnTo>
                    <a:lnTo>
                      <a:pt x="326" y="233"/>
                    </a:lnTo>
                    <a:lnTo>
                      <a:pt x="326" y="233"/>
                    </a:lnTo>
                    <a:lnTo>
                      <a:pt x="325" y="233"/>
                    </a:lnTo>
                    <a:lnTo>
                      <a:pt x="325" y="232"/>
                    </a:lnTo>
                    <a:lnTo>
                      <a:pt x="324" y="232"/>
                    </a:lnTo>
                    <a:lnTo>
                      <a:pt x="324" y="231"/>
                    </a:lnTo>
                    <a:lnTo>
                      <a:pt x="323" y="231"/>
                    </a:lnTo>
                    <a:lnTo>
                      <a:pt x="323" y="230"/>
                    </a:lnTo>
                    <a:lnTo>
                      <a:pt x="323" y="230"/>
                    </a:lnTo>
                    <a:lnTo>
                      <a:pt x="323" y="229"/>
                    </a:lnTo>
                    <a:lnTo>
                      <a:pt x="323" y="228"/>
                    </a:lnTo>
                    <a:lnTo>
                      <a:pt x="323" y="227"/>
                    </a:lnTo>
                    <a:lnTo>
                      <a:pt x="323" y="227"/>
                    </a:lnTo>
                    <a:lnTo>
                      <a:pt x="323" y="227"/>
                    </a:lnTo>
                    <a:lnTo>
                      <a:pt x="323" y="226"/>
                    </a:lnTo>
                    <a:lnTo>
                      <a:pt x="324" y="226"/>
                    </a:lnTo>
                    <a:lnTo>
                      <a:pt x="325" y="224"/>
                    </a:lnTo>
                    <a:lnTo>
                      <a:pt x="326" y="224"/>
                    </a:lnTo>
                    <a:lnTo>
                      <a:pt x="326" y="224"/>
                    </a:lnTo>
                    <a:lnTo>
                      <a:pt x="326" y="223"/>
                    </a:lnTo>
                    <a:lnTo>
                      <a:pt x="326" y="222"/>
                    </a:lnTo>
                    <a:lnTo>
                      <a:pt x="327" y="222"/>
                    </a:lnTo>
                    <a:lnTo>
                      <a:pt x="327" y="221"/>
                    </a:lnTo>
                    <a:lnTo>
                      <a:pt x="328" y="220"/>
                    </a:lnTo>
                    <a:lnTo>
                      <a:pt x="329" y="220"/>
                    </a:lnTo>
                    <a:lnTo>
                      <a:pt x="330" y="220"/>
                    </a:lnTo>
                    <a:lnTo>
                      <a:pt x="330" y="220"/>
                    </a:lnTo>
                    <a:lnTo>
                      <a:pt x="331" y="220"/>
                    </a:lnTo>
                    <a:lnTo>
                      <a:pt x="332" y="219"/>
                    </a:lnTo>
                    <a:lnTo>
                      <a:pt x="333" y="218"/>
                    </a:lnTo>
                    <a:lnTo>
                      <a:pt x="333" y="217"/>
                    </a:lnTo>
                    <a:lnTo>
                      <a:pt x="332" y="217"/>
                    </a:lnTo>
                    <a:lnTo>
                      <a:pt x="332" y="216"/>
                    </a:lnTo>
                    <a:lnTo>
                      <a:pt x="331" y="215"/>
                    </a:lnTo>
                    <a:lnTo>
                      <a:pt x="331" y="213"/>
                    </a:lnTo>
                    <a:lnTo>
                      <a:pt x="331" y="213"/>
                    </a:lnTo>
                    <a:lnTo>
                      <a:pt x="330" y="213"/>
                    </a:lnTo>
                    <a:lnTo>
                      <a:pt x="330" y="212"/>
                    </a:lnTo>
                    <a:lnTo>
                      <a:pt x="328" y="210"/>
                    </a:lnTo>
                    <a:lnTo>
                      <a:pt x="328" y="210"/>
                    </a:lnTo>
                    <a:lnTo>
                      <a:pt x="328" y="209"/>
                    </a:lnTo>
                    <a:lnTo>
                      <a:pt x="328" y="208"/>
                    </a:lnTo>
                    <a:lnTo>
                      <a:pt x="327" y="207"/>
                    </a:lnTo>
                    <a:lnTo>
                      <a:pt x="327" y="207"/>
                    </a:lnTo>
                    <a:lnTo>
                      <a:pt x="326" y="207"/>
                    </a:lnTo>
                    <a:lnTo>
                      <a:pt x="326" y="207"/>
                    </a:lnTo>
                    <a:lnTo>
                      <a:pt x="326" y="206"/>
                    </a:lnTo>
                    <a:lnTo>
                      <a:pt x="326" y="205"/>
                    </a:lnTo>
                    <a:lnTo>
                      <a:pt x="325" y="205"/>
                    </a:lnTo>
                    <a:lnTo>
                      <a:pt x="325" y="204"/>
                    </a:lnTo>
                    <a:lnTo>
                      <a:pt x="324" y="204"/>
                    </a:lnTo>
                    <a:lnTo>
                      <a:pt x="324" y="203"/>
                    </a:lnTo>
                    <a:lnTo>
                      <a:pt x="324" y="203"/>
                    </a:lnTo>
                    <a:lnTo>
                      <a:pt x="324" y="202"/>
                    </a:lnTo>
                    <a:lnTo>
                      <a:pt x="323" y="202"/>
                    </a:lnTo>
                    <a:lnTo>
                      <a:pt x="323" y="203"/>
                    </a:lnTo>
                    <a:lnTo>
                      <a:pt x="323" y="203"/>
                    </a:lnTo>
                    <a:lnTo>
                      <a:pt x="323" y="202"/>
                    </a:lnTo>
                    <a:lnTo>
                      <a:pt x="322" y="202"/>
                    </a:lnTo>
                    <a:lnTo>
                      <a:pt x="322" y="201"/>
                    </a:lnTo>
                    <a:lnTo>
                      <a:pt x="322" y="200"/>
                    </a:lnTo>
                    <a:lnTo>
                      <a:pt x="323" y="200"/>
                    </a:lnTo>
                    <a:lnTo>
                      <a:pt x="323" y="200"/>
                    </a:lnTo>
                    <a:lnTo>
                      <a:pt x="322" y="200"/>
                    </a:lnTo>
                    <a:lnTo>
                      <a:pt x="323" y="200"/>
                    </a:lnTo>
                    <a:lnTo>
                      <a:pt x="322" y="200"/>
                    </a:lnTo>
                    <a:lnTo>
                      <a:pt x="322" y="199"/>
                    </a:lnTo>
                    <a:lnTo>
                      <a:pt x="323" y="199"/>
                    </a:lnTo>
                    <a:lnTo>
                      <a:pt x="323" y="198"/>
                    </a:lnTo>
                    <a:lnTo>
                      <a:pt x="322" y="198"/>
                    </a:lnTo>
                    <a:lnTo>
                      <a:pt x="322" y="197"/>
                    </a:lnTo>
                    <a:lnTo>
                      <a:pt x="322" y="196"/>
                    </a:lnTo>
                    <a:lnTo>
                      <a:pt x="321" y="196"/>
                    </a:lnTo>
                    <a:lnTo>
                      <a:pt x="321" y="196"/>
                    </a:lnTo>
                    <a:lnTo>
                      <a:pt x="320" y="196"/>
                    </a:lnTo>
                    <a:lnTo>
                      <a:pt x="319" y="196"/>
                    </a:lnTo>
                    <a:lnTo>
                      <a:pt x="319" y="195"/>
                    </a:lnTo>
                    <a:lnTo>
                      <a:pt x="320" y="195"/>
                    </a:lnTo>
                    <a:lnTo>
                      <a:pt x="320" y="194"/>
                    </a:lnTo>
                    <a:lnTo>
                      <a:pt x="319" y="194"/>
                    </a:lnTo>
                    <a:lnTo>
                      <a:pt x="319" y="193"/>
                    </a:lnTo>
                    <a:lnTo>
                      <a:pt x="319" y="193"/>
                    </a:lnTo>
                    <a:lnTo>
                      <a:pt x="319" y="192"/>
                    </a:lnTo>
                    <a:lnTo>
                      <a:pt x="319" y="192"/>
                    </a:lnTo>
                    <a:lnTo>
                      <a:pt x="319" y="191"/>
                    </a:lnTo>
                    <a:lnTo>
                      <a:pt x="319" y="190"/>
                    </a:lnTo>
                    <a:lnTo>
                      <a:pt x="319" y="189"/>
                    </a:lnTo>
                    <a:lnTo>
                      <a:pt x="319" y="189"/>
                    </a:lnTo>
                    <a:lnTo>
                      <a:pt x="319" y="189"/>
                    </a:lnTo>
                    <a:lnTo>
                      <a:pt x="319" y="188"/>
                    </a:lnTo>
                    <a:lnTo>
                      <a:pt x="319" y="188"/>
                    </a:lnTo>
                    <a:lnTo>
                      <a:pt x="319" y="187"/>
                    </a:lnTo>
                    <a:lnTo>
                      <a:pt x="319" y="186"/>
                    </a:lnTo>
                    <a:lnTo>
                      <a:pt x="319" y="186"/>
                    </a:lnTo>
                    <a:lnTo>
                      <a:pt x="319" y="186"/>
                    </a:lnTo>
                    <a:lnTo>
                      <a:pt x="320" y="186"/>
                    </a:lnTo>
                    <a:lnTo>
                      <a:pt x="320" y="185"/>
                    </a:lnTo>
                    <a:lnTo>
                      <a:pt x="320" y="184"/>
                    </a:lnTo>
                    <a:lnTo>
                      <a:pt x="320" y="183"/>
                    </a:lnTo>
                    <a:lnTo>
                      <a:pt x="320" y="182"/>
                    </a:lnTo>
                    <a:lnTo>
                      <a:pt x="320" y="182"/>
                    </a:lnTo>
                    <a:lnTo>
                      <a:pt x="320" y="181"/>
                    </a:lnTo>
                    <a:lnTo>
                      <a:pt x="321" y="181"/>
                    </a:lnTo>
                    <a:lnTo>
                      <a:pt x="320" y="181"/>
                    </a:lnTo>
                    <a:lnTo>
                      <a:pt x="320" y="180"/>
                    </a:lnTo>
                    <a:lnTo>
                      <a:pt x="320" y="179"/>
                    </a:lnTo>
                    <a:lnTo>
                      <a:pt x="319" y="179"/>
                    </a:lnTo>
                    <a:lnTo>
                      <a:pt x="320" y="179"/>
                    </a:lnTo>
                    <a:lnTo>
                      <a:pt x="320" y="179"/>
                    </a:lnTo>
                    <a:lnTo>
                      <a:pt x="319" y="179"/>
                    </a:lnTo>
                    <a:lnTo>
                      <a:pt x="319" y="178"/>
                    </a:lnTo>
                    <a:lnTo>
                      <a:pt x="319" y="177"/>
                    </a:lnTo>
                    <a:lnTo>
                      <a:pt x="319" y="176"/>
                    </a:lnTo>
                    <a:lnTo>
                      <a:pt x="319" y="176"/>
                    </a:lnTo>
                    <a:lnTo>
                      <a:pt x="319" y="176"/>
                    </a:lnTo>
                    <a:lnTo>
                      <a:pt x="319" y="175"/>
                    </a:lnTo>
                    <a:lnTo>
                      <a:pt x="319" y="174"/>
                    </a:lnTo>
                    <a:lnTo>
                      <a:pt x="318" y="174"/>
                    </a:lnTo>
                    <a:lnTo>
                      <a:pt x="318" y="173"/>
                    </a:lnTo>
                    <a:lnTo>
                      <a:pt x="318" y="172"/>
                    </a:lnTo>
                    <a:lnTo>
                      <a:pt x="318" y="172"/>
                    </a:lnTo>
                    <a:lnTo>
                      <a:pt x="319" y="172"/>
                    </a:lnTo>
                    <a:lnTo>
                      <a:pt x="319" y="171"/>
                    </a:lnTo>
                    <a:lnTo>
                      <a:pt x="319" y="170"/>
                    </a:lnTo>
                    <a:lnTo>
                      <a:pt x="319" y="169"/>
                    </a:lnTo>
                    <a:lnTo>
                      <a:pt x="318" y="169"/>
                    </a:lnTo>
                    <a:lnTo>
                      <a:pt x="319" y="169"/>
                    </a:lnTo>
                    <a:lnTo>
                      <a:pt x="319" y="169"/>
                    </a:lnTo>
                    <a:lnTo>
                      <a:pt x="318" y="169"/>
                    </a:lnTo>
                    <a:lnTo>
                      <a:pt x="318" y="168"/>
                    </a:lnTo>
                    <a:lnTo>
                      <a:pt x="317" y="167"/>
                    </a:lnTo>
                    <a:lnTo>
                      <a:pt x="317" y="166"/>
                    </a:lnTo>
                    <a:lnTo>
                      <a:pt x="317" y="165"/>
                    </a:lnTo>
                    <a:lnTo>
                      <a:pt x="318" y="165"/>
                    </a:lnTo>
                    <a:lnTo>
                      <a:pt x="319" y="162"/>
                    </a:lnTo>
                    <a:lnTo>
                      <a:pt x="319" y="162"/>
                    </a:lnTo>
                    <a:lnTo>
                      <a:pt x="319" y="161"/>
                    </a:lnTo>
                    <a:lnTo>
                      <a:pt x="318" y="157"/>
                    </a:lnTo>
                    <a:lnTo>
                      <a:pt x="317" y="155"/>
                    </a:lnTo>
                    <a:lnTo>
                      <a:pt x="317" y="154"/>
                    </a:lnTo>
                    <a:lnTo>
                      <a:pt x="317" y="152"/>
                    </a:lnTo>
                    <a:lnTo>
                      <a:pt x="317" y="150"/>
                    </a:lnTo>
                    <a:lnTo>
                      <a:pt x="317" y="148"/>
                    </a:lnTo>
                    <a:lnTo>
                      <a:pt x="317" y="148"/>
                    </a:lnTo>
                    <a:lnTo>
                      <a:pt x="317" y="146"/>
                    </a:lnTo>
                    <a:lnTo>
                      <a:pt x="316" y="144"/>
                    </a:lnTo>
                    <a:lnTo>
                      <a:pt x="316" y="144"/>
                    </a:lnTo>
                    <a:lnTo>
                      <a:pt x="315" y="143"/>
                    </a:lnTo>
                    <a:lnTo>
                      <a:pt x="314" y="140"/>
                    </a:lnTo>
                    <a:lnTo>
                      <a:pt x="313" y="139"/>
                    </a:lnTo>
                    <a:lnTo>
                      <a:pt x="312" y="139"/>
                    </a:lnTo>
                    <a:lnTo>
                      <a:pt x="312" y="139"/>
                    </a:lnTo>
                    <a:lnTo>
                      <a:pt x="308" y="138"/>
                    </a:lnTo>
                    <a:lnTo>
                      <a:pt x="305" y="138"/>
                    </a:lnTo>
                    <a:lnTo>
                      <a:pt x="305" y="138"/>
                    </a:lnTo>
                    <a:lnTo>
                      <a:pt x="304" y="137"/>
                    </a:lnTo>
                    <a:lnTo>
                      <a:pt x="303" y="136"/>
                    </a:lnTo>
                    <a:lnTo>
                      <a:pt x="302" y="135"/>
                    </a:lnTo>
                    <a:lnTo>
                      <a:pt x="301" y="134"/>
                    </a:lnTo>
                    <a:lnTo>
                      <a:pt x="300" y="133"/>
                    </a:lnTo>
                    <a:lnTo>
                      <a:pt x="300" y="132"/>
                    </a:lnTo>
                    <a:lnTo>
                      <a:pt x="299" y="131"/>
                    </a:lnTo>
                    <a:lnTo>
                      <a:pt x="299" y="130"/>
                    </a:lnTo>
                    <a:lnTo>
                      <a:pt x="299" y="129"/>
                    </a:lnTo>
                    <a:lnTo>
                      <a:pt x="299" y="128"/>
                    </a:lnTo>
                    <a:lnTo>
                      <a:pt x="297" y="127"/>
                    </a:lnTo>
                    <a:lnTo>
                      <a:pt x="297" y="127"/>
                    </a:lnTo>
                    <a:lnTo>
                      <a:pt x="296" y="127"/>
                    </a:lnTo>
                    <a:lnTo>
                      <a:pt x="295" y="126"/>
                    </a:lnTo>
                    <a:lnTo>
                      <a:pt x="295" y="125"/>
                    </a:lnTo>
                    <a:lnTo>
                      <a:pt x="294" y="124"/>
                    </a:lnTo>
                    <a:lnTo>
                      <a:pt x="294" y="124"/>
                    </a:lnTo>
                    <a:lnTo>
                      <a:pt x="292" y="123"/>
                    </a:lnTo>
                    <a:lnTo>
                      <a:pt x="292" y="121"/>
                    </a:lnTo>
                    <a:lnTo>
                      <a:pt x="290" y="120"/>
                    </a:lnTo>
                    <a:lnTo>
                      <a:pt x="289" y="118"/>
                    </a:lnTo>
                    <a:lnTo>
                      <a:pt x="289" y="116"/>
                    </a:lnTo>
                    <a:lnTo>
                      <a:pt x="288" y="115"/>
                    </a:lnTo>
                    <a:lnTo>
                      <a:pt x="288" y="114"/>
                    </a:lnTo>
                    <a:lnTo>
                      <a:pt x="288" y="113"/>
                    </a:lnTo>
                    <a:lnTo>
                      <a:pt x="287" y="113"/>
                    </a:lnTo>
                    <a:lnTo>
                      <a:pt x="286" y="114"/>
                    </a:lnTo>
                    <a:lnTo>
                      <a:pt x="285" y="115"/>
                    </a:lnTo>
                    <a:lnTo>
                      <a:pt x="285" y="115"/>
                    </a:lnTo>
                    <a:lnTo>
                      <a:pt x="284" y="115"/>
                    </a:lnTo>
                    <a:lnTo>
                      <a:pt x="283" y="115"/>
                    </a:lnTo>
                    <a:lnTo>
                      <a:pt x="282" y="114"/>
                    </a:lnTo>
                    <a:lnTo>
                      <a:pt x="281" y="113"/>
                    </a:lnTo>
                    <a:lnTo>
                      <a:pt x="280" y="113"/>
                    </a:lnTo>
                    <a:lnTo>
                      <a:pt x="279" y="113"/>
                    </a:lnTo>
                    <a:lnTo>
                      <a:pt x="278" y="113"/>
                    </a:lnTo>
                    <a:lnTo>
                      <a:pt x="277" y="113"/>
                    </a:lnTo>
                    <a:lnTo>
                      <a:pt x="276" y="113"/>
                    </a:lnTo>
                    <a:lnTo>
                      <a:pt x="275" y="113"/>
                    </a:lnTo>
                    <a:lnTo>
                      <a:pt x="274" y="110"/>
                    </a:lnTo>
                    <a:lnTo>
                      <a:pt x="274" y="110"/>
                    </a:lnTo>
                    <a:lnTo>
                      <a:pt x="274" y="109"/>
                    </a:lnTo>
                    <a:lnTo>
                      <a:pt x="272" y="109"/>
                    </a:lnTo>
                    <a:lnTo>
                      <a:pt x="271" y="108"/>
                    </a:lnTo>
                    <a:lnTo>
                      <a:pt x="271" y="107"/>
                    </a:lnTo>
                    <a:lnTo>
                      <a:pt x="271" y="107"/>
                    </a:lnTo>
                    <a:lnTo>
                      <a:pt x="271" y="107"/>
                    </a:lnTo>
                    <a:lnTo>
                      <a:pt x="270" y="106"/>
                    </a:lnTo>
                    <a:lnTo>
                      <a:pt x="270" y="105"/>
                    </a:lnTo>
                    <a:lnTo>
                      <a:pt x="269" y="104"/>
                    </a:lnTo>
                    <a:lnTo>
                      <a:pt x="268" y="104"/>
                    </a:lnTo>
                    <a:lnTo>
                      <a:pt x="268" y="103"/>
                    </a:lnTo>
                    <a:lnTo>
                      <a:pt x="266" y="103"/>
                    </a:lnTo>
                    <a:lnTo>
                      <a:pt x="266" y="103"/>
                    </a:lnTo>
                    <a:lnTo>
                      <a:pt x="264" y="103"/>
                    </a:lnTo>
                    <a:lnTo>
                      <a:pt x="264" y="103"/>
                    </a:lnTo>
                    <a:lnTo>
                      <a:pt x="263" y="103"/>
                    </a:lnTo>
                    <a:lnTo>
                      <a:pt x="262" y="103"/>
                    </a:lnTo>
                    <a:lnTo>
                      <a:pt x="261" y="102"/>
                    </a:lnTo>
                    <a:lnTo>
                      <a:pt x="261" y="101"/>
                    </a:lnTo>
                    <a:lnTo>
                      <a:pt x="261" y="100"/>
                    </a:lnTo>
                    <a:lnTo>
                      <a:pt x="260" y="100"/>
                    </a:lnTo>
                    <a:lnTo>
                      <a:pt x="259" y="99"/>
                    </a:lnTo>
                    <a:lnTo>
                      <a:pt x="258" y="99"/>
                    </a:lnTo>
                    <a:lnTo>
                      <a:pt x="257" y="97"/>
                    </a:lnTo>
                    <a:lnTo>
                      <a:pt x="257" y="96"/>
                    </a:lnTo>
                    <a:lnTo>
                      <a:pt x="257" y="95"/>
                    </a:lnTo>
                    <a:lnTo>
                      <a:pt x="255" y="93"/>
                    </a:lnTo>
                    <a:lnTo>
                      <a:pt x="254" y="93"/>
                    </a:lnTo>
                    <a:lnTo>
                      <a:pt x="254" y="93"/>
                    </a:lnTo>
                    <a:lnTo>
                      <a:pt x="253" y="93"/>
                    </a:lnTo>
                    <a:lnTo>
                      <a:pt x="253" y="92"/>
                    </a:lnTo>
                    <a:lnTo>
                      <a:pt x="253" y="93"/>
                    </a:lnTo>
                    <a:lnTo>
                      <a:pt x="252" y="93"/>
                    </a:lnTo>
                    <a:lnTo>
                      <a:pt x="251" y="93"/>
                    </a:lnTo>
                    <a:lnTo>
                      <a:pt x="251" y="92"/>
                    </a:lnTo>
                    <a:lnTo>
                      <a:pt x="251" y="91"/>
                    </a:lnTo>
                    <a:lnTo>
                      <a:pt x="250" y="90"/>
                    </a:lnTo>
                    <a:lnTo>
                      <a:pt x="250" y="90"/>
                    </a:lnTo>
                    <a:lnTo>
                      <a:pt x="248" y="89"/>
                    </a:lnTo>
                    <a:lnTo>
                      <a:pt x="247" y="89"/>
                    </a:lnTo>
                    <a:lnTo>
                      <a:pt x="247" y="90"/>
                    </a:lnTo>
                    <a:lnTo>
                      <a:pt x="246" y="90"/>
                    </a:lnTo>
                    <a:lnTo>
                      <a:pt x="245" y="90"/>
                    </a:lnTo>
                    <a:lnTo>
                      <a:pt x="245" y="89"/>
                    </a:lnTo>
                    <a:lnTo>
                      <a:pt x="244" y="89"/>
                    </a:lnTo>
                    <a:lnTo>
                      <a:pt x="243" y="89"/>
                    </a:lnTo>
                    <a:lnTo>
                      <a:pt x="243" y="89"/>
                    </a:lnTo>
                    <a:lnTo>
                      <a:pt x="242" y="89"/>
                    </a:lnTo>
                    <a:lnTo>
                      <a:pt x="241" y="89"/>
                    </a:lnTo>
                    <a:lnTo>
                      <a:pt x="241" y="88"/>
                    </a:lnTo>
                    <a:lnTo>
                      <a:pt x="240" y="88"/>
                    </a:lnTo>
                    <a:lnTo>
                      <a:pt x="240" y="87"/>
                    </a:lnTo>
                    <a:lnTo>
                      <a:pt x="240" y="87"/>
                    </a:lnTo>
                    <a:lnTo>
                      <a:pt x="240" y="86"/>
                    </a:lnTo>
                    <a:lnTo>
                      <a:pt x="239" y="86"/>
                    </a:lnTo>
                    <a:lnTo>
                      <a:pt x="238" y="86"/>
                    </a:lnTo>
                    <a:lnTo>
                      <a:pt x="237" y="86"/>
                    </a:lnTo>
                    <a:lnTo>
                      <a:pt x="237" y="86"/>
                    </a:lnTo>
                    <a:lnTo>
                      <a:pt x="237" y="85"/>
                    </a:lnTo>
                    <a:lnTo>
                      <a:pt x="237" y="84"/>
                    </a:lnTo>
                    <a:lnTo>
                      <a:pt x="236" y="84"/>
                    </a:lnTo>
                    <a:lnTo>
                      <a:pt x="236" y="83"/>
                    </a:lnTo>
                    <a:lnTo>
                      <a:pt x="235" y="83"/>
                    </a:lnTo>
                    <a:lnTo>
                      <a:pt x="234" y="83"/>
                    </a:lnTo>
                    <a:lnTo>
                      <a:pt x="233" y="82"/>
                    </a:lnTo>
                    <a:lnTo>
                      <a:pt x="233" y="82"/>
                    </a:lnTo>
                    <a:lnTo>
                      <a:pt x="233" y="82"/>
                    </a:lnTo>
                    <a:lnTo>
                      <a:pt x="232" y="82"/>
                    </a:lnTo>
                    <a:lnTo>
                      <a:pt x="231" y="82"/>
                    </a:lnTo>
                    <a:lnTo>
                      <a:pt x="230" y="79"/>
                    </a:lnTo>
                    <a:lnTo>
                      <a:pt x="229" y="79"/>
                    </a:lnTo>
                    <a:lnTo>
                      <a:pt x="226" y="78"/>
                    </a:lnTo>
                    <a:lnTo>
                      <a:pt x="226" y="77"/>
                    </a:lnTo>
                    <a:lnTo>
                      <a:pt x="226" y="76"/>
                    </a:lnTo>
                    <a:lnTo>
                      <a:pt x="226" y="76"/>
                    </a:lnTo>
                    <a:lnTo>
                      <a:pt x="225" y="75"/>
                    </a:lnTo>
                    <a:lnTo>
                      <a:pt x="225" y="74"/>
                    </a:lnTo>
                    <a:lnTo>
                      <a:pt x="224" y="73"/>
                    </a:lnTo>
                    <a:lnTo>
                      <a:pt x="224" y="72"/>
                    </a:lnTo>
                    <a:lnTo>
                      <a:pt x="223" y="72"/>
                    </a:lnTo>
                    <a:lnTo>
                      <a:pt x="223" y="71"/>
                    </a:lnTo>
                    <a:lnTo>
                      <a:pt x="223" y="71"/>
                    </a:lnTo>
                    <a:lnTo>
                      <a:pt x="223" y="70"/>
                    </a:lnTo>
                    <a:lnTo>
                      <a:pt x="222" y="70"/>
                    </a:lnTo>
                    <a:lnTo>
                      <a:pt x="222" y="69"/>
                    </a:lnTo>
                    <a:lnTo>
                      <a:pt x="221" y="69"/>
                    </a:lnTo>
                    <a:lnTo>
                      <a:pt x="220" y="69"/>
                    </a:lnTo>
                    <a:lnTo>
                      <a:pt x="219" y="69"/>
                    </a:lnTo>
                    <a:lnTo>
                      <a:pt x="219" y="69"/>
                    </a:lnTo>
                    <a:lnTo>
                      <a:pt x="219" y="69"/>
                    </a:lnTo>
                    <a:lnTo>
                      <a:pt x="219" y="68"/>
                    </a:lnTo>
                    <a:lnTo>
                      <a:pt x="218" y="68"/>
                    </a:lnTo>
                    <a:lnTo>
                      <a:pt x="217" y="68"/>
                    </a:lnTo>
                    <a:lnTo>
                      <a:pt x="217" y="67"/>
                    </a:lnTo>
                    <a:lnTo>
                      <a:pt x="216" y="67"/>
                    </a:lnTo>
                    <a:lnTo>
                      <a:pt x="216" y="67"/>
                    </a:lnTo>
                    <a:lnTo>
                      <a:pt x="216" y="66"/>
                    </a:lnTo>
                    <a:lnTo>
                      <a:pt x="215" y="66"/>
                    </a:lnTo>
                    <a:lnTo>
                      <a:pt x="214" y="66"/>
                    </a:lnTo>
                    <a:lnTo>
                      <a:pt x="213" y="66"/>
                    </a:lnTo>
                    <a:lnTo>
                      <a:pt x="213" y="65"/>
                    </a:lnTo>
                    <a:lnTo>
                      <a:pt x="212" y="65"/>
                    </a:lnTo>
                    <a:lnTo>
                      <a:pt x="212" y="66"/>
                    </a:lnTo>
                    <a:lnTo>
                      <a:pt x="212" y="66"/>
                    </a:lnTo>
                    <a:lnTo>
                      <a:pt x="212" y="65"/>
                    </a:lnTo>
                    <a:lnTo>
                      <a:pt x="211" y="65"/>
                    </a:lnTo>
                    <a:lnTo>
                      <a:pt x="210" y="65"/>
                    </a:lnTo>
                    <a:lnTo>
                      <a:pt x="210" y="65"/>
                    </a:lnTo>
                    <a:lnTo>
                      <a:pt x="209" y="65"/>
                    </a:lnTo>
                    <a:lnTo>
                      <a:pt x="209" y="65"/>
                    </a:lnTo>
                    <a:lnTo>
                      <a:pt x="208" y="65"/>
                    </a:lnTo>
                    <a:lnTo>
                      <a:pt x="207" y="65"/>
                    </a:lnTo>
                    <a:lnTo>
                      <a:pt x="206" y="65"/>
                    </a:lnTo>
                    <a:lnTo>
                      <a:pt x="206" y="65"/>
                    </a:lnTo>
                    <a:lnTo>
                      <a:pt x="206" y="65"/>
                    </a:lnTo>
                    <a:lnTo>
                      <a:pt x="205" y="65"/>
                    </a:lnTo>
                    <a:lnTo>
                      <a:pt x="204" y="65"/>
                    </a:lnTo>
                    <a:lnTo>
                      <a:pt x="204" y="65"/>
                    </a:lnTo>
                    <a:lnTo>
                      <a:pt x="203" y="65"/>
                    </a:lnTo>
                    <a:lnTo>
                      <a:pt x="202" y="65"/>
                    </a:lnTo>
                    <a:lnTo>
                      <a:pt x="202" y="66"/>
                    </a:lnTo>
                    <a:lnTo>
                      <a:pt x="202" y="66"/>
                    </a:lnTo>
                    <a:lnTo>
                      <a:pt x="202" y="67"/>
                    </a:lnTo>
                    <a:lnTo>
                      <a:pt x="201" y="67"/>
                    </a:lnTo>
                    <a:lnTo>
                      <a:pt x="200" y="67"/>
                    </a:lnTo>
                    <a:lnTo>
                      <a:pt x="199" y="67"/>
                    </a:lnTo>
                    <a:lnTo>
                      <a:pt x="199" y="68"/>
                    </a:lnTo>
                    <a:lnTo>
                      <a:pt x="199" y="68"/>
                    </a:lnTo>
                    <a:lnTo>
                      <a:pt x="198" y="68"/>
                    </a:lnTo>
                    <a:lnTo>
                      <a:pt x="197" y="68"/>
                    </a:lnTo>
                    <a:lnTo>
                      <a:pt x="196" y="68"/>
                    </a:lnTo>
                    <a:lnTo>
                      <a:pt x="196" y="67"/>
                    </a:lnTo>
                    <a:lnTo>
                      <a:pt x="195" y="67"/>
                    </a:lnTo>
                    <a:lnTo>
                      <a:pt x="195" y="67"/>
                    </a:lnTo>
                    <a:lnTo>
                      <a:pt x="195" y="66"/>
                    </a:lnTo>
                    <a:lnTo>
                      <a:pt x="194" y="66"/>
                    </a:lnTo>
                    <a:lnTo>
                      <a:pt x="193" y="66"/>
                    </a:lnTo>
                    <a:lnTo>
                      <a:pt x="192" y="66"/>
                    </a:lnTo>
                    <a:lnTo>
                      <a:pt x="192" y="65"/>
                    </a:lnTo>
                    <a:lnTo>
                      <a:pt x="192" y="65"/>
                    </a:lnTo>
                    <a:lnTo>
                      <a:pt x="191" y="65"/>
                    </a:lnTo>
                    <a:lnTo>
                      <a:pt x="190" y="65"/>
                    </a:lnTo>
                    <a:lnTo>
                      <a:pt x="189" y="65"/>
                    </a:lnTo>
                    <a:lnTo>
                      <a:pt x="189" y="65"/>
                    </a:lnTo>
                    <a:lnTo>
                      <a:pt x="188" y="65"/>
                    </a:lnTo>
                    <a:lnTo>
                      <a:pt x="188" y="64"/>
                    </a:lnTo>
                    <a:lnTo>
                      <a:pt x="188" y="64"/>
                    </a:lnTo>
                    <a:lnTo>
                      <a:pt x="188" y="65"/>
                    </a:lnTo>
                    <a:lnTo>
                      <a:pt x="187" y="65"/>
                    </a:lnTo>
                    <a:lnTo>
                      <a:pt x="187" y="65"/>
                    </a:lnTo>
                    <a:lnTo>
                      <a:pt x="186" y="65"/>
                    </a:lnTo>
                    <a:lnTo>
                      <a:pt x="185" y="65"/>
                    </a:lnTo>
                    <a:lnTo>
                      <a:pt x="185" y="65"/>
                    </a:lnTo>
                    <a:lnTo>
                      <a:pt x="184" y="65"/>
                    </a:lnTo>
                    <a:lnTo>
                      <a:pt x="184" y="65"/>
                    </a:lnTo>
                    <a:lnTo>
                      <a:pt x="183" y="65"/>
                    </a:lnTo>
                    <a:lnTo>
                      <a:pt x="182" y="65"/>
                    </a:lnTo>
                    <a:lnTo>
                      <a:pt x="182" y="65"/>
                    </a:lnTo>
                    <a:lnTo>
                      <a:pt x="181" y="65"/>
                    </a:lnTo>
                    <a:lnTo>
                      <a:pt x="181" y="65"/>
                    </a:lnTo>
                    <a:lnTo>
                      <a:pt x="180" y="65"/>
                    </a:lnTo>
                    <a:lnTo>
                      <a:pt x="179" y="66"/>
                    </a:lnTo>
                    <a:lnTo>
                      <a:pt x="178" y="67"/>
                    </a:lnTo>
                    <a:lnTo>
                      <a:pt x="178" y="67"/>
                    </a:lnTo>
                    <a:lnTo>
                      <a:pt x="177" y="68"/>
                    </a:lnTo>
                    <a:lnTo>
                      <a:pt x="176" y="68"/>
                    </a:lnTo>
                    <a:lnTo>
                      <a:pt x="175" y="68"/>
                    </a:lnTo>
                    <a:lnTo>
                      <a:pt x="174" y="68"/>
                    </a:lnTo>
                    <a:lnTo>
                      <a:pt x="170" y="68"/>
                    </a:lnTo>
                    <a:lnTo>
                      <a:pt x="169" y="68"/>
                    </a:lnTo>
                    <a:lnTo>
                      <a:pt x="167" y="69"/>
                    </a:lnTo>
                    <a:lnTo>
                      <a:pt x="166" y="69"/>
                    </a:lnTo>
                    <a:lnTo>
                      <a:pt x="165" y="69"/>
                    </a:lnTo>
                    <a:lnTo>
                      <a:pt x="164" y="69"/>
                    </a:lnTo>
                    <a:lnTo>
                      <a:pt x="163" y="70"/>
                    </a:lnTo>
                    <a:lnTo>
                      <a:pt x="161" y="72"/>
                    </a:lnTo>
                    <a:lnTo>
                      <a:pt x="161" y="72"/>
                    </a:lnTo>
                    <a:lnTo>
                      <a:pt x="161" y="73"/>
                    </a:lnTo>
                    <a:lnTo>
                      <a:pt x="161" y="73"/>
                    </a:lnTo>
                    <a:lnTo>
                      <a:pt x="160" y="73"/>
                    </a:lnTo>
                    <a:lnTo>
                      <a:pt x="159" y="73"/>
                    </a:lnTo>
                    <a:lnTo>
                      <a:pt x="158" y="73"/>
                    </a:lnTo>
                    <a:lnTo>
                      <a:pt x="157" y="73"/>
                    </a:lnTo>
                    <a:lnTo>
                      <a:pt x="157" y="74"/>
                    </a:lnTo>
                    <a:lnTo>
                      <a:pt x="157" y="73"/>
                    </a:lnTo>
                    <a:lnTo>
                      <a:pt x="157" y="73"/>
                    </a:lnTo>
                    <a:lnTo>
                      <a:pt x="157" y="72"/>
                    </a:lnTo>
                    <a:lnTo>
                      <a:pt x="157" y="72"/>
                    </a:lnTo>
                    <a:lnTo>
                      <a:pt x="157" y="72"/>
                    </a:lnTo>
                    <a:lnTo>
                      <a:pt x="157" y="71"/>
                    </a:lnTo>
                    <a:lnTo>
                      <a:pt x="157" y="72"/>
                    </a:lnTo>
                    <a:lnTo>
                      <a:pt x="156" y="72"/>
                    </a:lnTo>
                    <a:lnTo>
                      <a:pt x="156" y="71"/>
                    </a:lnTo>
                    <a:lnTo>
                      <a:pt x="155" y="70"/>
                    </a:lnTo>
                    <a:lnTo>
                      <a:pt x="155" y="69"/>
                    </a:lnTo>
                    <a:lnTo>
                      <a:pt x="155" y="69"/>
                    </a:lnTo>
                    <a:lnTo>
                      <a:pt x="154" y="68"/>
                    </a:lnTo>
                    <a:lnTo>
                      <a:pt x="154" y="67"/>
                    </a:lnTo>
                    <a:lnTo>
                      <a:pt x="154" y="66"/>
                    </a:lnTo>
                    <a:lnTo>
                      <a:pt x="154" y="65"/>
                    </a:lnTo>
                    <a:lnTo>
                      <a:pt x="154" y="65"/>
                    </a:lnTo>
                    <a:lnTo>
                      <a:pt x="154" y="65"/>
                    </a:lnTo>
                    <a:lnTo>
                      <a:pt x="154" y="64"/>
                    </a:lnTo>
                    <a:lnTo>
                      <a:pt x="153" y="64"/>
                    </a:lnTo>
                    <a:lnTo>
                      <a:pt x="152" y="64"/>
                    </a:lnTo>
                    <a:lnTo>
                      <a:pt x="152" y="63"/>
                    </a:lnTo>
                    <a:lnTo>
                      <a:pt x="151" y="63"/>
                    </a:lnTo>
                    <a:lnTo>
                      <a:pt x="151" y="63"/>
                    </a:lnTo>
                    <a:lnTo>
                      <a:pt x="150" y="63"/>
                    </a:lnTo>
                    <a:lnTo>
                      <a:pt x="150" y="62"/>
                    </a:lnTo>
                    <a:lnTo>
                      <a:pt x="149" y="62"/>
                    </a:lnTo>
                    <a:lnTo>
                      <a:pt x="149" y="62"/>
                    </a:lnTo>
                    <a:lnTo>
                      <a:pt x="149" y="61"/>
                    </a:lnTo>
                    <a:lnTo>
                      <a:pt x="150" y="61"/>
                    </a:lnTo>
                    <a:lnTo>
                      <a:pt x="150" y="60"/>
                    </a:lnTo>
                    <a:lnTo>
                      <a:pt x="150" y="59"/>
                    </a:lnTo>
                    <a:lnTo>
                      <a:pt x="149" y="59"/>
                    </a:lnTo>
                    <a:lnTo>
                      <a:pt x="149" y="58"/>
                    </a:lnTo>
                    <a:lnTo>
                      <a:pt x="149" y="58"/>
                    </a:lnTo>
                    <a:lnTo>
                      <a:pt x="149" y="57"/>
                    </a:lnTo>
                    <a:lnTo>
                      <a:pt x="149" y="56"/>
                    </a:lnTo>
                    <a:lnTo>
                      <a:pt x="149" y="55"/>
                    </a:lnTo>
                    <a:lnTo>
                      <a:pt x="150" y="55"/>
                    </a:lnTo>
                    <a:lnTo>
                      <a:pt x="150" y="55"/>
                    </a:lnTo>
                    <a:lnTo>
                      <a:pt x="151" y="55"/>
                    </a:lnTo>
                    <a:lnTo>
                      <a:pt x="151" y="54"/>
                    </a:lnTo>
                    <a:lnTo>
                      <a:pt x="151" y="54"/>
                    </a:lnTo>
                    <a:lnTo>
                      <a:pt x="151" y="53"/>
                    </a:lnTo>
                    <a:lnTo>
                      <a:pt x="151" y="52"/>
                    </a:lnTo>
                    <a:lnTo>
                      <a:pt x="150" y="52"/>
                    </a:lnTo>
                    <a:lnTo>
                      <a:pt x="149" y="52"/>
                    </a:lnTo>
                    <a:lnTo>
                      <a:pt x="149" y="51"/>
                    </a:lnTo>
                    <a:lnTo>
                      <a:pt x="148" y="51"/>
                    </a:lnTo>
                    <a:lnTo>
                      <a:pt x="148" y="52"/>
                    </a:lnTo>
                    <a:lnTo>
                      <a:pt x="147" y="52"/>
                    </a:lnTo>
                    <a:lnTo>
                      <a:pt x="147" y="53"/>
                    </a:lnTo>
                    <a:lnTo>
                      <a:pt x="147" y="52"/>
                    </a:lnTo>
                    <a:lnTo>
                      <a:pt x="146" y="52"/>
                    </a:lnTo>
                    <a:lnTo>
                      <a:pt x="146" y="51"/>
                    </a:lnTo>
                    <a:lnTo>
                      <a:pt x="145" y="51"/>
                    </a:lnTo>
                    <a:lnTo>
                      <a:pt x="145" y="51"/>
                    </a:lnTo>
                    <a:lnTo>
                      <a:pt x="144" y="51"/>
                    </a:lnTo>
                    <a:lnTo>
                      <a:pt x="144" y="51"/>
                    </a:lnTo>
                    <a:lnTo>
                      <a:pt x="144" y="50"/>
                    </a:lnTo>
                    <a:lnTo>
                      <a:pt x="143" y="50"/>
                    </a:lnTo>
                    <a:lnTo>
                      <a:pt x="143" y="49"/>
                    </a:lnTo>
                    <a:lnTo>
                      <a:pt x="142" y="49"/>
                    </a:lnTo>
                    <a:lnTo>
                      <a:pt x="141" y="49"/>
                    </a:lnTo>
                    <a:lnTo>
                      <a:pt x="141" y="50"/>
                    </a:lnTo>
                    <a:lnTo>
                      <a:pt x="141" y="51"/>
                    </a:lnTo>
                    <a:lnTo>
                      <a:pt x="140" y="50"/>
                    </a:lnTo>
                    <a:lnTo>
                      <a:pt x="140" y="50"/>
                    </a:lnTo>
                    <a:lnTo>
                      <a:pt x="139" y="50"/>
                    </a:lnTo>
                    <a:lnTo>
                      <a:pt x="139" y="51"/>
                    </a:lnTo>
                    <a:lnTo>
                      <a:pt x="138" y="50"/>
                    </a:lnTo>
                    <a:lnTo>
                      <a:pt x="137" y="50"/>
                    </a:lnTo>
                    <a:lnTo>
                      <a:pt x="137" y="49"/>
                    </a:lnTo>
                    <a:lnTo>
                      <a:pt x="137" y="48"/>
                    </a:lnTo>
                    <a:lnTo>
                      <a:pt x="137" y="48"/>
                    </a:lnTo>
                    <a:lnTo>
                      <a:pt x="137" y="47"/>
                    </a:lnTo>
                    <a:lnTo>
                      <a:pt x="137" y="48"/>
                    </a:lnTo>
                    <a:lnTo>
                      <a:pt x="136" y="48"/>
                    </a:lnTo>
                    <a:lnTo>
                      <a:pt x="136" y="47"/>
                    </a:lnTo>
                    <a:lnTo>
                      <a:pt x="136" y="48"/>
                    </a:lnTo>
                    <a:lnTo>
                      <a:pt x="135" y="48"/>
                    </a:lnTo>
                    <a:lnTo>
                      <a:pt x="134" y="48"/>
                    </a:lnTo>
                    <a:lnTo>
                      <a:pt x="133" y="48"/>
                    </a:lnTo>
                    <a:lnTo>
                      <a:pt x="133" y="48"/>
                    </a:lnTo>
                    <a:lnTo>
                      <a:pt x="133" y="48"/>
                    </a:lnTo>
                    <a:lnTo>
                      <a:pt x="132" y="48"/>
                    </a:lnTo>
                    <a:lnTo>
                      <a:pt x="132" y="48"/>
                    </a:lnTo>
                    <a:lnTo>
                      <a:pt x="131" y="48"/>
                    </a:lnTo>
                    <a:lnTo>
                      <a:pt x="131" y="47"/>
                    </a:lnTo>
                    <a:lnTo>
                      <a:pt x="132" y="47"/>
                    </a:lnTo>
                    <a:lnTo>
                      <a:pt x="132" y="46"/>
                    </a:lnTo>
                    <a:lnTo>
                      <a:pt x="131" y="45"/>
                    </a:lnTo>
                    <a:lnTo>
                      <a:pt x="130" y="45"/>
                    </a:lnTo>
                    <a:lnTo>
                      <a:pt x="130" y="46"/>
                    </a:lnTo>
                    <a:lnTo>
                      <a:pt x="130" y="46"/>
                    </a:lnTo>
                    <a:lnTo>
                      <a:pt x="130" y="45"/>
                    </a:lnTo>
                    <a:lnTo>
                      <a:pt x="129" y="45"/>
                    </a:lnTo>
                    <a:lnTo>
                      <a:pt x="129" y="45"/>
                    </a:lnTo>
                    <a:lnTo>
                      <a:pt x="128" y="45"/>
                    </a:lnTo>
                    <a:lnTo>
                      <a:pt x="128" y="45"/>
                    </a:lnTo>
                    <a:lnTo>
                      <a:pt x="127" y="45"/>
                    </a:lnTo>
                    <a:lnTo>
                      <a:pt x="127" y="45"/>
                    </a:lnTo>
                    <a:lnTo>
                      <a:pt x="127" y="45"/>
                    </a:lnTo>
                    <a:lnTo>
                      <a:pt x="127" y="46"/>
                    </a:lnTo>
                    <a:lnTo>
                      <a:pt x="126" y="46"/>
                    </a:lnTo>
                    <a:lnTo>
                      <a:pt x="126" y="45"/>
                    </a:lnTo>
                    <a:lnTo>
                      <a:pt x="126" y="45"/>
                    </a:lnTo>
                    <a:lnTo>
                      <a:pt x="126" y="45"/>
                    </a:lnTo>
                    <a:lnTo>
                      <a:pt x="126" y="45"/>
                    </a:lnTo>
                    <a:lnTo>
                      <a:pt x="125" y="45"/>
                    </a:lnTo>
                    <a:lnTo>
                      <a:pt x="124" y="45"/>
                    </a:lnTo>
                    <a:lnTo>
                      <a:pt x="124" y="46"/>
                    </a:lnTo>
                    <a:lnTo>
                      <a:pt x="125" y="46"/>
                    </a:lnTo>
                    <a:lnTo>
                      <a:pt x="125" y="47"/>
                    </a:lnTo>
                    <a:lnTo>
                      <a:pt x="124" y="47"/>
                    </a:lnTo>
                    <a:lnTo>
                      <a:pt x="124" y="48"/>
                    </a:lnTo>
                    <a:lnTo>
                      <a:pt x="123" y="48"/>
                    </a:lnTo>
                    <a:lnTo>
                      <a:pt x="123" y="48"/>
                    </a:lnTo>
                    <a:lnTo>
                      <a:pt x="123" y="48"/>
                    </a:lnTo>
                    <a:lnTo>
                      <a:pt x="122" y="48"/>
                    </a:lnTo>
                    <a:lnTo>
                      <a:pt x="122" y="49"/>
                    </a:lnTo>
                    <a:lnTo>
                      <a:pt x="121" y="49"/>
                    </a:lnTo>
                    <a:lnTo>
                      <a:pt x="121" y="50"/>
                    </a:lnTo>
                    <a:lnTo>
                      <a:pt x="121" y="51"/>
                    </a:lnTo>
                    <a:lnTo>
                      <a:pt x="120" y="51"/>
                    </a:lnTo>
                    <a:lnTo>
                      <a:pt x="120" y="51"/>
                    </a:lnTo>
                    <a:lnTo>
                      <a:pt x="120" y="51"/>
                    </a:lnTo>
                    <a:lnTo>
                      <a:pt x="120" y="51"/>
                    </a:lnTo>
                    <a:lnTo>
                      <a:pt x="119" y="51"/>
                    </a:lnTo>
                    <a:lnTo>
                      <a:pt x="119" y="51"/>
                    </a:lnTo>
                    <a:lnTo>
                      <a:pt x="119" y="51"/>
                    </a:lnTo>
                    <a:lnTo>
                      <a:pt x="118" y="51"/>
                    </a:lnTo>
                    <a:lnTo>
                      <a:pt x="118" y="51"/>
                    </a:lnTo>
                    <a:lnTo>
                      <a:pt x="117" y="51"/>
                    </a:lnTo>
                    <a:lnTo>
                      <a:pt x="117" y="51"/>
                    </a:lnTo>
                    <a:lnTo>
                      <a:pt x="117" y="51"/>
                    </a:lnTo>
                    <a:lnTo>
                      <a:pt x="116" y="51"/>
                    </a:lnTo>
                    <a:lnTo>
                      <a:pt x="116" y="52"/>
                    </a:lnTo>
                    <a:lnTo>
                      <a:pt x="116" y="53"/>
                    </a:lnTo>
                    <a:lnTo>
                      <a:pt x="116" y="54"/>
                    </a:lnTo>
                    <a:lnTo>
                      <a:pt x="116" y="54"/>
                    </a:lnTo>
                    <a:lnTo>
                      <a:pt x="116" y="55"/>
                    </a:lnTo>
                    <a:lnTo>
                      <a:pt x="116" y="55"/>
                    </a:lnTo>
                    <a:lnTo>
                      <a:pt x="115" y="55"/>
                    </a:lnTo>
                    <a:lnTo>
                      <a:pt x="115" y="56"/>
                    </a:lnTo>
                    <a:lnTo>
                      <a:pt x="114" y="56"/>
                    </a:lnTo>
                    <a:lnTo>
                      <a:pt x="114" y="57"/>
                    </a:lnTo>
                    <a:lnTo>
                      <a:pt x="113" y="57"/>
                    </a:lnTo>
                    <a:lnTo>
                      <a:pt x="113" y="56"/>
                    </a:lnTo>
                    <a:lnTo>
                      <a:pt x="113" y="56"/>
                    </a:lnTo>
                    <a:lnTo>
                      <a:pt x="113" y="55"/>
                    </a:lnTo>
                    <a:lnTo>
                      <a:pt x="112" y="55"/>
                    </a:lnTo>
                    <a:lnTo>
                      <a:pt x="112" y="55"/>
                    </a:lnTo>
                    <a:lnTo>
                      <a:pt x="111" y="54"/>
                    </a:lnTo>
                    <a:lnTo>
                      <a:pt x="111" y="53"/>
                    </a:lnTo>
                    <a:lnTo>
                      <a:pt x="111" y="52"/>
                    </a:lnTo>
                    <a:lnTo>
                      <a:pt x="111" y="51"/>
                    </a:lnTo>
                    <a:lnTo>
                      <a:pt x="111" y="51"/>
                    </a:lnTo>
                    <a:lnTo>
                      <a:pt x="111" y="50"/>
                    </a:lnTo>
                    <a:lnTo>
                      <a:pt x="111" y="49"/>
                    </a:lnTo>
                    <a:lnTo>
                      <a:pt x="110" y="49"/>
                    </a:lnTo>
                    <a:lnTo>
                      <a:pt x="109" y="49"/>
                    </a:lnTo>
                    <a:lnTo>
                      <a:pt x="109" y="48"/>
                    </a:lnTo>
                    <a:lnTo>
                      <a:pt x="109" y="48"/>
                    </a:lnTo>
                    <a:lnTo>
                      <a:pt x="108" y="48"/>
                    </a:lnTo>
                    <a:lnTo>
                      <a:pt x="108" y="49"/>
                    </a:lnTo>
                    <a:lnTo>
                      <a:pt x="107" y="49"/>
                    </a:lnTo>
                    <a:lnTo>
                      <a:pt x="107" y="48"/>
                    </a:lnTo>
                    <a:lnTo>
                      <a:pt x="106" y="48"/>
                    </a:lnTo>
                    <a:lnTo>
                      <a:pt x="106" y="48"/>
                    </a:lnTo>
                    <a:lnTo>
                      <a:pt x="105" y="48"/>
                    </a:lnTo>
                    <a:lnTo>
                      <a:pt x="105" y="48"/>
                    </a:lnTo>
                    <a:lnTo>
                      <a:pt x="104" y="48"/>
                    </a:lnTo>
                    <a:lnTo>
                      <a:pt x="104" y="48"/>
                    </a:lnTo>
                    <a:lnTo>
                      <a:pt x="103" y="48"/>
                    </a:lnTo>
                    <a:lnTo>
                      <a:pt x="103" y="49"/>
                    </a:lnTo>
                    <a:lnTo>
                      <a:pt x="103" y="50"/>
                    </a:lnTo>
                    <a:lnTo>
                      <a:pt x="103" y="51"/>
                    </a:lnTo>
                    <a:lnTo>
                      <a:pt x="102" y="51"/>
                    </a:lnTo>
                    <a:lnTo>
                      <a:pt x="102" y="51"/>
                    </a:lnTo>
                    <a:lnTo>
                      <a:pt x="101" y="51"/>
                    </a:lnTo>
                    <a:lnTo>
                      <a:pt x="101" y="51"/>
                    </a:lnTo>
                    <a:lnTo>
                      <a:pt x="100" y="51"/>
                    </a:lnTo>
                    <a:lnTo>
                      <a:pt x="99" y="51"/>
                    </a:lnTo>
                    <a:lnTo>
                      <a:pt x="99" y="51"/>
                    </a:lnTo>
                    <a:lnTo>
                      <a:pt x="99" y="51"/>
                    </a:lnTo>
                    <a:lnTo>
                      <a:pt x="99" y="51"/>
                    </a:lnTo>
                    <a:lnTo>
                      <a:pt x="99" y="51"/>
                    </a:lnTo>
                    <a:lnTo>
                      <a:pt x="99" y="52"/>
                    </a:lnTo>
                    <a:lnTo>
                      <a:pt x="99" y="52"/>
                    </a:lnTo>
                    <a:lnTo>
                      <a:pt x="99" y="53"/>
                    </a:lnTo>
                    <a:lnTo>
                      <a:pt x="99" y="54"/>
                    </a:lnTo>
                    <a:lnTo>
                      <a:pt x="98" y="54"/>
                    </a:lnTo>
                    <a:lnTo>
                      <a:pt x="97" y="54"/>
                    </a:lnTo>
                    <a:lnTo>
                      <a:pt x="96" y="54"/>
                    </a:lnTo>
                    <a:lnTo>
                      <a:pt x="96" y="55"/>
                    </a:lnTo>
                    <a:lnTo>
                      <a:pt x="95" y="55"/>
                    </a:lnTo>
                    <a:lnTo>
                      <a:pt x="95" y="55"/>
                    </a:lnTo>
                    <a:lnTo>
                      <a:pt x="95" y="54"/>
                    </a:lnTo>
                    <a:lnTo>
                      <a:pt x="94" y="54"/>
                    </a:lnTo>
                    <a:lnTo>
                      <a:pt x="94" y="55"/>
                    </a:lnTo>
                    <a:lnTo>
                      <a:pt x="94" y="55"/>
                    </a:lnTo>
                    <a:lnTo>
                      <a:pt x="94" y="56"/>
                    </a:lnTo>
                    <a:lnTo>
                      <a:pt x="94" y="57"/>
                    </a:lnTo>
                    <a:lnTo>
                      <a:pt x="95" y="57"/>
                    </a:lnTo>
                    <a:lnTo>
                      <a:pt x="94" y="58"/>
                    </a:lnTo>
                    <a:lnTo>
                      <a:pt x="93" y="58"/>
                    </a:lnTo>
                    <a:lnTo>
                      <a:pt x="93" y="58"/>
                    </a:lnTo>
                    <a:lnTo>
                      <a:pt x="92" y="58"/>
                    </a:lnTo>
                    <a:lnTo>
                      <a:pt x="92" y="58"/>
                    </a:lnTo>
                    <a:lnTo>
                      <a:pt x="92" y="58"/>
                    </a:lnTo>
                    <a:lnTo>
                      <a:pt x="91" y="58"/>
                    </a:lnTo>
                    <a:lnTo>
                      <a:pt x="91" y="58"/>
                    </a:lnTo>
                    <a:lnTo>
                      <a:pt x="91" y="57"/>
                    </a:lnTo>
                    <a:lnTo>
                      <a:pt x="90" y="57"/>
                    </a:lnTo>
                    <a:lnTo>
                      <a:pt x="90" y="56"/>
                    </a:lnTo>
                    <a:lnTo>
                      <a:pt x="89" y="55"/>
                    </a:lnTo>
                    <a:lnTo>
                      <a:pt x="89" y="55"/>
                    </a:lnTo>
                    <a:lnTo>
                      <a:pt x="89" y="56"/>
                    </a:lnTo>
                    <a:lnTo>
                      <a:pt x="88" y="56"/>
                    </a:lnTo>
                    <a:lnTo>
                      <a:pt x="88" y="55"/>
                    </a:lnTo>
                    <a:lnTo>
                      <a:pt x="87" y="55"/>
                    </a:lnTo>
                    <a:lnTo>
                      <a:pt x="87" y="55"/>
                    </a:lnTo>
                    <a:lnTo>
                      <a:pt x="87" y="54"/>
                    </a:lnTo>
                    <a:lnTo>
                      <a:pt x="88" y="54"/>
                    </a:lnTo>
                    <a:lnTo>
                      <a:pt x="88" y="55"/>
                    </a:lnTo>
                    <a:lnTo>
                      <a:pt x="88" y="54"/>
                    </a:lnTo>
                    <a:lnTo>
                      <a:pt x="87" y="54"/>
                    </a:lnTo>
                    <a:lnTo>
                      <a:pt x="87" y="53"/>
                    </a:lnTo>
                    <a:lnTo>
                      <a:pt x="86" y="53"/>
                    </a:lnTo>
                    <a:lnTo>
                      <a:pt x="85" y="53"/>
                    </a:lnTo>
                    <a:lnTo>
                      <a:pt x="85" y="54"/>
                    </a:lnTo>
                    <a:lnTo>
                      <a:pt x="85" y="55"/>
                    </a:lnTo>
                    <a:lnTo>
                      <a:pt x="85" y="55"/>
                    </a:lnTo>
                    <a:lnTo>
                      <a:pt x="85" y="55"/>
                    </a:lnTo>
                    <a:lnTo>
                      <a:pt x="84" y="56"/>
                    </a:lnTo>
                    <a:lnTo>
                      <a:pt x="83" y="55"/>
                    </a:lnTo>
                    <a:lnTo>
                      <a:pt x="82" y="55"/>
                    </a:lnTo>
                    <a:lnTo>
                      <a:pt x="82" y="56"/>
                    </a:lnTo>
                    <a:lnTo>
                      <a:pt x="82" y="56"/>
                    </a:lnTo>
                    <a:lnTo>
                      <a:pt x="82" y="55"/>
                    </a:lnTo>
                    <a:lnTo>
                      <a:pt x="81" y="55"/>
                    </a:lnTo>
                    <a:lnTo>
                      <a:pt x="81" y="55"/>
                    </a:lnTo>
                    <a:lnTo>
                      <a:pt x="81" y="54"/>
                    </a:lnTo>
                    <a:lnTo>
                      <a:pt x="81" y="53"/>
                    </a:lnTo>
                    <a:lnTo>
                      <a:pt x="82" y="53"/>
                    </a:lnTo>
                    <a:lnTo>
                      <a:pt x="82" y="52"/>
                    </a:lnTo>
                    <a:lnTo>
                      <a:pt x="81" y="52"/>
                    </a:lnTo>
                    <a:lnTo>
                      <a:pt x="81" y="51"/>
                    </a:lnTo>
                    <a:lnTo>
                      <a:pt x="80" y="51"/>
                    </a:lnTo>
                    <a:lnTo>
                      <a:pt x="79" y="51"/>
                    </a:lnTo>
                    <a:lnTo>
                      <a:pt x="79" y="51"/>
                    </a:lnTo>
                    <a:lnTo>
                      <a:pt x="79" y="51"/>
                    </a:lnTo>
                    <a:lnTo>
                      <a:pt x="78" y="51"/>
                    </a:lnTo>
                    <a:lnTo>
                      <a:pt x="78" y="51"/>
                    </a:lnTo>
                    <a:lnTo>
                      <a:pt x="78" y="51"/>
                    </a:lnTo>
                    <a:lnTo>
                      <a:pt x="77" y="51"/>
                    </a:lnTo>
                    <a:lnTo>
                      <a:pt x="76" y="50"/>
                    </a:lnTo>
                    <a:lnTo>
                      <a:pt x="75" y="50"/>
                    </a:lnTo>
                    <a:lnTo>
                      <a:pt x="75" y="50"/>
                    </a:lnTo>
                    <a:lnTo>
                      <a:pt x="75" y="49"/>
                    </a:lnTo>
                    <a:lnTo>
                      <a:pt x="74" y="49"/>
                    </a:lnTo>
                    <a:lnTo>
                      <a:pt x="74" y="48"/>
                    </a:lnTo>
                    <a:lnTo>
                      <a:pt x="74" y="48"/>
                    </a:lnTo>
                    <a:lnTo>
                      <a:pt x="73" y="48"/>
                    </a:lnTo>
                    <a:lnTo>
                      <a:pt x="73" y="47"/>
                    </a:lnTo>
                    <a:lnTo>
                      <a:pt x="73" y="46"/>
                    </a:lnTo>
                    <a:lnTo>
                      <a:pt x="73" y="45"/>
                    </a:lnTo>
                    <a:lnTo>
                      <a:pt x="73" y="45"/>
                    </a:lnTo>
                    <a:lnTo>
                      <a:pt x="73" y="44"/>
                    </a:lnTo>
                    <a:lnTo>
                      <a:pt x="73" y="43"/>
                    </a:lnTo>
                    <a:lnTo>
                      <a:pt x="73" y="42"/>
                    </a:lnTo>
                    <a:lnTo>
                      <a:pt x="73" y="41"/>
                    </a:lnTo>
                    <a:lnTo>
                      <a:pt x="72" y="41"/>
                    </a:lnTo>
                    <a:lnTo>
                      <a:pt x="71" y="41"/>
                    </a:lnTo>
                    <a:lnTo>
                      <a:pt x="71" y="41"/>
                    </a:lnTo>
                    <a:lnTo>
                      <a:pt x="71" y="40"/>
                    </a:lnTo>
                    <a:lnTo>
                      <a:pt x="70" y="40"/>
                    </a:lnTo>
                    <a:lnTo>
                      <a:pt x="69" y="40"/>
                    </a:lnTo>
                    <a:lnTo>
                      <a:pt x="68" y="40"/>
                    </a:lnTo>
                    <a:lnTo>
                      <a:pt x="68" y="39"/>
                    </a:lnTo>
                    <a:lnTo>
                      <a:pt x="68" y="38"/>
                    </a:lnTo>
                    <a:lnTo>
                      <a:pt x="68" y="38"/>
                    </a:lnTo>
                    <a:lnTo>
                      <a:pt x="67" y="38"/>
                    </a:lnTo>
                    <a:lnTo>
                      <a:pt x="67" y="38"/>
                    </a:lnTo>
                    <a:lnTo>
                      <a:pt x="67" y="39"/>
                    </a:lnTo>
                    <a:lnTo>
                      <a:pt x="68" y="39"/>
                    </a:lnTo>
                    <a:lnTo>
                      <a:pt x="68" y="40"/>
                    </a:lnTo>
                    <a:lnTo>
                      <a:pt x="67" y="40"/>
                    </a:lnTo>
                    <a:lnTo>
                      <a:pt x="66" y="40"/>
                    </a:lnTo>
                    <a:lnTo>
                      <a:pt x="65" y="39"/>
                    </a:lnTo>
                    <a:lnTo>
                      <a:pt x="65" y="38"/>
                    </a:lnTo>
                    <a:lnTo>
                      <a:pt x="66" y="38"/>
                    </a:lnTo>
                    <a:lnTo>
                      <a:pt x="66" y="38"/>
                    </a:lnTo>
                    <a:lnTo>
                      <a:pt x="67" y="37"/>
                    </a:lnTo>
                    <a:lnTo>
                      <a:pt x="67" y="36"/>
                    </a:lnTo>
                    <a:lnTo>
                      <a:pt x="66" y="36"/>
                    </a:lnTo>
                    <a:lnTo>
                      <a:pt x="66" y="35"/>
                    </a:lnTo>
                    <a:lnTo>
                      <a:pt x="65" y="34"/>
                    </a:lnTo>
                    <a:lnTo>
                      <a:pt x="65" y="34"/>
                    </a:lnTo>
                    <a:lnTo>
                      <a:pt x="65" y="33"/>
                    </a:lnTo>
                    <a:lnTo>
                      <a:pt x="64" y="33"/>
                    </a:lnTo>
                    <a:lnTo>
                      <a:pt x="64" y="32"/>
                    </a:lnTo>
                    <a:lnTo>
                      <a:pt x="64" y="31"/>
                    </a:lnTo>
                    <a:lnTo>
                      <a:pt x="64" y="31"/>
                    </a:lnTo>
                    <a:lnTo>
                      <a:pt x="63" y="31"/>
                    </a:lnTo>
                    <a:lnTo>
                      <a:pt x="62" y="31"/>
                    </a:lnTo>
                    <a:lnTo>
                      <a:pt x="61" y="31"/>
                    </a:lnTo>
                    <a:lnTo>
                      <a:pt x="61" y="32"/>
                    </a:lnTo>
                    <a:lnTo>
                      <a:pt x="61" y="32"/>
                    </a:lnTo>
                    <a:lnTo>
                      <a:pt x="61" y="33"/>
                    </a:lnTo>
                    <a:lnTo>
                      <a:pt x="61" y="32"/>
                    </a:lnTo>
                    <a:lnTo>
                      <a:pt x="61" y="31"/>
                    </a:lnTo>
                    <a:lnTo>
                      <a:pt x="61" y="31"/>
                    </a:lnTo>
                    <a:lnTo>
                      <a:pt x="61" y="31"/>
                    </a:lnTo>
                    <a:lnTo>
                      <a:pt x="62" y="31"/>
                    </a:lnTo>
                    <a:lnTo>
                      <a:pt x="62" y="30"/>
                    </a:lnTo>
                    <a:lnTo>
                      <a:pt x="63" y="30"/>
                    </a:lnTo>
                    <a:lnTo>
                      <a:pt x="64" y="30"/>
                    </a:lnTo>
                    <a:lnTo>
                      <a:pt x="64" y="30"/>
                    </a:lnTo>
                    <a:lnTo>
                      <a:pt x="64" y="29"/>
                    </a:lnTo>
                    <a:lnTo>
                      <a:pt x="65" y="29"/>
                    </a:lnTo>
                    <a:lnTo>
                      <a:pt x="65" y="28"/>
                    </a:lnTo>
                    <a:lnTo>
                      <a:pt x="64" y="27"/>
                    </a:lnTo>
                    <a:lnTo>
                      <a:pt x="64" y="27"/>
                    </a:lnTo>
                    <a:lnTo>
                      <a:pt x="63" y="27"/>
                    </a:lnTo>
                    <a:lnTo>
                      <a:pt x="62" y="27"/>
                    </a:lnTo>
                    <a:lnTo>
                      <a:pt x="61" y="27"/>
                    </a:lnTo>
                    <a:lnTo>
                      <a:pt x="61" y="26"/>
                    </a:lnTo>
                    <a:lnTo>
                      <a:pt x="61" y="25"/>
                    </a:lnTo>
                    <a:lnTo>
                      <a:pt x="62" y="25"/>
                    </a:lnTo>
                    <a:lnTo>
                      <a:pt x="62" y="24"/>
                    </a:lnTo>
                    <a:lnTo>
                      <a:pt x="61" y="24"/>
                    </a:lnTo>
                    <a:lnTo>
                      <a:pt x="61" y="24"/>
                    </a:lnTo>
                    <a:lnTo>
                      <a:pt x="60" y="24"/>
                    </a:lnTo>
                    <a:lnTo>
                      <a:pt x="59" y="24"/>
                    </a:lnTo>
                    <a:lnTo>
                      <a:pt x="58" y="24"/>
                    </a:lnTo>
                    <a:lnTo>
                      <a:pt x="58" y="24"/>
                    </a:lnTo>
                    <a:lnTo>
                      <a:pt x="57" y="24"/>
                    </a:lnTo>
                    <a:lnTo>
                      <a:pt x="56" y="24"/>
                    </a:lnTo>
                    <a:lnTo>
                      <a:pt x="56" y="23"/>
                    </a:lnTo>
                    <a:lnTo>
                      <a:pt x="56" y="22"/>
                    </a:lnTo>
                    <a:lnTo>
                      <a:pt x="56" y="21"/>
                    </a:lnTo>
                    <a:lnTo>
                      <a:pt x="55" y="21"/>
                    </a:lnTo>
                    <a:lnTo>
                      <a:pt x="55" y="20"/>
                    </a:lnTo>
                    <a:lnTo>
                      <a:pt x="54" y="21"/>
                    </a:lnTo>
                    <a:lnTo>
                      <a:pt x="54" y="22"/>
                    </a:lnTo>
                    <a:lnTo>
                      <a:pt x="54" y="23"/>
                    </a:lnTo>
                    <a:lnTo>
                      <a:pt x="54" y="24"/>
                    </a:lnTo>
                    <a:lnTo>
                      <a:pt x="54" y="24"/>
                    </a:lnTo>
                    <a:lnTo>
                      <a:pt x="55" y="24"/>
                    </a:lnTo>
                    <a:lnTo>
                      <a:pt x="55" y="25"/>
                    </a:lnTo>
                    <a:lnTo>
                      <a:pt x="54" y="25"/>
                    </a:lnTo>
                    <a:lnTo>
                      <a:pt x="54" y="26"/>
                    </a:lnTo>
                    <a:lnTo>
                      <a:pt x="54" y="26"/>
                    </a:lnTo>
                    <a:lnTo>
                      <a:pt x="53" y="26"/>
                    </a:lnTo>
                    <a:lnTo>
                      <a:pt x="53" y="25"/>
                    </a:lnTo>
                    <a:lnTo>
                      <a:pt x="53" y="24"/>
                    </a:lnTo>
                    <a:lnTo>
                      <a:pt x="52" y="24"/>
                    </a:lnTo>
                    <a:lnTo>
                      <a:pt x="52" y="23"/>
                    </a:lnTo>
                    <a:lnTo>
                      <a:pt x="52" y="22"/>
                    </a:lnTo>
                    <a:lnTo>
                      <a:pt x="52" y="21"/>
                    </a:lnTo>
                    <a:lnTo>
                      <a:pt x="52" y="20"/>
                    </a:lnTo>
                    <a:lnTo>
                      <a:pt x="51" y="20"/>
                    </a:lnTo>
                    <a:lnTo>
                      <a:pt x="51" y="20"/>
                    </a:lnTo>
                    <a:lnTo>
                      <a:pt x="51" y="20"/>
                    </a:lnTo>
                    <a:lnTo>
                      <a:pt x="51" y="19"/>
                    </a:lnTo>
                    <a:lnTo>
                      <a:pt x="51" y="18"/>
                    </a:lnTo>
                    <a:lnTo>
                      <a:pt x="52" y="18"/>
                    </a:lnTo>
                    <a:lnTo>
                      <a:pt x="53" y="18"/>
                    </a:lnTo>
                    <a:lnTo>
                      <a:pt x="53" y="19"/>
                    </a:lnTo>
                    <a:lnTo>
                      <a:pt x="54" y="19"/>
                    </a:lnTo>
                    <a:lnTo>
                      <a:pt x="54" y="18"/>
                    </a:lnTo>
                    <a:lnTo>
                      <a:pt x="54" y="17"/>
                    </a:lnTo>
                    <a:lnTo>
                      <a:pt x="54" y="17"/>
                    </a:lnTo>
                    <a:lnTo>
                      <a:pt x="53" y="16"/>
                    </a:lnTo>
                    <a:lnTo>
                      <a:pt x="52" y="16"/>
                    </a:lnTo>
                    <a:lnTo>
                      <a:pt x="51" y="17"/>
                    </a:lnTo>
                    <a:lnTo>
                      <a:pt x="51" y="17"/>
                    </a:lnTo>
                    <a:lnTo>
                      <a:pt x="51" y="17"/>
                    </a:lnTo>
                    <a:lnTo>
                      <a:pt x="50" y="18"/>
                    </a:lnTo>
                    <a:lnTo>
                      <a:pt x="49" y="18"/>
                    </a:lnTo>
                    <a:lnTo>
                      <a:pt x="48" y="18"/>
                    </a:lnTo>
                    <a:lnTo>
                      <a:pt x="47" y="17"/>
                    </a:lnTo>
                    <a:lnTo>
                      <a:pt x="47" y="17"/>
                    </a:lnTo>
                    <a:lnTo>
                      <a:pt x="47" y="17"/>
                    </a:lnTo>
                    <a:lnTo>
                      <a:pt x="47" y="17"/>
                    </a:lnTo>
                    <a:lnTo>
                      <a:pt x="47" y="16"/>
                    </a:lnTo>
                    <a:lnTo>
                      <a:pt x="47" y="15"/>
                    </a:lnTo>
                    <a:lnTo>
                      <a:pt x="47" y="14"/>
                    </a:lnTo>
                    <a:lnTo>
                      <a:pt x="47" y="13"/>
                    </a:lnTo>
                    <a:lnTo>
                      <a:pt x="47" y="13"/>
                    </a:lnTo>
                    <a:lnTo>
                      <a:pt x="47" y="13"/>
                    </a:lnTo>
                    <a:lnTo>
                      <a:pt x="46" y="13"/>
                    </a:lnTo>
                    <a:lnTo>
                      <a:pt x="46" y="12"/>
                    </a:lnTo>
                    <a:lnTo>
                      <a:pt x="45" y="12"/>
                    </a:lnTo>
                    <a:lnTo>
                      <a:pt x="45" y="11"/>
                    </a:lnTo>
                    <a:lnTo>
                      <a:pt x="44" y="11"/>
                    </a:lnTo>
                    <a:lnTo>
                      <a:pt x="44" y="10"/>
                    </a:lnTo>
                    <a:lnTo>
                      <a:pt x="44" y="10"/>
                    </a:lnTo>
                    <a:lnTo>
                      <a:pt x="44" y="10"/>
                    </a:lnTo>
                    <a:lnTo>
                      <a:pt x="43" y="10"/>
                    </a:lnTo>
                    <a:lnTo>
                      <a:pt x="42" y="10"/>
                    </a:lnTo>
                    <a:lnTo>
                      <a:pt x="42" y="10"/>
                    </a:lnTo>
                    <a:lnTo>
                      <a:pt x="41" y="10"/>
                    </a:lnTo>
                    <a:lnTo>
                      <a:pt x="41" y="11"/>
                    </a:lnTo>
                    <a:lnTo>
                      <a:pt x="41" y="12"/>
                    </a:lnTo>
                    <a:lnTo>
                      <a:pt x="40" y="12"/>
                    </a:lnTo>
                    <a:lnTo>
                      <a:pt x="40" y="11"/>
                    </a:lnTo>
                    <a:lnTo>
                      <a:pt x="40" y="11"/>
                    </a:lnTo>
                    <a:lnTo>
                      <a:pt x="40" y="10"/>
                    </a:lnTo>
                    <a:lnTo>
                      <a:pt x="40" y="10"/>
                    </a:lnTo>
                    <a:lnTo>
                      <a:pt x="41" y="10"/>
                    </a:lnTo>
                    <a:lnTo>
                      <a:pt x="41" y="9"/>
                    </a:lnTo>
                    <a:lnTo>
                      <a:pt x="40" y="9"/>
                    </a:lnTo>
                    <a:lnTo>
                      <a:pt x="40" y="10"/>
                    </a:lnTo>
                    <a:lnTo>
                      <a:pt x="40" y="10"/>
                    </a:lnTo>
                    <a:lnTo>
                      <a:pt x="39" y="10"/>
                    </a:lnTo>
                    <a:lnTo>
                      <a:pt x="39" y="11"/>
                    </a:lnTo>
                    <a:lnTo>
                      <a:pt x="38" y="12"/>
                    </a:lnTo>
                    <a:lnTo>
                      <a:pt x="38" y="13"/>
                    </a:lnTo>
                    <a:lnTo>
                      <a:pt x="38" y="13"/>
                    </a:lnTo>
                    <a:lnTo>
                      <a:pt x="38" y="14"/>
                    </a:lnTo>
                    <a:lnTo>
                      <a:pt x="37" y="14"/>
                    </a:lnTo>
                    <a:lnTo>
                      <a:pt x="37" y="14"/>
                    </a:lnTo>
                    <a:lnTo>
                      <a:pt x="37" y="13"/>
                    </a:lnTo>
                    <a:lnTo>
                      <a:pt x="36" y="13"/>
                    </a:lnTo>
                    <a:lnTo>
                      <a:pt x="35" y="13"/>
                    </a:lnTo>
                    <a:lnTo>
                      <a:pt x="34" y="13"/>
                    </a:lnTo>
                    <a:lnTo>
                      <a:pt x="34" y="13"/>
                    </a:lnTo>
                    <a:lnTo>
                      <a:pt x="33" y="13"/>
                    </a:lnTo>
                    <a:lnTo>
                      <a:pt x="33" y="13"/>
                    </a:lnTo>
                    <a:lnTo>
                      <a:pt x="32" y="13"/>
                    </a:lnTo>
                    <a:lnTo>
                      <a:pt x="31" y="13"/>
                    </a:lnTo>
                    <a:lnTo>
                      <a:pt x="31" y="13"/>
                    </a:lnTo>
                    <a:lnTo>
                      <a:pt x="31" y="12"/>
                    </a:lnTo>
                    <a:lnTo>
                      <a:pt x="32" y="12"/>
                    </a:lnTo>
                    <a:lnTo>
                      <a:pt x="31" y="12"/>
                    </a:lnTo>
                    <a:lnTo>
                      <a:pt x="31" y="11"/>
                    </a:lnTo>
                    <a:lnTo>
                      <a:pt x="30" y="11"/>
                    </a:lnTo>
                    <a:lnTo>
                      <a:pt x="30" y="11"/>
                    </a:lnTo>
                    <a:lnTo>
                      <a:pt x="30" y="12"/>
                    </a:lnTo>
                    <a:lnTo>
                      <a:pt x="29" y="12"/>
                    </a:lnTo>
                    <a:lnTo>
                      <a:pt x="28" y="12"/>
                    </a:lnTo>
                    <a:lnTo>
                      <a:pt x="27" y="12"/>
                    </a:lnTo>
                    <a:lnTo>
                      <a:pt x="27" y="11"/>
                    </a:lnTo>
                    <a:lnTo>
                      <a:pt x="27" y="11"/>
                    </a:lnTo>
                    <a:lnTo>
                      <a:pt x="27" y="12"/>
                    </a:lnTo>
                    <a:lnTo>
                      <a:pt x="27" y="13"/>
                    </a:lnTo>
                    <a:lnTo>
                      <a:pt x="27" y="13"/>
                    </a:lnTo>
                    <a:lnTo>
                      <a:pt x="27" y="13"/>
                    </a:lnTo>
                    <a:lnTo>
                      <a:pt x="28" y="13"/>
                    </a:lnTo>
                    <a:lnTo>
                      <a:pt x="28" y="14"/>
                    </a:lnTo>
                    <a:lnTo>
                      <a:pt x="27" y="14"/>
                    </a:lnTo>
                    <a:lnTo>
                      <a:pt x="27" y="15"/>
                    </a:lnTo>
                    <a:lnTo>
                      <a:pt x="27" y="15"/>
                    </a:lnTo>
                    <a:lnTo>
                      <a:pt x="26" y="15"/>
                    </a:lnTo>
                    <a:lnTo>
                      <a:pt x="25" y="15"/>
                    </a:lnTo>
                    <a:lnTo>
                      <a:pt x="25" y="14"/>
                    </a:lnTo>
                    <a:lnTo>
                      <a:pt x="26" y="14"/>
                    </a:lnTo>
                    <a:lnTo>
                      <a:pt x="26" y="13"/>
                    </a:lnTo>
                    <a:lnTo>
                      <a:pt x="26" y="13"/>
                    </a:lnTo>
                    <a:lnTo>
                      <a:pt x="26" y="12"/>
                    </a:lnTo>
                    <a:lnTo>
                      <a:pt x="25" y="12"/>
                    </a:lnTo>
                    <a:lnTo>
                      <a:pt x="24" y="12"/>
                    </a:lnTo>
                    <a:lnTo>
                      <a:pt x="23" y="12"/>
                    </a:lnTo>
                    <a:lnTo>
                      <a:pt x="23" y="13"/>
                    </a:lnTo>
                    <a:lnTo>
                      <a:pt x="22" y="13"/>
                    </a:lnTo>
                    <a:lnTo>
                      <a:pt x="22" y="13"/>
                    </a:lnTo>
                    <a:lnTo>
                      <a:pt x="21" y="13"/>
                    </a:lnTo>
                    <a:lnTo>
                      <a:pt x="21" y="14"/>
                    </a:lnTo>
                    <a:lnTo>
                      <a:pt x="20" y="14"/>
                    </a:lnTo>
                    <a:lnTo>
                      <a:pt x="20" y="13"/>
                    </a:lnTo>
                    <a:lnTo>
                      <a:pt x="20" y="13"/>
                    </a:lnTo>
                    <a:lnTo>
                      <a:pt x="21" y="13"/>
                    </a:lnTo>
                    <a:lnTo>
                      <a:pt x="21" y="12"/>
                    </a:lnTo>
                    <a:lnTo>
                      <a:pt x="20" y="12"/>
                    </a:lnTo>
                    <a:lnTo>
                      <a:pt x="20" y="13"/>
                    </a:lnTo>
                    <a:lnTo>
                      <a:pt x="19" y="13"/>
                    </a:lnTo>
                    <a:lnTo>
                      <a:pt x="18" y="14"/>
                    </a:lnTo>
                    <a:lnTo>
                      <a:pt x="17" y="14"/>
                    </a:lnTo>
                    <a:lnTo>
                      <a:pt x="17" y="13"/>
                    </a:lnTo>
                    <a:lnTo>
                      <a:pt x="17" y="13"/>
                    </a:lnTo>
                    <a:lnTo>
                      <a:pt x="17" y="12"/>
                    </a:lnTo>
                    <a:lnTo>
                      <a:pt x="16" y="12"/>
                    </a:lnTo>
                    <a:lnTo>
                      <a:pt x="16" y="12"/>
                    </a:lnTo>
                    <a:lnTo>
                      <a:pt x="15" y="11"/>
                    </a:lnTo>
                    <a:lnTo>
                      <a:pt x="15" y="10"/>
                    </a:lnTo>
                    <a:lnTo>
                      <a:pt x="15" y="10"/>
                    </a:lnTo>
                    <a:lnTo>
                      <a:pt x="16" y="10"/>
                    </a:lnTo>
                    <a:lnTo>
                      <a:pt x="16" y="10"/>
                    </a:lnTo>
                    <a:lnTo>
                      <a:pt x="17" y="10"/>
                    </a:lnTo>
                    <a:lnTo>
                      <a:pt x="18" y="10"/>
                    </a:lnTo>
                    <a:lnTo>
                      <a:pt x="19" y="10"/>
                    </a:lnTo>
                    <a:lnTo>
                      <a:pt x="18" y="10"/>
                    </a:lnTo>
                    <a:lnTo>
                      <a:pt x="18" y="9"/>
                    </a:lnTo>
                    <a:lnTo>
                      <a:pt x="17" y="9"/>
                    </a:lnTo>
                    <a:lnTo>
                      <a:pt x="16" y="9"/>
                    </a:lnTo>
                    <a:lnTo>
                      <a:pt x="16" y="9"/>
                    </a:lnTo>
                    <a:lnTo>
                      <a:pt x="15" y="9"/>
                    </a:lnTo>
                    <a:lnTo>
                      <a:pt x="14" y="9"/>
                    </a:lnTo>
                    <a:lnTo>
                      <a:pt x="14" y="8"/>
                    </a:lnTo>
                    <a:lnTo>
                      <a:pt x="13" y="8"/>
                    </a:lnTo>
                    <a:lnTo>
                      <a:pt x="13" y="9"/>
                    </a:lnTo>
                    <a:lnTo>
                      <a:pt x="13" y="9"/>
                    </a:lnTo>
                    <a:lnTo>
                      <a:pt x="13" y="10"/>
                    </a:lnTo>
                    <a:lnTo>
                      <a:pt x="12" y="10"/>
                    </a:lnTo>
                    <a:lnTo>
                      <a:pt x="12" y="10"/>
                    </a:lnTo>
                    <a:lnTo>
                      <a:pt x="11" y="10"/>
                    </a:lnTo>
                    <a:lnTo>
                      <a:pt x="11" y="10"/>
                    </a:lnTo>
                    <a:lnTo>
                      <a:pt x="10" y="10"/>
                    </a:lnTo>
                    <a:lnTo>
                      <a:pt x="9" y="10"/>
                    </a:lnTo>
                    <a:lnTo>
                      <a:pt x="9" y="9"/>
                    </a:lnTo>
                    <a:lnTo>
                      <a:pt x="9" y="9"/>
                    </a:lnTo>
                    <a:lnTo>
                      <a:pt x="8" y="9"/>
                    </a:lnTo>
                    <a:lnTo>
                      <a:pt x="7" y="9"/>
                    </a:lnTo>
                    <a:lnTo>
                      <a:pt x="6" y="9"/>
                    </a:lnTo>
                    <a:lnTo>
                      <a:pt x="6" y="10"/>
                    </a:lnTo>
                    <a:lnTo>
                      <a:pt x="5" y="10"/>
                    </a:lnTo>
                    <a:lnTo>
                      <a:pt x="5" y="10"/>
                    </a:lnTo>
                    <a:lnTo>
                      <a:pt x="4" y="11"/>
                    </a:lnTo>
                    <a:lnTo>
                      <a:pt x="3" y="11"/>
                    </a:lnTo>
                    <a:lnTo>
                      <a:pt x="3" y="10"/>
                    </a:lnTo>
                    <a:lnTo>
                      <a:pt x="2" y="10"/>
                    </a:lnTo>
                    <a:lnTo>
                      <a:pt x="2" y="10"/>
                    </a:lnTo>
                    <a:lnTo>
                      <a:pt x="2" y="9"/>
                    </a:lnTo>
                    <a:lnTo>
                      <a:pt x="2" y="8"/>
                    </a:lnTo>
                    <a:lnTo>
                      <a:pt x="2" y="7"/>
                    </a:lnTo>
                    <a:lnTo>
                      <a:pt x="2" y="7"/>
                    </a:lnTo>
                    <a:lnTo>
                      <a:pt x="2" y="7"/>
                    </a:lnTo>
                    <a:lnTo>
                      <a:pt x="1" y="7"/>
                    </a:lnTo>
                    <a:lnTo>
                      <a:pt x="1" y="6"/>
                    </a:lnTo>
                    <a:lnTo>
                      <a:pt x="0" y="6"/>
                    </a:lnTo>
                    <a:lnTo>
                      <a:pt x="0" y="5"/>
                    </a:lnTo>
                    <a:lnTo>
                      <a:pt x="1" y="4"/>
                    </a:lnTo>
                    <a:lnTo>
                      <a:pt x="1" y="3"/>
                    </a:lnTo>
                    <a:lnTo>
                      <a:pt x="0" y="3"/>
                    </a:lnTo>
                    <a:lnTo>
                      <a:pt x="0" y="3"/>
                    </a:lnTo>
                    <a:lnTo>
                      <a:pt x="0" y="2"/>
                    </a:lnTo>
                    <a:lnTo>
                      <a:pt x="1" y="2"/>
                    </a:lnTo>
                    <a:lnTo>
                      <a:pt x="1" y="1"/>
                    </a:lnTo>
                    <a:lnTo>
                      <a:pt x="2" y="1"/>
                    </a:lnTo>
                    <a:lnTo>
                      <a:pt x="2" y="1"/>
                    </a:lnTo>
                    <a:lnTo>
                      <a:pt x="2" y="2"/>
                    </a:lnTo>
                    <a:lnTo>
                      <a:pt x="3" y="2"/>
                    </a:lnTo>
                    <a:lnTo>
                      <a:pt x="3" y="1"/>
                    </a:lnTo>
                    <a:lnTo>
                      <a:pt x="3" y="0"/>
                    </a:lnTo>
                    <a:lnTo>
                      <a:pt x="3" y="0"/>
                    </a:lnTo>
                    <a:lnTo>
                      <a:pt x="2"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60" name="Freeform 1119">
                <a:extLst>
                  <a:ext uri="{FF2B5EF4-FFF2-40B4-BE49-F238E27FC236}">
                    <a16:creationId xmlns:a16="http://schemas.microsoft.com/office/drawing/2014/main" id="{E0170142-C30A-4BF3-9F02-EBD015C33250}"/>
                  </a:ext>
                </a:extLst>
              </p:cNvPr>
              <p:cNvSpPr>
                <a:spLocks/>
              </p:cNvSpPr>
              <p:nvPr/>
            </p:nvSpPr>
            <p:spPr bwMode="auto">
              <a:xfrm>
                <a:off x="4201" y="1173"/>
                <a:ext cx="714" cy="458"/>
              </a:xfrm>
              <a:custGeom>
                <a:avLst/>
                <a:gdLst>
                  <a:gd name="T0" fmla="*/ 4 w 714"/>
                  <a:gd name="T1" fmla="*/ 454 h 458"/>
                  <a:gd name="T2" fmla="*/ 3 w 714"/>
                  <a:gd name="T3" fmla="*/ 447 h 458"/>
                  <a:gd name="T4" fmla="*/ 3 w 714"/>
                  <a:gd name="T5" fmla="*/ 441 h 458"/>
                  <a:gd name="T6" fmla="*/ 5 w 714"/>
                  <a:gd name="T7" fmla="*/ 439 h 458"/>
                  <a:gd name="T8" fmla="*/ 13 w 714"/>
                  <a:gd name="T9" fmla="*/ 439 h 458"/>
                  <a:gd name="T10" fmla="*/ 16 w 714"/>
                  <a:gd name="T11" fmla="*/ 442 h 458"/>
                  <a:gd name="T12" fmla="*/ 22 w 714"/>
                  <a:gd name="T13" fmla="*/ 440 h 458"/>
                  <a:gd name="T14" fmla="*/ 30 w 714"/>
                  <a:gd name="T15" fmla="*/ 439 h 458"/>
                  <a:gd name="T16" fmla="*/ 35 w 714"/>
                  <a:gd name="T17" fmla="*/ 437 h 458"/>
                  <a:gd name="T18" fmla="*/ 42 w 714"/>
                  <a:gd name="T19" fmla="*/ 437 h 458"/>
                  <a:gd name="T20" fmla="*/ 45 w 714"/>
                  <a:gd name="T21" fmla="*/ 439 h 458"/>
                  <a:gd name="T22" fmla="*/ 50 w 714"/>
                  <a:gd name="T23" fmla="*/ 441 h 458"/>
                  <a:gd name="T24" fmla="*/ 53 w 714"/>
                  <a:gd name="T25" fmla="*/ 440 h 458"/>
                  <a:gd name="T26" fmla="*/ 58 w 714"/>
                  <a:gd name="T27" fmla="*/ 440 h 458"/>
                  <a:gd name="T28" fmla="*/ 62 w 714"/>
                  <a:gd name="T29" fmla="*/ 436 h 458"/>
                  <a:gd name="T30" fmla="*/ 167 w 714"/>
                  <a:gd name="T31" fmla="*/ 396 h 458"/>
                  <a:gd name="T32" fmla="*/ 172 w 714"/>
                  <a:gd name="T33" fmla="*/ 396 h 458"/>
                  <a:gd name="T34" fmla="*/ 178 w 714"/>
                  <a:gd name="T35" fmla="*/ 397 h 458"/>
                  <a:gd name="T36" fmla="*/ 188 w 714"/>
                  <a:gd name="T37" fmla="*/ 396 h 458"/>
                  <a:gd name="T38" fmla="*/ 206 w 714"/>
                  <a:gd name="T39" fmla="*/ 388 h 458"/>
                  <a:gd name="T40" fmla="*/ 209 w 714"/>
                  <a:gd name="T41" fmla="*/ 394 h 458"/>
                  <a:gd name="T42" fmla="*/ 443 w 714"/>
                  <a:gd name="T43" fmla="*/ 375 h 458"/>
                  <a:gd name="T44" fmla="*/ 450 w 714"/>
                  <a:gd name="T45" fmla="*/ 366 h 458"/>
                  <a:gd name="T46" fmla="*/ 457 w 714"/>
                  <a:gd name="T47" fmla="*/ 358 h 458"/>
                  <a:gd name="T48" fmla="*/ 467 w 714"/>
                  <a:gd name="T49" fmla="*/ 354 h 458"/>
                  <a:gd name="T50" fmla="*/ 471 w 714"/>
                  <a:gd name="T51" fmla="*/ 344 h 458"/>
                  <a:gd name="T52" fmla="*/ 478 w 714"/>
                  <a:gd name="T53" fmla="*/ 338 h 458"/>
                  <a:gd name="T54" fmla="*/ 487 w 714"/>
                  <a:gd name="T55" fmla="*/ 331 h 458"/>
                  <a:gd name="T56" fmla="*/ 495 w 714"/>
                  <a:gd name="T57" fmla="*/ 325 h 458"/>
                  <a:gd name="T58" fmla="*/ 501 w 714"/>
                  <a:gd name="T59" fmla="*/ 313 h 458"/>
                  <a:gd name="T60" fmla="*/ 499 w 714"/>
                  <a:gd name="T61" fmla="*/ 304 h 458"/>
                  <a:gd name="T62" fmla="*/ 504 w 714"/>
                  <a:gd name="T63" fmla="*/ 296 h 458"/>
                  <a:gd name="T64" fmla="*/ 512 w 714"/>
                  <a:gd name="T65" fmla="*/ 288 h 458"/>
                  <a:gd name="T66" fmla="*/ 516 w 714"/>
                  <a:gd name="T67" fmla="*/ 278 h 458"/>
                  <a:gd name="T68" fmla="*/ 520 w 714"/>
                  <a:gd name="T69" fmla="*/ 268 h 458"/>
                  <a:gd name="T70" fmla="*/ 524 w 714"/>
                  <a:gd name="T71" fmla="*/ 260 h 458"/>
                  <a:gd name="T72" fmla="*/ 530 w 714"/>
                  <a:gd name="T73" fmla="*/ 253 h 458"/>
                  <a:gd name="T74" fmla="*/ 536 w 714"/>
                  <a:gd name="T75" fmla="*/ 244 h 458"/>
                  <a:gd name="T76" fmla="*/ 540 w 714"/>
                  <a:gd name="T77" fmla="*/ 233 h 458"/>
                  <a:gd name="T78" fmla="*/ 547 w 714"/>
                  <a:gd name="T79" fmla="*/ 225 h 458"/>
                  <a:gd name="T80" fmla="*/ 551 w 714"/>
                  <a:gd name="T81" fmla="*/ 215 h 458"/>
                  <a:gd name="T82" fmla="*/ 559 w 714"/>
                  <a:gd name="T83" fmla="*/ 209 h 458"/>
                  <a:gd name="T84" fmla="*/ 567 w 714"/>
                  <a:gd name="T85" fmla="*/ 202 h 458"/>
                  <a:gd name="T86" fmla="*/ 575 w 714"/>
                  <a:gd name="T87" fmla="*/ 196 h 458"/>
                  <a:gd name="T88" fmla="*/ 581 w 714"/>
                  <a:gd name="T89" fmla="*/ 189 h 458"/>
                  <a:gd name="T90" fmla="*/ 588 w 714"/>
                  <a:gd name="T91" fmla="*/ 184 h 458"/>
                  <a:gd name="T92" fmla="*/ 594 w 714"/>
                  <a:gd name="T93" fmla="*/ 178 h 458"/>
                  <a:gd name="T94" fmla="*/ 602 w 714"/>
                  <a:gd name="T95" fmla="*/ 172 h 458"/>
                  <a:gd name="T96" fmla="*/ 612 w 714"/>
                  <a:gd name="T97" fmla="*/ 167 h 458"/>
                  <a:gd name="T98" fmla="*/ 619 w 714"/>
                  <a:gd name="T99" fmla="*/ 157 h 458"/>
                  <a:gd name="T100" fmla="*/ 654 w 714"/>
                  <a:gd name="T101" fmla="*/ 271 h 458"/>
                  <a:gd name="T102" fmla="*/ 661 w 714"/>
                  <a:gd name="T103" fmla="*/ 277 h 458"/>
                  <a:gd name="T104" fmla="*/ 664 w 714"/>
                  <a:gd name="T105" fmla="*/ 279 h 458"/>
                  <a:gd name="T106" fmla="*/ 671 w 714"/>
                  <a:gd name="T107" fmla="*/ 289 h 458"/>
                  <a:gd name="T108" fmla="*/ 680 w 714"/>
                  <a:gd name="T109" fmla="*/ 290 h 458"/>
                  <a:gd name="T110" fmla="*/ 684 w 714"/>
                  <a:gd name="T111" fmla="*/ 287 h 458"/>
                  <a:gd name="T112" fmla="*/ 696 w 714"/>
                  <a:gd name="T113" fmla="*/ 290 h 458"/>
                  <a:gd name="T114" fmla="*/ 701 w 714"/>
                  <a:gd name="T115" fmla="*/ 282 h 458"/>
                  <a:gd name="T116" fmla="*/ 706 w 714"/>
                  <a:gd name="T117" fmla="*/ 280 h 458"/>
                  <a:gd name="T118" fmla="*/ 712 w 714"/>
                  <a:gd name="T119" fmla="*/ 280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4" h="458">
                    <a:moveTo>
                      <a:pt x="2" y="458"/>
                    </a:moveTo>
                    <a:lnTo>
                      <a:pt x="2" y="457"/>
                    </a:lnTo>
                    <a:lnTo>
                      <a:pt x="3" y="457"/>
                    </a:lnTo>
                    <a:lnTo>
                      <a:pt x="4" y="457"/>
                    </a:lnTo>
                    <a:lnTo>
                      <a:pt x="4" y="458"/>
                    </a:lnTo>
                    <a:lnTo>
                      <a:pt x="5" y="458"/>
                    </a:lnTo>
                    <a:lnTo>
                      <a:pt x="6" y="458"/>
                    </a:lnTo>
                    <a:lnTo>
                      <a:pt x="6" y="458"/>
                    </a:lnTo>
                    <a:lnTo>
                      <a:pt x="6" y="458"/>
                    </a:lnTo>
                    <a:lnTo>
                      <a:pt x="6" y="458"/>
                    </a:lnTo>
                    <a:lnTo>
                      <a:pt x="6" y="457"/>
                    </a:lnTo>
                    <a:lnTo>
                      <a:pt x="6" y="456"/>
                    </a:lnTo>
                    <a:lnTo>
                      <a:pt x="6" y="456"/>
                    </a:lnTo>
                    <a:lnTo>
                      <a:pt x="6" y="455"/>
                    </a:lnTo>
                    <a:lnTo>
                      <a:pt x="5" y="455"/>
                    </a:lnTo>
                    <a:lnTo>
                      <a:pt x="5" y="454"/>
                    </a:lnTo>
                    <a:lnTo>
                      <a:pt x="4" y="454"/>
                    </a:lnTo>
                    <a:lnTo>
                      <a:pt x="4" y="454"/>
                    </a:lnTo>
                    <a:lnTo>
                      <a:pt x="5" y="454"/>
                    </a:lnTo>
                    <a:lnTo>
                      <a:pt x="6" y="454"/>
                    </a:lnTo>
                    <a:lnTo>
                      <a:pt x="6" y="453"/>
                    </a:lnTo>
                    <a:lnTo>
                      <a:pt x="6" y="453"/>
                    </a:lnTo>
                    <a:lnTo>
                      <a:pt x="7" y="453"/>
                    </a:lnTo>
                    <a:lnTo>
                      <a:pt x="7" y="452"/>
                    </a:lnTo>
                    <a:lnTo>
                      <a:pt x="7" y="451"/>
                    </a:lnTo>
                    <a:lnTo>
                      <a:pt x="7" y="451"/>
                    </a:lnTo>
                    <a:lnTo>
                      <a:pt x="7" y="450"/>
                    </a:lnTo>
                    <a:lnTo>
                      <a:pt x="6" y="450"/>
                    </a:lnTo>
                    <a:lnTo>
                      <a:pt x="6" y="449"/>
                    </a:lnTo>
                    <a:lnTo>
                      <a:pt x="6" y="449"/>
                    </a:lnTo>
                    <a:lnTo>
                      <a:pt x="5" y="448"/>
                    </a:lnTo>
                    <a:lnTo>
                      <a:pt x="4" y="448"/>
                    </a:lnTo>
                    <a:lnTo>
                      <a:pt x="4" y="447"/>
                    </a:lnTo>
                    <a:lnTo>
                      <a:pt x="3" y="447"/>
                    </a:lnTo>
                    <a:lnTo>
                      <a:pt x="2" y="447"/>
                    </a:lnTo>
                    <a:lnTo>
                      <a:pt x="2" y="446"/>
                    </a:lnTo>
                    <a:lnTo>
                      <a:pt x="2" y="445"/>
                    </a:lnTo>
                    <a:lnTo>
                      <a:pt x="3" y="445"/>
                    </a:lnTo>
                    <a:lnTo>
                      <a:pt x="3" y="444"/>
                    </a:lnTo>
                    <a:lnTo>
                      <a:pt x="4" y="444"/>
                    </a:lnTo>
                    <a:lnTo>
                      <a:pt x="4" y="444"/>
                    </a:lnTo>
                    <a:lnTo>
                      <a:pt x="5" y="444"/>
                    </a:lnTo>
                    <a:lnTo>
                      <a:pt x="5" y="443"/>
                    </a:lnTo>
                    <a:lnTo>
                      <a:pt x="6" y="443"/>
                    </a:lnTo>
                    <a:lnTo>
                      <a:pt x="6" y="442"/>
                    </a:lnTo>
                    <a:lnTo>
                      <a:pt x="6" y="441"/>
                    </a:lnTo>
                    <a:lnTo>
                      <a:pt x="6" y="440"/>
                    </a:lnTo>
                    <a:lnTo>
                      <a:pt x="5" y="440"/>
                    </a:lnTo>
                    <a:lnTo>
                      <a:pt x="4" y="440"/>
                    </a:lnTo>
                    <a:lnTo>
                      <a:pt x="3" y="440"/>
                    </a:lnTo>
                    <a:lnTo>
                      <a:pt x="3" y="441"/>
                    </a:lnTo>
                    <a:lnTo>
                      <a:pt x="2" y="441"/>
                    </a:lnTo>
                    <a:lnTo>
                      <a:pt x="2" y="442"/>
                    </a:lnTo>
                    <a:lnTo>
                      <a:pt x="2" y="442"/>
                    </a:lnTo>
                    <a:lnTo>
                      <a:pt x="1" y="442"/>
                    </a:lnTo>
                    <a:lnTo>
                      <a:pt x="1" y="441"/>
                    </a:lnTo>
                    <a:lnTo>
                      <a:pt x="0" y="440"/>
                    </a:lnTo>
                    <a:lnTo>
                      <a:pt x="0" y="440"/>
                    </a:lnTo>
                    <a:lnTo>
                      <a:pt x="0" y="439"/>
                    </a:lnTo>
                    <a:lnTo>
                      <a:pt x="1" y="439"/>
                    </a:lnTo>
                    <a:lnTo>
                      <a:pt x="1" y="438"/>
                    </a:lnTo>
                    <a:lnTo>
                      <a:pt x="2" y="438"/>
                    </a:lnTo>
                    <a:lnTo>
                      <a:pt x="2" y="438"/>
                    </a:lnTo>
                    <a:lnTo>
                      <a:pt x="2" y="439"/>
                    </a:lnTo>
                    <a:lnTo>
                      <a:pt x="3" y="439"/>
                    </a:lnTo>
                    <a:lnTo>
                      <a:pt x="4" y="439"/>
                    </a:lnTo>
                    <a:lnTo>
                      <a:pt x="5" y="440"/>
                    </a:lnTo>
                    <a:lnTo>
                      <a:pt x="5" y="439"/>
                    </a:lnTo>
                    <a:lnTo>
                      <a:pt x="6" y="439"/>
                    </a:lnTo>
                    <a:lnTo>
                      <a:pt x="6" y="439"/>
                    </a:lnTo>
                    <a:lnTo>
                      <a:pt x="7" y="439"/>
                    </a:lnTo>
                    <a:lnTo>
                      <a:pt x="7" y="438"/>
                    </a:lnTo>
                    <a:lnTo>
                      <a:pt x="8" y="438"/>
                    </a:lnTo>
                    <a:lnTo>
                      <a:pt x="8" y="437"/>
                    </a:lnTo>
                    <a:lnTo>
                      <a:pt x="9" y="437"/>
                    </a:lnTo>
                    <a:lnTo>
                      <a:pt x="9" y="437"/>
                    </a:lnTo>
                    <a:lnTo>
                      <a:pt x="9" y="437"/>
                    </a:lnTo>
                    <a:lnTo>
                      <a:pt x="10" y="437"/>
                    </a:lnTo>
                    <a:lnTo>
                      <a:pt x="10" y="437"/>
                    </a:lnTo>
                    <a:lnTo>
                      <a:pt x="11" y="437"/>
                    </a:lnTo>
                    <a:lnTo>
                      <a:pt x="11" y="438"/>
                    </a:lnTo>
                    <a:lnTo>
                      <a:pt x="12" y="438"/>
                    </a:lnTo>
                    <a:lnTo>
                      <a:pt x="12" y="439"/>
                    </a:lnTo>
                    <a:lnTo>
                      <a:pt x="13" y="439"/>
                    </a:lnTo>
                    <a:lnTo>
                      <a:pt x="13" y="439"/>
                    </a:lnTo>
                    <a:lnTo>
                      <a:pt x="13" y="440"/>
                    </a:lnTo>
                    <a:lnTo>
                      <a:pt x="13" y="440"/>
                    </a:lnTo>
                    <a:lnTo>
                      <a:pt x="12" y="440"/>
                    </a:lnTo>
                    <a:lnTo>
                      <a:pt x="12" y="440"/>
                    </a:lnTo>
                    <a:lnTo>
                      <a:pt x="13" y="440"/>
                    </a:lnTo>
                    <a:lnTo>
                      <a:pt x="13" y="441"/>
                    </a:lnTo>
                    <a:lnTo>
                      <a:pt x="13" y="441"/>
                    </a:lnTo>
                    <a:lnTo>
                      <a:pt x="13" y="440"/>
                    </a:lnTo>
                    <a:lnTo>
                      <a:pt x="14" y="440"/>
                    </a:lnTo>
                    <a:lnTo>
                      <a:pt x="14" y="440"/>
                    </a:lnTo>
                    <a:lnTo>
                      <a:pt x="15" y="440"/>
                    </a:lnTo>
                    <a:lnTo>
                      <a:pt x="15" y="440"/>
                    </a:lnTo>
                    <a:lnTo>
                      <a:pt x="15" y="441"/>
                    </a:lnTo>
                    <a:lnTo>
                      <a:pt x="15" y="442"/>
                    </a:lnTo>
                    <a:lnTo>
                      <a:pt x="15" y="443"/>
                    </a:lnTo>
                    <a:lnTo>
                      <a:pt x="16" y="443"/>
                    </a:lnTo>
                    <a:lnTo>
                      <a:pt x="16" y="442"/>
                    </a:lnTo>
                    <a:lnTo>
                      <a:pt x="16" y="442"/>
                    </a:lnTo>
                    <a:lnTo>
                      <a:pt x="17" y="442"/>
                    </a:lnTo>
                    <a:lnTo>
                      <a:pt x="17" y="441"/>
                    </a:lnTo>
                    <a:lnTo>
                      <a:pt x="16" y="441"/>
                    </a:lnTo>
                    <a:lnTo>
                      <a:pt x="16" y="440"/>
                    </a:lnTo>
                    <a:lnTo>
                      <a:pt x="17" y="440"/>
                    </a:lnTo>
                    <a:lnTo>
                      <a:pt x="18" y="440"/>
                    </a:lnTo>
                    <a:lnTo>
                      <a:pt x="18" y="441"/>
                    </a:lnTo>
                    <a:lnTo>
                      <a:pt x="19" y="441"/>
                    </a:lnTo>
                    <a:lnTo>
                      <a:pt x="20" y="440"/>
                    </a:lnTo>
                    <a:lnTo>
                      <a:pt x="20" y="440"/>
                    </a:lnTo>
                    <a:lnTo>
                      <a:pt x="21" y="440"/>
                    </a:lnTo>
                    <a:lnTo>
                      <a:pt x="21" y="440"/>
                    </a:lnTo>
                    <a:lnTo>
                      <a:pt x="22" y="440"/>
                    </a:lnTo>
                    <a:lnTo>
                      <a:pt x="23" y="440"/>
                    </a:lnTo>
                    <a:lnTo>
                      <a:pt x="23" y="440"/>
                    </a:lnTo>
                    <a:lnTo>
                      <a:pt x="22" y="440"/>
                    </a:lnTo>
                    <a:lnTo>
                      <a:pt x="23" y="440"/>
                    </a:lnTo>
                    <a:lnTo>
                      <a:pt x="23" y="440"/>
                    </a:lnTo>
                    <a:lnTo>
                      <a:pt x="23" y="440"/>
                    </a:lnTo>
                    <a:lnTo>
                      <a:pt x="24" y="440"/>
                    </a:lnTo>
                    <a:lnTo>
                      <a:pt x="24" y="439"/>
                    </a:lnTo>
                    <a:lnTo>
                      <a:pt x="25" y="439"/>
                    </a:lnTo>
                    <a:lnTo>
                      <a:pt x="25" y="440"/>
                    </a:lnTo>
                    <a:lnTo>
                      <a:pt x="25" y="439"/>
                    </a:lnTo>
                    <a:lnTo>
                      <a:pt x="26" y="439"/>
                    </a:lnTo>
                    <a:lnTo>
                      <a:pt x="27" y="439"/>
                    </a:lnTo>
                    <a:lnTo>
                      <a:pt x="27" y="439"/>
                    </a:lnTo>
                    <a:lnTo>
                      <a:pt x="27" y="440"/>
                    </a:lnTo>
                    <a:lnTo>
                      <a:pt x="27" y="440"/>
                    </a:lnTo>
                    <a:lnTo>
                      <a:pt x="27" y="440"/>
                    </a:lnTo>
                    <a:lnTo>
                      <a:pt x="28" y="440"/>
                    </a:lnTo>
                    <a:lnTo>
                      <a:pt x="29" y="440"/>
                    </a:lnTo>
                    <a:lnTo>
                      <a:pt x="30" y="439"/>
                    </a:lnTo>
                    <a:lnTo>
                      <a:pt x="30" y="438"/>
                    </a:lnTo>
                    <a:lnTo>
                      <a:pt x="30" y="438"/>
                    </a:lnTo>
                    <a:lnTo>
                      <a:pt x="30" y="437"/>
                    </a:lnTo>
                    <a:lnTo>
                      <a:pt x="31" y="437"/>
                    </a:lnTo>
                    <a:lnTo>
                      <a:pt x="31" y="438"/>
                    </a:lnTo>
                    <a:lnTo>
                      <a:pt x="31" y="439"/>
                    </a:lnTo>
                    <a:lnTo>
                      <a:pt x="32" y="439"/>
                    </a:lnTo>
                    <a:lnTo>
                      <a:pt x="33" y="439"/>
                    </a:lnTo>
                    <a:lnTo>
                      <a:pt x="33" y="438"/>
                    </a:lnTo>
                    <a:lnTo>
                      <a:pt x="33" y="439"/>
                    </a:lnTo>
                    <a:lnTo>
                      <a:pt x="33" y="439"/>
                    </a:lnTo>
                    <a:lnTo>
                      <a:pt x="34" y="439"/>
                    </a:lnTo>
                    <a:lnTo>
                      <a:pt x="34" y="438"/>
                    </a:lnTo>
                    <a:lnTo>
                      <a:pt x="33" y="438"/>
                    </a:lnTo>
                    <a:lnTo>
                      <a:pt x="33" y="437"/>
                    </a:lnTo>
                    <a:lnTo>
                      <a:pt x="34" y="437"/>
                    </a:lnTo>
                    <a:lnTo>
                      <a:pt x="35" y="437"/>
                    </a:lnTo>
                    <a:lnTo>
                      <a:pt x="35" y="438"/>
                    </a:lnTo>
                    <a:lnTo>
                      <a:pt x="36" y="438"/>
                    </a:lnTo>
                    <a:lnTo>
                      <a:pt x="37" y="438"/>
                    </a:lnTo>
                    <a:lnTo>
                      <a:pt x="37" y="438"/>
                    </a:lnTo>
                    <a:lnTo>
                      <a:pt x="38" y="438"/>
                    </a:lnTo>
                    <a:lnTo>
                      <a:pt x="39" y="438"/>
                    </a:lnTo>
                    <a:lnTo>
                      <a:pt x="39" y="439"/>
                    </a:lnTo>
                    <a:lnTo>
                      <a:pt x="40" y="439"/>
                    </a:lnTo>
                    <a:lnTo>
                      <a:pt x="40" y="439"/>
                    </a:lnTo>
                    <a:lnTo>
                      <a:pt x="40" y="438"/>
                    </a:lnTo>
                    <a:lnTo>
                      <a:pt x="40" y="437"/>
                    </a:lnTo>
                    <a:lnTo>
                      <a:pt x="40" y="437"/>
                    </a:lnTo>
                    <a:lnTo>
                      <a:pt x="40" y="437"/>
                    </a:lnTo>
                    <a:lnTo>
                      <a:pt x="41" y="437"/>
                    </a:lnTo>
                    <a:lnTo>
                      <a:pt x="41" y="437"/>
                    </a:lnTo>
                    <a:lnTo>
                      <a:pt x="42" y="437"/>
                    </a:lnTo>
                    <a:lnTo>
                      <a:pt x="42" y="437"/>
                    </a:lnTo>
                    <a:lnTo>
                      <a:pt x="42" y="437"/>
                    </a:lnTo>
                    <a:lnTo>
                      <a:pt x="43" y="437"/>
                    </a:lnTo>
                    <a:lnTo>
                      <a:pt x="43" y="438"/>
                    </a:lnTo>
                    <a:lnTo>
                      <a:pt x="42" y="438"/>
                    </a:lnTo>
                    <a:lnTo>
                      <a:pt x="42" y="439"/>
                    </a:lnTo>
                    <a:lnTo>
                      <a:pt x="43" y="439"/>
                    </a:lnTo>
                    <a:lnTo>
                      <a:pt x="43" y="438"/>
                    </a:lnTo>
                    <a:lnTo>
                      <a:pt x="44" y="438"/>
                    </a:lnTo>
                    <a:lnTo>
                      <a:pt x="44" y="438"/>
                    </a:lnTo>
                    <a:lnTo>
                      <a:pt x="44" y="439"/>
                    </a:lnTo>
                    <a:lnTo>
                      <a:pt x="44" y="440"/>
                    </a:lnTo>
                    <a:lnTo>
                      <a:pt x="44" y="440"/>
                    </a:lnTo>
                    <a:lnTo>
                      <a:pt x="44" y="440"/>
                    </a:lnTo>
                    <a:lnTo>
                      <a:pt x="44" y="440"/>
                    </a:lnTo>
                    <a:lnTo>
                      <a:pt x="44" y="440"/>
                    </a:lnTo>
                    <a:lnTo>
                      <a:pt x="45" y="440"/>
                    </a:lnTo>
                    <a:lnTo>
                      <a:pt x="45" y="439"/>
                    </a:lnTo>
                    <a:lnTo>
                      <a:pt x="45" y="438"/>
                    </a:lnTo>
                    <a:lnTo>
                      <a:pt x="46" y="438"/>
                    </a:lnTo>
                    <a:lnTo>
                      <a:pt x="46" y="439"/>
                    </a:lnTo>
                    <a:lnTo>
                      <a:pt x="45" y="439"/>
                    </a:lnTo>
                    <a:lnTo>
                      <a:pt x="45" y="440"/>
                    </a:lnTo>
                    <a:lnTo>
                      <a:pt x="46" y="440"/>
                    </a:lnTo>
                    <a:lnTo>
                      <a:pt x="46" y="439"/>
                    </a:lnTo>
                    <a:lnTo>
                      <a:pt x="47" y="439"/>
                    </a:lnTo>
                    <a:lnTo>
                      <a:pt x="47" y="439"/>
                    </a:lnTo>
                    <a:lnTo>
                      <a:pt x="47" y="440"/>
                    </a:lnTo>
                    <a:lnTo>
                      <a:pt x="47" y="440"/>
                    </a:lnTo>
                    <a:lnTo>
                      <a:pt x="47" y="440"/>
                    </a:lnTo>
                    <a:lnTo>
                      <a:pt x="47" y="440"/>
                    </a:lnTo>
                    <a:lnTo>
                      <a:pt x="48" y="440"/>
                    </a:lnTo>
                    <a:lnTo>
                      <a:pt x="49" y="440"/>
                    </a:lnTo>
                    <a:lnTo>
                      <a:pt x="49" y="441"/>
                    </a:lnTo>
                    <a:lnTo>
                      <a:pt x="50" y="441"/>
                    </a:lnTo>
                    <a:lnTo>
                      <a:pt x="50" y="442"/>
                    </a:lnTo>
                    <a:lnTo>
                      <a:pt x="50" y="443"/>
                    </a:lnTo>
                    <a:lnTo>
                      <a:pt x="50" y="442"/>
                    </a:lnTo>
                    <a:lnTo>
                      <a:pt x="51" y="442"/>
                    </a:lnTo>
                    <a:lnTo>
                      <a:pt x="50" y="442"/>
                    </a:lnTo>
                    <a:lnTo>
                      <a:pt x="50" y="441"/>
                    </a:lnTo>
                    <a:lnTo>
                      <a:pt x="51" y="441"/>
                    </a:lnTo>
                    <a:lnTo>
                      <a:pt x="51" y="442"/>
                    </a:lnTo>
                    <a:lnTo>
                      <a:pt x="51" y="442"/>
                    </a:lnTo>
                    <a:lnTo>
                      <a:pt x="52" y="442"/>
                    </a:lnTo>
                    <a:lnTo>
                      <a:pt x="52" y="441"/>
                    </a:lnTo>
                    <a:lnTo>
                      <a:pt x="51" y="441"/>
                    </a:lnTo>
                    <a:lnTo>
                      <a:pt x="51" y="440"/>
                    </a:lnTo>
                    <a:lnTo>
                      <a:pt x="51" y="440"/>
                    </a:lnTo>
                    <a:lnTo>
                      <a:pt x="51" y="440"/>
                    </a:lnTo>
                    <a:lnTo>
                      <a:pt x="52" y="440"/>
                    </a:lnTo>
                    <a:lnTo>
                      <a:pt x="53" y="440"/>
                    </a:lnTo>
                    <a:lnTo>
                      <a:pt x="53" y="441"/>
                    </a:lnTo>
                    <a:lnTo>
                      <a:pt x="53" y="440"/>
                    </a:lnTo>
                    <a:lnTo>
                      <a:pt x="54" y="440"/>
                    </a:lnTo>
                    <a:lnTo>
                      <a:pt x="54" y="440"/>
                    </a:lnTo>
                    <a:lnTo>
                      <a:pt x="53" y="440"/>
                    </a:lnTo>
                    <a:lnTo>
                      <a:pt x="54" y="440"/>
                    </a:lnTo>
                    <a:lnTo>
                      <a:pt x="54" y="440"/>
                    </a:lnTo>
                    <a:lnTo>
                      <a:pt x="54" y="440"/>
                    </a:lnTo>
                    <a:lnTo>
                      <a:pt x="55" y="440"/>
                    </a:lnTo>
                    <a:lnTo>
                      <a:pt x="56" y="440"/>
                    </a:lnTo>
                    <a:lnTo>
                      <a:pt x="56" y="440"/>
                    </a:lnTo>
                    <a:lnTo>
                      <a:pt x="56" y="440"/>
                    </a:lnTo>
                    <a:lnTo>
                      <a:pt x="57" y="440"/>
                    </a:lnTo>
                    <a:lnTo>
                      <a:pt x="57" y="441"/>
                    </a:lnTo>
                    <a:lnTo>
                      <a:pt x="58" y="441"/>
                    </a:lnTo>
                    <a:lnTo>
                      <a:pt x="58" y="440"/>
                    </a:lnTo>
                    <a:lnTo>
                      <a:pt x="58" y="440"/>
                    </a:lnTo>
                    <a:lnTo>
                      <a:pt x="58" y="440"/>
                    </a:lnTo>
                    <a:lnTo>
                      <a:pt x="59" y="440"/>
                    </a:lnTo>
                    <a:lnTo>
                      <a:pt x="59" y="440"/>
                    </a:lnTo>
                    <a:lnTo>
                      <a:pt x="60" y="440"/>
                    </a:lnTo>
                    <a:lnTo>
                      <a:pt x="60" y="440"/>
                    </a:lnTo>
                    <a:lnTo>
                      <a:pt x="61" y="440"/>
                    </a:lnTo>
                    <a:lnTo>
                      <a:pt x="61" y="439"/>
                    </a:lnTo>
                    <a:lnTo>
                      <a:pt x="61" y="438"/>
                    </a:lnTo>
                    <a:lnTo>
                      <a:pt x="61" y="437"/>
                    </a:lnTo>
                    <a:lnTo>
                      <a:pt x="61" y="437"/>
                    </a:lnTo>
                    <a:lnTo>
                      <a:pt x="61" y="437"/>
                    </a:lnTo>
                    <a:lnTo>
                      <a:pt x="61" y="437"/>
                    </a:lnTo>
                    <a:lnTo>
                      <a:pt x="61" y="437"/>
                    </a:lnTo>
                    <a:lnTo>
                      <a:pt x="61" y="436"/>
                    </a:lnTo>
                    <a:lnTo>
                      <a:pt x="61" y="437"/>
                    </a:lnTo>
                    <a:lnTo>
                      <a:pt x="61" y="436"/>
                    </a:lnTo>
                    <a:lnTo>
                      <a:pt x="62" y="436"/>
                    </a:lnTo>
                    <a:lnTo>
                      <a:pt x="63" y="436"/>
                    </a:lnTo>
                    <a:lnTo>
                      <a:pt x="62" y="436"/>
                    </a:lnTo>
                    <a:lnTo>
                      <a:pt x="63" y="436"/>
                    </a:lnTo>
                    <a:lnTo>
                      <a:pt x="63" y="435"/>
                    </a:lnTo>
                    <a:lnTo>
                      <a:pt x="62" y="435"/>
                    </a:lnTo>
                    <a:lnTo>
                      <a:pt x="63" y="435"/>
                    </a:lnTo>
                    <a:lnTo>
                      <a:pt x="63" y="434"/>
                    </a:lnTo>
                    <a:lnTo>
                      <a:pt x="64" y="434"/>
                    </a:lnTo>
                    <a:lnTo>
                      <a:pt x="162" y="396"/>
                    </a:lnTo>
                    <a:lnTo>
                      <a:pt x="163" y="395"/>
                    </a:lnTo>
                    <a:lnTo>
                      <a:pt x="164" y="395"/>
                    </a:lnTo>
                    <a:lnTo>
                      <a:pt x="164" y="395"/>
                    </a:lnTo>
                    <a:lnTo>
                      <a:pt x="164" y="396"/>
                    </a:lnTo>
                    <a:lnTo>
                      <a:pt x="165" y="396"/>
                    </a:lnTo>
                    <a:lnTo>
                      <a:pt x="165" y="396"/>
                    </a:lnTo>
                    <a:lnTo>
                      <a:pt x="166" y="396"/>
                    </a:lnTo>
                    <a:lnTo>
                      <a:pt x="167" y="396"/>
                    </a:lnTo>
                    <a:lnTo>
                      <a:pt x="167" y="397"/>
                    </a:lnTo>
                    <a:lnTo>
                      <a:pt x="168" y="397"/>
                    </a:lnTo>
                    <a:lnTo>
                      <a:pt x="168" y="397"/>
                    </a:lnTo>
                    <a:lnTo>
                      <a:pt x="168" y="396"/>
                    </a:lnTo>
                    <a:lnTo>
                      <a:pt x="169" y="396"/>
                    </a:lnTo>
                    <a:lnTo>
                      <a:pt x="169" y="397"/>
                    </a:lnTo>
                    <a:lnTo>
                      <a:pt x="169" y="396"/>
                    </a:lnTo>
                    <a:lnTo>
                      <a:pt x="170" y="396"/>
                    </a:lnTo>
                    <a:lnTo>
                      <a:pt x="170" y="396"/>
                    </a:lnTo>
                    <a:lnTo>
                      <a:pt x="171" y="396"/>
                    </a:lnTo>
                    <a:lnTo>
                      <a:pt x="171" y="396"/>
                    </a:lnTo>
                    <a:lnTo>
                      <a:pt x="171" y="396"/>
                    </a:lnTo>
                    <a:lnTo>
                      <a:pt x="171" y="396"/>
                    </a:lnTo>
                    <a:lnTo>
                      <a:pt x="171" y="397"/>
                    </a:lnTo>
                    <a:lnTo>
                      <a:pt x="171" y="397"/>
                    </a:lnTo>
                    <a:lnTo>
                      <a:pt x="172" y="397"/>
                    </a:lnTo>
                    <a:lnTo>
                      <a:pt x="172" y="396"/>
                    </a:lnTo>
                    <a:lnTo>
                      <a:pt x="173" y="396"/>
                    </a:lnTo>
                    <a:lnTo>
                      <a:pt x="174" y="396"/>
                    </a:lnTo>
                    <a:lnTo>
                      <a:pt x="175" y="396"/>
                    </a:lnTo>
                    <a:lnTo>
                      <a:pt x="175" y="396"/>
                    </a:lnTo>
                    <a:lnTo>
                      <a:pt x="175" y="396"/>
                    </a:lnTo>
                    <a:lnTo>
                      <a:pt x="175" y="396"/>
                    </a:lnTo>
                    <a:lnTo>
                      <a:pt x="175" y="396"/>
                    </a:lnTo>
                    <a:lnTo>
                      <a:pt x="176" y="396"/>
                    </a:lnTo>
                    <a:lnTo>
                      <a:pt x="176" y="395"/>
                    </a:lnTo>
                    <a:lnTo>
                      <a:pt x="177" y="395"/>
                    </a:lnTo>
                    <a:lnTo>
                      <a:pt x="178" y="395"/>
                    </a:lnTo>
                    <a:lnTo>
                      <a:pt x="178" y="396"/>
                    </a:lnTo>
                    <a:lnTo>
                      <a:pt x="178" y="396"/>
                    </a:lnTo>
                    <a:lnTo>
                      <a:pt x="178" y="397"/>
                    </a:lnTo>
                    <a:lnTo>
                      <a:pt x="178" y="397"/>
                    </a:lnTo>
                    <a:lnTo>
                      <a:pt x="178" y="398"/>
                    </a:lnTo>
                    <a:lnTo>
                      <a:pt x="178" y="397"/>
                    </a:lnTo>
                    <a:lnTo>
                      <a:pt x="179" y="397"/>
                    </a:lnTo>
                    <a:lnTo>
                      <a:pt x="180" y="397"/>
                    </a:lnTo>
                    <a:lnTo>
                      <a:pt x="181" y="397"/>
                    </a:lnTo>
                    <a:lnTo>
                      <a:pt x="182" y="397"/>
                    </a:lnTo>
                    <a:lnTo>
                      <a:pt x="182" y="396"/>
                    </a:lnTo>
                    <a:lnTo>
                      <a:pt x="182" y="396"/>
                    </a:lnTo>
                    <a:lnTo>
                      <a:pt x="183" y="396"/>
                    </a:lnTo>
                    <a:lnTo>
                      <a:pt x="184" y="396"/>
                    </a:lnTo>
                    <a:lnTo>
                      <a:pt x="185" y="396"/>
                    </a:lnTo>
                    <a:lnTo>
                      <a:pt x="185" y="396"/>
                    </a:lnTo>
                    <a:lnTo>
                      <a:pt x="185" y="396"/>
                    </a:lnTo>
                    <a:lnTo>
                      <a:pt x="185" y="395"/>
                    </a:lnTo>
                    <a:lnTo>
                      <a:pt x="186" y="395"/>
                    </a:lnTo>
                    <a:lnTo>
                      <a:pt x="187" y="395"/>
                    </a:lnTo>
                    <a:lnTo>
                      <a:pt x="188" y="395"/>
                    </a:lnTo>
                    <a:lnTo>
                      <a:pt x="188" y="396"/>
                    </a:lnTo>
                    <a:lnTo>
                      <a:pt x="188" y="396"/>
                    </a:lnTo>
                    <a:lnTo>
                      <a:pt x="190" y="395"/>
                    </a:lnTo>
                    <a:lnTo>
                      <a:pt x="192" y="395"/>
                    </a:lnTo>
                    <a:lnTo>
                      <a:pt x="197" y="393"/>
                    </a:lnTo>
                    <a:lnTo>
                      <a:pt x="199" y="393"/>
                    </a:lnTo>
                    <a:lnTo>
                      <a:pt x="202" y="392"/>
                    </a:lnTo>
                    <a:lnTo>
                      <a:pt x="203" y="392"/>
                    </a:lnTo>
                    <a:lnTo>
                      <a:pt x="203" y="391"/>
                    </a:lnTo>
                    <a:lnTo>
                      <a:pt x="202" y="389"/>
                    </a:lnTo>
                    <a:lnTo>
                      <a:pt x="202" y="389"/>
                    </a:lnTo>
                    <a:lnTo>
                      <a:pt x="203" y="389"/>
                    </a:lnTo>
                    <a:lnTo>
                      <a:pt x="203" y="388"/>
                    </a:lnTo>
                    <a:lnTo>
                      <a:pt x="204" y="388"/>
                    </a:lnTo>
                    <a:lnTo>
                      <a:pt x="205" y="388"/>
                    </a:lnTo>
                    <a:lnTo>
                      <a:pt x="206" y="388"/>
                    </a:lnTo>
                    <a:lnTo>
                      <a:pt x="206" y="389"/>
                    </a:lnTo>
                    <a:lnTo>
                      <a:pt x="206" y="388"/>
                    </a:lnTo>
                    <a:lnTo>
                      <a:pt x="206" y="388"/>
                    </a:lnTo>
                    <a:lnTo>
                      <a:pt x="206" y="389"/>
                    </a:lnTo>
                    <a:lnTo>
                      <a:pt x="206" y="389"/>
                    </a:lnTo>
                    <a:lnTo>
                      <a:pt x="206" y="389"/>
                    </a:lnTo>
                    <a:lnTo>
                      <a:pt x="206" y="390"/>
                    </a:lnTo>
                    <a:lnTo>
                      <a:pt x="206" y="391"/>
                    </a:lnTo>
                    <a:lnTo>
                      <a:pt x="205" y="391"/>
                    </a:lnTo>
                    <a:lnTo>
                      <a:pt x="205" y="392"/>
                    </a:lnTo>
                    <a:lnTo>
                      <a:pt x="206" y="392"/>
                    </a:lnTo>
                    <a:lnTo>
                      <a:pt x="206" y="391"/>
                    </a:lnTo>
                    <a:lnTo>
                      <a:pt x="206" y="391"/>
                    </a:lnTo>
                    <a:lnTo>
                      <a:pt x="207" y="391"/>
                    </a:lnTo>
                    <a:lnTo>
                      <a:pt x="207" y="392"/>
                    </a:lnTo>
                    <a:lnTo>
                      <a:pt x="207" y="392"/>
                    </a:lnTo>
                    <a:lnTo>
                      <a:pt x="207" y="393"/>
                    </a:lnTo>
                    <a:lnTo>
                      <a:pt x="208" y="393"/>
                    </a:lnTo>
                    <a:lnTo>
                      <a:pt x="209" y="393"/>
                    </a:lnTo>
                    <a:lnTo>
                      <a:pt x="209" y="394"/>
                    </a:lnTo>
                    <a:lnTo>
                      <a:pt x="209" y="393"/>
                    </a:lnTo>
                    <a:lnTo>
                      <a:pt x="209" y="393"/>
                    </a:lnTo>
                    <a:lnTo>
                      <a:pt x="210" y="393"/>
                    </a:lnTo>
                    <a:lnTo>
                      <a:pt x="211" y="392"/>
                    </a:lnTo>
                    <a:lnTo>
                      <a:pt x="211" y="392"/>
                    </a:lnTo>
                    <a:lnTo>
                      <a:pt x="210" y="390"/>
                    </a:lnTo>
                    <a:lnTo>
                      <a:pt x="210" y="299"/>
                    </a:lnTo>
                    <a:lnTo>
                      <a:pt x="210" y="297"/>
                    </a:lnTo>
                    <a:lnTo>
                      <a:pt x="219" y="297"/>
                    </a:lnTo>
                    <a:lnTo>
                      <a:pt x="423" y="296"/>
                    </a:lnTo>
                    <a:lnTo>
                      <a:pt x="436" y="296"/>
                    </a:lnTo>
                    <a:lnTo>
                      <a:pt x="436" y="375"/>
                    </a:lnTo>
                    <a:lnTo>
                      <a:pt x="440" y="375"/>
                    </a:lnTo>
                    <a:lnTo>
                      <a:pt x="441" y="375"/>
                    </a:lnTo>
                    <a:lnTo>
                      <a:pt x="442" y="375"/>
                    </a:lnTo>
                    <a:lnTo>
                      <a:pt x="443" y="375"/>
                    </a:lnTo>
                    <a:lnTo>
                      <a:pt x="443" y="375"/>
                    </a:lnTo>
                    <a:lnTo>
                      <a:pt x="444" y="375"/>
                    </a:lnTo>
                    <a:lnTo>
                      <a:pt x="445" y="375"/>
                    </a:lnTo>
                    <a:lnTo>
                      <a:pt x="446" y="375"/>
                    </a:lnTo>
                    <a:lnTo>
                      <a:pt x="446" y="375"/>
                    </a:lnTo>
                    <a:lnTo>
                      <a:pt x="447" y="375"/>
                    </a:lnTo>
                    <a:lnTo>
                      <a:pt x="447" y="374"/>
                    </a:lnTo>
                    <a:lnTo>
                      <a:pt x="447" y="373"/>
                    </a:lnTo>
                    <a:lnTo>
                      <a:pt x="447" y="372"/>
                    </a:lnTo>
                    <a:lnTo>
                      <a:pt x="447" y="372"/>
                    </a:lnTo>
                    <a:lnTo>
                      <a:pt x="447" y="371"/>
                    </a:lnTo>
                    <a:lnTo>
                      <a:pt x="447" y="370"/>
                    </a:lnTo>
                    <a:lnTo>
                      <a:pt x="448" y="369"/>
                    </a:lnTo>
                    <a:lnTo>
                      <a:pt x="448" y="368"/>
                    </a:lnTo>
                    <a:lnTo>
                      <a:pt x="449" y="368"/>
                    </a:lnTo>
                    <a:lnTo>
                      <a:pt x="449" y="367"/>
                    </a:lnTo>
                    <a:lnTo>
                      <a:pt x="450" y="367"/>
                    </a:lnTo>
                    <a:lnTo>
                      <a:pt x="450" y="366"/>
                    </a:lnTo>
                    <a:lnTo>
                      <a:pt x="450" y="365"/>
                    </a:lnTo>
                    <a:lnTo>
                      <a:pt x="450" y="365"/>
                    </a:lnTo>
                    <a:lnTo>
                      <a:pt x="451" y="365"/>
                    </a:lnTo>
                    <a:lnTo>
                      <a:pt x="452" y="364"/>
                    </a:lnTo>
                    <a:lnTo>
                      <a:pt x="453" y="364"/>
                    </a:lnTo>
                    <a:lnTo>
                      <a:pt x="454" y="364"/>
                    </a:lnTo>
                    <a:lnTo>
                      <a:pt x="455" y="364"/>
                    </a:lnTo>
                    <a:lnTo>
                      <a:pt x="456" y="364"/>
                    </a:lnTo>
                    <a:lnTo>
                      <a:pt x="456" y="363"/>
                    </a:lnTo>
                    <a:lnTo>
                      <a:pt x="456" y="362"/>
                    </a:lnTo>
                    <a:lnTo>
                      <a:pt x="457" y="362"/>
                    </a:lnTo>
                    <a:lnTo>
                      <a:pt x="457" y="361"/>
                    </a:lnTo>
                    <a:lnTo>
                      <a:pt x="457" y="361"/>
                    </a:lnTo>
                    <a:lnTo>
                      <a:pt x="457" y="360"/>
                    </a:lnTo>
                    <a:lnTo>
                      <a:pt x="457" y="359"/>
                    </a:lnTo>
                    <a:lnTo>
                      <a:pt x="457" y="358"/>
                    </a:lnTo>
                    <a:lnTo>
                      <a:pt x="457" y="358"/>
                    </a:lnTo>
                    <a:lnTo>
                      <a:pt x="458" y="358"/>
                    </a:lnTo>
                    <a:lnTo>
                      <a:pt x="458" y="357"/>
                    </a:lnTo>
                    <a:lnTo>
                      <a:pt x="459" y="357"/>
                    </a:lnTo>
                    <a:lnTo>
                      <a:pt x="460" y="357"/>
                    </a:lnTo>
                    <a:lnTo>
                      <a:pt x="460" y="358"/>
                    </a:lnTo>
                    <a:lnTo>
                      <a:pt x="461" y="358"/>
                    </a:lnTo>
                    <a:lnTo>
                      <a:pt x="462" y="357"/>
                    </a:lnTo>
                    <a:lnTo>
                      <a:pt x="463" y="357"/>
                    </a:lnTo>
                    <a:lnTo>
                      <a:pt x="464" y="357"/>
                    </a:lnTo>
                    <a:lnTo>
                      <a:pt x="464" y="356"/>
                    </a:lnTo>
                    <a:lnTo>
                      <a:pt x="464" y="356"/>
                    </a:lnTo>
                    <a:lnTo>
                      <a:pt x="465" y="356"/>
                    </a:lnTo>
                    <a:lnTo>
                      <a:pt x="465" y="355"/>
                    </a:lnTo>
                    <a:lnTo>
                      <a:pt x="466" y="355"/>
                    </a:lnTo>
                    <a:lnTo>
                      <a:pt x="467" y="355"/>
                    </a:lnTo>
                    <a:lnTo>
                      <a:pt x="467" y="354"/>
                    </a:lnTo>
                    <a:lnTo>
                      <a:pt x="467" y="354"/>
                    </a:lnTo>
                    <a:lnTo>
                      <a:pt x="467" y="354"/>
                    </a:lnTo>
                    <a:lnTo>
                      <a:pt x="467" y="353"/>
                    </a:lnTo>
                    <a:lnTo>
                      <a:pt x="468" y="352"/>
                    </a:lnTo>
                    <a:lnTo>
                      <a:pt x="468" y="351"/>
                    </a:lnTo>
                    <a:lnTo>
                      <a:pt x="468" y="351"/>
                    </a:lnTo>
                    <a:lnTo>
                      <a:pt x="469" y="350"/>
                    </a:lnTo>
                    <a:lnTo>
                      <a:pt x="469" y="349"/>
                    </a:lnTo>
                    <a:lnTo>
                      <a:pt x="470" y="349"/>
                    </a:lnTo>
                    <a:lnTo>
                      <a:pt x="470" y="348"/>
                    </a:lnTo>
                    <a:lnTo>
                      <a:pt x="471" y="348"/>
                    </a:lnTo>
                    <a:lnTo>
                      <a:pt x="471" y="347"/>
                    </a:lnTo>
                    <a:lnTo>
                      <a:pt x="471" y="347"/>
                    </a:lnTo>
                    <a:lnTo>
                      <a:pt x="470" y="347"/>
                    </a:lnTo>
                    <a:lnTo>
                      <a:pt x="470" y="346"/>
                    </a:lnTo>
                    <a:lnTo>
                      <a:pt x="470" y="345"/>
                    </a:lnTo>
                    <a:lnTo>
                      <a:pt x="471" y="345"/>
                    </a:lnTo>
                    <a:lnTo>
                      <a:pt x="471" y="344"/>
                    </a:lnTo>
                    <a:lnTo>
                      <a:pt x="471" y="344"/>
                    </a:lnTo>
                    <a:lnTo>
                      <a:pt x="471" y="344"/>
                    </a:lnTo>
                    <a:lnTo>
                      <a:pt x="472" y="344"/>
                    </a:lnTo>
                    <a:lnTo>
                      <a:pt x="473" y="343"/>
                    </a:lnTo>
                    <a:lnTo>
                      <a:pt x="474" y="343"/>
                    </a:lnTo>
                    <a:lnTo>
                      <a:pt x="474" y="344"/>
                    </a:lnTo>
                    <a:lnTo>
                      <a:pt x="474" y="344"/>
                    </a:lnTo>
                    <a:lnTo>
                      <a:pt x="475" y="344"/>
                    </a:lnTo>
                    <a:lnTo>
                      <a:pt x="475" y="343"/>
                    </a:lnTo>
                    <a:lnTo>
                      <a:pt x="475" y="342"/>
                    </a:lnTo>
                    <a:lnTo>
                      <a:pt x="475" y="341"/>
                    </a:lnTo>
                    <a:lnTo>
                      <a:pt x="476" y="341"/>
                    </a:lnTo>
                    <a:lnTo>
                      <a:pt x="476" y="340"/>
                    </a:lnTo>
                    <a:lnTo>
                      <a:pt x="477" y="340"/>
                    </a:lnTo>
                    <a:lnTo>
                      <a:pt x="477" y="340"/>
                    </a:lnTo>
                    <a:lnTo>
                      <a:pt x="478" y="339"/>
                    </a:lnTo>
                    <a:lnTo>
                      <a:pt x="478" y="338"/>
                    </a:lnTo>
                    <a:lnTo>
                      <a:pt x="478" y="337"/>
                    </a:lnTo>
                    <a:lnTo>
                      <a:pt x="478" y="337"/>
                    </a:lnTo>
                    <a:lnTo>
                      <a:pt x="479" y="337"/>
                    </a:lnTo>
                    <a:lnTo>
                      <a:pt x="480" y="337"/>
                    </a:lnTo>
                    <a:lnTo>
                      <a:pt x="481" y="337"/>
                    </a:lnTo>
                    <a:lnTo>
                      <a:pt x="481" y="337"/>
                    </a:lnTo>
                    <a:lnTo>
                      <a:pt x="482" y="336"/>
                    </a:lnTo>
                    <a:lnTo>
                      <a:pt x="483" y="336"/>
                    </a:lnTo>
                    <a:lnTo>
                      <a:pt x="484" y="335"/>
                    </a:lnTo>
                    <a:lnTo>
                      <a:pt x="484" y="334"/>
                    </a:lnTo>
                    <a:lnTo>
                      <a:pt x="485" y="334"/>
                    </a:lnTo>
                    <a:lnTo>
                      <a:pt x="485" y="334"/>
                    </a:lnTo>
                    <a:lnTo>
                      <a:pt x="485" y="334"/>
                    </a:lnTo>
                    <a:lnTo>
                      <a:pt x="485" y="333"/>
                    </a:lnTo>
                    <a:lnTo>
                      <a:pt x="486" y="332"/>
                    </a:lnTo>
                    <a:lnTo>
                      <a:pt x="486" y="331"/>
                    </a:lnTo>
                    <a:lnTo>
                      <a:pt x="487" y="331"/>
                    </a:lnTo>
                    <a:lnTo>
                      <a:pt x="487" y="330"/>
                    </a:lnTo>
                    <a:lnTo>
                      <a:pt x="486" y="330"/>
                    </a:lnTo>
                    <a:lnTo>
                      <a:pt x="486" y="329"/>
                    </a:lnTo>
                    <a:lnTo>
                      <a:pt x="486" y="328"/>
                    </a:lnTo>
                    <a:lnTo>
                      <a:pt x="487" y="328"/>
                    </a:lnTo>
                    <a:lnTo>
                      <a:pt x="487" y="327"/>
                    </a:lnTo>
                    <a:lnTo>
                      <a:pt x="488" y="327"/>
                    </a:lnTo>
                    <a:lnTo>
                      <a:pt x="488" y="327"/>
                    </a:lnTo>
                    <a:lnTo>
                      <a:pt x="489" y="327"/>
                    </a:lnTo>
                    <a:lnTo>
                      <a:pt x="490" y="327"/>
                    </a:lnTo>
                    <a:lnTo>
                      <a:pt x="491" y="327"/>
                    </a:lnTo>
                    <a:lnTo>
                      <a:pt x="491" y="327"/>
                    </a:lnTo>
                    <a:lnTo>
                      <a:pt x="492" y="327"/>
                    </a:lnTo>
                    <a:lnTo>
                      <a:pt x="493" y="327"/>
                    </a:lnTo>
                    <a:lnTo>
                      <a:pt x="494" y="327"/>
                    </a:lnTo>
                    <a:lnTo>
                      <a:pt x="495" y="326"/>
                    </a:lnTo>
                    <a:lnTo>
                      <a:pt x="495" y="325"/>
                    </a:lnTo>
                    <a:lnTo>
                      <a:pt x="495" y="324"/>
                    </a:lnTo>
                    <a:lnTo>
                      <a:pt x="495" y="323"/>
                    </a:lnTo>
                    <a:lnTo>
                      <a:pt x="495" y="323"/>
                    </a:lnTo>
                    <a:lnTo>
                      <a:pt x="496" y="323"/>
                    </a:lnTo>
                    <a:lnTo>
                      <a:pt x="497" y="322"/>
                    </a:lnTo>
                    <a:lnTo>
                      <a:pt x="498" y="322"/>
                    </a:lnTo>
                    <a:lnTo>
                      <a:pt x="498" y="321"/>
                    </a:lnTo>
                    <a:lnTo>
                      <a:pt x="498" y="320"/>
                    </a:lnTo>
                    <a:lnTo>
                      <a:pt x="499" y="320"/>
                    </a:lnTo>
                    <a:lnTo>
                      <a:pt x="499" y="319"/>
                    </a:lnTo>
                    <a:lnTo>
                      <a:pt x="500" y="318"/>
                    </a:lnTo>
                    <a:lnTo>
                      <a:pt x="500" y="317"/>
                    </a:lnTo>
                    <a:lnTo>
                      <a:pt x="501" y="316"/>
                    </a:lnTo>
                    <a:lnTo>
                      <a:pt x="501" y="316"/>
                    </a:lnTo>
                    <a:lnTo>
                      <a:pt x="501" y="315"/>
                    </a:lnTo>
                    <a:lnTo>
                      <a:pt x="501" y="314"/>
                    </a:lnTo>
                    <a:lnTo>
                      <a:pt x="501" y="313"/>
                    </a:lnTo>
                    <a:lnTo>
                      <a:pt x="501" y="313"/>
                    </a:lnTo>
                    <a:lnTo>
                      <a:pt x="500" y="313"/>
                    </a:lnTo>
                    <a:lnTo>
                      <a:pt x="500" y="312"/>
                    </a:lnTo>
                    <a:lnTo>
                      <a:pt x="500" y="311"/>
                    </a:lnTo>
                    <a:lnTo>
                      <a:pt x="499" y="311"/>
                    </a:lnTo>
                    <a:lnTo>
                      <a:pt x="499" y="310"/>
                    </a:lnTo>
                    <a:lnTo>
                      <a:pt x="498" y="309"/>
                    </a:lnTo>
                    <a:lnTo>
                      <a:pt x="498" y="309"/>
                    </a:lnTo>
                    <a:lnTo>
                      <a:pt x="498" y="308"/>
                    </a:lnTo>
                    <a:lnTo>
                      <a:pt x="498" y="308"/>
                    </a:lnTo>
                    <a:lnTo>
                      <a:pt x="498" y="307"/>
                    </a:lnTo>
                    <a:lnTo>
                      <a:pt x="498" y="306"/>
                    </a:lnTo>
                    <a:lnTo>
                      <a:pt x="498" y="306"/>
                    </a:lnTo>
                    <a:lnTo>
                      <a:pt x="498" y="306"/>
                    </a:lnTo>
                    <a:lnTo>
                      <a:pt x="499" y="306"/>
                    </a:lnTo>
                    <a:lnTo>
                      <a:pt x="499" y="305"/>
                    </a:lnTo>
                    <a:lnTo>
                      <a:pt x="499" y="304"/>
                    </a:lnTo>
                    <a:lnTo>
                      <a:pt x="499" y="303"/>
                    </a:lnTo>
                    <a:lnTo>
                      <a:pt x="498" y="303"/>
                    </a:lnTo>
                    <a:lnTo>
                      <a:pt x="498" y="302"/>
                    </a:lnTo>
                    <a:lnTo>
                      <a:pt x="498" y="301"/>
                    </a:lnTo>
                    <a:lnTo>
                      <a:pt x="498" y="300"/>
                    </a:lnTo>
                    <a:lnTo>
                      <a:pt x="499" y="300"/>
                    </a:lnTo>
                    <a:lnTo>
                      <a:pt x="499" y="299"/>
                    </a:lnTo>
                    <a:lnTo>
                      <a:pt x="499" y="299"/>
                    </a:lnTo>
                    <a:lnTo>
                      <a:pt x="500" y="299"/>
                    </a:lnTo>
                    <a:lnTo>
                      <a:pt x="501" y="299"/>
                    </a:lnTo>
                    <a:lnTo>
                      <a:pt x="501" y="298"/>
                    </a:lnTo>
                    <a:lnTo>
                      <a:pt x="502" y="298"/>
                    </a:lnTo>
                    <a:lnTo>
                      <a:pt x="502" y="297"/>
                    </a:lnTo>
                    <a:lnTo>
                      <a:pt x="502" y="297"/>
                    </a:lnTo>
                    <a:lnTo>
                      <a:pt x="502" y="296"/>
                    </a:lnTo>
                    <a:lnTo>
                      <a:pt x="503" y="296"/>
                    </a:lnTo>
                    <a:lnTo>
                      <a:pt x="504" y="296"/>
                    </a:lnTo>
                    <a:lnTo>
                      <a:pt x="505" y="296"/>
                    </a:lnTo>
                    <a:lnTo>
                      <a:pt x="505" y="295"/>
                    </a:lnTo>
                    <a:lnTo>
                      <a:pt x="505" y="295"/>
                    </a:lnTo>
                    <a:lnTo>
                      <a:pt x="505" y="294"/>
                    </a:lnTo>
                    <a:lnTo>
                      <a:pt x="506" y="294"/>
                    </a:lnTo>
                    <a:lnTo>
                      <a:pt x="506" y="293"/>
                    </a:lnTo>
                    <a:lnTo>
                      <a:pt x="507" y="292"/>
                    </a:lnTo>
                    <a:lnTo>
                      <a:pt x="508" y="292"/>
                    </a:lnTo>
                    <a:lnTo>
                      <a:pt x="508" y="291"/>
                    </a:lnTo>
                    <a:lnTo>
                      <a:pt x="509" y="291"/>
                    </a:lnTo>
                    <a:lnTo>
                      <a:pt x="509" y="290"/>
                    </a:lnTo>
                    <a:lnTo>
                      <a:pt x="509" y="290"/>
                    </a:lnTo>
                    <a:lnTo>
                      <a:pt x="510" y="289"/>
                    </a:lnTo>
                    <a:lnTo>
                      <a:pt x="510" y="289"/>
                    </a:lnTo>
                    <a:lnTo>
                      <a:pt x="511" y="289"/>
                    </a:lnTo>
                    <a:lnTo>
                      <a:pt x="512" y="288"/>
                    </a:lnTo>
                    <a:lnTo>
                      <a:pt x="512" y="288"/>
                    </a:lnTo>
                    <a:lnTo>
                      <a:pt x="513" y="287"/>
                    </a:lnTo>
                    <a:lnTo>
                      <a:pt x="513" y="286"/>
                    </a:lnTo>
                    <a:lnTo>
                      <a:pt x="513" y="285"/>
                    </a:lnTo>
                    <a:lnTo>
                      <a:pt x="514" y="285"/>
                    </a:lnTo>
                    <a:lnTo>
                      <a:pt x="513" y="285"/>
                    </a:lnTo>
                    <a:lnTo>
                      <a:pt x="513" y="285"/>
                    </a:lnTo>
                    <a:lnTo>
                      <a:pt x="513" y="284"/>
                    </a:lnTo>
                    <a:lnTo>
                      <a:pt x="513" y="283"/>
                    </a:lnTo>
                    <a:lnTo>
                      <a:pt x="514" y="283"/>
                    </a:lnTo>
                    <a:lnTo>
                      <a:pt x="514" y="282"/>
                    </a:lnTo>
                    <a:lnTo>
                      <a:pt x="515" y="282"/>
                    </a:lnTo>
                    <a:lnTo>
                      <a:pt x="515" y="282"/>
                    </a:lnTo>
                    <a:lnTo>
                      <a:pt x="516" y="282"/>
                    </a:lnTo>
                    <a:lnTo>
                      <a:pt x="516" y="281"/>
                    </a:lnTo>
                    <a:lnTo>
                      <a:pt x="516" y="280"/>
                    </a:lnTo>
                    <a:lnTo>
                      <a:pt x="516" y="279"/>
                    </a:lnTo>
                    <a:lnTo>
                      <a:pt x="516" y="278"/>
                    </a:lnTo>
                    <a:lnTo>
                      <a:pt x="516" y="278"/>
                    </a:lnTo>
                    <a:lnTo>
                      <a:pt x="516" y="277"/>
                    </a:lnTo>
                    <a:lnTo>
                      <a:pt x="516" y="276"/>
                    </a:lnTo>
                    <a:lnTo>
                      <a:pt x="517" y="276"/>
                    </a:lnTo>
                    <a:lnTo>
                      <a:pt x="517" y="275"/>
                    </a:lnTo>
                    <a:lnTo>
                      <a:pt x="518" y="275"/>
                    </a:lnTo>
                    <a:lnTo>
                      <a:pt x="518" y="275"/>
                    </a:lnTo>
                    <a:lnTo>
                      <a:pt x="519" y="274"/>
                    </a:lnTo>
                    <a:lnTo>
                      <a:pt x="519" y="273"/>
                    </a:lnTo>
                    <a:lnTo>
                      <a:pt x="519" y="272"/>
                    </a:lnTo>
                    <a:lnTo>
                      <a:pt x="519" y="272"/>
                    </a:lnTo>
                    <a:lnTo>
                      <a:pt x="519" y="272"/>
                    </a:lnTo>
                    <a:lnTo>
                      <a:pt x="520" y="272"/>
                    </a:lnTo>
                    <a:lnTo>
                      <a:pt x="520" y="271"/>
                    </a:lnTo>
                    <a:lnTo>
                      <a:pt x="520" y="270"/>
                    </a:lnTo>
                    <a:lnTo>
                      <a:pt x="520" y="269"/>
                    </a:lnTo>
                    <a:lnTo>
                      <a:pt x="520" y="268"/>
                    </a:lnTo>
                    <a:lnTo>
                      <a:pt x="521" y="268"/>
                    </a:lnTo>
                    <a:lnTo>
                      <a:pt x="522" y="268"/>
                    </a:lnTo>
                    <a:lnTo>
                      <a:pt x="522" y="268"/>
                    </a:lnTo>
                    <a:lnTo>
                      <a:pt x="522" y="268"/>
                    </a:lnTo>
                    <a:lnTo>
                      <a:pt x="523" y="267"/>
                    </a:lnTo>
                    <a:lnTo>
                      <a:pt x="523" y="266"/>
                    </a:lnTo>
                    <a:lnTo>
                      <a:pt x="523" y="265"/>
                    </a:lnTo>
                    <a:lnTo>
                      <a:pt x="523" y="265"/>
                    </a:lnTo>
                    <a:lnTo>
                      <a:pt x="523" y="264"/>
                    </a:lnTo>
                    <a:lnTo>
                      <a:pt x="523" y="263"/>
                    </a:lnTo>
                    <a:lnTo>
                      <a:pt x="524" y="263"/>
                    </a:lnTo>
                    <a:lnTo>
                      <a:pt x="524" y="262"/>
                    </a:lnTo>
                    <a:lnTo>
                      <a:pt x="524" y="261"/>
                    </a:lnTo>
                    <a:lnTo>
                      <a:pt x="524" y="261"/>
                    </a:lnTo>
                    <a:lnTo>
                      <a:pt x="523" y="261"/>
                    </a:lnTo>
                    <a:lnTo>
                      <a:pt x="523" y="260"/>
                    </a:lnTo>
                    <a:lnTo>
                      <a:pt x="524" y="260"/>
                    </a:lnTo>
                    <a:lnTo>
                      <a:pt x="524" y="259"/>
                    </a:lnTo>
                    <a:lnTo>
                      <a:pt x="525" y="259"/>
                    </a:lnTo>
                    <a:lnTo>
                      <a:pt x="525" y="258"/>
                    </a:lnTo>
                    <a:lnTo>
                      <a:pt x="526" y="258"/>
                    </a:lnTo>
                    <a:lnTo>
                      <a:pt x="526" y="258"/>
                    </a:lnTo>
                    <a:lnTo>
                      <a:pt x="526" y="257"/>
                    </a:lnTo>
                    <a:lnTo>
                      <a:pt x="526" y="257"/>
                    </a:lnTo>
                    <a:lnTo>
                      <a:pt x="526" y="256"/>
                    </a:lnTo>
                    <a:lnTo>
                      <a:pt x="527" y="256"/>
                    </a:lnTo>
                    <a:lnTo>
                      <a:pt x="528" y="256"/>
                    </a:lnTo>
                    <a:lnTo>
                      <a:pt x="528" y="255"/>
                    </a:lnTo>
                    <a:lnTo>
                      <a:pt x="529" y="255"/>
                    </a:lnTo>
                    <a:lnTo>
                      <a:pt x="529" y="254"/>
                    </a:lnTo>
                    <a:lnTo>
                      <a:pt x="529" y="254"/>
                    </a:lnTo>
                    <a:lnTo>
                      <a:pt x="529" y="254"/>
                    </a:lnTo>
                    <a:lnTo>
                      <a:pt x="529" y="253"/>
                    </a:lnTo>
                    <a:lnTo>
                      <a:pt x="530" y="253"/>
                    </a:lnTo>
                    <a:lnTo>
                      <a:pt x="530" y="252"/>
                    </a:lnTo>
                    <a:lnTo>
                      <a:pt x="530" y="251"/>
                    </a:lnTo>
                    <a:lnTo>
                      <a:pt x="530" y="251"/>
                    </a:lnTo>
                    <a:lnTo>
                      <a:pt x="531" y="250"/>
                    </a:lnTo>
                    <a:lnTo>
                      <a:pt x="531" y="249"/>
                    </a:lnTo>
                    <a:lnTo>
                      <a:pt x="532" y="249"/>
                    </a:lnTo>
                    <a:lnTo>
                      <a:pt x="533" y="248"/>
                    </a:lnTo>
                    <a:lnTo>
                      <a:pt x="533" y="248"/>
                    </a:lnTo>
                    <a:lnTo>
                      <a:pt x="533" y="247"/>
                    </a:lnTo>
                    <a:lnTo>
                      <a:pt x="534" y="247"/>
                    </a:lnTo>
                    <a:lnTo>
                      <a:pt x="535" y="247"/>
                    </a:lnTo>
                    <a:lnTo>
                      <a:pt x="535" y="247"/>
                    </a:lnTo>
                    <a:lnTo>
                      <a:pt x="536" y="247"/>
                    </a:lnTo>
                    <a:lnTo>
                      <a:pt x="536" y="246"/>
                    </a:lnTo>
                    <a:lnTo>
                      <a:pt x="536" y="245"/>
                    </a:lnTo>
                    <a:lnTo>
                      <a:pt x="536" y="244"/>
                    </a:lnTo>
                    <a:lnTo>
                      <a:pt x="536" y="244"/>
                    </a:lnTo>
                    <a:lnTo>
                      <a:pt x="536" y="243"/>
                    </a:lnTo>
                    <a:lnTo>
                      <a:pt x="536" y="243"/>
                    </a:lnTo>
                    <a:lnTo>
                      <a:pt x="537" y="242"/>
                    </a:lnTo>
                    <a:lnTo>
                      <a:pt x="537" y="241"/>
                    </a:lnTo>
                    <a:lnTo>
                      <a:pt x="537" y="241"/>
                    </a:lnTo>
                    <a:lnTo>
                      <a:pt x="536" y="240"/>
                    </a:lnTo>
                    <a:lnTo>
                      <a:pt x="536" y="239"/>
                    </a:lnTo>
                    <a:lnTo>
                      <a:pt x="537" y="239"/>
                    </a:lnTo>
                    <a:lnTo>
                      <a:pt x="537" y="238"/>
                    </a:lnTo>
                    <a:lnTo>
                      <a:pt x="538" y="237"/>
                    </a:lnTo>
                    <a:lnTo>
                      <a:pt x="539" y="237"/>
                    </a:lnTo>
                    <a:lnTo>
                      <a:pt x="539" y="237"/>
                    </a:lnTo>
                    <a:lnTo>
                      <a:pt x="539" y="236"/>
                    </a:lnTo>
                    <a:lnTo>
                      <a:pt x="540" y="235"/>
                    </a:lnTo>
                    <a:lnTo>
                      <a:pt x="540" y="234"/>
                    </a:lnTo>
                    <a:lnTo>
                      <a:pt x="540" y="234"/>
                    </a:lnTo>
                    <a:lnTo>
                      <a:pt x="540" y="233"/>
                    </a:lnTo>
                    <a:lnTo>
                      <a:pt x="540" y="232"/>
                    </a:lnTo>
                    <a:lnTo>
                      <a:pt x="540" y="231"/>
                    </a:lnTo>
                    <a:lnTo>
                      <a:pt x="541" y="231"/>
                    </a:lnTo>
                    <a:lnTo>
                      <a:pt x="541" y="230"/>
                    </a:lnTo>
                    <a:lnTo>
                      <a:pt x="542" y="230"/>
                    </a:lnTo>
                    <a:lnTo>
                      <a:pt x="543" y="230"/>
                    </a:lnTo>
                    <a:lnTo>
                      <a:pt x="543" y="230"/>
                    </a:lnTo>
                    <a:lnTo>
                      <a:pt x="543" y="229"/>
                    </a:lnTo>
                    <a:lnTo>
                      <a:pt x="543" y="229"/>
                    </a:lnTo>
                    <a:lnTo>
                      <a:pt x="543" y="228"/>
                    </a:lnTo>
                    <a:lnTo>
                      <a:pt x="544" y="228"/>
                    </a:lnTo>
                    <a:lnTo>
                      <a:pt x="544" y="227"/>
                    </a:lnTo>
                    <a:lnTo>
                      <a:pt x="544" y="227"/>
                    </a:lnTo>
                    <a:lnTo>
                      <a:pt x="545" y="227"/>
                    </a:lnTo>
                    <a:lnTo>
                      <a:pt x="545" y="226"/>
                    </a:lnTo>
                    <a:lnTo>
                      <a:pt x="546" y="225"/>
                    </a:lnTo>
                    <a:lnTo>
                      <a:pt x="547" y="225"/>
                    </a:lnTo>
                    <a:lnTo>
                      <a:pt x="547" y="225"/>
                    </a:lnTo>
                    <a:lnTo>
                      <a:pt x="547" y="224"/>
                    </a:lnTo>
                    <a:lnTo>
                      <a:pt x="548" y="224"/>
                    </a:lnTo>
                    <a:lnTo>
                      <a:pt x="548" y="223"/>
                    </a:lnTo>
                    <a:lnTo>
                      <a:pt x="548" y="223"/>
                    </a:lnTo>
                    <a:lnTo>
                      <a:pt x="548" y="222"/>
                    </a:lnTo>
                    <a:lnTo>
                      <a:pt x="548" y="221"/>
                    </a:lnTo>
                    <a:lnTo>
                      <a:pt x="549" y="221"/>
                    </a:lnTo>
                    <a:lnTo>
                      <a:pt x="549" y="220"/>
                    </a:lnTo>
                    <a:lnTo>
                      <a:pt x="550" y="220"/>
                    </a:lnTo>
                    <a:lnTo>
                      <a:pt x="550" y="219"/>
                    </a:lnTo>
                    <a:lnTo>
                      <a:pt x="550" y="218"/>
                    </a:lnTo>
                    <a:lnTo>
                      <a:pt x="550" y="217"/>
                    </a:lnTo>
                    <a:lnTo>
                      <a:pt x="550" y="216"/>
                    </a:lnTo>
                    <a:lnTo>
                      <a:pt x="550" y="216"/>
                    </a:lnTo>
                    <a:lnTo>
                      <a:pt x="550" y="216"/>
                    </a:lnTo>
                    <a:lnTo>
                      <a:pt x="551" y="215"/>
                    </a:lnTo>
                    <a:lnTo>
                      <a:pt x="552" y="214"/>
                    </a:lnTo>
                    <a:lnTo>
                      <a:pt x="552" y="213"/>
                    </a:lnTo>
                    <a:lnTo>
                      <a:pt x="553" y="213"/>
                    </a:lnTo>
                    <a:lnTo>
                      <a:pt x="553" y="213"/>
                    </a:lnTo>
                    <a:lnTo>
                      <a:pt x="553" y="213"/>
                    </a:lnTo>
                    <a:lnTo>
                      <a:pt x="554" y="213"/>
                    </a:lnTo>
                    <a:lnTo>
                      <a:pt x="555" y="213"/>
                    </a:lnTo>
                    <a:lnTo>
                      <a:pt x="555" y="212"/>
                    </a:lnTo>
                    <a:lnTo>
                      <a:pt x="556" y="212"/>
                    </a:lnTo>
                    <a:lnTo>
                      <a:pt x="556" y="211"/>
                    </a:lnTo>
                    <a:lnTo>
                      <a:pt x="556" y="210"/>
                    </a:lnTo>
                    <a:lnTo>
                      <a:pt x="556" y="209"/>
                    </a:lnTo>
                    <a:lnTo>
                      <a:pt x="557" y="209"/>
                    </a:lnTo>
                    <a:lnTo>
                      <a:pt x="557" y="209"/>
                    </a:lnTo>
                    <a:lnTo>
                      <a:pt x="558" y="209"/>
                    </a:lnTo>
                    <a:lnTo>
                      <a:pt x="558" y="209"/>
                    </a:lnTo>
                    <a:lnTo>
                      <a:pt x="559" y="209"/>
                    </a:lnTo>
                    <a:lnTo>
                      <a:pt x="559" y="209"/>
                    </a:lnTo>
                    <a:lnTo>
                      <a:pt x="560" y="209"/>
                    </a:lnTo>
                    <a:lnTo>
                      <a:pt x="560" y="209"/>
                    </a:lnTo>
                    <a:lnTo>
                      <a:pt x="561" y="208"/>
                    </a:lnTo>
                    <a:lnTo>
                      <a:pt x="562" y="207"/>
                    </a:lnTo>
                    <a:lnTo>
                      <a:pt x="563" y="207"/>
                    </a:lnTo>
                    <a:lnTo>
                      <a:pt x="563" y="206"/>
                    </a:lnTo>
                    <a:lnTo>
                      <a:pt x="564" y="206"/>
                    </a:lnTo>
                    <a:lnTo>
                      <a:pt x="564" y="205"/>
                    </a:lnTo>
                    <a:lnTo>
                      <a:pt x="564" y="205"/>
                    </a:lnTo>
                    <a:lnTo>
                      <a:pt x="564" y="204"/>
                    </a:lnTo>
                    <a:lnTo>
                      <a:pt x="564" y="203"/>
                    </a:lnTo>
                    <a:lnTo>
                      <a:pt x="564" y="203"/>
                    </a:lnTo>
                    <a:lnTo>
                      <a:pt x="565" y="203"/>
                    </a:lnTo>
                    <a:lnTo>
                      <a:pt x="566" y="203"/>
                    </a:lnTo>
                    <a:lnTo>
                      <a:pt x="567" y="202"/>
                    </a:lnTo>
                    <a:lnTo>
                      <a:pt x="567" y="202"/>
                    </a:lnTo>
                    <a:lnTo>
                      <a:pt x="567" y="201"/>
                    </a:lnTo>
                    <a:lnTo>
                      <a:pt x="568" y="201"/>
                    </a:lnTo>
                    <a:lnTo>
                      <a:pt x="569" y="201"/>
                    </a:lnTo>
                    <a:lnTo>
                      <a:pt x="570" y="201"/>
                    </a:lnTo>
                    <a:lnTo>
                      <a:pt x="571" y="202"/>
                    </a:lnTo>
                    <a:lnTo>
                      <a:pt x="571" y="201"/>
                    </a:lnTo>
                    <a:lnTo>
                      <a:pt x="571" y="201"/>
                    </a:lnTo>
                    <a:lnTo>
                      <a:pt x="571" y="200"/>
                    </a:lnTo>
                    <a:lnTo>
                      <a:pt x="571" y="199"/>
                    </a:lnTo>
                    <a:lnTo>
                      <a:pt x="572" y="199"/>
                    </a:lnTo>
                    <a:lnTo>
                      <a:pt x="573" y="199"/>
                    </a:lnTo>
                    <a:lnTo>
                      <a:pt x="573" y="199"/>
                    </a:lnTo>
                    <a:lnTo>
                      <a:pt x="574" y="198"/>
                    </a:lnTo>
                    <a:lnTo>
                      <a:pt x="574" y="197"/>
                    </a:lnTo>
                    <a:lnTo>
                      <a:pt x="574" y="197"/>
                    </a:lnTo>
                    <a:lnTo>
                      <a:pt x="575" y="197"/>
                    </a:lnTo>
                    <a:lnTo>
                      <a:pt x="575" y="196"/>
                    </a:lnTo>
                    <a:lnTo>
                      <a:pt x="576" y="196"/>
                    </a:lnTo>
                    <a:lnTo>
                      <a:pt x="576" y="196"/>
                    </a:lnTo>
                    <a:lnTo>
                      <a:pt x="576" y="195"/>
                    </a:lnTo>
                    <a:lnTo>
                      <a:pt x="576" y="194"/>
                    </a:lnTo>
                    <a:lnTo>
                      <a:pt x="577" y="193"/>
                    </a:lnTo>
                    <a:lnTo>
                      <a:pt x="577" y="192"/>
                    </a:lnTo>
                    <a:lnTo>
                      <a:pt x="577" y="192"/>
                    </a:lnTo>
                    <a:lnTo>
                      <a:pt x="577" y="192"/>
                    </a:lnTo>
                    <a:lnTo>
                      <a:pt x="578" y="192"/>
                    </a:lnTo>
                    <a:lnTo>
                      <a:pt x="579" y="192"/>
                    </a:lnTo>
                    <a:lnTo>
                      <a:pt x="579" y="191"/>
                    </a:lnTo>
                    <a:lnTo>
                      <a:pt x="580" y="191"/>
                    </a:lnTo>
                    <a:lnTo>
                      <a:pt x="580" y="190"/>
                    </a:lnTo>
                    <a:lnTo>
                      <a:pt x="580" y="189"/>
                    </a:lnTo>
                    <a:lnTo>
                      <a:pt x="581" y="189"/>
                    </a:lnTo>
                    <a:lnTo>
                      <a:pt x="581" y="189"/>
                    </a:lnTo>
                    <a:lnTo>
                      <a:pt x="581" y="189"/>
                    </a:lnTo>
                    <a:lnTo>
                      <a:pt x="582" y="189"/>
                    </a:lnTo>
                    <a:lnTo>
                      <a:pt x="583" y="189"/>
                    </a:lnTo>
                    <a:lnTo>
                      <a:pt x="584" y="189"/>
                    </a:lnTo>
                    <a:lnTo>
                      <a:pt x="584" y="188"/>
                    </a:lnTo>
                    <a:lnTo>
                      <a:pt x="584" y="188"/>
                    </a:lnTo>
                    <a:lnTo>
                      <a:pt x="584" y="187"/>
                    </a:lnTo>
                    <a:lnTo>
                      <a:pt x="585" y="187"/>
                    </a:lnTo>
                    <a:lnTo>
                      <a:pt x="585" y="186"/>
                    </a:lnTo>
                    <a:lnTo>
                      <a:pt x="586" y="186"/>
                    </a:lnTo>
                    <a:lnTo>
                      <a:pt x="587" y="186"/>
                    </a:lnTo>
                    <a:lnTo>
                      <a:pt x="587" y="185"/>
                    </a:lnTo>
                    <a:lnTo>
                      <a:pt x="587" y="185"/>
                    </a:lnTo>
                    <a:lnTo>
                      <a:pt x="588" y="185"/>
                    </a:lnTo>
                    <a:lnTo>
                      <a:pt x="588" y="185"/>
                    </a:lnTo>
                    <a:lnTo>
                      <a:pt x="588" y="185"/>
                    </a:lnTo>
                    <a:lnTo>
                      <a:pt x="588" y="184"/>
                    </a:lnTo>
                    <a:lnTo>
                      <a:pt x="588" y="184"/>
                    </a:lnTo>
                    <a:lnTo>
                      <a:pt x="588" y="183"/>
                    </a:lnTo>
                    <a:lnTo>
                      <a:pt x="589" y="183"/>
                    </a:lnTo>
                    <a:lnTo>
                      <a:pt x="590" y="183"/>
                    </a:lnTo>
                    <a:lnTo>
                      <a:pt x="590" y="182"/>
                    </a:lnTo>
                    <a:lnTo>
                      <a:pt x="590" y="182"/>
                    </a:lnTo>
                    <a:lnTo>
                      <a:pt x="591" y="182"/>
                    </a:lnTo>
                    <a:lnTo>
                      <a:pt x="591" y="181"/>
                    </a:lnTo>
                    <a:lnTo>
                      <a:pt x="591" y="182"/>
                    </a:lnTo>
                    <a:lnTo>
                      <a:pt x="591" y="181"/>
                    </a:lnTo>
                    <a:lnTo>
                      <a:pt x="591" y="181"/>
                    </a:lnTo>
                    <a:lnTo>
                      <a:pt x="591" y="180"/>
                    </a:lnTo>
                    <a:lnTo>
                      <a:pt x="592" y="180"/>
                    </a:lnTo>
                    <a:lnTo>
                      <a:pt x="592" y="179"/>
                    </a:lnTo>
                    <a:lnTo>
                      <a:pt x="593" y="179"/>
                    </a:lnTo>
                    <a:lnTo>
                      <a:pt x="593" y="178"/>
                    </a:lnTo>
                    <a:lnTo>
                      <a:pt x="594" y="178"/>
                    </a:lnTo>
                    <a:lnTo>
                      <a:pt x="594" y="178"/>
                    </a:lnTo>
                    <a:lnTo>
                      <a:pt x="594" y="177"/>
                    </a:lnTo>
                    <a:lnTo>
                      <a:pt x="595" y="177"/>
                    </a:lnTo>
                    <a:lnTo>
                      <a:pt x="595" y="177"/>
                    </a:lnTo>
                    <a:lnTo>
                      <a:pt x="595" y="176"/>
                    </a:lnTo>
                    <a:lnTo>
                      <a:pt x="596" y="176"/>
                    </a:lnTo>
                    <a:lnTo>
                      <a:pt x="597" y="175"/>
                    </a:lnTo>
                    <a:lnTo>
                      <a:pt x="598" y="175"/>
                    </a:lnTo>
                    <a:lnTo>
                      <a:pt x="598" y="174"/>
                    </a:lnTo>
                    <a:lnTo>
                      <a:pt x="598" y="174"/>
                    </a:lnTo>
                    <a:lnTo>
                      <a:pt x="599" y="174"/>
                    </a:lnTo>
                    <a:lnTo>
                      <a:pt x="600" y="174"/>
                    </a:lnTo>
                    <a:lnTo>
                      <a:pt x="601" y="174"/>
                    </a:lnTo>
                    <a:lnTo>
                      <a:pt x="601" y="173"/>
                    </a:lnTo>
                    <a:lnTo>
                      <a:pt x="602" y="173"/>
                    </a:lnTo>
                    <a:lnTo>
                      <a:pt x="602" y="172"/>
                    </a:lnTo>
                    <a:lnTo>
                      <a:pt x="602" y="172"/>
                    </a:lnTo>
                    <a:lnTo>
                      <a:pt x="602" y="172"/>
                    </a:lnTo>
                    <a:lnTo>
                      <a:pt x="602" y="171"/>
                    </a:lnTo>
                    <a:lnTo>
                      <a:pt x="603" y="171"/>
                    </a:lnTo>
                    <a:lnTo>
                      <a:pt x="604" y="171"/>
                    </a:lnTo>
                    <a:lnTo>
                      <a:pt x="604" y="170"/>
                    </a:lnTo>
                    <a:lnTo>
                      <a:pt x="605" y="170"/>
                    </a:lnTo>
                    <a:lnTo>
                      <a:pt x="605" y="170"/>
                    </a:lnTo>
                    <a:lnTo>
                      <a:pt x="606" y="169"/>
                    </a:lnTo>
                    <a:lnTo>
                      <a:pt x="606" y="168"/>
                    </a:lnTo>
                    <a:lnTo>
                      <a:pt x="607" y="168"/>
                    </a:lnTo>
                    <a:lnTo>
                      <a:pt x="607" y="168"/>
                    </a:lnTo>
                    <a:lnTo>
                      <a:pt x="608" y="168"/>
                    </a:lnTo>
                    <a:lnTo>
                      <a:pt x="608" y="167"/>
                    </a:lnTo>
                    <a:lnTo>
                      <a:pt x="608" y="167"/>
                    </a:lnTo>
                    <a:lnTo>
                      <a:pt x="609" y="167"/>
                    </a:lnTo>
                    <a:lnTo>
                      <a:pt x="610" y="167"/>
                    </a:lnTo>
                    <a:lnTo>
                      <a:pt x="611" y="167"/>
                    </a:lnTo>
                    <a:lnTo>
                      <a:pt x="612" y="167"/>
                    </a:lnTo>
                    <a:lnTo>
                      <a:pt x="612" y="166"/>
                    </a:lnTo>
                    <a:lnTo>
                      <a:pt x="612" y="166"/>
                    </a:lnTo>
                    <a:lnTo>
                      <a:pt x="612" y="165"/>
                    </a:lnTo>
                    <a:lnTo>
                      <a:pt x="612" y="165"/>
                    </a:lnTo>
                    <a:lnTo>
                      <a:pt x="613" y="165"/>
                    </a:lnTo>
                    <a:lnTo>
                      <a:pt x="613" y="164"/>
                    </a:lnTo>
                    <a:lnTo>
                      <a:pt x="614" y="164"/>
                    </a:lnTo>
                    <a:lnTo>
                      <a:pt x="614" y="163"/>
                    </a:lnTo>
                    <a:lnTo>
                      <a:pt x="615" y="163"/>
                    </a:lnTo>
                    <a:lnTo>
                      <a:pt x="615" y="162"/>
                    </a:lnTo>
                    <a:lnTo>
                      <a:pt x="615" y="161"/>
                    </a:lnTo>
                    <a:lnTo>
                      <a:pt x="615" y="161"/>
                    </a:lnTo>
                    <a:lnTo>
                      <a:pt x="615" y="161"/>
                    </a:lnTo>
                    <a:lnTo>
                      <a:pt x="616" y="160"/>
                    </a:lnTo>
                    <a:lnTo>
                      <a:pt x="617" y="159"/>
                    </a:lnTo>
                    <a:lnTo>
                      <a:pt x="619" y="157"/>
                    </a:lnTo>
                    <a:lnTo>
                      <a:pt x="619" y="157"/>
                    </a:lnTo>
                    <a:lnTo>
                      <a:pt x="620" y="155"/>
                    </a:lnTo>
                    <a:lnTo>
                      <a:pt x="621" y="154"/>
                    </a:lnTo>
                    <a:lnTo>
                      <a:pt x="622" y="154"/>
                    </a:lnTo>
                    <a:lnTo>
                      <a:pt x="623" y="154"/>
                    </a:lnTo>
                    <a:lnTo>
                      <a:pt x="624" y="153"/>
                    </a:lnTo>
                    <a:lnTo>
                      <a:pt x="677" y="3"/>
                    </a:lnTo>
                    <a:lnTo>
                      <a:pt x="679" y="0"/>
                    </a:lnTo>
                    <a:lnTo>
                      <a:pt x="660" y="178"/>
                    </a:lnTo>
                    <a:lnTo>
                      <a:pt x="651" y="270"/>
                    </a:lnTo>
                    <a:lnTo>
                      <a:pt x="651" y="271"/>
                    </a:lnTo>
                    <a:lnTo>
                      <a:pt x="651" y="270"/>
                    </a:lnTo>
                    <a:lnTo>
                      <a:pt x="652" y="270"/>
                    </a:lnTo>
                    <a:lnTo>
                      <a:pt x="652" y="271"/>
                    </a:lnTo>
                    <a:lnTo>
                      <a:pt x="653" y="272"/>
                    </a:lnTo>
                    <a:lnTo>
                      <a:pt x="653" y="271"/>
                    </a:lnTo>
                    <a:lnTo>
                      <a:pt x="653" y="271"/>
                    </a:lnTo>
                    <a:lnTo>
                      <a:pt x="654" y="271"/>
                    </a:lnTo>
                    <a:lnTo>
                      <a:pt x="654" y="272"/>
                    </a:lnTo>
                    <a:lnTo>
                      <a:pt x="655" y="272"/>
                    </a:lnTo>
                    <a:lnTo>
                      <a:pt x="656" y="272"/>
                    </a:lnTo>
                    <a:lnTo>
                      <a:pt x="657" y="272"/>
                    </a:lnTo>
                    <a:lnTo>
                      <a:pt x="657" y="272"/>
                    </a:lnTo>
                    <a:lnTo>
                      <a:pt x="657" y="273"/>
                    </a:lnTo>
                    <a:lnTo>
                      <a:pt x="657" y="273"/>
                    </a:lnTo>
                    <a:lnTo>
                      <a:pt x="657" y="274"/>
                    </a:lnTo>
                    <a:lnTo>
                      <a:pt x="657" y="275"/>
                    </a:lnTo>
                    <a:lnTo>
                      <a:pt x="658" y="275"/>
                    </a:lnTo>
                    <a:lnTo>
                      <a:pt x="658" y="275"/>
                    </a:lnTo>
                    <a:lnTo>
                      <a:pt x="658" y="276"/>
                    </a:lnTo>
                    <a:lnTo>
                      <a:pt x="659" y="276"/>
                    </a:lnTo>
                    <a:lnTo>
                      <a:pt x="659" y="277"/>
                    </a:lnTo>
                    <a:lnTo>
                      <a:pt x="660" y="277"/>
                    </a:lnTo>
                    <a:lnTo>
                      <a:pt x="660" y="277"/>
                    </a:lnTo>
                    <a:lnTo>
                      <a:pt x="661" y="277"/>
                    </a:lnTo>
                    <a:lnTo>
                      <a:pt x="661" y="278"/>
                    </a:lnTo>
                    <a:lnTo>
                      <a:pt x="662" y="278"/>
                    </a:lnTo>
                    <a:lnTo>
                      <a:pt x="663" y="278"/>
                    </a:lnTo>
                    <a:lnTo>
                      <a:pt x="662" y="278"/>
                    </a:lnTo>
                    <a:lnTo>
                      <a:pt x="662" y="278"/>
                    </a:lnTo>
                    <a:lnTo>
                      <a:pt x="663" y="278"/>
                    </a:lnTo>
                    <a:lnTo>
                      <a:pt x="663" y="278"/>
                    </a:lnTo>
                    <a:lnTo>
                      <a:pt x="664" y="278"/>
                    </a:lnTo>
                    <a:lnTo>
                      <a:pt x="664" y="278"/>
                    </a:lnTo>
                    <a:lnTo>
                      <a:pt x="664" y="278"/>
                    </a:lnTo>
                    <a:lnTo>
                      <a:pt x="664" y="279"/>
                    </a:lnTo>
                    <a:lnTo>
                      <a:pt x="664" y="279"/>
                    </a:lnTo>
                    <a:lnTo>
                      <a:pt x="664" y="278"/>
                    </a:lnTo>
                    <a:lnTo>
                      <a:pt x="664" y="278"/>
                    </a:lnTo>
                    <a:lnTo>
                      <a:pt x="663" y="278"/>
                    </a:lnTo>
                    <a:lnTo>
                      <a:pt x="664" y="278"/>
                    </a:lnTo>
                    <a:lnTo>
                      <a:pt x="664" y="279"/>
                    </a:lnTo>
                    <a:lnTo>
                      <a:pt x="664" y="280"/>
                    </a:lnTo>
                    <a:lnTo>
                      <a:pt x="664" y="280"/>
                    </a:lnTo>
                    <a:lnTo>
                      <a:pt x="665" y="280"/>
                    </a:lnTo>
                    <a:lnTo>
                      <a:pt x="665" y="281"/>
                    </a:lnTo>
                    <a:lnTo>
                      <a:pt x="665" y="282"/>
                    </a:lnTo>
                    <a:lnTo>
                      <a:pt x="666" y="282"/>
                    </a:lnTo>
                    <a:lnTo>
                      <a:pt x="667" y="282"/>
                    </a:lnTo>
                    <a:lnTo>
                      <a:pt x="667" y="282"/>
                    </a:lnTo>
                    <a:lnTo>
                      <a:pt x="667" y="283"/>
                    </a:lnTo>
                    <a:lnTo>
                      <a:pt x="668" y="283"/>
                    </a:lnTo>
                    <a:lnTo>
                      <a:pt x="668" y="284"/>
                    </a:lnTo>
                    <a:lnTo>
                      <a:pt x="668" y="285"/>
                    </a:lnTo>
                    <a:lnTo>
                      <a:pt x="668" y="285"/>
                    </a:lnTo>
                    <a:lnTo>
                      <a:pt x="669" y="286"/>
                    </a:lnTo>
                    <a:lnTo>
                      <a:pt x="669" y="287"/>
                    </a:lnTo>
                    <a:lnTo>
                      <a:pt x="670" y="288"/>
                    </a:lnTo>
                    <a:lnTo>
                      <a:pt x="671" y="289"/>
                    </a:lnTo>
                    <a:lnTo>
                      <a:pt x="672" y="288"/>
                    </a:lnTo>
                    <a:lnTo>
                      <a:pt x="673" y="289"/>
                    </a:lnTo>
                    <a:lnTo>
                      <a:pt x="673" y="288"/>
                    </a:lnTo>
                    <a:lnTo>
                      <a:pt x="674" y="289"/>
                    </a:lnTo>
                    <a:lnTo>
                      <a:pt x="675" y="289"/>
                    </a:lnTo>
                    <a:lnTo>
                      <a:pt x="676" y="289"/>
                    </a:lnTo>
                    <a:lnTo>
                      <a:pt x="676" y="289"/>
                    </a:lnTo>
                    <a:lnTo>
                      <a:pt x="676" y="289"/>
                    </a:lnTo>
                    <a:lnTo>
                      <a:pt x="677" y="289"/>
                    </a:lnTo>
                    <a:lnTo>
                      <a:pt x="677" y="290"/>
                    </a:lnTo>
                    <a:lnTo>
                      <a:pt x="677" y="289"/>
                    </a:lnTo>
                    <a:lnTo>
                      <a:pt x="677" y="290"/>
                    </a:lnTo>
                    <a:lnTo>
                      <a:pt x="678" y="290"/>
                    </a:lnTo>
                    <a:lnTo>
                      <a:pt x="679" y="290"/>
                    </a:lnTo>
                    <a:lnTo>
                      <a:pt x="678" y="290"/>
                    </a:lnTo>
                    <a:lnTo>
                      <a:pt x="679" y="290"/>
                    </a:lnTo>
                    <a:lnTo>
                      <a:pt x="680" y="290"/>
                    </a:lnTo>
                    <a:lnTo>
                      <a:pt x="680" y="289"/>
                    </a:lnTo>
                    <a:lnTo>
                      <a:pt x="679" y="289"/>
                    </a:lnTo>
                    <a:lnTo>
                      <a:pt x="679" y="289"/>
                    </a:lnTo>
                    <a:lnTo>
                      <a:pt x="680" y="289"/>
                    </a:lnTo>
                    <a:lnTo>
                      <a:pt x="680" y="288"/>
                    </a:lnTo>
                    <a:lnTo>
                      <a:pt x="681" y="288"/>
                    </a:lnTo>
                    <a:lnTo>
                      <a:pt x="681" y="289"/>
                    </a:lnTo>
                    <a:lnTo>
                      <a:pt x="681" y="289"/>
                    </a:lnTo>
                    <a:lnTo>
                      <a:pt x="681" y="289"/>
                    </a:lnTo>
                    <a:lnTo>
                      <a:pt x="681" y="289"/>
                    </a:lnTo>
                    <a:lnTo>
                      <a:pt x="681" y="289"/>
                    </a:lnTo>
                    <a:lnTo>
                      <a:pt x="681" y="289"/>
                    </a:lnTo>
                    <a:lnTo>
                      <a:pt x="682" y="289"/>
                    </a:lnTo>
                    <a:lnTo>
                      <a:pt x="682" y="288"/>
                    </a:lnTo>
                    <a:lnTo>
                      <a:pt x="683" y="288"/>
                    </a:lnTo>
                    <a:lnTo>
                      <a:pt x="684" y="288"/>
                    </a:lnTo>
                    <a:lnTo>
                      <a:pt x="684" y="287"/>
                    </a:lnTo>
                    <a:lnTo>
                      <a:pt x="684" y="287"/>
                    </a:lnTo>
                    <a:lnTo>
                      <a:pt x="685" y="287"/>
                    </a:lnTo>
                    <a:lnTo>
                      <a:pt x="686" y="287"/>
                    </a:lnTo>
                    <a:lnTo>
                      <a:pt x="686" y="288"/>
                    </a:lnTo>
                    <a:lnTo>
                      <a:pt x="686" y="287"/>
                    </a:lnTo>
                    <a:lnTo>
                      <a:pt x="687" y="287"/>
                    </a:lnTo>
                    <a:lnTo>
                      <a:pt x="688" y="287"/>
                    </a:lnTo>
                    <a:lnTo>
                      <a:pt x="688" y="287"/>
                    </a:lnTo>
                    <a:lnTo>
                      <a:pt x="689" y="287"/>
                    </a:lnTo>
                    <a:lnTo>
                      <a:pt x="690" y="288"/>
                    </a:lnTo>
                    <a:lnTo>
                      <a:pt x="690" y="289"/>
                    </a:lnTo>
                    <a:lnTo>
                      <a:pt x="691" y="289"/>
                    </a:lnTo>
                    <a:lnTo>
                      <a:pt x="693" y="290"/>
                    </a:lnTo>
                    <a:lnTo>
                      <a:pt x="694" y="290"/>
                    </a:lnTo>
                    <a:lnTo>
                      <a:pt x="695" y="290"/>
                    </a:lnTo>
                    <a:lnTo>
                      <a:pt x="695" y="291"/>
                    </a:lnTo>
                    <a:lnTo>
                      <a:pt x="696" y="290"/>
                    </a:lnTo>
                    <a:lnTo>
                      <a:pt x="697" y="290"/>
                    </a:lnTo>
                    <a:lnTo>
                      <a:pt x="698" y="290"/>
                    </a:lnTo>
                    <a:lnTo>
                      <a:pt x="699" y="289"/>
                    </a:lnTo>
                    <a:lnTo>
                      <a:pt x="699" y="289"/>
                    </a:lnTo>
                    <a:lnTo>
                      <a:pt x="699" y="288"/>
                    </a:lnTo>
                    <a:lnTo>
                      <a:pt x="699" y="287"/>
                    </a:lnTo>
                    <a:lnTo>
                      <a:pt x="699" y="286"/>
                    </a:lnTo>
                    <a:lnTo>
                      <a:pt x="698" y="285"/>
                    </a:lnTo>
                    <a:lnTo>
                      <a:pt x="699" y="284"/>
                    </a:lnTo>
                    <a:lnTo>
                      <a:pt x="700" y="284"/>
                    </a:lnTo>
                    <a:lnTo>
                      <a:pt x="700" y="283"/>
                    </a:lnTo>
                    <a:lnTo>
                      <a:pt x="701" y="283"/>
                    </a:lnTo>
                    <a:lnTo>
                      <a:pt x="701" y="284"/>
                    </a:lnTo>
                    <a:lnTo>
                      <a:pt x="701" y="283"/>
                    </a:lnTo>
                    <a:lnTo>
                      <a:pt x="701" y="283"/>
                    </a:lnTo>
                    <a:lnTo>
                      <a:pt x="701" y="283"/>
                    </a:lnTo>
                    <a:lnTo>
                      <a:pt x="701" y="282"/>
                    </a:lnTo>
                    <a:lnTo>
                      <a:pt x="701" y="283"/>
                    </a:lnTo>
                    <a:lnTo>
                      <a:pt x="701" y="282"/>
                    </a:lnTo>
                    <a:lnTo>
                      <a:pt x="701" y="282"/>
                    </a:lnTo>
                    <a:lnTo>
                      <a:pt x="702" y="282"/>
                    </a:lnTo>
                    <a:lnTo>
                      <a:pt x="703" y="282"/>
                    </a:lnTo>
                    <a:lnTo>
                      <a:pt x="703" y="282"/>
                    </a:lnTo>
                    <a:lnTo>
                      <a:pt x="704" y="282"/>
                    </a:lnTo>
                    <a:lnTo>
                      <a:pt x="704" y="282"/>
                    </a:lnTo>
                    <a:lnTo>
                      <a:pt x="705" y="282"/>
                    </a:lnTo>
                    <a:lnTo>
                      <a:pt x="705" y="282"/>
                    </a:lnTo>
                    <a:lnTo>
                      <a:pt x="705" y="282"/>
                    </a:lnTo>
                    <a:lnTo>
                      <a:pt x="705" y="282"/>
                    </a:lnTo>
                    <a:lnTo>
                      <a:pt x="705" y="281"/>
                    </a:lnTo>
                    <a:lnTo>
                      <a:pt x="706" y="281"/>
                    </a:lnTo>
                    <a:lnTo>
                      <a:pt x="706" y="280"/>
                    </a:lnTo>
                    <a:lnTo>
                      <a:pt x="707" y="280"/>
                    </a:lnTo>
                    <a:lnTo>
                      <a:pt x="706" y="280"/>
                    </a:lnTo>
                    <a:lnTo>
                      <a:pt x="707" y="280"/>
                    </a:lnTo>
                    <a:lnTo>
                      <a:pt x="708" y="280"/>
                    </a:lnTo>
                    <a:lnTo>
                      <a:pt x="708" y="279"/>
                    </a:lnTo>
                    <a:lnTo>
                      <a:pt x="708" y="278"/>
                    </a:lnTo>
                    <a:lnTo>
                      <a:pt x="708" y="278"/>
                    </a:lnTo>
                    <a:lnTo>
                      <a:pt x="709" y="279"/>
                    </a:lnTo>
                    <a:lnTo>
                      <a:pt x="709" y="278"/>
                    </a:lnTo>
                    <a:lnTo>
                      <a:pt x="710" y="278"/>
                    </a:lnTo>
                    <a:lnTo>
                      <a:pt x="710" y="279"/>
                    </a:lnTo>
                    <a:lnTo>
                      <a:pt x="711" y="279"/>
                    </a:lnTo>
                    <a:lnTo>
                      <a:pt x="711" y="278"/>
                    </a:lnTo>
                    <a:lnTo>
                      <a:pt x="711" y="279"/>
                    </a:lnTo>
                    <a:lnTo>
                      <a:pt x="711" y="280"/>
                    </a:lnTo>
                    <a:lnTo>
                      <a:pt x="712" y="280"/>
                    </a:lnTo>
                    <a:lnTo>
                      <a:pt x="712" y="279"/>
                    </a:lnTo>
                    <a:lnTo>
                      <a:pt x="712" y="279"/>
                    </a:lnTo>
                    <a:lnTo>
                      <a:pt x="712" y="280"/>
                    </a:lnTo>
                    <a:lnTo>
                      <a:pt x="713" y="280"/>
                    </a:lnTo>
                    <a:lnTo>
                      <a:pt x="713" y="281"/>
                    </a:lnTo>
                    <a:lnTo>
                      <a:pt x="714" y="281"/>
                    </a:lnTo>
                    <a:lnTo>
                      <a:pt x="714" y="28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61" name="Freeform 1120">
                <a:extLst>
                  <a:ext uri="{FF2B5EF4-FFF2-40B4-BE49-F238E27FC236}">
                    <a16:creationId xmlns:a16="http://schemas.microsoft.com/office/drawing/2014/main" id="{49D94D6B-4CB7-4EC4-88FA-C20AD31FCCCA}"/>
                  </a:ext>
                </a:extLst>
              </p:cNvPr>
              <p:cNvSpPr>
                <a:spLocks/>
              </p:cNvSpPr>
              <p:nvPr/>
            </p:nvSpPr>
            <p:spPr bwMode="auto">
              <a:xfrm>
                <a:off x="4915" y="1454"/>
                <a:ext cx="91" cy="44"/>
              </a:xfrm>
              <a:custGeom>
                <a:avLst/>
                <a:gdLst>
                  <a:gd name="T0" fmla="*/ 1 w 91"/>
                  <a:gd name="T1" fmla="*/ 1 h 44"/>
                  <a:gd name="T2" fmla="*/ 3 w 91"/>
                  <a:gd name="T3" fmla="*/ 4 h 44"/>
                  <a:gd name="T4" fmla="*/ 5 w 91"/>
                  <a:gd name="T5" fmla="*/ 6 h 44"/>
                  <a:gd name="T6" fmla="*/ 9 w 91"/>
                  <a:gd name="T7" fmla="*/ 5 h 44"/>
                  <a:gd name="T8" fmla="*/ 13 w 91"/>
                  <a:gd name="T9" fmla="*/ 4 h 44"/>
                  <a:gd name="T10" fmla="*/ 17 w 91"/>
                  <a:gd name="T11" fmla="*/ 1 h 44"/>
                  <a:gd name="T12" fmla="*/ 18 w 91"/>
                  <a:gd name="T13" fmla="*/ 2 h 44"/>
                  <a:gd name="T14" fmla="*/ 21 w 91"/>
                  <a:gd name="T15" fmla="*/ 2 h 44"/>
                  <a:gd name="T16" fmla="*/ 23 w 91"/>
                  <a:gd name="T17" fmla="*/ 2 h 44"/>
                  <a:gd name="T18" fmla="*/ 26 w 91"/>
                  <a:gd name="T19" fmla="*/ 3 h 44"/>
                  <a:gd name="T20" fmla="*/ 28 w 91"/>
                  <a:gd name="T21" fmla="*/ 4 h 44"/>
                  <a:gd name="T22" fmla="*/ 29 w 91"/>
                  <a:gd name="T23" fmla="*/ 6 h 44"/>
                  <a:gd name="T24" fmla="*/ 31 w 91"/>
                  <a:gd name="T25" fmla="*/ 7 h 44"/>
                  <a:gd name="T26" fmla="*/ 32 w 91"/>
                  <a:gd name="T27" fmla="*/ 8 h 44"/>
                  <a:gd name="T28" fmla="*/ 33 w 91"/>
                  <a:gd name="T29" fmla="*/ 11 h 44"/>
                  <a:gd name="T30" fmla="*/ 35 w 91"/>
                  <a:gd name="T31" fmla="*/ 11 h 44"/>
                  <a:gd name="T32" fmla="*/ 37 w 91"/>
                  <a:gd name="T33" fmla="*/ 13 h 44"/>
                  <a:gd name="T34" fmla="*/ 38 w 91"/>
                  <a:gd name="T35" fmla="*/ 16 h 44"/>
                  <a:gd name="T36" fmla="*/ 39 w 91"/>
                  <a:gd name="T37" fmla="*/ 18 h 44"/>
                  <a:gd name="T38" fmla="*/ 41 w 91"/>
                  <a:gd name="T39" fmla="*/ 16 h 44"/>
                  <a:gd name="T40" fmla="*/ 42 w 91"/>
                  <a:gd name="T41" fmla="*/ 16 h 44"/>
                  <a:gd name="T42" fmla="*/ 43 w 91"/>
                  <a:gd name="T43" fmla="*/ 17 h 44"/>
                  <a:gd name="T44" fmla="*/ 45 w 91"/>
                  <a:gd name="T45" fmla="*/ 18 h 44"/>
                  <a:gd name="T46" fmla="*/ 46 w 91"/>
                  <a:gd name="T47" fmla="*/ 18 h 44"/>
                  <a:gd name="T48" fmla="*/ 47 w 91"/>
                  <a:gd name="T49" fmla="*/ 18 h 44"/>
                  <a:gd name="T50" fmla="*/ 49 w 91"/>
                  <a:gd name="T51" fmla="*/ 19 h 44"/>
                  <a:gd name="T52" fmla="*/ 50 w 91"/>
                  <a:gd name="T53" fmla="*/ 22 h 44"/>
                  <a:gd name="T54" fmla="*/ 52 w 91"/>
                  <a:gd name="T55" fmla="*/ 22 h 44"/>
                  <a:gd name="T56" fmla="*/ 53 w 91"/>
                  <a:gd name="T57" fmla="*/ 24 h 44"/>
                  <a:gd name="T58" fmla="*/ 53 w 91"/>
                  <a:gd name="T59" fmla="*/ 26 h 44"/>
                  <a:gd name="T60" fmla="*/ 53 w 91"/>
                  <a:gd name="T61" fmla="*/ 27 h 44"/>
                  <a:gd name="T62" fmla="*/ 54 w 91"/>
                  <a:gd name="T63" fmla="*/ 26 h 44"/>
                  <a:gd name="T64" fmla="*/ 56 w 91"/>
                  <a:gd name="T65" fmla="*/ 28 h 44"/>
                  <a:gd name="T66" fmla="*/ 56 w 91"/>
                  <a:gd name="T67" fmla="*/ 29 h 44"/>
                  <a:gd name="T68" fmla="*/ 57 w 91"/>
                  <a:gd name="T69" fmla="*/ 29 h 44"/>
                  <a:gd name="T70" fmla="*/ 58 w 91"/>
                  <a:gd name="T71" fmla="*/ 31 h 44"/>
                  <a:gd name="T72" fmla="*/ 60 w 91"/>
                  <a:gd name="T73" fmla="*/ 33 h 44"/>
                  <a:gd name="T74" fmla="*/ 59 w 91"/>
                  <a:gd name="T75" fmla="*/ 33 h 44"/>
                  <a:gd name="T76" fmla="*/ 60 w 91"/>
                  <a:gd name="T77" fmla="*/ 35 h 44"/>
                  <a:gd name="T78" fmla="*/ 61 w 91"/>
                  <a:gd name="T79" fmla="*/ 35 h 44"/>
                  <a:gd name="T80" fmla="*/ 61 w 91"/>
                  <a:gd name="T81" fmla="*/ 38 h 44"/>
                  <a:gd name="T82" fmla="*/ 63 w 91"/>
                  <a:gd name="T83" fmla="*/ 38 h 44"/>
                  <a:gd name="T84" fmla="*/ 64 w 91"/>
                  <a:gd name="T85" fmla="*/ 39 h 44"/>
                  <a:gd name="T86" fmla="*/ 66 w 91"/>
                  <a:gd name="T87" fmla="*/ 39 h 44"/>
                  <a:gd name="T88" fmla="*/ 68 w 91"/>
                  <a:gd name="T89" fmla="*/ 41 h 44"/>
                  <a:gd name="T90" fmla="*/ 70 w 91"/>
                  <a:gd name="T91" fmla="*/ 40 h 44"/>
                  <a:gd name="T92" fmla="*/ 71 w 91"/>
                  <a:gd name="T93" fmla="*/ 41 h 44"/>
                  <a:gd name="T94" fmla="*/ 72 w 91"/>
                  <a:gd name="T95" fmla="*/ 42 h 44"/>
                  <a:gd name="T96" fmla="*/ 72 w 91"/>
                  <a:gd name="T97" fmla="*/ 43 h 44"/>
                  <a:gd name="T98" fmla="*/ 73 w 91"/>
                  <a:gd name="T99" fmla="*/ 43 h 44"/>
                  <a:gd name="T100" fmla="*/ 75 w 91"/>
                  <a:gd name="T101" fmla="*/ 43 h 44"/>
                  <a:gd name="T102" fmla="*/ 76 w 91"/>
                  <a:gd name="T103" fmla="*/ 43 h 44"/>
                  <a:gd name="T104" fmla="*/ 76 w 91"/>
                  <a:gd name="T105" fmla="*/ 42 h 44"/>
                  <a:gd name="T106" fmla="*/ 78 w 91"/>
                  <a:gd name="T107" fmla="*/ 42 h 44"/>
                  <a:gd name="T108" fmla="*/ 79 w 91"/>
                  <a:gd name="T109" fmla="*/ 42 h 44"/>
                  <a:gd name="T110" fmla="*/ 80 w 91"/>
                  <a:gd name="T111" fmla="*/ 42 h 44"/>
                  <a:gd name="T112" fmla="*/ 82 w 91"/>
                  <a:gd name="T113" fmla="*/ 41 h 44"/>
                  <a:gd name="T114" fmla="*/ 81 w 91"/>
                  <a:gd name="T115" fmla="*/ 39 h 44"/>
                  <a:gd name="T116" fmla="*/ 83 w 91"/>
                  <a:gd name="T117" fmla="*/ 37 h 44"/>
                  <a:gd name="T118" fmla="*/ 86 w 91"/>
                  <a:gd name="T119" fmla="*/ 36 h 44"/>
                  <a:gd name="T120" fmla="*/ 88 w 91"/>
                  <a:gd name="T121" fmla="*/ 37 h 44"/>
                  <a:gd name="T122" fmla="*/ 89 w 91"/>
                  <a:gd name="T123" fmla="*/ 39 h 44"/>
                  <a:gd name="T124" fmla="*/ 91 w 91"/>
                  <a:gd name="T125"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 h="44">
                    <a:moveTo>
                      <a:pt x="0" y="1"/>
                    </a:moveTo>
                    <a:lnTo>
                      <a:pt x="1" y="1"/>
                    </a:lnTo>
                    <a:lnTo>
                      <a:pt x="1" y="0"/>
                    </a:lnTo>
                    <a:lnTo>
                      <a:pt x="1" y="1"/>
                    </a:lnTo>
                    <a:lnTo>
                      <a:pt x="1" y="1"/>
                    </a:lnTo>
                    <a:lnTo>
                      <a:pt x="2" y="1"/>
                    </a:lnTo>
                    <a:lnTo>
                      <a:pt x="3" y="2"/>
                    </a:lnTo>
                    <a:lnTo>
                      <a:pt x="2" y="3"/>
                    </a:lnTo>
                    <a:lnTo>
                      <a:pt x="2" y="4"/>
                    </a:lnTo>
                    <a:lnTo>
                      <a:pt x="3" y="4"/>
                    </a:lnTo>
                    <a:lnTo>
                      <a:pt x="4" y="4"/>
                    </a:lnTo>
                    <a:lnTo>
                      <a:pt x="4" y="5"/>
                    </a:lnTo>
                    <a:lnTo>
                      <a:pt x="5" y="5"/>
                    </a:lnTo>
                    <a:lnTo>
                      <a:pt x="5" y="6"/>
                    </a:lnTo>
                    <a:lnTo>
                      <a:pt x="5" y="6"/>
                    </a:lnTo>
                    <a:lnTo>
                      <a:pt x="6" y="6"/>
                    </a:lnTo>
                    <a:lnTo>
                      <a:pt x="7" y="5"/>
                    </a:lnTo>
                    <a:lnTo>
                      <a:pt x="8" y="6"/>
                    </a:lnTo>
                    <a:lnTo>
                      <a:pt x="8" y="5"/>
                    </a:lnTo>
                    <a:lnTo>
                      <a:pt x="9" y="5"/>
                    </a:lnTo>
                    <a:lnTo>
                      <a:pt x="9" y="4"/>
                    </a:lnTo>
                    <a:lnTo>
                      <a:pt x="10" y="4"/>
                    </a:lnTo>
                    <a:lnTo>
                      <a:pt x="12" y="4"/>
                    </a:lnTo>
                    <a:lnTo>
                      <a:pt x="12" y="4"/>
                    </a:lnTo>
                    <a:lnTo>
                      <a:pt x="13" y="4"/>
                    </a:lnTo>
                    <a:lnTo>
                      <a:pt x="14" y="3"/>
                    </a:lnTo>
                    <a:lnTo>
                      <a:pt x="15" y="3"/>
                    </a:lnTo>
                    <a:lnTo>
                      <a:pt x="15" y="3"/>
                    </a:lnTo>
                    <a:lnTo>
                      <a:pt x="16" y="3"/>
                    </a:lnTo>
                    <a:lnTo>
                      <a:pt x="17" y="1"/>
                    </a:lnTo>
                    <a:lnTo>
                      <a:pt x="18" y="1"/>
                    </a:lnTo>
                    <a:lnTo>
                      <a:pt x="18" y="1"/>
                    </a:lnTo>
                    <a:lnTo>
                      <a:pt x="18" y="1"/>
                    </a:lnTo>
                    <a:lnTo>
                      <a:pt x="18" y="2"/>
                    </a:lnTo>
                    <a:lnTo>
                      <a:pt x="18" y="2"/>
                    </a:lnTo>
                    <a:lnTo>
                      <a:pt x="18" y="1"/>
                    </a:lnTo>
                    <a:lnTo>
                      <a:pt x="19" y="1"/>
                    </a:lnTo>
                    <a:lnTo>
                      <a:pt x="20" y="1"/>
                    </a:lnTo>
                    <a:lnTo>
                      <a:pt x="21" y="1"/>
                    </a:lnTo>
                    <a:lnTo>
                      <a:pt x="21" y="2"/>
                    </a:lnTo>
                    <a:lnTo>
                      <a:pt x="22" y="2"/>
                    </a:lnTo>
                    <a:lnTo>
                      <a:pt x="22" y="3"/>
                    </a:lnTo>
                    <a:lnTo>
                      <a:pt x="22" y="3"/>
                    </a:lnTo>
                    <a:lnTo>
                      <a:pt x="22" y="2"/>
                    </a:lnTo>
                    <a:lnTo>
                      <a:pt x="23" y="2"/>
                    </a:lnTo>
                    <a:lnTo>
                      <a:pt x="23" y="3"/>
                    </a:lnTo>
                    <a:lnTo>
                      <a:pt x="24" y="3"/>
                    </a:lnTo>
                    <a:lnTo>
                      <a:pt x="25" y="3"/>
                    </a:lnTo>
                    <a:lnTo>
                      <a:pt x="25" y="3"/>
                    </a:lnTo>
                    <a:lnTo>
                      <a:pt x="26" y="3"/>
                    </a:lnTo>
                    <a:lnTo>
                      <a:pt x="27" y="3"/>
                    </a:lnTo>
                    <a:lnTo>
                      <a:pt x="27" y="4"/>
                    </a:lnTo>
                    <a:lnTo>
                      <a:pt x="27" y="3"/>
                    </a:lnTo>
                    <a:lnTo>
                      <a:pt x="27" y="4"/>
                    </a:lnTo>
                    <a:lnTo>
                      <a:pt x="28" y="4"/>
                    </a:lnTo>
                    <a:lnTo>
                      <a:pt x="28" y="4"/>
                    </a:lnTo>
                    <a:lnTo>
                      <a:pt x="29" y="4"/>
                    </a:lnTo>
                    <a:lnTo>
                      <a:pt x="29" y="5"/>
                    </a:lnTo>
                    <a:lnTo>
                      <a:pt x="29" y="5"/>
                    </a:lnTo>
                    <a:lnTo>
                      <a:pt x="29" y="6"/>
                    </a:lnTo>
                    <a:lnTo>
                      <a:pt x="29" y="6"/>
                    </a:lnTo>
                    <a:lnTo>
                      <a:pt x="29" y="6"/>
                    </a:lnTo>
                    <a:lnTo>
                      <a:pt x="30" y="6"/>
                    </a:lnTo>
                    <a:lnTo>
                      <a:pt x="30" y="7"/>
                    </a:lnTo>
                    <a:lnTo>
                      <a:pt x="31" y="7"/>
                    </a:lnTo>
                    <a:lnTo>
                      <a:pt x="31" y="8"/>
                    </a:lnTo>
                    <a:lnTo>
                      <a:pt x="32" y="8"/>
                    </a:lnTo>
                    <a:lnTo>
                      <a:pt x="31" y="8"/>
                    </a:lnTo>
                    <a:lnTo>
                      <a:pt x="32" y="8"/>
                    </a:lnTo>
                    <a:lnTo>
                      <a:pt x="32" y="8"/>
                    </a:lnTo>
                    <a:lnTo>
                      <a:pt x="32" y="9"/>
                    </a:lnTo>
                    <a:lnTo>
                      <a:pt x="32" y="9"/>
                    </a:lnTo>
                    <a:lnTo>
                      <a:pt x="32" y="10"/>
                    </a:lnTo>
                    <a:lnTo>
                      <a:pt x="33" y="10"/>
                    </a:lnTo>
                    <a:lnTo>
                      <a:pt x="33" y="11"/>
                    </a:lnTo>
                    <a:lnTo>
                      <a:pt x="34" y="11"/>
                    </a:lnTo>
                    <a:lnTo>
                      <a:pt x="34" y="10"/>
                    </a:lnTo>
                    <a:lnTo>
                      <a:pt x="34" y="11"/>
                    </a:lnTo>
                    <a:lnTo>
                      <a:pt x="35" y="11"/>
                    </a:lnTo>
                    <a:lnTo>
                      <a:pt x="35" y="11"/>
                    </a:lnTo>
                    <a:lnTo>
                      <a:pt x="36" y="11"/>
                    </a:lnTo>
                    <a:lnTo>
                      <a:pt x="36" y="11"/>
                    </a:lnTo>
                    <a:lnTo>
                      <a:pt x="37" y="11"/>
                    </a:lnTo>
                    <a:lnTo>
                      <a:pt x="37" y="12"/>
                    </a:lnTo>
                    <a:lnTo>
                      <a:pt x="37" y="13"/>
                    </a:lnTo>
                    <a:lnTo>
                      <a:pt x="37" y="14"/>
                    </a:lnTo>
                    <a:lnTo>
                      <a:pt x="38" y="14"/>
                    </a:lnTo>
                    <a:lnTo>
                      <a:pt x="38" y="15"/>
                    </a:lnTo>
                    <a:lnTo>
                      <a:pt x="38" y="15"/>
                    </a:lnTo>
                    <a:lnTo>
                      <a:pt x="38" y="16"/>
                    </a:lnTo>
                    <a:lnTo>
                      <a:pt x="39" y="16"/>
                    </a:lnTo>
                    <a:lnTo>
                      <a:pt x="39" y="17"/>
                    </a:lnTo>
                    <a:lnTo>
                      <a:pt x="39" y="17"/>
                    </a:lnTo>
                    <a:lnTo>
                      <a:pt x="39" y="18"/>
                    </a:lnTo>
                    <a:lnTo>
                      <a:pt x="39" y="18"/>
                    </a:lnTo>
                    <a:lnTo>
                      <a:pt x="39" y="18"/>
                    </a:lnTo>
                    <a:lnTo>
                      <a:pt x="40" y="18"/>
                    </a:lnTo>
                    <a:lnTo>
                      <a:pt x="40" y="17"/>
                    </a:lnTo>
                    <a:lnTo>
                      <a:pt x="40" y="16"/>
                    </a:lnTo>
                    <a:lnTo>
                      <a:pt x="41" y="16"/>
                    </a:lnTo>
                    <a:lnTo>
                      <a:pt x="41" y="15"/>
                    </a:lnTo>
                    <a:lnTo>
                      <a:pt x="42" y="15"/>
                    </a:lnTo>
                    <a:lnTo>
                      <a:pt x="43" y="15"/>
                    </a:lnTo>
                    <a:lnTo>
                      <a:pt x="43" y="16"/>
                    </a:lnTo>
                    <a:lnTo>
                      <a:pt x="42" y="16"/>
                    </a:lnTo>
                    <a:lnTo>
                      <a:pt x="42" y="17"/>
                    </a:lnTo>
                    <a:lnTo>
                      <a:pt x="43" y="17"/>
                    </a:lnTo>
                    <a:lnTo>
                      <a:pt x="43" y="17"/>
                    </a:lnTo>
                    <a:lnTo>
                      <a:pt x="43" y="16"/>
                    </a:lnTo>
                    <a:lnTo>
                      <a:pt x="43" y="17"/>
                    </a:lnTo>
                    <a:lnTo>
                      <a:pt x="43" y="18"/>
                    </a:lnTo>
                    <a:lnTo>
                      <a:pt x="43" y="17"/>
                    </a:lnTo>
                    <a:lnTo>
                      <a:pt x="44" y="17"/>
                    </a:lnTo>
                    <a:lnTo>
                      <a:pt x="44" y="18"/>
                    </a:lnTo>
                    <a:lnTo>
                      <a:pt x="45" y="18"/>
                    </a:lnTo>
                    <a:lnTo>
                      <a:pt x="45" y="17"/>
                    </a:lnTo>
                    <a:lnTo>
                      <a:pt x="45" y="18"/>
                    </a:lnTo>
                    <a:lnTo>
                      <a:pt x="46" y="18"/>
                    </a:lnTo>
                    <a:lnTo>
                      <a:pt x="46" y="18"/>
                    </a:lnTo>
                    <a:lnTo>
                      <a:pt x="46" y="18"/>
                    </a:lnTo>
                    <a:lnTo>
                      <a:pt x="46" y="18"/>
                    </a:lnTo>
                    <a:lnTo>
                      <a:pt x="47" y="18"/>
                    </a:lnTo>
                    <a:lnTo>
                      <a:pt x="48" y="18"/>
                    </a:lnTo>
                    <a:lnTo>
                      <a:pt x="48" y="18"/>
                    </a:lnTo>
                    <a:lnTo>
                      <a:pt x="47" y="18"/>
                    </a:lnTo>
                    <a:lnTo>
                      <a:pt x="47" y="19"/>
                    </a:lnTo>
                    <a:lnTo>
                      <a:pt x="48" y="19"/>
                    </a:lnTo>
                    <a:lnTo>
                      <a:pt x="49" y="19"/>
                    </a:lnTo>
                    <a:lnTo>
                      <a:pt x="49" y="20"/>
                    </a:lnTo>
                    <a:lnTo>
                      <a:pt x="49" y="19"/>
                    </a:lnTo>
                    <a:lnTo>
                      <a:pt x="49" y="20"/>
                    </a:lnTo>
                    <a:lnTo>
                      <a:pt x="49" y="20"/>
                    </a:lnTo>
                    <a:lnTo>
                      <a:pt x="49" y="21"/>
                    </a:lnTo>
                    <a:lnTo>
                      <a:pt x="50" y="21"/>
                    </a:lnTo>
                    <a:lnTo>
                      <a:pt x="50" y="22"/>
                    </a:lnTo>
                    <a:lnTo>
                      <a:pt x="51" y="22"/>
                    </a:lnTo>
                    <a:lnTo>
                      <a:pt x="50" y="22"/>
                    </a:lnTo>
                    <a:lnTo>
                      <a:pt x="50" y="22"/>
                    </a:lnTo>
                    <a:lnTo>
                      <a:pt x="51" y="22"/>
                    </a:lnTo>
                    <a:lnTo>
                      <a:pt x="52" y="22"/>
                    </a:lnTo>
                    <a:lnTo>
                      <a:pt x="52" y="23"/>
                    </a:lnTo>
                    <a:lnTo>
                      <a:pt x="51" y="23"/>
                    </a:lnTo>
                    <a:lnTo>
                      <a:pt x="52" y="23"/>
                    </a:lnTo>
                    <a:lnTo>
                      <a:pt x="53" y="23"/>
                    </a:lnTo>
                    <a:lnTo>
                      <a:pt x="53" y="24"/>
                    </a:lnTo>
                    <a:lnTo>
                      <a:pt x="53" y="25"/>
                    </a:lnTo>
                    <a:lnTo>
                      <a:pt x="53" y="25"/>
                    </a:lnTo>
                    <a:lnTo>
                      <a:pt x="53" y="25"/>
                    </a:lnTo>
                    <a:lnTo>
                      <a:pt x="53" y="25"/>
                    </a:lnTo>
                    <a:lnTo>
                      <a:pt x="53" y="26"/>
                    </a:lnTo>
                    <a:lnTo>
                      <a:pt x="53" y="26"/>
                    </a:lnTo>
                    <a:lnTo>
                      <a:pt x="53" y="27"/>
                    </a:lnTo>
                    <a:lnTo>
                      <a:pt x="53" y="27"/>
                    </a:lnTo>
                    <a:lnTo>
                      <a:pt x="53" y="26"/>
                    </a:lnTo>
                    <a:lnTo>
                      <a:pt x="53" y="27"/>
                    </a:lnTo>
                    <a:lnTo>
                      <a:pt x="53" y="28"/>
                    </a:lnTo>
                    <a:lnTo>
                      <a:pt x="53" y="28"/>
                    </a:lnTo>
                    <a:lnTo>
                      <a:pt x="53" y="27"/>
                    </a:lnTo>
                    <a:lnTo>
                      <a:pt x="54" y="27"/>
                    </a:lnTo>
                    <a:lnTo>
                      <a:pt x="54" y="26"/>
                    </a:lnTo>
                    <a:lnTo>
                      <a:pt x="55" y="27"/>
                    </a:lnTo>
                    <a:lnTo>
                      <a:pt x="56" y="27"/>
                    </a:lnTo>
                    <a:lnTo>
                      <a:pt x="56" y="28"/>
                    </a:lnTo>
                    <a:lnTo>
                      <a:pt x="55" y="28"/>
                    </a:lnTo>
                    <a:lnTo>
                      <a:pt x="56" y="28"/>
                    </a:lnTo>
                    <a:lnTo>
                      <a:pt x="56" y="28"/>
                    </a:lnTo>
                    <a:lnTo>
                      <a:pt x="56" y="28"/>
                    </a:lnTo>
                    <a:lnTo>
                      <a:pt x="56" y="28"/>
                    </a:lnTo>
                    <a:lnTo>
                      <a:pt x="56" y="29"/>
                    </a:lnTo>
                    <a:lnTo>
                      <a:pt x="56" y="29"/>
                    </a:lnTo>
                    <a:lnTo>
                      <a:pt x="56" y="28"/>
                    </a:lnTo>
                    <a:lnTo>
                      <a:pt x="57" y="28"/>
                    </a:lnTo>
                    <a:lnTo>
                      <a:pt x="58" y="28"/>
                    </a:lnTo>
                    <a:lnTo>
                      <a:pt x="58" y="29"/>
                    </a:lnTo>
                    <a:lnTo>
                      <a:pt x="57" y="29"/>
                    </a:lnTo>
                    <a:lnTo>
                      <a:pt x="57" y="30"/>
                    </a:lnTo>
                    <a:lnTo>
                      <a:pt x="58" y="30"/>
                    </a:lnTo>
                    <a:lnTo>
                      <a:pt x="59" y="30"/>
                    </a:lnTo>
                    <a:lnTo>
                      <a:pt x="59" y="31"/>
                    </a:lnTo>
                    <a:lnTo>
                      <a:pt x="58" y="31"/>
                    </a:lnTo>
                    <a:lnTo>
                      <a:pt x="58" y="32"/>
                    </a:lnTo>
                    <a:lnTo>
                      <a:pt x="59" y="32"/>
                    </a:lnTo>
                    <a:lnTo>
                      <a:pt x="60" y="32"/>
                    </a:lnTo>
                    <a:lnTo>
                      <a:pt x="60" y="32"/>
                    </a:lnTo>
                    <a:lnTo>
                      <a:pt x="60" y="33"/>
                    </a:lnTo>
                    <a:lnTo>
                      <a:pt x="59" y="33"/>
                    </a:lnTo>
                    <a:lnTo>
                      <a:pt x="59" y="34"/>
                    </a:lnTo>
                    <a:lnTo>
                      <a:pt x="60" y="34"/>
                    </a:lnTo>
                    <a:lnTo>
                      <a:pt x="59" y="34"/>
                    </a:lnTo>
                    <a:lnTo>
                      <a:pt x="59" y="33"/>
                    </a:lnTo>
                    <a:lnTo>
                      <a:pt x="60" y="33"/>
                    </a:lnTo>
                    <a:lnTo>
                      <a:pt x="60" y="34"/>
                    </a:lnTo>
                    <a:lnTo>
                      <a:pt x="60" y="34"/>
                    </a:lnTo>
                    <a:lnTo>
                      <a:pt x="60" y="35"/>
                    </a:lnTo>
                    <a:lnTo>
                      <a:pt x="60" y="35"/>
                    </a:lnTo>
                    <a:lnTo>
                      <a:pt x="60" y="36"/>
                    </a:lnTo>
                    <a:lnTo>
                      <a:pt x="61" y="36"/>
                    </a:lnTo>
                    <a:lnTo>
                      <a:pt x="61" y="35"/>
                    </a:lnTo>
                    <a:lnTo>
                      <a:pt x="62" y="35"/>
                    </a:lnTo>
                    <a:lnTo>
                      <a:pt x="61" y="35"/>
                    </a:lnTo>
                    <a:lnTo>
                      <a:pt x="61" y="36"/>
                    </a:lnTo>
                    <a:lnTo>
                      <a:pt x="62" y="36"/>
                    </a:lnTo>
                    <a:lnTo>
                      <a:pt x="62" y="37"/>
                    </a:lnTo>
                    <a:lnTo>
                      <a:pt x="62" y="38"/>
                    </a:lnTo>
                    <a:lnTo>
                      <a:pt x="61" y="38"/>
                    </a:lnTo>
                    <a:lnTo>
                      <a:pt x="62" y="38"/>
                    </a:lnTo>
                    <a:lnTo>
                      <a:pt x="62" y="39"/>
                    </a:lnTo>
                    <a:lnTo>
                      <a:pt x="63" y="39"/>
                    </a:lnTo>
                    <a:lnTo>
                      <a:pt x="63" y="39"/>
                    </a:lnTo>
                    <a:lnTo>
                      <a:pt x="63" y="38"/>
                    </a:lnTo>
                    <a:lnTo>
                      <a:pt x="64" y="39"/>
                    </a:lnTo>
                    <a:lnTo>
                      <a:pt x="63" y="39"/>
                    </a:lnTo>
                    <a:lnTo>
                      <a:pt x="63" y="39"/>
                    </a:lnTo>
                    <a:lnTo>
                      <a:pt x="64" y="39"/>
                    </a:lnTo>
                    <a:lnTo>
                      <a:pt x="64" y="39"/>
                    </a:lnTo>
                    <a:lnTo>
                      <a:pt x="65" y="39"/>
                    </a:lnTo>
                    <a:lnTo>
                      <a:pt x="66" y="39"/>
                    </a:lnTo>
                    <a:lnTo>
                      <a:pt x="67" y="39"/>
                    </a:lnTo>
                    <a:lnTo>
                      <a:pt x="67" y="39"/>
                    </a:lnTo>
                    <a:lnTo>
                      <a:pt x="66" y="39"/>
                    </a:lnTo>
                    <a:lnTo>
                      <a:pt x="67" y="39"/>
                    </a:lnTo>
                    <a:lnTo>
                      <a:pt x="67" y="40"/>
                    </a:lnTo>
                    <a:lnTo>
                      <a:pt x="67" y="40"/>
                    </a:lnTo>
                    <a:lnTo>
                      <a:pt x="68" y="40"/>
                    </a:lnTo>
                    <a:lnTo>
                      <a:pt x="68" y="41"/>
                    </a:lnTo>
                    <a:lnTo>
                      <a:pt x="67" y="41"/>
                    </a:lnTo>
                    <a:lnTo>
                      <a:pt x="68" y="41"/>
                    </a:lnTo>
                    <a:lnTo>
                      <a:pt x="68" y="40"/>
                    </a:lnTo>
                    <a:lnTo>
                      <a:pt x="69" y="40"/>
                    </a:lnTo>
                    <a:lnTo>
                      <a:pt x="70" y="40"/>
                    </a:lnTo>
                    <a:lnTo>
                      <a:pt x="70" y="41"/>
                    </a:lnTo>
                    <a:lnTo>
                      <a:pt x="70" y="41"/>
                    </a:lnTo>
                    <a:lnTo>
                      <a:pt x="70" y="42"/>
                    </a:lnTo>
                    <a:lnTo>
                      <a:pt x="70" y="41"/>
                    </a:lnTo>
                    <a:lnTo>
                      <a:pt x="71" y="41"/>
                    </a:lnTo>
                    <a:lnTo>
                      <a:pt x="71" y="42"/>
                    </a:lnTo>
                    <a:lnTo>
                      <a:pt x="72" y="42"/>
                    </a:lnTo>
                    <a:lnTo>
                      <a:pt x="73" y="42"/>
                    </a:lnTo>
                    <a:lnTo>
                      <a:pt x="72" y="42"/>
                    </a:lnTo>
                    <a:lnTo>
                      <a:pt x="72" y="42"/>
                    </a:lnTo>
                    <a:lnTo>
                      <a:pt x="72" y="42"/>
                    </a:lnTo>
                    <a:lnTo>
                      <a:pt x="71" y="42"/>
                    </a:lnTo>
                    <a:lnTo>
                      <a:pt x="71" y="42"/>
                    </a:lnTo>
                    <a:lnTo>
                      <a:pt x="72" y="42"/>
                    </a:lnTo>
                    <a:lnTo>
                      <a:pt x="72" y="43"/>
                    </a:lnTo>
                    <a:lnTo>
                      <a:pt x="71" y="43"/>
                    </a:lnTo>
                    <a:lnTo>
                      <a:pt x="72" y="43"/>
                    </a:lnTo>
                    <a:lnTo>
                      <a:pt x="72" y="42"/>
                    </a:lnTo>
                    <a:lnTo>
                      <a:pt x="73" y="42"/>
                    </a:lnTo>
                    <a:lnTo>
                      <a:pt x="73" y="43"/>
                    </a:lnTo>
                    <a:lnTo>
                      <a:pt x="73" y="44"/>
                    </a:lnTo>
                    <a:lnTo>
                      <a:pt x="74" y="44"/>
                    </a:lnTo>
                    <a:lnTo>
                      <a:pt x="74" y="43"/>
                    </a:lnTo>
                    <a:lnTo>
                      <a:pt x="74" y="43"/>
                    </a:lnTo>
                    <a:lnTo>
                      <a:pt x="75" y="43"/>
                    </a:lnTo>
                    <a:lnTo>
                      <a:pt x="75" y="44"/>
                    </a:lnTo>
                    <a:lnTo>
                      <a:pt x="76" y="44"/>
                    </a:lnTo>
                    <a:lnTo>
                      <a:pt x="76" y="43"/>
                    </a:lnTo>
                    <a:lnTo>
                      <a:pt x="75" y="43"/>
                    </a:lnTo>
                    <a:lnTo>
                      <a:pt x="76" y="43"/>
                    </a:lnTo>
                    <a:lnTo>
                      <a:pt x="77" y="43"/>
                    </a:lnTo>
                    <a:lnTo>
                      <a:pt x="77" y="42"/>
                    </a:lnTo>
                    <a:lnTo>
                      <a:pt x="76" y="42"/>
                    </a:lnTo>
                    <a:lnTo>
                      <a:pt x="76" y="42"/>
                    </a:lnTo>
                    <a:lnTo>
                      <a:pt x="76" y="42"/>
                    </a:lnTo>
                    <a:lnTo>
                      <a:pt x="77" y="42"/>
                    </a:lnTo>
                    <a:lnTo>
                      <a:pt x="77" y="42"/>
                    </a:lnTo>
                    <a:lnTo>
                      <a:pt x="77" y="42"/>
                    </a:lnTo>
                    <a:lnTo>
                      <a:pt x="78" y="42"/>
                    </a:lnTo>
                    <a:lnTo>
                      <a:pt x="78" y="42"/>
                    </a:lnTo>
                    <a:lnTo>
                      <a:pt x="77" y="42"/>
                    </a:lnTo>
                    <a:lnTo>
                      <a:pt x="78" y="42"/>
                    </a:lnTo>
                    <a:lnTo>
                      <a:pt x="79" y="42"/>
                    </a:lnTo>
                    <a:lnTo>
                      <a:pt x="80" y="42"/>
                    </a:lnTo>
                    <a:lnTo>
                      <a:pt x="79" y="42"/>
                    </a:lnTo>
                    <a:lnTo>
                      <a:pt x="79" y="42"/>
                    </a:lnTo>
                    <a:lnTo>
                      <a:pt x="80" y="42"/>
                    </a:lnTo>
                    <a:lnTo>
                      <a:pt x="80" y="42"/>
                    </a:lnTo>
                    <a:lnTo>
                      <a:pt x="80" y="42"/>
                    </a:lnTo>
                    <a:lnTo>
                      <a:pt x="80" y="42"/>
                    </a:lnTo>
                    <a:lnTo>
                      <a:pt x="80" y="41"/>
                    </a:lnTo>
                    <a:lnTo>
                      <a:pt x="81" y="41"/>
                    </a:lnTo>
                    <a:lnTo>
                      <a:pt x="81" y="42"/>
                    </a:lnTo>
                    <a:lnTo>
                      <a:pt x="82" y="42"/>
                    </a:lnTo>
                    <a:lnTo>
                      <a:pt x="82" y="41"/>
                    </a:lnTo>
                    <a:lnTo>
                      <a:pt x="83" y="41"/>
                    </a:lnTo>
                    <a:lnTo>
                      <a:pt x="83" y="40"/>
                    </a:lnTo>
                    <a:lnTo>
                      <a:pt x="82" y="40"/>
                    </a:lnTo>
                    <a:lnTo>
                      <a:pt x="81" y="40"/>
                    </a:lnTo>
                    <a:lnTo>
                      <a:pt x="81" y="39"/>
                    </a:lnTo>
                    <a:lnTo>
                      <a:pt x="81" y="39"/>
                    </a:lnTo>
                    <a:lnTo>
                      <a:pt x="82" y="39"/>
                    </a:lnTo>
                    <a:lnTo>
                      <a:pt x="82" y="38"/>
                    </a:lnTo>
                    <a:lnTo>
                      <a:pt x="82" y="37"/>
                    </a:lnTo>
                    <a:lnTo>
                      <a:pt x="83" y="37"/>
                    </a:lnTo>
                    <a:lnTo>
                      <a:pt x="84" y="37"/>
                    </a:lnTo>
                    <a:lnTo>
                      <a:pt x="84" y="37"/>
                    </a:lnTo>
                    <a:lnTo>
                      <a:pt x="84" y="36"/>
                    </a:lnTo>
                    <a:lnTo>
                      <a:pt x="85" y="35"/>
                    </a:lnTo>
                    <a:lnTo>
                      <a:pt x="86" y="36"/>
                    </a:lnTo>
                    <a:lnTo>
                      <a:pt x="87" y="36"/>
                    </a:lnTo>
                    <a:lnTo>
                      <a:pt x="87" y="35"/>
                    </a:lnTo>
                    <a:lnTo>
                      <a:pt x="87" y="36"/>
                    </a:lnTo>
                    <a:lnTo>
                      <a:pt x="88" y="36"/>
                    </a:lnTo>
                    <a:lnTo>
                      <a:pt x="88" y="37"/>
                    </a:lnTo>
                    <a:lnTo>
                      <a:pt x="88" y="38"/>
                    </a:lnTo>
                    <a:lnTo>
                      <a:pt x="87" y="38"/>
                    </a:lnTo>
                    <a:lnTo>
                      <a:pt x="87" y="39"/>
                    </a:lnTo>
                    <a:lnTo>
                      <a:pt x="88" y="39"/>
                    </a:lnTo>
                    <a:lnTo>
                      <a:pt x="89" y="39"/>
                    </a:lnTo>
                    <a:lnTo>
                      <a:pt x="89" y="39"/>
                    </a:lnTo>
                    <a:lnTo>
                      <a:pt x="90" y="39"/>
                    </a:lnTo>
                    <a:lnTo>
                      <a:pt x="90" y="39"/>
                    </a:lnTo>
                    <a:lnTo>
                      <a:pt x="91" y="39"/>
                    </a:lnTo>
                    <a:lnTo>
                      <a:pt x="91" y="38"/>
                    </a:lnTo>
                    <a:lnTo>
                      <a:pt x="91" y="3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62" name="Freeform 1121">
                <a:extLst>
                  <a:ext uri="{FF2B5EF4-FFF2-40B4-BE49-F238E27FC236}">
                    <a16:creationId xmlns:a16="http://schemas.microsoft.com/office/drawing/2014/main" id="{89D02259-F12A-41F8-9A91-21C2C68330B8}"/>
                  </a:ext>
                </a:extLst>
              </p:cNvPr>
              <p:cNvSpPr>
                <a:spLocks/>
              </p:cNvSpPr>
              <p:nvPr/>
            </p:nvSpPr>
            <p:spPr bwMode="auto">
              <a:xfrm>
                <a:off x="4767" y="2916"/>
                <a:ext cx="255" cy="238"/>
              </a:xfrm>
              <a:custGeom>
                <a:avLst/>
                <a:gdLst>
                  <a:gd name="T0" fmla="*/ 135 w 255"/>
                  <a:gd name="T1" fmla="*/ 14 h 238"/>
                  <a:gd name="T2" fmla="*/ 146 w 255"/>
                  <a:gd name="T3" fmla="*/ 15 h 238"/>
                  <a:gd name="T4" fmla="*/ 151 w 255"/>
                  <a:gd name="T5" fmla="*/ 21 h 238"/>
                  <a:gd name="T6" fmla="*/ 156 w 255"/>
                  <a:gd name="T7" fmla="*/ 29 h 238"/>
                  <a:gd name="T8" fmla="*/ 163 w 255"/>
                  <a:gd name="T9" fmla="*/ 35 h 238"/>
                  <a:gd name="T10" fmla="*/ 167 w 255"/>
                  <a:gd name="T11" fmla="*/ 42 h 238"/>
                  <a:gd name="T12" fmla="*/ 175 w 255"/>
                  <a:gd name="T13" fmla="*/ 49 h 238"/>
                  <a:gd name="T14" fmla="*/ 182 w 255"/>
                  <a:gd name="T15" fmla="*/ 52 h 238"/>
                  <a:gd name="T16" fmla="*/ 182 w 255"/>
                  <a:gd name="T17" fmla="*/ 63 h 238"/>
                  <a:gd name="T18" fmla="*/ 191 w 255"/>
                  <a:gd name="T19" fmla="*/ 72 h 238"/>
                  <a:gd name="T20" fmla="*/ 201 w 255"/>
                  <a:gd name="T21" fmla="*/ 76 h 238"/>
                  <a:gd name="T22" fmla="*/ 212 w 255"/>
                  <a:gd name="T23" fmla="*/ 82 h 238"/>
                  <a:gd name="T24" fmla="*/ 215 w 255"/>
                  <a:gd name="T25" fmla="*/ 93 h 238"/>
                  <a:gd name="T26" fmla="*/ 223 w 255"/>
                  <a:gd name="T27" fmla="*/ 96 h 238"/>
                  <a:gd name="T28" fmla="*/ 233 w 255"/>
                  <a:gd name="T29" fmla="*/ 87 h 238"/>
                  <a:gd name="T30" fmla="*/ 245 w 255"/>
                  <a:gd name="T31" fmla="*/ 87 h 238"/>
                  <a:gd name="T32" fmla="*/ 255 w 255"/>
                  <a:gd name="T33" fmla="*/ 92 h 238"/>
                  <a:gd name="T34" fmla="*/ 253 w 255"/>
                  <a:gd name="T35" fmla="*/ 100 h 238"/>
                  <a:gd name="T36" fmla="*/ 242 w 255"/>
                  <a:gd name="T37" fmla="*/ 101 h 238"/>
                  <a:gd name="T38" fmla="*/ 229 w 255"/>
                  <a:gd name="T39" fmla="*/ 101 h 238"/>
                  <a:gd name="T40" fmla="*/ 218 w 255"/>
                  <a:gd name="T41" fmla="*/ 106 h 238"/>
                  <a:gd name="T42" fmla="*/ 207 w 255"/>
                  <a:gd name="T43" fmla="*/ 101 h 238"/>
                  <a:gd name="T44" fmla="*/ 197 w 255"/>
                  <a:gd name="T45" fmla="*/ 104 h 238"/>
                  <a:gd name="T46" fmla="*/ 184 w 255"/>
                  <a:gd name="T47" fmla="*/ 110 h 238"/>
                  <a:gd name="T48" fmla="*/ 175 w 255"/>
                  <a:gd name="T49" fmla="*/ 110 h 238"/>
                  <a:gd name="T50" fmla="*/ 166 w 255"/>
                  <a:gd name="T51" fmla="*/ 113 h 238"/>
                  <a:gd name="T52" fmla="*/ 156 w 255"/>
                  <a:gd name="T53" fmla="*/ 124 h 238"/>
                  <a:gd name="T54" fmla="*/ 149 w 255"/>
                  <a:gd name="T55" fmla="*/ 128 h 238"/>
                  <a:gd name="T56" fmla="*/ 136 w 255"/>
                  <a:gd name="T57" fmla="*/ 128 h 238"/>
                  <a:gd name="T58" fmla="*/ 125 w 255"/>
                  <a:gd name="T59" fmla="*/ 135 h 238"/>
                  <a:gd name="T60" fmla="*/ 115 w 255"/>
                  <a:gd name="T61" fmla="*/ 142 h 238"/>
                  <a:gd name="T62" fmla="*/ 105 w 255"/>
                  <a:gd name="T63" fmla="*/ 147 h 238"/>
                  <a:gd name="T64" fmla="*/ 102 w 255"/>
                  <a:gd name="T65" fmla="*/ 154 h 238"/>
                  <a:gd name="T66" fmla="*/ 103 w 255"/>
                  <a:gd name="T67" fmla="*/ 163 h 238"/>
                  <a:gd name="T68" fmla="*/ 95 w 255"/>
                  <a:gd name="T69" fmla="*/ 170 h 238"/>
                  <a:gd name="T70" fmla="*/ 84 w 255"/>
                  <a:gd name="T71" fmla="*/ 183 h 238"/>
                  <a:gd name="T72" fmla="*/ 74 w 255"/>
                  <a:gd name="T73" fmla="*/ 197 h 238"/>
                  <a:gd name="T74" fmla="*/ 73 w 255"/>
                  <a:gd name="T75" fmla="*/ 212 h 238"/>
                  <a:gd name="T76" fmla="*/ 63 w 255"/>
                  <a:gd name="T77" fmla="*/ 226 h 238"/>
                  <a:gd name="T78" fmla="*/ 50 w 255"/>
                  <a:gd name="T79" fmla="*/ 225 h 238"/>
                  <a:gd name="T80" fmla="*/ 53 w 255"/>
                  <a:gd name="T81" fmla="*/ 203 h 238"/>
                  <a:gd name="T82" fmla="*/ 41 w 255"/>
                  <a:gd name="T83" fmla="*/ 192 h 238"/>
                  <a:gd name="T84" fmla="*/ 25 w 255"/>
                  <a:gd name="T85" fmla="*/ 173 h 238"/>
                  <a:gd name="T86" fmla="*/ 18 w 255"/>
                  <a:gd name="T87" fmla="*/ 145 h 238"/>
                  <a:gd name="T88" fmla="*/ 18 w 255"/>
                  <a:gd name="T89" fmla="*/ 125 h 238"/>
                  <a:gd name="T90" fmla="*/ 8 w 255"/>
                  <a:gd name="T91" fmla="*/ 105 h 238"/>
                  <a:gd name="T92" fmla="*/ 1 w 255"/>
                  <a:gd name="T93" fmla="*/ 81 h 238"/>
                  <a:gd name="T94" fmla="*/ 2 w 255"/>
                  <a:gd name="T95" fmla="*/ 56 h 238"/>
                  <a:gd name="T96" fmla="*/ 7 w 255"/>
                  <a:gd name="T97" fmla="*/ 42 h 238"/>
                  <a:gd name="T98" fmla="*/ 12 w 255"/>
                  <a:gd name="T99" fmla="*/ 33 h 238"/>
                  <a:gd name="T100" fmla="*/ 19 w 255"/>
                  <a:gd name="T101" fmla="*/ 26 h 238"/>
                  <a:gd name="T102" fmla="*/ 24 w 255"/>
                  <a:gd name="T103" fmla="*/ 4 h 238"/>
                  <a:gd name="T104" fmla="*/ 39 w 255"/>
                  <a:gd name="T105" fmla="*/ 13 h 238"/>
                  <a:gd name="T106" fmla="*/ 48 w 255"/>
                  <a:gd name="T107" fmla="*/ 25 h 238"/>
                  <a:gd name="T108" fmla="*/ 60 w 255"/>
                  <a:gd name="T109" fmla="*/ 31 h 238"/>
                  <a:gd name="T110" fmla="*/ 62 w 255"/>
                  <a:gd name="T111" fmla="*/ 12 h 238"/>
                  <a:gd name="T112" fmla="*/ 77 w 255"/>
                  <a:gd name="T113" fmla="*/ 8 h 238"/>
                  <a:gd name="T114" fmla="*/ 93 w 255"/>
                  <a:gd name="T115" fmla="*/ 1 h 238"/>
                  <a:gd name="T116" fmla="*/ 103 w 255"/>
                  <a:gd name="T117" fmla="*/ 4 h 238"/>
                  <a:gd name="T118" fmla="*/ 116 w 255"/>
                  <a:gd name="T119" fmla="*/ 0 h 238"/>
                  <a:gd name="T120" fmla="*/ 122 w 255"/>
                  <a:gd name="T121" fmla="*/ 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38">
                    <a:moveTo>
                      <a:pt x="132" y="7"/>
                    </a:moveTo>
                    <a:lnTo>
                      <a:pt x="132" y="7"/>
                    </a:lnTo>
                    <a:lnTo>
                      <a:pt x="132" y="8"/>
                    </a:lnTo>
                    <a:lnTo>
                      <a:pt x="132" y="9"/>
                    </a:lnTo>
                    <a:lnTo>
                      <a:pt x="132" y="10"/>
                    </a:lnTo>
                    <a:lnTo>
                      <a:pt x="133" y="11"/>
                    </a:lnTo>
                    <a:lnTo>
                      <a:pt x="135" y="9"/>
                    </a:lnTo>
                    <a:lnTo>
                      <a:pt x="135" y="10"/>
                    </a:lnTo>
                    <a:lnTo>
                      <a:pt x="136" y="10"/>
                    </a:lnTo>
                    <a:lnTo>
                      <a:pt x="137" y="11"/>
                    </a:lnTo>
                    <a:lnTo>
                      <a:pt x="138" y="11"/>
                    </a:lnTo>
                    <a:lnTo>
                      <a:pt x="138" y="11"/>
                    </a:lnTo>
                    <a:lnTo>
                      <a:pt x="137" y="12"/>
                    </a:lnTo>
                    <a:lnTo>
                      <a:pt x="136" y="13"/>
                    </a:lnTo>
                    <a:lnTo>
                      <a:pt x="135" y="14"/>
                    </a:lnTo>
                    <a:lnTo>
                      <a:pt x="135" y="14"/>
                    </a:lnTo>
                    <a:lnTo>
                      <a:pt x="136" y="14"/>
                    </a:lnTo>
                    <a:lnTo>
                      <a:pt x="138" y="14"/>
                    </a:lnTo>
                    <a:lnTo>
                      <a:pt x="139" y="14"/>
                    </a:lnTo>
                    <a:lnTo>
                      <a:pt x="139" y="15"/>
                    </a:lnTo>
                    <a:lnTo>
                      <a:pt x="140" y="15"/>
                    </a:lnTo>
                    <a:lnTo>
                      <a:pt x="141" y="14"/>
                    </a:lnTo>
                    <a:lnTo>
                      <a:pt x="142" y="14"/>
                    </a:lnTo>
                    <a:lnTo>
                      <a:pt x="142" y="13"/>
                    </a:lnTo>
                    <a:lnTo>
                      <a:pt x="143" y="14"/>
                    </a:lnTo>
                    <a:lnTo>
                      <a:pt x="144" y="14"/>
                    </a:lnTo>
                    <a:lnTo>
                      <a:pt x="145" y="14"/>
                    </a:lnTo>
                    <a:lnTo>
                      <a:pt x="146" y="14"/>
                    </a:lnTo>
                    <a:lnTo>
                      <a:pt x="146" y="14"/>
                    </a:lnTo>
                    <a:lnTo>
                      <a:pt x="146" y="15"/>
                    </a:lnTo>
                    <a:lnTo>
                      <a:pt x="147" y="16"/>
                    </a:lnTo>
                    <a:lnTo>
                      <a:pt x="148" y="17"/>
                    </a:lnTo>
                    <a:lnTo>
                      <a:pt x="149" y="15"/>
                    </a:lnTo>
                    <a:lnTo>
                      <a:pt x="149" y="14"/>
                    </a:lnTo>
                    <a:lnTo>
                      <a:pt x="149" y="14"/>
                    </a:lnTo>
                    <a:lnTo>
                      <a:pt x="150" y="14"/>
                    </a:lnTo>
                    <a:lnTo>
                      <a:pt x="150" y="16"/>
                    </a:lnTo>
                    <a:lnTo>
                      <a:pt x="150" y="17"/>
                    </a:lnTo>
                    <a:lnTo>
                      <a:pt x="150" y="18"/>
                    </a:lnTo>
                    <a:lnTo>
                      <a:pt x="151" y="18"/>
                    </a:lnTo>
                    <a:lnTo>
                      <a:pt x="152" y="18"/>
                    </a:lnTo>
                    <a:lnTo>
                      <a:pt x="152" y="19"/>
                    </a:lnTo>
                    <a:lnTo>
                      <a:pt x="151" y="20"/>
                    </a:lnTo>
                    <a:lnTo>
                      <a:pt x="151" y="21"/>
                    </a:lnTo>
                    <a:lnTo>
                      <a:pt x="151" y="21"/>
                    </a:lnTo>
                    <a:lnTo>
                      <a:pt x="150" y="22"/>
                    </a:lnTo>
                    <a:lnTo>
                      <a:pt x="151" y="22"/>
                    </a:lnTo>
                    <a:lnTo>
                      <a:pt x="151" y="23"/>
                    </a:lnTo>
                    <a:lnTo>
                      <a:pt x="150" y="24"/>
                    </a:lnTo>
                    <a:lnTo>
                      <a:pt x="151" y="25"/>
                    </a:lnTo>
                    <a:lnTo>
                      <a:pt x="150" y="25"/>
                    </a:lnTo>
                    <a:lnTo>
                      <a:pt x="150" y="26"/>
                    </a:lnTo>
                    <a:lnTo>
                      <a:pt x="151" y="27"/>
                    </a:lnTo>
                    <a:lnTo>
                      <a:pt x="153" y="27"/>
                    </a:lnTo>
                    <a:lnTo>
                      <a:pt x="153" y="28"/>
                    </a:lnTo>
                    <a:lnTo>
                      <a:pt x="153" y="28"/>
                    </a:lnTo>
                    <a:lnTo>
                      <a:pt x="153" y="29"/>
                    </a:lnTo>
                    <a:lnTo>
                      <a:pt x="154" y="29"/>
                    </a:lnTo>
                    <a:lnTo>
                      <a:pt x="155" y="29"/>
                    </a:lnTo>
                    <a:lnTo>
                      <a:pt x="156" y="29"/>
                    </a:lnTo>
                    <a:lnTo>
                      <a:pt x="156" y="30"/>
                    </a:lnTo>
                    <a:lnTo>
                      <a:pt x="156" y="30"/>
                    </a:lnTo>
                    <a:lnTo>
                      <a:pt x="157" y="29"/>
                    </a:lnTo>
                    <a:lnTo>
                      <a:pt x="159" y="28"/>
                    </a:lnTo>
                    <a:lnTo>
                      <a:pt x="160" y="29"/>
                    </a:lnTo>
                    <a:lnTo>
                      <a:pt x="160" y="30"/>
                    </a:lnTo>
                    <a:lnTo>
                      <a:pt x="160" y="31"/>
                    </a:lnTo>
                    <a:lnTo>
                      <a:pt x="161" y="32"/>
                    </a:lnTo>
                    <a:lnTo>
                      <a:pt x="160" y="33"/>
                    </a:lnTo>
                    <a:lnTo>
                      <a:pt x="160" y="34"/>
                    </a:lnTo>
                    <a:lnTo>
                      <a:pt x="161" y="34"/>
                    </a:lnTo>
                    <a:lnTo>
                      <a:pt x="161" y="35"/>
                    </a:lnTo>
                    <a:lnTo>
                      <a:pt x="161" y="35"/>
                    </a:lnTo>
                    <a:lnTo>
                      <a:pt x="162" y="35"/>
                    </a:lnTo>
                    <a:lnTo>
                      <a:pt x="163" y="35"/>
                    </a:lnTo>
                    <a:lnTo>
                      <a:pt x="164" y="36"/>
                    </a:lnTo>
                    <a:lnTo>
                      <a:pt x="164" y="37"/>
                    </a:lnTo>
                    <a:lnTo>
                      <a:pt x="165" y="38"/>
                    </a:lnTo>
                    <a:lnTo>
                      <a:pt x="166" y="38"/>
                    </a:lnTo>
                    <a:lnTo>
                      <a:pt x="166" y="38"/>
                    </a:lnTo>
                    <a:lnTo>
                      <a:pt x="166" y="38"/>
                    </a:lnTo>
                    <a:lnTo>
                      <a:pt x="166" y="39"/>
                    </a:lnTo>
                    <a:lnTo>
                      <a:pt x="166" y="40"/>
                    </a:lnTo>
                    <a:lnTo>
                      <a:pt x="167" y="40"/>
                    </a:lnTo>
                    <a:lnTo>
                      <a:pt x="168" y="40"/>
                    </a:lnTo>
                    <a:lnTo>
                      <a:pt x="169" y="39"/>
                    </a:lnTo>
                    <a:lnTo>
                      <a:pt x="169" y="40"/>
                    </a:lnTo>
                    <a:lnTo>
                      <a:pt x="169" y="41"/>
                    </a:lnTo>
                    <a:lnTo>
                      <a:pt x="168" y="41"/>
                    </a:lnTo>
                    <a:lnTo>
                      <a:pt x="167" y="42"/>
                    </a:lnTo>
                    <a:lnTo>
                      <a:pt x="168" y="42"/>
                    </a:lnTo>
                    <a:lnTo>
                      <a:pt x="169" y="43"/>
                    </a:lnTo>
                    <a:lnTo>
                      <a:pt x="169" y="44"/>
                    </a:lnTo>
                    <a:lnTo>
                      <a:pt x="170" y="44"/>
                    </a:lnTo>
                    <a:lnTo>
                      <a:pt x="170" y="45"/>
                    </a:lnTo>
                    <a:lnTo>
                      <a:pt x="171" y="45"/>
                    </a:lnTo>
                    <a:lnTo>
                      <a:pt x="171" y="45"/>
                    </a:lnTo>
                    <a:lnTo>
                      <a:pt x="170" y="46"/>
                    </a:lnTo>
                    <a:lnTo>
                      <a:pt x="170" y="47"/>
                    </a:lnTo>
                    <a:lnTo>
                      <a:pt x="170" y="48"/>
                    </a:lnTo>
                    <a:lnTo>
                      <a:pt x="171" y="49"/>
                    </a:lnTo>
                    <a:lnTo>
                      <a:pt x="172" y="49"/>
                    </a:lnTo>
                    <a:lnTo>
                      <a:pt x="173" y="50"/>
                    </a:lnTo>
                    <a:lnTo>
                      <a:pt x="174" y="49"/>
                    </a:lnTo>
                    <a:lnTo>
                      <a:pt x="175" y="49"/>
                    </a:lnTo>
                    <a:lnTo>
                      <a:pt x="176" y="50"/>
                    </a:lnTo>
                    <a:lnTo>
                      <a:pt x="177" y="50"/>
                    </a:lnTo>
                    <a:lnTo>
                      <a:pt x="177" y="49"/>
                    </a:lnTo>
                    <a:lnTo>
                      <a:pt x="176" y="49"/>
                    </a:lnTo>
                    <a:lnTo>
                      <a:pt x="177" y="48"/>
                    </a:lnTo>
                    <a:lnTo>
                      <a:pt x="178" y="47"/>
                    </a:lnTo>
                    <a:lnTo>
                      <a:pt x="178" y="48"/>
                    </a:lnTo>
                    <a:lnTo>
                      <a:pt x="179" y="48"/>
                    </a:lnTo>
                    <a:lnTo>
                      <a:pt x="180" y="48"/>
                    </a:lnTo>
                    <a:lnTo>
                      <a:pt x="182" y="48"/>
                    </a:lnTo>
                    <a:lnTo>
                      <a:pt x="182" y="49"/>
                    </a:lnTo>
                    <a:lnTo>
                      <a:pt x="183" y="50"/>
                    </a:lnTo>
                    <a:lnTo>
                      <a:pt x="182" y="51"/>
                    </a:lnTo>
                    <a:lnTo>
                      <a:pt x="181" y="52"/>
                    </a:lnTo>
                    <a:lnTo>
                      <a:pt x="182" y="52"/>
                    </a:lnTo>
                    <a:lnTo>
                      <a:pt x="182" y="53"/>
                    </a:lnTo>
                    <a:lnTo>
                      <a:pt x="181" y="54"/>
                    </a:lnTo>
                    <a:lnTo>
                      <a:pt x="180" y="54"/>
                    </a:lnTo>
                    <a:lnTo>
                      <a:pt x="180" y="55"/>
                    </a:lnTo>
                    <a:lnTo>
                      <a:pt x="179" y="56"/>
                    </a:lnTo>
                    <a:lnTo>
                      <a:pt x="178" y="56"/>
                    </a:lnTo>
                    <a:lnTo>
                      <a:pt x="178" y="57"/>
                    </a:lnTo>
                    <a:lnTo>
                      <a:pt x="179" y="59"/>
                    </a:lnTo>
                    <a:lnTo>
                      <a:pt x="180" y="59"/>
                    </a:lnTo>
                    <a:lnTo>
                      <a:pt x="180" y="59"/>
                    </a:lnTo>
                    <a:lnTo>
                      <a:pt x="180" y="61"/>
                    </a:lnTo>
                    <a:lnTo>
                      <a:pt x="180" y="62"/>
                    </a:lnTo>
                    <a:lnTo>
                      <a:pt x="180" y="62"/>
                    </a:lnTo>
                    <a:lnTo>
                      <a:pt x="181" y="63"/>
                    </a:lnTo>
                    <a:lnTo>
                      <a:pt x="182" y="63"/>
                    </a:lnTo>
                    <a:lnTo>
                      <a:pt x="181" y="64"/>
                    </a:lnTo>
                    <a:lnTo>
                      <a:pt x="182" y="64"/>
                    </a:lnTo>
                    <a:lnTo>
                      <a:pt x="183" y="65"/>
                    </a:lnTo>
                    <a:lnTo>
                      <a:pt x="183" y="66"/>
                    </a:lnTo>
                    <a:lnTo>
                      <a:pt x="184" y="66"/>
                    </a:lnTo>
                    <a:lnTo>
                      <a:pt x="185" y="67"/>
                    </a:lnTo>
                    <a:lnTo>
                      <a:pt x="186" y="67"/>
                    </a:lnTo>
                    <a:lnTo>
                      <a:pt x="187" y="67"/>
                    </a:lnTo>
                    <a:lnTo>
                      <a:pt x="187" y="66"/>
                    </a:lnTo>
                    <a:lnTo>
                      <a:pt x="189" y="66"/>
                    </a:lnTo>
                    <a:lnTo>
                      <a:pt x="189" y="67"/>
                    </a:lnTo>
                    <a:lnTo>
                      <a:pt x="190" y="69"/>
                    </a:lnTo>
                    <a:lnTo>
                      <a:pt x="190" y="70"/>
                    </a:lnTo>
                    <a:lnTo>
                      <a:pt x="190" y="71"/>
                    </a:lnTo>
                    <a:lnTo>
                      <a:pt x="191" y="72"/>
                    </a:lnTo>
                    <a:lnTo>
                      <a:pt x="191" y="72"/>
                    </a:lnTo>
                    <a:lnTo>
                      <a:pt x="193" y="71"/>
                    </a:lnTo>
                    <a:lnTo>
                      <a:pt x="194" y="70"/>
                    </a:lnTo>
                    <a:lnTo>
                      <a:pt x="194" y="70"/>
                    </a:lnTo>
                    <a:lnTo>
                      <a:pt x="194" y="71"/>
                    </a:lnTo>
                    <a:lnTo>
                      <a:pt x="195" y="71"/>
                    </a:lnTo>
                    <a:lnTo>
                      <a:pt x="197" y="72"/>
                    </a:lnTo>
                    <a:lnTo>
                      <a:pt x="197" y="73"/>
                    </a:lnTo>
                    <a:lnTo>
                      <a:pt x="197" y="73"/>
                    </a:lnTo>
                    <a:lnTo>
                      <a:pt x="198" y="74"/>
                    </a:lnTo>
                    <a:lnTo>
                      <a:pt x="198" y="76"/>
                    </a:lnTo>
                    <a:lnTo>
                      <a:pt x="198" y="76"/>
                    </a:lnTo>
                    <a:lnTo>
                      <a:pt x="199" y="76"/>
                    </a:lnTo>
                    <a:lnTo>
                      <a:pt x="200" y="76"/>
                    </a:lnTo>
                    <a:lnTo>
                      <a:pt x="201" y="76"/>
                    </a:lnTo>
                    <a:lnTo>
                      <a:pt x="201" y="76"/>
                    </a:lnTo>
                    <a:lnTo>
                      <a:pt x="201" y="77"/>
                    </a:lnTo>
                    <a:lnTo>
                      <a:pt x="203" y="77"/>
                    </a:lnTo>
                    <a:lnTo>
                      <a:pt x="203" y="76"/>
                    </a:lnTo>
                    <a:lnTo>
                      <a:pt x="204" y="77"/>
                    </a:lnTo>
                    <a:lnTo>
                      <a:pt x="204" y="78"/>
                    </a:lnTo>
                    <a:lnTo>
                      <a:pt x="205" y="79"/>
                    </a:lnTo>
                    <a:lnTo>
                      <a:pt x="206" y="79"/>
                    </a:lnTo>
                    <a:lnTo>
                      <a:pt x="207" y="79"/>
                    </a:lnTo>
                    <a:lnTo>
                      <a:pt x="208" y="80"/>
                    </a:lnTo>
                    <a:lnTo>
                      <a:pt x="208" y="80"/>
                    </a:lnTo>
                    <a:lnTo>
                      <a:pt x="209" y="81"/>
                    </a:lnTo>
                    <a:lnTo>
                      <a:pt x="211" y="81"/>
                    </a:lnTo>
                    <a:lnTo>
                      <a:pt x="211" y="81"/>
                    </a:lnTo>
                    <a:lnTo>
                      <a:pt x="212" y="82"/>
                    </a:lnTo>
                    <a:lnTo>
                      <a:pt x="212" y="83"/>
                    </a:lnTo>
                    <a:lnTo>
                      <a:pt x="212" y="83"/>
                    </a:lnTo>
                    <a:lnTo>
                      <a:pt x="212" y="84"/>
                    </a:lnTo>
                    <a:lnTo>
                      <a:pt x="212" y="86"/>
                    </a:lnTo>
                    <a:lnTo>
                      <a:pt x="212" y="88"/>
                    </a:lnTo>
                    <a:lnTo>
                      <a:pt x="212" y="89"/>
                    </a:lnTo>
                    <a:lnTo>
                      <a:pt x="212" y="90"/>
                    </a:lnTo>
                    <a:lnTo>
                      <a:pt x="211" y="90"/>
                    </a:lnTo>
                    <a:lnTo>
                      <a:pt x="211" y="91"/>
                    </a:lnTo>
                    <a:lnTo>
                      <a:pt x="211" y="92"/>
                    </a:lnTo>
                    <a:lnTo>
                      <a:pt x="212" y="92"/>
                    </a:lnTo>
                    <a:lnTo>
                      <a:pt x="212" y="93"/>
                    </a:lnTo>
                    <a:lnTo>
                      <a:pt x="213" y="94"/>
                    </a:lnTo>
                    <a:lnTo>
                      <a:pt x="214" y="93"/>
                    </a:lnTo>
                    <a:lnTo>
                      <a:pt x="215" y="93"/>
                    </a:lnTo>
                    <a:lnTo>
                      <a:pt x="215" y="94"/>
                    </a:lnTo>
                    <a:lnTo>
                      <a:pt x="215" y="94"/>
                    </a:lnTo>
                    <a:lnTo>
                      <a:pt x="215" y="94"/>
                    </a:lnTo>
                    <a:lnTo>
                      <a:pt x="216" y="94"/>
                    </a:lnTo>
                    <a:lnTo>
                      <a:pt x="217" y="95"/>
                    </a:lnTo>
                    <a:lnTo>
                      <a:pt x="218" y="95"/>
                    </a:lnTo>
                    <a:lnTo>
                      <a:pt x="217" y="94"/>
                    </a:lnTo>
                    <a:lnTo>
                      <a:pt x="217" y="94"/>
                    </a:lnTo>
                    <a:lnTo>
                      <a:pt x="218" y="94"/>
                    </a:lnTo>
                    <a:lnTo>
                      <a:pt x="219" y="94"/>
                    </a:lnTo>
                    <a:lnTo>
                      <a:pt x="220" y="94"/>
                    </a:lnTo>
                    <a:lnTo>
                      <a:pt x="221" y="95"/>
                    </a:lnTo>
                    <a:lnTo>
                      <a:pt x="222" y="95"/>
                    </a:lnTo>
                    <a:lnTo>
                      <a:pt x="222" y="96"/>
                    </a:lnTo>
                    <a:lnTo>
                      <a:pt x="223" y="96"/>
                    </a:lnTo>
                    <a:lnTo>
                      <a:pt x="224" y="96"/>
                    </a:lnTo>
                    <a:lnTo>
                      <a:pt x="225" y="97"/>
                    </a:lnTo>
                    <a:lnTo>
                      <a:pt x="227" y="97"/>
                    </a:lnTo>
                    <a:lnTo>
                      <a:pt x="227" y="96"/>
                    </a:lnTo>
                    <a:lnTo>
                      <a:pt x="228" y="95"/>
                    </a:lnTo>
                    <a:lnTo>
                      <a:pt x="228" y="94"/>
                    </a:lnTo>
                    <a:lnTo>
                      <a:pt x="228" y="93"/>
                    </a:lnTo>
                    <a:lnTo>
                      <a:pt x="229" y="93"/>
                    </a:lnTo>
                    <a:lnTo>
                      <a:pt x="229" y="91"/>
                    </a:lnTo>
                    <a:lnTo>
                      <a:pt x="229" y="90"/>
                    </a:lnTo>
                    <a:lnTo>
                      <a:pt x="229" y="90"/>
                    </a:lnTo>
                    <a:lnTo>
                      <a:pt x="231" y="90"/>
                    </a:lnTo>
                    <a:lnTo>
                      <a:pt x="232" y="90"/>
                    </a:lnTo>
                    <a:lnTo>
                      <a:pt x="233" y="88"/>
                    </a:lnTo>
                    <a:lnTo>
                      <a:pt x="233" y="87"/>
                    </a:lnTo>
                    <a:lnTo>
                      <a:pt x="234" y="87"/>
                    </a:lnTo>
                    <a:lnTo>
                      <a:pt x="236" y="86"/>
                    </a:lnTo>
                    <a:lnTo>
                      <a:pt x="237" y="85"/>
                    </a:lnTo>
                    <a:lnTo>
                      <a:pt x="238" y="85"/>
                    </a:lnTo>
                    <a:lnTo>
                      <a:pt x="238" y="86"/>
                    </a:lnTo>
                    <a:lnTo>
                      <a:pt x="238" y="87"/>
                    </a:lnTo>
                    <a:lnTo>
                      <a:pt x="239" y="87"/>
                    </a:lnTo>
                    <a:lnTo>
                      <a:pt x="240" y="88"/>
                    </a:lnTo>
                    <a:lnTo>
                      <a:pt x="241" y="89"/>
                    </a:lnTo>
                    <a:lnTo>
                      <a:pt x="241" y="90"/>
                    </a:lnTo>
                    <a:lnTo>
                      <a:pt x="242" y="90"/>
                    </a:lnTo>
                    <a:lnTo>
                      <a:pt x="242" y="89"/>
                    </a:lnTo>
                    <a:lnTo>
                      <a:pt x="243" y="88"/>
                    </a:lnTo>
                    <a:lnTo>
                      <a:pt x="243" y="87"/>
                    </a:lnTo>
                    <a:lnTo>
                      <a:pt x="245" y="87"/>
                    </a:lnTo>
                    <a:lnTo>
                      <a:pt x="246" y="87"/>
                    </a:lnTo>
                    <a:lnTo>
                      <a:pt x="246" y="87"/>
                    </a:lnTo>
                    <a:lnTo>
                      <a:pt x="246" y="87"/>
                    </a:lnTo>
                    <a:lnTo>
                      <a:pt x="247" y="87"/>
                    </a:lnTo>
                    <a:lnTo>
                      <a:pt x="249" y="86"/>
                    </a:lnTo>
                    <a:lnTo>
                      <a:pt x="249" y="86"/>
                    </a:lnTo>
                    <a:lnTo>
                      <a:pt x="249" y="87"/>
                    </a:lnTo>
                    <a:lnTo>
                      <a:pt x="250" y="88"/>
                    </a:lnTo>
                    <a:lnTo>
                      <a:pt x="251" y="89"/>
                    </a:lnTo>
                    <a:lnTo>
                      <a:pt x="253" y="89"/>
                    </a:lnTo>
                    <a:lnTo>
                      <a:pt x="253" y="90"/>
                    </a:lnTo>
                    <a:lnTo>
                      <a:pt x="253" y="90"/>
                    </a:lnTo>
                    <a:lnTo>
                      <a:pt x="254" y="90"/>
                    </a:lnTo>
                    <a:lnTo>
                      <a:pt x="255" y="91"/>
                    </a:lnTo>
                    <a:lnTo>
                      <a:pt x="255" y="92"/>
                    </a:lnTo>
                    <a:lnTo>
                      <a:pt x="255" y="93"/>
                    </a:lnTo>
                    <a:lnTo>
                      <a:pt x="254" y="94"/>
                    </a:lnTo>
                    <a:lnTo>
                      <a:pt x="253" y="94"/>
                    </a:lnTo>
                    <a:lnTo>
                      <a:pt x="253" y="94"/>
                    </a:lnTo>
                    <a:lnTo>
                      <a:pt x="252" y="94"/>
                    </a:lnTo>
                    <a:lnTo>
                      <a:pt x="251" y="94"/>
                    </a:lnTo>
                    <a:lnTo>
                      <a:pt x="250" y="94"/>
                    </a:lnTo>
                    <a:lnTo>
                      <a:pt x="251" y="95"/>
                    </a:lnTo>
                    <a:lnTo>
                      <a:pt x="251" y="96"/>
                    </a:lnTo>
                    <a:lnTo>
                      <a:pt x="250" y="97"/>
                    </a:lnTo>
                    <a:lnTo>
                      <a:pt x="250" y="97"/>
                    </a:lnTo>
                    <a:lnTo>
                      <a:pt x="251" y="97"/>
                    </a:lnTo>
                    <a:lnTo>
                      <a:pt x="253" y="97"/>
                    </a:lnTo>
                    <a:lnTo>
                      <a:pt x="253" y="98"/>
                    </a:lnTo>
                    <a:lnTo>
                      <a:pt x="253" y="100"/>
                    </a:lnTo>
                    <a:lnTo>
                      <a:pt x="252" y="100"/>
                    </a:lnTo>
                    <a:lnTo>
                      <a:pt x="251" y="100"/>
                    </a:lnTo>
                    <a:lnTo>
                      <a:pt x="249" y="100"/>
                    </a:lnTo>
                    <a:lnTo>
                      <a:pt x="249" y="101"/>
                    </a:lnTo>
                    <a:lnTo>
                      <a:pt x="248" y="102"/>
                    </a:lnTo>
                    <a:lnTo>
                      <a:pt x="246" y="102"/>
                    </a:lnTo>
                    <a:lnTo>
                      <a:pt x="246" y="102"/>
                    </a:lnTo>
                    <a:lnTo>
                      <a:pt x="246" y="101"/>
                    </a:lnTo>
                    <a:lnTo>
                      <a:pt x="245" y="100"/>
                    </a:lnTo>
                    <a:lnTo>
                      <a:pt x="244" y="100"/>
                    </a:lnTo>
                    <a:lnTo>
                      <a:pt x="244" y="101"/>
                    </a:lnTo>
                    <a:lnTo>
                      <a:pt x="244" y="102"/>
                    </a:lnTo>
                    <a:lnTo>
                      <a:pt x="243" y="102"/>
                    </a:lnTo>
                    <a:lnTo>
                      <a:pt x="242" y="101"/>
                    </a:lnTo>
                    <a:lnTo>
                      <a:pt x="242" y="101"/>
                    </a:lnTo>
                    <a:lnTo>
                      <a:pt x="241" y="101"/>
                    </a:lnTo>
                    <a:lnTo>
                      <a:pt x="239" y="102"/>
                    </a:lnTo>
                    <a:lnTo>
                      <a:pt x="239" y="102"/>
                    </a:lnTo>
                    <a:lnTo>
                      <a:pt x="238" y="103"/>
                    </a:lnTo>
                    <a:lnTo>
                      <a:pt x="237" y="103"/>
                    </a:lnTo>
                    <a:lnTo>
                      <a:pt x="236" y="102"/>
                    </a:lnTo>
                    <a:lnTo>
                      <a:pt x="235" y="102"/>
                    </a:lnTo>
                    <a:lnTo>
                      <a:pt x="235" y="100"/>
                    </a:lnTo>
                    <a:lnTo>
                      <a:pt x="235" y="100"/>
                    </a:lnTo>
                    <a:lnTo>
                      <a:pt x="234" y="100"/>
                    </a:lnTo>
                    <a:lnTo>
                      <a:pt x="233" y="100"/>
                    </a:lnTo>
                    <a:lnTo>
                      <a:pt x="232" y="101"/>
                    </a:lnTo>
                    <a:lnTo>
                      <a:pt x="232" y="102"/>
                    </a:lnTo>
                    <a:lnTo>
                      <a:pt x="230" y="101"/>
                    </a:lnTo>
                    <a:lnTo>
                      <a:pt x="229" y="101"/>
                    </a:lnTo>
                    <a:lnTo>
                      <a:pt x="228" y="102"/>
                    </a:lnTo>
                    <a:lnTo>
                      <a:pt x="228" y="103"/>
                    </a:lnTo>
                    <a:lnTo>
                      <a:pt x="227" y="103"/>
                    </a:lnTo>
                    <a:lnTo>
                      <a:pt x="226" y="103"/>
                    </a:lnTo>
                    <a:lnTo>
                      <a:pt x="225" y="104"/>
                    </a:lnTo>
                    <a:lnTo>
                      <a:pt x="225" y="104"/>
                    </a:lnTo>
                    <a:lnTo>
                      <a:pt x="225" y="104"/>
                    </a:lnTo>
                    <a:lnTo>
                      <a:pt x="223" y="105"/>
                    </a:lnTo>
                    <a:lnTo>
                      <a:pt x="222" y="106"/>
                    </a:lnTo>
                    <a:lnTo>
                      <a:pt x="222" y="105"/>
                    </a:lnTo>
                    <a:lnTo>
                      <a:pt x="222" y="104"/>
                    </a:lnTo>
                    <a:lnTo>
                      <a:pt x="222" y="104"/>
                    </a:lnTo>
                    <a:lnTo>
                      <a:pt x="219" y="104"/>
                    </a:lnTo>
                    <a:lnTo>
                      <a:pt x="219" y="105"/>
                    </a:lnTo>
                    <a:lnTo>
                      <a:pt x="218" y="106"/>
                    </a:lnTo>
                    <a:lnTo>
                      <a:pt x="217" y="106"/>
                    </a:lnTo>
                    <a:lnTo>
                      <a:pt x="216" y="106"/>
                    </a:lnTo>
                    <a:lnTo>
                      <a:pt x="216" y="105"/>
                    </a:lnTo>
                    <a:lnTo>
                      <a:pt x="216" y="104"/>
                    </a:lnTo>
                    <a:lnTo>
                      <a:pt x="215" y="104"/>
                    </a:lnTo>
                    <a:lnTo>
                      <a:pt x="214" y="103"/>
                    </a:lnTo>
                    <a:lnTo>
                      <a:pt x="213" y="101"/>
                    </a:lnTo>
                    <a:lnTo>
                      <a:pt x="211" y="102"/>
                    </a:lnTo>
                    <a:lnTo>
                      <a:pt x="211" y="102"/>
                    </a:lnTo>
                    <a:lnTo>
                      <a:pt x="210" y="102"/>
                    </a:lnTo>
                    <a:lnTo>
                      <a:pt x="209" y="102"/>
                    </a:lnTo>
                    <a:lnTo>
                      <a:pt x="208" y="102"/>
                    </a:lnTo>
                    <a:lnTo>
                      <a:pt x="208" y="102"/>
                    </a:lnTo>
                    <a:lnTo>
                      <a:pt x="207" y="102"/>
                    </a:lnTo>
                    <a:lnTo>
                      <a:pt x="207" y="101"/>
                    </a:lnTo>
                    <a:lnTo>
                      <a:pt x="206" y="100"/>
                    </a:lnTo>
                    <a:lnTo>
                      <a:pt x="205" y="100"/>
                    </a:lnTo>
                    <a:lnTo>
                      <a:pt x="204" y="100"/>
                    </a:lnTo>
                    <a:lnTo>
                      <a:pt x="204" y="100"/>
                    </a:lnTo>
                    <a:lnTo>
                      <a:pt x="203" y="101"/>
                    </a:lnTo>
                    <a:lnTo>
                      <a:pt x="202" y="102"/>
                    </a:lnTo>
                    <a:lnTo>
                      <a:pt x="201" y="102"/>
                    </a:lnTo>
                    <a:lnTo>
                      <a:pt x="201" y="102"/>
                    </a:lnTo>
                    <a:lnTo>
                      <a:pt x="200" y="101"/>
                    </a:lnTo>
                    <a:lnTo>
                      <a:pt x="199" y="101"/>
                    </a:lnTo>
                    <a:lnTo>
                      <a:pt x="199" y="102"/>
                    </a:lnTo>
                    <a:lnTo>
                      <a:pt x="198" y="103"/>
                    </a:lnTo>
                    <a:lnTo>
                      <a:pt x="197" y="103"/>
                    </a:lnTo>
                    <a:lnTo>
                      <a:pt x="197" y="104"/>
                    </a:lnTo>
                    <a:lnTo>
                      <a:pt x="197" y="104"/>
                    </a:lnTo>
                    <a:lnTo>
                      <a:pt x="197" y="104"/>
                    </a:lnTo>
                    <a:lnTo>
                      <a:pt x="197" y="106"/>
                    </a:lnTo>
                    <a:lnTo>
                      <a:pt x="195" y="107"/>
                    </a:lnTo>
                    <a:lnTo>
                      <a:pt x="193" y="107"/>
                    </a:lnTo>
                    <a:lnTo>
                      <a:pt x="192" y="107"/>
                    </a:lnTo>
                    <a:lnTo>
                      <a:pt x="191" y="107"/>
                    </a:lnTo>
                    <a:lnTo>
                      <a:pt x="190" y="107"/>
                    </a:lnTo>
                    <a:lnTo>
                      <a:pt x="189" y="107"/>
                    </a:lnTo>
                    <a:lnTo>
                      <a:pt x="188" y="107"/>
                    </a:lnTo>
                    <a:lnTo>
                      <a:pt x="187" y="107"/>
                    </a:lnTo>
                    <a:lnTo>
                      <a:pt x="186" y="107"/>
                    </a:lnTo>
                    <a:lnTo>
                      <a:pt x="185" y="107"/>
                    </a:lnTo>
                    <a:lnTo>
                      <a:pt x="184" y="108"/>
                    </a:lnTo>
                    <a:lnTo>
                      <a:pt x="184" y="109"/>
                    </a:lnTo>
                    <a:lnTo>
                      <a:pt x="184" y="110"/>
                    </a:lnTo>
                    <a:lnTo>
                      <a:pt x="184" y="110"/>
                    </a:lnTo>
                    <a:lnTo>
                      <a:pt x="183" y="110"/>
                    </a:lnTo>
                    <a:lnTo>
                      <a:pt x="183" y="109"/>
                    </a:lnTo>
                    <a:lnTo>
                      <a:pt x="182" y="109"/>
                    </a:lnTo>
                    <a:lnTo>
                      <a:pt x="182" y="108"/>
                    </a:lnTo>
                    <a:lnTo>
                      <a:pt x="181" y="108"/>
                    </a:lnTo>
                    <a:lnTo>
                      <a:pt x="180" y="108"/>
                    </a:lnTo>
                    <a:lnTo>
                      <a:pt x="180" y="109"/>
                    </a:lnTo>
                    <a:lnTo>
                      <a:pt x="180" y="110"/>
                    </a:lnTo>
                    <a:lnTo>
                      <a:pt x="180" y="110"/>
                    </a:lnTo>
                    <a:lnTo>
                      <a:pt x="179" y="110"/>
                    </a:lnTo>
                    <a:lnTo>
                      <a:pt x="178" y="110"/>
                    </a:lnTo>
                    <a:lnTo>
                      <a:pt x="177" y="111"/>
                    </a:lnTo>
                    <a:lnTo>
                      <a:pt x="176" y="111"/>
                    </a:lnTo>
                    <a:lnTo>
                      <a:pt x="175" y="110"/>
                    </a:lnTo>
                    <a:lnTo>
                      <a:pt x="174" y="110"/>
                    </a:lnTo>
                    <a:lnTo>
                      <a:pt x="173" y="111"/>
                    </a:lnTo>
                    <a:lnTo>
                      <a:pt x="173" y="111"/>
                    </a:lnTo>
                    <a:lnTo>
                      <a:pt x="172" y="111"/>
                    </a:lnTo>
                    <a:lnTo>
                      <a:pt x="172" y="111"/>
                    </a:lnTo>
                    <a:lnTo>
                      <a:pt x="172" y="112"/>
                    </a:lnTo>
                    <a:lnTo>
                      <a:pt x="172" y="114"/>
                    </a:lnTo>
                    <a:lnTo>
                      <a:pt x="171" y="114"/>
                    </a:lnTo>
                    <a:lnTo>
                      <a:pt x="170" y="114"/>
                    </a:lnTo>
                    <a:lnTo>
                      <a:pt x="170" y="114"/>
                    </a:lnTo>
                    <a:lnTo>
                      <a:pt x="169" y="114"/>
                    </a:lnTo>
                    <a:lnTo>
                      <a:pt x="168" y="114"/>
                    </a:lnTo>
                    <a:lnTo>
                      <a:pt x="167" y="113"/>
                    </a:lnTo>
                    <a:lnTo>
                      <a:pt x="167" y="114"/>
                    </a:lnTo>
                    <a:lnTo>
                      <a:pt x="166" y="113"/>
                    </a:lnTo>
                    <a:lnTo>
                      <a:pt x="164" y="113"/>
                    </a:lnTo>
                    <a:lnTo>
                      <a:pt x="163" y="113"/>
                    </a:lnTo>
                    <a:lnTo>
                      <a:pt x="162" y="114"/>
                    </a:lnTo>
                    <a:lnTo>
                      <a:pt x="161" y="114"/>
                    </a:lnTo>
                    <a:lnTo>
                      <a:pt x="161" y="115"/>
                    </a:lnTo>
                    <a:lnTo>
                      <a:pt x="159" y="116"/>
                    </a:lnTo>
                    <a:lnTo>
                      <a:pt x="157" y="117"/>
                    </a:lnTo>
                    <a:lnTo>
                      <a:pt x="156" y="118"/>
                    </a:lnTo>
                    <a:lnTo>
                      <a:pt x="156" y="119"/>
                    </a:lnTo>
                    <a:lnTo>
                      <a:pt x="156" y="120"/>
                    </a:lnTo>
                    <a:lnTo>
                      <a:pt x="156" y="121"/>
                    </a:lnTo>
                    <a:lnTo>
                      <a:pt x="155" y="121"/>
                    </a:lnTo>
                    <a:lnTo>
                      <a:pt x="155" y="122"/>
                    </a:lnTo>
                    <a:lnTo>
                      <a:pt x="156" y="123"/>
                    </a:lnTo>
                    <a:lnTo>
                      <a:pt x="156" y="124"/>
                    </a:lnTo>
                    <a:lnTo>
                      <a:pt x="156" y="125"/>
                    </a:lnTo>
                    <a:lnTo>
                      <a:pt x="155" y="125"/>
                    </a:lnTo>
                    <a:lnTo>
                      <a:pt x="154" y="126"/>
                    </a:lnTo>
                    <a:lnTo>
                      <a:pt x="154" y="127"/>
                    </a:lnTo>
                    <a:lnTo>
                      <a:pt x="154" y="128"/>
                    </a:lnTo>
                    <a:lnTo>
                      <a:pt x="153" y="128"/>
                    </a:lnTo>
                    <a:lnTo>
                      <a:pt x="153" y="128"/>
                    </a:lnTo>
                    <a:lnTo>
                      <a:pt x="153" y="127"/>
                    </a:lnTo>
                    <a:lnTo>
                      <a:pt x="152" y="126"/>
                    </a:lnTo>
                    <a:lnTo>
                      <a:pt x="151" y="125"/>
                    </a:lnTo>
                    <a:lnTo>
                      <a:pt x="150" y="125"/>
                    </a:lnTo>
                    <a:lnTo>
                      <a:pt x="149" y="126"/>
                    </a:lnTo>
                    <a:lnTo>
                      <a:pt x="149" y="126"/>
                    </a:lnTo>
                    <a:lnTo>
                      <a:pt x="148" y="126"/>
                    </a:lnTo>
                    <a:lnTo>
                      <a:pt x="149" y="128"/>
                    </a:lnTo>
                    <a:lnTo>
                      <a:pt x="149" y="128"/>
                    </a:lnTo>
                    <a:lnTo>
                      <a:pt x="148" y="128"/>
                    </a:lnTo>
                    <a:lnTo>
                      <a:pt x="146" y="128"/>
                    </a:lnTo>
                    <a:lnTo>
                      <a:pt x="146" y="128"/>
                    </a:lnTo>
                    <a:lnTo>
                      <a:pt x="144" y="126"/>
                    </a:lnTo>
                    <a:lnTo>
                      <a:pt x="143" y="127"/>
                    </a:lnTo>
                    <a:lnTo>
                      <a:pt x="142" y="128"/>
                    </a:lnTo>
                    <a:lnTo>
                      <a:pt x="142" y="128"/>
                    </a:lnTo>
                    <a:lnTo>
                      <a:pt x="141" y="127"/>
                    </a:lnTo>
                    <a:lnTo>
                      <a:pt x="140" y="127"/>
                    </a:lnTo>
                    <a:lnTo>
                      <a:pt x="139" y="126"/>
                    </a:lnTo>
                    <a:lnTo>
                      <a:pt x="139" y="126"/>
                    </a:lnTo>
                    <a:lnTo>
                      <a:pt x="138" y="128"/>
                    </a:lnTo>
                    <a:lnTo>
                      <a:pt x="137" y="128"/>
                    </a:lnTo>
                    <a:lnTo>
                      <a:pt x="136" y="128"/>
                    </a:lnTo>
                    <a:lnTo>
                      <a:pt x="135" y="129"/>
                    </a:lnTo>
                    <a:lnTo>
                      <a:pt x="134" y="130"/>
                    </a:lnTo>
                    <a:lnTo>
                      <a:pt x="133" y="130"/>
                    </a:lnTo>
                    <a:lnTo>
                      <a:pt x="132" y="131"/>
                    </a:lnTo>
                    <a:lnTo>
                      <a:pt x="132" y="131"/>
                    </a:lnTo>
                    <a:lnTo>
                      <a:pt x="132" y="132"/>
                    </a:lnTo>
                    <a:lnTo>
                      <a:pt x="131" y="132"/>
                    </a:lnTo>
                    <a:lnTo>
                      <a:pt x="131" y="133"/>
                    </a:lnTo>
                    <a:lnTo>
                      <a:pt x="130" y="133"/>
                    </a:lnTo>
                    <a:lnTo>
                      <a:pt x="129" y="134"/>
                    </a:lnTo>
                    <a:lnTo>
                      <a:pt x="128" y="134"/>
                    </a:lnTo>
                    <a:lnTo>
                      <a:pt x="127" y="135"/>
                    </a:lnTo>
                    <a:lnTo>
                      <a:pt x="127" y="135"/>
                    </a:lnTo>
                    <a:lnTo>
                      <a:pt x="126" y="136"/>
                    </a:lnTo>
                    <a:lnTo>
                      <a:pt x="125" y="135"/>
                    </a:lnTo>
                    <a:lnTo>
                      <a:pt x="125" y="135"/>
                    </a:lnTo>
                    <a:lnTo>
                      <a:pt x="125" y="136"/>
                    </a:lnTo>
                    <a:lnTo>
                      <a:pt x="123" y="136"/>
                    </a:lnTo>
                    <a:lnTo>
                      <a:pt x="122" y="136"/>
                    </a:lnTo>
                    <a:lnTo>
                      <a:pt x="122" y="138"/>
                    </a:lnTo>
                    <a:lnTo>
                      <a:pt x="122" y="139"/>
                    </a:lnTo>
                    <a:lnTo>
                      <a:pt x="121" y="139"/>
                    </a:lnTo>
                    <a:lnTo>
                      <a:pt x="120" y="140"/>
                    </a:lnTo>
                    <a:lnTo>
                      <a:pt x="119" y="139"/>
                    </a:lnTo>
                    <a:lnTo>
                      <a:pt x="118" y="139"/>
                    </a:lnTo>
                    <a:lnTo>
                      <a:pt x="118" y="140"/>
                    </a:lnTo>
                    <a:lnTo>
                      <a:pt x="116" y="140"/>
                    </a:lnTo>
                    <a:lnTo>
                      <a:pt x="116" y="141"/>
                    </a:lnTo>
                    <a:lnTo>
                      <a:pt x="115" y="142"/>
                    </a:lnTo>
                    <a:lnTo>
                      <a:pt x="115" y="142"/>
                    </a:lnTo>
                    <a:lnTo>
                      <a:pt x="114" y="142"/>
                    </a:lnTo>
                    <a:lnTo>
                      <a:pt x="114" y="141"/>
                    </a:lnTo>
                    <a:lnTo>
                      <a:pt x="113" y="141"/>
                    </a:lnTo>
                    <a:lnTo>
                      <a:pt x="111" y="140"/>
                    </a:lnTo>
                    <a:lnTo>
                      <a:pt x="111" y="141"/>
                    </a:lnTo>
                    <a:lnTo>
                      <a:pt x="111" y="142"/>
                    </a:lnTo>
                    <a:lnTo>
                      <a:pt x="110" y="142"/>
                    </a:lnTo>
                    <a:lnTo>
                      <a:pt x="109" y="142"/>
                    </a:lnTo>
                    <a:lnTo>
                      <a:pt x="108" y="143"/>
                    </a:lnTo>
                    <a:lnTo>
                      <a:pt x="108" y="143"/>
                    </a:lnTo>
                    <a:lnTo>
                      <a:pt x="108" y="144"/>
                    </a:lnTo>
                    <a:lnTo>
                      <a:pt x="108" y="145"/>
                    </a:lnTo>
                    <a:lnTo>
                      <a:pt x="107" y="145"/>
                    </a:lnTo>
                    <a:lnTo>
                      <a:pt x="106" y="146"/>
                    </a:lnTo>
                    <a:lnTo>
                      <a:pt x="105" y="147"/>
                    </a:lnTo>
                    <a:lnTo>
                      <a:pt x="104" y="146"/>
                    </a:lnTo>
                    <a:lnTo>
                      <a:pt x="104" y="147"/>
                    </a:lnTo>
                    <a:lnTo>
                      <a:pt x="104" y="148"/>
                    </a:lnTo>
                    <a:lnTo>
                      <a:pt x="103" y="148"/>
                    </a:lnTo>
                    <a:lnTo>
                      <a:pt x="102" y="149"/>
                    </a:lnTo>
                    <a:lnTo>
                      <a:pt x="104" y="150"/>
                    </a:lnTo>
                    <a:lnTo>
                      <a:pt x="104" y="151"/>
                    </a:lnTo>
                    <a:lnTo>
                      <a:pt x="103" y="151"/>
                    </a:lnTo>
                    <a:lnTo>
                      <a:pt x="102" y="152"/>
                    </a:lnTo>
                    <a:lnTo>
                      <a:pt x="103" y="152"/>
                    </a:lnTo>
                    <a:lnTo>
                      <a:pt x="103" y="152"/>
                    </a:lnTo>
                    <a:lnTo>
                      <a:pt x="102" y="152"/>
                    </a:lnTo>
                    <a:lnTo>
                      <a:pt x="101" y="153"/>
                    </a:lnTo>
                    <a:lnTo>
                      <a:pt x="101" y="154"/>
                    </a:lnTo>
                    <a:lnTo>
                      <a:pt x="102" y="154"/>
                    </a:lnTo>
                    <a:lnTo>
                      <a:pt x="102" y="155"/>
                    </a:lnTo>
                    <a:lnTo>
                      <a:pt x="101" y="156"/>
                    </a:lnTo>
                    <a:lnTo>
                      <a:pt x="101" y="156"/>
                    </a:lnTo>
                    <a:lnTo>
                      <a:pt x="100" y="156"/>
                    </a:lnTo>
                    <a:lnTo>
                      <a:pt x="100" y="157"/>
                    </a:lnTo>
                    <a:lnTo>
                      <a:pt x="100" y="158"/>
                    </a:lnTo>
                    <a:lnTo>
                      <a:pt x="100" y="159"/>
                    </a:lnTo>
                    <a:lnTo>
                      <a:pt x="101" y="159"/>
                    </a:lnTo>
                    <a:lnTo>
                      <a:pt x="101" y="159"/>
                    </a:lnTo>
                    <a:lnTo>
                      <a:pt x="101" y="160"/>
                    </a:lnTo>
                    <a:lnTo>
                      <a:pt x="101" y="161"/>
                    </a:lnTo>
                    <a:lnTo>
                      <a:pt x="103" y="161"/>
                    </a:lnTo>
                    <a:lnTo>
                      <a:pt x="103" y="162"/>
                    </a:lnTo>
                    <a:lnTo>
                      <a:pt x="103" y="163"/>
                    </a:lnTo>
                    <a:lnTo>
                      <a:pt x="103" y="163"/>
                    </a:lnTo>
                    <a:lnTo>
                      <a:pt x="102" y="163"/>
                    </a:lnTo>
                    <a:lnTo>
                      <a:pt x="101" y="163"/>
                    </a:lnTo>
                    <a:lnTo>
                      <a:pt x="101" y="163"/>
                    </a:lnTo>
                    <a:lnTo>
                      <a:pt x="100" y="163"/>
                    </a:lnTo>
                    <a:lnTo>
                      <a:pt x="99" y="163"/>
                    </a:lnTo>
                    <a:lnTo>
                      <a:pt x="99" y="164"/>
                    </a:lnTo>
                    <a:lnTo>
                      <a:pt x="100" y="165"/>
                    </a:lnTo>
                    <a:lnTo>
                      <a:pt x="101" y="165"/>
                    </a:lnTo>
                    <a:lnTo>
                      <a:pt x="101" y="166"/>
                    </a:lnTo>
                    <a:lnTo>
                      <a:pt x="101" y="166"/>
                    </a:lnTo>
                    <a:lnTo>
                      <a:pt x="100" y="168"/>
                    </a:lnTo>
                    <a:lnTo>
                      <a:pt x="98" y="169"/>
                    </a:lnTo>
                    <a:lnTo>
                      <a:pt x="98" y="169"/>
                    </a:lnTo>
                    <a:lnTo>
                      <a:pt x="98" y="169"/>
                    </a:lnTo>
                    <a:lnTo>
                      <a:pt x="95" y="170"/>
                    </a:lnTo>
                    <a:lnTo>
                      <a:pt x="93" y="170"/>
                    </a:lnTo>
                    <a:lnTo>
                      <a:pt x="92" y="173"/>
                    </a:lnTo>
                    <a:lnTo>
                      <a:pt x="91" y="173"/>
                    </a:lnTo>
                    <a:lnTo>
                      <a:pt x="90" y="174"/>
                    </a:lnTo>
                    <a:lnTo>
                      <a:pt x="90" y="175"/>
                    </a:lnTo>
                    <a:lnTo>
                      <a:pt x="89" y="176"/>
                    </a:lnTo>
                    <a:lnTo>
                      <a:pt x="89" y="176"/>
                    </a:lnTo>
                    <a:lnTo>
                      <a:pt x="89" y="177"/>
                    </a:lnTo>
                    <a:lnTo>
                      <a:pt x="87" y="178"/>
                    </a:lnTo>
                    <a:lnTo>
                      <a:pt x="87" y="179"/>
                    </a:lnTo>
                    <a:lnTo>
                      <a:pt x="86" y="179"/>
                    </a:lnTo>
                    <a:lnTo>
                      <a:pt x="85" y="180"/>
                    </a:lnTo>
                    <a:lnTo>
                      <a:pt x="85" y="181"/>
                    </a:lnTo>
                    <a:lnTo>
                      <a:pt x="84" y="182"/>
                    </a:lnTo>
                    <a:lnTo>
                      <a:pt x="84" y="183"/>
                    </a:lnTo>
                    <a:lnTo>
                      <a:pt x="83" y="183"/>
                    </a:lnTo>
                    <a:lnTo>
                      <a:pt x="81" y="183"/>
                    </a:lnTo>
                    <a:lnTo>
                      <a:pt x="80" y="184"/>
                    </a:lnTo>
                    <a:lnTo>
                      <a:pt x="80" y="185"/>
                    </a:lnTo>
                    <a:lnTo>
                      <a:pt x="79" y="186"/>
                    </a:lnTo>
                    <a:lnTo>
                      <a:pt x="79" y="187"/>
                    </a:lnTo>
                    <a:lnTo>
                      <a:pt x="79" y="188"/>
                    </a:lnTo>
                    <a:lnTo>
                      <a:pt x="78" y="189"/>
                    </a:lnTo>
                    <a:lnTo>
                      <a:pt x="77" y="190"/>
                    </a:lnTo>
                    <a:lnTo>
                      <a:pt x="77" y="192"/>
                    </a:lnTo>
                    <a:lnTo>
                      <a:pt x="75" y="194"/>
                    </a:lnTo>
                    <a:lnTo>
                      <a:pt x="75" y="195"/>
                    </a:lnTo>
                    <a:lnTo>
                      <a:pt x="75" y="196"/>
                    </a:lnTo>
                    <a:lnTo>
                      <a:pt x="74" y="197"/>
                    </a:lnTo>
                    <a:lnTo>
                      <a:pt x="74" y="197"/>
                    </a:lnTo>
                    <a:lnTo>
                      <a:pt x="73" y="198"/>
                    </a:lnTo>
                    <a:lnTo>
                      <a:pt x="73" y="199"/>
                    </a:lnTo>
                    <a:lnTo>
                      <a:pt x="72" y="199"/>
                    </a:lnTo>
                    <a:lnTo>
                      <a:pt x="72" y="200"/>
                    </a:lnTo>
                    <a:lnTo>
                      <a:pt x="72" y="201"/>
                    </a:lnTo>
                    <a:lnTo>
                      <a:pt x="72" y="202"/>
                    </a:lnTo>
                    <a:lnTo>
                      <a:pt x="73" y="204"/>
                    </a:lnTo>
                    <a:lnTo>
                      <a:pt x="73" y="204"/>
                    </a:lnTo>
                    <a:lnTo>
                      <a:pt x="73" y="206"/>
                    </a:lnTo>
                    <a:lnTo>
                      <a:pt x="73" y="207"/>
                    </a:lnTo>
                    <a:lnTo>
                      <a:pt x="73" y="207"/>
                    </a:lnTo>
                    <a:lnTo>
                      <a:pt x="73" y="208"/>
                    </a:lnTo>
                    <a:lnTo>
                      <a:pt x="73" y="210"/>
                    </a:lnTo>
                    <a:lnTo>
                      <a:pt x="73" y="211"/>
                    </a:lnTo>
                    <a:lnTo>
                      <a:pt x="73" y="212"/>
                    </a:lnTo>
                    <a:lnTo>
                      <a:pt x="73" y="214"/>
                    </a:lnTo>
                    <a:lnTo>
                      <a:pt x="73" y="215"/>
                    </a:lnTo>
                    <a:lnTo>
                      <a:pt x="72" y="217"/>
                    </a:lnTo>
                    <a:lnTo>
                      <a:pt x="70" y="218"/>
                    </a:lnTo>
                    <a:lnTo>
                      <a:pt x="70" y="218"/>
                    </a:lnTo>
                    <a:lnTo>
                      <a:pt x="69" y="218"/>
                    </a:lnTo>
                    <a:lnTo>
                      <a:pt x="68" y="218"/>
                    </a:lnTo>
                    <a:lnTo>
                      <a:pt x="67" y="219"/>
                    </a:lnTo>
                    <a:lnTo>
                      <a:pt x="67" y="221"/>
                    </a:lnTo>
                    <a:lnTo>
                      <a:pt x="67" y="221"/>
                    </a:lnTo>
                    <a:lnTo>
                      <a:pt x="66" y="222"/>
                    </a:lnTo>
                    <a:lnTo>
                      <a:pt x="66" y="223"/>
                    </a:lnTo>
                    <a:lnTo>
                      <a:pt x="65" y="223"/>
                    </a:lnTo>
                    <a:lnTo>
                      <a:pt x="63" y="225"/>
                    </a:lnTo>
                    <a:lnTo>
                      <a:pt x="63" y="226"/>
                    </a:lnTo>
                    <a:lnTo>
                      <a:pt x="61" y="229"/>
                    </a:lnTo>
                    <a:lnTo>
                      <a:pt x="60" y="231"/>
                    </a:lnTo>
                    <a:lnTo>
                      <a:pt x="60" y="233"/>
                    </a:lnTo>
                    <a:lnTo>
                      <a:pt x="60" y="234"/>
                    </a:lnTo>
                    <a:lnTo>
                      <a:pt x="60" y="235"/>
                    </a:lnTo>
                    <a:lnTo>
                      <a:pt x="60" y="237"/>
                    </a:lnTo>
                    <a:lnTo>
                      <a:pt x="58" y="238"/>
                    </a:lnTo>
                    <a:lnTo>
                      <a:pt x="57" y="238"/>
                    </a:lnTo>
                    <a:lnTo>
                      <a:pt x="56" y="238"/>
                    </a:lnTo>
                    <a:lnTo>
                      <a:pt x="54" y="237"/>
                    </a:lnTo>
                    <a:lnTo>
                      <a:pt x="53" y="235"/>
                    </a:lnTo>
                    <a:lnTo>
                      <a:pt x="54" y="231"/>
                    </a:lnTo>
                    <a:lnTo>
                      <a:pt x="53" y="230"/>
                    </a:lnTo>
                    <a:lnTo>
                      <a:pt x="52" y="227"/>
                    </a:lnTo>
                    <a:lnTo>
                      <a:pt x="50" y="225"/>
                    </a:lnTo>
                    <a:lnTo>
                      <a:pt x="52" y="224"/>
                    </a:lnTo>
                    <a:lnTo>
                      <a:pt x="53" y="225"/>
                    </a:lnTo>
                    <a:lnTo>
                      <a:pt x="56" y="223"/>
                    </a:lnTo>
                    <a:lnTo>
                      <a:pt x="57" y="221"/>
                    </a:lnTo>
                    <a:lnTo>
                      <a:pt x="59" y="219"/>
                    </a:lnTo>
                    <a:lnTo>
                      <a:pt x="60" y="214"/>
                    </a:lnTo>
                    <a:lnTo>
                      <a:pt x="60" y="214"/>
                    </a:lnTo>
                    <a:lnTo>
                      <a:pt x="58" y="213"/>
                    </a:lnTo>
                    <a:lnTo>
                      <a:pt x="56" y="211"/>
                    </a:lnTo>
                    <a:lnTo>
                      <a:pt x="55" y="210"/>
                    </a:lnTo>
                    <a:lnTo>
                      <a:pt x="53" y="209"/>
                    </a:lnTo>
                    <a:lnTo>
                      <a:pt x="52" y="207"/>
                    </a:lnTo>
                    <a:lnTo>
                      <a:pt x="52" y="206"/>
                    </a:lnTo>
                    <a:lnTo>
                      <a:pt x="53" y="205"/>
                    </a:lnTo>
                    <a:lnTo>
                      <a:pt x="53" y="203"/>
                    </a:lnTo>
                    <a:lnTo>
                      <a:pt x="51" y="201"/>
                    </a:lnTo>
                    <a:lnTo>
                      <a:pt x="53" y="200"/>
                    </a:lnTo>
                    <a:lnTo>
                      <a:pt x="53" y="200"/>
                    </a:lnTo>
                    <a:lnTo>
                      <a:pt x="53" y="199"/>
                    </a:lnTo>
                    <a:lnTo>
                      <a:pt x="53" y="198"/>
                    </a:lnTo>
                    <a:lnTo>
                      <a:pt x="53" y="197"/>
                    </a:lnTo>
                    <a:lnTo>
                      <a:pt x="51" y="197"/>
                    </a:lnTo>
                    <a:lnTo>
                      <a:pt x="50" y="197"/>
                    </a:lnTo>
                    <a:lnTo>
                      <a:pt x="49" y="197"/>
                    </a:lnTo>
                    <a:lnTo>
                      <a:pt x="46" y="196"/>
                    </a:lnTo>
                    <a:lnTo>
                      <a:pt x="46" y="194"/>
                    </a:lnTo>
                    <a:lnTo>
                      <a:pt x="44" y="194"/>
                    </a:lnTo>
                    <a:lnTo>
                      <a:pt x="42" y="193"/>
                    </a:lnTo>
                    <a:lnTo>
                      <a:pt x="42" y="192"/>
                    </a:lnTo>
                    <a:lnTo>
                      <a:pt x="41" y="192"/>
                    </a:lnTo>
                    <a:lnTo>
                      <a:pt x="39" y="191"/>
                    </a:lnTo>
                    <a:lnTo>
                      <a:pt x="35" y="194"/>
                    </a:lnTo>
                    <a:lnTo>
                      <a:pt x="34" y="194"/>
                    </a:lnTo>
                    <a:lnTo>
                      <a:pt x="31" y="195"/>
                    </a:lnTo>
                    <a:lnTo>
                      <a:pt x="29" y="196"/>
                    </a:lnTo>
                    <a:lnTo>
                      <a:pt x="29" y="193"/>
                    </a:lnTo>
                    <a:lnTo>
                      <a:pt x="29" y="191"/>
                    </a:lnTo>
                    <a:lnTo>
                      <a:pt x="29" y="187"/>
                    </a:lnTo>
                    <a:lnTo>
                      <a:pt x="29" y="186"/>
                    </a:lnTo>
                    <a:lnTo>
                      <a:pt x="29" y="184"/>
                    </a:lnTo>
                    <a:lnTo>
                      <a:pt x="29" y="182"/>
                    </a:lnTo>
                    <a:lnTo>
                      <a:pt x="29" y="181"/>
                    </a:lnTo>
                    <a:lnTo>
                      <a:pt x="29" y="180"/>
                    </a:lnTo>
                    <a:lnTo>
                      <a:pt x="28" y="175"/>
                    </a:lnTo>
                    <a:lnTo>
                      <a:pt x="25" y="173"/>
                    </a:lnTo>
                    <a:lnTo>
                      <a:pt x="22" y="169"/>
                    </a:lnTo>
                    <a:lnTo>
                      <a:pt x="22" y="167"/>
                    </a:lnTo>
                    <a:lnTo>
                      <a:pt x="20" y="166"/>
                    </a:lnTo>
                    <a:lnTo>
                      <a:pt x="23" y="163"/>
                    </a:lnTo>
                    <a:lnTo>
                      <a:pt x="23" y="160"/>
                    </a:lnTo>
                    <a:lnTo>
                      <a:pt x="23" y="159"/>
                    </a:lnTo>
                    <a:lnTo>
                      <a:pt x="22" y="156"/>
                    </a:lnTo>
                    <a:lnTo>
                      <a:pt x="22" y="154"/>
                    </a:lnTo>
                    <a:lnTo>
                      <a:pt x="22" y="153"/>
                    </a:lnTo>
                    <a:lnTo>
                      <a:pt x="23" y="152"/>
                    </a:lnTo>
                    <a:lnTo>
                      <a:pt x="23" y="151"/>
                    </a:lnTo>
                    <a:lnTo>
                      <a:pt x="22" y="149"/>
                    </a:lnTo>
                    <a:lnTo>
                      <a:pt x="20" y="147"/>
                    </a:lnTo>
                    <a:lnTo>
                      <a:pt x="19" y="146"/>
                    </a:lnTo>
                    <a:lnTo>
                      <a:pt x="18" y="145"/>
                    </a:lnTo>
                    <a:lnTo>
                      <a:pt x="15" y="145"/>
                    </a:lnTo>
                    <a:lnTo>
                      <a:pt x="14" y="142"/>
                    </a:lnTo>
                    <a:lnTo>
                      <a:pt x="13" y="142"/>
                    </a:lnTo>
                    <a:lnTo>
                      <a:pt x="11" y="142"/>
                    </a:lnTo>
                    <a:lnTo>
                      <a:pt x="13" y="137"/>
                    </a:lnTo>
                    <a:lnTo>
                      <a:pt x="14" y="135"/>
                    </a:lnTo>
                    <a:lnTo>
                      <a:pt x="14" y="132"/>
                    </a:lnTo>
                    <a:lnTo>
                      <a:pt x="15" y="131"/>
                    </a:lnTo>
                    <a:lnTo>
                      <a:pt x="15" y="130"/>
                    </a:lnTo>
                    <a:lnTo>
                      <a:pt x="14" y="130"/>
                    </a:lnTo>
                    <a:lnTo>
                      <a:pt x="13" y="128"/>
                    </a:lnTo>
                    <a:lnTo>
                      <a:pt x="15" y="125"/>
                    </a:lnTo>
                    <a:lnTo>
                      <a:pt x="16" y="126"/>
                    </a:lnTo>
                    <a:lnTo>
                      <a:pt x="18" y="126"/>
                    </a:lnTo>
                    <a:lnTo>
                      <a:pt x="18" y="125"/>
                    </a:lnTo>
                    <a:lnTo>
                      <a:pt x="16" y="121"/>
                    </a:lnTo>
                    <a:lnTo>
                      <a:pt x="15" y="120"/>
                    </a:lnTo>
                    <a:lnTo>
                      <a:pt x="14" y="118"/>
                    </a:lnTo>
                    <a:lnTo>
                      <a:pt x="13" y="117"/>
                    </a:lnTo>
                    <a:lnTo>
                      <a:pt x="12" y="116"/>
                    </a:lnTo>
                    <a:lnTo>
                      <a:pt x="11" y="114"/>
                    </a:lnTo>
                    <a:lnTo>
                      <a:pt x="11" y="113"/>
                    </a:lnTo>
                    <a:lnTo>
                      <a:pt x="12" y="112"/>
                    </a:lnTo>
                    <a:lnTo>
                      <a:pt x="13" y="112"/>
                    </a:lnTo>
                    <a:lnTo>
                      <a:pt x="12" y="111"/>
                    </a:lnTo>
                    <a:lnTo>
                      <a:pt x="11" y="110"/>
                    </a:lnTo>
                    <a:lnTo>
                      <a:pt x="9" y="110"/>
                    </a:lnTo>
                    <a:lnTo>
                      <a:pt x="8" y="110"/>
                    </a:lnTo>
                    <a:lnTo>
                      <a:pt x="9" y="107"/>
                    </a:lnTo>
                    <a:lnTo>
                      <a:pt x="8" y="105"/>
                    </a:lnTo>
                    <a:lnTo>
                      <a:pt x="8" y="104"/>
                    </a:lnTo>
                    <a:lnTo>
                      <a:pt x="6" y="103"/>
                    </a:lnTo>
                    <a:lnTo>
                      <a:pt x="6" y="101"/>
                    </a:lnTo>
                    <a:lnTo>
                      <a:pt x="8" y="99"/>
                    </a:lnTo>
                    <a:lnTo>
                      <a:pt x="8" y="97"/>
                    </a:lnTo>
                    <a:lnTo>
                      <a:pt x="7" y="94"/>
                    </a:lnTo>
                    <a:lnTo>
                      <a:pt x="6" y="93"/>
                    </a:lnTo>
                    <a:lnTo>
                      <a:pt x="6" y="90"/>
                    </a:lnTo>
                    <a:lnTo>
                      <a:pt x="7" y="88"/>
                    </a:lnTo>
                    <a:lnTo>
                      <a:pt x="7" y="87"/>
                    </a:lnTo>
                    <a:lnTo>
                      <a:pt x="7" y="84"/>
                    </a:lnTo>
                    <a:lnTo>
                      <a:pt x="6" y="83"/>
                    </a:lnTo>
                    <a:lnTo>
                      <a:pt x="5" y="82"/>
                    </a:lnTo>
                    <a:lnTo>
                      <a:pt x="4" y="82"/>
                    </a:lnTo>
                    <a:lnTo>
                      <a:pt x="1" y="81"/>
                    </a:lnTo>
                    <a:lnTo>
                      <a:pt x="1" y="79"/>
                    </a:lnTo>
                    <a:lnTo>
                      <a:pt x="1" y="77"/>
                    </a:lnTo>
                    <a:lnTo>
                      <a:pt x="2" y="75"/>
                    </a:lnTo>
                    <a:lnTo>
                      <a:pt x="2" y="73"/>
                    </a:lnTo>
                    <a:lnTo>
                      <a:pt x="1" y="73"/>
                    </a:lnTo>
                    <a:lnTo>
                      <a:pt x="1" y="72"/>
                    </a:lnTo>
                    <a:lnTo>
                      <a:pt x="1" y="70"/>
                    </a:lnTo>
                    <a:lnTo>
                      <a:pt x="0" y="68"/>
                    </a:lnTo>
                    <a:lnTo>
                      <a:pt x="1" y="66"/>
                    </a:lnTo>
                    <a:lnTo>
                      <a:pt x="3" y="63"/>
                    </a:lnTo>
                    <a:lnTo>
                      <a:pt x="2" y="62"/>
                    </a:lnTo>
                    <a:lnTo>
                      <a:pt x="2" y="61"/>
                    </a:lnTo>
                    <a:lnTo>
                      <a:pt x="2" y="59"/>
                    </a:lnTo>
                    <a:lnTo>
                      <a:pt x="1" y="58"/>
                    </a:lnTo>
                    <a:lnTo>
                      <a:pt x="2" y="56"/>
                    </a:lnTo>
                    <a:lnTo>
                      <a:pt x="3" y="56"/>
                    </a:lnTo>
                    <a:lnTo>
                      <a:pt x="4" y="55"/>
                    </a:lnTo>
                    <a:lnTo>
                      <a:pt x="5" y="54"/>
                    </a:lnTo>
                    <a:lnTo>
                      <a:pt x="5" y="53"/>
                    </a:lnTo>
                    <a:lnTo>
                      <a:pt x="5" y="51"/>
                    </a:lnTo>
                    <a:lnTo>
                      <a:pt x="4" y="49"/>
                    </a:lnTo>
                    <a:lnTo>
                      <a:pt x="5" y="49"/>
                    </a:lnTo>
                    <a:lnTo>
                      <a:pt x="6" y="48"/>
                    </a:lnTo>
                    <a:lnTo>
                      <a:pt x="7" y="47"/>
                    </a:lnTo>
                    <a:lnTo>
                      <a:pt x="6" y="45"/>
                    </a:lnTo>
                    <a:lnTo>
                      <a:pt x="6" y="44"/>
                    </a:lnTo>
                    <a:lnTo>
                      <a:pt x="6" y="43"/>
                    </a:lnTo>
                    <a:lnTo>
                      <a:pt x="5" y="42"/>
                    </a:lnTo>
                    <a:lnTo>
                      <a:pt x="6" y="42"/>
                    </a:lnTo>
                    <a:lnTo>
                      <a:pt x="7" y="42"/>
                    </a:lnTo>
                    <a:lnTo>
                      <a:pt x="8" y="42"/>
                    </a:lnTo>
                    <a:lnTo>
                      <a:pt x="8" y="42"/>
                    </a:lnTo>
                    <a:lnTo>
                      <a:pt x="8" y="41"/>
                    </a:lnTo>
                    <a:lnTo>
                      <a:pt x="9" y="41"/>
                    </a:lnTo>
                    <a:lnTo>
                      <a:pt x="9" y="40"/>
                    </a:lnTo>
                    <a:lnTo>
                      <a:pt x="10" y="40"/>
                    </a:lnTo>
                    <a:lnTo>
                      <a:pt x="10" y="39"/>
                    </a:lnTo>
                    <a:lnTo>
                      <a:pt x="11" y="39"/>
                    </a:lnTo>
                    <a:lnTo>
                      <a:pt x="11" y="38"/>
                    </a:lnTo>
                    <a:lnTo>
                      <a:pt x="11" y="38"/>
                    </a:lnTo>
                    <a:lnTo>
                      <a:pt x="12" y="37"/>
                    </a:lnTo>
                    <a:lnTo>
                      <a:pt x="12" y="36"/>
                    </a:lnTo>
                    <a:lnTo>
                      <a:pt x="12" y="35"/>
                    </a:lnTo>
                    <a:lnTo>
                      <a:pt x="12" y="34"/>
                    </a:lnTo>
                    <a:lnTo>
                      <a:pt x="12" y="33"/>
                    </a:lnTo>
                    <a:lnTo>
                      <a:pt x="14" y="33"/>
                    </a:lnTo>
                    <a:lnTo>
                      <a:pt x="15" y="32"/>
                    </a:lnTo>
                    <a:lnTo>
                      <a:pt x="15" y="32"/>
                    </a:lnTo>
                    <a:lnTo>
                      <a:pt x="16" y="32"/>
                    </a:lnTo>
                    <a:lnTo>
                      <a:pt x="18" y="32"/>
                    </a:lnTo>
                    <a:lnTo>
                      <a:pt x="18" y="32"/>
                    </a:lnTo>
                    <a:lnTo>
                      <a:pt x="20" y="32"/>
                    </a:lnTo>
                    <a:lnTo>
                      <a:pt x="19" y="32"/>
                    </a:lnTo>
                    <a:lnTo>
                      <a:pt x="18" y="31"/>
                    </a:lnTo>
                    <a:lnTo>
                      <a:pt x="18" y="30"/>
                    </a:lnTo>
                    <a:lnTo>
                      <a:pt x="17" y="29"/>
                    </a:lnTo>
                    <a:lnTo>
                      <a:pt x="16" y="28"/>
                    </a:lnTo>
                    <a:lnTo>
                      <a:pt x="18" y="28"/>
                    </a:lnTo>
                    <a:lnTo>
                      <a:pt x="18" y="27"/>
                    </a:lnTo>
                    <a:lnTo>
                      <a:pt x="19" y="26"/>
                    </a:lnTo>
                    <a:lnTo>
                      <a:pt x="19" y="25"/>
                    </a:lnTo>
                    <a:lnTo>
                      <a:pt x="19" y="24"/>
                    </a:lnTo>
                    <a:lnTo>
                      <a:pt x="18" y="23"/>
                    </a:lnTo>
                    <a:lnTo>
                      <a:pt x="19" y="22"/>
                    </a:lnTo>
                    <a:lnTo>
                      <a:pt x="21" y="21"/>
                    </a:lnTo>
                    <a:lnTo>
                      <a:pt x="22" y="20"/>
                    </a:lnTo>
                    <a:lnTo>
                      <a:pt x="21" y="19"/>
                    </a:lnTo>
                    <a:lnTo>
                      <a:pt x="20" y="14"/>
                    </a:lnTo>
                    <a:lnTo>
                      <a:pt x="22" y="11"/>
                    </a:lnTo>
                    <a:lnTo>
                      <a:pt x="22" y="8"/>
                    </a:lnTo>
                    <a:lnTo>
                      <a:pt x="22" y="5"/>
                    </a:lnTo>
                    <a:lnTo>
                      <a:pt x="22" y="4"/>
                    </a:lnTo>
                    <a:lnTo>
                      <a:pt x="22" y="4"/>
                    </a:lnTo>
                    <a:lnTo>
                      <a:pt x="23" y="4"/>
                    </a:lnTo>
                    <a:lnTo>
                      <a:pt x="24" y="4"/>
                    </a:lnTo>
                    <a:lnTo>
                      <a:pt x="25" y="5"/>
                    </a:lnTo>
                    <a:lnTo>
                      <a:pt x="26" y="5"/>
                    </a:lnTo>
                    <a:lnTo>
                      <a:pt x="27" y="5"/>
                    </a:lnTo>
                    <a:lnTo>
                      <a:pt x="27" y="6"/>
                    </a:lnTo>
                    <a:lnTo>
                      <a:pt x="28" y="7"/>
                    </a:lnTo>
                    <a:lnTo>
                      <a:pt x="29" y="7"/>
                    </a:lnTo>
                    <a:lnTo>
                      <a:pt x="29" y="8"/>
                    </a:lnTo>
                    <a:lnTo>
                      <a:pt x="31" y="9"/>
                    </a:lnTo>
                    <a:lnTo>
                      <a:pt x="32" y="11"/>
                    </a:lnTo>
                    <a:lnTo>
                      <a:pt x="33" y="11"/>
                    </a:lnTo>
                    <a:lnTo>
                      <a:pt x="34" y="12"/>
                    </a:lnTo>
                    <a:lnTo>
                      <a:pt x="36" y="11"/>
                    </a:lnTo>
                    <a:lnTo>
                      <a:pt x="36" y="12"/>
                    </a:lnTo>
                    <a:lnTo>
                      <a:pt x="38" y="13"/>
                    </a:lnTo>
                    <a:lnTo>
                      <a:pt x="39" y="13"/>
                    </a:lnTo>
                    <a:lnTo>
                      <a:pt x="39" y="14"/>
                    </a:lnTo>
                    <a:lnTo>
                      <a:pt x="39" y="14"/>
                    </a:lnTo>
                    <a:lnTo>
                      <a:pt x="39" y="17"/>
                    </a:lnTo>
                    <a:lnTo>
                      <a:pt x="40" y="17"/>
                    </a:lnTo>
                    <a:lnTo>
                      <a:pt x="40" y="18"/>
                    </a:lnTo>
                    <a:lnTo>
                      <a:pt x="42" y="19"/>
                    </a:lnTo>
                    <a:lnTo>
                      <a:pt x="42" y="20"/>
                    </a:lnTo>
                    <a:lnTo>
                      <a:pt x="43" y="21"/>
                    </a:lnTo>
                    <a:lnTo>
                      <a:pt x="44" y="21"/>
                    </a:lnTo>
                    <a:lnTo>
                      <a:pt x="44" y="22"/>
                    </a:lnTo>
                    <a:lnTo>
                      <a:pt x="45" y="23"/>
                    </a:lnTo>
                    <a:lnTo>
                      <a:pt x="46" y="23"/>
                    </a:lnTo>
                    <a:lnTo>
                      <a:pt x="46" y="24"/>
                    </a:lnTo>
                    <a:lnTo>
                      <a:pt x="47" y="25"/>
                    </a:lnTo>
                    <a:lnTo>
                      <a:pt x="48" y="25"/>
                    </a:lnTo>
                    <a:lnTo>
                      <a:pt x="49" y="25"/>
                    </a:lnTo>
                    <a:lnTo>
                      <a:pt x="49" y="26"/>
                    </a:lnTo>
                    <a:lnTo>
                      <a:pt x="51" y="26"/>
                    </a:lnTo>
                    <a:lnTo>
                      <a:pt x="52" y="27"/>
                    </a:lnTo>
                    <a:lnTo>
                      <a:pt x="53" y="28"/>
                    </a:lnTo>
                    <a:lnTo>
                      <a:pt x="54" y="28"/>
                    </a:lnTo>
                    <a:lnTo>
                      <a:pt x="55" y="28"/>
                    </a:lnTo>
                    <a:lnTo>
                      <a:pt x="56" y="28"/>
                    </a:lnTo>
                    <a:lnTo>
                      <a:pt x="56" y="29"/>
                    </a:lnTo>
                    <a:lnTo>
                      <a:pt x="57" y="29"/>
                    </a:lnTo>
                    <a:lnTo>
                      <a:pt x="57" y="30"/>
                    </a:lnTo>
                    <a:lnTo>
                      <a:pt x="57" y="31"/>
                    </a:lnTo>
                    <a:lnTo>
                      <a:pt x="58" y="31"/>
                    </a:lnTo>
                    <a:lnTo>
                      <a:pt x="59" y="31"/>
                    </a:lnTo>
                    <a:lnTo>
                      <a:pt x="60" y="31"/>
                    </a:lnTo>
                    <a:lnTo>
                      <a:pt x="60" y="30"/>
                    </a:lnTo>
                    <a:lnTo>
                      <a:pt x="60" y="29"/>
                    </a:lnTo>
                    <a:lnTo>
                      <a:pt x="60" y="28"/>
                    </a:lnTo>
                    <a:lnTo>
                      <a:pt x="61" y="27"/>
                    </a:lnTo>
                    <a:lnTo>
                      <a:pt x="62" y="26"/>
                    </a:lnTo>
                    <a:lnTo>
                      <a:pt x="62" y="25"/>
                    </a:lnTo>
                    <a:lnTo>
                      <a:pt x="62" y="25"/>
                    </a:lnTo>
                    <a:lnTo>
                      <a:pt x="63" y="25"/>
                    </a:lnTo>
                    <a:lnTo>
                      <a:pt x="63" y="23"/>
                    </a:lnTo>
                    <a:lnTo>
                      <a:pt x="63" y="22"/>
                    </a:lnTo>
                    <a:lnTo>
                      <a:pt x="63" y="20"/>
                    </a:lnTo>
                    <a:lnTo>
                      <a:pt x="62" y="18"/>
                    </a:lnTo>
                    <a:lnTo>
                      <a:pt x="62" y="16"/>
                    </a:lnTo>
                    <a:lnTo>
                      <a:pt x="61" y="13"/>
                    </a:lnTo>
                    <a:lnTo>
                      <a:pt x="62" y="12"/>
                    </a:lnTo>
                    <a:lnTo>
                      <a:pt x="62" y="13"/>
                    </a:lnTo>
                    <a:lnTo>
                      <a:pt x="63" y="13"/>
                    </a:lnTo>
                    <a:lnTo>
                      <a:pt x="64" y="13"/>
                    </a:lnTo>
                    <a:lnTo>
                      <a:pt x="65" y="14"/>
                    </a:lnTo>
                    <a:lnTo>
                      <a:pt x="67" y="14"/>
                    </a:lnTo>
                    <a:lnTo>
                      <a:pt x="67" y="14"/>
                    </a:lnTo>
                    <a:lnTo>
                      <a:pt x="68" y="14"/>
                    </a:lnTo>
                    <a:lnTo>
                      <a:pt x="70" y="13"/>
                    </a:lnTo>
                    <a:lnTo>
                      <a:pt x="70" y="12"/>
                    </a:lnTo>
                    <a:lnTo>
                      <a:pt x="70" y="11"/>
                    </a:lnTo>
                    <a:lnTo>
                      <a:pt x="70" y="11"/>
                    </a:lnTo>
                    <a:lnTo>
                      <a:pt x="72" y="10"/>
                    </a:lnTo>
                    <a:lnTo>
                      <a:pt x="73" y="10"/>
                    </a:lnTo>
                    <a:lnTo>
                      <a:pt x="76" y="9"/>
                    </a:lnTo>
                    <a:lnTo>
                      <a:pt x="77" y="8"/>
                    </a:lnTo>
                    <a:lnTo>
                      <a:pt x="79" y="7"/>
                    </a:lnTo>
                    <a:lnTo>
                      <a:pt x="81" y="4"/>
                    </a:lnTo>
                    <a:lnTo>
                      <a:pt x="83" y="4"/>
                    </a:lnTo>
                    <a:lnTo>
                      <a:pt x="83" y="4"/>
                    </a:lnTo>
                    <a:lnTo>
                      <a:pt x="84" y="4"/>
                    </a:lnTo>
                    <a:lnTo>
                      <a:pt x="85" y="4"/>
                    </a:lnTo>
                    <a:lnTo>
                      <a:pt x="86" y="3"/>
                    </a:lnTo>
                    <a:lnTo>
                      <a:pt x="87" y="2"/>
                    </a:lnTo>
                    <a:lnTo>
                      <a:pt x="88" y="1"/>
                    </a:lnTo>
                    <a:lnTo>
                      <a:pt x="89" y="1"/>
                    </a:lnTo>
                    <a:lnTo>
                      <a:pt x="90" y="2"/>
                    </a:lnTo>
                    <a:lnTo>
                      <a:pt x="91" y="2"/>
                    </a:lnTo>
                    <a:lnTo>
                      <a:pt x="91" y="1"/>
                    </a:lnTo>
                    <a:lnTo>
                      <a:pt x="92" y="1"/>
                    </a:lnTo>
                    <a:lnTo>
                      <a:pt x="93" y="1"/>
                    </a:lnTo>
                    <a:lnTo>
                      <a:pt x="94" y="1"/>
                    </a:lnTo>
                    <a:lnTo>
                      <a:pt x="94" y="1"/>
                    </a:lnTo>
                    <a:lnTo>
                      <a:pt x="95" y="2"/>
                    </a:lnTo>
                    <a:lnTo>
                      <a:pt x="96" y="2"/>
                    </a:lnTo>
                    <a:lnTo>
                      <a:pt x="97" y="3"/>
                    </a:lnTo>
                    <a:lnTo>
                      <a:pt x="98" y="2"/>
                    </a:lnTo>
                    <a:lnTo>
                      <a:pt x="98" y="1"/>
                    </a:lnTo>
                    <a:lnTo>
                      <a:pt x="98" y="1"/>
                    </a:lnTo>
                    <a:lnTo>
                      <a:pt x="99" y="1"/>
                    </a:lnTo>
                    <a:lnTo>
                      <a:pt x="100" y="1"/>
                    </a:lnTo>
                    <a:lnTo>
                      <a:pt x="100" y="2"/>
                    </a:lnTo>
                    <a:lnTo>
                      <a:pt x="101" y="2"/>
                    </a:lnTo>
                    <a:lnTo>
                      <a:pt x="101" y="3"/>
                    </a:lnTo>
                    <a:lnTo>
                      <a:pt x="102" y="4"/>
                    </a:lnTo>
                    <a:lnTo>
                      <a:pt x="103" y="4"/>
                    </a:lnTo>
                    <a:lnTo>
                      <a:pt x="103" y="3"/>
                    </a:lnTo>
                    <a:lnTo>
                      <a:pt x="104" y="2"/>
                    </a:lnTo>
                    <a:lnTo>
                      <a:pt x="104" y="1"/>
                    </a:lnTo>
                    <a:lnTo>
                      <a:pt x="105" y="1"/>
                    </a:lnTo>
                    <a:lnTo>
                      <a:pt x="106" y="1"/>
                    </a:lnTo>
                    <a:lnTo>
                      <a:pt x="107" y="1"/>
                    </a:lnTo>
                    <a:lnTo>
                      <a:pt x="107" y="0"/>
                    </a:lnTo>
                    <a:lnTo>
                      <a:pt x="108" y="1"/>
                    </a:lnTo>
                    <a:lnTo>
                      <a:pt x="108" y="1"/>
                    </a:lnTo>
                    <a:lnTo>
                      <a:pt x="109" y="0"/>
                    </a:lnTo>
                    <a:lnTo>
                      <a:pt x="112" y="1"/>
                    </a:lnTo>
                    <a:lnTo>
                      <a:pt x="114" y="1"/>
                    </a:lnTo>
                    <a:lnTo>
                      <a:pt x="115" y="1"/>
                    </a:lnTo>
                    <a:lnTo>
                      <a:pt x="115" y="0"/>
                    </a:lnTo>
                    <a:lnTo>
                      <a:pt x="116" y="0"/>
                    </a:lnTo>
                    <a:lnTo>
                      <a:pt x="117" y="0"/>
                    </a:lnTo>
                    <a:lnTo>
                      <a:pt x="118" y="2"/>
                    </a:lnTo>
                    <a:lnTo>
                      <a:pt x="118" y="1"/>
                    </a:lnTo>
                    <a:lnTo>
                      <a:pt x="119" y="2"/>
                    </a:lnTo>
                    <a:lnTo>
                      <a:pt x="120" y="2"/>
                    </a:lnTo>
                    <a:lnTo>
                      <a:pt x="119" y="3"/>
                    </a:lnTo>
                    <a:lnTo>
                      <a:pt x="118" y="4"/>
                    </a:lnTo>
                    <a:lnTo>
                      <a:pt x="118" y="4"/>
                    </a:lnTo>
                    <a:lnTo>
                      <a:pt x="118" y="4"/>
                    </a:lnTo>
                    <a:lnTo>
                      <a:pt x="119" y="5"/>
                    </a:lnTo>
                    <a:lnTo>
                      <a:pt x="120" y="5"/>
                    </a:lnTo>
                    <a:lnTo>
                      <a:pt x="120" y="6"/>
                    </a:lnTo>
                    <a:lnTo>
                      <a:pt x="121" y="7"/>
                    </a:lnTo>
                    <a:lnTo>
                      <a:pt x="122" y="6"/>
                    </a:lnTo>
                    <a:lnTo>
                      <a:pt x="122" y="5"/>
                    </a:lnTo>
                    <a:lnTo>
                      <a:pt x="123" y="5"/>
                    </a:lnTo>
                    <a:lnTo>
                      <a:pt x="125" y="5"/>
                    </a:lnTo>
                    <a:lnTo>
                      <a:pt x="126" y="4"/>
                    </a:lnTo>
                    <a:lnTo>
                      <a:pt x="127" y="4"/>
                    </a:lnTo>
                    <a:lnTo>
                      <a:pt x="129" y="5"/>
                    </a:lnTo>
                    <a:lnTo>
                      <a:pt x="129" y="6"/>
                    </a:lnTo>
                    <a:lnTo>
                      <a:pt x="128" y="6"/>
                    </a:lnTo>
                    <a:lnTo>
                      <a:pt x="128" y="7"/>
                    </a:lnTo>
                    <a:lnTo>
                      <a:pt x="129" y="7"/>
                    </a:lnTo>
                    <a:lnTo>
                      <a:pt x="130" y="7"/>
                    </a:lnTo>
                    <a:lnTo>
                      <a:pt x="131" y="7"/>
                    </a:lnTo>
                    <a:lnTo>
                      <a:pt x="132" y="7"/>
                    </a:lnTo>
                    <a:lnTo>
                      <a:pt x="132" y="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63" name="Freeform 1122">
                <a:extLst>
                  <a:ext uri="{FF2B5EF4-FFF2-40B4-BE49-F238E27FC236}">
                    <a16:creationId xmlns:a16="http://schemas.microsoft.com/office/drawing/2014/main" id="{312A9C2C-AC25-4028-9120-41E2A367C7D3}"/>
                  </a:ext>
                </a:extLst>
              </p:cNvPr>
              <p:cNvSpPr>
                <a:spLocks/>
              </p:cNvSpPr>
              <p:nvPr/>
            </p:nvSpPr>
            <p:spPr bwMode="auto">
              <a:xfrm>
                <a:off x="5150" y="1577"/>
                <a:ext cx="367" cy="247"/>
              </a:xfrm>
              <a:custGeom>
                <a:avLst/>
                <a:gdLst>
                  <a:gd name="T0" fmla="*/ 167 w 367"/>
                  <a:gd name="T1" fmla="*/ 28 h 247"/>
                  <a:gd name="T2" fmla="*/ 184 w 367"/>
                  <a:gd name="T3" fmla="*/ 33 h 247"/>
                  <a:gd name="T4" fmla="*/ 206 w 367"/>
                  <a:gd name="T5" fmla="*/ 36 h 247"/>
                  <a:gd name="T6" fmla="*/ 232 w 367"/>
                  <a:gd name="T7" fmla="*/ 34 h 247"/>
                  <a:gd name="T8" fmla="*/ 251 w 367"/>
                  <a:gd name="T9" fmla="*/ 40 h 247"/>
                  <a:gd name="T10" fmla="*/ 264 w 367"/>
                  <a:gd name="T11" fmla="*/ 50 h 247"/>
                  <a:gd name="T12" fmla="*/ 279 w 367"/>
                  <a:gd name="T13" fmla="*/ 55 h 247"/>
                  <a:gd name="T14" fmla="*/ 292 w 367"/>
                  <a:gd name="T15" fmla="*/ 47 h 247"/>
                  <a:gd name="T16" fmla="*/ 306 w 367"/>
                  <a:gd name="T17" fmla="*/ 42 h 247"/>
                  <a:gd name="T18" fmla="*/ 317 w 367"/>
                  <a:gd name="T19" fmla="*/ 53 h 247"/>
                  <a:gd name="T20" fmla="*/ 324 w 367"/>
                  <a:gd name="T21" fmla="*/ 68 h 247"/>
                  <a:gd name="T22" fmla="*/ 325 w 367"/>
                  <a:gd name="T23" fmla="*/ 85 h 247"/>
                  <a:gd name="T24" fmla="*/ 327 w 367"/>
                  <a:gd name="T25" fmla="*/ 98 h 247"/>
                  <a:gd name="T26" fmla="*/ 332 w 367"/>
                  <a:gd name="T27" fmla="*/ 112 h 247"/>
                  <a:gd name="T28" fmla="*/ 334 w 367"/>
                  <a:gd name="T29" fmla="*/ 123 h 247"/>
                  <a:gd name="T30" fmla="*/ 341 w 367"/>
                  <a:gd name="T31" fmla="*/ 140 h 247"/>
                  <a:gd name="T32" fmla="*/ 350 w 367"/>
                  <a:gd name="T33" fmla="*/ 150 h 247"/>
                  <a:gd name="T34" fmla="*/ 356 w 367"/>
                  <a:gd name="T35" fmla="*/ 159 h 247"/>
                  <a:gd name="T36" fmla="*/ 362 w 367"/>
                  <a:gd name="T37" fmla="*/ 171 h 247"/>
                  <a:gd name="T38" fmla="*/ 364 w 367"/>
                  <a:gd name="T39" fmla="*/ 185 h 247"/>
                  <a:gd name="T40" fmla="*/ 361 w 367"/>
                  <a:gd name="T41" fmla="*/ 195 h 247"/>
                  <a:gd name="T42" fmla="*/ 348 w 367"/>
                  <a:gd name="T43" fmla="*/ 196 h 247"/>
                  <a:gd name="T44" fmla="*/ 341 w 367"/>
                  <a:gd name="T45" fmla="*/ 208 h 247"/>
                  <a:gd name="T46" fmla="*/ 328 w 367"/>
                  <a:gd name="T47" fmla="*/ 219 h 247"/>
                  <a:gd name="T48" fmla="*/ 294 w 367"/>
                  <a:gd name="T49" fmla="*/ 236 h 247"/>
                  <a:gd name="T50" fmla="*/ 277 w 367"/>
                  <a:gd name="T51" fmla="*/ 246 h 247"/>
                  <a:gd name="T52" fmla="*/ 266 w 367"/>
                  <a:gd name="T53" fmla="*/ 240 h 247"/>
                  <a:gd name="T54" fmla="*/ 255 w 367"/>
                  <a:gd name="T55" fmla="*/ 238 h 247"/>
                  <a:gd name="T56" fmla="*/ 246 w 367"/>
                  <a:gd name="T57" fmla="*/ 229 h 247"/>
                  <a:gd name="T58" fmla="*/ 234 w 367"/>
                  <a:gd name="T59" fmla="*/ 219 h 247"/>
                  <a:gd name="T60" fmla="*/ 219 w 367"/>
                  <a:gd name="T61" fmla="*/ 215 h 247"/>
                  <a:gd name="T62" fmla="*/ 203 w 367"/>
                  <a:gd name="T63" fmla="*/ 211 h 247"/>
                  <a:gd name="T64" fmla="*/ 185 w 367"/>
                  <a:gd name="T65" fmla="*/ 212 h 247"/>
                  <a:gd name="T66" fmla="*/ 166 w 367"/>
                  <a:gd name="T67" fmla="*/ 208 h 247"/>
                  <a:gd name="T68" fmla="*/ 148 w 367"/>
                  <a:gd name="T69" fmla="*/ 198 h 247"/>
                  <a:gd name="T70" fmla="*/ 131 w 367"/>
                  <a:gd name="T71" fmla="*/ 185 h 247"/>
                  <a:gd name="T72" fmla="*/ 131 w 367"/>
                  <a:gd name="T73" fmla="*/ 166 h 247"/>
                  <a:gd name="T74" fmla="*/ 128 w 367"/>
                  <a:gd name="T75" fmla="*/ 151 h 247"/>
                  <a:gd name="T76" fmla="*/ 140 w 367"/>
                  <a:gd name="T77" fmla="*/ 111 h 247"/>
                  <a:gd name="T78" fmla="*/ 122 w 367"/>
                  <a:gd name="T79" fmla="*/ 112 h 247"/>
                  <a:gd name="T80" fmla="*/ 111 w 367"/>
                  <a:gd name="T81" fmla="*/ 106 h 247"/>
                  <a:gd name="T82" fmla="*/ 92 w 367"/>
                  <a:gd name="T83" fmla="*/ 96 h 247"/>
                  <a:gd name="T84" fmla="*/ 76 w 367"/>
                  <a:gd name="T85" fmla="*/ 91 h 247"/>
                  <a:gd name="T86" fmla="*/ 62 w 367"/>
                  <a:gd name="T87" fmla="*/ 90 h 247"/>
                  <a:gd name="T88" fmla="*/ 53 w 367"/>
                  <a:gd name="T89" fmla="*/ 92 h 247"/>
                  <a:gd name="T90" fmla="*/ 42 w 367"/>
                  <a:gd name="T91" fmla="*/ 95 h 247"/>
                  <a:gd name="T92" fmla="*/ 35 w 367"/>
                  <a:gd name="T93" fmla="*/ 93 h 247"/>
                  <a:gd name="T94" fmla="*/ 24 w 367"/>
                  <a:gd name="T95" fmla="*/ 105 h 247"/>
                  <a:gd name="T96" fmla="*/ 11 w 367"/>
                  <a:gd name="T97" fmla="*/ 102 h 247"/>
                  <a:gd name="T98" fmla="*/ 12 w 367"/>
                  <a:gd name="T99" fmla="*/ 85 h 247"/>
                  <a:gd name="T100" fmla="*/ 12 w 367"/>
                  <a:gd name="T101" fmla="*/ 71 h 247"/>
                  <a:gd name="T102" fmla="*/ 6 w 367"/>
                  <a:gd name="T103" fmla="*/ 56 h 247"/>
                  <a:gd name="T104" fmla="*/ 3 w 367"/>
                  <a:gd name="T105" fmla="*/ 45 h 247"/>
                  <a:gd name="T106" fmla="*/ 4 w 367"/>
                  <a:gd name="T107" fmla="*/ 39 h 247"/>
                  <a:gd name="T108" fmla="*/ 12 w 367"/>
                  <a:gd name="T109" fmla="*/ 32 h 247"/>
                  <a:gd name="T110" fmla="*/ 27 w 367"/>
                  <a:gd name="T111" fmla="*/ 24 h 247"/>
                  <a:gd name="T112" fmla="*/ 47 w 367"/>
                  <a:gd name="T113" fmla="*/ 20 h 247"/>
                  <a:gd name="T114" fmla="*/ 60 w 367"/>
                  <a:gd name="T115" fmla="*/ 12 h 247"/>
                  <a:gd name="T116" fmla="*/ 76 w 367"/>
                  <a:gd name="T117" fmla="*/ 12 h 247"/>
                  <a:gd name="T118" fmla="*/ 91 w 367"/>
                  <a:gd name="T119" fmla="*/ 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7" h="247">
                    <a:moveTo>
                      <a:pt x="140" y="8"/>
                    </a:moveTo>
                    <a:lnTo>
                      <a:pt x="152" y="23"/>
                    </a:lnTo>
                    <a:lnTo>
                      <a:pt x="153" y="26"/>
                    </a:lnTo>
                    <a:lnTo>
                      <a:pt x="153" y="26"/>
                    </a:lnTo>
                    <a:lnTo>
                      <a:pt x="154" y="26"/>
                    </a:lnTo>
                    <a:lnTo>
                      <a:pt x="155" y="26"/>
                    </a:lnTo>
                    <a:lnTo>
                      <a:pt x="156" y="26"/>
                    </a:lnTo>
                    <a:lnTo>
                      <a:pt x="157" y="26"/>
                    </a:lnTo>
                    <a:lnTo>
                      <a:pt x="158" y="27"/>
                    </a:lnTo>
                    <a:lnTo>
                      <a:pt x="159" y="27"/>
                    </a:lnTo>
                    <a:lnTo>
                      <a:pt x="160" y="28"/>
                    </a:lnTo>
                    <a:lnTo>
                      <a:pt x="162" y="28"/>
                    </a:lnTo>
                    <a:lnTo>
                      <a:pt x="162" y="28"/>
                    </a:lnTo>
                    <a:lnTo>
                      <a:pt x="164" y="29"/>
                    </a:lnTo>
                    <a:lnTo>
                      <a:pt x="166" y="29"/>
                    </a:lnTo>
                    <a:lnTo>
                      <a:pt x="166" y="28"/>
                    </a:lnTo>
                    <a:lnTo>
                      <a:pt x="167" y="28"/>
                    </a:lnTo>
                    <a:lnTo>
                      <a:pt x="168" y="27"/>
                    </a:lnTo>
                    <a:lnTo>
                      <a:pt x="170" y="27"/>
                    </a:lnTo>
                    <a:lnTo>
                      <a:pt x="171" y="27"/>
                    </a:lnTo>
                    <a:lnTo>
                      <a:pt x="172" y="28"/>
                    </a:lnTo>
                    <a:lnTo>
                      <a:pt x="173" y="28"/>
                    </a:lnTo>
                    <a:lnTo>
                      <a:pt x="173" y="29"/>
                    </a:lnTo>
                    <a:lnTo>
                      <a:pt x="174" y="29"/>
                    </a:lnTo>
                    <a:lnTo>
                      <a:pt x="176" y="30"/>
                    </a:lnTo>
                    <a:lnTo>
                      <a:pt x="176" y="30"/>
                    </a:lnTo>
                    <a:lnTo>
                      <a:pt x="177" y="30"/>
                    </a:lnTo>
                    <a:lnTo>
                      <a:pt x="178" y="32"/>
                    </a:lnTo>
                    <a:lnTo>
                      <a:pt x="179" y="33"/>
                    </a:lnTo>
                    <a:lnTo>
                      <a:pt x="180" y="33"/>
                    </a:lnTo>
                    <a:lnTo>
                      <a:pt x="181" y="33"/>
                    </a:lnTo>
                    <a:lnTo>
                      <a:pt x="182" y="33"/>
                    </a:lnTo>
                    <a:lnTo>
                      <a:pt x="183" y="33"/>
                    </a:lnTo>
                    <a:lnTo>
                      <a:pt x="184" y="33"/>
                    </a:lnTo>
                    <a:lnTo>
                      <a:pt x="185" y="34"/>
                    </a:lnTo>
                    <a:lnTo>
                      <a:pt x="188" y="34"/>
                    </a:lnTo>
                    <a:lnTo>
                      <a:pt x="189" y="35"/>
                    </a:lnTo>
                    <a:lnTo>
                      <a:pt x="190" y="35"/>
                    </a:lnTo>
                    <a:lnTo>
                      <a:pt x="190" y="35"/>
                    </a:lnTo>
                    <a:lnTo>
                      <a:pt x="193" y="36"/>
                    </a:lnTo>
                    <a:lnTo>
                      <a:pt x="193" y="36"/>
                    </a:lnTo>
                    <a:lnTo>
                      <a:pt x="194" y="36"/>
                    </a:lnTo>
                    <a:lnTo>
                      <a:pt x="195" y="36"/>
                    </a:lnTo>
                    <a:lnTo>
                      <a:pt x="198" y="36"/>
                    </a:lnTo>
                    <a:lnTo>
                      <a:pt x="199" y="36"/>
                    </a:lnTo>
                    <a:lnTo>
                      <a:pt x="200" y="37"/>
                    </a:lnTo>
                    <a:lnTo>
                      <a:pt x="201" y="37"/>
                    </a:lnTo>
                    <a:lnTo>
                      <a:pt x="202" y="37"/>
                    </a:lnTo>
                    <a:lnTo>
                      <a:pt x="204" y="36"/>
                    </a:lnTo>
                    <a:lnTo>
                      <a:pt x="205" y="36"/>
                    </a:lnTo>
                    <a:lnTo>
                      <a:pt x="206" y="36"/>
                    </a:lnTo>
                    <a:lnTo>
                      <a:pt x="209" y="36"/>
                    </a:lnTo>
                    <a:lnTo>
                      <a:pt x="210" y="36"/>
                    </a:lnTo>
                    <a:lnTo>
                      <a:pt x="211" y="35"/>
                    </a:lnTo>
                    <a:lnTo>
                      <a:pt x="212" y="35"/>
                    </a:lnTo>
                    <a:lnTo>
                      <a:pt x="213" y="35"/>
                    </a:lnTo>
                    <a:lnTo>
                      <a:pt x="214" y="36"/>
                    </a:lnTo>
                    <a:lnTo>
                      <a:pt x="215" y="36"/>
                    </a:lnTo>
                    <a:lnTo>
                      <a:pt x="216" y="36"/>
                    </a:lnTo>
                    <a:lnTo>
                      <a:pt x="217" y="37"/>
                    </a:lnTo>
                    <a:lnTo>
                      <a:pt x="218" y="37"/>
                    </a:lnTo>
                    <a:lnTo>
                      <a:pt x="220" y="37"/>
                    </a:lnTo>
                    <a:lnTo>
                      <a:pt x="223" y="37"/>
                    </a:lnTo>
                    <a:lnTo>
                      <a:pt x="226" y="36"/>
                    </a:lnTo>
                    <a:lnTo>
                      <a:pt x="227" y="36"/>
                    </a:lnTo>
                    <a:lnTo>
                      <a:pt x="230" y="34"/>
                    </a:lnTo>
                    <a:lnTo>
                      <a:pt x="231" y="34"/>
                    </a:lnTo>
                    <a:lnTo>
                      <a:pt x="232" y="34"/>
                    </a:lnTo>
                    <a:lnTo>
                      <a:pt x="234" y="34"/>
                    </a:lnTo>
                    <a:lnTo>
                      <a:pt x="235" y="33"/>
                    </a:lnTo>
                    <a:lnTo>
                      <a:pt x="235" y="33"/>
                    </a:lnTo>
                    <a:lnTo>
                      <a:pt x="237" y="34"/>
                    </a:lnTo>
                    <a:lnTo>
                      <a:pt x="238" y="34"/>
                    </a:lnTo>
                    <a:lnTo>
                      <a:pt x="239" y="35"/>
                    </a:lnTo>
                    <a:lnTo>
                      <a:pt x="240" y="36"/>
                    </a:lnTo>
                    <a:lnTo>
                      <a:pt x="242" y="36"/>
                    </a:lnTo>
                    <a:lnTo>
                      <a:pt x="244" y="36"/>
                    </a:lnTo>
                    <a:lnTo>
                      <a:pt x="245" y="37"/>
                    </a:lnTo>
                    <a:lnTo>
                      <a:pt x="247" y="38"/>
                    </a:lnTo>
                    <a:lnTo>
                      <a:pt x="247" y="39"/>
                    </a:lnTo>
                    <a:lnTo>
                      <a:pt x="248" y="39"/>
                    </a:lnTo>
                    <a:lnTo>
                      <a:pt x="248" y="40"/>
                    </a:lnTo>
                    <a:lnTo>
                      <a:pt x="249" y="40"/>
                    </a:lnTo>
                    <a:lnTo>
                      <a:pt x="250" y="40"/>
                    </a:lnTo>
                    <a:lnTo>
                      <a:pt x="251" y="40"/>
                    </a:lnTo>
                    <a:lnTo>
                      <a:pt x="252" y="40"/>
                    </a:lnTo>
                    <a:lnTo>
                      <a:pt x="252" y="41"/>
                    </a:lnTo>
                    <a:lnTo>
                      <a:pt x="252" y="42"/>
                    </a:lnTo>
                    <a:lnTo>
                      <a:pt x="253" y="42"/>
                    </a:lnTo>
                    <a:lnTo>
                      <a:pt x="254" y="43"/>
                    </a:lnTo>
                    <a:lnTo>
                      <a:pt x="255" y="43"/>
                    </a:lnTo>
                    <a:lnTo>
                      <a:pt x="255" y="44"/>
                    </a:lnTo>
                    <a:lnTo>
                      <a:pt x="256" y="45"/>
                    </a:lnTo>
                    <a:lnTo>
                      <a:pt x="257" y="45"/>
                    </a:lnTo>
                    <a:lnTo>
                      <a:pt x="258" y="45"/>
                    </a:lnTo>
                    <a:lnTo>
                      <a:pt x="259" y="47"/>
                    </a:lnTo>
                    <a:lnTo>
                      <a:pt x="259" y="47"/>
                    </a:lnTo>
                    <a:lnTo>
                      <a:pt x="261" y="48"/>
                    </a:lnTo>
                    <a:lnTo>
                      <a:pt x="262" y="50"/>
                    </a:lnTo>
                    <a:lnTo>
                      <a:pt x="262" y="50"/>
                    </a:lnTo>
                    <a:lnTo>
                      <a:pt x="263" y="50"/>
                    </a:lnTo>
                    <a:lnTo>
                      <a:pt x="264" y="50"/>
                    </a:lnTo>
                    <a:lnTo>
                      <a:pt x="265" y="50"/>
                    </a:lnTo>
                    <a:lnTo>
                      <a:pt x="266" y="51"/>
                    </a:lnTo>
                    <a:lnTo>
                      <a:pt x="266" y="51"/>
                    </a:lnTo>
                    <a:lnTo>
                      <a:pt x="267" y="52"/>
                    </a:lnTo>
                    <a:lnTo>
                      <a:pt x="267" y="53"/>
                    </a:lnTo>
                    <a:lnTo>
                      <a:pt x="268" y="54"/>
                    </a:lnTo>
                    <a:lnTo>
                      <a:pt x="268" y="54"/>
                    </a:lnTo>
                    <a:lnTo>
                      <a:pt x="269" y="54"/>
                    </a:lnTo>
                    <a:lnTo>
                      <a:pt x="269" y="54"/>
                    </a:lnTo>
                    <a:lnTo>
                      <a:pt x="270" y="54"/>
                    </a:lnTo>
                    <a:lnTo>
                      <a:pt x="271" y="53"/>
                    </a:lnTo>
                    <a:lnTo>
                      <a:pt x="272" y="54"/>
                    </a:lnTo>
                    <a:lnTo>
                      <a:pt x="272" y="54"/>
                    </a:lnTo>
                    <a:lnTo>
                      <a:pt x="273" y="55"/>
                    </a:lnTo>
                    <a:lnTo>
                      <a:pt x="274" y="55"/>
                    </a:lnTo>
                    <a:lnTo>
                      <a:pt x="276" y="55"/>
                    </a:lnTo>
                    <a:lnTo>
                      <a:pt x="279" y="55"/>
                    </a:lnTo>
                    <a:lnTo>
                      <a:pt x="279" y="54"/>
                    </a:lnTo>
                    <a:lnTo>
                      <a:pt x="281" y="54"/>
                    </a:lnTo>
                    <a:lnTo>
                      <a:pt x="282" y="54"/>
                    </a:lnTo>
                    <a:lnTo>
                      <a:pt x="283" y="53"/>
                    </a:lnTo>
                    <a:lnTo>
                      <a:pt x="283" y="52"/>
                    </a:lnTo>
                    <a:lnTo>
                      <a:pt x="284" y="51"/>
                    </a:lnTo>
                    <a:lnTo>
                      <a:pt x="285" y="51"/>
                    </a:lnTo>
                    <a:lnTo>
                      <a:pt x="286" y="50"/>
                    </a:lnTo>
                    <a:lnTo>
                      <a:pt x="286" y="50"/>
                    </a:lnTo>
                    <a:lnTo>
                      <a:pt x="286" y="49"/>
                    </a:lnTo>
                    <a:lnTo>
                      <a:pt x="286" y="48"/>
                    </a:lnTo>
                    <a:lnTo>
                      <a:pt x="287" y="49"/>
                    </a:lnTo>
                    <a:lnTo>
                      <a:pt x="288" y="48"/>
                    </a:lnTo>
                    <a:lnTo>
                      <a:pt x="289" y="47"/>
                    </a:lnTo>
                    <a:lnTo>
                      <a:pt x="290" y="47"/>
                    </a:lnTo>
                    <a:lnTo>
                      <a:pt x="290" y="47"/>
                    </a:lnTo>
                    <a:lnTo>
                      <a:pt x="292" y="47"/>
                    </a:lnTo>
                    <a:lnTo>
                      <a:pt x="293" y="46"/>
                    </a:lnTo>
                    <a:lnTo>
                      <a:pt x="293" y="45"/>
                    </a:lnTo>
                    <a:lnTo>
                      <a:pt x="293" y="44"/>
                    </a:lnTo>
                    <a:lnTo>
                      <a:pt x="294" y="44"/>
                    </a:lnTo>
                    <a:lnTo>
                      <a:pt x="294" y="43"/>
                    </a:lnTo>
                    <a:lnTo>
                      <a:pt x="295" y="43"/>
                    </a:lnTo>
                    <a:lnTo>
                      <a:pt x="296" y="43"/>
                    </a:lnTo>
                    <a:lnTo>
                      <a:pt x="297" y="43"/>
                    </a:lnTo>
                    <a:lnTo>
                      <a:pt x="297" y="43"/>
                    </a:lnTo>
                    <a:lnTo>
                      <a:pt x="298" y="43"/>
                    </a:lnTo>
                    <a:lnTo>
                      <a:pt x="300" y="43"/>
                    </a:lnTo>
                    <a:lnTo>
                      <a:pt x="300" y="43"/>
                    </a:lnTo>
                    <a:lnTo>
                      <a:pt x="301" y="43"/>
                    </a:lnTo>
                    <a:lnTo>
                      <a:pt x="302" y="43"/>
                    </a:lnTo>
                    <a:lnTo>
                      <a:pt x="303" y="43"/>
                    </a:lnTo>
                    <a:lnTo>
                      <a:pt x="304" y="43"/>
                    </a:lnTo>
                    <a:lnTo>
                      <a:pt x="306" y="42"/>
                    </a:lnTo>
                    <a:lnTo>
                      <a:pt x="307" y="42"/>
                    </a:lnTo>
                    <a:lnTo>
                      <a:pt x="307" y="42"/>
                    </a:lnTo>
                    <a:lnTo>
                      <a:pt x="308" y="42"/>
                    </a:lnTo>
                    <a:lnTo>
                      <a:pt x="309" y="42"/>
                    </a:lnTo>
                    <a:lnTo>
                      <a:pt x="310" y="43"/>
                    </a:lnTo>
                    <a:lnTo>
                      <a:pt x="312" y="43"/>
                    </a:lnTo>
                    <a:lnTo>
                      <a:pt x="313" y="42"/>
                    </a:lnTo>
                    <a:lnTo>
                      <a:pt x="314" y="43"/>
                    </a:lnTo>
                    <a:lnTo>
                      <a:pt x="314" y="43"/>
                    </a:lnTo>
                    <a:lnTo>
                      <a:pt x="315" y="44"/>
                    </a:lnTo>
                    <a:lnTo>
                      <a:pt x="315" y="46"/>
                    </a:lnTo>
                    <a:lnTo>
                      <a:pt x="315" y="47"/>
                    </a:lnTo>
                    <a:lnTo>
                      <a:pt x="315" y="47"/>
                    </a:lnTo>
                    <a:lnTo>
                      <a:pt x="315" y="50"/>
                    </a:lnTo>
                    <a:lnTo>
                      <a:pt x="316" y="51"/>
                    </a:lnTo>
                    <a:lnTo>
                      <a:pt x="317" y="52"/>
                    </a:lnTo>
                    <a:lnTo>
                      <a:pt x="317" y="53"/>
                    </a:lnTo>
                    <a:lnTo>
                      <a:pt x="317" y="54"/>
                    </a:lnTo>
                    <a:lnTo>
                      <a:pt x="318" y="54"/>
                    </a:lnTo>
                    <a:lnTo>
                      <a:pt x="318" y="55"/>
                    </a:lnTo>
                    <a:lnTo>
                      <a:pt x="317" y="56"/>
                    </a:lnTo>
                    <a:lnTo>
                      <a:pt x="323" y="61"/>
                    </a:lnTo>
                    <a:lnTo>
                      <a:pt x="324" y="61"/>
                    </a:lnTo>
                    <a:lnTo>
                      <a:pt x="324" y="62"/>
                    </a:lnTo>
                    <a:lnTo>
                      <a:pt x="325" y="63"/>
                    </a:lnTo>
                    <a:lnTo>
                      <a:pt x="325" y="64"/>
                    </a:lnTo>
                    <a:lnTo>
                      <a:pt x="325" y="64"/>
                    </a:lnTo>
                    <a:lnTo>
                      <a:pt x="325" y="65"/>
                    </a:lnTo>
                    <a:lnTo>
                      <a:pt x="326" y="66"/>
                    </a:lnTo>
                    <a:lnTo>
                      <a:pt x="325" y="67"/>
                    </a:lnTo>
                    <a:lnTo>
                      <a:pt x="326" y="67"/>
                    </a:lnTo>
                    <a:lnTo>
                      <a:pt x="325" y="68"/>
                    </a:lnTo>
                    <a:lnTo>
                      <a:pt x="324" y="68"/>
                    </a:lnTo>
                    <a:lnTo>
                      <a:pt x="324" y="68"/>
                    </a:lnTo>
                    <a:lnTo>
                      <a:pt x="324" y="69"/>
                    </a:lnTo>
                    <a:lnTo>
                      <a:pt x="324" y="70"/>
                    </a:lnTo>
                    <a:lnTo>
                      <a:pt x="323" y="71"/>
                    </a:lnTo>
                    <a:lnTo>
                      <a:pt x="324" y="73"/>
                    </a:lnTo>
                    <a:lnTo>
                      <a:pt x="324" y="73"/>
                    </a:lnTo>
                    <a:lnTo>
                      <a:pt x="325" y="74"/>
                    </a:lnTo>
                    <a:lnTo>
                      <a:pt x="326" y="74"/>
                    </a:lnTo>
                    <a:lnTo>
                      <a:pt x="327" y="75"/>
                    </a:lnTo>
                    <a:lnTo>
                      <a:pt x="328" y="76"/>
                    </a:lnTo>
                    <a:lnTo>
                      <a:pt x="328" y="79"/>
                    </a:lnTo>
                    <a:lnTo>
                      <a:pt x="328" y="80"/>
                    </a:lnTo>
                    <a:lnTo>
                      <a:pt x="327" y="81"/>
                    </a:lnTo>
                    <a:lnTo>
                      <a:pt x="326" y="81"/>
                    </a:lnTo>
                    <a:lnTo>
                      <a:pt x="325" y="81"/>
                    </a:lnTo>
                    <a:lnTo>
                      <a:pt x="324" y="83"/>
                    </a:lnTo>
                    <a:lnTo>
                      <a:pt x="325" y="84"/>
                    </a:lnTo>
                    <a:lnTo>
                      <a:pt x="325" y="85"/>
                    </a:lnTo>
                    <a:lnTo>
                      <a:pt x="325" y="85"/>
                    </a:lnTo>
                    <a:lnTo>
                      <a:pt x="325" y="86"/>
                    </a:lnTo>
                    <a:lnTo>
                      <a:pt x="325" y="87"/>
                    </a:lnTo>
                    <a:lnTo>
                      <a:pt x="326" y="88"/>
                    </a:lnTo>
                    <a:lnTo>
                      <a:pt x="327" y="88"/>
                    </a:lnTo>
                    <a:lnTo>
                      <a:pt x="328" y="90"/>
                    </a:lnTo>
                    <a:lnTo>
                      <a:pt x="328" y="91"/>
                    </a:lnTo>
                    <a:lnTo>
                      <a:pt x="328" y="92"/>
                    </a:lnTo>
                    <a:lnTo>
                      <a:pt x="328" y="92"/>
                    </a:lnTo>
                    <a:lnTo>
                      <a:pt x="328" y="92"/>
                    </a:lnTo>
                    <a:lnTo>
                      <a:pt x="327" y="93"/>
                    </a:lnTo>
                    <a:lnTo>
                      <a:pt x="327" y="94"/>
                    </a:lnTo>
                    <a:lnTo>
                      <a:pt x="327" y="95"/>
                    </a:lnTo>
                    <a:lnTo>
                      <a:pt x="328" y="95"/>
                    </a:lnTo>
                    <a:lnTo>
                      <a:pt x="328" y="96"/>
                    </a:lnTo>
                    <a:lnTo>
                      <a:pt x="327" y="97"/>
                    </a:lnTo>
                    <a:lnTo>
                      <a:pt x="327" y="98"/>
                    </a:lnTo>
                    <a:lnTo>
                      <a:pt x="326" y="99"/>
                    </a:lnTo>
                    <a:lnTo>
                      <a:pt x="326" y="99"/>
                    </a:lnTo>
                    <a:lnTo>
                      <a:pt x="327" y="99"/>
                    </a:lnTo>
                    <a:lnTo>
                      <a:pt x="328" y="100"/>
                    </a:lnTo>
                    <a:lnTo>
                      <a:pt x="328" y="100"/>
                    </a:lnTo>
                    <a:lnTo>
                      <a:pt x="329" y="101"/>
                    </a:lnTo>
                    <a:lnTo>
                      <a:pt x="330" y="102"/>
                    </a:lnTo>
                    <a:lnTo>
                      <a:pt x="330" y="102"/>
                    </a:lnTo>
                    <a:lnTo>
                      <a:pt x="331" y="104"/>
                    </a:lnTo>
                    <a:lnTo>
                      <a:pt x="332" y="105"/>
                    </a:lnTo>
                    <a:lnTo>
                      <a:pt x="332" y="106"/>
                    </a:lnTo>
                    <a:lnTo>
                      <a:pt x="332" y="107"/>
                    </a:lnTo>
                    <a:lnTo>
                      <a:pt x="332" y="108"/>
                    </a:lnTo>
                    <a:lnTo>
                      <a:pt x="332" y="109"/>
                    </a:lnTo>
                    <a:lnTo>
                      <a:pt x="332" y="109"/>
                    </a:lnTo>
                    <a:lnTo>
                      <a:pt x="331" y="111"/>
                    </a:lnTo>
                    <a:lnTo>
                      <a:pt x="332" y="112"/>
                    </a:lnTo>
                    <a:lnTo>
                      <a:pt x="332" y="113"/>
                    </a:lnTo>
                    <a:lnTo>
                      <a:pt x="332" y="114"/>
                    </a:lnTo>
                    <a:lnTo>
                      <a:pt x="333" y="115"/>
                    </a:lnTo>
                    <a:lnTo>
                      <a:pt x="334" y="115"/>
                    </a:lnTo>
                    <a:lnTo>
                      <a:pt x="334" y="116"/>
                    </a:lnTo>
                    <a:lnTo>
                      <a:pt x="334" y="116"/>
                    </a:lnTo>
                    <a:lnTo>
                      <a:pt x="335" y="117"/>
                    </a:lnTo>
                    <a:lnTo>
                      <a:pt x="334" y="118"/>
                    </a:lnTo>
                    <a:lnTo>
                      <a:pt x="334" y="119"/>
                    </a:lnTo>
                    <a:lnTo>
                      <a:pt x="334" y="119"/>
                    </a:lnTo>
                    <a:lnTo>
                      <a:pt x="335" y="119"/>
                    </a:lnTo>
                    <a:lnTo>
                      <a:pt x="335" y="120"/>
                    </a:lnTo>
                    <a:lnTo>
                      <a:pt x="334" y="120"/>
                    </a:lnTo>
                    <a:lnTo>
                      <a:pt x="334" y="121"/>
                    </a:lnTo>
                    <a:lnTo>
                      <a:pt x="334" y="122"/>
                    </a:lnTo>
                    <a:lnTo>
                      <a:pt x="334" y="123"/>
                    </a:lnTo>
                    <a:lnTo>
                      <a:pt x="334" y="123"/>
                    </a:lnTo>
                    <a:lnTo>
                      <a:pt x="335" y="124"/>
                    </a:lnTo>
                    <a:lnTo>
                      <a:pt x="334" y="125"/>
                    </a:lnTo>
                    <a:lnTo>
                      <a:pt x="334" y="126"/>
                    </a:lnTo>
                    <a:lnTo>
                      <a:pt x="334" y="126"/>
                    </a:lnTo>
                    <a:lnTo>
                      <a:pt x="334" y="127"/>
                    </a:lnTo>
                    <a:lnTo>
                      <a:pt x="334" y="130"/>
                    </a:lnTo>
                    <a:lnTo>
                      <a:pt x="335" y="130"/>
                    </a:lnTo>
                    <a:lnTo>
                      <a:pt x="336" y="130"/>
                    </a:lnTo>
                    <a:lnTo>
                      <a:pt x="337" y="132"/>
                    </a:lnTo>
                    <a:lnTo>
                      <a:pt x="338" y="134"/>
                    </a:lnTo>
                    <a:lnTo>
                      <a:pt x="338" y="135"/>
                    </a:lnTo>
                    <a:lnTo>
                      <a:pt x="338" y="136"/>
                    </a:lnTo>
                    <a:lnTo>
                      <a:pt x="338" y="136"/>
                    </a:lnTo>
                    <a:lnTo>
                      <a:pt x="338" y="137"/>
                    </a:lnTo>
                    <a:lnTo>
                      <a:pt x="338" y="139"/>
                    </a:lnTo>
                    <a:lnTo>
                      <a:pt x="339" y="140"/>
                    </a:lnTo>
                    <a:lnTo>
                      <a:pt x="341" y="140"/>
                    </a:lnTo>
                    <a:lnTo>
                      <a:pt x="341" y="140"/>
                    </a:lnTo>
                    <a:lnTo>
                      <a:pt x="342" y="141"/>
                    </a:lnTo>
                    <a:lnTo>
                      <a:pt x="343" y="140"/>
                    </a:lnTo>
                    <a:lnTo>
                      <a:pt x="344" y="141"/>
                    </a:lnTo>
                    <a:lnTo>
                      <a:pt x="345" y="141"/>
                    </a:lnTo>
                    <a:lnTo>
                      <a:pt x="345" y="142"/>
                    </a:lnTo>
                    <a:lnTo>
                      <a:pt x="345" y="143"/>
                    </a:lnTo>
                    <a:lnTo>
                      <a:pt x="345" y="143"/>
                    </a:lnTo>
                    <a:lnTo>
                      <a:pt x="346" y="144"/>
                    </a:lnTo>
                    <a:lnTo>
                      <a:pt x="347" y="145"/>
                    </a:lnTo>
                    <a:lnTo>
                      <a:pt x="348" y="146"/>
                    </a:lnTo>
                    <a:lnTo>
                      <a:pt x="348" y="147"/>
                    </a:lnTo>
                    <a:lnTo>
                      <a:pt x="347" y="147"/>
                    </a:lnTo>
                    <a:lnTo>
                      <a:pt x="348" y="147"/>
                    </a:lnTo>
                    <a:lnTo>
                      <a:pt x="348" y="148"/>
                    </a:lnTo>
                    <a:lnTo>
                      <a:pt x="349" y="150"/>
                    </a:lnTo>
                    <a:lnTo>
                      <a:pt x="350" y="150"/>
                    </a:lnTo>
                    <a:lnTo>
                      <a:pt x="351" y="150"/>
                    </a:lnTo>
                    <a:lnTo>
                      <a:pt x="352" y="151"/>
                    </a:lnTo>
                    <a:lnTo>
                      <a:pt x="352" y="152"/>
                    </a:lnTo>
                    <a:lnTo>
                      <a:pt x="352" y="153"/>
                    </a:lnTo>
                    <a:lnTo>
                      <a:pt x="352" y="154"/>
                    </a:lnTo>
                    <a:lnTo>
                      <a:pt x="352" y="154"/>
                    </a:lnTo>
                    <a:lnTo>
                      <a:pt x="353" y="154"/>
                    </a:lnTo>
                    <a:lnTo>
                      <a:pt x="352" y="155"/>
                    </a:lnTo>
                    <a:lnTo>
                      <a:pt x="352" y="156"/>
                    </a:lnTo>
                    <a:lnTo>
                      <a:pt x="353" y="156"/>
                    </a:lnTo>
                    <a:lnTo>
                      <a:pt x="354" y="156"/>
                    </a:lnTo>
                    <a:lnTo>
                      <a:pt x="354" y="157"/>
                    </a:lnTo>
                    <a:lnTo>
                      <a:pt x="354" y="157"/>
                    </a:lnTo>
                    <a:lnTo>
                      <a:pt x="355" y="158"/>
                    </a:lnTo>
                    <a:lnTo>
                      <a:pt x="355" y="158"/>
                    </a:lnTo>
                    <a:lnTo>
                      <a:pt x="356" y="158"/>
                    </a:lnTo>
                    <a:lnTo>
                      <a:pt x="356" y="159"/>
                    </a:lnTo>
                    <a:lnTo>
                      <a:pt x="356" y="160"/>
                    </a:lnTo>
                    <a:lnTo>
                      <a:pt x="356" y="161"/>
                    </a:lnTo>
                    <a:lnTo>
                      <a:pt x="357" y="161"/>
                    </a:lnTo>
                    <a:lnTo>
                      <a:pt x="357" y="161"/>
                    </a:lnTo>
                    <a:lnTo>
                      <a:pt x="357" y="164"/>
                    </a:lnTo>
                    <a:lnTo>
                      <a:pt x="357" y="164"/>
                    </a:lnTo>
                    <a:lnTo>
                      <a:pt x="357" y="165"/>
                    </a:lnTo>
                    <a:lnTo>
                      <a:pt x="357" y="166"/>
                    </a:lnTo>
                    <a:lnTo>
                      <a:pt x="357" y="167"/>
                    </a:lnTo>
                    <a:lnTo>
                      <a:pt x="358" y="167"/>
                    </a:lnTo>
                    <a:lnTo>
                      <a:pt x="358" y="167"/>
                    </a:lnTo>
                    <a:lnTo>
                      <a:pt x="359" y="168"/>
                    </a:lnTo>
                    <a:lnTo>
                      <a:pt x="359" y="169"/>
                    </a:lnTo>
                    <a:lnTo>
                      <a:pt x="360" y="169"/>
                    </a:lnTo>
                    <a:lnTo>
                      <a:pt x="361" y="170"/>
                    </a:lnTo>
                    <a:lnTo>
                      <a:pt x="361" y="171"/>
                    </a:lnTo>
                    <a:lnTo>
                      <a:pt x="362" y="171"/>
                    </a:lnTo>
                    <a:lnTo>
                      <a:pt x="362" y="172"/>
                    </a:lnTo>
                    <a:lnTo>
                      <a:pt x="362" y="173"/>
                    </a:lnTo>
                    <a:lnTo>
                      <a:pt x="361" y="174"/>
                    </a:lnTo>
                    <a:lnTo>
                      <a:pt x="362" y="174"/>
                    </a:lnTo>
                    <a:lnTo>
                      <a:pt x="362" y="175"/>
                    </a:lnTo>
                    <a:lnTo>
                      <a:pt x="362" y="176"/>
                    </a:lnTo>
                    <a:lnTo>
                      <a:pt x="363" y="176"/>
                    </a:lnTo>
                    <a:lnTo>
                      <a:pt x="363" y="177"/>
                    </a:lnTo>
                    <a:lnTo>
                      <a:pt x="363" y="178"/>
                    </a:lnTo>
                    <a:lnTo>
                      <a:pt x="362" y="178"/>
                    </a:lnTo>
                    <a:lnTo>
                      <a:pt x="363" y="181"/>
                    </a:lnTo>
                    <a:lnTo>
                      <a:pt x="363" y="181"/>
                    </a:lnTo>
                    <a:lnTo>
                      <a:pt x="363" y="182"/>
                    </a:lnTo>
                    <a:lnTo>
                      <a:pt x="364" y="182"/>
                    </a:lnTo>
                    <a:lnTo>
                      <a:pt x="364" y="183"/>
                    </a:lnTo>
                    <a:lnTo>
                      <a:pt x="364" y="184"/>
                    </a:lnTo>
                    <a:lnTo>
                      <a:pt x="364" y="185"/>
                    </a:lnTo>
                    <a:lnTo>
                      <a:pt x="364" y="186"/>
                    </a:lnTo>
                    <a:lnTo>
                      <a:pt x="364" y="187"/>
                    </a:lnTo>
                    <a:lnTo>
                      <a:pt x="364" y="188"/>
                    </a:lnTo>
                    <a:lnTo>
                      <a:pt x="365" y="188"/>
                    </a:lnTo>
                    <a:lnTo>
                      <a:pt x="365" y="189"/>
                    </a:lnTo>
                    <a:lnTo>
                      <a:pt x="365" y="190"/>
                    </a:lnTo>
                    <a:lnTo>
                      <a:pt x="365" y="191"/>
                    </a:lnTo>
                    <a:lnTo>
                      <a:pt x="366" y="192"/>
                    </a:lnTo>
                    <a:lnTo>
                      <a:pt x="366" y="192"/>
                    </a:lnTo>
                    <a:lnTo>
                      <a:pt x="367" y="195"/>
                    </a:lnTo>
                    <a:lnTo>
                      <a:pt x="366" y="195"/>
                    </a:lnTo>
                    <a:lnTo>
                      <a:pt x="365" y="195"/>
                    </a:lnTo>
                    <a:lnTo>
                      <a:pt x="365" y="195"/>
                    </a:lnTo>
                    <a:lnTo>
                      <a:pt x="364" y="195"/>
                    </a:lnTo>
                    <a:lnTo>
                      <a:pt x="363" y="195"/>
                    </a:lnTo>
                    <a:lnTo>
                      <a:pt x="362" y="195"/>
                    </a:lnTo>
                    <a:lnTo>
                      <a:pt x="361" y="195"/>
                    </a:lnTo>
                    <a:lnTo>
                      <a:pt x="361" y="196"/>
                    </a:lnTo>
                    <a:lnTo>
                      <a:pt x="360" y="197"/>
                    </a:lnTo>
                    <a:lnTo>
                      <a:pt x="359" y="197"/>
                    </a:lnTo>
                    <a:lnTo>
                      <a:pt x="358" y="197"/>
                    </a:lnTo>
                    <a:lnTo>
                      <a:pt x="357" y="198"/>
                    </a:lnTo>
                    <a:lnTo>
                      <a:pt x="356" y="197"/>
                    </a:lnTo>
                    <a:lnTo>
                      <a:pt x="355" y="196"/>
                    </a:lnTo>
                    <a:lnTo>
                      <a:pt x="355" y="196"/>
                    </a:lnTo>
                    <a:lnTo>
                      <a:pt x="352" y="196"/>
                    </a:lnTo>
                    <a:lnTo>
                      <a:pt x="353" y="196"/>
                    </a:lnTo>
                    <a:lnTo>
                      <a:pt x="352" y="197"/>
                    </a:lnTo>
                    <a:lnTo>
                      <a:pt x="351" y="196"/>
                    </a:lnTo>
                    <a:lnTo>
                      <a:pt x="351" y="197"/>
                    </a:lnTo>
                    <a:lnTo>
                      <a:pt x="350" y="197"/>
                    </a:lnTo>
                    <a:lnTo>
                      <a:pt x="349" y="196"/>
                    </a:lnTo>
                    <a:lnTo>
                      <a:pt x="348" y="195"/>
                    </a:lnTo>
                    <a:lnTo>
                      <a:pt x="348" y="196"/>
                    </a:lnTo>
                    <a:lnTo>
                      <a:pt x="348" y="196"/>
                    </a:lnTo>
                    <a:lnTo>
                      <a:pt x="348" y="197"/>
                    </a:lnTo>
                    <a:lnTo>
                      <a:pt x="347" y="197"/>
                    </a:lnTo>
                    <a:lnTo>
                      <a:pt x="346" y="198"/>
                    </a:lnTo>
                    <a:lnTo>
                      <a:pt x="345" y="197"/>
                    </a:lnTo>
                    <a:lnTo>
                      <a:pt x="345" y="197"/>
                    </a:lnTo>
                    <a:lnTo>
                      <a:pt x="344" y="197"/>
                    </a:lnTo>
                    <a:lnTo>
                      <a:pt x="343" y="197"/>
                    </a:lnTo>
                    <a:lnTo>
                      <a:pt x="342" y="198"/>
                    </a:lnTo>
                    <a:lnTo>
                      <a:pt x="342" y="199"/>
                    </a:lnTo>
                    <a:lnTo>
                      <a:pt x="341" y="201"/>
                    </a:lnTo>
                    <a:lnTo>
                      <a:pt x="341" y="202"/>
                    </a:lnTo>
                    <a:lnTo>
                      <a:pt x="341" y="204"/>
                    </a:lnTo>
                    <a:lnTo>
                      <a:pt x="340" y="205"/>
                    </a:lnTo>
                    <a:lnTo>
                      <a:pt x="340" y="206"/>
                    </a:lnTo>
                    <a:lnTo>
                      <a:pt x="340" y="207"/>
                    </a:lnTo>
                    <a:lnTo>
                      <a:pt x="341" y="208"/>
                    </a:lnTo>
                    <a:lnTo>
                      <a:pt x="341" y="209"/>
                    </a:lnTo>
                    <a:lnTo>
                      <a:pt x="341" y="210"/>
                    </a:lnTo>
                    <a:lnTo>
                      <a:pt x="341" y="211"/>
                    </a:lnTo>
                    <a:lnTo>
                      <a:pt x="340" y="212"/>
                    </a:lnTo>
                    <a:lnTo>
                      <a:pt x="338" y="212"/>
                    </a:lnTo>
                    <a:lnTo>
                      <a:pt x="338" y="212"/>
                    </a:lnTo>
                    <a:lnTo>
                      <a:pt x="336" y="214"/>
                    </a:lnTo>
                    <a:lnTo>
                      <a:pt x="336" y="215"/>
                    </a:lnTo>
                    <a:lnTo>
                      <a:pt x="335" y="216"/>
                    </a:lnTo>
                    <a:lnTo>
                      <a:pt x="335" y="216"/>
                    </a:lnTo>
                    <a:lnTo>
                      <a:pt x="334" y="217"/>
                    </a:lnTo>
                    <a:lnTo>
                      <a:pt x="333" y="217"/>
                    </a:lnTo>
                    <a:lnTo>
                      <a:pt x="333" y="218"/>
                    </a:lnTo>
                    <a:lnTo>
                      <a:pt x="332" y="219"/>
                    </a:lnTo>
                    <a:lnTo>
                      <a:pt x="331" y="219"/>
                    </a:lnTo>
                    <a:lnTo>
                      <a:pt x="331" y="219"/>
                    </a:lnTo>
                    <a:lnTo>
                      <a:pt x="328" y="219"/>
                    </a:lnTo>
                    <a:lnTo>
                      <a:pt x="327" y="220"/>
                    </a:lnTo>
                    <a:lnTo>
                      <a:pt x="326" y="221"/>
                    </a:lnTo>
                    <a:lnTo>
                      <a:pt x="324" y="222"/>
                    </a:lnTo>
                    <a:lnTo>
                      <a:pt x="323" y="223"/>
                    </a:lnTo>
                    <a:lnTo>
                      <a:pt x="307" y="229"/>
                    </a:lnTo>
                    <a:lnTo>
                      <a:pt x="304" y="230"/>
                    </a:lnTo>
                    <a:lnTo>
                      <a:pt x="304" y="231"/>
                    </a:lnTo>
                    <a:lnTo>
                      <a:pt x="303" y="233"/>
                    </a:lnTo>
                    <a:lnTo>
                      <a:pt x="302" y="234"/>
                    </a:lnTo>
                    <a:lnTo>
                      <a:pt x="301" y="235"/>
                    </a:lnTo>
                    <a:lnTo>
                      <a:pt x="300" y="235"/>
                    </a:lnTo>
                    <a:lnTo>
                      <a:pt x="300" y="235"/>
                    </a:lnTo>
                    <a:lnTo>
                      <a:pt x="298" y="235"/>
                    </a:lnTo>
                    <a:lnTo>
                      <a:pt x="297" y="235"/>
                    </a:lnTo>
                    <a:lnTo>
                      <a:pt x="296" y="236"/>
                    </a:lnTo>
                    <a:lnTo>
                      <a:pt x="295" y="236"/>
                    </a:lnTo>
                    <a:lnTo>
                      <a:pt x="294" y="236"/>
                    </a:lnTo>
                    <a:lnTo>
                      <a:pt x="293" y="236"/>
                    </a:lnTo>
                    <a:lnTo>
                      <a:pt x="292" y="237"/>
                    </a:lnTo>
                    <a:lnTo>
                      <a:pt x="291" y="238"/>
                    </a:lnTo>
                    <a:lnTo>
                      <a:pt x="290" y="239"/>
                    </a:lnTo>
                    <a:lnTo>
                      <a:pt x="290" y="239"/>
                    </a:lnTo>
                    <a:lnTo>
                      <a:pt x="288" y="240"/>
                    </a:lnTo>
                    <a:lnTo>
                      <a:pt x="287" y="240"/>
                    </a:lnTo>
                    <a:lnTo>
                      <a:pt x="286" y="241"/>
                    </a:lnTo>
                    <a:lnTo>
                      <a:pt x="283" y="243"/>
                    </a:lnTo>
                    <a:lnTo>
                      <a:pt x="283" y="244"/>
                    </a:lnTo>
                    <a:lnTo>
                      <a:pt x="282" y="245"/>
                    </a:lnTo>
                    <a:lnTo>
                      <a:pt x="282" y="247"/>
                    </a:lnTo>
                    <a:lnTo>
                      <a:pt x="281" y="247"/>
                    </a:lnTo>
                    <a:lnTo>
                      <a:pt x="280" y="247"/>
                    </a:lnTo>
                    <a:lnTo>
                      <a:pt x="279" y="247"/>
                    </a:lnTo>
                    <a:lnTo>
                      <a:pt x="279" y="247"/>
                    </a:lnTo>
                    <a:lnTo>
                      <a:pt x="277" y="246"/>
                    </a:lnTo>
                    <a:lnTo>
                      <a:pt x="276" y="246"/>
                    </a:lnTo>
                    <a:lnTo>
                      <a:pt x="276" y="244"/>
                    </a:lnTo>
                    <a:lnTo>
                      <a:pt x="275" y="243"/>
                    </a:lnTo>
                    <a:lnTo>
                      <a:pt x="274" y="243"/>
                    </a:lnTo>
                    <a:lnTo>
                      <a:pt x="274" y="243"/>
                    </a:lnTo>
                    <a:lnTo>
                      <a:pt x="273" y="242"/>
                    </a:lnTo>
                    <a:lnTo>
                      <a:pt x="272" y="241"/>
                    </a:lnTo>
                    <a:lnTo>
                      <a:pt x="272" y="242"/>
                    </a:lnTo>
                    <a:lnTo>
                      <a:pt x="271" y="241"/>
                    </a:lnTo>
                    <a:lnTo>
                      <a:pt x="270" y="240"/>
                    </a:lnTo>
                    <a:lnTo>
                      <a:pt x="269" y="240"/>
                    </a:lnTo>
                    <a:lnTo>
                      <a:pt x="269" y="241"/>
                    </a:lnTo>
                    <a:lnTo>
                      <a:pt x="268" y="241"/>
                    </a:lnTo>
                    <a:lnTo>
                      <a:pt x="267" y="240"/>
                    </a:lnTo>
                    <a:lnTo>
                      <a:pt x="266" y="241"/>
                    </a:lnTo>
                    <a:lnTo>
                      <a:pt x="266" y="241"/>
                    </a:lnTo>
                    <a:lnTo>
                      <a:pt x="266" y="240"/>
                    </a:lnTo>
                    <a:lnTo>
                      <a:pt x="265" y="240"/>
                    </a:lnTo>
                    <a:lnTo>
                      <a:pt x="265" y="239"/>
                    </a:lnTo>
                    <a:lnTo>
                      <a:pt x="264" y="239"/>
                    </a:lnTo>
                    <a:lnTo>
                      <a:pt x="263" y="239"/>
                    </a:lnTo>
                    <a:lnTo>
                      <a:pt x="262" y="239"/>
                    </a:lnTo>
                    <a:lnTo>
                      <a:pt x="262" y="240"/>
                    </a:lnTo>
                    <a:lnTo>
                      <a:pt x="260" y="240"/>
                    </a:lnTo>
                    <a:lnTo>
                      <a:pt x="259" y="240"/>
                    </a:lnTo>
                    <a:lnTo>
                      <a:pt x="259" y="239"/>
                    </a:lnTo>
                    <a:lnTo>
                      <a:pt x="259" y="238"/>
                    </a:lnTo>
                    <a:lnTo>
                      <a:pt x="258" y="237"/>
                    </a:lnTo>
                    <a:lnTo>
                      <a:pt x="257" y="238"/>
                    </a:lnTo>
                    <a:lnTo>
                      <a:pt x="255" y="238"/>
                    </a:lnTo>
                    <a:lnTo>
                      <a:pt x="256" y="237"/>
                    </a:lnTo>
                    <a:lnTo>
                      <a:pt x="255" y="236"/>
                    </a:lnTo>
                    <a:lnTo>
                      <a:pt x="255" y="237"/>
                    </a:lnTo>
                    <a:lnTo>
                      <a:pt x="255" y="238"/>
                    </a:lnTo>
                    <a:lnTo>
                      <a:pt x="254" y="238"/>
                    </a:lnTo>
                    <a:lnTo>
                      <a:pt x="253" y="238"/>
                    </a:lnTo>
                    <a:lnTo>
                      <a:pt x="252" y="237"/>
                    </a:lnTo>
                    <a:lnTo>
                      <a:pt x="252" y="236"/>
                    </a:lnTo>
                    <a:lnTo>
                      <a:pt x="252" y="236"/>
                    </a:lnTo>
                    <a:lnTo>
                      <a:pt x="250" y="236"/>
                    </a:lnTo>
                    <a:lnTo>
                      <a:pt x="250" y="235"/>
                    </a:lnTo>
                    <a:lnTo>
                      <a:pt x="249" y="235"/>
                    </a:lnTo>
                    <a:lnTo>
                      <a:pt x="248" y="235"/>
                    </a:lnTo>
                    <a:lnTo>
                      <a:pt x="247" y="234"/>
                    </a:lnTo>
                    <a:lnTo>
                      <a:pt x="247" y="233"/>
                    </a:lnTo>
                    <a:lnTo>
                      <a:pt x="247" y="233"/>
                    </a:lnTo>
                    <a:lnTo>
                      <a:pt x="247" y="232"/>
                    </a:lnTo>
                    <a:lnTo>
                      <a:pt x="248" y="231"/>
                    </a:lnTo>
                    <a:lnTo>
                      <a:pt x="248" y="230"/>
                    </a:lnTo>
                    <a:lnTo>
                      <a:pt x="247" y="230"/>
                    </a:lnTo>
                    <a:lnTo>
                      <a:pt x="246" y="229"/>
                    </a:lnTo>
                    <a:lnTo>
                      <a:pt x="245" y="228"/>
                    </a:lnTo>
                    <a:lnTo>
                      <a:pt x="245" y="228"/>
                    </a:lnTo>
                    <a:lnTo>
                      <a:pt x="244" y="227"/>
                    </a:lnTo>
                    <a:lnTo>
                      <a:pt x="244" y="226"/>
                    </a:lnTo>
                    <a:lnTo>
                      <a:pt x="245" y="226"/>
                    </a:lnTo>
                    <a:lnTo>
                      <a:pt x="245" y="226"/>
                    </a:lnTo>
                    <a:lnTo>
                      <a:pt x="243" y="224"/>
                    </a:lnTo>
                    <a:lnTo>
                      <a:pt x="242" y="224"/>
                    </a:lnTo>
                    <a:lnTo>
                      <a:pt x="242" y="223"/>
                    </a:lnTo>
                    <a:lnTo>
                      <a:pt x="241" y="223"/>
                    </a:lnTo>
                    <a:lnTo>
                      <a:pt x="241" y="223"/>
                    </a:lnTo>
                    <a:lnTo>
                      <a:pt x="240" y="222"/>
                    </a:lnTo>
                    <a:lnTo>
                      <a:pt x="239" y="222"/>
                    </a:lnTo>
                    <a:lnTo>
                      <a:pt x="237" y="222"/>
                    </a:lnTo>
                    <a:lnTo>
                      <a:pt x="235" y="220"/>
                    </a:lnTo>
                    <a:lnTo>
                      <a:pt x="235" y="219"/>
                    </a:lnTo>
                    <a:lnTo>
                      <a:pt x="234" y="219"/>
                    </a:lnTo>
                    <a:lnTo>
                      <a:pt x="233" y="219"/>
                    </a:lnTo>
                    <a:lnTo>
                      <a:pt x="232" y="219"/>
                    </a:lnTo>
                    <a:lnTo>
                      <a:pt x="231" y="218"/>
                    </a:lnTo>
                    <a:lnTo>
                      <a:pt x="231" y="217"/>
                    </a:lnTo>
                    <a:lnTo>
                      <a:pt x="228" y="216"/>
                    </a:lnTo>
                    <a:lnTo>
                      <a:pt x="228" y="216"/>
                    </a:lnTo>
                    <a:lnTo>
                      <a:pt x="228" y="216"/>
                    </a:lnTo>
                    <a:lnTo>
                      <a:pt x="227" y="215"/>
                    </a:lnTo>
                    <a:lnTo>
                      <a:pt x="226" y="215"/>
                    </a:lnTo>
                    <a:lnTo>
                      <a:pt x="224" y="215"/>
                    </a:lnTo>
                    <a:lnTo>
                      <a:pt x="224" y="214"/>
                    </a:lnTo>
                    <a:lnTo>
                      <a:pt x="223" y="214"/>
                    </a:lnTo>
                    <a:lnTo>
                      <a:pt x="222" y="214"/>
                    </a:lnTo>
                    <a:lnTo>
                      <a:pt x="222" y="215"/>
                    </a:lnTo>
                    <a:lnTo>
                      <a:pt x="221" y="215"/>
                    </a:lnTo>
                    <a:lnTo>
                      <a:pt x="220" y="215"/>
                    </a:lnTo>
                    <a:lnTo>
                      <a:pt x="219" y="215"/>
                    </a:lnTo>
                    <a:lnTo>
                      <a:pt x="218" y="215"/>
                    </a:lnTo>
                    <a:lnTo>
                      <a:pt x="217" y="216"/>
                    </a:lnTo>
                    <a:lnTo>
                      <a:pt x="216" y="217"/>
                    </a:lnTo>
                    <a:lnTo>
                      <a:pt x="215" y="217"/>
                    </a:lnTo>
                    <a:lnTo>
                      <a:pt x="214" y="217"/>
                    </a:lnTo>
                    <a:lnTo>
                      <a:pt x="213" y="217"/>
                    </a:lnTo>
                    <a:lnTo>
                      <a:pt x="212" y="216"/>
                    </a:lnTo>
                    <a:lnTo>
                      <a:pt x="211" y="216"/>
                    </a:lnTo>
                    <a:lnTo>
                      <a:pt x="210" y="216"/>
                    </a:lnTo>
                    <a:lnTo>
                      <a:pt x="210" y="215"/>
                    </a:lnTo>
                    <a:lnTo>
                      <a:pt x="210" y="214"/>
                    </a:lnTo>
                    <a:lnTo>
                      <a:pt x="208" y="214"/>
                    </a:lnTo>
                    <a:lnTo>
                      <a:pt x="207" y="213"/>
                    </a:lnTo>
                    <a:lnTo>
                      <a:pt x="206" y="213"/>
                    </a:lnTo>
                    <a:lnTo>
                      <a:pt x="206" y="212"/>
                    </a:lnTo>
                    <a:lnTo>
                      <a:pt x="204" y="212"/>
                    </a:lnTo>
                    <a:lnTo>
                      <a:pt x="203" y="211"/>
                    </a:lnTo>
                    <a:lnTo>
                      <a:pt x="201" y="210"/>
                    </a:lnTo>
                    <a:lnTo>
                      <a:pt x="200" y="210"/>
                    </a:lnTo>
                    <a:lnTo>
                      <a:pt x="200" y="210"/>
                    </a:lnTo>
                    <a:lnTo>
                      <a:pt x="198" y="210"/>
                    </a:lnTo>
                    <a:lnTo>
                      <a:pt x="197" y="210"/>
                    </a:lnTo>
                    <a:lnTo>
                      <a:pt x="197" y="210"/>
                    </a:lnTo>
                    <a:lnTo>
                      <a:pt x="196" y="210"/>
                    </a:lnTo>
                    <a:lnTo>
                      <a:pt x="194" y="210"/>
                    </a:lnTo>
                    <a:lnTo>
                      <a:pt x="193" y="210"/>
                    </a:lnTo>
                    <a:lnTo>
                      <a:pt x="192" y="210"/>
                    </a:lnTo>
                    <a:lnTo>
                      <a:pt x="191" y="211"/>
                    </a:lnTo>
                    <a:lnTo>
                      <a:pt x="190" y="212"/>
                    </a:lnTo>
                    <a:lnTo>
                      <a:pt x="190" y="212"/>
                    </a:lnTo>
                    <a:lnTo>
                      <a:pt x="188" y="212"/>
                    </a:lnTo>
                    <a:lnTo>
                      <a:pt x="187" y="212"/>
                    </a:lnTo>
                    <a:lnTo>
                      <a:pt x="186" y="212"/>
                    </a:lnTo>
                    <a:lnTo>
                      <a:pt x="185" y="212"/>
                    </a:lnTo>
                    <a:lnTo>
                      <a:pt x="184" y="212"/>
                    </a:lnTo>
                    <a:lnTo>
                      <a:pt x="183" y="211"/>
                    </a:lnTo>
                    <a:lnTo>
                      <a:pt x="183" y="210"/>
                    </a:lnTo>
                    <a:lnTo>
                      <a:pt x="180" y="209"/>
                    </a:lnTo>
                    <a:lnTo>
                      <a:pt x="178" y="209"/>
                    </a:lnTo>
                    <a:lnTo>
                      <a:pt x="177" y="209"/>
                    </a:lnTo>
                    <a:lnTo>
                      <a:pt x="176" y="209"/>
                    </a:lnTo>
                    <a:lnTo>
                      <a:pt x="175" y="209"/>
                    </a:lnTo>
                    <a:lnTo>
                      <a:pt x="173" y="209"/>
                    </a:lnTo>
                    <a:lnTo>
                      <a:pt x="171" y="208"/>
                    </a:lnTo>
                    <a:lnTo>
                      <a:pt x="170" y="208"/>
                    </a:lnTo>
                    <a:lnTo>
                      <a:pt x="169" y="208"/>
                    </a:lnTo>
                    <a:lnTo>
                      <a:pt x="169" y="209"/>
                    </a:lnTo>
                    <a:lnTo>
                      <a:pt x="168" y="209"/>
                    </a:lnTo>
                    <a:lnTo>
                      <a:pt x="167" y="208"/>
                    </a:lnTo>
                    <a:lnTo>
                      <a:pt x="166" y="208"/>
                    </a:lnTo>
                    <a:lnTo>
                      <a:pt x="166" y="208"/>
                    </a:lnTo>
                    <a:lnTo>
                      <a:pt x="165" y="208"/>
                    </a:lnTo>
                    <a:lnTo>
                      <a:pt x="163" y="209"/>
                    </a:lnTo>
                    <a:lnTo>
                      <a:pt x="162" y="209"/>
                    </a:lnTo>
                    <a:lnTo>
                      <a:pt x="162" y="209"/>
                    </a:lnTo>
                    <a:lnTo>
                      <a:pt x="161" y="209"/>
                    </a:lnTo>
                    <a:lnTo>
                      <a:pt x="160" y="210"/>
                    </a:lnTo>
                    <a:lnTo>
                      <a:pt x="159" y="211"/>
                    </a:lnTo>
                    <a:lnTo>
                      <a:pt x="159" y="211"/>
                    </a:lnTo>
                    <a:lnTo>
                      <a:pt x="157" y="211"/>
                    </a:lnTo>
                    <a:lnTo>
                      <a:pt x="156" y="211"/>
                    </a:lnTo>
                    <a:lnTo>
                      <a:pt x="155" y="212"/>
                    </a:lnTo>
                    <a:lnTo>
                      <a:pt x="155" y="212"/>
                    </a:lnTo>
                    <a:lnTo>
                      <a:pt x="152" y="212"/>
                    </a:lnTo>
                    <a:lnTo>
                      <a:pt x="151" y="212"/>
                    </a:lnTo>
                    <a:lnTo>
                      <a:pt x="150" y="212"/>
                    </a:lnTo>
                    <a:lnTo>
                      <a:pt x="149" y="212"/>
                    </a:lnTo>
                    <a:lnTo>
                      <a:pt x="148" y="198"/>
                    </a:lnTo>
                    <a:lnTo>
                      <a:pt x="148" y="197"/>
                    </a:lnTo>
                    <a:lnTo>
                      <a:pt x="147" y="196"/>
                    </a:lnTo>
                    <a:lnTo>
                      <a:pt x="146" y="194"/>
                    </a:lnTo>
                    <a:lnTo>
                      <a:pt x="145" y="192"/>
                    </a:lnTo>
                    <a:lnTo>
                      <a:pt x="144" y="192"/>
                    </a:lnTo>
                    <a:lnTo>
                      <a:pt x="142" y="192"/>
                    </a:lnTo>
                    <a:lnTo>
                      <a:pt x="139" y="192"/>
                    </a:lnTo>
                    <a:lnTo>
                      <a:pt x="138" y="192"/>
                    </a:lnTo>
                    <a:lnTo>
                      <a:pt x="136" y="192"/>
                    </a:lnTo>
                    <a:lnTo>
                      <a:pt x="135" y="192"/>
                    </a:lnTo>
                    <a:lnTo>
                      <a:pt x="135" y="192"/>
                    </a:lnTo>
                    <a:lnTo>
                      <a:pt x="134" y="192"/>
                    </a:lnTo>
                    <a:lnTo>
                      <a:pt x="133" y="191"/>
                    </a:lnTo>
                    <a:lnTo>
                      <a:pt x="132" y="189"/>
                    </a:lnTo>
                    <a:lnTo>
                      <a:pt x="132" y="188"/>
                    </a:lnTo>
                    <a:lnTo>
                      <a:pt x="131" y="186"/>
                    </a:lnTo>
                    <a:lnTo>
                      <a:pt x="131" y="185"/>
                    </a:lnTo>
                    <a:lnTo>
                      <a:pt x="131" y="183"/>
                    </a:lnTo>
                    <a:lnTo>
                      <a:pt x="130" y="180"/>
                    </a:lnTo>
                    <a:lnTo>
                      <a:pt x="130" y="179"/>
                    </a:lnTo>
                    <a:lnTo>
                      <a:pt x="129" y="178"/>
                    </a:lnTo>
                    <a:lnTo>
                      <a:pt x="128" y="177"/>
                    </a:lnTo>
                    <a:lnTo>
                      <a:pt x="128" y="175"/>
                    </a:lnTo>
                    <a:lnTo>
                      <a:pt x="128" y="174"/>
                    </a:lnTo>
                    <a:lnTo>
                      <a:pt x="128" y="174"/>
                    </a:lnTo>
                    <a:lnTo>
                      <a:pt x="128" y="173"/>
                    </a:lnTo>
                    <a:lnTo>
                      <a:pt x="129" y="171"/>
                    </a:lnTo>
                    <a:lnTo>
                      <a:pt x="129" y="171"/>
                    </a:lnTo>
                    <a:lnTo>
                      <a:pt x="130" y="169"/>
                    </a:lnTo>
                    <a:lnTo>
                      <a:pt x="130" y="168"/>
                    </a:lnTo>
                    <a:lnTo>
                      <a:pt x="131" y="168"/>
                    </a:lnTo>
                    <a:lnTo>
                      <a:pt x="131" y="167"/>
                    </a:lnTo>
                    <a:lnTo>
                      <a:pt x="131" y="167"/>
                    </a:lnTo>
                    <a:lnTo>
                      <a:pt x="131" y="166"/>
                    </a:lnTo>
                    <a:lnTo>
                      <a:pt x="131" y="165"/>
                    </a:lnTo>
                    <a:lnTo>
                      <a:pt x="131" y="164"/>
                    </a:lnTo>
                    <a:lnTo>
                      <a:pt x="130" y="164"/>
                    </a:lnTo>
                    <a:lnTo>
                      <a:pt x="129" y="163"/>
                    </a:lnTo>
                    <a:lnTo>
                      <a:pt x="128" y="162"/>
                    </a:lnTo>
                    <a:lnTo>
                      <a:pt x="128" y="160"/>
                    </a:lnTo>
                    <a:lnTo>
                      <a:pt x="129" y="160"/>
                    </a:lnTo>
                    <a:lnTo>
                      <a:pt x="129" y="159"/>
                    </a:lnTo>
                    <a:lnTo>
                      <a:pt x="128" y="157"/>
                    </a:lnTo>
                    <a:lnTo>
                      <a:pt x="128" y="157"/>
                    </a:lnTo>
                    <a:lnTo>
                      <a:pt x="128" y="156"/>
                    </a:lnTo>
                    <a:lnTo>
                      <a:pt x="128" y="155"/>
                    </a:lnTo>
                    <a:lnTo>
                      <a:pt x="128" y="154"/>
                    </a:lnTo>
                    <a:lnTo>
                      <a:pt x="128" y="154"/>
                    </a:lnTo>
                    <a:lnTo>
                      <a:pt x="128" y="153"/>
                    </a:lnTo>
                    <a:lnTo>
                      <a:pt x="128" y="152"/>
                    </a:lnTo>
                    <a:lnTo>
                      <a:pt x="128" y="151"/>
                    </a:lnTo>
                    <a:lnTo>
                      <a:pt x="128" y="150"/>
                    </a:lnTo>
                    <a:lnTo>
                      <a:pt x="128" y="150"/>
                    </a:lnTo>
                    <a:lnTo>
                      <a:pt x="128" y="149"/>
                    </a:lnTo>
                    <a:lnTo>
                      <a:pt x="128" y="148"/>
                    </a:lnTo>
                    <a:lnTo>
                      <a:pt x="128" y="147"/>
                    </a:lnTo>
                    <a:lnTo>
                      <a:pt x="141" y="126"/>
                    </a:lnTo>
                    <a:lnTo>
                      <a:pt x="152" y="109"/>
                    </a:lnTo>
                    <a:lnTo>
                      <a:pt x="151" y="109"/>
                    </a:lnTo>
                    <a:lnTo>
                      <a:pt x="150" y="109"/>
                    </a:lnTo>
                    <a:lnTo>
                      <a:pt x="149" y="109"/>
                    </a:lnTo>
                    <a:lnTo>
                      <a:pt x="148" y="109"/>
                    </a:lnTo>
                    <a:lnTo>
                      <a:pt x="147" y="109"/>
                    </a:lnTo>
                    <a:lnTo>
                      <a:pt x="145" y="109"/>
                    </a:lnTo>
                    <a:lnTo>
                      <a:pt x="144" y="109"/>
                    </a:lnTo>
                    <a:lnTo>
                      <a:pt x="143" y="109"/>
                    </a:lnTo>
                    <a:lnTo>
                      <a:pt x="141" y="110"/>
                    </a:lnTo>
                    <a:lnTo>
                      <a:pt x="140" y="111"/>
                    </a:lnTo>
                    <a:lnTo>
                      <a:pt x="139" y="112"/>
                    </a:lnTo>
                    <a:lnTo>
                      <a:pt x="138" y="112"/>
                    </a:lnTo>
                    <a:lnTo>
                      <a:pt x="138" y="112"/>
                    </a:lnTo>
                    <a:lnTo>
                      <a:pt x="137" y="112"/>
                    </a:lnTo>
                    <a:lnTo>
                      <a:pt x="135" y="112"/>
                    </a:lnTo>
                    <a:lnTo>
                      <a:pt x="132" y="112"/>
                    </a:lnTo>
                    <a:lnTo>
                      <a:pt x="131" y="112"/>
                    </a:lnTo>
                    <a:lnTo>
                      <a:pt x="130" y="112"/>
                    </a:lnTo>
                    <a:lnTo>
                      <a:pt x="129" y="112"/>
                    </a:lnTo>
                    <a:lnTo>
                      <a:pt x="128" y="113"/>
                    </a:lnTo>
                    <a:lnTo>
                      <a:pt x="127" y="113"/>
                    </a:lnTo>
                    <a:lnTo>
                      <a:pt x="126" y="113"/>
                    </a:lnTo>
                    <a:lnTo>
                      <a:pt x="125" y="113"/>
                    </a:lnTo>
                    <a:lnTo>
                      <a:pt x="124" y="113"/>
                    </a:lnTo>
                    <a:lnTo>
                      <a:pt x="124" y="113"/>
                    </a:lnTo>
                    <a:lnTo>
                      <a:pt x="123" y="113"/>
                    </a:lnTo>
                    <a:lnTo>
                      <a:pt x="122" y="112"/>
                    </a:lnTo>
                    <a:lnTo>
                      <a:pt x="121" y="112"/>
                    </a:lnTo>
                    <a:lnTo>
                      <a:pt x="121" y="109"/>
                    </a:lnTo>
                    <a:lnTo>
                      <a:pt x="121" y="109"/>
                    </a:lnTo>
                    <a:lnTo>
                      <a:pt x="121" y="108"/>
                    </a:lnTo>
                    <a:lnTo>
                      <a:pt x="120" y="107"/>
                    </a:lnTo>
                    <a:lnTo>
                      <a:pt x="120" y="105"/>
                    </a:lnTo>
                    <a:lnTo>
                      <a:pt x="120" y="105"/>
                    </a:lnTo>
                    <a:lnTo>
                      <a:pt x="119" y="105"/>
                    </a:lnTo>
                    <a:lnTo>
                      <a:pt x="117" y="102"/>
                    </a:lnTo>
                    <a:lnTo>
                      <a:pt x="117" y="102"/>
                    </a:lnTo>
                    <a:lnTo>
                      <a:pt x="115" y="102"/>
                    </a:lnTo>
                    <a:lnTo>
                      <a:pt x="115" y="103"/>
                    </a:lnTo>
                    <a:lnTo>
                      <a:pt x="114" y="103"/>
                    </a:lnTo>
                    <a:lnTo>
                      <a:pt x="114" y="104"/>
                    </a:lnTo>
                    <a:lnTo>
                      <a:pt x="113" y="105"/>
                    </a:lnTo>
                    <a:lnTo>
                      <a:pt x="112" y="105"/>
                    </a:lnTo>
                    <a:lnTo>
                      <a:pt x="111" y="106"/>
                    </a:lnTo>
                    <a:lnTo>
                      <a:pt x="110" y="106"/>
                    </a:lnTo>
                    <a:lnTo>
                      <a:pt x="109" y="106"/>
                    </a:lnTo>
                    <a:lnTo>
                      <a:pt x="107" y="105"/>
                    </a:lnTo>
                    <a:lnTo>
                      <a:pt x="107" y="105"/>
                    </a:lnTo>
                    <a:lnTo>
                      <a:pt x="106" y="103"/>
                    </a:lnTo>
                    <a:lnTo>
                      <a:pt x="104" y="102"/>
                    </a:lnTo>
                    <a:lnTo>
                      <a:pt x="102" y="102"/>
                    </a:lnTo>
                    <a:lnTo>
                      <a:pt x="101" y="101"/>
                    </a:lnTo>
                    <a:lnTo>
                      <a:pt x="99" y="101"/>
                    </a:lnTo>
                    <a:lnTo>
                      <a:pt x="97" y="100"/>
                    </a:lnTo>
                    <a:lnTo>
                      <a:pt x="95" y="99"/>
                    </a:lnTo>
                    <a:lnTo>
                      <a:pt x="94" y="99"/>
                    </a:lnTo>
                    <a:lnTo>
                      <a:pt x="94" y="99"/>
                    </a:lnTo>
                    <a:lnTo>
                      <a:pt x="94" y="98"/>
                    </a:lnTo>
                    <a:lnTo>
                      <a:pt x="93" y="96"/>
                    </a:lnTo>
                    <a:lnTo>
                      <a:pt x="93" y="96"/>
                    </a:lnTo>
                    <a:lnTo>
                      <a:pt x="92" y="96"/>
                    </a:lnTo>
                    <a:lnTo>
                      <a:pt x="92" y="97"/>
                    </a:lnTo>
                    <a:lnTo>
                      <a:pt x="91" y="97"/>
                    </a:lnTo>
                    <a:lnTo>
                      <a:pt x="90" y="98"/>
                    </a:lnTo>
                    <a:lnTo>
                      <a:pt x="90" y="98"/>
                    </a:lnTo>
                    <a:lnTo>
                      <a:pt x="86" y="98"/>
                    </a:lnTo>
                    <a:lnTo>
                      <a:pt x="86" y="98"/>
                    </a:lnTo>
                    <a:lnTo>
                      <a:pt x="84" y="97"/>
                    </a:lnTo>
                    <a:lnTo>
                      <a:pt x="83" y="98"/>
                    </a:lnTo>
                    <a:lnTo>
                      <a:pt x="82" y="97"/>
                    </a:lnTo>
                    <a:lnTo>
                      <a:pt x="81" y="95"/>
                    </a:lnTo>
                    <a:lnTo>
                      <a:pt x="80" y="94"/>
                    </a:lnTo>
                    <a:lnTo>
                      <a:pt x="80" y="93"/>
                    </a:lnTo>
                    <a:lnTo>
                      <a:pt x="79" y="93"/>
                    </a:lnTo>
                    <a:lnTo>
                      <a:pt x="78" y="93"/>
                    </a:lnTo>
                    <a:lnTo>
                      <a:pt x="78" y="92"/>
                    </a:lnTo>
                    <a:lnTo>
                      <a:pt x="77" y="92"/>
                    </a:lnTo>
                    <a:lnTo>
                      <a:pt x="76" y="91"/>
                    </a:lnTo>
                    <a:lnTo>
                      <a:pt x="75" y="91"/>
                    </a:lnTo>
                    <a:lnTo>
                      <a:pt x="74" y="91"/>
                    </a:lnTo>
                    <a:lnTo>
                      <a:pt x="73" y="91"/>
                    </a:lnTo>
                    <a:lnTo>
                      <a:pt x="73" y="91"/>
                    </a:lnTo>
                    <a:lnTo>
                      <a:pt x="73" y="92"/>
                    </a:lnTo>
                    <a:lnTo>
                      <a:pt x="72" y="92"/>
                    </a:lnTo>
                    <a:lnTo>
                      <a:pt x="70" y="92"/>
                    </a:lnTo>
                    <a:lnTo>
                      <a:pt x="69" y="94"/>
                    </a:lnTo>
                    <a:lnTo>
                      <a:pt x="68" y="93"/>
                    </a:lnTo>
                    <a:lnTo>
                      <a:pt x="67" y="93"/>
                    </a:lnTo>
                    <a:lnTo>
                      <a:pt x="66" y="93"/>
                    </a:lnTo>
                    <a:lnTo>
                      <a:pt x="64" y="93"/>
                    </a:lnTo>
                    <a:lnTo>
                      <a:pt x="63" y="93"/>
                    </a:lnTo>
                    <a:lnTo>
                      <a:pt x="64" y="92"/>
                    </a:lnTo>
                    <a:lnTo>
                      <a:pt x="63" y="92"/>
                    </a:lnTo>
                    <a:lnTo>
                      <a:pt x="63" y="91"/>
                    </a:lnTo>
                    <a:lnTo>
                      <a:pt x="62" y="90"/>
                    </a:lnTo>
                    <a:lnTo>
                      <a:pt x="61" y="91"/>
                    </a:lnTo>
                    <a:lnTo>
                      <a:pt x="60" y="91"/>
                    </a:lnTo>
                    <a:lnTo>
                      <a:pt x="60" y="92"/>
                    </a:lnTo>
                    <a:lnTo>
                      <a:pt x="59" y="92"/>
                    </a:lnTo>
                    <a:lnTo>
                      <a:pt x="59" y="92"/>
                    </a:lnTo>
                    <a:lnTo>
                      <a:pt x="55" y="92"/>
                    </a:lnTo>
                    <a:lnTo>
                      <a:pt x="55" y="91"/>
                    </a:lnTo>
                    <a:lnTo>
                      <a:pt x="54" y="92"/>
                    </a:lnTo>
                    <a:lnTo>
                      <a:pt x="55" y="92"/>
                    </a:lnTo>
                    <a:lnTo>
                      <a:pt x="55" y="93"/>
                    </a:lnTo>
                    <a:lnTo>
                      <a:pt x="55" y="94"/>
                    </a:lnTo>
                    <a:lnTo>
                      <a:pt x="55" y="95"/>
                    </a:lnTo>
                    <a:lnTo>
                      <a:pt x="54" y="95"/>
                    </a:lnTo>
                    <a:lnTo>
                      <a:pt x="53" y="95"/>
                    </a:lnTo>
                    <a:lnTo>
                      <a:pt x="53" y="94"/>
                    </a:lnTo>
                    <a:lnTo>
                      <a:pt x="53" y="93"/>
                    </a:lnTo>
                    <a:lnTo>
                      <a:pt x="53" y="92"/>
                    </a:lnTo>
                    <a:lnTo>
                      <a:pt x="52" y="92"/>
                    </a:lnTo>
                    <a:lnTo>
                      <a:pt x="51" y="92"/>
                    </a:lnTo>
                    <a:lnTo>
                      <a:pt x="50" y="92"/>
                    </a:lnTo>
                    <a:lnTo>
                      <a:pt x="49" y="92"/>
                    </a:lnTo>
                    <a:lnTo>
                      <a:pt x="49" y="92"/>
                    </a:lnTo>
                    <a:lnTo>
                      <a:pt x="48" y="92"/>
                    </a:lnTo>
                    <a:lnTo>
                      <a:pt x="47" y="92"/>
                    </a:lnTo>
                    <a:lnTo>
                      <a:pt x="46" y="92"/>
                    </a:lnTo>
                    <a:lnTo>
                      <a:pt x="45" y="93"/>
                    </a:lnTo>
                    <a:lnTo>
                      <a:pt x="44" y="94"/>
                    </a:lnTo>
                    <a:lnTo>
                      <a:pt x="45" y="95"/>
                    </a:lnTo>
                    <a:lnTo>
                      <a:pt x="44" y="95"/>
                    </a:lnTo>
                    <a:lnTo>
                      <a:pt x="44" y="95"/>
                    </a:lnTo>
                    <a:lnTo>
                      <a:pt x="43" y="94"/>
                    </a:lnTo>
                    <a:lnTo>
                      <a:pt x="42" y="93"/>
                    </a:lnTo>
                    <a:lnTo>
                      <a:pt x="42" y="94"/>
                    </a:lnTo>
                    <a:lnTo>
                      <a:pt x="42" y="95"/>
                    </a:lnTo>
                    <a:lnTo>
                      <a:pt x="42" y="95"/>
                    </a:lnTo>
                    <a:lnTo>
                      <a:pt x="42" y="96"/>
                    </a:lnTo>
                    <a:lnTo>
                      <a:pt x="41" y="96"/>
                    </a:lnTo>
                    <a:lnTo>
                      <a:pt x="42" y="97"/>
                    </a:lnTo>
                    <a:lnTo>
                      <a:pt x="41" y="98"/>
                    </a:lnTo>
                    <a:lnTo>
                      <a:pt x="40" y="97"/>
                    </a:lnTo>
                    <a:lnTo>
                      <a:pt x="38" y="97"/>
                    </a:lnTo>
                    <a:lnTo>
                      <a:pt x="38" y="97"/>
                    </a:lnTo>
                    <a:lnTo>
                      <a:pt x="37" y="97"/>
                    </a:lnTo>
                    <a:lnTo>
                      <a:pt x="36" y="97"/>
                    </a:lnTo>
                    <a:lnTo>
                      <a:pt x="35" y="96"/>
                    </a:lnTo>
                    <a:lnTo>
                      <a:pt x="35" y="95"/>
                    </a:lnTo>
                    <a:lnTo>
                      <a:pt x="36" y="95"/>
                    </a:lnTo>
                    <a:lnTo>
                      <a:pt x="37" y="95"/>
                    </a:lnTo>
                    <a:lnTo>
                      <a:pt x="37" y="94"/>
                    </a:lnTo>
                    <a:lnTo>
                      <a:pt x="36" y="93"/>
                    </a:lnTo>
                    <a:lnTo>
                      <a:pt x="35" y="93"/>
                    </a:lnTo>
                    <a:lnTo>
                      <a:pt x="35" y="93"/>
                    </a:lnTo>
                    <a:lnTo>
                      <a:pt x="34" y="94"/>
                    </a:lnTo>
                    <a:lnTo>
                      <a:pt x="33" y="94"/>
                    </a:lnTo>
                    <a:lnTo>
                      <a:pt x="32" y="95"/>
                    </a:lnTo>
                    <a:lnTo>
                      <a:pt x="30" y="97"/>
                    </a:lnTo>
                    <a:lnTo>
                      <a:pt x="29" y="99"/>
                    </a:lnTo>
                    <a:lnTo>
                      <a:pt x="28" y="99"/>
                    </a:lnTo>
                    <a:lnTo>
                      <a:pt x="28" y="100"/>
                    </a:lnTo>
                    <a:lnTo>
                      <a:pt x="28" y="101"/>
                    </a:lnTo>
                    <a:lnTo>
                      <a:pt x="28" y="102"/>
                    </a:lnTo>
                    <a:lnTo>
                      <a:pt x="28" y="101"/>
                    </a:lnTo>
                    <a:lnTo>
                      <a:pt x="26" y="101"/>
                    </a:lnTo>
                    <a:lnTo>
                      <a:pt x="26" y="102"/>
                    </a:lnTo>
                    <a:lnTo>
                      <a:pt x="25" y="102"/>
                    </a:lnTo>
                    <a:lnTo>
                      <a:pt x="25" y="103"/>
                    </a:lnTo>
                    <a:lnTo>
                      <a:pt x="25" y="104"/>
                    </a:lnTo>
                    <a:lnTo>
                      <a:pt x="24" y="105"/>
                    </a:lnTo>
                    <a:lnTo>
                      <a:pt x="24" y="104"/>
                    </a:lnTo>
                    <a:lnTo>
                      <a:pt x="24" y="102"/>
                    </a:lnTo>
                    <a:lnTo>
                      <a:pt x="24" y="102"/>
                    </a:lnTo>
                    <a:lnTo>
                      <a:pt x="23" y="102"/>
                    </a:lnTo>
                    <a:lnTo>
                      <a:pt x="22" y="102"/>
                    </a:lnTo>
                    <a:lnTo>
                      <a:pt x="21" y="103"/>
                    </a:lnTo>
                    <a:lnTo>
                      <a:pt x="20" y="103"/>
                    </a:lnTo>
                    <a:lnTo>
                      <a:pt x="19" y="103"/>
                    </a:lnTo>
                    <a:lnTo>
                      <a:pt x="18" y="103"/>
                    </a:lnTo>
                    <a:lnTo>
                      <a:pt x="18" y="103"/>
                    </a:lnTo>
                    <a:lnTo>
                      <a:pt x="16" y="102"/>
                    </a:lnTo>
                    <a:lnTo>
                      <a:pt x="15" y="102"/>
                    </a:lnTo>
                    <a:lnTo>
                      <a:pt x="15" y="103"/>
                    </a:lnTo>
                    <a:lnTo>
                      <a:pt x="14" y="103"/>
                    </a:lnTo>
                    <a:lnTo>
                      <a:pt x="13" y="102"/>
                    </a:lnTo>
                    <a:lnTo>
                      <a:pt x="12" y="102"/>
                    </a:lnTo>
                    <a:lnTo>
                      <a:pt x="11" y="102"/>
                    </a:lnTo>
                    <a:lnTo>
                      <a:pt x="11" y="100"/>
                    </a:lnTo>
                    <a:lnTo>
                      <a:pt x="11" y="99"/>
                    </a:lnTo>
                    <a:lnTo>
                      <a:pt x="12" y="99"/>
                    </a:lnTo>
                    <a:lnTo>
                      <a:pt x="13" y="98"/>
                    </a:lnTo>
                    <a:lnTo>
                      <a:pt x="12" y="97"/>
                    </a:lnTo>
                    <a:lnTo>
                      <a:pt x="12" y="95"/>
                    </a:lnTo>
                    <a:lnTo>
                      <a:pt x="12" y="95"/>
                    </a:lnTo>
                    <a:lnTo>
                      <a:pt x="12" y="94"/>
                    </a:lnTo>
                    <a:lnTo>
                      <a:pt x="13" y="93"/>
                    </a:lnTo>
                    <a:lnTo>
                      <a:pt x="13" y="89"/>
                    </a:lnTo>
                    <a:lnTo>
                      <a:pt x="12" y="88"/>
                    </a:lnTo>
                    <a:lnTo>
                      <a:pt x="12" y="88"/>
                    </a:lnTo>
                    <a:lnTo>
                      <a:pt x="12" y="87"/>
                    </a:lnTo>
                    <a:lnTo>
                      <a:pt x="13" y="86"/>
                    </a:lnTo>
                    <a:lnTo>
                      <a:pt x="13" y="85"/>
                    </a:lnTo>
                    <a:lnTo>
                      <a:pt x="14" y="85"/>
                    </a:lnTo>
                    <a:lnTo>
                      <a:pt x="12" y="85"/>
                    </a:lnTo>
                    <a:lnTo>
                      <a:pt x="12" y="84"/>
                    </a:lnTo>
                    <a:lnTo>
                      <a:pt x="12" y="81"/>
                    </a:lnTo>
                    <a:lnTo>
                      <a:pt x="12" y="81"/>
                    </a:lnTo>
                    <a:lnTo>
                      <a:pt x="13" y="80"/>
                    </a:lnTo>
                    <a:lnTo>
                      <a:pt x="13" y="79"/>
                    </a:lnTo>
                    <a:lnTo>
                      <a:pt x="14" y="78"/>
                    </a:lnTo>
                    <a:lnTo>
                      <a:pt x="14" y="78"/>
                    </a:lnTo>
                    <a:lnTo>
                      <a:pt x="14" y="77"/>
                    </a:lnTo>
                    <a:lnTo>
                      <a:pt x="15" y="76"/>
                    </a:lnTo>
                    <a:lnTo>
                      <a:pt x="14" y="76"/>
                    </a:lnTo>
                    <a:lnTo>
                      <a:pt x="14" y="75"/>
                    </a:lnTo>
                    <a:lnTo>
                      <a:pt x="13" y="74"/>
                    </a:lnTo>
                    <a:lnTo>
                      <a:pt x="12" y="74"/>
                    </a:lnTo>
                    <a:lnTo>
                      <a:pt x="12" y="73"/>
                    </a:lnTo>
                    <a:lnTo>
                      <a:pt x="11" y="72"/>
                    </a:lnTo>
                    <a:lnTo>
                      <a:pt x="12" y="71"/>
                    </a:lnTo>
                    <a:lnTo>
                      <a:pt x="12" y="71"/>
                    </a:lnTo>
                    <a:lnTo>
                      <a:pt x="12" y="70"/>
                    </a:lnTo>
                    <a:lnTo>
                      <a:pt x="13" y="69"/>
                    </a:lnTo>
                    <a:lnTo>
                      <a:pt x="13" y="68"/>
                    </a:lnTo>
                    <a:lnTo>
                      <a:pt x="14" y="67"/>
                    </a:lnTo>
                    <a:lnTo>
                      <a:pt x="14" y="67"/>
                    </a:lnTo>
                    <a:lnTo>
                      <a:pt x="13" y="65"/>
                    </a:lnTo>
                    <a:lnTo>
                      <a:pt x="12" y="64"/>
                    </a:lnTo>
                    <a:lnTo>
                      <a:pt x="11" y="64"/>
                    </a:lnTo>
                    <a:lnTo>
                      <a:pt x="10" y="64"/>
                    </a:lnTo>
                    <a:lnTo>
                      <a:pt x="9" y="63"/>
                    </a:lnTo>
                    <a:lnTo>
                      <a:pt x="8" y="62"/>
                    </a:lnTo>
                    <a:lnTo>
                      <a:pt x="7" y="61"/>
                    </a:lnTo>
                    <a:lnTo>
                      <a:pt x="7" y="59"/>
                    </a:lnTo>
                    <a:lnTo>
                      <a:pt x="7" y="58"/>
                    </a:lnTo>
                    <a:lnTo>
                      <a:pt x="7" y="57"/>
                    </a:lnTo>
                    <a:lnTo>
                      <a:pt x="7" y="56"/>
                    </a:lnTo>
                    <a:lnTo>
                      <a:pt x="6" y="56"/>
                    </a:lnTo>
                    <a:lnTo>
                      <a:pt x="5" y="56"/>
                    </a:lnTo>
                    <a:lnTo>
                      <a:pt x="5" y="55"/>
                    </a:lnTo>
                    <a:lnTo>
                      <a:pt x="5" y="54"/>
                    </a:lnTo>
                    <a:lnTo>
                      <a:pt x="5" y="54"/>
                    </a:lnTo>
                    <a:lnTo>
                      <a:pt x="5" y="53"/>
                    </a:lnTo>
                    <a:lnTo>
                      <a:pt x="5" y="52"/>
                    </a:lnTo>
                    <a:lnTo>
                      <a:pt x="4" y="51"/>
                    </a:lnTo>
                    <a:lnTo>
                      <a:pt x="4" y="51"/>
                    </a:lnTo>
                    <a:lnTo>
                      <a:pt x="4" y="50"/>
                    </a:lnTo>
                    <a:lnTo>
                      <a:pt x="4" y="50"/>
                    </a:lnTo>
                    <a:lnTo>
                      <a:pt x="4" y="48"/>
                    </a:lnTo>
                    <a:lnTo>
                      <a:pt x="3" y="47"/>
                    </a:lnTo>
                    <a:lnTo>
                      <a:pt x="3" y="47"/>
                    </a:lnTo>
                    <a:lnTo>
                      <a:pt x="4" y="47"/>
                    </a:lnTo>
                    <a:lnTo>
                      <a:pt x="4" y="46"/>
                    </a:lnTo>
                    <a:lnTo>
                      <a:pt x="4" y="45"/>
                    </a:lnTo>
                    <a:lnTo>
                      <a:pt x="3" y="45"/>
                    </a:lnTo>
                    <a:lnTo>
                      <a:pt x="2" y="45"/>
                    </a:lnTo>
                    <a:lnTo>
                      <a:pt x="1" y="45"/>
                    </a:lnTo>
                    <a:lnTo>
                      <a:pt x="0" y="45"/>
                    </a:lnTo>
                    <a:lnTo>
                      <a:pt x="0" y="44"/>
                    </a:lnTo>
                    <a:lnTo>
                      <a:pt x="0" y="43"/>
                    </a:lnTo>
                    <a:lnTo>
                      <a:pt x="0" y="43"/>
                    </a:lnTo>
                    <a:lnTo>
                      <a:pt x="0" y="42"/>
                    </a:lnTo>
                    <a:lnTo>
                      <a:pt x="0" y="41"/>
                    </a:lnTo>
                    <a:lnTo>
                      <a:pt x="0" y="40"/>
                    </a:lnTo>
                    <a:lnTo>
                      <a:pt x="1" y="40"/>
                    </a:lnTo>
                    <a:lnTo>
                      <a:pt x="2" y="41"/>
                    </a:lnTo>
                    <a:lnTo>
                      <a:pt x="4" y="41"/>
                    </a:lnTo>
                    <a:lnTo>
                      <a:pt x="5" y="41"/>
                    </a:lnTo>
                    <a:lnTo>
                      <a:pt x="6" y="40"/>
                    </a:lnTo>
                    <a:lnTo>
                      <a:pt x="6" y="39"/>
                    </a:lnTo>
                    <a:lnTo>
                      <a:pt x="5" y="39"/>
                    </a:lnTo>
                    <a:lnTo>
                      <a:pt x="4" y="39"/>
                    </a:lnTo>
                    <a:lnTo>
                      <a:pt x="5" y="38"/>
                    </a:lnTo>
                    <a:lnTo>
                      <a:pt x="7" y="38"/>
                    </a:lnTo>
                    <a:lnTo>
                      <a:pt x="8" y="39"/>
                    </a:lnTo>
                    <a:lnTo>
                      <a:pt x="9" y="39"/>
                    </a:lnTo>
                    <a:lnTo>
                      <a:pt x="10" y="39"/>
                    </a:lnTo>
                    <a:lnTo>
                      <a:pt x="11" y="38"/>
                    </a:lnTo>
                    <a:lnTo>
                      <a:pt x="11" y="38"/>
                    </a:lnTo>
                    <a:lnTo>
                      <a:pt x="11" y="37"/>
                    </a:lnTo>
                    <a:lnTo>
                      <a:pt x="11" y="36"/>
                    </a:lnTo>
                    <a:lnTo>
                      <a:pt x="11" y="36"/>
                    </a:lnTo>
                    <a:lnTo>
                      <a:pt x="10" y="36"/>
                    </a:lnTo>
                    <a:lnTo>
                      <a:pt x="11" y="35"/>
                    </a:lnTo>
                    <a:lnTo>
                      <a:pt x="11" y="34"/>
                    </a:lnTo>
                    <a:lnTo>
                      <a:pt x="11" y="33"/>
                    </a:lnTo>
                    <a:lnTo>
                      <a:pt x="11" y="33"/>
                    </a:lnTo>
                    <a:lnTo>
                      <a:pt x="11" y="32"/>
                    </a:lnTo>
                    <a:lnTo>
                      <a:pt x="12" y="32"/>
                    </a:lnTo>
                    <a:lnTo>
                      <a:pt x="13" y="32"/>
                    </a:lnTo>
                    <a:lnTo>
                      <a:pt x="14" y="32"/>
                    </a:lnTo>
                    <a:lnTo>
                      <a:pt x="14" y="31"/>
                    </a:lnTo>
                    <a:lnTo>
                      <a:pt x="14" y="30"/>
                    </a:lnTo>
                    <a:lnTo>
                      <a:pt x="14" y="30"/>
                    </a:lnTo>
                    <a:lnTo>
                      <a:pt x="14" y="29"/>
                    </a:lnTo>
                    <a:lnTo>
                      <a:pt x="17" y="28"/>
                    </a:lnTo>
                    <a:lnTo>
                      <a:pt x="17" y="26"/>
                    </a:lnTo>
                    <a:lnTo>
                      <a:pt x="18" y="27"/>
                    </a:lnTo>
                    <a:lnTo>
                      <a:pt x="18" y="26"/>
                    </a:lnTo>
                    <a:lnTo>
                      <a:pt x="19" y="26"/>
                    </a:lnTo>
                    <a:lnTo>
                      <a:pt x="20" y="25"/>
                    </a:lnTo>
                    <a:lnTo>
                      <a:pt x="21" y="25"/>
                    </a:lnTo>
                    <a:lnTo>
                      <a:pt x="23" y="24"/>
                    </a:lnTo>
                    <a:lnTo>
                      <a:pt x="25" y="25"/>
                    </a:lnTo>
                    <a:lnTo>
                      <a:pt x="27" y="25"/>
                    </a:lnTo>
                    <a:lnTo>
                      <a:pt x="27" y="24"/>
                    </a:lnTo>
                    <a:lnTo>
                      <a:pt x="28" y="24"/>
                    </a:lnTo>
                    <a:lnTo>
                      <a:pt x="28" y="24"/>
                    </a:lnTo>
                    <a:lnTo>
                      <a:pt x="30" y="24"/>
                    </a:lnTo>
                    <a:lnTo>
                      <a:pt x="31" y="25"/>
                    </a:lnTo>
                    <a:lnTo>
                      <a:pt x="31" y="26"/>
                    </a:lnTo>
                    <a:lnTo>
                      <a:pt x="33" y="26"/>
                    </a:lnTo>
                    <a:lnTo>
                      <a:pt x="35" y="26"/>
                    </a:lnTo>
                    <a:lnTo>
                      <a:pt x="36" y="26"/>
                    </a:lnTo>
                    <a:lnTo>
                      <a:pt x="37" y="26"/>
                    </a:lnTo>
                    <a:lnTo>
                      <a:pt x="38" y="26"/>
                    </a:lnTo>
                    <a:lnTo>
                      <a:pt x="39" y="26"/>
                    </a:lnTo>
                    <a:lnTo>
                      <a:pt x="42" y="25"/>
                    </a:lnTo>
                    <a:lnTo>
                      <a:pt x="42" y="23"/>
                    </a:lnTo>
                    <a:lnTo>
                      <a:pt x="43" y="23"/>
                    </a:lnTo>
                    <a:lnTo>
                      <a:pt x="44" y="22"/>
                    </a:lnTo>
                    <a:lnTo>
                      <a:pt x="45" y="22"/>
                    </a:lnTo>
                    <a:lnTo>
                      <a:pt x="47" y="20"/>
                    </a:lnTo>
                    <a:lnTo>
                      <a:pt x="49" y="20"/>
                    </a:lnTo>
                    <a:lnTo>
                      <a:pt x="50" y="19"/>
                    </a:lnTo>
                    <a:lnTo>
                      <a:pt x="52" y="19"/>
                    </a:lnTo>
                    <a:lnTo>
                      <a:pt x="52" y="19"/>
                    </a:lnTo>
                    <a:lnTo>
                      <a:pt x="53" y="17"/>
                    </a:lnTo>
                    <a:lnTo>
                      <a:pt x="54" y="16"/>
                    </a:lnTo>
                    <a:lnTo>
                      <a:pt x="54" y="16"/>
                    </a:lnTo>
                    <a:lnTo>
                      <a:pt x="54" y="15"/>
                    </a:lnTo>
                    <a:lnTo>
                      <a:pt x="54" y="14"/>
                    </a:lnTo>
                    <a:lnTo>
                      <a:pt x="55" y="13"/>
                    </a:lnTo>
                    <a:lnTo>
                      <a:pt x="55" y="12"/>
                    </a:lnTo>
                    <a:lnTo>
                      <a:pt x="56" y="12"/>
                    </a:lnTo>
                    <a:lnTo>
                      <a:pt x="56" y="12"/>
                    </a:lnTo>
                    <a:lnTo>
                      <a:pt x="57" y="12"/>
                    </a:lnTo>
                    <a:lnTo>
                      <a:pt x="58" y="12"/>
                    </a:lnTo>
                    <a:lnTo>
                      <a:pt x="59" y="12"/>
                    </a:lnTo>
                    <a:lnTo>
                      <a:pt x="60" y="12"/>
                    </a:lnTo>
                    <a:lnTo>
                      <a:pt x="61" y="12"/>
                    </a:lnTo>
                    <a:lnTo>
                      <a:pt x="62" y="12"/>
                    </a:lnTo>
                    <a:lnTo>
                      <a:pt x="62" y="12"/>
                    </a:lnTo>
                    <a:lnTo>
                      <a:pt x="64" y="12"/>
                    </a:lnTo>
                    <a:lnTo>
                      <a:pt x="66" y="13"/>
                    </a:lnTo>
                    <a:lnTo>
                      <a:pt x="66" y="13"/>
                    </a:lnTo>
                    <a:lnTo>
                      <a:pt x="68" y="13"/>
                    </a:lnTo>
                    <a:lnTo>
                      <a:pt x="69" y="12"/>
                    </a:lnTo>
                    <a:lnTo>
                      <a:pt x="69" y="11"/>
                    </a:lnTo>
                    <a:lnTo>
                      <a:pt x="69" y="11"/>
                    </a:lnTo>
                    <a:lnTo>
                      <a:pt x="71" y="12"/>
                    </a:lnTo>
                    <a:lnTo>
                      <a:pt x="73" y="13"/>
                    </a:lnTo>
                    <a:lnTo>
                      <a:pt x="73" y="13"/>
                    </a:lnTo>
                    <a:lnTo>
                      <a:pt x="74" y="13"/>
                    </a:lnTo>
                    <a:lnTo>
                      <a:pt x="75" y="12"/>
                    </a:lnTo>
                    <a:lnTo>
                      <a:pt x="76" y="12"/>
                    </a:lnTo>
                    <a:lnTo>
                      <a:pt x="76" y="12"/>
                    </a:lnTo>
                    <a:lnTo>
                      <a:pt x="77" y="11"/>
                    </a:lnTo>
                    <a:lnTo>
                      <a:pt x="78" y="9"/>
                    </a:lnTo>
                    <a:lnTo>
                      <a:pt x="79" y="9"/>
                    </a:lnTo>
                    <a:lnTo>
                      <a:pt x="80" y="7"/>
                    </a:lnTo>
                    <a:lnTo>
                      <a:pt x="81" y="6"/>
                    </a:lnTo>
                    <a:lnTo>
                      <a:pt x="82" y="5"/>
                    </a:lnTo>
                    <a:lnTo>
                      <a:pt x="83" y="5"/>
                    </a:lnTo>
                    <a:lnTo>
                      <a:pt x="83" y="5"/>
                    </a:lnTo>
                    <a:lnTo>
                      <a:pt x="84" y="4"/>
                    </a:lnTo>
                    <a:lnTo>
                      <a:pt x="85" y="4"/>
                    </a:lnTo>
                    <a:lnTo>
                      <a:pt x="86" y="3"/>
                    </a:lnTo>
                    <a:lnTo>
                      <a:pt x="87" y="2"/>
                    </a:lnTo>
                    <a:lnTo>
                      <a:pt x="87" y="2"/>
                    </a:lnTo>
                    <a:lnTo>
                      <a:pt x="88" y="2"/>
                    </a:lnTo>
                    <a:lnTo>
                      <a:pt x="89" y="0"/>
                    </a:lnTo>
                    <a:lnTo>
                      <a:pt x="90" y="0"/>
                    </a:lnTo>
                    <a:lnTo>
                      <a:pt x="91" y="1"/>
                    </a:lnTo>
                    <a:lnTo>
                      <a:pt x="92" y="2"/>
                    </a:lnTo>
                    <a:lnTo>
                      <a:pt x="93" y="2"/>
                    </a:lnTo>
                    <a:lnTo>
                      <a:pt x="93" y="2"/>
                    </a:lnTo>
                    <a:lnTo>
                      <a:pt x="95" y="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64" name="Freeform 1123">
                <a:extLst>
                  <a:ext uri="{FF2B5EF4-FFF2-40B4-BE49-F238E27FC236}">
                    <a16:creationId xmlns:a16="http://schemas.microsoft.com/office/drawing/2014/main" id="{516CD06B-F9D2-4F05-9D02-DC0D2E6B251C}"/>
                  </a:ext>
                </a:extLst>
              </p:cNvPr>
              <p:cNvSpPr>
                <a:spLocks/>
              </p:cNvSpPr>
              <p:nvPr/>
            </p:nvSpPr>
            <p:spPr bwMode="auto">
              <a:xfrm>
                <a:off x="5245" y="1579"/>
                <a:ext cx="45" cy="10"/>
              </a:xfrm>
              <a:custGeom>
                <a:avLst/>
                <a:gdLst>
                  <a:gd name="T0" fmla="*/ 0 w 45"/>
                  <a:gd name="T1" fmla="*/ 0 h 10"/>
                  <a:gd name="T2" fmla="*/ 2 w 45"/>
                  <a:gd name="T3" fmla="*/ 0 h 10"/>
                  <a:gd name="T4" fmla="*/ 2 w 45"/>
                  <a:gd name="T5" fmla="*/ 0 h 10"/>
                  <a:gd name="T6" fmla="*/ 4 w 45"/>
                  <a:gd name="T7" fmla="*/ 0 h 10"/>
                  <a:gd name="T8" fmla="*/ 5 w 45"/>
                  <a:gd name="T9" fmla="*/ 0 h 10"/>
                  <a:gd name="T10" fmla="*/ 7 w 45"/>
                  <a:gd name="T11" fmla="*/ 0 h 10"/>
                  <a:gd name="T12" fmla="*/ 9 w 45"/>
                  <a:gd name="T13" fmla="*/ 0 h 10"/>
                  <a:gd name="T14" fmla="*/ 9 w 45"/>
                  <a:gd name="T15" fmla="*/ 0 h 10"/>
                  <a:gd name="T16" fmla="*/ 10 w 45"/>
                  <a:gd name="T17" fmla="*/ 0 h 10"/>
                  <a:gd name="T18" fmla="*/ 11 w 45"/>
                  <a:gd name="T19" fmla="*/ 1 h 10"/>
                  <a:gd name="T20" fmla="*/ 12 w 45"/>
                  <a:gd name="T21" fmla="*/ 2 h 10"/>
                  <a:gd name="T22" fmla="*/ 12 w 45"/>
                  <a:gd name="T23" fmla="*/ 3 h 10"/>
                  <a:gd name="T24" fmla="*/ 12 w 45"/>
                  <a:gd name="T25" fmla="*/ 4 h 10"/>
                  <a:gd name="T26" fmla="*/ 13 w 45"/>
                  <a:gd name="T27" fmla="*/ 5 h 10"/>
                  <a:gd name="T28" fmla="*/ 13 w 45"/>
                  <a:gd name="T29" fmla="*/ 6 h 10"/>
                  <a:gd name="T30" fmla="*/ 14 w 45"/>
                  <a:gd name="T31" fmla="*/ 7 h 10"/>
                  <a:gd name="T32" fmla="*/ 14 w 45"/>
                  <a:gd name="T33" fmla="*/ 8 h 10"/>
                  <a:gd name="T34" fmla="*/ 15 w 45"/>
                  <a:gd name="T35" fmla="*/ 9 h 10"/>
                  <a:gd name="T36" fmla="*/ 16 w 45"/>
                  <a:gd name="T37" fmla="*/ 9 h 10"/>
                  <a:gd name="T38" fmla="*/ 16 w 45"/>
                  <a:gd name="T39" fmla="*/ 9 h 10"/>
                  <a:gd name="T40" fmla="*/ 18 w 45"/>
                  <a:gd name="T41" fmla="*/ 10 h 10"/>
                  <a:gd name="T42" fmla="*/ 19 w 45"/>
                  <a:gd name="T43" fmla="*/ 10 h 10"/>
                  <a:gd name="T44" fmla="*/ 19 w 45"/>
                  <a:gd name="T45" fmla="*/ 10 h 10"/>
                  <a:gd name="T46" fmla="*/ 20 w 45"/>
                  <a:gd name="T47" fmla="*/ 10 h 10"/>
                  <a:gd name="T48" fmla="*/ 21 w 45"/>
                  <a:gd name="T49" fmla="*/ 10 h 10"/>
                  <a:gd name="T50" fmla="*/ 22 w 45"/>
                  <a:gd name="T51" fmla="*/ 10 h 10"/>
                  <a:gd name="T52" fmla="*/ 22 w 45"/>
                  <a:gd name="T53" fmla="*/ 10 h 10"/>
                  <a:gd name="T54" fmla="*/ 24 w 45"/>
                  <a:gd name="T55" fmla="*/ 9 h 10"/>
                  <a:gd name="T56" fmla="*/ 24 w 45"/>
                  <a:gd name="T57" fmla="*/ 8 h 10"/>
                  <a:gd name="T58" fmla="*/ 25 w 45"/>
                  <a:gd name="T59" fmla="*/ 7 h 10"/>
                  <a:gd name="T60" fmla="*/ 26 w 45"/>
                  <a:gd name="T61" fmla="*/ 7 h 10"/>
                  <a:gd name="T62" fmla="*/ 26 w 45"/>
                  <a:gd name="T63" fmla="*/ 7 h 10"/>
                  <a:gd name="T64" fmla="*/ 26 w 45"/>
                  <a:gd name="T65" fmla="*/ 6 h 10"/>
                  <a:gd name="T66" fmla="*/ 27 w 45"/>
                  <a:gd name="T67" fmla="*/ 6 h 10"/>
                  <a:gd name="T68" fmla="*/ 27 w 45"/>
                  <a:gd name="T69" fmla="*/ 5 h 10"/>
                  <a:gd name="T70" fmla="*/ 28 w 45"/>
                  <a:gd name="T71" fmla="*/ 3 h 10"/>
                  <a:gd name="T72" fmla="*/ 28 w 45"/>
                  <a:gd name="T73" fmla="*/ 2 h 10"/>
                  <a:gd name="T74" fmla="*/ 29 w 45"/>
                  <a:gd name="T75" fmla="*/ 1 h 10"/>
                  <a:gd name="T76" fmla="*/ 29 w 45"/>
                  <a:gd name="T77" fmla="*/ 1 h 10"/>
                  <a:gd name="T78" fmla="*/ 30 w 45"/>
                  <a:gd name="T79" fmla="*/ 1 h 10"/>
                  <a:gd name="T80" fmla="*/ 32 w 45"/>
                  <a:gd name="T81" fmla="*/ 0 h 10"/>
                  <a:gd name="T82" fmla="*/ 33 w 45"/>
                  <a:gd name="T83" fmla="*/ 0 h 10"/>
                  <a:gd name="T84" fmla="*/ 34 w 45"/>
                  <a:gd name="T85" fmla="*/ 1 h 10"/>
                  <a:gd name="T86" fmla="*/ 35 w 45"/>
                  <a:gd name="T87" fmla="*/ 1 h 10"/>
                  <a:gd name="T88" fmla="*/ 39 w 45"/>
                  <a:gd name="T89" fmla="*/ 3 h 10"/>
                  <a:gd name="T90" fmla="*/ 40 w 45"/>
                  <a:gd name="T91" fmla="*/ 3 h 10"/>
                  <a:gd name="T92" fmla="*/ 40 w 45"/>
                  <a:gd name="T93" fmla="*/ 4 h 10"/>
                  <a:gd name="T94" fmla="*/ 45 w 45"/>
                  <a:gd name="T9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5" h="10">
                    <a:moveTo>
                      <a:pt x="0" y="0"/>
                    </a:moveTo>
                    <a:lnTo>
                      <a:pt x="2" y="0"/>
                    </a:lnTo>
                    <a:lnTo>
                      <a:pt x="2" y="0"/>
                    </a:lnTo>
                    <a:lnTo>
                      <a:pt x="4" y="0"/>
                    </a:lnTo>
                    <a:lnTo>
                      <a:pt x="5" y="0"/>
                    </a:lnTo>
                    <a:lnTo>
                      <a:pt x="7" y="0"/>
                    </a:lnTo>
                    <a:lnTo>
                      <a:pt x="9" y="0"/>
                    </a:lnTo>
                    <a:lnTo>
                      <a:pt x="9" y="0"/>
                    </a:lnTo>
                    <a:lnTo>
                      <a:pt x="10" y="0"/>
                    </a:lnTo>
                    <a:lnTo>
                      <a:pt x="11" y="1"/>
                    </a:lnTo>
                    <a:lnTo>
                      <a:pt x="12" y="2"/>
                    </a:lnTo>
                    <a:lnTo>
                      <a:pt x="12" y="3"/>
                    </a:lnTo>
                    <a:lnTo>
                      <a:pt x="12" y="4"/>
                    </a:lnTo>
                    <a:lnTo>
                      <a:pt x="13" y="5"/>
                    </a:lnTo>
                    <a:lnTo>
                      <a:pt x="13" y="6"/>
                    </a:lnTo>
                    <a:lnTo>
                      <a:pt x="14" y="7"/>
                    </a:lnTo>
                    <a:lnTo>
                      <a:pt x="14" y="8"/>
                    </a:lnTo>
                    <a:lnTo>
                      <a:pt x="15" y="9"/>
                    </a:lnTo>
                    <a:lnTo>
                      <a:pt x="16" y="9"/>
                    </a:lnTo>
                    <a:lnTo>
                      <a:pt x="16" y="9"/>
                    </a:lnTo>
                    <a:lnTo>
                      <a:pt x="18" y="10"/>
                    </a:lnTo>
                    <a:lnTo>
                      <a:pt x="19" y="10"/>
                    </a:lnTo>
                    <a:lnTo>
                      <a:pt x="19" y="10"/>
                    </a:lnTo>
                    <a:lnTo>
                      <a:pt x="20" y="10"/>
                    </a:lnTo>
                    <a:lnTo>
                      <a:pt x="21" y="10"/>
                    </a:lnTo>
                    <a:lnTo>
                      <a:pt x="22" y="10"/>
                    </a:lnTo>
                    <a:lnTo>
                      <a:pt x="22" y="10"/>
                    </a:lnTo>
                    <a:lnTo>
                      <a:pt x="24" y="9"/>
                    </a:lnTo>
                    <a:lnTo>
                      <a:pt x="24" y="8"/>
                    </a:lnTo>
                    <a:lnTo>
                      <a:pt x="25" y="7"/>
                    </a:lnTo>
                    <a:lnTo>
                      <a:pt x="26" y="7"/>
                    </a:lnTo>
                    <a:lnTo>
                      <a:pt x="26" y="7"/>
                    </a:lnTo>
                    <a:lnTo>
                      <a:pt x="26" y="6"/>
                    </a:lnTo>
                    <a:lnTo>
                      <a:pt x="27" y="6"/>
                    </a:lnTo>
                    <a:lnTo>
                      <a:pt x="27" y="5"/>
                    </a:lnTo>
                    <a:lnTo>
                      <a:pt x="28" y="3"/>
                    </a:lnTo>
                    <a:lnTo>
                      <a:pt x="28" y="2"/>
                    </a:lnTo>
                    <a:lnTo>
                      <a:pt x="29" y="1"/>
                    </a:lnTo>
                    <a:lnTo>
                      <a:pt x="29" y="1"/>
                    </a:lnTo>
                    <a:lnTo>
                      <a:pt x="30" y="1"/>
                    </a:lnTo>
                    <a:lnTo>
                      <a:pt x="32" y="0"/>
                    </a:lnTo>
                    <a:lnTo>
                      <a:pt x="33" y="0"/>
                    </a:lnTo>
                    <a:lnTo>
                      <a:pt x="34" y="1"/>
                    </a:lnTo>
                    <a:lnTo>
                      <a:pt x="35" y="1"/>
                    </a:lnTo>
                    <a:lnTo>
                      <a:pt x="39" y="3"/>
                    </a:lnTo>
                    <a:lnTo>
                      <a:pt x="40" y="3"/>
                    </a:lnTo>
                    <a:lnTo>
                      <a:pt x="40" y="4"/>
                    </a:lnTo>
                    <a:lnTo>
                      <a:pt x="45" y="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65" name="Freeform 1124">
                <a:extLst>
                  <a:ext uri="{FF2B5EF4-FFF2-40B4-BE49-F238E27FC236}">
                    <a16:creationId xmlns:a16="http://schemas.microsoft.com/office/drawing/2014/main" id="{18149BD4-511A-481E-B115-E8D599CF6006}"/>
                  </a:ext>
                </a:extLst>
              </p:cNvPr>
              <p:cNvSpPr>
                <a:spLocks/>
              </p:cNvSpPr>
              <p:nvPr/>
            </p:nvSpPr>
            <p:spPr bwMode="auto">
              <a:xfrm>
                <a:off x="5863" y="2460"/>
                <a:ext cx="389" cy="212"/>
              </a:xfrm>
              <a:custGeom>
                <a:avLst/>
                <a:gdLst>
                  <a:gd name="T0" fmla="*/ 40 w 389"/>
                  <a:gd name="T1" fmla="*/ 12 h 212"/>
                  <a:gd name="T2" fmla="*/ 47 w 389"/>
                  <a:gd name="T3" fmla="*/ 15 h 212"/>
                  <a:gd name="T4" fmla="*/ 55 w 389"/>
                  <a:gd name="T5" fmla="*/ 17 h 212"/>
                  <a:gd name="T6" fmla="*/ 62 w 389"/>
                  <a:gd name="T7" fmla="*/ 21 h 212"/>
                  <a:gd name="T8" fmla="*/ 70 w 389"/>
                  <a:gd name="T9" fmla="*/ 21 h 212"/>
                  <a:gd name="T10" fmla="*/ 77 w 389"/>
                  <a:gd name="T11" fmla="*/ 19 h 212"/>
                  <a:gd name="T12" fmla="*/ 86 w 389"/>
                  <a:gd name="T13" fmla="*/ 19 h 212"/>
                  <a:gd name="T14" fmla="*/ 94 w 389"/>
                  <a:gd name="T15" fmla="*/ 19 h 212"/>
                  <a:gd name="T16" fmla="*/ 102 w 389"/>
                  <a:gd name="T17" fmla="*/ 24 h 212"/>
                  <a:gd name="T18" fmla="*/ 111 w 389"/>
                  <a:gd name="T19" fmla="*/ 23 h 212"/>
                  <a:gd name="T20" fmla="*/ 117 w 389"/>
                  <a:gd name="T21" fmla="*/ 29 h 212"/>
                  <a:gd name="T22" fmla="*/ 125 w 389"/>
                  <a:gd name="T23" fmla="*/ 33 h 212"/>
                  <a:gd name="T24" fmla="*/ 132 w 389"/>
                  <a:gd name="T25" fmla="*/ 37 h 212"/>
                  <a:gd name="T26" fmla="*/ 139 w 389"/>
                  <a:gd name="T27" fmla="*/ 42 h 212"/>
                  <a:gd name="T28" fmla="*/ 146 w 389"/>
                  <a:gd name="T29" fmla="*/ 46 h 212"/>
                  <a:gd name="T30" fmla="*/ 155 w 389"/>
                  <a:gd name="T31" fmla="*/ 50 h 212"/>
                  <a:gd name="T32" fmla="*/ 162 w 389"/>
                  <a:gd name="T33" fmla="*/ 52 h 212"/>
                  <a:gd name="T34" fmla="*/ 167 w 389"/>
                  <a:gd name="T35" fmla="*/ 49 h 212"/>
                  <a:gd name="T36" fmla="*/ 176 w 389"/>
                  <a:gd name="T37" fmla="*/ 46 h 212"/>
                  <a:gd name="T38" fmla="*/ 185 w 389"/>
                  <a:gd name="T39" fmla="*/ 46 h 212"/>
                  <a:gd name="T40" fmla="*/ 190 w 389"/>
                  <a:gd name="T41" fmla="*/ 39 h 212"/>
                  <a:gd name="T42" fmla="*/ 198 w 389"/>
                  <a:gd name="T43" fmla="*/ 41 h 212"/>
                  <a:gd name="T44" fmla="*/ 207 w 389"/>
                  <a:gd name="T45" fmla="*/ 39 h 212"/>
                  <a:gd name="T46" fmla="*/ 216 w 389"/>
                  <a:gd name="T47" fmla="*/ 40 h 212"/>
                  <a:gd name="T48" fmla="*/ 225 w 389"/>
                  <a:gd name="T49" fmla="*/ 41 h 212"/>
                  <a:gd name="T50" fmla="*/ 233 w 389"/>
                  <a:gd name="T51" fmla="*/ 38 h 212"/>
                  <a:gd name="T52" fmla="*/ 239 w 389"/>
                  <a:gd name="T53" fmla="*/ 38 h 212"/>
                  <a:gd name="T54" fmla="*/ 246 w 389"/>
                  <a:gd name="T55" fmla="*/ 35 h 212"/>
                  <a:gd name="T56" fmla="*/ 255 w 389"/>
                  <a:gd name="T57" fmla="*/ 30 h 212"/>
                  <a:gd name="T58" fmla="*/ 265 w 389"/>
                  <a:gd name="T59" fmla="*/ 28 h 212"/>
                  <a:gd name="T60" fmla="*/ 272 w 389"/>
                  <a:gd name="T61" fmla="*/ 29 h 212"/>
                  <a:gd name="T62" fmla="*/ 279 w 389"/>
                  <a:gd name="T63" fmla="*/ 24 h 212"/>
                  <a:gd name="T64" fmla="*/ 292 w 389"/>
                  <a:gd name="T65" fmla="*/ 22 h 212"/>
                  <a:gd name="T66" fmla="*/ 300 w 389"/>
                  <a:gd name="T67" fmla="*/ 19 h 212"/>
                  <a:gd name="T68" fmla="*/ 310 w 389"/>
                  <a:gd name="T69" fmla="*/ 12 h 212"/>
                  <a:gd name="T70" fmla="*/ 322 w 389"/>
                  <a:gd name="T71" fmla="*/ 10 h 212"/>
                  <a:gd name="T72" fmla="*/ 331 w 389"/>
                  <a:gd name="T73" fmla="*/ 8 h 212"/>
                  <a:gd name="T74" fmla="*/ 345 w 389"/>
                  <a:gd name="T75" fmla="*/ 10 h 212"/>
                  <a:gd name="T76" fmla="*/ 365 w 389"/>
                  <a:gd name="T77" fmla="*/ 16 h 212"/>
                  <a:gd name="T78" fmla="*/ 376 w 389"/>
                  <a:gd name="T79" fmla="*/ 30 h 212"/>
                  <a:gd name="T80" fmla="*/ 385 w 389"/>
                  <a:gd name="T81" fmla="*/ 40 h 212"/>
                  <a:gd name="T82" fmla="*/ 386 w 389"/>
                  <a:gd name="T83" fmla="*/ 57 h 212"/>
                  <a:gd name="T84" fmla="*/ 379 w 389"/>
                  <a:gd name="T85" fmla="*/ 91 h 212"/>
                  <a:gd name="T86" fmla="*/ 341 w 389"/>
                  <a:gd name="T87" fmla="*/ 127 h 212"/>
                  <a:gd name="T88" fmla="*/ 320 w 389"/>
                  <a:gd name="T89" fmla="*/ 161 h 212"/>
                  <a:gd name="T90" fmla="*/ 291 w 389"/>
                  <a:gd name="T91" fmla="*/ 212 h 212"/>
                  <a:gd name="T92" fmla="*/ 292 w 389"/>
                  <a:gd name="T93" fmla="*/ 193 h 212"/>
                  <a:gd name="T94" fmla="*/ 279 w 389"/>
                  <a:gd name="T95" fmla="*/ 187 h 212"/>
                  <a:gd name="T96" fmla="*/ 263 w 389"/>
                  <a:gd name="T97" fmla="*/ 174 h 212"/>
                  <a:gd name="T98" fmla="*/ 245 w 389"/>
                  <a:gd name="T99" fmla="*/ 166 h 212"/>
                  <a:gd name="T100" fmla="*/ 231 w 389"/>
                  <a:gd name="T101" fmla="*/ 150 h 212"/>
                  <a:gd name="T102" fmla="*/ 211 w 389"/>
                  <a:gd name="T103" fmla="*/ 136 h 212"/>
                  <a:gd name="T104" fmla="*/ 193 w 389"/>
                  <a:gd name="T105" fmla="*/ 111 h 212"/>
                  <a:gd name="T106" fmla="*/ 83 w 389"/>
                  <a:gd name="T107" fmla="*/ 111 h 212"/>
                  <a:gd name="T108" fmla="*/ 35 w 389"/>
                  <a:gd name="T109" fmla="*/ 102 h 212"/>
                  <a:gd name="T110" fmla="*/ 2 w 389"/>
                  <a:gd name="T111" fmla="*/ 94 h 212"/>
                  <a:gd name="T112" fmla="*/ 7 w 389"/>
                  <a:gd name="T113" fmla="*/ 64 h 212"/>
                  <a:gd name="T114" fmla="*/ 18 w 389"/>
                  <a:gd name="T115" fmla="*/ 31 h 212"/>
                  <a:gd name="T116" fmla="*/ 20 w 389"/>
                  <a:gd name="T117" fmla="*/ 1 h 212"/>
                  <a:gd name="T118" fmla="*/ 33 w 389"/>
                  <a:gd name="T119" fmla="*/ 7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9" h="212">
                    <a:moveTo>
                      <a:pt x="35" y="7"/>
                    </a:moveTo>
                    <a:lnTo>
                      <a:pt x="35" y="8"/>
                    </a:lnTo>
                    <a:lnTo>
                      <a:pt x="35" y="8"/>
                    </a:lnTo>
                    <a:lnTo>
                      <a:pt x="35" y="8"/>
                    </a:lnTo>
                    <a:lnTo>
                      <a:pt x="35" y="9"/>
                    </a:lnTo>
                    <a:lnTo>
                      <a:pt x="36" y="9"/>
                    </a:lnTo>
                    <a:lnTo>
                      <a:pt x="36" y="10"/>
                    </a:lnTo>
                    <a:lnTo>
                      <a:pt x="37" y="11"/>
                    </a:lnTo>
                    <a:lnTo>
                      <a:pt x="38" y="11"/>
                    </a:lnTo>
                    <a:lnTo>
                      <a:pt x="38" y="12"/>
                    </a:lnTo>
                    <a:lnTo>
                      <a:pt x="38" y="12"/>
                    </a:lnTo>
                    <a:lnTo>
                      <a:pt x="39" y="12"/>
                    </a:lnTo>
                    <a:lnTo>
                      <a:pt x="39" y="12"/>
                    </a:lnTo>
                    <a:lnTo>
                      <a:pt x="40" y="12"/>
                    </a:lnTo>
                    <a:lnTo>
                      <a:pt x="40" y="13"/>
                    </a:lnTo>
                    <a:lnTo>
                      <a:pt x="41" y="13"/>
                    </a:lnTo>
                    <a:lnTo>
                      <a:pt x="41" y="14"/>
                    </a:lnTo>
                    <a:lnTo>
                      <a:pt x="41" y="14"/>
                    </a:lnTo>
                    <a:lnTo>
                      <a:pt x="41" y="15"/>
                    </a:lnTo>
                    <a:lnTo>
                      <a:pt x="41" y="15"/>
                    </a:lnTo>
                    <a:lnTo>
                      <a:pt x="42" y="15"/>
                    </a:lnTo>
                    <a:lnTo>
                      <a:pt x="42" y="16"/>
                    </a:lnTo>
                    <a:lnTo>
                      <a:pt x="43" y="16"/>
                    </a:lnTo>
                    <a:lnTo>
                      <a:pt x="44" y="16"/>
                    </a:lnTo>
                    <a:lnTo>
                      <a:pt x="45" y="16"/>
                    </a:lnTo>
                    <a:lnTo>
                      <a:pt x="45" y="16"/>
                    </a:lnTo>
                    <a:lnTo>
                      <a:pt x="46" y="15"/>
                    </a:lnTo>
                    <a:lnTo>
                      <a:pt x="47" y="15"/>
                    </a:lnTo>
                    <a:lnTo>
                      <a:pt x="47" y="15"/>
                    </a:lnTo>
                    <a:lnTo>
                      <a:pt x="47" y="15"/>
                    </a:lnTo>
                    <a:lnTo>
                      <a:pt x="48" y="15"/>
                    </a:lnTo>
                    <a:lnTo>
                      <a:pt x="48" y="15"/>
                    </a:lnTo>
                    <a:lnTo>
                      <a:pt x="49" y="15"/>
                    </a:lnTo>
                    <a:lnTo>
                      <a:pt x="50" y="15"/>
                    </a:lnTo>
                    <a:lnTo>
                      <a:pt x="51" y="15"/>
                    </a:lnTo>
                    <a:lnTo>
                      <a:pt x="52" y="15"/>
                    </a:lnTo>
                    <a:lnTo>
                      <a:pt x="52" y="15"/>
                    </a:lnTo>
                    <a:lnTo>
                      <a:pt x="53" y="15"/>
                    </a:lnTo>
                    <a:lnTo>
                      <a:pt x="53" y="16"/>
                    </a:lnTo>
                    <a:lnTo>
                      <a:pt x="54" y="16"/>
                    </a:lnTo>
                    <a:lnTo>
                      <a:pt x="55" y="16"/>
                    </a:lnTo>
                    <a:lnTo>
                      <a:pt x="55" y="17"/>
                    </a:lnTo>
                    <a:lnTo>
                      <a:pt x="55" y="18"/>
                    </a:lnTo>
                    <a:lnTo>
                      <a:pt x="56" y="18"/>
                    </a:lnTo>
                    <a:lnTo>
                      <a:pt x="57" y="18"/>
                    </a:lnTo>
                    <a:lnTo>
                      <a:pt x="58" y="18"/>
                    </a:lnTo>
                    <a:lnTo>
                      <a:pt x="58" y="19"/>
                    </a:lnTo>
                    <a:lnTo>
                      <a:pt x="59" y="19"/>
                    </a:lnTo>
                    <a:lnTo>
                      <a:pt x="59" y="19"/>
                    </a:lnTo>
                    <a:lnTo>
                      <a:pt x="59" y="20"/>
                    </a:lnTo>
                    <a:lnTo>
                      <a:pt x="59" y="20"/>
                    </a:lnTo>
                    <a:lnTo>
                      <a:pt x="59" y="21"/>
                    </a:lnTo>
                    <a:lnTo>
                      <a:pt x="60" y="21"/>
                    </a:lnTo>
                    <a:lnTo>
                      <a:pt x="61" y="22"/>
                    </a:lnTo>
                    <a:lnTo>
                      <a:pt x="62" y="22"/>
                    </a:lnTo>
                    <a:lnTo>
                      <a:pt x="62" y="21"/>
                    </a:lnTo>
                    <a:lnTo>
                      <a:pt x="62" y="21"/>
                    </a:lnTo>
                    <a:lnTo>
                      <a:pt x="63" y="21"/>
                    </a:lnTo>
                    <a:lnTo>
                      <a:pt x="64" y="21"/>
                    </a:lnTo>
                    <a:lnTo>
                      <a:pt x="64" y="22"/>
                    </a:lnTo>
                    <a:lnTo>
                      <a:pt x="65" y="22"/>
                    </a:lnTo>
                    <a:lnTo>
                      <a:pt x="66" y="22"/>
                    </a:lnTo>
                    <a:lnTo>
                      <a:pt x="66" y="22"/>
                    </a:lnTo>
                    <a:lnTo>
                      <a:pt x="66" y="21"/>
                    </a:lnTo>
                    <a:lnTo>
                      <a:pt x="67" y="21"/>
                    </a:lnTo>
                    <a:lnTo>
                      <a:pt x="68" y="21"/>
                    </a:lnTo>
                    <a:lnTo>
                      <a:pt x="69" y="21"/>
                    </a:lnTo>
                    <a:lnTo>
                      <a:pt x="69" y="20"/>
                    </a:lnTo>
                    <a:lnTo>
                      <a:pt x="69" y="20"/>
                    </a:lnTo>
                    <a:lnTo>
                      <a:pt x="70" y="21"/>
                    </a:lnTo>
                    <a:lnTo>
                      <a:pt x="71" y="21"/>
                    </a:lnTo>
                    <a:lnTo>
                      <a:pt x="71" y="22"/>
                    </a:lnTo>
                    <a:lnTo>
                      <a:pt x="72" y="22"/>
                    </a:lnTo>
                    <a:lnTo>
                      <a:pt x="72" y="21"/>
                    </a:lnTo>
                    <a:lnTo>
                      <a:pt x="72" y="21"/>
                    </a:lnTo>
                    <a:lnTo>
                      <a:pt x="73" y="21"/>
                    </a:lnTo>
                    <a:lnTo>
                      <a:pt x="74" y="21"/>
                    </a:lnTo>
                    <a:lnTo>
                      <a:pt x="75" y="21"/>
                    </a:lnTo>
                    <a:lnTo>
                      <a:pt x="75" y="20"/>
                    </a:lnTo>
                    <a:lnTo>
                      <a:pt x="75" y="19"/>
                    </a:lnTo>
                    <a:lnTo>
                      <a:pt x="76" y="19"/>
                    </a:lnTo>
                    <a:lnTo>
                      <a:pt x="76" y="19"/>
                    </a:lnTo>
                    <a:lnTo>
                      <a:pt x="76" y="19"/>
                    </a:lnTo>
                    <a:lnTo>
                      <a:pt x="77" y="19"/>
                    </a:lnTo>
                    <a:lnTo>
                      <a:pt x="78" y="19"/>
                    </a:lnTo>
                    <a:lnTo>
                      <a:pt x="78" y="18"/>
                    </a:lnTo>
                    <a:lnTo>
                      <a:pt x="79" y="18"/>
                    </a:lnTo>
                    <a:lnTo>
                      <a:pt x="79" y="18"/>
                    </a:lnTo>
                    <a:lnTo>
                      <a:pt x="80" y="18"/>
                    </a:lnTo>
                    <a:lnTo>
                      <a:pt x="81" y="19"/>
                    </a:lnTo>
                    <a:lnTo>
                      <a:pt x="82" y="18"/>
                    </a:lnTo>
                    <a:lnTo>
                      <a:pt x="83" y="18"/>
                    </a:lnTo>
                    <a:lnTo>
                      <a:pt x="83" y="17"/>
                    </a:lnTo>
                    <a:lnTo>
                      <a:pt x="83" y="17"/>
                    </a:lnTo>
                    <a:lnTo>
                      <a:pt x="84" y="18"/>
                    </a:lnTo>
                    <a:lnTo>
                      <a:pt x="85" y="18"/>
                    </a:lnTo>
                    <a:lnTo>
                      <a:pt x="85" y="19"/>
                    </a:lnTo>
                    <a:lnTo>
                      <a:pt x="86" y="19"/>
                    </a:lnTo>
                    <a:lnTo>
                      <a:pt x="86" y="19"/>
                    </a:lnTo>
                    <a:lnTo>
                      <a:pt x="86" y="19"/>
                    </a:lnTo>
                    <a:lnTo>
                      <a:pt x="86" y="20"/>
                    </a:lnTo>
                    <a:lnTo>
                      <a:pt x="87" y="20"/>
                    </a:lnTo>
                    <a:lnTo>
                      <a:pt x="88" y="20"/>
                    </a:lnTo>
                    <a:lnTo>
                      <a:pt x="89" y="20"/>
                    </a:lnTo>
                    <a:lnTo>
                      <a:pt x="90" y="20"/>
                    </a:lnTo>
                    <a:lnTo>
                      <a:pt x="90" y="20"/>
                    </a:lnTo>
                    <a:lnTo>
                      <a:pt x="91" y="20"/>
                    </a:lnTo>
                    <a:lnTo>
                      <a:pt x="91" y="19"/>
                    </a:lnTo>
                    <a:lnTo>
                      <a:pt x="92" y="19"/>
                    </a:lnTo>
                    <a:lnTo>
                      <a:pt x="93" y="19"/>
                    </a:lnTo>
                    <a:lnTo>
                      <a:pt x="93" y="19"/>
                    </a:lnTo>
                    <a:lnTo>
                      <a:pt x="94" y="19"/>
                    </a:lnTo>
                    <a:lnTo>
                      <a:pt x="95" y="19"/>
                    </a:lnTo>
                    <a:lnTo>
                      <a:pt x="95" y="20"/>
                    </a:lnTo>
                    <a:lnTo>
                      <a:pt x="96" y="20"/>
                    </a:lnTo>
                    <a:lnTo>
                      <a:pt x="96" y="21"/>
                    </a:lnTo>
                    <a:lnTo>
                      <a:pt x="97" y="22"/>
                    </a:lnTo>
                    <a:lnTo>
                      <a:pt x="97" y="22"/>
                    </a:lnTo>
                    <a:lnTo>
                      <a:pt x="98" y="22"/>
                    </a:lnTo>
                    <a:lnTo>
                      <a:pt x="98" y="23"/>
                    </a:lnTo>
                    <a:lnTo>
                      <a:pt x="99" y="23"/>
                    </a:lnTo>
                    <a:lnTo>
                      <a:pt x="100" y="23"/>
                    </a:lnTo>
                    <a:lnTo>
                      <a:pt x="100" y="23"/>
                    </a:lnTo>
                    <a:lnTo>
                      <a:pt x="100" y="24"/>
                    </a:lnTo>
                    <a:lnTo>
                      <a:pt x="101" y="24"/>
                    </a:lnTo>
                    <a:lnTo>
                      <a:pt x="102" y="24"/>
                    </a:lnTo>
                    <a:lnTo>
                      <a:pt x="103" y="24"/>
                    </a:lnTo>
                    <a:lnTo>
                      <a:pt x="103" y="24"/>
                    </a:lnTo>
                    <a:lnTo>
                      <a:pt x="104" y="24"/>
                    </a:lnTo>
                    <a:lnTo>
                      <a:pt x="105" y="24"/>
                    </a:lnTo>
                    <a:lnTo>
                      <a:pt x="106" y="24"/>
                    </a:lnTo>
                    <a:lnTo>
                      <a:pt x="107" y="24"/>
                    </a:lnTo>
                    <a:lnTo>
                      <a:pt x="107" y="24"/>
                    </a:lnTo>
                    <a:lnTo>
                      <a:pt x="108" y="23"/>
                    </a:lnTo>
                    <a:lnTo>
                      <a:pt x="109" y="23"/>
                    </a:lnTo>
                    <a:lnTo>
                      <a:pt x="109" y="22"/>
                    </a:lnTo>
                    <a:lnTo>
                      <a:pt x="110" y="22"/>
                    </a:lnTo>
                    <a:lnTo>
                      <a:pt x="110" y="22"/>
                    </a:lnTo>
                    <a:lnTo>
                      <a:pt x="111" y="22"/>
                    </a:lnTo>
                    <a:lnTo>
                      <a:pt x="111" y="23"/>
                    </a:lnTo>
                    <a:lnTo>
                      <a:pt x="112" y="23"/>
                    </a:lnTo>
                    <a:lnTo>
                      <a:pt x="112" y="24"/>
                    </a:lnTo>
                    <a:lnTo>
                      <a:pt x="113" y="24"/>
                    </a:lnTo>
                    <a:lnTo>
                      <a:pt x="114" y="24"/>
                    </a:lnTo>
                    <a:lnTo>
                      <a:pt x="114" y="24"/>
                    </a:lnTo>
                    <a:lnTo>
                      <a:pt x="114" y="25"/>
                    </a:lnTo>
                    <a:lnTo>
                      <a:pt x="115" y="25"/>
                    </a:lnTo>
                    <a:lnTo>
                      <a:pt x="116" y="26"/>
                    </a:lnTo>
                    <a:lnTo>
                      <a:pt x="116" y="26"/>
                    </a:lnTo>
                    <a:lnTo>
                      <a:pt x="116" y="27"/>
                    </a:lnTo>
                    <a:lnTo>
                      <a:pt x="116" y="28"/>
                    </a:lnTo>
                    <a:lnTo>
                      <a:pt x="117" y="28"/>
                    </a:lnTo>
                    <a:lnTo>
                      <a:pt x="117" y="29"/>
                    </a:lnTo>
                    <a:lnTo>
                      <a:pt x="117" y="29"/>
                    </a:lnTo>
                    <a:lnTo>
                      <a:pt x="118" y="29"/>
                    </a:lnTo>
                    <a:lnTo>
                      <a:pt x="119" y="29"/>
                    </a:lnTo>
                    <a:lnTo>
                      <a:pt x="120" y="29"/>
                    </a:lnTo>
                    <a:lnTo>
                      <a:pt x="120" y="30"/>
                    </a:lnTo>
                    <a:lnTo>
                      <a:pt x="121" y="30"/>
                    </a:lnTo>
                    <a:lnTo>
                      <a:pt x="121" y="30"/>
                    </a:lnTo>
                    <a:lnTo>
                      <a:pt x="122" y="31"/>
                    </a:lnTo>
                    <a:lnTo>
                      <a:pt x="122" y="30"/>
                    </a:lnTo>
                    <a:lnTo>
                      <a:pt x="123" y="30"/>
                    </a:lnTo>
                    <a:lnTo>
                      <a:pt x="124" y="31"/>
                    </a:lnTo>
                    <a:lnTo>
                      <a:pt x="124" y="31"/>
                    </a:lnTo>
                    <a:lnTo>
                      <a:pt x="124" y="32"/>
                    </a:lnTo>
                    <a:lnTo>
                      <a:pt x="125" y="32"/>
                    </a:lnTo>
                    <a:lnTo>
                      <a:pt x="125" y="33"/>
                    </a:lnTo>
                    <a:lnTo>
                      <a:pt x="126" y="33"/>
                    </a:lnTo>
                    <a:lnTo>
                      <a:pt x="126" y="33"/>
                    </a:lnTo>
                    <a:lnTo>
                      <a:pt x="127" y="33"/>
                    </a:lnTo>
                    <a:lnTo>
                      <a:pt x="128" y="33"/>
                    </a:lnTo>
                    <a:lnTo>
                      <a:pt x="128" y="34"/>
                    </a:lnTo>
                    <a:lnTo>
                      <a:pt x="128" y="35"/>
                    </a:lnTo>
                    <a:lnTo>
                      <a:pt x="128" y="35"/>
                    </a:lnTo>
                    <a:lnTo>
                      <a:pt x="128" y="36"/>
                    </a:lnTo>
                    <a:lnTo>
                      <a:pt x="129" y="36"/>
                    </a:lnTo>
                    <a:lnTo>
                      <a:pt x="130" y="36"/>
                    </a:lnTo>
                    <a:lnTo>
                      <a:pt x="131" y="36"/>
                    </a:lnTo>
                    <a:lnTo>
                      <a:pt x="131" y="37"/>
                    </a:lnTo>
                    <a:lnTo>
                      <a:pt x="131" y="37"/>
                    </a:lnTo>
                    <a:lnTo>
                      <a:pt x="132" y="37"/>
                    </a:lnTo>
                    <a:lnTo>
                      <a:pt x="132" y="38"/>
                    </a:lnTo>
                    <a:lnTo>
                      <a:pt x="133" y="38"/>
                    </a:lnTo>
                    <a:lnTo>
                      <a:pt x="134" y="38"/>
                    </a:lnTo>
                    <a:lnTo>
                      <a:pt x="134" y="39"/>
                    </a:lnTo>
                    <a:lnTo>
                      <a:pt x="135" y="39"/>
                    </a:lnTo>
                    <a:lnTo>
                      <a:pt x="136" y="39"/>
                    </a:lnTo>
                    <a:lnTo>
                      <a:pt x="137" y="39"/>
                    </a:lnTo>
                    <a:lnTo>
                      <a:pt x="137" y="39"/>
                    </a:lnTo>
                    <a:lnTo>
                      <a:pt x="138" y="39"/>
                    </a:lnTo>
                    <a:lnTo>
                      <a:pt x="138" y="40"/>
                    </a:lnTo>
                    <a:lnTo>
                      <a:pt x="138" y="41"/>
                    </a:lnTo>
                    <a:lnTo>
                      <a:pt x="138" y="41"/>
                    </a:lnTo>
                    <a:lnTo>
                      <a:pt x="138" y="42"/>
                    </a:lnTo>
                    <a:lnTo>
                      <a:pt x="139" y="42"/>
                    </a:lnTo>
                    <a:lnTo>
                      <a:pt x="140" y="43"/>
                    </a:lnTo>
                    <a:lnTo>
                      <a:pt x="141" y="43"/>
                    </a:lnTo>
                    <a:lnTo>
                      <a:pt x="141" y="43"/>
                    </a:lnTo>
                    <a:lnTo>
                      <a:pt x="142" y="43"/>
                    </a:lnTo>
                    <a:lnTo>
                      <a:pt x="142" y="43"/>
                    </a:lnTo>
                    <a:lnTo>
                      <a:pt x="142" y="44"/>
                    </a:lnTo>
                    <a:lnTo>
                      <a:pt x="143" y="44"/>
                    </a:lnTo>
                    <a:lnTo>
                      <a:pt x="143" y="45"/>
                    </a:lnTo>
                    <a:lnTo>
                      <a:pt x="144" y="45"/>
                    </a:lnTo>
                    <a:lnTo>
                      <a:pt x="144" y="46"/>
                    </a:lnTo>
                    <a:lnTo>
                      <a:pt x="145" y="46"/>
                    </a:lnTo>
                    <a:lnTo>
                      <a:pt x="145" y="46"/>
                    </a:lnTo>
                    <a:lnTo>
                      <a:pt x="145" y="46"/>
                    </a:lnTo>
                    <a:lnTo>
                      <a:pt x="146" y="46"/>
                    </a:lnTo>
                    <a:lnTo>
                      <a:pt x="146" y="47"/>
                    </a:lnTo>
                    <a:lnTo>
                      <a:pt x="147" y="47"/>
                    </a:lnTo>
                    <a:lnTo>
                      <a:pt x="148" y="47"/>
                    </a:lnTo>
                    <a:lnTo>
                      <a:pt x="148" y="47"/>
                    </a:lnTo>
                    <a:lnTo>
                      <a:pt x="149" y="47"/>
                    </a:lnTo>
                    <a:lnTo>
                      <a:pt x="150" y="47"/>
                    </a:lnTo>
                    <a:lnTo>
                      <a:pt x="150" y="48"/>
                    </a:lnTo>
                    <a:lnTo>
                      <a:pt x="151" y="48"/>
                    </a:lnTo>
                    <a:lnTo>
                      <a:pt x="152" y="48"/>
                    </a:lnTo>
                    <a:lnTo>
                      <a:pt x="152" y="48"/>
                    </a:lnTo>
                    <a:lnTo>
                      <a:pt x="152" y="49"/>
                    </a:lnTo>
                    <a:lnTo>
                      <a:pt x="153" y="50"/>
                    </a:lnTo>
                    <a:lnTo>
                      <a:pt x="154" y="50"/>
                    </a:lnTo>
                    <a:lnTo>
                      <a:pt x="155" y="50"/>
                    </a:lnTo>
                    <a:lnTo>
                      <a:pt x="155" y="50"/>
                    </a:lnTo>
                    <a:lnTo>
                      <a:pt x="155" y="50"/>
                    </a:lnTo>
                    <a:lnTo>
                      <a:pt x="156" y="50"/>
                    </a:lnTo>
                    <a:lnTo>
                      <a:pt x="157" y="50"/>
                    </a:lnTo>
                    <a:lnTo>
                      <a:pt x="158" y="50"/>
                    </a:lnTo>
                    <a:lnTo>
                      <a:pt x="159" y="50"/>
                    </a:lnTo>
                    <a:lnTo>
                      <a:pt x="159" y="50"/>
                    </a:lnTo>
                    <a:lnTo>
                      <a:pt x="159" y="50"/>
                    </a:lnTo>
                    <a:lnTo>
                      <a:pt x="160" y="50"/>
                    </a:lnTo>
                    <a:lnTo>
                      <a:pt x="161" y="50"/>
                    </a:lnTo>
                    <a:lnTo>
                      <a:pt x="161" y="51"/>
                    </a:lnTo>
                    <a:lnTo>
                      <a:pt x="162" y="51"/>
                    </a:lnTo>
                    <a:lnTo>
                      <a:pt x="162" y="51"/>
                    </a:lnTo>
                    <a:lnTo>
                      <a:pt x="162" y="52"/>
                    </a:lnTo>
                    <a:lnTo>
                      <a:pt x="163" y="52"/>
                    </a:lnTo>
                    <a:lnTo>
                      <a:pt x="164" y="52"/>
                    </a:lnTo>
                    <a:lnTo>
                      <a:pt x="164" y="53"/>
                    </a:lnTo>
                    <a:lnTo>
                      <a:pt x="165" y="53"/>
                    </a:lnTo>
                    <a:lnTo>
                      <a:pt x="165" y="52"/>
                    </a:lnTo>
                    <a:lnTo>
                      <a:pt x="165" y="52"/>
                    </a:lnTo>
                    <a:lnTo>
                      <a:pt x="166" y="52"/>
                    </a:lnTo>
                    <a:lnTo>
                      <a:pt x="166" y="51"/>
                    </a:lnTo>
                    <a:lnTo>
                      <a:pt x="166" y="50"/>
                    </a:lnTo>
                    <a:lnTo>
                      <a:pt x="165" y="50"/>
                    </a:lnTo>
                    <a:lnTo>
                      <a:pt x="165" y="50"/>
                    </a:lnTo>
                    <a:lnTo>
                      <a:pt x="166" y="50"/>
                    </a:lnTo>
                    <a:lnTo>
                      <a:pt x="166" y="49"/>
                    </a:lnTo>
                    <a:lnTo>
                      <a:pt x="167" y="49"/>
                    </a:lnTo>
                    <a:lnTo>
                      <a:pt x="168" y="49"/>
                    </a:lnTo>
                    <a:lnTo>
                      <a:pt x="169" y="50"/>
                    </a:lnTo>
                    <a:lnTo>
                      <a:pt x="169" y="50"/>
                    </a:lnTo>
                    <a:lnTo>
                      <a:pt x="170" y="50"/>
                    </a:lnTo>
                    <a:lnTo>
                      <a:pt x="171" y="50"/>
                    </a:lnTo>
                    <a:lnTo>
                      <a:pt x="172" y="50"/>
                    </a:lnTo>
                    <a:lnTo>
                      <a:pt x="172" y="49"/>
                    </a:lnTo>
                    <a:lnTo>
                      <a:pt x="172" y="49"/>
                    </a:lnTo>
                    <a:lnTo>
                      <a:pt x="173" y="48"/>
                    </a:lnTo>
                    <a:lnTo>
                      <a:pt x="174" y="48"/>
                    </a:lnTo>
                    <a:lnTo>
                      <a:pt x="175" y="48"/>
                    </a:lnTo>
                    <a:lnTo>
                      <a:pt x="175" y="47"/>
                    </a:lnTo>
                    <a:lnTo>
                      <a:pt x="176" y="47"/>
                    </a:lnTo>
                    <a:lnTo>
                      <a:pt x="176" y="46"/>
                    </a:lnTo>
                    <a:lnTo>
                      <a:pt x="177" y="46"/>
                    </a:lnTo>
                    <a:lnTo>
                      <a:pt x="177" y="46"/>
                    </a:lnTo>
                    <a:lnTo>
                      <a:pt x="177" y="45"/>
                    </a:lnTo>
                    <a:lnTo>
                      <a:pt x="178" y="45"/>
                    </a:lnTo>
                    <a:lnTo>
                      <a:pt x="179" y="45"/>
                    </a:lnTo>
                    <a:lnTo>
                      <a:pt x="179" y="45"/>
                    </a:lnTo>
                    <a:lnTo>
                      <a:pt x="180" y="45"/>
                    </a:lnTo>
                    <a:lnTo>
                      <a:pt x="181" y="45"/>
                    </a:lnTo>
                    <a:lnTo>
                      <a:pt x="182" y="45"/>
                    </a:lnTo>
                    <a:lnTo>
                      <a:pt x="183" y="45"/>
                    </a:lnTo>
                    <a:lnTo>
                      <a:pt x="183" y="46"/>
                    </a:lnTo>
                    <a:lnTo>
                      <a:pt x="183" y="46"/>
                    </a:lnTo>
                    <a:lnTo>
                      <a:pt x="184" y="46"/>
                    </a:lnTo>
                    <a:lnTo>
                      <a:pt x="185" y="46"/>
                    </a:lnTo>
                    <a:lnTo>
                      <a:pt x="186" y="46"/>
                    </a:lnTo>
                    <a:lnTo>
                      <a:pt x="186" y="45"/>
                    </a:lnTo>
                    <a:lnTo>
                      <a:pt x="186" y="45"/>
                    </a:lnTo>
                    <a:lnTo>
                      <a:pt x="187" y="45"/>
                    </a:lnTo>
                    <a:lnTo>
                      <a:pt x="187" y="44"/>
                    </a:lnTo>
                    <a:lnTo>
                      <a:pt x="187" y="43"/>
                    </a:lnTo>
                    <a:lnTo>
                      <a:pt x="188" y="43"/>
                    </a:lnTo>
                    <a:lnTo>
                      <a:pt x="188" y="42"/>
                    </a:lnTo>
                    <a:lnTo>
                      <a:pt x="189" y="42"/>
                    </a:lnTo>
                    <a:lnTo>
                      <a:pt x="189" y="41"/>
                    </a:lnTo>
                    <a:lnTo>
                      <a:pt x="190" y="41"/>
                    </a:lnTo>
                    <a:lnTo>
                      <a:pt x="190" y="40"/>
                    </a:lnTo>
                    <a:lnTo>
                      <a:pt x="190" y="39"/>
                    </a:lnTo>
                    <a:lnTo>
                      <a:pt x="190" y="39"/>
                    </a:lnTo>
                    <a:lnTo>
                      <a:pt x="191" y="39"/>
                    </a:lnTo>
                    <a:lnTo>
                      <a:pt x="191" y="39"/>
                    </a:lnTo>
                    <a:lnTo>
                      <a:pt x="192" y="39"/>
                    </a:lnTo>
                    <a:lnTo>
                      <a:pt x="193" y="39"/>
                    </a:lnTo>
                    <a:lnTo>
                      <a:pt x="193" y="39"/>
                    </a:lnTo>
                    <a:lnTo>
                      <a:pt x="193" y="39"/>
                    </a:lnTo>
                    <a:lnTo>
                      <a:pt x="194" y="39"/>
                    </a:lnTo>
                    <a:lnTo>
                      <a:pt x="195" y="39"/>
                    </a:lnTo>
                    <a:lnTo>
                      <a:pt x="196" y="39"/>
                    </a:lnTo>
                    <a:lnTo>
                      <a:pt x="196" y="39"/>
                    </a:lnTo>
                    <a:lnTo>
                      <a:pt x="196" y="40"/>
                    </a:lnTo>
                    <a:lnTo>
                      <a:pt x="197" y="40"/>
                    </a:lnTo>
                    <a:lnTo>
                      <a:pt x="197" y="41"/>
                    </a:lnTo>
                    <a:lnTo>
                      <a:pt x="198" y="41"/>
                    </a:lnTo>
                    <a:lnTo>
                      <a:pt x="199" y="41"/>
                    </a:lnTo>
                    <a:lnTo>
                      <a:pt x="199" y="40"/>
                    </a:lnTo>
                    <a:lnTo>
                      <a:pt x="200" y="40"/>
                    </a:lnTo>
                    <a:lnTo>
                      <a:pt x="200" y="40"/>
                    </a:lnTo>
                    <a:lnTo>
                      <a:pt x="201" y="39"/>
                    </a:lnTo>
                    <a:lnTo>
                      <a:pt x="202" y="39"/>
                    </a:lnTo>
                    <a:lnTo>
                      <a:pt x="203" y="39"/>
                    </a:lnTo>
                    <a:lnTo>
                      <a:pt x="203" y="39"/>
                    </a:lnTo>
                    <a:lnTo>
                      <a:pt x="204" y="40"/>
                    </a:lnTo>
                    <a:lnTo>
                      <a:pt x="205" y="40"/>
                    </a:lnTo>
                    <a:lnTo>
                      <a:pt x="205" y="39"/>
                    </a:lnTo>
                    <a:lnTo>
                      <a:pt x="206" y="39"/>
                    </a:lnTo>
                    <a:lnTo>
                      <a:pt x="207" y="39"/>
                    </a:lnTo>
                    <a:lnTo>
                      <a:pt x="207" y="39"/>
                    </a:lnTo>
                    <a:lnTo>
                      <a:pt x="208" y="39"/>
                    </a:lnTo>
                    <a:lnTo>
                      <a:pt x="209" y="39"/>
                    </a:lnTo>
                    <a:lnTo>
                      <a:pt x="210" y="39"/>
                    </a:lnTo>
                    <a:lnTo>
                      <a:pt x="210" y="39"/>
                    </a:lnTo>
                    <a:lnTo>
                      <a:pt x="211" y="39"/>
                    </a:lnTo>
                    <a:lnTo>
                      <a:pt x="212" y="39"/>
                    </a:lnTo>
                    <a:lnTo>
                      <a:pt x="213" y="39"/>
                    </a:lnTo>
                    <a:lnTo>
                      <a:pt x="214" y="39"/>
                    </a:lnTo>
                    <a:lnTo>
                      <a:pt x="214" y="40"/>
                    </a:lnTo>
                    <a:lnTo>
                      <a:pt x="214" y="40"/>
                    </a:lnTo>
                    <a:lnTo>
                      <a:pt x="214" y="41"/>
                    </a:lnTo>
                    <a:lnTo>
                      <a:pt x="215" y="41"/>
                    </a:lnTo>
                    <a:lnTo>
                      <a:pt x="215" y="40"/>
                    </a:lnTo>
                    <a:lnTo>
                      <a:pt x="216" y="40"/>
                    </a:lnTo>
                    <a:lnTo>
                      <a:pt x="217" y="40"/>
                    </a:lnTo>
                    <a:lnTo>
                      <a:pt x="217" y="40"/>
                    </a:lnTo>
                    <a:lnTo>
                      <a:pt x="218" y="40"/>
                    </a:lnTo>
                    <a:lnTo>
                      <a:pt x="218" y="39"/>
                    </a:lnTo>
                    <a:lnTo>
                      <a:pt x="219" y="39"/>
                    </a:lnTo>
                    <a:lnTo>
                      <a:pt x="220" y="39"/>
                    </a:lnTo>
                    <a:lnTo>
                      <a:pt x="221" y="39"/>
                    </a:lnTo>
                    <a:lnTo>
                      <a:pt x="221" y="40"/>
                    </a:lnTo>
                    <a:lnTo>
                      <a:pt x="221" y="40"/>
                    </a:lnTo>
                    <a:lnTo>
                      <a:pt x="222" y="40"/>
                    </a:lnTo>
                    <a:lnTo>
                      <a:pt x="223" y="40"/>
                    </a:lnTo>
                    <a:lnTo>
                      <a:pt x="224" y="41"/>
                    </a:lnTo>
                    <a:lnTo>
                      <a:pt x="224" y="41"/>
                    </a:lnTo>
                    <a:lnTo>
                      <a:pt x="225" y="41"/>
                    </a:lnTo>
                    <a:lnTo>
                      <a:pt x="226" y="41"/>
                    </a:lnTo>
                    <a:lnTo>
                      <a:pt x="227" y="41"/>
                    </a:lnTo>
                    <a:lnTo>
                      <a:pt x="227" y="41"/>
                    </a:lnTo>
                    <a:lnTo>
                      <a:pt x="228" y="41"/>
                    </a:lnTo>
                    <a:lnTo>
                      <a:pt x="229" y="41"/>
                    </a:lnTo>
                    <a:lnTo>
                      <a:pt x="230" y="41"/>
                    </a:lnTo>
                    <a:lnTo>
                      <a:pt x="231" y="41"/>
                    </a:lnTo>
                    <a:lnTo>
                      <a:pt x="231" y="40"/>
                    </a:lnTo>
                    <a:lnTo>
                      <a:pt x="231" y="40"/>
                    </a:lnTo>
                    <a:lnTo>
                      <a:pt x="231" y="39"/>
                    </a:lnTo>
                    <a:lnTo>
                      <a:pt x="232" y="39"/>
                    </a:lnTo>
                    <a:lnTo>
                      <a:pt x="233" y="39"/>
                    </a:lnTo>
                    <a:lnTo>
                      <a:pt x="233" y="39"/>
                    </a:lnTo>
                    <a:lnTo>
                      <a:pt x="233" y="38"/>
                    </a:lnTo>
                    <a:lnTo>
                      <a:pt x="234" y="38"/>
                    </a:lnTo>
                    <a:lnTo>
                      <a:pt x="234" y="37"/>
                    </a:lnTo>
                    <a:lnTo>
                      <a:pt x="234" y="36"/>
                    </a:lnTo>
                    <a:lnTo>
                      <a:pt x="234" y="36"/>
                    </a:lnTo>
                    <a:lnTo>
                      <a:pt x="234" y="36"/>
                    </a:lnTo>
                    <a:lnTo>
                      <a:pt x="235" y="36"/>
                    </a:lnTo>
                    <a:lnTo>
                      <a:pt x="236" y="36"/>
                    </a:lnTo>
                    <a:lnTo>
                      <a:pt x="237" y="36"/>
                    </a:lnTo>
                    <a:lnTo>
                      <a:pt x="238" y="36"/>
                    </a:lnTo>
                    <a:lnTo>
                      <a:pt x="238" y="36"/>
                    </a:lnTo>
                    <a:lnTo>
                      <a:pt x="239" y="36"/>
                    </a:lnTo>
                    <a:lnTo>
                      <a:pt x="239" y="36"/>
                    </a:lnTo>
                    <a:lnTo>
                      <a:pt x="239" y="37"/>
                    </a:lnTo>
                    <a:lnTo>
                      <a:pt x="239" y="38"/>
                    </a:lnTo>
                    <a:lnTo>
                      <a:pt x="240" y="38"/>
                    </a:lnTo>
                    <a:lnTo>
                      <a:pt x="241" y="39"/>
                    </a:lnTo>
                    <a:lnTo>
                      <a:pt x="241" y="39"/>
                    </a:lnTo>
                    <a:lnTo>
                      <a:pt x="242" y="39"/>
                    </a:lnTo>
                    <a:lnTo>
                      <a:pt x="243" y="39"/>
                    </a:lnTo>
                    <a:lnTo>
                      <a:pt x="244" y="39"/>
                    </a:lnTo>
                    <a:lnTo>
                      <a:pt x="244" y="38"/>
                    </a:lnTo>
                    <a:lnTo>
                      <a:pt x="244" y="37"/>
                    </a:lnTo>
                    <a:lnTo>
                      <a:pt x="245" y="37"/>
                    </a:lnTo>
                    <a:lnTo>
                      <a:pt x="245" y="36"/>
                    </a:lnTo>
                    <a:lnTo>
                      <a:pt x="245" y="36"/>
                    </a:lnTo>
                    <a:lnTo>
                      <a:pt x="245" y="36"/>
                    </a:lnTo>
                    <a:lnTo>
                      <a:pt x="246" y="36"/>
                    </a:lnTo>
                    <a:lnTo>
                      <a:pt x="246" y="35"/>
                    </a:lnTo>
                    <a:lnTo>
                      <a:pt x="247" y="35"/>
                    </a:lnTo>
                    <a:lnTo>
                      <a:pt x="247" y="34"/>
                    </a:lnTo>
                    <a:lnTo>
                      <a:pt x="248" y="33"/>
                    </a:lnTo>
                    <a:lnTo>
                      <a:pt x="248" y="33"/>
                    </a:lnTo>
                    <a:lnTo>
                      <a:pt x="248" y="32"/>
                    </a:lnTo>
                    <a:lnTo>
                      <a:pt x="249" y="31"/>
                    </a:lnTo>
                    <a:lnTo>
                      <a:pt x="250" y="31"/>
                    </a:lnTo>
                    <a:lnTo>
                      <a:pt x="251" y="31"/>
                    </a:lnTo>
                    <a:lnTo>
                      <a:pt x="252" y="31"/>
                    </a:lnTo>
                    <a:lnTo>
                      <a:pt x="252" y="31"/>
                    </a:lnTo>
                    <a:lnTo>
                      <a:pt x="253" y="31"/>
                    </a:lnTo>
                    <a:lnTo>
                      <a:pt x="254" y="31"/>
                    </a:lnTo>
                    <a:lnTo>
                      <a:pt x="255" y="30"/>
                    </a:lnTo>
                    <a:lnTo>
                      <a:pt x="255" y="30"/>
                    </a:lnTo>
                    <a:lnTo>
                      <a:pt x="256" y="30"/>
                    </a:lnTo>
                    <a:lnTo>
                      <a:pt x="256" y="29"/>
                    </a:lnTo>
                    <a:lnTo>
                      <a:pt x="257" y="29"/>
                    </a:lnTo>
                    <a:lnTo>
                      <a:pt x="258" y="29"/>
                    </a:lnTo>
                    <a:lnTo>
                      <a:pt x="258" y="29"/>
                    </a:lnTo>
                    <a:lnTo>
                      <a:pt x="259" y="29"/>
                    </a:lnTo>
                    <a:lnTo>
                      <a:pt x="259" y="28"/>
                    </a:lnTo>
                    <a:lnTo>
                      <a:pt x="260" y="28"/>
                    </a:lnTo>
                    <a:lnTo>
                      <a:pt x="261" y="28"/>
                    </a:lnTo>
                    <a:lnTo>
                      <a:pt x="262" y="28"/>
                    </a:lnTo>
                    <a:lnTo>
                      <a:pt x="262" y="28"/>
                    </a:lnTo>
                    <a:lnTo>
                      <a:pt x="263" y="28"/>
                    </a:lnTo>
                    <a:lnTo>
                      <a:pt x="264" y="28"/>
                    </a:lnTo>
                    <a:lnTo>
                      <a:pt x="265" y="28"/>
                    </a:lnTo>
                    <a:lnTo>
                      <a:pt x="265" y="28"/>
                    </a:lnTo>
                    <a:lnTo>
                      <a:pt x="266" y="28"/>
                    </a:lnTo>
                    <a:lnTo>
                      <a:pt x="266" y="27"/>
                    </a:lnTo>
                    <a:lnTo>
                      <a:pt x="267" y="27"/>
                    </a:lnTo>
                    <a:lnTo>
                      <a:pt x="267" y="26"/>
                    </a:lnTo>
                    <a:lnTo>
                      <a:pt x="268" y="26"/>
                    </a:lnTo>
                    <a:lnTo>
                      <a:pt x="269" y="26"/>
                    </a:lnTo>
                    <a:lnTo>
                      <a:pt x="269" y="27"/>
                    </a:lnTo>
                    <a:lnTo>
                      <a:pt x="269" y="28"/>
                    </a:lnTo>
                    <a:lnTo>
                      <a:pt x="270" y="28"/>
                    </a:lnTo>
                    <a:lnTo>
                      <a:pt x="271" y="28"/>
                    </a:lnTo>
                    <a:lnTo>
                      <a:pt x="272" y="28"/>
                    </a:lnTo>
                    <a:lnTo>
                      <a:pt x="272" y="28"/>
                    </a:lnTo>
                    <a:lnTo>
                      <a:pt x="272" y="29"/>
                    </a:lnTo>
                    <a:lnTo>
                      <a:pt x="273" y="29"/>
                    </a:lnTo>
                    <a:lnTo>
                      <a:pt x="273" y="28"/>
                    </a:lnTo>
                    <a:lnTo>
                      <a:pt x="274" y="28"/>
                    </a:lnTo>
                    <a:lnTo>
                      <a:pt x="275" y="28"/>
                    </a:lnTo>
                    <a:lnTo>
                      <a:pt x="275" y="27"/>
                    </a:lnTo>
                    <a:lnTo>
                      <a:pt x="276" y="27"/>
                    </a:lnTo>
                    <a:lnTo>
                      <a:pt x="276" y="26"/>
                    </a:lnTo>
                    <a:lnTo>
                      <a:pt x="276" y="26"/>
                    </a:lnTo>
                    <a:lnTo>
                      <a:pt x="276" y="26"/>
                    </a:lnTo>
                    <a:lnTo>
                      <a:pt x="276" y="25"/>
                    </a:lnTo>
                    <a:lnTo>
                      <a:pt x="277" y="25"/>
                    </a:lnTo>
                    <a:lnTo>
                      <a:pt x="278" y="24"/>
                    </a:lnTo>
                    <a:lnTo>
                      <a:pt x="279" y="24"/>
                    </a:lnTo>
                    <a:lnTo>
                      <a:pt x="279" y="24"/>
                    </a:lnTo>
                    <a:lnTo>
                      <a:pt x="280" y="24"/>
                    </a:lnTo>
                    <a:lnTo>
                      <a:pt x="283" y="24"/>
                    </a:lnTo>
                    <a:lnTo>
                      <a:pt x="285" y="24"/>
                    </a:lnTo>
                    <a:lnTo>
                      <a:pt x="286" y="23"/>
                    </a:lnTo>
                    <a:lnTo>
                      <a:pt x="286" y="23"/>
                    </a:lnTo>
                    <a:lnTo>
                      <a:pt x="287" y="23"/>
                    </a:lnTo>
                    <a:lnTo>
                      <a:pt x="288" y="23"/>
                    </a:lnTo>
                    <a:lnTo>
                      <a:pt x="289" y="23"/>
                    </a:lnTo>
                    <a:lnTo>
                      <a:pt x="289" y="23"/>
                    </a:lnTo>
                    <a:lnTo>
                      <a:pt x="289" y="22"/>
                    </a:lnTo>
                    <a:lnTo>
                      <a:pt x="290" y="22"/>
                    </a:lnTo>
                    <a:lnTo>
                      <a:pt x="291" y="22"/>
                    </a:lnTo>
                    <a:lnTo>
                      <a:pt x="291" y="22"/>
                    </a:lnTo>
                    <a:lnTo>
                      <a:pt x="292" y="22"/>
                    </a:lnTo>
                    <a:lnTo>
                      <a:pt x="292" y="21"/>
                    </a:lnTo>
                    <a:lnTo>
                      <a:pt x="293" y="21"/>
                    </a:lnTo>
                    <a:lnTo>
                      <a:pt x="293" y="20"/>
                    </a:lnTo>
                    <a:lnTo>
                      <a:pt x="293" y="20"/>
                    </a:lnTo>
                    <a:lnTo>
                      <a:pt x="293" y="19"/>
                    </a:lnTo>
                    <a:lnTo>
                      <a:pt x="294" y="19"/>
                    </a:lnTo>
                    <a:lnTo>
                      <a:pt x="295" y="19"/>
                    </a:lnTo>
                    <a:lnTo>
                      <a:pt x="295" y="19"/>
                    </a:lnTo>
                    <a:lnTo>
                      <a:pt x="296" y="19"/>
                    </a:lnTo>
                    <a:lnTo>
                      <a:pt x="296" y="19"/>
                    </a:lnTo>
                    <a:lnTo>
                      <a:pt x="297" y="19"/>
                    </a:lnTo>
                    <a:lnTo>
                      <a:pt x="298" y="19"/>
                    </a:lnTo>
                    <a:lnTo>
                      <a:pt x="299" y="19"/>
                    </a:lnTo>
                    <a:lnTo>
                      <a:pt x="300" y="19"/>
                    </a:lnTo>
                    <a:lnTo>
                      <a:pt x="300" y="18"/>
                    </a:lnTo>
                    <a:lnTo>
                      <a:pt x="300" y="18"/>
                    </a:lnTo>
                    <a:lnTo>
                      <a:pt x="301" y="18"/>
                    </a:lnTo>
                    <a:lnTo>
                      <a:pt x="302" y="17"/>
                    </a:lnTo>
                    <a:lnTo>
                      <a:pt x="303" y="17"/>
                    </a:lnTo>
                    <a:lnTo>
                      <a:pt x="303" y="16"/>
                    </a:lnTo>
                    <a:lnTo>
                      <a:pt x="305" y="15"/>
                    </a:lnTo>
                    <a:lnTo>
                      <a:pt x="305" y="15"/>
                    </a:lnTo>
                    <a:lnTo>
                      <a:pt x="306" y="15"/>
                    </a:lnTo>
                    <a:lnTo>
                      <a:pt x="307" y="14"/>
                    </a:lnTo>
                    <a:lnTo>
                      <a:pt x="308" y="13"/>
                    </a:lnTo>
                    <a:lnTo>
                      <a:pt x="309" y="13"/>
                    </a:lnTo>
                    <a:lnTo>
                      <a:pt x="310" y="12"/>
                    </a:lnTo>
                    <a:lnTo>
                      <a:pt x="310" y="12"/>
                    </a:lnTo>
                    <a:lnTo>
                      <a:pt x="310" y="12"/>
                    </a:lnTo>
                    <a:lnTo>
                      <a:pt x="311" y="12"/>
                    </a:lnTo>
                    <a:lnTo>
                      <a:pt x="313" y="12"/>
                    </a:lnTo>
                    <a:lnTo>
                      <a:pt x="314" y="12"/>
                    </a:lnTo>
                    <a:lnTo>
                      <a:pt x="314" y="12"/>
                    </a:lnTo>
                    <a:lnTo>
                      <a:pt x="315" y="12"/>
                    </a:lnTo>
                    <a:lnTo>
                      <a:pt x="316" y="12"/>
                    </a:lnTo>
                    <a:lnTo>
                      <a:pt x="317" y="12"/>
                    </a:lnTo>
                    <a:lnTo>
                      <a:pt x="317" y="12"/>
                    </a:lnTo>
                    <a:lnTo>
                      <a:pt x="319" y="12"/>
                    </a:lnTo>
                    <a:lnTo>
                      <a:pt x="320" y="11"/>
                    </a:lnTo>
                    <a:lnTo>
                      <a:pt x="320" y="11"/>
                    </a:lnTo>
                    <a:lnTo>
                      <a:pt x="321" y="11"/>
                    </a:lnTo>
                    <a:lnTo>
                      <a:pt x="322" y="10"/>
                    </a:lnTo>
                    <a:lnTo>
                      <a:pt x="323" y="10"/>
                    </a:lnTo>
                    <a:lnTo>
                      <a:pt x="323" y="9"/>
                    </a:lnTo>
                    <a:lnTo>
                      <a:pt x="324" y="9"/>
                    </a:lnTo>
                    <a:lnTo>
                      <a:pt x="324" y="8"/>
                    </a:lnTo>
                    <a:lnTo>
                      <a:pt x="324" y="8"/>
                    </a:lnTo>
                    <a:lnTo>
                      <a:pt x="325" y="8"/>
                    </a:lnTo>
                    <a:lnTo>
                      <a:pt x="326" y="7"/>
                    </a:lnTo>
                    <a:lnTo>
                      <a:pt x="327" y="7"/>
                    </a:lnTo>
                    <a:lnTo>
                      <a:pt x="327" y="7"/>
                    </a:lnTo>
                    <a:lnTo>
                      <a:pt x="328" y="7"/>
                    </a:lnTo>
                    <a:lnTo>
                      <a:pt x="329" y="7"/>
                    </a:lnTo>
                    <a:lnTo>
                      <a:pt x="330" y="8"/>
                    </a:lnTo>
                    <a:lnTo>
                      <a:pt x="331" y="8"/>
                    </a:lnTo>
                    <a:lnTo>
                      <a:pt x="331" y="8"/>
                    </a:lnTo>
                    <a:lnTo>
                      <a:pt x="332" y="9"/>
                    </a:lnTo>
                    <a:lnTo>
                      <a:pt x="333" y="10"/>
                    </a:lnTo>
                    <a:lnTo>
                      <a:pt x="334" y="10"/>
                    </a:lnTo>
                    <a:lnTo>
                      <a:pt x="335" y="11"/>
                    </a:lnTo>
                    <a:lnTo>
                      <a:pt x="336" y="11"/>
                    </a:lnTo>
                    <a:lnTo>
                      <a:pt x="338" y="11"/>
                    </a:lnTo>
                    <a:lnTo>
                      <a:pt x="338" y="11"/>
                    </a:lnTo>
                    <a:lnTo>
                      <a:pt x="339" y="10"/>
                    </a:lnTo>
                    <a:lnTo>
                      <a:pt x="341" y="10"/>
                    </a:lnTo>
                    <a:lnTo>
                      <a:pt x="341" y="10"/>
                    </a:lnTo>
                    <a:lnTo>
                      <a:pt x="342" y="10"/>
                    </a:lnTo>
                    <a:lnTo>
                      <a:pt x="343" y="10"/>
                    </a:lnTo>
                    <a:lnTo>
                      <a:pt x="344" y="10"/>
                    </a:lnTo>
                    <a:lnTo>
                      <a:pt x="345" y="10"/>
                    </a:lnTo>
                    <a:lnTo>
                      <a:pt x="346" y="10"/>
                    </a:lnTo>
                    <a:lnTo>
                      <a:pt x="347" y="10"/>
                    </a:lnTo>
                    <a:lnTo>
                      <a:pt x="348" y="10"/>
                    </a:lnTo>
                    <a:lnTo>
                      <a:pt x="351" y="10"/>
                    </a:lnTo>
                    <a:lnTo>
                      <a:pt x="352" y="11"/>
                    </a:lnTo>
                    <a:lnTo>
                      <a:pt x="354" y="12"/>
                    </a:lnTo>
                    <a:lnTo>
                      <a:pt x="355" y="12"/>
                    </a:lnTo>
                    <a:lnTo>
                      <a:pt x="358" y="14"/>
                    </a:lnTo>
                    <a:lnTo>
                      <a:pt x="358" y="14"/>
                    </a:lnTo>
                    <a:lnTo>
                      <a:pt x="359" y="15"/>
                    </a:lnTo>
                    <a:lnTo>
                      <a:pt x="361" y="15"/>
                    </a:lnTo>
                    <a:lnTo>
                      <a:pt x="363" y="16"/>
                    </a:lnTo>
                    <a:lnTo>
                      <a:pt x="364" y="16"/>
                    </a:lnTo>
                    <a:lnTo>
                      <a:pt x="365" y="16"/>
                    </a:lnTo>
                    <a:lnTo>
                      <a:pt x="366" y="16"/>
                    </a:lnTo>
                    <a:lnTo>
                      <a:pt x="368" y="18"/>
                    </a:lnTo>
                    <a:lnTo>
                      <a:pt x="370" y="19"/>
                    </a:lnTo>
                    <a:lnTo>
                      <a:pt x="370" y="20"/>
                    </a:lnTo>
                    <a:lnTo>
                      <a:pt x="371" y="22"/>
                    </a:lnTo>
                    <a:lnTo>
                      <a:pt x="372" y="22"/>
                    </a:lnTo>
                    <a:lnTo>
                      <a:pt x="374" y="22"/>
                    </a:lnTo>
                    <a:lnTo>
                      <a:pt x="375" y="23"/>
                    </a:lnTo>
                    <a:lnTo>
                      <a:pt x="375" y="25"/>
                    </a:lnTo>
                    <a:lnTo>
                      <a:pt x="375" y="26"/>
                    </a:lnTo>
                    <a:lnTo>
                      <a:pt x="375" y="26"/>
                    </a:lnTo>
                    <a:lnTo>
                      <a:pt x="375" y="28"/>
                    </a:lnTo>
                    <a:lnTo>
                      <a:pt x="376" y="29"/>
                    </a:lnTo>
                    <a:lnTo>
                      <a:pt x="376" y="30"/>
                    </a:lnTo>
                    <a:lnTo>
                      <a:pt x="376" y="31"/>
                    </a:lnTo>
                    <a:lnTo>
                      <a:pt x="377" y="31"/>
                    </a:lnTo>
                    <a:lnTo>
                      <a:pt x="378" y="32"/>
                    </a:lnTo>
                    <a:lnTo>
                      <a:pt x="379" y="33"/>
                    </a:lnTo>
                    <a:lnTo>
                      <a:pt x="379" y="33"/>
                    </a:lnTo>
                    <a:lnTo>
                      <a:pt x="381" y="33"/>
                    </a:lnTo>
                    <a:lnTo>
                      <a:pt x="382" y="34"/>
                    </a:lnTo>
                    <a:lnTo>
                      <a:pt x="382" y="35"/>
                    </a:lnTo>
                    <a:lnTo>
                      <a:pt x="382" y="36"/>
                    </a:lnTo>
                    <a:lnTo>
                      <a:pt x="383" y="37"/>
                    </a:lnTo>
                    <a:lnTo>
                      <a:pt x="384" y="37"/>
                    </a:lnTo>
                    <a:lnTo>
                      <a:pt x="384" y="38"/>
                    </a:lnTo>
                    <a:lnTo>
                      <a:pt x="385" y="39"/>
                    </a:lnTo>
                    <a:lnTo>
                      <a:pt x="385" y="40"/>
                    </a:lnTo>
                    <a:lnTo>
                      <a:pt x="385" y="43"/>
                    </a:lnTo>
                    <a:lnTo>
                      <a:pt x="384" y="44"/>
                    </a:lnTo>
                    <a:lnTo>
                      <a:pt x="383" y="45"/>
                    </a:lnTo>
                    <a:lnTo>
                      <a:pt x="382" y="48"/>
                    </a:lnTo>
                    <a:lnTo>
                      <a:pt x="382" y="49"/>
                    </a:lnTo>
                    <a:lnTo>
                      <a:pt x="383" y="49"/>
                    </a:lnTo>
                    <a:lnTo>
                      <a:pt x="384" y="50"/>
                    </a:lnTo>
                    <a:lnTo>
                      <a:pt x="385" y="50"/>
                    </a:lnTo>
                    <a:lnTo>
                      <a:pt x="386" y="51"/>
                    </a:lnTo>
                    <a:lnTo>
                      <a:pt x="386" y="52"/>
                    </a:lnTo>
                    <a:lnTo>
                      <a:pt x="384" y="53"/>
                    </a:lnTo>
                    <a:lnTo>
                      <a:pt x="384" y="54"/>
                    </a:lnTo>
                    <a:lnTo>
                      <a:pt x="384" y="55"/>
                    </a:lnTo>
                    <a:lnTo>
                      <a:pt x="386" y="57"/>
                    </a:lnTo>
                    <a:lnTo>
                      <a:pt x="386" y="58"/>
                    </a:lnTo>
                    <a:lnTo>
                      <a:pt x="386" y="59"/>
                    </a:lnTo>
                    <a:lnTo>
                      <a:pt x="386" y="60"/>
                    </a:lnTo>
                    <a:lnTo>
                      <a:pt x="386" y="64"/>
                    </a:lnTo>
                    <a:lnTo>
                      <a:pt x="387" y="65"/>
                    </a:lnTo>
                    <a:lnTo>
                      <a:pt x="388" y="65"/>
                    </a:lnTo>
                    <a:lnTo>
                      <a:pt x="389" y="66"/>
                    </a:lnTo>
                    <a:lnTo>
                      <a:pt x="389" y="67"/>
                    </a:lnTo>
                    <a:lnTo>
                      <a:pt x="385" y="72"/>
                    </a:lnTo>
                    <a:lnTo>
                      <a:pt x="383" y="76"/>
                    </a:lnTo>
                    <a:lnTo>
                      <a:pt x="379" y="84"/>
                    </a:lnTo>
                    <a:lnTo>
                      <a:pt x="379" y="86"/>
                    </a:lnTo>
                    <a:lnTo>
                      <a:pt x="379" y="89"/>
                    </a:lnTo>
                    <a:lnTo>
                      <a:pt x="379" y="91"/>
                    </a:lnTo>
                    <a:lnTo>
                      <a:pt x="377" y="97"/>
                    </a:lnTo>
                    <a:lnTo>
                      <a:pt x="376" y="98"/>
                    </a:lnTo>
                    <a:lnTo>
                      <a:pt x="370" y="105"/>
                    </a:lnTo>
                    <a:lnTo>
                      <a:pt x="361" y="112"/>
                    </a:lnTo>
                    <a:lnTo>
                      <a:pt x="358" y="114"/>
                    </a:lnTo>
                    <a:lnTo>
                      <a:pt x="357" y="115"/>
                    </a:lnTo>
                    <a:lnTo>
                      <a:pt x="352" y="122"/>
                    </a:lnTo>
                    <a:lnTo>
                      <a:pt x="349" y="122"/>
                    </a:lnTo>
                    <a:lnTo>
                      <a:pt x="348" y="123"/>
                    </a:lnTo>
                    <a:lnTo>
                      <a:pt x="345" y="126"/>
                    </a:lnTo>
                    <a:lnTo>
                      <a:pt x="343" y="126"/>
                    </a:lnTo>
                    <a:lnTo>
                      <a:pt x="343" y="127"/>
                    </a:lnTo>
                    <a:lnTo>
                      <a:pt x="341" y="126"/>
                    </a:lnTo>
                    <a:lnTo>
                      <a:pt x="341" y="127"/>
                    </a:lnTo>
                    <a:lnTo>
                      <a:pt x="339" y="129"/>
                    </a:lnTo>
                    <a:lnTo>
                      <a:pt x="339" y="129"/>
                    </a:lnTo>
                    <a:lnTo>
                      <a:pt x="338" y="130"/>
                    </a:lnTo>
                    <a:lnTo>
                      <a:pt x="335" y="132"/>
                    </a:lnTo>
                    <a:lnTo>
                      <a:pt x="333" y="136"/>
                    </a:lnTo>
                    <a:lnTo>
                      <a:pt x="330" y="139"/>
                    </a:lnTo>
                    <a:lnTo>
                      <a:pt x="327" y="142"/>
                    </a:lnTo>
                    <a:lnTo>
                      <a:pt x="327" y="143"/>
                    </a:lnTo>
                    <a:lnTo>
                      <a:pt x="324" y="146"/>
                    </a:lnTo>
                    <a:lnTo>
                      <a:pt x="324" y="149"/>
                    </a:lnTo>
                    <a:lnTo>
                      <a:pt x="324" y="150"/>
                    </a:lnTo>
                    <a:lnTo>
                      <a:pt x="322" y="151"/>
                    </a:lnTo>
                    <a:lnTo>
                      <a:pt x="320" y="157"/>
                    </a:lnTo>
                    <a:lnTo>
                      <a:pt x="320" y="161"/>
                    </a:lnTo>
                    <a:lnTo>
                      <a:pt x="318" y="163"/>
                    </a:lnTo>
                    <a:lnTo>
                      <a:pt x="319" y="164"/>
                    </a:lnTo>
                    <a:lnTo>
                      <a:pt x="317" y="171"/>
                    </a:lnTo>
                    <a:lnTo>
                      <a:pt x="315" y="177"/>
                    </a:lnTo>
                    <a:lnTo>
                      <a:pt x="314" y="181"/>
                    </a:lnTo>
                    <a:lnTo>
                      <a:pt x="314" y="183"/>
                    </a:lnTo>
                    <a:lnTo>
                      <a:pt x="311" y="189"/>
                    </a:lnTo>
                    <a:lnTo>
                      <a:pt x="307" y="195"/>
                    </a:lnTo>
                    <a:lnTo>
                      <a:pt x="304" y="198"/>
                    </a:lnTo>
                    <a:lnTo>
                      <a:pt x="300" y="204"/>
                    </a:lnTo>
                    <a:lnTo>
                      <a:pt x="297" y="208"/>
                    </a:lnTo>
                    <a:lnTo>
                      <a:pt x="296" y="208"/>
                    </a:lnTo>
                    <a:lnTo>
                      <a:pt x="293" y="210"/>
                    </a:lnTo>
                    <a:lnTo>
                      <a:pt x="291" y="212"/>
                    </a:lnTo>
                    <a:lnTo>
                      <a:pt x="289" y="209"/>
                    </a:lnTo>
                    <a:lnTo>
                      <a:pt x="290" y="208"/>
                    </a:lnTo>
                    <a:lnTo>
                      <a:pt x="290" y="208"/>
                    </a:lnTo>
                    <a:lnTo>
                      <a:pt x="290" y="207"/>
                    </a:lnTo>
                    <a:lnTo>
                      <a:pt x="292" y="205"/>
                    </a:lnTo>
                    <a:lnTo>
                      <a:pt x="292" y="203"/>
                    </a:lnTo>
                    <a:lnTo>
                      <a:pt x="293" y="201"/>
                    </a:lnTo>
                    <a:lnTo>
                      <a:pt x="294" y="201"/>
                    </a:lnTo>
                    <a:lnTo>
                      <a:pt x="295" y="198"/>
                    </a:lnTo>
                    <a:lnTo>
                      <a:pt x="296" y="197"/>
                    </a:lnTo>
                    <a:lnTo>
                      <a:pt x="296" y="195"/>
                    </a:lnTo>
                    <a:lnTo>
                      <a:pt x="295" y="195"/>
                    </a:lnTo>
                    <a:lnTo>
                      <a:pt x="293" y="193"/>
                    </a:lnTo>
                    <a:lnTo>
                      <a:pt x="292" y="193"/>
                    </a:lnTo>
                    <a:lnTo>
                      <a:pt x="289" y="193"/>
                    </a:lnTo>
                    <a:lnTo>
                      <a:pt x="289" y="192"/>
                    </a:lnTo>
                    <a:lnTo>
                      <a:pt x="287" y="191"/>
                    </a:lnTo>
                    <a:lnTo>
                      <a:pt x="286" y="191"/>
                    </a:lnTo>
                    <a:lnTo>
                      <a:pt x="285" y="191"/>
                    </a:lnTo>
                    <a:lnTo>
                      <a:pt x="285" y="191"/>
                    </a:lnTo>
                    <a:lnTo>
                      <a:pt x="283" y="190"/>
                    </a:lnTo>
                    <a:lnTo>
                      <a:pt x="283" y="189"/>
                    </a:lnTo>
                    <a:lnTo>
                      <a:pt x="283" y="189"/>
                    </a:lnTo>
                    <a:lnTo>
                      <a:pt x="282" y="189"/>
                    </a:lnTo>
                    <a:lnTo>
                      <a:pt x="282" y="188"/>
                    </a:lnTo>
                    <a:lnTo>
                      <a:pt x="282" y="188"/>
                    </a:lnTo>
                    <a:lnTo>
                      <a:pt x="280" y="187"/>
                    </a:lnTo>
                    <a:lnTo>
                      <a:pt x="279" y="187"/>
                    </a:lnTo>
                    <a:lnTo>
                      <a:pt x="277" y="186"/>
                    </a:lnTo>
                    <a:lnTo>
                      <a:pt x="274" y="186"/>
                    </a:lnTo>
                    <a:lnTo>
                      <a:pt x="272" y="185"/>
                    </a:lnTo>
                    <a:lnTo>
                      <a:pt x="272" y="184"/>
                    </a:lnTo>
                    <a:lnTo>
                      <a:pt x="271" y="181"/>
                    </a:lnTo>
                    <a:lnTo>
                      <a:pt x="270" y="181"/>
                    </a:lnTo>
                    <a:lnTo>
                      <a:pt x="269" y="180"/>
                    </a:lnTo>
                    <a:lnTo>
                      <a:pt x="269" y="179"/>
                    </a:lnTo>
                    <a:lnTo>
                      <a:pt x="268" y="178"/>
                    </a:lnTo>
                    <a:lnTo>
                      <a:pt x="266" y="177"/>
                    </a:lnTo>
                    <a:lnTo>
                      <a:pt x="265" y="175"/>
                    </a:lnTo>
                    <a:lnTo>
                      <a:pt x="264" y="175"/>
                    </a:lnTo>
                    <a:lnTo>
                      <a:pt x="263" y="174"/>
                    </a:lnTo>
                    <a:lnTo>
                      <a:pt x="263" y="174"/>
                    </a:lnTo>
                    <a:lnTo>
                      <a:pt x="263" y="173"/>
                    </a:lnTo>
                    <a:lnTo>
                      <a:pt x="262" y="171"/>
                    </a:lnTo>
                    <a:lnTo>
                      <a:pt x="261" y="171"/>
                    </a:lnTo>
                    <a:lnTo>
                      <a:pt x="260" y="171"/>
                    </a:lnTo>
                    <a:lnTo>
                      <a:pt x="260" y="170"/>
                    </a:lnTo>
                    <a:lnTo>
                      <a:pt x="258" y="169"/>
                    </a:lnTo>
                    <a:lnTo>
                      <a:pt x="258" y="168"/>
                    </a:lnTo>
                    <a:lnTo>
                      <a:pt x="256" y="168"/>
                    </a:lnTo>
                    <a:lnTo>
                      <a:pt x="255" y="168"/>
                    </a:lnTo>
                    <a:lnTo>
                      <a:pt x="252" y="167"/>
                    </a:lnTo>
                    <a:lnTo>
                      <a:pt x="248" y="166"/>
                    </a:lnTo>
                    <a:lnTo>
                      <a:pt x="248" y="166"/>
                    </a:lnTo>
                    <a:lnTo>
                      <a:pt x="246" y="166"/>
                    </a:lnTo>
                    <a:lnTo>
                      <a:pt x="245" y="166"/>
                    </a:lnTo>
                    <a:lnTo>
                      <a:pt x="245" y="164"/>
                    </a:lnTo>
                    <a:lnTo>
                      <a:pt x="245" y="164"/>
                    </a:lnTo>
                    <a:lnTo>
                      <a:pt x="244" y="163"/>
                    </a:lnTo>
                    <a:lnTo>
                      <a:pt x="243" y="162"/>
                    </a:lnTo>
                    <a:lnTo>
                      <a:pt x="242" y="161"/>
                    </a:lnTo>
                    <a:lnTo>
                      <a:pt x="242" y="160"/>
                    </a:lnTo>
                    <a:lnTo>
                      <a:pt x="241" y="160"/>
                    </a:lnTo>
                    <a:lnTo>
                      <a:pt x="240" y="159"/>
                    </a:lnTo>
                    <a:lnTo>
                      <a:pt x="238" y="156"/>
                    </a:lnTo>
                    <a:lnTo>
                      <a:pt x="235" y="153"/>
                    </a:lnTo>
                    <a:lnTo>
                      <a:pt x="234" y="153"/>
                    </a:lnTo>
                    <a:lnTo>
                      <a:pt x="233" y="153"/>
                    </a:lnTo>
                    <a:lnTo>
                      <a:pt x="232" y="151"/>
                    </a:lnTo>
                    <a:lnTo>
                      <a:pt x="231" y="150"/>
                    </a:lnTo>
                    <a:lnTo>
                      <a:pt x="231" y="150"/>
                    </a:lnTo>
                    <a:lnTo>
                      <a:pt x="228" y="149"/>
                    </a:lnTo>
                    <a:lnTo>
                      <a:pt x="225" y="149"/>
                    </a:lnTo>
                    <a:lnTo>
                      <a:pt x="224" y="148"/>
                    </a:lnTo>
                    <a:lnTo>
                      <a:pt x="223" y="146"/>
                    </a:lnTo>
                    <a:lnTo>
                      <a:pt x="221" y="146"/>
                    </a:lnTo>
                    <a:lnTo>
                      <a:pt x="220" y="144"/>
                    </a:lnTo>
                    <a:lnTo>
                      <a:pt x="218" y="143"/>
                    </a:lnTo>
                    <a:lnTo>
                      <a:pt x="218" y="143"/>
                    </a:lnTo>
                    <a:lnTo>
                      <a:pt x="217" y="142"/>
                    </a:lnTo>
                    <a:lnTo>
                      <a:pt x="215" y="140"/>
                    </a:lnTo>
                    <a:lnTo>
                      <a:pt x="214" y="139"/>
                    </a:lnTo>
                    <a:lnTo>
                      <a:pt x="212" y="138"/>
                    </a:lnTo>
                    <a:lnTo>
                      <a:pt x="211" y="136"/>
                    </a:lnTo>
                    <a:lnTo>
                      <a:pt x="208" y="134"/>
                    </a:lnTo>
                    <a:lnTo>
                      <a:pt x="207" y="132"/>
                    </a:lnTo>
                    <a:lnTo>
                      <a:pt x="203" y="129"/>
                    </a:lnTo>
                    <a:lnTo>
                      <a:pt x="202" y="129"/>
                    </a:lnTo>
                    <a:lnTo>
                      <a:pt x="201" y="128"/>
                    </a:lnTo>
                    <a:lnTo>
                      <a:pt x="200" y="128"/>
                    </a:lnTo>
                    <a:lnTo>
                      <a:pt x="200" y="128"/>
                    </a:lnTo>
                    <a:lnTo>
                      <a:pt x="199" y="127"/>
                    </a:lnTo>
                    <a:lnTo>
                      <a:pt x="200" y="124"/>
                    </a:lnTo>
                    <a:lnTo>
                      <a:pt x="200" y="121"/>
                    </a:lnTo>
                    <a:lnTo>
                      <a:pt x="199" y="118"/>
                    </a:lnTo>
                    <a:lnTo>
                      <a:pt x="197" y="116"/>
                    </a:lnTo>
                    <a:lnTo>
                      <a:pt x="195" y="113"/>
                    </a:lnTo>
                    <a:lnTo>
                      <a:pt x="193" y="111"/>
                    </a:lnTo>
                    <a:lnTo>
                      <a:pt x="190" y="92"/>
                    </a:lnTo>
                    <a:lnTo>
                      <a:pt x="190" y="91"/>
                    </a:lnTo>
                    <a:lnTo>
                      <a:pt x="189" y="91"/>
                    </a:lnTo>
                    <a:lnTo>
                      <a:pt x="180" y="94"/>
                    </a:lnTo>
                    <a:lnTo>
                      <a:pt x="171" y="95"/>
                    </a:lnTo>
                    <a:lnTo>
                      <a:pt x="159" y="98"/>
                    </a:lnTo>
                    <a:lnTo>
                      <a:pt x="145" y="101"/>
                    </a:lnTo>
                    <a:lnTo>
                      <a:pt x="132" y="103"/>
                    </a:lnTo>
                    <a:lnTo>
                      <a:pt x="130" y="104"/>
                    </a:lnTo>
                    <a:lnTo>
                      <a:pt x="129" y="104"/>
                    </a:lnTo>
                    <a:lnTo>
                      <a:pt x="108" y="108"/>
                    </a:lnTo>
                    <a:lnTo>
                      <a:pt x="88" y="112"/>
                    </a:lnTo>
                    <a:lnTo>
                      <a:pt x="86" y="112"/>
                    </a:lnTo>
                    <a:lnTo>
                      <a:pt x="83" y="111"/>
                    </a:lnTo>
                    <a:lnTo>
                      <a:pt x="78" y="110"/>
                    </a:lnTo>
                    <a:lnTo>
                      <a:pt x="71" y="108"/>
                    </a:lnTo>
                    <a:lnTo>
                      <a:pt x="68" y="107"/>
                    </a:lnTo>
                    <a:lnTo>
                      <a:pt x="64" y="107"/>
                    </a:lnTo>
                    <a:lnTo>
                      <a:pt x="59" y="106"/>
                    </a:lnTo>
                    <a:lnTo>
                      <a:pt x="55" y="105"/>
                    </a:lnTo>
                    <a:lnTo>
                      <a:pt x="53" y="105"/>
                    </a:lnTo>
                    <a:lnTo>
                      <a:pt x="52" y="104"/>
                    </a:lnTo>
                    <a:lnTo>
                      <a:pt x="48" y="104"/>
                    </a:lnTo>
                    <a:lnTo>
                      <a:pt x="47" y="105"/>
                    </a:lnTo>
                    <a:lnTo>
                      <a:pt x="46" y="104"/>
                    </a:lnTo>
                    <a:lnTo>
                      <a:pt x="38" y="102"/>
                    </a:lnTo>
                    <a:lnTo>
                      <a:pt x="36" y="101"/>
                    </a:lnTo>
                    <a:lnTo>
                      <a:pt x="35" y="102"/>
                    </a:lnTo>
                    <a:lnTo>
                      <a:pt x="34" y="102"/>
                    </a:lnTo>
                    <a:lnTo>
                      <a:pt x="33" y="102"/>
                    </a:lnTo>
                    <a:lnTo>
                      <a:pt x="31" y="102"/>
                    </a:lnTo>
                    <a:lnTo>
                      <a:pt x="27" y="102"/>
                    </a:lnTo>
                    <a:lnTo>
                      <a:pt x="24" y="102"/>
                    </a:lnTo>
                    <a:lnTo>
                      <a:pt x="21" y="101"/>
                    </a:lnTo>
                    <a:lnTo>
                      <a:pt x="19" y="101"/>
                    </a:lnTo>
                    <a:lnTo>
                      <a:pt x="17" y="101"/>
                    </a:lnTo>
                    <a:lnTo>
                      <a:pt x="16" y="99"/>
                    </a:lnTo>
                    <a:lnTo>
                      <a:pt x="14" y="98"/>
                    </a:lnTo>
                    <a:lnTo>
                      <a:pt x="11" y="97"/>
                    </a:lnTo>
                    <a:lnTo>
                      <a:pt x="9" y="96"/>
                    </a:lnTo>
                    <a:lnTo>
                      <a:pt x="7" y="95"/>
                    </a:lnTo>
                    <a:lnTo>
                      <a:pt x="2" y="94"/>
                    </a:lnTo>
                    <a:lnTo>
                      <a:pt x="1" y="94"/>
                    </a:lnTo>
                    <a:lnTo>
                      <a:pt x="1" y="93"/>
                    </a:lnTo>
                    <a:lnTo>
                      <a:pt x="1" y="88"/>
                    </a:lnTo>
                    <a:lnTo>
                      <a:pt x="1" y="83"/>
                    </a:lnTo>
                    <a:lnTo>
                      <a:pt x="0" y="79"/>
                    </a:lnTo>
                    <a:lnTo>
                      <a:pt x="0" y="77"/>
                    </a:lnTo>
                    <a:lnTo>
                      <a:pt x="1" y="74"/>
                    </a:lnTo>
                    <a:lnTo>
                      <a:pt x="2" y="72"/>
                    </a:lnTo>
                    <a:lnTo>
                      <a:pt x="2" y="71"/>
                    </a:lnTo>
                    <a:lnTo>
                      <a:pt x="4" y="70"/>
                    </a:lnTo>
                    <a:lnTo>
                      <a:pt x="4" y="68"/>
                    </a:lnTo>
                    <a:lnTo>
                      <a:pt x="5" y="67"/>
                    </a:lnTo>
                    <a:lnTo>
                      <a:pt x="7" y="65"/>
                    </a:lnTo>
                    <a:lnTo>
                      <a:pt x="7" y="64"/>
                    </a:lnTo>
                    <a:lnTo>
                      <a:pt x="7" y="63"/>
                    </a:lnTo>
                    <a:lnTo>
                      <a:pt x="7" y="60"/>
                    </a:lnTo>
                    <a:lnTo>
                      <a:pt x="7" y="59"/>
                    </a:lnTo>
                    <a:lnTo>
                      <a:pt x="8" y="57"/>
                    </a:lnTo>
                    <a:lnTo>
                      <a:pt x="9" y="53"/>
                    </a:lnTo>
                    <a:lnTo>
                      <a:pt x="10" y="53"/>
                    </a:lnTo>
                    <a:lnTo>
                      <a:pt x="10" y="52"/>
                    </a:lnTo>
                    <a:lnTo>
                      <a:pt x="12" y="49"/>
                    </a:lnTo>
                    <a:lnTo>
                      <a:pt x="14" y="46"/>
                    </a:lnTo>
                    <a:lnTo>
                      <a:pt x="15" y="43"/>
                    </a:lnTo>
                    <a:lnTo>
                      <a:pt x="15" y="40"/>
                    </a:lnTo>
                    <a:lnTo>
                      <a:pt x="17" y="37"/>
                    </a:lnTo>
                    <a:lnTo>
                      <a:pt x="17" y="33"/>
                    </a:lnTo>
                    <a:lnTo>
                      <a:pt x="18" y="31"/>
                    </a:lnTo>
                    <a:lnTo>
                      <a:pt x="18" y="28"/>
                    </a:lnTo>
                    <a:lnTo>
                      <a:pt x="18" y="25"/>
                    </a:lnTo>
                    <a:lnTo>
                      <a:pt x="18" y="21"/>
                    </a:lnTo>
                    <a:lnTo>
                      <a:pt x="18" y="20"/>
                    </a:lnTo>
                    <a:lnTo>
                      <a:pt x="17" y="15"/>
                    </a:lnTo>
                    <a:lnTo>
                      <a:pt x="17" y="13"/>
                    </a:lnTo>
                    <a:lnTo>
                      <a:pt x="17" y="12"/>
                    </a:lnTo>
                    <a:lnTo>
                      <a:pt x="17" y="12"/>
                    </a:lnTo>
                    <a:lnTo>
                      <a:pt x="17" y="8"/>
                    </a:lnTo>
                    <a:lnTo>
                      <a:pt x="17" y="5"/>
                    </a:lnTo>
                    <a:lnTo>
                      <a:pt x="17" y="3"/>
                    </a:lnTo>
                    <a:lnTo>
                      <a:pt x="17" y="2"/>
                    </a:lnTo>
                    <a:lnTo>
                      <a:pt x="18" y="1"/>
                    </a:lnTo>
                    <a:lnTo>
                      <a:pt x="20" y="1"/>
                    </a:lnTo>
                    <a:lnTo>
                      <a:pt x="21" y="1"/>
                    </a:lnTo>
                    <a:lnTo>
                      <a:pt x="22" y="0"/>
                    </a:lnTo>
                    <a:lnTo>
                      <a:pt x="23" y="0"/>
                    </a:lnTo>
                    <a:lnTo>
                      <a:pt x="25" y="1"/>
                    </a:lnTo>
                    <a:lnTo>
                      <a:pt x="26" y="1"/>
                    </a:lnTo>
                    <a:lnTo>
                      <a:pt x="28" y="1"/>
                    </a:lnTo>
                    <a:lnTo>
                      <a:pt x="28" y="1"/>
                    </a:lnTo>
                    <a:lnTo>
                      <a:pt x="29" y="4"/>
                    </a:lnTo>
                    <a:lnTo>
                      <a:pt x="30" y="5"/>
                    </a:lnTo>
                    <a:lnTo>
                      <a:pt x="31" y="5"/>
                    </a:lnTo>
                    <a:lnTo>
                      <a:pt x="31" y="6"/>
                    </a:lnTo>
                    <a:lnTo>
                      <a:pt x="32" y="6"/>
                    </a:lnTo>
                    <a:lnTo>
                      <a:pt x="32" y="7"/>
                    </a:lnTo>
                    <a:lnTo>
                      <a:pt x="33" y="7"/>
                    </a:lnTo>
                    <a:lnTo>
                      <a:pt x="34" y="7"/>
                    </a:lnTo>
                    <a:lnTo>
                      <a:pt x="35" y="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66" name="Freeform 1125">
                <a:extLst>
                  <a:ext uri="{FF2B5EF4-FFF2-40B4-BE49-F238E27FC236}">
                    <a16:creationId xmlns:a16="http://schemas.microsoft.com/office/drawing/2014/main" id="{A415EF83-0001-4554-B0D3-A430EA58F13F}"/>
                  </a:ext>
                </a:extLst>
              </p:cNvPr>
              <p:cNvSpPr>
                <a:spLocks/>
              </p:cNvSpPr>
              <p:nvPr/>
            </p:nvSpPr>
            <p:spPr bwMode="auto">
              <a:xfrm>
                <a:off x="5746" y="2612"/>
                <a:ext cx="172" cy="335"/>
              </a:xfrm>
              <a:custGeom>
                <a:avLst/>
                <a:gdLst>
                  <a:gd name="T0" fmla="*/ 155 w 172"/>
                  <a:gd name="T1" fmla="*/ 217 h 335"/>
                  <a:gd name="T2" fmla="*/ 148 w 172"/>
                  <a:gd name="T3" fmla="*/ 226 h 335"/>
                  <a:gd name="T4" fmla="*/ 145 w 172"/>
                  <a:gd name="T5" fmla="*/ 231 h 335"/>
                  <a:gd name="T6" fmla="*/ 134 w 172"/>
                  <a:gd name="T7" fmla="*/ 235 h 335"/>
                  <a:gd name="T8" fmla="*/ 127 w 172"/>
                  <a:gd name="T9" fmla="*/ 238 h 335"/>
                  <a:gd name="T10" fmla="*/ 117 w 172"/>
                  <a:gd name="T11" fmla="*/ 246 h 335"/>
                  <a:gd name="T12" fmla="*/ 112 w 172"/>
                  <a:gd name="T13" fmla="*/ 253 h 335"/>
                  <a:gd name="T14" fmla="*/ 104 w 172"/>
                  <a:gd name="T15" fmla="*/ 267 h 335"/>
                  <a:gd name="T16" fmla="*/ 104 w 172"/>
                  <a:gd name="T17" fmla="*/ 271 h 335"/>
                  <a:gd name="T18" fmla="*/ 103 w 172"/>
                  <a:gd name="T19" fmla="*/ 279 h 335"/>
                  <a:gd name="T20" fmla="*/ 97 w 172"/>
                  <a:gd name="T21" fmla="*/ 287 h 335"/>
                  <a:gd name="T22" fmla="*/ 90 w 172"/>
                  <a:gd name="T23" fmla="*/ 295 h 335"/>
                  <a:gd name="T24" fmla="*/ 80 w 172"/>
                  <a:gd name="T25" fmla="*/ 305 h 335"/>
                  <a:gd name="T26" fmla="*/ 74 w 172"/>
                  <a:gd name="T27" fmla="*/ 313 h 335"/>
                  <a:gd name="T28" fmla="*/ 69 w 172"/>
                  <a:gd name="T29" fmla="*/ 318 h 335"/>
                  <a:gd name="T30" fmla="*/ 59 w 172"/>
                  <a:gd name="T31" fmla="*/ 321 h 335"/>
                  <a:gd name="T32" fmla="*/ 52 w 172"/>
                  <a:gd name="T33" fmla="*/ 321 h 335"/>
                  <a:gd name="T34" fmla="*/ 47 w 172"/>
                  <a:gd name="T35" fmla="*/ 322 h 335"/>
                  <a:gd name="T36" fmla="*/ 27 w 172"/>
                  <a:gd name="T37" fmla="*/ 329 h 335"/>
                  <a:gd name="T38" fmla="*/ 11 w 172"/>
                  <a:gd name="T39" fmla="*/ 335 h 335"/>
                  <a:gd name="T40" fmla="*/ 5 w 172"/>
                  <a:gd name="T41" fmla="*/ 329 h 335"/>
                  <a:gd name="T42" fmla="*/ 4 w 172"/>
                  <a:gd name="T43" fmla="*/ 329 h 335"/>
                  <a:gd name="T44" fmla="*/ 10 w 172"/>
                  <a:gd name="T45" fmla="*/ 321 h 335"/>
                  <a:gd name="T46" fmla="*/ 16 w 172"/>
                  <a:gd name="T47" fmla="*/ 321 h 335"/>
                  <a:gd name="T48" fmla="*/ 25 w 172"/>
                  <a:gd name="T49" fmla="*/ 318 h 335"/>
                  <a:gd name="T50" fmla="*/ 30 w 172"/>
                  <a:gd name="T51" fmla="*/ 308 h 335"/>
                  <a:gd name="T52" fmla="*/ 33 w 172"/>
                  <a:gd name="T53" fmla="*/ 303 h 335"/>
                  <a:gd name="T54" fmla="*/ 34 w 172"/>
                  <a:gd name="T55" fmla="*/ 293 h 335"/>
                  <a:gd name="T56" fmla="*/ 32 w 172"/>
                  <a:gd name="T57" fmla="*/ 283 h 335"/>
                  <a:gd name="T58" fmla="*/ 31 w 172"/>
                  <a:gd name="T59" fmla="*/ 271 h 335"/>
                  <a:gd name="T60" fmla="*/ 31 w 172"/>
                  <a:gd name="T61" fmla="*/ 253 h 335"/>
                  <a:gd name="T62" fmla="*/ 26 w 172"/>
                  <a:gd name="T63" fmla="*/ 247 h 335"/>
                  <a:gd name="T64" fmla="*/ 17 w 172"/>
                  <a:gd name="T65" fmla="*/ 233 h 335"/>
                  <a:gd name="T66" fmla="*/ 17 w 172"/>
                  <a:gd name="T67" fmla="*/ 222 h 335"/>
                  <a:gd name="T68" fmla="*/ 12 w 172"/>
                  <a:gd name="T69" fmla="*/ 218 h 335"/>
                  <a:gd name="T70" fmla="*/ 9 w 172"/>
                  <a:gd name="T71" fmla="*/ 206 h 335"/>
                  <a:gd name="T72" fmla="*/ 9 w 172"/>
                  <a:gd name="T73" fmla="*/ 198 h 335"/>
                  <a:gd name="T74" fmla="*/ 9 w 172"/>
                  <a:gd name="T75" fmla="*/ 182 h 335"/>
                  <a:gd name="T76" fmla="*/ 7 w 172"/>
                  <a:gd name="T77" fmla="*/ 164 h 335"/>
                  <a:gd name="T78" fmla="*/ 3 w 172"/>
                  <a:gd name="T79" fmla="*/ 157 h 335"/>
                  <a:gd name="T80" fmla="*/ 17 w 172"/>
                  <a:gd name="T81" fmla="*/ 125 h 335"/>
                  <a:gd name="T82" fmla="*/ 87 w 172"/>
                  <a:gd name="T83" fmla="*/ 0 h 335"/>
                  <a:gd name="T84" fmla="*/ 101 w 172"/>
                  <a:gd name="T85" fmla="*/ 12 h 335"/>
                  <a:gd name="T86" fmla="*/ 103 w 172"/>
                  <a:gd name="T87" fmla="*/ 29 h 335"/>
                  <a:gd name="T88" fmla="*/ 104 w 172"/>
                  <a:gd name="T89" fmla="*/ 36 h 335"/>
                  <a:gd name="T90" fmla="*/ 104 w 172"/>
                  <a:gd name="T91" fmla="*/ 46 h 335"/>
                  <a:gd name="T92" fmla="*/ 103 w 172"/>
                  <a:gd name="T93" fmla="*/ 63 h 335"/>
                  <a:gd name="T94" fmla="*/ 108 w 172"/>
                  <a:gd name="T95" fmla="*/ 77 h 335"/>
                  <a:gd name="T96" fmla="*/ 114 w 172"/>
                  <a:gd name="T97" fmla="*/ 90 h 335"/>
                  <a:gd name="T98" fmla="*/ 117 w 172"/>
                  <a:gd name="T99" fmla="*/ 102 h 335"/>
                  <a:gd name="T100" fmla="*/ 123 w 172"/>
                  <a:gd name="T101" fmla="*/ 109 h 335"/>
                  <a:gd name="T102" fmla="*/ 127 w 172"/>
                  <a:gd name="T103" fmla="*/ 120 h 335"/>
                  <a:gd name="T104" fmla="*/ 133 w 172"/>
                  <a:gd name="T105" fmla="*/ 132 h 335"/>
                  <a:gd name="T106" fmla="*/ 135 w 172"/>
                  <a:gd name="T107" fmla="*/ 146 h 335"/>
                  <a:gd name="T108" fmla="*/ 139 w 172"/>
                  <a:gd name="T109" fmla="*/ 151 h 335"/>
                  <a:gd name="T110" fmla="*/ 146 w 172"/>
                  <a:gd name="T111" fmla="*/ 158 h 335"/>
                  <a:gd name="T112" fmla="*/ 149 w 172"/>
                  <a:gd name="T113" fmla="*/ 163 h 335"/>
                  <a:gd name="T114" fmla="*/ 150 w 172"/>
                  <a:gd name="T115" fmla="*/ 170 h 335"/>
                  <a:gd name="T116" fmla="*/ 152 w 172"/>
                  <a:gd name="T117" fmla="*/ 178 h 335"/>
                  <a:gd name="T118" fmla="*/ 153 w 172"/>
                  <a:gd name="T119" fmla="*/ 185 h 335"/>
                  <a:gd name="T120" fmla="*/ 155 w 172"/>
                  <a:gd name="T121" fmla="*/ 191 h 335"/>
                  <a:gd name="T122" fmla="*/ 172 w 172"/>
                  <a:gd name="T123" fmla="*/ 21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2" h="335">
                    <a:moveTo>
                      <a:pt x="172" y="211"/>
                    </a:moveTo>
                    <a:lnTo>
                      <a:pt x="169" y="212"/>
                    </a:lnTo>
                    <a:lnTo>
                      <a:pt x="159" y="216"/>
                    </a:lnTo>
                    <a:lnTo>
                      <a:pt x="155" y="217"/>
                    </a:lnTo>
                    <a:lnTo>
                      <a:pt x="151" y="220"/>
                    </a:lnTo>
                    <a:lnTo>
                      <a:pt x="150" y="223"/>
                    </a:lnTo>
                    <a:lnTo>
                      <a:pt x="148" y="225"/>
                    </a:lnTo>
                    <a:lnTo>
                      <a:pt x="148" y="226"/>
                    </a:lnTo>
                    <a:lnTo>
                      <a:pt x="148" y="227"/>
                    </a:lnTo>
                    <a:lnTo>
                      <a:pt x="148" y="227"/>
                    </a:lnTo>
                    <a:lnTo>
                      <a:pt x="148" y="229"/>
                    </a:lnTo>
                    <a:lnTo>
                      <a:pt x="145" y="231"/>
                    </a:lnTo>
                    <a:lnTo>
                      <a:pt x="145" y="232"/>
                    </a:lnTo>
                    <a:lnTo>
                      <a:pt x="141" y="232"/>
                    </a:lnTo>
                    <a:lnTo>
                      <a:pt x="140" y="233"/>
                    </a:lnTo>
                    <a:lnTo>
                      <a:pt x="134" y="235"/>
                    </a:lnTo>
                    <a:lnTo>
                      <a:pt x="134" y="235"/>
                    </a:lnTo>
                    <a:lnTo>
                      <a:pt x="130" y="236"/>
                    </a:lnTo>
                    <a:lnTo>
                      <a:pt x="129" y="237"/>
                    </a:lnTo>
                    <a:lnTo>
                      <a:pt x="127" y="238"/>
                    </a:lnTo>
                    <a:lnTo>
                      <a:pt x="126" y="239"/>
                    </a:lnTo>
                    <a:lnTo>
                      <a:pt x="119" y="243"/>
                    </a:lnTo>
                    <a:lnTo>
                      <a:pt x="117" y="246"/>
                    </a:lnTo>
                    <a:lnTo>
                      <a:pt x="117" y="246"/>
                    </a:lnTo>
                    <a:lnTo>
                      <a:pt x="116" y="247"/>
                    </a:lnTo>
                    <a:lnTo>
                      <a:pt x="114" y="249"/>
                    </a:lnTo>
                    <a:lnTo>
                      <a:pt x="113" y="251"/>
                    </a:lnTo>
                    <a:lnTo>
                      <a:pt x="112" y="253"/>
                    </a:lnTo>
                    <a:lnTo>
                      <a:pt x="109" y="258"/>
                    </a:lnTo>
                    <a:lnTo>
                      <a:pt x="105" y="263"/>
                    </a:lnTo>
                    <a:lnTo>
                      <a:pt x="104" y="264"/>
                    </a:lnTo>
                    <a:lnTo>
                      <a:pt x="104" y="267"/>
                    </a:lnTo>
                    <a:lnTo>
                      <a:pt x="104" y="268"/>
                    </a:lnTo>
                    <a:lnTo>
                      <a:pt x="103" y="270"/>
                    </a:lnTo>
                    <a:lnTo>
                      <a:pt x="103" y="270"/>
                    </a:lnTo>
                    <a:lnTo>
                      <a:pt x="104" y="271"/>
                    </a:lnTo>
                    <a:lnTo>
                      <a:pt x="104" y="272"/>
                    </a:lnTo>
                    <a:lnTo>
                      <a:pt x="106" y="274"/>
                    </a:lnTo>
                    <a:lnTo>
                      <a:pt x="106" y="275"/>
                    </a:lnTo>
                    <a:lnTo>
                      <a:pt x="103" y="279"/>
                    </a:lnTo>
                    <a:lnTo>
                      <a:pt x="102" y="280"/>
                    </a:lnTo>
                    <a:lnTo>
                      <a:pt x="100" y="284"/>
                    </a:lnTo>
                    <a:lnTo>
                      <a:pt x="98" y="286"/>
                    </a:lnTo>
                    <a:lnTo>
                      <a:pt x="97" y="287"/>
                    </a:lnTo>
                    <a:lnTo>
                      <a:pt x="97" y="287"/>
                    </a:lnTo>
                    <a:lnTo>
                      <a:pt x="92" y="293"/>
                    </a:lnTo>
                    <a:lnTo>
                      <a:pt x="90" y="295"/>
                    </a:lnTo>
                    <a:lnTo>
                      <a:pt x="90" y="295"/>
                    </a:lnTo>
                    <a:lnTo>
                      <a:pt x="88" y="298"/>
                    </a:lnTo>
                    <a:lnTo>
                      <a:pt x="83" y="303"/>
                    </a:lnTo>
                    <a:lnTo>
                      <a:pt x="82" y="303"/>
                    </a:lnTo>
                    <a:lnTo>
                      <a:pt x="80" y="305"/>
                    </a:lnTo>
                    <a:lnTo>
                      <a:pt x="79" y="307"/>
                    </a:lnTo>
                    <a:lnTo>
                      <a:pt x="77" y="309"/>
                    </a:lnTo>
                    <a:lnTo>
                      <a:pt x="76" y="310"/>
                    </a:lnTo>
                    <a:lnTo>
                      <a:pt x="74" y="313"/>
                    </a:lnTo>
                    <a:lnTo>
                      <a:pt x="74" y="313"/>
                    </a:lnTo>
                    <a:lnTo>
                      <a:pt x="72" y="315"/>
                    </a:lnTo>
                    <a:lnTo>
                      <a:pt x="70" y="317"/>
                    </a:lnTo>
                    <a:lnTo>
                      <a:pt x="69" y="318"/>
                    </a:lnTo>
                    <a:lnTo>
                      <a:pt x="66" y="320"/>
                    </a:lnTo>
                    <a:lnTo>
                      <a:pt x="63" y="321"/>
                    </a:lnTo>
                    <a:lnTo>
                      <a:pt x="61" y="321"/>
                    </a:lnTo>
                    <a:lnTo>
                      <a:pt x="59" y="321"/>
                    </a:lnTo>
                    <a:lnTo>
                      <a:pt x="58" y="321"/>
                    </a:lnTo>
                    <a:lnTo>
                      <a:pt x="56" y="321"/>
                    </a:lnTo>
                    <a:lnTo>
                      <a:pt x="54" y="321"/>
                    </a:lnTo>
                    <a:lnTo>
                      <a:pt x="52" y="321"/>
                    </a:lnTo>
                    <a:lnTo>
                      <a:pt x="49" y="322"/>
                    </a:lnTo>
                    <a:lnTo>
                      <a:pt x="48" y="322"/>
                    </a:lnTo>
                    <a:lnTo>
                      <a:pt x="48" y="322"/>
                    </a:lnTo>
                    <a:lnTo>
                      <a:pt x="47" y="322"/>
                    </a:lnTo>
                    <a:lnTo>
                      <a:pt x="34" y="327"/>
                    </a:lnTo>
                    <a:lnTo>
                      <a:pt x="33" y="327"/>
                    </a:lnTo>
                    <a:lnTo>
                      <a:pt x="28" y="329"/>
                    </a:lnTo>
                    <a:lnTo>
                      <a:pt x="27" y="329"/>
                    </a:lnTo>
                    <a:lnTo>
                      <a:pt x="24" y="330"/>
                    </a:lnTo>
                    <a:lnTo>
                      <a:pt x="22" y="331"/>
                    </a:lnTo>
                    <a:lnTo>
                      <a:pt x="12" y="335"/>
                    </a:lnTo>
                    <a:lnTo>
                      <a:pt x="11" y="335"/>
                    </a:lnTo>
                    <a:lnTo>
                      <a:pt x="10" y="332"/>
                    </a:lnTo>
                    <a:lnTo>
                      <a:pt x="8" y="330"/>
                    </a:lnTo>
                    <a:lnTo>
                      <a:pt x="6" y="329"/>
                    </a:lnTo>
                    <a:lnTo>
                      <a:pt x="5" y="329"/>
                    </a:lnTo>
                    <a:lnTo>
                      <a:pt x="4" y="329"/>
                    </a:lnTo>
                    <a:lnTo>
                      <a:pt x="4" y="329"/>
                    </a:lnTo>
                    <a:lnTo>
                      <a:pt x="4" y="329"/>
                    </a:lnTo>
                    <a:lnTo>
                      <a:pt x="4" y="329"/>
                    </a:lnTo>
                    <a:lnTo>
                      <a:pt x="5" y="325"/>
                    </a:lnTo>
                    <a:lnTo>
                      <a:pt x="5" y="324"/>
                    </a:lnTo>
                    <a:lnTo>
                      <a:pt x="8" y="322"/>
                    </a:lnTo>
                    <a:lnTo>
                      <a:pt x="10" y="321"/>
                    </a:lnTo>
                    <a:lnTo>
                      <a:pt x="11" y="320"/>
                    </a:lnTo>
                    <a:lnTo>
                      <a:pt x="12" y="320"/>
                    </a:lnTo>
                    <a:lnTo>
                      <a:pt x="14" y="320"/>
                    </a:lnTo>
                    <a:lnTo>
                      <a:pt x="16" y="321"/>
                    </a:lnTo>
                    <a:lnTo>
                      <a:pt x="16" y="320"/>
                    </a:lnTo>
                    <a:lnTo>
                      <a:pt x="21" y="318"/>
                    </a:lnTo>
                    <a:lnTo>
                      <a:pt x="24" y="318"/>
                    </a:lnTo>
                    <a:lnTo>
                      <a:pt x="25" y="318"/>
                    </a:lnTo>
                    <a:lnTo>
                      <a:pt x="26" y="316"/>
                    </a:lnTo>
                    <a:lnTo>
                      <a:pt x="28" y="313"/>
                    </a:lnTo>
                    <a:lnTo>
                      <a:pt x="29" y="310"/>
                    </a:lnTo>
                    <a:lnTo>
                      <a:pt x="30" y="308"/>
                    </a:lnTo>
                    <a:lnTo>
                      <a:pt x="30" y="308"/>
                    </a:lnTo>
                    <a:lnTo>
                      <a:pt x="30" y="307"/>
                    </a:lnTo>
                    <a:lnTo>
                      <a:pt x="30" y="306"/>
                    </a:lnTo>
                    <a:lnTo>
                      <a:pt x="33" y="303"/>
                    </a:lnTo>
                    <a:lnTo>
                      <a:pt x="34" y="301"/>
                    </a:lnTo>
                    <a:lnTo>
                      <a:pt x="34" y="298"/>
                    </a:lnTo>
                    <a:lnTo>
                      <a:pt x="35" y="294"/>
                    </a:lnTo>
                    <a:lnTo>
                      <a:pt x="34" y="293"/>
                    </a:lnTo>
                    <a:lnTo>
                      <a:pt x="34" y="291"/>
                    </a:lnTo>
                    <a:lnTo>
                      <a:pt x="35" y="287"/>
                    </a:lnTo>
                    <a:lnTo>
                      <a:pt x="32" y="284"/>
                    </a:lnTo>
                    <a:lnTo>
                      <a:pt x="32" y="283"/>
                    </a:lnTo>
                    <a:lnTo>
                      <a:pt x="31" y="281"/>
                    </a:lnTo>
                    <a:lnTo>
                      <a:pt x="31" y="274"/>
                    </a:lnTo>
                    <a:lnTo>
                      <a:pt x="31" y="273"/>
                    </a:lnTo>
                    <a:lnTo>
                      <a:pt x="31" y="271"/>
                    </a:lnTo>
                    <a:lnTo>
                      <a:pt x="31" y="269"/>
                    </a:lnTo>
                    <a:lnTo>
                      <a:pt x="31" y="260"/>
                    </a:lnTo>
                    <a:lnTo>
                      <a:pt x="31" y="256"/>
                    </a:lnTo>
                    <a:lnTo>
                      <a:pt x="31" y="253"/>
                    </a:lnTo>
                    <a:lnTo>
                      <a:pt x="31" y="252"/>
                    </a:lnTo>
                    <a:lnTo>
                      <a:pt x="28" y="249"/>
                    </a:lnTo>
                    <a:lnTo>
                      <a:pt x="28" y="248"/>
                    </a:lnTo>
                    <a:lnTo>
                      <a:pt x="26" y="247"/>
                    </a:lnTo>
                    <a:lnTo>
                      <a:pt x="25" y="246"/>
                    </a:lnTo>
                    <a:lnTo>
                      <a:pt x="22" y="242"/>
                    </a:lnTo>
                    <a:lnTo>
                      <a:pt x="19" y="237"/>
                    </a:lnTo>
                    <a:lnTo>
                      <a:pt x="17" y="233"/>
                    </a:lnTo>
                    <a:lnTo>
                      <a:pt x="17" y="231"/>
                    </a:lnTo>
                    <a:lnTo>
                      <a:pt x="17" y="226"/>
                    </a:lnTo>
                    <a:lnTo>
                      <a:pt x="17" y="223"/>
                    </a:lnTo>
                    <a:lnTo>
                      <a:pt x="17" y="222"/>
                    </a:lnTo>
                    <a:lnTo>
                      <a:pt x="17" y="221"/>
                    </a:lnTo>
                    <a:lnTo>
                      <a:pt x="14" y="219"/>
                    </a:lnTo>
                    <a:lnTo>
                      <a:pt x="12" y="218"/>
                    </a:lnTo>
                    <a:lnTo>
                      <a:pt x="12" y="218"/>
                    </a:lnTo>
                    <a:lnTo>
                      <a:pt x="11" y="216"/>
                    </a:lnTo>
                    <a:lnTo>
                      <a:pt x="10" y="210"/>
                    </a:lnTo>
                    <a:lnTo>
                      <a:pt x="10" y="208"/>
                    </a:lnTo>
                    <a:lnTo>
                      <a:pt x="9" y="206"/>
                    </a:lnTo>
                    <a:lnTo>
                      <a:pt x="8" y="205"/>
                    </a:lnTo>
                    <a:lnTo>
                      <a:pt x="8" y="205"/>
                    </a:lnTo>
                    <a:lnTo>
                      <a:pt x="9" y="201"/>
                    </a:lnTo>
                    <a:lnTo>
                      <a:pt x="9" y="198"/>
                    </a:lnTo>
                    <a:lnTo>
                      <a:pt x="9" y="191"/>
                    </a:lnTo>
                    <a:lnTo>
                      <a:pt x="8" y="188"/>
                    </a:lnTo>
                    <a:lnTo>
                      <a:pt x="9" y="184"/>
                    </a:lnTo>
                    <a:lnTo>
                      <a:pt x="9" y="182"/>
                    </a:lnTo>
                    <a:lnTo>
                      <a:pt x="8" y="180"/>
                    </a:lnTo>
                    <a:lnTo>
                      <a:pt x="8" y="172"/>
                    </a:lnTo>
                    <a:lnTo>
                      <a:pt x="7" y="167"/>
                    </a:lnTo>
                    <a:lnTo>
                      <a:pt x="7" y="164"/>
                    </a:lnTo>
                    <a:lnTo>
                      <a:pt x="7" y="163"/>
                    </a:lnTo>
                    <a:lnTo>
                      <a:pt x="6" y="160"/>
                    </a:lnTo>
                    <a:lnTo>
                      <a:pt x="5" y="159"/>
                    </a:lnTo>
                    <a:lnTo>
                      <a:pt x="3" y="157"/>
                    </a:lnTo>
                    <a:lnTo>
                      <a:pt x="2" y="155"/>
                    </a:lnTo>
                    <a:lnTo>
                      <a:pt x="0" y="153"/>
                    </a:lnTo>
                    <a:lnTo>
                      <a:pt x="8" y="139"/>
                    </a:lnTo>
                    <a:lnTo>
                      <a:pt x="17" y="125"/>
                    </a:lnTo>
                    <a:lnTo>
                      <a:pt x="58" y="50"/>
                    </a:lnTo>
                    <a:lnTo>
                      <a:pt x="80" y="11"/>
                    </a:lnTo>
                    <a:lnTo>
                      <a:pt x="86" y="0"/>
                    </a:lnTo>
                    <a:lnTo>
                      <a:pt x="87" y="0"/>
                    </a:lnTo>
                    <a:lnTo>
                      <a:pt x="89" y="1"/>
                    </a:lnTo>
                    <a:lnTo>
                      <a:pt x="93" y="0"/>
                    </a:lnTo>
                    <a:lnTo>
                      <a:pt x="100" y="11"/>
                    </a:lnTo>
                    <a:lnTo>
                      <a:pt x="101" y="12"/>
                    </a:lnTo>
                    <a:lnTo>
                      <a:pt x="101" y="25"/>
                    </a:lnTo>
                    <a:lnTo>
                      <a:pt x="102" y="26"/>
                    </a:lnTo>
                    <a:lnTo>
                      <a:pt x="103" y="28"/>
                    </a:lnTo>
                    <a:lnTo>
                      <a:pt x="103" y="29"/>
                    </a:lnTo>
                    <a:lnTo>
                      <a:pt x="103" y="30"/>
                    </a:lnTo>
                    <a:lnTo>
                      <a:pt x="103" y="31"/>
                    </a:lnTo>
                    <a:lnTo>
                      <a:pt x="104" y="32"/>
                    </a:lnTo>
                    <a:lnTo>
                      <a:pt x="104" y="36"/>
                    </a:lnTo>
                    <a:lnTo>
                      <a:pt x="104" y="38"/>
                    </a:lnTo>
                    <a:lnTo>
                      <a:pt x="105" y="43"/>
                    </a:lnTo>
                    <a:lnTo>
                      <a:pt x="105" y="44"/>
                    </a:lnTo>
                    <a:lnTo>
                      <a:pt x="104" y="46"/>
                    </a:lnTo>
                    <a:lnTo>
                      <a:pt x="104" y="49"/>
                    </a:lnTo>
                    <a:lnTo>
                      <a:pt x="103" y="55"/>
                    </a:lnTo>
                    <a:lnTo>
                      <a:pt x="103" y="59"/>
                    </a:lnTo>
                    <a:lnTo>
                      <a:pt x="103" y="63"/>
                    </a:lnTo>
                    <a:lnTo>
                      <a:pt x="103" y="65"/>
                    </a:lnTo>
                    <a:lnTo>
                      <a:pt x="104" y="70"/>
                    </a:lnTo>
                    <a:lnTo>
                      <a:pt x="104" y="71"/>
                    </a:lnTo>
                    <a:lnTo>
                      <a:pt x="108" y="77"/>
                    </a:lnTo>
                    <a:lnTo>
                      <a:pt x="111" y="87"/>
                    </a:lnTo>
                    <a:lnTo>
                      <a:pt x="112" y="88"/>
                    </a:lnTo>
                    <a:lnTo>
                      <a:pt x="113" y="88"/>
                    </a:lnTo>
                    <a:lnTo>
                      <a:pt x="114" y="90"/>
                    </a:lnTo>
                    <a:lnTo>
                      <a:pt x="114" y="91"/>
                    </a:lnTo>
                    <a:lnTo>
                      <a:pt x="115" y="94"/>
                    </a:lnTo>
                    <a:lnTo>
                      <a:pt x="116" y="94"/>
                    </a:lnTo>
                    <a:lnTo>
                      <a:pt x="117" y="102"/>
                    </a:lnTo>
                    <a:lnTo>
                      <a:pt x="120" y="105"/>
                    </a:lnTo>
                    <a:lnTo>
                      <a:pt x="121" y="106"/>
                    </a:lnTo>
                    <a:lnTo>
                      <a:pt x="122" y="108"/>
                    </a:lnTo>
                    <a:lnTo>
                      <a:pt x="123" y="109"/>
                    </a:lnTo>
                    <a:lnTo>
                      <a:pt x="124" y="112"/>
                    </a:lnTo>
                    <a:lnTo>
                      <a:pt x="127" y="116"/>
                    </a:lnTo>
                    <a:lnTo>
                      <a:pt x="127" y="119"/>
                    </a:lnTo>
                    <a:lnTo>
                      <a:pt x="127" y="120"/>
                    </a:lnTo>
                    <a:lnTo>
                      <a:pt x="128" y="121"/>
                    </a:lnTo>
                    <a:lnTo>
                      <a:pt x="131" y="125"/>
                    </a:lnTo>
                    <a:lnTo>
                      <a:pt x="132" y="127"/>
                    </a:lnTo>
                    <a:lnTo>
                      <a:pt x="133" y="132"/>
                    </a:lnTo>
                    <a:lnTo>
                      <a:pt x="132" y="136"/>
                    </a:lnTo>
                    <a:lnTo>
                      <a:pt x="133" y="139"/>
                    </a:lnTo>
                    <a:lnTo>
                      <a:pt x="134" y="142"/>
                    </a:lnTo>
                    <a:lnTo>
                      <a:pt x="135" y="146"/>
                    </a:lnTo>
                    <a:lnTo>
                      <a:pt x="136" y="147"/>
                    </a:lnTo>
                    <a:lnTo>
                      <a:pt x="138" y="149"/>
                    </a:lnTo>
                    <a:lnTo>
                      <a:pt x="138" y="149"/>
                    </a:lnTo>
                    <a:lnTo>
                      <a:pt x="139" y="151"/>
                    </a:lnTo>
                    <a:lnTo>
                      <a:pt x="145" y="154"/>
                    </a:lnTo>
                    <a:lnTo>
                      <a:pt x="145" y="155"/>
                    </a:lnTo>
                    <a:lnTo>
                      <a:pt x="145" y="156"/>
                    </a:lnTo>
                    <a:lnTo>
                      <a:pt x="146" y="158"/>
                    </a:lnTo>
                    <a:lnTo>
                      <a:pt x="148" y="159"/>
                    </a:lnTo>
                    <a:lnTo>
                      <a:pt x="148" y="160"/>
                    </a:lnTo>
                    <a:lnTo>
                      <a:pt x="149" y="162"/>
                    </a:lnTo>
                    <a:lnTo>
                      <a:pt x="149" y="163"/>
                    </a:lnTo>
                    <a:lnTo>
                      <a:pt x="150" y="163"/>
                    </a:lnTo>
                    <a:lnTo>
                      <a:pt x="150" y="164"/>
                    </a:lnTo>
                    <a:lnTo>
                      <a:pt x="150" y="166"/>
                    </a:lnTo>
                    <a:lnTo>
                      <a:pt x="150" y="170"/>
                    </a:lnTo>
                    <a:lnTo>
                      <a:pt x="151" y="171"/>
                    </a:lnTo>
                    <a:lnTo>
                      <a:pt x="151" y="174"/>
                    </a:lnTo>
                    <a:lnTo>
                      <a:pt x="152" y="174"/>
                    </a:lnTo>
                    <a:lnTo>
                      <a:pt x="152" y="178"/>
                    </a:lnTo>
                    <a:lnTo>
                      <a:pt x="152" y="179"/>
                    </a:lnTo>
                    <a:lnTo>
                      <a:pt x="153" y="180"/>
                    </a:lnTo>
                    <a:lnTo>
                      <a:pt x="153" y="184"/>
                    </a:lnTo>
                    <a:lnTo>
                      <a:pt x="153" y="185"/>
                    </a:lnTo>
                    <a:lnTo>
                      <a:pt x="155" y="189"/>
                    </a:lnTo>
                    <a:lnTo>
                      <a:pt x="156" y="190"/>
                    </a:lnTo>
                    <a:lnTo>
                      <a:pt x="156" y="191"/>
                    </a:lnTo>
                    <a:lnTo>
                      <a:pt x="155" y="191"/>
                    </a:lnTo>
                    <a:lnTo>
                      <a:pt x="151" y="191"/>
                    </a:lnTo>
                    <a:lnTo>
                      <a:pt x="150" y="191"/>
                    </a:lnTo>
                    <a:lnTo>
                      <a:pt x="150" y="191"/>
                    </a:lnTo>
                    <a:lnTo>
                      <a:pt x="172" y="21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67" name="Freeform 1126">
                <a:extLst>
                  <a:ext uri="{FF2B5EF4-FFF2-40B4-BE49-F238E27FC236}">
                    <a16:creationId xmlns:a16="http://schemas.microsoft.com/office/drawing/2014/main" id="{11E31FE0-B631-42A3-A239-2D1A81BD87A8}"/>
                  </a:ext>
                </a:extLst>
              </p:cNvPr>
              <p:cNvSpPr>
                <a:spLocks/>
              </p:cNvSpPr>
              <p:nvPr/>
            </p:nvSpPr>
            <p:spPr bwMode="auto">
              <a:xfrm>
                <a:off x="4360" y="2578"/>
                <a:ext cx="277" cy="149"/>
              </a:xfrm>
              <a:custGeom>
                <a:avLst/>
                <a:gdLst>
                  <a:gd name="T0" fmla="*/ 227 w 277"/>
                  <a:gd name="T1" fmla="*/ 7 h 149"/>
                  <a:gd name="T2" fmla="*/ 221 w 277"/>
                  <a:gd name="T3" fmla="*/ 13 h 149"/>
                  <a:gd name="T4" fmla="*/ 235 w 277"/>
                  <a:gd name="T5" fmla="*/ 8 h 149"/>
                  <a:gd name="T6" fmla="*/ 235 w 277"/>
                  <a:gd name="T7" fmla="*/ 17 h 149"/>
                  <a:gd name="T8" fmla="*/ 234 w 277"/>
                  <a:gd name="T9" fmla="*/ 23 h 149"/>
                  <a:gd name="T10" fmla="*/ 230 w 277"/>
                  <a:gd name="T11" fmla="*/ 25 h 149"/>
                  <a:gd name="T12" fmla="*/ 234 w 277"/>
                  <a:gd name="T13" fmla="*/ 32 h 149"/>
                  <a:gd name="T14" fmla="*/ 240 w 277"/>
                  <a:gd name="T15" fmla="*/ 40 h 149"/>
                  <a:gd name="T16" fmla="*/ 246 w 277"/>
                  <a:gd name="T17" fmla="*/ 34 h 149"/>
                  <a:gd name="T18" fmla="*/ 248 w 277"/>
                  <a:gd name="T19" fmla="*/ 42 h 149"/>
                  <a:gd name="T20" fmla="*/ 256 w 277"/>
                  <a:gd name="T21" fmla="*/ 41 h 149"/>
                  <a:gd name="T22" fmla="*/ 253 w 277"/>
                  <a:gd name="T23" fmla="*/ 49 h 149"/>
                  <a:gd name="T24" fmla="*/ 243 w 277"/>
                  <a:gd name="T25" fmla="*/ 53 h 149"/>
                  <a:gd name="T26" fmla="*/ 250 w 277"/>
                  <a:gd name="T27" fmla="*/ 56 h 149"/>
                  <a:gd name="T28" fmla="*/ 258 w 277"/>
                  <a:gd name="T29" fmla="*/ 46 h 149"/>
                  <a:gd name="T30" fmla="*/ 267 w 277"/>
                  <a:gd name="T31" fmla="*/ 49 h 149"/>
                  <a:gd name="T32" fmla="*/ 271 w 277"/>
                  <a:gd name="T33" fmla="*/ 50 h 149"/>
                  <a:gd name="T34" fmla="*/ 270 w 277"/>
                  <a:gd name="T35" fmla="*/ 59 h 149"/>
                  <a:gd name="T36" fmla="*/ 257 w 277"/>
                  <a:gd name="T37" fmla="*/ 60 h 149"/>
                  <a:gd name="T38" fmla="*/ 264 w 277"/>
                  <a:gd name="T39" fmla="*/ 66 h 149"/>
                  <a:gd name="T40" fmla="*/ 271 w 277"/>
                  <a:gd name="T41" fmla="*/ 68 h 149"/>
                  <a:gd name="T42" fmla="*/ 272 w 277"/>
                  <a:gd name="T43" fmla="*/ 78 h 149"/>
                  <a:gd name="T44" fmla="*/ 272 w 277"/>
                  <a:gd name="T45" fmla="*/ 83 h 149"/>
                  <a:gd name="T46" fmla="*/ 263 w 277"/>
                  <a:gd name="T47" fmla="*/ 70 h 149"/>
                  <a:gd name="T48" fmla="*/ 259 w 277"/>
                  <a:gd name="T49" fmla="*/ 80 h 149"/>
                  <a:gd name="T50" fmla="*/ 245 w 277"/>
                  <a:gd name="T51" fmla="*/ 85 h 149"/>
                  <a:gd name="T52" fmla="*/ 252 w 277"/>
                  <a:gd name="T53" fmla="*/ 100 h 149"/>
                  <a:gd name="T54" fmla="*/ 239 w 277"/>
                  <a:gd name="T55" fmla="*/ 90 h 149"/>
                  <a:gd name="T56" fmla="*/ 231 w 277"/>
                  <a:gd name="T57" fmla="*/ 83 h 149"/>
                  <a:gd name="T58" fmla="*/ 169 w 277"/>
                  <a:gd name="T59" fmla="*/ 118 h 149"/>
                  <a:gd name="T60" fmla="*/ 152 w 277"/>
                  <a:gd name="T61" fmla="*/ 114 h 149"/>
                  <a:gd name="T62" fmla="*/ 139 w 277"/>
                  <a:gd name="T63" fmla="*/ 120 h 149"/>
                  <a:gd name="T64" fmla="*/ 127 w 277"/>
                  <a:gd name="T65" fmla="*/ 122 h 149"/>
                  <a:gd name="T66" fmla="*/ 117 w 277"/>
                  <a:gd name="T67" fmla="*/ 121 h 149"/>
                  <a:gd name="T68" fmla="*/ 111 w 277"/>
                  <a:gd name="T69" fmla="*/ 118 h 149"/>
                  <a:gd name="T70" fmla="*/ 107 w 277"/>
                  <a:gd name="T71" fmla="*/ 110 h 149"/>
                  <a:gd name="T72" fmla="*/ 109 w 277"/>
                  <a:gd name="T73" fmla="*/ 103 h 149"/>
                  <a:gd name="T74" fmla="*/ 104 w 277"/>
                  <a:gd name="T75" fmla="*/ 96 h 149"/>
                  <a:gd name="T76" fmla="*/ 102 w 277"/>
                  <a:gd name="T77" fmla="*/ 89 h 149"/>
                  <a:gd name="T78" fmla="*/ 98 w 277"/>
                  <a:gd name="T79" fmla="*/ 85 h 149"/>
                  <a:gd name="T80" fmla="*/ 99 w 277"/>
                  <a:gd name="T81" fmla="*/ 81 h 149"/>
                  <a:gd name="T82" fmla="*/ 95 w 277"/>
                  <a:gd name="T83" fmla="*/ 79 h 149"/>
                  <a:gd name="T84" fmla="*/ 84 w 277"/>
                  <a:gd name="T85" fmla="*/ 80 h 149"/>
                  <a:gd name="T86" fmla="*/ 80 w 277"/>
                  <a:gd name="T87" fmla="*/ 80 h 149"/>
                  <a:gd name="T88" fmla="*/ 75 w 277"/>
                  <a:gd name="T89" fmla="*/ 78 h 149"/>
                  <a:gd name="T90" fmla="*/ 70 w 277"/>
                  <a:gd name="T91" fmla="*/ 79 h 149"/>
                  <a:gd name="T92" fmla="*/ 64 w 277"/>
                  <a:gd name="T93" fmla="*/ 80 h 149"/>
                  <a:gd name="T94" fmla="*/ 59 w 277"/>
                  <a:gd name="T95" fmla="*/ 85 h 149"/>
                  <a:gd name="T96" fmla="*/ 50 w 277"/>
                  <a:gd name="T97" fmla="*/ 85 h 149"/>
                  <a:gd name="T98" fmla="*/ 45 w 277"/>
                  <a:gd name="T99" fmla="*/ 92 h 149"/>
                  <a:gd name="T100" fmla="*/ 43 w 277"/>
                  <a:gd name="T101" fmla="*/ 100 h 149"/>
                  <a:gd name="T102" fmla="*/ 42 w 277"/>
                  <a:gd name="T103" fmla="*/ 104 h 149"/>
                  <a:gd name="T104" fmla="*/ 36 w 277"/>
                  <a:gd name="T105" fmla="*/ 110 h 149"/>
                  <a:gd name="T106" fmla="*/ 34 w 277"/>
                  <a:gd name="T107" fmla="*/ 114 h 149"/>
                  <a:gd name="T108" fmla="*/ 30 w 277"/>
                  <a:gd name="T109" fmla="*/ 121 h 149"/>
                  <a:gd name="T110" fmla="*/ 27 w 277"/>
                  <a:gd name="T111" fmla="*/ 128 h 149"/>
                  <a:gd name="T112" fmla="*/ 19 w 277"/>
                  <a:gd name="T113" fmla="*/ 132 h 149"/>
                  <a:gd name="T114" fmla="*/ 12 w 277"/>
                  <a:gd name="T115" fmla="*/ 135 h 149"/>
                  <a:gd name="T116" fmla="*/ 8 w 277"/>
                  <a:gd name="T117" fmla="*/ 141 h 149"/>
                  <a:gd name="T118" fmla="*/ 2 w 277"/>
                  <a:gd name="T119" fmla="*/ 14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 h="149">
                    <a:moveTo>
                      <a:pt x="226" y="0"/>
                    </a:moveTo>
                    <a:lnTo>
                      <a:pt x="226" y="1"/>
                    </a:lnTo>
                    <a:lnTo>
                      <a:pt x="224" y="2"/>
                    </a:lnTo>
                    <a:lnTo>
                      <a:pt x="224" y="3"/>
                    </a:lnTo>
                    <a:lnTo>
                      <a:pt x="224" y="4"/>
                    </a:lnTo>
                    <a:lnTo>
                      <a:pt x="224" y="4"/>
                    </a:lnTo>
                    <a:lnTo>
                      <a:pt x="225" y="4"/>
                    </a:lnTo>
                    <a:lnTo>
                      <a:pt x="226" y="4"/>
                    </a:lnTo>
                    <a:lnTo>
                      <a:pt x="226" y="4"/>
                    </a:lnTo>
                    <a:lnTo>
                      <a:pt x="227" y="4"/>
                    </a:lnTo>
                    <a:lnTo>
                      <a:pt x="228" y="4"/>
                    </a:lnTo>
                    <a:lnTo>
                      <a:pt x="229" y="5"/>
                    </a:lnTo>
                    <a:lnTo>
                      <a:pt x="229" y="6"/>
                    </a:lnTo>
                    <a:lnTo>
                      <a:pt x="229" y="6"/>
                    </a:lnTo>
                    <a:lnTo>
                      <a:pt x="228" y="6"/>
                    </a:lnTo>
                    <a:lnTo>
                      <a:pt x="227" y="6"/>
                    </a:lnTo>
                    <a:lnTo>
                      <a:pt x="227" y="7"/>
                    </a:lnTo>
                    <a:lnTo>
                      <a:pt x="226" y="8"/>
                    </a:lnTo>
                    <a:lnTo>
                      <a:pt x="225" y="8"/>
                    </a:lnTo>
                    <a:lnTo>
                      <a:pt x="225" y="9"/>
                    </a:lnTo>
                    <a:lnTo>
                      <a:pt x="225" y="10"/>
                    </a:lnTo>
                    <a:lnTo>
                      <a:pt x="224" y="10"/>
                    </a:lnTo>
                    <a:lnTo>
                      <a:pt x="223" y="10"/>
                    </a:lnTo>
                    <a:lnTo>
                      <a:pt x="222" y="11"/>
                    </a:lnTo>
                    <a:lnTo>
                      <a:pt x="222" y="11"/>
                    </a:lnTo>
                    <a:lnTo>
                      <a:pt x="221" y="11"/>
                    </a:lnTo>
                    <a:lnTo>
                      <a:pt x="220" y="12"/>
                    </a:lnTo>
                    <a:lnTo>
                      <a:pt x="219" y="12"/>
                    </a:lnTo>
                    <a:lnTo>
                      <a:pt x="219" y="13"/>
                    </a:lnTo>
                    <a:lnTo>
                      <a:pt x="218" y="14"/>
                    </a:lnTo>
                    <a:lnTo>
                      <a:pt x="219" y="14"/>
                    </a:lnTo>
                    <a:lnTo>
                      <a:pt x="219" y="14"/>
                    </a:lnTo>
                    <a:lnTo>
                      <a:pt x="221" y="14"/>
                    </a:lnTo>
                    <a:lnTo>
                      <a:pt x="221" y="13"/>
                    </a:lnTo>
                    <a:lnTo>
                      <a:pt x="222" y="13"/>
                    </a:lnTo>
                    <a:lnTo>
                      <a:pt x="223" y="13"/>
                    </a:lnTo>
                    <a:lnTo>
                      <a:pt x="224" y="13"/>
                    </a:lnTo>
                    <a:lnTo>
                      <a:pt x="226" y="12"/>
                    </a:lnTo>
                    <a:lnTo>
                      <a:pt x="226" y="11"/>
                    </a:lnTo>
                    <a:lnTo>
                      <a:pt x="227" y="9"/>
                    </a:lnTo>
                    <a:lnTo>
                      <a:pt x="228" y="9"/>
                    </a:lnTo>
                    <a:lnTo>
                      <a:pt x="229" y="8"/>
                    </a:lnTo>
                    <a:lnTo>
                      <a:pt x="229" y="8"/>
                    </a:lnTo>
                    <a:lnTo>
                      <a:pt x="230" y="8"/>
                    </a:lnTo>
                    <a:lnTo>
                      <a:pt x="231" y="8"/>
                    </a:lnTo>
                    <a:lnTo>
                      <a:pt x="233" y="7"/>
                    </a:lnTo>
                    <a:lnTo>
                      <a:pt x="233" y="6"/>
                    </a:lnTo>
                    <a:lnTo>
                      <a:pt x="234" y="6"/>
                    </a:lnTo>
                    <a:lnTo>
                      <a:pt x="234" y="7"/>
                    </a:lnTo>
                    <a:lnTo>
                      <a:pt x="234" y="8"/>
                    </a:lnTo>
                    <a:lnTo>
                      <a:pt x="235" y="8"/>
                    </a:lnTo>
                    <a:lnTo>
                      <a:pt x="236" y="9"/>
                    </a:lnTo>
                    <a:lnTo>
                      <a:pt x="236" y="10"/>
                    </a:lnTo>
                    <a:lnTo>
                      <a:pt x="236" y="11"/>
                    </a:lnTo>
                    <a:lnTo>
                      <a:pt x="235" y="11"/>
                    </a:lnTo>
                    <a:lnTo>
                      <a:pt x="234" y="11"/>
                    </a:lnTo>
                    <a:lnTo>
                      <a:pt x="234" y="12"/>
                    </a:lnTo>
                    <a:lnTo>
                      <a:pt x="234" y="13"/>
                    </a:lnTo>
                    <a:lnTo>
                      <a:pt x="233" y="13"/>
                    </a:lnTo>
                    <a:lnTo>
                      <a:pt x="232" y="12"/>
                    </a:lnTo>
                    <a:lnTo>
                      <a:pt x="231" y="13"/>
                    </a:lnTo>
                    <a:lnTo>
                      <a:pt x="231" y="14"/>
                    </a:lnTo>
                    <a:lnTo>
                      <a:pt x="231" y="15"/>
                    </a:lnTo>
                    <a:lnTo>
                      <a:pt x="231" y="16"/>
                    </a:lnTo>
                    <a:lnTo>
                      <a:pt x="232" y="16"/>
                    </a:lnTo>
                    <a:lnTo>
                      <a:pt x="234" y="16"/>
                    </a:lnTo>
                    <a:lnTo>
                      <a:pt x="234" y="17"/>
                    </a:lnTo>
                    <a:lnTo>
                      <a:pt x="235" y="17"/>
                    </a:lnTo>
                    <a:lnTo>
                      <a:pt x="236" y="16"/>
                    </a:lnTo>
                    <a:lnTo>
                      <a:pt x="236" y="16"/>
                    </a:lnTo>
                    <a:lnTo>
                      <a:pt x="237" y="16"/>
                    </a:lnTo>
                    <a:lnTo>
                      <a:pt x="238" y="16"/>
                    </a:lnTo>
                    <a:lnTo>
                      <a:pt x="238" y="15"/>
                    </a:lnTo>
                    <a:lnTo>
                      <a:pt x="239" y="14"/>
                    </a:lnTo>
                    <a:lnTo>
                      <a:pt x="239" y="14"/>
                    </a:lnTo>
                    <a:lnTo>
                      <a:pt x="240" y="14"/>
                    </a:lnTo>
                    <a:lnTo>
                      <a:pt x="239" y="15"/>
                    </a:lnTo>
                    <a:lnTo>
                      <a:pt x="239" y="16"/>
                    </a:lnTo>
                    <a:lnTo>
                      <a:pt x="239" y="19"/>
                    </a:lnTo>
                    <a:lnTo>
                      <a:pt x="238" y="19"/>
                    </a:lnTo>
                    <a:lnTo>
                      <a:pt x="236" y="20"/>
                    </a:lnTo>
                    <a:lnTo>
                      <a:pt x="235" y="21"/>
                    </a:lnTo>
                    <a:lnTo>
                      <a:pt x="234" y="21"/>
                    </a:lnTo>
                    <a:lnTo>
                      <a:pt x="234" y="22"/>
                    </a:lnTo>
                    <a:lnTo>
                      <a:pt x="234" y="23"/>
                    </a:lnTo>
                    <a:lnTo>
                      <a:pt x="236" y="23"/>
                    </a:lnTo>
                    <a:lnTo>
                      <a:pt x="238" y="23"/>
                    </a:lnTo>
                    <a:lnTo>
                      <a:pt x="239" y="23"/>
                    </a:lnTo>
                    <a:lnTo>
                      <a:pt x="239" y="24"/>
                    </a:lnTo>
                    <a:lnTo>
                      <a:pt x="240" y="25"/>
                    </a:lnTo>
                    <a:lnTo>
                      <a:pt x="240" y="25"/>
                    </a:lnTo>
                    <a:lnTo>
                      <a:pt x="239" y="25"/>
                    </a:lnTo>
                    <a:lnTo>
                      <a:pt x="238" y="25"/>
                    </a:lnTo>
                    <a:lnTo>
                      <a:pt x="238" y="24"/>
                    </a:lnTo>
                    <a:lnTo>
                      <a:pt x="237" y="24"/>
                    </a:lnTo>
                    <a:lnTo>
                      <a:pt x="236" y="25"/>
                    </a:lnTo>
                    <a:lnTo>
                      <a:pt x="235" y="25"/>
                    </a:lnTo>
                    <a:lnTo>
                      <a:pt x="234" y="26"/>
                    </a:lnTo>
                    <a:lnTo>
                      <a:pt x="233" y="26"/>
                    </a:lnTo>
                    <a:lnTo>
                      <a:pt x="232" y="26"/>
                    </a:lnTo>
                    <a:lnTo>
                      <a:pt x="231" y="25"/>
                    </a:lnTo>
                    <a:lnTo>
                      <a:pt x="230" y="25"/>
                    </a:lnTo>
                    <a:lnTo>
                      <a:pt x="230" y="27"/>
                    </a:lnTo>
                    <a:lnTo>
                      <a:pt x="231" y="28"/>
                    </a:lnTo>
                    <a:lnTo>
                      <a:pt x="231" y="28"/>
                    </a:lnTo>
                    <a:lnTo>
                      <a:pt x="232" y="28"/>
                    </a:lnTo>
                    <a:lnTo>
                      <a:pt x="233" y="28"/>
                    </a:lnTo>
                    <a:lnTo>
                      <a:pt x="233" y="29"/>
                    </a:lnTo>
                    <a:lnTo>
                      <a:pt x="233" y="29"/>
                    </a:lnTo>
                    <a:lnTo>
                      <a:pt x="233" y="30"/>
                    </a:lnTo>
                    <a:lnTo>
                      <a:pt x="232" y="31"/>
                    </a:lnTo>
                    <a:lnTo>
                      <a:pt x="231" y="31"/>
                    </a:lnTo>
                    <a:lnTo>
                      <a:pt x="231" y="32"/>
                    </a:lnTo>
                    <a:lnTo>
                      <a:pt x="231" y="32"/>
                    </a:lnTo>
                    <a:lnTo>
                      <a:pt x="232" y="33"/>
                    </a:lnTo>
                    <a:lnTo>
                      <a:pt x="233" y="32"/>
                    </a:lnTo>
                    <a:lnTo>
                      <a:pt x="233" y="33"/>
                    </a:lnTo>
                    <a:lnTo>
                      <a:pt x="234" y="33"/>
                    </a:lnTo>
                    <a:lnTo>
                      <a:pt x="234" y="32"/>
                    </a:lnTo>
                    <a:lnTo>
                      <a:pt x="235" y="32"/>
                    </a:lnTo>
                    <a:lnTo>
                      <a:pt x="236" y="32"/>
                    </a:lnTo>
                    <a:lnTo>
                      <a:pt x="237" y="31"/>
                    </a:lnTo>
                    <a:lnTo>
                      <a:pt x="238" y="31"/>
                    </a:lnTo>
                    <a:lnTo>
                      <a:pt x="238" y="32"/>
                    </a:lnTo>
                    <a:lnTo>
                      <a:pt x="239" y="32"/>
                    </a:lnTo>
                    <a:lnTo>
                      <a:pt x="239" y="33"/>
                    </a:lnTo>
                    <a:lnTo>
                      <a:pt x="239" y="34"/>
                    </a:lnTo>
                    <a:lnTo>
                      <a:pt x="238" y="35"/>
                    </a:lnTo>
                    <a:lnTo>
                      <a:pt x="237" y="36"/>
                    </a:lnTo>
                    <a:lnTo>
                      <a:pt x="238" y="36"/>
                    </a:lnTo>
                    <a:lnTo>
                      <a:pt x="238" y="39"/>
                    </a:lnTo>
                    <a:lnTo>
                      <a:pt x="238" y="39"/>
                    </a:lnTo>
                    <a:lnTo>
                      <a:pt x="239" y="40"/>
                    </a:lnTo>
                    <a:lnTo>
                      <a:pt x="239" y="41"/>
                    </a:lnTo>
                    <a:lnTo>
                      <a:pt x="239" y="41"/>
                    </a:lnTo>
                    <a:lnTo>
                      <a:pt x="240" y="40"/>
                    </a:lnTo>
                    <a:lnTo>
                      <a:pt x="240" y="39"/>
                    </a:lnTo>
                    <a:lnTo>
                      <a:pt x="240" y="38"/>
                    </a:lnTo>
                    <a:lnTo>
                      <a:pt x="240" y="37"/>
                    </a:lnTo>
                    <a:lnTo>
                      <a:pt x="240" y="36"/>
                    </a:lnTo>
                    <a:lnTo>
                      <a:pt x="240" y="35"/>
                    </a:lnTo>
                    <a:lnTo>
                      <a:pt x="241" y="36"/>
                    </a:lnTo>
                    <a:lnTo>
                      <a:pt x="242" y="35"/>
                    </a:lnTo>
                    <a:lnTo>
                      <a:pt x="242" y="33"/>
                    </a:lnTo>
                    <a:lnTo>
                      <a:pt x="242" y="32"/>
                    </a:lnTo>
                    <a:lnTo>
                      <a:pt x="243" y="32"/>
                    </a:lnTo>
                    <a:lnTo>
                      <a:pt x="243" y="33"/>
                    </a:lnTo>
                    <a:lnTo>
                      <a:pt x="243" y="34"/>
                    </a:lnTo>
                    <a:lnTo>
                      <a:pt x="243" y="35"/>
                    </a:lnTo>
                    <a:lnTo>
                      <a:pt x="244" y="35"/>
                    </a:lnTo>
                    <a:lnTo>
                      <a:pt x="245" y="34"/>
                    </a:lnTo>
                    <a:lnTo>
                      <a:pt x="246" y="33"/>
                    </a:lnTo>
                    <a:lnTo>
                      <a:pt x="246" y="34"/>
                    </a:lnTo>
                    <a:lnTo>
                      <a:pt x="246" y="35"/>
                    </a:lnTo>
                    <a:lnTo>
                      <a:pt x="246" y="35"/>
                    </a:lnTo>
                    <a:lnTo>
                      <a:pt x="247" y="35"/>
                    </a:lnTo>
                    <a:lnTo>
                      <a:pt x="248" y="35"/>
                    </a:lnTo>
                    <a:lnTo>
                      <a:pt x="249" y="34"/>
                    </a:lnTo>
                    <a:lnTo>
                      <a:pt x="250" y="35"/>
                    </a:lnTo>
                    <a:lnTo>
                      <a:pt x="250" y="35"/>
                    </a:lnTo>
                    <a:lnTo>
                      <a:pt x="249" y="36"/>
                    </a:lnTo>
                    <a:lnTo>
                      <a:pt x="248" y="37"/>
                    </a:lnTo>
                    <a:lnTo>
                      <a:pt x="248" y="38"/>
                    </a:lnTo>
                    <a:lnTo>
                      <a:pt x="247" y="38"/>
                    </a:lnTo>
                    <a:lnTo>
                      <a:pt x="247" y="39"/>
                    </a:lnTo>
                    <a:lnTo>
                      <a:pt x="246" y="41"/>
                    </a:lnTo>
                    <a:lnTo>
                      <a:pt x="246" y="42"/>
                    </a:lnTo>
                    <a:lnTo>
                      <a:pt x="246" y="42"/>
                    </a:lnTo>
                    <a:lnTo>
                      <a:pt x="246" y="42"/>
                    </a:lnTo>
                    <a:lnTo>
                      <a:pt x="248" y="42"/>
                    </a:lnTo>
                    <a:lnTo>
                      <a:pt x="249" y="41"/>
                    </a:lnTo>
                    <a:lnTo>
                      <a:pt x="250" y="40"/>
                    </a:lnTo>
                    <a:lnTo>
                      <a:pt x="251" y="39"/>
                    </a:lnTo>
                    <a:lnTo>
                      <a:pt x="252" y="39"/>
                    </a:lnTo>
                    <a:lnTo>
                      <a:pt x="253" y="39"/>
                    </a:lnTo>
                    <a:lnTo>
                      <a:pt x="253" y="39"/>
                    </a:lnTo>
                    <a:lnTo>
                      <a:pt x="253" y="38"/>
                    </a:lnTo>
                    <a:lnTo>
                      <a:pt x="254" y="37"/>
                    </a:lnTo>
                    <a:lnTo>
                      <a:pt x="255" y="36"/>
                    </a:lnTo>
                    <a:lnTo>
                      <a:pt x="255" y="35"/>
                    </a:lnTo>
                    <a:lnTo>
                      <a:pt x="256" y="35"/>
                    </a:lnTo>
                    <a:lnTo>
                      <a:pt x="257" y="35"/>
                    </a:lnTo>
                    <a:lnTo>
                      <a:pt x="257" y="36"/>
                    </a:lnTo>
                    <a:lnTo>
                      <a:pt x="256" y="38"/>
                    </a:lnTo>
                    <a:lnTo>
                      <a:pt x="256" y="39"/>
                    </a:lnTo>
                    <a:lnTo>
                      <a:pt x="255" y="40"/>
                    </a:lnTo>
                    <a:lnTo>
                      <a:pt x="256" y="41"/>
                    </a:lnTo>
                    <a:lnTo>
                      <a:pt x="257" y="42"/>
                    </a:lnTo>
                    <a:lnTo>
                      <a:pt x="256" y="42"/>
                    </a:lnTo>
                    <a:lnTo>
                      <a:pt x="253" y="42"/>
                    </a:lnTo>
                    <a:lnTo>
                      <a:pt x="253" y="43"/>
                    </a:lnTo>
                    <a:lnTo>
                      <a:pt x="253" y="44"/>
                    </a:lnTo>
                    <a:lnTo>
                      <a:pt x="251" y="44"/>
                    </a:lnTo>
                    <a:lnTo>
                      <a:pt x="250" y="46"/>
                    </a:lnTo>
                    <a:lnTo>
                      <a:pt x="249" y="46"/>
                    </a:lnTo>
                    <a:lnTo>
                      <a:pt x="248" y="47"/>
                    </a:lnTo>
                    <a:lnTo>
                      <a:pt x="248" y="48"/>
                    </a:lnTo>
                    <a:lnTo>
                      <a:pt x="249" y="48"/>
                    </a:lnTo>
                    <a:lnTo>
                      <a:pt x="250" y="48"/>
                    </a:lnTo>
                    <a:lnTo>
                      <a:pt x="251" y="46"/>
                    </a:lnTo>
                    <a:lnTo>
                      <a:pt x="253" y="46"/>
                    </a:lnTo>
                    <a:lnTo>
                      <a:pt x="253" y="47"/>
                    </a:lnTo>
                    <a:lnTo>
                      <a:pt x="253" y="48"/>
                    </a:lnTo>
                    <a:lnTo>
                      <a:pt x="253" y="49"/>
                    </a:lnTo>
                    <a:lnTo>
                      <a:pt x="253" y="49"/>
                    </a:lnTo>
                    <a:lnTo>
                      <a:pt x="253" y="50"/>
                    </a:lnTo>
                    <a:lnTo>
                      <a:pt x="252" y="51"/>
                    </a:lnTo>
                    <a:lnTo>
                      <a:pt x="251" y="51"/>
                    </a:lnTo>
                    <a:lnTo>
                      <a:pt x="251" y="52"/>
                    </a:lnTo>
                    <a:lnTo>
                      <a:pt x="251" y="52"/>
                    </a:lnTo>
                    <a:lnTo>
                      <a:pt x="250" y="53"/>
                    </a:lnTo>
                    <a:lnTo>
                      <a:pt x="250" y="54"/>
                    </a:lnTo>
                    <a:lnTo>
                      <a:pt x="249" y="54"/>
                    </a:lnTo>
                    <a:lnTo>
                      <a:pt x="247" y="55"/>
                    </a:lnTo>
                    <a:lnTo>
                      <a:pt x="246" y="55"/>
                    </a:lnTo>
                    <a:lnTo>
                      <a:pt x="246" y="54"/>
                    </a:lnTo>
                    <a:lnTo>
                      <a:pt x="246" y="53"/>
                    </a:lnTo>
                    <a:lnTo>
                      <a:pt x="245" y="53"/>
                    </a:lnTo>
                    <a:lnTo>
                      <a:pt x="244" y="53"/>
                    </a:lnTo>
                    <a:lnTo>
                      <a:pt x="243" y="52"/>
                    </a:lnTo>
                    <a:lnTo>
                      <a:pt x="243" y="53"/>
                    </a:lnTo>
                    <a:lnTo>
                      <a:pt x="242" y="53"/>
                    </a:lnTo>
                    <a:lnTo>
                      <a:pt x="241" y="54"/>
                    </a:lnTo>
                    <a:lnTo>
                      <a:pt x="240" y="55"/>
                    </a:lnTo>
                    <a:lnTo>
                      <a:pt x="241" y="55"/>
                    </a:lnTo>
                    <a:lnTo>
                      <a:pt x="243" y="55"/>
                    </a:lnTo>
                    <a:lnTo>
                      <a:pt x="243" y="55"/>
                    </a:lnTo>
                    <a:lnTo>
                      <a:pt x="244" y="55"/>
                    </a:lnTo>
                    <a:lnTo>
                      <a:pt x="244" y="56"/>
                    </a:lnTo>
                    <a:lnTo>
                      <a:pt x="245" y="56"/>
                    </a:lnTo>
                    <a:lnTo>
                      <a:pt x="246" y="56"/>
                    </a:lnTo>
                    <a:lnTo>
                      <a:pt x="246" y="56"/>
                    </a:lnTo>
                    <a:lnTo>
                      <a:pt x="246" y="57"/>
                    </a:lnTo>
                    <a:lnTo>
                      <a:pt x="246" y="58"/>
                    </a:lnTo>
                    <a:lnTo>
                      <a:pt x="247" y="58"/>
                    </a:lnTo>
                    <a:lnTo>
                      <a:pt x="248" y="58"/>
                    </a:lnTo>
                    <a:lnTo>
                      <a:pt x="249" y="56"/>
                    </a:lnTo>
                    <a:lnTo>
                      <a:pt x="250" y="56"/>
                    </a:lnTo>
                    <a:lnTo>
                      <a:pt x="251" y="55"/>
                    </a:lnTo>
                    <a:lnTo>
                      <a:pt x="252" y="54"/>
                    </a:lnTo>
                    <a:lnTo>
                      <a:pt x="253" y="54"/>
                    </a:lnTo>
                    <a:lnTo>
                      <a:pt x="253" y="54"/>
                    </a:lnTo>
                    <a:lnTo>
                      <a:pt x="254" y="53"/>
                    </a:lnTo>
                    <a:lnTo>
                      <a:pt x="254" y="52"/>
                    </a:lnTo>
                    <a:lnTo>
                      <a:pt x="255" y="52"/>
                    </a:lnTo>
                    <a:lnTo>
                      <a:pt x="256" y="52"/>
                    </a:lnTo>
                    <a:lnTo>
                      <a:pt x="257" y="51"/>
                    </a:lnTo>
                    <a:lnTo>
                      <a:pt x="257" y="50"/>
                    </a:lnTo>
                    <a:lnTo>
                      <a:pt x="257" y="49"/>
                    </a:lnTo>
                    <a:lnTo>
                      <a:pt x="257" y="49"/>
                    </a:lnTo>
                    <a:lnTo>
                      <a:pt x="257" y="48"/>
                    </a:lnTo>
                    <a:lnTo>
                      <a:pt x="257" y="47"/>
                    </a:lnTo>
                    <a:lnTo>
                      <a:pt x="257" y="46"/>
                    </a:lnTo>
                    <a:lnTo>
                      <a:pt x="257" y="46"/>
                    </a:lnTo>
                    <a:lnTo>
                      <a:pt x="258" y="46"/>
                    </a:lnTo>
                    <a:lnTo>
                      <a:pt x="258" y="46"/>
                    </a:lnTo>
                    <a:lnTo>
                      <a:pt x="259" y="47"/>
                    </a:lnTo>
                    <a:lnTo>
                      <a:pt x="260" y="48"/>
                    </a:lnTo>
                    <a:lnTo>
                      <a:pt x="260" y="48"/>
                    </a:lnTo>
                    <a:lnTo>
                      <a:pt x="260" y="49"/>
                    </a:lnTo>
                    <a:lnTo>
                      <a:pt x="260" y="49"/>
                    </a:lnTo>
                    <a:lnTo>
                      <a:pt x="260" y="51"/>
                    </a:lnTo>
                    <a:lnTo>
                      <a:pt x="261" y="51"/>
                    </a:lnTo>
                    <a:lnTo>
                      <a:pt x="262" y="51"/>
                    </a:lnTo>
                    <a:lnTo>
                      <a:pt x="262" y="52"/>
                    </a:lnTo>
                    <a:lnTo>
                      <a:pt x="262" y="52"/>
                    </a:lnTo>
                    <a:lnTo>
                      <a:pt x="263" y="53"/>
                    </a:lnTo>
                    <a:lnTo>
                      <a:pt x="264" y="52"/>
                    </a:lnTo>
                    <a:lnTo>
                      <a:pt x="264" y="50"/>
                    </a:lnTo>
                    <a:lnTo>
                      <a:pt x="265" y="50"/>
                    </a:lnTo>
                    <a:lnTo>
                      <a:pt x="267" y="50"/>
                    </a:lnTo>
                    <a:lnTo>
                      <a:pt x="267" y="49"/>
                    </a:lnTo>
                    <a:lnTo>
                      <a:pt x="267" y="49"/>
                    </a:lnTo>
                    <a:lnTo>
                      <a:pt x="267" y="48"/>
                    </a:lnTo>
                    <a:lnTo>
                      <a:pt x="267" y="47"/>
                    </a:lnTo>
                    <a:lnTo>
                      <a:pt x="267" y="46"/>
                    </a:lnTo>
                    <a:lnTo>
                      <a:pt x="268" y="46"/>
                    </a:lnTo>
                    <a:lnTo>
                      <a:pt x="268" y="45"/>
                    </a:lnTo>
                    <a:lnTo>
                      <a:pt x="269" y="44"/>
                    </a:lnTo>
                    <a:lnTo>
                      <a:pt x="270" y="45"/>
                    </a:lnTo>
                    <a:lnTo>
                      <a:pt x="270" y="46"/>
                    </a:lnTo>
                    <a:lnTo>
                      <a:pt x="270" y="46"/>
                    </a:lnTo>
                    <a:lnTo>
                      <a:pt x="270" y="46"/>
                    </a:lnTo>
                    <a:lnTo>
                      <a:pt x="269" y="47"/>
                    </a:lnTo>
                    <a:lnTo>
                      <a:pt x="269" y="49"/>
                    </a:lnTo>
                    <a:lnTo>
                      <a:pt x="270" y="50"/>
                    </a:lnTo>
                    <a:lnTo>
                      <a:pt x="270" y="51"/>
                    </a:lnTo>
                    <a:lnTo>
                      <a:pt x="270" y="51"/>
                    </a:lnTo>
                    <a:lnTo>
                      <a:pt x="271" y="50"/>
                    </a:lnTo>
                    <a:lnTo>
                      <a:pt x="272" y="50"/>
                    </a:lnTo>
                    <a:lnTo>
                      <a:pt x="272" y="51"/>
                    </a:lnTo>
                    <a:lnTo>
                      <a:pt x="273" y="52"/>
                    </a:lnTo>
                    <a:lnTo>
                      <a:pt x="272" y="52"/>
                    </a:lnTo>
                    <a:lnTo>
                      <a:pt x="270" y="52"/>
                    </a:lnTo>
                    <a:lnTo>
                      <a:pt x="269" y="52"/>
                    </a:lnTo>
                    <a:lnTo>
                      <a:pt x="267" y="52"/>
                    </a:lnTo>
                    <a:lnTo>
                      <a:pt x="267" y="52"/>
                    </a:lnTo>
                    <a:lnTo>
                      <a:pt x="267" y="53"/>
                    </a:lnTo>
                    <a:lnTo>
                      <a:pt x="267" y="54"/>
                    </a:lnTo>
                    <a:lnTo>
                      <a:pt x="267" y="55"/>
                    </a:lnTo>
                    <a:lnTo>
                      <a:pt x="266" y="56"/>
                    </a:lnTo>
                    <a:lnTo>
                      <a:pt x="266" y="56"/>
                    </a:lnTo>
                    <a:lnTo>
                      <a:pt x="267" y="57"/>
                    </a:lnTo>
                    <a:lnTo>
                      <a:pt x="267" y="58"/>
                    </a:lnTo>
                    <a:lnTo>
                      <a:pt x="268" y="58"/>
                    </a:lnTo>
                    <a:lnTo>
                      <a:pt x="270" y="59"/>
                    </a:lnTo>
                    <a:lnTo>
                      <a:pt x="268" y="59"/>
                    </a:lnTo>
                    <a:lnTo>
                      <a:pt x="267" y="59"/>
                    </a:lnTo>
                    <a:lnTo>
                      <a:pt x="267" y="59"/>
                    </a:lnTo>
                    <a:lnTo>
                      <a:pt x="266" y="59"/>
                    </a:lnTo>
                    <a:lnTo>
                      <a:pt x="265" y="59"/>
                    </a:lnTo>
                    <a:lnTo>
                      <a:pt x="264" y="59"/>
                    </a:lnTo>
                    <a:lnTo>
                      <a:pt x="264" y="59"/>
                    </a:lnTo>
                    <a:lnTo>
                      <a:pt x="264" y="59"/>
                    </a:lnTo>
                    <a:lnTo>
                      <a:pt x="264" y="58"/>
                    </a:lnTo>
                    <a:lnTo>
                      <a:pt x="263" y="58"/>
                    </a:lnTo>
                    <a:lnTo>
                      <a:pt x="260" y="58"/>
                    </a:lnTo>
                    <a:lnTo>
                      <a:pt x="259" y="58"/>
                    </a:lnTo>
                    <a:lnTo>
                      <a:pt x="258" y="59"/>
                    </a:lnTo>
                    <a:lnTo>
                      <a:pt x="259" y="59"/>
                    </a:lnTo>
                    <a:lnTo>
                      <a:pt x="258" y="59"/>
                    </a:lnTo>
                    <a:lnTo>
                      <a:pt x="257" y="59"/>
                    </a:lnTo>
                    <a:lnTo>
                      <a:pt x="257" y="60"/>
                    </a:lnTo>
                    <a:lnTo>
                      <a:pt x="256" y="59"/>
                    </a:lnTo>
                    <a:lnTo>
                      <a:pt x="255" y="59"/>
                    </a:lnTo>
                    <a:lnTo>
                      <a:pt x="255" y="60"/>
                    </a:lnTo>
                    <a:lnTo>
                      <a:pt x="256" y="61"/>
                    </a:lnTo>
                    <a:lnTo>
                      <a:pt x="257" y="63"/>
                    </a:lnTo>
                    <a:lnTo>
                      <a:pt x="259" y="63"/>
                    </a:lnTo>
                    <a:lnTo>
                      <a:pt x="260" y="63"/>
                    </a:lnTo>
                    <a:lnTo>
                      <a:pt x="260" y="62"/>
                    </a:lnTo>
                    <a:lnTo>
                      <a:pt x="261" y="61"/>
                    </a:lnTo>
                    <a:lnTo>
                      <a:pt x="262" y="61"/>
                    </a:lnTo>
                    <a:lnTo>
                      <a:pt x="262" y="62"/>
                    </a:lnTo>
                    <a:lnTo>
                      <a:pt x="262" y="63"/>
                    </a:lnTo>
                    <a:lnTo>
                      <a:pt x="262" y="63"/>
                    </a:lnTo>
                    <a:lnTo>
                      <a:pt x="262" y="64"/>
                    </a:lnTo>
                    <a:lnTo>
                      <a:pt x="262" y="65"/>
                    </a:lnTo>
                    <a:lnTo>
                      <a:pt x="263" y="66"/>
                    </a:lnTo>
                    <a:lnTo>
                      <a:pt x="264" y="66"/>
                    </a:lnTo>
                    <a:lnTo>
                      <a:pt x="265" y="65"/>
                    </a:lnTo>
                    <a:lnTo>
                      <a:pt x="266" y="64"/>
                    </a:lnTo>
                    <a:lnTo>
                      <a:pt x="266" y="65"/>
                    </a:lnTo>
                    <a:lnTo>
                      <a:pt x="266" y="66"/>
                    </a:lnTo>
                    <a:lnTo>
                      <a:pt x="266" y="67"/>
                    </a:lnTo>
                    <a:lnTo>
                      <a:pt x="267" y="68"/>
                    </a:lnTo>
                    <a:lnTo>
                      <a:pt x="267" y="67"/>
                    </a:lnTo>
                    <a:lnTo>
                      <a:pt x="269" y="66"/>
                    </a:lnTo>
                    <a:lnTo>
                      <a:pt x="270" y="66"/>
                    </a:lnTo>
                    <a:lnTo>
                      <a:pt x="270" y="64"/>
                    </a:lnTo>
                    <a:lnTo>
                      <a:pt x="271" y="65"/>
                    </a:lnTo>
                    <a:lnTo>
                      <a:pt x="271" y="66"/>
                    </a:lnTo>
                    <a:lnTo>
                      <a:pt x="270" y="66"/>
                    </a:lnTo>
                    <a:lnTo>
                      <a:pt x="270" y="67"/>
                    </a:lnTo>
                    <a:lnTo>
                      <a:pt x="271" y="67"/>
                    </a:lnTo>
                    <a:lnTo>
                      <a:pt x="272" y="68"/>
                    </a:lnTo>
                    <a:lnTo>
                      <a:pt x="271" y="68"/>
                    </a:lnTo>
                    <a:lnTo>
                      <a:pt x="270" y="68"/>
                    </a:lnTo>
                    <a:lnTo>
                      <a:pt x="269" y="69"/>
                    </a:lnTo>
                    <a:lnTo>
                      <a:pt x="270" y="69"/>
                    </a:lnTo>
                    <a:lnTo>
                      <a:pt x="270" y="70"/>
                    </a:lnTo>
                    <a:lnTo>
                      <a:pt x="270" y="70"/>
                    </a:lnTo>
                    <a:lnTo>
                      <a:pt x="271" y="71"/>
                    </a:lnTo>
                    <a:lnTo>
                      <a:pt x="272" y="72"/>
                    </a:lnTo>
                    <a:lnTo>
                      <a:pt x="273" y="73"/>
                    </a:lnTo>
                    <a:lnTo>
                      <a:pt x="272" y="73"/>
                    </a:lnTo>
                    <a:lnTo>
                      <a:pt x="270" y="73"/>
                    </a:lnTo>
                    <a:lnTo>
                      <a:pt x="269" y="73"/>
                    </a:lnTo>
                    <a:lnTo>
                      <a:pt x="268" y="73"/>
                    </a:lnTo>
                    <a:lnTo>
                      <a:pt x="268" y="73"/>
                    </a:lnTo>
                    <a:lnTo>
                      <a:pt x="268" y="75"/>
                    </a:lnTo>
                    <a:lnTo>
                      <a:pt x="269" y="77"/>
                    </a:lnTo>
                    <a:lnTo>
                      <a:pt x="270" y="77"/>
                    </a:lnTo>
                    <a:lnTo>
                      <a:pt x="272" y="78"/>
                    </a:lnTo>
                    <a:lnTo>
                      <a:pt x="274" y="78"/>
                    </a:lnTo>
                    <a:lnTo>
                      <a:pt x="274" y="79"/>
                    </a:lnTo>
                    <a:lnTo>
                      <a:pt x="274" y="80"/>
                    </a:lnTo>
                    <a:lnTo>
                      <a:pt x="275" y="80"/>
                    </a:lnTo>
                    <a:lnTo>
                      <a:pt x="276" y="80"/>
                    </a:lnTo>
                    <a:lnTo>
                      <a:pt x="277" y="80"/>
                    </a:lnTo>
                    <a:lnTo>
                      <a:pt x="276" y="80"/>
                    </a:lnTo>
                    <a:lnTo>
                      <a:pt x="275" y="80"/>
                    </a:lnTo>
                    <a:lnTo>
                      <a:pt x="274" y="80"/>
                    </a:lnTo>
                    <a:lnTo>
                      <a:pt x="274" y="80"/>
                    </a:lnTo>
                    <a:lnTo>
                      <a:pt x="274" y="81"/>
                    </a:lnTo>
                    <a:lnTo>
                      <a:pt x="274" y="82"/>
                    </a:lnTo>
                    <a:lnTo>
                      <a:pt x="274" y="83"/>
                    </a:lnTo>
                    <a:lnTo>
                      <a:pt x="274" y="83"/>
                    </a:lnTo>
                    <a:lnTo>
                      <a:pt x="274" y="83"/>
                    </a:lnTo>
                    <a:lnTo>
                      <a:pt x="273" y="83"/>
                    </a:lnTo>
                    <a:lnTo>
                      <a:pt x="272" y="83"/>
                    </a:lnTo>
                    <a:lnTo>
                      <a:pt x="271" y="82"/>
                    </a:lnTo>
                    <a:lnTo>
                      <a:pt x="271" y="81"/>
                    </a:lnTo>
                    <a:lnTo>
                      <a:pt x="271" y="80"/>
                    </a:lnTo>
                    <a:lnTo>
                      <a:pt x="270" y="80"/>
                    </a:lnTo>
                    <a:lnTo>
                      <a:pt x="270" y="79"/>
                    </a:lnTo>
                    <a:lnTo>
                      <a:pt x="269" y="79"/>
                    </a:lnTo>
                    <a:lnTo>
                      <a:pt x="268" y="79"/>
                    </a:lnTo>
                    <a:lnTo>
                      <a:pt x="267" y="77"/>
                    </a:lnTo>
                    <a:lnTo>
                      <a:pt x="266" y="77"/>
                    </a:lnTo>
                    <a:lnTo>
                      <a:pt x="266" y="77"/>
                    </a:lnTo>
                    <a:lnTo>
                      <a:pt x="267" y="76"/>
                    </a:lnTo>
                    <a:lnTo>
                      <a:pt x="266" y="75"/>
                    </a:lnTo>
                    <a:lnTo>
                      <a:pt x="264" y="74"/>
                    </a:lnTo>
                    <a:lnTo>
                      <a:pt x="264" y="73"/>
                    </a:lnTo>
                    <a:lnTo>
                      <a:pt x="263" y="73"/>
                    </a:lnTo>
                    <a:lnTo>
                      <a:pt x="263" y="70"/>
                    </a:lnTo>
                    <a:lnTo>
                      <a:pt x="263" y="70"/>
                    </a:lnTo>
                    <a:lnTo>
                      <a:pt x="262" y="70"/>
                    </a:lnTo>
                    <a:lnTo>
                      <a:pt x="260" y="70"/>
                    </a:lnTo>
                    <a:lnTo>
                      <a:pt x="260" y="71"/>
                    </a:lnTo>
                    <a:lnTo>
                      <a:pt x="259" y="71"/>
                    </a:lnTo>
                    <a:lnTo>
                      <a:pt x="258" y="70"/>
                    </a:lnTo>
                    <a:lnTo>
                      <a:pt x="257" y="71"/>
                    </a:lnTo>
                    <a:lnTo>
                      <a:pt x="257" y="72"/>
                    </a:lnTo>
                    <a:lnTo>
                      <a:pt x="257" y="73"/>
                    </a:lnTo>
                    <a:lnTo>
                      <a:pt x="258" y="73"/>
                    </a:lnTo>
                    <a:lnTo>
                      <a:pt x="259" y="74"/>
                    </a:lnTo>
                    <a:lnTo>
                      <a:pt x="260" y="75"/>
                    </a:lnTo>
                    <a:lnTo>
                      <a:pt x="260" y="77"/>
                    </a:lnTo>
                    <a:lnTo>
                      <a:pt x="261" y="77"/>
                    </a:lnTo>
                    <a:lnTo>
                      <a:pt x="261" y="78"/>
                    </a:lnTo>
                    <a:lnTo>
                      <a:pt x="260" y="79"/>
                    </a:lnTo>
                    <a:lnTo>
                      <a:pt x="260" y="80"/>
                    </a:lnTo>
                    <a:lnTo>
                      <a:pt x="259" y="80"/>
                    </a:lnTo>
                    <a:lnTo>
                      <a:pt x="259" y="83"/>
                    </a:lnTo>
                    <a:lnTo>
                      <a:pt x="258" y="84"/>
                    </a:lnTo>
                    <a:lnTo>
                      <a:pt x="257" y="85"/>
                    </a:lnTo>
                    <a:lnTo>
                      <a:pt x="257" y="85"/>
                    </a:lnTo>
                    <a:lnTo>
                      <a:pt x="256" y="85"/>
                    </a:lnTo>
                    <a:lnTo>
                      <a:pt x="255" y="85"/>
                    </a:lnTo>
                    <a:lnTo>
                      <a:pt x="253" y="85"/>
                    </a:lnTo>
                    <a:lnTo>
                      <a:pt x="252" y="85"/>
                    </a:lnTo>
                    <a:lnTo>
                      <a:pt x="251" y="85"/>
                    </a:lnTo>
                    <a:lnTo>
                      <a:pt x="251" y="84"/>
                    </a:lnTo>
                    <a:lnTo>
                      <a:pt x="250" y="83"/>
                    </a:lnTo>
                    <a:lnTo>
                      <a:pt x="249" y="83"/>
                    </a:lnTo>
                    <a:lnTo>
                      <a:pt x="247" y="83"/>
                    </a:lnTo>
                    <a:lnTo>
                      <a:pt x="246" y="83"/>
                    </a:lnTo>
                    <a:lnTo>
                      <a:pt x="245" y="83"/>
                    </a:lnTo>
                    <a:lnTo>
                      <a:pt x="245" y="84"/>
                    </a:lnTo>
                    <a:lnTo>
                      <a:pt x="245" y="85"/>
                    </a:lnTo>
                    <a:lnTo>
                      <a:pt x="245" y="87"/>
                    </a:lnTo>
                    <a:lnTo>
                      <a:pt x="246" y="87"/>
                    </a:lnTo>
                    <a:lnTo>
                      <a:pt x="246" y="88"/>
                    </a:lnTo>
                    <a:lnTo>
                      <a:pt x="246" y="89"/>
                    </a:lnTo>
                    <a:lnTo>
                      <a:pt x="247" y="90"/>
                    </a:lnTo>
                    <a:lnTo>
                      <a:pt x="248" y="90"/>
                    </a:lnTo>
                    <a:lnTo>
                      <a:pt x="249" y="91"/>
                    </a:lnTo>
                    <a:lnTo>
                      <a:pt x="249" y="92"/>
                    </a:lnTo>
                    <a:lnTo>
                      <a:pt x="250" y="94"/>
                    </a:lnTo>
                    <a:lnTo>
                      <a:pt x="251" y="94"/>
                    </a:lnTo>
                    <a:lnTo>
                      <a:pt x="253" y="96"/>
                    </a:lnTo>
                    <a:lnTo>
                      <a:pt x="253" y="96"/>
                    </a:lnTo>
                    <a:lnTo>
                      <a:pt x="255" y="98"/>
                    </a:lnTo>
                    <a:lnTo>
                      <a:pt x="255" y="99"/>
                    </a:lnTo>
                    <a:lnTo>
                      <a:pt x="255" y="101"/>
                    </a:lnTo>
                    <a:lnTo>
                      <a:pt x="253" y="101"/>
                    </a:lnTo>
                    <a:lnTo>
                      <a:pt x="252" y="100"/>
                    </a:lnTo>
                    <a:lnTo>
                      <a:pt x="252" y="99"/>
                    </a:lnTo>
                    <a:lnTo>
                      <a:pt x="251" y="98"/>
                    </a:lnTo>
                    <a:lnTo>
                      <a:pt x="250" y="97"/>
                    </a:lnTo>
                    <a:lnTo>
                      <a:pt x="250" y="97"/>
                    </a:lnTo>
                    <a:lnTo>
                      <a:pt x="249" y="96"/>
                    </a:lnTo>
                    <a:lnTo>
                      <a:pt x="247" y="96"/>
                    </a:lnTo>
                    <a:lnTo>
                      <a:pt x="247" y="95"/>
                    </a:lnTo>
                    <a:lnTo>
                      <a:pt x="246" y="94"/>
                    </a:lnTo>
                    <a:lnTo>
                      <a:pt x="245" y="94"/>
                    </a:lnTo>
                    <a:lnTo>
                      <a:pt x="243" y="94"/>
                    </a:lnTo>
                    <a:lnTo>
                      <a:pt x="243" y="94"/>
                    </a:lnTo>
                    <a:lnTo>
                      <a:pt x="242" y="94"/>
                    </a:lnTo>
                    <a:lnTo>
                      <a:pt x="241" y="93"/>
                    </a:lnTo>
                    <a:lnTo>
                      <a:pt x="241" y="91"/>
                    </a:lnTo>
                    <a:lnTo>
                      <a:pt x="240" y="90"/>
                    </a:lnTo>
                    <a:lnTo>
                      <a:pt x="239" y="91"/>
                    </a:lnTo>
                    <a:lnTo>
                      <a:pt x="239" y="90"/>
                    </a:lnTo>
                    <a:lnTo>
                      <a:pt x="239" y="90"/>
                    </a:lnTo>
                    <a:lnTo>
                      <a:pt x="238" y="90"/>
                    </a:lnTo>
                    <a:lnTo>
                      <a:pt x="237" y="90"/>
                    </a:lnTo>
                    <a:lnTo>
                      <a:pt x="236" y="91"/>
                    </a:lnTo>
                    <a:lnTo>
                      <a:pt x="236" y="90"/>
                    </a:lnTo>
                    <a:lnTo>
                      <a:pt x="236" y="90"/>
                    </a:lnTo>
                    <a:lnTo>
                      <a:pt x="236" y="89"/>
                    </a:lnTo>
                    <a:lnTo>
                      <a:pt x="236" y="88"/>
                    </a:lnTo>
                    <a:lnTo>
                      <a:pt x="236" y="87"/>
                    </a:lnTo>
                    <a:lnTo>
                      <a:pt x="235" y="87"/>
                    </a:lnTo>
                    <a:lnTo>
                      <a:pt x="235" y="86"/>
                    </a:lnTo>
                    <a:lnTo>
                      <a:pt x="235" y="85"/>
                    </a:lnTo>
                    <a:lnTo>
                      <a:pt x="235" y="84"/>
                    </a:lnTo>
                    <a:lnTo>
                      <a:pt x="234" y="83"/>
                    </a:lnTo>
                    <a:lnTo>
                      <a:pt x="233" y="83"/>
                    </a:lnTo>
                    <a:lnTo>
                      <a:pt x="233" y="84"/>
                    </a:lnTo>
                    <a:lnTo>
                      <a:pt x="231" y="83"/>
                    </a:lnTo>
                    <a:lnTo>
                      <a:pt x="225" y="96"/>
                    </a:lnTo>
                    <a:lnTo>
                      <a:pt x="220" y="94"/>
                    </a:lnTo>
                    <a:lnTo>
                      <a:pt x="217" y="99"/>
                    </a:lnTo>
                    <a:lnTo>
                      <a:pt x="208" y="93"/>
                    </a:lnTo>
                    <a:lnTo>
                      <a:pt x="180" y="90"/>
                    </a:lnTo>
                    <a:lnTo>
                      <a:pt x="179" y="118"/>
                    </a:lnTo>
                    <a:lnTo>
                      <a:pt x="177" y="118"/>
                    </a:lnTo>
                    <a:lnTo>
                      <a:pt x="177" y="118"/>
                    </a:lnTo>
                    <a:lnTo>
                      <a:pt x="175" y="119"/>
                    </a:lnTo>
                    <a:lnTo>
                      <a:pt x="174" y="118"/>
                    </a:lnTo>
                    <a:lnTo>
                      <a:pt x="174" y="118"/>
                    </a:lnTo>
                    <a:lnTo>
                      <a:pt x="173" y="118"/>
                    </a:lnTo>
                    <a:lnTo>
                      <a:pt x="172" y="118"/>
                    </a:lnTo>
                    <a:lnTo>
                      <a:pt x="171" y="118"/>
                    </a:lnTo>
                    <a:lnTo>
                      <a:pt x="171" y="118"/>
                    </a:lnTo>
                    <a:lnTo>
                      <a:pt x="170" y="118"/>
                    </a:lnTo>
                    <a:lnTo>
                      <a:pt x="169" y="118"/>
                    </a:lnTo>
                    <a:lnTo>
                      <a:pt x="168" y="118"/>
                    </a:lnTo>
                    <a:lnTo>
                      <a:pt x="167" y="118"/>
                    </a:lnTo>
                    <a:lnTo>
                      <a:pt x="167" y="118"/>
                    </a:lnTo>
                    <a:lnTo>
                      <a:pt x="166" y="118"/>
                    </a:lnTo>
                    <a:lnTo>
                      <a:pt x="165" y="118"/>
                    </a:lnTo>
                    <a:lnTo>
                      <a:pt x="164" y="118"/>
                    </a:lnTo>
                    <a:lnTo>
                      <a:pt x="164" y="118"/>
                    </a:lnTo>
                    <a:lnTo>
                      <a:pt x="161" y="118"/>
                    </a:lnTo>
                    <a:lnTo>
                      <a:pt x="160" y="118"/>
                    </a:lnTo>
                    <a:lnTo>
                      <a:pt x="158" y="116"/>
                    </a:lnTo>
                    <a:lnTo>
                      <a:pt x="157" y="115"/>
                    </a:lnTo>
                    <a:lnTo>
                      <a:pt x="156" y="114"/>
                    </a:lnTo>
                    <a:lnTo>
                      <a:pt x="155" y="114"/>
                    </a:lnTo>
                    <a:lnTo>
                      <a:pt x="154" y="114"/>
                    </a:lnTo>
                    <a:lnTo>
                      <a:pt x="153" y="114"/>
                    </a:lnTo>
                    <a:lnTo>
                      <a:pt x="153" y="114"/>
                    </a:lnTo>
                    <a:lnTo>
                      <a:pt x="152" y="114"/>
                    </a:lnTo>
                    <a:lnTo>
                      <a:pt x="150" y="115"/>
                    </a:lnTo>
                    <a:lnTo>
                      <a:pt x="149" y="115"/>
                    </a:lnTo>
                    <a:lnTo>
                      <a:pt x="147" y="114"/>
                    </a:lnTo>
                    <a:lnTo>
                      <a:pt x="146" y="114"/>
                    </a:lnTo>
                    <a:lnTo>
                      <a:pt x="143" y="114"/>
                    </a:lnTo>
                    <a:lnTo>
                      <a:pt x="143" y="113"/>
                    </a:lnTo>
                    <a:lnTo>
                      <a:pt x="143" y="114"/>
                    </a:lnTo>
                    <a:lnTo>
                      <a:pt x="142" y="114"/>
                    </a:lnTo>
                    <a:lnTo>
                      <a:pt x="141" y="114"/>
                    </a:lnTo>
                    <a:lnTo>
                      <a:pt x="140" y="114"/>
                    </a:lnTo>
                    <a:lnTo>
                      <a:pt x="140" y="115"/>
                    </a:lnTo>
                    <a:lnTo>
                      <a:pt x="140" y="116"/>
                    </a:lnTo>
                    <a:lnTo>
                      <a:pt x="140" y="117"/>
                    </a:lnTo>
                    <a:lnTo>
                      <a:pt x="140" y="118"/>
                    </a:lnTo>
                    <a:lnTo>
                      <a:pt x="139" y="118"/>
                    </a:lnTo>
                    <a:lnTo>
                      <a:pt x="139" y="119"/>
                    </a:lnTo>
                    <a:lnTo>
                      <a:pt x="139" y="120"/>
                    </a:lnTo>
                    <a:lnTo>
                      <a:pt x="138" y="121"/>
                    </a:lnTo>
                    <a:lnTo>
                      <a:pt x="137" y="121"/>
                    </a:lnTo>
                    <a:lnTo>
                      <a:pt x="136" y="122"/>
                    </a:lnTo>
                    <a:lnTo>
                      <a:pt x="136" y="123"/>
                    </a:lnTo>
                    <a:lnTo>
                      <a:pt x="135" y="124"/>
                    </a:lnTo>
                    <a:lnTo>
                      <a:pt x="134" y="125"/>
                    </a:lnTo>
                    <a:lnTo>
                      <a:pt x="133" y="125"/>
                    </a:lnTo>
                    <a:lnTo>
                      <a:pt x="133" y="125"/>
                    </a:lnTo>
                    <a:lnTo>
                      <a:pt x="132" y="125"/>
                    </a:lnTo>
                    <a:lnTo>
                      <a:pt x="131" y="125"/>
                    </a:lnTo>
                    <a:lnTo>
                      <a:pt x="130" y="125"/>
                    </a:lnTo>
                    <a:lnTo>
                      <a:pt x="130" y="124"/>
                    </a:lnTo>
                    <a:lnTo>
                      <a:pt x="130" y="123"/>
                    </a:lnTo>
                    <a:lnTo>
                      <a:pt x="129" y="123"/>
                    </a:lnTo>
                    <a:lnTo>
                      <a:pt x="129" y="123"/>
                    </a:lnTo>
                    <a:lnTo>
                      <a:pt x="128" y="123"/>
                    </a:lnTo>
                    <a:lnTo>
                      <a:pt x="127" y="122"/>
                    </a:lnTo>
                    <a:lnTo>
                      <a:pt x="126" y="122"/>
                    </a:lnTo>
                    <a:lnTo>
                      <a:pt x="126" y="121"/>
                    </a:lnTo>
                    <a:lnTo>
                      <a:pt x="126" y="120"/>
                    </a:lnTo>
                    <a:lnTo>
                      <a:pt x="125" y="119"/>
                    </a:lnTo>
                    <a:lnTo>
                      <a:pt x="124" y="119"/>
                    </a:lnTo>
                    <a:lnTo>
                      <a:pt x="123" y="119"/>
                    </a:lnTo>
                    <a:lnTo>
                      <a:pt x="122" y="119"/>
                    </a:lnTo>
                    <a:lnTo>
                      <a:pt x="122" y="121"/>
                    </a:lnTo>
                    <a:lnTo>
                      <a:pt x="121" y="121"/>
                    </a:lnTo>
                    <a:lnTo>
                      <a:pt x="120" y="121"/>
                    </a:lnTo>
                    <a:lnTo>
                      <a:pt x="119" y="121"/>
                    </a:lnTo>
                    <a:lnTo>
                      <a:pt x="119" y="121"/>
                    </a:lnTo>
                    <a:lnTo>
                      <a:pt x="119" y="121"/>
                    </a:lnTo>
                    <a:lnTo>
                      <a:pt x="119" y="121"/>
                    </a:lnTo>
                    <a:lnTo>
                      <a:pt x="118" y="121"/>
                    </a:lnTo>
                    <a:lnTo>
                      <a:pt x="117" y="121"/>
                    </a:lnTo>
                    <a:lnTo>
                      <a:pt x="117" y="121"/>
                    </a:lnTo>
                    <a:lnTo>
                      <a:pt x="117" y="120"/>
                    </a:lnTo>
                    <a:lnTo>
                      <a:pt x="117" y="119"/>
                    </a:lnTo>
                    <a:lnTo>
                      <a:pt x="117" y="118"/>
                    </a:lnTo>
                    <a:lnTo>
                      <a:pt x="116" y="118"/>
                    </a:lnTo>
                    <a:lnTo>
                      <a:pt x="115" y="118"/>
                    </a:lnTo>
                    <a:lnTo>
                      <a:pt x="115" y="119"/>
                    </a:lnTo>
                    <a:lnTo>
                      <a:pt x="115" y="119"/>
                    </a:lnTo>
                    <a:lnTo>
                      <a:pt x="114" y="119"/>
                    </a:lnTo>
                    <a:lnTo>
                      <a:pt x="113" y="119"/>
                    </a:lnTo>
                    <a:lnTo>
                      <a:pt x="113" y="118"/>
                    </a:lnTo>
                    <a:lnTo>
                      <a:pt x="114" y="118"/>
                    </a:lnTo>
                    <a:lnTo>
                      <a:pt x="113" y="118"/>
                    </a:lnTo>
                    <a:lnTo>
                      <a:pt x="112" y="118"/>
                    </a:lnTo>
                    <a:lnTo>
                      <a:pt x="112" y="118"/>
                    </a:lnTo>
                    <a:lnTo>
                      <a:pt x="112" y="117"/>
                    </a:lnTo>
                    <a:lnTo>
                      <a:pt x="112" y="118"/>
                    </a:lnTo>
                    <a:lnTo>
                      <a:pt x="111" y="118"/>
                    </a:lnTo>
                    <a:lnTo>
                      <a:pt x="111" y="117"/>
                    </a:lnTo>
                    <a:lnTo>
                      <a:pt x="111" y="116"/>
                    </a:lnTo>
                    <a:lnTo>
                      <a:pt x="111" y="115"/>
                    </a:lnTo>
                    <a:lnTo>
                      <a:pt x="110" y="115"/>
                    </a:lnTo>
                    <a:lnTo>
                      <a:pt x="110" y="114"/>
                    </a:lnTo>
                    <a:lnTo>
                      <a:pt x="109" y="114"/>
                    </a:lnTo>
                    <a:lnTo>
                      <a:pt x="110" y="113"/>
                    </a:lnTo>
                    <a:lnTo>
                      <a:pt x="110" y="112"/>
                    </a:lnTo>
                    <a:lnTo>
                      <a:pt x="110" y="111"/>
                    </a:lnTo>
                    <a:lnTo>
                      <a:pt x="109" y="111"/>
                    </a:lnTo>
                    <a:lnTo>
                      <a:pt x="109" y="111"/>
                    </a:lnTo>
                    <a:lnTo>
                      <a:pt x="109" y="111"/>
                    </a:lnTo>
                    <a:lnTo>
                      <a:pt x="109" y="110"/>
                    </a:lnTo>
                    <a:lnTo>
                      <a:pt x="109" y="109"/>
                    </a:lnTo>
                    <a:lnTo>
                      <a:pt x="108" y="109"/>
                    </a:lnTo>
                    <a:lnTo>
                      <a:pt x="108" y="110"/>
                    </a:lnTo>
                    <a:lnTo>
                      <a:pt x="107" y="110"/>
                    </a:lnTo>
                    <a:lnTo>
                      <a:pt x="107" y="109"/>
                    </a:lnTo>
                    <a:lnTo>
                      <a:pt x="107" y="108"/>
                    </a:lnTo>
                    <a:lnTo>
                      <a:pt x="108" y="108"/>
                    </a:lnTo>
                    <a:lnTo>
                      <a:pt x="108" y="108"/>
                    </a:lnTo>
                    <a:lnTo>
                      <a:pt x="108" y="107"/>
                    </a:lnTo>
                    <a:lnTo>
                      <a:pt x="107" y="108"/>
                    </a:lnTo>
                    <a:lnTo>
                      <a:pt x="107" y="107"/>
                    </a:lnTo>
                    <a:lnTo>
                      <a:pt x="106" y="107"/>
                    </a:lnTo>
                    <a:lnTo>
                      <a:pt x="106" y="106"/>
                    </a:lnTo>
                    <a:lnTo>
                      <a:pt x="107" y="106"/>
                    </a:lnTo>
                    <a:lnTo>
                      <a:pt x="108" y="106"/>
                    </a:lnTo>
                    <a:lnTo>
                      <a:pt x="108" y="105"/>
                    </a:lnTo>
                    <a:lnTo>
                      <a:pt x="108" y="104"/>
                    </a:lnTo>
                    <a:lnTo>
                      <a:pt x="109" y="104"/>
                    </a:lnTo>
                    <a:lnTo>
                      <a:pt x="109" y="104"/>
                    </a:lnTo>
                    <a:lnTo>
                      <a:pt x="109" y="104"/>
                    </a:lnTo>
                    <a:lnTo>
                      <a:pt x="109" y="103"/>
                    </a:lnTo>
                    <a:lnTo>
                      <a:pt x="109" y="102"/>
                    </a:lnTo>
                    <a:lnTo>
                      <a:pt x="109" y="101"/>
                    </a:lnTo>
                    <a:lnTo>
                      <a:pt x="108" y="101"/>
                    </a:lnTo>
                    <a:lnTo>
                      <a:pt x="108" y="101"/>
                    </a:lnTo>
                    <a:lnTo>
                      <a:pt x="109" y="101"/>
                    </a:lnTo>
                    <a:lnTo>
                      <a:pt x="108" y="101"/>
                    </a:lnTo>
                    <a:lnTo>
                      <a:pt x="107" y="100"/>
                    </a:lnTo>
                    <a:lnTo>
                      <a:pt x="107" y="99"/>
                    </a:lnTo>
                    <a:lnTo>
                      <a:pt x="108" y="98"/>
                    </a:lnTo>
                    <a:lnTo>
                      <a:pt x="107" y="98"/>
                    </a:lnTo>
                    <a:lnTo>
                      <a:pt x="107" y="97"/>
                    </a:lnTo>
                    <a:lnTo>
                      <a:pt x="106" y="97"/>
                    </a:lnTo>
                    <a:lnTo>
                      <a:pt x="105" y="97"/>
                    </a:lnTo>
                    <a:lnTo>
                      <a:pt x="105" y="97"/>
                    </a:lnTo>
                    <a:lnTo>
                      <a:pt x="105" y="97"/>
                    </a:lnTo>
                    <a:lnTo>
                      <a:pt x="105" y="96"/>
                    </a:lnTo>
                    <a:lnTo>
                      <a:pt x="104" y="96"/>
                    </a:lnTo>
                    <a:lnTo>
                      <a:pt x="104" y="95"/>
                    </a:lnTo>
                    <a:lnTo>
                      <a:pt x="105" y="94"/>
                    </a:lnTo>
                    <a:lnTo>
                      <a:pt x="105" y="94"/>
                    </a:lnTo>
                    <a:lnTo>
                      <a:pt x="104" y="94"/>
                    </a:lnTo>
                    <a:lnTo>
                      <a:pt x="104" y="93"/>
                    </a:lnTo>
                    <a:lnTo>
                      <a:pt x="103" y="93"/>
                    </a:lnTo>
                    <a:lnTo>
                      <a:pt x="104" y="93"/>
                    </a:lnTo>
                    <a:lnTo>
                      <a:pt x="103" y="93"/>
                    </a:lnTo>
                    <a:lnTo>
                      <a:pt x="103" y="92"/>
                    </a:lnTo>
                    <a:lnTo>
                      <a:pt x="102" y="92"/>
                    </a:lnTo>
                    <a:lnTo>
                      <a:pt x="102" y="91"/>
                    </a:lnTo>
                    <a:lnTo>
                      <a:pt x="103" y="91"/>
                    </a:lnTo>
                    <a:lnTo>
                      <a:pt x="103" y="90"/>
                    </a:lnTo>
                    <a:lnTo>
                      <a:pt x="104" y="90"/>
                    </a:lnTo>
                    <a:lnTo>
                      <a:pt x="104" y="89"/>
                    </a:lnTo>
                    <a:lnTo>
                      <a:pt x="103" y="89"/>
                    </a:lnTo>
                    <a:lnTo>
                      <a:pt x="102" y="89"/>
                    </a:lnTo>
                    <a:lnTo>
                      <a:pt x="102" y="90"/>
                    </a:lnTo>
                    <a:lnTo>
                      <a:pt x="102" y="90"/>
                    </a:lnTo>
                    <a:lnTo>
                      <a:pt x="102" y="89"/>
                    </a:lnTo>
                    <a:lnTo>
                      <a:pt x="101" y="89"/>
                    </a:lnTo>
                    <a:lnTo>
                      <a:pt x="102" y="89"/>
                    </a:lnTo>
                    <a:lnTo>
                      <a:pt x="102" y="88"/>
                    </a:lnTo>
                    <a:lnTo>
                      <a:pt x="101" y="88"/>
                    </a:lnTo>
                    <a:lnTo>
                      <a:pt x="101" y="89"/>
                    </a:lnTo>
                    <a:lnTo>
                      <a:pt x="100" y="89"/>
                    </a:lnTo>
                    <a:lnTo>
                      <a:pt x="100" y="88"/>
                    </a:lnTo>
                    <a:lnTo>
                      <a:pt x="99" y="88"/>
                    </a:lnTo>
                    <a:lnTo>
                      <a:pt x="99" y="87"/>
                    </a:lnTo>
                    <a:lnTo>
                      <a:pt x="98" y="87"/>
                    </a:lnTo>
                    <a:lnTo>
                      <a:pt x="98" y="87"/>
                    </a:lnTo>
                    <a:lnTo>
                      <a:pt x="98" y="86"/>
                    </a:lnTo>
                    <a:lnTo>
                      <a:pt x="98" y="86"/>
                    </a:lnTo>
                    <a:lnTo>
                      <a:pt x="98" y="85"/>
                    </a:lnTo>
                    <a:lnTo>
                      <a:pt x="98" y="84"/>
                    </a:lnTo>
                    <a:lnTo>
                      <a:pt x="98" y="83"/>
                    </a:lnTo>
                    <a:lnTo>
                      <a:pt x="98" y="83"/>
                    </a:lnTo>
                    <a:lnTo>
                      <a:pt x="98" y="84"/>
                    </a:lnTo>
                    <a:lnTo>
                      <a:pt x="99" y="84"/>
                    </a:lnTo>
                    <a:lnTo>
                      <a:pt x="99" y="85"/>
                    </a:lnTo>
                    <a:lnTo>
                      <a:pt x="99" y="84"/>
                    </a:lnTo>
                    <a:lnTo>
                      <a:pt x="100" y="84"/>
                    </a:lnTo>
                    <a:lnTo>
                      <a:pt x="100" y="83"/>
                    </a:lnTo>
                    <a:lnTo>
                      <a:pt x="100" y="83"/>
                    </a:lnTo>
                    <a:lnTo>
                      <a:pt x="100" y="83"/>
                    </a:lnTo>
                    <a:lnTo>
                      <a:pt x="100" y="83"/>
                    </a:lnTo>
                    <a:lnTo>
                      <a:pt x="99" y="83"/>
                    </a:lnTo>
                    <a:lnTo>
                      <a:pt x="99" y="82"/>
                    </a:lnTo>
                    <a:lnTo>
                      <a:pt x="98" y="82"/>
                    </a:lnTo>
                    <a:lnTo>
                      <a:pt x="99" y="82"/>
                    </a:lnTo>
                    <a:lnTo>
                      <a:pt x="99" y="81"/>
                    </a:lnTo>
                    <a:lnTo>
                      <a:pt x="99" y="82"/>
                    </a:lnTo>
                    <a:lnTo>
                      <a:pt x="100" y="82"/>
                    </a:lnTo>
                    <a:lnTo>
                      <a:pt x="100" y="81"/>
                    </a:lnTo>
                    <a:lnTo>
                      <a:pt x="99" y="81"/>
                    </a:lnTo>
                    <a:lnTo>
                      <a:pt x="99" y="80"/>
                    </a:lnTo>
                    <a:lnTo>
                      <a:pt x="98" y="80"/>
                    </a:lnTo>
                    <a:lnTo>
                      <a:pt x="98" y="79"/>
                    </a:lnTo>
                    <a:lnTo>
                      <a:pt x="98" y="78"/>
                    </a:lnTo>
                    <a:lnTo>
                      <a:pt x="98" y="77"/>
                    </a:lnTo>
                    <a:lnTo>
                      <a:pt x="98" y="77"/>
                    </a:lnTo>
                    <a:lnTo>
                      <a:pt x="98" y="77"/>
                    </a:lnTo>
                    <a:lnTo>
                      <a:pt x="98" y="77"/>
                    </a:lnTo>
                    <a:lnTo>
                      <a:pt x="98" y="77"/>
                    </a:lnTo>
                    <a:lnTo>
                      <a:pt x="97" y="77"/>
                    </a:lnTo>
                    <a:lnTo>
                      <a:pt x="96" y="78"/>
                    </a:lnTo>
                    <a:lnTo>
                      <a:pt x="96" y="79"/>
                    </a:lnTo>
                    <a:lnTo>
                      <a:pt x="95" y="79"/>
                    </a:lnTo>
                    <a:lnTo>
                      <a:pt x="95" y="79"/>
                    </a:lnTo>
                    <a:lnTo>
                      <a:pt x="94" y="78"/>
                    </a:lnTo>
                    <a:lnTo>
                      <a:pt x="93" y="78"/>
                    </a:lnTo>
                    <a:lnTo>
                      <a:pt x="92" y="78"/>
                    </a:lnTo>
                    <a:lnTo>
                      <a:pt x="91" y="79"/>
                    </a:lnTo>
                    <a:lnTo>
                      <a:pt x="91" y="79"/>
                    </a:lnTo>
                    <a:lnTo>
                      <a:pt x="90" y="79"/>
                    </a:lnTo>
                    <a:lnTo>
                      <a:pt x="89" y="79"/>
                    </a:lnTo>
                    <a:lnTo>
                      <a:pt x="88" y="79"/>
                    </a:lnTo>
                    <a:lnTo>
                      <a:pt x="88" y="79"/>
                    </a:lnTo>
                    <a:lnTo>
                      <a:pt x="88" y="80"/>
                    </a:lnTo>
                    <a:lnTo>
                      <a:pt x="87" y="80"/>
                    </a:lnTo>
                    <a:lnTo>
                      <a:pt x="87" y="81"/>
                    </a:lnTo>
                    <a:lnTo>
                      <a:pt x="86" y="81"/>
                    </a:lnTo>
                    <a:lnTo>
                      <a:pt x="86" y="80"/>
                    </a:lnTo>
                    <a:lnTo>
                      <a:pt x="85" y="80"/>
                    </a:lnTo>
                    <a:lnTo>
                      <a:pt x="84" y="80"/>
                    </a:lnTo>
                    <a:lnTo>
                      <a:pt x="84" y="80"/>
                    </a:lnTo>
                    <a:lnTo>
                      <a:pt x="83" y="80"/>
                    </a:lnTo>
                    <a:lnTo>
                      <a:pt x="83" y="80"/>
                    </a:lnTo>
                    <a:lnTo>
                      <a:pt x="82" y="80"/>
                    </a:lnTo>
                    <a:lnTo>
                      <a:pt x="82" y="80"/>
                    </a:lnTo>
                    <a:lnTo>
                      <a:pt x="83" y="80"/>
                    </a:lnTo>
                    <a:lnTo>
                      <a:pt x="83" y="81"/>
                    </a:lnTo>
                    <a:lnTo>
                      <a:pt x="82" y="80"/>
                    </a:lnTo>
                    <a:lnTo>
                      <a:pt x="82" y="81"/>
                    </a:lnTo>
                    <a:lnTo>
                      <a:pt x="83" y="81"/>
                    </a:lnTo>
                    <a:lnTo>
                      <a:pt x="82" y="82"/>
                    </a:lnTo>
                    <a:lnTo>
                      <a:pt x="82" y="81"/>
                    </a:lnTo>
                    <a:lnTo>
                      <a:pt x="81" y="81"/>
                    </a:lnTo>
                    <a:lnTo>
                      <a:pt x="81" y="82"/>
                    </a:lnTo>
                    <a:lnTo>
                      <a:pt x="81" y="81"/>
                    </a:lnTo>
                    <a:lnTo>
                      <a:pt x="81" y="80"/>
                    </a:lnTo>
                    <a:lnTo>
                      <a:pt x="80" y="80"/>
                    </a:lnTo>
                    <a:lnTo>
                      <a:pt x="79" y="80"/>
                    </a:lnTo>
                    <a:lnTo>
                      <a:pt x="79" y="80"/>
                    </a:lnTo>
                    <a:lnTo>
                      <a:pt x="78" y="80"/>
                    </a:lnTo>
                    <a:lnTo>
                      <a:pt x="78" y="80"/>
                    </a:lnTo>
                    <a:lnTo>
                      <a:pt x="78" y="80"/>
                    </a:lnTo>
                    <a:lnTo>
                      <a:pt x="77" y="80"/>
                    </a:lnTo>
                    <a:lnTo>
                      <a:pt x="77" y="81"/>
                    </a:lnTo>
                    <a:lnTo>
                      <a:pt x="76" y="81"/>
                    </a:lnTo>
                    <a:lnTo>
                      <a:pt x="76" y="80"/>
                    </a:lnTo>
                    <a:lnTo>
                      <a:pt x="76" y="81"/>
                    </a:lnTo>
                    <a:lnTo>
                      <a:pt x="75" y="81"/>
                    </a:lnTo>
                    <a:lnTo>
                      <a:pt x="75" y="80"/>
                    </a:lnTo>
                    <a:lnTo>
                      <a:pt x="75" y="80"/>
                    </a:lnTo>
                    <a:lnTo>
                      <a:pt x="76" y="80"/>
                    </a:lnTo>
                    <a:lnTo>
                      <a:pt x="76" y="79"/>
                    </a:lnTo>
                    <a:lnTo>
                      <a:pt x="75" y="79"/>
                    </a:lnTo>
                    <a:lnTo>
                      <a:pt x="75" y="78"/>
                    </a:lnTo>
                    <a:lnTo>
                      <a:pt x="75" y="77"/>
                    </a:lnTo>
                    <a:lnTo>
                      <a:pt x="74" y="77"/>
                    </a:lnTo>
                    <a:lnTo>
                      <a:pt x="74" y="78"/>
                    </a:lnTo>
                    <a:lnTo>
                      <a:pt x="74" y="79"/>
                    </a:lnTo>
                    <a:lnTo>
                      <a:pt x="73" y="79"/>
                    </a:lnTo>
                    <a:lnTo>
                      <a:pt x="73" y="80"/>
                    </a:lnTo>
                    <a:lnTo>
                      <a:pt x="73" y="80"/>
                    </a:lnTo>
                    <a:lnTo>
                      <a:pt x="74" y="80"/>
                    </a:lnTo>
                    <a:lnTo>
                      <a:pt x="73" y="80"/>
                    </a:lnTo>
                    <a:lnTo>
                      <a:pt x="73" y="81"/>
                    </a:lnTo>
                    <a:lnTo>
                      <a:pt x="72" y="81"/>
                    </a:lnTo>
                    <a:lnTo>
                      <a:pt x="72" y="80"/>
                    </a:lnTo>
                    <a:lnTo>
                      <a:pt x="71" y="80"/>
                    </a:lnTo>
                    <a:lnTo>
                      <a:pt x="71" y="80"/>
                    </a:lnTo>
                    <a:lnTo>
                      <a:pt x="71" y="79"/>
                    </a:lnTo>
                    <a:lnTo>
                      <a:pt x="71" y="79"/>
                    </a:lnTo>
                    <a:lnTo>
                      <a:pt x="70" y="79"/>
                    </a:lnTo>
                    <a:lnTo>
                      <a:pt x="69" y="79"/>
                    </a:lnTo>
                    <a:lnTo>
                      <a:pt x="68" y="79"/>
                    </a:lnTo>
                    <a:lnTo>
                      <a:pt x="69" y="80"/>
                    </a:lnTo>
                    <a:lnTo>
                      <a:pt x="69" y="80"/>
                    </a:lnTo>
                    <a:lnTo>
                      <a:pt x="70" y="80"/>
                    </a:lnTo>
                    <a:lnTo>
                      <a:pt x="69" y="80"/>
                    </a:lnTo>
                    <a:lnTo>
                      <a:pt x="69" y="81"/>
                    </a:lnTo>
                    <a:lnTo>
                      <a:pt x="69" y="80"/>
                    </a:lnTo>
                    <a:lnTo>
                      <a:pt x="68" y="80"/>
                    </a:lnTo>
                    <a:lnTo>
                      <a:pt x="68" y="80"/>
                    </a:lnTo>
                    <a:lnTo>
                      <a:pt x="67" y="80"/>
                    </a:lnTo>
                    <a:lnTo>
                      <a:pt x="67" y="79"/>
                    </a:lnTo>
                    <a:lnTo>
                      <a:pt x="66" y="79"/>
                    </a:lnTo>
                    <a:lnTo>
                      <a:pt x="65" y="79"/>
                    </a:lnTo>
                    <a:lnTo>
                      <a:pt x="65" y="80"/>
                    </a:lnTo>
                    <a:lnTo>
                      <a:pt x="65" y="80"/>
                    </a:lnTo>
                    <a:lnTo>
                      <a:pt x="64" y="80"/>
                    </a:lnTo>
                    <a:lnTo>
                      <a:pt x="64" y="81"/>
                    </a:lnTo>
                    <a:lnTo>
                      <a:pt x="65" y="82"/>
                    </a:lnTo>
                    <a:lnTo>
                      <a:pt x="64" y="82"/>
                    </a:lnTo>
                    <a:lnTo>
                      <a:pt x="64" y="82"/>
                    </a:lnTo>
                    <a:lnTo>
                      <a:pt x="63" y="82"/>
                    </a:lnTo>
                    <a:lnTo>
                      <a:pt x="63" y="83"/>
                    </a:lnTo>
                    <a:lnTo>
                      <a:pt x="63" y="83"/>
                    </a:lnTo>
                    <a:lnTo>
                      <a:pt x="64" y="84"/>
                    </a:lnTo>
                    <a:lnTo>
                      <a:pt x="64" y="85"/>
                    </a:lnTo>
                    <a:lnTo>
                      <a:pt x="63" y="85"/>
                    </a:lnTo>
                    <a:lnTo>
                      <a:pt x="62" y="85"/>
                    </a:lnTo>
                    <a:lnTo>
                      <a:pt x="62" y="84"/>
                    </a:lnTo>
                    <a:lnTo>
                      <a:pt x="62" y="85"/>
                    </a:lnTo>
                    <a:lnTo>
                      <a:pt x="61" y="85"/>
                    </a:lnTo>
                    <a:lnTo>
                      <a:pt x="60" y="85"/>
                    </a:lnTo>
                    <a:lnTo>
                      <a:pt x="60" y="85"/>
                    </a:lnTo>
                    <a:lnTo>
                      <a:pt x="59" y="85"/>
                    </a:lnTo>
                    <a:lnTo>
                      <a:pt x="59" y="84"/>
                    </a:lnTo>
                    <a:lnTo>
                      <a:pt x="58" y="84"/>
                    </a:lnTo>
                    <a:lnTo>
                      <a:pt x="58" y="85"/>
                    </a:lnTo>
                    <a:lnTo>
                      <a:pt x="57" y="85"/>
                    </a:lnTo>
                    <a:lnTo>
                      <a:pt x="57" y="86"/>
                    </a:lnTo>
                    <a:lnTo>
                      <a:pt x="57" y="86"/>
                    </a:lnTo>
                    <a:lnTo>
                      <a:pt x="56" y="86"/>
                    </a:lnTo>
                    <a:lnTo>
                      <a:pt x="56" y="85"/>
                    </a:lnTo>
                    <a:lnTo>
                      <a:pt x="55" y="85"/>
                    </a:lnTo>
                    <a:lnTo>
                      <a:pt x="54" y="85"/>
                    </a:lnTo>
                    <a:lnTo>
                      <a:pt x="53" y="85"/>
                    </a:lnTo>
                    <a:lnTo>
                      <a:pt x="53" y="86"/>
                    </a:lnTo>
                    <a:lnTo>
                      <a:pt x="53" y="86"/>
                    </a:lnTo>
                    <a:lnTo>
                      <a:pt x="52" y="86"/>
                    </a:lnTo>
                    <a:lnTo>
                      <a:pt x="51" y="86"/>
                    </a:lnTo>
                    <a:lnTo>
                      <a:pt x="50" y="86"/>
                    </a:lnTo>
                    <a:lnTo>
                      <a:pt x="50" y="85"/>
                    </a:lnTo>
                    <a:lnTo>
                      <a:pt x="50" y="86"/>
                    </a:lnTo>
                    <a:lnTo>
                      <a:pt x="50" y="86"/>
                    </a:lnTo>
                    <a:lnTo>
                      <a:pt x="50" y="87"/>
                    </a:lnTo>
                    <a:lnTo>
                      <a:pt x="50" y="87"/>
                    </a:lnTo>
                    <a:lnTo>
                      <a:pt x="50" y="88"/>
                    </a:lnTo>
                    <a:lnTo>
                      <a:pt x="50" y="88"/>
                    </a:lnTo>
                    <a:lnTo>
                      <a:pt x="50" y="88"/>
                    </a:lnTo>
                    <a:lnTo>
                      <a:pt x="50" y="89"/>
                    </a:lnTo>
                    <a:lnTo>
                      <a:pt x="49" y="89"/>
                    </a:lnTo>
                    <a:lnTo>
                      <a:pt x="48" y="89"/>
                    </a:lnTo>
                    <a:lnTo>
                      <a:pt x="48" y="90"/>
                    </a:lnTo>
                    <a:lnTo>
                      <a:pt x="47" y="90"/>
                    </a:lnTo>
                    <a:lnTo>
                      <a:pt x="47" y="90"/>
                    </a:lnTo>
                    <a:lnTo>
                      <a:pt x="46" y="90"/>
                    </a:lnTo>
                    <a:lnTo>
                      <a:pt x="45" y="90"/>
                    </a:lnTo>
                    <a:lnTo>
                      <a:pt x="45" y="91"/>
                    </a:lnTo>
                    <a:lnTo>
                      <a:pt x="45" y="92"/>
                    </a:lnTo>
                    <a:lnTo>
                      <a:pt x="45" y="93"/>
                    </a:lnTo>
                    <a:lnTo>
                      <a:pt x="45" y="94"/>
                    </a:lnTo>
                    <a:lnTo>
                      <a:pt x="44" y="94"/>
                    </a:lnTo>
                    <a:lnTo>
                      <a:pt x="44" y="95"/>
                    </a:lnTo>
                    <a:lnTo>
                      <a:pt x="43" y="95"/>
                    </a:lnTo>
                    <a:lnTo>
                      <a:pt x="43" y="96"/>
                    </a:lnTo>
                    <a:lnTo>
                      <a:pt x="44" y="96"/>
                    </a:lnTo>
                    <a:lnTo>
                      <a:pt x="44" y="97"/>
                    </a:lnTo>
                    <a:lnTo>
                      <a:pt x="43" y="97"/>
                    </a:lnTo>
                    <a:lnTo>
                      <a:pt x="43" y="96"/>
                    </a:lnTo>
                    <a:lnTo>
                      <a:pt x="43" y="97"/>
                    </a:lnTo>
                    <a:lnTo>
                      <a:pt x="43" y="97"/>
                    </a:lnTo>
                    <a:lnTo>
                      <a:pt x="43" y="97"/>
                    </a:lnTo>
                    <a:lnTo>
                      <a:pt x="43" y="98"/>
                    </a:lnTo>
                    <a:lnTo>
                      <a:pt x="43" y="99"/>
                    </a:lnTo>
                    <a:lnTo>
                      <a:pt x="43" y="100"/>
                    </a:lnTo>
                    <a:lnTo>
                      <a:pt x="43" y="100"/>
                    </a:lnTo>
                    <a:lnTo>
                      <a:pt x="42" y="100"/>
                    </a:lnTo>
                    <a:lnTo>
                      <a:pt x="42" y="101"/>
                    </a:lnTo>
                    <a:lnTo>
                      <a:pt x="43" y="101"/>
                    </a:lnTo>
                    <a:lnTo>
                      <a:pt x="43" y="101"/>
                    </a:lnTo>
                    <a:lnTo>
                      <a:pt x="43" y="101"/>
                    </a:lnTo>
                    <a:lnTo>
                      <a:pt x="43" y="101"/>
                    </a:lnTo>
                    <a:lnTo>
                      <a:pt x="43" y="102"/>
                    </a:lnTo>
                    <a:lnTo>
                      <a:pt x="43" y="102"/>
                    </a:lnTo>
                    <a:lnTo>
                      <a:pt x="43" y="103"/>
                    </a:lnTo>
                    <a:lnTo>
                      <a:pt x="43" y="104"/>
                    </a:lnTo>
                    <a:lnTo>
                      <a:pt x="44" y="104"/>
                    </a:lnTo>
                    <a:lnTo>
                      <a:pt x="45" y="104"/>
                    </a:lnTo>
                    <a:lnTo>
                      <a:pt x="45" y="104"/>
                    </a:lnTo>
                    <a:lnTo>
                      <a:pt x="44" y="104"/>
                    </a:lnTo>
                    <a:lnTo>
                      <a:pt x="43" y="104"/>
                    </a:lnTo>
                    <a:lnTo>
                      <a:pt x="43" y="104"/>
                    </a:lnTo>
                    <a:lnTo>
                      <a:pt x="42" y="104"/>
                    </a:lnTo>
                    <a:lnTo>
                      <a:pt x="42" y="105"/>
                    </a:lnTo>
                    <a:lnTo>
                      <a:pt x="41" y="105"/>
                    </a:lnTo>
                    <a:lnTo>
                      <a:pt x="41" y="106"/>
                    </a:lnTo>
                    <a:lnTo>
                      <a:pt x="41" y="107"/>
                    </a:lnTo>
                    <a:lnTo>
                      <a:pt x="41" y="108"/>
                    </a:lnTo>
                    <a:lnTo>
                      <a:pt x="40" y="108"/>
                    </a:lnTo>
                    <a:lnTo>
                      <a:pt x="40" y="108"/>
                    </a:lnTo>
                    <a:lnTo>
                      <a:pt x="39" y="108"/>
                    </a:lnTo>
                    <a:lnTo>
                      <a:pt x="38" y="107"/>
                    </a:lnTo>
                    <a:lnTo>
                      <a:pt x="37" y="107"/>
                    </a:lnTo>
                    <a:lnTo>
                      <a:pt x="37" y="108"/>
                    </a:lnTo>
                    <a:lnTo>
                      <a:pt x="36" y="108"/>
                    </a:lnTo>
                    <a:lnTo>
                      <a:pt x="36" y="108"/>
                    </a:lnTo>
                    <a:lnTo>
                      <a:pt x="36" y="108"/>
                    </a:lnTo>
                    <a:lnTo>
                      <a:pt x="36" y="109"/>
                    </a:lnTo>
                    <a:lnTo>
                      <a:pt x="36" y="109"/>
                    </a:lnTo>
                    <a:lnTo>
                      <a:pt x="36" y="110"/>
                    </a:lnTo>
                    <a:lnTo>
                      <a:pt x="37" y="110"/>
                    </a:lnTo>
                    <a:lnTo>
                      <a:pt x="37" y="111"/>
                    </a:lnTo>
                    <a:lnTo>
                      <a:pt x="37" y="111"/>
                    </a:lnTo>
                    <a:lnTo>
                      <a:pt x="37" y="112"/>
                    </a:lnTo>
                    <a:lnTo>
                      <a:pt x="38" y="111"/>
                    </a:lnTo>
                    <a:lnTo>
                      <a:pt x="39" y="111"/>
                    </a:lnTo>
                    <a:lnTo>
                      <a:pt x="39" y="111"/>
                    </a:lnTo>
                    <a:lnTo>
                      <a:pt x="40" y="111"/>
                    </a:lnTo>
                    <a:lnTo>
                      <a:pt x="40" y="112"/>
                    </a:lnTo>
                    <a:lnTo>
                      <a:pt x="39" y="112"/>
                    </a:lnTo>
                    <a:lnTo>
                      <a:pt x="39" y="113"/>
                    </a:lnTo>
                    <a:lnTo>
                      <a:pt x="38" y="113"/>
                    </a:lnTo>
                    <a:lnTo>
                      <a:pt x="37" y="113"/>
                    </a:lnTo>
                    <a:lnTo>
                      <a:pt x="36" y="113"/>
                    </a:lnTo>
                    <a:lnTo>
                      <a:pt x="36" y="114"/>
                    </a:lnTo>
                    <a:lnTo>
                      <a:pt x="35" y="114"/>
                    </a:lnTo>
                    <a:lnTo>
                      <a:pt x="34" y="114"/>
                    </a:lnTo>
                    <a:lnTo>
                      <a:pt x="33" y="114"/>
                    </a:lnTo>
                    <a:lnTo>
                      <a:pt x="33" y="114"/>
                    </a:lnTo>
                    <a:lnTo>
                      <a:pt x="33" y="115"/>
                    </a:lnTo>
                    <a:lnTo>
                      <a:pt x="32" y="115"/>
                    </a:lnTo>
                    <a:lnTo>
                      <a:pt x="31" y="115"/>
                    </a:lnTo>
                    <a:lnTo>
                      <a:pt x="31" y="116"/>
                    </a:lnTo>
                    <a:lnTo>
                      <a:pt x="30" y="116"/>
                    </a:lnTo>
                    <a:lnTo>
                      <a:pt x="30" y="117"/>
                    </a:lnTo>
                    <a:lnTo>
                      <a:pt x="29" y="117"/>
                    </a:lnTo>
                    <a:lnTo>
                      <a:pt x="29" y="117"/>
                    </a:lnTo>
                    <a:lnTo>
                      <a:pt x="29" y="118"/>
                    </a:lnTo>
                    <a:lnTo>
                      <a:pt x="29" y="118"/>
                    </a:lnTo>
                    <a:lnTo>
                      <a:pt x="29" y="118"/>
                    </a:lnTo>
                    <a:lnTo>
                      <a:pt x="29" y="119"/>
                    </a:lnTo>
                    <a:lnTo>
                      <a:pt x="30" y="119"/>
                    </a:lnTo>
                    <a:lnTo>
                      <a:pt x="30" y="120"/>
                    </a:lnTo>
                    <a:lnTo>
                      <a:pt x="30" y="121"/>
                    </a:lnTo>
                    <a:lnTo>
                      <a:pt x="30" y="121"/>
                    </a:lnTo>
                    <a:lnTo>
                      <a:pt x="30" y="122"/>
                    </a:lnTo>
                    <a:lnTo>
                      <a:pt x="30" y="123"/>
                    </a:lnTo>
                    <a:lnTo>
                      <a:pt x="31" y="123"/>
                    </a:lnTo>
                    <a:lnTo>
                      <a:pt x="31" y="124"/>
                    </a:lnTo>
                    <a:lnTo>
                      <a:pt x="30" y="125"/>
                    </a:lnTo>
                    <a:lnTo>
                      <a:pt x="29" y="125"/>
                    </a:lnTo>
                    <a:lnTo>
                      <a:pt x="29" y="125"/>
                    </a:lnTo>
                    <a:lnTo>
                      <a:pt x="29" y="125"/>
                    </a:lnTo>
                    <a:lnTo>
                      <a:pt x="29" y="126"/>
                    </a:lnTo>
                    <a:lnTo>
                      <a:pt x="29" y="127"/>
                    </a:lnTo>
                    <a:lnTo>
                      <a:pt x="29" y="127"/>
                    </a:lnTo>
                    <a:lnTo>
                      <a:pt x="29" y="128"/>
                    </a:lnTo>
                    <a:lnTo>
                      <a:pt x="29" y="128"/>
                    </a:lnTo>
                    <a:lnTo>
                      <a:pt x="29" y="128"/>
                    </a:lnTo>
                    <a:lnTo>
                      <a:pt x="28" y="128"/>
                    </a:lnTo>
                    <a:lnTo>
                      <a:pt x="27" y="128"/>
                    </a:lnTo>
                    <a:lnTo>
                      <a:pt x="26" y="128"/>
                    </a:lnTo>
                    <a:lnTo>
                      <a:pt x="26" y="129"/>
                    </a:lnTo>
                    <a:lnTo>
                      <a:pt x="26" y="130"/>
                    </a:lnTo>
                    <a:lnTo>
                      <a:pt x="26" y="130"/>
                    </a:lnTo>
                    <a:lnTo>
                      <a:pt x="25" y="130"/>
                    </a:lnTo>
                    <a:lnTo>
                      <a:pt x="24" y="131"/>
                    </a:lnTo>
                    <a:lnTo>
                      <a:pt x="24" y="132"/>
                    </a:lnTo>
                    <a:lnTo>
                      <a:pt x="24" y="132"/>
                    </a:lnTo>
                    <a:lnTo>
                      <a:pt x="23" y="133"/>
                    </a:lnTo>
                    <a:lnTo>
                      <a:pt x="23" y="133"/>
                    </a:lnTo>
                    <a:lnTo>
                      <a:pt x="22" y="133"/>
                    </a:lnTo>
                    <a:lnTo>
                      <a:pt x="21" y="132"/>
                    </a:lnTo>
                    <a:lnTo>
                      <a:pt x="21" y="132"/>
                    </a:lnTo>
                    <a:lnTo>
                      <a:pt x="21" y="131"/>
                    </a:lnTo>
                    <a:lnTo>
                      <a:pt x="20" y="131"/>
                    </a:lnTo>
                    <a:lnTo>
                      <a:pt x="19" y="132"/>
                    </a:lnTo>
                    <a:lnTo>
                      <a:pt x="19" y="132"/>
                    </a:lnTo>
                    <a:lnTo>
                      <a:pt x="19" y="132"/>
                    </a:lnTo>
                    <a:lnTo>
                      <a:pt x="19" y="133"/>
                    </a:lnTo>
                    <a:lnTo>
                      <a:pt x="19" y="134"/>
                    </a:lnTo>
                    <a:lnTo>
                      <a:pt x="19" y="135"/>
                    </a:lnTo>
                    <a:lnTo>
                      <a:pt x="18" y="135"/>
                    </a:lnTo>
                    <a:lnTo>
                      <a:pt x="17" y="135"/>
                    </a:lnTo>
                    <a:lnTo>
                      <a:pt x="16" y="135"/>
                    </a:lnTo>
                    <a:lnTo>
                      <a:pt x="16" y="135"/>
                    </a:lnTo>
                    <a:lnTo>
                      <a:pt x="15" y="135"/>
                    </a:lnTo>
                    <a:lnTo>
                      <a:pt x="15" y="135"/>
                    </a:lnTo>
                    <a:lnTo>
                      <a:pt x="14" y="135"/>
                    </a:lnTo>
                    <a:lnTo>
                      <a:pt x="14" y="136"/>
                    </a:lnTo>
                    <a:lnTo>
                      <a:pt x="14" y="137"/>
                    </a:lnTo>
                    <a:lnTo>
                      <a:pt x="13" y="138"/>
                    </a:lnTo>
                    <a:lnTo>
                      <a:pt x="13" y="137"/>
                    </a:lnTo>
                    <a:lnTo>
                      <a:pt x="12" y="136"/>
                    </a:lnTo>
                    <a:lnTo>
                      <a:pt x="12" y="135"/>
                    </a:lnTo>
                    <a:lnTo>
                      <a:pt x="12" y="135"/>
                    </a:lnTo>
                    <a:lnTo>
                      <a:pt x="11" y="135"/>
                    </a:lnTo>
                    <a:lnTo>
                      <a:pt x="11" y="135"/>
                    </a:lnTo>
                    <a:lnTo>
                      <a:pt x="11" y="136"/>
                    </a:lnTo>
                    <a:lnTo>
                      <a:pt x="11" y="137"/>
                    </a:lnTo>
                    <a:lnTo>
                      <a:pt x="12" y="137"/>
                    </a:lnTo>
                    <a:lnTo>
                      <a:pt x="11" y="138"/>
                    </a:lnTo>
                    <a:lnTo>
                      <a:pt x="10" y="138"/>
                    </a:lnTo>
                    <a:lnTo>
                      <a:pt x="10" y="139"/>
                    </a:lnTo>
                    <a:lnTo>
                      <a:pt x="9" y="139"/>
                    </a:lnTo>
                    <a:lnTo>
                      <a:pt x="9" y="139"/>
                    </a:lnTo>
                    <a:lnTo>
                      <a:pt x="8" y="139"/>
                    </a:lnTo>
                    <a:lnTo>
                      <a:pt x="7" y="139"/>
                    </a:lnTo>
                    <a:lnTo>
                      <a:pt x="7" y="139"/>
                    </a:lnTo>
                    <a:lnTo>
                      <a:pt x="7" y="140"/>
                    </a:lnTo>
                    <a:lnTo>
                      <a:pt x="8" y="140"/>
                    </a:lnTo>
                    <a:lnTo>
                      <a:pt x="8" y="141"/>
                    </a:lnTo>
                    <a:lnTo>
                      <a:pt x="8" y="142"/>
                    </a:lnTo>
                    <a:lnTo>
                      <a:pt x="8" y="142"/>
                    </a:lnTo>
                    <a:lnTo>
                      <a:pt x="9" y="143"/>
                    </a:lnTo>
                    <a:lnTo>
                      <a:pt x="8" y="143"/>
                    </a:lnTo>
                    <a:lnTo>
                      <a:pt x="8" y="144"/>
                    </a:lnTo>
                    <a:lnTo>
                      <a:pt x="7" y="144"/>
                    </a:lnTo>
                    <a:lnTo>
                      <a:pt x="6" y="144"/>
                    </a:lnTo>
                    <a:lnTo>
                      <a:pt x="5" y="144"/>
                    </a:lnTo>
                    <a:lnTo>
                      <a:pt x="5" y="145"/>
                    </a:lnTo>
                    <a:lnTo>
                      <a:pt x="5" y="145"/>
                    </a:lnTo>
                    <a:lnTo>
                      <a:pt x="4" y="145"/>
                    </a:lnTo>
                    <a:lnTo>
                      <a:pt x="4" y="145"/>
                    </a:lnTo>
                    <a:lnTo>
                      <a:pt x="3" y="145"/>
                    </a:lnTo>
                    <a:lnTo>
                      <a:pt x="3" y="146"/>
                    </a:lnTo>
                    <a:lnTo>
                      <a:pt x="2" y="146"/>
                    </a:lnTo>
                    <a:lnTo>
                      <a:pt x="2" y="146"/>
                    </a:lnTo>
                    <a:lnTo>
                      <a:pt x="2" y="147"/>
                    </a:lnTo>
                    <a:lnTo>
                      <a:pt x="2" y="148"/>
                    </a:lnTo>
                    <a:lnTo>
                      <a:pt x="1" y="148"/>
                    </a:lnTo>
                    <a:lnTo>
                      <a:pt x="0" y="148"/>
                    </a:lnTo>
                    <a:lnTo>
                      <a:pt x="0" y="14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68" name="Freeform 1127">
                <a:extLst>
                  <a:ext uri="{FF2B5EF4-FFF2-40B4-BE49-F238E27FC236}">
                    <a16:creationId xmlns:a16="http://schemas.microsoft.com/office/drawing/2014/main" id="{D52A8492-17DE-414E-BA66-1FA06E657CF5}"/>
                  </a:ext>
                </a:extLst>
              </p:cNvPr>
              <p:cNvSpPr>
                <a:spLocks/>
              </p:cNvSpPr>
              <p:nvPr/>
            </p:nvSpPr>
            <p:spPr bwMode="auto">
              <a:xfrm>
                <a:off x="4180" y="2491"/>
                <a:ext cx="180" cy="260"/>
              </a:xfrm>
              <a:custGeom>
                <a:avLst/>
                <a:gdLst>
                  <a:gd name="T0" fmla="*/ 172 w 180"/>
                  <a:gd name="T1" fmla="*/ 236 h 260"/>
                  <a:gd name="T2" fmla="*/ 175 w 180"/>
                  <a:gd name="T3" fmla="*/ 243 h 260"/>
                  <a:gd name="T4" fmla="*/ 168 w 180"/>
                  <a:gd name="T5" fmla="*/ 240 h 260"/>
                  <a:gd name="T6" fmla="*/ 161 w 180"/>
                  <a:gd name="T7" fmla="*/ 238 h 260"/>
                  <a:gd name="T8" fmla="*/ 156 w 180"/>
                  <a:gd name="T9" fmla="*/ 230 h 260"/>
                  <a:gd name="T10" fmla="*/ 152 w 180"/>
                  <a:gd name="T11" fmla="*/ 225 h 260"/>
                  <a:gd name="T12" fmla="*/ 147 w 180"/>
                  <a:gd name="T13" fmla="*/ 224 h 260"/>
                  <a:gd name="T14" fmla="*/ 147 w 180"/>
                  <a:gd name="T15" fmla="*/ 232 h 260"/>
                  <a:gd name="T16" fmla="*/ 146 w 180"/>
                  <a:gd name="T17" fmla="*/ 236 h 260"/>
                  <a:gd name="T18" fmla="*/ 140 w 180"/>
                  <a:gd name="T19" fmla="*/ 241 h 260"/>
                  <a:gd name="T20" fmla="*/ 134 w 180"/>
                  <a:gd name="T21" fmla="*/ 240 h 260"/>
                  <a:gd name="T22" fmla="*/ 131 w 180"/>
                  <a:gd name="T23" fmla="*/ 235 h 260"/>
                  <a:gd name="T24" fmla="*/ 125 w 180"/>
                  <a:gd name="T25" fmla="*/ 236 h 260"/>
                  <a:gd name="T26" fmla="*/ 122 w 180"/>
                  <a:gd name="T27" fmla="*/ 239 h 260"/>
                  <a:gd name="T28" fmla="*/ 116 w 180"/>
                  <a:gd name="T29" fmla="*/ 243 h 260"/>
                  <a:gd name="T30" fmla="*/ 113 w 180"/>
                  <a:gd name="T31" fmla="*/ 237 h 260"/>
                  <a:gd name="T32" fmla="*/ 108 w 180"/>
                  <a:gd name="T33" fmla="*/ 236 h 260"/>
                  <a:gd name="T34" fmla="*/ 104 w 180"/>
                  <a:gd name="T35" fmla="*/ 246 h 260"/>
                  <a:gd name="T36" fmla="*/ 104 w 180"/>
                  <a:gd name="T37" fmla="*/ 253 h 260"/>
                  <a:gd name="T38" fmla="*/ 96 w 180"/>
                  <a:gd name="T39" fmla="*/ 257 h 260"/>
                  <a:gd name="T40" fmla="*/ 86 w 180"/>
                  <a:gd name="T41" fmla="*/ 258 h 260"/>
                  <a:gd name="T42" fmla="*/ 78 w 180"/>
                  <a:gd name="T43" fmla="*/ 254 h 260"/>
                  <a:gd name="T44" fmla="*/ 73 w 180"/>
                  <a:gd name="T45" fmla="*/ 246 h 260"/>
                  <a:gd name="T46" fmla="*/ 70 w 180"/>
                  <a:gd name="T47" fmla="*/ 236 h 260"/>
                  <a:gd name="T48" fmla="*/ 63 w 180"/>
                  <a:gd name="T49" fmla="*/ 243 h 260"/>
                  <a:gd name="T50" fmla="*/ 57 w 180"/>
                  <a:gd name="T51" fmla="*/ 241 h 260"/>
                  <a:gd name="T52" fmla="*/ 49 w 180"/>
                  <a:gd name="T53" fmla="*/ 239 h 260"/>
                  <a:gd name="T54" fmla="*/ 40 w 180"/>
                  <a:gd name="T55" fmla="*/ 236 h 260"/>
                  <a:gd name="T56" fmla="*/ 33 w 180"/>
                  <a:gd name="T57" fmla="*/ 236 h 260"/>
                  <a:gd name="T58" fmla="*/ 25 w 180"/>
                  <a:gd name="T59" fmla="*/ 231 h 260"/>
                  <a:gd name="T60" fmla="*/ 17 w 180"/>
                  <a:gd name="T61" fmla="*/ 231 h 260"/>
                  <a:gd name="T62" fmla="*/ 6 w 180"/>
                  <a:gd name="T63" fmla="*/ 232 h 260"/>
                  <a:gd name="T64" fmla="*/ 1 w 180"/>
                  <a:gd name="T65" fmla="*/ 226 h 260"/>
                  <a:gd name="T66" fmla="*/ 6 w 180"/>
                  <a:gd name="T67" fmla="*/ 216 h 260"/>
                  <a:gd name="T68" fmla="*/ 6 w 180"/>
                  <a:gd name="T69" fmla="*/ 202 h 260"/>
                  <a:gd name="T70" fmla="*/ 14 w 180"/>
                  <a:gd name="T71" fmla="*/ 192 h 260"/>
                  <a:gd name="T72" fmla="*/ 20 w 180"/>
                  <a:gd name="T73" fmla="*/ 186 h 260"/>
                  <a:gd name="T74" fmla="*/ 16 w 180"/>
                  <a:gd name="T75" fmla="*/ 177 h 260"/>
                  <a:gd name="T76" fmla="*/ 17 w 180"/>
                  <a:gd name="T77" fmla="*/ 169 h 260"/>
                  <a:gd name="T78" fmla="*/ 29 w 180"/>
                  <a:gd name="T79" fmla="*/ 165 h 260"/>
                  <a:gd name="T80" fmla="*/ 35 w 180"/>
                  <a:gd name="T81" fmla="*/ 169 h 260"/>
                  <a:gd name="T82" fmla="*/ 45 w 180"/>
                  <a:gd name="T83" fmla="*/ 163 h 260"/>
                  <a:gd name="T84" fmla="*/ 50 w 180"/>
                  <a:gd name="T85" fmla="*/ 157 h 260"/>
                  <a:gd name="T86" fmla="*/ 59 w 180"/>
                  <a:gd name="T87" fmla="*/ 156 h 260"/>
                  <a:gd name="T88" fmla="*/ 66 w 180"/>
                  <a:gd name="T89" fmla="*/ 157 h 260"/>
                  <a:gd name="T90" fmla="*/ 74 w 180"/>
                  <a:gd name="T91" fmla="*/ 147 h 260"/>
                  <a:gd name="T92" fmla="*/ 82 w 180"/>
                  <a:gd name="T93" fmla="*/ 144 h 260"/>
                  <a:gd name="T94" fmla="*/ 81 w 180"/>
                  <a:gd name="T95" fmla="*/ 129 h 260"/>
                  <a:gd name="T96" fmla="*/ 79 w 180"/>
                  <a:gd name="T97" fmla="*/ 121 h 260"/>
                  <a:gd name="T98" fmla="*/ 83 w 180"/>
                  <a:gd name="T99" fmla="*/ 112 h 260"/>
                  <a:gd name="T100" fmla="*/ 83 w 180"/>
                  <a:gd name="T101" fmla="*/ 95 h 260"/>
                  <a:gd name="T102" fmla="*/ 91 w 180"/>
                  <a:gd name="T103" fmla="*/ 86 h 260"/>
                  <a:gd name="T104" fmla="*/ 90 w 180"/>
                  <a:gd name="T105" fmla="*/ 75 h 260"/>
                  <a:gd name="T106" fmla="*/ 99 w 180"/>
                  <a:gd name="T107" fmla="*/ 70 h 260"/>
                  <a:gd name="T108" fmla="*/ 100 w 180"/>
                  <a:gd name="T109" fmla="*/ 63 h 260"/>
                  <a:gd name="T110" fmla="*/ 111 w 180"/>
                  <a:gd name="T111" fmla="*/ 52 h 260"/>
                  <a:gd name="T112" fmla="*/ 106 w 180"/>
                  <a:gd name="T113" fmla="*/ 40 h 260"/>
                  <a:gd name="T114" fmla="*/ 110 w 180"/>
                  <a:gd name="T115" fmla="*/ 27 h 260"/>
                  <a:gd name="T116" fmla="*/ 113 w 180"/>
                  <a:gd name="T117" fmla="*/ 15 h 260"/>
                  <a:gd name="T118" fmla="*/ 122 w 180"/>
                  <a:gd name="T119" fmla="*/ 4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0" h="260">
                    <a:moveTo>
                      <a:pt x="180" y="236"/>
                    </a:moveTo>
                    <a:lnTo>
                      <a:pt x="179" y="236"/>
                    </a:lnTo>
                    <a:lnTo>
                      <a:pt x="179" y="236"/>
                    </a:lnTo>
                    <a:lnTo>
                      <a:pt x="178" y="236"/>
                    </a:lnTo>
                    <a:lnTo>
                      <a:pt x="178" y="236"/>
                    </a:lnTo>
                    <a:lnTo>
                      <a:pt x="178" y="236"/>
                    </a:lnTo>
                    <a:lnTo>
                      <a:pt x="177" y="236"/>
                    </a:lnTo>
                    <a:lnTo>
                      <a:pt x="177" y="235"/>
                    </a:lnTo>
                    <a:lnTo>
                      <a:pt x="177" y="234"/>
                    </a:lnTo>
                    <a:lnTo>
                      <a:pt x="176" y="234"/>
                    </a:lnTo>
                    <a:lnTo>
                      <a:pt x="175" y="234"/>
                    </a:lnTo>
                    <a:lnTo>
                      <a:pt x="175" y="234"/>
                    </a:lnTo>
                    <a:lnTo>
                      <a:pt x="174" y="235"/>
                    </a:lnTo>
                    <a:lnTo>
                      <a:pt x="173" y="235"/>
                    </a:lnTo>
                    <a:lnTo>
                      <a:pt x="173" y="236"/>
                    </a:lnTo>
                    <a:lnTo>
                      <a:pt x="172" y="236"/>
                    </a:lnTo>
                    <a:lnTo>
                      <a:pt x="172" y="236"/>
                    </a:lnTo>
                    <a:lnTo>
                      <a:pt x="172" y="237"/>
                    </a:lnTo>
                    <a:lnTo>
                      <a:pt x="173" y="237"/>
                    </a:lnTo>
                    <a:lnTo>
                      <a:pt x="172" y="238"/>
                    </a:lnTo>
                    <a:lnTo>
                      <a:pt x="173" y="238"/>
                    </a:lnTo>
                    <a:lnTo>
                      <a:pt x="173" y="239"/>
                    </a:lnTo>
                    <a:lnTo>
                      <a:pt x="173" y="239"/>
                    </a:lnTo>
                    <a:lnTo>
                      <a:pt x="174" y="239"/>
                    </a:lnTo>
                    <a:lnTo>
                      <a:pt x="174" y="239"/>
                    </a:lnTo>
                    <a:lnTo>
                      <a:pt x="175" y="239"/>
                    </a:lnTo>
                    <a:lnTo>
                      <a:pt x="175" y="239"/>
                    </a:lnTo>
                    <a:lnTo>
                      <a:pt x="175" y="240"/>
                    </a:lnTo>
                    <a:lnTo>
                      <a:pt x="175" y="241"/>
                    </a:lnTo>
                    <a:lnTo>
                      <a:pt x="175" y="242"/>
                    </a:lnTo>
                    <a:lnTo>
                      <a:pt x="175" y="243"/>
                    </a:lnTo>
                    <a:lnTo>
                      <a:pt x="175" y="243"/>
                    </a:lnTo>
                    <a:lnTo>
                      <a:pt x="175" y="243"/>
                    </a:lnTo>
                    <a:lnTo>
                      <a:pt x="175" y="243"/>
                    </a:lnTo>
                    <a:lnTo>
                      <a:pt x="174" y="243"/>
                    </a:lnTo>
                    <a:lnTo>
                      <a:pt x="174" y="244"/>
                    </a:lnTo>
                    <a:lnTo>
                      <a:pt x="173" y="244"/>
                    </a:lnTo>
                    <a:lnTo>
                      <a:pt x="172" y="244"/>
                    </a:lnTo>
                    <a:lnTo>
                      <a:pt x="172" y="243"/>
                    </a:lnTo>
                    <a:lnTo>
                      <a:pt x="172" y="243"/>
                    </a:lnTo>
                    <a:lnTo>
                      <a:pt x="171" y="243"/>
                    </a:lnTo>
                    <a:lnTo>
                      <a:pt x="171" y="243"/>
                    </a:lnTo>
                    <a:lnTo>
                      <a:pt x="170" y="242"/>
                    </a:lnTo>
                    <a:lnTo>
                      <a:pt x="169" y="242"/>
                    </a:lnTo>
                    <a:lnTo>
                      <a:pt x="169" y="241"/>
                    </a:lnTo>
                    <a:lnTo>
                      <a:pt x="168" y="241"/>
                    </a:lnTo>
                    <a:lnTo>
                      <a:pt x="169" y="240"/>
                    </a:lnTo>
                    <a:lnTo>
                      <a:pt x="169" y="239"/>
                    </a:lnTo>
                    <a:lnTo>
                      <a:pt x="168" y="239"/>
                    </a:lnTo>
                    <a:lnTo>
                      <a:pt x="168" y="239"/>
                    </a:lnTo>
                    <a:lnTo>
                      <a:pt x="168" y="240"/>
                    </a:lnTo>
                    <a:lnTo>
                      <a:pt x="168" y="240"/>
                    </a:lnTo>
                    <a:lnTo>
                      <a:pt x="167" y="240"/>
                    </a:lnTo>
                    <a:lnTo>
                      <a:pt x="166" y="240"/>
                    </a:lnTo>
                    <a:lnTo>
                      <a:pt x="166" y="239"/>
                    </a:lnTo>
                    <a:lnTo>
                      <a:pt x="165" y="239"/>
                    </a:lnTo>
                    <a:lnTo>
                      <a:pt x="165" y="239"/>
                    </a:lnTo>
                    <a:lnTo>
                      <a:pt x="165" y="239"/>
                    </a:lnTo>
                    <a:lnTo>
                      <a:pt x="165" y="239"/>
                    </a:lnTo>
                    <a:lnTo>
                      <a:pt x="164" y="239"/>
                    </a:lnTo>
                    <a:lnTo>
                      <a:pt x="163" y="239"/>
                    </a:lnTo>
                    <a:lnTo>
                      <a:pt x="163" y="239"/>
                    </a:lnTo>
                    <a:lnTo>
                      <a:pt x="163" y="238"/>
                    </a:lnTo>
                    <a:lnTo>
                      <a:pt x="162" y="238"/>
                    </a:lnTo>
                    <a:lnTo>
                      <a:pt x="162" y="237"/>
                    </a:lnTo>
                    <a:lnTo>
                      <a:pt x="161" y="237"/>
                    </a:lnTo>
                    <a:lnTo>
                      <a:pt x="161" y="237"/>
                    </a:lnTo>
                    <a:lnTo>
                      <a:pt x="161" y="238"/>
                    </a:lnTo>
                    <a:lnTo>
                      <a:pt x="160" y="238"/>
                    </a:lnTo>
                    <a:lnTo>
                      <a:pt x="160" y="237"/>
                    </a:lnTo>
                    <a:lnTo>
                      <a:pt x="159" y="236"/>
                    </a:lnTo>
                    <a:lnTo>
                      <a:pt x="159" y="236"/>
                    </a:lnTo>
                    <a:lnTo>
                      <a:pt x="158" y="236"/>
                    </a:lnTo>
                    <a:lnTo>
                      <a:pt x="158" y="236"/>
                    </a:lnTo>
                    <a:lnTo>
                      <a:pt x="158" y="236"/>
                    </a:lnTo>
                    <a:lnTo>
                      <a:pt x="157" y="236"/>
                    </a:lnTo>
                    <a:lnTo>
                      <a:pt x="157" y="236"/>
                    </a:lnTo>
                    <a:lnTo>
                      <a:pt x="157" y="235"/>
                    </a:lnTo>
                    <a:lnTo>
                      <a:pt x="157" y="234"/>
                    </a:lnTo>
                    <a:lnTo>
                      <a:pt x="157" y="233"/>
                    </a:lnTo>
                    <a:lnTo>
                      <a:pt x="156" y="233"/>
                    </a:lnTo>
                    <a:lnTo>
                      <a:pt x="156" y="232"/>
                    </a:lnTo>
                    <a:lnTo>
                      <a:pt x="156" y="232"/>
                    </a:lnTo>
                    <a:lnTo>
                      <a:pt x="156" y="231"/>
                    </a:lnTo>
                    <a:lnTo>
                      <a:pt x="156" y="230"/>
                    </a:lnTo>
                    <a:lnTo>
                      <a:pt x="156" y="229"/>
                    </a:lnTo>
                    <a:lnTo>
                      <a:pt x="155" y="229"/>
                    </a:lnTo>
                    <a:lnTo>
                      <a:pt x="155" y="229"/>
                    </a:lnTo>
                    <a:lnTo>
                      <a:pt x="156" y="229"/>
                    </a:lnTo>
                    <a:lnTo>
                      <a:pt x="156" y="228"/>
                    </a:lnTo>
                    <a:lnTo>
                      <a:pt x="156" y="227"/>
                    </a:lnTo>
                    <a:lnTo>
                      <a:pt x="156" y="226"/>
                    </a:lnTo>
                    <a:lnTo>
                      <a:pt x="156" y="226"/>
                    </a:lnTo>
                    <a:lnTo>
                      <a:pt x="155" y="226"/>
                    </a:lnTo>
                    <a:lnTo>
                      <a:pt x="154" y="226"/>
                    </a:lnTo>
                    <a:lnTo>
                      <a:pt x="154" y="225"/>
                    </a:lnTo>
                    <a:lnTo>
                      <a:pt x="154" y="226"/>
                    </a:lnTo>
                    <a:lnTo>
                      <a:pt x="154" y="226"/>
                    </a:lnTo>
                    <a:lnTo>
                      <a:pt x="153" y="226"/>
                    </a:lnTo>
                    <a:lnTo>
                      <a:pt x="153" y="226"/>
                    </a:lnTo>
                    <a:lnTo>
                      <a:pt x="153" y="225"/>
                    </a:lnTo>
                    <a:lnTo>
                      <a:pt x="152" y="225"/>
                    </a:lnTo>
                    <a:lnTo>
                      <a:pt x="152" y="224"/>
                    </a:lnTo>
                    <a:lnTo>
                      <a:pt x="151" y="225"/>
                    </a:lnTo>
                    <a:lnTo>
                      <a:pt x="151" y="225"/>
                    </a:lnTo>
                    <a:lnTo>
                      <a:pt x="151" y="226"/>
                    </a:lnTo>
                    <a:lnTo>
                      <a:pt x="150" y="226"/>
                    </a:lnTo>
                    <a:lnTo>
                      <a:pt x="150" y="225"/>
                    </a:lnTo>
                    <a:lnTo>
                      <a:pt x="151" y="225"/>
                    </a:lnTo>
                    <a:lnTo>
                      <a:pt x="150" y="225"/>
                    </a:lnTo>
                    <a:lnTo>
                      <a:pt x="150" y="224"/>
                    </a:lnTo>
                    <a:lnTo>
                      <a:pt x="150" y="225"/>
                    </a:lnTo>
                    <a:lnTo>
                      <a:pt x="149" y="225"/>
                    </a:lnTo>
                    <a:lnTo>
                      <a:pt x="149" y="226"/>
                    </a:lnTo>
                    <a:lnTo>
                      <a:pt x="148" y="226"/>
                    </a:lnTo>
                    <a:lnTo>
                      <a:pt x="148" y="225"/>
                    </a:lnTo>
                    <a:lnTo>
                      <a:pt x="147" y="225"/>
                    </a:lnTo>
                    <a:lnTo>
                      <a:pt x="147" y="224"/>
                    </a:lnTo>
                    <a:lnTo>
                      <a:pt x="147" y="224"/>
                    </a:lnTo>
                    <a:lnTo>
                      <a:pt x="147" y="225"/>
                    </a:lnTo>
                    <a:lnTo>
                      <a:pt x="147" y="226"/>
                    </a:lnTo>
                    <a:lnTo>
                      <a:pt x="147" y="226"/>
                    </a:lnTo>
                    <a:lnTo>
                      <a:pt x="147" y="227"/>
                    </a:lnTo>
                    <a:lnTo>
                      <a:pt x="148" y="228"/>
                    </a:lnTo>
                    <a:lnTo>
                      <a:pt x="149" y="228"/>
                    </a:lnTo>
                    <a:lnTo>
                      <a:pt x="150" y="228"/>
                    </a:lnTo>
                    <a:lnTo>
                      <a:pt x="151" y="228"/>
                    </a:lnTo>
                    <a:lnTo>
                      <a:pt x="151" y="229"/>
                    </a:lnTo>
                    <a:lnTo>
                      <a:pt x="151" y="229"/>
                    </a:lnTo>
                    <a:lnTo>
                      <a:pt x="151" y="230"/>
                    </a:lnTo>
                    <a:lnTo>
                      <a:pt x="150" y="230"/>
                    </a:lnTo>
                    <a:lnTo>
                      <a:pt x="150" y="231"/>
                    </a:lnTo>
                    <a:lnTo>
                      <a:pt x="149" y="232"/>
                    </a:lnTo>
                    <a:lnTo>
                      <a:pt x="149" y="231"/>
                    </a:lnTo>
                    <a:lnTo>
                      <a:pt x="148" y="231"/>
                    </a:lnTo>
                    <a:lnTo>
                      <a:pt x="147" y="232"/>
                    </a:lnTo>
                    <a:lnTo>
                      <a:pt x="148" y="232"/>
                    </a:lnTo>
                    <a:lnTo>
                      <a:pt x="147" y="232"/>
                    </a:lnTo>
                    <a:lnTo>
                      <a:pt x="147" y="232"/>
                    </a:lnTo>
                    <a:lnTo>
                      <a:pt x="147" y="232"/>
                    </a:lnTo>
                    <a:lnTo>
                      <a:pt x="146" y="232"/>
                    </a:lnTo>
                    <a:lnTo>
                      <a:pt x="146" y="232"/>
                    </a:lnTo>
                    <a:lnTo>
                      <a:pt x="146" y="233"/>
                    </a:lnTo>
                    <a:lnTo>
                      <a:pt x="146" y="234"/>
                    </a:lnTo>
                    <a:lnTo>
                      <a:pt x="146" y="235"/>
                    </a:lnTo>
                    <a:lnTo>
                      <a:pt x="147" y="235"/>
                    </a:lnTo>
                    <a:lnTo>
                      <a:pt x="147" y="236"/>
                    </a:lnTo>
                    <a:lnTo>
                      <a:pt x="147" y="236"/>
                    </a:lnTo>
                    <a:lnTo>
                      <a:pt x="147" y="236"/>
                    </a:lnTo>
                    <a:lnTo>
                      <a:pt x="147" y="236"/>
                    </a:lnTo>
                    <a:lnTo>
                      <a:pt x="147" y="236"/>
                    </a:lnTo>
                    <a:lnTo>
                      <a:pt x="146" y="236"/>
                    </a:lnTo>
                    <a:lnTo>
                      <a:pt x="146" y="236"/>
                    </a:lnTo>
                    <a:lnTo>
                      <a:pt x="146" y="235"/>
                    </a:lnTo>
                    <a:lnTo>
                      <a:pt x="145" y="235"/>
                    </a:lnTo>
                    <a:lnTo>
                      <a:pt x="145" y="236"/>
                    </a:lnTo>
                    <a:lnTo>
                      <a:pt x="145" y="236"/>
                    </a:lnTo>
                    <a:lnTo>
                      <a:pt x="144" y="237"/>
                    </a:lnTo>
                    <a:lnTo>
                      <a:pt x="144" y="237"/>
                    </a:lnTo>
                    <a:lnTo>
                      <a:pt x="143" y="237"/>
                    </a:lnTo>
                    <a:lnTo>
                      <a:pt x="143" y="238"/>
                    </a:lnTo>
                    <a:lnTo>
                      <a:pt x="142" y="238"/>
                    </a:lnTo>
                    <a:lnTo>
                      <a:pt x="143" y="238"/>
                    </a:lnTo>
                    <a:lnTo>
                      <a:pt x="143" y="239"/>
                    </a:lnTo>
                    <a:lnTo>
                      <a:pt x="142" y="239"/>
                    </a:lnTo>
                    <a:lnTo>
                      <a:pt x="141" y="239"/>
                    </a:lnTo>
                    <a:lnTo>
                      <a:pt x="141" y="240"/>
                    </a:lnTo>
                    <a:lnTo>
                      <a:pt x="141" y="240"/>
                    </a:lnTo>
                    <a:lnTo>
                      <a:pt x="140" y="240"/>
                    </a:lnTo>
                    <a:lnTo>
                      <a:pt x="140" y="241"/>
                    </a:lnTo>
                    <a:lnTo>
                      <a:pt x="140" y="242"/>
                    </a:lnTo>
                    <a:lnTo>
                      <a:pt x="140" y="243"/>
                    </a:lnTo>
                    <a:lnTo>
                      <a:pt x="140" y="243"/>
                    </a:lnTo>
                    <a:lnTo>
                      <a:pt x="141" y="243"/>
                    </a:lnTo>
                    <a:lnTo>
                      <a:pt x="140" y="243"/>
                    </a:lnTo>
                    <a:lnTo>
                      <a:pt x="140" y="244"/>
                    </a:lnTo>
                    <a:lnTo>
                      <a:pt x="139" y="244"/>
                    </a:lnTo>
                    <a:lnTo>
                      <a:pt x="139" y="243"/>
                    </a:lnTo>
                    <a:lnTo>
                      <a:pt x="138" y="243"/>
                    </a:lnTo>
                    <a:lnTo>
                      <a:pt x="138" y="243"/>
                    </a:lnTo>
                    <a:lnTo>
                      <a:pt x="137" y="243"/>
                    </a:lnTo>
                    <a:lnTo>
                      <a:pt x="137" y="242"/>
                    </a:lnTo>
                    <a:lnTo>
                      <a:pt x="136" y="242"/>
                    </a:lnTo>
                    <a:lnTo>
                      <a:pt x="135" y="241"/>
                    </a:lnTo>
                    <a:lnTo>
                      <a:pt x="134" y="241"/>
                    </a:lnTo>
                    <a:lnTo>
                      <a:pt x="134" y="241"/>
                    </a:lnTo>
                    <a:lnTo>
                      <a:pt x="134" y="240"/>
                    </a:lnTo>
                    <a:lnTo>
                      <a:pt x="133" y="239"/>
                    </a:lnTo>
                    <a:lnTo>
                      <a:pt x="133" y="239"/>
                    </a:lnTo>
                    <a:lnTo>
                      <a:pt x="134" y="239"/>
                    </a:lnTo>
                    <a:lnTo>
                      <a:pt x="134" y="239"/>
                    </a:lnTo>
                    <a:lnTo>
                      <a:pt x="134" y="238"/>
                    </a:lnTo>
                    <a:lnTo>
                      <a:pt x="135" y="237"/>
                    </a:lnTo>
                    <a:lnTo>
                      <a:pt x="135" y="236"/>
                    </a:lnTo>
                    <a:lnTo>
                      <a:pt x="134" y="236"/>
                    </a:lnTo>
                    <a:lnTo>
                      <a:pt x="134" y="236"/>
                    </a:lnTo>
                    <a:lnTo>
                      <a:pt x="133" y="236"/>
                    </a:lnTo>
                    <a:lnTo>
                      <a:pt x="133" y="236"/>
                    </a:lnTo>
                    <a:lnTo>
                      <a:pt x="134" y="236"/>
                    </a:lnTo>
                    <a:lnTo>
                      <a:pt x="133" y="235"/>
                    </a:lnTo>
                    <a:lnTo>
                      <a:pt x="133" y="236"/>
                    </a:lnTo>
                    <a:lnTo>
                      <a:pt x="132" y="236"/>
                    </a:lnTo>
                    <a:lnTo>
                      <a:pt x="131" y="236"/>
                    </a:lnTo>
                    <a:lnTo>
                      <a:pt x="131" y="235"/>
                    </a:lnTo>
                    <a:lnTo>
                      <a:pt x="131" y="234"/>
                    </a:lnTo>
                    <a:lnTo>
                      <a:pt x="130" y="234"/>
                    </a:lnTo>
                    <a:lnTo>
                      <a:pt x="130" y="234"/>
                    </a:lnTo>
                    <a:lnTo>
                      <a:pt x="129" y="233"/>
                    </a:lnTo>
                    <a:lnTo>
                      <a:pt x="129" y="232"/>
                    </a:lnTo>
                    <a:lnTo>
                      <a:pt x="129" y="232"/>
                    </a:lnTo>
                    <a:lnTo>
                      <a:pt x="128" y="232"/>
                    </a:lnTo>
                    <a:lnTo>
                      <a:pt x="127" y="232"/>
                    </a:lnTo>
                    <a:lnTo>
                      <a:pt x="127" y="233"/>
                    </a:lnTo>
                    <a:lnTo>
                      <a:pt x="127" y="234"/>
                    </a:lnTo>
                    <a:lnTo>
                      <a:pt x="126" y="235"/>
                    </a:lnTo>
                    <a:lnTo>
                      <a:pt x="127" y="235"/>
                    </a:lnTo>
                    <a:lnTo>
                      <a:pt x="127" y="236"/>
                    </a:lnTo>
                    <a:lnTo>
                      <a:pt x="127" y="236"/>
                    </a:lnTo>
                    <a:lnTo>
                      <a:pt x="126" y="236"/>
                    </a:lnTo>
                    <a:lnTo>
                      <a:pt x="125" y="236"/>
                    </a:lnTo>
                    <a:lnTo>
                      <a:pt x="125" y="236"/>
                    </a:lnTo>
                    <a:lnTo>
                      <a:pt x="124" y="236"/>
                    </a:lnTo>
                    <a:lnTo>
                      <a:pt x="124" y="235"/>
                    </a:lnTo>
                    <a:lnTo>
                      <a:pt x="123" y="235"/>
                    </a:lnTo>
                    <a:lnTo>
                      <a:pt x="123" y="235"/>
                    </a:lnTo>
                    <a:lnTo>
                      <a:pt x="122" y="235"/>
                    </a:lnTo>
                    <a:lnTo>
                      <a:pt x="121" y="235"/>
                    </a:lnTo>
                    <a:lnTo>
                      <a:pt x="120" y="235"/>
                    </a:lnTo>
                    <a:lnTo>
                      <a:pt x="120" y="236"/>
                    </a:lnTo>
                    <a:lnTo>
                      <a:pt x="120" y="236"/>
                    </a:lnTo>
                    <a:lnTo>
                      <a:pt x="120" y="236"/>
                    </a:lnTo>
                    <a:lnTo>
                      <a:pt x="120" y="236"/>
                    </a:lnTo>
                    <a:lnTo>
                      <a:pt x="120" y="236"/>
                    </a:lnTo>
                    <a:lnTo>
                      <a:pt x="121" y="236"/>
                    </a:lnTo>
                    <a:lnTo>
                      <a:pt x="121" y="236"/>
                    </a:lnTo>
                    <a:lnTo>
                      <a:pt x="122" y="237"/>
                    </a:lnTo>
                    <a:lnTo>
                      <a:pt x="122" y="238"/>
                    </a:lnTo>
                    <a:lnTo>
                      <a:pt x="122" y="239"/>
                    </a:lnTo>
                    <a:lnTo>
                      <a:pt x="121" y="239"/>
                    </a:lnTo>
                    <a:lnTo>
                      <a:pt x="121" y="238"/>
                    </a:lnTo>
                    <a:lnTo>
                      <a:pt x="120" y="239"/>
                    </a:lnTo>
                    <a:lnTo>
                      <a:pt x="120" y="239"/>
                    </a:lnTo>
                    <a:lnTo>
                      <a:pt x="120" y="240"/>
                    </a:lnTo>
                    <a:lnTo>
                      <a:pt x="119" y="240"/>
                    </a:lnTo>
                    <a:lnTo>
                      <a:pt x="119" y="239"/>
                    </a:lnTo>
                    <a:lnTo>
                      <a:pt x="118" y="239"/>
                    </a:lnTo>
                    <a:lnTo>
                      <a:pt x="118" y="240"/>
                    </a:lnTo>
                    <a:lnTo>
                      <a:pt x="117" y="240"/>
                    </a:lnTo>
                    <a:lnTo>
                      <a:pt x="117" y="241"/>
                    </a:lnTo>
                    <a:lnTo>
                      <a:pt x="118" y="241"/>
                    </a:lnTo>
                    <a:lnTo>
                      <a:pt x="118" y="242"/>
                    </a:lnTo>
                    <a:lnTo>
                      <a:pt x="117" y="242"/>
                    </a:lnTo>
                    <a:lnTo>
                      <a:pt x="116" y="242"/>
                    </a:lnTo>
                    <a:lnTo>
                      <a:pt x="116" y="243"/>
                    </a:lnTo>
                    <a:lnTo>
                      <a:pt x="116" y="243"/>
                    </a:lnTo>
                    <a:lnTo>
                      <a:pt x="116" y="242"/>
                    </a:lnTo>
                    <a:lnTo>
                      <a:pt x="116" y="241"/>
                    </a:lnTo>
                    <a:lnTo>
                      <a:pt x="115" y="241"/>
                    </a:lnTo>
                    <a:lnTo>
                      <a:pt x="114" y="241"/>
                    </a:lnTo>
                    <a:lnTo>
                      <a:pt x="113" y="241"/>
                    </a:lnTo>
                    <a:lnTo>
                      <a:pt x="113" y="241"/>
                    </a:lnTo>
                    <a:lnTo>
                      <a:pt x="112" y="241"/>
                    </a:lnTo>
                    <a:lnTo>
                      <a:pt x="112" y="240"/>
                    </a:lnTo>
                    <a:lnTo>
                      <a:pt x="112" y="239"/>
                    </a:lnTo>
                    <a:lnTo>
                      <a:pt x="111" y="239"/>
                    </a:lnTo>
                    <a:lnTo>
                      <a:pt x="111" y="239"/>
                    </a:lnTo>
                    <a:lnTo>
                      <a:pt x="112" y="239"/>
                    </a:lnTo>
                    <a:lnTo>
                      <a:pt x="113" y="238"/>
                    </a:lnTo>
                    <a:lnTo>
                      <a:pt x="113" y="237"/>
                    </a:lnTo>
                    <a:lnTo>
                      <a:pt x="113" y="237"/>
                    </a:lnTo>
                    <a:lnTo>
                      <a:pt x="113" y="236"/>
                    </a:lnTo>
                    <a:lnTo>
                      <a:pt x="113" y="237"/>
                    </a:lnTo>
                    <a:lnTo>
                      <a:pt x="112" y="237"/>
                    </a:lnTo>
                    <a:lnTo>
                      <a:pt x="111" y="238"/>
                    </a:lnTo>
                    <a:lnTo>
                      <a:pt x="111" y="237"/>
                    </a:lnTo>
                    <a:lnTo>
                      <a:pt x="110" y="237"/>
                    </a:lnTo>
                    <a:lnTo>
                      <a:pt x="111" y="237"/>
                    </a:lnTo>
                    <a:lnTo>
                      <a:pt x="111" y="236"/>
                    </a:lnTo>
                    <a:lnTo>
                      <a:pt x="110" y="236"/>
                    </a:lnTo>
                    <a:lnTo>
                      <a:pt x="110" y="236"/>
                    </a:lnTo>
                    <a:lnTo>
                      <a:pt x="111" y="236"/>
                    </a:lnTo>
                    <a:lnTo>
                      <a:pt x="112" y="235"/>
                    </a:lnTo>
                    <a:lnTo>
                      <a:pt x="112" y="234"/>
                    </a:lnTo>
                    <a:lnTo>
                      <a:pt x="111" y="234"/>
                    </a:lnTo>
                    <a:lnTo>
                      <a:pt x="110" y="235"/>
                    </a:lnTo>
                    <a:lnTo>
                      <a:pt x="110" y="235"/>
                    </a:lnTo>
                    <a:lnTo>
                      <a:pt x="109" y="235"/>
                    </a:lnTo>
                    <a:lnTo>
                      <a:pt x="108" y="235"/>
                    </a:lnTo>
                    <a:lnTo>
                      <a:pt x="108" y="236"/>
                    </a:lnTo>
                    <a:lnTo>
                      <a:pt x="107" y="236"/>
                    </a:lnTo>
                    <a:lnTo>
                      <a:pt x="106" y="236"/>
                    </a:lnTo>
                    <a:lnTo>
                      <a:pt x="106" y="237"/>
                    </a:lnTo>
                    <a:lnTo>
                      <a:pt x="105" y="237"/>
                    </a:lnTo>
                    <a:lnTo>
                      <a:pt x="105" y="238"/>
                    </a:lnTo>
                    <a:lnTo>
                      <a:pt x="105" y="239"/>
                    </a:lnTo>
                    <a:lnTo>
                      <a:pt x="104" y="239"/>
                    </a:lnTo>
                    <a:lnTo>
                      <a:pt x="104" y="239"/>
                    </a:lnTo>
                    <a:lnTo>
                      <a:pt x="104" y="240"/>
                    </a:lnTo>
                    <a:lnTo>
                      <a:pt x="103" y="241"/>
                    </a:lnTo>
                    <a:lnTo>
                      <a:pt x="103" y="242"/>
                    </a:lnTo>
                    <a:lnTo>
                      <a:pt x="103" y="243"/>
                    </a:lnTo>
                    <a:lnTo>
                      <a:pt x="104" y="243"/>
                    </a:lnTo>
                    <a:lnTo>
                      <a:pt x="104" y="244"/>
                    </a:lnTo>
                    <a:lnTo>
                      <a:pt x="105" y="245"/>
                    </a:lnTo>
                    <a:lnTo>
                      <a:pt x="104" y="245"/>
                    </a:lnTo>
                    <a:lnTo>
                      <a:pt x="104" y="246"/>
                    </a:lnTo>
                    <a:lnTo>
                      <a:pt x="103" y="246"/>
                    </a:lnTo>
                    <a:lnTo>
                      <a:pt x="103" y="246"/>
                    </a:lnTo>
                    <a:lnTo>
                      <a:pt x="103" y="247"/>
                    </a:lnTo>
                    <a:lnTo>
                      <a:pt x="103" y="247"/>
                    </a:lnTo>
                    <a:lnTo>
                      <a:pt x="103" y="248"/>
                    </a:lnTo>
                    <a:lnTo>
                      <a:pt x="104" y="248"/>
                    </a:lnTo>
                    <a:lnTo>
                      <a:pt x="104" y="249"/>
                    </a:lnTo>
                    <a:lnTo>
                      <a:pt x="104" y="250"/>
                    </a:lnTo>
                    <a:lnTo>
                      <a:pt x="105" y="250"/>
                    </a:lnTo>
                    <a:lnTo>
                      <a:pt x="104" y="250"/>
                    </a:lnTo>
                    <a:lnTo>
                      <a:pt x="104" y="250"/>
                    </a:lnTo>
                    <a:lnTo>
                      <a:pt x="105" y="250"/>
                    </a:lnTo>
                    <a:lnTo>
                      <a:pt x="105" y="251"/>
                    </a:lnTo>
                    <a:lnTo>
                      <a:pt x="106" y="251"/>
                    </a:lnTo>
                    <a:lnTo>
                      <a:pt x="105" y="251"/>
                    </a:lnTo>
                    <a:lnTo>
                      <a:pt x="105" y="252"/>
                    </a:lnTo>
                    <a:lnTo>
                      <a:pt x="104" y="253"/>
                    </a:lnTo>
                    <a:lnTo>
                      <a:pt x="103" y="253"/>
                    </a:lnTo>
                    <a:lnTo>
                      <a:pt x="103" y="253"/>
                    </a:lnTo>
                    <a:lnTo>
                      <a:pt x="103" y="253"/>
                    </a:lnTo>
                    <a:lnTo>
                      <a:pt x="102" y="253"/>
                    </a:lnTo>
                    <a:lnTo>
                      <a:pt x="101" y="253"/>
                    </a:lnTo>
                    <a:lnTo>
                      <a:pt x="100" y="253"/>
                    </a:lnTo>
                    <a:lnTo>
                      <a:pt x="100" y="254"/>
                    </a:lnTo>
                    <a:lnTo>
                      <a:pt x="99" y="254"/>
                    </a:lnTo>
                    <a:lnTo>
                      <a:pt x="99" y="254"/>
                    </a:lnTo>
                    <a:lnTo>
                      <a:pt x="98" y="253"/>
                    </a:lnTo>
                    <a:lnTo>
                      <a:pt x="97" y="253"/>
                    </a:lnTo>
                    <a:lnTo>
                      <a:pt x="97" y="254"/>
                    </a:lnTo>
                    <a:lnTo>
                      <a:pt x="96" y="254"/>
                    </a:lnTo>
                    <a:lnTo>
                      <a:pt x="96" y="255"/>
                    </a:lnTo>
                    <a:lnTo>
                      <a:pt x="96" y="256"/>
                    </a:lnTo>
                    <a:lnTo>
                      <a:pt x="96" y="256"/>
                    </a:lnTo>
                    <a:lnTo>
                      <a:pt x="96" y="257"/>
                    </a:lnTo>
                    <a:lnTo>
                      <a:pt x="96" y="257"/>
                    </a:lnTo>
                    <a:lnTo>
                      <a:pt x="95" y="257"/>
                    </a:lnTo>
                    <a:lnTo>
                      <a:pt x="94" y="257"/>
                    </a:lnTo>
                    <a:lnTo>
                      <a:pt x="93" y="257"/>
                    </a:lnTo>
                    <a:lnTo>
                      <a:pt x="92" y="257"/>
                    </a:lnTo>
                    <a:lnTo>
                      <a:pt x="92" y="258"/>
                    </a:lnTo>
                    <a:lnTo>
                      <a:pt x="92" y="258"/>
                    </a:lnTo>
                    <a:lnTo>
                      <a:pt x="92" y="259"/>
                    </a:lnTo>
                    <a:lnTo>
                      <a:pt x="91" y="259"/>
                    </a:lnTo>
                    <a:lnTo>
                      <a:pt x="90" y="259"/>
                    </a:lnTo>
                    <a:lnTo>
                      <a:pt x="90" y="260"/>
                    </a:lnTo>
                    <a:lnTo>
                      <a:pt x="89" y="260"/>
                    </a:lnTo>
                    <a:lnTo>
                      <a:pt x="89" y="260"/>
                    </a:lnTo>
                    <a:lnTo>
                      <a:pt x="88" y="260"/>
                    </a:lnTo>
                    <a:lnTo>
                      <a:pt x="87" y="260"/>
                    </a:lnTo>
                    <a:lnTo>
                      <a:pt x="87" y="259"/>
                    </a:lnTo>
                    <a:lnTo>
                      <a:pt x="86" y="258"/>
                    </a:lnTo>
                    <a:lnTo>
                      <a:pt x="85" y="257"/>
                    </a:lnTo>
                    <a:lnTo>
                      <a:pt x="85" y="257"/>
                    </a:lnTo>
                    <a:lnTo>
                      <a:pt x="84" y="256"/>
                    </a:lnTo>
                    <a:lnTo>
                      <a:pt x="84" y="255"/>
                    </a:lnTo>
                    <a:lnTo>
                      <a:pt x="83" y="255"/>
                    </a:lnTo>
                    <a:lnTo>
                      <a:pt x="82" y="255"/>
                    </a:lnTo>
                    <a:lnTo>
                      <a:pt x="82" y="254"/>
                    </a:lnTo>
                    <a:lnTo>
                      <a:pt x="82" y="254"/>
                    </a:lnTo>
                    <a:lnTo>
                      <a:pt x="82" y="255"/>
                    </a:lnTo>
                    <a:lnTo>
                      <a:pt x="81" y="255"/>
                    </a:lnTo>
                    <a:lnTo>
                      <a:pt x="81" y="256"/>
                    </a:lnTo>
                    <a:lnTo>
                      <a:pt x="80" y="256"/>
                    </a:lnTo>
                    <a:lnTo>
                      <a:pt x="80" y="255"/>
                    </a:lnTo>
                    <a:lnTo>
                      <a:pt x="79" y="255"/>
                    </a:lnTo>
                    <a:lnTo>
                      <a:pt x="79" y="255"/>
                    </a:lnTo>
                    <a:lnTo>
                      <a:pt x="79" y="254"/>
                    </a:lnTo>
                    <a:lnTo>
                      <a:pt x="78" y="254"/>
                    </a:lnTo>
                    <a:lnTo>
                      <a:pt x="77" y="253"/>
                    </a:lnTo>
                    <a:lnTo>
                      <a:pt x="78" y="253"/>
                    </a:lnTo>
                    <a:lnTo>
                      <a:pt x="78" y="253"/>
                    </a:lnTo>
                    <a:lnTo>
                      <a:pt x="77" y="252"/>
                    </a:lnTo>
                    <a:lnTo>
                      <a:pt x="76" y="252"/>
                    </a:lnTo>
                    <a:lnTo>
                      <a:pt x="76" y="251"/>
                    </a:lnTo>
                    <a:lnTo>
                      <a:pt x="75" y="251"/>
                    </a:lnTo>
                    <a:lnTo>
                      <a:pt x="75" y="251"/>
                    </a:lnTo>
                    <a:lnTo>
                      <a:pt x="74" y="250"/>
                    </a:lnTo>
                    <a:lnTo>
                      <a:pt x="73" y="250"/>
                    </a:lnTo>
                    <a:lnTo>
                      <a:pt x="72" y="250"/>
                    </a:lnTo>
                    <a:lnTo>
                      <a:pt x="72" y="249"/>
                    </a:lnTo>
                    <a:lnTo>
                      <a:pt x="72" y="248"/>
                    </a:lnTo>
                    <a:lnTo>
                      <a:pt x="72" y="248"/>
                    </a:lnTo>
                    <a:lnTo>
                      <a:pt x="72" y="247"/>
                    </a:lnTo>
                    <a:lnTo>
                      <a:pt x="73" y="247"/>
                    </a:lnTo>
                    <a:lnTo>
                      <a:pt x="73" y="246"/>
                    </a:lnTo>
                    <a:lnTo>
                      <a:pt x="73" y="246"/>
                    </a:lnTo>
                    <a:lnTo>
                      <a:pt x="74" y="246"/>
                    </a:lnTo>
                    <a:lnTo>
                      <a:pt x="74" y="245"/>
                    </a:lnTo>
                    <a:lnTo>
                      <a:pt x="74" y="244"/>
                    </a:lnTo>
                    <a:lnTo>
                      <a:pt x="74" y="243"/>
                    </a:lnTo>
                    <a:lnTo>
                      <a:pt x="74" y="243"/>
                    </a:lnTo>
                    <a:lnTo>
                      <a:pt x="73" y="243"/>
                    </a:lnTo>
                    <a:lnTo>
                      <a:pt x="73" y="242"/>
                    </a:lnTo>
                    <a:lnTo>
                      <a:pt x="72" y="241"/>
                    </a:lnTo>
                    <a:lnTo>
                      <a:pt x="72" y="240"/>
                    </a:lnTo>
                    <a:lnTo>
                      <a:pt x="72" y="239"/>
                    </a:lnTo>
                    <a:lnTo>
                      <a:pt x="72" y="239"/>
                    </a:lnTo>
                    <a:lnTo>
                      <a:pt x="72" y="239"/>
                    </a:lnTo>
                    <a:lnTo>
                      <a:pt x="72" y="238"/>
                    </a:lnTo>
                    <a:lnTo>
                      <a:pt x="72" y="237"/>
                    </a:lnTo>
                    <a:lnTo>
                      <a:pt x="71" y="237"/>
                    </a:lnTo>
                    <a:lnTo>
                      <a:pt x="70" y="236"/>
                    </a:lnTo>
                    <a:lnTo>
                      <a:pt x="69" y="236"/>
                    </a:lnTo>
                    <a:lnTo>
                      <a:pt x="68" y="236"/>
                    </a:lnTo>
                    <a:lnTo>
                      <a:pt x="68" y="236"/>
                    </a:lnTo>
                    <a:lnTo>
                      <a:pt x="68" y="236"/>
                    </a:lnTo>
                    <a:lnTo>
                      <a:pt x="67" y="237"/>
                    </a:lnTo>
                    <a:lnTo>
                      <a:pt x="66" y="237"/>
                    </a:lnTo>
                    <a:lnTo>
                      <a:pt x="65" y="237"/>
                    </a:lnTo>
                    <a:lnTo>
                      <a:pt x="65" y="238"/>
                    </a:lnTo>
                    <a:lnTo>
                      <a:pt x="65" y="238"/>
                    </a:lnTo>
                    <a:lnTo>
                      <a:pt x="64" y="239"/>
                    </a:lnTo>
                    <a:lnTo>
                      <a:pt x="63" y="239"/>
                    </a:lnTo>
                    <a:lnTo>
                      <a:pt x="63" y="240"/>
                    </a:lnTo>
                    <a:lnTo>
                      <a:pt x="62" y="240"/>
                    </a:lnTo>
                    <a:lnTo>
                      <a:pt x="62" y="241"/>
                    </a:lnTo>
                    <a:lnTo>
                      <a:pt x="62" y="242"/>
                    </a:lnTo>
                    <a:lnTo>
                      <a:pt x="62" y="243"/>
                    </a:lnTo>
                    <a:lnTo>
                      <a:pt x="63" y="243"/>
                    </a:lnTo>
                    <a:lnTo>
                      <a:pt x="63" y="243"/>
                    </a:lnTo>
                    <a:lnTo>
                      <a:pt x="63" y="244"/>
                    </a:lnTo>
                    <a:lnTo>
                      <a:pt x="62" y="244"/>
                    </a:lnTo>
                    <a:lnTo>
                      <a:pt x="62" y="245"/>
                    </a:lnTo>
                    <a:lnTo>
                      <a:pt x="61" y="245"/>
                    </a:lnTo>
                    <a:lnTo>
                      <a:pt x="61" y="245"/>
                    </a:lnTo>
                    <a:lnTo>
                      <a:pt x="60" y="244"/>
                    </a:lnTo>
                    <a:lnTo>
                      <a:pt x="59" y="243"/>
                    </a:lnTo>
                    <a:lnTo>
                      <a:pt x="59" y="243"/>
                    </a:lnTo>
                    <a:lnTo>
                      <a:pt x="58" y="242"/>
                    </a:lnTo>
                    <a:lnTo>
                      <a:pt x="58" y="242"/>
                    </a:lnTo>
                    <a:lnTo>
                      <a:pt x="57" y="242"/>
                    </a:lnTo>
                    <a:lnTo>
                      <a:pt x="56" y="242"/>
                    </a:lnTo>
                    <a:lnTo>
                      <a:pt x="55" y="242"/>
                    </a:lnTo>
                    <a:lnTo>
                      <a:pt x="55" y="241"/>
                    </a:lnTo>
                    <a:lnTo>
                      <a:pt x="56" y="241"/>
                    </a:lnTo>
                    <a:lnTo>
                      <a:pt x="57" y="241"/>
                    </a:lnTo>
                    <a:lnTo>
                      <a:pt x="57" y="240"/>
                    </a:lnTo>
                    <a:lnTo>
                      <a:pt x="56" y="239"/>
                    </a:lnTo>
                    <a:lnTo>
                      <a:pt x="56" y="240"/>
                    </a:lnTo>
                    <a:lnTo>
                      <a:pt x="55" y="240"/>
                    </a:lnTo>
                    <a:lnTo>
                      <a:pt x="54" y="240"/>
                    </a:lnTo>
                    <a:lnTo>
                      <a:pt x="54" y="240"/>
                    </a:lnTo>
                    <a:lnTo>
                      <a:pt x="54" y="239"/>
                    </a:lnTo>
                    <a:lnTo>
                      <a:pt x="53" y="239"/>
                    </a:lnTo>
                    <a:lnTo>
                      <a:pt x="53" y="239"/>
                    </a:lnTo>
                    <a:lnTo>
                      <a:pt x="53" y="238"/>
                    </a:lnTo>
                    <a:lnTo>
                      <a:pt x="52" y="238"/>
                    </a:lnTo>
                    <a:lnTo>
                      <a:pt x="51" y="238"/>
                    </a:lnTo>
                    <a:lnTo>
                      <a:pt x="51" y="239"/>
                    </a:lnTo>
                    <a:lnTo>
                      <a:pt x="51" y="239"/>
                    </a:lnTo>
                    <a:lnTo>
                      <a:pt x="51" y="239"/>
                    </a:lnTo>
                    <a:lnTo>
                      <a:pt x="50" y="239"/>
                    </a:lnTo>
                    <a:lnTo>
                      <a:pt x="49" y="239"/>
                    </a:lnTo>
                    <a:lnTo>
                      <a:pt x="48" y="239"/>
                    </a:lnTo>
                    <a:lnTo>
                      <a:pt x="48" y="239"/>
                    </a:lnTo>
                    <a:lnTo>
                      <a:pt x="47" y="239"/>
                    </a:lnTo>
                    <a:lnTo>
                      <a:pt x="47" y="240"/>
                    </a:lnTo>
                    <a:lnTo>
                      <a:pt x="46" y="240"/>
                    </a:lnTo>
                    <a:lnTo>
                      <a:pt x="45" y="240"/>
                    </a:lnTo>
                    <a:lnTo>
                      <a:pt x="44" y="240"/>
                    </a:lnTo>
                    <a:lnTo>
                      <a:pt x="44" y="240"/>
                    </a:lnTo>
                    <a:lnTo>
                      <a:pt x="43" y="240"/>
                    </a:lnTo>
                    <a:lnTo>
                      <a:pt x="43" y="239"/>
                    </a:lnTo>
                    <a:lnTo>
                      <a:pt x="42" y="239"/>
                    </a:lnTo>
                    <a:lnTo>
                      <a:pt x="41" y="238"/>
                    </a:lnTo>
                    <a:lnTo>
                      <a:pt x="41" y="238"/>
                    </a:lnTo>
                    <a:lnTo>
                      <a:pt x="41" y="237"/>
                    </a:lnTo>
                    <a:lnTo>
                      <a:pt x="41" y="236"/>
                    </a:lnTo>
                    <a:lnTo>
                      <a:pt x="40" y="236"/>
                    </a:lnTo>
                    <a:lnTo>
                      <a:pt x="40" y="236"/>
                    </a:lnTo>
                    <a:lnTo>
                      <a:pt x="40" y="235"/>
                    </a:lnTo>
                    <a:lnTo>
                      <a:pt x="40" y="234"/>
                    </a:lnTo>
                    <a:lnTo>
                      <a:pt x="40" y="233"/>
                    </a:lnTo>
                    <a:lnTo>
                      <a:pt x="39" y="233"/>
                    </a:lnTo>
                    <a:lnTo>
                      <a:pt x="39" y="232"/>
                    </a:lnTo>
                    <a:lnTo>
                      <a:pt x="38" y="232"/>
                    </a:lnTo>
                    <a:lnTo>
                      <a:pt x="38" y="233"/>
                    </a:lnTo>
                    <a:lnTo>
                      <a:pt x="37" y="233"/>
                    </a:lnTo>
                    <a:lnTo>
                      <a:pt x="37" y="234"/>
                    </a:lnTo>
                    <a:lnTo>
                      <a:pt x="36" y="234"/>
                    </a:lnTo>
                    <a:lnTo>
                      <a:pt x="35" y="234"/>
                    </a:lnTo>
                    <a:lnTo>
                      <a:pt x="34" y="234"/>
                    </a:lnTo>
                    <a:lnTo>
                      <a:pt x="34" y="234"/>
                    </a:lnTo>
                    <a:lnTo>
                      <a:pt x="33" y="234"/>
                    </a:lnTo>
                    <a:lnTo>
                      <a:pt x="34" y="235"/>
                    </a:lnTo>
                    <a:lnTo>
                      <a:pt x="34" y="236"/>
                    </a:lnTo>
                    <a:lnTo>
                      <a:pt x="33" y="236"/>
                    </a:lnTo>
                    <a:lnTo>
                      <a:pt x="32" y="236"/>
                    </a:lnTo>
                    <a:lnTo>
                      <a:pt x="31" y="236"/>
                    </a:lnTo>
                    <a:lnTo>
                      <a:pt x="31" y="235"/>
                    </a:lnTo>
                    <a:lnTo>
                      <a:pt x="30" y="235"/>
                    </a:lnTo>
                    <a:lnTo>
                      <a:pt x="30" y="235"/>
                    </a:lnTo>
                    <a:lnTo>
                      <a:pt x="29" y="235"/>
                    </a:lnTo>
                    <a:lnTo>
                      <a:pt x="28" y="235"/>
                    </a:lnTo>
                    <a:lnTo>
                      <a:pt x="27" y="235"/>
                    </a:lnTo>
                    <a:lnTo>
                      <a:pt x="27" y="235"/>
                    </a:lnTo>
                    <a:lnTo>
                      <a:pt x="27" y="234"/>
                    </a:lnTo>
                    <a:lnTo>
                      <a:pt x="26" y="233"/>
                    </a:lnTo>
                    <a:lnTo>
                      <a:pt x="26" y="232"/>
                    </a:lnTo>
                    <a:lnTo>
                      <a:pt x="25" y="232"/>
                    </a:lnTo>
                    <a:lnTo>
                      <a:pt x="24" y="232"/>
                    </a:lnTo>
                    <a:lnTo>
                      <a:pt x="24" y="232"/>
                    </a:lnTo>
                    <a:lnTo>
                      <a:pt x="25" y="232"/>
                    </a:lnTo>
                    <a:lnTo>
                      <a:pt x="25" y="231"/>
                    </a:lnTo>
                    <a:lnTo>
                      <a:pt x="26" y="231"/>
                    </a:lnTo>
                    <a:lnTo>
                      <a:pt x="26" y="230"/>
                    </a:lnTo>
                    <a:lnTo>
                      <a:pt x="26" y="229"/>
                    </a:lnTo>
                    <a:lnTo>
                      <a:pt x="26" y="229"/>
                    </a:lnTo>
                    <a:lnTo>
                      <a:pt x="25" y="228"/>
                    </a:lnTo>
                    <a:lnTo>
                      <a:pt x="24" y="227"/>
                    </a:lnTo>
                    <a:lnTo>
                      <a:pt x="23" y="227"/>
                    </a:lnTo>
                    <a:lnTo>
                      <a:pt x="23" y="226"/>
                    </a:lnTo>
                    <a:lnTo>
                      <a:pt x="23" y="226"/>
                    </a:lnTo>
                    <a:lnTo>
                      <a:pt x="22" y="226"/>
                    </a:lnTo>
                    <a:lnTo>
                      <a:pt x="21" y="226"/>
                    </a:lnTo>
                    <a:lnTo>
                      <a:pt x="21" y="227"/>
                    </a:lnTo>
                    <a:lnTo>
                      <a:pt x="20" y="229"/>
                    </a:lnTo>
                    <a:lnTo>
                      <a:pt x="20" y="229"/>
                    </a:lnTo>
                    <a:lnTo>
                      <a:pt x="19" y="230"/>
                    </a:lnTo>
                    <a:lnTo>
                      <a:pt x="18" y="230"/>
                    </a:lnTo>
                    <a:lnTo>
                      <a:pt x="17" y="231"/>
                    </a:lnTo>
                    <a:lnTo>
                      <a:pt x="17" y="232"/>
                    </a:lnTo>
                    <a:lnTo>
                      <a:pt x="17" y="232"/>
                    </a:lnTo>
                    <a:lnTo>
                      <a:pt x="16" y="232"/>
                    </a:lnTo>
                    <a:lnTo>
                      <a:pt x="16" y="231"/>
                    </a:lnTo>
                    <a:lnTo>
                      <a:pt x="15" y="231"/>
                    </a:lnTo>
                    <a:lnTo>
                      <a:pt x="14" y="230"/>
                    </a:lnTo>
                    <a:lnTo>
                      <a:pt x="13" y="230"/>
                    </a:lnTo>
                    <a:lnTo>
                      <a:pt x="13" y="231"/>
                    </a:lnTo>
                    <a:lnTo>
                      <a:pt x="13" y="232"/>
                    </a:lnTo>
                    <a:lnTo>
                      <a:pt x="12" y="232"/>
                    </a:lnTo>
                    <a:lnTo>
                      <a:pt x="11" y="232"/>
                    </a:lnTo>
                    <a:lnTo>
                      <a:pt x="10" y="232"/>
                    </a:lnTo>
                    <a:lnTo>
                      <a:pt x="9" y="232"/>
                    </a:lnTo>
                    <a:lnTo>
                      <a:pt x="8" y="231"/>
                    </a:lnTo>
                    <a:lnTo>
                      <a:pt x="7" y="231"/>
                    </a:lnTo>
                    <a:lnTo>
                      <a:pt x="6" y="232"/>
                    </a:lnTo>
                    <a:lnTo>
                      <a:pt x="6" y="232"/>
                    </a:lnTo>
                    <a:lnTo>
                      <a:pt x="5" y="232"/>
                    </a:lnTo>
                    <a:lnTo>
                      <a:pt x="4" y="232"/>
                    </a:lnTo>
                    <a:lnTo>
                      <a:pt x="3" y="232"/>
                    </a:lnTo>
                    <a:lnTo>
                      <a:pt x="3" y="233"/>
                    </a:lnTo>
                    <a:lnTo>
                      <a:pt x="3" y="234"/>
                    </a:lnTo>
                    <a:lnTo>
                      <a:pt x="3" y="235"/>
                    </a:lnTo>
                    <a:lnTo>
                      <a:pt x="3" y="235"/>
                    </a:lnTo>
                    <a:lnTo>
                      <a:pt x="2" y="235"/>
                    </a:lnTo>
                    <a:lnTo>
                      <a:pt x="1" y="234"/>
                    </a:lnTo>
                    <a:lnTo>
                      <a:pt x="1" y="233"/>
                    </a:lnTo>
                    <a:lnTo>
                      <a:pt x="1" y="232"/>
                    </a:lnTo>
                    <a:lnTo>
                      <a:pt x="1" y="232"/>
                    </a:lnTo>
                    <a:lnTo>
                      <a:pt x="1" y="231"/>
                    </a:lnTo>
                    <a:lnTo>
                      <a:pt x="0" y="230"/>
                    </a:lnTo>
                    <a:lnTo>
                      <a:pt x="0" y="228"/>
                    </a:lnTo>
                    <a:lnTo>
                      <a:pt x="0" y="227"/>
                    </a:lnTo>
                    <a:lnTo>
                      <a:pt x="1" y="226"/>
                    </a:lnTo>
                    <a:lnTo>
                      <a:pt x="2" y="226"/>
                    </a:lnTo>
                    <a:lnTo>
                      <a:pt x="3" y="225"/>
                    </a:lnTo>
                    <a:lnTo>
                      <a:pt x="4" y="226"/>
                    </a:lnTo>
                    <a:lnTo>
                      <a:pt x="5" y="225"/>
                    </a:lnTo>
                    <a:lnTo>
                      <a:pt x="4" y="225"/>
                    </a:lnTo>
                    <a:lnTo>
                      <a:pt x="4" y="224"/>
                    </a:lnTo>
                    <a:lnTo>
                      <a:pt x="4" y="223"/>
                    </a:lnTo>
                    <a:lnTo>
                      <a:pt x="4" y="222"/>
                    </a:lnTo>
                    <a:lnTo>
                      <a:pt x="4" y="222"/>
                    </a:lnTo>
                    <a:lnTo>
                      <a:pt x="4" y="221"/>
                    </a:lnTo>
                    <a:lnTo>
                      <a:pt x="5" y="221"/>
                    </a:lnTo>
                    <a:lnTo>
                      <a:pt x="6" y="220"/>
                    </a:lnTo>
                    <a:lnTo>
                      <a:pt x="6" y="219"/>
                    </a:lnTo>
                    <a:lnTo>
                      <a:pt x="6" y="219"/>
                    </a:lnTo>
                    <a:lnTo>
                      <a:pt x="6" y="218"/>
                    </a:lnTo>
                    <a:lnTo>
                      <a:pt x="6" y="217"/>
                    </a:lnTo>
                    <a:lnTo>
                      <a:pt x="6" y="216"/>
                    </a:lnTo>
                    <a:lnTo>
                      <a:pt x="7" y="215"/>
                    </a:lnTo>
                    <a:lnTo>
                      <a:pt x="8" y="215"/>
                    </a:lnTo>
                    <a:lnTo>
                      <a:pt x="9" y="215"/>
                    </a:lnTo>
                    <a:lnTo>
                      <a:pt x="10" y="214"/>
                    </a:lnTo>
                    <a:lnTo>
                      <a:pt x="9" y="213"/>
                    </a:lnTo>
                    <a:lnTo>
                      <a:pt x="7" y="212"/>
                    </a:lnTo>
                    <a:lnTo>
                      <a:pt x="6" y="211"/>
                    </a:lnTo>
                    <a:lnTo>
                      <a:pt x="6" y="210"/>
                    </a:lnTo>
                    <a:lnTo>
                      <a:pt x="6" y="209"/>
                    </a:lnTo>
                    <a:lnTo>
                      <a:pt x="6" y="208"/>
                    </a:lnTo>
                    <a:lnTo>
                      <a:pt x="6" y="208"/>
                    </a:lnTo>
                    <a:lnTo>
                      <a:pt x="7" y="207"/>
                    </a:lnTo>
                    <a:lnTo>
                      <a:pt x="7" y="206"/>
                    </a:lnTo>
                    <a:lnTo>
                      <a:pt x="7" y="205"/>
                    </a:lnTo>
                    <a:lnTo>
                      <a:pt x="7" y="205"/>
                    </a:lnTo>
                    <a:lnTo>
                      <a:pt x="6" y="204"/>
                    </a:lnTo>
                    <a:lnTo>
                      <a:pt x="6" y="202"/>
                    </a:lnTo>
                    <a:lnTo>
                      <a:pt x="5" y="201"/>
                    </a:lnTo>
                    <a:lnTo>
                      <a:pt x="4" y="201"/>
                    </a:lnTo>
                    <a:lnTo>
                      <a:pt x="3" y="201"/>
                    </a:lnTo>
                    <a:lnTo>
                      <a:pt x="3" y="200"/>
                    </a:lnTo>
                    <a:lnTo>
                      <a:pt x="3" y="199"/>
                    </a:lnTo>
                    <a:lnTo>
                      <a:pt x="5" y="197"/>
                    </a:lnTo>
                    <a:lnTo>
                      <a:pt x="5" y="196"/>
                    </a:lnTo>
                    <a:lnTo>
                      <a:pt x="5" y="195"/>
                    </a:lnTo>
                    <a:lnTo>
                      <a:pt x="6" y="195"/>
                    </a:lnTo>
                    <a:lnTo>
                      <a:pt x="6" y="195"/>
                    </a:lnTo>
                    <a:lnTo>
                      <a:pt x="8" y="194"/>
                    </a:lnTo>
                    <a:lnTo>
                      <a:pt x="10" y="193"/>
                    </a:lnTo>
                    <a:lnTo>
                      <a:pt x="10" y="193"/>
                    </a:lnTo>
                    <a:lnTo>
                      <a:pt x="10" y="192"/>
                    </a:lnTo>
                    <a:lnTo>
                      <a:pt x="11" y="192"/>
                    </a:lnTo>
                    <a:lnTo>
                      <a:pt x="12" y="192"/>
                    </a:lnTo>
                    <a:lnTo>
                      <a:pt x="14" y="192"/>
                    </a:lnTo>
                    <a:lnTo>
                      <a:pt x="15" y="191"/>
                    </a:lnTo>
                    <a:lnTo>
                      <a:pt x="16" y="191"/>
                    </a:lnTo>
                    <a:lnTo>
                      <a:pt x="17" y="191"/>
                    </a:lnTo>
                    <a:lnTo>
                      <a:pt x="17" y="191"/>
                    </a:lnTo>
                    <a:lnTo>
                      <a:pt x="18" y="190"/>
                    </a:lnTo>
                    <a:lnTo>
                      <a:pt x="19" y="191"/>
                    </a:lnTo>
                    <a:lnTo>
                      <a:pt x="20" y="191"/>
                    </a:lnTo>
                    <a:lnTo>
                      <a:pt x="21" y="191"/>
                    </a:lnTo>
                    <a:lnTo>
                      <a:pt x="22" y="191"/>
                    </a:lnTo>
                    <a:lnTo>
                      <a:pt x="23" y="190"/>
                    </a:lnTo>
                    <a:lnTo>
                      <a:pt x="23" y="189"/>
                    </a:lnTo>
                    <a:lnTo>
                      <a:pt x="23" y="188"/>
                    </a:lnTo>
                    <a:lnTo>
                      <a:pt x="22" y="188"/>
                    </a:lnTo>
                    <a:lnTo>
                      <a:pt x="20" y="188"/>
                    </a:lnTo>
                    <a:lnTo>
                      <a:pt x="20" y="187"/>
                    </a:lnTo>
                    <a:lnTo>
                      <a:pt x="19" y="187"/>
                    </a:lnTo>
                    <a:lnTo>
                      <a:pt x="20" y="186"/>
                    </a:lnTo>
                    <a:lnTo>
                      <a:pt x="20" y="185"/>
                    </a:lnTo>
                    <a:lnTo>
                      <a:pt x="21" y="184"/>
                    </a:lnTo>
                    <a:lnTo>
                      <a:pt x="22" y="183"/>
                    </a:lnTo>
                    <a:lnTo>
                      <a:pt x="22" y="181"/>
                    </a:lnTo>
                    <a:lnTo>
                      <a:pt x="21" y="181"/>
                    </a:lnTo>
                    <a:lnTo>
                      <a:pt x="20" y="181"/>
                    </a:lnTo>
                    <a:lnTo>
                      <a:pt x="20" y="181"/>
                    </a:lnTo>
                    <a:lnTo>
                      <a:pt x="17" y="181"/>
                    </a:lnTo>
                    <a:lnTo>
                      <a:pt x="17" y="181"/>
                    </a:lnTo>
                    <a:lnTo>
                      <a:pt x="16" y="181"/>
                    </a:lnTo>
                    <a:lnTo>
                      <a:pt x="16" y="182"/>
                    </a:lnTo>
                    <a:lnTo>
                      <a:pt x="15" y="182"/>
                    </a:lnTo>
                    <a:lnTo>
                      <a:pt x="14" y="181"/>
                    </a:lnTo>
                    <a:lnTo>
                      <a:pt x="14" y="181"/>
                    </a:lnTo>
                    <a:lnTo>
                      <a:pt x="14" y="180"/>
                    </a:lnTo>
                    <a:lnTo>
                      <a:pt x="15" y="177"/>
                    </a:lnTo>
                    <a:lnTo>
                      <a:pt x="16" y="177"/>
                    </a:lnTo>
                    <a:lnTo>
                      <a:pt x="16" y="176"/>
                    </a:lnTo>
                    <a:lnTo>
                      <a:pt x="15" y="176"/>
                    </a:lnTo>
                    <a:lnTo>
                      <a:pt x="14" y="176"/>
                    </a:lnTo>
                    <a:lnTo>
                      <a:pt x="12" y="176"/>
                    </a:lnTo>
                    <a:lnTo>
                      <a:pt x="10" y="176"/>
                    </a:lnTo>
                    <a:lnTo>
                      <a:pt x="10" y="175"/>
                    </a:lnTo>
                    <a:lnTo>
                      <a:pt x="10" y="174"/>
                    </a:lnTo>
                    <a:lnTo>
                      <a:pt x="10" y="174"/>
                    </a:lnTo>
                    <a:lnTo>
                      <a:pt x="11" y="173"/>
                    </a:lnTo>
                    <a:lnTo>
                      <a:pt x="10" y="172"/>
                    </a:lnTo>
                    <a:lnTo>
                      <a:pt x="11" y="171"/>
                    </a:lnTo>
                    <a:lnTo>
                      <a:pt x="12" y="171"/>
                    </a:lnTo>
                    <a:lnTo>
                      <a:pt x="13" y="171"/>
                    </a:lnTo>
                    <a:lnTo>
                      <a:pt x="14" y="170"/>
                    </a:lnTo>
                    <a:lnTo>
                      <a:pt x="16" y="170"/>
                    </a:lnTo>
                    <a:lnTo>
                      <a:pt x="17" y="169"/>
                    </a:lnTo>
                    <a:lnTo>
                      <a:pt x="17" y="169"/>
                    </a:lnTo>
                    <a:lnTo>
                      <a:pt x="18" y="170"/>
                    </a:lnTo>
                    <a:lnTo>
                      <a:pt x="19" y="170"/>
                    </a:lnTo>
                    <a:lnTo>
                      <a:pt x="19" y="170"/>
                    </a:lnTo>
                    <a:lnTo>
                      <a:pt x="20" y="170"/>
                    </a:lnTo>
                    <a:lnTo>
                      <a:pt x="20" y="170"/>
                    </a:lnTo>
                    <a:lnTo>
                      <a:pt x="20" y="169"/>
                    </a:lnTo>
                    <a:lnTo>
                      <a:pt x="20" y="168"/>
                    </a:lnTo>
                    <a:lnTo>
                      <a:pt x="20" y="167"/>
                    </a:lnTo>
                    <a:lnTo>
                      <a:pt x="20" y="167"/>
                    </a:lnTo>
                    <a:lnTo>
                      <a:pt x="21" y="166"/>
                    </a:lnTo>
                    <a:lnTo>
                      <a:pt x="23" y="166"/>
                    </a:lnTo>
                    <a:lnTo>
                      <a:pt x="24" y="166"/>
                    </a:lnTo>
                    <a:lnTo>
                      <a:pt x="26" y="165"/>
                    </a:lnTo>
                    <a:lnTo>
                      <a:pt x="27" y="164"/>
                    </a:lnTo>
                    <a:lnTo>
                      <a:pt x="27" y="164"/>
                    </a:lnTo>
                    <a:lnTo>
                      <a:pt x="28" y="164"/>
                    </a:lnTo>
                    <a:lnTo>
                      <a:pt x="29" y="165"/>
                    </a:lnTo>
                    <a:lnTo>
                      <a:pt x="28" y="166"/>
                    </a:lnTo>
                    <a:lnTo>
                      <a:pt x="27" y="166"/>
                    </a:lnTo>
                    <a:lnTo>
                      <a:pt x="27" y="166"/>
                    </a:lnTo>
                    <a:lnTo>
                      <a:pt x="27" y="167"/>
                    </a:lnTo>
                    <a:lnTo>
                      <a:pt x="27" y="167"/>
                    </a:lnTo>
                    <a:lnTo>
                      <a:pt x="27" y="167"/>
                    </a:lnTo>
                    <a:lnTo>
                      <a:pt x="29" y="168"/>
                    </a:lnTo>
                    <a:lnTo>
                      <a:pt x="29" y="170"/>
                    </a:lnTo>
                    <a:lnTo>
                      <a:pt x="29" y="170"/>
                    </a:lnTo>
                    <a:lnTo>
                      <a:pt x="30" y="171"/>
                    </a:lnTo>
                    <a:lnTo>
                      <a:pt x="30" y="171"/>
                    </a:lnTo>
                    <a:lnTo>
                      <a:pt x="31" y="170"/>
                    </a:lnTo>
                    <a:lnTo>
                      <a:pt x="32" y="170"/>
                    </a:lnTo>
                    <a:lnTo>
                      <a:pt x="32" y="169"/>
                    </a:lnTo>
                    <a:lnTo>
                      <a:pt x="32" y="168"/>
                    </a:lnTo>
                    <a:lnTo>
                      <a:pt x="33" y="169"/>
                    </a:lnTo>
                    <a:lnTo>
                      <a:pt x="35" y="169"/>
                    </a:lnTo>
                    <a:lnTo>
                      <a:pt x="36" y="168"/>
                    </a:lnTo>
                    <a:lnTo>
                      <a:pt x="36" y="167"/>
                    </a:lnTo>
                    <a:lnTo>
                      <a:pt x="37" y="166"/>
                    </a:lnTo>
                    <a:lnTo>
                      <a:pt x="37" y="165"/>
                    </a:lnTo>
                    <a:lnTo>
                      <a:pt x="37" y="165"/>
                    </a:lnTo>
                    <a:lnTo>
                      <a:pt x="38" y="164"/>
                    </a:lnTo>
                    <a:lnTo>
                      <a:pt x="39" y="164"/>
                    </a:lnTo>
                    <a:lnTo>
                      <a:pt x="40" y="165"/>
                    </a:lnTo>
                    <a:lnTo>
                      <a:pt x="41" y="164"/>
                    </a:lnTo>
                    <a:lnTo>
                      <a:pt x="41" y="164"/>
                    </a:lnTo>
                    <a:lnTo>
                      <a:pt x="43" y="164"/>
                    </a:lnTo>
                    <a:lnTo>
                      <a:pt x="43" y="164"/>
                    </a:lnTo>
                    <a:lnTo>
                      <a:pt x="44" y="164"/>
                    </a:lnTo>
                    <a:lnTo>
                      <a:pt x="44" y="164"/>
                    </a:lnTo>
                    <a:lnTo>
                      <a:pt x="46" y="164"/>
                    </a:lnTo>
                    <a:lnTo>
                      <a:pt x="46" y="164"/>
                    </a:lnTo>
                    <a:lnTo>
                      <a:pt x="45" y="163"/>
                    </a:lnTo>
                    <a:lnTo>
                      <a:pt x="44" y="163"/>
                    </a:lnTo>
                    <a:lnTo>
                      <a:pt x="44" y="163"/>
                    </a:lnTo>
                    <a:lnTo>
                      <a:pt x="43" y="162"/>
                    </a:lnTo>
                    <a:lnTo>
                      <a:pt x="43" y="161"/>
                    </a:lnTo>
                    <a:lnTo>
                      <a:pt x="43" y="160"/>
                    </a:lnTo>
                    <a:lnTo>
                      <a:pt x="43" y="160"/>
                    </a:lnTo>
                    <a:lnTo>
                      <a:pt x="44" y="159"/>
                    </a:lnTo>
                    <a:lnTo>
                      <a:pt x="44" y="159"/>
                    </a:lnTo>
                    <a:lnTo>
                      <a:pt x="45" y="159"/>
                    </a:lnTo>
                    <a:lnTo>
                      <a:pt x="45" y="160"/>
                    </a:lnTo>
                    <a:lnTo>
                      <a:pt x="46" y="160"/>
                    </a:lnTo>
                    <a:lnTo>
                      <a:pt x="48" y="160"/>
                    </a:lnTo>
                    <a:lnTo>
                      <a:pt x="48" y="160"/>
                    </a:lnTo>
                    <a:lnTo>
                      <a:pt x="49" y="160"/>
                    </a:lnTo>
                    <a:lnTo>
                      <a:pt x="50" y="160"/>
                    </a:lnTo>
                    <a:lnTo>
                      <a:pt x="50" y="157"/>
                    </a:lnTo>
                    <a:lnTo>
                      <a:pt x="50" y="157"/>
                    </a:lnTo>
                    <a:lnTo>
                      <a:pt x="49" y="156"/>
                    </a:lnTo>
                    <a:lnTo>
                      <a:pt x="49" y="155"/>
                    </a:lnTo>
                    <a:lnTo>
                      <a:pt x="50" y="154"/>
                    </a:lnTo>
                    <a:lnTo>
                      <a:pt x="51" y="155"/>
                    </a:lnTo>
                    <a:lnTo>
                      <a:pt x="52" y="153"/>
                    </a:lnTo>
                    <a:lnTo>
                      <a:pt x="53" y="154"/>
                    </a:lnTo>
                    <a:lnTo>
                      <a:pt x="54" y="154"/>
                    </a:lnTo>
                    <a:lnTo>
                      <a:pt x="54" y="153"/>
                    </a:lnTo>
                    <a:lnTo>
                      <a:pt x="56" y="153"/>
                    </a:lnTo>
                    <a:lnTo>
                      <a:pt x="57" y="154"/>
                    </a:lnTo>
                    <a:lnTo>
                      <a:pt x="58" y="155"/>
                    </a:lnTo>
                    <a:lnTo>
                      <a:pt x="58" y="154"/>
                    </a:lnTo>
                    <a:lnTo>
                      <a:pt x="59" y="154"/>
                    </a:lnTo>
                    <a:lnTo>
                      <a:pt x="60" y="154"/>
                    </a:lnTo>
                    <a:lnTo>
                      <a:pt x="61" y="154"/>
                    </a:lnTo>
                    <a:lnTo>
                      <a:pt x="61" y="155"/>
                    </a:lnTo>
                    <a:lnTo>
                      <a:pt x="59" y="156"/>
                    </a:lnTo>
                    <a:lnTo>
                      <a:pt x="59" y="157"/>
                    </a:lnTo>
                    <a:lnTo>
                      <a:pt x="58" y="157"/>
                    </a:lnTo>
                    <a:lnTo>
                      <a:pt x="59" y="157"/>
                    </a:lnTo>
                    <a:lnTo>
                      <a:pt x="60" y="158"/>
                    </a:lnTo>
                    <a:lnTo>
                      <a:pt x="61" y="158"/>
                    </a:lnTo>
                    <a:lnTo>
                      <a:pt x="61" y="158"/>
                    </a:lnTo>
                    <a:lnTo>
                      <a:pt x="61" y="159"/>
                    </a:lnTo>
                    <a:lnTo>
                      <a:pt x="61" y="159"/>
                    </a:lnTo>
                    <a:lnTo>
                      <a:pt x="61" y="160"/>
                    </a:lnTo>
                    <a:lnTo>
                      <a:pt x="61" y="160"/>
                    </a:lnTo>
                    <a:lnTo>
                      <a:pt x="61" y="161"/>
                    </a:lnTo>
                    <a:lnTo>
                      <a:pt x="63" y="161"/>
                    </a:lnTo>
                    <a:lnTo>
                      <a:pt x="64" y="161"/>
                    </a:lnTo>
                    <a:lnTo>
                      <a:pt x="65" y="160"/>
                    </a:lnTo>
                    <a:lnTo>
                      <a:pt x="65" y="160"/>
                    </a:lnTo>
                    <a:lnTo>
                      <a:pt x="65" y="160"/>
                    </a:lnTo>
                    <a:lnTo>
                      <a:pt x="66" y="157"/>
                    </a:lnTo>
                    <a:lnTo>
                      <a:pt x="67" y="157"/>
                    </a:lnTo>
                    <a:lnTo>
                      <a:pt x="67" y="156"/>
                    </a:lnTo>
                    <a:lnTo>
                      <a:pt x="68" y="155"/>
                    </a:lnTo>
                    <a:lnTo>
                      <a:pt x="68" y="153"/>
                    </a:lnTo>
                    <a:lnTo>
                      <a:pt x="68" y="153"/>
                    </a:lnTo>
                    <a:lnTo>
                      <a:pt x="70" y="153"/>
                    </a:lnTo>
                    <a:lnTo>
                      <a:pt x="70" y="152"/>
                    </a:lnTo>
                    <a:lnTo>
                      <a:pt x="69" y="152"/>
                    </a:lnTo>
                    <a:lnTo>
                      <a:pt x="69" y="151"/>
                    </a:lnTo>
                    <a:lnTo>
                      <a:pt x="69" y="150"/>
                    </a:lnTo>
                    <a:lnTo>
                      <a:pt x="71" y="150"/>
                    </a:lnTo>
                    <a:lnTo>
                      <a:pt x="72" y="150"/>
                    </a:lnTo>
                    <a:lnTo>
                      <a:pt x="72" y="150"/>
                    </a:lnTo>
                    <a:lnTo>
                      <a:pt x="73" y="149"/>
                    </a:lnTo>
                    <a:lnTo>
                      <a:pt x="74" y="149"/>
                    </a:lnTo>
                    <a:lnTo>
                      <a:pt x="74" y="148"/>
                    </a:lnTo>
                    <a:lnTo>
                      <a:pt x="74" y="147"/>
                    </a:lnTo>
                    <a:lnTo>
                      <a:pt x="75" y="146"/>
                    </a:lnTo>
                    <a:lnTo>
                      <a:pt x="75" y="146"/>
                    </a:lnTo>
                    <a:lnTo>
                      <a:pt x="76" y="146"/>
                    </a:lnTo>
                    <a:lnTo>
                      <a:pt x="77" y="147"/>
                    </a:lnTo>
                    <a:lnTo>
                      <a:pt x="78" y="148"/>
                    </a:lnTo>
                    <a:lnTo>
                      <a:pt x="78" y="147"/>
                    </a:lnTo>
                    <a:lnTo>
                      <a:pt x="79" y="146"/>
                    </a:lnTo>
                    <a:lnTo>
                      <a:pt x="79" y="146"/>
                    </a:lnTo>
                    <a:lnTo>
                      <a:pt x="80" y="146"/>
                    </a:lnTo>
                    <a:lnTo>
                      <a:pt x="81" y="146"/>
                    </a:lnTo>
                    <a:lnTo>
                      <a:pt x="82" y="146"/>
                    </a:lnTo>
                    <a:lnTo>
                      <a:pt x="82" y="146"/>
                    </a:lnTo>
                    <a:lnTo>
                      <a:pt x="83" y="146"/>
                    </a:lnTo>
                    <a:lnTo>
                      <a:pt x="84" y="146"/>
                    </a:lnTo>
                    <a:lnTo>
                      <a:pt x="84" y="144"/>
                    </a:lnTo>
                    <a:lnTo>
                      <a:pt x="83" y="143"/>
                    </a:lnTo>
                    <a:lnTo>
                      <a:pt x="82" y="144"/>
                    </a:lnTo>
                    <a:lnTo>
                      <a:pt x="82" y="143"/>
                    </a:lnTo>
                    <a:lnTo>
                      <a:pt x="82" y="143"/>
                    </a:lnTo>
                    <a:lnTo>
                      <a:pt x="82" y="143"/>
                    </a:lnTo>
                    <a:lnTo>
                      <a:pt x="83" y="142"/>
                    </a:lnTo>
                    <a:lnTo>
                      <a:pt x="83" y="139"/>
                    </a:lnTo>
                    <a:lnTo>
                      <a:pt x="82" y="139"/>
                    </a:lnTo>
                    <a:lnTo>
                      <a:pt x="82" y="139"/>
                    </a:lnTo>
                    <a:lnTo>
                      <a:pt x="81" y="138"/>
                    </a:lnTo>
                    <a:lnTo>
                      <a:pt x="81" y="137"/>
                    </a:lnTo>
                    <a:lnTo>
                      <a:pt x="81" y="136"/>
                    </a:lnTo>
                    <a:lnTo>
                      <a:pt x="81" y="136"/>
                    </a:lnTo>
                    <a:lnTo>
                      <a:pt x="82" y="136"/>
                    </a:lnTo>
                    <a:lnTo>
                      <a:pt x="82" y="135"/>
                    </a:lnTo>
                    <a:lnTo>
                      <a:pt x="82" y="131"/>
                    </a:lnTo>
                    <a:lnTo>
                      <a:pt x="82" y="130"/>
                    </a:lnTo>
                    <a:lnTo>
                      <a:pt x="81" y="130"/>
                    </a:lnTo>
                    <a:lnTo>
                      <a:pt x="81" y="129"/>
                    </a:lnTo>
                    <a:lnTo>
                      <a:pt x="81" y="129"/>
                    </a:lnTo>
                    <a:lnTo>
                      <a:pt x="80" y="128"/>
                    </a:lnTo>
                    <a:lnTo>
                      <a:pt x="79" y="127"/>
                    </a:lnTo>
                    <a:lnTo>
                      <a:pt x="79" y="126"/>
                    </a:lnTo>
                    <a:lnTo>
                      <a:pt x="77" y="127"/>
                    </a:lnTo>
                    <a:lnTo>
                      <a:pt x="76" y="126"/>
                    </a:lnTo>
                    <a:lnTo>
                      <a:pt x="75" y="126"/>
                    </a:lnTo>
                    <a:lnTo>
                      <a:pt x="75" y="126"/>
                    </a:lnTo>
                    <a:lnTo>
                      <a:pt x="74" y="125"/>
                    </a:lnTo>
                    <a:lnTo>
                      <a:pt x="75" y="124"/>
                    </a:lnTo>
                    <a:lnTo>
                      <a:pt x="75" y="124"/>
                    </a:lnTo>
                    <a:lnTo>
                      <a:pt x="76" y="123"/>
                    </a:lnTo>
                    <a:lnTo>
                      <a:pt x="78" y="123"/>
                    </a:lnTo>
                    <a:lnTo>
                      <a:pt x="79" y="123"/>
                    </a:lnTo>
                    <a:lnTo>
                      <a:pt x="79" y="122"/>
                    </a:lnTo>
                    <a:lnTo>
                      <a:pt x="79" y="122"/>
                    </a:lnTo>
                    <a:lnTo>
                      <a:pt x="79" y="121"/>
                    </a:lnTo>
                    <a:lnTo>
                      <a:pt x="79" y="120"/>
                    </a:lnTo>
                    <a:lnTo>
                      <a:pt x="79" y="119"/>
                    </a:lnTo>
                    <a:lnTo>
                      <a:pt x="80" y="119"/>
                    </a:lnTo>
                    <a:lnTo>
                      <a:pt x="81" y="118"/>
                    </a:lnTo>
                    <a:lnTo>
                      <a:pt x="81" y="117"/>
                    </a:lnTo>
                    <a:lnTo>
                      <a:pt x="80" y="116"/>
                    </a:lnTo>
                    <a:lnTo>
                      <a:pt x="80" y="113"/>
                    </a:lnTo>
                    <a:lnTo>
                      <a:pt x="80" y="112"/>
                    </a:lnTo>
                    <a:lnTo>
                      <a:pt x="81" y="112"/>
                    </a:lnTo>
                    <a:lnTo>
                      <a:pt x="82" y="112"/>
                    </a:lnTo>
                    <a:lnTo>
                      <a:pt x="82" y="114"/>
                    </a:lnTo>
                    <a:lnTo>
                      <a:pt x="83" y="114"/>
                    </a:lnTo>
                    <a:lnTo>
                      <a:pt x="84" y="114"/>
                    </a:lnTo>
                    <a:lnTo>
                      <a:pt x="86" y="114"/>
                    </a:lnTo>
                    <a:lnTo>
                      <a:pt x="85" y="113"/>
                    </a:lnTo>
                    <a:lnTo>
                      <a:pt x="85" y="112"/>
                    </a:lnTo>
                    <a:lnTo>
                      <a:pt x="83" y="112"/>
                    </a:lnTo>
                    <a:lnTo>
                      <a:pt x="82" y="111"/>
                    </a:lnTo>
                    <a:lnTo>
                      <a:pt x="82" y="110"/>
                    </a:lnTo>
                    <a:lnTo>
                      <a:pt x="82" y="108"/>
                    </a:lnTo>
                    <a:lnTo>
                      <a:pt x="83" y="107"/>
                    </a:lnTo>
                    <a:lnTo>
                      <a:pt x="83" y="106"/>
                    </a:lnTo>
                    <a:lnTo>
                      <a:pt x="83" y="105"/>
                    </a:lnTo>
                    <a:lnTo>
                      <a:pt x="82" y="104"/>
                    </a:lnTo>
                    <a:lnTo>
                      <a:pt x="82" y="103"/>
                    </a:lnTo>
                    <a:lnTo>
                      <a:pt x="82" y="102"/>
                    </a:lnTo>
                    <a:lnTo>
                      <a:pt x="82" y="101"/>
                    </a:lnTo>
                    <a:lnTo>
                      <a:pt x="81" y="100"/>
                    </a:lnTo>
                    <a:lnTo>
                      <a:pt x="81" y="99"/>
                    </a:lnTo>
                    <a:lnTo>
                      <a:pt x="82" y="98"/>
                    </a:lnTo>
                    <a:lnTo>
                      <a:pt x="82" y="98"/>
                    </a:lnTo>
                    <a:lnTo>
                      <a:pt x="82" y="97"/>
                    </a:lnTo>
                    <a:lnTo>
                      <a:pt x="83" y="95"/>
                    </a:lnTo>
                    <a:lnTo>
                      <a:pt x="83" y="95"/>
                    </a:lnTo>
                    <a:lnTo>
                      <a:pt x="84" y="95"/>
                    </a:lnTo>
                    <a:lnTo>
                      <a:pt x="85" y="94"/>
                    </a:lnTo>
                    <a:lnTo>
                      <a:pt x="85" y="93"/>
                    </a:lnTo>
                    <a:lnTo>
                      <a:pt x="85" y="92"/>
                    </a:lnTo>
                    <a:lnTo>
                      <a:pt x="85" y="91"/>
                    </a:lnTo>
                    <a:lnTo>
                      <a:pt x="86" y="92"/>
                    </a:lnTo>
                    <a:lnTo>
                      <a:pt x="87" y="92"/>
                    </a:lnTo>
                    <a:lnTo>
                      <a:pt x="88" y="92"/>
                    </a:lnTo>
                    <a:lnTo>
                      <a:pt x="88" y="91"/>
                    </a:lnTo>
                    <a:lnTo>
                      <a:pt x="88" y="91"/>
                    </a:lnTo>
                    <a:lnTo>
                      <a:pt x="89" y="91"/>
                    </a:lnTo>
                    <a:lnTo>
                      <a:pt x="89" y="90"/>
                    </a:lnTo>
                    <a:lnTo>
                      <a:pt x="89" y="90"/>
                    </a:lnTo>
                    <a:lnTo>
                      <a:pt x="90" y="89"/>
                    </a:lnTo>
                    <a:lnTo>
                      <a:pt x="90" y="87"/>
                    </a:lnTo>
                    <a:lnTo>
                      <a:pt x="91" y="87"/>
                    </a:lnTo>
                    <a:lnTo>
                      <a:pt x="91" y="86"/>
                    </a:lnTo>
                    <a:lnTo>
                      <a:pt x="90" y="85"/>
                    </a:lnTo>
                    <a:lnTo>
                      <a:pt x="89" y="85"/>
                    </a:lnTo>
                    <a:lnTo>
                      <a:pt x="89" y="84"/>
                    </a:lnTo>
                    <a:lnTo>
                      <a:pt x="89" y="84"/>
                    </a:lnTo>
                    <a:lnTo>
                      <a:pt x="89" y="83"/>
                    </a:lnTo>
                    <a:lnTo>
                      <a:pt x="90" y="82"/>
                    </a:lnTo>
                    <a:lnTo>
                      <a:pt x="90" y="81"/>
                    </a:lnTo>
                    <a:lnTo>
                      <a:pt x="90" y="81"/>
                    </a:lnTo>
                    <a:lnTo>
                      <a:pt x="91" y="80"/>
                    </a:lnTo>
                    <a:lnTo>
                      <a:pt x="91" y="79"/>
                    </a:lnTo>
                    <a:lnTo>
                      <a:pt x="91" y="78"/>
                    </a:lnTo>
                    <a:lnTo>
                      <a:pt x="90" y="78"/>
                    </a:lnTo>
                    <a:lnTo>
                      <a:pt x="89" y="78"/>
                    </a:lnTo>
                    <a:lnTo>
                      <a:pt x="89" y="77"/>
                    </a:lnTo>
                    <a:lnTo>
                      <a:pt x="89" y="77"/>
                    </a:lnTo>
                    <a:lnTo>
                      <a:pt x="89" y="76"/>
                    </a:lnTo>
                    <a:lnTo>
                      <a:pt x="90" y="75"/>
                    </a:lnTo>
                    <a:lnTo>
                      <a:pt x="90" y="74"/>
                    </a:lnTo>
                    <a:lnTo>
                      <a:pt x="90" y="74"/>
                    </a:lnTo>
                    <a:lnTo>
                      <a:pt x="91" y="72"/>
                    </a:lnTo>
                    <a:lnTo>
                      <a:pt x="92" y="71"/>
                    </a:lnTo>
                    <a:lnTo>
                      <a:pt x="92" y="72"/>
                    </a:lnTo>
                    <a:lnTo>
                      <a:pt x="92" y="74"/>
                    </a:lnTo>
                    <a:lnTo>
                      <a:pt x="93" y="74"/>
                    </a:lnTo>
                    <a:lnTo>
                      <a:pt x="94" y="74"/>
                    </a:lnTo>
                    <a:lnTo>
                      <a:pt x="97" y="74"/>
                    </a:lnTo>
                    <a:lnTo>
                      <a:pt x="98" y="74"/>
                    </a:lnTo>
                    <a:lnTo>
                      <a:pt x="99" y="74"/>
                    </a:lnTo>
                    <a:lnTo>
                      <a:pt x="99" y="74"/>
                    </a:lnTo>
                    <a:lnTo>
                      <a:pt x="99" y="73"/>
                    </a:lnTo>
                    <a:lnTo>
                      <a:pt x="99" y="72"/>
                    </a:lnTo>
                    <a:lnTo>
                      <a:pt x="99" y="71"/>
                    </a:lnTo>
                    <a:lnTo>
                      <a:pt x="99" y="70"/>
                    </a:lnTo>
                    <a:lnTo>
                      <a:pt x="99" y="70"/>
                    </a:lnTo>
                    <a:lnTo>
                      <a:pt x="100" y="70"/>
                    </a:lnTo>
                    <a:lnTo>
                      <a:pt x="101" y="70"/>
                    </a:lnTo>
                    <a:lnTo>
                      <a:pt x="101" y="69"/>
                    </a:lnTo>
                    <a:lnTo>
                      <a:pt x="101" y="67"/>
                    </a:lnTo>
                    <a:lnTo>
                      <a:pt x="101" y="67"/>
                    </a:lnTo>
                    <a:lnTo>
                      <a:pt x="102" y="67"/>
                    </a:lnTo>
                    <a:lnTo>
                      <a:pt x="103" y="67"/>
                    </a:lnTo>
                    <a:lnTo>
                      <a:pt x="103" y="66"/>
                    </a:lnTo>
                    <a:lnTo>
                      <a:pt x="103" y="65"/>
                    </a:lnTo>
                    <a:lnTo>
                      <a:pt x="103" y="65"/>
                    </a:lnTo>
                    <a:lnTo>
                      <a:pt x="103" y="64"/>
                    </a:lnTo>
                    <a:lnTo>
                      <a:pt x="103" y="64"/>
                    </a:lnTo>
                    <a:lnTo>
                      <a:pt x="103" y="63"/>
                    </a:lnTo>
                    <a:lnTo>
                      <a:pt x="103" y="63"/>
                    </a:lnTo>
                    <a:lnTo>
                      <a:pt x="102" y="63"/>
                    </a:lnTo>
                    <a:lnTo>
                      <a:pt x="101" y="63"/>
                    </a:lnTo>
                    <a:lnTo>
                      <a:pt x="100" y="63"/>
                    </a:lnTo>
                    <a:lnTo>
                      <a:pt x="99" y="62"/>
                    </a:lnTo>
                    <a:lnTo>
                      <a:pt x="100" y="60"/>
                    </a:lnTo>
                    <a:lnTo>
                      <a:pt x="101" y="60"/>
                    </a:lnTo>
                    <a:lnTo>
                      <a:pt x="102" y="59"/>
                    </a:lnTo>
                    <a:lnTo>
                      <a:pt x="103" y="59"/>
                    </a:lnTo>
                    <a:lnTo>
                      <a:pt x="103" y="58"/>
                    </a:lnTo>
                    <a:lnTo>
                      <a:pt x="105" y="57"/>
                    </a:lnTo>
                    <a:lnTo>
                      <a:pt x="104" y="55"/>
                    </a:lnTo>
                    <a:lnTo>
                      <a:pt x="105" y="54"/>
                    </a:lnTo>
                    <a:lnTo>
                      <a:pt x="106" y="53"/>
                    </a:lnTo>
                    <a:lnTo>
                      <a:pt x="106" y="53"/>
                    </a:lnTo>
                    <a:lnTo>
                      <a:pt x="107" y="53"/>
                    </a:lnTo>
                    <a:lnTo>
                      <a:pt x="107" y="53"/>
                    </a:lnTo>
                    <a:lnTo>
                      <a:pt x="108" y="53"/>
                    </a:lnTo>
                    <a:lnTo>
                      <a:pt x="109" y="53"/>
                    </a:lnTo>
                    <a:lnTo>
                      <a:pt x="110" y="53"/>
                    </a:lnTo>
                    <a:lnTo>
                      <a:pt x="111" y="52"/>
                    </a:lnTo>
                    <a:lnTo>
                      <a:pt x="111" y="51"/>
                    </a:lnTo>
                    <a:lnTo>
                      <a:pt x="110" y="51"/>
                    </a:lnTo>
                    <a:lnTo>
                      <a:pt x="110" y="51"/>
                    </a:lnTo>
                    <a:lnTo>
                      <a:pt x="110" y="50"/>
                    </a:lnTo>
                    <a:lnTo>
                      <a:pt x="110" y="49"/>
                    </a:lnTo>
                    <a:lnTo>
                      <a:pt x="111" y="48"/>
                    </a:lnTo>
                    <a:lnTo>
                      <a:pt x="111" y="46"/>
                    </a:lnTo>
                    <a:lnTo>
                      <a:pt x="111" y="46"/>
                    </a:lnTo>
                    <a:lnTo>
                      <a:pt x="110" y="45"/>
                    </a:lnTo>
                    <a:lnTo>
                      <a:pt x="110" y="44"/>
                    </a:lnTo>
                    <a:lnTo>
                      <a:pt x="109" y="44"/>
                    </a:lnTo>
                    <a:lnTo>
                      <a:pt x="107" y="44"/>
                    </a:lnTo>
                    <a:lnTo>
                      <a:pt x="107" y="43"/>
                    </a:lnTo>
                    <a:lnTo>
                      <a:pt x="106" y="43"/>
                    </a:lnTo>
                    <a:lnTo>
                      <a:pt x="106" y="42"/>
                    </a:lnTo>
                    <a:lnTo>
                      <a:pt x="106" y="41"/>
                    </a:lnTo>
                    <a:lnTo>
                      <a:pt x="106" y="40"/>
                    </a:lnTo>
                    <a:lnTo>
                      <a:pt x="106" y="39"/>
                    </a:lnTo>
                    <a:lnTo>
                      <a:pt x="106" y="38"/>
                    </a:lnTo>
                    <a:lnTo>
                      <a:pt x="106" y="37"/>
                    </a:lnTo>
                    <a:lnTo>
                      <a:pt x="106" y="36"/>
                    </a:lnTo>
                    <a:lnTo>
                      <a:pt x="106" y="36"/>
                    </a:lnTo>
                    <a:lnTo>
                      <a:pt x="107" y="36"/>
                    </a:lnTo>
                    <a:lnTo>
                      <a:pt x="107" y="34"/>
                    </a:lnTo>
                    <a:lnTo>
                      <a:pt x="106" y="33"/>
                    </a:lnTo>
                    <a:lnTo>
                      <a:pt x="106" y="33"/>
                    </a:lnTo>
                    <a:lnTo>
                      <a:pt x="107" y="33"/>
                    </a:lnTo>
                    <a:lnTo>
                      <a:pt x="108" y="33"/>
                    </a:lnTo>
                    <a:lnTo>
                      <a:pt x="109" y="33"/>
                    </a:lnTo>
                    <a:lnTo>
                      <a:pt x="109" y="32"/>
                    </a:lnTo>
                    <a:lnTo>
                      <a:pt x="109" y="31"/>
                    </a:lnTo>
                    <a:lnTo>
                      <a:pt x="109" y="29"/>
                    </a:lnTo>
                    <a:lnTo>
                      <a:pt x="109" y="29"/>
                    </a:lnTo>
                    <a:lnTo>
                      <a:pt x="110" y="27"/>
                    </a:lnTo>
                    <a:lnTo>
                      <a:pt x="110" y="26"/>
                    </a:lnTo>
                    <a:lnTo>
                      <a:pt x="110" y="26"/>
                    </a:lnTo>
                    <a:lnTo>
                      <a:pt x="110" y="25"/>
                    </a:lnTo>
                    <a:lnTo>
                      <a:pt x="110" y="23"/>
                    </a:lnTo>
                    <a:lnTo>
                      <a:pt x="111" y="23"/>
                    </a:lnTo>
                    <a:lnTo>
                      <a:pt x="111" y="22"/>
                    </a:lnTo>
                    <a:lnTo>
                      <a:pt x="112" y="22"/>
                    </a:lnTo>
                    <a:lnTo>
                      <a:pt x="113" y="21"/>
                    </a:lnTo>
                    <a:lnTo>
                      <a:pt x="113" y="21"/>
                    </a:lnTo>
                    <a:lnTo>
                      <a:pt x="114" y="21"/>
                    </a:lnTo>
                    <a:lnTo>
                      <a:pt x="114" y="20"/>
                    </a:lnTo>
                    <a:lnTo>
                      <a:pt x="114" y="19"/>
                    </a:lnTo>
                    <a:lnTo>
                      <a:pt x="115" y="19"/>
                    </a:lnTo>
                    <a:lnTo>
                      <a:pt x="116" y="18"/>
                    </a:lnTo>
                    <a:lnTo>
                      <a:pt x="115" y="17"/>
                    </a:lnTo>
                    <a:lnTo>
                      <a:pt x="115" y="16"/>
                    </a:lnTo>
                    <a:lnTo>
                      <a:pt x="113" y="15"/>
                    </a:lnTo>
                    <a:lnTo>
                      <a:pt x="113" y="13"/>
                    </a:lnTo>
                    <a:lnTo>
                      <a:pt x="113" y="12"/>
                    </a:lnTo>
                    <a:lnTo>
                      <a:pt x="114" y="12"/>
                    </a:lnTo>
                    <a:lnTo>
                      <a:pt x="115" y="12"/>
                    </a:lnTo>
                    <a:lnTo>
                      <a:pt x="116" y="12"/>
                    </a:lnTo>
                    <a:lnTo>
                      <a:pt x="117" y="12"/>
                    </a:lnTo>
                    <a:lnTo>
                      <a:pt x="117" y="11"/>
                    </a:lnTo>
                    <a:lnTo>
                      <a:pt x="118" y="11"/>
                    </a:lnTo>
                    <a:lnTo>
                      <a:pt x="119" y="10"/>
                    </a:lnTo>
                    <a:lnTo>
                      <a:pt x="120" y="9"/>
                    </a:lnTo>
                    <a:lnTo>
                      <a:pt x="120" y="8"/>
                    </a:lnTo>
                    <a:lnTo>
                      <a:pt x="120" y="8"/>
                    </a:lnTo>
                    <a:lnTo>
                      <a:pt x="121" y="7"/>
                    </a:lnTo>
                    <a:lnTo>
                      <a:pt x="120" y="6"/>
                    </a:lnTo>
                    <a:lnTo>
                      <a:pt x="121" y="5"/>
                    </a:lnTo>
                    <a:lnTo>
                      <a:pt x="122" y="5"/>
                    </a:lnTo>
                    <a:lnTo>
                      <a:pt x="122" y="4"/>
                    </a:lnTo>
                    <a:lnTo>
                      <a:pt x="122" y="3"/>
                    </a:lnTo>
                    <a:lnTo>
                      <a:pt x="123" y="2"/>
                    </a:lnTo>
                    <a:lnTo>
                      <a:pt x="123" y="2"/>
                    </a:lnTo>
                    <a:lnTo>
                      <a:pt x="123"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69" name="Freeform 1128">
                <a:extLst>
                  <a:ext uri="{FF2B5EF4-FFF2-40B4-BE49-F238E27FC236}">
                    <a16:creationId xmlns:a16="http://schemas.microsoft.com/office/drawing/2014/main" id="{C5DC523A-EECA-4370-8C72-92D91E7C1E8E}"/>
                  </a:ext>
                </a:extLst>
              </p:cNvPr>
              <p:cNvSpPr>
                <a:spLocks/>
              </p:cNvSpPr>
              <p:nvPr/>
            </p:nvSpPr>
            <p:spPr bwMode="auto">
              <a:xfrm>
                <a:off x="4283" y="2427"/>
                <a:ext cx="303" cy="151"/>
              </a:xfrm>
              <a:custGeom>
                <a:avLst/>
                <a:gdLst>
                  <a:gd name="T0" fmla="*/ 20 w 303"/>
                  <a:gd name="T1" fmla="*/ 61 h 151"/>
                  <a:gd name="T2" fmla="*/ 17 w 303"/>
                  <a:gd name="T3" fmla="*/ 58 h 151"/>
                  <a:gd name="T4" fmla="*/ 12 w 303"/>
                  <a:gd name="T5" fmla="*/ 55 h 151"/>
                  <a:gd name="T6" fmla="*/ 10 w 303"/>
                  <a:gd name="T7" fmla="*/ 51 h 151"/>
                  <a:gd name="T8" fmla="*/ 6 w 303"/>
                  <a:gd name="T9" fmla="*/ 51 h 151"/>
                  <a:gd name="T10" fmla="*/ 3 w 303"/>
                  <a:gd name="T11" fmla="*/ 45 h 151"/>
                  <a:gd name="T12" fmla="*/ 6 w 303"/>
                  <a:gd name="T13" fmla="*/ 39 h 151"/>
                  <a:gd name="T14" fmla="*/ 5 w 303"/>
                  <a:gd name="T15" fmla="*/ 35 h 151"/>
                  <a:gd name="T16" fmla="*/ 3 w 303"/>
                  <a:gd name="T17" fmla="*/ 31 h 151"/>
                  <a:gd name="T18" fmla="*/ 3 w 303"/>
                  <a:gd name="T19" fmla="*/ 21 h 151"/>
                  <a:gd name="T20" fmla="*/ 2 w 303"/>
                  <a:gd name="T21" fmla="*/ 16 h 151"/>
                  <a:gd name="T22" fmla="*/ 2 w 303"/>
                  <a:gd name="T23" fmla="*/ 13 h 151"/>
                  <a:gd name="T24" fmla="*/ 20 w 303"/>
                  <a:gd name="T25" fmla="*/ 13 h 151"/>
                  <a:gd name="T26" fmla="*/ 30 w 303"/>
                  <a:gd name="T27" fmla="*/ 10 h 151"/>
                  <a:gd name="T28" fmla="*/ 36 w 303"/>
                  <a:gd name="T29" fmla="*/ 6 h 151"/>
                  <a:gd name="T30" fmla="*/ 43 w 303"/>
                  <a:gd name="T31" fmla="*/ 3 h 151"/>
                  <a:gd name="T32" fmla="*/ 47 w 303"/>
                  <a:gd name="T33" fmla="*/ 0 h 151"/>
                  <a:gd name="T34" fmla="*/ 78 w 303"/>
                  <a:gd name="T35" fmla="*/ 5 h 151"/>
                  <a:gd name="T36" fmla="*/ 87 w 303"/>
                  <a:gd name="T37" fmla="*/ 5 h 151"/>
                  <a:gd name="T38" fmla="*/ 98 w 303"/>
                  <a:gd name="T39" fmla="*/ 4 h 151"/>
                  <a:gd name="T40" fmla="*/ 106 w 303"/>
                  <a:gd name="T41" fmla="*/ 5 h 151"/>
                  <a:gd name="T42" fmla="*/ 112 w 303"/>
                  <a:gd name="T43" fmla="*/ 7 h 151"/>
                  <a:gd name="T44" fmla="*/ 119 w 303"/>
                  <a:gd name="T45" fmla="*/ 14 h 151"/>
                  <a:gd name="T46" fmla="*/ 120 w 303"/>
                  <a:gd name="T47" fmla="*/ 24 h 151"/>
                  <a:gd name="T48" fmla="*/ 124 w 303"/>
                  <a:gd name="T49" fmla="*/ 31 h 151"/>
                  <a:gd name="T50" fmla="*/ 134 w 303"/>
                  <a:gd name="T51" fmla="*/ 35 h 151"/>
                  <a:gd name="T52" fmla="*/ 151 w 303"/>
                  <a:gd name="T53" fmla="*/ 40 h 151"/>
                  <a:gd name="T54" fmla="*/ 156 w 303"/>
                  <a:gd name="T55" fmla="*/ 42 h 151"/>
                  <a:gd name="T56" fmla="*/ 175 w 303"/>
                  <a:gd name="T57" fmla="*/ 42 h 151"/>
                  <a:gd name="T58" fmla="*/ 182 w 303"/>
                  <a:gd name="T59" fmla="*/ 40 h 151"/>
                  <a:gd name="T60" fmla="*/ 194 w 303"/>
                  <a:gd name="T61" fmla="*/ 41 h 151"/>
                  <a:gd name="T62" fmla="*/ 222 w 303"/>
                  <a:gd name="T63" fmla="*/ 59 h 151"/>
                  <a:gd name="T64" fmla="*/ 223 w 303"/>
                  <a:gd name="T65" fmla="*/ 66 h 151"/>
                  <a:gd name="T66" fmla="*/ 225 w 303"/>
                  <a:gd name="T67" fmla="*/ 73 h 151"/>
                  <a:gd name="T68" fmla="*/ 228 w 303"/>
                  <a:gd name="T69" fmla="*/ 83 h 151"/>
                  <a:gd name="T70" fmla="*/ 231 w 303"/>
                  <a:gd name="T71" fmla="*/ 91 h 151"/>
                  <a:gd name="T72" fmla="*/ 232 w 303"/>
                  <a:gd name="T73" fmla="*/ 98 h 151"/>
                  <a:gd name="T74" fmla="*/ 238 w 303"/>
                  <a:gd name="T75" fmla="*/ 100 h 151"/>
                  <a:gd name="T76" fmla="*/ 246 w 303"/>
                  <a:gd name="T77" fmla="*/ 110 h 151"/>
                  <a:gd name="T78" fmla="*/ 251 w 303"/>
                  <a:gd name="T79" fmla="*/ 109 h 151"/>
                  <a:gd name="T80" fmla="*/ 262 w 303"/>
                  <a:gd name="T81" fmla="*/ 110 h 151"/>
                  <a:gd name="T82" fmla="*/ 274 w 303"/>
                  <a:gd name="T83" fmla="*/ 114 h 151"/>
                  <a:gd name="T84" fmla="*/ 275 w 303"/>
                  <a:gd name="T85" fmla="*/ 121 h 151"/>
                  <a:gd name="T86" fmla="*/ 275 w 303"/>
                  <a:gd name="T87" fmla="*/ 128 h 151"/>
                  <a:gd name="T88" fmla="*/ 278 w 303"/>
                  <a:gd name="T89" fmla="*/ 131 h 151"/>
                  <a:gd name="T90" fmla="*/ 278 w 303"/>
                  <a:gd name="T91" fmla="*/ 136 h 151"/>
                  <a:gd name="T92" fmla="*/ 279 w 303"/>
                  <a:gd name="T93" fmla="*/ 141 h 151"/>
                  <a:gd name="T94" fmla="*/ 286 w 303"/>
                  <a:gd name="T95" fmla="*/ 141 h 151"/>
                  <a:gd name="T96" fmla="*/ 292 w 303"/>
                  <a:gd name="T97" fmla="*/ 142 h 151"/>
                  <a:gd name="T98" fmla="*/ 296 w 303"/>
                  <a:gd name="T99" fmla="*/ 143 h 151"/>
                  <a:gd name="T100" fmla="*/ 301 w 303"/>
                  <a:gd name="T101" fmla="*/ 145 h 151"/>
                  <a:gd name="T102" fmla="*/ 303 w 303"/>
                  <a:gd name="T10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3" h="151">
                    <a:moveTo>
                      <a:pt x="20" y="64"/>
                    </a:moveTo>
                    <a:lnTo>
                      <a:pt x="20" y="63"/>
                    </a:lnTo>
                    <a:lnTo>
                      <a:pt x="20" y="62"/>
                    </a:lnTo>
                    <a:lnTo>
                      <a:pt x="20" y="62"/>
                    </a:lnTo>
                    <a:lnTo>
                      <a:pt x="20" y="61"/>
                    </a:lnTo>
                    <a:lnTo>
                      <a:pt x="20" y="60"/>
                    </a:lnTo>
                    <a:lnTo>
                      <a:pt x="20" y="59"/>
                    </a:lnTo>
                    <a:lnTo>
                      <a:pt x="20" y="59"/>
                    </a:lnTo>
                    <a:lnTo>
                      <a:pt x="19" y="59"/>
                    </a:lnTo>
                    <a:lnTo>
                      <a:pt x="17" y="58"/>
                    </a:lnTo>
                    <a:lnTo>
                      <a:pt x="17" y="58"/>
                    </a:lnTo>
                    <a:lnTo>
                      <a:pt x="15" y="57"/>
                    </a:lnTo>
                    <a:lnTo>
                      <a:pt x="13" y="55"/>
                    </a:lnTo>
                    <a:lnTo>
                      <a:pt x="13" y="55"/>
                    </a:lnTo>
                    <a:lnTo>
                      <a:pt x="12" y="55"/>
                    </a:lnTo>
                    <a:lnTo>
                      <a:pt x="12" y="54"/>
                    </a:lnTo>
                    <a:lnTo>
                      <a:pt x="12" y="53"/>
                    </a:lnTo>
                    <a:lnTo>
                      <a:pt x="11" y="52"/>
                    </a:lnTo>
                    <a:lnTo>
                      <a:pt x="11" y="52"/>
                    </a:lnTo>
                    <a:lnTo>
                      <a:pt x="10" y="51"/>
                    </a:lnTo>
                    <a:lnTo>
                      <a:pt x="9" y="51"/>
                    </a:lnTo>
                    <a:lnTo>
                      <a:pt x="8" y="51"/>
                    </a:lnTo>
                    <a:lnTo>
                      <a:pt x="7" y="51"/>
                    </a:lnTo>
                    <a:lnTo>
                      <a:pt x="7" y="51"/>
                    </a:lnTo>
                    <a:lnTo>
                      <a:pt x="6" y="51"/>
                    </a:lnTo>
                    <a:lnTo>
                      <a:pt x="5" y="50"/>
                    </a:lnTo>
                    <a:lnTo>
                      <a:pt x="4" y="49"/>
                    </a:lnTo>
                    <a:lnTo>
                      <a:pt x="3" y="48"/>
                    </a:lnTo>
                    <a:lnTo>
                      <a:pt x="3" y="47"/>
                    </a:lnTo>
                    <a:lnTo>
                      <a:pt x="3" y="45"/>
                    </a:lnTo>
                    <a:lnTo>
                      <a:pt x="4" y="44"/>
                    </a:lnTo>
                    <a:lnTo>
                      <a:pt x="4" y="42"/>
                    </a:lnTo>
                    <a:lnTo>
                      <a:pt x="4" y="41"/>
                    </a:lnTo>
                    <a:lnTo>
                      <a:pt x="5" y="40"/>
                    </a:lnTo>
                    <a:lnTo>
                      <a:pt x="6" y="39"/>
                    </a:lnTo>
                    <a:lnTo>
                      <a:pt x="5" y="38"/>
                    </a:lnTo>
                    <a:lnTo>
                      <a:pt x="6" y="38"/>
                    </a:lnTo>
                    <a:lnTo>
                      <a:pt x="7" y="37"/>
                    </a:lnTo>
                    <a:lnTo>
                      <a:pt x="7" y="36"/>
                    </a:lnTo>
                    <a:lnTo>
                      <a:pt x="5" y="35"/>
                    </a:lnTo>
                    <a:lnTo>
                      <a:pt x="5" y="34"/>
                    </a:lnTo>
                    <a:lnTo>
                      <a:pt x="4" y="34"/>
                    </a:lnTo>
                    <a:lnTo>
                      <a:pt x="3" y="33"/>
                    </a:lnTo>
                    <a:lnTo>
                      <a:pt x="3" y="32"/>
                    </a:lnTo>
                    <a:lnTo>
                      <a:pt x="3" y="31"/>
                    </a:lnTo>
                    <a:lnTo>
                      <a:pt x="3" y="31"/>
                    </a:lnTo>
                    <a:lnTo>
                      <a:pt x="3" y="29"/>
                    </a:lnTo>
                    <a:lnTo>
                      <a:pt x="3" y="24"/>
                    </a:lnTo>
                    <a:lnTo>
                      <a:pt x="3" y="24"/>
                    </a:lnTo>
                    <a:lnTo>
                      <a:pt x="3" y="21"/>
                    </a:lnTo>
                    <a:lnTo>
                      <a:pt x="3" y="20"/>
                    </a:lnTo>
                    <a:lnTo>
                      <a:pt x="3" y="18"/>
                    </a:lnTo>
                    <a:lnTo>
                      <a:pt x="3" y="18"/>
                    </a:lnTo>
                    <a:lnTo>
                      <a:pt x="3" y="17"/>
                    </a:lnTo>
                    <a:lnTo>
                      <a:pt x="2" y="16"/>
                    </a:lnTo>
                    <a:lnTo>
                      <a:pt x="1" y="15"/>
                    </a:lnTo>
                    <a:lnTo>
                      <a:pt x="1" y="14"/>
                    </a:lnTo>
                    <a:lnTo>
                      <a:pt x="0" y="13"/>
                    </a:lnTo>
                    <a:lnTo>
                      <a:pt x="1" y="13"/>
                    </a:lnTo>
                    <a:lnTo>
                      <a:pt x="2" y="13"/>
                    </a:lnTo>
                    <a:lnTo>
                      <a:pt x="5" y="13"/>
                    </a:lnTo>
                    <a:lnTo>
                      <a:pt x="7" y="13"/>
                    </a:lnTo>
                    <a:lnTo>
                      <a:pt x="7" y="13"/>
                    </a:lnTo>
                    <a:lnTo>
                      <a:pt x="18" y="13"/>
                    </a:lnTo>
                    <a:lnTo>
                      <a:pt x="20" y="13"/>
                    </a:lnTo>
                    <a:lnTo>
                      <a:pt x="21" y="12"/>
                    </a:lnTo>
                    <a:lnTo>
                      <a:pt x="23" y="12"/>
                    </a:lnTo>
                    <a:lnTo>
                      <a:pt x="26" y="11"/>
                    </a:lnTo>
                    <a:lnTo>
                      <a:pt x="29" y="11"/>
                    </a:lnTo>
                    <a:lnTo>
                      <a:pt x="30" y="10"/>
                    </a:lnTo>
                    <a:lnTo>
                      <a:pt x="31" y="10"/>
                    </a:lnTo>
                    <a:lnTo>
                      <a:pt x="33" y="8"/>
                    </a:lnTo>
                    <a:lnTo>
                      <a:pt x="34" y="7"/>
                    </a:lnTo>
                    <a:lnTo>
                      <a:pt x="36" y="7"/>
                    </a:lnTo>
                    <a:lnTo>
                      <a:pt x="36" y="6"/>
                    </a:lnTo>
                    <a:lnTo>
                      <a:pt x="39" y="4"/>
                    </a:lnTo>
                    <a:lnTo>
                      <a:pt x="41" y="3"/>
                    </a:lnTo>
                    <a:lnTo>
                      <a:pt x="41" y="3"/>
                    </a:lnTo>
                    <a:lnTo>
                      <a:pt x="42" y="3"/>
                    </a:lnTo>
                    <a:lnTo>
                      <a:pt x="43" y="3"/>
                    </a:lnTo>
                    <a:lnTo>
                      <a:pt x="44" y="2"/>
                    </a:lnTo>
                    <a:lnTo>
                      <a:pt x="44" y="1"/>
                    </a:lnTo>
                    <a:lnTo>
                      <a:pt x="45" y="0"/>
                    </a:lnTo>
                    <a:lnTo>
                      <a:pt x="46" y="0"/>
                    </a:lnTo>
                    <a:lnTo>
                      <a:pt x="47" y="0"/>
                    </a:lnTo>
                    <a:lnTo>
                      <a:pt x="60" y="24"/>
                    </a:lnTo>
                    <a:lnTo>
                      <a:pt x="73" y="10"/>
                    </a:lnTo>
                    <a:lnTo>
                      <a:pt x="75" y="7"/>
                    </a:lnTo>
                    <a:lnTo>
                      <a:pt x="77" y="6"/>
                    </a:lnTo>
                    <a:lnTo>
                      <a:pt x="78" y="5"/>
                    </a:lnTo>
                    <a:lnTo>
                      <a:pt x="79" y="5"/>
                    </a:lnTo>
                    <a:lnTo>
                      <a:pt x="79" y="5"/>
                    </a:lnTo>
                    <a:lnTo>
                      <a:pt x="83" y="5"/>
                    </a:lnTo>
                    <a:lnTo>
                      <a:pt x="84" y="5"/>
                    </a:lnTo>
                    <a:lnTo>
                      <a:pt x="87" y="5"/>
                    </a:lnTo>
                    <a:lnTo>
                      <a:pt x="90" y="4"/>
                    </a:lnTo>
                    <a:lnTo>
                      <a:pt x="92" y="4"/>
                    </a:lnTo>
                    <a:lnTo>
                      <a:pt x="93" y="4"/>
                    </a:lnTo>
                    <a:lnTo>
                      <a:pt x="96" y="4"/>
                    </a:lnTo>
                    <a:lnTo>
                      <a:pt x="98" y="4"/>
                    </a:lnTo>
                    <a:lnTo>
                      <a:pt x="100" y="4"/>
                    </a:lnTo>
                    <a:lnTo>
                      <a:pt x="102" y="4"/>
                    </a:lnTo>
                    <a:lnTo>
                      <a:pt x="103" y="4"/>
                    </a:lnTo>
                    <a:lnTo>
                      <a:pt x="105" y="5"/>
                    </a:lnTo>
                    <a:lnTo>
                      <a:pt x="106" y="5"/>
                    </a:lnTo>
                    <a:lnTo>
                      <a:pt x="107" y="6"/>
                    </a:lnTo>
                    <a:lnTo>
                      <a:pt x="110" y="6"/>
                    </a:lnTo>
                    <a:lnTo>
                      <a:pt x="110" y="6"/>
                    </a:lnTo>
                    <a:lnTo>
                      <a:pt x="111" y="6"/>
                    </a:lnTo>
                    <a:lnTo>
                      <a:pt x="112" y="7"/>
                    </a:lnTo>
                    <a:lnTo>
                      <a:pt x="117" y="7"/>
                    </a:lnTo>
                    <a:lnTo>
                      <a:pt x="118" y="8"/>
                    </a:lnTo>
                    <a:lnTo>
                      <a:pt x="118" y="10"/>
                    </a:lnTo>
                    <a:lnTo>
                      <a:pt x="119" y="12"/>
                    </a:lnTo>
                    <a:lnTo>
                      <a:pt x="119" y="14"/>
                    </a:lnTo>
                    <a:lnTo>
                      <a:pt x="120" y="17"/>
                    </a:lnTo>
                    <a:lnTo>
                      <a:pt x="120" y="18"/>
                    </a:lnTo>
                    <a:lnTo>
                      <a:pt x="120" y="19"/>
                    </a:lnTo>
                    <a:lnTo>
                      <a:pt x="120" y="21"/>
                    </a:lnTo>
                    <a:lnTo>
                      <a:pt x="120" y="24"/>
                    </a:lnTo>
                    <a:lnTo>
                      <a:pt x="120" y="25"/>
                    </a:lnTo>
                    <a:lnTo>
                      <a:pt x="120" y="28"/>
                    </a:lnTo>
                    <a:lnTo>
                      <a:pt x="122" y="29"/>
                    </a:lnTo>
                    <a:lnTo>
                      <a:pt x="124" y="31"/>
                    </a:lnTo>
                    <a:lnTo>
                      <a:pt x="124" y="31"/>
                    </a:lnTo>
                    <a:lnTo>
                      <a:pt x="126" y="31"/>
                    </a:lnTo>
                    <a:lnTo>
                      <a:pt x="127" y="31"/>
                    </a:lnTo>
                    <a:lnTo>
                      <a:pt x="128" y="31"/>
                    </a:lnTo>
                    <a:lnTo>
                      <a:pt x="130" y="31"/>
                    </a:lnTo>
                    <a:lnTo>
                      <a:pt x="134" y="35"/>
                    </a:lnTo>
                    <a:lnTo>
                      <a:pt x="137" y="39"/>
                    </a:lnTo>
                    <a:lnTo>
                      <a:pt x="144" y="40"/>
                    </a:lnTo>
                    <a:lnTo>
                      <a:pt x="145" y="40"/>
                    </a:lnTo>
                    <a:lnTo>
                      <a:pt x="148" y="40"/>
                    </a:lnTo>
                    <a:lnTo>
                      <a:pt x="151" y="40"/>
                    </a:lnTo>
                    <a:lnTo>
                      <a:pt x="152" y="40"/>
                    </a:lnTo>
                    <a:lnTo>
                      <a:pt x="153" y="40"/>
                    </a:lnTo>
                    <a:lnTo>
                      <a:pt x="154" y="41"/>
                    </a:lnTo>
                    <a:lnTo>
                      <a:pt x="155" y="41"/>
                    </a:lnTo>
                    <a:lnTo>
                      <a:pt x="156" y="42"/>
                    </a:lnTo>
                    <a:lnTo>
                      <a:pt x="158" y="42"/>
                    </a:lnTo>
                    <a:lnTo>
                      <a:pt x="168" y="42"/>
                    </a:lnTo>
                    <a:lnTo>
                      <a:pt x="172" y="44"/>
                    </a:lnTo>
                    <a:lnTo>
                      <a:pt x="173" y="43"/>
                    </a:lnTo>
                    <a:lnTo>
                      <a:pt x="175" y="42"/>
                    </a:lnTo>
                    <a:lnTo>
                      <a:pt x="176" y="41"/>
                    </a:lnTo>
                    <a:lnTo>
                      <a:pt x="177" y="41"/>
                    </a:lnTo>
                    <a:lnTo>
                      <a:pt x="179" y="41"/>
                    </a:lnTo>
                    <a:lnTo>
                      <a:pt x="180" y="40"/>
                    </a:lnTo>
                    <a:lnTo>
                      <a:pt x="182" y="40"/>
                    </a:lnTo>
                    <a:lnTo>
                      <a:pt x="182" y="40"/>
                    </a:lnTo>
                    <a:lnTo>
                      <a:pt x="183" y="40"/>
                    </a:lnTo>
                    <a:lnTo>
                      <a:pt x="188" y="38"/>
                    </a:lnTo>
                    <a:lnTo>
                      <a:pt x="190" y="38"/>
                    </a:lnTo>
                    <a:lnTo>
                      <a:pt x="194" y="41"/>
                    </a:lnTo>
                    <a:lnTo>
                      <a:pt x="203" y="45"/>
                    </a:lnTo>
                    <a:lnTo>
                      <a:pt x="203" y="46"/>
                    </a:lnTo>
                    <a:lnTo>
                      <a:pt x="223" y="55"/>
                    </a:lnTo>
                    <a:lnTo>
                      <a:pt x="223" y="57"/>
                    </a:lnTo>
                    <a:lnTo>
                      <a:pt x="222" y="59"/>
                    </a:lnTo>
                    <a:lnTo>
                      <a:pt x="222" y="59"/>
                    </a:lnTo>
                    <a:lnTo>
                      <a:pt x="222" y="62"/>
                    </a:lnTo>
                    <a:lnTo>
                      <a:pt x="223" y="63"/>
                    </a:lnTo>
                    <a:lnTo>
                      <a:pt x="223" y="65"/>
                    </a:lnTo>
                    <a:lnTo>
                      <a:pt x="223" y="66"/>
                    </a:lnTo>
                    <a:lnTo>
                      <a:pt x="223" y="67"/>
                    </a:lnTo>
                    <a:lnTo>
                      <a:pt x="223" y="69"/>
                    </a:lnTo>
                    <a:lnTo>
                      <a:pt x="223" y="69"/>
                    </a:lnTo>
                    <a:lnTo>
                      <a:pt x="224" y="71"/>
                    </a:lnTo>
                    <a:lnTo>
                      <a:pt x="225" y="73"/>
                    </a:lnTo>
                    <a:lnTo>
                      <a:pt x="226" y="75"/>
                    </a:lnTo>
                    <a:lnTo>
                      <a:pt x="226" y="76"/>
                    </a:lnTo>
                    <a:lnTo>
                      <a:pt x="227" y="79"/>
                    </a:lnTo>
                    <a:lnTo>
                      <a:pt x="228" y="82"/>
                    </a:lnTo>
                    <a:lnTo>
                      <a:pt x="228" y="83"/>
                    </a:lnTo>
                    <a:lnTo>
                      <a:pt x="229" y="85"/>
                    </a:lnTo>
                    <a:lnTo>
                      <a:pt x="230" y="86"/>
                    </a:lnTo>
                    <a:lnTo>
                      <a:pt x="230" y="88"/>
                    </a:lnTo>
                    <a:lnTo>
                      <a:pt x="231" y="90"/>
                    </a:lnTo>
                    <a:lnTo>
                      <a:pt x="231" y="91"/>
                    </a:lnTo>
                    <a:lnTo>
                      <a:pt x="231" y="93"/>
                    </a:lnTo>
                    <a:lnTo>
                      <a:pt x="231" y="94"/>
                    </a:lnTo>
                    <a:lnTo>
                      <a:pt x="231" y="97"/>
                    </a:lnTo>
                    <a:lnTo>
                      <a:pt x="231" y="98"/>
                    </a:lnTo>
                    <a:lnTo>
                      <a:pt x="232" y="98"/>
                    </a:lnTo>
                    <a:lnTo>
                      <a:pt x="233" y="98"/>
                    </a:lnTo>
                    <a:lnTo>
                      <a:pt x="234" y="98"/>
                    </a:lnTo>
                    <a:lnTo>
                      <a:pt x="236" y="99"/>
                    </a:lnTo>
                    <a:lnTo>
                      <a:pt x="237" y="99"/>
                    </a:lnTo>
                    <a:lnTo>
                      <a:pt x="238" y="100"/>
                    </a:lnTo>
                    <a:lnTo>
                      <a:pt x="239" y="101"/>
                    </a:lnTo>
                    <a:lnTo>
                      <a:pt x="240" y="104"/>
                    </a:lnTo>
                    <a:lnTo>
                      <a:pt x="241" y="105"/>
                    </a:lnTo>
                    <a:lnTo>
                      <a:pt x="244" y="109"/>
                    </a:lnTo>
                    <a:lnTo>
                      <a:pt x="246" y="110"/>
                    </a:lnTo>
                    <a:lnTo>
                      <a:pt x="247" y="110"/>
                    </a:lnTo>
                    <a:lnTo>
                      <a:pt x="248" y="110"/>
                    </a:lnTo>
                    <a:lnTo>
                      <a:pt x="248" y="110"/>
                    </a:lnTo>
                    <a:lnTo>
                      <a:pt x="250" y="109"/>
                    </a:lnTo>
                    <a:lnTo>
                      <a:pt x="251" y="109"/>
                    </a:lnTo>
                    <a:lnTo>
                      <a:pt x="254" y="110"/>
                    </a:lnTo>
                    <a:lnTo>
                      <a:pt x="255" y="110"/>
                    </a:lnTo>
                    <a:lnTo>
                      <a:pt x="258" y="110"/>
                    </a:lnTo>
                    <a:lnTo>
                      <a:pt x="261" y="110"/>
                    </a:lnTo>
                    <a:lnTo>
                      <a:pt x="262" y="110"/>
                    </a:lnTo>
                    <a:lnTo>
                      <a:pt x="263" y="110"/>
                    </a:lnTo>
                    <a:lnTo>
                      <a:pt x="265" y="112"/>
                    </a:lnTo>
                    <a:lnTo>
                      <a:pt x="272" y="114"/>
                    </a:lnTo>
                    <a:lnTo>
                      <a:pt x="272" y="114"/>
                    </a:lnTo>
                    <a:lnTo>
                      <a:pt x="274" y="114"/>
                    </a:lnTo>
                    <a:lnTo>
                      <a:pt x="275" y="114"/>
                    </a:lnTo>
                    <a:lnTo>
                      <a:pt x="275" y="115"/>
                    </a:lnTo>
                    <a:lnTo>
                      <a:pt x="275" y="116"/>
                    </a:lnTo>
                    <a:lnTo>
                      <a:pt x="274" y="117"/>
                    </a:lnTo>
                    <a:lnTo>
                      <a:pt x="275" y="121"/>
                    </a:lnTo>
                    <a:lnTo>
                      <a:pt x="277" y="124"/>
                    </a:lnTo>
                    <a:lnTo>
                      <a:pt x="278" y="125"/>
                    </a:lnTo>
                    <a:lnTo>
                      <a:pt x="277" y="126"/>
                    </a:lnTo>
                    <a:lnTo>
                      <a:pt x="276" y="127"/>
                    </a:lnTo>
                    <a:lnTo>
                      <a:pt x="275" y="128"/>
                    </a:lnTo>
                    <a:lnTo>
                      <a:pt x="275" y="128"/>
                    </a:lnTo>
                    <a:lnTo>
                      <a:pt x="276" y="129"/>
                    </a:lnTo>
                    <a:lnTo>
                      <a:pt x="277" y="130"/>
                    </a:lnTo>
                    <a:lnTo>
                      <a:pt x="278" y="131"/>
                    </a:lnTo>
                    <a:lnTo>
                      <a:pt x="278" y="131"/>
                    </a:lnTo>
                    <a:lnTo>
                      <a:pt x="278" y="132"/>
                    </a:lnTo>
                    <a:lnTo>
                      <a:pt x="278" y="133"/>
                    </a:lnTo>
                    <a:lnTo>
                      <a:pt x="278" y="134"/>
                    </a:lnTo>
                    <a:lnTo>
                      <a:pt x="278" y="134"/>
                    </a:lnTo>
                    <a:lnTo>
                      <a:pt x="278" y="136"/>
                    </a:lnTo>
                    <a:lnTo>
                      <a:pt x="278" y="138"/>
                    </a:lnTo>
                    <a:lnTo>
                      <a:pt x="278" y="139"/>
                    </a:lnTo>
                    <a:lnTo>
                      <a:pt x="279" y="140"/>
                    </a:lnTo>
                    <a:lnTo>
                      <a:pt x="279" y="141"/>
                    </a:lnTo>
                    <a:lnTo>
                      <a:pt x="279" y="141"/>
                    </a:lnTo>
                    <a:lnTo>
                      <a:pt x="283" y="143"/>
                    </a:lnTo>
                    <a:lnTo>
                      <a:pt x="284" y="144"/>
                    </a:lnTo>
                    <a:lnTo>
                      <a:pt x="285" y="144"/>
                    </a:lnTo>
                    <a:lnTo>
                      <a:pt x="285" y="142"/>
                    </a:lnTo>
                    <a:lnTo>
                      <a:pt x="286" y="141"/>
                    </a:lnTo>
                    <a:lnTo>
                      <a:pt x="288" y="142"/>
                    </a:lnTo>
                    <a:lnTo>
                      <a:pt x="289" y="142"/>
                    </a:lnTo>
                    <a:lnTo>
                      <a:pt x="290" y="142"/>
                    </a:lnTo>
                    <a:lnTo>
                      <a:pt x="291" y="142"/>
                    </a:lnTo>
                    <a:lnTo>
                      <a:pt x="292" y="142"/>
                    </a:lnTo>
                    <a:lnTo>
                      <a:pt x="292" y="141"/>
                    </a:lnTo>
                    <a:lnTo>
                      <a:pt x="293" y="141"/>
                    </a:lnTo>
                    <a:lnTo>
                      <a:pt x="294" y="141"/>
                    </a:lnTo>
                    <a:lnTo>
                      <a:pt x="296" y="141"/>
                    </a:lnTo>
                    <a:lnTo>
                      <a:pt x="296" y="143"/>
                    </a:lnTo>
                    <a:lnTo>
                      <a:pt x="296" y="144"/>
                    </a:lnTo>
                    <a:lnTo>
                      <a:pt x="297" y="144"/>
                    </a:lnTo>
                    <a:lnTo>
                      <a:pt x="298" y="145"/>
                    </a:lnTo>
                    <a:lnTo>
                      <a:pt x="299" y="145"/>
                    </a:lnTo>
                    <a:lnTo>
                      <a:pt x="301" y="145"/>
                    </a:lnTo>
                    <a:lnTo>
                      <a:pt x="301" y="146"/>
                    </a:lnTo>
                    <a:lnTo>
                      <a:pt x="302" y="149"/>
                    </a:lnTo>
                    <a:lnTo>
                      <a:pt x="302" y="150"/>
                    </a:lnTo>
                    <a:lnTo>
                      <a:pt x="303" y="151"/>
                    </a:lnTo>
                    <a:lnTo>
                      <a:pt x="303" y="15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70" name="Freeform 1129">
                <a:extLst>
                  <a:ext uri="{FF2B5EF4-FFF2-40B4-BE49-F238E27FC236}">
                    <a16:creationId xmlns:a16="http://schemas.microsoft.com/office/drawing/2014/main" id="{71D4414C-9393-4342-9A4C-F6BE71040BAF}"/>
                  </a:ext>
                </a:extLst>
              </p:cNvPr>
              <p:cNvSpPr>
                <a:spLocks/>
              </p:cNvSpPr>
              <p:nvPr/>
            </p:nvSpPr>
            <p:spPr bwMode="auto">
              <a:xfrm>
                <a:off x="4204" y="1851"/>
                <a:ext cx="257" cy="300"/>
              </a:xfrm>
              <a:custGeom>
                <a:avLst/>
                <a:gdLst>
                  <a:gd name="T0" fmla="*/ 254 w 257"/>
                  <a:gd name="T1" fmla="*/ 144 h 300"/>
                  <a:gd name="T2" fmla="*/ 251 w 257"/>
                  <a:gd name="T3" fmla="*/ 159 h 300"/>
                  <a:gd name="T4" fmla="*/ 249 w 257"/>
                  <a:gd name="T5" fmla="*/ 169 h 300"/>
                  <a:gd name="T6" fmla="*/ 239 w 257"/>
                  <a:gd name="T7" fmla="*/ 176 h 300"/>
                  <a:gd name="T8" fmla="*/ 227 w 257"/>
                  <a:gd name="T9" fmla="*/ 183 h 300"/>
                  <a:gd name="T10" fmla="*/ 216 w 257"/>
                  <a:gd name="T11" fmla="*/ 184 h 300"/>
                  <a:gd name="T12" fmla="*/ 208 w 257"/>
                  <a:gd name="T13" fmla="*/ 192 h 300"/>
                  <a:gd name="T14" fmla="*/ 209 w 257"/>
                  <a:gd name="T15" fmla="*/ 204 h 300"/>
                  <a:gd name="T16" fmla="*/ 196 w 257"/>
                  <a:gd name="T17" fmla="*/ 211 h 300"/>
                  <a:gd name="T18" fmla="*/ 184 w 257"/>
                  <a:gd name="T19" fmla="*/ 219 h 300"/>
                  <a:gd name="T20" fmla="*/ 177 w 257"/>
                  <a:gd name="T21" fmla="*/ 235 h 300"/>
                  <a:gd name="T22" fmla="*/ 163 w 257"/>
                  <a:gd name="T23" fmla="*/ 243 h 300"/>
                  <a:gd name="T24" fmla="*/ 162 w 257"/>
                  <a:gd name="T25" fmla="*/ 259 h 300"/>
                  <a:gd name="T26" fmla="*/ 149 w 257"/>
                  <a:gd name="T27" fmla="*/ 268 h 300"/>
                  <a:gd name="T28" fmla="*/ 134 w 257"/>
                  <a:gd name="T29" fmla="*/ 280 h 300"/>
                  <a:gd name="T30" fmla="*/ 57 w 257"/>
                  <a:gd name="T31" fmla="*/ 300 h 300"/>
                  <a:gd name="T32" fmla="*/ 52 w 257"/>
                  <a:gd name="T33" fmla="*/ 283 h 300"/>
                  <a:gd name="T34" fmla="*/ 68 w 257"/>
                  <a:gd name="T35" fmla="*/ 260 h 300"/>
                  <a:gd name="T36" fmla="*/ 53 w 257"/>
                  <a:gd name="T37" fmla="*/ 249 h 300"/>
                  <a:gd name="T38" fmla="*/ 51 w 257"/>
                  <a:gd name="T39" fmla="*/ 235 h 300"/>
                  <a:gd name="T40" fmla="*/ 45 w 257"/>
                  <a:gd name="T41" fmla="*/ 220 h 300"/>
                  <a:gd name="T42" fmla="*/ 50 w 257"/>
                  <a:gd name="T43" fmla="*/ 206 h 300"/>
                  <a:gd name="T44" fmla="*/ 51 w 257"/>
                  <a:gd name="T45" fmla="*/ 190 h 300"/>
                  <a:gd name="T46" fmla="*/ 50 w 257"/>
                  <a:gd name="T47" fmla="*/ 176 h 300"/>
                  <a:gd name="T48" fmla="*/ 55 w 257"/>
                  <a:gd name="T49" fmla="*/ 170 h 300"/>
                  <a:gd name="T50" fmla="*/ 42 w 257"/>
                  <a:gd name="T51" fmla="*/ 160 h 300"/>
                  <a:gd name="T52" fmla="*/ 35 w 257"/>
                  <a:gd name="T53" fmla="*/ 144 h 300"/>
                  <a:gd name="T54" fmla="*/ 34 w 257"/>
                  <a:gd name="T55" fmla="*/ 129 h 300"/>
                  <a:gd name="T56" fmla="*/ 26 w 257"/>
                  <a:gd name="T57" fmla="*/ 113 h 300"/>
                  <a:gd name="T58" fmla="*/ 20 w 257"/>
                  <a:gd name="T59" fmla="*/ 98 h 300"/>
                  <a:gd name="T60" fmla="*/ 10 w 257"/>
                  <a:gd name="T61" fmla="*/ 87 h 300"/>
                  <a:gd name="T62" fmla="*/ 6 w 257"/>
                  <a:gd name="T63" fmla="*/ 74 h 300"/>
                  <a:gd name="T64" fmla="*/ 22 w 257"/>
                  <a:gd name="T65" fmla="*/ 67 h 300"/>
                  <a:gd name="T66" fmla="*/ 27 w 257"/>
                  <a:gd name="T67" fmla="*/ 52 h 300"/>
                  <a:gd name="T68" fmla="*/ 15 w 257"/>
                  <a:gd name="T69" fmla="*/ 44 h 300"/>
                  <a:gd name="T70" fmla="*/ 20 w 257"/>
                  <a:gd name="T71" fmla="*/ 31 h 300"/>
                  <a:gd name="T72" fmla="*/ 13 w 257"/>
                  <a:gd name="T73" fmla="*/ 13 h 300"/>
                  <a:gd name="T74" fmla="*/ 10 w 257"/>
                  <a:gd name="T75" fmla="*/ 1 h 300"/>
                  <a:gd name="T76" fmla="*/ 29 w 257"/>
                  <a:gd name="T77" fmla="*/ 15 h 300"/>
                  <a:gd name="T78" fmla="*/ 44 w 257"/>
                  <a:gd name="T79" fmla="*/ 24 h 300"/>
                  <a:gd name="T80" fmla="*/ 57 w 257"/>
                  <a:gd name="T81" fmla="*/ 35 h 300"/>
                  <a:gd name="T82" fmla="*/ 71 w 257"/>
                  <a:gd name="T83" fmla="*/ 43 h 300"/>
                  <a:gd name="T84" fmla="*/ 68 w 257"/>
                  <a:gd name="T85" fmla="*/ 60 h 300"/>
                  <a:gd name="T86" fmla="*/ 71 w 257"/>
                  <a:gd name="T87" fmla="*/ 77 h 300"/>
                  <a:gd name="T88" fmla="*/ 79 w 257"/>
                  <a:gd name="T89" fmla="*/ 90 h 300"/>
                  <a:gd name="T90" fmla="*/ 92 w 257"/>
                  <a:gd name="T91" fmla="*/ 100 h 300"/>
                  <a:gd name="T92" fmla="*/ 104 w 257"/>
                  <a:gd name="T93" fmla="*/ 95 h 300"/>
                  <a:gd name="T94" fmla="*/ 117 w 257"/>
                  <a:gd name="T95" fmla="*/ 97 h 300"/>
                  <a:gd name="T96" fmla="*/ 127 w 257"/>
                  <a:gd name="T97" fmla="*/ 93 h 300"/>
                  <a:gd name="T98" fmla="*/ 133 w 257"/>
                  <a:gd name="T99" fmla="*/ 87 h 300"/>
                  <a:gd name="T100" fmla="*/ 134 w 257"/>
                  <a:gd name="T101" fmla="*/ 76 h 300"/>
                  <a:gd name="T102" fmla="*/ 189 w 257"/>
                  <a:gd name="T103" fmla="*/ 78 h 300"/>
                  <a:gd name="T104" fmla="*/ 203 w 257"/>
                  <a:gd name="T105" fmla="*/ 72 h 300"/>
                  <a:gd name="T106" fmla="*/ 220 w 257"/>
                  <a:gd name="T107" fmla="*/ 64 h 300"/>
                  <a:gd name="T108" fmla="*/ 239 w 257"/>
                  <a:gd name="T109" fmla="*/ 59 h 300"/>
                  <a:gd name="T110" fmla="*/ 244 w 257"/>
                  <a:gd name="T111" fmla="*/ 72 h 300"/>
                  <a:gd name="T112" fmla="*/ 251 w 257"/>
                  <a:gd name="T113" fmla="*/ 66 h 300"/>
                  <a:gd name="T114" fmla="*/ 254 w 257"/>
                  <a:gd name="T115" fmla="*/ 71 h 300"/>
                  <a:gd name="T116" fmla="*/ 253 w 257"/>
                  <a:gd name="T117" fmla="*/ 80 h 300"/>
                  <a:gd name="T118" fmla="*/ 248 w 257"/>
                  <a:gd name="T119" fmla="*/ 8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7" h="300">
                    <a:moveTo>
                      <a:pt x="257" y="130"/>
                    </a:moveTo>
                    <a:lnTo>
                      <a:pt x="256" y="131"/>
                    </a:lnTo>
                    <a:lnTo>
                      <a:pt x="257" y="132"/>
                    </a:lnTo>
                    <a:lnTo>
                      <a:pt x="256" y="134"/>
                    </a:lnTo>
                    <a:lnTo>
                      <a:pt x="255" y="135"/>
                    </a:lnTo>
                    <a:lnTo>
                      <a:pt x="255" y="135"/>
                    </a:lnTo>
                    <a:lnTo>
                      <a:pt x="254" y="135"/>
                    </a:lnTo>
                    <a:lnTo>
                      <a:pt x="254" y="136"/>
                    </a:lnTo>
                    <a:lnTo>
                      <a:pt x="254" y="137"/>
                    </a:lnTo>
                    <a:lnTo>
                      <a:pt x="254" y="138"/>
                    </a:lnTo>
                    <a:lnTo>
                      <a:pt x="254" y="139"/>
                    </a:lnTo>
                    <a:lnTo>
                      <a:pt x="253" y="140"/>
                    </a:lnTo>
                    <a:lnTo>
                      <a:pt x="254" y="141"/>
                    </a:lnTo>
                    <a:lnTo>
                      <a:pt x="254" y="142"/>
                    </a:lnTo>
                    <a:lnTo>
                      <a:pt x="254" y="143"/>
                    </a:lnTo>
                    <a:lnTo>
                      <a:pt x="254" y="144"/>
                    </a:lnTo>
                    <a:lnTo>
                      <a:pt x="254" y="144"/>
                    </a:lnTo>
                    <a:lnTo>
                      <a:pt x="255" y="144"/>
                    </a:lnTo>
                    <a:lnTo>
                      <a:pt x="254" y="145"/>
                    </a:lnTo>
                    <a:lnTo>
                      <a:pt x="253" y="148"/>
                    </a:lnTo>
                    <a:lnTo>
                      <a:pt x="252" y="149"/>
                    </a:lnTo>
                    <a:lnTo>
                      <a:pt x="253" y="149"/>
                    </a:lnTo>
                    <a:lnTo>
                      <a:pt x="252" y="150"/>
                    </a:lnTo>
                    <a:lnTo>
                      <a:pt x="251" y="151"/>
                    </a:lnTo>
                    <a:lnTo>
                      <a:pt x="251" y="152"/>
                    </a:lnTo>
                    <a:lnTo>
                      <a:pt x="251" y="152"/>
                    </a:lnTo>
                    <a:lnTo>
                      <a:pt x="252" y="154"/>
                    </a:lnTo>
                    <a:lnTo>
                      <a:pt x="254" y="154"/>
                    </a:lnTo>
                    <a:lnTo>
                      <a:pt x="254" y="155"/>
                    </a:lnTo>
                    <a:lnTo>
                      <a:pt x="254" y="155"/>
                    </a:lnTo>
                    <a:lnTo>
                      <a:pt x="252" y="156"/>
                    </a:lnTo>
                    <a:lnTo>
                      <a:pt x="252" y="157"/>
                    </a:lnTo>
                    <a:lnTo>
                      <a:pt x="251" y="158"/>
                    </a:lnTo>
                    <a:lnTo>
                      <a:pt x="251" y="159"/>
                    </a:lnTo>
                    <a:lnTo>
                      <a:pt x="251" y="159"/>
                    </a:lnTo>
                    <a:lnTo>
                      <a:pt x="251" y="160"/>
                    </a:lnTo>
                    <a:lnTo>
                      <a:pt x="251" y="161"/>
                    </a:lnTo>
                    <a:lnTo>
                      <a:pt x="251" y="162"/>
                    </a:lnTo>
                    <a:lnTo>
                      <a:pt x="250" y="162"/>
                    </a:lnTo>
                    <a:lnTo>
                      <a:pt x="249" y="162"/>
                    </a:lnTo>
                    <a:lnTo>
                      <a:pt x="248" y="162"/>
                    </a:lnTo>
                    <a:lnTo>
                      <a:pt x="247" y="162"/>
                    </a:lnTo>
                    <a:lnTo>
                      <a:pt x="247" y="163"/>
                    </a:lnTo>
                    <a:lnTo>
                      <a:pt x="247" y="164"/>
                    </a:lnTo>
                    <a:lnTo>
                      <a:pt x="247" y="164"/>
                    </a:lnTo>
                    <a:lnTo>
                      <a:pt x="247" y="165"/>
                    </a:lnTo>
                    <a:lnTo>
                      <a:pt x="247" y="166"/>
                    </a:lnTo>
                    <a:lnTo>
                      <a:pt x="247" y="166"/>
                    </a:lnTo>
                    <a:lnTo>
                      <a:pt x="248" y="167"/>
                    </a:lnTo>
                    <a:lnTo>
                      <a:pt x="249" y="168"/>
                    </a:lnTo>
                    <a:lnTo>
                      <a:pt x="249" y="169"/>
                    </a:lnTo>
                    <a:lnTo>
                      <a:pt x="249" y="169"/>
                    </a:lnTo>
                    <a:lnTo>
                      <a:pt x="248" y="170"/>
                    </a:lnTo>
                    <a:lnTo>
                      <a:pt x="249" y="171"/>
                    </a:lnTo>
                    <a:lnTo>
                      <a:pt x="249" y="173"/>
                    </a:lnTo>
                    <a:lnTo>
                      <a:pt x="248" y="173"/>
                    </a:lnTo>
                    <a:lnTo>
                      <a:pt x="247" y="173"/>
                    </a:lnTo>
                    <a:lnTo>
                      <a:pt x="247" y="173"/>
                    </a:lnTo>
                    <a:lnTo>
                      <a:pt x="246" y="174"/>
                    </a:lnTo>
                    <a:lnTo>
                      <a:pt x="245" y="174"/>
                    </a:lnTo>
                    <a:lnTo>
                      <a:pt x="244" y="173"/>
                    </a:lnTo>
                    <a:lnTo>
                      <a:pt x="244" y="174"/>
                    </a:lnTo>
                    <a:lnTo>
                      <a:pt x="243" y="174"/>
                    </a:lnTo>
                    <a:lnTo>
                      <a:pt x="242" y="174"/>
                    </a:lnTo>
                    <a:lnTo>
                      <a:pt x="241" y="175"/>
                    </a:lnTo>
                    <a:lnTo>
                      <a:pt x="240" y="176"/>
                    </a:lnTo>
                    <a:lnTo>
                      <a:pt x="240" y="176"/>
                    </a:lnTo>
                    <a:lnTo>
                      <a:pt x="239" y="176"/>
                    </a:lnTo>
                    <a:lnTo>
                      <a:pt x="239" y="177"/>
                    </a:lnTo>
                    <a:lnTo>
                      <a:pt x="237" y="179"/>
                    </a:lnTo>
                    <a:lnTo>
                      <a:pt x="237" y="179"/>
                    </a:lnTo>
                    <a:lnTo>
                      <a:pt x="236" y="180"/>
                    </a:lnTo>
                    <a:lnTo>
                      <a:pt x="235" y="179"/>
                    </a:lnTo>
                    <a:lnTo>
                      <a:pt x="234" y="180"/>
                    </a:lnTo>
                    <a:lnTo>
                      <a:pt x="234" y="180"/>
                    </a:lnTo>
                    <a:lnTo>
                      <a:pt x="233" y="180"/>
                    </a:lnTo>
                    <a:lnTo>
                      <a:pt x="233" y="180"/>
                    </a:lnTo>
                    <a:lnTo>
                      <a:pt x="232" y="180"/>
                    </a:lnTo>
                    <a:lnTo>
                      <a:pt x="230" y="180"/>
                    </a:lnTo>
                    <a:lnTo>
                      <a:pt x="230" y="180"/>
                    </a:lnTo>
                    <a:lnTo>
                      <a:pt x="230" y="180"/>
                    </a:lnTo>
                    <a:lnTo>
                      <a:pt x="229" y="180"/>
                    </a:lnTo>
                    <a:lnTo>
                      <a:pt x="228" y="180"/>
                    </a:lnTo>
                    <a:lnTo>
                      <a:pt x="227" y="181"/>
                    </a:lnTo>
                    <a:lnTo>
                      <a:pt x="227" y="183"/>
                    </a:lnTo>
                    <a:lnTo>
                      <a:pt x="227" y="183"/>
                    </a:lnTo>
                    <a:lnTo>
                      <a:pt x="226" y="183"/>
                    </a:lnTo>
                    <a:lnTo>
                      <a:pt x="226" y="183"/>
                    </a:lnTo>
                    <a:lnTo>
                      <a:pt x="225" y="184"/>
                    </a:lnTo>
                    <a:lnTo>
                      <a:pt x="224" y="183"/>
                    </a:lnTo>
                    <a:lnTo>
                      <a:pt x="223" y="183"/>
                    </a:lnTo>
                    <a:lnTo>
                      <a:pt x="223" y="184"/>
                    </a:lnTo>
                    <a:lnTo>
                      <a:pt x="223" y="185"/>
                    </a:lnTo>
                    <a:lnTo>
                      <a:pt x="223" y="185"/>
                    </a:lnTo>
                    <a:lnTo>
                      <a:pt x="222" y="185"/>
                    </a:lnTo>
                    <a:lnTo>
                      <a:pt x="221" y="185"/>
                    </a:lnTo>
                    <a:lnTo>
                      <a:pt x="220" y="185"/>
                    </a:lnTo>
                    <a:lnTo>
                      <a:pt x="220" y="186"/>
                    </a:lnTo>
                    <a:lnTo>
                      <a:pt x="219" y="186"/>
                    </a:lnTo>
                    <a:lnTo>
                      <a:pt x="217" y="185"/>
                    </a:lnTo>
                    <a:lnTo>
                      <a:pt x="216" y="185"/>
                    </a:lnTo>
                    <a:lnTo>
                      <a:pt x="216" y="184"/>
                    </a:lnTo>
                    <a:lnTo>
                      <a:pt x="215" y="183"/>
                    </a:lnTo>
                    <a:lnTo>
                      <a:pt x="213" y="183"/>
                    </a:lnTo>
                    <a:lnTo>
                      <a:pt x="212" y="183"/>
                    </a:lnTo>
                    <a:lnTo>
                      <a:pt x="212" y="183"/>
                    </a:lnTo>
                    <a:lnTo>
                      <a:pt x="211" y="183"/>
                    </a:lnTo>
                    <a:lnTo>
                      <a:pt x="210" y="183"/>
                    </a:lnTo>
                    <a:lnTo>
                      <a:pt x="209" y="184"/>
                    </a:lnTo>
                    <a:lnTo>
                      <a:pt x="209" y="184"/>
                    </a:lnTo>
                    <a:lnTo>
                      <a:pt x="208" y="185"/>
                    </a:lnTo>
                    <a:lnTo>
                      <a:pt x="208" y="186"/>
                    </a:lnTo>
                    <a:lnTo>
                      <a:pt x="208" y="186"/>
                    </a:lnTo>
                    <a:lnTo>
                      <a:pt x="207" y="187"/>
                    </a:lnTo>
                    <a:lnTo>
                      <a:pt x="206" y="187"/>
                    </a:lnTo>
                    <a:lnTo>
                      <a:pt x="206" y="189"/>
                    </a:lnTo>
                    <a:lnTo>
                      <a:pt x="207" y="189"/>
                    </a:lnTo>
                    <a:lnTo>
                      <a:pt x="207" y="190"/>
                    </a:lnTo>
                    <a:lnTo>
                      <a:pt x="208" y="192"/>
                    </a:lnTo>
                    <a:lnTo>
                      <a:pt x="209" y="193"/>
                    </a:lnTo>
                    <a:lnTo>
                      <a:pt x="209" y="194"/>
                    </a:lnTo>
                    <a:lnTo>
                      <a:pt x="209" y="195"/>
                    </a:lnTo>
                    <a:lnTo>
                      <a:pt x="209" y="196"/>
                    </a:lnTo>
                    <a:lnTo>
                      <a:pt x="209" y="197"/>
                    </a:lnTo>
                    <a:lnTo>
                      <a:pt x="209" y="197"/>
                    </a:lnTo>
                    <a:lnTo>
                      <a:pt x="208" y="197"/>
                    </a:lnTo>
                    <a:lnTo>
                      <a:pt x="208" y="198"/>
                    </a:lnTo>
                    <a:lnTo>
                      <a:pt x="209" y="199"/>
                    </a:lnTo>
                    <a:lnTo>
                      <a:pt x="209" y="200"/>
                    </a:lnTo>
                    <a:lnTo>
                      <a:pt x="209" y="200"/>
                    </a:lnTo>
                    <a:lnTo>
                      <a:pt x="210" y="201"/>
                    </a:lnTo>
                    <a:lnTo>
                      <a:pt x="210" y="202"/>
                    </a:lnTo>
                    <a:lnTo>
                      <a:pt x="210" y="203"/>
                    </a:lnTo>
                    <a:lnTo>
                      <a:pt x="209" y="203"/>
                    </a:lnTo>
                    <a:lnTo>
                      <a:pt x="209" y="204"/>
                    </a:lnTo>
                    <a:lnTo>
                      <a:pt x="209" y="204"/>
                    </a:lnTo>
                    <a:lnTo>
                      <a:pt x="208" y="204"/>
                    </a:lnTo>
                    <a:lnTo>
                      <a:pt x="207" y="204"/>
                    </a:lnTo>
                    <a:lnTo>
                      <a:pt x="207" y="206"/>
                    </a:lnTo>
                    <a:lnTo>
                      <a:pt x="206" y="207"/>
                    </a:lnTo>
                    <a:lnTo>
                      <a:pt x="205" y="207"/>
                    </a:lnTo>
                    <a:lnTo>
                      <a:pt x="204" y="207"/>
                    </a:lnTo>
                    <a:lnTo>
                      <a:pt x="203" y="207"/>
                    </a:lnTo>
                    <a:lnTo>
                      <a:pt x="203" y="208"/>
                    </a:lnTo>
                    <a:lnTo>
                      <a:pt x="202" y="208"/>
                    </a:lnTo>
                    <a:lnTo>
                      <a:pt x="201" y="209"/>
                    </a:lnTo>
                    <a:lnTo>
                      <a:pt x="201" y="210"/>
                    </a:lnTo>
                    <a:lnTo>
                      <a:pt x="202" y="211"/>
                    </a:lnTo>
                    <a:lnTo>
                      <a:pt x="202" y="212"/>
                    </a:lnTo>
                    <a:lnTo>
                      <a:pt x="201" y="212"/>
                    </a:lnTo>
                    <a:lnTo>
                      <a:pt x="199" y="211"/>
                    </a:lnTo>
                    <a:lnTo>
                      <a:pt x="197" y="211"/>
                    </a:lnTo>
                    <a:lnTo>
                      <a:pt x="196" y="211"/>
                    </a:lnTo>
                    <a:lnTo>
                      <a:pt x="196" y="210"/>
                    </a:lnTo>
                    <a:lnTo>
                      <a:pt x="196" y="209"/>
                    </a:lnTo>
                    <a:lnTo>
                      <a:pt x="195" y="209"/>
                    </a:lnTo>
                    <a:lnTo>
                      <a:pt x="194" y="210"/>
                    </a:lnTo>
                    <a:lnTo>
                      <a:pt x="193" y="210"/>
                    </a:lnTo>
                    <a:lnTo>
                      <a:pt x="192" y="211"/>
                    </a:lnTo>
                    <a:lnTo>
                      <a:pt x="192" y="212"/>
                    </a:lnTo>
                    <a:lnTo>
                      <a:pt x="192" y="213"/>
                    </a:lnTo>
                    <a:lnTo>
                      <a:pt x="191" y="213"/>
                    </a:lnTo>
                    <a:lnTo>
                      <a:pt x="190" y="213"/>
                    </a:lnTo>
                    <a:lnTo>
                      <a:pt x="189" y="214"/>
                    </a:lnTo>
                    <a:lnTo>
                      <a:pt x="188" y="215"/>
                    </a:lnTo>
                    <a:lnTo>
                      <a:pt x="188" y="216"/>
                    </a:lnTo>
                    <a:lnTo>
                      <a:pt x="187" y="217"/>
                    </a:lnTo>
                    <a:lnTo>
                      <a:pt x="185" y="217"/>
                    </a:lnTo>
                    <a:lnTo>
                      <a:pt x="185" y="218"/>
                    </a:lnTo>
                    <a:lnTo>
                      <a:pt x="184" y="219"/>
                    </a:lnTo>
                    <a:lnTo>
                      <a:pt x="183" y="220"/>
                    </a:lnTo>
                    <a:lnTo>
                      <a:pt x="182" y="221"/>
                    </a:lnTo>
                    <a:lnTo>
                      <a:pt x="181" y="221"/>
                    </a:lnTo>
                    <a:lnTo>
                      <a:pt x="180" y="222"/>
                    </a:lnTo>
                    <a:lnTo>
                      <a:pt x="179" y="223"/>
                    </a:lnTo>
                    <a:lnTo>
                      <a:pt x="178" y="224"/>
                    </a:lnTo>
                    <a:lnTo>
                      <a:pt x="177" y="225"/>
                    </a:lnTo>
                    <a:lnTo>
                      <a:pt x="177" y="226"/>
                    </a:lnTo>
                    <a:lnTo>
                      <a:pt x="175" y="227"/>
                    </a:lnTo>
                    <a:lnTo>
                      <a:pt x="175" y="228"/>
                    </a:lnTo>
                    <a:lnTo>
                      <a:pt x="175" y="228"/>
                    </a:lnTo>
                    <a:lnTo>
                      <a:pt x="175" y="229"/>
                    </a:lnTo>
                    <a:lnTo>
                      <a:pt x="175" y="230"/>
                    </a:lnTo>
                    <a:lnTo>
                      <a:pt x="175" y="231"/>
                    </a:lnTo>
                    <a:lnTo>
                      <a:pt x="176" y="234"/>
                    </a:lnTo>
                    <a:lnTo>
                      <a:pt x="176" y="235"/>
                    </a:lnTo>
                    <a:lnTo>
                      <a:pt x="177" y="235"/>
                    </a:lnTo>
                    <a:lnTo>
                      <a:pt x="177" y="236"/>
                    </a:lnTo>
                    <a:lnTo>
                      <a:pt x="176" y="237"/>
                    </a:lnTo>
                    <a:lnTo>
                      <a:pt x="175" y="238"/>
                    </a:lnTo>
                    <a:lnTo>
                      <a:pt x="175" y="240"/>
                    </a:lnTo>
                    <a:lnTo>
                      <a:pt x="174" y="240"/>
                    </a:lnTo>
                    <a:lnTo>
                      <a:pt x="173" y="240"/>
                    </a:lnTo>
                    <a:lnTo>
                      <a:pt x="172" y="241"/>
                    </a:lnTo>
                    <a:lnTo>
                      <a:pt x="171" y="241"/>
                    </a:lnTo>
                    <a:lnTo>
                      <a:pt x="169" y="242"/>
                    </a:lnTo>
                    <a:lnTo>
                      <a:pt x="168" y="242"/>
                    </a:lnTo>
                    <a:lnTo>
                      <a:pt x="167" y="241"/>
                    </a:lnTo>
                    <a:lnTo>
                      <a:pt x="166" y="241"/>
                    </a:lnTo>
                    <a:lnTo>
                      <a:pt x="166" y="242"/>
                    </a:lnTo>
                    <a:lnTo>
                      <a:pt x="166" y="242"/>
                    </a:lnTo>
                    <a:lnTo>
                      <a:pt x="165" y="243"/>
                    </a:lnTo>
                    <a:lnTo>
                      <a:pt x="165" y="243"/>
                    </a:lnTo>
                    <a:lnTo>
                      <a:pt x="163" y="243"/>
                    </a:lnTo>
                    <a:lnTo>
                      <a:pt x="161" y="245"/>
                    </a:lnTo>
                    <a:lnTo>
                      <a:pt x="161" y="245"/>
                    </a:lnTo>
                    <a:lnTo>
                      <a:pt x="161" y="246"/>
                    </a:lnTo>
                    <a:lnTo>
                      <a:pt x="160" y="247"/>
                    </a:lnTo>
                    <a:lnTo>
                      <a:pt x="160" y="248"/>
                    </a:lnTo>
                    <a:lnTo>
                      <a:pt x="161" y="249"/>
                    </a:lnTo>
                    <a:lnTo>
                      <a:pt x="161" y="249"/>
                    </a:lnTo>
                    <a:lnTo>
                      <a:pt x="160" y="250"/>
                    </a:lnTo>
                    <a:lnTo>
                      <a:pt x="160" y="251"/>
                    </a:lnTo>
                    <a:lnTo>
                      <a:pt x="160" y="252"/>
                    </a:lnTo>
                    <a:lnTo>
                      <a:pt x="161" y="252"/>
                    </a:lnTo>
                    <a:lnTo>
                      <a:pt x="161" y="253"/>
                    </a:lnTo>
                    <a:lnTo>
                      <a:pt x="161" y="255"/>
                    </a:lnTo>
                    <a:lnTo>
                      <a:pt x="161" y="256"/>
                    </a:lnTo>
                    <a:lnTo>
                      <a:pt x="162" y="257"/>
                    </a:lnTo>
                    <a:lnTo>
                      <a:pt x="162" y="258"/>
                    </a:lnTo>
                    <a:lnTo>
                      <a:pt x="162" y="259"/>
                    </a:lnTo>
                    <a:lnTo>
                      <a:pt x="162" y="260"/>
                    </a:lnTo>
                    <a:lnTo>
                      <a:pt x="162" y="261"/>
                    </a:lnTo>
                    <a:lnTo>
                      <a:pt x="161" y="263"/>
                    </a:lnTo>
                    <a:lnTo>
                      <a:pt x="161" y="265"/>
                    </a:lnTo>
                    <a:lnTo>
                      <a:pt x="160" y="266"/>
                    </a:lnTo>
                    <a:lnTo>
                      <a:pt x="160" y="266"/>
                    </a:lnTo>
                    <a:lnTo>
                      <a:pt x="159" y="267"/>
                    </a:lnTo>
                    <a:lnTo>
                      <a:pt x="158" y="268"/>
                    </a:lnTo>
                    <a:lnTo>
                      <a:pt x="158" y="269"/>
                    </a:lnTo>
                    <a:lnTo>
                      <a:pt x="157" y="269"/>
                    </a:lnTo>
                    <a:lnTo>
                      <a:pt x="155" y="268"/>
                    </a:lnTo>
                    <a:lnTo>
                      <a:pt x="154" y="268"/>
                    </a:lnTo>
                    <a:lnTo>
                      <a:pt x="152" y="267"/>
                    </a:lnTo>
                    <a:lnTo>
                      <a:pt x="151" y="267"/>
                    </a:lnTo>
                    <a:lnTo>
                      <a:pt x="151" y="267"/>
                    </a:lnTo>
                    <a:lnTo>
                      <a:pt x="150" y="268"/>
                    </a:lnTo>
                    <a:lnTo>
                      <a:pt x="149" y="268"/>
                    </a:lnTo>
                    <a:lnTo>
                      <a:pt x="148" y="270"/>
                    </a:lnTo>
                    <a:lnTo>
                      <a:pt x="147" y="271"/>
                    </a:lnTo>
                    <a:lnTo>
                      <a:pt x="146" y="273"/>
                    </a:lnTo>
                    <a:lnTo>
                      <a:pt x="145" y="273"/>
                    </a:lnTo>
                    <a:lnTo>
                      <a:pt x="144" y="274"/>
                    </a:lnTo>
                    <a:lnTo>
                      <a:pt x="143" y="275"/>
                    </a:lnTo>
                    <a:lnTo>
                      <a:pt x="142" y="276"/>
                    </a:lnTo>
                    <a:lnTo>
                      <a:pt x="142" y="276"/>
                    </a:lnTo>
                    <a:lnTo>
                      <a:pt x="141" y="277"/>
                    </a:lnTo>
                    <a:lnTo>
                      <a:pt x="141" y="278"/>
                    </a:lnTo>
                    <a:lnTo>
                      <a:pt x="139" y="278"/>
                    </a:lnTo>
                    <a:lnTo>
                      <a:pt x="139" y="279"/>
                    </a:lnTo>
                    <a:lnTo>
                      <a:pt x="138" y="280"/>
                    </a:lnTo>
                    <a:lnTo>
                      <a:pt x="137" y="280"/>
                    </a:lnTo>
                    <a:lnTo>
                      <a:pt x="137" y="280"/>
                    </a:lnTo>
                    <a:lnTo>
                      <a:pt x="136" y="280"/>
                    </a:lnTo>
                    <a:lnTo>
                      <a:pt x="134" y="280"/>
                    </a:lnTo>
                    <a:lnTo>
                      <a:pt x="133" y="283"/>
                    </a:lnTo>
                    <a:lnTo>
                      <a:pt x="132" y="283"/>
                    </a:lnTo>
                    <a:lnTo>
                      <a:pt x="131" y="284"/>
                    </a:lnTo>
                    <a:lnTo>
                      <a:pt x="130" y="285"/>
                    </a:lnTo>
                    <a:lnTo>
                      <a:pt x="130" y="286"/>
                    </a:lnTo>
                    <a:lnTo>
                      <a:pt x="130" y="288"/>
                    </a:lnTo>
                    <a:lnTo>
                      <a:pt x="129" y="289"/>
                    </a:lnTo>
                    <a:lnTo>
                      <a:pt x="128" y="290"/>
                    </a:lnTo>
                    <a:lnTo>
                      <a:pt x="128" y="290"/>
                    </a:lnTo>
                    <a:lnTo>
                      <a:pt x="127" y="291"/>
                    </a:lnTo>
                    <a:lnTo>
                      <a:pt x="127" y="293"/>
                    </a:lnTo>
                    <a:lnTo>
                      <a:pt x="126" y="293"/>
                    </a:lnTo>
                    <a:lnTo>
                      <a:pt x="126" y="299"/>
                    </a:lnTo>
                    <a:lnTo>
                      <a:pt x="113" y="299"/>
                    </a:lnTo>
                    <a:lnTo>
                      <a:pt x="104" y="299"/>
                    </a:lnTo>
                    <a:lnTo>
                      <a:pt x="86" y="299"/>
                    </a:lnTo>
                    <a:lnTo>
                      <a:pt x="57" y="300"/>
                    </a:lnTo>
                    <a:lnTo>
                      <a:pt x="56" y="300"/>
                    </a:lnTo>
                    <a:lnTo>
                      <a:pt x="55" y="300"/>
                    </a:lnTo>
                    <a:lnTo>
                      <a:pt x="55" y="299"/>
                    </a:lnTo>
                    <a:lnTo>
                      <a:pt x="55" y="297"/>
                    </a:lnTo>
                    <a:lnTo>
                      <a:pt x="54" y="297"/>
                    </a:lnTo>
                    <a:lnTo>
                      <a:pt x="54" y="296"/>
                    </a:lnTo>
                    <a:lnTo>
                      <a:pt x="54" y="295"/>
                    </a:lnTo>
                    <a:lnTo>
                      <a:pt x="55" y="294"/>
                    </a:lnTo>
                    <a:lnTo>
                      <a:pt x="56" y="293"/>
                    </a:lnTo>
                    <a:lnTo>
                      <a:pt x="55" y="293"/>
                    </a:lnTo>
                    <a:lnTo>
                      <a:pt x="55" y="293"/>
                    </a:lnTo>
                    <a:lnTo>
                      <a:pt x="53" y="291"/>
                    </a:lnTo>
                    <a:lnTo>
                      <a:pt x="52" y="290"/>
                    </a:lnTo>
                    <a:lnTo>
                      <a:pt x="51" y="289"/>
                    </a:lnTo>
                    <a:lnTo>
                      <a:pt x="51" y="288"/>
                    </a:lnTo>
                    <a:lnTo>
                      <a:pt x="51" y="285"/>
                    </a:lnTo>
                    <a:lnTo>
                      <a:pt x="52" y="283"/>
                    </a:lnTo>
                    <a:lnTo>
                      <a:pt x="53" y="283"/>
                    </a:lnTo>
                    <a:lnTo>
                      <a:pt x="54" y="282"/>
                    </a:lnTo>
                    <a:lnTo>
                      <a:pt x="55" y="280"/>
                    </a:lnTo>
                    <a:lnTo>
                      <a:pt x="56" y="280"/>
                    </a:lnTo>
                    <a:lnTo>
                      <a:pt x="57" y="279"/>
                    </a:lnTo>
                    <a:lnTo>
                      <a:pt x="58" y="278"/>
                    </a:lnTo>
                    <a:lnTo>
                      <a:pt x="59" y="276"/>
                    </a:lnTo>
                    <a:lnTo>
                      <a:pt x="60" y="274"/>
                    </a:lnTo>
                    <a:lnTo>
                      <a:pt x="61" y="271"/>
                    </a:lnTo>
                    <a:lnTo>
                      <a:pt x="61" y="269"/>
                    </a:lnTo>
                    <a:lnTo>
                      <a:pt x="63" y="266"/>
                    </a:lnTo>
                    <a:lnTo>
                      <a:pt x="64" y="266"/>
                    </a:lnTo>
                    <a:lnTo>
                      <a:pt x="65" y="265"/>
                    </a:lnTo>
                    <a:lnTo>
                      <a:pt x="65" y="263"/>
                    </a:lnTo>
                    <a:lnTo>
                      <a:pt x="66" y="262"/>
                    </a:lnTo>
                    <a:lnTo>
                      <a:pt x="67" y="261"/>
                    </a:lnTo>
                    <a:lnTo>
                      <a:pt x="68" y="260"/>
                    </a:lnTo>
                    <a:lnTo>
                      <a:pt x="68" y="259"/>
                    </a:lnTo>
                    <a:lnTo>
                      <a:pt x="68" y="259"/>
                    </a:lnTo>
                    <a:lnTo>
                      <a:pt x="68" y="257"/>
                    </a:lnTo>
                    <a:lnTo>
                      <a:pt x="68" y="256"/>
                    </a:lnTo>
                    <a:lnTo>
                      <a:pt x="68" y="255"/>
                    </a:lnTo>
                    <a:lnTo>
                      <a:pt x="68" y="254"/>
                    </a:lnTo>
                    <a:lnTo>
                      <a:pt x="67" y="253"/>
                    </a:lnTo>
                    <a:lnTo>
                      <a:pt x="65" y="253"/>
                    </a:lnTo>
                    <a:lnTo>
                      <a:pt x="64" y="252"/>
                    </a:lnTo>
                    <a:lnTo>
                      <a:pt x="61" y="251"/>
                    </a:lnTo>
                    <a:lnTo>
                      <a:pt x="60" y="250"/>
                    </a:lnTo>
                    <a:lnTo>
                      <a:pt x="58" y="250"/>
                    </a:lnTo>
                    <a:lnTo>
                      <a:pt x="57" y="250"/>
                    </a:lnTo>
                    <a:lnTo>
                      <a:pt x="56" y="249"/>
                    </a:lnTo>
                    <a:lnTo>
                      <a:pt x="55" y="249"/>
                    </a:lnTo>
                    <a:lnTo>
                      <a:pt x="55" y="249"/>
                    </a:lnTo>
                    <a:lnTo>
                      <a:pt x="53" y="249"/>
                    </a:lnTo>
                    <a:lnTo>
                      <a:pt x="52" y="249"/>
                    </a:lnTo>
                    <a:lnTo>
                      <a:pt x="51" y="249"/>
                    </a:lnTo>
                    <a:lnTo>
                      <a:pt x="51" y="248"/>
                    </a:lnTo>
                    <a:lnTo>
                      <a:pt x="51" y="247"/>
                    </a:lnTo>
                    <a:lnTo>
                      <a:pt x="51" y="246"/>
                    </a:lnTo>
                    <a:lnTo>
                      <a:pt x="52" y="245"/>
                    </a:lnTo>
                    <a:lnTo>
                      <a:pt x="52" y="245"/>
                    </a:lnTo>
                    <a:lnTo>
                      <a:pt x="54" y="243"/>
                    </a:lnTo>
                    <a:lnTo>
                      <a:pt x="54" y="242"/>
                    </a:lnTo>
                    <a:lnTo>
                      <a:pt x="54" y="241"/>
                    </a:lnTo>
                    <a:lnTo>
                      <a:pt x="54" y="240"/>
                    </a:lnTo>
                    <a:lnTo>
                      <a:pt x="53" y="239"/>
                    </a:lnTo>
                    <a:lnTo>
                      <a:pt x="52" y="238"/>
                    </a:lnTo>
                    <a:lnTo>
                      <a:pt x="51" y="237"/>
                    </a:lnTo>
                    <a:lnTo>
                      <a:pt x="51" y="236"/>
                    </a:lnTo>
                    <a:lnTo>
                      <a:pt x="51" y="235"/>
                    </a:lnTo>
                    <a:lnTo>
                      <a:pt x="51" y="235"/>
                    </a:lnTo>
                    <a:lnTo>
                      <a:pt x="51" y="234"/>
                    </a:lnTo>
                    <a:lnTo>
                      <a:pt x="51" y="232"/>
                    </a:lnTo>
                    <a:lnTo>
                      <a:pt x="51" y="231"/>
                    </a:lnTo>
                    <a:lnTo>
                      <a:pt x="51" y="231"/>
                    </a:lnTo>
                    <a:lnTo>
                      <a:pt x="51" y="229"/>
                    </a:lnTo>
                    <a:lnTo>
                      <a:pt x="50" y="227"/>
                    </a:lnTo>
                    <a:lnTo>
                      <a:pt x="49" y="227"/>
                    </a:lnTo>
                    <a:lnTo>
                      <a:pt x="48" y="226"/>
                    </a:lnTo>
                    <a:lnTo>
                      <a:pt x="48" y="225"/>
                    </a:lnTo>
                    <a:lnTo>
                      <a:pt x="49" y="224"/>
                    </a:lnTo>
                    <a:lnTo>
                      <a:pt x="48" y="224"/>
                    </a:lnTo>
                    <a:lnTo>
                      <a:pt x="48" y="223"/>
                    </a:lnTo>
                    <a:lnTo>
                      <a:pt x="47" y="223"/>
                    </a:lnTo>
                    <a:lnTo>
                      <a:pt x="47" y="221"/>
                    </a:lnTo>
                    <a:lnTo>
                      <a:pt x="47" y="221"/>
                    </a:lnTo>
                    <a:lnTo>
                      <a:pt x="46" y="221"/>
                    </a:lnTo>
                    <a:lnTo>
                      <a:pt x="45" y="220"/>
                    </a:lnTo>
                    <a:lnTo>
                      <a:pt x="44" y="219"/>
                    </a:lnTo>
                    <a:lnTo>
                      <a:pt x="44" y="218"/>
                    </a:lnTo>
                    <a:lnTo>
                      <a:pt x="43" y="217"/>
                    </a:lnTo>
                    <a:lnTo>
                      <a:pt x="43" y="216"/>
                    </a:lnTo>
                    <a:lnTo>
                      <a:pt x="44" y="215"/>
                    </a:lnTo>
                    <a:lnTo>
                      <a:pt x="44" y="215"/>
                    </a:lnTo>
                    <a:lnTo>
                      <a:pt x="44" y="214"/>
                    </a:lnTo>
                    <a:lnTo>
                      <a:pt x="44" y="212"/>
                    </a:lnTo>
                    <a:lnTo>
                      <a:pt x="44" y="210"/>
                    </a:lnTo>
                    <a:lnTo>
                      <a:pt x="44" y="209"/>
                    </a:lnTo>
                    <a:lnTo>
                      <a:pt x="44" y="208"/>
                    </a:lnTo>
                    <a:lnTo>
                      <a:pt x="45" y="208"/>
                    </a:lnTo>
                    <a:lnTo>
                      <a:pt x="46" y="208"/>
                    </a:lnTo>
                    <a:lnTo>
                      <a:pt x="48" y="208"/>
                    </a:lnTo>
                    <a:lnTo>
                      <a:pt x="49" y="207"/>
                    </a:lnTo>
                    <a:lnTo>
                      <a:pt x="50" y="207"/>
                    </a:lnTo>
                    <a:lnTo>
                      <a:pt x="50" y="206"/>
                    </a:lnTo>
                    <a:lnTo>
                      <a:pt x="50" y="205"/>
                    </a:lnTo>
                    <a:lnTo>
                      <a:pt x="48" y="202"/>
                    </a:lnTo>
                    <a:lnTo>
                      <a:pt x="48" y="201"/>
                    </a:lnTo>
                    <a:lnTo>
                      <a:pt x="48" y="200"/>
                    </a:lnTo>
                    <a:lnTo>
                      <a:pt x="48" y="200"/>
                    </a:lnTo>
                    <a:lnTo>
                      <a:pt x="48" y="199"/>
                    </a:lnTo>
                    <a:lnTo>
                      <a:pt x="49" y="197"/>
                    </a:lnTo>
                    <a:lnTo>
                      <a:pt x="50" y="197"/>
                    </a:lnTo>
                    <a:lnTo>
                      <a:pt x="51" y="197"/>
                    </a:lnTo>
                    <a:lnTo>
                      <a:pt x="53" y="196"/>
                    </a:lnTo>
                    <a:lnTo>
                      <a:pt x="53" y="195"/>
                    </a:lnTo>
                    <a:lnTo>
                      <a:pt x="54" y="194"/>
                    </a:lnTo>
                    <a:lnTo>
                      <a:pt x="53" y="193"/>
                    </a:lnTo>
                    <a:lnTo>
                      <a:pt x="53" y="193"/>
                    </a:lnTo>
                    <a:lnTo>
                      <a:pt x="52" y="192"/>
                    </a:lnTo>
                    <a:lnTo>
                      <a:pt x="51" y="192"/>
                    </a:lnTo>
                    <a:lnTo>
                      <a:pt x="51" y="190"/>
                    </a:lnTo>
                    <a:lnTo>
                      <a:pt x="51" y="190"/>
                    </a:lnTo>
                    <a:lnTo>
                      <a:pt x="52" y="189"/>
                    </a:lnTo>
                    <a:lnTo>
                      <a:pt x="53" y="187"/>
                    </a:lnTo>
                    <a:lnTo>
                      <a:pt x="54" y="186"/>
                    </a:lnTo>
                    <a:lnTo>
                      <a:pt x="54" y="185"/>
                    </a:lnTo>
                    <a:lnTo>
                      <a:pt x="54" y="184"/>
                    </a:lnTo>
                    <a:lnTo>
                      <a:pt x="54" y="183"/>
                    </a:lnTo>
                    <a:lnTo>
                      <a:pt x="54" y="183"/>
                    </a:lnTo>
                    <a:lnTo>
                      <a:pt x="54" y="182"/>
                    </a:lnTo>
                    <a:lnTo>
                      <a:pt x="55" y="181"/>
                    </a:lnTo>
                    <a:lnTo>
                      <a:pt x="56" y="180"/>
                    </a:lnTo>
                    <a:lnTo>
                      <a:pt x="56" y="179"/>
                    </a:lnTo>
                    <a:lnTo>
                      <a:pt x="55" y="178"/>
                    </a:lnTo>
                    <a:lnTo>
                      <a:pt x="55" y="177"/>
                    </a:lnTo>
                    <a:lnTo>
                      <a:pt x="53" y="177"/>
                    </a:lnTo>
                    <a:lnTo>
                      <a:pt x="52" y="176"/>
                    </a:lnTo>
                    <a:lnTo>
                      <a:pt x="50" y="176"/>
                    </a:lnTo>
                    <a:lnTo>
                      <a:pt x="49" y="176"/>
                    </a:lnTo>
                    <a:lnTo>
                      <a:pt x="48" y="174"/>
                    </a:lnTo>
                    <a:lnTo>
                      <a:pt x="47" y="174"/>
                    </a:lnTo>
                    <a:lnTo>
                      <a:pt x="45" y="174"/>
                    </a:lnTo>
                    <a:lnTo>
                      <a:pt x="44" y="174"/>
                    </a:lnTo>
                    <a:lnTo>
                      <a:pt x="44" y="173"/>
                    </a:lnTo>
                    <a:lnTo>
                      <a:pt x="44" y="173"/>
                    </a:lnTo>
                    <a:lnTo>
                      <a:pt x="45" y="173"/>
                    </a:lnTo>
                    <a:lnTo>
                      <a:pt x="46" y="173"/>
                    </a:lnTo>
                    <a:lnTo>
                      <a:pt x="47" y="172"/>
                    </a:lnTo>
                    <a:lnTo>
                      <a:pt x="48" y="172"/>
                    </a:lnTo>
                    <a:lnTo>
                      <a:pt x="49" y="172"/>
                    </a:lnTo>
                    <a:lnTo>
                      <a:pt x="50" y="171"/>
                    </a:lnTo>
                    <a:lnTo>
                      <a:pt x="51" y="171"/>
                    </a:lnTo>
                    <a:lnTo>
                      <a:pt x="52" y="170"/>
                    </a:lnTo>
                    <a:lnTo>
                      <a:pt x="53" y="170"/>
                    </a:lnTo>
                    <a:lnTo>
                      <a:pt x="55" y="170"/>
                    </a:lnTo>
                    <a:lnTo>
                      <a:pt x="55" y="169"/>
                    </a:lnTo>
                    <a:lnTo>
                      <a:pt x="54" y="169"/>
                    </a:lnTo>
                    <a:lnTo>
                      <a:pt x="52" y="167"/>
                    </a:lnTo>
                    <a:lnTo>
                      <a:pt x="52" y="166"/>
                    </a:lnTo>
                    <a:lnTo>
                      <a:pt x="51" y="164"/>
                    </a:lnTo>
                    <a:lnTo>
                      <a:pt x="51" y="163"/>
                    </a:lnTo>
                    <a:lnTo>
                      <a:pt x="50" y="163"/>
                    </a:lnTo>
                    <a:lnTo>
                      <a:pt x="49" y="160"/>
                    </a:lnTo>
                    <a:lnTo>
                      <a:pt x="48" y="160"/>
                    </a:lnTo>
                    <a:lnTo>
                      <a:pt x="48" y="160"/>
                    </a:lnTo>
                    <a:lnTo>
                      <a:pt x="48" y="161"/>
                    </a:lnTo>
                    <a:lnTo>
                      <a:pt x="47" y="162"/>
                    </a:lnTo>
                    <a:lnTo>
                      <a:pt x="46" y="162"/>
                    </a:lnTo>
                    <a:lnTo>
                      <a:pt x="45" y="162"/>
                    </a:lnTo>
                    <a:lnTo>
                      <a:pt x="45" y="161"/>
                    </a:lnTo>
                    <a:lnTo>
                      <a:pt x="44" y="161"/>
                    </a:lnTo>
                    <a:lnTo>
                      <a:pt x="42" y="160"/>
                    </a:lnTo>
                    <a:lnTo>
                      <a:pt x="41" y="160"/>
                    </a:lnTo>
                    <a:lnTo>
                      <a:pt x="41" y="159"/>
                    </a:lnTo>
                    <a:lnTo>
                      <a:pt x="41" y="159"/>
                    </a:lnTo>
                    <a:lnTo>
                      <a:pt x="42" y="156"/>
                    </a:lnTo>
                    <a:lnTo>
                      <a:pt x="41" y="155"/>
                    </a:lnTo>
                    <a:lnTo>
                      <a:pt x="40" y="155"/>
                    </a:lnTo>
                    <a:lnTo>
                      <a:pt x="40" y="154"/>
                    </a:lnTo>
                    <a:lnTo>
                      <a:pt x="39" y="153"/>
                    </a:lnTo>
                    <a:lnTo>
                      <a:pt x="39" y="152"/>
                    </a:lnTo>
                    <a:lnTo>
                      <a:pt x="38" y="151"/>
                    </a:lnTo>
                    <a:lnTo>
                      <a:pt x="37" y="150"/>
                    </a:lnTo>
                    <a:lnTo>
                      <a:pt x="37" y="149"/>
                    </a:lnTo>
                    <a:lnTo>
                      <a:pt x="37" y="148"/>
                    </a:lnTo>
                    <a:lnTo>
                      <a:pt x="37" y="147"/>
                    </a:lnTo>
                    <a:lnTo>
                      <a:pt x="37" y="146"/>
                    </a:lnTo>
                    <a:lnTo>
                      <a:pt x="36" y="145"/>
                    </a:lnTo>
                    <a:lnTo>
                      <a:pt x="35" y="144"/>
                    </a:lnTo>
                    <a:lnTo>
                      <a:pt x="35" y="143"/>
                    </a:lnTo>
                    <a:lnTo>
                      <a:pt x="36" y="142"/>
                    </a:lnTo>
                    <a:lnTo>
                      <a:pt x="36" y="142"/>
                    </a:lnTo>
                    <a:lnTo>
                      <a:pt x="37" y="141"/>
                    </a:lnTo>
                    <a:lnTo>
                      <a:pt x="37" y="140"/>
                    </a:lnTo>
                    <a:lnTo>
                      <a:pt x="37" y="138"/>
                    </a:lnTo>
                    <a:lnTo>
                      <a:pt x="37" y="138"/>
                    </a:lnTo>
                    <a:lnTo>
                      <a:pt x="35" y="136"/>
                    </a:lnTo>
                    <a:lnTo>
                      <a:pt x="34" y="136"/>
                    </a:lnTo>
                    <a:lnTo>
                      <a:pt x="33" y="135"/>
                    </a:lnTo>
                    <a:lnTo>
                      <a:pt x="33" y="134"/>
                    </a:lnTo>
                    <a:lnTo>
                      <a:pt x="33" y="133"/>
                    </a:lnTo>
                    <a:lnTo>
                      <a:pt x="33" y="132"/>
                    </a:lnTo>
                    <a:lnTo>
                      <a:pt x="33" y="131"/>
                    </a:lnTo>
                    <a:lnTo>
                      <a:pt x="33" y="131"/>
                    </a:lnTo>
                    <a:lnTo>
                      <a:pt x="34" y="130"/>
                    </a:lnTo>
                    <a:lnTo>
                      <a:pt x="34" y="129"/>
                    </a:lnTo>
                    <a:lnTo>
                      <a:pt x="34" y="128"/>
                    </a:lnTo>
                    <a:lnTo>
                      <a:pt x="34" y="127"/>
                    </a:lnTo>
                    <a:lnTo>
                      <a:pt x="34" y="125"/>
                    </a:lnTo>
                    <a:lnTo>
                      <a:pt x="33" y="124"/>
                    </a:lnTo>
                    <a:lnTo>
                      <a:pt x="33" y="124"/>
                    </a:lnTo>
                    <a:lnTo>
                      <a:pt x="33" y="123"/>
                    </a:lnTo>
                    <a:lnTo>
                      <a:pt x="32" y="122"/>
                    </a:lnTo>
                    <a:lnTo>
                      <a:pt x="32" y="121"/>
                    </a:lnTo>
                    <a:lnTo>
                      <a:pt x="31" y="121"/>
                    </a:lnTo>
                    <a:lnTo>
                      <a:pt x="31" y="120"/>
                    </a:lnTo>
                    <a:lnTo>
                      <a:pt x="30" y="118"/>
                    </a:lnTo>
                    <a:lnTo>
                      <a:pt x="30" y="117"/>
                    </a:lnTo>
                    <a:lnTo>
                      <a:pt x="28" y="115"/>
                    </a:lnTo>
                    <a:lnTo>
                      <a:pt x="27" y="115"/>
                    </a:lnTo>
                    <a:lnTo>
                      <a:pt x="27" y="114"/>
                    </a:lnTo>
                    <a:lnTo>
                      <a:pt x="27" y="113"/>
                    </a:lnTo>
                    <a:lnTo>
                      <a:pt x="26" y="113"/>
                    </a:lnTo>
                    <a:lnTo>
                      <a:pt x="26" y="112"/>
                    </a:lnTo>
                    <a:lnTo>
                      <a:pt x="26" y="111"/>
                    </a:lnTo>
                    <a:lnTo>
                      <a:pt x="26" y="111"/>
                    </a:lnTo>
                    <a:lnTo>
                      <a:pt x="26" y="110"/>
                    </a:lnTo>
                    <a:lnTo>
                      <a:pt x="27" y="109"/>
                    </a:lnTo>
                    <a:lnTo>
                      <a:pt x="26" y="107"/>
                    </a:lnTo>
                    <a:lnTo>
                      <a:pt x="27" y="107"/>
                    </a:lnTo>
                    <a:lnTo>
                      <a:pt x="26" y="106"/>
                    </a:lnTo>
                    <a:lnTo>
                      <a:pt x="26" y="105"/>
                    </a:lnTo>
                    <a:lnTo>
                      <a:pt x="25" y="104"/>
                    </a:lnTo>
                    <a:lnTo>
                      <a:pt x="25" y="103"/>
                    </a:lnTo>
                    <a:lnTo>
                      <a:pt x="25" y="102"/>
                    </a:lnTo>
                    <a:lnTo>
                      <a:pt x="24" y="102"/>
                    </a:lnTo>
                    <a:lnTo>
                      <a:pt x="23" y="100"/>
                    </a:lnTo>
                    <a:lnTo>
                      <a:pt x="22" y="99"/>
                    </a:lnTo>
                    <a:lnTo>
                      <a:pt x="21" y="98"/>
                    </a:lnTo>
                    <a:lnTo>
                      <a:pt x="20" y="98"/>
                    </a:lnTo>
                    <a:lnTo>
                      <a:pt x="20" y="97"/>
                    </a:lnTo>
                    <a:lnTo>
                      <a:pt x="19" y="97"/>
                    </a:lnTo>
                    <a:lnTo>
                      <a:pt x="18" y="97"/>
                    </a:lnTo>
                    <a:lnTo>
                      <a:pt x="17" y="96"/>
                    </a:lnTo>
                    <a:lnTo>
                      <a:pt x="17" y="96"/>
                    </a:lnTo>
                    <a:lnTo>
                      <a:pt x="17" y="94"/>
                    </a:lnTo>
                    <a:lnTo>
                      <a:pt x="17" y="92"/>
                    </a:lnTo>
                    <a:lnTo>
                      <a:pt x="16" y="91"/>
                    </a:lnTo>
                    <a:lnTo>
                      <a:pt x="15" y="90"/>
                    </a:lnTo>
                    <a:lnTo>
                      <a:pt x="14" y="90"/>
                    </a:lnTo>
                    <a:lnTo>
                      <a:pt x="13" y="90"/>
                    </a:lnTo>
                    <a:lnTo>
                      <a:pt x="13" y="89"/>
                    </a:lnTo>
                    <a:lnTo>
                      <a:pt x="12" y="89"/>
                    </a:lnTo>
                    <a:lnTo>
                      <a:pt x="11" y="89"/>
                    </a:lnTo>
                    <a:lnTo>
                      <a:pt x="10" y="89"/>
                    </a:lnTo>
                    <a:lnTo>
                      <a:pt x="10" y="88"/>
                    </a:lnTo>
                    <a:lnTo>
                      <a:pt x="10" y="87"/>
                    </a:lnTo>
                    <a:lnTo>
                      <a:pt x="9" y="87"/>
                    </a:lnTo>
                    <a:lnTo>
                      <a:pt x="8" y="86"/>
                    </a:lnTo>
                    <a:lnTo>
                      <a:pt x="6" y="85"/>
                    </a:lnTo>
                    <a:lnTo>
                      <a:pt x="5" y="85"/>
                    </a:lnTo>
                    <a:lnTo>
                      <a:pt x="4" y="83"/>
                    </a:lnTo>
                    <a:lnTo>
                      <a:pt x="3" y="83"/>
                    </a:lnTo>
                    <a:lnTo>
                      <a:pt x="3" y="82"/>
                    </a:lnTo>
                    <a:lnTo>
                      <a:pt x="2" y="82"/>
                    </a:lnTo>
                    <a:lnTo>
                      <a:pt x="1" y="81"/>
                    </a:lnTo>
                    <a:lnTo>
                      <a:pt x="1" y="80"/>
                    </a:lnTo>
                    <a:lnTo>
                      <a:pt x="0" y="78"/>
                    </a:lnTo>
                    <a:lnTo>
                      <a:pt x="0" y="77"/>
                    </a:lnTo>
                    <a:lnTo>
                      <a:pt x="1" y="76"/>
                    </a:lnTo>
                    <a:lnTo>
                      <a:pt x="3" y="75"/>
                    </a:lnTo>
                    <a:lnTo>
                      <a:pt x="4" y="75"/>
                    </a:lnTo>
                    <a:lnTo>
                      <a:pt x="6" y="74"/>
                    </a:lnTo>
                    <a:lnTo>
                      <a:pt x="6" y="74"/>
                    </a:lnTo>
                    <a:lnTo>
                      <a:pt x="8" y="73"/>
                    </a:lnTo>
                    <a:lnTo>
                      <a:pt x="9" y="73"/>
                    </a:lnTo>
                    <a:lnTo>
                      <a:pt x="10" y="73"/>
                    </a:lnTo>
                    <a:lnTo>
                      <a:pt x="10" y="73"/>
                    </a:lnTo>
                    <a:lnTo>
                      <a:pt x="11" y="73"/>
                    </a:lnTo>
                    <a:lnTo>
                      <a:pt x="13" y="72"/>
                    </a:lnTo>
                    <a:lnTo>
                      <a:pt x="14" y="72"/>
                    </a:lnTo>
                    <a:lnTo>
                      <a:pt x="15" y="72"/>
                    </a:lnTo>
                    <a:lnTo>
                      <a:pt x="16" y="72"/>
                    </a:lnTo>
                    <a:lnTo>
                      <a:pt x="17" y="71"/>
                    </a:lnTo>
                    <a:lnTo>
                      <a:pt x="18" y="70"/>
                    </a:lnTo>
                    <a:lnTo>
                      <a:pt x="19" y="70"/>
                    </a:lnTo>
                    <a:lnTo>
                      <a:pt x="20" y="69"/>
                    </a:lnTo>
                    <a:lnTo>
                      <a:pt x="20" y="69"/>
                    </a:lnTo>
                    <a:lnTo>
                      <a:pt x="20" y="68"/>
                    </a:lnTo>
                    <a:lnTo>
                      <a:pt x="21" y="68"/>
                    </a:lnTo>
                    <a:lnTo>
                      <a:pt x="22" y="67"/>
                    </a:lnTo>
                    <a:lnTo>
                      <a:pt x="23" y="66"/>
                    </a:lnTo>
                    <a:lnTo>
                      <a:pt x="24" y="65"/>
                    </a:lnTo>
                    <a:lnTo>
                      <a:pt x="24" y="63"/>
                    </a:lnTo>
                    <a:lnTo>
                      <a:pt x="24" y="62"/>
                    </a:lnTo>
                    <a:lnTo>
                      <a:pt x="24" y="62"/>
                    </a:lnTo>
                    <a:lnTo>
                      <a:pt x="25" y="61"/>
                    </a:lnTo>
                    <a:lnTo>
                      <a:pt x="25" y="60"/>
                    </a:lnTo>
                    <a:lnTo>
                      <a:pt x="26" y="59"/>
                    </a:lnTo>
                    <a:lnTo>
                      <a:pt x="27" y="58"/>
                    </a:lnTo>
                    <a:lnTo>
                      <a:pt x="27" y="58"/>
                    </a:lnTo>
                    <a:lnTo>
                      <a:pt x="27" y="57"/>
                    </a:lnTo>
                    <a:lnTo>
                      <a:pt x="27" y="56"/>
                    </a:lnTo>
                    <a:lnTo>
                      <a:pt x="29" y="55"/>
                    </a:lnTo>
                    <a:lnTo>
                      <a:pt x="29" y="55"/>
                    </a:lnTo>
                    <a:lnTo>
                      <a:pt x="28" y="55"/>
                    </a:lnTo>
                    <a:lnTo>
                      <a:pt x="27" y="54"/>
                    </a:lnTo>
                    <a:lnTo>
                      <a:pt x="27" y="52"/>
                    </a:lnTo>
                    <a:lnTo>
                      <a:pt x="27" y="52"/>
                    </a:lnTo>
                    <a:lnTo>
                      <a:pt x="27" y="52"/>
                    </a:lnTo>
                    <a:lnTo>
                      <a:pt x="26" y="51"/>
                    </a:lnTo>
                    <a:lnTo>
                      <a:pt x="25" y="50"/>
                    </a:lnTo>
                    <a:lnTo>
                      <a:pt x="24" y="50"/>
                    </a:lnTo>
                    <a:lnTo>
                      <a:pt x="24" y="50"/>
                    </a:lnTo>
                    <a:lnTo>
                      <a:pt x="23" y="50"/>
                    </a:lnTo>
                    <a:lnTo>
                      <a:pt x="22" y="50"/>
                    </a:lnTo>
                    <a:lnTo>
                      <a:pt x="21" y="50"/>
                    </a:lnTo>
                    <a:lnTo>
                      <a:pt x="20" y="49"/>
                    </a:lnTo>
                    <a:lnTo>
                      <a:pt x="20" y="49"/>
                    </a:lnTo>
                    <a:lnTo>
                      <a:pt x="18" y="46"/>
                    </a:lnTo>
                    <a:lnTo>
                      <a:pt x="18" y="45"/>
                    </a:lnTo>
                    <a:lnTo>
                      <a:pt x="17" y="45"/>
                    </a:lnTo>
                    <a:lnTo>
                      <a:pt x="17" y="45"/>
                    </a:lnTo>
                    <a:lnTo>
                      <a:pt x="16" y="45"/>
                    </a:lnTo>
                    <a:lnTo>
                      <a:pt x="15" y="44"/>
                    </a:lnTo>
                    <a:lnTo>
                      <a:pt x="15" y="43"/>
                    </a:lnTo>
                    <a:lnTo>
                      <a:pt x="16" y="42"/>
                    </a:lnTo>
                    <a:lnTo>
                      <a:pt x="17" y="42"/>
                    </a:lnTo>
                    <a:lnTo>
                      <a:pt x="19" y="41"/>
                    </a:lnTo>
                    <a:lnTo>
                      <a:pt x="19" y="38"/>
                    </a:lnTo>
                    <a:lnTo>
                      <a:pt x="19" y="38"/>
                    </a:lnTo>
                    <a:lnTo>
                      <a:pt x="19" y="37"/>
                    </a:lnTo>
                    <a:lnTo>
                      <a:pt x="18" y="36"/>
                    </a:lnTo>
                    <a:lnTo>
                      <a:pt x="19" y="35"/>
                    </a:lnTo>
                    <a:lnTo>
                      <a:pt x="19" y="35"/>
                    </a:lnTo>
                    <a:lnTo>
                      <a:pt x="20" y="35"/>
                    </a:lnTo>
                    <a:lnTo>
                      <a:pt x="21" y="34"/>
                    </a:lnTo>
                    <a:lnTo>
                      <a:pt x="22" y="34"/>
                    </a:lnTo>
                    <a:lnTo>
                      <a:pt x="22" y="33"/>
                    </a:lnTo>
                    <a:lnTo>
                      <a:pt x="22" y="32"/>
                    </a:lnTo>
                    <a:lnTo>
                      <a:pt x="21" y="31"/>
                    </a:lnTo>
                    <a:lnTo>
                      <a:pt x="20" y="31"/>
                    </a:lnTo>
                    <a:lnTo>
                      <a:pt x="20" y="31"/>
                    </a:lnTo>
                    <a:lnTo>
                      <a:pt x="18" y="29"/>
                    </a:lnTo>
                    <a:lnTo>
                      <a:pt x="17" y="28"/>
                    </a:lnTo>
                    <a:lnTo>
                      <a:pt x="17" y="27"/>
                    </a:lnTo>
                    <a:lnTo>
                      <a:pt x="17" y="26"/>
                    </a:lnTo>
                    <a:lnTo>
                      <a:pt x="18" y="25"/>
                    </a:lnTo>
                    <a:lnTo>
                      <a:pt x="19" y="24"/>
                    </a:lnTo>
                    <a:lnTo>
                      <a:pt x="20" y="23"/>
                    </a:lnTo>
                    <a:lnTo>
                      <a:pt x="19" y="22"/>
                    </a:lnTo>
                    <a:lnTo>
                      <a:pt x="17" y="20"/>
                    </a:lnTo>
                    <a:lnTo>
                      <a:pt x="17" y="19"/>
                    </a:lnTo>
                    <a:lnTo>
                      <a:pt x="17" y="17"/>
                    </a:lnTo>
                    <a:lnTo>
                      <a:pt x="17" y="16"/>
                    </a:lnTo>
                    <a:lnTo>
                      <a:pt x="15" y="14"/>
                    </a:lnTo>
                    <a:lnTo>
                      <a:pt x="14" y="14"/>
                    </a:lnTo>
                    <a:lnTo>
                      <a:pt x="13" y="13"/>
                    </a:lnTo>
                    <a:lnTo>
                      <a:pt x="13" y="13"/>
                    </a:lnTo>
                    <a:lnTo>
                      <a:pt x="12" y="13"/>
                    </a:lnTo>
                    <a:lnTo>
                      <a:pt x="12" y="11"/>
                    </a:lnTo>
                    <a:lnTo>
                      <a:pt x="11" y="11"/>
                    </a:lnTo>
                    <a:lnTo>
                      <a:pt x="10" y="9"/>
                    </a:lnTo>
                    <a:lnTo>
                      <a:pt x="10" y="8"/>
                    </a:lnTo>
                    <a:lnTo>
                      <a:pt x="9" y="8"/>
                    </a:lnTo>
                    <a:lnTo>
                      <a:pt x="8" y="8"/>
                    </a:lnTo>
                    <a:lnTo>
                      <a:pt x="7" y="8"/>
                    </a:lnTo>
                    <a:lnTo>
                      <a:pt x="8" y="5"/>
                    </a:lnTo>
                    <a:lnTo>
                      <a:pt x="8" y="4"/>
                    </a:lnTo>
                    <a:lnTo>
                      <a:pt x="7" y="4"/>
                    </a:lnTo>
                    <a:lnTo>
                      <a:pt x="6" y="4"/>
                    </a:lnTo>
                    <a:lnTo>
                      <a:pt x="5" y="1"/>
                    </a:lnTo>
                    <a:lnTo>
                      <a:pt x="5" y="0"/>
                    </a:lnTo>
                    <a:lnTo>
                      <a:pt x="6" y="0"/>
                    </a:lnTo>
                    <a:lnTo>
                      <a:pt x="8" y="1"/>
                    </a:lnTo>
                    <a:lnTo>
                      <a:pt x="10" y="1"/>
                    </a:lnTo>
                    <a:lnTo>
                      <a:pt x="13" y="2"/>
                    </a:lnTo>
                    <a:lnTo>
                      <a:pt x="17" y="3"/>
                    </a:lnTo>
                    <a:lnTo>
                      <a:pt x="18" y="3"/>
                    </a:lnTo>
                    <a:lnTo>
                      <a:pt x="20" y="4"/>
                    </a:lnTo>
                    <a:lnTo>
                      <a:pt x="20" y="4"/>
                    </a:lnTo>
                    <a:lnTo>
                      <a:pt x="21" y="4"/>
                    </a:lnTo>
                    <a:lnTo>
                      <a:pt x="23" y="5"/>
                    </a:lnTo>
                    <a:lnTo>
                      <a:pt x="24" y="6"/>
                    </a:lnTo>
                    <a:lnTo>
                      <a:pt x="25" y="7"/>
                    </a:lnTo>
                    <a:lnTo>
                      <a:pt x="27" y="9"/>
                    </a:lnTo>
                    <a:lnTo>
                      <a:pt x="27" y="10"/>
                    </a:lnTo>
                    <a:lnTo>
                      <a:pt x="27" y="11"/>
                    </a:lnTo>
                    <a:lnTo>
                      <a:pt x="27" y="12"/>
                    </a:lnTo>
                    <a:lnTo>
                      <a:pt x="27" y="13"/>
                    </a:lnTo>
                    <a:lnTo>
                      <a:pt x="28" y="14"/>
                    </a:lnTo>
                    <a:lnTo>
                      <a:pt x="28" y="14"/>
                    </a:lnTo>
                    <a:lnTo>
                      <a:pt x="29" y="15"/>
                    </a:lnTo>
                    <a:lnTo>
                      <a:pt x="29" y="16"/>
                    </a:lnTo>
                    <a:lnTo>
                      <a:pt x="30" y="16"/>
                    </a:lnTo>
                    <a:lnTo>
                      <a:pt x="30" y="17"/>
                    </a:lnTo>
                    <a:lnTo>
                      <a:pt x="31" y="18"/>
                    </a:lnTo>
                    <a:lnTo>
                      <a:pt x="32" y="18"/>
                    </a:lnTo>
                    <a:lnTo>
                      <a:pt x="33" y="19"/>
                    </a:lnTo>
                    <a:lnTo>
                      <a:pt x="34" y="20"/>
                    </a:lnTo>
                    <a:lnTo>
                      <a:pt x="35" y="21"/>
                    </a:lnTo>
                    <a:lnTo>
                      <a:pt x="36" y="21"/>
                    </a:lnTo>
                    <a:lnTo>
                      <a:pt x="36" y="21"/>
                    </a:lnTo>
                    <a:lnTo>
                      <a:pt x="37" y="23"/>
                    </a:lnTo>
                    <a:lnTo>
                      <a:pt x="37" y="24"/>
                    </a:lnTo>
                    <a:lnTo>
                      <a:pt x="39" y="25"/>
                    </a:lnTo>
                    <a:lnTo>
                      <a:pt x="41" y="25"/>
                    </a:lnTo>
                    <a:lnTo>
                      <a:pt x="41" y="24"/>
                    </a:lnTo>
                    <a:lnTo>
                      <a:pt x="42" y="24"/>
                    </a:lnTo>
                    <a:lnTo>
                      <a:pt x="44" y="24"/>
                    </a:lnTo>
                    <a:lnTo>
                      <a:pt x="44" y="24"/>
                    </a:lnTo>
                    <a:lnTo>
                      <a:pt x="45" y="25"/>
                    </a:lnTo>
                    <a:lnTo>
                      <a:pt x="46" y="27"/>
                    </a:lnTo>
                    <a:lnTo>
                      <a:pt x="47" y="28"/>
                    </a:lnTo>
                    <a:lnTo>
                      <a:pt x="48" y="29"/>
                    </a:lnTo>
                    <a:lnTo>
                      <a:pt x="48" y="30"/>
                    </a:lnTo>
                    <a:lnTo>
                      <a:pt x="48" y="31"/>
                    </a:lnTo>
                    <a:lnTo>
                      <a:pt x="49" y="32"/>
                    </a:lnTo>
                    <a:lnTo>
                      <a:pt x="49" y="33"/>
                    </a:lnTo>
                    <a:lnTo>
                      <a:pt x="50" y="33"/>
                    </a:lnTo>
                    <a:lnTo>
                      <a:pt x="51" y="33"/>
                    </a:lnTo>
                    <a:lnTo>
                      <a:pt x="52" y="34"/>
                    </a:lnTo>
                    <a:lnTo>
                      <a:pt x="53" y="34"/>
                    </a:lnTo>
                    <a:lnTo>
                      <a:pt x="54" y="34"/>
                    </a:lnTo>
                    <a:lnTo>
                      <a:pt x="55" y="34"/>
                    </a:lnTo>
                    <a:lnTo>
                      <a:pt x="56" y="34"/>
                    </a:lnTo>
                    <a:lnTo>
                      <a:pt x="57" y="35"/>
                    </a:lnTo>
                    <a:lnTo>
                      <a:pt x="58" y="35"/>
                    </a:lnTo>
                    <a:lnTo>
                      <a:pt x="58" y="35"/>
                    </a:lnTo>
                    <a:lnTo>
                      <a:pt x="59" y="35"/>
                    </a:lnTo>
                    <a:lnTo>
                      <a:pt x="61" y="38"/>
                    </a:lnTo>
                    <a:lnTo>
                      <a:pt x="61" y="38"/>
                    </a:lnTo>
                    <a:lnTo>
                      <a:pt x="62" y="38"/>
                    </a:lnTo>
                    <a:lnTo>
                      <a:pt x="63" y="37"/>
                    </a:lnTo>
                    <a:lnTo>
                      <a:pt x="64" y="37"/>
                    </a:lnTo>
                    <a:lnTo>
                      <a:pt x="65" y="37"/>
                    </a:lnTo>
                    <a:lnTo>
                      <a:pt x="65" y="37"/>
                    </a:lnTo>
                    <a:lnTo>
                      <a:pt x="66" y="36"/>
                    </a:lnTo>
                    <a:lnTo>
                      <a:pt x="67" y="37"/>
                    </a:lnTo>
                    <a:lnTo>
                      <a:pt x="70" y="38"/>
                    </a:lnTo>
                    <a:lnTo>
                      <a:pt x="70" y="38"/>
                    </a:lnTo>
                    <a:lnTo>
                      <a:pt x="72" y="40"/>
                    </a:lnTo>
                    <a:lnTo>
                      <a:pt x="71" y="42"/>
                    </a:lnTo>
                    <a:lnTo>
                      <a:pt x="71" y="43"/>
                    </a:lnTo>
                    <a:lnTo>
                      <a:pt x="70" y="45"/>
                    </a:lnTo>
                    <a:lnTo>
                      <a:pt x="70" y="45"/>
                    </a:lnTo>
                    <a:lnTo>
                      <a:pt x="70" y="46"/>
                    </a:lnTo>
                    <a:lnTo>
                      <a:pt x="70" y="47"/>
                    </a:lnTo>
                    <a:lnTo>
                      <a:pt x="70" y="48"/>
                    </a:lnTo>
                    <a:lnTo>
                      <a:pt x="70" y="49"/>
                    </a:lnTo>
                    <a:lnTo>
                      <a:pt x="70" y="51"/>
                    </a:lnTo>
                    <a:lnTo>
                      <a:pt x="69" y="52"/>
                    </a:lnTo>
                    <a:lnTo>
                      <a:pt x="69" y="52"/>
                    </a:lnTo>
                    <a:lnTo>
                      <a:pt x="69" y="54"/>
                    </a:lnTo>
                    <a:lnTo>
                      <a:pt x="69" y="55"/>
                    </a:lnTo>
                    <a:lnTo>
                      <a:pt x="68" y="55"/>
                    </a:lnTo>
                    <a:lnTo>
                      <a:pt x="68" y="55"/>
                    </a:lnTo>
                    <a:lnTo>
                      <a:pt x="68" y="56"/>
                    </a:lnTo>
                    <a:lnTo>
                      <a:pt x="68" y="58"/>
                    </a:lnTo>
                    <a:lnTo>
                      <a:pt x="68" y="59"/>
                    </a:lnTo>
                    <a:lnTo>
                      <a:pt x="68" y="60"/>
                    </a:lnTo>
                    <a:lnTo>
                      <a:pt x="68" y="61"/>
                    </a:lnTo>
                    <a:lnTo>
                      <a:pt x="68" y="62"/>
                    </a:lnTo>
                    <a:lnTo>
                      <a:pt x="68" y="65"/>
                    </a:lnTo>
                    <a:lnTo>
                      <a:pt x="68" y="66"/>
                    </a:lnTo>
                    <a:lnTo>
                      <a:pt x="68" y="67"/>
                    </a:lnTo>
                    <a:lnTo>
                      <a:pt x="68" y="68"/>
                    </a:lnTo>
                    <a:lnTo>
                      <a:pt x="70" y="69"/>
                    </a:lnTo>
                    <a:lnTo>
                      <a:pt x="70" y="69"/>
                    </a:lnTo>
                    <a:lnTo>
                      <a:pt x="68" y="73"/>
                    </a:lnTo>
                    <a:lnTo>
                      <a:pt x="68" y="73"/>
                    </a:lnTo>
                    <a:lnTo>
                      <a:pt x="68" y="74"/>
                    </a:lnTo>
                    <a:lnTo>
                      <a:pt x="68" y="76"/>
                    </a:lnTo>
                    <a:lnTo>
                      <a:pt x="68" y="76"/>
                    </a:lnTo>
                    <a:lnTo>
                      <a:pt x="68" y="77"/>
                    </a:lnTo>
                    <a:lnTo>
                      <a:pt x="69" y="77"/>
                    </a:lnTo>
                    <a:lnTo>
                      <a:pt x="70" y="77"/>
                    </a:lnTo>
                    <a:lnTo>
                      <a:pt x="71" y="77"/>
                    </a:lnTo>
                    <a:lnTo>
                      <a:pt x="72" y="79"/>
                    </a:lnTo>
                    <a:lnTo>
                      <a:pt x="72" y="80"/>
                    </a:lnTo>
                    <a:lnTo>
                      <a:pt x="72" y="80"/>
                    </a:lnTo>
                    <a:lnTo>
                      <a:pt x="73" y="81"/>
                    </a:lnTo>
                    <a:lnTo>
                      <a:pt x="73" y="82"/>
                    </a:lnTo>
                    <a:lnTo>
                      <a:pt x="73" y="83"/>
                    </a:lnTo>
                    <a:lnTo>
                      <a:pt x="74" y="84"/>
                    </a:lnTo>
                    <a:lnTo>
                      <a:pt x="74" y="85"/>
                    </a:lnTo>
                    <a:lnTo>
                      <a:pt x="74" y="86"/>
                    </a:lnTo>
                    <a:lnTo>
                      <a:pt x="74" y="87"/>
                    </a:lnTo>
                    <a:lnTo>
                      <a:pt x="74" y="88"/>
                    </a:lnTo>
                    <a:lnTo>
                      <a:pt x="75" y="90"/>
                    </a:lnTo>
                    <a:lnTo>
                      <a:pt x="75" y="90"/>
                    </a:lnTo>
                    <a:lnTo>
                      <a:pt x="76" y="90"/>
                    </a:lnTo>
                    <a:lnTo>
                      <a:pt x="77" y="90"/>
                    </a:lnTo>
                    <a:lnTo>
                      <a:pt x="78" y="90"/>
                    </a:lnTo>
                    <a:lnTo>
                      <a:pt x="79" y="90"/>
                    </a:lnTo>
                    <a:lnTo>
                      <a:pt x="80" y="90"/>
                    </a:lnTo>
                    <a:lnTo>
                      <a:pt x="81" y="90"/>
                    </a:lnTo>
                    <a:lnTo>
                      <a:pt x="82" y="91"/>
                    </a:lnTo>
                    <a:lnTo>
                      <a:pt x="82" y="92"/>
                    </a:lnTo>
                    <a:lnTo>
                      <a:pt x="85" y="93"/>
                    </a:lnTo>
                    <a:lnTo>
                      <a:pt x="85" y="94"/>
                    </a:lnTo>
                    <a:lnTo>
                      <a:pt x="86" y="95"/>
                    </a:lnTo>
                    <a:lnTo>
                      <a:pt x="86" y="96"/>
                    </a:lnTo>
                    <a:lnTo>
                      <a:pt x="87" y="97"/>
                    </a:lnTo>
                    <a:lnTo>
                      <a:pt x="88" y="98"/>
                    </a:lnTo>
                    <a:lnTo>
                      <a:pt x="89" y="98"/>
                    </a:lnTo>
                    <a:lnTo>
                      <a:pt x="89" y="98"/>
                    </a:lnTo>
                    <a:lnTo>
                      <a:pt x="89" y="99"/>
                    </a:lnTo>
                    <a:lnTo>
                      <a:pt x="89" y="100"/>
                    </a:lnTo>
                    <a:lnTo>
                      <a:pt x="90" y="100"/>
                    </a:lnTo>
                    <a:lnTo>
                      <a:pt x="91" y="100"/>
                    </a:lnTo>
                    <a:lnTo>
                      <a:pt x="92" y="100"/>
                    </a:lnTo>
                    <a:lnTo>
                      <a:pt x="92" y="100"/>
                    </a:lnTo>
                    <a:lnTo>
                      <a:pt x="92" y="100"/>
                    </a:lnTo>
                    <a:lnTo>
                      <a:pt x="93" y="100"/>
                    </a:lnTo>
                    <a:lnTo>
                      <a:pt x="94" y="100"/>
                    </a:lnTo>
                    <a:lnTo>
                      <a:pt x="95" y="98"/>
                    </a:lnTo>
                    <a:lnTo>
                      <a:pt x="96" y="98"/>
                    </a:lnTo>
                    <a:lnTo>
                      <a:pt x="97" y="97"/>
                    </a:lnTo>
                    <a:lnTo>
                      <a:pt x="98" y="97"/>
                    </a:lnTo>
                    <a:lnTo>
                      <a:pt x="99" y="97"/>
                    </a:lnTo>
                    <a:lnTo>
                      <a:pt x="99" y="97"/>
                    </a:lnTo>
                    <a:lnTo>
                      <a:pt x="100" y="97"/>
                    </a:lnTo>
                    <a:lnTo>
                      <a:pt x="100" y="96"/>
                    </a:lnTo>
                    <a:lnTo>
                      <a:pt x="101" y="96"/>
                    </a:lnTo>
                    <a:lnTo>
                      <a:pt x="102" y="95"/>
                    </a:lnTo>
                    <a:lnTo>
                      <a:pt x="103" y="95"/>
                    </a:lnTo>
                    <a:lnTo>
                      <a:pt x="103" y="95"/>
                    </a:lnTo>
                    <a:lnTo>
                      <a:pt x="104" y="95"/>
                    </a:lnTo>
                    <a:lnTo>
                      <a:pt x="105" y="95"/>
                    </a:lnTo>
                    <a:lnTo>
                      <a:pt x="106" y="96"/>
                    </a:lnTo>
                    <a:lnTo>
                      <a:pt x="106" y="95"/>
                    </a:lnTo>
                    <a:lnTo>
                      <a:pt x="106" y="96"/>
                    </a:lnTo>
                    <a:lnTo>
                      <a:pt x="107" y="97"/>
                    </a:lnTo>
                    <a:lnTo>
                      <a:pt x="108" y="97"/>
                    </a:lnTo>
                    <a:lnTo>
                      <a:pt x="110" y="95"/>
                    </a:lnTo>
                    <a:lnTo>
                      <a:pt x="110" y="94"/>
                    </a:lnTo>
                    <a:lnTo>
                      <a:pt x="111" y="94"/>
                    </a:lnTo>
                    <a:lnTo>
                      <a:pt x="112" y="93"/>
                    </a:lnTo>
                    <a:lnTo>
                      <a:pt x="113" y="93"/>
                    </a:lnTo>
                    <a:lnTo>
                      <a:pt x="114" y="94"/>
                    </a:lnTo>
                    <a:lnTo>
                      <a:pt x="115" y="95"/>
                    </a:lnTo>
                    <a:lnTo>
                      <a:pt x="116" y="97"/>
                    </a:lnTo>
                    <a:lnTo>
                      <a:pt x="116" y="97"/>
                    </a:lnTo>
                    <a:lnTo>
                      <a:pt x="117" y="97"/>
                    </a:lnTo>
                    <a:lnTo>
                      <a:pt x="117" y="97"/>
                    </a:lnTo>
                    <a:lnTo>
                      <a:pt x="118" y="97"/>
                    </a:lnTo>
                    <a:lnTo>
                      <a:pt x="119" y="97"/>
                    </a:lnTo>
                    <a:lnTo>
                      <a:pt x="120" y="96"/>
                    </a:lnTo>
                    <a:lnTo>
                      <a:pt x="119" y="95"/>
                    </a:lnTo>
                    <a:lnTo>
                      <a:pt x="120" y="95"/>
                    </a:lnTo>
                    <a:lnTo>
                      <a:pt x="120" y="95"/>
                    </a:lnTo>
                    <a:lnTo>
                      <a:pt x="121" y="95"/>
                    </a:lnTo>
                    <a:lnTo>
                      <a:pt x="122" y="96"/>
                    </a:lnTo>
                    <a:lnTo>
                      <a:pt x="123" y="96"/>
                    </a:lnTo>
                    <a:lnTo>
                      <a:pt x="123" y="95"/>
                    </a:lnTo>
                    <a:lnTo>
                      <a:pt x="124" y="94"/>
                    </a:lnTo>
                    <a:lnTo>
                      <a:pt x="124" y="93"/>
                    </a:lnTo>
                    <a:lnTo>
                      <a:pt x="124" y="92"/>
                    </a:lnTo>
                    <a:lnTo>
                      <a:pt x="125" y="93"/>
                    </a:lnTo>
                    <a:lnTo>
                      <a:pt x="127" y="93"/>
                    </a:lnTo>
                    <a:lnTo>
                      <a:pt x="127" y="94"/>
                    </a:lnTo>
                    <a:lnTo>
                      <a:pt x="127" y="93"/>
                    </a:lnTo>
                    <a:lnTo>
                      <a:pt x="127" y="93"/>
                    </a:lnTo>
                    <a:lnTo>
                      <a:pt x="128" y="93"/>
                    </a:lnTo>
                    <a:lnTo>
                      <a:pt x="128" y="92"/>
                    </a:lnTo>
                    <a:lnTo>
                      <a:pt x="128" y="91"/>
                    </a:lnTo>
                    <a:lnTo>
                      <a:pt x="128" y="90"/>
                    </a:lnTo>
                    <a:lnTo>
                      <a:pt x="128" y="90"/>
                    </a:lnTo>
                    <a:lnTo>
                      <a:pt x="129" y="90"/>
                    </a:lnTo>
                    <a:lnTo>
                      <a:pt x="130" y="90"/>
                    </a:lnTo>
                    <a:lnTo>
                      <a:pt x="130" y="89"/>
                    </a:lnTo>
                    <a:lnTo>
                      <a:pt x="129" y="89"/>
                    </a:lnTo>
                    <a:lnTo>
                      <a:pt x="130" y="87"/>
                    </a:lnTo>
                    <a:lnTo>
                      <a:pt x="130" y="87"/>
                    </a:lnTo>
                    <a:lnTo>
                      <a:pt x="130" y="88"/>
                    </a:lnTo>
                    <a:lnTo>
                      <a:pt x="130" y="89"/>
                    </a:lnTo>
                    <a:lnTo>
                      <a:pt x="131" y="89"/>
                    </a:lnTo>
                    <a:lnTo>
                      <a:pt x="132" y="88"/>
                    </a:lnTo>
                    <a:lnTo>
                      <a:pt x="133" y="87"/>
                    </a:lnTo>
                    <a:lnTo>
                      <a:pt x="132" y="87"/>
                    </a:lnTo>
                    <a:lnTo>
                      <a:pt x="131" y="86"/>
                    </a:lnTo>
                    <a:lnTo>
                      <a:pt x="131" y="85"/>
                    </a:lnTo>
                    <a:lnTo>
                      <a:pt x="132" y="85"/>
                    </a:lnTo>
                    <a:lnTo>
                      <a:pt x="133" y="84"/>
                    </a:lnTo>
                    <a:lnTo>
                      <a:pt x="133" y="83"/>
                    </a:lnTo>
                    <a:lnTo>
                      <a:pt x="134" y="83"/>
                    </a:lnTo>
                    <a:lnTo>
                      <a:pt x="133" y="81"/>
                    </a:lnTo>
                    <a:lnTo>
                      <a:pt x="134" y="81"/>
                    </a:lnTo>
                    <a:lnTo>
                      <a:pt x="133" y="80"/>
                    </a:lnTo>
                    <a:lnTo>
                      <a:pt x="134" y="80"/>
                    </a:lnTo>
                    <a:lnTo>
                      <a:pt x="133" y="79"/>
                    </a:lnTo>
                    <a:lnTo>
                      <a:pt x="133" y="78"/>
                    </a:lnTo>
                    <a:lnTo>
                      <a:pt x="133" y="77"/>
                    </a:lnTo>
                    <a:lnTo>
                      <a:pt x="133" y="76"/>
                    </a:lnTo>
                    <a:lnTo>
                      <a:pt x="133" y="76"/>
                    </a:lnTo>
                    <a:lnTo>
                      <a:pt x="134" y="76"/>
                    </a:lnTo>
                    <a:lnTo>
                      <a:pt x="176" y="81"/>
                    </a:lnTo>
                    <a:lnTo>
                      <a:pt x="177" y="81"/>
                    </a:lnTo>
                    <a:lnTo>
                      <a:pt x="178" y="82"/>
                    </a:lnTo>
                    <a:lnTo>
                      <a:pt x="179" y="82"/>
                    </a:lnTo>
                    <a:lnTo>
                      <a:pt x="179" y="83"/>
                    </a:lnTo>
                    <a:lnTo>
                      <a:pt x="180" y="82"/>
                    </a:lnTo>
                    <a:lnTo>
                      <a:pt x="181" y="80"/>
                    </a:lnTo>
                    <a:lnTo>
                      <a:pt x="181" y="80"/>
                    </a:lnTo>
                    <a:lnTo>
                      <a:pt x="182" y="80"/>
                    </a:lnTo>
                    <a:lnTo>
                      <a:pt x="183" y="79"/>
                    </a:lnTo>
                    <a:lnTo>
                      <a:pt x="184" y="78"/>
                    </a:lnTo>
                    <a:lnTo>
                      <a:pt x="185" y="77"/>
                    </a:lnTo>
                    <a:lnTo>
                      <a:pt x="185" y="77"/>
                    </a:lnTo>
                    <a:lnTo>
                      <a:pt x="187" y="77"/>
                    </a:lnTo>
                    <a:lnTo>
                      <a:pt x="188" y="78"/>
                    </a:lnTo>
                    <a:lnTo>
                      <a:pt x="189" y="78"/>
                    </a:lnTo>
                    <a:lnTo>
                      <a:pt x="189" y="78"/>
                    </a:lnTo>
                    <a:lnTo>
                      <a:pt x="190" y="77"/>
                    </a:lnTo>
                    <a:lnTo>
                      <a:pt x="191" y="77"/>
                    </a:lnTo>
                    <a:lnTo>
                      <a:pt x="192" y="76"/>
                    </a:lnTo>
                    <a:lnTo>
                      <a:pt x="193" y="76"/>
                    </a:lnTo>
                    <a:lnTo>
                      <a:pt x="194" y="77"/>
                    </a:lnTo>
                    <a:lnTo>
                      <a:pt x="195" y="77"/>
                    </a:lnTo>
                    <a:lnTo>
                      <a:pt x="197" y="77"/>
                    </a:lnTo>
                    <a:lnTo>
                      <a:pt x="199" y="76"/>
                    </a:lnTo>
                    <a:lnTo>
                      <a:pt x="199" y="76"/>
                    </a:lnTo>
                    <a:lnTo>
                      <a:pt x="201" y="76"/>
                    </a:lnTo>
                    <a:lnTo>
                      <a:pt x="202" y="76"/>
                    </a:lnTo>
                    <a:lnTo>
                      <a:pt x="202" y="75"/>
                    </a:lnTo>
                    <a:lnTo>
                      <a:pt x="203" y="75"/>
                    </a:lnTo>
                    <a:lnTo>
                      <a:pt x="203" y="74"/>
                    </a:lnTo>
                    <a:lnTo>
                      <a:pt x="203" y="73"/>
                    </a:lnTo>
                    <a:lnTo>
                      <a:pt x="203" y="73"/>
                    </a:lnTo>
                    <a:lnTo>
                      <a:pt x="203" y="72"/>
                    </a:lnTo>
                    <a:lnTo>
                      <a:pt x="204" y="70"/>
                    </a:lnTo>
                    <a:lnTo>
                      <a:pt x="205" y="70"/>
                    </a:lnTo>
                    <a:lnTo>
                      <a:pt x="206" y="70"/>
                    </a:lnTo>
                    <a:lnTo>
                      <a:pt x="206" y="69"/>
                    </a:lnTo>
                    <a:lnTo>
                      <a:pt x="209" y="69"/>
                    </a:lnTo>
                    <a:lnTo>
                      <a:pt x="209" y="69"/>
                    </a:lnTo>
                    <a:lnTo>
                      <a:pt x="212" y="69"/>
                    </a:lnTo>
                    <a:lnTo>
                      <a:pt x="213" y="69"/>
                    </a:lnTo>
                    <a:lnTo>
                      <a:pt x="213" y="68"/>
                    </a:lnTo>
                    <a:lnTo>
                      <a:pt x="213" y="67"/>
                    </a:lnTo>
                    <a:lnTo>
                      <a:pt x="215" y="66"/>
                    </a:lnTo>
                    <a:lnTo>
                      <a:pt x="216" y="66"/>
                    </a:lnTo>
                    <a:lnTo>
                      <a:pt x="217" y="65"/>
                    </a:lnTo>
                    <a:lnTo>
                      <a:pt x="218" y="65"/>
                    </a:lnTo>
                    <a:lnTo>
                      <a:pt x="219" y="65"/>
                    </a:lnTo>
                    <a:lnTo>
                      <a:pt x="220" y="65"/>
                    </a:lnTo>
                    <a:lnTo>
                      <a:pt x="220" y="64"/>
                    </a:lnTo>
                    <a:lnTo>
                      <a:pt x="221" y="64"/>
                    </a:lnTo>
                    <a:lnTo>
                      <a:pt x="222" y="63"/>
                    </a:lnTo>
                    <a:lnTo>
                      <a:pt x="223" y="62"/>
                    </a:lnTo>
                    <a:lnTo>
                      <a:pt x="223" y="62"/>
                    </a:lnTo>
                    <a:lnTo>
                      <a:pt x="223" y="60"/>
                    </a:lnTo>
                    <a:lnTo>
                      <a:pt x="224" y="59"/>
                    </a:lnTo>
                    <a:lnTo>
                      <a:pt x="226" y="59"/>
                    </a:lnTo>
                    <a:lnTo>
                      <a:pt x="227" y="58"/>
                    </a:lnTo>
                    <a:lnTo>
                      <a:pt x="227" y="58"/>
                    </a:lnTo>
                    <a:lnTo>
                      <a:pt x="230" y="57"/>
                    </a:lnTo>
                    <a:lnTo>
                      <a:pt x="230" y="58"/>
                    </a:lnTo>
                    <a:lnTo>
                      <a:pt x="231" y="58"/>
                    </a:lnTo>
                    <a:lnTo>
                      <a:pt x="233" y="59"/>
                    </a:lnTo>
                    <a:lnTo>
                      <a:pt x="234" y="59"/>
                    </a:lnTo>
                    <a:lnTo>
                      <a:pt x="234" y="60"/>
                    </a:lnTo>
                    <a:lnTo>
                      <a:pt x="237" y="59"/>
                    </a:lnTo>
                    <a:lnTo>
                      <a:pt x="239" y="59"/>
                    </a:lnTo>
                    <a:lnTo>
                      <a:pt x="240" y="59"/>
                    </a:lnTo>
                    <a:lnTo>
                      <a:pt x="240" y="59"/>
                    </a:lnTo>
                    <a:lnTo>
                      <a:pt x="241" y="60"/>
                    </a:lnTo>
                    <a:lnTo>
                      <a:pt x="242" y="61"/>
                    </a:lnTo>
                    <a:lnTo>
                      <a:pt x="242" y="62"/>
                    </a:lnTo>
                    <a:lnTo>
                      <a:pt x="241" y="63"/>
                    </a:lnTo>
                    <a:lnTo>
                      <a:pt x="242" y="64"/>
                    </a:lnTo>
                    <a:lnTo>
                      <a:pt x="242" y="65"/>
                    </a:lnTo>
                    <a:lnTo>
                      <a:pt x="242" y="66"/>
                    </a:lnTo>
                    <a:lnTo>
                      <a:pt x="243" y="66"/>
                    </a:lnTo>
                    <a:lnTo>
                      <a:pt x="243" y="68"/>
                    </a:lnTo>
                    <a:lnTo>
                      <a:pt x="243" y="69"/>
                    </a:lnTo>
                    <a:lnTo>
                      <a:pt x="243" y="69"/>
                    </a:lnTo>
                    <a:lnTo>
                      <a:pt x="243" y="70"/>
                    </a:lnTo>
                    <a:lnTo>
                      <a:pt x="242" y="71"/>
                    </a:lnTo>
                    <a:lnTo>
                      <a:pt x="243" y="72"/>
                    </a:lnTo>
                    <a:lnTo>
                      <a:pt x="244" y="72"/>
                    </a:lnTo>
                    <a:lnTo>
                      <a:pt x="244" y="71"/>
                    </a:lnTo>
                    <a:lnTo>
                      <a:pt x="245" y="71"/>
                    </a:lnTo>
                    <a:lnTo>
                      <a:pt x="246" y="70"/>
                    </a:lnTo>
                    <a:lnTo>
                      <a:pt x="245" y="69"/>
                    </a:lnTo>
                    <a:lnTo>
                      <a:pt x="245" y="69"/>
                    </a:lnTo>
                    <a:lnTo>
                      <a:pt x="244" y="68"/>
                    </a:lnTo>
                    <a:lnTo>
                      <a:pt x="244" y="67"/>
                    </a:lnTo>
                    <a:lnTo>
                      <a:pt x="244" y="66"/>
                    </a:lnTo>
                    <a:lnTo>
                      <a:pt x="244" y="66"/>
                    </a:lnTo>
                    <a:lnTo>
                      <a:pt x="246" y="66"/>
                    </a:lnTo>
                    <a:lnTo>
                      <a:pt x="247" y="66"/>
                    </a:lnTo>
                    <a:lnTo>
                      <a:pt x="247" y="67"/>
                    </a:lnTo>
                    <a:lnTo>
                      <a:pt x="248" y="67"/>
                    </a:lnTo>
                    <a:lnTo>
                      <a:pt x="249" y="66"/>
                    </a:lnTo>
                    <a:lnTo>
                      <a:pt x="250" y="66"/>
                    </a:lnTo>
                    <a:lnTo>
                      <a:pt x="251" y="66"/>
                    </a:lnTo>
                    <a:lnTo>
                      <a:pt x="251" y="66"/>
                    </a:lnTo>
                    <a:lnTo>
                      <a:pt x="252" y="66"/>
                    </a:lnTo>
                    <a:lnTo>
                      <a:pt x="253" y="66"/>
                    </a:lnTo>
                    <a:lnTo>
                      <a:pt x="254" y="66"/>
                    </a:lnTo>
                    <a:lnTo>
                      <a:pt x="254" y="66"/>
                    </a:lnTo>
                    <a:lnTo>
                      <a:pt x="255" y="66"/>
                    </a:lnTo>
                    <a:lnTo>
                      <a:pt x="256" y="66"/>
                    </a:lnTo>
                    <a:lnTo>
                      <a:pt x="257" y="66"/>
                    </a:lnTo>
                    <a:lnTo>
                      <a:pt x="257" y="66"/>
                    </a:lnTo>
                    <a:lnTo>
                      <a:pt x="257" y="67"/>
                    </a:lnTo>
                    <a:lnTo>
                      <a:pt x="256" y="67"/>
                    </a:lnTo>
                    <a:lnTo>
                      <a:pt x="255" y="68"/>
                    </a:lnTo>
                    <a:lnTo>
                      <a:pt x="255" y="69"/>
                    </a:lnTo>
                    <a:lnTo>
                      <a:pt x="254" y="69"/>
                    </a:lnTo>
                    <a:lnTo>
                      <a:pt x="254" y="69"/>
                    </a:lnTo>
                    <a:lnTo>
                      <a:pt x="254" y="69"/>
                    </a:lnTo>
                    <a:lnTo>
                      <a:pt x="254" y="70"/>
                    </a:lnTo>
                    <a:lnTo>
                      <a:pt x="254" y="71"/>
                    </a:lnTo>
                    <a:lnTo>
                      <a:pt x="253" y="71"/>
                    </a:lnTo>
                    <a:lnTo>
                      <a:pt x="252" y="72"/>
                    </a:lnTo>
                    <a:lnTo>
                      <a:pt x="253" y="72"/>
                    </a:lnTo>
                    <a:lnTo>
                      <a:pt x="254" y="72"/>
                    </a:lnTo>
                    <a:lnTo>
                      <a:pt x="254" y="73"/>
                    </a:lnTo>
                    <a:lnTo>
                      <a:pt x="255" y="73"/>
                    </a:lnTo>
                    <a:lnTo>
                      <a:pt x="255" y="73"/>
                    </a:lnTo>
                    <a:lnTo>
                      <a:pt x="254" y="74"/>
                    </a:lnTo>
                    <a:lnTo>
                      <a:pt x="254" y="75"/>
                    </a:lnTo>
                    <a:lnTo>
                      <a:pt x="255" y="75"/>
                    </a:lnTo>
                    <a:lnTo>
                      <a:pt x="255" y="76"/>
                    </a:lnTo>
                    <a:lnTo>
                      <a:pt x="254" y="76"/>
                    </a:lnTo>
                    <a:lnTo>
                      <a:pt x="254" y="76"/>
                    </a:lnTo>
                    <a:lnTo>
                      <a:pt x="254" y="77"/>
                    </a:lnTo>
                    <a:lnTo>
                      <a:pt x="253" y="77"/>
                    </a:lnTo>
                    <a:lnTo>
                      <a:pt x="253" y="78"/>
                    </a:lnTo>
                    <a:lnTo>
                      <a:pt x="253" y="80"/>
                    </a:lnTo>
                    <a:lnTo>
                      <a:pt x="253" y="80"/>
                    </a:lnTo>
                    <a:lnTo>
                      <a:pt x="252" y="80"/>
                    </a:lnTo>
                    <a:lnTo>
                      <a:pt x="251" y="81"/>
                    </a:lnTo>
                    <a:lnTo>
                      <a:pt x="252" y="81"/>
                    </a:lnTo>
                    <a:lnTo>
                      <a:pt x="253" y="81"/>
                    </a:lnTo>
                    <a:lnTo>
                      <a:pt x="254" y="82"/>
                    </a:lnTo>
                    <a:lnTo>
                      <a:pt x="254" y="83"/>
                    </a:lnTo>
                    <a:lnTo>
                      <a:pt x="254" y="83"/>
                    </a:lnTo>
                    <a:lnTo>
                      <a:pt x="254" y="83"/>
                    </a:lnTo>
                    <a:lnTo>
                      <a:pt x="253" y="83"/>
                    </a:lnTo>
                    <a:lnTo>
                      <a:pt x="253" y="83"/>
                    </a:lnTo>
                    <a:lnTo>
                      <a:pt x="252" y="84"/>
                    </a:lnTo>
                    <a:lnTo>
                      <a:pt x="251" y="84"/>
                    </a:lnTo>
                    <a:lnTo>
                      <a:pt x="251" y="84"/>
                    </a:lnTo>
                    <a:lnTo>
                      <a:pt x="250" y="85"/>
                    </a:lnTo>
                    <a:lnTo>
                      <a:pt x="250" y="86"/>
                    </a:lnTo>
                    <a:lnTo>
                      <a:pt x="248" y="87"/>
                    </a:lnTo>
                    <a:lnTo>
                      <a:pt x="248" y="87"/>
                    </a:lnTo>
                    <a:lnTo>
                      <a:pt x="249" y="87"/>
                    </a:lnTo>
                    <a:lnTo>
                      <a:pt x="251" y="87"/>
                    </a:lnTo>
                    <a:lnTo>
                      <a:pt x="251" y="8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71" name="Freeform 1130">
                <a:extLst>
                  <a:ext uri="{FF2B5EF4-FFF2-40B4-BE49-F238E27FC236}">
                    <a16:creationId xmlns:a16="http://schemas.microsoft.com/office/drawing/2014/main" id="{4DFF8C45-0953-4CF1-AF38-9495BF6BB4C1}"/>
                  </a:ext>
                </a:extLst>
              </p:cNvPr>
              <p:cNvSpPr>
                <a:spLocks/>
              </p:cNvSpPr>
              <p:nvPr/>
            </p:nvSpPr>
            <p:spPr bwMode="auto">
              <a:xfrm>
                <a:off x="4454" y="1939"/>
                <a:ext cx="8" cy="42"/>
              </a:xfrm>
              <a:custGeom>
                <a:avLst/>
                <a:gdLst>
                  <a:gd name="T0" fmla="*/ 1 w 8"/>
                  <a:gd name="T1" fmla="*/ 1 h 42"/>
                  <a:gd name="T2" fmla="*/ 2 w 8"/>
                  <a:gd name="T3" fmla="*/ 1 h 42"/>
                  <a:gd name="T4" fmla="*/ 4 w 8"/>
                  <a:gd name="T5" fmla="*/ 0 h 42"/>
                  <a:gd name="T6" fmla="*/ 4 w 8"/>
                  <a:gd name="T7" fmla="*/ 1 h 42"/>
                  <a:gd name="T8" fmla="*/ 4 w 8"/>
                  <a:gd name="T9" fmla="*/ 2 h 42"/>
                  <a:gd name="T10" fmla="*/ 5 w 8"/>
                  <a:gd name="T11" fmla="*/ 4 h 42"/>
                  <a:gd name="T12" fmla="*/ 5 w 8"/>
                  <a:gd name="T13" fmla="*/ 6 h 42"/>
                  <a:gd name="T14" fmla="*/ 3 w 8"/>
                  <a:gd name="T15" fmla="*/ 7 h 42"/>
                  <a:gd name="T16" fmla="*/ 4 w 8"/>
                  <a:gd name="T17" fmla="*/ 5 h 42"/>
                  <a:gd name="T18" fmla="*/ 2 w 8"/>
                  <a:gd name="T19" fmla="*/ 5 h 42"/>
                  <a:gd name="T20" fmla="*/ 2 w 8"/>
                  <a:gd name="T21" fmla="*/ 7 h 42"/>
                  <a:gd name="T22" fmla="*/ 4 w 8"/>
                  <a:gd name="T23" fmla="*/ 8 h 42"/>
                  <a:gd name="T24" fmla="*/ 2 w 8"/>
                  <a:gd name="T25" fmla="*/ 10 h 42"/>
                  <a:gd name="T26" fmla="*/ 4 w 8"/>
                  <a:gd name="T27" fmla="*/ 11 h 42"/>
                  <a:gd name="T28" fmla="*/ 4 w 8"/>
                  <a:gd name="T29" fmla="*/ 10 h 42"/>
                  <a:gd name="T30" fmla="*/ 5 w 8"/>
                  <a:gd name="T31" fmla="*/ 12 h 42"/>
                  <a:gd name="T32" fmla="*/ 4 w 8"/>
                  <a:gd name="T33" fmla="*/ 12 h 42"/>
                  <a:gd name="T34" fmla="*/ 4 w 8"/>
                  <a:gd name="T35" fmla="*/ 14 h 42"/>
                  <a:gd name="T36" fmla="*/ 2 w 8"/>
                  <a:gd name="T37" fmla="*/ 16 h 42"/>
                  <a:gd name="T38" fmla="*/ 2 w 8"/>
                  <a:gd name="T39" fmla="*/ 16 h 42"/>
                  <a:gd name="T40" fmla="*/ 4 w 8"/>
                  <a:gd name="T41" fmla="*/ 16 h 42"/>
                  <a:gd name="T42" fmla="*/ 3 w 8"/>
                  <a:gd name="T43" fmla="*/ 18 h 42"/>
                  <a:gd name="T44" fmla="*/ 1 w 8"/>
                  <a:gd name="T45" fmla="*/ 18 h 42"/>
                  <a:gd name="T46" fmla="*/ 1 w 8"/>
                  <a:gd name="T47" fmla="*/ 19 h 42"/>
                  <a:gd name="T48" fmla="*/ 2 w 8"/>
                  <a:gd name="T49" fmla="*/ 20 h 42"/>
                  <a:gd name="T50" fmla="*/ 1 w 8"/>
                  <a:gd name="T51" fmla="*/ 22 h 42"/>
                  <a:gd name="T52" fmla="*/ 1 w 8"/>
                  <a:gd name="T53" fmla="*/ 23 h 42"/>
                  <a:gd name="T54" fmla="*/ 4 w 8"/>
                  <a:gd name="T55" fmla="*/ 24 h 42"/>
                  <a:gd name="T56" fmla="*/ 4 w 8"/>
                  <a:gd name="T57" fmla="*/ 22 h 42"/>
                  <a:gd name="T58" fmla="*/ 5 w 8"/>
                  <a:gd name="T59" fmla="*/ 21 h 42"/>
                  <a:gd name="T60" fmla="*/ 7 w 8"/>
                  <a:gd name="T61" fmla="*/ 23 h 42"/>
                  <a:gd name="T62" fmla="*/ 8 w 8"/>
                  <a:gd name="T63" fmla="*/ 23 h 42"/>
                  <a:gd name="T64" fmla="*/ 8 w 8"/>
                  <a:gd name="T65" fmla="*/ 25 h 42"/>
                  <a:gd name="T66" fmla="*/ 8 w 8"/>
                  <a:gd name="T67" fmla="*/ 28 h 42"/>
                  <a:gd name="T68" fmla="*/ 7 w 8"/>
                  <a:gd name="T69" fmla="*/ 29 h 42"/>
                  <a:gd name="T70" fmla="*/ 5 w 8"/>
                  <a:gd name="T71" fmla="*/ 29 h 42"/>
                  <a:gd name="T72" fmla="*/ 4 w 8"/>
                  <a:gd name="T73" fmla="*/ 30 h 42"/>
                  <a:gd name="T74" fmla="*/ 4 w 8"/>
                  <a:gd name="T75" fmla="*/ 31 h 42"/>
                  <a:gd name="T76" fmla="*/ 4 w 8"/>
                  <a:gd name="T77" fmla="*/ 32 h 42"/>
                  <a:gd name="T78" fmla="*/ 3 w 8"/>
                  <a:gd name="T79" fmla="*/ 33 h 42"/>
                  <a:gd name="T80" fmla="*/ 4 w 8"/>
                  <a:gd name="T81" fmla="*/ 34 h 42"/>
                  <a:gd name="T82" fmla="*/ 5 w 8"/>
                  <a:gd name="T83" fmla="*/ 35 h 42"/>
                  <a:gd name="T84" fmla="*/ 4 w 8"/>
                  <a:gd name="T85" fmla="*/ 35 h 42"/>
                  <a:gd name="T86" fmla="*/ 4 w 8"/>
                  <a:gd name="T87" fmla="*/ 37 h 42"/>
                  <a:gd name="T88" fmla="*/ 4 w 8"/>
                  <a:gd name="T89" fmla="*/ 39 h 42"/>
                  <a:gd name="T90" fmla="*/ 5 w 8"/>
                  <a:gd name="T91" fmla="*/ 40 h 42"/>
                  <a:gd name="T92" fmla="*/ 5 w 8"/>
                  <a:gd name="T93" fmla="*/ 40 h 42"/>
                  <a:gd name="T94" fmla="*/ 7 w 8"/>
                  <a:gd name="T95"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 h="42">
                    <a:moveTo>
                      <a:pt x="1" y="0"/>
                    </a:moveTo>
                    <a:lnTo>
                      <a:pt x="1" y="1"/>
                    </a:lnTo>
                    <a:lnTo>
                      <a:pt x="1" y="1"/>
                    </a:lnTo>
                    <a:lnTo>
                      <a:pt x="2" y="1"/>
                    </a:lnTo>
                    <a:lnTo>
                      <a:pt x="3" y="0"/>
                    </a:lnTo>
                    <a:lnTo>
                      <a:pt x="4" y="0"/>
                    </a:lnTo>
                    <a:lnTo>
                      <a:pt x="4" y="1"/>
                    </a:lnTo>
                    <a:lnTo>
                      <a:pt x="4" y="1"/>
                    </a:lnTo>
                    <a:lnTo>
                      <a:pt x="4" y="2"/>
                    </a:lnTo>
                    <a:lnTo>
                      <a:pt x="4" y="2"/>
                    </a:lnTo>
                    <a:lnTo>
                      <a:pt x="5" y="3"/>
                    </a:lnTo>
                    <a:lnTo>
                      <a:pt x="5" y="4"/>
                    </a:lnTo>
                    <a:lnTo>
                      <a:pt x="4" y="5"/>
                    </a:lnTo>
                    <a:lnTo>
                      <a:pt x="5" y="6"/>
                    </a:lnTo>
                    <a:lnTo>
                      <a:pt x="5" y="7"/>
                    </a:lnTo>
                    <a:lnTo>
                      <a:pt x="3" y="7"/>
                    </a:lnTo>
                    <a:lnTo>
                      <a:pt x="4" y="6"/>
                    </a:lnTo>
                    <a:lnTo>
                      <a:pt x="4" y="5"/>
                    </a:lnTo>
                    <a:lnTo>
                      <a:pt x="3" y="5"/>
                    </a:lnTo>
                    <a:lnTo>
                      <a:pt x="2" y="5"/>
                    </a:lnTo>
                    <a:lnTo>
                      <a:pt x="1" y="6"/>
                    </a:lnTo>
                    <a:lnTo>
                      <a:pt x="2" y="7"/>
                    </a:lnTo>
                    <a:lnTo>
                      <a:pt x="2" y="8"/>
                    </a:lnTo>
                    <a:lnTo>
                      <a:pt x="4" y="8"/>
                    </a:lnTo>
                    <a:lnTo>
                      <a:pt x="2" y="9"/>
                    </a:lnTo>
                    <a:lnTo>
                      <a:pt x="2" y="10"/>
                    </a:lnTo>
                    <a:lnTo>
                      <a:pt x="3" y="11"/>
                    </a:lnTo>
                    <a:lnTo>
                      <a:pt x="4" y="11"/>
                    </a:lnTo>
                    <a:lnTo>
                      <a:pt x="4" y="10"/>
                    </a:lnTo>
                    <a:lnTo>
                      <a:pt x="4" y="10"/>
                    </a:lnTo>
                    <a:lnTo>
                      <a:pt x="5" y="10"/>
                    </a:lnTo>
                    <a:lnTo>
                      <a:pt x="5" y="12"/>
                    </a:lnTo>
                    <a:lnTo>
                      <a:pt x="4" y="12"/>
                    </a:lnTo>
                    <a:lnTo>
                      <a:pt x="4" y="12"/>
                    </a:lnTo>
                    <a:lnTo>
                      <a:pt x="4" y="13"/>
                    </a:lnTo>
                    <a:lnTo>
                      <a:pt x="4" y="14"/>
                    </a:lnTo>
                    <a:lnTo>
                      <a:pt x="3" y="15"/>
                    </a:lnTo>
                    <a:lnTo>
                      <a:pt x="2" y="16"/>
                    </a:lnTo>
                    <a:lnTo>
                      <a:pt x="1" y="16"/>
                    </a:lnTo>
                    <a:lnTo>
                      <a:pt x="2" y="16"/>
                    </a:lnTo>
                    <a:lnTo>
                      <a:pt x="3" y="16"/>
                    </a:lnTo>
                    <a:lnTo>
                      <a:pt x="4" y="16"/>
                    </a:lnTo>
                    <a:lnTo>
                      <a:pt x="4" y="18"/>
                    </a:lnTo>
                    <a:lnTo>
                      <a:pt x="3" y="18"/>
                    </a:lnTo>
                    <a:lnTo>
                      <a:pt x="1" y="18"/>
                    </a:lnTo>
                    <a:lnTo>
                      <a:pt x="1" y="18"/>
                    </a:lnTo>
                    <a:lnTo>
                      <a:pt x="0" y="19"/>
                    </a:lnTo>
                    <a:lnTo>
                      <a:pt x="1" y="19"/>
                    </a:lnTo>
                    <a:lnTo>
                      <a:pt x="2" y="19"/>
                    </a:lnTo>
                    <a:lnTo>
                      <a:pt x="2" y="20"/>
                    </a:lnTo>
                    <a:lnTo>
                      <a:pt x="1" y="21"/>
                    </a:lnTo>
                    <a:lnTo>
                      <a:pt x="1" y="22"/>
                    </a:lnTo>
                    <a:lnTo>
                      <a:pt x="1" y="23"/>
                    </a:lnTo>
                    <a:lnTo>
                      <a:pt x="1" y="23"/>
                    </a:lnTo>
                    <a:lnTo>
                      <a:pt x="3" y="23"/>
                    </a:lnTo>
                    <a:lnTo>
                      <a:pt x="4" y="24"/>
                    </a:lnTo>
                    <a:lnTo>
                      <a:pt x="4" y="23"/>
                    </a:lnTo>
                    <a:lnTo>
                      <a:pt x="4" y="22"/>
                    </a:lnTo>
                    <a:lnTo>
                      <a:pt x="4" y="21"/>
                    </a:lnTo>
                    <a:lnTo>
                      <a:pt x="5" y="21"/>
                    </a:lnTo>
                    <a:lnTo>
                      <a:pt x="5" y="22"/>
                    </a:lnTo>
                    <a:lnTo>
                      <a:pt x="7" y="23"/>
                    </a:lnTo>
                    <a:lnTo>
                      <a:pt x="8" y="23"/>
                    </a:lnTo>
                    <a:lnTo>
                      <a:pt x="8" y="23"/>
                    </a:lnTo>
                    <a:lnTo>
                      <a:pt x="8" y="24"/>
                    </a:lnTo>
                    <a:lnTo>
                      <a:pt x="8" y="25"/>
                    </a:lnTo>
                    <a:lnTo>
                      <a:pt x="8" y="27"/>
                    </a:lnTo>
                    <a:lnTo>
                      <a:pt x="8" y="28"/>
                    </a:lnTo>
                    <a:lnTo>
                      <a:pt x="7" y="28"/>
                    </a:lnTo>
                    <a:lnTo>
                      <a:pt x="7" y="29"/>
                    </a:lnTo>
                    <a:lnTo>
                      <a:pt x="6" y="29"/>
                    </a:lnTo>
                    <a:lnTo>
                      <a:pt x="5" y="29"/>
                    </a:lnTo>
                    <a:lnTo>
                      <a:pt x="4" y="29"/>
                    </a:lnTo>
                    <a:lnTo>
                      <a:pt x="4" y="30"/>
                    </a:lnTo>
                    <a:lnTo>
                      <a:pt x="4" y="30"/>
                    </a:lnTo>
                    <a:lnTo>
                      <a:pt x="4" y="31"/>
                    </a:lnTo>
                    <a:lnTo>
                      <a:pt x="4" y="32"/>
                    </a:lnTo>
                    <a:lnTo>
                      <a:pt x="4" y="32"/>
                    </a:lnTo>
                    <a:lnTo>
                      <a:pt x="3" y="32"/>
                    </a:lnTo>
                    <a:lnTo>
                      <a:pt x="3" y="33"/>
                    </a:lnTo>
                    <a:lnTo>
                      <a:pt x="3" y="33"/>
                    </a:lnTo>
                    <a:lnTo>
                      <a:pt x="4" y="34"/>
                    </a:lnTo>
                    <a:lnTo>
                      <a:pt x="4" y="34"/>
                    </a:lnTo>
                    <a:lnTo>
                      <a:pt x="5" y="35"/>
                    </a:lnTo>
                    <a:lnTo>
                      <a:pt x="4" y="35"/>
                    </a:lnTo>
                    <a:lnTo>
                      <a:pt x="4" y="35"/>
                    </a:lnTo>
                    <a:lnTo>
                      <a:pt x="4" y="36"/>
                    </a:lnTo>
                    <a:lnTo>
                      <a:pt x="4" y="37"/>
                    </a:lnTo>
                    <a:lnTo>
                      <a:pt x="4" y="38"/>
                    </a:lnTo>
                    <a:lnTo>
                      <a:pt x="4" y="39"/>
                    </a:lnTo>
                    <a:lnTo>
                      <a:pt x="4" y="40"/>
                    </a:lnTo>
                    <a:lnTo>
                      <a:pt x="5" y="40"/>
                    </a:lnTo>
                    <a:lnTo>
                      <a:pt x="6" y="40"/>
                    </a:lnTo>
                    <a:lnTo>
                      <a:pt x="5" y="40"/>
                    </a:lnTo>
                    <a:lnTo>
                      <a:pt x="5" y="41"/>
                    </a:lnTo>
                    <a:lnTo>
                      <a:pt x="7" y="4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72" name="Freeform 1131">
                <a:extLst>
                  <a:ext uri="{FF2B5EF4-FFF2-40B4-BE49-F238E27FC236}">
                    <a16:creationId xmlns:a16="http://schemas.microsoft.com/office/drawing/2014/main" id="{3C11D2B3-86AE-4DF9-83D7-BE28FCF03813}"/>
                  </a:ext>
                </a:extLst>
              </p:cNvPr>
              <p:cNvSpPr>
                <a:spLocks/>
              </p:cNvSpPr>
              <p:nvPr/>
            </p:nvSpPr>
            <p:spPr bwMode="auto">
              <a:xfrm>
                <a:off x="4259" y="2037"/>
                <a:ext cx="330" cy="348"/>
              </a:xfrm>
              <a:custGeom>
                <a:avLst/>
                <a:gdLst>
                  <a:gd name="T0" fmla="*/ 302 w 330"/>
                  <a:gd name="T1" fmla="*/ 11 h 348"/>
                  <a:gd name="T2" fmla="*/ 297 w 330"/>
                  <a:gd name="T3" fmla="*/ 21 h 348"/>
                  <a:gd name="T4" fmla="*/ 311 w 330"/>
                  <a:gd name="T5" fmla="*/ 27 h 348"/>
                  <a:gd name="T6" fmla="*/ 312 w 330"/>
                  <a:gd name="T7" fmla="*/ 42 h 348"/>
                  <a:gd name="T8" fmla="*/ 316 w 330"/>
                  <a:gd name="T9" fmla="*/ 49 h 348"/>
                  <a:gd name="T10" fmla="*/ 327 w 330"/>
                  <a:gd name="T11" fmla="*/ 59 h 348"/>
                  <a:gd name="T12" fmla="*/ 323 w 330"/>
                  <a:gd name="T13" fmla="*/ 68 h 348"/>
                  <a:gd name="T14" fmla="*/ 309 w 330"/>
                  <a:gd name="T15" fmla="*/ 71 h 348"/>
                  <a:gd name="T16" fmla="*/ 316 w 330"/>
                  <a:gd name="T17" fmla="*/ 80 h 348"/>
                  <a:gd name="T18" fmla="*/ 314 w 330"/>
                  <a:gd name="T19" fmla="*/ 92 h 348"/>
                  <a:gd name="T20" fmla="*/ 323 w 330"/>
                  <a:gd name="T21" fmla="*/ 107 h 348"/>
                  <a:gd name="T22" fmla="*/ 311 w 330"/>
                  <a:gd name="T23" fmla="*/ 100 h 348"/>
                  <a:gd name="T24" fmla="*/ 297 w 330"/>
                  <a:gd name="T25" fmla="*/ 95 h 348"/>
                  <a:gd name="T26" fmla="*/ 302 w 330"/>
                  <a:gd name="T27" fmla="*/ 107 h 348"/>
                  <a:gd name="T28" fmla="*/ 303 w 330"/>
                  <a:gd name="T29" fmla="*/ 116 h 348"/>
                  <a:gd name="T30" fmla="*/ 286 w 330"/>
                  <a:gd name="T31" fmla="*/ 121 h 348"/>
                  <a:gd name="T32" fmla="*/ 292 w 330"/>
                  <a:gd name="T33" fmla="*/ 131 h 348"/>
                  <a:gd name="T34" fmla="*/ 296 w 330"/>
                  <a:gd name="T35" fmla="*/ 139 h 348"/>
                  <a:gd name="T36" fmla="*/ 285 w 330"/>
                  <a:gd name="T37" fmla="*/ 133 h 348"/>
                  <a:gd name="T38" fmla="*/ 283 w 330"/>
                  <a:gd name="T39" fmla="*/ 148 h 348"/>
                  <a:gd name="T40" fmla="*/ 286 w 330"/>
                  <a:gd name="T41" fmla="*/ 152 h 348"/>
                  <a:gd name="T42" fmla="*/ 280 w 330"/>
                  <a:gd name="T43" fmla="*/ 168 h 348"/>
                  <a:gd name="T44" fmla="*/ 278 w 330"/>
                  <a:gd name="T45" fmla="*/ 174 h 348"/>
                  <a:gd name="T46" fmla="*/ 287 w 330"/>
                  <a:gd name="T47" fmla="*/ 186 h 348"/>
                  <a:gd name="T48" fmla="*/ 286 w 330"/>
                  <a:gd name="T49" fmla="*/ 197 h 348"/>
                  <a:gd name="T50" fmla="*/ 274 w 330"/>
                  <a:gd name="T51" fmla="*/ 199 h 348"/>
                  <a:gd name="T52" fmla="*/ 272 w 330"/>
                  <a:gd name="T53" fmla="*/ 212 h 348"/>
                  <a:gd name="T54" fmla="*/ 275 w 330"/>
                  <a:gd name="T55" fmla="*/ 231 h 348"/>
                  <a:gd name="T56" fmla="*/ 282 w 330"/>
                  <a:gd name="T57" fmla="*/ 240 h 348"/>
                  <a:gd name="T58" fmla="*/ 281 w 330"/>
                  <a:gd name="T59" fmla="*/ 249 h 348"/>
                  <a:gd name="T60" fmla="*/ 271 w 330"/>
                  <a:gd name="T61" fmla="*/ 252 h 348"/>
                  <a:gd name="T62" fmla="*/ 278 w 330"/>
                  <a:gd name="T63" fmla="*/ 262 h 348"/>
                  <a:gd name="T64" fmla="*/ 279 w 330"/>
                  <a:gd name="T65" fmla="*/ 273 h 348"/>
                  <a:gd name="T66" fmla="*/ 276 w 330"/>
                  <a:gd name="T67" fmla="*/ 283 h 348"/>
                  <a:gd name="T68" fmla="*/ 268 w 330"/>
                  <a:gd name="T69" fmla="*/ 294 h 348"/>
                  <a:gd name="T70" fmla="*/ 267 w 330"/>
                  <a:gd name="T71" fmla="*/ 304 h 348"/>
                  <a:gd name="T72" fmla="*/ 259 w 330"/>
                  <a:gd name="T73" fmla="*/ 311 h 348"/>
                  <a:gd name="T74" fmla="*/ 250 w 330"/>
                  <a:gd name="T75" fmla="*/ 311 h 348"/>
                  <a:gd name="T76" fmla="*/ 243 w 330"/>
                  <a:gd name="T77" fmla="*/ 319 h 348"/>
                  <a:gd name="T78" fmla="*/ 243 w 330"/>
                  <a:gd name="T79" fmla="*/ 331 h 348"/>
                  <a:gd name="T80" fmla="*/ 233 w 330"/>
                  <a:gd name="T81" fmla="*/ 338 h 348"/>
                  <a:gd name="T82" fmla="*/ 217 w 330"/>
                  <a:gd name="T83" fmla="*/ 338 h 348"/>
                  <a:gd name="T84" fmla="*/ 201 w 330"/>
                  <a:gd name="T85" fmla="*/ 339 h 348"/>
                  <a:gd name="T86" fmla="*/ 186 w 330"/>
                  <a:gd name="T87" fmla="*/ 345 h 348"/>
                  <a:gd name="T88" fmla="*/ 175 w 330"/>
                  <a:gd name="T89" fmla="*/ 342 h 348"/>
                  <a:gd name="T90" fmla="*/ 161 w 330"/>
                  <a:gd name="T91" fmla="*/ 348 h 348"/>
                  <a:gd name="T92" fmla="*/ 143 w 330"/>
                  <a:gd name="T93" fmla="*/ 346 h 348"/>
                  <a:gd name="T94" fmla="*/ 127 w 330"/>
                  <a:gd name="T95" fmla="*/ 342 h 348"/>
                  <a:gd name="T96" fmla="*/ 111 w 330"/>
                  <a:gd name="T97" fmla="*/ 344 h 348"/>
                  <a:gd name="T98" fmla="*/ 97 w 330"/>
                  <a:gd name="T99" fmla="*/ 333 h 348"/>
                  <a:gd name="T100" fmla="*/ 89 w 330"/>
                  <a:gd name="T101" fmla="*/ 318 h 348"/>
                  <a:gd name="T102" fmla="*/ 85 w 330"/>
                  <a:gd name="T103" fmla="*/ 292 h 348"/>
                  <a:gd name="T104" fmla="*/ 81 w 330"/>
                  <a:gd name="T105" fmla="*/ 264 h 348"/>
                  <a:gd name="T106" fmla="*/ 83 w 330"/>
                  <a:gd name="T107" fmla="*/ 240 h 348"/>
                  <a:gd name="T108" fmla="*/ 54 w 330"/>
                  <a:gd name="T109" fmla="*/ 236 h 348"/>
                  <a:gd name="T110" fmla="*/ 32 w 330"/>
                  <a:gd name="T111" fmla="*/ 242 h 348"/>
                  <a:gd name="T112" fmla="*/ 17 w 330"/>
                  <a:gd name="T113" fmla="*/ 236 h 348"/>
                  <a:gd name="T114" fmla="*/ 6 w 330"/>
                  <a:gd name="T115" fmla="*/ 221 h 348"/>
                  <a:gd name="T116" fmla="*/ 4 w 330"/>
                  <a:gd name="T117" fmla="*/ 204 h 348"/>
                  <a:gd name="T118" fmla="*/ 7 w 330"/>
                  <a:gd name="T119" fmla="*/ 183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0" h="348">
                    <a:moveTo>
                      <a:pt x="303" y="0"/>
                    </a:moveTo>
                    <a:lnTo>
                      <a:pt x="302" y="0"/>
                    </a:lnTo>
                    <a:lnTo>
                      <a:pt x="299" y="0"/>
                    </a:lnTo>
                    <a:lnTo>
                      <a:pt x="299" y="1"/>
                    </a:lnTo>
                    <a:lnTo>
                      <a:pt x="300" y="2"/>
                    </a:lnTo>
                    <a:lnTo>
                      <a:pt x="301" y="2"/>
                    </a:lnTo>
                    <a:lnTo>
                      <a:pt x="302" y="2"/>
                    </a:lnTo>
                    <a:lnTo>
                      <a:pt x="303" y="3"/>
                    </a:lnTo>
                    <a:lnTo>
                      <a:pt x="303" y="4"/>
                    </a:lnTo>
                    <a:lnTo>
                      <a:pt x="303" y="5"/>
                    </a:lnTo>
                    <a:lnTo>
                      <a:pt x="302" y="6"/>
                    </a:lnTo>
                    <a:lnTo>
                      <a:pt x="301" y="7"/>
                    </a:lnTo>
                    <a:lnTo>
                      <a:pt x="301" y="7"/>
                    </a:lnTo>
                    <a:lnTo>
                      <a:pt x="301" y="8"/>
                    </a:lnTo>
                    <a:lnTo>
                      <a:pt x="301" y="9"/>
                    </a:lnTo>
                    <a:lnTo>
                      <a:pt x="301" y="10"/>
                    </a:lnTo>
                    <a:lnTo>
                      <a:pt x="302" y="11"/>
                    </a:lnTo>
                    <a:lnTo>
                      <a:pt x="303" y="12"/>
                    </a:lnTo>
                    <a:lnTo>
                      <a:pt x="303" y="12"/>
                    </a:lnTo>
                    <a:lnTo>
                      <a:pt x="304" y="13"/>
                    </a:lnTo>
                    <a:lnTo>
                      <a:pt x="304" y="14"/>
                    </a:lnTo>
                    <a:lnTo>
                      <a:pt x="303" y="14"/>
                    </a:lnTo>
                    <a:lnTo>
                      <a:pt x="303" y="15"/>
                    </a:lnTo>
                    <a:lnTo>
                      <a:pt x="303" y="16"/>
                    </a:lnTo>
                    <a:lnTo>
                      <a:pt x="303" y="17"/>
                    </a:lnTo>
                    <a:lnTo>
                      <a:pt x="303" y="18"/>
                    </a:lnTo>
                    <a:lnTo>
                      <a:pt x="302" y="18"/>
                    </a:lnTo>
                    <a:lnTo>
                      <a:pt x="300" y="18"/>
                    </a:lnTo>
                    <a:lnTo>
                      <a:pt x="297" y="18"/>
                    </a:lnTo>
                    <a:lnTo>
                      <a:pt x="296" y="18"/>
                    </a:lnTo>
                    <a:lnTo>
                      <a:pt x="296" y="19"/>
                    </a:lnTo>
                    <a:lnTo>
                      <a:pt x="297" y="19"/>
                    </a:lnTo>
                    <a:lnTo>
                      <a:pt x="298" y="20"/>
                    </a:lnTo>
                    <a:lnTo>
                      <a:pt x="297" y="21"/>
                    </a:lnTo>
                    <a:lnTo>
                      <a:pt x="296" y="21"/>
                    </a:lnTo>
                    <a:lnTo>
                      <a:pt x="297" y="21"/>
                    </a:lnTo>
                    <a:lnTo>
                      <a:pt x="298" y="21"/>
                    </a:lnTo>
                    <a:lnTo>
                      <a:pt x="299" y="21"/>
                    </a:lnTo>
                    <a:lnTo>
                      <a:pt x="300" y="21"/>
                    </a:lnTo>
                    <a:lnTo>
                      <a:pt x="301" y="21"/>
                    </a:lnTo>
                    <a:lnTo>
                      <a:pt x="303" y="22"/>
                    </a:lnTo>
                    <a:lnTo>
                      <a:pt x="303" y="21"/>
                    </a:lnTo>
                    <a:lnTo>
                      <a:pt x="304" y="22"/>
                    </a:lnTo>
                    <a:lnTo>
                      <a:pt x="305" y="23"/>
                    </a:lnTo>
                    <a:lnTo>
                      <a:pt x="306" y="24"/>
                    </a:lnTo>
                    <a:lnTo>
                      <a:pt x="306" y="25"/>
                    </a:lnTo>
                    <a:lnTo>
                      <a:pt x="307" y="25"/>
                    </a:lnTo>
                    <a:lnTo>
                      <a:pt x="308" y="26"/>
                    </a:lnTo>
                    <a:lnTo>
                      <a:pt x="309" y="28"/>
                    </a:lnTo>
                    <a:lnTo>
                      <a:pt x="310" y="27"/>
                    </a:lnTo>
                    <a:lnTo>
                      <a:pt x="311" y="27"/>
                    </a:lnTo>
                    <a:lnTo>
                      <a:pt x="311" y="28"/>
                    </a:lnTo>
                    <a:lnTo>
                      <a:pt x="311" y="29"/>
                    </a:lnTo>
                    <a:lnTo>
                      <a:pt x="311" y="30"/>
                    </a:lnTo>
                    <a:lnTo>
                      <a:pt x="310" y="30"/>
                    </a:lnTo>
                    <a:lnTo>
                      <a:pt x="309" y="31"/>
                    </a:lnTo>
                    <a:lnTo>
                      <a:pt x="307" y="31"/>
                    </a:lnTo>
                    <a:lnTo>
                      <a:pt x="306" y="31"/>
                    </a:lnTo>
                    <a:lnTo>
                      <a:pt x="306" y="32"/>
                    </a:lnTo>
                    <a:lnTo>
                      <a:pt x="306" y="33"/>
                    </a:lnTo>
                    <a:lnTo>
                      <a:pt x="307" y="35"/>
                    </a:lnTo>
                    <a:lnTo>
                      <a:pt x="308" y="36"/>
                    </a:lnTo>
                    <a:lnTo>
                      <a:pt x="309" y="37"/>
                    </a:lnTo>
                    <a:lnTo>
                      <a:pt x="309" y="37"/>
                    </a:lnTo>
                    <a:lnTo>
                      <a:pt x="311" y="38"/>
                    </a:lnTo>
                    <a:lnTo>
                      <a:pt x="312" y="39"/>
                    </a:lnTo>
                    <a:lnTo>
                      <a:pt x="312" y="40"/>
                    </a:lnTo>
                    <a:lnTo>
                      <a:pt x="312" y="42"/>
                    </a:lnTo>
                    <a:lnTo>
                      <a:pt x="311" y="42"/>
                    </a:lnTo>
                    <a:lnTo>
                      <a:pt x="311" y="43"/>
                    </a:lnTo>
                    <a:lnTo>
                      <a:pt x="309" y="44"/>
                    </a:lnTo>
                    <a:lnTo>
                      <a:pt x="309" y="45"/>
                    </a:lnTo>
                    <a:lnTo>
                      <a:pt x="309" y="45"/>
                    </a:lnTo>
                    <a:lnTo>
                      <a:pt x="310" y="46"/>
                    </a:lnTo>
                    <a:lnTo>
                      <a:pt x="311" y="46"/>
                    </a:lnTo>
                    <a:lnTo>
                      <a:pt x="312" y="46"/>
                    </a:lnTo>
                    <a:lnTo>
                      <a:pt x="313" y="45"/>
                    </a:lnTo>
                    <a:lnTo>
                      <a:pt x="313" y="45"/>
                    </a:lnTo>
                    <a:lnTo>
                      <a:pt x="314" y="45"/>
                    </a:lnTo>
                    <a:lnTo>
                      <a:pt x="316" y="46"/>
                    </a:lnTo>
                    <a:lnTo>
                      <a:pt x="316" y="46"/>
                    </a:lnTo>
                    <a:lnTo>
                      <a:pt x="317" y="47"/>
                    </a:lnTo>
                    <a:lnTo>
                      <a:pt x="317" y="48"/>
                    </a:lnTo>
                    <a:lnTo>
                      <a:pt x="317" y="49"/>
                    </a:lnTo>
                    <a:lnTo>
                      <a:pt x="316" y="49"/>
                    </a:lnTo>
                    <a:lnTo>
                      <a:pt x="316" y="52"/>
                    </a:lnTo>
                    <a:lnTo>
                      <a:pt x="316" y="52"/>
                    </a:lnTo>
                    <a:lnTo>
                      <a:pt x="317" y="52"/>
                    </a:lnTo>
                    <a:lnTo>
                      <a:pt x="318" y="52"/>
                    </a:lnTo>
                    <a:lnTo>
                      <a:pt x="319" y="52"/>
                    </a:lnTo>
                    <a:lnTo>
                      <a:pt x="320" y="52"/>
                    </a:lnTo>
                    <a:lnTo>
                      <a:pt x="321" y="52"/>
                    </a:lnTo>
                    <a:lnTo>
                      <a:pt x="321" y="52"/>
                    </a:lnTo>
                    <a:lnTo>
                      <a:pt x="321" y="53"/>
                    </a:lnTo>
                    <a:lnTo>
                      <a:pt x="321" y="54"/>
                    </a:lnTo>
                    <a:lnTo>
                      <a:pt x="321" y="55"/>
                    </a:lnTo>
                    <a:lnTo>
                      <a:pt x="323" y="56"/>
                    </a:lnTo>
                    <a:lnTo>
                      <a:pt x="323" y="56"/>
                    </a:lnTo>
                    <a:lnTo>
                      <a:pt x="326" y="57"/>
                    </a:lnTo>
                    <a:lnTo>
                      <a:pt x="327" y="58"/>
                    </a:lnTo>
                    <a:lnTo>
                      <a:pt x="327" y="59"/>
                    </a:lnTo>
                    <a:lnTo>
                      <a:pt x="327" y="59"/>
                    </a:lnTo>
                    <a:lnTo>
                      <a:pt x="327" y="61"/>
                    </a:lnTo>
                    <a:lnTo>
                      <a:pt x="327" y="62"/>
                    </a:lnTo>
                    <a:lnTo>
                      <a:pt x="328" y="63"/>
                    </a:lnTo>
                    <a:lnTo>
                      <a:pt x="329" y="63"/>
                    </a:lnTo>
                    <a:lnTo>
                      <a:pt x="330" y="63"/>
                    </a:lnTo>
                    <a:lnTo>
                      <a:pt x="330" y="63"/>
                    </a:lnTo>
                    <a:lnTo>
                      <a:pt x="330" y="63"/>
                    </a:lnTo>
                    <a:lnTo>
                      <a:pt x="330" y="64"/>
                    </a:lnTo>
                    <a:lnTo>
                      <a:pt x="330" y="66"/>
                    </a:lnTo>
                    <a:lnTo>
                      <a:pt x="330" y="66"/>
                    </a:lnTo>
                    <a:lnTo>
                      <a:pt x="329" y="68"/>
                    </a:lnTo>
                    <a:lnTo>
                      <a:pt x="328" y="69"/>
                    </a:lnTo>
                    <a:lnTo>
                      <a:pt x="327" y="69"/>
                    </a:lnTo>
                    <a:lnTo>
                      <a:pt x="327" y="69"/>
                    </a:lnTo>
                    <a:lnTo>
                      <a:pt x="326" y="69"/>
                    </a:lnTo>
                    <a:lnTo>
                      <a:pt x="325" y="68"/>
                    </a:lnTo>
                    <a:lnTo>
                      <a:pt x="323" y="68"/>
                    </a:lnTo>
                    <a:lnTo>
                      <a:pt x="323" y="67"/>
                    </a:lnTo>
                    <a:lnTo>
                      <a:pt x="322" y="66"/>
                    </a:lnTo>
                    <a:lnTo>
                      <a:pt x="322" y="66"/>
                    </a:lnTo>
                    <a:lnTo>
                      <a:pt x="321" y="65"/>
                    </a:lnTo>
                    <a:lnTo>
                      <a:pt x="318" y="65"/>
                    </a:lnTo>
                    <a:lnTo>
                      <a:pt x="317" y="65"/>
                    </a:lnTo>
                    <a:lnTo>
                      <a:pt x="316" y="66"/>
                    </a:lnTo>
                    <a:lnTo>
                      <a:pt x="316" y="66"/>
                    </a:lnTo>
                    <a:lnTo>
                      <a:pt x="314" y="66"/>
                    </a:lnTo>
                    <a:lnTo>
                      <a:pt x="313" y="67"/>
                    </a:lnTo>
                    <a:lnTo>
                      <a:pt x="313" y="67"/>
                    </a:lnTo>
                    <a:lnTo>
                      <a:pt x="312" y="68"/>
                    </a:lnTo>
                    <a:lnTo>
                      <a:pt x="312" y="69"/>
                    </a:lnTo>
                    <a:lnTo>
                      <a:pt x="311" y="70"/>
                    </a:lnTo>
                    <a:lnTo>
                      <a:pt x="310" y="70"/>
                    </a:lnTo>
                    <a:lnTo>
                      <a:pt x="309" y="71"/>
                    </a:lnTo>
                    <a:lnTo>
                      <a:pt x="309" y="71"/>
                    </a:lnTo>
                    <a:lnTo>
                      <a:pt x="309" y="72"/>
                    </a:lnTo>
                    <a:lnTo>
                      <a:pt x="308" y="73"/>
                    </a:lnTo>
                    <a:lnTo>
                      <a:pt x="309" y="73"/>
                    </a:lnTo>
                    <a:lnTo>
                      <a:pt x="309" y="75"/>
                    </a:lnTo>
                    <a:lnTo>
                      <a:pt x="310" y="75"/>
                    </a:lnTo>
                    <a:lnTo>
                      <a:pt x="311" y="74"/>
                    </a:lnTo>
                    <a:lnTo>
                      <a:pt x="312" y="73"/>
                    </a:lnTo>
                    <a:lnTo>
                      <a:pt x="313" y="73"/>
                    </a:lnTo>
                    <a:lnTo>
                      <a:pt x="313" y="73"/>
                    </a:lnTo>
                    <a:lnTo>
                      <a:pt x="313" y="75"/>
                    </a:lnTo>
                    <a:lnTo>
                      <a:pt x="313" y="76"/>
                    </a:lnTo>
                    <a:lnTo>
                      <a:pt x="313" y="77"/>
                    </a:lnTo>
                    <a:lnTo>
                      <a:pt x="315" y="78"/>
                    </a:lnTo>
                    <a:lnTo>
                      <a:pt x="315" y="79"/>
                    </a:lnTo>
                    <a:lnTo>
                      <a:pt x="316" y="79"/>
                    </a:lnTo>
                    <a:lnTo>
                      <a:pt x="316" y="80"/>
                    </a:lnTo>
                    <a:lnTo>
                      <a:pt x="316" y="80"/>
                    </a:lnTo>
                    <a:lnTo>
                      <a:pt x="317" y="82"/>
                    </a:lnTo>
                    <a:lnTo>
                      <a:pt x="318" y="83"/>
                    </a:lnTo>
                    <a:lnTo>
                      <a:pt x="320" y="83"/>
                    </a:lnTo>
                    <a:lnTo>
                      <a:pt x="320" y="83"/>
                    </a:lnTo>
                    <a:lnTo>
                      <a:pt x="320" y="84"/>
                    </a:lnTo>
                    <a:lnTo>
                      <a:pt x="320" y="85"/>
                    </a:lnTo>
                    <a:lnTo>
                      <a:pt x="319" y="86"/>
                    </a:lnTo>
                    <a:lnTo>
                      <a:pt x="318" y="86"/>
                    </a:lnTo>
                    <a:lnTo>
                      <a:pt x="316" y="87"/>
                    </a:lnTo>
                    <a:lnTo>
                      <a:pt x="315" y="87"/>
                    </a:lnTo>
                    <a:lnTo>
                      <a:pt x="314" y="87"/>
                    </a:lnTo>
                    <a:lnTo>
                      <a:pt x="314" y="89"/>
                    </a:lnTo>
                    <a:lnTo>
                      <a:pt x="313" y="90"/>
                    </a:lnTo>
                    <a:lnTo>
                      <a:pt x="313" y="90"/>
                    </a:lnTo>
                    <a:lnTo>
                      <a:pt x="314" y="90"/>
                    </a:lnTo>
                    <a:lnTo>
                      <a:pt x="314" y="91"/>
                    </a:lnTo>
                    <a:lnTo>
                      <a:pt x="314" y="92"/>
                    </a:lnTo>
                    <a:lnTo>
                      <a:pt x="314" y="93"/>
                    </a:lnTo>
                    <a:lnTo>
                      <a:pt x="314" y="94"/>
                    </a:lnTo>
                    <a:lnTo>
                      <a:pt x="316" y="95"/>
                    </a:lnTo>
                    <a:lnTo>
                      <a:pt x="316" y="96"/>
                    </a:lnTo>
                    <a:lnTo>
                      <a:pt x="316" y="97"/>
                    </a:lnTo>
                    <a:lnTo>
                      <a:pt x="319" y="98"/>
                    </a:lnTo>
                    <a:lnTo>
                      <a:pt x="320" y="98"/>
                    </a:lnTo>
                    <a:lnTo>
                      <a:pt x="320" y="99"/>
                    </a:lnTo>
                    <a:lnTo>
                      <a:pt x="323" y="100"/>
                    </a:lnTo>
                    <a:lnTo>
                      <a:pt x="325" y="100"/>
                    </a:lnTo>
                    <a:lnTo>
                      <a:pt x="325" y="102"/>
                    </a:lnTo>
                    <a:lnTo>
                      <a:pt x="324" y="102"/>
                    </a:lnTo>
                    <a:lnTo>
                      <a:pt x="324" y="103"/>
                    </a:lnTo>
                    <a:lnTo>
                      <a:pt x="323" y="104"/>
                    </a:lnTo>
                    <a:lnTo>
                      <a:pt x="323" y="104"/>
                    </a:lnTo>
                    <a:lnTo>
                      <a:pt x="323" y="106"/>
                    </a:lnTo>
                    <a:lnTo>
                      <a:pt x="323" y="107"/>
                    </a:lnTo>
                    <a:lnTo>
                      <a:pt x="323" y="107"/>
                    </a:lnTo>
                    <a:lnTo>
                      <a:pt x="323" y="108"/>
                    </a:lnTo>
                    <a:lnTo>
                      <a:pt x="322" y="108"/>
                    </a:lnTo>
                    <a:lnTo>
                      <a:pt x="321" y="108"/>
                    </a:lnTo>
                    <a:lnTo>
                      <a:pt x="321" y="107"/>
                    </a:lnTo>
                    <a:lnTo>
                      <a:pt x="320" y="106"/>
                    </a:lnTo>
                    <a:lnTo>
                      <a:pt x="319" y="105"/>
                    </a:lnTo>
                    <a:lnTo>
                      <a:pt x="318" y="103"/>
                    </a:lnTo>
                    <a:lnTo>
                      <a:pt x="317" y="102"/>
                    </a:lnTo>
                    <a:lnTo>
                      <a:pt x="316" y="102"/>
                    </a:lnTo>
                    <a:lnTo>
                      <a:pt x="315" y="102"/>
                    </a:lnTo>
                    <a:lnTo>
                      <a:pt x="314" y="103"/>
                    </a:lnTo>
                    <a:lnTo>
                      <a:pt x="313" y="104"/>
                    </a:lnTo>
                    <a:lnTo>
                      <a:pt x="312" y="104"/>
                    </a:lnTo>
                    <a:lnTo>
                      <a:pt x="311" y="103"/>
                    </a:lnTo>
                    <a:lnTo>
                      <a:pt x="311" y="102"/>
                    </a:lnTo>
                    <a:lnTo>
                      <a:pt x="311" y="100"/>
                    </a:lnTo>
                    <a:lnTo>
                      <a:pt x="312" y="100"/>
                    </a:lnTo>
                    <a:lnTo>
                      <a:pt x="311" y="99"/>
                    </a:lnTo>
                    <a:lnTo>
                      <a:pt x="309" y="99"/>
                    </a:lnTo>
                    <a:lnTo>
                      <a:pt x="309" y="98"/>
                    </a:lnTo>
                    <a:lnTo>
                      <a:pt x="308" y="98"/>
                    </a:lnTo>
                    <a:lnTo>
                      <a:pt x="307" y="97"/>
                    </a:lnTo>
                    <a:lnTo>
                      <a:pt x="306" y="97"/>
                    </a:lnTo>
                    <a:lnTo>
                      <a:pt x="306" y="96"/>
                    </a:lnTo>
                    <a:lnTo>
                      <a:pt x="305" y="95"/>
                    </a:lnTo>
                    <a:lnTo>
                      <a:pt x="304" y="94"/>
                    </a:lnTo>
                    <a:lnTo>
                      <a:pt x="301" y="92"/>
                    </a:lnTo>
                    <a:lnTo>
                      <a:pt x="300" y="92"/>
                    </a:lnTo>
                    <a:lnTo>
                      <a:pt x="299" y="92"/>
                    </a:lnTo>
                    <a:lnTo>
                      <a:pt x="299" y="92"/>
                    </a:lnTo>
                    <a:lnTo>
                      <a:pt x="298" y="93"/>
                    </a:lnTo>
                    <a:lnTo>
                      <a:pt x="298" y="94"/>
                    </a:lnTo>
                    <a:lnTo>
                      <a:pt x="297" y="95"/>
                    </a:lnTo>
                    <a:lnTo>
                      <a:pt x="297" y="96"/>
                    </a:lnTo>
                    <a:lnTo>
                      <a:pt x="297" y="97"/>
                    </a:lnTo>
                    <a:lnTo>
                      <a:pt x="297" y="97"/>
                    </a:lnTo>
                    <a:lnTo>
                      <a:pt x="297" y="98"/>
                    </a:lnTo>
                    <a:lnTo>
                      <a:pt x="297" y="99"/>
                    </a:lnTo>
                    <a:lnTo>
                      <a:pt x="297" y="100"/>
                    </a:lnTo>
                    <a:lnTo>
                      <a:pt x="297" y="100"/>
                    </a:lnTo>
                    <a:lnTo>
                      <a:pt x="297" y="102"/>
                    </a:lnTo>
                    <a:lnTo>
                      <a:pt x="298" y="102"/>
                    </a:lnTo>
                    <a:lnTo>
                      <a:pt x="298" y="103"/>
                    </a:lnTo>
                    <a:lnTo>
                      <a:pt x="298" y="104"/>
                    </a:lnTo>
                    <a:lnTo>
                      <a:pt x="299" y="105"/>
                    </a:lnTo>
                    <a:lnTo>
                      <a:pt x="299" y="106"/>
                    </a:lnTo>
                    <a:lnTo>
                      <a:pt x="300" y="107"/>
                    </a:lnTo>
                    <a:lnTo>
                      <a:pt x="301" y="107"/>
                    </a:lnTo>
                    <a:lnTo>
                      <a:pt x="302" y="107"/>
                    </a:lnTo>
                    <a:lnTo>
                      <a:pt x="302" y="107"/>
                    </a:lnTo>
                    <a:lnTo>
                      <a:pt x="302" y="108"/>
                    </a:lnTo>
                    <a:lnTo>
                      <a:pt x="301" y="109"/>
                    </a:lnTo>
                    <a:lnTo>
                      <a:pt x="301" y="111"/>
                    </a:lnTo>
                    <a:lnTo>
                      <a:pt x="300" y="111"/>
                    </a:lnTo>
                    <a:lnTo>
                      <a:pt x="299" y="111"/>
                    </a:lnTo>
                    <a:lnTo>
                      <a:pt x="299" y="112"/>
                    </a:lnTo>
                    <a:lnTo>
                      <a:pt x="299" y="113"/>
                    </a:lnTo>
                    <a:lnTo>
                      <a:pt x="300" y="113"/>
                    </a:lnTo>
                    <a:lnTo>
                      <a:pt x="301" y="112"/>
                    </a:lnTo>
                    <a:lnTo>
                      <a:pt x="302" y="112"/>
                    </a:lnTo>
                    <a:lnTo>
                      <a:pt x="303" y="112"/>
                    </a:lnTo>
                    <a:lnTo>
                      <a:pt x="303" y="112"/>
                    </a:lnTo>
                    <a:lnTo>
                      <a:pt x="304" y="112"/>
                    </a:lnTo>
                    <a:lnTo>
                      <a:pt x="304" y="114"/>
                    </a:lnTo>
                    <a:lnTo>
                      <a:pt x="304" y="115"/>
                    </a:lnTo>
                    <a:lnTo>
                      <a:pt x="303" y="115"/>
                    </a:lnTo>
                    <a:lnTo>
                      <a:pt x="303" y="116"/>
                    </a:lnTo>
                    <a:lnTo>
                      <a:pt x="302" y="116"/>
                    </a:lnTo>
                    <a:lnTo>
                      <a:pt x="301" y="115"/>
                    </a:lnTo>
                    <a:lnTo>
                      <a:pt x="300" y="115"/>
                    </a:lnTo>
                    <a:lnTo>
                      <a:pt x="298" y="114"/>
                    </a:lnTo>
                    <a:lnTo>
                      <a:pt x="296" y="114"/>
                    </a:lnTo>
                    <a:lnTo>
                      <a:pt x="296" y="114"/>
                    </a:lnTo>
                    <a:lnTo>
                      <a:pt x="295" y="114"/>
                    </a:lnTo>
                    <a:lnTo>
                      <a:pt x="294" y="114"/>
                    </a:lnTo>
                    <a:lnTo>
                      <a:pt x="293" y="115"/>
                    </a:lnTo>
                    <a:lnTo>
                      <a:pt x="293" y="116"/>
                    </a:lnTo>
                    <a:lnTo>
                      <a:pt x="293" y="117"/>
                    </a:lnTo>
                    <a:lnTo>
                      <a:pt x="292" y="118"/>
                    </a:lnTo>
                    <a:lnTo>
                      <a:pt x="290" y="118"/>
                    </a:lnTo>
                    <a:lnTo>
                      <a:pt x="288" y="118"/>
                    </a:lnTo>
                    <a:lnTo>
                      <a:pt x="286" y="120"/>
                    </a:lnTo>
                    <a:lnTo>
                      <a:pt x="286" y="121"/>
                    </a:lnTo>
                    <a:lnTo>
                      <a:pt x="286" y="121"/>
                    </a:lnTo>
                    <a:lnTo>
                      <a:pt x="287" y="122"/>
                    </a:lnTo>
                    <a:lnTo>
                      <a:pt x="287" y="121"/>
                    </a:lnTo>
                    <a:lnTo>
                      <a:pt x="288" y="122"/>
                    </a:lnTo>
                    <a:lnTo>
                      <a:pt x="289" y="122"/>
                    </a:lnTo>
                    <a:lnTo>
                      <a:pt x="289" y="124"/>
                    </a:lnTo>
                    <a:lnTo>
                      <a:pt x="289" y="125"/>
                    </a:lnTo>
                    <a:lnTo>
                      <a:pt x="290" y="125"/>
                    </a:lnTo>
                    <a:lnTo>
                      <a:pt x="291" y="125"/>
                    </a:lnTo>
                    <a:lnTo>
                      <a:pt x="291" y="126"/>
                    </a:lnTo>
                    <a:lnTo>
                      <a:pt x="289" y="128"/>
                    </a:lnTo>
                    <a:lnTo>
                      <a:pt x="290" y="129"/>
                    </a:lnTo>
                    <a:lnTo>
                      <a:pt x="291" y="128"/>
                    </a:lnTo>
                    <a:lnTo>
                      <a:pt x="292" y="128"/>
                    </a:lnTo>
                    <a:lnTo>
                      <a:pt x="292" y="128"/>
                    </a:lnTo>
                    <a:lnTo>
                      <a:pt x="292" y="128"/>
                    </a:lnTo>
                    <a:lnTo>
                      <a:pt x="293" y="129"/>
                    </a:lnTo>
                    <a:lnTo>
                      <a:pt x="292" y="131"/>
                    </a:lnTo>
                    <a:lnTo>
                      <a:pt x="292" y="132"/>
                    </a:lnTo>
                    <a:lnTo>
                      <a:pt x="293" y="134"/>
                    </a:lnTo>
                    <a:lnTo>
                      <a:pt x="294" y="134"/>
                    </a:lnTo>
                    <a:lnTo>
                      <a:pt x="294" y="135"/>
                    </a:lnTo>
                    <a:lnTo>
                      <a:pt x="295" y="135"/>
                    </a:lnTo>
                    <a:lnTo>
                      <a:pt x="296" y="137"/>
                    </a:lnTo>
                    <a:lnTo>
                      <a:pt x="296" y="138"/>
                    </a:lnTo>
                    <a:lnTo>
                      <a:pt x="297" y="138"/>
                    </a:lnTo>
                    <a:lnTo>
                      <a:pt x="298" y="138"/>
                    </a:lnTo>
                    <a:lnTo>
                      <a:pt x="299" y="139"/>
                    </a:lnTo>
                    <a:lnTo>
                      <a:pt x="299" y="140"/>
                    </a:lnTo>
                    <a:lnTo>
                      <a:pt x="299" y="141"/>
                    </a:lnTo>
                    <a:lnTo>
                      <a:pt x="297" y="141"/>
                    </a:lnTo>
                    <a:lnTo>
                      <a:pt x="296" y="141"/>
                    </a:lnTo>
                    <a:lnTo>
                      <a:pt x="296" y="140"/>
                    </a:lnTo>
                    <a:lnTo>
                      <a:pt x="296" y="139"/>
                    </a:lnTo>
                    <a:lnTo>
                      <a:pt x="296" y="139"/>
                    </a:lnTo>
                    <a:lnTo>
                      <a:pt x="295" y="140"/>
                    </a:lnTo>
                    <a:lnTo>
                      <a:pt x="294" y="141"/>
                    </a:lnTo>
                    <a:lnTo>
                      <a:pt x="293" y="141"/>
                    </a:lnTo>
                    <a:lnTo>
                      <a:pt x="292" y="141"/>
                    </a:lnTo>
                    <a:lnTo>
                      <a:pt x="292" y="141"/>
                    </a:lnTo>
                    <a:lnTo>
                      <a:pt x="292" y="140"/>
                    </a:lnTo>
                    <a:lnTo>
                      <a:pt x="292" y="139"/>
                    </a:lnTo>
                    <a:lnTo>
                      <a:pt x="291" y="139"/>
                    </a:lnTo>
                    <a:lnTo>
                      <a:pt x="290" y="140"/>
                    </a:lnTo>
                    <a:lnTo>
                      <a:pt x="289" y="140"/>
                    </a:lnTo>
                    <a:lnTo>
                      <a:pt x="289" y="140"/>
                    </a:lnTo>
                    <a:lnTo>
                      <a:pt x="289" y="139"/>
                    </a:lnTo>
                    <a:lnTo>
                      <a:pt x="288" y="138"/>
                    </a:lnTo>
                    <a:lnTo>
                      <a:pt x="288" y="138"/>
                    </a:lnTo>
                    <a:lnTo>
                      <a:pt x="288" y="135"/>
                    </a:lnTo>
                    <a:lnTo>
                      <a:pt x="286" y="134"/>
                    </a:lnTo>
                    <a:lnTo>
                      <a:pt x="285" y="133"/>
                    </a:lnTo>
                    <a:lnTo>
                      <a:pt x="285" y="133"/>
                    </a:lnTo>
                    <a:lnTo>
                      <a:pt x="284" y="134"/>
                    </a:lnTo>
                    <a:lnTo>
                      <a:pt x="283" y="134"/>
                    </a:lnTo>
                    <a:lnTo>
                      <a:pt x="283" y="135"/>
                    </a:lnTo>
                    <a:lnTo>
                      <a:pt x="283" y="136"/>
                    </a:lnTo>
                    <a:lnTo>
                      <a:pt x="282" y="137"/>
                    </a:lnTo>
                    <a:lnTo>
                      <a:pt x="282" y="140"/>
                    </a:lnTo>
                    <a:lnTo>
                      <a:pt x="281" y="141"/>
                    </a:lnTo>
                    <a:lnTo>
                      <a:pt x="281" y="142"/>
                    </a:lnTo>
                    <a:lnTo>
                      <a:pt x="282" y="142"/>
                    </a:lnTo>
                    <a:lnTo>
                      <a:pt x="282" y="143"/>
                    </a:lnTo>
                    <a:lnTo>
                      <a:pt x="282" y="144"/>
                    </a:lnTo>
                    <a:lnTo>
                      <a:pt x="282" y="145"/>
                    </a:lnTo>
                    <a:lnTo>
                      <a:pt x="282" y="145"/>
                    </a:lnTo>
                    <a:lnTo>
                      <a:pt x="282" y="146"/>
                    </a:lnTo>
                    <a:lnTo>
                      <a:pt x="282" y="148"/>
                    </a:lnTo>
                    <a:lnTo>
                      <a:pt x="283" y="148"/>
                    </a:lnTo>
                    <a:lnTo>
                      <a:pt x="283" y="147"/>
                    </a:lnTo>
                    <a:lnTo>
                      <a:pt x="283" y="146"/>
                    </a:lnTo>
                    <a:lnTo>
                      <a:pt x="284" y="145"/>
                    </a:lnTo>
                    <a:lnTo>
                      <a:pt x="285" y="144"/>
                    </a:lnTo>
                    <a:lnTo>
                      <a:pt x="285" y="144"/>
                    </a:lnTo>
                    <a:lnTo>
                      <a:pt x="286" y="144"/>
                    </a:lnTo>
                    <a:lnTo>
                      <a:pt x="286" y="145"/>
                    </a:lnTo>
                    <a:lnTo>
                      <a:pt x="287" y="145"/>
                    </a:lnTo>
                    <a:lnTo>
                      <a:pt x="288" y="146"/>
                    </a:lnTo>
                    <a:lnTo>
                      <a:pt x="289" y="146"/>
                    </a:lnTo>
                    <a:lnTo>
                      <a:pt x="289" y="147"/>
                    </a:lnTo>
                    <a:lnTo>
                      <a:pt x="289" y="148"/>
                    </a:lnTo>
                    <a:lnTo>
                      <a:pt x="289" y="149"/>
                    </a:lnTo>
                    <a:lnTo>
                      <a:pt x="289" y="149"/>
                    </a:lnTo>
                    <a:lnTo>
                      <a:pt x="288" y="149"/>
                    </a:lnTo>
                    <a:lnTo>
                      <a:pt x="287" y="151"/>
                    </a:lnTo>
                    <a:lnTo>
                      <a:pt x="286" y="152"/>
                    </a:lnTo>
                    <a:lnTo>
                      <a:pt x="285" y="151"/>
                    </a:lnTo>
                    <a:lnTo>
                      <a:pt x="285" y="151"/>
                    </a:lnTo>
                    <a:lnTo>
                      <a:pt x="284" y="152"/>
                    </a:lnTo>
                    <a:lnTo>
                      <a:pt x="283" y="152"/>
                    </a:lnTo>
                    <a:lnTo>
                      <a:pt x="282" y="153"/>
                    </a:lnTo>
                    <a:lnTo>
                      <a:pt x="281" y="153"/>
                    </a:lnTo>
                    <a:lnTo>
                      <a:pt x="281" y="154"/>
                    </a:lnTo>
                    <a:lnTo>
                      <a:pt x="282" y="154"/>
                    </a:lnTo>
                    <a:lnTo>
                      <a:pt x="280" y="156"/>
                    </a:lnTo>
                    <a:lnTo>
                      <a:pt x="278" y="157"/>
                    </a:lnTo>
                    <a:lnTo>
                      <a:pt x="278" y="164"/>
                    </a:lnTo>
                    <a:lnTo>
                      <a:pt x="278" y="166"/>
                    </a:lnTo>
                    <a:lnTo>
                      <a:pt x="278" y="166"/>
                    </a:lnTo>
                    <a:lnTo>
                      <a:pt x="279" y="166"/>
                    </a:lnTo>
                    <a:lnTo>
                      <a:pt x="280" y="166"/>
                    </a:lnTo>
                    <a:lnTo>
                      <a:pt x="281" y="166"/>
                    </a:lnTo>
                    <a:lnTo>
                      <a:pt x="280" y="168"/>
                    </a:lnTo>
                    <a:lnTo>
                      <a:pt x="281" y="169"/>
                    </a:lnTo>
                    <a:lnTo>
                      <a:pt x="282" y="168"/>
                    </a:lnTo>
                    <a:lnTo>
                      <a:pt x="282" y="169"/>
                    </a:lnTo>
                    <a:lnTo>
                      <a:pt x="282" y="169"/>
                    </a:lnTo>
                    <a:lnTo>
                      <a:pt x="282" y="170"/>
                    </a:lnTo>
                    <a:lnTo>
                      <a:pt x="281" y="170"/>
                    </a:lnTo>
                    <a:lnTo>
                      <a:pt x="280" y="170"/>
                    </a:lnTo>
                    <a:lnTo>
                      <a:pt x="280" y="171"/>
                    </a:lnTo>
                    <a:lnTo>
                      <a:pt x="280" y="172"/>
                    </a:lnTo>
                    <a:lnTo>
                      <a:pt x="279" y="172"/>
                    </a:lnTo>
                    <a:lnTo>
                      <a:pt x="278" y="172"/>
                    </a:lnTo>
                    <a:lnTo>
                      <a:pt x="278" y="172"/>
                    </a:lnTo>
                    <a:lnTo>
                      <a:pt x="277" y="173"/>
                    </a:lnTo>
                    <a:lnTo>
                      <a:pt x="276" y="173"/>
                    </a:lnTo>
                    <a:lnTo>
                      <a:pt x="276" y="175"/>
                    </a:lnTo>
                    <a:lnTo>
                      <a:pt x="278" y="174"/>
                    </a:lnTo>
                    <a:lnTo>
                      <a:pt x="278" y="174"/>
                    </a:lnTo>
                    <a:lnTo>
                      <a:pt x="278" y="175"/>
                    </a:lnTo>
                    <a:lnTo>
                      <a:pt x="278" y="176"/>
                    </a:lnTo>
                    <a:lnTo>
                      <a:pt x="279" y="175"/>
                    </a:lnTo>
                    <a:lnTo>
                      <a:pt x="281" y="175"/>
                    </a:lnTo>
                    <a:lnTo>
                      <a:pt x="282" y="175"/>
                    </a:lnTo>
                    <a:lnTo>
                      <a:pt x="282" y="175"/>
                    </a:lnTo>
                    <a:lnTo>
                      <a:pt x="282" y="176"/>
                    </a:lnTo>
                    <a:lnTo>
                      <a:pt x="285" y="178"/>
                    </a:lnTo>
                    <a:lnTo>
                      <a:pt x="285" y="179"/>
                    </a:lnTo>
                    <a:lnTo>
                      <a:pt x="287" y="179"/>
                    </a:lnTo>
                    <a:lnTo>
                      <a:pt x="288" y="180"/>
                    </a:lnTo>
                    <a:lnTo>
                      <a:pt x="288" y="180"/>
                    </a:lnTo>
                    <a:lnTo>
                      <a:pt x="288" y="181"/>
                    </a:lnTo>
                    <a:lnTo>
                      <a:pt x="288" y="182"/>
                    </a:lnTo>
                    <a:lnTo>
                      <a:pt x="288" y="183"/>
                    </a:lnTo>
                    <a:lnTo>
                      <a:pt x="287" y="185"/>
                    </a:lnTo>
                    <a:lnTo>
                      <a:pt x="287" y="186"/>
                    </a:lnTo>
                    <a:lnTo>
                      <a:pt x="287" y="187"/>
                    </a:lnTo>
                    <a:lnTo>
                      <a:pt x="287" y="187"/>
                    </a:lnTo>
                    <a:lnTo>
                      <a:pt x="287" y="188"/>
                    </a:lnTo>
                    <a:lnTo>
                      <a:pt x="289" y="189"/>
                    </a:lnTo>
                    <a:lnTo>
                      <a:pt x="290" y="190"/>
                    </a:lnTo>
                    <a:lnTo>
                      <a:pt x="290" y="190"/>
                    </a:lnTo>
                    <a:lnTo>
                      <a:pt x="291" y="191"/>
                    </a:lnTo>
                    <a:lnTo>
                      <a:pt x="291" y="192"/>
                    </a:lnTo>
                    <a:lnTo>
                      <a:pt x="291" y="193"/>
                    </a:lnTo>
                    <a:lnTo>
                      <a:pt x="290" y="193"/>
                    </a:lnTo>
                    <a:lnTo>
                      <a:pt x="289" y="193"/>
                    </a:lnTo>
                    <a:lnTo>
                      <a:pt x="288" y="194"/>
                    </a:lnTo>
                    <a:lnTo>
                      <a:pt x="287" y="194"/>
                    </a:lnTo>
                    <a:lnTo>
                      <a:pt x="288" y="196"/>
                    </a:lnTo>
                    <a:lnTo>
                      <a:pt x="288" y="197"/>
                    </a:lnTo>
                    <a:lnTo>
                      <a:pt x="287" y="197"/>
                    </a:lnTo>
                    <a:lnTo>
                      <a:pt x="286" y="197"/>
                    </a:lnTo>
                    <a:lnTo>
                      <a:pt x="285" y="197"/>
                    </a:lnTo>
                    <a:lnTo>
                      <a:pt x="284" y="197"/>
                    </a:lnTo>
                    <a:lnTo>
                      <a:pt x="283" y="197"/>
                    </a:lnTo>
                    <a:lnTo>
                      <a:pt x="283" y="197"/>
                    </a:lnTo>
                    <a:lnTo>
                      <a:pt x="282" y="196"/>
                    </a:lnTo>
                    <a:lnTo>
                      <a:pt x="282" y="197"/>
                    </a:lnTo>
                    <a:lnTo>
                      <a:pt x="281" y="196"/>
                    </a:lnTo>
                    <a:lnTo>
                      <a:pt x="280" y="196"/>
                    </a:lnTo>
                    <a:lnTo>
                      <a:pt x="279" y="196"/>
                    </a:lnTo>
                    <a:lnTo>
                      <a:pt x="278" y="196"/>
                    </a:lnTo>
                    <a:lnTo>
                      <a:pt x="278" y="196"/>
                    </a:lnTo>
                    <a:lnTo>
                      <a:pt x="277" y="196"/>
                    </a:lnTo>
                    <a:lnTo>
                      <a:pt x="275" y="195"/>
                    </a:lnTo>
                    <a:lnTo>
                      <a:pt x="275" y="195"/>
                    </a:lnTo>
                    <a:lnTo>
                      <a:pt x="275" y="196"/>
                    </a:lnTo>
                    <a:lnTo>
                      <a:pt x="274" y="197"/>
                    </a:lnTo>
                    <a:lnTo>
                      <a:pt x="274" y="199"/>
                    </a:lnTo>
                    <a:lnTo>
                      <a:pt x="272" y="200"/>
                    </a:lnTo>
                    <a:lnTo>
                      <a:pt x="272" y="201"/>
                    </a:lnTo>
                    <a:lnTo>
                      <a:pt x="272" y="202"/>
                    </a:lnTo>
                    <a:lnTo>
                      <a:pt x="270" y="203"/>
                    </a:lnTo>
                    <a:lnTo>
                      <a:pt x="269" y="204"/>
                    </a:lnTo>
                    <a:lnTo>
                      <a:pt x="268" y="204"/>
                    </a:lnTo>
                    <a:lnTo>
                      <a:pt x="268" y="206"/>
                    </a:lnTo>
                    <a:lnTo>
                      <a:pt x="268" y="207"/>
                    </a:lnTo>
                    <a:lnTo>
                      <a:pt x="268" y="207"/>
                    </a:lnTo>
                    <a:lnTo>
                      <a:pt x="270" y="208"/>
                    </a:lnTo>
                    <a:lnTo>
                      <a:pt x="271" y="208"/>
                    </a:lnTo>
                    <a:lnTo>
                      <a:pt x="272" y="209"/>
                    </a:lnTo>
                    <a:lnTo>
                      <a:pt x="272" y="210"/>
                    </a:lnTo>
                    <a:lnTo>
                      <a:pt x="271" y="210"/>
                    </a:lnTo>
                    <a:lnTo>
                      <a:pt x="271" y="211"/>
                    </a:lnTo>
                    <a:lnTo>
                      <a:pt x="272" y="211"/>
                    </a:lnTo>
                    <a:lnTo>
                      <a:pt x="272" y="212"/>
                    </a:lnTo>
                    <a:lnTo>
                      <a:pt x="272" y="213"/>
                    </a:lnTo>
                    <a:lnTo>
                      <a:pt x="272" y="214"/>
                    </a:lnTo>
                    <a:lnTo>
                      <a:pt x="272" y="214"/>
                    </a:lnTo>
                    <a:lnTo>
                      <a:pt x="272" y="215"/>
                    </a:lnTo>
                    <a:lnTo>
                      <a:pt x="272" y="218"/>
                    </a:lnTo>
                    <a:lnTo>
                      <a:pt x="271" y="219"/>
                    </a:lnTo>
                    <a:lnTo>
                      <a:pt x="271" y="220"/>
                    </a:lnTo>
                    <a:lnTo>
                      <a:pt x="271" y="221"/>
                    </a:lnTo>
                    <a:lnTo>
                      <a:pt x="272" y="221"/>
                    </a:lnTo>
                    <a:lnTo>
                      <a:pt x="274" y="222"/>
                    </a:lnTo>
                    <a:lnTo>
                      <a:pt x="275" y="223"/>
                    </a:lnTo>
                    <a:lnTo>
                      <a:pt x="275" y="224"/>
                    </a:lnTo>
                    <a:lnTo>
                      <a:pt x="275" y="227"/>
                    </a:lnTo>
                    <a:lnTo>
                      <a:pt x="275" y="228"/>
                    </a:lnTo>
                    <a:lnTo>
                      <a:pt x="275" y="229"/>
                    </a:lnTo>
                    <a:lnTo>
                      <a:pt x="274" y="230"/>
                    </a:lnTo>
                    <a:lnTo>
                      <a:pt x="275" y="231"/>
                    </a:lnTo>
                    <a:lnTo>
                      <a:pt x="275" y="232"/>
                    </a:lnTo>
                    <a:lnTo>
                      <a:pt x="275" y="234"/>
                    </a:lnTo>
                    <a:lnTo>
                      <a:pt x="275" y="237"/>
                    </a:lnTo>
                    <a:lnTo>
                      <a:pt x="275" y="238"/>
                    </a:lnTo>
                    <a:lnTo>
                      <a:pt x="274" y="238"/>
                    </a:lnTo>
                    <a:lnTo>
                      <a:pt x="273" y="238"/>
                    </a:lnTo>
                    <a:lnTo>
                      <a:pt x="273" y="239"/>
                    </a:lnTo>
                    <a:lnTo>
                      <a:pt x="273" y="240"/>
                    </a:lnTo>
                    <a:lnTo>
                      <a:pt x="274" y="241"/>
                    </a:lnTo>
                    <a:lnTo>
                      <a:pt x="275" y="241"/>
                    </a:lnTo>
                    <a:lnTo>
                      <a:pt x="276" y="241"/>
                    </a:lnTo>
                    <a:lnTo>
                      <a:pt x="277" y="239"/>
                    </a:lnTo>
                    <a:lnTo>
                      <a:pt x="278" y="239"/>
                    </a:lnTo>
                    <a:lnTo>
                      <a:pt x="278" y="239"/>
                    </a:lnTo>
                    <a:lnTo>
                      <a:pt x="279" y="239"/>
                    </a:lnTo>
                    <a:lnTo>
                      <a:pt x="280" y="240"/>
                    </a:lnTo>
                    <a:lnTo>
                      <a:pt x="282" y="240"/>
                    </a:lnTo>
                    <a:lnTo>
                      <a:pt x="282" y="241"/>
                    </a:lnTo>
                    <a:lnTo>
                      <a:pt x="283" y="241"/>
                    </a:lnTo>
                    <a:lnTo>
                      <a:pt x="283" y="242"/>
                    </a:lnTo>
                    <a:lnTo>
                      <a:pt x="285" y="242"/>
                    </a:lnTo>
                    <a:lnTo>
                      <a:pt x="285" y="242"/>
                    </a:lnTo>
                    <a:lnTo>
                      <a:pt x="285" y="245"/>
                    </a:lnTo>
                    <a:lnTo>
                      <a:pt x="286" y="245"/>
                    </a:lnTo>
                    <a:lnTo>
                      <a:pt x="287" y="245"/>
                    </a:lnTo>
                    <a:lnTo>
                      <a:pt x="288" y="246"/>
                    </a:lnTo>
                    <a:lnTo>
                      <a:pt x="287" y="247"/>
                    </a:lnTo>
                    <a:lnTo>
                      <a:pt x="286" y="247"/>
                    </a:lnTo>
                    <a:lnTo>
                      <a:pt x="285" y="247"/>
                    </a:lnTo>
                    <a:lnTo>
                      <a:pt x="285" y="247"/>
                    </a:lnTo>
                    <a:lnTo>
                      <a:pt x="283" y="247"/>
                    </a:lnTo>
                    <a:lnTo>
                      <a:pt x="282" y="248"/>
                    </a:lnTo>
                    <a:lnTo>
                      <a:pt x="282" y="249"/>
                    </a:lnTo>
                    <a:lnTo>
                      <a:pt x="281" y="249"/>
                    </a:lnTo>
                    <a:lnTo>
                      <a:pt x="280" y="249"/>
                    </a:lnTo>
                    <a:lnTo>
                      <a:pt x="279" y="249"/>
                    </a:lnTo>
                    <a:lnTo>
                      <a:pt x="278" y="251"/>
                    </a:lnTo>
                    <a:lnTo>
                      <a:pt x="278" y="251"/>
                    </a:lnTo>
                    <a:lnTo>
                      <a:pt x="277" y="251"/>
                    </a:lnTo>
                    <a:lnTo>
                      <a:pt x="275" y="251"/>
                    </a:lnTo>
                    <a:lnTo>
                      <a:pt x="275" y="250"/>
                    </a:lnTo>
                    <a:lnTo>
                      <a:pt x="275" y="250"/>
                    </a:lnTo>
                    <a:lnTo>
                      <a:pt x="273" y="249"/>
                    </a:lnTo>
                    <a:lnTo>
                      <a:pt x="272" y="249"/>
                    </a:lnTo>
                    <a:lnTo>
                      <a:pt x="272" y="249"/>
                    </a:lnTo>
                    <a:lnTo>
                      <a:pt x="270" y="249"/>
                    </a:lnTo>
                    <a:lnTo>
                      <a:pt x="269" y="249"/>
                    </a:lnTo>
                    <a:lnTo>
                      <a:pt x="270" y="250"/>
                    </a:lnTo>
                    <a:lnTo>
                      <a:pt x="270" y="251"/>
                    </a:lnTo>
                    <a:lnTo>
                      <a:pt x="271" y="252"/>
                    </a:lnTo>
                    <a:lnTo>
                      <a:pt x="271" y="252"/>
                    </a:lnTo>
                    <a:lnTo>
                      <a:pt x="271" y="253"/>
                    </a:lnTo>
                    <a:lnTo>
                      <a:pt x="270" y="254"/>
                    </a:lnTo>
                    <a:lnTo>
                      <a:pt x="270" y="255"/>
                    </a:lnTo>
                    <a:lnTo>
                      <a:pt x="270" y="256"/>
                    </a:lnTo>
                    <a:lnTo>
                      <a:pt x="270" y="256"/>
                    </a:lnTo>
                    <a:lnTo>
                      <a:pt x="270" y="257"/>
                    </a:lnTo>
                    <a:lnTo>
                      <a:pt x="270" y="258"/>
                    </a:lnTo>
                    <a:lnTo>
                      <a:pt x="271" y="259"/>
                    </a:lnTo>
                    <a:lnTo>
                      <a:pt x="272" y="259"/>
                    </a:lnTo>
                    <a:lnTo>
                      <a:pt x="272" y="259"/>
                    </a:lnTo>
                    <a:lnTo>
                      <a:pt x="274" y="258"/>
                    </a:lnTo>
                    <a:lnTo>
                      <a:pt x="275" y="259"/>
                    </a:lnTo>
                    <a:lnTo>
                      <a:pt x="275" y="260"/>
                    </a:lnTo>
                    <a:lnTo>
                      <a:pt x="275" y="261"/>
                    </a:lnTo>
                    <a:lnTo>
                      <a:pt x="276" y="262"/>
                    </a:lnTo>
                    <a:lnTo>
                      <a:pt x="277" y="262"/>
                    </a:lnTo>
                    <a:lnTo>
                      <a:pt x="278" y="262"/>
                    </a:lnTo>
                    <a:lnTo>
                      <a:pt x="278" y="262"/>
                    </a:lnTo>
                    <a:lnTo>
                      <a:pt x="278" y="263"/>
                    </a:lnTo>
                    <a:lnTo>
                      <a:pt x="278" y="264"/>
                    </a:lnTo>
                    <a:lnTo>
                      <a:pt x="278" y="265"/>
                    </a:lnTo>
                    <a:lnTo>
                      <a:pt x="278" y="265"/>
                    </a:lnTo>
                    <a:lnTo>
                      <a:pt x="276" y="266"/>
                    </a:lnTo>
                    <a:lnTo>
                      <a:pt x="275" y="266"/>
                    </a:lnTo>
                    <a:lnTo>
                      <a:pt x="274" y="267"/>
                    </a:lnTo>
                    <a:lnTo>
                      <a:pt x="274" y="269"/>
                    </a:lnTo>
                    <a:lnTo>
                      <a:pt x="274" y="269"/>
                    </a:lnTo>
                    <a:lnTo>
                      <a:pt x="275" y="273"/>
                    </a:lnTo>
                    <a:lnTo>
                      <a:pt x="275" y="273"/>
                    </a:lnTo>
                    <a:lnTo>
                      <a:pt x="276" y="274"/>
                    </a:lnTo>
                    <a:lnTo>
                      <a:pt x="277" y="273"/>
                    </a:lnTo>
                    <a:lnTo>
                      <a:pt x="278" y="273"/>
                    </a:lnTo>
                    <a:lnTo>
                      <a:pt x="278" y="273"/>
                    </a:lnTo>
                    <a:lnTo>
                      <a:pt x="279" y="273"/>
                    </a:lnTo>
                    <a:lnTo>
                      <a:pt x="281" y="273"/>
                    </a:lnTo>
                    <a:lnTo>
                      <a:pt x="279" y="275"/>
                    </a:lnTo>
                    <a:lnTo>
                      <a:pt x="279" y="276"/>
                    </a:lnTo>
                    <a:lnTo>
                      <a:pt x="280" y="276"/>
                    </a:lnTo>
                    <a:lnTo>
                      <a:pt x="280" y="277"/>
                    </a:lnTo>
                    <a:lnTo>
                      <a:pt x="281" y="278"/>
                    </a:lnTo>
                    <a:lnTo>
                      <a:pt x="282" y="279"/>
                    </a:lnTo>
                    <a:lnTo>
                      <a:pt x="282" y="279"/>
                    </a:lnTo>
                    <a:lnTo>
                      <a:pt x="283" y="280"/>
                    </a:lnTo>
                    <a:lnTo>
                      <a:pt x="282" y="280"/>
                    </a:lnTo>
                    <a:lnTo>
                      <a:pt x="282" y="281"/>
                    </a:lnTo>
                    <a:lnTo>
                      <a:pt x="282" y="281"/>
                    </a:lnTo>
                    <a:lnTo>
                      <a:pt x="281" y="281"/>
                    </a:lnTo>
                    <a:lnTo>
                      <a:pt x="280" y="282"/>
                    </a:lnTo>
                    <a:lnTo>
                      <a:pt x="279" y="283"/>
                    </a:lnTo>
                    <a:lnTo>
                      <a:pt x="278" y="283"/>
                    </a:lnTo>
                    <a:lnTo>
                      <a:pt x="276" y="283"/>
                    </a:lnTo>
                    <a:lnTo>
                      <a:pt x="274" y="283"/>
                    </a:lnTo>
                    <a:lnTo>
                      <a:pt x="273" y="283"/>
                    </a:lnTo>
                    <a:lnTo>
                      <a:pt x="272" y="283"/>
                    </a:lnTo>
                    <a:lnTo>
                      <a:pt x="271" y="283"/>
                    </a:lnTo>
                    <a:lnTo>
                      <a:pt x="270" y="284"/>
                    </a:lnTo>
                    <a:lnTo>
                      <a:pt x="270" y="285"/>
                    </a:lnTo>
                    <a:lnTo>
                      <a:pt x="270" y="286"/>
                    </a:lnTo>
                    <a:lnTo>
                      <a:pt x="269" y="286"/>
                    </a:lnTo>
                    <a:lnTo>
                      <a:pt x="268" y="286"/>
                    </a:lnTo>
                    <a:lnTo>
                      <a:pt x="268" y="286"/>
                    </a:lnTo>
                    <a:lnTo>
                      <a:pt x="268" y="287"/>
                    </a:lnTo>
                    <a:lnTo>
                      <a:pt x="268" y="290"/>
                    </a:lnTo>
                    <a:lnTo>
                      <a:pt x="268" y="290"/>
                    </a:lnTo>
                    <a:lnTo>
                      <a:pt x="268" y="291"/>
                    </a:lnTo>
                    <a:lnTo>
                      <a:pt x="268" y="292"/>
                    </a:lnTo>
                    <a:lnTo>
                      <a:pt x="267" y="294"/>
                    </a:lnTo>
                    <a:lnTo>
                      <a:pt x="268" y="294"/>
                    </a:lnTo>
                    <a:lnTo>
                      <a:pt x="268" y="293"/>
                    </a:lnTo>
                    <a:lnTo>
                      <a:pt x="269" y="294"/>
                    </a:lnTo>
                    <a:lnTo>
                      <a:pt x="269" y="295"/>
                    </a:lnTo>
                    <a:lnTo>
                      <a:pt x="268" y="296"/>
                    </a:lnTo>
                    <a:lnTo>
                      <a:pt x="268" y="297"/>
                    </a:lnTo>
                    <a:lnTo>
                      <a:pt x="268" y="297"/>
                    </a:lnTo>
                    <a:lnTo>
                      <a:pt x="268" y="298"/>
                    </a:lnTo>
                    <a:lnTo>
                      <a:pt x="269" y="298"/>
                    </a:lnTo>
                    <a:lnTo>
                      <a:pt x="269" y="299"/>
                    </a:lnTo>
                    <a:lnTo>
                      <a:pt x="269" y="300"/>
                    </a:lnTo>
                    <a:lnTo>
                      <a:pt x="268" y="300"/>
                    </a:lnTo>
                    <a:lnTo>
                      <a:pt x="267" y="300"/>
                    </a:lnTo>
                    <a:lnTo>
                      <a:pt x="267" y="301"/>
                    </a:lnTo>
                    <a:lnTo>
                      <a:pt x="267" y="302"/>
                    </a:lnTo>
                    <a:lnTo>
                      <a:pt x="267" y="303"/>
                    </a:lnTo>
                    <a:lnTo>
                      <a:pt x="266" y="304"/>
                    </a:lnTo>
                    <a:lnTo>
                      <a:pt x="267" y="304"/>
                    </a:lnTo>
                    <a:lnTo>
                      <a:pt x="266" y="305"/>
                    </a:lnTo>
                    <a:lnTo>
                      <a:pt x="266" y="306"/>
                    </a:lnTo>
                    <a:lnTo>
                      <a:pt x="265" y="307"/>
                    </a:lnTo>
                    <a:lnTo>
                      <a:pt x="265" y="306"/>
                    </a:lnTo>
                    <a:lnTo>
                      <a:pt x="264" y="305"/>
                    </a:lnTo>
                    <a:lnTo>
                      <a:pt x="262" y="305"/>
                    </a:lnTo>
                    <a:lnTo>
                      <a:pt x="262" y="306"/>
                    </a:lnTo>
                    <a:lnTo>
                      <a:pt x="261" y="306"/>
                    </a:lnTo>
                    <a:lnTo>
                      <a:pt x="261" y="307"/>
                    </a:lnTo>
                    <a:lnTo>
                      <a:pt x="261" y="307"/>
                    </a:lnTo>
                    <a:lnTo>
                      <a:pt x="261" y="308"/>
                    </a:lnTo>
                    <a:lnTo>
                      <a:pt x="261" y="309"/>
                    </a:lnTo>
                    <a:lnTo>
                      <a:pt x="261" y="310"/>
                    </a:lnTo>
                    <a:lnTo>
                      <a:pt x="260" y="311"/>
                    </a:lnTo>
                    <a:lnTo>
                      <a:pt x="261" y="311"/>
                    </a:lnTo>
                    <a:lnTo>
                      <a:pt x="260" y="311"/>
                    </a:lnTo>
                    <a:lnTo>
                      <a:pt x="259" y="311"/>
                    </a:lnTo>
                    <a:lnTo>
                      <a:pt x="258" y="311"/>
                    </a:lnTo>
                    <a:lnTo>
                      <a:pt x="258" y="312"/>
                    </a:lnTo>
                    <a:lnTo>
                      <a:pt x="258" y="312"/>
                    </a:lnTo>
                    <a:lnTo>
                      <a:pt x="257" y="313"/>
                    </a:lnTo>
                    <a:lnTo>
                      <a:pt x="258" y="314"/>
                    </a:lnTo>
                    <a:lnTo>
                      <a:pt x="257" y="314"/>
                    </a:lnTo>
                    <a:lnTo>
                      <a:pt x="256" y="314"/>
                    </a:lnTo>
                    <a:lnTo>
                      <a:pt x="255" y="314"/>
                    </a:lnTo>
                    <a:lnTo>
                      <a:pt x="254" y="314"/>
                    </a:lnTo>
                    <a:lnTo>
                      <a:pt x="254" y="313"/>
                    </a:lnTo>
                    <a:lnTo>
                      <a:pt x="253" y="313"/>
                    </a:lnTo>
                    <a:lnTo>
                      <a:pt x="252" y="313"/>
                    </a:lnTo>
                    <a:lnTo>
                      <a:pt x="252" y="312"/>
                    </a:lnTo>
                    <a:lnTo>
                      <a:pt x="251" y="311"/>
                    </a:lnTo>
                    <a:lnTo>
                      <a:pt x="251" y="312"/>
                    </a:lnTo>
                    <a:lnTo>
                      <a:pt x="250" y="311"/>
                    </a:lnTo>
                    <a:lnTo>
                      <a:pt x="250" y="311"/>
                    </a:lnTo>
                    <a:lnTo>
                      <a:pt x="249" y="311"/>
                    </a:lnTo>
                    <a:lnTo>
                      <a:pt x="248" y="311"/>
                    </a:lnTo>
                    <a:lnTo>
                      <a:pt x="247" y="311"/>
                    </a:lnTo>
                    <a:lnTo>
                      <a:pt x="247" y="311"/>
                    </a:lnTo>
                    <a:lnTo>
                      <a:pt x="245" y="311"/>
                    </a:lnTo>
                    <a:lnTo>
                      <a:pt x="244" y="311"/>
                    </a:lnTo>
                    <a:lnTo>
                      <a:pt x="244" y="311"/>
                    </a:lnTo>
                    <a:lnTo>
                      <a:pt x="243" y="312"/>
                    </a:lnTo>
                    <a:lnTo>
                      <a:pt x="243" y="313"/>
                    </a:lnTo>
                    <a:lnTo>
                      <a:pt x="244" y="313"/>
                    </a:lnTo>
                    <a:lnTo>
                      <a:pt x="244" y="314"/>
                    </a:lnTo>
                    <a:lnTo>
                      <a:pt x="244" y="316"/>
                    </a:lnTo>
                    <a:lnTo>
                      <a:pt x="243" y="317"/>
                    </a:lnTo>
                    <a:lnTo>
                      <a:pt x="242" y="317"/>
                    </a:lnTo>
                    <a:lnTo>
                      <a:pt x="242" y="318"/>
                    </a:lnTo>
                    <a:lnTo>
                      <a:pt x="242" y="318"/>
                    </a:lnTo>
                    <a:lnTo>
                      <a:pt x="243" y="319"/>
                    </a:lnTo>
                    <a:lnTo>
                      <a:pt x="243" y="320"/>
                    </a:lnTo>
                    <a:lnTo>
                      <a:pt x="243" y="321"/>
                    </a:lnTo>
                    <a:lnTo>
                      <a:pt x="242" y="321"/>
                    </a:lnTo>
                    <a:lnTo>
                      <a:pt x="241" y="321"/>
                    </a:lnTo>
                    <a:lnTo>
                      <a:pt x="241" y="322"/>
                    </a:lnTo>
                    <a:lnTo>
                      <a:pt x="242" y="323"/>
                    </a:lnTo>
                    <a:lnTo>
                      <a:pt x="242" y="324"/>
                    </a:lnTo>
                    <a:lnTo>
                      <a:pt x="243" y="325"/>
                    </a:lnTo>
                    <a:lnTo>
                      <a:pt x="243" y="325"/>
                    </a:lnTo>
                    <a:lnTo>
                      <a:pt x="243" y="326"/>
                    </a:lnTo>
                    <a:lnTo>
                      <a:pt x="242" y="326"/>
                    </a:lnTo>
                    <a:lnTo>
                      <a:pt x="241" y="327"/>
                    </a:lnTo>
                    <a:lnTo>
                      <a:pt x="241" y="328"/>
                    </a:lnTo>
                    <a:lnTo>
                      <a:pt x="241" y="328"/>
                    </a:lnTo>
                    <a:lnTo>
                      <a:pt x="242" y="329"/>
                    </a:lnTo>
                    <a:lnTo>
                      <a:pt x="244" y="329"/>
                    </a:lnTo>
                    <a:lnTo>
                      <a:pt x="243" y="331"/>
                    </a:lnTo>
                    <a:lnTo>
                      <a:pt x="243" y="331"/>
                    </a:lnTo>
                    <a:lnTo>
                      <a:pt x="243" y="332"/>
                    </a:lnTo>
                    <a:lnTo>
                      <a:pt x="243" y="333"/>
                    </a:lnTo>
                    <a:lnTo>
                      <a:pt x="243" y="334"/>
                    </a:lnTo>
                    <a:lnTo>
                      <a:pt x="242" y="334"/>
                    </a:lnTo>
                    <a:lnTo>
                      <a:pt x="241" y="335"/>
                    </a:lnTo>
                    <a:lnTo>
                      <a:pt x="241" y="335"/>
                    </a:lnTo>
                    <a:lnTo>
                      <a:pt x="239" y="335"/>
                    </a:lnTo>
                    <a:lnTo>
                      <a:pt x="238" y="335"/>
                    </a:lnTo>
                    <a:lnTo>
                      <a:pt x="237" y="336"/>
                    </a:lnTo>
                    <a:lnTo>
                      <a:pt x="237" y="337"/>
                    </a:lnTo>
                    <a:lnTo>
                      <a:pt x="237" y="338"/>
                    </a:lnTo>
                    <a:lnTo>
                      <a:pt x="236" y="338"/>
                    </a:lnTo>
                    <a:lnTo>
                      <a:pt x="235" y="338"/>
                    </a:lnTo>
                    <a:lnTo>
                      <a:pt x="234" y="338"/>
                    </a:lnTo>
                    <a:lnTo>
                      <a:pt x="234" y="338"/>
                    </a:lnTo>
                    <a:lnTo>
                      <a:pt x="233" y="338"/>
                    </a:lnTo>
                    <a:lnTo>
                      <a:pt x="232" y="338"/>
                    </a:lnTo>
                    <a:lnTo>
                      <a:pt x="231" y="338"/>
                    </a:lnTo>
                    <a:lnTo>
                      <a:pt x="230" y="338"/>
                    </a:lnTo>
                    <a:lnTo>
                      <a:pt x="229" y="338"/>
                    </a:lnTo>
                    <a:lnTo>
                      <a:pt x="228" y="337"/>
                    </a:lnTo>
                    <a:lnTo>
                      <a:pt x="227" y="338"/>
                    </a:lnTo>
                    <a:lnTo>
                      <a:pt x="227" y="337"/>
                    </a:lnTo>
                    <a:lnTo>
                      <a:pt x="226" y="337"/>
                    </a:lnTo>
                    <a:lnTo>
                      <a:pt x="225" y="336"/>
                    </a:lnTo>
                    <a:lnTo>
                      <a:pt x="223" y="336"/>
                    </a:lnTo>
                    <a:lnTo>
                      <a:pt x="223" y="337"/>
                    </a:lnTo>
                    <a:lnTo>
                      <a:pt x="222" y="337"/>
                    </a:lnTo>
                    <a:lnTo>
                      <a:pt x="221" y="337"/>
                    </a:lnTo>
                    <a:lnTo>
                      <a:pt x="220" y="337"/>
                    </a:lnTo>
                    <a:lnTo>
                      <a:pt x="220" y="338"/>
                    </a:lnTo>
                    <a:lnTo>
                      <a:pt x="220" y="338"/>
                    </a:lnTo>
                    <a:lnTo>
                      <a:pt x="217" y="338"/>
                    </a:lnTo>
                    <a:lnTo>
                      <a:pt x="216" y="339"/>
                    </a:lnTo>
                    <a:lnTo>
                      <a:pt x="215" y="339"/>
                    </a:lnTo>
                    <a:lnTo>
                      <a:pt x="214" y="338"/>
                    </a:lnTo>
                    <a:lnTo>
                      <a:pt x="213" y="338"/>
                    </a:lnTo>
                    <a:lnTo>
                      <a:pt x="212" y="336"/>
                    </a:lnTo>
                    <a:lnTo>
                      <a:pt x="211" y="336"/>
                    </a:lnTo>
                    <a:lnTo>
                      <a:pt x="210" y="336"/>
                    </a:lnTo>
                    <a:lnTo>
                      <a:pt x="208" y="337"/>
                    </a:lnTo>
                    <a:lnTo>
                      <a:pt x="206" y="338"/>
                    </a:lnTo>
                    <a:lnTo>
                      <a:pt x="206" y="338"/>
                    </a:lnTo>
                    <a:lnTo>
                      <a:pt x="205" y="338"/>
                    </a:lnTo>
                    <a:lnTo>
                      <a:pt x="204" y="338"/>
                    </a:lnTo>
                    <a:lnTo>
                      <a:pt x="203" y="339"/>
                    </a:lnTo>
                    <a:lnTo>
                      <a:pt x="203" y="340"/>
                    </a:lnTo>
                    <a:lnTo>
                      <a:pt x="202" y="340"/>
                    </a:lnTo>
                    <a:lnTo>
                      <a:pt x="202" y="339"/>
                    </a:lnTo>
                    <a:lnTo>
                      <a:pt x="201" y="339"/>
                    </a:lnTo>
                    <a:lnTo>
                      <a:pt x="200" y="338"/>
                    </a:lnTo>
                    <a:lnTo>
                      <a:pt x="199" y="339"/>
                    </a:lnTo>
                    <a:lnTo>
                      <a:pt x="199" y="339"/>
                    </a:lnTo>
                    <a:lnTo>
                      <a:pt x="199" y="340"/>
                    </a:lnTo>
                    <a:lnTo>
                      <a:pt x="198" y="341"/>
                    </a:lnTo>
                    <a:lnTo>
                      <a:pt x="197" y="341"/>
                    </a:lnTo>
                    <a:lnTo>
                      <a:pt x="196" y="341"/>
                    </a:lnTo>
                    <a:lnTo>
                      <a:pt x="195" y="342"/>
                    </a:lnTo>
                    <a:lnTo>
                      <a:pt x="194" y="342"/>
                    </a:lnTo>
                    <a:lnTo>
                      <a:pt x="194" y="342"/>
                    </a:lnTo>
                    <a:lnTo>
                      <a:pt x="192" y="342"/>
                    </a:lnTo>
                    <a:lnTo>
                      <a:pt x="192" y="343"/>
                    </a:lnTo>
                    <a:lnTo>
                      <a:pt x="191" y="344"/>
                    </a:lnTo>
                    <a:lnTo>
                      <a:pt x="190" y="345"/>
                    </a:lnTo>
                    <a:lnTo>
                      <a:pt x="189" y="345"/>
                    </a:lnTo>
                    <a:lnTo>
                      <a:pt x="188" y="345"/>
                    </a:lnTo>
                    <a:lnTo>
                      <a:pt x="186" y="345"/>
                    </a:lnTo>
                    <a:lnTo>
                      <a:pt x="185" y="345"/>
                    </a:lnTo>
                    <a:lnTo>
                      <a:pt x="185" y="345"/>
                    </a:lnTo>
                    <a:lnTo>
                      <a:pt x="184" y="345"/>
                    </a:lnTo>
                    <a:lnTo>
                      <a:pt x="183" y="345"/>
                    </a:lnTo>
                    <a:lnTo>
                      <a:pt x="182" y="345"/>
                    </a:lnTo>
                    <a:lnTo>
                      <a:pt x="182" y="345"/>
                    </a:lnTo>
                    <a:lnTo>
                      <a:pt x="181" y="345"/>
                    </a:lnTo>
                    <a:lnTo>
                      <a:pt x="180" y="345"/>
                    </a:lnTo>
                    <a:lnTo>
                      <a:pt x="179" y="345"/>
                    </a:lnTo>
                    <a:lnTo>
                      <a:pt x="179" y="345"/>
                    </a:lnTo>
                    <a:lnTo>
                      <a:pt x="178" y="344"/>
                    </a:lnTo>
                    <a:lnTo>
                      <a:pt x="178" y="343"/>
                    </a:lnTo>
                    <a:lnTo>
                      <a:pt x="177" y="343"/>
                    </a:lnTo>
                    <a:lnTo>
                      <a:pt x="176" y="342"/>
                    </a:lnTo>
                    <a:lnTo>
                      <a:pt x="175" y="342"/>
                    </a:lnTo>
                    <a:lnTo>
                      <a:pt x="175" y="342"/>
                    </a:lnTo>
                    <a:lnTo>
                      <a:pt x="175" y="342"/>
                    </a:lnTo>
                    <a:lnTo>
                      <a:pt x="174" y="343"/>
                    </a:lnTo>
                    <a:lnTo>
                      <a:pt x="173" y="343"/>
                    </a:lnTo>
                    <a:lnTo>
                      <a:pt x="172" y="343"/>
                    </a:lnTo>
                    <a:lnTo>
                      <a:pt x="172" y="344"/>
                    </a:lnTo>
                    <a:lnTo>
                      <a:pt x="172" y="345"/>
                    </a:lnTo>
                    <a:lnTo>
                      <a:pt x="172" y="345"/>
                    </a:lnTo>
                    <a:lnTo>
                      <a:pt x="170" y="346"/>
                    </a:lnTo>
                    <a:lnTo>
                      <a:pt x="169" y="346"/>
                    </a:lnTo>
                    <a:lnTo>
                      <a:pt x="168" y="346"/>
                    </a:lnTo>
                    <a:lnTo>
                      <a:pt x="168" y="347"/>
                    </a:lnTo>
                    <a:lnTo>
                      <a:pt x="166" y="347"/>
                    </a:lnTo>
                    <a:lnTo>
                      <a:pt x="165" y="346"/>
                    </a:lnTo>
                    <a:lnTo>
                      <a:pt x="164" y="347"/>
                    </a:lnTo>
                    <a:lnTo>
                      <a:pt x="163" y="347"/>
                    </a:lnTo>
                    <a:lnTo>
                      <a:pt x="162" y="347"/>
                    </a:lnTo>
                    <a:lnTo>
                      <a:pt x="161" y="348"/>
                    </a:lnTo>
                    <a:lnTo>
                      <a:pt x="161" y="348"/>
                    </a:lnTo>
                    <a:lnTo>
                      <a:pt x="160" y="348"/>
                    </a:lnTo>
                    <a:lnTo>
                      <a:pt x="158" y="348"/>
                    </a:lnTo>
                    <a:lnTo>
                      <a:pt x="158" y="347"/>
                    </a:lnTo>
                    <a:lnTo>
                      <a:pt x="155" y="348"/>
                    </a:lnTo>
                    <a:lnTo>
                      <a:pt x="154" y="348"/>
                    </a:lnTo>
                    <a:lnTo>
                      <a:pt x="154" y="348"/>
                    </a:lnTo>
                    <a:lnTo>
                      <a:pt x="153" y="348"/>
                    </a:lnTo>
                    <a:lnTo>
                      <a:pt x="152" y="347"/>
                    </a:lnTo>
                    <a:lnTo>
                      <a:pt x="151" y="347"/>
                    </a:lnTo>
                    <a:lnTo>
                      <a:pt x="150" y="345"/>
                    </a:lnTo>
                    <a:lnTo>
                      <a:pt x="149" y="345"/>
                    </a:lnTo>
                    <a:lnTo>
                      <a:pt x="148" y="345"/>
                    </a:lnTo>
                    <a:lnTo>
                      <a:pt x="147" y="345"/>
                    </a:lnTo>
                    <a:lnTo>
                      <a:pt x="144" y="346"/>
                    </a:lnTo>
                    <a:lnTo>
                      <a:pt x="144" y="345"/>
                    </a:lnTo>
                    <a:lnTo>
                      <a:pt x="144" y="345"/>
                    </a:lnTo>
                    <a:lnTo>
                      <a:pt x="143" y="346"/>
                    </a:lnTo>
                    <a:lnTo>
                      <a:pt x="142" y="346"/>
                    </a:lnTo>
                    <a:lnTo>
                      <a:pt x="141" y="345"/>
                    </a:lnTo>
                    <a:lnTo>
                      <a:pt x="141" y="345"/>
                    </a:lnTo>
                    <a:lnTo>
                      <a:pt x="140" y="345"/>
                    </a:lnTo>
                    <a:lnTo>
                      <a:pt x="139" y="344"/>
                    </a:lnTo>
                    <a:lnTo>
                      <a:pt x="138" y="344"/>
                    </a:lnTo>
                    <a:lnTo>
                      <a:pt x="137" y="343"/>
                    </a:lnTo>
                    <a:lnTo>
                      <a:pt x="137" y="342"/>
                    </a:lnTo>
                    <a:lnTo>
                      <a:pt x="136" y="342"/>
                    </a:lnTo>
                    <a:lnTo>
                      <a:pt x="135" y="342"/>
                    </a:lnTo>
                    <a:lnTo>
                      <a:pt x="134" y="342"/>
                    </a:lnTo>
                    <a:lnTo>
                      <a:pt x="134" y="342"/>
                    </a:lnTo>
                    <a:lnTo>
                      <a:pt x="131" y="342"/>
                    </a:lnTo>
                    <a:lnTo>
                      <a:pt x="130" y="341"/>
                    </a:lnTo>
                    <a:lnTo>
                      <a:pt x="129" y="342"/>
                    </a:lnTo>
                    <a:lnTo>
                      <a:pt x="128" y="342"/>
                    </a:lnTo>
                    <a:lnTo>
                      <a:pt x="127" y="342"/>
                    </a:lnTo>
                    <a:lnTo>
                      <a:pt x="127" y="343"/>
                    </a:lnTo>
                    <a:lnTo>
                      <a:pt x="126" y="344"/>
                    </a:lnTo>
                    <a:lnTo>
                      <a:pt x="125" y="345"/>
                    </a:lnTo>
                    <a:lnTo>
                      <a:pt x="124" y="345"/>
                    </a:lnTo>
                    <a:lnTo>
                      <a:pt x="124" y="345"/>
                    </a:lnTo>
                    <a:lnTo>
                      <a:pt x="123" y="345"/>
                    </a:lnTo>
                    <a:lnTo>
                      <a:pt x="122" y="345"/>
                    </a:lnTo>
                    <a:lnTo>
                      <a:pt x="120" y="345"/>
                    </a:lnTo>
                    <a:lnTo>
                      <a:pt x="120" y="345"/>
                    </a:lnTo>
                    <a:lnTo>
                      <a:pt x="118" y="345"/>
                    </a:lnTo>
                    <a:lnTo>
                      <a:pt x="117" y="344"/>
                    </a:lnTo>
                    <a:lnTo>
                      <a:pt x="117" y="345"/>
                    </a:lnTo>
                    <a:lnTo>
                      <a:pt x="116" y="345"/>
                    </a:lnTo>
                    <a:lnTo>
                      <a:pt x="114" y="345"/>
                    </a:lnTo>
                    <a:lnTo>
                      <a:pt x="113" y="345"/>
                    </a:lnTo>
                    <a:lnTo>
                      <a:pt x="111" y="345"/>
                    </a:lnTo>
                    <a:lnTo>
                      <a:pt x="111" y="344"/>
                    </a:lnTo>
                    <a:lnTo>
                      <a:pt x="110" y="343"/>
                    </a:lnTo>
                    <a:lnTo>
                      <a:pt x="110" y="342"/>
                    </a:lnTo>
                    <a:lnTo>
                      <a:pt x="109" y="342"/>
                    </a:lnTo>
                    <a:lnTo>
                      <a:pt x="106" y="342"/>
                    </a:lnTo>
                    <a:lnTo>
                      <a:pt x="106" y="342"/>
                    </a:lnTo>
                    <a:lnTo>
                      <a:pt x="104" y="341"/>
                    </a:lnTo>
                    <a:lnTo>
                      <a:pt x="103" y="342"/>
                    </a:lnTo>
                    <a:lnTo>
                      <a:pt x="102" y="343"/>
                    </a:lnTo>
                    <a:lnTo>
                      <a:pt x="101" y="342"/>
                    </a:lnTo>
                    <a:lnTo>
                      <a:pt x="101" y="342"/>
                    </a:lnTo>
                    <a:lnTo>
                      <a:pt x="100" y="338"/>
                    </a:lnTo>
                    <a:lnTo>
                      <a:pt x="99" y="338"/>
                    </a:lnTo>
                    <a:lnTo>
                      <a:pt x="99" y="338"/>
                    </a:lnTo>
                    <a:lnTo>
                      <a:pt x="99" y="337"/>
                    </a:lnTo>
                    <a:lnTo>
                      <a:pt x="98" y="335"/>
                    </a:lnTo>
                    <a:lnTo>
                      <a:pt x="98" y="334"/>
                    </a:lnTo>
                    <a:lnTo>
                      <a:pt x="97" y="333"/>
                    </a:lnTo>
                    <a:lnTo>
                      <a:pt x="97" y="332"/>
                    </a:lnTo>
                    <a:lnTo>
                      <a:pt x="96" y="330"/>
                    </a:lnTo>
                    <a:lnTo>
                      <a:pt x="96" y="329"/>
                    </a:lnTo>
                    <a:lnTo>
                      <a:pt x="95" y="329"/>
                    </a:lnTo>
                    <a:lnTo>
                      <a:pt x="95" y="328"/>
                    </a:lnTo>
                    <a:lnTo>
                      <a:pt x="94" y="328"/>
                    </a:lnTo>
                    <a:lnTo>
                      <a:pt x="93" y="327"/>
                    </a:lnTo>
                    <a:lnTo>
                      <a:pt x="93" y="326"/>
                    </a:lnTo>
                    <a:lnTo>
                      <a:pt x="93" y="325"/>
                    </a:lnTo>
                    <a:lnTo>
                      <a:pt x="92" y="325"/>
                    </a:lnTo>
                    <a:lnTo>
                      <a:pt x="91" y="324"/>
                    </a:lnTo>
                    <a:lnTo>
                      <a:pt x="90" y="323"/>
                    </a:lnTo>
                    <a:lnTo>
                      <a:pt x="90" y="322"/>
                    </a:lnTo>
                    <a:lnTo>
                      <a:pt x="89" y="321"/>
                    </a:lnTo>
                    <a:lnTo>
                      <a:pt x="89" y="320"/>
                    </a:lnTo>
                    <a:lnTo>
                      <a:pt x="89" y="319"/>
                    </a:lnTo>
                    <a:lnTo>
                      <a:pt x="89" y="318"/>
                    </a:lnTo>
                    <a:lnTo>
                      <a:pt x="88" y="316"/>
                    </a:lnTo>
                    <a:lnTo>
                      <a:pt x="87" y="315"/>
                    </a:lnTo>
                    <a:lnTo>
                      <a:pt x="87" y="314"/>
                    </a:lnTo>
                    <a:lnTo>
                      <a:pt x="86" y="314"/>
                    </a:lnTo>
                    <a:lnTo>
                      <a:pt x="86" y="313"/>
                    </a:lnTo>
                    <a:lnTo>
                      <a:pt x="86" y="311"/>
                    </a:lnTo>
                    <a:lnTo>
                      <a:pt x="86" y="311"/>
                    </a:lnTo>
                    <a:lnTo>
                      <a:pt x="86" y="307"/>
                    </a:lnTo>
                    <a:lnTo>
                      <a:pt x="86" y="306"/>
                    </a:lnTo>
                    <a:lnTo>
                      <a:pt x="86" y="303"/>
                    </a:lnTo>
                    <a:lnTo>
                      <a:pt x="86" y="302"/>
                    </a:lnTo>
                    <a:lnTo>
                      <a:pt x="86" y="301"/>
                    </a:lnTo>
                    <a:lnTo>
                      <a:pt x="86" y="300"/>
                    </a:lnTo>
                    <a:lnTo>
                      <a:pt x="86" y="298"/>
                    </a:lnTo>
                    <a:lnTo>
                      <a:pt x="86" y="297"/>
                    </a:lnTo>
                    <a:lnTo>
                      <a:pt x="86" y="293"/>
                    </a:lnTo>
                    <a:lnTo>
                      <a:pt x="85" y="292"/>
                    </a:lnTo>
                    <a:lnTo>
                      <a:pt x="84" y="291"/>
                    </a:lnTo>
                    <a:lnTo>
                      <a:pt x="82" y="289"/>
                    </a:lnTo>
                    <a:lnTo>
                      <a:pt x="82" y="288"/>
                    </a:lnTo>
                    <a:lnTo>
                      <a:pt x="82" y="287"/>
                    </a:lnTo>
                    <a:lnTo>
                      <a:pt x="81" y="287"/>
                    </a:lnTo>
                    <a:lnTo>
                      <a:pt x="80" y="286"/>
                    </a:lnTo>
                    <a:lnTo>
                      <a:pt x="80" y="284"/>
                    </a:lnTo>
                    <a:lnTo>
                      <a:pt x="80" y="283"/>
                    </a:lnTo>
                    <a:lnTo>
                      <a:pt x="80" y="279"/>
                    </a:lnTo>
                    <a:lnTo>
                      <a:pt x="80" y="277"/>
                    </a:lnTo>
                    <a:lnTo>
                      <a:pt x="79" y="276"/>
                    </a:lnTo>
                    <a:lnTo>
                      <a:pt x="79" y="274"/>
                    </a:lnTo>
                    <a:lnTo>
                      <a:pt x="79" y="273"/>
                    </a:lnTo>
                    <a:lnTo>
                      <a:pt x="79" y="271"/>
                    </a:lnTo>
                    <a:lnTo>
                      <a:pt x="79" y="269"/>
                    </a:lnTo>
                    <a:lnTo>
                      <a:pt x="81" y="266"/>
                    </a:lnTo>
                    <a:lnTo>
                      <a:pt x="81" y="264"/>
                    </a:lnTo>
                    <a:lnTo>
                      <a:pt x="82" y="263"/>
                    </a:lnTo>
                    <a:lnTo>
                      <a:pt x="82" y="262"/>
                    </a:lnTo>
                    <a:lnTo>
                      <a:pt x="82" y="260"/>
                    </a:lnTo>
                    <a:lnTo>
                      <a:pt x="82" y="256"/>
                    </a:lnTo>
                    <a:lnTo>
                      <a:pt x="82" y="256"/>
                    </a:lnTo>
                    <a:lnTo>
                      <a:pt x="82" y="254"/>
                    </a:lnTo>
                    <a:lnTo>
                      <a:pt x="82" y="253"/>
                    </a:lnTo>
                    <a:lnTo>
                      <a:pt x="83" y="252"/>
                    </a:lnTo>
                    <a:lnTo>
                      <a:pt x="83" y="252"/>
                    </a:lnTo>
                    <a:lnTo>
                      <a:pt x="84" y="249"/>
                    </a:lnTo>
                    <a:lnTo>
                      <a:pt x="84" y="248"/>
                    </a:lnTo>
                    <a:lnTo>
                      <a:pt x="85" y="247"/>
                    </a:lnTo>
                    <a:lnTo>
                      <a:pt x="85" y="245"/>
                    </a:lnTo>
                    <a:lnTo>
                      <a:pt x="85" y="244"/>
                    </a:lnTo>
                    <a:lnTo>
                      <a:pt x="85" y="243"/>
                    </a:lnTo>
                    <a:lnTo>
                      <a:pt x="84" y="241"/>
                    </a:lnTo>
                    <a:lnTo>
                      <a:pt x="83" y="240"/>
                    </a:lnTo>
                    <a:lnTo>
                      <a:pt x="82" y="239"/>
                    </a:lnTo>
                    <a:lnTo>
                      <a:pt x="82" y="239"/>
                    </a:lnTo>
                    <a:lnTo>
                      <a:pt x="80" y="238"/>
                    </a:lnTo>
                    <a:lnTo>
                      <a:pt x="79" y="238"/>
                    </a:lnTo>
                    <a:lnTo>
                      <a:pt x="79" y="238"/>
                    </a:lnTo>
                    <a:lnTo>
                      <a:pt x="77" y="238"/>
                    </a:lnTo>
                    <a:lnTo>
                      <a:pt x="76" y="238"/>
                    </a:lnTo>
                    <a:lnTo>
                      <a:pt x="75" y="238"/>
                    </a:lnTo>
                    <a:lnTo>
                      <a:pt x="74" y="238"/>
                    </a:lnTo>
                    <a:lnTo>
                      <a:pt x="69" y="237"/>
                    </a:lnTo>
                    <a:lnTo>
                      <a:pt x="64" y="238"/>
                    </a:lnTo>
                    <a:lnTo>
                      <a:pt x="62" y="237"/>
                    </a:lnTo>
                    <a:lnTo>
                      <a:pt x="60" y="237"/>
                    </a:lnTo>
                    <a:lnTo>
                      <a:pt x="57" y="237"/>
                    </a:lnTo>
                    <a:lnTo>
                      <a:pt x="56" y="237"/>
                    </a:lnTo>
                    <a:lnTo>
                      <a:pt x="55" y="236"/>
                    </a:lnTo>
                    <a:lnTo>
                      <a:pt x="54" y="236"/>
                    </a:lnTo>
                    <a:lnTo>
                      <a:pt x="53" y="236"/>
                    </a:lnTo>
                    <a:lnTo>
                      <a:pt x="52" y="236"/>
                    </a:lnTo>
                    <a:lnTo>
                      <a:pt x="50" y="236"/>
                    </a:lnTo>
                    <a:lnTo>
                      <a:pt x="49" y="236"/>
                    </a:lnTo>
                    <a:lnTo>
                      <a:pt x="48" y="235"/>
                    </a:lnTo>
                    <a:lnTo>
                      <a:pt x="46" y="235"/>
                    </a:lnTo>
                    <a:lnTo>
                      <a:pt x="44" y="235"/>
                    </a:lnTo>
                    <a:lnTo>
                      <a:pt x="44" y="235"/>
                    </a:lnTo>
                    <a:lnTo>
                      <a:pt x="43" y="236"/>
                    </a:lnTo>
                    <a:lnTo>
                      <a:pt x="41" y="238"/>
                    </a:lnTo>
                    <a:lnTo>
                      <a:pt x="40" y="239"/>
                    </a:lnTo>
                    <a:lnTo>
                      <a:pt x="39" y="240"/>
                    </a:lnTo>
                    <a:lnTo>
                      <a:pt x="38" y="240"/>
                    </a:lnTo>
                    <a:lnTo>
                      <a:pt x="37" y="241"/>
                    </a:lnTo>
                    <a:lnTo>
                      <a:pt x="36" y="241"/>
                    </a:lnTo>
                    <a:lnTo>
                      <a:pt x="34" y="242"/>
                    </a:lnTo>
                    <a:lnTo>
                      <a:pt x="32" y="242"/>
                    </a:lnTo>
                    <a:lnTo>
                      <a:pt x="31" y="243"/>
                    </a:lnTo>
                    <a:lnTo>
                      <a:pt x="30" y="244"/>
                    </a:lnTo>
                    <a:lnTo>
                      <a:pt x="29" y="244"/>
                    </a:lnTo>
                    <a:lnTo>
                      <a:pt x="27" y="244"/>
                    </a:lnTo>
                    <a:lnTo>
                      <a:pt x="27" y="244"/>
                    </a:lnTo>
                    <a:lnTo>
                      <a:pt x="25" y="244"/>
                    </a:lnTo>
                    <a:lnTo>
                      <a:pt x="24" y="243"/>
                    </a:lnTo>
                    <a:lnTo>
                      <a:pt x="21" y="242"/>
                    </a:lnTo>
                    <a:lnTo>
                      <a:pt x="20" y="242"/>
                    </a:lnTo>
                    <a:lnTo>
                      <a:pt x="20" y="241"/>
                    </a:lnTo>
                    <a:lnTo>
                      <a:pt x="20" y="241"/>
                    </a:lnTo>
                    <a:lnTo>
                      <a:pt x="19" y="240"/>
                    </a:lnTo>
                    <a:lnTo>
                      <a:pt x="18" y="238"/>
                    </a:lnTo>
                    <a:lnTo>
                      <a:pt x="17" y="238"/>
                    </a:lnTo>
                    <a:lnTo>
                      <a:pt x="17" y="237"/>
                    </a:lnTo>
                    <a:lnTo>
                      <a:pt x="17" y="236"/>
                    </a:lnTo>
                    <a:lnTo>
                      <a:pt x="17" y="236"/>
                    </a:lnTo>
                    <a:lnTo>
                      <a:pt x="17" y="234"/>
                    </a:lnTo>
                    <a:lnTo>
                      <a:pt x="17" y="233"/>
                    </a:lnTo>
                    <a:lnTo>
                      <a:pt x="17" y="232"/>
                    </a:lnTo>
                    <a:lnTo>
                      <a:pt x="17" y="231"/>
                    </a:lnTo>
                    <a:lnTo>
                      <a:pt x="17" y="231"/>
                    </a:lnTo>
                    <a:lnTo>
                      <a:pt x="17" y="229"/>
                    </a:lnTo>
                    <a:lnTo>
                      <a:pt x="17" y="228"/>
                    </a:lnTo>
                    <a:lnTo>
                      <a:pt x="16" y="227"/>
                    </a:lnTo>
                    <a:lnTo>
                      <a:pt x="15" y="227"/>
                    </a:lnTo>
                    <a:lnTo>
                      <a:pt x="14" y="225"/>
                    </a:lnTo>
                    <a:lnTo>
                      <a:pt x="13" y="225"/>
                    </a:lnTo>
                    <a:lnTo>
                      <a:pt x="13" y="224"/>
                    </a:lnTo>
                    <a:lnTo>
                      <a:pt x="12" y="224"/>
                    </a:lnTo>
                    <a:lnTo>
                      <a:pt x="12" y="223"/>
                    </a:lnTo>
                    <a:lnTo>
                      <a:pt x="10" y="222"/>
                    </a:lnTo>
                    <a:lnTo>
                      <a:pt x="6" y="221"/>
                    </a:lnTo>
                    <a:lnTo>
                      <a:pt x="6" y="221"/>
                    </a:lnTo>
                    <a:lnTo>
                      <a:pt x="5" y="221"/>
                    </a:lnTo>
                    <a:lnTo>
                      <a:pt x="4" y="220"/>
                    </a:lnTo>
                    <a:lnTo>
                      <a:pt x="4" y="219"/>
                    </a:lnTo>
                    <a:lnTo>
                      <a:pt x="3" y="218"/>
                    </a:lnTo>
                    <a:lnTo>
                      <a:pt x="3" y="216"/>
                    </a:lnTo>
                    <a:lnTo>
                      <a:pt x="3" y="215"/>
                    </a:lnTo>
                    <a:lnTo>
                      <a:pt x="2" y="214"/>
                    </a:lnTo>
                    <a:lnTo>
                      <a:pt x="1" y="214"/>
                    </a:lnTo>
                    <a:lnTo>
                      <a:pt x="0" y="213"/>
                    </a:lnTo>
                    <a:lnTo>
                      <a:pt x="0" y="212"/>
                    </a:lnTo>
                    <a:lnTo>
                      <a:pt x="0" y="211"/>
                    </a:lnTo>
                    <a:lnTo>
                      <a:pt x="0" y="211"/>
                    </a:lnTo>
                    <a:lnTo>
                      <a:pt x="1" y="210"/>
                    </a:lnTo>
                    <a:lnTo>
                      <a:pt x="2" y="210"/>
                    </a:lnTo>
                    <a:lnTo>
                      <a:pt x="3" y="207"/>
                    </a:lnTo>
                    <a:lnTo>
                      <a:pt x="3" y="207"/>
                    </a:lnTo>
                    <a:lnTo>
                      <a:pt x="4" y="204"/>
                    </a:lnTo>
                    <a:lnTo>
                      <a:pt x="5" y="204"/>
                    </a:lnTo>
                    <a:lnTo>
                      <a:pt x="6" y="202"/>
                    </a:lnTo>
                    <a:lnTo>
                      <a:pt x="7" y="201"/>
                    </a:lnTo>
                    <a:lnTo>
                      <a:pt x="8" y="201"/>
                    </a:lnTo>
                    <a:lnTo>
                      <a:pt x="9" y="200"/>
                    </a:lnTo>
                    <a:lnTo>
                      <a:pt x="9" y="200"/>
                    </a:lnTo>
                    <a:lnTo>
                      <a:pt x="10" y="199"/>
                    </a:lnTo>
                    <a:lnTo>
                      <a:pt x="10" y="198"/>
                    </a:lnTo>
                    <a:lnTo>
                      <a:pt x="10" y="195"/>
                    </a:lnTo>
                    <a:lnTo>
                      <a:pt x="10" y="194"/>
                    </a:lnTo>
                    <a:lnTo>
                      <a:pt x="10" y="193"/>
                    </a:lnTo>
                    <a:lnTo>
                      <a:pt x="10" y="191"/>
                    </a:lnTo>
                    <a:lnTo>
                      <a:pt x="10" y="190"/>
                    </a:lnTo>
                    <a:lnTo>
                      <a:pt x="10" y="189"/>
                    </a:lnTo>
                    <a:lnTo>
                      <a:pt x="9" y="187"/>
                    </a:lnTo>
                    <a:lnTo>
                      <a:pt x="7" y="184"/>
                    </a:lnTo>
                    <a:lnTo>
                      <a:pt x="7" y="183"/>
                    </a:lnTo>
                    <a:lnTo>
                      <a:pt x="6" y="183"/>
                    </a:lnTo>
                    <a:lnTo>
                      <a:pt x="5" y="183"/>
                    </a:lnTo>
                    <a:lnTo>
                      <a:pt x="3" y="182"/>
                    </a:lnTo>
                    <a:lnTo>
                      <a:pt x="3" y="18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73" name="Freeform 1132">
                <a:extLst>
                  <a:ext uri="{FF2B5EF4-FFF2-40B4-BE49-F238E27FC236}">
                    <a16:creationId xmlns:a16="http://schemas.microsoft.com/office/drawing/2014/main" id="{8EF3F1E1-9FC2-4D49-83E2-B324D8349FD6}"/>
                  </a:ext>
                </a:extLst>
              </p:cNvPr>
              <p:cNvSpPr>
                <a:spLocks/>
              </p:cNvSpPr>
              <p:nvPr/>
            </p:nvSpPr>
            <p:spPr bwMode="auto">
              <a:xfrm>
                <a:off x="4255" y="1980"/>
                <a:ext cx="307" cy="239"/>
              </a:xfrm>
              <a:custGeom>
                <a:avLst/>
                <a:gdLst>
                  <a:gd name="T0" fmla="*/ 4 w 307"/>
                  <a:gd name="T1" fmla="*/ 233 h 239"/>
                  <a:gd name="T2" fmla="*/ 0 w 307"/>
                  <a:gd name="T3" fmla="*/ 225 h 239"/>
                  <a:gd name="T4" fmla="*/ 5 w 307"/>
                  <a:gd name="T5" fmla="*/ 206 h 239"/>
                  <a:gd name="T6" fmla="*/ 0 w 307"/>
                  <a:gd name="T7" fmla="*/ 196 h 239"/>
                  <a:gd name="T8" fmla="*/ 5 w 307"/>
                  <a:gd name="T9" fmla="*/ 186 h 239"/>
                  <a:gd name="T10" fmla="*/ 6 w 307"/>
                  <a:gd name="T11" fmla="*/ 177 h 239"/>
                  <a:gd name="T12" fmla="*/ 5 w 307"/>
                  <a:gd name="T13" fmla="*/ 171 h 239"/>
                  <a:gd name="T14" fmla="*/ 77 w 307"/>
                  <a:gd name="T15" fmla="*/ 161 h 239"/>
                  <a:gd name="T16" fmla="*/ 86 w 307"/>
                  <a:gd name="T17" fmla="*/ 151 h 239"/>
                  <a:gd name="T18" fmla="*/ 93 w 307"/>
                  <a:gd name="T19" fmla="*/ 145 h 239"/>
                  <a:gd name="T20" fmla="*/ 103 w 307"/>
                  <a:gd name="T21" fmla="*/ 139 h 239"/>
                  <a:gd name="T22" fmla="*/ 111 w 307"/>
                  <a:gd name="T23" fmla="*/ 132 h 239"/>
                  <a:gd name="T24" fmla="*/ 109 w 307"/>
                  <a:gd name="T25" fmla="*/ 122 h 239"/>
                  <a:gd name="T26" fmla="*/ 114 w 307"/>
                  <a:gd name="T27" fmla="*/ 114 h 239"/>
                  <a:gd name="T28" fmla="*/ 122 w 307"/>
                  <a:gd name="T29" fmla="*/ 111 h 239"/>
                  <a:gd name="T30" fmla="*/ 124 w 307"/>
                  <a:gd name="T31" fmla="*/ 101 h 239"/>
                  <a:gd name="T32" fmla="*/ 130 w 307"/>
                  <a:gd name="T33" fmla="*/ 92 h 239"/>
                  <a:gd name="T34" fmla="*/ 139 w 307"/>
                  <a:gd name="T35" fmla="*/ 84 h 239"/>
                  <a:gd name="T36" fmla="*/ 145 w 307"/>
                  <a:gd name="T37" fmla="*/ 82 h 239"/>
                  <a:gd name="T38" fmla="*/ 152 w 307"/>
                  <a:gd name="T39" fmla="*/ 78 h 239"/>
                  <a:gd name="T40" fmla="*/ 159 w 307"/>
                  <a:gd name="T41" fmla="*/ 74 h 239"/>
                  <a:gd name="T42" fmla="*/ 158 w 307"/>
                  <a:gd name="T43" fmla="*/ 67 h 239"/>
                  <a:gd name="T44" fmla="*/ 157 w 307"/>
                  <a:gd name="T45" fmla="*/ 57 h 239"/>
                  <a:gd name="T46" fmla="*/ 164 w 307"/>
                  <a:gd name="T47" fmla="*/ 54 h 239"/>
                  <a:gd name="T48" fmla="*/ 172 w 307"/>
                  <a:gd name="T49" fmla="*/ 56 h 239"/>
                  <a:gd name="T50" fmla="*/ 177 w 307"/>
                  <a:gd name="T51" fmla="*/ 51 h 239"/>
                  <a:gd name="T52" fmla="*/ 184 w 307"/>
                  <a:gd name="T53" fmla="*/ 50 h 239"/>
                  <a:gd name="T54" fmla="*/ 192 w 307"/>
                  <a:gd name="T55" fmla="*/ 45 h 239"/>
                  <a:gd name="T56" fmla="*/ 197 w 307"/>
                  <a:gd name="T57" fmla="*/ 41 h 239"/>
                  <a:gd name="T58" fmla="*/ 196 w 307"/>
                  <a:gd name="T59" fmla="*/ 34 h 239"/>
                  <a:gd name="T60" fmla="*/ 200 w 307"/>
                  <a:gd name="T61" fmla="*/ 29 h 239"/>
                  <a:gd name="T62" fmla="*/ 201 w 307"/>
                  <a:gd name="T63" fmla="*/ 21 h 239"/>
                  <a:gd name="T64" fmla="*/ 203 w 307"/>
                  <a:gd name="T65" fmla="*/ 12 h 239"/>
                  <a:gd name="T66" fmla="*/ 206 w 307"/>
                  <a:gd name="T67" fmla="*/ 3 h 239"/>
                  <a:gd name="T68" fmla="*/ 211 w 307"/>
                  <a:gd name="T69" fmla="*/ 1 h 239"/>
                  <a:gd name="T70" fmla="*/ 210 w 307"/>
                  <a:gd name="T71" fmla="*/ 6 h 239"/>
                  <a:gd name="T72" fmla="*/ 213 w 307"/>
                  <a:gd name="T73" fmla="*/ 11 h 239"/>
                  <a:gd name="T74" fmla="*/ 218 w 307"/>
                  <a:gd name="T75" fmla="*/ 18 h 239"/>
                  <a:gd name="T76" fmla="*/ 220 w 307"/>
                  <a:gd name="T77" fmla="*/ 21 h 239"/>
                  <a:gd name="T78" fmla="*/ 220 w 307"/>
                  <a:gd name="T79" fmla="*/ 23 h 239"/>
                  <a:gd name="T80" fmla="*/ 224 w 307"/>
                  <a:gd name="T81" fmla="*/ 27 h 239"/>
                  <a:gd name="T82" fmla="*/ 229 w 307"/>
                  <a:gd name="T83" fmla="*/ 31 h 239"/>
                  <a:gd name="T84" fmla="*/ 232 w 307"/>
                  <a:gd name="T85" fmla="*/ 37 h 239"/>
                  <a:gd name="T86" fmla="*/ 233 w 307"/>
                  <a:gd name="T87" fmla="*/ 41 h 239"/>
                  <a:gd name="T88" fmla="*/ 236 w 307"/>
                  <a:gd name="T89" fmla="*/ 41 h 239"/>
                  <a:gd name="T90" fmla="*/ 243 w 307"/>
                  <a:gd name="T91" fmla="*/ 40 h 239"/>
                  <a:gd name="T92" fmla="*/ 245 w 307"/>
                  <a:gd name="T93" fmla="*/ 47 h 239"/>
                  <a:gd name="T94" fmla="*/ 245 w 307"/>
                  <a:gd name="T95" fmla="*/ 53 h 239"/>
                  <a:gd name="T96" fmla="*/ 249 w 307"/>
                  <a:gd name="T97" fmla="*/ 57 h 239"/>
                  <a:gd name="T98" fmla="*/ 251 w 307"/>
                  <a:gd name="T99" fmla="*/ 61 h 239"/>
                  <a:gd name="T100" fmla="*/ 255 w 307"/>
                  <a:gd name="T101" fmla="*/ 68 h 239"/>
                  <a:gd name="T102" fmla="*/ 260 w 307"/>
                  <a:gd name="T103" fmla="*/ 66 h 239"/>
                  <a:gd name="T104" fmla="*/ 265 w 307"/>
                  <a:gd name="T105" fmla="*/ 67 h 239"/>
                  <a:gd name="T106" fmla="*/ 268 w 307"/>
                  <a:gd name="T107" fmla="*/ 71 h 239"/>
                  <a:gd name="T108" fmla="*/ 276 w 307"/>
                  <a:gd name="T109" fmla="*/ 70 h 239"/>
                  <a:gd name="T110" fmla="*/ 280 w 307"/>
                  <a:gd name="T111" fmla="*/ 67 h 239"/>
                  <a:gd name="T112" fmla="*/ 280 w 307"/>
                  <a:gd name="T113" fmla="*/ 61 h 239"/>
                  <a:gd name="T114" fmla="*/ 279 w 307"/>
                  <a:gd name="T115" fmla="*/ 54 h 239"/>
                  <a:gd name="T116" fmla="*/ 282 w 307"/>
                  <a:gd name="T117" fmla="*/ 51 h 239"/>
                  <a:gd name="T118" fmla="*/ 284 w 307"/>
                  <a:gd name="T119" fmla="*/ 56 h 239"/>
                  <a:gd name="T120" fmla="*/ 291 w 307"/>
                  <a:gd name="T121" fmla="*/ 61 h 239"/>
                  <a:gd name="T122" fmla="*/ 296 w 307"/>
                  <a:gd name="T123" fmla="*/ 59 h 239"/>
                  <a:gd name="T124" fmla="*/ 303 w 307"/>
                  <a:gd name="T125" fmla="*/ 5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 h="239">
                    <a:moveTo>
                      <a:pt x="7" y="239"/>
                    </a:moveTo>
                    <a:lnTo>
                      <a:pt x="6" y="238"/>
                    </a:lnTo>
                    <a:lnTo>
                      <a:pt x="5" y="238"/>
                    </a:lnTo>
                    <a:lnTo>
                      <a:pt x="4" y="238"/>
                    </a:lnTo>
                    <a:lnTo>
                      <a:pt x="4" y="237"/>
                    </a:lnTo>
                    <a:lnTo>
                      <a:pt x="3" y="237"/>
                    </a:lnTo>
                    <a:lnTo>
                      <a:pt x="4" y="236"/>
                    </a:lnTo>
                    <a:lnTo>
                      <a:pt x="4" y="235"/>
                    </a:lnTo>
                    <a:lnTo>
                      <a:pt x="4" y="234"/>
                    </a:lnTo>
                    <a:lnTo>
                      <a:pt x="4" y="233"/>
                    </a:lnTo>
                    <a:lnTo>
                      <a:pt x="4" y="233"/>
                    </a:lnTo>
                    <a:lnTo>
                      <a:pt x="4" y="232"/>
                    </a:lnTo>
                    <a:lnTo>
                      <a:pt x="4" y="231"/>
                    </a:lnTo>
                    <a:lnTo>
                      <a:pt x="3" y="231"/>
                    </a:lnTo>
                    <a:lnTo>
                      <a:pt x="2" y="230"/>
                    </a:lnTo>
                    <a:lnTo>
                      <a:pt x="2" y="230"/>
                    </a:lnTo>
                    <a:lnTo>
                      <a:pt x="0" y="228"/>
                    </a:lnTo>
                    <a:lnTo>
                      <a:pt x="0" y="227"/>
                    </a:lnTo>
                    <a:lnTo>
                      <a:pt x="0" y="226"/>
                    </a:lnTo>
                    <a:lnTo>
                      <a:pt x="0" y="225"/>
                    </a:lnTo>
                    <a:lnTo>
                      <a:pt x="0" y="220"/>
                    </a:lnTo>
                    <a:lnTo>
                      <a:pt x="0" y="219"/>
                    </a:lnTo>
                    <a:lnTo>
                      <a:pt x="5" y="214"/>
                    </a:lnTo>
                    <a:lnTo>
                      <a:pt x="7" y="213"/>
                    </a:lnTo>
                    <a:lnTo>
                      <a:pt x="7" y="212"/>
                    </a:lnTo>
                    <a:lnTo>
                      <a:pt x="7" y="210"/>
                    </a:lnTo>
                    <a:lnTo>
                      <a:pt x="7" y="209"/>
                    </a:lnTo>
                    <a:lnTo>
                      <a:pt x="7" y="207"/>
                    </a:lnTo>
                    <a:lnTo>
                      <a:pt x="6" y="206"/>
                    </a:lnTo>
                    <a:lnTo>
                      <a:pt x="5" y="206"/>
                    </a:lnTo>
                    <a:lnTo>
                      <a:pt x="5" y="205"/>
                    </a:lnTo>
                    <a:lnTo>
                      <a:pt x="4" y="205"/>
                    </a:lnTo>
                    <a:lnTo>
                      <a:pt x="4" y="204"/>
                    </a:lnTo>
                    <a:lnTo>
                      <a:pt x="3" y="203"/>
                    </a:lnTo>
                    <a:lnTo>
                      <a:pt x="3" y="202"/>
                    </a:lnTo>
                    <a:lnTo>
                      <a:pt x="2" y="202"/>
                    </a:lnTo>
                    <a:lnTo>
                      <a:pt x="1" y="202"/>
                    </a:lnTo>
                    <a:lnTo>
                      <a:pt x="0" y="199"/>
                    </a:lnTo>
                    <a:lnTo>
                      <a:pt x="0" y="197"/>
                    </a:lnTo>
                    <a:lnTo>
                      <a:pt x="0" y="196"/>
                    </a:lnTo>
                    <a:lnTo>
                      <a:pt x="1" y="195"/>
                    </a:lnTo>
                    <a:lnTo>
                      <a:pt x="2" y="194"/>
                    </a:lnTo>
                    <a:lnTo>
                      <a:pt x="3" y="192"/>
                    </a:lnTo>
                    <a:lnTo>
                      <a:pt x="4" y="192"/>
                    </a:lnTo>
                    <a:lnTo>
                      <a:pt x="4" y="190"/>
                    </a:lnTo>
                    <a:lnTo>
                      <a:pt x="4" y="189"/>
                    </a:lnTo>
                    <a:lnTo>
                      <a:pt x="4" y="188"/>
                    </a:lnTo>
                    <a:lnTo>
                      <a:pt x="5" y="188"/>
                    </a:lnTo>
                    <a:lnTo>
                      <a:pt x="5" y="188"/>
                    </a:lnTo>
                    <a:lnTo>
                      <a:pt x="5" y="186"/>
                    </a:lnTo>
                    <a:lnTo>
                      <a:pt x="5" y="185"/>
                    </a:lnTo>
                    <a:lnTo>
                      <a:pt x="5" y="185"/>
                    </a:lnTo>
                    <a:lnTo>
                      <a:pt x="4" y="184"/>
                    </a:lnTo>
                    <a:lnTo>
                      <a:pt x="4" y="183"/>
                    </a:lnTo>
                    <a:lnTo>
                      <a:pt x="4" y="182"/>
                    </a:lnTo>
                    <a:lnTo>
                      <a:pt x="4" y="180"/>
                    </a:lnTo>
                    <a:lnTo>
                      <a:pt x="4" y="178"/>
                    </a:lnTo>
                    <a:lnTo>
                      <a:pt x="4" y="178"/>
                    </a:lnTo>
                    <a:lnTo>
                      <a:pt x="5" y="177"/>
                    </a:lnTo>
                    <a:lnTo>
                      <a:pt x="6" y="177"/>
                    </a:lnTo>
                    <a:lnTo>
                      <a:pt x="7" y="176"/>
                    </a:lnTo>
                    <a:lnTo>
                      <a:pt x="7" y="174"/>
                    </a:lnTo>
                    <a:lnTo>
                      <a:pt x="7" y="173"/>
                    </a:lnTo>
                    <a:lnTo>
                      <a:pt x="7" y="172"/>
                    </a:lnTo>
                    <a:lnTo>
                      <a:pt x="6" y="172"/>
                    </a:lnTo>
                    <a:lnTo>
                      <a:pt x="5" y="172"/>
                    </a:lnTo>
                    <a:lnTo>
                      <a:pt x="4" y="172"/>
                    </a:lnTo>
                    <a:lnTo>
                      <a:pt x="4" y="171"/>
                    </a:lnTo>
                    <a:lnTo>
                      <a:pt x="4" y="171"/>
                    </a:lnTo>
                    <a:lnTo>
                      <a:pt x="5" y="171"/>
                    </a:lnTo>
                    <a:lnTo>
                      <a:pt x="6" y="171"/>
                    </a:lnTo>
                    <a:lnTo>
                      <a:pt x="35" y="170"/>
                    </a:lnTo>
                    <a:lnTo>
                      <a:pt x="53" y="170"/>
                    </a:lnTo>
                    <a:lnTo>
                      <a:pt x="62" y="170"/>
                    </a:lnTo>
                    <a:lnTo>
                      <a:pt x="75" y="170"/>
                    </a:lnTo>
                    <a:lnTo>
                      <a:pt x="75" y="164"/>
                    </a:lnTo>
                    <a:lnTo>
                      <a:pt x="76" y="164"/>
                    </a:lnTo>
                    <a:lnTo>
                      <a:pt x="76" y="162"/>
                    </a:lnTo>
                    <a:lnTo>
                      <a:pt x="77" y="161"/>
                    </a:lnTo>
                    <a:lnTo>
                      <a:pt x="77" y="161"/>
                    </a:lnTo>
                    <a:lnTo>
                      <a:pt x="78" y="160"/>
                    </a:lnTo>
                    <a:lnTo>
                      <a:pt x="79" y="159"/>
                    </a:lnTo>
                    <a:lnTo>
                      <a:pt x="79" y="157"/>
                    </a:lnTo>
                    <a:lnTo>
                      <a:pt x="79" y="156"/>
                    </a:lnTo>
                    <a:lnTo>
                      <a:pt x="80" y="155"/>
                    </a:lnTo>
                    <a:lnTo>
                      <a:pt x="81" y="154"/>
                    </a:lnTo>
                    <a:lnTo>
                      <a:pt x="82" y="154"/>
                    </a:lnTo>
                    <a:lnTo>
                      <a:pt x="83" y="151"/>
                    </a:lnTo>
                    <a:lnTo>
                      <a:pt x="85" y="151"/>
                    </a:lnTo>
                    <a:lnTo>
                      <a:pt x="86" y="151"/>
                    </a:lnTo>
                    <a:lnTo>
                      <a:pt x="86" y="151"/>
                    </a:lnTo>
                    <a:lnTo>
                      <a:pt x="87" y="151"/>
                    </a:lnTo>
                    <a:lnTo>
                      <a:pt x="88" y="150"/>
                    </a:lnTo>
                    <a:lnTo>
                      <a:pt x="88" y="149"/>
                    </a:lnTo>
                    <a:lnTo>
                      <a:pt x="90" y="149"/>
                    </a:lnTo>
                    <a:lnTo>
                      <a:pt x="90" y="148"/>
                    </a:lnTo>
                    <a:lnTo>
                      <a:pt x="91" y="147"/>
                    </a:lnTo>
                    <a:lnTo>
                      <a:pt x="91" y="147"/>
                    </a:lnTo>
                    <a:lnTo>
                      <a:pt x="92" y="146"/>
                    </a:lnTo>
                    <a:lnTo>
                      <a:pt x="93" y="145"/>
                    </a:lnTo>
                    <a:lnTo>
                      <a:pt x="94" y="144"/>
                    </a:lnTo>
                    <a:lnTo>
                      <a:pt x="95" y="144"/>
                    </a:lnTo>
                    <a:lnTo>
                      <a:pt x="96" y="142"/>
                    </a:lnTo>
                    <a:lnTo>
                      <a:pt x="97" y="141"/>
                    </a:lnTo>
                    <a:lnTo>
                      <a:pt x="98" y="139"/>
                    </a:lnTo>
                    <a:lnTo>
                      <a:pt x="99" y="139"/>
                    </a:lnTo>
                    <a:lnTo>
                      <a:pt x="100" y="138"/>
                    </a:lnTo>
                    <a:lnTo>
                      <a:pt x="100" y="138"/>
                    </a:lnTo>
                    <a:lnTo>
                      <a:pt x="101" y="138"/>
                    </a:lnTo>
                    <a:lnTo>
                      <a:pt x="103" y="139"/>
                    </a:lnTo>
                    <a:lnTo>
                      <a:pt x="104" y="139"/>
                    </a:lnTo>
                    <a:lnTo>
                      <a:pt x="106" y="140"/>
                    </a:lnTo>
                    <a:lnTo>
                      <a:pt x="107" y="140"/>
                    </a:lnTo>
                    <a:lnTo>
                      <a:pt x="107" y="139"/>
                    </a:lnTo>
                    <a:lnTo>
                      <a:pt x="108" y="138"/>
                    </a:lnTo>
                    <a:lnTo>
                      <a:pt x="109" y="137"/>
                    </a:lnTo>
                    <a:lnTo>
                      <a:pt x="109" y="137"/>
                    </a:lnTo>
                    <a:lnTo>
                      <a:pt x="110" y="136"/>
                    </a:lnTo>
                    <a:lnTo>
                      <a:pt x="110" y="134"/>
                    </a:lnTo>
                    <a:lnTo>
                      <a:pt x="111" y="132"/>
                    </a:lnTo>
                    <a:lnTo>
                      <a:pt x="111" y="131"/>
                    </a:lnTo>
                    <a:lnTo>
                      <a:pt x="111" y="130"/>
                    </a:lnTo>
                    <a:lnTo>
                      <a:pt x="111" y="129"/>
                    </a:lnTo>
                    <a:lnTo>
                      <a:pt x="111" y="128"/>
                    </a:lnTo>
                    <a:lnTo>
                      <a:pt x="110" y="127"/>
                    </a:lnTo>
                    <a:lnTo>
                      <a:pt x="110" y="126"/>
                    </a:lnTo>
                    <a:lnTo>
                      <a:pt x="110" y="124"/>
                    </a:lnTo>
                    <a:lnTo>
                      <a:pt x="110" y="123"/>
                    </a:lnTo>
                    <a:lnTo>
                      <a:pt x="109" y="123"/>
                    </a:lnTo>
                    <a:lnTo>
                      <a:pt x="109" y="122"/>
                    </a:lnTo>
                    <a:lnTo>
                      <a:pt x="109" y="121"/>
                    </a:lnTo>
                    <a:lnTo>
                      <a:pt x="110" y="120"/>
                    </a:lnTo>
                    <a:lnTo>
                      <a:pt x="110" y="120"/>
                    </a:lnTo>
                    <a:lnTo>
                      <a:pt x="109" y="119"/>
                    </a:lnTo>
                    <a:lnTo>
                      <a:pt x="109" y="118"/>
                    </a:lnTo>
                    <a:lnTo>
                      <a:pt x="110" y="117"/>
                    </a:lnTo>
                    <a:lnTo>
                      <a:pt x="110" y="116"/>
                    </a:lnTo>
                    <a:lnTo>
                      <a:pt x="110" y="116"/>
                    </a:lnTo>
                    <a:lnTo>
                      <a:pt x="112" y="114"/>
                    </a:lnTo>
                    <a:lnTo>
                      <a:pt x="114" y="114"/>
                    </a:lnTo>
                    <a:lnTo>
                      <a:pt x="114" y="114"/>
                    </a:lnTo>
                    <a:lnTo>
                      <a:pt x="115" y="113"/>
                    </a:lnTo>
                    <a:lnTo>
                      <a:pt x="115" y="113"/>
                    </a:lnTo>
                    <a:lnTo>
                      <a:pt x="115" y="112"/>
                    </a:lnTo>
                    <a:lnTo>
                      <a:pt x="116" y="112"/>
                    </a:lnTo>
                    <a:lnTo>
                      <a:pt x="117" y="113"/>
                    </a:lnTo>
                    <a:lnTo>
                      <a:pt x="118" y="113"/>
                    </a:lnTo>
                    <a:lnTo>
                      <a:pt x="120" y="112"/>
                    </a:lnTo>
                    <a:lnTo>
                      <a:pt x="121" y="112"/>
                    </a:lnTo>
                    <a:lnTo>
                      <a:pt x="122" y="111"/>
                    </a:lnTo>
                    <a:lnTo>
                      <a:pt x="123" y="111"/>
                    </a:lnTo>
                    <a:lnTo>
                      <a:pt x="124" y="111"/>
                    </a:lnTo>
                    <a:lnTo>
                      <a:pt x="124" y="109"/>
                    </a:lnTo>
                    <a:lnTo>
                      <a:pt x="125" y="108"/>
                    </a:lnTo>
                    <a:lnTo>
                      <a:pt x="126" y="107"/>
                    </a:lnTo>
                    <a:lnTo>
                      <a:pt x="126" y="106"/>
                    </a:lnTo>
                    <a:lnTo>
                      <a:pt x="125" y="106"/>
                    </a:lnTo>
                    <a:lnTo>
                      <a:pt x="125" y="105"/>
                    </a:lnTo>
                    <a:lnTo>
                      <a:pt x="124" y="102"/>
                    </a:lnTo>
                    <a:lnTo>
                      <a:pt x="124" y="101"/>
                    </a:lnTo>
                    <a:lnTo>
                      <a:pt x="124" y="100"/>
                    </a:lnTo>
                    <a:lnTo>
                      <a:pt x="124" y="99"/>
                    </a:lnTo>
                    <a:lnTo>
                      <a:pt x="124" y="99"/>
                    </a:lnTo>
                    <a:lnTo>
                      <a:pt x="124" y="98"/>
                    </a:lnTo>
                    <a:lnTo>
                      <a:pt x="126" y="97"/>
                    </a:lnTo>
                    <a:lnTo>
                      <a:pt x="126" y="96"/>
                    </a:lnTo>
                    <a:lnTo>
                      <a:pt x="127" y="95"/>
                    </a:lnTo>
                    <a:lnTo>
                      <a:pt x="128" y="94"/>
                    </a:lnTo>
                    <a:lnTo>
                      <a:pt x="129" y="93"/>
                    </a:lnTo>
                    <a:lnTo>
                      <a:pt x="130" y="92"/>
                    </a:lnTo>
                    <a:lnTo>
                      <a:pt x="131" y="92"/>
                    </a:lnTo>
                    <a:lnTo>
                      <a:pt x="132" y="91"/>
                    </a:lnTo>
                    <a:lnTo>
                      <a:pt x="133" y="90"/>
                    </a:lnTo>
                    <a:lnTo>
                      <a:pt x="134" y="89"/>
                    </a:lnTo>
                    <a:lnTo>
                      <a:pt x="134" y="88"/>
                    </a:lnTo>
                    <a:lnTo>
                      <a:pt x="136" y="88"/>
                    </a:lnTo>
                    <a:lnTo>
                      <a:pt x="137" y="87"/>
                    </a:lnTo>
                    <a:lnTo>
                      <a:pt x="137" y="86"/>
                    </a:lnTo>
                    <a:lnTo>
                      <a:pt x="138" y="85"/>
                    </a:lnTo>
                    <a:lnTo>
                      <a:pt x="139" y="84"/>
                    </a:lnTo>
                    <a:lnTo>
                      <a:pt x="140" y="84"/>
                    </a:lnTo>
                    <a:lnTo>
                      <a:pt x="141" y="84"/>
                    </a:lnTo>
                    <a:lnTo>
                      <a:pt x="141" y="83"/>
                    </a:lnTo>
                    <a:lnTo>
                      <a:pt x="141" y="82"/>
                    </a:lnTo>
                    <a:lnTo>
                      <a:pt x="142" y="81"/>
                    </a:lnTo>
                    <a:lnTo>
                      <a:pt x="143" y="81"/>
                    </a:lnTo>
                    <a:lnTo>
                      <a:pt x="144" y="80"/>
                    </a:lnTo>
                    <a:lnTo>
                      <a:pt x="145" y="80"/>
                    </a:lnTo>
                    <a:lnTo>
                      <a:pt x="145" y="81"/>
                    </a:lnTo>
                    <a:lnTo>
                      <a:pt x="145" y="82"/>
                    </a:lnTo>
                    <a:lnTo>
                      <a:pt x="146" y="82"/>
                    </a:lnTo>
                    <a:lnTo>
                      <a:pt x="148" y="82"/>
                    </a:lnTo>
                    <a:lnTo>
                      <a:pt x="150" y="83"/>
                    </a:lnTo>
                    <a:lnTo>
                      <a:pt x="151" y="83"/>
                    </a:lnTo>
                    <a:lnTo>
                      <a:pt x="151" y="82"/>
                    </a:lnTo>
                    <a:lnTo>
                      <a:pt x="150" y="81"/>
                    </a:lnTo>
                    <a:lnTo>
                      <a:pt x="150" y="80"/>
                    </a:lnTo>
                    <a:lnTo>
                      <a:pt x="151" y="79"/>
                    </a:lnTo>
                    <a:lnTo>
                      <a:pt x="152" y="79"/>
                    </a:lnTo>
                    <a:lnTo>
                      <a:pt x="152" y="78"/>
                    </a:lnTo>
                    <a:lnTo>
                      <a:pt x="153" y="78"/>
                    </a:lnTo>
                    <a:lnTo>
                      <a:pt x="154" y="78"/>
                    </a:lnTo>
                    <a:lnTo>
                      <a:pt x="155" y="78"/>
                    </a:lnTo>
                    <a:lnTo>
                      <a:pt x="156" y="77"/>
                    </a:lnTo>
                    <a:lnTo>
                      <a:pt x="156" y="75"/>
                    </a:lnTo>
                    <a:lnTo>
                      <a:pt x="157" y="75"/>
                    </a:lnTo>
                    <a:lnTo>
                      <a:pt x="158" y="75"/>
                    </a:lnTo>
                    <a:lnTo>
                      <a:pt x="158" y="75"/>
                    </a:lnTo>
                    <a:lnTo>
                      <a:pt x="158" y="74"/>
                    </a:lnTo>
                    <a:lnTo>
                      <a:pt x="159" y="74"/>
                    </a:lnTo>
                    <a:lnTo>
                      <a:pt x="159" y="73"/>
                    </a:lnTo>
                    <a:lnTo>
                      <a:pt x="159" y="72"/>
                    </a:lnTo>
                    <a:lnTo>
                      <a:pt x="158" y="71"/>
                    </a:lnTo>
                    <a:lnTo>
                      <a:pt x="158" y="71"/>
                    </a:lnTo>
                    <a:lnTo>
                      <a:pt x="158" y="70"/>
                    </a:lnTo>
                    <a:lnTo>
                      <a:pt x="157" y="69"/>
                    </a:lnTo>
                    <a:lnTo>
                      <a:pt x="157" y="68"/>
                    </a:lnTo>
                    <a:lnTo>
                      <a:pt x="158" y="68"/>
                    </a:lnTo>
                    <a:lnTo>
                      <a:pt x="158" y="68"/>
                    </a:lnTo>
                    <a:lnTo>
                      <a:pt x="158" y="67"/>
                    </a:lnTo>
                    <a:lnTo>
                      <a:pt x="158" y="66"/>
                    </a:lnTo>
                    <a:lnTo>
                      <a:pt x="158" y="65"/>
                    </a:lnTo>
                    <a:lnTo>
                      <a:pt x="158" y="64"/>
                    </a:lnTo>
                    <a:lnTo>
                      <a:pt x="157" y="63"/>
                    </a:lnTo>
                    <a:lnTo>
                      <a:pt x="156" y="61"/>
                    </a:lnTo>
                    <a:lnTo>
                      <a:pt x="156" y="60"/>
                    </a:lnTo>
                    <a:lnTo>
                      <a:pt x="155" y="60"/>
                    </a:lnTo>
                    <a:lnTo>
                      <a:pt x="155" y="58"/>
                    </a:lnTo>
                    <a:lnTo>
                      <a:pt x="156" y="58"/>
                    </a:lnTo>
                    <a:lnTo>
                      <a:pt x="157" y="57"/>
                    </a:lnTo>
                    <a:lnTo>
                      <a:pt x="157" y="57"/>
                    </a:lnTo>
                    <a:lnTo>
                      <a:pt x="157" y="56"/>
                    </a:lnTo>
                    <a:lnTo>
                      <a:pt x="158" y="55"/>
                    </a:lnTo>
                    <a:lnTo>
                      <a:pt x="158" y="55"/>
                    </a:lnTo>
                    <a:lnTo>
                      <a:pt x="159" y="54"/>
                    </a:lnTo>
                    <a:lnTo>
                      <a:pt x="160" y="54"/>
                    </a:lnTo>
                    <a:lnTo>
                      <a:pt x="161" y="54"/>
                    </a:lnTo>
                    <a:lnTo>
                      <a:pt x="161" y="54"/>
                    </a:lnTo>
                    <a:lnTo>
                      <a:pt x="162" y="54"/>
                    </a:lnTo>
                    <a:lnTo>
                      <a:pt x="164" y="54"/>
                    </a:lnTo>
                    <a:lnTo>
                      <a:pt x="165" y="55"/>
                    </a:lnTo>
                    <a:lnTo>
                      <a:pt x="165" y="56"/>
                    </a:lnTo>
                    <a:lnTo>
                      <a:pt x="166" y="56"/>
                    </a:lnTo>
                    <a:lnTo>
                      <a:pt x="168" y="57"/>
                    </a:lnTo>
                    <a:lnTo>
                      <a:pt x="169" y="57"/>
                    </a:lnTo>
                    <a:lnTo>
                      <a:pt x="169" y="56"/>
                    </a:lnTo>
                    <a:lnTo>
                      <a:pt x="170" y="56"/>
                    </a:lnTo>
                    <a:lnTo>
                      <a:pt x="171" y="56"/>
                    </a:lnTo>
                    <a:lnTo>
                      <a:pt x="172" y="56"/>
                    </a:lnTo>
                    <a:lnTo>
                      <a:pt x="172" y="56"/>
                    </a:lnTo>
                    <a:lnTo>
                      <a:pt x="172" y="55"/>
                    </a:lnTo>
                    <a:lnTo>
                      <a:pt x="172" y="54"/>
                    </a:lnTo>
                    <a:lnTo>
                      <a:pt x="173" y="54"/>
                    </a:lnTo>
                    <a:lnTo>
                      <a:pt x="174" y="55"/>
                    </a:lnTo>
                    <a:lnTo>
                      <a:pt x="175" y="54"/>
                    </a:lnTo>
                    <a:lnTo>
                      <a:pt x="175" y="54"/>
                    </a:lnTo>
                    <a:lnTo>
                      <a:pt x="176" y="54"/>
                    </a:lnTo>
                    <a:lnTo>
                      <a:pt x="176" y="54"/>
                    </a:lnTo>
                    <a:lnTo>
                      <a:pt x="176" y="52"/>
                    </a:lnTo>
                    <a:lnTo>
                      <a:pt x="177" y="51"/>
                    </a:lnTo>
                    <a:lnTo>
                      <a:pt x="178" y="51"/>
                    </a:lnTo>
                    <a:lnTo>
                      <a:pt x="179" y="51"/>
                    </a:lnTo>
                    <a:lnTo>
                      <a:pt x="179" y="51"/>
                    </a:lnTo>
                    <a:lnTo>
                      <a:pt x="179" y="51"/>
                    </a:lnTo>
                    <a:lnTo>
                      <a:pt x="181" y="51"/>
                    </a:lnTo>
                    <a:lnTo>
                      <a:pt x="182" y="51"/>
                    </a:lnTo>
                    <a:lnTo>
                      <a:pt x="182" y="51"/>
                    </a:lnTo>
                    <a:lnTo>
                      <a:pt x="183" y="51"/>
                    </a:lnTo>
                    <a:lnTo>
                      <a:pt x="183" y="51"/>
                    </a:lnTo>
                    <a:lnTo>
                      <a:pt x="184" y="50"/>
                    </a:lnTo>
                    <a:lnTo>
                      <a:pt x="185" y="51"/>
                    </a:lnTo>
                    <a:lnTo>
                      <a:pt x="186" y="50"/>
                    </a:lnTo>
                    <a:lnTo>
                      <a:pt x="186" y="50"/>
                    </a:lnTo>
                    <a:lnTo>
                      <a:pt x="188" y="48"/>
                    </a:lnTo>
                    <a:lnTo>
                      <a:pt x="188" y="47"/>
                    </a:lnTo>
                    <a:lnTo>
                      <a:pt x="189" y="47"/>
                    </a:lnTo>
                    <a:lnTo>
                      <a:pt x="189" y="47"/>
                    </a:lnTo>
                    <a:lnTo>
                      <a:pt x="190" y="46"/>
                    </a:lnTo>
                    <a:lnTo>
                      <a:pt x="191" y="45"/>
                    </a:lnTo>
                    <a:lnTo>
                      <a:pt x="192" y="45"/>
                    </a:lnTo>
                    <a:lnTo>
                      <a:pt x="193" y="45"/>
                    </a:lnTo>
                    <a:lnTo>
                      <a:pt x="193" y="44"/>
                    </a:lnTo>
                    <a:lnTo>
                      <a:pt x="194" y="45"/>
                    </a:lnTo>
                    <a:lnTo>
                      <a:pt x="195" y="45"/>
                    </a:lnTo>
                    <a:lnTo>
                      <a:pt x="196" y="44"/>
                    </a:lnTo>
                    <a:lnTo>
                      <a:pt x="196" y="44"/>
                    </a:lnTo>
                    <a:lnTo>
                      <a:pt x="197" y="44"/>
                    </a:lnTo>
                    <a:lnTo>
                      <a:pt x="198" y="44"/>
                    </a:lnTo>
                    <a:lnTo>
                      <a:pt x="198" y="42"/>
                    </a:lnTo>
                    <a:lnTo>
                      <a:pt x="197" y="41"/>
                    </a:lnTo>
                    <a:lnTo>
                      <a:pt x="198" y="40"/>
                    </a:lnTo>
                    <a:lnTo>
                      <a:pt x="198" y="40"/>
                    </a:lnTo>
                    <a:lnTo>
                      <a:pt x="198" y="39"/>
                    </a:lnTo>
                    <a:lnTo>
                      <a:pt x="197" y="38"/>
                    </a:lnTo>
                    <a:lnTo>
                      <a:pt x="196" y="37"/>
                    </a:lnTo>
                    <a:lnTo>
                      <a:pt x="196" y="37"/>
                    </a:lnTo>
                    <a:lnTo>
                      <a:pt x="196" y="36"/>
                    </a:lnTo>
                    <a:lnTo>
                      <a:pt x="196" y="35"/>
                    </a:lnTo>
                    <a:lnTo>
                      <a:pt x="196" y="35"/>
                    </a:lnTo>
                    <a:lnTo>
                      <a:pt x="196" y="34"/>
                    </a:lnTo>
                    <a:lnTo>
                      <a:pt x="196" y="33"/>
                    </a:lnTo>
                    <a:lnTo>
                      <a:pt x="197" y="33"/>
                    </a:lnTo>
                    <a:lnTo>
                      <a:pt x="198" y="33"/>
                    </a:lnTo>
                    <a:lnTo>
                      <a:pt x="199" y="33"/>
                    </a:lnTo>
                    <a:lnTo>
                      <a:pt x="200" y="33"/>
                    </a:lnTo>
                    <a:lnTo>
                      <a:pt x="200" y="32"/>
                    </a:lnTo>
                    <a:lnTo>
                      <a:pt x="200" y="31"/>
                    </a:lnTo>
                    <a:lnTo>
                      <a:pt x="200" y="30"/>
                    </a:lnTo>
                    <a:lnTo>
                      <a:pt x="200" y="30"/>
                    </a:lnTo>
                    <a:lnTo>
                      <a:pt x="200" y="29"/>
                    </a:lnTo>
                    <a:lnTo>
                      <a:pt x="201" y="28"/>
                    </a:lnTo>
                    <a:lnTo>
                      <a:pt x="201" y="27"/>
                    </a:lnTo>
                    <a:lnTo>
                      <a:pt x="203" y="26"/>
                    </a:lnTo>
                    <a:lnTo>
                      <a:pt x="203" y="26"/>
                    </a:lnTo>
                    <a:lnTo>
                      <a:pt x="203" y="25"/>
                    </a:lnTo>
                    <a:lnTo>
                      <a:pt x="201" y="25"/>
                    </a:lnTo>
                    <a:lnTo>
                      <a:pt x="200" y="23"/>
                    </a:lnTo>
                    <a:lnTo>
                      <a:pt x="200" y="23"/>
                    </a:lnTo>
                    <a:lnTo>
                      <a:pt x="200" y="22"/>
                    </a:lnTo>
                    <a:lnTo>
                      <a:pt x="201" y="21"/>
                    </a:lnTo>
                    <a:lnTo>
                      <a:pt x="202" y="20"/>
                    </a:lnTo>
                    <a:lnTo>
                      <a:pt x="201" y="20"/>
                    </a:lnTo>
                    <a:lnTo>
                      <a:pt x="202" y="19"/>
                    </a:lnTo>
                    <a:lnTo>
                      <a:pt x="203" y="16"/>
                    </a:lnTo>
                    <a:lnTo>
                      <a:pt x="204" y="15"/>
                    </a:lnTo>
                    <a:lnTo>
                      <a:pt x="203" y="15"/>
                    </a:lnTo>
                    <a:lnTo>
                      <a:pt x="203" y="15"/>
                    </a:lnTo>
                    <a:lnTo>
                      <a:pt x="203" y="14"/>
                    </a:lnTo>
                    <a:lnTo>
                      <a:pt x="203" y="13"/>
                    </a:lnTo>
                    <a:lnTo>
                      <a:pt x="203" y="12"/>
                    </a:lnTo>
                    <a:lnTo>
                      <a:pt x="202" y="11"/>
                    </a:lnTo>
                    <a:lnTo>
                      <a:pt x="203" y="10"/>
                    </a:lnTo>
                    <a:lnTo>
                      <a:pt x="203" y="9"/>
                    </a:lnTo>
                    <a:lnTo>
                      <a:pt x="203" y="8"/>
                    </a:lnTo>
                    <a:lnTo>
                      <a:pt x="203" y="7"/>
                    </a:lnTo>
                    <a:lnTo>
                      <a:pt x="203" y="6"/>
                    </a:lnTo>
                    <a:lnTo>
                      <a:pt x="204" y="6"/>
                    </a:lnTo>
                    <a:lnTo>
                      <a:pt x="204" y="6"/>
                    </a:lnTo>
                    <a:lnTo>
                      <a:pt x="205" y="5"/>
                    </a:lnTo>
                    <a:lnTo>
                      <a:pt x="206" y="3"/>
                    </a:lnTo>
                    <a:lnTo>
                      <a:pt x="205" y="2"/>
                    </a:lnTo>
                    <a:lnTo>
                      <a:pt x="206" y="1"/>
                    </a:lnTo>
                    <a:lnTo>
                      <a:pt x="207" y="1"/>
                    </a:lnTo>
                    <a:lnTo>
                      <a:pt x="207" y="0"/>
                    </a:lnTo>
                    <a:lnTo>
                      <a:pt x="208" y="0"/>
                    </a:lnTo>
                    <a:lnTo>
                      <a:pt x="207" y="2"/>
                    </a:lnTo>
                    <a:lnTo>
                      <a:pt x="208" y="2"/>
                    </a:lnTo>
                    <a:lnTo>
                      <a:pt x="210" y="1"/>
                    </a:lnTo>
                    <a:lnTo>
                      <a:pt x="210" y="0"/>
                    </a:lnTo>
                    <a:lnTo>
                      <a:pt x="211" y="1"/>
                    </a:lnTo>
                    <a:lnTo>
                      <a:pt x="211" y="2"/>
                    </a:lnTo>
                    <a:lnTo>
                      <a:pt x="211" y="2"/>
                    </a:lnTo>
                    <a:lnTo>
                      <a:pt x="211" y="2"/>
                    </a:lnTo>
                    <a:lnTo>
                      <a:pt x="212" y="2"/>
                    </a:lnTo>
                    <a:lnTo>
                      <a:pt x="213" y="2"/>
                    </a:lnTo>
                    <a:lnTo>
                      <a:pt x="212" y="2"/>
                    </a:lnTo>
                    <a:lnTo>
                      <a:pt x="212" y="4"/>
                    </a:lnTo>
                    <a:lnTo>
                      <a:pt x="211" y="4"/>
                    </a:lnTo>
                    <a:lnTo>
                      <a:pt x="210" y="4"/>
                    </a:lnTo>
                    <a:lnTo>
                      <a:pt x="210" y="6"/>
                    </a:lnTo>
                    <a:lnTo>
                      <a:pt x="210" y="6"/>
                    </a:lnTo>
                    <a:lnTo>
                      <a:pt x="211" y="6"/>
                    </a:lnTo>
                    <a:lnTo>
                      <a:pt x="211" y="6"/>
                    </a:lnTo>
                    <a:lnTo>
                      <a:pt x="211" y="7"/>
                    </a:lnTo>
                    <a:lnTo>
                      <a:pt x="212" y="8"/>
                    </a:lnTo>
                    <a:lnTo>
                      <a:pt x="211" y="9"/>
                    </a:lnTo>
                    <a:lnTo>
                      <a:pt x="212" y="9"/>
                    </a:lnTo>
                    <a:lnTo>
                      <a:pt x="213" y="9"/>
                    </a:lnTo>
                    <a:lnTo>
                      <a:pt x="213" y="10"/>
                    </a:lnTo>
                    <a:lnTo>
                      <a:pt x="213" y="11"/>
                    </a:lnTo>
                    <a:lnTo>
                      <a:pt x="214" y="12"/>
                    </a:lnTo>
                    <a:lnTo>
                      <a:pt x="215" y="12"/>
                    </a:lnTo>
                    <a:lnTo>
                      <a:pt x="215" y="13"/>
                    </a:lnTo>
                    <a:lnTo>
                      <a:pt x="214" y="13"/>
                    </a:lnTo>
                    <a:lnTo>
                      <a:pt x="215" y="14"/>
                    </a:lnTo>
                    <a:lnTo>
                      <a:pt x="215" y="15"/>
                    </a:lnTo>
                    <a:lnTo>
                      <a:pt x="216" y="16"/>
                    </a:lnTo>
                    <a:lnTo>
                      <a:pt x="216" y="17"/>
                    </a:lnTo>
                    <a:lnTo>
                      <a:pt x="218" y="17"/>
                    </a:lnTo>
                    <a:lnTo>
                      <a:pt x="218" y="18"/>
                    </a:lnTo>
                    <a:lnTo>
                      <a:pt x="217" y="18"/>
                    </a:lnTo>
                    <a:lnTo>
                      <a:pt x="216" y="18"/>
                    </a:lnTo>
                    <a:lnTo>
                      <a:pt x="216" y="19"/>
                    </a:lnTo>
                    <a:lnTo>
                      <a:pt x="216" y="20"/>
                    </a:lnTo>
                    <a:lnTo>
                      <a:pt x="216" y="20"/>
                    </a:lnTo>
                    <a:lnTo>
                      <a:pt x="217" y="20"/>
                    </a:lnTo>
                    <a:lnTo>
                      <a:pt x="218" y="20"/>
                    </a:lnTo>
                    <a:lnTo>
                      <a:pt x="219" y="20"/>
                    </a:lnTo>
                    <a:lnTo>
                      <a:pt x="220" y="20"/>
                    </a:lnTo>
                    <a:lnTo>
                      <a:pt x="220" y="21"/>
                    </a:lnTo>
                    <a:lnTo>
                      <a:pt x="221" y="21"/>
                    </a:lnTo>
                    <a:lnTo>
                      <a:pt x="222" y="23"/>
                    </a:lnTo>
                    <a:lnTo>
                      <a:pt x="221" y="23"/>
                    </a:lnTo>
                    <a:lnTo>
                      <a:pt x="220" y="22"/>
                    </a:lnTo>
                    <a:lnTo>
                      <a:pt x="220" y="23"/>
                    </a:lnTo>
                    <a:lnTo>
                      <a:pt x="219" y="23"/>
                    </a:lnTo>
                    <a:lnTo>
                      <a:pt x="219" y="24"/>
                    </a:lnTo>
                    <a:lnTo>
                      <a:pt x="220" y="23"/>
                    </a:lnTo>
                    <a:lnTo>
                      <a:pt x="220" y="23"/>
                    </a:lnTo>
                    <a:lnTo>
                      <a:pt x="220" y="23"/>
                    </a:lnTo>
                    <a:lnTo>
                      <a:pt x="220" y="24"/>
                    </a:lnTo>
                    <a:lnTo>
                      <a:pt x="220" y="25"/>
                    </a:lnTo>
                    <a:lnTo>
                      <a:pt x="220" y="26"/>
                    </a:lnTo>
                    <a:lnTo>
                      <a:pt x="221" y="26"/>
                    </a:lnTo>
                    <a:lnTo>
                      <a:pt x="221" y="24"/>
                    </a:lnTo>
                    <a:lnTo>
                      <a:pt x="222" y="25"/>
                    </a:lnTo>
                    <a:lnTo>
                      <a:pt x="222" y="26"/>
                    </a:lnTo>
                    <a:lnTo>
                      <a:pt x="223" y="26"/>
                    </a:lnTo>
                    <a:lnTo>
                      <a:pt x="223" y="26"/>
                    </a:lnTo>
                    <a:lnTo>
                      <a:pt x="224" y="27"/>
                    </a:lnTo>
                    <a:lnTo>
                      <a:pt x="224" y="28"/>
                    </a:lnTo>
                    <a:lnTo>
                      <a:pt x="224" y="29"/>
                    </a:lnTo>
                    <a:lnTo>
                      <a:pt x="224" y="30"/>
                    </a:lnTo>
                    <a:lnTo>
                      <a:pt x="226" y="30"/>
                    </a:lnTo>
                    <a:lnTo>
                      <a:pt x="227" y="29"/>
                    </a:lnTo>
                    <a:lnTo>
                      <a:pt x="227" y="30"/>
                    </a:lnTo>
                    <a:lnTo>
                      <a:pt x="228" y="30"/>
                    </a:lnTo>
                    <a:lnTo>
                      <a:pt x="229" y="30"/>
                    </a:lnTo>
                    <a:lnTo>
                      <a:pt x="230" y="30"/>
                    </a:lnTo>
                    <a:lnTo>
                      <a:pt x="229" y="31"/>
                    </a:lnTo>
                    <a:lnTo>
                      <a:pt x="229" y="32"/>
                    </a:lnTo>
                    <a:lnTo>
                      <a:pt x="229" y="33"/>
                    </a:lnTo>
                    <a:lnTo>
                      <a:pt x="229" y="33"/>
                    </a:lnTo>
                    <a:lnTo>
                      <a:pt x="229" y="34"/>
                    </a:lnTo>
                    <a:lnTo>
                      <a:pt x="231" y="34"/>
                    </a:lnTo>
                    <a:lnTo>
                      <a:pt x="231" y="35"/>
                    </a:lnTo>
                    <a:lnTo>
                      <a:pt x="230" y="37"/>
                    </a:lnTo>
                    <a:lnTo>
                      <a:pt x="231" y="37"/>
                    </a:lnTo>
                    <a:lnTo>
                      <a:pt x="231" y="37"/>
                    </a:lnTo>
                    <a:lnTo>
                      <a:pt x="232" y="37"/>
                    </a:lnTo>
                    <a:lnTo>
                      <a:pt x="233" y="37"/>
                    </a:lnTo>
                    <a:lnTo>
                      <a:pt x="234" y="37"/>
                    </a:lnTo>
                    <a:lnTo>
                      <a:pt x="233" y="38"/>
                    </a:lnTo>
                    <a:lnTo>
                      <a:pt x="232" y="38"/>
                    </a:lnTo>
                    <a:lnTo>
                      <a:pt x="232" y="39"/>
                    </a:lnTo>
                    <a:lnTo>
                      <a:pt x="232" y="40"/>
                    </a:lnTo>
                    <a:lnTo>
                      <a:pt x="232" y="40"/>
                    </a:lnTo>
                    <a:lnTo>
                      <a:pt x="234" y="40"/>
                    </a:lnTo>
                    <a:lnTo>
                      <a:pt x="234" y="40"/>
                    </a:lnTo>
                    <a:lnTo>
                      <a:pt x="233" y="41"/>
                    </a:lnTo>
                    <a:lnTo>
                      <a:pt x="234" y="42"/>
                    </a:lnTo>
                    <a:lnTo>
                      <a:pt x="234" y="42"/>
                    </a:lnTo>
                    <a:lnTo>
                      <a:pt x="235" y="42"/>
                    </a:lnTo>
                    <a:lnTo>
                      <a:pt x="235" y="44"/>
                    </a:lnTo>
                    <a:lnTo>
                      <a:pt x="236" y="44"/>
                    </a:lnTo>
                    <a:lnTo>
                      <a:pt x="237" y="44"/>
                    </a:lnTo>
                    <a:lnTo>
                      <a:pt x="237" y="44"/>
                    </a:lnTo>
                    <a:lnTo>
                      <a:pt x="237" y="43"/>
                    </a:lnTo>
                    <a:lnTo>
                      <a:pt x="237" y="42"/>
                    </a:lnTo>
                    <a:lnTo>
                      <a:pt x="236" y="41"/>
                    </a:lnTo>
                    <a:lnTo>
                      <a:pt x="237" y="40"/>
                    </a:lnTo>
                    <a:lnTo>
                      <a:pt x="238" y="40"/>
                    </a:lnTo>
                    <a:lnTo>
                      <a:pt x="239" y="40"/>
                    </a:lnTo>
                    <a:lnTo>
                      <a:pt x="240" y="40"/>
                    </a:lnTo>
                    <a:lnTo>
                      <a:pt x="241" y="38"/>
                    </a:lnTo>
                    <a:lnTo>
                      <a:pt x="242" y="39"/>
                    </a:lnTo>
                    <a:lnTo>
                      <a:pt x="243" y="39"/>
                    </a:lnTo>
                    <a:lnTo>
                      <a:pt x="244" y="39"/>
                    </a:lnTo>
                    <a:lnTo>
                      <a:pt x="244" y="40"/>
                    </a:lnTo>
                    <a:lnTo>
                      <a:pt x="243" y="40"/>
                    </a:lnTo>
                    <a:lnTo>
                      <a:pt x="241" y="41"/>
                    </a:lnTo>
                    <a:lnTo>
                      <a:pt x="241" y="41"/>
                    </a:lnTo>
                    <a:lnTo>
                      <a:pt x="241" y="42"/>
                    </a:lnTo>
                    <a:lnTo>
                      <a:pt x="240" y="44"/>
                    </a:lnTo>
                    <a:lnTo>
                      <a:pt x="240" y="45"/>
                    </a:lnTo>
                    <a:lnTo>
                      <a:pt x="241" y="46"/>
                    </a:lnTo>
                    <a:lnTo>
                      <a:pt x="241" y="46"/>
                    </a:lnTo>
                    <a:lnTo>
                      <a:pt x="243" y="47"/>
                    </a:lnTo>
                    <a:lnTo>
                      <a:pt x="244" y="47"/>
                    </a:lnTo>
                    <a:lnTo>
                      <a:pt x="245" y="47"/>
                    </a:lnTo>
                    <a:lnTo>
                      <a:pt x="245" y="47"/>
                    </a:lnTo>
                    <a:lnTo>
                      <a:pt x="244" y="48"/>
                    </a:lnTo>
                    <a:lnTo>
                      <a:pt x="243" y="49"/>
                    </a:lnTo>
                    <a:lnTo>
                      <a:pt x="244" y="49"/>
                    </a:lnTo>
                    <a:lnTo>
                      <a:pt x="245" y="49"/>
                    </a:lnTo>
                    <a:lnTo>
                      <a:pt x="245" y="49"/>
                    </a:lnTo>
                    <a:lnTo>
                      <a:pt x="246" y="50"/>
                    </a:lnTo>
                    <a:lnTo>
                      <a:pt x="245" y="51"/>
                    </a:lnTo>
                    <a:lnTo>
                      <a:pt x="245" y="51"/>
                    </a:lnTo>
                    <a:lnTo>
                      <a:pt x="245" y="53"/>
                    </a:lnTo>
                    <a:lnTo>
                      <a:pt x="245" y="54"/>
                    </a:lnTo>
                    <a:lnTo>
                      <a:pt x="246" y="54"/>
                    </a:lnTo>
                    <a:lnTo>
                      <a:pt x="247" y="54"/>
                    </a:lnTo>
                    <a:lnTo>
                      <a:pt x="248" y="54"/>
                    </a:lnTo>
                    <a:lnTo>
                      <a:pt x="248" y="54"/>
                    </a:lnTo>
                    <a:lnTo>
                      <a:pt x="248" y="55"/>
                    </a:lnTo>
                    <a:lnTo>
                      <a:pt x="248" y="56"/>
                    </a:lnTo>
                    <a:lnTo>
                      <a:pt x="248" y="57"/>
                    </a:lnTo>
                    <a:lnTo>
                      <a:pt x="248" y="57"/>
                    </a:lnTo>
                    <a:lnTo>
                      <a:pt x="249" y="57"/>
                    </a:lnTo>
                    <a:lnTo>
                      <a:pt x="249" y="56"/>
                    </a:lnTo>
                    <a:lnTo>
                      <a:pt x="251" y="57"/>
                    </a:lnTo>
                    <a:lnTo>
                      <a:pt x="251" y="57"/>
                    </a:lnTo>
                    <a:lnTo>
                      <a:pt x="252" y="57"/>
                    </a:lnTo>
                    <a:lnTo>
                      <a:pt x="252" y="58"/>
                    </a:lnTo>
                    <a:lnTo>
                      <a:pt x="251" y="59"/>
                    </a:lnTo>
                    <a:lnTo>
                      <a:pt x="251" y="59"/>
                    </a:lnTo>
                    <a:lnTo>
                      <a:pt x="251" y="60"/>
                    </a:lnTo>
                    <a:lnTo>
                      <a:pt x="251" y="61"/>
                    </a:lnTo>
                    <a:lnTo>
                      <a:pt x="251" y="61"/>
                    </a:lnTo>
                    <a:lnTo>
                      <a:pt x="251" y="62"/>
                    </a:lnTo>
                    <a:lnTo>
                      <a:pt x="251" y="64"/>
                    </a:lnTo>
                    <a:lnTo>
                      <a:pt x="251" y="64"/>
                    </a:lnTo>
                    <a:lnTo>
                      <a:pt x="253" y="64"/>
                    </a:lnTo>
                    <a:lnTo>
                      <a:pt x="254" y="64"/>
                    </a:lnTo>
                    <a:lnTo>
                      <a:pt x="254" y="65"/>
                    </a:lnTo>
                    <a:lnTo>
                      <a:pt x="254" y="66"/>
                    </a:lnTo>
                    <a:lnTo>
                      <a:pt x="254" y="67"/>
                    </a:lnTo>
                    <a:lnTo>
                      <a:pt x="254" y="68"/>
                    </a:lnTo>
                    <a:lnTo>
                      <a:pt x="255" y="68"/>
                    </a:lnTo>
                    <a:lnTo>
                      <a:pt x="256" y="68"/>
                    </a:lnTo>
                    <a:lnTo>
                      <a:pt x="258" y="68"/>
                    </a:lnTo>
                    <a:lnTo>
                      <a:pt x="257" y="67"/>
                    </a:lnTo>
                    <a:lnTo>
                      <a:pt x="257" y="66"/>
                    </a:lnTo>
                    <a:lnTo>
                      <a:pt x="257" y="65"/>
                    </a:lnTo>
                    <a:lnTo>
                      <a:pt x="258" y="65"/>
                    </a:lnTo>
                    <a:lnTo>
                      <a:pt x="258" y="64"/>
                    </a:lnTo>
                    <a:lnTo>
                      <a:pt x="259" y="64"/>
                    </a:lnTo>
                    <a:lnTo>
                      <a:pt x="259" y="65"/>
                    </a:lnTo>
                    <a:lnTo>
                      <a:pt x="260" y="66"/>
                    </a:lnTo>
                    <a:lnTo>
                      <a:pt x="262" y="67"/>
                    </a:lnTo>
                    <a:lnTo>
                      <a:pt x="262" y="67"/>
                    </a:lnTo>
                    <a:lnTo>
                      <a:pt x="263" y="67"/>
                    </a:lnTo>
                    <a:lnTo>
                      <a:pt x="262" y="66"/>
                    </a:lnTo>
                    <a:lnTo>
                      <a:pt x="263" y="66"/>
                    </a:lnTo>
                    <a:lnTo>
                      <a:pt x="265" y="64"/>
                    </a:lnTo>
                    <a:lnTo>
                      <a:pt x="265" y="65"/>
                    </a:lnTo>
                    <a:lnTo>
                      <a:pt x="265" y="66"/>
                    </a:lnTo>
                    <a:lnTo>
                      <a:pt x="265" y="67"/>
                    </a:lnTo>
                    <a:lnTo>
                      <a:pt x="265" y="67"/>
                    </a:lnTo>
                    <a:lnTo>
                      <a:pt x="266" y="66"/>
                    </a:lnTo>
                    <a:lnTo>
                      <a:pt x="267" y="66"/>
                    </a:lnTo>
                    <a:lnTo>
                      <a:pt x="268" y="66"/>
                    </a:lnTo>
                    <a:lnTo>
                      <a:pt x="267" y="67"/>
                    </a:lnTo>
                    <a:lnTo>
                      <a:pt x="266" y="68"/>
                    </a:lnTo>
                    <a:lnTo>
                      <a:pt x="266" y="68"/>
                    </a:lnTo>
                    <a:lnTo>
                      <a:pt x="266" y="69"/>
                    </a:lnTo>
                    <a:lnTo>
                      <a:pt x="266" y="70"/>
                    </a:lnTo>
                    <a:lnTo>
                      <a:pt x="267" y="70"/>
                    </a:lnTo>
                    <a:lnTo>
                      <a:pt x="268" y="71"/>
                    </a:lnTo>
                    <a:lnTo>
                      <a:pt x="269" y="71"/>
                    </a:lnTo>
                    <a:lnTo>
                      <a:pt x="270" y="72"/>
                    </a:lnTo>
                    <a:lnTo>
                      <a:pt x="271" y="72"/>
                    </a:lnTo>
                    <a:lnTo>
                      <a:pt x="272" y="73"/>
                    </a:lnTo>
                    <a:lnTo>
                      <a:pt x="272" y="74"/>
                    </a:lnTo>
                    <a:lnTo>
                      <a:pt x="274" y="73"/>
                    </a:lnTo>
                    <a:lnTo>
                      <a:pt x="274" y="71"/>
                    </a:lnTo>
                    <a:lnTo>
                      <a:pt x="274" y="71"/>
                    </a:lnTo>
                    <a:lnTo>
                      <a:pt x="275" y="71"/>
                    </a:lnTo>
                    <a:lnTo>
                      <a:pt x="276" y="70"/>
                    </a:lnTo>
                    <a:lnTo>
                      <a:pt x="276" y="69"/>
                    </a:lnTo>
                    <a:lnTo>
                      <a:pt x="276" y="68"/>
                    </a:lnTo>
                    <a:lnTo>
                      <a:pt x="276" y="67"/>
                    </a:lnTo>
                    <a:lnTo>
                      <a:pt x="278" y="68"/>
                    </a:lnTo>
                    <a:lnTo>
                      <a:pt x="279" y="68"/>
                    </a:lnTo>
                    <a:lnTo>
                      <a:pt x="279" y="68"/>
                    </a:lnTo>
                    <a:lnTo>
                      <a:pt x="280" y="69"/>
                    </a:lnTo>
                    <a:lnTo>
                      <a:pt x="281" y="69"/>
                    </a:lnTo>
                    <a:lnTo>
                      <a:pt x="281" y="68"/>
                    </a:lnTo>
                    <a:lnTo>
                      <a:pt x="280" y="67"/>
                    </a:lnTo>
                    <a:lnTo>
                      <a:pt x="280" y="66"/>
                    </a:lnTo>
                    <a:lnTo>
                      <a:pt x="280" y="65"/>
                    </a:lnTo>
                    <a:lnTo>
                      <a:pt x="280" y="64"/>
                    </a:lnTo>
                    <a:lnTo>
                      <a:pt x="280" y="64"/>
                    </a:lnTo>
                    <a:lnTo>
                      <a:pt x="279" y="63"/>
                    </a:lnTo>
                    <a:lnTo>
                      <a:pt x="278" y="62"/>
                    </a:lnTo>
                    <a:lnTo>
                      <a:pt x="279" y="62"/>
                    </a:lnTo>
                    <a:lnTo>
                      <a:pt x="279" y="62"/>
                    </a:lnTo>
                    <a:lnTo>
                      <a:pt x="280" y="62"/>
                    </a:lnTo>
                    <a:lnTo>
                      <a:pt x="280" y="61"/>
                    </a:lnTo>
                    <a:lnTo>
                      <a:pt x="280" y="61"/>
                    </a:lnTo>
                    <a:lnTo>
                      <a:pt x="279" y="61"/>
                    </a:lnTo>
                    <a:lnTo>
                      <a:pt x="279" y="60"/>
                    </a:lnTo>
                    <a:lnTo>
                      <a:pt x="279" y="57"/>
                    </a:lnTo>
                    <a:lnTo>
                      <a:pt x="279" y="57"/>
                    </a:lnTo>
                    <a:lnTo>
                      <a:pt x="279" y="57"/>
                    </a:lnTo>
                    <a:lnTo>
                      <a:pt x="280" y="56"/>
                    </a:lnTo>
                    <a:lnTo>
                      <a:pt x="280" y="55"/>
                    </a:lnTo>
                    <a:lnTo>
                      <a:pt x="280" y="54"/>
                    </a:lnTo>
                    <a:lnTo>
                      <a:pt x="279" y="54"/>
                    </a:lnTo>
                    <a:lnTo>
                      <a:pt x="278" y="54"/>
                    </a:lnTo>
                    <a:lnTo>
                      <a:pt x="277" y="54"/>
                    </a:lnTo>
                    <a:lnTo>
                      <a:pt x="278" y="53"/>
                    </a:lnTo>
                    <a:lnTo>
                      <a:pt x="279" y="53"/>
                    </a:lnTo>
                    <a:lnTo>
                      <a:pt x="279" y="53"/>
                    </a:lnTo>
                    <a:lnTo>
                      <a:pt x="279" y="52"/>
                    </a:lnTo>
                    <a:lnTo>
                      <a:pt x="279" y="51"/>
                    </a:lnTo>
                    <a:lnTo>
                      <a:pt x="280" y="52"/>
                    </a:lnTo>
                    <a:lnTo>
                      <a:pt x="281" y="51"/>
                    </a:lnTo>
                    <a:lnTo>
                      <a:pt x="282" y="51"/>
                    </a:lnTo>
                    <a:lnTo>
                      <a:pt x="282" y="51"/>
                    </a:lnTo>
                    <a:lnTo>
                      <a:pt x="284" y="51"/>
                    </a:lnTo>
                    <a:lnTo>
                      <a:pt x="285" y="51"/>
                    </a:lnTo>
                    <a:lnTo>
                      <a:pt x="286" y="51"/>
                    </a:lnTo>
                    <a:lnTo>
                      <a:pt x="286" y="52"/>
                    </a:lnTo>
                    <a:lnTo>
                      <a:pt x="286" y="53"/>
                    </a:lnTo>
                    <a:lnTo>
                      <a:pt x="286" y="54"/>
                    </a:lnTo>
                    <a:lnTo>
                      <a:pt x="286" y="54"/>
                    </a:lnTo>
                    <a:lnTo>
                      <a:pt x="285" y="56"/>
                    </a:lnTo>
                    <a:lnTo>
                      <a:pt x="284" y="56"/>
                    </a:lnTo>
                    <a:lnTo>
                      <a:pt x="284" y="57"/>
                    </a:lnTo>
                    <a:lnTo>
                      <a:pt x="286" y="57"/>
                    </a:lnTo>
                    <a:lnTo>
                      <a:pt x="286" y="57"/>
                    </a:lnTo>
                    <a:lnTo>
                      <a:pt x="286" y="57"/>
                    </a:lnTo>
                    <a:lnTo>
                      <a:pt x="286" y="59"/>
                    </a:lnTo>
                    <a:lnTo>
                      <a:pt x="287" y="60"/>
                    </a:lnTo>
                    <a:lnTo>
                      <a:pt x="289" y="59"/>
                    </a:lnTo>
                    <a:lnTo>
                      <a:pt x="290" y="60"/>
                    </a:lnTo>
                    <a:lnTo>
                      <a:pt x="290" y="61"/>
                    </a:lnTo>
                    <a:lnTo>
                      <a:pt x="291" y="61"/>
                    </a:lnTo>
                    <a:lnTo>
                      <a:pt x="292" y="63"/>
                    </a:lnTo>
                    <a:lnTo>
                      <a:pt x="293" y="63"/>
                    </a:lnTo>
                    <a:lnTo>
                      <a:pt x="293" y="62"/>
                    </a:lnTo>
                    <a:lnTo>
                      <a:pt x="293" y="61"/>
                    </a:lnTo>
                    <a:lnTo>
                      <a:pt x="294" y="61"/>
                    </a:lnTo>
                    <a:lnTo>
                      <a:pt x="295" y="61"/>
                    </a:lnTo>
                    <a:lnTo>
                      <a:pt x="296" y="61"/>
                    </a:lnTo>
                    <a:lnTo>
                      <a:pt x="296" y="61"/>
                    </a:lnTo>
                    <a:lnTo>
                      <a:pt x="296" y="60"/>
                    </a:lnTo>
                    <a:lnTo>
                      <a:pt x="296" y="59"/>
                    </a:lnTo>
                    <a:lnTo>
                      <a:pt x="296" y="57"/>
                    </a:lnTo>
                    <a:lnTo>
                      <a:pt x="296" y="57"/>
                    </a:lnTo>
                    <a:lnTo>
                      <a:pt x="297" y="56"/>
                    </a:lnTo>
                    <a:lnTo>
                      <a:pt x="298" y="56"/>
                    </a:lnTo>
                    <a:lnTo>
                      <a:pt x="299" y="56"/>
                    </a:lnTo>
                    <a:lnTo>
                      <a:pt x="301" y="57"/>
                    </a:lnTo>
                    <a:lnTo>
                      <a:pt x="302" y="57"/>
                    </a:lnTo>
                    <a:lnTo>
                      <a:pt x="302" y="57"/>
                    </a:lnTo>
                    <a:lnTo>
                      <a:pt x="303" y="56"/>
                    </a:lnTo>
                    <a:lnTo>
                      <a:pt x="303" y="56"/>
                    </a:lnTo>
                    <a:lnTo>
                      <a:pt x="305" y="55"/>
                    </a:lnTo>
                    <a:lnTo>
                      <a:pt x="306" y="56"/>
                    </a:lnTo>
                    <a:lnTo>
                      <a:pt x="306" y="57"/>
                    </a:lnTo>
                    <a:lnTo>
                      <a:pt x="307" y="5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74" name="Freeform 1133">
                <a:extLst>
                  <a:ext uri="{FF2B5EF4-FFF2-40B4-BE49-F238E27FC236}">
                    <a16:creationId xmlns:a16="http://schemas.microsoft.com/office/drawing/2014/main" id="{DAAFFD69-ADDC-42B2-822F-15D4040697B1}"/>
                  </a:ext>
                </a:extLst>
              </p:cNvPr>
              <p:cNvSpPr>
                <a:spLocks/>
              </p:cNvSpPr>
              <p:nvPr/>
            </p:nvSpPr>
            <p:spPr bwMode="auto">
              <a:xfrm>
                <a:off x="6084" y="2149"/>
                <a:ext cx="300" cy="297"/>
              </a:xfrm>
              <a:custGeom>
                <a:avLst/>
                <a:gdLst>
                  <a:gd name="T0" fmla="*/ 95 w 300"/>
                  <a:gd name="T1" fmla="*/ 17 h 297"/>
                  <a:gd name="T2" fmla="*/ 113 w 300"/>
                  <a:gd name="T3" fmla="*/ 34 h 297"/>
                  <a:gd name="T4" fmla="*/ 137 w 300"/>
                  <a:gd name="T5" fmla="*/ 39 h 297"/>
                  <a:gd name="T6" fmla="*/ 173 w 300"/>
                  <a:gd name="T7" fmla="*/ 58 h 297"/>
                  <a:gd name="T8" fmla="*/ 205 w 300"/>
                  <a:gd name="T9" fmla="*/ 75 h 297"/>
                  <a:gd name="T10" fmla="*/ 232 w 300"/>
                  <a:gd name="T11" fmla="*/ 98 h 297"/>
                  <a:gd name="T12" fmla="*/ 245 w 300"/>
                  <a:gd name="T13" fmla="*/ 116 h 297"/>
                  <a:gd name="T14" fmla="*/ 267 w 300"/>
                  <a:gd name="T15" fmla="*/ 128 h 297"/>
                  <a:gd name="T16" fmla="*/ 292 w 300"/>
                  <a:gd name="T17" fmla="*/ 142 h 297"/>
                  <a:gd name="T18" fmla="*/ 300 w 300"/>
                  <a:gd name="T19" fmla="*/ 166 h 297"/>
                  <a:gd name="T20" fmla="*/ 295 w 300"/>
                  <a:gd name="T21" fmla="*/ 186 h 297"/>
                  <a:gd name="T22" fmla="*/ 272 w 300"/>
                  <a:gd name="T23" fmla="*/ 224 h 297"/>
                  <a:gd name="T24" fmla="*/ 258 w 300"/>
                  <a:gd name="T25" fmla="*/ 249 h 297"/>
                  <a:gd name="T26" fmla="*/ 220 w 300"/>
                  <a:gd name="T27" fmla="*/ 265 h 297"/>
                  <a:gd name="T28" fmla="*/ 192 w 300"/>
                  <a:gd name="T29" fmla="*/ 292 h 297"/>
                  <a:gd name="T30" fmla="*/ 179 w 300"/>
                  <a:gd name="T31" fmla="*/ 295 h 297"/>
                  <a:gd name="T32" fmla="*/ 170 w 300"/>
                  <a:gd name="T33" fmla="*/ 293 h 297"/>
                  <a:gd name="T34" fmla="*/ 162 w 300"/>
                  <a:gd name="T35" fmla="*/ 288 h 297"/>
                  <a:gd name="T36" fmla="*/ 156 w 300"/>
                  <a:gd name="T37" fmla="*/ 284 h 297"/>
                  <a:gd name="T38" fmla="*/ 154 w 300"/>
                  <a:gd name="T39" fmla="*/ 278 h 297"/>
                  <a:gd name="T40" fmla="*/ 148 w 300"/>
                  <a:gd name="T41" fmla="*/ 281 h 297"/>
                  <a:gd name="T42" fmla="*/ 142 w 300"/>
                  <a:gd name="T43" fmla="*/ 277 h 297"/>
                  <a:gd name="T44" fmla="*/ 141 w 300"/>
                  <a:gd name="T45" fmla="*/ 271 h 297"/>
                  <a:gd name="T46" fmla="*/ 138 w 300"/>
                  <a:gd name="T47" fmla="*/ 268 h 297"/>
                  <a:gd name="T48" fmla="*/ 133 w 300"/>
                  <a:gd name="T49" fmla="*/ 267 h 297"/>
                  <a:gd name="T50" fmla="*/ 127 w 300"/>
                  <a:gd name="T51" fmla="*/ 261 h 297"/>
                  <a:gd name="T52" fmla="*/ 122 w 300"/>
                  <a:gd name="T53" fmla="*/ 257 h 297"/>
                  <a:gd name="T54" fmla="*/ 117 w 300"/>
                  <a:gd name="T55" fmla="*/ 254 h 297"/>
                  <a:gd name="T56" fmla="*/ 113 w 300"/>
                  <a:gd name="T57" fmla="*/ 250 h 297"/>
                  <a:gd name="T58" fmla="*/ 108 w 300"/>
                  <a:gd name="T59" fmla="*/ 252 h 297"/>
                  <a:gd name="T60" fmla="*/ 101 w 300"/>
                  <a:gd name="T61" fmla="*/ 250 h 297"/>
                  <a:gd name="T62" fmla="*/ 98 w 300"/>
                  <a:gd name="T63" fmla="*/ 250 h 297"/>
                  <a:gd name="T64" fmla="*/ 91 w 300"/>
                  <a:gd name="T65" fmla="*/ 244 h 297"/>
                  <a:gd name="T66" fmla="*/ 87 w 300"/>
                  <a:gd name="T67" fmla="*/ 240 h 297"/>
                  <a:gd name="T68" fmla="*/ 83 w 300"/>
                  <a:gd name="T69" fmla="*/ 234 h 297"/>
                  <a:gd name="T70" fmla="*/ 79 w 300"/>
                  <a:gd name="T71" fmla="*/ 230 h 297"/>
                  <a:gd name="T72" fmla="*/ 75 w 300"/>
                  <a:gd name="T73" fmla="*/ 226 h 297"/>
                  <a:gd name="T74" fmla="*/ 71 w 300"/>
                  <a:gd name="T75" fmla="*/ 223 h 297"/>
                  <a:gd name="T76" fmla="*/ 66 w 300"/>
                  <a:gd name="T77" fmla="*/ 219 h 297"/>
                  <a:gd name="T78" fmla="*/ 62 w 300"/>
                  <a:gd name="T79" fmla="*/ 219 h 297"/>
                  <a:gd name="T80" fmla="*/ 59 w 300"/>
                  <a:gd name="T81" fmla="*/ 216 h 297"/>
                  <a:gd name="T82" fmla="*/ 53 w 300"/>
                  <a:gd name="T83" fmla="*/ 216 h 297"/>
                  <a:gd name="T84" fmla="*/ 50 w 300"/>
                  <a:gd name="T85" fmla="*/ 210 h 297"/>
                  <a:gd name="T86" fmla="*/ 46 w 300"/>
                  <a:gd name="T87" fmla="*/ 210 h 297"/>
                  <a:gd name="T88" fmla="*/ 43 w 300"/>
                  <a:gd name="T89" fmla="*/ 206 h 297"/>
                  <a:gd name="T90" fmla="*/ 41 w 300"/>
                  <a:gd name="T91" fmla="*/ 203 h 297"/>
                  <a:gd name="T92" fmla="*/ 36 w 300"/>
                  <a:gd name="T93" fmla="*/ 201 h 297"/>
                  <a:gd name="T94" fmla="*/ 31 w 300"/>
                  <a:gd name="T95" fmla="*/ 197 h 297"/>
                  <a:gd name="T96" fmla="*/ 30 w 300"/>
                  <a:gd name="T97" fmla="*/ 195 h 297"/>
                  <a:gd name="T98" fmla="*/ 29 w 300"/>
                  <a:gd name="T99" fmla="*/ 190 h 297"/>
                  <a:gd name="T100" fmla="*/ 25 w 300"/>
                  <a:gd name="T101" fmla="*/ 185 h 297"/>
                  <a:gd name="T102" fmla="*/ 22 w 300"/>
                  <a:gd name="T103" fmla="*/ 182 h 297"/>
                  <a:gd name="T104" fmla="*/ 18 w 300"/>
                  <a:gd name="T105" fmla="*/ 179 h 297"/>
                  <a:gd name="T106" fmla="*/ 16 w 300"/>
                  <a:gd name="T107" fmla="*/ 173 h 297"/>
                  <a:gd name="T108" fmla="*/ 15 w 300"/>
                  <a:gd name="T109" fmla="*/ 168 h 297"/>
                  <a:gd name="T110" fmla="*/ 11 w 300"/>
                  <a:gd name="T111" fmla="*/ 165 h 297"/>
                  <a:gd name="T112" fmla="*/ 8 w 300"/>
                  <a:gd name="T113" fmla="*/ 161 h 297"/>
                  <a:gd name="T114" fmla="*/ 3 w 300"/>
                  <a:gd name="T115" fmla="*/ 155 h 297"/>
                  <a:gd name="T116" fmla="*/ 1 w 300"/>
                  <a:gd name="T117" fmla="*/ 153 h 297"/>
                  <a:gd name="T118" fmla="*/ 0 w 300"/>
                  <a:gd name="T119" fmla="*/ 148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 h="297">
                    <a:moveTo>
                      <a:pt x="82" y="0"/>
                    </a:moveTo>
                    <a:lnTo>
                      <a:pt x="82" y="1"/>
                    </a:lnTo>
                    <a:lnTo>
                      <a:pt x="83" y="1"/>
                    </a:lnTo>
                    <a:lnTo>
                      <a:pt x="84" y="2"/>
                    </a:lnTo>
                    <a:lnTo>
                      <a:pt x="84" y="2"/>
                    </a:lnTo>
                    <a:lnTo>
                      <a:pt x="85" y="2"/>
                    </a:lnTo>
                    <a:lnTo>
                      <a:pt x="86" y="5"/>
                    </a:lnTo>
                    <a:lnTo>
                      <a:pt x="90" y="8"/>
                    </a:lnTo>
                    <a:lnTo>
                      <a:pt x="91" y="10"/>
                    </a:lnTo>
                    <a:lnTo>
                      <a:pt x="92" y="12"/>
                    </a:lnTo>
                    <a:lnTo>
                      <a:pt x="92" y="13"/>
                    </a:lnTo>
                    <a:lnTo>
                      <a:pt x="91" y="14"/>
                    </a:lnTo>
                    <a:lnTo>
                      <a:pt x="92" y="15"/>
                    </a:lnTo>
                    <a:lnTo>
                      <a:pt x="93" y="16"/>
                    </a:lnTo>
                    <a:lnTo>
                      <a:pt x="94" y="16"/>
                    </a:lnTo>
                    <a:lnTo>
                      <a:pt x="95" y="16"/>
                    </a:lnTo>
                    <a:lnTo>
                      <a:pt x="95" y="17"/>
                    </a:lnTo>
                    <a:lnTo>
                      <a:pt x="95" y="19"/>
                    </a:lnTo>
                    <a:lnTo>
                      <a:pt x="95" y="19"/>
                    </a:lnTo>
                    <a:lnTo>
                      <a:pt x="96" y="19"/>
                    </a:lnTo>
                    <a:lnTo>
                      <a:pt x="97" y="20"/>
                    </a:lnTo>
                    <a:lnTo>
                      <a:pt x="99" y="21"/>
                    </a:lnTo>
                    <a:lnTo>
                      <a:pt x="99" y="20"/>
                    </a:lnTo>
                    <a:lnTo>
                      <a:pt x="103" y="23"/>
                    </a:lnTo>
                    <a:lnTo>
                      <a:pt x="103" y="26"/>
                    </a:lnTo>
                    <a:lnTo>
                      <a:pt x="103" y="26"/>
                    </a:lnTo>
                    <a:lnTo>
                      <a:pt x="105" y="27"/>
                    </a:lnTo>
                    <a:lnTo>
                      <a:pt x="106" y="29"/>
                    </a:lnTo>
                    <a:lnTo>
                      <a:pt x="106" y="30"/>
                    </a:lnTo>
                    <a:lnTo>
                      <a:pt x="106" y="30"/>
                    </a:lnTo>
                    <a:lnTo>
                      <a:pt x="110" y="31"/>
                    </a:lnTo>
                    <a:lnTo>
                      <a:pt x="111" y="32"/>
                    </a:lnTo>
                    <a:lnTo>
                      <a:pt x="113" y="33"/>
                    </a:lnTo>
                    <a:lnTo>
                      <a:pt x="113" y="34"/>
                    </a:lnTo>
                    <a:lnTo>
                      <a:pt x="114" y="36"/>
                    </a:lnTo>
                    <a:lnTo>
                      <a:pt x="117" y="36"/>
                    </a:lnTo>
                    <a:lnTo>
                      <a:pt x="118" y="37"/>
                    </a:lnTo>
                    <a:lnTo>
                      <a:pt x="120" y="38"/>
                    </a:lnTo>
                    <a:lnTo>
                      <a:pt x="121" y="38"/>
                    </a:lnTo>
                    <a:lnTo>
                      <a:pt x="124" y="39"/>
                    </a:lnTo>
                    <a:lnTo>
                      <a:pt x="124" y="38"/>
                    </a:lnTo>
                    <a:lnTo>
                      <a:pt x="124" y="37"/>
                    </a:lnTo>
                    <a:lnTo>
                      <a:pt x="126" y="37"/>
                    </a:lnTo>
                    <a:lnTo>
                      <a:pt x="129" y="39"/>
                    </a:lnTo>
                    <a:lnTo>
                      <a:pt x="131" y="42"/>
                    </a:lnTo>
                    <a:lnTo>
                      <a:pt x="132" y="42"/>
                    </a:lnTo>
                    <a:lnTo>
                      <a:pt x="133" y="41"/>
                    </a:lnTo>
                    <a:lnTo>
                      <a:pt x="133" y="40"/>
                    </a:lnTo>
                    <a:lnTo>
                      <a:pt x="135" y="40"/>
                    </a:lnTo>
                    <a:lnTo>
                      <a:pt x="136" y="39"/>
                    </a:lnTo>
                    <a:lnTo>
                      <a:pt x="137" y="39"/>
                    </a:lnTo>
                    <a:lnTo>
                      <a:pt x="139" y="38"/>
                    </a:lnTo>
                    <a:lnTo>
                      <a:pt x="141" y="38"/>
                    </a:lnTo>
                    <a:lnTo>
                      <a:pt x="144" y="38"/>
                    </a:lnTo>
                    <a:lnTo>
                      <a:pt x="144" y="39"/>
                    </a:lnTo>
                    <a:lnTo>
                      <a:pt x="149" y="41"/>
                    </a:lnTo>
                    <a:lnTo>
                      <a:pt x="152" y="42"/>
                    </a:lnTo>
                    <a:lnTo>
                      <a:pt x="154" y="43"/>
                    </a:lnTo>
                    <a:lnTo>
                      <a:pt x="158" y="46"/>
                    </a:lnTo>
                    <a:lnTo>
                      <a:pt x="158" y="47"/>
                    </a:lnTo>
                    <a:lnTo>
                      <a:pt x="161" y="49"/>
                    </a:lnTo>
                    <a:lnTo>
                      <a:pt x="163" y="50"/>
                    </a:lnTo>
                    <a:lnTo>
                      <a:pt x="166" y="53"/>
                    </a:lnTo>
                    <a:lnTo>
                      <a:pt x="167" y="54"/>
                    </a:lnTo>
                    <a:lnTo>
                      <a:pt x="168" y="55"/>
                    </a:lnTo>
                    <a:lnTo>
                      <a:pt x="170" y="56"/>
                    </a:lnTo>
                    <a:lnTo>
                      <a:pt x="173" y="57"/>
                    </a:lnTo>
                    <a:lnTo>
                      <a:pt x="173" y="58"/>
                    </a:lnTo>
                    <a:lnTo>
                      <a:pt x="174" y="59"/>
                    </a:lnTo>
                    <a:lnTo>
                      <a:pt x="180" y="61"/>
                    </a:lnTo>
                    <a:lnTo>
                      <a:pt x="181" y="61"/>
                    </a:lnTo>
                    <a:lnTo>
                      <a:pt x="184" y="64"/>
                    </a:lnTo>
                    <a:lnTo>
                      <a:pt x="185" y="65"/>
                    </a:lnTo>
                    <a:lnTo>
                      <a:pt x="186" y="66"/>
                    </a:lnTo>
                    <a:lnTo>
                      <a:pt x="188" y="68"/>
                    </a:lnTo>
                    <a:lnTo>
                      <a:pt x="189" y="68"/>
                    </a:lnTo>
                    <a:lnTo>
                      <a:pt x="191" y="67"/>
                    </a:lnTo>
                    <a:lnTo>
                      <a:pt x="192" y="68"/>
                    </a:lnTo>
                    <a:lnTo>
                      <a:pt x="193" y="68"/>
                    </a:lnTo>
                    <a:lnTo>
                      <a:pt x="195" y="70"/>
                    </a:lnTo>
                    <a:lnTo>
                      <a:pt x="196" y="70"/>
                    </a:lnTo>
                    <a:lnTo>
                      <a:pt x="199" y="71"/>
                    </a:lnTo>
                    <a:lnTo>
                      <a:pt x="201" y="72"/>
                    </a:lnTo>
                    <a:lnTo>
                      <a:pt x="202" y="73"/>
                    </a:lnTo>
                    <a:lnTo>
                      <a:pt x="205" y="75"/>
                    </a:lnTo>
                    <a:lnTo>
                      <a:pt x="208" y="76"/>
                    </a:lnTo>
                    <a:lnTo>
                      <a:pt x="210" y="79"/>
                    </a:lnTo>
                    <a:lnTo>
                      <a:pt x="210" y="80"/>
                    </a:lnTo>
                    <a:lnTo>
                      <a:pt x="210" y="81"/>
                    </a:lnTo>
                    <a:lnTo>
                      <a:pt x="213" y="83"/>
                    </a:lnTo>
                    <a:lnTo>
                      <a:pt x="216" y="86"/>
                    </a:lnTo>
                    <a:lnTo>
                      <a:pt x="217" y="86"/>
                    </a:lnTo>
                    <a:lnTo>
                      <a:pt x="218" y="86"/>
                    </a:lnTo>
                    <a:lnTo>
                      <a:pt x="219" y="86"/>
                    </a:lnTo>
                    <a:lnTo>
                      <a:pt x="222" y="90"/>
                    </a:lnTo>
                    <a:lnTo>
                      <a:pt x="223" y="92"/>
                    </a:lnTo>
                    <a:lnTo>
                      <a:pt x="223" y="93"/>
                    </a:lnTo>
                    <a:lnTo>
                      <a:pt x="225" y="95"/>
                    </a:lnTo>
                    <a:lnTo>
                      <a:pt x="227" y="95"/>
                    </a:lnTo>
                    <a:lnTo>
                      <a:pt x="230" y="96"/>
                    </a:lnTo>
                    <a:lnTo>
                      <a:pt x="230" y="97"/>
                    </a:lnTo>
                    <a:lnTo>
                      <a:pt x="232" y="98"/>
                    </a:lnTo>
                    <a:lnTo>
                      <a:pt x="234" y="98"/>
                    </a:lnTo>
                    <a:lnTo>
                      <a:pt x="234" y="99"/>
                    </a:lnTo>
                    <a:lnTo>
                      <a:pt x="234" y="100"/>
                    </a:lnTo>
                    <a:lnTo>
                      <a:pt x="235" y="101"/>
                    </a:lnTo>
                    <a:lnTo>
                      <a:pt x="237" y="102"/>
                    </a:lnTo>
                    <a:lnTo>
                      <a:pt x="237" y="102"/>
                    </a:lnTo>
                    <a:lnTo>
                      <a:pt x="239" y="104"/>
                    </a:lnTo>
                    <a:lnTo>
                      <a:pt x="240" y="104"/>
                    </a:lnTo>
                    <a:lnTo>
                      <a:pt x="240" y="105"/>
                    </a:lnTo>
                    <a:lnTo>
                      <a:pt x="241" y="106"/>
                    </a:lnTo>
                    <a:lnTo>
                      <a:pt x="240" y="107"/>
                    </a:lnTo>
                    <a:lnTo>
                      <a:pt x="239" y="109"/>
                    </a:lnTo>
                    <a:lnTo>
                      <a:pt x="239" y="111"/>
                    </a:lnTo>
                    <a:lnTo>
                      <a:pt x="239" y="113"/>
                    </a:lnTo>
                    <a:lnTo>
                      <a:pt x="240" y="113"/>
                    </a:lnTo>
                    <a:lnTo>
                      <a:pt x="241" y="114"/>
                    </a:lnTo>
                    <a:lnTo>
                      <a:pt x="245" y="116"/>
                    </a:lnTo>
                    <a:lnTo>
                      <a:pt x="246" y="117"/>
                    </a:lnTo>
                    <a:lnTo>
                      <a:pt x="247" y="119"/>
                    </a:lnTo>
                    <a:lnTo>
                      <a:pt x="248" y="119"/>
                    </a:lnTo>
                    <a:lnTo>
                      <a:pt x="248" y="119"/>
                    </a:lnTo>
                    <a:lnTo>
                      <a:pt x="250" y="121"/>
                    </a:lnTo>
                    <a:lnTo>
                      <a:pt x="251" y="121"/>
                    </a:lnTo>
                    <a:lnTo>
                      <a:pt x="253" y="121"/>
                    </a:lnTo>
                    <a:lnTo>
                      <a:pt x="255" y="121"/>
                    </a:lnTo>
                    <a:lnTo>
                      <a:pt x="256" y="122"/>
                    </a:lnTo>
                    <a:lnTo>
                      <a:pt x="257" y="123"/>
                    </a:lnTo>
                    <a:lnTo>
                      <a:pt x="258" y="125"/>
                    </a:lnTo>
                    <a:lnTo>
                      <a:pt x="258" y="126"/>
                    </a:lnTo>
                    <a:lnTo>
                      <a:pt x="259" y="128"/>
                    </a:lnTo>
                    <a:lnTo>
                      <a:pt x="261" y="128"/>
                    </a:lnTo>
                    <a:lnTo>
                      <a:pt x="262" y="127"/>
                    </a:lnTo>
                    <a:lnTo>
                      <a:pt x="265" y="128"/>
                    </a:lnTo>
                    <a:lnTo>
                      <a:pt x="267" y="128"/>
                    </a:lnTo>
                    <a:lnTo>
                      <a:pt x="269" y="128"/>
                    </a:lnTo>
                    <a:lnTo>
                      <a:pt x="272" y="128"/>
                    </a:lnTo>
                    <a:lnTo>
                      <a:pt x="275" y="128"/>
                    </a:lnTo>
                    <a:lnTo>
                      <a:pt x="278" y="128"/>
                    </a:lnTo>
                    <a:lnTo>
                      <a:pt x="279" y="127"/>
                    </a:lnTo>
                    <a:lnTo>
                      <a:pt x="280" y="127"/>
                    </a:lnTo>
                    <a:lnTo>
                      <a:pt x="281" y="126"/>
                    </a:lnTo>
                    <a:lnTo>
                      <a:pt x="282" y="127"/>
                    </a:lnTo>
                    <a:lnTo>
                      <a:pt x="283" y="129"/>
                    </a:lnTo>
                    <a:lnTo>
                      <a:pt x="284" y="130"/>
                    </a:lnTo>
                    <a:lnTo>
                      <a:pt x="284" y="132"/>
                    </a:lnTo>
                    <a:lnTo>
                      <a:pt x="283" y="133"/>
                    </a:lnTo>
                    <a:lnTo>
                      <a:pt x="284" y="134"/>
                    </a:lnTo>
                    <a:lnTo>
                      <a:pt x="285" y="134"/>
                    </a:lnTo>
                    <a:lnTo>
                      <a:pt x="287" y="134"/>
                    </a:lnTo>
                    <a:lnTo>
                      <a:pt x="290" y="140"/>
                    </a:lnTo>
                    <a:lnTo>
                      <a:pt x="292" y="142"/>
                    </a:lnTo>
                    <a:lnTo>
                      <a:pt x="292" y="144"/>
                    </a:lnTo>
                    <a:lnTo>
                      <a:pt x="294" y="146"/>
                    </a:lnTo>
                    <a:lnTo>
                      <a:pt x="295" y="149"/>
                    </a:lnTo>
                    <a:lnTo>
                      <a:pt x="296" y="151"/>
                    </a:lnTo>
                    <a:lnTo>
                      <a:pt x="296" y="153"/>
                    </a:lnTo>
                    <a:lnTo>
                      <a:pt x="297" y="154"/>
                    </a:lnTo>
                    <a:lnTo>
                      <a:pt x="298" y="156"/>
                    </a:lnTo>
                    <a:lnTo>
                      <a:pt x="298" y="157"/>
                    </a:lnTo>
                    <a:lnTo>
                      <a:pt x="298" y="159"/>
                    </a:lnTo>
                    <a:lnTo>
                      <a:pt x="298" y="160"/>
                    </a:lnTo>
                    <a:lnTo>
                      <a:pt x="298" y="161"/>
                    </a:lnTo>
                    <a:lnTo>
                      <a:pt x="299" y="161"/>
                    </a:lnTo>
                    <a:lnTo>
                      <a:pt x="299" y="161"/>
                    </a:lnTo>
                    <a:lnTo>
                      <a:pt x="300" y="162"/>
                    </a:lnTo>
                    <a:lnTo>
                      <a:pt x="300" y="163"/>
                    </a:lnTo>
                    <a:lnTo>
                      <a:pt x="300" y="164"/>
                    </a:lnTo>
                    <a:lnTo>
                      <a:pt x="300" y="166"/>
                    </a:lnTo>
                    <a:lnTo>
                      <a:pt x="300" y="167"/>
                    </a:lnTo>
                    <a:lnTo>
                      <a:pt x="300" y="168"/>
                    </a:lnTo>
                    <a:lnTo>
                      <a:pt x="299" y="169"/>
                    </a:lnTo>
                    <a:lnTo>
                      <a:pt x="297" y="171"/>
                    </a:lnTo>
                    <a:lnTo>
                      <a:pt x="297" y="173"/>
                    </a:lnTo>
                    <a:lnTo>
                      <a:pt x="297" y="174"/>
                    </a:lnTo>
                    <a:lnTo>
                      <a:pt x="296" y="177"/>
                    </a:lnTo>
                    <a:lnTo>
                      <a:pt x="296" y="178"/>
                    </a:lnTo>
                    <a:lnTo>
                      <a:pt x="296" y="179"/>
                    </a:lnTo>
                    <a:lnTo>
                      <a:pt x="296" y="179"/>
                    </a:lnTo>
                    <a:lnTo>
                      <a:pt x="296" y="180"/>
                    </a:lnTo>
                    <a:lnTo>
                      <a:pt x="296" y="181"/>
                    </a:lnTo>
                    <a:lnTo>
                      <a:pt x="296" y="181"/>
                    </a:lnTo>
                    <a:lnTo>
                      <a:pt x="296" y="183"/>
                    </a:lnTo>
                    <a:lnTo>
                      <a:pt x="295" y="184"/>
                    </a:lnTo>
                    <a:lnTo>
                      <a:pt x="295" y="185"/>
                    </a:lnTo>
                    <a:lnTo>
                      <a:pt x="295" y="186"/>
                    </a:lnTo>
                    <a:lnTo>
                      <a:pt x="295" y="187"/>
                    </a:lnTo>
                    <a:lnTo>
                      <a:pt x="295" y="188"/>
                    </a:lnTo>
                    <a:lnTo>
                      <a:pt x="296" y="189"/>
                    </a:lnTo>
                    <a:lnTo>
                      <a:pt x="296" y="191"/>
                    </a:lnTo>
                    <a:lnTo>
                      <a:pt x="296" y="192"/>
                    </a:lnTo>
                    <a:lnTo>
                      <a:pt x="295" y="195"/>
                    </a:lnTo>
                    <a:lnTo>
                      <a:pt x="293" y="198"/>
                    </a:lnTo>
                    <a:lnTo>
                      <a:pt x="292" y="200"/>
                    </a:lnTo>
                    <a:lnTo>
                      <a:pt x="289" y="202"/>
                    </a:lnTo>
                    <a:lnTo>
                      <a:pt x="284" y="206"/>
                    </a:lnTo>
                    <a:lnTo>
                      <a:pt x="278" y="210"/>
                    </a:lnTo>
                    <a:lnTo>
                      <a:pt x="276" y="213"/>
                    </a:lnTo>
                    <a:lnTo>
                      <a:pt x="275" y="214"/>
                    </a:lnTo>
                    <a:lnTo>
                      <a:pt x="274" y="216"/>
                    </a:lnTo>
                    <a:lnTo>
                      <a:pt x="273" y="218"/>
                    </a:lnTo>
                    <a:lnTo>
                      <a:pt x="272" y="221"/>
                    </a:lnTo>
                    <a:lnTo>
                      <a:pt x="272" y="224"/>
                    </a:lnTo>
                    <a:lnTo>
                      <a:pt x="271" y="225"/>
                    </a:lnTo>
                    <a:lnTo>
                      <a:pt x="271" y="230"/>
                    </a:lnTo>
                    <a:lnTo>
                      <a:pt x="270" y="232"/>
                    </a:lnTo>
                    <a:lnTo>
                      <a:pt x="270" y="233"/>
                    </a:lnTo>
                    <a:lnTo>
                      <a:pt x="269" y="235"/>
                    </a:lnTo>
                    <a:lnTo>
                      <a:pt x="269" y="237"/>
                    </a:lnTo>
                    <a:lnTo>
                      <a:pt x="269" y="237"/>
                    </a:lnTo>
                    <a:lnTo>
                      <a:pt x="269" y="238"/>
                    </a:lnTo>
                    <a:lnTo>
                      <a:pt x="268" y="239"/>
                    </a:lnTo>
                    <a:lnTo>
                      <a:pt x="268" y="241"/>
                    </a:lnTo>
                    <a:lnTo>
                      <a:pt x="267" y="244"/>
                    </a:lnTo>
                    <a:lnTo>
                      <a:pt x="266" y="244"/>
                    </a:lnTo>
                    <a:lnTo>
                      <a:pt x="266" y="244"/>
                    </a:lnTo>
                    <a:lnTo>
                      <a:pt x="264" y="246"/>
                    </a:lnTo>
                    <a:lnTo>
                      <a:pt x="261" y="247"/>
                    </a:lnTo>
                    <a:lnTo>
                      <a:pt x="260" y="247"/>
                    </a:lnTo>
                    <a:lnTo>
                      <a:pt x="258" y="249"/>
                    </a:lnTo>
                    <a:lnTo>
                      <a:pt x="257" y="250"/>
                    </a:lnTo>
                    <a:lnTo>
                      <a:pt x="256" y="251"/>
                    </a:lnTo>
                    <a:lnTo>
                      <a:pt x="255" y="253"/>
                    </a:lnTo>
                    <a:lnTo>
                      <a:pt x="254" y="255"/>
                    </a:lnTo>
                    <a:lnTo>
                      <a:pt x="254" y="256"/>
                    </a:lnTo>
                    <a:lnTo>
                      <a:pt x="253" y="258"/>
                    </a:lnTo>
                    <a:lnTo>
                      <a:pt x="252" y="259"/>
                    </a:lnTo>
                    <a:lnTo>
                      <a:pt x="252" y="261"/>
                    </a:lnTo>
                    <a:lnTo>
                      <a:pt x="250" y="263"/>
                    </a:lnTo>
                    <a:lnTo>
                      <a:pt x="245" y="264"/>
                    </a:lnTo>
                    <a:lnTo>
                      <a:pt x="242" y="267"/>
                    </a:lnTo>
                    <a:lnTo>
                      <a:pt x="237" y="268"/>
                    </a:lnTo>
                    <a:lnTo>
                      <a:pt x="236" y="269"/>
                    </a:lnTo>
                    <a:lnTo>
                      <a:pt x="230" y="268"/>
                    </a:lnTo>
                    <a:lnTo>
                      <a:pt x="229" y="267"/>
                    </a:lnTo>
                    <a:lnTo>
                      <a:pt x="227" y="267"/>
                    </a:lnTo>
                    <a:lnTo>
                      <a:pt x="220" y="265"/>
                    </a:lnTo>
                    <a:lnTo>
                      <a:pt x="218" y="264"/>
                    </a:lnTo>
                    <a:lnTo>
                      <a:pt x="214" y="264"/>
                    </a:lnTo>
                    <a:lnTo>
                      <a:pt x="212" y="264"/>
                    </a:lnTo>
                    <a:lnTo>
                      <a:pt x="210" y="264"/>
                    </a:lnTo>
                    <a:lnTo>
                      <a:pt x="208" y="264"/>
                    </a:lnTo>
                    <a:lnTo>
                      <a:pt x="206" y="266"/>
                    </a:lnTo>
                    <a:lnTo>
                      <a:pt x="203" y="268"/>
                    </a:lnTo>
                    <a:lnTo>
                      <a:pt x="203" y="271"/>
                    </a:lnTo>
                    <a:lnTo>
                      <a:pt x="200" y="274"/>
                    </a:lnTo>
                    <a:lnTo>
                      <a:pt x="199" y="276"/>
                    </a:lnTo>
                    <a:lnTo>
                      <a:pt x="197" y="278"/>
                    </a:lnTo>
                    <a:lnTo>
                      <a:pt x="196" y="280"/>
                    </a:lnTo>
                    <a:lnTo>
                      <a:pt x="193" y="285"/>
                    </a:lnTo>
                    <a:lnTo>
                      <a:pt x="192" y="287"/>
                    </a:lnTo>
                    <a:lnTo>
                      <a:pt x="192" y="289"/>
                    </a:lnTo>
                    <a:lnTo>
                      <a:pt x="193" y="292"/>
                    </a:lnTo>
                    <a:lnTo>
                      <a:pt x="192" y="292"/>
                    </a:lnTo>
                    <a:lnTo>
                      <a:pt x="192" y="292"/>
                    </a:lnTo>
                    <a:lnTo>
                      <a:pt x="190" y="292"/>
                    </a:lnTo>
                    <a:lnTo>
                      <a:pt x="188" y="293"/>
                    </a:lnTo>
                    <a:lnTo>
                      <a:pt x="187" y="293"/>
                    </a:lnTo>
                    <a:lnTo>
                      <a:pt x="186" y="293"/>
                    </a:lnTo>
                    <a:lnTo>
                      <a:pt x="185" y="293"/>
                    </a:lnTo>
                    <a:lnTo>
                      <a:pt x="186" y="294"/>
                    </a:lnTo>
                    <a:lnTo>
                      <a:pt x="185" y="294"/>
                    </a:lnTo>
                    <a:lnTo>
                      <a:pt x="184" y="294"/>
                    </a:lnTo>
                    <a:lnTo>
                      <a:pt x="183" y="294"/>
                    </a:lnTo>
                    <a:lnTo>
                      <a:pt x="182" y="294"/>
                    </a:lnTo>
                    <a:lnTo>
                      <a:pt x="182" y="295"/>
                    </a:lnTo>
                    <a:lnTo>
                      <a:pt x="181" y="295"/>
                    </a:lnTo>
                    <a:lnTo>
                      <a:pt x="181" y="295"/>
                    </a:lnTo>
                    <a:lnTo>
                      <a:pt x="180" y="295"/>
                    </a:lnTo>
                    <a:lnTo>
                      <a:pt x="179" y="295"/>
                    </a:lnTo>
                    <a:lnTo>
                      <a:pt x="179" y="295"/>
                    </a:lnTo>
                    <a:lnTo>
                      <a:pt x="178" y="295"/>
                    </a:lnTo>
                    <a:lnTo>
                      <a:pt x="177" y="295"/>
                    </a:lnTo>
                    <a:lnTo>
                      <a:pt x="175" y="295"/>
                    </a:lnTo>
                    <a:lnTo>
                      <a:pt x="175" y="295"/>
                    </a:lnTo>
                    <a:lnTo>
                      <a:pt x="174" y="296"/>
                    </a:lnTo>
                    <a:lnTo>
                      <a:pt x="173" y="297"/>
                    </a:lnTo>
                    <a:lnTo>
                      <a:pt x="172" y="297"/>
                    </a:lnTo>
                    <a:lnTo>
                      <a:pt x="171" y="297"/>
                    </a:lnTo>
                    <a:lnTo>
                      <a:pt x="170" y="297"/>
                    </a:lnTo>
                    <a:lnTo>
                      <a:pt x="169" y="297"/>
                    </a:lnTo>
                    <a:lnTo>
                      <a:pt x="168" y="297"/>
                    </a:lnTo>
                    <a:lnTo>
                      <a:pt x="168" y="296"/>
                    </a:lnTo>
                    <a:lnTo>
                      <a:pt x="169" y="295"/>
                    </a:lnTo>
                    <a:lnTo>
                      <a:pt x="170" y="295"/>
                    </a:lnTo>
                    <a:lnTo>
                      <a:pt x="170" y="295"/>
                    </a:lnTo>
                    <a:lnTo>
                      <a:pt x="170" y="294"/>
                    </a:lnTo>
                    <a:lnTo>
                      <a:pt x="170" y="293"/>
                    </a:lnTo>
                    <a:lnTo>
                      <a:pt x="169" y="293"/>
                    </a:lnTo>
                    <a:lnTo>
                      <a:pt x="168" y="293"/>
                    </a:lnTo>
                    <a:lnTo>
                      <a:pt x="168" y="293"/>
                    </a:lnTo>
                    <a:lnTo>
                      <a:pt x="167" y="293"/>
                    </a:lnTo>
                    <a:lnTo>
                      <a:pt x="166" y="293"/>
                    </a:lnTo>
                    <a:lnTo>
                      <a:pt x="166" y="292"/>
                    </a:lnTo>
                    <a:lnTo>
                      <a:pt x="166" y="292"/>
                    </a:lnTo>
                    <a:lnTo>
                      <a:pt x="165" y="292"/>
                    </a:lnTo>
                    <a:lnTo>
                      <a:pt x="165" y="291"/>
                    </a:lnTo>
                    <a:lnTo>
                      <a:pt x="165" y="290"/>
                    </a:lnTo>
                    <a:lnTo>
                      <a:pt x="165" y="289"/>
                    </a:lnTo>
                    <a:lnTo>
                      <a:pt x="165" y="289"/>
                    </a:lnTo>
                    <a:lnTo>
                      <a:pt x="165" y="288"/>
                    </a:lnTo>
                    <a:lnTo>
                      <a:pt x="164" y="288"/>
                    </a:lnTo>
                    <a:lnTo>
                      <a:pt x="164" y="288"/>
                    </a:lnTo>
                    <a:lnTo>
                      <a:pt x="163" y="288"/>
                    </a:lnTo>
                    <a:lnTo>
                      <a:pt x="162" y="288"/>
                    </a:lnTo>
                    <a:lnTo>
                      <a:pt x="161" y="288"/>
                    </a:lnTo>
                    <a:lnTo>
                      <a:pt x="161" y="287"/>
                    </a:lnTo>
                    <a:lnTo>
                      <a:pt x="161" y="287"/>
                    </a:lnTo>
                    <a:lnTo>
                      <a:pt x="161" y="286"/>
                    </a:lnTo>
                    <a:lnTo>
                      <a:pt x="161" y="285"/>
                    </a:lnTo>
                    <a:lnTo>
                      <a:pt x="160" y="285"/>
                    </a:lnTo>
                    <a:lnTo>
                      <a:pt x="159" y="285"/>
                    </a:lnTo>
                    <a:lnTo>
                      <a:pt x="158" y="285"/>
                    </a:lnTo>
                    <a:lnTo>
                      <a:pt x="158" y="285"/>
                    </a:lnTo>
                    <a:lnTo>
                      <a:pt x="157" y="285"/>
                    </a:lnTo>
                    <a:lnTo>
                      <a:pt x="157" y="286"/>
                    </a:lnTo>
                    <a:lnTo>
                      <a:pt x="156" y="286"/>
                    </a:lnTo>
                    <a:lnTo>
                      <a:pt x="156" y="285"/>
                    </a:lnTo>
                    <a:lnTo>
                      <a:pt x="157" y="285"/>
                    </a:lnTo>
                    <a:lnTo>
                      <a:pt x="156" y="285"/>
                    </a:lnTo>
                    <a:lnTo>
                      <a:pt x="156" y="285"/>
                    </a:lnTo>
                    <a:lnTo>
                      <a:pt x="156" y="284"/>
                    </a:lnTo>
                    <a:lnTo>
                      <a:pt x="156" y="283"/>
                    </a:lnTo>
                    <a:lnTo>
                      <a:pt x="155" y="283"/>
                    </a:lnTo>
                    <a:lnTo>
                      <a:pt x="155" y="282"/>
                    </a:lnTo>
                    <a:lnTo>
                      <a:pt x="156" y="282"/>
                    </a:lnTo>
                    <a:lnTo>
                      <a:pt x="155" y="282"/>
                    </a:lnTo>
                    <a:lnTo>
                      <a:pt x="155" y="281"/>
                    </a:lnTo>
                    <a:lnTo>
                      <a:pt x="156" y="281"/>
                    </a:lnTo>
                    <a:lnTo>
                      <a:pt x="156" y="281"/>
                    </a:lnTo>
                    <a:lnTo>
                      <a:pt x="156" y="280"/>
                    </a:lnTo>
                    <a:lnTo>
                      <a:pt x="155" y="280"/>
                    </a:lnTo>
                    <a:lnTo>
                      <a:pt x="155" y="281"/>
                    </a:lnTo>
                    <a:lnTo>
                      <a:pt x="154" y="281"/>
                    </a:lnTo>
                    <a:lnTo>
                      <a:pt x="154" y="281"/>
                    </a:lnTo>
                    <a:lnTo>
                      <a:pt x="154" y="280"/>
                    </a:lnTo>
                    <a:lnTo>
                      <a:pt x="154" y="280"/>
                    </a:lnTo>
                    <a:lnTo>
                      <a:pt x="154" y="279"/>
                    </a:lnTo>
                    <a:lnTo>
                      <a:pt x="154" y="278"/>
                    </a:lnTo>
                    <a:lnTo>
                      <a:pt x="154" y="278"/>
                    </a:lnTo>
                    <a:lnTo>
                      <a:pt x="154" y="279"/>
                    </a:lnTo>
                    <a:lnTo>
                      <a:pt x="153" y="279"/>
                    </a:lnTo>
                    <a:lnTo>
                      <a:pt x="153" y="278"/>
                    </a:lnTo>
                    <a:lnTo>
                      <a:pt x="153" y="278"/>
                    </a:lnTo>
                    <a:lnTo>
                      <a:pt x="152" y="278"/>
                    </a:lnTo>
                    <a:lnTo>
                      <a:pt x="152" y="278"/>
                    </a:lnTo>
                    <a:lnTo>
                      <a:pt x="153" y="278"/>
                    </a:lnTo>
                    <a:lnTo>
                      <a:pt x="152" y="278"/>
                    </a:lnTo>
                    <a:lnTo>
                      <a:pt x="152" y="279"/>
                    </a:lnTo>
                    <a:lnTo>
                      <a:pt x="152" y="280"/>
                    </a:lnTo>
                    <a:lnTo>
                      <a:pt x="151" y="280"/>
                    </a:lnTo>
                    <a:lnTo>
                      <a:pt x="151" y="280"/>
                    </a:lnTo>
                    <a:lnTo>
                      <a:pt x="151" y="281"/>
                    </a:lnTo>
                    <a:lnTo>
                      <a:pt x="150" y="281"/>
                    </a:lnTo>
                    <a:lnTo>
                      <a:pt x="149" y="281"/>
                    </a:lnTo>
                    <a:lnTo>
                      <a:pt x="148" y="281"/>
                    </a:lnTo>
                    <a:lnTo>
                      <a:pt x="148" y="281"/>
                    </a:lnTo>
                    <a:lnTo>
                      <a:pt x="147" y="281"/>
                    </a:lnTo>
                    <a:lnTo>
                      <a:pt x="147" y="280"/>
                    </a:lnTo>
                    <a:lnTo>
                      <a:pt x="147" y="279"/>
                    </a:lnTo>
                    <a:lnTo>
                      <a:pt x="146" y="279"/>
                    </a:lnTo>
                    <a:lnTo>
                      <a:pt x="146" y="278"/>
                    </a:lnTo>
                    <a:lnTo>
                      <a:pt x="146" y="279"/>
                    </a:lnTo>
                    <a:lnTo>
                      <a:pt x="145" y="279"/>
                    </a:lnTo>
                    <a:lnTo>
                      <a:pt x="145" y="278"/>
                    </a:lnTo>
                    <a:lnTo>
                      <a:pt x="144" y="278"/>
                    </a:lnTo>
                    <a:lnTo>
                      <a:pt x="144" y="278"/>
                    </a:lnTo>
                    <a:lnTo>
                      <a:pt x="144" y="278"/>
                    </a:lnTo>
                    <a:lnTo>
                      <a:pt x="144" y="278"/>
                    </a:lnTo>
                    <a:lnTo>
                      <a:pt x="144" y="278"/>
                    </a:lnTo>
                    <a:lnTo>
                      <a:pt x="143" y="278"/>
                    </a:lnTo>
                    <a:lnTo>
                      <a:pt x="143" y="277"/>
                    </a:lnTo>
                    <a:lnTo>
                      <a:pt x="142" y="277"/>
                    </a:lnTo>
                    <a:lnTo>
                      <a:pt x="142" y="278"/>
                    </a:lnTo>
                    <a:lnTo>
                      <a:pt x="141" y="278"/>
                    </a:lnTo>
                    <a:lnTo>
                      <a:pt x="141" y="277"/>
                    </a:lnTo>
                    <a:lnTo>
                      <a:pt x="141" y="276"/>
                    </a:lnTo>
                    <a:lnTo>
                      <a:pt x="141" y="275"/>
                    </a:lnTo>
                    <a:lnTo>
                      <a:pt x="141" y="275"/>
                    </a:lnTo>
                    <a:lnTo>
                      <a:pt x="141" y="275"/>
                    </a:lnTo>
                    <a:lnTo>
                      <a:pt x="141" y="274"/>
                    </a:lnTo>
                    <a:lnTo>
                      <a:pt x="141" y="274"/>
                    </a:lnTo>
                    <a:lnTo>
                      <a:pt x="142" y="274"/>
                    </a:lnTo>
                    <a:lnTo>
                      <a:pt x="142" y="273"/>
                    </a:lnTo>
                    <a:lnTo>
                      <a:pt x="143" y="273"/>
                    </a:lnTo>
                    <a:lnTo>
                      <a:pt x="142" y="273"/>
                    </a:lnTo>
                    <a:lnTo>
                      <a:pt x="142" y="272"/>
                    </a:lnTo>
                    <a:lnTo>
                      <a:pt x="142" y="271"/>
                    </a:lnTo>
                    <a:lnTo>
                      <a:pt x="142" y="271"/>
                    </a:lnTo>
                    <a:lnTo>
                      <a:pt x="141" y="271"/>
                    </a:lnTo>
                    <a:lnTo>
                      <a:pt x="141" y="270"/>
                    </a:lnTo>
                    <a:lnTo>
                      <a:pt x="142" y="270"/>
                    </a:lnTo>
                    <a:lnTo>
                      <a:pt x="141" y="270"/>
                    </a:lnTo>
                    <a:lnTo>
                      <a:pt x="141" y="270"/>
                    </a:lnTo>
                    <a:lnTo>
                      <a:pt x="140" y="270"/>
                    </a:lnTo>
                    <a:lnTo>
                      <a:pt x="139" y="270"/>
                    </a:lnTo>
                    <a:lnTo>
                      <a:pt x="139" y="271"/>
                    </a:lnTo>
                    <a:lnTo>
                      <a:pt x="140" y="271"/>
                    </a:lnTo>
                    <a:lnTo>
                      <a:pt x="139" y="271"/>
                    </a:lnTo>
                    <a:lnTo>
                      <a:pt x="138" y="271"/>
                    </a:lnTo>
                    <a:lnTo>
                      <a:pt x="137" y="271"/>
                    </a:lnTo>
                    <a:lnTo>
                      <a:pt x="137" y="270"/>
                    </a:lnTo>
                    <a:lnTo>
                      <a:pt x="138" y="270"/>
                    </a:lnTo>
                    <a:lnTo>
                      <a:pt x="138" y="269"/>
                    </a:lnTo>
                    <a:lnTo>
                      <a:pt x="137" y="269"/>
                    </a:lnTo>
                    <a:lnTo>
                      <a:pt x="138" y="269"/>
                    </a:lnTo>
                    <a:lnTo>
                      <a:pt x="138" y="268"/>
                    </a:lnTo>
                    <a:lnTo>
                      <a:pt x="137" y="268"/>
                    </a:lnTo>
                    <a:lnTo>
                      <a:pt x="138" y="268"/>
                    </a:lnTo>
                    <a:lnTo>
                      <a:pt x="138" y="268"/>
                    </a:lnTo>
                    <a:lnTo>
                      <a:pt x="137" y="268"/>
                    </a:lnTo>
                    <a:lnTo>
                      <a:pt x="137" y="268"/>
                    </a:lnTo>
                    <a:lnTo>
                      <a:pt x="136" y="268"/>
                    </a:lnTo>
                    <a:lnTo>
                      <a:pt x="137" y="268"/>
                    </a:lnTo>
                    <a:lnTo>
                      <a:pt x="137" y="267"/>
                    </a:lnTo>
                    <a:lnTo>
                      <a:pt x="136" y="267"/>
                    </a:lnTo>
                    <a:lnTo>
                      <a:pt x="136" y="268"/>
                    </a:lnTo>
                    <a:lnTo>
                      <a:pt x="135" y="268"/>
                    </a:lnTo>
                    <a:lnTo>
                      <a:pt x="135" y="267"/>
                    </a:lnTo>
                    <a:lnTo>
                      <a:pt x="135" y="268"/>
                    </a:lnTo>
                    <a:lnTo>
                      <a:pt x="134" y="268"/>
                    </a:lnTo>
                    <a:lnTo>
                      <a:pt x="134" y="267"/>
                    </a:lnTo>
                    <a:lnTo>
                      <a:pt x="134" y="267"/>
                    </a:lnTo>
                    <a:lnTo>
                      <a:pt x="133" y="267"/>
                    </a:lnTo>
                    <a:lnTo>
                      <a:pt x="133" y="268"/>
                    </a:lnTo>
                    <a:lnTo>
                      <a:pt x="133" y="267"/>
                    </a:lnTo>
                    <a:lnTo>
                      <a:pt x="133" y="266"/>
                    </a:lnTo>
                    <a:lnTo>
                      <a:pt x="132" y="266"/>
                    </a:lnTo>
                    <a:lnTo>
                      <a:pt x="131" y="266"/>
                    </a:lnTo>
                    <a:lnTo>
                      <a:pt x="131" y="265"/>
                    </a:lnTo>
                    <a:lnTo>
                      <a:pt x="130" y="265"/>
                    </a:lnTo>
                    <a:lnTo>
                      <a:pt x="131" y="264"/>
                    </a:lnTo>
                    <a:lnTo>
                      <a:pt x="130" y="264"/>
                    </a:lnTo>
                    <a:lnTo>
                      <a:pt x="130" y="264"/>
                    </a:lnTo>
                    <a:lnTo>
                      <a:pt x="130" y="264"/>
                    </a:lnTo>
                    <a:lnTo>
                      <a:pt x="129" y="264"/>
                    </a:lnTo>
                    <a:lnTo>
                      <a:pt x="129" y="263"/>
                    </a:lnTo>
                    <a:lnTo>
                      <a:pt x="129" y="262"/>
                    </a:lnTo>
                    <a:lnTo>
                      <a:pt x="129" y="261"/>
                    </a:lnTo>
                    <a:lnTo>
                      <a:pt x="128" y="261"/>
                    </a:lnTo>
                    <a:lnTo>
                      <a:pt x="127" y="261"/>
                    </a:lnTo>
                    <a:lnTo>
                      <a:pt x="127" y="261"/>
                    </a:lnTo>
                    <a:lnTo>
                      <a:pt x="127" y="261"/>
                    </a:lnTo>
                    <a:lnTo>
                      <a:pt x="127" y="260"/>
                    </a:lnTo>
                    <a:lnTo>
                      <a:pt x="126" y="260"/>
                    </a:lnTo>
                    <a:lnTo>
                      <a:pt x="125" y="260"/>
                    </a:lnTo>
                    <a:lnTo>
                      <a:pt x="125" y="259"/>
                    </a:lnTo>
                    <a:lnTo>
                      <a:pt x="125" y="260"/>
                    </a:lnTo>
                    <a:lnTo>
                      <a:pt x="125" y="259"/>
                    </a:lnTo>
                    <a:lnTo>
                      <a:pt x="124" y="259"/>
                    </a:lnTo>
                    <a:lnTo>
                      <a:pt x="124" y="258"/>
                    </a:lnTo>
                    <a:lnTo>
                      <a:pt x="124" y="259"/>
                    </a:lnTo>
                    <a:lnTo>
                      <a:pt x="124" y="259"/>
                    </a:lnTo>
                    <a:lnTo>
                      <a:pt x="124" y="258"/>
                    </a:lnTo>
                    <a:lnTo>
                      <a:pt x="123" y="258"/>
                    </a:lnTo>
                    <a:lnTo>
                      <a:pt x="123" y="257"/>
                    </a:lnTo>
                    <a:lnTo>
                      <a:pt x="123" y="257"/>
                    </a:lnTo>
                    <a:lnTo>
                      <a:pt x="122" y="257"/>
                    </a:lnTo>
                    <a:lnTo>
                      <a:pt x="122" y="256"/>
                    </a:lnTo>
                    <a:lnTo>
                      <a:pt x="121" y="257"/>
                    </a:lnTo>
                    <a:lnTo>
                      <a:pt x="121" y="256"/>
                    </a:lnTo>
                    <a:lnTo>
                      <a:pt x="120" y="256"/>
                    </a:lnTo>
                    <a:lnTo>
                      <a:pt x="120" y="256"/>
                    </a:lnTo>
                    <a:lnTo>
                      <a:pt x="120" y="255"/>
                    </a:lnTo>
                    <a:lnTo>
                      <a:pt x="119" y="255"/>
                    </a:lnTo>
                    <a:lnTo>
                      <a:pt x="119" y="256"/>
                    </a:lnTo>
                    <a:lnTo>
                      <a:pt x="118" y="256"/>
                    </a:lnTo>
                    <a:lnTo>
                      <a:pt x="118" y="255"/>
                    </a:lnTo>
                    <a:lnTo>
                      <a:pt x="118" y="254"/>
                    </a:lnTo>
                    <a:lnTo>
                      <a:pt x="117" y="254"/>
                    </a:lnTo>
                    <a:lnTo>
                      <a:pt x="117" y="255"/>
                    </a:lnTo>
                    <a:lnTo>
                      <a:pt x="117" y="255"/>
                    </a:lnTo>
                    <a:lnTo>
                      <a:pt x="117" y="254"/>
                    </a:lnTo>
                    <a:lnTo>
                      <a:pt x="117" y="254"/>
                    </a:lnTo>
                    <a:lnTo>
                      <a:pt x="117" y="254"/>
                    </a:lnTo>
                    <a:lnTo>
                      <a:pt x="117" y="253"/>
                    </a:lnTo>
                    <a:lnTo>
                      <a:pt x="117" y="254"/>
                    </a:lnTo>
                    <a:lnTo>
                      <a:pt x="117" y="254"/>
                    </a:lnTo>
                    <a:lnTo>
                      <a:pt x="117" y="253"/>
                    </a:lnTo>
                    <a:lnTo>
                      <a:pt x="117" y="254"/>
                    </a:lnTo>
                    <a:lnTo>
                      <a:pt x="117" y="253"/>
                    </a:lnTo>
                    <a:lnTo>
                      <a:pt x="117" y="252"/>
                    </a:lnTo>
                    <a:lnTo>
                      <a:pt x="116" y="252"/>
                    </a:lnTo>
                    <a:lnTo>
                      <a:pt x="116" y="253"/>
                    </a:lnTo>
                    <a:lnTo>
                      <a:pt x="116" y="252"/>
                    </a:lnTo>
                    <a:lnTo>
                      <a:pt x="115" y="252"/>
                    </a:lnTo>
                    <a:lnTo>
                      <a:pt x="114" y="252"/>
                    </a:lnTo>
                    <a:lnTo>
                      <a:pt x="115" y="252"/>
                    </a:lnTo>
                    <a:lnTo>
                      <a:pt x="115" y="251"/>
                    </a:lnTo>
                    <a:lnTo>
                      <a:pt x="114" y="251"/>
                    </a:lnTo>
                    <a:lnTo>
                      <a:pt x="113" y="251"/>
                    </a:lnTo>
                    <a:lnTo>
                      <a:pt x="113" y="250"/>
                    </a:lnTo>
                    <a:lnTo>
                      <a:pt x="113" y="251"/>
                    </a:lnTo>
                    <a:lnTo>
                      <a:pt x="113" y="251"/>
                    </a:lnTo>
                    <a:lnTo>
                      <a:pt x="113" y="252"/>
                    </a:lnTo>
                    <a:lnTo>
                      <a:pt x="112" y="252"/>
                    </a:lnTo>
                    <a:lnTo>
                      <a:pt x="112" y="253"/>
                    </a:lnTo>
                    <a:lnTo>
                      <a:pt x="111" y="253"/>
                    </a:lnTo>
                    <a:lnTo>
                      <a:pt x="111" y="254"/>
                    </a:lnTo>
                    <a:lnTo>
                      <a:pt x="111" y="253"/>
                    </a:lnTo>
                    <a:lnTo>
                      <a:pt x="111" y="252"/>
                    </a:lnTo>
                    <a:lnTo>
                      <a:pt x="110" y="252"/>
                    </a:lnTo>
                    <a:lnTo>
                      <a:pt x="111" y="252"/>
                    </a:lnTo>
                    <a:lnTo>
                      <a:pt x="111" y="253"/>
                    </a:lnTo>
                    <a:lnTo>
                      <a:pt x="110" y="253"/>
                    </a:lnTo>
                    <a:lnTo>
                      <a:pt x="110" y="253"/>
                    </a:lnTo>
                    <a:lnTo>
                      <a:pt x="110" y="252"/>
                    </a:lnTo>
                    <a:lnTo>
                      <a:pt x="109" y="252"/>
                    </a:lnTo>
                    <a:lnTo>
                      <a:pt x="108" y="252"/>
                    </a:lnTo>
                    <a:lnTo>
                      <a:pt x="107" y="252"/>
                    </a:lnTo>
                    <a:lnTo>
                      <a:pt x="107" y="251"/>
                    </a:lnTo>
                    <a:lnTo>
                      <a:pt x="107" y="250"/>
                    </a:lnTo>
                    <a:lnTo>
                      <a:pt x="107" y="250"/>
                    </a:lnTo>
                    <a:lnTo>
                      <a:pt x="107" y="250"/>
                    </a:lnTo>
                    <a:lnTo>
                      <a:pt x="106" y="250"/>
                    </a:lnTo>
                    <a:lnTo>
                      <a:pt x="106" y="250"/>
                    </a:lnTo>
                    <a:lnTo>
                      <a:pt x="106" y="251"/>
                    </a:lnTo>
                    <a:lnTo>
                      <a:pt x="105" y="251"/>
                    </a:lnTo>
                    <a:lnTo>
                      <a:pt x="104" y="251"/>
                    </a:lnTo>
                    <a:lnTo>
                      <a:pt x="103" y="251"/>
                    </a:lnTo>
                    <a:lnTo>
                      <a:pt x="103" y="251"/>
                    </a:lnTo>
                    <a:lnTo>
                      <a:pt x="103" y="250"/>
                    </a:lnTo>
                    <a:lnTo>
                      <a:pt x="102" y="250"/>
                    </a:lnTo>
                    <a:lnTo>
                      <a:pt x="102" y="250"/>
                    </a:lnTo>
                    <a:lnTo>
                      <a:pt x="101" y="250"/>
                    </a:lnTo>
                    <a:lnTo>
                      <a:pt x="101" y="250"/>
                    </a:lnTo>
                    <a:lnTo>
                      <a:pt x="100" y="250"/>
                    </a:lnTo>
                    <a:lnTo>
                      <a:pt x="101" y="250"/>
                    </a:lnTo>
                    <a:lnTo>
                      <a:pt x="100" y="250"/>
                    </a:lnTo>
                    <a:lnTo>
                      <a:pt x="100" y="251"/>
                    </a:lnTo>
                    <a:lnTo>
                      <a:pt x="100" y="252"/>
                    </a:lnTo>
                    <a:lnTo>
                      <a:pt x="99" y="252"/>
                    </a:lnTo>
                    <a:lnTo>
                      <a:pt x="99" y="252"/>
                    </a:lnTo>
                    <a:lnTo>
                      <a:pt x="98" y="252"/>
                    </a:lnTo>
                    <a:lnTo>
                      <a:pt x="98" y="251"/>
                    </a:lnTo>
                    <a:lnTo>
                      <a:pt x="97" y="251"/>
                    </a:lnTo>
                    <a:lnTo>
                      <a:pt x="97" y="250"/>
                    </a:lnTo>
                    <a:lnTo>
                      <a:pt x="96" y="250"/>
                    </a:lnTo>
                    <a:lnTo>
                      <a:pt x="97" y="250"/>
                    </a:lnTo>
                    <a:lnTo>
                      <a:pt x="97" y="250"/>
                    </a:lnTo>
                    <a:lnTo>
                      <a:pt x="97" y="250"/>
                    </a:lnTo>
                    <a:lnTo>
                      <a:pt x="98" y="250"/>
                    </a:lnTo>
                    <a:lnTo>
                      <a:pt x="98" y="250"/>
                    </a:lnTo>
                    <a:lnTo>
                      <a:pt x="97" y="249"/>
                    </a:lnTo>
                    <a:lnTo>
                      <a:pt x="96" y="249"/>
                    </a:lnTo>
                    <a:lnTo>
                      <a:pt x="96" y="249"/>
                    </a:lnTo>
                    <a:lnTo>
                      <a:pt x="96" y="248"/>
                    </a:lnTo>
                    <a:lnTo>
                      <a:pt x="96" y="247"/>
                    </a:lnTo>
                    <a:lnTo>
                      <a:pt x="95" y="247"/>
                    </a:lnTo>
                    <a:lnTo>
                      <a:pt x="95" y="247"/>
                    </a:lnTo>
                    <a:lnTo>
                      <a:pt x="94" y="247"/>
                    </a:lnTo>
                    <a:lnTo>
                      <a:pt x="93" y="247"/>
                    </a:lnTo>
                    <a:lnTo>
                      <a:pt x="93" y="246"/>
                    </a:lnTo>
                    <a:lnTo>
                      <a:pt x="93" y="247"/>
                    </a:lnTo>
                    <a:lnTo>
                      <a:pt x="93" y="246"/>
                    </a:lnTo>
                    <a:lnTo>
                      <a:pt x="93" y="246"/>
                    </a:lnTo>
                    <a:lnTo>
                      <a:pt x="92" y="246"/>
                    </a:lnTo>
                    <a:lnTo>
                      <a:pt x="92" y="245"/>
                    </a:lnTo>
                    <a:lnTo>
                      <a:pt x="92" y="244"/>
                    </a:lnTo>
                    <a:lnTo>
                      <a:pt x="91" y="244"/>
                    </a:lnTo>
                    <a:lnTo>
                      <a:pt x="91" y="244"/>
                    </a:lnTo>
                    <a:lnTo>
                      <a:pt x="90" y="244"/>
                    </a:lnTo>
                    <a:lnTo>
                      <a:pt x="90" y="243"/>
                    </a:lnTo>
                    <a:lnTo>
                      <a:pt x="89" y="243"/>
                    </a:lnTo>
                    <a:lnTo>
                      <a:pt x="89" y="243"/>
                    </a:lnTo>
                    <a:lnTo>
                      <a:pt x="89" y="242"/>
                    </a:lnTo>
                    <a:lnTo>
                      <a:pt x="89" y="243"/>
                    </a:lnTo>
                    <a:lnTo>
                      <a:pt x="88" y="243"/>
                    </a:lnTo>
                    <a:lnTo>
                      <a:pt x="87" y="243"/>
                    </a:lnTo>
                    <a:lnTo>
                      <a:pt x="86" y="243"/>
                    </a:lnTo>
                    <a:lnTo>
                      <a:pt x="86" y="242"/>
                    </a:lnTo>
                    <a:lnTo>
                      <a:pt x="87" y="242"/>
                    </a:lnTo>
                    <a:lnTo>
                      <a:pt x="88" y="241"/>
                    </a:lnTo>
                    <a:lnTo>
                      <a:pt x="88" y="240"/>
                    </a:lnTo>
                    <a:lnTo>
                      <a:pt x="87" y="240"/>
                    </a:lnTo>
                    <a:lnTo>
                      <a:pt x="87" y="241"/>
                    </a:lnTo>
                    <a:lnTo>
                      <a:pt x="87" y="240"/>
                    </a:lnTo>
                    <a:lnTo>
                      <a:pt x="87" y="240"/>
                    </a:lnTo>
                    <a:lnTo>
                      <a:pt x="87" y="239"/>
                    </a:lnTo>
                    <a:lnTo>
                      <a:pt x="86" y="239"/>
                    </a:lnTo>
                    <a:lnTo>
                      <a:pt x="86" y="238"/>
                    </a:lnTo>
                    <a:lnTo>
                      <a:pt x="86" y="238"/>
                    </a:lnTo>
                    <a:lnTo>
                      <a:pt x="86" y="237"/>
                    </a:lnTo>
                    <a:lnTo>
                      <a:pt x="85" y="237"/>
                    </a:lnTo>
                    <a:lnTo>
                      <a:pt x="85" y="237"/>
                    </a:lnTo>
                    <a:lnTo>
                      <a:pt x="85" y="236"/>
                    </a:lnTo>
                    <a:lnTo>
                      <a:pt x="86" y="236"/>
                    </a:lnTo>
                    <a:lnTo>
                      <a:pt x="85" y="236"/>
                    </a:lnTo>
                    <a:lnTo>
                      <a:pt x="85" y="235"/>
                    </a:lnTo>
                    <a:lnTo>
                      <a:pt x="84" y="235"/>
                    </a:lnTo>
                    <a:lnTo>
                      <a:pt x="83" y="235"/>
                    </a:lnTo>
                    <a:lnTo>
                      <a:pt x="83" y="234"/>
                    </a:lnTo>
                    <a:lnTo>
                      <a:pt x="84" y="234"/>
                    </a:lnTo>
                    <a:lnTo>
                      <a:pt x="83" y="234"/>
                    </a:lnTo>
                    <a:lnTo>
                      <a:pt x="83" y="233"/>
                    </a:lnTo>
                    <a:lnTo>
                      <a:pt x="83" y="234"/>
                    </a:lnTo>
                    <a:lnTo>
                      <a:pt x="84" y="234"/>
                    </a:lnTo>
                    <a:lnTo>
                      <a:pt x="84" y="233"/>
                    </a:lnTo>
                    <a:lnTo>
                      <a:pt x="83" y="233"/>
                    </a:lnTo>
                    <a:lnTo>
                      <a:pt x="83" y="233"/>
                    </a:lnTo>
                    <a:lnTo>
                      <a:pt x="83" y="233"/>
                    </a:lnTo>
                    <a:lnTo>
                      <a:pt x="82" y="233"/>
                    </a:lnTo>
                    <a:lnTo>
                      <a:pt x="82" y="233"/>
                    </a:lnTo>
                    <a:lnTo>
                      <a:pt x="82" y="233"/>
                    </a:lnTo>
                    <a:lnTo>
                      <a:pt x="81" y="233"/>
                    </a:lnTo>
                    <a:lnTo>
                      <a:pt x="81" y="232"/>
                    </a:lnTo>
                    <a:lnTo>
                      <a:pt x="80" y="232"/>
                    </a:lnTo>
                    <a:lnTo>
                      <a:pt x="80" y="231"/>
                    </a:lnTo>
                    <a:lnTo>
                      <a:pt x="79" y="231"/>
                    </a:lnTo>
                    <a:lnTo>
                      <a:pt x="79" y="231"/>
                    </a:lnTo>
                    <a:lnTo>
                      <a:pt x="79" y="230"/>
                    </a:lnTo>
                    <a:lnTo>
                      <a:pt x="79" y="230"/>
                    </a:lnTo>
                    <a:lnTo>
                      <a:pt x="79" y="230"/>
                    </a:lnTo>
                    <a:lnTo>
                      <a:pt x="78" y="230"/>
                    </a:lnTo>
                    <a:lnTo>
                      <a:pt x="78" y="230"/>
                    </a:lnTo>
                    <a:lnTo>
                      <a:pt x="79" y="230"/>
                    </a:lnTo>
                    <a:lnTo>
                      <a:pt x="78" y="230"/>
                    </a:lnTo>
                    <a:lnTo>
                      <a:pt x="78" y="229"/>
                    </a:lnTo>
                    <a:lnTo>
                      <a:pt x="77" y="229"/>
                    </a:lnTo>
                    <a:lnTo>
                      <a:pt x="78" y="229"/>
                    </a:lnTo>
                    <a:lnTo>
                      <a:pt x="78" y="228"/>
                    </a:lnTo>
                    <a:lnTo>
                      <a:pt x="77" y="228"/>
                    </a:lnTo>
                    <a:lnTo>
                      <a:pt x="77" y="227"/>
                    </a:lnTo>
                    <a:lnTo>
                      <a:pt x="76" y="227"/>
                    </a:lnTo>
                    <a:lnTo>
                      <a:pt x="76" y="226"/>
                    </a:lnTo>
                    <a:lnTo>
                      <a:pt x="76" y="227"/>
                    </a:lnTo>
                    <a:lnTo>
                      <a:pt x="75" y="227"/>
                    </a:lnTo>
                    <a:lnTo>
                      <a:pt x="75" y="226"/>
                    </a:lnTo>
                    <a:lnTo>
                      <a:pt x="75" y="226"/>
                    </a:lnTo>
                    <a:lnTo>
                      <a:pt x="75" y="226"/>
                    </a:lnTo>
                    <a:lnTo>
                      <a:pt x="75" y="225"/>
                    </a:lnTo>
                    <a:lnTo>
                      <a:pt x="74" y="225"/>
                    </a:lnTo>
                    <a:lnTo>
                      <a:pt x="75" y="225"/>
                    </a:lnTo>
                    <a:lnTo>
                      <a:pt x="75" y="224"/>
                    </a:lnTo>
                    <a:lnTo>
                      <a:pt x="74" y="224"/>
                    </a:lnTo>
                    <a:lnTo>
                      <a:pt x="74" y="223"/>
                    </a:lnTo>
                    <a:lnTo>
                      <a:pt x="73" y="223"/>
                    </a:lnTo>
                    <a:lnTo>
                      <a:pt x="74" y="223"/>
                    </a:lnTo>
                    <a:lnTo>
                      <a:pt x="73" y="223"/>
                    </a:lnTo>
                    <a:lnTo>
                      <a:pt x="72" y="223"/>
                    </a:lnTo>
                    <a:lnTo>
                      <a:pt x="72" y="223"/>
                    </a:lnTo>
                    <a:lnTo>
                      <a:pt x="72" y="223"/>
                    </a:lnTo>
                    <a:lnTo>
                      <a:pt x="72" y="223"/>
                    </a:lnTo>
                    <a:lnTo>
                      <a:pt x="72" y="223"/>
                    </a:lnTo>
                    <a:lnTo>
                      <a:pt x="71" y="223"/>
                    </a:lnTo>
                    <a:lnTo>
                      <a:pt x="70" y="223"/>
                    </a:lnTo>
                    <a:lnTo>
                      <a:pt x="70" y="222"/>
                    </a:lnTo>
                    <a:lnTo>
                      <a:pt x="69" y="222"/>
                    </a:lnTo>
                    <a:lnTo>
                      <a:pt x="69" y="221"/>
                    </a:lnTo>
                    <a:lnTo>
                      <a:pt x="70" y="221"/>
                    </a:lnTo>
                    <a:lnTo>
                      <a:pt x="70" y="220"/>
                    </a:lnTo>
                    <a:lnTo>
                      <a:pt x="69" y="220"/>
                    </a:lnTo>
                    <a:lnTo>
                      <a:pt x="68" y="220"/>
                    </a:lnTo>
                    <a:lnTo>
                      <a:pt x="68" y="219"/>
                    </a:lnTo>
                    <a:lnTo>
                      <a:pt x="68" y="219"/>
                    </a:lnTo>
                    <a:lnTo>
                      <a:pt x="68" y="220"/>
                    </a:lnTo>
                    <a:lnTo>
                      <a:pt x="68" y="219"/>
                    </a:lnTo>
                    <a:lnTo>
                      <a:pt x="67" y="219"/>
                    </a:lnTo>
                    <a:lnTo>
                      <a:pt x="67" y="219"/>
                    </a:lnTo>
                    <a:lnTo>
                      <a:pt x="68" y="219"/>
                    </a:lnTo>
                    <a:lnTo>
                      <a:pt x="67" y="219"/>
                    </a:lnTo>
                    <a:lnTo>
                      <a:pt x="66" y="219"/>
                    </a:lnTo>
                    <a:lnTo>
                      <a:pt x="67" y="219"/>
                    </a:lnTo>
                    <a:lnTo>
                      <a:pt x="67" y="219"/>
                    </a:lnTo>
                    <a:lnTo>
                      <a:pt x="66" y="219"/>
                    </a:lnTo>
                    <a:lnTo>
                      <a:pt x="66" y="219"/>
                    </a:lnTo>
                    <a:lnTo>
                      <a:pt x="65" y="219"/>
                    </a:lnTo>
                    <a:lnTo>
                      <a:pt x="65" y="219"/>
                    </a:lnTo>
                    <a:lnTo>
                      <a:pt x="65" y="218"/>
                    </a:lnTo>
                    <a:lnTo>
                      <a:pt x="64" y="218"/>
                    </a:lnTo>
                    <a:lnTo>
                      <a:pt x="64" y="219"/>
                    </a:lnTo>
                    <a:lnTo>
                      <a:pt x="63" y="219"/>
                    </a:lnTo>
                    <a:lnTo>
                      <a:pt x="64" y="219"/>
                    </a:lnTo>
                    <a:lnTo>
                      <a:pt x="64" y="218"/>
                    </a:lnTo>
                    <a:lnTo>
                      <a:pt x="63" y="218"/>
                    </a:lnTo>
                    <a:lnTo>
                      <a:pt x="63" y="219"/>
                    </a:lnTo>
                    <a:lnTo>
                      <a:pt x="62" y="219"/>
                    </a:lnTo>
                    <a:lnTo>
                      <a:pt x="62" y="218"/>
                    </a:lnTo>
                    <a:lnTo>
                      <a:pt x="62" y="219"/>
                    </a:lnTo>
                    <a:lnTo>
                      <a:pt x="62" y="218"/>
                    </a:lnTo>
                    <a:lnTo>
                      <a:pt x="62" y="218"/>
                    </a:lnTo>
                    <a:lnTo>
                      <a:pt x="62" y="217"/>
                    </a:lnTo>
                    <a:lnTo>
                      <a:pt x="62" y="218"/>
                    </a:lnTo>
                    <a:lnTo>
                      <a:pt x="61" y="218"/>
                    </a:lnTo>
                    <a:lnTo>
                      <a:pt x="61" y="217"/>
                    </a:lnTo>
                    <a:lnTo>
                      <a:pt x="60" y="217"/>
                    </a:lnTo>
                    <a:lnTo>
                      <a:pt x="60" y="216"/>
                    </a:lnTo>
                    <a:lnTo>
                      <a:pt x="61" y="216"/>
                    </a:lnTo>
                    <a:lnTo>
                      <a:pt x="61" y="216"/>
                    </a:lnTo>
                    <a:lnTo>
                      <a:pt x="60" y="216"/>
                    </a:lnTo>
                    <a:lnTo>
                      <a:pt x="61" y="216"/>
                    </a:lnTo>
                    <a:lnTo>
                      <a:pt x="61" y="216"/>
                    </a:lnTo>
                    <a:lnTo>
                      <a:pt x="60" y="216"/>
                    </a:lnTo>
                    <a:lnTo>
                      <a:pt x="60" y="216"/>
                    </a:lnTo>
                    <a:lnTo>
                      <a:pt x="60" y="216"/>
                    </a:lnTo>
                    <a:lnTo>
                      <a:pt x="59" y="216"/>
                    </a:lnTo>
                    <a:lnTo>
                      <a:pt x="58" y="216"/>
                    </a:lnTo>
                    <a:lnTo>
                      <a:pt x="58" y="216"/>
                    </a:lnTo>
                    <a:lnTo>
                      <a:pt x="58" y="216"/>
                    </a:lnTo>
                    <a:lnTo>
                      <a:pt x="58" y="216"/>
                    </a:lnTo>
                    <a:lnTo>
                      <a:pt x="58" y="215"/>
                    </a:lnTo>
                    <a:lnTo>
                      <a:pt x="58" y="215"/>
                    </a:lnTo>
                    <a:lnTo>
                      <a:pt x="57" y="215"/>
                    </a:lnTo>
                    <a:lnTo>
                      <a:pt x="57" y="214"/>
                    </a:lnTo>
                    <a:lnTo>
                      <a:pt x="57" y="215"/>
                    </a:lnTo>
                    <a:lnTo>
                      <a:pt x="56" y="215"/>
                    </a:lnTo>
                    <a:lnTo>
                      <a:pt x="56" y="216"/>
                    </a:lnTo>
                    <a:lnTo>
                      <a:pt x="56" y="215"/>
                    </a:lnTo>
                    <a:lnTo>
                      <a:pt x="55" y="215"/>
                    </a:lnTo>
                    <a:lnTo>
                      <a:pt x="55" y="216"/>
                    </a:lnTo>
                    <a:lnTo>
                      <a:pt x="55" y="216"/>
                    </a:lnTo>
                    <a:lnTo>
                      <a:pt x="54" y="216"/>
                    </a:lnTo>
                    <a:lnTo>
                      <a:pt x="53" y="216"/>
                    </a:lnTo>
                    <a:lnTo>
                      <a:pt x="53" y="215"/>
                    </a:lnTo>
                    <a:lnTo>
                      <a:pt x="53" y="214"/>
                    </a:lnTo>
                    <a:lnTo>
                      <a:pt x="52" y="214"/>
                    </a:lnTo>
                    <a:lnTo>
                      <a:pt x="52" y="213"/>
                    </a:lnTo>
                    <a:lnTo>
                      <a:pt x="53" y="213"/>
                    </a:lnTo>
                    <a:lnTo>
                      <a:pt x="52" y="213"/>
                    </a:lnTo>
                    <a:lnTo>
                      <a:pt x="52" y="213"/>
                    </a:lnTo>
                    <a:lnTo>
                      <a:pt x="52" y="213"/>
                    </a:lnTo>
                    <a:lnTo>
                      <a:pt x="51" y="213"/>
                    </a:lnTo>
                    <a:lnTo>
                      <a:pt x="51" y="213"/>
                    </a:lnTo>
                    <a:lnTo>
                      <a:pt x="51" y="212"/>
                    </a:lnTo>
                    <a:lnTo>
                      <a:pt x="51" y="212"/>
                    </a:lnTo>
                    <a:lnTo>
                      <a:pt x="51" y="212"/>
                    </a:lnTo>
                    <a:lnTo>
                      <a:pt x="51" y="211"/>
                    </a:lnTo>
                    <a:lnTo>
                      <a:pt x="51" y="211"/>
                    </a:lnTo>
                    <a:lnTo>
                      <a:pt x="51" y="210"/>
                    </a:lnTo>
                    <a:lnTo>
                      <a:pt x="50" y="210"/>
                    </a:lnTo>
                    <a:lnTo>
                      <a:pt x="50" y="211"/>
                    </a:lnTo>
                    <a:lnTo>
                      <a:pt x="50" y="210"/>
                    </a:lnTo>
                    <a:lnTo>
                      <a:pt x="49" y="210"/>
                    </a:lnTo>
                    <a:lnTo>
                      <a:pt x="50" y="210"/>
                    </a:lnTo>
                    <a:lnTo>
                      <a:pt x="49" y="210"/>
                    </a:lnTo>
                    <a:lnTo>
                      <a:pt x="48" y="210"/>
                    </a:lnTo>
                    <a:lnTo>
                      <a:pt x="48" y="211"/>
                    </a:lnTo>
                    <a:lnTo>
                      <a:pt x="48" y="210"/>
                    </a:lnTo>
                    <a:lnTo>
                      <a:pt x="48" y="210"/>
                    </a:lnTo>
                    <a:lnTo>
                      <a:pt x="48" y="210"/>
                    </a:lnTo>
                    <a:lnTo>
                      <a:pt x="48" y="210"/>
                    </a:lnTo>
                    <a:lnTo>
                      <a:pt x="47" y="210"/>
                    </a:lnTo>
                    <a:lnTo>
                      <a:pt x="47" y="211"/>
                    </a:lnTo>
                    <a:lnTo>
                      <a:pt x="47" y="210"/>
                    </a:lnTo>
                    <a:lnTo>
                      <a:pt x="47" y="209"/>
                    </a:lnTo>
                    <a:lnTo>
                      <a:pt x="46" y="209"/>
                    </a:lnTo>
                    <a:lnTo>
                      <a:pt x="46" y="210"/>
                    </a:lnTo>
                    <a:lnTo>
                      <a:pt x="45" y="210"/>
                    </a:lnTo>
                    <a:lnTo>
                      <a:pt x="45" y="209"/>
                    </a:lnTo>
                    <a:lnTo>
                      <a:pt x="44" y="209"/>
                    </a:lnTo>
                    <a:lnTo>
                      <a:pt x="45" y="209"/>
                    </a:lnTo>
                    <a:lnTo>
                      <a:pt x="44" y="209"/>
                    </a:lnTo>
                    <a:lnTo>
                      <a:pt x="44" y="209"/>
                    </a:lnTo>
                    <a:lnTo>
                      <a:pt x="45" y="209"/>
                    </a:lnTo>
                    <a:lnTo>
                      <a:pt x="44" y="209"/>
                    </a:lnTo>
                    <a:lnTo>
                      <a:pt x="44" y="209"/>
                    </a:lnTo>
                    <a:lnTo>
                      <a:pt x="44" y="208"/>
                    </a:lnTo>
                    <a:lnTo>
                      <a:pt x="44" y="207"/>
                    </a:lnTo>
                    <a:lnTo>
                      <a:pt x="43" y="207"/>
                    </a:lnTo>
                    <a:lnTo>
                      <a:pt x="44" y="207"/>
                    </a:lnTo>
                    <a:lnTo>
                      <a:pt x="43" y="207"/>
                    </a:lnTo>
                    <a:lnTo>
                      <a:pt x="43" y="206"/>
                    </a:lnTo>
                    <a:lnTo>
                      <a:pt x="44" y="206"/>
                    </a:lnTo>
                    <a:lnTo>
                      <a:pt x="43" y="206"/>
                    </a:lnTo>
                    <a:lnTo>
                      <a:pt x="44" y="206"/>
                    </a:lnTo>
                    <a:lnTo>
                      <a:pt x="44" y="206"/>
                    </a:lnTo>
                    <a:lnTo>
                      <a:pt x="43" y="206"/>
                    </a:lnTo>
                    <a:lnTo>
                      <a:pt x="42" y="206"/>
                    </a:lnTo>
                    <a:lnTo>
                      <a:pt x="42" y="205"/>
                    </a:lnTo>
                    <a:lnTo>
                      <a:pt x="42" y="206"/>
                    </a:lnTo>
                    <a:lnTo>
                      <a:pt x="42" y="205"/>
                    </a:lnTo>
                    <a:lnTo>
                      <a:pt x="41" y="205"/>
                    </a:lnTo>
                    <a:lnTo>
                      <a:pt x="41" y="204"/>
                    </a:lnTo>
                    <a:lnTo>
                      <a:pt x="42" y="204"/>
                    </a:lnTo>
                    <a:lnTo>
                      <a:pt x="41" y="204"/>
                    </a:lnTo>
                    <a:lnTo>
                      <a:pt x="41" y="203"/>
                    </a:lnTo>
                    <a:lnTo>
                      <a:pt x="41" y="204"/>
                    </a:lnTo>
                    <a:lnTo>
                      <a:pt x="41" y="203"/>
                    </a:lnTo>
                    <a:lnTo>
                      <a:pt x="41" y="203"/>
                    </a:lnTo>
                    <a:lnTo>
                      <a:pt x="40" y="203"/>
                    </a:lnTo>
                    <a:lnTo>
                      <a:pt x="41" y="203"/>
                    </a:lnTo>
                    <a:lnTo>
                      <a:pt x="40" y="203"/>
                    </a:lnTo>
                    <a:lnTo>
                      <a:pt x="40" y="202"/>
                    </a:lnTo>
                    <a:lnTo>
                      <a:pt x="39" y="202"/>
                    </a:lnTo>
                    <a:lnTo>
                      <a:pt x="40" y="202"/>
                    </a:lnTo>
                    <a:lnTo>
                      <a:pt x="40" y="202"/>
                    </a:lnTo>
                    <a:lnTo>
                      <a:pt x="39" y="202"/>
                    </a:lnTo>
                    <a:lnTo>
                      <a:pt x="39" y="202"/>
                    </a:lnTo>
                    <a:lnTo>
                      <a:pt x="38" y="202"/>
                    </a:lnTo>
                    <a:lnTo>
                      <a:pt x="39" y="202"/>
                    </a:lnTo>
                    <a:lnTo>
                      <a:pt x="39" y="202"/>
                    </a:lnTo>
                    <a:lnTo>
                      <a:pt x="38" y="202"/>
                    </a:lnTo>
                    <a:lnTo>
                      <a:pt x="37" y="202"/>
                    </a:lnTo>
                    <a:lnTo>
                      <a:pt x="37" y="201"/>
                    </a:lnTo>
                    <a:lnTo>
                      <a:pt x="37" y="201"/>
                    </a:lnTo>
                    <a:lnTo>
                      <a:pt x="37" y="200"/>
                    </a:lnTo>
                    <a:lnTo>
                      <a:pt x="36" y="200"/>
                    </a:lnTo>
                    <a:lnTo>
                      <a:pt x="36" y="201"/>
                    </a:lnTo>
                    <a:lnTo>
                      <a:pt x="35" y="201"/>
                    </a:lnTo>
                    <a:lnTo>
                      <a:pt x="35" y="200"/>
                    </a:lnTo>
                    <a:lnTo>
                      <a:pt x="35" y="201"/>
                    </a:lnTo>
                    <a:lnTo>
                      <a:pt x="34" y="201"/>
                    </a:lnTo>
                    <a:lnTo>
                      <a:pt x="34" y="200"/>
                    </a:lnTo>
                    <a:lnTo>
                      <a:pt x="35" y="200"/>
                    </a:lnTo>
                    <a:lnTo>
                      <a:pt x="34" y="200"/>
                    </a:lnTo>
                    <a:lnTo>
                      <a:pt x="34" y="200"/>
                    </a:lnTo>
                    <a:lnTo>
                      <a:pt x="33" y="200"/>
                    </a:lnTo>
                    <a:lnTo>
                      <a:pt x="34" y="200"/>
                    </a:lnTo>
                    <a:lnTo>
                      <a:pt x="34" y="199"/>
                    </a:lnTo>
                    <a:lnTo>
                      <a:pt x="33" y="199"/>
                    </a:lnTo>
                    <a:lnTo>
                      <a:pt x="33" y="199"/>
                    </a:lnTo>
                    <a:lnTo>
                      <a:pt x="32" y="199"/>
                    </a:lnTo>
                    <a:lnTo>
                      <a:pt x="32" y="198"/>
                    </a:lnTo>
                    <a:lnTo>
                      <a:pt x="31" y="198"/>
                    </a:lnTo>
                    <a:lnTo>
                      <a:pt x="31" y="197"/>
                    </a:lnTo>
                    <a:lnTo>
                      <a:pt x="32" y="197"/>
                    </a:lnTo>
                    <a:lnTo>
                      <a:pt x="31" y="197"/>
                    </a:lnTo>
                    <a:lnTo>
                      <a:pt x="31" y="196"/>
                    </a:lnTo>
                    <a:lnTo>
                      <a:pt x="32" y="196"/>
                    </a:lnTo>
                    <a:lnTo>
                      <a:pt x="31" y="196"/>
                    </a:lnTo>
                    <a:lnTo>
                      <a:pt x="32" y="196"/>
                    </a:lnTo>
                    <a:lnTo>
                      <a:pt x="31" y="196"/>
                    </a:lnTo>
                    <a:lnTo>
                      <a:pt x="31" y="195"/>
                    </a:lnTo>
                    <a:lnTo>
                      <a:pt x="31" y="195"/>
                    </a:lnTo>
                    <a:lnTo>
                      <a:pt x="31" y="195"/>
                    </a:lnTo>
                    <a:lnTo>
                      <a:pt x="31" y="195"/>
                    </a:lnTo>
                    <a:lnTo>
                      <a:pt x="31" y="194"/>
                    </a:lnTo>
                    <a:lnTo>
                      <a:pt x="31" y="194"/>
                    </a:lnTo>
                    <a:lnTo>
                      <a:pt x="31" y="195"/>
                    </a:lnTo>
                    <a:lnTo>
                      <a:pt x="30" y="195"/>
                    </a:lnTo>
                    <a:lnTo>
                      <a:pt x="30" y="194"/>
                    </a:lnTo>
                    <a:lnTo>
                      <a:pt x="30" y="195"/>
                    </a:lnTo>
                    <a:lnTo>
                      <a:pt x="30" y="194"/>
                    </a:lnTo>
                    <a:lnTo>
                      <a:pt x="29" y="194"/>
                    </a:lnTo>
                    <a:lnTo>
                      <a:pt x="29" y="193"/>
                    </a:lnTo>
                    <a:lnTo>
                      <a:pt x="28" y="193"/>
                    </a:lnTo>
                    <a:lnTo>
                      <a:pt x="28" y="192"/>
                    </a:lnTo>
                    <a:lnTo>
                      <a:pt x="28" y="192"/>
                    </a:lnTo>
                    <a:lnTo>
                      <a:pt x="29" y="192"/>
                    </a:lnTo>
                    <a:lnTo>
                      <a:pt x="29" y="192"/>
                    </a:lnTo>
                    <a:lnTo>
                      <a:pt x="29" y="192"/>
                    </a:lnTo>
                    <a:lnTo>
                      <a:pt x="29" y="191"/>
                    </a:lnTo>
                    <a:lnTo>
                      <a:pt x="30" y="191"/>
                    </a:lnTo>
                    <a:lnTo>
                      <a:pt x="29" y="191"/>
                    </a:lnTo>
                    <a:lnTo>
                      <a:pt x="29" y="190"/>
                    </a:lnTo>
                    <a:lnTo>
                      <a:pt x="29" y="191"/>
                    </a:lnTo>
                    <a:lnTo>
                      <a:pt x="30" y="191"/>
                    </a:lnTo>
                    <a:lnTo>
                      <a:pt x="30" y="190"/>
                    </a:lnTo>
                    <a:lnTo>
                      <a:pt x="29" y="190"/>
                    </a:lnTo>
                    <a:lnTo>
                      <a:pt x="29" y="189"/>
                    </a:lnTo>
                    <a:lnTo>
                      <a:pt x="28" y="189"/>
                    </a:lnTo>
                    <a:lnTo>
                      <a:pt x="28" y="190"/>
                    </a:lnTo>
                    <a:lnTo>
                      <a:pt x="28" y="189"/>
                    </a:lnTo>
                    <a:lnTo>
                      <a:pt x="28" y="188"/>
                    </a:lnTo>
                    <a:lnTo>
                      <a:pt x="28" y="189"/>
                    </a:lnTo>
                    <a:lnTo>
                      <a:pt x="27" y="189"/>
                    </a:lnTo>
                    <a:lnTo>
                      <a:pt x="27" y="188"/>
                    </a:lnTo>
                    <a:lnTo>
                      <a:pt x="27" y="188"/>
                    </a:lnTo>
                    <a:lnTo>
                      <a:pt x="27" y="188"/>
                    </a:lnTo>
                    <a:lnTo>
                      <a:pt x="27" y="187"/>
                    </a:lnTo>
                    <a:lnTo>
                      <a:pt x="26" y="187"/>
                    </a:lnTo>
                    <a:lnTo>
                      <a:pt x="27" y="187"/>
                    </a:lnTo>
                    <a:lnTo>
                      <a:pt x="27" y="186"/>
                    </a:lnTo>
                    <a:lnTo>
                      <a:pt x="26" y="186"/>
                    </a:lnTo>
                    <a:lnTo>
                      <a:pt x="25" y="186"/>
                    </a:lnTo>
                    <a:lnTo>
                      <a:pt x="25" y="185"/>
                    </a:lnTo>
                    <a:lnTo>
                      <a:pt x="25" y="186"/>
                    </a:lnTo>
                    <a:lnTo>
                      <a:pt x="24" y="186"/>
                    </a:lnTo>
                    <a:lnTo>
                      <a:pt x="24" y="185"/>
                    </a:lnTo>
                    <a:lnTo>
                      <a:pt x="25" y="185"/>
                    </a:lnTo>
                    <a:lnTo>
                      <a:pt x="24" y="185"/>
                    </a:lnTo>
                    <a:lnTo>
                      <a:pt x="24" y="185"/>
                    </a:lnTo>
                    <a:lnTo>
                      <a:pt x="24" y="185"/>
                    </a:lnTo>
                    <a:lnTo>
                      <a:pt x="24" y="185"/>
                    </a:lnTo>
                    <a:lnTo>
                      <a:pt x="24" y="184"/>
                    </a:lnTo>
                    <a:lnTo>
                      <a:pt x="24" y="185"/>
                    </a:lnTo>
                    <a:lnTo>
                      <a:pt x="23" y="185"/>
                    </a:lnTo>
                    <a:lnTo>
                      <a:pt x="23" y="184"/>
                    </a:lnTo>
                    <a:lnTo>
                      <a:pt x="22" y="184"/>
                    </a:lnTo>
                    <a:lnTo>
                      <a:pt x="22" y="183"/>
                    </a:lnTo>
                    <a:lnTo>
                      <a:pt x="23" y="183"/>
                    </a:lnTo>
                    <a:lnTo>
                      <a:pt x="22" y="183"/>
                    </a:lnTo>
                    <a:lnTo>
                      <a:pt x="22" y="182"/>
                    </a:lnTo>
                    <a:lnTo>
                      <a:pt x="22" y="183"/>
                    </a:lnTo>
                    <a:lnTo>
                      <a:pt x="22" y="182"/>
                    </a:lnTo>
                    <a:lnTo>
                      <a:pt x="21" y="182"/>
                    </a:lnTo>
                    <a:lnTo>
                      <a:pt x="22" y="182"/>
                    </a:lnTo>
                    <a:lnTo>
                      <a:pt x="21" y="182"/>
                    </a:lnTo>
                    <a:lnTo>
                      <a:pt x="21" y="181"/>
                    </a:lnTo>
                    <a:lnTo>
                      <a:pt x="20" y="181"/>
                    </a:lnTo>
                    <a:lnTo>
                      <a:pt x="21" y="181"/>
                    </a:lnTo>
                    <a:lnTo>
                      <a:pt x="21" y="181"/>
                    </a:lnTo>
                    <a:lnTo>
                      <a:pt x="20" y="181"/>
                    </a:lnTo>
                    <a:lnTo>
                      <a:pt x="20" y="180"/>
                    </a:lnTo>
                    <a:lnTo>
                      <a:pt x="20" y="180"/>
                    </a:lnTo>
                    <a:lnTo>
                      <a:pt x="19" y="180"/>
                    </a:lnTo>
                    <a:lnTo>
                      <a:pt x="19" y="179"/>
                    </a:lnTo>
                    <a:lnTo>
                      <a:pt x="18" y="179"/>
                    </a:lnTo>
                    <a:lnTo>
                      <a:pt x="19" y="179"/>
                    </a:lnTo>
                    <a:lnTo>
                      <a:pt x="18" y="179"/>
                    </a:lnTo>
                    <a:lnTo>
                      <a:pt x="18" y="178"/>
                    </a:lnTo>
                    <a:lnTo>
                      <a:pt x="19" y="178"/>
                    </a:lnTo>
                    <a:lnTo>
                      <a:pt x="18" y="178"/>
                    </a:lnTo>
                    <a:lnTo>
                      <a:pt x="17" y="178"/>
                    </a:lnTo>
                    <a:lnTo>
                      <a:pt x="17" y="178"/>
                    </a:lnTo>
                    <a:lnTo>
                      <a:pt x="18" y="178"/>
                    </a:lnTo>
                    <a:lnTo>
                      <a:pt x="18" y="177"/>
                    </a:lnTo>
                    <a:lnTo>
                      <a:pt x="18" y="176"/>
                    </a:lnTo>
                    <a:lnTo>
                      <a:pt x="17" y="176"/>
                    </a:lnTo>
                    <a:lnTo>
                      <a:pt x="17" y="175"/>
                    </a:lnTo>
                    <a:lnTo>
                      <a:pt x="18" y="175"/>
                    </a:lnTo>
                    <a:lnTo>
                      <a:pt x="17" y="175"/>
                    </a:lnTo>
                    <a:lnTo>
                      <a:pt x="17" y="175"/>
                    </a:lnTo>
                    <a:lnTo>
                      <a:pt x="17" y="174"/>
                    </a:lnTo>
                    <a:lnTo>
                      <a:pt x="17" y="174"/>
                    </a:lnTo>
                    <a:lnTo>
                      <a:pt x="17" y="173"/>
                    </a:lnTo>
                    <a:lnTo>
                      <a:pt x="16" y="173"/>
                    </a:lnTo>
                    <a:lnTo>
                      <a:pt x="16" y="172"/>
                    </a:lnTo>
                    <a:lnTo>
                      <a:pt x="16" y="171"/>
                    </a:lnTo>
                    <a:lnTo>
                      <a:pt x="15" y="171"/>
                    </a:lnTo>
                    <a:lnTo>
                      <a:pt x="15" y="171"/>
                    </a:lnTo>
                    <a:lnTo>
                      <a:pt x="16" y="171"/>
                    </a:lnTo>
                    <a:lnTo>
                      <a:pt x="15" y="171"/>
                    </a:lnTo>
                    <a:lnTo>
                      <a:pt x="15" y="170"/>
                    </a:lnTo>
                    <a:lnTo>
                      <a:pt x="15" y="169"/>
                    </a:lnTo>
                    <a:lnTo>
                      <a:pt x="14" y="169"/>
                    </a:lnTo>
                    <a:lnTo>
                      <a:pt x="14" y="170"/>
                    </a:lnTo>
                    <a:lnTo>
                      <a:pt x="14" y="169"/>
                    </a:lnTo>
                    <a:lnTo>
                      <a:pt x="15" y="169"/>
                    </a:lnTo>
                    <a:lnTo>
                      <a:pt x="14" y="169"/>
                    </a:lnTo>
                    <a:lnTo>
                      <a:pt x="15" y="169"/>
                    </a:lnTo>
                    <a:lnTo>
                      <a:pt x="15" y="168"/>
                    </a:lnTo>
                    <a:lnTo>
                      <a:pt x="15" y="169"/>
                    </a:lnTo>
                    <a:lnTo>
                      <a:pt x="15" y="168"/>
                    </a:lnTo>
                    <a:lnTo>
                      <a:pt x="14" y="168"/>
                    </a:lnTo>
                    <a:lnTo>
                      <a:pt x="14" y="168"/>
                    </a:lnTo>
                    <a:lnTo>
                      <a:pt x="14" y="168"/>
                    </a:lnTo>
                    <a:lnTo>
                      <a:pt x="13" y="168"/>
                    </a:lnTo>
                    <a:lnTo>
                      <a:pt x="13" y="168"/>
                    </a:lnTo>
                    <a:lnTo>
                      <a:pt x="13" y="168"/>
                    </a:lnTo>
                    <a:lnTo>
                      <a:pt x="13" y="167"/>
                    </a:lnTo>
                    <a:lnTo>
                      <a:pt x="13" y="167"/>
                    </a:lnTo>
                    <a:lnTo>
                      <a:pt x="13" y="167"/>
                    </a:lnTo>
                    <a:lnTo>
                      <a:pt x="13" y="166"/>
                    </a:lnTo>
                    <a:lnTo>
                      <a:pt x="12" y="166"/>
                    </a:lnTo>
                    <a:lnTo>
                      <a:pt x="12" y="165"/>
                    </a:lnTo>
                    <a:lnTo>
                      <a:pt x="13" y="165"/>
                    </a:lnTo>
                    <a:lnTo>
                      <a:pt x="13" y="164"/>
                    </a:lnTo>
                    <a:lnTo>
                      <a:pt x="12" y="164"/>
                    </a:lnTo>
                    <a:lnTo>
                      <a:pt x="12" y="165"/>
                    </a:lnTo>
                    <a:lnTo>
                      <a:pt x="11" y="165"/>
                    </a:lnTo>
                    <a:lnTo>
                      <a:pt x="11" y="164"/>
                    </a:lnTo>
                    <a:lnTo>
                      <a:pt x="12" y="164"/>
                    </a:lnTo>
                    <a:lnTo>
                      <a:pt x="12" y="164"/>
                    </a:lnTo>
                    <a:lnTo>
                      <a:pt x="11" y="164"/>
                    </a:lnTo>
                    <a:lnTo>
                      <a:pt x="10" y="164"/>
                    </a:lnTo>
                    <a:lnTo>
                      <a:pt x="10" y="163"/>
                    </a:lnTo>
                    <a:lnTo>
                      <a:pt x="10" y="163"/>
                    </a:lnTo>
                    <a:lnTo>
                      <a:pt x="10" y="162"/>
                    </a:lnTo>
                    <a:lnTo>
                      <a:pt x="10" y="162"/>
                    </a:lnTo>
                    <a:lnTo>
                      <a:pt x="10" y="162"/>
                    </a:lnTo>
                    <a:lnTo>
                      <a:pt x="10" y="161"/>
                    </a:lnTo>
                    <a:lnTo>
                      <a:pt x="10" y="162"/>
                    </a:lnTo>
                    <a:lnTo>
                      <a:pt x="9" y="162"/>
                    </a:lnTo>
                    <a:lnTo>
                      <a:pt x="9" y="161"/>
                    </a:lnTo>
                    <a:lnTo>
                      <a:pt x="8" y="161"/>
                    </a:lnTo>
                    <a:lnTo>
                      <a:pt x="7" y="161"/>
                    </a:lnTo>
                    <a:lnTo>
                      <a:pt x="8" y="161"/>
                    </a:lnTo>
                    <a:lnTo>
                      <a:pt x="8" y="161"/>
                    </a:lnTo>
                    <a:lnTo>
                      <a:pt x="7" y="161"/>
                    </a:lnTo>
                    <a:lnTo>
                      <a:pt x="6" y="161"/>
                    </a:lnTo>
                    <a:lnTo>
                      <a:pt x="6" y="160"/>
                    </a:lnTo>
                    <a:lnTo>
                      <a:pt x="6" y="161"/>
                    </a:lnTo>
                    <a:lnTo>
                      <a:pt x="6" y="160"/>
                    </a:lnTo>
                    <a:lnTo>
                      <a:pt x="6" y="160"/>
                    </a:lnTo>
                    <a:lnTo>
                      <a:pt x="6" y="159"/>
                    </a:lnTo>
                    <a:lnTo>
                      <a:pt x="5" y="159"/>
                    </a:lnTo>
                    <a:lnTo>
                      <a:pt x="5" y="158"/>
                    </a:lnTo>
                    <a:lnTo>
                      <a:pt x="5" y="157"/>
                    </a:lnTo>
                    <a:lnTo>
                      <a:pt x="5" y="157"/>
                    </a:lnTo>
                    <a:lnTo>
                      <a:pt x="4" y="157"/>
                    </a:lnTo>
                    <a:lnTo>
                      <a:pt x="4" y="156"/>
                    </a:lnTo>
                    <a:lnTo>
                      <a:pt x="3" y="156"/>
                    </a:lnTo>
                    <a:lnTo>
                      <a:pt x="3" y="156"/>
                    </a:lnTo>
                    <a:lnTo>
                      <a:pt x="3" y="155"/>
                    </a:lnTo>
                    <a:lnTo>
                      <a:pt x="3" y="156"/>
                    </a:lnTo>
                    <a:lnTo>
                      <a:pt x="2" y="156"/>
                    </a:lnTo>
                    <a:lnTo>
                      <a:pt x="2" y="155"/>
                    </a:lnTo>
                    <a:lnTo>
                      <a:pt x="3" y="155"/>
                    </a:lnTo>
                    <a:lnTo>
                      <a:pt x="2" y="155"/>
                    </a:lnTo>
                    <a:lnTo>
                      <a:pt x="3" y="155"/>
                    </a:lnTo>
                    <a:lnTo>
                      <a:pt x="3" y="154"/>
                    </a:lnTo>
                    <a:lnTo>
                      <a:pt x="3" y="155"/>
                    </a:lnTo>
                    <a:lnTo>
                      <a:pt x="3" y="154"/>
                    </a:lnTo>
                    <a:lnTo>
                      <a:pt x="2" y="154"/>
                    </a:lnTo>
                    <a:lnTo>
                      <a:pt x="3" y="154"/>
                    </a:lnTo>
                    <a:lnTo>
                      <a:pt x="3" y="154"/>
                    </a:lnTo>
                    <a:lnTo>
                      <a:pt x="3" y="153"/>
                    </a:lnTo>
                    <a:lnTo>
                      <a:pt x="2" y="153"/>
                    </a:lnTo>
                    <a:lnTo>
                      <a:pt x="2" y="154"/>
                    </a:lnTo>
                    <a:lnTo>
                      <a:pt x="2" y="153"/>
                    </a:lnTo>
                    <a:lnTo>
                      <a:pt x="1" y="153"/>
                    </a:lnTo>
                    <a:lnTo>
                      <a:pt x="1" y="152"/>
                    </a:lnTo>
                    <a:lnTo>
                      <a:pt x="2" y="152"/>
                    </a:lnTo>
                    <a:lnTo>
                      <a:pt x="1" y="152"/>
                    </a:lnTo>
                    <a:lnTo>
                      <a:pt x="1" y="151"/>
                    </a:lnTo>
                    <a:lnTo>
                      <a:pt x="2" y="151"/>
                    </a:lnTo>
                    <a:lnTo>
                      <a:pt x="2" y="150"/>
                    </a:lnTo>
                    <a:lnTo>
                      <a:pt x="2" y="150"/>
                    </a:lnTo>
                    <a:lnTo>
                      <a:pt x="1" y="150"/>
                    </a:lnTo>
                    <a:lnTo>
                      <a:pt x="1" y="149"/>
                    </a:lnTo>
                    <a:lnTo>
                      <a:pt x="2" y="149"/>
                    </a:lnTo>
                    <a:lnTo>
                      <a:pt x="1" y="149"/>
                    </a:lnTo>
                    <a:lnTo>
                      <a:pt x="1" y="148"/>
                    </a:lnTo>
                    <a:lnTo>
                      <a:pt x="2" y="148"/>
                    </a:lnTo>
                    <a:lnTo>
                      <a:pt x="1" y="148"/>
                    </a:lnTo>
                    <a:lnTo>
                      <a:pt x="1" y="147"/>
                    </a:lnTo>
                    <a:lnTo>
                      <a:pt x="0" y="147"/>
                    </a:lnTo>
                    <a:lnTo>
                      <a:pt x="0" y="148"/>
                    </a:lnTo>
                    <a:lnTo>
                      <a:pt x="0" y="147"/>
                    </a:lnTo>
                    <a:lnTo>
                      <a:pt x="0" y="147"/>
                    </a:lnTo>
                    <a:lnTo>
                      <a:pt x="0" y="147"/>
                    </a:lnTo>
                    <a:lnTo>
                      <a:pt x="0" y="14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75" name="Freeform 1134">
                <a:extLst>
                  <a:ext uri="{FF2B5EF4-FFF2-40B4-BE49-F238E27FC236}">
                    <a16:creationId xmlns:a16="http://schemas.microsoft.com/office/drawing/2014/main" id="{DA3F0F4C-56ED-4705-B627-4D5BEF93395E}"/>
                  </a:ext>
                </a:extLst>
              </p:cNvPr>
              <p:cNvSpPr>
                <a:spLocks/>
              </p:cNvSpPr>
              <p:nvPr/>
            </p:nvSpPr>
            <p:spPr bwMode="auto">
              <a:xfrm>
                <a:off x="5842" y="2003"/>
                <a:ext cx="324" cy="293"/>
              </a:xfrm>
              <a:custGeom>
                <a:avLst/>
                <a:gdLst>
                  <a:gd name="T0" fmla="*/ 242 w 324"/>
                  <a:gd name="T1" fmla="*/ 290 h 293"/>
                  <a:gd name="T2" fmla="*/ 241 w 324"/>
                  <a:gd name="T3" fmla="*/ 287 h 293"/>
                  <a:gd name="T4" fmla="*/ 238 w 324"/>
                  <a:gd name="T5" fmla="*/ 282 h 293"/>
                  <a:gd name="T6" fmla="*/ 235 w 324"/>
                  <a:gd name="T7" fmla="*/ 279 h 293"/>
                  <a:gd name="T8" fmla="*/ 231 w 324"/>
                  <a:gd name="T9" fmla="*/ 276 h 293"/>
                  <a:gd name="T10" fmla="*/ 228 w 324"/>
                  <a:gd name="T11" fmla="*/ 276 h 293"/>
                  <a:gd name="T12" fmla="*/ 228 w 324"/>
                  <a:gd name="T13" fmla="*/ 272 h 293"/>
                  <a:gd name="T14" fmla="*/ 225 w 324"/>
                  <a:gd name="T15" fmla="*/ 271 h 293"/>
                  <a:gd name="T16" fmla="*/ 224 w 324"/>
                  <a:gd name="T17" fmla="*/ 267 h 293"/>
                  <a:gd name="T18" fmla="*/ 222 w 324"/>
                  <a:gd name="T19" fmla="*/ 263 h 293"/>
                  <a:gd name="T20" fmla="*/ 219 w 324"/>
                  <a:gd name="T21" fmla="*/ 261 h 293"/>
                  <a:gd name="T22" fmla="*/ 214 w 324"/>
                  <a:gd name="T23" fmla="*/ 258 h 293"/>
                  <a:gd name="T24" fmla="*/ 211 w 324"/>
                  <a:gd name="T25" fmla="*/ 254 h 293"/>
                  <a:gd name="T26" fmla="*/ 207 w 324"/>
                  <a:gd name="T27" fmla="*/ 251 h 293"/>
                  <a:gd name="T28" fmla="*/ 206 w 324"/>
                  <a:gd name="T29" fmla="*/ 250 h 293"/>
                  <a:gd name="T30" fmla="*/ 202 w 324"/>
                  <a:gd name="T31" fmla="*/ 250 h 293"/>
                  <a:gd name="T32" fmla="*/ 199 w 324"/>
                  <a:gd name="T33" fmla="*/ 245 h 293"/>
                  <a:gd name="T34" fmla="*/ 194 w 324"/>
                  <a:gd name="T35" fmla="*/ 240 h 293"/>
                  <a:gd name="T36" fmla="*/ 190 w 324"/>
                  <a:gd name="T37" fmla="*/ 238 h 293"/>
                  <a:gd name="T38" fmla="*/ 184 w 324"/>
                  <a:gd name="T39" fmla="*/ 233 h 293"/>
                  <a:gd name="T40" fmla="*/ 180 w 324"/>
                  <a:gd name="T41" fmla="*/ 228 h 293"/>
                  <a:gd name="T42" fmla="*/ 174 w 324"/>
                  <a:gd name="T43" fmla="*/ 224 h 293"/>
                  <a:gd name="T44" fmla="*/ 170 w 324"/>
                  <a:gd name="T45" fmla="*/ 217 h 293"/>
                  <a:gd name="T46" fmla="*/ 164 w 324"/>
                  <a:gd name="T47" fmla="*/ 214 h 293"/>
                  <a:gd name="T48" fmla="*/ 159 w 324"/>
                  <a:gd name="T49" fmla="*/ 210 h 293"/>
                  <a:gd name="T50" fmla="*/ 155 w 324"/>
                  <a:gd name="T51" fmla="*/ 207 h 293"/>
                  <a:gd name="T52" fmla="*/ 151 w 324"/>
                  <a:gd name="T53" fmla="*/ 204 h 293"/>
                  <a:gd name="T54" fmla="*/ 146 w 324"/>
                  <a:gd name="T55" fmla="*/ 202 h 293"/>
                  <a:gd name="T56" fmla="*/ 142 w 324"/>
                  <a:gd name="T57" fmla="*/ 196 h 293"/>
                  <a:gd name="T58" fmla="*/ 138 w 324"/>
                  <a:gd name="T59" fmla="*/ 193 h 293"/>
                  <a:gd name="T60" fmla="*/ 133 w 324"/>
                  <a:gd name="T61" fmla="*/ 190 h 293"/>
                  <a:gd name="T62" fmla="*/ 128 w 324"/>
                  <a:gd name="T63" fmla="*/ 186 h 293"/>
                  <a:gd name="T64" fmla="*/ 124 w 324"/>
                  <a:gd name="T65" fmla="*/ 182 h 293"/>
                  <a:gd name="T66" fmla="*/ 118 w 324"/>
                  <a:gd name="T67" fmla="*/ 177 h 293"/>
                  <a:gd name="T68" fmla="*/ 97 w 324"/>
                  <a:gd name="T69" fmla="*/ 167 h 293"/>
                  <a:gd name="T70" fmla="*/ 76 w 324"/>
                  <a:gd name="T71" fmla="*/ 148 h 293"/>
                  <a:gd name="T72" fmla="*/ 60 w 324"/>
                  <a:gd name="T73" fmla="*/ 133 h 293"/>
                  <a:gd name="T74" fmla="*/ 45 w 324"/>
                  <a:gd name="T75" fmla="*/ 118 h 293"/>
                  <a:gd name="T76" fmla="*/ 42 w 324"/>
                  <a:gd name="T77" fmla="*/ 97 h 293"/>
                  <a:gd name="T78" fmla="*/ 25 w 324"/>
                  <a:gd name="T79" fmla="*/ 79 h 293"/>
                  <a:gd name="T80" fmla="*/ 3 w 324"/>
                  <a:gd name="T81" fmla="*/ 68 h 293"/>
                  <a:gd name="T82" fmla="*/ 16 w 324"/>
                  <a:gd name="T83" fmla="*/ 61 h 293"/>
                  <a:gd name="T84" fmla="*/ 33 w 324"/>
                  <a:gd name="T85" fmla="*/ 52 h 293"/>
                  <a:gd name="T86" fmla="*/ 62 w 324"/>
                  <a:gd name="T87" fmla="*/ 48 h 293"/>
                  <a:gd name="T88" fmla="*/ 91 w 324"/>
                  <a:gd name="T89" fmla="*/ 35 h 293"/>
                  <a:gd name="T90" fmla="*/ 111 w 324"/>
                  <a:gd name="T91" fmla="*/ 21 h 293"/>
                  <a:gd name="T92" fmla="*/ 133 w 324"/>
                  <a:gd name="T93" fmla="*/ 1 h 293"/>
                  <a:gd name="T94" fmla="*/ 151 w 324"/>
                  <a:gd name="T95" fmla="*/ 12 h 293"/>
                  <a:gd name="T96" fmla="*/ 164 w 324"/>
                  <a:gd name="T97" fmla="*/ 25 h 293"/>
                  <a:gd name="T98" fmla="*/ 176 w 324"/>
                  <a:gd name="T99" fmla="*/ 37 h 293"/>
                  <a:gd name="T100" fmla="*/ 190 w 324"/>
                  <a:gd name="T101" fmla="*/ 52 h 293"/>
                  <a:gd name="T102" fmla="*/ 210 w 324"/>
                  <a:gd name="T103" fmla="*/ 67 h 293"/>
                  <a:gd name="T104" fmla="*/ 223 w 324"/>
                  <a:gd name="T105" fmla="*/ 77 h 293"/>
                  <a:gd name="T106" fmla="*/ 238 w 324"/>
                  <a:gd name="T107" fmla="*/ 95 h 293"/>
                  <a:gd name="T108" fmla="*/ 256 w 324"/>
                  <a:gd name="T109" fmla="*/ 110 h 293"/>
                  <a:gd name="T110" fmla="*/ 266 w 324"/>
                  <a:gd name="T111" fmla="*/ 117 h 293"/>
                  <a:gd name="T112" fmla="*/ 280 w 324"/>
                  <a:gd name="T113" fmla="*/ 125 h 293"/>
                  <a:gd name="T114" fmla="*/ 299 w 324"/>
                  <a:gd name="T115" fmla="*/ 132 h 293"/>
                  <a:gd name="T116" fmla="*/ 313 w 324"/>
                  <a:gd name="T117" fmla="*/ 14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4" h="293">
                    <a:moveTo>
                      <a:pt x="242" y="292"/>
                    </a:moveTo>
                    <a:lnTo>
                      <a:pt x="242" y="293"/>
                    </a:lnTo>
                    <a:lnTo>
                      <a:pt x="242" y="292"/>
                    </a:lnTo>
                    <a:lnTo>
                      <a:pt x="242" y="291"/>
                    </a:lnTo>
                    <a:lnTo>
                      <a:pt x="241" y="291"/>
                    </a:lnTo>
                    <a:lnTo>
                      <a:pt x="241" y="290"/>
                    </a:lnTo>
                    <a:lnTo>
                      <a:pt x="241" y="291"/>
                    </a:lnTo>
                    <a:lnTo>
                      <a:pt x="242" y="291"/>
                    </a:lnTo>
                    <a:lnTo>
                      <a:pt x="242" y="290"/>
                    </a:lnTo>
                    <a:lnTo>
                      <a:pt x="241" y="290"/>
                    </a:lnTo>
                    <a:lnTo>
                      <a:pt x="242" y="290"/>
                    </a:lnTo>
                    <a:lnTo>
                      <a:pt x="241" y="290"/>
                    </a:lnTo>
                    <a:lnTo>
                      <a:pt x="242" y="290"/>
                    </a:lnTo>
                    <a:lnTo>
                      <a:pt x="242" y="290"/>
                    </a:lnTo>
                    <a:lnTo>
                      <a:pt x="242" y="290"/>
                    </a:lnTo>
                    <a:lnTo>
                      <a:pt x="242" y="290"/>
                    </a:lnTo>
                    <a:lnTo>
                      <a:pt x="241" y="290"/>
                    </a:lnTo>
                    <a:lnTo>
                      <a:pt x="240" y="290"/>
                    </a:lnTo>
                    <a:lnTo>
                      <a:pt x="240" y="289"/>
                    </a:lnTo>
                    <a:lnTo>
                      <a:pt x="241" y="289"/>
                    </a:lnTo>
                    <a:lnTo>
                      <a:pt x="240" y="289"/>
                    </a:lnTo>
                    <a:lnTo>
                      <a:pt x="241" y="289"/>
                    </a:lnTo>
                    <a:lnTo>
                      <a:pt x="241" y="288"/>
                    </a:lnTo>
                    <a:lnTo>
                      <a:pt x="240" y="288"/>
                    </a:lnTo>
                    <a:lnTo>
                      <a:pt x="241" y="288"/>
                    </a:lnTo>
                    <a:lnTo>
                      <a:pt x="241" y="287"/>
                    </a:lnTo>
                    <a:lnTo>
                      <a:pt x="240" y="287"/>
                    </a:lnTo>
                    <a:lnTo>
                      <a:pt x="240" y="286"/>
                    </a:lnTo>
                    <a:lnTo>
                      <a:pt x="239" y="286"/>
                    </a:lnTo>
                    <a:lnTo>
                      <a:pt x="239" y="286"/>
                    </a:lnTo>
                    <a:lnTo>
                      <a:pt x="238" y="286"/>
                    </a:lnTo>
                    <a:lnTo>
                      <a:pt x="239" y="286"/>
                    </a:lnTo>
                    <a:lnTo>
                      <a:pt x="238" y="286"/>
                    </a:lnTo>
                    <a:lnTo>
                      <a:pt x="238" y="285"/>
                    </a:lnTo>
                    <a:lnTo>
                      <a:pt x="239" y="285"/>
                    </a:lnTo>
                    <a:lnTo>
                      <a:pt x="238" y="284"/>
                    </a:lnTo>
                    <a:lnTo>
                      <a:pt x="238" y="283"/>
                    </a:lnTo>
                    <a:lnTo>
                      <a:pt x="238" y="283"/>
                    </a:lnTo>
                    <a:lnTo>
                      <a:pt x="238" y="282"/>
                    </a:lnTo>
                    <a:lnTo>
                      <a:pt x="238" y="282"/>
                    </a:lnTo>
                    <a:lnTo>
                      <a:pt x="238" y="281"/>
                    </a:lnTo>
                    <a:lnTo>
                      <a:pt x="237" y="281"/>
                    </a:lnTo>
                    <a:lnTo>
                      <a:pt x="237" y="280"/>
                    </a:lnTo>
                    <a:lnTo>
                      <a:pt x="236" y="280"/>
                    </a:lnTo>
                    <a:lnTo>
                      <a:pt x="236" y="279"/>
                    </a:lnTo>
                    <a:lnTo>
                      <a:pt x="236" y="280"/>
                    </a:lnTo>
                    <a:lnTo>
                      <a:pt x="235" y="280"/>
                    </a:lnTo>
                    <a:lnTo>
                      <a:pt x="235" y="279"/>
                    </a:lnTo>
                    <a:lnTo>
                      <a:pt x="235" y="280"/>
                    </a:lnTo>
                    <a:lnTo>
                      <a:pt x="235" y="279"/>
                    </a:lnTo>
                    <a:lnTo>
                      <a:pt x="235" y="280"/>
                    </a:lnTo>
                    <a:lnTo>
                      <a:pt x="235" y="279"/>
                    </a:lnTo>
                    <a:lnTo>
                      <a:pt x="235" y="279"/>
                    </a:lnTo>
                    <a:lnTo>
                      <a:pt x="234" y="279"/>
                    </a:lnTo>
                    <a:lnTo>
                      <a:pt x="235" y="279"/>
                    </a:lnTo>
                    <a:lnTo>
                      <a:pt x="235" y="279"/>
                    </a:lnTo>
                    <a:lnTo>
                      <a:pt x="234" y="279"/>
                    </a:lnTo>
                    <a:lnTo>
                      <a:pt x="234" y="278"/>
                    </a:lnTo>
                    <a:lnTo>
                      <a:pt x="233" y="278"/>
                    </a:lnTo>
                    <a:lnTo>
                      <a:pt x="233" y="277"/>
                    </a:lnTo>
                    <a:lnTo>
                      <a:pt x="232" y="277"/>
                    </a:lnTo>
                    <a:lnTo>
                      <a:pt x="232" y="276"/>
                    </a:lnTo>
                    <a:lnTo>
                      <a:pt x="231" y="276"/>
                    </a:lnTo>
                    <a:lnTo>
                      <a:pt x="231" y="276"/>
                    </a:lnTo>
                    <a:lnTo>
                      <a:pt x="231" y="276"/>
                    </a:lnTo>
                    <a:lnTo>
                      <a:pt x="231" y="276"/>
                    </a:lnTo>
                    <a:lnTo>
                      <a:pt x="230" y="276"/>
                    </a:lnTo>
                    <a:lnTo>
                      <a:pt x="229" y="276"/>
                    </a:lnTo>
                    <a:lnTo>
                      <a:pt x="229" y="277"/>
                    </a:lnTo>
                    <a:lnTo>
                      <a:pt x="228" y="277"/>
                    </a:lnTo>
                    <a:lnTo>
                      <a:pt x="228" y="276"/>
                    </a:lnTo>
                    <a:lnTo>
                      <a:pt x="228" y="277"/>
                    </a:lnTo>
                    <a:lnTo>
                      <a:pt x="228" y="276"/>
                    </a:lnTo>
                    <a:lnTo>
                      <a:pt x="228" y="276"/>
                    </a:lnTo>
                    <a:lnTo>
                      <a:pt x="228" y="276"/>
                    </a:lnTo>
                    <a:lnTo>
                      <a:pt x="228" y="276"/>
                    </a:lnTo>
                    <a:lnTo>
                      <a:pt x="228" y="276"/>
                    </a:lnTo>
                    <a:lnTo>
                      <a:pt x="228" y="276"/>
                    </a:lnTo>
                    <a:lnTo>
                      <a:pt x="228" y="276"/>
                    </a:lnTo>
                    <a:lnTo>
                      <a:pt x="228" y="276"/>
                    </a:lnTo>
                    <a:lnTo>
                      <a:pt x="228" y="276"/>
                    </a:lnTo>
                    <a:lnTo>
                      <a:pt x="228" y="275"/>
                    </a:lnTo>
                    <a:lnTo>
                      <a:pt x="228" y="274"/>
                    </a:lnTo>
                    <a:lnTo>
                      <a:pt x="228" y="273"/>
                    </a:lnTo>
                    <a:lnTo>
                      <a:pt x="227" y="273"/>
                    </a:lnTo>
                    <a:lnTo>
                      <a:pt x="228" y="273"/>
                    </a:lnTo>
                    <a:lnTo>
                      <a:pt x="227" y="273"/>
                    </a:lnTo>
                    <a:lnTo>
                      <a:pt x="228" y="273"/>
                    </a:lnTo>
                    <a:lnTo>
                      <a:pt x="227" y="273"/>
                    </a:lnTo>
                    <a:lnTo>
                      <a:pt x="228" y="273"/>
                    </a:lnTo>
                    <a:lnTo>
                      <a:pt x="228" y="272"/>
                    </a:lnTo>
                    <a:lnTo>
                      <a:pt x="227" y="272"/>
                    </a:lnTo>
                    <a:lnTo>
                      <a:pt x="227" y="273"/>
                    </a:lnTo>
                    <a:lnTo>
                      <a:pt x="227" y="272"/>
                    </a:lnTo>
                    <a:lnTo>
                      <a:pt x="226" y="272"/>
                    </a:lnTo>
                    <a:lnTo>
                      <a:pt x="227" y="272"/>
                    </a:lnTo>
                    <a:lnTo>
                      <a:pt x="226" y="272"/>
                    </a:lnTo>
                    <a:lnTo>
                      <a:pt x="227" y="272"/>
                    </a:lnTo>
                    <a:lnTo>
                      <a:pt x="226" y="272"/>
                    </a:lnTo>
                    <a:lnTo>
                      <a:pt x="226" y="272"/>
                    </a:lnTo>
                    <a:lnTo>
                      <a:pt x="226" y="271"/>
                    </a:lnTo>
                    <a:lnTo>
                      <a:pt x="225" y="271"/>
                    </a:lnTo>
                    <a:lnTo>
                      <a:pt x="225" y="270"/>
                    </a:lnTo>
                    <a:lnTo>
                      <a:pt x="225" y="271"/>
                    </a:lnTo>
                    <a:lnTo>
                      <a:pt x="225" y="270"/>
                    </a:lnTo>
                    <a:lnTo>
                      <a:pt x="224" y="270"/>
                    </a:lnTo>
                    <a:lnTo>
                      <a:pt x="225" y="270"/>
                    </a:lnTo>
                    <a:lnTo>
                      <a:pt x="224" y="270"/>
                    </a:lnTo>
                    <a:lnTo>
                      <a:pt x="224" y="269"/>
                    </a:lnTo>
                    <a:lnTo>
                      <a:pt x="224" y="270"/>
                    </a:lnTo>
                    <a:lnTo>
                      <a:pt x="224" y="269"/>
                    </a:lnTo>
                    <a:lnTo>
                      <a:pt x="224" y="269"/>
                    </a:lnTo>
                    <a:lnTo>
                      <a:pt x="224" y="268"/>
                    </a:lnTo>
                    <a:lnTo>
                      <a:pt x="224" y="268"/>
                    </a:lnTo>
                    <a:lnTo>
                      <a:pt x="224" y="268"/>
                    </a:lnTo>
                    <a:lnTo>
                      <a:pt x="224" y="268"/>
                    </a:lnTo>
                    <a:lnTo>
                      <a:pt x="224" y="267"/>
                    </a:lnTo>
                    <a:lnTo>
                      <a:pt x="224" y="266"/>
                    </a:lnTo>
                    <a:lnTo>
                      <a:pt x="224" y="267"/>
                    </a:lnTo>
                    <a:lnTo>
                      <a:pt x="224" y="266"/>
                    </a:lnTo>
                    <a:lnTo>
                      <a:pt x="224" y="265"/>
                    </a:lnTo>
                    <a:lnTo>
                      <a:pt x="224" y="266"/>
                    </a:lnTo>
                    <a:lnTo>
                      <a:pt x="224" y="265"/>
                    </a:lnTo>
                    <a:lnTo>
                      <a:pt x="224" y="265"/>
                    </a:lnTo>
                    <a:lnTo>
                      <a:pt x="224" y="265"/>
                    </a:lnTo>
                    <a:lnTo>
                      <a:pt x="224" y="264"/>
                    </a:lnTo>
                    <a:lnTo>
                      <a:pt x="224" y="264"/>
                    </a:lnTo>
                    <a:lnTo>
                      <a:pt x="223" y="264"/>
                    </a:lnTo>
                    <a:lnTo>
                      <a:pt x="222" y="264"/>
                    </a:lnTo>
                    <a:lnTo>
                      <a:pt x="222" y="263"/>
                    </a:lnTo>
                    <a:lnTo>
                      <a:pt x="222" y="264"/>
                    </a:lnTo>
                    <a:lnTo>
                      <a:pt x="222" y="263"/>
                    </a:lnTo>
                    <a:lnTo>
                      <a:pt x="222" y="264"/>
                    </a:lnTo>
                    <a:lnTo>
                      <a:pt x="221" y="264"/>
                    </a:lnTo>
                    <a:lnTo>
                      <a:pt x="221" y="263"/>
                    </a:lnTo>
                    <a:lnTo>
                      <a:pt x="221" y="263"/>
                    </a:lnTo>
                    <a:lnTo>
                      <a:pt x="221" y="262"/>
                    </a:lnTo>
                    <a:lnTo>
                      <a:pt x="221" y="263"/>
                    </a:lnTo>
                    <a:lnTo>
                      <a:pt x="221" y="262"/>
                    </a:lnTo>
                    <a:lnTo>
                      <a:pt x="220" y="262"/>
                    </a:lnTo>
                    <a:lnTo>
                      <a:pt x="220" y="262"/>
                    </a:lnTo>
                    <a:lnTo>
                      <a:pt x="220" y="261"/>
                    </a:lnTo>
                    <a:lnTo>
                      <a:pt x="219" y="261"/>
                    </a:lnTo>
                    <a:lnTo>
                      <a:pt x="219" y="260"/>
                    </a:lnTo>
                    <a:lnTo>
                      <a:pt x="218" y="260"/>
                    </a:lnTo>
                    <a:lnTo>
                      <a:pt x="218" y="259"/>
                    </a:lnTo>
                    <a:lnTo>
                      <a:pt x="219" y="259"/>
                    </a:lnTo>
                    <a:lnTo>
                      <a:pt x="218" y="259"/>
                    </a:lnTo>
                    <a:lnTo>
                      <a:pt x="217" y="259"/>
                    </a:lnTo>
                    <a:lnTo>
                      <a:pt x="217" y="259"/>
                    </a:lnTo>
                    <a:lnTo>
                      <a:pt x="217" y="258"/>
                    </a:lnTo>
                    <a:lnTo>
                      <a:pt x="216" y="258"/>
                    </a:lnTo>
                    <a:lnTo>
                      <a:pt x="216" y="257"/>
                    </a:lnTo>
                    <a:lnTo>
                      <a:pt x="216" y="258"/>
                    </a:lnTo>
                    <a:lnTo>
                      <a:pt x="215" y="258"/>
                    </a:lnTo>
                    <a:lnTo>
                      <a:pt x="214" y="258"/>
                    </a:lnTo>
                    <a:lnTo>
                      <a:pt x="214" y="257"/>
                    </a:lnTo>
                    <a:lnTo>
                      <a:pt x="215" y="257"/>
                    </a:lnTo>
                    <a:lnTo>
                      <a:pt x="214" y="257"/>
                    </a:lnTo>
                    <a:lnTo>
                      <a:pt x="214" y="256"/>
                    </a:lnTo>
                    <a:lnTo>
                      <a:pt x="214" y="256"/>
                    </a:lnTo>
                    <a:lnTo>
                      <a:pt x="214" y="255"/>
                    </a:lnTo>
                    <a:lnTo>
                      <a:pt x="213" y="255"/>
                    </a:lnTo>
                    <a:lnTo>
                      <a:pt x="213" y="255"/>
                    </a:lnTo>
                    <a:lnTo>
                      <a:pt x="212" y="255"/>
                    </a:lnTo>
                    <a:lnTo>
                      <a:pt x="212" y="254"/>
                    </a:lnTo>
                    <a:lnTo>
                      <a:pt x="212" y="255"/>
                    </a:lnTo>
                    <a:lnTo>
                      <a:pt x="212" y="254"/>
                    </a:lnTo>
                    <a:lnTo>
                      <a:pt x="211" y="254"/>
                    </a:lnTo>
                    <a:lnTo>
                      <a:pt x="211" y="253"/>
                    </a:lnTo>
                    <a:lnTo>
                      <a:pt x="211" y="252"/>
                    </a:lnTo>
                    <a:lnTo>
                      <a:pt x="211" y="253"/>
                    </a:lnTo>
                    <a:lnTo>
                      <a:pt x="211" y="253"/>
                    </a:lnTo>
                    <a:lnTo>
                      <a:pt x="211" y="252"/>
                    </a:lnTo>
                    <a:lnTo>
                      <a:pt x="211" y="252"/>
                    </a:lnTo>
                    <a:lnTo>
                      <a:pt x="211" y="252"/>
                    </a:lnTo>
                    <a:lnTo>
                      <a:pt x="211" y="252"/>
                    </a:lnTo>
                    <a:lnTo>
                      <a:pt x="210" y="252"/>
                    </a:lnTo>
                    <a:lnTo>
                      <a:pt x="210" y="251"/>
                    </a:lnTo>
                    <a:lnTo>
                      <a:pt x="209" y="251"/>
                    </a:lnTo>
                    <a:lnTo>
                      <a:pt x="208" y="251"/>
                    </a:lnTo>
                    <a:lnTo>
                      <a:pt x="207" y="251"/>
                    </a:lnTo>
                    <a:lnTo>
                      <a:pt x="207" y="252"/>
                    </a:lnTo>
                    <a:lnTo>
                      <a:pt x="207" y="251"/>
                    </a:lnTo>
                    <a:lnTo>
                      <a:pt x="207" y="251"/>
                    </a:lnTo>
                    <a:lnTo>
                      <a:pt x="207" y="251"/>
                    </a:lnTo>
                    <a:lnTo>
                      <a:pt x="207" y="250"/>
                    </a:lnTo>
                    <a:lnTo>
                      <a:pt x="207" y="251"/>
                    </a:lnTo>
                    <a:lnTo>
                      <a:pt x="207" y="250"/>
                    </a:lnTo>
                    <a:lnTo>
                      <a:pt x="207" y="250"/>
                    </a:lnTo>
                    <a:lnTo>
                      <a:pt x="207" y="251"/>
                    </a:lnTo>
                    <a:lnTo>
                      <a:pt x="207" y="250"/>
                    </a:lnTo>
                    <a:lnTo>
                      <a:pt x="207" y="251"/>
                    </a:lnTo>
                    <a:lnTo>
                      <a:pt x="206" y="251"/>
                    </a:lnTo>
                    <a:lnTo>
                      <a:pt x="206" y="250"/>
                    </a:lnTo>
                    <a:lnTo>
                      <a:pt x="206" y="251"/>
                    </a:lnTo>
                    <a:lnTo>
                      <a:pt x="205" y="251"/>
                    </a:lnTo>
                    <a:lnTo>
                      <a:pt x="205" y="252"/>
                    </a:lnTo>
                    <a:lnTo>
                      <a:pt x="205" y="251"/>
                    </a:lnTo>
                    <a:lnTo>
                      <a:pt x="204" y="251"/>
                    </a:lnTo>
                    <a:lnTo>
                      <a:pt x="204" y="251"/>
                    </a:lnTo>
                    <a:lnTo>
                      <a:pt x="204" y="250"/>
                    </a:lnTo>
                    <a:lnTo>
                      <a:pt x="203" y="250"/>
                    </a:lnTo>
                    <a:lnTo>
                      <a:pt x="204" y="250"/>
                    </a:lnTo>
                    <a:lnTo>
                      <a:pt x="204" y="251"/>
                    </a:lnTo>
                    <a:lnTo>
                      <a:pt x="203" y="251"/>
                    </a:lnTo>
                    <a:lnTo>
                      <a:pt x="203" y="250"/>
                    </a:lnTo>
                    <a:lnTo>
                      <a:pt x="202" y="250"/>
                    </a:lnTo>
                    <a:lnTo>
                      <a:pt x="203" y="250"/>
                    </a:lnTo>
                    <a:lnTo>
                      <a:pt x="203" y="249"/>
                    </a:lnTo>
                    <a:lnTo>
                      <a:pt x="202" y="249"/>
                    </a:lnTo>
                    <a:lnTo>
                      <a:pt x="203" y="249"/>
                    </a:lnTo>
                    <a:lnTo>
                      <a:pt x="202" y="249"/>
                    </a:lnTo>
                    <a:lnTo>
                      <a:pt x="202" y="248"/>
                    </a:lnTo>
                    <a:lnTo>
                      <a:pt x="201" y="248"/>
                    </a:lnTo>
                    <a:lnTo>
                      <a:pt x="201" y="248"/>
                    </a:lnTo>
                    <a:lnTo>
                      <a:pt x="200" y="248"/>
                    </a:lnTo>
                    <a:lnTo>
                      <a:pt x="200" y="247"/>
                    </a:lnTo>
                    <a:lnTo>
                      <a:pt x="200" y="246"/>
                    </a:lnTo>
                    <a:lnTo>
                      <a:pt x="199" y="246"/>
                    </a:lnTo>
                    <a:lnTo>
                      <a:pt x="199" y="245"/>
                    </a:lnTo>
                    <a:lnTo>
                      <a:pt x="198" y="245"/>
                    </a:lnTo>
                    <a:lnTo>
                      <a:pt x="198" y="245"/>
                    </a:lnTo>
                    <a:lnTo>
                      <a:pt x="198" y="244"/>
                    </a:lnTo>
                    <a:lnTo>
                      <a:pt x="197" y="244"/>
                    </a:lnTo>
                    <a:lnTo>
                      <a:pt x="197" y="243"/>
                    </a:lnTo>
                    <a:lnTo>
                      <a:pt x="197" y="243"/>
                    </a:lnTo>
                    <a:lnTo>
                      <a:pt x="197" y="242"/>
                    </a:lnTo>
                    <a:lnTo>
                      <a:pt x="196" y="242"/>
                    </a:lnTo>
                    <a:lnTo>
                      <a:pt x="196" y="241"/>
                    </a:lnTo>
                    <a:lnTo>
                      <a:pt x="195" y="241"/>
                    </a:lnTo>
                    <a:lnTo>
                      <a:pt x="195" y="241"/>
                    </a:lnTo>
                    <a:lnTo>
                      <a:pt x="194" y="241"/>
                    </a:lnTo>
                    <a:lnTo>
                      <a:pt x="194" y="240"/>
                    </a:lnTo>
                    <a:lnTo>
                      <a:pt x="193" y="240"/>
                    </a:lnTo>
                    <a:lnTo>
                      <a:pt x="193" y="240"/>
                    </a:lnTo>
                    <a:lnTo>
                      <a:pt x="193" y="239"/>
                    </a:lnTo>
                    <a:lnTo>
                      <a:pt x="192" y="239"/>
                    </a:lnTo>
                    <a:lnTo>
                      <a:pt x="192" y="240"/>
                    </a:lnTo>
                    <a:lnTo>
                      <a:pt x="192" y="239"/>
                    </a:lnTo>
                    <a:lnTo>
                      <a:pt x="191" y="239"/>
                    </a:lnTo>
                    <a:lnTo>
                      <a:pt x="191" y="240"/>
                    </a:lnTo>
                    <a:lnTo>
                      <a:pt x="190" y="240"/>
                    </a:lnTo>
                    <a:lnTo>
                      <a:pt x="190" y="239"/>
                    </a:lnTo>
                    <a:lnTo>
                      <a:pt x="190" y="238"/>
                    </a:lnTo>
                    <a:lnTo>
                      <a:pt x="190" y="238"/>
                    </a:lnTo>
                    <a:lnTo>
                      <a:pt x="190" y="238"/>
                    </a:lnTo>
                    <a:lnTo>
                      <a:pt x="189" y="238"/>
                    </a:lnTo>
                    <a:lnTo>
                      <a:pt x="189" y="237"/>
                    </a:lnTo>
                    <a:lnTo>
                      <a:pt x="188" y="237"/>
                    </a:lnTo>
                    <a:lnTo>
                      <a:pt x="187" y="237"/>
                    </a:lnTo>
                    <a:lnTo>
                      <a:pt x="187" y="236"/>
                    </a:lnTo>
                    <a:lnTo>
                      <a:pt x="186" y="236"/>
                    </a:lnTo>
                    <a:lnTo>
                      <a:pt x="186" y="235"/>
                    </a:lnTo>
                    <a:lnTo>
                      <a:pt x="186" y="235"/>
                    </a:lnTo>
                    <a:lnTo>
                      <a:pt x="186" y="234"/>
                    </a:lnTo>
                    <a:lnTo>
                      <a:pt x="186" y="234"/>
                    </a:lnTo>
                    <a:lnTo>
                      <a:pt x="185" y="234"/>
                    </a:lnTo>
                    <a:lnTo>
                      <a:pt x="185" y="233"/>
                    </a:lnTo>
                    <a:lnTo>
                      <a:pt x="184" y="233"/>
                    </a:lnTo>
                    <a:lnTo>
                      <a:pt x="184" y="232"/>
                    </a:lnTo>
                    <a:lnTo>
                      <a:pt x="185" y="232"/>
                    </a:lnTo>
                    <a:lnTo>
                      <a:pt x="184" y="232"/>
                    </a:lnTo>
                    <a:lnTo>
                      <a:pt x="184" y="231"/>
                    </a:lnTo>
                    <a:lnTo>
                      <a:pt x="183" y="231"/>
                    </a:lnTo>
                    <a:lnTo>
                      <a:pt x="183" y="231"/>
                    </a:lnTo>
                    <a:lnTo>
                      <a:pt x="183" y="231"/>
                    </a:lnTo>
                    <a:lnTo>
                      <a:pt x="183" y="230"/>
                    </a:lnTo>
                    <a:lnTo>
                      <a:pt x="182" y="230"/>
                    </a:lnTo>
                    <a:lnTo>
                      <a:pt x="181" y="230"/>
                    </a:lnTo>
                    <a:lnTo>
                      <a:pt x="181" y="229"/>
                    </a:lnTo>
                    <a:lnTo>
                      <a:pt x="180" y="229"/>
                    </a:lnTo>
                    <a:lnTo>
                      <a:pt x="180" y="228"/>
                    </a:lnTo>
                    <a:lnTo>
                      <a:pt x="180" y="228"/>
                    </a:lnTo>
                    <a:lnTo>
                      <a:pt x="180" y="228"/>
                    </a:lnTo>
                    <a:lnTo>
                      <a:pt x="179" y="228"/>
                    </a:lnTo>
                    <a:lnTo>
                      <a:pt x="179" y="227"/>
                    </a:lnTo>
                    <a:lnTo>
                      <a:pt x="179" y="226"/>
                    </a:lnTo>
                    <a:lnTo>
                      <a:pt x="179" y="225"/>
                    </a:lnTo>
                    <a:lnTo>
                      <a:pt x="178" y="225"/>
                    </a:lnTo>
                    <a:lnTo>
                      <a:pt x="178" y="224"/>
                    </a:lnTo>
                    <a:lnTo>
                      <a:pt x="177" y="224"/>
                    </a:lnTo>
                    <a:lnTo>
                      <a:pt x="176" y="224"/>
                    </a:lnTo>
                    <a:lnTo>
                      <a:pt x="176" y="224"/>
                    </a:lnTo>
                    <a:lnTo>
                      <a:pt x="175" y="224"/>
                    </a:lnTo>
                    <a:lnTo>
                      <a:pt x="174" y="224"/>
                    </a:lnTo>
                    <a:lnTo>
                      <a:pt x="174" y="224"/>
                    </a:lnTo>
                    <a:lnTo>
                      <a:pt x="173" y="224"/>
                    </a:lnTo>
                    <a:lnTo>
                      <a:pt x="173" y="223"/>
                    </a:lnTo>
                    <a:lnTo>
                      <a:pt x="173" y="222"/>
                    </a:lnTo>
                    <a:lnTo>
                      <a:pt x="173" y="221"/>
                    </a:lnTo>
                    <a:lnTo>
                      <a:pt x="172" y="221"/>
                    </a:lnTo>
                    <a:lnTo>
                      <a:pt x="172" y="221"/>
                    </a:lnTo>
                    <a:lnTo>
                      <a:pt x="172" y="220"/>
                    </a:lnTo>
                    <a:lnTo>
                      <a:pt x="171" y="220"/>
                    </a:lnTo>
                    <a:lnTo>
                      <a:pt x="171" y="219"/>
                    </a:lnTo>
                    <a:lnTo>
                      <a:pt x="170" y="219"/>
                    </a:lnTo>
                    <a:lnTo>
                      <a:pt x="170" y="218"/>
                    </a:lnTo>
                    <a:lnTo>
                      <a:pt x="170" y="217"/>
                    </a:lnTo>
                    <a:lnTo>
                      <a:pt x="170" y="217"/>
                    </a:lnTo>
                    <a:lnTo>
                      <a:pt x="170" y="216"/>
                    </a:lnTo>
                    <a:lnTo>
                      <a:pt x="169" y="216"/>
                    </a:lnTo>
                    <a:lnTo>
                      <a:pt x="169" y="216"/>
                    </a:lnTo>
                    <a:lnTo>
                      <a:pt x="168" y="216"/>
                    </a:lnTo>
                    <a:lnTo>
                      <a:pt x="167" y="216"/>
                    </a:lnTo>
                    <a:lnTo>
                      <a:pt x="167" y="215"/>
                    </a:lnTo>
                    <a:lnTo>
                      <a:pt x="166" y="215"/>
                    </a:lnTo>
                    <a:lnTo>
                      <a:pt x="166" y="215"/>
                    </a:lnTo>
                    <a:lnTo>
                      <a:pt x="165" y="215"/>
                    </a:lnTo>
                    <a:lnTo>
                      <a:pt x="165" y="214"/>
                    </a:lnTo>
                    <a:lnTo>
                      <a:pt x="164" y="214"/>
                    </a:lnTo>
                    <a:lnTo>
                      <a:pt x="164" y="214"/>
                    </a:lnTo>
                    <a:lnTo>
                      <a:pt x="164" y="213"/>
                    </a:lnTo>
                    <a:lnTo>
                      <a:pt x="163" y="213"/>
                    </a:lnTo>
                    <a:lnTo>
                      <a:pt x="163" y="212"/>
                    </a:lnTo>
                    <a:lnTo>
                      <a:pt x="162" y="212"/>
                    </a:lnTo>
                    <a:lnTo>
                      <a:pt x="162" y="211"/>
                    </a:lnTo>
                    <a:lnTo>
                      <a:pt x="162" y="211"/>
                    </a:lnTo>
                    <a:lnTo>
                      <a:pt x="161" y="211"/>
                    </a:lnTo>
                    <a:lnTo>
                      <a:pt x="161" y="210"/>
                    </a:lnTo>
                    <a:lnTo>
                      <a:pt x="161" y="211"/>
                    </a:lnTo>
                    <a:lnTo>
                      <a:pt x="161" y="210"/>
                    </a:lnTo>
                    <a:lnTo>
                      <a:pt x="160" y="210"/>
                    </a:lnTo>
                    <a:lnTo>
                      <a:pt x="159" y="210"/>
                    </a:lnTo>
                    <a:lnTo>
                      <a:pt x="159" y="210"/>
                    </a:lnTo>
                    <a:lnTo>
                      <a:pt x="159" y="210"/>
                    </a:lnTo>
                    <a:lnTo>
                      <a:pt x="159" y="209"/>
                    </a:lnTo>
                    <a:lnTo>
                      <a:pt x="158" y="209"/>
                    </a:lnTo>
                    <a:lnTo>
                      <a:pt x="157" y="209"/>
                    </a:lnTo>
                    <a:lnTo>
                      <a:pt x="157" y="208"/>
                    </a:lnTo>
                    <a:lnTo>
                      <a:pt x="156" y="208"/>
                    </a:lnTo>
                    <a:lnTo>
                      <a:pt x="157" y="208"/>
                    </a:lnTo>
                    <a:lnTo>
                      <a:pt x="156" y="208"/>
                    </a:lnTo>
                    <a:lnTo>
                      <a:pt x="156" y="207"/>
                    </a:lnTo>
                    <a:lnTo>
                      <a:pt x="155" y="207"/>
                    </a:lnTo>
                    <a:lnTo>
                      <a:pt x="155" y="207"/>
                    </a:lnTo>
                    <a:lnTo>
                      <a:pt x="155" y="207"/>
                    </a:lnTo>
                    <a:lnTo>
                      <a:pt x="155" y="207"/>
                    </a:lnTo>
                    <a:lnTo>
                      <a:pt x="155" y="207"/>
                    </a:lnTo>
                    <a:lnTo>
                      <a:pt x="155" y="206"/>
                    </a:lnTo>
                    <a:lnTo>
                      <a:pt x="154" y="206"/>
                    </a:lnTo>
                    <a:lnTo>
                      <a:pt x="154" y="205"/>
                    </a:lnTo>
                    <a:lnTo>
                      <a:pt x="153" y="205"/>
                    </a:lnTo>
                    <a:lnTo>
                      <a:pt x="154" y="205"/>
                    </a:lnTo>
                    <a:lnTo>
                      <a:pt x="153" y="205"/>
                    </a:lnTo>
                    <a:lnTo>
                      <a:pt x="153" y="206"/>
                    </a:lnTo>
                    <a:lnTo>
                      <a:pt x="153" y="205"/>
                    </a:lnTo>
                    <a:lnTo>
                      <a:pt x="152" y="205"/>
                    </a:lnTo>
                    <a:lnTo>
                      <a:pt x="152" y="205"/>
                    </a:lnTo>
                    <a:lnTo>
                      <a:pt x="152" y="204"/>
                    </a:lnTo>
                    <a:lnTo>
                      <a:pt x="151" y="204"/>
                    </a:lnTo>
                    <a:lnTo>
                      <a:pt x="151" y="203"/>
                    </a:lnTo>
                    <a:lnTo>
                      <a:pt x="150" y="203"/>
                    </a:lnTo>
                    <a:lnTo>
                      <a:pt x="149" y="203"/>
                    </a:lnTo>
                    <a:lnTo>
                      <a:pt x="149" y="203"/>
                    </a:lnTo>
                    <a:lnTo>
                      <a:pt x="149" y="203"/>
                    </a:lnTo>
                    <a:lnTo>
                      <a:pt x="149" y="203"/>
                    </a:lnTo>
                    <a:lnTo>
                      <a:pt x="149" y="203"/>
                    </a:lnTo>
                    <a:lnTo>
                      <a:pt x="149" y="202"/>
                    </a:lnTo>
                    <a:lnTo>
                      <a:pt x="148" y="202"/>
                    </a:lnTo>
                    <a:lnTo>
                      <a:pt x="147" y="202"/>
                    </a:lnTo>
                    <a:lnTo>
                      <a:pt x="146" y="202"/>
                    </a:lnTo>
                    <a:lnTo>
                      <a:pt x="146" y="201"/>
                    </a:lnTo>
                    <a:lnTo>
                      <a:pt x="146" y="202"/>
                    </a:lnTo>
                    <a:lnTo>
                      <a:pt x="146" y="201"/>
                    </a:lnTo>
                    <a:lnTo>
                      <a:pt x="146" y="200"/>
                    </a:lnTo>
                    <a:lnTo>
                      <a:pt x="145" y="200"/>
                    </a:lnTo>
                    <a:lnTo>
                      <a:pt x="145" y="200"/>
                    </a:lnTo>
                    <a:lnTo>
                      <a:pt x="145" y="200"/>
                    </a:lnTo>
                    <a:lnTo>
                      <a:pt x="145" y="199"/>
                    </a:lnTo>
                    <a:lnTo>
                      <a:pt x="144" y="199"/>
                    </a:lnTo>
                    <a:lnTo>
                      <a:pt x="144" y="198"/>
                    </a:lnTo>
                    <a:lnTo>
                      <a:pt x="143" y="198"/>
                    </a:lnTo>
                    <a:lnTo>
                      <a:pt x="143" y="197"/>
                    </a:lnTo>
                    <a:lnTo>
                      <a:pt x="142" y="197"/>
                    </a:lnTo>
                    <a:lnTo>
                      <a:pt x="142" y="196"/>
                    </a:lnTo>
                    <a:lnTo>
                      <a:pt x="142" y="196"/>
                    </a:lnTo>
                    <a:lnTo>
                      <a:pt x="142" y="196"/>
                    </a:lnTo>
                    <a:lnTo>
                      <a:pt x="141" y="196"/>
                    </a:lnTo>
                    <a:lnTo>
                      <a:pt x="141" y="195"/>
                    </a:lnTo>
                    <a:lnTo>
                      <a:pt x="140" y="195"/>
                    </a:lnTo>
                    <a:lnTo>
                      <a:pt x="140" y="194"/>
                    </a:lnTo>
                    <a:lnTo>
                      <a:pt x="139" y="194"/>
                    </a:lnTo>
                    <a:lnTo>
                      <a:pt x="139" y="193"/>
                    </a:lnTo>
                    <a:lnTo>
                      <a:pt x="139" y="194"/>
                    </a:lnTo>
                    <a:lnTo>
                      <a:pt x="139" y="193"/>
                    </a:lnTo>
                    <a:lnTo>
                      <a:pt x="138" y="193"/>
                    </a:lnTo>
                    <a:lnTo>
                      <a:pt x="138" y="194"/>
                    </a:lnTo>
                    <a:lnTo>
                      <a:pt x="138" y="193"/>
                    </a:lnTo>
                    <a:lnTo>
                      <a:pt x="138" y="193"/>
                    </a:lnTo>
                    <a:lnTo>
                      <a:pt x="138" y="193"/>
                    </a:lnTo>
                    <a:lnTo>
                      <a:pt x="137" y="193"/>
                    </a:lnTo>
                    <a:lnTo>
                      <a:pt x="137" y="192"/>
                    </a:lnTo>
                    <a:lnTo>
                      <a:pt x="136" y="192"/>
                    </a:lnTo>
                    <a:lnTo>
                      <a:pt x="136" y="191"/>
                    </a:lnTo>
                    <a:lnTo>
                      <a:pt x="135" y="191"/>
                    </a:lnTo>
                    <a:lnTo>
                      <a:pt x="136" y="191"/>
                    </a:lnTo>
                    <a:lnTo>
                      <a:pt x="135" y="191"/>
                    </a:lnTo>
                    <a:lnTo>
                      <a:pt x="135" y="190"/>
                    </a:lnTo>
                    <a:lnTo>
                      <a:pt x="135" y="190"/>
                    </a:lnTo>
                    <a:lnTo>
                      <a:pt x="135" y="190"/>
                    </a:lnTo>
                    <a:lnTo>
                      <a:pt x="134" y="190"/>
                    </a:lnTo>
                    <a:lnTo>
                      <a:pt x="133" y="190"/>
                    </a:lnTo>
                    <a:lnTo>
                      <a:pt x="134" y="190"/>
                    </a:lnTo>
                    <a:lnTo>
                      <a:pt x="133" y="190"/>
                    </a:lnTo>
                    <a:lnTo>
                      <a:pt x="132" y="190"/>
                    </a:lnTo>
                    <a:lnTo>
                      <a:pt x="132" y="189"/>
                    </a:lnTo>
                    <a:lnTo>
                      <a:pt x="131" y="189"/>
                    </a:lnTo>
                    <a:lnTo>
                      <a:pt x="131" y="189"/>
                    </a:lnTo>
                    <a:lnTo>
                      <a:pt x="130" y="189"/>
                    </a:lnTo>
                    <a:lnTo>
                      <a:pt x="130" y="188"/>
                    </a:lnTo>
                    <a:lnTo>
                      <a:pt x="129" y="188"/>
                    </a:lnTo>
                    <a:lnTo>
                      <a:pt x="128" y="188"/>
                    </a:lnTo>
                    <a:lnTo>
                      <a:pt x="128" y="187"/>
                    </a:lnTo>
                    <a:lnTo>
                      <a:pt x="128" y="187"/>
                    </a:lnTo>
                    <a:lnTo>
                      <a:pt x="128" y="186"/>
                    </a:lnTo>
                    <a:lnTo>
                      <a:pt x="127" y="186"/>
                    </a:lnTo>
                    <a:lnTo>
                      <a:pt x="127" y="186"/>
                    </a:lnTo>
                    <a:lnTo>
                      <a:pt x="127" y="186"/>
                    </a:lnTo>
                    <a:lnTo>
                      <a:pt x="127" y="186"/>
                    </a:lnTo>
                    <a:lnTo>
                      <a:pt x="126" y="186"/>
                    </a:lnTo>
                    <a:lnTo>
                      <a:pt x="126" y="185"/>
                    </a:lnTo>
                    <a:lnTo>
                      <a:pt x="126" y="184"/>
                    </a:lnTo>
                    <a:lnTo>
                      <a:pt x="125" y="184"/>
                    </a:lnTo>
                    <a:lnTo>
                      <a:pt x="125" y="183"/>
                    </a:lnTo>
                    <a:lnTo>
                      <a:pt x="124" y="183"/>
                    </a:lnTo>
                    <a:lnTo>
                      <a:pt x="124" y="183"/>
                    </a:lnTo>
                    <a:lnTo>
                      <a:pt x="124" y="182"/>
                    </a:lnTo>
                    <a:lnTo>
                      <a:pt x="124" y="182"/>
                    </a:lnTo>
                    <a:lnTo>
                      <a:pt x="124" y="181"/>
                    </a:lnTo>
                    <a:lnTo>
                      <a:pt x="123" y="181"/>
                    </a:lnTo>
                    <a:lnTo>
                      <a:pt x="123" y="180"/>
                    </a:lnTo>
                    <a:lnTo>
                      <a:pt x="122" y="180"/>
                    </a:lnTo>
                    <a:lnTo>
                      <a:pt x="121" y="180"/>
                    </a:lnTo>
                    <a:lnTo>
                      <a:pt x="121" y="179"/>
                    </a:lnTo>
                    <a:lnTo>
                      <a:pt x="121" y="179"/>
                    </a:lnTo>
                    <a:lnTo>
                      <a:pt x="121" y="179"/>
                    </a:lnTo>
                    <a:lnTo>
                      <a:pt x="120" y="179"/>
                    </a:lnTo>
                    <a:lnTo>
                      <a:pt x="119" y="178"/>
                    </a:lnTo>
                    <a:lnTo>
                      <a:pt x="118" y="178"/>
                    </a:lnTo>
                    <a:lnTo>
                      <a:pt x="118" y="177"/>
                    </a:lnTo>
                    <a:lnTo>
                      <a:pt x="118" y="177"/>
                    </a:lnTo>
                    <a:lnTo>
                      <a:pt x="117" y="177"/>
                    </a:lnTo>
                    <a:lnTo>
                      <a:pt x="117" y="176"/>
                    </a:lnTo>
                    <a:lnTo>
                      <a:pt x="116" y="176"/>
                    </a:lnTo>
                    <a:lnTo>
                      <a:pt x="115" y="176"/>
                    </a:lnTo>
                    <a:lnTo>
                      <a:pt x="114" y="175"/>
                    </a:lnTo>
                    <a:lnTo>
                      <a:pt x="111" y="175"/>
                    </a:lnTo>
                    <a:lnTo>
                      <a:pt x="109" y="174"/>
                    </a:lnTo>
                    <a:lnTo>
                      <a:pt x="107" y="173"/>
                    </a:lnTo>
                    <a:lnTo>
                      <a:pt x="105" y="172"/>
                    </a:lnTo>
                    <a:lnTo>
                      <a:pt x="104" y="170"/>
                    </a:lnTo>
                    <a:lnTo>
                      <a:pt x="102" y="169"/>
                    </a:lnTo>
                    <a:lnTo>
                      <a:pt x="100" y="168"/>
                    </a:lnTo>
                    <a:lnTo>
                      <a:pt x="97" y="167"/>
                    </a:lnTo>
                    <a:lnTo>
                      <a:pt x="94" y="165"/>
                    </a:lnTo>
                    <a:lnTo>
                      <a:pt x="92" y="164"/>
                    </a:lnTo>
                    <a:lnTo>
                      <a:pt x="91" y="163"/>
                    </a:lnTo>
                    <a:lnTo>
                      <a:pt x="90" y="162"/>
                    </a:lnTo>
                    <a:lnTo>
                      <a:pt x="88" y="162"/>
                    </a:lnTo>
                    <a:lnTo>
                      <a:pt x="87" y="162"/>
                    </a:lnTo>
                    <a:lnTo>
                      <a:pt x="87" y="161"/>
                    </a:lnTo>
                    <a:lnTo>
                      <a:pt x="84" y="157"/>
                    </a:lnTo>
                    <a:lnTo>
                      <a:pt x="80" y="155"/>
                    </a:lnTo>
                    <a:lnTo>
                      <a:pt x="79" y="154"/>
                    </a:lnTo>
                    <a:lnTo>
                      <a:pt x="78" y="152"/>
                    </a:lnTo>
                    <a:lnTo>
                      <a:pt x="76" y="150"/>
                    </a:lnTo>
                    <a:lnTo>
                      <a:pt x="76" y="148"/>
                    </a:lnTo>
                    <a:lnTo>
                      <a:pt x="75" y="146"/>
                    </a:lnTo>
                    <a:lnTo>
                      <a:pt x="73" y="145"/>
                    </a:lnTo>
                    <a:lnTo>
                      <a:pt x="68" y="141"/>
                    </a:lnTo>
                    <a:lnTo>
                      <a:pt x="67" y="141"/>
                    </a:lnTo>
                    <a:lnTo>
                      <a:pt x="66" y="141"/>
                    </a:lnTo>
                    <a:lnTo>
                      <a:pt x="66" y="141"/>
                    </a:lnTo>
                    <a:lnTo>
                      <a:pt x="66" y="139"/>
                    </a:lnTo>
                    <a:lnTo>
                      <a:pt x="66" y="138"/>
                    </a:lnTo>
                    <a:lnTo>
                      <a:pt x="65" y="136"/>
                    </a:lnTo>
                    <a:lnTo>
                      <a:pt x="64" y="135"/>
                    </a:lnTo>
                    <a:lnTo>
                      <a:pt x="64" y="134"/>
                    </a:lnTo>
                    <a:lnTo>
                      <a:pt x="62" y="133"/>
                    </a:lnTo>
                    <a:lnTo>
                      <a:pt x="60" y="133"/>
                    </a:lnTo>
                    <a:lnTo>
                      <a:pt x="59" y="131"/>
                    </a:lnTo>
                    <a:lnTo>
                      <a:pt x="59" y="131"/>
                    </a:lnTo>
                    <a:lnTo>
                      <a:pt x="58" y="129"/>
                    </a:lnTo>
                    <a:lnTo>
                      <a:pt x="56" y="128"/>
                    </a:lnTo>
                    <a:lnTo>
                      <a:pt x="56" y="127"/>
                    </a:lnTo>
                    <a:lnTo>
                      <a:pt x="54" y="124"/>
                    </a:lnTo>
                    <a:lnTo>
                      <a:pt x="53" y="124"/>
                    </a:lnTo>
                    <a:lnTo>
                      <a:pt x="51" y="120"/>
                    </a:lnTo>
                    <a:lnTo>
                      <a:pt x="50" y="120"/>
                    </a:lnTo>
                    <a:lnTo>
                      <a:pt x="47" y="120"/>
                    </a:lnTo>
                    <a:lnTo>
                      <a:pt x="46" y="119"/>
                    </a:lnTo>
                    <a:lnTo>
                      <a:pt x="46" y="118"/>
                    </a:lnTo>
                    <a:lnTo>
                      <a:pt x="45" y="118"/>
                    </a:lnTo>
                    <a:lnTo>
                      <a:pt x="45" y="117"/>
                    </a:lnTo>
                    <a:lnTo>
                      <a:pt x="45" y="114"/>
                    </a:lnTo>
                    <a:lnTo>
                      <a:pt x="46" y="111"/>
                    </a:lnTo>
                    <a:lnTo>
                      <a:pt x="46" y="109"/>
                    </a:lnTo>
                    <a:lnTo>
                      <a:pt x="46" y="108"/>
                    </a:lnTo>
                    <a:lnTo>
                      <a:pt x="46" y="107"/>
                    </a:lnTo>
                    <a:lnTo>
                      <a:pt x="46" y="105"/>
                    </a:lnTo>
                    <a:lnTo>
                      <a:pt x="46" y="104"/>
                    </a:lnTo>
                    <a:lnTo>
                      <a:pt x="45" y="103"/>
                    </a:lnTo>
                    <a:lnTo>
                      <a:pt x="45" y="103"/>
                    </a:lnTo>
                    <a:lnTo>
                      <a:pt x="45" y="102"/>
                    </a:lnTo>
                    <a:lnTo>
                      <a:pt x="44" y="100"/>
                    </a:lnTo>
                    <a:lnTo>
                      <a:pt x="42" y="97"/>
                    </a:lnTo>
                    <a:lnTo>
                      <a:pt x="42" y="97"/>
                    </a:lnTo>
                    <a:lnTo>
                      <a:pt x="42" y="95"/>
                    </a:lnTo>
                    <a:lnTo>
                      <a:pt x="42" y="94"/>
                    </a:lnTo>
                    <a:lnTo>
                      <a:pt x="41" y="93"/>
                    </a:lnTo>
                    <a:lnTo>
                      <a:pt x="38" y="92"/>
                    </a:lnTo>
                    <a:lnTo>
                      <a:pt x="35" y="90"/>
                    </a:lnTo>
                    <a:lnTo>
                      <a:pt x="35" y="89"/>
                    </a:lnTo>
                    <a:lnTo>
                      <a:pt x="34" y="88"/>
                    </a:lnTo>
                    <a:lnTo>
                      <a:pt x="33" y="88"/>
                    </a:lnTo>
                    <a:lnTo>
                      <a:pt x="31" y="86"/>
                    </a:lnTo>
                    <a:lnTo>
                      <a:pt x="30" y="83"/>
                    </a:lnTo>
                    <a:lnTo>
                      <a:pt x="29" y="82"/>
                    </a:lnTo>
                    <a:lnTo>
                      <a:pt x="25" y="79"/>
                    </a:lnTo>
                    <a:lnTo>
                      <a:pt x="25" y="79"/>
                    </a:lnTo>
                    <a:lnTo>
                      <a:pt x="22" y="76"/>
                    </a:lnTo>
                    <a:lnTo>
                      <a:pt x="20" y="76"/>
                    </a:lnTo>
                    <a:lnTo>
                      <a:pt x="19" y="76"/>
                    </a:lnTo>
                    <a:lnTo>
                      <a:pt x="17" y="76"/>
                    </a:lnTo>
                    <a:lnTo>
                      <a:pt x="15" y="76"/>
                    </a:lnTo>
                    <a:lnTo>
                      <a:pt x="13" y="74"/>
                    </a:lnTo>
                    <a:lnTo>
                      <a:pt x="12" y="74"/>
                    </a:lnTo>
                    <a:lnTo>
                      <a:pt x="11" y="74"/>
                    </a:lnTo>
                    <a:lnTo>
                      <a:pt x="10" y="74"/>
                    </a:lnTo>
                    <a:lnTo>
                      <a:pt x="7" y="72"/>
                    </a:lnTo>
                    <a:lnTo>
                      <a:pt x="5" y="70"/>
                    </a:lnTo>
                    <a:lnTo>
                      <a:pt x="3" y="68"/>
                    </a:lnTo>
                    <a:lnTo>
                      <a:pt x="2" y="68"/>
                    </a:lnTo>
                    <a:lnTo>
                      <a:pt x="2" y="67"/>
                    </a:lnTo>
                    <a:lnTo>
                      <a:pt x="1" y="66"/>
                    </a:lnTo>
                    <a:lnTo>
                      <a:pt x="0" y="65"/>
                    </a:lnTo>
                    <a:lnTo>
                      <a:pt x="4" y="63"/>
                    </a:lnTo>
                    <a:lnTo>
                      <a:pt x="7" y="62"/>
                    </a:lnTo>
                    <a:lnTo>
                      <a:pt x="9" y="60"/>
                    </a:lnTo>
                    <a:lnTo>
                      <a:pt x="9" y="59"/>
                    </a:lnTo>
                    <a:lnTo>
                      <a:pt x="10" y="59"/>
                    </a:lnTo>
                    <a:lnTo>
                      <a:pt x="11" y="58"/>
                    </a:lnTo>
                    <a:lnTo>
                      <a:pt x="11" y="58"/>
                    </a:lnTo>
                    <a:lnTo>
                      <a:pt x="14" y="59"/>
                    </a:lnTo>
                    <a:lnTo>
                      <a:pt x="16" y="61"/>
                    </a:lnTo>
                    <a:lnTo>
                      <a:pt x="18" y="61"/>
                    </a:lnTo>
                    <a:lnTo>
                      <a:pt x="18" y="61"/>
                    </a:lnTo>
                    <a:lnTo>
                      <a:pt x="19" y="61"/>
                    </a:lnTo>
                    <a:lnTo>
                      <a:pt x="20" y="60"/>
                    </a:lnTo>
                    <a:lnTo>
                      <a:pt x="20" y="59"/>
                    </a:lnTo>
                    <a:lnTo>
                      <a:pt x="22" y="59"/>
                    </a:lnTo>
                    <a:lnTo>
                      <a:pt x="23" y="58"/>
                    </a:lnTo>
                    <a:lnTo>
                      <a:pt x="24" y="58"/>
                    </a:lnTo>
                    <a:lnTo>
                      <a:pt x="25" y="56"/>
                    </a:lnTo>
                    <a:lnTo>
                      <a:pt x="28" y="54"/>
                    </a:lnTo>
                    <a:lnTo>
                      <a:pt x="29" y="53"/>
                    </a:lnTo>
                    <a:lnTo>
                      <a:pt x="31" y="52"/>
                    </a:lnTo>
                    <a:lnTo>
                      <a:pt x="33" y="52"/>
                    </a:lnTo>
                    <a:lnTo>
                      <a:pt x="35" y="50"/>
                    </a:lnTo>
                    <a:lnTo>
                      <a:pt x="35" y="50"/>
                    </a:lnTo>
                    <a:lnTo>
                      <a:pt x="37" y="49"/>
                    </a:lnTo>
                    <a:lnTo>
                      <a:pt x="38" y="49"/>
                    </a:lnTo>
                    <a:lnTo>
                      <a:pt x="41" y="50"/>
                    </a:lnTo>
                    <a:lnTo>
                      <a:pt x="42" y="49"/>
                    </a:lnTo>
                    <a:lnTo>
                      <a:pt x="45" y="49"/>
                    </a:lnTo>
                    <a:lnTo>
                      <a:pt x="49" y="49"/>
                    </a:lnTo>
                    <a:lnTo>
                      <a:pt x="51" y="49"/>
                    </a:lnTo>
                    <a:lnTo>
                      <a:pt x="54" y="49"/>
                    </a:lnTo>
                    <a:lnTo>
                      <a:pt x="57" y="48"/>
                    </a:lnTo>
                    <a:lnTo>
                      <a:pt x="61" y="48"/>
                    </a:lnTo>
                    <a:lnTo>
                      <a:pt x="62" y="48"/>
                    </a:lnTo>
                    <a:lnTo>
                      <a:pt x="63" y="48"/>
                    </a:lnTo>
                    <a:lnTo>
                      <a:pt x="65" y="46"/>
                    </a:lnTo>
                    <a:lnTo>
                      <a:pt x="66" y="46"/>
                    </a:lnTo>
                    <a:lnTo>
                      <a:pt x="68" y="46"/>
                    </a:lnTo>
                    <a:lnTo>
                      <a:pt x="70" y="45"/>
                    </a:lnTo>
                    <a:lnTo>
                      <a:pt x="73" y="43"/>
                    </a:lnTo>
                    <a:lnTo>
                      <a:pt x="75" y="41"/>
                    </a:lnTo>
                    <a:lnTo>
                      <a:pt x="79" y="39"/>
                    </a:lnTo>
                    <a:lnTo>
                      <a:pt x="81" y="38"/>
                    </a:lnTo>
                    <a:lnTo>
                      <a:pt x="83" y="38"/>
                    </a:lnTo>
                    <a:lnTo>
                      <a:pt x="83" y="38"/>
                    </a:lnTo>
                    <a:lnTo>
                      <a:pt x="88" y="35"/>
                    </a:lnTo>
                    <a:lnTo>
                      <a:pt x="91" y="35"/>
                    </a:lnTo>
                    <a:lnTo>
                      <a:pt x="92" y="34"/>
                    </a:lnTo>
                    <a:lnTo>
                      <a:pt x="93" y="34"/>
                    </a:lnTo>
                    <a:lnTo>
                      <a:pt x="93" y="34"/>
                    </a:lnTo>
                    <a:lnTo>
                      <a:pt x="93" y="34"/>
                    </a:lnTo>
                    <a:lnTo>
                      <a:pt x="95" y="32"/>
                    </a:lnTo>
                    <a:lnTo>
                      <a:pt x="97" y="32"/>
                    </a:lnTo>
                    <a:lnTo>
                      <a:pt x="99" y="32"/>
                    </a:lnTo>
                    <a:lnTo>
                      <a:pt x="100" y="31"/>
                    </a:lnTo>
                    <a:lnTo>
                      <a:pt x="103" y="28"/>
                    </a:lnTo>
                    <a:lnTo>
                      <a:pt x="105" y="27"/>
                    </a:lnTo>
                    <a:lnTo>
                      <a:pt x="107" y="25"/>
                    </a:lnTo>
                    <a:lnTo>
                      <a:pt x="110" y="23"/>
                    </a:lnTo>
                    <a:lnTo>
                      <a:pt x="111" y="21"/>
                    </a:lnTo>
                    <a:lnTo>
                      <a:pt x="114" y="17"/>
                    </a:lnTo>
                    <a:lnTo>
                      <a:pt x="117" y="15"/>
                    </a:lnTo>
                    <a:lnTo>
                      <a:pt x="119" y="14"/>
                    </a:lnTo>
                    <a:lnTo>
                      <a:pt x="121" y="14"/>
                    </a:lnTo>
                    <a:lnTo>
                      <a:pt x="124" y="10"/>
                    </a:lnTo>
                    <a:lnTo>
                      <a:pt x="126" y="9"/>
                    </a:lnTo>
                    <a:lnTo>
                      <a:pt x="127" y="8"/>
                    </a:lnTo>
                    <a:lnTo>
                      <a:pt x="128" y="7"/>
                    </a:lnTo>
                    <a:lnTo>
                      <a:pt x="129" y="7"/>
                    </a:lnTo>
                    <a:lnTo>
                      <a:pt x="131" y="3"/>
                    </a:lnTo>
                    <a:lnTo>
                      <a:pt x="131" y="2"/>
                    </a:lnTo>
                    <a:lnTo>
                      <a:pt x="132" y="2"/>
                    </a:lnTo>
                    <a:lnTo>
                      <a:pt x="133" y="1"/>
                    </a:lnTo>
                    <a:lnTo>
                      <a:pt x="134" y="0"/>
                    </a:lnTo>
                    <a:lnTo>
                      <a:pt x="135" y="0"/>
                    </a:lnTo>
                    <a:lnTo>
                      <a:pt x="135" y="0"/>
                    </a:lnTo>
                    <a:lnTo>
                      <a:pt x="136" y="1"/>
                    </a:lnTo>
                    <a:lnTo>
                      <a:pt x="137" y="3"/>
                    </a:lnTo>
                    <a:lnTo>
                      <a:pt x="138" y="3"/>
                    </a:lnTo>
                    <a:lnTo>
                      <a:pt x="138" y="4"/>
                    </a:lnTo>
                    <a:lnTo>
                      <a:pt x="139" y="4"/>
                    </a:lnTo>
                    <a:lnTo>
                      <a:pt x="142" y="7"/>
                    </a:lnTo>
                    <a:lnTo>
                      <a:pt x="145" y="10"/>
                    </a:lnTo>
                    <a:lnTo>
                      <a:pt x="148" y="10"/>
                    </a:lnTo>
                    <a:lnTo>
                      <a:pt x="149" y="10"/>
                    </a:lnTo>
                    <a:lnTo>
                      <a:pt x="151" y="12"/>
                    </a:lnTo>
                    <a:lnTo>
                      <a:pt x="152" y="14"/>
                    </a:lnTo>
                    <a:lnTo>
                      <a:pt x="153" y="14"/>
                    </a:lnTo>
                    <a:lnTo>
                      <a:pt x="156" y="15"/>
                    </a:lnTo>
                    <a:lnTo>
                      <a:pt x="157" y="15"/>
                    </a:lnTo>
                    <a:lnTo>
                      <a:pt x="159" y="17"/>
                    </a:lnTo>
                    <a:lnTo>
                      <a:pt x="159" y="18"/>
                    </a:lnTo>
                    <a:lnTo>
                      <a:pt x="159" y="19"/>
                    </a:lnTo>
                    <a:lnTo>
                      <a:pt x="159" y="20"/>
                    </a:lnTo>
                    <a:lnTo>
                      <a:pt x="162" y="21"/>
                    </a:lnTo>
                    <a:lnTo>
                      <a:pt x="162" y="21"/>
                    </a:lnTo>
                    <a:lnTo>
                      <a:pt x="162" y="23"/>
                    </a:lnTo>
                    <a:lnTo>
                      <a:pt x="162" y="24"/>
                    </a:lnTo>
                    <a:lnTo>
                      <a:pt x="164" y="25"/>
                    </a:lnTo>
                    <a:lnTo>
                      <a:pt x="165" y="27"/>
                    </a:lnTo>
                    <a:lnTo>
                      <a:pt x="166" y="29"/>
                    </a:lnTo>
                    <a:lnTo>
                      <a:pt x="166" y="30"/>
                    </a:lnTo>
                    <a:lnTo>
                      <a:pt x="168" y="30"/>
                    </a:lnTo>
                    <a:lnTo>
                      <a:pt x="168" y="31"/>
                    </a:lnTo>
                    <a:lnTo>
                      <a:pt x="166" y="32"/>
                    </a:lnTo>
                    <a:lnTo>
                      <a:pt x="167" y="33"/>
                    </a:lnTo>
                    <a:lnTo>
                      <a:pt x="167" y="34"/>
                    </a:lnTo>
                    <a:lnTo>
                      <a:pt x="168" y="34"/>
                    </a:lnTo>
                    <a:lnTo>
                      <a:pt x="173" y="34"/>
                    </a:lnTo>
                    <a:lnTo>
                      <a:pt x="174" y="36"/>
                    </a:lnTo>
                    <a:lnTo>
                      <a:pt x="175" y="36"/>
                    </a:lnTo>
                    <a:lnTo>
                      <a:pt x="176" y="37"/>
                    </a:lnTo>
                    <a:lnTo>
                      <a:pt x="177" y="42"/>
                    </a:lnTo>
                    <a:lnTo>
                      <a:pt x="178" y="43"/>
                    </a:lnTo>
                    <a:lnTo>
                      <a:pt x="179" y="43"/>
                    </a:lnTo>
                    <a:lnTo>
                      <a:pt x="180" y="44"/>
                    </a:lnTo>
                    <a:lnTo>
                      <a:pt x="180" y="44"/>
                    </a:lnTo>
                    <a:lnTo>
                      <a:pt x="182" y="45"/>
                    </a:lnTo>
                    <a:lnTo>
                      <a:pt x="183" y="46"/>
                    </a:lnTo>
                    <a:lnTo>
                      <a:pt x="183" y="46"/>
                    </a:lnTo>
                    <a:lnTo>
                      <a:pt x="187" y="46"/>
                    </a:lnTo>
                    <a:lnTo>
                      <a:pt x="187" y="47"/>
                    </a:lnTo>
                    <a:lnTo>
                      <a:pt x="188" y="48"/>
                    </a:lnTo>
                    <a:lnTo>
                      <a:pt x="190" y="50"/>
                    </a:lnTo>
                    <a:lnTo>
                      <a:pt x="190" y="52"/>
                    </a:lnTo>
                    <a:lnTo>
                      <a:pt x="191" y="53"/>
                    </a:lnTo>
                    <a:lnTo>
                      <a:pt x="193" y="53"/>
                    </a:lnTo>
                    <a:lnTo>
                      <a:pt x="193" y="54"/>
                    </a:lnTo>
                    <a:lnTo>
                      <a:pt x="195" y="57"/>
                    </a:lnTo>
                    <a:lnTo>
                      <a:pt x="196" y="58"/>
                    </a:lnTo>
                    <a:lnTo>
                      <a:pt x="200" y="59"/>
                    </a:lnTo>
                    <a:lnTo>
                      <a:pt x="202" y="60"/>
                    </a:lnTo>
                    <a:lnTo>
                      <a:pt x="202" y="61"/>
                    </a:lnTo>
                    <a:lnTo>
                      <a:pt x="203" y="62"/>
                    </a:lnTo>
                    <a:lnTo>
                      <a:pt x="205" y="63"/>
                    </a:lnTo>
                    <a:lnTo>
                      <a:pt x="207" y="65"/>
                    </a:lnTo>
                    <a:lnTo>
                      <a:pt x="208" y="65"/>
                    </a:lnTo>
                    <a:lnTo>
                      <a:pt x="210" y="67"/>
                    </a:lnTo>
                    <a:lnTo>
                      <a:pt x="211" y="68"/>
                    </a:lnTo>
                    <a:lnTo>
                      <a:pt x="213" y="68"/>
                    </a:lnTo>
                    <a:lnTo>
                      <a:pt x="214" y="69"/>
                    </a:lnTo>
                    <a:lnTo>
                      <a:pt x="214" y="69"/>
                    </a:lnTo>
                    <a:lnTo>
                      <a:pt x="216" y="70"/>
                    </a:lnTo>
                    <a:lnTo>
                      <a:pt x="217" y="72"/>
                    </a:lnTo>
                    <a:lnTo>
                      <a:pt x="220" y="73"/>
                    </a:lnTo>
                    <a:lnTo>
                      <a:pt x="221" y="73"/>
                    </a:lnTo>
                    <a:lnTo>
                      <a:pt x="223" y="74"/>
                    </a:lnTo>
                    <a:lnTo>
                      <a:pt x="224" y="75"/>
                    </a:lnTo>
                    <a:lnTo>
                      <a:pt x="224" y="76"/>
                    </a:lnTo>
                    <a:lnTo>
                      <a:pt x="224" y="76"/>
                    </a:lnTo>
                    <a:lnTo>
                      <a:pt x="223" y="77"/>
                    </a:lnTo>
                    <a:lnTo>
                      <a:pt x="223" y="78"/>
                    </a:lnTo>
                    <a:lnTo>
                      <a:pt x="223" y="79"/>
                    </a:lnTo>
                    <a:lnTo>
                      <a:pt x="225" y="79"/>
                    </a:lnTo>
                    <a:lnTo>
                      <a:pt x="226" y="80"/>
                    </a:lnTo>
                    <a:lnTo>
                      <a:pt x="227" y="82"/>
                    </a:lnTo>
                    <a:lnTo>
                      <a:pt x="228" y="83"/>
                    </a:lnTo>
                    <a:lnTo>
                      <a:pt x="229" y="83"/>
                    </a:lnTo>
                    <a:lnTo>
                      <a:pt x="233" y="87"/>
                    </a:lnTo>
                    <a:lnTo>
                      <a:pt x="235" y="89"/>
                    </a:lnTo>
                    <a:lnTo>
                      <a:pt x="236" y="90"/>
                    </a:lnTo>
                    <a:lnTo>
                      <a:pt x="237" y="90"/>
                    </a:lnTo>
                    <a:lnTo>
                      <a:pt x="237" y="94"/>
                    </a:lnTo>
                    <a:lnTo>
                      <a:pt x="238" y="95"/>
                    </a:lnTo>
                    <a:lnTo>
                      <a:pt x="242" y="97"/>
                    </a:lnTo>
                    <a:lnTo>
                      <a:pt x="243" y="98"/>
                    </a:lnTo>
                    <a:lnTo>
                      <a:pt x="244" y="98"/>
                    </a:lnTo>
                    <a:lnTo>
                      <a:pt x="245" y="100"/>
                    </a:lnTo>
                    <a:lnTo>
                      <a:pt x="246" y="100"/>
                    </a:lnTo>
                    <a:lnTo>
                      <a:pt x="247" y="100"/>
                    </a:lnTo>
                    <a:lnTo>
                      <a:pt x="248" y="102"/>
                    </a:lnTo>
                    <a:lnTo>
                      <a:pt x="250" y="105"/>
                    </a:lnTo>
                    <a:lnTo>
                      <a:pt x="251" y="107"/>
                    </a:lnTo>
                    <a:lnTo>
                      <a:pt x="252" y="107"/>
                    </a:lnTo>
                    <a:lnTo>
                      <a:pt x="253" y="108"/>
                    </a:lnTo>
                    <a:lnTo>
                      <a:pt x="255" y="110"/>
                    </a:lnTo>
                    <a:lnTo>
                      <a:pt x="256" y="110"/>
                    </a:lnTo>
                    <a:lnTo>
                      <a:pt x="258" y="110"/>
                    </a:lnTo>
                    <a:lnTo>
                      <a:pt x="259" y="110"/>
                    </a:lnTo>
                    <a:lnTo>
                      <a:pt x="259" y="110"/>
                    </a:lnTo>
                    <a:lnTo>
                      <a:pt x="261" y="110"/>
                    </a:lnTo>
                    <a:lnTo>
                      <a:pt x="262" y="110"/>
                    </a:lnTo>
                    <a:lnTo>
                      <a:pt x="263" y="111"/>
                    </a:lnTo>
                    <a:lnTo>
                      <a:pt x="263" y="113"/>
                    </a:lnTo>
                    <a:lnTo>
                      <a:pt x="264" y="114"/>
                    </a:lnTo>
                    <a:lnTo>
                      <a:pt x="264" y="114"/>
                    </a:lnTo>
                    <a:lnTo>
                      <a:pt x="266" y="114"/>
                    </a:lnTo>
                    <a:lnTo>
                      <a:pt x="267" y="114"/>
                    </a:lnTo>
                    <a:lnTo>
                      <a:pt x="267" y="115"/>
                    </a:lnTo>
                    <a:lnTo>
                      <a:pt x="266" y="117"/>
                    </a:lnTo>
                    <a:lnTo>
                      <a:pt x="268" y="117"/>
                    </a:lnTo>
                    <a:lnTo>
                      <a:pt x="269" y="117"/>
                    </a:lnTo>
                    <a:lnTo>
                      <a:pt x="271" y="117"/>
                    </a:lnTo>
                    <a:lnTo>
                      <a:pt x="272" y="117"/>
                    </a:lnTo>
                    <a:lnTo>
                      <a:pt x="273" y="117"/>
                    </a:lnTo>
                    <a:lnTo>
                      <a:pt x="273" y="119"/>
                    </a:lnTo>
                    <a:lnTo>
                      <a:pt x="274" y="122"/>
                    </a:lnTo>
                    <a:lnTo>
                      <a:pt x="276" y="123"/>
                    </a:lnTo>
                    <a:lnTo>
                      <a:pt x="277" y="123"/>
                    </a:lnTo>
                    <a:lnTo>
                      <a:pt x="278" y="124"/>
                    </a:lnTo>
                    <a:lnTo>
                      <a:pt x="279" y="124"/>
                    </a:lnTo>
                    <a:lnTo>
                      <a:pt x="279" y="124"/>
                    </a:lnTo>
                    <a:lnTo>
                      <a:pt x="280" y="125"/>
                    </a:lnTo>
                    <a:lnTo>
                      <a:pt x="283" y="125"/>
                    </a:lnTo>
                    <a:lnTo>
                      <a:pt x="284" y="125"/>
                    </a:lnTo>
                    <a:lnTo>
                      <a:pt x="286" y="126"/>
                    </a:lnTo>
                    <a:lnTo>
                      <a:pt x="286" y="127"/>
                    </a:lnTo>
                    <a:lnTo>
                      <a:pt x="287" y="128"/>
                    </a:lnTo>
                    <a:lnTo>
                      <a:pt x="288" y="128"/>
                    </a:lnTo>
                    <a:lnTo>
                      <a:pt x="289" y="128"/>
                    </a:lnTo>
                    <a:lnTo>
                      <a:pt x="289" y="128"/>
                    </a:lnTo>
                    <a:lnTo>
                      <a:pt x="291" y="128"/>
                    </a:lnTo>
                    <a:lnTo>
                      <a:pt x="295" y="131"/>
                    </a:lnTo>
                    <a:lnTo>
                      <a:pt x="297" y="131"/>
                    </a:lnTo>
                    <a:lnTo>
                      <a:pt x="298" y="132"/>
                    </a:lnTo>
                    <a:lnTo>
                      <a:pt x="299" y="132"/>
                    </a:lnTo>
                    <a:lnTo>
                      <a:pt x="300" y="132"/>
                    </a:lnTo>
                    <a:lnTo>
                      <a:pt x="304" y="135"/>
                    </a:lnTo>
                    <a:lnTo>
                      <a:pt x="304" y="138"/>
                    </a:lnTo>
                    <a:lnTo>
                      <a:pt x="305" y="138"/>
                    </a:lnTo>
                    <a:lnTo>
                      <a:pt x="306" y="139"/>
                    </a:lnTo>
                    <a:lnTo>
                      <a:pt x="307" y="139"/>
                    </a:lnTo>
                    <a:lnTo>
                      <a:pt x="307" y="139"/>
                    </a:lnTo>
                    <a:lnTo>
                      <a:pt x="308" y="140"/>
                    </a:lnTo>
                    <a:lnTo>
                      <a:pt x="309" y="140"/>
                    </a:lnTo>
                    <a:lnTo>
                      <a:pt x="310" y="141"/>
                    </a:lnTo>
                    <a:lnTo>
                      <a:pt x="312" y="140"/>
                    </a:lnTo>
                    <a:lnTo>
                      <a:pt x="312" y="141"/>
                    </a:lnTo>
                    <a:lnTo>
                      <a:pt x="313" y="141"/>
                    </a:lnTo>
                    <a:lnTo>
                      <a:pt x="314" y="144"/>
                    </a:lnTo>
                    <a:lnTo>
                      <a:pt x="314" y="144"/>
                    </a:lnTo>
                    <a:lnTo>
                      <a:pt x="317" y="145"/>
                    </a:lnTo>
                    <a:lnTo>
                      <a:pt x="318" y="145"/>
                    </a:lnTo>
                    <a:lnTo>
                      <a:pt x="321" y="146"/>
                    </a:lnTo>
                    <a:lnTo>
                      <a:pt x="323" y="147"/>
                    </a:lnTo>
                    <a:lnTo>
                      <a:pt x="324" y="14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76" name="Freeform 1135">
                <a:extLst>
                  <a:ext uri="{FF2B5EF4-FFF2-40B4-BE49-F238E27FC236}">
                    <a16:creationId xmlns:a16="http://schemas.microsoft.com/office/drawing/2014/main" id="{E3349898-EF28-4B47-ABB7-F2958B7B606E}"/>
                  </a:ext>
                </a:extLst>
              </p:cNvPr>
              <p:cNvSpPr>
                <a:spLocks/>
              </p:cNvSpPr>
              <p:nvPr/>
            </p:nvSpPr>
            <p:spPr bwMode="auto">
              <a:xfrm>
                <a:off x="4995" y="2777"/>
                <a:ext cx="279" cy="223"/>
              </a:xfrm>
              <a:custGeom>
                <a:avLst/>
                <a:gdLst>
                  <a:gd name="T0" fmla="*/ 244 w 279"/>
                  <a:gd name="T1" fmla="*/ 19 h 223"/>
                  <a:gd name="T2" fmla="*/ 257 w 279"/>
                  <a:gd name="T3" fmla="*/ 22 h 223"/>
                  <a:gd name="T4" fmla="*/ 261 w 279"/>
                  <a:gd name="T5" fmla="*/ 37 h 223"/>
                  <a:gd name="T6" fmla="*/ 270 w 279"/>
                  <a:gd name="T7" fmla="*/ 50 h 223"/>
                  <a:gd name="T8" fmla="*/ 278 w 279"/>
                  <a:gd name="T9" fmla="*/ 65 h 223"/>
                  <a:gd name="T10" fmla="*/ 277 w 279"/>
                  <a:gd name="T11" fmla="*/ 97 h 223"/>
                  <a:gd name="T12" fmla="*/ 245 w 279"/>
                  <a:gd name="T13" fmla="*/ 105 h 223"/>
                  <a:gd name="T14" fmla="*/ 228 w 279"/>
                  <a:gd name="T15" fmla="*/ 112 h 223"/>
                  <a:gd name="T16" fmla="*/ 205 w 279"/>
                  <a:gd name="T17" fmla="*/ 115 h 223"/>
                  <a:gd name="T18" fmla="*/ 186 w 279"/>
                  <a:gd name="T19" fmla="*/ 111 h 223"/>
                  <a:gd name="T20" fmla="*/ 186 w 279"/>
                  <a:gd name="T21" fmla="*/ 123 h 223"/>
                  <a:gd name="T22" fmla="*/ 197 w 279"/>
                  <a:gd name="T23" fmla="*/ 138 h 223"/>
                  <a:gd name="T24" fmla="*/ 183 w 279"/>
                  <a:gd name="T25" fmla="*/ 146 h 223"/>
                  <a:gd name="T26" fmla="*/ 173 w 279"/>
                  <a:gd name="T27" fmla="*/ 158 h 223"/>
                  <a:gd name="T28" fmla="*/ 162 w 279"/>
                  <a:gd name="T29" fmla="*/ 171 h 223"/>
                  <a:gd name="T30" fmla="*/ 162 w 279"/>
                  <a:gd name="T31" fmla="*/ 193 h 223"/>
                  <a:gd name="T32" fmla="*/ 160 w 279"/>
                  <a:gd name="T33" fmla="*/ 205 h 223"/>
                  <a:gd name="T34" fmla="*/ 166 w 279"/>
                  <a:gd name="T35" fmla="*/ 219 h 223"/>
                  <a:gd name="T36" fmla="*/ 152 w 279"/>
                  <a:gd name="T37" fmla="*/ 222 h 223"/>
                  <a:gd name="T38" fmla="*/ 140 w 279"/>
                  <a:gd name="T39" fmla="*/ 220 h 223"/>
                  <a:gd name="T40" fmla="*/ 132 w 279"/>
                  <a:gd name="T41" fmla="*/ 213 h 223"/>
                  <a:gd name="T42" fmla="*/ 130 w 279"/>
                  <a:gd name="T43" fmla="*/ 205 h 223"/>
                  <a:gd name="T44" fmla="*/ 118 w 279"/>
                  <a:gd name="T45" fmla="*/ 201 h 223"/>
                  <a:gd name="T46" fmla="*/ 109 w 279"/>
                  <a:gd name="T47" fmla="*/ 194 h 223"/>
                  <a:gd name="T48" fmla="*/ 97 w 279"/>
                  <a:gd name="T49" fmla="*/ 191 h 223"/>
                  <a:gd name="T50" fmla="*/ 90 w 279"/>
                  <a:gd name="T51" fmla="*/ 184 h 223"/>
                  <a:gd name="T52" fmla="*/ 85 w 279"/>
                  <a:gd name="T53" fmla="*/ 181 h 223"/>
                  <a:gd name="T54" fmla="*/ 83 w 279"/>
                  <a:gd name="T55" fmla="*/ 174 h 223"/>
                  <a:gd name="T56" fmla="*/ 79 w 279"/>
                  <a:gd name="T57" fmla="*/ 168 h 223"/>
                  <a:gd name="T58" fmla="*/ 72 w 279"/>
                  <a:gd name="T59" fmla="*/ 170 h 223"/>
                  <a:gd name="T60" fmla="*/ 68 w 279"/>
                  <a:gd name="T61" fmla="*/ 162 h 223"/>
                  <a:gd name="T62" fmla="*/ 64 w 279"/>
                  <a:gd name="T63" fmla="*/ 154 h 223"/>
                  <a:gd name="T64" fmla="*/ 59 w 279"/>
                  <a:gd name="T65" fmla="*/ 148 h 223"/>
                  <a:gd name="T66" fmla="*/ 49 w 279"/>
                  <a:gd name="T67" fmla="*/ 142 h 223"/>
                  <a:gd name="T68" fmla="*/ 42 w 279"/>
                  <a:gd name="T69" fmla="*/ 136 h 223"/>
                  <a:gd name="T70" fmla="*/ 25 w 279"/>
                  <a:gd name="T71" fmla="*/ 131 h 223"/>
                  <a:gd name="T72" fmla="*/ 11 w 279"/>
                  <a:gd name="T73" fmla="*/ 123 h 223"/>
                  <a:gd name="T74" fmla="*/ 0 w 279"/>
                  <a:gd name="T75" fmla="*/ 117 h 223"/>
                  <a:gd name="T76" fmla="*/ 4 w 279"/>
                  <a:gd name="T77" fmla="*/ 101 h 223"/>
                  <a:gd name="T78" fmla="*/ 12 w 279"/>
                  <a:gd name="T79" fmla="*/ 90 h 223"/>
                  <a:gd name="T80" fmla="*/ 21 w 279"/>
                  <a:gd name="T81" fmla="*/ 76 h 223"/>
                  <a:gd name="T82" fmla="*/ 33 w 279"/>
                  <a:gd name="T83" fmla="*/ 63 h 223"/>
                  <a:gd name="T84" fmla="*/ 45 w 279"/>
                  <a:gd name="T85" fmla="*/ 57 h 223"/>
                  <a:gd name="T86" fmla="*/ 56 w 279"/>
                  <a:gd name="T87" fmla="*/ 43 h 223"/>
                  <a:gd name="T88" fmla="*/ 62 w 279"/>
                  <a:gd name="T89" fmla="*/ 31 h 223"/>
                  <a:gd name="T90" fmla="*/ 68 w 279"/>
                  <a:gd name="T91" fmla="*/ 16 h 223"/>
                  <a:gd name="T92" fmla="*/ 71 w 279"/>
                  <a:gd name="T93" fmla="*/ 1 h 223"/>
                  <a:gd name="T94" fmla="*/ 81 w 279"/>
                  <a:gd name="T95" fmla="*/ 0 h 223"/>
                  <a:gd name="T96" fmla="*/ 90 w 279"/>
                  <a:gd name="T97" fmla="*/ 5 h 223"/>
                  <a:gd name="T98" fmla="*/ 98 w 279"/>
                  <a:gd name="T99" fmla="*/ 9 h 223"/>
                  <a:gd name="T100" fmla="*/ 114 w 279"/>
                  <a:gd name="T101" fmla="*/ 12 h 223"/>
                  <a:gd name="T102" fmla="*/ 128 w 279"/>
                  <a:gd name="T103" fmla="*/ 15 h 223"/>
                  <a:gd name="T104" fmla="*/ 141 w 279"/>
                  <a:gd name="T105" fmla="*/ 16 h 223"/>
                  <a:gd name="T106" fmla="*/ 148 w 279"/>
                  <a:gd name="T107" fmla="*/ 22 h 223"/>
                  <a:gd name="T108" fmla="*/ 155 w 279"/>
                  <a:gd name="T109" fmla="*/ 27 h 223"/>
                  <a:gd name="T110" fmla="*/ 167 w 279"/>
                  <a:gd name="T111" fmla="*/ 26 h 223"/>
                  <a:gd name="T112" fmla="*/ 172 w 279"/>
                  <a:gd name="T113" fmla="*/ 33 h 223"/>
                  <a:gd name="T114" fmla="*/ 184 w 279"/>
                  <a:gd name="T115" fmla="*/ 27 h 223"/>
                  <a:gd name="T116" fmla="*/ 200 w 279"/>
                  <a:gd name="T117" fmla="*/ 27 h 223"/>
                  <a:gd name="T118" fmla="*/ 212 w 279"/>
                  <a:gd name="T119" fmla="*/ 26 h 223"/>
                  <a:gd name="T120" fmla="*/ 221 w 279"/>
                  <a:gd name="T121" fmla="*/ 2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9" h="223">
                    <a:moveTo>
                      <a:pt x="234" y="17"/>
                    </a:moveTo>
                    <a:lnTo>
                      <a:pt x="235" y="18"/>
                    </a:lnTo>
                    <a:lnTo>
                      <a:pt x="236" y="18"/>
                    </a:lnTo>
                    <a:lnTo>
                      <a:pt x="236" y="19"/>
                    </a:lnTo>
                    <a:lnTo>
                      <a:pt x="237" y="19"/>
                    </a:lnTo>
                    <a:lnTo>
                      <a:pt x="238" y="19"/>
                    </a:lnTo>
                    <a:lnTo>
                      <a:pt x="238" y="20"/>
                    </a:lnTo>
                    <a:lnTo>
                      <a:pt x="239" y="20"/>
                    </a:lnTo>
                    <a:lnTo>
                      <a:pt x="239" y="19"/>
                    </a:lnTo>
                    <a:lnTo>
                      <a:pt x="240" y="19"/>
                    </a:lnTo>
                    <a:lnTo>
                      <a:pt x="241" y="19"/>
                    </a:lnTo>
                    <a:lnTo>
                      <a:pt x="241" y="19"/>
                    </a:lnTo>
                    <a:lnTo>
                      <a:pt x="242" y="19"/>
                    </a:lnTo>
                    <a:lnTo>
                      <a:pt x="243" y="19"/>
                    </a:lnTo>
                    <a:lnTo>
                      <a:pt x="244" y="19"/>
                    </a:lnTo>
                    <a:lnTo>
                      <a:pt x="245" y="19"/>
                    </a:lnTo>
                    <a:lnTo>
                      <a:pt x="245" y="19"/>
                    </a:lnTo>
                    <a:lnTo>
                      <a:pt x="245" y="20"/>
                    </a:lnTo>
                    <a:lnTo>
                      <a:pt x="247" y="21"/>
                    </a:lnTo>
                    <a:lnTo>
                      <a:pt x="248" y="21"/>
                    </a:lnTo>
                    <a:lnTo>
                      <a:pt x="249" y="21"/>
                    </a:lnTo>
                    <a:lnTo>
                      <a:pt x="250" y="21"/>
                    </a:lnTo>
                    <a:lnTo>
                      <a:pt x="252" y="21"/>
                    </a:lnTo>
                    <a:lnTo>
                      <a:pt x="253" y="21"/>
                    </a:lnTo>
                    <a:lnTo>
                      <a:pt x="254" y="20"/>
                    </a:lnTo>
                    <a:lnTo>
                      <a:pt x="255" y="20"/>
                    </a:lnTo>
                    <a:lnTo>
                      <a:pt x="255" y="19"/>
                    </a:lnTo>
                    <a:lnTo>
                      <a:pt x="256" y="20"/>
                    </a:lnTo>
                    <a:lnTo>
                      <a:pt x="256" y="21"/>
                    </a:lnTo>
                    <a:lnTo>
                      <a:pt x="257" y="22"/>
                    </a:lnTo>
                    <a:lnTo>
                      <a:pt x="257" y="22"/>
                    </a:lnTo>
                    <a:lnTo>
                      <a:pt x="257" y="23"/>
                    </a:lnTo>
                    <a:lnTo>
                      <a:pt x="257" y="24"/>
                    </a:lnTo>
                    <a:lnTo>
                      <a:pt x="258" y="26"/>
                    </a:lnTo>
                    <a:lnTo>
                      <a:pt x="258" y="26"/>
                    </a:lnTo>
                    <a:lnTo>
                      <a:pt x="259" y="27"/>
                    </a:lnTo>
                    <a:lnTo>
                      <a:pt x="259" y="29"/>
                    </a:lnTo>
                    <a:lnTo>
                      <a:pt x="259" y="30"/>
                    </a:lnTo>
                    <a:lnTo>
                      <a:pt x="259" y="33"/>
                    </a:lnTo>
                    <a:lnTo>
                      <a:pt x="259" y="33"/>
                    </a:lnTo>
                    <a:lnTo>
                      <a:pt x="259" y="33"/>
                    </a:lnTo>
                    <a:lnTo>
                      <a:pt x="259" y="36"/>
                    </a:lnTo>
                    <a:lnTo>
                      <a:pt x="259" y="36"/>
                    </a:lnTo>
                    <a:lnTo>
                      <a:pt x="260" y="37"/>
                    </a:lnTo>
                    <a:lnTo>
                      <a:pt x="261" y="37"/>
                    </a:lnTo>
                    <a:lnTo>
                      <a:pt x="261" y="38"/>
                    </a:lnTo>
                    <a:lnTo>
                      <a:pt x="262" y="38"/>
                    </a:lnTo>
                    <a:lnTo>
                      <a:pt x="262" y="39"/>
                    </a:lnTo>
                    <a:lnTo>
                      <a:pt x="263" y="40"/>
                    </a:lnTo>
                    <a:lnTo>
                      <a:pt x="264" y="40"/>
                    </a:lnTo>
                    <a:lnTo>
                      <a:pt x="265" y="40"/>
                    </a:lnTo>
                    <a:lnTo>
                      <a:pt x="265" y="41"/>
                    </a:lnTo>
                    <a:lnTo>
                      <a:pt x="266" y="41"/>
                    </a:lnTo>
                    <a:lnTo>
                      <a:pt x="265" y="42"/>
                    </a:lnTo>
                    <a:lnTo>
                      <a:pt x="266" y="43"/>
                    </a:lnTo>
                    <a:lnTo>
                      <a:pt x="266" y="44"/>
                    </a:lnTo>
                    <a:lnTo>
                      <a:pt x="266" y="45"/>
                    </a:lnTo>
                    <a:lnTo>
                      <a:pt x="267" y="46"/>
                    </a:lnTo>
                    <a:lnTo>
                      <a:pt x="270" y="49"/>
                    </a:lnTo>
                    <a:lnTo>
                      <a:pt x="270" y="50"/>
                    </a:lnTo>
                    <a:lnTo>
                      <a:pt x="272" y="51"/>
                    </a:lnTo>
                    <a:lnTo>
                      <a:pt x="272" y="52"/>
                    </a:lnTo>
                    <a:lnTo>
                      <a:pt x="273" y="53"/>
                    </a:lnTo>
                    <a:lnTo>
                      <a:pt x="274" y="54"/>
                    </a:lnTo>
                    <a:lnTo>
                      <a:pt x="274" y="55"/>
                    </a:lnTo>
                    <a:lnTo>
                      <a:pt x="275" y="55"/>
                    </a:lnTo>
                    <a:lnTo>
                      <a:pt x="276" y="56"/>
                    </a:lnTo>
                    <a:lnTo>
                      <a:pt x="276" y="57"/>
                    </a:lnTo>
                    <a:lnTo>
                      <a:pt x="276" y="58"/>
                    </a:lnTo>
                    <a:lnTo>
                      <a:pt x="277" y="60"/>
                    </a:lnTo>
                    <a:lnTo>
                      <a:pt x="278" y="60"/>
                    </a:lnTo>
                    <a:lnTo>
                      <a:pt x="278" y="62"/>
                    </a:lnTo>
                    <a:lnTo>
                      <a:pt x="278" y="63"/>
                    </a:lnTo>
                    <a:lnTo>
                      <a:pt x="278" y="64"/>
                    </a:lnTo>
                    <a:lnTo>
                      <a:pt x="278" y="65"/>
                    </a:lnTo>
                    <a:lnTo>
                      <a:pt x="277" y="66"/>
                    </a:lnTo>
                    <a:lnTo>
                      <a:pt x="277" y="67"/>
                    </a:lnTo>
                    <a:lnTo>
                      <a:pt x="278" y="71"/>
                    </a:lnTo>
                    <a:lnTo>
                      <a:pt x="279" y="78"/>
                    </a:lnTo>
                    <a:lnTo>
                      <a:pt x="279" y="80"/>
                    </a:lnTo>
                    <a:lnTo>
                      <a:pt x="279" y="81"/>
                    </a:lnTo>
                    <a:lnTo>
                      <a:pt x="279" y="84"/>
                    </a:lnTo>
                    <a:lnTo>
                      <a:pt x="279" y="86"/>
                    </a:lnTo>
                    <a:lnTo>
                      <a:pt x="279" y="88"/>
                    </a:lnTo>
                    <a:lnTo>
                      <a:pt x="279" y="89"/>
                    </a:lnTo>
                    <a:lnTo>
                      <a:pt x="279" y="91"/>
                    </a:lnTo>
                    <a:lnTo>
                      <a:pt x="279" y="95"/>
                    </a:lnTo>
                    <a:lnTo>
                      <a:pt x="278" y="95"/>
                    </a:lnTo>
                    <a:lnTo>
                      <a:pt x="278" y="96"/>
                    </a:lnTo>
                    <a:lnTo>
                      <a:pt x="277" y="97"/>
                    </a:lnTo>
                    <a:lnTo>
                      <a:pt x="266" y="102"/>
                    </a:lnTo>
                    <a:lnTo>
                      <a:pt x="263" y="103"/>
                    </a:lnTo>
                    <a:lnTo>
                      <a:pt x="262" y="103"/>
                    </a:lnTo>
                    <a:lnTo>
                      <a:pt x="260" y="103"/>
                    </a:lnTo>
                    <a:lnTo>
                      <a:pt x="259" y="103"/>
                    </a:lnTo>
                    <a:lnTo>
                      <a:pt x="257" y="102"/>
                    </a:lnTo>
                    <a:lnTo>
                      <a:pt x="255" y="102"/>
                    </a:lnTo>
                    <a:lnTo>
                      <a:pt x="253" y="102"/>
                    </a:lnTo>
                    <a:lnTo>
                      <a:pt x="252" y="103"/>
                    </a:lnTo>
                    <a:lnTo>
                      <a:pt x="251" y="103"/>
                    </a:lnTo>
                    <a:lnTo>
                      <a:pt x="250" y="104"/>
                    </a:lnTo>
                    <a:lnTo>
                      <a:pt x="249" y="104"/>
                    </a:lnTo>
                    <a:lnTo>
                      <a:pt x="248" y="104"/>
                    </a:lnTo>
                    <a:lnTo>
                      <a:pt x="248" y="105"/>
                    </a:lnTo>
                    <a:lnTo>
                      <a:pt x="245" y="105"/>
                    </a:lnTo>
                    <a:lnTo>
                      <a:pt x="242" y="106"/>
                    </a:lnTo>
                    <a:lnTo>
                      <a:pt x="240" y="107"/>
                    </a:lnTo>
                    <a:lnTo>
                      <a:pt x="239" y="107"/>
                    </a:lnTo>
                    <a:lnTo>
                      <a:pt x="238" y="108"/>
                    </a:lnTo>
                    <a:lnTo>
                      <a:pt x="237" y="108"/>
                    </a:lnTo>
                    <a:lnTo>
                      <a:pt x="235" y="108"/>
                    </a:lnTo>
                    <a:lnTo>
                      <a:pt x="235" y="108"/>
                    </a:lnTo>
                    <a:lnTo>
                      <a:pt x="235" y="108"/>
                    </a:lnTo>
                    <a:lnTo>
                      <a:pt x="233" y="109"/>
                    </a:lnTo>
                    <a:lnTo>
                      <a:pt x="231" y="110"/>
                    </a:lnTo>
                    <a:lnTo>
                      <a:pt x="231" y="111"/>
                    </a:lnTo>
                    <a:lnTo>
                      <a:pt x="230" y="111"/>
                    </a:lnTo>
                    <a:lnTo>
                      <a:pt x="229" y="112"/>
                    </a:lnTo>
                    <a:lnTo>
                      <a:pt x="228" y="112"/>
                    </a:lnTo>
                    <a:lnTo>
                      <a:pt x="228" y="112"/>
                    </a:lnTo>
                    <a:lnTo>
                      <a:pt x="227" y="112"/>
                    </a:lnTo>
                    <a:lnTo>
                      <a:pt x="224" y="113"/>
                    </a:lnTo>
                    <a:lnTo>
                      <a:pt x="223" y="113"/>
                    </a:lnTo>
                    <a:lnTo>
                      <a:pt x="221" y="113"/>
                    </a:lnTo>
                    <a:lnTo>
                      <a:pt x="216" y="113"/>
                    </a:lnTo>
                    <a:lnTo>
                      <a:pt x="214" y="113"/>
                    </a:lnTo>
                    <a:lnTo>
                      <a:pt x="214" y="113"/>
                    </a:lnTo>
                    <a:lnTo>
                      <a:pt x="213" y="113"/>
                    </a:lnTo>
                    <a:lnTo>
                      <a:pt x="213" y="114"/>
                    </a:lnTo>
                    <a:lnTo>
                      <a:pt x="210" y="114"/>
                    </a:lnTo>
                    <a:lnTo>
                      <a:pt x="210" y="115"/>
                    </a:lnTo>
                    <a:lnTo>
                      <a:pt x="207" y="115"/>
                    </a:lnTo>
                    <a:lnTo>
                      <a:pt x="207" y="115"/>
                    </a:lnTo>
                    <a:lnTo>
                      <a:pt x="206" y="115"/>
                    </a:lnTo>
                    <a:lnTo>
                      <a:pt x="205" y="115"/>
                    </a:lnTo>
                    <a:lnTo>
                      <a:pt x="204" y="115"/>
                    </a:lnTo>
                    <a:lnTo>
                      <a:pt x="202" y="115"/>
                    </a:lnTo>
                    <a:lnTo>
                      <a:pt x="201" y="115"/>
                    </a:lnTo>
                    <a:lnTo>
                      <a:pt x="200" y="115"/>
                    </a:lnTo>
                    <a:lnTo>
                      <a:pt x="197" y="113"/>
                    </a:lnTo>
                    <a:lnTo>
                      <a:pt x="196" y="113"/>
                    </a:lnTo>
                    <a:lnTo>
                      <a:pt x="195" y="112"/>
                    </a:lnTo>
                    <a:lnTo>
                      <a:pt x="194" y="112"/>
                    </a:lnTo>
                    <a:lnTo>
                      <a:pt x="193" y="112"/>
                    </a:lnTo>
                    <a:lnTo>
                      <a:pt x="192" y="112"/>
                    </a:lnTo>
                    <a:lnTo>
                      <a:pt x="191" y="112"/>
                    </a:lnTo>
                    <a:lnTo>
                      <a:pt x="190" y="111"/>
                    </a:lnTo>
                    <a:lnTo>
                      <a:pt x="189" y="111"/>
                    </a:lnTo>
                    <a:lnTo>
                      <a:pt x="187" y="111"/>
                    </a:lnTo>
                    <a:lnTo>
                      <a:pt x="186" y="111"/>
                    </a:lnTo>
                    <a:lnTo>
                      <a:pt x="184" y="111"/>
                    </a:lnTo>
                    <a:lnTo>
                      <a:pt x="183" y="110"/>
                    </a:lnTo>
                    <a:lnTo>
                      <a:pt x="183" y="110"/>
                    </a:lnTo>
                    <a:lnTo>
                      <a:pt x="182" y="110"/>
                    </a:lnTo>
                    <a:lnTo>
                      <a:pt x="181" y="110"/>
                    </a:lnTo>
                    <a:lnTo>
                      <a:pt x="180" y="111"/>
                    </a:lnTo>
                    <a:lnTo>
                      <a:pt x="181" y="112"/>
                    </a:lnTo>
                    <a:lnTo>
                      <a:pt x="182" y="113"/>
                    </a:lnTo>
                    <a:lnTo>
                      <a:pt x="183" y="115"/>
                    </a:lnTo>
                    <a:lnTo>
                      <a:pt x="184" y="116"/>
                    </a:lnTo>
                    <a:lnTo>
                      <a:pt x="185" y="117"/>
                    </a:lnTo>
                    <a:lnTo>
                      <a:pt x="186" y="119"/>
                    </a:lnTo>
                    <a:lnTo>
                      <a:pt x="186" y="121"/>
                    </a:lnTo>
                    <a:lnTo>
                      <a:pt x="186" y="122"/>
                    </a:lnTo>
                    <a:lnTo>
                      <a:pt x="186" y="123"/>
                    </a:lnTo>
                    <a:lnTo>
                      <a:pt x="186" y="124"/>
                    </a:lnTo>
                    <a:lnTo>
                      <a:pt x="186" y="126"/>
                    </a:lnTo>
                    <a:lnTo>
                      <a:pt x="186" y="126"/>
                    </a:lnTo>
                    <a:lnTo>
                      <a:pt x="187" y="128"/>
                    </a:lnTo>
                    <a:lnTo>
                      <a:pt x="188" y="129"/>
                    </a:lnTo>
                    <a:lnTo>
                      <a:pt x="189" y="130"/>
                    </a:lnTo>
                    <a:lnTo>
                      <a:pt x="190" y="131"/>
                    </a:lnTo>
                    <a:lnTo>
                      <a:pt x="191" y="132"/>
                    </a:lnTo>
                    <a:lnTo>
                      <a:pt x="192" y="133"/>
                    </a:lnTo>
                    <a:lnTo>
                      <a:pt x="193" y="133"/>
                    </a:lnTo>
                    <a:lnTo>
                      <a:pt x="193" y="135"/>
                    </a:lnTo>
                    <a:lnTo>
                      <a:pt x="194" y="135"/>
                    </a:lnTo>
                    <a:lnTo>
                      <a:pt x="194" y="136"/>
                    </a:lnTo>
                    <a:lnTo>
                      <a:pt x="195" y="136"/>
                    </a:lnTo>
                    <a:lnTo>
                      <a:pt x="197" y="138"/>
                    </a:lnTo>
                    <a:lnTo>
                      <a:pt x="198" y="140"/>
                    </a:lnTo>
                    <a:lnTo>
                      <a:pt x="199" y="140"/>
                    </a:lnTo>
                    <a:lnTo>
                      <a:pt x="198" y="140"/>
                    </a:lnTo>
                    <a:lnTo>
                      <a:pt x="197" y="141"/>
                    </a:lnTo>
                    <a:lnTo>
                      <a:pt x="197" y="141"/>
                    </a:lnTo>
                    <a:lnTo>
                      <a:pt x="195" y="142"/>
                    </a:lnTo>
                    <a:lnTo>
                      <a:pt x="194" y="142"/>
                    </a:lnTo>
                    <a:lnTo>
                      <a:pt x="192" y="143"/>
                    </a:lnTo>
                    <a:lnTo>
                      <a:pt x="191" y="143"/>
                    </a:lnTo>
                    <a:lnTo>
                      <a:pt x="190" y="143"/>
                    </a:lnTo>
                    <a:lnTo>
                      <a:pt x="190" y="144"/>
                    </a:lnTo>
                    <a:lnTo>
                      <a:pt x="187" y="145"/>
                    </a:lnTo>
                    <a:lnTo>
                      <a:pt x="186" y="145"/>
                    </a:lnTo>
                    <a:lnTo>
                      <a:pt x="185" y="146"/>
                    </a:lnTo>
                    <a:lnTo>
                      <a:pt x="183" y="146"/>
                    </a:lnTo>
                    <a:lnTo>
                      <a:pt x="183" y="147"/>
                    </a:lnTo>
                    <a:lnTo>
                      <a:pt x="182" y="147"/>
                    </a:lnTo>
                    <a:lnTo>
                      <a:pt x="181" y="148"/>
                    </a:lnTo>
                    <a:lnTo>
                      <a:pt x="180" y="148"/>
                    </a:lnTo>
                    <a:lnTo>
                      <a:pt x="179" y="149"/>
                    </a:lnTo>
                    <a:lnTo>
                      <a:pt x="178" y="149"/>
                    </a:lnTo>
                    <a:lnTo>
                      <a:pt x="177" y="150"/>
                    </a:lnTo>
                    <a:lnTo>
                      <a:pt x="176" y="150"/>
                    </a:lnTo>
                    <a:lnTo>
                      <a:pt x="176" y="151"/>
                    </a:lnTo>
                    <a:lnTo>
                      <a:pt x="174" y="153"/>
                    </a:lnTo>
                    <a:lnTo>
                      <a:pt x="174" y="154"/>
                    </a:lnTo>
                    <a:lnTo>
                      <a:pt x="173" y="156"/>
                    </a:lnTo>
                    <a:lnTo>
                      <a:pt x="173" y="157"/>
                    </a:lnTo>
                    <a:lnTo>
                      <a:pt x="173" y="157"/>
                    </a:lnTo>
                    <a:lnTo>
                      <a:pt x="173" y="158"/>
                    </a:lnTo>
                    <a:lnTo>
                      <a:pt x="173" y="159"/>
                    </a:lnTo>
                    <a:lnTo>
                      <a:pt x="172" y="160"/>
                    </a:lnTo>
                    <a:lnTo>
                      <a:pt x="172" y="160"/>
                    </a:lnTo>
                    <a:lnTo>
                      <a:pt x="171" y="162"/>
                    </a:lnTo>
                    <a:lnTo>
                      <a:pt x="171" y="163"/>
                    </a:lnTo>
                    <a:lnTo>
                      <a:pt x="170" y="164"/>
                    </a:lnTo>
                    <a:lnTo>
                      <a:pt x="169" y="164"/>
                    </a:lnTo>
                    <a:lnTo>
                      <a:pt x="169" y="165"/>
                    </a:lnTo>
                    <a:lnTo>
                      <a:pt x="168" y="165"/>
                    </a:lnTo>
                    <a:lnTo>
                      <a:pt x="167" y="167"/>
                    </a:lnTo>
                    <a:lnTo>
                      <a:pt x="166" y="167"/>
                    </a:lnTo>
                    <a:lnTo>
                      <a:pt x="166" y="167"/>
                    </a:lnTo>
                    <a:lnTo>
                      <a:pt x="164" y="168"/>
                    </a:lnTo>
                    <a:lnTo>
                      <a:pt x="163" y="170"/>
                    </a:lnTo>
                    <a:lnTo>
                      <a:pt x="162" y="171"/>
                    </a:lnTo>
                    <a:lnTo>
                      <a:pt x="162" y="173"/>
                    </a:lnTo>
                    <a:lnTo>
                      <a:pt x="162" y="175"/>
                    </a:lnTo>
                    <a:lnTo>
                      <a:pt x="162" y="176"/>
                    </a:lnTo>
                    <a:lnTo>
                      <a:pt x="162" y="177"/>
                    </a:lnTo>
                    <a:lnTo>
                      <a:pt x="162" y="180"/>
                    </a:lnTo>
                    <a:lnTo>
                      <a:pt x="162" y="181"/>
                    </a:lnTo>
                    <a:lnTo>
                      <a:pt x="162" y="182"/>
                    </a:lnTo>
                    <a:lnTo>
                      <a:pt x="162" y="184"/>
                    </a:lnTo>
                    <a:lnTo>
                      <a:pt x="162" y="184"/>
                    </a:lnTo>
                    <a:lnTo>
                      <a:pt x="163" y="186"/>
                    </a:lnTo>
                    <a:lnTo>
                      <a:pt x="163" y="187"/>
                    </a:lnTo>
                    <a:lnTo>
                      <a:pt x="163" y="188"/>
                    </a:lnTo>
                    <a:lnTo>
                      <a:pt x="163" y="189"/>
                    </a:lnTo>
                    <a:lnTo>
                      <a:pt x="162" y="191"/>
                    </a:lnTo>
                    <a:lnTo>
                      <a:pt x="162" y="193"/>
                    </a:lnTo>
                    <a:lnTo>
                      <a:pt x="162" y="194"/>
                    </a:lnTo>
                    <a:lnTo>
                      <a:pt x="162" y="195"/>
                    </a:lnTo>
                    <a:lnTo>
                      <a:pt x="162" y="195"/>
                    </a:lnTo>
                    <a:lnTo>
                      <a:pt x="162" y="196"/>
                    </a:lnTo>
                    <a:lnTo>
                      <a:pt x="163" y="197"/>
                    </a:lnTo>
                    <a:lnTo>
                      <a:pt x="163" y="198"/>
                    </a:lnTo>
                    <a:lnTo>
                      <a:pt x="163" y="198"/>
                    </a:lnTo>
                    <a:lnTo>
                      <a:pt x="162" y="200"/>
                    </a:lnTo>
                    <a:lnTo>
                      <a:pt x="162" y="201"/>
                    </a:lnTo>
                    <a:lnTo>
                      <a:pt x="162" y="202"/>
                    </a:lnTo>
                    <a:lnTo>
                      <a:pt x="162" y="202"/>
                    </a:lnTo>
                    <a:lnTo>
                      <a:pt x="161" y="202"/>
                    </a:lnTo>
                    <a:lnTo>
                      <a:pt x="160" y="203"/>
                    </a:lnTo>
                    <a:lnTo>
                      <a:pt x="160" y="205"/>
                    </a:lnTo>
                    <a:lnTo>
                      <a:pt x="160" y="205"/>
                    </a:lnTo>
                    <a:lnTo>
                      <a:pt x="161" y="205"/>
                    </a:lnTo>
                    <a:lnTo>
                      <a:pt x="162" y="207"/>
                    </a:lnTo>
                    <a:lnTo>
                      <a:pt x="162" y="208"/>
                    </a:lnTo>
                    <a:lnTo>
                      <a:pt x="162" y="208"/>
                    </a:lnTo>
                    <a:lnTo>
                      <a:pt x="163" y="209"/>
                    </a:lnTo>
                    <a:lnTo>
                      <a:pt x="163" y="210"/>
                    </a:lnTo>
                    <a:lnTo>
                      <a:pt x="165" y="212"/>
                    </a:lnTo>
                    <a:lnTo>
                      <a:pt x="166" y="212"/>
                    </a:lnTo>
                    <a:lnTo>
                      <a:pt x="166" y="213"/>
                    </a:lnTo>
                    <a:lnTo>
                      <a:pt x="166" y="214"/>
                    </a:lnTo>
                    <a:lnTo>
                      <a:pt x="166" y="215"/>
                    </a:lnTo>
                    <a:lnTo>
                      <a:pt x="166" y="217"/>
                    </a:lnTo>
                    <a:lnTo>
                      <a:pt x="166" y="218"/>
                    </a:lnTo>
                    <a:lnTo>
                      <a:pt x="166" y="219"/>
                    </a:lnTo>
                    <a:lnTo>
                      <a:pt x="166" y="219"/>
                    </a:lnTo>
                    <a:lnTo>
                      <a:pt x="166" y="221"/>
                    </a:lnTo>
                    <a:lnTo>
                      <a:pt x="165" y="221"/>
                    </a:lnTo>
                    <a:lnTo>
                      <a:pt x="165" y="222"/>
                    </a:lnTo>
                    <a:lnTo>
                      <a:pt x="165" y="222"/>
                    </a:lnTo>
                    <a:lnTo>
                      <a:pt x="165" y="223"/>
                    </a:lnTo>
                    <a:lnTo>
                      <a:pt x="163" y="223"/>
                    </a:lnTo>
                    <a:lnTo>
                      <a:pt x="162" y="223"/>
                    </a:lnTo>
                    <a:lnTo>
                      <a:pt x="162" y="223"/>
                    </a:lnTo>
                    <a:lnTo>
                      <a:pt x="159" y="222"/>
                    </a:lnTo>
                    <a:lnTo>
                      <a:pt x="159" y="222"/>
                    </a:lnTo>
                    <a:lnTo>
                      <a:pt x="157" y="222"/>
                    </a:lnTo>
                    <a:lnTo>
                      <a:pt x="155" y="222"/>
                    </a:lnTo>
                    <a:lnTo>
                      <a:pt x="154" y="222"/>
                    </a:lnTo>
                    <a:lnTo>
                      <a:pt x="153" y="222"/>
                    </a:lnTo>
                    <a:lnTo>
                      <a:pt x="152" y="222"/>
                    </a:lnTo>
                    <a:lnTo>
                      <a:pt x="152" y="222"/>
                    </a:lnTo>
                    <a:lnTo>
                      <a:pt x="150" y="222"/>
                    </a:lnTo>
                    <a:lnTo>
                      <a:pt x="149" y="221"/>
                    </a:lnTo>
                    <a:lnTo>
                      <a:pt x="148" y="222"/>
                    </a:lnTo>
                    <a:lnTo>
                      <a:pt x="148" y="222"/>
                    </a:lnTo>
                    <a:lnTo>
                      <a:pt x="147" y="221"/>
                    </a:lnTo>
                    <a:lnTo>
                      <a:pt x="146" y="220"/>
                    </a:lnTo>
                    <a:lnTo>
                      <a:pt x="145" y="220"/>
                    </a:lnTo>
                    <a:lnTo>
                      <a:pt x="145" y="219"/>
                    </a:lnTo>
                    <a:lnTo>
                      <a:pt x="144" y="219"/>
                    </a:lnTo>
                    <a:lnTo>
                      <a:pt x="142" y="219"/>
                    </a:lnTo>
                    <a:lnTo>
                      <a:pt x="142" y="219"/>
                    </a:lnTo>
                    <a:lnTo>
                      <a:pt x="142" y="219"/>
                    </a:lnTo>
                    <a:lnTo>
                      <a:pt x="140" y="219"/>
                    </a:lnTo>
                    <a:lnTo>
                      <a:pt x="140" y="220"/>
                    </a:lnTo>
                    <a:lnTo>
                      <a:pt x="139" y="220"/>
                    </a:lnTo>
                    <a:lnTo>
                      <a:pt x="138" y="221"/>
                    </a:lnTo>
                    <a:lnTo>
                      <a:pt x="138" y="220"/>
                    </a:lnTo>
                    <a:lnTo>
                      <a:pt x="137" y="219"/>
                    </a:lnTo>
                    <a:lnTo>
                      <a:pt x="137" y="219"/>
                    </a:lnTo>
                    <a:lnTo>
                      <a:pt x="138" y="218"/>
                    </a:lnTo>
                    <a:lnTo>
                      <a:pt x="138" y="217"/>
                    </a:lnTo>
                    <a:lnTo>
                      <a:pt x="137" y="216"/>
                    </a:lnTo>
                    <a:lnTo>
                      <a:pt x="135" y="216"/>
                    </a:lnTo>
                    <a:lnTo>
                      <a:pt x="135" y="216"/>
                    </a:lnTo>
                    <a:lnTo>
                      <a:pt x="134" y="216"/>
                    </a:lnTo>
                    <a:lnTo>
                      <a:pt x="134" y="215"/>
                    </a:lnTo>
                    <a:lnTo>
                      <a:pt x="133" y="215"/>
                    </a:lnTo>
                    <a:lnTo>
                      <a:pt x="132" y="215"/>
                    </a:lnTo>
                    <a:lnTo>
                      <a:pt x="132" y="213"/>
                    </a:lnTo>
                    <a:lnTo>
                      <a:pt x="131" y="213"/>
                    </a:lnTo>
                    <a:lnTo>
                      <a:pt x="131" y="213"/>
                    </a:lnTo>
                    <a:lnTo>
                      <a:pt x="131" y="212"/>
                    </a:lnTo>
                    <a:lnTo>
                      <a:pt x="131" y="212"/>
                    </a:lnTo>
                    <a:lnTo>
                      <a:pt x="131" y="212"/>
                    </a:lnTo>
                    <a:lnTo>
                      <a:pt x="131" y="211"/>
                    </a:lnTo>
                    <a:lnTo>
                      <a:pt x="131" y="210"/>
                    </a:lnTo>
                    <a:lnTo>
                      <a:pt x="131" y="209"/>
                    </a:lnTo>
                    <a:lnTo>
                      <a:pt x="131" y="208"/>
                    </a:lnTo>
                    <a:lnTo>
                      <a:pt x="130" y="209"/>
                    </a:lnTo>
                    <a:lnTo>
                      <a:pt x="129" y="208"/>
                    </a:lnTo>
                    <a:lnTo>
                      <a:pt x="129" y="207"/>
                    </a:lnTo>
                    <a:lnTo>
                      <a:pt x="129" y="206"/>
                    </a:lnTo>
                    <a:lnTo>
                      <a:pt x="130" y="206"/>
                    </a:lnTo>
                    <a:lnTo>
                      <a:pt x="130" y="205"/>
                    </a:lnTo>
                    <a:lnTo>
                      <a:pt x="129" y="205"/>
                    </a:lnTo>
                    <a:lnTo>
                      <a:pt x="128" y="205"/>
                    </a:lnTo>
                    <a:lnTo>
                      <a:pt x="128" y="205"/>
                    </a:lnTo>
                    <a:lnTo>
                      <a:pt x="126" y="205"/>
                    </a:lnTo>
                    <a:lnTo>
                      <a:pt x="124" y="205"/>
                    </a:lnTo>
                    <a:lnTo>
                      <a:pt x="124" y="204"/>
                    </a:lnTo>
                    <a:lnTo>
                      <a:pt x="124" y="204"/>
                    </a:lnTo>
                    <a:lnTo>
                      <a:pt x="123" y="203"/>
                    </a:lnTo>
                    <a:lnTo>
                      <a:pt x="122" y="204"/>
                    </a:lnTo>
                    <a:lnTo>
                      <a:pt x="122" y="202"/>
                    </a:lnTo>
                    <a:lnTo>
                      <a:pt x="121" y="202"/>
                    </a:lnTo>
                    <a:lnTo>
                      <a:pt x="120" y="202"/>
                    </a:lnTo>
                    <a:lnTo>
                      <a:pt x="119" y="202"/>
                    </a:lnTo>
                    <a:lnTo>
                      <a:pt x="118" y="202"/>
                    </a:lnTo>
                    <a:lnTo>
                      <a:pt x="118" y="201"/>
                    </a:lnTo>
                    <a:lnTo>
                      <a:pt x="118" y="200"/>
                    </a:lnTo>
                    <a:lnTo>
                      <a:pt x="118" y="199"/>
                    </a:lnTo>
                    <a:lnTo>
                      <a:pt x="118" y="198"/>
                    </a:lnTo>
                    <a:lnTo>
                      <a:pt x="118" y="198"/>
                    </a:lnTo>
                    <a:lnTo>
                      <a:pt x="117" y="198"/>
                    </a:lnTo>
                    <a:lnTo>
                      <a:pt x="116" y="198"/>
                    </a:lnTo>
                    <a:lnTo>
                      <a:pt x="114" y="198"/>
                    </a:lnTo>
                    <a:lnTo>
                      <a:pt x="114" y="198"/>
                    </a:lnTo>
                    <a:lnTo>
                      <a:pt x="113" y="196"/>
                    </a:lnTo>
                    <a:lnTo>
                      <a:pt x="112" y="196"/>
                    </a:lnTo>
                    <a:lnTo>
                      <a:pt x="111" y="195"/>
                    </a:lnTo>
                    <a:lnTo>
                      <a:pt x="111" y="195"/>
                    </a:lnTo>
                    <a:lnTo>
                      <a:pt x="110" y="195"/>
                    </a:lnTo>
                    <a:lnTo>
                      <a:pt x="110" y="194"/>
                    </a:lnTo>
                    <a:lnTo>
                      <a:pt x="109" y="194"/>
                    </a:lnTo>
                    <a:lnTo>
                      <a:pt x="108" y="194"/>
                    </a:lnTo>
                    <a:lnTo>
                      <a:pt x="106" y="194"/>
                    </a:lnTo>
                    <a:lnTo>
                      <a:pt x="105" y="193"/>
                    </a:lnTo>
                    <a:lnTo>
                      <a:pt x="104" y="192"/>
                    </a:lnTo>
                    <a:lnTo>
                      <a:pt x="104" y="191"/>
                    </a:lnTo>
                    <a:lnTo>
                      <a:pt x="103" y="192"/>
                    </a:lnTo>
                    <a:lnTo>
                      <a:pt x="103" y="191"/>
                    </a:lnTo>
                    <a:lnTo>
                      <a:pt x="101" y="191"/>
                    </a:lnTo>
                    <a:lnTo>
                      <a:pt x="100" y="191"/>
                    </a:lnTo>
                    <a:lnTo>
                      <a:pt x="100" y="190"/>
                    </a:lnTo>
                    <a:lnTo>
                      <a:pt x="100" y="190"/>
                    </a:lnTo>
                    <a:lnTo>
                      <a:pt x="99" y="189"/>
                    </a:lnTo>
                    <a:lnTo>
                      <a:pt x="98" y="190"/>
                    </a:lnTo>
                    <a:lnTo>
                      <a:pt x="98" y="191"/>
                    </a:lnTo>
                    <a:lnTo>
                      <a:pt x="97" y="191"/>
                    </a:lnTo>
                    <a:lnTo>
                      <a:pt x="95" y="191"/>
                    </a:lnTo>
                    <a:lnTo>
                      <a:pt x="94" y="191"/>
                    </a:lnTo>
                    <a:lnTo>
                      <a:pt x="95" y="190"/>
                    </a:lnTo>
                    <a:lnTo>
                      <a:pt x="94" y="189"/>
                    </a:lnTo>
                    <a:lnTo>
                      <a:pt x="95" y="188"/>
                    </a:lnTo>
                    <a:lnTo>
                      <a:pt x="95" y="188"/>
                    </a:lnTo>
                    <a:lnTo>
                      <a:pt x="94" y="187"/>
                    </a:lnTo>
                    <a:lnTo>
                      <a:pt x="94" y="186"/>
                    </a:lnTo>
                    <a:lnTo>
                      <a:pt x="93" y="185"/>
                    </a:lnTo>
                    <a:lnTo>
                      <a:pt x="94" y="184"/>
                    </a:lnTo>
                    <a:lnTo>
                      <a:pt x="93" y="183"/>
                    </a:lnTo>
                    <a:lnTo>
                      <a:pt x="93" y="184"/>
                    </a:lnTo>
                    <a:lnTo>
                      <a:pt x="92" y="184"/>
                    </a:lnTo>
                    <a:lnTo>
                      <a:pt x="91" y="184"/>
                    </a:lnTo>
                    <a:lnTo>
                      <a:pt x="90" y="184"/>
                    </a:lnTo>
                    <a:lnTo>
                      <a:pt x="90" y="184"/>
                    </a:lnTo>
                    <a:lnTo>
                      <a:pt x="90" y="185"/>
                    </a:lnTo>
                    <a:lnTo>
                      <a:pt x="89" y="184"/>
                    </a:lnTo>
                    <a:lnTo>
                      <a:pt x="88" y="184"/>
                    </a:lnTo>
                    <a:lnTo>
                      <a:pt x="87" y="184"/>
                    </a:lnTo>
                    <a:lnTo>
                      <a:pt x="87" y="184"/>
                    </a:lnTo>
                    <a:lnTo>
                      <a:pt x="86" y="185"/>
                    </a:lnTo>
                    <a:lnTo>
                      <a:pt x="85" y="185"/>
                    </a:lnTo>
                    <a:lnTo>
                      <a:pt x="84" y="185"/>
                    </a:lnTo>
                    <a:lnTo>
                      <a:pt x="83" y="184"/>
                    </a:lnTo>
                    <a:lnTo>
                      <a:pt x="83" y="184"/>
                    </a:lnTo>
                    <a:lnTo>
                      <a:pt x="83" y="183"/>
                    </a:lnTo>
                    <a:lnTo>
                      <a:pt x="84" y="183"/>
                    </a:lnTo>
                    <a:lnTo>
                      <a:pt x="85" y="182"/>
                    </a:lnTo>
                    <a:lnTo>
                      <a:pt x="85" y="181"/>
                    </a:lnTo>
                    <a:lnTo>
                      <a:pt x="85" y="181"/>
                    </a:lnTo>
                    <a:lnTo>
                      <a:pt x="84" y="181"/>
                    </a:lnTo>
                    <a:lnTo>
                      <a:pt x="84" y="180"/>
                    </a:lnTo>
                    <a:lnTo>
                      <a:pt x="85" y="180"/>
                    </a:lnTo>
                    <a:lnTo>
                      <a:pt x="86" y="180"/>
                    </a:lnTo>
                    <a:lnTo>
                      <a:pt x="88" y="180"/>
                    </a:lnTo>
                    <a:lnTo>
                      <a:pt x="88" y="178"/>
                    </a:lnTo>
                    <a:lnTo>
                      <a:pt x="87" y="177"/>
                    </a:lnTo>
                    <a:lnTo>
                      <a:pt x="85" y="177"/>
                    </a:lnTo>
                    <a:lnTo>
                      <a:pt x="85" y="177"/>
                    </a:lnTo>
                    <a:lnTo>
                      <a:pt x="86" y="176"/>
                    </a:lnTo>
                    <a:lnTo>
                      <a:pt x="86" y="175"/>
                    </a:lnTo>
                    <a:lnTo>
                      <a:pt x="86" y="174"/>
                    </a:lnTo>
                    <a:lnTo>
                      <a:pt x="85" y="174"/>
                    </a:lnTo>
                    <a:lnTo>
                      <a:pt x="83" y="174"/>
                    </a:lnTo>
                    <a:lnTo>
                      <a:pt x="83" y="174"/>
                    </a:lnTo>
                    <a:lnTo>
                      <a:pt x="83" y="173"/>
                    </a:lnTo>
                    <a:lnTo>
                      <a:pt x="83" y="173"/>
                    </a:lnTo>
                    <a:lnTo>
                      <a:pt x="82" y="172"/>
                    </a:lnTo>
                    <a:lnTo>
                      <a:pt x="83" y="171"/>
                    </a:lnTo>
                    <a:lnTo>
                      <a:pt x="83" y="171"/>
                    </a:lnTo>
                    <a:lnTo>
                      <a:pt x="82" y="171"/>
                    </a:lnTo>
                    <a:lnTo>
                      <a:pt x="81" y="170"/>
                    </a:lnTo>
                    <a:lnTo>
                      <a:pt x="82" y="169"/>
                    </a:lnTo>
                    <a:lnTo>
                      <a:pt x="82" y="168"/>
                    </a:lnTo>
                    <a:lnTo>
                      <a:pt x="82" y="167"/>
                    </a:lnTo>
                    <a:lnTo>
                      <a:pt x="81" y="167"/>
                    </a:lnTo>
                    <a:lnTo>
                      <a:pt x="80" y="168"/>
                    </a:lnTo>
                    <a:lnTo>
                      <a:pt x="80" y="168"/>
                    </a:lnTo>
                    <a:lnTo>
                      <a:pt x="79" y="168"/>
                    </a:lnTo>
                    <a:lnTo>
                      <a:pt x="78" y="168"/>
                    </a:lnTo>
                    <a:lnTo>
                      <a:pt x="78" y="169"/>
                    </a:lnTo>
                    <a:lnTo>
                      <a:pt x="78" y="170"/>
                    </a:lnTo>
                    <a:lnTo>
                      <a:pt x="79" y="171"/>
                    </a:lnTo>
                    <a:lnTo>
                      <a:pt x="79" y="171"/>
                    </a:lnTo>
                    <a:lnTo>
                      <a:pt x="78" y="171"/>
                    </a:lnTo>
                    <a:lnTo>
                      <a:pt x="77" y="171"/>
                    </a:lnTo>
                    <a:lnTo>
                      <a:pt x="76" y="171"/>
                    </a:lnTo>
                    <a:lnTo>
                      <a:pt x="76" y="170"/>
                    </a:lnTo>
                    <a:lnTo>
                      <a:pt x="76" y="169"/>
                    </a:lnTo>
                    <a:lnTo>
                      <a:pt x="75" y="169"/>
                    </a:lnTo>
                    <a:lnTo>
                      <a:pt x="74" y="169"/>
                    </a:lnTo>
                    <a:lnTo>
                      <a:pt x="73" y="170"/>
                    </a:lnTo>
                    <a:lnTo>
                      <a:pt x="73" y="170"/>
                    </a:lnTo>
                    <a:lnTo>
                      <a:pt x="72" y="170"/>
                    </a:lnTo>
                    <a:lnTo>
                      <a:pt x="72" y="168"/>
                    </a:lnTo>
                    <a:lnTo>
                      <a:pt x="72" y="167"/>
                    </a:lnTo>
                    <a:lnTo>
                      <a:pt x="71" y="167"/>
                    </a:lnTo>
                    <a:lnTo>
                      <a:pt x="70" y="168"/>
                    </a:lnTo>
                    <a:lnTo>
                      <a:pt x="70" y="167"/>
                    </a:lnTo>
                    <a:lnTo>
                      <a:pt x="69" y="167"/>
                    </a:lnTo>
                    <a:lnTo>
                      <a:pt x="69" y="166"/>
                    </a:lnTo>
                    <a:lnTo>
                      <a:pt x="69" y="165"/>
                    </a:lnTo>
                    <a:lnTo>
                      <a:pt x="69" y="165"/>
                    </a:lnTo>
                    <a:lnTo>
                      <a:pt x="68" y="164"/>
                    </a:lnTo>
                    <a:lnTo>
                      <a:pt x="67" y="165"/>
                    </a:lnTo>
                    <a:lnTo>
                      <a:pt x="66" y="164"/>
                    </a:lnTo>
                    <a:lnTo>
                      <a:pt x="67" y="164"/>
                    </a:lnTo>
                    <a:lnTo>
                      <a:pt x="67" y="163"/>
                    </a:lnTo>
                    <a:lnTo>
                      <a:pt x="68" y="162"/>
                    </a:lnTo>
                    <a:lnTo>
                      <a:pt x="69" y="161"/>
                    </a:lnTo>
                    <a:lnTo>
                      <a:pt x="68" y="160"/>
                    </a:lnTo>
                    <a:lnTo>
                      <a:pt x="67" y="159"/>
                    </a:lnTo>
                    <a:lnTo>
                      <a:pt x="68" y="158"/>
                    </a:lnTo>
                    <a:lnTo>
                      <a:pt x="69" y="157"/>
                    </a:lnTo>
                    <a:lnTo>
                      <a:pt x="69" y="157"/>
                    </a:lnTo>
                    <a:lnTo>
                      <a:pt x="69" y="156"/>
                    </a:lnTo>
                    <a:lnTo>
                      <a:pt x="68" y="155"/>
                    </a:lnTo>
                    <a:lnTo>
                      <a:pt x="67" y="155"/>
                    </a:lnTo>
                    <a:lnTo>
                      <a:pt x="66" y="155"/>
                    </a:lnTo>
                    <a:lnTo>
                      <a:pt x="66" y="155"/>
                    </a:lnTo>
                    <a:lnTo>
                      <a:pt x="65" y="155"/>
                    </a:lnTo>
                    <a:lnTo>
                      <a:pt x="65" y="154"/>
                    </a:lnTo>
                    <a:lnTo>
                      <a:pt x="64" y="153"/>
                    </a:lnTo>
                    <a:lnTo>
                      <a:pt x="64" y="154"/>
                    </a:lnTo>
                    <a:lnTo>
                      <a:pt x="63" y="155"/>
                    </a:lnTo>
                    <a:lnTo>
                      <a:pt x="62" y="155"/>
                    </a:lnTo>
                    <a:lnTo>
                      <a:pt x="62" y="154"/>
                    </a:lnTo>
                    <a:lnTo>
                      <a:pt x="62" y="153"/>
                    </a:lnTo>
                    <a:lnTo>
                      <a:pt x="62" y="153"/>
                    </a:lnTo>
                    <a:lnTo>
                      <a:pt x="60" y="153"/>
                    </a:lnTo>
                    <a:lnTo>
                      <a:pt x="60" y="152"/>
                    </a:lnTo>
                    <a:lnTo>
                      <a:pt x="61" y="152"/>
                    </a:lnTo>
                    <a:lnTo>
                      <a:pt x="62" y="151"/>
                    </a:lnTo>
                    <a:lnTo>
                      <a:pt x="61" y="150"/>
                    </a:lnTo>
                    <a:lnTo>
                      <a:pt x="59" y="150"/>
                    </a:lnTo>
                    <a:lnTo>
                      <a:pt x="59" y="150"/>
                    </a:lnTo>
                    <a:lnTo>
                      <a:pt x="59" y="150"/>
                    </a:lnTo>
                    <a:lnTo>
                      <a:pt x="59" y="149"/>
                    </a:lnTo>
                    <a:lnTo>
                      <a:pt x="59" y="148"/>
                    </a:lnTo>
                    <a:lnTo>
                      <a:pt x="59" y="147"/>
                    </a:lnTo>
                    <a:lnTo>
                      <a:pt x="59" y="146"/>
                    </a:lnTo>
                    <a:lnTo>
                      <a:pt x="58" y="146"/>
                    </a:lnTo>
                    <a:lnTo>
                      <a:pt x="57" y="146"/>
                    </a:lnTo>
                    <a:lnTo>
                      <a:pt x="56" y="146"/>
                    </a:lnTo>
                    <a:lnTo>
                      <a:pt x="56" y="146"/>
                    </a:lnTo>
                    <a:lnTo>
                      <a:pt x="56" y="144"/>
                    </a:lnTo>
                    <a:lnTo>
                      <a:pt x="55" y="143"/>
                    </a:lnTo>
                    <a:lnTo>
                      <a:pt x="54" y="143"/>
                    </a:lnTo>
                    <a:lnTo>
                      <a:pt x="53" y="143"/>
                    </a:lnTo>
                    <a:lnTo>
                      <a:pt x="52" y="143"/>
                    </a:lnTo>
                    <a:lnTo>
                      <a:pt x="52" y="142"/>
                    </a:lnTo>
                    <a:lnTo>
                      <a:pt x="51" y="142"/>
                    </a:lnTo>
                    <a:lnTo>
                      <a:pt x="50" y="142"/>
                    </a:lnTo>
                    <a:lnTo>
                      <a:pt x="49" y="142"/>
                    </a:lnTo>
                    <a:lnTo>
                      <a:pt x="49" y="141"/>
                    </a:lnTo>
                    <a:lnTo>
                      <a:pt x="48" y="141"/>
                    </a:lnTo>
                    <a:lnTo>
                      <a:pt x="47" y="141"/>
                    </a:lnTo>
                    <a:lnTo>
                      <a:pt x="46" y="141"/>
                    </a:lnTo>
                    <a:lnTo>
                      <a:pt x="45" y="142"/>
                    </a:lnTo>
                    <a:lnTo>
                      <a:pt x="44" y="141"/>
                    </a:lnTo>
                    <a:lnTo>
                      <a:pt x="44" y="140"/>
                    </a:lnTo>
                    <a:lnTo>
                      <a:pt x="44" y="140"/>
                    </a:lnTo>
                    <a:lnTo>
                      <a:pt x="43" y="139"/>
                    </a:lnTo>
                    <a:lnTo>
                      <a:pt x="42" y="139"/>
                    </a:lnTo>
                    <a:lnTo>
                      <a:pt x="42" y="139"/>
                    </a:lnTo>
                    <a:lnTo>
                      <a:pt x="42" y="138"/>
                    </a:lnTo>
                    <a:lnTo>
                      <a:pt x="42" y="137"/>
                    </a:lnTo>
                    <a:lnTo>
                      <a:pt x="42" y="136"/>
                    </a:lnTo>
                    <a:lnTo>
                      <a:pt x="42" y="136"/>
                    </a:lnTo>
                    <a:lnTo>
                      <a:pt x="41" y="136"/>
                    </a:lnTo>
                    <a:lnTo>
                      <a:pt x="41" y="135"/>
                    </a:lnTo>
                    <a:lnTo>
                      <a:pt x="40" y="134"/>
                    </a:lnTo>
                    <a:lnTo>
                      <a:pt x="36" y="132"/>
                    </a:lnTo>
                    <a:lnTo>
                      <a:pt x="35" y="133"/>
                    </a:lnTo>
                    <a:lnTo>
                      <a:pt x="34" y="133"/>
                    </a:lnTo>
                    <a:lnTo>
                      <a:pt x="33" y="133"/>
                    </a:lnTo>
                    <a:lnTo>
                      <a:pt x="32" y="132"/>
                    </a:lnTo>
                    <a:lnTo>
                      <a:pt x="31" y="131"/>
                    </a:lnTo>
                    <a:lnTo>
                      <a:pt x="30" y="131"/>
                    </a:lnTo>
                    <a:lnTo>
                      <a:pt x="28" y="131"/>
                    </a:lnTo>
                    <a:lnTo>
                      <a:pt x="27" y="131"/>
                    </a:lnTo>
                    <a:lnTo>
                      <a:pt x="26" y="131"/>
                    </a:lnTo>
                    <a:lnTo>
                      <a:pt x="25" y="131"/>
                    </a:lnTo>
                    <a:lnTo>
                      <a:pt x="25" y="131"/>
                    </a:lnTo>
                    <a:lnTo>
                      <a:pt x="23" y="130"/>
                    </a:lnTo>
                    <a:lnTo>
                      <a:pt x="22" y="130"/>
                    </a:lnTo>
                    <a:lnTo>
                      <a:pt x="21" y="129"/>
                    </a:lnTo>
                    <a:lnTo>
                      <a:pt x="21" y="129"/>
                    </a:lnTo>
                    <a:lnTo>
                      <a:pt x="20" y="128"/>
                    </a:lnTo>
                    <a:lnTo>
                      <a:pt x="19" y="128"/>
                    </a:lnTo>
                    <a:lnTo>
                      <a:pt x="18" y="128"/>
                    </a:lnTo>
                    <a:lnTo>
                      <a:pt x="17" y="127"/>
                    </a:lnTo>
                    <a:lnTo>
                      <a:pt x="16" y="126"/>
                    </a:lnTo>
                    <a:lnTo>
                      <a:pt x="16" y="126"/>
                    </a:lnTo>
                    <a:lnTo>
                      <a:pt x="16" y="125"/>
                    </a:lnTo>
                    <a:lnTo>
                      <a:pt x="14" y="124"/>
                    </a:lnTo>
                    <a:lnTo>
                      <a:pt x="14" y="124"/>
                    </a:lnTo>
                    <a:lnTo>
                      <a:pt x="13" y="124"/>
                    </a:lnTo>
                    <a:lnTo>
                      <a:pt x="11" y="123"/>
                    </a:lnTo>
                    <a:lnTo>
                      <a:pt x="11" y="123"/>
                    </a:lnTo>
                    <a:lnTo>
                      <a:pt x="10" y="122"/>
                    </a:lnTo>
                    <a:lnTo>
                      <a:pt x="9" y="122"/>
                    </a:lnTo>
                    <a:lnTo>
                      <a:pt x="8" y="122"/>
                    </a:lnTo>
                    <a:lnTo>
                      <a:pt x="7" y="122"/>
                    </a:lnTo>
                    <a:lnTo>
                      <a:pt x="7" y="122"/>
                    </a:lnTo>
                    <a:lnTo>
                      <a:pt x="6" y="121"/>
                    </a:lnTo>
                    <a:lnTo>
                      <a:pt x="5" y="121"/>
                    </a:lnTo>
                    <a:lnTo>
                      <a:pt x="4" y="121"/>
                    </a:lnTo>
                    <a:lnTo>
                      <a:pt x="3" y="121"/>
                    </a:lnTo>
                    <a:lnTo>
                      <a:pt x="3" y="120"/>
                    </a:lnTo>
                    <a:lnTo>
                      <a:pt x="2" y="119"/>
                    </a:lnTo>
                    <a:lnTo>
                      <a:pt x="1" y="119"/>
                    </a:lnTo>
                    <a:lnTo>
                      <a:pt x="0" y="118"/>
                    </a:lnTo>
                    <a:lnTo>
                      <a:pt x="0" y="117"/>
                    </a:lnTo>
                    <a:lnTo>
                      <a:pt x="0" y="116"/>
                    </a:lnTo>
                    <a:lnTo>
                      <a:pt x="0" y="115"/>
                    </a:lnTo>
                    <a:lnTo>
                      <a:pt x="0" y="115"/>
                    </a:lnTo>
                    <a:lnTo>
                      <a:pt x="0" y="114"/>
                    </a:lnTo>
                    <a:lnTo>
                      <a:pt x="0" y="112"/>
                    </a:lnTo>
                    <a:lnTo>
                      <a:pt x="0" y="111"/>
                    </a:lnTo>
                    <a:lnTo>
                      <a:pt x="0" y="110"/>
                    </a:lnTo>
                    <a:lnTo>
                      <a:pt x="0" y="109"/>
                    </a:lnTo>
                    <a:lnTo>
                      <a:pt x="0" y="106"/>
                    </a:lnTo>
                    <a:lnTo>
                      <a:pt x="0" y="104"/>
                    </a:lnTo>
                    <a:lnTo>
                      <a:pt x="0" y="103"/>
                    </a:lnTo>
                    <a:lnTo>
                      <a:pt x="1" y="102"/>
                    </a:lnTo>
                    <a:lnTo>
                      <a:pt x="3" y="102"/>
                    </a:lnTo>
                    <a:lnTo>
                      <a:pt x="4" y="102"/>
                    </a:lnTo>
                    <a:lnTo>
                      <a:pt x="4" y="101"/>
                    </a:lnTo>
                    <a:lnTo>
                      <a:pt x="5" y="101"/>
                    </a:lnTo>
                    <a:lnTo>
                      <a:pt x="6" y="100"/>
                    </a:lnTo>
                    <a:lnTo>
                      <a:pt x="7" y="100"/>
                    </a:lnTo>
                    <a:lnTo>
                      <a:pt x="7" y="99"/>
                    </a:lnTo>
                    <a:lnTo>
                      <a:pt x="8" y="98"/>
                    </a:lnTo>
                    <a:lnTo>
                      <a:pt x="9" y="98"/>
                    </a:lnTo>
                    <a:lnTo>
                      <a:pt x="11" y="98"/>
                    </a:lnTo>
                    <a:lnTo>
                      <a:pt x="11" y="97"/>
                    </a:lnTo>
                    <a:lnTo>
                      <a:pt x="11" y="95"/>
                    </a:lnTo>
                    <a:lnTo>
                      <a:pt x="11" y="94"/>
                    </a:lnTo>
                    <a:lnTo>
                      <a:pt x="11" y="93"/>
                    </a:lnTo>
                    <a:lnTo>
                      <a:pt x="11" y="92"/>
                    </a:lnTo>
                    <a:lnTo>
                      <a:pt x="11" y="91"/>
                    </a:lnTo>
                    <a:lnTo>
                      <a:pt x="11" y="90"/>
                    </a:lnTo>
                    <a:lnTo>
                      <a:pt x="12" y="90"/>
                    </a:lnTo>
                    <a:lnTo>
                      <a:pt x="12" y="89"/>
                    </a:lnTo>
                    <a:lnTo>
                      <a:pt x="12" y="88"/>
                    </a:lnTo>
                    <a:lnTo>
                      <a:pt x="13" y="86"/>
                    </a:lnTo>
                    <a:lnTo>
                      <a:pt x="13" y="84"/>
                    </a:lnTo>
                    <a:lnTo>
                      <a:pt x="13" y="82"/>
                    </a:lnTo>
                    <a:lnTo>
                      <a:pt x="13" y="80"/>
                    </a:lnTo>
                    <a:lnTo>
                      <a:pt x="13" y="79"/>
                    </a:lnTo>
                    <a:lnTo>
                      <a:pt x="13" y="78"/>
                    </a:lnTo>
                    <a:lnTo>
                      <a:pt x="14" y="77"/>
                    </a:lnTo>
                    <a:lnTo>
                      <a:pt x="15" y="77"/>
                    </a:lnTo>
                    <a:lnTo>
                      <a:pt x="17" y="76"/>
                    </a:lnTo>
                    <a:lnTo>
                      <a:pt x="18" y="76"/>
                    </a:lnTo>
                    <a:lnTo>
                      <a:pt x="20" y="76"/>
                    </a:lnTo>
                    <a:lnTo>
                      <a:pt x="21" y="76"/>
                    </a:lnTo>
                    <a:lnTo>
                      <a:pt x="21" y="76"/>
                    </a:lnTo>
                    <a:lnTo>
                      <a:pt x="22" y="75"/>
                    </a:lnTo>
                    <a:lnTo>
                      <a:pt x="23" y="74"/>
                    </a:lnTo>
                    <a:lnTo>
                      <a:pt x="24" y="74"/>
                    </a:lnTo>
                    <a:lnTo>
                      <a:pt x="25" y="74"/>
                    </a:lnTo>
                    <a:lnTo>
                      <a:pt x="25" y="74"/>
                    </a:lnTo>
                    <a:lnTo>
                      <a:pt x="26" y="72"/>
                    </a:lnTo>
                    <a:lnTo>
                      <a:pt x="28" y="71"/>
                    </a:lnTo>
                    <a:lnTo>
                      <a:pt x="28" y="70"/>
                    </a:lnTo>
                    <a:lnTo>
                      <a:pt x="29" y="69"/>
                    </a:lnTo>
                    <a:lnTo>
                      <a:pt x="30" y="68"/>
                    </a:lnTo>
                    <a:lnTo>
                      <a:pt x="31" y="68"/>
                    </a:lnTo>
                    <a:lnTo>
                      <a:pt x="31" y="67"/>
                    </a:lnTo>
                    <a:lnTo>
                      <a:pt x="31" y="67"/>
                    </a:lnTo>
                    <a:lnTo>
                      <a:pt x="33" y="64"/>
                    </a:lnTo>
                    <a:lnTo>
                      <a:pt x="33" y="63"/>
                    </a:lnTo>
                    <a:lnTo>
                      <a:pt x="34" y="62"/>
                    </a:lnTo>
                    <a:lnTo>
                      <a:pt x="34" y="60"/>
                    </a:lnTo>
                    <a:lnTo>
                      <a:pt x="34" y="60"/>
                    </a:lnTo>
                    <a:lnTo>
                      <a:pt x="35" y="60"/>
                    </a:lnTo>
                    <a:lnTo>
                      <a:pt x="35" y="59"/>
                    </a:lnTo>
                    <a:lnTo>
                      <a:pt x="37" y="59"/>
                    </a:lnTo>
                    <a:lnTo>
                      <a:pt x="38" y="59"/>
                    </a:lnTo>
                    <a:lnTo>
                      <a:pt x="40" y="60"/>
                    </a:lnTo>
                    <a:lnTo>
                      <a:pt x="41" y="60"/>
                    </a:lnTo>
                    <a:lnTo>
                      <a:pt x="42" y="60"/>
                    </a:lnTo>
                    <a:lnTo>
                      <a:pt x="43" y="59"/>
                    </a:lnTo>
                    <a:lnTo>
                      <a:pt x="44" y="59"/>
                    </a:lnTo>
                    <a:lnTo>
                      <a:pt x="45" y="58"/>
                    </a:lnTo>
                    <a:lnTo>
                      <a:pt x="45" y="57"/>
                    </a:lnTo>
                    <a:lnTo>
                      <a:pt x="45" y="57"/>
                    </a:lnTo>
                    <a:lnTo>
                      <a:pt x="46" y="56"/>
                    </a:lnTo>
                    <a:lnTo>
                      <a:pt x="47" y="55"/>
                    </a:lnTo>
                    <a:lnTo>
                      <a:pt x="47" y="54"/>
                    </a:lnTo>
                    <a:lnTo>
                      <a:pt x="47" y="53"/>
                    </a:lnTo>
                    <a:lnTo>
                      <a:pt x="48" y="52"/>
                    </a:lnTo>
                    <a:lnTo>
                      <a:pt x="49" y="51"/>
                    </a:lnTo>
                    <a:lnTo>
                      <a:pt x="49" y="49"/>
                    </a:lnTo>
                    <a:lnTo>
                      <a:pt x="51" y="48"/>
                    </a:lnTo>
                    <a:lnTo>
                      <a:pt x="52" y="47"/>
                    </a:lnTo>
                    <a:lnTo>
                      <a:pt x="52" y="47"/>
                    </a:lnTo>
                    <a:lnTo>
                      <a:pt x="52" y="46"/>
                    </a:lnTo>
                    <a:lnTo>
                      <a:pt x="54" y="46"/>
                    </a:lnTo>
                    <a:lnTo>
                      <a:pt x="55" y="45"/>
                    </a:lnTo>
                    <a:lnTo>
                      <a:pt x="56" y="44"/>
                    </a:lnTo>
                    <a:lnTo>
                      <a:pt x="56" y="43"/>
                    </a:lnTo>
                    <a:lnTo>
                      <a:pt x="56" y="43"/>
                    </a:lnTo>
                    <a:lnTo>
                      <a:pt x="57" y="42"/>
                    </a:lnTo>
                    <a:lnTo>
                      <a:pt x="57" y="41"/>
                    </a:lnTo>
                    <a:lnTo>
                      <a:pt x="59" y="40"/>
                    </a:lnTo>
                    <a:lnTo>
                      <a:pt x="59" y="39"/>
                    </a:lnTo>
                    <a:lnTo>
                      <a:pt x="59" y="38"/>
                    </a:lnTo>
                    <a:lnTo>
                      <a:pt x="60" y="37"/>
                    </a:lnTo>
                    <a:lnTo>
                      <a:pt x="60" y="36"/>
                    </a:lnTo>
                    <a:lnTo>
                      <a:pt x="61" y="36"/>
                    </a:lnTo>
                    <a:lnTo>
                      <a:pt x="62" y="35"/>
                    </a:lnTo>
                    <a:lnTo>
                      <a:pt x="62" y="34"/>
                    </a:lnTo>
                    <a:lnTo>
                      <a:pt x="62" y="33"/>
                    </a:lnTo>
                    <a:lnTo>
                      <a:pt x="62" y="32"/>
                    </a:lnTo>
                    <a:lnTo>
                      <a:pt x="62" y="32"/>
                    </a:lnTo>
                    <a:lnTo>
                      <a:pt x="62" y="31"/>
                    </a:lnTo>
                    <a:lnTo>
                      <a:pt x="62" y="30"/>
                    </a:lnTo>
                    <a:lnTo>
                      <a:pt x="62" y="29"/>
                    </a:lnTo>
                    <a:lnTo>
                      <a:pt x="62" y="29"/>
                    </a:lnTo>
                    <a:lnTo>
                      <a:pt x="63" y="28"/>
                    </a:lnTo>
                    <a:lnTo>
                      <a:pt x="64" y="26"/>
                    </a:lnTo>
                    <a:lnTo>
                      <a:pt x="64" y="26"/>
                    </a:lnTo>
                    <a:lnTo>
                      <a:pt x="64" y="24"/>
                    </a:lnTo>
                    <a:lnTo>
                      <a:pt x="65" y="24"/>
                    </a:lnTo>
                    <a:lnTo>
                      <a:pt x="66" y="22"/>
                    </a:lnTo>
                    <a:lnTo>
                      <a:pt x="66" y="22"/>
                    </a:lnTo>
                    <a:lnTo>
                      <a:pt x="66" y="20"/>
                    </a:lnTo>
                    <a:lnTo>
                      <a:pt x="67" y="19"/>
                    </a:lnTo>
                    <a:lnTo>
                      <a:pt x="67" y="17"/>
                    </a:lnTo>
                    <a:lnTo>
                      <a:pt x="67" y="16"/>
                    </a:lnTo>
                    <a:lnTo>
                      <a:pt x="68" y="16"/>
                    </a:lnTo>
                    <a:lnTo>
                      <a:pt x="68" y="15"/>
                    </a:lnTo>
                    <a:lnTo>
                      <a:pt x="69" y="14"/>
                    </a:lnTo>
                    <a:lnTo>
                      <a:pt x="69" y="13"/>
                    </a:lnTo>
                    <a:lnTo>
                      <a:pt x="69" y="12"/>
                    </a:lnTo>
                    <a:lnTo>
                      <a:pt x="69" y="11"/>
                    </a:lnTo>
                    <a:lnTo>
                      <a:pt x="69" y="9"/>
                    </a:lnTo>
                    <a:lnTo>
                      <a:pt x="69" y="9"/>
                    </a:lnTo>
                    <a:lnTo>
                      <a:pt x="69" y="7"/>
                    </a:lnTo>
                    <a:lnTo>
                      <a:pt x="69" y="5"/>
                    </a:lnTo>
                    <a:lnTo>
                      <a:pt x="69" y="4"/>
                    </a:lnTo>
                    <a:lnTo>
                      <a:pt x="69" y="2"/>
                    </a:lnTo>
                    <a:lnTo>
                      <a:pt x="69" y="0"/>
                    </a:lnTo>
                    <a:lnTo>
                      <a:pt x="69" y="0"/>
                    </a:lnTo>
                    <a:lnTo>
                      <a:pt x="70" y="0"/>
                    </a:lnTo>
                    <a:lnTo>
                      <a:pt x="71" y="1"/>
                    </a:lnTo>
                    <a:lnTo>
                      <a:pt x="71" y="2"/>
                    </a:lnTo>
                    <a:lnTo>
                      <a:pt x="72" y="2"/>
                    </a:lnTo>
                    <a:lnTo>
                      <a:pt x="73" y="2"/>
                    </a:lnTo>
                    <a:lnTo>
                      <a:pt x="73" y="2"/>
                    </a:lnTo>
                    <a:lnTo>
                      <a:pt x="73" y="3"/>
                    </a:lnTo>
                    <a:lnTo>
                      <a:pt x="73" y="3"/>
                    </a:lnTo>
                    <a:lnTo>
                      <a:pt x="74" y="3"/>
                    </a:lnTo>
                    <a:lnTo>
                      <a:pt x="76" y="3"/>
                    </a:lnTo>
                    <a:lnTo>
                      <a:pt x="76" y="3"/>
                    </a:lnTo>
                    <a:lnTo>
                      <a:pt x="77" y="3"/>
                    </a:lnTo>
                    <a:lnTo>
                      <a:pt x="78" y="2"/>
                    </a:lnTo>
                    <a:lnTo>
                      <a:pt x="79" y="2"/>
                    </a:lnTo>
                    <a:lnTo>
                      <a:pt x="80" y="1"/>
                    </a:lnTo>
                    <a:lnTo>
                      <a:pt x="80" y="0"/>
                    </a:lnTo>
                    <a:lnTo>
                      <a:pt x="81" y="0"/>
                    </a:lnTo>
                    <a:lnTo>
                      <a:pt x="82" y="1"/>
                    </a:lnTo>
                    <a:lnTo>
                      <a:pt x="83" y="1"/>
                    </a:lnTo>
                    <a:lnTo>
                      <a:pt x="83" y="2"/>
                    </a:lnTo>
                    <a:lnTo>
                      <a:pt x="82" y="2"/>
                    </a:lnTo>
                    <a:lnTo>
                      <a:pt x="81" y="3"/>
                    </a:lnTo>
                    <a:lnTo>
                      <a:pt x="81" y="4"/>
                    </a:lnTo>
                    <a:lnTo>
                      <a:pt x="81" y="5"/>
                    </a:lnTo>
                    <a:lnTo>
                      <a:pt x="82" y="5"/>
                    </a:lnTo>
                    <a:lnTo>
                      <a:pt x="83" y="5"/>
                    </a:lnTo>
                    <a:lnTo>
                      <a:pt x="84" y="5"/>
                    </a:lnTo>
                    <a:lnTo>
                      <a:pt x="87" y="5"/>
                    </a:lnTo>
                    <a:lnTo>
                      <a:pt x="88" y="5"/>
                    </a:lnTo>
                    <a:lnTo>
                      <a:pt x="88" y="6"/>
                    </a:lnTo>
                    <a:lnTo>
                      <a:pt x="89" y="5"/>
                    </a:lnTo>
                    <a:lnTo>
                      <a:pt x="90" y="5"/>
                    </a:lnTo>
                    <a:lnTo>
                      <a:pt x="90" y="4"/>
                    </a:lnTo>
                    <a:lnTo>
                      <a:pt x="91" y="5"/>
                    </a:lnTo>
                    <a:lnTo>
                      <a:pt x="92" y="5"/>
                    </a:lnTo>
                    <a:lnTo>
                      <a:pt x="92" y="6"/>
                    </a:lnTo>
                    <a:lnTo>
                      <a:pt x="91" y="6"/>
                    </a:lnTo>
                    <a:lnTo>
                      <a:pt x="92" y="9"/>
                    </a:lnTo>
                    <a:lnTo>
                      <a:pt x="92" y="9"/>
                    </a:lnTo>
                    <a:lnTo>
                      <a:pt x="91" y="12"/>
                    </a:lnTo>
                    <a:lnTo>
                      <a:pt x="91" y="12"/>
                    </a:lnTo>
                    <a:lnTo>
                      <a:pt x="93" y="10"/>
                    </a:lnTo>
                    <a:lnTo>
                      <a:pt x="94" y="10"/>
                    </a:lnTo>
                    <a:lnTo>
                      <a:pt x="95" y="9"/>
                    </a:lnTo>
                    <a:lnTo>
                      <a:pt x="96" y="9"/>
                    </a:lnTo>
                    <a:lnTo>
                      <a:pt x="97" y="9"/>
                    </a:lnTo>
                    <a:lnTo>
                      <a:pt x="98" y="9"/>
                    </a:lnTo>
                    <a:lnTo>
                      <a:pt x="99" y="8"/>
                    </a:lnTo>
                    <a:lnTo>
                      <a:pt x="99" y="6"/>
                    </a:lnTo>
                    <a:lnTo>
                      <a:pt x="100" y="5"/>
                    </a:lnTo>
                    <a:lnTo>
                      <a:pt x="100" y="6"/>
                    </a:lnTo>
                    <a:lnTo>
                      <a:pt x="102" y="7"/>
                    </a:lnTo>
                    <a:lnTo>
                      <a:pt x="103" y="8"/>
                    </a:lnTo>
                    <a:lnTo>
                      <a:pt x="104" y="9"/>
                    </a:lnTo>
                    <a:lnTo>
                      <a:pt x="104" y="9"/>
                    </a:lnTo>
                    <a:lnTo>
                      <a:pt x="106" y="9"/>
                    </a:lnTo>
                    <a:lnTo>
                      <a:pt x="107" y="9"/>
                    </a:lnTo>
                    <a:lnTo>
                      <a:pt x="111" y="10"/>
                    </a:lnTo>
                    <a:lnTo>
                      <a:pt x="111" y="10"/>
                    </a:lnTo>
                    <a:lnTo>
                      <a:pt x="113" y="10"/>
                    </a:lnTo>
                    <a:lnTo>
                      <a:pt x="114" y="11"/>
                    </a:lnTo>
                    <a:lnTo>
                      <a:pt x="114" y="12"/>
                    </a:lnTo>
                    <a:lnTo>
                      <a:pt x="116" y="12"/>
                    </a:lnTo>
                    <a:lnTo>
                      <a:pt x="116" y="12"/>
                    </a:lnTo>
                    <a:lnTo>
                      <a:pt x="117" y="11"/>
                    </a:lnTo>
                    <a:lnTo>
                      <a:pt x="118" y="10"/>
                    </a:lnTo>
                    <a:lnTo>
                      <a:pt x="118" y="11"/>
                    </a:lnTo>
                    <a:lnTo>
                      <a:pt x="118" y="12"/>
                    </a:lnTo>
                    <a:lnTo>
                      <a:pt x="119" y="12"/>
                    </a:lnTo>
                    <a:lnTo>
                      <a:pt x="120" y="12"/>
                    </a:lnTo>
                    <a:lnTo>
                      <a:pt x="120" y="13"/>
                    </a:lnTo>
                    <a:lnTo>
                      <a:pt x="122" y="14"/>
                    </a:lnTo>
                    <a:lnTo>
                      <a:pt x="125" y="13"/>
                    </a:lnTo>
                    <a:lnTo>
                      <a:pt x="126" y="13"/>
                    </a:lnTo>
                    <a:lnTo>
                      <a:pt x="127" y="13"/>
                    </a:lnTo>
                    <a:lnTo>
                      <a:pt x="128" y="13"/>
                    </a:lnTo>
                    <a:lnTo>
                      <a:pt x="128" y="15"/>
                    </a:lnTo>
                    <a:lnTo>
                      <a:pt x="129" y="15"/>
                    </a:lnTo>
                    <a:lnTo>
                      <a:pt x="130" y="14"/>
                    </a:lnTo>
                    <a:lnTo>
                      <a:pt x="132" y="10"/>
                    </a:lnTo>
                    <a:lnTo>
                      <a:pt x="133" y="10"/>
                    </a:lnTo>
                    <a:lnTo>
                      <a:pt x="135" y="11"/>
                    </a:lnTo>
                    <a:lnTo>
                      <a:pt x="135" y="11"/>
                    </a:lnTo>
                    <a:lnTo>
                      <a:pt x="137" y="11"/>
                    </a:lnTo>
                    <a:lnTo>
                      <a:pt x="137" y="12"/>
                    </a:lnTo>
                    <a:lnTo>
                      <a:pt x="138" y="12"/>
                    </a:lnTo>
                    <a:lnTo>
                      <a:pt x="137" y="14"/>
                    </a:lnTo>
                    <a:lnTo>
                      <a:pt x="137" y="15"/>
                    </a:lnTo>
                    <a:lnTo>
                      <a:pt x="138" y="15"/>
                    </a:lnTo>
                    <a:lnTo>
                      <a:pt x="139" y="15"/>
                    </a:lnTo>
                    <a:lnTo>
                      <a:pt x="140" y="15"/>
                    </a:lnTo>
                    <a:lnTo>
                      <a:pt x="141" y="16"/>
                    </a:lnTo>
                    <a:lnTo>
                      <a:pt x="141" y="15"/>
                    </a:lnTo>
                    <a:lnTo>
                      <a:pt x="142" y="15"/>
                    </a:lnTo>
                    <a:lnTo>
                      <a:pt x="142" y="15"/>
                    </a:lnTo>
                    <a:lnTo>
                      <a:pt x="142" y="15"/>
                    </a:lnTo>
                    <a:lnTo>
                      <a:pt x="144" y="15"/>
                    </a:lnTo>
                    <a:lnTo>
                      <a:pt x="145" y="15"/>
                    </a:lnTo>
                    <a:lnTo>
                      <a:pt x="145" y="16"/>
                    </a:lnTo>
                    <a:lnTo>
                      <a:pt x="145" y="17"/>
                    </a:lnTo>
                    <a:lnTo>
                      <a:pt x="145" y="18"/>
                    </a:lnTo>
                    <a:lnTo>
                      <a:pt x="146" y="19"/>
                    </a:lnTo>
                    <a:lnTo>
                      <a:pt x="146" y="19"/>
                    </a:lnTo>
                    <a:lnTo>
                      <a:pt x="147" y="19"/>
                    </a:lnTo>
                    <a:lnTo>
                      <a:pt x="148" y="20"/>
                    </a:lnTo>
                    <a:lnTo>
                      <a:pt x="148" y="21"/>
                    </a:lnTo>
                    <a:lnTo>
                      <a:pt x="148" y="22"/>
                    </a:lnTo>
                    <a:lnTo>
                      <a:pt x="148" y="22"/>
                    </a:lnTo>
                    <a:lnTo>
                      <a:pt x="148" y="23"/>
                    </a:lnTo>
                    <a:lnTo>
                      <a:pt x="148" y="24"/>
                    </a:lnTo>
                    <a:lnTo>
                      <a:pt x="148" y="25"/>
                    </a:lnTo>
                    <a:lnTo>
                      <a:pt x="147" y="26"/>
                    </a:lnTo>
                    <a:lnTo>
                      <a:pt x="148" y="26"/>
                    </a:lnTo>
                    <a:lnTo>
                      <a:pt x="148" y="26"/>
                    </a:lnTo>
                    <a:lnTo>
                      <a:pt x="149" y="24"/>
                    </a:lnTo>
                    <a:lnTo>
                      <a:pt x="151" y="24"/>
                    </a:lnTo>
                    <a:lnTo>
                      <a:pt x="152" y="24"/>
                    </a:lnTo>
                    <a:lnTo>
                      <a:pt x="152" y="25"/>
                    </a:lnTo>
                    <a:lnTo>
                      <a:pt x="154" y="25"/>
                    </a:lnTo>
                    <a:lnTo>
                      <a:pt x="155" y="26"/>
                    </a:lnTo>
                    <a:lnTo>
                      <a:pt x="155" y="26"/>
                    </a:lnTo>
                    <a:lnTo>
                      <a:pt x="155" y="27"/>
                    </a:lnTo>
                    <a:lnTo>
                      <a:pt x="155" y="28"/>
                    </a:lnTo>
                    <a:lnTo>
                      <a:pt x="157" y="29"/>
                    </a:lnTo>
                    <a:lnTo>
                      <a:pt x="158" y="29"/>
                    </a:lnTo>
                    <a:lnTo>
                      <a:pt x="158" y="26"/>
                    </a:lnTo>
                    <a:lnTo>
                      <a:pt x="159" y="26"/>
                    </a:lnTo>
                    <a:lnTo>
                      <a:pt x="160" y="24"/>
                    </a:lnTo>
                    <a:lnTo>
                      <a:pt x="160" y="23"/>
                    </a:lnTo>
                    <a:lnTo>
                      <a:pt x="161" y="22"/>
                    </a:lnTo>
                    <a:lnTo>
                      <a:pt x="162" y="22"/>
                    </a:lnTo>
                    <a:lnTo>
                      <a:pt x="163" y="22"/>
                    </a:lnTo>
                    <a:lnTo>
                      <a:pt x="163" y="23"/>
                    </a:lnTo>
                    <a:lnTo>
                      <a:pt x="163" y="24"/>
                    </a:lnTo>
                    <a:lnTo>
                      <a:pt x="165" y="25"/>
                    </a:lnTo>
                    <a:lnTo>
                      <a:pt x="166" y="25"/>
                    </a:lnTo>
                    <a:lnTo>
                      <a:pt x="167" y="26"/>
                    </a:lnTo>
                    <a:lnTo>
                      <a:pt x="167" y="26"/>
                    </a:lnTo>
                    <a:lnTo>
                      <a:pt x="167" y="27"/>
                    </a:lnTo>
                    <a:lnTo>
                      <a:pt x="166" y="28"/>
                    </a:lnTo>
                    <a:lnTo>
                      <a:pt x="166" y="28"/>
                    </a:lnTo>
                    <a:lnTo>
                      <a:pt x="165" y="27"/>
                    </a:lnTo>
                    <a:lnTo>
                      <a:pt x="165" y="26"/>
                    </a:lnTo>
                    <a:lnTo>
                      <a:pt x="164" y="27"/>
                    </a:lnTo>
                    <a:lnTo>
                      <a:pt x="164" y="29"/>
                    </a:lnTo>
                    <a:lnTo>
                      <a:pt x="164" y="29"/>
                    </a:lnTo>
                    <a:lnTo>
                      <a:pt x="165" y="30"/>
                    </a:lnTo>
                    <a:lnTo>
                      <a:pt x="166" y="30"/>
                    </a:lnTo>
                    <a:lnTo>
                      <a:pt x="166" y="31"/>
                    </a:lnTo>
                    <a:lnTo>
                      <a:pt x="168" y="32"/>
                    </a:lnTo>
                    <a:lnTo>
                      <a:pt x="170" y="32"/>
                    </a:lnTo>
                    <a:lnTo>
                      <a:pt x="172" y="33"/>
                    </a:lnTo>
                    <a:lnTo>
                      <a:pt x="173" y="33"/>
                    </a:lnTo>
                    <a:lnTo>
                      <a:pt x="173" y="32"/>
                    </a:lnTo>
                    <a:lnTo>
                      <a:pt x="173" y="31"/>
                    </a:lnTo>
                    <a:lnTo>
                      <a:pt x="173" y="30"/>
                    </a:lnTo>
                    <a:lnTo>
                      <a:pt x="173" y="29"/>
                    </a:lnTo>
                    <a:lnTo>
                      <a:pt x="176" y="31"/>
                    </a:lnTo>
                    <a:lnTo>
                      <a:pt x="177" y="30"/>
                    </a:lnTo>
                    <a:lnTo>
                      <a:pt x="178" y="30"/>
                    </a:lnTo>
                    <a:lnTo>
                      <a:pt x="179" y="30"/>
                    </a:lnTo>
                    <a:lnTo>
                      <a:pt x="180" y="29"/>
                    </a:lnTo>
                    <a:lnTo>
                      <a:pt x="182" y="29"/>
                    </a:lnTo>
                    <a:lnTo>
                      <a:pt x="183" y="29"/>
                    </a:lnTo>
                    <a:lnTo>
                      <a:pt x="183" y="29"/>
                    </a:lnTo>
                    <a:lnTo>
                      <a:pt x="184" y="28"/>
                    </a:lnTo>
                    <a:lnTo>
                      <a:pt x="184" y="27"/>
                    </a:lnTo>
                    <a:lnTo>
                      <a:pt x="184" y="26"/>
                    </a:lnTo>
                    <a:lnTo>
                      <a:pt x="185" y="26"/>
                    </a:lnTo>
                    <a:lnTo>
                      <a:pt x="186" y="26"/>
                    </a:lnTo>
                    <a:lnTo>
                      <a:pt x="187" y="25"/>
                    </a:lnTo>
                    <a:lnTo>
                      <a:pt x="188" y="25"/>
                    </a:lnTo>
                    <a:lnTo>
                      <a:pt x="190" y="26"/>
                    </a:lnTo>
                    <a:lnTo>
                      <a:pt x="193" y="25"/>
                    </a:lnTo>
                    <a:lnTo>
                      <a:pt x="193" y="25"/>
                    </a:lnTo>
                    <a:lnTo>
                      <a:pt x="194" y="25"/>
                    </a:lnTo>
                    <a:lnTo>
                      <a:pt x="195" y="24"/>
                    </a:lnTo>
                    <a:lnTo>
                      <a:pt x="196" y="24"/>
                    </a:lnTo>
                    <a:lnTo>
                      <a:pt x="197" y="26"/>
                    </a:lnTo>
                    <a:lnTo>
                      <a:pt x="197" y="26"/>
                    </a:lnTo>
                    <a:lnTo>
                      <a:pt x="200" y="27"/>
                    </a:lnTo>
                    <a:lnTo>
                      <a:pt x="200" y="27"/>
                    </a:lnTo>
                    <a:lnTo>
                      <a:pt x="202" y="27"/>
                    </a:lnTo>
                    <a:lnTo>
                      <a:pt x="202" y="28"/>
                    </a:lnTo>
                    <a:lnTo>
                      <a:pt x="203" y="29"/>
                    </a:lnTo>
                    <a:lnTo>
                      <a:pt x="204" y="29"/>
                    </a:lnTo>
                    <a:lnTo>
                      <a:pt x="204" y="30"/>
                    </a:lnTo>
                    <a:lnTo>
                      <a:pt x="204" y="31"/>
                    </a:lnTo>
                    <a:lnTo>
                      <a:pt x="206" y="31"/>
                    </a:lnTo>
                    <a:lnTo>
                      <a:pt x="207" y="30"/>
                    </a:lnTo>
                    <a:lnTo>
                      <a:pt x="209" y="30"/>
                    </a:lnTo>
                    <a:lnTo>
                      <a:pt x="210" y="29"/>
                    </a:lnTo>
                    <a:lnTo>
                      <a:pt x="210" y="29"/>
                    </a:lnTo>
                    <a:lnTo>
                      <a:pt x="211" y="28"/>
                    </a:lnTo>
                    <a:lnTo>
                      <a:pt x="212" y="27"/>
                    </a:lnTo>
                    <a:lnTo>
                      <a:pt x="212" y="26"/>
                    </a:lnTo>
                    <a:lnTo>
                      <a:pt x="212" y="26"/>
                    </a:lnTo>
                    <a:lnTo>
                      <a:pt x="212" y="25"/>
                    </a:lnTo>
                    <a:lnTo>
                      <a:pt x="213" y="25"/>
                    </a:lnTo>
                    <a:lnTo>
                      <a:pt x="213" y="23"/>
                    </a:lnTo>
                    <a:lnTo>
                      <a:pt x="214" y="23"/>
                    </a:lnTo>
                    <a:lnTo>
                      <a:pt x="214" y="23"/>
                    </a:lnTo>
                    <a:lnTo>
                      <a:pt x="214" y="24"/>
                    </a:lnTo>
                    <a:lnTo>
                      <a:pt x="214" y="25"/>
                    </a:lnTo>
                    <a:lnTo>
                      <a:pt x="216" y="24"/>
                    </a:lnTo>
                    <a:lnTo>
                      <a:pt x="216" y="23"/>
                    </a:lnTo>
                    <a:lnTo>
                      <a:pt x="216" y="22"/>
                    </a:lnTo>
                    <a:lnTo>
                      <a:pt x="217" y="22"/>
                    </a:lnTo>
                    <a:lnTo>
                      <a:pt x="219" y="21"/>
                    </a:lnTo>
                    <a:lnTo>
                      <a:pt x="220" y="20"/>
                    </a:lnTo>
                    <a:lnTo>
                      <a:pt x="221" y="20"/>
                    </a:lnTo>
                    <a:lnTo>
                      <a:pt x="221" y="20"/>
                    </a:lnTo>
                    <a:lnTo>
                      <a:pt x="221" y="19"/>
                    </a:lnTo>
                    <a:lnTo>
                      <a:pt x="222" y="19"/>
                    </a:lnTo>
                    <a:lnTo>
                      <a:pt x="224" y="19"/>
                    </a:lnTo>
                    <a:lnTo>
                      <a:pt x="224" y="19"/>
                    </a:lnTo>
                    <a:lnTo>
                      <a:pt x="227" y="19"/>
                    </a:lnTo>
                    <a:lnTo>
                      <a:pt x="228" y="18"/>
                    </a:lnTo>
                    <a:lnTo>
                      <a:pt x="228" y="17"/>
                    </a:lnTo>
                    <a:lnTo>
                      <a:pt x="229" y="17"/>
                    </a:lnTo>
                    <a:lnTo>
                      <a:pt x="230" y="18"/>
                    </a:lnTo>
                    <a:lnTo>
                      <a:pt x="230" y="19"/>
                    </a:lnTo>
                    <a:lnTo>
                      <a:pt x="231" y="19"/>
                    </a:lnTo>
                    <a:lnTo>
                      <a:pt x="233" y="18"/>
                    </a:lnTo>
                    <a:lnTo>
                      <a:pt x="234" y="1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77" name="Freeform 1136">
                <a:extLst>
                  <a:ext uri="{FF2B5EF4-FFF2-40B4-BE49-F238E27FC236}">
                    <a16:creationId xmlns:a16="http://schemas.microsoft.com/office/drawing/2014/main" id="{86F6D80F-6ACF-46A6-94E7-552E71AF03E2}"/>
                  </a:ext>
                </a:extLst>
              </p:cNvPr>
              <p:cNvSpPr>
                <a:spLocks/>
              </p:cNvSpPr>
              <p:nvPr/>
            </p:nvSpPr>
            <p:spPr bwMode="auto">
              <a:xfrm>
                <a:off x="5288" y="1327"/>
                <a:ext cx="475" cy="362"/>
              </a:xfrm>
              <a:custGeom>
                <a:avLst/>
                <a:gdLst>
                  <a:gd name="T0" fmla="*/ 437 w 475"/>
                  <a:gd name="T1" fmla="*/ 38 h 362"/>
                  <a:gd name="T2" fmla="*/ 474 w 475"/>
                  <a:gd name="T3" fmla="*/ 45 h 362"/>
                  <a:gd name="T4" fmla="*/ 437 w 475"/>
                  <a:gd name="T5" fmla="*/ 67 h 362"/>
                  <a:gd name="T6" fmla="*/ 427 w 475"/>
                  <a:gd name="T7" fmla="*/ 92 h 362"/>
                  <a:gd name="T8" fmla="*/ 412 w 475"/>
                  <a:gd name="T9" fmla="*/ 102 h 362"/>
                  <a:gd name="T10" fmla="*/ 388 w 475"/>
                  <a:gd name="T11" fmla="*/ 100 h 362"/>
                  <a:gd name="T12" fmla="*/ 363 w 475"/>
                  <a:gd name="T13" fmla="*/ 102 h 362"/>
                  <a:gd name="T14" fmla="*/ 351 w 475"/>
                  <a:gd name="T15" fmla="*/ 108 h 362"/>
                  <a:gd name="T16" fmla="*/ 348 w 475"/>
                  <a:gd name="T17" fmla="*/ 121 h 362"/>
                  <a:gd name="T18" fmla="*/ 341 w 475"/>
                  <a:gd name="T19" fmla="*/ 135 h 362"/>
                  <a:gd name="T20" fmla="*/ 346 w 475"/>
                  <a:gd name="T21" fmla="*/ 145 h 362"/>
                  <a:gd name="T22" fmla="*/ 353 w 475"/>
                  <a:gd name="T23" fmla="*/ 159 h 362"/>
                  <a:gd name="T24" fmla="*/ 362 w 475"/>
                  <a:gd name="T25" fmla="*/ 173 h 362"/>
                  <a:gd name="T26" fmla="*/ 367 w 475"/>
                  <a:gd name="T27" fmla="*/ 186 h 362"/>
                  <a:gd name="T28" fmla="*/ 371 w 475"/>
                  <a:gd name="T29" fmla="*/ 201 h 362"/>
                  <a:gd name="T30" fmla="*/ 375 w 475"/>
                  <a:gd name="T31" fmla="*/ 215 h 362"/>
                  <a:gd name="T32" fmla="*/ 381 w 475"/>
                  <a:gd name="T33" fmla="*/ 228 h 362"/>
                  <a:gd name="T34" fmla="*/ 386 w 475"/>
                  <a:gd name="T35" fmla="*/ 241 h 362"/>
                  <a:gd name="T36" fmla="*/ 391 w 475"/>
                  <a:gd name="T37" fmla="*/ 253 h 362"/>
                  <a:gd name="T38" fmla="*/ 396 w 475"/>
                  <a:gd name="T39" fmla="*/ 262 h 362"/>
                  <a:gd name="T40" fmla="*/ 404 w 475"/>
                  <a:gd name="T41" fmla="*/ 275 h 362"/>
                  <a:gd name="T42" fmla="*/ 406 w 475"/>
                  <a:gd name="T43" fmla="*/ 290 h 362"/>
                  <a:gd name="T44" fmla="*/ 403 w 475"/>
                  <a:gd name="T45" fmla="*/ 297 h 362"/>
                  <a:gd name="T46" fmla="*/ 400 w 475"/>
                  <a:gd name="T47" fmla="*/ 304 h 362"/>
                  <a:gd name="T48" fmla="*/ 400 w 475"/>
                  <a:gd name="T49" fmla="*/ 314 h 362"/>
                  <a:gd name="T50" fmla="*/ 411 w 475"/>
                  <a:gd name="T51" fmla="*/ 321 h 362"/>
                  <a:gd name="T52" fmla="*/ 413 w 475"/>
                  <a:gd name="T53" fmla="*/ 333 h 362"/>
                  <a:gd name="T54" fmla="*/ 424 w 475"/>
                  <a:gd name="T55" fmla="*/ 347 h 362"/>
                  <a:gd name="T56" fmla="*/ 422 w 475"/>
                  <a:gd name="T57" fmla="*/ 359 h 362"/>
                  <a:gd name="T58" fmla="*/ 407 w 475"/>
                  <a:gd name="T59" fmla="*/ 359 h 362"/>
                  <a:gd name="T60" fmla="*/ 391 w 475"/>
                  <a:gd name="T61" fmla="*/ 358 h 362"/>
                  <a:gd name="T62" fmla="*/ 375 w 475"/>
                  <a:gd name="T63" fmla="*/ 356 h 362"/>
                  <a:gd name="T64" fmla="*/ 361 w 475"/>
                  <a:gd name="T65" fmla="*/ 351 h 362"/>
                  <a:gd name="T66" fmla="*/ 348 w 475"/>
                  <a:gd name="T67" fmla="*/ 345 h 362"/>
                  <a:gd name="T68" fmla="*/ 338 w 475"/>
                  <a:gd name="T69" fmla="*/ 335 h 362"/>
                  <a:gd name="T70" fmla="*/ 327 w 475"/>
                  <a:gd name="T71" fmla="*/ 320 h 362"/>
                  <a:gd name="T72" fmla="*/ 306 w 475"/>
                  <a:gd name="T73" fmla="*/ 309 h 362"/>
                  <a:gd name="T74" fmla="*/ 287 w 475"/>
                  <a:gd name="T75" fmla="*/ 295 h 362"/>
                  <a:gd name="T76" fmla="*/ 276 w 475"/>
                  <a:gd name="T77" fmla="*/ 285 h 362"/>
                  <a:gd name="T78" fmla="*/ 264 w 475"/>
                  <a:gd name="T79" fmla="*/ 262 h 362"/>
                  <a:gd name="T80" fmla="*/ 248 w 475"/>
                  <a:gd name="T81" fmla="*/ 249 h 362"/>
                  <a:gd name="T82" fmla="*/ 217 w 475"/>
                  <a:gd name="T83" fmla="*/ 325 h 362"/>
                  <a:gd name="T84" fmla="*/ 200 w 475"/>
                  <a:gd name="T85" fmla="*/ 328 h 362"/>
                  <a:gd name="T86" fmla="*/ 186 w 475"/>
                  <a:gd name="T87" fmla="*/ 323 h 362"/>
                  <a:gd name="T88" fmla="*/ 185 w 475"/>
                  <a:gd name="T89" fmla="*/ 311 h 362"/>
                  <a:gd name="T90" fmla="*/ 172 w 475"/>
                  <a:gd name="T91" fmla="*/ 293 h 362"/>
                  <a:gd name="T92" fmla="*/ 156 w 475"/>
                  <a:gd name="T93" fmla="*/ 293 h 362"/>
                  <a:gd name="T94" fmla="*/ 145 w 475"/>
                  <a:gd name="T95" fmla="*/ 302 h 362"/>
                  <a:gd name="T96" fmla="*/ 129 w 475"/>
                  <a:gd name="T97" fmla="*/ 303 h 362"/>
                  <a:gd name="T98" fmla="*/ 116 w 475"/>
                  <a:gd name="T99" fmla="*/ 293 h 362"/>
                  <a:gd name="T100" fmla="*/ 100 w 475"/>
                  <a:gd name="T101" fmla="*/ 284 h 362"/>
                  <a:gd name="T102" fmla="*/ 75 w 475"/>
                  <a:gd name="T103" fmla="*/ 285 h 362"/>
                  <a:gd name="T104" fmla="*/ 52 w 475"/>
                  <a:gd name="T105" fmla="*/ 285 h 362"/>
                  <a:gd name="T106" fmla="*/ 35 w 475"/>
                  <a:gd name="T107" fmla="*/ 278 h 362"/>
                  <a:gd name="T108" fmla="*/ 16 w 475"/>
                  <a:gd name="T109" fmla="*/ 276 h 362"/>
                  <a:gd name="T110" fmla="*/ 1 w 475"/>
                  <a:gd name="T111" fmla="*/ 243 h 362"/>
                  <a:gd name="T112" fmla="*/ 9 w 475"/>
                  <a:gd name="T113" fmla="*/ 224 h 362"/>
                  <a:gd name="T114" fmla="*/ 23 w 475"/>
                  <a:gd name="T115" fmla="*/ 214 h 362"/>
                  <a:gd name="T116" fmla="*/ 24 w 475"/>
                  <a:gd name="T117" fmla="*/ 200 h 362"/>
                  <a:gd name="T118" fmla="*/ 36 w 475"/>
                  <a:gd name="T119" fmla="*/ 19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5" h="362">
                    <a:moveTo>
                      <a:pt x="446" y="0"/>
                    </a:moveTo>
                    <a:lnTo>
                      <a:pt x="446" y="5"/>
                    </a:lnTo>
                    <a:lnTo>
                      <a:pt x="445" y="11"/>
                    </a:lnTo>
                    <a:lnTo>
                      <a:pt x="444" y="16"/>
                    </a:lnTo>
                    <a:lnTo>
                      <a:pt x="444" y="20"/>
                    </a:lnTo>
                    <a:lnTo>
                      <a:pt x="444" y="21"/>
                    </a:lnTo>
                    <a:lnTo>
                      <a:pt x="441" y="24"/>
                    </a:lnTo>
                    <a:lnTo>
                      <a:pt x="440" y="25"/>
                    </a:lnTo>
                    <a:lnTo>
                      <a:pt x="439" y="25"/>
                    </a:lnTo>
                    <a:lnTo>
                      <a:pt x="438" y="26"/>
                    </a:lnTo>
                    <a:lnTo>
                      <a:pt x="438" y="27"/>
                    </a:lnTo>
                    <a:lnTo>
                      <a:pt x="438" y="28"/>
                    </a:lnTo>
                    <a:lnTo>
                      <a:pt x="439" y="29"/>
                    </a:lnTo>
                    <a:lnTo>
                      <a:pt x="440" y="33"/>
                    </a:lnTo>
                    <a:lnTo>
                      <a:pt x="439" y="34"/>
                    </a:lnTo>
                    <a:lnTo>
                      <a:pt x="438" y="36"/>
                    </a:lnTo>
                    <a:lnTo>
                      <a:pt x="437" y="38"/>
                    </a:lnTo>
                    <a:lnTo>
                      <a:pt x="439" y="38"/>
                    </a:lnTo>
                    <a:lnTo>
                      <a:pt x="442" y="38"/>
                    </a:lnTo>
                    <a:lnTo>
                      <a:pt x="450" y="39"/>
                    </a:lnTo>
                    <a:lnTo>
                      <a:pt x="452" y="39"/>
                    </a:lnTo>
                    <a:lnTo>
                      <a:pt x="458" y="39"/>
                    </a:lnTo>
                    <a:lnTo>
                      <a:pt x="460" y="38"/>
                    </a:lnTo>
                    <a:lnTo>
                      <a:pt x="462" y="37"/>
                    </a:lnTo>
                    <a:lnTo>
                      <a:pt x="464" y="35"/>
                    </a:lnTo>
                    <a:lnTo>
                      <a:pt x="467" y="34"/>
                    </a:lnTo>
                    <a:lnTo>
                      <a:pt x="471" y="33"/>
                    </a:lnTo>
                    <a:lnTo>
                      <a:pt x="472" y="33"/>
                    </a:lnTo>
                    <a:lnTo>
                      <a:pt x="473" y="34"/>
                    </a:lnTo>
                    <a:lnTo>
                      <a:pt x="474" y="38"/>
                    </a:lnTo>
                    <a:lnTo>
                      <a:pt x="474" y="41"/>
                    </a:lnTo>
                    <a:lnTo>
                      <a:pt x="475" y="44"/>
                    </a:lnTo>
                    <a:lnTo>
                      <a:pt x="475" y="45"/>
                    </a:lnTo>
                    <a:lnTo>
                      <a:pt x="474" y="45"/>
                    </a:lnTo>
                    <a:lnTo>
                      <a:pt x="468" y="45"/>
                    </a:lnTo>
                    <a:lnTo>
                      <a:pt x="465" y="45"/>
                    </a:lnTo>
                    <a:lnTo>
                      <a:pt x="462" y="47"/>
                    </a:lnTo>
                    <a:lnTo>
                      <a:pt x="458" y="51"/>
                    </a:lnTo>
                    <a:lnTo>
                      <a:pt x="457" y="51"/>
                    </a:lnTo>
                    <a:lnTo>
                      <a:pt x="455" y="52"/>
                    </a:lnTo>
                    <a:lnTo>
                      <a:pt x="451" y="53"/>
                    </a:lnTo>
                    <a:lnTo>
                      <a:pt x="448" y="55"/>
                    </a:lnTo>
                    <a:lnTo>
                      <a:pt x="444" y="57"/>
                    </a:lnTo>
                    <a:lnTo>
                      <a:pt x="443" y="57"/>
                    </a:lnTo>
                    <a:lnTo>
                      <a:pt x="441" y="58"/>
                    </a:lnTo>
                    <a:lnTo>
                      <a:pt x="440" y="59"/>
                    </a:lnTo>
                    <a:lnTo>
                      <a:pt x="440" y="60"/>
                    </a:lnTo>
                    <a:lnTo>
                      <a:pt x="438" y="62"/>
                    </a:lnTo>
                    <a:lnTo>
                      <a:pt x="438" y="65"/>
                    </a:lnTo>
                    <a:lnTo>
                      <a:pt x="437" y="66"/>
                    </a:lnTo>
                    <a:lnTo>
                      <a:pt x="437" y="67"/>
                    </a:lnTo>
                    <a:lnTo>
                      <a:pt x="436" y="68"/>
                    </a:lnTo>
                    <a:lnTo>
                      <a:pt x="435" y="68"/>
                    </a:lnTo>
                    <a:lnTo>
                      <a:pt x="434" y="69"/>
                    </a:lnTo>
                    <a:lnTo>
                      <a:pt x="430" y="72"/>
                    </a:lnTo>
                    <a:lnTo>
                      <a:pt x="429" y="73"/>
                    </a:lnTo>
                    <a:lnTo>
                      <a:pt x="429" y="74"/>
                    </a:lnTo>
                    <a:lnTo>
                      <a:pt x="429" y="76"/>
                    </a:lnTo>
                    <a:lnTo>
                      <a:pt x="428" y="78"/>
                    </a:lnTo>
                    <a:lnTo>
                      <a:pt x="429" y="81"/>
                    </a:lnTo>
                    <a:lnTo>
                      <a:pt x="428" y="83"/>
                    </a:lnTo>
                    <a:lnTo>
                      <a:pt x="428" y="84"/>
                    </a:lnTo>
                    <a:lnTo>
                      <a:pt x="427" y="85"/>
                    </a:lnTo>
                    <a:lnTo>
                      <a:pt x="427" y="86"/>
                    </a:lnTo>
                    <a:lnTo>
                      <a:pt x="427" y="87"/>
                    </a:lnTo>
                    <a:lnTo>
                      <a:pt x="426" y="88"/>
                    </a:lnTo>
                    <a:lnTo>
                      <a:pt x="426" y="90"/>
                    </a:lnTo>
                    <a:lnTo>
                      <a:pt x="427" y="92"/>
                    </a:lnTo>
                    <a:lnTo>
                      <a:pt x="427" y="93"/>
                    </a:lnTo>
                    <a:lnTo>
                      <a:pt x="426" y="93"/>
                    </a:lnTo>
                    <a:lnTo>
                      <a:pt x="424" y="94"/>
                    </a:lnTo>
                    <a:lnTo>
                      <a:pt x="424" y="96"/>
                    </a:lnTo>
                    <a:lnTo>
                      <a:pt x="423" y="96"/>
                    </a:lnTo>
                    <a:lnTo>
                      <a:pt x="423" y="97"/>
                    </a:lnTo>
                    <a:lnTo>
                      <a:pt x="423" y="97"/>
                    </a:lnTo>
                    <a:lnTo>
                      <a:pt x="422" y="98"/>
                    </a:lnTo>
                    <a:lnTo>
                      <a:pt x="421" y="99"/>
                    </a:lnTo>
                    <a:lnTo>
                      <a:pt x="420" y="100"/>
                    </a:lnTo>
                    <a:lnTo>
                      <a:pt x="417" y="100"/>
                    </a:lnTo>
                    <a:lnTo>
                      <a:pt x="416" y="101"/>
                    </a:lnTo>
                    <a:lnTo>
                      <a:pt x="415" y="101"/>
                    </a:lnTo>
                    <a:lnTo>
                      <a:pt x="414" y="101"/>
                    </a:lnTo>
                    <a:lnTo>
                      <a:pt x="413" y="102"/>
                    </a:lnTo>
                    <a:lnTo>
                      <a:pt x="413" y="102"/>
                    </a:lnTo>
                    <a:lnTo>
                      <a:pt x="412" y="102"/>
                    </a:lnTo>
                    <a:lnTo>
                      <a:pt x="410" y="103"/>
                    </a:lnTo>
                    <a:lnTo>
                      <a:pt x="410" y="103"/>
                    </a:lnTo>
                    <a:lnTo>
                      <a:pt x="409" y="103"/>
                    </a:lnTo>
                    <a:lnTo>
                      <a:pt x="408" y="103"/>
                    </a:lnTo>
                    <a:lnTo>
                      <a:pt x="407" y="103"/>
                    </a:lnTo>
                    <a:lnTo>
                      <a:pt x="406" y="103"/>
                    </a:lnTo>
                    <a:lnTo>
                      <a:pt x="403" y="103"/>
                    </a:lnTo>
                    <a:lnTo>
                      <a:pt x="400" y="103"/>
                    </a:lnTo>
                    <a:lnTo>
                      <a:pt x="399" y="102"/>
                    </a:lnTo>
                    <a:lnTo>
                      <a:pt x="398" y="102"/>
                    </a:lnTo>
                    <a:lnTo>
                      <a:pt x="397" y="102"/>
                    </a:lnTo>
                    <a:lnTo>
                      <a:pt x="394" y="101"/>
                    </a:lnTo>
                    <a:lnTo>
                      <a:pt x="393" y="101"/>
                    </a:lnTo>
                    <a:lnTo>
                      <a:pt x="392" y="101"/>
                    </a:lnTo>
                    <a:lnTo>
                      <a:pt x="390" y="100"/>
                    </a:lnTo>
                    <a:lnTo>
                      <a:pt x="389" y="100"/>
                    </a:lnTo>
                    <a:lnTo>
                      <a:pt x="388" y="100"/>
                    </a:lnTo>
                    <a:lnTo>
                      <a:pt x="387" y="101"/>
                    </a:lnTo>
                    <a:lnTo>
                      <a:pt x="386" y="102"/>
                    </a:lnTo>
                    <a:lnTo>
                      <a:pt x="384" y="101"/>
                    </a:lnTo>
                    <a:lnTo>
                      <a:pt x="381" y="103"/>
                    </a:lnTo>
                    <a:lnTo>
                      <a:pt x="379" y="103"/>
                    </a:lnTo>
                    <a:lnTo>
                      <a:pt x="376" y="102"/>
                    </a:lnTo>
                    <a:lnTo>
                      <a:pt x="373" y="102"/>
                    </a:lnTo>
                    <a:lnTo>
                      <a:pt x="372" y="103"/>
                    </a:lnTo>
                    <a:lnTo>
                      <a:pt x="371" y="103"/>
                    </a:lnTo>
                    <a:lnTo>
                      <a:pt x="370" y="103"/>
                    </a:lnTo>
                    <a:lnTo>
                      <a:pt x="369" y="103"/>
                    </a:lnTo>
                    <a:lnTo>
                      <a:pt x="369" y="103"/>
                    </a:lnTo>
                    <a:lnTo>
                      <a:pt x="368" y="103"/>
                    </a:lnTo>
                    <a:lnTo>
                      <a:pt x="366" y="103"/>
                    </a:lnTo>
                    <a:lnTo>
                      <a:pt x="365" y="103"/>
                    </a:lnTo>
                    <a:lnTo>
                      <a:pt x="365" y="103"/>
                    </a:lnTo>
                    <a:lnTo>
                      <a:pt x="363" y="102"/>
                    </a:lnTo>
                    <a:lnTo>
                      <a:pt x="361" y="102"/>
                    </a:lnTo>
                    <a:lnTo>
                      <a:pt x="359" y="101"/>
                    </a:lnTo>
                    <a:lnTo>
                      <a:pt x="358" y="100"/>
                    </a:lnTo>
                    <a:lnTo>
                      <a:pt x="356" y="100"/>
                    </a:lnTo>
                    <a:lnTo>
                      <a:pt x="355" y="101"/>
                    </a:lnTo>
                    <a:lnTo>
                      <a:pt x="355" y="101"/>
                    </a:lnTo>
                    <a:lnTo>
                      <a:pt x="355" y="100"/>
                    </a:lnTo>
                    <a:lnTo>
                      <a:pt x="353" y="100"/>
                    </a:lnTo>
                    <a:lnTo>
                      <a:pt x="352" y="101"/>
                    </a:lnTo>
                    <a:lnTo>
                      <a:pt x="351" y="102"/>
                    </a:lnTo>
                    <a:lnTo>
                      <a:pt x="351" y="102"/>
                    </a:lnTo>
                    <a:lnTo>
                      <a:pt x="350" y="103"/>
                    </a:lnTo>
                    <a:lnTo>
                      <a:pt x="350" y="104"/>
                    </a:lnTo>
                    <a:lnTo>
                      <a:pt x="350" y="105"/>
                    </a:lnTo>
                    <a:lnTo>
                      <a:pt x="349" y="106"/>
                    </a:lnTo>
                    <a:lnTo>
                      <a:pt x="351" y="107"/>
                    </a:lnTo>
                    <a:lnTo>
                      <a:pt x="351" y="108"/>
                    </a:lnTo>
                    <a:lnTo>
                      <a:pt x="351" y="109"/>
                    </a:lnTo>
                    <a:lnTo>
                      <a:pt x="351" y="110"/>
                    </a:lnTo>
                    <a:lnTo>
                      <a:pt x="350" y="111"/>
                    </a:lnTo>
                    <a:lnTo>
                      <a:pt x="351" y="111"/>
                    </a:lnTo>
                    <a:lnTo>
                      <a:pt x="350" y="113"/>
                    </a:lnTo>
                    <a:lnTo>
                      <a:pt x="350" y="114"/>
                    </a:lnTo>
                    <a:lnTo>
                      <a:pt x="351" y="114"/>
                    </a:lnTo>
                    <a:lnTo>
                      <a:pt x="351" y="115"/>
                    </a:lnTo>
                    <a:lnTo>
                      <a:pt x="350" y="116"/>
                    </a:lnTo>
                    <a:lnTo>
                      <a:pt x="349" y="117"/>
                    </a:lnTo>
                    <a:lnTo>
                      <a:pt x="348" y="118"/>
                    </a:lnTo>
                    <a:lnTo>
                      <a:pt x="348" y="118"/>
                    </a:lnTo>
                    <a:lnTo>
                      <a:pt x="348" y="118"/>
                    </a:lnTo>
                    <a:lnTo>
                      <a:pt x="348" y="119"/>
                    </a:lnTo>
                    <a:lnTo>
                      <a:pt x="348" y="119"/>
                    </a:lnTo>
                    <a:lnTo>
                      <a:pt x="348" y="120"/>
                    </a:lnTo>
                    <a:lnTo>
                      <a:pt x="348" y="121"/>
                    </a:lnTo>
                    <a:lnTo>
                      <a:pt x="348" y="122"/>
                    </a:lnTo>
                    <a:lnTo>
                      <a:pt x="349" y="123"/>
                    </a:lnTo>
                    <a:lnTo>
                      <a:pt x="349" y="124"/>
                    </a:lnTo>
                    <a:lnTo>
                      <a:pt x="350" y="124"/>
                    </a:lnTo>
                    <a:lnTo>
                      <a:pt x="349" y="124"/>
                    </a:lnTo>
                    <a:lnTo>
                      <a:pt x="348" y="124"/>
                    </a:lnTo>
                    <a:lnTo>
                      <a:pt x="348" y="125"/>
                    </a:lnTo>
                    <a:lnTo>
                      <a:pt x="348" y="127"/>
                    </a:lnTo>
                    <a:lnTo>
                      <a:pt x="347" y="127"/>
                    </a:lnTo>
                    <a:lnTo>
                      <a:pt x="347" y="128"/>
                    </a:lnTo>
                    <a:lnTo>
                      <a:pt x="346" y="128"/>
                    </a:lnTo>
                    <a:lnTo>
                      <a:pt x="346" y="128"/>
                    </a:lnTo>
                    <a:lnTo>
                      <a:pt x="345" y="129"/>
                    </a:lnTo>
                    <a:lnTo>
                      <a:pt x="345" y="131"/>
                    </a:lnTo>
                    <a:lnTo>
                      <a:pt x="344" y="133"/>
                    </a:lnTo>
                    <a:lnTo>
                      <a:pt x="343" y="133"/>
                    </a:lnTo>
                    <a:lnTo>
                      <a:pt x="341" y="135"/>
                    </a:lnTo>
                    <a:lnTo>
                      <a:pt x="341" y="134"/>
                    </a:lnTo>
                    <a:lnTo>
                      <a:pt x="341" y="134"/>
                    </a:lnTo>
                    <a:lnTo>
                      <a:pt x="341" y="135"/>
                    </a:lnTo>
                    <a:lnTo>
                      <a:pt x="340" y="135"/>
                    </a:lnTo>
                    <a:lnTo>
                      <a:pt x="339" y="135"/>
                    </a:lnTo>
                    <a:lnTo>
                      <a:pt x="339" y="136"/>
                    </a:lnTo>
                    <a:lnTo>
                      <a:pt x="338" y="137"/>
                    </a:lnTo>
                    <a:lnTo>
                      <a:pt x="339" y="138"/>
                    </a:lnTo>
                    <a:lnTo>
                      <a:pt x="340" y="138"/>
                    </a:lnTo>
                    <a:lnTo>
                      <a:pt x="340" y="140"/>
                    </a:lnTo>
                    <a:lnTo>
                      <a:pt x="341" y="139"/>
                    </a:lnTo>
                    <a:lnTo>
                      <a:pt x="341" y="140"/>
                    </a:lnTo>
                    <a:lnTo>
                      <a:pt x="342" y="141"/>
                    </a:lnTo>
                    <a:lnTo>
                      <a:pt x="343" y="142"/>
                    </a:lnTo>
                    <a:lnTo>
                      <a:pt x="344" y="143"/>
                    </a:lnTo>
                    <a:lnTo>
                      <a:pt x="345" y="145"/>
                    </a:lnTo>
                    <a:lnTo>
                      <a:pt x="346" y="145"/>
                    </a:lnTo>
                    <a:lnTo>
                      <a:pt x="348" y="145"/>
                    </a:lnTo>
                    <a:lnTo>
                      <a:pt x="347" y="147"/>
                    </a:lnTo>
                    <a:lnTo>
                      <a:pt x="346" y="148"/>
                    </a:lnTo>
                    <a:lnTo>
                      <a:pt x="345" y="148"/>
                    </a:lnTo>
                    <a:lnTo>
                      <a:pt x="345" y="149"/>
                    </a:lnTo>
                    <a:lnTo>
                      <a:pt x="348" y="149"/>
                    </a:lnTo>
                    <a:lnTo>
                      <a:pt x="348" y="149"/>
                    </a:lnTo>
                    <a:lnTo>
                      <a:pt x="348" y="149"/>
                    </a:lnTo>
                    <a:lnTo>
                      <a:pt x="350" y="152"/>
                    </a:lnTo>
                    <a:lnTo>
                      <a:pt x="351" y="152"/>
                    </a:lnTo>
                    <a:lnTo>
                      <a:pt x="351" y="153"/>
                    </a:lnTo>
                    <a:lnTo>
                      <a:pt x="351" y="155"/>
                    </a:lnTo>
                    <a:lnTo>
                      <a:pt x="351" y="155"/>
                    </a:lnTo>
                    <a:lnTo>
                      <a:pt x="351" y="156"/>
                    </a:lnTo>
                    <a:lnTo>
                      <a:pt x="352" y="157"/>
                    </a:lnTo>
                    <a:lnTo>
                      <a:pt x="351" y="159"/>
                    </a:lnTo>
                    <a:lnTo>
                      <a:pt x="353" y="159"/>
                    </a:lnTo>
                    <a:lnTo>
                      <a:pt x="352" y="160"/>
                    </a:lnTo>
                    <a:lnTo>
                      <a:pt x="353" y="161"/>
                    </a:lnTo>
                    <a:lnTo>
                      <a:pt x="352" y="162"/>
                    </a:lnTo>
                    <a:lnTo>
                      <a:pt x="353" y="163"/>
                    </a:lnTo>
                    <a:lnTo>
                      <a:pt x="354" y="163"/>
                    </a:lnTo>
                    <a:lnTo>
                      <a:pt x="355" y="164"/>
                    </a:lnTo>
                    <a:lnTo>
                      <a:pt x="355" y="166"/>
                    </a:lnTo>
                    <a:lnTo>
                      <a:pt x="356" y="167"/>
                    </a:lnTo>
                    <a:lnTo>
                      <a:pt x="356" y="168"/>
                    </a:lnTo>
                    <a:lnTo>
                      <a:pt x="357" y="168"/>
                    </a:lnTo>
                    <a:lnTo>
                      <a:pt x="357" y="169"/>
                    </a:lnTo>
                    <a:lnTo>
                      <a:pt x="357" y="169"/>
                    </a:lnTo>
                    <a:lnTo>
                      <a:pt x="358" y="170"/>
                    </a:lnTo>
                    <a:lnTo>
                      <a:pt x="358" y="172"/>
                    </a:lnTo>
                    <a:lnTo>
                      <a:pt x="360" y="172"/>
                    </a:lnTo>
                    <a:lnTo>
                      <a:pt x="360" y="173"/>
                    </a:lnTo>
                    <a:lnTo>
                      <a:pt x="362" y="173"/>
                    </a:lnTo>
                    <a:lnTo>
                      <a:pt x="363" y="173"/>
                    </a:lnTo>
                    <a:lnTo>
                      <a:pt x="362" y="175"/>
                    </a:lnTo>
                    <a:lnTo>
                      <a:pt x="363" y="175"/>
                    </a:lnTo>
                    <a:lnTo>
                      <a:pt x="364" y="176"/>
                    </a:lnTo>
                    <a:lnTo>
                      <a:pt x="362" y="176"/>
                    </a:lnTo>
                    <a:lnTo>
                      <a:pt x="363" y="178"/>
                    </a:lnTo>
                    <a:lnTo>
                      <a:pt x="365" y="179"/>
                    </a:lnTo>
                    <a:lnTo>
                      <a:pt x="364" y="180"/>
                    </a:lnTo>
                    <a:lnTo>
                      <a:pt x="362" y="180"/>
                    </a:lnTo>
                    <a:lnTo>
                      <a:pt x="362" y="180"/>
                    </a:lnTo>
                    <a:lnTo>
                      <a:pt x="363" y="181"/>
                    </a:lnTo>
                    <a:lnTo>
                      <a:pt x="365" y="182"/>
                    </a:lnTo>
                    <a:lnTo>
                      <a:pt x="365" y="182"/>
                    </a:lnTo>
                    <a:lnTo>
                      <a:pt x="365" y="183"/>
                    </a:lnTo>
                    <a:lnTo>
                      <a:pt x="366" y="183"/>
                    </a:lnTo>
                    <a:lnTo>
                      <a:pt x="367" y="185"/>
                    </a:lnTo>
                    <a:lnTo>
                      <a:pt x="367" y="186"/>
                    </a:lnTo>
                    <a:lnTo>
                      <a:pt x="367" y="188"/>
                    </a:lnTo>
                    <a:lnTo>
                      <a:pt x="368" y="188"/>
                    </a:lnTo>
                    <a:lnTo>
                      <a:pt x="368" y="190"/>
                    </a:lnTo>
                    <a:lnTo>
                      <a:pt x="368" y="190"/>
                    </a:lnTo>
                    <a:lnTo>
                      <a:pt x="370" y="192"/>
                    </a:lnTo>
                    <a:lnTo>
                      <a:pt x="369" y="193"/>
                    </a:lnTo>
                    <a:lnTo>
                      <a:pt x="369" y="193"/>
                    </a:lnTo>
                    <a:lnTo>
                      <a:pt x="369" y="194"/>
                    </a:lnTo>
                    <a:lnTo>
                      <a:pt x="369" y="195"/>
                    </a:lnTo>
                    <a:lnTo>
                      <a:pt x="369" y="197"/>
                    </a:lnTo>
                    <a:lnTo>
                      <a:pt x="370" y="197"/>
                    </a:lnTo>
                    <a:lnTo>
                      <a:pt x="371" y="198"/>
                    </a:lnTo>
                    <a:lnTo>
                      <a:pt x="371" y="199"/>
                    </a:lnTo>
                    <a:lnTo>
                      <a:pt x="370" y="199"/>
                    </a:lnTo>
                    <a:lnTo>
                      <a:pt x="370" y="200"/>
                    </a:lnTo>
                    <a:lnTo>
                      <a:pt x="371" y="200"/>
                    </a:lnTo>
                    <a:lnTo>
                      <a:pt x="371" y="201"/>
                    </a:lnTo>
                    <a:lnTo>
                      <a:pt x="370" y="202"/>
                    </a:lnTo>
                    <a:lnTo>
                      <a:pt x="372" y="202"/>
                    </a:lnTo>
                    <a:lnTo>
                      <a:pt x="372" y="204"/>
                    </a:lnTo>
                    <a:lnTo>
                      <a:pt x="372" y="204"/>
                    </a:lnTo>
                    <a:lnTo>
                      <a:pt x="372" y="205"/>
                    </a:lnTo>
                    <a:lnTo>
                      <a:pt x="374" y="205"/>
                    </a:lnTo>
                    <a:lnTo>
                      <a:pt x="374" y="206"/>
                    </a:lnTo>
                    <a:lnTo>
                      <a:pt x="373" y="207"/>
                    </a:lnTo>
                    <a:lnTo>
                      <a:pt x="372" y="207"/>
                    </a:lnTo>
                    <a:lnTo>
                      <a:pt x="373" y="208"/>
                    </a:lnTo>
                    <a:lnTo>
                      <a:pt x="373" y="210"/>
                    </a:lnTo>
                    <a:lnTo>
                      <a:pt x="373" y="211"/>
                    </a:lnTo>
                    <a:lnTo>
                      <a:pt x="375" y="212"/>
                    </a:lnTo>
                    <a:lnTo>
                      <a:pt x="376" y="213"/>
                    </a:lnTo>
                    <a:lnTo>
                      <a:pt x="376" y="214"/>
                    </a:lnTo>
                    <a:lnTo>
                      <a:pt x="375" y="214"/>
                    </a:lnTo>
                    <a:lnTo>
                      <a:pt x="375" y="215"/>
                    </a:lnTo>
                    <a:lnTo>
                      <a:pt x="376" y="216"/>
                    </a:lnTo>
                    <a:lnTo>
                      <a:pt x="375" y="217"/>
                    </a:lnTo>
                    <a:lnTo>
                      <a:pt x="374" y="217"/>
                    </a:lnTo>
                    <a:lnTo>
                      <a:pt x="373" y="217"/>
                    </a:lnTo>
                    <a:lnTo>
                      <a:pt x="373" y="218"/>
                    </a:lnTo>
                    <a:lnTo>
                      <a:pt x="373" y="218"/>
                    </a:lnTo>
                    <a:lnTo>
                      <a:pt x="374" y="219"/>
                    </a:lnTo>
                    <a:lnTo>
                      <a:pt x="375" y="220"/>
                    </a:lnTo>
                    <a:lnTo>
                      <a:pt x="375" y="222"/>
                    </a:lnTo>
                    <a:lnTo>
                      <a:pt x="376" y="224"/>
                    </a:lnTo>
                    <a:lnTo>
                      <a:pt x="376" y="224"/>
                    </a:lnTo>
                    <a:lnTo>
                      <a:pt x="376" y="225"/>
                    </a:lnTo>
                    <a:lnTo>
                      <a:pt x="379" y="225"/>
                    </a:lnTo>
                    <a:lnTo>
                      <a:pt x="379" y="226"/>
                    </a:lnTo>
                    <a:lnTo>
                      <a:pt x="380" y="225"/>
                    </a:lnTo>
                    <a:lnTo>
                      <a:pt x="380" y="227"/>
                    </a:lnTo>
                    <a:lnTo>
                      <a:pt x="381" y="228"/>
                    </a:lnTo>
                    <a:lnTo>
                      <a:pt x="382" y="229"/>
                    </a:lnTo>
                    <a:lnTo>
                      <a:pt x="382" y="228"/>
                    </a:lnTo>
                    <a:lnTo>
                      <a:pt x="382" y="229"/>
                    </a:lnTo>
                    <a:lnTo>
                      <a:pt x="383" y="230"/>
                    </a:lnTo>
                    <a:lnTo>
                      <a:pt x="382" y="231"/>
                    </a:lnTo>
                    <a:lnTo>
                      <a:pt x="384" y="232"/>
                    </a:lnTo>
                    <a:lnTo>
                      <a:pt x="384" y="233"/>
                    </a:lnTo>
                    <a:lnTo>
                      <a:pt x="385" y="234"/>
                    </a:lnTo>
                    <a:lnTo>
                      <a:pt x="384" y="234"/>
                    </a:lnTo>
                    <a:lnTo>
                      <a:pt x="385" y="235"/>
                    </a:lnTo>
                    <a:lnTo>
                      <a:pt x="385" y="236"/>
                    </a:lnTo>
                    <a:lnTo>
                      <a:pt x="386" y="237"/>
                    </a:lnTo>
                    <a:lnTo>
                      <a:pt x="386" y="238"/>
                    </a:lnTo>
                    <a:lnTo>
                      <a:pt x="385" y="238"/>
                    </a:lnTo>
                    <a:lnTo>
                      <a:pt x="385" y="239"/>
                    </a:lnTo>
                    <a:lnTo>
                      <a:pt x="385" y="240"/>
                    </a:lnTo>
                    <a:lnTo>
                      <a:pt x="386" y="241"/>
                    </a:lnTo>
                    <a:lnTo>
                      <a:pt x="386" y="242"/>
                    </a:lnTo>
                    <a:lnTo>
                      <a:pt x="386" y="242"/>
                    </a:lnTo>
                    <a:lnTo>
                      <a:pt x="386" y="242"/>
                    </a:lnTo>
                    <a:lnTo>
                      <a:pt x="387" y="243"/>
                    </a:lnTo>
                    <a:lnTo>
                      <a:pt x="388" y="243"/>
                    </a:lnTo>
                    <a:lnTo>
                      <a:pt x="389" y="244"/>
                    </a:lnTo>
                    <a:lnTo>
                      <a:pt x="389" y="245"/>
                    </a:lnTo>
                    <a:lnTo>
                      <a:pt x="388" y="245"/>
                    </a:lnTo>
                    <a:lnTo>
                      <a:pt x="388" y="246"/>
                    </a:lnTo>
                    <a:lnTo>
                      <a:pt x="389" y="247"/>
                    </a:lnTo>
                    <a:lnTo>
                      <a:pt x="389" y="248"/>
                    </a:lnTo>
                    <a:lnTo>
                      <a:pt x="389" y="249"/>
                    </a:lnTo>
                    <a:lnTo>
                      <a:pt x="390" y="249"/>
                    </a:lnTo>
                    <a:lnTo>
                      <a:pt x="390" y="250"/>
                    </a:lnTo>
                    <a:lnTo>
                      <a:pt x="390" y="251"/>
                    </a:lnTo>
                    <a:lnTo>
                      <a:pt x="390" y="252"/>
                    </a:lnTo>
                    <a:lnTo>
                      <a:pt x="391" y="253"/>
                    </a:lnTo>
                    <a:lnTo>
                      <a:pt x="392" y="253"/>
                    </a:lnTo>
                    <a:lnTo>
                      <a:pt x="393" y="253"/>
                    </a:lnTo>
                    <a:lnTo>
                      <a:pt x="394" y="253"/>
                    </a:lnTo>
                    <a:lnTo>
                      <a:pt x="395" y="254"/>
                    </a:lnTo>
                    <a:lnTo>
                      <a:pt x="396" y="254"/>
                    </a:lnTo>
                    <a:lnTo>
                      <a:pt x="397" y="255"/>
                    </a:lnTo>
                    <a:lnTo>
                      <a:pt x="397" y="256"/>
                    </a:lnTo>
                    <a:lnTo>
                      <a:pt x="396" y="256"/>
                    </a:lnTo>
                    <a:lnTo>
                      <a:pt x="395" y="257"/>
                    </a:lnTo>
                    <a:lnTo>
                      <a:pt x="395" y="258"/>
                    </a:lnTo>
                    <a:lnTo>
                      <a:pt x="397" y="259"/>
                    </a:lnTo>
                    <a:lnTo>
                      <a:pt x="398" y="259"/>
                    </a:lnTo>
                    <a:lnTo>
                      <a:pt x="397" y="260"/>
                    </a:lnTo>
                    <a:lnTo>
                      <a:pt x="396" y="260"/>
                    </a:lnTo>
                    <a:lnTo>
                      <a:pt x="396" y="261"/>
                    </a:lnTo>
                    <a:lnTo>
                      <a:pt x="396" y="262"/>
                    </a:lnTo>
                    <a:lnTo>
                      <a:pt x="396" y="262"/>
                    </a:lnTo>
                    <a:lnTo>
                      <a:pt x="396" y="263"/>
                    </a:lnTo>
                    <a:lnTo>
                      <a:pt x="395" y="264"/>
                    </a:lnTo>
                    <a:lnTo>
                      <a:pt x="395" y="265"/>
                    </a:lnTo>
                    <a:lnTo>
                      <a:pt x="397" y="266"/>
                    </a:lnTo>
                    <a:lnTo>
                      <a:pt x="397" y="267"/>
                    </a:lnTo>
                    <a:lnTo>
                      <a:pt x="399" y="268"/>
                    </a:lnTo>
                    <a:lnTo>
                      <a:pt x="399" y="269"/>
                    </a:lnTo>
                    <a:lnTo>
                      <a:pt x="399" y="269"/>
                    </a:lnTo>
                    <a:lnTo>
                      <a:pt x="399" y="270"/>
                    </a:lnTo>
                    <a:lnTo>
                      <a:pt x="400" y="270"/>
                    </a:lnTo>
                    <a:lnTo>
                      <a:pt x="400" y="271"/>
                    </a:lnTo>
                    <a:lnTo>
                      <a:pt x="401" y="272"/>
                    </a:lnTo>
                    <a:lnTo>
                      <a:pt x="402" y="273"/>
                    </a:lnTo>
                    <a:lnTo>
                      <a:pt x="403" y="273"/>
                    </a:lnTo>
                    <a:lnTo>
                      <a:pt x="404" y="273"/>
                    </a:lnTo>
                    <a:lnTo>
                      <a:pt x="404" y="274"/>
                    </a:lnTo>
                    <a:lnTo>
                      <a:pt x="404" y="275"/>
                    </a:lnTo>
                    <a:lnTo>
                      <a:pt x="403" y="275"/>
                    </a:lnTo>
                    <a:lnTo>
                      <a:pt x="403" y="276"/>
                    </a:lnTo>
                    <a:lnTo>
                      <a:pt x="404" y="276"/>
                    </a:lnTo>
                    <a:lnTo>
                      <a:pt x="405" y="279"/>
                    </a:lnTo>
                    <a:lnTo>
                      <a:pt x="406" y="280"/>
                    </a:lnTo>
                    <a:lnTo>
                      <a:pt x="406" y="280"/>
                    </a:lnTo>
                    <a:lnTo>
                      <a:pt x="406" y="280"/>
                    </a:lnTo>
                    <a:lnTo>
                      <a:pt x="406" y="281"/>
                    </a:lnTo>
                    <a:lnTo>
                      <a:pt x="406" y="282"/>
                    </a:lnTo>
                    <a:lnTo>
                      <a:pt x="406" y="283"/>
                    </a:lnTo>
                    <a:lnTo>
                      <a:pt x="406" y="283"/>
                    </a:lnTo>
                    <a:lnTo>
                      <a:pt x="407" y="285"/>
                    </a:lnTo>
                    <a:lnTo>
                      <a:pt x="406" y="285"/>
                    </a:lnTo>
                    <a:lnTo>
                      <a:pt x="405" y="286"/>
                    </a:lnTo>
                    <a:lnTo>
                      <a:pt x="405" y="287"/>
                    </a:lnTo>
                    <a:lnTo>
                      <a:pt x="406" y="288"/>
                    </a:lnTo>
                    <a:lnTo>
                      <a:pt x="406" y="290"/>
                    </a:lnTo>
                    <a:lnTo>
                      <a:pt x="405" y="290"/>
                    </a:lnTo>
                    <a:lnTo>
                      <a:pt x="405" y="291"/>
                    </a:lnTo>
                    <a:lnTo>
                      <a:pt x="404" y="291"/>
                    </a:lnTo>
                    <a:lnTo>
                      <a:pt x="404" y="292"/>
                    </a:lnTo>
                    <a:lnTo>
                      <a:pt x="404" y="293"/>
                    </a:lnTo>
                    <a:lnTo>
                      <a:pt x="405" y="293"/>
                    </a:lnTo>
                    <a:lnTo>
                      <a:pt x="406" y="293"/>
                    </a:lnTo>
                    <a:lnTo>
                      <a:pt x="405" y="294"/>
                    </a:lnTo>
                    <a:lnTo>
                      <a:pt x="404" y="293"/>
                    </a:lnTo>
                    <a:lnTo>
                      <a:pt x="403" y="293"/>
                    </a:lnTo>
                    <a:lnTo>
                      <a:pt x="403" y="293"/>
                    </a:lnTo>
                    <a:lnTo>
                      <a:pt x="402" y="293"/>
                    </a:lnTo>
                    <a:lnTo>
                      <a:pt x="402" y="293"/>
                    </a:lnTo>
                    <a:lnTo>
                      <a:pt x="402" y="295"/>
                    </a:lnTo>
                    <a:lnTo>
                      <a:pt x="402" y="296"/>
                    </a:lnTo>
                    <a:lnTo>
                      <a:pt x="403" y="296"/>
                    </a:lnTo>
                    <a:lnTo>
                      <a:pt x="403" y="297"/>
                    </a:lnTo>
                    <a:lnTo>
                      <a:pt x="404" y="297"/>
                    </a:lnTo>
                    <a:lnTo>
                      <a:pt x="404" y="297"/>
                    </a:lnTo>
                    <a:lnTo>
                      <a:pt x="403" y="298"/>
                    </a:lnTo>
                    <a:lnTo>
                      <a:pt x="403" y="297"/>
                    </a:lnTo>
                    <a:lnTo>
                      <a:pt x="403" y="298"/>
                    </a:lnTo>
                    <a:lnTo>
                      <a:pt x="403" y="300"/>
                    </a:lnTo>
                    <a:lnTo>
                      <a:pt x="403" y="300"/>
                    </a:lnTo>
                    <a:lnTo>
                      <a:pt x="403" y="301"/>
                    </a:lnTo>
                    <a:lnTo>
                      <a:pt x="403" y="302"/>
                    </a:lnTo>
                    <a:lnTo>
                      <a:pt x="402" y="302"/>
                    </a:lnTo>
                    <a:lnTo>
                      <a:pt x="402" y="303"/>
                    </a:lnTo>
                    <a:lnTo>
                      <a:pt x="402" y="304"/>
                    </a:lnTo>
                    <a:lnTo>
                      <a:pt x="401" y="304"/>
                    </a:lnTo>
                    <a:lnTo>
                      <a:pt x="400" y="303"/>
                    </a:lnTo>
                    <a:lnTo>
                      <a:pt x="400" y="304"/>
                    </a:lnTo>
                    <a:lnTo>
                      <a:pt x="399" y="304"/>
                    </a:lnTo>
                    <a:lnTo>
                      <a:pt x="400" y="304"/>
                    </a:lnTo>
                    <a:lnTo>
                      <a:pt x="400" y="305"/>
                    </a:lnTo>
                    <a:lnTo>
                      <a:pt x="400" y="306"/>
                    </a:lnTo>
                    <a:lnTo>
                      <a:pt x="400" y="306"/>
                    </a:lnTo>
                    <a:lnTo>
                      <a:pt x="401" y="306"/>
                    </a:lnTo>
                    <a:lnTo>
                      <a:pt x="402" y="307"/>
                    </a:lnTo>
                    <a:lnTo>
                      <a:pt x="402" y="307"/>
                    </a:lnTo>
                    <a:lnTo>
                      <a:pt x="401" y="307"/>
                    </a:lnTo>
                    <a:lnTo>
                      <a:pt x="400" y="308"/>
                    </a:lnTo>
                    <a:lnTo>
                      <a:pt x="400" y="308"/>
                    </a:lnTo>
                    <a:lnTo>
                      <a:pt x="399" y="309"/>
                    </a:lnTo>
                    <a:lnTo>
                      <a:pt x="400" y="310"/>
                    </a:lnTo>
                    <a:lnTo>
                      <a:pt x="400" y="310"/>
                    </a:lnTo>
                    <a:lnTo>
                      <a:pt x="401" y="311"/>
                    </a:lnTo>
                    <a:lnTo>
                      <a:pt x="401" y="311"/>
                    </a:lnTo>
                    <a:lnTo>
                      <a:pt x="400" y="312"/>
                    </a:lnTo>
                    <a:lnTo>
                      <a:pt x="400" y="313"/>
                    </a:lnTo>
                    <a:lnTo>
                      <a:pt x="400" y="314"/>
                    </a:lnTo>
                    <a:lnTo>
                      <a:pt x="401" y="314"/>
                    </a:lnTo>
                    <a:lnTo>
                      <a:pt x="402" y="314"/>
                    </a:lnTo>
                    <a:lnTo>
                      <a:pt x="403" y="315"/>
                    </a:lnTo>
                    <a:lnTo>
                      <a:pt x="402" y="316"/>
                    </a:lnTo>
                    <a:lnTo>
                      <a:pt x="402" y="317"/>
                    </a:lnTo>
                    <a:lnTo>
                      <a:pt x="403" y="317"/>
                    </a:lnTo>
                    <a:lnTo>
                      <a:pt x="405" y="317"/>
                    </a:lnTo>
                    <a:lnTo>
                      <a:pt x="406" y="318"/>
                    </a:lnTo>
                    <a:lnTo>
                      <a:pt x="406" y="318"/>
                    </a:lnTo>
                    <a:lnTo>
                      <a:pt x="407" y="318"/>
                    </a:lnTo>
                    <a:lnTo>
                      <a:pt x="408" y="319"/>
                    </a:lnTo>
                    <a:lnTo>
                      <a:pt x="409" y="319"/>
                    </a:lnTo>
                    <a:lnTo>
                      <a:pt x="410" y="320"/>
                    </a:lnTo>
                    <a:lnTo>
                      <a:pt x="410" y="319"/>
                    </a:lnTo>
                    <a:lnTo>
                      <a:pt x="410" y="320"/>
                    </a:lnTo>
                    <a:lnTo>
                      <a:pt x="411" y="321"/>
                    </a:lnTo>
                    <a:lnTo>
                      <a:pt x="411" y="321"/>
                    </a:lnTo>
                    <a:lnTo>
                      <a:pt x="413" y="324"/>
                    </a:lnTo>
                    <a:lnTo>
                      <a:pt x="412" y="324"/>
                    </a:lnTo>
                    <a:lnTo>
                      <a:pt x="412" y="324"/>
                    </a:lnTo>
                    <a:lnTo>
                      <a:pt x="413" y="325"/>
                    </a:lnTo>
                    <a:lnTo>
                      <a:pt x="413" y="327"/>
                    </a:lnTo>
                    <a:lnTo>
                      <a:pt x="413" y="328"/>
                    </a:lnTo>
                    <a:lnTo>
                      <a:pt x="414" y="328"/>
                    </a:lnTo>
                    <a:lnTo>
                      <a:pt x="413" y="328"/>
                    </a:lnTo>
                    <a:lnTo>
                      <a:pt x="414" y="329"/>
                    </a:lnTo>
                    <a:lnTo>
                      <a:pt x="414" y="330"/>
                    </a:lnTo>
                    <a:lnTo>
                      <a:pt x="413" y="331"/>
                    </a:lnTo>
                    <a:lnTo>
                      <a:pt x="413" y="331"/>
                    </a:lnTo>
                    <a:lnTo>
                      <a:pt x="412" y="331"/>
                    </a:lnTo>
                    <a:lnTo>
                      <a:pt x="412" y="332"/>
                    </a:lnTo>
                    <a:lnTo>
                      <a:pt x="412" y="333"/>
                    </a:lnTo>
                    <a:lnTo>
                      <a:pt x="413" y="334"/>
                    </a:lnTo>
                    <a:lnTo>
                      <a:pt x="413" y="333"/>
                    </a:lnTo>
                    <a:lnTo>
                      <a:pt x="414" y="333"/>
                    </a:lnTo>
                    <a:lnTo>
                      <a:pt x="415" y="334"/>
                    </a:lnTo>
                    <a:lnTo>
                      <a:pt x="417" y="335"/>
                    </a:lnTo>
                    <a:lnTo>
                      <a:pt x="418" y="335"/>
                    </a:lnTo>
                    <a:lnTo>
                      <a:pt x="417" y="336"/>
                    </a:lnTo>
                    <a:lnTo>
                      <a:pt x="417" y="337"/>
                    </a:lnTo>
                    <a:lnTo>
                      <a:pt x="417" y="338"/>
                    </a:lnTo>
                    <a:lnTo>
                      <a:pt x="418" y="340"/>
                    </a:lnTo>
                    <a:lnTo>
                      <a:pt x="418" y="341"/>
                    </a:lnTo>
                    <a:lnTo>
                      <a:pt x="420" y="342"/>
                    </a:lnTo>
                    <a:lnTo>
                      <a:pt x="420" y="342"/>
                    </a:lnTo>
                    <a:lnTo>
                      <a:pt x="420" y="344"/>
                    </a:lnTo>
                    <a:lnTo>
                      <a:pt x="420" y="344"/>
                    </a:lnTo>
                    <a:lnTo>
                      <a:pt x="420" y="345"/>
                    </a:lnTo>
                    <a:lnTo>
                      <a:pt x="421" y="345"/>
                    </a:lnTo>
                    <a:lnTo>
                      <a:pt x="422" y="346"/>
                    </a:lnTo>
                    <a:lnTo>
                      <a:pt x="424" y="347"/>
                    </a:lnTo>
                    <a:lnTo>
                      <a:pt x="424" y="348"/>
                    </a:lnTo>
                    <a:lnTo>
                      <a:pt x="424" y="349"/>
                    </a:lnTo>
                    <a:lnTo>
                      <a:pt x="424" y="349"/>
                    </a:lnTo>
                    <a:lnTo>
                      <a:pt x="424" y="350"/>
                    </a:lnTo>
                    <a:lnTo>
                      <a:pt x="424" y="351"/>
                    </a:lnTo>
                    <a:lnTo>
                      <a:pt x="425" y="352"/>
                    </a:lnTo>
                    <a:lnTo>
                      <a:pt x="424" y="352"/>
                    </a:lnTo>
                    <a:lnTo>
                      <a:pt x="425" y="353"/>
                    </a:lnTo>
                    <a:lnTo>
                      <a:pt x="426" y="354"/>
                    </a:lnTo>
                    <a:lnTo>
                      <a:pt x="427" y="355"/>
                    </a:lnTo>
                    <a:lnTo>
                      <a:pt x="427" y="355"/>
                    </a:lnTo>
                    <a:lnTo>
                      <a:pt x="428" y="357"/>
                    </a:lnTo>
                    <a:lnTo>
                      <a:pt x="427" y="358"/>
                    </a:lnTo>
                    <a:lnTo>
                      <a:pt x="426" y="358"/>
                    </a:lnTo>
                    <a:lnTo>
                      <a:pt x="426" y="359"/>
                    </a:lnTo>
                    <a:lnTo>
                      <a:pt x="424" y="359"/>
                    </a:lnTo>
                    <a:lnTo>
                      <a:pt x="422" y="359"/>
                    </a:lnTo>
                    <a:lnTo>
                      <a:pt x="421" y="359"/>
                    </a:lnTo>
                    <a:lnTo>
                      <a:pt x="420" y="359"/>
                    </a:lnTo>
                    <a:lnTo>
                      <a:pt x="420" y="360"/>
                    </a:lnTo>
                    <a:lnTo>
                      <a:pt x="418" y="361"/>
                    </a:lnTo>
                    <a:lnTo>
                      <a:pt x="417" y="362"/>
                    </a:lnTo>
                    <a:lnTo>
                      <a:pt x="417" y="362"/>
                    </a:lnTo>
                    <a:lnTo>
                      <a:pt x="416" y="362"/>
                    </a:lnTo>
                    <a:lnTo>
                      <a:pt x="415" y="362"/>
                    </a:lnTo>
                    <a:lnTo>
                      <a:pt x="414" y="361"/>
                    </a:lnTo>
                    <a:lnTo>
                      <a:pt x="413" y="361"/>
                    </a:lnTo>
                    <a:lnTo>
                      <a:pt x="413" y="360"/>
                    </a:lnTo>
                    <a:lnTo>
                      <a:pt x="411" y="359"/>
                    </a:lnTo>
                    <a:lnTo>
                      <a:pt x="410" y="359"/>
                    </a:lnTo>
                    <a:lnTo>
                      <a:pt x="410" y="359"/>
                    </a:lnTo>
                    <a:lnTo>
                      <a:pt x="409" y="359"/>
                    </a:lnTo>
                    <a:lnTo>
                      <a:pt x="408" y="359"/>
                    </a:lnTo>
                    <a:lnTo>
                      <a:pt x="407" y="359"/>
                    </a:lnTo>
                    <a:lnTo>
                      <a:pt x="406" y="359"/>
                    </a:lnTo>
                    <a:lnTo>
                      <a:pt x="406" y="359"/>
                    </a:lnTo>
                    <a:lnTo>
                      <a:pt x="404" y="359"/>
                    </a:lnTo>
                    <a:lnTo>
                      <a:pt x="403" y="360"/>
                    </a:lnTo>
                    <a:lnTo>
                      <a:pt x="403" y="360"/>
                    </a:lnTo>
                    <a:lnTo>
                      <a:pt x="401" y="360"/>
                    </a:lnTo>
                    <a:lnTo>
                      <a:pt x="400" y="360"/>
                    </a:lnTo>
                    <a:lnTo>
                      <a:pt x="400" y="361"/>
                    </a:lnTo>
                    <a:lnTo>
                      <a:pt x="399" y="360"/>
                    </a:lnTo>
                    <a:lnTo>
                      <a:pt x="397" y="360"/>
                    </a:lnTo>
                    <a:lnTo>
                      <a:pt x="396" y="359"/>
                    </a:lnTo>
                    <a:lnTo>
                      <a:pt x="395" y="359"/>
                    </a:lnTo>
                    <a:lnTo>
                      <a:pt x="394" y="359"/>
                    </a:lnTo>
                    <a:lnTo>
                      <a:pt x="393" y="359"/>
                    </a:lnTo>
                    <a:lnTo>
                      <a:pt x="392" y="359"/>
                    </a:lnTo>
                    <a:lnTo>
                      <a:pt x="391" y="359"/>
                    </a:lnTo>
                    <a:lnTo>
                      <a:pt x="391" y="358"/>
                    </a:lnTo>
                    <a:lnTo>
                      <a:pt x="390" y="357"/>
                    </a:lnTo>
                    <a:lnTo>
                      <a:pt x="391" y="356"/>
                    </a:lnTo>
                    <a:lnTo>
                      <a:pt x="390" y="356"/>
                    </a:lnTo>
                    <a:lnTo>
                      <a:pt x="389" y="356"/>
                    </a:lnTo>
                    <a:lnTo>
                      <a:pt x="388" y="355"/>
                    </a:lnTo>
                    <a:lnTo>
                      <a:pt x="387" y="355"/>
                    </a:lnTo>
                    <a:lnTo>
                      <a:pt x="386" y="355"/>
                    </a:lnTo>
                    <a:lnTo>
                      <a:pt x="386" y="355"/>
                    </a:lnTo>
                    <a:lnTo>
                      <a:pt x="384" y="355"/>
                    </a:lnTo>
                    <a:lnTo>
                      <a:pt x="382" y="355"/>
                    </a:lnTo>
                    <a:lnTo>
                      <a:pt x="382" y="355"/>
                    </a:lnTo>
                    <a:lnTo>
                      <a:pt x="382" y="355"/>
                    </a:lnTo>
                    <a:lnTo>
                      <a:pt x="381" y="356"/>
                    </a:lnTo>
                    <a:lnTo>
                      <a:pt x="379" y="355"/>
                    </a:lnTo>
                    <a:lnTo>
                      <a:pt x="379" y="355"/>
                    </a:lnTo>
                    <a:lnTo>
                      <a:pt x="376" y="356"/>
                    </a:lnTo>
                    <a:lnTo>
                      <a:pt x="375" y="356"/>
                    </a:lnTo>
                    <a:lnTo>
                      <a:pt x="374" y="356"/>
                    </a:lnTo>
                    <a:lnTo>
                      <a:pt x="373" y="355"/>
                    </a:lnTo>
                    <a:lnTo>
                      <a:pt x="372" y="355"/>
                    </a:lnTo>
                    <a:lnTo>
                      <a:pt x="371" y="355"/>
                    </a:lnTo>
                    <a:lnTo>
                      <a:pt x="370" y="356"/>
                    </a:lnTo>
                    <a:lnTo>
                      <a:pt x="369" y="355"/>
                    </a:lnTo>
                    <a:lnTo>
                      <a:pt x="369" y="355"/>
                    </a:lnTo>
                    <a:lnTo>
                      <a:pt x="368" y="355"/>
                    </a:lnTo>
                    <a:lnTo>
                      <a:pt x="368" y="354"/>
                    </a:lnTo>
                    <a:lnTo>
                      <a:pt x="367" y="354"/>
                    </a:lnTo>
                    <a:lnTo>
                      <a:pt x="365" y="354"/>
                    </a:lnTo>
                    <a:lnTo>
                      <a:pt x="363" y="352"/>
                    </a:lnTo>
                    <a:lnTo>
                      <a:pt x="363" y="352"/>
                    </a:lnTo>
                    <a:lnTo>
                      <a:pt x="363" y="351"/>
                    </a:lnTo>
                    <a:lnTo>
                      <a:pt x="362" y="351"/>
                    </a:lnTo>
                    <a:lnTo>
                      <a:pt x="362" y="351"/>
                    </a:lnTo>
                    <a:lnTo>
                      <a:pt x="361" y="351"/>
                    </a:lnTo>
                    <a:lnTo>
                      <a:pt x="361" y="350"/>
                    </a:lnTo>
                    <a:lnTo>
                      <a:pt x="360" y="351"/>
                    </a:lnTo>
                    <a:lnTo>
                      <a:pt x="359" y="350"/>
                    </a:lnTo>
                    <a:lnTo>
                      <a:pt x="358" y="350"/>
                    </a:lnTo>
                    <a:lnTo>
                      <a:pt x="358" y="350"/>
                    </a:lnTo>
                    <a:lnTo>
                      <a:pt x="358" y="351"/>
                    </a:lnTo>
                    <a:lnTo>
                      <a:pt x="356" y="351"/>
                    </a:lnTo>
                    <a:lnTo>
                      <a:pt x="355" y="351"/>
                    </a:lnTo>
                    <a:lnTo>
                      <a:pt x="354" y="350"/>
                    </a:lnTo>
                    <a:lnTo>
                      <a:pt x="354" y="349"/>
                    </a:lnTo>
                    <a:lnTo>
                      <a:pt x="351" y="348"/>
                    </a:lnTo>
                    <a:lnTo>
                      <a:pt x="351" y="347"/>
                    </a:lnTo>
                    <a:lnTo>
                      <a:pt x="350" y="347"/>
                    </a:lnTo>
                    <a:lnTo>
                      <a:pt x="349" y="347"/>
                    </a:lnTo>
                    <a:lnTo>
                      <a:pt x="349" y="346"/>
                    </a:lnTo>
                    <a:lnTo>
                      <a:pt x="348" y="345"/>
                    </a:lnTo>
                    <a:lnTo>
                      <a:pt x="348" y="345"/>
                    </a:lnTo>
                    <a:lnTo>
                      <a:pt x="348" y="345"/>
                    </a:lnTo>
                    <a:lnTo>
                      <a:pt x="347" y="344"/>
                    </a:lnTo>
                    <a:lnTo>
                      <a:pt x="347" y="343"/>
                    </a:lnTo>
                    <a:lnTo>
                      <a:pt x="347" y="342"/>
                    </a:lnTo>
                    <a:lnTo>
                      <a:pt x="347" y="342"/>
                    </a:lnTo>
                    <a:lnTo>
                      <a:pt x="346" y="341"/>
                    </a:lnTo>
                    <a:lnTo>
                      <a:pt x="345" y="341"/>
                    </a:lnTo>
                    <a:lnTo>
                      <a:pt x="344" y="340"/>
                    </a:lnTo>
                    <a:lnTo>
                      <a:pt x="343" y="339"/>
                    </a:lnTo>
                    <a:lnTo>
                      <a:pt x="342" y="339"/>
                    </a:lnTo>
                    <a:lnTo>
                      <a:pt x="341" y="338"/>
                    </a:lnTo>
                    <a:lnTo>
                      <a:pt x="341" y="338"/>
                    </a:lnTo>
                    <a:lnTo>
                      <a:pt x="340" y="338"/>
                    </a:lnTo>
                    <a:lnTo>
                      <a:pt x="339" y="337"/>
                    </a:lnTo>
                    <a:lnTo>
                      <a:pt x="339" y="336"/>
                    </a:lnTo>
                    <a:lnTo>
                      <a:pt x="338" y="335"/>
                    </a:lnTo>
                    <a:lnTo>
                      <a:pt x="338" y="335"/>
                    </a:lnTo>
                    <a:lnTo>
                      <a:pt x="338" y="334"/>
                    </a:lnTo>
                    <a:lnTo>
                      <a:pt x="338" y="333"/>
                    </a:lnTo>
                    <a:lnTo>
                      <a:pt x="338" y="332"/>
                    </a:lnTo>
                    <a:lnTo>
                      <a:pt x="337" y="331"/>
                    </a:lnTo>
                    <a:lnTo>
                      <a:pt x="337" y="331"/>
                    </a:lnTo>
                    <a:lnTo>
                      <a:pt x="337" y="330"/>
                    </a:lnTo>
                    <a:lnTo>
                      <a:pt x="337" y="329"/>
                    </a:lnTo>
                    <a:lnTo>
                      <a:pt x="336" y="328"/>
                    </a:lnTo>
                    <a:lnTo>
                      <a:pt x="335" y="327"/>
                    </a:lnTo>
                    <a:lnTo>
                      <a:pt x="334" y="324"/>
                    </a:lnTo>
                    <a:lnTo>
                      <a:pt x="334" y="324"/>
                    </a:lnTo>
                    <a:lnTo>
                      <a:pt x="331" y="324"/>
                    </a:lnTo>
                    <a:lnTo>
                      <a:pt x="330" y="324"/>
                    </a:lnTo>
                    <a:lnTo>
                      <a:pt x="329" y="323"/>
                    </a:lnTo>
                    <a:lnTo>
                      <a:pt x="329" y="322"/>
                    </a:lnTo>
                    <a:lnTo>
                      <a:pt x="327" y="321"/>
                    </a:lnTo>
                    <a:lnTo>
                      <a:pt x="327" y="320"/>
                    </a:lnTo>
                    <a:lnTo>
                      <a:pt x="326" y="319"/>
                    </a:lnTo>
                    <a:lnTo>
                      <a:pt x="325" y="319"/>
                    </a:lnTo>
                    <a:lnTo>
                      <a:pt x="324" y="319"/>
                    </a:lnTo>
                    <a:lnTo>
                      <a:pt x="323" y="318"/>
                    </a:lnTo>
                    <a:lnTo>
                      <a:pt x="322" y="318"/>
                    </a:lnTo>
                    <a:lnTo>
                      <a:pt x="320" y="317"/>
                    </a:lnTo>
                    <a:lnTo>
                      <a:pt x="318" y="317"/>
                    </a:lnTo>
                    <a:lnTo>
                      <a:pt x="317" y="317"/>
                    </a:lnTo>
                    <a:lnTo>
                      <a:pt x="316" y="315"/>
                    </a:lnTo>
                    <a:lnTo>
                      <a:pt x="313" y="314"/>
                    </a:lnTo>
                    <a:lnTo>
                      <a:pt x="312" y="314"/>
                    </a:lnTo>
                    <a:lnTo>
                      <a:pt x="310" y="314"/>
                    </a:lnTo>
                    <a:lnTo>
                      <a:pt x="310" y="314"/>
                    </a:lnTo>
                    <a:lnTo>
                      <a:pt x="307" y="312"/>
                    </a:lnTo>
                    <a:lnTo>
                      <a:pt x="307" y="311"/>
                    </a:lnTo>
                    <a:lnTo>
                      <a:pt x="306" y="310"/>
                    </a:lnTo>
                    <a:lnTo>
                      <a:pt x="306" y="309"/>
                    </a:lnTo>
                    <a:lnTo>
                      <a:pt x="306" y="308"/>
                    </a:lnTo>
                    <a:lnTo>
                      <a:pt x="305" y="307"/>
                    </a:lnTo>
                    <a:lnTo>
                      <a:pt x="303" y="306"/>
                    </a:lnTo>
                    <a:lnTo>
                      <a:pt x="303" y="305"/>
                    </a:lnTo>
                    <a:lnTo>
                      <a:pt x="302" y="304"/>
                    </a:lnTo>
                    <a:lnTo>
                      <a:pt x="301" y="304"/>
                    </a:lnTo>
                    <a:lnTo>
                      <a:pt x="300" y="304"/>
                    </a:lnTo>
                    <a:lnTo>
                      <a:pt x="298" y="303"/>
                    </a:lnTo>
                    <a:lnTo>
                      <a:pt x="296" y="302"/>
                    </a:lnTo>
                    <a:lnTo>
                      <a:pt x="295" y="300"/>
                    </a:lnTo>
                    <a:lnTo>
                      <a:pt x="294" y="300"/>
                    </a:lnTo>
                    <a:lnTo>
                      <a:pt x="293" y="299"/>
                    </a:lnTo>
                    <a:lnTo>
                      <a:pt x="292" y="297"/>
                    </a:lnTo>
                    <a:lnTo>
                      <a:pt x="290" y="297"/>
                    </a:lnTo>
                    <a:lnTo>
                      <a:pt x="289" y="295"/>
                    </a:lnTo>
                    <a:lnTo>
                      <a:pt x="288" y="295"/>
                    </a:lnTo>
                    <a:lnTo>
                      <a:pt x="287" y="295"/>
                    </a:lnTo>
                    <a:lnTo>
                      <a:pt x="286" y="294"/>
                    </a:lnTo>
                    <a:lnTo>
                      <a:pt x="286" y="293"/>
                    </a:lnTo>
                    <a:lnTo>
                      <a:pt x="285" y="293"/>
                    </a:lnTo>
                    <a:lnTo>
                      <a:pt x="284" y="293"/>
                    </a:lnTo>
                    <a:lnTo>
                      <a:pt x="284" y="291"/>
                    </a:lnTo>
                    <a:lnTo>
                      <a:pt x="283" y="291"/>
                    </a:lnTo>
                    <a:lnTo>
                      <a:pt x="283" y="290"/>
                    </a:lnTo>
                    <a:lnTo>
                      <a:pt x="282" y="290"/>
                    </a:lnTo>
                    <a:lnTo>
                      <a:pt x="282" y="289"/>
                    </a:lnTo>
                    <a:lnTo>
                      <a:pt x="282" y="288"/>
                    </a:lnTo>
                    <a:lnTo>
                      <a:pt x="281" y="287"/>
                    </a:lnTo>
                    <a:lnTo>
                      <a:pt x="280" y="287"/>
                    </a:lnTo>
                    <a:lnTo>
                      <a:pt x="279" y="286"/>
                    </a:lnTo>
                    <a:lnTo>
                      <a:pt x="279" y="286"/>
                    </a:lnTo>
                    <a:lnTo>
                      <a:pt x="278" y="286"/>
                    </a:lnTo>
                    <a:lnTo>
                      <a:pt x="277" y="286"/>
                    </a:lnTo>
                    <a:lnTo>
                      <a:pt x="276" y="285"/>
                    </a:lnTo>
                    <a:lnTo>
                      <a:pt x="276" y="284"/>
                    </a:lnTo>
                    <a:lnTo>
                      <a:pt x="276" y="283"/>
                    </a:lnTo>
                    <a:lnTo>
                      <a:pt x="276" y="282"/>
                    </a:lnTo>
                    <a:lnTo>
                      <a:pt x="276" y="280"/>
                    </a:lnTo>
                    <a:lnTo>
                      <a:pt x="275" y="279"/>
                    </a:lnTo>
                    <a:lnTo>
                      <a:pt x="273" y="274"/>
                    </a:lnTo>
                    <a:lnTo>
                      <a:pt x="272" y="273"/>
                    </a:lnTo>
                    <a:lnTo>
                      <a:pt x="272" y="273"/>
                    </a:lnTo>
                    <a:lnTo>
                      <a:pt x="272" y="272"/>
                    </a:lnTo>
                    <a:lnTo>
                      <a:pt x="272" y="270"/>
                    </a:lnTo>
                    <a:lnTo>
                      <a:pt x="271" y="269"/>
                    </a:lnTo>
                    <a:lnTo>
                      <a:pt x="270" y="268"/>
                    </a:lnTo>
                    <a:lnTo>
                      <a:pt x="269" y="267"/>
                    </a:lnTo>
                    <a:lnTo>
                      <a:pt x="269" y="266"/>
                    </a:lnTo>
                    <a:lnTo>
                      <a:pt x="267" y="265"/>
                    </a:lnTo>
                    <a:lnTo>
                      <a:pt x="265" y="264"/>
                    </a:lnTo>
                    <a:lnTo>
                      <a:pt x="264" y="262"/>
                    </a:lnTo>
                    <a:lnTo>
                      <a:pt x="264" y="261"/>
                    </a:lnTo>
                    <a:lnTo>
                      <a:pt x="262" y="260"/>
                    </a:lnTo>
                    <a:lnTo>
                      <a:pt x="262" y="259"/>
                    </a:lnTo>
                    <a:lnTo>
                      <a:pt x="261" y="259"/>
                    </a:lnTo>
                    <a:lnTo>
                      <a:pt x="259" y="257"/>
                    </a:lnTo>
                    <a:lnTo>
                      <a:pt x="258" y="256"/>
                    </a:lnTo>
                    <a:lnTo>
                      <a:pt x="257" y="255"/>
                    </a:lnTo>
                    <a:lnTo>
                      <a:pt x="256" y="255"/>
                    </a:lnTo>
                    <a:lnTo>
                      <a:pt x="255" y="254"/>
                    </a:lnTo>
                    <a:lnTo>
                      <a:pt x="255" y="253"/>
                    </a:lnTo>
                    <a:lnTo>
                      <a:pt x="254" y="252"/>
                    </a:lnTo>
                    <a:lnTo>
                      <a:pt x="253" y="252"/>
                    </a:lnTo>
                    <a:lnTo>
                      <a:pt x="251" y="251"/>
                    </a:lnTo>
                    <a:lnTo>
                      <a:pt x="251" y="251"/>
                    </a:lnTo>
                    <a:lnTo>
                      <a:pt x="250" y="250"/>
                    </a:lnTo>
                    <a:lnTo>
                      <a:pt x="249" y="250"/>
                    </a:lnTo>
                    <a:lnTo>
                      <a:pt x="248" y="249"/>
                    </a:lnTo>
                    <a:lnTo>
                      <a:pt x="245" y="249"/>
                    </a:lnTo>
                    <a:lnTo>
                      <a:pt x="244" y="249"/>
                    </a:lnTo>
                    <a:lnTo>
                      <a:pt x="243" y="249"/>
                    </a:lnTo>
                    <a:lnTo>
                      <a:pt x="242" y="252"/>
                    </a:lnTo>
                    <a:lnTo>
                      <a:pt x="233" y="289"/>
                    </a:lnTo>
                    <a:lnTo>
                      <a:pt x="231" y="298"/>
                    </a:lnTo>
                    <a:lnTo>
                      <a:pt x="225" y="321"/>
                    </a:lnTo>
                    <a:lnTo>
                      <a:pt x="224" y="323"/>
                    </a:lnTo>
                    <a:lnTo>
                      <a:pt x="224" y="323"/>
                    </a:lnTo>
                    <a:lnTo>
                      <a:pt x="223" y="324"/>
                    </a:lnTo>
                    <a:lnTo>
                      <a:pt x="222" y="324"/>
                    </a:lnTo>
                    <a:lnTo>
                      <a:pt x="220" y="324"/>
                    </a:lnTo>
                    <a:lnTo>
                      <a:pt x="219" y="324"/>
                    </a:lnTo>
                    <a:lnTo>
                      <a:pt x="218" y="324"/>
                    </a:lnTo>
                    <a:lnTo>
                      <a:pt x="217" y="324"/>
                    </a:lnTo>
                    <a:lnTo>
                      <a:pt x="218" y="325"/>
                    </a:lnTo>
                    <a:lnTo>
                      <a:pt x="217" y="325"/>
                    </a:lnTo>
                    <a:lnTo>
                      <a:pt x="217" y="326"/>
                    </a:lnTo>
                    <a:lnTo>
                      <a:pt x="215" y="327"/>
                    </a:lnTo>
                    <a:lnTo>
                      <a:pt x="214" y="326"/>
                    </a:lnTo>
                    <a:lnTo>
                      <a:pt x="212" y="326"/>
                    </a:lnTo>
                    <a:lnTo>
                      <a:pt x="211" y="325"/>
                    </a:lnTo>
                    <a:lnTo>
                      <a:pt x="210" y="325"/>
                    </a:lnTo>
                    <a:lnTo>
                      <a:pt x="209" y="325"/>
                    </a:lnTo>
                    <a:lnTo>
                      <a:pt x="208" y="324"/>
                    </a:lnTo>
                    <a:lnTo>
                      <a:pt x="207" y="324"/>
                    </a:lnTo>
                    <a:lnTo>
                      <a:pt x="207" y="324"/>
                    </a:lnTo>
                    <a:lnTo>
                      <a:pt x="205" y="324"/>
                    </a:lnTo>
                    <a:lnTo>
                      <a:pt x="204" y="325"/>
                    </a:lnTo>
                    <a:lnTo>
                      <a:pt x="203" y="325"/>
                    </a:lnTo>
                    <a:lnTo>
                      <a:pt x="203" y="326"/>
                    </a:lnTo>
                    <a:lnTo>
                      <a:pt x="202" y="327"/>
                    </a:lnTo>
                    <a:lnTo>
                      <a:pt x="201" y="328"/>
                    </a:lnTo>
                    <a:lnTo>
                      <a:pt x="200" y="328"/>
                    </a:lnTo>
                    <a:lnTo>
                      <a:pt x="200" y="329"/>
                    </a:lnTo>
                    <a:lnTo>
                      <a:pt x="199" y="330"/>
                    </a:lnTo>
                    <a:lnTo>
                      <a:pt x="198" y="330"/>
                    </a:lnTo>
                    <a:lnTo>
                      <a:pt x="197" y="330"/>
                    </a:lnTo>
                    <a:lnTo>
                      <a:pt x="196" y="330"/>
                    </a:lnTo>
                    <a:lnTo>
                      <a:pt x="195" y="329"/>
                    </a:lnTo>
                    <a:lnTo>
                      <a:pt x="194" y="330"/>
                    </a:lnTo>
                    <a:lnTo>
                      <a:pt x="193" y="330"/>
                    </a:lnTo>
                    <a:lnTo>
                      <a:pt x="192" y="330"/>
                    </a:lnTo>
                    <a:lnTo>
                      <a:pt x="191" y="330"/>
                    </a:lnTo>
                    <a:lnTo>
                      <a:pt x="190" y="330"/>
                    </a:lnTo>
                    <a:lnTo>
                      <a:pt x="190" y="329"/>
                    </a:lnTo>
                    <a:lnTo>
                      <a:pt x="190" y="326"/>
                    </a:lnTo>
                    <a:lnTo>
                      <a:pt x="189" y="325"/>
                    </a:lnTo>
                    <a:lnTo>
                      <a:pt x="188" y="324"/>
                    </a:lnTo>
                    <a:lnTo>
                      <a:pt x="187" y="324"/>
                    </a:lnTo>
                    <a:lnTo>
                      <a:pt x="186" y="323"/>
                    </a:lnTo>
                    <a:lnTo>
                      <a:pt x="186" y="323"/>
                    </a:lnTo>
                    <a:lnTo>
                      <a:pt x="185" y="321"/>
                    </a:lnTo>
                    <a:lnTo>
                      <a:pt x="186" y="320"/>
                    </a:lnTo>
                    <a:lnTo>
                      <a:pt x="186" y="319"/>
                    </a:lnTo>
                    <a:lnTo>
                      <a:pt x="186" y="318"/>
                    </a:lnTo>
                    <a:lnTo>
                      <a:pt x="186" y="318"/>
                    </a:lnTo>
                    <a:lnTo>
                      <a:pt x="187" y="318"/>
                    </a:lnTo>
                    <a:lnTo>
                      <a:pt x="188" y="317"/>
                    </a:lnTo>
                    <a:lnTo>
                      <a:pt x="187" y="317"/>
                    </a:lnTo>
                    <a:lnTo>
                      <a:pt x="188" y="316"/>
                    </a:lnTo>
                    <a:lnTo>
                      <a:pt x="187" y="315"/>
                    </a:lnTo>
                    <a:lnTo>
                      <a:pt x="187" y="314"/>
                    </a:lnTo>
                    <a:lnTo>
                      <a:pt x="187" y="314"/>
                    </a:lnTo>
                    <a:lnTo>
                      <a:pt x="187" y="313"/>
                    </a:lnTo>
                    <a:lnTo>
                      <a:pt x="186" y="312"/>
                    </a:lnTo>
                    <a:lnTo>
                      <a:pt x="186" y="311"/>
                    </a:lnTo>
                    <a:lnTo>
                      <a:pt x="185" y="311"/>
                    </a:lnTo>
                    <a:lnTo>
                      <a:pt x="179" y="306"/>
                    </a:lnTo>
                    <a:lnTo>
                      <a:pt x="180" y="305"/>
                    </a:lnTo>
                    <a:lnTo>
                      <a:pt x="180" y="304"/>
                    </a:lnTo>
                    <a:lnTo>
                      <a:pt x="179" y="304"/>
                    </a:lnTo>
                    <a:lnTo>
                      <a:pt x="179" y="303"/>
                    </a:lnTo>
                    <a:lnTo>
                      <a:pt x="179" y="302"/>
                    </a:lnTo>
                    <a:lnTo>
                      <a:pt x="178" y="301"/>
                    </a:lnTo>
                    <a:lnTo>
                      <a:pt x="177" y="300"/>
                    </a:lnTo>
                    <a:lnTo>
                      <a:pt x="177" y="297"/>
                    </a:lnTo>
                    <a:lnTo>
                      <a:pt x="177" y="297"/>
                    </a:lnTo>
                    <a:lnTo>
                      <a:pt x="177" y="296"/>
                    </a:lnTo>
                    <a:lnTo>
                      <a:pt x="177" y="294"/>
                    </a:lnTo>
                    <a:lnTo>
                      <a:pt x="176" y="293"/>
                    </a:lnTo>
                    <a:lnTo>
                      <a:pt x="176" y="293"/>
                    </a:lnTo>
                    <a:lnTo>
                      <a:pt x="175" y="292"/>
                    </a:lnTo>
                    <a:lnTo>
                      <a:pt x="174" y="293"/>
                    </a:lnTo>
                    <a:lnTo>
                      <a:pt x="172" y="293"/>
                    </a:lnTo>
                    <a:lnTo>
                      <a:pt x="171" y="292"/>
                    </a:lnTo>
                    <a:lnTo>
                      <a:pt x="170" y="292"/>
                    </a:lnTo>
                    <a:lnTo>
                      <a:pt x="169" y="292"/>
                    </a:lnTo>
                    <a:lnTo>
                      <a:pt x="169" y="292"/>
                    </a:lnTo>
                    <a:lnTo>
                      <a:pt x="168" y="292"/>
                    </a:lnTo>
                    <a:lnTo>
                      <a:pt x="166" y="293"/>
                    </a:lnTo>
                    <a:lnTo>
                      <a:pt x="165" y="293"/>
                    </a:lnTo>
                    <a:lnTo>
                      <a:pt x="164" y="293"/>
                    </a:lnTo>
                    <a:lnTo>
                      <a:pt x="163" y="293"/>
                    </a:lnTo>
                    <a:lnTo>
                      <a:pt x="162" y="293"/>
                    </a:lnTo>
                    <a:lnTo>
                      <a:pt x="162" y="293"/>
                    </a:lnTo>
                    <a:lnTo>
                      <a:pt x="160" y="293"/>
                    </a:lnTo>
                    <a:lnTo>
                      <a:pt x="159" y="293"/>
                    </a:lnTo>
                    <a:lnTo>
                      <a:pt x="159" y="293"/>
                    </a:lnTo>
                    <a:lnTo>
                      <a:pt x="158" y="293"/>
                    </a:lnTo>
                    <a:lnTo>
                      <a:pt x="157" y="293"/>
                    </a:lnTo>
                    <a:lnTo>
                      <a:pt x="156" y="293"/>
                    </a:lnTo>
                    <a:lnTo>
                      <a:pt x="156" y="294"/>
                    </a:lnTo>
                    <a:lnTo>
                      <a:pt x="155" y="294"/>
                    </a:lnTo>
                    <a:lnTo>
                      <a:pt x="155" y="295"/>
                    </a:lnTo>
                    <a:lnTo>
                      <a:pt x="155" y="296"/>
                    </a:lnTo>
                    <a:lnTo>
                      <a:pt x="154" y="297"/>
                    </a:lnTo>
                    <a:lnTo>
                      <a:pt x="152" y="297"/>
                    </a:lnTo>
                    <a:lnTo>
                      <a:pt x="152" y="297"/>
                    </a:lnTo>
                    <a:lnTo>
                      <a:pt x="151" y="297"/>
                    </a:lnTo>
                    <a:lnTo>
                      <a:pt x="150" y="298"/>
                    </a:lnTo>
                    <a:lnTo>
                      <a:pt x="149" y="299"/>
                    </a:lnTo>
                    <a:lnTo>
                      <a:pt x="148" y="298"/>
                    </a:lnTo>
                    <a:lnTo>
                      <a:pt x="148" y="299"/>
                    </a:lnTo>
                    <a:lnTo>
                      <a:pt x="148" y="300"/>
                    </a:lnTo>
                    <a:lnTo>
                      <a:pt x="148" y="300"/>
                    </a:lnTo>
                    <a:lnTo>
                      <a:pt x="147" y="301"/>
                    </a:lnTo>
                    <a:lnTo>
                      <a:pt x="146" y="301"/>
                    </a:lnTo>
                    <a:lnTo>
                      <a:pt x="145" y="302"/>
                    </a:lnTo>
                    <a:lnTo>
                      <a:pt x="145" y="303"/>
                    </a:lnTo>
                    <a:lnTo>
                      <a:pt x="144" y="304"/>
                    </a:lnTo>
                    <a:lnTo>
                      <a:pt x="143" y="304"/>
                    </a:lnTo>
                    <a:lnTo>
                      <a:pt x="141" y="304"/>
                    </a:lnTo>
                    <a:lnTo>
                      <a:pt x="141" y="305"/>
                    </a:lnTo>
                    <a:lnTo>
                      <a:pt x="138" y="305"/>
                    </a:lnTo>
                    <a:lnTo>
                      <a:pt x="136" y="305"/>
                    </a:lnTo>
                    <a:lnTo>
                      <a:pt x="135" y="305"/>
                    </a:lnTo>
                    <a:lnTo>
                      <a:pt x="134" y="304"/>
                    </a:lnTo>
                    <a:lnTo>
                      <a:pt x="134" y="304"/>
                    </a:lnTo>
                    <a:lnTo>
                      <a:pt x="133" y="303"/>
                    </a:lnTo>
                    <a:lnTo>
                      <a:pt x="132" y="304"/>
                    </a:lnTo>
                    <a:lnTo>
                      <a:pt x="131" y="304"/>
                    </a:lnTo>
                    <a:lnTo>
                      <a:pt x="131" y="304"/>
                    </a:lnTo>
                    <a:lnTo>
                      <a:pt x="130" y="304"/>
                    </a:lnTo>
                    <a:lnTo>
                      <a:pt x="130" y="304"/>
                    </a:lnTo>
                    <a:lnTo>
                      <a:pt x="129" y="303"/>
                    </a:lnTo>
                    <a:lnTo>
                      <a:pt x="129" y="302"/>
                    </a:lnTo>
                    <a:lnTo>
                      <a:pt x="128" y="301"/>
                    </a:lnTo>
                    <a:lnTo>
                      <a:pt x="128" y="301"/>
                    </a:lnTo>
                    <a:lnTo>
                      <a:pt x="127" y="300"/>
                    </a:lnTo>
                    <a:lnTo>
                      <a:pt x="126" y="300"/>
                    </a:lnTo>
                    <a:lnTo>
                      <a:pt x="125" y="300"/>
                    </a:lnTo>
                    <a:lnTo>
                      <a:pt x="124" y="300"/>
                    </a:lnTo>
                    <a:lnTo>
                      <a:pt x="124" y="300"/>
                    </a:lnTo>
                    <a:lnTo>
                      <a:pt x="123" y="298"/>
                    </a:lnTo>
                    <a:lnTo>
                      <a:pt x="121" y="297"/>
                    </a:lnTo>
                    <a:lnTo>
                      <a:pt x="121" y="297"/>
                    </a:lnTo>
                    <a:lnTo>
                      <a:pt x="120" y="295"/>
                    </a:lnTo>
                    <a:lnTo>
                      <a:pt x="119" y="295"/>
                    </a:lnTo>
                    <a:lnTo>
                      <a:pt x="118" y="295"/>
                    </a:lnTo>
                    <a:lnTo>
                      <a:pt x="117" y="294"/>
                    </a:lnTo>
                    <a:lnTo>
                      <a:pt x="117" y="293"/>
                    </a:lnTo>
                    <a:lnTo>
                      <a:pt x="116" y="293"/>
                    </a:lnTo>
                    <a:lnTo>
                      <a:pt x="115" y="292"/>
                    </a:lnTo>
                    <a:lnTo>
                      <a:pt x="114" y="292"/>
                    </a:lnTo>
                    <a:lnTo>
                      <a:pt x="114" y="291"/>
                    </a:lnTo>
                    <a:lnTo>
                      <a:pt x="114" y="290"/>
                    </a:lnTo>
                    <a:lnTo>
                      <a:pt x="113" y="290"/>
                    </a:lnTo>
                    <a:lnTo>
                      <a:pt x="112" y="290"/>
                    </a:lnTo>
                    <a:lnTo>
                      <a:pt x="111" y="290"/>
                    </a:lnTo>
                    <a:lnTo>
                      <a:pt x="110" y="290"/>
                    </a:lnTo>
                    <a:lnTo>
                      <a:pt x="110" y="289"/>
                    </a:lnTo>
                    <a:lnTo>
                      <a:pt x="109" y="289"/>
                    </a:lnTo>
                    <a:lnTo>
                      <a:pt x="109" y="288"/>
                    </a:lnTo>
                    <a:lnTo>
                      <a:pt x="107" y="287"/>
                    </a:lnTo>
                    <a:lnTo>
                      <a:pt x="106" y="286"/>
                    </a:lnTo>
                    <a:lnTo>
                      <a:pt x="104" y="286"/>
                    </a:lnTo>
                    <a:lnTo>
                      <a:pt x="102" y="286"/>
                    </a:lnTo>
                    <a:lnTo>
                      <a:pt x="101" y="285"/>
                    </a:lnTo>
                    <a:lnTo>
                      <a:pt x="100" y="284"/>
                    </a:lnTo>
                    <a:lnTo>
                      <a:pt x="99" y="284"/>
                    </a:lnTo>
                    <a:lnTo>
                      <a:pt x="97" y="283"/>
                    </a:lnTo>
                    <a:lnTo>
                      <a:pt x="97" y="283"/>
                    </a:lnTo>
                    <a:lnTo>
                      <a:pt x="96" y="284"/>
                    </a:lnTo>
                    <a:lnTo>
                      <a:pt x="94" y="284"/>
                    </a:lnTo>
                    <a:lnTo>
                      <a:pt x="93" y="284"/>
                    </a:lnTo>
                    <a:lnTo>
                      <a:pt x="92" y="284"/>
                    </a:lnTo>
                    <a:lnTo>
                      <a:pt x="89" y="286"/>
                    </a:lnTo>
                    <a:lnTo>
                      <a:pt x="88" y="286"/>
                    </a:lnTo>
                    <a:lnTo>
                      <a:pt x="85" y="287"/>
                    </a:lnTo>
                    <a:lnTo>
                      <a:pt x="82" y="287"/>
                    </a:lnTo>
                    <a:lnTo>
                      <a:pt x="80" y="287"/>
                    </a:lnTo>
                    <a:lnTo>
                      <a:pt x="79" y="287"/>
                    </a:lnTo>
                    <a:lnTo>
                      <a:pt x="78" y="286"/>
                    </a:lnTo>
                    <a:lnTo>
                      <a:pt x="77" y="286"/>
                    </a:lnTo>
                    <a:lnTo>
                      <a:pt x="76" y="286"/>
                    </a:lnTo>
                    <a:lnTo>
                      <a:pt x="75" y="285"/>
                    </a:lnTo>
                    <a:lnTo>
                      <a:pt x="74" y="285"/>
                    </a:lnTo>
                    <a:lnTo>
                      <a:pt x="73" y="285"/>
                    </a:lnTo>
                    <a:lnTo>
                      <a:pt x="72" y="286"/>
                    </a:lnTo>
                    <a:lnTo>
                      <a:pt x="71" y="286"/>
                    </a:lnTo>
                    <a:lnTo>
                      <a:pt x="68" y="286"/>
                    </a:lnTo>
                    <a:lnTo>
                      <a:pt x="67" y="286"/>
                    </a:lnTo>
                    <a:lnTo>
                      <a:pt x="66" y="286"/>
                    </a:lnTo>
                    <a:lnTo>
                      <a:pt x="64" y="287"/>
                    </a:lnTo>
                    <a:lnTo>
                      <a:pt x="63" y="287"/>
                    </a:lnTo>
                    <a:lnTo>
                      <a:pt x="62" y="287"/>
                    </a:lnTo>
                    <a:lnTo>
                      <a:pt x="61" y="286"/>
                    </a:lnTo>
                    <a:lnTo>
                      <a:pt x="60" y="286"/>
                    </a:lnTo>
                    <a:lnTo>
                      <a:pt x="57" y="286"/>
                    </a:lnTo>
                    <a:lnTo>
                      <a:pt x="56" y="286"/>
                    </a:lnTo>
                    <a:lnTo>
                      <a:pt x="55" y="286"/>
                    </a:lnTo>
                    <a:lnTo>
                      <a:pt x="55" y="286"/>
                    </a:lnTo>
                    <a:lnTo>
                      <a:pt x="52" y="285"/>
                    </a:lnTo>
                    <a:lnTo>
                      <a:pt x="52" y="285"/>
                    </a:lnTo>
                    <a:lnTo>
                      <a:pt x="51" y="285"/>
                    </a:lnTo>
                    <a:lnTo>
                      <a:pt x="50" y="284"/>
                    </a:lnTo>
                    <a:lnTo>
                      <a:pt x="47" y="284"/>
                    </a:lnTo>
                    <a:lnTo>
                      <a:pt x="46" y="283"/>
                    </a:lnTo>
                    <a:lnTo>
                      <a:pt x="45" y="283"/>
                    </a:lnTo>
                    <a:lnTo>
                      <a:pt x="44" y="283"/>
                    </a:lnTo>
                    <a:lnTo>
                      <a:pt x="43" y="283"/>
                    </a:lnTo>
                    <a:lnTo>
                      <a:pt x="42" y="283"/>
                    </a:lnTo>
                    <a:lnTo>
                      <a:pt x="41" y="283"/>
                    </a:lnTo>
                    <a:lnTo>
                      <a:pt x="40" y="282"/>
                    </a:lnTo>
                    <a:lnTo>
                      <a:pt x="39" y="280"/>
                    </a:lnTo>
                    <a:lnTo>
                      <a:pt x="38" y="280"/>
                    </a:lnTo>
                    <a:lnTo>
                      <a:pt x="38" y="280"/>
                    </a:lnTo>
                    <a:lnTo>
                      <a:pt x="36" y="279"/>
                    </a:lnTo>
                    <a:lnTo>
                      <a:pt x="35" y="279"/>
                    </a:lnTo>
                    <a:lnTo>
                      <a:pt x="35" y="278"/>
                    </a:lnTo>
                    <a:lnTo>
                      <a:pt x="34" y="278"/>
                    </a:lnTo>
                    <a:lnTo>
                      <a:pt x="33" y="277"/>
                    </a:lnTo>
                    <a:lnTo>
                      <a:pt x="32" y="277"/>
                    </a:lnTo>
                    <a:lnTo>
                      <a:pt x="30" y="277"/>
                    </a:lnTo>
                    <a:lnTo>
                      <a:pt x="29" y="278"/>
                    </a:lnTo>
                    <a:lnTo>
                      <a:pt x="28" y="278"/>
                    </a:lnTo>
                    <a:lnTo>
                      <a:pt x="28" y="279"/>
                    </a:lnTo>
                    <a:lnTo>
                      <a:pt x="26" y="279"/>
                    </a:lnTo>
                    <a:lnTo>
                      <a:pt x="24" y="278"/>
                    </a:lnTo>
                    <a:lnTo>
                      <a:pt x="24" y="278"/>
                    </a:lnTo>
                    <a:lnTo>
                      <a:pt x="22" y="278"/>
                    </a:lnTo>
                    <a:lnTo>
                      <a:pt x="21" y="277"/>
                    </a:lnTo>
                    <a:lnTo>
                      <a:pt x="20" y="277"/>
                    </a:lnTo>
                    <a:lnTo>
                      <a:pt x="19" y="276"/>
                    </a:lnTo>
                    <a:lnTo>
                      <a:pt x="18" y="276"/>
                    </a:lnTo>
                    <a:lnTo>
                      <a:pt x="17" y="276"/>
                    </a:lnTo>
                    <a:lnTo>
                      <a:pt x="16" y="276"/>
                    </a:lnTo>
                    <a:lnTo>
                      <a:pt x="15" y="276"/>
                    </a:lnTo>
                    <a:lnTo>
                      <a:pt x="15" y="276"/>
                    </a:lnTo>
                    <a:lnTo>
                      <a:pt x="14" y="273"/>
                    </a:lnTo>
                    <a:lnTo>
                      <a:pt x="2" y="258"/>
                    </a:lnTo>
                    <a:lnTo>
                      <a:pt x="1" y="257"/>
                    </a:lnTo>
                    <a:lnTo>
                      <a:pt x="1" y="255"/>
                    </a:lnTo>
                    <a:lnTo>
                      <a:pt x="1" y="255"/>
                    </a:lnTo>
                    <a:lnTo>
                      <a:pt x="0" y="254"/>
                    </a:lnTo>
                    <a:lnTo>
                      <a:pt x="0" y="253"/>
                    </a:lnTo>
                    <a:lnTo>
                      <a:pt x="0" y="252"/>
                    </a:lnTo>
                    <a:lnTo>
                      <a:pt x="0" y="252"/>
                    </a:lnTo>
                    <a:lnTo>
                      <a:pt x="0" y="249"/>
                    </a:lnTo>
                    <a:lnTo>
                      <a:pt x="0" y="246"/>
                    </a:lnTo>
                    <a:lnTo>
                      <a:pt x="0" y="245"/>
                    </a:lnTo>
                    <a:lnTo>
                      <a:pt x="0" y="245"/>
                    </a:lnTo>
                    <a:lnTo>
                      <a:pt x="0" y="244"/>
                    </a:lnTo>
                    <a:lnTo>
                      <a:pt x="1" y="243"/>
                    </a:lnTo>
                    <a:lnTo>
                      <a:pt x="2" y="242"/>
                    </a:lnTo>
                    <a:lnTo>
                      <a:pt x="3" y="238"/>
                    </a:lnTo>
                    <a:lnTo>
                      <a:pt x="3" y="237"/>
                    </a:lnTo>
                    <a:lnTo>
                      <a:pt x="3" y="236"/>
                    </a:lnTo>
                    <a:lnTo>
                      <a:pt x="3" y="235"/>
                    </a:lnTo>
                    <a:lnTo>
                      <a:pt x="2" y="235"/>
                    </a:lnTo>
                    <a:lnTo>
                      <a:pt x="2" y="234"/>
                    </a:lnTo>
                    <a:lnTo>
                      <a:pt x="2" y="231"/>
                    </a:lnTo>
                    <a:lnTo>
                      <a:pt x="2" y="230"/>
                    </a:lnTo>
                    <a:lnTo>
                      <a:pt x="3" y="228"/>
                    </a:lnTo>
                    <a:lnTo>
                      <a:pt x="3" y="227"/>
                    </a:lnTo>
                    <a:lnTo>
                      <a:pt x="4" y="226"/>
                    </a:lnTo>
                    <a:lnTo>
                      <a:pt x="5" y="225"/>
                    </a:lnTo>
                    <a:lnTo>
                      <a:pt x="6" y="225"/>
                    </a:lnTo>
                    <a:lnTo>
                      <a:pt x="7" y="224"/>
                    </a:lnTo>
                    <a:lnTo>
                      <a:pt x="7" y="224"/>
                    </a:lnTo>
                    <a:lnTo>
                      <a:pt x="9" y="224"/>
                    </a:lnTo>
                    <a:lnTo>
                      <a:pt x="10" y="224"/>
                    </a:lnTo>
                    <a:lnTo>
                      <a:pt x="11" y="224"/>
                    </a:lnTo>
                    <a:lnTo>
                      <a:pt x="13" y="224"/>
                    </a:lnTo>
                    <a:lnTo>
                      <a:pt x="14" y="224"/>
                    </a:lnTo>
                    <a:lnTo>
                      <a:pt x="14" y="224"/>
                    </a:lnTo>
                    <a:lnTo>
                      <a:pt x="15" y="223"/>
                    </a:lnTo>
                    <a:lnTo>
                      <a:pt x="17" y="222"/>
                    </a:lnTo>
                    <a:lnTo>
                      <a:pt x="18" y="221"/>
                    </a:lnTo>
                    <a:lnTo>
                      <a:pt x="18" y="221"/>
                    </a:lnTo>
                    <a:lnTo>
                      <a:pt x="20" y="220"/>
                    </a:lnTo>
                    <a:lnTo>
                      <a:pt x="20" y="218"/>
                    </a:lnTo>
                    <a:lnTo>
                      <a:pt x="21" y="218"/>
                    </a:lnTo>
                    <a:lnTo>
                      <a:pt x="21" y="217"/>
                    </a:lnTo>
                    <a:lnTo>
                      <a:pt x="21" y="216"/>
                    </a:lnTo>
                    <a:lnTo>
                      <a:pt x="22" y="215"/>
                    </a:lnTo>
                    <a:lnTo>
                      <a:pt x="23" y="214"/>
                    </a:lnTo>
                    <a:lnTo>
                      <a:pt x="23" y="214"/>
                    </a:lnTo>
                    <a:lnTo>
                      <a:pt x="24" y="214"/>
                    </a:lnTo>
                    <a:lnTo>
                      <a:pt x="24" y="213"/>
                    </a:lnTo>
                    <a:lnTo>
                      <a:pt x="24" y="213"/>
                    </a:lnTo>
                    <a:lnTo>
                      <a:pt x="25" y="213"/>
                    </a:lnTo>
                    <a:lnTo>
                      <a:pt x="25" y="212"/>
                    </a:lnTo>
                    <a:lnTo>
                      <a:pt x="25" y="211"/>
                    </a:lnTo>
                    <a:lnTo>
                      <a:pt x="25" y="209"/>
                    </a:lnTo>
                    <a:lnTo>
                      <a:pt x="26" y="208"/>
                    </a:lnTo>
                    <a:lnTo>
                      <a:pt x="26" y="207"/>
                    </a:lnTo>
                    <a:lnTo>
                      <a:pt x="27" y="207"/>
                    </a:lnTo>
                    <a:lnTo>
                      <a:pt x="27" y="206"/>
                    </a:lnTo>
                    <a:lnTo>
                      <a:pt x="27" y="204"/>
                    </a:lnTo>
                    <a:lnTo>
                      <a:pt x="26" y="203"/>
                    </a:lnTo>
                    <a:lnTo>
                      <a:pt x="26" y="202"/>
                    </a:lnTo>
                    <a:lnTo>
                      <a:pt x="25" y="202"/>
                    </a:lnTo>
                    <a:lnTo>
                      <a:pt x="25" y="201"/>
                    </a:lnTo>
                    <a:lnTo>
                      <a:pt x="24" y="200"/>
                    </a:lnTo>
                    <a:lnTo>
                      <a:pt x="24" y="200"/>
                    </a:lnTo>
                    <a:lnTo>
                      <a:pt x="25" y="200"/>
                    </a:lnTo>
                    <a:lnTo>
                      <a:pt x="28" y="200"/>
                    </a:lnTo>
                    <a:lnTo>
                      <a:pt x="29" y="200"/>
                    </a:lnTo>
                    <a:lnTo>
                      <a:pt x="30" y="200"/>
                    </a:lnTo>
                    <a:lnTo>
                      <a:pt x="30" y="200"/>
                    </a:lnTo>
                    <a:lnTo>
                      <a:pt x="31" y="200"/>
                    </a:lnTo>
                    <a:lnTo>
                      <a:pt x="31" y="200"/>
                    </a:lnTo>
                    <a:lnTo>
                      <a:pt x="31" y="201"/>
                    </a:lnTo>
                    <a:lnTo>
                      <a:pt x="32" y="201"/>
                    </a:lnTo>
                    <a:lnTo>
                      <a:pt x="33" y="202"/>
                    </a:lnTo>
                    <a:lnTo>
                      <a:pt x="35" y="201"/>
                    </a:lnTo>
                    <a:lnTo>
                      <a:pt x="35" y="200"/>
                    </a:lnTo>
                    <a:lnTo>
                      <a:pt x="36" y="200"/>
                    </a:lnTo>
                    <a:lnTo>
                      <a:pt x="36" y="199"/>
                    </a:lnTo>
                    <a:lnTo>
                      <a:pt x="35" y="198"/>
                    </a:lnTo>
                    <a:lnTo>
                      <a:pt x="36" y="197"/>
                    </a:lnTo>
                    <a:lnTo>
                      <a:pt x="36" y="198"/>
                    </a:lnTo>
                    <a:lnTo>
                      <a:pt x="37" y="198"/>
                    </a:lnTo>
                    <a:lnTo>
                      <a:pt x="38" y="199"/>
                    </a:lnTo>
                    <a:lnTo>
                      <a:pt x="41" y="20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78" name="Freeform 1137">
                <a:extLst>
                  <a:ext uri="{FF2B5EF4-FFF2-40B4-BE49-F238E27FC236}">
                    <a16:creationId xmlns:a16="http://schemas.microsoft.com/office/drawing/2014/main" id="{574D145F-5ADD-4232-A8EC-A1046CC1EEDF}"/>
                  </a:ext>
                </a:extLst>
              </p:cNvPr>
              <p:cNvSpPr>
                <a:spLocks/>
              </p:cNvSpPr>
              <p:nvPr/>
            </p:nvSpPr>
            <p:spPr bwMode="auto">
              <a:xfrm>
                <a:off x="5329" y="1287"/>
                <a:ext cx="405" cy="241"/>
              </a:xfrm>
              <a:custGeom>
                <a:avLst/>
                <a:gdLst>
                  <a:gd name="T0" fmla="*/ 9 w 405"/>
                  <a:gd name="T1" fmla="*/ 238 h 241"/>
                  <a:gd name="T2" fmla="*/ 14 w 405"/>
                  <a:gd name="T3" fmla="*/ 198 h 241"/>
                  <a:gd name="T4" fmla="*/ 25 w 405"/>
                  <a:gd name="T5" fmla="*/ 198 h 241"/>
                  <a:gd name="T6" fmla="*/ 28 w 405"/>
                  <a:gd name="T7" fmla="*/ 187 h 241"/>
                  <a:gd name="T8" fmla="*/ 35 w 405"/>
                  <a:gd name="T9" fmla="*/ 180 h 241"/>
                  <a:gd name="T10" fmla="*/ 41 w 405"/>
                  <a:gd name="T11" fmla="*/ 172 h 241"/>
                  <a:gd name="T12" fmla="*/ 52 w 405"/>
                  <a:gd name="T13" fmla="*/ 171 h 241"/>
                  <a:gd name="T14" fmla="*/ 56 w 405"/>
                  <a:gd name="T15" fmla="*/ 165 h 241"/>
                  <a:gd name="T16" fmla="*/ 58 w 405"/>
                  <a:gd name="T17" fmla="*/ 161 h 241"/>
                  <a:gd name="T18" fmla="*/ 62 w 405"/>
                  <a:gd name="T19" fmla="*/ 158 h 241"/>
                  <a:gd name="T20" fmla="*/ 54 w 405"/>
                  <a:gd name="T21" fmla="*/ 152 h 241"/>
                  <a:gd name="T22" fmla="*/ 59 w 405"/>
                  <a:gd name="T23" fmla="*/ 146 h 241"/>
                  <a:gd name="T24" fmla="*/ 52 w 405"/>
                  <a:gd name="T25" fmla="*/ 143 h 241"/>
                  <a:gd name="T26" fmla="*/ 56 w 405"/>
                  <a:gd name="T27" fmla="*/ 135 h 241"/>
                  <a:gd name="T28" fmla="*/ 51 w 405"/>
                  <a:gd name="T29" fmla="*/ 127 h 241"/>
                  <a:gd name="T30" fmla="*/ 54 w 405"/>
                  <a:gd name="T31" fmla="*/ 116 h 241"/>
                  <a:gd name="T32" fmla="*/ 51 w 405"/>
                  <a:gd name="T33" fmla="*/ 113 h 241"/>
                  <a:gd name="T34" fmla="*/ 42 w 405"/>
                  <a:gd name="T35" fmla="*/ 111 h 241"/>
                  <a:gd name="T36" fmla="*/ 45 w 405"/>
                  <a:gd name="T37" fmla="*/ 103 h 241"/>
                  <a:gd name="T38" fmla="*/ 38 w 405"/>
                  <a:gd name="T39" fmla="*/ 97 h 241"/>
                  <a:gd name="T40" fmla="*/ 39 w 405"/>
                  <a:gd name="T41" fmla="*/ 92 h 241"/>
                  <a:gd name="T42" fmla="*/ 35 w 405"/>
                  <a:gd name="T43" fmla="*/ 82 h 241"/>
                  <a:gd name="T44" fmla="*/ 45 w 405"/>
                  <a:gd name="T45" fmla="*/ 78 h 241"/>
                  <a:gd name="T46" fmla="*/ 52 w 405"/>
                  <a:gd name="T47" fmla="*/ 81 h 241"/>
                  <a:gd name="T48" fmla="*/ 57 w 405"/>
                  <a:gd name="T49" fmla="*/ 79 h 241"/>
                  <a:gd name="T50" fmla="*/ 65 w 405"/>
                  <a:gd name="T51" fmla="*/ 73 h 241"/>
                  <a:gd name="T52" fmla="*/ 77 w 405"/>
                  <a:gd name="T53" fmla="*/ 71 h 241"/>
                  <a:gd name="T54" fmla="*/ 89 w 405"/>
                  <a:gd name="T55" fmla="*/ 73 h 241"/>
                  <a:gd name="T56" fmla="*/ 96 w 405"/>
                  <a:gd name="T57" fmla="*/ 83 h 241"/>
                  <a:gd name="T58" fmla="*/ 100 w 405"/>
                  <a:gd name="T59" fmla="*/ 89 h 241"/>
                  <a:gd name="T60" fmla="*/ 109 w 405"/>
                  <a:gd name="T61" fmla="*/ 92 h 241"/>
                  <a:gd name="T62" fmla="*/ 116 w 405"/>
                  <a:gd name="T63" fmla="*/ 102 h 241"/>
                  <a:gd name="T64" fmla="*/ 124 w 405"/>
                  <a:gd name="T65" fmla="*/ 106 h 241"/>
                  <a:gd name="T66" fmla="*/ 135 w 405"/>
                  <a:gd name="T67" fmla="*/ 106 h 241"/>
                  <a:gd name="T68" fmla="*/ 143 w 405"/>
                  <a:gd name="T69" fmla="*/ 100 h 241"/>
                  <a:gd name="T70" fmla="*/ 151 w 405"/>
                  <a:gd name="T71" fmla="*/ 92 h 241"/>
                  <a:gd name="T72" fmla="*/ 150 w 405"/>
                  <a:gd name="T73" fmla="*/ 82 h 241"/>
                  <a:gd name="T74" fmla="*/ 152 w 405"/>
                  <a:gd name="T75" fmla="*/ 78 h 241"/>
                  <a:gd name="T76" fmla="*/ 155 w 405"/>
                  <a:gd name="T77" fmla="*/ 72 h 241"/>
                  <a:gd name="T78" fmla="*/ 161 w 405"/>
                  <a:gd name="T79" fmla="*/ 69 h 241"/>
                  <a:gd name="T80" fmla="*/ 169 w 405"/>
                  <a:gd name="T81" fmla="*/ 66 h 241"/>
                  <a:gd name="T82" fmla="*/ 182 w 405"/>
                  <a:gd name="T83" fmla="*/ 68 h 241"/>
                  <a:gd name="T84" fmla="*/ 190 w 405"/>
                  <a:gd name="T85" fmla="*/ 68 h 241"/>
                  <a:gd name="T86" fmla="*/ 200 w 405"/>
                  <a:gd name="T87" fmla="*/ 65 h 241"/>
                  <a:gd name="T88" fmla="*/ 209 w 405"/>
                  <a:gd name="T89" fmla="*/ 66 h 241"/>
                  <a:gd name="T90" fmla="*/ 221 w 405"/>
                  <a:gd name="T91" fmla="*/ 63 h 241"/>
                  <a:gd name="T92" fmla="*/ 232 w 405"/>
                  <a:gd name="T93" fmla="*/ 68 h 241"/>
                  <a:gd name="T94" fmla="*/ 240 w 405"/>
                  <a:gd name="T95" fmla="*/ 68 h 241"/>
                  <a:gd name="T96" fmla="*/ 248 w 405"/>
                  <a:gd name="T97" fmla="*/ 64 h 241"/>
                  <a:gd name="T98" fmla="*/ 256 w 405"/>
                  <a:gd name="T99" fmla="*/ 60 h 241"/>
                  <a:gd name="T100" fmla="*/ 262 w 405"/>
                  <a:gd name="T101" fmla="*/ 54 h 241"/>
                  <a:gd name="T102" fmla="*/ 269 w 405"/>
                  <a:gd name="T103" fmla="*/ 50 h 241"/>
                  <a:gd name="T104" fmla="*/ 276 w 405"/>
                  <a:gd name="T105" fmla="*/ 64 h 241"/>
                  <a:gd name="T106" fmla="*/ 286 w 405"/>
                  <a:gd name="T107" fmla="*/ 59 h 241"/>
                  <a:gd name="T108" fmla="*/ 297 w 405"/>
                  <a:gd name="T109" fmla="*/ 58 h 241"/>
                  <a:gd name="T110" fmla="*/ 305 w 405"/>
                  <a:gd name="T111" fmla="*/ 54 h 241"/>
                  <a:gd name="T112" fmla="*/ 320 w 405"/>
                  <a:gd name="T113" fmla="*/ 47 h 241"/>
                  <a:gd name="T114" fmla="*/ 329 w 405"/>
                  <a:gd name="T115" fmla="*/ 33 h 241"/>
                  <a:gd name="T116" fmla="*/ 339 w 405"/>
                  <a:gd name="T117" fmla="*/ 30 h 241"/>
                  <a:gd name="T118" fmla="*/ 347 w 405"/>
                  <a:gd name="T119" fmla="*/ 25 h 241"/>
                  <a:gd name="T120" fmla="*/ 356 w 405"/>
                  <a:gd name="T121" fmla="*/ 21 h 241"/>
                  <a:gd name="T122" fmla="*/ 374 w 405"/>
                  <a:gd name="T123" fmla="*/ 12 h 241"/>
                  <a:gd name="T124" fmla="*/ 393 w 405"/>
                  <a:gd name="T125" fmla="*/ 3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5" h="241">
                    <a:moveTo>
                      <a:pt x="0" y="240"/>
                    </a:moveTo>
                    <a:lnTo>
                      <a:pt x="0" y="240"/>
                    </a:lnTo>
                    <a:lnTo>
                      <a:pt x="2" y="240"/>
                    </a:lnTo>
                    <a:lnTo>
                      <a:pt x="3" y="241"/>
                    </a:lnTo>
                    <a:lnTo>
                      <a:pt x="4" y="241"/>
                    </a:lnTo>
                    <a:lnTo>
                      <a:pt x="4" y="240"/>
                    </a:lnTo>
                    <a:lnTo>
                      <a:pt x="5" y="240"/>
                    </a:lnTo>
                    <a:lnTo>
                      <a:pt x="5" y="238"/>
                    </a:lnTo>
                    <a:lnTo>
                      <a:pt x="6" y="238"/>
                    </a:lnTo>
                    <a:lnTo>
                      <a:pt x="7" y="238"/>
                    </a:lnTo>
                    <a:lnTo>
                      <a:pt x="7" y="238"/>
                    </a:lnTo>
                    <a:lnTo>
                      <a:pt x="9" y="238"/>
                    </a:lnTo>
                    <a:lnTo>
                      <a:pt x="10" y="238"/>
                    </a:lnTo>
                    <a:lnTo>
                      <a:pt x="9" y="223"/>
                    </a:lnTo>
                    <a:lnTo>
                      <a:pt x="9" y="223"/>
                    </a:lnTo>
                    <a:lnTo>
                      <a:pt x="9" y="202"/>
                    </a:lnTo>
                    <a:lnTo>
                      <a:pt x="10" y="201"/>
                    </a:lnTo>
                    <a:lnTo>
                      <a:pt x="11" y="201"/>
                    </a:lnTo>
                    <a:lnTo>
                      <a:pt x="11" y="200"/>
                    </a:lnTo>
                    <a:lnTo>
                      <a:pt x="11" y="199"/>
                    </a:lnTo>
                    <a:lnTo>
                      <a:pt x="12" y="199"/>
                    </a:lnTo>
                    <a:lnTo>
                      <a:pt x="13" y="199"/>
                    </a:lnTo>
                    <a:lnTo>
                      <a:pt x="14" y="198"/>
                    </a:lnTo>
                    <a:lnTo>
                      <a:pt x="14" y="198"/>
                    </a:lnTo>
                    <a:lnTo>
                      <a:pt x="17" y="198"/>
                    </a:lnTo>
                    <a:lnTo>
                      <a:pt x="18" y="197"/>
                    </a:lnTo>
                    <a:lnTo>
                      <a:pt x="18" y="197"/>
                    </a:lnTo>
                    <a:lnTo>
                      <a:pt x="19" y="197"/>
                    </a:lnTo>
                    <a:lnTo>
                      <a:pt x="20" y="198"/>
                    </a:lnTo>
                    <a:lnTo>
                      <a:pt x="21" y="198"/>
                    </a:lnTo>
                    <a:lnTo>
                      <a:pt x="22" y="198"/>
                    </a:lnTo>
                    <a:lnTo>
                      <a:pt x="23" y="198"/>
                    </a:lnTo>
                    <a:lnTo>
                      <a:pt x="24" y="199"/>
                    </a:lnTo>
                    <a:lnTo>
                      <a:pt x="25" y="199"/>
                    </a:lnTo>
                    <a:lnTo>
                      <a:pt x="25" y="198"/>
                    </a:lnTo>
                    <a:lnTo>
                      <a:pt x="25" y="198"/>
                    </a:lnTo>
                    <a:lnTo>
                      <a:pt x="27" y="197"/>
                    </a:lnTo>
                    <a:lnTo>
                      <a:pt x="28" y="196"/>
                    </a:lnTo>
                    <a:lnTo>
                      <a:pt x="27" y="195"/>
                    </a:lnTo>
                    <a:lnTo>
                      <a:pt x="27" y="193"/>
                    </a:lnTo>
                    <a:lnTo>
                      <a:pt x="28" y="192"/>
                    </a:lnTo>
                    <a:lnTo>
                      <a:pt x="28" y="192"/>
                    </a:lnTo>
                    <a:lnTo>
                      <a:pt x="27" y="191"/>
                    </a:lnTo>
                    <a:lnTo>
                      <a:pt x="26" y="190"/>
                    </a:lnTo>
                    <a:lnTo>
                      <a:pt x="27" y="189"/>
                    </a:lnTo>
                    <a:lnTo>
                      <a:pt x="27" y="189"/>
                    </a:lnTo>
                    <a:lnTo>
                      <a:pt x="27" y="188"/>
                    </a:lnTo>
                    <a:lnTo>
                      <a:pt x="28" y="187"/>
                    </a:lnTo>
                    <a:lnTo>
                      <a:pt x="28" y="186"/>
                    </a:lnTo>
                    <a:lnTo>
                      <a:pt x="28" y="186"/>
                    </a:lnTo>
                    <a:lnTo>
                      <a:pt x="29" y="185"/>
                    </a:lnTo>
                    <a:lnTo>
                      <a:pt x="29" y="185"/>
                    </a:lnTo>
                    <a:lnTo>
                      <a:pt x="30" y="184"/>
                    </a:lnTo>
                    <a:lnTo>
                      <a:pt x="31" y="184"/>
                    </a:lnTo>
                    <a:lnTo>
                      <a:pt x="31" y="184"/>
                    </a:lnTo>
                    <a:lnTo>
                      <a:pt x="32" y="183"/>
                    </a:lnTo>
                    <a:lnTo>
                      <a:pt x="33" y="183"/>
                    </a:lnTo>
                    <a:lnTo>
                      <a:pt x="34" y="182"/>
                    </a:lnTo>
                    <a:lnTo>
                      <a:pt x="33" y="181"/>
                    </a:lnTo>
                    <a:lnTo>
                      <a:pt x="35" y="180"/>
                    </a:lnTo>
                    <a:lnTo>
                      <a:pt x="36" y="179"/>
                    </a:lnTo>
                    <a:lnTo>
                      <a:pt x="36" y="178"/>
                    </a:lnTo>
                    <a:lnTo>
                      <a:pt x="36" y="177"/>
                    </a:lnTo>
                    <a:lnTo>
                      <a:pt x="36" y="176"/>
                    </a:lnTo>
                    <a:lnTo>
                      <a:pt x="36" y="175"/>
                    </a:lnTo>
                    <a:lnTo>
                      <a:pt x="37" y="175"/>
                    </a:lnTo>
                    <a:lnTo>
                      <a:pt x="38" y="175"/>
                    </a:lnTo>
                    <a:lnTo>
                      <a:pt x="38" y="173"/>
                    </a:lnTo>
                    <a:lnTo>
                      <a:pt x="38" y="172"/>
                    </a:lnTo>
                    <a:lnTo>
                      <a:pt x="39" y="172"/>
                    </a:lnTo>
                    <a:lnTo>
                      <a:pt x="40" y="172"/>
                    </a:lnTo>
                    <a:lnTo>
                      <a:pt x="41" y="172"/>
                    </a:lnTo>
                    <a:lnTo>
                      <a:pt x="42" y="171"/>
                    </a:lnTo>
                    <a:lnTo>
                      <a:pt x="43" y="171"/>
                    </a:lnTo>
                    <a:lnTo>
                      <a:pt x="44" y="170"/>
                    </a:lnTo>
                    <a:lnTo>
                      <a:pt x="45" y="171"/>
                    </a:lnTo>
                    <a:lnTo>
                      <a:pt x="45" y="171"/>
                    </a:lnTo>
                    <a:lnTo>
                      <a:pt x="46" y="171"/>
                    </a:lnTo>
                    <a:lnTo>
                      <a:pt x="47" y="170"/>
                    </a:lnTo>
                    <a:lnTo>
                      <a:pt x="49" y="170"/>
                    </a:lnTo>
                    <a:lnTo>
                      <a:pt x="49" y="171"/>
                    </a:lnTo>
                    <a:lnTo>
                      <a:pt x="50" y="171"/>
                    </a:lnTo>
                    <a:lnTo>
                      <a:pt x="51" y="171"/>
                    </a:lnTo>
                    <a:lnTo>
                      <a:pt x="52" y="171"/>
                    </a:lnTo>
                    <a:lnTo>
                      <a:pt x="52" y="171"/>
                    </a:lnTo>
                    <a:lnTo>
                      <a:pt x="53" y="171"/>
                    </a:lnTo>
                    <a:lnTo>
                      <a:pt x="55" y="171"/>
                    </a:lnTo>
                    <a:lnTo>
                      <a:pt x="56" y="171"/>
                    </a:lnTo>
                    <a:lnTo>
                      <a:pt x="56" y="171"/>
                    </a:lnTo>
                    <a:lnTo>
                      <a:pt x="56" y="170"/>
                    </a:lnTo>
                    <a:lnTo>
                      <a:pt x="56" y="169"/>
                    </a:lnTo>
                    <a:lnTo>
                      <a:pt x="56" y="168"/>
                    </a:lnTo>
                    <a:lnTo>
                      <a:pt x="56" y="168"/>
                    </a:lnTo>
                    <a:lnTo>
                      <a:pt x="56" y="167"/>
                    </a:lnTo>
                    <a:lnTo>
                      <a:pt x="56" y="166"/>
                    </a:lnTo>
                    <a:lnTo>
                      <a:pt x="56" y="165"/>
                    </a:lnTo>
                    <a:lnTo>
                      <a:pt x="56" y="166"/>
                    </a:lnTo>
                    <a:lnTo>
                      <a:pt x="57" y="166"/>
                    </a:lnTo>
                    <a:lnTo>
                      <a:pt x="58" y="166"/>
                    </a:lnTo>
                    <a:lnTo>
                      <a:pt x="59" y="166"/>
                    </a:lnTo>
                    <a:lnTo>
                      <a:pt x="59" y="166"/>
                    </a:lnTo>
                    <a:lnTo>
                      <a:pt x="59" y="165"/>
                    </a:lnTo>
                    <a:lnTo>
                      <a:pt x="59" y="164"/>
                    </a:lnTo>
                    <a:lnTo>
                      <a:pt x="59" y="164"/>
                    </a:lnTo>
                    <a:lnTo>
                      <a:pt x="60" y="164"/>
                    </a:lnTo>
                    <a:lnTo>
                      <a:pt x="60" y="163"/>
                    </a:lnTo>
                    <a:lnTo>
                      <a:pt x="59" y="162"/>
                    </a:lnTo>
                    <a:lnTo>
                      <a:pt x="58" y="161"/>
                    </a:lnTo>
                    <a:lnTo>
                      <a:pt x="57" y="161"/>
                    </a:lnTo>
                    <a:lnTo>
                      <a:pt x="58" y="161"/>
                    </a:lnTo>
                    <a:lnTo>
                      <a:pt x="57" y="160"/>
                    </a:lnTo>
                    <a:lnTo>
                      <a:pt x="58" y="159"/>
                    </a:lnTo>
                    <a:lnTo>
                      <a:pt x="59" y="159"/>
                    </a:lnTo>
                    <a:lnTo>
                      <a:pt x="58" y="158"/>
                    </a:lnTo>
                    <a:lnTo>
                      <a:pt x="58" y="158"/>
                    </a:lnTo>
                    <a:lnTo>
                      <a:pt x="59" y="158"/>
                    </a:lnTo>
                    <a:lnTo>
                      <a:pt x="60" y="158"/>
                    </a:lnTo>
                    <a:lnTo>
                      <a:pt x="61" y="158"/>
                    </a:lnTo>
                    <a:lnTo>
                      <a:pt x="62" y="158"/>
                    </a:lnTo>
                    <a:lnTo>
                      <a:pt x="62" y="158"/>
                    </a:lnTo>
                    <a:lnTo>
                      <a:pt x="62" y="157"/>
                    </a:lnTo>
                    <a:lnTo>
                      <a:pt x="61" y="157"/>
                    </a:lnTo>
                    <a:lnTo>
                      <a:pt x="61" y="156"/>
                    </a:lnTo>
                    <a:lnTo>
                      <a:pt x="59" y="155"/>
                    </a:lnTo>
                    <a:lnTo>
                      <a:pt x="59" y="154"/>
                    </a:lnTo>
                    <a:lnTo>
                      <a:pt x="59" y="154"/>
                    </a:lnTo>
                    <a:lnTo>
                      <a:pt x="57" y="153"/>
                    </a:lnTo>
                    <a:lnTo>
                      <a:pt x="56" y="153"/>
                    </a:lnTo>
                    <a:lnTo>
                      <a:pt x="56" y="153"/>
                    </a:lnTo>
                    <a:lnTo>
                      <a:pt x="55" y="153"/>
                    </a:lnTo>
                    <a:lnTo>
                      <a:pt x="54" y="153"/>
                    </a:lnTo>
                    <a:lnTo>
                      <a:pt x="54" y="152"/>
                    </a:lnTo>
                    <a:lnTo>
                      <a:pt x="55" y="151"/>
                    </a:lnTo>
                    <a:lnTo>
                      <a:pt x="55" y="151"/>
                    </a:lnTo>
                    <a:lnTo>
                      <a:pt x="55" y="150"/>
                    </a:lnTo>
                    <a:lnTo>
                      <a:pt x="55" y="149"/>
                    </a:lnTo>
                    <a:lnTo>
                      <a:pt x="55" y="147"/>
                    </a:lnTo>
                    <a:lnTo>
                      <a:pt x="56" y="147"/>
                    </a:lnTo>
                    <a:lnTo>
                      <a:pt x="56" y="147"/>
                    </a:lnTo>
                    <a:lnTo>
                      <a:pt x="58" y="147"/>
                    </a:lnTo>
                    <a:lnTo>
                      <a:pt x="59" y="147"/>
                    </a:lnTo>
                    <a:lnTo>
                      <a:pt x="60" y="147"/>
                    </a:lnTo>
                    <a:lnTo>
                      <a:pt x="60" y="146"/>
                    </a:lnTo>
                    <a:lnTo>
                      <a:pt x="59" y="146"/>
                    </a:lnTo>
                    <a:lnTo>
                      <a:pt x="59" y="145"/>
                    </a:lnTo>
                    <a:lnTo>
                      <a:pt x="58" y="145"/>
                    </a:lnTo>
                    <a:lnTo>
                      <a:pt x="57" y="144"/>
                    </a:lnTo>
                    <a:lnTo>
                      <a:pt x="57" y="144"/>
                    </a:lnTo>
                    <a:lnTo>
                      <a:pt x="56" y="144"/>
                    </a:lnTo>
                    <a:lnTo>
                      <a:pt x="56" y="143"/>
                    </a:lnTo>
                    <a:lnTo>
                      <a:pt x="55" y="142"/>
                    </a:lnTo>
                    <a:lnTo>
                      <a:pt x="55" y="143"/>
                    </a:lnTo>
                    <a:lnTo>
                      <a:pt x="54" y="144"/>
                    </a:lnTo>
                    <a:lnTo>
                      <a:pt x="53" y="144"/>
                    </a:lnTo>
                    <a:lnTo>
                      <a:pt x="52" y="143"/>
                    </a:lnTo>
                    <a:lnTo>
                      <a:pt x="52" y="143"/>
                    </a:lnTo>
                    <a:lnTo>
                      <a:pt x="51" y="142"/>
                    </a:lnTo>
                    <a:lnTo>
                      <a:pt x="51" y="141"/>
                    </a:lnTo>
                    <a:lnTo>
                      <a:pt x="52" y="140"/>
                    </a:lnTo>
                    <a:lnTo>
                      <a:pt x="52" y="140"/>
                    </a:lnTo>
                    <a:lnTo>
                      <a:pt x="53" y="140"/>
                    </a:lnTo>
                    <a:lnTo>
                      <a:pt x="54" y="140"/>
                    </a:lnTo>
                    <a:lnTo>
                      <a:pt x="55" y="140"/>
                    </a:lnTo>
                    <a:lnTo>
                      <a:pt x="54" y="139"/>
                    </a:lnTo>
                    <a:lnTo>
                      <a:pt x="54" y="138"/>
                    </a:lnTo>
                    <a:lnTo>
                      <a:pt x="55" y="137"/>
                    </a:lnTo>
                    <a:lnTo>
                      <a:pt x="56" y="136"/>
                    </a:lnTo>
                    <a:lnTo>
                      <a:pt x="56" y="135"/>
                    </a:lnTo>
                    <a:lnTo>
                      <a:pt x="55" y="134"/>
                    </a:lnTo>
                    <a:lnTo>
                      <a:pt x="54" y="133"/>
                    </a:lnTo>
                    <a:lnTo>
                      <a:pt x="53" y="133"/>
                    </a:lnTo>
                    <a:lnTo>
                      <a:pt x="53" y="132"/>
                    </a:lnTo>
                    <a:lnTo>
                      <a:pt x="52" y="132"/>
                    </a:lnTo>
                    <a:lnTo>
                      <a:pt x="52" y="131"/>
                    </a:lnTo>
                    <a:lnTo>
                      <a:pt x="51" y="131"/>
                    </a:lnTo>
                    <a:lnTo>
                      <a:pt x="50" y="130"/>
                    </a:lnTo>
                    <a:lnTo>
                      <a:pt x="51" y="130"/>
                    </a:lnTo>
                    <a:lnTo>
                      <a:pt x="52" y="130"/>
                    </a:lnTo>
                    <a:lnTo>
                      <a:pt x="52" y="128"/>
                    </a:lnTo>
                    <a:lnTo>
                      <a:pt x="51" y="127"/>
                    </a:lnTo>
                    <a:lnTo>
                      <a:pt x="52" y="127"/>
                    </a:lnTo>
                    <a:lnTo>
                      <a:pt x="52" y="126"/>
                    </a:lnTo>
                    <a:lnTo>
                      <a:pt x="51" y="125"/>
                    </a:lnTo>
                    <a:lnTo>
                      <a:pt x="51" y="124"/>
                    </a:lnTo>
                    <a:lnTo>
                      <a:pt x="52" y="123"/>
                    </a:lnTo>
                    <a:lnTo>
                      <a:pt x="52" y="123"/>
                    </a:lnTo>
                    <a:lnTo>
                      <a:pt x="52" y="121"/>
                    </a:lnTo>
                    <a:lnTo>
                      <a:pt x="52" y="120"/>
                    </a:lnTo>
                    <a:lnTo>
                      <a:pt x="52" y="120"/>
                    </a:lnTo>
                    <a:lnTo>
                      <a:pt x="52" y="118"/>
                    </a:lnTo>
                    <a:lnTo>
                      <a:pt x="52" y="117"/>
                    </a:lnTo>
                    <a:lnTo>
                      <a:pt x="54" y="116"/>
                    </a:lnTo>
                    <a:lnTo>
                      <a:pt x="55" y="116"/>
                    </a:lnTo>
                    <a:lnTo>
                      <a:pt x="56" y="117"/>
                    </a:lnTo>
                    <a:lnTo>
                      <a:pt x="56" y="117"/>
                    </a:lnTo>
                    <a:lnTo>
                      <a:pt x="57" y="116"/>
                    </a:lnTo>
                    <a:lnTo>
                      <a:pt x="56" y="115"/>
                    </a:lnTo>
                    <a:lnTo>
                      <a:pt x="56" y="114"/>
                    </a:lnTo>
                    <a:lnTo>
                      <a:pt x="55" y="114"/>
                    </a:lnTo>
                    <a:lnTo>
                      <a:pt x="55" y="115"/>
                    </a:lnTo>
                    <a:lnTo>
                      <a:pt x="54" y="114"/>
                    </a:lnTo>
                    <a:lnTo>
                      <a:pt x="53" y="114"/>
                    </a:lnTo>
                    <a:lnTo>
                      <a:pt x="52" y="114"/>
                    </a:lnTo>
                    <a:lnTo>
                      <a:pt x="51" y="113"/>
                    </a:lnTo>
                    <a:lnTo>
                      <a:pt x="50" y="114"/>
                    </a:lnTo>
                    <a:lnTo>
                      <a:pt x="49" y="114"/>
                    </a:lnTo>
                    <a:lnTo>
                      <a:pt x="49" y="114"/>
                    </a:lnTo>
                    <a:lnTo>
                      <a:pt x="48" y="115"/>
                    </a:lnTo>
                    <a:lnTo>
                      <a:pt x="47" y="113"/>
                    </a:lnTo>
                    <a:lnTo>
                      <a:pt x="46" y="113"/>
                    </a:lnTo>
                    <a:lnTo>
                      <a:pt x="45" y="113"/>
                    </a:lnTo>
                    <a:lnTo>
                      <a:pt x="45" y="113"/>
                    </a:lnTo>
                    <a:lnTo>
                      <a:pt x="44" y="112"/>
                    </a:lnTo>
                    <a:lnTo>
                      <a:pt x="43" y="113"/>
                    </a:lnTo>
                    <a:lnTo>
                      <a:pt x="42" y="112"/>
                    </a:lnTo>
                    <a:lnTo>
                      <a:pt x="42" y="111"/>
                    </a:lnTo>
                    <a:lnTo>
                      <a:pt x="42" y="110"/>
                    </a:lnTo>
                    <a:lnTo>
                      <a:pt x="41" y="109"/>
                    </a:lnTo>
                    <a:lnTo>
                      <a:pt x="41" y="108"/>
                    </a:lnTo>
                    <a:lnTo>
                      <a:pt x="42" y="108"/>
                    </a:lnTo>
                    <a:lnTo>
                      <a:pt x="43" y="107"/>
                    </a:lnTo>
                    <a:lnTo>
                      <a:pt x="44" y="107"/>
                    </a:lnTo>
                    <a:lnTo>
                      <a:pt x="45" y="106"/>
                    </a:lnTo>
                    <a:lnTo>
                      <a:pt x="45" y="106"/>
                    </a:lnTo>
                    <a:lnTo>
                      <a:pt x="45" y="106"/>
                    </a:lnTo>
                    <a:lnTo>
                      <a:pt x="45" y="105"/>
                    </a:lnTo>
                    <a:lnTo>
                      <a:pt x="45" y="104"/>
                    </a:lnTo>
                    <a:lnTo>
                      <a:pt x="45" y="103"/>
                    </a:lnTo>
                    <a:lnTo>
                      <a:pt x="45" y="102"/>
                    </a:lnTo>
                    <a:lnTo>
                      <a:pt x="46" y="102"/>
                    </a:lnTo>
                    <a:lnTo>
                      <a:pt x="46" y="101"/>
                    </a:lnTo>
                    <a:lnTo>
                      <a:pt x="46" y="100"/>
                    </a:lnTo>
                    <a:lnTo>
                      <a:pt x="45" y="100"/>
                    </a:lnTo>
                    <a:lnTo>
                      <a:pt x="42" y="99"/>
                    </a:lnTo>
                    <a:lnTo>
                      <a:pt x="42" y="99"/>
                    </a:lnTo>
                    <a:lnTo>
                      <a:pt x="42" y="99"/>
                    </a:lnTo>
                    <a:lnTo>
                      <a:pt x="41" y="98"/>
                    </a:lnTo>
                    <a:lnTo>
                      <a:pt x="39" y="98"/>
                    </a:lnTo>
                    <a:lnTo>
                      <a:pt x="38" y="98"/>
                    </a:lnTo>
                    <a:lnTo>
                      <a:pt x="38" y="97"/>
                    </a:lnTo>
                    <a:lnTo>
                      <a:pt x="37" y="96"/>
                    </a:lnTo>
                    <a:lnTo>
                      <a:pt x="37" y="97"/>
                    </a:lnTo>
                    <a:lnTo>
                      <a:pt x="36" y="97"/>
                    </a:lnTo>
                    <a:lnTo>
                      <a:pt x="36" y="96"/>
                    </a:lnTo>
                    <a:lnTo>
                      <a:pt x="36" y="95"/>
                    </a:lnTo>
                    <a:lnTo>
                      <a:pt x="36" y="95"/>
                    </a:lnTo>
                    <a:lnTo>
                      <a:pt x="37" y="95"/>
                    </a:lnTo>
                    <a:lnTo>
                      <a:pt x="38" y="94"/>
                    </a:lnTo>
                    <a:lnTo>
                      <a:pt x="38" y="93"/>
                    </a:lnTo>
                    <a:lnTo>
                      <a:pt x="38" y="92"/>
                    </a:lnTo>
                    <a:lnTo>
                      <a:pt x="39" y="92"/>
                    </a:lnTo>
                    <a:lnTo>
                      <a:pt x="39" y="92"/>
                    </a:lnTo>
                    <a:lnTo>
                      <a:pt x="39" y="91"/>
                    </a:lnTo>
                    <a:lnTo>
                      <a:pt x="40" y="89"/>
                    </a:lnTo>
                    <a:lnTo>
                      <a:pt x="40" y="88"/>
                    </a:lnTo>
                    <a:lnTo>
                      <a:pt x="40" y="87"/>
                    </a:lnTo>
                    <a:lnTo>
                      <a:pt x="41" y="87"/>
                    </a:lnTo>
                    <a:lnTo>
                      <a:pt x="41" y="86"/>
                    </a:lnTo>
                    <a:lnTo>
                      <a:pt x="40" y="85"/>
                    </a:lnTo>
                    <a:lnTo>
                      <a:pt x="39" y="84"/>
                    </a:lnTo>
                    <a:lnTo>
                      <a:pt x="38" y="84"/>
                    </a:lnTo>
                    <a:lnTo>
                      <a:pt x="37" y="83"/>
                    </a:lnTo>
                    <a:lnTo>
                      <a:pt x="36" y="82"/>
                    </a:lnTo>
                    <a:lnTo>
                      <a:pt x="35" y="82"/>
                    </a:lnTo>
                    <a:lnTo>
                      <a:pt x="35" y="82"/>
                    </a:lnTo>
                    <a:lnTo>
                      <a:pt x="35" y="81"/>
                    </a:lnTo>
                    <a:lnTo>
                      <a:pt x="35" y="79"/>
                    </a:lnTo>
                    <a:lnTo>
                      <a:pt x="36" y="79"/>
                    </a:lnTo>
                    <a:lnTo>
                      <a:pt x="38" y="78"/>
                    </a:lnTo>
                    <a:lnTo>
                      <a:pt x="39" y="78"/>
                    </a:lnTo>
                    <a:lnTo>
                      <a:pt x="40" y="78"/>
                    </a:lnTo>
                    <a:lnTo>
                      <a:pt x="43" y="79"/>
                    </a:lnTo>
                    <a:lnTo>
                      <a:pt x="44" y="78"/>
                    </a:lnTo>
                    <a:lnTo>
                      <a:pt x="44" y="78"/>
                    </a:lnTo>
                    <a:lnTo>
                      <a:pt x="45" y="78"/>
                    </a:lnTo>
                    <a:lnTo>
                      <a:pt x="45" y="78"/>
                    </a:lnTo>
                    <a:lnTo>
                      <a:pt x="45" y="80"/>
                    </a:lnTo>
                    <a:lnTo>
                      <a:pt x="45" y="81"/>
                    </a:lnTo>
                    <a:lnTo>
                      <a:pt x="46" y="81"/>
                    </a:lnTo>
                    <a:lnTo>
                      <a:pt x="47" y="80"/>
                    </a:lnTo>
                    <a:lnTo>
                      <a:pt x="48" y="81"/>
                    </a:lnTo>
                    <a:lnTo>
                      <a:pt x="48" y="82"/>
                    </a:lnTo>
                    <a:lnTo>
                      <a:pt x="49" y="82"/>
                    </a:lnTo>
                    <a:lnTo>
                      <a:pt x="49" y="82"/>
                    </a:lnTo>
                    <a:lnTo>
                      <a:pt x="49" y="80"/>
                    </a:lnTo>
                    <a:lnTo>
                      <a:pt x="50" y="80"/>
                    </a:lnTo>
                    <a:lnTo>
                      <a:pt x="51" y="80"/>
                    </a:lnTo>
                    <a:lnTo>
                      <a:pt x="52" y="81"/>
                    </a:lnTo>
                    <a:lnTo>
                      <a:pt x="52" y="82"/>
                    </a:lnTo>
                    <a:lnTo>
                      <a:pt x="52" y="82"/>
                    </a:lnTo>
                    <a:lnTo>
                      <a:pt x="53" y="83"/>
                    </a:lnTo>
                    <a:lnTo>
                      <a:pt x="54" y="83"/>
                    </a:lnTo>
                    <a:lnTo>
                      <a:pt x="55" y="84"/>
                    </a:lnTo>
                    <a:lnTo>
                      <a:pt x="56" y="84"/>
                    </a:lnTo>
                    <a:lnTo>
                      <a:pt x="56" y="84"/>
                    </a:lnTo>
                    <a:lnTo>
                      <a:pt x="57" y="83"/>
                    </a:lnTo>
                    <a:lnTo>
                      <a:pt x="57" y="82"/>
                    </a:lnTo>
                    <a:lnTo>
                      <a:pt x="57" y="80"/>
                    </a:lnTo>
                    <a:lnTo>
                      <a:pt x="56" y="79"/>
                    </a:lnTo>
                    <a:lnTo>
                      <a:pt x="57" y="79"/>
                    </a:lnTo>
                    <a:lnTo>
                      <a:pt x="58" y="79"/>
                    </a:lnTo>
                    <a:lnTo>
                      <a:pt x="59" y="78"/>
                    </a:lnTo>
                    <a:lnTo>
                      <a:pt x="59" y="78"/>
                    </a:lnTo>
                    <a:lnTo>
                      <a:pt x="58" y="77"/>
                    </a:lnTo>
                    <a:lnTo>
                      <a:pt x="59" y="76"/>
                    </a:lnTo>
                    <a:lnTo>
                      <a:pt x="59" y="75"/>
                    </a:lnTo>
                    <a:lnTo>
                      <a:pt x="60" y="74"/>
                    </a:lnTo>
                    <a:lnTo>
                      <a:pt x="62" y="74"/>
                    </a:lnTo>
                    <a:lnTo>
                      <a:pt x="62" y="74"/>
                    </a:lnTo>
                    <a:lnTo>
                      <a:pt x="63" y="74"/>
                    </a:lnTo>
                    <a:lnTo>
                      <a:pt x="64" y="74"/>
                    </a:lnTo>
                    <a:lnTo>
                      <a:pt x="65" y="73"/>
                    </a:lnTo>
                    <a:lnTo>
                      <a:pt x="66" y="73"/>
                    </a:lnTo>
                    <a:lnTo>
                      <a:pt x="68" y="74"/>
                    </a:lnTo>
                    <a:lnTo>
                      <a:pt x="69" y="75"/>
                    </a:lnTo>
                    <a:lnTo>
                      <a:pt x="70" y="75"/>
                    </a:lnTo>
                    <a:lnTo>
                      <a:pt x="71" y="75"/>
                    </a:lnTo>
                    <a:lnTo>
                      <a:pt x="72" y="74"/>
                    </a:lnTo>
                    <a:lnTo>
                      <a:pt x="73" y="74"/>
                    </a:lnTo>
                    <a:lnTo>
                      <a:pt x="75" y="72"/>
                    </a:lnTo>
                    <a:lnTo>
                      <a:pt x="76" y="71"/>
                    </a:lnTo>
                    <a:lnTo>
                      <a:pt x="76" y="71"/>
                    </a:lnTo>
                    <a:lnTo>
                      <a:pt x="77" y="71"/>
                    </a:lnTo>
                    <a:lnTo>
                      <a:pt x="77" y="71"/>
                    </a:lnTo>
                    <a:lnTo>
                      <a:pt x="78" y="71"/>
                    </a:lnTo>
                    <a:lnTo>
                      <a:pt x="79" y="71"/>
                    </a:lnTo>
                    <a:lnTo>
                      <a:pt x="80" y="71"/>
                    </a:lnTo>
                    <a:lnTo>
                      <a:pt x="80" y="71"/>
                    </a:lnTo>
                    <a:lnTo>
                      <a:pt x="81" y="71"/>
                    </a:lnTo>
                    <a:lnTo>
                      <a:pt x="82" y="71"/>
                    </a:lnTo>
                    <a:lnTo>
                      <a:pt x="83" y="72"/>
                    </a:lnTo>
                    <a:lnTo>
                      <a:pt x="83" y="72"/>
                    </a:lnTo>
                    <a:lnTo>
                      <a:pt x="84" y="72"/>
                    </a:lnTo>
                    <a:lnTo>
                      <a:pt x="86" y="72"/>
                    </a:lnTo>
                    <a:lnTo>
                      <a:pt x="87" y="72"/>
                    </a:lnTo>
                    <a:lnTo>
                      <a:pt x="89" y="73"/>
                    </a:lnTo>
                    <a:lnTo>
                      <a:pt x="90" y="72"/>
                    </a:lnTo>
                    <a:lnTo>
                      <a:pt x="90" y="72"/>
                    </a:lnTo>
                    <a:lnTo>
                      <a:pt x="91" y="74"/>
                    </a:lnTo>
                    <a:lnTo>
                      <a:pt x="90" y="75"/>
                    </a:lnTo>
                    <a:lnTo>
                      <a:pt x="92" y="77"/>
                    </a:lnTo>
                    <a:lnTo>
                      <a:pt x="91" y="78"/>
                    </a:lnTo>
                    <a:lnTo>
                      <a:pt x="92" y="79"/>
                    </a:lnTo>
                    <a:lnTo>
                      <a:pt x="93" y="80"/>
                    </a:lnTo>
                    <a:lnTo>
                      <a:pt x="94" y="81"/>
                    </a:lnTo>
                    <a:lnTo>
                      <a:pt x="94" y="82"/>
                    </a:lnTo>
                    <a:lnTo>
                      <a:pt x="95" y="82"/>
                    </a:lnTo>
                    <a:lnTo>
                      <a:pt x="96" y="83"/>
                    </a:lnTo>
                    <a:lnTo>
                      <a:pt x="95" y="84"/>
                    </a:lnTo>
                    <a:lnTo>
                      <a:pt x="96" y="85"/>
                    </a:lnTo>
                    <a:lnTo>
                      <a:pt x="96" y="86"/>
                    </a:lnTo>
                    <a:lnTo>
                      <a:pt x="97" y="86"/>
                    </a:lnTo>
                    <a:lnTo>
                      <a:pt x="97" y="88"/>
                    </a:lnTo>
                    <a:lnTo>
                      <a:pt x="97" y="89"/>
                    </a:lnTo>
                    <a:lnTo>
                      <a:pt x="98" y="88"/>
                    </a:lnTo>
                    <a:lnTo>
                      <a:pt x="98" y="87"/>
                    </a:lnTo>
                    <a:lnTo>
                      <a:pt x="99" y="87"/>
                    </a:lnTo>
                    <a:lnTo>
                      <a:pt x="100" y="87"/>
                    </a:lnTo>
                    <a:lnTo>
                      <a:pt x="100" y="89"/>
                    </a:lnTo>
                    <a:lnTo>
                      <a:pt x="100" y="89"/>
                    </a:lnTo>
                    <a:lnTo>
                      <a:pt x="100" y="90"/>
                    </a:lnTo>
                    <a:lnTo>
                      <a:pt x="101" y="92"/>
                    </a:lnTo>
                    <a:lnTo>
                      <a:pt x="103" y="92"/>
                    </a:lnTo>
                    <a:lnTo>
                      <a:pt x="104" y="92"/>
                    </a:lnTo>
                    <a:lnTo>
                      <a:pt x="104" y="92"/>
                    </a:lnTo>
                    <a:lnTo>
                      <a:pt x="105" y="92"/>
                    </a:lnTo>
                    <a:lnTo>
                      <a:pt x="106" y="93"/>
                    </a:lnTo>
                    <a:lnTo>
                      <a:pt x="107" y="92"/>
                    </a:lnTo>
                    <a:lnTo>
                      <a:pt x="107" y="93"/>
                    </a:lnTo>
                    <a:lnTo>
                      <a:pt x="108" y="93"/>
                    </a:lnTo>
                    <a:lnTo>
                      <a:pt x="108" y="92"/>
                    </a:lnTo>
                    <a:lnTo>
                      <a:pt x="109" y="92"/>
                    </a:lnTo>
                    <a:lnTo>
                      <a:pt x="110" y="93"/>
                    </a:lnTo>
                    <a:lnTo>
                      <a:pt x="111" y="95"/>
                    </a:lnTo>
                    <a:lnTo>
                      <a:pt x="111" y="95"/>
                    </a:lnTo>
                    <a:lnTo>
                      <a:pt x="112" y="95"/>
                    </a:lnTo>
                    <a:lnTo>
                      <a:pt x="113" y="97"/>
                    </a:lnTo>
                    <a:lnTo>
                      <a:pt x="113" y="98"/>
                    </a:lnTo>
                    <a:lnTo>
                      <a:pt x="114" y="99"/>
                    </a:lnTo>
                    <a:lnTo>
                      <a:pt x="114" y="98"/>
                    </a:lnTo>
                    <a:lnTo>
                      <a:pt x="114" y="99"/>
                    </a:lnTo>
                    <a:lnTo>
                      <a:pt x="115" y="101"/>
                    </a:lnTo>
                    <a:lnTo>
                      <a:pt x="116" y="102"/>
                    </a:lnTo>
                    <a:lnTo>
                      <a:pt x="116" y="102"/>
                    </a:lnTo>
                    <a:lnTo>
                      <a:pt x="118" y="102"/>
                    </a:lnTo>
                    <a:lnTo>
                      <a:pt x="118" y="102"/>
                    </a:lnTo>
                    <a:lnTo>
                      <a:pt x="119" y="102"/>
                    </a:lnTo>
                    <a:lnTo>
                      <a:pt x="118" y="103"/>
                    </a:lnTo>
                    <a:lnTo>
                      <a:pt x="118" y="104"/>
                    </a:lnTo>
                    <a:lnTo>
                      <a:pt x="118" y="105"/>
                    </a:lnTo>
                    <a:lnTo>
                      <a:pt x="119" y="107"/>
                    </a:lnTo>
                    <a:lnTo>
                      <a:pt x="121" y="107"/>
                    </a:lnTo>
                    <a:lnTo>
                      <a:pt x="121" y="106"/>
                    </a:lnTo>
                    <a:lnTo>
                      <a:pt x="123" y="107"/>
                    </a:lnTo>
                    <a:lnTo>
                      <a:pt x="123" y="106"/>
                    </a:lnTo>
                    <a:lnTo>
                      <a:pt x="124" y="106"/>
                    </a:lnTo>
                    <a:lnTo>
                      <a:pt x="124" y="106"/>
                    </a:lnTo>
                    <a:lnTo>
                      <a:pt x="125" y="106"/>
                    </a:lnTo>
                    <a:lnTo>
                      <a:pt x="128" y="106"/>
                    </a:lnTo>
                    <a:lnTo>
                      <a:pt x="128" y="106"/>
                    </a:lnTo>
                    <a:lnTo>
                      <a:pt x="128" y="106"/>
                    </a:lnTo>
                    <a:lnTo>
                      <a:pt x="129" y="106"/>
                    </a:lnTo>
                    <a:lnTo>
                      <a:pt x="130" y="106"/>
                    </a:lnTo>
                    <a:lnTo>
                      <a:pt x="131" y="106"/>
                    </a:lnTo>
                    <a:lnTo>
                      <a:pt x="131" y="107"/>
                    </a:lnTo>
                    <a:lnTo>
                      <a:pt x="132" y="107"/>
                    </a:lnTo>
                    <a:lnTo>
                      <a:pt x="133" y="107"/>
                    </a:lnTo>
                    <a:lnTo>
                      <a:pt x="135" y="106"/>
                    </a:lnTo>
                    <a:lnTo>
                      <a:pt x="136" y="104"/>
                    </a:lnTo>
                    <a:lnTo>
                      <a:pt x="137" y="104"/>
                    </a:lnTo>
                    <a:lnTo>
                      <a:pt x="138" y="103"/>
                    </a:lnTo>
                    <a:lnTo>
                      <a:pt x="138" y="102"/>
                    </a:lnTo>
                    <a:lnTo>
                      <a:pt x="139" y="103"/>
                    </a:lnTo>
                    <a:lnTo>
                      <a:pt x="140" y="102"/>
                    </a:lnTo>
                    <a:lnTo>
                      <a:pt x="141" y="102"/>
                    </a:lnTo>
                    <a:lnTo>
                      <a:pt x="142" y="102"/>
                    </a:lnTo>
                    <a:lnTo>
                      <a:pt x="142" y="101"/>
                    </a:lnTo>
                    <a:lnTo>
                      <a:pt x="142" y="100"/>
                    </a:lnTo>
                    <a:lnTo>
                      <a:pt x="142" y="99"/>
                    </a:lnTo>
                    <a:lnTo>
                      <a:pt x="143" y="100"/>
                    </a:lnTo>
                    <a:lnTo>
                      <a:pt x="143" y="99"/>
                    </a:lnTo>
                    <a:lnTo>
                      <a:pt x="145" y="99"/>
                    </a:lnTo>
                    <a:lnTo>
                      <a:pt x="146" y="98"/>
                    </a:lnTo>
                    <a:lnTo>
                      <a:pt x="147" y="96"/>
                    </a:lnTo>
                    <a:lnTo>
                      <a:pt x="149" y="96"/>
                    </a:lnTo>
                    <a:lnTo>
                      <a:pt x="149" y="97"/>
                    </a:lnTo>
                    <a:lnTo>
                      <a:pt x="149" y="96"/>
                    </a:lnTo>
                    <a:lnTo>
                      <a:pt x="150" y="97"/>
                    </a:lnTo>
                    <a:lnTo>
                      <a:pt x="151" y="96"/>
                    </a:lnTo>
                    <a:lnTo>
                      <a:pt x="150" y="95"/>
                    </a:lnTo>
                    <a:lnTo>
                      <a:pt x="150" y="94"/>
                    </a:lnTo>
                    <a:lnTo>
                      <a:pt x="151" y="92"/>
                    </a:lnTo>
                    <a:lnTo>
                      <a:pt x="150" y="92"/>
                    </a:lnTo>
                    <a:lnTo>
                      <a:pt x="150" y="89"/>
                    </a:lnTo>
                    <a:lnTo>
                      <a:pt x="151" y="90"/>
                    </a:lnTo>
                    <a:lnTo>
                      <a:pt x="151" y="89"/>
                    </a:lnTo>
                    <a:lnTo>
                      <a:pt x="152" y="89"/>
                    </a:lnTo>
                    <a:lnTo>
                      <a:pt x="151" y="88"/>
                    </a:lnTo>
                    <a:lnTo>
                      <a:pt x="150" y="87"/>
                    </a:lnTo>
                    <a:lnTo>
                      <a:pt x="150" y="85"/>
                    </a:lnTo>
                    <a:lnTo>
                      <a:pt x="149" y="84"/>
                    </a:lnTo>
                    <a:lnTo>
                      <a:pt x="149" y="82"/>
                    </a:lnTo>
                    <a:lnTo>
                      <a:pt x="149" y="82"/>
                    </a:lnTo>
                    <a:lnTo>
                      <a:pt x="150" y="82"/>
                    </a:lnTo>
                    <a:lnTo>
                      <a:pt x="150" y="82"/>
                    </a:lnTo>
                    <a:lnTo>
                      <a:pt x="150" y="83"/>
                    </a:lnTo>
                    <a:lnTo>
                      <a:pt x="151" y="84"/>
                    </a:lnTo>
                    <a:lnTo>
                      <a:pt x="152" y="83"/>
                    </a:lnTo>
                    <a:lnTo>
                      <a:pt x="152" y="83"/>
                    </a:lnTo>
                    <a:lnTo>
                      <a:pt x="152" y="82"/>
                    </a:lnTo>
                    <a:lnTo>
                      <a:pt x="152" y="82"/>
                    </a:lnTo>
                    <a:lnTo>
                      <a:pt x="151" y="81"/>
                    </a:lnTo>
                    <a:lnTo>
                      <a:pt x="152" y="80"/>
                    </a:lnTo>
                    <a:lnTo>
                      <a:pt x="152" y="79"/>
                    </a:lnTo>
                    <a:lnTo>
                      <a:pt x="152" y="78"/>
                    </a:lnTo>
                    <a:lnTo>
                      <a:pt x="152" y="78"/>
                    </a:lnTo>
                    <a:lnTo>
                      <a:pt x="152" y="78"/>
                    </a:lnTo>
                    <a:lnTo>
                      <a:pt x="152" y="77"/>
                    </a:lnTo>
                    <a:lnTo>
                      <a:pt x="153" y="77"/>
                    </a:lnTo>
                    <a:lnTo>
                      <a:pt x="153" y="78"/>
                    </a:lnTo>
                    <a:lnTo>
                      <a:pt x="153" y="77"/>
                    </a:lnTo>
                    <a:lnTo>
                      <a:pt x="153" y="76"/>
                    </a:lnTo>
                    <a:lnTo>
                      <a:pt x="155" y="75"/>
                    </a:lnTo>
                    <a:lnTo>
                      <a:pt x="155" y="75"/>
                    </a:lnTo>
                    <a:lnTo>
                      <a:pt x="153" y="74"/>
                    </a:lnTo>
                    <a:lnTo>
                      <a:pt x="153" y="73"/>
                    </a:lnTo>
                    <a:lnTo>
                      <a:pt x="154" y="71"/>
                    </a:lnTo>
                    <a:lnTo>
                      <a:pt x="155" y="72"/>
                    </a:lnTo>
                    <a:lnTo>
                      <a:pt x="155" y="71"/>
                    </a:lnTo>
                    <a:lnTo>
                      <a:pt x="155" y="70"/>
                    </a:lnTo>
                    <a:lnTo>
                      <a:pt x="156" y="71"/>
                    </a:lnTo>
                    <a:lnTo>
                      <a:pt x="156" y="71"/>
                    </a:lnTo>
                    <a:lnTo>
                      <a:pt x="157" y="71"/>
                    </a:lnTo>
                    <a:lnTo>
                      <a:pt x="158" y="71"/>
                    </a:lnTo>
                    <a:lnTo>
                      <a:pt x="158" y="71"/>
                    </a:lnTo>
                    <a:lnTo>
                      <a:pt x="159" y="71"/>
                    </a:lnTo>
                    <a:lnTo>
                      <a:pt x="159" y="71"/>
                    </a:lnTo>
                    <a:lnTo>
                      <a:pt x="161" y="71"/>
                    </a:lnTo>
                    <a:lnTo>
                      <a:pt x="161" y="70"/>
                    </a:lnTo>
                    <a:lnTo>
                      <a:pt x="161" y="69"/>
                    </a:lnTo>
                    <a:lnTo>
                      <a:pt x="162" y="68"/>
                    </a:lnTo>
                    <a:lnTo>
                      <a:pt x="161" y="67"/>
                    </a:lnTo>
                    <a:lnTo>
                      <a:pt x="161" y="66"/>
                    </a:lnTo>
                    <a:lnTo>
                      <a:pt x="163" y="65"/>
                    </a:lnTo>
                    <a:lnTo>
                      <a:pt x="165" y="65"/>
                    </a:lnTo>
                    <a:lnTo>
                      <a:pt x="166" y="66"/>
                    </a:lnTo>
                    <a:lnTo>
                      <a:pt x="166" y="67"/>
                    </a:lnTo>
                    <a:lnTo>
                      <a:pt x="167" y="66"/>
                    </a:lnTo>
                    <a:lnTo>
                      <a:pt x="168" y="66"/>
                    </a:lnTo>
                    <a:lnTo>
                      <a:pt x="169" y="65"/>
                    </a:lnTo>
                    <a:lnTo>
                      <a:pt x="170" y="65"/>
                    </a:lnTo>
                    <a:lnTo>
                      <a:pt x="169" y="66"/>
                    </a:lnTo>
                    <a:lnTo>
                      <a:pt x="170" y="66"/>
                    </a:lnTo>
                    <a:lnTo>
                      <a:pt x="171" y="66"/>
                    </a:lnTo>
                    <a:lnTo>
                      <a:pt x="172" y="66"/>
                    </a:lnTo>
                    <a:lnTo>
                      <a:pt x="173" y="67"/>
                    </a:lnTo>
                    <a:lnTo>
                      <a:pt x="173" y="66"/>
                    </a:lnTo>
                    <a:lnTo>
                      <a:pt x="174" y="67"/>
                    </a:lnTo>
                    <a:lnTo>
                      <a:pt x="175" y="68"/>
                    </a:lnTo>
                    <a:lnTo>
                      <a:pt x="176" y="68"/>
                    </a:lnTo>
                    <a:lnTo>
                      <a:pt x="178" y="68"/>
                    </a:lnTo>
                    <a:lnTo>
                      <a:pt x="179" y="68"/>
                    </a:lnTo>
                    <a:lnTo>
                      <a:pt x="180" y="67"/>
                    </a:lnTo>
                    <a:lnTo>
                      <a:pt x="182" y="68"/>
                    </a:lnTo>
                    <a:lnTo>
                      <a:pt x="183" y="69"/>
                    </a:lnTo>
                    <a:lnTo>
                      <a:pt x="183" y="70"/>
                    </a:lnTo>
                    <a:lnTo>
                      <a:pt x="183" y="69"/>
                    </a:lnTo>
                    <a:lnTo>
                      <a:pt x="184" y="69"/>
                    </a:lnTo>
                    <a:lnTo>
                      <a:pt x="185" y="69"/>
                    </a:lnTo>
                    <a:lnTo>
                      <a:pt x="186" y="69"/>
                    </a:lnTo>
                    <a:lnTo>
                      <a:pt x="186" y="69"/>
                    </a:lnTo>
                    <a:lnTo>
                      <a:pt x="187" y="70"/>
                    </a:lnTo>
                    <a:lnTo>
                      <a:pt x="188" y="70"/>
                    </a:lnTo>
                    <a:lnTo>
                      <a:pt x="189" y="69"/>
                    </a:lnTo>
                    <a:lnTo>
                      <a:pt x="190" y="68"/>
                    </a:lnTo>
                    <a:lnTo>
                      <a:pt x="190" y="68"/>
                    </a:lnTo>
                    <a:lnTo>
                      <a:pt x="190" y="68"/>
                    </a:lnTo>
                    <a:lnTo>
                      <a:pt x="191" y="68"/>
                    </a:lnTo>
                    <a:lnTo>
                      <a:pt x="192" y="68"/>
                    </a:lnTo>
                    <a:lnTo>
                      <a:pt x="193" y="67"/>
                    </a:lnTo>
                    <a:lnTo>
                      <a:pt x="193" y="66"/>
                    </a:lnTo>
                    <a:lnTo>
                      <a:pt x="194" y="66"/>
                    </a:lnTo>
                    <a:lnTo>
                      <a:pt x="195" y="66"/>
                    </a:lnTo>
                    <a:lnTo>
                      <a:pt x="196" y="66"/>
                    </a:lnTo>
                    <a:lnTo>
                      <a:pt x="197" y="66"/>
                    </a:lnTo>
                    <a:lnTo>
                      <a:pt x="197" y="65"/>
                    </a:lnTo>
                    <a:lnTo>
                      <a:pt x="199" y="65"/>
                    </a:lnTo>
                    <a:lnTo>
                      <a:pt x="200" y="65"/>
                    </a:lnTo>
                    <a:lnTo>
                      <a:pt x="200" y="66"/>
                    </a:lnTo>
                    <a:lnTo>
                      <a:pt x="201" y="66"/>
                    </a:lnTo>
                    <a:lnTo>
                      <a:pt x="202" y="67"/>
                    </a:lnTo>
                    <a:lnTo>
                      <a:pt x="203" y="67"/>
                    </a:lnTo>
                    <a:lnTo>
                      <a:pt x="204" y="67"/>
                    </a:lnTo>
                    <a:lnTo>
                      <a:pt x="204" y="66"/>
                    </a:lnTo>
                    <a:lnTo>
                      <a:pt x="205" y="66"/>
                    </a:lnTo>
                    <a:lnTo>
                      <a:pt x="206" y="65"/>
                    </a:lnTo>
                    <a:lnTo>
                      <a:pt x="207" y="65"/>
                    </a:lnTo>
                    <a:lnTo>
                      <a:pt x="207" y="65"/>
                    </a:lnTo>
                    <a:lnTo>
                      <a:pt x="208" y="66"/>
                    </a:lnTo>
                    <a:lnTo>
                      <a:pt x="209" y="66"/>
                    </a:lnTo>
                    <a:lnTo>
                      <a:pt x="210" y="66"/>
                    </a:lnTo>
                    <a:lnTo>
                      <a:pt x="210" y="65"/>
                    </a:lnTo>
                    <a:lnTo>
                      <a:pt x="211" y="64"/>
                    </a:lnTo>
                    <a:lnTo>
                      <a:pt x="212" y="64"/>
                    </a:lnTo>
                    <a:lnTo>
                      <a:pt x="214" y="63"/>
                    </a:lnTo>
                    <a:lnTo>
                      <a:pt x="215" y="63"/>
                    </a:lnTo>
                    <a:lnTo>
                      <a:pt x="217" y="63"/>
                    </a:lnTo>
                    <a:lnTo>
                      <a:pt x="217" y="63"/>
                    </a:lnTo>
                    <a:lnTo>
                      <a:pt x="218" y="63"/>
                    </a:lnTo>
                    <a:lnTo>
                      <a:pt x="219" y="63"/>
                    </a:lnTo>
                    <a:lnTo>
                      <a:pt x="220" y="63"/>
                    </a:lnTo>
                    <a:lnTo>
                      <a:pt x="221" y="63"/>
                    </a:lnTo>
                    <a:lnTo>
                      <a:pt x="221" y="63"/>
                    </a:lnTo>
                    <a:lnTo>
                      <a:pt x="222" y="63"/>
                    </a:lnTo>
                    <a:lnTo>
                      <a:pt x="223" y="64"/>
                    </a:lnTo>
                    <a:lnTo>
                      <a:pt x="224" y="64"/>
                    </a:lnTo>
                    <a:lnTo>
                      <a:pt x="224" y="64"/>
                    </a:lnTo>
                    <a:lnTo>
                      <a:pt x="225" y="65"/>
                    </a:lnTo>
                    <a:lnTo>
                      <a:pt x="226" y="66"/>
                    </a:lnTo>
                    <a:lnTo>
                      <a:pt x="227" y="66"/>
                    </a:lnTo>
                    <a:lnTo>
                      <a:pt x="229" y="67"/>
                    </a:lnTo>
                    <a:lnTo>
                      <a:pt x="230" y="68"/>
                    </a:lnTo>
                    <a:lnTo>
                      <a:pt x="231" y="68"/>
                    </a:lnTo>
                    <a:lnTo>
                      <a:pt x="232" y="68"/>
                    </a:lnTo>
                    <a:lnTo>
                      <a:pt x="233" y="68"/>
                    </a:lnTo>
                    <a:lnTo>
                      <a:pt x="234" y="68"/>
                    </a:lnTo>
                    <a:lnTo>
                      <a:pt x="234" y="68"/>
                    </a:lnTo>
                    <a:lnTo>
                      <a:pt x="235" y="68"/>
                    </a:lnTo>
                    <a:lnTo>
                      <a:pt x="235" y="68"/>
                    </a:lnTo>
                    <a:lnTo>
                      <a:pt x="235" y="68"/>
                    </a:lnTo>
                    <a:lnTo>
                      <a:pt x="236" y="68"/>
                    </a:lnTo>
                    <a:lnTo>
                      <a:pt x="237" y="68"/>
                    </a:lnTo>
                    <a:lnTo>
                      <a:pt x="238" y="68"/>
                    </a:lnTo>
                    <a:lnTo>
                      <a:pt x="238" y="68"/>
                    </a:lnTo>
                    <a:lnTo>
                      <a:pt x="239" y="68"/>
                    </a:lnTo>
                    <a:lnTo>
                      <a:pt x="240" y="68"/>
                    </a:lnTo>
                    <a:lnTo>
                      <a:pt x="241" y="67"/>
                    </a:lnTo>
                    <a:lnTo>
                      <a:pt x="241" y="67"/>
                    </a:lnTo>
                    <a:lnTo>
                      <a:pt x="242" y="67"/>
                    </a:lnTo>
                    <a:lnTo>
                      <a:pt x="243" y="66"/>
                    </a:lnTo>
                    <a:lnTo>
                      <a:pt x="244" y="66"/>
                    </a:lnTo>
                    <a:lnTo>
                      <a:pt x="245" y="66"/>
                    </a:lnTo>
                    <a:lnTo>
                      <a:pt x="245" y="66"/>
                    </a:lnTo>
                    <a:lnTo>
                      <a:pt x="246" y="65"/>
                    </a:lnTo>
                    <a:lnTo>
                      <a:pt x="247" y="65"/>
                    </a:lnTo>
                    <a:lnTo>
                      <a:pt x="247" y="64"/>
                    </a:lnTo>
                    <a:lnTo>
                      <a:pt x="248" y="64"/>
                    </a:lnTo>
                    <a:lnTo>
                      <a:pt x="248" y="64"/>
                    </a:lnTo>
                    <a:lnTo>
                      <a:pt x="249" y="64"/>
                    </a:lnTo>
                    <a:lnTo>
                      <a:pt x="250" y="63"/>
                    </a:lnTo>
                    <a:lnTo>
                      <a:pt x="251" y="63"/>
                    </a:lnTo>
                    <a:lnTo>
                      <a:pt x="252" y="62"/>
                    </a:lnTo>
                    <a:lnTo>
                      <a:pt x="252" y="61"/>
                    </a:lnTo>
                    <a:lnTo>
                      <a:pt x="252" y="61"/>
                    </a:lnTo>
                    <a:lnTo>
                      <a:pt x="253" y="61"/>
                    </a:lnTo>
                    <a:lnTo>
                      <a:pt x="254" y="61"/>
                    </a:lnTo>
                    <a:lnTo>
                      <a:pt x="255" y="61"/>
                    </a:lnTo>
                    <a:lnTo>
                      <a:pt x="255" y="61"/>
                    </a:lnTo>
                    <a:lnTo>
                      <a:pt x="255" y="61"/>
                    </a:lnTo>
                    <a:lnTo>
                      <a:pt x="256" y="60"/>
                    </a:lnTo>
                    <a:lnTo>
                      <a:pt x="257" y="60"/>
                    </a:lnTo>
                    <a:lnTo>
                      <a:pt x="258" y="60"/>
                    </a:lnTo>
                    <a:lnTo>
                      <a:pt x="258" y="59"/>
                    </a:lnTo>
                    <a:lnTo>
                      <a:pt x="258" y="58"/>
                    </a:lnTo>
                    <a:lnTo>
                      <a:pt x="259" y="58"/>
                    </a:lnTo>
                    <a:lnTo>
                      <a:pt x="259" y="57"/>
                    </a:lnTo>
                    <a:lnTo>
                      <a:pt x="259" y="56"/>
                    </a:lnTo>
                    <a:lnTo>
                      <a:pt x="259" y="55"/>
                    </a:lnTo>
                    <a:lnTo>
                      <a:pt x="260" y="54"/>
                    </a:lnTo>
                    <a:lnTo>
                      <a:pt x="261" y="54"/>
                    </a:lnTo>
                    <a:lnTo>
                      <a:pt x="262" y="54"/>
                    </a:lnTo>
                    <a:lnTo>
                      <a:pt x="262" y="54"/>
                    </a:lnTo>
                    <a:lnTo>
                      <a:pt x="263" y="54"/>
                    </a:lnTo>
                    <a:lnTo>
                      <a:pt x="264" y="54"/>
                    </a:lnTo>
                    <a:lnTo>
                      <a:pt x="265" y="54"/>
                    </a:lnTo>
                    <a:lnTo>
                      <a:pt x="265" y="54"/>
                    </a:lnTo>
                    <a:lnTo>
                      <a:pt x="265" y="53"/>
                    </a:lnTo>
                    <a:lnTo>
                      <a:pt x="266" y="53"/>
                    </a:lnTo>
                    <a:lnTo>
                      <a:pt x="266" y="53"/>
                    </a:lnTo>
                    <a:lnTo>
                      <a:pt x="266" y="52"/>
                    </a:lnTo>
                    <a:lnTo>
                      <a:pt x="267" y="51"/>
                    </a:lnTo>
                    <a:lnTo>
                      <a:pt x="268" y="51"/>
                    </a:lnTo>
                    <a:lnTo>
                      <a:pt x="268" y="51"/>
                    </a:lnTo>
                    <a:lnTo>
                      <a:pt x="269" y="50"/>
                    </a:lnTo>
                    <a:lnTo>
                      <a:pt x="269" y="48"/>
                    </a:lnTo>
                    <a:lnTo>
                      <a:pt x="270" y="48"/>
                    </a:lnTo>
                    <a:lnTo>
                      <a:pt x="269" y="61"/>
                    </a:lnTo>
                    <a:lnTo>
                      <a:pt x="269" y="62"/>
                    </a:lnTo>
                    <a:lnTo>
                      <a:pt x="270" y="63"/>
                    </a:lnTo>
                    <a:lnTo>
                      <a:pt x="271" y="63"/>
                    </a:lnTo>
                    <a:lnTo>
                      <a:pt x="272" y="64"/>
                    </a:lnTo>
                    <a:lnTo>
                      <a:pt x="272" y="64"/>
                    </a:lnTo>
                    <a:lnTo>
                      <a:pt x="274" y="64"/>
                    </a:lnTo>
                    <a:lnTo>
                      <a:pt x="274" y="64"/>
                    </a:lnTo>
                    <a:lnTo>
                      <a:pt x="276" y="64"/>
                    </a:lnTo>
                    <a:lnTo>
                      <a:pt x="276" y="64"/>
                    </a:lnTo>
                    <a:lnTo>
                      <a:pt x="277" y="65"/>
                    </a:lnTo>
                    <a:lnTo>
                      <a:pt x="278" y="64"/>
                    </a:lnTo>
                    <a:lnTo>
                      <a:pt x="279" y="64"/>
                    </a:lnTo>
                    <a:lnTo>
                      <a:pt x="281" y="64"/>
                    </a:lnTo>
                    <a:lnTo>
                      <a:pt x="282" y="64"/>
                    </a:lnTo>
                    <a:lnTo>
                      <a:pt x="282" y="63"/>
                    </a:lnTo>
                    <a:lnTo>
                      <a:pt x="283" y="63"/>
                    </a:lnTo>
                    <a:lnTo>
                      <a:pt x="283" y="62"/>
                    </a:lnTo>
                    <a:lnTo>
                      <a:pt x="284" y="62"/>
                    </a:lnTo>
                    <a:lnTo>
                      <a:pt x="285" y="61"/>
                    </a:lnTo>
                    <a:lnTo>
                      <a:pt x="285" y="61"/>
                    </a:lnTo>
                    <a:lnTo>
                      <a:pt x="286" y="59"/>
                    </a:lnTo>
                    <a:lnTo>
                      <a:pt x="287" y="58"/>
                    </a:lnTo>
                    <a:lnTo>
                      <a:pt x="288" y="58"/>
                    </a:lnTo>
                    <a:lnTo>
                      <a:pt x="290" y="58"/>
                    </a:lnTo>
                    <a:lnTo>
                      <a:pt x="291" y="58"/>
                    </a:lnTo>
                    <a:lnTo>
                      <a:pt x="292" y="58"/>
                    </a:lnTo>
                    <a:lnTo>
                      <a:pt x="293" y="58"/>
                    </a:lnTo>
                    <a:lnTo>
                      <a:pt x="294" y="58"/>
                    </a:lnTo>
                    <a:lnTo>
                      <a:pt x="295" y="58"/>
                    </a:lnTo>
                    <a:lnTo>
                      <a:pt x="296" y="57"/>
                    </a:lnTo>
                    <a:lnTo>
                      <a:pt x="297" y="58"/>
                    </a:lnTo>
                    <a:lnTo>
                      <a:pt x="297" y="58"/>
                    </a:lnTo>
                    <a:lnTo>
                      <a:pt x="297" y="58"/>
                    </a:lnTo>
                    <a:lnTo>
                      <a:pt x="297" y="58"/>
                    </a:lnTo>
                    <a:lnTo>
                      <a:pt x="298" y="58"/>
                    </a:lnTo>
                    <a:lnTo>
                      <a:pt x="299" y="58"/>
                    </a:lnTo>
                    <a:lnTo>
                      <a:pt x="300" y="57"/>
                    </a:lnTo>
                    <a:lnTo>
                      <a:pt x="300" y="58"/>
                    </a:lnTo>
                    <a:lnTo>
                      <a:pt x="300" y="57"/>
                    </a:lnTo>
                    <a:lnTo>
                      <a:pt x="300" y="57"/>
                    </a:lnTo>
                    <a:lnTo>
                      <a:pt x="301" y="57"/>
                    </a:lnTo>
                    <a:lnTo>
                      <a:pt x="303" y="56"/>
                    </a:lnTo>
                    <a:lnTo>
                      <a:pt x="303" y="56"/>
                    </a:lnTo>
                    <a:lnTo>
                      <a:pt x="304" y="55"/>
                    </a:lnTo>
                    <a:lnTo>
                      <a:pt x="305" y="54"/>
                    </a:lnTo>
                    <a:lnTo>
                      <a:pt x="307" y="53"/>
                    </a:lnTo>
                    <a:lnTo>
                      <a:pt x="308" y="53"/>
                    </a:lnTo>
                    <a:lnTo>
                      <a:pt x="309" y="53"/>
                    </a:lnTo>
                    <a:lnTo>
                      <a:pt x="310" y="54"/>
                    </a:lnTo>
                    <a:lnTo>
                      <a:pt x="312" y="54"/>
                    </a:lnTo>
                    <a:lnTo>
                      <a:pt x="314" y="54"/>
                    </a:lnTo>
                    <a:lnTo>
                      <a:pt x="315" y="52"/>
                    </a:lnTo>
                    <a:lnTo>
                      <a:pt x="316" y="51"/>
                    </a:lnTo>
                    <a:lnTo>
                      <a:pt x="317" y="50"/>
                    </a:lnTo>
                    <a:lnTo>
                      <a:pt x="317" y="49"/>
                    </a:lnTo>
                    <a:lnTo>
                      <a:pt x="318" y="48"/>
                    </a:lnTo>
                    <a:lnTo>
                      <a:pt x="320" y="47"/>
                    </a:lnTo>
                    <a:lnTo>
                      <a:pt x="321" y="47"/>
                    </a:lnTo>
                    <a:lnTo>
                      <a:pt x="321" y="47"/>
                    </a:lnTo>
                    <a:lnTo>
                      <a:pt x="322" y="45"/>
                    </a:lnTo>
                    <a:lnTo>
                      <a:pt x="322" y="44"/>
                    </a:lnTo>
                    <a:lnTo>
                      <a:pt x="322" y="42"/>
                    </a:lnTo>
                    <a:lnTo>
                      <a:pt x="323" y="41"/>
                    </a:lnTo>
                    <a:lnTo>
                      <a:pt x="324" y="39"/>
                    </a:lnTo>
                    <a:lnTo>
                      <a:pt x="325" y="38"/>
                    </a:lnTo>
                    <a:lnTo>
                      <a:pt x="326" y="37"/>
                    </a:lnTo>
                    <a:lnTo>
                      <a:pt x="328" y="36"/>
                    </a:lnTo>
                    <a:lnTo>
                      <a:pt x="328" y="35"/>
                    </a:lnTo>
                    <a:lnTo>
                      <a:pt x="329" y="33"/>
                    </a:lnTo>
                    <a:lnTo>
                      <a:pt x="330" y="33"/>
                    </a:lnTo>
                    <a:lnTo>
                      <a:pt x="331" y="33"/>
                    </a:lnTo>
                    <a:lnTo>
                      <a:pt x="332" y="34"/>
                    </a:lnTo>
                    <a:lnTo>
                      <a:pt x="333" y="34"/>
                    </a:lnTo>
                    <a:lnTo>
                      <a:pt x="334" y="34"/>
                    </a:lnTo>
                    <a:lnTo>
                      <a:pt x="334" y="33"/>
                    </a:lnTo>
                    <a:lnTo>
                      <a:pt x="336" y="33"/>
                    </a:lnTo>
                    <a:lnTo>
                      <a:pt x="336" y="32"/>
                    </a:lnTo>
                    <a:lnTo>
                      <a:pt x="337" y="32"/>
                    </a:lnTo>
                    <a:lnTo>
                      <a:pt x="338" y="30"/>
                    </a:lnTo>
                    <a:lnTo>
                      <a:pt x="338" y="30"/>
                    </a:lnTo>
                    <a:lnTo>
                      <a:pt x="339" y="30"/>
                    </a:lnTo>
                    <a:lnTo>
                      <a:pt x="340" y="30"/>
                    </a:lnTo>
                    <a:lnTo>
                      <a:pt x="341" y="30"/>
                    </a:lnTo>
                    <a:lnTo>
                      <a:pt x="341" y="30"/>
                    </a:lnTo>
                    <a:lnTo>
                      <a:pt x="341" y="29"/>
                    </a:lnTo>
                    <a:lnTo>
                      <a:pt x="342" y="29"/>
                    </a:lnTo>
                    <a:lnTo>
                      <a:pt x="342" y="28"/>
                    </a:lnTo>
                    <a:lnTo>
                      <a:pt x="343" y="27"/>
                    </a:lnTo>
                    <a:lnTo>
                      <a:pt x="344" y="27"/>
                    </a:lnTo>
                    <a:lnTo>
                      <a:pt x="345" y="27"/>
                    </a:lnTo>
                    <a:lnTo>
                      <a:pt x="345" y="26"/>
                    </a:lnTo>
                    <a:lnTo>
                      <a:pt x="346" y="26"/>
                    </a:lnTo>
                    <a:lnTo>
                      <a:pt x="347" y="25"/>
                    </a:lnTo>
                    <a:lnTo>
                      <a:pt x="348" y="25"/>
                    </a:lnTo>
                    <a:lnTo>
                      <a:pt x="348" y="25"/>
                    </a:lnTo>
                    <a:lnTo>
                      <a:pt x="350" y="25"/>
                    </a:lnTo>
                    <a:lnTo>
                      <a:pt x="351" y="25"/>
                    </a:lnTo>
                    <a:lnTo>
                      <a:pt x="352" y="25"/>
                    </a:lnTo>
                    <a:lnTo>
                      <a:pt x="352" y="24"/>
                    </a:lnTo>
                    <a:lnTo>
                      <a:pt x="353" y="24"/>
                    </a:lnTo>
                    <a:lnTo>
                      <a:pt x="354" y="24"/>
                    </a:lnTo>
                    <a:lnTo>
                      <a:pt x="355" y="23"/>
                    </a:lnTo>
                    <a:lnTo>
                      <a:pt x="355" y="23"/>
                    </a:lnTo>
                    <a:lnTo>
                      <a:pt x="355" y="22"/>
                    </a:lnTo>
                    <a:lnTo>
                      <a:pt x="356" y="21"/>
                    </a:lnTo>
                    <a:lnTo>
                      <a:pt x="357" y="21"/>
                    </a:lnTo>
                    <a:lnTo>
                      <a:pt x="358" y="20"/>
                    </a:lnTo>
                    <a:lnTo>
                      <a:pt x="359" y="20"/>
                    </a:lnTo>
                    <a:lnTo>
                      <a:pt x="360" y="0"/>
                    </a:lnTo>
                    <a:lnTo>
                      <a:pt x="361" y="3"/>
                    </a:lnTo>
                    <a:lnTo>
                      <a:pt x="362" y="5"/>
                    </a:lnTo>
                    <a:lnTo>
                      <a:pt x="365" y="7"/>
                    </a:lnTo>
                    <a:lnTo>
                      <a:pt x="368" y="9"/>
                    </a:lnTo>
                    <a:lnTo>
                      <a:pt x="370" y="9"/>
                    </a:lnTo>
                    <a:lnTo>
                      <a:pt x="372" y="9"/>
                    </a:lnTo>
                    <a:lnTo>
                      <a:pt x="373" y="10"/>
                    </a:lnTo>
                    <a:lnTo>
                      <a:pt x="374" y="12"/>
                    </a:lnTo>
                    <a:lnTo>
                      <a:pt x="375" y="14"/>
                    </a:lnTo>
                    <a:lnTo>
                      <a:pt x="375" y="16"/>
                    </a:lnTo>
                    <a:lnTo>
                      <a:pt x="375" y="18"/>
                    </a:lnTo>
                    <a:lnTo>
                      <a:pt x="374" y="20"/>
                    </a:lnTo>
                    <a:lnTo>
                      <a:pt x="375" y="20"/>
                    </a:lnTo>
                    <a:lnTo>
                      <a:pt x="376" y="20"/>
                    </a:lnTo>
                    <a:lnTo>
                      <a:pt x="379" y="20"/>
                    </a:lnTo>
                    <a:lnTo>
                      <a:pt x="382" y="20"/>
                    </a:lnTo>
                    <a:lnTo>
                      <a:pt x="383" y="20"/>
                    </a:lnTo>
                    <a:lnTo>
                      <a:pt x="391" y="28"/>
                    </a:lnTo>
                    <a:lnTo>
                      <a:pt x="393" y="30"/>
                    </a:lnTo>
                    <a:lnTo>
                      <a:pt x="393" y="32"/>
                    </a:lnTo>
                    <a:lnTo>
                      <a:pt x="394" y="34"/>
                    </a:lnTo>
                    <a:lnTo>
                      <a:pt x="396" y="37"/>
                    </a:lnTo>
                    <a:lnTo>
                      <a:pt x="396" y="38"/>
                    </a:lnTo>
                    <a:lnTo>
                      <a:pt x="398" y="39"/>
                    </a:lnTo>
                    <a:lnTo>
                      <a:pt x="405" y="4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79" name="Freeform 1138">
                <a:extLst>
                  <a:ext uri="{FF2B5EF4-FFF2-40B4-BE49-F238E27FC236}">
                    <a16:creationId xmlns:a16="http://schemas.microsoft.com/office/drawing/2014/main" id="{490EC193-1387-43A2-8473-DD56D935ED15}"/>
                  </a:ext>
                </a:extLst>
              </p:cNvPr>
              <p:cNvSpPr>
                <a:spLocks/>
              </p:cNvSpPr>
              <p:nvPr/>
            </p:nvSpPr>
            <p:spPr bwMode="auto">
              <a:xfrm>
                <a:off x="5142" y="1848"/>
                <a:ext cx="500" cy="594"/>
              </a:xfrm>
              <a:custGeom>
                <a:avLst/>
                <a:gdLst>
                  <a:gd name="T0" fmla="*/ 12 w 500"/>
                  <a:gd name="T1" fmla="*/ 9 h 594"/>
                  <a:gd name="T2" fmla="*/ 24 w 500"/>
                  <a:gd name="T3" fmla="*/ 10 h 594"/>
                  <a:gd name="T4" fmla="*/ 39 w 500"/>
                  <a:gd name="T5" fmla="*/ 17 h 594"/>
                  <a:gd name="T6" fmla="*/ 55 w 500"/>
                  <a:gd name="T7" fmla="*/ 28 h 594"/>
                  <a:gd name="T8" fmla="*/ 69 w 500"/>
                  <a:gd name="T9" fmla="*/ 36 h 594"/>
                  <a:gd name="T10" fmla="*/ 112 w 500"/>
                  <a:gd name="T11" fmla="*/ 50 h 594"/>
                  <a:gd name="T12" fmla="*/ 120 w 500"/>
                  <a:gd name="T13" fmla="*/ 70 h 594"/>
                  <a:gd name="T14" fmla="*/ 126 w 500"/>
                  <a:gd name="T15" fmla="*/ 93 h 594"/>
                  <a:gd name="T16" fmla="*/ 143 w 500"/>
                  <a:gd name="T17" fmla="*/ 96 h 594"/>
                  <a:gd name="T18" fmla="*/ 153 w 500"/>
                  <a:gd name="T19" fmla="*/ 104 h 594"/>
                  <a:gd name="T20" fmla="*/ 167 w 500"/>
                  <a:gd name="T21" fmla="*/ 110 h 594"/>
                  <a:gd name="T22" fmla="*/ 176 w 500"/>
                  <a:gd name="T23" fmla="*/ 120 h 594"/>
                  <a:gd name="T24" fmla="*/ 186 w 500"/>
                  <a:gd name="T25" fmla="*/ 129 h 594"/>
                  <a:gd name="T26" fmla="*/ 204 w 500"/>
                  <a:gd name="T27" fmla="*/ 133 h 594"/>
                  <a:gd name="T28" fmla="*/ 216 w 500"/>
                  <a:gd name="T29" fmla="*/ 136 h 594"/>
                  <a:gd name="T30" fmla="*/ 229 w 500"/>
                  <a:gd name="T31" fmla="*/ 135 h 594"/>
                  <a:gd name="T32" fmla="*/ 239 w 500"/>
                  <a:gd name="T33" fmla="*/ 130 h 594"/>
                  <a:gd name="T34" fmla="*/ 248 w 500"/>
                  <a:gd name="T35" fmla="*/ 127 h 594"/>
                  <a:gd name="T36" fmla="*/ 253 w 500"/>
                  <a:gd name="T37" fmla="*/ 134 h 594"/>
                  <a:gd name="T38" fmla="*/ 248 w 500"/>
                  <a:gd name="T39" fmla="*/ 154 h 594"/>
                  <a:gd name="T40" fmla="*/ 254 w 500"/>
                  <a:gd name="T41" fmla="*/ 178 h 594"/>
                  <a:gd name="T42" fmla="*/ 248 w 500"/>
                  <a:gd name="T43" fmla="*/ 198 h 594"/>
                  <a:gd name="T44" fmla="*/ 243 w 500"/>
                  <a:gd name="T45" fmla="*/ 220 h 594"/>
                  <a:gd name="T46" fmla="*/ 256 w 500"/>
                  <a:gd name="T47" fmla="*/ 238 h 594"/>
                  <a:gd name="T48" fmla="*/ 264 w 500"/>
                  <a:gd name="T49" fmla="*/ 255 h 594"/>
                  <a:gd name="T50" fmla="*/ 284 w 500"/>
                  <a:gd name="T51" fmla="*/ 261 h 594"/>
                  <a:gd name="T52" fmla="*/ 298 w 500"/>
                  <a:gd name="T53" fmla="*/ 273 h 594"/>
                  <a:gd name="T54" fmla="*/ 312 w 500"/>
                  <a:gd name="T55" fmla="*/ 286 h 594"/>
                  <a:gd name="T56" fmla="*/ 323 w 500"/>
                  <a:gd name="T57" fmla="*/ 300 h 594"/>
                  <a:gd name="T58" fmla="*/ 335 w 500"/>
                  <a:gd name="T59" fmla="*/ 323 h 594"/>
                  <a:gd name="T60" fmla="*/ 345 w 500"/>
                  <a:gd name="T61" fmla="*/ 333 h 594"/>
                  <a:gd name="T62" fmla="*/ 358 w 500"/>
                  <a:gd name="T63" fmla="*/ 333 h 594"/>
                  <a:gd name="T64" fmla="*/ 369 w 500"/>
                  <a:gd name="T65" fmla="*/ 334 h 594"/>
                  <a:gd name="T66" fmla="*/ 381 w 500"/>
                  <a:gd name="T67" fmla="*/ 343 h 594"/>
                  <a:gd name="T68" fmla="*/ 391 w 500"/>
                  <a:gd name="T69" fmla="*/ 349 h 594"/>
                  <a:gd name="T70" fmla="*/ 395 w 500"/>
                  <a:gd name="T71" fmla="*/ 362 h 594"/>
                  <a:gd name="T72" fmla="*/ 404 w 500"/>
                  <a:gd name="T73" fmla="*/ 373 h 594"/>
                  <a:gd name="T74" fmla="*/ 413 w 500"/>
                  <a:gd name="T75" fmla="*/ 382 h 594"/>
                  <a:gd name="T76" fmla="*/ 428 w 500"/>
                  <a:gd name="T77" fmla="*/ 383 h 594"/>
                  <a:gd name="T78" fmla="*/ 436 w 500"/>
                  <a:gd name="T79" fmla="*/ 391 h 594"/>
                  <a:gd name="T80" fmla="*/ 442 w 500"/>
                  <a:gd name="T81" fmla="*/ 401 h 594"/>
                  <a:gd name="T82" fmla="*/ 448 w 500"/>
                  <a:gd name="T83" fmla="*/ 413 h 594"/>
                  <a:gd name="T84" fmla="*/ 459 w 500"/>
                  <a:gd name="T85" fmla="*/ 424 h 594"/>
                  <a:gd name="T86" fmla="*/ 464 w 500"/>
                  <a:gd name="T87" fmla="*/ 437 h 594"/>
                  <a:gd name="T88" fmla="*/ 467 w 500"/>
                  <a:gd name="T89" fmla="*/ 450 h 594"/>
                  <a:gd name="T90" fmla="*/ 473 w 500"/>
                  <a:gd name="T91" fmla="*/ 462 h 594"/>
                  <a:gd name="T92" fmla="*/ 480 w 500"/>
                  <a:gd name="T93" fmla="*/ 474 h 594"/>
                  <a:gd name="T94" fmla="*/ 484 w 500"/>
                  <a:gd name="T95" fmla="*/ 486 h 594"/>
                  <a:gd name="T96" fmla="*/ 486 w 500"/>
                  <a:gd name="T97" fmla="*/ 495 h 594"/>
                  <a:gd name="T98" fmla="*/ 493 w 500"/>
                  <a:gd name="T99" fmla="*/ 506 h 594"/>
                  <a:gd name="T100" fmla="*/ 494 w 500"/>
                  <a:gd name="T101" fmla="*/ 517 h 594"/>
                  <a:gd name="T102" fmla="*/ 493 w 500"/>
                  <a:gd name="T103" fmla="*/ 528 h 594"/>
                  <a:gd name="T104" fmla="*/ 490 w 500"/>
                  <a:gd name="T105" fmla="*/ 536 h 594"/>
                  <a:gd name="T106" fmla="*/ 484 w 500"/>
                  <a:gd name="T107" fmla="*/ 545 h 594"/>
                  <a:gd name="T108" fmla="*/ 491 w 500"/>
                  <a:gd name="T109" fmla="*/ 552 h 594"/>
                  <a:gd name="T110" fmla="*/ 496 w 500"/>
                  <a:gd name="T111" fmla="*/ 562 h 594"/>
                  <a:gd name="T112" fmla="*/ 494 w 500"/>
                  <a:gd name="T113" fmla="*/ 573 h 594"/>
                  <a:gd name="T114" fmla="*/ 497 w 500"/>
                  <a:gd name="T115" fmla="*/ 582 h 594"/>
                  <a:gd name="T116" fmla="*/ 497 w 500"/>
                  <a:gd name="T117" fmla="*/ 589 h 594"/>
                  <a:gd name="T118" fmla="*/ 490 w 500"/>
                  <a:gd name="T119" fmla="*/ 594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0" h="594">
                    <a:moveTo>
                      <a:pt x="0" y="0"/>
                    </a:moveTo>
                    <a:lnTo>
                      <a:pt x="0" y="0"/>
                    </a:lnTo>
                    <a:lnTo>
                      <a:pt x="0" y="1"/>
                    </a:lnTo>
                    <a:lnTo>
                      <a:pt x="0" y="2"/>
                    </a:lnTo>
                    <a:lnTo>
                      <a:pt x="0" y="3"/>
                    </a:lnTo>
                    <a:lnTo>
                      <a:pt x="1" y="3"/>
                    </a:lnTo>
                    <a:lnTo>
                      <a:pt x="1" y="4"/>
                    </a:lnTo>
                    <a:lnTo>
                      <a:pt x="2" y="4"/>
                    </a:lnTo>
                    <a:lnTo>
                      <a:pt x="4" y="7"/>
                    </a:lnTo>
                    <a:lnTo>
                      <a:pt x="4" y="7"/>
                    </a:lnTo>
                    <a:lnTo>
                      <a:pt x="4" y="8"/>
                    </a:lnTo>
                    <a:lnTo>
                      <a:pt x="5" y="8"/>
                    </a:lnTo>
                    <a:lnTo>
                      <a:pt x="7" y="7"/>
                    </a:lnTo>
                    <a:lnTo>
                      <a:pt x="8" y="7"/>
                    </a:lnTo>
                    <a:lnTo>
                      <a:pt x="8" y="8"/>
                    </a:lnTo>
                    <a:lnTo>
                      <a:pt x="11" y="9"/>
                    </a:lnTo>
                    <a:lnTo>
                      <a:pt x="12" y="9"/>
                    </a:lnTo>
                    <a:lnTo>
                      <a:pt x="13" y="9"/>
                    </a:lnTo>
                    <a:lnTo>
                      <a:pt x="14" y="9"/>
                    </a:lnTo>
                    <a:lnTo>
                      <a:pt x="14" y="10"/>
                    </a:lnTo>
                    <a:lnTo>
                      <a:pt x="15" y="10"/>
                    </a:lnTo>
                    <a:lnTo>
                      <a:pt x="15" y="10"/>
                    </a:lnTo>
                    <a:lnTo>
                      <a:pt x="16" y="11"/>
                    </a:lnTo>
                    <a:lnTo>
                      <a:pt x="17" y="12"/>
                    </a:lnTo>
                    <a:lnTo>
                      <a:pt x="18" y="11"/>
                    </a:lnTo>
                    <a:lnTo>
                      <a:pt x="19" y="11"/>
                    </a:lnTo>
                    <a:lnTo>
                      <a:pt x="19" y="11"/>
                    </a:lnTo>
                    <a:lnTo>
                      <a:pt x="21" y="11"/>
                    </a:lnTo>
                    <a:lnTo>
                      <a:pt x="22" y="10"/>
                    </a:lnTo>
                    <a:lnTo>
                      <a:pt x="22" y="10"/>
                    </a:lnTo>
                    <a:lnTo>
                      <a:pt x="22" y="9"/>
                    </a:lnTo>
                    <a:lnTo>
                      <a:pt x="23" y="9"/>
                    </a:lnTo>
                    <a:lnTo>
                      <a:pt x="24" y="10"/>
                    </a:lnTo>
                    <a:lnTo>
                      <a:pt x="24" y="10"/>
                    </a:lnTo>
                    <a:lnTo>
                      <a:pt x="25" y="12"/>
                    </a:lnTo>
                    <a:lnTo>
                      <a:pt x="25" y="13"/>
                    </a:lnTo>
                    <a:lnTo>
                      <a:pt x="26" y="13"/>
                    </a:lnTo>
                    <a:lnTo>
                      <a:pt x="27" y="13"/>
                    </a:lnTo>
                    <a:lnTo>
                      <a:pt x="28" y="13"/>
                    </a:lnTo>
                    <a:lnTo>
                      <a:pt x="29" y="13"/>
                    </a:lnTo>
                    <a:lnTo>
                      <a:pt x="29" y="13"/>
                    </a:lnTo>
                    <a:lnTo>
                      <a:pt x="30" y="14"/>
                    </a:lnTo>
                    <a:lnTo>
                      <a:pt x="31" y="14"/>
                    </a:lnTo>
                    <a:lnTo>
                      <a:pt x="32" y="14"/>
                    </a:lnTo>
                    <a:lnTo>
                      <a:pt x="32" y="14"/>
                    </a:lnTo>
                    <a:lnTo>
                      <a:pt x="34" y="14"/>
                    </a:lnTo>
                    <a:lnTo>
                      <a:pt x="36" y="16"/>
                    </a:lnTo>
                    <a:lnTo>
                      <a:pt x="36" y="16"/>
                    </a:lnTo>
                    <a:lnTo>
                      <a:pt x="37" y="17"/>
                    </a:lnTo>
                    <a:lnTo>
                      <a:pt x="38" y="17"/>
                    </a:lnTo>
                    <a:lnTo>
                      <a:pt x="39" y="17"/>
                    </a:lnTo>
                    <a:lnTo>
                      <a:pt x="40" y="18"/>
                    </a:lnTo>
                    <a:lnTo>
                      <a:pt x="42" y="18"/>
                    </a:lnTo>
                    <a:lnTo>
                      <a:pt x="43" y="19"/>
                    </a:lnTo>
                    <a:lnTo>
                      <a:pt x="45" y="21"/>
                    </a:lnTo>
                    <a:lnTo>
                      <a:pt x="46" y="21"/>
                    </a:lnTo>
                    <a:lnTo>
                      <a:pt x="46" y="21"/>
                    </a:lnTo>
                    <a:lnTo>
                      <a:pt x="48" y="21"/>
                    </a:lnTo>
                    <a:lnTo>
                      <a:pt x="49" y="22"/>
                    </a:lnTo>
                    <a:lnTo>
                      <a:pt x="50" y="22"/>
                    </a:lnTo>
                    <a:lnTo>
                      <a:pt x="50" y="23"/>
                    </a:lnTo>
                    <a:lnTo>
                      <a:pt x="52" y="24"/>
                    </a:lnTo>
                    <a:lnTo>
                      <a:pt x="53" y="25"/>
                    </a:lnTo>
                    <a:lnTo>
                      <a:pt x="53" y="26"/>
                    </a:lnTo>
                    <a:lnTo>
                      <a:pt x="54" y="26"/>
                    </a:lnTo>
                    <a:lnTo>
                      <a:pt x="55" y="27"/>
                    </a:lnTo>
                    <a:lnTo>
                      <a:pt x="56" y="27"/>
                    </a:lnTo>
                    <a:lnTo>
                      <a:pt x="55" y="28"/>
                    </a:lnTo>
                    <a:lnTo>
                      <a:pt x="55" y="29"/>
                    </a:lnTo>
                    <a:lnTo>
                      <a:pt x="56" y="30"/>
                    </a:lnTo>
                    <a:lnTo>
                      <a:pt x="56" y="31"/>
                    </a:lnTo>
                    <a:lnTo>
                      <a:pt x="56" y="31"/>
                    </a:lnTo>
                    <a:lnTo>
                      <a:pt x="57" y="32"/>
                    </a:lnTo>
                    <a:lnTo>
                      <a:pt x="57" y="33"/>
                    </a:lnTo>
                    <a:lnTo>
                      <a:pt x="57" y="34"/>
                    </a:lnTo>
                    <a:lnTo>
                      <a:pt x="58" y="34"/>
                    </a:lnTo>
                    <a:lnTo>
                      <a:pt x="59" y="34"/>
                    </a:lnTo>
                    <a:lnTo>
                      <a:pt x="60" y="34"/>
                    </a:lnTo>
                    <a:lnTo>
                      <a:pt x="61" y="34"/>
                    </a:lnTo>
                    <a:lnTo>
                      <a:pt x="63" y="34"/>
                    </a:lnTo>
                    <a:lnTo>
                      <a:pt x="66" y="34"/>
                    </a:lnTo>
                    <a:lnTo>
                      <a:pt x="67" y="35"/>
                    </a:lnTo>
                    <a:lnTo>
                      <a:pt x="67" y="35"/>
                    </a:lnTo>
                    <a:lnTo>
                      <a:pt x="68" y="36"/>
                    </a:lnTo>
                    <a:lnTo>
                      <a:pt x="69" y="36"/>
                    </a:lnTo>
                    <a:lnTo>
                      <a:pt x="70" y="36"/>
                    </a:lnTo>
                    <a:lnTo>
                      <a:pt x="71" y="36"/>
                    </a:lnTo>
                    <a:lnTo>
                      <a:pt x="72" y="35"/>
                    </a:lnTo>
                    <a:lnTo>
                      <a:pt x="73" y="34"/>
                    </a:lnTo>
                    <a:lnTo>
                      <a:pt x="74" y="33"/>
                    </a:lnTo>
                    <a:lnTo>
                      <a:pt x="81" y="35"/>
                    </a:lnTo>
                    <a:lnTo>
                      <a:pt x="102" y="42"/>
                    </a:lnTo>
                    <a:lnTo>
                      <a:pt x="104" y="43"/>
                    </a:lnTo>
                    <a:lnTo>
                      <a:pt x="105" y="44"/>
                    </a:lnTo>
                    <a:lnTo>
                      <a:pt x="105" y="45"/>
                    </a:lnTo>
                    <a:lnTo>
                      <a:pt x="106" y="46"/>
                    </a:lnTo>
                    <a:lnTo>
                      <a:pt x="107" y="46"/>
                    </a:lnTo>
                    <a:lnTo>
                      <a:pt x="109" y="47"/>
                    </a:lnTo>
                    <a:lnTo>
                      <a:pt x="112" y="48"/>
                    </a:lnTo>
                    <a:lnTo>
                      <a:pt x="112" y="48"/>
                    </a:lnTo>
                    <a:lnTo>
                      <a:pt x="112" y="49"/>
                    </a:lnTo>
                    <a:lnTo>
                      <a:pt x="112" y="50"/>
                    </a:lnTo>
                    <a:lnTo>
                      <a:pt x="113" y="52"/>
                    </a:lnTo>
                    <a:lnTo>
                      <a:pt x="114" y="54"/>
                    </a:lnTo>
                    <a:lnTo>
                      <a:pt x="114" y="55"/>
                    </a:lnTo>
                    <a:lnTo>
                      <a:pt x="114" y="55"/>
                    </a:lnTo>
                    <a:lnTo>
                      <a:pt x="114" y="56"/>
                    </a:lnTo>
                    <a:lnTo>
                      <a:pt x="114" y="57"/>
                    </a:lnTo>
                    <a:lnTo>
                      <a:pt x="114" y="58"/>
                    </a:lnTo>
                    <a:lnTo>
                      <a:pt x="115" y="58"/>
                    </a:lnTo>
                    <a:lnTo>
                      <a:pt x="115" y="59"/>
                    </a:lnTo>
                    <a:lnTo>
                      <a:pt x="115" y="61"/>
                    </a:lnTo>
                    <a:lnTo>
                      <a:pt x="116" y="62"/>
                    </a:lnTo>
                    <a:lnTo>
                      <a:pt x="119" y="65"/>
                    </a:lnTo>
                    <a:lnTo>
                      <a:pt x="119" y="65"/>
                    </a:lnTo>
                    <a:lnTo>
                      <a:pt x="119" y="66"/>
                    </a:lnTo>
                    <a:lnTo>
                      <a:pt x="119" y="67"/>
                    </a:lnTo>
                    <a:lnTo>
                      <a:pt x="120" y="69"/>
                    </a:lnTo>
                    <a:lnTo>
                      <a:pt x="120" y="70"/>
                    </a:lnTo>
                    <a:lnTo>
                      <a:pt x="120" y="72"/>
                    </a:lnTo>
                    <a:lnTo>
                      <a:pt x="120" y="72"/>
                    </a:lnTo>
                    <a:lnTo>
                      <a:pt x="120" y="73"/>
                    </a:lnTo>
                    <a:lnTo>
                      <a:pt x="121" y="74"/>
                    </a:lnTo>
                    <a:lnTo>
                      <a:pt x="121" y="76"/>
                    </a:lnTo>
                    <a:lnTo>
                      <a:pt x="122" y="78"/>
                    </a:lnTo>
                    <a:lnTo>
                      <a:pt x="122" y="80"/>
                    </a:lnTo>
                    <a:lnTo>
                      <a:pt x="122" y="82"/>
                    </a:lnTo>
                    <a:lnTo>
                      <a:pt x="122" y="85"/>
                    </a:lnTo>
                    <a:lnTo>
                      <a:pt x="122" y="86"/>
                    </a:lnTo>
                    <a:lnTo>
                      <a:pt x="122" y="87"/>
                    </a:lnTo>
                    <a:lnTo>
                      <a:pt x="122" y="90"/>
                    </a:lnTo>
                    <a:lnTo>
                      <a:pt x="122" y="91"/>
                    </a:lnTo>
                    <a:lnTo>
                      <a:pt x="123" y="92"/>
                    </a:lnTo>
                    <a:lnTo>
                      <a:pt x="123" y="93"/>
                    </a:lnTo>
                    <a:lnTo>
                      <a:pt x="124" y="93"/>
                    </a:lnTo>
                    <a:lnTo>
                      <a:pt x="126" y="93"/>
                    </a:lnTo>
                    <a:lnTo>
                      <a:pt x="128" y="94"/>
                    </a:lnTo>
                    <a:lnTo>
                      <a:pt x="128" y="93"/>
                    </a:lnTo>
                    <a:lnTo>
                      <a:pt x="129" y="93"/>
                    </a:lnTo>
                    <a:lnTo>
                      <a:pt x="129" y="94"/>
                    </a:lnTo>
                    <a:lnTo>
                      <a:pt x="130" y="94"/>
                    </a:lnTo>
                    <a:lnTo>
                      <a:pt x="131" y="93"/>
                    </a:lnTo>
                    <a:lnTo>
                      <a:pt x="131" y="95"/>
                    </a:lnTo>
                    <a:lnTo>
                      <a:pt x="132" y="95"/>
                    </a:lnTo>
                    <a:lnTo>
                      <a:pt x="132" y="95"/>
                    </a:lnTo>
                    <a:lnTo>
                      <a:pt x="136" y="96"/>
                    </a:lnTo>
                    <a:lnTo>
                      <a:pt x="138" y="95"/>
                    </a:lnTo>
                    <a:lnTo>
                      <a:pt x="139" y="95"/>
                    </a:lnTo>
                    <a:lnTo>
                      <a:pt x="139" y="95"/>
                    </a:lnTo>
                    <a:lnTo>
                      <a:pt x="140" y="95"/>
                    </a:lnTo>
                    <a:lnTo>
                      <a:pt x="141" y="95"/>
                    </a:lnTo>
                    <a:lnTo>
                      <a:pt x="142" y="95"/>
                    </a:lnTo>
                    <a:lnTo>
                      <a:pt x="143" y="96"/>
                    </a:lnTo>
                    <a:lnTo>
                      <a:pt x="143" y="96"/>
                    </a:lnTo>
                    <a:lnTo>
                      <a:pt x="143" y="96"/>
                    </a:lnTo>
                    <a:lnTo>
                      <a:pt x="144" y="97"/>
                    </a:lnTo>
                    <a:lnTo>
                      <a:pt x="144" y="98"/>
                    </a:lnTo>
                    <a:lnTo>
                      <a:pt x="145" y="99"/>
                    </a:lnTo>
                    <a:lnTo>
                      <a:pt x="146" y="99"/>
                    </a:lnTo>
                    <a:lnTo>
                      <a:pt x="146" y="100"/>
                    </a:lnTo>
                    <a:lnTo>
                      <a:pt x="147" y="100"/>
                    </a:lnTo>
                    <a:lnTo>
                      <a:pt x="148" y="100"/>
                    </a:lnTo>
                    <a:lnTo>
                      <a:pt x="149" y="101"/>
                    </a:lnTo>
                    <a:lnTo>
                      <a:pt x="150" y="101"/>
                    </a:lnTo>
                    <a:lnTo>
                      <a:pt x="150" y="101"/>
                    </a:lnTo>
                    <a:lnTo>
                      <a:pt x="150" y="102"/>
                    </a:lnTo>
                    <a:lnTo>
                      <a:pt x="151" y="103"/>
                    </a:lnTo>
                    <a:lnTo>
                      <a:pt x="152" y="103"/>
                    </a:lnTo>
                    <a:lnTo>
                      <a:pt x="152" y="103"/>
                    </a:lnTo>
                    <a:lnTo>
                      <a:pt x="153" y="104"/>
                    </a:lnTo>
                    <a:lnTo>
                      <a:pt x="153" y="104"/>
                    </a:lnTo>
                    <a:lnTo>
                      <a:pt x="153" y="105"/>
                    </a:lnTo>
                    <a:lnTo>
                      <a:pt x="153" y="106"/>
                    </a:lnTo>
                    <a:lnTo>
                      <a:pt x="154" y="106"/>
                    </a:lnTo>
                    <a:lnTo>
                      <a:pt x="155" y="107"/>
                    </a:lnTo>
                    <a:lnTo>
                      <a:pt x="156" y="107"/>
                    </a:lnTo>
                    <a:lnTo>
                      <a:pt x="156" y="107"/>
                    </a:lnTo>
                    <a:lnTo>
                      <a:pt x="157" y="107"/>
                    </a:lnTo>
                    <a:lnTo>
                      <a:pt x="158" y="107"/>
                    </a:lnTo>
                    <a:lnTo>
                      <a:pt x="159" y="107"/>
                    </a:lnTo>
                    <a:lnTo>
                      <a:pt x="160" y="107"/>
                    </a:lnTo>
                    <a:lnTo>
                      <a:pt x="163" y="107"/>
                    </a:lnTo>
                    <a:lnTo>
                      <a:pt x="163" y="107"/>
                    </a:lnTo>
                    <a:lnTo>
                      <a:pt x="164" y="107"/>
                    </a:lnTo>
                    <a:lnTo>
                      <a:pt x="165" y="108"/>
                    </a:lnTo>
                    <a:lnTo>
                      <a:pt x="166" y="109"/>
                    </a:lnTo>
                    <a:lnTo>
                      <a:pt x="167" y="110"/>
                    </a:lnTo>
                    <a:lnTo>
                      <a:pt x="168" y="110"/>
                    </a:lnTo>
                    <a:lnTo>
                      <a:pt x="168" y="110"/>
                    </a:lnTo>
                    <a:lnTo>
                      <a:pt x="169" y="111"/>
                    </a:lnTo>
                    <a:lnTo>
                      <a:pt x="170" y="112"/>
                    </a:lnTo>
                    <a:lnTo>
                      <a:pt x="170" y="112"/>
                    </a:lnTo>
                    <a:lnTo>
                      <a:pt x="171" y="113"/>
                    </a:lnTo>
                    <a:lnTo>
                      <a:pt x="171" y="114"/>
                    </a:lnTo>
                    <a:lnTo>
                      <a:pt x="172" y="114"/>
                    </a:lnTo>
                    <a:lnTo>
                      <a:pt x="172" y="115"/>
                    </a:lnTo>
                    <a:lnTo>
                      <a:pt x="172" y="117"/>
                    </a:lnTo>
                    <a:lnTo>
                      <a:pt x="173" y="117"/>
                    </a:lnTo>
                    <a:lnTo>
                      <a:pt x="174" y="117"/>
                    </a:lnTo>
                    <a:lnTo>
                      <a:pt x="174" y="117"/>
                    </a:lnTo>
                    <a:lnTo>
                      <a:pt x="174" y="118"/>
                    </a:lnTo>
                    <a:lnTo>
                      <a:pt x="174" y="119"/>
                    </a:lnTo>
                    <a:lnTo>
                      <a:pt x="174" y="120"/>
                    </a:lnTo>
                    <a:lnTo>
                      <a:pt x="176" y="120"/>
                    </a:lnTo>
                    <a:lnTo>
                      <a:pt x="176" y="121"/>
                    </a:lnTo>
                    <a:lnTo>
                      <a:pt x="177" y="121"/>
                    </a:lnTo>
                    <a:lnTo>
                      <a:pt x="176" y="121"/>
                    </a:lnTo>
                    <a:lnTo>
                      <a:pt x="176" y="122"/>
                    </a:lnTo>
                    <a:lnTo>
                      <a:pt x="177" y="122"/>
                    </a:lnTo>
                    <a:lnTo>
                      <a:pt x="178" y="123"/>
                    </a:lnTo>
                    <a:lnTo>
                      <a:pt x="179" y="124"/>
                    </a:lnTo>
                    <a:lnTo>
                      <a:pt x="180" y="124"/>
                    </a:lnTo>
                    <a:lnTo>
                      <a:pt x="180" y="124"/>
                    </a:lnTo>
                    <a:lnTo>
                      <a:pt x="181" y="124"/>
                    </a:lnTo>
                    <a:lnTo>
                      <a:pt x="181" y="124"/>
                    </a:lnTo>
                    <a:lnTo>
                      <a:pt x="182" y="125"/>
                    </a:lnTo>
                    <a:lnTo>
                      <a:pt x="183" y="125"/>
                    </a:lnTo>
                    <a:lnTo>
                      <a:pt x="183" y="126"/>
                    </a:lnTo>
                    <a:lnTo>
                      <a:pt x="184" y="127"/>
                    </a:lnTo>
                    <a:lnTo>
                      <a:pt x="184" y="127"/>
                    </a:lnTo>
                    <a:lnTo>
                      <a:pt x="186" y="129"/>
                    </a:lnTo>
                    <a:lnTo>
                      <a:pt x="188" y="130"/>
                    </a:lnTo>
                    <a:lnTo>
                      <a:pt x="189" y="130"/>
                    </a:lnTo>
                    <a:lnTo>
                      <a:pt x="191" y="130"/>
                    </a:lnTo>
                    <a:lnTo>
                      <a:pt x="191" y="130"/>
                    </a:lnTo>
                    <a:lnTo>
                      <a:pt x="192" y="130"/>
                    </a:lnTo>
                    <a:lnTo>
                      <a:pt x="194" y="129"/>
                    </a:lnTo>
                    <a:lnTo>
                      <a:pt x="194" y="130"/>
                    </a:lnTo>
                    <a:lnTo>
                      <a:pt x="195" y="130"/>
                    </a:lnTo>
                    <a:lnTo>
                      <a:pt x="197" y="130"/>
                    </a:lnTo>
                    <a:lnTo>
                      <a:pt x="198" y="131"/>
                    </a:lnTo>
                    <a:lnTo>
                      <a:pt x="198" y="131"/>
                    </a:lnTo>
                    <a:lnTo>
                      <a:pt x="199" y="131"/>
                    </a:lnTo>
                    <a:lnTo>
                      <a:pt x="201" y="131"/>
                    </a:lnTo>
                    <a:lnTo>
                      <a:pt x="201" y="131"/>
                    </a:lnTo>
                    <a:lnTo>
                      <a:pt x="202" y="131"/>
                    </a:lnTo>
                    <a:lnTo>
                      <a:pt x="203" y="132"/>
                    </a:lnTo>
                    <a:lnTo>
                      <a:pt x="204" y="133"/>
                    </a:lnTo>
                    <a:lnTo>
                      <a:pt x="205" y="133"/>
                    </a:lnTo>
                    <a:lnTo>
                      <a:pt x="205" y="134"/>
                    </a:lnTo>
                    <a:lnTo>
                      <a:pt x="205" y="135"/>
                    </a:lnTo>
                    <a:lnTo>
                      <a:pt x="206" y="136"/>
                    </a:lnTo>
                    <a:lnTo>
                      <a:pt x="208" y="136"/>
                    </a:lnTo>
                    <a:lnTo>
                      <a:pt x="208" y="137"/>
                    </a:lnTo>
                    <a:lnTo>
                      <a:pt x="208" y="136"/>
                    </a:lnTo>
                    <a:lnTo>
                      <a:pt x="209" y="136"/>
                    </a:lnTo>
                    <a:lnTo>
                      <a:pt x="210" y="136"/>
                    </a:lnTo>
                    <a:lnTo>
                      <a:pt x="211" y="136"/>
                    </a:lnTo>
                    <a:lnTo>
                      <a:pt x="212" y="136"/>
                    </a:lnTo>
                    <a:lnTo>
                      <a:pt x="212" y="136"/>
                    </a:lnTo>
                    <a:lnTo>
                      <a:pt x="212" y="135"/>
                    </a:lnTo>
                    <a:lnTo>
                      <a:pt x="214" y="135"/>
                    </a:lnTo>
                    <a:lnTo>
                      <a:pt x="215" y="135"/>
                    </a:lnTo>
                    <a:lnTo>
                      <a:pt x="215" y="135"/>
                    </a:lnTo>
                    <a:lnTo>
                      <a:pt x="216" y="136"/>
                    </a:lnTo>
                    <a:lnTo>
                      <a:pt x="217" y="136"/>
                    </a:lnTo>
                    <a:lnTo>
                      <a:pt x="218" y="136"/>
                    </a:lnTo>
                    <a:lnTo>
                      <a:pt x="218" y="137"/>
                    </a:lnTo>
                    <a:lnTo>
                      <a:pt x="218" y="137"/>
                    </a:lnTo>
                    <a:lnTo>
                      <a:pt x="219" y="137"/>
                    </a:lnTo>
                    <a:lnTo>
                      <a:pt x="220" y="137"/>
                    </a:lnTo>
                    <a:lnTo>
                      <a:pt x="221" y="138"/>
                    </a:lnTo>
                    <a:lnTo>
                      <a:pt x="222" y="137"/>
                    </a:lnTo>
                    <a:lnTo>
                      <a:pt x="222" y="137"/>
                    </a:lnTo>
                    <a:lnTo>
                      <a:pt x="223" y="136"/>
                    </a:lnTo>
                    <a:lnTo>
                      <a:pt x="225" y="136"/>
                    </a:lnTo>
                    <a:lnTo>
                      <a:pt x="226" y="135"/>
                    </a:lnTo>
                    <a:lnTo>
                      <a:pt x="227" y="135"/>
                    </a:lnTo>
                    <a:lnTo>
                      <a:pt x="227" y="136"/>
                    </a:lnTo>
                    <a:lnTo>
                      <a:pt x="228" y="137"/>
                    </a:lnTo>
                    <a:lnTo>
                      <a:pt x="229" y="136"/>
                    </a:lnTo>
                    <a:lnTo>
                      <a:pt x="229" y="135"/>
                    </a:lnTo>
                    <a:lnTo>
                      <a:pt x="229" y="134"/>
                    </a:lnTo>
                    <a:lnTo>
                      <a:pt x="229" y="134"/>
                    </a:lnTo>
                    <a:lnTo>
                      <a:pt x="231" y="134"/>
                    </a:lnTo>
                    <a:lnTo>
                      <a:pt x="232" y="134"/>
                    </a:lnTo>
                    <a:lnTo>
                      <a:pt x="232" y="132"/>
                    </a:lnTo>
                    <a:lnTo>
                      <a:pt x="233" y="132"/>
                    </a:lnTo>
                    <a:lnTo>
                      <a:pt x="234" y="133"/>
                    </a:lnTo>
                    <a:lnTo>
                      <a:pt x="235" y="133"/>
                    </a:lnTo>
                    <a:lnTo>
                      <a:pt x="236" y="133"/>
                    </a:lnTo>
                    <a:lnTo>
                      <a:pt x="236" y="134"/>
                    </a:lnTo>
                    <a:lnTo>
                      <a:pt x="236" y="134"/>
                    </a:lnTo>
                    <a:lnTo>
                      <a:pt x="237" y="133"/>
                    </a:lnTo>
                    <a:lnTo>
                      <a:pt x="237" y="131"/>
                    </a:lnTo>
                    <a:lnTo>
                      <a:pt x="237" y="131"/>
                    </a:lnTo>
                    <a:lnTo>
                      <a:pt x="237" y="130"/>
                    </a:lnTo>
                    <a:lnTo>
                      <a:pt x="238" y="130"/>
                    </a:lnTo>
                    <a:lnTo>
                      <a:pt x="239" y="130"/>
                    </a:lnTo>
                    <a:lnTo>
                      <a:pt x="239" y="131"/>
                    </a:lnTo>
                    <a:lnTo>
                      <a:pt x="239" y="131"/>
                    </a:lnTo>
                    <a:lnTo>
                      <a:pt x="240" y="131"/>
                    </a:lnTo>
                    <a:lnTo>
                      <a:pt x="241" y="131"/>
                    </a:lnTo>
                    <a:lnTo>
                      <a:pt x="242" y="131"/>
                    </a:lnTo>
                    <a:lnTo>
                      <a:pt x="242" y="131"/>
                    </a:lnTo>
                    <a:lnTo>
                      <a:pt x="242" y="130"/>
                    </a:lnTo>
                    <a:lnTo>
                      <a:pt x="243" y="130"/>
                    </a:lnTo>
                    <a:lnTo>
                      <a:pt x="243" y="130"/>
                    </a:lnTo>
                    <a:lnTo>
                      <a:pt x="244" y="131"/>
                    </a:lnTo>
                    <a:lnTo>
                      <a:pt x="245" y="130"/>
                    </a:lnTo>
                    <a:lnTo>
                      <a:pt x="245" y="129"/>
                    </a:lnTo>
                    <a:lnTo>
                      <a:pt x="246" y="129"/>
                    </a:lnTo>
                    <a:lnTo>
                      <a:pt x="246" y="130"/>
                    </a:lnTo>
                    <a:lnTo>
                      <a:pt x="246" y="129"/>
                    </a:lnTo>
                    <a:lnTo>
                      <a:pt x="247" y="128"/>
                    </a:lnTo>
                    <a:lnTo>
                      <a:pt x="248" y="127"/>
                    </a:lnTo>
                    <a:lnTo>
                      <a:pt x="249" y="127"/>
                    </a:lnTo>
                    <a:lnTo>
                      <a:pt x="249" y="127"/>
                    </a:lnTo>
                    <a:lnTo>
                      <a:pt x="251" y="126"/>
                    </a:lnTo>
                    <a:lnTo>
                      <a:pt x="250" y="124"/>
                    </a:lnTo>
                    <a:lnTo>
                      <a:pt x="251" y="124"/>
                    </a:lnTo>
                    <a:lnTo>
                      <a:pt x="252" y="124"/>
                    </a:lnTo>
                    <a:lnTo>
                      <a:pt x="253" y="124"/>
                    </a:lnTo>
                    <a:lnTo>
                      <a:pt x="253" y="125"/>
                    </a:lnTo>
                    <a:lnTo>
                      <a:pt x="253" y="126"/>
                    </a:lnTo>
                    <a:lnTo>
                      <a:pt x="253" y="127"/>
                    </a:lnTo>
                    <a:lnTo>
                      <a:pt x="253" y="128"/>
                    </a:lnTo>
                    <a:lnTo>
                      <a:pt x="253" y="129"/>
                    </a:lnTo>
                    <a:lnTo>
                      <a:pt x="253" y="130"/>
                    </a:lnTo>
                    <a:lnTo>
                      <a:pt x="253" y="131"/>
                    </a:lnTo>
                    <a:lnTo>
                      <a:pt x="253" y="132"/>
                    </a:lnTo>
                    <a:lnTo>
                      <a:pt x="253" y="133"/>
                    </a:lnTo>
                    <a:lnTo>
                      <a:pt x="253" y="134"/>
                    </a:lnTo>
                    <a:lnTo>
                      <a:pt x="253" y="134"/>
                    </a:lnTo>
                    <a:lnTo>
                      <a:pt x="253" y="135"/>
                    </a:lnTo>
                    <a:lnTo>
                      <a:pt x="253" y="137"/>
                    </a:lnTo>
                    <a:lnTo>
                      <a:pt x="253" y="138"/>
                    </a:lnTo>
                    <a:lnTo>
                      <a:pt x="253" y="138"/>
                    </a:lnTo>
                    <a:lnTo>
                      <a:pt x="253" y="139"/>
                    </a:lnTo>
                    <a:lnTo>
                      <a:pt x="253" y="140"/>
                    </a:lnTo>
                    <a:lnTo>
                      <a:pt x="252" y="143"/>
                    </a:lnTo>
                    <a:lnTo>
                      <a:pt x="250" y="145"/>
                    </a:lnTo>
                    <a:lnTo>
                      <a:pt x="249" y="147"/>
                    </a:lnTo>
                    <a:lnTo>
                      <a:pt x="249" y="148"/>
                    </a:lnTo>
                    <a:lnTo>
                      <a:pt x="249" y="149"/>
                    </a:lnTo>
                    <a:lnTo>
                      <a:pt x="249" y="150"/>
                    </a:lnTo>
                    <a:lnTo>
                      <a:pt x="249" y="151"/>
                    </a:lnTo>
                    <a:lnTo>
                      <a:pt x="249" y="152"/>
                    </a:lnTo>
                    <a:lnTo>
                      <a:pt x="248" y="153"/>
                    </a:lnTo>
                    <a:lnTo>
                      <a:pt x="248" y="154"/>
                    </a:lnTo>
                    <a:lnTo>
                      <a:pt x="248" y="155"/>
                    </a:lnTo>
                    <a:lnTo>
                      <a:pt x="248" y="156"/>
                    </a:lnTo>
                    <a:lnTo>
                      <a:pt x="249" y="157"/>
                    </a:lnTo>
                    <a:lnTo>
                      <a:pt x="249" y="159"/>
                    </a:lnTo>
                    <a:lnTo>
                      <a:pt x="249" y="162"/>
                    </a:lnTo>
                    <a:lnTo>
                      <a:pt x="249" y="163"/>
                    </a:lnTo>
                    <a:lnTo>
                      <a:pt x="249" y="165"/>
                    </a:lnTo>
                    <a:lnTo>
                      <a:pt x="250" y="165"/>
                    </a:lnTo>
                    <a:lnTo>
                      <a:pt x="250" y="166"/>
                    </a:lnTo>
                    <a:lnTo>
                      <a:pt x="251" y="167"/>
                    </a:lnTo>
                    <a:lnTo>
                      <a:pt x="252" y="169"/>
                    </a:lnTo>
                    <a:lnTo>
                      <a:pt x="253" y="172"/>
                    </a:lnTo>
                    <a:lnTo>
                      <a:pt x="253" y="174"/>
                    </a:lnTo>
                    <a:lnTo>
                      <a:pt x="253" y="175"/>
                    </a:lnTo>
                    <a:lnTo>
                      <a:pt x="253" y="176"/>
                    </a:lnTo>
                    <a:lnTo>
                      <a:pt x="253" y="177"/>
                    </a:lnTo>
                    <a:lnTo>
                      <a:pt x="254" y="178"/>
                    </a:lnTo>
                    <a:lnTo>
                      <a:pt x="255" y="179"/>
                    </a:lnTo>
                    <a:lnTo>
                      <a:pt x="255" y="180"/>
                    </a:lnTo>
                    <a:lnTo>
                      <a:pt x="255" y="181"/>
                    </a:lnTo>
                    <a:lnTo>
                      <a:pt x="255" y="183"/>
                    </a:lnTo>
                    <a:lnTo>
                      <a:pt x="254" y="185"/>
                    </a:lnTo>
                    <a:lnTo>
                      <a:pt x="253" y="189"/>
                    </a:lnTo>
                    <a:lnTo>
                      <a:pt x="253" y="189"/>
                    </a:lnTo>
                    <a:lnTo>
                      <a:pt x="253" y="190"/>
                    </a:lnTo>
                    <a:lnTo>
                      <a:pt x="253" y="191"/>
                    </a:lnTo>
                    <a:lnTo>
                      <a:pt x="253" y="193"/>
                    </a:lnTo>
                    <a:lnTo>
                      <a:pt x="251" y="194"/>
                    </a:lnTo>
                    <a:lnTo>
                      <a:pt x="251" y="195"/>
                    </a:lnTo>
                    <a:lnTo>
                      <a:pt x="250" y="196"/>
                    </a:lnTo>
                    <a:lnTo>
                      <a:pt x="249" y="196"/>
                    </a:lnTo>
                    <a:lnTo>
                      <a:pt x="249" y="196"/>
                    </a:lnTo>
                    <a:lnTo>
                      <a:pt x="249" y="197"/>
                    </a:lnTo>
                    <a:lnTo>
                      <a:pt x="248" y="198"/>
                    </a:lnTo>
                    <a:lnTo>
                      <a:pt x="248" y="200"/>
                    </a:lnTo>
                    <a:lnTo>
                      <a:pt x="248" y="202"/>
                    </a:lnTo>
                    <a:lnTo>
                      <a:pt x="247" y="203"/>
                    </a:lnTo>
                    <a:lnTo>
                      <a:pt x="248" y="205"/>
                    </a:lnTo>
                    <a:lnTo>
                      <a:pt x="247" y="206"/>
                    </a:lnTo>
                    <a:lnTo>
                      <a:pt x="247" y="207"/>
                    </a:lnTo>
                    <a:lnTo>
                      <a:pt x="246" y="207"/>
                    </a:lnTo>
                    <a:lnTo>
                      <a:pt x="246" y="207"/>
                    </a:lnTo>
                    <a:lnTo>
                      <a:pt x="245" y="209"/>
                    </a:lnTo>
                    <a:lnTo>
                      <a:pt x="245" y="210"/>
                    </a:lnTo>
                    <a:lnTo>
                      <a:pt x="244" y="210"/>
                    </a:lnTo>
                    <a:lnTo>
                      <a:pt x="243" y="212"/>
                    </a:lnTo>
                    <a:lnTo>
                      <a:pt x="243" y="213"/>
                    </a:lnTo>
                    <a:lnTo>
                      <a:pt x="243" y="214"/>
                    </a:lnTo>
                    <a:lnTo>
                      <a:pt x="243" y="216"/>
                    </a:lnTo>
                    <a:lnTo>
                      <a:pt x="243" y="218"/>
                    </a:lnTo>
                    <a:lnTo>
                      <a:pt x="243" y="220"/>
                    </a:lnTo>
                    <a:lnTo>
                      <a:pt x="244" y="222"/>
                    </a:lnTo>
                    <a:lnTo>
                      <a:pt x="245" y="224"/>
                    </a:lnTo>
                    <a:lnTo>
                      <a:pt x="246" y="224"/>
                    </a:lnTo>
                    <a:lnTo>
                      <a:pt x="246" y="224"/>
                    </a:lnTo>
                    <a:lnTo>
                      <a:pt x="247" y="225"/>
                    </a:lnTo>
                    <a:lnTo>
                      <a:pt x="248" y="227"/>
                    </a:lnTo>
                    <a:lnTo>
                      <a:pt x="248" y="227"/>
                    </a:lnTo>
                    <a:lnTo>
                      <a:pt x="249" y="228"/>
                    </a:lnTo>
                    <a:lnTo>
                      <a:pt x="249" y="229"/>
                    </a:lnTo>
                    <a:lnTo>
                      <a:pt x="252" y="230"/>
                    </a:lnTo>
                    <a:lnTo>
                      <a:pt x="253" y="231"/>
                    </a:lnTo>
                    <a:lnTo>
                      <a:pt x="254" y="232"/>
                    </a:lnTo>
                    <a:lnTo>
                      <a:pt x="256" y="234"/>
                    </a:lnTo>
                    <a:lnTo>
                      <a:pt x="256" y="234"/>
                    </a:lnTo>
                    <a:lnTo>
                      <a:pt x="256" y="235"/>
                    </a:lnTo>
                    <a:lnTo>
                      <a:pt x="256" y="237"/>
                    </a:lnTo>
                    <a:lnTo>
                      <a:pt x="256" y="238"/>
                    </a:lnTo>
                    <a:lnTo>
                      <a:pt x="256" y="239"/>
                    </a:lnTo>
                    <a:lnTo>
                      <a:pt x="257" y="240"/>
                    </a:lnTo>
                    <a:lnTo>
                      <a:pt x="257" y="241"/>
                    </a:lnTo>
                    <a:lnTo>
                      <a:pt x="257" y="243"/>
                    </a:lnTo>
                    <a:lnTo>
                      <a:pt x="257" y="244"/>
                    </a:lnTo>
                    <a:lnTo>
                      <a:pt x="257" y="245"/>
                    </a:lnTo>
                    <a:lnTo>
                      <a:pt x="258" y="245"/>
                    </a:lnTo>
                    <a:lnTo>
                      <a:pt x="260" y="246"/>
                    </a:lnTo>
                    <a:lnTo>
                      <a:pt x="260" y="247"/>
                    </a:lnTo>
                    <a:lnTo>
                      <a:pt x="261" y="248"/>
                    </a:lnTo>
                    <a:lnTo>
                      <a:pt x="261" y="248"/>
                    </a:lnTo>
                    <a:lnTo>
                      <a:pt x="261" y="249"/>
                    </a:lnTo>
                    <a:lnTo>
                      <a:pt x="262" y="251"/>
                    </a:lnTo>
                    <a:lnTo>
                      <a:pt x="263" y="251"/>
                    </a:lnTo>
                    <a:lnTo>
                      <a:pt x="263" y="252"/>
                    </a:lnTo>
                    <a:lnTo>
                      <a:pt x="263" y="254"/>
                    </a:lnTo>
                    <a:lnTo>
                      <a:pt x="264" y="255"/>
                    </a:lnTo>
                    <a:lnTo>
                      <a:pt x="265" y="255"/>
                    </a:lnTo>
                    <a:lnTo>
                      <a:pt x="267" y="255"/>
                    </a:lnTo>
                    <a:lnTo>
                      <a:pt x="268" y="256"/>
                    </a:lnTo>
                    <a:lnTo>
                      <a:pt x="269" y="257"/>
                    </a:lnTo>
                    <a:lnTo>
                      <a:pt x="270" y="258"/>
                    </a:lnTo>
                    <a:lnTo>
                      <a:pt x="271" y="258"/>
                    </a:lnTo>
                    <a:lnTo>
                      <a:pt x="274" y="259"/>
                    </a:lnTo>
                    <a:lnTo>
                      <a:pt x="274" y="260"/>
                    </a:lnTo>
                    <a:lnTo>
                      <a:pt x="277" y="261"/>
                    </a:lnTo>
                    <a:lnTo>
                      <a:pt x="277" y="261"/>
                    </a:lnTo>
                    <a:lnTo>
                      <a:pt x="278" y="262"/>
                    </a:lnTo>
                    <a:lnTo>
                      <a:pt x="279" y="261"/>
                    </a:lnTo>
                    <a:lnTo>
                      <a:pt x="280" y="261"/>
                    </a:lnTo>
                    <a:lnTo>
                      <a:pt x="280" y="261"/>
                    </a:lnTo>
                    <a:lnTo>
                      <a:pt x="282" y="260"/>
                    </a:lnTo>
                    <a:lnTo>
                      <a:pt x="283" y="260"/>
                    </a:lnTo>
                    <a:lnTo>
                      <a:pt x="284" y="261"/>
                    </a:lnTo>
                    <a:lnTo>
                      <a:pt x="284" y="261"/>
                    </a:lnTo>
                    <a:lnTo>
                      <a:pt x="285" y="262"/>
                    </a:lnTo>
                    <a:lnTo>
                      <a:pt x="286" y="263"/>
                    </a:lnTo>
                    <a:lnTo>
                      <a:pt x="287" y="263"/>
                    </a:lnTo>
                    <a:lnTo>
                      <a:pt x="288" y="264"/>
                    </a:lnTo>
                    <a:lnTo>
                      <a:pt x="289" y="264"/>
                    </a:lnTo>
                    <a:lnTo>
                      <a:pt x="290" y="264"/>
                    </a:lnTo>
                    <a:lnTo>
                      <a:pt x="291" y="265"/>
                    </a:lnTo>
                    <a:lnTo>
                      <a:pt x="292" y="265"/>
                    </a:lnTo>
                    <a:lnTo>
                      <a:pt x="293" y="269"/>
                    </a:lnTo>
                    <a:lnTo>
                      <a:pt x="293" y="269"/>
                    </a:lnTo>
                    <a:lnTo>
                      <a:pt x="294" y="270"/>
                    </a:lnTo>
                    <a:lnTo>
                      <a:pt x="294" y="271"/>
                    </a:lnTo>
                    <a:lnTo>
                      <a:pt x="295" y="272"/>
                    </a:lnTo>
                    <a:lnTo>
                      <a:pt x="296" y="272"/>
                    </a:lnTo>
                    <a:lnTo>
                      <a:pt x="297" y="273"/>
                    </a:lnTo>
                    <a:lnTo>
                      <a:pt x="298" y="273"/>
                    </a:lnTo>
                    <a:lnTo>
                      <a:pt x="298" y="275"/>
                    </a:lnTo>
                    <a:lnTo>
                      <a:pt x="300" y="277"/>
                    </a:lnTo>
                    <a:lnTo>
                      <a:pt x="301" y="279"/>
                    </a:lnTo>
                    <a:lnTo>
                      <a:pt x="301" y="279"/>
                    </a:lnTo>
                    <a:lnTo>
                      <a:pt x="301" y="280"/>
                    </a:lnTo>
                    <a:lnTo>
                      <a:pt x="302" y="280"/>
                    </a:lnTo>
                    <a:lnTo>
                      <a:pt x="303" y="281"/>
                    </a:lnTo>
                    <a:lnTo>
                      <a:pt x="304" y="282"/>
                    </a:lnTo>
                    <a:lnTo>
                      <a:pt x="305" y="283"/>
                    </a:lnTo>
                    <a:lnTo>
                      <a:pt x="306" y="283"/>
                    </a:lnTo>
                    <a:lnTo>
                      <a:pt x="307" y="283"/>
                    </a:lnTo>
                    <a:lnTo>
                      <a:pt x="308" y="283"/>
                    </a:lnTo>
                    <a:lnTo>
                      <a:pt x="308" y="284"/>
                    </a:lnTo>
                    <a:lnTo>
                      <a:pt x="309" y="284"/>
                    </a:lnTo>
                    <a:lnTo>
                      <a:pt x="310" y="284"/>
                    </a:lnTo>
                    <a:lnTo>
                      <a:pt x="311" y="285"/>
                    </a:lnTo>
                    <a:lnTo>
                      <a:pt x="312" y="286"/>
                    </a:lnTo>
                    <a:lnTo>
                      <a:pt x="313" y="286"/>
                    </a:lnTo>
                    <a:lnTo>
                      <a:pt x="314" y="286"/>
                    </a:lnTo>
                    <a:lnTo>
                      <a:pt x="315" y="286"/>
                    </a:lnTo>
                    <a:lnTo>
                      <a:pt x="315" y="286"/>
                    </a:lnTo>
                    <a:lnTo>
                      <a:pt x="316" y="287"/>
                    </a:lnTo>
                    <a:lnTo>
                      <a:pt x="317" y="288"/>
                    </a:lnTo>
                    <a:lnTo>
                      <a:pt x="318" y="288"/>
                    </a:lnTo>
                    <a:lnTo>
                      <a:pt x="318" y="288"/>
                    </a:lnTo>
                    <a:lnTo>
                      <a:pt x="321" y="289"/>
                    </a:lnTo>
                    <a:lnTo>
                      <a:pt x="322" y="290"/>
                    </a:lnTo>
                    <a:lnTo>
                      <a:pt x="322" y="292"/>
                    </a:lnTo>
                    <a:lnTo>
                      <a:pt x="322" y="293"/>
                    </a:lnTo>
                    <a:lnTo>
                      <a:pt x="322" y="294"/>
                    </a:lnTo>
                    <a:lnTo>
                      <a:pt x="322" y="295"/>
                    </a:lnTo>
                    <a:lnTo>
                      <a:pt x="322" y="296"/>
                    </a:lnTo>
                    <a:lnTo>
                      <a:pt x="322" y="299"/>
                    </a:lnTo>
                    <a:lnTo>
                      <a:pt x="323" y="300"/>
                    </a:lnTo>
                    <a:lnTo>
                      <a:pt x="324" y="301"/>
                    </a:lnTo>
                    <a:lnTo>
                      <a:pt x="325" y="302"/>
                    </a:lnTo>
                    <a:lnTo>
                      <a:pt x="325" y="303"/>
                    </a:lnTo>
                    <a:lnTo>
                      <a:pt x="326" y="304"/>
                    </a:lnTo>
                    <a:lnTo>
                      <a:pt x="328" y="306"/>
                    </a:lnTo>
                    <a:lnTo>
                      <a:pt x="329" y="307"/>
                    </a:lnTo>
                    <a:lnTo>
                      <a:pt x="329" y="307"/>
                    </a:lnTo>
                    <a:lnTo>
                      <a:pt x="328" y="309"/>
                    </a:lnTo>
                    <a:lnTo>
                      <a:pt x="328" y="310"/>
                    </a:lnTo>
                    <a:lnTo>
                      <a:pt x="329" y="313"/>
                    </a:lnTo>
                    <a:lnTo>
                      <a:pt x="330" y="320"/>
                    </a:lnTo>
                    <a:lnTo>
                      <a:pt x="331" y="320"/>
                    </a:lnTo>
                    <a:lnTo>
                      <a:pt x="332" y="320"/>
                    </a:lnTo>
                    <a:lnTo>
                      <a:pt x="332" y="320"/>
                    </a:lnTo>
                    <a:lnTo>
                      <a:pt x="334" y="321"/>
                    </a:lnTo>
                    <a:lnTo>
                      <a:pt x="335" y="322"/>
                    </a:lnTo>
                    <a:lnTo>
                      <a:pt x="335" y="323"/>
                    </a:lnTo>
                    <a:lnTo>
                      <a:pt x="336" y="323"/>
                    </a:lnTo>
                    <a:lnTo>
                      <a:pt x="336" y="325"/>
                    </a:lnTo>
                    <a:lnTo>
                      <a:pt x="337" y="325"/>
                    </a:lnTo>
                    <a:lnTo>
                      <a:pt x="337" y="326"/>
                    </a:lnTo>
                    <a:lnTo>
                      <a:pt x="338" y="327"/>
                    </a:lnTo>
                    <a:lnTo>
                      <a:pt x="339" y="327"/>
                    </a:lnTo>
                    <a:lnTo>
                      <a:pt x="339" y="327"/>
                    </a:lnTo>
                    <a:lnTo>
                      <a:pt x="339" y="328"/>
                    </a:lnTo>
                    <a:lnTo>
                      <a:pt x="340" y="329"/>
                    </a:lnTo>
                    <a:lnTo>
                      <a:pt x="340" y="330"/>
                    </a:lnTo>
                    <a:lnTo>
                      <a:pt x="341" y="330"/>
                    </a:lnTo>
                    <a:lnTo>
                      <a:pt x="341" y="331"/>
                    </a:lnTo>
                    <a:lnTo>
                      <a:pt x="342" y="331"/>
                    </a:lnTo>
                    <a:lnTo>
                      <a:pt x="342" y="331"/>
                    </a:lnTo>
                    <a:lnTo>
                      <a:pt x="343" y="332"/>
                    </a:lnTo>
                    <a:lnTo>
                      <a:pt x="344" y="332"/>
                    </a:lnTo>
                    <a:lnTo>
                      <a:pt x="345" y="333"/>
                    </a:lnTo>
                    <a:lnTo>
                      <a:pt x="346" y="333"/>
                    </a:lnTo>
                    <a:lnTo>
                      <a:pt x="346" y="333"/>
                    </a:lnTo>
                    <a:lnTo>
                      <a:pt x="347" y="334"/>
                    </a:lnTo>
                    <a:lnTo>
                      <a:pt x="348" y="334"/>
                    </a:lnTo>
                    <a:lnTo>
                      <a:pt x="349" y="334"/>
                    </a:lnTo>
                    <a:lnTo>
                      <a:pt x="349" y="334"/>
                    </a:lnTo>
                    <a:lnTo>
                      <a:pt x="350" y="334"/>
                    </a:lnTo>
                    <a:lnTo>
                      <a:pt x="351" y="334"/>
                    </a:lnTo>
                    <a:lnTo>
                      <a:pt x="352" y="333"/>
                    </a:lnTo>
                    <a:lnTo>
                      <a:pt x="353" y="334"/>
                    </a:lnTo>
                    <a:lnTo>
                      <a:pt x="353" y="334"/>
                    </a:lnTo>
                    <a:lnTo>
                      <a:pt x="353" y="333"/>
                    </a:lnTo>
                    <a:lnTo>
                      <a:pt x="354" y="333"/>
                    </a:lnTo>
                    <a:lnTo>
                      <a:pt x="355" y="332"/>
                    </a:lnTo>
                    <a:lnTo>
                      <a:pt x="356" y="333"/>
                    </a:lnTo>
                    <a:lnTo>
                      <a:pt x="357" y="333"/>
                    </a:lnTo>
                    <a:lnTo>
                      <a:pt x="358" y="333"/>
                    </a:lnTo>
                    <a:lnTo>
                      <a:pt x="360" y="334"/>
                    </a:lnTo>
                    <a:lnTo>
                      <a:pt x="360" y="334"/>
                    </a:lnTo>
                    <a:lnTo>
                      <a:pt x="361" y="334"/>
                    </a:lnTo>
                    <a:lnTo>
                      <a:pt x="362" y="334"/>
                    </a:lnTo>
                    <a:lnTo>
                      <a:pt x="363" y="334"/>
                    </a:lnTo>
                    <a:lnTo>
                      <a:pt x="363" y="333"/>
                    </a:lnTo>
                    <a:lnTo>
                      <a:pt x="364" y="334"/>
                    </a:lnTo>
                    <a:lnTo>
                      <a:pt x="365" y="334"/>
                    </a:lnTo>
                    <a:lnTo>
                      <a:pt x="366" y="333"/>
                    </a:lnTo>
                    <a:lnTo>
                      <a:pt x="366" y="334"/>
                    </a:lnTo>
                    <a:lnTo>
                      <a:pt x="366" y="334"/>
                    </a:lnTo>
                    <a:lnTo>
                      <a:pt x="367" y="334"/>
                    </a:lnTo>
                    <a:lnTo>
                      <a:pt x="367" y="334"/>
                    </a:lnTo>
                    <a:lnTo>
                      <a:pt x="368" y="333"/>
                    </a:lnTo>
                    <a:lnTo>
                      <a:pt x="369" y="333"/>
                    </a:lnTo>
                    <a:lnTo>
                      <a:pt x="370" y="334"/>
                    </a:lnTo>
                    <a:lnTo>
                      <a:pt x="369" y="334"/>
                    </a:lnTo>
                    <a:lnTo>
                      <a:pt x="370" y="336"/>
                    </a:lnTo>
                    <a:lnTo>
                      <a:pt x="371" y="337"/>
                    </a:lnTo>
                    <a:lnTo>
                      <a:pt x="372" y="337"/>
                    </a:lnTo>
                    <a:lnTo>
                      <a:pt x="373" y="337"/>
                    </a:lnTo>
                    <a:lnTo>
                      <a:pt x="373" y="338"/>
                    </a:lnTo>
                    <a:lnTo>
                      <a:pt x="373" y="338"/>
                    </a:lnTo>
                    <a:lnTo>
                      <a:pt x="374" y="339"/>
                    </a:lnTo>
                    <a:lnTo>
                      <a:pt x="374" y="340"/>
                    </a:lnTo>
                    <a:lnTo>
                      <a:pt x="375" y="340"/>
                    </a:lnTo>
                    <a:lnTo>
                      <a:pt x="376" y="341"/>
                    </a:lnTo>
                    <a:lnTo>
                      <a:pt x="377" y="341"/>
                    </a:lnTo>
                    <a:lnTo>
                      <a:pt x="377" y="342"/>
                    </a:lnTo>
                    <a:lnTo>
                      <a:pt x="378" y="342"/>
                    </a:lnTo>
                    <a:lnTo>
                      <a:pt x="379" y="342"/>
                    </a:lnTo>
                    <a:lnTo>
                      <a:pt x="380" y="342"/>
                    </a:lnTo>
                    <a:lnTo>
                      <a:pt x="380" y="343"/>
                    </a:lnTo>
                    <a:lnTo>
                      <a:pt x="381" y="343"/>
                    </a:lnTo>
                    <a:lnTo>
                      <a:pt x="382" y="344"/>
                    </a:lnTo>
                    <a:lnTo>
                      <a:pt x="383" y="344"/>
                    </a:lnTo>
                    <a:lnTo>
                      <a:pt x="384" y="344"/>
                    </a:lnTo>
                    <a:lnTo>
                      <a:pt x="384" y="343"/>
                    </a:lnTo>
                    <a:lnTo>
                      <a:pt x="385" y="343"/>
                    </a:lnTo>
                    <a:lnTo>
                      <a:pt x="386" y="343"/>
                    </a:lnTo>
                    <a:lnTo>
                      <a:pt x="387" y="343"/>
                    </a:lnTo>
                    <a:lnTo>
                      <a:pt x="387" y="344"/>
                    </a:lnTo>
                    <a:lnTo>
                      <a:pt x="388" y="344"/>
                    </a:lnTo>
                    <a:lnTo>
                      <a:pt x="389" y="345"/>
                    </a:lnTo>
                    <a:lnTo>
                      <a:pt x="390" y="345"/>
                    </a:lnTo>
                    <a:lnTo>
                      <a:pt x="390" y="346"/>
                    </a:lnTo>
                    <a:lnTo>
                      <a:pt x="391" y="346"/>
                    </a:lnTo>
                    <a:lnTo>
                      <a:pt x="391" y="347"/>
                    </a:lnTo>
                    <a:lnTo>
                      <a:pt x="391" y="348"/>
                    </a:lnTo>
                    <a:lnTo>
                      <a:pt x="391" y="348"/>
                    </a:lnTo>
                    <a:lnTo>
                      <a:pt x="391" y="349"/>
                    </a:lnTo>
                    <a:lnTo>
                      <a:pt x="391" y="350"/>
                    </a:lnTo>
                    <a:lnTo>
                      <a:pt x="391" y="351"/>
                    </a:lnTo>
                    <a:lnTo>
                      <a:pt x="392" y="351"/>
                    </a:lnTo>
                    <a:lnTo>
                      <a:pt x="394" y="351"/>
                    </a:lnTo>
                    <a:lnTo>
                      <a:pt x="394" y="352"/>
                    </a:lnTo>
                    <a:lnTo>
                      <a:pt x="394" y="353"/>
                    </a:lnTo>
                    <a:lnTo>
                      <a:pt x="395" y="354"/>
                    </a:lnTo>
                    <a:lnTo>
                      <a:pt x="395" y="355"/>
                    </a:lnTo>
                    <a:lnTo>
                      <a:pt x="395" y="355"/>
                    </a:lnTo>
                    <a:lnTo>
                      <a:pt x="395" y="356"/>
                    </a:lnTo>
                    <a:lnTo>
                      <a:pt x="396" y="357"/>
                    </a:lnTo>
                    <a:lnTo>
                      <a:pt x="397" y="358"/>
                    </a:lnTo>
                    <a:lnTo>
                      <a:pt x="394" y="359"/>
                    </a:lnTo>
                    <a:lnTo>
                      <a:pt x="394" y="360"/>
                    </a:lnTo>
                    <a:lnTo>
                      <a:pt x="394" y="361"/>
                    </a:lnTo>
                    <a:lnTo>
                      <a:pt x="394" y="362"/>
                    </a:lnTo>
                    <a:lnTo>
                      <a:pt x="395" y="362"/>
                    </a:lnTo>
                    <a:lnTo>
                      <a:pt x="395" y="363"/>
                    </a:lnTo>
                    <a:lnTo>
                      <a:pt x="396" y="364"/>
                    </a:lnTo>
                    <a:lnTo>
                      <a:pt x="396" y="365"/>
                    </a:lnTo>
                    <a:lnTo>
                      <a:pt x="396" y="366"/>
                    </a:lnTo>
                    <a:lnTo>
                      <a:pt x="395" y="366"/>
                    </a:lnTo>
                    <a:lnTo>
                      <a:pt x="394" y="367"/>
                    </a:lnTo>
                    <a:lnTo>
                      <a:pt x="395" y="369"/>
                    </a:lnTo>
                    <a:lnTo>
                      <a:pt x="396" y="369"/>
                    </a:lnTo>
                    <a:lnTo>
                      <a:pt x="395" y="369"/>
                    </a:lnTo>
                    <a:lnTo>
                      <a:pt x="396" y="370"/>
                    </a:lnTo>
                    <a:lnTo>
                      <a:pt x="397" y="370"/>
                    </a:lnTo>
                    <a:lnTo>
                      <a:pt x="400" y="372"/>
                    </a:lnTo>
                    <a:lnTo>
                      <a:pt x="400" y="372"/>
                    </a:lnTo>
                    <a:lnTo>
                      <a:pt x="400" y="373"/>
                    </a:lnTo>
                    <a:lnTo>
                      <a:pt x="401" y="372"/>
                    </a:lnTo>
                    <a:lnTo>
                      <a:pt x="404" y="372"/>
                    </a:lnTo>
                    <a:lnTo>
                      <a:pt x="404" y="373"/>
                    </a:lnTo>
                    <a:lnTo>
                      <a:pt x="405" y="374"/>
                    </a:lnTo>
                    <a:lnTo>
                      <a:pt x="405" y="375"/>
                    </a:lnTo>
                    <a:lnTo>
                      <a:pt x="406" y="375"/>
                    </a:lnTo>
                    <a:lnTo>
                      <a:pt x="406" y="376"/>
                    </a:lnTo>
                    <a:lnTo>
                      <a:pt x="406" y="377"/>
                    </a:lnTo>
                    <a:lnTo>
                      <a:pt x="407" y="377"/>
                    </a:lnTo>
                    <a:lnTo>
                      <a:pt x="408" y="377"/>
                    </a:lnTo>
                    <a:lnTo>
                      <a:pt x="408" y="378"/>
                    </a:lnTo>
                    <a:lnTo>
                      <a:pt x="408" y="379"/>
                    </a:lnTo>
                    <a:lnTo>
                      <a:pt x="409" y="379"/>
                    </a:lnTo>
                    <a:lnTo>
                      <a:pt x="410" y="378"/>
                    </a:lnTo>
                    <a:lnTo>
                      <a:pt x="410" y="379"/>
                    </a:lnTo>
                    <a:lnTo>
                      <a:pt x="411" y="379"/>
                    </a:lnTo>
                    <a:lnTo>
                      <a:pt x="411" y="380"/>
                    </a:lnTo>
                    <a:lnTo>
                      <a:pt x="411" y="380"/>
                    </a:lnTo>
                    <a:lnTo>
                      <a:pt x="412" y="381"/>
                    </a:lnTo>
                    <a:lnTo>
                      <a:pt x="413" y="382"/>
                    </a:lnTo>
                    <a:lnTo>
                      <a:pt x="414" y="382"/>
                    </a:lnTo>
                    <a:lnTo>
                      <a:pt x="415" y="383"/>
                    </a:lnTo>
                    <a:lnTo>
                      <a:pt x="415" y="382"/>
                    </a:lnTo>
                    <a:lnTo>
                      <a:pt x="416" y="381"/>
                    </a:lnTo>
                    <a:lnTo>
                      <a:pt x="417" y="381"/>
                    </a:lnTo>
                    <a:lnTo>
                      <a:pt x="418" y="381"/>
                    </a:lnTo>
                    <a:lnTo>
                      <a:pt x="420" y="381"/>
                    </a:lnTo>
                    <a:lnTo>
                      <a:pt x="422" y="381"/>
                    </a:lnTo>
                    <a:lnTo>
                      <a:pt x="422" y="381"/>
                    </a:lnTo>
                    <a:lnTo>
                      <a:pt x="423" y="381"/>
                    </a:lnTo>
                    <a:lnTo>
                      <a:pt x="424" y="381"/>
                    </a:lnTo>
                    <a:lnTo>
                      <a:pt x="425" y="382"/>
                    </a:lnTo>
                    <a:lnTo>
                      <a:pt x="426" y="383"/>
                    </a:lnTo>
                    <a:lnTo>
                      <a:pt x="427" y="383"/>
                    </a:lnTo>
                    <a:lnTo>
                      <a:pt x="428" y="383"/>
                    </a:lnTo>
                    <a:lnTo>
                      <a:pt x="428" y="383"/>
                    </a:lnTo>
                    <a:lnTo>
                      <a:pt x="428" y="383"/>
                    </a:lnTo>
                    <a:lnTo>
                      <a:pt x="429" y="383"/>
                    </a:lnTo>
                    <a:lnTo>
                      <a:pt x="430" y="384"/>
                    </a:lnTo>
                    <a:lnTo>
                      <a:pt x="430" y="385"/>
                    </a:lnTo>
                    <a:lnTo>
                      <a:pt x="431" y="386"/>
                    </a:lnTo>
                    <a:lnTo>
                      <a:pt x="431" y="385"/>
                    </a:lnTo>
                    <a:lnTo>
                      <a:pt x="432" y="385"/>
                    </a:lnTo>
                    <a:lnTo>
                      <a:pt x="432" y="385"/>
                    </a:lnTo>
                    <a:lnTo>
                      <a:pt x="433" y="385"/>
                    </a:lnTo>
                    <a:lnTo>
                      <a:pt x="434" y="386"/>
                    </a:lnTo>
                    <a:lnTo>
                      <a:pt x="434" y="386"/>
                    </a:lnTo>
                    <a:lnTo>
                      <a:pt x="433" y="388"/>
                    </a:lnTo>
                    <a:lnTo>
                      <a:pt x="433" y="389"/>
                    </a:lnTo>
                    <a:lnTo>
                      <a:pt x="434" y="389"/>
                    </a:lnTo>
                    <a:lnTo>
                      <a:pt x="434" y="389"/>
                    </a:lnTo>
                    <a:lnTo>
                      <a:pt x="435" y="390"/>
                    </a:lnTo>
                    <a:lnTo>
                      <a:pt x="435" y="390"/>
                    </a:lnTo>
                    <a:lnTo>
                      <a:pt x="436" y="391"/>
                    </a:lnTo>
                    <a:lnTo>
                      <a:pt x="436" y="393"/>
                    </a:lnTo>
                    <a:lnTo>
                      <a:pt x="435" y="393"/>
                    </a:lnTo>
                    <a:lnTo>
                      <a:pt x="435" y="394"/>
                    </a:lnTo>
                    <a:lnTo>
                      <a:pt x="437" y="394"/>
                    </a:lnTo>
                    <a:lnTo>
                      <a:pt x="438" y="393"/>
                    </a:lnTo>
                    <a:lnTo>
                      <a:pt x="439" y="393"/>
                    </a:lnTo>
                    <a:lnTo>
                      <a:pt x="440" y="395"/>
                    </a:lnTo>
                    <a:lnTo>
                      <a:pt x="441" y="396"/>
                    </a:lnTo>
                    <a:lnTo>
                      <a:pt x="442" y="396"/>
                    </a:lnTo>
                    <a:lnTo>
                      <a:pt x="442" y="396"/>
                    </a:lnTo>
                    <a:lnTo>
                      <a:pt x="443" y="396"/>
                    </a:lnTo>
                    <a:lnTo>
                      <a:pt x="442" y="397"/>
                    </a:lnTo>
                    <a:lnTo>
                      <a:pt x="441" y="398"/>
                    </a:lnTo>
                    <a:lnTo>
                      <a:pt x="442" y="399"/>
                    </a:lnTo>
                    <a:lnTo>
                      <a:pt x="442" y="400"/>
                    </a:lnTo>
                    <a:lnTo>
                      <a:pt x="442" y="400"/>
                    </a:lnTo>
                    <a:lnTo>
                      <a:pt x="442" y="401"/>
                    </a:lnTo>
                    <a:lnTo>
                      <a:pt x="442" y="401"/>
                    </a:lnTo>
                    <a:lnTo>
                      <a:pt x="443" y="402"/>
                    </a:lnTo>
                    <a:lnTo>
                      <a:pt x="444" y="403"/>
                    </a:lnTo>
                    <a:lnTo>
                      <a:pt x="444" y="403"/>
                    </a:lnTo>
                    <a:lnTo>
                      <a:pt x="443" y="404"/>
                    </a:lnTo>
                    <a:lnTo>
                      <a:pt x="444" y="405"/>
                    </a:lnTo>
                    <a:lnTo>
                      <a:pt x="445" y="405"/>
                    </a:lnTo>
                    <a:lnTo>
                      <a:pt x="446" y="406"/>
                    </a:lnTo>
                    <a:lnTo>
                      <a:pt x="446" y="407"/>
                    </a:lnTo>
                    <a:lnTo>
                      <a:pt x="446" y="407"/>
                    </a:lnTo>
                    <a:lnTo>
                      <a:pt x="447" y="408"/>
                    </a:lnTo>
                    <a:lnTo>
                      <a:pt x="447" y="409"/>
                    </a:lnTo>
                    <a:lnTo>
                      <a:pt x="446" y="410"/>
                    </a:lnTo>
                    <a:lnTo>
                      <a:pt x="447" y="411"/>
                    </a:lnTo>
                    <a:lnTo>
                      <a:pt x="447" y="412"/>
                    </a:lnTo>
                    <a:lnTo>
                      <a:pt x="447" y="413"/>
                    </a:lnTo>
                    <a:lnTo>
                      <a:pt x="448" y="413"/>
                    </a:lnTo>
                    <a:lnTo>
                      <a:pt x="449" y="414"/>
                    </a:lnTo>
                    <a:lnTo>
                      <a:pt x="450" y="414"/>
                    </a:lnTo>
                    <a:lnTo>
                      <a:pt x="451" y="414"/>
                    </a:lnTo>
                    <a:lnTo>
                      <a:pt x="451" y="415"/>
                    </a:lnTo>
                    <a:lnTo>
                      <a:pt x="452" y="416"/>
                    </a:lnTo>
                    <a:lnTo>
                      <a:pt x="453" y="416"/>
                    </a:lnTo>
                    <a:lnTo>
                      <a:pt x="453" y="416"/>
                    </a:lnTo>
                    <a:lnTo>
                      <a:pt x="454" y="417"/>
                    </a:lnTo>
                    <a:lnTo>
                      <a:pt x="455" y="417"/>
                    </a:lnTo>
                    <a:lnTo>
                      <a:pt x="456" y="417"/>
                    </a:lnTo>
                    <a:lnTo>
                      <a:pt x="456" y="418"/>
                    </a:lnTo>
                    <a:lnTo>
                      <a:pt x="456" y="420"/>
                    </a:lnTo>
                    <a:lnTo>
                      <a:pt x="457" y="420"/>
                    </a:lnTo>
                    <a:lnTo>
                      <a:pt x="457" y="421"/>
                    </a:lnTo>
                    <a:lnTo>
                      <a:pt x="457" y="422"/>
                    </a:lnTo>
                    <a:lnTo>
                      <a:pt x="459" y="423"/>
                    </a:lnTo>
                    <a:lnTo>
                      <a:pt x="459" y="424"/>
                    </a:lnTo>
                    <a:lnTo>
                      <a:pt x="459" y="424"/>
                    </a:lnTo>
                    <a:lnTo>
                      <a:pt x="460" y="424"/>
                    </a:lnTo>
                    <a:lnTo>
                      <a:pt x="461" y="424"/>
                    </a:lnTo>
                    <a:lnTo>
                      <a:pt x="461" y="425"/>
                    </a:lnTo>
                    <a:lnTo>
                      <a:pt x="462" y="425"/>
                    </a:lnTo>
                    <a:lnTo>
                      <a:pt x="463" y="426"/>
                    </a:lnTo>
                    <a:lnTo>
                      <a:pt x="463" y="427"/>
                    </a:lnTo>
                    <a:lnTo>
                      <a:pt x="464" y="427"/>
                    </a:lnTo>
                    <a:lnTo>
                      <a:pt x="464" y="427"/>
                    </a:lnTo>
                    <a:lnTo>
                      <a:pt x="464" y="429"/>
                    </a:lnTo>
                    <a:lnTo>
                      <a:pt x="465" y="430"/>
                    </a:lnTo>
                    <a:lnTo>
                      <a:pt x="466" y="431"/>
                    </a:lnTo>
                    <a:lnTo>
                      <a:pt x="465" y="432"/>
                    </a:lnTo>
                    <a:lnTo>
                      <a:pt x="466" y="433"/>
                    </a:lnTo>
                    <a:lnTo>
                      <a:pt x="464" y="434"/>
                    </a:lnTo>
                    <a:lnTo>
                      <a:pt x="464" y="435"/>
                    </a:lnTo>
                    <a:lnTo>
                      <a:pt x="464" y="437"/>
                    </a:lnTo>
                    <a:lnTo>
                      <a:pt x="465" y="438"/>
                    </a:lnTo>
                    <a:lnTo>
                      <a:pt x="465" y="438"/>
                    </a:lnTo>
                    <a:lnTo>
                      <a:pt x="465" y="439"/>
                    </a:lnTo>
                    <a:lnTo>
                      <a:pt x="465" y="440"/>
                    </a:lnTo>
                    <a:lnTo>
                      <a:pt x="465" y="441"/>
                    </a:lnTo>
                    <a:lnTo>
                      <a:pt x="466" y="442"/>
                    </a:lnTo>
                    <a:lnTo>
                      <a:pt x="466" y="443"/>
                    </a:lnTo>
                    <a:lnTo>
                      <a:pt x="466" y="444"/>
                    </a:lnTo>
                    <a:lnTo>
                      <a:pt x="466" y="445"/>
                    </a:lnTo>
                    <a:lnTo>
                      <a:pt x="465" y="446"/>
                    </a:lnTo>
                    <a:lnTo>
                      <a:pt x="466" y="446"/>
                    </a:lnTo>
                    <a:lnTo>
                      <a:pt x="466" y="448"/>
                    </a:lnTo>
                    <a:lnTo>
                      <a:pt x="466" y="448"/>
                    </a:lnTo>
                    <a:lnTo>
                      <a:pt x="467" y="448"/>
                    </a:lnTo>
                    <a:lnTo>
                      <a:pt x="468" y="448"/>
                    </a:lnTo>
                    <a:lnTo>
                      <a:pt x="468" y="449"/>
                    </a:lnTo>
                    <a:lnTo>
                      <a:pt x="467" y="450"/>
                    </a:lnTo>
                    <a:lnTo>
                      <a:pt x="467" y="451"/>
                    </a:lnTo>
                    <a:lnTo>
                      <a:pt x="467" y="452"/>
                    </a:lnTo>
                    <a:lnTo>
                      <a:pt x="468" y="453"/>
                    </a:lnTo>
                    <a:lnTo>
                      <a:pt x="469" y="453"/>
                    </a:lnTo>
                    <a:lnTo>
                      <a:pt x="469" y="454"/>
                    </a:lnTo>
                    <a:lnTo>
                      <a:pt x="469" y="455"/>
                    </a:lnTo>
                    <a:lnTo>
                      <a:pt x="469" y="455"/>
                    </a:lnTo>
                    <a:lnTo>
                      <a:pt x="470" y="456"/>
                    </a:lnTo>
                    <a:lnTo>
                      <a:pt x="470" y="456"/>
                    </a:lnTo>
                    <a:lnTo>
                      <a:pt x="470" y="458"/>
                    </a:lnTo>
                    <a:lnTo>
                      <a:pt x="470" y="458"/>
                    </a:lnTo>
                    <a:lnTo>
                      <a:pt x="470" y="459"/>
                    </a:lnTo>
                    <a:lnTo>
                      <a:pt x="470" y="460"/>
                    </a:lnTo>
                    <a:lnTo>
                      <a:pt x="471" y="461"/>
                    </a:lnTo>
                    <a:lnTo>
                      <a:pt x="472" y="461"/>
                    </a:lnTo>
                    <a:lnTo>
                      <a:pt x="472" y="462"/>
                    </a:lnTo>
                    <a:lnTo>
                      <a:pt x="473" y="462"/>
                    </a:lnTo>
                    <a:lnTo>
                      <a:pt x="473" y="463"/>
                    </a:lnTo>
                    <a:lnTo>
                      <a:pt x="473" y="464"/>
                    </a:lnTo>
                    <a:lnTo>
                      <a:pt x="473" y="465"/>
                    </a:lnTo>
                    <a:lnTo>
                      <a:pt x="473" y="465"/>
                    </a:lnTo>
                    <a:lnTo>
                      <a:pt x="474" y="465"/>
                    </a:lnTo>
                    <a:lnTo>
                      <a:pt x="474" y="466"/>
                    </a:lnTo>
                    <a:lnTo>
                      <a:pt x="474" y="468"/>
                    </a:lnTo>
                    <a:lnTo>
                      <a:pt x="475" y="469"/>
                    </a:lnTo>
                    <a:lnTo>
                      <a:pt x="476" y="469"/>
                    </a:lnTo>
                    <a:lnTo>
                      <a:pt x="477" y="470"/>
                    </a:lnTo>
                    <a:lnTo>
                      <a:pt x="477" y="470"/>
                    </a:lnTo>
                    <a:lnTo>
                      <a:pt x="477" y="471"/>
                    </a:lnTo>
                    <a:lnTo>
                      <a:pt x="477" y="472"/>
                    </a:lnTo>
                    <a:lnTo>
                      <a:pt x="478" y="472"/>
                    </a:lnTo>
                    <a:lnTo>
                      <a:pt x="479" y="473"/>
                    </a:lnTo>
                    <a:lnTo>
                      <a:pt x="480" y="473"/>
                    </a:lnTo>
                    <a:lnTo>
                      <a:pt x="480" y="474"/>
                    </a:lnTo>
                    <a:lnTo>
                      <a:pt x="480" y="476"/>
                    </a:lnTo>
                    <a:lnTo>
                      <a:pt x="480" y="476"/>
                    </a:lnTo>
                    <a:lnTo>
                      <a:pt x="481" y="477"/>
                    </a:lnTo>
                    <a:lnTo>
                      <a:pt x="481" y="478"/>
                    </a:lnTo>
                    <a:lnTo>
                      <a:pt x="482" y="478"/>
                    </a:lnTo>
                    <a:lnTo>
                      <a:pt x="482" y="479"/>
                    </a:lnTo>
                    <a:lnTo>
                      <a:pt x="483" y="479"/>
                    </a:lnTo>
                    <a:lnTo>
                      <a:pt x="482" y="480"/>
                    </a:lnTo>
                    <a:lnTo>
                      <a:pt x="482" y="481"/>
                    </a:lnTo>
                    <a:lnTo>
                      <a:pt x="482" y="482"/>
                    </a:lnTo>
                    <a:lnTo>
                      <a:pt x="483" y="482"/>
                    </a:lnTo>
                    <a:lnTo>
                      <a:pt x="484" y="482"/>
                    </a:lnTo>
                    <a:lnTo>
                      <a:pt x="483" y="483"/>
                    </a:lnTo>
                    <a:lnTo>
                      <a:pt x="483" y="485"/>
                    </a:lnTo>
                    <a:lnTo>
                      <a:pt x="484" y="485"/>
                    </a:lnTo>
                    <a:lnTo>
                      <a:pt x="484" y="485"/>
                    </a:lnTo>
                    <a:lnTo>
                      <a:pt x="484" y="486"/>
                    </a:lnTo>
                    <a:lnTo>
                      <a:pt x="484" y="486"/>
                    </a:lnTo>
                    <a:lnTo>
                      <a:pt x="484" y="487"/>
                    </a:lnTo>
                    <a:lnTo>
                      <a:pt x="484" y="488"/>
                    </a:lnTo>
                    <a:lnTo>
                      <a:pt x="484" y="489"/>
                    </a:lnTo>
                    <a:lnTo>
                      <a:pt x="484" y="489"/>
                    </a:lnTo>
                    <a:lnTo>
                      <a:pt x="484" y="490"/>
                    </a:lnTo>
                    <a:lnTo>
                      <a:pt x="484" y="491"/>
                    </a:lnTo>
                    <a:lnTo>
                      <a:pt x="485" y="491"/>
                    </a:lnTo>
                    <a:lnTo>
                      <a:pt x="486" y="491"/>
                    </a:lnTo>
                    <a:lnTo>
                      <a:pt x="486" y="492"/>
                    </a:lnTo>
                    <a:lnTo>
                      <a:pt x="485" y="492"/>
                    </a:lnTo>
                    <a:lnTo>
                      <a:pt x="484" y="493"/>
                    </a:lnTo>
                    <a:lnTo>
                      <a:pt x="484" y="493"/>
                    </a:lnTo>
                    <a:lnTo>
                      <a:pt x="484" y="494"/>
                    </a:lnTo>
                    <a:lnTo>
                      <a:pt x="484" y="495"/>
                    </a:lnTo>
                    <a:lnTo>
                      <a:pt x="485" y="495"/>
                    </a:lnTo>
                    <a:lnTo>
                      <a:pt x="486" y="495"/>
                    </a:lnTo>
                    <a:lnTo>
                      <a:pt x="487" y="496"/>
                    </a:lnTo>
                    <a:lnTo>
                      <a:pt x="487" y="496"/>
                    </a:lnTo>
                    <a:lnTo>
                      <a:pt x="487" y="496"/>
                    </a:lnTo>
                    <a:lnTo>
                      <a:pt x="488" y="497"/>
                    </a:lnTo>
                    <a:lnTo>
                      <a:pt x="488" y="498"/>
                    </a:lnTo>
                    <a:lnTo>
                      <a:pt x="488" y="499"/>
                    </a:lnTo>
                    <a:lnTo>
                      <a:pt x="488" y="500"/>
                    </a:lnTo>
                    <a:lnTo>
                      <a:pt x="489" y="500"/>
                    </a:lnTo>
                    <a:lnTo>
                      <a:pt x="489" y="501"/>
                    </a:lnTo>
                    <a:lnTo>
                      <a:pt x="490" y="502"/>
                    </a:lnTo>
                    <a:lnTo>
                      <a:pt x="490" y="503"/>
                    </a:lnTo>
                    <a:lnTo>
                      <a:pt x="490" y="503"/>
                    </a:lnTo>
                    <a:lnTo>
                      <a:pt x="490" y="503"/>
                    </a:lnTo>
                    <a:lnTo>
                      <a:pt x="491" y="503"/>
                    </a:lnTo>
                    <a:lnTo>
                      <a:pt x="492" y="505"/>
                    </a:lnTo>
                    <a:lnTo>
                      <a:pt x="493" y="504"/>
                    </a:lnTo>
                    <a:lnTo>
                      <a:pt x="493" y="506"/>
                    </a:lnTo>
                    <a:lnTo>
                      <a:pt x="493" y="508"/>
                    </a:lnTo>
                    <a:lnTo>
                      <a:pt x="493" y="509"/>
                    </a:lnTo>
                    <a:lnTo>
                      <a:pt x="493" y="510"/>
                    </a:lnTo>
                    <a:lnTo>
                      <a:pt x="493" y="510"/>
                    </a:lnTo>
                    <a:lnTo>
                      <a:pt x="492" y="511"/>
                    </a:lnTo>
                    <a:lnTo>
                      <a:pt x="492" y="512"/>
                    </a:lnTo>
                    <a:lnTo>
                      <a:pt x="491" y="513"/>
                    </a:lnTo>
                    <a:lnTo>
                      <a:pt x="492" y="514"/>
                    </a:lnTo>
                    <a:lnTo>
                      <a:pt x="493" y="514"/>
                    </a:lnTo>
                    <a:lnTo>
                      <a:pt x="494" y="513"/>
                    </a:lnTo>
                    <a:lnTo>
                      <a:pt x="494" y="514"/>
                    </a:lnTo>
                    <a:lnTo>
                      <a:pt x="494" y="514"/>
                    </a:lnTo>
                    <a:lnTo>
                      <a:pt x="494" y="515"/>
                    </a:lnTo>
                    <a:lnTo>
                      <a:pt x="493" y="515"/>
                    </a:lnTo>
                    <a:lnTo>
                      <a:pt x="494" y="516"/>
                    </a:lnTo>
                    <a:lnTo>
                      <a:pt x="494" y="517"/>
                    </a:lnTo>
                    <a:lnTo>
                      <a:pt x="494" y="517"/>
                    </a:lnTo>
                    <a:lnTo>
                      <a:pt x="493" y="517"/>
                    </a:lnTo>
                    <a:lnTo>
                      <a:pt x="493" y="518"/>
                    </a:lnTo>
                    <a:lnTo>
                      <a:pt x="494" y="519"/>
                    </a:lnTo>
                    <a:lnTo>
                      <a:pt x="493" y="520"/>
                    </a:lnTo>
                    <a:lnTo>
                      <a:pt x="494" y="520"/>
                    </a:lnTo>
                    <a:lnTo>
                      <a:pt x="492" y="522"/>
                    </a:lnTo>
                    <a:lnTo>
                      <a:pt x="492" y="523"/>
                    </a:lnTo>
                    <a:lnTo>
                      <a:pt x="493" y="524"/>
                    </a:lnTo>
                    <a:lnTo>
                      <a:pt x="491" y="524"/>
                    </a:lnTo>
                    <a:lnTo>
                      <a:pt x="490" y="524"/>
                    </a:lnTo>
                    <a:lnTo>
                      <a:pt x="491" y="525"/>
                    </a:lnTo>
                    <a:lnTo>
                      <a:pt x="492" y="525"/>
                    </a:lnTo>
                    <a:lnTo>
                      <a:pt x="492" y="526"/>
                    </a:lnTo>
                    <a:lnTo>
                      <a:pt x="492" y="527"/>
                    </a:lnTo>
                    <a:lnTo>
                      <a:pt x="493" y="527"/>
                    </a:lnTo>
                    <a:lnTo>
                      <a:pt x="493" y="527"/>
                    </a:lnTo>
                    <a:lnTo>
                      <a:pt x="493" y="528"/>
                    </a:lnTo>
                    <a:lnTo>
                      <a:pt x="492" y="529"/>
                    </a:lnTo>
                    <a:lnTo>
                      <a:pt x="491" y="529"/>
                    </a:lnTo>
                    <a:lnTo>
                      <a:pt x="490" y="529"/>
                    </a:lnTo>
                    <a:lnTo>
                      <a:pt x="489" y="530"/>
                    </a:lnTo>
                    <a:lnTo>
                      <a:pt x="489" y="531"/>
                    </a:lnTo>
                    <a:lnTo>
                      <a:pt x="489" y="531"/>
                    </a:lnTo>
                    <a:lnTo>
                      <a:pt x="489" y="532"/>
                    </a:lnTo>
                    <a:lnTo>
                      <a:pt x="490" y="533"/>
                    </a:lnTo>
                    <a:lnTo>
                      <a:pt x="490" y="534"/>
                    </a:lnTo>
                    <a:lnTo>
                      <a:pt x="489" y="534"/>
                    </a:lnTo>
                    <a:lnTo>
                      <a:pt x="488" y="534"/>
                    </a:lnTo>
                    <a:lnTo>
                      <a:pt x="488" y="534"/>
                    </a:lnTo>
                    <a:lnTo>
                      <a:pt x="487" y="535"/>
                    </a:lnTo>
                    <a:lnTo>
                      <a:pt x="488" y="536"/>
                    </a:lnTo>
                    <a:lnTo>
                      <a:pt x="489" y="535"/>
                    </a:lnTo>
                    <a:lnTo>
                      <a:pt x="490" y="535"/>
                    </a:lnTo>
                    <a:lnTo>
                      <a:pt x="490" y="536"/>
                    </a:lnTo>
                    <a:lnTo>
                      <a:pt x="489" y="537"/>
                    </a:lnTo>
                    <a:lnTo>
                      <a:pt x="488" y="537"/>
                    </a:lnTo>
                    <a:lnTo>
                      <a:pt x="488" y="538"/>
                    </a:lnTo>
                    <a:lnTo>
                      <a:pt x="488" y="538"/>
                    </a:lnTo>
                    <a:lnTo>
                      <a:pt x="489" y="538"/>
                    </a:lnTo>
                    <a:lnTo>
                      <a:pt x="489" y="539"/>
                    </a:lnTo>
                    <a:lnTo>
                      <a:pt x="488" y="539"/>
                    </a:lnTo>
                    <a:lnTo>
                      <a:pt x="487" y="540"/>
                    </a:lnTo>
                    <a:lnTo>
                      <a:pt x="487" y="540"/>
                    </a:lnTo>
                    <a:lnTo>
                      <a:pt x="486" y="540"/>
                    </a:lnTo>
                    <a:lnTo>
                      <a:pt x="486" y="541"/>
                    </a:lnTo>
                    <a:lnTo>
                      <a:pt x="485" y="541"/>
                    </a:lnTo>
                    <a:lnTo>
                      <a:pt x="485" y="541"/>
                    </a:lnTo>
                    <a:lnTo>
                      <a:pt x="485" y="542"/>
                    </a:lnTo>
                    <a:lnTo>
                      <a:pt x="485" y="544"/>
                    </a:lnTo>
                    <a:lnTo>
                      <a:pt x="484" y="544"/>
                    </a:lnTo>
                    <a:lnTo>
                      <a:pt x="484" y="545"/>
                    </a:lnTo>
                    <a:lnTo>
                      <a:pt x="484" y="545"/>
                    </a:lnTo>
                    <a:lnTo>
                      <a:pt x="485" y="546"/>
                    </a:lnTo>
                    <a:lnTo>
                      <a:pt x="486" y="546"/>
                    </a:lnTo>
                    <a:lnTo>
                      <a:pt x="487" y="546"/>
                    </a:lnTo>
                    <a:lnTo>
                      <a:pt x="486" y="547"/>
                    </a:lnTo>
                    <a:lnTo>
                      <a:pt x="485" y="547"/>
                    </a:lnTo>
                    <a:lnTo>
                      <a:pt x="484" y="547"/>
                    </a:lnTo>
                    <a:lnTo>
                      <a:pt x="484" y="547"/>
                    </a:lnTo>
                    <a:lnTo>
                      <a:pt x="484" y="549"/>
                    </a:lnTo>
                    <a:lnTo>
                      <a:pt x="485" y="550"/>
                    </a:lnTo>
                    <a:lnTo>
                      <a:pt x="486" y="550"/>
                    </a:lnTo>
                    <a:lnTo>
                      <a:pt x="487" y="550"/>
                    </a:lnTo>
                    <a:lnTo>
                      <a:pt x="487" y="550"/>
                    </a:lnTo>
                    <a:lnTo>
                      <a:pt x="488" y="550"/>
                    </a:lnTo>
                    <a:lnTo>
                      <a:pt x="490" y="550"/>
                    </a:lnTo>
                    <a:lnTo>
                      <a:pt x="491" y="551"/>
                    </a:lnTo>
                    <a:lnTo>
                      <a:pt x="491" y="552"/>
                    </a:lnTo>
                    <a:lnTo>
                      <a:pt x="492" y="551"/>
                    </a:lnTo>
                    <a:lnTo>
                      <a:pt x="493" y="552"/>
                    </a:lnTo>
                    <a:lnTo>
                      <a:pt x="494" y="552"/>
                    </a:lnTo>
                    <a:lnTo>
                      <a:pt x="495" y="554"/>
                    </a:lnTo>
                    <a:lnTo>
                      <a:pt x="494" y="554"/>
                    </a:lnTo>
                    <a:lnTo>
                      <a:pt x="494" y="555"/>
                    </a:lnTo>
                    <a:lnTo>
                      <a:pt x="494" y="555"/>
                    </a:lnTo>
                    <a:lnTo>
                      <a:pt x="493" y="555"/>
                    </a:lnTo>
                    <a:lnTo>
                      <a:pt x="493" y="555"/>
                    </a:lnTo>
                    <a:lnTo>
                      <a:pt x="494" y="556"/>
                    </a:lnTo>
                    <a:lnTo>
                      <a:pt x="494" y="556"/>
                    </a:lnTo>
                    <a:lnTo>
                      <a:pt x="494" y="558"/>
                    </a:lnTo>
                    <a:lnTo>
                      <a:pt x="494" y="559"/>
                    </a:lnTo>
                    <a:lnTo>
                      <a:pt x="494" y="560"/>
                    </a:lnTo>
                    <a:lnTo>
                      <a:pt x="497" y="562"/>
                    </a:lnTo>
                    <a:lnTo>
                      <a:pt x="497" y="562"/>
                    </a:lnTo>
                    <a:lnTo>
                      <a:pt x="496" y="562"/>
                    </a:lnTo>
                    <a:lnTo>
                      <a:pt x="496" y="563"/>
                    </a:lnTo>
                    <a:lnTo>
                      <a:pt x="497" y="563"/>
                    </a:lnTo>
                    <a:lnTo>
                      <a:pt x="497" y="563"/>
                    </a:lnTo>
                    <a:lnTo>
                      <a:pt x="497" y="565"/>
                    </a:lnTo>
                    <a:lnTo>
                      <a:pt x="497" y="566"/>
                    </a:lnTo>
                    <a:lnTo>
                      <a:pt x="497" y="569"/>
                    </a:lnTo>
                    <a:lnTo>
                      <a:pt x="496" y="569"/>
                    </a:lnTo>
                    <a:lnTo>
                      <a:pt x="496" y="570"/>
                    </a:lnTo>
                    <a:lnTo>
                      <a:pt x="495" y="570"/>
                    </a:lnTo>
                    <a:lnTo>
                      <a:pt x="494" y="570"/>
                    </a:lnTo>
                    <a:lnTo>
                      <a:pt x="493" y="571"/>
                    </a:lnTo>
                    <a:lnTo>
                      <a:pt x="493" y="572"/>
                    </a:lnTo>
                    <a:lnTo>
                      <a:pt x="494" y="571"/>
                    </a:lnTo>
                    <a:lnTo>
                      <a:pt x="494" y="572"/>
                    </a:lnTo>
                    <a:lnTo>
                      <a:pt x="494" y="572"/>
                    </a:lnTo>
                    <a:lnTo>
                      <a:pt x="493" y="573"/>
                    </a:lnTo>
                    <a:lnTo>
                      <a:pt x="494" y="573"/>
                    </a:lnTo>
                    <a:lnTo>
                      <a:pt x="494" y="573"/>
                    </a:lnTo>
                    <a:lnTo>
                      <a:pt x="495" y="573"/>
                    </a:lnTo>
                    <a:lnTo>
                      <a:pt x="495" y="574"/>
                    </a:lnTo>
                    <a:lnTo>
                      <a:pt x="495" y="575"/>
                    </a:lnTo>
                    <a:lnTo>
                      <a:pt x="495" y="576"/>
                    </a:lnTo>
                    <a:lnTo>
                      <a:pt x="497" y="576"/>
                    </a:lnTo>
                    <a:lnTo>
                      <a:pt x="497" y="576"/>
                    </a:lnTo>
                    <a:lnTo>
                      <a:pt x="497" y="576"/>
                    </a:lnTo>
                    <a:lnTo>
                      <a:pt x="498" y="577"/>
                    </a:lnTo>
                    <a:lnTo>
                      <a:pt x="498" y="578"/>
                    </a:lnTo>
                    <a:lnTo>
                      <a:pt x="497" y="579"/>
                    </a:lnTo>
                    <a:lnTo>
                      <a:pt x="497" y="579"/>
                    </a:lnTo>
                    <a:lnTo>
                      <a:pt x="496" y="579"/>
                    </a:lnTo>
                    <a:lnTo>
                      <a:pt x="497" y="579"/>
                    </a:lnTo>
                    <a:lnTo>
                      <a:pt x="497" y="581"/>
                    </a:lnTo>
                    <a:lnTo>
                      <a:pt x="497" y="582"/>
                    </a:lnTo>
                    <a:lnTo>
                      <a:pt x="497" y="582"/>
                    </a:lnTo>
                    <a:lnTo>
                      <a:pt x="496" y="582"/>
                    </a:lnTo>
                    <a:lnTo>
                      <a:pt x="496" y="584"/>
                    </a:lnTo>
                    <a:lnTo>
                      <a:pt x="497" y="584"/>
                    </a:lnTo>
                    <a:lnTo>
                      <a:pt x="497" y="585"/>
                    </a:lnTo>
                    <a:lnTo>
                      <a:pt x="499" y="585"/>
                    </a:lnTo>
                    <a:lnTo>
                      <a:pt x="500" y="585"/>
                    </a:lnTo>
                    <a:lnTo>
                      <a:pt x="500" y="586"/>
                    </a:lnTo>
                    <a:lnTo>
                      <a:pt x="499" y="586"/>
                    </a:lnTo>
                    <a:lnTo>
                      <a:pt x="499" y="586"/>
                    </a:lnTo>
                    <a:lnTo>
                      <a:pt x="499" y="587"/>
                    </a:lnTo>
                    <a:lnTo>
                      <a:pt x="499" y="588"/>
                    </a:lnTo>
                    <a:lnTo>
                      <a:pt x="498" y="588"/>
                    </a:lnTo>
                    <a:lnTo>
                      <a:pt x="497" y="589"/>
                    </a:lnTo>
                    <a:lnTo>
                      <a:pt x="498" y="589"/>
                    </a:lnTo>
                    <a:lnTo>
                      <a:pt x="498" y="590"/>
                    </a:lnTo>
                    <a:lnTo>
                      <a:pt x="497" y="590"/>
                    </a:lnTo>
                    <a:lnTo>
                      <a:pt x="497" y="589"/>
                    </a:lnTo>
                    <a:lnTo>
                      <a:pt x="497" y="589"/>
                    </a:lnTo>
                    <a:lnTo>
                      <a:pt x="496" y="589"/>
                    </a:lnTo>
                    <a:lnTo>
                      <a:pt x="497" y="589"/>
                    </a:lnTo>
                    <a:lnTo>
                      <a:pt x="496" y="590"/>
                    </a:lnTo>
                    <a:lnTo>
                      <a:pt x="495" y="589"/>
                    </a:lnTo>
                    <a:lnTo>
                      <a:pt x="494" y="589"/>
                    </a:lnTo>
                    <a:lnTo>
                      <a:pt x="494" y="589"/>
                    </a:lnTo>
                    <a:lnTo>
                      <a:pt x="494" y="590"/>
                    </a:lnTo>
                    <a:lnTo>
                      <a:pt x="494" y="591"/>
                    </a:lnTo>
                    <a:lnTo>
                      <a:pt x="494" y="592"/>
                    </a:lnTo>
                    <a:lnTo>
                      <a:pt x="493" y="591"/>
                    </a:lnTo>
                    <a:lnTo>
                      <a:pt x="492" y="591"/>
                    </a:lnTo>
                    <a:lnTo>
                      <a:pt x="492" y="592"/>
                    </a:lnTo>
                    <a:lnTo>
                      <a:pt x="492" y="593"/>
                    </a:lnTo>
                    <a:lnTo>
                      <a:pt x="491" y="593"/>
                    </a:lnTo>
                    <a:lnTo>
                      <a:pt x="490" y="593"/>
                    </a:lnTo>
                    <a:lnTo>
                      <a:pt x="490" y="594"/>
                    </a:lnTo>
                    <a:lnTo>
                      <a:pt x="490" y="593"/>
                    </a:lnTo>
                    <a:lnTo>
                      <a:pt x="489" y="593"/>
                    </a:lnTo>
                    <a:lnTo>
                      <a:pt x="488" y="593"/>
                    </a:lnTo>
                    <a:lnTo>
                      <a:pt x="488" y="59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80" name="Freeform 1139">
                <a:extLst>
                  <a:ext uri="{FF2B5EF4-FFF2-40B4-BE49-F238E27FC236}">
                    <a16:creationId xmlns:a16="http://schemas.microsoft.com/office/drawing/2014/main" id="{D417CFA1-3D0E-4869-8204-7864B2C832FB}"/>
                  </a:ext>
                </a:extLst>
              </p:cNvPr>
              <p:cNvSpPr>
                <a:spLocks/>
              </p:cNvSpPr>
              <p:nvPr/>
            </p:nvSpPr>
            <p:spPr bwMode="auto">
              <a:xfrm>
                <a:off x="5171" y="2094"/>
                <a:ext cx="459" cy="353"/>
              </a:xfrm>
              <a:custGeom>
                <a:avLst/>
                <a:gdLst>
                  <a:gd name="T0" fmla="*/ 452 w 459"/>
                  <a:gd name="T1" fmla="*/ 343 h 353"/>
                  <a:gd name="T2" fmla="*/ 440 w 459"/>
                  <a:gd name="T3" fmla="*/ 340 h 353"/>
                  <a:gd name="T4" fmla="*/ 429 w 459"/>
                  <a:gd name="T5" fmla="*/ 344 h 353"/>
                  <a:gd name="T6" fmla="*/ 427 w 459"/>
                  <a:gd name="T7" fmla="*/ 345 h 353"/>
                  <a:gd name="T8" fmla="*/ 417 w 459"/>
                  <a:gd name="T9" fmla="*/ 350 h 353"/>
                  <a:gd name="T10" fmla="*/ 411 w 459"/>
                  <a:gd name="T11" fmla="*/ 346 h 353"/>
                  <a:gd name="T12" fmla="*/ 399 w 459"/>
                  <a:gd name="T13" fmla="*/ 346 h 353"/>
                  <a:gd name="T14" fmla="*/ 393 w 459"/>
                  <a:gd name="T15" fmla="*/ 347 h 353"/>
                  <a:gd name="T16" fmla="*/ 379 w 459"/>
                  <a:gd name="T17" fmla="*/ 338 h 353"/>
                  <a:gd name="T18" fmla="*/ 370 w 459"/>
                  <a:gd name="T19" fmla="*/ 341 h 353"/>
                  <a:gd name="T20" fmla="*/ 358 w 459"/>
                  <a:gd name="T21" fmla="*/ 343 h 353"/>
                  <a:gd name="T22" fmla="*/ 346 w 459"/>
                  <a:gd name="T23" fmla="*/ 340 h 353"/>
                  <a:gd name="T24" fmla="*/ 327 w 459"/>
                  <a:gd name="T25" fmla="*/ 336 h 353"/>
                  <a:gd name="T26" fmla="*/ 313 w 459"/>
                  <a:gd name="T27" fmla="*/ 331 h 353"/>
                  <a:gd name="T28" fmla="*/ 303 w 459"/>
                  <a:gd name="T29" fmla="*/ 321 h 353"/>
                  <a:gd name="T30" fmla="*/ 294 w 459"/>
                  <a:gd name="T31" fmla="*/ 316 h 353"/>
                  <a:gd name="T32" fmla="*/ 285 w 459"/>
                  <a:gd name="T33" fmla="*/ 306 h 353"/>
                  <a:gd name="T34" fmla="*/ 273 w 459"/>
                  <a:gd name="T35" fmla="*/ 303 h 353"/>
                  <a:gd name="T36" fmla="*/ 265 w 459"/>
                  <a:gd name="T37" fmla="*/ 295 h 353"/>
                  <a:gd name="T38" fmla="*/ 257 w 459"/>
                  <a:gd name="T39" fmla="*/ 285 h 353"/>
                  <a:gd name="T40" fmla="*/ 253 w 459"/>
                  <a:gd name="T41" fmla="*/ 276 h 353"/>
                  <a:gd name="T42" fmla="*/ 243 w 459"/>
                  <a:gd name="T43" fmla="*/ 270 h 353"/>
                  <a:gd name="T44" fmla="*/ 231 w 459"/>
                  <a:gd name="T45" fmla="*/ 257 h 353"/>
                  <a:gd name="T46" fmla="*/ 222 w 459"/>
                  <a:gd name="T47" fmla="*/ 252 h 353"/>
                  <a:gd name="T48" fmla="*/ 215 w 459"/>
                  <a:gd name="T49" fmla="*/ 241 h 353"/>
                  <a:gd name="T50" fmla="*/ 214 w 459"/>
                  <a:gd name="T51" fmla="*/ 232 h 353"/>
                  <a:gd name="T52" fmla="*/ 209 w 459"/>
                  <a:gd name="T53" fmla="*/ 226 h 353"/>
                  <a:gd name="T54" fmla="*/ 203 w 459"/>
                  <a:gd name="T55" fmla="*/ 219 h 353"/>
                  <a:gd name="T56" fmla="*/ 203 w 459"/>
                  <a:gd name="T57" fmla="*/ 216 h 353"/>
                  <a:gd name="T58" fmla="*/ 194 w 459"/>
                  <a:gd name="T59" fmla="*/ 208 h 353"/>
                  <a:gd name="T60" fmla="*/ 189 w 459"/>
                  <a:gd name="T61" fmla="*/ 203 h 353"/>
                  <a:gd name="T62" fmla="*/ 186 w 459"/>
                  <a:gd name="T63" fmla="*/ 189 h 353"/>
                  <a:gd name="T64" fmla="*/ 182 w 459"/>
                  <a:gd name="T65" fmla="*/ 180 h 353"/>
                  <a:gd name="T66" fmla="*/ 176 w 459"/>
                  <a:gd name="T67" fmla="*/ 174 h 353"/>
                  <a:gd name="T68" fmla="*/ 176 w 459"/>
                  <a:gd name="T69" fmla="*/ 164 h 353"/>
                  <a:gd name="T70" fmla="*/ 166 w 459"/>
                  <a:gd name="T71" fmla="*/ 160 h 353"/>
                  <a:gd name="T72" fmla="*/ 155 w 459"/>
                  <a:gd name="T73" fmla="*/ 154 h 353"/>
                  <a:gd name="T74" fmla="*/ 147 w 459"/>
                  <a:gd name="T75" fmla="*/ 148 h 353"/>
                  <a:gd name="T76" fmla="*/ 138 w 459"/>
                  <a:gd name="T77" fmla="*/ 143 h 353"/>
                  <a:gd name="T78" fmla="*/ 135 w 459"/>
                  <a:gd name="T79" fmla="*/ 131 h 353"/>
                  <a:gd name="T80" fmla="*/ 127 w 459"/>
                  <a:gd name="T81" fmla="*/ 124 h 353"/>
                  <a:gd name="T82" fmla="*/ 121 w 459"/>
                  <a:gd name="T83" fmla="*/ 116 h 353"/>
                  <a:gd name="T84" fmla="*/ 110 w 459"/>
                  <a:gd name="T85" fmla="*/ 114 h 353"/>
                  <a:gd name="T86" fmla="*/ 100 w 459"/>
                  <a:gd name="T87" fmla="*/ 108 h 353"/>
                  <a:gd name="T88" fmla="*/ 85 w 459"/>
                  <a:gd name="T89" fmla="*/ 104 h 353"/>
                  <a:gd name="T90" fmla="*/ 79 w 459"/>
                  <a:gd name="T91" fmla="*/ 95 h 353"/>
                  <a:gd name="T92" fmla="*/ 72 w 459"/>
                  <a:gd name="T93" fmla="*/ 89 h 353"/>
                  <a:gd name="T94" fmla="*/ 59 w 459"/>
                  <a:gd name="T95" fmla="*/ 80 h 353"/>
                  <a:gd name="T96" fmla="*/ 52 w 459"/>
                  <a:gd name="T97" fmla="*/ 70 h 353"/>
                  <a:gd name="T98" fmla="*/ 44 w 459"/>
                  <a:gd name="T99" fmla="*/ 63 h 353"/>
                  <a:gd name="T100" fmla="*/ 31 w 459"/>
                  <a:gd name="T101" fmla="*/ 61 h 353"/>
                  <a:gd name="T102" fmla="*/ 23 w 459"/>
                  <a:gd name="T103" fmla="*/ 58 h 353"/>
                  <a:gd name="T104" fmla="*/ 13 w 459"/>
                  <a:gd name="T105" fmla="*/ 58 h 353"/>
                  <a:gd name="T106" fmla="*/ 11 w 459"/>
                  <a:gd name="T107" fmla="*/ 50 h 353"/>
                  <a:gd name="T108" fmla="*/ 7 w 459"/>
                  <a:gd name="T109" fmla="*/ 43 h 353"/>
                  <a:gd name="T110" fmla="*/ 3 w 459"/>
                  <a:gd name="T111" fmla="*/ 34 h 353"/>
                  <a:gd name="T112" fmla="*/ 1 w 459"/>
                  <a:gd name="T113" fmla="*/ 30 h 353"/>
                  <a:gd name="T114" fmla="*/ 4 w 459"/>
                  <a:gd name="T115" fmla="*/ 23 h 353"/>
                  <a:gd name="T116" fmla="*/ 3 w 459"/>
                  <a:gd name="T117" fmla="*/ 13 h 353"/>
                  <a:gd name="T118" fmla="*/ 1 w 459"/>
                  <a:gd name="T119" fmla="*/ 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9" h="353">
                    <a:moveTo>
                      <a:pt x="459" y="347"/>
                    </a:moveTo>
                    <a:lnTo>
                      <a:pt x="459" y="348"/>
                    </a:lnTo>
                    <a:lnTo>
                      <a:pt x="459" y="349"/>
                    </a:lnTo>
                    <a:lnTo>
                      <a:pt x="458" y="349"/>
                    </a:lnTo>
                    <a:lnTo>
                      <a:pt x="458" y="350"/>
                    </a:lnTo>
                    <a:lnTo>
                      <a:pt x="457" y="350"/>
                    </a:lnTo>
                    <a:lnTo>
                      <a:pt x="455" y="350"/>
                    </a:lnTo>
                    <a:lnTo>
                      <a:pt x="455" y="350"/>
                    </a:lnTo>
                    <a:lnTo>
                      <a:pt x="455" y="350"/>
                    </a:lnTo>
                    <a:lnTo>
                      <a:pt x="454" y="350"/>
                    </a:lnTo>
                    <a:lnTo>
                      <a:pt x="453" y="349"/>
                    </a:lnTo>
                    <a:lnTo>
                      <a:pt x="453" y="348"/>
                    </a:lnTo>
                    <a:lnTo>
                      <a:pt x="453" y="344"/>
                    </a:lnTo>
                    <a:lnTo>
                      <a:pt x="454" y="344"/>
                    </a:lnTo>
                    <a:lnTo>
                      <a:pt x="454" y="343"/>
                    </a:lnTo>
                    <a:lnTo>
                      <a:pt x="453" y="343"/>
                    </a:lnTo>
                    <a:lnTo>
                      <a:pt x="452" y="343"/>
                    </a:lnTo>
                    <a:lnTo>
                      <a:pt x="451" y="343"/>
                    </a:lnTo>
                    <a:lnTo>
                      <a:pt x="451" y="343"/>
                    </a:lnTo>
                    <a:lnTo>
                      <a:pt x="451" y="344"/>
                    </a:lnTo>
                    <a:lnTo>
                      <a:pt x="450" y="344"/>
                    </a:lnTo>
                    <a:lnTo>
                      <a:pt x="449" y="345"/>
                    </a:lnTo>
                    <a:lnTo>
                      <a:pt x="448" y="345"/>
                    </a:lnTo>
                    <a:lnTo>
                      <a:pt x="448" y="345"/>
                    </a:lnTo>
                    <a:lnTo>
                      <a:pt x="448" y="343"/>
                    </a:lnTo>
                    <a:lnTo>
                      <a:pt x="448" y="343"/>
                    </a:lnTo>
                    <a:lnTo>
                      <a:pt x="447" y="342"/>
                    </a:lnTo>
                    <a:lnTo>
                      <a:pt x="446" y="342"/>
                    </a:lnTo>
                    <a:lnTo>
                      <a:pt x="445" y="342"/>
                    </a:lnTo>
                    <a:lnTo>
                      <a:pt x="444" y="342"/>
                    </a:lnTo>
                    <a:lnTo>
                      <a:pt x="443" y="343"/>
                    </a:lnTo>
                    <a:lnTo>
                      <a:pt x="441" y="343"/>
                    </a:lnTo>
                    <a:lnTo>
                      <a:pt x="440" y="341"/>
                    </a:lnTo>
                    <a:lnTo>
                      <a:pt x="440" y="340"/>
                    </a:lnTo>
                    <a:lnTo>
                      <a:pt x="441" y="340"/>
                    </a:lnTo>
                    <a:lnTo>
                      <a:pt x="441" y="340"/>
                    </a:lnTo>
                    <a:lnTo>
                      <a:pt x="442" y="340"/>
                    </a:lnTo>
                    <a:lnTo>
                      <a:pt x="443" y="340"/>
                    </a:lnTo>
                    <a:lnTo>
                      <a:pt x="442" y="340"/>
                    </a:lnTo>
                    <a:lnTo>
                      <a:pt x="442" y="339"/>
                    </a:lnTo>
                    <a:lnTo>
                      <a:pt x="441" y="339"/>
                    </a:lnTo>
                    <a:lnTo>
                      <a:pt x="439" y="339"/>
                    </a:lnTo>
                    <a:lnTo>
                      <a:pt x="438" y="340"/>
                    </a:lnTo>
                    <a:lnTo>
                      <a:pt x="437" y="340"/>
                    </a:lnTo>
                    <a:lnTo>
                      <a:pt x="434" y="340"/>
                    </a:lnTo>
                    <a:lnTo>
                      <a:pt x="434" y="340"/>
                    </a:lnTo>
                    <a:lnTo>
                      <a:pt x="431" y="342"/>
                    </a:lnTo>
                    <a:lnTo>
                      <a:pt x="430" y="342"/>
                    </a:lnTo>
                    <a:lnTo>
                      <a:pt x="430" y="343"/>
                    </a:lnTo>
                    <a:lnTo>
                      <a:pt x="429" y="343"/>
                    </a:lnTo>
                    <a:lnTo>
                      <a:pt x="429" y="344"/>
                    </a:lnTo>
                    <a:lnTo>
                      <a:pt x="429" y="345"/>
                    </a:lnTo>
                    <a:lnTo>
                      <a:pt x="430" y="346"/>
                    </a:lnTo>
                    <a:lnTo>
                      <a:pt x="430" y="347"/>
                    </a:lnTo>
                    <a:lnTo>
                      <a:pt x="430" y="347"/>
                    </a:lnTo>
                    <a:lnTo>
                      <a:pt x="430" y="349"/>
                    </a:lnTo>
                    <a:lnTo>
                      <a:pt x="430" y="348"/>
                    </a:lnTo>
                    <a:lnTo>
                      <a:pt x="430" y="349"/>
                    </a:lnTo>
                    <a:lnTo>
                      <a:pt x="430" y="350"/>
                    </a:lnTo>
                    <a:lnTo>
                      <a:pt x="430" y="350"/>
                    </a:lnTo>
                    <a:lnTo>
                      <a:pt x="429" y="351"/>
                    </a:lnTo>
                    <a:lnTo>
                      <a:pt x="428" y="350"/>
                    </a:lnTo>
                    <a:lnTo>
                      <a:pt x="428" y="348"/>
                    </a:lnTo>
                    <a:lnTo>
                      <a:pt x="429" y="347"/>
                    </a:lnTo>
                    <a:lnTo>
                      <a:pt x="428" y="346"/>
                    </a:lnTo>
                    <a:lnTo>
                      <a:pt x="428" y="345"/>
                    </a:lnTo>
                    <a:lnTo>
                      <a:pt x="427" y="345"/>
                    </a:lnTo>
                    <a:lnTo>
                      <a:pt x="427" y="345"/>
                    </a:lnTo>
                    <a:lnTo>
                      <a:pt x="425" y="346"/>
                    </a:lnTo>
                    <a:lnTo>
                      <a:pt x="423" y="347"/>
                    </a:lnTo>
                    <a:lnTo>
                      <a:pt x="421" y="347"/>
                    </a:lnTo>
                    <a:lnTo>
                      <a:pt x="420" y="347"/>
                    </a:lnTo>
                    <a:lnTo>
                      <a:pt x="418" y="347"/>
                    </a:lnTo>
                    <a:lnTo>
                      <a:pt x="418" y="347"/>
                    </a:lnTo>
                    <a:lnTo>
                      <a:pt x="419" y="348"/>
                    </a:lnTo>
                    <a:lnTo>
                      <a:pt x="420" y="348"/>
                    </a:lnTo>
                    <a:lnTo>
                      <a:pt x="421" y="349"/>
                    </a:lnTo>
                    <a:lnTo>
                      <a:pt x="422" y="350"/>
                    </a:lnTo>
                    <a:lnTo>
                      <a:pt x="421" y="351"/>
                    </a:lnTo>
                    <a:lnTo>
                      <a:pt x="420" y="351"/>
                    </a:lnTo>
                    <a:lnTo>
                      <a:pt x="420" y="350"/>
                    </a:lnTo>
                    <a:lnTo>
                      <a:pt x="419" y="350"/>
                    </a:lnTo>
                    <a:lnTo>
                      <a:pt x="418" y="350"/>
                    </a:lnTo>
                    <a:lnTo>
                      <a:pt x="417" y="350"/>
                    </a:lnTo>
                    <a:lnTo>
                      <a:pt x="417" y="350"/>
                    </a:lnTo>
                    <a:lnTo>
                      <a:pt x="414" y="350"/>
                    </a:lnTo>
                    <a:lnTo>
                      <a:pt x="413" y="351"/>
                    </a:lnTo>
                    <a:lnTo>
                      <a:pt x="413" y="352"/>
                    </a:lnTo>
                    <a:lnTo>
                      <a:pt x="413" y="353"/>
                    </a:lnTo>
                    <a:lnTo>
                      <a:pt x="413" y="353"/>
                    </a:lnTo>
                    <a:lnTo>
                      <a:pt x="412" y="353"/>
                    </a:lnTo>
                    <a:lnTo>
                      <a:pt x="411" y="352"/>
                    </a:lnTo>
                    <a:lnTo>
                      <a:pt x="410" y="352"/>
                    </a:lnTo>
                    <a:lnTo>
                      <a:pt x="410" y="351"/>
                    </a:lnTo>
                    <a:lnTo>
                      <a:pt x="410" y="350"/>
                    </a:lnTo>
                    <a:lnTo>
                      <a:pt x="412" y="350"/>
                    </a:lnTo>
                    <a:lnTo>
                      <a:pt x="413" y="349"/>
                    </a:lnTo>
                    <a:lnTo>
                      <a:pt x="413" y="348"/>
                    </a:lnTo>
                    <a:lnTo>
                      <a:pt x="413" y="348"/>
                    </a:lnTo>
                    <a:lnTo>
                      <a:pt x="412" y="347"/>
                    </a:lnTo>
                    <a:lnTo>
                      <a:pt x="412" y="346"/>
                    </a:lnTo>
                    <a:lnTo>
                      <a:pt x="411" y="346"/>
                    </a:lnTo>
                    <a:lnTo>
                      <a:pt x="410" y="346"/>
                    </a:lnTo>
                    <a:lnTo>
                      <a:pt x="410" y="347"/>
                    </a:lnTo>
                    <a:lnTo>
                      <a:pt x="409" y="347"/>
                    </a:lnTo>
                    <a:lnTo>
                      <a:pt x="407" y="347"/>
                    </a:lnTo>
                    <a:lnTo>
                      <a:pt x="405" y="347"/>
                    </a:lnTo>
                    <a:lnTo>
                      <a:pt x="404" y="348"/>
                    </a:lnTo>
                    <a:lnTo>
                      <a:pt x="405" y="350"/>
                    </a:lnTo>
                    <a:lnTo>
                      <a:pt x="405" y="350"/>
                    </a:lnTo>
                    <a:lnTo>
                      <a:pt x="404" y="351"/>
                    </a:lnTo>
                    <a:lnTo>
                      <a:pt x="403" y="351"/>
                    </a:lnTo>
                    <a:lnTo>
                      <a:pt x="403" y="351"/>
                    </a:lnTo>
                    <a:lnTo>
                      <a:pt x="402" y="350"/>
                    </a:lnTo>
                    <a:lnTo>
                      <a:pt x="402" y="350"/>
                    </a:lnTo>
                    <a:lnTo>
                      <a:pt x="402" y="349"/>
                    </a:lnTo>
                    <a:lnTo>
                      <a:pt x="401" y="348"/>
                    </a:lnTo>
                    <a:lnTo>
                      <a:pt x="399" y="347"/>
                    </a:lnTo>
                    <a:lnTo>
                      <a:pt x="399" y="346"/>
                    </a:lnTo>
                    <a:lnTo>
                      <a:pt x="400" y="345"/>
                    </a:lnTo>
                    <a:lnTo>
                      <a:pt x="400" y="344"/>
                    </a:lnTo>
                    <a:lnTo>
                      <a:pt x="399" y="344"/>
                    </a:lnTo>
                    <a:lnTo>
                      <a:pt x="399" y="343"/>
                    </a:lnTo>
                    <a:lnTo>
                      <a:pt x="400" y="343"/>
                    </a:lnTo>
                    <a:lnTo>
                      <a:pt x="400" y="342"/>
                    </a:lnTo>
                    <a:lnTo>
                      <a:pt x="399" y="342"/>
                    </a:lnTo>
                    <a:lnTo>
                      <a:pt x="399" y="343"/>
                    </a:lnTo>
                    <a:lnTo>
                      <a:pt x="399" y="345"/>
                    </a:lnTo>
                    <a:lnTo>
                      <a:pt x="398" y="346"/>
                    </a:lnTo>
                    <a:lnTo>
                      <a:pt x="397" y="346"/>
                    </a:lnTo>
                    <a:lnTo>
                      <a:pt x="396" y="346"/>
                    </a:lnTo>
                    <a:lnTo>
                      <a:pt x="396" y="346"/>
                    </a:lnTo>
                    <a:lnTo>
                      <a:pt x="395" y="345"/>
                    </a:lnTo>
                    <a:lnTo>
                      <a:pt x="394" y="345"/>
                    </a:lnTo>
                    <a:lnTo>
                      <a:pt x="394" y="346"/>
                    </a:lnTo>
                    <a:lnTo>
                      <a:pt x="393" y="347"/>
                    </a:lnTo>
                    <a:lnTo>
                      <a:pt x="393" y="347"/>
                    </a:lnTo>
                    <a:lnTo>
                      <a:pt x="392" y="346"/>
                    </a:lnTo>
                    <a:lnTo>
                      <a:pt x="391" y="346"/>
                    </a:lnTo>
                    <a:lnTo>
                      <a:pt x="390" y="345"/>
                    </a:lnTo>
                    <a:lnTo>
                      <a:pt x="388" y="346"/>
                    </a:lnTo>
                    <a:lnTo>
                      <a:pt x="387" y="345"/>
                    </a:lnTo>
                    <a:lnTo>
                      <a:pt x="387" y="344"/>
                    </a:lnTo>
                    <a:lnTo>
                      <a:pt x="386" y="343"/>
                    </a:lnTo>
                    <a:lnTo>
                      <a:pt x="385" y="343"/>
                    </a:lnTo>
                    <a:lnTo>
                      <a:pt x="383" y="343"/>
                    </a:lnTo>
                    <a:lnTo>
                      <a:pt x="382" y="343"/>
                    </a:lnTo>
                    <a:lnTo>
                      <a:pt x="382" y="343"/>
                    </a:lnTo>
                    <a:lnTo>
                      <a:pt x="381" y="342"/>
                    </a:lnTo>
                    <a:lnTo>
                      <a:pt x="381" y="341"/>
                    </a:lnTo>
                    <a:lnTo>
                      <a:pt x="381" y="340"/>
                    </a:lnTo>
                    <a:lnTo>
                      <a:pt x="380" y="340"/>
                    </a:lnTo>
                    <a:lnTo>
                      <a:pt x="379" y="338"/>
                    </a:lnTo>
                    <a:lnTo>
                      <a:pt x="377" y="337"/>
                    </a:lnTo>
                    <a:lnTo>
                      <a:pt x="377" y="336"/>
                    </a:lnTo>
                    <a:lnTo>
                      <a:pt x="376" y="336"/>
                    </a:lnTo>
                    <a:lnTo>
                      <a:pt x="375" y="336"/>
                    </a:lnTo>
                    <a:lnTo>
                      <a:pt x="376" y="337"/>
                    </a:lnTo>
                    <a:lnTo>
                      <a:pt x="375" y="338"/>
                    </a:lnTo>
                    <a:lnTo>
                      <a:pt x="375" y="340"/>
                    </a:lnTo>
                    <a:lnTo>
                      <a:pt x="375" y="340"/>
                    </a:lnTo>
                    <a:lnTo>
                      <a:pt x="375" y="341"/>
                    </a:lnTo>
                    <a:lnTo>
                      <a:pt x="373" y="342"/>
                    </a:lnTo>
                    <a:lnTo>
                      <a:pt x="372" y="342"/>
                    </a:lnTo>
                    <a:lnTo>
                      <a:pt x="372" y="341"/>
                    </a:lnTo>
                    <a:lnTo>
                      <a:pt x="372" y="340"/>
                    </a:lnTo>
                    <a:lnTo>
                      <a:pt x="371" y="340"/>
                    </a:lnTo>
                    <a:lnTo>
                      <a:pt x="370" y="340"/>
                    </a:lnTo>
                    <a:lnTo>
                      <a:pt x="370" y="340"/>
                    </a:lnTo>
                    <a:lnTo>
                      <a:pt x="370" y="341"/>
                    </a:lnTo>
                    <a:lnTo>
                      <a:pt x="370" y="342"/>
                    </a:lnTo>
                    <a:lnTo>
                      <a:pt x="369" y="343"/>
                    </a:lnTo>
                    <a:lnTo>
                      <a:pt x="368" y="343"/>
                    </a:lnTo>
                    <a:lnTo>
                      <a:pt x="368" y="343"/>
                    </a:lnTo>
                    <a:lnTo>
                      <a:pt x="367" y="343"/>
                    </a:lnTo>
                    <a:lnTo>
                      <a:pt x="367" y="344"/>
                    </a:lnTo>
                    <a:lnTo>
                      <a:pt x="367" y="345"/>
                    </a:lnTo>
                    <a:lnTo>
                      <a:pt x="366" y="345"/>
                    </a:lnTo>
                    <a:lnTo>
                      <a:pt x="365" y="345"/>
                    </a:lnTo>
                    <a:lnTo>
                      <a:pt x="363" y="344"/>
                    </a:lnTo>
                    <a:lnTo>
                      <a:pt x="362" y="344"/>
                    </a:lnTo>
                    <a:lnTo>
                      <a:pt x="362" y="343"/>
                    </a:lnTo>
                    <a:lnTo>
                      <a:pt x="361" y="343"/>
                    </a:lnTo>
                    <a:lnTo>
                      <a:pt x="360" y="343"/>
                    </a:lnTo>
                    <a:lnTo>
                      <a:pt x="360" y="343"/>
                    </a:lnTo>
                    <a:lnTo>
                      <a:pt x="358" y="343"/>
                    </a:lnTo>
                    <a:lnTo>
                      <a:pt x="358" y="343"/>
                    </a:lnTo>
                    <a:lnTo>
                      <a:pt x="357" y="344"/>
                    </a:lnTo>
                    <a:lnTo>
                      <a:pt x="356" y="344"/>
                    </a:lnTo>
                    <a:lnTo>
                      <a:pt x="355" y="345"/>
                    </a:lnTo>
                    <a:lnTo>
                      <a:pt x="355" y="345"/>
                    </a:lnTo>
                    <a:lnTo>
                      <a:pt x="355" y="344"/>
                    </a:lnTo>
                    <a:lnTo>
                      <a:pt x="355" y="343"/>
                    </a:lnTo>
                    <a:lnTo>
                      <a:pt x="355" y="343"/>
                    </a:lnTo>
                    <a:lnTo>
                      <a:pt x="355" y="342"/>
                    </a:lnTo>
                    <a:lnTo>
                      <a:pt x="353" y="343"/>
                    </a:lnTo>
                    <a:lnTo>
                      <a:pt x="352" y="343"/>
                    </a:lnTo>
                    <a:lnTo>
                      <a:pt x="351" y="342"/>
                    </a:lnTo>
                    <a:lnTo>
                      <a:pt x="351" y="341"/>
                    </a:lnTo>
                    <a:lnTo>
                      <a:pt x="351" y="340"/>
                    </a:lnTo>
                    <a:lnTo>
                      <a:pt x="350" y="340"/>
                    </a:lnTo>
                    <a:lnTo>
                      <a:pt x="348" y="341"/>
                    </a:lnTo>
                    <a:lnTo>
                      <a:pt x="347" y="341"/>
                    </a:lnTo>
                    <a:lnTo>
                      <a:pt x="346" y="340"/>
                    </a:lnTo>
                    <a:lnTo>
                      <a:pt x="345" y="340"/>
                    </a:lnTo>
                    <a:lnTo>
                      <a:pt x="345" y="339"/>
                    </a:lnTo>
                    <a:lnTo>
                      <a:pt x="344" y="338"/>
                    </a:lnTo>
                    <a:lnTo>
                      <a:pt x="342" y="338"/>
                    </a:lnTo>
                    <a:lnTo>
                      <a:pt x="341" y="338"/>
                    </a:lnTo>
                    <a:lnTo>
                      <a:pt x="341" y="338"/>
                    </a:lnTo>
                    <a:lnTo>
                      <a:pt x="340" y="337"/>
                    </a:lnTo>
                    <a:lnTo>
                      <a:pt x="338" y="337"/>
                    </a:lnTo>
                    <a:lnTo>
                      <a:pt x="336" y="336"/>
                    </a:lnTo>
                    <a:lnTo>
                      <a:pt x="335" y="335"/>
                    </a:lnTo>
                    <a:lnTo>
                      <a:pt x="334" y="334"/>
                    </a:lnTo>
                    <a:lnTo>
                      <a:pt x="334" y="335"/>
                    </a:lnTo>
                    <a:lnTo>
                      <a:pt x="331" y="335"/>
                    </a:lnTo>
                    <a:lnTo>
                      <a:pt x="330" y="335"/>
                    </a:lnTo>
                    <a:lnTo>
                      <a:pt x="329" y="335"/>
                    </a:lnTo>
                    <a:lnTo>
                      <a:pt x="328" y="336"/>
                    </a:lnTo>
                    <a:lnTo>
                      <a:pt x="327" y="336"/>
                    </a:lnTo>
                    <a:lnTo>
                      <a:pt x="327" y="336"/>
                    </a:lnTo>
                    <a:lnTo>
                      <a:pt x="325" y="336"/>
                    </a:lnTo>
                    <a:lnTo>
                      <a:pt x="325" y="336"/>
                    </a:lnTo>
                    <a:lnTo>
                      <a:pt x="324" y="336"/>
                    </a:lnTo>
                    <a:lnTo>
                      <a:pt x="323" y="336"/>
                    </a:lnTo>
                    <a:lnTo>
                      <a:pt x="323" y="335"/>
                    </a:lnTo>
                    <a:lnTo>
                      <a:pt x="322" y="334"/>
                    </a:lnTo>
                    <a:lnTo>
                      <a:pt x="321" y="333"/>
                    </a:lnTo>
                    <a:lnTo>
                      <a:pt x="320" y="333"/>
                    </a:lnTo>
                    <a:lnTo>
                      <a:pt x="320" y="333"/>
                    </a:lnTo>
                    <a:lnTo>
                      <a:pt x="319" y="333"/>
                    </a:lnTo>
                    <a:lnTo>
                      <a:pt x="317" y="333"/>
                    </a:lnTo>
                    <a:lnTo>
                      <a:pt x="317" y="332"/>
                    </a:lnTo>
                    <a:lnTo>
                      <a:pt x="317" y="331"/>
                    </a:lnTo>
                    <a:lnTo>
                      <a:pt x="316" y="330"/>
                    </a:lnTo>
                    <a:lnTo>
                      <a:pt x="314" y="330"/>
                    </a:lnTo>
                    <a:lnTo>
                      <a:pt x="313" y="331"/>
                    </a:lnTo>
                    <a:lnTo>
                      <a:pt x="313" y="332"/>
                    </a:lnTo>
                    <a:lnTo>
                      <a:pt x="312" y="332"/>
                    </a:lnTo>
                    <a:lnTo>
                      <a:pt x="311" y="332"/>
                    </a:lnTo>
                    <a:lnTo>
                      <a:pt x="310" y="330"/>
                    </a:lnTo>
                    <a:lnTo>
                      <a:pt x="310" y="330"/>
                    </a:lnTo>
                    <a:lnTo>
                      <a:pt x="310" y="329"/>
                    </a:lnTo>
                    <a:lnTo>
                      <a:pt x="310" y="328"/>
                    </a:lnTo>
                    <a:lnTo>
                      <a:pt x="309" y="327"/>
                    </a:lnTo>
                    <a:lnTo>
                      <a:pt x="309" y="326"/>
                    </a:lnTo>
                    <a:lnTo>
                      <a:pt x="309" y="326"/>
                    </a:lnTo>
                    <a:lnTo>
                      <a:pt x="309" y="324"/>
                    </a:lnTo>
                    <a:lnTo>
                      <a:pt x="308" y="323"/>
                    </a:lnTo>
                    <a:lnTo>
                      <a:pt x="307" y="323"/>
                    </a:lnTo>
                    <a:lnTo>
                      <a:pt x="307" y="323"/>
                    </a:lnTo>
                    <a:lnTo>
                      <a:pt x="306" y="323"/>
                    </a:lnTo>
                    <a:lnTo>
                      <a:pt x="305" y="323"/>
                    </a:lnTo>
                    <a:lnTo>
                      <a:pt x="303" y="321"/>
                    </a:lnTo>
                    <a:lnTo>
                      <a:pt x="303" y="321"/>
                    </a:lnTo>
                    <a:lnTo>
                      <a:pt x="302" y="322"/>
                    </a:lnTo>
                    <a:lnTo>
                      <a:pt x="300" y="323"/>
                    </a:lnTo>
                    <a:lnTo>
                      <a:pt x="300" y="322"/>
                    </a:lnTo>
                    <a:lnTo>
                      <a:pt x="299" y="321"/>
                    </a:lnTo>
                    <a:lnTo>
                      <a:pt x="297" y="321"/>
                    </a:lnTo>
                    <a:lnTo>
                      <a:pt x="298" y="319"/>
                    </a:lnTo>
                    <a:lnTo>
                      <a:pt x="299" y="319"/>
                    </a:lnTo>
                    <a:lnTo>
                      <a:pt x="299" y="318"/>
                    </a:lnTo>
                    <a:lnTo>
                      <a:pt x="299" y="316"/>
                    </a:lnTo>
                    <a:lnTo>
                      <a:pt x="298" y="316"/>
                    </a:lnTo>
                    <a:lnTo>
                      <a:pt x="297" y="316"/>
                    </a:lnTo>
                    <a:lnTo>
                      <a:pt x="297" y="317"/>
                    </a:lnTo>
                    <a:lnTo>
                      <a:pt x="296" y="318"/>
                    </a:lnTo>
                    <a:lnTo>
                      <a:pt x="296" y="317"/>
                    </a:lnTo>
                    <a:lnTo>
                      <a:pt x="295" y="316"/>
                    </a:lnTo>
                    <a:lnTo>
                      <a:pt x="294" y="316"/>
                    </a:lnTo>
                    <a:lnTo>
                      <a:pt x="294" y="315"/>
                    </a:lnTo>
                    <a:lnTo>
                      <a:pt x="293" y="315"/>
                    </a:lnTo>
                    <a:lnTo>
                      <a:pt x="292" y="314"/>
                    </a:lnTo>
                    <a:lnTo>
                      <a:pt x="291" y="313"/>
                    </a:lnTo>
                    <a:lnTo>
                      <a:pt x="292" y="312"/>
                    </a:lnTo>
                    <a:lnTo>
                      <a:pt x="291" y="312"/>
                    </a:lnTo>
                    <a:lnTo>
                      <a:pt x="289" y="312"/>
                    </a:lnTo>
                    <a:lnTo>
                      <a:pt x="288" y="312"/>
                    </a:lnTo>
                    <a:lnTo>
                      <a:pt x="287" y="312"/>
                    </a:lnTo>
                    <a:lnTo>
                      <a:pt x="286" y="311"/>
                    </a:lnTo>
                    <a:lnTo>
                      <a:pt x="286" y="310"/>
                    </a:lnTo>
                    <a:lnTo>
                      <a:pt x="286" y="309"/>
                    </a:lnTo>
                    <a:lnTo>
                      <a:pt x="286" y="309"/>
                    </a:lnTo>
                    <a:lnTo>
                      <a:pt x="286" y="308"/>
                    </a:lnTo>
                    <a:lnTo>
                      <a:pt x="286" y="307"/>
                    </a:lnTo>
                    <a:lnTo>
                      <a:pt x="286" y="306"/>
                    </a:lnTo>
                    <a:lnTo>
                      <a:pt x="285" y="306"/>
                    </a:lnTo>
                    <a:lnTo>
                      <a:pt x="284" y="307"/>
                    </a:lnTo>
                    <a:lnTo>
                      <a:pt x="283" y="306"/>
                    </a:lnTo>
                    <a:lnTo>
                      <a:pt x="282" y="305"/>
                    </a:lnTo>
                    <a:lnTo>
                      <a:pt x="282" y="305"/>
                    </a:lnTo>
                    <a:lnTo>
                      <a:pt x="282" y="304"/>
                    </a:lnTo>
                    <a:lnTo>
                      <a:pt x="282" y="303"/>
                    </a:lnTo>
                    <a:lnTo>
                      <a:pt x="282" y="303"/>
                    </a:lnTo>
                    <a:lnTo>
                      <a:pt x="280" y="304"/>
                    </a:lnTo>
                    <a:lnTo>
                      <a:pt x="279" y="303"/>
                    </a:lnTo>
                    <a:lnTo>
                      <a:pt x="279" y="302"/>
                    </a:lnTo>
                    <a:lnTo>
                      <a:pt x="278" y="302"/>
                    </a:lnTo>
                    <a:lnTo>
                      <a:pt x="277" y="303"/>
                    </a:lnTo>
                    <a:lnTo>
                      <a:pt x="276" y="304"/>
                    </a:lnTo>
                    <a:lnTo>
                      <a:pt x="276" y="305"/>
                    </a:lnTo>
                    <a:lnTo>
                      <a:pt x="274" y="305"/>
                    </a:lnTo>
                    <a:lnTo>
                      <a:pt x="273" y="304"/>
                    </a:lnTo>
                    <a:lnTo>
                      <a:pt x="273" y="303"/>
                    </a:lnTo>
                    <a:lnTo>
                      <a:pt x="274" y="302"/>
                    </a:lnTo>
                    <a:lnTo>
                      <a:pt x="274" y="302"/>
                    </a:lnTo>
                    <a:lnTo>
                      <a:pt x="275" y="301"/>
                    </a:lnTo>
                    <a:lnTo>
                      <a:pt x="275" y="300"/>
                    </a:lnTo>
                    <a:lnTo>
                      <a:pt x="275" y="299"/>
                    </a:lnTo>
                    <a:lnTo>
                      <a:pt x="274" y="299"/>
                    </a:lnTo>
                    <a:lnTo>
                      <a:pt x="273" y="298"/>
                    </a:lnTo>
                    <a:lnTo>
                      <a:pt x="272" y="298"/>
                    </a:lnTo>
                    <a:lnTo>
                      <a:pt x="272" y="298"/>
                    </a:lnTo>
                    <a:lnTo>
                      <a:pt x="271" y="297"/>
                    </a:lnTo>
                    <a:lnTo>
                      <a:pt x="270" y="296"/>
                    </a:lnTo>
                    <a:lnTo>
                      <a:pt x="269" y="296"/>
                    </a:lnTo>
                    <a:lnTo>
                      <a:pt x="269" y="296"/>
                    </a:lnTo>
                    <a:lnTo>
                      <a:pt x="267" y="297"/>
                    </a:lnTo>
                    <a:lnTo>
                      <a:pt x="266" y="297"/>
                    </a:lnTo>
                    <a:lnTo>
                      <a:pt x="265" y="296"/>
                    </a:lnTo>
                    <a:lnTo>
                      <a:pt x="265" y="295"/>
                    </a:lnTo>
                    <a:lnTo>
                      <a:pt x="266" y="295"/>
                    </a:lnTo>
                    <a:lnTo>
                      <a:pt x="267" y="294"/>
                    </a:lnTo>
                    <a:lnTo>
                      <a:pt x="266" y="293"/>
                    </a:lnTo>
                    <a:lnTo>
                      <a:pt x="265" y="292"/>
                    </a:lnTo>
                    <a:lnTo>
                      <a:pt x="265" y="292"/>
                    </a:lnTo>
                    <a:lnTo>
                      <a:pt x="263" y="292"/>
                    </a:lnTo>
                    <a:lnTo>
                      <a:pt x="262" y="291"/>
                    </a:lnTo>
                    <a:lnTo>
                      <a:pt x="262" y="291"/>
                    </a:lnTo>
                    <a:lnTo>
                      <a:pt x="260" y="292"/>
                    </a:lnTo>
                    <a:lnTo>
                      <a:pt x="259" y="292"/>
                    </a:lnTo>
                    <a:lnTo>
                      <a:pt x="258" y="291"/>
                    </a:lnTo>
                    <a:lnTo>
                      <a:pt x="258" y="290"/>
                    </a:lnTo>
                    <a:lnTo>
                      <a:pt x="258" y="288"/>
                    </a:lnTo>
                    <a:lnTo>
                      <a:pt x="258" y="288"/>
                    </a:lnTo>
                    <a:lnTo>
                      <a:pt x="257" y="287"/>
                    </a:lnTo>
                    <a:lnTo>
                      <a:pt x="257" y="286"/>
                    </a:lnTo>
                    <a:lnTo>
                      <a:pt x="257" y="285"/>
                    </a:lnTo>
                    <a:lnTo>
                      <a:pt x="258" y="285"/>
                    </a:lnTo>
                    <a:lnTo>
                      <a:pt x="258" y="285"/>
                    </a:lnTo>
                    <a:lnTo>
                      <a:pt x="258" y="284"/>
                    </a:lnTo>
                    <a:lnTo>
                      <a:pt x="258" y="283"/>
                    </a:lnTo>
                    <a:lnTo>
                      <a:pt x="258" y="282"/>
                    </a:lnTo>
                    <a:lnTo>
                      <a:pt x="256" y="282"/>
                    </a:lnTo>
                    <a:lnTo>
                      <a:pt x="255" y="282"/>
                    </a:lnTo>
                    <a:lnTo>
                      <a:pt x="255" y="281"/>
                    </a:lnTo>
                    <a:lnTo>
                      <a:pt x="255" y="281"/>
                    </a:lnTo>
                    <a:lnTo>
                      <a:pt x="255" y="280"/>
                    </a:lnTo>
                    <a:lnTo>
                      <a:pt x="256" y="279"/>
                    </a:lnTo>
                    <a:lnTo>
                      <a:pt x="256" y="278"/>
                    </a:lnTo>
                    <a:lnTo>
                      <a:pt x="256" y="278"/>
                    </a:lnTo>
                    <a:lnTo>
                      <a:pt x="255" y="278"/>
                    </a:lnTo>
                    <a:lnTo>
                      <a:pt x="255" y="278"/>
                    </a:lnTo>
                    <a:lnTo>
                      <a:pt x="254" y="277"/>
                    </a:lnTo>
                    <a:lnTo>
                      <a:pt x="253" y="276"/>
                    </a:lnTo>
                    <a:lnTo>
                      <a:pt x="252" y="276"/>
                    </a:lnTo>
                    <a:lnTo>
                      <a:pt x="251" y="277"/>
                    </a:lnTo>
                    <a:lnTo>
                      <a:pt x="251" y="278"/>
                    </a:lnTo>
                    <a:lnTo>
                      <a:pt x="250" y="278"/>
                    </a:lnTo>
                    <a:lnTo>
                      <a:pt x="250" y="277"/>
                    </a:lnTo>
                    <a:lnTo>
                      <a:pt x="249" y="277"/>
                    </a:lnTo>
                    <a:lnTo>
                      <a:pt x="248" y="276"/>
                    </a:lnTo>
                    <a:lnTo>
                      <a:pt x="247" y="276"/>
                    </a:lnTo>
                    <a:lnTo>
                      <a:pt x="247" y="275"/>
                    </a:lnTo>
                    <a:lnTo>
                      <a:pt x="246" y="274"/>
                    </a:lnTo>
                    <a:lnTo>
                      <a:pt x="247" y="274"/>
                    </a:lnTo>
                    <a:lnTo>
                      <a:pt x="247" y="274"/>
                    </a:lnTo>
                    <a:lnTo>
                      <a:pt x="246" y="273"/>
                    </a:lnTo>
                    <a:lnTo>
                      <a:pt x="245" y="272"/>
                    </a:lnTo>
                    <a:lnTo>
                      <a:pt x="245" y="271"/>
                    </a:lnTo>
                    <a:lnTo>
                      <a:pt x="244" y="271"/>
                    </a:lnTo>
                    <a:lnTo>
                      <a:pt x="243" y="270"/>
                    </a:lnTo>
                    <a:lnTo>
                      <a:pt x="243" y="269"/>
                    </a:lnTo>
                    <a:lnTo>
                      <a:pt x="242" y="269"/>
                    </a:lnTo>
                    <a:lnTo>
                      <a:pt x="241" y="269"/>
                    </a:lnTo>
                    <a:lnTo>
                      <a:pt x="241" y="268"/>
                    </a:lnTo>
                    <a:lnTo>
                      <a:pt x="241" y="267"/>
                    </a:lnTo>
                    <a:lnTo>
                      <a:pt x="240" y="266"/>
                    </a:lnTo>
                    <a:lnTo>
                      <a:pt x="240" y="264"/>
                    </a:lnTo>
                    <a:lnTo>
                      <a:pt x="239" y="264"/>
                    </a:lnTo>
                    <a:lnTo>
                      <a:pt x="238" y="263"/>
                    </a:lnTo>
                    <a:lnTo>
                      <a:pt x="238" y="263"/>
                    </a:lnTo>
                    <a:lnTo>
                      <a:pt x="238" y="262"/>
                    </a:lnTo>
                    <a:lnTo>
                      <a:pt x="237" y="261"/>
                    </a:lnTo>
                    <a:lnTo>
                      <a:pt x="235" y="260"/>
                    </a:lnTo>
                    <a:lnTo>
                      <a:pt x="234" y="259"/>
                    </a:lnTo>
                    <a:lnTo>
                      <a:pt x="234" y="259"/>
                    </a:lnTo>
                    <a:lnTo>
                      <a:pt x="233" y="258"/>
                    </a:lnTo>
                    <a:lnTo>
                      <a:pt x="231" y="257"/>
                    </a:lnTo>
                    <a:lnTo>
                      <a:pt x="231" y="257"/>
                    </a:lnTo>
                    <a:lnTo>
                      <a:pt x="230" y="257"/>
                    </a:lnTo>
                    <a:lnTo>
                      <a:pt x="229" y="257"/>
                    </a:lnTo>
                    <a:lnTo>
                      <a:pt x="229" y="256"/>
                    </a:lnTo>
                    <a:lnTo>
                      <a:pt x="229" y="255"/>
                    </a:lnTo>
                    <a:lnTo>
                      <a:pt x="230" y="254"/>
                    </a:lnTo>
                    <a:lnTo>
                      <a:pt x="229" y="254"/>
                    </a:lnTo>
                    <a:lnTo>
                      <a:pt x="228" y="253"/>
                    </a:lnTo>
                    <a:lnTo>
                      <a:pt x="227" y="253"/>
                    </a:lnTo>
                    <a:lnTo>
                      <a:pt x="227" y="253"/>
                    </a:lnTo>
                    <a:lnTo>
                      <a:pt x="226" y="253"/>
                    </a:lnTo>
                    <a:lnTo>
                      <a:pt x="225" y="253"/>
                    </a:lnTo>
                    <a:lnTo>
                      <a:pt x="225" y="252"/>
                    </a:lnTo>
                    <a:lnTo>
                      <a:pt x="224" y="251"/>
                    </a:lnTo>
                    <a:lnTo>
                      <a:pt x="224" y="251"/>
                    </a:lnTo>
                    <a:lnTo>
                      <a:pt x="223" y="252"/>
                    </a:lnTo>
                    <a:lnTo>
                      <a:pt x="222" y="252"/>
                    </a:lnTo>
                    <a:lnTo>
                      <a:pt x="222" y="251"/>
                    </a:lnTo>
                    <a:lnTo>
                      <a:pt x="223" y="250"/>
                    </a:lnTo>
                    <a:lnTo>
                      <a:pt x="223" y="250"/>
                    </a:lnTo>
                    <a:lnTo>
                      <a:pt x="223" y="249"/>
                    </a:lnTo>
                    <a:lnTo>
                      <a:pt x="222" y="249"/>
                    </a:lnTo>
                    <a:lnTo>
                      <a:pt x="221" y="249"/>
                    </a:lnTo>
                    <a:lnTo>
                      <a:pt x="220" y="249"/>
                    </a:lnTo>
                    <a:lnTo>
                      <a:pt x="220" y="250"/>
                    </a:lnTo>
                    <a:lnTo>
                      <a:pt x="219" y="250"/>
                    </a:lnTo>
                    <a:lnTo>
                      <a:pt x="218" y="248"/>
                    </a:lnTo>
                    <a:lnTo>
                      <a:pt x="217" y="247"/>
                    </a:lnTo>
                    <a:lnTo>
                      <a:pt x="217" y="246"/>
                    </a:lnTo>
                    <a:lnTo>
                      <a:pt x="217" y="245"/>
                    </a:lnTo>
                    <a:lnTo>
                      <a:pt x="217" y="243"/>
                    </a:lnTo>
                    <a:lnTo>
                      <a:pt x="216" y="243"/>
                    </a:lnTo>
                    <a:lnTo>
                      <a:pt x="216" y="242"/>
                    </a:lnTo>
                    <a:lnTo>
                      <a:pt x="215" y="241"/>
                    </a:lnTo>
                    <a:lnTo>
                      <a:pt x="215" y="240"/>
                    </a:lnTo>
                    <a:lnTo>
                      <a:pt x="216" y="240"/>
                    </a:lnTo>
                    <a:lnTo>
                      <a:pt x="216" y="240"/>
                    </a:lnTo>
                    <a:lnTo>
                      <a:pt x="215" y="239"/>
                    </a:lnTo>
                    <a:lnTo>
                      <a:pt x="214" y="239"/>
                    </a:lnTo>
                    <a:lnTo>
                      <a:pt x="213" y="239"/>
                    </a:lnTo>
                    <a:lnTo>
                      <a:pt x="214" y="238"/>
                    </a:lnTo>
                    <a:lnTo>
                      <a:pt x="214" y="237"/>
                    </a:lnTo>
                    <a:lnTo>
                      <a:pt x="214" y="236"/>
                    </a:lnTo>
                    <a:lnTo>
                      <a:pt x="214" y="235"/>
                    </a:lnTo>
                    <a:lnTo>
                      <a:pt x="215" y="234"/>
                    </a:lnTo>
                    <a:lnTo>
                      <a:pt x="216" y="233"/>
                    </a:lnTo>
                    <a:lnTo>
                      <a:pt x="216" y="233"/>
                    </a:lnTo>
                    <a:lnTo>
                      <a:pt x="216" y="232"/>
                    </a:lnTo>
                    <a:lnTo>
                      <a:pt x="216" y="231"/>
                    </a:lnTo>
                    <a:lnTo>
                      <a:pt x="214" y="231"/>
                    </a:lnTo>
                    <a:lnTo>
                      <a:pt x="214" y="232"/>
                    </a:lnTo>
                    <a:lnTo>
                      <a:pt x="213" y="232"/>
                    </a:lnTo>
                    <a:lnTo>
                      <a:pt x="211" y="231"/>
                    </a:lnTo>
                    <a:lnTo>
                      <a:pt x="210" y="231"/>
                    </a:lnTo>
                    <a:lnTo>
                      <a:pt x="210" y="231"/>
                    </a:lnTo>
                    <a:lnTo>
                      <a:pt x="209" y="231"/>
                    </a:lnTo>
                    <a:lnTo>
                      <a:pt x="208" y="232"/>
                    </a:lnTo>
                    <a:lnTo>
                      <a:pt x="207" y="232"/>
                    </a:lnTo>
                    <a:lnTo>
                      <a:pt x="207" y="230"/>
                    </a:lnTo>
                    <a:lnTo>
                      <a:pt x="208" y="230"/>
                    </a:lnTo>
                    <a:lnTo>
                      <a:pt x="209" y="230"/>
                    </a:lnTo>
                    <a:lnTo>
                      <a:pt x="210" y="229"/>
                    </a:lnTo>
                    <a:lnTo>
                      <a:pt x="210" y="229"/>
                    </a:lnTo>
                    <a:lnTo>
                      <a:pt x="210" y="228"/>
                    </a:lnTo>
                    <a:lnTo>
                      <a:pt x="210" y="227"/>
                    </a:lnTo>
                    <a:lnTo>
                      <a:pt x="211" y="226"/>
                    </a:lnTo>
                    <a:lnTo>
                      <a:pt x="210" y="226"/>
                    </a:lnTo>
                    <a:lnTo>
                      <a:pt x="209" y="226"/>
                    </a:lnTo>
                    <a:lnTo>
                      <a:pt x="208" y="226"/>
                    </a:lnTo>
                    <a:lnTo>
                      <a:pt x="208" y="227"/>
                    </a:lnTo>
                    <a:lnTo>
                      <a:pt x="207" y="227"/>
                    </a:lnTo>
                    <a:lnTo>
                      <a:pt x="206" y="227"/>
                    </a:lnTo>
                    <a:lnTo>
                      <a:pt x="205" y="228"/>
                    </a:lnTo>
                    <a:lnTo>
                      <a:pt x="203" y="229"/>
                    </a:lnTo>
                    <a:lnTo>
                      <a:pt x="202" y="229"/>
                    </a:lnTo>
                    <a:lnTo>
                      <a:pt x="203" y="228"/>
                    </a:lnTo>
                    <a:lnTo>
                      <a:pt x="203" y="226"/>
                    </a:lnTo>
                    <a:lnTo>
                      <a:pt x="203" y="226"/>
                    </a:lnTo>
                    <a:lnTo>
                      <a:pt x="201" y="224"/>
                    </a:lnTo>
                    <a:lnTo>
                      <a:pt x="200" y="222"/>
                    </a:lnTo>
                    <a:lnTo>
                      <a:pt x="201" y="221"/>
                    </a:lnTo>
                    <a:lnTo>
                      <a:pt x="200" y="220"/>
                    </a:lnTo>
                    <a:lnTo>
                      <a:pt x="201" y="219"/>
                    </a:lnTo>
                    <a:lnTo>
                      <a:pt x="201" y="219"/>
                    </a:lnTo>
                    <a:lnTo>
                      <a:pt x="203" y="219"/>
                    </a:lnTo>
                    <a:lnTo>
                      <a:pt x="203" y="220"/>
                    </a:lnTo>
                    <a:lnTo>
                      <a:pt x="203" y="220"/>
                    </a:lnTo>
                    <a:lnTo>
                      <a:pt x="204" y="220"/>
                    </a:lnTo>
                    <a:lnTo>
                      <a:pt x="205" y="221"/>
                    </a:lnTo>
                    <a:lnTo>
                      <a:pt x="206" y="221"/>
                    </a:lnTo>
                    <a:lnTo>
                      <a:pt x="206" y="220"/>
                    </a:lnTo>
                    <a:lnTo>
                      <a:pt x="207" y="219"/>
                    </a:lnTo>
                    <a:lnTo>
                      <a:pt x="207" y="218"/>
                    </a:lnTo>
                    <a:lnTo>
                      <a:pt x="207" y="217"/>
                    </a:lnTo>
                    <a:lnTo>
                      <a:pt x="207" y="215"/>
                    </a:lnTo>
                    <a:lnTo>
                      <a:pt x="206" y="214"/>
                    </a:lnTo>
                    <a:lnTo>
                      <a:pt x="205" y="213"/>
                    </a:lnTo>
                    <a:lnTo>
                      <a:pt x="204" y="214"/>
                    </a:lnTo>
                    <a:lnTo>
                      <a:pt x="204" y="215"/>
                    </a:lnTo>
                    <a:lnTo>
                      <a:pt x="203" y="216"/>
                    </a:lnTo>
                    <a:lnTo>
                      <a:pt x="203" y="216"/>
                    </a:lnTo>
                    <a:lnTo>
                      <a:pt x="203" y="216"/>
                    </a:lnTo>
                    <a:lnTo>
                      <a:pt x="202" y="216"/>
                    </a:lnTo>
                    <a:lnTo>
                      <a:pt x="201" y="216"/>
                    </a:lnTo>
                    <a:lnTo>
                      <a:pt x="201" y="215"/>
                    </a:lnTo>
                    <a:lnTo>
                      <a:pt x="200" y="215"/>
                    </a:lnTo>
                    <a:lnTo>
                      <a:pt x="199" y="215"/>
                    </a:lnTo>
                    <a:lnTo>
                      <a:pt x="199" y="214"/>
                    </a:lnTo>
                    <a:lnTo>
                      <a:pt x="198" y="214"/>
                    </a:lnTo>
                    <a:lnTo>
                      <a:pt x="197" y="214"/>
                    </a:lnTo>
                    <a:lnTo>
                      <a:pt x="196" y="215"/>
                    </a:lnTo>
                    <a:lnTo>
                      <a:pt x="196" y="214"/>
                    </a:lnTo>
                    <a:lnTo>
                      <a:pt x="194" y="214"/>
                    </a:lnTo>
                    <a:lnTo>
                      <a:pt x="194" y="212"/>
                    </a:lnTo>
                    <a:lnTo>
                      <a:pt x="194" y="212"/>
                    </a:lnTo>
                    <a:lnTo>
                      <a:pt x="195" y="211"/>
                    </a:lnTo>
                    <a:lnTo>
                      <a:pt x="196" y="210"/>
                    </a:lnTo>
                    <a:lnTo>
                      <a:pt x="195" y="209"/>
                    </a:lnTo>
                    <a:lnTo>
                      <a:pt x="194" y="208"/>
                    </a:lnTo>
                    <a:lnTo>
                      <a:pt x="193" y="208"/>
                    </a:lnTo>
                    <a:lnTo>
                      <a:pt x="193" y="208"/>
                    </a:lnTo>
                    <a:lnTo>
                      <a:pt x="193" y="207"/>
                    </a:lnTo>
                    <a:lnTo>
                      <a:pt x="193" y="206"/>
                    </a:lnTo>
                    <a:lnTo>
                      <a:pt x="192" y="205"/>
                    </a:lnTo>
                    <a:lnTo>
                      <a:pt x="191" y="205"/>
                    </a:lnTo>
                    <a:lnTo>
                      <a:pt x="191" y="206"/>
                    </a:lnTo>
                    <a:lnTo>
                      <a:pt x="190" y="208"/>
                    </a:lnTo>
                    <a:lnTo>
                      <a:pt x="189" y="208"/>
                    </a:lnTo>
                    <a:lnTo>
                      <a:pt x="189" y="208"/>
                    </a:lnTo>
                    <a:lnTo>
                      <a:pt x="186" y="206"/>
                    </a:lnTo>
                    <a:lnTo>
                      <a:pt x="186" y="205"/>
                    </a:lnTo>
                    <a:lnTo>
                      <a:pt x="187" y="205"/>
                    </a:lnTo>
                    <a:lnTo>
                      <a:pt x="188" y="205"/>
                    </a:lnTo>
                    <a:lnTo>
                      <a:pt x="189" y="205"/>
                    </a:lnTo>
                    <a:lnTo>
                      <a:pt x="189" y="204"/>
                    </a:lnTo>
                    <a:lnTo>
                      <a:pt x="189" y="203"/>
                    </a:lnTo>
                    <a:lnTo>
                      <a:pt x="189" y="202"/>
                    </a:lnTo>
                    <a:lnTo>
                      <a:pt x="189" y="202"/>
                    </a:lnTo>
                    <a:lnTo>
                      <a:pt x="190" y="201"/>
                    </a:lnTo>
                    <a:lnTo>
                      <a:pt x="190" y="200"/>
                    </a:lnTo>
                    <a:lnTo>
                      <a:pt x="191" y="199"/>
                    </a:lnTo>
                    <a:lnTo>
                      <a:pt x="191" y="199"/>
                    </a:lnTo>
                    <a:lnTo>
                      <a:pt x="190" y="197"/>
                    </a:lnTo>
                    <a:lnTo>
                      <a:pt x="191" y="195"/>
                    </a:lnTo>
                    <a:lnTo>
                      <a:pt x="191" y="193"/>
                    </a:lnTo>
                    <a:lnTo>
                      <a:pt x="191" y="192"/>
                    </a:lnTo>
                    <a:lnTo>
                      <a:pt x="191" y="192"/>
                    </a:lnTo>
                    <a:lnTo>
                      <a:pt x="190" y="191"/>
                    </a:lnTo>
                    <a:lnTo>
                      <a:pt x="189" y="191"/>
                    </a:lnTo>
                    <a:lnTo>
                      <a:pt x="189" y="191"/>
                    </a:lnTo>
                    <a:lnTo>
                      <a:pt x="188" y="191"/>
                    </a:lnTo>
                    <a:lnTo>
                      <a:pt x="187" y="189"/>
                    </a:lnTo>
                    <a:lnTo>
                      <a:pt x="186" y="189"/>
                    </a:lnTo>
                    <a:lnTo>
                      <a:pt x="186" y="189"/>
                    </a:lnTo>
                    <a:lnTo>
                      <a:pt x="186" y="188"/>
                    </a:lnTo>
                    <a:lnTo>
                      <a:pt x="186" y="188"/>
                    </a:lnTo>
                    <a:lnTo>
                      <a:pt x="186" y="187"/>
                    </a:lnTo>
                    <a:lnTo>
                      <a:pt x="186" y="185"/>
                    </a:lnTo>
                    <a:lnTo>
                      <a:pt x="186" y="185"/>
                    </a:lnTo>
                    <a:lnTo>
                      <a:pt x="188" y="184"/>
                    </a:lnTo>
                    <a:lnTo>
                      <a:pt x="189" y="183"/>
                    </a:lnTo>
                    <a:lnTo>
                      <a:pt x="188" y="182"/>
                    </a:lnTo>
                    <a:lnTo>
                      <a:pt x="186" y="183"/>
                    </a:lnTo>
                    <a:lnTo>
                      <a:pt x="186" y="182"/>
                    </a:lnTo>
                    <a:lnTo>
                      <a:pt x="185" y="181"/>
                    </a:lnTo>
                    <a:lnTo>
                      <a:pt x="185" y="181"/>
                    </a:lnTo>
                    <a:lnTo>
                      <a:pt x="184" y="180"/>
                    </a:lnTo>
                    <a:lnTo>
                      <a:pt x="183" y="179"/>
                    </a:lnTo>
                    <a:lnTo>
                      <a:pt x="183" y="180"/>
                    </a:lnTo>
                    <a:lnTo>
                      <a:pt x="182" y="180"/>
                    </a:lnTo>
                    <a:lnTo>
                      <a:pt x="181" y="181"/>
                    </a:lnTo>
                    <a:lnTo>
                      <a:pt x="180" y="180"/>
                    </a:lnTo>
                    <a:lnTo>
                      <a:pt x="180" y="179"/>
                    </a:lnTo>
                    <a:lnTo>
                      <a:pt x="179" y="178"/>
                    </a:lnTo>
                    <a:lnTo>
                      <a:pt x="178" y="179"/>
                    </a:lnTo>
                    <a:lnTo>
                      <a:pt x="176" y="179"/>
                    </a:lnTo>
                    <a:lnTo>
                      <a:pt x="176" y="178"/>
                    </a:lnTo>
                    <a:lnTo>
                      <a:pt x="174" y="177"/>
                    </a:lnTo>
                    <a:lnTo>
                      <a:pt x="172" y="176"/>
                    </a:lnTo>
                    <a:lnTo>
                      <a:pt x="172" y="175"/>
                    </a:lnTo>
                    <a:lnTo>
                      <a:pt x="172" y="174"/>
                    </a:lnTo>
                    <a:lnTo>
                      <a:pt x="172" y="174"/>
                    </a:lnTo>
                    <a:lnTo>
                      <a:pt x="173" y="173"/>
                    </a:lnTo>
                    <a:lnTo>
                      <a:pt x="174" y="173"/>
                    </a:lnTo>
                    <a:lnTo>
                      <a:pt x="175" y="174"/>
                    </a:lnTo>
                    <a:lnTo>
                      <a:pt x="175" y="174"/>
                    </a:lnTo>
                    <a:lnTo>
                      <a:pt x="176" y="174"/>
                    </a:lnTo>
                    <a:lnTo>
                      <a:pt x="176" y="174"/>
                    </a:lnTo>
                    <a:lnTo>
                      <a:pt x="177" y="173"/>
                    </a:lnTo>
                    <a:lnTo>
                      <a:pt x="178" y="173"/>
                    </a:lnTo>
                    <a:lnTo>
                      <a:pt x="178" y="172"/>
                    </a:lnTo>
                    <a:lnTo>
                      <a:pt x="177" y="171"/>
                    </a:lnTo>
                    <a:lnTo>
                      <a:pt x="176" y="171"/>
                    </a:lnTo>
                    <a:lnTo>
                      <a:pt x="176" y="171"/>
                    </a:lnTo>
                    <a:lnTo>
                      <a:pt x="176" y="170"/>
                    </a:lnTo>
                    <a:lnTo>
                      <a:pt x="176" y="169"/>
                    </a:lnTo>
                    <a:lnTo>
                      <a:pt x="177" y="168"/>
                    </a:lnTo>
                    <a:lnTo>
                      <a:pt x="177" y="168"/>
                    </a:lnTo>
                    <a:lnTo>
                      <a:pt x="178" y="167"/>
                    </a:lnTo>
                    <a:lnTo>
                      <a:pt x="178" y="166"/>
                    </a:lnTo>
                    <a:lnTo>
                      <a:pt x="178" y="165"/>
                    </a:lnTo>
                    <a:lnTo>
                      <a:pt x="177" y="164"/>
                    </a:lnTo>
                    <a:lnTo>
                      <a:pt x="176" y="164"/>
                    </a:lnTo>
                    <a:lnTo>
                      <a:pt x="176" y="164"/>
                    </a:lnTo>
                    <a:lnTo>
                      <a:pt x="176" y="164"/>
                    </a:lnTo>
                    <a:lnTo>
                      <a:pt x="175" y="164"/>
                    </a:lnTo>
                    <a:lnTo>
                      <a:pt x="175" y="163"/>
                    </a:lnTo>
                    <a:lnTo>
                      <a:pt x="174" y="162"/>
                    </a:lnTo>
                    <a:lnTo>
                      <a:pt x="173" y="162"/>
                    </a:lnTo>
                    <a:lnTo>
                      <a:pt x="172" y="162"/>
                    </a:lnTo>
                    <a:lnTo>
                      <a:pt x="172" y="162"/>
                    </a:lnTo>
                    <a:lnTo>
                      <a:pt x="172" y="161"/>
                    </a:lnTo>
                    <a:lnTo>
                      <a:pt x="171" y="161"/>
                    </a:lnTo>
                    <a:lnTo>
                      <a:pt x="171" y="161"/>
                    </a:lnTo>
                    <a:lnTo>
                      <a:pt x="170" y="160"/>
                    </a:lnTo>
                    <a:lnTo>
                      <a:pt x="169" y="160"/>
                    </a:lnTo>
                    <a:lnTo>
                      <a:pt x="169" y="161"/>
                    </a:lnTo>
                    <a:lnTo>
                      <a:pt x="168" y="161"/>
                    </a:lnTo>
                    <a:lnTo>
                      <a:pt x="167" y="161"/>
                    </a:lnTo>
                    <a:lnTo>
                      <a:pt x="166" y="161"/>
                    </a:lnTo>
                    <a:lnTo>
                      <a:pt x="166" y="160"/>
                    </a:lnTo>
                    <a:lnTo>
                      <a:pt x="165" y="160"/>
                    </a:lnTo>
                    <a:lnTo>
                      <a:pt x="165" y="159"/>
                    </a:lnTo>
                    <a:lnTo>
                      <a:pt x="165" y="159"/>
                    </a:lnTo>
                    <a:lnTo>
                      <a:pt x="164" y="158"/>
                    </a:lnTo>
                    <a:lnTo>
                      <a:pt x="164" y="157"/>
                    </a:lnTo>
                    <a:lnTo>
                      <a:pt x="163" y="157"/>
                    </a:lnTo>
                    <a:lnTo>
                      <a:pt x="163" y="155"/>
                    </a:lnTo>
                    <a:lnTo>
                      <a:pt x="162" y="154"/>
                    </a:lnTo>
                    <a:lnTo>
                      <a:pt x="162" y="154"/>
                    </a:lnTo>
                    <a:lnTo>
                      <a:pt x="161" y="154"/>
                    </a:lnTo>
                    <a:lnTo>
                      <a:pt x="159" y="156"/>
                    </a:lnTo>
                    <a:lnTo>
                      <a:pt x="158" y="156"/>
                    </a:lnTo>
                    <a:lnTo>
                      <a:pt x="158" y="156"/>
                    </a:lnTo>
                    <a:lnTo>
                      <a:pt x="158" y="155"/>
                    </a:lnTo>
                    <a:lnTo>
                      <a:pt x="157" y="154"/>
                    </a:lnTo>
                    <a:lnTo>
                      <a:pt x="156" y="154"/>
                    </a:lnTo>
                    <a:lnTo>
                      <a:pt x="155" y="154"/>
                    </a:lnTo>
                    <a:lnTo>
                      <a:pt x="155" y="153"/>
                    </a:lnTo>
                    <a:lnTo>
                      <a:pt x="155" y="152"/>
                    </a:lnTo>
                    <a:lnTo>
                      <a:pt x="156" y="151"/>
                    </a:lnTo>
                    <a:lnTo>
                      <a:pt x="157" y="151"/>
                    </a:lnTo>
                    <a:lnTo>
                      <a:pt x="156" y="150"/>
                    </a:lnTo>
                    <a:lnTo>
                      <a:pt x="155" y="149"/>
                    </a:lnTo>
                    <a:lnTo>
                      <a:pt x="155" y="149"/>
                    </a:lnTo>
                    <a:lnTo>
                      <a:pt x="155" y="150"/>
                    </a:lnTo>
                    <a:lnTo>
                      <a:pt x="154" y="150"/>
                    </a:lnTo>
                    <a:lnTo>
                      <a:pt x="153" y="150"/>
                    </a:lnTo>
                    <a:lnTo>
                      <a:pt x="152" y="150"/>
                    </a:lnTo>
                    <a:lnTo>
                      <a:pt x="152" y="149"/>
                    </a:lnTo>
                    <a:lnTo>
                      <a:pt x="152" y="148"/>
                    </a:lnTo>
                    <a:lnTo>
                      <a:pt x="151" y="148"/>
                    </a:lnTo>
                    <a:lnTo>
                      <a:pt x="149" y="149"/>
                    </a:lnTo>
                    <a:lnTo>
                      <a:pt x="148" y="149"/>
                    </a:lnTo>
                    <a:lnTo>
                      <a:pt x="147" y="148"/>
                    </a:lnTo>
                    <a:lnTo>
                      <a:pt x="146" y="148"/>
                    </a:lnTo>
                    <a:lnTo>
                      <a:pt x="145" y="147"/>
                    </a:lnTo>
                    <a:lnTo>
                      <a:pt x="145" y="148"/>
                    </a:lnTo>
                    <a:lnTo>
                      <a:pt x="145" y="149"/>
                    </a:lnTo>
                    <a:lnTo>
                      <a:pt x="145" y="150"/>
                    </a:lnTo>
                    <a:lnTo>
                      <a:pt x="144" y="150"/>
                    </a:lnTo>
                    <a:lnTo>
                      <a:pt x="142" y="150"/>
                    </a:lnTo>
                    <a:lnTo>
                      <a:pt x="142" y="150"/>
                    </a:lnTo>
                    <a:lnTo>
                      <a:pt x="141" y="149"/>
                    </a:lnTo>
                    <a:lnTo>
                      <a:pt x="141" y="148"/>
                    </a:lnTo>
                    <a:lnTo>
                      <a:pt x="140" y="147"/>
                    </a:lnTo>
                    <a:lnTo>
                      <a:pt x="140" y="146"/>
                    </a:lnTo>
                    <a:lnTo>
                      <a:pt x="139" y="145"/>
                    </a:lnTo>
                    <a:lnTo>
                      <a:pt x="139" y="144"/>
                    </a:lnTo>
                    <a:lnTo>
                      <a:pt x="140" y="143"/>
                    </a:lnTo>
                    <a:lnTo>
                      <a:pt x="139" y="143"/>
                    </a:lnTo>
                    <a:lnTo>
                      <a:pt x="138" y="143"/>
                    </a:lnTo>
                    <a:lnTo>
                      <a:pt x="138" y="142"/>
                    </a:lnTo>
                    <a:lnTo>
                      <a:pt x="137" y="141"/>
                    </a:lnTo>
                    <a:lnTo>
                      <a:pt x="136" y="140"/>
                    </a:lnTo>
                    <a:lnTo>
                      <a:pt x="136" y="140"/>
                    </a:lnTo>
                    <a:lnTo>
                      <a:pt x="136" y="139"/>
                    </a:lnTo>
                    <a:lnTo>
                      <a:pt x="136" y="137"/>
                    </a:lnTo>
                    <a:lnTo>
                      <a:pt x="136" y="137"/>
                    </a:lnTo>
                    <a:lnTo>
                      <a:pt x="136" y="136"/>
                    </a:lnTo>
                    <a:lnTo>
                      <a:pt x="137" y="136"/>
                    </a:lnTo>
                    <a:lnTo>
                      <a:pt x="137" y="135"/>
                    </a:lnTo>
                    <a:lnTo>
                      <a:pt x="136" y="135"/>
                    </a:lnTo>
                    <a:lnTo>
                      <a:pt x="134" y="135"/>
                    </a:lnTo>
                    <a:lnTo>
                      <a:pt x="134" y="134"/>
                    </a:lnTo>
                    <a:lnTo>
                      <a:pt x="134" y="133"/>
                    </a:lnTo>
                    <a:lnTo>
                      <a:pt x="134" y="132"/>
                    </a:lnTo>
                    <a:lnTo>
                      <a:pt x="135" y="132"/>
                    </a:lnTo>
                    <a:lnTo>
                      <a:pt x="135" y="131"/>
                    </a:lnTo>
                    <a:lnTo>
                      <a:pt x="134" y="130"/>
                    </a:lnTo>
                    <a:lnTo>
                      <a:pt x="134" y="130"/>
                    </a:lnTo>
                    <a:lnTo>
                      <a:pt x="133" y="131"/>
                    </a:lnTo>
                    <a:lnTo>
                      <a:pt x="131" y="131"/>
                    </a:lnTo>
                    <a:lnTo>
                      <a:pt x="131" y="130"/>
                    </a:lnTo>
                    <a:lnTo>
                      <a:pt x="130" y="129"/>
                    </a:lnTo>
                    <a:lnTo>
                      <a:pt x="129" y="127"/>
                    </a:lnTo>
                    <a:lnTo>
                      <a:pt x="128" y="127"/>
                    </a:lnTo>
                    <a:lnTo>
                      <a:pt x="127" y="127"/>
                    </a:lnTo>
                    <a:lnTo>
                      <a:pt x="127" y="127"/>
                    </a:lnTo>
                    <a:lnTo>
                      <a:pt x="126" y="127"/>
                    </a:lnTo>
                    <a:lnTo>
                      <a:pt x="125" y="127"/>
                    </a:lnTo>
                    <a:lnTo>
                      <a:pt x="124" y="126"/>
                    </a:lnTo>
                    <a:lnTo>
                      <a:pt x="125" y="126"/>
                    </a:lnTo>
                    <a:lnTo>
                      <a:pt x="126" y="126"/>
                    </a:lnTo>
                    <a:lnTo>
                      <a:pt x="127" y="125"/>
                    </a:lnTo>
                    <a:lnTo>
                      <a:pt x="127" y="124"/>
                    </a:lnTo>
                    <a:lnTo>
                      <a:pt x="127" y="123"/>
                    </a:lnTo>
                    <a:lnTo>
                      <a:pt x="128" y="123"/>
                    </a:lnTo>
                    <a:lnTo>
                      <a:pt x="127" y="123"/>
                    </a:lnTo>
                    <a:lnTo>
                      <a:pt x="127" y="122"/>
                    </a:lnTo>
                    <a:lnTo>
                      <a:pt x="125" y="121"/>
                    </a:lnTo>
                    <a:lnTo>
                      <a:pt x="124" y="121"/>
                    </a:lnTo>
                    <a:lnTo>
                      <a:pt x="124" y="122"/>
                    </a:lnTo>
                    <a:lnTo>
                      <a:pt x="124" y="121"/>
                    </a:lnTo>
                    <a:lnTo>
                      <a:pt x="123" y="120"/>
                    </a:lnTo>
                    <a:lnTo>
                      <a:pt x="121" y="119"/>
                    </a:lnTo>
                    <a:lnTo>
                      <a:pt x="121" y="120"/>
                    </a:lnTo>
                    <a:lnTo>
                      <a:pt x="121" y="120"/>
                    </a:lnTo>
                    <a:lnTo>
                      <a:pt x="120" y="119"/>
                    </a:lnTo>
                    <a:lnTo>
                      <a:pt x="120" y="118"/>
                    </a:lnTo>
                    <a:lnTo>
                      <a:pt x="121" y="118"/>
                    </a:lnTo>
                    <a:lnTo>
                      <a:pt x="121" y="117"/>
                    </a:lnTo>
                    <a:lnTo>
                      <a:pt x="121" y="116"/>
                    </a:lnTo>
                    <a:lnTo>
                      <a:pt x="121" y="116"/>
                    </a:lnTo>
                    <a:lnTo>
                      <a:pt x="121" y="115"/>
                    </a:lnTo>
                    <a:lnTo>
                      <a:pt x="119" y="115"/>
                    </a:lnTo>
                    <a:lnTo>
                      <a:pt x="118" y="115"/>
                    </a:lnTo>
                    <a:lnTo>
                      <a:pt x="117" y="115"/>
                    </a:lnTo>
                    <a:lnTo>
                      <a:pt x="117" y="116"/>
                    </a:lnTo>
                    <a:lnTo>
                      <a:pt x="117" y="116"/>
                    </a:lnTo>
                    <a:lnTo>
                      <a:pt x="117" y="116"/>
                    </a:lnTo>
                    <a:lnTo>
                      <a:pt x="116" y="116"/>
                    </a:lnTo>
                    <a:lnTo>
                      <a:pt x="114" y="116"/>
                    </a:lnTo>
                    <a:lnTo>
                      <a:pt x="114" y="115"/>
                    </a:lnTo>
                    <a:lnTo>
                      <a:pt x="113" y="115"/>
                    </a:lnTo>
                    <a:lnTo>
                      <a:pt x="112" y="116"/>
                    </a:lnTo>
                    <a:lnTo>
                      <a:pt x="111" y="116"/>
                    </a:lnTo>
                    <a:lnTo>
                      <a:pt x="111" y="115"/>
                    </a:lnTo>
                    <a:lnTo>
                      <a:pt x="110" y="115"/>
                    </a:lnTo>
                    <a:lnTo>
                      <a:pt x="110" y="114"/>
                    </a:lnTo>
                    <a:lnTo>
                      <a:pt x="110" y="113"/>
                    </a:lnTo>
                    <a:lnTo>
                      <a:pt x="109" y="112"/>
                    </a:lnTo>
                    <a:lnTo>
                      <a:pt x="108" y="112"/>
                    </a:lnTo>
                    <a:lnTo>
                      <a:pt x="107" y="112"/>
                    </a:lnTo>
                    <a:lnTo>
                      <a:pt x="107" y="112"/>
                    </a:lnTo>
                    <a:lnTo>
                      <a:pt x="106" y="112"/>
                    </a:lnTo>
                    <a:lnTo>
                      <a:pt x="106" y="112"/>
                    </a:lnTo>
                    <a:lnTo>
                      <a:pt x="106" y="111"/>
                    </a:lnTo>
                    <a:lnTo>
                      <a:pt x="105" y="109"/>
                    </a:lnTo>
                    <a:lnTo>
                      <a:pt x="104" y="109"/>
                    </a:lnTo>
                    <a:lnTo>
                      <a:pt x="103" y="109"/>
                    </a:lnTo>
                    <a:lnTo>
                      <a:pt x="102" y="110"/>
                    </a:lnTo>
                    <a:lnTo>
                      <a:pt x="101" y="109"/>
                    </a:lnTo>
                    <a:lnTo>
                      <a:pt x="100" y="110"/>
                    </a:lnTo>
                    <a:lnTo>
                      <a:pt x="100" y="109"/>
                    </a:lnTo>
                    <a:lnTo>
                      <a:pt x="100" y="108"/>
                    </a:lnTo>
                    <a:lnTo>
                      <a:pt x="100" y="108"/>
                    </a:lnTo>
                    <a:lnTo>
                      <a:pt x="99" y="109"/>
                    </a:lnTo>
                    <a:lnTo>
                      <a:pt x="99" y="108"/>
                    </a:lnTo>
                    <a:lnTo>
                      <a:pt x="98" y="108"/>
                    </a:lnTo>
                    <a:lnTo>
                      <a:pt x="97" y="108"/>
                    </a:lnTo>
                    <a:lnTo>
                      <a:pt x="96" y="108"/>
                    </a:lnTo>
                    <a:lnTo>
                      <a:pt x="96" y="107"/>
                    </a:lnTo>
                    <a:lnTo>
                      <a:pt x="96" y="106"/>
                    </a:lnTo>
                    <a:lnTo>
                      <a:pt x="94" y="106"/>
                    </a:lnTo>
                    <a:lnTo>
                      <a:pt x="94" y="107"/>
                    </a:lnTo>
                    <a:lnTo>
                      <a:pt x="93" y="106"/>
                    </a:lnTo>
                    <a:lnTo>
                      <a:pt x="90" y="103"/>
                    </a:lnTo>
                    <a:lnTo>
                      <a:pt x="89" y="103"/>
                    </a:lnTo>
                    <a:lnTo>
                      <a:pt x="88" y="102"/>
                    </a:lnTo>
                    <a:lnTo>
                      <a:pt x="87" y="102"/>
                    </a:lnTo>
                    <a:lnTo>
                      <a:pt x="86" y="102"/>
                    </a:lnTo>
                    <a:lnTo>
                      <a:pt x="86" y="103"/>
                    </a:lnTo>
                    <a:lnTo>
                      <a:pt x="85" y="104"/>
                    </a:lnTo>
                    <a:lnTo>
                      <a:pt x="84" y="104"/>
                    </a:lnTo>
                    <a:lnTo>
                      <a:pt x="83" y="104"/>
                    </a:lnTo>
                    <a:lnTo>
                      <a:pt x="83" y="104"/>
                    </a:lnTo>
                    <a:lnTo>
                      <a:pt x="82" y="103"/>
                    </a:lnTo>
                    <a:lnTo>
                      <a:pt x="82" y="102"/>
                    </a:lnTo>
                    <a:lnTo>
                      <a:pt x="82" y="102"/>
                    </a:lnTo>
                    <a:lnTo>
                      <a:pt x="82" y="99"/>
                    </a:lnTo>
                    <a:lnTo>
                      <a:pt x="82" y="99"/>
                    </a:lnTo>
                    <a:lnTo>
                      <a:pt x="83" y="98"/>
                    </a:lnTo>
                    <a:lnTo>
                      <a:pt x="83" y="97"/>
                    </a:lnTo>
                    <a:lnTo>
                      <a:pt x="83" y="96"/>
                    </a:lnTo>
                    <a:lnTo>
                      <a:pt x="83" y="96"/>
                    </a:lnTo>
                    <a:lnTo>
                      <a:pt x="82" y="95"/>
                    </a:lnTo>
                    <a:lnTo>
                      <a:pt x="81" y="95"/>
                    </a:lnTo>
                    <a:lnTo>
                      <a:pt x="80" y="95"/>
                    </a:lnTo>
                    <a:lnTo>
                      <a:pt x="79" y="95"/>
                    </a:lnTo>
                    <a:lnTo>
                      <a:pt x="79" y="95"/>
                    </a:lnTo>
                    <a:lnTo>
                      <a:pt x="78" y="93"/>
                    </a:lnTo>
                    <a:lnTo>
                      <a:pt x="78" y="92"/>
                    </a:lnTo>
                    <a:lnTo>
                      <a:pt x="78" y="91"/>
                    </a:lnTo>
                    <a:lnTo>
                      <a:pt x="79" y="91"/>
                    </a:lnTo>
                    <a:lnTo>
                      <a:pt x="79" y="89"/>
                    </a:lnTo>
                    <a:lnTo>
                      <a:pt x="78" y="88"/>
                    </a:lnTo>
                    <a:lnTo>
                      <a:pt x="78" y="88"/>
                    </a:lnTo>
                    <a:lnTo>
                      <a:pt x="78" y="87"/>
                    </a:lnTo>
                    <a:lnTo>
                      <a:pt x="77" y="87"/>
                    </a:lnTo>
                    <a:lnTo>
                      <a:pt x="76" y="87"/>
                    </a:lnTo>
                    <a:lnTo>
                      <a:pt x="75" y="88"/>
                    </a:lnTo>
                    <a:lnTo>
                      <a:pt x="74" y="88"/>
                    </a:lnTo>
                    <a:lnTo>
                      <a:pt x="75" y="89"/>
                    </a:lnTo>
                    <a:lnTo>
                      <a:pt x="74" y="90"/>
                    </a:lnTo>
                    <a:lnTo>
                      <a:pt x="73" y="90"/>
                    </a:lnTo>
                    <a:lnTo>
                      <a:pt x="73" y="89"/>
                    </a:lnTo>
                    <a:lnTo>
                      <a:pt x="72" y="89"/>
                    </a:lnTo>
                    <a:lnTo>
                      <a:pt x="72" y="88"/>
                    </a:lnTo>
                    <a:lnTo>
                      <a:pt x="71" y="88"/>
                    </a:lnTo>
                    <a:lnTo>
                      <a:pt x="70" y="88"/>
                    </a:lnTo>
                    <a:lnTo>
                      <a:pt x="69" y="88"/>
                    </a:lnTo>
                    <a:lnTo>
                      <a:pt x="69" y="87"/>
                    </a:lnTo>
                    <a:lnTo>
                      <a:pt x="68" y="85"/>
                    </a:lnTo>
                    <a:lnTo>
                      <a:pt x="66" y="85"/>
                    </a:lnTo>
                    <a:lnTo>
                      <a:pt x="65" y="85"/>
                    </a:lnTo>
                    <a:lnTo>
                      <a:pt x="65" y="84"/>
                    </a:lnTo>
                    <a:lnTo>
                      <a:pt x="64" y="83"/>
                    </a:lnTo>
                    <a:lnTo>
                      <a:pt x="63" y="83"/>
                    </a:lnTo>
                    <a:lnTo>
                      <a:pt x="62" y="83"/>
                    </a:lnTo>
                    <a:lnTo>
                      <a:pt x="62" y="83"/>
                    </a:lnTo>
                    <a:lnTo>
                      <a:pt x="62" y="81"/>
                    </a:lnTo>
                    <a:lnTo>
                      <a:pt x="61" y="81"/>
                    </a:lnTo>
                    <a:lnTo>
                      <a:pt x="60" y="81"/>
                    </a:lnTo>
                    <a:lnTo>
                      <a:pt x="59" y="80"/>
                    </a:lnTo>
                    <a:lnTo>
                      <a:pt x="59" y="80"/>
                    </a:lnTo>
                    <a:lnTo>
                      <a:pt x="58" y="78"/>
                    </a:lnTo>
                    <a:lnTo>
                      <a:pt x="57" y="77"/>
                    </a:lnTo>
                    <a:lnTo>
                      <a:pt x="57" y="76"/>
                    </a:lnTo>
                    <a:lnTo>
                      <a:pt x="56" y="75"/>
                    </a:lnTo>
                    <a:lnTo>
                      <a:pt x="56" y="74"/>
                    </a:lnTo>
                    <a:lnTo>
                      <a:pt x="55" y="74"/>
                    </a:lnTo>
                    <a:lnTo>
                      <a:pt x="55" y="73"/>
                    </a:lnTo>
                    <a:lnTo>
                      <a:pt x="54" y="74"/>
                    </a:lnTo>
                    <a:lnTo>
                      <a:pt x="53" y="74"/>
                    </a:lnTo>
                    <a:lnTo>
                      <a:pt x="52" y="74"/>
                    </a:lnTo>
                    <a:lnTo>
                      <a:pt x="52" y="74"/>
                    </a:lnTo>
                    <a:lnTo>
                      <a:pt x="52" y="73"/>
                    </a:lnTo>
                    <a:lnTo>
                      <a:pt x="52" y="72"/>
                    </a:lnTo>
                    <a:lnTo>
                      <a:pt x="52" y="71"/>
                    </a:lnTo>
                    <a:lnTo>
                      <a:pt x="52" y="71"/>
                    </a:lnTo>
                    <a:lnTo>
                      <a:pt x="52" y="70"/>
                    </a:lnTo>
                    <a:lnTo>
                      <a:pt x="51" y="70"/>
                    </a:lnTo>
                    <a:lnTo>
                      <a:pt x="50" y="70"/>
                    </a:lnTo>
                    <a:lnTo>
                      <a:pt x="49" y="70"/>
                    </a:lnTo>
                    <a:lnTo>
                      <a:pt x="48" y="70"/>
                    </a:lnTo>
                    <a:lnTo>
                      <a:pt x="48" y="70"/>
                    </a:lnTo>
                    <a:lnTo>
                      <a:pt x="47" y="70"/>
                    </a:lnTo>
                    <a:lnTo>
                      <a:pt x="45" y="69"/>
                    </a:lnTo>
                    <a:lnTo>
                      <a:pt x="46" y="68"/>
                    </a:lnTo>
                    <a:lnTo>
                      <a:pt x="47" y="68"/>
                    </a:lnTo>
                    <a:lnTo>
                      <a:pt x="47" y="68"/>
                    </a:lnTo>
                    <a:lnTo>
                      <a:pt x="47" y="66"/>
                    </a:lnTo>
                    <a:lnTo>
                      <a:pt x="46" y="66"/>
                    </a:lnTo>
                    <a:lnTo>
                      <a:pt x="46" y="65"/>
                    </a:lnTo>
                    <a:lnTo>
                      <a:pt x="46" y="64"/>
                    </a:lnTo>
                    <a:lnTo>
                      <a:pt x="46" y="64"/>
                    </a:lnTo>
                    <a:lnTo>
                      <a:pt x="45" y="63"/>
                    </a:lnTo>
                    <a:lnTo>
                      <a:pt x="44" y="63"/>
                    </a:lnTo>
                    <a:lnTo>
                      <a:pt x="42" y="64"/>
                    </a:lnTo>
                    <a:lnTo>
                      <a:pt x="41" y="64"/>
                    </a:lnTo>
                    <a:lnTo>
                      <a:pt x="41" y="64"/>
                    </a:lnTo>
                    <a:lnTo>
                      <a:pt x="41" y="65"/>
                    </a:lnTo>
                    <a:lnTo>
                      <a:pt x="40" y="66"/>
                    </a:lnTo>
                    <a:lnTo>
                      <a:pt x="39" y="67"/>
                    </a:lnTo>
                    <a:lnTo>
                      <a:pt x="38" y="67"/>
                    </a:lnTo>
                    <a:lnTo>
                      <a:pt x="36" y="67"/>
                    </a:lnTo>
                    <a:lnTo>
                      <a:pt x="35" y="66"/>
                    </a:lnTo>
                    <a:lnTo>
                      <a:pt x="34" y="67"/>
                    </a:lnTo>
                    <a:lnTo>
                      <a:pt x="34" y="66"/>
                    </a:lnTo>
                    <a:lnTo>
                      <a:pt x="32" y="65"/>
                    </a:lnTo>
                    <a:lnTo>
                      <a:pt x="31" y="64"/>
                    </a:lnTo>
                    <a:lnTo>
                      <a:pt x="32" y="64"/>
                    </a:lnTo>
                    <a:lnTo>
                      <a:pt x="33" y="63"/>
                    </a:lnTo>
                    <a:lnTo>
                      <a:pt x="32" y="61"/>
                    </a:lnTo>
                    <a:lnTo>
                      <a:pt x="31" y="61"/>
                    </a:lnTo>
                    <a:lnTo>
                      <a:pt x="31" y="61"/>
                    </a:lnTo>
                    <a:lnTo>
                      <a:pt x="31" y="60"/>
                    </a:lnTo>
                    <a:lnTo>
                      <a:pt x="31" y="59"/>
                    </a:lnTo>
                    <a:lnTo>
                      <a:pt x="32" y="58"/>
                    </a:lnTo>
                    <a:lnTo>
                      <a:pt x="31" y="58"/>
                    </a:lnTo>
                    <a:lnTo>
                      <a:pt x="31" y="57"/>
                    </a:lnTo>
                    <a:lnTo>
                      <a:pt x="31" y="57"/>
                    </a:lnTo>
                    <a:lnTo>
                      <a:pt x="31" y="58"/>
                    </a:lnTo>
                    <a:lnTo>
                      <a:pt x="29" y="58"/>
                    </a:lnTo>
                    <a:lnTo>
                      <a:pt x="29" y="59"/>
                    </a:lnTo>
                    <a:lnTo>
                      <a:pt x="28" y="60"/>
                    </a:lnTo>
                    <a:lnTo>
                      <a:pt x="28" y="59"/>
                    </a:lnTo>
                    <a:lnTo>
                      <a:pt x="27" y="59"/>
                    </a:lnTo>
                    <a:lnTo>
                      <a:pt x="25" y="59"/>
                    </a:lnTo>
                    <a:lnTo>
                      <a:pt x="24" y="59"/>
                    </a:lnTo>
                    <a:lnTo>
                      <a:pt x="24" y="58"/>
                    </a:lnTo>
                    <a:lnTo>
                      <a:pt x="23" y="58"/>
                    </a:lnTo>
                    <a:lnTo>
                      <a:pt x="22" y="59"/>
                    </a:lnTo>
                    <a:lnTo>
                      <a:pt x="21" y="58"/>
                    </a:lnTo>
                    <a:lnTo>
                      <a:pt x="21" y="57"/>
                    </a:lnTo>
                    <a:lnTo>
                      <a:pt x="20" y="57"/>
                    </a:lnTo>
                    <a:lnTo>
                      <a:pt x="19" y="57"/>
                    </a:lnTo>
                    <a:lnTo>
                      <a:pt x="18" y="57"/>
                    </a:lnTo>
                    <a:lnTo>
                      <a:pt x="17" y="57"/>
                    </a:lnTo>
                    <a:lnTo>
                      <a:pt x="17" y="57"/>
                    </a:lnTo>
                    <a:lnTo>
                      <a:pt x="16" y="57"/>
                    </a:lnTo>
                    <a:lnTo>
                      <a:pt x="17" y="58"/>
                    </a:lnTo>
                    <a:lnTo>
                      <a:pt x="17" y="58"/>
                    </a:lnTo>
                    <a:lnTo>
                      <a:pt x="17" y="59"/>
                    </a:lnTo>
                    <a:lnTo>
                      <a:pt x="17" y="59"/>
                    </a:lnTo>
                    <a:lnTo>
                      <a:pt x="16" y="59"/>
                    </a:lnTo>
                    <a:lnTo>
                      <a:pt x="15" y="58"/>
                    </a:lnTo>
                    <a:lnTo>
                      <a:pt x="14" y="57"/>
                    </a:lnTo>
                    <a:lnTo>
                      <a:pt x="13" y="58"/>
                    </a:lnTo>
                    <a:lnTo>
                      <a:pt x="12" y="57"/>
                    </a:lnTo>
                    <a:lnTo>
                      <a:pt x="12" y="57"/>
                    </a:lnTo>
                    <a:lnTo>
                      <a:pt x="12" y="54"/>
                    </a:lnTo>
                    <a:lnTo>
                      <a:pt x="13" y="54"/>
                    </a:lnTo>
                    <a:lnTo>
                      <a:pt x="14" y="53"/>
                    </a:lnTo>
                    <a:lnTo>
                      <a:pt x="14" y="53"/>
                    </a:lnTo>
                    <a:lnTo>
                      <a:pt x="15" y="52"/>
                    </a:lnTo>
                    <a:lnTo>
                      <a:pt x="16" y="51"/>
                    </a:lnTo>
                    <a:lnTo>
                      <a:pt x="16" y="50"/>
                    </a:lnTo>
                    <a:lnTo>
                      <a:pt x="15" y="49"/>
                    </a:lnTo>
                    <a:lnTo>
                      <a:pt x="14" y="49"/>
                    </a:lnTo>
                    <a:lnTo>
                      <a:pt x="14" y="50"/>
                    </a:lnTo>
                    <a:lnTo>
                      <a:pt x="14" y="50"/>
                    </a:lnTo>
                    <a:lnTo>
                      <a:pt x="14" y="51"/>
                    </a:lnTo>
                    <a:lnTo>
                      <a:pt x="13" y="51"/>
                    </a:lnTo>
                    <a:lnTo>
                      <a:pt x="12" y="51"/>
                    </a:lnTo>
                    <a:lnTo>
                      <a:pt x="11" y="50"/>
                    </a:lnTo>
                    <a:lnTo>
                      <a:pt x="12" y="50"/>
                    </a:lnTo>
                    <a:lnTo>
                      <a:pt x="12" y="47"/>
                    </a:lnTo>
                    <a:lnTo>
                      <a:pt x="11" y="47"/>
                    </a:lnTo>
                    <a:lnTo>
                      <a:pt x="10" y="48"/>
                    </a:lnTo>
                    <a:lnTo>
                      <a:pt x="10" y="48"/>
                    </a:lnTo>
                    <a:lnTo>
                      <a:pt x="10" y="47"/>
                    </a:lnTo>
                    <a:lnTo>
                      <a:pt x="10" y="46"/>
                    </a:lnTo>
                    <a:lnTo>
                      <a:pt x="10" y="45"/>
                    </a:lnTo>
                    <a:lnTo>
                      <a:pt x="9" y="46"/>
                    </a:lnTo>
                    <a:lnTo>
                      <a:pt x="8" y="46"/>
                    </a:lnTo>
                    <a:lnTo>
                      <a:pt x="7" y="46"/>
                    </a:lnTo>
                    <a:lnTo>
                      <a:pt x="7" y="45"/>
                    </a:lnTo>
                    <a:lnTo>
                      <a:pt x="7" y="44"/>
                    </a:lnTo>
                    <a:lnTo>
                      <a:pt x="8" y="44"/>
                    </a:lnTo>
                    <a:lnTo>
                      <a:pt x="8" y="43"/>
                    </a:lnTo>
                    <a:lnTo>
                      <a:pt x="7" y="43"/>
                    </a:lnTo>
                    <a:lnTo>
                      <a:pt x="7" y="43"/>
                    </a:lnTo>
                    <a:lnTo>
                      <a:pt x="7" y="42"/>
                    </a:lnTo>
                    <a:lnTo>
                      <a:pt x="6" y="41"/>
                    </a:lnTo>
                    <a:lnTo>
                      <a:pt x="6" y="40"/>
                    </a:lnTo>
                    <a:lnTo>
                      <a:pt x="7" y="40"/>
                    </a:lnTo>
                    <a:lnTo>
                      <a:pt x="7" y="40"/>
                    </a:lnTo>
                    <a:lnTo>
                      <a:pt x="8" y="40"/>
                    </a:lnTo>
                    <a:lnTo>
                      <a:pt x="8" y="39"/>
                    </a:lnTo>
                    <a:lnTo>
                      <a:pt x="7" y="38"/>
                    </a:lnTo>
                    <a:lnTo>
                      <a:pt x="7" y="38"/>
                    </a:lnTo>
                    <a:lnTo>
                      <a:pt x="6" y="37"/>
                    </a:lnTo>
                    <a:lnTo>
                      <a:pt x="5" y="37"/>
                    </a:lnTo>
                    <a:lnTo>
                      <a:pt x="4" y="37"/>
                    </a:lnTo>
                    <a:lnTo>
                      <a:pt x="3" y="37"/>
                    </a:lnTo>
                    <a:lnTo>
                      <a:pt x="3" y="36"/>
                    </a:lnTo>
                    <a:lnTo>
                      <a:pt x="3" y="35"/>
                    </a:lnTo>
                    <a:lnTo>
                      <a:pt x="3" y="34"/>
                    </a:lnTo>
                    <a:lnTo>
                      <a:pt x="3" y="34"/>
                    </a:lnTo>
                    <a:lnTo>
                      <a:pt x="4" y="34"/>
                    </a:lnTo>
                    <a:lnTo>
                      <a:pt x="5" y="33"/>
                    </a:lnTo>
                    <a:lnTo>
                      <a:pt x="5" y="33"/>
                    </a:lnTo>
                    <a:lnTo>
                      <a:pt x="7" y="32"/>
                    </a:lnTo>
                    <a:lnTo>
                      <a:pt x="7" y="31"/>
                    </a:lnTo>
                    <a:lnTo>
                      <a:pt x="6" y="31"/>
                    </a:lnTo>
                    <a:lnTo>
                      <a:pt x="4" y="32"/>
                    </a:lnTo>
                    <a:lnTo>
                      <a:pt x="3" y="32"/>
                    </a:lnTo>
                    <a:lnTo>
                      <a:pt x="3" y="32"/>
                    </a:lnTo>
                    <a:lnTo>
                      <a:pt x="2" y="32"/>
                    </a:lnTo>
                    <a:lnTo>
                      <a:pt x="1" y="32"/>
                    </a:lnTo>
                    <a:lnTo>
                      <a:pt x="1" y="33"/>
                    </a:lnTo>
                    <a:lnTo>
                      <a:pt x="0" y="33"/>
                    </a:lnTo>
                    <a:lnTo>
                      <a:pt x="0" y="32"/>
                    </a:lnTo>
                    <a:lnTo>
                      <a:pt x="0" y="31"/>
                    </a:lnTo>
                    <a:lnTo>
                      <a:pt x="1" y="30"/>
                    </a:lnTo>
                    <a:lnTo>
                      <a:pt x="1" y="30"/>
                    </a:lnTo>
                    <a:lnTo>
                      <a:pt x="2" y="29"/>
                    </a:lnTo>
                    <a:lnTo>
                      <a:pt x="3" y="29"/>
                    </a:lnTo>
                    <a:lnTo>
                      <a:pt x="4" y="29"/>
                    </a:lnTo>
                    <a:lnTo>
                      <a:pt x="5" y="29"/>
                    </a:lnTo>
                    <a:lnTo>
                      <a:pt x="5" y="28"/>
                    </a:lnTo>
                    <a:lnTo>
                      <a:pt x="6" y="27"/>
                    </a:lnTo>
                    <a:lnTo>
                      <a:pt x="7" y="27"/>
                    </a:lnTo>
                    <a:lnTo>
                      <a:pt x="7" y="26"/>
                    </a:lnTo>
                    <a:lnTo>
                      <a:pt x="6" y="26"/>
                    </a:lnTo>
                    <a:lnTo>
                      <a:pt x="5" y="26"/>
                    </a:lnTo>
                    <a:lnTo>
                      <a:pt x="6" y="26"/>
                    </a:lnTo>
                    <a:lnTo>
                      <a:pt x="7" y="26"/>
                    </a:lnTo>
                    <a:lnTo>
                      <a:pt x="7" y="25"/>
                    </a:lnTo>
                    <a:lnTo>
                      <a:pt x="7" y="25"/>
                    </a:lnTo>
                    <a:lnTo>
                      <a:pt x="7" y="24"/>
                    </a:lnTo>
                    <a:lnTo>
                      <a:pt x="5" y="23"/>
                    </a:lnTo>
                    <a:lnTo>
                      <a:pt x="4" y="23"/>
                    </a:lnTo>
                    <a:lnTo>
                      <a:pt x="5" y="22"/>
                    </a:lnTo>
                    <a:lnTo>
                      <a:pt x="4" y="21"/>
                    </a:lnTo>
                    <a:lnTo>
                      <a:pt x="5" y="20"/>
                    </a:lnTo>
                    <a:lnTo>
                      <a:pt x="5" y="19"/>
                    </a:lnTo>
                    <a:lnTo>
                      <a:pt x="6" y="19"/>
                    </a:lnTo>
                    <a:lnTo>
                      <a:pt x="7" y="19"/>
                    </a:lnTo>
                    <a:lnTo>
                      <a:pt x="6" y="18"/>
                    </a:lnTo>
                    <a:lnTo>
                      <a:pt x="5" y="18"/>
                    </a:lnTo>
                    <a:lnTo>
                      <a:pt x="4" y="18"/>
                    </a:lnTo>
                    <a:lnTo>
                      <a:pt x="3" y="18"/>
                    </a:lnTo>
                    <a:lnTo>
                      <a:pt x="3" y="18"/>
                    </a:lnTo>
                    <a:lnTo>
                      <a:pt x="2" y="17"/>
                    </a:lnTo>
                    <a:lnTo>
                      <a:pt x="1" y="16"/>
                    </a:lnTo>
                    <a:lnTo>
                      <a:pt x="1" y="16"/>
                    </a:lnTo>
                    <a:lnTo>
                      <a:pt x="2" y="16"/>
                    </a:lnTo>
                    <a:lnTo>
                      <a:pt x="3" y="14"/>
                    </a:lnTo>
                    <a:lnTo>
                      <a:pt x="3" y="13"/>
                    </a:lnTo>
                    <a:lnTo>
                      <a:pt x="4" y="13"/>
                    </a:lnTo>
                    <a:lnTo>
                      <a:pt x="5" y="12"/>
                    </a:lnTo>
                    <a:lnTo>
                      <a:pt x="5" y="12"/>
                    </a:lnTo>
                    <a:lnTo>
                      <a:pt x="6" y="12"/>
                    </a:lnTo>
                    <a:lnTo>
                      <a:pt x="6" y="10"/>
                    </a:lnTo>
                    <a:lnTo>
                      <a:pt x="6" y="9"/>
                    </a:lnTo>
                    <a:lnTo>
                      <a:pt x="6" y="9"/>
                    </a:lnTo>
                    <a:lnTo>
                      <a:pt x="7" y="9"/>
                    </a:lnTo>
                    <a:lnTo>
                      <a:pt x="7" y="7"/>
                    </a:lnTo>
                    <a:lnTo>
                      <a:pt x="7" y="6"/>
                    </a:lnTo>
                    <a:lnTo>
                      <a:pt x="6" y="6"/>
                    </a:lnTo>
                    <a:lnTo>
                      <a:pt x="5" y="6"/>
                    </a:lnTo>
                    <a:lnTo>
                      <a:pt x="3" y="6"/>
                    </a:lnTo>
                    <a:lnTo>
                      <a:pt x="3" y="6"/>
                    </a:lnTo>
                    <a:lnTo>
                      <a:pt x="3" y="5"/>
                    </a:lnTo>
                    <a:lnTo>
                      <a:pt x="3" y="4"/>
                    </a:lnTo>
                    <a:lnTo>
                      <a:pt x="1" y="2"/>
                    </a:lnTo>
                    <a:lnTo>
                      <a:pt x="1" y="2"/>
                    </a:lnTo>
                    <a:lnTo>
                      <a:pt x="2" y="2"/>
                    </a:lnTo>
                    <a:lnTo>
                      <a:pt x="2" y="1"/>
                    </a:lnTo>
                    <a:lnTo>
                      <a:pt x="2"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81" name="Freeform 1140">
                <a:extLst>
                  <a:ext uri="{FF2B5EF4-FFF2-40B4-BE49-F238E27FC236}">
                    <a16:creationId xmlns:a16="http://schemas.microsoft.com/office/drawing/2014/main" id="{63590466-C423-4C66-AB41-ABCC8A0A6AAC}"/>
                  </a:ext>
                </a:extLst>
              </p:cNvPr>
              <p:cNvSpPr>
                <a:spLocks/>
              </p:cNvSpPr>
              <p:nvPr/>
            </p:nvSpPr>
            <p:spPr bwMode="auto">
              <a:xfrm>
                <a:off x="5082" y="1845"/>
                <a:ext cx="91" cy="260"/>
              </a:xfrm>
              <a:custGeom>
                <a:avLst/>
                <a:gdLst>
                  <a:gd name="T0" fmla="*/ 89 w 91"/>
                  <a:gd name="T1" fmla="*/ 248 h 260"/>
                  <a:gd name="T2" fmla="*/ 86 w 91"/>
                  <a:gd name="T3" fmla="*/ 243 h 260"/>
                  <a:gd name="T4" fmla="*/ 87 w 91"/>
                  <a:gd name="T5" fmla="*/ 237 h 260"/>
                  <a:gd name="T6" fmla="*/ 83 w 91"/>
                  <a:gd name="T7" fmla="*/ 231 h 260"/>
                  <a:gd name="T8" fmla="*/ 79 w 91"/>
                  <a:gd name="T9" fmla="*/ 227 h 260"/>
                  <a:gd name="T10" fmla="*/ 69 w 91"/>
                  <a:gd name="T11" fmla="*/ 223 h 260"/>
                  <a:gd name="T12" fmla="*/ 63 w 91"/>
                  <a:gd name="T13" fmla="*/ 225 h 260"/>
                  <a:gd name="T14" fmla="*/ 58 w 91"/>
                  <a:gd name="T15" fmla="*/ 231 h 260"/>
                  <a:gd name="T16" fmla="*/ 54 w 91"/>
                  <a:gd name="T17" fmla="*/ 236 h 260"/>
                  <a:gd name="T18" fmla="*/ 48 w 91"/>
                  <a:gd name="T19" fmla="*/ 242 h 260"/>
                  <a:gd name="T20" fmla="*/ 41 w 91"/>
                  <a:gd name="T21" fmla="*/ 259 h 260"/>
                  <a:gd name="T22" fmla="*/ 41 w 91"/>
                  <a:gd name="T23" fmla="*/ 252 h 260"/>
                  <a:gd name="T24" fmla="*/ 40 w 91"/>
                  <a:gd name="T25" fmla="*/ 242 h 260"/>
                  <a:gd name="T26" fmla="*/ 36 w 91"/>
                  <a:gd name="T27" fmla="*/ 233 h 260"/>
                  <a:gd name="T28" fmla="*/ 31 w 91"/>
                  <a:gd name="T29" fmla="*/ 227 h 260"/>
                  <a:gd name="T30" fmla="*/ 29 w 91"/>
                  <a:gd name="T31" fmla="*/ 220 h 260"/>
                  <a:gd name="T32" fmla="*/ 34 w 91"/>
                  <a:gd name="T33" fmla="*/ 218 h 260"/>
                  <a:gd name="T34" fmla="*/ 40 w 91"/>
                  <a:gd name="T35" fmla="*/ 217 h 260"/>
                  <a:gd name="T36" fmla="*/ 44 w 91"/>
                  <a:gd name="T37" fmla="*/ 210 h 260"/>
                  <a:gd name="T38" fmla="*/ 53 w 91"/>
                  <a:gd name="T39" fmla="*/ 206 h 260"/>
                  <a:gd name="T40" fmla="*/ 62 w 91"/>
                  <a:gd name="T41" fmla="*/ 202 h 260"/>
                  <a:gd name="T42" fmla="*/ 66 w 91"/>
                  <a:gd name="T43" fmla="*/ 193 h 260"/>
                  <a:gd name="T44" fmla="*/ 62 w 91"/>
                  <a:gd name="T45" fmla="*/ 188 h 260"/>
                  <a:gd name="T46" fmla="*/ 58 w 91"/>
                  <a:gd name="T47" fmla="*/ 181 h 260"/>
                  <a:gd name="T48" fmla="*/ 57 w 91"/>
                  <a:gd name="T49" fmla="*/ 175 h 260"/>
                  <a:gd name="T50" fmla="*/ 54 w 91"/>
                  <a:gd name="T51" fmla="*/ 167 h 260"/>
                  <a:gd name="T52" fmla="*/ 58 w 91"/>
                  <a:gd name="T53" fmla="*/ 162 h 260"/>
                  <a:gd name="T54" fmla="*/ 55 w 91"/>
                  <a:gd name="T55" fmla="*/ 151 h 260"/>
                  <a:gd name="T56" fmla="*/ 58 w 91"/>
                  <a:gd name="T57" fmla="*/ 143 h 260"/>
                  <a:gd name="T58" fmla="*/ 68 w 91"/>
                  <a:gd name="T59" fmla="*/ 134 h 260"/>
                  <a:gd name="T60" fmla="*/ 65 w 91"/>
                  <a:gd name="T61" fmla="*/ 65 h 260"/>
                  <a:gd name="T62" fmla="*/ 60 w 91"/>
                  <a:gd name="T63" fmla="*/ 62 h 260"/>
                  <a:gd name="T64" fmla="*/ 57 w 91"/>
                  <a:gd name="T65" fmla="*/ 61 h 260"/>
                  <a:gd name="T66" fmla="*/ 50 w 91"/>
                  <a:gd name="T67" fmla="*/ 60 h 260"/>
                  <a:gd name="T68" fmla="*/ 44 w 91"/>
                  <a:gd name="T69" fmla="*/ 58 h 260"/>
                  <a:gd name="T70" fmla="*/ 43 w 91"/>
                  <a:gd name="T71" fmla="*/ 54 h 260"/>
                  <a:gd name="T72" fmla="*/ 39 w 91"/>
                  <a:gd name="T73" fmla="*/ 51 h 260"/>
                  <a:gd name="T74" fmla="*/ 32 w 91"/>
                  <a:gd name="T75" fmla="*/ 48 h 260"/>
                  <a:gd name="T76" fmla="*/ 27 w 91"/>
                  <a:gd name="T77" fmla="*/ 47 h 260"/>
                  <a:gd name="T78" fmla="*/ 22 w 91"/>
                  <a:gd name="T79" fmla="*/ 44 h 260"/>
                  <a:gd name="T80" fmla="*/ 17 w 91"/>
                  <a:gd name="T81" fmla="*/ 44 h 260"/>
                  <a:gd name="T82" fmla="*/ 13 w 91"/>
                  <a:gd name="T83" fmla="*/ 41 h 260"/>
                  <a:gd name="T84" fmla="*/ 9 w 91"/>
                  <a:gd name="T85" fmla="*/ 37 h 260"/>
                  <a:gd name="T86" fmla="*/ 3 w 91"/>
                  <a:gd name="T87" fmla="*/ 34 h 260"/>
                  <a:gd name="T88" fmla="*/ 2 w 91"/>
                  <a:gd name="T89" fmla="*/ 33 h 260"/>
                  <a:gd name="T90" fmla="*/ 2 w 91"/>
                  <a:gd name="T91" fmla="*/ 28 h 260"/>
                  <a:gd name="T92" fmla="*/ 2 w 91"/>
                  <a:gd name="T93" fmla="*/ 24 h 260"/>
                  <a:gd name="T94" fmla="*/ 3 w 91"/>
                  <a:gd name="T95" fmla="*/ 19 h 260"/>
                  <a:gd name="T96" fmla="*/ 8 w 91"/>
                  <a:gd name="T97" fmla="*/ 18 h 260"/>
                  <a:gd name="T98" fmla="*/ 13 w 91"/>
                  <a:gd name="T99" fmla="*/ 17 h 260"/>
                  <a:gd name="T100" fmla="*/ 19 w 91"/>
                  <a:gd name="T101" fmla="*/ 17 h 260"/>
                  <a:gd name="T102" fmla="*/ 23 w 91"/>
                  <a:gd name="T103" fmla="*/ 14 h 260"/>
                  <a:gd name="T104" fmla="*/ 26 w 91"/>
                  <a:gd name="T105" fmla="*/ 10 h 260"/>
                  <a:gd name="T106" fmla="*/ 27 w 91"/>
                  <a:gd name="T107" fmla="*/ 5 h 260"/>
                  <a:gd name="T108" fmla="*/ 31 w 91"/>
                  <a:gd name="T109" fmla="*/ 1 h 260"/>
                  <a:gd name="T110" fmla="*/ 36 w 91"/>
                  <a:gd name="T111" fmla="*/ 3 h 260"/>
                  <a:gd name="T112" fmla="*/ 41 w 91"/>
                  <a:gd name="T113" fmla="*/ 0 h 260"/>
                  <a:gd name="T114" fmla="*/ 47 w 91"/>
                  <a:gd name="T115" fmla="*/ 4 h 260"/>
                  <a:gd name="T116" fmla="*/ 54 w 91"/>
                  <a:gd name="T117" fmla="*/ 2 h 260"/>
                  <a:gd name="T118" fmla="*/ 59 w 91"/>
                  <a:gd name="T119" fmla="*/ 3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260">
                    <a:moveTo>
                      <a:pt x="91" y="249"/>
                    </a:moveTo>
                    <a:lnTo>
                      <a:pt x="90" y="249"/>
                    </a:lnTo>
                    <a:lnTo>
                      <a:pt x="89" y="250"/>
                    </a:lnTo>
                    <a:lnTo>
                      <a:pt x="89" y="250"/>
                    </a:lnTo>
                    <a:lnTo>
                      <a:pt x="89" y="248"/>
                    </a:lnTo>
                    <a:lnTo>
                      <a:pt x="89" y="248"/>
                    </a:lnTo>
                    <a:lnTo>
                      <a:pt x="89" y="248"/>
                    </a:lnTo>
                    <a:lnTo>
                      <a:pt x="88" y="247"/>
                    </a:lnTo>
                    <a:lnTo>
                      <a:pt x="87" y="247"/>
                    </a:lnTo>
                    <a:lnTo>
                      <a:pt x="87" y="246"/>
                    </a:lnTo>
                    <a:lnTo>
                      <a:pt x="86" y="246"/>
                    </a:lnTo>
                    <a:lnTo>
                      <a:pt x="86" y="245"/>
                    </a:lnTo>
                    <a:lnTo>
                      <a:pt x="86" y="244"/>
                    </a:lnTo>
                    <a:lnTo>
                      <a:pt x="86" y="243"/>
                    </a:lnTo>
                    <a:lnTo>
                      <a:pt x="86" y="242"/>
                    </a:lnTo>
                    <a:lnTo>
                      <a:pt x="86" y="240"/>
                    </a:lnTo>
                    <a:lnTo>
                      <a:pt x="86" y="240"/>
                    </a:lnTo>
                    <a:lnTo>
                      <a:pt x="88" y="240"/>
                    </a:lnTo>
                    <a:lnTo>
                      <a:pt x="89" y="240"/>
                    </a:lnTo>
                    <a:lnTo>
                      <a:pt x="89" y="237"/>
                    </a:lnTo>
                    <a:lnTo>
                      <a:pt x="87" y="237"/>
                    </a:lnTo>
                    <a:lnTo>
                      <a:pt x="86" y="237"/>
                    </a:lnTo>
                    <a:lnTo>
                      <a:pt x="85" y="235"/>
                    </a:lnTo>
                    <a:lnTo>
                      <a:pt x="84" y="235"/>
                    </a:lnTo>
                    <a:lnTo>
                      <a:pt x="85" y="234"/>
                    </a:lnTo>
                    <a:lnTo>
                      <a:pt x="85" y="234"/>
                    </a:lnTo>
                    <a:lnTo>
                      <a:pt x="84" y="232"/>
                    </a:lnTo>
                    <a:lnTo>
                      <a:pt x="83" y="231"/>
                    </a:lnTo>
                    <a:lnTo>
                      <a:pt x="82" y="231"/>
                    </a:lnTo>
                    <a:lnTo>
                      <a:pt x="82" y="230"/>
                    </a:lnTo>
                    <a:lnTo>
                      <a:pt x="82" y="230"/>
                    </a:lnTo>
                    <a:lnTo>
                      <a:pt x="81" y="229"/>
                    </a:lnTo>
                    <a:lnTo>
                      <a:pt x="80" y="228"/>
                    </a:lnTo>
                    <a:lnTo>
                      <a:pt x="79" y="228"/>
                    </a:lnTo>
                    <a:lnTo>
                      <a:pt x="79" y="227"/>
                    </a:lnTo>
                    <a:lnTo>
                      <a:pt x="78" y="227"/>
                    </a:lnTo>
                    <a:lnTo>
                      <a:pt x="78" y="226"/>
                    </a:lnTo>
                    <a:lnTo>
                      <a:pt x="75" y="225"/>
                    </a:lnTo>
                    <a:lnTo>
                      <a:pt x="74" y="224"/>
                    </a:lnTo>
                    <a:lnTo>
                      <a:pt x="72" y="223"/>
                    </a:lnTo>
                    <a:lnTo>
                      <a:pt x="72" y="223"/>
                    </a:lnTo>
                    <a:lnTo>
                      <a:pt x="69" y="223"/>
                    </a:lnTo>
                    <a:lnTo>
                      <a:pt x="68" y="223"/>
                    </a:lnTo>
                    <a:lnTo>
                      <a:pt x="68" y="223"/>
                    </a:lnTo>
                    <a:lnTo>
                      <a:pt x="66" y="223"/>
                    </a:lnTo>
                    <a:lnTo>
                      <a:pt x="65" y="223"/>
                    </a:lnTo>
                    <a:lnTo>
                      <a:pt x="65" y="223"/>
                    </a:lnTo>
                    <a:lnTo>
                      <a:pt x="64" y="224"/>
                    </a:lnTo>
                    <a:lnTo>
                      <a:pt x="63" y="225"/>
                    </a:lnTo>
                    <a:lnTo>
                      <a:pt x="63" y="226"/>
                    </a:lnTo>
                    <a:lnTo>
                      <a:pt x="62" y="226"/>
                    </a:lnTo>
                    <a:lnTo>
                      <a:pt x="62" y="227"/>
                    </a:lnTo>
                    <a:lnTo>
                      <a:pt x="61" y="227"/>
                    </a:lnTo>
                    <a:lnTo>
                      <a:pt x="61" y="228"/>
                    </a:lnTo>
                    <a:lnTo>
                      <a:pt x="60" y="229"/>
                    </a:lnTo>
                    <a:lnTo>
                      <a:pt x="58" y="231"/>
                    </a:lnTo>
                    <a:lnTo>
                      <a:pt x="58" y="232"/>
                    </a:lnTo>
                    <a:lnTo>
                      <a:pt x="56" y="232"/>
                    </a:lnTo>
                    <a:lnTo>
                      <a:pt x="55" y="233"/>
                    </a:lnTo>
                    <a:lnTo>
                      <a:pt x="55" y="234"/>
                    </a:lnTo>
                    <a:lnTo>
                      <a:pt x="55" y="234"/>
                    </a:lnTo>
                    <a:lnTo>
                      <a:pt x="55" y="235"/>
                    </a:lnTo>
                    <a:lnTo>
                      <a:pt x="54" y="236"/>
                    </a:lnTo>
                    <a:lnTo>
                      <a:pt x="53" y="237"/>
                    </a:lnTo>
                    <a:lnTo>
                      <a:pt x="52" y="238"/>
                    </a:lnTo>
                    <a:lnTo>
                      <a:pt x="51" y="240"/>
                    </a:lnTo>
                    <a:lnTo>
                      <a:pt x="50" y="241"/>
                    </a:lnTo>
                    <a:lnTo>
                      <a:pt x="49" y="241"/>
                    </a:lnTo>
                    <a:lnTo>
                      <a:pt x="49" y="241"/>
                    </a:lnTo>
                    <a:lnTo>
                      <a:pt x="48" y="242"/>
                    </a:lnTo>
                    <a:lnTo>
                      <a:pt x="48" y="242"/>
                    </a:lnTo>
                    <a:lnTo>
                      <a:pt x="47" y="243"/>
                    </a:lnTo>
                    <a:lnTo>
                      <a:pt x="46" y="243"/>
                    </a:lnTo>
                    <a:lnTo>
                      <a:pt x="45" y="243"/>
                    </a:lnTo>
                    <a:lnTo>
                      <a:pt x="44" y="244"/>
                    </a:lnTo>
                    <a:lnTo>
                      <a:pt x="42" y="260"/>
                    </a:lnTo>
                    <a:lnTo>
                      <a:pt x="41" y="259"/>
                    </a:lnTo>
                    <a:lnTo>
                      <a:pt x="41" y="258"/>
                    </a:lnTo>
                    <a:lnTo>
                      <a:pt x="41" y="256"/>
                    </a:lnTo>
                    <a:lnTo>
                      <a:pt x="41" y="255"/>
                    </a:lnTo>
                    <a:lnTo>
                      <a:pt x="41" y="255"/>
                    </a:lnTo>
                    <a:lnTo>
                      <a:pt x="41" y="254"/>
                    </a:lnTo>
                    <a:lnTo>
                      <a:pt x="41" y="253"/>
                    </a:lnTo>
                    <a:lnTo>
                      <a:pt x="41" y="252"/>
                    </a:lnTo>
                    <a:lnTo>
                      <a:pt x="41" y="251"/>
                    </a:lnTo>
                    <a:lnTo>
                      <a:pt x="41" y="251"/>
                    </a:lnTo>
                    <a:lnTo>
                      <a:pt x="41" y="248"/>
                    </a:lnTo>
                    <a:lnTo>
                      <a:pt x="41" y="247"/>
                    </a:lnTo>
                    <a:lnTo>
                      <a:pt x="41" y="246"/>
                    </a:lnTo>
                    <a:lnTo>
                      <a:pt x="41" y="245"/>
                    </a:lnTo>
                    <a:lnTo>
                      <a:pt x="40" y="242"/>
                    </a:lnTo>
                    <a:lnTo>
                      <a:pt x="39" y="240"/>
                    </a:lnTo>
                    <a:lnTo>
                      <a:pt x="39" y="238"/>
                    </a:lnTo>
                    <a:lnTo>
                      <a:pt x="38" y="237"/>
                    </a:lnTo>
                    <a:lnTo>
                      <a:pt x="38" y="237"/>
                    </a:lnTo>
                    <a:lnTo>
                      <a:pt x="37" y="236"/>
                    </a:lnTo>
                    <a:lnTo>
                      <a:pt x="37" y="234"/>
                    </a:lnTo>
                    <a:lnTo>
                      <a:pt x="36" y="233"/>
                    </a:lnTo>
                    <a:lnTo>
                      <a:pt x="35" y="231"/>
                    </a:lnTo>
                    <a:lnTo>
                      <a:pt x="34" y="230"/>
                    </a:lnTo>
                    <a:lnTo>
                      <a:pt x="34" y="230"/>
                    </a:lnTo>
                    <a:lnTo>
                      <a:pt x="34" y="229"/>
                    </a:lnTo>
                    <a:lnTo>
                      <a:pt x="33" y="228"/>
                    </a:lnTo>
                    <a:lnTo>
                      <a:pt x="32" y="227"/>
                    </a:lnTo>
                    <a:lnTo>
                      <a:pt x="31" y="227"/>
                    </a:lnTo>
                    <a:lnTo>
                      <a:pt x="31" y="225"/>
                    </a:lnTo>
                    <a:lnTo>
                      <a:pt x="30" y="224"/>
                    </a:lnTo>
                    <a:lnTo>
                      <a:pt x="30" y="223"/>
                    </a:lnTo>
                    <a:lnTo>
                      <a:pt x="29" y="223"/>
                    </a:lnTo>
                    <a:lnTo>
                      <a:pt x="29" y="222"/>
                    </a:lnTo>
                    <a:lnTo>
                      <a:pt x="29" y="221"/>
                    </a:lnTo>
                    <a:lnTo>
                      <a:pt x="29" y="220"/>
                    </a:lnTo>
                    <a:lnTo>
                      <a:pt x="29" y="220"/>
                    </a:lnTo>
                    <a:lnTo>
                      <a:pt x="30" y="219"/>
                    </a:lnTo>
                    <a:lnTo>
                      <a:pt x="31" y="219"/>
                    </a:lnTo>
                    <a:lnTo>
                      <a:pt x="31" y="218"/>
                    </a:lnTo>
                    <a:lnTo>
                      <a:pt x="33" y="218"/>
                    </a:lnTo>
                    <a:lnTo>
                      <a:pt x="34" y="218"/>
                    </a:lnTo>
                    <a:lnTo>
                      <a:pt x="34" y="218"/>
                    </a:lnTo>
                    <a:lnTo>
                      <a:pt x="35" y="218"/>
                    </a:lnTo>
                    <a:lnTo>
                      <a:pt x="36" y="218"/>
                    </a:lnTo>
                    <a:lnTo>
                      <a:pt x="37" y="218"/>
                    </a:lnTo>
                    <a:lnTo>
                      <a:pt x="37" y="218"/>
                    </a:lnTo>
                    <a:lnTo>
                      <a:pt x="38" y="218"/>
                    </a:lnTo>
                    <a:lnTo>
                      <a:pt x="39" y="217"/>
                    </a:lnTo>
                    <a:lnTo>
                      <a:pt x="40" y="217"/>
                    </a:lnTo>
                    <a:lnTo>
                      <a:pt x="41" y="217"/>
                    </a:lnTo>
                    <a:lnTo>
                      <a:pt x="42" y="215"/>
                    </a:lnTo>
                    <a:lnTo>
                      <a:pt x="42" y="214"/>
                    </a:lnTo>
                    <a:lnTo>
                      <a:pt x="43" y="213"/>
                    </a:lnTo>
                    <a:lnTo>
                      <a:pt x="44" y="212"/>
                    </a:lnTo>
                    <a:lnTo>
                      <a:pt x="44" y="211"/>
                    </a:lnTo>
                    <a:lnTo>
                      <a:pt x="44" y="210"/>
                    </a:lnTo>
                    <a:lnTo>
                      <a:pt x="45" y="210"/>
                    </a:lnTo>
                    <a:lnTo>
                      <a:pt x="46" y="210"/>
                    </a:lnTo>
                    <a:lnTo>
                      <a:pt x="47" y="210"/>
                    </a:lnTo>
                    <a:lnTo>
                      <a:pt x="48" y="209"/>
                    </a:lnTo>
                    <a:lnTo>
                      <a:pt x="49" y="208"/>
                    </a:lnTo>
                    <a:lnTo>
                      <a:pt x="53" y="207"/>
                    </a:lnTo>
                    <a:lnTo>
                      <a:pt x="53" y="206"/>
                    </a:lnTo>
                    <a:lnTo>
                      <a:pt x="55" y="206"/>
                    </a:lnTo>
                    <a:lnTo>
                      <a:pt x="55" y="206"/>
                    </a:lnTo>
                    <a:lnTo>
                      <a:pt x="55" y="206"/>
                    </a:lnTo>
                    <a:lnTo>
                      <a:pt x="56" y="206"/>
                    </a:lnTo>
                    <a:lnTo>
                      <a:pt x="61" y="203"/>
                    </a:lnTo>
                    <a:lnTo>
                      <a:pt x="61" y="203"/>
                    </a:lnTo>
                    <a:lnTo>
                      <a:pt x="62" y="202"/>
                    </a:lnTo>
                    <a:lnTo>
                      <a:pt x="64" y="199"/>
                    </a:lnTo>
                    <a:lnTo>
                      <a:pt x="65" y="199"/>
                    </a:lnTo>
                    <a:lnTo>
                      <a:pt x="65" y="197"/>
                    </a:lnTo>
                    <a:lnTo>
                      <a:pt x="66" y="196"/>
                    </a:lnTo>
                    <a:lnTo>
                      <a:pt x="66" y="195"/>
                    </a:lnTo>
                    <a:lnTo>
                      <a:pt x="66" y="194"/>
                    </a:lnTo>
                    <a:lnTo>
                      <a:pt x="66" y="193"/>
                    </a:lnTo>
                    <a:lnTo>
                      <a:pt x="66" y="192"/>
                    </a:lnTo>
                    <a:lnTo>
                      <a:pt x="66" y="192"/>
                    </a:lnTo>
                    <a:lnTo>
                      <a:pt x="66" y="191"/>
                    </a:lnTo>
                    <a:lnTo>
                      <a:pt x="65" y="190"/>
                    </a:lnTo>
                    <a:lnTo>
                      <a:pt x="64" y="189"/>
                    </a:lnTo>
                    <a:lnTo>
                      <a:pt x="63" y="188"/>
                    </a:lnTo>
                    <a:lnTo>
                      <a:pt x="62" y="188"/>
                    </a:lnTo>
                    <a:lnTo>
                      <a:pt x="61" y="186"/>
                    </a:lnTo>
                    <a:lnTo>
                      <a:pt x="60" y="185"/>
                    </a:lnTo>
                    <a:lnTo>
                      <a:pt x="59" y="184"/>
                    </a:lnTo>
                    <a:lnTo>
                      <a:pt x="59" y="182"/>
                    </a:lnTo>
                    <a:lnTo>
                      <a:pt x="58" y="182"/>
                    </a:lnTo>
                    <a:lnTo>
                      <a:pt x="58" y="182"/>
                    </a:lnTo>
                    <a:lnTo>
                      <a:pt x="58" y="181"/>
                    </a:lnTo>
                    <a:lnTo>
                      <a:pt x="58" y="181"/>
                    </a:lnTo>
                    <a:lnTo>
                      <a:pt x="58" y="180"/>
                    </a:lnTo>
                    <a:lnTo>
                      <a:pt x="58" y="179"/>
                    </a:lnTo>
                    <a:lnTo>
                      <a:pt x="57" y="179"/>
                    </a:lnTo>
                    <a:lnTo>
                      <a:pt x="57" y="177"/>
                    </a:lnTo>
                    <a:lnTo>
                      <a:pt x="57" y="176"/>
                    </a:lnTo>
                    <a:lnTo>
                      <a:pt x="57" y="175"/>
                    </a:lnTo>
                    <a:lnTo>
                      <a:pt x="57" y="175"/>
                    </a:lnTo>
                    <a:lnTo>
                      <a:pt x="55" y="172"/>
                    </a:lnTo>
                    <a:lnTo>
                      <a:pt x="55" y="172"/>
                    </a:lnTo>
                    <a:lnTo>
                      <a:pt x="54" y="171"/>
                    </a:lnTo>
                    <a:lnTo>
                      <a:pt x="54" y="170"/>
                    </a:lnTo>
                    <a:lnTo>
                      <a:pt x="54" y="168"/>
                    </a:lnTo>
                    <a:lnTo>
                      <a:pt x="54" y="167"/>
                    </a:lnTo>
                    <a:lnTo>
                      <a:pt x="55" y="166"/>
                    </a:lnTo>
                    <a:lnTo>
                      <a:pt x="55" y="165"/>
                    </a:lnTo>
                    <a:lnTo>
                      <a:pt x="55" y="165"/>
                    </a:lnTo>
                    <a:lnTo>
                      <a:pt x="56" y="164"/>
                    </a:lnTo>
                    <a:lnTo>
                      <a:pt x="57" y="164"/>
                    </a:lnTo>
                    <a:lnTo>
                      <a:pt x="57" y="163"/>
                    </a:lnTo>
                    <a:lnTo>
                      <a:pt x="58" y="162"/>
                    </a:lnTo>
                    <a:lnTo>
                      <a:pt x="57" y="161"/>
                    </a:lnTo>
                    <a:lnTo>
                      <a:pt x="56" y="158"/>
                    </a:lnTo>
                    <a:lnTo>
                      <a:pt x="56" y="157"/>
                    </a:lnTo>
                    <a:lnTo>
                      <a:pt x="55" y="155"/>
                    </a:lnTo>
                    <a:lnTo>
                      <a:pt x="55" y="154"/>
                    </a:lnTo>
                    <a:lnTo>
                      <a:pt x="55" y="152"/>
                    </a:lnTo>
                    <a:lnTo>
                      <a:pt x="55" y="151"/>
                    </a:lnTo>
                    <a:lnTo>
                      <a:pt x="56" y="149"/>
                    </a:lnTo>
                    <a:lnTo>
                      <a:pt x="57" y="148"/>
                    </a:lnTo>
                    <a:lnTo>
                      <a:pt x="58" y="147"/>
                    </a:lnTo>
                    <a:lnTo>
                      <a:pt x="58" y="146"/>
                    </a:lnTo>
                    <a:lnTo>
                      <a:pt x="58" y="145"/>
                    </a:lnTo>
                    <a:lnTo>
                      <a:pt x="58" y="144"/>
                    </a:lnTo>
                    <a:lnTo>
                      <a:pt x="58" y="143"/>
                    </a:lnTo>
                    <a:lnTo>
                      <a:pt x="58" y="142"/>
                    </a:lnTo>
                    <a:lnTo>
                      <a:pt x="58" y="141"/>
                    </a:lnTo>
                    <a:lnTo>
                      <a:pt x="60" y="140"/>
                    </a:lnTo>
                    <a:lnTo>
                      <a:pt x="63" y="136"/>
                    </a:lnTo>
                    <a:lnTo>
                      <a:pt x="63" y="135"/>
                    </a:lnTo>
                    <a:lnTo>
                      <a:pt x="64" y="134"/>
                    </a:lnTo>
                    <a:lnTo>
                      <a:pt x="68" y="134"/>
                    </a:lnTo>
                    <a:lnTo>
                      <a:pt x="68" y="134"/>
                    </a:lnTo>
                    <a:lnTo>
                      <a:pt x="68" y="133"/>
                    </a:lnTo>
                    <a:lnTo>
                      <a:pt x="68" y="132"/>
                    </a:lnTo>
                    <a:lnTo>
                      <a:pt x="67" y="130"/>
                    </a:lnTo>
                    <a:lnTo>
                      <a:pt x="67" y="128"/>
                    </a:lnTo>
                    <a:lnTo>
                      <a:pt x="65" y="99"/>
                    </a:lnTo>
                    <a:lnTo>
                      <a:pt x="65" y="65"/>
                    </a:lnTo>
                    <a:lnTo>
                      <a:pt x="65" y="64"/>
                    </a:lnTo>
                    <a:lnTo>
                      <a:pt x="64" y="64"/>
                    </a:lnTo>
                    <a:lnTo>
                      <a:pt x="63" y="65"/>
                    </a:lnTo>
                    <a:lnTo>
                      <a:pt x="62" y="64"/>
                    </a:lnTo>
                    <a:lnTo>
                      <a:pt x="61" y="64"/>
                    </a:lnTo>
                    <a:lnTo>
                      <a:pt x="60" y="63"/>
                    </a:lnTo>
                    <a:lnTo>
                      <a:pt x="60" y="62"/>
                    </a:lnTo>
                    <a:lnTo>
                      <a:pt x="61" y="61"/>
                    </a:lnTo>
                    <a:lnTo>
                      <a:pt x="61" y="60"/>
                    </a:lnTo>
                    <a:lnTo>
                      <a:pt x="61" y="59"/>
                    </a:lnTo>
                    <a:lnTo>
                      <a:pt x="60" y="59"/>
                    </a:lnTo>
                    <a:lnTo>
                      <a:pt x="58" y="61"/>
                    </a:lnTo>
                    <a:lnTo>
                      <a:pt x="58" y="61"/>
                    </a:lnTo>
                    <a:lnTo>
                      <a:pt x="57" y="61"/>
                    </a:lnTo>
                    <a:lnTo>
                      <a:pt x="55" y="61"/>
                    </a:lnTo>
                    <a:lnTo>
                      <a:pt x="55" y="61"/>
                    </a:lnTo>
                    <a:lnTo>
                      <a:pt x="55" y="61"/>
                    </a:lnTo>
                    <a:lnTo>
                      <a:pt x="53" y="61"/>
                    </a:lnTo>
                    <a:lnTo>
                      <a:pt x="51" y="61"/>
                    </a:lnTo>
                    <a:lnTo>
                      <a:pt x="51" y="61"/>
                    </a:lnTo>
                    <a:lnTo>
                      <a:pt x="50" y="60"/>
                    </a:lnTo>
                    <a:lnTo>
                      <a:pt x="49" y="60"/>
                    </a:lnTo>
                    <a:lnTo>
                      <a:pt x="48" y="59"/>
                    </a:lnTo>
                    <a:lnTo>
                      <a:pt x="48" y="58"/>
                    </a:lnTo>
                    <a:lnTo>
                      <a:pt x="46" y="58"/>
                    </a:lnTo>
                    <a:lnTo>
                      <a:pt x="46" y="58"/>
                    </a:lnTo>
                    <a:lnTo>
                      <a:pt x="45" y="58"/>
                    </a:lnTo>
                    <a:lnTo>
                      <a:pt x="44" y="58"/>
                    </a:lnTo>
                    <a:lnTo>
                      <a:pt x="44" y="58"/>
                    </a:lnTo>
                    <a:lnTo>
                      <a:pt x="43" y="57"/>
                    </a:lnTo>
                    <a:lnTo>
                      <a:pt x="43" y="56"/>
                    </a:lnTo>
                    <a:lnTo>
                      <a:pt x="44" y="56"/>
                    </a:lnTo>
                    <a:lnTo>
                      <a:pt x="44" y="55"/>
                    </a:lnTo>
                    <a:lnTo>
                      <a:pt x="44" y="55"/>
                    </a:lnTo>
                    <a:lnTo>
                      <a:pt x="43" y="54"/>
                    </a:lnTo>
                    <a:lnTo>
                      <a:pt x="43" y="53"/>
                    </a:lnTo>
                    <a:lnTo>
                      <a:pt x="43" y="51"/>
                    </a:lnTo>
                    <a:lnTo>
                      <a:pt x="43" y="50"/>
                    </a:lnTo>
                    <a:lnTo>
                      <a:pt x="41" y="50"/>
                    </a:lnTo>
                    <a:lnTo>
                      <a:pt x="41" y="50"/>
                    </a:lnTo>
                    <a:lnTo>
                      <a:pt x="40" y="51"/>
                    </a:lnTo>
                    <a:lnTo>
                      <a:pt x="39" y="51"/>
                    </a:lnTo>
                    <a:lnTo>
                      <a:pt x="38" y="51"/>
                    </a:lnTo>
                    <a:lnTo>
                      <a:pt x="37" y="51"/>
                    </a:lnTo>
                    <a:lnTo>
                      <a:pt x="37" y="50"/>
                    </a:lnTo>
                    <a:lnTo>
                      <a:pt x="36" y="50"/>
                    </a:lnTo>
                    <a:lnTo>
                      <a:pt x="33" y="49"/>
                    </a:lnTo>
                    <a:lnTo>
                      <a:pt x="32" y="48"/>
                    </a:lnTo>
                    <a:lnTo>
                      <a:pt x="32" y="48"/>
                    </a:lnTo>
                    <a:lnTo>
                      <a:pt x="31" y="48"/>
                    </a:lnTo>
                    <a:lnTo>
                      <a:pt x="31" y="48"/>
                    </a:lnTo>
                    <a:lnTo>
                      <a:pt x="30" y="48"/>
                    </a:lnTo>
                    <a:lnTo>
                      <a:pt x="29" y="48"/>
                    </a:lnTo>
                    <a:lnTo>
                      <a:pt x="28" y="48"/>
                    </a:lnTo>
                    <a:lnTo>
                      <a:pt x="27" y="48"/>
                    </a:lnTo>
                    <a:lnTo>
                      <a:pt x="27" y="47"/>
                    </a:lnTo>
                    <a:lnTo>
                      <a:pt x="27" y="47"/>
                    </a:lnTo>
                    <a:lnTo>
                      <a:pt x="26" y="47"/>
                    </a:lnTo>
                    <a:lnTo>
                      <a:pt x="24" y="46"/>
                    </a:lnTo>
                    <a:lnTo>
                      <a:pt x="24" y="46"/>
                    </a:lnTo>
                    <a:lnTo>
                      <a:pt x="24" y="45"/>
                    </a:lnTo>
                    <a:lnTo>
                      <a:pt x="23" y="45"/>
                    </a:lnTo>
                    <a:lnTo>
                      <a:pt x="22" y="44"/>
                    </a:lnTo>
                    <a:lnTo>
                      <a:pt x="21" y="44"/>
                    </a:lnTo>
                    <a:lnTo>
                      <a:pt x="20" y="44"/>
                    </a:lnTo>
                    <a:lnTo>
                      <a:pt x="20" y="44"/>
                    </a:lnTo>
                    <a:lnTo>
                      <a:pt x="19" y="44"/>
                    </a:lnTo>
                    <a:lnTo>
                      <a:pt x="18" y="43"/>
                    </a:lnTo>
                    <a:lnTo>
                      <a:pt x="17" y="43"/>
                    </a:lnTo>
                    <a:lnTo>
                      <a:pt x="17" y="44"/>
                    </a:lnTo>
                    <a:lnTo>
                      <a:pt x="17" y="43"/>
                    </a:lnTo>
                    <a:lnTo>
                      <a:pt x="15" y="43"/>
                    </a:lnTo>
                    <a:lnTo>
                      <a:pt x="14" y="44"/>
                    </a:lnTo>
                    <a:lnTo>
                      <a:pt x="13" y="44"/>
                    </a:lnTo>
                    <a:lnTo>
                      <a:pt x="13" y="43"/>
                    </a:lnTo>
                    <a:lnTo>
                      <a:pt x="13" y="42"/>
                    </a:lnTo>
                    <a:lnTo>
                      <a:pt x="13" y="41"/>
                    </a:lnTo>
                    <a:lnTo>
                      <a:pt x="12" y="41"/>
                    </a:lnTo>
                    <a:lnTo>
                      <a:pt x="12" y="40"/>
                    </a:lnTo>
                    <a:lnTo>
                      <a:pt x="11" y="39"/>
                    </a:lnTo>
                    <a:lnTo>
                      <a:pt x="10" y="38"/>
                    </a:lnTo>
                    <a:lnTo>
                      <a:pt x="10" y="37"/>
                    </a:lnTo>
                    <a:lnTo>
                      <a:pt x="10" y="37"/>
                    </a:lnTo>
                    <a:lnTo>
                      <a:pt x="9" y="37"/>
                    </a:lnTo>
                    <a:lnTo>
                      <a:pt x="8" y="36"/>
                    </a:lnTo>
                    <a:lnTo>
                      <a:pt x="8" y="35"/>
                    </a:lnTo>
                    <a:lnTo>
                      <a:pt x="7" y="35"/>
                    </a:lnTo>
                    <a:lnTo>
                      <a:pt x="6" y="35"/>
                    </a:lnTo>
                    <a:lnTo>
                      <a:pt x="5" y="35"/>
                    </a:lnTo>
                    <a:lnTo>
                      <a:pt x="4" y="35"/>
                    </a:lnTo>
                    <a:lnTo>
                      <a:pt x="3" y="34"/>
                    </a:lnTo>
                    <a:lnTo>
                      <a:pt x="2" y="34"/>
                    </a:lnTo>
                    <a:lnTo>
                      <a:pt x="0" y="35"/>
                    </a:lnTo>
                    <a:lnTo>
                      <a:pt x="0" y="35"/>
                    </a:lnTo>
                    <a:lnTo>
                      <a:pt x="0" y="34"/>
                    </a:lnTo>
                    <a:lnTo>
                      <a:pt x="0" y="34"/>
                    </a:lnTo>
                    <a:lnTo>
                      <a:pt x="0" y="33"/>
                    </a:lnTo>
                    <a:lnTo>
                      <a:pt x="2" y="33"/>
                    </a:lnTo>
                    <a:lnTo>
                      <a:pt x="2" y="32"/>
                    </a:lnTo>
                    <a:lnTo>
                      <a:pt x="2" y="31"/>
                    </a:lnTo>
                    <a:lnTo>
                      <a:pt x="1" y="30"/>
                    </a:lnTo>
                    <a:lnTo>
                      <a:pt x="2" y="30"/>
                    </a:lnTo>
                    <a:lnTo>
                      <a:pt x="2" y="30"/>
                    </a:lnTo>
                    <a:lnTo>
                      <a:pt x="2" y="29"/>
                    </a:lnTo>
                    <a:lnTo>
                      <a:pt x="2" y="28"/>
                    </a:lnTo>
                    <a:lnTo>
                      <a:pt x="1" y="28"/>
                    </a:lnTo>
                    <a:lnTo>
                      <a:pt x="0" y="28"/>
                    </a:lnTo>
                    <a:lnTo>
                      <a:pt x="0" y="27"/>
                    </a:lnTo>
                    <a:lnTo>
                      <a:pt x="0" y="27"/>
                    </a:lnTo>
                    <a:lnTo>
                      <a:pt x="1" y="26"/>
                    </a:lnTo>
                    <a:lnTo>
                      <a:pt x="1" y="25"/>
                    </a:lnTo>
                    <a:lnTo>
                      <a:pt x="2" y="24"/>
                    </a:lnTo>
                    <a:lnTo>
                      <a:pt x="1" y="24"/>
                    </a:lnTo>
                    <a:lnTo>
                      <a:pt x="1" y="23"/>
                    </a:lnTo>
                    <a:lnTo>
                      <a:pt x="2" y="22"/>
                    </a:lnTo>
                    <a:lnTo>
                      <a:pt x="3" y="21"/>
                    </a:lnTo>
                    <a:lnTo>
                      <a:pt x="3" y="20"/>
                    </a:lnTo>
                    <a:lnTo>
                      <a:pt x="3" y="20"/>
                    </a:lnTo>
                    <a:lnTo>
                      <a:pt x="3" y="19"/>
                    </a:lnTo>
                    <a:lnTo>
                      <a:pt x="3" y="18"/>
                    </a:lnTo>
                    <a:lnTo>
                      <a:pt x="4" y="17"/>
                    </a:lnTo>
                    <a:lnTo>
                      <a:pt x="4" y="18"/>
                    </a:lnTo>
                    <a:lnTo>
                      <a:pt x="5" y="17"/>
                    </a:lnTo>
                    <a:lnTo>
                      <a:pt x="6" y="17"/>
                    </a:lnTo>
                    <a:lnTo>
                      <a:pt x="7" y="18"/>
                    </a:lnTo>
                    <a:lnTo>
                      <a:pt x="8" y="18"/>
                    </a:lnTo>
                    <a:lnTo>
                      <a:pt x="9" y="19"/>
                    </a:lnTo>
                    <a:lnTo>
                      <a:pt x="10" y="18"/>
                    </a:lnTo>
                    <a:lnTo>
                      <a:pt x="10" y="17"/>
                    </a:lnTo>
                    <a:lnTo>
                      <a:pt x="11" y="17"/>
                    </a:lnTo>
                    <a:lnTo>
                      <a:pt x="12" y="17"/>
                    </a:lnTo>
                    <a:lnTo>
                      <a:pt x="13" y="17"/>
                    </a:lnTo>
                    <a:lnTo>
                      <a:pt x="13" y="17"/>
                    </a:lnTo>
                    <a:lnTo>
                      <a:pt x="14" y="18"/>
                    </a:lnTo>
                    <a:lnTo>
                      <a:pt x="15" y="18"/>
                    </a:lnTo>
                    <a:lnTo>
                      <a:pt x="16" y="18"/>
                    </a:lnTo>
                    <a:lnTo>
                      <a:pt x="17" y="18"/>
                    </a:lnTo>
                    <a:lnTo>
                      <a:pt x="17" y="17"/>
                    </a:lnTo>
                    <a:lnTo>
                      <a:pt x="18" y="18"/>
                    </a:lnTo>
                    <a:lnTo>
                      <a:pt x="19" y="17"/>
                    </a:lnTo>
                    <a:lnTo>
                      <a:pt x="20" y="17"/>
                    </a:lnTo>
                    <a:lnTo>
                      <a:pt x="20" y="17"/>
                    </a:lnTo>
                    <a:lnTo>
                      <a:pt x="20" y="16"/>
                    </a:lnTo>
                    <a:lnTo>
                      <a:pt x="21" y="15"/>
                    </a:lnTo>
                    <a:lnTo>
                      <a:pt x="22" y="15"/>
                    </a:lnTo>
                    <a:lnTo>
                      <a:pt x="23" y="15"/>
                    </a:lnTo>
                    <a:lnTo>
                      <a:pt x="23" y="14"/>
                    </a:lnTo>
                    <a:lnTo>
                      <a:pt x="23" y="13"/>
                    </a:lnTo>
                    <a:lnTo>
                      <a:pt x="24" y="14"/>
                    </a:lnTo>
                    <a:lnTo>
                      <a:pt x="24" y="14"/>
                    </a:lnTo>
                    <a:lnTo>
                      <a:pt x="25" y="14"/>
                    </a:lnTo>
                    <a:lnTo>
                      <a:pt x="25" y="13"/>
                    </a:lnTo>
                    <a:lnTo>
                      <a:pt x="25" y="12"/>
                    </a:lnTo>
                    <a:lnTo>
                      <a:pt x="26" y="10"/>
                    </a:lnTo>
                    <a:lnTo>
                      <a:pt x="27" y="10"/>
                    </a:lnTo>
                    <a:lnTo>
                      <a:pt x="27" y="9"/>
                    </a:lnTo>
                    <a:lnTo>
                      <a:pt x="27" y="8"/>
                    </a:lnTo>
                    <a:lnTo>
                      <a:pt x="27" y="7"/>
                    </a:lnTo>
                    <a:lnTo>
                      <a:pt x="27" y="6"/>
                    </a:lnTo>
                    <a:lnTo>
                      <a:pt x="27" y="6"/>
                    </a:lnTo>
                    <a:lnTo>
                      <a:pt x="27" y="5"/>
                    </a:lnTo>
                    <a:lnTo>
                      <a:pt x="26" y="4"/>
                    </a:lnTo>
                    <a:lnTo>
                      <a:pt x="27" y="3"/>
                    </a:lnTo>
                    <a:lnTo>
                      <a:pt x="27" y="3"/>
                    </a:lnTo>
                    <a:lnTo>
                      <a:pt x="28" y="3"/>
                    </a:lnTo>
                    <a:lnTo>
                      <a:pt x="29" y="2"/>
                    </a:lnTo>
                    <a:lnTo>
                      <a:pt x="30" y="2"/>
                    </a:lnTo>
                    <a:lnTo>
                      <a:pt x="31" y="1"/>
                    </a:lnTo>
                    <a:lnTo>
                      <a:pt x="31" y="1"/>
                    </a:lnTo>
                    <a:lnTo>
                      <a:pt x="32" y="1"/>
                    </a:lnTo>
                    <a:lnTo>
                      <a:pt x="33" y="1"/>
                    </a:lnTo>
                    <a:lnTo>
                      <a:pt x="34" y="2"/>
                    </a:lnTo>
                    <a:lnTo>
                      <a:pt x="34" y="3"/>
                    </a:lnTo>
                    <a:lnTo>
                      <a:pt x="35" y="3"/>
                    </a:lnTo>
                    <a:lnTo>
                      <a:pt x="36" y="3"/>
                    </a:lnTo>
                    <a:lnTo>
                      <a:pt x="37" y="3"/>
                    </a:lnTo>
                    <a:lnTo>
                      <a:pt x="37" y="2"/>
                    </a:lnTo>
                    <a:lnTo>
                      <a:pt x="38" y="2"/>
                    </a:lnTo>
                    <a:lnTo>
                      <a:pt x="40" y="2"/>
                    </a:lnTo>
                    <a:lnTo>
                      <a:pt x="40" y="1"/>
                    </a:lnTo>
                    <a:lnTo>
                      <a:pt x="41" y="1"/>
                    </a:lnTo>
                    <a:lnTo>
                      <a:pt x="41" y="0"/>
                    </a:lnTo>
                    <a:lnTo>
                      <a:pt x="43" y="1"/>
                    </a:lnTo>
                    <a:lnTo>
                      <a:pt x="44" y="1"/>
                    </a:lnTo>
                    <a:lnTo>
                      <a:pt x="44" y="2"/>
                    </a:lnTo>
                    <a:lnTo>
                      <a:pt x="44" y="3"/>
                    </a:lnTo>
                    <a:lnTo>
                      <a:pt x="45" y="3"/>
                    </a:lnTo>
                    <a:lnTo>
                      <a:pt x="46" y="4"/>
                    </a:lnTo>
                    <a:lnTo>
                      <a:pt x="47" y="4"/>
                    </a:lnTo>
                    <a:lnTo>
                      <a:pt x="48" y="3"/>
                    </a:lnTo>
                    <a:lnTo>
                      <a:pt x="49" y="3"/>
                    </a:lnTo>
                    <a:lnTo>
                      <a:pt x="50" y="3"/>
                    </a:lnTo>
                    <a:lnTo>
                      <a:pt x="51" y="3"/>
                    </a:lnTo>
                    <a:lnTo>
                      <a:pt x="52" y="3"/>
                    </a:lnTo>
                    <a:lnTo>
                      <a:pt x="52" y="2"/>
                    </a:lnTo>
                    <a:lnTo>
                      <a:pt x="54" y="2"/>
                    </a:lnTo>
                    <a:lnTo>
                      <a:pt x="55" y="3"/>
                    </a:lnTo>
                    <a:lnTo>
                      <a:pt x="55" y="3"/>
                    </a:lnTo>
                    <a:lnTo>
                      <a:pt x="56" y="3"/>
                    </a:lnTo>
                    <a:lnTo>
                      <a:pt x="57" y="3"/>
                    </a:lnTo>
                    <a:lnTo>
                      <a:pt x="58" y="3"/>
                    </a:lnTo>
                    <a:lnTo>
                      <a:pt x="58" y="3"/>
                    </a:lnTo>
                    <a:lnTo>
                      <a:pt x="59" y="3"/>
                    </a:lnTo>
                    <a:lnTo>
                      <a:pt x="60" y="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82" name="Freeform 1141">
                <a:extLst>
                  <a:ext uri="{FF2B5EF4-FFF2-40B4-BE49-F238E27FC236}">
                    <a16:creationId xmlns:a16="http://schemas.microsoft.com/office/drawing/2014/main" id="{2AA4E164-9DEF-4CAA-9F3F-F36D7E4DE9C7}"/>
                  </a:ext>
                </a:extLst>
              </p:cNvPr>
              <p:cNvSpPr>
                <a:spLocks/>
              </p:cNvSpPr>
              <p:nvPr/>
            </p:nvSpPr>
            <p:spPr bwMode="auto">
              <a:xfrm>
                <a:off x="3982" y="2440"/>
                <a:ext cx="321" cy="290"/>
              </a:xfrm>
              <a:custGeom>
                <a:avLst/>
                <a:gdLst>
                  <a:gd name="T0" fmla="*/ 305 w 321"/>
                  <a:gd name="T1" fmla="*/ 21 h 290"/>
                  <a:gd name="T2" fmla="*/ 307 w 321"/>
                  <a:gd name="T3" fmla="*/ 38 h 290"/>
                  <a:gd name="T4" fmla="*/ 321 w 321"/>
                  <a:gd name="T5" fmla="*/ 46 h 290"/>
                  <a:gd name="T6" fmla="*/ 318 w 321"/>
                  <a:gd name="T7" fmla="*/ 59 h 290"/>
                  <a:gd name="T8" fmla="*/ 312 w 321"/>
                  <a:gd name="T9" fmla="*/ 71 h 290"/>
                  <a:gd name="T10" fmla="*/ 306 w 321"/>
                  <a:gd name="T11" fmla="*/ 84 h 290"/>
                  <a:gd name="T12" fmla="*/ 307 w 321"/>
                  <a:gd name="T13" fmla="*/ 95 h 290"/>
                  <a:gd name="T14" fmla="*/ 304 w 321"/>
                  <a:gd name="T15" fmla="*/ 104 h 290"/>
                  <a:gd name="T16" fmla="*/ 301 w 321"/>
                  <a:gd name="T17" fmla="*/ 115 h 290"/>
                  <a:gd name="T18" fmla="*/ 297 w 321"/>
                  <a:gd name="T19" fmla="*/ 125 h 290"/>
                  <a:gd name="T20" fmla="*/ 289 w 321"/>
                  <a:gd name="T21" fmla="*/ 129 h 290"/>
                  <a:gd name="T22" fmla="*/ 287 w 321"/>
                  <a:gd name="T23" fmla="*/ 142 h 290"/>
                  <a:gd name="T24" fmla="*/ 279 w 321"/>
                  <a:gd name="T25" fmla="*/ 151 h 290"/>
                  <a:gd name="T26" fmla="*/ 280 w 321"/>
                  <a:gd name="T27" fmla="*/ 165 h 290"/>
                  <a:gd name="T28" fmla="*/ 273 w 321"/>
                  <a:gd name="T29" fmla="*/ 175 h 290"/>
                  <a:gd name="T30" fmla="*/ 279 w 321"/>
                  <a:gd name="T31" fmla="*/ 187 h 290"/>
                  <a:gd name="T32" fmla="*/ 280 w 321"/>
                  <a:gd name="T33" fmla="*/ 197 h 290"/>
                  <a:gd name="T34" fmla="*/ 269 w 321"/>
                  <a:gd name="T35" fmla="*/ 201 h 290"/>
                  <a:gd name="T36" fmla="*/ 259 w 321"/>
                  <a:gd name="T37" fmla="*/ 212 h 290"/>
                  <a:gd name="T38" fmla="*/ 256 w 321"/>
                  <a:gd name="T39" fmla="*/ 206 h 290"/>
                  <a:gd name="T40" fmla="*/ 244 w 321"/>
                  <a:gd name="T41" fmla="*/ 211 h 290"/>
                  <a:gd name="T42" fmla="*/ 241 w 321"/>
                  <a:gd name="T43" fmla="*/ 215 h 290"/>
                  <a:gd name="T44" fmla="*/ 228 w 321"/>
                  <a:gd name="T45" fmla="*/ 222 h 290"/>
                  <a:gd name="T46" fmla="*/ 221 w 321"/>
                  <a:gd name="T47" fmla="*/ 217 h 290"/>
                  <a:gd name="T48" fmla="*/ 209 w 321"/>
                  <a:gd name="T49" fmla="*/ 222 h 290"/>
                  <a:gd name="T50" fmla="*/ 214 w 321"/>
                  <a:gd name="T51" fmla="*/ 233 h 290"/>
                  <a:gd name="T52" fmla="*/ 221 w 321"/>
                  <a:gd name="T53" fmla="*/ 240 h 290"/>
                  <a:gd name="T54" fmla="*/ 206 w 321"/>
                  <a:gd name="T55" fmla="*/ 245 h 290"/>
                  <a:gd name="T56" fmla="*/ 204 w 321"/>
                  <a:gd name="T57" fmla="*/ 259 h 290"/>
                  <a:gd name="T58" fmla="*/ 203 w 321"/>
                  <a:gd name="T59" fmla="*/ 272 h 290"/>
                  <a:gd name="T60" fmla="*/ 196 w 321"/>
                  <a:gd name="T61" fmla="*/ 281 h 290"/>
                  <a:gd name="T62" fmla="*/ 187 w 321"/>
                  <a:gd name="T63" fmla="*/ 287 h 290"/>
                  <a:gd name="T64" fmla="*/ 180 w 321"/>
                  <a:gd name="T65" fmla="*/ 287 h 290"/>
                  <a:gd name="T66" fmla="*/ 173 w 321"/>
                  <a:gd name="T67" fmla="*/ 282 h 290"/>
                  <a:gd name="T68" fmla="*/ 163 w 321"/>
                  <a:gd name="T69" fmla="*/ 279 h 290"/>
                  <a:gd name="T70" fmla="*/ 153 w 321"/>
                  <a:gd name="T71" fmla="*/ 279 h 290"/>
                  <a:gd name="T72" fmla="*/ 146 w 321"/>
                  <a:gd name="T73" fmla="*/ 282 h 290"/>
                  <a:gd name="T74" fmla="*/ 139 w 321"/>
                  <a:gd name="T75" fmla="*/ 278 h 290"/>
                  <a:gd name="T76" fmla="*/ 133 w 321"/>
                  <a:gd name="T77" fmla="*/ 273 h 290"/>
                  <a:gd name="T78" fmla="*/ 129 w 321"/>
                  <a:gd name="T79" fmla="*/ 276 h 290"/>
                  <a:gd name="T80" fmla="*/ 128 w 321"/>
                  <a:gd name="T81" fmla="*/ 281 h 290"/>
                  <a:gd name="T82" fmla="*/ 118 w 321"/>
                  <a:gd name="T83" fmla="*/ 290 h 290"/>
                  <a:gd name="T84" fmla="*/ 107 w 321"/>
                  <a:gd name="T85" fmla="*/ 283 h 290"/>
                  <a:gd name="T86" fmla="*/ 102 w 321"/>
                  <a:gd name="T87" fmla="*/ 280 h 290"/>
                  <a:gd name="T88" fmla="*/ 95 w 321"/>
                  <a:gd name="T89" fmla="*/ 276 h 290"/>
                  <a:gd name="T90" fmla="*/ 87 w 321"/>
                  <a:gd name="T91" fmla="*/ 281 h 290"/>
                  <a:gd name="T92" fmla="*/ 83 w 321"/>
                  <a:gd name="T93" fmla="*/ 287 h 290"/>
                  <a:gd name="T94" fmla="*/ 78 w 321"/>
                  <a:gd name="T95" fmla="*/ 281 h 290"/>
                  <a:gd name="T96" fmla="*/ 72 w 321"/>
                  <a:gd name="T97" fmla="*/ 281 h 290"/>
                  <a:gd name="T98" fmla="*/ 65 w 321"/>
                  <a:gd name="T99" fmla="*/ 280 h 290"/>
                  <a:gd name="T100" fmla="*/ 58 w 321"/>
                  <a:gd name="T101" fmla="*/ 279 h 290"/>
                  <a:gd name="T102" fmla="*/ 55 w 321"/>
                  <a:gd name="T103" fmla="*/ 271 h 290"/>
                  <a:gd name="T104" fmla="*/ 49 w 321"/>
                  <a:gd name="T105" fmla="*/ 269 h 290"/>
                  <a:gd name="T106" fmla="*/ 38 w 321"/>
                  <a:gd name="T107" fmla="*/ 268 h 290"/>
                  <a:gd name="T108" fmla="*/ 32 w 321"/>
                  <a:gd name="T109" fmla="*/ 264 h 290"/>
                  <a:gd name="T110" fmla="*/ 25 w 321"/>
                  <a:gd name="T111" fmla="*/ 263 h 290"/>
                  <a:gd name="T112" fmla="*/ 16 w 321"/>
                  <a:gd name="T113" fmla="*/ 263 h 290"/>
                  <a:gd name="T114" fmla="*/ 7 w 321"/>
                  <a:gd name="T115" fmla="*/ 261 h 290"/>
                  <a:gd name="T116" fmla="*/ 5 w 321"/>
                  <a:gd name="T117" fmla="*/ 254 h 290"/>
                  <a:gd name="T118" fmla="*/ 8 w 321"/>
                  <a:gd name="T119" fmla="*/ 25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1" h="290">
                    <a:moveTo>
                      <a:pt x="301" y="0"/>
                    </a:moveTo>
                    <a:lnTo>
                      <a:pt x="302" y="1"/>
                    </a:lnTo>
                    <a:lnTo>
                      <a:pt x="302" y="2"/>
                    </a:lnTo>
                    <a:lnTo>
                      <a:pt x="303" y="3"/>
                    </a:lnTo>
                    <a:lnTo>
                      <a:pt x="304" y="4"/>
                    </a:lnTo>
                    <a:lnTo>
                      <a:pt x="304" y="5"/>
                    </a:lnTo>
                    <a:lnTo>
                      <a:pt x="304" y="5"/>
                    </a:lnTo>
                    <a:lnTo>
                      <a:pt x="304" y="7"/>
                    </a:lnTo>
                    <a:lnTo>
                      <a:pt x="304" y="8"/>
                    </a:lnTo>
                    <a:lnTo>
                      <a:pt x="304" y="11"/>
                    </a:lnTo>
                    <a:lnTo>
                      <a:pt x="304" y="11"/>
                    </a:lnTo>
                    <a:lnTo>
                      <a:pt x="304" y="16"/>
                    </a:lnTo>
                    <a:lnTo>
                      <a:pt x="304" y="18"/>
                    </a:lnTo>
                    <a:lnTo>
                      <a:pt x="304" y="18"/>
                    </a:lnTo>
                    <a:lnTo>
                      <a:pt x="304" y="19"/>
                    </a:lnTo>
                    <a:lnTo>
                      <a:pt x="304" y="20"/>
                    </a:lnTo>
                    <a:lnTo>
                      <a:pt x="305" y="21"/>
                    </a:lnTo>
                    <a:lnTo>
                      <a:pt x="306" y="21"/>
                    </a:lnTo>
                    <a:lnTo>
                      <a:pt x="306" y="22"/>
                    </a:lnTo>
                    <a:lnTo>
                      <a:pt x="308" y="23"/>
                    </a:lnTo>
                    <a:lnTo>
                      <a:pt x="308" y="24"/>
                    </a:lnTo>
                    <a:lnTo>
                      <a:pt x="307" y="25"/>
                    </a:lnTo>
                    <a:lnTo>
                      <a:pt x="306" y="25"/>
                    </a:lnTo>
                    <a:lnTo>
                      <a:pt x="307" y="26"/>
                    </a:lnTo>
                    <a:lnTo>
                      <a:pt x="306" y="27"/>
                    </a:lnTo>
                    <a:lnTo>
                      <a:pt x="305" y="28"/>
                    </a:lnTo>
                    <a:lnTo>
                      <a:pt x="305" y="29"/>
                    </a:lnTo>
                    <a:lnTo>
                      <a:pt x="305" y="31"/>
                    </a:lnTo>
                    <a:lnTo>
                      <a:pt x="304" y="32"/>
                    </a:lnTo>
                    <a:lnTo>
                      <a:pt x="304" y="34"/>
                    </a:lnTo>
                    <a:lnTo>
                      <a:pt x="304" y="35"/>
                    </a:lnTo>
                    <a:lnTo>
                      <a:pt x="305" y="36"/>
                    </a:lnTo>
                    <a:lnTo>
                      <a:pt x="306" y="37"/>
                    </a:lnTo>
                    <a:lnTo>
                      <a:pt x="307" y="38"/>
                    </a:lnTo>
                    <a:lnTo>
                      <a:pt x="308" y="38"/>
                    </a:lnTo>
                    <a:lnTo>
                      <a:pt x="308" y="38"/>
                    </a:lnTo>
                    <a:lnTo>
                      <a:pt x="309" y="38"/>
                    </a:lnTo>
                    <a:lnTo>
                      <a:pt x="310" y="38"/>
                    </a:lnTo>
                    <a:lnTo>
                      <a:pt x="311" y="38"/>
                    </a:lnTo>
                    <a:lnTo>
                      <a:pt x="312" y="39"/>
                    </a:lnTo>
                    <a:lnTo>
                      <a:pt x="312" y="39"/>
                    </a:lnTo>
                    <a:lnTo>
                      <a:pt x="313" y="40"/>
                    </a:lnTo>
                    <a:lnTo>
                      <a:pt x="313" y="41"/>
                    </a:lnTo>
                    <a:lnTo>
                      <a:pt x="313" y="42"/>
                    </a:lnTo>
                    <a:lnTo>
                      <a:pt x="314" y="42"/>
                    </a:lnTo>
                    <a:lnTo>
                      <a:pt x="314" y="42"/>
                    </a:lnTo>
                    <a:lnTo>
                      <a:pt x="316" y="44"/>
                    </a:lnTo>
                    <a:lnTo>
                      <a:pt x="318" y="45"/>
                    </a:lnTo>
                    <a:lnTo>
                      <a:pt x="318" y="45"/>
                    </a:lnTo>
                    <a:lnTo>
                      <a:pt x="320" y="46"/>
                    </a:lnTo>
                    <a:lnTo>
                      <a:pt x="321" y="46"/>
                    </a:lnTo>
                    <a:lnTo>
                      <a:pt x="321" y="46"/>
                    </a:lnTo>
                    <a:lnTo>
                      <a:pt x="321" y="47"/>
                    </a:lnTo>
                    <a:lnTo>
                      <a:pt x="321" y="48"/>
                    </a:lnTo>
                    <a:lnTo>
                      <a:pt x="321" y="49"/>
                    </a:lnTo>
                    <a:lnTo>
                      <a:pt x="321" y="49"/>
                    </a:lnTo>
                    <a:lnTo>
                      <a:pt x="321" y="50"/>
                    </a:lnTo>
                    <a:lnTo>
                      <a:pt x="321" y="51"/>
                    </a:lnTo>
                    <a:lnTo>
                      <a:pt x="321" y="53"/>
                    </a:lnTo>
                    <a:lnTo>
                      <a:pt x="321" y="53"/>
                    </a:lnTo>
                    <a:lnTo>
                      <a:pt x="320" y="54"/>
                    </a:lnTo>
                    <a:lnTo>
                      <a:pt x="320" y="55"/>
                    </a:lnTo>
                    <a:lnTo>
                      <a:pt x="320" y="56"/>
                    </a:lnTo>
                    <a:lnTo>
                      <a:pt x="319" y="56"/>
                    </a:lnTo>
                    <a:lnTo>
                      <a:pt x="318" y="57"/>
                    </a:lnTo>
                    <a:lnTo>
                      <a:pt x="319" y="58"/>
                    </a:lnTo>
                    <a:lnTo>
                      <a:pt x="318" y="59"/>
                    </a:lnTo>
                    <a:lnTo>
                      <a:pt x="318" y="59"/>
                    </a:lnTo>
                    <a:lnTo>
                      <a:pt x="318" y="60"/>
                    </a:lnTo>
                    <a:lnTo>
                      <a:pt x="317" y="61"/>
                    </a:lnTo>
                    <a:lnTo>
                      <a:pt x="316" y="62"/>
                    </a:lnTo>
                    <a:lnTo>
                      <a:pt x="315" y="62"/>
                    </a:lnTo>
                    <a:lnTo>
                      <a:pt x="315" y="63"/>
                    </a:lnTo>
                    <a:lnTo>
                      <a:pt x="314" y="63"/>
                    </a:lnTo>
                    <a:lnTo>
                      <a:pt x="313" y="63"/>
                    </a:lnTo>
                    <a:lnTo>
                      <a:pt x="312" y="63"/>
                    </a:lnTo>
                    <a:lnTo>
                      <a:pt x="311" y="63"/>
                    </a:lnTo>
                    <a:lnTo>
                      <a:pt x="311" y="64"/>
                    </a:lnTo>
                    <a:lnTo>
                      <a:pt x="311" y="66"/>
                    </a:lnTo>
                    <a:lnTo>
                      <a:pt x="313" y="67"/>
                    </a:lnTo>
                    <a:lnTo>
                      <a:pt x="313" y="68"/>
                    </a:lnTo>
                    <a:lnTo>
                      <a:pt x="314" y="69"/>
                    </a:lnTo>
                    <a:lnTo>
                      <a:pt x="313" y="70"/>
                    </a:lnTo>
                    <a:lnTo>
                      <a:pt x="312" y="70"/>
                    </a:lnTo>
                    <a:lnTo>
                      <a:pt x="312" y="71"/>
                    </a:lnTo>
                    <a:lnTo>
                      <a:pt x="312" y="72"/>
                    </a:lnTo>
                    <a:lnTo>
                      <a:pt x="311" y="72"/>
                    </a:lnTo>
                    <a:lnTo>
                      <a:pt x="311" y="72"/>
                    </a:lnTo>
                    <a:lnTo>
                      <a:pt x="310" y="73"/>
                    </a:lnTo>
                    <a:lnTo>
                      <a:pt x="309" y="73"/>
                    </a:lnTo>
                    <a:lnTo>
                      <a:pt x="309" y="74"/>
                    </a:lnTo>
                    <a:lnTo>
                      <a:pt x="308" y="74"/>
                    </a:lnTo>
                    <a:lnTo>
                      <a:pt x="308" y="76"/>
                    </a:lnTo>
                    <a:lnTo>
                      <a:pt x="308" y="77"/>
                    </a:lnTo>
                    <a:lnTo>
                      <a:pt x="308" y="77"/>
                    </a:lnTo>
                    <a:lnTo>
                      <a:pt x="308" y="78"/>
                    </a:lnTo>
                    <a:lnTo>
                      <a:pt x="307" y="80"/>
                    </a:lnTo>
                    <a:lnTo>
                      <a:pt x="307" y="80"/>
                    </a:lnTo>
                    <a:lnTo>
                      <a:pt x="307" y="82"/>
                    </a:lnTo>
                    <a:lnTo>
                      <a:pt x="307" y="83"/>
                    </a:lnTo>
                    <a:lnTo>
                      <a:pt x="307" y="84"/>
                    </a:lnTo>
                    <a:lnTo>
                      <a:pt x="306" y="84"/>
                    </a:lnTo>
                    <a:lnTo>
                      <a:pt x="305" y="84"/>
                    </a:lnTo>
                    <a:lnTo>
                      <a:pt x="304" y="84"/>
                    </a:lnTo>
                    <a:lnTo>
                      <a:pt x="304" y="84"/>
                    </a:lnTo>
                    <a:lnTo>
                      <a:pt x="305" y="85"/>
                    </a:lnTo>
                    <a:lnTo>
                      <a:pt x="305" y="87"/>
                    </a:lnTo>
                    <a:lnTo>
                      <a:pt x="304" y="87"/>
                    </a:lnTo>
                    <a:lnTo>
                      <a:pt x="304" y="87"/>
                    </a:lnTo>
                    <a:lnTo>
                      <a:pt x="304" y="88"/>
                    </a:lnTo>
                    <a:lnTo>
                      <a:pt x="304" y="89"/>
                    </a:lnTo>
                    <a:lnTo>
                      <a:pt x="304" y="90"/>
                    </a:lnTo>
                    <a:lnTo>
                      <a:pt x="304" y="91"/>
                    </a:lnTo>
                    <a:lnTo>
                      <a:pt x="304" y="92"/>
                    </a:lnTo>
                    <a:lnTo>
                      <a:pt x="304" y="93"/>
                    </a:lnTo>
                    <a:lnTo>
                      <a:pt x="304" y="94"/>
                    </a:lnTo>
                    <a:lnTo>
                      <a:pt x="305" y="94"/>
                    </a:lnTo>
                    <a:lnTo>
                      <a:pt x="305" y="95"/>
                    </a:lnTo>
                    <a:lnTo>
                      <a:pt x="307" y="95"/>
                    </a:lnTo>
                    <a:lnTo>
                      <a:pt x="308" y="95"/>
                    </a:lnTo>
                    <a:lnTo>
                      <a:pt x="308" y="96"/>
                    </a:lnTo>
                    <a:lnTo>
                      <a:pt x="309" y="97"/>
                    </a:lnTo>
                    <a:lnTo>
                      <a:pt x="309" y="97"/>
                    </a:lnTo>
                    <a:lnTo>
                      <a:pt x="309" y="99"/>
                    </a:lnTo>
                    <a:lnTo>
                      <a:pt x="308" y="100"/>
                    </a:lnTo>
                    <a:lnTo>
                      <a:pt x="308" y="101"/>
                    </a:lnTo>
                    <a:lnTo>
                      <a:pt x="308" y="102"/>
                    </a:lnTo>
                    <a:lnTo>
                      <a:pt x="308" y="102"/>
                    </a:lnTo>
                    <a:lnTo>
                      <a:pt x="309" y="102"/>
                    </a:lnTo>
                    <a:lnTo>
                      <a:pt x="309" y="103"/>
                    </a:lnTo>
                    <a:lnTo>
                      <a:pt x="308" y="104"/>
                    </a:lnTo>
                    <a:lnTo>
                      <a:pt x="307" y="104"/>
                    </a:lnTo>
                    <a:lnTo>
                      <a:pt x="306" y="104"/>
                    </a:lnTo>
                    <a:lnTo>
                      <a:pt x="305" y="104"/>
                    </a:lnTo>
                    <a:lnTo>
                      <a:pt x="305" y="104"/>
                    </a:lnTo>
                    <a:lnTo>
                      <a:pt x="304" y="104"/>
                    </a:lnTo>
                    <a:lnTo>
                      <a:pt x="304" y="104"/>
                    </a:lnTo>
                    <a:lnTo>
                      <a:pt x="303" y="105"/>
                    </a:lnTo>
                    <a:lnTo>
                      <a:pt x="302" y="106"/>
                    </a:lnTo>
                    <a:lnTo>
                      <a:pt x="303" y="108"/>
                    </a:lnTo>
                    <a:lnTo>
                      <a:pt x="301" y="109"/>
                    </a:lnTo>
                    <a:lnTo>
                      <a:pt x="301" y="110"/>
                    </a:lnTo>
                    <a:lnTo>
                      <a:pt x="300" y="110"/>
                    </a:lnTo>
                    <a:lnTo>
                      <a:pt x="299" y="111"/>
                    </a:lnTo>
                    <a:lnTo>
                      <a:pt x="298" y="111"/>
                    </a:lnTo>
                    <a:lnTo>
                      <a:pt x="297" y="113"/>
                    </a:lnTo>
                    <a:lnTo>
                      <a:pt x="298" y="114"/>
                    </a:lnTo>
                    <a:lnTo>
                      <a:pt x="299" y="114"/>
                    </a:lnTo>
                    <a:lnTo>
                      <a:pt x="300" y="114"/>
                    </a:lnTo>
                    <a:lnTo>
                      <a:pt x="301" y="114"/>
                    </a:lnTo>
                    <a:lnTo>
                      <a:pt x="301" y="114"/>
                    </a:lnTo>
                    <a:lnTo>
                      <a:pt x="301" y="115"/>
                    </a:lnTo>
                    <a:lnTo>
                      <a:pt x="301" y="115"/>
                    </a:lnTo>
                    <a:lnTo>
                      <a:pt x="301" y="116"/>
                    </a:lnTo>
                    <a:lnTo>
                      <a:pt x="301" y="116"/>
                    </a:lnTo>
                    <a:lnTo>
                      <a:pt x="301" y="117"/>
                    </a:lnTo>
                    <a:lnTo>
                      <a:pt x="301" y="118"/>
                    </a:lnTo>
                    <a:lnTo>
                      <a:pt x="300" y="118"/>
                    </a:lnTo>
                    <a:lnTo>
                      <a:pt x="299" y="118"/>
                    </a:lnTo>
                    <a:lnTo>
                      <a:pt x="299" y="118"/>
                    </a:lnTo>
                    <a:lnTo>
                      <a:pt x="299" y="120"/>
                    </a:lnTo>
                    <a:lnTo>
                      <a:pt x="299" y="121"/>
                    </a:lnTo>
                    <a:lnTo>
                      <a:pt x="298" y="121"/>
                    </a:lnTo>
                    <a:lnTo>
                      <a:pt x="297" y="121"/>
                    </a:lnTo>
                    <a:lnTo>
                      <a:pt x="297" y="121"/>
                    </a:lnTo>
                    <a:lnTo>
                      <a:pt x="297" y="122"/>
                    </a:lnTo>
                    <a:lnTo>
                      <a:pt x="297" y="123"/>
                    </a:lnTo>
                    <a:lnTo>
                      <a:pt x="297" y="124"/>
                    </a:lnTo>
                    <a:lnTo>
                      <a:pt x="297" y="125"/>
                    </a:lnTo>
                    <a:lnTo>
                      <a:pt x="297" y="125"/>
                    </a:lnTo>
                    <a:lnTo>
                      <a:pt x="296" y="125"/>
                    </a:lnTo>
                    <a:lnTo>
                      <a:pt x="295" y="125"/>
                    </a:lnTo>
                    <a:lnTo>
                      <a:pt x="292" y="125"/>
                    </a:lnTo>
                    <a:lnTo>
                      <a:pt x="291" y="125"/>
                    </a:lnTo>
                    <a:lnTo>
                      <a:pt x="290" y="125"/>
                    </a:lnTo>
                    <a:lnTo>
                      <a:pt x="290" y="123"/>
                    </a:lnTo>
                    <a:lnTo>
                      <a:pt x="290" y="122"/>
                    </a:lnTo>
                    <a:lnTo>
                      <a:pt x="289" y="123"/>
                    </a:lnTo>
                    <a:lnTo>
                      <a:pt x="288" y="125"/>
                    </a:lnTo>
                    <a:lnTo>
                      <a:pt x="288" y="125"/>
                    </a:lnTo>
                    <a:lnTo>
                      <a:pt x="288" y="126"/>
                    </a:lnTo>
                    <a:lnTo>
                      <a:pt x="287" y="127"/>
                    </a:lnTo>
                    <a:lnTo>
                      <a:pt x="287" y="128"/>
                    </a:lnTo>
                    <a:lnTo>
                      <a:pt x="287" y="128"/>
                    </a:lnTo>
                    <a:lnTo>
                      <a:pt x="287" y="129"/>
                    </a:lnTo>
                    <a:lnTo>
                      <a:pt x="288" y="129"/>
                    </a:lnTo>
                    <a:lnTo>
                      <a:pt x="289" y="129"/>
                    </a:lnTo>
                    <a:lnTo>
                      <a:pt x="289" y="130"/>
                    </a:lnTo>
                    <a:lnTo>
                      <a:pt x="289" y="131"/>
                    </a:lnTo>
                    <a:lnTo>
                      <a:pt x="288" y="132"/>
                    </a:lnTo>
                    <a:lnTo>
                      <a:pt x="288" y="132"/>
                    </a:lnTo>
                    <a:lnTo>
                      <a:pt x="288" y="133"/>
                    </a:lnTo>
                    <a:lnTo>
                      <a:pt x="287" y="134"/>
                    </a:lnTo>
                    <a:lnTo>
                      <a:pt x="287" y="135"/>
                    </a:lnTo>
                    <a:lnTo>
                      <a:pt x="287" y="135"/>
                    </a:lnTo>
                    <a:lnTo>
                      <a:pt x="287" y="136"/>
                    </a:lnTo>
                    <a:lnTo>
                      <a:pt x="288" y="136"/>
                    </a:lnTo>
                    <a:lnTo>
                      <a:pt x="289" y="137"/>
                    </a:lnTo>
                    <a:lnTo>
                      <a:pt x="289" y="138"/>
                    </a:lnTo>
                    <a:lnTo>
                      <a:pt x="288" y="138"/>
                    </a:lnTo>
                    <a:lnTo>
                      <a:pt x="288" y="140"/>
                    </a:lnTo>
                    <a:lnTo>
                      <a:pt x="287" y="141"/>
                    </a:lnTo>
                    <a:lnTo>
                      <a:pt x="287" y="141"/>
                    </a:lnTo>
                    <a:lnTo>
                      <a:pt x="287" y="142"/>
                    </a:lnTo>
                    <a:lnTo>
                      <a:pt x="286" y="142"/>
                    </a:lnTo>
                    <a:lnTo>
                      <a:pt x="286" y="142"/>
                    </a:lnTo>
                    <a:lnTo>
                      <a:pt x="286" y="143"/>
                    </a:lnTo>
                    <a:lnTo>
                      <a:pt x="285" y="143"/>
                    </a:lnTo>
                    <a:lnTo>
                      <a:pt x="284" y="143"/>
                    </a:lnTo>
                    <a:lnTo>
                      <a:pt x="283" y="142"/>
                    </a:lnTo>
                    <a:lnTo>
                      <a:pt x="283" y="143"/>
                    </a:lnTo>
                    <a:lnTo>
                      <a:pt x="283" y="144"/>
                    </a:lnTo>
                    <a:lnTo>
                      <a:pt x="283" y="145"/>
                    </a:lnTo>
                    <a:lnTo>
                      <a:pt x="282" y="146"/>
                    </a:lnTo>
                    <a:lnTo>
                      <a:pt x="281" y="146"/>
                    </a:lnTo>
                    <a:lnTo>
                      <a:pt x="281" y="146"/>
                    </a:lnTo>
                    <a:lnTo>
                      <a:pt x="280" y="148"/>
                    </a:lnTo>
                    <a:lnTo>
                      <a:pt x="280" y="149"/>
                    </a:lnTo>
                    <a:lnTo>
                      <a:pt x="280" y="149"/>
                    </a:lnTo>
                    <a:lnTo>
                      <a:pt x="279" y="150"/>
                    </a:lnTo>
                    <a:lnTo>
                      <a:pt x="279" y="151"/>
                    </a:lnTo>
                    <a:lnTo>
                      <a:pt x="280" y="152"/>
                    </a:lnTo>
                    <a:lnTo>
                      <a:pt x="280" y="153"/>
                    </a:lnTo>
                    <a:lnTo>
                      <a:pt x="280" y="154"/>
                    </a:lnTo>
                    <a:lnTo>
                      <a:pt x="280" y="155"/>
                    </a:lnTo>
                    <a:lnTo>
                      <a:pt x="281" y="156"/>
                    </a:lnTo>
                    <a:lnTo>
                      <a:pt x="281" y="157"/>
                    </a:lnTo>
                    <a:lnTo>
                      <a:pt x="281" y="158"/>
                    </a:lnTo>
                    <a:lnTo>
                      <a:pt x="280" y="159"/>
                    </a:lnTo>
                    <a:lnTo>
                      <a:pt x="280" y="161"/>
                    </a:lnTo>
                    <a:lnTo>
                      <a:pt x="280" y="162"/>
                    </a:lnTo>
                    <a:lnTo>
                      <a:pt x="281" y="163"/>
                    </a:lnTo>
                    <a:lnTo>
                      <a:pt x="283" y="163"/>
                    </a:lnTo>
                    <a:lnTo>
                      <a:pt x="283" y="164"/>
                    </a:lnTo>
                    <a:lnTo>
                      <a:pt x="284" y="165"/>
                    </a:lnTo>
                    <a:lnTo>
                      <a:pt x="282" y="165"/>
                    </a:lnTo>
                    <a:lnTo>
                      <a:pt x="281" y="165"/>
                    </a:lnTo>
                    <a:lnTo>
                      <a:pt x="280" y="165"/>
                    </a:lnTo>
                    <a:lnTo>
                      <a:pt x="280" y="163"/>
                    </a:lnTo>
                    <a:lnTo>
                      <a:pt x="279" y="163"/>
                    </a:lnTo>
                    <a:lnTo>
                      <a:pt x="278" y="163"/>
                    </a:lnTo>
                    <a:lnTo>
                      <a:pt x="278" y="164"/>
                    </a:lnTo>
                    <a:lnTo>
                      <a:pt x="278" y="167"/>
                    </a:lnTo>
                    <a:lnTo>
                      <a:pt x="279" y="168"/>
                    </a:lnTo>
                    <a:lnTo>
                      <a:pt x="279" y="169"/>
                    </a:lnTo>
                    <a:lnTo>
                      <a:pt x="278" y="170"/>
                    </a:lnTo>
                    <a:lnTo>
                      <a:pt x="277" y="170"/>
                    </a:lnTo>
                    <a:lnTo>
                      <a:pt x="277" y="171"/>
                    </a:lnTo>
                    <a:lnTo>
                      <a:pt x="277" y="172"/>
                    </a:lnTo>
                    <a:lnTo>
                      <a:pt x="277" y="173"/>
                    </a:lnTo>
                    <a:lnTo>
                      <a:pt x="277" y="173"/>
                    </a:lnTo>
                    <a:lnTo>
                      <a:pt x="277" y="174"/>
                    </a:lnTo>
                    <a:lnTo>
                      <a:pt x="276" y="174"/>
                    </a:lnTo>
                    <a:lnTo>
                      <a:pt x="274" y="174"/>
                    </a:lnTo>
                    <a:lnTo>
                      <a:pt x="273" y="175"/>
                    </a:lnTo>
                    <a:lnTo>
                      <a:pt x="273" y="175"/>
                    </a:lnTo>
                    <a:lnTo>
                      <a:pt x="272" y="176"/>
                    </a:lnTo>
                    <a:lnTo>
                      <a:pt x="273" y="177"/>
                    </a:lnTo>
                    <a:lnTo>
                      <a:pt x="273" y="177"/>
                    </a:lnTo>
                    <a:lnTo>
                      <a:pt x="274" y="177"/>
                    </a:lnTo>
                    <a:lnTo>
                      <a:pt x="275" y="178"/>
                    </a:lnTo>
                    <a:lnTo>
                      <a:pt x="277" y="177"/>
                    </a:lnTo>
                    <a:lnTo>
                      <a:pt x="277" y="178"/>
                    </a:lnTo>
                    <a:lnTo>
                      <a:pt x="278" y="179"/>
                    </a:lnTo>
                    <a:lnTo>
                      <a:pt x="279" y="180"/>
                    </a:lnTo>
                    <a:lnTo>
                      <a:pt x="279" y="180"/>
                    </a:lnTo>
                    <a:lnTo>
                      <a:pt x="279" y="181"/>
                    </a:lnTo>
                    <a:lnTo>
                      <a:pt x="280" y="181"/>
                    </a:lnTo>
                    <a:lnTo>
                      <a:pt x="280" y="182"/>
                    </a:lnTo>
                    <a:lnTo>
                      <a:pt x="280" y="186"/>
                    </a:lnTo>
                    <a:lnTo>
                      <a:pt x="280" y="187"/>
                    </a:lnTo>
                    <a:lnTo>
                      <a:pt x="279" y="187"/>
                    </a:lnTo>
                    <a:lnTo>
                      <a:pt x="279" y="187"/>
                    </a:lnTo>
                    <a:lnTo>
                      <a:pt x="279" y="188"/>
                    </a:lnTo>
                    <a:lnTo>
                      <a:pt x="279" y="189"/>
                    </a:lnTo>
                    <a:lnTo>
                      <a:pt x="280" y="190"/>
                    </a:lnTo>
                    <a:lnTo>
                      <a:pt x="280" y="190"/>
                    </a:lnTo>
                    <a:lnTo>
                      <a:pt x="281" y="190"/>
                    </a:lnTo>
                    <a:lnTo>
                      <a:pt x="281" y="193"/>
                    </a:lnTo>
                    <a:lnTo>
                      <a:pt x="280" y="194"/>
                    </a:lnTo>
                    <a:lnTo>
                      <a:pt x="280" y="194"/>
                    </a:lnTo>
                    <a:lnTo>
                      <a:pt x="280" y="194"/>
                    </a:lnTo>
                    <a:lnTo>
                      <a:pt x="280" y="195"/>
                    </a:lnTo>
                    <a:lnTo>
                      <a:pt x="281" y="194"/>
                    </a:lnTo>
                    <a:lnTo>
                      <a:pt x="282" y="195"/>
                    </a:lnTo>
                    <a:lnTo>
                      <a:pt x="282" y="197"/>
                    </a:lnTo>
                    <a:lnTo>
                      <a:pt x="281" y="197"/>
                    </a:lnTo>
                    <a:lnTo>
                      <a:pt x="280" y="197"/>
                    </a:lnTo>
                    <a:lnTo>
                      <a:pt x="280" y="197"/>
                    </a:lnTo>
                    <a:lnTo>
                      <a:pt x="279" y="197"/>
                    </a:lnTo>
                    <a:lnTo>
                      <a:pt x="278" y="197"/>
                    </a:lnTo>
                    <a:lnTo>
                      <a:pt x="277" y="197"/>
                    </a:lnTo>
                    <a:lnTo>
                      <a:pt x="277" y="197"/>
                    </a:lnTo>
                    <a:lnTo>
                      <a:pt x="276" y="198"/>
                    </a:lnTo>
                    <a:lnTo>
                      <a:pt x="276" y="199"/>
                    </a:lnTo>
                    <a:lnTo>
                      <a:pt x="275" y="198"/>
                    </a:lnTo>
                    <a:lnTo>
                      <a:pt x="274" y="197"/>
                    </a:lnTo>
                    <a:lnTo>
                      <a:pt x="273" y="197"/>
                    </a:lnTo>
                    <a:lnTo>
                      <a:pt x="273" y="197"/>
                    </a:lnTo>
                    <a:lnTo>
                      <a:pt x="272" y="198"/>
                    </a:lnTo>
                    <a:lnTo>
                      <a:pt x="272" y="199"/>
                    </a:lnTo>
                    <a:lnTo>
                      <a:pt x="272" y="200"/>
                    </a:lnTo>
                    <a:lnTo>
                      <a:pt x="271" y="200"/>
                    </a:lnTo>
                    <a:lnTo>
                      <a:pt x="270" y="201"/>
                    </a:lnTo>
                    <a:lnTo>
                      <a:pt x="270" y="201"/>
                    </a:lnTo>
                    <a:lnTo>
                      <a:pt x="269" y="201"/>
                    </a:lnTo>
                    <a:lnTo>
                      <a:pt x="267" y="201"/>
                    </a:lnTo>
                    <a:lnTo>
                      <a:pt x="267" y="202"/>
                    </a:lnTo>
                    <a:lnTo>
                      <a:pt x="267" y="203"/>
                    </a:lnTo>
                    <a:lnTo>
                      <a:pt x="268" y="203"/>
                    </a:lnTo>
                    <a:lnTo>
                      <a:pt x="268" y="204"/>
                    </a:lnTo>
                    <a:lnTo>
                      <a:pt x="266" y="204"/>
                    </a:lnTo>
                    <a:lnTo>
                      <a:pt x="266" y="204"/>
                    </a:lnTo>
                    <a:lnTo>
                      <a:pt x="266" y="206"/>
                    </a:lnTo>
                    <a:lnTo>
                      <a:pt x="265" y="207"/>
                    </a:lnTo>
                    <a:lnTo>
                      <a:pt x="265" y="208"/>
                    </a:lnTo>
                    <a:lnTo>
                      <a:pt x="264" y="208"/>
                    </a:lnTo>
                    <a:lnTo>
                      <a:pt x="263" y="211"/>
                    </a:lnTo>
                    <a:lnTo>
                      <a:pt x="263" y="211"/>
                    </a:lnTo>
                    <a:lnTo>
                      <a:pt x="263" y="211"/>
                    </a:lnTo>
                    <a:lnTo>
                      <a:pt x="262" y="212"/>
                    </a:lnTo>
                    <a:lnTo>
                      <a:pt x="261" y="212"/>
                    </a:lnTo>
                    <a:lnTo>
                      <a:pt x="259" y="212"/>
                    </a:lnTo>
                    <a:lnTo>
                      <a:pt x="259" y="211"/>
                    </a:lnTo>
                    <a:lnTo>
                      <a:pt x="259" y="211"/>
                    </a:lnTo>
                    <a:lnTo>
                      <a:pt x="259" y="210"/>
                    </a:lnTo>
                    <a:lnTo>
                      <a:pt x="259" y="210"/>
                    </a:lnTo>
                    <a:lnTo>
                      <a:pt x="259" y="209"/>
                    </a:lnTo>
                    <a:lnTo>
                      <a:pt x="259" y="209"/>
                    </a:lnTo>
                    <a:lnTo>
                      <a:pt x="258" y="209"/>
                    </a:lnTo>
                    <a:lnTo>
                      <a:pt x="257" y="208"/>
                    </a:lnTo>
                    <a:lnTo>
                      <a:pt x="256" y="208"/>
                    </a:lnTo>
                    <a:lnTo>
                      <a:pt x="257" y="208"/>
                    </a:lnTo>
                    <a:lnTo>
                      <a:pt x="257" y="207"/>
                    </a:lnTo>
                    <a:lnTo>
                      <a:pt x="259" y="206"/>
                    </a:lnTo>
                    <a:lnTo>
                      <a:pt x="259" y="205"/>
                    </a:lnTo>
                    <a:lnTo>
                      <a:pt x="258" y="205"/>
                    </a:lnTo>
                    <a:lnTo>
                      <a:pt x="257" y="205"/>
                    </a:lnTo>
                    <a:lnTo>
                      <a:pt x="256" y="205"/>
                    </a:lnTo>
                    <a:lnTo>
                      <a:pt x="256" y="206"/>
                    </a:lnTo>
                    <a:lnTo>
                      <a:pt x="255" y="205"/>
                    </a:lnTo>
                    <a:lnTo>
                      <a:pt x="254" y="204"/>
                    </a:lnTo>
                    <a:lnTo>
                      <a:pt x="252" y="204"/>
                    </a:lnTo>
                    <a:lnTo>
                      <a:pt x="252" y="205"/>
                    </a:lnTo>
                    <a:lnTo>
                      <a:pt x="251" y="205"/>
                    </a:lnTo>
                    <a:lnTo>
                      <a:pt x="250" y="204"/>
                    </a:lnTo>
                    <a:lnTo>
                      <a:pt x="249" y="206"/>
                    </a:lnTo>
                    <a:lnTo>
                      <a:pt x="248" y="205"/>
                    </a:lnTo>
                    <a:lnTo>
                      <a:pt x="247" y="206"/>
                    </a:lnTo>
                    <a:lnTo>
                      <a:pt x="247" y="207"/>
                    </a:lnTo>
                    <a:lnTo>
                      <a:pt x="248" y="208"/>
                    </a:lnTo>
                    <a:lnTo>
                      <a:pt x="248" y="208"/>
                    </a:lnTo>
                    <a:lnTo>
                      <a:pt x="248" y="211"/>
                    </a:lnTo>
                    <a:lnTo>
                      <a:pt x="247" y="211"/>
                    </a:lnTo>
                    <a:lnTo>
                      <a:pt x="246" y="211"/>
                    </a:lnTo>
                    <a:lnTo>
                      <a:pt x="246" y="211"/>
                    </a:lnTo>
                    <a:lnTo>
                      <a:pt x="244" y="211"/>
                    </a:lnTo>
                    <a:lnTo>
                      <a:pt x="243" y="211"/>
                    </a:lnTo>
                    <a:lnTo>
                      <a:pt x="243" y="210"/>
                    </a:lnTo>
                    <a:lnTo>
                      <a:pt x="242" y="210"/>
                    </a:lnTo>
                    <a:lnTo>
                      <a:pt x="242" y="210"/>
                    </a:lnTo>
                    <a:lnTo>
                      <a:pt x="241" y="211"/>
                    </a:lnTo>
                    <a:lnTo>
                      <a:pt x="241" y="211"/>
                    </a:lnTo>
                    <a:lnTo>
                      <a:pt x="241" y="212"/>
                    </a:lnTo>
                    <a:lnTo>
                      <a:pt x="241" y="213"/>
                    </a:lnTo>
                    <a:lnTo>
                      <a:pt x="242" y="214"/>
                    </a:lnTo>
                    <a:lnTo>
                      <a:pt x="242" y="214"/>
                    </a:lnTo>
                    <a:lnTo>
                      <a:pt x="243" y="214"/>
                    </a:lnTo>
                    <a:lnTo>
                      <a:pt x="244" y="215"/>
                    </a:lnTo>
                    <a:lnTo>
                      <a:pt x="244" y="215"/>
                    </a:lnTo>
                    <a:lnTo>
                      <a:pt x="242" y="215"/>
                    </a:lnTo>
                    <a:lnTo>
                      <a:pt x="242" y="215"/>
                    </a:lnTo>
                    <a:lnTo>
                      <a:pt x="241" y="215"/>
                    </a:lnTo>
                    <a:lnTo>
                      <a:pt x="241" y="215"/>
                    </a:lnTo>
                    <a:lnTo>
                      <a:pt x="239" y="215"/>
                    </a:lnTo>
                    <a:lnTo>
                      <a:pt x="239" y="215"/>
                    </a:lnTo>
                    <a:lnTo>
                      <a:pt x="238" y="216"/>
                    </a:lnTo>
                    <a:lnTo>
                      <a:pt x="237" y="215"/>
                    </a:lnTo>
                    <a:lnTo>
                      <a:pt x="236" y="215"/>
                    </a:lnTo>
                    <a:lnTo>
                      <a:pt x="235" y="216"/>
                    </a:lnTo>
                    <a:lnTo>
                      <a:pt x="235" y="216"/>
                    </a:lnTo>
                    <a:lnTo>
                      <a:pt x="235" y="217"/>
                    </a:lnTo>
                    <a:lnTo>
                      <a:pt x="234" y="218"/>
                    </a:lnTo>
                    <a:lnTo>
                      <a:pt x="234" y="219"/>
                    </a:lnTo>
                    <a:lnTo>
                      <a:pt x="233" y="220"/>
                    </a:lnTo>
                    <a:lnTo>
                      <a:pt x="231" y="220"/>
                    </a:lnTo>
                    <a:lnTo>
                      <a:pt x="230" y="219"/>
                    </a:lnTo>
                    <a:lnTo>
                      <a:pt x="230" y="220"/>
                    </a:lnTo>
                    <a:lnTo>
                      <a:pt x="230" y="221"/>
                    </a:lnTo>
                    <a:lnTo>
                      <a:pt x="229" y="221"/>
                    </a:lnTo>
                    <a:lnTo>
                      <a:pt x="228" y="222"/>
                    </a:lnTo>
                    <a:lnTo>
                      <a:pt x="228" y="222"/>
                    </a:lnTo>
                    <a:lnTo>
                      <a:pt x="227" y="221"/>
                    </a:lnTo>
                    <a:lnTo>
                      <a:pt x="227" y="221"/>
                    </a:lnTo>
                    <a:lnTo>
                      <a:pt x="227" y="219"/>
                    </a:lnTo>
                    <a:lnTo>
                      <a:pt x="225" y="218"/>
                    </a:lnTo>
                    <a:lnTo>
                      <a:pt x="225" y="218"/>
                    </a:lnTo>
                    <a:lnTo>
                      <a:pt x="225" y="218"/>
                    </a:lnTo>
                    <a:lnTo>
                      <a:pt x="225" y="217"/>
                    </a:lnTo>
                    <a:lnTo>
                      <a:pt x="225" y="217"/>
                    </a:lnTo>
                    <a:lnTo>
                      <a:pt x="226" y="217"/>
                    </a:lnTo>
                    <a:lnTo>
                      <a:pt x="227" y="216"/>
                    </a:lnTo>
                    <a:lnTo>
                      <a:pt x="226" y="215"/>
                    </a:lnTo>
                    <a:lnTo>
                      <a:pt x="225" y="215"/>
                    </a:lnTo>
                    <a:lnTo>
                      <a:pt x="225" y="215"/>
                    </a:lnTo>
                    <a:lnTo>
                      <a:pt x="224" y="216"/>
                    </a:lnTo>
                    <a:lnTo>
                      <a:pt x="222" y="217"/>
                    </a:lnTo>
                    <a:lnTo>
                      <a:pt x="221" y="217"/>
                    </a:lnTo>
                    <a:lnTo>
                      <a:pt x="219" y="217"/>
                    </a:lnTo>
                    <a:lnTo>
                      <a:pt x="218" y="218"/>
                    </a:lnTo>
                    <a:lnTo>
                      <a:pt x="218" y="218"/>
                    </a:lnTo>
                    <a:lnTo>
                      <a:pt x="218" y="219"/>
                    </a:lnTo>
                    <a:lnTo>
                      <a:pt x="218" y="220"/>
                    </a:lnTo>
                    <a:lnTo>
                      <a:pt x="218" y="221"/>
                    </a:lnTo>
                    <a:lnTo>
                      <a:pt x="218" y="221"/>
                    </a:lnTo>
                    <a:lnTo>
                      <a:pt x="217" y="221"/>
                    </a:lnTo>
                    <a:lnTo>
                      <a:pt x="217" y="221"/>
                    </a:lnTo>
                    <a:lnTo>
                      <a:pt x="216" y="221"/>
                    </a:lnTo>
                    <a:lnTo>
                      <a:pt x="215" y="220"/>
                    </a:lnTo>
                    <a:lnTo>
                      <a:pt x="215" y="220"/>
                    </a:lnTo>
                    <a:lnTo>
                      <a:pt x="214" y="221"/>
                    </a:lnTo>
                    <a:lnTo>
                      <a:pt x="212" y="221"/>
                    </a:lnTo>
                    <a:lnTo>
                      <a:pt x="211" y="222"/>
                    </a:lnTo>
                    <a:lnTo>
                      <a:pt x="210" y="222"/>
                    </a:lnTo>
                    <a:lnTo>
                      <a:pt x="209" y="222"/>
                    </a:lnTo>
                    <a:lnTo>
                      <a:pt x="208" y="223"/>
                    </a:lnTo>
                    <a:lnTo>
                      <a:pt x="209" y="224"/>
                    </a:lnTo>
                    <a:lnTo>
                      <a:pt x="208" y="225"/>
                    </a:lnTo>
                    <a:lnTo>
                      <a:pt x="208" y="225"/>
                    </a:lnTo>
                    <a:lnTo>
                      <a:pt x="208" y="226"/>
                    </a:lnTo>
                    <a:lnTo>
                      <a:pt x="208" y="227"/>
                    </a:lnTo>
                    <a:lnTo>
                      <a:pt x="210" y="227"/>
                    </a:lnTo>
                    <a:lnTo>
                      <a:pt x="212" y="227"/>
                    </a:lnTo>
                    <a:lnTo>
                      <a:pt x="213" y="227"/>
                    </a:lnTo>
                    <a:lnTo>
                      <a:pt x="214" y="227"/>
                    </a:lnTo>
                    <a:lnTo>
                      <a:pt x="214" y="228"/>
                    </a:lnTo>
                    <a:lnTo>
                      <a:pt x="213" y="228"/>
                    </a:lnTo>
                    <a:lnTo>
                      <a:pt x="212" y="231"/>
                    </a:lnTo>
                    <a:lnTo>
                      <a:pt x="212" y="232"/>
                    </a:lnTo>
                    <a:lnTo>
                      <a:pt x="212" y="232"/>
                    </a:lnTo>
                    <a:lnTo>
                      <a:pt x="213" y="233"/>
                    </a:lnTo>
                    <a:lnTo>
                      <a:pt x="214" y="233"/>
                    </a:lnTo>
                    <a:lnTo>
                      <a:pt x="214" y="232"/>
                    </a:lnTo>
                    <a:lnTo>
                      <a:pt x="215" y="232"/>
                    </a:lnTo>
                    <a:lnTo>
                      <a:pt x="215" y="232"/>
                    </a:lnTo>
                    <a:lnTo>
                      <a:pt x="218" y="232"/>
                    </a:lnTo>
                    <a:lnTo>
                      <a:pt x="218" y="232"/>
                    </a:lnTo>
                    <a:lnTo>
                      <a:pt x="219" y="232"/>
                    </a:lnTo>
                    <a:lnTo>
                      <a:pt x="220" y="232"/>
                    </a:lnTo>
                    <a:lnTo>
                      <a:pt x="220" y="234"/>
                    </a:lnTo>
                    <a:lnTo>
                      <a:pt x="219" y="235"/>
                    </a:lnTo>
                    <a:lnTo>
                      <a:pt x="218" y="236"/>
                    </a:lnTo>
                    <a:lnTo>
                      <a:pt x="218" y="237"/>
                    </a:lnTo>
                    <a:lnTo>
                      <a:pt x="217" y="238"/>
                    </a:lnTo>
                    <a:lnTo>
                      <a:pt x="218" y="238"/>
                    </a:lnTo>
                    <a:lnTo>
                      <a:pt x="218" y="239"/>
                    </a:lnTo>
                    <a:lnTo>
                      <a:pt x="220" y="239"/>
                    </a:lnTo>
                    <a:lnTo>
                      <a:pt x="221" y="239"/>
                    </a:lnTo>
                    <a:lnTo>
                      <a:pt x="221" y="240"/>
                    </a:lnTo>
                    <a:lnTo>
                      <a:pt x="221" y="241"/>
                    </a:lnTo>
                    <a:lnTo>
                      <a:pt x="220" y="242"/>
                    </a:lnTo>
                    <a:lnTo>
                      <a:pt x="219" y="242"/>
                    </a:lnTo>
                    <a:lnTo>
                      <a:pt x="218" y="242"/>
                    </a:lnTo>
                    <a:lnTo>
                      <a:pt x="217" y="242"/>
                    </a:lnTo>
                    <a:lnTo>
                      <a:pt x="216" y="241"/>
                    </a:lnTo>
                    <a:lnTo>
                      <a:pt x="215" y="242"/>
                    </a:lnTo>
                    <a:lnTo>
                      <a:pt x="215" y="242"/>
                    </a:lnTo>
                    <a:lnTo>
                      <a:pt x="214" y="242"/>
                    </a:lnTo>
                    <a:lnTo>
                      <a:pt x="213" y="242"/>
                    </a:lnTo>
                    <a:lnTo>
                      <a:pt x="212" y="243"/>
                    </a:lnTo>
                    <a:lnTo>
                      <a:pt x="210" y="243"/>
                    </a:lnTo>
                    <a:lnTo>
                      <a:pt x="209" y="243"/>
                    </a:lnTo>
                    <a:lnTo>
                      <a:pt x="208" y="243"/>
                    </a:lnTo>
                    <a:lnTo>
                      <a:pt x="208" y="244"/>
                    </a:lnTo>
                    <a:lnTo>
                      <a:pt x="208" y="244"/>
                    </a:lnTo>
                    <a:lnTo>
                      <a:pt x="206" y="245"/>
                    </a:lnTo>
                    <a:lnTo>
                      <a:pt x="204" y="246"/>
                    </a:lnTo>
                    <a:lnTo>
                      <a:pt x="204" y="246"/>
                    </a:lnTo>
                    <a:lnTo>
                      <a:pt x="203" y="246"/>
                    </a:lnTo>
                    <a:lnTo>
                      <a:pt x="203" y="247"/>
                    </a:lnTo>
                    <a:lnTo>
                      <a:pt x="203" y="248"/>
                    </a:lnTo>
                    <a:lnTo>
                      <a:pt x="201" y="250"/>
                    </a:lnTo>
                    <a:lnTo>
                      <a:pt x="201" y="251"/>
                    </a:lnTo>
                    <a:lnTo>
                      <a:pt x="201" y="252"/>
                    </a:lnTo>
                    <a:lnTo>
                      <a:pt x="202" y="252"/>
                    </a:lnTo>
                    <a:lnTo>
                      <a:pt x="203" y="252"/>
                    </a:lnTo>
                    <a:lnTo>
                      <a:pt x="204" y="253"/>
                    </a:lnTo>
                    <a:lnTo>
                      <a:pt x="204" y="255"/>
                    </a:lnTo>
                    <a:lnTo>
                      <a:pt x="205" y="256"/>
                    </a:lnTo>
                    <a:lnTo>
                      <a:pt x="205" y="256"/>
                    </a:lnTo>
                    <a:lnTo>
                      <a:pt x="205" y="257"/>
                    </a:lnTo>
                    <a:lnTo>
                      <a:pt x="205" y="258"/>
                    </a:lnTo>
                    <a:lnTo>
                      <a:pt x="204" y="259"/>
                    </a:lnTo>
                    <a:lnTo>
                      <a:pt x="204" y="259"/>
                    </a:lnTo>
                    <a:lnTo>
                      <a:pt x="204" y="260"/>
                    </a:lnTo>
                    <a:lnTo>
                      <a:pt x="204" y="261"/>
                    </a:lnTo>
                    <a:lnTo>
                      <a:pt x="204" y="262"/>
                    </a:lnTo>
                    <a:lnTo>
                      <a:pt x="205" y="263"/>
                    </a:lnTo>
                    <a:lnTo>
                      <a:pt x="207" y="264"/>
                    </a:lnTo>
                    <a:lnTo>
                      <a:pt x="208" y="265"/>
                    </a:lnTo>
                    <a:lnTo>
                      <a:pt x="207" y="266"/>
                    </a:lnTo>
                    <a:lnTo>
                      <a:pt x="206" y="266"/>
                    </a:lnTo>
                    <a:lnTo>
                      <a:pt x="205" y="266"/>
                    </a:lnTo>
                    <a:lnTo>
                      <a:pt x="204" y="267"/>
                    </a:lnTo>
                    <a:lnTo>
                      <a:pt x="204" y="268"/>
                    </a:lnTo>
                    <a:lnTo>
                      <a:pt x="204" y="269"/>
                    </a:lnTo>
                    <a:lnTo>
                      <a:pt x="204" y="270"/>
                    </a:lnTo>
                    <a:lnTo>
                      <a:pt x="204" y="270"/>
                    </a:lnTo>
                    <a:lnTo>
                      <a:pt x="204" y="271"/>
                    </a:lnTo>
                    <a:lnTo>
                      <a:pt x="203" y="272"/>
                    </a:lnTo>
                    <a:lnTo>
                      <a:pt x="202" y="272"/>
                    </a:lnTo>
                    <a:lnTo>
                      <a:pt x="202" y="273"/>
                    </a:lnTo>
                    <a:lnTo>
                      <a:pt x="202" y="273"/>
                    </a:lnTo>
                    <a:lnTo>
                      <a:pt x="202" y="274"/>
                    </a:lnTo>
                    <a:lnTo>
                      <a:pt x="202" y="275"/>
                    </a:lnTo>
                    <a:lnTo>
                      <a:pt x="202" y="276"/>
                    </a:lnTo>
                    <a:lnTo>
                      <a:pt x="203" y="276"/>
                    </a:lnTo>
                    <a:lnTo>
                      <a:pt x="202" y="277"/>
                    </a:lnTo>
                    <a:lnTo>
                      <a:pt x="201" y="276"/>
                    </a:lnTo>
                    <a:lnTo>
                      <a:pt x="200" y="277"/>
                    </a:lnTo>
                    <a:lnTo>
                      <a:pt x="199" y="277"/>
                    </a:lnTo>
                    <a:lnTo>
                      <a:pt x="198" y="278"/>
                    </a:lnTo>
                    <a:lnTo>
                      <a:pt x="198" y="279"/>
                    </a:lnTo>
                    <a:lnTo>
                      <a:pt x="198" y="281"/>
                    </a:lnTo>
                    <a:lnTo>
                      <a:pt x="197" y="281"/>
                    </a:lnTo>
                    <a:lnTo>
                      <a:pt x="197" y="281"/>
                    </a:lnTo>
                    <a:lnTo>
                      <a:pt x="196" y="281"/>
                    </a:lnTo>
                    <a:lnTo>
                      <a:pt x="195" y="280"/>
                    </a:lnTo>
                    <a:lnTo>
                      <a:pt x="194" y="280"/>
                    </a:lnTo>
                    <a:lnTo>
                      <a:pt x="194" y="280"/>
                    </a:lnTo>
                    <a:lnTo>
                      <a:pt x="194" y="281"/>
                    </a:lnTo>
                    <a:lnTo>
                      <a:pt x="194" y="283"/>
                    </a:lnTo>
                    <a:lnTo>
                      <a:pt x="194" y="284"/>
                    </a:lnTo>
                    <a:lnTo>
                      <a:pt x="194" y="285"/>
                    </a:lnTo>
                    <a:lnTo>
                      <a:pt x="194" y="286"/>
                    </a:lnTo>
                    <a:lnTo>
                      <a:pt x="193" y="286"/>
                    </a:lnTo>
                    <a:lnTo>
                      <a:pt x="192" y="287"/>
                    </a:lnTo>
                    <a:lnTo>
                      <a:pt x="191" y="287"/>
                    </a:lnTo>
                    <a:lnTo>
                      <a:pt x="190" y="286"/>
                    </a:lnTo>
                    <a:lnTo>
                      <a:pt x="190" y="286"/>
                    </a:lnTo>
                    <a:lnTo>
                      <a:pt x="189" y="286"/>
                    </a:lnTo>
                    <a:lnTo>
                      <a:pt x="189" y="287"/>
                    </a:lnTo>
                    <a:lnTo>
                      <a:pt x="188" y="287"/>
                    </a:lnTo>
                    <a:lnTo>
                      <a:pt x="187" y="287"/>
                    </a:lnTo>
                    <a:lnTo>
                      <a:pt x="187" y="287"/>
                    </a:lnTo>
                    <a:lnTo>
                      <a:pt x="186" y="287"/>
                    </a:lnTo>
                    <a:lnTo>
                      <a:pt x="185" y="287"/>
                    </a:lnTo>
                    <a:lnTo>
                      <a:pt x="186" y="288"/>
                    </a:lnTo>
                    <a:lnTo>
                      <a:pt x="186" y="289"/>
                    </a:lnTo>
                    <a:lnTo>
                      <a:pt x="185" y="289"/>
                    </a:lnTo>
                    <a:lnTo>
                      <a:pt x="184" y="290"/>
                    </a:lnTo>
                    <a:lnTo>
                      <a:pt x="184" y="289"/>
                    </a:lnTo>
                    <a:lnTo>
                      <a:pt x="183" y="289"/>
                    </a:lnTo>
                    <a:lnTo>
                      <a:pt x="183" y="288"/>
                    </a:lnTo>
                    <a:lnTo>
                      <a:pt x="183" y="287"/>
                    </a:lnTo>
                    <a:lnTo>
                      <a:pt x="183" y="287"/>
                    </a:lnTo>
                    <a:lnTo>
                      <a:pt x="182" y="286"/>
                    </a:lnTo>
                    <a:lnTo>
                      <a:pt x="181" y="285"/>
                    </a:lnTo>
                    <a:lnTo>
                      <a:pt x="180" y="286"/>
                    </a:lnTo>
                    <a:lnTo>
                      <a:pt x="180" y="287"/>
                    </a:lnTo>
                    <a:lnTo>
                      <a:pt x="180" y="287"/>
                    </a:lnTo>
                    <a:lnTo>
                      <a:pt x="180" y="288"/>
                    </a:lnTo>
                    <a:lnTo>
                      <a:pt x="180" y="289"/>
                    </a:lnTo>
                    <a:lnTo>
                      <a:pt x="179" y="289"/>
                    </a:lnTo>
                    <a:lnTo>
                      <a:pt x="179" y="288"/>
                    </a:lnTo>
                    <a:lnTo>
                      <a:pt x="178" y="288"/>
                    </a:lnTo>
                    <a:lnTo>
                      <a:pt x="177" y="288"/>
                    </a:lnTo>
                    <a:lnTo>
                      <a:pt x="177" y="288"/>
                    </a:lnTo>
                    <a:lnTo>
                      <a:pt x="176" y="288"/>
                    </a:lnTo>
                    <a:lnTo>
                      <a:pt x="176" y="287"/>
                    </a:lnTo>
                    <a:lnTo>
                      <a:pt x="175" y="287"/>
                    </a:lnTo>
                    <a:lnTo>
                      <a:pt x="175" y="286"/>
                    </a:lnTo>
                    <a:lnTo>
                      <a:pt x="173" y="286"/>
                    </a:lnTo>
                    <a:lnTo>
                      <a:pt x="173" y="286"/>
                    </a:lnTo>
                    <a:lnTo>
                      <a:pt x="172" y="285"/>
                    </a:lnTo>
                    <a:lnTo>
                      <a:pt x="172" y="283"/>
                    </a:lnTo>
                    <a:lnTo>
                      <a:pt x="173" y="283"/>
                    </a:lnTo>
                    <a:lnTo>
                      <a:pt x="173" y="282"/>
                    </a:lnTo>
                    <a:lnTo>
                      <a:pt x="173" y="281"/>
                    </a:lnTo>
                    <a:lnTo>
                      <a:pt x="173" y="280"/>
                    </a:lnTo>
                    <a:lnTo>
                      <a:pt x="174" y="280"/>
                    </a:lnTo>
                    <a:lnTo>
                      <a:pt x="175" y="280"/>
                    </a:lnTo>
                    <a:lnTo>
                      <a:pt x="175" y="279"/>
                    </a:lnTo>
                    <a:lnTo>
                      <a:pt x="174" y="280"/>
                    </a:lnTo>
                    <a:lnTo>
                      <a:pt x="173" y="279"/>
                    </a:lnTo>
                    <a:lnTo>
                      <a:pt x="173" y="279"/>
                    </a:lnTo>
                    <a:lnTo>
                      <a:pt x="172" y="279"/>
                    </a:lnTo>
                    <a:lnTo>
                      <a:pt x="170" y="280"/>
                    </a:lnTo>
                    <a:lnTo>
                      <a:pt x="170" y="280"/>
                    </a:lnTo>
                    <a:lnTo>
                      <a:pt x="169" y="280"/>
                    </a:lnTo>
                    <a:lnTo>
                      <a:pt x="167" y="280"/>
                    </a:lnTo>
                    <a:lnTo>
                      <a:pt x="166" y="280"/>
                    </a:lnTo>
                    <a:lnTo>
                      <a:pt x="165" y="279"/>
                    </a:lnTo>
                    <a:lnTo>
                      <a:pt x="164" y="279"/>
                    </a:lnTo>
                    <a:lnTo>
                      <a:pt x="163" y="279"/>
                    </a:lnTo>
                    <a:lnTo>
                      <a:pt x="163" y="279"/>
                    </a:lnTo>
                    <a:lnTo>
                      <a:pt x="162" y="279"/>
                    </a:lnTo>
                    <a:lnTo>
                      <a:pt x="160" y="279"/>
                    </a:lnTo>
                    <a:lnTo>
                      <a:pt x="160" y="280"/>
                    </a:lnTo>
                    <a:lnTo>
                      <a:pt x="159" y="280"/>
                    </a:lnTo>
                    <a:lnTo>
                      <a:pt x="159" y="281"/>
                    </a:lnTo>
                    <a:lnTo>
                      <a:pt x="158" y="281"/>
                    </a:lnTo>
                    <a:lnTo>
                      <a:pt x="157" y="281"/>
                    </a:lnTo>
                    <a:lnTo>
                      <a:pt x="157" y="282"/>
                    </a:lnTo>
                    <a:lnTo>
                      <a:pt x="156" y="282"/>
                    </a:lnTo>
                    <a:lnTo>
                      <a:pt x="156" y="282"/>
                    </a:lnTo>
                    <a:lnTo>
                      <a:pt x="156" y="281"/>
                    </a:lnTo>
                    <a:lnTo>
                      <a:pt x="155" y="281"/>
                    </a:lnTo>
                    <a:lnTo>
                      <a:pt x="154" y="280"/>
                    </a:lnTo>
                    <a:lnTo>
                      <a:pt x="153" y="280"/>
                    </a:lnTo>
                    <a:lnTo>
                      <a:pt x="153" y="280"/>
                    </a:lnTo>
                    <a:lnTo>
                      <a:pt x="153" y="279"/>
                    </a:lnTo>
                    <a:lnTo>
                      <a:pt x="153" y="279"/>
                    </a:lnTo>
                    <a:lnTo>
                      <a:pt x="152" y="279"/>
                    </a:lnTo>
                    <a:lnTo>
                      <a:pt x="152" y="280"/>
                    </a:lnTo>
                    <a:lnTo>
                      <a:pt x="152" y="280"/>
                    </a:lnTo>
                    <a:lnTo>
                      <a:pt x="151" y="281"/>
                    </a:lnTo>
                    <a:lnTo>
                      <a:pt x="151" y="282"/>
                    </a:lnTo>
                    <a:lnTo>
                      <a:pt x="149" y="282"/>
                    </a:lnTo>
                    <a:lnTo>
                      <a:pt x="149" y="281"/>
                    </a:lnTo>
                    <a:lnTo>
                      <a:pt x="149" y="280"/>
                    </a:lnTo>
                    <a:lnTo>
                      <a:pt x="149" y="280"/>
                    </a:lnTo>
                    <a:lnTo>
                      <a:pt x="147" y="280"/>
                    </a:lnTo>
                    <a:lnTo>
                      <a:pt x="147" y="280"/>
                    </a:lnTo>
                    <a:lnTo>
                      <a:pt x="147" y="281"/>
                    </a:lnTo>
                    <a:lnTo>
                      <a:pt x="148" y="281"/>
                    </a:lnTo>
                    <a:lnTo>
                      <a:pt x="148" y="282"/>
                    </a:lnTo>
                    <a:lnTo>
                      <a:pt x="147" y="282"/>
                    </a:lnTo>
                    <a:lnTo>
                      <a:pt x="146" y="282"/>
                    </a:lnTo>
                    <a:lnTo>
                      <a:pt x="146" y="282"/>
                    </a:lnTo>
                    <a:lnTo>
                      <a:pt x="145" y="282"/>
                    </a:lnTo>
                    <a:lnTo>
                      <a:pt x="144" y="281"/>
                    </a:lnTo>
                    <a:lnTo>
                      <a:pt x="143" y="282"/>
                    </a:lnTo>
                    <a:lnTo>
                      <a:pt x="143" y="283"/>
                    </a:lnTo>
                    <a:lnTo>
                      <a:pt x="142" y="283"/>
                    </a:lnTo>
                    <a:lnTo>
                      <a:pt x="142" y="283"/>
                    </a:lnTo>
                    <a:lnTo>
                      <a:pt x="141" y="283"/>
                    </a:lnTo>
                    <a:lnTo>
                      <a:pt x="141" y="282"/>
                    </a:lnTo>
                    <a:lnTo>
                      <a:pt x="141" y="281"/>
                    </a:lnTo>
                    <a:lnTo>
                      <a:pt x="142" y="280"/>
                    </a:lnTo>
                    <a:lnTo>
                      <a:pt x="141" y="280"/>
                    </a:lnTo>
                    <a:lnTo>
                      <a:pt x="141" y="280"/>
                    </a:lnTo>
                    <a:lnTo>
                      <a:pt x="140" y="280"/>
                    </a:lnTo>
                    <a:lnTo>
                      <a:pt x="139" y="280"/>
                    </a:lnTo>
                    <a:lnTo>
                      <a:pt x="139" y="279"/>
                    </a:lnTo>
                    <a:lnTo>
                      <a:pt x="139" y="278"/>
                    </a:lnTo>
                    <a:lnTo>
                      <a:pt x="139" y="278"/>
                    </a:lnTo>
                    <a:lnTo>
                      <a:pt x="138" y="277"/>
                    </a:lnTo>
                    <a:lnTo>
                      <a:pt x="138" y="277"/>
                    </a:lnTo>
                    <a:lnTo>
                      <a:pt x="138" y="276"/>
                    </a:lnTo>
                    <a:lnTo>
                      <a:pt x="139" y="276"/>
                    </a:lnTo>
                    <a:lnTo>
                      <a:pt x="139" y="275"/>
                    </a:lnTo>
                    <a:lnTo>
                      <a:pt x="139" y="274"/>
                    </a:lnTo>
                    <a:lnTo>
                      <a:pt x="138" y="274"/>
                    </a:lnTo>
                    <a:lnTo>
                      <a:pt x="137" y="274"/>
                    </a:lnTo>
                    <a:lnTo>
                      <a:pt x="137" y="273"/>
                    </a:lnTo>
                    <a:lnTo>
                      <a:pt x="137" y="273"/>
                    </a:lnTo>
                    <a:lnTo>
                      <a:pt x="136" y="273"/>
                    </a:lnTo>
                    <a:lnTo>
                      <a:pt x="135" y="273"/>
                    </a:lnTo>
                    <a:lnTo>
                      <a:pt x="135" y="273"/>
                    </a:lnTo>
                    <a:lnTo>
                      <a:pt x="134" y="273"/>
                    </a:lnTo>
                    <a:lnTo>
                      <a:pt x="133" y="273"/>
                    </a:lnTo>
                    <a:lnTo>
                      <a:pt x="133" y="273"/>
                    </a:lnTo>
                    <a:lnTo>
                      <a:pt x="133" y="274"/>
                    </a:lnTo>
                    <a:lnTo>
                      <a:pt x="133" y="275"/>
                    </a:lnTo>
                    <a:lnTo>
                      <a:pt x="132" y="275"/>
                    </a:lnTo>
                    <a:lnTo>
                      <a:pt x="132" y="276"/>
                    </a:lnTo>
                    <a:lnTo>
                      <a:pt x="132" y="276"/>
                    </a:lnTo>
                    <a:lnTo>
                      <a:pt x="132" y="277"/>
                    </a:lnTo>
                    <a:lnTo>
                      <a:pt x="131" y="277"/>
                    </a:lnTo>
                    <a:lnTo>
                      <a:pt x="130" y="277"/>
                    </a:lnTo>
                    <a:lnTo>
                      <a:pt x="130" y="276"/>
                    </a:lnTo>
                    <a:lnTo>
                      <a:pt x="131" y="275"/>
                    </a:lnTo>
                    <a:lnTo>
                      <a:pt x="132" y="275"/>
                    </a:lnTo>
                    <a:lnTo>
                      <a:pt x="132" y="274"/>
                    </a:lnTo>
                    <a:lnTo>
                      <a:pt x="132" y="273"/>
                    </a:lnTo>
                    <a:lnTo>
                      <a:pt x="131" y="273"/>
                    </a:lnTo>
                    <a:lnTo>
                      <a:pt x="130" y="274"/>
                    </a:lnTo>
                    <a:lnTo>
                      <a:pt x="130" y="275"/>
                    </a:lnTo>
                    <a:lnTo>
                      <a:pt x="129" y="276"/>
                    </a:lnTo>
                    <a:lnTo>
                      <a:pt x="128" y="276"/>
                    </a:lnTo>
                    <a:lnTo>
                      <a:pt x="128" y="275"/>
                    </a:lnTo>
                    <a:lnTo>
                      <a:pt x="128" y="276"/>
                    </a:lnTo>
                    <a:lnTo>
                      <a:pt x="128" y="277"/>
                    </a:lnTo>
                    <a:lnTo>
                      <a:pt x="128" y="277"/>
                    </a:lnTo>
                    <a:lnTo>
                      <a:pt x="128" y="278"/>
                    </a:lnTo>
                    <a:lnTo>
                      <a:pt x="129" y="279"/>
                    </a:lnTo>
                    <a:lnTo>
                      <a:pt x="130" y="279"/>
                    </a:lnTo>
                    <a:lnTo>
                      <a:pt x="131" y="279"/>
                    </a:lnTo>
                    <a:lnTo>
                      <a:pt x="131" y="280"/>
                    </a:lnTo>
                    <a:lnTo>
                      <a:pt x="130" y="280"/>
                    </a:lnTo>
                    <a:lnTo>
                      <a:pt x="129" y="280"/>
                    </a:lnTo>
                    <a:lnTo>
                      <a:pt x="128" y="279"/>
                    </a:lnTo>
                    <a:lnTo>
                      <a:pt x="128" y="279"/>
                    </a:lnTo>
                    <a:lnTo>
                      <a:pt x="128" y="280"/>
                    </a:lnTo>
                    <a:lnTo>
                      <a:pt x="128" y="280"/>
                    </a:lnTo>
                    <a:lnTo>
                      <a:pt x="128" y="281"/>
                    </a:lnTo>
                    <a:lnTo>
                      <a:pt x="128" y="282"/>
                    </a:lnTo>
                    <a:lnTo>
                      <a:pt x="127" y="283"/>
                    </a:lnTo>
                    <a:lnTo>
                      <a:pt x="127" y="283"/>
                    </a:lnTo>
                    <a:lnTo>
                      <a:pt x="127" y="284"/>
                    </a:lnTo>
                    <a:lnTo>
                      <a:pt x="127" y="285"/>
                    </a:lnTo>
                    <a:lnTo>
                      <a:pt x="126" y="285"/>
                    </a:lnTo>
                    <a:lnTo>
                      <a:pt x="125" y="286"/>
                    </a:lnTo>
                    <a:lnTo>
                      <a:pt x="124" y="286"/>
                    </a:lnTo>
                    <a:lnTo>
                      <a:pt x="123" y="286"/>
                    </a:lnTo>
                    <a:lnTo>
                      <a:pt x="123" y="287"/>
                    </a:lnTo>
                    <a:lnTo>
                      <a:pt x="122" y="287"/>
                    </a:lnTo>
                    <a:lnTo>
                      <a:pt x="122" y="287"/>
                    </a:lnTo>
                    <a:lnTo>
                      <a:pt x="121" y="287"/>
                    </a:lnTo>
                    <a:lnTo>
                      <a:pt x="120" y="288"/>
                    </a:lnTo>
                    <a:lnTo>
                      <a:pt x="120" y="289"/>
                    </a:lnTo>
                    <a:lnTo>
                      <a:pt x="119" y="289"/>
                    </a:lnTo>
                    <a:lnTo>
                      <a:pt x="118" y="290"/>
                    </a:lnTo>
                    <a:lnTo>
                      <a:pt x="118" y="289"/>
                    </a:lnTo>
                    <a:lnTo>
                      <a:pt x="117" y="289"/>
                    </a:lnTo>
                    <a:lnTo>
                      <a:pt x="115" y="288"/>
                    </a:lnTo>
                    <a:lnTo>
                      <a:pt x="114" y="287"/>
                    </a:lnTo>
                    <a:lnTo>
                      <a:pt x="113" y="287"/>
                    </a:lnTo>
                    <a:lnTo>
                      <a:pt x="113" y="286"/>
                    </a:lnTo>
                    <a:lnTo>
                      <a:pt x="113" y="285"/>
                    </a:lnTo>
                    <a:lnTo>
                      <a:pt x="112" y="285"/>
                    </a:lnTo>
                    <a:lnTo>
                      <a:pt x="112" y="284"/>
                    </a:lnTo>
                    <a:lnTo>
                      <a:pt x="111" y="284"/>
                    </a:lnTo>
                    <a:lnTo>
                      <a:pt x="111" y="283"/>
                    </a:lnTo>
                    <a:lnTo>
                      <a:pt x="111" y="283"/>
                    </a:lnTo>
                    <a:lnTo>
                      <a:pt x="110" y="284"/>
                    </a:lnTo>
                    <a:lnTo>
                      <a:pt x="109" y="284"/>
                    </a:lnTo>
                    <a:lnTo>
                      <a:pt x="108" y="284"/>
                    </a:lnTo>
                    <a:lnTo>
                      <a:pt x="108" y="284"/>
                    </a:lnTo>
                    <a:lnTo>
                      <a:pt x="107" y="283"/>
                    </a:lnTo>
                    <a:lnTo>
                      <a:pt x="106" y="283"/>
                    </a:lnTo>
                    <a:lnTo>
                      <a:pt x="105" y="283"/>
                    </a:lnTo>
                    <a:lnTo>
                      <a:pt x="104" y="283"/>
                    </a:lnTo>
                    <a:lnTo>
                      <a:pt x="104" y="283"/>
                    </a:lnTo>
                    <a:lnTo>
                      <a:pt x="104" y="282"/>
                    </a:lnTo>
                    <a:lnTo>
                      <a:pt x="104" y="281"/>
                    </a:lnTo>
                    <a:lnTo>
                      <a:pt x="104" y="280"/>
                    </a:lnTo>
                    <a:lnTo>
                      <a:pt x="104" y="280"/>
                    </a:lnTo>
                    <a:lnTo>
                      <a:pt x="103" y="280"/>
                    </a:lnTo>
                    <a:lnTo>
                      <a:pt x="103" y="281"/>
                    </a:lnTo>
                    <a:lnTo>
                      <a:pt x="103" y="282"/>
                    </a:lnTo>
                    <a:lnTo>
                      <a:pt x="103" y="283"/>
                    </a:lnTo>
                    <a:lnTo>
                      <a:pt x="102" y="283"/>
                    </a:lnTo>
                    <a:lnTo>
                      <a:pt x="101" y="283"/>
                    </a:lnTo>
                    <a:lnTo>
                      <a:pt x="101" y="282"/>
                    </a:lnTo>
                    <a:lnTo>
                      <a:pt x="101" y="281"/>
                    </a:lnTo>
                    <a:lnTo>
                      <a:pt x="102" y="280"/>
                    </a:lnTo>
                    <a:lnTo>
                      <a:pt x="101" y="280"/>
                    </a:lnTo>
                    <a:lnTo>
                      <a:pt x="101" y="279"/>
                    </a:lnTo>
                    <a:lnTo>
                      <a:pt x="100" y="279"/>
                    </a:lnTo>
                    <a:lnTo>
                      <a:pt x="99" y="278"/>
                    </a:lnTo>
                    <a:lnTo>
                      <a:pt x="98" y="278"/>
                    </a:lnTo>
                    <a:lnTo>
                      <a:pt x="98" y="277"/>
                    </a:lnTo>
                    <a:lnTo>
                      <a:pt x="97" y="277"/>
                    </a:lnTo>
                    <a:lnTo>
                      <a:pt x="97" y="277"/>
                    </a:lnTo>
                    <a:lnTo>
                      <a:pt x="97" y="277"/>
                    </a:lnTo>
                    <a:lnTo>
                      <a:pt x="97" y="277"/>
                    </a:lnTo>
                    <a:lnTo>
                      <a:pt x="97" y="278"/>
                    </a:lnTo>
                    <a:lnTo>
                      <a:pt x="96" y="278"/>
                    </a:lnTo>
                    <a:lnTo>
                      <a:pt x="95" y="278"/>
                    </a:lnTo>
                    <a:lnTo>
                      <a:pt x="95" y="277"/>
                    </a:lnTo>
                    <a:lnTo>
                      <a:pt x="96" y="277"/>
                    </a:lnTo>
                    <a:lnTo>
                      <a:pt x="96" y="276"/>
                    </a:lnTo>
                    <a:lnTo>
                      <a:pt x="95" y="276"/>
                    </a:lnTo>
                    <a:lnTo>
                      <a:pt x="94" y="276"/>
                    </a:lnTo>
                    <a:lnTo>
                      <a:pt x="94" y="276"/>
                    </a:lnTo>
                    <a:lnTo>
                      <a:pt x="94" y="277"/>
                    </a:lnTo>
                    <a:lnTo>
                      <a:pt x="93" y="277"/>
                    </a:lnTo>
                    <a:lnTo>
                      <a:pt x="92" y="277"/>
                    </a:lnTo>
                    <a:lnTo>
                      <a:pt x="91" y="277"/>
                    </a:lnTo>
                    <a:lnTo>
                      <a:pt x="91" y="278"/>
                    </a:lnTo>
                    <a:lnTo>
                      <a:pt x="91" y="279"/>
                    </a:lnTo>
                    <a:lnTo>
                      <a:pt x="91" y="280"/>
                    </a:lnTo>
                    <a:lnTo>
                      <a:pt x="91" y="280"/>
                    </a:lnTo>
                    <a:lnTo>
                      <a:pt x="90" y="280"/>
                    </a:lnTo>
                    <a:lnTo>
                      <a:pt x="89" y="280"/>
                    </a:lnTo>
                    <a:lnTo>
                      <a:pt x="89" y="280"/>
                    </a:lnTo>
                    <a:lnTo>
                      <a:pt x="88" y="280"/>
                    </a:lnTo>
                    <a:lnTo>
                      <a:pt x="87" y="280"/>
                    </a:lnTo>
                    <a:lnTo>
                      <a:pt x="87" y="280"/>
                    </a:lnTo>
                    <a:lnTo>
                      <a:pt x="87" y="281"/>
                    </a:lnTo>
                    <a:lnTo>
                      <a:pt x="87" y="282"/>
                    </a:lnTo>
                    <a:lnTo>
                      <a:pt x="87" y="282"/>
                    </a:lnTo>
                    <a:lnTo>
                      <a:pt x="86" y="281"/>
                    </a:lnTo>
                    <a:lnTo>
                      <a:pt x="86" y="282"/>
                    </a:lnTo>
                    <a:lnTo>
                      <a:pt x="86" y="283"/>
                    </a:lnTo>
                    <a:lnTo>
                      <a:pt x="85" y="283"/>
                    </a:lnTo>
                    <a:lnTo>
                      <a:pt x="85" y="283"/>
                    </a:lnTo>
                    <a:lnTo>
                      <a:pt x="84" y="283"/>
                    </a:lnTo>
                    <a:lnTo>
                      <a:pt x="85" y="284"/>
                    </a:lnTo>
                    <a:lnTo>
                      <a:pt x="86" y="284"/>
                    </a:lnTo>
                    <a:lnTo>
                      <a:pt x="86" y="285"/>
                    </a:lnTo>
                    <a:lnTo>
                      <a:pt x="86" y="286"/>
                    </a:lnTo>
                    <a:lnTo>
                      <a:pt x="85" y="286"/>
                    </a:lnTo>
                    <a:lnTo>
                      <a:pt x="84" y="286"/>
                    </a:lnTo>
                    <a:lnTo>
                      <a:pt x="84" y="287"/>
                    </a:lnTo>
                    <a:lnTo>
                      <a:pt x="84" y="287"/>
                    </a:lnTo>
                    <a:lnTo>
                      <a:pt x="83" y="287"/>
                    </a:lnTo>
                    <a:lnTo>
                      <a:pt x="83" y="286"/>
                    </a:lnTo>
                    <a:lnTo>
                      <a:pt x="82" y="285"/>
                    </a:lnTo>
                    <a:lnTo>
                      <a:pt x="82" y="284"/>
                    </a:lnTo>
                    <a:lnTo>
                      <a:pt x="81" y="284"/>
                    </a:lnTo>
                    <a:lnTo>
                      <a:pt x="80" y="284"/>
                    </a:lnTo>
                    <a:lnTo>
                      <a:pt x="80" y="284"/>
                    </a:lnTo>
                    <a:lnTo>
                      <a:pt x="80" y="283"/>
                    </a:lnTo>
                    <a:lnTo>
                      <a:pt x="79" y="283"/>
                    </a:lnTo>
                    <a:lnTo>
                      <a:pt x="79" y="283"/>
                    </a:lnTo>
                    <a:lnTo>
                      <a:pt x="79" y="282"/>
                    </a:lnTo>
                    <a:lnTo>
                      <a:pt x="78" y="282"/>
                    </a:lnTo>
                    <a:lnTo>
                      <a:pt x="77" y="282"/>
                    </a:lnTo>
                    <a:lnTo>
                      <a:pt x="77" y="283"/>
                    </a:lnTo>
                    <a:lnTo>
                      <a:pt x="77" y="282"/>
                    </a:lnTo>
                    <a:lnTo>
                      <a:pt x="77" y="281"/>
                    </a:lnTo>
                    <a:lnTo>
                      <a:pt x="77" y="281"/>
                    </a:lnTo>
                    <a:lnTo>
                      <a:pt x="78" y="281"/>
                    </a:lnTo>
                    <a:lnTo>
                      <a:pt x="78" y="280"/>
                    </a:lnTo>
                    <a:lnTo>
                      <a:pt x="77" y="280"/>
                    </a:lnTo>
                    <a:lnTo>
                      <a:pt x="77" y="280"/>
                    </a:lnTo>
                    <a:lnTo>
                      <a:pt x="76" y="280"/>
                    </a:lnTo>
                    <a:lnTo>
                      <a:pt x="75" y="281"/>
                    </a:lnTo>
                    <a:lnTo>
                      <a:pt x="76" y="282"/>
                    </a:lnTo>
                    <a:lnTo>
                      <a:pt x="76" y="283"/>
                    </a:lnTo>
                    <a:lnTo>
                      <a:pt x="75" y="283"/>
                    </a:lnTo>
                    <a:lnTo>
                      <a:pt x="74" y="283"/>
                    </a:lnTo>
                    <a:lnTo>
                      <a:pt x="74" y="282"/>
                    </a:lnTo>
                    <a:lnTo>
                      <a:pt x="74" y="281"/>
                    </a:lnTo>
                    <a:lnTo>
                      <a:pt x="75" y="280"/>
                    </a:lnTo>
                    <a:lnTo>
                      <a:pt x="74" y="280"/>
                    </a:lnTo>
                    <a:lnTo>
                      <a:pt x="73" y="280"/>
                    </a:lnTo>
                    <a:lnTo>
                      <a:pt x="73" y="280"/>
                    </a:lnTo>
                    <a:lnTo>
                      <a:pt x="73" y="281"/>
                    </a:lnTo>
                    <a:lnTo>
                      <a:pt x="72" y="281"/>
                    </a:lnTo>
                    <a:lnTo>
                      <a:pt x="71" y="281"/>
                    </a:lnTo>
                    <a:lnTo>
                      <a:pt x="70" y="281"/>
                    </a:lnTo>
                    <a:lnTo>
                      <a:pt x="70" y="280"/>
                    </a:lnTo>
                    <a:lnTo>
                      <a:pt x="70" y="280"/>
                    </a:lnTo>
                    <a:lnTo>
                      <a:pt x="69" y="280"/>
                    </a:lnTo>
                    <a:lnTo>
                      <a:pt x="68" y="279"/>
                    </a:lnTo>
                    <a:lnTo>
                      <a:pt x="67" y="279"/>
                    </a:lnTo>
                    <a:lnTo>
                      <a:pt x="67" y="280"/>
                    </a:lnTo>
                    <a:lnTo>
                      <a:pt x="67" y="280"/>
                    </a:lnTo>
                    <a:lnTo>
                      <a:pt x="67" y="281"/>
                    </a:lnTo>
                    <a:lnTo>
                      <a:pt x="67" y="282"/>
                    </a:lnTo>
                    <a:lnTo>
                      <a:pt x="66" y="282"/>
                    </a:lnTo>
                    <a:lnTo>
                      <a:pt x="65" y="282"/>
                    </a:lnTo>
                    <a:lnTo>
                      <a:pt x="65" y="281"/>
                    </a:lnTo>
                    <a:lnTo>
                      <a:pt x="65" y="280"/>
                    </a:lnTo>
                    <a:lnTo>
                      <a:pt x="66" y="280"/>
                    </a:lnTo>
                    <a:lnTo>
                      <a:pt x="65" y="280"/>
                    </a:lnTo>
                    <a:lnTo>
                      <a:pt x="63" y="280"/>
                    </a:lnTo>
                    <a:lnTo>
                      <a:pt x="63" y="280"/>
                    </a:lnTo>
                    <a:lnTo>
                      <a:pt x="63" y="280"/>
                    </a:lnTo>
                    <a:lnTo>
                      <a:pt x="63" y="281"/>
                    </a:lnTo>
                    <a:lnTo>
                      <a:pt x="62" y="281"/>
                    </a:lnTo>
                    <a:lnTo>
                      <a:pt x="61" y="281"/>
                    </a:lnTo>
                    <a:lnTo>
                      <a:pt x="60" y="281"/>
                    </a:lnTo>
                    <a:lnTo>
                      <a:pt x="60" y="280"/>
                    </a:lnTo>
                    <a:lnTo>
                      <a:pt x="60" y="280"/>
                    </a:lnTo>
                    <a:lnTo>
                      <a:pt x="61" y="280"/>
                    </a:lnTo>
                    <a:lnTo>
                      <a:pt x="61" y="279"/>
                    </a:lnTo>
                    <a:lnTo>
                      <a:pt x="61" y="278"/>
                    </a:lnTo>
                    <a:lnTo>
                      <a:pt x="60" y="278"/>
                    </a:lnTo>
                    <a:lnTo>
                      <a:pt x="60" y="278"/>
                    </a:lnTo>
                    <a:lnTo>
                      <a:pt x="59" y="279"/>
                    </a:lnTo>
                    <a:lnTo>
                      <a:pt x="58" y="280"/>
                    </a:lnTo>
                    <a:lnTo>
                      <a:pt x="58" y="279"/>
                    </a:lnTo>
                    <a:lnTo>
                      <a:pt x="57" y="279"/>
                    </a:lnTo>
                    <a:lnTo>
                      <a:pt x="57" y="278"/>
                    </a:lnTo>
                    <a:lnTo>
                      <a:pt x="58" y="277"/>
                    </a:lnTo>
                    <a:lnTo>
                      <a:pt x="58" y="277"/>
                    </a:lnTo>
                    <a:lnTo>
                      <a:pt x="58" y="276"/>
                    </a:lnTo>
                    <a:lnTo>
                      <a:pt x="58" y="275"/>
                    </a:lnTo>
                    <a:lnTo>
                      <a:pt x="59" y="275"/>
                    </a:lnTo>
                    <a:lnTo>
                      <a:pt x="59" y="274"/>
                    </a:lnTo>
                    <a:lnTo>
                      <a:pt x="60" y="273"/>
                    </a:lnTo>
                    <a:lnTo>
                      <a:pt x="59" y="273"/>
                    </a:lnTo>
                    <a:lnTo>
                      <a:pt x="59" y="273"/>
                    </a:lnTo>
                    <a:lnTo>
                      <a:pt x="58" y="273"/>
                    </a:lnTo>
                    <a:lnTo>
                      <a:pt x="57" y="272"/>
                    </a:lnTo>
                    <a:lnTo>
                      <a:pt x="57" y="271"/>
                    </a:lnTo>
                    <a:lnTo>
                      <a:pt x="56" y="271"/>
                    </a:lnTo>
                    <a:lnTo>
                      <a:pt x="56" y="271"/>
                    </a:lnTo>
                    <a:lnTo>
                      <a:pt x="55" y="271"/>
                    </a:lnTo>
                    <a:lnTo>
                      <a:pt x="55" y="270"/>
                    </a:lnTo>
                    <a:lnTo>
                      <a:pt x="56" y="270"/>
                    </a:lnTo>
                    <a:lnTo>
                      <a:pt x="56" y="270"/>
                    </a:lnTo>
                    <a:lnTo>
                      <a:pt x="55" y="270"/>
                    </a:lnTo>
                    <a:lnTo>
                      <a:pt x="54" y="270"/>
                    </a:lnTo>
                    <a:lnTo>
                      <a:pt x="54" y="270"/>
                    </a:lnTo>
                    <a:lnTo>
                      <a:pt x="53" y="270"/>
                    </a:lnTo>
                    <a:lnTo>
                      <a:pt x="53" y="271"/>
                    </a:lnTo>
                    <a:lnTo>
                      <a:pt x="52" y="271"/>
                    </a:lnTo>
                    <a:lnTo>
                      <a:pt x="51" y="271"/>
                    </a:lnTo>
                    <a:lnTo>
                      <a:pt x="50" y="270"/>
                    </a:lnTo>
                    <a:lnTo>
                      <a:pt x="51" y="270"/>
                    </a:lnTo>
                    <a:lnTo>
                      <a:pt x="51" y="270"/>
                    </a:lnTo>
                    <a:lnTo>
                      <a:pt x="52" y="270"/>
                    </a:lnTo>
                    <a:lnTo>
                      <a:pt x="51" y="269"/>
                    </a:lnTo>
                    <a:lnTo>
                      <a:pt x="50" y="268"/>
                    </a:lnTo>
                    <a:lnTo>
                      <a:pt x="49" y="269"/>
                    </a:lnTo>
                    <a:lnTo>
                      <a:pt x="49" y="268"/>
                    </a:lnTo>
                    <a:lnTo>
                      <a:pt x="48" y="268"/>
                    </a:lnTo>
                    <a:lnTo>
                      <a:pt x="47" y="267"/>
                    </a:lnTo>
                    <a:lnTo>
                      <a:pt x="46" y="266"/>
                    </a:lnTo>
                    <a:lnTo>
                      <a:pt x="46" y="267"/>
                    </a:lnTo>
                    <a:lnTo>
                      <a:pt x="45" y="267"/>
                    </a:lnTo>
                    <a:lnTo>
                      <a:pt x="44" y="266"/>
                    </a:lnTo>
                    <a:lnTo>
                      <a:pt x="43" y="266"/>
                    </a:lnTo>
                    <a:lnTo>
                      <a:pt x="42" y="266"/>
                    </a:lnTo>
                    <a:lnTo>
                      <a:pt x="42" y="266"/>
                    </a:lnTo>
                    <a:lnTo>
                      <a:pt x="41" y="267"/>
                    </a:lnTo>
                    <a:lnTo>
                      <a:pt x="40" y="268"/>
                    </a:lnTo>
                    <a:lnTo>
                      <a:pt x="39" y="269"/>
                    </a:lnTo>
                    <a:lnTo>
                      <a:pt x="39" y="270"/>
                    </a:lnTo>
                    <a:lnTo>
                      <a:pt x="39" y="270"/>
                    </a:lnTo>
                    <a:lnTo>
                      <a:pt x="38" y="269"/>
                    </a:lnTo>
                    <a:lnTo>
                      <a:pt x="38" y="268"/>
                    </a:lnTo>
                    <a:lnTo>
                      <a:pt x="39" y="268"/>
                    </a:lnTo>
                    <a:lnTo>
                      <a:pt x="39" y="267"/>
                    </a:lnTo>
                    <a:lnTo>
                      <a:pt x="39" y="267"/>
                    </a:lnTo>
                    <a:lnTo>
                      <a:pt x="39" y="266"/>
                    </a:lnTo>
                    <a:lnTo>
                      <a:pt x="38" y="266"/>
                    </a:lnTo>
                    <a:lnTo>
                      <a:pt x="37" y="266"/>
                    </a:lnTo>
                    <a:lnTo>
                      <a:pt x="36" y="266"/>
                    </a:lnTo>
                    <a:lnTo>
                      <a:pt x="36" y="267"/>
                    </a:lnTo>
                    <a:lnTo>
                      <a:pt x="36" y="268"/>
                    </a:lnTo>
                    <a:lnTo>
                      <a:pt x="35" y="267"/>
                    </a:lnTo>
                    <a:lnTo>
                      <a:pt x="34" y="267"/>
                    </a:lnTo>
                    <a:lnTo>
                      <a:pt x="34" y="266"/>
                    </a:lnTo>
                    <a:lnTo>
                      <a:pt x="33" y="266"/>
                    </a:lnTo>
                    <a:lnTo>
                      <a:pt x="33" y="266"/>
                    </a:lnTo>
                    <a:lnTo>
                      <a:pt x="33" y="265"/>
                    </a:lnTo>
                    <a:lnTo>
                      <a:pt x="33" y="264"/>
                    </a:lnTo>
                    <a:lnTo>
                      <a:pt x="32" y="264"/>
                    </a:lnTo>
                    <a:lnTo>
                      <a:pt x="32" y="264"/>
                    </a:lnTo>
                    <a:lnTo>
                      <a:pt x="31" y="264"/>
                    </a:lnTo>
                    <a:lnTo>
                      <a:pt x="31" y="263"/>
                    </a:lnTo>
                    <a:lnTo>
                      <a:pt x="31" y="263"/>
                    </a:lnTo>
                    <a:lnTo>
                      <a:pt x="30" y="263"/>
                    </a:lnTo>
                    <a:lnTo>
                      <a:pt x="29" y="263"/>
                    </a:lnTo>
                    <a:lnTo>
                      <a:pt x="29" y="263"/>
                    </a:lnTo>
                    <a:lnTo>
                      <a:pt x="27" y="263"/>
                    </a:lnTo>
                    <a:lnTo>
                      <a:pt x="26" y="263"/>
                    </a:lnTo>
                    <a:lnTo>
                      <a:pt x="26" y="264"/>
                    </a:lnTo>
                    <a:lnTo>
                      <a:pt x="27" y="265"/>
                    </a:lnTo>
                    <a:lnTo>
                      <a:pt x="28" y="265"/>
                    </a:lnTo>
                    <a:lnTo>
                      <a:pt x="27" y="266"/>
                    </a:lnTo>
                    <a:lnTo>
                      <a:pt x="25" y="266"/>
                    </a:lnTo>
                    <a:lnTo>
                      <a:pt x="25" y="265"/>
                    </a:lnTo>
                    <a:lnTo>
                      <a:pt x="25" y="264"/>
                    </a:lnTo>
                    <a:lnTo>
                      <a:pt x="25" y="263"/>
                    </a:lnTo>
                    <a:lnTo>
                      <a:pt x="25" y="263"/>
                    </a:lnTo>
                    <a:lnTo>
                      <a:pt x="24" y="263"/>
                    </a:lnTo>
                    <a:lnTo>
                      <a:pt x="23" y="263"/>
                    </a:lnTo>
                    <a:lnTo>
                      <a:pt x="23" y="263"/>
                    </a:lnTo>
                    <a:lnTo>
                      <a:pt x="22" y="264"/>
                    </a:lnTo>
                    <a:lnTo>
                      <a:pt x="22" y="265"/>
                    </a:lnTo>
                    <a:lnTo>
                      <a:pt x="22" y="265"/>
                    </a:lnTo>
                    <a:lnTo>
                      <a:pt x="22" y="264"/>
                    </a:lnTo>
                    <a:lnTo>
                      <a:pt x="21" y="264"/>
                    </a:lnTo>
                    <a:lnTo>
                      <a:pt x="21" y="263"/>
                    </a:lnTo>
                    <a:lnTo>
                      <a:pt x="20" y="263"/>
                    </a:lnTo>
                    <a:lnTo>
                      <a:pt x="19" y="262"/>
                    </a:lnTo>
                    <a:lnTo>
                      <a:pt x="18" y="262"/>
                    </a:lnTo>
                    <a:lnTo>
                      <a:pt x="18" y="263"/>
                    </a:lnTo>
                    <a:lnTo>
                      <a:pt x="18" y="263"/>
                    </a:lnTo>
                    <a:lnTo>
                      <a:pt x="17" y="263"/>
                    </a:lnTo>
                    <a:lnTo>
                      <a:pt x="16" y="263"/>
                    </a:lnTo>
                    <a:lnTo>
                      <a:pt x="15" y="264"/>
                    </a:lnTo>
                    <a:lnTo>
                      <a:pt x="15" y="264"/>
                    </a:lnTo>
                    <a:lnTo>
                      <a:pt x="14" y="264"/>
                    </a:lnTo>
                    <a:lnTo>
                      <a:pt x="13" y="263"/>
                    </a:lnTo>
                    <a:lnTo>
                      <a:pt x="12" y="264"/>
                    </a:lnTo>
                    <a:lnTo>
                      <a:pt x="11" y="264"/>
                    </a:lnTo>
                    <a:lnTo>
                      <a:pt x="11" y="263"/>
                    </a:lnTo>
                    <a:lnTo>
                      <a:pt x="11" y="263"/>
                    </a:lnTo>
                    <a:lnTo>
                      <a:pt x="11" y="262"/>
                    </a:lnTo>
                    <a:lnTo>
                      <a:pt x="11" y="261"/>
                    </a:lnTo>
                    <a:lnTo>
                      <a:pt x="11" y="260"/>
                    </a:lnTo>
                    <a:lnTo>
                      <a:pt x="10" y="260"/>
                    </a:lnTo>
                    <a:lnTo>
                      <a:pt x="9" y="260"/>
                    </a:lnTo>
                    <a:lnTo>
                      <a:pt x="8" y="261"/>
                    </a:lnTo>
                    <a:lnTo>
                      <a:pt x="8" y="262"/>
                    </a:lnTo>
                    <a:lnTo>
                      <a:pt x="7" y="262"/>
                    </a:lnTo>
                    <a:lnTo>
                      <a:pt x="7" y="261"/>
                    </a:lnTo>
                    <a:lnTo>
                      <a:pt x="6" y="261"/>
                    </a:lnTo>
                    <a:lnTo>
                      <a:pt x="5" y="261"/>
                    </a:lnTo>
                    <a:lnTo>
                      <a:pt x="5" y="261"/>
                    </a:lnTo>
                    <a:lnTo>
                      <a:pt x="4" y="261"/>
                    </a:lnTo>
                    <a:lnTo>
                      <a:pt x="3" y="260"/>
                    </a:lnTo>
                    <a:lnTo>
                      <a:pt x="3" y="259"/>
                    </a:lnTo>
                    <a:lnTo>
                      <a:pt x="2" y="259"/>
                    </a:lnTo>
                    <a:lnTo>
                      <a:pt x="1" y="257"/>
                    </a:lnTo>
                    <a:lnTo>
                      <a:pt x="1" y="256"/>
                    </a:lnTo>
                    <a:lnTo>
                      <a:pt x="0" y="256"/>
                    </a:lnTo>
                    <a:lnTo>
                      <a:pt x="1" y="256"/>
                    </a:lnTo>
                    <a:lnTo>
                      <a:pt x="2" y="256"/>
                    </a:lnTo>
                    <a:lnTo>
                      <a:pt x="3" y="258"/>
                    </a:lnTo>
                    <a:lnTo>
                      <a:pt x="4" y="257"/>
                    </a:lnTo>
                    <a:lnTo>
                      <a:pt x="5" y="256"/>
                    </a:lnTo>
                    <a:lnTo>
                      <a:pt x="5" y="255"/>
                    </a:lnTo>
                    <a:lnTo>
                      <a:pt x="5" y="254"/>
                    </a:lnTo>
                    <a:lnTo>
                      <a:pt x="5" y="254"/>
                    </a:lnTo>
                    <a:lnTo>
                      <a:pt x="3" y="254"/>
                    </a:lnTo>
                    <a:lnTo>
                      <a:pt x="4" y="253"/>
                    </a:lnTo>
                    <a:lnTo>
                      <a:pt x="4" y="252"/>
                    </a:lnTo>
                    <a:lnTo>
                      <a:pt x="5" y="252"/>
                    </a:lnTo>
                    <a:lnTo>
                      <a:pt x="5" y="251"/>
                    </a:lnTo>
                    <a:lnTo>
                      <a:pt x="4" y="251"/>
                    </a:lnTo>
                    <a:lnTo>
                      <a:pt x="4" y="250"/>
                    </a:lnTo>
                    <a:lnTo>
                      <a:pt x="5" y="249"/>
                    </a:lnTo>
                    <a:lnTo>
                      <a:pt x="5" y="249"/>
                    </a:lnTo>
                    <a:lnTo>
                      <a:pt x="6" y="250"/>
                    </a:lnTo>
                    <a:lnTo>
                      <a:pt x="7" y="251"/>
                    </a:lnTo>
                    <a:lnTo>
                      <a:pt x="7" y="252"/>
                    </a:lnTo>
                    <a:lnTo>
                      <a:pt x="7" y="252"/>
                    </a:lnTo>
                    <a:lnTo>
                      <a:pt x="7" y="253"/>
                    </a:lnTo>
                    <a:lnTo>
                      <a:pt x="8" y="253"/>
                    </a:lnTo>
                    <a:lnTo>
                      <a:pt x="8" y="253"/>
                    </a:lnTo>
                    <a:lnTo>
                      <a:pt x="9" y="253"/>
                    </a:lnTo>
                    <a:lnTo>
                      <a:pt x="9" y="252"/>
                    </a:lnTo>
                    <a:lnTo>
                      <a:pt x="10" y="252"/>
                    </a:lnTo>
                    <a:lnTo>
                      <a:pt x="10" y="25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83" name="Freeform 1142">
                <a:extLst>
                  <a:ext uri="{FF2B5EF4-FFF2-40B4-BE49-F238E27FC236}">
                    <a16:creationId xmlns:a16="http://schemas.microsoft.com/office/drawing/2014/main" id="{19FBF8D7-44B9-4E4A-86A6-1C360943FCD0}"/>
                  </a:ext>
                </a:extLst>
              </p:cNvPr>
              <p:cNvSpPr>
                <a:spLocks/>
              </p:cNvSpPr>
              <p:nvPr/>
            </p:nvSpPr>
            <p:spPr bwMode="auto">
              <a:xfrm>
                <a:off x="3990" y="2435"/>
                <a:ext cx="293" cy="256"/>
              </a:xfrm>
              <a:custGeom>
                <a:avLst/>
                <a:gdLst>
                  <a:gd name="T0" fmla="*/ 4 w 293"/>
                  <a:gd name="T1" fmla="*/ 251 h 256"/>
                  <a:gd name="T2" fmla="*/ 8 w 293"/>
                  <a:gd name="T3" fmla="*/ 244 h 256"/>
                  <a:gd name="T4" fmla="*/ 14 w 293"/>
                  <a:gd name="T5" fmla="*/ 237 h 256"/>
                  <a:gd name="T6" fmla="*/ 17 w 293"/>
                  <a:gd name="T7" fmla="*/ 230 h 256"/>
                  <a:gd name="T8" fmla="*/ 16 w 293"/>
                  <a:gd name="T9" fmla="*/ 224 h 256"/>
                  <a:gd name="T10" fmla="*/ 21 w 293"/>
                  <a:gd name="T11" fmla="*/ 219 h 256"/>
                  <a:gd name="T12" fmla="*/ 28 w 293"/>
                  <a:gd name="T13" fmla="*/ 218 h 256"/>
                  <a:gd name="T14" fmla="*/ 31 w 293"/>
                  <a:gd name="T15" fmla="*/ 211 h 256"/>
                  <a:gd name="T16" fmla="*/ 33 w 293"/>
                  <a:gd name="T17" fmla="*/ 205 h 256"/>
                  <a:gd name="T18" fmla="*/ 36 w 293"/>
                  <a:gd name="T19" fmla="*/ 196 h 256"/>
                  <a:gd name="T20" fmla="*/ 41 w 293"/>
                  <a:gd name="T21" fmla="*/ 192 h 256"/>
                  <a:gd name="T22" fmla="*/ 48 w 293"/>
                  <a:gd name="T23" fmla="*/ 187 h 256"/>
                  <a:gd name="T24" fmla="*/ 48 w 293"/>
                  <a:gd name="T25" fmla="*/ 182 h 256"/>
                  <a:gd name="T26" fmla="*/ 55 w 293"/>
                  <a:gd name="T27" fmla="*/ 175 h 256"/>
                  <a:gd name="T28" fmla="*/ 62 w 293"/>
                  <a:gd name="T29" fmla="*/ 172 h 256"/>
                  <a:gd name="T30" fmla="*/ 72 w 293"/>
                  <a:gd name="T31" fmla="*/ 168 h 256"/>
                  <a:gd name="T32" fmla="*/ 76 w 293"/>
                  <a:gd name="T33" fmla="*/ 164 h 256"/>
                  <a:gd name="T34" fmla="*/ 83 w 293"/>
                  <a:gd name="T35" fmla="*/ 159 h 256"/>
                  <a:gd name="T36" fmla="*/ 93 w 293"/>
                  <a:gd name="T37" fmla="*/ 161 h 256"/>
                  <a:gd name="T38" fmla="*/ 98 w 293"/>
                  <a:gd name="T39" fmla="*/ 161 h 256"/>
                  <a:gd name="T40" fmla="*/ 106 w 293"/>
                  <a:gd name="T41" fmla="*/ 161 h 256"/>
                  <a:gd name="T42" fmla="*/ 109 w 293"/>
                  <a:gd name="T43" fmla="*/ 154 h 256"/>
                  <a:gd name="T44" fmla="*/ 114 w 293"/>
                  <a:gd name="T45" fmla="*/ 151 h 256"/>
                  <a:gd name="T46" fmla="*/ 116 w 293"/>
                  <a:gd name="T47" fmla="*/ 143 h 256"/>
                  <a:gd name="T48" fmla="*/ 124 w 293"/>
                  <a:gd name="T49" fmla="*/ 140 h 256"/>
                  <a:gd name="T50" fmla="*/ 129 w 293"/>
                  <a:gd name="T51" fmla="*/ 137 h 256"/>
                  <a:gd name="T52" fmla="*/ 128 w 293"/>
                  <a:gd name="T53" fmla="*/ 131 h 256"/>
                  <a:gd name="T54" fmla="*/ 131 w 293"/>
                  <a:gd name="T55" fmla="*/ 121 h 256"/>
                  <a:gd name="T56" fmla="*/ 132 w 293"/>
                  <a:gd name="T57" fmla="*/ 113 h 256"/>
                  <a:gd name="T58" fmla="*/ 137 w 293"/>
                  <a:gd name="T59" fmla="*/ 104 h 256"/>
                  <a:gd name="T60" fmla="*/ 145 w 293"/>
                  <a:gd name="T61" fmla="*/ 97 h 256"/>
                  <a:gd name="T62" fmla="*/ 143 w 293"/>
                  <a:gd name="T63" fmla="*/ 91 h 256"/>
                  <a:gd name="T64" fmla="*/ 143 w 293"/>
                  <a:gd name="T65" fmla="*/ 85 h 256"/>
                  <a:gd name="T66" fmla="*/ 144 w 293"/>
                  <a:gd name="T67" fmla="*/ 78 h 256"/>
                  <a:gd name="T68" fmla="*/ 149 w 293"/>
                  <a:gd name="T69" fmla="*/ 75 h 256"/>
                  <a:gd name="T70" fmla="*/ 154 w 293"/>
                  <a:gd name="T71" fmla="*/ 71 h 256"/>
                  <a:gd name="T72" fmla="*/ 153 w 293"/>
                  <a:gd name="T73" fmla="*/ 66 h 256"/>
                  <a:gd name="T74" fmla="*/ 158 w 293"/>
                  <a:gd name="T75" fmla="*/ 63 h 256"/>
                  <a:gd name="T76" fmla="*/ 164 w 293"/>
                  <a:gd name="T77" fmla="*/ 59 h 256"/>
                  <a:gd name="T78" fmla="*/ 168 w 293"/>
                  <a:gd name="T79" fmla="*/ 51 h 256"/>
                  <a:gd name="T80" fmla="*/ 172 w 293"/>
                  <a:gd name="T81" fmla="*/ 50 h 256"/>
                  <a:gd name="T82" fmla="*/ 174 w 293"/>
                  <a:gd name="T83" fmla="*/ 44 h 256"/>
                  <a:gd name="T84" fmla="*/ 182 w 293"/>
                  <a:gd name="T85" fmla="*/ 45 h 256"/>
                  <a:gd name="T86" fmla="*/ 193 w 293"/>
                  <a:gd name="T87" fmla="*/ 40 h 256"/>
                  <a:gd name="T88" fmla="*/ 200 w 293"/>
                  <a:gd name="T89" fmla="*/ 33 h 256"/>
                  <a:gd name="T90" fmla="*/ 206 w 293"/>
                  <a:gd name="T91" fmla="*/ 29 h 256"/>
                  <a:gd name="T92" fmla="*/ 215 w 293"/>
                  <a:gd name="T93" fmla="*/ 31 h 256"/>
                  <a:gd name="T94" fmla="*/ 224 w 293"/>
                  <a:gd name="T95" fmla="*/ 33 h 256"/>
                  <a:gd name="T96" fmla="*/ 227 w 293"/>
                  <a:gd name="T97" fmla="*/ 30 h 256"/>
                  <a:gd name="T98" fmla="*/ 231 w 293"/>
                  <a:gd name="T99" fmla="*/ 27 h 256"/>
                  <a:gd name="T100" fmla="*/ 234 w 293"/>
                  <a:gd name="T101" fmla="*/ 23 h 256"/>
                  <a:gd name="T102" fmla="*/ 237 w 293"/>
                  <a:gd name="T103" fmla="*/ 15 h 256"/>
                  <a:gd name="T104" fmla="*/ 246 w 293"/>
                  <a:gd name="T105" fmla="*/ 15 h 256"/>
                  <a:gd name="T106" fmla="*/ 253 w 293"/>
                  <a:gd name="T107" fmla="*/ 9 h 256"/>
                  <a:gd name="T108" fmla="*/ 261 w 293"/>
                  <a:gd name="T109" fmla="*/ 5 h 256"/>
                  <a:gd name="T110" fmla="*/ 272 w 293"/>
                  <a:gd name="T111" fmla="*/ 3 h 256"/>
                  <a:gd name="T112" fmla="*/ 280 w 293"/>
                  <a:gd name="T113" fmla="*/ 2 h 256"/>
                  <a:gd name="T114" fmla="*/ 292 w 293"/>
                  <a:gd name="T115" fmla="*/ 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3" h="256">
                    <a:moveTo>
                      <a:pt x="2" y="256"/>
                    </a:moveTo>
                    <a:lnTo>
                      <a:pt x="0" y="255"/>
                    </a:lnTo>
                    <a:lnTo>
                      <a:pt x="0" y="254"/>
                    </a:lnTo>
                    <a:lnTo>
                      <a:pt x="1" y="254"/>
                    </a:lnTo>
                    <a:lnTo>
                      <a:pt x="0" y="254"/>
                    </a:lnTo>
                    <a:lnTo>
                      <a:pt x="2" y="253"/>
                    </a:lnTo>
                    <a:lnTo>
                      <a:pt x="3" y="252"/>
                    </a:lnTo>
                    <a:lnTo>
                      <a:pt x="3" y="251"/>
                    </a:lnTo>
                    <a:lnTo>
                      <a:pt x="3" y="251"/>
                    </a:lnTo>
                    <a:lnTo>
                      <a:pt x="4" y="251"/>
                    </a:lnTo>
                    <a:lnTo>
                      <a:pt x="4" y="251"/>
                    </a:lnTo>
                    <a:lnTo>
                      <a:pt x="4" y="250"/>
                    </a:lnTo>
                    <a:lnTo>
                      <a:pt x="3" y="249"/>
                    </a:lnTo>
                    <a:lnTo>
                      <a:pt x="3" y="248"/>
                    </a:lnTo>
                    <a:lnTo>
                      <a:pt x="3" y="247"/>
                    </a:lnTo>
                    <a:lnTo>
                      <a:pt x="3" y="247"/>
                    </a:lnTo>
                    <a:lnTo>
                      <a:pt x="4" y="246"/>
                    </a:lnTo>
                    <a:lnTo>
                      <a:pt x="5" y="245"/>
                    </a:lnTo>
                    <a:lnTo>
                      <a:pt x="5" y="244"/>
                    </a:lnTo>
                    <a:lnTo>
                      <a:pt x="7" y="244"/>
                    </a:lnTo>
                    <a:lnTo>
                      <a:pt x="7" y="244"/>
                    </a:lnTo>
                    <a:lnTo>
                      <a:pt x="8" y="244"/>
                    </a:lnTo>
                    <a:lnTo>
                      <a:pt x="9" y="244"/>
                    </a:lnTo>
                    <a:lnTo>
                      <a:pt x="10" y="244"/>
                    </a:lnTo>
                    <a:lnTo>
                      <a:pt x="10" y="244"/>
                    </a:lnTo>
                    <a:lnTo>
                      <a:pt x="14" y="244"/>
                    </a:lnTo>
                    <a:lnTo>
                      <a:pt x="14" y="242"/>
                    </a:lnTo>
                    <a:lnTo>
                      <a:pt x="14" y="241"/>
                    </a:lnTo>
                    <a:lnTo>
                      <a:pt x="13" y="240"/>
                    </a:lnTo>
                    <a:lnTo>
                      <a:pt x="13" y="239"/>
                    </a:lnTo>
                    <a:lnTo>
                      <a:pt x="13" y="238"/>
                    </a:lnTo>
                    <a:lnTo>
                      <a:pt x="14" y="237"/>
                    </a:lnTo>
                    <a:lnTo>
                      <a:pt x="14" y="237"/>
                    </a:lnTo>
                    <a:lnTo>
                      <a:pt x="14" y="236"/>
                    </a:lnTo>
                    <a:lnTo>
                      <a:pt x="14" y="234"/>
                    </a:lnTo>
                    <a:lnTo>
                      <a:pt x="15" y="233"/>
                    </a:lnTo>
                    <a:lnTo>
                      <a:pt x="16" y="233"/>
                    </a:lnTo>
                    <a:lnTo>
                      <a:pt x="17" y="233"/>
                    </a:lnTo>
                    <a:lnTo>
                      <a:pt x="17" y="233"/>
                    </a:lnTo>
                    <a:lnTo>
                      <a:pt x="18" y="233"/>
                    </a:lnTo>
                    <a:lnTo>
                      <a:pt x="19" y="232"/>
                    </a:lnTo>
                    <a:lnTo>
                      <a:pt x="18" y="232"/>
                    </a:lnTo>
                    <a:lnTo>
                      <a:pt x="17" y="231"/>
                    </a:lnTo>
                    <a:lnTo>
                      <a:pt x="17" y="230"/>
                    </a:lnTo>
                    <a:lnTo>
                      <a:pt x="17" y="229"/>
                    </a:lnTo>
                    <a:lnTo>
                      <a:pt x="18" y="229"/>
                    </a:lnTo>
                    <a:lnTo>
                      <a:pt x="19" y="229"/>
                    </a:lnTo>
                    <a:lnTo>
                      <a:pt x="19" y="227"/>
                    </a:lnTo>
                    <a:lnTo>
                      <a:pt x="18" y="226"/>
                    </a:lnTo>
                    <a:lnTo>
                      <a:pt x="18" y="226"/>
                    </a:lnTo>
                    <a:lnTo>
                      <a:pt x="17" y="226"/>
                    </a:lnTo>
                    <a:lnTo>
                      <a:pt x="17" y="225"/>
                    </a:lnTo>
                    <a:lnTo>
                      <a:pt x="17" y="226"/>
                    </a:lnTo>
                    <a:lnTo>
                      <a:pt x="16" y="225"/>
                    </a:lnTo>
                    <a:lnTo>
                      <a:pt x="16" y="224"/>
                    </a:lnTo>
                    <a:lnTo>
                      <a:pt x="17" y="223"/>
                    </a:lnTo>
                    <a:lnTo>
                      <a:pt x="17" y="223"/>
                    </a:lnTo>
                    <a:lnTo>
                      <a:pt x="17" y="222"/>
                    </a:lnTo>
                    <a:lnTo>
                      <a:pt x="18" y="222"/>
                    </a:lnTo>
                    <a:lnTo>
                      <a:pt x="20" y="223"/>
                    </a:lnTo>
                    <a:lnTo>
                      <a:pt x="21" y="223"/>
                    </a:lnTo>
                    <a:lnTo>
                      <a:pt x="21" y="223"/>
                    </a:lnTo>
                    <a:lnTo>
                      <a:pt x="22" y="221"/>
                    </a:lnTo>
                    <a:lnTo>
                      <a:pt x="23" y="220"/>
                    </a:lnTo>
                    <a:lnTo>
                      <a:pt x="22" y="220"/>
                    </a:lnTo>
                    <a:lnTo>
                      <a:pt x="21" y="219"/>
                    </a:lnTo>
                    <a:lnTo>
                      <a:pt x="22" y="219"/>
                    </a:lnTo>
                    <a:lnTo>
                      <a:pt x="23" y="218"/>
                    </a:lnTo>
                    <a:lnTo>
                      <a:pt x="23" y="217"/>
                    </a:lnTo>
                    <a:lnTo>
                      <a:pt x="24" y="217"/>
                    </a:lnTo>
                    <a:lnTo>
                      <a:pt x="24" y="217"/>
                    </a:lnTo>
                    <a:lnTo>
                      <a:pt x="24" y="218"/>
                    </a:lnTo>
                    <a:lnTo>
                      <a:pt x="25" y="219"/>
                    </a:lnTo>
                    <a:lnTo>
                      <a:pt x="26" y="219"/>
                    </a:lnTo>
                    <a:lnTo>
                      <a:pt x="27" y="218"/>
                    </a:lnTo>
                    <a:lnTo>
                      <a:pt x="28" y="218"/>
                    </a:lnTo>
                    <a:lnTo>
                      <a:pt x="28" y="218"/>
                    </a:lnTo>
                    <a:lnTo>
                      <a:pt x="29" y="217"/>
                    </a:lnTo>
                    <a:lnTo>
                      <a:pt x="28" y="216"/>
                    </a:lnTo>
                    <a:lnTo>
                      <a:pt x="29" y="216"/>
                    </a:lnTo>
                    <a:lnTo>
                      <a:pt x="29" y="215"/>
                    </a:lnTo>
                    <a:lnTo>
                      <a:pt x="28" y="213"/>
                    </a:lnTo>
                    <a:lnTo>
                      <a:pt x="29" y="213"/>
                    </a:lnTo>
                    <a:lnTo>
                      <a:pt x="28" y="213"/>
                    </a:lnTo>
                    <a:lnTo>
                      <a:pt x="30" y="212"/>
                    </a:lnTo>
                    <a:lnTo>
                      <a:pt x="30" y="213"/>
                    </a:lnTo>
                    <a:lnTo>
                      <a:pt x="31" y="212"/>
                    </a:lnTo>
                    <a:lnTo>
                      <a:pt x="31" y="211"/>
                    </a:lnTo>
                    <a:lnTo>
                      <a:pt x="32" y="211"/>
                    </a:lnTo>
                    <a:lnTo>
                      <a:pt x="33" y="211"/>
                    </a:lnTo>
                    <a:lnTo>
                      <a:pt x="33" y="210"/>
                    </a:lnTo>
                    <a:lnTo>
                      <a:pt x="32" y="209"/>
                    </a:lnTo>
                    <a:lnTo>
                      <a:pt x="33" y="209"/>
                    </a:lnTo>
                    <a:lnTo>
                      <a:pt x="33" y="208"/>
                    </a:lnTo>
                    <a:lnTo>
                      <a:pt x="32" y="208"/>
                    </a:lnTo>
                    <a:lnTo>
                      <a:pt x="31" y="207"/>
                    </a:lnTo>
                    <a:lnTo>
                      <a:pt x="32" y="206"/>
                    </a:lnTo>
                    <a:lnTo>
                      <a:pt x="32" y="206"/>
                    </a:lnTo>
                    <a:lnTo>
                      <a:pt x="33" y="205"/>
                    </a:lnTo>
                    <a:lnTo>
                      <a:pt x="33" y="204"/>
                    </a:lnTo>
                    <a:lnTo>
                      <a:pt x="33" y="203"/>
                    </a:lnTo>
                    <a:lnTo>
                      <a:pt x="33" y="202"/>
                    </a:lnTo>
                    <a:lnTo>
                      <a:pt x="34" y="202"/>
                    </a:lnTo>
                    <a:lnTo>
                      <a:pt x="34" y="201"/>
                    </a:lnTo>
                    <a:lnTo>
                      <a:pt x="35" y="199"/>
                    </a:lnTo>
                    <a:lnTo>
                      <a:pt x="34" y="199"/>
                    </a:lnTo>
                    <a:lnTo>
                      <a:pt x="34" y="199"/>
                    </a:lnTo>
                    <a:lnTo>
                      <a:pt x="35" y="198"/>
                    </a:lnTo>
                    <a:lnTo>
                      <a:pt x="36" y="197"/>
                    </a:lnTo>
                    <a:lnTo>
                      <a:pt x="36" y="196"/>
                    </a:lnTo>
                    <a:lnTo>
                      <a:pt x="36" y="195"/>
                    </a:lnTo>
                    <a:lnTo>
                      <a:pt x="37" y="195"/>
                    </a:lnTo>
                    <a:lnTo>
                      <a:pt x="38" y="196"/>
                    </a:lnTo>
                    <a:lnTo>
                      <a:pt x="38" y="196"/>
                    </a:lnTo>
                    <a:lnTo>
                      <a:pt x="39" y="195"/>
                    </a:lnTo>
                    <a:lnTo>
                      <a:pt x="39" y="195"/>
                    </a:lnTo>
                    <a:lnTo>
                      <a:pt x="40" y="194"/>
                    </a:lnTo>
                    <a:lnTo>
                      <a:pt x="40" y="193"/>
                    </a:lnTo>
                    <a:lnTo>
                      <a:pt x="41" y="193"/>
                    </a:lnTo>
                    <a:lnTo>
                      <a:pt x="41" y="192"/>
                    </a:lnTo>
                    <a:lnTo>
                      <a:pt x="41" y="192"/>
                    </a:lnTo>
                    <a:lnTo>
                      <a:pt x="42" y="192"/>
                    </a:lnTo>
                    <a:lnTo>
                      <a:pt x="43" y="192"/>
                    </a:lnTo>
                    <a:lnTo>
                      <a:pt x="43" y="191"/>
                    </a:lnTo>
                    <a:lnTo>
                      <a:pt x="43" y="189"/>
                    </a:lnTo>
                    <a:lnTo>
                      <a:pt x="44" y="189"/>
                    </a:lnTo>
                    <a:lnTo>
                      <a:pt x="45" y="189"/>
                    </a:lnTo>
                    <a:lnTo>
                      <a:pt x="46" y="188"/>
                    </a:lnTo>
                    <a:lnTo>
                      <a:pt x="47" y="188"/>
                    </a:lnTo>
                    <a:lnTo>
                      <a:pt x="48" y="189"/>
                    </a:lnTo>
                    <a:lnTo>
                      <a:pt x="48" y="189"/>
                    </a:lnTo>
                    <a:lnTo>
                      <a:pt x="48" y="187"/>
                    </a:lnTo>
                    <a:lnTo>
                      <a:pt x="49" y="186"/>
                    </a:lnTo>
                    <a:lnTo>
                      <a:pt x="50" y="186"/>
                    </a:lnTo>
                    <a:lnTo>
                      <a:pt x="51" y="186"/>
                    </a:lnTo>
                    <a:lnTo>
                      <a:pt x="52" y="185"/>
                    </a:lnTo>
                    <a:lnTo>
                      <a:pt x="52" y="185"/>
                    </a:lnTo>
                    <a:lnTo>
                      <a:pt x="52" y="184"/>
                    </a:lnTo>
                    <a:lnTo>
                      <a:pt x="52" y="183"/>
                    </a:lnTo>
                    <a:lnTo>
                      <a:pt x="51" y="183"/>
                    </a:lnTo>
                    <a:lnTo>
                      <a:pt x="50" y="182"/>
                    </a:lnTo>
                    <a:lnTo>
                      <a:pt x="49" y="182"/>
                    </a:lnTo>
                    <a:lnTo>
                      <a:pt x="48" y="182"/>
                    </a:lnTo>
                    <a:lnTo>
                      <a:pt x="48" y="181"/>
                    </a:lnTo>
                    <a:lnTo>
                      <a:pt x="48" y="180"/>
                    </a:lnTo>
                    <a:lnTo>
                      <a:pt x="49" y="179"/>
                    </a:lnTo>
                    <a:lnTo>
                      <a:pt x="49" y="178"/>
                    </a:lnTo>
                    <a:lnTo>
                      <a:pt x="50" y="178"/>
                    </a:lnTo>
                    <a:lnTo>
                      <a:pt x="51" y="176"/>
                    </a:lnTo>
                    <a:lnTo>
                      <a:pt x="51" y="175"/>
                    </a:lnTo>
                    <a:lnTo>
                      <a:pt x="52" y="175"/>
                    </a:lnTo>
                    <a:lnTo>
                      <a:pt x="52" y="175"/>
                    </a:lnTo>
                    <a:lnTo>
                      <a:pt x="53" y="175"/>
                    </a:lnTo>
                    <a:lnTo>
                      <a:pt x="55" y="175"/>
                    </a:lnTo>
                    <a:lnTo>
                      <a:pt x="55" y="175"/>
                    </a:lnTo>
                    <a:lnTo>
                      <a:pt x="56" y="175"/>
                    </a:lnTo>
                    <a:lnTo>
                      <a:pt x="57" y="174"/>
                    </a:lnTo>
                    <a:lnTo>
                      <a:pt x="58" y="174"/>
                    </a:lnTo>
                    <a:lnTo>
                      <a:pt x="59" y="173"/>
                    </a:lnTo>
                    <a:lnTo>
                      <a:pt x="59" y="172"/>
                    </a:lnTo>
                    <a:lnTo>
                      <a:pt x="59" y="171"/>
                    </a:lnTo>
                    <a:lnTo>
                      <a:pt x="59" y="171"/>
                    </a:lnTo>
                    <a:lnTo>
                      <a:pt x="60" y="171"/>
                    </a:lnTo>
                    <a:lnTo>
                      <a:pt x="61" y="171"/>
                    </a:lnTo>
                    <a:lnTo>
                      <a:pt x="62" y="172"/>
                    </a:lnTo>
                    <a:lnTo>
                      <a:pt x="63" y="172"/>
                    </a:lnTo>
                    <a:lnTo>
                      <a:pt x="64" y="172"/>
                    </a:lnTo>
                    <a:lnTo>
                      <a:pt x="65" y="171"/>
                    </a:lnTo>
                    <a:lnTo>
                      <a:pt x="65" y="171"/>
                    </a:lnTo>
                    <a:lnTo>
                      <a:pt x="67" y="172"/>
                    </a:lnTo>
                    <a:lnTo>
                      <a:pt x="68" y="171"/>
                    </a:lnTo>
                    <a:lnTo>
                      <a:pt x="69" y="171"/>
                    </a:lnTo>
                    <a:lnTo>
                      <a:pt x="69" y="171"/>
                    </a:lnTo>
                    <a:lnTo>
                      <a:pt x="70" y="170"/>
                    </a:lnTo>
                    <a:lnTo>
                      <a:pt x="70" y="169"/>
                    </a:lnTo>
                    <a:lnTo>
                      <a:pt x="72" y="168"/>
                    </a:lnTo>
                    <a:lnTo>
                      <a:pt x="72" y="168"/>
                    </a:lnTo>
                    <a:lnTo>
                      <a:pt x="73" y="168"/>
                    </a:lnTo>
                    <a:lnTo>
                      <a:pt x="73" y="168"/>
                    </a:lnTo>
                    <a:lnTo>
                      <a:pt x="72" y="167"/>
                    </a:lnTo>
                    <a:lnTo>
                      <a:pt x="73" y="166"/>
                    </a:lnTo>
                    <a:lnTo>
                      <a:pt x="73" y="165"/>
                    </a:lnTo>
                    <a:lnTo>
                      <a:pt x="74" y="164"/>
                    </a:lnTo>
                    <a:lnTo>
                      <a:pt x="75" y="165"/>
                    </a:lnTo>
                    <a:lnTo>
                      <a:pt x="76" y="165"/>
                    </a:lnTo>
                    <a:lnTo>
                      <a:pt x="75" y="164"/>
                    </a:lnTo>
                    <a:lnTo>
                      <a:pt x="76" y="164"/>
                    </a:lnTo>
                    <a:lnTo>
                      <a:pt x="76" y="163"/>
                    </a:lnTo>
                    <a:lnTo>
                      <a:pt x="77" y="164"/>
                    </a:lnTo>
                    <a:lnTo>
                      <a:pt x="78" y="164"/>
                    </a:lnTo>
                    <a:lnTo>
                      <a:pt x="79" y="163"/>
                    </a:lnTo>
                    <a:lnTo>
                      <a:pt x="79" y="162"/>
                    </a:lnTo>
                    <a:lnTo>
                      <a:pt x="80" y="161"/>
                    </a:lnTo>
                    <a:lnTo>
                      <a:pt x="80" y="160"/>
                    </a:lnTo>
                    <a:lnTo>
                      <a:pt x="81" y="159"/>
                    </a:lnTo>
                    <a:lnTo>
                      <a:pt x="82" y="158"/>
                    </a:lnTo>
                    <a:lnTo>
                      <a:pt x="83" y="158"/>
                    </a:lnTo>
                    <a:lnTo>
                      <a:pt x="83" y="159"/>
                    </a:lnTo>
                    <a:lnTo>
                      <a:pt x="85" y="160"/>
                    </a:lnTo>
                    <a:lnTo>
                      <a:pt x="86" y="161"/>
                    </a:lnTo>
                    <a:lnTo>
                      <a:pt x="85" y="161"/>
                    </a:lnTo>
                    <a:lnTo>
                      <a:pt x="86" y="161"/>
                    </a:lnTo>
                    <a:lnTo>
                      <a:pt x="86" y="161"/>
                    </a:lnTo>
                    <a:lnTo>
                      <a:pt x="87" y="161"/>
                    </a:lnTo>
                    <a:lnTo>
                      <a:pt x="88" y="161"/>
                    </a:lnTo>
                    <a:lnTo>
                      <a:pt x="89" y="161"/>
                    </a:lnTo>
                    <a:lnTo>
                      <a:pt x="91" y="162"/>
                    </a:lnTo>
                    <a:lnTo>
                      <a:pt x="93" y="162"/>
                    </a:lnTo>
                    <a:lnTo>
                      <a:pt x="93" y="161"/>
                    </a:lnTo>
                    <a:lnTo>
                      <a:pt x="93" y="162"/>
                    </a:lnTo>
                    <a:lnTo>
                      <a:pt x="94" y="163"/>
                    </a:lnTo>
                    <a:lnTo>
                      <a:pt x="95" y="162"/>
                    </a:lnTo>
                    <a:lnTo>
                      <a:pt x="95" y="161"/>
                    </a:lnTo>
                    <a:lnTo>
                      <a:pt x="94" y="161"/>
                    </a:lnTo>
                    <a:lnTo>
                      <a:pt x="93" y="161"/>
                    </a:lnTo>
                    <a:lnTo>
                      <a:pt x="93" y="160"/>
                    </a:lnTo>
                    <a:lnTo>
                      <a:pt x="95" y="160"/>
                    </a:lnTo>
                    <a:lnTo>
                      <a:pt x="96" y="160"/>
                    </a:lnTo>
                    <a:lnTo>
                      <a:pt x="97" y="160"/>
                    </a:lnTo>
                    <a:lnTo>
                      <a:pt x="98" y="161"/>
                    </a:lnTo>
                    <a:lnTo>
                      <a:pt x="98" y="161"/>
                    </a:lnTo>
                    <a:lnTo>
                      <a:pt x="99" y="162"/>
                    </a:lnTo>
                    <a:lnTo>
                      <a:pt x="100" y="162"/>
                    </a:lnTo>
                    <a:lnTo>
                      <a:pt x="101" y="161"/>
                    </a:lnTo>
                    <a:lnTo>
                      <a:pt x="102" y="161"/>
                    </a:lnTo>
                    <a:lnTo>
                      <a:pt x="103" y="161"/>
                    </a:lnTo>
                    <a:lnTo>
                      <a:pt x="103" y="162"/>
                    </a:lnTo>
                    <a:lnTo>
                      <a:pt x="104" y="163"/>
                    </a:lnTo>
                    <a:lnTo>
                      <a:pt x="105" y="162"/>
                    </a:lnTo>
                    <a:lnTo>
                      <a:pt x="105" y="161"/>
                    </a:lnTo>
                    <a:lnTo>
                      <a:pt x="106" y="161"/>
                    </a:lnTo>
                    <a:lnTo>
                      <a:pt x="107" y="161"/>
                    </a:lnTo>
                    <a:lnTo>
                      <a:pt x="106" y="161"/>
                    </a:lnTo>
                    <a:lnTo>
                      <a:pt x="106" y="160"/>
                    </a:lnTo>
                    <a:lnTo>
                      <a:pt x="107" y="160"/>
                    </a:lnTo>
                    <a:lnTo>
                      <a:pt x="107" y="159"/>
                    </a:lnTo>
                    <a:lnTo>
                      <a:pt x="107" y="158"/>
                    </a:lnTo>
                    <a:lnTo>
                      <a:pt x="107" y="157"/>
                    </a:lnTo>
                    <a:lnTo>
                      <a:pt x="107" y="156"/>
                    </a:lnTo>
                    <a:lnTo>
                      <a:pt x="108" y="155"/>
                    </a:lnTo>
                    <a:lnTo>
                      <a:pt x="109" y="155"/>
                    </a:lnTo>
                    <a:lnTo>
                      <a:pt x="109" y="154"/>
                    </a:lnTo>
                    <a:lnTo>
                      <a:pt x="109" y="154"/>
                    </a:lnTo>
                    <a:lnTo>
                      <a:pt x="110" y="154"/>
                    </a:lnTo>
                    <a:lnTo>
                      <a:pt x="110" y="154"/>
                    </a:lnTo>
                    <a:lnTo>
                      <a:pt x="110" y="153"/>
                    </a:lnTo>
                    <a:lnTo>
                      <a:pt x="111" y="153"/>
                    </a:lnTo>
                    <a:lnTo>
                      <a:pt x="112" y="153"/>
                    </a:lnTo>
                    <a:lnTo>
                      <a:pt x="112" y="152"/>
                    </a:lnTo>
                    <a:lnTo>
                      <a:pt x="113" y="151"/>
                    </a:lnTo>
                    <a:lnTo>
                      <a:pt x="114" y="151"/>
                    </a:lnTo>
                    <a:lnTo>
                      <a:pt x="114" y="150"/>
                    </a:lnTo>
                    <a:lnTo>
                      <a:pt x="114" y="151"/>
                    </a:lnTo>
                    <a:lnTo>
                      <a:pt x="114" y="150"/>
                    </a:lnTo>
                    <a:lnTo>
                      <a:pt x="114" y="149"/>
                    </a:lnTo>
                    <a:lnTo>
                      <a:pt x="115" y="148"/>
                    </a:lnTo>
                    <a:lnTo>
                      <a:pt x="116" y="147"/>
                    </a:lnTo>
                    <a:lnTo>
                      <a:pt x="115" y="147"/>
                    </a:lnTo>
                    <a:lnTo>
                      <a:pt x="116" y="147"/>
                    </a:lnTo>
                    <a:lnTo>
                      <a:pt x="116" y="146"/>
                    </a:lnTo>
                    <a:lnTo>
                      <a:pt x="116" y="145"/>
                    </a:lnTo>
                    <a:lnTo>
                      <a:pt x="115" y="144"/>
                    </a:lnTo>
                    <a:lnTo>
                      <a:pt x="115" y="144"/>
                    </a:lnTo>
                    <a:lnTo>
                      <a:pt x="116" y="143"/>
                    </a:lnTo>
                    <a:lnTo>
                      <a:pt x="117" y="144"/>
                    </a:lnTo>
                    <a:lnTo>
                      <a:pt x="117" y="144"/>
                    </a:lnTo>
                    <a:lnTo>
                      <a:pt x="117" y="144"/>
                    </a:lnTo>
                    <a:lnTo>
                      <a:pt x="120" y="144"/>
                    </a:lnTo>
                    <a:lnTo>
                      <a:pt x="120" y="144"/>
                    </a:lnTo>
                    <a:lnTo>
                      <a:pt x="120" y="143"/>
                    </a:lnTo>
                    <a:lnTo>
                      <a:pt x="121" y="143"/>
                    </a:lnTo>
                    <a:lnTo>
                      <a:pt x="122" y="143"/>
                    </a:lnTo>
                    <a:lnTo>
                      <a:pt x="123" y="142"/>
                    </a:lnTo>
                    <a:lnTo>
                      <a:pt x="123" y="141"/>
                    </a:lnTo>
                    <a:lnTo>
                      <a:pt x="124" y="140"/>
                    </a:lnTo>
                    <a:lnTo>
                      <a:pt x="124" y="140"/>
                    </a:lnTo>
                    <a:lnTo>
                      <a:pt x="125" y="140"/>
                    </a:lnTo>
                    <a:lnTo>
                      <a:pt x="126" y="140"/>
                    </a:lnTo>
                    <a:lnTo>
                      <a:pt x="127" y="140"/>
                    </a:lnTo>
                    <a:lnTo>
                      <a:pt x="127" y="140"/>
                    </a:lnTo>
                    <a:lnTo>
                      <a:pt x="128" y="140"/>
                    </a:lnTo>
                    <a:lnTo>
                      <a:pt x="129" y="139"/>
                    </a:lnTo>
                    <a:lnTo>
                      <a:pt x="130" y="140"/>
                    </a:lnTo>
                    <a:lnTo>
                      <a:pt x="130" y="139"/>
                    </a:lnTo>
                    <a:lnTo>
                      <a:pt x="130" y="138"/>
                    </a:lnTo>
                    <a:lnTo>
                      <a:pt x="129" y="137"/>
                    </a:lnTo>
                    <a:lnTo>
                      <a:pt x="129" y="137"/>
                    </a:lnTo>
                    <a:lnTo>
                      <a:pt x="130" y="137"/>
                    </a:lnTo>
                    <a:lnTo>
                      <a:pt x="131" y="136"/>
                    </a:lnTo>
                    <a:lnTo>
                      <a:pt x="131" y="135"/>
                    </a:lnTo>
                    <a:lnTo>
                      <a:pt x="131" y="133"/>
                    </a:lnTo>
                    <a:lnTo>
                      <a:pt x="130" y="133"/>
                    </a:lnTo>
                    <a:lnTo>
                      <a:pt x="129" y="133"/>
                    </a:lnTo>
                    <a:lnTo>
                      <a:pt x="128" y="133"/>
                    </a:lnTo>
                    <a:lnTo>
                      <a:pt x="127" y="133"/>
                    </a:lnTo>
                    <a:lnTo>
                      <a:pt x="127" y="132"/>
                    </a:lnTo>
                    <a:lnTo>
                      <a:pt x="128" y="131"/>
                    </a:lnTo>
                    <a:lnTo>
                      <a:pt x="129" y="130"/>
                    </a:lnTo>
                    <a:lnTo>
                      <a:pt x="130" y="129"/>
                    </a:lnTo>
                    <a:lnTo>
                      <a:pt x="130" y="128"/>
                    </a:lnTo>
                    <a:lnTo>
                      <a:pt x="130" y="127"/>
                    </a:lnTo>
                    <a:lnTo>
                      <a:pt x="130" y="126"/>
                    </a:lnTo>
                    <a:lnTo>
                      <a:pt x="131" y="126"/>
                    </a:lnTo>
                    <a:lnTo>
                      <a:pt x="131" y="124"/>
                    </a:lnTo>
                    <a:lnTo>
                      <a:pt x="131" y="123"/>
                    </a:lnTo>
                    <a:lnTo>
                      <a:pt x="131" y="123"/>
                    </a:lnTo>
                    <a:lnTo>
                      <a:pt x="131" y="122"/>
                    </a:lnTo>
                    <a:lnTo>
                      <a:pt x="131" y="121"/>
                    </a:lnTo>
                    <a:lnTo>
                      <a:pt x="131" y="120"/>
                    </a:lnTo>
                    <a:lnTo>
                      <a:pt x="130" y="120"/>
                    </a:lnTo>
                    <a:lnTo>
                      <a:pt x="131" y="119"/>
                    </a:lnTo>
                    <a:lnTo>
                      <a:pt x="131" y="119"/>
                    </a:lnTo>
                    <a:lnTo>
                      <a:pt x="131" y="118"/>
                    </a:lnTo>
                    <a:lnTo>
                      <a:pt x="131" y="117"/>
                    </a:lnTo>
                    <a:lnTo>
                      <a:pt x="131" y="116"/>
                    </a:lnTo>
                    <a:lnTo>
                      <a:pt x="131" y="116"/>
                    </a:lnTo>
                    <a:lnTo>
                      <a:pt x="131" y="115"/>
                    </a:lnTo>
                    <a:lnTo>
                      <a:pt x="131" y="114"/>
                    </a:lnTo>
                    <a:lnTo>
                      <a:pt x="132" y="113"/>
                    </a:lnTo>
                    <a:lnTo>
                      <a:pt x="133" y="112"/>
                    </a:lnTo>
                    <a:lnTo>
                      <a:pt x="134" y="112"/>
                    </a:lnTo>
                    <a:lnTo>
                      <a:pt x="134" y="111"/>
                    </a:lnTo>
                    <a:lnTo>
                      <a:pt x="135" y="111"/>
                    </a:lnTo>
                    <a:lnTo>
                      <a:pt x="135" y="110"/>
                    </a:lnTo>
                    <a:lnTo>
                      <a:pt x="136" y="109"/>
                    </a:lnTo>
                    <a:lnTo>
                      <a:pt x="136" y="108"/>
                    </a:lnTo>
                    <a:lnTo>
                      <a:pt x="136" y="107"/>
                    </a:lnTo>
                    <a:lnTo>
                      <a:pt x="137" y="106"/>
                    </a:lnTo>
                    <a:lnTo>
                      <a:pt x="137" y="105"/>
                    </a:lnTo>
                    <a:lnTo>
                      <a:pt x="137" y="104"/>
                    </a:lnTo>
                    <a:lnTo>
                      <a:pt x="138" y="104"/>
                    </a:lnTo>
                    <a:lnTo>
                      <a:pt x="138" y="104"/>
                    </a:lnTo>
                    <a:lnTo>
                      <a:pt x="140" y="103"/>
                    </a:lnTo>
                    <a:lnTo>
                      <a:pt x="141" y="102"/>
                    </a:lnTo>
                    <a:lnTo>
                      <a:pt x="141" y="102"/>
                    </a:lnTo>
                    <a:lnTo>
                      <a:pt x="142" y="101"/>
                    </a:lnTo>
                    <a:lnTo>
                      <a:pt x="143" y="99"/>
                    </a:lnTo>
                    <a:lnTo>
                      <a:pt x="143" y="99"/>
                    </a:lnTo>
                    <a:lnTo>
                      <a:pt x="144" y="99"/>
                    </a:lnTo>
                    <a:lnTo>
                      <a:pt x="145" y="98"/>
                    </a:lnTo>
                    <a:lnTo>
                      <a:pt x="145" y="97"/>
                    </a:lnTo>
                    <a:lnTo>
                      <a:pt x="145" y="97"/>
                    </a:lnTo>
                    <a:lnTo>
                      <a:pt x="145" y="96"/>
                    </a:lnTo>
                    <a:lnTo>
                      <a:pt x="145" y="95"/>
                    </a:lnTo>
                    <a:lnTo>
                      <a:pt x="145" y="95"/>
                    </a:lnTo>
                    <a:lnTo>
                      <a:pt x="145" y="94"/>
                    </a:lnTo>
                    <a:lnTo>
                      <a:pt x="144" y="93"/>
                    </a:lnTo>
                    <a:lnTo>
                      <a:pt x="144" y="92"/>
                    </a:lnTo>
                    <a:lnTo>
                      <a:pt x="145" y="92"/>
                    </a:lnTo>
                    <a:lnTo>
                      <a:pt x="145" y="92"/>
                    </a:lnTo>
                    <a:lnTo>
                      <a:pt x="144" y="91"/>
                    </a:lnTo>
                    <a:lnTo>
                      <a:pt x="143" y="91"/>
                    </a:lnTo>
                    <a:lnTo>
                      <a:pt x="142" y="91"/>
                    </a:lnTo>
                    <a:lnTo>
                      <a:pt x="141" y="91"/>
                    </a:lnTo>
                    <a:lnTo>
                      <a:pt x="141" y="89"/>
                    </a:lnTo>
                    <a:lnTo>
                      <a:pt x="141" y="89"/>
                    </a:lnTo>
                    <a:lnTo>
                      <a:pt x="141" y="88"/>
                    </a:lnTo>
                    <a:lnTo>
                      <a:pt x="140" y="88"/>
                    </a:lnTo>
                    <a:lnTo>
                      <a:pt x="141" y="86"/>
                    </a:lnTo>
                    <a:lnTo>
                      <a:pt x="141" y="85"/>
                    </a:lnTo>
                    <a:lnTo>
                      <a:pt x="141" y="85"/>
                    </a:lnTo>
                    <a:lnTo>
                      <a:pt x="142" y="85"/>
                    </a:lnTo>
                    <a:lnTo>
                      <a:pt x="143" y="85"/>
                    </a:lnTo>
                    <a:lnTo>
                      <a:pt x="143" y="85"/>
                    </a:lnTo>
                    <a:lnTo>
                      <a:pt x="143" y="84"/>
                    </a:lnTo>
                    <a:lnTo>
                      <a:pt x="143" y="83"/>
                    </a:lnTo>
                    <a:lnTo>
                      <a:pt x="144" y="83"/>
                    </a:lnTo>
                    <a:lnTo>
                      <a:pt x="145" y="83"/>
                    </a:lnTo>
                    <a:lnTo>
                      <a:pt x="145" y="83"/>
                    </a:lnTo>
                    <a:lnTo>
                      <a:pt x="145" y="82"/>
                    </a:lnTo>
                    <a:lnTo>
                      <a:pt x="145" y="81"/>
                    </a:lnTo>
                    <a:lnTo>
                      <a:pt x="145" y="80"/>
                    </a:lnTo>
                    <a:lnTo>
                      <a:pt x="145" y="79"/>
                    </a:lnTo>
                    <a:lnTo>
                      <a:pt x="144" y="78"/>
                    </a:lnTo>
                    <a:lnTo>
                      <a:pt x="145" y="78"/>
                    </a:lnTo>
                    <a:lnTo>
                      <a:pt x="145" y="78"/>
                    </a:lnTo>
                    <a:lnTo>
                      <a:pt x="146" y="78"/>
                    </a:lnTo>
                    <a:lnTo>
                      <a:pt x="147" y="78"/>
                    </a:lnTo>
                    <a:lnTo>
                      <a:pt x="147" y="78"/>
                    </a:lnTo>
                    <a:lnTo>
                      <a:pt x="148" y="78"/>
                    </a:lnTo>
                    <a:lnTo>
                      <a:pt x="148" y="78"/>
                    </a:lnTo>
                    <a:lnTo>
                      <a:pt x="148" y="78"/>
                    </a:lnTo>
                    <a:lnTo>
                      <a:pt x="148" y="77"/>
                    </a:lnTo>
                    <a:lnTo>
                      <a:pt x="148" y="76"/>
                    </a:lnTo>
                    <a:lnTo>
                      <a:pt x="149" y="75"/>
                    </a:lnTo>
                    <a:lnTo>
                      <a:pt x="150" y="76"/>
                    </a:lnTo>
                    <a:lnTo>
                      <a:pt x="151" y="76"/>
                    </a:lnTo>
                    <a:lnTo>
                      <a:pt x="151" y="75"/>
                    </a:lnTo>
                    <a:lnTo>
                      <a:pt x="151" y="75"/>
                    </a:lnTo>
                    <a:lnTo>
                      <a:pt x="151" y="74"/>
                    </a:lnTo>
                    <a:lnTo>
                      <a:pt x="150" y="73"/>
                    </a:lnTo>
                    <a:lnTo>
                      <a:pt x="151" y="73"/>
                    </a:lnTo>
                    <a:lnTo>
                      <a:pt x="151" y="73"/>
                    </a:lnTo>
                    <a:lnTo>
                      <a:pt x="152" y="73"/>
                    </a:lnTo>
                    <a:lnTo>
                      <a:pt x="153" y="72"/>
                    </a:lnTo>
                    <a:lnTo>
                      <a:pt x="154" y="71"/>
                    </a:lnTo>
                    <a:lnTo>
                      <a:pt x="154" y="71"/>
                    </a:lnTo>
                    <a:lnTo>
                      <a:pt x="154" y="70"/>
                    </a:lnTo>
                    <a:lnTo>
                      <a:pt x="152" y="70"/>
                    </a:lnTo>
                    <a:lnTo>
                      <a:pt x="153" y="69"/>
                    </a:lnTo>
                    <a:lnTo>
                      <a:pt x="154" y="69"/>
                    </a:lnTo>
                    <a:lnTo>
                      <a:pt x="154" y="68"/>
                    </a:lnTo>
                    <a:lnTo>
                      <a:pt x="155" y="68"/>
                    </a:lnTo>
                    <a:lnTo>
                      <a:pt x="154" y="68"/>
                    </a:lnTo>
                    <a:lnTo>
                      <a:pt x="153" y="68"/>
                    </a:lnTo>
                    <a:lnTo>
                      <a:pt x="153" y="68"/>
                    </a:lnTo>
                    <a:lnTo>
                      <a:pt x="153" y="66"/>
                    </a:lnTo>
                    <a:lnTo>
                      <a:pt x="152" y="65"/>
                    </a:lnTo>
                    <a:lnTo>
                      <a:pt x="151" y="64"/>
                    </a:lnTo>
                    <a:lnTo>
                      <a:pt x="152" y="64"/>
                    </a:lnTo>
                    <a:lnTo>
                      <a:pt x="153" y="64"/>
                    </a:lnTo>
                    <a:lnTo>
                      <a:pt x="155" y="64"/>
                    </a:lnTo>
                    <a:lnTo>
                      <a:pt x="155" y="64"/>
                    </a:lnTo>
                    <a:lnTo>
                      <a:pt x="157" y="64"/>
                    </a:lnTo>
                    <a:lnTo>
                      <a:pt x="158" y="64"/>
                    </a:lnTo>
                    <a:lnTo>
                      <a:pt x="157" y="62"/>
                    </a:lnTo>
                    <a:lnTo>
                      <a:pt x="158" y="63"/>
                    </a:lnTo>
                    <a:lnTo>
                      <a:pt x="158" y="63"/>
                    </a:lnTo>
                    <a:lnTo>
                      <a:pt x="159" y="64"/>
                    </a:lnTo>
                    <a:lnTo>
                      <a:pt x="160" y="64"/>
                    </a:lnTo>
                    <a:lnTo>
                      <a:pt x="161" y="64"/>
                    </a:lnTo>
                    <a:lnTo>
                      <a:pt x="162" y="64"/>
                    </a:lnTo>
                    <a:lnTo>
                      <a:pt x="162" y="63"/>
                    </a:lnTo>
                    <a:lnTo>
                      <a:pt x="162" y="62"/>
                    </a:lnTo>
                    <a:lnTo>
                      <a:pt x="162" y="61"/>
                    </a:lnTo>
                    <a:lnTo>
                      <a:pt x="162" y="61"/>
                    </a:lnTo>
                    <a:lnTo>
                      <a:pt x="162" y="60"/>
                    </a:lnTo>
                    <a:lnTo>
                      <a:pt x="163" y="59"/>
                    </a:lnTo>
                    <a:lnTo>
                      <a:pt x="164" y="59"/>
                    </a:lnTo>
                    <a:lnTo>
                      <a:pt x="165" y="58"/>
                    </a:lnTo>
                    <a:lnTo>
                      <a:pt x="165" y="58"/>
                    </a:lnTo>
                    <a:lnTo>
                      <a:pt x="165" y="57"/>
                    </a:lnTo>
                    <a:lnTo>
                      <a:pt x="165" y="56"/>
                    </a:lnTo>
                    <a:lnTo>
                      <a:pt x="165" y="55"/>
                    </a:lnTo>
                    <a:lnTo>
                      <a:pt x="165" y="54"/>
                    </a:lnTo>
                    <a:lnTo>
                      <a:pt x="166" y="54"/>
                    </a:lnTo>
                    <a:lnTo>
                      <a:pt x="166" y="53"/>
                    </a:lnTo>
                    <a:lnTo>
                      <a:pt x="166" y="52"/>
                    </a:lnTo>
                    <a:lnTo>
                      <a:pt x="167" y="51"/>
                    </a:lnTo>
                    <a:lnTo>
                      <a:pt x="168" y="51"/>
                    </a:lnTo>
                    <a:lnTo>
                      <a:pt x="168" y="52"/>
                    </a:lnTo>
                    <a:lnTo>
                      <a:pt x="168" y="53"/>
                    </a:lnTo>
                    <a:lnTo>
                      <a:pt x="169" y="53"/>
                    </a:lnTo>
                    <a:lnTo>
                      <a:pt x="169" y="52"/>
                    </a:lnTo>
                    <a:lnTo>
                      <a:pt x="169" y="51"/>
                    </a:lnTo>
                    <a:lnTo>
                      <a:pt x="169" y="51"/>
                    </a:lnTo>
                    <a:lnTo>
                      <a:pt x="170" y="51"/>
                    </a:lnTo>
                    <a:lnTo>
                      <a:pt x="171" y="51"/>
                    </a:lnTo>
                    <a:lnTo>
                      <a:pt x="172" y="51"/>
                    </a:lnTo>
                    <a:lnTo>
                      <a:pt x="172" y="51"/>
                    </a:lnTo>
                    <a:lnTo>
                      <a:pt x="172" y="50"/>
                    </a:lnTo>
                    <a:lnTo>
                      <a:pt x="172" y="49"/>
                    </a:lnTo>
                    <a:lnTo>
                      <a:pt x="172" y="48"/>
                    </a:lnTo>
                    <a:lnTo>
                      <a:pt x="172" y="47"/>
                    </a:lnTo>
                    <a:lnTo>
                      <a:pt x="172" y="47"/>
                    </a:lnTo>
                    <a:lnTo>
                      <a:pt x="175" y="46"/>
                    </a:lnTo>
                    <a:lnTo>
                      <a:pt x="176" y="45"/>
                    </a:lnTo>
                    <a:lnTo>
                      <a:pt x="176" y="44"/>
                    </a:lnTo>
                    <a:lnTo>
                      <a:pt x="176" y="44"/>
                    </a:lnTo>
                    <a:lnTo>
                      <a:pt x="175" y="44"/>
                    </a:lnTo>
                    <a:lnTo>
                      <a:pt x="174" y="44"/>
                    </a:lnTo>
                    <a:lnTo>
                      <a:pt x="174" y="44"/>
                    </a:lnTo>
                    <a:lnTo>
                      <a:pt x="175" y="44"/>
                    </a:lnTo>
                    <a:lnTo>
                      <a:pt x="175" y="43"/>
                    </a:lnTo>
                    <a:lnTo>
                      <a:pt x="176" y="44"/>
                    </a:lnTo>
                    <a:lnTo>
                      <a:pt x="176" y="44"/>
                    </a:lnTo>
                    <a:lnTo>
                      <a:pt x="177" y="44"/>
                    </a:lnTo>
                    <a:lnTo>
                      <a:pt x="178" y="44"/>
                    </a:lnTo>
                    <a:lnTo>
                      <a:pt x="179" y="44"/>
                    </a:lnTo>
                    <a:lnTo>
                      <a:pt x="180" y="44"/>
                    </a:lnTo>
                    <a:lnTo>
                      <a:pt x="181" y="44"/>
                    </a:lnTo>
                    <a:lnTo>
                      <a:pt x="182" y="44"/>
                    </a:lnTo>
                    <a:lnTo>
                      <a:pt x="182" y="45"/>
                    </a:lnTo>
                    <a:lnTo>
                      <a:pt x="184" y="45"/>
                    </a:lnTo>
                    <a:lnTo>
                      <a:pt x="186" y="44"/>
                    </a:lnTo>
                    <a:lnTo>
                      <a:pt x="186" y="44"/>
                    </a:lnTo>
                    <a:lnTo>
                      <a:pt x="186" y="43"/>
                    </a:lnTo>
                    <a:lnTo>
                      <a:pt x="186" y="42"/>
                    </a:lnTo>
                    <a:lnTo>
                      <a:pt x="187" y="41"/>
                    </a:lnTo>
                    <a:lnTo>
                      <a:pt x="188" y="41"/>
                    </a:lnTo>
                    <a:lnTo>
                      <a:pt x="189" y="41"/>
                    </a:lnTo>
                    <a:lnTo>
                      <a:pt x="191" y="41"/>
                    </a:lnTo>
                    <a:lnTo>
                      <a:pt x="193" y="41"/>
                    </a:lnTo>
                    <a:lnTo>
                      <a:pt x="193" y="40"/>
                    </a:lnTo>
                    <a:lnTo>
                      <a:pt x="194" y="40"/>
                    </a:lnTo>
                    <a:lnTo>
                      <a:pt x="194" y="39"/>
                    </a:lnTo>
                    <a:lnTo>
                      <a:pt x="195" y="39"/>
                    </a:lnTo>
                    <a:lnTo>
                      <a:pt x="196" y="38"/>
                    </a:lnTo>
                    <a:lnTo>
                      <a:pt x="196" y="38"/>
                    </a:lnTo>
                    <a:lnTo>
                      <a:pt x="197" y="37"/>
                    </a:lnTo>
                    <a:lnTo>
                      <a:pt x="197" y="37"/>
                    </a:lnTo>
                    <a:lnTo>
                      <a:pt x="197" y="34"/>
                    </a:lnTo>
                    <a:lnTo>
                      <a:pt x="198" y="34"/>
                    </a:lnTo>
                    <a:lnTo>
                      <a:pt x="199" y="33"/>
                    </a:lnTo>
                    <a:lnTo>
                      <a:pt x="200" y="33"/>
                    </a:lnTo>
                    <a:lnTo>
                      <a:pt x="200" y="32"/>
                    </a:lnTo>
                    <a:lnTo>
                      <a:pt x="200" y="31"/>
                    </a:lnTo>
                    <a:lnTo>
                      <a:pt x="200" y="31"/>
                    </a:lnTo>
                    <a:lnTo>
                      <a:pt x="201" y="31"/>
                    </a:lnTo>
                    <a:lnTo>
                      <a:pt x="202" y="30"/>
                    </a:lnTo>
                    <a:lnTo>
                      <a:pt x="203" y="30"/>
                    </a:lnTo>
                    <a:lnTo>
                      <a:pt x="203" y="31"/>
                    </a:lnTo>
                    <a:lnTo>
                      <a:pt x="204" y="31"/>
                    </a:lnTo>
                    <a:lnTo>
                      <a:pt x="206" y="31"/>
                    </a:lnTo>
                    <a:lnTo>
                      <a:pt x="206" y="30"/>
                    </a:lnTo>
                    <a:lnTo>
                      <a:pt x="206" y="29"/>
                    </a:lnTo>
                    <a:lnTo>
                      <a:pt x="207" y="28"/>
                    </a:lnTo>
                    <a:lnTo>
                      <a:pt x="207" y="28"/>
                    </a:lnTo>
                    <a:lnTo>
                      <a:pt x="209" y="29"/>
                    </a:lnTo>
                    <a:lnTo>
                      <a:pt x="210" y="30"/>
                    </a:lnTo>
                    <a:lnTo>
                      <a:pt x="210" y="30"/>
                    </a:lnTo>
                    <a:lnTo>
                      <a:pt x="211" y="30"/>
                    </a:lnTo>
                    <a:lnTo>
                      <a:pt x="212" y="30"/>
                    </a:lnTo>
                    <a:lnTo>
                      <a:pt x="213" y="30"/>
                    </a:lnTo>
                    <a:lnTo>
                      <a:pt x="213" y="30"/>
                    </a:lnTo>
                    <a:lnTo>
                      <a:pt x="214" y="30"/>
                    </a:lnTo>
                    <a:lnTo>
                      <a:pt x="215" y="31"/>
                    </a:lnTo>
                    <a:lnTo>
                      <a:pt x="215" y="33"/>
                    </a:lnTo>
                    <a:lnTo>
                      <a:pt x="216" y="33"/>
                    </a:lnTo>
                    <a:lnTo>
                      <a:pt x="217" y="33"/>
                    </a:lnTo>
                    <a:lnTo>
                      <a:pt x="218" y="33"/>
                    </a:lnTo>
                    <a:lnTo>
                      <a:pt x="219" y="33"/>
                    </a:lnTo>
                    <a:lnTo>
                      <a:pt x="220" y="33"/>
                    </a:lnTo>
                    <a:lnTo>
                      <a:pt x="221" y="33"/>
                    </a:lnTo>
                    <a:lnTo>
                      <a:pt x="222" y="33"/>
                    </a:lnTo>
                    <a:lnTo>
                      <a:pt x="223" y="33"/>
                    </a:lnTo>
                    <a:lnTo>
                      <a:pt x="224" y="33"/>
                    </a:lnTo>
                    <a:lnTo>
                      <a:pt x="224" y="33"/>
                    </a:lnTo>
                    <a:lnTo>
                      <a:pt x="224" y="35"/>
                    </a:lnTo>
                    <a:lnTo>
                      <a:pt x="224" y="36"/>
                    </a:lnTo>
                    <a:lnTo>
                      <a:pt x="225" y="35"/>
                    </a:lnTo>
                    <a:lnTo>
                      <a:pt x="225" y="33"/>
                    </a:lnTo>
                    <a:lnTo>
                      <a:pt x="226" y="33"/>
                    </a:lnTo>
                    <a:lnTo>
                      <a:pt x="227" y="33"/>
                    </a:lnTo>
                    <a:lnTo>
                      <a:pt x="228" y="33"/>
                    </a:lnTo>
                    <a:lnTo>
                      <a:pt x="229" y="33"/>
                    </a:lnTo>
                    <a:lnTo>
                      <a:pt x="229" y="33"/>
                    </a:lnTo>
                    <a:lnTo>
                      <a:pt x="228" y="31"/>
                    </a:lnTo>
                    <a:lnTo>
                      <a:pt x="227" y="30"/>
                    </a:lnTo>
                    <a:lnTo>
                      <a:pt x="227" y="30"/>
                    </a:lnTo>
                    <a:lnTo>
                      <a:pt x="226" y="30"/>
                    </a:lnTo>
                    <a:lnTo>
                      <a:pt x="225" y="30"/>
                    </a:lnTo>
                    <a:lnTo>
                      <a:pt x="224" y="29"/>
                    </a:lnTo>
                    <a:lnTo>
                      <a:pt x="224" y="28"/>
                    </a:lnTo>
                    <a:lnTo>
                      <a:pt x="224" y="27"/>
                    </a:lnTo>
                    <a:lnTo>
                      <a:pt x="225" y="27"/>
                    </a:lnTo>
                    <a:lnTo>
                      <a:pt x="227" y="26"/>
                    </a:lnTo>
                    <a:lnTo>
                      <a:pt x="227" y="26"/>
                    </a:lnTo>
                    <a:lnTo>
                      <a:pt x="230" y="26"/>
                    </a:lnTo>
                    <a:lnTo>
                      <a:pt x="231" y="27"/>
                    </a:lnTo>
                    <a:lnTo>
                      <a:pt x="231" y="28"/>
                    </a:lnTo>
                    <a:lnTo>
                      <a:pt x="231" y="29"/>
                    </a:lnTo>
                    <a:lnTo>
                      <a:pt x="232" y="30"/>
                    </a:lnTo>
                    <a:lnTo>
                      <a:pt x="233" y="29"/>
                    </a:lnTo>
                    <a:lnTo>
                      <a:pt x="233" y="28"/>
                    </a:lnTo>
                    <a:lnTo>
                      <a:pt x="233" y="26"/>
                    </a:lnTo>
                    <a:lnTo>
                      <a:pt x="234" y="26"/>
                    </a:lnTo>
                    <a:lnTo>
                      <a:pt x="234" y="25"/>
                    </a:lnTo>
                    <a:lnTo>
                      <a:pt x="234" y="24"/>
                    </a:lnTo>
                    <a:lnTo>
                      <a:pt x="234" y="23"/>
                    </a:lnTo>
                    <a:lnTo>
                      <a:pt x="234" y="23"/>
                    </a:lnTo>
                    <a:lnTo>
                      <a:pt x="235" y="21"/>
                    </a:lnTo>
                    <a:lnTo>
                      <a:pt x="235" y="20"/>
                    </a:lnTo>
                    <a:lnTo>
                      <a:pt x="235" y="19"/>
                    </a:lnTo>
                    <a:lnTo>
                      <a:pt x="235" y="18"/>
                    </a:lnTo>
                    <a:lnTo>
                      <a:pt x="236" y="18"/>
                    </a:lnTo>
                    <a:lnTo>
                      <a:pt x="236" y="17"/>
                    </a:lnTo>
                    <a:lnTo>
                      <a:pt x="235" y="16"/>
                    </a:lnTo>
                    <a:lnTo>
                      <a:pt x="235" y="16"/>
                    </a:lnTo>
                    <a:lnTo>
                      <a:pt x="235" y="15"/>
                    </a:lnTo>
                    <a:lnTo>
                      <a:pt x="236" y="15"/>
                    </a:lnTo>
                    <a:lnTo>
                      <a:pt x="237" y="15"/>
                    </a:lnTo>
                    <a:lnTo>
                      <a:pt x="238" y="14"/>
                    </a:lnTo>
                    <a:lnTo>
                      <a:pt x="238" y="14"/>
                    </a:lnTo>
                    <a:lnTo>
                      <a:pt x="239" y="14"/>
                    </a:lnTo>
                    <a:lnTo>
                      <a:pt x="241" y="14"/>
                    </a:lnTo>
                    <a:lnTo>
                      <a:pt x="241" y="13"/>
                    </a:lnTo>
                    <a:lnTo>
                      <a:pt x="242" y="13"/>
                    </a:lnTo>
                    <a:lnTo>
                      <a:pt x="244" y="13"/>
                    </a:lnTo>
                    <a:lnTo>
                      <a:pt x="244" y="13"/>
                    </a:lnTo>
                    <a:lnTo>
                      <a:pt x="244" y="13"/>
                    </a:lnTo>
                    <a:lnTo>
                      <a:pt x="245" y="14"/>
                    </a:lnTo>
                    <a:lnTo>
                      <a:pt x="246" y="15"/>
                    </a:lnTo>
                    <a:lnTo>
                      <a:pt x="247" y="15"/>
                    </a:lnTo>
                    <a:lnTo>
                      <a:pt x="248" y="14"/>
                    </a:lnTo>
                    <a:lnTo>
                      <a:pt x="248" y="13"/>
                    </a:lnTo>
                    <a:lnTo>
                      <a:pt x="248" y="13"/>
                    </a:lnTo>
                    <a:lnTo>
                      <a:pt x="248" y="12"/>
                    </a:lnTo>
                    <a:lnTo>
                      <a:pt x="248" y="10"/>
                    </a:lnTo>
                    <a:lnTo>
                      <a:pt x="249" y="9"/>
                    </a:lnTo>
                    <a:lnTo>
                      <a:pt x="250" y="9"/>
                    </a:lnTo>
                    <a:lnTo>
                      <a:pt x="251" y="9"/>
                    </a:lnTo>
                    <a:lnTo>
                      <a:pt x="251" y="9"/>
                    </a:lnTo>
                    <a:lnTo>
                      <a:pt x="253" y="9"/>
                    </a:lnTo>
                    <a:lnTo>
                      <a:pt x="254" y="9"/>
                    </a:lnTo>
                    <a:lnTo>
                      <a:pt x="255" y="9"/>
                    </a:lnTo>
                    <a:lnTo>
                      <a:pt x="255" y="8"/>
                    </a:lnTo>
                    <a:lnTo>
                      <a:pt x="256" y="8"/>
                    </a:lnTo>
                    <a:lnTo>
                      <a:pt x="257" y="7"/>
                    </a:lnTo>
                    <a:lnTo>
                      <a:pt x="258" y="7"/>
                    </a:lnTo>
                    <a:lnTo>
                      <a:pt x="258" y="7"/>
                    </a:lnTo>
                    <a:lnTo>
                      <a:pt x="258" y="6"/>
                    </a:lnTo>
                    <a:lnTo>
                      <a:pt x="258" y="6"/>
                    </a:lnTo>
                    <a:lnTo>
                      <a:pt x="260" y="5"/>
                    </a:lnTo>
                    <a:lnTo>
                      <a:pt x="261" y="5"/>
                    </a:lnTo>
                    <a:lnTo>
                      <a:pt x="262" y="5"/>
                    </a:lnTo>
                    <a:lnTo>
                      <a:pt x="263" y="5"/>
                    </a:lnTo>
                    <a:lnTo>
                      <a:pt x="264" y="5"/>
                    </a:lnTo>
                    <a:lnTo>
                      <a:pt x="265" y="5"/>
                    </a:lnTo>
                    <a:lnTo>
                      <a:pt x="265" y="4"/>
                    </a:lnTo>
                    <a:lnTo>
                      <a:pt x="267" y="5"/>
                    </a:lnTo>
                    <a:lnTo>
                      <a:pt x="268" y="5"/>
                    </a:lnTo>
                    <a:lnTo>
                      <a:pt x="269" y="4"/>
                    </a:lnTo>
                    <a:lnTo>
                      <a:pt x="270" y="4"/>
                    </a:lnTo>
                    <a:lnTo>
                      <a:pt x="271" y="4"/>
                    </a:lnTo>
                    <a:lnTo>
                      <a:pt x="272" y="3"/>
                    </a:lnTo>
                    <a:lnTo>
                      <a:pt x="272" y="2"/>
                    </a:lnTo>
                    <a:lnTo>
                      <a:pt x="273" y="2"/>
                    </a:lnTo>
                    <a:lnTo>
                      <a:pt x="274" y="2"/>
                    </a:lnTo>
                    <a:lnTo>
                      <a:pt x="275" y="2"/>
                    </a:lnTo>
                    <a:lnTo>
                      <a:pt x="275" y="2"/>
                    </a:lnTo>
                    <a:lnTo>
                      <a:pt x="275" y="1"/>
                    </a:lnTo>
                    <a:lnTo>
                      <a:pt x="276" y="0"/>
                    </a:lnTo>
                    <a:lnTo>
                      <a:pt x="278" y="0"/>
                    </a:lnTo>
                    <a:lnTo>
                      <a:pt x="279" y="1"/>
                    </a:lnTo>
                    <a:lnTo>
                      <a:pt x="279" y="1"/>
                    </a:lnTo>
                    <a:lnTo>
                      <a:pt x="280" y="2"/>
                    </a:lnTo>
                    <a:lnTo>
                      <a:pt x="281" y="2"/>
                    </a:lnTo>
                    <a:lnTo>
                      <a:pt x="282" y="2"/>
                    </a:lnTo>
                    <a:lnTo>
                      <a:pt x="282" y="3"/>
                    </a:lnTo>
                    <a:lnTo>
                      <a:pt x="283" y="3"/>
                    </a:lnTo>
                    <a:lnTo>
                      <a:pt x="284" y="4"/>
                    </a:lnTo>
                    <a:lnTo>
                      <a:pt x="286" y="4"/>
                    </a:lnTo>
                    <a:lnTo>
                      <a:pt x="286" y="5"/>
                    </a:lnTo>
                    <a:lnTo>
                      <a:pt x="287" y="5"/>
                    </a:lnTo>
                    <a:lnTo>
                      <a:pt x="289" y="4"/>
                    </a:lnTo>
                    <a:lnTo>
                      <a:pt x="290" y="5"/>
                    </a:lnTo>
                    <a:lnTo>
                      <a:pt x="292" y="4"/>
                    </a:lnTo>
                    <a:lnTo>
                      <a:pt x="293" y="5"/>
                    </a:lnTo>
                    <a:lnTo>
                      <a:pt x="293" y="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84" name="Freeform 1143">
                <a:extLst>
                  <a:ext uri="{FF2B5EF4-FFF2-40B4-BE49-F238E27FC236}">
                    <a16:creationId xmlns:a16="http://schemas.microsoft.com/office/drawing/2014/main" id="{5BF08134-9DF4-4957-83F7-8ABDC1C98BA9}"/>
                  </a:ext>
                </a:extLst>
              </p:cNvPr>
              <p:cNvSpPr>
                <a:spLocks/>
              </p:cNvSpPr>
              <p:nvPr/>
            </p:nvSpPr>
            <p:spPr bwMode="auto">
              <a:xfrm>
                <a:off x="6066" y="1242"/>
                <a:ext cx="449" cy="268"/>
              </a:xfrm>
              <a:custGeom>
                <a:avLst/>
                <a:gdLst>
                  <a:gd name="T0" fmla="*/ 90 w 449"/>
                  <a:gd name="T1" fmla="*/ 13 h 268"/>
                  <a:gd name="T2" fmla="*/ 98 w 449"/>
                  <a:gd name="T3" fmla="*/ 22 h 268"/>
                  <a:gd name="T4" fmla="*/ 105 w 449"/>
                  <a:gd name="T5" fmla="*/ 31 h 268"/>
                  <a:gd name="T6" fmla="*/ 114 w 449"/>
                  <a:gd name="T7" fmla="*/ 37 h 268"/>
                  <a:gd name="T8" fmla="*/ 127 w 449"/>
                  <a:gd name="T9" fmla="*/ 40 h 268"/>
                  <a:gd name="T10" fmla="*/ 142 w 449"/>
                  <a:gd name="T11" fmla="*/ 37 h 268"/>
                  <a:gd name="T12" fmla="*/ 161 w 449"/>
                  <a:gd name="T13" fmla="*/ 43 h 268"/>
                  <a:gd name="T14" fmla="*/ 175 w 449"/>
                  <a:gd name="T15" fmla="*/ 44 h 268"/>
                  <a:gd name="T16" fmla="*/ 184 w 449"/>
                  <a:gd name="T17" fmla="*/ 52 h 268"/>
                  <a:gd name="T18" fmla="*/ 189 w 449"/>
                  <a:gd name="T19" fmla="*/ 59 h 268"/>
                  <a:gd name="T20" fmla="*/ 200 w 449"/>
                  <a:gd name="T21" fmla="*/ 65 h 268"/>
                  <a:gd name="T22" fmla="*/ 208 w 449"/>
                  <a:gd name="T23" fmla="*/ 75 h 268"/>
                  <a:gd name="T24" fmla="*/ 214 w 449"/>
                  <a:gd name="T25" fmla="*/ 81 h 268"/>
                  <a:gd name="T26" fmla="*/ 227 w 449"/>
                  <a:gd name="T27" fmla="*/ 89 h 268"/>
                  <a:gd name="T28" fmla="*/ 239 w 449"/>
                  <a:gd name="T29" fmla="*/ 92 h 268"/>
                  <a:gd name="T30" fmla="*/ 247 w 449"/>
                  <a:gd name="T31" fmla="*/ 101 h 268"/>
                  <a:gd name="T32" fmla="*/ 267 w 449"/>
                  <a:gd name="T33" fmla="*/ 99 h 268"/>
                  <a:gd name="T34" fmla="*/ 279 w 449"/>
                  <a:gd name="T35" fmla="*/ 96 h 268"/>
                  <a:gd name="T36" fmla="*/ 291 w 449"/>
                  <a:gd name="T37" fmla="*/ 104 h 268"/>
                  <a:gd name="T38" fmla="*/ 307 w 449"/>
                  <a:gd name="T39" fmla="*/ 122 h 268"/>
                  <a:gd name="T40" fmla="*/ 324 w 449"/>
                  <a:gd name="T41" fmla="*/ 128 h 268"/>
                  <a:gd name="T42" fmla="*/ 336 w 449"/>
                  <a:gd name="T43" fmla="*/ 135 h 268"/>
                  <a:gd name="T44" fmla="*/ 354 w 449"/>
                  <a:gd name="T45" fmla="*/ 145 h 268"/>
                  <a:gd name="T46" fmla="*/ 364 w 449"/>
                  <a:gd name="T47" fmla="*/ 152 h 268"/>
                  <a:gd name="T48" fmla="*/ 373 w 449"/>
                  <a:gd name="T49" fmla="*/ 154 h 268"/>
                  <a:gd name="T50" fmla="*/ 377 w 449"/>
                  <a:gd name="T51" fmla="*/ 155 h 268"/>
                  <a:gd name="T52" fmla="*/ 398 w 449"/>
                  <a:gd name="T53" fmla="*/ 166 h 268"/>
                  <a:gd name="T54" fmla="*/ 425 w 449"/>
                  <a:gd name="T55" fmla="*/ 167 h 268"/>
                  <a:gd name="T56" fmla="*/ 449 w 449"/>
                  <a:gd name="T57" fmla="*/ 172 h 268"/>
                  <a:gd name="T58" fmla="*/ 443 w 449"/>
                  <a:gd name="T59" fmla="*/ 196 h 268"/>
                  <a:gd name="T60" fmla="*/ 436 w 449"/>
                  <a:gd name="T61" fmla="*/ 220 h 268"/>
                  <a:gd name="T62" fmla="*/ 417 w 449"/>
                  <a:gd name="T63" fmla="*/ 223 h 268"/>
                  <a:gd name="T64" fmla="*/ 393 w 449"/>
                  <a:gd name="T65" fmla="*/ 216 h 268"/>
                  <a:gd name="T66" fmla="*/ 363 w 449"/>
                  <a:gd name="T67" fmla="*/ 206 h 268"/>
                  <a:gd name="T68" fmla="*/ 336 w 449"/>
                  <a:gd name="T69" fmla="*/ 206 h 268"/>
                  <a:gd name="T70" fmla="*/ 312 w 449"/>
                  <a:gd name="T71" fmla="*/ 203 h 268"/>
                  <a:gd name="T72" fmla="*/ 262 w 449"/>
                  <a:gd name="T73" fmla="*/ 190 h 268"/>
                  <a:gd name="T74" fmla="*/ 236 w 449"/>
                  <a:gd name="T75" fmla="*/ 203 h 268"/>
                  <a:gd name="T76" fmla="*/ 224 w 449"/>
                  <a:gd name="T77" fmla="*/ 218 h 268"/>
                  <a:gd name="T78" fmla="*/ 200 w 449"/>
                  <a:gd name="T79" fmla="*/ 200 h 268"/>
                  <a:gd name="T80" fmla="*/ 180 w 449"/>
                  <a:gd name="T81" fmla="*/ 196 h 268"/>
                  <a:gd name="T82" fmla="*/ 168 w 449"/>
                  <a:gd name="T83" fmla="*/ 203 h 268"/>
                  <a:gd name="T84" fmla="*/ 166 w 449"/>
                  <a:gd name="T85" fmla="*/ 213 h 268"/>
                  <a:gd name="T86" fmla="*/ 183 w 449"/>
                  <a:gd name="T87" fmla="*/ 236 h 268"/>
                  <a:gd name="T88" fmla="*/ 213 w 449"/>
                  <a:gd name="T89" fmla="*/ 240 h 268"/>
                  <a:gd name="T90" fmla="*/ 213 w 449"/>
                  <a:gd name="T91" fmla="*/ 256 h 268"/>
                  <a:gd name="T92" fmla="*/ 181 w 449"/>
                  <a:gd name="T93" fmla="*/ 252 h 268"/>
                  <a:gd name="T94" fmla="*/ 165 w 449"/>
                  <a:gd name="T95" fmla="*/ 268 h 268"/>
                  <a:gd name="T96" fmla="*/ 142 w 449"/>
                  <a:gd name="T97" fmla="*/ 263 h 268"/>
                  <a:gd name="T98" fmla="*/ 116 w 449"/>
                  <a:gd name="T99" fmla="*/ 265 h 268"/>
                  <a:gd name="T100" fmla="*/ 87 w 449"/>
                  <a:gd name="T101" fmla="*/ 251 h 268"/>
                  <a:gd name="T102" fmla="*/ 74 w 449"/>
                  <a:gd name="T103" fmla="*/ 250 h 268"/>
                  <a:gd name="T104" fmla="*/ 56 w 449"/>
                  <a:gd name="T105" fmla="*/ 249 h 268"/>
                  <a:gd name="T106" fmla="*/ 47 w 449"/>
                  <a:gd name="T107" fmla="*/ 217 h 268"/>
                  <a:gd name="T108" fmla="*/ 27 w 449"/>
                  <a:gd name="T109" fmla="*/ 132 h 268"/>
                  <a:gd name="T110" fmla="*/ 15 w 449"/>
                  <a:gd name="T111" fmla="*/ 123 h 268"/>
                  <a:gd name="T112" fmla="*/ 8 w 449"/>
                  <a:gd name="T113" fmla="*/ 112 h 268"/>
                  <a:gd name="T114" fmla="*/ 2 w 449"/>
                  <a:gd name="T115" fmla="*/ 103 h 268"/>
                  <a:gd name="T116" fmla="*/ 34 w 449"/>
                  <a:gd name="T117" fmla="*/ 84 h 268"/>
                  <a:gd name="T118" fmla="*/ 54 w 449"/>
                  <a:gd name="T119" fmla="*/ 75 h 268"/>
                  <a:gd name="T120" fmla="*/ 54 w 449"/>
                  <a:gd name="T121" fmla="*/ 17 h 268"/>
                  <a:gd name="T122" fmla="*/ 74 w 449"/>
                  <a:gd name="T123" fmla="*/ 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9" h="268">
                    <a:moveTo>
                      <a:pt x="80" y="2"/>
                    </a:moveTo>
                    <a:lnTo>
                      <a:pt x="81" y="3"/>
                    </a:lnTo>
                    <a:lnTo>
                      <a:pt x="81" y="3"/>
                    </a:lnTo>
                    <a:lnTo>
                      <a:pt x="80" y="4"/>
                    </a:lnTo>
                    <a:lnTo>
                      <a:pt x="80" y="6"/>
                    </a:lnTo>
                    <a:lnTo>
                      <a:pt x="82" y="6"/>
                    </a:lnTo>
                    <a:lnTo>
                      <a:pt x="83" y="6"/>
                    </a:lnTo>
                    <a:lnTo>
                      <a:pt x="84" y="6"/>
                    </a:lnTo>
                    <a:lnTo>
                      <a:pt x="86" y="6"/>
                    </a:lnTo>
                    <a:lnTo>
                      <a:pt x="85" y="9"/>
                    </a:lnTo>
                    <a:lnTo>
                      <a:pt x="86" y="12"/>
                    </a:lnTo>
                    <a:lnTo>
                      <a:pt x="87" y="12"/>
                    </a:lnTo>
                    <a:lnTo>
                      <a:pt x="88" y="12"/>
                    </a:lnTo>
                    <a:lnTo>
                      <a:pt x="90" y="13"/>
                    </a:lnTo>
                    <a:lnTo>
                      <a:pt x="90" y="14"/>
                    </a:lnTo>
                    <a:lnTo>
                      <a:pt x="91" y="16"/>
                    </a:lnTo>
                    <a:lnTo>
                      <a:pt x="93" y="16"/>
                    </a:lnTo>
                    <a:lnTo>
                      <a:pt x="93" y="17"/>
                    </a:lnTo>
                    <a:lnTo>
                      <a:pt x="93" y="17"/>
                    </a:lnTo>
                    <a:lnTo>
                      <a:pt x="94" y="17"/>
                    </a:lnTo>
                    <a:lnTo>
                      <a:pt x="93" y="19"/>
                    </a:lnTo>
                    <a:lnTo>
                      <a:pt x="95" y="19"/>
                    </a:lnTo>
                    <a:lnTo>
                      <a:pt x="95" y="20"/>
                    </a:lnTo>
                    <a:lnTo>
                      <a:pt x="95" y="20"/>
                    </a:lnTo>
                    <a:lnTo>
                      <a:pt x="95" y="21"/>
                    </a:lnTo>
                    <a:lnTo>
                      <a:pt x="97" y="20"/>
                    </a:lnTo>
                    <a:lnTo>
                      <a:pt x="97" y="21"/>
                    </a:lnTo>
                    <a:lnTo>
                      <a:pt x="98" y="22"/>
                    </a:lnTo>
                    <a:lnTo>
                      <a:pt x="99" y="22"/>
                    </a:lnTo>
                    <a:lnTo>
                      <a:pt x="97" y="24"/>
                    </a:lnTo>
                    <a:lnTo>
                      <a:pt x="99" y="25"/>
                    </a:lnTo>
                    <a:lnTo>
                      <a:pt x="99" y="24"/>
                    </a:lnTo>
                    <a:lnTo>
                      <a:pt x="100" y="24"/>
                    </a:lnTo>
                    <a:lnTo>
                      <a:pt x="102" y="24"/>
                    </a:lnTo>
                    <a:lnTo>
                      <a:pt x="103" y="24"/>
                    </a:lnTo>
                    <a:lnTo>
                      <a:pt x="104" y="24"/>
                    </a:lnTo>
                    <a:lnTo>
                      <a:pt x="104" y="24"/>
                    </a:lnTo>
                    <a:lnTo>
                      <a:pt x="105" y="27"/>
                    </a:lnTo>
                    <a:lnTo>
                      <a:pt x="106" y="29"/>
                    </a:lnTo>
                    <a:lnTo>
                      <a:pt x="105" y="29"/>
                    </a:lnTo>
                    <a:lnTo>
                      <a:pt x="104" y="30"/>
                    </a:lnTo>
                    <a:lnTo>
                      <a:pt x="105" y="31"/>
                    </a:lnTo>
                    <a:lnTo>
                      <a:pt x="107" y="31"/>
                    </a:lnTo>
                    <a:lnTo>
                      <a:pt x="108" y="32"/>
                    </a:lnTo>
                    <a:lnTo>
                      <a:pt x="107" y="34"/>
                    </a:lnTo>
                    <a:lnTo>
                      <a:pt x="108" y="34"/>
                    </a:lnTo>
                    <a:lnTo>
                      <a:pt x="109" y="34"/>
                    </a:lnTo>
                    <a:lnTo>
                      <a:pt x="109" y="34"/>
                    </a:lnTo>
                    <a:lnTo>
                      <a:pt x="110" y="34"/>
                    </a:lnTo>
                    <a:lnTo>
                      <a:pt x="111" y="34"/>
                    </a:lnTo>
                    <a:lnTo>
                      <a:pt x="112" y="35"/>
                    </a:lnTo>
                    <a:lnTo>
                      <a:pt x="112" y="36"/>
                    </a:lnTo>
                    <a:lnTo>
                      <a:pt x="113" y="36"/>
                    </a:lnTo>
                    <a:lnTo>
                      <a:pt x="113" y="37"/>
                    </a:lnTo>
                    <a:lnTo>
                      <a:pt x="114" y="37"/>
                    </a:lnTo>
                    <a:lnTo>
                      <a:pt x="114" y="37"/>
                    </a:lnTo>
                    <a:lnTo>
                      <a:pt x="116" y="38"/>
                    </a:lnTo>
                    <a:lnTo>
                      <a:pt x="117" y="38"/>
                    </a:lnTo>
                    <a:lnTo>
                      <a:pt x="117" y="38"/>
                    </a:lnTo>
                    <a:lnTo>
                      <a:pt x="117" y="37"/>
                    </a:lnTo>
                    <a:lnTo>
                      <a:pt x="118" y="37"/>
                    </a:lnTo>
                    <a:lnTo>
                      <a:pt x="118" y="38"/>
                    </a:lnTo>
                    <a:lnTo>
                      <a:pt x="121" y="39"/>
                    </a:lnTo>
                    <a:lnTo>
                      <a:pt x="121" y="40"/>
                    </a:lnTo>
                    <a:lnTo>
                      <a:pt x="122" y="40"/>
                    </a:lnTo>
                    <a:lnTo>
                      <a:pt x="123" y="41"/>
                    </a:lnTo>
                    <a:lnTo>
                      <a:pt x="124" y="41"/>
                    </a:lnTo>
                    <a:lnTo>
                      <a:pt x="124" y="41"/>
                    </a:lnTo>
                    <a:lnTo>
                      <a:pt x="125" y="41"/>
                    </a:lnTo>
                    <a:lnTo>
                      <a:pt x="127" y="40"/>
                    </a:lnTo>
                    <a:lnTo>
                      <a:pt x="128" y="40"/>
                    </a:lnTo>
                    <a:lnTo>
                      <a:pt x="129" y="37"/>
                    </a:lnTo>
                    <a:lnTo>
                      <a:pt x="131" y="37"/>
                    </a:lnTo>
                    <a:lnTo>
                      <a:pt x="131" y="37"/>
                    </a:lnTo>
                    <a:lnTo>
                      <a:pt x="132" y="36"/>
                    </a:lnTo>
                    <a:lnTo>
                      <a:pt x="133" y="36"/>
                    </a:lnTo>
                    <a:lnTo>
                      <a:pt x="134" y="37"/>
                    </a:lnTo>
                    <a:lnTo>
                      <a:pt x="135" y="37"/>
                    </a:lnTo>
                    <a:lnTo>
                      <a:pt x="135" y="37"/>
                    </a:lnTo>
                    <a:lnTo>
                      <a:pt x="136" y="37"/>
                    </a:lnTo>
                    <a:lnTo>
                      <a:pt x="137" y="37"/>
                    </a:lnTo>
                    <a:lnTo>
                      <a:pt x="138" y="37"/>
                    </a:lnTo>
                    <a:lnTo>
                      <a:pt x="141" y="37"/>
                    </a:lnTo>
                    <a:lnTo>
                      <a:pt x="142" y="37"/>
                    </a:lnTo>
                    <a:lnTo>
                      <a:pt x="142" y="37"/>
                    </a:lnTo>
                    <a:lnTo>
                      <a:pt x="142" y="37"/>
                    </a:lnTo>
                    <a:lnTo>
                      <a:pt x="142" y="36"/>
                    </a:lnTo>
                    <a:lnTo>
                      <a:pt x="143" y="37"/>
                    </a:lnTo>
                    <a:lnTo>
                      <a:pt x="144" y="37"/>
                    </a:lnTo>
                    <a:lnTo>
                      <a:pt x="145" y="39"/>
                    </a:lnTo>
                    <a:lnTo>
                      <a:pt x="148" y="41"/>
                    </a:lnTo>
                    <a:lnTo>
                      <a:pt x="150" y="41"/>
                    </a:lnTo>
                    <a:lnTo>
                      <a:pt x="151" y="41"/>
                    </a:lnTo>
                    <a:lnTo>
                      <a:pt x="152" y="41"/>
                    </a:lnTo>
                    <a:lnTo>
                      <a:pt x="154" y="42"/>
                    </a:lnTo>
                    <a:lnTo>
                      <a:pt x="155" y="42"/>
                    </a:lnTo>
                    <a:lnTo>
                      <a:pt x="159" y="42"/>
                    </a:lnTo>
                    <a:lnTo>
                      <a:pt x="161" y="43"/>
                    </a:lnTo>
                    <a:lnTo>
                      <a:pt x="162" y="42"/>
                    </a:lnTo>
                    <a:lnTo>
                      <a:pt x="166" y="44"/>
                    </a:lnTo>
                    <a:lnTo>
                      <a:pt x="166" y="44"/>
                    </a:lnTo>
                    <a:lnTo>
                      <a:pt x="166" y="45"/>
                    </a:lnTo>
                    <a:lnTo>
                      <a:pt x="166" y="46"/>
                    </a:lnTo>
                    <a:lnTo>
                      <a:pt x="166" y="45"/>
                    </a:lnTo>
                    <a:lnTo>
                      <a:pt x="169" y="44"/>
                    </a:lnTo>
                    <a:lnTo>
                      <a:pt x="169" y="46"/>
                    </a:lnTo>
                    <a:lnTo>
                      <a:pt x="170" y="46"/>
                    </a:lnTo>
                    <a:lnTo>
                      <a:pt x="170" y="45"/>
                    </a:lnTo>
                    <a:lnTo>
                      <a:pt x="172" y="45"/>
                    </a:lnTo>
                    <a:lnTo>
                      <a:pt x="172" y="44"/>
                    </a:lnTo>
                    <a:lnTo>
                      <a:pt x="175" y="44"/>
                    </a:lnTo>
                    <a:lnTo>
                      <a:pt x="175" y="44"/>
                    </a:lnTo>
                    <a:lnTo>
                      <a:pt x="176" y="44"/>
                    </a:lnTo>
                    <a:lnTo>
                      <a:pt x="177" y="45"/>
                    </a:lnTo>
                    <a:lnTo>
                      <a:pt x="177" y="44"/>
                    </a:lnTo>
                    <a:lnTo>
                      <a:pt x="178" y="45"/>
                    </a:lnTo>
                    <a:lnTo>
                      <a:pt x="178" y="47"/>
                    </a:lnTo>
                    <a:lnTo>
                      <a:pt x="178" y="47"/>
                    </a:lnTo>
                    <a:lnTo>
                      <a:pt x="179" y="47"/>
                    </a:lnTo>
                    <a:lnTo>
                      <a:pt x="181" y="48"/>
                    </a:lnTo>
                    <a:lnTo>
                      <a:pt x="181" y="51"/>
                    </a:lnTo>
                    <a:lnTo>
                      <a:pt x="183" y="51"/>
                    </a:lnTo>
                    <a:lnTo>
                      <a:pt x="183" y="51"/>
                    </a:lnTo>
                    <a:lnTo>
                      <a:pt x="183" y="51"/>
                    </a:lnTo>
                    <a:lnTo>
                      <a:pt x="183" y="52"/>
                    </a:lnTo>
                    <a:lnTo>
                      <a:pt x="184" y="52"/>
                    </a:lnTo>
                    <a:lnTo>
                      <a:pt x="185" y="54"/>
                    </a:lnTo>
                    <a:lnTo>
                      <a:pt x="185" y="54"/>
                    </a:lnTo>
                    <a:lnTo>
                      <a:pt x="184" y="54"/>
                    </a:lnTo>
                    <a:lnTo>
                      <a:pt x="184" y="55"/>
                    </a:lnTo>
                    <a:lnTo>
                      <a:pt x="184" y="57"/>
                    </a:lnTo>
                    <a:lnTo>
                      <a:pt x="186" y="57"/>
                    </a:lnTo>
                    <a:lnTo>
                      <a:pt x="186" y="57"/>
                    </a:lnTo>
                    <a:lnTo>
                      <a:pt x="187" y="58"/>
                    </a:lnTo>
                    <a:lnTo>
                      <a:pt x="186" y="58"/>
                    </a:lnTo>
                    <a:lnTo>
                      <a:pt x="187" y="58"/>
                    </a:lnTo>
                    <a:lnTo>
                      <a:pt x="186" y="58"/>
                    </a:lnTo>
                    <a:lnTo>
                      <a:pt x="187" y="59"/>
                    </a:lnTo>
                    <a:lnTo>
                      <a:pt x="188" y="58"/>
                    </a:lnTo>
                    <a:lnTo>
                      <a:pt x="189" y="59"/>
                    </a:lnTo>
                    <a:lnTo>
                      <a:pt x="188" y="60"/>
                    </a:lnTo>
                    <a:lnTo>
                      <a:pt x="188" y="61"/>
                    </a:lnTo>
                    <a:lnTo>
                      <a:pt x="188" y="61"/>
                    </a:lnTo>
                    <a:lnTo>
                      <a:pt x="190" y="63"/>
                    </a:lnTo>
                    <a:lnTo>
                      <a:pt x="192" y="64"/>
                    </a:lnTo>
                    <a:lnTo>
                      <a:pt x="194" y="64"/>
                    </a:lnTo>
                    <a:lnTo>
                      <a:pt x="195" y="63"/>
                    </a:lnTo>
                    <a:lnTo>
                      <a:pt x="196" y="62"/>
                    </a:lnTo>
                    <a:lnTo>
                      <a:pt x="197" y="64"/>
                    </a:lnTo>
                    <a:lnTo>
                      <a:pt x="198" y="65"/>
                    </a:lnTo>
                    <a:lnTo>
                      <a:pt x="199" y="66"/>
                    </a:lnTo>
                    <a:lnTo>
                      <a:pt x="199" y="65"/>
                    </a:lnTo>
                    <a:lnTo>
                      <a:pt x="200" y="66"/>
                    </a:lnTo>
                    <a:lnTo>
                      <a:pt x="200" y="65"/>
                    </a:lnTo>
                    <a:lnTo>
                      <a:pt x="202" y="65"/>
                    </a:lnTo>
                    <a:lnTo>
                      <a:pt x="203" y="66"/>
                    </a:lnTo>
                    <a:lnTo>
                      <a:pt x="203" y="67"/>
                    </a:lnTo>
                    <a:lnTo>
                      <a:pt x="204" y="66"/>
                    </a:lnTo>
                    <a:lnTo>
                      <a:pt x="205" y="67"/>
                    </a:lnTo>
                    <a:lnTo>
                      <a:pt x="207" y="68"/>
                    </a:lnTo>
                    <a:lnTo>
                      <a:pt x="207" y="66"/>
                    </a:lnTo>
                    <a:lnTo>
                      <a:pt x="208" y="68"/>
                    </a:lnTo>
                    <a:lnTo>
                      <a:pt x="207" y="68"/>
                    </a:lnTo>
                    <a:lnTo>
                      <a:pt x="208" y="68"/>
                    </a:lnTo>
                    <a:lnTo>
                      <a:pt x="209" y="69"/>
                    </a:lnTo>
                    <a:lnTo>
                      <a:pt x="209" y="71"/>
                    </a:lnTo>
                    <a:lnTo>
                      <a:pt x="209" y="74"/>
                    </a:lnTo>
                    <a:lnTo>
                      <a:pt x="208" y="75"/>
                    </a:lnTo>
                    <a:lnTo>
                      <a:pt x="209" y="75"/>
                    </a:lnTo>
                    <a:lnTo>
                      <a:pt x="209" y="75"/>
                    </a:lnTo>
                    <a:lnTo>
                      <a:pt x="210" y="75"/>
                    </a:lnTo>
                    <a:lnTo>
                      <a:pt x="210" y="75"/>
                    </a:lnTo>
                    <a:lnTo>
                      <a:pt x="210" y="76"/>
                    </a:lnTo>
                    <a:lnTo>
                      <a:pt x="210" y="76"/>
                    </a:lnTo>
                    <a:lnTo>
                      <a:pt x="210" y="77"/>
                    </a:lnTo>
                    <a:lnTo>
                      <a:pt x="209" y="77"/>
                    </a:lnTo>
                    <a:lnTo>
                      <a:pt x="210" y="78"/>
                    </a:lnTo>
                    <a:lnTo>
                      <a:pt x="210" y="78"/>
                    </a:lnTo>
                    <a:lnTo>
                      <a:pt x="211" y="78"/>
                    </a:lnTo>
                    <a:lnTo>
                      <a:pt x="212" y="80"/>
                    </a:lnTo>
                    <a:lnTo>
                      <a:pt x="214" y="82"/>
                    </a:lnTo>
                    <a:lnTo>
                      <a:pt x="214" y="81"/>
                    </a:lnTo>
                    <a:lnTo>
                      <a:pt x="215" y="82"/>
                    </a:lnTo>
                    <a:lnTo>
                      <a:pt x="216" y="82"/>
                    </a:lnTo>
                    <a:lnTo>
                      <a:pt x="217" y="82"/>
                    </a:lnTo>
                    <a:lnTo>
                      <a:pt x="216" y="84"/>
                    </a:lnTo>
                    <a:lnTo>
                      <a:pt x="215" y="85"/>
                    </a:lnTo>
                    <a:lnTo>
                      <a:pt x="215" y="85"/>
                    </a:lnTo>
                    <a:lnTo>
                      <a:pt x="217" y="85"/>
                    </a:lnTo>
                    <a:lnTo>
                      <a:pt x="217" y="86"/>
                    </a:lnTo>
                    <a:lnTo>
                      <a:pt x="220" y="89"/>
                    </a:lnTo>
                    <a:lnTo>
                      <a:pt x="221" y="88"/>
                    </a:lnTo>
                    <a:lnTo>
                      <a:pt x="223" y="89"/>
                    </a:lnTo>
                    <a:lnTo>
                      <a:pt x="224" y="89"/>
                    </a:lnTo>
                    <a:lnTo>
                      <a:pt x="226" y="89"/>
                    </a:lnTo>
                    <a:lnTo>
                      <a:pt x="227" y="89"/>
                    </a:lnTo>
                    <a:lnTo>
                      <a:pt x="228" y="89"/>
                    </a:lnTo>
                    <a:lnTo>
                      <a:pt x="229" y="88"/>
                    </a:lnTo>
                    <a:lnTo>
                      <a:pt x="229" y="87"/>
                    </a:lnTo>
                    <a:lnTo>
                      <a:pt x="231" y="86"/>
                    </a:lnTo>
                    <a:lnTo>
                      <a:pt x="233" y="89"/>
                    </a:lnTo>
                    <a:lnTo>
                      <a:pt x="235" y="88"/>
                    </a:lnTo>
                    <a:lnTo>
                      <a:pt x="235" y="89"/>
                    </a:lnTo>
                    <a:lnTo>
                      <a:pt x="236" y="92"/>
                    </a:lnTo>
                    <a:lnTo>
                      <a:pt x="237" y="92"/>
                    </a:lnTo>
                    <a:lnTo>
                      <a:pt x="237" y="92"/>
                    </a:lnTo>
                    <a:lnTo>
                      <a:pt x="238" y="92"/>
                    </a:lnTo>
                    <a:lnTo>
                      <a:pt x="238" y="92"/>
                    </a:lnTo>
                    <a:lnTo>
                      <a:pt x="238" y="92"/>
                    </a:lnTo>
                    <a:lnTo>
                      <a:pt x="239" y="92"/>
                    </a:lnTo>
                    <a:lnTo>
                      <a:pt x="241" y="92"/>
                    </a:lnTo>
                    <a:lnTo>
                      <a:pt x="241" y="92"/>
                    </a:lnTo>
                    <a:lnTo>
                      <a:pt x="242" y="93"/>
                    </a:lnTo>
                    <a:lnTo>
                      <a:pt x="244" y="94"/>
                    </a:lnTo>
                    <a:lnTo>
                      <a:pt x="245" y="93"/>
                    </a:lnTo>
                    <a:lnTo>
                      <a:pt x="246" y="94"/>
                    </a:lnTo>
                    <a:lnTo>
                      <a:pt x="246" y="95"/>
                    </a:lnTo>
                    <a:lnTo>
                      <a:pt x="246" y="96"/>
                    </a:lnTo>
                    <a:lnTo>
                      <a:pt x="248" y="96"/>
                    </a:lnTo>
                    <a:lnTo>
                      <a:pt x="248" y="98"/>
                    </a:lnTo>
                    <a:lnTo>
                      <a:pt x="248" y="99"/>
                    </a:lnTo>
                    <a:lnTo>
                      <a:pt x="247" y="99"/>
                    </a:lnTo>
                    <a:lnTo>
                      <a:pt x="245" y="100"/>
                    </a:lnTo>
                    <a:lnTo>
                      <a:pt x="247" y="101"/>
                    </a:lnTo>
                    <a:lnTo>
                      <a:pt x="248" y="102"/>
                    </a:lnTo>
                    <a:lnTo>
                      <a:pt x="248" y="101"/>
                    </a:lnTo>
                    <a:lnTo>
                      <a:pt x="248" y="100"/>
                    </a:lnTo>
                    <a:lnTo>
                      <a:pt x="251" y="99"/>
                    </a:lnTo>
                    <a:lnTo>
                      <a:pt x="252" y="96"/>
                    </a:lnTo>
                    <a:lnTo>
                      <a:pt x="255" y="96"/>
                    </a:lnTo>
                    <a:lnTo>
                      <a:pt x="256" y="98"/>
                    </a:lnTo>
                    <a:lnTo>
                      <a:pt x="259" y="98"/>
                    </a:lnTo>
                    <a:lnTo>
                      <a:pt x="262" y="97"/>
                    </a:lnTo>
                    <a:lnTo>
                      <a:pt x="263" y="99"/>
                    </a:lnTo>
                    <a:lnTo>
                      <a:pt x="264" y="101"/>
                    </a:lnTo>
                    <a:lnTo>
                      <a:pt x="265" y="101"/>
                    </a:lnTo>
                    <a:lnTo>
                      <a:pt x="265" y="99"/>
                    </a:lnTo>
                    <a:lnTo>
                      <a:pt x="267" y="99"/>
                    </a:lnTo>
                    <a:lnTo>
                      <a:pt x="269" y="99"/>
                    </a:lnTo>
                    <a:lnTo>
                      <a:pt x="267" y="98"/>
                    </a:lnTo>
                    <a:lnTo>
                      <a:pt x="268" y="95"/>
                    </a:lnTo>
                    <a:lnTo>
                      <a:pt x="269" y="96"/>
                    </a:lnTo>
                    <a:lnTo>
                      <a:pt x="269" y="96"/>
                    </a:lnTo>
                    <a:lnTo>
                      <a:pt x="270" y="96"/>
                    </a:lnTo>
                    <a:lnTo>
                      <a:pt x="272" y="100"/>
                    </a:lnTo>
                    <a:lnTo>
                      <a:pt x="275" y="101"/>
                    </a:lnTo>
                    <a:lnTo>
                      <a:pt x="276" y="100"/>
                    </a:lnTo>
                    <a:lnTo>
                      <a:pt x="274" y="99"/>
                    </a:lnTo>
                    <a:lnTo>
                      <a:pt x="275" y="99"/>
                    </a:lnTo>
                    <a:lnTo>
                      <a:pt x="277" y="99"/>
                    </a:lnTo>
                    <a:lnTo>
                      <a:pt x="279" y="97"/>
                    </a:lnTo>
                    <a:lnTo>
                      <a:pt x="279" y="96"/>
                    </a:lnTo>
                    <a:lnTo>
                      <a:pt x="279" y="96"/>
                    </a:lnTo>
                    <a:lnTo>
                      <a:pt x="282" y="97"/>
                    </a:lnTo>
                    <a:lnTo>
                      <a:pt x="283" y="98"/>
                    </a:lnTo>
                    <a:lnTo>
                      <a:pt x="283" y="99"/>
                    </a:lnTo>
                    <a:lnTo>
                      <a:pt x="283" y="99"/>
                    </a:lnTo>
                    <a:lnTo>
                      <a:pt x="284" y="99"/>
                    </a:lnTo>
                    <a:lnTo>
                      <a:pt x="285" y="99"/>
                    </a:lnTo>
                    <a:lnTo>
                      <a:pt x="286" y="99"/>
                    </a:lnTo>
                    <a:lnTo>
                      <a:pt x="286" y="99"/>
                    </a:lnTo>
                    <a:lnTo>
                      <a:pt x="285" y="100"/>
                    </a:lnTo>
                    <a:lnTo>
                      <a:pt x="286" y="103"/>
                    </a:lnTo>
                    <a:lnTo>
                      <a:pt x="289" y="102"/>
                    </a:lnTo>
                    <a:lnTo>
                      <a:pt x="290" y="103"/>
                    </a:lnTo>
                    <a:lnTo>
                      <a:pt x="291" y="104"/>
                    </a:lnTo>
                    <a:lnTo>
                      <a:pt x="293" y="106"/>
                    </a:lnTo>
                    <a:lnTo>
                      <a:pt x="296" y="107"/>
                    </a:lnTo>
                    <a:lnTo>
                      <a:pt x="296" y="106"/>
                    </a:lnTo>
                    <a:lnTo>
                      <a:pt x="297" y="106"/>
                    </a:lnTo>
                    <a:lnTo>
                      <a:pt x="299" y="109"/>
                    </a:lnTo>
                    <a:lnTo>
                      <a:pt x="300" y="112"/>
                    </a:lnTo>
                    <a:lnTo>
                      <a:pt x="301" y="112"/>
                    </a:lnTo>
                    <a:lnTo>
                      <a:pt x="301" y="113"/>
                    </a:lnTo>
                    <a:lnTo>
                      <a:pt x="300" y="116"/>
                    </a:lnTo>
                    <a:lnTo>
                      <a:pt x="302" y="116"/>
                    </a:lnTo>
                    <a:lnTo>
                      <a:pt x="304" y="117"/>
                    </a:lnTo>
                    <a:lnTo>
                      <a:pt x="304" y="120"/>
                    </a:lnTo>
                    <a:lnTo>
                      <a:pt x="306" y="120"/>
                    </a:lnTo>
                    <a:lnTo>
                      <a:pt x="307" y="122"/>
                    </a:lnTo>
                    <a:lnTo>
                      <a:pt x="309" y="122"/>
                    </a:lnTo>
                    <a:lnTo>
                      <a:pt x="309" y="124"/>
                    </a:lnTo>
                    <a:lnTo>
                      <a:pt x="312" y="127"/>
                    </a:lnTo>
                    <a:lnTo>
                      <a:pt x="312" y="128"/>
                    </a:lnTo>
                    <a:lnTo>
                      <a:pt x="314" y="130"/>
                    </a:lnTo>
                    <a:lnTo>
                      <a:pt x="316" y="131"/>
                    </a:lnTo>
                    <a:lnTo>
                      <a:pt x="317" y="131"/>
                    </a:lnTo>
                    <a:lnTo>
                      <a:pt x="318" y="129"/>
                    </a:lnTo>
                    <a:lnTo>
                      <a:pt x="318" y="128"/>
                    </a:lnTo>
                    <a:lnTo>
                      <a:pt x="317" y="128"/>
                    </a:lnTo>
                    <a:lnTo>
                      <a:pt x="319" y="127"/>
                    </a:lnTo>
                    <a:lnTo>
                      <a:pt x="321" y="127"/>
                    </a:lnTo>
                    <a:lnTo>
                      <a:pt x="322" y="128"/>
                    </a:lnTo>
                    <a:lnTo>
                      <a:pt x="324" y="128"/>
                    </a:lnTo>
                    <a:lnTo>
                      <a:pt x="324" y="129"/>
                    </a:lnTo>
                    <a:lnTo>
                      <a:pt x="323" y="129"/>
                    </a:lnTo>
                    <a:lnTo>
                      <a:pt x="322" y="130"/>
                    </a:lnTo>
                    <a:lnTo>
                      <a:pt x="321" y="131"/>
                    </a:lnTo>
                    <a:lnTo>
                      <a:pt x="321" y="133"/>
                    </a:lnTo>
                    <a:lnTo>
                      <a:pt x="321" y="134"/>
                    </a:lnTo>
                    <a:lnTo>
                      <a:pt x="323" y="133"/>
                    </a:lnTo>
                    <a:lnTo>
                      <a:pt x="324" y="133"/>
                    </a:lnTo>
                    <a:lnTo>
                      <a:pt x="326" y="132"/>
                    </a:lnTo>
                    <a:lnTo>
                      <a:pt x="328" y="132"/>
                    </a:lnTo>
                    <a:lnTo>
                      <a:pt x="331" y="132"/>
                    </a:lnTo>
                    <a:lnTo>
                      <a:pt x="333" y="133"/>
                    </a:lnTo>
                    <a:lnTo>
                      <a:pt x="334" y="134"/>
                    </a:lnTo>
                    <a:lnTo>
                      <a:pt x="336" y="135"/>
                    </a:lnTo>
                    <a:lnTo>
                      <a:pt x="338" y="136"/>
                    </a:lnTo>
                    <a:lnTo>
                      <a:pt x="341" y="137"/>
                    </a:lnTo>
                    <a:lnTo>
                      <a:pt x="341" y="138"/>
                    </a:lnTo>
                    <a:lnTo>
                      <a:pt x="340" y="139"/>
                    </a:lnTo>
                    <a:lnTo>
                      <a:pt x="340" y="140"/>
                    </a:lnTo>
                    <a:lnTo>
                      <a:pt x="344" y="140"/>
                    </a:lnTo>
                    <a:lnTo>
                      <a:pt x="343" y="142"/>
                    </a:lnTo>
                    <a:lnTo>
                      <a:pt x="345" y="144"/>
                    </a:lnTo>
                    <a:lnTo>
                      <a:pt x="347" y="144"/>
                    </a:lnTo>
                    <a:lnTo>
                      <a:pt x="348" y="142"/>
                    </a:lnTo>
                    <a:lnTo>
                      <a:pt x="349" y="142"/>
                    </a:lnTo>
                    <a:lnTo>
                      <a:pt x="351" y="144"/>
                    </a:lnTo>
                    <a:lnTo>
                      <a:pt x="352" y="144"/>
                    </a:lnTo>
                    <a:lnTo>
                      <a:pt x="354" y="145"/>
                    </a:lnTo>
                    <a:lnTo>
                      <a:pt x="355" y="147"/>
                    </a:lnTo>
                    <a:lnTo>
                      <a:pt x="358" y="146"/>
                    </a:lnTo>
                    <a:lnTo>
                      <a:pt x="362" y="146"/>
                    </a:lnTo>
                    <a:lnTo>
                      <a:pt x="363" y="147"/>
                    </a:lnTo>
                    <a:lnTo>
                      <a:pt x="364" y="147"/>
                    </a:lnTo>
                    <a:lnTo>
                      <a:pt x="364" y="147"/>
                    </a:lnTo>
                    <a:lnTo>
                      <a:pt x="362" y="147"/>
                    </a:lnTo>
                    <a:lnTo>
                      <a:pt x="361" y="148"/>
                    </a:lnTo>
                    <a:lnTo>
                      <a:pt x="362" y="148"/>
                    </a:lnTo>
                    <a:lnTo>
                      <a:pt x="362" y="149"/>
                    </a:lnTo>
                    <a:lnTo>
                      <a:pt x="362" y="151"/>
                    </a:lnTo>
                    <a:lnTo>
                      <a:pt x="363" y="151"/>
                    </a:lnTo>
                    <a:lnTo>
                      <a:pt x="363" y="151"/>
                    </a:lnTo>
                    <a:lnTo>
                      <a:pt x="364" y="152"/>
                    </a:lnTo>
                    <a:lnTo>
                      <a:pt x="365" y="152"/>
                    </a:lnTo>
                    <a:lnTo>
                      <a:pt x="365" y="151"/>
                    </a:lnTo>
                    <a:lnTo>
                      <a:pt x="366" y="151"/>
                    </a:lnTo>
                    <a:lnTo>
                      <a:pt x="367" y="151"/>
                    </a:lnTo>
                    <a:lnTo>
                      <a:pt x="368" y="151"/>
                    </a:lnTo>
                    <a:lnTo>
                      <a:pt x="369" y="151"/>
                    </a:lnTo>
                    <a:lnTo>
                      <a:pt x="369" y="153"/>
                    </a:lnTo>
                    <a:lnTo>
                      <a:pt x="369" y="154"/>
                    </a:lnTo>
                    <a:lnTo>
                      <a:pt x="369" y="154"/>
                    </a:lnTo>
                    <a:lnTo>
                      <a:pt x="370" y="154"/>
                    </a:lnTo>
                    <a:lnTo>
                      <a:pt x="371" y="154"/>
                    </a:lnTo>
                    <a:lnTo>
                      <a:pt x="372" y="154"/>
                    </a:lnTo>
                    <a:lnTo>
                      <a:pt x="372" y="154"/>
                    </a:lnTo>
                    <a:lnTo>
                      <a:pt x="373" y="154"/>
                    </a:lnTo>
                    <a:lnTo>
                      <a:pt x="374" y="154"/>
                    </a:lnTo>
                    <a:lnTo>
                      <a:pt x="375" y="154"/>
                    </a:lnTo>
                    <a:lnTo>
                      <a:pt x="375" y="154"/>
                    </a:lnTo>
                    <a:lnTo>
                      <a:pt x="376" y="153"/>
                    </a:lnTo>
                    <a:lnTo>
                      <a:pt x="376" y="153"/>
                    </a:lnTo>
                    <a:lnTo>
                      <a:pt x="377" y="153"/>
                    </a:lnTo>
                    <a:lnTo>
                      <a:pt x="378" y="154"/>
                    </a:lnTo>
                    <a:lnTo>
                      <a:pt x="379" y="154"/>
                    </a:lnTo>
                    <a:lnTo>
                      <a:pt x="379" y="154"/>
                    </a:lnTo>
                    <a:lnTo>
                      <a:pt x="379" y="155"/>
                    </a:lnTo>
                    <a:lnTo>
                      <a:pt x="379" y="155"/>
                    </a:lnTo>
                    <a:lnTo>
                      <a:pt x="378" y="155"/>
                    </a:lnTo>
                    <a:lnTo>
                      <a:pt x="377" y="154"/>
                    </a:lnTo>
                    <a:lnTo>
                      <a:pt x="377" y="155"/>
                    </a:lnTo>
                    <a:lnTo>
                      <a:pt x="376" y="155"/>
                    </a:lnTo>
                    <a:lnTo>
                      <a:pt x="377" y="156"/>
                    </a:lnTo>
                    <a:lnTo>
                      <a:pt x="378" y="157"/>
                    </a:lnTo>
                    <a:lnTo>
                      <a:pt x="379" y="157"/>
                    </a:lnTo>
                    <a:lnTo>
                      <a:pt x="379" y="158"/>
                    </a:lnTo>
                    <a:lnTo>
                      <a:pt x="381" y="160"/>
                    </a:lnTo>
                    <a:lnTo>
                      <a:pt x="382" y="160"/>
                    </a:lnTo>
                    <a:lnTo>
                      <a:pt x="383" y="160"/>
                    </a:lnTo>
                    <a:lnTo>
                      <a:pt x="384" y="159"/>
                    </a:lnTo>
                    <a:lnTo>
                      <a:pt x="386" y="161"/>
                    </a:lnTo>
                    <a:lnTo>
                      <a:pt x="389" y="161"/>
                    </a:lnTo>
                    <a:lnTo>
                      <a:pt x="391" y="163"/>
                    </a:lnTo>
                    <a:lnTo>
                      <a:pt x="394" y="165"/>
                    </a:lnTo>
                    <a:lnTo>
                      <a:pt x="398" y="166"/>
                    </a:lnTo>
                    <a:lnTo>
                      <a:pt x="400" y="168"/>
                    </a:lnTo>
                    <a:lnTo>
                      <a:pt x="403" y="167"/>
                    </a:lnTo>
                    <a:lnTo>
                      <a:pt x="404" y="165"/>
                    </a:lnTo>
                    <a:lnTo>
                      <a:pt x="406" y="165"/>
                    </a:lnTo>
                    <a:lnTo>
                      <a:pt x="407" y="164"/>
                    </a:lnTo>
                    <a:lnTo>
                      <a:pt x="407" y="163"/>
                    </a:lnTo>
                    <a:lnTo>
                      <a:pt x="409" y="165"/>
                    </a:lnTo>
                    <a:lnTo>
                      <a:pt x="411" y="166"/>
                    </a:lnTo>
                    <a:lnTo>
                      <a:pt x="414" y="168"/>
                    </a:lnTo>
                    <a:lnTo>
                      <a:pt x="418" y="167"/>
                    </a:lnTo>
                    <a:lnTo>
                      <a:pt x="420" y="169"/>
                    </a:lnTo>
                    <a:lnTo>
                      <a:pt x="422" y="168"/>
                    </a:lnTo>
                    <a:lnTo>
                      <a:pt x="424" y="168"/>
                    </a:lnTo>
                    <a:lnTo>
                      <a:pt x="425" y="167"/>
                    </a:lnTo>
                    <a:lnTo>
                      <a:pt x="427" y="163"/>
                    </a:lnTo>
                    <a:lnTo>
                      <a:pt x="430" y="164"/>
                    </a:lnTo>
                    <a:lnTo>
                      <a:pt x="432" y="165"/>
                    </a:lnTo>
                    <a:lnTo>
                      <a:pt x="433" y="163"/>
                    </a:lnTo>
                    <a:lnTo>
                      <a:pt x="434" y="163"/>
                    </a:lnTo>
                    <a:lnTo>
                      <a:pt x="434" y="165"/>
                    </a:lnTo>
                    <a:lnTo>
                      <a:pt x="437" y="166"/>
                    </a:lnTo>
                    <a:lnTo>
                      <a:pt x="438" y="165"/>
                    </a:lnTo>
                    <a:lnTo>
                      <a:pt x="441" y="166"/>
                    </a:lnTo>
                    <a:lnTo>
                      <a:pt x="443" y="165"/>
                    </a:lnTo>
                    <a:lnTo>
                      <a:pt x="445" y="168"/>
                    </a:lnTo>
                    <a:lnTo>
                      <a:pt x="446" y="169"/>
                    </a:lnTo>
                    <a:lnTo>
                      <a:pt x="449" y="170"/>
                    </a:lnTo>
                    <a:lnTo>
                      <a:pt x="449" y="172"/>
                    </a:lnTo>
                    <a:lnTo>
                      <a:pt x="448" y="172"/>
                    </a:lnTo>
                    <a:lnTo>
                      <a:pt x="448" y="173"/>
                    </a:lnTo>
                    <a:lnTo>
                      <a:pt x="448" y="175"/>
                    </a:lnTo>
                    <a:lnTo>
                      <a:pt x="447" y="176"/>
                    </a:lnTo>
                    <a:lnTo>
                      <a:pt x="446" y="178"/>
                    </a:lnTo>
                    <a:lnTo>
                      <a:pt x="445" y="180"/>
                    </a:lnTo>
                    <a:lnTo>
                      <a:pt x="445" y="183"/>
                    </a:lnTo>
                    <a:lnTo>
                      <a:pt x="443" y="185"/>
                    </a:lnTo>
                    <a:lnTo>
                      <a:pt x="443" y="188"/>
                    </a:lnTo>
                    <a:lnTo>
                      <a:pt x="444" y="189"/>
                    </a:lnTo>
                    <a:lnTo>
                      <a:pt x="444" y="189"/>
                    </a:lnTo>
                    <a:lnTo>
                      <a:pt x="443" y="191"/>
                    </a:lnTo>
                    <a:lnTo>
                      <a:pt x="444" y="192"/>
                    </a:lnTo>
                    <a:lnTo>
                      <a:pt x="443" y="196"/>
                    </a:lnTo>
                    <a:lnTo>
                      <a:pt x="444" y="198"/>
                    </a:lnTo>
                    <a:lnTo>
                      <a:pt x="443" y="199"/>
                    </a:lnTo>
                    <a:lnTo>
                      <a:pt x="443" y="200"/>
                    </a:lnTo>
                    <a:lnTo>
                      <a:pt x="442" y="200"/>
                    </a:lnTo>
                    <a:lnTo>
                      <a:pt x="441" y="203"/>
                    </a:lnTo>
                    <a:lnTo>
                      <a:pt x="441" y="203"/>
                    </a:lnTo>
                    <a:lnTo>
                      <a:pt x="440" y="206"/>
                    </a:lnTo>
                    <a:lnTo>
                      <a:pt x="439" y="207"/>
                    </a:lnTo>
                    <a:lnTo>
                      <a:pt x="438" y="209"/>
                    </a:lnTo>
                    <a:lnTo>
                      <a:pt x="438" y="211"/>
                    </a:lnTo>
                    <a:lnTo>
                      <a:pt x="437" y="213"/>
                    </a:lnTo>
                    <a:lnTo>
                      <a:pt x="435" y="214"/>
                    </a:lnTo>
                    <a:lnTo>
                      <a:pt x="436" y="217"/>
                    </a:lnTo>
                    <a:lnTo>
                      <a:pt x="436" y="220"/>
                    </a:lnTo>
                    <a:lnTo>
                      <a:pt x="435" y="223"/>
                    </a:lnTo>
                    <a:lnTo>
                      <a:pt x="435" y="225"/>
                    </a:lnTo>
                    <a:lnTo>
                      <a:pt x="436" y="227"/>
                    </a:lnTo>
                    <a:lnTo>
                      <a:pt x="438" y="227"/>
                    </a:lnTo>
                    <a:lnTo>
                      <a:pt x="438" y="228"/>
                    </a:lnTo>
                    <a:lnTo>
                      <a:pt x="436" y="229"/>
                    </a:lnTo>
                    <a:lnTo>
                      <a:pt x="434" y="229"/>
                    </a:lnTo>
                    <a:lnTo>
                      <a:pt x="433" y="228"/>
                    </a:lnTo>
                    <a:lnTo>
                      <a:pt x="430" y="226"/>
                    </a:lnTo>
                    <a:lnTo>
                      <a:pt x="427" y="224"/>
                    </a:lnTo>
                    <a:lnTo>
                      <a:pt x="423" y="222"/>
                    </a:lnTo>
                    <a:lnTo>
                      <a:pt x="421" y="223"/>
                    </a:lnTo>
                    <a:lnTo>
                      <a:pt x="419" y="223"/>
                    </a:lnTo>
                    <a:lnTo>
                      <a:pt x="417" y="223"/>
                    </a:lnTo>
                    <a:lnTo>
                      <a:pt x="416" y="224"/>
                    </a:lnTo>
                    <a:lnTo>
                      <a:pt x="413" y="225"/>
                    </a:lnTo>
                    <a:lnTo>
                      <a:pt x="410" y="224"/>
                    </a:lnTo>
                    <a:lnTo>
                      <a:pt x="409" y="223"/>
                    </a:lnTo>
                    <a:lnTo>
                      <a:pt x="407" y="223"/>
                    </a:lnTo>
                    <a:lnTo>
                      <a:pt x="406" y="223"/>
                    </a:lnTo>
                    <a:lnTo>
                      <a:pt x="403" y="222"/>
                    </a:lnTo>
                    <a:lnTo>
                      <a:pt x="403" y="219"/>
                    </a:lnTo>
                    <a:lnTo>
                      <a:pt x="401" y="218"/>
                    </a:lnTo>
                    <a:lnTo>
                      <a:pt x="399" y="218"/>
                    </a:lnTo>
                    <a:lnTo>
                      <a:pt x="397" y="216"/>
                    </a:lnTo>
                    <a:lnTo>
                      <a:pt x="395" y="216"/>
                    </a:lnTo>
                    <a:lnTo>
                      <a:pt x="393" y="216"/>
                    </a:lnTo>
                    <a:lnTo>
                      <a:pt x="393" y="216"/>
                    </a:lnTo>
                    <a:lnTo>
                      <a:pt x="392" y="215"/>
                    </a:lnTo>
                    <a:lnTo>
                      <a:pt x="390" y="213"/>
                    </a:lnTo>
                    <a:lnTo>
                      <a:pt x="389" y="213"/>
                    </a:lnTo>
                    <a:lnTo>
                      <a:pt x="385" y="213"/>
                    </a:lnTo>
                    <a:lnTo>
                      <a:pt x="382" y="210"/>
                    </a:lnTo>
                    <a:lnTo>
                      <a:pt x="380" y="211"/>
                    </a:lnTo>
                    <a:lnTo>
                      <a:pt x="377" y="212"/>
                    </a:lnTo>
                    <a:lnTo>
                      <a:pt x="375" y="211"/>
                    </a:lnTo>
                    <a:lnTo>
                      <a:pt x="371" y="208"/>
                    </a:lnTo>
                    <a:lnTo>
                      <a:pt x="370" y="209"/>
                    </a:lnTo>
                    <a:lnTo>
                      <a:pt x="369" y="208"/>
                    </a:lnTo>
                    <a:lnTo>
                      <a:pt x="366" y="207"/>
                    </a:lnTo>
                    <a:lnTo>
                      <a:pt x="364" y="206"/>
                    </a:lnTo>
                    <a:lnTo>
                      <a:pt x="363" y="206"/>
                    </a:lnTo>
                    <a:lnTo>
                      <a:pt x="362" y="204"/>
                    </a:lnTo>
                    <a:lnTo>
                      <a:pt x="360" y="203"/>
                    </a:lnTo>
                    <a:lnTo>
                      <a:pt x="358" y="203"/>
                    </a:lnTo>
                    <a:lnTo>
                      <a:pt x="356" y="202"/>
                    </a:lnTo>
                    <a:lnTo>
                      <a:pt x="353" y="202"/>
                    </a:lnTo>
                    <a:lnTo>
                      <a:pt x="348" y="203"/>
                    </a:lnTo>
                    <a:lnTo>
                      <a:pt x="346" y="202"/>
                    </a:lnTo>
                    <a:lnTo>
                      <a:pt x="345" y="203"/>
                    </a:lnTo>
                    <a:lnTo>
                      <a:pt x="341" y="203"/>
                    </a:lnTo>
                    <a:lnTo>
                      <a:pt x="339" y="203"/>
                    </a:lnTo>
                    <a:lnTo>
                      <a:pt x="338" y="203"/>
                    </a:lnTo>
                    <a:lnTo>
                      <a:pt x="338" y="203"/>
                    </a:lnTo>
                    <a:lnTo>
                      <a:pt x="338" y="204"/>
                    </a:lnTo>
                    <a:lnTo>
                      <a:pt x="336" y="206"/>
                    </a:lnTo>
                    <a:lnTo>
                      <a:pt x="337" y="210"/>
                    </a:lnTo>
                    <a:lnTo>
                      <a:pt x="335" y="209"/>
                    </a:lnTo>
                    <a:lnTo>
                      <a:pt x="334" y="209"/>
                    </a:lnTo>
                    <a:lnTo>
                      <a:pt x="334" y="209"/>
                    </a:lnTo>
                    <a:lnTo>
                      <a:pt x="333" y="209"/>
                    </a:lnTo>
                    <a:lnTo>
                      <a:pt x="331" y="208"/>
                    </a:lnTo>
                    <a:lnTo>
                      <a:pt x="329" y="206"/>
                    </a:lnTo>
                    <a:lnTo>
                      <a:pt x="327" y="206"/>
                    </a:lnTo>
                    <a:lnTo>
                      <a:pt x="326" y="205"/>
                    </a:lnTo>
                    <a:lnTo>
                      <a:pt x="322" y="205"/>
                    </a:lnTo>
                    <a:lnTo>
                      <a:pt x="319" y="204"/>
                    </a:lnTo>
                    <a:lnTo>
                      <a:pt x="315" y="203"/>
                    </a:lnTo>
                    <a:lnTo>
                      <a:pt x="314" y="203"/>
                    </a:lnTo>
                    <a:lnTo>
                      <a:pt x="312" y="203"/>
                    </a:lnTo>
                    <a:lnTo>
                      <a:pt x="310" y="203"/>
                    </a:lnTo>
                    <a:lnTo>
                      <a:pt x="310" y="203"/>
                    </a:lnTo>
                    <a:lnTo>
                      <a:pt x="281" y="199"/>
                    </a:lnTo>
                    <a:lnTo>
                      <a:pt x="280" y="199"/>
                    </a:lnTo>
                    <a:lnTo>
                      <a:pt x="279" y="198"/>
                    </a:lnTo>
                    <a:lnTo>
                      <a:pt x="278" y="196"/>
                    </a:lnTo>
                    <a:lnTo>
                      <a:pt x="274" y="196"/>
                    </a:lnTo>
                    <a:lnTo>
                      <a:pt x="272" y="195"/>
                    </a:lnTo>
                    <a:lnTo>
                      <a:pt x="269" y="194"/>
                    </a:lnTo>
                    <a:lnTo>
                      <a:pt x="269" y="193"/>
                    </a:lnTo>
                    <a:lnTo>
                      <a:pt x="268" y="194"/>
                    </a:lnTo>
                    <a:lnTo>
                      <a:pt x="267" y="192"/>
                    </a:lnTo>
                    <a:lnTo>
                      <a:pt x="263" y="190"/>
                    </a:lnTo>
                    <a:lnTo>
                      <a:pt x="262" y="190"/>
                    </a:lnTo>
                    <a:lnTo>
                      <a:pt x="262" y="191"/>
                    </a:lnTo>
                    <a:lnTo>
                      <a:pt x="258" y="191"/>
                    </a:lnTo>
                    <a:lnTo>
                      <a:pt x="257" y="192"/>
                    </a:lnTo>
                    <a:lnTo>
                      <a:pt x="254" y="192"/>
                    </a:lnTo>
                    <a:lnTo>
                      <a:pt x="252" y="192"/>
                    </a:lnTo>
                    <a:lnTo>
                      <a:pt x="252" y="192"/>
                    </a:lnTo>
                    <a:lnTo>
                      <a:pt x="246" y="193"/>
                    </a:lnTo>
                    <a:lnTo>
                      <a:pt x="245" y="194"/>
                    </a:lnTo>
                    <a:lnTo>
                      <a:pt x="245" y="196"/>
                    </a:lnTo>
                    <a:lnTo>
                      <a:pt x="241" y="198"/>
                    </a:lnTo>
                    <a:lnTo>
                      <a:pt x="241" y="199"/>
                    </a:lnTo>
                    <a:lnTo>
                      <a:pt x="240" y="199"/>
                    </a:lnTo>
                    <a:lnTo>
                      <a:pt x="238" y="201"/>
                    </a:lnTo>
                    <a:lnTo>
                      <a:pt x="236" y="203"/>
                    </a:lnTo>
                    <a:lnTo>
                      <a:pt x="234" y="204"/>
                    </a:lnTo>
                    <a:lnTo>
                      <a:pt x="234" y="204"/>
                    </a:lnTo>
                    <a:lnTo>
                      <a:pt x="233" y="205"/>
                    </a:lnTo>
                    <a:lnTo>
                      <a:pt x="233" y="207"/>
                    </a:lnTo>
                    <a:lnTo>
                      <a:pt x="232" y="208"/>
                    </a:lnTo>
                    <a:lnTo>
                      <a:pt x="232" y="209"/>
                    </a:lnTo>
                    <a:lnTo>
                      <a:pt x="232" y="210"/>
                    </a:lnTo>
                    <a:lnTo>
                      <a:pt x="231" y="212"/>
                    </a:lnTo>
                    <a:lnTo>
                      <a:pt x="231" y="213"/>
                    </a:lnTo>
                    <a:lnTo>
                      <a:pt x="231" y="215"/>
                    </a:lnTo>
                    <a:lnTo>
                      <a:pt x="230" y="215"/>
                    </a:lnTo>
                    <a:lnTo>
                      <a:pt x="225" y="216"/>
                    </a:lnTo>
                    <a:lnTo>
                      <a:pt x="224" y="216"/>
                    </a:lnTo>
                    <a:lnTo>
                      <a:pt x="224" y="218"/>
                    </a:lnTo>
                    <a:lnTo>
                      <a:pt x="223" y="218"/>
                    </a:lnTo>
                    <a:lnTo>
                      <a:pt x="221" y="219"/>
                    </a:lnTo>
                    <a:lnTo>
                      <a:pt x="217" y="217"/>
                    </a:lnTo>
                    <a:lnTo>
                      <a:pt x="216" y="216"/>
                    </a:lnTo>
                    <a:lnTo>
                      <a:pt x="214" y="213"/>
                    </a:lnTo>
                    <a:lnTo>
                      <a:pt x="212" y="211"/>
                    </a:lnTo>
                    <a:lnTo>
                      <a:pt x="211" y="209"/>
                    </a:lnTo>
                    <a:lnTo>
                      <a:pt x="210" y="208"/>
                    </a:lnTo>
                    <a:lnTo>
                      <a:pt x="209" y="206"/>
                    </a:lnTo>
                    <a:lnTo>
                      <a:pt x="207" y="205"/>
                    </a:lnTo>
                    <a:lnTo>
                      <a:pt x="206" y="205"/>
                    </a:lnTo>
                    <a:lnTo>
                      <a:pt x="201" y="202"/>
                    </a:lnTo>
                    <a:lnTo>
                      <a:pt x="200" y="201"/>
                    </a:lnTo>
                    <a:lnTo>
                      <a:pt x="200" y="200"/>
                    </a:lnTo>
                    <a:lnTo>
                      <a:pt x="200" y="200"/>
                    </a:lnTo>
                    <a:lnTo>
                      <a:pt x="199" y="199"/>
                    </a:lnTo>
                    <a:lnTo>
                      <a:pt x="197" y="198"/>
                    </a:lnTo>
                    <a:lnTo>
                      <a:pt x="194" y="197"/>
                    </a:lnTo>
                    <a:lnTo>
                      <a:pt x="192" y="196"/>
                    </a:lnTo>
                    <a:lnTo>
                      <a:pt x="190" y="196"/>
                    </a:lnTo>
                    <a:lnTo>
                      <a:pt x="186" y="193"/>
                    </a:lnTo>
                    <a:lnTo>
                      <a:pt x="186" y="194"/>
                    </a:lnTo>
                    <a:lnTo>
                      <a:pt x="184" y="194"/>
                    </a:lnTo>
                    <a:lnTo>
                      <a:pt x="183" y="194"/>
                    </a:lnTo>
                    <a:lnTo>
                      <a:pt x="182" y="193"/>
                    </a:lnTo>
                    <a:lnTo>
                      <a:pt x="181" y="193"/>
                    </a:lnTo>
                    <a:lnTo>
                      <a:pt x="181" y="195"/>
                    </a:lnTo>
                    <a:lnTo>
                      <a:pt x="180" y="196"/>
                    </a:lnTo>
                    <a:lnTo>
                      <a:pt x="179" y="196"/>
                    </a:lnTo>
                    <a:lnTo>
                      <a:pt x="179" y="196"/>
                    </a:lnTo>
                    <a:lnTo>
                      <a:pt x="177" y="197"/>
                    </a:lnTo>
                    <a:lnTo>
                      <a:pt x="174" y="199"/>
                    </a:lnTo>
                    <a:lnTo>
                      <a:pt x="174" y="201"/>
                    </a:lnTo>
                    <a:lnTo>
                      <a:pt x="174" y="202"/>
                    </a:lnTo>
                    <a:lnTo>
                      <a:pt x="174" y="203"/>
                    </a:lnTo>
                    <a:lnTo>
                      <a:pt x="173" y="203"/>
                    </a:lnTo>
                    <a:lnTo>
                      <a:pt x="172" y="203"/>
                    </a:lnTo>
                    <a:lnTo>
                      <a:pt x="172" y="203"/>
                    </a:lnTo>
                    <a:lnTo>
                      <a:pt x="172" y="203"/>
                    </a:lnTo>
                    <a:lnTo>
                      <a:pt x="171" y="203"/>
                    </a:lnTo>
                    <a:lnTo>
                      <a:pt x="169" y="203"/>
                    </a:lnTo>
                    <a:lnTo>
                      <a:pt x="168" y="203"/>
                    </a:lnTo>
                    <a:lnTo>
                      <a:pt x="167" y="203"/>
                    </a:lnTo>
                    <a:lnTo>
                      <a:pt x="166" y="203"/>
                    </a:lnTo>
                    <a:lnTo>
                      <a:pt x="166" y="203"/>
                    </a:lnTo>
                    <a:lnTo>
                      <a:pt x="165" y="204"/>
                    </a:lnTo>
                    <a:lnTo>
                      <a:pt x="165" y="205"/>
                    </a:lnTo>
                    <a:lnTo>
                      <a:pt x="165" y="206"/>
                    </a:lnTo>
                    <a:lnTo>
                      <a:pt x="162" y="206"/>
                    </a:lnTo>
                    <a:lnTo>
                      <a:pt x="162" y="207"/>
                    </a:lnTo>
                    <a:lnTo>
                      <a:pt x="161" y="208"/>
                    </a:lnTo>
                    <a:lnTo>
                      <a:pt x="160" y="209"/>
                    </a:lnTo>
                    <a:lnTo>
                      <a:pt x="160" y="209"/>
                    </a:lnTo>
                    <a:lnTo>
                      <a:pt x="160" y="210"/>
                    </a:lnTo>
                    <a:lnTo>
                      <a:pt x="164" y="212"/>
                    </a:lnTo>
                    <a:lnTo>
                      <a:pt x="166" y="213"/>
                    </a:lnTo>
                    <a:lnTo>
                      <a:pt x="168" y="214"/>
                    </a:lnTo>
                    <a:lnTo>
                      <a:pt x="169" y="215"/>
                    </a:lnTo>
                    <a:lnTo>
                      <a:pt x="169" y="216"/>
                    </a:lnTo>
                    <a:lnTo>
                      <a:pt x="170" y="217"/>
                    </a:lnTo>
                    <a:lnTo>
                      <a:pt x="172" y="223"/>
                    </a:lnTo>
                    <a:lnTo>
                      <a:pt x="175" y="227"/>
                    </a:lnTo>
                    <a:lnTo>
                      <a:pt x="176" y="228"/>
                    </a:lnTo>
                    <a:lnTo>
                      <a:pt x="177" y="230"/>
                    </a:lnTo>
                    <a:lnTo>
                      <a:pt x="178" y="232"/>
                    </a:lnTo>
                    <a:lnTo>
                      <a:pt x="179" y="233"/>
                    </a:lnTo>
                    <a:lnTo>
                      <a:pt x="181" y="233"/>
                    </a:lnTo>
                    <a:lnTo>
                      <a:pt x="182" y="234"/>
                    </a:lnTo>
                    <a:lnTo>
                      <a:pt x="183" y="234"/>
                    </a:lnTo>
                    <a:lnTo>
                      <a:pt x="183" y="236"/>
                    </a:lnTo>
                    <a:lnTo>
                      <a:pt x="184" y="239"/>
                    </a:lnTo>
                    <a:lnTo>
                      <a:pt x="186" y="240"/>
                    </a:lnTo>
                    <a:lnTo>
                      <a:pt x="187" y="240"/>
                    </a:lnTo>
                    <a:lnTo>
                      <a:pt x="190" y="239"/>
                    </a:lnTo>
                    <a:lnTo>
                      <a:pt x="193" y="240"/>
                    </a:lnTo>
                    <a:lnTo>
                      <a:pt x="195" y="240"/>
                    </a:lnTo>
                    <a:lnTo>
                      <a:pt x="197" y="239"/>
                    </a:lnTo>
                    <a:lnTo>
                      <a:pt x="198" y="238"/>
                    </a:lnTo>
                    <a:lnTo>
                      <a:pt x="201" y="238"/>
                    </a:lnTo>
                    <a:lnTo>
                      <a:pt x="204" y="237"/>
                    </a:lnTo>
                    <a:lnTo>
                      <a:pt x="207" y="237"/>
                    </a:lnTo>
                    <a:lnTo>
                      <a:pt x="210" y="238"/>
                    </a:lnTo>
                    <a:lnTo>
                      <a:pt x="211" y="238"/>
                    </a:lnTo>
                    <a:lnTo>
                      <a:pt x="213" y="240"/>
                    </a:lnTo>
                    <a:lnTo>
                      <a:pt x="215" y="242"/>
                    </a:lnTo>
                    <a:lnTo>
                      <a:pt x="217" y="243"/>
                    </a:lnTo>
                    <a:lnTo>
                      <a:pt x="217" y="242"/>
                    </a:lnTo>
                    <a:lnTo>
                      <a:pt x="219" y="243"/>
                    </a:lnTo>
                    <a:lnTo>
                      <a:pt x="219" y="244"/>
                    </a:lnTo>
                    <a:lnTo>
                      <a:pt x="219" y="245"/>
                    </a:lnTo>
                    <a:lnTo>
                      <a:pt x="218" y="246"/>
                    </a:lnTo>
                    <a:lnTo>
                      <a:pt x="218" y="248"/>
                    </a:lnTo>
                    <a:lnTo>
                      <a:pt x="217" y="249"/>
                    </a:lnTo>
                    <a:lnTo>
                      <a:pt x="217" y="250"/>
                    </a:lnTo>
                    <a:lnTo>
                      <a:pt x="215" y="251"/>
                    </a:lnTo>
                    <a:lnTo>
                      <a:pt x="214" y="251"/>
                    </a:lnTo>
                    <a:lnTo>
                      <a:pt x="214" y="254"/>
                    </a:lnTo>
                    <a:lnTo>
                      <a:pt x="213" y="256"/>
                    </a:lnTo>
                    <a:lnTo>
                      <a:pt x="211" y="258"/>
                    </a:lnTo>
                    <a:lnTo>
                      <a:pt x="211" y="258"/>
                    </a:lnTo>
                    <a:lnTo>
                      <a:pt x="210" y="258"/>
                    </a:lnTo>
                    <a:lnTo>
                      <a:pt x="209" y="259"/>
                    </a:lnTo>
                    <a:lnTo>
                      <a:pt x="208" y="259"/>
                    </a:lnTo>
                    <a:lnTo>
                      <a:pt x="207" y="260"/>
                    </a:lnTo>
                    <a:lnTo>
                      <a:pt x="202" y="260"/>
                    </a:lnTo>
                    <a:lnTo>
                      <a:pt x="200" y="260"/>
                    </a:lnTo>
                    <a:lnTo>
                      <a:pt x="194" y="260"/>
                    </a:lnTo>
                    <a:lnTo>
                      <a:pt x="191" y="259"/>
                    </a:lnTo>
                    <a:lnTo>
                      <a:pt x="190" y="258"/>
                    </a:lnTo>
                    <a:lnTo>
                      <a:pt x="188" y="256"/>
                    </a:lnTo>
                    <a:lnTo>
                      <a:pt x="182" y="253"/>
                    </a:lnTo>
                    <a:lnTo>
                      <a:pt x="181" y="252"/>
                    </a:lnTo>
                    <a:lnTo>
                      <a:pt x="180" y="251"/>
                    </a:lnTo>
                    <a:lnTo>
                      <a:pt x="177" y="251"/>
                    </a:lnTo>
                    <a:lnTo>
                      <a:pt x="175" y="251"/>
                    </a:lnTo>
                    <a:lnTo>
                      <a:pt x="175" y="251"/>
                    </a:lnTo>
                    <a:lnTo>
                      <a:pt x="172" y="252"/>
                    </a:lnTo>
                    <a:lnTo>
                      <a:pt x="170" y="254"/>
                    </a:lnTo>
                    <a:lnTo>
                      <a:pt x="169" y="254"/>
                    </a:lnTo>
                    <a:lnTo>
                      <a:pt x="169" y="255"/>
                    </a:lnTo>
                    <a:lnTo>
                      <a:pt x="168" y="256"/>
                    </a:lnTo>
                    <a:lnTo>
                      <a:pt x="168" y="258"/>
                    </a:lnTo>
                    <a:lnTo>
                      <a:pt x="168" y="262"/>
                    </a:lnTo>
                    <a:lnTo>
                      <a:pt x="169" y="265"/>
                    </a:lnTo>
                    <a:lnTo>
                      <a:pt x="167" y="265"/>
                    </a:lnTo>
                    <a:lnTo>
                      <a:pt x="165" y="268"/>
                    </a:lnTo>
                    <a:lnTo>
                      <a:pt x="162" y="268"/>
                    </a:lnTo>
                    <a:lnTo>
                      <a:pt x="161" y="268"/>
                    </a:lnTo>
                    <a:lnTo>
                      <a:pt x="159" y="268"/>
                    </a:lnTo>
                    <a:lnTo>
                      <a:pt x="159" y="268"/>
                    </a:lnTo>
                    <a:lnTo>
                      <a:pt x="155" y="267"/>
                    </a:lnTo>
                    <a:lnTo>
                      <a:pt x="154" y="266"/>
                    </a:lnTo>
                    <a:lnTo>
                      <a:pt x="153" y="266"/>
                    </a:lnTo>
                    <a:lnTo>
                      <a:pt x="151" y="266"/>
                    </a:lnTo>
                    <a:lnTo>
                      <a:pt x="150" y="266"/>
                    </a:lnTo>
                    <a:lnTo>
                      <a:pt x="149" y="266"/>
                    </a:lnTo>
                    <a:lnTo>
                      <a:pt x="148" y="265"/>
                    </a:lnTo>
                    <a:lnTo>
                      <a:pt x="146" y="265"/>
                    </a:lnTo>
                    <a:lnTo>
                      <a:pt x="145" y="264"/>
                    </a:lnTo>
                    <a:lnTo>
                      <a:pt x="142" y="263"/>
                    </a:lnTo>
                    <a:lnTo>
                      <a:pt x="139" y="263"/>
                    </a:lnTo>
                    <a:lnTo>
                      <a:pt x="138" y="263"/>
                    </a:lnTo>
                    <a:lnTo>
                      <a:pt x="136" y="263"/>
                    </a:lnTo>
                    <a:lnTo>
                      <a:pt x="136" y="264"/>
                    </a:lnTo>
                    <a:lnTo>
                      <a:pt x="135" y="264"/>
                    </a:lnTo>
                    <a:lnTo>
                      <a:pt x="134" y="263"/>
                    </a:lnTo>
                    <a:lnTo>
                      <a:pt x="132" y="263"/>
                    </a:lnTo>
                    <a:lnTo>
                      <a:pt x="130" y="263"/>
                    </a:lnTo>
                    <a:lnTo>
                      <a:pt x="128" y="264"/>
                    </a:lnTo>
                    <a:lnTo>
                      <a:pt x="125" y="264"/>
                    </a:lnTo>
                    <a:lnTo>
                      <a:pt x="123" y="264"/>
                    </a:lnTo>
                    <a:lnTo>
                      <a:pt x="121" y="264"/>
                    </a:lnTo>
                    <a:lnTo>
                      <a:pt x="117" y="265"/>
                    </a:lnTo>
                    <a:lnTo>
                      <a:pt x="116" y="265"/>
                    </a:lnTo>
                    <a:lnTo>
                      <a:pt x="115" y="265"/>
                    </a:lnTo>
                    <a:lnTo>
                      <a:pt x="114" y="264"/>
                    </a:lnTo>
                    <a:lnTo>
                      <a:pt x="110" y="261"/>
                    </a:lnTo>
                    <a:lnTo>
                      <a:pt x="109" y="261"/>
                    </a:lnTo>
                    <a:lnTo>
                      <a:pt x="107" y="261"/>
                    </a:lnTo>
                    <a:lnTo>
                      <a:pt x="106" y="260"/>
                    </a:lnTo>
                    <a:lnTo>
                      <a:pt x="105" y="259"/>
                    </a:lnTo>
                    <a:lnTo>
                      <a:pt x="101" y="257"/>
                    </a:lnTo>
                    <a:lnTo>
                      <a:pt x="100" y="256"/>
                    </a:lnTo>
                    <a:lnTo>
                      <a:pt x="97" y="254"/>
                    </a:lnTo>
                    <a:lnTo>
                      <a:pt x="94" y="254"/>
                    </a:lnTo>
                    <a:lnTo>
                      <a:pt x="93" y="252"/>
                    </a:lnTo>
                    <a:lnTo>
                      <a:pt x="89" y="251"/>
                    </a:lnTo>
                    <a:lnTo>
                      <a:pt x="87" y="251"/>
                    </a:lnTo>
                    <a:lnTo>
                      <a:pt x="86" y="251"/>
                    </a:lnTo>
                    <a:lnTo>
                      <a:pt x="85" y="251"/>
                    </a:lnTo>
                    <a:lnTo>
                      <a:pt x="83" y="251"/>
                    </a:lnTo>
                    <a:lnTo>
                      <a:pt x="82" y="251"/>
                    </a:lnTo>
                    <a:lnTo>
                      <a:pt x="81" y="251"/>
                    </a:lnTo>
                    <a:lnTo>
                      <a:pt x="80" y="252"/>
                    </a:lnTo>
                    <a:lnTo>
                      <a:pt x="79" y="251"/>
                    </a:lnTo>
                    <a:lnTo>
                      <a:pt x="78" y="252"/>
                    </a:lnTo>
                    <a:lnTo>
                      <a:pt x="77" y="251"/>
                    </a:lnTo>
                    <a:lnTo>
                      <a:pt x="76" y="251"/>
                    </a:lnTo>
                    <a:lnTo>
                      <a:pt x="76" y="251"/>
                    </a:lnTo>
                    <a:lnTo>
                      <a:pt x="76" y="251"/>
                    </a:lnTo>
                    <a:lnTo>
                      <a:pt x="75" y="251"/>
                    </a:lnTo>
                    <a:lnTo>
                      <a:pt x="74" y="250"/>
                    </a:lnTo>
                    <a:lnTo>
                      <a:pt x="73" y="251"/>
                    </a:lnTo>
                    <a:lnTo>
                      <a:pt x="72" y="251"/>
                    </a:lnTo>
                    <a:lnTo>
                      <a:pt x="71" y="251"/>
                    </a:lnTo>
                    <a:lnTo>
                      <a:pt x="70" y="251"/>
                    </a:lnTo>
                    <a:lnTo>
                      <a:pt x="69" y="251"/>
                    </a:lnTo>
                    <a:lnTo>
                      <a:pt x="69" y="251"/>
                    </a:lnTo>
                    <a:lnTo>
                      <a:pt x="68" y="251"/>
                    </a:lnTo>
                    <a:lnTo>
                      <a:pt x="67" y="252"/>
                    </a:lnTo>
                    <a:lnTo>
                      <a:pt x="67" y="251"/>
                    </a:lnTo>
                    <a:lnTo>
                      <a:pt x="66" y="251"/>
                    </a:lnTo>
                    <a:lnTo>
                      <a:pt x="64" y="251"/>
                    </a:lnTo>
                    <a:lnTo>
                      <a:pt x="61" y="251"/>
                    </a:lnTo>
                    <a:lnTo>
                      <a:pt x="57" y="250"/>
                    </a:lnTo>
                    <a:lnTo>
                      <a:pt x="56" y="249"/>
                    </a:lnTo>
                    <a:lnTo>
                      <a:pt x="55" y="247"/>
                    </a:lnTo>
                    <a:lnTo>
                      <a:pt x="55" y="247"/>
                    </a:lnTo>
                    <a:lnTo>
                      <a:pt x="55" y="245"/>
                    </a:lnTo>
                    <a:lnTo>
                      <a:pt x="54" y="242"/>
                    </a:lnTo>
                    <a:lnTo>
                      <a:pt x="53" y="241"/>
                    </a:lnTo>
                    <a:lnTo>
                      <a:pt x="52" y="240"/>
                    </a:lnTo>
                    <a:lnTo>
                      <a:pt x="51" y="239"/>
                    </a:lnTo>
                    <a:lnTo>
                      <a:pt x="51" y="238"/>
                    </a:lnTo>
                    <a:lnTo>
                      <a:pt x="50" y="233"/>
                    </a:lnTo>
                    <a:lnTo>
                      <a:pt x="49" y="229"/>
                    </a:lnTo>
                    <a:lnTo>
                      <a:pt x="48" y="227"/>
                    </a:lnTo>
                    <a:lnTo>
                      <a:pt x="47" y="224"/>
                    </a:lnTo>
                    <a:lnTo>
                      <a:pt x="48" y="221"/>
                    </a:lnTo>
                    <a:lnTo>
                      <a:pt x="47" y="217"/>
                    </a:lnTo>
                    <a:lnTo>
                      <a:pt x="47" y="216"/>
                    </a:lnTo>
                    <a:lnTo>
                      <a:pt x="45" y="216"/>
                    </a:lnTo>
                    <a:lnTo>
                      <a:pt x="44" y="216"/>
                    </a:lnTo>
                    <a:lnTo>
                      <a:pt x="42" y="216"/>
                    </a:lnTo>
                    <a:lnTo>
                      <a:pt x="41" y="216"/>
                    </a:lnTo>
                    <a:lnTo>
                      <a:pt x="34" y="211"/>
                    </a:lnTo>
                    <a:lnTo>
                      <a:pt x="24" y="204"/>
                    </a:lnTo>
                    <a:lnTo>
                      <a:pt x="29" y="158"/>
                    </a:lnTo>
                    <a:lnTo>
                      <a:pt x="31" y="136"/>
                    </a:lnTo>
                    <a:lnTo>
                      <a:pt x="31" y="135"/>
                    </a:lnTo>
                    <a:lnTo>
                      <a:pt x="30" y="134"/>
                    </a:lnTo>
                    <a:lnTo>
                      <a:pt x="28" y="133"/>
                    </a:lnTo>
                    <a:lnTo>
                      <a:pt x="27" y="133"/>
                    </a:lnTo>
                    <a:lnTo>
                      <a:pt x="27" y="132"/>
                    </a:lnTo>
                    <a:lnTo>
                      <a:pt x="25" y="130"/>
                    </a:lnTo>
                    <a:lnTo>
                      <a:pt x="24" y="129"/>
                    </a:lnTo>
                    <a:lnTo>
                      <a:pt x="23" y="128"/>
                    </a:lnTo>
                    <a:lnTo>
                      <a:pt x="21" y="128"/>
                    </a:lnTo>
                    <a:lnTo>
                      <a:pt x="20" y="127"/>
                    </a:lnTo>
                    <a:lnTo>
                      <a:pt x="18" y="128"/>
                    </a:lnTo>
                    <a:lnTo>
                      <a:pt x="18" y="127"/>
                    </a:lnTo>
                    <a:lnTo>
                      <a:pt x="19" y="127"/>
                    </a:lnTo>
                    <a:lnTo>
                      <a:pt x="18" y="127"/>
                    </a:lnTo>
                    <a:lnTo>
                      <a:pt x="18" y="126"/>
                    </a:lnTo>
                    <a:lnTo>
                      <a:pt x="17" y="126"/>
                    </a:lnTo>
                    <a:lnTo>
                      <a:pt x="16" y="125"/>
                    </a:lnTo>
                    <a:lnTo>
                      <a:pt x="14" y="124"/>
                    </a:lnTo>
                    <a:lnTo>
                      <a:pt x="15" y="123"/>
                    </a:lnTo>
                    <a:lnTo>
                      <a:pt x="15" y="123"/>
                    </a:lnTo>
                    <a:lnTo>
                      <a:pt x="15" y="122"/>
                    </a:lnTo>
                    <a:lnTo>
                      <a:pt x="15" y="121"/>
                    </a:lnTo>
                    <a:lnTo>
                      <a:pt x="14" y="121"/>
                    </a:lnTo>
                    <a:lnTo>
                      <a:pt x="13" y="121"/>
                    </a:lnTo>
                    <a:lnTo>
                      <a:pt x="12" y="121"/>
                    </a:lnTo>
                    <a:lnTo>
                      <a:pt x="11" y="119"/>
                    </a:lnTo>
                    <a:lnTo>
                      <a:pt x="10" y="119"/>
                    </a:lnTo>
                    <a:lnTo>
                      <a:pt x="10" y="118"/>
                    </a:lnTo>
                    <a:lnTo>
                      <a:pt x="10" y="116"/>
                    </a:lnTo>
                    <a:lnTo>
                      <a:pt x="9" y="116"/>
                    </a:lnTo>
                    <a:lnTo>
                      <a:pt x="9" y="114"/>
                    </a:lnTo>
                    <a:lnTo>
                      <a:pt x="8" y="113"/>
                    </a:lnTo>
                    <a:lnTo>
                      <a:pt x="8" y="112"/>
                    </a:lnTo>
                    <a:lnTo>
                      <a:pt x="9" y="111"/>
                    </a:lnTo>
                    <a:lnTo>
                      <a:pt x="9" y="109"/>
                    </a:lnTo>
                    <a:lnTo>
                      <a:pt x="6" y="107"/>
                    </a:lnTo>
                    <a:lnTo>
                      <a:pt x="7" y="107"/>
                    </a:lnTo>
                    <a:lnTo>
                      <a:pt x="7" y="106"/>
                    </a:lnTo>
                    <a:lnTo>
                      <a:pt x="8" y="106"/>
                    </a:lnTo>
                    <a:lnTo>
                      <a:pt x="8" y="105"/>
                    </a:lnTo>
                    <a:lnTo>
                      <a:pt x="7" y="104"/>
                    </a:lnTo>
                    <a:lnTo>
                      <a:pt x="7" y="103"/>
                    </a:lnTo>
                    <a:lnTo>
                      <a:pt x="6" y="103"/>
                    </a:lnTo>
                    <a:lnTo>
                      <a:pt x="6" y="102"/>
                    </a:lnTo>
                    <a:lnTo>
                      <a:pt x="4" y="103"/>
                    </a:lnTo>
                    <a:lnTo>
                      <a:pt x="3" y="103"/>
                    </a:lnTo>
                    <a:lnTo>
                      <a:pt x="2" y="103"/>
                    </a:lnTo>
                    <a:lnTo>
                      <a:pt x="2" y="102"/>
                    </a:lnTo>
                    <a:lnTo>
                      <a:pt x="1" y="103"/>
                    </a:lnTo>
                    <a:lnTo>
                      <a:pt x="0" y="103"/>
                    </a:lnTo>
                    <a:lnTo>
                      <a:pt x="0" y="102"/>
                    </a:lnTo>
                    <a:lnTo>
                      <a:pt x="1" y="100"/>
                    </a:lnTo>
                    <a:lnTo>
                      <a:pt x="13" y="86"/>
                    </a:lnTo>
                    <a:lnTo>
                      <a:pt x="26" y="69"/>
                    </a:lnTo>
                    <a:lnTo>
                      <a:pt x="28" y="70"/>
                    </a:lnTo>
                    <a:lnTo>
                      <a:pt x="35" y="77"/>
                    </a:lnTo>
                    <a:lnTo>
                      <a:pt x="34" y="78"/>
                    </a:lnTo>
                    <a:lnTo>
                      <a:pt x="33" y="80"/>
                    </a:lnTo>
                    <a:lnTo>
                      <a:pt x="34" y="82"/>
                    </a:lnTo>
                    <a:lnTo>
                      <a:pt x="35" y="82"/>
                    </a:lnTo>
                    <a:lnTo>
                      <a:pt x="34" y="84"/>
                    </a:lnTo>
                    <a:lnTo>
                      <a:pt x="38" y="83"/>
                    </a:lnTo>
                    <a:lnTo>
                      <a:pt x="35" y="89"/>
                    </a:lnTo>
                    <a:lnTo>
                      <a:pt x="34" y="91"/>
                    </a:lnTo>
                    <a:lnTo>
                      <a:pt x="47" y="92"/>
                    </a:lnTo>
                    <a:lnTo>
                      <a:pt x="49" y="93"/>
                    </a:lnTo>
                    <a:lnTo>
                      <a:pt x="51" y="94"/>
                    </a:lnTo>
                    <a:lnTo>
                      <a:pt x="52" y="95"/>
                    </a:lnTo>
                    <a:lnTo>
                      <a:pt x="54" y="96"/>
                    </a:lnTo>
                    <a:lnTo>
                      <a:pt x="53" y="94"/>
                    </a:lnTo>
                    <a:lnTo>
                      <a:pt x="47" y="81"/>
                    </a:lnTo>
                    <a:lnTo>
                      <a:pt x="47" y="78"/>
                    </a:lnTo>
                    <a:lnTo>
                      <a:pt x="46" y="76"/>
                    </a:lnTo>
                    <a:lnTo>
                      <a:pt x="51" y="75"/>
                    </a:lnTo>
                    <a:lnTo>
                      <a:pt x="54" y="75"/>
                    </a:lnTo>
                    <a:lnTo>
                      <a:pt x="57" y="76"/>
                    </a:lnTo>
                    <a:lnTo>
                      <a:pt x="56" y="75"/>
                    </a:lnTo>
                    <a:lnTo>
                      <a:pt x="55" y="75"/>
                    </a:lnTo>
                    <a:lnTo>
                      <a:pt x="54" y="75"/>
                    </a:lnTo>
                    <a:lnTo>
                      <a:pt x="53" y="68"/>
                    </a:lnTo>
                    <a:lnTo>
                      <a:pt x="45" y="59"/>
                    </a:lnTo>
                    <a:lnTo>
                      <a:pt x="52" y="53"/>
                    </a:lnTo>
                    <a:lnTo>
                      <a:pt x="54" y="50"/>
                    </a:lnTo>
                    <a:lnTo>
                      <a:pt x="49" y="47"/>
                    </a:lnTo>
                    <a:lnTo>
                      <a:pt x="50" y="46"/>
                    </a:lnTo>
                    <a:lnTo>
                      <a:pt x="52" y="44"/>
                    </a:lnTo>
                    <a:lnTo>
                      <a:pt x="55" y="40"/>
                    </a:lnTo>
                    <a:lnTo>
                      <a:pt x="50" y="19"/>
                    </a:lnTo>
                    <a:lnTo>
                      <a:pt x="54" y="17"/>
                    </a:lnTo>
                    <a:lnTo>
                      <a:pt x="55" y="16"/>
                    </a:lnTo>
                    <a:lnTo>
                      <a:pt x="58" y="14"/>
                    </a:lnTo>
                    <a:lnTo>
                      <a:pt x="58" y="13"/>
                    </a:lnTo>
                    <a:lnTo>
                      <a:pt x="59" y="13"/>
                    </a:lnTo>
                    <a:lnTo>
                      <a:pt x="60" y="12"/>
                    </a:lnTo>
                    <a:lnTo>
                      <a:pt x="62" y="11"/>
                    </a:lnTo>
                    <a:lnTo>
                      <a:pt x="63" y="10"/>
                    </a:lnTo>
                    <a:lnTo>
                      <a:pt x="65" y="11"/>
                    </a:lnTo>
                    <a:lnTo>
                      <a:pt x="66" y="10"/>
                    </a:lnTo>
                    <a:lnTo>
                      <a:pt x="68" y="9"/>
                    </a:lnTo>
                    <a:lnTo>
                      <a:pt x="71" y="6"/>
                    </a:lnTo>
                    <a:lnTo>
                      <a:pt x="72" y="6"/>
                    </a:lnTo>
                    <a:lnTo>
                      <a:pt x="73" y="6"/>
                    </a:lnTo>
                    <a:lnTo>
                      <a:pt x="74" y="4"/>
                    </a:lnTo>
                    <a:lnTo>
                      <a:pt x="76" y="2"/>
                    </a:lnTo>
                    <a:lnTo>
                      <a:pt x="77" y="1"/>
                    </a:lnTo>
                    <a:lnTo>
                      <a:pt x="78" y="1"/>
                    </a:lnTo>
                    <a:lnTo>
                      <a:pt x="79" y="0"/>
                    </a:lnTo>
                    <a:lnTo>
                      <a:pt x="80" y="1"/>
                    </a:lnTo>
                    <a:lnTo>
                      <a:pt x="80" y="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85" name="Freeform 1144">
                <a:extLst>
                  <a:ext uri="{FF2B5EF4-FFF2-40B4-BE49-F238E27FC236}">
                    <a16:creationId xmlns:a16="http://schemas.microsoft.com/office/drawing/2014/main" id="{9CE8BFB5-CCDD-453D-B343-4D6162438087}"/>
                  </a:ext>
                </a:extLst>
              </p:cNvPr>
              <p:cNvSpPr>
                <a:spLocks/>
              </p:cNvSpPr>
              <p:nvPr/>
            </p:nvSpPr>
            <p:spPr bwMode="auto">
              <a:xfrm>
                <a:off x="5873" y="1187"/>
                <a:ext cx="273" cy="398"/>
              </a:xfrm>
              <a:custGeom>
                <a:avLst/>
                <a:gdLst>
                  <a:gd name="T0" fmla="*/ 100 w 273"/>
                  <a:gd name="T1" fmla="*/ 25 h 398"/>
                  <a:gd name="T2" fmla="*/ 124 w 273"/>
                  <a:gd name="T3" fmla="*/ 30 h 398"/>
                  <a:gd name="T4" fmla="*/ 151 w 273"/>
                  <a:gd name="T5" fmla="*/ 31 h 398"/>
                  <a:gd name="T6" fmla="*/ 176 w 273"/>
                  <a:gd name="T7" fmla="*/ 33 h 398"/>
                  <a:gd name="T8" fmla="*/ 189 w 273"/>
                  <a:gd name="T9" fmla="*/ 32 h 398"/>
                  <a:gd name="T10" fmla="*/ 202 w 273"/>
                  <a:gd name="T11" fmla="*/ 27 h 398"/>
                  <a:gd name="T12" fmla="*/ 217 w 273"/>
                  <a:gd name="T13" fmla="*/ 19 h 398"/>
                  <a:gd name="T14" fmla="*/ 230 w 273"/>
                  <a:gd name="T15" fmla="*/ 24 h 398"/>
                  <a:gd name="T16" fmla="*/ 245 w 273"/>
                  <a:gd name="T17" fmla="*/ 30 h 398"/>
                  <a:gd name="T18" fmla="*/ 258 w 273"/>
                  <a:gd name="T19" fmla="*/ 35 h 398"/>
                  <a:gd name="T20" fmla="*/ 266 w 273"/>
                  <a:gd name="T21" fmla="*/ 50 h 398"/>
                  <a:gd name="T22" fmla="*/ 267 w 273"/>
                  <a:gd name="T23" fmla="*/ 59 h 398"/>
                  <a:gd name="T24" fmla="*/ 251 w 273"/>
                  <a:gd name="T25" fmla="*/ 69 h 398"/>
                  <a:gd name="T26" fmla="*/ 247 w 273"/>
                  <a:gd name="T27" fmla="*/ 130 h 398"/>
                  <a:gd name="T28" fmla="*/ 244 w 273"/>
                  <a:gd name="T29" fmla="*/ 149 h 398"/>
                  <a:gd name="T30" fmla="*/ 221 w 273"/>
                  <a:gd name="T31" fmla="*/ 125 h 398"/>
                  <a:gd name="T32" fmla="*/ 199 w 273"/>
                  <a:gd name="T33" fmla="*/ 158 h 398"/>
                  <a:gd name="T34" fmla="*/ 202 w 273"/>
                  <a:gd name="T35" fmla="*/ 169 h 398"/>
                  <a:gd name="T36" fmla="*/ 208 w 273"/>
                  <a:gd name="T37" fmla="*/ 178 h 398"/>
                  <a:gd name="T38" fmla="*/ 217 w 273"/>
                  <a:gd name="T39" fmla="*/ 184 h 398"/>
                  <a:gd name="T40" fmla="*/ 235 w 273"/>
                  <a:gd name="T41" fmla="*/ 271 h 398"/>
                  <a:gd name="T42" fmla="*/ 245 w 273"/>
                  <a:gd name="T43" fmla="*/ 295 h 398"/>
                  <a:gd name="T44" fmla="*/ 260 w 273"/>
                  <a:gd name="T45" fmla="*/ 307 h 398"/>
                  <a:gd name="T46" fmla="*/ 259 w 273"/>
                  <a:gd name="T47" fmla="*/ 319 h 398"/>
                  <a:gd name="T48" fmla="*/ 255 w 273"/>
                  <a:gd name="T49" fmla="*/ 323 h 398"/>
                  <a:gd name="T50" fmla="*/ 250 w 273"/>
                  <a:gd name="T51" fmla="*/ 330 h 398"/>
                  <a:gd name="T52" fmla="*/ 248 w 273"/>
                  <a:gd name="T53" fmla="*/ 344 h 398"/>
                  <a:gd name="T54" fmla="*/ 248 w 273"/>
                  <a:gd name="T55" fmla="*/ 354 h 398"/>
                  <a:gd name="T56" fmla="*/ 249 w 273"/>
                  <a:gd name="T57" fmla="*/ 363 h 398"/>
                  <a:gd name="T58" fmla="*/ 247 w 273"/>
                  <a:gd name="T59" fmla="*/ 373 h 398"/>
                  <a:gd name="T60" fmla="*/ 242 w 273"/>
                  <a:gd name="T61" fmla="*/ 381 h 398"/>
                  <a:gd name="T62" fmla="*/ 232 w 273"/>
                  <a:gd name="T63" fmla="*/ 397 h 398"/>
                  <a:gd name="T64" fmla="*/ 227 w 273"/>
                  <a:gd name="T65" fmla="*/ 384 h 398"/>
                  <a:gd name="T66" fmla="*/ 223 w 273"/>
                  <a:gd name="T67" fmla="*/ 369 h 398"/>
                  <a:gd name="T68" fmla="*/ 212 w 273"/>
                  <a:gd name="T69" fmla="*/ 357 h 398"/>
                  <a:gd name="T70" fmla="*/ 204 w 273"/>
                  <a:gd name="T71" fmla="*/ 343 h 398"/>
                  <a:gd name="T72" fmla="*/ 204 w 273"/>
                  <a:gd name="T73" fmla="*/ 333 h 398"/>
                  <a:gd name="T74" fmla="*/ 197 w 273"/>
                  <a:gd name="T75" fmla="*/ 324 h 398"/>
                  <a:gd name="T76" fmla="*/ 186 w 273"/>
                  <a:gd name="T77" fmla="*/ 320 h 398"/>
                  <a:gd name="T78" fmla="*/ 172 w 273"/>
                  <a:gd name="T79" fmla="*/ 313 h 398"/>
                  <a:gd name="T80" fmla="*/ 159 w 273"/>
                  <a:gd name="T81" fmla="*/ 303 h 398"/>
                  <a:gd name="T82" fmla="*/ 152 w 273"/>
                  <a:gd name="T83" fmla="*/ 291 h 398"/>
                  <a:gd name="T84" fmla="*/ 140 w 273"/>
                  <a:gd name="T85" fmla="*/ 278 h 398"/>
                  <a:gd name="T86" fmla="*/ 125 w 273"/>
                  <a:gd name="T87" fmla="*/ 277 h 398"/>
                  <a:gd name="T88" fmla="*/ 109 w 273"/>
                  <a:gd name="T89" fmla="*/ 274 h 398"/>
                  <a:gd name="T90" fmla="*/ 101 w 273"/>
                  <a:gd name="T91" fmla="*/ 270 h 398"/>
                  <a:gd name="T92" fmla="*/ 89 w 273"/>
                  <a:gd name="T93" fmla="*/ 265 h 398"/>
                  <a:gd name="T94" fmla="*/ 80 w 273"/>
                  <a:gd name="T95" fmla="*/ 264 h 398"/>
                  <a:gd name="T96" fmla="*/ 63 w 273"/>
                  <a:gd name="T97" fmla="*/ 264 h 398"/>
                  <a:gd name="T98" fmla="*/ 57 w 273"/>
                  <a:gd name="T99" fmla="*/ 254 h 398"/>
                  <a:gd name="T100" fmla="*/ 52 w 273"/>
                  <a:gd name="T101" fmla="*/ 243 h 398"/>
                  <a:gd name="T102" fmla="*/ 49 w 273"/>
                  <a:gd name="T103" fmla="*/ 233 h 398"/>
                  <a:gd name="T104" fmla="*/ 46 w 273"/>
                  <a:gd name="T105" fmla="*/ 227 h 398"/>
                  <a:gd name="T106" fmla="*/ 35 w 273"/>
                  <a:gd name="T107" fmla="*/ 220 h 398"/>
                  <a:gd name="T108" fmla="*/ 77 w 273"/>
                  <a:gd name="T109" fmla="*/ 188 h 398"/>
                  <a:gd name="T110" fmla="*/ 40 w 273"/>
                  <a:gd name="T111" fmla="*/ 78 h 398"/>
                  <a:gd name="T112" fmla="*/ 2 w 273"/>
                  <a:gd name="T113" fmla="*/ 74 h 398"/>
                  <a:gd name="T114" fmla="*/ 3 w 273"/>
                  <a:gd name="T115" fmla="*/ 64 h 398"/>
                  <a:gd name="T116" fmla="*/ 6 w 273"/>
                  <a:gd name="T117" fmla="*/ 48 h 398"/>
                  <a:gd name="T118" fmla="*/ 14 w 273"/>
                  <a:gd name="T119" fmla="*/ 37 h 398"/>
                  <a:gd name="T120" fmla="*/ 31 w 273"/>
                  <a:gd name="T121" fmla="*/ 20 h 398"/>
                  <a:gd name="T122" fmla="*/ 47 w 273"/>
                  <a:gd name="T123" fmla="*/ 9 h 398"/>
                  <a:gd name="T124" fmla="*/ 60 w 273"/>
                  <a:gd name="T125" fmla="*/ 1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3" h="398">
                    <a:moveTo>
                      <a:pt x="77" y="14"/>
                    </a:moveTo>
                    <a:lnTo>
                      <a:pt x="78" y="15"/>
                    </a:lnTo>
                    <a:lnTo>
                      <a:pt x="81" y="16"/>
                    </a:lnTo>
                    <a:lnTo>
                      <a:pt x="83" y="18"/>
                    </a:lnTo>
                    <a:lnTo>
                      <a:pt x="85" y="20"/>
                    </a:lnTo>
                    <a:lnTo>
                      <a:pt x="87" y="20"/>
                    </a:lnTo>
                    <a:lnTo>
                      <a:pt x="89" y="23"/>
                    </a:lnTo>
                    <a:lnTo>
                      <a:pt x="90" y="23"/>
                    </a:lnTo>
                    <a:lnTo>
                      <a:pt x="93" y="23"/>
                    </a:lnTo>
                    <a:lnTo>
                      <a:pt x="94" y="24"/>
                    </a:lnTo>
                    <a:lnTo>
                      <a:pt x="97" y="25"/>
                    </a:lnTo>
                    <a:lnTo>
                      <a:pt x="100" y="25"/>
                    </a:lnTo>
                    <a:lnTo>
                      <a:pt x="101" y="24"/>
                    </a:lnTo>
                    <a:lnTo>
                      <a:pt x="102" y="24"/>
                    </a:lnTo>
                    <a:lnTo>
                      <a:pt x="103" y="24"/>
                    </a:lnTo>
                    <a:lnTo>
                      <a:pt x="104" y="23"/>
                    </a:lnTo>
                    <a:lnTo>
                      <a:pt x="106" y="24"/>
                    </a:lnTo>
                    <a:lnTo>
                      <a:pt x="111" y="27"/>
                    </a:lnTo>
                    <a:lnTo>
                      <a:pt x="112" y="28"/>
                    </a:lnTo>
                    <a:lnTo>
                      <a:pt x="114" y="28"/>
                    </a:lnTo>
                    <a:lnTo>
                      <a:pt x="114" y="29"/>
                    </a:lnTo>
                    <a:lnTo>
                      <a:pt x="121" y="29"/>
                    </a:lnTo>
                    <a:lnTo>
                      <a:pt x="123" y="29"/>
                    </a:lnTo>
                    <a:lnTo>
                      <a:pt x="124" y="30"/>
                    </a:lnTo>
                    <a:lnTo>
                      <a:pt x="128" y="33"/>
                    </a:lnTo>
                    <a:lnTo>
                      <a:pt x="131" y="33"/>
                    </a:lnTo>
                    <a:lnTo>
                      <a:pt x="135" y="33"/>
                    </a:lnTo>
                    <a:lnTo>
                      <a:pt x="135" y="33"/>
                    </a:lnTo>
                    <a:lnTo>
                      <a:pt x="136" y="33"/>
                    </a:lnTo>
                    <a:lnTo>
                      <a:pt x="138" y="32"/>
                    </a:lnTo>
                    <a:lnTo>
                      <a:pt x="141" y="33"/>
                    </a:lnTo>
                    <a:lnTo>
                      <a:pt x="142" y="33"/>
                    </a:lnTo>
                    <a:lnTo>
                      <a:pt x="145" y="33"/>
                    </a:lnTo>
                    <a:lnTo>
                      <a:pt x="148" y="32"/>
                    </a:lnTo>
                    <a:lnTo>
                      <a:pt x="149" y="31"/>
                    </a:lnTo>
                    <a:lnTo>
                      <a:pt x="151" y="31"/>
                    </a:lnTo>
                    <a:lnTo>
                      <a:pt x="152" y="30"/>
                    </a:lnTo>
                    <a:lnTo>
                      <a:pt x="155" y="29"/>
                    </a:lnTo>
                    <a:lnTo>
                      <a:pt x="155" y="28"/>
                    </a:lnTo>
                    <a:lnTo>
                      <a:pt x="159" y="28"/>
                    </a:lnTo>
                    <a:lnTo>
                      <a:pt x="160" y="28"/>
                    </a:lnTo>
                    <a:lnTo>
                      <a:pt x="161" y="28"/>
                    </a:lnTo>
                    <a:lnTo>
                      <a:pt x="165" y="30"/>
                    </a:lnTo>
                    <a:lnTo>
                      <a:pt x="167" y="30"/>
                    </a:lnTo>
                    <a:lnTo>
                      <a:pt x="169" y="30"/>
                    </a:lnTo>
                    <a:lnTo>
                      <a:pt x="171" y="31"/>
                    </a:lnTo>
                    <a:lnTo>
                      <a:pt x="175" y="32"/>
                    </a:lnTo>
                    <a:lnTo>
                      <a:pt x="176" y="33"/>
                    </a:lnTo>
                    <a:lnTo>
                      <a:pt x="178" y="33"/>
                    </a:lnTo>
                    <a:lnTo>
                      <a:pt x="178" y="34"/>
                    </a:lnTo>
                    <a:lnTo>
                      <a:pt x="179" y="35"/>
                    </a:lnTo>
                    <a:lnTo>
                      <a:pt x="180" y="35"/>
                    </a:lnTo>
                    <a:lnTo>
                      <a:pt x="181" y="34"/>
                    </a:lnTo>
                    <a:lnTo>
                      <a:pt x="180" y="33"/>
                    </a:lnTo>
                    <a:lnTo>
                      <a:pt x="181" y="33"/>
                    </a:lnTo>
                    <a:lnTo>
                      <a:pt x="183" y="33"/>
                    </a:lnTo>
                    <a:lnTo>
                      <a:pt x="184" y="33"/>
                    </a:lnTo>
                    <a:lnTo>
                      <a:pt x="186" y="33"/>
                    </a:lnTo>
                    <a:lnTo>
                      <a:pt x="187" y="33"/>
                    </a:lnTo>
                    <a:lnTo>
                      <a:pt x="189" y="32"/>
                    </a:lnTo>
                    <a:lnTo>
                      <a:pt x="190" y="33"/>
                    </a:lnTo>
                    <a:lnTo>
                      <a:pt x="191" y="32"/>
                    </a:lnTo>
                    <a:lnTo>
                      <a:pt x="191" y="33"/>
                    </a:lnTo>
                    <a:lnTo>
                      <a:pt x="193" y="33"/>
                    </a:lnTo>
                    <a:lnTo>
                      <a:pt x="193" y="33"/>
                    </a:lnTo>
                    <a:lnTo>
                      <a:pt x="194" y="33"/>
                    </a:lnTo>
                    <a:lnTo>
                      <a:pt x="196" y="33"/>
                    </a:lnTo>
                    <a:lnTo>
                      <a:pt x="197" y="32"/>
                    </a:lnTo>
                    <a:lnTo>
                      <a:pt x="197" y="32"/>
                    </a:lnTo>
                    <a:lnTo>
                      <a:pt x="198" y="30"/>
                    </a:lnTo>
                    <a:lnTo>
                      <a:pt x="199" y="29"/>
                    </a:lnTo>
                    <a:lnTo>
                      <a:pt x="202" y="27"/>
                    </a:lnTo>
                    <a:lnTo>
                      <a:pt x="203" y="26"/>
                    </a:lnTo>
                    <a:lnTo>
                      <a:pt x="204" y="27"/>
                    </a:lnTo>
                    <a:lnTo>
                      <a:pt x="206" y="23"/>
                    </a:lnTo>
                    <a:lnTo>
                      <a:pt x="207" y="22"/>
                    </a:lnTo>
                    <a:lnTo>
                      <a:pt x="208" y="22"/>
                    </a:lnTo>
                    <a:lnTo>
                      <a:pt x="209" y="22"/>
                    </a:lnTo>
                    <a:lnTo>
                      <a:pt x="210" y="20"/>
                    </a:lnTo>
                    <a:lnTo>
                      <a:pt x="212" y="20"/>
                    </a:lnTo>
                    <a:lnTo>
                      <a:pt x="213" y="19"/>
                    </a:lnTo>
                    <a:lnTo>
                      <a:pt x="214" y="19"/>
                    </a:lnTo>
                    <a:lnTo>
                      <a:pt x="216" y="19"/>
                    </a:lnTo>
                    <a:lnTo>
                      <a:pt x="217" y="19"/>
                    </a:lnTo>
                    <a:lnTo>
                      <a:pt x="217" y="20"/>
                    </a:lnTo>
                    <a:lnTo>
                      <a:pt x="218" y="20"/>
                    </a:lnTo>
                    <a:lnTo>
                      <a:pt x="220" y="20"/>
                    </a:lnTo>
                    <a:lnTo>
                      <a:pt x="221" y="20"/>
                    </a:lnTo>
                    <a:lnTo>
                      <a:pt x="222" y="19"/>
                    </a:lnTo>
                    <a:lnTo>
                      <a:pt x="223" y="20"/>
                    </a:lnTo>
                    <a:lnTo>
                      <a:pt x="226" y="22"/>
                    </a:lnTo>
                    <a:lnTo>
                      <a:pt x="226" y="23"/>
                    </a:lnTo>
                    <a:lnTo>
                      <a:pt x="226" y="24"/>
                    </a:lnTo>
                    <a:lnTo>
                      <a:pt x="228" y="24"/>
                    </a:lnTo>
                    <a:lnTo>
                      <a:pt x="228" y="24"/>
                    </a:lnTo>
                    <a:lnTo>
                      <a:pt x="230" y="24"/>
                    </a:lnTo>
                    <a:lnTo>
                      <a:pt x="231" y="26"/>
                    </a:lnTo>
                    <a:lnTo>
                      <a:pt x="232" y="26"/>
                    </a:lnTo>
                    <a:lnTo>
                      <a:pt x="233" y="26"/>
                    </a:lnTo>
                    <a:lnTo>
                      <a:pt x="234" y="26"/>
                    </a:lnTo>
                    <a:lnTo>
                      <a:pt x="235" y="27"/>
                    </a:lnTo>
                    <a:lnTo>
                      <a:pt x="237" y="27"/>
                    </a:lnTo>
                    <a:lnTo>
                      <a:pt x="238" y="27"/>
                    </a:lnTo>
                    <a:lnTo>
                      <a:pt x="238" y="28"/>
                    </a:lnTo>
                    <a:lnTo>
                      <a:pt x="238" y="27"/>
                    </a:lnTo>
                    <a:lnTo>
                      <a:pt x="240" y="29"/>
                    </a:lnTo>
                    <a:lnTo>
                      <a:pt x="242" y="29"/>
                    </a:lnTo>
                    <a:lnTo>
                      <a:pt x="245" y="30"/>
                    </a:lnTo>
                    <a:lnTo>
                      <a:pt x="246" y="31"/>
                    </a:lnTo>
                    <a:lnTo>
                      <a:pt x="247" y="30"/>
                    </a:lnTo>
                    <a:lnTo>
                      <a:pt x="248" y="31"/>
                    </a:lnTo>
                    <a:lnTo>
                      <a:pt x="248" y="31"/>
                    </a:lnTo>
                    <a:lnTo>
                      <a:pt x="249" y="31"/>
                    </a:lnTo>
                    <a:lnTo>
                      <a:pt x="250" y="31"/>
                    </a:lnTo>
                    <a:lnTo>
                      <a:pt x="251" y="31"/>
                    </a:lnTo>
                    <a:lnTo>
                      <a:pt x="253" y="32"/>
                    </a:lnTo>
                    <a:lnTo>
                      <a:pt x="255" y="32"/>
                    </a:lnTo>
                    <a:lnTo>
                      <a:pt x="256" y="33"/>
                    </a:lnTo>
                    <a:lnTo>
                      <a:pt x="257" y="33"/>
                    </a:lnTo>
                    <a:lnTo>
                      <a:pt x="258" y="35"/>
                    </a:lnTo>
                    <a:lnTo>
                      <a:pt x="259" y="36"/>
                    </a:lnTo>
                    <a:lnTo>
                      <a:pt x="259" y="37"/>
                    </a:lnTo>
                    <a:lnTo>
                      <a:pt x="260" y="38"/>
                    </a:lnTo>
                    <a:lnTo>
                      <a:pt x="261" y="38"/>
                    </a:lnTo>
                    <a:lnTo>
                      <a:pt x="262" y="40"/>
                    </a:lnTo>
                    <a:lnTo>
                      <a:pt x="261" y="41"/>
                    </a:lnTo>
                    <a:lnTo>
                      <a:pt x="262" y="43"/>
                    </a:lnTo>
                    <a:lnTo>
                      <a:pt x="263" y="44"/>
                    </a:lnTo>
                    <a:lnTo>
                      <a:pt x="263" y="45"/>
                    </a:lnTo>
                    <a:lnTo>
                      <a:pt x="265" y="47"/>
                    </a:lnTo>
                    <a:lnTo>
                      <a:pt x="265" y="47"/>
                    </a:lnTo>
                    <a:lnTo>
                      <a:pt x="266" y="50"/>
                    </a:lnTo>
                    <a:lnTo>
                      <a:pt x="267" y="51"/>
                    </a:lnTo>
                    <a:lnTo>
                      <a:pt x="268" y="51"/>
                    </a:lnTo>
                    <a:lnTo>
                      <a:pt x="271" y="52"/>
                    </a:lnTo>
                    <a:lnTo>
                      <a:pt x="273" y="54"/>
                    </a:lnTo>
                    <a:lnTo>
                      <a:pt x="273" y="55"/>
                    </a:lnTo>
                    <a:lnTo>
                      <a:pt x="273" y="57"/>
                    </a:lnTo>
                    <a:lnTo>
                      <a:pt x="273" y="56"/>
                    </a:lnTo>
                    <a:lnTo>
                      <a:pt x="272" y="55"/>
                    </a:lnTo>
                    <a:lnTo>
                      <a:pt x="271" y="56"/>
                    </a:lnTo>
                    <a:lnTo>
                      <a:pt x="270" y="56"/>
                    </a:lnTo>
                    <a:lnTo>
                      <a:pt x="269" y="57"/>
                    </a:lnTo>
                    <a:lnTo>
                      <a:pt x="267" y="59"/>
                    </a:lnTo>
                    <a:lnTo>
                      <a:pt x="266" y="61"/>
                    </a:lnTo>
                    <a:lnTo>
                      <a:pt x="265" y="61"/>
                    </a:lnTo>
                    <a:lnTo>
                      <a:pt x="264" y="61"/>
                    </a:lnTo>
                    <a:lnTo>
                      <a:pt x="261" y="64"/>
                    </a:lnTo>
                    <a:lnTo>
                      <a:pt x="259" y="65"/>
                    </a:lnTo>
                    <a:lnTo>
                      <a:pt x="258" y="66"/>
                    </a:lnTo>
                    <a:lnTo>
                      <a:pt x="256" y="65"/>
                    </a:lnTo>
                    <a:lnTo>
                      <a:pt x="255" y="66"/>
                    </a:lnTo>
                    <a:lnTo>
                      <a:pt x="253" y="67"/>
                    </a:lnTo>
                    <a:lnTo>
                      <a:pt x="252" y="68"/>
                    </a:lnTo>
                    <a:lnTo>
                      <a:pt x="251" y="68"/>
                    </a:lnTo>
                    <a:lnTo>
                      <a:pt x="251" y="69"/>
                    </a:lnTo>
                    <a:lnTo>
                      <a:pt x="248" y="71"/>
                    </a:lnTo>
                    <a:lnTo>
                      <a:pt x="247" y="72"/>
                    </a:lnTo>
                    <a:lnTo>
                      <a:pt x="243" y="74"/>
                    </a:lnTo>
                    <a:lnTo>
                      <a:pt x="248" y="95"/>
                    </a:lnTo>
                    <a:lnTo>
                      <a:pt x="245" y="99"/>
                    </a:lnTo>
                    <a:lnTo>
                      <a:pt x="243" y="101"/>
                    </a:lnTo>
                    <a:lnTo>
                      <a:pt x="242" y="102"/>
                    </a:lnTo>
                    <a:lnTo>
                      <a:pt x="247" y="105"/>
                    </a:lnTo>
                    <a:lnTo>
                      <a:pt x="245" y="108"/>
                    </a:lnTo>
                    <a:lnTo>
                      <a:pt x="238" y="114"/>
                    </a:lnTo>
                    <a:lnTo>
                      <a:pt x="246" y="123"/>
                    </a:lnTo>
                    <a:lnTo>
                      <a:pt x="247" y="130"/>
                    </a:lnTo>
                    <a:lnTo>
                      <a:pt x="248" y="130"/>
                    </a:lnTo>
                    <a:lnTo>
                      <a:pt x="249" y="130"/>
                    </a:lnTo>
                    <a:lnTo>
                      <a:pt x="250" y="131"/>
                    </a:lnTo>
                    <a:lnTo>
                      <a:pt x="247" y="130"/>
                    </a:lnTo>
                    <a:lnTo>
                      <a:pt x="244" y="130"/>
                    </a:lnTo>
                    <a:lnTo>
                      <a:pt x="239" y="131"/>
                    </a:lnTo>
                    <a:lnTo>
                      <a:pt x="240" y="133"/>
                    </a:lnTo>
                    <a:lnTo>
                      <a:pt x="240" y="136"/>
                    </a:lnTo>
                    <a:lnTo>
                      <a:pt x="246" y="149"/>
                    </a:lnTo>
                    <a:lnTo>
                      <a:pt x="247" y="151"/>
                    </a:lnTo>
                    <a:lnTo>
                      <a:pt x="245" y="150"/>
                    </a:lnTo>
                    <a:lnTo>
                      <a:pt x="244" y="149"/>
                    </a:lnTo>
                    <a:lnTo>
                      <a:pt x="242" y="148"/>
                    </a:lnTo>
                    <a:lnTo>
                      <a:pt x="240" y="147"/>
                    </a:lnTo>
                    <a:lnTo>
                      <a:pt x="227" y="146"/>
                    </a:lnTo>
                    <a:lnTo>
                      <a:pt x="228" y="144"/>
                    </a:lnTo>
                    <a:lnTo>
                      <a:pt x="231" y="138"/>
                    </a:lnTo>
                    <a:lnTo>
                      <a:pt x="227" y="139"/>
                    </a:lnTo>
                    <a:lnTo>
                      <a:pt x="228" y="137"/>
                    </a:lnTo>
                    <a:lnTo>
                      <a:pt x="227" y="137"/>
                    </a:lnTo>
                    <a:lnTo>
                      <a:pt x="226" y="135"/>
                    </a:lnTo>
                    <a:lnTo>
                      <a:pt x="227" y="133"/>
                    </a:lnTo>
                    <a:lnTo>
                      <a:pt x="228" y="132"/>
                    </a:lnTo>
                    <a:lnTo>
                      <a:pt x="221" y="125"/>
                    </a:lnTo>
                    <a:lnTo>
                      <a:pt x="219" y="124"/>
                    </a:lnTo>
                    <a:lnTo>
                      <a:pt x="206" y="141"/>
                    </a:lnTo>
                    <a:lnTo>
                      <a:pt x="194" y="155"/>
                    </a:lnTo>
                    <a:lnTo>
                      <a:pt x="193" y="157"/>
                    </a:lnTo>
                    <a:lnTo>
                      <a:pt x="193" y="158"/>
                    </a:lnTo>
                    <a:lnTo>
                      <a:pt x="194" y="158"/>
                    </a:lnTo>
                    <a:lnTo>
                      <a:pt x="195" y="157"/>
                    </a:lnTo>
                    <a:lnTo>
                      <a:pt x="195" y="158"/>
                    </a:lnTo>
                    <a:lnTo>
                      <a:pt x="196" y="158"/>
                    </a:lnTo>
                    <a:lnTo>
                      <a:pt x="197" y="158"/>
                    </a:lnTo>
                    <a:lnTo>
                      <a:pt x="199" y="157"/>
                    </a:lnTo>
                    <a:lnTo>
                      <a:pt x="199" y="158"/>
                    </a:lnTo>
                    <a:lnTo>
                      <a:pt x="200" y="158"/>
                    </a:lnTo>
                    <a:lnTo>
                      <a:pt x="200" y="159"/>
                    </a:lnTo>
                    <a:lnTo>
                      <a:pt x="201" y="160"/>
                    </a:lnTo>
                    <a:lnTo>
                      <a:pt x="201" y="161"/>
                    </a:lnTo>
                    <a:lnTo>
                      <a:pt x="200" y="161"/>
                    </a:lnTo>
                    <a:lnTo>
                      <a:pt x="200" y="162"/>
                    </a:lnTo>
                    <a:lnTo>
                      <a:pt x="199" y="162"/>
                    </a:lnTo>
                    <a:lnTo>
                      <a:pt x="202" y="164"/>
                    </a:lnTo>
                    <a:lnTo>
                      <a:pt x="202" y="166"/>
                    </a:lnTo>
                    <a:lnTo>
                      <a:pt x="201" y="167"/>
                    </a:lnTo>
                    <a:lnTo>
                      <a:pt x="201" y="168"/>
                    </a:lnTo>
                    <a:lnTo>
                      <a:pt x="202" y="169"/>
                    </a:lnTo>
                    <a:lnTo>
                      <a:pt x="202" y="171"/>
                    </a:lnTo>
                    <a:lnTo>
                      <a:pt x="203" y="171"/>
                    </a:lnTo>
                    <a:lnTo>
                      <a:pt x="203" y="173"/>
                    </a:lnTo>
                    <a:lnTo>
                      <a:pt x="203" y="174"/>
                    </a:lnTo>
                    <a:lnTo>
                      <a:pt x="204" y="174"/>
                    </a:lnTo>
                    <a:lnTo>
                      <a:pt x="205" y="176"/>
                    </a:lnTo>
                    <a:lnTo>
                      <a:pt x="206" y="176"/>
                    </a:lnTo>
                    <a:lnTo>
                      <a:pt x="207" y="176"/>
                    </a:lnTo>
                    <a:lnTo>
                      <a:pt x="208" y="176"/>
                    </a:lnTo>
                    <a:lnTo>
                      <a:pt x="208" y="177"/>
                    </a:lnTo>
                    <a:lnTo>
                      <a:pt x="208" y="178"/>
                    </a:lnTo>
                    <a:lnTo>
                      <a:pt x="208" y="178"/>
                    </a:lnTo>
                    <a:lnTo>
                      <a:pt x="207" y="179"/>
                    </a:lnTo>
                    <a:lnTo>
                      <a:pt x="209" y="180"/>
                    </a:lnTo>
                    <a:lnTo>
                      <a:pt x="210" y="181"/>
                    </a:lnTo>
                    <a:lnTo>
                      <a:pt x="211" y="181"/>
                    </a:lnTo>
                    <a:lnTo>
                      <a:pt x="211" y="182"/>
                    </a:lnTo>
                    <a:lnTo>
                      <a:pt x="212" y="182"/>
                    </a:lnTo>
                    <a:lnTo>
                      <a:pt x="211" y="182"/>
                    </a:lnTo>
                    <a:lnTo>
                      <a:pt x="211" y="183"/>
                    </a:lnTo>
                    <a:lnTo>
                      <a:pt x="213" y="182"/>
                    </a:lnTo>
                    <a:lnTo>
                      <a:pt x="214" y="183"/>
                    </a:lnTo>
                    <a:lnTo>
                      <a:pt x="216" y="183"/>
                    </a:lnTo>
                    <a:lnTo>
                      <a:pt x="217" y="184"/>
                    </a:lnTo>
                    <a:lnTo>
                      <a:pt x="218" y="185"/>
                    </a:lnTo>
                    <a:lnTo>
                      <a:pt x="220" y="187"/>
                    </a:lnTo>
                    <a:lnTo>
                      <a:pt x="220" y="188"/>
                    </a:lnTo>
                    <a:lnTo>
                      <a:pt x="221" y="188"/>
                    </a:lnTo>
                    <a:lnTo>
                      <a:pt x="223" y="189"/>
                    </a:lnTo>
                    <a:lnTo>
                      <a:pt x="224" y="190"/>
                    </a:lnTo>
                    <a:lnTo>
                      <a:pt x="224" y="191"/>
                    </a:lnTo>
                    <a:lnTo>
                      <a:pt x="222" y="213"/>
                    </a:lnTo>
                    <a:lnTo>
                      <a:pt x="217" y="259"/>
                    </a:lnTo>
                    <a:lnTo>
                      <a:pt x="227" y="266"/>
                    </a:lnTo>
                    <a:lnTo>
                      <a:pt x="234" y="271"/>
                    </a:lnTo>
                    <a:lnTo>
                      <a:pt x="235" y="271"/>
                    </a:lnTo>
                    <a:lnTo>
                      <a:pt x="237" y="271"/>
                    </a:lnTo>
                    <a:lnTo>
                      <a:pt x="238" y="271"/>
                    </a:lnTo>
                    <a:lnTo>
                      <a:pt x="240" y="271"/>
                    </a:lnTo>
                    <a:lnTo>
                      <a:pt x="240" y="272"/>
                    </a:lnTo>
                    <a:lnTo>
                      <a:pt x="241" y="276"/>
                    </a:lnTo>
                    <a:lnTo>
                      <a:pt x="240" y="279"/>
                    </a:lnTo>
                    <a:lnTo>
                      <a:pt x="241" y="282"/>
                    </a:lnTo>
                    <a:lnTo>
                      <a:pt x="242" y="284"/>
                    </a:lnTo>
                    <a:lnTo>
                      <a:pt x="243" y="288"/>
                    </a:lnTo>
                    <a:lnTo>
                      <a:pt x="244" y="293"/>
                    </a:lnTo>
                    <a:lnTo>
                      <a:pt x="244" y="294"/>
                    </a:lnTo>
                    <a:lnTo>
                      <a:pt x="245" y="295"/>
                    </a:lnTo>
                    <a:lnTo>
                      <a:pt x="246" y="296"/>
                    </a:lnTo>
                    <a:lnTo>
                      <a:pt x="247" y="297"/>
                    </a:lnTo>
                    <a:lnTo>
                      <a:pt x="248" y="300"/>
                    </a:lnTo>
                    <a:lnTo>
                      <a:pt x="248" y="302"/>
                    </a:lnTo>
                    <a:lnTo>
                      <a:pt x="248" y="302"/>
                    </a:lnTo>
                    <a:lnTo>
                      <a:pt x="249" y="304"/>
                    </a:lnTo>
                    <a:lnTo>
                      <a:pt x="250" y="305"/>
                    </a:lnTo>
                    <a:lnTo>
                      <a:pt x="254" y="306"/>
                    </a:lnTo>
                    <a:lnTo>
                      <a:pt x="257" y="306"/>
                    </a:lnTo>
                    <a:lnTo>
                      <a:pt x="259" y="306"/>
                    </a:lnTo>
                    <a:lnTo>
                      <a:pt x="260" y="306"/>
                    </a:lnTo>
                    <a:lnTo>
                      <a:pt x="260" y="307"/>
                    </a:lnTo>
                    <a:lnTo>
                      <a:pt x="260" y="308"/>
                    </a:lnTo>
                    <a:lnTo>
                      <a:pt x="260" y="309"/>
                    </a:lnTo>
                    <a:lnTo>
                      <a:pt x="261" y="309"/>
                    </a:lnTo>
                    <a:lnTo>
                      <a:pt x="261" y="309"/>
                    </a:lnTo>
                    <a:lnTo>
                      <a:pt x="261" y="310"/>
                    </a:lnTo>
                    <a:lnTo>
                      <a:pt x="262" y="310"/>
                    </a:lnTo>
                    <a:lnTo>
                      <a:pt x="261" y="312"/>
                    </a:lnTo>
                    <a:lnTo>
                      <a:pt x="259" y="313"/>
                    </a:lnTo>
                    <a:lnTo>
                      <a:pt x="259" y="313"/>
                    </a:lnTo>
                    <a:lnTo>
                      <a:pt x="259" y="314"/>
                    </a:lnTo>
                    <a:lnTo>
                      <a:pt x="259" y="316"/>
                    </a:lnTo>
                    <a:lnTo>
                      <a:pt x="259" y="319"/>
                    </a:lnTo>
                    <a:lnTo>
                      <a:pt x="259" y="320"/>
                    </a:lnTo>
                    <a:lnTo>
                      <a:pt x="258" y="320"/>
                    </a:lnTo>
                    <a:lnTo>
                      <a:pt x="258" y="319"/>
                    </a:lnTo>
                    <a:lnTo>
                      <a:pt x="257" y="318"/>
                    </a:lnTo>
                    <a:lnTo>
                      <a:pt x="257" y="319"/>
                    </a:lnTo>
                    <a:lnTo>
                      <a:pt x="256" y="320"/>
                    </a:lnTo>
                    <a:lnTo>
                      <a:pt x="256" y="320"/>
                    </a:lnTo>
                    <a:lnTo>
                      <a:pt x="256" y="321"/>
                    </a:lnTo>
                    <a:lnTo>
                      <a:pt x="256" y="322"/>
                    </a:lnTo>
                    <a:lnTo>
                      <a:pt x="255" y="322"/>
                    </a:lnTo>
                    <a:lnTo>
                      <a:pt x="255" y="323"/>
                    </a:lnTo>
                    <a:lnTo>
                      <a:pt x="255" y="323"/>
                    </a:lnTo>
                    <a:lnTo>
                      <a:pt x="256" y="323"/>
                    </a:lnTo>
                    <a:lnTo>
                      <a:pt x="256" y="324"/>
                    </a:lnTo>
                    <a:lnTo>
                      <a:pt x="257" y="324"/>
                    </a:lnTo>
                    <a:lnTo>
                      <a:pt x="257" y="325"/>
                    </a:lnTo>
                    <a:lnTo>
                      <a:pt x="256" y="326"/>
                    </a:lnTo>
                    <a:lnTo>
                      <a:pt x="254" y="325"/>
                    </a:lnTo>
                    <a:lnTo>
                      <a:pt x="253" y="326"/>
                    </a:lnTo>
                    <a:lnTo>
                      <a:pt x="252" y="326"/>
                    </a:lnTo>
                    <a:lnTo>
                      <a:pt x="252" y="327"/>
                    </a:lnTo>
                    <a:lnTo>
                      <a:pt x="251" y="329"/>
                    </a:lnTo>
                    <a:lnTo>
                      <a:pt x="251" y="330"/>
                    </a:lnTo>
                    <a:lnTo>
                      <a:pt x="250" y="330"/>
                    </a:lnTo>
                    <a:lnTo>
                      <a:pt x="249" y="330"/>
                    </a:lnTo>
                    <a:lnTo>
                      <a:pt x="249" y="332"/>
                    </a:lnTo>
                    <a:lnTo>
                      <a:pt x="249" y="333"/>
                    </a:lnTo>
                    <a:lnTo>
                      <a:pt x="249" y="337"/>
                    </a:lnTo>
                    <a:lnTo>
                      <a:pt x="250" y="337"/>
                    </a:lnTo>
                    <a:lnTo>
                      <a:pt x="249" y="339"/>
                    </a:lnTo>
                    <a:lnTo>
                      <a:pt x="250" y="340"/>
                    </a:lnTo>
                    <a:lnTo>
                      <a:pt x="249" y="342"/>
                    </a:lnTo>
                    <a:lnTo>
                      <a:pt x="248" y="341"/>
                    </a:lnTo>
                    <a:lnTo>
                      <a:pt x="247" y="341"/>
                    </a:lnTo>
                    <a:lnTo>
                      <a:pt x="247" y="343"/>
                    </a:lnTo>
                    <a:lnTo>
                      <a:pt x="248" y="344"/>
                    </a:lnTo>
                    <a:lnTo>
                      <a:pt x="248" y="344"/>
                    </a:lnTo>
                    <a:lnTo>
                      <a:pt x="248" y="346"/>
                    </a:lnTo>
                    <a:lnTo>
                      <a:pt x="248" y="347"/>
                    </a:lnTo>
                    <a:lnTo>
                      <a:pt x="248" y="347"/>
                    </a:lnTo>
                    <a:lnTo>
                      <a:pt x="249" y="347"/>
                    </a:lnTo>
                    <a:lnTo>
                      <a:pt x="251" y="348"/>
                    </a:lnTo>
                    <a:lnTo>
                      <a:pt x="251" y="349"/>
                    </a:lnTo>
                    <a:lnTo>
                      <a:pt x="251" y="350"/>
                    </a:lnTo>
                    <a:lnTo>
                      <a:pt x="248" y="351"/>
                    </a:lnTo>
                    <a:lnTo>
                      <a:pt x="248" y="351"/>
                    </a:lnTo>
                    <a:lnTo>
                      <a:pt x="248" y="352"/>
                    </a:lnTo>
                    <a:lnTo>
                      <a:pt x="248" y="354"/>
                    </a:lnTo>
                    <a:lnTo>
                      <a:pt x="248" y="355"/>
                    </a:lnTo>
                    <a:lnTo>
                      <a:pt x="248" y="358"/>
                    </a:lnTo>
                    <a:lnTo>
                      <a:pt x="249" y="358"/>
                    </a:lnTo>
                    <a:lnTo>
                      <a:pt x="251" y="358"/>
                    </a:lnTo>
                    <a:lnTo>
                      <a:pt x="252" y="358"/>
                    </a:lnTo>
                    <a:lnTo>
                      <a:pt x="253" y="358"/>
                    </a:lnTo>
                    <a:lnTo>
                      <a:pt x="253" y="359"/>
                    </a:lnTo>
                    <a:lnTo>
                      <a:pt x="252" y="360"/>
                    </a:lnTo>
                    <a:lnTo>
                      <a:pt x="252" y="361"/>
                    </a:lnTo>
                    <a:lnTo>
                      <a:pt x="251" y="361"/>
                    </a:lnTo>
                    <a:lnTo>
                      <a:pt x="250" y="362"/>
                    </a:lnTo>
                    <a:lnTo>
                      <a:pt x="249" y="363"/>
                    </a:lnTo>
                    <a:lnTo>
                      <a:pt x="249" y="364"/>
                    </a:lnTo>
                    <a:lnTo>
                      <a:pt x="250" y="367"/>
                    </a:lnTo>
                    <a:lnTo>
                      <a:pt x="249" y="368"/>
                    </a:lnTo>
                    <a:lnTo>
                      <a:pt x="248" y="368"/>
                    </a:lnTo>
                    <a:lnTo>
                      <a:pt x="247" y="368"/>
                    </a:lnTo>
                    <a:lnTo>
                      <a:pt x="247" y="368"/>
                    </a:lnTo>
                    <a:lnTo>
                      <a:pt x="247" y="369"/>
                    </a:lnTo>
                    <a:lnTo>
                      <a:pt x="248" y="370"/>
                    </a:lnTo>
                    <a:lnTo>
                      <a:pt x="248" y="371"/>
                    </a:lnTo>
                    <a:lnTo>
                      <a:pt x="248" y="371"/>
                    </a:lnTo>
                    <a:lnTo>
                      <a:pt x="248" y="373"/>
                    </a:lnTo>
                    <a:lnTo>
                      <a:pt x="247" y="373"/>
                    </a:lnTo>
                    <a:lnTo>
                      <a:pt x="246" y="373"/>
                    </a:lnTo>
                    <a:lnTo>
                      <a:pt x="245" y="373"/>
                    </a:lnTo>
                    <a:lnTo>
                      <a:pt x="245" y="374"/>
                    </a:lnTo>
                    <a:lnTo>
                      <a:pt x="245" y="374"/>
                    </a:lnTo>
                    <a:lnTo>
                      <a:pt x="244" y="375"/>
                    </a:lnTo>
                    <a:lnTo>
                      <a:pt x="245" y="376"/>
                    </a:lnTo>
                    <a:lnTo>
                      <a:pt x="244" y="376"/>
                    </a:lnTo>
                    <a:lnTo>
                      <a:pt x="243" y="375"/>
                    </a:lnTo>
                    <a:lnTo>
                      <a:pt x="242" y="376"/>
                    </a:lnTo>
                    <a:lnTo>
                      <a:pt x="242" y="378"/>
                    </a:lnTo>
                    <a:lnTo>
                      <a:pt x="242" y="380"/>
                    </a:lnTo>
                    <a:lnTo>
                      <a:pt x="242" y="381"/>
                    </a:lnTo>
                    <a:lnTo>
                      <a:pt x="242" y="383"/>
                    </a:lnTo>
                    <a:lnTo>
                      <a:pt x="242" y="385"/>
                    </a:lnTo>
                    <a:lnTo>
                      <a:pt x="241" y="385"/>
                    </a:lnTo>
                    <a:lnTo>
                      <a:pt x="241" y="386"/>
                    </a:lnTo>
                    <a:lnTo>
                      <a:pt x="241" y="389"/>
                    </a:lnTo>
                    <a:lnTo>
                      <a:pt x="238" y="389"/>
                    </a:lnTo>
                    <a:lnTo>
                      <a:pt x="236" y="392"/>
                    </a:lnTo>
                    <a:lnTo>
                      <a:pt x="236" y="393"/>
                    </a:lnTo>
                    <a:lnTo>
                      <a:pt x="234" y="393"/>
                    </a:lnTo>
                    <a:lnTo>
                      <a:pt x="235" y="395"/>
                    </a:lnTo>
                    <a:lnTo>
                      <a:pt x="234" y="395"/>
                    </a:lnTo>
                    <a:lnTo>
                      <a:pt x="232" y="397"/>
                    </a:lnTo>
                    <a:lnTo>
                      <a:pt x="231" y="398"/>
                    </a:lnTo>
                    <a:lnTo>
                      <a:pt x="229" y="397"/>
                    </a:lnTo>
                    <a:lnTo>
                      <a:pt x="228" y="397"/>
                    </a:lnTo>
                    <a:lnTo>
                      <a:pt x="228" y="395"/>
                    </a:lnTo>
                    <a:lnTo>
                      <a:pt x="228" y="394"/>
                    </a:lnTo>
                    <a:lnTo>
                      <a:pt x="227" y="394"/>
                    </a:lnTo>
                    <a:lnTo>
                      <a:pt x="226" y="393"/>
                    </a:lnTo>
                    <a:lnTo>
                      <a:pt x="227" y="391"/>
                    </a:lnTo>
                    <a:lnTo>
                      <a:pt x="227" y="389"/>
                    </a:lnTo>
                    <a:lnTo>
                      <a:pt x="228" y="389"/>
                    </a:lnTo>
                    <a:lnTo>
                      <a:pt x="228" y="385"/>
                    </a:lnTo>
                    <a:lnTo>
                      <a:pt x="227" y="384"/>
                    </a:lnTo>
                    <a:lnTo>
                      <a:pt x="225" y="384"/>
                    </a:lnTo>
                    <a:lnTo>
                      <a:pt x="225" y="383"/>
                    </a:lnTo>
                    <a:lnTo>
                      <a:pt x="225" y="382"/>
                    </a:lnTo>
                    <a:lnTo>
                      <a:pt x="225" y="382"/>
                    </a:lnTo>
                    <a:lnTo>
                      <a:pt x="224" y="382"/>
                    </a:lnTo>
                    <a:lnTo>
                      <a:pt x="224" y="381"/>
                    </a:lnTo>
                    <a:lnTo>
                      <a:pt x="224" y="377"/>
                    </a:lnTo>
                    <a:lnTo>
                      <a:pt x="227" y="373"/>
                    </a:lnTo>
                    <a:lnTo>
                      <a:pt x="227" y="372"/>
                    </a:lnTo>
                    <a:lnTo>
                      <a:pt x="225" y="372"/>
                    </a:lnTo>
                    <a:lnTo>
                      <a:pt x="223" y="371"/>
                    </a:lnTo>
                    <a:lnTo>
                      <a:pt x="223" y="369"/>
                    </a:lnTo>
                    <a:lnTo>
                      <a:pt x="224" y="368"/>
                    </a:lnTo>
                    <a:lnTo>
                      <a:pt x="223" y="368"/>
                    </a:lnTo>
                    <a:lnTo>
                      <a:pt x="221" y="368"/>
                    </a:lnTo>
                    <a:lnTo>
                      <a:pt x="220" y="367"/>
                    </a:lnTo>
                    <a:lnTo>
                      <a:pt x="218" y="366"/>
                    </a:lnTo>
                    <a:lnTo>
                      <a:pt x="218" y="365"/>
                    </a:lnTo>
                    <a:lnTo>
                      <a:pt x="214" y="363"/>
                    </a:lnTo>
                    <a:lnTo>
                      <a:pt x="215" y="361"/>
                    </a:lnTo>
                    <a:lnTo>
                      <a:pt x="214" y="361"/>
                    </a:lnTo>
                    <a:lnTo>
                      <a:pt x="213" y="360"/>
                    </a:lnTo>
                    <a:lnTo>
                      <a:pt x="212" y="358"/>
                    </a:lnTo>
                    <a:lnTo>
                      <a:pt x="212" y="357"/>
                    </a:lnTo>
                    <a:lnTo>
                      <a:pt x="210" y="356"/>
                    </a:lnTo>
                    <a:lnTo>
                      <a:pt x="208" y="356"/>
                    </a:lnTo>
                    <a:lnTo>
                      <a:pt x="207" y="351"/>
                    </a:lnTo>
                    <a:lnTo>
                      <a:pt x="206" y="350"/>
                    </a:lnTo>
                    <a:lnTo>
                      <a:pt x="204" y="350"/>
                    </a:lnTo>
                    <a:lnTo>
                      <a:pt x="204" y="349"/>
                    </a:lnTo>
                    <a:lnTo>
                      <a:pt x="205" y="347"/>
                    </a:lnTo>
                    <a:lnTo>
                      <a:pt x="205" y="346"/>
                    </a:lnTo>
                    <a:lnTo>
                      <a:pt x="204" y="346"/>
                    </a:lnTo>
                    <a:lnTo>
                      <a:pt x="203" y="345"/>
                    </a:lnTo>
                    <a:lnTo>
                      <a:pt x="204" y="344"/>
                    </a:lnTo>
                    <a:lnTo>
                      <a:pt x="204" y="343"/>
                    </a:lnTo>
                    <a:lnTo>
                      <a:pt x="204" y="340"/>
                    </a:lnTo>
                    <a:lnTo>
                      <a:pt x="204" y="338"/>
                    </a:lnTo>
                    <a:lnTo>
                      <a:pt x="204" y="337"/>
                    </a:lnTo>
                    <a:lnTo>
                      <a:pt x="205" y="337"/>
                    </a:lnTo>
                    <a:lnTo>
                      <a:pt x="206" y="337"/>
                    </a:lnTo>
                    <a:lnTo>
                      <a:pt x="205" y="335"/>
                    </a:lnTo>
                    <a:lnTo>
                      <a:pt x="206" y="334"/>
                    </a:lnTo>
                    <a:lnTo>
                      <a:pt x="207" y="334"/>
                    </a:lnTo>
                    <a:lnTo>
                      <a:pt x="207" y="333"/>
                    </a:lnTo>
                    <a:lnTo>
                      <a:pt x="207" y="333"/>
                    </a:lnTo>
                    <a:lnTo>
                      <a:pt x="207" y="332"/>
                    </a:lnTo>
                    <a:lnTo>
                      <a:pt x="204" y="333"/>
                    </a:lnTo>
                    <a:lnTo>
                      <a:pt x="204" y="333"/>
                    </a:lnTo>
                    <a:lnTo>
                      <a:pt x="203" y="333"/>
                    </a:lnTo>
                    <a:lnTo>
                      <a:pt x="201" y="332"/>
                    </a:lnTo>
                    <a:lnTo>
                      <a:pt x="200" y="330"/>
                    </a:lnTo>
                    <a:lnTo>
                      <a:pt x="201" y="330"/>
                    </a:lnTo>
                    <a:lnTo>
                      <a:pt x="200" y="329"/>
                    </a:lnTo>
                    <a:lnTo>
                      <a:pt x="200" y="328"/>
                    </a:lnTo>
                    <a:lnTo>
                      <a:pt x="199" y="328"/>
                    </a:lnTo>
                    <a:lnTo>
                      <a:pt x="198" y="326"/>
                    </a:lnTo>
                    <a:lnTo>
                      <a:pt x="198" y="325"/>
                    </a:lnTo>
                    <a:lnTo>
                      <a:pt x="197" y="325"/>
                    </a:lnTo>
                    <a:lnTo>
                      <a:pt x="197" y="324"/>
                    </a:lnTo>
                    <a:lnTo>
                      <a:pt x="196" y="323"/>
                    </a:lnTo>
                    <a:lnTo>
                      <a:pt x="193" y="323"/>
                    </a:lnTo>
                    <a:lnTo>
                      <a:pt x="192" y="323"/>
                    </a:lnTo>
                    <a:lnTo>
                      <a:pt x="192" y="323"/>
                    </a:lnTo>
                    <a:lnTo>
                      <a:pt x="191" y="322"/>
                    </a:lnTo>
                    <a:lnTo>
                      <a:pt x="190" y="320"/>
                    </a:lnTo>
                    <a:lnTo>
                      <a:pt x="190" y="320"/>
                    </a:lnTo>
                    <a:lnTo>
                      <a:pt x="190" y="321"/>
                    </a:lnTo>
                    <a:lnTo>
                      <a:pt x="189" y="321"/>
                    </a:lnTo>
                    <a:lnTo>
                      <a:pt x="188" y="322"/>
                    </a:lnTo>
                    <a:lnTo>
                      <a:pt x="186" y="320"/>
                    </a:lnTo>
                    <a:lnTo>
                      <a:pt x="186" y="320"/>
                    </a:lnTo>
                    <a:lnTo>
                      <a:pt x="189" y="317"/>
                    </a:lnTo>
                    <a:lnTo>
                      <a:pt x="188" y="317"/>
                    </a:lnTo>
                    <a:lnTo>
                      <a:pt x="187" y="317"/>
                    </a:lnTo>
                    <a:lnTo>
                      <a:pt x="186" y="316"/>
                    </a:lnTo>
                    <a:lnTo>
                      <a:pt x="184" y="314"/>
                    </a:lnTo>
                    <a:lnTo>
                      <a:pt x="183" y="313"/>
                    </a:lnTo>
                    <a:lnTo>
                      <a:pt x="180" y="313"/>
                    </a:lnTo>
                    <a:lnTo>
                      <a:pt x="179" y="313"/>
                    </a:lnTo>
                    <a:lnTo>
                      <a:pt x="175" y="314"/>
                    </a:lnTo>
                    <a:lnTo>
                      <a:pt x="173" y="313"/>
                    </a:lnTo>
                    <a:lnTo>
                      <a:pt x="172" y="313"/>
                    </a:lnTo>
                    <a:lnTo>
                      <a:pt x="172" y="313"/>
                    </a:lnTo>
                    <a:lnTo>
                      <a:pt x="173" y="312"/>
                    </a:lnTo>
                    <a:lnTo>
                      <a:pt x="171" y="311"/>
                    </a:lnTo>
                    <a:lnTo>
                      <a:pt x="170" y="310"/>
                    </a:lnTo>
                    <a:lnTo>
                      <a:pt x="169" y="311"/>
                    </a:lnTo>
                    <a:lnTo>
                      <a:pt x="166" y="311"/>
                    </a:lnTo>
                    <a:lnTo>
                      <a:pt x="165" y="309"/>
                    </a:lnTo>
                    <a:lnTo>
                      <a:pt x="164" y="308"/>
                    </a:lnTo>
                    <a:lnTo>
                      <a:pt x="162" y="306"/>
                    </a:lnTo>
                    <a:lnTo>
                      <a:pt x="162" y="305"/>
                    </a:lnTo>
                    <a:lnTo>
                      <a:pt x="160" y="305"/>
                    </a:lnTo>
                    <a:lnTo>
                      <a:pt x="159" y="304"/>
                    </a:lnTo>
                    <a:lnTo>
                      <a:pt x="159" y="303"/>
                    </a:lnTo>
                    <a:lnTo>
                      <a:pt x="159" y="302"/>
                    </a:lnTo>
                    <a:lnTo>
                      <a:pt x="159" y="300"/>
                    </a:lnTo>
                    <a:lnTo>
                      <a:pt x="158" y="299"/>
                    </a:lnTo>
                    <a:lnTo>
                      <a:pt x="157" y="299"/>
                    </a:lnTo>
                    <a:lnTo>
                      <a:pt x="156" y="297"/>
                    </a:lnTo>
                    <a:lnTo>
                      <a:pt x="157" y="295"/>
                    </a:lnTo>
                    <a:lnTo>
                      <a:pt x="156" y="295"/>
                    </a:lnTo>
                    <a:lnTo>
                      <a:pt x="156" y="293"/>
                    </a:lnTo>
                    <a:lnTo>
                      <a:pt x="155" y="292"/>
                    </a:lnTo>
                    <a:lnTo>
                      <a:pt x="155" y="292"/>
                    </a:lnTo>
                    <a:lnTo>
                      <a:pt x="154" y="291"/>
                    </a:lnTo>
                    <a:lnTo>
                      <a:pt x="152" y="291"/>
                    </a:lnTo>
                    <a:lnTo>
                      <a:pt x="152" y="290"/>
                    </a:lnTo>
                    <a:lnTo>
                      <a:pt x="152" y="290"/>
                    </a:lnTo>
                    <a:lnTo>
                      <a:pt x="151" y="288"/>
                    </a:lnTo>
                    <a:lnTo>
                      <a:pt x="149" y="286"/>
                    </a:lnTo>
                    <a:lnTo>
                      <a:pt x="149" y="284"/>
                    </a:lnTo>
                    <a:lnTo>
                      <a:pt x="149" y="284"/>
                    </a:lnTo>
                    <a:lnTo>
                      <a:pt x="147" y="282"/>
                    </a:lnTo>
                    <a:lnTo>
                      <a:pt x="146" y="282"/>
                    </a:lnTo>
                    <a:lnTo>
                      <a:pt x="144" y="281"/>
                    </a:lnTo>
                    <a:lnTo>
                      <a:pt x="143" y="279"/>
                    </a:lnTo>
                    <a:lnTo>
                      <a:pt x="142" y="279"/>
                    </a:lnTo>
                    <a:lnTo>
                      <a:pt x="140" y="278"/>
                    </a:lnTo>
                    <a:lnTo>
                      <a:pt x="138" y="279"/>
                    </a:lnTo>
                    <a:lnTo>
                      <a:pt x="137" y="278"/>
                    </a:lnTo>
                    <a:lnTo>
                      <a:pt x="136" y="278"/>
                    </a:lnTo>
                    <a:lnTo>
                      <a:pt x="133" y="280"/>
                    </a:lnTo>
                    <a:lnTo>
                      <a:pt x="131" y="279"/>
                    </a:lnTo>
                    <a:lnTo>
                      <a:pt x="130" y="278"/>
                    </a:lnTo>
                    <a:lnTo>
                      <a:pt x="128" y="281"/>
                    </a:lnTo>
                    <a:lnTo>
                      <a:pt x="127" y="281"/>
                    </a:lnTo>
                    <a:lnTo>
                      <a:pt x="126" y="279"/>
                    </a:lnTo>
                    <a:lnTo>
                      <a:pt x="128" y="278"/>
                    </a:lnTo>
                    <a:lnTo>
                      <a:pt x="126" y="278"/>
                    </a:lnTo>
                    <a:lnTo>
                      <a:pt x="125" y="277"/>
                    </a:lnTo>
                    <a:lnTo>
                      <a:pt x="124" y="278"/>
                    </a:lnTo>
                    <a:lnTo>
                      <a:pt x="124" y="277"/>
                    </a:lnTo>
                    <a:lnTo>
                      <a:pt x="121" y="276"/>
                    </a:lnTo>
                    <a:lnTo>
                      <a:pt x="121" y="278"/>
                    </a:lnTo>
                    <a:lnTo>
                      <a:pt x="120" y="278"/>
                    </a:lnTo>
                    <a:lnTo>
                      <a:pt x="118" y="275"/>
                    </a:lnTo>
                    <a:lnTo>
                      <a:pt x="117" y="275"/>
                    </a:lnTo>
                    <a:lnTo>
                      <a:pt x="116" y="274"/>
                    </a:lnTo>
                    <a:lnTo>
                      <a:pt x="114" y="274"/>
                    </a:lnTo>
                    <a:lnTo>
                      <a:pt x="112" y="273"/>
                    </a:lnTo>
                    <a:lnTo>
                      <a:pt x="110" y="273"/>
                    </a:lnTo>
                    <a:lnTo>
                      <a:pt x="109" y="274"/>
                    </a:lnTo>
                    <a:lnTo>
                      <a:pt x="107" y="273"/>
                    </a:lnTo>
                    <a:lnTo>
                      <a:pt x="107" y="273"/>
                    </a:lnTo>
                    <a:lnTo>
                      <a:pt x="106" y="272"/>
                    </a:lnTo>
                    <a:lnTo>
                      <a:pt x="104" y="274"/>
                    </a:lnTo>
                    <a:lnTo>
                      <a:pt x="104" y="271"/>
                    </a:lnTo>
                    <a:lnTo>
                      <a:pt x="104" y="271"/>
                    </a:lnTo>
                    <a:lnTo>
                      <a:pt x="104" y="270"/>
                    </a:lnTo>
                    <a:lnTo>
                      <a:pt x="104" y="270"/>
                    </a:lnTo>
                    <a:lnTo>
                      <a:pt x="103" y="268"/>
                    </a:lnTo>
                    <a:lnTo>
                      <a:pt x="101" y="268"/>
                    </a:lnTo>
                    <a:lnTo>
                      <a:pt x="100" y="269"/>
                    </a:lnTo>
                    <a:lnTo>
                      <a:pt x="101" y="270"/>
                    </a:lnTo>
                    <a:lnTo>
                      <a:pt x="101" y="271"/>
                    </a:lnTo>
                    <a:lnTo>
                      <a:pt x="100" y="270"/>
                    </a:lnTo>
                    <a:lnTo>
                      <a:pt x="97" y="268"/>
                    </a:lnTo>
                    <a:lnTo>
                      <a:pt x="97" y="268"/>
                    </a:lnTo>
                    <a:lnTo>
                      <a:pt x="96" y="268"/>
                    </a:lnTo>
                    <a:lnTo>
                      <a:pt x="94" y="268"/>
                    </a:lnTo>
                    <a:lnTo>
                      <a:pt x="93" y="268"/>
                    </a:lnTo>
                    <a:lnTo>
                      <a:pt x="92" y="266"/>
                    </a:lnTo>
                    <a:lnTo>
                      <a:pt x="90" y="267"/>
                    </a:lnTo>
                    <a:lnTo>
                      <a:pt x="90" y="266"/>
                    </a:lnTo>
                    <a:lnTo>
                      <a:pt x="89" y="266"/>
                    </a:lnTo>
                    <a:lnTo>
                      <a:pt x="89" y="265"/>
                    </a:lnTo>
                    <a:lnTo>
                      <a:pt x="88" y="267"/>
                    </a:lnTo>
                    <a:lnTo>
                      <a:pt x="87" y="266"/>
                    </a:lnTo>
                    <a:lnTo>
                      <a:pt x="87" y="264"/>
                    </a:lnTo>
                    <a:lnTo>
                      <a:pt x="87" y="264"/>
                    </a:lnTo>
                    <a:lnTo>
                      <a:pt x="87" y="263"/>
                    </a:lnTo>
                    <a:lnTo>
                      <a:pt x="85" y="264"/>
                    </a:lnTo>
                    <a:lnTo>
                      <a:pt x="84" y="264"/>
                    </a:lnTo>
                    <a:lnTo>
                      <a:pt x="84" y="264"/>
                    </a:lnTo>
                    <a:lnTo>
                      <a:pt x="83" y="264"/>
                    </a:lnTo>
                    <a:lnTo>
                      <a:pt x="82" y="265"/>
                    </a:lnTo>
                    <a:lnTo>
                      <a:pt x="80" y="266"/>
                    </a:lnTo>
                    <a:lnTo>
                      <a:pt x="80" y="264"/>
                    </a:lnTo>
                    <a:lnTo>
                      <a:pt x="78" y="267"/>
                    </a:lnTo>
                    <a:lnTo>
                      <a:pt x="76" y="268"/>
                    </a:lnTo>
                    <a:lnTo>
                      <a:pt x="74" y="268"/>
                    </a:lnTo>
                    <a:lnTo>
                      <a:pt x="71" y="269"/>
                    </a:lnTo>
                    <a:lnTo>
                      <a:pt x="69" y="269"/>
                    </a:lnTo>
                    <a:lnTo>
                      <a:pt x="69" y="269"/>
                    </a:lnTo>
                    <a:lnTo>
                      <a:pt x="68" y="269"/>
                    </a:lnTo>
                    <a:lnTo>
                      <a:pt x="67" y="269"/>
                    </a:lnTo>
                    <a:lnTo>
                      <a:pt x="66" y="270"/>
                    </a:lnTo>
                    <a:lnTo>
                      <a:pt x="66" y="268"/>
                    </a:lnTo>
                    <a:lnTo>
                      <a:pt x="64" y="264"/>
                    </a:lnTo>
                    <a:lnTo>
                      <a:pt x="63" y="264"/>
                    </a:lnTo>
                    <a:lnTo>
                      <a:pt x="62" y="262"/>
                    </a:lnTo>
                    <a:lnTo>
                      <a:pt x="60" y="262"/>
                    </a:lnTo>
                    <a:lnTo>
                      <a:pt x="59" y="261"/>
                    </a:lnTo>
                    <a:lnTo>
                      <a:pt x="59" y="260"/>
                    </a:lnTo>
                    <a:lnTo>
                      <a:pt x="60" y="260"/>
                    </a:lnTo>
                    <a:lnTo>
                      <a:pt x="61" y="261"/>
                    </a:lnTo>
                    <a:lnTo>
                      <a:pt x="62" y="259"/>
                    </a:lnTo>
                    <a:lnTo>
                      <a:pt x="61" y="258"/>
                    </a:lnTo>
                    <a:lnTo>
                      <a:pt x="59" y="258"/>
                    </a:lnTo>
                    <a:lnTo>
                      <a:pt x="59" y="256"/>
                    </a:lnTo>
                    <a:lnTo>
                      <a:pt x="58" y="255"/>
                    </a:lnTo>
                    <a:lnTo>
                      <a:pt x="57" y="254"/>
                    </a:lnTo>
                    <a:lnTo>
                      <a:pt x="55" y="254"/>
                    </a:lnTo>
                    <a:lnTo>
                      <a:pt x="55" y="253"/>
                    </a:lnTo>
                    <a:lnTo>
                      <a:pt x="56" y="251"/>
                    </a:lnTo>
                    <a:lnTo>
                      <a:pt x="54" y="248"/>
                    </a:lnTo>
                    <a:lnTo>
                      <a:pt x="53" y="247"/>
                    </a:lnTo>
                    <a:lnTo>
                      <a:pt x="52" y="247"/>
                    </a:lnTo>
                    <a:lnTo>
                      <a:pt x="51" y="247"/>
                    </a:lnTo>
                    <a:lnTo>
                      <a:pt x="52" y="247"/>
                    </a:lnTo>
                    <a:lnTo>
                      <a:pt x="52" y="246"/>
                    </a:lnTo>
                    <a:lnTo>
                      <a:pt x="52" y="244"/>
                    </a:lnTo>
                    <a:lnTo>
                      <a:pt x="51" y="242"/>
                    </a:lnTo>
                    <a:lnTo>
                      <a:pt x="52" y="243"/>
                    </a:lnTo>
                    <a:lnTo>
                      <a:pt x="52" y="240"/>
                    </a:lnTo>
                    <a:lnTo>
                      <a:pt x="51" y="239"/>
                    </a:lnTo>
                    <a:lnTo>
                      <a:pt x="51" y="240"/>
                    </a:lnTo>
                    <a:lnTo>
                      <a:pt x="50" y="240"/>
                    </a:lnTo>
                    <a:lnTo>
                      <a:pt x="49" y="240"/>
                    </a:lnTo>
                    <a:lnTo>
                      <a:pt x="49" y="239"/>
                    </a:lnTo>
                    <a:lnTo>
                      <a:pt x="49" y="238"/>
                    </a:lnTo>
                    <a:lnTo>
                      <a:pt x="50" y="236"/>
                    </a:lnTo>
                    <a:lnTo>
                      <a:pt x="50" y="235"/>
                    </a:lnTo>
                    <a:lnTo>
                      <a:pt x="51" y="234"/>
                    </a:lnTo>
                    <a:lnTo>
                      <a:pt x="49" y="234"/>
                    </a:lnTo>
                    <a:lnTo>
                      <a:pt x="49" y="233"/>
                    </a:lnTo>
                    <a:lnTo>
                      <a:pt x="49" y="232"/>
                    </a:lnTo>
                    <a:lnTo>
                      <a:pt x="49" y="232"/>
                    </a:lnTo>
                    <a:lnTo>
                      <a:pt x="48" y="233"/>
                    </a:lnTo>
                    <a:lnTo>
                      <a:pt x="48" y="230"/>
                    </a:lnTo>
                    <a:lnTo>
                      <a:pt x="49" y="230"/>
                    </a:lnTo>
                    <a:lnTo>
                      <a:pt x="49" y="230"/>
                    </a:lnTo>
                    <a:lnTo>
                      <a:pt x="49" y="230"/>
                    </a:lnTo>
                    <a:lnTo>
                      <a:pt x="49" y="229"/>
                    </a:lnTo>
                    <a:lnTo>
                      <a:pt x="49" y="227"/>
                    </a:lnTo>
                    <a:lnTo>
                      <a:pt x="49" y="227"/>
                    </a:lnTo>
                    <a:lnTo>
                      <a:pt x="47" y="227"/>
                    </a:lnTo>
                    <a:lnTo>
                      <a:pt x="46" y="227"/>
                    </a:lnTo>
                    <a:lnTo>
                      <a:pt x="45" y="227"/>
                    </a:lnTo>
                    <a:lnTo>
                      <a:pt x="44" y="227"/>
                    </a:lnTo>
                    <a:lnTo>
                      <a:pt x="43" y="226"/>
                    </a:lnTo>
                    <a:lnTo>
                      <a:pt x="42" y="227"/>
                    </a:lnTo>
                    <a:lnTo>
                      <a:pt x="40" y="224"/>
                    </a:lnTo>
                    <a:lnTo>
                      <a:pt x="38" y="225"/>
                    </a:lnTo>
                    <a:lnTo>
                      <a:pt x="37" y="224"/>
                    </a:lnTo>
                    <a:lnTo>
                      <a:pt x="37" y="223"/>
                    </a:lnTo>
                    <a:lnTo>
                      <a:pt x="37" y="222"/>
                    </a:lnTo>
                    <a:lnTo>
                      <a:pt x="37" y="220"/>
                    </a:lnTo>
                    <a:lnTo>
                      <a:pt x="35" y="220"/>
                    </a:lnTo>
                    <a:lnTo>
                      <a:pt x="35" y="220"/>
                    </a:lnTo>
                    <a:lnTo>
                      <a:pt x="35" y="219"/>
                    </a:lnTo>
                    <a:lnTo>
                      <a:pt x="35" y="218"/>
                    </a:lnTo>
                    <a:lnTo>
                      <a:pt x="40" y="215"/>
                    </a:lnTo>
                    <a:lnTo>
                      <a:pt x="45" y="213"/>
                    </a:lnTo>
                    <a:lnTo>
                      <a:pt x="49" y="209"/>
                    </a:lnTo>
                    <a:lnTo>
                      <a:pt x="52" y="206"/>
                    </a:lnTo>
                    <a:lnTo>
                      <a:pt x="56" y="203"/>
                    </a:lnTo>
                    <a:lnTo>
                      <a:pt x="61" y="202"/>
                    </a:lnTo>
                    <a:lnTo>
                      <a:pt x="66" y="199"/>
                    </a:lnTo>
                    <a:lnTo>
                      <a:pt x="69" y="194"/>
                    </a:lnTo>
                    <a:lnTo>
                      <a:pt x="71" y="190"/>
                    </a:lnTo>
                    <a:lnTo>
                      <a:pt x="77" y="188"/>
                    </a:lnTo>
                    <a:lnTo>
                      <a:pt x="80" y="183"/>
                    </a:lnTo>
                    <a:lnTo>
                      <a:pt x="83" y="180"/>
                    </a:lnTo>
                    <a:lnTo>
                      <a:pt x="93" y="171"/>
                    </a:lnTo>
                    <a:lnTo>
                      <a:pt x="93" y="155"/>
                    </a:lnTo>
                    <a:lnTo>
                      <a:pt x="94" y="148"/>
                    </a:lnTo>
                    <a:lnTo>
                      <a:pt x="97" y="134"/>
                    </a:lnTo>
                    <a:lnTo>
                      <a:pt x="76" y="117"/>
                    </a:lnTo>
                    <a:lnTo>
                      <a:pt x="66" y="72"/>
                    </a:lnTo>
                    <a:lnTo>
                      <a:pt x="59" y="71"/>
                    </a:lnTo>
                    <a:lnTo>
                      <a:pt x="52" y="72"/>
                    </a:lnTo>
                    <a:lnTo>
                      <a:pt x="44" y="75"/>
                    </a:lnTo>
                    <a:lnTo>
                      <a:pt x="40" y="78"/>
                    </a:lnTo>
                    <a:lnTo>
                      <a:pt x="38" y="79"/>
                    </a:lnTo>
                    <a:lnTo>
                      <a:pt x="25" y="79"/>
                    </a:lnTo>
                    <a:lnTo>
                      <a:pt x="14" y="79"/>
                    </a:lnTo>
                    <a:lnTo>
                      <a:pt x="7" y="80"/>
                    </a:lnTo>
                    <a:lnTo>
                      <a:pt x="4" y="78"/>
                    </a:lnTo>
                    <a:lnTo>
                      <a:pt x="4" y="78"/>
                    </a:lnTo>
                    <a:lnTo>
                      <a:pt x="3" y="77"/>
                    </a:lnTo>
                    <a:lnTo>
                      <a:pt x="2" y="77"/>
                    </a:lnTo>
                    <a:lnTo>
                      <a:pt x="0" y="76"/>
                    </a:lnTo>
                    <a:lnTo>
                      <a:pt x="1" y="75"/>
                    </a:lnTo>
                    <a:lnTo>
                      <a:pt x="2" y="75"/>
                    </a:lnTo>
                    <a:lnTo>
                      <a:pt x="2" y="74"/>
                    </a:lnTo>
                    <a:lnTo>
                      <a:pt x="3" y="72"/>
                    </a:lnTo>
                    <a:lnTo>
                      <a:pt x="4" y="73"/>
                    </a:lnTo>
                    <a:lnTo>
                      <a:pt x="4" y="71"/>
                    </a:lnTo>
                    <a:lnTo>
                      <a:pt x="4" y="71"/>
                    </a:lnTo>
                    <a:lnTo>
                      <a:pt x="4" y="71"/>
                    </a:lnTo>
                    <a:lnTo>
                      <a:pt x="4" y="70"/>
                    </a:lnTo>
                    <a:lnTo>
                      <a:pt x="5" y="69"/>
                    </a:lnTo>
                    <a:lnTo>
                      <a:pt x="4" y="68"/>
                    </a:lnTo>
                    <a:lnTo>
                      <a:pt x="4" y="67"/>
                    </a:lnTo>
                    <a:lnTo>
                      <a:pt x="4" y="65"/>
                    </a:lnTo>
                    <a:lnTo>
                      <a:pt x="3" y="65"/>
                    </a:lnTo>
                    <a:lnTo>
                      <a:pt x="3" y="64"/>
                    </a:lnTo>
                    <a:lnTo>
                      <a:pt x="3" y="64"/>
                    </a:lnTo>
                    <a:lnTo>
                      <a:pt x="4" y="64"/>
                    </a:lnTo>
                    <a:lnTo>
                      <a:pt x="5" y="63"/>
                    </a:lnTo>
                    <a:lnTo>
                      <a:pt x="4" y="61"/>
                    </a:lnTo>
                    <a:lnTo>
                      <a:pt x="5" y="61"/>
                    </a:lnTo>
                    <a:lnTo>
                      <a:pt x="6" y="61"/>
                    </a:lnTo>
                    <a:lnTo>
                      <a:pt x="7" y="55"/>
                    </a:lnTo>
                    <a:lnTo>
                      <a:pt x="7" y="54"/>
                    </a:lnTo>
                    <a:lnTo>
                      <a:pt x="6" y="52"/>
                    </a:lnTo>
                    <a:lnTo>
                      <a:pt x="6" y="51"/>
                    </a:lnTo>
                    <a:lnTo>
                      <a:pt x="5" y="50"/>
                    </a:lnTo>
                    <a:lnTo>
                      <a:pt x="6" y="48"/>
                    </a:lnTo>
                    <a:lnTo>
                      <a:pt x="5" y="47"/>
                    </a:lnTo>
                    <a:lnTo>
                      <a:pt x="6" y="46"/>
                    </a:lnTo>
                    <a:lnTo>
                      <a:pt x="7" y="45"/>
                    </a:lnTo>
                    <a:lnTo>
                      <a:pt x="7" y="44"/>
                    </a:lnTo>
                    <a:lnTo>
                      <a:pt x="8" y="44"/>
                    </a:lnTo>
                    <a:lnTo>
                      <a:pt x="11" y="41"/>
                    </a:lnTo>
                    <a:lnTo>
                      <a:pt x="11" y="41"/>
                    </a:lnTo>
                    <a:lnTo>
                      <a:pt x="11" y="40"/>
                    </a:lnTo>
                    <a:lnTo>
                      <a:pt x="11" y="40"/>
                    </a:lnTo>
                    <a:lnTo>
                      <a:pt x="12" y="39"/>
                    </a:lnTo>
                    <a:lnTo>
                      <a:pt x="13" y="37"/>
                    </a:lnTo>
                    <a:lnTo>
                      <a:pt x="14" y="37"/>
                    </a:lnTo>
                    <a:lnTo>
                      <a:pt x="14" y="34"/>
                    </a:lnTo>
                    <a:lnTo>
                      <a:pt x="16" y="25"/>
                    </a:lnTo>
                    <a:lnTo>
                      <a:pt x="17" y="24"/>
                    </a:lnTo>
                    <a:lnTo>
                      <a:pt x="21" y="23"/>
                    </a:lnTo>
                    <a:lnTo>
                      <a:pt x="23" y="23"/>
                    </a:lnTo>
                    <a:lnTo>
                      <a:pt x="25" y="24"/>
                    </a:lnTo>
                    <a:lnTo>
                      <a:pt x="25" y="24"/>
                    </a:lnTo>
                    <a:lnTo>
                      <a:pt x="26" y="23"/>
                    </a:lnTo>
                    <a:lnTo>
                      <a:pt x="28" y="23"/>
                    </a:lnTo>
                    <a:lnTo>
                      <a:pt x="28" y="23"/>
                    </a:lnTo>
                    <a:lnTo>
                      <a:pt x="30" y="22"/>
                    </a:lnTo>
                    <a:lnTo>
                      <a:pt x="31" y="20"/>
                    </a:lnTo>
                    <a:lnTo>
                      <a:pt x="32" y="20"/>
                    </a:lnTo>
                    <a:lnTo>
                      <a:pt x="33" y="19"/>
                    </a:lnTo>
                    <a:lnTo>
                      <a:pt x="35" y="17"/>
                    </a:lnTo>
                    <a:lnTo>
                      <a:pt x="39" y="16"/>
                    </a:lnTo>
                    <a:lnTo>
                      <a:pt x="40" y="16"/>
                    </a:lnTo>
                    <a:lnTo>
                      <a:pt x="41" y="16"/>
                    </a:lnTo>
                    <a:lnTo>
                      <a:pt x="42" y="13"/>
                    </a:lnTo>
                    <a:lnTo>
                      <a:pt x="43" y="12"/>
                    </a:lnTo>
                    <a:lnTo>
                      <a:pt x="44" y="11"/>
                    </a:lnTo>
                    <a:lnTo>
                      <a:pt x="45" y="9"/>
                    </a:lnTo>
                    <a:lnTo>
                      <a:pt x="46" y="9"/>
                    </a:lnTo>
                    <a:lnTo>
                      <a:pt x="47" y="9"/>
                    </a:lnTo>
                    <a:lnTo>
                      <a:pt x="49" y="8"/>
                    </a:lnTo>
                    <a:lnTo>
                      <a:pt x="51" y="6"/>
                    </a:lnTo>
                    <a:lnTo>
                      <a:pt x="52" y="6"/>
                    </a:lnTo>
                    <a:lnTo>
                      <a:pt x="56" y="3"/>
                    </a:lnTo>
                    <a:lnTo>
                      <a:pt x="57" y="0"/>
                    </a:lnTo>
                    <a:lnTo>
                      <a:pt x="59" y="1"/>
                    </a:lnTo>
                    <a:lnTo>
                      <a:pt x="60" y="3"/>
                    </a:lnTo>
                    <a:lnTo>
                      <a:pt x="60" y="6"/>
                    </a:lnTo>
                    <a:lnTo>
                      <a:pt x="59" y="9"/>
                    </a:lnTo>
                    <a:lnTo>
                      <a:pt x="58" y="11"/>
                    </a:lnTo>
                    <a:lnTo>
                      <a:pt x="59" y="12"/>
                    </a:lnTo>
                    <a:lnTo>
                      <a:pt x="60" y="13"/>
                    </a:lnTo>
                    <a:lnTo>
                      <a:pt x="63" y="13"/>
                    </a:lnTo>
                    <a:lnTo>
                      <a:pt x="69" y="14"/>
                    </a:lnTo>
                    <a:lnTo>
                      <a:pt x="76" y="13"/>
                    </a:lnTo>
                    <a:lnTo>
                      <a:pt x="77" y="1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86" name="Freeform 1145">
                <a:extLst>
                  <a:ext uri="{FF2B5EF4-FFF2-40B4-BE49-F238E27FC236}">
                    <a16:creationId xmlns:a16="http://schemas.microsoft.com/office/drawing/2014/main" id="{F00183B5-88E5-47A1-90D1-4034B95B232E}"/>
                  </a:ext>
                </a:extLst>
              </p:cNvPr>
              <p:cNvSpPr>
                <a:spLocks/>
              </p:cNvSpPr>
              <p:nvPr/>
            </p:nvSpPr>
            <p:spPr bwMode="auto">
              <a:xfrm>
                <a:off x="4881" y="1603"/>
                <a:ext cx="286" cy="242"/>
              </a:xfrm>
              <a:custGeom>
                <a:avLst/>
                <a:gdLst>
                  <a:gd name="T0" fmla="*/ 280 w 286"/>
                  <a:gd name="T1" fmla="*/ 10 h 242"/>
                  <a:gd name="T2" fmla="*/ 269 w 286"/>
                  <a:gd name="T3" fmla="*/ 14 h 242"/>
                  <a:gd name="T4" fmla="*/ 273 w 286"/>
                  <a:gd name="T5" fmla="*/ 24 h 242"/>
                  <a:gd name="T6" fmla="*/ 279 w 286"/>
                  <a:gd name="T7" fmla="*/ 38 h 242"/>
                  <a:gd name="T8" fmla="*/ 284 w 286"/>
                  <a:gd name="T9" fmla="*/ 50 h 242"/>
                  <a:gd name="T10" fmla="*/ 282 w 286"/>
                  <a:gd name="T11" fmla="*/ 67 h 242"/>
                  <a:gd name="T12" fmla="*/ 274 w 286"/>
                  <a:gd name="T13" fmla="*/ 79 h 242"/>
                  <a:gd name="T14" fmla="*/ 262 w 286"/>
                  <a:gd name="T15" fmla="*/ 86 h 242"/>
                  <a:gd name="T16" fmla="*/ 253 w 286"/>
                  <a:gd name="T17" fmla="*/ 96 h 242"/>
                  <a:gd name="T18" fmla="*/ 242 w 286"/>
                  <a:gd name="T19" fmla="*/ 104 h 242"/>
                  <a:gd name="T20" fmla="*/ 236 w 286"/>
                  <a:gd name="T21" fmla="*/ 114 h 242"/>
                  <a:gd name="T22" fmla="*/ 235 w 286"/>
                  <a:gd name="T23" fmla="*/ 124 h 242"/>
                  <a:gd name="T24" fmla="*/ 227 w 286"/>
                  <a:gd name="T25" fmla="*/ 135 h 242"/>
                  <a:gd name="T26" fmla="*/ 217 w 286"/>
                  <a:gd name="T27" fmla="*/ 141 h 242"/>
                  <a:gd name="T28" fmla="*/ 218 w 286"/>
                  <a:gd name="T29" fmla="*/ 151 h 242"/>
                  <a:gd name="T30" fmla="*/ 213 w 286"/>
                  <a:gd name="T31" fmla="*/ 154 h 242"/>
                  <a:gd name="T32" fmla="*/ 211 w 286"/>
                  <a:gd name="T33" fmla="*/ 164 h 242"/>
                  <a:gd name="T34" fmla="*/ 207 w 286"/>
                  <a:gd name="T35" fmla="*/ 172 h 242"/>
                  <a:gd name="T36" fmla="*/ 199 w 286"/>
                  <a:gd name="T37" fmla="*/ 185 h 242"/>
                  <a:gd name="T38" fmla="*/ 202 w 286"/>
                  <a:gd name="T39" fmla="*/ 192 h 242"/>
                  <a:gd name="T40" fmla="*/ 197 w 286"/>
                  <a:gd name="T41" fmla="*/ 198 h 242"/>
                  <a:gd name="T42" fmla="*/ 187 w 286"/>
                  <a:gd name="T43" fmla="*/ 207 h 242"/>
                  <a:gd name="T44" fmla="*/ 176 w 286"/>
                  <a:gd name="T45" fmla="*/ 217 h 242"/>
                  <a:gd name="T46" fmla="*/ 169 w 286"/>
                  <a:gd name="T47" fmla="*/ 226 h 242"/>
                  <a:gd name="T48" fmla="*/ 156 w 286"/>
                  <a:gd name="T49" fmla="*/ 225 h 242"/>
                  <a:gd name="T50" fmla="*/ 149 w 286"/>
                  <a:gd name="T51" fmla="*/ 232 h 242"/>
                  <a:gd name="T52" fmla="*/ 144 w 286"/>
                  <a:gd name="T53" fmla="*/ 240 h 242"/>
                  <a:gd name="T54" fmla="*/ 133 w 286"/>
                  <a:gd name="T55" fmla="*/ 239 h 242"/>
                  <a:gd name="T56" fmla="*/ 134 w 286"/>
                  <a:gd name="T57" fmla="*/ 231 h 242"/>
                  <a:gd name="T58" fmla="*/ 139 w 286"/>
                  <a:gd name="T59" fmla="*/ 227 h 242"/>
                  <a:gd name="T60" fmla="*/ 140 w 286"/>
                  <a:gd name="T61" fmla="*/ 217 h 242"/>
                  <a:gd name="T62" fmla="*/ 135 w 286"/>
                  <a:gd name="T63" fmla="*/ 209 h 242"/>
                  <a:gd name="T64" fmla="*/ 134 w 286"/>
                  <a:gd name="T65" fmla="*/ 202 h 242"/>
                  <a:gd name="T66" fmla="*/ 128 w 286"/>
                  <a:gd name="T67" fmla="*/ 193 h 242"/>
                  <a:gd name="T68" fmla="*/ 121 w 286"/>
                  <a:gd name="T69" fmla="*/ 178 h 242"/>
                  <a:gd name="T70" fmla="*/ 104 w 286"/>
                  <a:gd name="T71" fmla="*/ 154 h 242"/>
                  <a:gd name="T72" fmla="*/ 97 w 286"/>
                  <a:gd name="T73" fmla="*/ 166 h 242"/>
                  <a:gd name="T74" fmla="*/ 90 w 286"/>
                  <a:gd name="T75" fmla="*/ 169 h 242"/>
                  <a:gd name="T76" fmla="*/ 85 w 286"/>
                  <a:gd name="T77" fmla="*/ 169 h 242"/>
                  <a:gd name="T78" fmla="*/ 79 w 286"/>
                  <a:gd name="T79" fmla="*/ 167 h 242"/>
                  <a:gd name="T80" fmla="*/ 73 w 286"/>
                  <a:gd name="T81" fmla="*/ 163 h 242"/>
                  <a:gd name="T82" fmla="*/ 64 w 286"/>
                  <a:gd name="T83" fmla="*/ 166 h 242"/>
                  <a:gd name="T84" fmla="*/ 58 w 286"/>
                  <a:gd name="T85" fmla="*/ 169 h 242"/>
                  <a:gd name="T86" fmla="*/ 50 w 286"/>
                  <a:gd name="T87" fmla="*/ 170 h 242"/>
                  <a:gd name="T88" fmla="*/ 44 w 286"/>
                  <a:gd name="T89" fmla="*/ 168 h 242"/>
                  <a:gd name="T90" fmla="*/ 35 w 286"/>
                  <a:gd name="T91" fmla="*/ 167 h 242"/>
                  <a:gd name="T92" fmla="*/ 31 w 286"/>
                  <a:gd name="T93" fmla="*/ 162 h 242"/>
                  <a:gd name="T94" fmla="*/ 35 w 286"/>
                  <a:gd name="T95" fmla="*/ 155 h 242"/>
                  <a:gd name="T96" fmla="*/ 36 w 286"/>
                  <a:gd name="T97" fmla="*/ 151 h 242"/>
                  <a:gd name="T98" fmla="*/ 33 w 286"/>
                  <a:gd name="T99" fmla="*/ 148 h 242"/>
                  <a:gd name="T100" fmla="*/ 29 w 286"/>
                  <a:gd name="T101" fmla="*/ 144 h 242"/>
                  <a:gd name="T102" fmla="*/ 28 w 286"/>
                  <a:gd name="T103" fmla="*/ 135 h 242"/>
                  <a:gd name="T104" fmla="*/ 27 w 286"/>
                  <a:gd name="T105" fmla="*/ 126 h 242"/>
                  <a:gd name="T106" fmla="*/ 21 w 286"/>
                  <a:gd name="T107" fmla="*/ 117 h 242"/>
                  <a:gd name="T108" fmla="*/ 13 w 286"/>
                  <a:gd name="T109" fmla="*/ 111 h 242"/>
                  <a:gd name="T110" fmla="*/ 3 w 286"/>
                  <a:gd name="T111" fmla="*/ 99 h 242"/>
                  <a:gd name="T112" fmla="*/ 4 w 286"/>
                  <a:gd name="T113" fmla="*/ 84 h 242"/>
                  <a:gd name="T114" fmla="*/ 13 w 286"/>
                  <a:gd name="T115" fmla="*/ 73 h 242"/>
                  <a:gd name="T116" fmla="*/ 21 w 286"/>
                  <a:gd name="T117" fmla="*/ 61 h 242"/>
                  <a:gd name="T118" fmla="*/ 29 w 286"/>
                  <a:gd name="T119" fmla="*/ 4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6" h="242">
                    <a:moveTo>
                      <a:pt x="286" y="0"/>
                    </a:moveTo>
                    <a:lnTo>
                      <a:pt x="286" y="2"/>
                    </a:lnTo>
                    <a:lnTo>
                      <a:pt x="283" y="3"/>
                    </a:lnTo>
                    <a:lnTo>
                      <a:pt x="283" y="4"/>
                    </a:lnTo>
                    <a:lnTo>
                      <a:pt x="283" y="4"/>
                    </a:lnTo>
                    <a:lnTo>
                      <a:pt x="283" y="5"/>
                    </a:lnTo>
                    <a:lnTo>
                      <a:pt x="283" y="6"/>
                    </a:lnTo>
                    <a:lnTo>
                      <a:pt x="282" y="6"/>
                    </a:lnTo>
                    <a:lnTo>
                      <a:pt x="281" y="6"/>
                    </a:lnTo>
                    <a:lnTo>
                      <a:pt x="280" y="6"/>
                    </a:lnTo>
                    <a:lnTo>
                      <a:pt x="280" y="7"/>
                    </a:lnTo>
                    <a:lnTo>
                      <a:pt x="280" y="7"/>
                    </a:lnTo>
                    <a:lnTo>
                      <a:pt x="280" y="8"/>
                    </a:lnTo>
                    <a:lnTo>
                      <a:pt x="280" y="9"/>
                    </a:lnTo>
                    <a:lnTo>
                      <a:pt x="279" y="10"/>
                    </a:lnTo>
                    <a:lnTo>
                      <a:pt x="280" y="10"/>
                    </a:lnTo>
                    <a:lnTo>
                      <a:pt x="280" y="10"/>
                    </a:lnTo>
                    <a:lnTo>
                      <a:pt x="280" y="11"/>
                    </a:lnTo>
                    <a:lnTo>
                      <a:pt x="280" y="12"/>
                    </a:lnTo>
                    <a:lnTo>
                      <a:pt x="280" y="12"/>
                    </a:lnTo>
                    <a:lnTo>
                      <a:pt x="279" y="13"/>
                    </a:lnTo>
                    <a:lnTo>
                      <a:pt x="278" y="13"/>
                    </a:lnTo>
                    <a:lnTo>
                      <a:pt x="277" y="13"/>
                    </a:lnTo>
                    <a:lnTo>
                      <a:pt x="276" y="12"/>
                    </a:lnTo>
                    <a:lnTo>
                      <a:pt x="274" y="12"/>
                    </a:lnTo>
                    <a:lnTo>
                      <a:pt x="273" y="13"/>
                    </a:lnTo>
                    <a:lnTo>
                      <a:pt x="274" y="13"/>
                    </a:lnTo>
                    <a:lnTo>
                      <a:pt x="275" y="13"/>
                    </a:lnTo>
                    <a:lnTo>
                      <a:pt x="275" y="14"/>
                    </a:lnTo>
                    <a:lnTo>
                      <a:pt x="274" y="15"/>
                    </a:lnTo>
                    <a:lnTo>
                      <a:pt x="273" y="15"/>
                    </a:lnTo>
                    <a:lnTo>
                      <a:pt x="271" y="15"/>
                    </a:lnTo>
                    <a:lnTo>
                      <a:pt x="270" y="14"/>
                    </a:lnTo>
                    <a:lnTo>
                      <a:pt x="269" y="14"/>
                    </a:lnTo>
                    <a:lnTo>
                      <a:pt x="269" y="15"/>
                    </a:lnTo>
                    <a:lnTo>
                      <a:pt x="269" y="16"/>
                    </a:lnTo>
                    <a:lnTo>
                      <a:pt x="269" y="17"/>
                    </a:lnTo>
                    <a:lnTo>
                      <a:pt x="269" y="17"/>
                    </a:lnTo>
                    <a:lnTo>
                      <a:pt x="269" y="18"/>
                    </a:lnTo>
                    <a:lnTo>
                      <a:pt x="269" y="19"/>
                    </a:lnTo>
                    <a:lnTo>
                      <a:pt x="270" y="19"/>
                    </a:lnTo>
                    <a:lnTo>
                      <a:pt x="271" y="19"/>
                    </a:lnTo>
                    <a:lnTo>
                      <a:pt x="272" y="19"/>
                    </a:lnTo>
                    <a:lnTo>
                      <a:pt x="273" y="19"/>
                    </a:lnTo>
                    <a:lnTo>
                      <a:pt x="273" y="20"/>
                    </a:lnTo>
                    <a:lnTo>
                      <a:pt x="273" y="21"/>
                    </a:lnTo>
                    <a:lnTo>
                      <a:pt x="272" y="21"/>
                    </a:lnTo>
                    <a:lnTo>
                      <a:pt x="272" y="21"/>
                    </a:lnTo>
                    <a:lnTo>
                      <a:pt x="273" y="22"/>
                    </a:lnTo>
                    <a:lnTo>
                      <a:pt x="273" y="24"/>
                    </a:lnTo>
                    <a:lnTo>
                      <a:pt x="273" y="24"/>
                    </a:lnTo>
                    <a:lnTo>
                      <a:pt x="273" y="25"/>
                    </a:lnTo>
                    <a:lnTo>
                      <a:pt x="273" y="25"/>
                    </a:lnTo>
                    <a:lnTo>
                      <a:pt x="274" y="26"/>
                    </a:lnTo>
                    <a:lnTo>
                      <a:pt x="274" y="27"/>
                    </a:lnTo>
                    <a:lnTo>
                      <a:pt x="274" y="28"/>
                    </a:lnTo>
                    <a:lnTo>
                      <a:pt x="274" y="28"/>
                    </a:lnTo>
                    <a:lnTo>
                      <a:pt x="274" y="29"/>
                    </a:lnTo>
                    <a:lnTo>
                      <a:pt x="274" y="30"/>
                    </a:lnTo>
                    <a:lnTo>
                      <a:pt x="275" y="30"/>
                    </a:lnTo>
                    <a:lnTo>
                      <a:pt x="276" y="30"/>
                    </a:lnTo>
                    <a:lnTo>
                      <a:pt x="276" y="31"/>
                    </a:lnTo>
                    <a:lnTo>
                      <a:pt x="276" y="32"/>
                    </a:lnTo>
                    <a:lnTo>
                      <a:pt x="276" y="33"/>
                    </a:lnTo>
                    <a:lnTo>
                      <a:pt x="276" y="35"/>
                    </a:lnTo>
                    <a:lnTo>
                      <a:pt x="277" y="36"/>
                    </a:lnTo>
                    <a:lnTo>
                      <a:pt x="278" y="37"/>
                    </a:lnTo>
                    <a:lnTo>
                      <a:pt x="279" y="38"/>
                    </a:lnTo>
                    <a:lnTo>
                      <a:pt x="280" y="38"/>
                    </a:lnTo>
                    <a:lnTo>
                      <a:pt x="281" y="38"/>
                    </a:lnTo>
                    <a:lnTo>
                      <a:pt x="282" y="39"/>
                    </a:lnTo>
                    <a:lnTo>
                      <a:pt x="283" y="41"/>
                    </a:lnTo>
                    <a:lnTo>
                      <a:pt x="283" y="41"/>
                    </a:lnTo>
                    <a:lnTo>
                      <a:pt x="282" y="42"/>
                    </a:lnTo>
                    <a:lnTo>
                      <a:pt x="282" y="43"/>
                    </a:lnTo>
                    <a:lnTo>
                      <a:pt x="281" y="44"/>
                    </a:lnTo>
                    <a:lnTo>
                      <a:pt x="281" y="45"/>
                    </a:lnTo>
                    <a:lnTo>
                      <a:pt x="281" y="45"/>
                    </a:lnTo>
                    <a:lnTo>
                      <a:pt x="280" y="46"/>
                    </a:lnTo>
                    <a:lnTo>
                      <a:pt x="281" y="47"/>
                    </a:lnTo>
                    <a:lnTo>
                      <a:pt x="281" y="48"/>
                    </a:lnTo>
                    <a:lnTo>
                      <a:pt x="282" y="48"/>
                    </a:lnTo>
                    <a:lnTo>
                      <a:pt x="283" y="49"/>
                    </a:lnTo>
                    <a:lnTo>
                      <a:pt x="283" y="50"/>
                    </a:lnTo>
                    <a:lnTo>
                      <a:pt x="284" y="50"/>
                    </a:lnTo>
                    <a:lnTo>
                      <a:pt x="283" y="51"/>
                    </a:lnTo>
                    <a:lnTo>
                      <a:pt x="283" y="52"/>
                    </a:lnTo>
                    <a:lnTo>
                      <a:pt x="283" y="52"/>
                    </a:lnTo>
                    <a:lnTo>
                      <a:pt x="282" y="53"/>
                    </a:lnTo>
                    <a:lnTo>
                      <a:pt x="282" y="54"/>
                    </a:lnTo>
                    <a:lnTo>
                      <a:pt x="281" y="55"/>
                    </a:lnTo>
                    <a:lnTo>
                      <a:pt x="281" y="55"/>
                    </a:lnTo>
                    <a:lnTo>
                      <a:pt x="281" y="58"/>
                    </a:lnTo>
                    <a:lnTo>
                      <a:pt x="281" y="59"/>
                    </a:lnTo>
                    <a:lnTo>
                      <a:pt x="283" y="59"/>
                    </a:lnTo>
                    <a:lnTo>
                      <a:pt x="282" y="59"/>
                    </a:lnTo>
                    <a:lnTo>
                      <a:pt x="282" y="60"/>
                    </a:lnTo>
                    <a:lnTo>
                      <a:pt x="281" y="61"/>
                    </a:lnTo>
                    <a:lnTo>
                      <a:pt x="281" y="62"/>
                    </a:lnTo>
                    <a:lnTo>
                      <a:pt x="281" y="62"/>
                    </a:lnTo>
                    <a:lnTo>
                      <a:pt x="282" y="63"/>
                    </a:lnTo>
                    <a:lnTo>
                      <a:pt x="282" y="67"/>
                    </a:lnTo>
                    <a:lnTo>
                      <a:pt x="281" y="68"/>
                    </a:lnTo>
                    <a:lnTo>
                      <a:pt x="281" y="69"/>
                    </a:lnTo>
                    <a:lnTo>
                      <a:pt x="281" y="69"/>
                    </a:lnTo>
                    <a:lnTo>
                      <a:pt x="281" y="71"/>
                    </a:lnTo>
                    <a:lnTo>
                      <a:pt x="282" y="72"/>
                    </a:lnTo>
                    <a:lnTo>
                      <a:pt x="281" y="73"/>
                    </a:lnTo>
                    <a:lnTo>
                      <a:pt x="280" y="73"/>
                    </a:lnTo>
                    <a:lnTo>
                      <a:pt x="280" y="74"/>
                    </a:lnTo>
                    <a:lnTo>
                      <a:pt x="280" y="76"/>
                    </a:lnTo>
                    <a:lnTo>
                      <a:pt x="280" y="76"/>
                    </a:lnTo>
                    <a:lnTo>
                      <a:pt x="279" y="76"/>
                    </a:lnTo>
                    <a:lnTo>
                      <a:pt x="279" y="76"/>
                    </a:lnTo>
                    <a:lnTo>
                      <a:pt x="278" y="77"/>
                    </a:lnTo>
                    <a:lnTo>
                      <a:pt x="277" y="78"/>
                    </a:lnTo>
                    <a:lnTo>
                      <a:pt x="276" y="79"/>
                    </a:lnTo>
                    <a:lnTo>
                      <a:pt x="275" y="79"/>
                    </a:lnTo>
                    <a:lnTo>
                      <a:pt x="274" y="79"/>
                    </a:lnTo>
                    <a:lnTo>
                      <a:pt x="273" y="79"/>
                    </a:lnTo>
                    <a:lnTo>
                      <a:pt x="272" y="79"/>
                    </a:lnTo>
                    <a:lnTo>
                      <a:pt x="271" y="79"/>
                    </a:lnTo>
                    <a:lnTo>
                      <a:pt x="270" y="79"/>
                    </a:lnTo>
                    <a:lnTo>
                      <a:pt x="269" y="79"/>
                    </a:lnTo>
                    <a:lnTo>
                      <a:pt x="269" y="79"/>
                    </a:lnTo>
                    <a:lnTo>
                      <a:pt x="269" y="80"/>
                    </a:lnTo>
                    <a:lnTo>
                      <a:pt x="269" y="81"/>
                    </a:lnTo>
                    <a:lnTo>
                      <a:pt x="267" y="82"/>
                    </a:lnTo>
                    <a:lnTo>
                      <a:pt x="266" y="82"/>
                    </a:lnTo>
                    <a:lnTo>
                      <a:pt x="266" y="83"/>
                    </a:lnTo>
                    <a:lnTo>
                      <a:pt x="265" y="83"/>
                    </a:lnTo>
                    <a:lnTo>
                      <a:pt x="264" y="83"/>
                    </a:lnTo>
                    <a:lnTo>
                      <a:pt x="263" y="85"/>
                    </a:lnTo>
                    <a:lnTo>
                      <a:pt x="262" y="86"/>
                    </a:lnTo>
                    <a:lnTo>
                      <a:pt x="262" y="86"/>
                    </a:lnTo>
                    <a:lnTo>
                      <a:pt x="262" y="86"/>
                    </a:lnTo>
                    <a:lnTo>
                      <a:pt x="261" y="87"/>
                    </a:lnTo>
                    <a:lnTo>
                      <a:pt x="260" y="86"/>
                    </a:lnTo>
                    <a:lnTo>
                      <a:pt x="259" y="87"/>
                    </a:lnTo>
                    <a:lnTo>
                      <a:pt x="259" y="88"/>
                    </a:lnTo>
                    <a:lnTo>
                      <a:pt x="259" y="89"/>
                    </a:lnTo>
                    <a:lnTo>
                      <a:pt x="258" y="90"/>
                    </a:lnTo>
                    <a:lnTo>
                      <a:pt x="258" y="90"/>
                    </a:lnTo>
                    <a:lnTo>
                      <a:pt x="259" y="91"/>
                    </a:lnTo>
                    <a:lnTo>
                      <a:pt x="259" y="92"/>
                    </a:lnTo>
                    <a:lnTo>
                      <a:pt x="258" y="92"/>
                    </a:lnTo>
                    <a:lnTo>
                      <a:pt x="256" y="93"/>
                    </a:lnTo>
                    <a:lnTo>
                      <a:pt x="256" y="93"/>
                    </a:lnTo>
                    <a:lnTo>
                      <a:pt x="256" y="94"/>
                    </a:lnTo>
                    <a:lnTo>
                      <a:pt x="255" y="95"/>
                    </a:lnTo>
                    <a:lnTo>
                      <a:pt x="254" y="95"/>
                    </a:lnTo>
                    <a:lnTo>
                      <a:pt x="254" y="96"/>
                    </a:lnTo>
                    <a:lnTo>
                      <a:pt x="253" y="96"/>
                    </a:lnTo>
                    <a:lnTo>
                      <a:pt x="252" y="96"/>
                    </a:lnTo>
                    <a:lnTo>
                      <a:pt x="252" y="97"/>
                    </a:lnTo>
                    <a:lnTo>
                      <a:pt x="252" y="97"/>
                    </a:lnTo>
                    <a:lnTo>
                      <a:pt x="251" y="98"/>
                    </a:lnTo>
                    <a:lnTo>
                      <a:pt x="250" y="98"/>
                    </a:lnTo>
                    <a:lnTo>
                      <a:pt x="249" y="98"/>
                    </a:lnTo>
                    <a:lnTo>
                      <a:pt x="249" y="99"/>
                    </a:lnTo>
                    <a:lnTo>
                      <a:pt x="248" y="100"/>
                    </a:lnTo>
                    <a:lnTo>
                      <a:pt x="248" y="100"/>
                    </a:lnTo>
                    <a:lnTo>
                      <a:pt x="248" y="101"/>
                    </a:lnTo>
                    <a:lnTo>
                      <a:pt x="247" y="101"/>
                    </a:lnTo>
                    <a:lnTo>
                      <a:pt x="246" y="102"/>
                    </a:lnTo>
                    <a:lnTo>
                      <a:pt x="245" y="104"/>
                    </a:lnTo>
                    <a:lnTo>
                      <a:pt x="245" y="104"/>
                    </a:lnTo>
                    <a:lnTo>
                      <a:pt x="243" y="104"/>
                    </a:lnTo>
                    <a:lnTo>
                      <a:pt x="242" y="104"/>
                    </a:lnTo>
                    <a:lnTo>
                      <a:pt x="242" y="104"/>
                    </a:lnTo>
                    <a:lnTo>
                      <a:pt x="241" y="104"/>
                    </a:lnTo>
                    <a:lnTo>
                      <a:pt x="240" y="104"/>
                    </a:lnTo>
                    <a:lnTo>
                      <a:pt x="240" y="103"/>
                    </a:lnTo>
                    <a:lnTo>
                      <a:pt x="239" y="103"/>
                    </a:lnTo>
                    <a:lnTo>
                      <a:pt x="239" y="104"/>
                    </a:lnTo>
                    <a:lnTo>
                      <a:pt x="238" y="104"/>
                    </a:lnTo>
                    <a:lnTo>
                      <a:pt x="238" y="104"/>
                    </a:lnTo>
                    <a:lnTo>
                      <a:pt x="238" y="104"/>
                    </a:lnTo>
                    <a:lnTo>
                      <a:pt x="238" y="105"/>
                    </a:lnTo>
                    <a:lnTo>
                      <a:pt x="237" y="105"/>
                    </a:lnTo>
                    <a:lnTo>
                      <a:pt x="237" y="106"/>
                    </a:lnTo>
                    <a:lnTo>
                      <a:pt x="236" y="106"/>
                    </a:lnTo>
                    <a:lnTo>
                      <a:pt x="236" y="107"/>
                    </a:lnTo>
                    <a:lnTo>
                      <a:pt x="236" y="107"/>
                    </a:lnTo>
                    <a:lnTo>
                      <a:pt x="236" y="110"/>
                    </a:lnTo>
                    <a:lnTo>
                      <a:pt x="236" y="114"/>
                    </a:lnTo>
                    <a:lnTo>
                      <a:pt x="236" y="114"/>
                    </a:lnTo>
                    <a:lnTo>
                      <a:pt x="236" y="115"/>
                    </a:lnTo>
                    <a:lnTo>
                      <a:pt x="236" y="116"/>
                    </a:lnTo>
                    <a:lnTo>
                      <a:pt x="238" y="117"/>
                    </a:lnTo>
                    <a:lnTo>
                      <a:pt x="238" y="117"/>
                    </a:lnTo>
                    <a:lnTo>
                      <a:pt x="238" y="118"/>
                    </a:lnTo>
                    <a:lnTo>
                      <a:pt x="237" y="119"/>
                    </a:lnTo>
                    <a:lnTo>
                      <a:pt x="237" y="120"/>
                    </a:lnTo>
                    <a:lnTo>
                      <a:pt x="237" y="121"/>
                    </a:lnTo>
                    <a:lnTo>
                      <a:pt x="238" y="121"/>
                    </a:lnTo>
                    <a:lnTo>
                      <a:pt x="238" y="121"/>
                    </a:lnTo>
                    <a:lnTo>
                      <a:pt x="238" y="122"/>
                    </a:lnTo>
                    <a:lnTo>
                      <a:pt x="238" y="123"/>
                    </a:lnTo>
                    <a:lnTo>
                      <a:pt x="238" y="124"/>
                    </a:lnTo>
                    <a:lnTo>
                      <a:pt x="237" y="124"/>
                    </a:lnTo>
                    <a:lnTo>
                      <a:pt x="236" y="124"/>
                    </a:lnTo>
                    <a:lnTo>
                      <a:pt x="235" y="124"/>
                    </a:lnTo>
                    <a:lnTo>
                      <a:pt x="235" y="124"/>
                    </a:lnTo>
                    <a:lnTo>
                      <a:pt x="234" y="126"/>
                    </a:lnTo>
                    <a:lnTo>
                      <a:pt x="234" y="127"/>
                    </a:lnTo>
                    <a:lnTo>
                      <a:pt x="235" y="128"/>
                    </a:lnTo>
                    <a:lnTo>
                      <a:pt x="235" y="128"/>
                    </a:lnTo>
                    <a:lnTo>
                      <a:pt x="235" y="129"/>
                    </a:lnTo>
                    <a:lnTo>
                      <a:pt x="234" y="129"/>
                    </a:lnTo>
                    <a:lnTo>
                      <a:pt x="232" y="128"/>
                    </a:lnTo>
                    <a:lnTo>
                      <a:pt x="232" y="129"/>
                    </a:lnTo>
                    <a:lnTo>
                      <a:pt x="232" y="130"/>
                    </a:lnTo>
                    <a:lnTo>
                      <a:pt x="232" y="131"/>
                    </a:lnTo>
                    <a:lnTo>
                      <a:pt x="231" y="131"/>
                    </a:lnTo>
                    <a:lnTo>
                      <a:pt x="231" y="132"/>
                    </a:lnTo>
                    <a:lnTo>
                      <a:pt x="230" y="133"/>
                    </a:lnTo>
                    <a:lnTo>
                      <a:pt x="229" y="133"/>
                    </a:lnTo>
                    <a:lnTo>
                      <a:pt x="228" y="134"/>
                    </a:lnTo>
                    <a:lnTo>
                      <a:pt x="228" y="135"/>
                    </a:lnTo>
                    <a:lnTo>
                      <a:pt x="227" y="135"/>
                    </a:lnTo>
                    <a:lnTo>
                      <a:pt x="226" y="136"/>
                    </a:lnTo>
                    <a:lnTo>
                      <a:pt x="225" y="136"/>
                    </a:lnTo>
                    <a:lnTo>
                      <a:pt x="224" y="136"/>
                    </a:lnTo>
                    <a:lnTo>
                      <a:pt x="223" y="137"/>
                    </a:lnTo>
                    <a:lnTo>
                      <a:pt x="223" y="138"/>
                    </a:lnTo>
                    <a:lnTo>
                      <a:pt x="223" y="139"/>
                    </a:lnTo>
                    <a:lnTo>
                      <a:pt x="223" y="140"/>
                    </a:lnTo>
                    <a:lnTo>
                      <a:pt x="222" y="140"/>
                    </a:lnTo>
                    <a:lnTo>
                      <a:pt x="221" y="140"/>
                    </a:lnTo>
                    <a:lnTo>
                      <a:pt x="221" y="139"/>
                    </a:lnTo>
                    <a:lnTo>
                      <a:pt x="221" y="138"/>
                    </a:lnTo>
                    <a:lnTo>
                      <a:pt x="220" y="138"/>
                    </a:lnTo>
                    <a:lnTo>
                      <a:pt x="219" y="139"/>
                    </a:lnTo>
                    <a:lnTo>
                      <a:pt x="218" y="140"/>
                    </a:lnTo>
                    <a:lnTo>
                      <a:pt x="218" y="141"/>
                    </a:lnTo>
                    <a:lnTo>
                      <a:pt x="218" y="141"/>
                    </a:lnTo>
                    <a:lnTo>
                      <a:pt x="217" y="141"/>
                    </a:lnTo>
                    <a:lnTo>
                      <a:pt x="216" y="142"/>
                    </a:lnTo>
                    <a:lnTo>
                      <a:pt x="217" y="143"/>
                    </a:lnTo>
                    <a:lnTo>
                      <a:pt x="218" y="144"/>
                    </a:lnTo>
                    <a:lnTo>
                      <a:pt x="218" y="145"/>
                    </a:lnTo>
                    <a:lnTo>
                      <a:pt x="217" y="145"/>
                    </a:lnTo>
                    <a:lnTo>
                      <a:pt x="215" y="145"/>
                    </a:lnTo>
                    <a:lnTo>
                      <a:pt x="215" y="146"/>
                    </a:lnTo>
                    <a:lnTo>
                      <a:pt x="215" y="147"/>
                    </a:lnTo>
                    <a:lnTo>
                      <a:pt x="216" y="147"/>
                    </a:lnTo>
                    <a:lnTo>
                      <a:pt x="217" y="147"/>
                    </a:lnTo>
                    <a:lnTo>
                      <a:pt x="218" y="147"/>
                    </a:lnTo>
                    <a:lnTo>
                      <a:pt x="218" y="148"/>
                    </a:lnTo>
                    <a:lnTo>
                      <a:pt x="218" y="148"/>
                    </a:lnTo>
                    <a:lnTo>
                      <a:pt x="218" y="149"/>
                    </a:lnTo>
                    <a:lnTo>
                      <a:pt x="218" y="149"/>
                    </a:lnTo>
                    <a:lnTo>
                      <a:pt x="218" y="150"/>
                    </a:lnTo>
                    <a:lnTo>
                      <a:pt x="218" y="151"/>
                    </a:lnTo>
                    <a:lnTo>
                      <a:pt x="217" y="151"/>
                    </a:lnTo>
                    <a:lnTo>
                      <a:pt x="218" y="151"/>
                    </a:lnTo>
                    <a:lnTo>
                      <a:pt x="217" y="150"/>
                    </a:lnTo>
                    <a:lnTo>
                      <a:pt x="216" y="149"/>
                    </a:lnTo>
                    <a:lnTo>
                      <a:pt x="215" y="149"/>
                    </a:lnTo>
                    <a:lnTo>
                      <a:pt x="215" y="150"/>
                    </a:lnTo>
                    <a:lnTo>
                      <a:pt x="214" y="150"/>
                    </a:lnTo>
                    <a:lnTo>
                      <a:pt x="214" y="151"/>
                    </a:lnTo>
                    <a:lnTo>
                      <a:pt x="214" y="150"/>
                    </a:lnTo>
                    <a:lnTo>
                      <a:pt x="214" y="150"/>
                    </a:lnTo>
                    <a:lnTo>
                      <a:pt x="213" y="150"/>
                    </a:lnTo>
                    <a:lnTo>
                      <a:pt x="212" y="150"/>
                    </a:lnTo>
                    <a:lnTo>
                      <a:pt x="212" y="151"/>
                    </a:lnTo>
                    <a:lnTo>
                      <a:pt x="212" y="152"/>
                    </a:lnTo>
                    <a:lnTo>
                      <a:pt x="212" y="152"/>
                    </a:lnTo>
                    <a:lnTo>
                      <a:pt x="212" y="153"/>
                    </a:lnTo>
                    <a:lnTo>
                      <a:pt x="213" y="154"/>
                    </a:lnTo>
                    <a:lnTo>
                      <a:pt x="213" y="155"/>
                    </a:lnTo>
                    <a:lnTo>
                      <a:pt x="213" y="155"/>
                    </a:lnTo>
                    <a:lnTo>
                      <a:pt x="212" y="155"/>
                    </a:lnTo>
                    <a:lnTo>
                      <a:pt x="212" y="156"/>
                    </a:lnTo>
                    <a:lnTo>
                      <a:pt x="211" y="157"/>
                    </a:lnTo>
                    <a:lnTo>
                      <a:pt x="211" y="158"/>
                    </a:lnTo>
                    <a:lnTo>
                      <a:pt x="212" y="159"/>
                    </a:lnTo>
                    <a:lnTo>
                      <a:pt x="213" y="159"/>
                    </a:lnTo>
                    <a:lnTo>
                      <a:pt x="212" y="159"/>
                    </a:lnTo>
                    <a:lnTo>
                      <a:pt x="212" y="160"/>
                    </a:lnTo>
                    <a:lnTo>
                      <a:pt x="212" y="161"/>
                    </a:lnTo>
                    <a:lnTo>
                      <a:pt x="212" y="162"/>
                    </a:lnTo>
                    <a:lnTo>
                      <a:pt x="213" y="162"/>
                    </a:lnTo>
                    <a:lnTo>
                      <a:pt x="213" y="162"/>
                    </a:lnTo>
                    <a:lnTo>
                      <a:pt x="212" y="162"/>
                    </a:lnTo>
                    <a:lnTo>
                      <a:pt x="211" y="163"/>
                    </a:lnTo>
                    <a:lnTo>
                      <a:pt x="211" y="164"/>
                    </a:lnTo>
                    <a:lnTo>
                      <a:pt x="211" y="165"/>
                    </a:lnTo>
                    <a:lnTo>
                      <a:pt x="211" y="166"/>
                    </a:lnTo>
                    <a:lnTo>
                      <a:pt x="211" y="166"/>
                    </a:lnTo>
                    <a:lnTo>
                      <a:pt x="210" y="166"/>
                    </a:lnTo>
                    <a:lnTo>
                      <a:pt x="208" y="168"/>
                    </a:lnTo>
                    <a:lnTo>
                      <a:pt x="209" y="169"/>
                    </a:lnTo>
                    <a:lnTo>
                      <a:pt x="210" y="169"/>
                    </a:lnTo>
                    <a:lnTo>
                      <a:pt x="210" y="169"/>
                    </a:lnTo>
                    <a:lnTo>
                      <a:pt x="211" y="170"/>
                    </a:lnTo>
                    <a:lnTo>
                      <a:pt x="211" y="171"/>
                    </a:lnTo>
                    <a:lnTo>
                      <a:pt x="211" y="172"/>
                    </a:lnTo>
                    <a:lnTo>
                      <a:pt x="210" y="172"/>
                    </a:lnTo>
                    <a:lnTo>
                      <a:pt x="209" y="172"/>
                    </a:lnTo>
                    <a:lnTo>
                      <a:pt x="209" y="173"/>
                    </a:lnTo>
                    <a:lnTo>
                      <a:pt x="208" y="174"/>
                    </a:lnTo>
                    <a:lnTo>
                      <a:pt x="208" y="173"/>
                    </a:lnTo>
                    <a:lnTo>
                      <a:pt x="207" y="172"/>
                    </a:lnTo>
                    <a:lnTo>
                      <a:pt x="206" y="172"/>
                    </a:lnTo>
                    <a:lnTo>
                      <a:pt x="205" y="173"/>
                    </a:lnTo>
                    <a:lnTo>
                      <a:pt x="206" y="175"/>
                    </a:lnTo>
                    <a:lnTo>
                      <a:pt x="205" y="175"/>
                    </a:lnTo>
                    <a:lnTo>
                      <a:pt x="204" y="176"/>
                    </a:lnTo>
                    <a:lnTo>
                      <a:pt x="204" y="177"/>
                    </a:lnTo>
                    <a:lnTo>
                      <a:pt x="204" y="179"/>
                    </a:lnTo>
                    <a:lnTo>
                      <a:pt x="204" y="179"/>
                    </a:lnTo>
                    <a:lnTo>
                      <a:pt x="203" y="180"/>
                    </a:lnTo>
                    <a:lnTo>
                      <a:pt x="202" y="180"/>
                    </a:lnTo>
                    <a:lnTo>
                      <a:pt x="201" y="181"/>
                    </a:lnTo>
                    <a:lnTo>
                      <a:pt x="201" y="181"/>
                    </a:lnTo>
                    <a:lnTo>
                      <a:pt x="200" y="181"/>
                    </a:lnTo>
                    <a:lnTo>
                      <a:pt x="199" y="182"/>
                    </a:lnTo>
                    <a:lnTo>
                      <a:pt x="199" y="183"/>
                    </a:lnTo>
                    <a:lnTo>
                      <a:pt x="199" y="183"/>
                    </a:lnTo>
                    <a:lnTo>
                      <a:pt x="199" y="185"/>
                    </a:lnTo>
                    <a:lnTo>
                      <a:pt x="199" y="186"/>
                    </a:lnTo>
                    <a:lnTo>
                      <a:pt x="198" y="186"/>
                    </a:lnTo>
                    <a:lnTo>
                      <a:pt x="198" y="188"/>
                    </a:lnTo>
                    <a:lnTo>
                      <a:pt x="198" y="189"/>
                    </a:lnTo>
                    <a:lnTo>
                      <a:pt x="199" y="188"/>
                    </a:lnTo>
                    <a:lnTo>
                      <a:pt x="200" y="188"/>
                    </a:lnTo>
                    <a:lnTo>
                      <a:pt x="201" y="189"/>
                    </a:lnTo>
                    <a:lnTo>
                      <a:pt x="202" y="189"/>
                    </a:lnTo>
                    <a:lnTo>
                      <a:pt x="203" y="189"/>
                    </a:lnTo>
                    <a:lnTo>
                      <a:pt x="204" y="190"/>
                    </a:lnTo>
                    <a:lnTo>
                      <a:pt x="204" y="190"/>
                    </a:lnTo>
                    <a:lnTo>
                      <a:pt x="205" y="190"/>
                    </a:lnTo>
                    <a:lnTo>
                      <a:pt x="205" y="191"/>
                    </a:lnTo>
                    <a:lnTo>
                      <a:pt x="204" y="191"/>
                    </a:lnTo>
                    <a:lnTo>
                      <a:pt x="204" y="190"/>
                    </a:lnTo>
                    <a:lnTo>
                      <a:pt x="203" y="191"/>
                    </a:lnTo>
                    <a:lnTo>
                      <a:pt x="202" y="192"/>
                    </a:lnTo>
                    <a:lnTo>
                      <a:pt x="201" y="192"/>
                    </a:lnTo>
                    <a:lnTo>
                      <a:pt x="201" y="192"/>
                    </a:lnTo>
                    <a:lnTo>
                      <a:pt x="199" y="192"/>
                    </a:lnTo>
                    <a:lnTo>
                      <a:pt x="199" y="193"/>
                    </a:lnTo>
                    <a:lnTo>
                      <a:pt x="200" y="193"/>
                    </a:lnTo>
                    <a:lnTo>
                      <a:pt x="201" y="194"/>
                    </a:lnTo>
                    <a:lnTo>
                      <a:pt x="202" y="194"/>
                    </a:lnTo>
                    <a:lnTo>
                      <a:pt x="203" y="194"/>
                    </a:lnTo>
                    <a:lnTo>
                      <a:pt x="203" y="195"/>
                    </a:lnTo>
                    <a:lnTo>
                      <a:pt x="203" y="196"/>
                    </a:lnTo>
                    <a:lnTo>
                      <a:pt x="201" y="196"/>
                    </a:lnTo>
                    <a:lnTo>
                      <a:pt x="200" y="195"/>
                    </a:lnTo>
                    <a:lnTo>
                      <a:pt x="199" y="195"/>
                    </a:lnTo>
                    <a:lnTo>
                      <a:pt x="197" y="196"/>
                    </a:lnTo>
                    <a:lnTo>
                      <a:pt x="197" y="197"/>
                    </a:lnTo>
                    <a:lnTo>
                      <a:pt x="198" y="197"/>
                    </a:lnTo>
                    <a:lnTo>
                      <a:pt x="197" y="198"/>
                    </a:lnTo>
                    <a:lnTo>
                      <a:pt x="197" y="199"/>
                    </a:lnTo>
                    <a:lnTo>
                      <a:pt x="195" y="200"/>
                    </a:lnTo>
                    <a:lnTo>
                      <a:pt x="195" y="200"/>
                    </a:lnTo>
                    <a:lnTo>
                      <a:pt x="194" y="201"/>
                    </a:lnTo>
                    <a:lnTo>
                      <a:pt x="194" y="202"/>
                    </a:lnTo>
                    <a:lnTo>
                      <a:pt x="193" y="202"/>
                    </a:lnTo>
                    <a:lnTo>
                      <a:pt x="192" y="202"/>
                    </a:lnTo>
                    <a:lnTo>
                      <a:pt x="191" y="202"/>
                    </a:lnTo>
                    <a:lnTo>
                      <a:pt x="190" y="203"/>
                    </a:lnTo>
                    <a:lnTo>
                      <a:pt x="190" y="204"/>
                    </a:lnTo>
                    <a:lnTo>
                      <a:pt x="190" y="205"/>
                    </a:lnTo>
                    <a:lnTo>
                      <a:pt x="190" y="205"/>
                    </a:lnTo>
                    <a:lnTo>
                      <a:pt x="188" y="205"/>
                    </a:lnTo>
                    <a:lnTo>
                      <a:pt x="187" y="206"/>
                    </a:lnTo>
                    <a:lnTo>
                      <a:pt x="187" y="206"/>
                    </a:lnTo>
                    <a:lnTo>
                      <a:pt x="186" y="207"/>
                    </a:lnTo>
                    <a:lnTo>
                      <a:pt x="187" y="207"/>
                    </a:lnTo>
                    <a:lnTo>
                      <a:pt x="187" y="208"/>
                    </a:lnTo>
                    <a:lnTo>
                      <a:pt x="187" y="210"/>
                    </a:lnTo>
                    <a:lnTo>
                      <a:pt x="187" y="210"/>
                    </a:lnTo>
                    <a:lnTo>
                      <a:pt x="187" y="211"/>
                    </a:lnTo>
                    <a:lnTo>
                      <a:pt x="187" y="212"/>
                    </a:lnTo>
                    <a:lnTo>
                      <a:pt x="186" y="212"/>
                    </a:lnTo>
                    <a:lnTo>
                      <a:pt x="185" y="211"/>
                    </a:lnTo>
                    <a:lnTo>
                      <a:pt x="185" y="210"/>
                    </a:lnTo>
                    <a:lnTo>
                      <a:pt x="184" y="210"/>
                    </a:lnTo>
                    <a:lnTo>
                      <a:pt x="183" y="210"/>
                    </a:lnTo>
                    <a:lnTo>
                      <a:pt x="180" y="211"/>
                    </a:lnTo>
                    <a:lnTo>
                      <a:pt x="179" y="212"/>
                    </a:lnTo>
                    <a:lnTo>
                      <a:pt x="179" y="214"/>
                    </a:lnTo>
                    <a:lnTo>
                      <a:pt x="179" y="214"/>
                    </a:lnTo>
                    <a:lnTo>
                      <a:pt x="178" y="215"/>
                    </a:lnTo>
                    <a:lnTo>
                      <a:pt x="177" y="217"/>
                    </a:lnTo>
                    <a:lnTo>
                      <a:pt x="176" y="217"/>
                    </a:lnTo>
                    <a:lnTo>
                      <a:pt x="176" y="217"/>
                    </a:lnTo>
                    <a:lnTo>
                      <a:pt x="174" y="217"/>
                    </a:lnTo>
                    <a:lnTo>
                      <a:pt x="174" y="218"/>
                    </a:lnTo>
                    <a:lnTo>
                      <a:pt x="174" y="219"/>
                    </a:lnTo>
                    <a:lnTo>
                      <a:pt x="173" y="220"/>
                    </a:lnTo>
                    <a:lnTo>
                      <a:pt x="173" y="220"/>
                    </a:lnTo>
                    <a:lnTo>
                      <a:pt x="172" y="219"/>
                    </a:lnTo>
                    <a:lnTo>
                      <a:pt x="171" y="219"/>
                    </a:lnTo>
                    <a:lnTo>
                      <a:pt x="170" y="220"/>
                    </a:lnTo>
                    <a:lnTo>
                      <a:pt x="170" y="221"/>
                    </a:lnTo>
                    <a:lnTo>
                      <a:pt x="170" y="221"/>
                    </a:lnTo>
                    <a:lnTo>
                      <a:pt x="170" y="222"/>
                    </a:lnTo>
                    <a:lnTo>
                      <a:pt x="170" y="223"/>
                    </a:lnTo>
                    <a:lnTo>
                      <a:pt x="170" y="224"/>
                    </a:lnTo>
                    <a:lnTo>
                      <a:pt x="170" y="224"/>
                    </a:lnTo>
                    <a:lnTo>
                      <a:pt x="170" y="225"/>
                    </a:lnTo>
                    <a:lnTo>
                      <a:pt x="169" y="226"/>
                    </a:lnTo>
                    <a:lnTo>
                      <a:pt x="166" y="226"/>
                    </a:lnTo>
                    <a:lnTo>
                      <a:pt x="166" y="225"/>
                    </a:lnTo>
                    <a:lnTo>
                      <a:pt x="165" y="224"/>
                    </a:lnTo>
                    <a:lnTo>
                      <a:pt x="164" y="223"/>
                    </a:lnTo>
                    <a:lnTo>
                      <a:pt x="163" y="224"/>
                    </a:lnTo>
                    <a:lnTo>
                      <a:pt x="162" y="223"/>
                    </a:lnTo>
                    <a:lnTo>
                      <a:pt x="161" y="224"/>
                    </a:lnTo>
                    <a:lnTo>
                      <a:pt x="161" y="225"/>
                    </a:lnTo>
                    <a:lnTo>
                      <a:pt x="161" y="226"/>
                    </a:lnTo>
                    <a:lnTo>
                      <a:pt x="161" y="227"/>
                    </a:lnTo>
                    <a:lnTo>
                      <a:pt x="160" y="227"/>
                    </a:lnTo>
                    <a:lnTo>
                      <a:pt x="159" y="228"/>
                    </a:lnTo>
                    <a:lnTo>
                      <a:pt x="159" y="227"/>
                    </a:lnTo>
                    <a:lnTo>
                      <a:pt x="158" y="225"/>
                    </a:lnTo>
                    <a:lnTo>
                      <a:pt x="157" y="225"/>
                    </a:lnTo>
                    <a:lnTo>
                      <a:pt x="156" y="226"/>
                    </a:lnTo>
                    <a:lnTo>
                      <a:pt x="156" y="225"/>
                    </a:lnTo>
                    <a:lnTo>
                      <a:pt x="156" y="225"/>
                    </a:lnTo>
                    <a:lnTo>
                      <a:pt x="155" y="226"/>
                    </a:lnTo>
                    <a:lnTo>
                      <a:pt x="154" y="227"/>
                    </a:lnTo>
                    <a:lnTo>
                      <a:pt x="153" y="227"/>
                    </a:lnTo>
                    <a:lnTo>
                      <a:pt x="153" y="228"/>
                    </a:lnTo>
                    <a:lnTo>
                      <a:pt x="152" y="228"/>
                    </a:lnTo>
                    <a:lnTo>
                      <a:pt x="152" y="228"/>
                    </a:lnTo>
                    <a:lnTo>
                      <a:pt x="151" y="229"/>
                    </a:lnTo>
                    <a:lnTo>
                      <a:pt x="151" y="230"/>
                    </a:lnTo>
                    <a:lnTo>
                      <a:pt x="151" y="231"/>
                    </a:lnTo>
                    <a:lnTo>
                      <a:pt x="150" y="230"/>
                    </a:lnTo>
                    <a:lnTo>
                      <a:pt x="150" y="229"/>
                    </a:lnTo>
                    <a:lnTo>
                      <a:pt x="149" y="229"/>
                    </a:lnTo>
                    <a:lnTo>
                      <a:pt x="149" y="230"/>
                    </a:lnTo>
                    <a:lnTo>
                      <a:pt x="149" y="231"/>
                    </a:lnTo>
                    <a:lnTo>
                      <a:pt x="148" y="231"/>
                    </a:lnTo>
                    <a:lnTo>
                      <a:pt x="149" y="232"/>
                    </a:lnTo>
                    <a:lnTo>
                      <a:pt x="148" y="232"/>
                    </a:lnTo>
                    <a:lnTo>
                      <a:pt x="147" y="233"/>
                    </a:lnTo>
                    <a:lnTo>
                      <a:pt x="148" y="234"/>
                    </a:lnTo>
                    <a:lnTo>
                      <a:pt x="149" y="234"/>
                    </a:lnTo>
                    <a:lnTo>
                      <a:pt x="149" y="234"/>
                    </a:lnTo>
                    <a:lnTo>
                      <a:pt x="149" y="235"/>
                    </a:lnTo>
                    <a:lnTo>
                      <a:pt x="149" y="235"/>
                    </a:lnTo>
                    <a:lnTo>
                      <a:pt x="149" y="235"/>
                    </a:lnTo>
                    <a:lnTo>
                      <a:pt x="149" y="236"/>
                    </a:lnTo>
                    <a:lnTo>
                      <a:pt x="150" y="238"/>
                    </a:lnTo>
                    <a:lnTo>
                      <a:pt x="150" y="238"/>
                    </a:lnTo>
                    <a:lnTo>
                      <a:pt x="149" y="238"/>
                    </a:lnTo>
                    <a:lnTo>
                      <a:pt x="149" y="239"/>
                    </a:lnTo>
                    <a:lnTo>
                      <a:pt x="148" y="239"/>
                    </a:lnTo>
                    <a:lnTo>
                      <a:pt x="145" y="239"/>
                    </a:lnTo>
                    <a:lnTo>
                      <a:pt x="145" y="239"/>
                    </a:lnTo>
                    <a:lnTo>
                      <a:pt x="144" y="240"/>
                    </a:lnTo>
                    <a:lnTo>
                      <a:pt x="144" y="241"/>
                    </a:lnTo>
                    <a:lnTo>
                      <a:pt x="142" y="241"/>
                    </a:lnTo>
                    <a:lnTo>
                      <a:pt x="142" y="242"/>
                    </a:lnTo>
                    <a:lnTo>
                      <a:pt x="141" y="242"/>
                    </a:lnTo>
                    <a:lnTo>
                      <a:pt x="140" y="241"/>
                    </a:lnTo>
                    <a:lnTo>
                      <a:pt x="140" y="240"/>
                    </a:lnTo>
                    <a:lnTo>
                      <a:pt x="140" y="238"/>
                    </a:lnTo>
                    <a:lnTo>
                      <a:pt x="139" y="238"/>
                    </a:lnTo>
                    <a:lnTo>
                      <a:pt x="139" y="238"/>
                    </a:lnTo>
                    <a:lnTo>
                      <a:pt x="139" y="237"/>
                    </a:lnTo>
                    <a:lnTo>
                      <a:pt x="137" y="238"/>
                    </a:lnTo>
                    <a:lnTo>
                      <a:pt x="137" y="238"/>
                    </a:lnTo>
                    <a:lnTo>
                      <a:pt x="137" y="239"/>
                    </a:lnTo>
                    <a:lnTo>
                      <a:pt x="136" y="240"/>
                    </a:lnTo>
                    <a:lnTo>
                      <a:pt x="135" y="240"/>
                    </a:lnTo>
                    <a:lnTo>
                      <a:pt x="134" y="239"/>
                    </a:lnTo>
                    <a:lnTo>
                      <a:pt x="133" y="239"/>
                    </a:lnTo>
                    <a:lnTo>
                      <a:pt x="132" y="238"/>
                    </a:lnTo>
                    <a:lnTo>
                      <a:pt x="132" y="237"/>
                    </a:lnTo>
                    <a:lnTo>
                      <a:pt x="133" y="237"/>
                    </a:lnTo>
                    <a:lnTo>
                      <a:pt x="134" y="237"/>
                    </a:lnTo>
                    <a:lnTo>
                      <a:pt x="134" y="236"/>
                    </a:lnTo>
                    <a:lnTo>
                      <a:pt x="134" y="235"/>
                    </a:lnTo>
                    <a:lnTo>
                      <a:pt x="135" y="235"/>
                    </a:lnTo>
                    <a:lnTo>
                      <a:pt x="135" y="235"/>
                    </a:lnTo>
                    <a:lnTo>
                      <a:pt x="134" y="235"/>
                    </a:lnTo>
                    <a:lnTo>
                      <a:pt x="134" y="234"/>
                    </a:lnTo>
                    <a:lnTo>
                      <a:pt x="133" y="234"/>
                    </a:lnTo>
                    <a:lnTo>
                      <a:pt x="133" y="233"/>
                    </a:lnTo>
                    <a:lnTo>
                      <a:pt x="133" y="232"/>
                    </a:lnTo>
                    <a:lnTo>
                      <a:pt x="133" y="231"/>
                    </a:lnTo>
                    <a:lnTo>
                      <a:pt x="134" y="231"/>
                    </a:lnTo>
                    <a:lnTo>
                      <a:pt x="133" y="231"/>
                    </a:lnTo>
                    <a:lnTo>
                      <a:pt x="134" y="231"/>
                    </a:lnTo>
                    <a:lnTo>
                      <a:pt x="134" y="231"/>
                    </a:lnTo>
                    <a:lnTo>
                      <a:pt x="133" y="231"/>
                    </a:lnTo>
                    <a:lnTo>
                      <a:pt x="134" y="231"/>
                    </a:lnTo>
                    <a:lnTo>
                      <a:pt x="133" y="231"/>
                    </a:lnTo>
                    <a:lnTo>
                      <a:pt x="134" y="231"/>
                    </a:lnTo>
                    <a:lnTo>
                      <a:pt x="134" y="230"/>
                    </a:lnTo>
                    <a:lnTo>
                      <a:pt x="135" y="230"/>
                    </a:lnTo>
                    <a:lnTo>
                      <a:pt x="135" y="229"/>
                    </a:lnTo>
                    <a:lnTo>
                      <a:pt x="135" y="229"/>
                    </a:lnTo>
                    <a:lnTo>
                      <a:pt x="135" y="228"/>
                    </a:lnTo>
                    <a:lnTo>
                      <a:pt x="136" y="228"/>
                    </a:lnTo>
                    <a:lnTo>
                      <a:pt x="137" y="228"/>
                    </a:lnTo>
                    <a:lnTo>
                      <a:pt x="138" y="228"/>
                    </a:lnTo>
                    <a:lnTo>
                      <a:pt x="139" y="228"/>
                    </a:lnTo>
                    <a:lnTo>
                      <a:pt x="139" y="228"/>
                    </a:lnTo>
                    <a:lnTo>
                      <a:pt x="139" y="228"/>
                    </a:lnTo>
                    <a:lnTo>
                      <a:pt x="139" y="227"/>
                    </a:lnTo>
                    <a:lnTo>
                      <a:pt x="139" y="226"/>
                    </a:lnTo>
                    <a:lnTo>
                      <a:pt x="140" y="226"/>
                    </a:lnTo>
                    <a:lnTo>
                      <a:pt x="140" y="225"/>
                    </a:lnTo>
                    <a:lnTo>
                      <a:pt x="140" y="224"/>
                    </a:lnTo>
                    <a:lnTo>
                      <a:pt x="140" y="224"/>
                    </a:lnTo>
                    <a:lnTo>
                      <a:pt x="139" y="224"/>
                    </a:lnTo>
                    <a:lnTo>
                      <a:pt x="139" y="223"/>
                    </a:lnTo>
                    <a:lnTo>
                      <a:pt x="140" y="223"/>
                    </a:lnTo>
                    <a:lnTo>
                      <a:pt x="140" y="222"/>
                    </a:lnTo>
                    <a:lnTo>
                      <a:pt x="140" y="221"/>
                    </a:lnTo>
                    <a:lnTo>
                      <a:pt x="140" y="221"/>
                    </a:lnTo>
                    <a:lnTo>
                      <a:pt x="140" y="220"/>
                    </a:lnTo>
                    <a:lnTo>
                      <a:pt x="141" y="220"/>
                    </a:lnTo>
                    <a:lnTo>
                      <a:pt x="141" y="219"/>
                    </a:lnTo>
                    <a:lnTo>
                      <a:pt x="141" y="218"/>
                    </a:lnTo>
                    <a:lnTo>
                      <a:pt x="141" y="217"/>
                    </a:lnTo>
                    <a:lnTo>
                      <a:pt x="140" y="217"/>
                    </a:lnTo>
                    <a:lnTo>
                      <a:pt x="140" y="216"/>
                    </a:lnTo>
                    <a:lnTo>
                      <a:pt x="140" y="215"/>
                    </a:lnTo>
                    <a:lnTo>
                      <a:pt x="139" y="215"/>
                    </a:lnTo>
                    <a:lnTo>
                      <a:pt x="139" y="214"/>
                    </a:lnTo>
                    <a:lnTo>
                      <a:pt x="139" y="214"/>
                    </a:lnTo>
                    <a:lnTo>
                      <a:pt x="139" y="214"/>
                    </a:lnTo>
                    <a:lnTo>
                      <a:pt x="139" y="213"/>
                    </a:lnTo>
                    <a:lnTo>
                      <a:pt x="138" y="213"/>
                    </a:lnTo>
                    <a:lnTo>
                      <a:pt x="138" y="212"/>
                    </a:lnTo>
                    <a:lnTo>
                      <a:pt x="138" y="211"/>
                    </a:lnTo>
                    <a:lnTo>
                      <a:pt x="137" y="210"/>
                    </a:lnTo>
                    <a:lnTo>
                      <a:pt x="136" y="210"/>
                    </a:lnTo>
                    <a:lnTo>
                      <a:pt x="136" y="210"/>
                    </a:lnTo>
                    <a:lnTo>
                      <a:pt x="136" y="209"/>
                    </a:lnTo>
                    <a:lnTo>
                      <a:pt x="135" y="209"/>
                    </a:lnTo>
                    <a:lnTo>
                      <a:pt x="136" y="209"/>
                    </a:lnTo>
                    <a:lnTo>
                      <a:pt x="135" y="209"/>
                    </a:lnTo>
                    <a:lnTo>
                      <a:pt x="135" y="208"/>
                    </a:lnTo>
                    <a:lnTo>
                      <a:pt x="136" y="208"/>
                    </a:lnTo>
                    <a:lnTo>
                      <a:pt x="135" y="208"/>
                    </a:lnTo>
                    <a:lnTo>
                      <a:pt x="135" y="207"/>
                    </a:lnTo>
                    <a:lnTo>
                      <a:pt x="136" y="207"/>
                    </a:lnTo>
                    <a:lnTo>
                      <a:pt x="135" y="207"/>
                    </a:lnTo>
                    <a:lnTo>
                      <a:pt x="135" y="207"/>
                    </a:lnTo>
                    <a:lnTo>
                      <a:pt x="135" y="207"/>
                    </a:lnTo>
                    <a:lnTo>
                      <a:pt x="135" y="207"/>
                    </a:lnTo>
                    <a:lnTo>
                      <a:pt x="135" y="206"/>
                    </a:lnTo>
                    <a:lnTo>
                      <a:pt x="135" y="206"/>
                    </a:lnTo>
                    <a:lnTo>
                      <a:pt x="135" y="205"/>
                    </a:lnTo>
                    <a:lnTo>
                      <a:pt x="135" y="204"/>
                    </a:lnTo>
                    <a:lnTo>
                      <a:pt x="134" y="204"/>
                    </a:lnTo>
                    <a:lnTo>
                      <a:pt x="134" y="204"/>
                    </a:lnTo>
                    <a:lnTo>
                      <a:pt x="134" y="203"/>
                    </a:lnTo>
                    <a:lnTo>
                      <a:pt x="134" y="202"/>
                    </a:lnTo>
                    <a:lnTo>
                      <a:pt x="134" y="201"/>
                    </a:lnTo>
                    <a:lnTo>
                      <a:pt x="133" y="201"/>
                    </a:lnTo>
                    <a:lnTo>
                      <a:pt x="133" y="200"/>
                    </a:lnTo>
                    <a:lnTo>
                      <a:pt x="132" y="200"/>
                    </a:lnTo>
                    <a:lnTo>
                      <a:pt x="132" y="200"/>
                    </a:lnTo>
                    <a:lnTo>
                      <a:pt x="132" y="200"/>
                    </a:lnTo>
                    <a:lnTo>
                      <a:pt x="131" y="200"/>
                    </a:lnTo>
                    <a:lnTo>
                      <a:pt x="131" y="199"/>
                    </a:lnTo>
                    <a:lnTo>
                      <a:pt x="131" y="198"/>
                    </a:lnTo>
                    <a:lnTo>
                      <a:pt x="131" y="197"/>
                    </a:lnTo>
                    <a:lnTo>
                      <a:pt x="130" y="197"/>
                    </a:lnTo>
                    <a:lnTo>
                      <a:pt x="130" y="197"/>
                    </a:lnTo>
                    <a:lnTo>
                      <a:pt x="129" y="197"/>
                    </a:lnTo>
                    <a:lnTo>
                      <a:pt x="129" y="196"/>
                    </a:lnTo>
                    <a:lnTo>
                      <a:pt x="129" y="195"/>
                    </a:lnTo>
                    <a:lnTo>
                      <a:pt x="128" y="194"/>
                    </a:lnTo>
                    <a:lnTo>
                      <a:pt x="128" y="193"/>
                    </a:lnTo>
                    <a:lnTo>
                      <a:pt x="128" y="193"/>
                    </a:lnTo>
                    <a:lnTo>
                      <a:pt x="127" y="192"/>
                    </a:lnTo>
                    <a:lnTo>
                      <a:pt x="127" y="190"/>
                    </a:lnTo>
                    <a:lnTo>
                      <a:pt x="127" y="190"/>
                    </a:lnTo>
                    <a:lnTo>
                      <a:pt x="127" y="189"/>
                    </a:lnTo>
                    <a:lnTo>
                      <a:pt x="127" y="188"/>
                    </a:lnTo>
                    <a:lnTo>
                      <a:pt x="127" y="187"/>
                    </a:lnTo>
                    <a:lnTo>
                      <a:pt x="127" y="186"/>
                    </a:lnTo>
                    <a:lnTo>
                      <a:pt x="127" y="184"/>
                    </a:lnTo>
                    <a:lnTo>
                      <a:pt x="126" y="183"/>
                    </a:lnTo>
                    <a:lnTo>
                      <a:pt x="126" y="183"/>
                    </a:lnTo>
                    <a:lnTo>
                      <a:pt x="125" y="183"/>
                    </a:lnTo>
                    <a:lnTo>
                      <a:pt x="125" y="182"/>
                    </a:lnTo>
                    <a:lnTo>
                      <a:pt x="124" y="180"/>
                    </a:lnTo>
                    <a:lnTo>
                      <a:pt x="123" y="180"/>
                    </a:lnTo>
                    <a:lnTo>
                      <a:pt x="122" y="179"/>
                    </a:lnTo>
                    <a:lnTo>
                      <a:pt x="121" y="178"/>
                    </a:lnTo>
                    <a:lnTo>
                      <a:pt x="121" y="177"/>
                    </a:lnTo>
                    <a:lnTo>
                      <a:pt x="119" y="176"/>
                    </a:lnTo>
                    <a:lnTo>
                      <a:pt x="118" y="176"/>
                    </a:lnTo>
                    <a:lnTo>
                      <a:pt x="118" y="175"/>
                    </a:lnTo>
                    <a:lnTo>
                      <a:pt x="118" y="173"/>
                    </a:lnTo>
                    <a:lnTo>
                      <a:pt x="118" y="172"/>
                    </a:lnTo>
                    <a:lnTo>
                      <a:pt x="115" y="158"/>
                    </a:lnTo>
                    <a:lnTo>
                      <a:pt x="114" y="157"/>
                    </a:lnTo>
                    <a:lnTo>
                      <a:pt x="114" y="156"/>
                    </a:lnTo>
                    <a:lnTo>
                      <a:pt x="112" y="155"/>
                    </a:lnTo>
                    <a:lnTo>
                      <a:pt x="111" y="156"/>
                    </a:lnTo>
                    <a:lnTo>
                      <a:pt x="111" y="156"/>
                    </a:lnTo>
                    <a:lnTo>
                      <a:pt x="108" y="155"/>
                    </a:lnTo>
                    <a:lnTo>
                      <a:pt x="107" y="155"/>
                    </a:lnTo>
                    <a:lnTo>
                      <a:pt x="106" y="155"/>
                    </a:lnTo>
                    <a:lnTo>
                      <a:pt x="105" y="154"/>
                    </a:lnTo>
                    <a:lnTo>
                      <a:pt x="104" y="154"/>
                    </a:lnTo>
                    <a:lnTo>
                      <a:pt x="104" y="154"/>
                    </a:lnTo>
                    <a:lnTo>
                      <a:pt x="103" y="154"/>
                    </a:lnTo>
                    <a:lnTo>
                      <a:pt x="102" y="152"/>
                    </a:lnTo>
                    <a:lnTo>
                      <a:pt x="101" y="152"/>
                    </a:lnTo>
                    <a:lnTo>
                      <a:pt x="101" y="152"/>
                    </a:lnTo>
                    <a:lnTo>
                      <a:pt x="101" y="152"/>
                    </a:lnTo>
                    <a:lnTo>
                      <a:pt x="101" y="154"/>
                    </a:lnTo>
                    <a:lnTo>
                      <a:pt x="100" y="155"/>
                    </a:lnTo>
                    <a:lnTo>
                      <a:pt x="99" y="157"/>
                    </a:lnTo>
                    <a:lnTo>
                      <a:pt x="99" y="159"/>
                    </a:lnTo>
                    <a:lnTo>
                      <a:pt x="100" y="160"/>
                    </a:lnTo>
                    <a:lnTo>
                      <a:pt x="100" y="161"/>
                    </a:lnTo>
                    <a:lnTo>
                      <a:pt x="100" y="162"/>
                    </a:lnTo>
                    <a:lnTo>
                      <a:pt x="100" y="165"/>
                    </a:lnTo>
                    <a:lnTo>
                      <a:pt x="100" y="166"/>
                    </a:lnTo>
                    <a:lnTo>
                      <a:pt x="99" y="166"/>
                    </a:lnTo>
                    <a:lnTo>
                      <a:pt x="97" y="166"/>
                    </a:lnTo>
                    <a:lnTo>
                      <a:pt x="97" y="166"/>
                    </a:lnTo>
                    <a:lnTo>
                      <a:pt x="96" y="166"/>
                    </a:lnTo>
                    <a:lnTo>
                      <a:pt x="95" y="167"/>
                    </a:lnTo>
                    <a:lnTo>
                      <a:pt x="94" y="167"/>
                    </a:lnTo>
                    <a:lnTo>
                      <a:pt x="94" y="167"/>
                    </a:lnTo>
                    <a:lnTo>
                      <a:pt x="94" y="168"/>
                    </a:lnTo>
                    <a:lnTo>
                      <a:pt x="94" y="167"/>
                    </a:lnTo>
                    <a:lnTo>
                      <a:pt x="94" y="168"/>
                    </a:lnTo>
                    <a:lnTo>
                      <a:pt x="93" y="168"/>
                    </a:lnTo>
                    <a:lnTo>
                      <a:pt x="93" y="167"/>
                    </a:lnTo>
                    <a:lnTo>
                      <a:pt x="93" y="168"/>
                    </a:lnTo>
                    <a:lnTo>
                      <a:pt x="93" y="169"/>
                    </a:lnTo>
                    <a:lnTo>
                      <a:pt x="92" y="169"/>
                    </a:lnTo>
                    <a:lnTo>
                      <a:pt x="92" y="169"/>
                    </a:lnTo>
                    <a:lnTo>
                      <a:pt x="91" y="169"/>
                    </a:lnTo>
                    <a:lnTo>
                      <a:pt x="91" y="169"/>
                    </a:lnTo>
                    <a:lnTo>
                      <a:pt x="90" y="169"/>
                    </a:lnTo>
                    <a:lnTo>
                      <a:pt x="90" y="168"/>
                    </a:lnTo>
                    <a:lnTo>
                      <a:pt x="90" y="168"/>
                    </a:lnTo>
                    <a:lnTo>
                      <a:pt x="89" y="169"/>
                    </a:lnTo>
                    <a:lnTo>
                      <a:pt x="88" y="169"/>
                    </a:lnTo>
                    <a:lnTo>
                      <a:pt x="88" y="168"/>
                    </a:lnTo>
                    <a:lnTo>
                      <a:pt x="88" y="169"/>
                    </a:lnTo>
                    <a:lnTo>
                      <a:pt x="88" y="169"/>
                    </a:lnTo>
                    <a:lnTo>
                      <a:pt x="88" y="169"/>
                    </a:lnTo>
                    <a:lnTo>
                      <a:pt x="87" y="169"/>
                    </a:lnTo>
                    <a:lnTo>
                      <a:pt x="87" y="169"/>
                    </a:lnTo>
                    <a:lnTo>
                      <a:pt x="87" y="169"/>
                    </a:lnTo>
                    <a:lnTo>
                      <a:pt x="86" y="169"/>
                    </a:lnTo>
                    <a:lnTo>
                      <a:pt x="87" y="169"/>
                    </a:lnTo>
                    <a:lnTo>
                      <a:pt x="87" y="169"/>
                    </a:lnTo>
                    <a:lnTo>
                      <a:pt x="86" y="169"/>
                    </a:lnTo>
                    <a:lnTo>
                      <a:pt x="86" y="169"/>
                    </a:lnTo>
                    <a:lnTo>
                      <a:pt x="85" y="169"/>
                    </a:lnTo>
                    <a:lnTo>
                      <a:pt x="85" y="169"/>
                    </a:lnTo>
                    <a:lnTo>
                      <a:pt x="84" y="169"/>
                    </a:lnTo>
                    <a:lnTo>
                      <a:pt x="83" y="169"/>
                    </a:lnTo>
                    <a:lnTo>
                      <a:pt x="83" y="169"/>
                    </a:lnTo>
                    <a:lnTo>
                      <a:pt x="83" y="169"/>
                    </a:lnTo>
                    <a:lnTo>
                      <a:pt x="83" y="169"/>
                    </a:lnTo>
                    <a:lnTo>
                      <a:pt x="83" y="169"/>
                    </a:lnTo>
                    <a:lnTo>
                      <a:pt x="82" y="169"/>
                    </a:lnTo>
                    <a:lnTo>
                      <a:pt x="82" y="168"/>
                    </a:lnTo>
                    <a:lnTo>
                      <a:pt x="81" y="168"/>
                    </a:lnTo>
                    <a:lnTo>
                      <a:pt x="80" y="168"/>
                    </a:lnTo>
                    <a:lnTo>
                      <a:pt x="80" y="169"/>
                    </a:lnTo>
                    <a:lnTo>
                      <a:pt x="80" y="168"/>
                    </a:lnTo>
                    <a:lnTo>
                      <a:pt x="80" y="168"/>
                    </a:lnTo>
                    <a:lnTo>
                      <a:pt x="80" y="169"/>
                    </a:lnTo>
                    <a:lnTo>
                      <a:pt x="79" y="168"/>
                    </a:lnTo>
                    <a:lnTo>
                      <a:pt x="79" y="167"/>
                    </a:lnTo>
                    <a:lnTo>
                      <a:pt x="78" y="167"/>
                    </a:lnTo>
                    <a:lnTo>
                      <a:pt x="78" y="166"/>
                    </a:lnTo>
                    <a:lnTo>
                      <a:pt x="79" y="166"/>
                    </a:lnTo>
                    <a:lnTo>
                      <a:pt x="78" y="166"/>
                    </a:lnTo>
                    <a:lnTo>
                      <a:pt x="78" y="166"/>
                    </a:lnTo>
                    <a:lnTo>
                      <a:pt x="78" y="165"/>
                    </a:lnTo>
                    <a:lnTo>
                      <a:pt x="77" y="165"/>
                    </a:lnTo>
                    <a:lnTo>
                      <a:pt x="77" y="166"/>
                    </a:lnTo>
                    <a:lnTo>
                      <a:pt x="77" y="166"/>
                    </a:lnTo>
                    <a:lnTo>
                      <a:pt x="77" y="165"/>
                    </a:lnTo>
                    <a:lnTo>
                      <a:pt x="76" y="165"/>
                    </a:lnTo>
                    <a:lnTo>
                      <a:pt x="75" y="164"/>
                    </a:lnTo>
                    <a:lnTo>
                      <a:pt x="75" y="163"/>
                    </a:lnTo>
                    <a:lnTo>
                      <a:pt x="74" y="163"/>
                    </a:lnTo>
                    <a:lnTo>
                      <a:pt x="74" y="164"/>
                    </a:lnTo>
                    <a:lnTo>
                      <a:pt x="73" y="164"/>
                    </a:lnTo>
                    <a:lnTo>
                      <a:pt x="73" y="163"/>
                    </a:lnTo>
                    <a:lnTo>
                      <a:pt x="73" y="163"/>
                    </a:lnTo>
                    <a:lnTo>
                      <a:pt x="72" y="163"/>
                    </a:lnTo>
                    <a:lnTo>
                      <a:pt x="72" y="164"/>
                    </a:lnTo>
                    <a:lnTo>
                      <a:pt x="71" y="164"/>
                    </a:lnTo>
                    <a:lnTo>
                      <a:pt x="71" y="165"/>
                    </a:lnTo>
                    <a:lnTo>
                      <a:pt x="71" y="166"/>
                    </a:lnTo>
                    <a:lnTo>
                      <a:pt x="70" y="166"/>
                    </a:lnTo>
                    <a:lnTo>
                      <a:pt x="70" y="166"/>
                    </a:lnTo>
                    <a:lnTo>
                      <a:pt x="70" y="166"/>
                    </a:lnTo>
                    <a:lnTo>
                      <a:pt x="70" y="166"/>
                    </a:lnTo>
                    <a:lnTo>
                      <a:pt x="69" y="166"/>
                    </a:lnTo>
                    <a:lnTo>
                      <a:pt x="68" y="166"/>
                    </a:lnTo>
                    <a:lnTo>
                      <a:pt x="67" y="166"/>
                    </a:lnTo>
                    <a:lnTo>
                      <a:pt x="66" y="166"/>
                    </a:lnTo>
                    <a:lnTo>
                      <a:pt x="66" y="166"/>
                    </a:lnTo>
                    <a:lnTo>
                      <a:pt x="65" y="166"/>
                    </a:lnTo>
                    <a:lnTo>
                      <a:pt x="64" y="166"/>
                    </a:lnTo>
                    <a:lnTo>
                      <a:pt x="63" y="166"/>
                    </a:lnTo>
                    <a:lnTo>
                      <a:pt x="63" y="166"/>
                    </a:lnTo>
                    <a:lnTo>
                      <a:pt x="63" y="166"/>
                    </a:lnTo>
                    <a:lnTo>
                      <a:pt x="63" y="166"/>
                    </a:lnTo>
                    <a:lnTo>
                      <a:pt x="62" y="166"/>
                    </a:lnTo>
                    <a:lnTo>
                      <a:pt x="62" y="165"/>
                    </a:lnTo>
                    <a:lnTo>
                      <a:pt x="61" y="165"/>
                    </a:lnTo>
                    <a:lnTo>
                      <a:pt x="60" y="165"/>
                    </a:lnTo>
                    <a:lnTo>
                      <a:pt x="60" y="166"/>
                    </a:lnTo>
                    <a:lnTo>
                      <a:pt x="59" y="166"/>
                    </a:lnTo>
                    <a:lnTo>
                      <a:pt x="59" y="166"/>
                    </a:lnTo>
                    <a:lnTo>
                      <a:pt x="59" y="166"/>
                    </a:lnTo>
                    <a:lnTo>
                      <a:pt x="58" y="166"/>
                    </a:lnTo>
                    <a:lnTo>
                      <a:pt x="58" y="167"/>
                    </a:lnTo>
                    <a:lnTo>
                      <a:pt x="58" y="168"/>
                    </a:lnTo>
                    <a:lnTo>
                      <a:pt x="58" y="169"/>
                    </a:lnTo>
                    <a:lnTo>
                      <a:pt x="58" y="169"/>
                    </a:lnTo>
                    <a:lnTo>
                      <a:pt x="57" y="169"/>
                    </a:lnTo>
                    <a:lnTo>
                      <a:pt x="57" y="170"/>
                    </a:lnTo>
                    <a:lnTo>
                      <a:pt x="57" y="171"/>
                    </a:lnTo>
                    <a:lnTo>
                      <a:pt x="56" y="171"/>
                    </a:lnTo>
                    <a:lnTo>
                      <a:pt x="56" y="172"/>
                    </a:lnTo>
                    <a:lnTo>
                      <a:pt x="56" y="172"/>
                    </a:lnTo>
                    <a:lnTo>
                      <a:pt x="55" y="172"/>
                    </a:lnTo>
                    <a:lnTo>
                      <a:pt x="55" y="172"/>
                    </a:lnTo>
                    <a:lnTo>
                      <a:pt x="54" y="172"/>
                    </a:lnTo>
                    <a:lnTo>
                      <a:pt x="53" y="172"/>
                    </a:lnTo>
                    <a:lnTo>
                      <a:pt x="53" y="172"/>
                    </a:lnTo>
                    <a:lnTo>
                      <a:pt x="52" y="172"/>
                    </a:lnTo>
                    <a:lnTo>
                      <a:pt x="52" y="171"/>
                    </a:lnTo>
                    <a:lnTo>
                      <a:pt x="52" y="171"/>
                    </a:lnTo>
                    <a:lnTo>
                      <a:pt x="51" y="171"/>
                    </a:lnTo>
                    <a:lnTo>
                      <a:pt x="50" y="171"/>
                    </a:lnTo>
                    <a:lnTo>
                      <a:pt x="50" y="170"/>
                    </a:lnTo>
                    <a:lnTo>
                      <a:pt x="49" y="170"/>
                    </a:lnTo>
                    <a:lnTo>
                      <a:pt x="49" y="169"/>
                    </a:lnTo>
                    <a:lnTo>
                      <a:pt x="49" y="169"/>
                    </a:lnTo>
                    <a:lnTo>
                      <a:pt x="49" y="169"/>
                    </a:lnTo>
                    <a:lnTo>
                      <a:pt x="48" y="169"/>
                    </a:lnTo>
                    <a:lnTo>
                      <a:pt x="48" y="169"/>
                    </a:lnTo>
                    <a:lnTo>
                      <a:pt x="47" y="169"/>
                    </a:lnTo>
                    <a:lnTo>
                      <a:pt x="47" y="169"/>
                    </a:lnTo>
                    <a:lnTo>
                      <a:pt x="48" y="169"/>
                    </a:lnTo>
                    <a:lnTo>
                      <a:pt x="48" y="168"/>
                    </a:lnTo>
                    <a:lnTo>
                      <a:pt x="47" y="168"/>
                    </a:lnTo>
                    <a:lnTo>
                      <a:pt x="46" y="168"/>
                    </a:lnTo>
                    <a:lnTo>
                      <a:pt x="46" y="168"/>
                    </a:lnTo>
                    <a:lnTo>
                      <a:pt x="46" y="169"/>
                    </a:lnTo>
                    <a:lnTo>
                      <a:pt x="45" y="169"/>
                    </a:lnTo>
                    <a:lnTo>
                      <a:pt x="45" y="168"/>
                    </a:lnTo>
                    <a:lnTo>
                      <a:pt x="44" y="168"/>
                    </a:lnTo>
                    <a:lnTo>
                      <a:pt x="44" y="167"/>
                    </a:lnTo>
                    <a:lnTo>
                      <a:pt x="43" y="167"/>
                    </a:lnTo>
                    <a:lnTo>
                      <a:pt x="43" y="168"/>
                    </a:lnTo>
                    <a:lnTo>
                      <a:pt x="42" y="168"/>
                    </a:lnTo>
                    <a:lnTo>
                      <a:pt x="42" y="167"/>
                    </a:lnTo>
                    <a:lnTo>
                      <a:pt x="42" y="167"/>
                    </a:lnTo>
                    <a:lnTo>
                      <a:pt x="42" y="168"/>
                    </a:lnTo>
                    <a:lnTo>
                      <a:pt x="41" y="168"/>
                    </a:lnTo>
                    <a:lnTo>
                      <a:pt x="41" y="167"/>
                    </a:lnTo>
                    <a:lnTo>
                      <a:pt x="40" y="167"/>
                    </a:lnTo>
                    <a:lnTo>
                      <a:pt x="39" y="167"/>
                    </a:lnTo>
                    <a:lnTo>
                      <a:pt x="39" y="166"/>
                    </a:lnTo>
                    <a:lnTo>
                      <a:pt x="38" y="166"/>
                    </a:lnTo>
                    <a:lnTo>
                      <a:pt x="38" y="167"/>
                    </a:lnTo>
                    <a:lnTo>
                      <a:pt x="37" y="167"/>
                    </a:lnTo>
                    <a:lnTo>
                      <a:pt x="36" y="167"/>
                    </a:lnTo>
                    <a:lnTo>
                      <a:pt x="35" y="167"/>
                    </a:lnTo>
                    <a:lnTo>
                      <a:pt x="35" y="167"/>
                    </a:lnTo>
                    <a:lnTo>
                      <a:pt x="35" y="166"/>
                    </a:lnTo>
                    <a:lnTo>
                      <a:pt x="34" y="166"/>
                    </a:lnTo>
                    <a:lnTo>
                      <a:pt x="33" y="166"/>
                    </a:lnTo>
                    <a:lnTo>
                      <a:pt x="34" y="166"/>
                    </a:lnTo>
                    <a:lnTo>
                      <a:pt x="34" y="166"/>
                    </a:lnTo>
                    <a:lnTo>
                      <a:pt x="33" y="166"/>
                    </a:lnTo>
                    <a:lnTo>
                      <a:pt x="33" y="165"/>
                    </a:lnTo>
                    <a:lnTo>
                      <a:pt x="33" y="164"/>
                    </a:lnTo>
                    <a:lnTo>
                      <a:pt x="32" y="164"/>
                    </a:lnTo>
                    <a:lnTo>
                      <a:pt x="32" y="164"/>
                    </a:lnTo>
                    <a:lnTo>
                      <a:pt x="32" y="164"/>
                    </a:lnTo>
                    <a:lnTo>
                      <a:pt x="32" y="163"/>
                    </a:lnTo>
                    <a:lnTo>
                      <a:pt x="32" y="164"/>
                    </a:lnTo>
                    <a:lnTo>
                      <a:pt x="32" y="163"/>
                    </a:lnTo>
                    <a:lnTo>
                      <a:pt x="31" y="163"/>
                    </a:lnTo>
                    <a:lnTo>
                      <a:pt x="31" y="162"/>
                    </a:lnTo>
                    <a:lnTo>
                      <a:pt x="31" y="162"/>
                    </a:lnTo>
                    <a:lnTo>
                      <a:pt x="32" y="162"/>
                    </a:lnTo>
                    <a:lnTo>
                      <a:pt x="32" y="161"/>
                    </a:lnTo>
                    <a:lnTo>
                      <a:pt x="32" y="160"/>
                    </a:lnTo>
                    <a:lnTo>
                      <a:pt x="32" y="159"/>
                    </a:lnTo>
                    <a:lnTo>
                      <a:pt x="32" y="159"/>
                    </a:lnTo>
                    <a:lnTo>
                      <a:pt x="32" y="159"/>
                    </a:lnTo>
                    <a:lnTo>
                      <a:pt x="32" y="158"/>
                    </a:lnTo>
                    <a:lnTo>
                      <a:pt x="33" y="158"/>
                    </a:lnTo>
                    <a:lnTo>
                      <a:pt x="33" y="157"/>
                    </a:lnTo>
                    <a:lnTo>
                      <a:pt x="33" y="156"/>
                    </a:lnTo>
                    <a:lnTo>
                      <a:pt x="33" y="157"/>
                    </a:lnTo>
                    <a:lnTo>
                      <a:pt x="34" y="157"/>
                    </a:lnTo>
                    <a:lnTo>
                      <a:pt x="34" y="156"/>
                    </a:lnTo>
                    <a:lnTo>
                      <a:pt x="35" y="156"/>
                    </a:lnTo>
                    <a:lnTo>
                      <a:pt x="35" y="155"/>
                    </a:lnTo>
                    <a:lnTo>
                      <a:pt x="35" y="155"/>
                    </a:lnTo>
                    <a:lnTo>
                      <a:pt x="35" y="155"/>
                    </a:lnTo>
                    <a:lnTo>
                      <a:pt x="35" y="154"/>
                    </a:lnTo>
                    <a:lnTo>
                      <a:pt x="36" y="154"/>
                    </a:lnTo>
                    <a:lnTo>
                      <a:pt x="36" y="155"/>
                    </a:lnTo>
                    <a:lnTo>
                      <a:pt x="36" y="154"/>
                    </a:lnTo>
                    <a:lnTo>
                      <a:pt x="37" y="154"/>
                    </a:lnTo>
                    <a:lnTo>
                      <a:pt x="36" y="154"/>
                    </a:lnTo>
                    <a:lnTo>
                      <a:pt x="36" y="153"/>
                    </a:lnTo>
                    <a:lnTo>
                      <a:pt x="37" y="153"/>
                    </a:lnTo>
                    <a:lnTo>
                      <a:pt x="36" y="153"/>
                    </a:lnTo>
                    <a:lnTo>
                      <a:pt x="36" y="152"/>
                    </a:lnTo>
                    <a:lnTo>
                      <a:pt x="37" y="152"/>
                    </a:lnTo>
                    <a:lnTo>
                      <a:pt x="36" y="152"/>
                    </a:lnTo>
                    <a:lnTo>
                      <a:pt x="36" y="152"/>
                    </a:lnTo>
                    <a:lnTo>
                      <a:pt x="36" y="152"/>
                    </a:lnTo>
                    <a:lnTo>
                      <a:pt x="36" y="152"/>
                    </a:lnTo>
                    <a:lnTo>
                      <a:pt x="36" y="151"/>
                    </a:lnTo>
                    <a:lnTo>
                      <a:pt x="36" y="152"/>
                    </a:lnTo>
                    <a:lnTo>
                      <a:pt x="37" y="152"/>
                    </a:lnTo>
                    <a:lnTo>
                      <a:pt x="37" y="151"/>
                    </a:lnTo>
                    <a:lnTo>
                      <a:pt x="36" y="151"/>
                    </a:lnTo>
                    <a:lnTo>
                      <a:pt x="36" y="150"/>
                    </a:lnTo>
                    <a:lnTo>
                      <a:pt x="37" y="150"/>
                    </a:lnTo>
                    <a:lnTo>
                      <a:pt x="36" y="150"/>
                    </a:lnTo>
                    <a:lnTo>
                      <a:pt x="36" y="149"/>
                    </a:lnTo>
                    <a:lnTo>
                      <a:pt x="35" y="149"/>
                    </a:lnTo>
                    <a:lnTo>
                      <a:pt x="35" y="149"/>
                    </a:lnTo>
                    <a:lnTo>
                      <a:pt x="35" y="148"/>
                    </a:lnTo>
                    <a:lnTo>
                      <a:pt x="34" y="148"/>
                    </a:lnTo>
                    <a:lnTo>
                      <a:pt x="34" y="148"/>
                    </a:lnTo>
                    <a:lnTo>
                      <a:pt x="34" y="148"/>
                    </a:lnTo>
                    <a:lnTo>
                      <a:pt x="33" y="148"/>
                    </a:lnTo>
                    <a:lnTo>
                      <a:pt x="33" y="148"/>
                    </a:lnTo>
                    <a:lnTo>
                      <a:pt x="33" y="148"/>
                    </a:lnTo>
                    <a:lnTo>
                      <a:pt x="32" y="148"/>
                    </a:lnTo>
                    <a:lnTo>
                      <a:pt x="32" y="148"/>
                    </a:lnTo>
                    <a:lnTo>
                      <a:pt x="32" y="148"/>
                    </a:lnTo>
                    <a:lnTo>
                      <a:pt x="31" y="148"/>
                    </a:lnTo>
                    <a:lnTo>
                      <a:pt x="31" y="147"/>
                    </a:lnTo>
                    <a:lnTo>
                      <a:pt x="31" y="146"/>
                    </a:lnTo>
                    <a:lnTo>
                      <a:pt x="30" y="146"/>
                    </a:lnTo>
                    <a:lnTo>
                      <a:pt x="30" y="145"/>
                    </a:lnTo>
                    <a:lnTo>
                      <a:pt x="31" y="145"/>
                    </a:lnTo>
                    <a:lnTo>
                      <a:pt x="30" y="145"/>
                    </a:lnTo>
                    <a:lnTo>
                      <a:pt x="31" y="145"/>
                    </a:lnTo>
                    <a:lnTo>
                      <a:pt x="31" y="145"/>
                    </a:lnTo>
                    <a:lnTo>
                      <a:pt x="30" y="145"/>
                    </a:lnTo>
                    <a:lnTo>
                      <a:pt x="29" y="145"/>
                    </a:lnTo>
                    <a:lnTo>
                      <a:pt x="29" y="144"/>
                    </a:lnTo>
                    <a:lnTo>
                      <a:pt x="30" y="144"/>
                    </a:lnTo>
                    <a:lnTo>
                      <a:pt x="29" y="144"/>
                    </a:lnTo>
                    <a:lnTo>
                      <a:pt x="30" y="144"/>
                    </a:lnTo>
                    <a:lnTo>
                      <a:pt x="29" y="144"/>
                    </a:lnTo>
                    <a:lnTo>
                      <a:pt x="29" y="143"/>
                    </a:lnTo>
                    <a:lnTo>
                      <a:pt x="28" y="143"/>
                    </a:lnTo>
                    <a:lnTo>
                      <a:pt x="28" y="143"/>
                    </a:lnTo>
                    <a:lnTo>
                      <a:pt x="28" y="142"/>
                    </a:lnTo>
                    <a:lnTo>
                      <a:pt x="28" y="141"/>
                    </a:lnTo>
                    <a:lnTo>
                      <a:pt x="28" y="141"/>
                    </a:lnTo>
                    <a:lnTo>
                      <a:pt x="28" y="141"/>
                    </a:lnTo>
                    <a:lnTo>
                      <a:pt x="28" y="140"/>
                    </a:lnTo>
                    <a:lnTo>
                      <a:pt x="28" y="140"/>
                    </a:lnTo>
                    <a:lnTo>
                      <a:pt x="28" y="139"/>
                    </a:lnTo>
                    <a:lnTo>
                      <a:pt x="28" y="138"/>
                    </a:lnTo>
                    <a:lnTo>
                      <a:pt x="28" y="138"/>
                    </a:lnTo>
                    <a:lnTo>
                      <a:pt x="28" y="137"/>
                    </a:lnTo>
                    <a:lnTo>
                      <a:pt x="28" y="136"/>
                    </a:lnTo>
                    <a:lnTo>
                      <a:pt x="28" y="135"/>
                    </a:lnTo>
                    <a:lnTo>
                      <a:pt x="28" y="135"/>
                    </a:lnTo>
                    <a:lnTo>
                      <a:pt x="27" y="135"/>
                    </a:lnTo>
                    <a:lnTo>
                      <a:pt x="27" y="134"/>
                    </a:lnTo>
                    <a:lnTo>
                      <a:pt x="27" y="133"/>
                    </a:lnTo>
                    <a:lnTo>
                      <a:pt x="28" y="133"/>
                    </a:lnTo>
                    <a:lnTo>
                      <a:pt x="28" y="132"/>
                    </a:lnTo>
                    <a:lnTo>
                      <a:pt x="28" y="131"/>
                    </a:lnTo>
                    <a:lnTo>
                      <a:pt x="28" y="131"/>
                    </a:lnTo>
                    <a:lnTo>
                      <a:pt x="27" y="131"/>
                    </a:lnTo>
                    <a:lnTo>
                      <a:pt x="27" y="130"/>
                    </a:lnTo>
                    <a:lnTo>
                      <a:pt x="27" y="129"/>
                    </a:lnTo>
                    <a:lnTo>
                      <a:pt x="26" y="129"/>
                    </a:lnTo>
                    <a:lnTo>
                      <a:pt x="26" y="128"/>
                    </a:lnTo>
                    <a:lnTo>
                      <a:pt x="27" y="128"/>
                    </a:lnTo>
                    <a:lnTo>
                      <a:pt x="27" y="128"/>
                    </a:lnTo>
                    <a:lnTo>
                      <a:pt x="27" y="127"/>
                    </a:lnTo>
                    <a:lnTo>
                      <a:pt x="27" y="126"/>
                    </a:lnTo>
                    <a:lnTo>
                      <a:pt x="26" y="126"/>
                    </a:lnTo>
                    <a:lnTo>
                      <a:pt x="26" y="125"/>
                    </a:lnTo>
                    <a:lnTo>
                      <a:pt x="26" y="124"/>
                    </a:lnTo>
                    <a:lnTo>
                      <a:pt x="26" y="124"/>
                    </a:lnTo>
                    <a:lnTo>
                      <a:pt x="25" y="124"/>
                    </a:lnTo>
                    <a:lnTo>
                      <a:pt x="25" y="123"/>
                    </a:lnTo>
                    <a:lnTo>
                      <a:pt x="25" y="122"/>
                    </a:lnTo>
                    <a:lnTo>
                      <a:pt x="25" y="121"/>
                    </a:lnTo>
                    <a:lnTo>
                      <a:pt x="25" y="121"/>
                    </a:lnTo>
                    <a:lnTo>
                      <a:pt x="24" y="121"/>
                    </a:lnTo>
                    <a:lnTo>
                      <a:pt x="23" y="121"/>
                    </a:lnTo>
                    <a:lnTo>
                      <a:pt x="23" y="120"/>
                    </a:lnTo>
                    <a:lnTo>
                      <a:pt x="22" y="120"/>
                    </a:lnTo>
                    <a:lnTo>
                      <a:pt x="21" y="120"/>
                    </a:lnTo>
                    <a:lnTo>
                      <a:pt x="21" y="119"/>
                    </a:lnTo>
                    <a:lnTo>
                      <a:pt x="21" y="118"/>
                    </a:lnTo>
                    <a:lnTo>
                      <a:pt x="21" y="117"/>
                    </a:lnTo>
                    <a:lnTo>
                      <a:pt x="20" y="117"/>
                    </a:lnTo>
                    <a:lnTo>
                      <a:pt x="19" y="117"/>
                    </a:lnTo>
                    <a:lnTo>
                      <a:pt x="19" y="117"/>
                    </a:lnTo>
                    <a:lnTo>
                      <a:pt x="18" y="117"/>
                    </a:lnTo>
                    <a:lnTo>
                      <a:pt x="18" y="116"/>
                    </a:lnTo>
                    <a:lnTo>
                      <a:pt x="18" y="116"/>
                    </a:lnTo>
                    <a:lnTo>
                      <a:pt x="18" y="115"/>
                    </a:lnTo>
                    <a:lnTo>
                      <a:pt x="18" y="114"/>
                    </a:lnTo>
                    <a:lnTo>
                      <a:pt x="17" y="114"/>
                    </a:lnTo>
                    <a:lnTo>
                      <a:pt x="16" y="114"/>
                    </a:lnTo>
                    <a:lnTo>
                      <a:pt x="16" y="113"/>
                    </a:lnTo>
                    <a:lnTo>
                      <a:pt x="15" y="113"/>
                    </a:lnTo>
                    <a:lnTo>
                      <a:pt x="15" y="112"/>
                    </a:lnTo>
                    <a:lnTo>
                      <a:pt x="15" y="112"/>
                    </a:lnTo>
                    <a:lnTo>
                      <a:pt x="15" y="111"/>
                    </a:lnTo>
                    <a:lnTo>
                      <a:pt x="14" y="112"/>
                    </a:lnTo>
                    <a:lnTo>
                      <a:pt x="13" y="111"/>
                    </a:lnTo>
                    <a:lnTo>
                      <a:pt x="12" y="111"/>
                    </a:lnTo>
                    <a:lnTo>
                      <a:pt x="11" y="111"/>
                    </a:lnTo>
                    <a:lnTo>
                      <a:pt x="11" y="110"/>
                    </a:lnTo>
                    <a:lnTo>
                      <a:pt x="9" y="110"/>
                    </a:lnTo>
                    <a:lnTo>
                      <a:pt x="8" y="109"/>
                    </a:lnTo>
                    <a:lnTo>
                      <a:pt x="8" y="108"/>
                    </a:lnTo>
                    <a:lnTo>
                      <a:pt x="7" y="107"/>
                    </a:lnTo>
                    <a:lnTo>
                      <a:pt x="7" y="107"/>
                    </a:lnTo>
                    <a:lnTo>
                      <a:pt x="7" y="106"/>
                    </a:lnTo>
                    <a:lnTo>
                      <a:pt x="7" y="105"/>
                    </a:lnTo>
                    <a:lnTo>
                      <a:pt x="6" y="104"/>
                    </a:lnTo>
                    <a:lnTo>
                      <a:pt x="5" y="104"/>
                    </a:lnTo>
                    <a:lnTo>
                      <a:pt x="5" y="103"/>
                    </a:lnTo>
                    <a:lnTo>
                      <a:pt x="4" y="102"/>
                    </a:lnTo>
                    <a:lnTo>
                      <a:pt x="3" y="101"/>
                    </a:lnTo>
                    <a:lnTo>
                      <a:pt x="3" y="100"/>
                    </a:lnTo>
                    <a:lnTo>
                      <a:pt x="3" y="99"/>
                    </a:lnTo>
                    <a:lnTo>
                      <a:pt x="3" y="98"/>
                    </a:lnTo>
                    <a:lnTo>
                      <a:pt x="3" y="97"/>
                    </a:lnTo>
                    <a:lnTo>
                      <a:pt x="2" y="97"/>
                    </a:lnTo>
                    <a:lnTo>
                      <a:pt x="2" y="96"/>
                    </a:lnTo>
                    <a:lnTo>
                      <a:pt x="1" y="94"/>
                    </a:lnTo>
                    <a:lnTo>
                      <a:pt x="0" y="93"/>
                    </a:lnTo>
                    <a:lnTo>
                      <a:pt x="0" y="93"/>
                    </a:lnTo>
                    <a:lnTo>
                      <a:pt x="1" y="92"/>
                    </a:lnTo>
                    <a:lnTo>
                      <a:pt x="1" y="91"/>
                    </a:lnTo>
                    <a:lnTo>
                      <a:pt x="1" y="89"/>
                    </a:lnTo>
                    <a:lnTo>
                      <a:pt x="1" y="88"/>
                    </a:lnTo>
                    <a:lnTo>
                      <a:pt x="1" y="86"/>
                    </a:lnTo>
                    <a:lnTo>
                      <a:pt x="2" y="86"/>
                    </a:lnTo>
                    <a:lnTo>
                      <a:pt x="2" y="86"/>
                    </a:lnTo>
                    <a:lnTo>
                      <a:pt x="4" y="85"/>
                    </a:lnTo>
                    <a:lnTo>
                      <a:pt x="4" y="85"/>
                    </a:lnTo>
                    <a:lnTo>
                      <a:pt x="4" y="84"/>
                    </a:lnTo>
                    <a:lnTo>
                      <a:pt x="5" y="84"/>
                    </a:lnTo>
                    <a:lnTo>
                      <a:pt x="7" y="84"/>
                    </a:lnTo>
                    <a:lnTo>
                      <a:pt x="8" y="83"/>
                    </a:lnTo>
                    <a:lnTo>
                      <a:pt x="8" y="82"/>
                    </a:lnTo>
                    <a:lnTo>
                      <a:pt x="7" y="81"/>
                    </a:lnTo>
                    <a:lnTo>
                      <a:pt x="6" y="80"/>
                    </a:lnTo>
                    <a:lnTo>
                      <a:pt x="5" y="79"/>
                    </a:lnTo>
                    <a:lnTo>
                      <a:pt x="5" y="78"/>
                    </a:lnTo>
                    <a:lnTo>
                      <a:pt x="7" y="76"/>
                    </a:lnTo>
                    <a:lnTo>
                      <a:pt x="7" y="75"/>
                    </a:lnTo>
                    <a:lnTo>
                      <a:pt x="8" y="75"/>
                    </a:lnTo>
                    <a:lnTo>
                      <a:pt x="8" y="74"/>
                    </a:lnTo>
                    <a:lnTo>
                      <a:pt x="9" y="73"/>
                    </a:lnTo>
                    <a:lnTo>
                      <a:pt x="10" y="73"/>
                    </a:lnTo>
                    <a:lnTo>
                      <a:pt x="11" y="73"/>
                    </a:lnTo>
                    <a:lnTo>
                      <a:pt x="12" y="73"/>
                    </a:lnTo>
                    <a:lnTo>
                      <a:pt x="13" y="73"/>
                    </a:lnTo>
                    <a:lnTo>
                      <a:pt x="14" y="73"/>
                    </a:lnTo>
                    <a:lnTo>
                      <a:pt x="15" y="73"/>
                    </a:lnTo>
                    <a:lnTo>
                      <a:pt x="16" y="74"/>
                    </a:lnTo>
                    <a:lnTo>
                      <a:pt x="18" y="74"/>
                    </a:lnTo>
                    <a:lnTo>
                      <a:pt x="18" y="73"/>
                    </a:lnTo>
                    <a:lnTo>
                      <a:pt x="18" y="72"/>
                    </a:lnTo>
                    <a:lnTo>
                      <a:pt x="18" y="69"/>
                    </a:lnTo>
                    <a:lnTo>
                      <a:pt x="18" y="69"/>
                    </a:lnTo>
                    <a:lnTo>
                      <a:pt x="19" y="68"/>
                    </a:lnTo>
                    <a:lnTo>
                      <a:pt x="20" y="67"/>
                    </a:lnTo>
                    <a:lnTo>
                      <a:pt x="21" y="66"/>
                    </a:lnTo>
                    <a:lnTo>
                      <a:pt x="21" y="66"/>
                    </a:lnTo>
                    <a:lnTo>
                      <a:pt x="20" y="65"/>
                    </a:lnTo>
                    <a:lnTo>
                      <a:pt x="20" y="64"/>
                    </a:lnTo>
                    <a:lnTo>
                      <a:pt x="20" y="63"/>
                    </a:lnTo>
                    <a:lnTo>
                      <a:pt x="21" y="62"/>
                    </a:lnTo>
                    <a:lnTo>
                      <a:pt x="21" y="61"/>
                    </a:lnTo>
                    <a:lnTo>
                      <a:pt x="21" y="60"/>
                    </a:lnTo>
                    <a:lnTo>
                      <a:pt x="22" y="59"/>
                    </a:lnTo>
                    <a:lnTo>
                      <a:pt x="23" y="58"/>
                    </a:lnTo>
                    <a:lnTo>
                      <a:pt x="24" y="57"/>
                    </a:lnTo>
                    <a:lnTo>
                      <a:pt x="25" y="55"/>
                    </a:lnTo>
                    <a:lnTo>
                      <a:pt x="25" y="54"/>
                    </a:lnTo>
                    <a:lnTo>
                      <a:pt x="25" y="53"/>
                    </a:lnTo>
                    <a:lnTo>
                      <a:pt x="26" y="52"/>
                    </a:lnTo>
                    <a:lnTo>
                      <a:pt x="26" y="52"/>
                    </a:lnTo>
                    <a:lnTo>
                      <a:pt x="25" y="51"/>
                    </a:lnTo>
                    <a:lnTo>
                      <a:pt x="25" y="50"/>
                    </a:lnTo>
                    <a:lnTo>
                      <a:pt x="25" y="49"/>
                    </a:lnTo>
                    <a:lnTo>
                      <a:pt x="25" y="48"/>
                    </a:lnTo>
                    <a:lnTo>
                      <a:pt x="26" y="48"/>
                    </a:lnTo>
                    <a:lnTo>
                      <a:pt x="27" y="48"/>
                    </a:lnTo>
                    <a:lnTo>
                      <a:pt x="28" y="47"/>
                    </a:lnTo>
                    <a:lnTo>
                      <a:pt x="29" y="47"/>
                    </a:lnTo>
                    <a:lnTo>
                      <a:pt x="30" y="46"/>
                    </a:lnTo>
                    <a:lnTo>
                      <a:pt x="31" y="45"/>
                    </a:lnTo>
                    <a:lnTo>
                      <a:pt x="31" y="45"/>
                    </a:lnTo>
                    <a:lnTo>
                      <a:pt x="30" y="4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87" name="Freeform 1146">
                <a:extLst>
                  <a:ext uri="{FF2B5EF4-FFF2-40B4-BE49-F238E27FC236}">
                    <a16:creationId xmlns:a16="http://schemas.microsoft.com/office/drawing/2014/main" id="{97823BD5-6CF8-44AC-A4E4-45332BC54DE3}"/>
                  </a:ext>
                </a:extLst>
              </p:cNvPr>
              <p:cNvSpPr>
                <a:spLocks/>
              </p:cNvSpPr>
              <p:nvPr/>
            </p:nvSpPr>
            <p:spPr bwMode="auto">
              <a:xfrm>
                <a:off x="4911" y="1544"/>
                <a:ext cx="257" cy="104"/>
              </a:xfrm>
              <a:custGeom>
                <a:avLst/>
                <a:gdLst>
                  <a:gd name="T0" fmla="*/ 3 w 257"/>
                  <a:gd name="T1" fmla="*/ 96 h 104"/>
                  <a:gd name="T2" fmla="*/ 8 w 257"/>
                  <a:gd name="T3" fmla="*/ 90 h 104"/>
                  <a:gd name="T4" fmla="*/ 10 w 257"/>
                  <a:gd name="T5" fmla="*/ 83 h 104"/>
                  <a:gd name="T6" fmla="*/ 12 w 257"/>
                  <a:gd name="T7" fmla="*/ 73 h 104"/>
                  <a:gd name="T8" fmla="*/ 16 w 257"/>
                  <a:gd name="T9" fmla="*/ 67 h 104"/>
                  <a:gd name="T10" fmla="*/ 19 w 257"/>
                  <a:gd name="T11" fmla="*/ 59 h 104"/>
                  <a:gd name="T12" fmla="*/ 26 w 257"/>
                  <a:gd name="T13" fmla="*/ 52 h 104"/>
                  <a:gd name="T14" fmla="*/ 28 w 257"/>
                  <a:gd name="T15" fmla="*/ 42 h 104"/>
                  <a:gd name="T16" fmla="*/ 32 w 257"/>
                  <a:gd name="T17" fmla="*/ 36 h 104"/>
                  <a:gd name="T18" fmla="*/ 38 w 257"/>
                  <a:gd name="T19" fmla="*/ 31 h 104"/>
                  <a:gd name="T20" fmla="*/ 44 w 257"/>
                  <a:gd name="T21" fmla="*/ 36 h 104"/>
                  <a:gd name="T22" fmla="*/ 51 w 257"/>
                  <a:gd name="T23" fmla="*/ 43 h 104"/>
                  <a:gd name="T24" fmla="*/ 56 w 257"/>
                  <a:gd name="T25" fmla="*/ 50 h 104"/>
                  <a:gd name="T26" fmla="*/ 62 w 257"/>
                  <a:gd name="T27" fmla="*/ 56 h 104"/>
                  <a:gd name="T28" fmla="*/ 68 w 257"/>
                  <a:gd name="T29" fmla="*/ 63 h 104"/>
                  <a:gd name="T30" fmla="*/ 76 w 257"/>
                  <a:gd name="T31" fmla="*/ 68 h 104"/>
                  <a:gd name="T32" fmla="*/ 83 w 257"/>
                  <a:gd name="T33" fmla="*/ 71 h 104"/>
                  <a:gd name="T34" fmla="*/ 95 w 257"/>
                  <a:gd name="T35" fmla="*/ 73 h 104"/>
                  <a:gd name="T36" fmla="*/ 105 w 257"/>
                  <a:gd name="T37" fmla="*/ 70 h 104"/>
                  <a:gd name="T38" fmla="*/ 111 w 257"/>
                  <a:gd name="T39" fmla="*/ 66 h 104"/>
                  <a:gd name="T40" fmla="*/ 120 w 257"/>
                  <a:gd name="T41" fmla="*/ 67 h 104"/>
                  <a:gd name="T42" fmla="*/ 121 w 257"/>
                  <a:gd name="T43" fmla="*/ 72 h 104"/>
                  <a:gd name="T44" fmla="*/ 116 w 257"/>
                  <a:gd name="T45" fmla="*/ 73 h 104"/>
                  <a:gd name="T46" fmla="*/ 121 w 257"/>
                  <a:gd name="T47" fmla="*/ 77 h 104"/>
                  <a:gd name="T48" fmla="*/ 121 w 257"/>
                  <a:gd name="T49" fmla="*/ 85 h 104"/>
                  <a:gd name="T50" fmla="*/ 119 w 257"/>
                  <a:gd name="T51" fmla="*/ 89 h 104"/>
                  <a:gd name="T52" fmla="*/ 122 w 257"/>
                  <a:gd name="T53" fmla="*/ 95 h 104"/>
                  <a:gd name="T54" fmla="*/ 126 w 257"/>
                  <a:gd name="T55" fmla="*/ 99 h 104"/>
                  <a:gd name="T56" fmla="*/ 129 w 257"/>
                  <a:gd name="T57" fmla="*/ 103 h 104"/>
                  <a:gd name="T58" fmla="*/ 136 w 257"/>
                  <a:gd name="T59" fmla="*/ 104 h 104"/>
                  <a:gd name="T60" fmla="*/ 143 w 257"/>
                  <a:gd name="T61" fmla="*/ 99 h 104"/>
                  <a:gd name="T62" fmla="*/ 150 w 257"/>
                  <a:gd name="T63" fmla="*/ 97 h 104"/>
                  <a:gd name="T64" fmla="*/ 157 w 257"/>
                  <a:gd name="T65" fmla="*/ 99 h 104"/>
                  <a:gd name="T66" fmla="*/ 166 w 257"/>
                  <a:gd name="T67" fmla="*/ 101 h 104"/>
                  <a:gd name="T68" fmla="*/ 173 w 257"/>
                  <a:gd name="T69" fmla="*/ 97 h 104"/>
                  <a:gd name="T70" fmla="*/ 182 w 257"/>
                  <a:gd name="T71" fmla="*/ 90 h 104"/>
                  <a:gd name="T72" fmla="*/ 184 w 257"/>
                  <a:gd name="T73" fmla="*/ 83 h 104"/>
                  <a:gd name="T74" fmla="*/ 198 w 257"/>
                  <a:gd name="T75" fmla="*/ 82 h 104"/>
                  <a:gd name="T76" fmla="*/ 207 w 257"/>
                  <a:gd name="T77" fmla="*/ 81 h 104"/>
                  <a:gd name="T78" fmla="*/ 206 w 257"/>
                  <a:gd name="T79" fmla="*/ 70 h 104"/>
                  <a:gd name="T80" fmla="*/ 212 w 257"/>
                  <a:gd name="T81" fmla="*/ 59 h 104"/>
                  <a:gd name="T82" fmla="*/ 215 w 257"/>
                  <a:gd name="T83" fmla="*/ 44 h 104"/>
                  <a:gd name="T84" fmla="*/ 217 w 257"/>
                  <a:gd name="T85" fmla="*/ 34 h 104"/>
                  <a:gd name="T86" fmla="*/ 215 w 257"/>
                  <a:gd name="T87" fmla="*/ 25 h 104"/>
                  <a:gd name="T88" fmla="*/ 215 w 257"/>
                  <a:gd name="T89" fmla="*/ 16 h 104"/>
                  <a:gd name="T90" fmla="*/ 219 w 257"/>
                  <a:gd name="T91" fmla="*/ 11 h 104"/>
                  <a:gd name="T92" fmla="*/ 226 w 257"/>
                  <a:gd name="T93" fmla="*/ 4 h 104"/>
                  <a:gd name="T94" fmla="*/ 227 w 257"/>
                  <a:gd name="T95" fmla="*/ 4 h 104"/>
                  <a:gd name="T96" fmla="*/ 232 w 257"/>
                  <a:gd name="T97" fmla="*/ 9 h 104"/>
                  <a:gd name="T98" fmla="*/ 242 w 257"/>
                  <a:gd name="T99" fmla="*/ 16 h 104"/>
                  <a:gd name="T100" fmla="*/ 248 w 257"/>
                  <a:gd name="T101" fmla="*/ 19 h 104"/>
                  <a:gd name="T102" fmla="*/ 249 w 257"/>
                  <a:gd name="T103" fmla="*/ 23 h 104"/>
                  <a:gd name="T104" fmla="*/ 246 w 257"/>
                  <a:gd name="T105" fmla="*/ 28 h 104"/>
                  <a:gd name="T106" fmla="*/ 245 w 257"/>
                  <a:gd name="T107" fmla="*/ 34 h 104"/>
                  <a:gd name="T108" fmla="*/ 252 w 257"/>
                  <a:gd name="T109" fmla="*/ 38 h 104"/>
                  <a:gd name="T110" fmla="*/ 252 w 257"/>
                  <a:gd name="T111" fmla="*/ 43 h 104"/>
                  <a:gd name="T112" fmla="*/ 253 w 257"/>
                  <a:gd name="T113" fmla="*/ 50 h 104"/>
                  <a:gd name="T114" fmla="*/ 254 w 257"/>
                  <a:gd name="T115" fmla="*/ 55 h 104"/>
                  <a:gd name="T116" fmla="*/ 256 w 257"/>
                  <a:gd name="T117" fmla="*/ 5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04">
                    <a:moveTo>
                      <a:pt x="0" y="103"/>
                    </a:moveTo>
                    <a:lnTo>
                      <a:pt x="0" y="102"/>
                    </a:lnTo>
                    <a:lnTo>
                      <a:pt x="0" y="101"/>
                    </a:lnTo>
                    <a:lnTo>
                      <a:pt x="1" y="100"/>
                    </a:lnTo>
                    <a:lnTo>
                      <a:pt x="2" y="98"/>
                    </a:lnTo>
                    <a:lnTo>
                      <a:pt x="2" y="97"/>
                    </a:lnTo>
                    <a:lnTo>
                      <a:pt x="2" y="97"/>
                    </a:lnTo>
                    <a:lnTo>
                      <a:pt x="3" y="96"/>
                    </a:lnTo>
                    <a:lnTo>
                      <a:pt x="4" y="96"/>
                    </a:lnTo>
                    <a:lnTo>
                      <a:pt x="6" y="95"/>
                    </a:lnTo>
                    <a:lnTo>
                      <a:pt x="7" y="94"/>
                    </a:lnTo>
                    <a:lnTo>
                      <a:pt x="7" y="94"/>
                    </a:lnTo>
                    <a:lnTo>
                      <a:pt x="7" y="93"/>
                    </a:lnTo>
                    <a:lnTo>
                      <a:pt x="7" y="91"/>
                    </a:lnTo>
                    <a:lnTo>
                      <a:pt x="7" y="90"/>
                    </a:lnTo>
                    <a:lnTo>
                      <a:pt x="8" y="90"/>
                    </a:lnTo>
                    <a:lnTo>
                      <a:pt x="8" y="90"/>
                    </a:lnTo>
                    <a:lnTo>
                      <a:pt x="9" y="89"/>
                    </a:lnTo>
                    <a:lnTo>
                      <a:pt x="9" y="88"/>
                    </a:lnTo>
                    <a:lnTo>
                      <a:pt x="9" y="87"/>
                    </a:lnTo>
                    <a:lnTo>
                      <a:pt x="10" y="87"/>
                    </a:lnTo>
                    <a:lnTo>
                      <a:pt x="10" y="86"/>
                    </a:lnTo>
                    <a:lnTo>
                      <a:pt x="9" y="84"/>
                    </a:lnTo>
                    <a:lnTo>
                      <a:pt x="10" y="83"/>
                    </a:lnTo>
                    <a:lnTo>
                      <a:pt x="11" y="82"/>
                    </a:lnTo>
                    <a:lnTo>
                      <a:pt x="12" y="80"/>
                    </a:lnTo>
                    <a:lnTo>
                      <a:pt x="12" y="78"/>
                    </a:lnTo>
                    <a:lnTo>
                      <a:pt x="12" y="77"/>
                    </a:lnTo>
                    <a:lnTo>
                      <a:pt x="12" y="77"/>
                    </a:lnTo>
                    <a:lnTo>
                      <a:pt x="12" y="75"/>
                    </a:lnTo>
                    <a:lnTo>
                      <a:pt x="12" y="74"/>
                    </a:lnTo>
                    <a:lnTo>
                      <a:pt x="12" y="73"/>
                    </a:lnTo>
                    <a:lnTo>
                      <a:pt x="13" y="71"/>
                    </a:lnTo>
                    <a:lnTo>
                      <a:pt x="13" y="70"/>
                    </a:lnTo>
                    <a:lnTo>
                      <a:pt x="14" y="70"/>
                    </a:lnTo>
                    <a:lnTo>
                      <a:pt x="15" y="69"/>
                    </a:lnTo>
                    <a:lnTo>
                      <a:pt x="16" y="69"/>
                    </a:lnTo>
                    <a:lnTo>
                      <a:pt x="16" y="69"/>
                    </a:lnTo>
                    <a:lnTo>
                      <a:pt x="16" y="68"/>
                    </a:lnTo>
                    <a:lnTo>
                      <a:pt x="16" y="67"/>
                    </a:lnTo>
                    <a:lnTo>
                      <a:pt x="16" y="66"/>
                    </a:lnTo>
                    <a:lnTo>
                      <a:pt x="15" y="65"/>
                    </a:lnTo>
                    <a:lnTo>
                      <a:pt x="15" y="64"/>
                    </a:lnTo>
                    <a:lnTo>
                      <a:pt x="16" y="63"/>
                    </a:lnTo>
                    <a:lnTo>
                      <a:pt x="17" y="62"/>
                    </a:lnTo>
                    <a:lnTo>
                      <a:pt x="18" y="61"/>
                    </a:lnTo>
                    <a:lnTo>
                      <a:pt x="19" y="60"/>
                    </a:lnTo>
                    <a:lnTo>
                      <a:pt x="19" y="59"/>
                    </a:lnTo>
                    <a:lnTo>
                      <a:pt x="19" y="59"/>
                    </a:lnTo>
                    <a:lnTo>
                      <a:pt x="20" y="59"/>
                    </a:lnTo>
                    <a:lnTo>
                      <a:pt x="22" y="58"/>
                    </a:lnTo>
                    <a:lnTo>
                      <a:pt x="23" y="58"/>
                    </a:lnTo>
                    <a:lnTo>
                      <a:pt x="24" y="56"/>
                    </a:lnTo>
                    <a:lnTo>
                      <a:pt x="25" y="54"/>
                    </a:lnTo>
                    <a:lnTo>
                      <a:pt x="25" y="53"/>
                    </a:lnTo>
                    <a:lnTo>
                      <a:pt x="26" y="52"/>
                    </a:lnTo>
                    <a:lnTo>
                      <a:pt x="26" y="52"/>
                    </a:lnTo>
                    <a:lnTo>
                      <a:pt x="26" y="51"/>
                    </a:lnTo>
                    <a:lnTo>
                      <a:pt x="26" y="50"/>
                    </a:lnTo>
                    <a:lnTo>
                      <a:pt x="26" y="48"/>
                    </a:lnTo>
                    <a:lnTo>
                      <a:pt x="26" y="47"/>
                    </a:lnTo>
                    <a:lnTo>
                      <a:pt x="27" y="45"/>
                    </a:lnTo>
                    <a:lnTo>
                      <a:pt x="29" y="43"/>
                    </a:lnTo>
                    <a:lnTo>
                      <a:pt x="28" y="42"/>
                    </a:lnTo>
                    <a:lnTo>
                      <a:pt x="28" y="41"/>
                    </a:lnTo>
                    <a:lnTo>
                      <a:pt x="28" y="40"/>
                    </a:lnTo>
                    <a:lnTo>
                      <a:pt x="29" y="40"/>
                    </a:lnTo>
                    <a:lnTo>
                      <a:pt x="29" y="39"/>
                    </a:lnTo>
                    <a:lnTo>
                      <a:pt x="30" y="38"/>
                    </a:lnTo>
                    <a:lnTo>
                      <a:pt x="30" y="38"/>
                    </a:lnTo>
                    <a:lnTo>
                      <a:pt x="31" y="37"/>
                    </a:lnTo>
                    <a:lnTo>
                      <a:pt x="32" y="36"/>
                    </a:lnTo>
                    <a:lnTo>
                      <a:pt x="33" y="35"/>
                    </a:lnTo>
                    <a:lnTo>
                      <a:pt x="33" y="35"/>
                    </a:lnTo>
                    <a:lnTo>
                      <a:pt x="34" y="34"/>
                    </a:lnTo>
                    <a:lnTo>
                      <a:pt x="36" y="31"/>
                    </a:lnTo>
                    <a:lnTo>
                      <a:pt x="37" y="28"/>
                    </a:lnTo>
                    <a:lnTo>
                      <a:pt x="38" y="28"/>
                    </a:lnTo>
                    <a:lnTo>
                      <a:pt x="38" y="29"/>
                    </a:lnTo>
                    <a:lnTo>
                      <a:pt x="38" y="31"/>
                    </a:lnTo>
                    <a:lnTo>
                      <a:pt x="39" y="32"/>
                    </a:lnTo>
                    <a:lnTo>
                      <a:pt x="40" y="32"/>
                    </a:lnTo>
                    <a:lnTo>
                      <a:pt x="40" y="32"/>
                    </a:lnTo>
                    <a:lnTo>
                      <a:pt x="41" y="32"/>
                    </a:lnTo>
                    <a:lnTo>
                      <a:pt x="43" y="32"/>
                    </a:lnTo>
                    <a:lnTo>
                      <a:pt x="43" y="33"/>
                    </a:lnTo>
                    <a:lnTo>
                      <a:pt x="43" y="35"/>
                    </a:lnTo>
                    <a:lnTo>
                      <a:pt x="44" y="36"/>
                    </a:lnTo>
                    <a:lnTo>
                      <a:pt x="45" y="38"/>
                    </a:lnTo>
                    <a:lnTo>
                      <a:pt x="45" y="38"/>
                    </a:lnTo>
                    <a:lnTo>
                      <a:pt x="47" y="39"/>
                    </a:lnTo>
                    <a:lnTo>
                      <a:pt x="48" y="40"/>
                    </a:lnTo>
                    <a:lnTo>
                      <a:pt x="49" y="40"/>
                    </a:lnTo>
                    <a:lnTo>
                      <a:pt x="50" y="42"/>
                    </a:lnTo>
                    <a:lnTo>
                      <a:pt x="50" y="42"/>
                    </a:lnTo>
                    <a:lnTo>
                      <a:pt x="51" y="43"/>
                    </a:lnTo>
                    <a:lnTo>
                      <a:pt x="51" y="44"/>
                    </a:lnTo>
                    <a:lnTo>
                      <a:pt x="52" y="45"/>
                    </a:lnTo>
                    <a:lnTo>
                      <a:pt x="53" y="46"/>
                    </a:lnTo>
                    <a:lnTo>
                      <a:pt x="53" y="47"/>
                    </a:lnTo>
                    <a:lnTo>
                      <a:pt x="54" y="48"/>
                    </a:lnTo>
                    <a:lnTo>
                      <a:pt x="55" y="49"/>
                    </a:lnTo>
                    <a:lnTo>
                      <a:pt x="56" y="49"/>
                    </a:lnTo>
                    <a:lnTo>
                      <a:pt x="56" y="50"/>
                    </a:lnTo>
                    <a:lnTo>
                      <a:pt x="57" y="50"/>
                    </a:lnTo>
                    <a:lnTo>
                      <a:pt x="57" y="51"/>
                    </a:lnTo>
                    <a:lnTo>
                      <a:pt x="58" y="52"/>
                    </a:lnTo>
                    <a:lnTo>
                      <a:pt x="59" y="52"/>
                    </a:lnTo>
                    <a:lnTo>
                      <a:pt x="60" y="54"/>
                    </a:lnTo>
                    <a:lnTo>
                      <a:pt x="61" y="55"/>
                    </a:lnTo>
                    <a:lnTo>
                      <a:pt x="61" y="56"/>
                    </a:lnTo>
                    <a:lnTo>
                      <a:pt x="62" y="56"/>
                    </a:lnTo>
                    <a:lnTo>
                      <a:pt x="62" y="56"/>
                    </a:lnTo>
                    <a:lnTo>
                      <a:pt x="63" y="57"/>
                    </a:lnTo>
                    <a:lnTo>
                      <a:pt x="64" y="58"/>
                    </a:lnTo>
                    <a:lnTo>
                      <a:pt x="64" y="59"/>
                    </a:lnTo>
                    <a:lnTo>
                      <a:pt x="65" y="60"/>
                    </a:lnTo>
                    <a:lnTo>
                      <a:pt x="67" y="62"/>
                    </a:lnTo>
                    <a:lnTo>
                      <a:pt x="67" y="63"/>
                    </a:lnTo>
                    <a:lnTo>
                      <a:pt x="68" y="63"/>
                    </a:lnTo>
                    <a:lnTo>
                      <a:pt x="69" y="63"/>
                    </a:lnTo>
                    <a:lnTo>
                      <a:pt x="71" y="65"/>
                    </a:lnTo>
                    <a:lnTo>
                      <a:pt x="71" y="65"/>
                    </a:lnTo>
                    <a:lnTo>
                      <a:pt x="72" y="66"/>
                    </a:lnTo>
                    <a:lnTo>
                      <a:pt x="73" y="66"/>
                    </a:lnTo>
                    <a:lnTo>
                      <a:pt x="74" y="66"/>
                    </a:lnTo>
                    <a:lnTo>
                      <a:pt x="74" y="66"/>
                    </a:lnTo>
                    <a:lnTo>
                      <a:pt x="76" y="68"/>
                    </a:lnTo>
                    <a:lnTo>
                      <a:pt x="77" y="68"/>
                    </a:lnTo>
                    <a:lnTo>
                      <a:pt x="77" y="69"/>
                    </a:lnTo>
                    <a:lnTo>
                      <a:pt x="78" y="69"/>
                    </a:lnTo>
                    <a:lnTo>
                      <a:pt x="79" y="69"/>
                    </a:lnTo>
                    <a:lnTo>
                      <a:pt x="80" y="70"/>
                    </a:lnTo>
                    <a:lnTo>
                      <a:pt x="81" y="70"/>
                    </a:lnTo>
                    <a:lnTo>
                      <a:pt x="81" y="71"/>
                    </a:lnTo>
                    <a:lnTo>
                      <a:pt x="83" y="71"/>
                    </a:lnTo>
                    <a:lnTo>
                      <a:pt x="84" y="72"/>
                    </a:lnTo>
                    <a:lnTo>
                      <a:pt x="87" y="72"/>
                    </a:lnTo>
                    <a:lnTo>
                      <a:pt x="89" y="72"/>
                    </a:lnTo>
                    <a:lnTo>
                      <a:pt x="90" y="72"/>
                    </a:lnTo>
                    <a:lnTo>
                      <a:pt x="91" y="72"/>
                    </a:lnTo>
                    <a:lnTo>
                      <a:pt x="91" y="73"/>
                    </a:lnTo>
                    <a:lnTo>
                      <a:pt x="94" y="73"/>
                    </a:lnTo>
                    <a:lnTo>
                      <a:pt x="95" y="73"/>
                    </a:lnTo>
                    <a:lnTo>
                      <a:pt x="97" y="74"/>
                    </a:lnTo>
                    <a:lnTo>
                      <a:pt x="98" y="74"/>
                    </a:lnTo>
                    <a:lnTo>
                      <a:pt x="98" y="75"/>
                    </a:lnTo>
                    <a:lnTo>
                      <a:pt x="101" y="75"/>
                    </a:lnTo>
                    <a:lnTo>
                      <a:pt x="102" y="74"/>
                    </a:lnTo>
                    <a:lnTo>
                      <a:pt x="103" y="73"/>
                    </a:lnTo>
                    <a:lnTo>
                      <a:pt x="105" y="71"/>
                    </a:lnTo>
                    <a:lnTo>
                      <a:pt x="105" y="70"/>
                    </a:lnTo>
                    <a:lnTo>
                      <a:pt x="106" y="70"/>
                    </a:lnTo>
                    <a:lnTo>
                      <a:pt x="106" y="69"/>
                    </a:lnTo>
                    <a:lnTo>
                      <a:pt x="107" y="69"/>
                    </a:lnTo>
                    <a:lnTo>
                      <a:pt x="108" y="68"/>
                    </a:lnTo>
                    <a:lnTo>
                      <a:pt x="109" y="66"/>
                    </a:lnTo>
                    <a:lnTo>
                      <a:pt x="109" y="66"/>
                    </a:lnTo>
                    <a:lnTo>
                      <a:pt x="110" y="66"/>
                    </a:lnTo>
                    <a:lnTo>
                      <a:pt x="111" y="66"/>
                    </a:lnTo>
                    <a:lnTo>
                      <a:pt x="112" y="65"/>
                    </a:lnTo>
                    <a:lnTo>
                      <a:pt x="112" y="65"/>
                    </a:lnTo>
                    <a:lnTo>
                      <a:pt x="115" y="65"/>
                    </a:lnTo>
                    <a:lnTo>
                      <a:pt x="115" y="65"/>
                    </a:lnTo>
                    <a:lnTo>
                      <a:pt x="116" y="66"/>
                    </a:lnTo>
                    <a:lnTo>
                      <a:pt x="118" y="66"/>
                    </a:lnTo>
                    <a:lnTo>
                      <a:pt x="119" y="66"/>
                    </a:lnTo>
                    <a:lnTo>
                      <a:pt x="120" y="67"/>
                    </a:lnTo>
                    <a:lnTo>
                      <a:pt x="122" y="67"/>
                    </a:lnTo>
                    <a:lnTo>
                      <a:pt x="122" y="69"/>
                    </a:lnTo>
                    <a:lnTo>
                      <a:pt x="122" y="69"/>
                    </a:lnTo>
                    <a:lnTo>
                      <a:pt x="122" y="70"/>
                    </a:lnTo>
                    <a:lnTo>
                      <a:pt x="122" y="71"/>
                    </a:lnTo>
                    <a:lnTo>
                      <a:pt x="122" y="71"/>
                    </a:lnTo>
                    <a:lnTo>
                      <a:pt x="121" y="70"/>
                    </a:lnTo>
                    <a:lnTo>
                      <a:pt x="121" y="72"/>
                    </a:lnTo>
                    <a:lnTo>
                      <a:pt x="122" y="73"/>
                    </a:lnTo>
                    <a:lnTo>
                      <a:pt x="121" y="73"/>
                    </a:lnTo>
                    <a:lnTo>
                      <a:pt x="120" y="73"/>
                    </a:lnTo>
                    <a:lnTo>
                      <a:pt x="119" y="73"/>
                    </a:lnTo>
                    <a:lnTo>
                      <a:pt x="119" y="73"/>
                    </a:lnTo>
                    <a:lnTo>
                      <a:pt x="118" y="73"/>
                    </a:lnTo>
                    <a:lnTo>
                      <a:pt x="117" y="73"/>
                    </a:lnTo>
                    <a:lnTo>
                      <a:pt x="116" y="73"/>
                    </a:lnTo>
                    <a:lnTo>
                      <a:pt x="116" y="74"/>
                    </a:lnTo>
                    <a:lnTo>
                      <a:pt x="117" y="74"/>
                    </a:lnTo>
                    <a:lnTo>
                      <a:pt x="118" y="74"/>
                    </a:lnTo>
                    <a:lnTo>
                      <a:pt x="119" y="75"/>
                    </a:lnTo>
                    <a:lnTo>
                      <a:pt x="119" y="75"/>
                    </a:lnTo>
                    <a:lnTo>
                      <a:pt x="120" y="76"/>
                    </a:lnTo>
                    <a:lnTo>
                      <a:pt x="121" y="76"/>
                    </a:lnTo>
                    <a:lnTo>
                      <a:pt x="121" y="77"/>
                    </a:lnTo>
                    <a:lnTo>
                      <a:pt x="122" y="78"/>
                    </a:lnTo>
                    <a:lnTo>
                      <a:pt x="121" y="79"/>
                    </a:lnTo>
                    <a:lnTo>
                      <a:pt x="121" y="80"/>
                    </a:lnTo>
                    <a:lnTo>
                      <a:pt x="120" y="81"/>
                    </a:lnTo>
                    <a:lnTo>
                      <a:pt x="121" y="81"/>
                    </a:lnTo>
                    <a:lnTo>
                      <a:pt x="120" y="83"/>
                    </a:lnTo>
                    <a:lnTo>
                      <a:pt x="120" y="83"/>
                    </a:lnTo>
                    <a:lnTo>
                      <a:pt x="121" y="85"/>
                    </a:lnTo>
                    <a:lnTo>
                      <a:pt x="121" y="86"/>
                    </a:lnTo>
                    <a:lnTo>
                      <a:pt x="120" y="86"/>
                    </a:lnTo>
                    <a:lnTo>
                      <a:pt x="119" y="86"/>
                    </a:lnTo>
                    <a:lnTo>
                      <a:pt x="118" y="86"/>
                    </a:lnTo>
                    <a:lnTo>
                      <a:pt x="118" y="87"/>
                    </a:lnTo>
                    <a:lnTo>
                      <a:pt x="119" y="87"/>
                    </a:lnTo>
                    <a:lnTo>
                      <a:pt x="119" y="88"/>
                    </a:lnTo>
                    <a:lnTo>
                      <a:pt x="119" y="89"/>
                    </a:lnTo>
                    <a:lnTo>
                      <a:pt x="119" y="90"/>
                    </a:lnTo>
                    <a:lnTo>
                      <a:pt x="121" y="91"/>
                    </a:lnTo>
                    <a:lnTo>
                      <a:pt x="122" y="91"/>
                    </a:lnTo>
                    <a:lnTo>
                      <a:pt x="122" y="92"/>
                    </a:lnTo>
                    <a:lnTo>
                      <a:pt x="121" y="93"/>
                    </a:lnTo>
                    <a:lnTo>
                      <a:pt x="121" y="94"/>
                    </a:lnTo>
                    <a:lnTo>
                      <a:pt x="122" y="95"/>
                    </a:lnTo>
                    <a:lnTo>
                      <a:pt x="122" y="95"/>
                    </a:lnTo>
                    <a:lnTo>
                      <a:pt x="123" y="94"/>
                    </a:lnTo>
                    <a:lnTo>
                      <a:pt x="124" y="94"/>
                    </a:lnTo>
                    <a:lnTo>
                      <a:pt x="125" y="94"/>
                    </a:lnTo>
                    <a:lnTo>
                      <a:pt x="126" y="94"/>
                    </a:lnTo>
                    <a:lnTo>
                      <a:pt x="126" y="94"/>
                    </a:lnTo>
                    <a:lnTo>
                      <a:pt x="126" y="95"/>
                    </a:lnTo>
                    <a:lnTo>
                      <a:pt x="126" y="98"/>
                    </a:lnTo>
                    <a:lnTo>
                      <a:pt x="126" y="99"/>
                    </a:lnTo>
                    <a:lnTo>
                      <a:pt x="126" y="100"/>
                    </a:lnTo>
                    <a:lnTo>
                      <a:pt x="126" y="100"/>
                    </a:lnTo>
                    <a:lnTo>
                      <a:pt x="126" y="101"/>
                    </a:lnTo>
                    <a:lnTo>
                      <a:pt x="126" y="103"/>
                    </a:lnTo>
                    <a:lnTo>
                      <a:pt x="126" y="104"/>
                    </a:lnTo>
                    <a:lnTo>
                      <a:pt x="127" y="104"/>
                    </a:lnTo>
                    <a:lnTo>
                      <a:pt x="128" y="103"/>
                    </a:lnTo>
                    <a:lnTo>
                      <a:pt x="129" y="103"/>
                    </a:lnTo>
                    <a:lnTo>
                      <a:pt x="130" y="104"/>
                    </a:lnTo>
                    <a:lnTo>
                      <a:pt x="131" y="104"/>
                    </a:lnTo>
                    <a:lnTo>
                      <a:pt x="132" y="104"/>
                    </a:lnTo>
                    <a:lnTo>
                      <a:pt x="133" y="104"/>
                    </a:lnTo>
                    <a:lnTo>
                      <a:pt x="133" y="104"/>
                    </a:lnTo>
                    <a:lnTo>
                      <a:pt x="133" y="104"/>
                    </a:lnTo>
                    <a:lnTo>
                      <a:pt x="134" y="104"/>
                    </a:lnTo>
                    <a:lnTo>
                      <a:pt x="136" y="104"/>
                    </a:lnTo>
                    <a:lnTo>
                      <a:pt x="136" y="104"/>
                    </a:lnTo>
                    <a:lnTo>
                      <a:pt x="138" y="104"/>
                    </a:lnTo>
                    <a:lnTo>
                      <a:pt x="140" y="103"/>
                    </a:lnTo>
                    <a:lnTo>
                      <a:pt x="140" y="101"/>
                    </a:lnTo>
                    <a:lnTo>
                      <a:pt x="141" y="100"/>
                    </a:lnTo>
                    <a:lnTo>
                      <a:pt x="141" y="100"/>
                    </a:lnTo>
                    <a:lnTo>
                      <a:pt x="142" y="100"/>
                    </a:lnTo>
                    <a:lnTo>
                      <a:pt x="143" y="99"/>
                    </a:lnTo>
                    <a:lnTo>
                      <a:pt x="143" y="100"/>
                    </a:lnTo>
                    <a:lnTo>
                      <a:pt x="144" y="100"/>
                    </a:lnTo>
                    <a:lnTo>
                      <a:pt x="145" y="100"/>
                    </a:lnTo>
                    <a:lnTo>
                      <a:pt x="147" y="99"/>
                    </a:lnTo>
                    <a:lnTo>
                      <a:pt x="149" y="99"/>
                    </a:lnTo>
                    <a:lnTo>
                      <a:pt x="149" y="98"/>
                    </a:lnTo>
                    <a:lnTo>
                      <a:pt x="150" y="98"/>
                    </a:lnTo>
                    <a:lnTo>
                      <a:pt x="150" y="97"/>
                    </a:lnTo>
                    <a:lnTo>
                      <a:pt x="151" y="97"/>
                    </a:lnTo>
                    <a:lnTo>
                      <a:pt x="152" y="97"/>
                    </a:lnTo>
                    <a:lnTo>
                      <a:pt x="153" y="97"/>
                    </a:lnTo>
                    <a:lnTo>
                      <a:pt x="154" y="97"/>
                    </a:lnTo>
                    <a:lnTo>
                      <a:pt x="155" y="97"/>
                    </a:lnTo>
                    <a:lnTo>
                      <a:pt x="156" y="97"/>
                    </a:lnTo>
                    <a:lnTo>
                      <a:pt x="157" y="98"/>
                    </a:lnTo>
                    <a:lnTo>
                      <a:pt x="157" y="99"/>
                    </a:lnTo>
                    <a:lnTo>
                      <a:pt x="159" y="98"/>
                    </a:lnTo>
                    <a:lnTo>
                      <a:pt x="160" y="99"/>
                    </a:lnTo>
                    <a:lnTo>
                      <a:pt x="160" y="100"/>
                    </a:lnTo>
                    <a:lnTo>
                      <a:pt x="160" y="100"/>
                    </a:lnTo>
                    <a:lnTo>
                      <a:pt x="160" y="101"/>
                    </a:lnTo>
                    <a:lnTo>
                      <a:pt x="162" y="101"/>
                    </a:lnTo>
                    <a:lnTo>
                      <a:pt x="165" y="101"/>
                    </a:lnTo>
                    <a:lnTo>
                      <a:pt x="166" y="101"/>
                    </a:lnTo>
                    <a:lnTo>
                      <a:pt x="167" y="100"/>
                    </a:lnTo>
                    <a:lnTo>
                      <a:pt x="167" y="100"/>
                    </a:lnTo>
                    <a:lnTo>
                      <a:pt x="168" y="100"/>
                    </a:lnTo>
                    <a:lnTo>
                      <a:pt x="169" y="100"/>
                    </a:lnTo>
                    <a:lnTo>
                      <a:pt x="171" y="99"/>
                    </a:lnTo>
                    <a:lnTo>
                      <a:pt x="171" y="98"/>
                    </a:lnTo>
                    <a:lnTo>
                      <a:pt x="171" y="98"/>
                    </a:lnTo>
                    <a:lnTo>
                      <a:pt x="173" y="97"/>
                    </a:lnTo>
                    <a:lnTo>
                      <a:pt x="174" y="97"/>
                    </a:lnTo>
                    <a:lnTo>
                      <a:pt x="177" y="96"/>
                    </a:lnTo>
                    <a:lnTo>
                      <a:pt x="179" y="95"/>
                    </a:lnTo>
                    <a:lnTo>
                      <a:pt x="180" y="94"/>
                    </a:lnTo>
                    <a:lnTo>
                      <a:pt x="181" y="93"/>
                    </a:lnTo>
                    <a:lnTo>
                      <a:pt x="182" y="91"/>
                    </a:lnTo>
                    <a:lnTo>
                      <a:pt x="182" y="90"/>
                    </a:lnTo>
                    <a:lnTo>
                      <a:pt x="182" y="90"/>
                    </a:lnTo>
                    <a:lnTo>
                      <a:pt x="181" y="88"/>
                    </a:lnTo>
                    <a:lnTo>
                      <a:pt x="181" y="87"/>
                    </a:lnTo>
                    <a:lnTo>
                      <a:pt x="181" y="87"/>
                    </a:lnTo>
                    <a:lnTo>
                      <a:pt x="181" y="86"/>
                    </a:lnTo>
                    <a:lnTo>
                      <a:pt x="182" y="85"/>
                    </a:lnTo>
                    <a:lnTo>
                      <a:pt x="182" y="84"/>
                    </a:lnTo>
                    <a:lnTo>
                      <a:pt x="184" y="83"/>
                    </a:lnTo>
                    <a:lnTo>
                      <a:pt x="184" y="83"/>
                    </a:lnTo>
                    <a:lnTo>
                      <a:pt x="188" y="83"/>
                    </a:lnTo>
                    <a:lnTo>
                      <a:pt x="191" y="83"/>
                    </a:lnTo>
                    <a:lnTo>
                      <a:pt x="191" y="83"/>
                    </a:lnTo>
                    <a:lnTo>
                      <a:pt x="193" y="83"/>
                    </a:lnTo>
                    <a:lnTo>
                      <a:pt x="195" y="82"/>
                    </a:lnTo>
                    <a:lnTo>
                      <a:pt x="196" y="82"/>
                    </a:lnTo>
                    <a:lnTo>
                      <a:pt x="197" y="82"/>
                    </a:lnTo>
                    <a:lnTo>
                      <a:pt x="198" y="82"/>
                    </a:lnTo>
                    <a:lnTo>
                      <a:pt x="199" y="82"/>
                    </a:lnTo>
                    <a:lnTo>
                      <a:pt x="200" y="82"/>
                    </a:lnTo>
                    <a:lnTo>
                      <a:pt x="201" y="83"/>
                    </a:lnTo>
                    <a:lnTo>
                      <a:pt x="202" y="83"/>
                    </a:lnTo>
                    <a:lnTo>
                      <a:pt x="204" y="83"/>
                    </a:lnTo>
                    <a:lnTo>
                      <a:pt x="205" y="83"/>
                    </a:lnTo>
                    <a:lnTo>
                      <a:pt x="206" y="82"/>
                    </a:lnTo>
                    <a:lnTo>
                      <a:pt x="207" y="81"/>
                    </a:lnTo>
                    <a:lnTo>
                      <a:pt x="206" y="79"/>
                    </a:lnTo>
                    <a:lnTo>
                      <a:pt x="208" y="76"/>
                    </a:lnTo>
                    <a:lnTo>
                      <a:pt x="208" y="76"/>
                    </a:lnTo>
                    <a:lnTo>
                      <a:pt x="208" y="74"/>
                    </a:lnTo>
                    <a:lnTo>
                      <a:pt x="208" y="73"/>
                    </a:lnTo>
                    <a:lnTo>
                      <a:pt x="208" y="73"/>
                    </a:lnTo>
                    <a:lnTo>
                      <a:pt x="208" y="72"/>
                    </a:lnTo>
                    <a:lnTo>
                      <a:pt x="206" y="70"/>
                    </a:lnTo>
                    <a:lnTo>
                      <a:pt x="206" y="69"/>
                    </a:lnTo>
                    <a:lnTo>
                      <a:pt x="207" y="69"/>
                    </a:lnTo>
                    <a:lnTo>
                      <a:pt x="208" y="66"/>
                    </a:lnTo>
                    <a:lnTo>
                      <a:pt x="208" y="63"/>
                    </a:lnTo>
                    <a:lnTo>
                      <a:pt x="208" y="61"/>
                    </a:lnTo>
                    <a:lnTo>
                      <a:pt x="208" y="60"/>
                    </a:lnTo>
                    <a:lnTo>
                      <a:pt x="211" y="59"/>
                    </a:lnTo>
                    <a:lnTo>
                      <a:pt x="212" y="59"/>
                    </a:lnTo>
                    <a:lnTo>
                      <a:pt x="212" y="58"/>
                    </a:lnTo>
                    <a:lnTo>
                      <a:pt x="213" y="57"/>
                    </a:lnTo>
                    <a:lnTo>
                      <a:pt x="215" y="55"/>
                    </a:lnTo>
                    <a:lnTo>
                      <a:pt x="215" y="53"/>
                    </a:lnTo>
                    <a:lnTo>
                      <a:pt x="215" y="51"/>
                    </a:lnTo>
                    <a:lnTo>
                      <a:pt x="215" y="48"/>
                    </a:lnTo>
                    <a:lnTo>
                      <a:pt x="215" y="45"/>
                    </a:lnTo>
                    <a:lnTo>
                      <a:pt x="215" y="44"/>
                    </a:lnTo>
                    <a:lnTo>
                      <a:pt x="216" y="42"/>
                    </a:lnTo>
                    <a:lnTo>
                      <a:pt x="216" y="41"/>
                    </a:lnTo>
                    <a:lnTo>
                      <a:pt x="216" y="39"/>
                    </a:lnTo>
                    <a:lnTo>
                      <a:pt x="216" y="38"/>
                    </a:lnTo>
                    <a:lnTo>
                      <a:pt x="217" y="37"/>
                    </a:lnTo>
                    <a:lnTo>
                      <a:pt x="218" y="36"/>
                    </a:lnTo>
                    <a:lnTo>
                      <a:pt x="218" y="35"/>
                    </a:lnTo>
                    <a:lnTo>
                      <a:pt x="217" y="34"/>
                    </a:lnTo>
                    <a:lnTo>
                      <a:pt x="217" y="33"/>
                    </a:lnTo>
                    <a:lnTo>
                      <a:pt x="217" y="32"/>
                    </a:lnTo>
                    <a:lnTo>
                      <a:pt x="217" y="30"/>
                    </a:lnTo>
                    <a:lnTo>
                      <a:pt x="217" y="29"/>
                    </a:lnTo>
                    <a:lnTo>
                      <a:pt x="217" y="28"/>
                    </a:lnTo>
                    <a:lnTo>
                      <a:pt x="217" y="28"/>
                    </a:lnTo>
                    <a:lnTo>
                      <a:pt x="215" y="25"/>
                    </a:lnTo>
                    <a:lnTo>
                      <a:pt x="215" y="25"/>
                    </a:lnTo>
                    <a:lnTo>
                      <a:pt x="215" y="24"/>
                    </a:lnTo>
                    <a:lnTo>
                      <a:pt x="216" y="22"/>
                    </a:lnTo>
                    <a:lnTo>
                      <a:pt x="216" y="21"/>
                    </a:lnTo>
                    <a:lnTo>
                      <a:pt x="216" y="21"/>
                    </a:lnTo>
                    <a:lnTo>
                      <a:pt x="216" y="19"/>
                    </a:lnTo>
                    <a:lnTo>
                      <a:pt x="215" y="18"/>
                    </a:lnTo>
                    <a:lnTo>
                      <a:pt x="215" y="17"/>
                    </a:lnTo>
                    <a:lnTo>
                      <a:pt x="215" y="16"/>
                    </a:lnTo>
                    <a:lnTo>
                      <a:pt x="215" y="15"/>
                    </a:lnTo>
                    <a:lnTo>
                      <a:pt x="215" y="14"/>
                    </a:lnTo>
                    <a:lnTo>
                      <a:pt x="216" y="14"/>
                    </a:lnTo>
                    <a:lnTo>
                      <a:pt x="217" y="13"/>
                    </a:lnTo>
                    <a:lnTo>
                      <a:pt x="218" y="13"/>
                    </a:lnTo>
                    <a:lnTo>
                      <a:pt x="219" y="13"/>
                    </a:lnTo>
                    <a:lnTo>
                      <a:pt x="219" y="12"/>
                    </a:lnTo>
                    <a:lnTo>
                      <a:pt x="219" y="11"/>
                    </a:lnTo>
                    <a:lnTo>
                      <a:pt x="220" y="11"/>
                    </a:lnTo>
                    <a:lnTo>
                      <a:pt x="222" y="10"/>
                    </a:lnTo>
                    <a:lnTo>
                      <a:pt x="223" y="9"/>
                    </a:lnTo>
                    <a:lnTo>
                      <a:pt x="224" y="8"/>
                    </a:lnTo>
                    <a:lnTo>
                      <a:pt x="224" y="7"/>
                    </a:lnTo>
                    <a:lnTo>
                      <a:pt x="225" y="7"/>
                    </a:lnTo>
                    <a:lnTo>
                      <a:pt x="226" y="5"/>
                    </a:lnTo>
                    <a:lnTo>
                      <a:pt x="226" y="4"/>
                    </a:lnTo>
                    <a:lnTo>
                      <a:pt x="226" y="4"/>
                    </a:lnTo>
                    <a:lnTo>
                      <a:pt x="225" y="3"/>
                    </a:lnTo>
                    <a:lnTo>
                      <a:pt x="225" y="1"/>
                    </a:lnTo>
                    <a:lnTo>
                      <a:pt x="225" y="1"/>
                    </a:lnTo>
                    <a:lnTo>
                      <a:pt x="225" y="0"/>
                    </a:lnTo>
                    <a:lnTo>
                      <a:pt x="226" y="1"/>
                    </a:lnTo>
                    <a:lnTo>
                      <a:pt x="226" y="1"/>
                    </a:lnTo>
                    <a:lnTo>
                      <a:pt x="227" y="4"/>
                    </a:lnTo>
                    <a:lnTo>
                      <a:pt x="227" y="4"/>
                    </a:lnTo>
                    <a:lnTo>
                      <a:pt x="227" y="5"/>
                    </a:lnTo>
                    <a:lnTo>
                      <a:pt x="228" y="6"/>
                    </a:lnTo>
                    <a:lnTo>
                      <a:pt x="228" y="7"/>
                    </a:lnTo>
                    <a:lnTo>
                      <a:pt x="229" y="7"/>
                    </a:lnTo>
                    <a:lnTo>
                      <a:pt x="229" y="7"/>
                    </a:lnTo>
                    <a:lnTo>
                      <a:pt x="231" y="8"/>
                    </a:lnTo>
                    <a:lnTo>
                      <a:pt x="232" y="9"/>
                    </a:lnTo>
                    <a:lnTo>
                      <a:pt x="234" y="11"/>
                    </a:lnTo>
                    <a:lnTo>
                      <a:pt x="234" y="11"/>
                    </a:lnTo>
                    <a:lnTo>
                      <a:pt x="236" y="11"/>
                    </a:lnTo>
                    <a:lnTo>
                      <a:pt x="236" y="12"/>
                    </a:lnTo>
                    <a:lnTo>
                      <a:pt x="238" y="14"/>
                    </a:lnTo>
                    <a:lnTo>
                      <a:pt x="239" y="15"/>
                    </a:lnTo>
                    <a:lnTo>
                      <a:pt x="241" y="16"/>
                    </a:lnTo>
                    <a:lnTo>
                      <a:pt x="242" y="16"/>
                    </a:lnTo>
                    <a:lnTo>
                      <a:pt x="243" y="17"/>
                    </a:lnTo>
                    <a:lnTo>
                      <a:pt x="243" y="17"/>
                    </a:lnTo>
                    <a:lnTo>
                      <a:pt x="244" y="17"/>
                    </a:lnTo>
                    <a:lnTo>
                      <a:pt x="245" y="18"/>
                    </a:lnTo>
                    <a:lnTo>
                      <a:pt x="246" y="18"/>
                    </a:lnTo>
                    <a:lnTo>
                      <a:pt x="247" y="18"/>
                    </a:lnTo>
                    <a:lnTo>
                      <a:pt x="247" y="19"/>
                    </a:lnTo>
                    <a:lnTo>
                      <a:pt x="248" y="19"/>
                    </a:lnTo>
                    <a:lnTo>
                      <a:pt x="249" y="20"/>
                    </a:lnTo>
                    <a:lnTo>
                      <a:pt x="249" y="21"/>
                    </a:lnTo>
                    <a:lnTo>
                      <a:pt x="250" y="21"/>
                    </a:lnTo>
                    <a:lnTo>
                      <a:pt x="251" y="21"/>
                    </a:lnTo>
                    <a:lnTo>
                      <a:pt x="251" y="22"/>
                    </a:lnTo>
                    <a:lnTo>
                      <a:pt x="250" y="23"/>
                    </a:lnTo>
                    <a:lnTo>
                      <a:pt x="250" y="23"/>
                    </a:lnTo>
                    <a:lnTo>
                      <a:pt x="249" y="23"/>
                    </a:lnTo>
                    <a:lnTo>
                      <a:pt x="250" y="24"/>
                    </a:lnTo>
                    <a:lnTo>
                      <a:pt x="250" y="25"/>
                    </a:lnTo>
                    <a:lnTo>
                      <a:pt x="250" y="25"/>
                    </a:lnTo>
                    <a:lnTo>
                      <a:pt x="250" y="26"/>
                    </a:lnTo>
                    <a:lnTo>
                      <a:pt x="249" y="26"/>
                    </a:lnTo>
                    <a:lnTo>
                      <a:pt x="249" y="27"/>
                    </a:lnTo>
                    <a:lnTo>
                      <a:pt x="247" y="27"/>
                    </a:lnTo>
                    <a:lnTo>
                      <a:pt x="246" y="28"/>
                    </a:lnTo>
                    <a:lnTo>
                      <a:pt x="246" y="27"/>
                    </a:lnTo>
                    <a:lnTo>
                      <a:pt x="245" y="27"/>
                    </a:lnTo>
                    <a:lnTo>
                      <a:pt x="245" y="28"/>
                    </a:lnTo>
                    <a:lnTo>
                      <a:pt x="245" y="29"/>
                    </a:lnTo>
                    <a:lnTo>
                      <a:pt x="246" y="30"/>
                    </a:lnTo>
                    <a:lnTo>
                      <a:pt x="245" y="32"/>
                    </a:lnTo>
                    <a:lnTo>
                      <a:pt x="245" y="32"/>
                    </a:lnTo>
                    <a:lnTo>
                      <a:pt x="245" y="34"/>
                    </a:lnTo>
                    <a:lnTo>
                      <a:pt x="245" y="35"/>
                    </a:lnTo>
                    <a:lnTo>
                      <a:pt x="246" y="35"/>
                    </a:lnTo>
                    <a:lnTo>
                      <a:pt x="247" y="35"/>
                    </a:lnTo>
                    <a:lnTo>
                      <a:pt x="248" y="36"/>
                    </a:lnTo>
                    <a:lnTo>
                      <a:pt x="250" y="36"/>
                    </a:lnTo>
                    <a:lnTo>
                      <a:pt x="250" y="37"/>
                    </a:lnTo>
                    <a:lnTo>
                      <a:pt x="251" y="37"/>
                    </a:lnTo>
                    <a:lnTo>
                      <a:pt x="252" y="38"/>
                    </a:lnTo>
                    <a:lnTo>
                      <a:pt x="251" y="38"/>
                    </a:lnTo>
                    <a:lnTo>
                      <a:pt x="250" y="38"/>
                    </a:lnTo>
                    <a:lnTo>
                      <a:pt x="250" y="39"/>
                    </a:lnTo>
                    <a:lnTo>
                      <a:pt x="250" y="40"/>
                    </a:lnTo>
                    <a:lnTo>
                      <a:pt x="250" y="41"/>
                    </a:lnTo>
                    <a:lnTo>
                      <a:pt x="250" y="42"/>
                    </a:lnTo>
                    <a:lnTo>
                      <a:pt x="250" y="42"/>
                    </a:lnTo>
                    <a:lnTo>
                      <a:pt x="252" y="43"/>
                    </a:lnTo>
                    <a:lnTo>
                      <a:pt x="253" y="44"/>
                    </a:lnTo>
                    <a:lnTo>
                      <a:pt x="252" y="45"/>
                    </a:lnTo>
                    <a:lnTo>
                      <a:pt x="251" y="46"/>
                    </a:lnTo>
                    <a:lnTo>
                      <a:pt x="251" y="48"/>
                    </a:lnTo>
                    <a:lnTo>
                      <a:pt x="251" y="49"/>
                    </a:lnTo>
                    <a:lnTo>
                      <a:pt x="252" y="49"/>
                    </a:lnTo>
                    <a:lnTo>
                      <a:pt x="253" y="50"/>
                    </a:lnTo>
                    <a:lnTo>
                      <a:pt x="253" y="50"/>
                    </a:lnTo>
                    <a:lnTo>
                      <a:pt x="254" y="50"/>
                    </a:lnTo>
                    <a:lnTo>
                      <a:pt x="254" y="51"/>
                    </a:lnTo>
                    <a:lnTo>
                      <a:pt x="254" y="52"/>
                    </a:lnTo>
                    <a:lnTo>
                      <a:pt x="255" y="52"/>
                    </a:lnTo>
                    <a:lnTo>
                      <a:pt x="255" y="53"/>
                    </a:lnTo>
                    <a:lnTo>
                      <a:pt x="255" y="54"/>
                    </a:lnTo>
                    <a:lnTo>
                      <a:pt x="255" y="55"/>
                    </a:lnTo>
                    <a:lnTo>
                      <a:pt x="254" y="55"/>
                    </a:lnTo>
                    <a:lnTo>
                      <a:pt x="253" y="56"/>
                    </a:lnTo>
                    <a:lnTo>
                      <a:pt x="253" y="56"/>
                    </a:lnTo>
                    <a:lnTo>
                      <a:pt x="253" y="57"/>
                    </a:lnTo>
                    <a:lnTo>
                      <a:pt x="255" y="57"/>
                    </a:lnTo>
                    <a:lnTo>
                      <a:pt x="256" y="58"/>
                    </a:lnTo>
                    <a:lnTo>
                      <a:pt x="257" y="58"/>
                    </a:lnTo>
                    <a:lnTo>
                      <a:pt x="257" y="59"/>
                    </a:lnTo>
                    <a:lnTo>
                      <a:pt x="256" y="5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88" name="Freeform 1147">
                <a:extLst>
                  <a:ext uri="{FF2B5EF4-FFF2-40B4-BE49-F238E27FC236}">
                    <a16:creationId xmlns:a16="http://schemas.microsoft.com/office/drawing/2014/main" id="{9A13096D-7FAF-4EA3-89B3-AB089F2829D2}"/>
                  </a:ext>
                </a:extLst>
              </p:cNvPr>
              <p:cNvSpPr>
                <a:spLocks/>
              </p:cNvSpPr>
              <p:nvPr/>
            </p:nvSpPr>
            <p:spPr bwMode="auto">
              <a:xfrm>
                <a:off x="4810" y="3085"/>
                <a:ext cx="174" cy="204"/>
              </a:xfrm>
              <a:custGeom>
                <a:avLst/>
                <a:gdLst>
                  <a:gd name="T0" fmla="*/ 168 w 174"/>
                  <a:gd name="T1" fmla="*/ 121 h 204"/>
                  <a:gd name="T2" fmla="*/ 161 w 174"/>
                  <a:gd name="T3" fmla="*/ 127 h 204"/>
                  <a:gd name="T4" fmla="*/ 151 w 174"/>
                  <a:gd name="T5" fmla="*/ 134 h 204"/>
                  <a:gd name="T6" fmla="*/ 117 w 174"/>
                  <a:gd name="T7" fmla="*/ 188 h 204"/>
                  <a:gd name="T8" fmla="*/ 100 w 174"/>
                  <a:gd name="T9" fmla="*/ 177 h 204"/>
                  <a:gd name="T10" fmla="*/ 89 w 174"/>
                  <a:gd name="T11" fmla="*/ 176 h 204"/>
                  <a:gd name="T12" fmla="*/ 84 w 174"/>
                  <a:gd name="T13" fmla="*/ 173 h 204"/>
                  <a:gd name="T14" fmla="*/ 78 w 174"/>
                  <a:gd name="T15" fmla="*/ 171 h 204"/>
                  <a:gd name="T16" fmla="*/ 68 w 174"/>
                  <a:gd name="T17" fmla="*/ 169 h 204"/>
                  <a:gd name="T18" fmla="*/ 60 w 174"/>
                  <a:gd name="T19" fmla="*/ 166 h 204"/>
                  <a:gd name="T20" fmla="*/ 57 w 174"/>
                  <a:gd name="T21" fmla="*/ 157 h 204"/>
                  <a:gd name="T22" fmla="*/ 47 w 174"/>
                  <a:gd name="T23" fmla="*/ 156 h 204"/>
                  <a:gd name="T24" fmla="*/ 43 w 174"/>
                  <a:gd name="T25" fmla="*/ 161 h 204"/>
                  <a:gd name="T26" fmla="*/ 34 w 174"/>
                  <a:gd name="T27" fmla="*/ 166 h 204"/>
                  <a:gd name="T28" fmla="*/ 28 w 174"/>
                  <a:gd name="T29" fmla="*/ 167 h 204"/>
                  <a:gd name="T30" fmla="*/ 20 w 174"/>
                  <a:gd name="T31" fmla="*/ 167 h 204"/>
                  <a:gd name="T32" fmla="*/ 14 w 174"/>
                  <a:gd name="T33" fmla="*/ 166 h 204"/>
                  <a:gd name="T34" fmla="*/ 9 w 174"/>
                  <a:gd name="T35" fmla="*/ 166 h 204"/>
                  <a:gd name="T36" fmla="*/ 2 w 174"/>
                  <a:gd name="T37" fmla="*/ 166 h 204"/>
                  <a:gd name="T38" fmla="*/ 10 w 174"/>
                  <a:gd name="T39" fmla="*/ 159 h 204"/>
                  <a:gd name="T40" fmla="*/ 17 w 174"/>
                  <a:gd name="T41" fmla="*/ 140 h 204"/>
                  <a:gd name="T42" fmla="*/ 24 w 174"/>
                  <a:gd name="T43" fmla="*/ 119 h 204"/>
                  <a:gd name="T44" fmla="*/ 10 w 174"/>
                  <a:gd name="T45" fmla="*/ 101 h 204"/>
                  <a:gd name="T46" fmla="*/ 5 w 174"/>
                  <a:gd name="T47" fmla="*/ 87 h 204"/>
                  <a:gd name="T48" fmla="*/ 7 w 174"/>
                  <a:gd name="T49" fmla="*/ 78 h 204"/>
                  <a:gd name="T50" fmla="*/ 13 w 174"/>
                  <a:gd name="T51" fmla="*/ 76 h 204"/>
                  <a:gd name="T52" fmla="*/ 16 w 174"/>
                  <a:gd name="T53" fmla="*/ 73 h 204"/>
                  <a:gd name="T54" fmla="*/ 15 w 174"/>
                  <a:gd name="T55" fmla="*/ 69 h 204"/>
                  <a:gd name="T56" fmla="*/ 20 w 174"/>
                  <a:gd name="T57" fmla="*/ 57 h 204"/>
                  <a:gd name="T58" fmla="*/ 24 w 174"/>
                  <a:gd name="T59" fmla="*/ 50 h 204"/>
                  <a:gd name="T60" fmla="*/ 30 w 174"/>
                  <a:gd name="T61" fmla="*/ 43 h 204"/>
                  <a:gd name="T62" fmla="*/ 30 w 174"/>
                  <a:gd name="T63" fmla="*/ 35 h 204"/>
                  <a:gd name="T64" fmla="*/ 31 w 174"/>
                  <a:gd name="T65" fmla="*/ 28 h 204"/>
                  <a:gd name="T66" fmla="*/ 36 w 174"/>
                  <a:gd name="T67" fmla="*/ 19 h 204"/>
                  <a:gd name="T68" fmla="*/ 41 w 174"/>
                  <a:gd name="T69" fmla="*/ 14 h 204"/>
                  <a:gd name="T70" fmla="*/ 46 w 174"/>
                  <a:gd name="T71" fmla="*/ 8 h 204"/>
                  <a:gd name="T72" fmla="*/ 50 w 174"/>
                  <a:gd name="T73" fmla="*/ 1 h 204"/>
                  <a:gd name="T74" fmla="*/ 58 w 174"/>
                  <a:gd name="T75" fmla="*/ 10 h 204"/>
                  <a:gd name="T76" fmla="*/ 65 w 174"/>
                  <a:gd name="T77" fmla="*/ 20 h 204"/>
                  <a:gd name="T78" fmla="*/ 68 w 174"/>
                  <a:gd name="T79" fmla="*/ 25 h 204"/>
                  <a:gd name="T80" fmla="*/ 72 w 174"/>
                  <a:gd name="T81" fmla="*/ 31 h 204"/>
                  <a:gd name="T82" fmla="*/ 75 w 174"/>
                  <a:gd name="T83" fmla="*/ 37 h 204"/>
                  <a:gd name="T84" fmla="*/ 79 w 174"/>
                  <a:gd name="T85" fmla="*/ 45 h 204"/>
                  <a:gd name="T86" fmla="*/ 85 w 174"/>
                  <a:gd name="T87" fmla="*/ 53 h 204"/>
                  <a:gd name="T88" fmla="*/ 89 w 174"/>
                  <a:gd name="T89" fmla="*/ 66 h 204"/>
                  <a:gd name="T90" fmla="*/ 98 w 174"/>
                  <a:gd name="T91" fmla="*/ 75 h 204"/>
                  <a:gd name="T92" fmla="*/ 106 w 174"/>
                  <a:gd name="T93" fmla="*/ 77 h 204"/>
                  <a:gd name="T94" fmla="*/ 114 w 174"/>
                  <a:gd name="T95" fmla="*/ 82 h 204"/>
                  <a:gd name="T96" fmla="*/ 122 w 174"/>
                  <a:gd name="T97" fmla="*/ 85 h 204"/>
                  <a:gd name="T98" fmla="*/ 126 w 174"/>
                  <a:gd name="T99" fmla="*/ 88 h 204"/>
                  <a:gd name="T100" fmla="*/ 130 w 174"/>
                  <a:gd name="T101" fmla="*/ 90 h 204"/>
                  <a:gd name="T102" fmla="*/ 137 w 174"/>
                  <a:gd name="T103" fmla="*/ 96 h 204"/>
                  <a:gd name="T104" fmla="*/ 142 w 174"/>
                  <a:gd name="T105" fmla="*/ 97 h 204"/>
                  <a:gd name="T106" fmla="*/ 145 w 174"/>
                  <a:gd name="T107" fmla="*/ 100 h 204"/>
                  <a:gd name="T108" fmla="*/ 150 w 174"/>
                  <a:gd name="T109" fmla="*/ 104 h 204"/>
                  <a:gd name="T110" fmla="*/ 154 w 174"/>
                  <a:gd name="T111" fmla="*/ 105 h 204"/>
                  <a:gd name="T112" fmla="*/ 158 w 174"/>
                  <a:gd name="T113" fmla="*/ 109 h 204"/>
                  <a:gd name="T114" fmla="*/ 165 w 174"/>
                  <a:gd name="T115" fmla="*/ 112 h 204"/>
                  <a:gd name="T116" fmla="*/ 171 w 174"/>
                  <a:gd name="T117" fmla="*/ 116 h 204"/>
                  <a:gd name="T118" fmla="*/ 173 w 174"/>
                  <a:gd name="T119" fmla="*/ 12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4" h="204">
                    <a:moveTo>
                      <a:pt x="173" y="123"/>
                    </a:moveTo>
                    <a:lnTo>
                      <a:pt x="173" y="123"/>
                    </a:lnTo>
                    <a:lnTo>
                      <a:pt x="172" y="123"/>
                    </a:lnTo>
                    <a:lnTo>
                      <a:pt x="172" y="122"/>
                    </a:lnTo>
                    <a:lnTo>
                      <a:pt x="171" y="121"/>
                    </a:lnTo>
                    <a:lnTo>
                      <a:pt x="170" y="122"/>
                    </a:lnTo>
                    <a:lnTo>
                      <a:pt x="169" y="122"/>
                    </a:lnTo>
                    <a:lnTo>
                      <a:pt x="168" y="121"/>
                    </a:lnTo>
                    <a:lnTo>
                      <a:pt x="167" y="123"/>
                    </a:lnTo>
                    <a:lnTo>
                      <a:pt x="167" y="123"/>
                    </a:lnTo>
                    <a:lnTo>
                      <a:pt x="165" y="124"/>
                    </a:lnTo>
                    <a:lnTo>
                      <a:pt x="165" y="125"/>
                    </a:lnTo>
                    <a:lnTo>
                      <a:pt x="164" y="126"/>
                    </a:lnTo>
                    <a:lnTo>
                      <a:pt x="163" y="127"/>
                    </a:lnTo>
                    <a:lnTo>
                      <a:pt x="162" y="127"/>
                    </a:lnTo>
                    <a:lnTo>
                      <a:pt x="161" y="127"/>
                    </a:lnTo>
                    <a:lnTo>
                      <a:pt x="160" y="128"/>
                    </a:lnTo>
                    <a:lnTo>
                      <a:pt x="159" y="128"/>
                    </a:lnTo>
                    <a:lnTo>
                      <a:pt x="158" y="128"/>
                    </a:lnTo>
                    <a:lnTo>
                      <a:pt x="156" y="130"/>
                    </a:lnTo>
                    <a:lnTo>
                      <a:pt x="154" y="131"/>
                    </a:lnTo>
                    <a:lnTo>
                      <a:pt x="154" y="131"/>
                    </a:lnTo>
                    <a:lnTo>
                      <a:pt x="152" y="131"/>
                    </a:lnTo>
                    <a:lnTo>
                      <a:pt x="151" y="134"/>
                    </a:lnTo>
                    <a:lnTo>
                      <a:pt x="137" y="169"/>
                    </a:lnTo>
                    <a:lnTo>
                      <a:pt x="137" y="169"/>
                    </a:lnTo>
                    <a:lnTo>
                      <a:pt x="137" y="171"/>
                    </a:lnTo>
                    <a:lnTo>
                      <a:pt x="137" y="171"/>
                    </a:lnTo>
                    <a:lnTo>
                      <a:pt x="136" y="174"/>
                    </a:lnTo>
                    <a:lnTo>
                      <a:pt x="123" y="204"/>
                    </a:lnTo>
                    <a:lnTo>
                      <a:pt x="118" y="190"/>
                    </a:lnTo>
                    <a:lnTo>
                      <a:pt x="117" y="188"/>
                    </a:lnTo>
                    <a:lnTo>
                      <a:pt x="113" y="179"/>
                    </a:lnTo>
                    <a:lnTo>
                      <a:pt x="112" y="178"/>
                    </a:lnTo>
                    <a:lnTo>
                      <a:pt x="111" y="177"/>
                    </a:lnTo>
                    <a:lnTo>
                      <a:pt x="108" y="177"/>
                    </a:lnTo>
                    <a:lnTo>
                      <a:pt x="106" y="177"/>
                    </a:lnTo>
                    <a:lnTo>
                      <a:pt x="104" y="177"/>
                    </a:lnTo>
                    <a:lnTo>
                      <a:pt x="103" y="177"/>
                    </a:lnTo>
                    <a:lnTo>
                      <a:pt x="100" y="177"/>
                    </a:lnTo>
                    <a:lnTo>
                      <a:pt x="98" y="177"/>
                    </a:lnTo>
                    <a:lnTo>
                      <a:pt x="97" y="177"/>
                    </a:lnTo>
                    <a:lnTo>
                      <a:pt x="96" y="177"/>
                    </a:lnTo>
                    <a:lnTo>
                      <a:pt x="96" y="177"/>
                    </a:lnTo>
                    <a:lnTo>
                      <a:pt x="96" y="176"/>
                    </a:lnTo>
                    <a:lnTo>
                      <a:pt x="92" y="176"/>
                    </a:lnTo>
                    <a:lnTo>
                      <a:pt x="91" y="175"/>
                    </a:lnTo>
                    <a:lnTo>
                      <a:pt x="89" y="176"/>
                    </a:lnTo>
                    <a:lnTo>
                      <a:pt x="89" y="175"/>
                    </a:lnTo>
                    <a:lnTo>
                      <a:pt x="88" y="175"/>
                    </a:lnTo>
                    <a:lnTo>
                      <a:pt x="87" y="176"/>
                    </a:lnTo>
                    <a:lnTo>
                      <a:pt x="86" y="176"/>
                    </a:lnTo>
                    <a:lnTo>
                      <a:pt x="85" y="176"/>
                    </a:lnTo>
                    <a:lnTo>
                      <a:pt x="85" y="175"/>
                    </a:lnTo>
                    <a:lnTo>
                      <a:pt x="84" y="174"/>
                    </a:lnTo>
                    <a:lnTo>
                      <a:pt x="84" y="173"/>
                    </a:lnTo>
                    <a:lnTo>
                      <a:pt x="83" y="173"/>
                    </a:lnTo>
                    <a:lnTo>
                      <a:pt x="82" y="173"/>
                    </a:lnTo>
                    <a:lnTo>
                      <a:pt x="82" y="173"/>
                    </a:lnTo>
                    <a:lnTo>
                      <a:pt x="81" y="173"/>
                    </a:lnTo>
                    <a:lnTo>
                      <a:pt x="80" y="172"/>
                    </a:lnTo>
                    <a:lnTo>
                      <a:pt x="79" y="171"/>
                    </a:lnTo>
                    <a:lnTo>
                      <a:pt x="79" y="171"/>
                    </a:lnTo>
                    <a:lnTo>
                      <a:pt x="78" y="171"/>
                    </a:lnTo>
                    <a:lnTo>
                      <a:pt x="77" y="171"/>
                    </a:lnTo>
                    <a:lnTo>
                      <a:pt x="76" y="171"/>
                    </a:lnTo>
                    <a:lnTo>
                      <a:pt x="74" y="169"/>
                    </a:lnTo>
                    <a:lnTo>
                      <a:pt x="73" y="169"/>
                    </a:lnTo>
                    <a:lnTo>
                      <a:pt x="72" y="169"/>
                    </a:lnTo>
                    <a:lnTo>
                      <a:pt x="71" y="169"/>
                    </a:lnTo>
                    <a:lnTo>
                      <a:pt x="70" y="169"/>
                    </a:lnTo>
                    <a:lnTo>
                      <a:pt x="68" y="169"/>
                    </a:lnTo>
                    <a:lnTo>
                      <a:pt x="66" y="169"/>
                    </a:lnTo>
                    <a:lnTo>
                      <a:pt x="65" y="170"/>
                    </a:lnTo>
                    <a:lnTo>
                      <a:pt x="63" y="170"/>
                    </a:lnTo>
                    <a:lnTo>
                      <a:pt x="62" y="169"/>
                    </a:lnTo>
                    <a:lnTo>
                      <a:pt x="61" y="169"/>
                    </a:lnTo>
                    <a:lnTo>
                      <a:pt x="61" y="168"/>
                    </a:lnTo>
                    <a:lnTo>
                      <a:pt x="61" y="167"/>
                    </a:lnTo>
                    <a:lnTo>
                      <a:pt x="60" y="166"/>
                    </a:lnTo>
                    <a:lnTo>
                      <a:pt x="59" y="165"/>
                    </a:lnTo>
                    <a:lnTo>
                      <a:pt x="59" y="163"/>
                    </a:lnTo>
                    <a:lnTo>
                      <a:pt x="59" y="162"/>
                    </a:lnTo>
                    <a:lnTo>
                      <a:pt x="58" y="162"/>
                    </a:lnTo>
                    <a:lnTo>
                      <a:pt x="58" y="161"/>
                    </a:lnTo>
                    <a:lnTo>
                      <a:pt x="58" y="159"/>
                    </a:lnTo>
                    <a:lnTo>
                      <a:pt x="58" y="159"/>
                    </a:lnTo>
                    <a:lnTo>
                      <a:pt x="57" y="157"/>
                    </a:lnTo>
                    <a:lnTo>
                      <a:pt x="56" y="157"/>
                    </a:lnTo>
                    <a:lnTo>
                      <a:pt x="55" y="156"/>
                    </a:lnTo>
                    <a:lnTo>
                      <a:pt x="54" y="156"/>
                    </a:lnTo>
                    <a:lnTo>
                      <a:pt x="52" y="156"/>
                    </a:lnTo>
                    <a:lnTo>
                      <a:pt x="51" y="156"/>
                    </a:lnTo>
                    <a:lnTo>
                      <a:pt x="49" y="156"/>
                    </a:lnTo>
                    <a:lnTo>
                      <a:pt x="47" y="156"/>
                    </a:lnTo>
                    <a:lnTo>
                      <a:pt x="47" y="156"/>
                    </a:lnTo>
                    <a:lnTo>
                      <a:pt x="46" y="156"/>
                    </a:lnTo>
                    <a:lnTo>
                      <a:pt x="45" y="156"/>
                    </a:lnTo>
                    <a:lnTo>
                      <a:pt x="45" y="158"/>
                    </a:lnTo>
                    <a:lnTo>
                      <a:pt x="44" y="158"/>
                    </a:lnTo>
                    <a:lnTo>
                      <a:pt x="44" y="159"/>
                    </a:lnTo>
                    <a:lnTo>
                      <a:pt x="44" y="159"/>
                    </a:lnTo>
                    <a:lnTo>
                      <a:pt x="44" y="160"/>
                    </a:lnTo>
                    <a:lnTo>
                      <a:pt x="43" y="161"/>
                    </a:lnTo>
                    <a:lnTo>
                      <a:pt x="42" y="162"/>
                    </a:lnTo>
                    <a:lnTo>
                      <a:pt x="41" y="162"/>
                    </a:lnTo>
                    <a:lnTo>
                      <a:pt x="41" y="162"/>
                    </a:lnTo>
                    <a:lnTo>
                      <a:pt x="37" y="163"/>
                    </a:lnTo>
                    <a:lnTo>
                      <a:pt x="37" y="163"/>
                    </a:lnTo>
                    <a:lnTo>
                      <a:pt x="36" y="164"/>
                    </a:lnTo>
                    <a:lnTo>
                      <a:pt x="34" y="166"/>
                    </a:lnTo>
                    <a:lnTo>
                      <a:pt x="34" y="166"/>
                    </a:lnTo>
                    <a:lnTo>
                      <a:pt x="33" y="167"/>
                    </a:lnTo>
                    <a:lnTo>
                      <a:pt x="32" y="168"/>
                    </a:lnTo>
                    <a:lnTo>
                      <a:pt x="32" y="167"/>
                    </a:lnTo>
                    <a:lnTo>
                      <a:pt x="31" y="166"/>
                    </a:lnTo>
                    <a:lnTo>
                      <a:pt x="30" y="166"/>
                    </a:lnTo>
                    <a:lnTo>
                      <a:pt x="30" y="167"/>
                    </a:lnTo>
                    <a:lnTo>
                      <a:pt x="29" y="167"/>
                    </a:lnTo>
                    <a:lnTo>
                      <a:pt x="28" y="167"/>
                    </a:lnTo>
                    <a:lnTo>
                      <a:pt x="27" y="167"/>
                    </a:lnTo>
                    <a:lnTo>
                      <a:pt x="27" y="168"/>
                    </a:lnTo>
                    <a:lnTo>
                      <a:pt x="24" y="167"/>
                    </a:lnTo>
                    <a:lnTo>
                      <a:pt x="23" y="166"/>
                    </a:lnTo>
                    <a:lnTo>
                      <a:pt x="22" y="166"/>
                    </a:lnTo>
                    <a:lnTo>
                      <a:pt x="20" y="166"/>
                    </a:lnTo>
                    <a:lnTo>
                      <a:pt x="20" y="166"/>
                    </a:lnTo>
                    <a:lnTo>
                      <a:pt x="20" y="167"/>
                    </a:lnTo>
                    <a:lnTo>
                      <a:pt x="20" y="169"/>
                    </a:lnTo>
                    <a:lnTo>
                      <a:pt x="18" y="169"/>
                    </a:lnTo>
                    <a:lnTo>
                      <a:pt x="17" y="169"/>
                    </a:lnTo>
                    <a:lnTo>
                      <a:pt x="17" y="169"/>
                    </a:lnTo>
                    <a:lnTo>
                      <a:pt x="17" y="168"/>
                    </a:lnTo>
                    <a:lnTo>
                      <a:pt x="15" y="168"/>
                    </a:lnTo>
                    <a:lnTo>
                      <a:pt x="15" y="167"/>
                    </a:lnTo>
                    <a:lnTo>
                      <a:pt x="14" y="166"/>
                    </a:lnTo>
                    <a:lnTo>
                      <a:pt x="13" y="166"/>
                    </a:lnTo>
                    <a:lnTo>
                      <a:pt x="13" y="166"/>
                    </a:lnTo>
                    <a:lnTo>
                      <a:pt x="13" y="166"/>
                    </a:lnTo>
                    <a:lnTo>
                      <a:pt x="13" y="165"/>
                    </a:lnTo>
                    <a:lnTo>
                      <a:pt x="11" y="165"/>
                    </a:lnTo>
                    <a:lnTo>
                      <a:pt x="10" y="166"/>
                    </a:lnTo>
                    <a:lnTo>
                      <a:pt x="10" y="166"/>
                    </a:lnTo>
                    <a:lnTo>
                      <a:pt x="9" y="166"/>
                    </a:lnTo>
                    <a:lnTo>
                      <a:pt x="7" y="166"/>
                    </a:lnTo>
                    <a:lnTo>
                      <a:pt x="6" y="166"/>
                    </a:lnTo>
                    <a:lnTo>
                      <a:pt x="5" y="166"/>
                    </a:lnTo>
                    <a:lnTo>
                      <a:pt x="4" y="167"/>
                    </a:lnTo>
                    <a:lnTo>
                      <a:pt x="4" y="167"/>
                    </a:lnTo>
                    <a:lnTo>
                      <a:pt x="2" y="167"/>
                    </a:lnTo>
                    <a:lnTo>
                      <a:pt x="2" y="166"/>
                    </a:lnTo>
                    <a:lnTo>
                      <a:pt x="2" y="166"/>
                    </a:lnTo>
                    <a:lnTo>
                      <a:pt x="1" y="166"/>
                    </a:lnTo>
                    <a:lnTo>
                      <a:pt x="1" y="166"/>
                    </a:lnTo>
                    <a:lnTo>
                      <a:pt x="0" y="164"/>
                    </a:lnTo>
                    <a:lnTo>
                      <a:pt x="4" y="163"/>
                    </a:lnTo>
                    <a:lnTo>
                      <a:pt x="8" y="164"/>
                    </a:lnTo>
                    <a:lnTo>
                      <a:pt x="9" y="162"/>
                    </a:lnTo>
                    <a:lnTo>
                      <a:pt x="9" y="162"/>
                    </a:lnTo>
                    <a:lnTo>
                      <a:pt x="10" y="159"/>
                    </a:lnTo>
                    <a:lnTo>
                      <a:pt x="10" y="155"/>
                    </a:lnTo>
                    <a:lnTo>
                      <a:pt x="9" y="153"/>
                    </a:lnTo>
                    <a:lnTo>
                      <a:pt x="8" y="152"/>
                    </a:lnTo>
                    <a:lnTo>
                      <a:pt x="11" y="148"/>
                    </a:lnTo>
                    <a:lnTo>
                      <a:pt x="14" y="144"/>
                    </a:lnTo>
                    <a:lnTo>
                      <a:pt x="16" y="143"/>
                    </a:lnTo>
                    <a:lnTo>
                      <a:pt x="17" y="142"/>
                    </a:lnTo>
                    <a:lnTo>
                      <a:pt x="17" y="140"/>
                    </a:lnTo>
                    <a:lnTo>
                      <a:pt x="18" y="138"/>
                    </a:lnTo>
                    <a:lnTo>
                      <a:pt x="20" y="135"/>
                    </a:lnTo>
                    <a:lnTo>
                      <a:pt x="21" y="131"/>
                    </a:lnTo>
                    <a:lnTo>
                      <a:pt x="23" y="128"/>
                    </a:lnTo>
                    <a:lnTo>
                      <a:pt x="25" y="122"/>
                    </a:lnTo>
                    <a:lnTo>
                      <a:pt x="25" y="121"/>
                    </a:lnTo>
                    <a:lnTo>
                      <a:pt x="25" y="120"/>
                    </a:lnTo>
                    <a:lnTo>
                      <a:pt x="24" y="119"/>
                    </a:lnTo>
                    <a:lnTo>
                      <a:pt x="23" y="118"/>
                    </a:lnTo>
                    <a:lnTo>
                      <a:pt x="19" y="117"/>
                    </a:lnTo>
                    <a:lnTo>
                      <a:pt x="18" y="111"/>
                    </a:lnTo>
                    <a:lnTo>
                      <a:pt x="17" y="110"/>
                    </a:lnTo>
                    <a:lnTo>
                      <a:pt x="15" y="107"/>
                    </a:lnTo>
                    <a:lnTo>
                      <a:pt x="13" y="107"/>
                    </a:lnTo>
                    <a:lnTo>
                      <a:pt x="13" y="103"/>
                    </a:lnTo>
                    <a:lnTo>
                      <a:pt x="10" y="101"/>
                    </a:lnTo>
                    <a:lnTo>
                      <a:pt x="7" y="99"/>
                    </a:lnTo>
                    <a:lnTo>
                      <a:pt x="6" y="99"/>
                    </a:lnTo>
                    <a:lnTo>
                      <a:pt x="5" y="98"/>
                    </a:lnTo>
                    <a:lnTo>
                      <a:pt x="4" y="97"/>
                    </a:lnTo>
                    <a:lnTo>
                      <a:pt x="3" y="97"/>
                    </a:lnTo>
                    <a:lnTo>
                      <a:pt x="3" y="96"/>
                    </a:lnTo>
                    <a:lnTo>
                      <a:pt x="6" y="90"/>
                    </a:lnTo>
                    <a:lnTo>
                      <a:pt x="5" y="87"/>
                    </a:lnTo>
                    <a:lnTo>
                      <a:pt x="4" y="84"/>
                    </a:lnTo>
                    <a:lnTo>
                      <a:pt x="3" y="82"/>
                    </a:lnTo>
                    <a:lnTo>
                      <a:pt x="4" y="80"/>
                    </a:lnTo>
                    <a:lnTo>
                      <a:pt x="6" y="80"/>
                    </a:lnTo>
                    <a:lnTo>
                      <a:pt x="6" y="80"/>
                    </a:lnTo>
                    <a:lnTo>
                      <a:pt x="6" y="80"/>
                    </a:lnTo>
                    <a:lnTo>
                      <a:pt x="7" y="79"/>
                    </a:lnTo>
                    <a:lnTo>
                      <a:pt x="7" y="78"/>
                    </a:lnTo>
                    <a:lnTo>
                      <a:pt x="8" y="78"/>
                    </a:lnTo>
                    <a:lnTo>
                      <a:pt x="10" y="78"/>
                    </a:lnTo>
                    <a:lnTo>
                      <a:pt x="10" y="77"/>
                    </a:lnTo>
                    <a:lnTo>
                      <a:pt x="11" y="76"/>
                    </a:lnTo>
                    <a:lnTo>
                      <a:pt x="11" y="76"/>
                    </a:lnTo>
                    <a:lnTo>
                      <a:pt x="12" y="76"/>
                    </a:lnTo>
                    <a:lnTo>
                      <a:pt x="13" y="76"/>
                    </a:lnTo>
                    <a:lnTo>
                      <a:pt x="13" y="76"/>
                    </a:lnTo>
                    <a:lnTo>
                      <a:pt x="13" y="76"/>
                    </a:lnTo>
                    <a:lnTo>
                      <a:pt x="14" y="75"/>
                    </a:lnTo>
                    <a:lnTo>
                      <a:pt x="14" y="75"/>
                    </a:lnTo>
                    <a:lnTo>
                      <a:pt x="15" y="74"/>
                    </a:lnTo>
                    <a:lnTo>
                      <a:pt x="15" y="74"/>
                    </a:lnTo>
                    <a:lnTo>
                      <a:pt x="16" y="73"/>
                    </a:lnTo>
                    <a:lnTo>
                      <a:pt x="16" y="73"/>
                    </a:lnTo>
                    <a:lnTo>
                      <a:pt x="16" y="73"/>
                    </a:lnTo>
                    <a:lnTo>
                      <a:pt x="17" y="72"/>
                    </a:lnTo>
                    <a:lnTo>
                      <a:pt x="16" y="70"/>
                    </a:lnTo>
                    <a:lnTo>
                      <a:pt x="14" y="69"/>
                    </a:lnTo>
                    <a:lnTo>
                      <a:pt x="14" y="69"/>
                    </a:lnTo>
                    <a:lnTo>
                      <a:pt x="14" y="69"/>
                    </a:lnTo>
                    <a:lnTo>
                      <a:pt x="15" y="69"/>
                    </a:lnTo>
                    <a:lnTo>
                      <a:pt x="15" y="69"/>
                    </a:lnTo>
                    <a:lnTo>
                      <a:pt x="15" y="69"/>
                    </a:lnTo>
                    <a:lnTo>
                      <a:pt x="17" y="68"/>
                    </a:lnTo>
                    <a:lnTo>
                      <a:pt x="17" y="68"/>
                    </a:lnTo>
                    <a:lnTo>
                      <a:pt x="17" y="66"/>
                    </a:lnTo>
                    <a:lnTo>
                      <a:pt x="17" y="65"/>
                    </a:lnTo>
                    <a:lnTo>
                      <a:pt x="17" y="64"/>
                    </a:lnTo>
                    <a:lnTo>
                      <a:pt x="17" y="62"/>
                    </a:lnTo>
                    <a:lnTo>
                      <a:pt x="18" y="60"/>
                    </a:lnTo>
                    <a:lnTo>
                      <a:pt x="20" y="57"/>
                    </a:lnTo>
                    <a:lnTo>
                      <a:pt x="20" y="56"/>
                    </a:lnTo>
                    <a:lnTo>
                      <a:pt x="20" y="56"/>
                    </a:lnTo>
                    <a:lnTo>
                      <a:pt x="22" y="54"/>
                    </a:lnTo>
                    <a:lnTo>
                      <a:pt x="23" y="54"/>
                    </a:lnTo>
                    <a:lnTo>
                      <a:pt x="23" y="53"/>
                    </a:lnTo>
                    <a:lnTo>
                      <a:pt x="24" y="52"/>
                    </a:lnTo>
                    <a:lnTo>
                      <a:pt x="24" y="52"/>
                    </a:lnTo>
                    <a:lnTo>
                      <a:pt x="24" y="50"/>
                    </a:lnTo>
                    <a:lnTo>
                      <a:pt x="25" y="49"/>
                    </a:lnTo>
                    <a:lnTo>
                      <a:pt x="26" y="49"/>
                    </a:lnTo>
                    <a:lnTo>
                      <a:pt x="27" y="49"/>
                    </a:lnTo>
                    <a:lnTo>
                      <a:pt x="27" y="49"/>
                    </a:lnTo>
                    <a:lnTo>
                      <a:pt x="29" y="48"/>
                    </a:lnTo>
                    <a:lnTo>
                      <a:pt x="30" y="46"/>
                    </a:lnTo>
                    <a:lnTo>
                      <a:pt x="30" y="45"/>
                    </a:lnTo>
                    <a:lnTo>
                      <a:pt x="30" y="43"/>
                    </a:lnTo>
                    <a:lnTo>
                      <a:pt x="30" y="42"/>
                    </a:lnTo>
                    <a:lnTo>
                      <a:pt x="30" y="41"/>
                    </a:lnTo>
                    <a:lnTo>
                      <a:pt x="30" y="39"/>
                    </a:lnTo>
                    <a:lnTo>
                      <a:pt x="30" y="38"/>
                    </a:lnTo>
                    <a:lnTo>
                      <a:pt x="30" y="38"/>
                    </a:lnTo>
                    <a:lnTo>
                      <a:pt x="30" y="37"/>
                    </a:lnTo>
                    <a:lnTo>
                      <a:pt x="30" y="35"/>
                    </a:lnTo>
                    <a:lnTo>
                      <a:pt x="30" y="35"/>
                    </a:lnTo>
                    <a:lnTo>
                      <a:pt x="30" y="35"/>
                    </a:lnTo>
                    <a:lnTo>
                      <a:pt x="29" y="33"/>
                    </a:lnTo>
                    <a:lnTo>
                      <a:pt x="29" y="32"/>
                    </a:lnTo>
                    <a:lnTo>
                      <a:pt x="29" y="31"/>
                    </a:lnTo>
                    <a:lnTo>
                      <a:pt x="29" y="30"/>
                    </a:lnTo>
                    <a:lnTo>
                      <a:pt x="30" y="30"/>
                    </a:lnTo>
                    <a:lnTo>
                      <a:pt x="30" y="29"/>
                    </a:lnTo>
                    <a:lnTo>
                      <a:pt x="31" y="28"/>
                    </a:lnTo>
                    <a:lnTo>
                      <a:pt x="31" y="28"/>
                    </a:lnTo>
                    <a:lnTo>
                      <a:pt x="32" y="27"/>
                    </a:lnTo>
                    <a:lnTo>
                      <a:pt x="32" y="26"/>
                    </a:lnTo>
                    <a:lnTo>
                      <a:pt x="32" y="25"/>
                    </a:lnTo>
                    <a:lnTo>
                      <a:pt x="34" y="23"/>
                    </a:lnTo>
                    <a:lnTo>
                      <a:pt x="34" y="21"/>
                    </a:lnTo>
                    <a:lnTo>
                      <a:pt x="35" y="20"/>
                    </a:lnTo>
                    <a:lnTo>
                      <a:pt x="36" y="19"/>
                    </a:lnTo>
                    <a:lnTo>
                      <a:pt x="36" y="18"/>
                    </a:lnTo>
                    <a:lnTo>
                      <a:pt x="36" y="17"/>
                    </a:lnTo>
                    <a:lnTo>
                      <a:pt x="37" y="16"/>
                    </a:lnTo>
                    <a:lnTo>
                      <a:pt x="37" y="15"/>
                    </a:lnTo>
                    <a:lnTo>
                      <a:pt x="38" y="14"/>
                    </a:lnTo>
                    <a:lnTo>
                      <a:pt x="40" y="14"/>
                    </a:lnTo>
                    <a:lnTo>
                      <a:pt x="40" y="14"/>
                    </a:lnTo>
                    <a:lnTo>
                      <a:pt x="41" y="14"/>
                    </a:lnTo>
                    <a:lnTo>
                      <a:pt x="41" y="13"/>
                    </a:lnTo>
                    <a:lnTo>
                      <a:pt x="42" y="12"/>
                    </a:lnTo>
                    <a:lnTo>
                      <a:pt x="42" y="11"/>
                    </a:lnTo>
                    <a:lnTo>
                      <a:pt x="43" y="10"/>
                    </a:lnTo>
                    <a:lnTo>
                      <a:pt x="44" y="10"/>
                    </a:lnTo>
                    <a:lnTo>
                      <a:pt x="44" y="10"/>
                    </a:lnTo>
                    <a:lnTo>
                      <a:pt x="44" y="9"/>
                    </a:lnTo>
                    <a:lnTo>
                      <a:pt x="46" y="8"/>
                    </a:lnTo>
                    <a:lnTo>
                      <a:pt x="46" y="7"/>
                    </a:lnTo>
                    <a:lnTo>
                      <a:pt x="46" y="7"/>
                    </a:lnTo>
                    <a:lnTo>
                      <a:pt x="47" y="6"/>
                    </a:lnTo>
                    <a:lnTo>
                      <a:pt x="47" y="6"/>
                    </a:lnTo>
                    <a:lnTo>
                      <a:pt x="47" y="5"/>
                    </a:lnTo>
                    <a:lnTo>
                      <a:pt x="48" y="4"/>
                    </a:lnTo>
                    <a:lnTo>
                      <a:pt x="49" y="4"/>
                    </a:lnTo>
                    <a:lnTo>
                      <a:pt x="50" y="1"/>
                    </a:lnTo>
                    <a:lnTo>
                      <a:pt x="52" y="1"/>
                    </a:lnTo>
                    <a:lnTo>
                      <a:pt x="55" y="0"/>
                    </a:lnTo>
                    <a:lnTo>
                      <a:pt x="55" y="0"/>
                    </a:lnTo>
                    <a:lnTo>
                      <a:pt x="55" y="2"/>
                    </a:lnTo>
                    <a:lnTo>
                      <a:pt x="55" y="4"/>
                    </a:lnTo>
                    <a:lnTo>
                      <a:pt x="56" y="5"/>
                    </a:lnTo>
                    <a:lnTo>
                      <a:pt x="57" y="8"/>
                    </a:lnTo>
                    <a:lnTo>
                      <a:pt x="58" y="10"/>
                    </a:lnTo>
                    <a:lnTo>
                      <a:pt x="59" y="11"/>
                    </a:lnTo>
                    <a:lnTo>
                      <a:pt x="59" y="13"/>
                    </a:lnTo>
                    <a:lnTo>
                      <a:pt x="59" y="14"/>
                    </a:lnTo>
                    <a:lnTo>
                      <a:pt x="61" y="17"/>
                    </a:lnTo>
                    <a:lnTo>
                      <a:pt x="62" y="18"/>
                    </a:lnTo>
                    <a:lnTo>
                      <a:pt x="63" y="18"/>
                    </a:lnTo>
                    <a:lnTo>
                      <a:pt x="63" y="19"/>
                    </a:lnTo>
                    <a:lnTo>
                      <a:pt x="65" y="20"/>
                    </a:lnTo>
                    <a:lnTo>
                      <a:pt x="65" y="21"/>
                    </a:lnTo>
                    <a:lnTo>
                      <a:pt x="65" y="21"/>
                    </a:lnTo>
                    <a:lnTo>
                      <a:pt x="66" y="22"/>
                    </a:lnTo>
                    <a:lnTo>
                      <a:pt x="67" y="23"/>
                    </a:lnTo>
                    <a:lnTo>
                      <a:pt x="67" y="24"/>
                    </a:lnTo>
                    <a:lnTo>
                      <a:pt x="68" y="25"/>
                    </a:lnTo>
                    <a:lnTo>
                      <a:pt x="68" y="25"/>
                    </a:lnTo>
                    <a:lnTo>
                      <a:pt x="68" y="25"/>
                    </a:lnTo>
                    <a:lnTo>
                      <a:pt x="69" y="26"/>
                    </a:lnTo>
                    <a:lnTo>
                      <a:pt x="69" y="26"/>
                    </a:lnTo>
                    <a:lnTo>
                      <a:pt x="70" y="27"/>
                    </a:lnTo>
                    <a:lnTo>
                      <a:pt x="71" y="28"/>
                    </a:lnTo>
                    <a:lnTo>
                      <a:pt x="71" y="28"/>
                    </a:lnTo>
                    <a:lnTo>
                      <a:pt x="72" y="29"/>
                    </a:lnTo>
                    <a:lnTo>
                      <a:pt x="72" y="30"/>
                    </a:lnTo>
                    <a:lnTo>
                      <a:pt x="72" y="31"/>
                    </a:lnTo>
                    <a:lnTo>
                      <a:pt x="72" y="31"/>
                    </a:lnTo>
                    <a:lnTo>
                      <a:pt x="73" y="32"/>
                    </a:lnTo>
                    <a:lnTo>
                      <a:pt x="73" y="33"/>
                    </a:lnTo>
                    <a:lnTo>
                      <a:pt x="74" y="34"/>
                    </a:lnTo>
                    <a:lnTo>
                      <a:pt x="75" y="35"/>
                    </a:lnTo>
                    <a:lnTo>
                      <a:pt x="75" y="35"/>
                    </a:lnTo>
                    <a:lnTo>
                      <a:pt x="75" y="35"/>
                    </a:lnTo>
                    <a:lnTo>
                      <a:pt x="75" y="37"/>
                    </a:lnTo>
                    <a:lnTo>
                      <a:pt x="76" y="38"/>
                    </a:lnTo>
                    <a:lnTo>
                      <a:pt x="77" y="39"/>
                    </a:lnTo>
                    <a:lnTo>
                      <a:pt x="77" y="41"/>
                    </a:lnTo>
                    <a:lnTo>
                      <a:pt x="77" y="42"/>
                    </a:lnTo>
                    <a:lnTo>
                      <a:pt x="78" y="42"/>
                    </a:lnTo>
                    <a:lnTo>
                      <a:pt x="79" y="43"/>
                    </a:lnTo>
                    <a:lnTo>
                      <a:pt x="79" y="44"/>
                    </a:lnTo>
                    <a:lnTo>
                      <a:pt x="79" y="45"/>
                    </a:lnTo>
                    <a:lnTo>
                      <a:pt x="79" y="47"/>
                    </a:lnTo>
                    <a:lnTo>
                      <a:pt x="80" y="48"/>
                    </a:lnTo>
                    <a:lnTo>
                      <a:pt x="80" y="49"/>
                    </a:lnTo>
                    <a:lnTo>
                      <a:pt x="80" y="49"/>
                    </a:lnTo>
                    <a:lnTo>
                      <a:pt x="82" y="51"/>
                    </a:lnTo>
                    <a:lnTo>
                      <a:pt x="82" y="52"/>
                    </a:lnTo>
                    <a:lnTo>
                      <a:pt x="83" y="52"/>
                    </a:lnTo>
                    <a:lnTo>
                      <a:pt x="85" y="53"/>
                    </a:lnTo>
                    <a:lnTo>
                      <a:pt x="86" y="55"/>
                    </a:lnTo>
                    <a:lnTo>
                      <a:pt x="87" y="56"/>
                    </a:lnTo>
                    <a:lnTo>
                      <a:pt x="88" y="57"/>
                    </a:lnTo>
                    <a:lnTo>
                      <a:pt x="88" y="59"/>
                    </a:lnTo>
                    <a:lnTo>
                      <a:pt x="88" y="61"/>
                    </a:lnTo>
                    <a:lnTo>
                      <a:pt x="89" y="62"/>
                    </a:lnTo>
                    <a:lnTo>
                      <a:pt x="89" y="64"/>
                    </a:lnTo>
                    <a:lnTo>
                      <a:pt x="89" y="66"/>
                    </a:lnTo>
                    <a:lnTo>
                      <a:pt x="91" y="67"/>
                    </a:lnTo>
                    <a:lnTo>
                      <a:pt x="92" y="70"/>
                    </a:lnTo>
                    <a:lnTo>
                      <a:pt x="93" y="71"/>
                    </a:lnTo>
                    <a:lnTo>
                      <a:pt x="93" y="71"/>
                    </a:lnTo>
                    <a:lnTo>
                      <a:pt x="93" y="71"/>
                    </a:lnTo>
                    <a:lnTo>
                      <a:pt x="95" y="73"/>
                    </a:lnTo>
                    <a:lnTo>
                      <a:pt x="96" y="74"/>
                    </a:lnTo>
                    <a:lnTo>
                      <a:pt x="98" y="75"/>
                    </a:lnTo>
                    <a:lnTo>
                      <a:pt x="99" y="75"/>
                    </a:lnTo>
                    <a:lnTo>
                      <a:pt x="99" y="76"/>
                    </a:lnTo>
                    <a:lnTo>
                      <a:pt x="100" y="76"/>
                    </a:lnTo>
                    <a:lnTo>
                      <a:pt x="101" y="76"/>
                    </a:lnTo>
                    <a:lnTo>
                      <a:pt x="104" y="77"/>
                    </a:lnTo>
                    <a:lnTo>
                      <a:pt x="105" y="77"/>
                    </a:lnTo>
                    <a:lnTo>
                      <a:pt x="105" y="77"/>
                    </a:lnTo>
                    <a:lnTo>
                      <a:pt x="106" y="77"/>
                    </a:lnTo>
                    <a:lnTo>
                      <a:pt x="107" y="78"/>
                    </a:lnTo>
                    <a:lnTo>
                      <a:pt x="108" y="78"/>
                    </a:lnTo>
                    <a:lnTo>
                      <a:pt x="109" y="79"/>
                    </a:lnTo>
                    <a:lnTo>
                      <a:pt x="110" y="80"/>
                    </a:lnTo>
                    <a:lnTo>
                      <a:pt x="111" y="81"/>
                    </a:lnTo>
                    <a:lnTo>
                      <a:pt x="112" y="82"/>
                    </a:lnTo>
                    <a:lnTo>
                      <a:pt x="113" y="83"/>
                    </a:lnTo>
                    <a:lnTo>
                      <a:pt x="114" y="82"/>
                    </a:lnTo>
                    <a:lnTo>
                      <a:pt x="115" y="83"/>
                    </a:lnTo>
                    <a:lnTo>
                      <a:pt x="116" y="83"/>
                    </a:lnTo>
                    <a:lnTo>
                      <a:pt x="117" y="83"/>
                    </a:lnTo>
                    <a:lnTo>
                      <a:pt x="118" y="84"/>
                    </a:lnTo>
                    <a:lnTo>
                      <a:pt x="120" y="85"/>
                    </a:lnTo>
                    <a:lnTo>
                      <a:pt x="120" y="85"/>
                    </a:lnTo>
                    <a:lnTo>
                      <a:pt x="121" y="84"/>
                    </a:lnTo>
                    <a:lnTo>
                      <a:pt x="122" y="85"/>
                    </a:lnTo>
                    <a:lnTo>
                      <a:pt x="123" y="86"/>
                    </a:lnTo>
                    <a:lnTo>
                      <a:pt x="123" y="86"/>
                    </a:lnTo>
                    <a:lnTo>
                      <a:pt x="123" y="86"/>
                    </a:lnTo>
                    <a:lnTo>
                      <a:pt x="123" y="86"/>
                    </a:lnTo>
                    <a:lnTo>
                      <a:pt x="124" y="86"/>
                    </a:lnTo>
                    <a:lnTo>
                      <a:pt x="125" y="87"/>
                    </a:lnTo>
                    <a:lnTo>
                      <a:pt x="125" y="87"/>
                    </a:lnTo>
                    <a:lnTo>
                      <a:pt x="126" y="88"/>
                    </a:lnTo>
                    <a:lnTo>
                      <a:pt x="127" y="89"/>
                    </a:lnTo>
                    <a:lnTo>
                      <a:pt x="127" y="89"/>
                    </a:lnTo>
                    <a:lnTo>
                      <a:pt x="127" y="89"/>
                    </a:lnTo>
                    <a:lnTo>
                      <a:pt x="128" y="90"/>
                    </a:lnTo>
                    <a:lnTo>
                      <a:pt x="129" y="90"/>
                    </a:lnTo>
                    <a:lnTo>
                      <a:pt x="129" y="90"/>
                    </a:lnTo>
                    <a:lnTo>
                      <a:pt x="130" y="90"/>
                    </a:lnTo>
                    <a:lnTo>
                      <a:pt x="130" y="90"/>
                    </a:lnTo>
                    <a:lnTo>
                      <a:pt x="131" y="90"/>
                    </a:lnTo>
                    <a:lnTo>
                      <a:pt x="132" y="90"/>
                    </a:lnTo>
                    <a:lnTo>
                      <a:pt x="133" y="90"/>
                    </a:lnTo>
                    <a:lnTo>
                      <a:pt x="134" y="91"/>
                    </a:lnTo>
                    <a:lnTo>
                      <a:pt x="136" y="93"/>
                    </a:lnTo>
                    <a:lnTo>
                      <a:pt x="135" y="94"/>
                    </a:lnTo>
                    <a:lnTo>
                      <a:pt x="135" y="94"/>
                    </a:lnTo>
                    <a:lnTo>
                      <a:pt x="137" y="96"/>
                    </a:lnTo>
                    <a:lnTo>
                      <a:pt x="137" y="96"/>
                    </a:lnTo>
                    <a:lnTo>
                      <a:pt x="138" y="97"/>
                    </a:lnTo>
                    <a:lnTo>
                      <a:pt x="139" y="97"/>
                    </a:lnTo>
                    <a:lnTo>
                      <a:pt x="140" y="97"/>
                    </a:lnTo>
                    <a:lnTo>
                      <a:pt x="141" y="97"/>
                    </a:lnTo>
                    <a:lnTo>
                      <a:pt x="141" y="97"/>
                    </a:lnTo>
                    <a:lnTo>
                      <a:pt x="142" y="96"/>
                    </a:lnTo>
                    <a:lnTo>
                      <a:pt x="142" y="97"/>
                    </a:lnTo>
                    <a:lnTo>
                      <a:pt x="143" y="97"/>
                    </a:lnTo>
                    <a:lnTo>
                      <a:pt x="144" y="97"/>
                    </a:lnTo>
                    <a:lnTo>
                      <a:pt x="144" y="97"/>
                    </a:lnTo>
                    <a:lnTo>
                      <a:pt x="145" y="98"/>
                    </a:lnTo>
                    <a:lnTo>
                      <a:pt x="145" y="99"/>
                    </a:lnTo>
                    <a:lnTo>
                      <a:pt x="144" y="100"/>
                    </a:lnTo>
                    <a:lnTo>
                      <a:pt x="145" y="100"/>
                    </a:lnTo>
                    <a:lnTo>
                      <a:pt x="145" y="100"/>
                    </a:lnTo>
                    <a:lnTo>
                      <a:pt x="146" y="100"/>
                    </a:lnTo>
                    <a:lnTo>
                      <a:pt x="147" y="100"/>
                    </a:lnTo>
                    <a:lnTo>
                      <a:pt x="148" y="101"/>
                    </a:lnTo>
                    <a:lnTo>
                      <a:pt x="148" y="101"/>
                    </a:lnTo>
                    <a:lnTo>
                      <a:pt x="149" y="102"/>
                    </a:lnTo>
                    <a:lnTo>
                      <a:pt x="148" y="102"/>
                    </a:lnTo>
                    <a:lnTo>
                      <a:pt x="148" y="103"/>
                    </a:lnTo>
                    <a:lnTo>
                      <a:pt x="150" y="104"/>
                    </a:lnTo>
                    <a:lnTo>
                      <a:pt x="150" y="104"/>
                    </a:lnTo>
                    <a:lnTo>
                      <a:pt x="150" y="104"/>
                    </a:lnTo>
                    <a:lnTo>
                      <a:pt x="150" y="104"/>
                    </a:lnTo>
                    <a:lnTo>
                      <a:pt x="151" y="104"/>
                    </a:lnTo>
                    <a:lnTo>
                      <a:pt x="151" y="104"/>
                    </a:lnTo>
                    <a:lnTo>
                      <a:pt x="152" y="104"/>
                    </a:lnTo>
                    <a:lnTo>
                      <a:pt x="153" y="104"/>
                    </a:lnTo>
                    <a:lnTo>
                      <a:pt x="154" y="105"/>
                    </a:lnTo>
                    <a:lnTo>
                      <a:pt x="155" y="106"/>
                    </a:lnTo>
                    <a:lnTo>
                      <a:pt x="156" y="107"/>
                    </a:lnTo>
                    <a:lnTo>
                      <a:pt x="156" y="107"/>
                    </a:lnTo>
                    <a:lnTo>
                      <a:pt x="157" y="107"/>
                    </a:lnTo>
                    <a:lnTo>
                      <a:pt x="157" y="107"/>
                    </a:lnTo>
                    <a:lnTo>
                      <a:pt x="158" y="108"/>
                    </a:lnTo>
                    <a:lnTo>
                      <a:pt x="158" y="108"/>
                    </a:lnTo>
                    <a:lnTo>
                      <a:pt x="158" y="109"/>
                    </a:lnTo>
                    <a:lnTo>
                      <a:pt x="158" y="109"/>
                    </a:lnTo>
                    <a:lnTo>
                      <a:pt x="159" y="109"/>
                    </a:lnTo>
                    <a:lnTo>
                      <a:pt x="160" y="109"/>
                    </a:lnTo>
                    <a:lnTo>
                      <a:pt x="161" y="110"/>
                    </a:lnTo>
                    <a:lnTo>
                      <a:pt x="162" y="111"/>
                    </a:lnTo>
                    <a:lnTo>
                      <a:pt x="164" y="111"/>
                    </a:lnTo>
                    <a:lnTo>
                      <a:pt x="165" y="112"/>
                    </a:lnTo>
                    <a:lnTo>
                      <a:pt x="165" y="112"/>
                    </a:lnTo>
                    <a:lnTo>
                      <a:pt x="165" y="113"/>
                    </a:lnTo>
                    <a:lnTo>
                      <a:pt x="167" y="113"/>
                    </a:lnTo>
                    <a:lnTo>
                      <a:pt x="168" y="113"/>
                    </a:lnTo>
                    <a:lnTo>
                      <a:pt x="169" y="113"/>
                    </a:lnTo>
                    <a:lnTo>
                      <a:pt x="169" y="114"/>
                    </a:lnTo>
                    <a:lnTo>
                      <a:pt x="170" y="114"/>
                    </a:lnTo>
                    <a:lnTo>
                      <a:pt x="171" y="115"/>
                    </a:lnTo>
                    <a:lnTo>
                      <a:pt x="171" y="116"/>
                    </a:lnTo>
                    <a:lnTo>
                      <a:pt x="172" y="117"/>
                    </a:lnTo>
                    <a:lnTo>
                      <a:pt x="172" y="117"/>
                    </a:lnTo>
                    <a:lnTo>
                      <a:pt x="172" y="118"/>
                    </a:lnTo>
                    <a:lnTo>
                      <a:pt x="173" y="118"/>
                    </a:lnTo>
                    <a:lnTo>
                      <a:pt x="173" y="119"/>
                    </a:lnTo>
                    <a:lnTo>
                      <a:pt x="174" y="120"/>
                    </a:lnTo>
                    <a:lnTo>
                      <a:pt x="174" y="121"/>
                    </a:lnTo>
                    <a:lnTo>
                      <a:pt x="173" y="122"/>
                    </a:lnTo>
                    <a:lnTo>
                      <a:pt x="173" y="12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89" name="Freeform 1148">
                <a:extLst>
                  <a:ext uri="{FF2B5EF4-FFF2-40B4-BE49-F238E27FC236}">
                    <a16:creationId xmlns:a16="http://schemas.microsoft.com/office/drawing/2014/main" id="{60E356EA-765D-430F-B6B7-5C65B303B3EA}"/>
                  </a:ext>
                </a:extLst>
              </p:cNvPr>
              <p:cNvSpPr>
                <a:spLocks/>
              </p:cNvSpPr>
              <p:nvPr/>
            </p:nvSpPr>
            <p:spPr bwMode="auto">
              <a:xfrm>
                <a:off x="4251" y="659"/>
                <a:ext cx="739" cy="957"/>
              </a:xfrm>
              <a:custGeom>
                <a:avLst/>
                <a:gdLst>
                  <a:gd name="T0" fmla="*/ 550 w 739"/>
                  <a:gd name="T1" fmla="*/ 6 h 957"/>
                  <a:gd name="T2" fmla="*/ 548 w 739"/>
                  <a:gd name="T3" fmla="*/ 20 h 957"/>
                  <a:gd name="T4" fmla="*/ 556 w 739"/>
                  <a:gd name="T5" fmla="*/ 28 h 957"/>
                  <a:gd name="T6" fmla="*/ 567 w 739"/>
                  <a:gd name="T7" fmla="*/ 39 h 957"/>
                  <a:gd name="T8" fmla="*/ 576 w 739"/>
                  <a:gd name="T9" fmla="*/ 47 h 957"/>
                  <a:gd name="T10" fmla="*/ 586 w 739"/>
                  <a:gd name="T11" fmla="*/ 49 h 957"/>
                  <a:gd name="T12" fmla="*/ 598 w 739"/>
                  <a:gd name="T13" fmla="*/ 49 h 957"/>
                  <a:gd name="T14" fmla="*/ 610 w 739"/>
                  <a:gd name="T15" fmla="*/ 61 h 957"/>
                  <a:gd name="T16" fmla="*/ 621 w 739"/>
                  <a:gd name="T17" fmla="*/ 62 h 957"/>
                  <a:gd name="T18" fmla="*/ 637 w 739"/>
                  <a:gd name="T19" fmla="*/ 66 h 957"/>
                  <a:gd name="T20" fmla="*/ 648 w 739"/>
                  <a:gd name="T21" fmla="*/ 75 h 957"/>
                  <a:gd name="T22" fmla="*/ 660 w 739"/>
                  <a:gd name="T23" fmla="*/ 79 h 957"/>
                  <a:gd name="T24" fmla="*/ 674 w 739"/>
                  <a:gd name="T25" fmla="*/ 74 h 957"/>
                  <a:gd name="T26" fmla="*/ 680 w 739"/>
                  <a:gd name="T27" fmla="*/ 83 h 957"/>
                  <a:gd name="T28" fmla="*/ 686 w 739"/>
                  <a:gd name="T29" fmla="*/ 86 h 957"/>
                  <a:gd name="T30" fmla="*/ 692 w 739"/>
                  <a:gd name="T31" fmla="*/ 93 h 957"/>
                  <a:gd name="T32" fmla="*/ 696 w 739"/>
                  <a:gd name="T33" fmla="*/ 96 h 957"/>
                  <a:gd name="T34" fmla="*/ 704 w 739"/>
                  <a:gd name="T35" fmla="*/ 103 h 957"/>
                  <a:gd name="T36" fmla="*/ 716 w 739"/>
                  <a:gd name="T37" fmla="*/ 110 h 957"/>
                  <a:gd name="T38" fmla="*/ 724 w 739"/>
                  <a:gd name="T39" fmla="*/ 114 h 957"/>
                  <a:gd name="T40" fmla="*/ 737 w 739"/>
                  <a:gd name="T41" fmla="*/ 117 h 957"/>
                  <a:gd name="T42" fmla="*/ 573 w 739"/>
                  <a:gd name="T43" fmla="*/ 668 h 957"/>
                  <a:gd name="T44" fmla="*/ 562 w 739"/>
                  <a:gd name="T45" fmla="*/ 679 h 957"/>
                  <a:gd name="T46" fmla="*/ 554 w 739"/>
                  <a:gd name="T47" fmla="*/ 684 h 957"/>
                  <a:gd name="T48" fmla="*/ 545 w 739"/>
                  <a:gd name="T49" fmla="*/ 690 h 957"/>
                  <a:gd name="T50" fmla="*/ 540 w 739"/>
                  <a:gd name="T51" fmla="*/ 696 h 957"/>
                  <a:gd name="T52" fmla="*/ 534 w 739"/>
                  <a:gd name="T53" fmla="*/ 702 h 957"/>
                  <a:gd name="T54" fmla="*/ 526 w 739"/>
                  <a:gd name="T55" fmla="*/ 708 h 957"/>
                  <a:gd name="T56" fmla="*/ 520 w 739"/>
                  <a:gd name="T57" fmla="*/ 715 h 957"/>
                  <a:gd name="T58" fmla="*/ 511 w 739"/>
                  <a:gd name="T59" fmla="*/ 722 h 957"/>
                  <a:gd name="T60" fmla="*/ 503 w 739"/>
                  <a:gd name="T61" fmla="*/ 727 h 957"/>
                  <a:gd name="T62" fmla="*/ 498 w 739"/>
                  <a:gd name="T63" fmla="*/ 737 h 957"/>
                  <a:gd name="T64" fmla="*/ 491 w 739"/>
                  <a:gd name="T65" fmla="*/ 744 h 957"/>
                  <a:gd name="T66" fmla="*/ 487 w 739"/>
                  <a:gd name="T67" fmla="*/ 755 h 957"/>
                  <a:gd name="T68" fmla="*/ 481 w 739"/>
                  <a:gd name="T69" fmla="*/ 764 h 957"/>
                  <a:gd name="T70" fmla="*/ 476 w 739"/>
                  <a:gd name="T71" fmla="*/ 772 h 957"/>
                  <a:gd name="T72" fmla="*/ 472 w 739"/>
                  <a:gd name="T73" fmla="*/ 782 h 957"/>
                  <a:gd name="T74" fmla="*/ 467 w 739"/>
                  <a:gd name="T75" fmla="*/ 790 h 957"/>
                  <a:gd name="T76" fmla="*/ 464 w 739"/>
                  <a:gd name="T77" fmla="*/ 799 h 957"/>
                  <a:gd name="T78" fmla="*/ 455 w 739"/>
                  <a:gd name="T79" fmla="*/ 808 h 957"/>
                  <a:gd name="T80" fmla="*/ 448 w 739"/>
                  <a:gd name="T81" fmla="*/ 815 h 957"/>
                  <a:gd name="T82" fmla="*/ 450 w 739"/>
                  <a:gd name="T83" fmla="*/ 825 h 957"/>
                  <a:gd name="T84" fmla="*/ 446 w 739"/>
                  <a:gd name="T85" fmla="*/ 837 h 957"/>
                  <a:gd name="T86" fmla="*/ 436 w 739"/>
                  <a:gd name="T87" fmla="*/ 842 h 957"/>
                  <a:gd name="T88" fmla="*/ 430 w 739"/>
                  <a:gd name="T89" fmla="*/ 851 h 957"/>
                  <a:gd name="T90" fmla="*/ 423 w 739"/>
                  <a:gd name="T91" fmla="*/ 857 h 957"/>
                  <a:gd name="T92" fmla="*/ 418 w 739"/>
                  <a:gd name="T93" fmla="*/ 865 h 957"/>
                  <a:gd name="T94" fmla="*/ 410 w 739"/>
                  <a:gd name="T95" fmla="*/ 871 h 957"/>
                  <a:gd name="T96" fmla="*/ 402 w 739"/>
                  <a:gd name="T97" fmla="*/ 878 h 957"/>
                  <a:gd name="T98" fmla="*/ 396 w 739"/>
                  <a:gd name="T99" fmla="*/ 889 h 957"/>
                  <a:gd name="T100" fmla="*/ 161 w 739"/>
                  <a:gd name="T101" fmla="*/ 906 h 957"/>
                  <a:gd name="T102" fmla="*/ 156 w 739"/>
                  <a:gd name="T103" fmla="*/ 904 h 957"/>
                  <a:gd name="T104" fmla="*/ 149 w 739"/>
                  <a:gd name="T105" fmla="*/ 907 h 957"/>
                  <a:gd name="T106" fmla="*/ 132 w 739"/>
                  <a:gd name="T107" fmla="*/ 911 h 957"/>
                  <a:gd name="T108" fmla="*/ 125 w 739"/>
                  <a:gd name="T109" fmla="*/ 910 h 957"/>
                  <a:gd name="T110" fmla="*/ 118 w 739"/>
                  <a:gd name="T111" fmla="*/ 910 h 957"/>
                  <a:gd name="T112" fmla="*/ 13 w 739"/>
                  <a:gd name="T113" fmla="*/ 949 h 957"/>
                  <a:gd name="T114" fmla="*/ 10 w 739"/>
                  <a:gd name="T115" fmla="*/ 954 h 957"/>
                  <a:gd name="T116" fmla="*/ 4 w 739"/>
                  <a:gd name="T117" fmla="*/ 954 h 957"/>
                  <a:gd name="T118" fmla="*/ 1 w 739"/>
                  <a:gd name="T119" fmla="*/ 956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9" h="957">
                    <a:moveTo>
                      <a:pt x="541" y="0"/>
                    </a:moveTo>
                    <a:lnTo>
                      <a:pt x="542" y="0"/>
                    </a:lnTo>
                    <a:lnTo>
                      <a:pt x="543" y="0"/>
                    </a:lnTo>
                    <a:lnTo>
                      <a:pt x="544" y="1"/>
                    </a:lnTo>
                    <a:lnTo>
                      <a:pt x="545" y="2"/>
                    </a:lnTo>
                    <a:lnTo>
                      <a:pt x="545" y="2"/>
                    </a:lnTo>
                    <a:lnTo>
                      <a:pt x="546" y="2"/>
                    </a:lnTo>
                    <a:lnTo>
                      <a:pt x="546" y="3"/>
                    </a:lnTo>
                    <a:lnTo>
                      <a:pt x="547" y="3"/>
                    </a:lnTo>
                    <a:lnTo>
                      <a:pt x="548" y="2"/>
                    </a:lnTo>
                    <a:lnTo>
                      <a:pt x="550" y="3"/>
                    </a:lnTo>
                    <a:lnTo>
                      <a:pt x="550" y="3"/>
                    </a:lnTo>
                    <a:lnTo>
                      <a:pt x="548" y="4"/>
                    </a:lnTo>
                    <a:lnTo>
                      <a:pt x="548" y="5"/>
                    </a:lnTo>
                    <a:lnTo>
                      <a:pt x="551" y="5"/>
                    </a:lnTo>
                    <a:lnTo>
                      <a:pt x="551" y="6"/>
                    </a:lnTo>
                    <a:lnTo>
                      <a:pt x="550" y="6"/>
                    </a:lnTo>
                    <a:lnTo>
                      <a:pt x="551" y="6"/>
                    </a:lnTo>
                    <a:lnTo>
                      <a:pt x="550" y="8"/>
                    </a:lnTo>
                    <a:lnTo>
                      <a:pt x="549" y="9"/>
                    </a:lnTo>
                    <a:lnTo>
                      <a:pt x="550" y="10"/>
                    </a:lnTo>
                    <a:lnTo>
                      <a:pt x="551" y="11"/>
                    </a:lnTo>
                    <a:lnTo>
                      <a:pt x="551" y="12"/>
                    </a:lnTo>
                    <a:lnTo>
                      <a:pt x="549" y="13"/>
                    </a:lnTo>
                    <a:lnTo>
                      <a:pt x="550" y="13"/>
                    </a:lnTo>
                    <a:lnTo>
                      <a:pt x="552" y="13"/>
                    </a:lnTo>
                    <a:lnTo>
                      <a:pt x="552" y="14"/>
                    </a:lnTo>
                    <a:lnTo>
                      <a:pt x="552" y="15"/>
                    </a:lnTo>
                    <a:lnTo>
                      <a:pt x="550" y="15"/>
                    </a:lnTo>
                    <a:lnTo>
                      <a:pt x="549" y="15"/>
                    </a:lnTo>
                    <a:lnTo>
                      <a:pt x="550" y="17"/>
                    </a:lnTo>
                    <a:lnTo>
                      <a:pt x="550" y="17"/>
                    </a:lnTo>
                    <a:lnTo>
                      <a:pt x="548" y="19"/>
                    </a:lnTo>
                    <a:lnTo>
                      <a:pt x="548" y="20"/>
                    </a:lnTo>
                    <a:lnTo>
                      <a:pt x="549" y="20"/>
                    </a:lnTo>
                    <a:lnTo>
                      <a:pt x="549" y="21"/>
                    </a:lnTo>
                    <a:lnTo>
                      <a:pt x="549" y="23"/>
                    </a:lnTo>
                    <a:lnTo>
                      <a:pt x="549" y="24"/>
                    </a:lnTo>
                    <a:lnTo>
                      <a:pt x="550" y="24"/>
                    </a:lnTo>
                    <a:lnTo>
                      <a:pt x="551" y="23"/>
                    </a:lnTo>
                    <a:lnTo>
                      <a:pt x="551" y="22"/>
                    </a:lnTo>
                    <a:lnTo>
                      <a:pt x="552" y="22"/>
                    </a:lnTo>
                    <a:lnTo>
                      <a:pt x="554" y="22"/>
                    </a:lnTo>
                    <a:lnTo>
                      <a:pt x="554" y="23"/>
                    </a:lnTo>
                    <a:lnTo>
                      <a:pt x="553" y="24"/>
                    </a:lnTo>
                    <a:lnTo>
                      <a:pt x="553" y="24"/>
                    </a:lnTo>
                    <a:lnTo>
                      <a:pt x="554" y="27"/>
                    </a:lnTo>
                    <a:lnTo>
                      <a:pt x="554" y="28"/>
                    </a:lnTo>
                    <a:lnTo>
                      <a:pt x="555" y="28"/>
                    </a:lnTo>
                    <a:lnTo>
                      <a:pt x="555" y="29"/>
                    </a:lnTo>
                    <a:lnTo>
                      <a:pt x="556" y="28"/>
                    </a:lnTo>
                    <a:lnTo>
                      <a:pt x="557" y="29"/>
                    </a:lnTo>
                    <a:lnTo>
                      <a:pt x="558" y="31"/>
                    </a:lnTo>
                    <a:lnTo>
                      <a:pt x="558" y="31"/>
                    </a:lnTo>
                    <a:lnTo>
                      <a:pt x="560" y="31"/>
                    </a:lnTo>
                    <a:lnTo>
                      <a:pt x="561" y="31"/>
                    </a:lnTo>
                    <a:lnTo>
                      <a:pt x="562" y="32"/>
                    </a:lnTo>
                    <a:lnTo>
                      <a:pt x="565" y="34"/>
                    </a:lnTo>
                    <a:lnTo>
                      <a:pt x="565" y="34"/>
                    </a:lnTo>
                    <a:lnTo>
                      <a:pt x="562" y="34"/>
                    </a:lnTo>
                    <a:lnTo>
                      <a:pt x="562" y="34"/>
                    </a:lnTo>
                    <a:lnTo>
                      <a:pt x="562" y="35"/>
                    </a:lnTo>
                    <a:lnTo>
                      <a:pt x="562" y="36"/>
                    </a:lnTo>
                    <a:lnTo>
                      <a:pt x="563" y="37"/>
                    </a:lnTo>
                    <a:lnTo>
                      <a:pt x="565" y="37"/>
                    </a:lnTo>
                    <a:lnTo>
                      <a:pt x="565" y="37"/>
                    </a:lnTo>
                    <a:lnTo>
                      <a:pt x="568" y="37"/>
                    </a:lnTo>
                    <a:lnTo>
                      <a:pt x="567" y="39"/>
                    </a:lnTo>
                    <a:lnTo>
                      <a:pt x="568" y="40"/>
                    </a:lnTo>
                    <a:lnTo>
                      <a:pt x="569" y="39"/>
                    </a:lnTo>
                    <a:lnTo>
                      <a:pt x="569" y="40"/>
                    </a:lnTo>
                    <a:lnTo>
                      <a:pt x="569" y="41"/>
                    </a:lnTo>
                    <a:lnTo>
                      <a:pt x="570" y="41"/>
                    </a:lnTo>
                    <a:lnTo>
                      <a:pt x="570" y="41"/>
                    </a:lnTo>
                    <a:lnTo>
                      <a:pt x="570" y="42"/>
                    </a:lnTo>
                    <a:lnTo>
                      <a:pt x="570" y="43"/>
                    </a:lnTo>
                    <a:lnTo>
                      <a:pt x="571" y="42"/>
                    </a:lnTo>
                    <a:lnTo>
                      <a:pt x="572" y="42"/>
                    </a:lnTo>
                    <a:lnTo>
                      <a:pt x="572" y="43"/>
                    </a:lnTo>
                    <a:lnTo>
                      <a:pt x="573" y="44"/>
                    </a:lnTo>
                    <a:lnTo>
                      <a:pt x="575" y="44"/>
                    </a:lnTo>
                    <a:lnTo>
                      <a:pt x="576" y="44"/>
                    </a:lnTo>
                    <a:lnTo>
                      <a:pt x="577" y="45"/>
                    </a:lnTo>
                    <a:lnTo>
                      <a:pt x="576" y="46"/>
                    </a:lnTo>
                    <a:lnTo>
                      <a:pt x="576" y="47"/>
                    </a:lnTo>
                    <a:lnTo>
                      <a:pt x="576" y="48"/>
                    </a:lnTo>
                    <a:lnTo>
                      <a:pt x="577" y="48"/>
                    </a:lnTo>
                    <a:lnTo>
                      <a:pt x="578" y="48"/>
                    </a:lnTo>
                    <a:lnTo>
                      <a:pt x="579" y="49"/>
                    </a:lnTo>
                    <a:lnTo>
                      <a:pt x="579" y="49"/>
                    </a:lnTo>
                    <a:lnTo>
                      <a:pt x="580" y="49"/>
                    </a:lnTo>
                    <a:lnTo>
                      <a:pt x="581" y="49"/>
                    </a:lnTo>
                    <a:lnTo>
                      <a:pt x="582" y="49"/>
                    </a:lnTo>
                    <a:lnTo>
                      <a:pt x="583" y="49"/>
                    </a:lnTo>
                    <a:lnTo>
                      <a:pt x="583" y="48"/>
                    </a:lnTo>
                    <a:lnTo>
                      <a:pt x="584" y="48"/>
                    </a:lnTo>
                    <a:lnTo>
                      <a:pt x="584" y="49"/>
                    </a:lnTo>
                    <a:lnTo>
                      <a:pt x="583" y="50"/>
                    </a:lnTo>
                    <a:lnTo>
                      <a:pt x="584" y="51"/>
                    </a:lnTo>
                    <a:lnTo>
                      <a:pt x="585" y="50"/>
                    </a:lnTo>
                    <a:lnTo>
                      <a:pt x="586" y="49"/>
                    </a:lnTo>
                    <a:lnTo>
                      <a:pt x="586" y="49"/>
                    </a:lnTo>
                    <a:lnTo>
                      <a:pt x="586" y="50"/>
                    </a:lnTo>
                    <a:lnTo>
                      <a:pt x="587" y="51"/>
                    </a:lnTo>
                    <a:lnTo>
                      <a:pt x="588" y="50"/>
                    </a:lnTo>
                    <a:lnTo>
                      <a:pt x="589" y="49"/>
                    </a:lnTo>
                    <a:lnTo>
                      <a:pt x="589" y="50"/>
                    </a:lnTo>
                    <a:lnTo>
                      <a:pt x="590" y="50"/>
                    </a:lnTo>
                    <a:lnTo>
                      <a:pt x="590" y="49"/>
                    </a:lnTo>
                    <a:lnTo>
                      <a:pt x="591" y="49"/>
                    </a:lnTo>
                    <a:lnTo>
                      <a:pt x="591" y="48"/>
                    </a:lnTo>
                    <a:lnTo>
                      <a:pt x="591" y="48"/>
                    </a:lnTo>
                    <a:lnTo>
                      <a:pt x="593" y="48"/>
                    </a:lnTo>
                    <a:lnTo>
                      <a:pt x="594" y="48"/>
                    </a:lnTo>
                    <a:lnTo>
                      <a:pt x="595" y="48"/>
                    </a:lnTo>
                    <a:lnTo>
                      <a:pt x="596" y="49"/>
                    </a:lnTo>
                    <a:lnTo>
                      <a:pt x="596" y="50"/>
                    </a:lnTo>
                    <a:lnTo>
                      <a:pt x="597" y="48"/>
                    </a:lnTo>
                    <a:lnTo>
                      <a:pt x="598" y="49"/>
                    </a:lnTo>
                    <a:lnTo>
                      <a:pt x="598" y="50"/>
                    </a:lnTo>
                    <a:lnTo>
                      <a:pt x="600" y="50"/>
                    </a:lnTo>
                    <a:lnTo>
                      <a:pt x="600" y="51"/>
                    </a:lnTo>
                    <a:lnTo>
                      <a:pt x="601" y="51"/>
                    </a:lnTo>
                    <a:lnTo>
                      <a:pt x="602" y="52"/>
                    </a:lnTo>
                    <a:lnTo>
                      <a:pt x="602" y="53"/>
                    </a:lnTo>
                    <a:lnTo>
                      <a:pt x="603" y="54"/>
                    </a:lnTo>
                    <a:lnTo>
                      <a:pt x="603" y="55"/>
                    </a:lnTo>
                    <a:lnTo>
                      <a:pt x="603" y="55"/>
                    </a:lnTo>
                    <a:lnTo>
                      <a:pt x="603" y="56"/>
                    </a:lnTo>
                    <a:lnTo>
                      <a:pt x="606" y="56"/>
                    </a:lnTo>
                    <a:lnTo>
                      <a:pt x="606" y="58"/>
                    </a:lnTo>
                    <a:lnTo>
                      <a:pt x="606" y="59"/>
                    </a:lnTo>
                    <a:lnTo>
                      <a:pt x="608" y="61"/>
                    </a:lnTo>
                    <a:lnTo>
                      <a:pt x="610" y="62"/>
                    </a:lnTo>
                    <a:lnTo>
                      <a:pt x="610" y="61"/>
                    </a:lnTo>
                    <a:lnTo>
                      <a:pt x="610" y="61"/>
                    </a:lnTo>
                    <a:lnTo>
                      <a:pt x="610" y="59"/>
                    </a:lnTo>
                    <a:lnTo>
                      <a:pt x="609" y="58"/>
                    </a:lnTo>
                    <a:lnTo>
                      <a:pt x="610" y="58"/>
                    </a:lnTo>
                    <a:lnTo>
                      <a:pt x="611" y="59"/>
                    </a:lnTo>
                    <a:lnTo>
                      <a:pt x="612" y="60"/>
                    </a:lnTo>
                    <a:lnTo>
                      <a:pt x="613" y="61"/>
                    </a:lnTo>
                    <a:lnTo>
                      <a:pt x="614" y="61"/>
                    </a:lnTo>
                    <a:lnTo>
                      <a:pt x="614" y="62"/>
                    </a:lnTo>
                    <a:lnTo>
                      <a:pt x="617" y="60"/>
                    </a:lnTo>
                    <a:lnTo>
                      <a:pt x="617" y="61"/>
                    </a:lnTo>
                    <a:lnTo>
                      <a:pt x="618" y="61"/>
                    </a:lnTo>
                    <a:lnTo>
                      <a:pt x="618" y="62"/>
                    </a:lnTo>
                    <a:lnTo>
                      <a:pt x="619" y="62"/>
                    </a:lnTo>
                    <a:lnTo>
                      <a:pt x="620" y="62"/>
                    </a:lnTo>
                    <a:lnTo>
                      <a:pt x="620" y="62"/>
                    </a:lnTo>
                    <a:lnTo>
                      <a:pt x="620" y="62"/>
                    </a:lnTo>
                    <a:lnTo>
                      <a:pt x="621" y="62"/>
                    </a:lnTo>
                    <a:lnTo>
                      <a:pt x="622" y="62"/>
                    </a:lnTo>
                    <a:lnTo>
                      <a:pt x="624" y="62"/>
                    </a:lnTo>
                    <a:lnTo>
                      <a:pt x="624" y="62"/>
                    </a:lnTo>
                    <a:lnTo>
                      <a:pt x="624" y="62"/>
                    </a:lnTo>
                    <a:lnTo>
                      <a:pt x="626" y="62"/>
                    </a:lnTo>
                    <a:lnTo>
                      <a:pt x="628" y="62"/>
                    </a:lnTo>
                    <a:lnTo>
                      <a:pt x="629" y="63"/>
                    </a:lnTo>
                    <a:lnTo>
                      <a:pt x="631" y="63"/>
                    </a:lnTo>
                    <a:lnTo>
                      <a:pt x="631" y="63"/>
                    </a:lnTo>
                    <a:lnTo>
                      <a:pt x="632" y="64"/>
                    </a:lnTo>
                    <a:lnTo>
                      <a:pt x="632" y="65"/>
                    </a:lnTo>
                    <a:lnTo>
                      <a:pt x="632" y="65"/>
                    </a:lnTo>
                    <a:lnTo>
                      <a:pt x="634" y="65"/>
                    </a:lnTo>
                    <a:lnTo>
                      <a:pt x="634" y="65"/>
                    </a:lnTo>
                    <a:lnTo>
                      <a:pt x="635" y="67"/>
                    </a:lnTo>
                    <a:lnTo>
                      <a:pt x="636" y="67"/>
                    </a:lnTo>
                    <a:lnTo>
                      <a:pt x="637" y="66"/>
                    </a:lnTo>
                    <a:lnTo>
                      <a:pt x="638" y="62"/>
                    </a:lnTo>
                    <a:lnTo>
                      <a:pt x="638" y="63"/>
                    </a:lnTo>
                    <a:lnTo>
                      <a:pt x="639" y="63"/>
                    </a:lnTo>
                    <a:lnTo>
                      <a:pt x="639" y="65"/>
                    </a:lnTo>
                    <a:lnTo>
                      <a:pt x="640" y="65"/>
                    </a:lnTo>
                    <a:lnTo>
                      <a:pt x="641" y="66"/>
                    </a:lnTo>
                    <a:lnTo>
                      <a:pt x="641" y="66"/>
                    </a:lnTo>
                    <a:lnTo>
                      <a:pt x="642" y="66"/>
                    </a:lnTo>
                    <a:lnTo>
                      <a:pt x="644" y="67"/>
                    </a:lnTo>
                    <a:lnTo>
                      <a:pt x="645" y="68"/>
                    </a:lnTo>
                    <a:lnTo>
                      <a:pt x="645" y="68"/>
                    </a:lnTo>
                    <a:lnTo>
                      <a:pt x="646" y="68"/>
                    </a:lnTo>
                    <a:lnTo>
                      <a:pt x="648" y="69"/>
                    </a:lnTo>
                    <a:lnTo>
                      <a:pt x="648" y="71"/>
                    </a:lnTo>
                    <a:lnTo>
                      <a:pt x="648" y="72"/>
                    </a:lnTo>
                    <a:lnTo>
                      <a:pt x="648" y="74"/>
                    </a:lnTo>
                    <a:lnTo>
                      <a:pt x="648" y="75"/>
                    </a:lnTo>
                    <a:lnTo>
                      <a:pt x="649" y="75"/>
                    </a:lnTo>
                    <a:lnTo>
                      <a:pt x="649" y="76"/>
                    </a:lnTo>
                    <a:lnTo>
                      <a:pt x="649" y="77"/>
                    </a:lnTo>
                    <a:lnTo>
                      <a:pt x="650" y="77"/>
                    </a:lnTo>
                    <a:lnTo>
                      <a:pt x="650" y="76"/>
                    </a:lnTo>
                    <a:lnTo>
                      <a:pt x="651" y="76"/>
                    </a:lnTo>
                    <a:lnTo>
                      <a:pt x="652" y="76"/>
                    </a:lnTo>
                    <a:lnTo>
                      <a:pt x="653" y="76"/>
                    </a:lnTo>
                    <a:lnTo>
                      <a:pt x="654" y="77"/>
                    </a:lnTo>
                    <a:lnTo>
                      <a:pt x="655" y="75"/>
                    </a:lnTo>
                    <a:lnTo>
                      <a:pt x="655" y="76"/>
                    </a:lnTo>
                    <a:lnTo>
                      <a:pt x="655" y="77"/>
                    </a:lnTo>
                    <a:lnTo>
                      <a:pt x="656" y="77"/>
                    </a:lnTo>
                    <a:lnTo>
                      <a:pt x="657" y="77"/>
                    </a:lnTo>
                    <a:lnTo>
                      <a:pt x="658" y="77"/>
                    </a:lnTo>
                    <a:lnTo>
                      <a:pt x="659" y="79"/>
                    </a:lnTo>
                    <a:lnTo>
                      <a:pt x="660" y="79"/>
                    </a:lnTo>
                    <a:lnTo>
                      <a:pt x="661" y="79"/>
                    </a:lnTo>
                    <a:lnTo>
                      <a:pt x="661" y="78"/>
                    </a:lnTo>
                    <a:lnTo>
                      <a:pt x="658" y="77"/>
                    </a:lnTo>
                    <a:lnTo>
                      <a:pt x="658" y="76"/>
                    </a:lnTo>
                    <a:lnTo>
                      <a:pt x="660" y="75"/>
                    </a:lnTo>
                    <a:lnTo>
                      <a:pt x="662" y="74"/>
                    </a:lnTo>
                    <a:lnTo>
                      <a:pt x="662" y="75"/>
                    </a:lnTo>
                    <a:lnTo>
                      <a:pt x="664" y="75"/>
                    </a:lnTo>
                    <a:lnTo>
                      <a:pt x="665" y="75"/>
                    </a:lnTo>
                    <a:lnTo>
                      <a:pt x="666" y="75"/>
                    </a:lnTo>
                    <a:lnTo>
                      <a:pt x="667" y="75"/>
                    </a:lnTo>
                    <a:lnTo>
                      <a:pt x="667" y="75"/>
                    </a:lnTo>
                    <a:lnTo>
                      <a:pt x="669" y="75"/>
                    </a:lnTo>
                    <a:lnTo>
                      <a:pt x="669" y="75"/>
                    </a:lnTo>
                    <a:lnTo>
                      <a:pt x="671" y="74"/>
                    </a:lnTo>
                    <a:lnTo>
                      <a:pt x="673" y="74"/>
                    </a:lnTo>
                    <a:lnTo>
                      <a:pt x="674" y="74"/>
                    </a:lnTo>
                    <a:lnTo>
                      <a:pt x="674" y="75"/>
                    </a:lnTo>
                    <a:lnTo>
                      <a:pt x="672" y="77"/>
                    </a:lnTo>
                    <a:lnTo>
                      <a:pt x="672" y="78"/>
                    </a:lnTo>
                    <a:lnTo>
                      <a:pt x="674" y="78"/>
                    </a:lnTo>
                    <a:lnTo>
                      <a:pt x="675" y="78"/>
                    </a:lnTo>
                    <a:lnTo>
                      <a:pt x="677" y="78"/>
                    </a:lnTo>
                    <a:lnTo>
                      <a:pt x="678" y="79"/>
                    </a:lnTo>
                    <a:lnTo>
                      <a:pt x="677" y="79"/>
                    </a:lnTo>
                    <a:lnTo>
                      <a:pt x="676" y="81"/>
                    </a:lnTo>
                    <a:lnTo>
                      <a:pt x="676" y="82"/>
                    </a:lnTo>
                    <a:lnTo>
                      <a:pt x="677" y="81"/>
                    </a:lnTo>
                    <a:lnTo>
                      <a:pt x="678" y="80"/>
                    </a:lnTo>
                    <a:lnTo>
                      <a:pt x="678" y="81"/>
                    </a:lnTo>
                    <a:lnTo>
                      <a:pt x="679" y="81"/>
                    </a:lnTo>
                    <a:lnTo>
                      <a:pt x="679" y="82"/>
                    </a:lnTo>
                    <a:lnTo>
                      <a:pt x="679" y="83"/>
                    </a:lnTo>
                    <a:lnTo>
                      <a:pt x="680" y="83"/>
                    </a:lnTo>
                    <a:lnTo>
                      <a:pt x="681" y="83"/>
                    </a:lnTo>
                    <a:lnTo>
                      <a:pt x="681" y="84"/>
                    </a:lnTo>
                    <a:lnTo>
                      <a:pt x="682" y="83"/>
                    </a:lnTo>
                    <a:lnTo>
                      <a:pt x="682" y="82"/>
                    </a:lnTo>
                    <a:lnTo>
                      <a:pt x="681" y="82"/>
                    </a:lnTo>
                    <a:lnTo>
                      <a:pt x="681" y="81"/>
                    </a:lnTo>
                    <a:lnTo>
                      <a:pt x="682" y="82"/>
                    </a:lnTo>
                    <a:lnTo>
                      <a:pt x="683" y="82"/>
                    </a:lnTo>
                    <a:lnTo>
                      <a:pt x="684" y="80"/>
                    </a:lnTo>
                    <a:lnTo>
                      <a:pt x="684" y="81"/>
                    </a:lnTo>
                    <a:lnTo>
                      <a:pt x="684" y="82"/>
                    </a:lnTo>
                    <a:lnTo>
                      <a:pt x="685" y="82"/>
                    </a:lnTo>
                    <a:lnTo>
                      <a:pt x="686" y="84"/>
                    </a:lnTo>
                    <a:lnTo>
                      <a:pt x="686" y="85"/>
                    </a:lnTo>
                    <a:lnTo>
                      <a:pt x="685" y="84"/>
                    </a:lnTo>
                    <a:lnTo>
                      <a:pt x="685" y="86"/>
                    </a:lnTo>
                    <a:lnTo>
                      <a:pt x="686" y="86"/>
                    </a:lnTo>
                    <a:lnTo>
                      <a:pt x="686" y="86"/>
                    </a:lnTo>
                    <a:lnTo>
                      <a:pt x="686" y="89"/>
                    </a:lnTo>
                    <a:lnTo>
                      <a:pt x="686" y="89"/>
                    </a:lnTo>
                    <a:lnTo>
                      <a:pt x="687" y="89"/>
                    </a:lnTo>
                    <a:lnTo>
                      <a:pt x="688" y="88"/>
                    </a:lnTo>
                    <a:lnTo>
                      <a:pt x="689" y="88"/>
                    </a:lnTo>
                    <a:lnTo>
                      <a:pt x="689" y="88"/>
                    </a:lnTo>
                    <a:lnTo>
                      <a:pt x="689" y="89"/>
                    </a:lnTo>
                    <a:lnTo>
                      <a:pt x="690" y="89"/>
                    </a:lnTo>
                    <a:lnTo>
                      <a:pt x="689" y="89"/>
                    </a:lnTo>
                    <a:lnTo>
                      <a:pt x="689" y="90"/>
                    </a:lnTo>
                    <a:lnTo>
                      <a:pt x="689" y="91"/>
                    </a:lnTo>
                    <a:lnTo>
                      <a:pt x="690" y="91"/>
                    </a:lnTo>
                    <a:lnTo>
                      <a:pt x="691" y="91"/>
                    </a:lnTo>
                    <a:lnTo>
                      <a:pt x="692" y="92"/>
                    </a:lnTo>
                    <a:lnTo>
                      <a:pt x="692" y="93"/>
                    </a:lnTo>
                    <a:lnTo>
                      <a:pt x="692" y="93"/>
                    </a:lnTo>
                    <a:lnTo>
                      <a:pt x="691" y="96"/>
                    </a:lnTo>
                    <a:lnTo>
                      <a:pt x="692" y="96"/>
                    </a:lnTo>
                    <a:lnTo>
                      <a:pt x="693" y="95"/>
                    </a:lnTo>
                    <a:lnTo>
                      <a:pt x="693" y="95"/>
                    </a:lnTo>
                    <a:lnTo>
                      <a:pt x="694" y="95"/>
                    </a:lnTo>
                    <a:lnTo>
                      <a:pt x="693" y="96"/>
                    </a:lnTo>
                    <a:lnTo>
                      <a:pt x="693" y="96"/>
                    </a:lnTo>
                    <a:lnTo>
                      <a:pt x="693" y="97"/>
                    </a:lnTo>
                    <a:lnTo>
                      <a:pt x="693" y="97"/>
                    </a:lnTo>
                    <a:lnTo>
                      <a:pt x="693" y="96"/>
                    </a:lnTo>
                    <a:lnTo>
                      <a:pt x="693" y="97"/>
                    </a:lnTo>
                    <a:lnTo>
                      <a:pt x="694" y="99"/>
                    </a:lnTo>
                    <a:lnTo>
                      <a:pt x="695" y="100"/>
                    </a:lnTo>
                    <a:lnTo>
                      <a:pt x="695" y="99"/>
                    </a:lnTo>
                    <a:lnTo>
                      <a:pt x="695" y="98"/>
                    </a:lnTo>
                    <a:lnTo>
                      <a:pt x="695" y="96"/>
                    </a:lnTo>
                    <a:lnTo>
                      <a:pt x="696" y="96"/>
                    </a:lnTo>
                    <a:lnTo>
                      <a:pt x="696" y="99"/>
                    </a:lnTo>
                    <a:lnTo>
                      <a:pt x="697" y="99"/>
                    </a:lnTo>
                    <a:lnTo>
                      <a:pt x="697" y="97"/>
                    </a:lnTo>
                    <a:lnTo>
                      <a:pt x="698" y="97"/>
                    </a:lnTo>
                    <a:lnTo>
                      <a:pt x="699" y="98"/>
                    </a:lnTo>
                    <a:lnTo>
                      <a:pt x="699" y="97"/>
                    </a:lnTo>
                    <a:lnTo>
                      <a:pt x="700" y="96"/>
                    </a:lnTo>
                    <a:lnTo>
                      <a:pt x="700" y="99"/>
                    </a:lnTo>
                    <a:lnTo>
                      <a:pt x="701" y="100"/>
                    </a:lnTo>
                    <a:lnTo>
                      <a:pt x="702" y="98"/>
                    </a:lnTo>
                    <a:lnTo>
                      <a:pt x="702" y="99"/>
                    </a:lnTo>
                    <a:lnTo>
                      <a:pt x="703" y="100"/>
                    </a:lnTo>
                    <a:lnTo>
                      <a:pt x="706" y="102"/>
                    </a:lnTo>
                    <a:lnTo>
                      <a:pt x="706" y="103"/>
                    </a:lnTo>
                    <a:lnTo>
                      <a:pt x="706" y="104"/>
                    </a:lnTo>
                    <a:lnTo>
                      <a:pt x="705" y="104"/>
                    </a:lnTo>
                    <a:lnTo>
                      <a:pt x="704" y="103"/>
                    </a:lnTo>
                    <a:lnTo>
                      <a:pt x="703" y="103"/>
                    </a:lnTo>
                    <a:lnTo>
                      <a:pt x="702" y="103"/>
                    </a:lnTo>
                    <a:lnTo>
                      <a:pt x="703" y="103"/>
                    </a:lnTo>
                    <a:lnTo>
                      <a:pt x="703" y="105"/>
                    </a:lnTo>
                    <a:lnTo>
                      <a:pt x="704" y="106"/>
                    </a:lnTo>
                    <a:lnTo>
                      <a:pt x="705" y="106"/>
                    </a:lnTo>
                    <a:lnTo>
                      <a:pt x="707" y="106"/>
                    </a:lnTo>
                    <a:lnTo>
                      <a:pt x="710" y="105"/>
                    </a:lnTo>
                    <a:lnTo>
                      <a:pt x="710" y="105"/>
                    </a:lnTo>
                    <a:lnTo>
                      <a:pt x="711" y="104"/>
                    </a:lnTo>
                    <a:lnTo>
                      <a:pt x="711" y="106"/>
                    </a:lnTo>
                    <a:lnTo>
                      <a:pt x="712" y="106"/>
                    </a:lnTo>
                    <a:lnTo>
                      <a:pt x="713" y="106"/>
                    </a:lnTo>
                    <a:lnTo>
                      <a:pt x="714" y="106"/>
                    </a:lnTo>
                    <a:lnTo>
                      <a:pt x="715" y="106"/>
                    </a:lnTo>
                    <a:lnTo>
                      <a:pt x="716" y="107"/>
                    </a:lnTo>
                    <a:lnTo>
                      <a:pt x="716" y="110"/>
                    </a:lnTo>
                    <a:lnTo>
                      <a:pt x="716" y="110"/>
                    </a:lnTo>
                    <a:lnTo>
                      <a:pt x="717" y="110"/>
                    </a:lnTo>
                    <a:lnTo>
                      <a:pt x="717" y="110"/>
                    </a:lnTo>
                    <a:lnTo>
                      <a:pt x="718" y="109"/>
                    </a:lnTo>
                    <a:lnTo>
                      <a:pt x="719" y="107"/>
                    </a:lnTo>
                    <a:lnTo>
                      <a:pt x="720" y="107"/>
                    </a:lnTo>
                    <a:lnTo>
                      <a:pt x="720" y="109"/>
                    </a:lnTo>
                    <a:lnTo>
                      <a:pt x="720" y="109"/>
                    </a:lnTo>
                    <a:lnTo>
                      <a:pt x="721" y="109"/>
                    </a:lnTo>
                    <a:lnTo>
                      <a:pt x="721" y="110"/>
                    </a:lnTo>
                    <a:lnTo>
                      <a:pt x="722" y="110"/>
                    </a:lnTo>
                    <a:lnTo>
                      <a:pt x="723" y="110"/>
                    </a:lnTo>
                    <a:lnTo>
                      <a:pt x="724" y="112"/>
                    </a:lnTo>
                    <a:lnTo>
                      <a:pt x="723" y="113"/>
                    </a:lnTo>
                    <a:lnTo>
                      <a:pt x="724" y="113"/>
                    </a:lnTo>
                    <a:lnTo>
                      <a:pt x="724" y="113"/>
                    </a:lnTo>
                    <a:lnTo>
                      <a:pt x="724" y="114"/>
                    </a:lnTo>
                    <a:lnTo>
                      <a:pt x="727" y="113"/>
                    </a:lnTo>
                    <a:lnTo>
                      <a:pt x="727" y="113"/>
                    </a:lnTo>
                    <a:lnTo>
                      <a:pt x="726" y="114"/>
                    </a:lnTo>
                    <a:lnTo>
                      <a:pt x="725" y="115"/>
                    </a:lnTo>
                    <a:lnTo>
                      <a:pt x="726" y="116"/>
                    </a:lnTo>
                    <a:lnTo>
                      <a:pt x="727" y="115"/>
                    </a:lnTo>
                    <a:lnTo>
                      <a:pt x="727" y="114"/>
                    </a:lnTo>
                    <a:lnTo>
                      <a:pt x="728" y="114"/>
                    </a:lnTo>
                    <a:lnTo>
                      <a:pt x="729" y="115"/>
                    </a:lnTo>
                    <a:lnTo>
                      <a:pt x="729" y="116"/>
                    </a:lnTo>
                    <a:lnTo>
                      <a:pt x="729" y="117"/>
                    </a:lnTo>
                    <a:lnTo>
                      <a:pt x="730" y="117"/>
                    </a:lnTo>
                    <a:lnTo>
                      <a:pt x="733" y="117"/>
                    </a:lnTo>
                    <a:lnTo>
                      <a:pt x="734" y="117"/>
                    </a:lnTo>
                    <a:lnTo>
                      <a:pt x="736" y="116"/>
                    </a:lnTo>
                    <a:lnTo>
                      <a:pt x="738" y="115"/>
                    </a:lnTo>
                    <a:lnTo>
                      <a:pt x="737" y="117"/>
                    </a:lnTo>
                    <a:lnTo>
                      <a:pt x="738" y="118"/>
                    </a:lnTo>
                    <a:lnTo>
                      <a:pt x="738" y="118"/>
                    </a:lnTo>
                    <a:lnTo>
                      <a:pt x="739" y="119"/>
                    </a:lnTo>
                    <a:lnTo>
                      <a:pt x="738" y="123"/>
                    </a:lnTo>
                    <a:lnTo>
                      <a:pt x="738" y="124"/>
                    </a:lnTo>
                    <a:lnTo>
                      <a:pt x="738" y="125"/>
                    </a:lnTo>
                    <a:lnTo>
                      <a:pt x="737" y="127"/>
                    </a:lnTo>
                    <a:lnTo>
                      <a:pt x="712" y="216"/>
                    </a:lnTo>
                    <a:lnTo>
                      <a:pt x="668" y="373"/>
                    </a:lnTo>
                    <a:lnTo>
                      <a:pt x="668" y="374"/>
                    </a:lnTo>
                    <a:lnTo>
                      <a:pt x="647" y="451"/>
                    </a:lnTo>
                    <a:lnTo>
                      <a:pt x="639" y="480"/>
                    </a:lnTo>
                    <a:lnTo>
                      <a:pt x="629" y="513"/>
                    </a:lnTo>
                    <a:lnTo>
                      <a:pt x="629" y="514"/>
                    </a:lnTo>
                    <a:lnTo>
                      <a:pt x="627" y="517"/>
                    </a:lnTo>
                    <a:lnTo>
                      <a:pt x="574" y="667"/>
                    </a:lnTo>
                    <a:lnTo>
                      <a:pt x="573" y="668"/>
                    </a:lnTo>
                    <a:lnTo>
                      <a:pt x="572" y="668"/>
                    </a:lnTo>
                    <a:lnTo>
                      <a:pt x="571" y="668"/>
                    </a:lnTo>
                    <a:lnTo>
                      <a:pt x="570" y="669"/>
                    </a:lnTo>
                    <a:lnTo>
                      <a:pt x="569" y="671"/>
                    </a:lnTo>
                    <a:lnTo>
                      <a:pt x="569" y="671"/>
                    </a:lnTo>
                    <a:lnTo>
                      <a:pt x="567" y="673"/>
                    </a:lnTo>
                    <a:lnTo>
                      <a:pt x="566" y="674"/>
                    </a:lnTo>
                    <a:lnTo>
                      <a:pt x="565" y="675"/>
                    </a:lnTo>
                    <a:lnTo>
                      <a:pt x="565" y="675"/>
                    </a:lnTo>
                    <a:lnTo>
                      <a:pt x="565" y="675"/>
                    </a:lnTo>
                    <a:lnTo>
                      <a:pt x="565" y="676"/>
                    </a:lnTo>
                    <a:lnTo>
                      <a:pt x="565" y="677"/>
                    </a:lnTo>
                    <a:lnTo>
                      <a:pt x="564" y="677"/>
                    </a:lnTo>
                    <a:lnTo>
                      <a:pt x="564" y="678"/>
                    </a:lnTo>
                    <a:lnTo>
                      <a:pt x="563" y="678"/>
                    </a:lnTo>
                    <a:lnTo>
                      <a:pt x="563" y="679"/>
                    </a:lnTo>
                    <a:lnTo>
                      <a:pt x="562" y="679"/>
                    </a:lnTo>
                    <a:lnTo>
                      <a:pt x="562" y="679"/>
                    </a:lnTo>
                    <a:lnTo>
                      <a:pt x="562" y="680"/>
                    </a:lnTo>
                    <a:lnTo>
                      <a:pt x="562" y="680"/>
                    </a:lnTo>
                    <a:lnTo>
                      <a:pt x="562" y="681"/>
                    </a:lnTo>
                    <a:lnTo>
                      <a:pt x="561" y="681"/>
                    </a:lnTo>
                    <a:lnTo>
                      <a:pt x="560" y="681"/>
                    </a:lnTo>
                    <a:lnTo>
                      <a:pt x="559" y="681"/>
                    </a:lnTo>
                    <a:lnTo>
                      <a:pt x="558" y="681"/>
                    </a:lnTo>
                    <a:lnTo>
                      <a:pt x="558" y="681"/>
                    </a:lnTo>
                    <a:lnTo>
                      <a:pt x="558" y="682"/>
                    </a:lnTo>
                    <a:lnTo>
                      <a:pt x="557" y="682"/>
                    </a:lnTo>
                    <a:lnTo>
                      <a:pt x="557" y="682"/>
                    </a:lnTo>
                    <a:lnTo>
                      <a:pt x="556" y="682"/>
                    </a:lnTo>
                    <a:lnTo>
                      <a:pt x="556" y="683"/>
                    </a:lnTo>
                    <a:lnTo>
                      <a:pt x="555" y="684"/>
                    </a:lnTo>
                    <a:lnTo>
                      <a:pt x="555" y="684"/>
                    </a:lnTo>
                    <a:lnTo>
                      <a:pt x="554" y="684"/>
                    </a:lnTo>
                    <a:lnTo>
                      <a:pt x="554" y="685"/>
                    </a:lnTo>
                    <a:lnTo>
                      <a:pt x="553" y="685"/>
                    </a:lnTo>
                    <a:lnTo>
                      <a:pt x="552" y="685"/>
                    </a:lnTo>
                    <a:lnTo>
                      <a:pt x="552" y="686"/>
                    </a:lnTo>
                    <a:lnTo>
                      <a:pt x="552" y="686"/>
                    </a:lnTo>
                    <a:lnTo>
                      <a:pt x="552" y="686"/>
                    </a:lnTo>
                    <a:lnTo>
                      <a:pt x="552" y="687"/>
                    </a:lnTo>
                    <a:lnTo>
                      <a:pt x="551" y="687"/>
                    </a:lnTo>
                    <a:lnTo>
                      <a:pt x="551" y="688"/>
                    </a:lnTo>
                    <a:lnTo>
                      <a:pt x="550" y="688"/>
                    </a:lnTo>
                    <a:lnTo>
                      <a:pt x="549" y="688"/>
                    </a:lnTo>
                    <a:lnTo>
                      <a:pt x="548" y="688"/>
                    </a:lnTo>
                    <a:lnTo>
                      <a:pt x="548" y="688"/>
                    </a:lnTo>
                    <a:lnTo>
                      <a:pt x="548" y="689"/>
                    </a:lnTo>
                    <a:lnTo>
                      <a:pt x="547" y="689"/>
                    </a:lnTo>
                    <a:lnTo>
                      <a:pt x="546" y="690"/>
                    </a:lnTo>
                    <a:lnTo>
                      <a:pt x="545" y="690"/>
                    </a:lnTo>
                    <a:lnTo>
                      <a:pt x="545" y="691"/>
                    </a:lnTo>
                    <a:lnTo>
                      <a:pt x="545" y="691"/>
                    </a:lnTo>
                    <a:lnTo>
                      <a:pt x="544" y="691"/>
                    </a:lnTo>
                    <a:lnTo>
                      <a:pt x="544" y="692"/>
                    </a:lnTo>
                    <a:lnTo>
                      <a:pt x="544" y="692"/>
                    </a:lnTo>
                    <a:lnTo>
                      <a:pt x="543" y="692"/>
                    </a:lnTo>
                    <a:lnTo>
                      <a:pt x="543" y="693"/>
                    </a:lnTo>
                    <a:lnTo>
                      <a:pt x="542" y="693"/>
                    </a:lnTo>
                    <a:lnTo>
                      <a:pt x="542" y="694"/>
                    </a:lnTo>
                    <a:lnTo>
                      <a:pt x="541" y="694"/>
                    </a:lnTo>
                    <a:lnTo>
                      <a:pt x="541" y="695"/>
                    </a:lnTo>
                    <a:lnTo>
                      <a:pt x="541" y="695"/>
                    </a:lnTo>
                    <a:lnTo>
                      <a:pt x="541" y="696"/>
                    </a:lnTo>
                    <a:lnTo>
                      <a:pt x="541" y="695"/>
                    </a:lnTo>
                    <a:lnTo>
                      <a:pt x="541" y="696"/>
                    </a:lnTo>
                    <a:lnTo>
                      <a:pt x="540" y="696"/>
                    </a:lnTo>
                    <a:lnTo>
                      <a:pt x="540" y="696"/>
                    </a:lnTo>
                    <a:lnTo>
                      <a:pt x="540" y="697"/>
                    </a:lnTo>
                    <a:lnTo>
                      <a:pt x="539" y="697"/>
                    </a:lnTo>
                    <a:lnTo>
                      <a:pt x="538" y="697"/>
                    </a:lnTo>
                    <a:lnTo>
                      <a:pt x="538" y="698"/>
                    </a:lnTo>
                    <a:lnTo>
                      <a:pt x="538" y="698"/>
                    </a:lnTo>
                    <a:lnTo>
                      <a:pt x="538" y="699"/>
                    </a:lnTo>
                    <a:lnTo>
                      <a:pt x="538" y="699"/>
                    </a:lnTo>
                    <a:lnTo>
                      <a:pt x="538" y="699"/>
                    </a:lnTo>
                    <a:lnTo>
                      <a:pt x="537" y="699"/>
                    </a:lnTo>
                    <a:lnTo>
                      <a:pt x="537" y="699"/>
                    </a:lnTo>
                    <a:lnTo>
                      <a:pt x="537" y="700"/>
                    </a:lnTo>
                    <a:lnTo>
                      <a:pt x="536" y="700"/>
                    </a:lnTo>
                    <a:lnTo>
                      <a:pt x="535" y="700"/>
                    </a:lnTo>
                    <a:lnTo>
                      <a:pt x="535" y="701"/>
                    </a:lnTo>
                    <a:lnTo>
                      <a:pt x="534" y="701"/>
                    </a:lnTo>
                    <a:lnTo>
                      <a:pt x="534" y="702"/>
                    </a:lnTo>
                    <a:lnTo>
                      <a:pt x="534" y="702"/>
                    </a:lnTo>
                    <a:lnTo>
                      <a:pt x="534" y="703"/>
                    </a:lnTo>
                    <a:lnTo>
                      <a:pt x="533" y="703"/>
                    </a:lnTo>
                    <a:lnTo>
                      <a:pt x="532" y="703"/>
                    </a:lnTo>
                    <a:lnTo>
                      <a:pt x="531" y="703"/>
                    </a:lnTo>
                    <a:lnTo>
                      <a:pt x="531" y="703"/>
                    </a:lnTo>
                    <a:lnTo>
                      <a:pt x="531" y="703"/>
                    </a:lnTo>
                    <a:lnTo>
                      <a:pt x="530" y="703"/>
                    </a:lnTo>
                    <a:lnTo>
                      <a:pt x="530" y="704"/>
                    </a:lnTo>
                    <a:lnTo>
                      <a:pt x="530" y="705"/>
                    </a:lnTo>
                    <a:lnTo>
                      <a:pt x="529" y="705"/>
                    </a:lnTo>
                    <a:lnTo>
                      <a:pt x="529" y="706"/>
                    </a:lnTo>
                    <a:lnTo>
                      <a:pt x="528" y="706"/>
                    </a:lnTo>
                    <a:lnTo>
                      <a:pt x="527" y="706"/>
                    </a:lnTo>
                    <a:lnTo>
                      <a:pt x="527" y="706"/>
                    </a:lnTo>
                    <a:lnTo>
                      <a:pt x="527" y="706"/>
                    </a:lnTo>
                    <a:lnTo>
                      <a:pt x="527" y="707"/>
                    </a:lnTo>
                    <a:lnTo>
                      <a:pt x="526" y="708"/>
                    </a:lnTo>
                    <a:lnTo>
                      <a:pt x="526" y="709"/>
                    </a:lnTo>
                    <a:lnTo>
                      <a:pt x="526" y="710"/>
                    </a:lnTo>
                    <a:lnTo>
                      <a:pt x="526" y="710"/>
                    </a:lnTo>
                    <a:lnTo>
                      <a:pt x="525" y="710"/>
                    </a:lnTo>
                    <a:lnTo>
                      <a:pt x="525" y="711"/>
                    </a:lnTo>
                    <a:lnTo>
                      <a:pt x="524" y="711"/>
                    </a:lnTo>
                    <a:lnTo>
                      <a:pt x="524" y="711"/>
                    </a:lnTo>
                    <a:lnTo>
                      <a:pt x="524" y="712"/>
                    </a:lnTo>
                    <a:lnTo>
                      <a:pt x="523" y="713"/>
                    </a:lnTo>
                    <a:lnTo>
                      <a:pt x="523" y="713"/>
                    </a:lnTo>
                    <a:lnTo>
                      <a:pt x="522" y="713"/>
                    </a:lnTo>
                    <a:lnTo>
                      <a:pt x="521" y="713"/>
                    </a:lnTo>
                    <a:lnTo>
                      <a:pt x="521" y="714"/>
                    </a:lnTo>
                    <a:lnTo>
                      <a:pt x="521" y="715"/>
                    </a:lnTo>
                    <a:lnTo>
                      <a:pt x="521" y="715"/>
                    </a:lnTo>
                    <a:lnTo>
                      <a:pt x="521" y="716"/>
                    </a:lnTo>
                    <a:lnTo>
                      <a:pt x="520" y="715"/>
                    </a:lnTo>
                    <a:lnTo>
                      <a:pt x="519" y="715"/>
                    </a:lnTo>
                    <a:lnTo>
                      <a:pt x="518" y="715"/>
                    </a:lnTo>
                    <a:lnTo>
                      <a:pt x="517" y="715"/>
                    </a:lnTo>
                    <a:lnTo>
                      <a:pt x="517" y="716"/>
                    </a:lnTo>
                    <a:lnTo>
                      <a:pt x="517" y="716"/>
                    </a:lnTo>
                    <a:lnTo>
                      <a:pt x="516" y="717"/>
                    </a:lnTo>
                    <a:lnTo>
                      <a:pt x="515" y="717"/>
                    </a:lnTo>
                    <a:lnTo>
                      <a:pt x="514" y="717"/>
                    </a:lnTo>
                    <a:lnTo>
                      <a:pt x="514" y="717"/>
                    </a:lnTo>
                    <a:lnTo>
                      <a:pt x="514" y="718"/>
                    </a:lnTo>
                    <a:lnTo>
                      <a:pt x="514" y="719"/>
                    </a:lnTo>
                    <a:lnTo>
                      <a:pt x="514" y="719"/>
                    </a:lnTo>
                    <a:lnTo>
                      <a:pt x="514" y="720"/>
                    </a:lnTo>
                    <a:lnTo>
                      <a:pt x="513" y="720"/>
                    </a:lnTo>
                    <a:lnTo>
                      <a:pt x="513" y="721"/>
                    </a:lnTo>
                    <a:lnTo>
                      <a:pt x="512" y="721"/>
                    </a:lnTo>
                    <a:lnTo>
                      <a:pt x="511" y="722"/>
                    </a:lnTo>
                    <a:lnTo>
                      <a:pt x="510" y="723"/>
                    </a:lnTo>
                    <a:lnTo>
                      <a:pt x="510" y="723"/>
                    </a:lnTo>
                    <a:lnTo>
                      <a:pt x="509" y="723"/>
                    </a:lnTo>
                    <a:lnTo>
                      <a:pt x="509" y="723"/>
                    </a:lnTo>
                    <a:lnTo>
                      <a:pt x="508" y="723"/>
                    </a:lnTo>
                    <a:lnTo>
                      <a:pt x="508" y="723"/>
                    </a:lnTo>
                    <a:lnTo>
                      <a:pt x="507" y="723"/>
                    </a:lnTo>
                    <a:lnTo>
                      <a:pt x="507" y="723"/>
                    </a:lnTo>
                    <a:lnTo>
                      <a:pt x="506" y="723"/>
                    </a:lnTo>
                    <a:lnTo>
                      <a:pt x="506" y="724"/>
                    </a:lnTo>
                    <a:lnTo>
                      <a:pt x="506" y="725"/>
                    </a:lnTo>
                    <a:lnTo>
                      <a:pt x="506" y="726"/>
                    </a:lnTo>
                    <a:lnTo>
                      <a:pt x="505" y="726"/>
                    </a:lnTo>
                    <a:lnTo>
                      <a:pt x="505" y="727"/>
                    </a:lnTo>
                    <a:lnTo>
                      <a:pt x="504" y="727"/>
                    </a:lnTo>
                    <a:lnTo>
                      <a:pt x="503" y="727"/>
                    </a:lnTo>
                    <a:lnTo>
                      <a:pt x="503" y="727"/>
                    </a:lnTo>
                    <a:lnTo>
                      <a:pt x="503" y="727"/>
                    </a:lnTo>
                    <a:lnTo>
                      <a:pt x="502" y="727"/>
                    </a:lnTo>
                    <a:lnTo>
                      <a:pt x="502" y="728"/>
                    </a:lnTo>
                    <a:lnTo>
                      <a:pt x="501" y="729"/>
                    </a:lnTo>
                    <a:lnTo>
                      <a:pt x="500" y="730"/>
                    </a:lnTo>
                    <a:lnTo>
                      <a:pt x="500" y="730"/>
                    </a:lnTo>
                    <a:lnTo>
                      <a:pt x="500" y="730"/>
                    </a:lnTo>
                    <a:lnTo>
                      <a:pt x="500" y="731"/>
                    </a:lnTo>
                    <a:lnTo>
                      <a:pt x="500" y="732"/>
                    </a:lnTo>
                    <a:lnTo>
                      <a:pt x="500" y="733"/>
                    </a:lnTo>
                    <a:lnTo>
                      <a:pt x="500" y="734"/>
                    </a:lnTo>
                    <a:lnTo>
                      <a:pt x="499" y="734"/>
                    </a:lnTo>
                    <a:lnTo>
                      <a:pt x="499" y="735"/>
                    </a:lnTo>
                    <a:lnTo>
                      <a:pt x="498" y="735"/>
                    </a:lnTo>
                    <a:lnTo>
                      <a:pt x="498" y="736"/>
                    </a:lnTo>
                    <a:lnTo>
                      <a:pt x="498" y="737"/>
                    </a:lnTo>
                    <a:lnTo>
                      <a:pt x="498" y="737"/>
                    </a:lnTo>
                    <a:lnTo>
                      <a:pt x="498" y="738"/>
                    </a:lnTo>
                    <a:lnTo>
                      <a:pt x="497" y="738"/>
                    </a:lnTo>
                    <a:lnTo>
                      <a:pt x="497" y="739"/>
                    </a:lnTo>
                    <a:lnTo>
                      <a:pt x="497" y="739"/>
                    </a:lnTo>
                    <a:lnTo>
                      <a:pt x="496" y="739"/>
                    </a:lnTo>
                    <a:lnTo>
                      <a:pt x="495" y="740"/>
                    </a:lnTo>
                    <a:lnTo>
                      <a:pt x="495" y="741"/>
                    </a:lnTo>
                    <a:lnTo>
                      <a:pt x="494" y="741"/>
                    </a:lnTo>
                    <a:lnTo>
                      <a:pt x="494" y="741"/>
                    </a:lnTo>
                    <a:lnTo>
                      <a:pt x="494" y="742"/>
                    </a:lnTo>
                    <a:lnTo>
                      <a:pt x="493" y="742"/>
                    </a:lnTo>
                    <a:lnTo>
                      <a:pt x="493" y="743"/>
                    </a:lnTo>
                    <a:lnTo>
                      <a:pt x="493" y="743"/>
                    </a:lnTo>
                    <a:lnTo>
                      <a:pt x="493" y="744"/>
                    </a:lnTo>
                    <a:lnTo>
                      <a:pt x="493" y="744"/>
                    </a:lnTo>
                    <a:lnTo>
                      <a:pt x="492" y="744"/>
                    </a:lnTo>
                    <a:lnTo>
                      <a:pt x="491" y="744"/>
                    </a:lnTo>
                    <a:lnTo>
                      <a:pt x="491" y="745"/>
                    </a:lnTo>
                    <a:lnTo>
                      <a:pt x="490" y="745"/>
                    </a:lnTo>
                    <a:lnTo>
                      <a:pt x="490" y="746"/>
                    </a:lnTo>
                    <a:lnTo>
                      <a:pt x="490" y="747"/>
                    </a:lnTo>
                    <a:lnTo>
                      <a:pt x="490" y="748"/>
                    </a:lnTo>
                    <a:lnTo>
                      <a:pt x="490" y="748"/>
                    </a:lnTo>
                    <a:lnTo>
                      <a:pt x="490" y="749"/>
                    </a:lnTo>
                    <a:lnTo>
                      <a:pt x="489" y="750"/>
                    </a:lnTo>
                    <a:lnTo>
                      <a:pt x="489" y="751"/>
                    </a:lnTo>
                    <a:lnTo>
                      <a:pt x="489" y="751"/>
                    </a:lnTo>
                    <a:lnTo>
                      <a:pt x="488" y="751"/>
                    </a:lnTo>
                    <a:lnTo>
                      <a:pt x="487" y="752"/>
                    </a:lnTo>
                    <a:lnTo>
                      <a:pt x="487" y="753"/>
                    </a:lnTo>
                    <a:lnTo>
                      <a:pt x="486" y="753"/>
                    </a:lnTo>
                    <a:lnTo>
                      <a:pt x="486" y="754"/>
                    </a:lnTo>
                    <a:lnTo>
                      <a:pt x="487" y="755"/>
                    </a:lnTo>
                    <a:lnTo>
                      <a:pt x="487" y="755"/>
                    </a:lnTo>
                    <a:lnTo>
                      <a:pt x="487" y="756"/>
                    </a:lnTo>
                    <a:lnTo>
                      <a:pt x="486" y="757"/>
                    </a:lnTo>
                    <a:lnTo>
                      <a:pt x="486" y="757"/>
                    </a:lnTo>
                    <a:lnTo>
                      <a:pt x="486" y="758"/>
                    </a:lnTo>
                    <a:lnTo>
                      <a:pt x="486" y="758"/>
                    </a:lnTo>
                    <a:lnTo>
                      <a:pt x="486" y="759"/>
                    </a:lnTo>
                    <a:lnTo>
                      <a:pt x="486" y="760"/>
                    </a:lnTo>
                    <a:lnTo>
                      <a:pt x="486" y="761"/>
                    </a:lnTo>
                    <a:lnTo>
                      <a:pt x="485" y="761"/>
                    </a:lnTo>
                    <a:lnTo>
                      <a:pt x="485" y="761"/>
                    </a:lnTo>
                    <a:lnTo>
                      <a:pt x="484" y="761"/>
                    </a:lnTo>
                    <a:lnTo>
                      <a:pt x="483" y="761"/>
                    </a:lnTo>
                    <a:lnTo>
                      <a:pt x="483" y="762"/>
                    </a:lnTo>
                    <a:lnTo>
                      <a:pt x="483" y="762"/>
                    </a:lnTo>
                    <a:lnTo>
                      <a:pt x="482" y="763"/>
                    </a:lnTo>
                    <a:lnTo>
                      <a:pt x="481" y="763"/>
                    </a:lnTo>
                    <a:lnTo>
                      <a:pt x="481" y="764"/>
                    </a:lnTo>
                    <a:lnTo>
                      <a:pt x="480" y="765"/>
                    </a:lnTo>
                    <a:lnTo>
                      <a:pt x="480" y="765"/>
                    </a:lnTo>
                    <a:lnTo>
                      <a:pt x="480" y="766"/>
                    </a:lnTo>
                    <a:lnTo>
                      <a:pt x="480" y="767"/>
                    </a:lnTo>
                    <a:lnTo>
                      <a:pt x="479" y="767"/>
                    </a:lnTo>
                    <a:lnTo>
                      <a:pt x="479" y="768"/>
                    </a:lnTo>
                    <a:lnTo>
                      <a:pt x="479" y="768"/>
                    </a:lnTo>
                    <a:lnTo>
                      <a:pt x="479" y="768"/>
                    </a:lnTo>
                    <a:lnTo>
                      <a:pt x="479" y="769"/>
                    </a:lnTo>
                    <a:lnTo>
                      <a:pt x="478" y="769"/>
                    </a:lnTo>
                    <a:lnTo>
                      <a:pt x="478" y="770"/>
                    </a:lnTo>
                    <a:lnTo>
                      <a:pt x="477" y="770"/>
                    </a:lnTo>
                    <a:lnTo>
                      <a:pt x="476" y="770"/>
                    </a:lnTo>
                    <a:lnTo>
                      <a:pt x="476" y="771"/>
                    </a:lnTo>
                    <a:lnTo>
                      <a:pt x="476" y="771"/>
                    </a:lnTo>
                    <a:lnTo>
                      <a:pt x="476" y="772"/>
                    </a:lnTo>
                    <a:lnTo>
                      <a:pt x="476" y="772"/>
                    </a:lnTo>
                    <a:lnTo>
                      <a:pt x="475" y="772"/>
                    </a:lnTo>
                    <a:lnTo>
                      <a:pt x="475" y="773"/>
                    </a:lnTo>
                    <a:lnTo>
                      <a:pt x="474" y="773"/>
                    </a:lnTo>
                    <a:lnTo>
                      <a:pt x="474" y="774"/>
                    </a:lnTo>
                    <a:lnTo>
                      <a:pt x="473" y="774"/>
                    </a:lnTo>
                    <a:lnTo>
                      <a:pt x="473" y="775"/>
                    </a:lnTo>
                    <a:lnTo>
                      <a:pt x="474" y="775"/>
                    </a:lnTo>
                    <a:lnTo>
                      <a:pt x="474" y="775"/>
                    </a:lnTo>
                    <a:lnTo>
                      <a:pt x="474" y="776"/>
                    </a:lnTo>
                    <a:lnTo>
                      <a:pt x="474" y="777"/>
                    </a:lnTo>
                    <a:lnTo>
                      <a:pt x="473" y="777"/>
                    </a:lnTo>
                    <a:lnTo>
                      <a:pt x="473" y="778"/>
                    </a:lnTo>
                    <a:lnTo>
                      <a:pt x="473" y="779"/>
                    </a:lnTo>
                    <a:lnTo>
                      <a:pt x="473" y="779"/>
                    </a:lnTo>
                    <a:lnTo>
                      <a:pt x="473" y="780"/>
                    </a:lnTo>
                    <a:lnTo>
                      <a:pt x="473" y="781"/>
                    </a:lnTo>
                    <a:lnTo>
                      <a:pt x="472" y="782"/>
                    </a:lnTo>
                    <a:lnTo>
                      <a:pt x="472" y="782"/>
                    </a:lnTo>
                    <a:lnTo>
                      <a:pt x="472" y="782"/>
                    </a:lnTo>
                    <a:lnTo>
                      <a:pt x="471" y="782"/>
                    </a:lnTo>
                    <a:lnTo>
                      <a:pt x="470" y="782"/>
                    </a:lnTo>
                    <a:lnTo>
                      <a:pt x="470" y="783"/>
                    </a:lnTo>
                    <a:lnTo>
                      <a:pt x="470" y="784"/>
                    </a:lnTo>
                    <a:lnTo>
                      <a:pt x="470" y="785"/>
                    </a:lnTo>
                    <a:lnTo>
                      <a:pt x="470" y="786"/>
                    </a:lnTo>
                    <a:lnTo>
                      <a:pt x="469" y="786"/>
                    </a:lnTo>
                    <a:lnTo>
                      <a:pt x="469" y="786"/>
                    </a:lnTo>
                    <a:lnTo>
                      <a:pt x="469" y="786"/>
                    </a:lnTo>
                    <a:lnTo>
                      <a:pt x="469" y="787"/>
                    </a:lnTo>
                    <a:lnTo>
                      <a:pt x="469" y="788"/>
                    </a:lnTo>
                    <a:lnTo>
                      <a:pt x="468" y="789"/>
                    </a:lnTo>
                    <a:lnTo>
                      <a:pt x="468" y="789"/>
                    </a:lnTo>
                    <a:lnTo>
                      <a:pt x="467" y="789"/>
                    </a:lnTo>
                    <a:lnTo>
                      <a:pt x="467" y="790"/>
                    </a:lnTo>
                    <a:lnTo>
                      <a:pt x="466" y="790"/>
                    </a:lnTo>
                    <a:lnTo>
                      <a:pt x="466" y="791"/>
                    </a:lnTo>
                    <a:lnTo>
                      <a:pt x="466" y="792"/>
                    </a:lnTo>
                    <a:lnTo>
                      <a:pt x="466" y="792"/>
                    </a:lnTo>
                    <a:lnTo>
                      <a:pt x="466" y="793"/>
                    </a:lnTo>
                    <a:lnTo>
                      <a:pt x="466" y="794"/>
                    </a:lnTo>
                    <a:lnTo>
                      <a:pt x="466" y="795"/>
                    </a:lnTo>
                    <a:lnTo>
                      <a:pt x="466" y="796"/>
                    </a:lnTo>
                    <a:lnTo>
                      <a:pt x="465" y="796"/>
                    </a:lnTo>
                    <a:lnTo>
                      <a:pt x="465" y="796"/>
                    </a:lnTo>
                    <a:lnTo>
                      <a:pt x="464" y="796"/>
                    </a:lnTo>
                    <a:lnTo>
                      <a:pt x="464" y="797"/>
                    </a:lnTo>
                    <a:lnTo>
                      <a:pt x="463" y="797"/>
                    </a:lnTo>
                    <a:lnTo>
                      <a:pt x="463" y="798"/>
                    </a:lnTo>
                    <a:lnTo>
                      <a:pt x="463" y="799"/>
                    </a:lnTo>
                    <a:lnTo>
                      <a:pt x="463" y="799"/>
                    </a:lnTo>
                    <a:lnTo>
                      <a:pt x="464" y="799"/>
                    </a:lnTo>
                    <a:lnTo>
                      <a:pt x="463" y="799"/>
                    </a:lnTo>
                    <a:lnTo>
                      <a:pt x="463" y="800"/>
                    </a:lnTo>
                    <a:lnTo>
                      <a:pt x="463" y="801"/>
                    </a:lnTo>
                    <a:lnTo>
                      <a:pt x="462" y="802"/>
                    </a:lnTo>
                    <a:lnTo>
                      <a:pt x="462" y="802"/>
                    </a:lnTo>
                    <a:lnTo>
                      <a:pt x="461" y="803"/>
                    </a:lnTo>
                    <a:lnTo>
                      <a:pt x="460" y="803"/>
                    </a:lnTo>
                    <a:lnTo>
                      <a:pt x="460" y="803"/>
                    </a:lnTo>
                    <a:lnTo>
                      <a:pt x="459" y="804"/>
                    </a:lnTo>
                    <a:lnTo>
                      <a:pt x="459" y="804"/>
                    </a:lnTo>
                    <a:lnTo>
                      <a:pt x="459" y="805"/>
                    </a:lnTo>
                    <a:lnTo>
                      <a:pt x="458" y="805"/>
                    </a:lnTo>
                    <a:lnTo>
                      <a:pt x="458" y="806"/>
                    </a:lnTo>
                    <a:lnTo>
                      <a:pt x="457" y="806"/>
                    </a:lnTo>
                    <a:lnTo>
                      <a:pt x="456" y="807"/>
                    </a:lnTo>
                    <a:lnTo>
                      <a:pt x="456" y="808"/>
                    </a:lnTo>
                    <a:lnTo>
                      <a:pt x="455" y="808"/>
                    </a:lnTo>
                    <a:lnTo>
                      <a:pt x="455" y="809"/>
                    </a:lnTo>
                    <a:lnTo>
                      <a:pt x="455" y="809"/>
                    </a:lnTo>
                    <a:lnTo>
                      <a:pt x="455" y="810"/>
                    </a:lnTo>
                    <a:lnTo>
                      <a:pt x="454" y="810"/>
                    </a:lnTo>
                    <a:lnTo>
                      <a:pt x="453" y="810"/>
                    </a:lnTo>
                    <a:lnTo>
                      <a:pt x="452" y="810"/>
                    </a:lnTo>
                    <a:lnTo>
                      <a:pt x="452" y="811"/>
                    </a:lnTo>
                    <a:lnTo>
                      <a:pt x="452" y="811"/>
                    </a:lnTo>
                    <a:lnTo>
                      <a:pt x="452" y="812"/>
                    </a:lnTo>
                    <a:lnTo>
                      <a:pt x="451" y="812"/>
                    </a:lnTo>
                    <a:lnTo>
                      <a:pt x="451" y="813"/>
                    </a:lnTo>
                    <a:lnTo>
                      <a:pt x="450" y="813"/>
                    </a:lnTo>
                    <a:lnTo>
                      <a:pt x="449" y="813"/>
                    </a:lnTo>
                    <a:lnTo>
                      <a:pt x="449" y="813"/>
                    </a:lnTo>
                    <a:lnTo>
                      <a:pt x="449" y="814"/>
                    </a:lnTo>
                    <a:lnTo>
                      <a:pt x="448" y="814"/>
                    </a:lnTo>
                    <a:lnTo>
                      <a:pt x="448" y="815"/>
                    </a:lnTo>
                    <a:lnTo>
                      <a:pt x="448" y="816"/>
                    </a:lnTo>
                    <a:lnTo>
                      <a:pt x="448" y="817"/>
                    </a:lnTo>
                    <a:lnTo>
                      <a:pt x="449" y="817"/>
                    </a:lnTo>
                    <a:lnTo>
                      <a:pt x="449" y="818"/>
                    </a:lnTo>
                    <a:lnTo>
                      <a:pt x="449" y="819"/>
                    </a:lnTo>
                    <a:lnTo>
                      <a:pt x="449" y="820"/>
                    </a:lnTo>
                    <a:lnTo>
                      <a:pt x="448" y="820"/>
                    </a:lnTo>
                    <a:lnTo>
                      <a:pt x="448" y="820"/>
                    </a:lnTo>
                    <a:lnTo>
                      <a:pt x="448" y="820"/>
                    </a:lnTo>
                    <a:lnTo>
                      <a:pt x="448" y="821"/>
                    </a:lnTo>
                    <a:lnTo>
                      <a:pt x="448" y="822"/>
                    </a:lnTo>
                    <a:lnTo>
                      <a:pt x="448" y="822"/>
                    </a:lnTo>
                    <a:lnTo>
                      <a:pt x="448" y="823"/>
                    </a:lnTo>
                    <a:lnTo>
                      <a:pt x="448" y="823"/>
                    </a:lnTo>
                    <a:lnTo>
                      <a:pt x="449" y="824"/>
                    </a:lnTo>
                    <a:lnTo>
                      <a:pt x="449" y="825"/>
                    </a:lnTo>
                    <a:lnTo>
                      <a:pt x="450" y="825"/>
                    </a:lnTo>
                    <a:lnTo>
                      <a:pt x="450" y="826"/>
                    </a:lnTo>
                    <a:lnTo>
                      <a:pt x="450" y="827"/>
                    </a:lnTo>
                    <a:lnTo>
                      <a:pt x="451" y="827"/>
                    </a:lnTo>
                    <a:lnTo>
                      <a:pt x="451" y="827"/>
                    </a:lnTo>
                    <a:lnTo>
                      <a:pt x="451" y="828"/>
                    </a:lnTo>
                    <a:lnTo>
                      <a:pt x="451" y="829"/>
                    </a:lnTo>
                    <a:lnTo>
                      <a:pt x="451" y="830"/>
                    </a:lnTo>
                    <a:lnTo>
                      <a:pt x="451" y="830"/>
                    </a:lnTo>
                    <a:lnTo>
                      <a:pt x="450" y="831"/>
                    </a:lnTo>
                    <a:lnTo>
                      <a:pt x="450" y="832"/>
                    </a:lnTo>
                    <a:lnTo>
                      <a:pt x="449" y="833"/>
                    </a:lnTo>
                    <a:lnTo>
                      <a:pt x="449" y="834"/>
                    </a:lnTo>
                    <a:lnTo>
                      <a:pt x="448" y="834"/>
                    </a:lnTo>
                    <a:lnTo>
                      <a:pt x="448" y="835"/>
                    </a:lnTo>
                    <a:lnTo>
                      <a:pt x="448" y="836"/>
                    </a:lnTo>
                    <a:lnTo>
                      <a:pt x="447" y="836"/>
                    </a:lnTo>
                    <a:lnTo>
                      <a:pt x="446" y="837"/>
                    </a:lnTo>
                    <a:lnTo>
                      <a:pt x="445" y="837"/>
                    </a:lnTo>
                    <a:lnTo>
                      <a:pt x="445" y="837"/>
                    </a:lnTo>
                    <a:lnTo>
                      <a:pt x="445" y="838"/>
                    </a:lnTo>
                    <a:lnTo>
                      <a:pt x="445" y="839"/>
                    </a:lnTo>
                    <a:lnTo>
                      <a:pt x="445" y="840"/>
                    </a:lnTo>
                    <a:lnTo>
                      <a:pt x="444" y="841"/>
                    </a:lnTo>
                    <a:lnTo>
                      <a:pt x="443" y="841"/>
                    </a:lnTo>
                    <a:lnTo>
                      <a:pt x="442" y="841"/>
                    </a:lnTo>
                    <a:lnTo>
                      <a:pt x="441" y="841"/>
                    </a:lnTo>
                    <a:lnTo>
                      <a:pt x="441" y="841"/>
                    </a:lnTo>
                    <a:lnTo>
                      <a:pt x="440" y="841"/>
                    </a:lnTo>
                    <a:lnTo>
                      <a:pt x="439" y="841"/>
                    </a:lnTo>
                    <a:lnTo>
                      <a:pt x="438" y="841"/>
                    </a:lnTo>
                    <a:lnTo>
                      <a:pt x="438" y="841"/>
                    </a:lnTo>
                    <a:lnTo>
                      <a:pt x="437" y="841"/>
                    </a:lnTo>
                    <a:lnTo>
                      <a:pt x="437" y="842"/>
                    </a:lnTo>
                    <a:lnTo>
                      <a:pt x="436" y="842"/>
                    </a:lnTo>
                    <a:lnTo>
                      <a:pt x="436" y="843"/>
                    </a:lnTo>
                    <a:lnTo>
                      <a:pt x="436" y="844"/>
                    </a:lnTo>
                    <a:lnTo>
                      <a:pt x="437" y="844"/>
                    </a:lnTo>
                    <a:lnTo>
                      <a:pt x="437" y="845"/>
                    </a:lnTo>
                    <a:lnTo>
                      <a:pt x="436" y="845"/>
                    </a:lnTo>
                    <a:lnTo>
                      <a:pt x="436" y="846"/>
                    </a:lnTo>
                    <a:lnTo>
                      <a:pt x="435" y="847"/>
                    </a:lnTo>
                    <a:lnTo>
                      <a:pt x="435" y="848"/>
                    </a:lnTo>
                    <a:lnTo>
                      <a:pt x="435" y="848"/>
                    </a:lnTo>
                    <a:lnTo>
                      <a:pt x="435" y="848"/>
                    </a:lnTo>
                    <a:lnTo>
                      <a:pt x="434" y="848"/>
                    </a:lnTo>
                    <a:lnTo>
                      <a:pt x="434" y="849"/>
                    </a:lnTo>
                    <a:lnTo>
                      <a:pt x="433" y="850"/>
                    </a:lnTo>
                    <a:lnTo>
                      <a:pt x="432" y="850"/>
                    </a:lnTo>
                    <a:lnTo>
                      <a:pt x="431" y="851"/>
                    </a:lnTo>
                    <a:lnTo>
                      <a:pt x="431" y="851"/>
                    </a:lnTo>
                    <a:lnTo>
                      <a:pt x="430" y="851"/>
                    </a:lnTo>
                    <a:lnTo>
                      <a:pt x="429" y="851"/>
                    </a:lnTo>
                    <a:lnTo>
                      <a:pt x="428" y="851"/>
                    </a:lnTo>
                    <a:lnTo>
                      <a:pt x="428" y="851"/>
                    </a:lnTo>
                    <a:lnTo>
                      <a:pt x="428" y="852"/>
                    </a:lnTo>
                    <a:lnTo>
                      <a:pt x="428" y="853"/>
                    </a:lnTo>
                    <a:lnTo>
                      <a:pt x="427" y="854"/>
                    </a:lnTo>
                    <a:lnTo>
                      <a:pt x="427" y="854"/>
                    </a:lnTo>
                    <a:lnTo>
                      <a:pt x="426" y="854"/>
                    </a:lnTo>
                    <a:lnTo>
                      <a:pt x="426" y="855"/>
                    </a:lnTo>
                    <a:lnTo>
                      <a:pt x="425" y="855"/>
                    </a:lnTo>
                    <a:lnTo>
                      <a:pt x="425" y="856"/>
                    </a:lnTo>
                    <a:lnTo>
                      <a:pt x="425" y="857"/>
                    </a:lnTo>
                    <a:lnTo>
                      <a:pt x="425" y="858"/>
                    </a:lnTo>
                    <a:lnTo>
                      <a:pt x="424" y="858"/>
                    </a:lnTo>
                    <a:lnTo>
                      <a:pt x="424" y="858"/>
                    </a:lnTo>
                    <a:lnTo>
                      <a:pt x="424" y="857"/>
                    </a:lnTo>
                    <a:lnTo>
                      <a:pt x="423" y="857"/>
                    </a:lnTo>
                    <a:lnTo>
                      <a:pt x="422" y="858"/>
                    </a:lnTo>
                    <a:lnTo>
                      <a:pt x="421" y="858"/>
                    </a:lnTo>
                    <a:lnTo>
                      <a:pt x="421" y="858"/>
                    </a:lnTo>
                    <a:lnTo>
                      <a:pt x="421" y="858"/>
                    </a:lnTo>
                    <a:lnTo>
                      <a:pt x="421" y="859"/>
                    </a:lnTo>
                    <a:lnTo>
                      <a:pt x="420" y="859"/>
                    </a:lnTo>
                    <a:lnTo>
                      <a:pt x="420" y="860"/>
                    </a:lnTo>
                    <a:lnTo>
                      <a:pt x="420" y="861"/>
                    </a:lnTo>
                    <a:lnTo>
                      <a:pt x="421" y="861"/>
                    </a:lnTo>
                    <a:lnTo>
                      <a:pt x="421" y="861"/>
                    </a:lnTo>
                    <a:lnTo>
                      <a:pt x="421" y="862"/>
                    </a:lnTo>
                    <a:lnTo>
                      <a:pt x="420" y="862"/>
                    </a:lnTo>
                    <a:lnTo>
                      <a:pt x="420" y="863"/>
                    </a:lnTo>
                    <a:lnTo>
                      <a:pt x="419" y="863"/>
                    </a:lnTo>
                    <a:lnTo>
                      <a:pt x="419" y="864"/>
                    </a:lnTo>
                    <a:lnTo>
                      <a:pt x="418" y="865"/>
                    </a:lnTo>
                    <a:lnTo>
                      <a:pt x="418" y="865"/>
                    </a:lnTo>
                    <a:lnTo>
                      <a:pt x="418" y="866"/>
                    </a:lnTo>
                    <a:lnTo>
                      <a:pt x="417" y="867"/>
                    </a:lnTo>
                    <a:lnTo>
                      <a:pt x="417" y="868"/>
                    </a:lnTo>
                    <a:lnTo>
                      <a:pt x="417" y="868"/>
                    </a:lnTo>
                    <a:lnTo>
                      <a:pt x="417" y="868"/>
                    </a:lnTo>
                    <a:lnTo>
                      <a:pt x="417" y="869"/>
                    </a:lnTo>
                    <a:lnTo>
                      <a:pt x="416" y="869"/>
                    </a:lnTo>
                    <a:lnTo>
                      <a:pt x="415" y="869"/>
                    </a:lnTo>
                    <a:lnTo>
                      <a:pt x="415" y="870"/>
                    </a:lnTo>
                    <a:lnTo>
                      <a:pt x="414" y="870"/>
                    </a:lnTo>
                    <a:lnTo>
                      <a:pt x="414" y="870"/>
                    </a:lnTo>
                    <a:lnTo>
                      <a:pt x="414" y="871"/>
                    </a:lnTo>
                    <a:lnTo>
                      <a:pt x="413" y="871"/>
                    </a:lnTo>
                    <a:lnTo>
                      <a:pt x="412" y="871"/>
                    </a:lnTo>
                    <a:lnTo>
                      <a:pt x="411" y="872"/>
                    </a:lnTo>
                    <a:lnTo>
                      <a:pt x="410" y="872"/>
                    </a:lnTo>
                    <a:lnTo>
                      <a:pt x="410" y="871"/>
                    </a:lnTo>
                    <a:lnTo>
                      <a:pt x="409" y="871"/>
                    </a:lnTo>
                    <a:lnTo>
                      <a:pt x="408" y="871"/>
                    </a:lnTo>
                    <a:lnTo>
                      <a:pt x="408" y="872"/>
                    </a:lnTo>
                    <a:lnTo>
                      <a:pt x="407" y="872"/>
                    </a:lnTo>
                    <a:lnTo>
                      <a:pt x="407" y="872"/>
                    </a:lnTo>
                    <a:lnTo>
                      <a:pt x="407" y="873"/>
                    </a:lnTo>
                    <a:lnTo>
                      <a:pt x="407" y="874"/>
                    </a:lnTo>
                    <a:lnTo>
                      <a:pt x="407" y="875"/>
                    </a:lnTo>
                    <a:lnTo>
                      <a:pt x="407" y="875"/>
                    </a:lnTo>
                    <a:lnTo>
                      <a:pt x="407" y="876"/>
                    </a:lnTo>
                    <a:lnTo>
                      <a:pt x="406" y="876"/>
                    </a:lnTo>
                    <a:lnTo>
                      <a:pt x="406" y="877"/>
                    </a:lnTo>
                    <a:lnTo>
                      <a:pt x="406" y="878"/>
                    </a:lnTo>
                    <a:lnTo>
                      <a:pt x="405" y="878"/>
                    </a:lnTo>
                    <a:lnTo>
                      <a:pt x="404" y="878"/>
                    </a:lnTo>
                    <a:lnTo>
                      <a:pt x="403" y="878"/>
                    </a:lnTo>
                    <a:lnTo>
                      <a:pt x="402" y="878"/>
                    </a:lnTo>
                    <a:lnTo>
                      <a:pt x="401" y="879"/>
                    </a:lnTo>
                    <a:lnTo>
                      <a:pt x="400" y="879"/>
                    </a:lnTo>
                    <a:lnTo>
                      <a:pt x="400" y="879"/>
                    </a:lnTo>
                    <a:lnTo>
                      <a:pt x="400" y="880"/>
                    </a:lnTo>
                    <a:lnTo>
                      <a:pt x="400" y="881"/>
                    </a:lnTo>
                    <a:lnTo>
                      <a:pt x="399" y="881"/>
                    </a:lnTo>
                    <a:lnTo>
                      <a:pt x="399" y="882"/>
                    </a:lnTo>
                    <a:lnTo>
                      <a:pt x="398" y="882"/>
                    </a:lnTo>
                    <a:lnTo>
                      <a:pt x="398" y="883"/>
                    </a:lnTo>
                    <a:lnTo>
                      <a:pt x="397" y="884"/>
                    </a:lnTo>
                    <a:lnTo>
                      <a:pt x="397" y="885"/>
                    </a:lnTo>
                    <a:lnTo>
                      <a:pt x="397" y="886"/>
                    </a:lnTo>
                    <a:lnTo>
                      <a:pt x="397" y="886"/>
                    </a:lnTo>
                    <a:lnTo>
                      <a:pt x="397" y="887"/>
                    </a:lnTo>
                    <a:lnTo>
                      <a:pt x="397" y="888"/>
                    </a:lnTo>
                    <a:lnTo>
                      <a:pt x="397" y="889"/>
                    </a:lnTo>
                    <a:lnTo>
                      <a:pt x="396" y="889"/>
                    </a:lnTo>
                    <a:lnTo>
                      <a:pt x="396" y="889"/>
                    </a:lnTo>
                    <a:lnTo>
                      <a:pt x="395" y="889"/>
                    </a:lnTo>
                    <a:lnTo>
                      <a:pt x="394" y="889"/>
                    </a:lnTo>
                    <a:lnTo>
                      <a:pt x="393" y="889"/>
                    </a:lnTo>
                    <a:lnTo>
                      <a:pt x="393" y="889"/>
                    </a:lnTo>
                    <a:lnTo>
                      <a:pt x="392" y="889"/>
                    </a:lnTo>
                    <a:lnTo>
                      <a:pt x="391" y="889"/>
                    </a:lnTo>
                    <a:lnTo>
                      <a:pt x="390" y="889"/>
                    </a:lnTo>
                    <a:lnTo>
                      <a:pt x="386" y="889"/>
                    </a:lnTo>
                    <a:lnTo>
                      <a:pt x="386" y="810"/>
                    </a:lnTo>
                    <a:lnTo>
                      <a:pt x="373" y="810"/>
                    </a:lnTo>
                    <a:lnTo>
                      <a:pt x="169" y="811"/>
                    </a:lnTo>
                    <a:lnTo>
                      <a:pt x="160" y="811"/>
                    </a:lnTo>
                    <a:lnTo>
                      <a:pt x="160" y="813"/>
                    </a:lnTo>
                    <a:lnTo>
                      <a:pt x="160" y="904"/>
                    </a:lnTo>
                    <a:lnTo>
                      <a:pt x="161" y="906"/>
                    </a:lnTo>
                    <a:lnTo>
                      <a:pt x="161" y="906"/>
                    </a:lnTo>
                    <a:lnTo>
                      <a:pt x="160" y="907"/>
                    </a:lnTo>
                    <a:lnTo>
                      <a:pt x="159" y="907"/>
                    </a:lnTo>
                    <a:lnTo>
                      <a:pt x="159" y="907"/>
                    </a:lnTo>
                    <a:lnTo>
                      <a:pt x="159" y="908"/>
                    </a:lnTo>
                    <a:lnTo>
                      <a:pt x="159" y="907"/>
                    </a:lnTo>
                    <a:lnTo>
                      <a:pt x="158" y="907"/>
                    </a:lnTo>
                    <a:lnTo>
                      <a:pt x="157" y="907"/>
                    </a:lnTo>
                    <a:lnTo>
                      <a:pt x="157" y="906"/>
                    </a:lnTo>
                    <a:lnTo>
                      <a:pt x="157" y="906"/>
                    </a:lnTo>
                    <a:lnTo>
                      <a:pt x="157" y="905"/>
                    </a:lnTo>
                    <a:lnTo>
                      <a:pt x="156" y="905"/>
                    </a:lnTo>
                    <a:lnTo>
                      <a:pt x="156" y="905"/>
                    </a:lnTo>
                    <a:lnTo>
                      <a:pt x="156" y="906"/>
                    </a:lnTo>
                    <a:lnTo>
                      <a:pt x="155" y="906"/>
                    </a:lnTo>
                    <a:lnTo>
                      <a:pt x="155" y="905"/>
                    </a:lnTo>
                    <a:lnTo>
                      <a:pt x="156" y="905"/>
                    </a:lnTo>
                    <a:lnTo>
                      <a:pt x="156" y="904"/>
                    </a:lnTo>
                    <a:lnTo>
                      <a:pt x="156" y="903"/>
                    </a:lnTo>
                    <a:lnTo>
                      <a:pt x="156" y="903"/>
                    </a:lnTo>
                    <a:lnTo>
                      <a:pt x="156" y="903"/>
                    </a:lnTo>
                    <a:lnTo>
                      <a:pt x="156" y="902"/>
                    </a:lnTo>
                    <a:lnTo>
                      <a:pt x="156" y="902"/>
                    </a:lnTo>
                    <a:lnTo>
                      <a:pt x="156" y="903"/>
                    </a:lnTo>
                    <a:lnTo>
                      <a:pt x="156" y="902"/>
                    </a:lnTo>
                    <a:lnTo>
                      <a:pt x="155" y="902"/>
                    </a:lnTo>
                    <a:lnTo>
                      <a:pt x="154" y="902"/>
                    </a:lnTo>
                    <a:lnTo>
                      <a:pt x="153" y="902"/>
                    </a:lnTo>
                    <a:lnTo>
                      <a:pt x="153" y="903"/>
                    </a:lnTo>
                    <a:lnTo>
                      <a:pt x="152" y="903"/>
                    </a:lnTo>
                    <a:lnTo>
                      <a:pt x="152" y="903"/>
                    </a:lnTo>
                    <a:lnTo>
                      <a:pt x="153" y="905"/>
                    </a:lnTo>
                    <a:lnTo>
                      <a:pt x="153" y="906"/>
                    </a:lnTo>
                    <a:lnTo>
                      <a:pt x="152" y="906"/>
                    </a:lnTo>
                    <a:lnTo>
                      <a:pt x="149" y="907"/>
                    </a:lnTo>
                    <a:lnTo>
                      <a:pt x="147" y="907"/>
                    </a:lnTo>
                    <a:lnTo>
                      <a:pt x="142" y="909"/>
                    </a:lnTo>
                    <a:lnTo>
                      <a:pt x="140" y="909"/>
                    </a:lnTo>
                    <a:lnTo>
                      <a:pt x="138" y="910"/>
                    </a:lnTo>
                    <a:lnTo>
                      <a:pt x="138" y="910"/>
                    </a:lnTo>
                    <a:lnTo>
                      <a:pt x="138" y="909"/>
                    </a:lnTo>
                    <a:lnTo>
                      <a:pt x="137" y="909"/>
                    </a:lnTo>
                    <a:lnTo>
                      <a:pt x="136" y="909"/>
                    </a:lnTo>
                    <a:lnTo>
                      <a:pt x="135" y="909"/>
                    </a:lnTo>
                    <a:lnTo>
                      <a:pt x="135" y="910"/>
                    </a:lnTo>
                    <a:lnTo>
                      <a:pt x="135" y="910"/>
                    </a:lnTo>
                    <a:lnTo>
                      <a:pt x="135" y="910"/>
                    </a:lnTo>
                    <a:lnTo>
                      <a:pt x="134" y="910"/>
                    </a:lnTo>
                    <a:lnTo>
                      <a:pt x="133" y="910"/>
                    </a:lnTo>
                    <a:lnTo>
                      <a:pt x="132" y="910"/>
                    </a:lnTo>
                    <a:lnTo>
                      <a:pt x="132" y="910"/>
                    </a:lnTo>
                    <a:lnTo>
                      <a:pt x="132" y="911"/>
                    </a:lnTo>
                    <a:lnTo>
                      <a:pt x="131" y="911"/>
                    </a:lnTo>
                    <a:lnTo>
                      <a:pt x="130" y="911"/>
                    </a:lnTo>
                    <a:lnTo>
                      <a:pt x="129" y="911"/>
                    </a:lnTo>
                    <a:lnTo>
                      <a:pt x="128" y="911"/>
                    </a:lnTo>
                    <a:lnTo>
                      <a:pt x="128" y="912"/>
                    </a:lnTo>
                    <a:lnTo>
                      <a:pt x="128" y="911"/>
                    </a:lnTo>
                    <a:lnTo>
                      <a:pt x="128" y="911"/>
                    </a:lnTo>
                    <a:lnTo>
                      <a:pt x="128" y="910"/>
                    </a:lnTo>
                    <a:lnTo>
                      <a:pt x="128" y="910"/>
                    </a:lnTo>
                    <a:lnTo>
                      <a:pt x="128" y="909"/>
                    </a:lnTo>
                    <a:lnTo>
                      <a:pt x="127" y="909"/>
                    </a:lnTo>
                    <a:lnTo>
                      <a:pt x="126" y="909"/>
                    </a:lnTo>
                    <a:lnTo>
                      <a:pt x="126" y="910"/>
                    </a:lnTo>
                    <a:lnTo>
                      <a:pt x="125" y="910"/>
                    </a:lnTo>
                    <a:lnTo>
                      <a:pt x="125" y="910"/>
                    </a:lnTo>
                    <a:lnTo>
                      <a:pt x="125" y="910"/>
                    </a:lnTo>
                    <a:lnTo>
                      <a:pt x="125" y="910"/>
                    </a:lnTo>
                    <a:lnTo>
                      <a:pt x="125" y="910"/>
                    </a:lnTo>
                    <a:lnTo>
                      <a:pt x="124" y="910"/>
                    </a:lnTo>
                    <a:lnTo>
                      <a:pt x="123" y="910"/>
                    </a:lnTo>
                    <a:lnTo>
                      <a:pt x="122" y="910"/>
                    </a:lnTo>
                    <a:lnTo>
                      <a:pt x="122" y="911"/>
                    </a:lnTo>
                    <a:lnTo>
                      <a:pt x="121" y="911"/>
                    </a:lnTo>
                    <a:lnTo>
                      <a:pt x="121" y="911"/>
                    </a:lnTo>
                    <a:lnTo>
                      <a:pt x="121" y="910"/>
                    </a:lnTo>
                    <a:lnTo>
                      <a:pt x="121" y="910"/>
                    </a:lnTo>
                    <a:lnTo>
                      <a:pt x="121" y="910"/>
                    </a:lnTo>
                    <a:lnTo>
                      <a:pt x="121" y="910"/>
                    </a:lnTo>
                    <a:lnTo>
                      <a:pt x="120" y="910"/>
                    </a:lnTo>
                    <a:lnTo>
                      <a:pt x="120" y="910"/>
                    </a:lnTo>
                    <a:lnTo>
                      <a:pt x="119" y="910"/>
                    </a:lnTo>
                    <a:lnTo>
                      <a:pt x="119" y="911"/>
                    </a:lnTo>
                    <a:lnTo>
                      <a:pt x="119" y="910"/>
                    </a:lnTo>
                    <a:lnTo>
                      <a:pt x="118" y="910"/>
                    </a:lnTo>
                    <a:lnTo>
                      <a:pt x="118" y="911"/>
                    </a:lnTo>
                    <a:lnTo>
                      <a:pt x="118" y="911"/>
                    </a:lnTo>
                    <a:lnTo>
                      <a:pt x="117" y="911"/>
                    </a:lnTo>
                    <a:lnTo>
                      <a:pt x="117" y="910"/>
                    </a:lnTo>
                    <a:lnTo>
                      <a:pt x="116" y="910"/>
                    </a:lnTo>
                    <a:lnTo>
                      <a:pt x="115" y="910"/>
                    </a:lnTo>
                    <a:lnTo>
                      <a:pt x="115" y="910"/>
                    </a:lnTo>
                    <a:lnTo>
                      <a:pt x="114" y="910"/>
                    </a:lnTo>
                    <a:lnTo>
                      <a:pt x="114" y="909"/>
                    </a:lnTo>
                    <a:lnTo>
                      <a:pt x="114" y="909"/>
                    </a:lnTo>
                    <a:lnTo>
                      <a:pt x="113" y="909"/>
                    </a:lnTo>
                    <a:lnTo>
                      <a:pt x="112" y="910"/>
                    </a:lnTo>
                    <a:lnTo>
                      <a:pt x="14" y="948"/>
                    </a:lnTo>
                    <a:lnTo>
                      <a:pt x="13" y="948"/>
                    </a:lnTo>
                    <a:lnTo>
                      <a:pt x="13" y="949"/>
                    </a:lnTo>
                    <a:lnTo>
                      <a:pt x="12" y="949"/>
                    </a:lnTo>
                    <a:lnTo>
                      <a:pt x="13" y="949"/>
                    </a:lnTo>
                    <a:lnTo>
                      <a:pt x="13" y="950"/>
                    </a:lnTo>
                    <a:lnTo>
                      <a:pt x="12" y="950"/>
                    </a:lnTo>
                    <a:lnTo>
                      <a:pt x="13" y="950"/>
                    </a:lnTo>
                    <a:lnTo>
                      <a:pt x="12" y="950"/>
                    </a:lnTo>
                    <a:lnTo>
                      <a:pt x="11" y="950"/>
                    </a:lnTo>
                    <a:lnTo>
                      <a:pt x="11" y="951"/>
                    </a:lnTo>
                    <a:lnTo>
                      <a:pt x="11" y="950"/>
                    </a:lnTo>
                    <a:lnTo>
                      <a:pt x="11" y="951"/>
                    </a:lnTo>
                    <a:lnTo>
                      <a:pt x="11" y="951"/>
                    </a:lnTo>
                    <a:lnTo>
                      <a:pt x="11" y="951"/>
                    </a:lnTo>
                    <a:lnTo>
                      <a:pt x="11" y="951"/>
                    </a:lnTo>
                    <a:lnTo>
                      <a:pt x="11" y="951"/>
                    </a:lnTo>
                    <a:lnTo>
                      <a:pt x="11" y="952"/>
                    </a:lnTo>
                    <a:lnTo>
                      <a:pt x="11" y="953"/>
                    </a:lnTo>
                    <a:lnTo>
                      <a:pt x="11" y="954"/>
                    </a:lnTo>
                    <a:lnTo>
                      <a:pt x="10" y="954"/>
                    </a:lnTo>
                    <a:lnTo>
                      <a:pt x="10" y="954"/>
                    </a:lnTo>
                    <a:lnTo>
                      <a:pt x="9" y="954"/>
                    </a:lnTo>
                    <a:lnTo>
                      <a:pt x="9" y="954"/>
                    </a:lnTo>
                    <a:lnTo>
                      <a:pt x="8" y="954"/>
                    </a:lnTo>
                    <a:lnTo>
                      <a:pt x="8" y="954"/>
                    </a:lnTo>
                    <a:lnTo>
                      <a:pt x="8" y="954"/>
                    </a:lnTo>
                    <a:lnTo>
                      <a:pt x="8" y="955"/>
                    </a:lnTo>
                    <a:lnTo>
                      <a:pt x="7" y="955"/>
                    </a:lnTo>
                    <a:lnTo>
                      <a:pt x="7" y="954"/>
                    </a:lnTo>
                    <a:lnTo>
                      <a:pt x="6" y="954"/>
                    </a:lnTo>
                    <a:lnTo>
                      <a:pt x="6" y="954"/>
                    </a:lnTo>
                    <a:lnTo>
                      <a:pt x="6" y="954"/>
                    </a:lnTo>
                    <a:lnTo>
                      <a:pt x="5" y="954"/>
                    </a:lnTo>
                    <a:lnTo>
                      <a:pt x="4" y="954"/>
                    </a:lnTo>
                    <a:lnTo>
                      <a:pt x="4" y="954"/>
                    </a:lnTo>
                    <a:lnTo>
                      <a:pt x="4" y="954"/>
                    </a:lnTo>
                    <a:lnTo>
                      <a:pt x="3" y="954"/>
                    </a:lnTo>
                    <a:lnTo>
                      <a:pt x="4" y="954"/>
                    </a:lnTo>
                    <a:lnTo>
                      <a:pt x="4" y="954"/>
                    </a:lnTo>
                    <a:lnTo>
                      <a:pt x="3" y="954"/>
                    </a:lnTo>
                    <a:lnTo>
                      <a:pt x="3" y="955"/>
                    </a:lnTo>
                    <a:lnTo>
                      <a:pt x="3" y="954"/>
                    </a:lnTo>
                    <a:lnTo>
                      <a:pt x="2" y="954"/>
                    </a:lnTo>
                    <a:lnTo>
                      <a:pt x="1" y="954"/>
                    </a:lnTo>
                    <a:lnTo>
                      <a:pt x="1" y="954"/>
                    </a:lnTo>
                    <a:lnTo>
                      <a:pt x="1" y="954"/>
                    </a:lnTo>
                    <a:lnTo>
                      <a:pt x="1" y="955"/>
                    </a:lnTo>
                    <a:lnTo>
                      <a:pt x="2" y="955"/>
                    </a:lnTo>
                    <a:lnTo>
                      <a:pt x="2" y="956"/>
                    </a:lnTo>
                    <a:lnTo>
                      <a:pt x="1" y="956"/>
                    </a:lnTo>
                    <a:lnTo>
                      <a:pt x="1" y="956"/>
                    </a:lnTo>
                    <a:lnTo>
                      <a:pt x="1" y="955"/>
                    </a:lnTo>
                    <a:lnTo>
                      <a:pt x="0" y="955"/>
                    </a:lnTo>
                    <a:lnTo>
                      <a:pt x="0" y="956"/>
                    </a:lnTo>
                    <a:lnTo>
                      <a:pt x="1" y="956"/>
                    </a:lnTo>
                    <a:lnTo>
                      <a:pt x="0" y="956"/>
                    </a:lnTo>
                    <a:lnTo>
                      <a:pt x="0" y="957"/>
                    </a:lnTo>
                    <a:lnTo>
                      <a:pt x="0" y="956"/>
                    </a:lnTo>
                    <a:lnTo>
                      <a:pt x="0" y="95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90" name="Freeform 1149">
                <a:extLst>
                  <a:ext uri="{FF2B5EF4-FFF2-40B4-BE49-F238E27FC236}">
                    <a16:creationId xmlns:a16="http://schemas.microsoft.com/office/drawing/2014/main" id="{2D79935C-1C62-402F-B3AB-D467D81A2042}"/>
                  </a:ext>
                </a:extLst>
              </p:cNvPr>
              <p:cNvSpPr>
                <a:spLocks/>
              </p:cNvSpPr>
              <p:nvPr/>
            </p:nvSpPr>
            <p:spPr bwMode="auto">
              <a:xfrm>
                <a:off x="3706" y="1610"/>
                <a:ext cx="545" cy="568"/>
              </a:xfrm>
              <a:custGeom>
                <a:avLst/>
                <a:gdLst>
                  <a:gd name="T0" fmla="*/ 540 w 545"/>
                  <a:gd name="T1" fmla="*/ 1 h 568"/>
                  <a:gd name="T2" fmla="*/ 537 w 545"/>
                  <a:gd name="T3" fmla="*/ 0 h 568"/>
                  <a:gd name="T4" fmla="*/ 530 w 545"/>
                  <a:gd name="T5" fmla="*/ 1 h 568"/>
                  <a:gd name="T6" fmla="*/ 525 w 545"/>
                  <a:gd name="T7" fmla="*/ 1 h 568"/>
                  <a:gd name="T8" fmla="*/ 518 w 545"/>
                  <a:gd name="T9" fmla="*/ 3 h 568"/>
                  <a:gd name="T10" fmla="*/ 511 w 545"/>
                  <a:gd name="T11" fmla="*/ 5 h 568"/>
                  <a:gd name="T12" fmla="*/ 508 w 545"/>
                  <a:gd name="T13" fmla="*/ 3 h 568"/>
                  <a:gd name="T14" fmla="*/ 501 w 545"/>
                  <a:gd name="T15" fmla="*/ 2 h 568"/>
                  <a:gd name="T16" fmla="*/ 479 w 545"/>
                  <a:gd name="T17" fmla="*/ 104 h 568"/>
                  <a:gd name="T18" fmla="*/ 484 w 545"/>
                  <a:gd name="T19" fmla="*/ 175 h 568"/>
                  <a:gd name="T20" fmla="*/ 493 w 545"/>
                  <a:gd name="T21" fmla="*/ 200 h 568"/>
                  <a:gd name="T22" fmla="*/ 497 w 545"/>
                  <a:gd name="T23" fmla="*/ 229 h 568"/>
                  <a:gd name="T24" fmla="*/ 506 w 545"/>
                  <a:gd name="T25" fmla="*/ 245 h 568"/>
                  <a:gd name="T26" fmla="*/ 515 w 545"/>
                  <a:gd name="T27" fmla="*/ 261 h 568"/>
                  <a:gd name="T28" fmla="*/ 492 w 545"/>
                  <a:gd name="T29" fmla="*/ 281 h 568"/>
                  <a:gd name="T30" fmla="*/ 472 w 545"/>
                  <a:gd name="T31" fmla="*/ 284 h 568"/>
                  <a:gd name="T32" fmla="*/ 439 w 545"/>
                  <a:gd name="T33" fmla="*/ 290 h 568"/>
                  <a:gd name="T34" fmla="*/ 415 w 545"/>
                  <a:gd name="T35" fmla="*/ 293 h 568"/>
                  <a:gd name="T36" fmla="*/ 373 w 545"/>
                  <a:gd name="T37" fmla="*/ 297 h 568"/>
                  <a:gd name="T38" fmla="*/ 343 w 545"/>
                  <a:gd name="T39" fmla="*/ 301 h 568"/>
                  <a:gd name="T40" fmla="*/ 328 w 545"/>
                  <a:gd name="T41" fmla="*/ 310 h 568"/>
                  <a:gd name="T42" fmla="*/ 320 w 545"/>
                  <a:gd name="T43" fmla="*/ 319 h 568"/>
                  <a:gd name="T44" fmla="*/ 319 w 545"/>
                  <a:gd name="T45" fmla="*/ 325 h 568"/>
                  <a:gd name="T46" fmla="*/ 314 w 545"/>
                  <a:gd name="T47" fmla="*/ 347 h 568"/>
                  <a:gd name="T48" fmla="*/ 313 w 545"/>
                  <a:gd name="T49" fmla="*/ 369 h 568"/>
                  <a:gd name="T50" fmla="*/ 299 w 545"/>
                  <a:gd name="T51" fmla="*/ 386 h 568"/>
                  <a:gd name="T52" fmla="*/ 307 w 545"/>
                  <a:gd name="T53" fmla="*/ 401 h 568"/>
                  <a:gd name="T54" fmla="*/ 303 w 545"/>
                  <a:gd name="T55" fmla="*/ 408 h 568"/>
                  <a:gd name="T56" fmla="*/ 291 w 545"/>
                  <a:gd name="T57" fmla="*/ 415 h 568"/>
                  <a:gd name="T58" fmla="*/ 272 w 545"/>
                  <a:gd name="T59" fmla="*/ 426 h 568"/>
                  <a:gd name="T60" fmla="*/ 253 w 545"/>
                  <a:gd name="T61" fmla="*/ 429 h 568"/>
                  <a:gd name="T62" fmla="*/ 234 w 545"/>
                  <a:gd name="T63" fmla="*/ 437 h 568"/>
                  <a:gd name="T64" fmla="*/ 225 w 545"/>
                  <a:gd name="T65" fmla="*/ 451 h 568"/>
                  <a:gd name="T66" fmla="*/ 215 w 545"/>
                  <a:gd name="T67" fmla="*/ 472 h 568"/>
                  <a:gd name="T68" fmla="*/ 189 w 545"/>
                  <a:gd name="T69" fmla="*/ 476 h 568"/>
                  <a:gd name="T70" fmla="*/ 183 w 545"/>
                  <a:gd name="T71" fmla="*/ 491 h 568"/>
                  <a:gd name="T72" fmla="*/ 171 w 545"/>
                  <a:gd name="T73" fmla="*/ 505 h 568"/>
                  <a:gd name="T74" fmla="*/ 159 w 545"/>
                  <a:gd name="T75" fmla="*/ 504 h 568"/>
                  <a:gd name="T76" fmla="*/ 150 w 545"/>
                  <a:gd name="T77" fmla="*/ 514 h 568"/>
                  <a:gd name="T78" fmla="*/ 145 w 545"/>
                  <a:gd name="T79" fmla="*/ 527 h 568"/>
                  <a:gd name="T80" fmla="*/ 143 w 545"/>
                  <a:gd name="T81" fmla="*/ 537 h 568"/>
                  <a:gd name="T82" fmla="*/ 137 w 545"/>
                  <a:gd name="T83" fmla="*/ 548 h 568"/>
                  <a:gd name="T84" fmla="*/ 139 w 545"/>
                  <a:gd name="T85" fmla="*/ 553 h 568"/>
                  <a:gd name="T86" fmla="*/ 137 w 545"/>
                  <a:gd name="T87" fmla="*/ 566 h 568"/>
                  <a:gd name="T88" fmla="*/ 109 w 545"/>
                  <a:gd name="T89" fmla="*/ 548 h 568"/>
                  <a:gd name="T90" fmla="*/ 117 w 545"/>
                  <a:gd name="T91" fmla="*/ 534 h 568"/>
                  <a:gd name="T92" fmla="*/ 125 w 545"/>
                  <a:gd name="T93" fmla="*/ 507 h 568"/>
                  <a:gd name="T94" fmla="*/ 88 w 545"/>
                  <a:gd name="T95" fmla="*/ 503 h 568"/>
                  <a:gd name="T96" fmla="*/ 108 w 545"/>
                  <a:gd name="T97" fmla="*/ 481 h 568"/>
                  <a:gd name="T98" fmla="*/ 119 w 545"/>
                  <a:gd name="T99" fmla="*/ 464 h 568"/>
                  <a:gd name="T100" fmla="*/ 94 w 545"/>
                  <a:gd name="T101" fmla="*/ 458 h 568"/>
                  <a:gd name="T102" fmla="*/ 81 w 545"/>
                  <a:gd name="T103" fmla="*/ 448 h 568"/>
                  <a:gd name="T104" fmla="*/ 66 w 545"/>
                  <a:gd name="T105" fmla="*/ 423 h 568"/>
                  <a:gd name="T106" fmla="*/ 70 w 545"/>
                  <a:gd name="T107" fmla="*/ 400 h 568"/>
                  <a:gd name="T108" fmla="*/ 70 w 545"/>
                  <a:gd name="T109" fmla="*/ 362 h 568"/>
                  <a:gd name="T110" fmla="*/ 53 w 545"/>
                  <a:gd name="T111" fmla="*/ 334 h 568"/>
                  <a:gd name="T112" fmla="*/ 28 w 545"/>
                  <a:gd name="T113" fmla="*/ 300 h 568"/>
                  <a:gd name="T114" fmla="*/ 16 w 545"/>
                  <a:gd name="T115" fmla="*/ 274 h 568"/>
                  <a:gd name="T116" fmla="*/ 6 w 545"/>
                  <a:gd name="T117" fmla="*/ 256 h 568"/>
                  <a:gd name="T118" fmla="*/ 0 w 545"/>
                  <a:gd name="T119" fmla="*/ 239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5" h="568">
                    <a:moveTo>
                      <a:pt x="545" y="4"/>
                    </a:moveTo>
                    <a:lnTo>
                      <a:pt x="544" y="4"/>
                    </a:lnTo>
                    <a:lnTo>
                      <a:pt x="544" y="3"/>
                    </a:lnTo>
                    <a:lnTo>
                      <a:pt x="543" y="3"/>
                    </a:lnTo>
                    <a:lnTo>
                      <a:pt x="542" y="3"/>
                    </a:lnTo>
                    <a:lnTo>
                      <a:pt x="542" y="3"/>
                    </a:lnTo>
                    <a:lnTo>
                      <a:pt x="542" y="3"/>
                    </a:lnTo>
                    <a:lnTo>
                      <a:pt x="542" y="3"/>
                    </a:lnTo>
                    <a:lnTo>
                      <a:pt x="542" y="2"/>
                    </a:lnTo>
                    <a:lnTo>
                      <a:pt x="542" y="2"/>
                    </a:lnTo>
                    <a:lnTo>
                      <a:pt x="541" y="2"/>
                    </a:lnTo>
                    <a:lnTo>
                      <a:pt x="541" y="3"/>
                    </a:lnTo>
                    <a:lnTo>
                      <a:pt x="540" y="3"/>
                    </a:lnTo>
                    <a:lnTo>
                      <a:pt x="540" y="2"/>
                    </a:lnTo>
                    <a:lnTo>
                      <a:pt x="541" y="2"/>
                    </a:lnTo>
                    <a:lnTo>
                      <a:pt x="541" y="1"/>
                    </a:lnTo>
                    <a:lnTo>
                      <a:pt x="540" y="1"/>
                    </a:lnTo>
                    <a:lnTo>
                      <a:pt x="540" y="2"/>
                    </a:lnTo>
                    <a:lnTo>
                      <a:pt x="540" y="3"/>
                    </a:lnTo>
                    <a:lnTo>
                      <a:pt x="539" y="3"/>
                    </a:lnTo>
                    <a:lnTo>
                      <a:pt x="539" y="3"/>
                    </a:lnTo>
                    <a:lnTo>
                      <a:pt x="539" y="3"/>
                    </a:lnTo>
                    <a:lnTo>
                      <a:pt x="539" y="3"/>
                    </a:lnTo>
                    <a:lnTo>
                      <a:pt x="539" y="3"/>
                    </a:lnTo>
                    <a:lnTo>
                      <a:pt x="539" y="2"/>
                    </a:lnTo>
                    <a:lnTo>
                      <a:pt x="539" y="1"/>
                    </a:lnTo>
                    <a:lnTo>
                      <a:pt x="539" y="1"/>
                    </a:lnTo>
                    <a:lnTo>
                      <a:pt x="538" y="1"/>
                    </a:lnTo>
                    <a:lnTo>
                      <a:pt x="538" y="2"/>
                    </a:lnTo>
                    <a:lnTo>
                      <a:pt x="537" y="2"/>
                    </a:lnTo>
                    <a:lnTo>
                      <a:pt x="537" y="1"/>
                    </a:lnTo>
                    <a:lnTo>
                      <a:pt x="538" y="1"/>
                    </a:lnTo>
                    <a:lnTo>
                      <a:pt x="538" y="0"/>
                    </a:lnTo>
                    <a:lnTo>
                      <a:pt x="537" y="0"/>
                    </a:lnTo>
                    <a:lnTo>
                      <a:pt x="537" y="0"/>
                    </a:lnTo>
                    <a:lnTo>
                      <a:pt x="537" y="0"/>
                    </a:lnTo>
                    <a:lnTo>
                      <a:pt x="536" y="0"/>
                    </a:lnTo>
                    <a:lnTo>
                      <a:pt x="536" y="0"/>
                    </a:lnTo>
                    <a:lnTo>
                      <a:pt x="535" y="0"/>
                    </a:lnTo>
                    <a:lnTo>
                      <a:pt x="535" y="0"/>
                    </a:lnTo>
                    <a:lnTo>
                      <a:pt x="535" y="0"/>
                    </a:lnTo>
                    <a:lnTo>
                      <a:pt x="535" y="1"/>
                    </a:lnTo>
                    <a:lnTo>
                      <a:pt x="535" y="2"/>
                    </a:lnTo>
                    <a:lnTo>
                      <a:pt x="535" y="2"/>
                    </a:lnTo>
                    <a:lnTo>
                      <a:pt x="534" y="2"/>
                    </a:lnTo>
                    <a:lnTo>
                      <a:pt x="534" y="1"/>
                    </a:lnTo>
                    <a:lnTo>
                      <a:pt x="533" y="1"/>
                    </a:lnTo>
                    <a:lnTo>
                      <a:pt x="532" y="1"/>
                    </a:lnTo>
                    <a:lnTo>
                      <a:pt x="532" y="1"/>
                    </a:lnTo>
                    <a:lnTo>
                      <a:pt x="531" y="1"/>
                    </a:lnTo>
                    <a:lnTo>
                      <a:pt x="530" y="1"/>
                    </a:lnTo>
                    <a:lnTo>
                      <a:pt x="530" y="0"/>
                    </a:lnTo>
                    <a:lnTo>
                      <a:pt x="529" y="0"/>
                    </a:lnTo>
                    <a:lnTo>
                      <a:pt x="528" y="0"/>
                    </a:lnTo>
                    <a:lnTo>
                      <a:pt x="528" y="1"/>
                    </a:lnTo>
                    <a:lnTo>
                      <a:pt x="529" y="1"/>
                    </a:lnTo>
                    <a:lnTo>
                      <a:pt x="529" y="2"/>
                    </a:lnTo>
                    <a:lnTo>
                      <a:pt x="528" y="2"/>
                    </a:lnTo>
                    <a:lnTo>
                      <a:pt x="528" y="2"/>
                    </a:lnTo>
                    <a:lnTo>
                      <a:pt x="528" y="1"/>
                    </a:lnTo>
                    <a:lnTo>
                      <a:pt x="528" y="2"/>
                    </a:lnTo>
                    <a:lnTo>
                      <a:pt x="527" y="2"/>
                    </a:lnTo>
                    <a:lnTo>
                      <a:pt x="526" y="2"/>
                    </a:lnTo>
                    <a:lnTo>
                      <a:pt x="526" y="1"/>
                    </a:lnTo>
                    <a:lnTo>
                      <a:pt x="526" y="0"/>
                    </a:lnTo>
                    <a:lnTo>
                      <a:pt x="525" y="0"/>
                    </a:lnTo>
                    <a:lnTo>
                      <a:pt x="525" y="1"/>
                    </a:lnTo>
                    <a:lnTo>
                      <a:pt x="525" y="1"/>
                    </a:lnTo>
                    <a:lnTo>
                      <a:pt x="525" y="2"/>
                    </a:lnTo>
                    <a:lnTo>
                      <a:pt x="524" y="3"/>
                    </a:lnTo>
                    <a:lnTo>
                      <a:pt x="523" y="3"/>
                    </a:lnTo>
                    <a:lnTo>
                      <a:pt x="522" y="3"/>
                    </a:lnTo>
                    <a:lnTo>
                      <a:pt x="522" y="3"/>
                    </a:lnTo>
                    <a:lnTo>
                      <a:pt x="522" y="3"/>
                    </a:lnTo>
                    <a:lnTo>
                      <a:pt x="522" y="2"/>
                    </a:lnTo>
                    <a:lnTo>
                      <a:pt x="522" y="2"/>
                    </a:lnTo>
                    <a:lnTo>
                      <a:pt x="521" y="2"/>
                    </a:lnTo>
                    <a:lnTo>
                      <a:pt x="520" y="2"/>
                    </a:lnTo>
                    <a:lnTo>
                      <a:pt x="520" y="3"/>
                    </a:lnTo>
                    <a:lnTo>
                      <a:pt x="520" y="2"/>
                    </a:lnTo>
                    <a:lnTo>
                      <a:pt x="519" y="2"/>
                    </a:lnTo>
                    <a:lnTo>
                      <a:pt x="519" y="3"/>
                    </a:lnTo>
                    <a:lnTo>
                      <a:pt x="518" y="3"/>
                    </a:lnTo>
                    <a:lnTo>
                      <a:pt x="518" y="3"/>
                    </a:lnTo>
                    <a:lnTo>
                      <a:pt x="518" y="3"/>
                    </a:lnTo>
                    <a:lnTo>
                      <a:pt x="517" y="3"/>
                    </a:lnTo>
                    <a:lnTo>
                      <a:pt x="518" y="3"/>
                    </a:lnTo>
                    <a:lnTo>
                      <a:pt x="518" y="3"/>
                    </a:lnTo>
                    <a:lnTo>
                      <a:pt x="517" y="3"/>
                    </a:lnTo>
                    <a:lnTo>
                      <a:pt x="516" y="3"/>
                    </a:lnTo>
                    <a:lnTo>
                      <a:pt x="516" y="3"/>
                    </a:lnTo>
                    <a:lnTo>
                      <a:pt x="515" y="3"/>
                    </a:lnTo>
                    <a:lnTo>
                      <a:pt x="515" y="3"/>
                    </a:lnTo>
                    <a:lnTo>
                      <a:pt x="514" y="4"/>
                    </a:lnTo>
                    <a:lnTo>
                      <a:pt x="513" y="4"/>
                    </a:lnTo>
                    <a:lnTo>
                      <a:pt x="513" y="3"/>
                    </a:lnTo>
                    <a:lnTo>
                      <a:pt x="512" y="3"/>
                    </a:lnTo>
                    <a:lnTo>
                      <a:pt x="511" y="3"/>
                    </a:lnTo>
                    <a:lnTo>
                      <a:pt x="511" y="4"/>
                    </a:lnTo>
                    <a:lnTo>
                      <a:pt x="512" y="4"/>
                    </a:lnTo>
                    <a:lnTo>
                      <a:pt x="512" y="5"/>
                    </a:lnTo>
                    <a:lnTo>
                      <a:pt x="511" y="5"/>
                    </a:lnTo>
                    <a:lnTo>
                      <a:pt x="511" y="5"/>
                    </a:lnTo>
                    <a:lnTo>
                      <a:pt x="511" y="6"/>
                    </a:lnTo>
                    <a:lnTo>
                      <a:pt x="510" y="6"/>
                    </a:lnTo>
                    <a:lnTo>
                      <a:pt x="510" y="5"/>
                    </a:lnTo>
                    <a:lnTo>
                      <a:pt x="510" y="4"/>
                    </a:lnTo>
                    <a:lnTo>
                      <a:pt x="510" y="3"/>
                    </a:lnTo>
                    <a:lnTo>
                      <a:pt x="510" y="3"/>
                    </a:lnTo>
                    <a:lnTo>
                      <a:pt x="509" y="3"/>
                    </a:lnTo>
                    <a:lnTo>
                      <a:pt x="509" y="3"/>
                    </a:lnTo>
                    <a:lnTo>
                      <a:pt x="508" y="3"/>
                    </a:lnTo>
                    <a:lnTo>
                      <a:pt x="508" y="4"/>
                    </a:lnTo>
                    <a:lnTo>
                      <a:pt x="508" y="4"/>
                    </a:lnTo>
                    <a:lnTo>
                      <a:pt x="508" y="3"/>
                    </a:lnTo>
                    <a:lnTo>
                      <a:pt x="507" y="3"/>
                    </a:lnTo>
                    <a:lnTo>
                      <a:pt x="507" y="3"/>
                    </a:lnTo>
                    <a:lnTo>
                      <a:pt x="508" y="3"/>
                    </a:lnTo>
                    <a:lnTo>
                      <a:pt x="508" y="3"/>
                    </a:lnTo>
                    <a:lnTo>
                      <a:pt x="508" y="2"/>
                    </a:lnTo>
                    <a:lnTo>
                      <a:pt x="508" y="2"/>
                    </a:lnTo>
                    <a:lnTo>
                      <a:pt x="507" y="2"/>
                    </a:lnTo>
                    <a:lnTo>
                      <a:pt x="507" y="1"/>
                    </a:lnTo>
                    <a:lnTo>
                      <a:pt x="506" y="1"/>
                    </a:lnTo>
                    <a:lnTo>
                      <a:pt x="506" y="0"/>
                    </a:lnTo>
                    <a:lnTo>
                      <a:pt x="505" y="0"/>
                    </a:lnTo>
                    <a:lnTo>
                      <a:pt x="505" y="0"/>
                    </a:lnTo>
                    <a:lnTo>
                      <a:pt x="504" y="0"/>
                    </a:lnTo>
                    <a:lnTo>
                      <a:pt x="504" y="0"/>
                    </a:lnTo>
                    <a:lnTo>
                      <a:pt x="504" y="0"/>
                    </a:lnTo>
                    <a:lnTo>
                      <a:pt x="503" y="0"/>
                    </a:lnTo>
                    <a:lnTo>
                      <a:pt x="503" y="1"/>
                    </a:lnTo>
                    <a:lnTo>
                      <a:pt x="502" y="1"/>
                    </a:lnTo>
                    <a:lnTo>
                      <a:pt x="502" y="2"/>
                    </a:lnTo>
                    <a:lnTo>
                      <a:pt x="501" y="2"/>
                    </a:lnTo>
                    <a:lnTo>
                      <a:pt x="501" y="2"/>
                    </a:lnTo>
                    <a:lnTo>
                      <a:pt x="500" y="2"/>
                    </a:lnTo>
                    <a:lnTo>
                      <a:pt x="500" y="3"/>
                    </a:lnTo>
                    <a:lnTo>
                      <a:pt x="499" y="2"/>
                    </a:lnTo>
                    <a:lnTo>
                      <a:pt x="498" y="2"/>
                    </a:lnTo>
                    <a:lnTo>
                      <a:pt x="497" y="2"/>
                    </a:lnTo>
                    <a:lnTo>
                      <a:pt x="497" y="1"/>
                    </a:lnTo>
                    <a:lnTo>
                      <a:pt x="497" y="1"/>
                    </a:lnTo>
                    <a:lnTo>
                      <a:pt x="496" y="1"/>
                    </a:lnTo>
                    <a:lnTo>
                      <a:pt x="496" y="2"/>
                    </a:lnTo>
                    <a:lnTo>
                      <a:pt x="495" y="2"/>
                    </a:lnTo>
                    <a:lnTo>
                      <a:pt x="495" y="3"/>
                    </a:lnTo>
                    <a:lnTo>
                      <a:pt x="495" y="3"/>
                    </a:lnTo>
                    <a:lnTo>
                      <a:pt x="496" y="4"/>
                    </a:lnTo>
                    <a:lnTo>
                      <a:pt x="496" y="5"/>
                    </a:lnTo>
                    <a:lnTo>
                      <a:pt x="497" y="5"/>
                    </a:lnTo>
                    <a:lnTo>
                      <a:pt x="490" y="47"/>
                    </a:lnTo>
                    <a:lnTo>
                      <a:pt x="479" y="104"/>
                    </a:lnTo>
                    <a:lnTo>
                      <a:pt x="479" y="105"/>
                    </a:lnTo>
                    <a:lnTo>
                      <a:pt x="468" y="165"/>
                    </a:lnTo>
                    <a:lnTo>
                      <a:pt x="467" y="166"/>
                    </a:lnTo>
                    <a:lnTo>
                      <a:pt x="466" y="172"/>
                    </a:lnTo>
                    <a:lnTo>
                      <a:pt x="469" y="172"/>
                    </a:lnTo>
                    <a:lnTo>
                      <a:pt x="470" y="172"/>
                    </a:lnTo>
                    <a:lnTo>
                      <a:pt x="471" y="172"/>
                    </a:lnTo>
                    <a:lnTo>
                      <a:pt x="473" y="171"/>
                    </a:lnTo>
                    <a:lnTo>
                      <a:pt x="474" y="171"/>
                    </a:lnTo>
                    <a:lnTo>
                      <a:pt x="476" y="172"/>
                    </a:lnTo>
                    <a:lnTo>
                      <a:pt x="477" y="172"/>
                    </a:lnTo>
                    <a:lnTo>
                      <a:pt x="479" y="172"/>
                    </a:lnTo>
                    <a:lnTo>
                      <a:pt x="481" y="171"/>
                    </a:lnTo>
                    <a:lnTo>
                      <a:pt x="482" y="171"/>
                    </a:lnTo>
                    <a:lnTo>
                      <a:pt x="483" y="172"/>
                    </a:lnTo>
                    <a:lnTo>
                      <a:pt x="484" y="172"/>
                    </a:lnTo>
                    <a:lnTo>
                      <a:pt x="484" y="175"/>
                    </a:lnTo>
                    <a:lnTo>
                      <a:pt x="484" y="178"/>
                    </a:lnTo>
                    <a:lnTo>
                      <a:pt x="484" y="179"/>
                    </a:lnTo>
                    <a:lnTo>
                      <a:pt x="483" y="179"/>
                    </a:lnTo>
                    <a:lnTo>
                      <a:pt x="482" y="180"/>
                    </a:lnTo>
                    <a:lnTo>
                      <a:pt x="483" y="181"/>
                    </a:lnTo>
                    <a:lnTo>
                      <a:pt x="484" y="183"/>
                    </a:lnTo>
                    <a:lnTo>
                      <a:pt x="487" y="183"/>
                    </a:lnTo>
                    <a:lnTo>
                      <a:pt x="489" y="183"/>
                    </a:lnTo>
                    <a:lnTo>
                      <a:pt x="493" y="185"/>
                    </a:lnTo>
                    <a:lnTo>
                      <a:pt x="494" y="185"/>
                    </a:lnTo>
                    <a:lnTo>
                      <a:pt x="494" y="186"/>
                    </a:lnTo>
                    <a:lnTo>
                      <a:pt x="494" y="189"/>
                    </a:lnTo>
                    <a:lnTo>
                      <a:pt x="493" y="191"/>
                    </a:lnTo>
                    <a:lnTo>
                      <a:pt x="493" y="192"/>
                    </a:lnTo>
                    <a:lnTo>
                      <a:pt x="494" y="194"/>
                    </a:lnTo>
                    <a:lnTo>
                      <a:pt x="493" y="197"/>
                    </a:lnTo>
                    <a:lnTo>
                      <a:pt x="493" y="200"/>
                    </a:lnTo>
                    <a:lnTo>
                      <a:pt x="492" y="202"/>
                    </a:lnTo>
                    <a:lnTo>
                      <a:pt x="492" y="203"/>
                    </a:lnTo>
                    <a:lnTo>
                      <a:pt x="494" y="205"/>
                    </a:lnTo>
                    <a:lnTo>
                      <a:pt x="494" y="206"/>
                    </a:lnTo>
                    <a:lnTo>
                      <a:pt x="494" y="207"/>
                    </a:lnTo>
                    <a:lnTo>
                      <a:pt x="494" y="211"/>
                    </a:lnTo>
                    <a:lnTo>
                      <a:pt x="494" y="213"/>
                    </a:lnTo>
                    <a:lnTo>
                      <a:pt x="495" y="214"/>
                    </a:lnTo>
                    <a:lnTo>
                      <a:pt x="497" y="220"/>
                    </a:lnTo>
                    <a:lnTo>
                      <a:pt x="497" y="220"/>
                    </a:lnTo>
                    <a:lnTo>
                      <a:pt x="498" y="221"/>
                    </a:lnTo>
                    <a:lnTo>
                      <a:pt x="498" y="222"/>
                    </a:lnTo>
                    <a:lnTo>
                      <a:pt x="497" y="223"/>
                    </a:lnTo>
                    <a:lnTo>
                      <a:pt x="497" y="224"/>
                    </a:lnTo>
                    <a:lnTo>
                      <a:pt x="497" y="227"/>
                    </a:lnTo>
                    <a:lnTo>
                      <a:pt x="496" y="228"/>
                    </a:lnTo>
                    <a:lnTo>
                      <a:pt x="497" y="229"/>
                    </a:lnTo>
                    <a:lnTo>
                      <a:pt x="498" y="230"/>
                    </a:lnTo>
                    <a:lnTo>
                      <a:pt x="498" y="231"/>
                    </a:lnTo>
                    <a:lnTo>
                      <a:pt x="497" y="233"/>
                    </a:lnTo>
                    <a:lnTo>
                      <a:pt x="497" y="234"/>
                    </a:lnTo>
                    <a:lnTo>
                      <a:pt x="497" y="236"/>
                    </a:lnTo>
                    <a:lnTo>
                      <a:pt x="497" y="237"/>
                    </a:lnTo>
                    <a:lnTo>
                      <a:pt x="498" y="238"/>
                    </a:lnTo>
                    <a:lnTo>
                      <a:pt x="499" y="238"/>
                    </a:lnTo>
                    <a:lnTo>
                      <a:pt x="501" y="239"/>
                    </a:lnTo>
                    <a:lnTo>
                      <a:pt x="501" y="239"/>
                    </a:lnTo>
                    <a:lnTo>
                      <a:pt x="502" y="240"/>
                    </a:lnTo>
                    <a:lnTo>
                      <a:pt x="503" y="241"/>
                    </a:lnTo>
                    <a:lnTo>
                      <a:pt x="503" y="241"/>
                    </a:lnTo>
                    <a:lnTo>
                      <a:pt x="503" y="242"/>
                    </a:lnTo>
                    <a:lnTo>
                      <a:pt x="504" y="245"/>
                    </a:lnTo>
                    <a:lnTo>
                      <a:pt x="505" y="245"/>
                    </a:lnTo>
                    <a:lnTo>
                      <a:pt x="506" y="245"/>
                    </a:lnTo>
                    <a:lnTo>
                      <a:pt x="506" y="246"/>
                    </a:lnTo>
                    <a:lnTo>
                      <a:pt x="505" y="249"/>
                    </a:lnTo>
                    <a:lnTo>
                      <a:pt x="506" y="249"/>
                    </a:lnTo>
                    <a:lnTo>
                      <a:pt x="507" y="249"/>
                    </a:lnTo>
                    <a:lnTo>
                      <a:pt x="508" y="249"/>
                    </a:lnTo>
                    <a:lnTo>
                      <a:pt x="508" y="250"/>
                    </a:lnTo>
                    <a:lnTo>
                      <a:pt x="509" y="252"/>
                    </a:lnTo>
                    <a:lnTo>
                      <a:pt x="510" y="252"/>
                    </a:lnTo>
                    <a:lnTo>
                      <a:pt x="510" y="254"/>
                    </a:lnTo>
                    <a:lnTo>
                      <a:pt x="511" y="254"/>
                    </a:lnTo>
                    <a:lnTo>
                      <a:pt x="511" y="254"/>
                    </a:lnTo>
                    <a:lnTo>
                      <a:pt x="512" y="255"/>
                    </a:lnTo>
                    <a:lnTo>
                      <a:pt x="513" y="255"/>
                    </a:lnTo>
                    <a:lnTo>
                      <a:pt x="515" y="257"/>
                    </a:lnTo>
                    <a:lnTo>
                      <a:pt x="515" y="258"/>
                    </a:lnTo>
                    <a:lnTo>
                      <a:pt x="515" y="260"/>
                    </a:lnTo>
                    <a:lnTo>
                      <a:pt x="515" y="261"/>
                    </a:lnTo>
                    <a:lnTo>
                      <a:pt x="517" y="263"/>
                    </a:lnTo>
                    <a:lnTo>
                      <a:pt x="518" y="264"/>
                    </a:lnTo>
                    <a:lnTo>
                      <a:pt x="517" y="265"/>
                    </a:lnTo>
                    <a:lnTo>
                      <a:pt x="516" y="266"/>
                    </a:lnTo>
                    <a:lnTo>
                      <a:pt x="515" y="267"/>
                    </a:lnTo>
                    <a:lnTo>
                      <a:pt x="515" y="268"/>
                    </a:lnTo>
                    <a:lnTo>
                      <a:pt x="514" y="268"/>
                    </a:lnTo>
                    <a:lnTo>
                      <a:pt x="509" y="270"/>
                    </a:lnTo>
                    <a:lnTo>
                      <a:pt x="507" y="272"/>
                    </a:lnTo>
                    <a:lnTo>
                      <a:pt x="506" y="272"/>
                    </a:lnTo>
                    <a:lnTo>
                      <a:pt x="505" y="272"/>
                    </a:lnTo>
                    <a:lnTo>
                      <a:pt x="504" y="274"/>
                    </a:lnTo>
                    <a:lnTo>
                      <a:pt x="501" y="276"/>
                    </a:lnTo>
                    <a:lnTo>
                      <a:pt x="501" y="278"/>
                    </a:lnTo>
                    <a:lnTo>
                      <a:pt x="495" y="281"/>
                    </a:lnTo>
                    <a:lnTo>
                      <a:pt x="494" y="281"/>
                    </a:lnTo>
                    <a:lnTo>
                      <a:pt x="492" y="281"/>
                    </a:lnTo>
                    <a:lnTo>
                      <a:pt x="491" y="282"/>
                    </a:lnTo>
                    <a:lnTo>
                      <a:pt x="491" y="284"/>
                    </a:lnTo>
                    <a:lnTo>
                      <a:pt x="490" y="286"/>
                    </a:lnTo>
                    <a:lnTo>
                      <a:pt x="489" y="286"/>
                    </a:lnTo>
                    <a:lnTo>
                      <a:pt x="488" y="286"/>
                    </a:lnTo>
                    <a:lnTo>
                      <a:pt x="487" y="287"/>
                    </a:lnTo>
                    <a:lnTo>
                      <a:pt x="485" y="287"/>
                    </a:lnTo>
                    <a:lnTo>
                      <a:pt x="484" y="286"/>
                    </a:lnTo>
                    <a:lnTo>
                      <a:pt x="483" y="286"/>
                    </a:lnTo>
                    <a:lnTo>
                      <a:pt x="483" y="287"/>
                    </a:lnTo>
                    <a:lnTo>
                      <a:pt x="482" y="287"/>
                    </a:lnTo>
                    <a:lnTo>
                      <a:pt x="479" y="288"/>
                    </a:lnTo>
                    <a:lnTo>
                      <a:pt x="478" y="288"/>
                    </a:lnTo>
                    <a:lnTo>
                      <a:pt x="476" y="288"/>
                    </a:lnTo>
                    <a:lnTo>
                      <a:pt x="475" y="287"/>
                    </a:lnTo>
                    <a:lnTo>
                      <a:pt x="473" y="285"/>
                    </a:lnTo>
                    <a:lnTo>
                      <a:pt x="472" y="284"/>
                    </a:lnTo>
                    <a:lnTo>
                      <a:pt x="471" y="284"/>
                    </a:lnTo>
                    <a:lnTo>
                      <a:pt x="470" y="283"/>
                    </a:lnTo>
                    <a:lnTo>
                      <a:pt x="467" y="283"/>
                    </a:lnTo>
                    <a:lnTo>
                      <a:pt x="463" y="284"/>
                    </a:lnTo>
                    <a:lnTo>
                      <a:pt x="461" y="285"/>
                    </a:lnTo>
                    <a:lnTo>
                      <a:pt x="460" y="286"/>
                    </a:lnTo>
                    <a:lnTo>
                      <a:pt x="458" y="289"/>
                    </a:lnTo>
                    <a:lnTo>
                      <a:pt x="457" y="290"/>
                    </a:lnTo>
                    <a:lnTo>
                      <a:pt x="456" y="290"/>
                    </a:lnTo>
                    <a:lnTo>
                      <a:pt x="455" y="290"/>
                    </a:lnTo>
                    <a:lnTo>
                      <a:pt x="451" y="289"/>
                    </a:lnTo>
                    <a:lnTo>
                      <a:pt x="449" y="289"/>
                    </a:lnTo>
                    <a:lnTo>
                      <a:pt x="445" y="290"/>
                    </a:lnTo>
                    <a:lnTo>
                      <a:pt x="443" y="290"/>
                    </a:lnTo>
                    <a:lnTo>
                      <a:pt x="442" y="290"/>
                    </a:lnTo>
                    <a:lnTo>
                      <a:pt x="441" y="290"/>
                    </a:lnTo>
                    <a:lnTo>
                      <a:pt x="439" y="290"/>
                    </a:lnTo>
                    <a:lnTo>
                      <a:pt x="436" y="290"/>
                    </a:lnTo>
                    <a:lnTo>
                      <a:pt x="433" y="290"/>
                    </a:lnTo>
                    <a:lnTo>
                      <a:pt x="432" y="290"/>
                    </a:lnTo>
                    <a:lnTo>
                      <a:pt x="429" y="290"/>
                    </a:lnTo>
                    <a:lnTo>
                      <a:pt x="426" y="290"/>
                    </a:lnTo>
                    <a:lnTo>
                      <a:pt x="425" y="290"/>
                    </a:lnTo>
                    <a:lnTo>
                      <a:pt x="425" y="290"/>
                    </a:lnTo>
                    <a:lnTo>
                      <a:pt x="425" y="292"/>
                    </a:lnTo>
                    <a:lnTo>
                      <a:pt x="425" y="294"/>
                    </a:lnTo>
                    <a:lnTo>
                      <a:pt x="424" y="295"/>
                    </a:lnTo>
                    <a:lnTo>
                      <a:pt x="423" y="296"/>
                    </a:lnTo>
                    <a:lnTo>
                      <a:pt x="422" y="295"/>
                    </a:lnTo>
                    <a:lnTo>
                      <a:pt x="421" y="295"/>
                    </a:lnTo>
                    <a:lnTo>
                      <a:pt x="419" y="293"/>
                    </a:lnTo>
                    <a:lnTo>
                      <a:pt x="418" y="293"/>
                    </a:lnTo>
                    <a:lnTo>
                      <a:pt x="415" y="293"/>
                    </a:lnTo>
                    <a:lnTo>
                      <a:pt x="415" y="293"/>
                    </a:lnTo>
                    <a:lnTo>
                      <a:pt x="412" y="292"/>
                    </a:lnTo>
                    <a:lnTo>
                      <a:pt x="411" y="292"/>
                    </a:lnTo>
                    <a:lnTo>
                      <a:pt x="409" y="292"/>
                    </a:lnTo>
                    <a:lnTo>
                      <a:pt x="408" y="292"/>
                    </a:lnTo>
                    <a:lnTo>
                      <a:pt x="408" y="291"/>
                    </a:lnTo>
                    <a:lnTo>
                      <a:pt x="407" y="291"/>
                    </a:lnTo>
                    <a:lnTo>
                      <a:pt x="404" y="292"/>
                    </a:lnTo>
                    <a:lnTo>
                      <a:pt x="400" y="291"/>
                    </a:lnTo>
                    <a:lnTo>
                      <a:pt x="398" y="292"/>
                    </a:lnTo>
                    <a:lnTo>
                      <a:pt x="390" y="295"/>
                    </a:lnTo>
                    <a:lnTo>
                      <a:pt x="386" y="296"/>
                    </a:lnTo>
                    <a:lnTo>
                      <a:pt x="385" y="296"/>
                    </a:lnTo>
                    <a:lnTo>
                      <a:pt x="382" y="296"/>
                    </a:lnTo>
                    <a:lnTo>
                      <a:pt x="380" y="297"/>
                    </a:lnTo>
                    <a:lnTo>
                      <a:pt x="379" y="297"/>
                    </a:lnTo>
                    <a:lnTo>
                      <a:pt x="376" y="298"/>
                    </a:lnTo>
                    <a:lnTo>
                      <a:pt x="373" y="297"/>
                    </a:lnTo>
                    <a:lnTo>
                      <a:pt x="373" y="297"/>
                    </a:lnTo>
                    <a:lnTo>
                      <a:pt x="368" y="298"/>
                    </a:lnTo>
                    <a:lnTo>
                      <a:pt x="367" y="298"/>
                    </a:lnTo>
                    <a:lnTo>
                      <a:pt x="367" y="298"/>
                    </a:lnTo>
                    <a:lnTo>
                      <a:pt x="365" y="299"/>
                    </a:lnTo>
                    <a:lnTo>
                      <a:pt x="364" y="299"/>
                    </a:lnTo>
                    <a:lnTo>
                      <a:pt x="363" y="299"/>
                    </a:lnTo>
                    <a:lnTo>
                      <a:pt x="359" y="299"/>
                    </a:lnTo>
                    <a:lnTo>
                      <a:pt x="354" y="300"/>
                    </a:lnTo>
                    <a:lnTo>
                      <a:pt x="351" y="301"/>
                    </a:lnTo>
                    <a:lnTo>
                      <a:pt x="349" y="300"/>
                    </a:lnTo>
                    <a:lnTo>
                      <a:pt x="348" y="300"/>
                    </a:lnTo>
                    <a:lnTo>
                      <a:pt x="348" y="301"/>
                    </a:lnTo>
                    <a:lnTo>
                      <a:pt x="347" y="302"/>
                    </a:lnTo>
                    <a:lnTo>
                      <a:pt x="346" y="302"/>
                    </a:lnTo>
                    <a:lnTo>
                      <a:pt x="344" y="301"/>
                    </a:lnTo>
                    <a:lnTo>
                      <a:pt x="343" y="301"/>
                    </a:lnTo>
                    <a:lnTo>
                      <a:pt x="343" y="303"/>
                    </a:lnTo>
                    <a:lnTo>
                      <a:pt x="343" y="303"/>
                    </a:lnTo>
                    <a:lnTo>
                      <a:pt x="341" y="304"/>
                    </a:lnTo>
                    <a:lnTo>
                      <a:pt x="339" y="305"/>
                    </a:lnTo>
                    <a:lnTo>
                      <a:pt x="338" y="306"/>
                    </a:lnTo>
                    <a:lnTo>
                      <a:pt x="338" y="307"/>
                    </a:lnTo>
                    <a:lnTo>
                      <a:pt x="337" y="307"/>
                    </a:lnTo>
                    <a:lnTo>
                      <a:pt x="335" y="307"/>
                    </a:lnTo>
                    <a:lnTo>
                      <a:pt x="334" y="308"/>
                    </a:lnTo>
                    <a:lnTo>
                      <a:pt x="332" y="310"/>
                    </a:lnTo>
                    <a:lnTo>
                      <a:pt x="331" y="309"/>
                    </a:lnTo>
                    <a:lnTo>
                      <a:pt x="330" y="307"/>
                    </a:lnTo>
                    <a:lnTo>
                      <a:pt x="329" y="307"/>
                    </a:lnTo>
                    <a:lnTo>
                      <a:pt x="329" y="308"/>
                    </a:lnTo>
                    <a:lnTo>
                      <a:pt x="329" y="309"/>
                    </a:lnTo>
                    <a:lnTo>
                      <a:pt x="328" y="309"/>
                    </a:lnTo>
                    <a:lnTo>
                      <a:pt x="328" y="310"/>
                    </a:lnTo>
                    <a:lnTo>
                      <a:pt x="327" y="310"/>
                    </a:lnTo>
                    <a:lnTo>
                      <a:pt x="326" y="310"/>
                    </a:lnTo>
                    <a:lnTo>
                      <a:pt x="326" y="311"/>
                    </a:lnTo>
                    <a:lnTo>
                      <a:pt x="325" y="312"/>
                    </a:lnTo>
                    <a:lnTo>
                      <a:pt x="326" y="313"/>
                    </a:lnTo>
                    <a:lnTo>
                      <a:pt x="326" y="314"/>
                    </a:lnTo>
                    <a:lnTo>
                      <a:pt x="325" y="314"/>
                    </a:lnTo>
                    <a:lnTo>
                      <a:pt x="325" y="314"/>
                    </a:lnTo>
                    <a:lnTo>
                      <a:pt x="325" y="314"/>
                    </a:lnTo>
                    <a:lnTo>
                      <a:pt x="324" y="314"/>
                    </a:lnTo>
                    <a:lnTo>
                      <a:pt x="323" y="314"/>
                    </a:lnTo>
                    <a:lnTo>
                      <a:pt x="322" y="315"/>
                    </a:lnTo>
                    <a:lnTo>
                      <a:pt x="322" y="316"/>
                    </a:lnTo>
                    <a:lnTo>
                      <a:pt x="322" y="317"/>
                    </a:lnTo>
                    <a:lnTo>
                      <a:pt x="321" y="317"/>
                    </a:lnTo>
                    <a:lnTo>
                      <a:pt x="320" y="318"/>
                    </a:lnTo>
                    <a:lnTo>
                      <a:pt x="320" y="319"/>
                    </a:lnTo>
                    <a:lnTo>
                      <a:pt x="319" y="318"/>
                    </a:lnTo>
                    <a:lnTo>
                      <a:pt x="318" y="317"/>
                    </a:lnTo>
                    <a:lnTo>
                      <a:pt x="318" y="316"/>
                    </a:lnTo>
                    <a:lnTo>
                      <a:pt x="317" y="316"/>
                    </a:lnTo>
                    <a:lnTo>
                      <a:pt x="316" y="317"/>
                    </a:lnTo>
                    <a:lnTo>
                      <a:pt x="315" y="319"/>
                    </a:lnTo>
                    <a:lnTo>
                      <a:pt x="315" y="320"/>
                    </a:lnTo>
                    <a:lnTo>
                      <a:pt x="315" y="320"/>
                    </a:lnTo>
                    <a:lnTo>
                      <a:pt x="316" y="320"/>
                    </a:lnTo>
                    <a:lnTo>
                      <a:pt x="317" y="321"/>
                    </a:lnTo>
                    <a:lnTo>
                      <a:pt x="318" y="321"/>
                    </a:lnTo>
                    <a:lnTo>
                      <a:pt x="318" y="321"/>
                    </a:lnTo>
                    <a:lnTo>
                      <a:pt x="319" y="321"/>
                    </a:lnTo>
                    <a:lnTo>
                      <a:pt x="320" y="321"/>
                    </a:lnTo>
                    <a:lnTo>
                      <a:pt x="320" y="321"/>
                    </a:lnTo>
                    <a:lnTo>
                      <a:pt x="320" y="324"/>
                    </a:lnTo>
                    <a:lnTo>
                      <a:pt x="319" y="325"/>
                    </a:lnTo>
                    <a:lnTo>
                      <a:pt x="320" y="327"/>
                    </a:lnTo>
                    <a:lnTo>
                      <a:pt x="320" y="328"/>
                    </a:lnTo>
                    <a:lnTo>
                      <a:pt x="318" y="327"/>
                    </a:lnTo>
                    <a:lnTo>
                      <a:pt x="318" y="328"/>
                    </a:lnTo>
                    <a:lnTo>
                      <a:pt x="318" y="331"/>
                    </a:lnTo>
                    <a:lnTo>
                      <a:pt x="318" y="334"/>
                    </a:lnTo>
                    <a:lnTo>
                      <a:pt x="318" y="334"/>
                    </a:lnTo>
                    <a:lnTo>
                      <a:pt x="318" y="335"/>
                    </a:lnTo>
                    <a:lnTo>
                      <a:pt x="318" y="336"/>
                    </a:lnTo>
                    <a:lnTo>
                      <a:pt x="316" y="337"/>
                    </a:lnTo>
                    <a:lnTo>
                      <a:pt x="316" y="338"/>
                    </a:lnTo>
                    <a:lnTo>
                      <a:pt x="315" y="338"/>
                    </a:lnTo>
                    <a:lnTo>
                      <a:pt x="316" y="340"/>
                    </a:lnTo>
                    <a:lnTo>
                      <a:pt x="315" y="341"/>
                    </a:lnTo>
                    <a:lnTo>
                      <a:pt x="315" y="342"/>
                    </a:lnTo>
                    <a:lnTo>
                      <a:pt x="314" y="346"/>
                    </a:lnTo>
                    <a:lnTo>
                      <a:pt x="314" y="347"/>
                    </a:lnTo>
                    <a:lnTo>
                      <a:pt x="315" y="348"/>
                    </a:lnTo>
                    <a:lnTo>
                      <a:pt x="315" y="348"/>
                    </a:lnTo>
                    <a:lnTo>
                      <a:pt x="315" y="349"/>
                    </a:lnTo>
                    <a:lnTo>
                      <a:pt x="315" y="350"/>
                    </a:lnTo>
                    <a:lnTo>
                      <a:pt x="315" y="352"/>
                    </a:lnTo>
                    <a:lnTo>
                      <a:pt x="315" y="352"/>
                    </a:lnTo>
                    <a:lnTo>
                      <a:pt x="315" y="353"/>
                    </a:lnTo>
                    <a:lnTo>
                      <a:pt x="315" y="355"/>
                    </a:lnTo>
                    <a:lnTo>
                      <a:pt x="315" y="356"/>
                    </a:lnTo>
                    <a:lnTo>
                      <a:pt x="315" y="358"/>
                    </a:lnTo>
                    <a:lnTo>
                      <a:pt x="315" y="359"/>
                    </a:lnTo>
                    <a:lnTo>
                      <a:pt x="314" y="361"/>
                    </a:lnTo>
                    <a:lnTo>
                      <a:pt x="313" y="363"/>
                    </a:lnTo>
                    <a:lnTo>
                      <a:pt x="313" y="365"/>
                    </a:lnTo>
                    <a:lnTo>
                      <a:pt x="312" y="366"/>
                    </a:lnTo>
                    <a:lnTo>
                      <a:pt x="313" y="368"/>
                    </a:lnTo>
                    <a:lnTo>
                      <a:pt x="313" y="369"/>
                    </a:lnTo>
                    <a:lnTo>
                      <a:pt x="312" y="370"/>
                    </a:lnTo>
                    <a:lnTo>
                      <a:pt x="311" y="370"/>
                    </a:lnTo>
                    <a:lnTo>
                      <a:pt x="309" y="370"/>
                    </a:lnTo>
                    <a:lnTo>
                      <a:pt x="308" y="370"/>
                    </a:lnTo>
                    <a:lnTo>
                      <a:pt x="307" y="372"/>
                    </a:lnTo>
                    <a:lnTo>
                      <a:pt x="307" y="375"/>
                    </a:lnTo>
                    <a:lnTo>
                      <a:pt x="307" y="376"/>
                    </a:lnTo>
                    <a:lnTo>
                      <a:pt x="308" y="378"/>
                    </a:lnTo>
                    <a:lnTo>
                      <a:pt x="308" y="379"/>
                    </a:lnTo>
                    <a:lnTo>
                      <a:pt x="306" y="379"/>
                    </a:lnTo>
                    <a:lnTo>
                      <a:pt x="305" y="380"/>
                    </a:lnTo>
                    <a:lnTo>
                      <a:pt x="305" y="382"/>
                    </a:lnTo>
                    <a:lnTo>
                      <a:pt x="304" y="383"/>
                    </a:lnTo>
                    <a:lnTo>
                      <a:pt x="301" y="383"/>
                    </a:lnTo>
                    <a:lnTo>
                      <a:pt x="301" y="383"/>
                    </a:lnTo>
                    <a:lnTo>
                      <a:pt x="299" y="385"/>
                    </a:lnTo>
                    <a:lnTo>
                      <a:pt x="299" y="386"/>
                    </a:lnTo>
                    <a:lnTo>
                      <a:pt x="298" y="388"/>
                    </a:lnTo>
                    <a:lnTo>
                      <a:pt x="299" y="388"/>
                    </a:lnTo>
                    <a:lnTo>
                      <a:pt x="300" y="388"/>
                    </a:lnTo>
                    <a:lnTo>
                      <a:pt x="301" y="388"/>
                    </a:lnTo>
                    <a:lnTo>
                      <a:pt x="301" y="389"/>
                    </a:lnTo>
                    <a:lnTo>
                      <a:pt x="303" y="390"/>
                    </a:lnTo>
                    <a:lnTo>
                      <a:pt x="305" y="390"/>
                    </a:lnTo>
                    <a:lnTo>
                      <a:pt x="305" y="391"/>
                    </a:lnTo>
                    <a:lnTo>
                      <a:pt x="308" y="392"/>
                    </a:lnTo>
                    <a:lnTo>
                      <a:pt x="308" y="393"/>
                    </a:lnTo>
                    <a:lnTo>
                      <a:pt x="309" y="396"/>
                    </a:lnTo>
                    <a:lnTo>
                      <a:pt x="309" y="397"/>
                    </a:lnTo>
                    <a:lnTo>
                      <a:pt x="308" y="398"/>
                    </a:lnTo>
                    <a:lnTo>
                      <a:pt x="308" y="400"/>
                    </a:lnTo>
                    <a:lnTo>
                      <a:pt x="308" y="400"/>
                    </a:lnTo>
                    <a:lnTo>
                      <a:pt x="307" y="400"/>
                    </a:lnTo>
                    <a:lnTo>
                      <a:pt x="307" y="401"/>
                    </a:lnTo>
                    <a:lnTo>
                      <a:pt x="307" y="402"/>
                    </a:lnTo>
                    <a:lnTo>
                      <a:pt x="308" y="403"/>
                    </a:lnTo>
                    <a:lnTo>
                      <a:pt x="307" y="403"/>
                    </a:lnTo>
                    <a:lnTo>
                      <a:pt x="305" y="403"/>
                    </a:lnTo>
                    <a:lnTo>
                      <a:pt x="304" y="403"/>
                    </a:lnTo>
                    <a:lnTo>
                      <a:pt x="304" y="403"/>
                    </a:lnTo>
                    <a:lnTo>
                      <a:pt x="305" y="403"/>
                    </a:lnTo>
                    <a:lnTo>
                      <a:pt x="305" y="404"/>
                    </a:lnTo>
                    <a:lnTo>
                      <a:pt x="305" y="405"/>
                    </a:lnTo>
                    <a:lnTo>
                      <a:pt x="305" y="406"/>
                    </a:lnTo>
                    <a:lnTo>
                      <a:pt x="303" y="407"/>
                    </a:lnTo>
                    <a:lnTo>
                      <a:pt x="304" y="407"/>
                    </a:lnTo>
                    <a:lnTo>
                      <a:pt x="305" y="407"/>
                    </a:lnTo>
                    <a:lnTo>
                      <a:pt x="305" y="408"/>
                    </a:lnTo>
                    <a:lnTo>
                      <a:pt x="305" y="408"/>
                    </a:lnTo>
                    <a:lnTo>
                      <a:pt x="304" y="408"/>
                    </a:lnTo>
                    <a:lnTo>
                      <a:pt x="303" y="408"/>
                    </a:lnTo>
                    <a:lnTo>
                      <a:pt x="302" y="407"/>
                    </a:lnTo>
                    <a:lnTo>
                      <a:pt x="301" y="407"/>
                    </a:lnTo>
                    <a:lnTo>
                      <a:pt x="300" y="407"/>
                    </a:lnTo>
                    <a:lnTo>
                      <a:pt x="299" y="407"/>
                    </a:lnTo>
                    <a:lnTo>
                      <a:pt x="300" y="410"/>
                    </a:lnTo>
                    <a:lnTo>
                      <a:pt x="300" y="410"/>
                    </a:lnTo>
                    <a:lnTo>
                      <a:pt x="299" y="410"/>
                    </a:lnTo>
                    <a:lnTo>
                      <a:pt x="296" y="410"/>
                    </a:lnTo>
                    <a:lnTo>
                      <a:pt x="296" y="411"/>
                    </a:lnTo>
                    <a:lnTo>
                      <a:pt x="298" y="413"/>
                    </a:lnTo>
                    <a:lnTo>
                      <a:pt x="298" y="414"/>
                    </a:lnTo>
                    <a:lnTo>
                      <a:pt x="298" y="415"/>
                    </a:lnTo>
                    <a:lnTo>
                      <a:pt x="298" y="416"/>
                    </a:lnTo>
                    <a:lnTo>
                      <a:pt x="296" y="416"/>
                    </a:lnTo>
                    <a:lnTo>
                      <a:pt x="295" y="416"/>
                    </a:lnTo>
                    <a:lnTo>
                      <a:pt x="294" y="416"/>
                    </a:lnTo>
                    <a:lnTo>
                      <a:pt x="291" y="415"/>
                    </a:lnTo>
                    <a:lnTo>
                      <a:pt x="288" y="417"/>
                    </a:lnTo>
                    <a:lnTo>
                      <a:pt x="285" y="417"/>
                    </a:lnTo>
                    <a:lnTo>
                      <a:pt x="284" y="420"/>
                    </a:lnTo>
                    <a:lnTo>
                      <a:pt x="281" y="421"/>
                    </a:lnTo>
                    <a:lnTo>
                      <a:pt x="277" y="421"/>
                    </a:lnTo>
                    <a:lnTo>
                      <a:pt x="276" y="422"/>
                    </a:lnTo>
                    <a:lnTo>
                      <a:pt x="277" y="423"/>
                    </a:lnTo>
                    <a:lnTo>
                      <a:pt x="277" y="424"/>
                    </a:lnTo>
                    <a:lnTo>
                      <a:pt x="278" y="424"/>
                    </a:lnTo>
                    <a:lnTo>
                      <a:pt x="279" y="425"/>
                    </a:lnTo>
                    <a:lnTo>
                      <a:pt x="279" y="426"/>
                    </a:lnTo>
                    <a:lnTo>
                      <a:pt x="277" y="427"/>
                    </a:lnTo>
                    <a:lnTo>
                      <a:pt x="275" y="424"/>
                    </a:lnTo>
                    <a:lnTo>
                      <a:pt x="274" y="424"/>
                    </a:lnTo>
                    <a:lnTo>
                      <a:pt x="274" y="424"/>
                    </a:lnTo>
                    <a:lnTo>
                      <a:pt x="274" y="424"/>
                    </a:lnTo>
                    <a:lnTo>
                      <a:pt x="272" y="426"/>
                    </a:lnTo>
                    <a:lnTo>
                      <a:pt x="271" y="427"/>
                    </a:lnTo>
                    <a:lnTo>
                      <a:pt x="270" y="427"/>
                    </a:lnTo>
                    <a:lnTo>
                      <a:pt x="268" y="427"/>
                    </a:lnTo>
                    <a:lnTo>
                      <a:pt x="267" y="427"/>
                    </a:lnTo>
                    <a:lnTo>
                      <a:pt x="265" y="426"/>
                    </a:lnTo>
                    <a:lnTo>
                      <a:pt x="263" y="425"/>
                    </a:lnTo>
                    <a:lnTo>
                      <a:pt x="260" y="423"/>
                    </a:lnTo>
                    <a:lnTo>
                      <a:pt x="259" y="423"/>
                    </a:lnTo>
                    <a:lnTo>
                      <a:pt x="258" y="422"/>
                    </a:lnTo>
                    <a:lnTo>
                      <a:pt x="257" y="422"/>
                    </a:lnTo>
                    <a:lnTo>
                      <a:pt x="256" y="423"/>
                    </a:lnTo>
                    <a:lnTo>
                      <a:pt x="254" y="424"/>
                    </a:lnTo>
                    <a:lnTo>
                      <a:pt x="253" y="425"/>
                    </a:lnTo>
                    <a:lnTo>
                      <a:pt x="253" y="426"/>
                    </a:lnTo>
                    <a:lnTo>
                      <a:pt x="253" y="427"/>
                    </a:lnTo>
                    <a:lnTo>
                      <a:pt x="253" y="428"/>
                    </a:lnTo>
                    <a:lnTo>
                      <a:pt x="253" y="429"/>
                    </a:lnTo>
                    <a:lnTo>
                      <a:pt x="253" y="430"/>
                    </a:lnTo>
                    <a:lnTo>
                      <a:pt x="252" y="430"/>
                    </a:lnTo>
                    <a:lnTo>
                      <a:pt x="251" y="430"/>
                    </a:lnTo>
                    <a:lnTo>
                      <a:pt x="250" y="430"/>
                    </a:lnTo>
                    <a:lnTo>
                      <a:pt x="248" y="430"/>
                    </a:lnTo>
                    <a:lnTo>
                      <a:pt x="245" y="430"/>
                    </a:lnTo>
                    <a:lnTo>
                      <a:pt x="242" y="429"/>
                    </a:lnTo>
                    <a:lnTo>
                      <a:pt x="239" y="429"/>
                    </a:lnTo>
                    <a:lnTo>
                      <a:pt x="239" y="430"/>
                    </a:lnTo>
                    <a:lnTo>
                      <a:pt x="238" y="431"/>
                    </a:lnTo>
                    <a:lnTo>
                      <a:pt x="239" y="433"/>
                    </a:lnTo>
                    <a:lnTo>
                      <a:pt x="239" y="434"/>
                    </a:lnTo>
                    <a:lnTo>
                      <a:pt x="237" y="434"/>
                    </a:lnTo>
                    <a:lnTo>
                      <a:pt x="236" y="434"/>
                    </a:lnTo>
                    <a:lnTo>
                      <a:pt x="236" y="437"/>
                    </a:lnTo>
                    <a:lnTo>
                      <a:pt x="236" y="437"/>
                    </a:lnTo>
                    <a:lnTo>
                      <a:pt x="234" y="437"/>
                    </a:lnTo>
                    <a:lnTo>
                      <a:pt x="234" y="438"/>
                    </a:lnTo>
                    <a:lnTo>
                      <a:pt x="233" y="438"/>
                    </a:lnTo>
                    <a:lnTo>
                      <a:pt x="232" y="439"/>
                    </a:lnTo>
                    <a:lnTo>
                      <a:pt x="229" y="441"/>
                    </a:lnTo>
                    <a:lnTo>
                      <a:pt x="229" y="441"/>
                    </a:lnTo>
                    <a:lnTo>
                      <a:pt x="228" y="442"/>
                    </a:lnTo>
                    <a:lnTo>
                      <a:pt x="228" y="444"/>
                    </a:lnTo>
                    <a:lnTo>
                      <a:pt x="227" y="445"/>
                    </a:lnTo>
                    <a:lnTo>
                      <a:pt x="225" y="445"/>
                    </a:lnTo>
                    <a:lnTo>
                      <a:pt x="225" y="445"/>
                    </a:lnTo>
                    <a:lnTo>
                      <a:pt x="224" y="445"/>
                    </a:lnTo>
                    <a:lnTo>
                      <a:pt x="224" y="446"/>
                    </a:lnTo>
                    <a:lnTo>
                      <a:pt x="225" y="447"/>
                    </a:lnTo>
                    <a:lnTo>
                      <a:pt x="225" y="448"/>
                    </a:lnTo>
                    <a:lnTo>
                      <a:pt x="225" y="448"/>
                    </a:lnTo>
                    <a:lnTo>
                      <a:pt x="225" y="450"/>
                    </a:lnTo>
                    <a:lnTo>
                      <a:pt x="225" y="451"/>
                    </a:lnTo>
                    <a:lnTo>
                      <a:pt x="224" y="452"/>
                    </a:lnTo>
                    <a:lnTo>
                      <a:pt x="223" y="454"/>
                    </a:lnTo>
                    <a:lnTo>
                      <a:pt x="222" y="456"/>
                    </a:lnTo>
                    <a:lnTo>
                      <a:pt x="220" y="459"/>
                    </a:lnTo>
                    <a:lnTo>
                      <a:pt x="221" y="460"/>
                    </a:lnTo>
                    <a:lnTo>
                      <a:pt x="222" y="460"/>
                    </a:lnTo>
                    <a:lnTo>
                      <a:pt x="222" y="460"/>
                    </a:lnTo>
                    <a:lnTo>
                      <a:pt x="223" y="460"/>
                    </a:lnTo>
                    <a:lnTo>
                      <a:pt x="223" y="462"/>
                    </a:lnTo>
                    <a:lnTo>
                      <a:pt x="222" y="464"/>
                    </a:lnTo>
                    <a:lnTo>
                      <a:pt x="221" y="465"/>
                    </a:lnTo>
                    <a:lnTo>
                      <a:pt x="219" y="465"/>
                    </a:lnTo>
                    <a:lnTo>
                      <a:pt x="219" y="466"/>
                    </a:lnTo>
                    <a:lnTo>
                      <a:pt x="218" y="467"/>
                    </a:lnTo>
                    <a:lnTo>
                      <a:pt x="217" y="470"/>
                    </a:lnTo>
                    <a:lnTo>
                      <a:pt x="215" y="471"/>
                    </a:lnTo>
                    <a:lnTo>
                      <a:pt x="215" y="472"/>
                    </a:lnTo>
                    <a:lnTo>
                      <a:pt x="213" y="472"/>
                    </a:lnTo>
                    <a:lnTo>
                      <a:pt x="212" y="473"/>
                    </a:lnTo>
                    <a:lnTo>
                      <a:pt x="210" y="474"/>
                    </a:lnTo>
                    <a:lnTo>
                      <a:pt x="208" y="475"/>
                    </a:lnTo>
                    <a:lnTo>
                      <a:pt x="207" y="476"/>
                    </a:lnTo>
                    <a:lnTo>
                      <a:pt x="205" y="476"/>
                    </a:lnTo>
                    <a:lnTo>
                      <a:pt x="204" y="476"/>
                    </a:lnTo>
                    <a:lnTo>
                      <a:pt x="201" y="475"/>
                    </a:lnTo>
                    <a:lnTo>
                      <a:pt x="198" y="473"/>
                    </a:lnTo>
                    <a:lnTo>
                      <a:pt x="194" y="472"/>
                    </a:lnTo>
                    <a:lnTo>
                      <a:pt x="193" y="472"/>
                    </a:lnTo>
                    <a:lnTo>
                      <a:pt x="192" y="473"/>
                    </a:lnTo>
                    <a:lnTo>
                      <a:pt x="191" y="474"/>
                    </a:lnTo>
                    <a:lnTo>
                      <a:pt x="191" y="475"/>
                    </a:lnTo>
                    <a:lnTo>
                      <a:pt x="190" y="475"/>
                    </a:lnTo>
                    <a:lnTo>
                      <a:pt x="189" y="476"/>
                    </a:lnTo>
                    <a:lnTo>
                      <a:pt x="189" y="476"/>
                    </a:lnTo>
                    <a:lnTo>
                      <a:pt x="191" y="479"/>
                    </a:lnTo>
                    <a:lnTo>
                      <a:pt x="191" y="479"/>
                    </a:lnTo>
                    <a:lnTo>
                      <a:pt x="191" y="480"/>
                    </a:lnTo>
                    <a:lnTo>
                      <a:pt x="190" y="481"/>
                    </a:lnTo>
                    <a:lnTo>
                      <a:pt x="189" y="481"/>
                    </a:lnTo>
                    <a:lnTo>
                      <a:pt x="187" y="482"/>
                    </a:lnTo>
                    <a:lnTo>
                      <a:pt x="186" y="483"/>
                    </a:lnTo>
                    <a:lnTo>
                      <a:pt x="184" y="483"/>
                    </a:lnTo>
                    <a:lnTo>
                      <a:pt x="185" y="485"/>
                    </a:lnTo>
                    <a:lnTo>
                      <a:pt x="184" y="486"/>
                    </a:lnTo>
                    <a:lnTo>
                      <a:pt x="184" y="486"/>
                    </a:lnTo>
                    <a:lnTo>
                      <a:pt x="183" y="487"/>
                    </a:lnTo>
                    <a:lnTo>
                      <a:pt x="183" y="488"/>
                    </a:lnTo>
                    <a:lnTo>
                      <a:pt x="184" y="489"/>
                    </a:lnTo>
                    <a:lnTo>
                      <a:pt x="185" y="490"/>
                    </a:lnTo>
                    <a:lnTo>
                      <a:pt x="185" y="490"/>
                    </a:lnTo>
                    <a:lnTo>
                      <a:pt x="183" y="491"/>
                    </a:lnTo>
                    <a:lnTo>
                      <a:pt x="182" y="491"/>
                    </a:lnTo>
                    <a:lnTo>
                      <a:pt x="181" y="492"/>
                    </a:lnTo>
                    <a:lnTo>
                      <a:pt x="182" y="493"/>
                    </a:lnTo>
                    <a:lnTo>
                      <a:pt x="184" y="495"/>
                    </a:lnTo>
                    <a:lnTo>
                      <a:pt x="184" y="496"/>
                    </a:lnTo>
                    <a:lnTo>
                      <a:pt x="184" y="497"/>
                    </a:lnTo>
                    <a:lnTo>
                      <a:pt x="182" y="498"/>
                    </a:lnTo>
                    <a:lnTo>
                      <a:pt x="181" y="499"/>
                    </a:lnTo>
                    <a:lnTo>
                      <a:pt x="181" y="499"/>
                    </a:lnTo>
                    <a:lnTo>
                      <a:pt x="180" y="502"/>
                    </a:lnTo>
                    <a:lnTo>
                      <a:pt x="179" y="503"/>
                    </a:lnTo>
                    <a:lnTo>
                      <a:pt x="177" y="504"/>
                    </a:lnTo>
                    <a:lnTo>
                      <a:pt x="177" y="503"/>
                    </a:lnTo>
                    <a:lnTo>
                      <a:pt x="175" y="503"/>
                    </a:lnTo>
                    <a:lnTo>
                      <a:pt x="174" y="503"/>
                    </a:lnTo>
                    <a:lnTo>
                      <a:pt x="173" y="504"/>
                    </a:lnTo>
                    <a:lnTo>
                      <a:pt x="171" y="505"/>
                    </a:lnTo>
                    <a:lnTo>
                      <a:pt x="170" y="505"/>
                    </a:lnTo>
                    <a:lnTo>
                      <a:pt x="168" y="505"/>
                    </a:lnTo>
                    <a:lnTo>
                      <a:pt x="167" y="505"/>
                    </a:lnTo>
                    <a:lnTo>
                      <a:pt x="167" y="504"/>
                    </a:lnTo>
                    <a:lnTo>
                      <a:pt x="166" y="503"/>
                    </a:lnTo>
                    <a:lnTo>
                      <a:pt x="167" y="503"/>
                    </a:lnTo>
                    <a:lnTo>
                      <a:pt x="167" y="502"/>
                    </a:lnTo>
                    <a:lnTo>
                      <a:pt x="167" y="501"/>
                    </a:lnTo>
                    <a:lnTo>
                      <a:pt x="166" y="500"/>
                    </a:lnTo>
                    <a:lnTo>
                      <a:pt x="163" y="500"/>
                    </a:lnTo>
                    <a:lnTo>
                      <a:pt x="160" y="502"/>
                    </a:lnTo>
                    <a:lnTo>
                      <a:pt x="159" y="502"/>
                    </a:lnTo>
                    <a:lnTo>
                      <a:pt x="159" y="503"/>
                    </a:lnTo>
                    <a:lnTo>
                      <a:pt x="159" y="503"/>
                    </a:lnTo>
                    <a:lnTo>
                      <a:pt x="160" y="504"/>
                    </a:lnTo>
                    <a:lnTo>
                      <a:pt x="160" y="505"/>
                    </a:lnTo>
                    <a:lnTo>
                      <a:pt x="159" y="504"/>
                    </a:lnTo>
                    <a:lnTo>
                      <a:pt x="157" y="504"/>
                    </a:lnTo>
                    <a:lnTo>
                      <a:pt x="157" y="505"/>
                    </a:lnTo>
                    <a:lnTo>
                      <a:pt x="158" y="507"/>
                    </a:lnTo>
                    <a:lnTo>
                      <a:pt x="158" y="507"/>
                    </a:lnTo>
                    <a:lnTo>
                      <a:pt x="158" y="508"/>
                    </a:lnTo>
                    <a:lnTo>
                      <a:pt x="157" y="509"/>
                    </a:lnTo>
                    <a:lnTo>
                      <a:pt x="153" y="510"/>
                    </a:lnTo>
                    <a:lnTo>
                      <a:pt x="153" y="510"/>
                    </a:lnTo>
                    <a:lnTo>
                      <a:pt x="151" y="508"/>
                    </a:lnTo>
                    <a:lnTo>
                      <a:pt x="150" y="509"/>
                    </a:lnTo>
                    <a:lnTo>
                      <a:pt x="150" y="509"/>
                    </a:lnTo>
                    <a:lnTo>
                      <a:pt x="150" y="508"/>
                    </a:lnTo>
                    <a:lnTo>
                      <a:pt x="149" y="508"/>
                    </a:lnTo>
                    <a:lnTo>
                      <a:pt x="149" y="510"/>
                    </a:lnTo>
                    <a:lnTo>
                      <a:pt x="150" y="511"/>
                    </a:lnTo>
                    <a:lnTo>
                      <a:pt x="151" y="513"/>
                    </a:lnTo>
                    <a:lnTo>
                      <a:pt x="150" y="514"/>
                    </a:lnTo>
                    <a:lnTo>
                      <a:pt x="150" y="515"/>
                    </a:lnTo>
                    <a:lnTo>
                      <a:pt x="147" y="515"/>
                    </a:lnTo>
                    <a:lnTo>
                      <a:pt x="144" y="516"/>
                    </a:lnTo>
                    <a:lnTo>
                      <a:pt x="144" y="517"/>
                    </a:lnTo>
                    <a:lnTo>
                      <a:pt x="145" y="518"/>
                    </a:lnTo>
                    <a:lnTo>
                      <a:pt x="144" y="519"/>
                    </a:lnTo>
                    <a:lnTo>
                      <a:pt x="143" y="519"/>
                    </a:lnTo>
                    <a:lnTo>
                      <a:pt x="143" y="520"/>
                    </a:lnTo>
                    <a:lnTo>
                      <a:pt x="143" y="521"/>
                    </a:lnTo>
                    <a:lnTo>
                      <a:pt x="144" y="522"/>
                    </a:lnTo>
                    <a:lnTo>
                      <a:pt x="147" y="522"/>
                    </a:lnTo>
                    <a:lnTo>
                      <a:pt x="147" y="523"/>
                    </a:lnTo>
                    <a:lnTo>
                      <a:pt x="147" y="524"/>
                    </a:lnTo>
                    <a:lnTo>
                      <a:pt x="146" y="524"/>
                    </a:lnTo>
                    <a:lnTo>
                      <a:pt x="144" y="526"/>
                    </a:lnTo>
                    <a:lnTo>
                      <a:pt x="144" y="527"/>
                    </a:lnTo>
                    <a:lnTo>
                      <a:pt x="145" y="527"/>
                    </a:lnTo>
                    <a:lnTo>
                      <a:pt x="146" y="527"/>
                    </a:lnTo>
                    <a:lnTo>
                      <a:pt x="146" y="527"/>
                    </a:lnTo>
                    <a:lnTo>
                      <a:pt x="148" y="528"/>
                    </a:lnTo>
                    <a:lnTo>
                      <a:pt x="150" y="530"/>
                    </a:lnTo>
                    <a:lnTo>
                      <a:pt x="151" y="529"/>
                    </a:lnTo>
                    <a:lnTo>
                      <a:pt x="151" y="530"/>
                    </a:lnTo>
                    <a:lnTo>
                      <a:pt x="150" y="531"/>
                    </a:lnTo>
                    <a:lnTo>
                      <a:pt x="150" y="532"/>
                    </a:lnTo>
                    <a:lnTo>
                      <a:pt x="148" y="532"/>
                    </a:lnTo>
                    <a:lnTo>
                      <a:pt x="147" y="533"/>
                    </a:lnTo>
                    <a:lnTo>
                      <a:pt x="146" y="532"/>
                    </a:lnTo>
                    <a:lnTo>
                      <a:pt x="146" y="533"/>
                    </a:lnTo>
                    <a:lnTo>
                      <a:pt x="146" y="534"/>
                    </a:lnTo>
                    <a:lnTo>
                      <a:pt x="146" y="534"/>
                    </a:lnTo>
                    <a:lnTo>
                      <a:pt x="145" y="534"/>
                    </a:lnTo>
                    <a:lnTo>
                      <a:pt x="144" y="534"/>
                    </a:lnTo>
                    <a:lnTo>
                      <a:pt x="143" y="537"/>
                    </a:lnTo>
                    <a:lnTo>
                      <a:pt x="142" y="537"/>
                    </a:lnTo>
                    <a:lnTo>
                      <a:pt x="142" y="538"/>
                    </a:lnTo>
                    <a:lnTo>
                      <a:pt x="143" y="538"/>
                    </a:lnTo>
                    <a:lnTo>
                      <a:pt x="142" y="541"/>
                    </a:lnTo>
                    <a:lnTo>
                      <a:pt x="141" y="540"/>
                    </a:lnTo>
                    <a:lnTo>
                      <a:pt x="140" y="539"/>
                    </a:lnTo>
                    <a:lnTo>
                      <a:pt x="139" y="539"/>
                    </a:lnTo>
                    <a:lnTo>
                      <a:pt x="139" y="540"/>
                    </a:lnTo>
                    <a:lnTo>
                      <a:pt x="137" y="541"/>
                    </a:lnTo>
                    <a:lnTo>
                      <a:pt x="136" y="541"/>
                    </a:lnTo>
                    <a:lnTo>
                      <a:pt x="136" y="542"/>
                    </a:lnTo>
                    <a:lnTo>
                      <a:pt x="138" y="543"/>
                    </a:lnTo>
                    <a:lnTo>
                      <a:pt x="139" y="544"/>
                    </a:lnTo>
                    <a:lnTo>
                      <a:pt x="139" y="545"/>
                    </a:lnTo>
                    <a:lnTo>
                      <a:pt x="138" y="546"/>
                    </a:lnTo>
                    <a:lnTo>
                      <a:pt x="137" y="547"/>
                    </a:lnTo>
                    <a:lnTo>
                      <a:pt x="137" y="548"/>
                    </a:lnTo>
                    <a:lnTo>
                      <a:pt x="138" y="548"/>
                    </a:lnTo>
                    <a:lnTo>
                      <a:pt x="138" y="549"/>
                    </a:lnTo>
                    <a:lnTo>
                      <a:pt x="139" y="550"/>
                    </a:lnTo>
                    <a:lnTo>
                      <a:pt x="139" y="550"/>
                    </a:lnTo>
                    <a:lnTo>
                      <a:pt x="140" y="549"/>
                    </a:lnTo>
                    <a:lnTo>
                      <a:pt x="141" y="549"/>
                    </a:lnTo>
                    <a:lnTo>
                      <a:pt x="141" y="550"/>
                    </a:lnTo>
                    <a:lnTo>
                      <a:pt x="140" y="551"/>
                    </a:lnTo>
                    <a:lnTo>
                      <a:pt x="139" y="551"/>
                    </a:lnTo>
                    <a:lnTo>
                      <a:pt x="138" y="551"/>
                    </a:lnTo>
                    <a:lnTo>
                      <a:pt x="138" y="552"/>
                    </a:lnTo>
                    <a:lnTo>
                      <a:pt x="137" y="552"/>
                    </a:lnTo>
                    <a:lnTo>
                      <a:pt x="136" y="552"/>
                    </a:lnTo>
                    <a:lnTo>
                      <a:pt x="136" y="553"/>
                    </a:lnTo>
                    <a:lnTo>
                      <a:pt x="136" y="554"/>
                    </a:lnTo>
                    <a:lnTo>
                      <a:pt x="137" y="554"/>
                    </a:lnTo>
                    <a:lnTo>
                      <a:pt x="139" y="553"/>
                    </a:lnTo>
                    <a:lnTo>
                      <a:pt x="139" y="554"/>
                    </a:lnTo>
                    <a:lnTo>
                      <a:pt x="138" y="555"/>
                    </a:lnTo>
                    <a:lnTo>
                      <a:pt x="141" y="555"/>
                    </a:lnTo>
                    <a:lnTo>
                      <a:pt x="142" y="556"/>
                    </a:lnTo>
                    <a:lnTo>
                      <a:pt x="142" y="557"/>
                    </a:lnTo>
                    <a:lnTo>
                      <a:pt x="140" y="557"/>
                    </a:lnTo>
                    <a:lnTo>
                      <a:pt x="140" y="558"/>
                    </a:lnTo>
                    <a:lnTo>
                      <a:pt x="139" y="558"/>
                    </a:lnTo>
                    <a:lnTo>
                      <a:pt x="137" y="558"/>
                    </a:lnTo>
                    <a:lnTo>
                      <a:pt x="137" y="558"/>
                    </a:lnTo>
                    <a:lnTo>
                      <a:pt x="138" y="559"/>
                    </a:lnTo>
                    <a:lnTo>
                      <a:pt x="140" y="560"/>
                    </a:lnTo>
                    <a:lnTo>
                      <a:pt x="142" y="562"/>
                    </a:lnTo>
                    <a:lnTo>
                      <a:pt x="141" y="562"/>
                    </a:lnTo>
                    <a:lnTo>
                      <a:pt x="140" y="564"/>
                    </a:lnTo>
                    <a:lnTo>
                      <a:pt x="139" y="565"/>
                    </a:lnTo>
                    <a:lnTo>
                      <a:pt x="137" y="566"/>
                    </a:lnTo>
                    <a:lnTo>
                      <a:pt x="135" y="567"/>
                    </a:lnTo>
                    <a:lnTo>
                      <a:pt x="132" y="568"/>
                    </a:lnTo>
                    <a:lnTo>
                      <a:pt x="129" y="567"/>
                    </a:lnTo>
                    <a:lnTo>
                      <a:pt x="128" y="566"/>
                    </a:lnTo>
                    <a:lnTo>
                      <a:pt x="126" y="565"/>
                    </a:lnTo>
                    <a:lnTo>
                      <a:pt x="125" y="563"/>
                    </a:lnTo>
                    <a:lnTo>
                      <a:pt x="124" y="562"/>
                    </a:lnTo>
                    <a:lnTo>
                      <a:pt x="123" y="559"/>
                    </a:lnTo>
                    <a:lnTo>
                      <a:pt x="123" y="557"/>
                    </a:lnTo>
                    <a:lnTo>
                      <a:pt x="122" y="555"/>
                    </a:lnTo>
                    <a:lnTo>
                      <a:pt x="122" y="553"/>
                    </a:lnTo>
                    <a:lnTo>
                      <a:pt x="119" y="550"/>
                    </a:lnTo>
                    <a:lnTo>
                      <a:pt x="117" y="548"/>
                    </a:lnTo>
                    <a:lnTo>
                      <a:pt x="115" y="548"/>
                    </a:lnTo>
                    <a:lnTo>
                      <a:pt x="113" y="548"/>
                    </a:lnTo>
                    <a:lnTo>
                      <a:pt x="111" y="548"/>
                    </a:lnTo>
                    <a:lnTo>
                      <a:pt x="109" y="548"/>
                    </a:lnTo>
                    <a:lnTo>
                      <a:pt x="107" y="548"/>
                    </a:lnTo>
                    <a:lnTo>
                      <a:pt x="105" y="548"/>
                    </a:lnTo>
                    <a:lnTo>
                      <a:pt x="103" y="548"/>
                    </a:lnTo>
                    <a:lnTo>
                      <a:pt x="102" y="547"/>
                    </a:lnTo>
                    <a:lnTo>
                      <a:pt x="101" y="545"/>
                    </a:lnTo>
                    <a:lnTo>
                      <a:pt x="102" y="543"/>
                    </a:lnTo>
                    <a:lnTo>
                      <a:pt x="105" y="541"/>
                    </a:lnTo>
                    <a:lnTo>
                      <a:pt x="106" y="541"/>
                    </a:lnTo>
                    <a:lnTo>
                      <a:pt x="108" y="540"/>
                    </a:lnTo>
                    <a:lnTo>
                      <a:pt x="109" y="539"/>
                    </a:lnTo>
                    <a:lnTo>
                      <a:pt x="111" y="538"/>
                    </a:lnTo>
                    <a:lnTo>
                      <a:pt x="112" y="538"/>
                    </a:lnTo>
                    <a:lnTo>
                      <a:pt x="113" y="537"/>
                    </a:lnTo>
                    <a:lnTo>
                      <a:pt x="115" y="536"/>
                    </a:lnTo>
                    <a:lnTo>
                      <a:pt x="115" y="535"/>
                    </a:lnTo>
                    <a:lnTo>
                      <a:pt x="116" y="534"/>
                    </a:lnTo>
                    <a:lnTo>
                      <a:pt x="117" y="534"/>
                    </a:lnTo>
                    <a:lnTo>
                      <a:pt x="118" y="533"/>
                    </a:lnTo>
                    <a:lnTo>
                      <a:pt x="121" y="531"/>
                    </a:lnTo>
                    <a:lnTo>
                      <a:pt x="124" y="528"/>
                    </a:lnTo>
                    <a:lnTo>
                      <a:pt x="126" y="527"/>
                    </a:lnTo>
                    <a:lnTo>
                      <a:pt x="127" y="527"/>
                    </a:lnTo>
                    <a:lnTo>
                      <a:pt x="128" y="527"/>
                    </a:lnTo>
                    <a:lnTo>
                      <a:pt x="130" y="527"/>
                    </a:lnTo>
                    <a:lnTo>
                      <a:pt x="132" y="526"/>
                    </a:lnTo>
                    <a:lnTo>
                      <a:pt x="133" y="524"/>
                    </a:lnTo>
                    <a:lnTo>
                      <a:pt x="133" y="521"/>
                    </a:lnTo>
                    <a:lnTo>
                      <a:pt x="133" y="519"/>
                    </a:lnTo>
                    <a:lnTo>
                      <a:pt x="132" y="517"/>
                    </a:lnTo>
                    <a:lnTo>
                      <a:pt x="131" y="515"/>
                    </a:lnTo>
                    <a:lnTo>
                      <a:pt x="129" y="513"/>
                    </a:lnTo>
                    <a:lnTo>
                      <a:pt x="127" y="510"/>
                    </a:lnTo>
                    <a:lnTo>
                      <a:pt x="126" y="509"/>
                    </a:lnTo>
                    <a:lnTo>
                      <a:pt x="125" y="507"/>
                    </a:lnTo>
                    <a:lnTo>
                      <a:pt x="124" y="506"/>
                    </a:lnTo>
                    <a:lnTo>
                      <a:pt x="120" y="503"/>
                    </a:lnTo>
                    <a:lnTo>
                      <a:pt x="118" y="502"/>
                    </a:lnTo>
                    <a:lnTo>
                      <a:pt x="117" y="500"/>
                    </a:lnTo>
                    <a:lnTo>
                      <a:pt x="115" y="500"/>
                    </a:lnTo>
                    <a:lnTo>
                      <a:pt x="112" y="499"/>
                    </a:lnTo>
                    <a:lnTo>
                      <a:pt x="109" y="500"/>
                    </a:lnTo>
                    <a:lnTo>
                      <a:pt x="108" y="500"/>
                    </a:lnTo>
                    <a:lnTo>
                      <a:pt x="106" y="501"/>
                    </a:lnTo>
                    <a:lnTo>
                      <a:pt x="105" y="502"/>
                    </a:lnTo>
                    <a:lnTo>
                      <a:pt x="101" y="503"/>
                    </a:lnTo>
                    <a:lnTo>
                      <a:pt x="98" y="504"/>
                    </a:lnTo>
                    <a:lnTo>
                      <a:pt x="96" y="504"/>
                    </a:lnTo>
                    <a:lnTo>
                      <a:pt x="94" y="504"/>
                    </a:lnTo>
                    <a:lnTo>
                      <a:pt x="92" y="504"/>
                    </a:lnTo>
                    <a:lnTo>
                      <a:pt x="90" y="503"/>
                    </a:lnTo>
                    <a:lnTo>
                      <a:pt x="88" y="503"/>
                    </a:lnTo>
                    <a:lnTo>
                      <a:pt x="88" y="502"/>
                    </a:lnTo>
                    <a:lnTo>
                      <a:pt x="88" y="501"/>
                    </a:lnTo>
                    <a:lnTo>
                      <a:pt x="88" y="500"/>
                    </a:lnTo>
                    <a:lnTo>
                      <a:pt x="89" y="499"/>
                    </a:lnTo>
                    <a:lnTo>
                      <a:pt x="90" y="497"/>
                    </a:lnTo>
                    <a:lnTo>
                      <a:pt x="91" y="496"/>
                    </a:lnTo>
                    <a:lnTo>
                      <a:pt x="91" y="494"/>
                    </a:lnTo>
                    <a:lnTo>
                      <a:pt x="92" y="493"/>
                    </a:lnTo>
                    <a:lnTo>
                      <a:pt x="93" y="490"/>
                    </a:lnTo>
                    <a:lnTo>
                      <a:pt x="95" y="486"/>
                    </a:lnTo>
                    <a:lnTo>
                      <a:pt x="96" y="484"/>
                    </a:lnTo>
                    <a:lnTo>
                      <a:pt x="98" y="483"/>
                    </a:lnTo>
                    <a:lnTo>
                      <a:pt x="99" y="481"/>
                    </a:lnTo>
                    <a:lnTo>
                      <a:pt x="101" y="481"/>
                    </a:lnTo>
                    <a:lnTo>
                      <a:pt x="103" y="480"/>
                    </a:lnTo>
                    <a:lnTo>
                      <a:pt x="105" y="480"/>
                    </a:lnTo>
                    <a:lnTo>
                      <a:pt x="108" y="481"/>
                    </a:lnTo>
                    <a:lnTo>
                      <a:pt x="110" y="481"/>
                    </a:lnTo>
                    <a:lnTo>
                      <a:pt x="112" y="482"/>
                    </a:lnTo>
                    <a:lnTo>
                      <a:pt x="115" y="482"/>
                    </a:lnTo>
                    <a:lnTo>
                      <a:pt x="119" y="483"/>
                    </a:lnTo>
                    <a:lnTo>
                      <a:pt x="121" y="483"/>
                    </a:lnTo>
                    <a:lnTo>
                      <a:pt x="122" y="483"/>
                    </a:lnTo>
                    <a:lnTo>
                      <a:pt x="125" y="483"/>
                    </a:lnTo>
                    <a:lnTo>
                      <a:pt x="127" y="483"/>
                    </a:lnTo>
                    <a:lnTo>
                      <a:pt x="129" y="482"/>
                    </a:lnTo>
                    <a:lnTo>
                      <a:pt x="129" y="479"/>
                    </a:lnTo>
                    <a:lnTo>
                      <a:pt x="127" y="477"/>
                    </a:lnTo>
                    <a:lnTo>
                      <a:pt x="127" y="475"/>
                    </a:lnTo>
                    <a:lnTo>
                      <a:pt x="126" y="472"/>
                    </a:lnTo>
                    <a:lnTo>
                      <a:pt x="125" y="470"/>
                    </a:lnTo>
                    <a:lnTo>
                      <a:pt x="123" y="468"/>
                    </a:lnTo>
                    <a:lnTo>
                      <a:pt x="122" y="465"/>
                    </a:lnTo>
                    <a:lnTo>
                      <a:pt x="119" y="464"/>
                    </a:lnTo>
                    <a:lnTo>
                      <a:pt x="118" y="462"/>
                    </a:lnTo>
                    <a:lnTo>
                      <a:pt x="116" y="461"/>
                    </a:lnTo>
                    <a:lnTo>
                      <a:pt x="115" y="459"/>
                    </a:lnTo>
                    <a:lnTo>
                      <a:pt x="112" y="458"/>
                    </a:lnTo>
                    <a:lnTo>
                      <a:pt x="112" y="456"/>
                    </a:lnTo>
                    <a:lnTo>
                      <a:pt x="110" y="453"/>
                    </a:lnTo>
                    <a:lnTo>
                      <a:pt x="109" y="452"/>
                    </a:lnTo>
                    <a:lnTo>
                      <a:pt x="108" y="449"/>
                    </a:lnTo>
                    <a:lnTo>
                      <a:pt x="106" y="448"/>
                    </a:lnTo>
                    <a:lnTo>
                      <a:pt x="104" y="447"/>
                    </a:lnTo>
                    <a:lnTo>
                      <a:pt x="101" y="447"/>
                    </a:lnTo>
                    <a:lnTo>
                      <a:pt x="100" y="448"/>
                    </a:lnTo>
                    <a:lnTo>
                      <a:pt x="98" y="449"/>
                    </a:lnTo>
                    <a:lnTo>
                      <a:pt x="97" y="452"/>
                    </a:lnTo>
                    <a:lnTo>
                      <a:pt x="96" y="454"/>
                    </a:lnTo>
                    <a:lnTo>
                      <a:pt x="95" y="456"/>
                    </a:lnTo>
                    <a:lnTo>
                      <a:pt x="94" y="458"/>
                    </a:lnTo>
                    <a:lnTo>
                      <a:pt x="93" y="459"/>
                    </a:lnTo>
                    <a:lnTo>
                      <a:pt x="92" y="461"/>
                    </a:lnTo>
                    <a:lnTo>
                      <a:pt x="91" y="463"/>
                    </a:lnTo>
                    <a:lnTo>
                      <a:pt x="89" y="464"/>
                    </a:lnTo>
                    <a:lnTo>
                      <a:pt x="88" y="464"/>
                    </a:lnTo>
                    <a:lnTo>
                      <a:pt x="85" y="464"/>
                    </a:lnTo>
                    <a:lnTo>
                      <a:pt x="84" y="464"/>
                    </a:lnTo>
                    <a:lnTo>
                      <a:pt x="82" y="465"/>
                    </a:lnTo>
                    <a:lnTo>
                      <a:pt x="81" y="465"/>
                    </a:lnTo>
                    <a:lnTo>
                      <a:pt x="80" y="464"/>
                    </a:lnTo>
                    <a:lnTo>
                      <a:pt x="77" y="463"/>
                    </a:lnTo>
                    <a:lnTo>
                      <a:pt x="77" y="462"/>
                    </a:lnTo>
                    <a:lnTo>
                      <a:pt x="76" y="459"/>
                    </a:lnTo>
                    <a:lnTo>
                      <a:pt x="77" y="456"/>
                    </a:lnTo>
                    <a:lnTo>
                      <a:pt x="78" y="453"/>
                    </a:lnTo>
                    <a:lnTo>
                      <a:pt x="80" y="451"/>
                    </a:lnTo>
                    <a:lnTo>
                      <a:pt x="81" y="448"/>
                    </a:lnTo>
                    <a:lnTo>
                      <a:pt x="82" y="444"/>
                    </a:lnTo>
                    <a:lnTo>
                      <a:pt x="83" y="441"/>
                    </a:lnTo>
                    <a:lnTo>
                      <a:pt x="84" y="439"/>
                    </a:lnTo>
                    <a:lnTo>
                      <a:pt x="84" y="438"/>
                    </a:lnTo>
                    <a:lnTo>
                      <a:pt x="84" y="438"/>
                    </a:lnTo>
                    <a:lnTo>
                      <a:pt x="82" y="436"/>
                    </a:lnTo>
                    <a:lnTo>
                      <a:pt x="81" y="435"/>
                    </a:lnTo>
                    <a:lnTo>
                      <a:pt x="78" y="435"/>
                    </a:lnTo>
                    <a:lnTo>
                      <a:pt x="76" y="434"/>
                    </a:lnTo>
                    <a:lnTo>
                      <a:pt x="74" y="433"/>
                    </a:lnTo>
                    <a:lnTo>
                      <a:pt x="72" y="431"/>
                    </a:lnTo>
                    <a:lnTo>
                      <a:pt x="71" y="431"/>
                    </a:lnTo>
                    <a:lnTo>
                      <a:pt x="70" y="430"/>
                    </a:lnTo>
                    <a:lnTo>
                      <a:pt x="69" y="428"/>
                    </a:lnTo>
                    <a:lnTo>
                      <a:pt x="67" y="426"/>
                    </a:lnTo>
                    <a:lnTo>
                      <a:pt x="66" y="424"/>
                    </a:lnTo>
                    <a:lnTo>
                      <a:pt x="66" y="423"/>
                    </a:lnTo>
                    <a:lnTo>
                      <a:pt x="66" y="421"/>
                    </a:lnTo>
                    <a:lnTo>
                      <a:pt x="67" y="419"/>
                    </a:lnTo>
                    <a:lnTo>
                      <a:pt x="67" y="417"/>
                    </a:lnTo>
                    <a:lnTo>
                      <a:pt x="68" y="416"/>
                    </a:lnTo>
                    <a:lnTo>
                      <a:pt x="69" y="414"/>
                    </a:lnTo>
                    <a:lnTo>
                      <a:pt x="70" y="414"/>
                    </a:lnTo>
                    <a:lnTo>
                      <a:pt x="70" y="412"/>
                    </a:lnTo>
                    <a:lnTo>
                      <a:pt x="72" y="410"/>
                    </a:lnTo>
                    <a:lnTo>
                      <a:pt x="73" y="409"/>
                    </a:lnTo>
                    <a:lnTo>
                      <a:pt x="73" y="407"/>
                    </a:lnTo>
                    <a:lnTo>
                      <a:pt x="72" y="407"/>
                    </a:lnTo>
                    <a:lnTo>
                      <a:pt x="71" y="406"/>
                    </a:lnTo>
                    <a:lnTo>
                      <a:pt x="70" y="404"/>
                    </a:lnTo>
                    <a:lnTo>
                      <a:pt x="70" y="403"/>
                    </a:lnTo>
                    <a:lnTo>
                      <a:pt x="70" y="403"/>
                    </a:lnTo>
                    <a:lnTo>
                      <a:pt x="70" y="402"/>
                    </a:lnTo>
                    <a:lnTo>
                      <a:pt x="70" y="400"/>
                    </a:lnTo>
                    <a:lnTo>
                      <a:pt x="69" y="400"/>
                    </a:lnTo>
                    <a:lnTo>
                      <a:pt x="69" y="397"/>
                    </a:lnTo>
                    <a:lnTo>
                      <a:pt x="67" y="393"/>
                    </a:lnTo>
                    <a:lnTo>
                      <a:pt x="66" y="391"/>
                    </a:lnTo>
                    <a:lnTo>
                      <a:pt x="65" y="389"/>
                    </a:lnTo>
                    <a:lnTo>
                      <a:pt x="64" y="386"/>
                    </a:lnTo>
                    <a:lnTo>
                      <a:pt x="63" y="383"/>
                    </a:lnTo>
                    <a:lnTo>
                      <a:pt x="63" y="381"/>
                    </a:lnTo>
                    <a:lnTo>
                      <a:pt x="64" y="380"/>
                    </a:lnTo>
                    <a:lnTo>
                      <a:pt x="64" y="379"/>
                    </a:lnTo>
                    <a:lnTo>
                      <a:pt x="64" y="376"/>
                    </a:lnTo>
                    <a:lnTo>
                      <a:pt x="64" y="373"/>
                    </a:lnTo>
                    <a:lnTo>
                      <a:pt x="65" y="371"/>
                    </a:lnTo>
                    <a:lnTo>
                      <a:pt x="66" y="369"/>
                    </a:lnTo>
                    <a:lnTo>
                      <a:pt x="67" y="366"/>
                    </a:lnTo>
                    <a:lnTo>
                      <a:pt x="69" y="364"/>
                    </a:lnTo>
                    <a:lnTo>
                      <a:pt x="70" y="362"/>
                    </a:lnTo>
                    <a:lnTo>
                      <a:pt x="70" y="360"/>
                    </a:lnTo>
                    <a:lnTo>
                      <a:pt x="72" y="359"/>
                    </a:lnTo>
                    <a:lnTo>
                      <a:pt x="73" y="356"/>
                    </a:lnTo>
                    <a:lnTo>
                      <a:pt x="73" y="353"/>
                    </a:lnTo>
                    <a:lnTo>
                      <a:pt x="72" y="350"/>
                    </a:lnTo>
                    <a:lnTo>
                      <a:pt x="70" y="348"/>
                    </a:lnTo>
                    <a:lnTo>
                      <a:pt x="70" y="346"/>
                    </a:lnTo>
                    <a:lnTo>
                      <a:pt x="68" y="345"/>
                    </a:lnTo>
                    <a:lnTo>
                      <a:pt x="67" y="342"/>
                    </a:lnTo>
                    <a:lnTo>
                      <a:pt x="65" y="340"/>
                    </a:lnTo>
                    <a:lnTo>
                      <a:pt x="63" y="338"/>
                    </a:lnTo>
                    <a:lnTo>
                      <a:pt x="62" y="335"/>
                    </a:lnTo>
                    <a:lnTo>
                      <a:pt x="61" y="334"/>
                    </a:lnTo>
                    <a:lnTo>
                      <a:pt x="60" y="334"/>
                    </a:lnTo>
                    <a:lnTo>
                      <a:pt x="57" y="334"/>
                    </a:lnTo>
                    <a:lnTo>
                      <a:pt x="54" y="334"/>
                    </a:lnTo>
                    <a:lnTo>
                      <a:pt x="53" y="334"/>
                    </a:lnTo>
                    <a:lnTo>
                      <a:pt x="51" y="333"/>
                    </a:lnTo>
                    <a:lnTo>
                      <a:pt x="48" y="332"/>
                    </a:lnTo>
                    <a:lnTo>
                      <a:pt x="45" y="331"/>
                    </a:lnTo>
                    <a:lnTo>
                      <a:pt x="43" y="331"/>
                    </a:lnTo>
                    <a:lnTo>
                      <a:pt x="40" y="330"/>
                    </a:lnTo>
                    <a:lnTo>
                      <a:pt x="39" y="328"/>
                    </a:lnTo>
                    <a:lnTo>
                      <a:pt x="38" y="327"/>
                    </a:lnTo>
                    <a:lnTo>
                      <a:pt x="36" y="324"/>
                    </a:lnTo>
                    <a:lnTo>
                      <a:pt x="36" y="323"/>
                    </a:lnTo>
                    <a:lnTo>
                      <a:pt x="35" y="321"/>
                    </a:lnTo>
                    <a:lnTo>
                      <a:pt x="33" y="317"/>
                    </a:lnTo>
                    <a:lnTo>
                      <a:pt x="32" y="314"/>
                    </a:lnTo>
                    <a:lnTo>
                      <a:pt x="31" y="310"/>
                    </a:lnTo>
                    <a:lnTo>
                      <a:pt x="30" y="307"/>
                    </a:lnTo>
                    <a:lnTo>
                      <a:pt x="29" y="304"/>
                    </a:lnTo>
                    <a:lnTo>
                      <a:pt x="28" y="301"/>
                    </a:lnTo>
                    <a:lnTo>
                      <a:pt x="28" y="300"/>
                    </a:lnTo>
                    <a:lnTo>
                      <a:pt x="29" y="298"/>
                    </a:lnTo>
                    <a:lnTo>
                      <a:pt x="30" y="295"/>
                    </a:lnTo>
                    <a:lnTo>
                      <a:pt x="31" y="293"/>
                    </a:lnTo>
                    <a:lnTo>
                      <a:pt x="32" y="290"/>
                    </a:lnTo>
                    <a:lnTo>
                      <a:pt x="33" y="286"/>
                    </a:lnTo>
                    <a:lnTo>
                      <a:pt x="33" y="283"/>
                    </a:lnTo>
                    <a:lnTo>
                      <a:pt x="33" y="279"/>
                    </a:lnTo>
                    <a:lnTo>
                      <a:pt x="33" y="277"/>
                    </a:lnTo>
                    <a:lnTo>
                      <a:pt x="33" y="275"/>
                    </a:lnTo>
                    <a:lnTo>
                      <a:pt x="30" y="272"/>
                    </a:lnTo>
                    <a:lnTo>
                      <a:pt x="28" y="272"/>
                    </a:lnTo>
                    <a:lnTo>
                      <a:pt x="26" y="271"/>
                    </a:lnTo>
                    <a:lnTo>
                      <a:pt x="23" y="270"/>
                    </a:lnTo>
                    <a:lnTo>
                      <a:pt x="21" y="271"/>
                    </a:lnTo>
                    <a:lnTo>
                      <a:pt x="19" y="272"/>
                    </a:lnTo>
                    <a:lnTo>
                      <a:pt x="18" y="272"/>
                    </a:lnTo>
                    <a:lnTo>
                      <a:pt x="16" y="274"/>
                    </a:lnTo>
                    <a:lnTo>
                      <a:pt x="15" y="275"/>
                    </a:lnTo>
                    <a:lnTo>
                      <a:pt x="14" y="276"/>
                    </a:lnTo>
                    <a:lnTo>
                      <a:pt x="14" y="278"/>
                    </a:lnTo>
                    <a:lnTo>
                      <a:pt x="13" y="279"/>
                    </a:lnTo>
                    <a:lnTo>
                      <a:pt x="12" y="279"/>
                    </a:lnTo>
                    <a:lnTo>
                      <a:pt x="10" y="280"/>
                    </a:lnTo>
                    <a:lnTo>
                      <a:pt x="8" y="279"/>
                    </a:lnTo>
                    <a:lnTo>
                      <a:pt x="5" y="279"/>
                    </a:lnTo>
                    <a:lnTo>
                      <a:pt x="4" y="277"/>
                    </a:lnTo>
                    <a:lnTo>
                      <a:pt x="3" y="274"/>
                    </a:lnTo>
                    <a:lnTo>
                      <a:pt x="2" y="271"/>
                    </a:lnTo>
                    <a:lnTo>
                      <a:pt x="2" y="268"/>
                    </a:lnTo>
                    <a:lnTo>
                      <a:pt x="1" y="265"/>
                    </a:lnTo>
                    <a:lnTo>
                      <a:pt x="1" y="263"/>
                    </a:lnTo>
                    <a:lnTo>
                      <a:pt x="2" y="262"/>
                    </a:lnTo>
                    <a:lnTo>
                      <a:pt x="4" y="259"/>
                    </a:lnTo>
                    <a:lnTo>
                      <a:pt x="6" y="256"/>
                    </a:lnTo>
                    <a:lnTo>
                      <a:pt x="8" y="255"/>
                    </a:lnTo>
                    <a:lnTo>
                      <a:pt x="12" y="254"/>
                    </a:lnTo>
                    <a:lnTo>
                      <a:pt x="15" y="253"/>
                    </a:lnTo>
                    <a:lnTo>
                      <a:pt x="19" y="251"/>
                    </a:lnTo>
                    <a:lnTo>
                      <a:pt x="19" y="249"/>
                    </a:lnTo>
                    <a:lnTo>
                      <a:pt x="20" y="248"/>
                    </a:lnTo>
                    <a:lnTo>
                      <a:pt x="19" y="245"/>
                    </a:lnTo>
                    <a:lnTo>
                      <a:pt x="18" y="244"/>
                    </a:lnTo>
                    <a:lnTo>
                      <a:pt x="15" y="242"/>
                    </a:lnTo>
                    <a:lnTo>
                      <a:pt x="12" y="241"/>
                    </a:lnTo>
                    <a:lnTo>
                      <a:pt x="9" y="241"/>
                    </a:lnTo>
                    <a:lnTo>
                      <a:pt x="6" y="242"/>
                    </a:lnTo>
                    <a:lnTo>
                      <a:pt x="5" y="242"/>
                    </a:lnTo>
                    <a:lnTo>
                      <a:pt x="4" y="242"/>
                    </a:lnTo>
                    <a:lnTo>
                      <a:pt x="2" y="240"/>
                    </a:lnTo>
                    <a:lnTo>
                      <a:pt x="1" y="240"/>
                    </a:lnTo>
                    <a:lnTo>
                      <a:pt x="0" y="239"/>
                    </a:lnTo>
                    <a:lnTo>
                      <a:pt x="0" y="238"/>
                    </a:lnTo>
                    <a:lnTo>
                      <a:pt x="0" y="238"/>
                    </a:lnTo>
                    <a:lnTo>
                      <a:pt x="0" y="237"/>
                    </a:lnTo>
                    <a:lnTo>
                      <a:pt x="1" y="23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91" name="Freeform 1150">
                <a:extLst>
                  <a:ext uri="{FF2B5EF4-FFF2-40B4-BE49-F238E27FC236}">
                    <a16:creationId xmlns:a16="http://schemas.microsoft.com/office/drawing/2014/main" id="{5CDE7222-75AA-48B9-A866-733C76A508FF}"/>
                  </a:ext>
                </a:extLst>
              </p:cNvPr>
              <p:cNvSpPr>
                <a:spLocks/>
              </p:cNvSpPr>
              <p:nvPr/>
            </p:nvSpPr>
            <p:spPr bwMode="auto">
              <a:xfrm>
                <a:off x="3707" y="605"/>
                <a:ext cx="810" cy="1241"/>
              </a:xfrm>
              <a:custGeom>
                <a:avLst/>
                <a:gdLst>
                  <a:gd name="T0" fmla="*/ 31 w 810"/>
                  <a:gd name="T1" fmla="*/ 1217 h 1241"/>
                  <a:gd name="T2" fmla="*/ 59 w 810"/>
                  <a:gd name="T3" fmla="*/ 1195 h 1241"/>
                  <a:gd name="T4" fmla="*/ 90 w 810"/>
                  <a:gd name="T5" fmla="*/ 1178 h 1241"/>
                  <a:gd name="T6" fmla="*/ 57 w 810"/>
                  <a:gd name="T7" fmla="*/ 981 h 1241"/>
                  <a:gd name="T8" fmla="*/ 199 w 810"/>
                  <a:gd name="T9" fmla="*/ 751 h 1241"/>
                  <a:gd name="T10" fmla="*/ 189 w 810"/>
                  <a:gd name="T11" fmla="*/ 703 h 1241"/>
                  <a:gd name="T12" fmla="*/ 293 w 810"/>
                  <a:gd name="T13" fmla="*/ 412 h 1241"/>
                  <a:gd name="T14" fmla="*/ 281 w 810"/>
                  <a:gd name="T15" fmla="*/ 406 h 1241"/>
                  <a:gd name="T16" fmla="*/ 186 w 810"/>
                  <a:gd name="T17" fmla="*/ 204 h 1241"/>
                  <a:gd name="T18" fmla="*/ 166 w 810"/>
                  <a:gd name="T19" fmla="*/ 177 h 1241"/>
                  <a:gd name="T20" fmla="*/ 166 w 810"/>
                  <a:gd name="T21" fmla="*/ 157 h 1241"/>
                  <a:gd name="T22" fmla="*/ 162 w 810"/>
                  <a:gd name="T23" fmla="*/ 150 h 1241"/>
                  <a:gd name="T24" fmla="*/ 161 w 810"/>
                  <a:gd name="T25" fmla="*/ 140 h 1241"/>
                  <a:gd name="T26" fmla="*/ 176 w 810"/>
                  <a:gd name="T27" fmla="*/ 137 h 1241"/>
                  <a:gd name="T28" fmla="*/ 193 w 810"/>
                  <a:gd name="T29" fmla="*/ 135 h 1241"/>
                  <a:gd name="T30" fmla="*/ 197 w 810"/>
                  <a:gd name="T31" fmla="*/ 153 h 1241"/>
                  <a:gd name="T32" fmla="*/ 202 w 810"/>
                  <a:gd name="T33" fmla="*/ 169 h 1241"/>
                  <a:gd name="T34" fmla="*/ 209 w 810"/>
                  <a:gd name="T35" fmla="*/ 183 h 1241"/>
                  <a:gd name="T36" fmla="*/ 207 w 810"/>
                  <a:gd name="T37" fmla="*/ 203 h 1241"/>
                  <a:gd name="T38" fmla="*/ 230 w 810"/>
                  <a:gd name="T39" fmla="*/ 210 h 1241"/>
                  <a:gd name="T40" fmla="*/ 238 w 810"/>
                  <a:gd name="T41" fmla="*/ 229 h 1241"/>
                  <a:gd name="T42" fmla="*/ 253 w 810"/>
                  <a:gd name="T43" fmla="*/ 244 h 1241"/>
                  <a:gd name="T44" fmla="*/ 273 w 810"/>
                  <a:gd name="T45" fmla="*/ 263 h 1241"/>
                  <a:gd name="T46" fmla="*/ 297 w 810"/>
                  <a:gd name="T47" fmla="*/ 278 h 1241"/>
                  <a:gd name="T48" fmla="*/ 315 w 810"/>
                  <a:gd name="T49" fmla="*/ 260 h 1241"/>
                  <a:gd name="T50" fmla="*/ 331 w 810"/>
                  <a:gd name="T51" fmla="*/ 256 h 1241"/>
                  <a:gd name="T52" fmla="*/ 349 w 810"/>
                  <a:gd name="T53" fmla="*/ 253 h 1241"/>
                  <a:gd name="T54" fmla="*/ 365 w 810"/>
                  <a:gd name="T55" fmla="*/ 242 h 1241"/>
                  <a:gd name="T56" fmla="*/ 373 w 810"/>
                  <a:gd name="T57" fmla="*/ 244 h 1241"/>
                  <a:gd name="T58" fmla="*/ 396 w 810"/>
                  <a:gd name="T59" fmla="*/ 242 h 1241"/>
                  <a:gd name="T60" fmla="*/ 395 w 810"/>
                  <a:gd name="T61" fmla="*/ 233 h 1241"/>
                  <a:gd name="T62" fmla="*/ 420 w 810"/>
                  <a:gd name="T63" fmla="*/ 227 h 1241"/>
                  <a:gd name="T64" fmla="*/ 446 w 810"/>
                  <a:gd name="T65" fmla="*/ 229 h 1241"/>
                  <a:gd name="T66" fmla="*/ 462 w 810"/>
                  <a:gd name="T67" fmla="*/ 213 h 1241"/>
                  <a:gd name="T68" fmla="*/ 479 w 810"/>
                  <a:gd name="T69" fmla="*/ 197 h 1241"/>
                  <a:gd name="T70" fmla="*/ 494 w 810"/>
                  <a:gd name="T71" fmla="*/ 183 h 1241"/>
                  <a:gd name="T72" fmla="*/ 512 w 810"/>
                  <a:gd name="T73" fmla="*/ 155 h 1241"/>
                  <a:gd name="T74" fmla="*/ 503 w 810"/>
                  <a:gd name="T75" fmla="*/ 148 h 1241"/>
                  <a:gd name="T76" fmla="*/ 517 w 810"/>
                  <a:gd name="T77" fmla="*/ 133 h 1241"/>
                  <a:gd name="T78" fmla="*/ 544 w 810"/>
                  <a:gd name="T79" fmla="*/ 126 h 1241"/>
                  <a:gd name="T80" fmla="*/ 552 w 810"/>
                  <a:gd name="T81" fmla="*/ 106 h 1241"/>
                  <a:gd name="T82" fmla="*/ 569 w 810"/>
                  <a:gd name="T83" fmla="*/ 93 h 1241"/>
                  <a:gd name="T84" fmla="*/ 571 w 810"/>
                  <a:gd name="T85" fmla="*/ 81 h 1241"/>
                  <a:gd name="T86" fmla="*/ 577 w 810"/>
                  <a:gd name="T87" fmla="*/ 62 h 1241"/>
                  <a:gd name="T88" fmla="*/ 595 w 810"/>
                  <a:gd name="T89" fmla="*/ 51 h 1241"/>
                  <a:gd name="T90" fmla="*/ 602 w 810"/>
                  <a:gd name="T91" fmla="*/ 37 h 1241"/>
                  <a:gd name="T92" fmla="*/ 620 w 810"/>
                  <a:gd name="T93" fmla="*/ 33 h 1241"/>
                  <a:gd name="T94" fmla="*/ 631 w 810"/>
                  <a:gd name="T95" fmla="*/ 34 h 1241"/>
                  <a:gd name="T96" fmla="*/ 640 w 810"/>
                  <a:gd name="T97" fmla="*/ 35 h 1241"/>
                  <a:gd name="T98" fmla="*/ 651 w 810"/>
                  <a:gd name="T99" fmla="*/ 40 h 1241"/>
                  <a:gd name="T100" fmla="*/ 669 w 810"/>
                  <a:gd name="T101" fmla="*/ 38 h 1241"/>
                  <a:gd name="T102" fmla="*/ 686 w 810"/>
                  <a:gd name="T103" fmla="*/ 35 h 1241"/>
                  <a:gd name="T104" fmla="*/ 702 w 810"/>
                  <a:gd name="T105" fmla="*/ 27 h 1241"/>
                  <a:gd name="T106" fmla="*/ 710 w 810"/>
                  <a:gd name="T107" fmla="*/ 25 h 1241"/>
                  <a:gd name="T108" fmla="*/ 727 w 810"/>
                  <a:gd name="T109" fmla="*/ 33 h 1241"/>
                  <a:gd name="T110" fmla="*/ 745 w 810"/>
                  <a:gd name="T111" fmla="*/ 33 h 1241"/>
                  <a:gd name="T112" fmla="*/ 765 w 810"/>
                  <a:gd name="T113" fmla="*/ 13 h 1241"/>
                  <a:gd name="T114" fmla="*/ 775 w 810"/>
                  <a:gd name="T115" fmla="*/ 21 h 1241"/>
                  <a:gd name="T116" fmla="*/ 792 w 810"/>
                  <a:gd name="T117" fmla="*/ 15 h 1241"/>
                  <a:gd name="T118" fmla="*/ 803 w 810"/>
                  <a:gd name="T119" fmla="*/ 1 h 1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0" h="1241">
                    <a:moveTo>
                      <a:pt x="0" y="1241"/>
                    </a:moveTo>
                    <a:lnTo>
                      <a:pt x="1" y="1240"/>
                    </a:lnTo>
                    <a:lnTo>
                      <a:pt x="1" y="1239"/>
                    </a:lnTo>
                    <a:lnTo>
                      <a:pt x="3" y="1237"/>
                    </a:lnTo>
                    <a:lnTo>
                      <a:pt x="4" y="1236"/>
                    </a:lnTo>
                    <a:lnTo>
                      <a:pt x="6" y="1235"/>
                    </a:lnTo>
                    <a:lnTo>
                      <a:pt x="7" y="1234"/>
                    </a:lnTo>
                    <a:lnTo>
                      <a:pt x="11" y="1235"/>
                    </a:lnTo>
                    <a:lnTo>
                      <a:pt x="14" y="1234"/>
                    </a:lnTo>
                    <a:lnTo>
                      <a:pt x="18" y="1233"/>
                    </a:lnTo>
                    <a:lnTo>
                      <a:pt x="21" y="1232"/>
                    </a:lnTo>
                    <a:lnTo>
                      <a:pt x="21" y="1231"/>
                    </a:lnTo>
                    <a:lnTo>
                      <a:pt x="24" y="1228"/>
                    </a:lnTo>
                    <a:lnTo>
                      <a:pt x="25" y="1226"/>
                    </a:lnTo>
                    <a:lnTo>
                      <a:pt x="26" y="1223"/>
                    </a:lnTo>
                    <a:lnTo>
                      <a:pt x="29" y="1219"/>
                    </a:lnTo>
                    <a:lnTo>
                      <a:pt x="31" y="1217"/>
                    </a:lnTo>
                    <a:lnTo>
                      <a:pt x="33" y="1215"/>
                    </a:lnTo>
                    <a:lnTo>
                      <a:pt x="35" y="1215"/>
                    </a:lnTo>
                    <a:lnTo>
                      <a:pt x="35" y="1215"/>
                    </a:lnTo>
                    <a:lnTo>
                      <a:pt x="38" y="1215"/>
                    </a:lnTo>
                    <a:lnTo>
                      <a:pt x="41" y="1215"/>
                    </a:lnTo>
                    <a:lnTo>
                      <a:pt x="44" y="1215"/>
                    </a:lnTo>
                    <a:lnTo>
                      <a:pt x="46" y="1215"/>
                    </a:lnTo>
                    <a:lnTo>
                      <a:pt x="48" y="1215"/>
                    </a:lnTo>
                    <a:lnTo>
                      <a:pt x="49" y="1215"/>
                    </a:lnTo>
                    <a:lnTo>
                      <a:pt x="50" y="1214"/>
                    </a:lnTo>
                    <a:lnTo>
                      <a:pt x="52" y="1212"/>
                    </a:lnTo>
                    <a:lnTo>
                      <a:pt x="53" y="1207"/>
                    </a:lnTo>
                    <a:lnTo>
                      <a:pt x="53" y="1206"/>
                    </a:lnTo>
                    <a:lnTo>
                      <a:pt x="54" y="1205"/>
                    </a:lnTo>
                    <a:lnTo>
                      <a:pt x="55" y="1201"/>
                    </a:lnTo>
                    <a:lnTo>
                      <a:pt x="56" y="1198"/>
                    </a:lnTo>
                    <a:lnTo>
                      <a:pt x="59" y="1195"/>
                    </a:lnTo>
                    <a:lnTo>
                      <a:pt x="61" y="1195"/>
                    </a:lnTo>
                    <a:lnTo>
                      <a:pt x="63" y="1195"/>
                    </a:lnTo>
                    <a:lnTo>
                      <a:pt x="64" y="1195"/>
                    </a:lnTo>
                    <a:lnTo>
                      <a:pt x="67" y="1195"/>
                    </a:lnTo>
                    <a:lnTo>
                      <a:pt x="70" y="1194"/>
                    </a:lnTo>
                    <a:lnTo>
                      <a:pt x="73" y="1194"/>
                    </a:lnTo>
                    <a:lnTo>
                      <a:pt x="75" y="1195"/>
                    </a:lnTo>
                    <a:lnTo>
                      <a:pt x="76" y="1195"/>
                    </a:lnTo>
                    <a:lnTo>
                      <a:pt x="76" y="1195"/>
                    </a:lnTo>
                    <a:lnTo>
                      <a:pt x="77" y="1195"/>
                    </a:lnTo>
                    <a:lnTo>
                      <a:pt x="80" y="1193"/>
                    </a:lnTo>
                    <a:lnTo>
                      <a:pt x="82" y="1191"/>
                    </a:lnTo>
                    <a:lnTo>
                      <a:pt x="83" y="1188"/>
                    </a:lnTo>
                    <a:lnTo>
                      <a:pt x="85" y="1183"/>
                    </a:lnTo>
                    <a:lnTo>
                      <a:pt x="88" y="1180"/>
                    </a:lnTo>
                    <a:lnTo>
                      <a:pt x="88" y="1179"/>
                    </a:lnTo>
                    <a:lnTo>
                      <a:pt x="90" y="1178"/>
                    </a:lnTo>
                    <a:lnTo>
                      <a:pt x="94" y="1178"/>
                    </a:lnTo>
                    <a:lnTo>
                      <a:pt x="94" y="1178"/>
                    </a:lnTo>
                    <a:lnTo>
                      <a:pt x="98" y="1179"/>
                    </a:lnTo>
                    <a:lnTo>
                      <a:pt x="101" y="1180"/>
                    </a:lnTo>
                    <a:lnTo>
                      <a:pt x="107" y="1184"/>
                    </a:lnTo>
                    <a:lnTo>
                      <a:pt x="109" y="1187"/>
                    </a:lnTo>
                    <a:lnTo>
                      <a:pt x="110" y="1188"/>
                    </a:lnTo>
                    <a:lnTo>
                      <a:pt x="111" y="1188"/>
                    </a:lnTo>
                    <a:lnTo>
                      <a:pt x="112" y="1188"/>
                    </a:lnTo>
                    <a:lnTo>
                      <a:pt x="113" y="1187"/>
                    </a:lnTo>
                    <a:lnTo>
                      <a:pt x="114" y="1183"/>
                    </a:lnTo>
                    <a:lnTo>
                      <a:pt x="118" y="1177"/>
                    </a:lnTo>
                    <a:lnTo>
                      <a:pt x="121" y="1173"/>
                    </a:lnTo>
                    <a:lnTo>
                      <a:pt x="128" y="1164"/>
                    </a:lnTo>
                    <a:lnTo>
                      <a:pt x="131" y="1158"/>
                    </a:lnTo>
                    <a:lnTo>
                      <a:pt x="14" y="1067"/>
                    </a:lnTo>
                    <a:lnTo>
                      <a:pt x="57" y="981"/>
                    </a:lnTo>
                    <a:lnTo>
                      <a:pt x="70" y="953"/>
                    </a:lnTo>
                    <a:lnTo>
                      <a:pt x="85" y="922"/>
                    </a:lnTo>
                    <a:lnTo>
                      <a:pt x="118" y="851"/>
                    </a:lnTo>
                    <a:lnTo>
                      <a:pt x="122" y="843"/>
                    </a:lnTo>
                    <a:lnTo>
                      <a:pt x="124" y="840"/>
                    </a:lnTo>
                    <a:lnTo>
                      <a:pt x="128" y="831"/>
                    </a:lnTo>
                    <a:lnTo>
                      <a:pt x="131" y="825"/>
                    </a:lnTo>
                    <a:lnTo>
                      <a:pt x="131" y="823"/>
                    </a:lnTo>
                    <a:lnTo>
                      <a:pt x="162" y="760"/>
                    </a:lnTo>
                    <a:lnTo>
                      <a:pt x="176" y="760"/>
                    </a:lnTo>
                    <a:lnTo>
                      <a:pt x="189" y="760"/>
                    </a:lnTo>
                    <a:lnTo>
                      <a:pt x="193" y="760"/>
                    </a:lnTo>
                    <a:lnTo>
                      <a:pt x="194" y="757"/>
                    </a:lnTo>
                    <a:lnTo>
                      <a:pt x="196" y="756"/>
                    </a:lnTo>
                    <a:lnTo>
                      <a:pt x="197" y="754"/>
                    </a:lnTo>
                    <a:lnTo>
                      <a:pt x="198" y="752"/>
                    </a:lnTo>
                    <a:lnTo>
                      <a:pt x="199" y="751"/>
                    </a:lnTo>
                    <a:lnTo>
                      <a:pt x="200" y="751"/>
                    </a:lnTo>
                    <a:lnTo>
                      <a:pt x="200" y="750"/>
                    </a:lnTo>
                    <a:lnTo>
                      <a:pt x="198" y="750"/>
                    </a:lnTo>
                    <a:lnTo>
                      <a:pt x="198" y="748"/>
                    </a:lnTo>
                    <a:lnTo>
                      <a:pt x="198" y="747"/>
                    </a:lnTo>
                    <a:lnTo>
                      <a:pt x="199" y="746"/>
                    </a:lnTo>
                    <a:lnTo>
                      <a:pt x="199" y="745"/>
                    </a:lnTo>
                    <a:lnTo>
                      <a:pt x="198" y="744"/>
                    </a:lnTo>
                    <a:lnTo>
                      <a:pt x="197" y="743"/>
                    </a:lnTo>
                    <a:lnTo>
                      <a:pt x="197" y="743"/>
                    </a:lnTo>
                    <a:lnTo>
                      <a:pt x="197" y="742"/>
                    </a:lnTo>
                    <a:lnTo>
                      <a:pt x="196" y="740"/>
                    </a:lnTo>
                    <a:lnTo>
                      <a:pt x="193" y="739"/>
                    </a:lnTo>
                    <a:lnTo>
                      <a:pt x="193" y="737"/>
                    </a:lnTo>
                    <a:lnTo>
                      <a:pt x="191" y="736"/>
                    </a:lnTo>
                    <a:lnTo>
                      <a:pt x="190" y="736"/>
                    </a:lnTo>
                    <a:lnTo>
                      <a:pt x="189" y="703"/>
                    </a:lnTo>
                    <a:lnTo>
                      <a:pt x="169" y="703"/>
                    </a:lnTo>
                    <a:lnTo>
                      <a:pt x="258" y="424"/>
                    </a:lnTo>
                    <a:lnTo>
                      <a:pt x="283" y="422"/>
                    </a:lnTo>
                    <a:lnTo>
                      <a:pt x="302" y="420"/>
                    </a:lnTo>
                    <a:lnTo>
                      <a:pt x="302" y="419"/>
                    </a:lnTo>
                    <a:lnTo>
                      <a:pt x="301" y="419"/>
                    </a:lnTo>
                    <a:lnTo>
                      <a:pt x="300" y="419"/>
                    </a:lnTo>
                    <a:lnTo>
                      <a:pt x="301" y="419"/>
                    </a:lnTo>
                    <a:lnTo>
                      <a:pt x="300" y="418"/>
                    </a:lnTo>
                    <a:lnTo>
                      <a:pt x="300" y="418"/>
                    </a:lnTo>
                    <a:lnTo>
                      <a:pt x="297" y="417"/>
                    </a:lnTo>
                    <a:lnTo>
                      <a:pt x="296" y="416"/>
                    </a:lnTo>
                    <a:lnTo>
                      <a:pt x="295" y="415"/>
                    </a:lnTo>
                    <a:lnTo>
                      <a:pt x="293" y="415"/>
                    </a:lnTo>
                    <a:lnTo>
                      <a:pt x="293" y="414"/>
                    </a:lnTo>
                    <a:lnTo>
                      <a:pt x="293" y="413"/>
                    </a:lnTo>
                    <a:lnTo>
                      <a:pt x="293" y="412"/>
                    </a:lnTo>
                    <a:lnTo>
                      <a:pt x="292" y="411"/>
                    </a:lnTo>
                    <a:lnTo>
                      <a:pt x="291" y="411"/>
                    </a:lnTo>
                    <a:lnTo>
                      <a:pt x="290" y="410"/>
                    </a:lnTo>
                    <a:lnTo>
                      <a:pt x="291" y="409"/>
                    </a:lnTo>
                    <a:lnTo>
                      <a:pt x="291" y="409"/>
                    </a:lnTo>
                    <a:lnTo>
                      <a:pt x="291" y="408"/>
                    </a:lnTo>
                    <a:lnTo>
                      <a:pt x="290" y="406"/>
                    </a:lnTo>
                    <a:lnTo>
                      <a:pt x="290" y="405"/>
                    </a:lnTo>
                    <a:lnTo>
                      <a:pt x="289" y="406"/>
                    </a:lnTo>
                    <a:lnTo>
                      <a:pt x="288" y="407"/>
                    </a:lnTo>
                    <a:lnTo>
                      <a:pt x="287" y="407"/>
                    </a:lnTo>
                    <a:lnTo>
                      <a:pt x="286" y="408"/>
                    </a:lnTo>
                    <a:lnTo>
                      <a:pt x="286" y="408"/>
                    </a:lnTo>
                    <a:lnTo>
                      <a:pt x="285" y="406"/>
                    </a:lnTo>
                    <a:lnTo>
                      <a:pt x="284" y="406"/>
                    </a:lnTo>
                    <a:lnTo>
                      <a:pt x="282" y="405"/>
                    </a:lnTo>
                    <a:lnTo>
                      <a:pt x="281" y="406"/>
                    </a:lnTo>
                    <a:lnTo>
                      <a:pt x="280" y="407"/>
                    </a:lnTo>
                    <a:lnTo>
                      <a:pt x="251" y="378"/>
                    </a:lnTo>
                    <a:lnTo>
                      <a:pt x="250" y="376"/>
                    </a:lnTo>
                    <a:lnTo>
                      <a:pt x="248" y="368"/>
                    </a:lnTo>
                    <a:lnTo>
                      <a:pt x="240" y="342"/>
                    </a:lnTo>
                    <a:lnTo>
                      <a:pt x="230" y="324"/>
                    </a:lnTo>
                    <a:lnTo>
                      <a:pt x="227" y="316"/>
                    </a:lnTo>
                    <a:lnTo>
                      <a:pt x="217" y="299"/>
                    </a:lnTo>
                    <a:lnTo>
                      <a:pt x="193" y="258"/>
                    </a:lnTo>
                    <a:lnTo>
                      <a:pt x="189" y="249"/>
                    </a:lnTo>
                    <a:lnTo>
                      <a:pt x="205" y="250"/>
                    </a:lnTo>
                    <a:lnTo>
                      <a:pt x="204" y="241"/>
                    </a:lnTo>
                    <a:lnTo>
                      <a:pt x="189" y="226"/>
                    </a:lnTo>
                    <a:lnTo>
                      <a:pt x="193" y="208"/>
                    </a:lnTo>
                    <a:lnTo>
                      <a:pt x="189" y="204"/>
                    </a:lnTo>
                    <a:lnTo>
                      <a:pt x="187" y="204"/>
                    </a:lnTo>
                    <a:lnTo>
                      <a:pt x="186" y="204"/>
                    </a:lnTo>
                    <a:lnTo>
                      <a:pt x="184" y="203"/>
                    </a:lnTo>
                    <a:lnTo>
                      <a:pt x="183" y="199"/>
                    </a:lnTo>
                    <a:lnTo>
                      <a:pt x="183" y="198"/>
                    </a:lnTo>
                    <a:lnTo>
                      <a:pt x="182" y="195"/>
                    </a:lnTo>
                    <a:lnTo>
                      <a:pt x="180" y="192"/>
                    </a:lnTo>
                    <a:lnTo>
                      <a:pt x="180" y="192"/>
                    </a:lnTo>
                    <a:lnTo>
                      <a:pt x="177" y="192"/>
                    </a:lnTo>
                    <a:lnTo>
                      <a:pt x="176" y="192"/>
                    </a:lnTo>
                    <a:lnTo>
                      <a:pt x="176" y="190"/>
                    </a:lnTo>
                    <a:lnTo>
                      <a:pt x="175" y="187"/>
                    </a:lnTo>
                    <a:lnTo>
                      <a:pt x="174" y="185"/>
                    </a:lnTo>
                    <a:lnTo>
                      <a:pt x="173" y="181"/>
                    </a:lnTo>
                    <a:lnTo>
                      <a:pt x="173" y="181"/>
                    </a:lnTo>
                    <a:lnTo>
                      <a:pt x="172" y="180"/>
                    </a:lnTo>
                    <a:lnTo>
                      <a:pt x="171" y="178"/>
                    </a:lnTo>
                    <a:lnTo>
                      <a:pt x="169" y="178"/>
                    </a:lnTo>
                    <a:lnTo>
                      <a:pt x="166" y="177"/>
                    </a:lnTo>
                    <a:lnTo>
                      <a:pt x="166" y="177"/>
                    </a:lnTo>
                    <a:lnTo>
                      <a:pt x="166" y="176"/>
                    </a:lnTo>
                    <a:lnTo>
                      <a:pt x="166" y="174"/>
                    </a:lnTo>
                    <a:lnTo>
                      <a:pt x="165" y="174"/>
                    </a:lnTo>
                    <a:lnTo>
                      <a:pt x="163" y="171"/>
                    </a:lnTo>
                    <a:lnTo>
                      <a:pt x="162" y="171"/>
                    </a:lnTo>
                    <a:lnTo>
                      <a:pt x="162" y="169"/>
                    </a:lnTo>
                    <a:lnTo>
                      <a:pt x="162" y="168"/>
                    </a:lnTo>
                    <a:lnTo>
                      <a:pt x="163" y="167"/>
                    </a:lnTo>
                    <a:lnTo>
                      <a:pt x="164" y="166"/>
                    </a:lnTo>
                    <a:lnTo>
                      <a:pt x="166" y="164"/>
                    </a:lnTo>
                    <a:lnTo>
                      <a:pt x="166" y="163"/>
                    </a:lnTo>
                    <a:lnTo>
                      <a:pt x="166" y="160"/>
                    </a:lnTo>
                    <a:lnTo>
                      <a:pt x="167" y="159"/>
                    </a:lnTo>
                    <a:lnTo>
                      <a:pt x="167" y="158"/>
                    </a:lnTo>
                    <a:lnTo>
                      <a:pt x="167" y="157"/>
                    </a:lnTo>
                    <a:lnTo>
                      <a:pt x="166" y="157"/>
                    </a:lnTo>
                    <a:lnTo>
                      <a:pt x="166" y="157"/>
                    </a:lnTo>
                    <a:lnTo>
                      <a:pt x="165" y="158"/>
                    </a:lnTo>
                    <a:lnTo>
                      <a:pt x="164" y="159"/>
                    </a:lnTo>
                    <a:lnTo>
                      <a:pt x="162" y="158"/>
                    </a:lnTo>
                    <a:lnTo>
                      <a:pt x="162" y="156"/>
                    </a:lnTo>
                    <a:lnTo>
                      <a:pt x="162" y="155"/>
                    </a:lnTo>
                    <a:lnTo>
                      <a:pt x="164" y="154"/>
                    </a:lnTo>
                    <a:lnTo>
                      <a:pt x="165" y="154"/>
                    </a:lnTo>
                    <a:lnTo>
                      <a:pt x="166" y="153"/>
                    </a:lnTo>
                    <a:lnTo>
                      <a:pt x="166" y="152"/>
                    </a:lnTo>
                    <a:lnTo>
                      <a:pt x="166" y="151"/>
                    </a:lnTo>
                    <a:lnTo>
                      <a:pt x="165" y="150"/>
                    </a:lnTo>
                    <a:lnTo>
                      <a:pt x="164" y="150"/>
                    </a:lnTo>
                    <a:lnTo>
                      <a:pt x="162" y="150"/>
                    </a:lnTo>
                    <a:lnTo>
                      <a:pt x="161" y="150"/>
                    </a:lnTo>
                    <a:lnTo>
                      <a:pt x="161" y="149"/>
                    </a:lnTo>
                    <a:lnTo>
                      <a:pt x="162" y="150"/>
                    </a:lnTo>
                    <a:lnTo>
                      <a:pt x="164" y="147"/>
                    </a:lnTo>
                    <a:lnTo>
                      <a:pt x="165" y="147"/>
                    </a:lnTo>
                    <a:lnTo>
                      <a:pt x="165" y="146"/>
                    </a:lnTo>
                    <a:lnTo>
                      <a:pt x="161" y="147"/>
                    </a:lnTo>
                    <a:lnTo>
                      <a:pt x="160" y="147"/>
                    </a:lnTo>
                    <a:lnTo>
                      <a:pt x="159" y="147"/>
                    </a:lnTo>
                    <a:lnTo>
                      <a:pt x="159" y="147"/>
                    </a:lnTo>
                    <a:lnTo>
                      <a:pt x="159" y="146"/>
                    </a:lnTo>
                    <a:lnTo>
                      <a:pt x="159" y="145"/>
                    </a:lnTo>
                    <a:lnTo>
                      <a:pt x="161" y="144"/>
                    </a:lnTo>
                    <a:lnTo>
                      <a:pt x="162" y="143"/>
                    </a:lnTo>
                    <a:lnTo>
                      <a:pt x="163" y="143"/>
                    </a:lnTo>
                    <a:lnTo>
                      <a:pt x="163" y="143"/>
                    </a:lnTo>
                    <a:lnTo>
                      <a:pt x="163" y="142"/>
                    </a:lnTo>
                    <a:lnTo>
                      <a:pt x="162" y="142"/>
                    </a:lnTo>
                    <a:lnTo>
                      <a:pt x="162" y="140"/>
                    </a:lnTo>
                    <a:lnTo>
                      <a:pt x="161" y="140"/>
                    </a:lnTo>
                    <a:lnTo>
                      <a:pt x="159" y="139"/>
                    </a:lnTo>
                    <a:lnTo>
                      <a:pt x="158" y="137"/>
                    </a:lnTo>
                    <a:lnTo>
                      <a:pt x="157" y="136"/>
                    </a:lnTo>
                    <a:lnTo>
                      <a:pt x="157" y="136"/>
                    </a:lnTo>
                    <a:lnTo>
                      <a:pt x="157" y="135"/>
                    </a:lnTo>
                    <a:lnTo>
                      <a:pt x="159" y="134"/>
                    </a:lnTo>
                    <a:lnTo>
                      <a:pt x="159" y="134"/>
                    </a:lnTo>
                    <a:lnTo>
                      <a:pt x="161" y="134"/>
                    </a:lnTo>
                    <a:lnTo>
                      <a:pt x="163" y="134"/>
                    </a:lnTo>
                    <a:lnTo>
                      <a:pt x="163" y="135"/>
                    </a:lnTo>
                    <a:lnTo>
                      <a:pt x="165" y="135"/>
                    </a:lnTo>
                    <a:lnTo>
                      <a:pt x="167" y="135"/>
                    </a:lnTo>
                    <a:lnTo>
                      <a:pt x="168" y="135"/>
                    </a:lnTo>
                    <a:lnTo>
                      <a:pt x="169" y="135"/>
                    </a:lnTo>
                    <a:lnTo>
                      <a:pt x="169" y="135"/>
                    </a:lnTo>
                    <a:lnTo>
                      <a:pt x="173" y="136"/>
                    </a:lnTo>
                    <a:lnTo>
                      <a:pt x="176" y="137"/>
                    </a:lnTo>
                    <a:lnTo>
                      <a:pt x="176" y="136"/>
                    </a:lnTo>
                    <a:lnTo>
                      <a:pt x="177" y="135"/>
                    </a:lnTo>
                    <a:lnTo>
                      <a:pt x="179" y="129"/>
                    </a:lnTo>
                    <a:lnTo>
                      <a:pt x="180" y="127"/>
                    </a:lnTo>
                    <a:lnTo>
                      <a:pt x="180" y="126"/>
                    </a:lnTo>
                    <a:lnTo>
                      <a:pt x="183" y="123"/>
                    </a:lnTo>
                    <a:lnTo>
                      <a:pt x="184" y="123"/>
                    </a:lnTo>
                    <a:lnTo>
                      <a:pt x="186" y="123"/>
                    </a:lnTo>
                    <a:lnTo>
                      <a:pt x="187" y="123"/>
                    </a:lnTo>
                    <a:lnTo>
                      <a:pt x="187" y="124"/>
                    </a:lnTo>
                    <a:lnTo>
                      <a:pt x="190" y="126"/>
                    </a:lnTo>
                    <a:lnTo>
                      <a:pt x="190" y="128"/>
                    </a:lnTo>
                    <a:lnTo>
                      <a:pt x="192" y="128"/>
                    </a:lnTo>
                    <a:lnTo>
                      <a:pt x="193" y="129"/>
                    </a:lnTo>
                    <a:lnTo>
                      <a:pt x="192" y="133"/>
                    </a:lnTo>
                    <a:lnTo>
                      <a:pt x="193" y="133"/>
                    </a:lnTo>
                    <a:lnTo>
                      <a:pt x="193" y="135"/>
                    </a:lnTo>
                    <a:lnTo>
                      <a:pt x="193" y="136"/>
                    </a:lnTo>
                    <a:lnTo>
                      <a:pt x="193" y="138"/>
                    </a:lnTo>
                    <a:lnTo>
                      <a:pt x="193" y="139"/>
                    </a:lnTo>
                    <a:lnTo>
                      <a:pt x="193" y="140"/>
                    </a:lnTo>
                    <a:lnTo>
                      <a:pt x="194" y="142"/>
                    </a:lnTo>
                    <a:lnTo>
                      <a:pt x="195" y="142"/>
                    </a:lnTo>
                    <a:lnTo>
                      <a:pt x="197" y="143"/>
                    </a:lnTo>
                    <a:lnTo>
                      <a:pt x="197" y="146"/>
                    </a:lnTo>
                    <a:lnTo>
                      <a:pt x="196" y="147"/>
                    </a:lnTo>
                    <a:lnTo>
                      <a:pt x="196" y="148"/>
                    </a:lnTo>
                    <a:lnTo>
                      <a:pt x="197" y="149"/>
                    </a:lnTo>
                    <a:lnTo>
                      <a:pt x="197" y="150"/>
                    </a:lnTo>
                    <a:lnTo>
                      <a:pt x="197" y="150"/>
                    </a:lnTo>
                    <a:lnTo>
                      <a:pt x="198" y="153"/>
                    </a:lnTo>
                    <a:lnTo>
                      <a:pt x="199" y="154"/>
                    </a:lnTo>
                    <a:lnTo>
                      <a:pt x="198" y="153"/>
                    </a:lnTo>
                    <a:lnTo>
                      <a:pt x="197" y="153"/>
                    </a:lnTo>
                    <a:lnTo>
                      <a:pt x="197" y="154"/>
                    </a:lnTo>
                    <a:lnTo>
                      <a:pt x="197" y="155"/>
                    </a:lnTo>
                    <a:lnTo>
                      <a:pt x="197" y="157"/>
                    </a:lnTo>
                    <a:lnTo>
                      <a:pt x="198" y="158"/>
                    </a:lnTo>
                    <a:lnTo>
                      <a:pt x="199" y="159"/>
                    </a:lnTo>
                    <a:lnTo>
                      <a:pt x="199" y="161"/>
                    </a:lnTo>
                    <a:lnTo>
                      <a:pt x="200" y="164"/>
                    </a:lnTo>
                    <a:lnTo>
                      <a:pt x="200" y="164"/>
                    </a:lnTo>
                    <a:lnTo>
                      <a:pt x="201" y="164"/>
                    </a:lnTo>
                    <a:lnTo>
                      <a:pt x="202" y="165"/>
                    </a:lnTo>
                    <a:lnTo>
                      <a:pt x="202" y="164"/>
                    </a:lnTo>
                    <a:lnTo>
                      <a:pt x="203" y="164"/>
                    </a:lnTo>
                    <a:lnTo>
                      <a:pt x="204" y="165"/>
                    </a:lnTo>
                    <a:lnTo>
                      <a:pt x="204" y="167"/>
                    </a:lnTo>
                    <a:lnTo>
                      <a:pt x="203" y="168"/>
                    </a:lnTo>
                    <a:lnTo>
                      <a:pt x="203" y="169"/>
                    </a:lnTo>
                    <a:lnTo>
                      <a:pt x="202" y="169"/>
                    </a:lnTo>
                    <a:lnTo>
                      <a:pt x="201" y="169"/>
                    </a:lnTo>
                    <a:lnTo>
                      <a:pt x="202" y="170"/>
                    </a:lnTo>
                    <a:lnTo>
                      <a:pt x="204" y="171"/>
                    </a:lnTo>
                    <a:lnTo>
                      <a:pt x="204" y="171"/>
                    </a:lnTo>
                    <a:lnTo>
                      <a:pt x="205" y="171"/>
                    </a:lnTo>
                    <a:lnTo>
                      <a:pt x="205" y="173"/>
                    </a:lnTo>
                    <a:lnTo>
                      <a:pt x="205" y="174"/>
                    </a:lnTo>
                    <a:lnTo>
                      <a:pt x="205" y="174"/>
                    </a:lnTo>
                    <a:lnTo>
                      <a:pt x="207" y="174"/>
                    </a:lnTo>
                    <a:lnTo>
                      <a:pt x="207" y="175"/>
                    </a:lnTo>
                    <a:lnTo>
                      <a:pt x="207" y="177"/>
                    </a:lnTo>
                    <a:lnTo>
                      <a:pt x="207" y="178"/>
                    </a:lnTo>
                    <a:lnTo>
                      <a:pt x="208" y="179"/>
                    </a:lnTo>
                    <a:lnTo>
                      <a:pt x="210" y="180"/>
                    </a:lnTo>
                    <a:lnTo>
                      <a:pt x="210" y="181"/>
                    </a:lnTo>
                    <a:lnTo>
                      <a:pt x="210" y="181"/>
                    </a:lnTo>
                    <a:lnTo>
                      <a:pt x="209" y="183"/>
                    </a:lnTo>
                    <a:lnTo>
                      <a:pt x="211" y="183"/>
                    </a:lnTo>
                    <a:lnTo>
                      <a:pt x="211" y="184"/>
                    </a:lnTo>
                    <a:lnTo>
                      <a:pt x="210" y="185"/>
                    </a:lnTo>
                    <a:lnTo>
                      <a:pt x="209" y="185"/>
                    </a:lnTo>
                    <a:lnTo>
                      <a:pt x="209" y="186"/>
                    </a:lnTo>
                    <a:lnTo>
                      <a:pt x="210" y="187"/>
                    </a:lnTo>
                    <a:lnTo>
                      <a:pt x="210" y="188"/>
                    </a:lnTo>
                    <a:lnTo>
                      <a:pt x="207" y="188"/>
                    </a:lnTo>
                    <a:lnTo>
                      <a:pt x="206" y="188"/>
                    </a:lnTo>
                    <a:lnTo>
                      <a:pt x="205" y="193"/>
                    </a:lnTo>
                    <a:lnTo>
                      <a:pt x="206" y="197"/>
                    </a:lnTo>
                    <a:lnTo>
                      <a:pt x="204" y="199"/>
                    </a:lnTo>
                    <a:lnTo>
                      <a:pt x="204" y="201"/>
                    </a:lnTo>
                    <a:lnTo>
                      <a:pt x="204" y="202"/>
                    </a:lnTo>
                    <a:lnTo>
                      <a:pt x="204" y="202"/>
                    </a:lnTo>
                    <a:lnTo>
                      <a:pt x="205" y="202"/>
                    </a:lnTo>
                    <a:lnTo>
                      <a:pt x="207" y="203"/>
                    </a:lnTo>
                    <a:lnTo>
                      <a:pt x="209" y="203"/>
                    </a:lnTo>
                    <a:lnTo>
                      <a:pt x="210" y="207"/>
                    </a:lnTo>
                    <a:lnTo>
                      <a:pt x="211" y="206"/>
                    </a:lnTo>
                    <a:lnTo>
                      <a:pt x="211" y="206"/>
                    </a:lnTo>
                    <a:lnTo>
                      <a:pt x="213" y="208"/>
                    </a:lnTo>
                    <a:lnTo>
                      <a:pt x="214" y="207"/>
                    </a:lnTo>
                    <a:lnTo>
                      <a:pt x="218" y="206"/>
                    </a:lnTo>
                    <a:lnTo>
                      <a:pt x="221" y="205"/>
                    </a:lnTo>
                    <a:lnTo>
                      <a:pt x="221" y="205"/>
                    </a:lnTo>
                    <a:lnTo>
                      <a:pt x="221" y="203"/>
                    </a:lnTo>
                    <a:lnTo>
                      <a:pt x="221" y="202"/>
                    </a:lnTo>
                    <a:lnTo>
                      <a:pt x="223" y="202"/>
                    </a:lnTo>
                    <a:lnTo>
                      <a:pt x="224" y="203"/>
                    </a:lnTo>
                    <a:lnTo>
                      <a:pt x="225" y="205"/>
                    </a:lnTo>
                    <a:lnTo>
                      <a:pt x="227" y="207"/>
                    </a:lnTo>
                    <a:lnTo>
                      <a:pt x="228" y="209"/>
                    </a:lnTo>
                    <a:lnTo>
                      <a:pt x="230" y="210"/>
                    </a:lnTo>
                    <a:lnTo>
                      <a:pt x="232" y="216"/>
                    </a:lnTo>
                    <a:lnTo>
                      <a:pt x="235" y="216"/>
                    </a:lnTo>
                    <a:lnTo>
                      <a:pt x="235" y="217"/>
                    </a:lnTo>
                    <a:lnTo>
                      <a:pt x="235" y="217"/>
                    </a:lnTo>
                    <a:lnTo>
                      <a:pt x="233" y="217"/>
                    </a:lnTo>
                    <a:lnTo>
                      <a:pt x="232" y="217"/>
                    </a:lnTo>
                    <a:lnTo>
                      <a:pt x="231" y="218"/>
                    </a:lnTo>
                    <a:lnTo>
                      <a:pt x="231" y="219"/>
                    </a:lnTo>
                    <a:lnTo>
                      <a:pt x="232" y="220"/>
                    </a:lnTo>
                    <a:lnTo>
                      <a:pt x="234" y="223"/>
                    </a:lnTo>
                    <a:lnTo>
                      <a:pt x="235" y="225"/>
                    </a:lnTo>
                    <a:lnTo>
                      <a:pt x="236" y="225"/>
                    </a:lnTo>
                    <a:lnTo>
                      <a:pt x="238" y="226"/>
                    </a:lnTo>
                    <a:lnTo>
                      <a:pt x="239" y="226"/>
                    </a:lnTo>
                    <a:lnTo>
                      <a:pt x="239" y="227"/>
                    </a:lnTo>
                    <a:lnTo>
                      <a:pt x="240" y="228"/>
                    </a:lnTo>
                    <a:lnTo>
                      <a:pt x="238" y="229"/>
                    </a:lnTo>
                    <a:lnTo>
                      <a:pt x="237" y="229"/>
                    </a:lnTo>
                    <a:lnTo>
                      <a:pt x="235" y="228"/>
                    </a:lnTo>
                    <a:lnTo>
                      <a:pt x="235" y="229"/>
                    </a:lnTo>
                    <a:lnTo>
                      <a:pt x="235" y="233"/>
                    </a:lnTo>
                    <a:lnTo>
                      <a:pt x="236" y="236"/>
                    </a:lnTo>
                    <a:lnTo>
                      <a:pt x="238" y="239"/>
                    </a:lnTo>
                    <a:lnTo>
                      <a:pt x="238" y="240"/>
                    </a:lnTo>
                    <a:lnTo>
                      <a:pt x="239" y="240"/>
                    </a:lnTo>
                    <a:lnTo>
                      <a:pt x="241" y="240"/>
                    </a:lnTo>
                    <a:lnTo>
                      <a:pt x="244" y="239"/>
                    </a:lnTo>
                    <a:lnTo>
                      <a:pt x="245" y="238"/>
                    </a:lnTo>
                    <a:lnTo>
                      <a:pt x="249" y="237"/>
                    </a:lnTo>
                    <a:lnTo>
                      <a:pt x="250" y="238"/>
                    </a:lnTo>
                    <a:lnTo>
                      <a:pt x="251" y="239"/>
                    </a:lnTo>
                    <a:lnTo>
                      <a:pt x="251" y="243"/>
                    </a:lnTo>
                    <a:lnTo>
                      <a:pt x="252" y="244"/>
                    </a:lnTo>
                    <a:lnTo>
                      <a:pt x="253" y="244"/>
                    </a:lnTo>
                    <a:lnTo>
                      <a:pt x="254" y="244"/>
                    </a:lnTo>
                    <a:lnTo>
                      <a:pt x="256" y="244"/>
                    </a:lnTo>
                    <a:lnTo>
                      <a:pt x="258" y="244"/>
                    </a:lnTo>
                    <a:lnTo>
                      <a:pt x="259" y="247"/>
                    </a:lnTo>
                    <a:lnTo>
                      <a:pt x="260" y="250"/>
                    </a:lnTo>
                    <a:lnTo>
                      <a:pt x="261" y="250"/>
                    </a:lnTo>
                    <a:lnTo>
                      <a:pt x="264" y="251"/>
                    </a:lnTo>
                    <a:lnTo>
                      <a:pt x="266" y="252"/>
                    </a:lnTo>
                    <a:lnTo>
                      <a:pt x="267" y="253"/>
                    </a:lnTo>
                    <a:lnTo>
                      <a:pt x="269" y="254"/>
                    </a:lnTo>
                    <a:lnTo>
                      <a:pt x="269" y="255"/>
                    </a:lnTo>
                    <a:lnTo>
                      <a:pt x="269" y="256"/>
                    </a:lnTo>
                    <a:lnTo>
                      <a:pt x="269" y="257"/>
                    </a:lnTo>
                    <a:lnTo>
                      <a:pt x="267" y="260"/>
                    </a:lnTo>
                    <a:lnTo>
                      <a:pt x="268" y="260"/>
                    </a:lnTo>
                    <a:lnTo>
                      <a:pt x="269" y="261"/>
                    </a:lnTo>
                    <a:lnTo>
                      <a:pt x="273" y="263"/>
                    </a:lnTo>
                    <a:lnTo>
                      <a:pt x="274" y="264"/>
                    </a:lnTo>
                    <a:lnTo>
                      <a:pt x="276" y="264"/>
                    </a:lnTo>
                    <a:lnTo>
                      <a:pt x="277" y="264"/>
                    </a:lnTo>
                    <a:lnTo>
                      <a:pt x="279" y="264"/>
                    </a:lnTo>
                    <a:lnTo>
                      <a:pt x="281" y="264"/>
                    </a:lnTo>
                    <a:lnTo>
                      <a:pt x="283" y="264"/>
                    </a:lnTo>
                    <a:lnTo>
                      <a:pt x="285" y="264"/>
                    </a:lnTo>
                    <a:lnTo>
                      <a:pt x="288" y="264"/>
                    </a:lnTo>
                    <a:lnTo>
                      <a:pt x="289" y="264"/>
                    </a:lnTo>
                    <a:lnTo>
                      <a:pt x="292" y="263"/>
                    </a:lnTo>
                    <a:lnTo>
                      <a:pt x="291" y="264"/>
                    </a:lnTo>
                    <a:lnTo>
                      <a:pt x="291" y="267"/>
                    </a:lnTo>
                    <a:lnTo>
                      <a:pt x="291" y="269"/>
                    </a:lnTo>
                    <a:lnTo>
                      <a:pt x="292" y="271"/>
                    </a:lnTo>
                    <a:lnTo>
                      <a:pt x="294" y="274"/>
                    </a:lnTo>
                    <a:lnTo>
                      <a:pt x="297" y="275"/>
                    </a:lnTo>
                    <a:lnTo>
                      <a:pt x="297" y="278"/>
                    </a:lnTo>
                    <a:lnTo>
                      <a:pt x="298" y="279"/>
                    </a:lnTo>
                    <a:lnTo>
                      <a:pt x="299" y="280"/>
                    </a:lnTo>
                    <a:lnTo>
                      <a:pt x="301" y="281"/>
                    </a:lnTo>
                    <a:lnTo>
                      <a:pt x="302" y="281"/>
                    </a:lnTo>
                    <a:lnTo>
                      <a:pt x="303" y="281"/>
                    </a:lnTo>
                    <a:lnTo>
                      <a:pt x="305" y="278"/>
                    </a:lnTo>
                    <a:lnTo>
                      <a:pt x="305" y="277"/>
                    </a:lnTo>
                    <a:lnTo>
                      <a:pt x="304" y="272"/>
                    </a:lnTo>
                    <a:lnTo>
                      <a:pt x="305" y="270"/>
                    </a:lnTo>
                    <a:lnTo>
                      <a:pt x="305" y="269"/>
                    </a:lnTo>
                    <a:lnTo>
                      <a:pt x="306" y="269"/>
                    </a:lnTo>
                    <a:lnTo>
                      <a:pt x="307" y="268"/>
                    </a:lnTo>
                    <a:lnTo>
                      <a:pt x="308" y="267"/>
                    </a:lnTo>
                    <a:lnTo>
                      <a:pt x="309" y="267"/>
                    </a:lnTo>
                    <a:lnTo>
                      <a:pt x="311" y="264"/>
                    </a:lnTo>
                    <a:lnTo>
                      <a:pt x="314" y="261"/>
                    </a:lnTo>
                    <a:lnTo>
                      <a:pt x="315" y="260"/>
                    </a:lnTo>
                    <a:lnTo>
                      <a:pt x="317" y="260"/>
                    </a:lnTo>
                    <a:lnTo>
                      <a:pt x="317" y="260"/>
                    </a:lnTo>
                    <a:lnTo>
                      <a:pt x="319" y="262"/>
                    </a:lnTo>
                    <a:lnTo>
                      <a:pt x="320" y="262"/>
                    </a:lnTo>
                    <a:lnTo>
                      <a:pt x="321" y="261"/>
                    </a:lnTo>
                    <a:lnTo>
                      <a:pt x="321" y="260"/>
                    </a:lnTo>
                    <a:lnTo>
                      <a:pt x="322" y="260"/>
                    </a:lnTo>
                    <a:lnTo>
                      <a:pt x="324" y="259"/>
                    </a:lnTo>
                    <a:lnTo>
                      <a:pt x="324" y="257"/>
                    </a:lnTo>
                    <a:lnTo>
                      <a:pt x="324" y="257"/>
                    </a:lnTo>
                    <a:lnTo>
                      <a:pt x="325" y="254"/>
                    </a:lnTo>
                    <a:lnTo>
                      <a:pt x="326" y="254"/>
                    </a:lnTo>
                    <a:lnTo>
                      <a:pt x="327" y="256"/>
                    </a:lnTo>
                    <a:lnTo>
                      <a:pt x="328" y="257"/>
                    </a:lnTo>
                    <a:lnTo>
                      <a:pt x="329" y="257"/>
                    </a:lnTo>
                    <a:lnTo>
                      <a:pt x="331" y="256"/>
                    </a:lnTo>
                    <a:lnTo>
                      <a:pt x="331" y="256"/>
                    </a:lnTo>
                    <a:lnTo>
                      <a:pt x="332" y="254"/>
                    </a:lnTo>
                    <a:lnTo>
                      <a:pt x="332" y="251"/>
                    </a:lnTo>
                    <a:lnTo>
                      <a:pt x="333" y="250"/>
                    </a:lnTo>
                    <a:lnTo>
                      <a:pt x="333" y="249"/>
                    </a:lnTo>
                    <a:lnTo>
                      <a:pt x="335" y="249"/>
                    </a:lnTo>
                    <a:lnTo>
                      <a:pt x="335" y="248"/>
                    </a:lnTo>
                    <a:lnTo>
                      <a:pt x="338" y="248"/>
                    </a:lnTo>
                    <a:lnTo>
                      <a:pt x="338" y="249"/>
                    </a:lnTo>
                    <a:lnTo>
                      <a:pt x="340" y="251"/>
                    </a:lnTo>
                    <a:lnTo>
                      <a:pt x="341" y="252"/>
                    </a:lnTo>
                    <a:lnTo>
                      <a:pt x="342" y="253"/>
                    </a:lnTo>
                    <a:lnTo>
                      <a:pt x="343" y="254"/>
                    </a:lnTo>
                    <a:lnTo>
                      <a:pt x="345" y="254"/>
                    </a:lnTo>
                    <a:lnTo>
                      <a:pt x="346" y="254"/>
                    </a:lnTo>
                    <a:lnTo>
                      <a:pt x="348" y="252"/>
                    </a:lnTo>
                    <a:lnTo>
                      <a:pt x="348" y="253"/>
                    </a:lnTo>
                    <a:lnTo>
                      <a:pt x="349" y="253"/>
                    </a:lnTo>
                    <a:lnTo>
                      <a:pt x="349" y="250"/>
                    </a:lnTo>
                    <a:lnTo>
                      <a:pt x="352" y="251"/>
                    </a:lnTo>
                    <a:lnTo>
                      <a:pt x="352" y="250"/>
                    </a:lnTo>
                    <a:lnTo>
                      <a:pt x="353" y="250"/>
                    </a:lnTo>
                    <a:lnTo>
                      <a:pt x="356" y="250"/>
                    </a:lnTo>
                    <a:lnTo>
                      <a:pt x="356" y="248"/>
                    </a:lnTo>
                    <a:lnTo>
                      <a:pt x="358" y="247"/>
                    </a:lnTo>
                    <a:lnTo>
                      <a:pt x="359" y="247"/>
                    </a:lnTo>
                    <a:lnTo>
                      <a:pt x="359" y="247"/>
                    </a:lnTo>
                    <a:lnTo>
                      <a:pt x="359" y="246"/>
                    </a:lnTo>
                    <a:lnTo>
                      <a:pt x="360" y="245"/>
                    </a:lnTo>
                    <a:lnTo>
                      <a:pt x="361" y="245"/>
                    </a:lnTo>
                    <a:lnTo>
                      <a:pt x="362" y="245"/>
                    </a:lnTo>
                    <a:lnTo>
                      <a:pt x="362" y="245"/>
                    </a:lnTo>
                    <a:lnTo>
                      <a:pt x="363" y="243"/>
                    </a:lnTo>
                    <a:lnTo>
                      <a:pt x="364" y="242"/>
                    </a:lnTo>
                    <a:lnTo>
                      <a:pt x="365" y="242"/>
                    </a:lnTo>
                    <a:lnTo>
                      <a:pt x="366" y="244"/>
                    </a:lnTo>
                    <a:lnTo>
                      <a:pt x="367" y="244"/>
                    </a:lnTo>
                    <a:lnTo>
                      <a:pt x="368" y="244"/>
                    </a:lnTo>
                    <a:lnTo>
                      <a:pt x="369" y="244"/>
                    </a:lnTo>
                    <a:lnTo>
                      <a:pt x="369" y="243"/>
                    </a:lnTo>
                    <a:lnTo>
                      <a:pt x="371" y="242"/>
                    </a:lnTo>
                    <a:lnTo>
                      <a:pt x="372" y="243"/>
                    </a:lnTo>
                    <a:lnTo>
                      <a:pt x="372" y="243"/>
                    </a:lnTo>
                    <a:lnTo>
                      <a:pt x="371" y="244"/>
                    </a:lnTo>
                    <a:lnTo>
                      <a:pt x="370" y="245"/>
                    </a:lnTo>
                    <a:lnTo>
                      <a:pt x="370" y="246"/>
                    </a:lnTo>
                    <a:lnTo>
                      <a:pt x="370" y="247"/>
                    </a:lnTo>
                    <a:lnTo>
                      <a:pt x="371" y="247"/>
                    </a:lnTo>
                    <a:lnTo>
                      <a:pt x="372" y="247"/>
                    </a:lnTo>
                    <a:lnTo>
                      <a:pt x="374" y="247"/>
                    </a:lnTo>
                    <a:lnTo>
                      <a:pt x="374" y="247"/>
                    </a:lnTo>
                    <a:lnTo>
                      <a:pt x="373" y="244"/>
                    </a:lnTo>
                    <a:lnTo>
                      <a:pt x="373" y="243"/>
                    </a:lnTo>
                    <a:lnTo>
                      <a:pt x="374" y="243"/>
                    </a:lnTo>
                    <a:lnTo>
                      <a:pt x="376" y="243"/>
                    </a:lnTo>
                    <a:lnTo>
                      <a:pt x="377" y="244"/>
                    </a:lnTo>
                    <a:lnTo>
                      <a:pt x="378" y="245"/>
                    </a:lnTo>
                    <a:lnTo>
                      <a:pt x="380" y="246"/>
                    </a:lnTo>
                    <a:lnTo>
                      <a:pt x="382" y="246"/>
                    </a:lnTo>
                    <a:lnTo>
                      <a:pt x="383" y="246"/>
                    </a:lnTo>
                    <a:lnTo>
                      <a:pt x="384" y="246"/>
                    </a:lnTo>
                    <a:lnTo>
                      <a:pt x="386" y="244"/>
                    </a:lnTo>
                    <a:lnTo>
                      <a:pt x="386" y="243"/>
                    </a:lnTo>
                    <a:lnTo>
                      <a:pt x="386" y="243"/>
                    </a:lnTo>
                    <a:lnTo>
                      <a:pt x="387" y="242"/>
                    </a:lnTo>
                    <a:lnTo>
                      <a:pt x="390" y="242"/>
                    </a:lnTo>
                    <a:lnTo>
                      <a:pt x="394" y="243"/>
                    </a:lnTo>
                    <a:lnTo>
                      <a:pt x="396" y="243"/>
                    </a:lnTo>
                    <a:lnTo>
                      <a:pt x="396" y="242"/>
                    </a:lnTo>
                    <a:lnTo>
                      <a:pt x="396" y="241"/>
                    </a:lnTo>
                    <a:lnTo>
                      <a:pt x="395" y="241"/>
                    </a:lnTo>
                    <a:lnTo>
                      <a:pt x="394" y="240"/>
                    </a:lnTo>
                    <a:lnTo>
                      <a:pt x="391" y="240"/>
                    </a:lnTo>
                    <a:lnTo>
                      <a:pt x="390" y="240"/>
                    </a:lnTo>
                    <a:lnTo>
                      <a:pt x="387" y="236"/>
                    </a:lnTo>
                    <a:lnTo>
                      <a:pt x="387" y="236"/>
                    </a:lnTo>
                    <a:lnTo>
                      <a:pt x="387" y="235"/>
                    </a:lnTo>
                    <a:lnTo>
                      <a:pt x="388" y="234"/>
                    </a:lnTo>
                    <a:lnTo>
                      <a:pt x="389" y="235"/>
                    </a:lnTo>
                    <a:lnTo>
                      <a:pt x="390" y="236"/>
                    </a:lnTo>
                    <a:lnTo>
                      <a:pt x="391" y="236"/>
                    </a:lnTo>
                    <a:lnTo>
                      <a:pt x="393" y="236"/>
                    </a:lnTo>
                    <a:lnTo>
                      <a:pt x="393" y="235"/>
                    </a:lnTo>
                    <a:lnTo>
                      <a:pt x="394" y="234"/>
                    </a:lnTo>
                    <a:lnTo>
                      <a:pt x="394" y="233"/>
                    </a:lnTo>
                    <a:lnTo>
                      <a:pt x="395" y="233"/>
                    </a:lnTo>
                    <a:lnTo>
                      <a:pt x="397" y="233"/>
                    </a:lnTo>
                    <a:lnTo>
                      <a:pt x="397" y="233"/>
                    </a:lnTo>
                    <a:lnTo>
                      <a:pt x="398" y="233"/>
                    </a:lnTo>
                    <a:lnTo>
                      <a:pt x="397" y="231"/>
                    </a:lnTo>
                    <a:lnTo>
                      <a:pt x="397" y="230"/>
                    </a:lnTo>
                    <a:lnTo>
                      <a:pt x="398" y="230"/>
                    </a:lnTo>
                    <a:lnTo>
                      <a:pt x="399" y="230"/>
                    </a:lnTo>
                    <a:lnTo>
                      <a:pt x="402" y="232"/>
                    </a:lnTo>
                    <a:lnTo>
                      <a:pt x="403" y="233"/>
                    </a:lnTo>
                    <a:lnTo>
                      <a:pt x="405" y="233"/>
                    </a:lnTo>
                    <a:lnTo>
                      <a:pt x="407" y="233"/>
                    </a:lnTo>
                    <a:lnTo>
                      <a:pt x="409" y="233"/>
                    </a:lnTo>
                    <a:lnTo>
                      <a:pt x="412" y="232"/>
                    </a:lnTo>
                    <a:lnTo>
                      <a:pt x="414" y="231"/>
                    </a:lnTo>
                    <a:lnTo>
                      <a:pt x="417" y="229"/>
                    </a:lnTo>
                    <a:lnTo>
                      <a:pt x="419" y="228"/>
                    </a:lnTo>
                    <a:lnTo>
                      <a:pt x="420" y="227"/>
                    </a:lnTo>
                    <a:lnTo>
                      <a:pt x="421" y="227"/>
                    </a:lnTo>
                    <a:lnTo>
                      <a:pt x="427" y="229"/>
                    </a:lnTo>
                    <a:lnTo>
                      <a:pt x="428" y="228"/>
                    </a:lnTo>
                    <a:lnTo>
                      <a:pt x="429" y="228"/>
                    </a:lnTo>
                    <a:lnTo>
                      <a:pt x="431" y="224"/>
                    </a:lnTo>
                    <a:lnTo>
                      <a:pt x="432" y="223"/>
                    </a:lnTo>
                    <a:lnTo>
                      <a:pt x="433" y="224"/>
                    </a:lnTo>
                    <a:lnTo>
                      <a:pt x="434" y="225"/>
                    </a:lnTo>
                    <a:lnTo>
                      <a:pt x="437" y="226"/>
                    </a:lnTo>
                    <a:lnTo>
                      <a:pt x="438" y="226"/>
                    </a:lnTo>
                    <a:lnTo>
                      <a:pt x="440" y="226"/>
                    </a:lnTo>
                    <a:lnTo>
                      <a:pt x="441" y="227"/>
                    </a:lnTo>
                    <a:lnTo>
                      <a:pt x="441" y="228"/>
                    </a:lnTo>
                    <a:lnTo>
                      <a:pt x="443" y="229"/>
                    </a:lnTo>
                    <a:lnTo>
                      <a:pt x="444" y="229"/>
                    </a:lnTo>
                    <a:lnTo>
                      <a:pt x="445" y="229"/>
                    </a:lnTo>
                    <a:lnTo>
                      <a:pt x="446" y="229"/>
                    </a:lnTo>
                    <a:lnTo>
                      <a:pt x="446" y="228"/>
                    </a:lnTo>
                    <a:lnTo>
                      <a:pt x="445" y="228"/>
                    </a:lnTo>
                    <a:lnTo>
                      <a:pt x="445" y="226"/>
                    </a:lnTo>
                    <a:lnTo>
                      <a:pt x="446" y="226"/>
                    </a:lnTo>
                    <a:lnTo>
                      <a:pt x="447" y="226"/>
                    </a:lnTo>
                    <a:lnTo>
                      <a:pt x="448" y="226"/>
                    </a:lnTo>
                    <a:lnTo>
                      <a:pt x="450" y="226"/>
                    </a:lnTo>
                    <a:lnTo>
                      <a:pt x="452" y="226"/>
                    </a:lnTo>
                    <a:lnTo>
                      <a:pt x="452" y="225"/>
                    </a:lnTo>
                    <a:lnTo>
                      <a:pt x="453" y="224"/>
                    </a:lnTo>
                    <a:lnTo>
                      <a:pt x="453" y="221"/>
                    </a:lnTo>
                    <a:lnTo>
                      <a:pt x="455" y="218"/>
                    </a:lnTo>
                    <a:lnTo>
                      <a:pt x="455" y="217"/>
                    </a:lnTo>
                    <a:lnTo>
                      <a:pt x="456" y="216"/>
                    </a:lnTo>
                    <a:lnTo>
                      <a:pt x="460" y="216"/>
                    </a:lnTo>
                    <a:lnTo>
                      <a:pt x="460" y="216"/>
                    </a:lnTo>
                    <a:lnTo>
                      <a:pt x="462" y="213"/>
                    </a:lnTo>
                    <a:lnTo>
                      <a:pt x="462" y="211"/>
                    </a:lnTo>
                    <a:lnTo>
                      <a:pt x="463" y="210"/>
                    </a:lnTo>
                    <a:lnTo>
                      <a:pt x="464" y="210"/>
                    </a:lnTo>
                    <a:lnTo>
                      <a:pt x="466" y="210"/>
                    </a:lnTo>
                    <a:lnTo>
                      <a:pt x="467" y="210"/>
                    </a:lnTo>
                    <a:lnTo>
                      <a:pt x="469" y="208"/>
                    </a:lnTo>
                    <a:lnTo>
                      <a:pt x="470" y="208"/>
                    </a:lnTo>
                    <a:lnTo>
                      <a:pt x="472" y="209"/>
                    </a:lnTo>
                    <a:lnTo>
                      <a:pt x="473" y="209"/>
                    </a:lnTo>
                    <a:lnTo>
                      <a:pt x="474" y="209"/>
                    </a:lnTo>
                    <a:lnTo>
                      <a:pt x="476" y="208"/>
                    </a:lnTo>
                    <a:lnTo>
                      <a:pt x="476" y="207"/>
                    </a:lnTo>
                    <a:lnTo>
                      <a:pt x="476" y="204"/>
                    </a:lnTo>
                    <a:lnTo>
                      <a:pt x="477" y="202"/>
                    </a:lnTo>
                    <a:lnTo>
                      <a:pt x="479" y="200"/>
                    </a:lnTo>
                    <a:lnTo>
                      <a:pt x="478" y="198"/>
                    </a:lnTo>
                    <a:lnTo>
                      <a:pt x="479" y="197"/>
                    </a:lnTo>
                    <a:lnTo>
                      <a:pt x="480" y="193"/>
                    </a:lnTo>
                    <a:lnTo>
                      <a:pt x="480" y="192"/>
                    </a:lnTo>
                    <a:lnTo>
                      <a:pt x="482" y="192"/>
                    </a:lnTo>
                    <a:lnTo>
                      <a:pt x="483" y="193"/>
                    </a:lnTo>
                    <a:lnTo>
                      <a:pt x="484" y="192"/>
                    </a:lnTo>
                    <a:lnTo>
                      <a:pt x="485" y="192"/>
                    </a:lnTo>
                    <a:lnTo>
                      <a:pt x="486" y="192"/>
                    </a:lnTo>
                    <a:lnTo>
                      <a:pt x="486" y="191"/>
                    </a:lnTo>
                    <a:lnTo>
                      <a:pt x="486" y="188"/>
                    </a:lnTo>
                    <a:lnTo>
                      <a:pt x="486" y="188"/>
                    </a:lnTo>
                    <a:lnTo>
                      <a:pt x="487" y="188"/>
                    </a:lnTo>
                    <a:lnTo>
                      <a:pt x="488" y="186"/>
                    </a:lnTo>
                    <a:lnTo>
                      <a:pt x="488" y="185"/>
                    </a:lnTo>
                    <a:lnTo>
                      <a:pt x="489" y="183"/>
                    </a:lnTo>
                    <a:lnTo>
                      <a:pt x="490" y="182"/>
                    </a:lnTo>
                    <a:lnTo>
                      <a:pt x="493" y="183"/>
                    </a:lnTo>
                    <a:lnTo>
                      <a:pt x="494" y="183"/>
                    </a:lnTo>
                    <a:lnTo>
                      <a:pt x="496" y="181"/>
                    </a:lnTo>
                    <a:lnTo>
                      <a:pt x="498" y="179"/>
                    </a:lnTo>
                    <a:lnTo>
                      <a:pt x="500" y="178"/>
                    </a:lnTo>
                    <a:lnTo>
                      <a:pt x="500" y="176"/>
                    </a:lnTo>
                    <a:lnTo>
                      <a:pt x="500" y="174"/>
                    </a:lnTo>
                    <a:lnTo>
                      <a:pt x="500" y="171"/>
                    </a:lnTo>
                    <a:lnTo>
                      <a:pt x="501" y="171"/>
                    </a:lnTo>
                    <a:lnTo>
                      <a:pt x="502" y="169"/>
                    </a:lnTo>
                    <a:lnTo>
                      <a:pt x="504" y="168"/>
                    </a:lnTo>
                    <a:lnTo>
                      <a:pt x="504" y="167"/>
                    </a:lnTo>
                    <a:lnTo>
                      <a:pt x="505" y="166"/>
                    </a:lnTo>
                    <a:lnTo>
                      <a:pt x="506" y="164"/>
                    </a:lnTo>
                    <a:lnTo>
                      <a:pt x="508" y="163"/>
                    </a:lnTo>
                    <a:lnTo>
                      <a:pt x="509" y="162"/>
                    </a:lnTo>
                    <a:lnTo>
                      <a:pt x="511" y="158"/>
                    </a:lnTo>
                    <a:lnTo>
                      <a:pt x="512" y="156"/>
                    </a:lnTo>
                    <a:lnTo>
                      <a:pt x="512" y="155"/>
                    </a:lnTo>
                    <a:lnTo>
                      <a:pt x="511" y="155"/>
                    </a:lnTo>
                    <a:lnTo>
                      <a:pt x="510" y="155"/>
                    </a:lnTo>
                    <a:lnTo>
                      <a:pt x="509" y="156"/>
                    </a:lnTo>
                    <a:lnTo>
                      <a:pt x="507" y="157"/>
                    </a:lnTo>
                    <a:lnTo>
                      <a:pt x="507" y="158"/>
                    </a:lnTo>
                    <a:lnTo>
                      <a:pt x="506" y="158"/>
                    </a:lnTo>
                    <a:lnTo>
                      <a:pt x="504" y="159"/>
                    </a:lnTo>
                    <a:lnTo>
                      <a:pt x="503" y="158"/>
                    </a:lnTo>
                    <a:lnTo>
                      <a:pt x="502" y="157"/>
                    </a:lnTo>
                    <a:lnTo>
                      <a:pt x="502" y="157"/>
                    </a:lnTo>
                    <a:lnTo>
                      <a:pt x="502" y="155"/>
                    </a:lnTo>
                    <a:lnTo>
                      <a:pt x="502" y="154"/>
                    </a:lnTo>
                    <a:lnTo>
                      <a:pt x="502" y="154"/>
                    </a:lnTo>
                    <a:lnTo>
                      <a:pt x="504" y="152"/>
                    </a:lnTo>
                    <a:lnTo>
                      <a:pt x="504" y="151"/>
                    </a:lnTo>
                    <a:lnTo>
                      <a:pt x="504" y="150"/>
                    </a:lnTo>
                    <a:lnTo>
                      <a:pt x="503" y="148"/>
                    </a:lnTo>
                    <a:lnTo>
                      <a:pt x="503" y="147"/>
                    </a:lnTo>
                    <a:lnTo>
                      <a:pt x="503" y="146"/>
                    </a:lnTo>
                    <a:lnTo>
                      <a:pt x="502" y="144"/>
                    </a:lnTo>
                    <a:lnTo>
                      <a:pt x="503" y="144"/>
                    </a:lnTo>
                    <a:lnTo>
                      <a:pt x="503" y="144"/>
                    </a:lnTo>
                    <a:lnTo>
                      <a:pt x="506" y="144"/>
                    </a:lnTo>
                    <a:lnTo>
                      <a:pt x="507" y="143"/>
                    </a:lnTo>
                    <a:lnTo>
                      <a:pt x="507" y="141"/>
                    </a:lnTo>
                    <a:lnTo>
                      <a:pt x="508" y="140"/>
                    </a:lnTo>
                    <a:lnTo>
                      <a:pt x="511" y="140"/>
                    </a:lnTo>
                    <a:lnTo>
                      <a:pt x="514" y="140"/>
                    </a:lnTo>
                    <a:lnTo>
                      <a:pt x="515" y="140"/>
                    </a:lnTo>
                    <a:lnTo>
                      <a:pt x="517" y="138"/>
                    </a:lnTo>
                    <a:lnTo>
                      <a:pt x="517" y="137"/>
                    </a:lnTo>
                    <a:lnTo>
                      <a:pt x="517" y="136"/>
                    </a:lnTo>
                    <a:lnTo>
                      <a:pt x="517" y="133"/>
                    </a:lnTo>
                    <a:lnTo>
                      <a:pt x="517" y="133"/>
                    </a:lnTo>
                    <a:lnTo>
                      <a:pt x="519" y="132"/>
                    </a:lnTo>
                    <a:lnTo>
                      <a:pt x="521" y="131"/>
                    </a:lnTo>
                    <a:lnTo>
                      <a:pt x="522" y="131"/>
                    </a:lnTo>
                    <a:lnTo>
                      <a:pt x="524" y="130"/>
                    </a:lnTo>
                    <a:lnTo>
                      <a:pt x="526" y="129"/>
                    </a:lnTo>
                    <a:lnTo>
                      <a:pt x="527" y="128"/>
                    </a:lnTo>
                    <a:lnTo>
                      <a:pt x="528" y="128"/>
                    </a:lnTo>
                    <a:lnTo>
                      <a:pt x="529" y="128"/>
                    </a:lnTo>
                    <a:lnTo>
                      <a:pt x="531" y="127"/>
                    </a:lnTo>
                    <a:lnTo>
                      <a:pt x="532" y="125"/>
                    </a:lnTo>
                    <a:lnTo>
                      <a:pt x="533" y="124"/>
                    </a:lnTo>
                    <a:lnTo>
                      <a:pt x="534" y="125"/>
                    </a:lnTo>
                    <a:lnTo>
                      <a:pt x="536" y="126"/>
                    </a:lnTo>
                    <a:lnTo>
                      <a:pt x="538" y="127"/>
                    </a:lnTo>
                    <a:lnTo>
                      <a:pt x="538" y="127"/>
                    </a:lnTo>
                    <a:lnTo>
                      <a:pt x="541" y="126"/>
                    </a:lnTo>
                    <a:lnTo>
                      <a:pt x="544" y="126"/>
                    </a:lnTo>
                    <a:lnTo>
                      <a:pt x="545" y="124"/>
                    </a:lnTo>
                    <a:lnTo>
                      <a:pt x="546" y="124"/>
                    </a:lnTo>
                    <a:lnTo>
                      <a:pt x="547" y="124"/>
                    </a:lnTo>
                    <a:lnTo>
                      <a:pt x="548" y="123"/>
                    </a:lnTo>
                    <a:lnTo>
                      <a:pt x="548" y="123"/>
                    </a:lnTo>
                    <a:lnTo>
                      <a:pt x="548" y="121"/>
                    </a:lnTo>
                    <a:lnTo>
                      <a:pt x="548" y="119"/>
                    </a:lnTo>
                    <a:lnTo>
                      <a:pt x="549" y="119"/>
                    </a:lnTo>
                    <a:lnTo>
                      <a:pt x="549" y="117"/>
                    </a:lnTo>
                    <a:lnTo>
                      <a:pt x="550" y="116"/>
                    </a:lnTo>
                    <a:lnTo>
                      <a:pt x="551" y="117"/>
                    </a:lnTo>
                    <a:lnTo>
                      <a:pt x="553" y="112"/>
                    </a:lnTo>
                    <a:lnTo>
                      <a:pt x="553" y="112"/>
                    </a:lnTo>
                    <a:lnTo>
                      <a:pt x="552" y="111"/>
                    </a:lnTo>
                    <a:lnTo>
                      <a:pt x="551" y="110"/>
                    </a:lnTo>
                    <a:lnTo>
                      <a:pt x="551" y="109"/>
                    </a:lnTo>
                    <a:lnTo>
                      <a:pt x="552" y="106"/>
                    </a:lnTo>
                    <a:lnTo>
                      <a:pt x="553" y="103"/>
                    </a:lnTo>
                    <a:lnTo>
                      <a:pt x="555" y="103"/>
                    </a:lnTo>
                    <a:lnTo>
                      <a:pt x="555" y="103"/>
                    </a:lnTo>
                    <a:lnTo>
                      <a:pt x="556" y="104"/>
                    </a:lnTo>
                    <a:lnTo>
                      <a:pt x="557" y="105"/>
                    </a:lnTo>
                    <a:lnTo>
                      <a:pt x="558" y="105"/>
                    </a:lnTo>
                    <a:lnTo>
                      <a:pt x="559" y="103"/>
                    </a:lnTo>
                    <a:lnTo>
                      <a:pt x="559" y="102"/>
                    </a:lnTo>
                    <a:lnTo>
                      <a:pt x="558" y="98"/>
                    </a:lnTo>
                    <a:lnTo>
                      <a:pt x="558" y="96"/>
                    </a:lnTo>
                    <a:lnTo>
                      <a:pt x="558" y="95"/>
                    </a:lnTo>
                    <a:lnTo>
                      <a:pt x="560" y="95"/>
                    </a:lnTo>
                    <a:lnTo>
                      <a:pt x="561" y="95"/>
                    </a:lnTo>
                    <a:lnTo>
                      <a:pt x="565" y="95"/>
                    </a:lnTo>
                    <a:lnTo>
                      <a:pt x="566" y="95"/>
                    </a:lnTo>
                    <a:lnTo>
                      <a:pt x="568" y="94"/>
                    </a:lnTo>
                    <a:lnTo>
                      <a:pt x="569" y="93"/>
                    </a:lnTo>
                    <a:lnTo>
                      <a:pt x="569" y="91"/>
                    </a:lnTo>
                    <a:lnTo>
                      <a:pt x="569" y="91"/>
                    </a:lnTo>
                    <a:lnTo>
                      <a:pt x="567" y="89"/>
                    </a:lnTo>
                    <a:lnTo>
                      <a:pt x="565" y="88"/>
                    </a:lnTo>
                    <a:lnTo>
                      <a:pt x="563" y="88"/>
                    </a:lnTo>
                    <a:lnTo>
                      <a:pt x="562" y="86"/>
                    </a:lnTo>
                    <a:lnTo>
                      <a:pt x="562" y="85"/>
                    </a:lnTo>
                    <a:lnTo>
                      <a:pt x="562" y="84"/>
                    </a:lnTo>
                    <a:lnTo>
                      <a:pt x="563" y="83"/>
                    </a:lnTo>
                    <a:lnTo>
                      <a:pt x="565" y="83"/>
                    </a:lnTo>
                    <a:lnTo>
                      <a:pt x="567" y="85"/>
                    </a:lnTo>
                    <a:lnTo>
                      <a:pt x="569" y="85"/>
                    </a:lnTo>
                    <a:lnTo>
                      <a:pt x="569" y="84"/>
                    </a:lnTo>
                    <a:lnTo>
                      <a:pt x="570" y="83"/>
                    </a:lnTo>
                    <a:lnTo>
                      <a:pt x="570" y="82"/>
                    </a:lnTo>
                    <a:lnTo>
                      <a:pt x="571" y="81"/>
                    </a:lnTo>
                    <a:lnTo>
                      <a:pt x="571" y="81"/>
                    </a:lnTo>
                    <a:lnTo>
                      <a:pt x="570" y="79"/>
                    </a:lnTo>
                    <a:lnTo>
                      <a:pt x="569" y="78"/>
                    </a:lnTo>
                    <a:lnTo>
                      <a:pt x="567" y="77"/>
                    </a:lnTo>
                    <a:lnTo>
                      <a:pt x="566" y="77"/>
                    </a:lnTo>
                    <a:lnTo>
                      <a:pt x="565" y="78"/>
                    </a:lnTo>
                    <a:lnTo>
                      <a:pt x="562" y="77"/>
                    </a:lnTo>
                    <a:lnTo>
                      <a:pt x="562" y="75"/>
                    </a:lnTo>
                    <a:lnTo>
                      <a:pt x="562" y="74"/>
                    </a:lnTo>
                    <a:lnTo>
                      <a:pt x="565" y="72"/>
                    </a:lnTo>
                    <a:lnTo>
                      <a:pt x="566" y="71"/>
                    </a:lnTo>
                    <a:lnTo>
                      <a:pt x="567" y="68"/>
                    </a:lnTo>
                    <a:lnTo>
                      <a:pt x="566" y="65"/>
                    </a:lnTo>
                    <a:lnTo>
                      <a:pt x="566" y="64"/>
                    </a:lnTo>
                    <a:lnTo>
                      <a:pt x="567" y="64"/>
                    </a:lnTo>
                    <a:lnTo>
                      <a:pt x="570" y="64"/>
                    </a:lnTo>
                    <a:lnTo>
                      <a:pt x="572" y="64"/>
                    </a:lnTo>
                    <a:lnTo>
                      <a:pt x="577" y="62"/>
                    </a:lnTo>
                    <a:lnTo>
                      <a:pt x="578" y="62"/>
                    </a:lnTo>
                    <a:lnTo>
                      <a:pt x="581" y="64"/>
                    </a:lnTo>
                    <a:lnTo>
                      <a:pt x="583" y="64"/>
                    </a:lnTo>
                    <a:lnTo>
                      <a:pt x="584" y="64"/>
                    </a:lnTo>
                    <a:lnTo>
                      <a:pt x="585" y="63"/>
                    </a:lnTo>
                    <a:lnTo>
                      <a:pt x="585" y="61"/>
                    </a:lnTo>
                    <a:lnTo>
                      <a:pt x="584" y="59"/>
                    </a:lnTo>
                    <a:lnTo>
                      <a:pt x="583" y="58"/>
                    </a:lnTo>
                    <a:lnTo>
                      <a:pt x="584" y="57"/>
                    </a:lnTo>
                    <a:lnTo>
                      <a:pt x="585" y="55"/>
                    </a:lnTo>
                    <a:lnTo>
                      <a:pt x="586" y="54"/>
                    </a:lnTo>
                    <a:lnTo>
                      <a:pt x="586" y="54"/>
                    </a:lnTo>
                    <a:lnTo>
                      <a:pt x="590" y="54"/>
                    </a:lnTo>
                    <a:lnTo>
                      <a:pt x="591" y="54"/>
                    </a:lnTo>
                    <a:lnTo>
                      <a:pt x="593" y="53"/>
                    </a:lnTo>
                    <a:lnTo>
                      <a:pt x="594" y="52"/>
                    </a:lnTo>
                    <a:lnTo>
                      <a:pt x="595" y="51"/>
                    </a:lnTo>
                    <a:lnTo>
                      <a:pt x="596" y="49"/>
                    </a:lnTo>
                    <a:lnTo>
                      <a:pt x="596" y="47"/>
                    </a:lnTo>
                    <a:lnTo>
                      <a:pt x="595" y="47"/>
                    </a:lnTo>
                    <a:lnTo>
                      <a:pt x="593" y="45"/>
                    </a:lnTo>
                    <a:lnTo>
                      <a:pt x="593" y="44"/>
                    </a:lnTo>
                    <a:lnTo>
                      <a:pt x="592" y="44"/>
                    </a:lnTo>
                    <a:lnTo>
                      <a:pt x="592" y="43"/>
                    </a:lnTo>
                    <a:lnTo>
                      <a:pt x="593" y="43"/>
                    </a:lnTo>
                    <a:lnTo>
                      <a:pt x="595" y="43"/>
                    </a:lnTo>
                    <a:lnTo>
                      <a:pt x="596" y="42"/>
                    </a:lnTo>
                    <a:lnTo>
                      <a:pt x="597" y="41"/>
                    </a:lnTo>
                    <a:lnTo>
                      <a:pt x="597" y="40"/>
                    </a:lnTo>
                    <a:lnTo>
                      <a:pt x="596" y="38"/>
                    </a:lnTo>
                    <a:lnTo>
                      <a:pt x="597" y="36"/>
                    </a:lnTo>
                    <a:lnTo>
                      <a:pt x="598" y="36"/>
                    </a:lnTo>
                    <a:lnTo>
                      <a:pt x="601" y="37"/>
                    </a:lnTo>
                    <a:lnTo>
                      <a:pt x="602" y="37"/>
                    </a:lnTo>
                    <a:lnTo>
                      <a:pt x="603" y="37"/>
                    </a:lnTo>
                    <a:lnTo>
                      <a:pt x="605" y="36"/>
                    </a:lnTo>
                    <a:lnTo>
                      <a:pt x="606" y="35"/>
                    </a:lnTo>
                    <a:lnTo>
                      <a:pt x="606" y="34"/>
                    </a:lnTo>
                    <a:lnTo>
                      <a:pt x="607" y="31"/>
                    </a:lnTo>
                    <a:lnTo>
                      <a:pt x="607" y="29"/>
                    </a:lnTo>
                    <a:lnTo>
                      <a:pt x="608" y="29"/>
                    </a:lnTo>
                    <a:lnTo>
                      <a:pt x="610" y="29"/>
                    </a:lnTo>
                    <a:lnTo>
                      <a:pt x="613" y="29"/>
                    </a:lnTo>
                    <a:lnTo>
                      <a:pt x="614" y="29"/>
                    </a:lnTo>
                    <a:lnTo>
                      <a:pt x="614" y="29"/>
                    </a:lnTo>
                    <a:lnTo>
                      <a:pt x="614" y="33"/>
                    </a:lnTo>
                    <a:lnTo>
                      <a:pt x="615" y="33"/>
                    </a:lnTo>
                    <a:lnTo>
                      <a:pt x="616" y="33"/>
                    </a:lnTo>
                    <a:lnTo>
                      <a:pt x="617" y="33"/>
                    </a:lnTo>
                    <a:lnTo>
                      <a:pt x="618" y="33"/>
                    </a:lnTo>
                    <a:lnTo>
                      <a:pt x="620" y="33"/>
                    </a:lnTo>
                    <a:lnTo>
                      <a:pt x="620" y="34"/>
                    </a:lnTo>
                    <a:lnTo>
                      <a:pt x="621" y="33"/>
                    </a:lnTo>
                    <a:lnTo>
                      <a:pt x="623" y="33"/>
                    </a:lnTo>
                    <a:lnTo>
                      <a:pt x="624" y="33"/>
                    </a:lnTo>
                    <a:lnTo>
                      <a:pt x="624" y="33"/>
                    </a:lnTo>
                    <a:lnTo>
                      <a:pt x="625" y="33"/>
                    </a:lnTo>
                    <a:lnTo>
                      <a:pt x="624" y="34"/>
                    </a:lnTo>
                    <a:lnTo>
                      <a:pt x="624" y="35"/>
                    </a:lnTo>
                    <a:lnTo>
                      <a:pt x="624" y="36"/>
                    </a:lnTo>
                    <a:lnTo>
                      <a:pt x="623" y="36"/>
                    </a:lnTo>
                    <a:lnTo>
                      <a:pt x="623" y="37"/>
                    </a:lnTo>
                    <a:lnTo>
                      <a:pt x="624" y="36"/>
                    </a:lnTo>
                    <a:lnTo>
                      <a:pt x="625" y="36"/>
                    </a:lnTo>
                    <a:lnTo>
                      <a:pt x="627" y="33"/>
                    </a:lnTo>
                    <a:lnTo>
                      <a:pt x="627" y="33"/>
                    </a:lnTo>
                    <a:lnTo>
                      <a:pt x="628" y="33"/>
                    </a:lnTo>
                    <a:lnTo>
                      <a:pt x="631" y="34"/>
                    </a:lnTo>
                    <a:lnTo>
                      <a:pt x="632" y="36"/>
                    </a:lnTo>
                    <a:lnTo>
                      <a:pt x="632" y="39"/>
                    </a:lnTo>
                    <a:lnTo>
                      <a:pt x="632" y="40"/>
                    </a:lnTo>
                    <a:lnTo>
                      <a:pt x="633" y="40"/>
                    </a:lnTo>
                    <a:lnTo>
                      <a:pt x="637" y="42"/>
                    </a:lnTo>
                    <a:lnTo>
                      <a:pt x="638" y="42"/>
                    </a:lnTo>
                    <a:lnTo>
                      <a:pt x="638" y="42"/>
                    </a:lnTo>
                    <a:lnTo>
                      <a:pt x="638" y="41"/>
                    </a:lnTo>
                    <a:lnTo>
                      <a:pt x="638" y="40"/>
                    </a:lnTo>
                    <a:lnTo>
                      <a:pt x="640" y="40"/>
                    </a:lnTo>
                    <a:lnTo>
                      <a:pt x="640" y="40"/>
                    </a:lnTo>
                    <a:lnTo>
                      <a:pt x="641" y="39"/>
                    </a:lnTo>
                    <a:lnTo>
                      <a:pt x="638" y="37"/>
                    </a:lnTo>
                    <a:lnTo>
                      <a:pt x="638" y="36"/>
                    </a:lnTo>
                    <a:lnTo>
                      <a:pt x="638" y="35"/>
                    </a:lnTo>
                    <a:lnTo>
                      <a:pt x="639" y="34"/>
                    </a:lnTo>
                    <a:lnTo>
                      <a:pt x="640" y="35"/>
                    </a:lnTo>
                    <a:lnTo>
                      <a:pt x="641" y="35"/>
                    </a:lnTo>
                    <a:lnTo>
                      <a:pt x="642" y="36"/>
                    </a:lnTo>
                    <a:lnTo>
                      <a:pt x="643" y="40"/>
                    </a:lnTo>
                    <a:lnTo>
                      <a:pt x="644" y="42"/>
                    </a:lnTo>
                    <a:lnTo>
                      <a:pt x="645" y="42"/>
                    </a:lnTo>
                    <a:lnTo>
                      <a:pt x="645" y="41"/>
                    </a:lnTo>
                    <a:lnTo>
                      <a:pt x="646" y="38"/>
                    </a:lnTo>
                    <a:lnTo>
                      <a:pt x="645" y="37"/>
                    </a:lnTo>
                    <a:lnTo>
                      <a:pt x="643" y="36"/>
                    </a:lnTo>
                    <a:lnTo>
                      <a:pt x="643" y="36"/>
                    </a:lnTo>
                    <a:lnTo>
                      <a:pt x="643" y="33"/>
                    </a:lnTo>
                    <a:lnTo>
                      <a:pt x="644" y="33"/>
                    </a:lnTo>
                    <a:lnTo>
                      <a:pt x="645" y="33"/>
                    </a:lnTo>
                    <a:lnTo>
                      <a:pt x="645" y="33"/>
                    </a:lnTo>
                    <a:lnTo>
                      <a:pt x="645" y="35"/>
                    </a:lnTo>
                    <a:lnTo>
                      <a:pt x="647" y="37"/>
                    </a:lnTo>
                    <a:lnTo>
                      <a:pt x="651" y="40"/>
                    </a:lnTo>
                    <a:lnTo>
                      <a:pt x="651" y="40"/>
                    </a:lnTo>
                    <a:lnTo>
                      <a:pt x="651" y="39"/>
                    </a:lnTo>
                    <a:lnTo>
                      <a:pt x="651" y="36"/>
                    </a:lnTo>
                    <a:lnTo>
                      <a:pt x="653" y="35"/>
                    </a:lnTo>
                    <a:lnTo>
                      <a:pt x="655" y="35"/>
                    </a:lnTo>
                    <a:lnTo>
                      <a:pt x="655" y="35"/>
                    </a:lnTo>
                    <a:lnTo>
                      <a:pt x="657" y="36"/>
                    </a:lnTo>
                    <a:lnTo>
                      <a:pt x="658" y="36"/>
                    </a:lnTo>
                    <a:lnTo>
                      <a:pt x="658" y="39"/>
                    </a:lnTo>
                    <a:lnTo>
                      <a:pt x="660" y="39"/>
                    </a:lnTo>
                    <a:lnTo>
                      <a:pt x="662" y="38"/>
                    </a:lnTo>
                    <a:lnTo>
                      <a:pt x="662" y="38"/>
                    </a:lnTo>
                    <a:lnTo>
                      <a:pt x="664" y="39"/>
                    </a:lnTo>
                    <a:lnTo>
                      <a:pt x="665" y="40"/>
                    </a:lnTo>
                    <a:lnTo>
                      <a:pt x="666" y="39"/>
                    </a:lnTo>
                    <a:lnTo>
                      <a:pt x="669" y="39"/>
                    </a:lnTo>
                    <a:lnTo>
                      <a:pt x="669" y="38"/>
                    </a:lnTo>
                    <a:lnTo>
                      <a:pt x="670" y="38"/>
                    </a:lnTo>
                    <a:lnTo>
                      <a:pt x="672" y="39"/>
                    </a:lnTo>
                    <a:lnTo>
                      <a:pt x="674" y="39"/>
                    </a:lnTo>
                    <a:lnTo>
                      <a:pt x="674" y="38"/>
                    </a:lnTo>
                    <a:lnTo>
                      <a:pt x="675" y="37"/>
                    </a:lnTo>
                    <a:lnTo>
                      <a:pt x="673" y="36"/>
                    </a:lnTo>
                    <a:lnTo>
                      <a:pt x="672" y="35"/>
                    </a:lnTo>
                    <a:lnTo>
                      <a:pt x="672" y="34"/>
                    </a:lnTo>
                    <a:lnTo>
                      <a:pt x="673" y="33"/>
                    </a:lnTo>
                    <a:lnTo>
                      <a:pt x="676" y="32"/>
                    </a:lnTo>
                    <a:lnTo>
                      <a:pt x="678" y="32"/>
                    </a:lnTo>
                    <a:lnTo>
                      <a:pt x="679" y="32"/>
                    </a:lnTo>
                    <a:lnTo>
                      <a:pt x="680" y="33"/>
                    </a:lnTo>
                    <a:lnTo>
                      <a:pt x="682" y="34"/>
                    </a:lnTo>
                    <a:lnTo>
                      <a:pt x="683" y="35"/>
                    </a:lnTo>
                    <a:lnTo>
                      <a:pt x="685" y="35"/>
                    </a:lnTo>
                    <a:lnTo>
                      <a:pt x="686" y="35"/>
                    </a:lnTo>
                    <a:lnTo>
                      <a:pt x="689" y="33"/>
                    </a:lnTo>
                    <a:lnTo>
                      <a:pt x="690" y="33"/>
                    </a:lnTo>
                    <a:lnTo>
                      <a:pt x="693" y="31"/>
                    </a:lnTo>
                    <a:lnTo>
                      <a:pt x="693" y="31"/>
                    </a:lnTo>
                    <a:lnTo>
                      <a:pt x="693" y="33"/>
                    </a:lnTo>
                    <a:lnTo>
                      <a:pt x="694" y="34"/>
                    </a:lnTo>
                    <a:lnTo>
                      <a:pt x="695" y="34"/>
                    </a:lnTo>
                    <a:lnTo>
                      <a:pt x="696" y="30"/>
                    </a:lnTo>
                    <a:lnTo>
                      <a:pt x="697" y="29"/>
                    </a:lnTo>
                    <a:lnTo>
                      <a:pt x="700" y="31"/>
                    </a:lnTo>
                    <a:lnTo>
                      <a:pt x="700" y="31"/>
                    </a:lnTo>
                    <a:lnTo>
                      <a:pt x="701" y="28"/>
                    </a:lnTo>
                    <a:lnTo>
                      <a:pt x="702" y="28"/>
                    </a:lnTo>
                    <a:lnTo>
                      <a:pt x="703" y="28"/>
                    </a:lnTo>
                    <a:lnTo>
                      <a:pt x="704" y="27"/>
                    </a:lnTo>
                    <a:lnTo>
                      <a:pt x="703" y="27"/>
                    </a:lnTo>
                    <a:lnTo>
                      <a:pt x="702" y="27"/>
                    </a:lnTo>
                    <a:lnTo>
                      <a:pt x="701" y="26"/>
                    </a:lnTo>
                    <a:lnTo>
                      <a:pt x="701" y="26"/>
                    </a:lnTo>
                    <a:lnTo>
                      <a:pt x="700" y="25"/>
                    </a:lnTo>
                    <a:lnTo>
                      <a:pt x="700" y="23"/>
                    </a:lnTo>
                    <a:lnTo>
                      <a:pt x="700" y="22"/>
                    </a:lnTo>
                    <a:lnTo>
                      <a:pt x="700" y="23"/>
                    </a:lnTo>
                    <a:lnTo>
                      <a:pt x="701" y="23"/>
                    </a:lnTo>
                    <a:lnTo>
                      <a:pt x="703" y="23"/>
                    </a:lnTo>
                    <a:lnTo>
                      <a:pt x="703" y="23"/>
                    </a:lnTo>
                    <a:lnTo>
                      <a:pt x="704" y="23"/>
                    </a:lnTo>
                    <a:lnTo>
                      <a:pt x="705" y="20"/>
                    </a:lnTo>
                    <a:lnTo>
                      <a:pt x="706" y="19"/>
                    </a:lnTo>
                    <a:lnTo>
                      <a:pt x="706" y="21"/>
                    </a:lnTo>
                    <a:lnTo>
                      <a:pt x="706" y="24"/>
                    </a:lnTo>
                    <a:lnTo>
                      <a:pt x="706" y="25"/>
                    </a:lnTo>
                    <a:lnTo>
                      <a:pt x="707" y="25"/>
                    </a:lnTo>
                    <a:lnTo>
                      <a:pt x="710" y="25"/>
                    </a:lnTo>
                    <a:lnTo>
                      <a:pt x="713" y="26"/>
                    </a:lnTo>
                    <a:lnTo>
                      <a:pt x="716" y="28"/>
                    </a:lnTo>
                    <a:lnTo>
                      <a:pt x="717" y="29"/>
                    </a:lnTo>
                    <a:lnTo>
                      <a:pt x="718" y="29"/>
                    </a:lnTo>
                    <a:lnTo>
                      <a:pt x="718" y="28"/>
                    </a:lnTo>
                    <a:lnTo>
                      <a:pt x="718" y="27"/>
                    </a:lnTo>
                    <a:lnTo>
                      <a:pt x="720" y="26"/>
                    </a:lnTo>
                    <a:lnTo>
                      <a:pt x="721" y="27"/>
                    </a:lnTo>
                    <a:lnTo>
                      <a:pt x="721" y="29"/>
                    </a:lnTo>
                    <a:lnTo>
                      <a:pt x="720" y="32"/>
                    </a:lnTo>
                    <a:lnTo>
                      <a:pt x="721" y="32"/>
                    </a:lnTo>
                    <a:lnTo>
                      <a:pt x="723" y="32"/>
                    </a:lnTo>
                    <a:lnTo>
                      <a:pt x="725" y="29"/>
                    </a:lnTo>
                    <a:lnTo>
                      <a:pt x="726" y="29"/>
                    </a:lnTo>
                    <a:lnTo>
                      <a:pt x="727" y="29"/>
                    </a:lnTo>
                    <a:lnTo>
                      <a:pt x="727" y="30"/>
                    </a:lnTo>
                    <a:lnTo>
                      <a:pt x="727" y="33"/>
                    </a:lnTo>
                    <a:lnTo>
                      <a:pt x="727" y="34"/>
                    </a:lnTo>
                    <a:lnTo>
                      <a:pt x="727" y="36"/>
                    </a:lnTo>
                    <a:lnTo>
                      <a:pt x="727" y="36"/>
                    </a:lnTo>
                    <a:lnTo>
                      <a:pt x="727" y="38"/>
                    </a:lnTo>
                    <a:lnTo>
                      <a:pt x="728" y="38"/>
                    </a:lnTo>
                    <a:lnTo>
                      <a:pt x="730" y="39"/>
                    </a:lnTo>
                    <a:lnTo>
                      <a:pt x="731" y="39"/>
                    </a:lnTo>
                    <a:lnTo>
                      <a:pt x="731" y="38"/>
                    </a:lnTo>
                    <a:lnTo>
                      <a:pt x="734" y="34"/>
                    </a:lnTo>
                    <a:lnTo>
                      <a:pt x="734" y="33"/>
                    </a:lnTo>
                    <a:lnTo>
                      <a:pt x="736" y="33"/>
                    </a:lnTo>
                    <a:lnTo>
                      <a:pt x="738" y="33"/>
                    </a:lnTo>
                    <a:lnTo>
                      <a:pt x="741" y="30"/>
                    </a:lnTo>
                    <a:lnTo>
                      <a:pt x="741" y="30"/>
                    </a:lnTo>
                    <a:lnTo>
                      <a:pt x="743" y="33"/>
                    </a:lnTo>
                    <a:lnTo>
                      <a:pt x="744" y="33"/>
                    </a:lnTo>
                    <a:lnTo>
                      <a:pt x="745" y="33"/>
                    </a:lnTo>
                    <a:lnTo>
                      <a:pt x="746" y="31"/>
                    </a:lnTo>
                    <a:lnTo>
                      <a:pt x="747" y="29"/>
                    </a:lnTo>
                    <a:lnTo>
                      <a:pt x="747" y="29"/>
                    </a:lnTo>
                    <a:lnTo>
                      <a:pt x="748" y="28"/>
                    </a:lnTo>
                    <a:lnTo>
                      <a:pt x="748" y="28"/>
                    </a:lnTo>
                    <a:lnTo>
                      <a:pt x="751" y="28"/>
                    </a:lnTo>
                    <a:lnTo>
                      <a:pt x="753" y="26"/>
                    </a:lnTo>
                    <a:lnTo>
                      <a:pt x="754" y="25"/>
                    </a:lnTo>
                    <a:lnTo>
                      <a:pt x="755" y="21"/>
                    </a:lnTo>
                    <a:lnTo>
                      <a:pt x="756" y="20"/>
                    </a:lnTo>
                    <a:lnTo>
                      <a:pt x="760" y="19"/>
                    </a:lnTo>
                    <a:lnTo>
                      <a:pt x="762" y="19"/>
                    </a:lnTo>
                    <a:lnTo>
                      <a:pt x="763" y="19"/>
                    </a:lnTo>
                    <a:lnTo>
                      <a:pt x="765" y="17"/>
                    </a:lnTo>
                    <a:lnTo>
                      <a:pt x="765" y="16"/>
                    </a:lnTo>
                    <a:lnTo>
                      <a:pt x="765" y="15"/>
                    </a:lnTo>
                    <a:lnTo>
                      <a:pt x="765" y="13"/>
                    </a:lnTo>
                    <a:lnTo>
                      <a:pt x="765" y="12"/>
                    </a:lnTo>
                    <a:lnTo>
                      <a:pt x="767" y="12"/>
                    </a:lnTo>
                    <a:lnTo>
                      <a:pt x="768" y="12"/>
                    </a:lnTo>
                    <a:lnTo>
                      <a:pt x="770" y="12"/>
                    </a:lnTo>
                    <a:lnTo>
                      <a:pt x="772" y="14"/>
                    </a:lnTo>
                    <a:lnTo>
                      <a:pt x="773" y="15"/>
                    </a:lnTo>
                    <a:lnTo>
                      <a:pt x="772" y="16"/>
                    </a:lnTo>
                    <a:lnTo>
                      <a:pt x="772" y="16"/>
                    </a:lnTo>
                    <a:lnTo>
                      <a:pt x="771" y="15"/>
                    </a:lnTo>
                    <a:lnTo>
                      <a:pt x="769" y="15"/>
                    </a:lnTo>
                    <a:lnTo>
                      <a:pt x="769" y="16"/>
                    </a:lnTo>
                    <a:lnTo>
                      <a:pt x="769" y="16"/>
                    </a:lnTo>
                    <a:lnTo>
                      <a:pt x="771" y="17"/>
                    </a:lnTo>
                    <a:lnTo>
                      <a:pt x="772" y="19"/>
                    </a:lnTo>
                    <a:lnTo>
                      <a:pt x="774" y="20"/>
                    </a:lnTo>
                    <a:lnTo>
                      <a:pt x="775" y="20"/>
                    </a:lnTo>
                    <a:lnTo>
                      <a:pt x="775" y="21"/>
                    </a:lnTo>
                    <a:lnTo>
                      <a:pt x="776" y="21"/>
                    </a:lnTo>
                    <a:lnTo>
                      <a:pt x="776" y="19"/>
                    </a:lnTo>
                    <a:lnTo>
                      <a:pt x="776" y="18"/>
                    </a:lnTo>
                    <a:lnTo>
                      <a:pt x="777" y="18"/>
                    </a:lnTo>
                    <a:lnTo>
                      <a:pt x="778" y="18"/>
                    </a:lnTo>
                    <a:lnTo>
                      <a:pt x="780" y="19"/>
                    </a:lnTo>
                    <a:lnTo>
                      <a:pt x="781" y="19"/>
                    </a:lnTo>
                    <a:lnTo>
                      <a:pt x="781" y="16"/>
                    </a:lnTo>
                    <a:lnTo>
                      <a:pt x="781" y="16"/>
                    </a:lnTo>
                    <a:lnTo>
                      <a:pt x="782" y="14"/>
                    </a:lnTo>
                    <a:lnTo>
                      <a:pt x="786" y="12"/>
                    </a:lnTo>
                    <a:lnTo>
                      <a:pt x="787" y="12"/>
                    </a:lnTo>
                    <a:lnTo>
                      <a:pt x="788" y="14"/>
                    </a:lnTo>
                    <a:lnTo>
                      <a:pt x="789" y="15"/>
                    </a:lnTo>
                    <a:lnTo>
                      <a:pt x="791" y="16"/>
                    </a:lnTo>
                    <a:lnTo>
                      <a:pt x="792" y="16"/>
                    </a:lnTo>
                    <a:lnTo>
                      <a:pt x="792" y="15"/>
                    </a:lnTo>
                    <a:lnTo>
                      <a:pt x="793" y="13"/>
                    </a:lnTo>
                    <a:lnTo>
                      <a:pt x="796" y="13"/>
                    </a:lnTo>
                    <a:lnTo>
                      <a:pt x="796" y="13"/>
                    </a:lnTo>
                    <a:lnTo>
                      <a:pt x="797" y="12"/>
                    </a:lnTo>
                    <a:lnTo>
                      <a:pt x="797" y="11"/>
                    </a:lnTo>
                    <a:lnTo>
                      <a:pt x="798" y="11"/>
                    </a:lnTo>
                    <a:lnTo>
                      <a:pt x="799" y="10"/>
                    </a:lnTo>
                    <a:lnTo>
                      <a:pt x="799" y="8"/>
                    </a:lnTo>
                    <a:lnTo>
                      <a:pt x="799" y="7"/>
                    </a:lnTo>
                    <a:lnTo>
                      <a:pt x="796" y="5"/>
                    </a:lnTo>
                    <a:lnTo>
                      <a:pt x="796" y="4"/>
                    </a:lnTo>
                    <a:lnTo>
                      <a:pt x="797" y="3"/>
                    </a:lnTo>
                    <a:lnTo>
                      <a:pt x="798" y="3"/>
                    </a:lnTo>
                    <a:lnTo>
                      <a:pt x="802" y="4"/>
                    </a:lnTo>
                    <a:lnTo>
                      <a:pt x="804" y="3"/>
                    </a:lnTo>
                    <a:lnTo>
                      <a:pt x="803" y="2"/>
                    </a:lnTo>
                    <a:lnTo>
                      <a:pt x="803" y="1"/>
                    </a:lnTo>
                    <a:lnTo>
                      <a:pt x="804" y="0"/>
                    </a:lnTo>
                    <a:lnTo>
                      <a:pt x="805" y="0"/>
                    </a:lnTo>
                    <a:lnTo>
                      <a:pt x="809" y="2"/>
                    </a:lnTo>
                    <a:lnTo>
                      <a:pt x="810" y="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92" name="Freeform 1151">
                <a:extLst>
                  <a:ext uri="{FF2B5EF4-FFF2-40B4-BE49-F238E27FC236}">
                    <a16:creationId xmlns:a16="http://schemas.microsoft.com/office/drawing/2014/main" id="{9BDD8416-1A9D-4147-8EC1-101A9BA5F672}"/>
                  </a:ext>
                </a:extLst>
              </p:cNvPr>
              <p:cNvSpPr>
                <a:spLocks/>
              </p:cNvSpPr>
              <p:nvPr/>
            </p:nvSpPr>
            <p:spPr bwMode="auto">
              <a:xfrm>
                <a:off x="4514" y="574"/>
                <a:ext cx="278" cy="85"/>
              </a:xfrm>
              <a:custGeom>
                <a:avLst/>
                <a:gdLst>
                  <a:gd name="T0" fmla="*/ 1 w 278"/>
                  <a:gd name="T1" fmla="*/ 26 h 85"/>
                  <a:gd name="T2" fmla="*/ 3 w 278"/>
                  <a:gd name="T3" fmla="*/ 23 h 85"/>
                  <a:gd name="T4" fmla="*/ 11 w 278"/>
                  <a:gd name="T5" fmla="*/ 24 h 85"/>
                  <a:gd name="T6" fmla="*/ 17 w 278"/>
                  <a:gd name="T7" fmla="*/ 25 h 85"/>
                  <a:gd name="T8" fmla="*/ 23 w 278"/>
                  <a:gd name="T9" fmla="*/ 24 h 85"/>
                  <a:gd name="T10" fmla="*/ 24 w 278"/>
                  <a:gd name="T11" fmla="*/ 20 h 85"/>
                  <a:gd name="T12" fmla="*/ 29 w 278"/>
                  <a:gd name="T13" fmla="*/ 19 h 85"/>
                  <a:gd name="T14" fmla="*/ 33 w 278"/>
                  <a:gd name="T15" fmla="*/ 12 h 85"/>
                  <a:gd name="T16" fmla="*/ 36 w 278"/>
                  <a:gd name="T17" fmla="*/ 12 h 85"/>
                  <a:gd name="T18" fmla="*/ 43 w 278"/>
                  <a:gd name="T19" fmla="*/ 10 h 85"/>
                  <a:gd name="T20" fmla="*/ 50 w 278"/>
                  <a:gd name="T21" fmla="*/ 9 h 85"/>
                  <a:gd name="T22" fmla="*/ 53 w 278"/>
                  <a:gd name="T23" fmla="*/ 8 h 85"/>
                  <a:gd name="T24" fmla="*/ 57 w 278"/>
                  <a:gd name="T25" fmla="*/ 5 h 85"/>
                  <a:gd name="T26" fmla="*/ 61 w 278"/>
                  <a:gd name="T27" fmla="*/ 3 h 85"/>
                  <a:gd name="T28" fmla="*/ 67 w 278"/>
                  <a:gd name="T29" fmla="*/ 3 h 85"/>
                  <a:gd name="T30" fmla="*/ 79 w 278"/>
                  <a:gd name="T31" fmla="*/ 2 h 85"/>
                  <a:gd name="T32" fmla="*/ 84 w 278"/>
                  <a:gd name="T33" fmla="*/ 2 h 85"/>
                  <a:gd name="T34" fmla="*/ 89 w 278"/>
                  <a:gd name="T35" fmla="*/ 8 h 85"/>
                  <a:gd name="T36" fmla="*/ 90 w 278"/>
                  <a:gd name="T37" fmla="*/ 2 h 85"/>
                  <a:gd name="T38" fmla="*/ 96 w 278"/>
                  <a:gd name="T39" fmla="*/ 7 h 85"/>
                  <a:gd name="T40" fmla="*/ 106 w 278"/>
                  <a:gd name="T41" fmla="*/ 13 h 85"/>
                  <a:gd name="T42" fmla="*/ 103 w 278"/>
                  <a:gd name="T43" fmla="*/ 20 h 85"/>
                  <a:gd name="T44" fmla="*/ 107 w 278"/>
                  <a:gd name="T45" fmla="*/ 20 h 85"/>
                  <a:gd name="T46" fmla="*/ 106 w 278"/>
                  <a:gd name="T47" fmla="*/ 30 h 85"/>
                  <a:gd name="T48" fmla="*/ 110 w 278"/>
                  <a:gd name="T49" fmla="*/ 30 h 85"/>
                  <a:gd name="T50" fmla="*/ 113 w 278"/>
                  <a:gd name="T51" fmla="*/ 31 h 85"/>
                  <a:gd name="T52" fmla="*/ 115 w 278"/>
                  <a:gd name="T53" fmla="*/ 36 h 85"/>
                  <a:gd name="T54" fmla="*/ 117 w 278"/>
                  <a:gd name="T55" fmla="*/ 37 h 85"/>
                  <a:gd name="T56" fmla="*/ 122 w 278"/>
                  <a:gd name="T57" fmla="*/ 36 h 85"/>
                  <a:gd name="T58" fmla="*/ 132 w 278"/>
                  <a:gd name="T59" fmla="*/ 36 h 85"/>
                  <a:gd name="T60" fmla="*/ 134 w 278"/>
                  <a:gd name="T61" fmla="*/ 45 h 85"/>
                  <a:gd name="T62" fmla="*/ 141 w 278"/>
                  <a:gd name="T63" fmla="*/ 41 h 85"/>
                  <a:gd name="T64" fmla="*/ 145 w 278"/>
                  <a:gd name="T65" fmla="*/ 41 h 85"/>
                  <a:gd name="T66" fmla="*/ 159 w 278"/>
                  <a:gd name="T67" fmla="*/ 43 h 85"/>
                  <a:gd name="T68" fmla="*/ 154 w 278"/>
                  <a:gd name="T69" fmla="*/ 47 h 85"/>
                  <a:gd name="T70" fmla="*/ 157 w 278"/>
                  <a:gd name="T71" fmla="*/ 47 h 85"/>
                  <a:gd name="T72" fmla="*/ 164 w 278"/>
                  <a:gd name="T73" fmla="*/ 47 h 85"/>
                  <a:gd name="T74" fmla="*/ 165 w 278"/>
                  <a:gd name="T75" fmla="*/ 43 h 85"/>
                  <a:gd name="T76" fmla="*/ 171 w 278"/>
                  <a:gd name="T77" fmla="*/ 49 h 85"/>
                  <a:gd name="T78" fmla="*/ 175 w 278"/>
                  <a:gd name="T79" fmla="*/ 53 h 85"/>
                  <a:gd name="T80" fmla="*/ 180 w 278"/>
                  <a:gd name="T81" fmla="*/ 55 h 85"/>
                  <a:gd name="T82" fmla="*/ 185 w 278"/>
                  <a:gd name="T83" fmla="*/ 53 h 85"/>
                  <a:gd name="T84" fmla="*/ 185 w 278"/>
                  <a:gd name="T85" fmla="*/ 59 h 85"/>
                  <a:gd name="T86" fmla="*/ 195 w 278"/>
                  <a:gd name="T87" fmla="*/ 57 h 85"/>
                  <a:gd name="T88" fmla="*/ 198 w 278"/>
                  <a:gd name="T89" fmla="*/ 65 h 85"/>
                  <a:gd name="T90" fmla="*/ 203 w 278"/>
                  <a:gd name="T91" fmla="*/ 67 h 85"/>
                  <a:gd name="T92" fmla="*/ 208 w 278"/>
                  <a:gd name="T93" fmla="*/ 68 h 85"/>
                  <a:gd name="T94" fmla="*/ 216 w 278"/>
                  <a:gd name="T95" fmla="*/ 69 h 85"/>
                  <a:gd name="T96" fmla="*/ 223 w 278"/>
                  <a:gd name="T97" fmla="*/ 72 h 85"/>
                  <a:gd name="T98" fmla="*/ 231 w 278"/>
                  <a:gd name="T99" fmla="*/ 76 h 85"/>
                  <a:gd name="T100" fmla="*/ 235 w 278"/>
                  <a:gd name="T101" fmla="*/ 74 h 85"/>
                  <a:gd name="T102" fmla="*/ 238 w 278"/>
                  <a:gd name="T103" fmla="*/ 79 h 85"/>
                  <a:gd name="T104" fmla="*/ 242 w 278"/>
                  <a:gd name="T105" fmla="*/ 74 h 85"/>
                  <a:gd name="T106" fmla="*/ 246 w 278"/>
                  <a:gd name="T107" fmla="*/ 78 h 85"/>
                  <a:gd name="T108" fmla="*/ 250 w 278"/>
                  <a:gd name="T109" fmla="*/ 78 h 85"/>
                  <a:gd name="T110" fmla="*/ 256 w 278"/>
                  <a:gd name="T111" fmla="*/ 73 h 85"/>
                  <a:gd name="T112" fmla="*/ 258 w 278"/>
                  <a:gd name="T113" fmla="*/ 78 h 85"/>
                  <a:gd name="T114" fmla="*/ 264 w 278"/>
                  <a:gd name="T115" fmla="*/ 80 h 85"/>
                  <a:gd name="T116" fmla="*/ 262 w 278"/>
                  <a:gd name="T117" fmla="*/ 73 h 85"/>
                  <a:gd name="T118" fmla="*/ 268 w 278"/>
                  <a:gd name="T119" fmla="*/ 82 h 85"/>
                  <a:gd name="T120" fmla="*/ 275 w 278"/>
                  <a:gd name="T1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8" h="85">
                    <a:moveTo>
                      <a:pt x="3" y="33"/>
                    </a:moveTo>
                    <a:lnTo>
                      <a:pt x="2" y="30"/>
                    </a:lnTo>
                    <a:lnTo>
                      <a:pt x="0" y="28"/>
                    </a:lnTo>
                    <a:lnTo>
                      <a:pt x="0" y="27"/>
                    </a:lnTo>
                    <a:lnTo>
                      <a:pt x="0" y="26"/>
                    </a:lnTo>
                    <a:lnTo>
                      <a:pt x="1" y="26"/>
                    </a:lnTo>
                    <a:lnTo>
                      <a:pt x="2" y="27"/>
                    </a:lnTo>
                    <a:lnTo>
                      <a:pt x="3" y="29"/>
                    </a:lnTo>
                    <a:lnTo>
                      <a:pt x="3" y="29"/>
                    </a:lnTo>
                    <a:lnTo>
                      <a:pt x="4" y="29"/>
                    </a:lnTo>
                    <a:lnTo>
                      <a:pt x="4" y="28"/>
                    </a:lnTo>
                    <a:lnTo>
                      <a:pt x="3" y="23"/>
                    </a:lnTo>
                    <a:lnTo>
                      <a:pt x="5" y="23"/>
                    </a:lnTo>
                    <a:lnTo>
                      <a:pt x="5" y="22"/>
                    </a:lnTo>
                    <a:lnTo>
                      <a:pt x="6" y="23"/>
                    </a:lnTo>
                    <a:lnTo>
                      <a:pt x="8" y="23"/>
                    </a:lnTo>
                    <a:lnTo>
                      <a:pt x="10" y="23"/>
                    </a:lnTo>
                    <a:lnTo>
                      <a:pt x="11" y="24"/>
                    </a:lnTo>
                    <a:lnTo>
                      <a:pt x="11" y="26"/>
                    </a:lnTo>
                    <a:lnTo>
                      <a:pt x="12" y="26"/>
                    </a:lnTo>
                    <a:lnTo>
                      <a:pt x="14" y="26"/>
                    </a:lnTo>
                    <a:lnTo>
                      <a:pt x="17" y="26"/>
                    </a:lnTo>
                    <a:lnTo>
                      <a:pt x="18" y="26"/>
                    </a:lnTo>
                    <a:lnTo>
                      <a:pt x="17" y="25"/>
                    </a:lnTo>
                    <a:lnTo>
                      <a:pt x="17" y="23"/>
                    </a:lnTo>
                    <a:lnTo>
                      <a:pt x="18" y="23"/>
                    </a:lnTo>
                    <a:lnTo>
                      <a:pt x="21" y="25"/>
                    </a:lnTo>
                    <a:lnTo>
                      <a:pt x="23" y="26"/>
                    </a:lnTo>
                    <a:lnTo>
                      <a:pt x="23" y="25"/>
                    </a:lnTo>
                    <a:lnTo>
                      <a:pt x="23" y="24"/>
                    </a:lnTo>
                    <a:lnTo>
                      <a:pt x="20" y="22"/>
                    </a:lnTo>
                    <a:lnTo>
                      <a:pt x="20" y="19"/>
                    </a:lnTo>
                    <a:lnTo>
                      <a:pt x="21" y="19"/>
                    </a:lnTo>
                    <a:lnTo>
                      <a:pt x="21" y="18"/>
                    </a:lnTo>
                    <a:lnTo>
                      <a:pt x="23" y="19"/>
                    </a:lnTo>
                    <a:lnTo>
                      <a:pt x="24" y="20"/>
                    </a:lnTo>
                    <a:lnTo>
                      <a:pt x="25" y="19"/>
                    </a:lnTo>
                    <a:lnTo>
                      <a:pt x="25" y="18"/>
                    </a:lnTo>
                    <a:lnTo>
                      <a:pt x="26" y="17"/>
                    </a:lnTo>
                    <a:lnTo>
                      <a:pt x="27" y="16"/>
                    </a:lnTo>
                    <a:lnTo>
                      <a:pt x="27" y="17"/>
                    </a:lnTo>
                    <a:lnTo>
                      <a:pt x="29" y="19"/>
                    </a:lnTo>
                    <a:lnTo>
                      <a:pt x="30" y="19"/>
                    </a:lnTo>
                    <a:lnTo>
                      <a:pt x="30" y="19"/>
                    </a:lnTo>
                    <a:lnTo>
                      <a:pt x="31" y="19"/>
                    </a:lnTo>
                    <a:lnTo>
                      <a:pt x="31" y="18"/>
                    </a:lnTo>
                    <a:lnTo>
                      <a:pt x="31" y="15"/>
                    </a:lnTo>
                    <a:lnTo>
                      <a:pt x="33" y="12"/>
                    </a:lnTo>
                    <a:lnTo>
                      <a:pt x="32" y="10"/>
                    </a:lnTo>
                    <a:lnTo>
                      <a:pt x="33" y="9"/>
                    </a:lnTo>
                    <a:lnTo>
                      <a:pt x="34" y="9"/>
                    </a:lnTo>
                    <a:lnTo>
                      <a:pt x="35" y="12"/>
                    </a:lnTo>
                    <a:lnTo>
                      <a:pt x="35" y="12"/>
                    </a:lnTo>
                    <a:lnTo>
                      <a:pt x="36" y="12"/>
                    </a:lnTo>
                    <a:lnTo>
                      <a:pt x="37" y="12"/>
                    </a:lnTo>
                    <a:lnTo>
                      <a:pt x="39" y="9"/>
                    </a:lnTo>
                    <a:lnTo>
                      <a:pt x="40" y="11"/>
                    </a:lnTo>
                    <a:lnTo>
                      <a:pt x="41" y="12"/>
                    </a:lnTo>
                    <a:lnTo>
                      <a:pt x="42" y="12"/>
                    </a:lnTo>
                    <a:lnTo>
                      <a:pt x="43" y="10"/>
                    </a:lnTo>
                    <a:lnTo>
                      <a:pt x="44" y="9"/>
                    </a:lnTo>
                    <a:lnTo>
                      <a:pt x="46" y="8"/>
                    </a:lnTo>
                    <a:lnTo>
                      <a:pt x="48" y="8"/>
                    </a:lnTo>
                    <a:lnTo>
                      <a:pt x="50" y="8"/>
                    </a:lnTo>
                    <a:lnTo>
                      <a:pt x="50" y="9"/>
                    </a:lnTo>
                    <a:lnTo>
                      <a:pt x="50" y="9"/>
                    </a:lnTo>
                    <a:lnTo>
                      <a:pt x="51" y="10"/>
                    </a:lnTo>
                    <a:lnTo>
                      <a:pt x="52" y="10"/>
                    </a:lnTo>
                    <a:lnTo>
                      <a:pt x="53" y="10"/>
                    </a:lnTo>
                    <a:lnTo>
                      <a:pt x="53" y="9"/>
                    </a:lnTo>
                    <a:lnTo>
                      <a:pt x="53" y="9"/>
                    </a:lnTo>
                    <a:lnTo>
                      <a:pt x="53" y="8"/>
                    </a:lnTo>
                    <a:lnTo>
                      <a:pt x="51" y="6"/>
                    </a:lnTo>
                    <a:lnTo>
                      <a:pt x="51" y="5"/>
                    </a:lnTo>
                    <a:lnTo>
                      <a:pt x="53" y="5"/>
                    </a:lnTo>
                    <a:lnTo>
                      <a:pt x="54" y="5"/>
                    </a:lnTo>
                    <a:lnTo>
                      <a:pt x="54" y="5"/>
                    </a:lnTo>
                    <a:lnTo>
                      <a:pt x="57" y="5"/>
                    </a:lnTo>
                    <a:lnTo>
                      <a:pt x="57" y="5"/>
                    </a:lnTo>
                    <a:lnTo>
                      <a:pt x="57" y="4"/>
                    </a:lnTo>
                    <a:lnTo>
                      <a:pt x="58" y="3"/>
                    </a:lnTo>
                    <a:lnTo>
                      <a:pt x="59" y="3"/>
                    </a:lnTo>
                    <a:lnTo>
                      <a:pt x="60" y="4"/>
                    </a:lnTo>
                    <a:lnTo>
                      <a:pt x="61" y="3"/>
                    </a:lnTo>
                    <a:lnTo>
                      <a:pt x="61" y="1"/>
                    </a:lnTo>
                    <a:lnTo>
                      <a:pt x="63" y="0"/>
                    </a:lnTo>
                    <a:lnTo>
                      <a:pt x="64" y="0"/>
                    </a:lnTo>
                    <a:lnTo>
                      <a:pt x="65" y="1"/>
                    </a:lnTo>
                    <a:lnTo>
                      <a:pt x="66" y="2"/>
                    </a:lnTo>
                    <a:lnTo>
                      <a:pt x="67" y="3"/>
                    </a:lnTo>
                    <a:lnTo>
                      <a:pt x="68" y="3"/>
                    </a:lnTo>
                    <a:lnTo>
                      <a:pt x="70" y="3"/>
                    </a:lnTo>
                    <a:lnTo>
                      <a:pt x="75" y="5"/>
                    </a:lnTo>
                    <a:lnTo>
                      <a:pt x="76" y="5"/>
                    </a:lnTo>
                    <a:lnTo>
                      <a:pt x="77" y="4"/>
                    </a:lnTo>
                    <a:lnTo>
                      <a:pt x="79" y="2"/>
                    </a:lnTo>
                    <a:lnTo>
                      <a:pt x="81" y="2"/>
                    </a:lnTo>
                    <a:lnTo>
                      <a:pt x="82" y="2"/>
                    </a:lnTo>
                    <a:lnTo>
                      <a:pt x="82" y="2"/>
                    </a:lnTo>
                    <a:lnTo>
                      <a:pt x="82" y="3"/>
                    </a:lnTo>
                    <a:lnTo>
                      <a:pt x="83" y="3"/>
                    </a:lnTo>
                    <a:lnTo>
                      <a:pt x="84" y="2"/>
                    </a:lnTo>
                    <a:lnTo>
                      <a:pt x="85" y="2"/>
                    </a:lnTo>
                    <a:lnTo>
                      <a:pt x="85" y="2"/>
                    </a:lnTo>
                    <a:lnTo>
                      <a:pt x="86" y="4"/>
                    </a:lnTo>
                    <a:lnTo>
                      <a:pt x="87" y="6"/>
                    </a:lnTo>
                    <a:lnTo>
                      <a:pt x="88" y="7"/>
                    </a:lnTo>
                    <a:lnTo>
                      <a:pt x="89" y="8"/>
                    </a:lnTo>
                    <a:lnTo>
                      <a:pt x="89" y="9"/>
                    </a:lnTo>
                    <a:lnTo>
                      <a:pt x="91" y="8"/>
                    </a:lnTo>
                    <a:lnTo>
                      <a:pt x="91" y="5"/>
                    </a:lnTo>
                    <a:lnTo>
                      <a:pt x="91" y="5"/>
                    </a:lnTo>
                    <a:lnTo>
                      <a:pt x="90" y="3"/>
                    </a:lnTo>
                    <a:lnTo>
                      <a:pt x="90" y="2"/>
                    </a:lnTo>
                    <a:lnTo>
                      <a:pt x="91" y="2"/>
                    </a:lnTo>
                    <a:lnTo>
                      <a:pt x="92" y="2"/>
                    </a:lnTo>
                    <a:lnTo>
                      <a:pt x="92" y="2"/>
                    </a:lnTo>
                    <a:lnTo>
                      <a:pt x="93" y="3"/>
                    </a:lnTo>
                    <a:lnTo>
                      <a:pt x="95" y="5"/>
                    </a:lnTo>
                    <a:lnTo>
                      <a:pt x="96" y="7"/>
                    </a:lnTo>
                    <a:lnTo>
                      <a:pt x="97" y="8"/>
                    </a:lnTo>
                    <a:lnTo>
                      <a:pt x="99" y="9"/>
                    </a:lnTo>
                    <a:lnTo>
                      <a:pt x="103" y="9"/>
                    </a:lnTo>
                    <a:lnTo>
                      <a:pt x="104" y="10"/>
                    </a:lnTo>
                    <a:lnTo>
                      <a:pt x="106" y="12"/>
                    </a:lnTo>
                    <a:lnTo>
                      <a:pt x="106" y="13"/>
                    </a:lnTo>
                    <a:lnTo>
                      <a:pt x="109" y="16"/>
                    </a:lnTo>
                    <a:lnTo>
                      <a:pt x="108" y="17"/>
                    </a:lnTo>
                    <a:lnTo>
                      <a:pt x="104" y="18"/>
                    </a:lnTo>
                    <a:lnTo>
                      <a:pt x="103" y="18"/>
                    </a:lnTo>
                    <a:lnTo>
                      <a:pt x="103" y="19"/>
                    </a:lnTo>
                    <a:lnTo>
                      <a:pt x="103" y="20"/>
                    </a:lnTo>
                    <a:lnTo>
                      <a:pt x="103" y="21"/>
                    </a:lnTo>
                    <a:lnTo>
                      <a:pt x="103" y="22"/>
                    </a:lnTo>
                    <a:lnTo>
                      <a:pt x="104" y="22"/>
                    </a:lnTo>
                    <a:lnTo>
                      <a:pt x="106" y="20"/>
                    </a:lnTo>
                    <a:lnTo>
                      <a:pt x="106" y="19"/>
                    </a:lnTo>
                    <a:lnTo>
                      <a:pt x="107" y="20"/>
                    </a:lnTo>
                    <a:lnTo>
                      <a:pt x="108" y="21"/>
                    </a:lnTo>
                    <a:lnTo>
                      <a:pt x="107" y="21"/>
                    </a:lnTo>
                    <a:lnTo>
                      <a:pt x="106" y="23"/>
                    </a:lnTo>
                    <a:lnTo>
                      <a:pt x="106" y="23"/>
                    </a:lnTo>
                    <a:lnTo>
                      <a:pt x="106" y="29"/>
                    </a:lnTo>
                    <a:lnTo>
                      <a:pt x="106" y="30"/>
                    </a:lnTo>
                    <a:lnTo>
                      <a:pt x="107" y="30"/>
                    </a:lnTo>
                    <a:lnTo>
                      <a:pt x="107" y="29"/>
                    </a:lnTo>
                    <a:lnTo>
                      <a:pt x="109" y="29"/>
                    </a:lnTo>
                    <a:lnTo>
                      <a:pt x="110" y="29"/>
                    </a:lnTo>
                    <a:lnTo>
                      <a:pt x="110" y="29"/>
                    </a:lnTo>
                    <a:lnTo>
                      <a:pt x="110" y="30"/>
                    </a:lnTo>
                    <a:lnTo>
                      <a:pt x="110" y="33"/>
                    </a:lnTo>
                    <a:lnTo>
                      <a:pt x="110" y="33"/>
                    </a:lnTo>
                    <a:lnTo>
                      <a:pt x="111" y="33"/>
                    </a:lnTo>
                    <a:lnTo>
                      <a:pt x="112" y="33"/>
                    </a:lnTo>
                    <a:lnTo>
                      <a:pt x="113" y="32"/>
                    </a:lnTo>
                    <a:lnTo>
                      <a:pt x="113" y="31"/>
                    </a:lnTo>
                    <a:lnTo>
                      <a:pt x="114" y="31"/>
                    </a:lnTo>
                    <a:lnTo>
                      <a:pt x="115" y="31"/>
                    </a:lnTo>
                    <a:lnTo>
                      <a:pt x="116" y="32"/>
                    </a:lnTo>
                    <a:lnTo>
                      <a:pt x="116" y="33"/>
                    </a:lnTo>
                    <a:lnTo>
                      <a:pt x="116" y="34"/>
                    </a:lnTo>
                    <a:lnTo>
                      <a:pt x="115" y="36"/>
                    </a:lnTo>
                    <a:lnTo>
                      <a:pt x="114" y="37"/>
                    </a:lnTo>
                    <a:lnTo>
                      <a:pt x="115" y="38"/>
                    </a:lnTo>
                    <a:lnTo>
                      <a:pt x="116" y="39"/>
                    </a:lnTo>
                    <a:lnTo>
                      <a:pt x="117" y="39"/>
                    </a:lnTo>
                    <a:lnTo>
                      <a:pt x="117" y="38"/>
                    </a:lnTo>
                    <a:lnTo>
                      <a:pt x="117" y="37"/>
                    </a:lnTo>
                    <a:lnTo>
                      <a:pt x="118" y="35"/>
                    </a:lnTo>
                    <a:lnTo>
                      <a:pt x="120" y="34"/>
                    </a:lnTo>
                    <a:lnTo>
                      <a:pt x="120" y="33"/>
                    </a:lnTo>
                    <a:lnTo>
                      <a:pt x="120" y="34"/>
                    </a:lnTo>
                    <a:lnTo>
                      <a:pt x="121" y="36"/>
                    </a:lnTo>
                    <a:lnTo>
                      <a:pt x="122" y="36"/>
                    </a:lnTo>
                    <a:lnTo>
                      <a:pt x="124" y="37"/>
                    </a:lnTo>
                    <a:lnTo>
                      <a:pt x="125" y="37"/>
                    </a:lnTo>
                    <a:lnTo>
                      <a:pt x="128" y="36"/>
                    </a:lnTo>
                    <a:lnTo>
                      <a:pt x="130" y="35"/>
                    </a:lnTo>
                    <a:lnTo>
                      <a:pt x="131" y="36"/>
                    </a:lnTo>
                    <a:lnTo>
                      <a:pt x="132" y="36"/>
                    </a:lnTo>
                    <a:lnTo>
                      <a:pt x="130" y="36"/>
                    </a:lnTo>
                    <a:lnTo>
                      <a:pt x="130" y="38"/>
                    </a:lnTo>
                    <a:lnTo>
                      <a:pt x="130" y="40"/>
                    </a:lnTo>
                    <a:lnTo>
                      <a:pt x="132" y="41"/>
                    </a:lnTo>
                    <a:lnTo>
                      <a:pt x="134" y="44"/>
                    </a:lnTo>
                    <a:lnTo>
                      <a:pt x="134" y="45"/>
                    </a:lnTo>
                    <a:lnTo>
                      <a:pt x="136" y="47"/>
                    </a:lnTo>
                    <a:lnTo>
                      <a:pt x="137" y="47"/>
                    </a:lnTo>
                    <a:lnTo>
                      <a:pt x="138" y="47"/>
                    </a:lnTo>
                    <a:lnTo>
                      <a:pt x="140" y="45"/>
                    </a:lnTo>
                    <a:lnTo>
                      <a:pt x="141" y="44"/>
                    </a:lnTo>
                    <a:lnTo>
                      <a:pt x="141" y="41"/>
                    </a:lnTo>
                    <a:lnTo>
                      <a:pt x="141" y="40"/>
                    </a:lnTo>
                    <a:lnTo>
                      <a:pt x="141" y="39"/>
                    </a:lnTo>
                    <a:lnTo>
                      <a:pt x="142" y="39"/>
                    </a:lnTo>
                    <a:lnTo>
                      <a:pt x="143" y="39"/>
                    </a:lnTo>
                    <a:lnTo>
                      <a:pt x="144" y="41"/>
                    </a:lnTo>
                    <a:lnTo>
                      <a:pt x="145" y="41"/>
                    </a:lnTo>
                    <a:lnTo>
                      <a:pt x="147" y="42"/>
                    </a:lnTo>
                    <a:lnTo>
                      <a:pt x="150" y="41"/>
                    </a:lnTo>
                    <a:lnTo>
                      <a:pt x="153" y="41"/>
                    </a:lnTo>
                    <a:lnTo>
                      <a:pt x="158" y="41"/>
                    </a:lnTo>
                    <a:lnTo>
                      <a:pt x="159" y="41"/>
                    </a:lnTo>
                    <a:lnTo>
                      <a:pt x="159" y="43"/>
                    </a:lnTo>
                    <a:lnTo>
                      <a:pt x="158" y="43"/>
                    </a:lnTo>
                    <a:lnTo>
                      <a:pt x="156" y="43"/>
                    </a:lnTo>
                    <a:lnTo>
                      <a:pt x="155" y="43"/>
                    </a:lnTo>
                    <a:lnTo>
                      <a:pt x="154" y="43"/>
                    </a:lnTo>
                    <a:lnTo>
                      <a:pt x="153" y="45"/>
                    </a:lnTo>
                    <a:lnTo>
                      <a:pt x="154" y="47"/>
                    </a:lnTo>
                    <a:lnTo>
                      <a:pt x="154" y="47"/>
                    </a:lnTo>
                    <a:lnTo>
                      <a:pt x="156" y="46"/>
                    </a:lnTo>
                    <a:lnTo>
                      <a:pt x="157" y="45"/>
                    </a:lnTo>
                    <a:lnTo>
                      <a:pt x="158" y="45"/>
                    </a:lnTo>
                    <a:lnTo>
                      <a:pt x="158" y="46"/>
                    </a:lnTo>
                    <a:lnTo>
                      <a:pt x="157" y="47"/>
                    </a:lnTo>
                    <a:lnTo>
                      <a:pt x="157" y="48"/>
                    </a:lnTo>
                    <a:lnTo>
                      <a:pt x="158" y="49"/>
                    </a:lnTo>
                    <a:lnTo>
                      <a:pt x="159" y="50"/>
                    </a:lnTo>
                    <a:lnTo>
                      <a:pt x="162" y="50"/>
                    </a:lnTo>
                    <a:lnTo>
                      <a:pt x="164" y="48"/>
                    </a:lnTo>
                    <a:lnTo>
                      <a:pt x="164" y="47"/>
                    </a:lnTo>
                    <a:lnTo>
                      <a:pt x="162" y="46"/>
                    </a:lnTo>
                    <a:lnTo>
                      <a:pt x="162" y="45"/>
                    </a:lnTo>
                    <a:lnTo>
                      <a:pt x="162" y="44"/>
                    </a:lnTo>
                    <a:lnTo>
                      <a:pt x="163" y="44"/>
                    </a:lnTo>
                    <a:lnTo>
                      <a:pt x="164" y="43"/>
                    </a:lnTo>
                    <a:lnTo>
                      <a:pt x="165" y="43"/>
                    </a:lnTo>
                    <a:lnTo>
                      <a:pt x="165" y="44"/>
                    </a:lnTo>
                    <a:lnTo>
                      <a:pt x="166" y="46"/>
                    </a:lnTo>
                    <a:lnTo>
                      <a:pt x="168" y="47"/>
                    </a:lnTo>
                    <a:lnTo>
                      <a:pt x="169" y="47"/>
                    </a:lnTo>
                    <a:lnTo>
                      <a:pt x="170" y="48"/>
                    </a:lnTo>
                    <a:lnTo>
                      <a:pt x="171" y="49"/>
                    </a:lnTo>
                    <a:lnTo>
                      <a:pt x="172" y="50"/>
                    </a:lnTo>
                    <a:lnTo>
                      <a:pt x="172" y="49"/>
                    </a:lnTo>
                    <a:lnTo>
                      <a:pt x="174" y="47"/>
                    </a:lnTo>
                    <a:lnTo>
                      <a:pt x="174" y="48"/>
                    </a:lnTo>
                    <a:lnTo>
                      <a:pt x="174" y="50"/>
                    </a:lnTo>
                    <a:lnTo>
                      <a:pt x="175" y="53"/>
                    </a:lnTo>
                    <a:lnTo>
                      <a:pt x="175" y="54"/>
                    </a:lnTo>
                    <a:lnTo>
                      <a:pt x="176" y="55"/>
                    </a:lnTo>
                    <a:lnTo>
                      <a:pt x="177" y="56"/>
                    </a:lnTo>
                    <a:lnTo>
                      <a:pt x="178" y="57"/>
                    </a:lnTo>
                    <a:lnTo>
                      <a:pt x="179" y="57"/>
                    </a:lnTo>
                    <a:lnTo>
                      <a:pt x="180" y="55"/>
                    </a:lnTo>
                    <a:lnTo>
                      <a:pt x="180" y="54"/>
                    </a:lnTo>
                    <a:lnTo>
                      <a:pt x="181" y="53"/>
                    </a:lnTo>
                    <a:lnTo>
                      <a:pt x="184" y="52"/>
                    </a:lnTo>
                    <a:lnTo>
                      <a:pt x="184" y="51"/>
                    </a:lnTo>
                    <a:lnTo>
                      <a:pt x="185" y="52"/>
                    </a:lnTo>
                    <a:lnTo>
                      <a:pt x="185" y="53"/>
                    </a:lnTo>
                    <a:lnTo>
                      <a:pt x="183" y="54"/>
                    </a:lnTo>
                    <a:lnTo>
                      <a:pt x="182" y="57"/>
                    </a:lnTo>
                    <a:lnTo>
                      <a:pt x="183" y="59"/>
                    </a:lnTo>
                    <a:lnTo>
                      <a:pt x="184" y="59"/>
                    </a:lnTo>
                    <a:lnTo>
                      <a:pt x="185" y="59"/>
                    </a:lnTo>
                    <a:lnTo>
                      <a:pt x="185" y="59"/>
                    </a:lnTo>
                    <a:lnTo>
                      <a:pt x="187" y="56"/>
                    </a:lnTo>
                    <a:lnTo>
                      <a:pt x="189" y="55"/>
                    </a:lnTo>
                    <a:lnTo>
                      <a:pt x="193" y="56"/>
                    </a:lnTo>
                    <a:lnTo>
                      <a:pt x="194" y="56"/>
                    </a:lnTo>
                    <a:lnTo>
                      <a:pt x="195" y="57"/>
                    </a:lnTo>
                    <a:lnTo>
                      <a:pt x="195" y="57"/>
                    </a:lnTo>
                    <a:lnTo>
                      <a:pt x="194" y="60"/>
                    </a:lnTo>
                    <a:lnTo>
                      <a:pt x="194" y="60"/>
                    </a:lnTo>
                    <a:lnTo>
                      <a:pt x="195" y="61"/>
                    </a:lnTo>
                    <a:lnTo>
                      <a:pt x="196" y="62"/>
                    </a:lnTo>
                    <a:lnTo>
                      <a:pt x="197" y="64"/>
                    </a:lnTo>
                    <a:lnTo>
                      <a:pt x="198" y="65"/>
                    </a:lnTo>
                    <a:lnTo>
                      <a:pt x="200" y="67"/>
                    </a:lnTo>
                    <a:lnTo>
                      <a:pt x="200" y="68"/>
                    </a:lnTo>
                    <a:lnTo>
                      <a:pt x="201" y="68"/>
                    </a:lnTo>
                    <a:lnTo>
                      <a:pt x="203" y="69"/>
                    </a:lnTo>
                    <a:lnTo>
                      <a:pt x="203" y="69"/>
                    </a:lnTo>
                    <a:lnTo>
                      <a:pt x="203" y="67"/>
                    </a:lnTo>
                    <a:lnTo>
                      <a:pt x="204" y="66"/>
                    </a:lnTo>
                    <a:lnTo>
                      <a:pt x="206" y="67"/>
                    </a:lnTo>
                    <a:lnTo>
                      <a:pt x="206" y="69"/>
                    </a:lnTo>
                    <a:lnTo>
                      <a:pt x="207" y="70"/>
                    </a:lnTo>
                    <a:lnTo>
                      <a:pt x="208" y="70"/>
                    </a:lnTo>
                    <a:lnTo>
                      <a:pt x="208" y="68"/>
                    </a:lnTo>
                    <a:lnTo>
                      <a:pt x="209" y="67"/>
                    </a:lnTo>
                    <a:lnTo>
                      <a:pt x="209" y="67"/>
                    </a:lnTo>
                    <a:lnTo>
                      <a:pt x="213" y="67"/>
                    </a:lnTo>
                    <a:lnTo>
                      <a:pt x="213" y="67"/>
                    </a:lnTo>
                    <a:lnTo>
                      <a:pt x="215" y="68"/>
                    </a:lnTo>
                    <a:lnTo>
                      <a:pt x="216" y="69"/>
                    </a:lnTo>
                    <a:lnTo>
                      <a:pt x="217" y="70"/>
                    </a:lnTo>
                    <a:lnTo>
                      <a:pt x="220" y="70"/>
                    </a:lnTo>
                    <a:lnTo>
                      <a:pt x="220" y="71"/>
                    </a:lnTo>
                    <a:lnTo>
                      <a:pt x="221" y="72"/>
                    </a:lnTo>
                    <a:lnTo>
                      <a:pt x="222" y="72"/>
                    </a:lnTo>
                    <a:lnTo>
                      <a:pt x="223" y="72"/>
                    </a:lnTo>
                    <a:lnTo>
                      <a:pt x="226" y="74"/>
                    </a:lnTo>
                    <a:lnTo>
                      <a:pt x="227" y="76"/>
                    </a:lnTo>
                    <a:lnTo>
                      <a:pt x="227" y="77"/>
                    </a:lnTo>
                    <a:lnTo>
                      <a:pt x="229" y="78"/>
                    </a:lnTo>
                    <a:lnTo>
                      <a:pt x="230" y="78"/>
                    </a:lnTo>
                    <a:lnTo>
                      <a:pt x="231" y="76"/>
                    </a:lnTo>
                    <a:lnTo>
                      <a:pt x="231" y="75"/>
                    </a:lnTo>
                    <a:lnTo>
                      <a:pt x="231" y="74"/>
                    </a:lnTo>
                    <a:lnTo>
                      <a:pt x="233" y="73"/>
                    </a:lnTo>
                    <a:lnTo>
                      <a:pt x="234" y="72"/>
                    </a:lnTo>
                    <a:lnTo>
                      <a:pt x="235" y="73"/>
                    </a:lnTo>
                    <a:lnTo>
                      <a:pt x="235" y="74"/>
                    </a:lnTo>
                    <a:lnTo>
                      <a:pt x="235" y="75"/>
                    </a:lnTo>
                    <a:lnTo>
                      <a:pt x="235" y="76"/>
                    </a:lnTo>
                    <a:lnTo>
                      <a:pt x="236" y="77"/>
                    </a:lnTo>
                    <a:lnTo>
                      <a:pt x="237" y="78"/>
                    </a:lnTo>
                    <a:lnTo>
                      <a:pt x="237" y="79"/>
                    </a:lnTo>
                    <a:lnTo>
                      <a:pt x="238" y="79"/>
                    </a:lnTo>
                    <a:lnTo>
                      <a:pt x="238" y="78"/>
                    </a:lnTo>
                    <a:lnTo>
                      <a:pt x="238" y="78"/>
                    </a:lnTo>
                    <a:lnTo>
                      <a:pt x="240" y="77"/>
                    </a:lnTo>
                    <a:lnTo>
                      <a:pt x="240" y="74"/>
                    </a:lnTo>
                    <a:lnTo>
                      <a:pt x="241" y="74"/>
                    </a:lnTo>
                    <a:lnTo>
                      <a:pt x="242" y="74"/>
                    </a:lnTo>
                    <a:lnTo>
                      <a:pt x="243" y="74"/>
                    </a:lnTo>
                    <a:lnTo>
                      <a:pt x="243" y="74"/>
                    </a:lnTo>
                    <a:lnTo>
                      <a:pt x="243" y="76"/>
                    </a:lnTo>
                    <a:lnTo>
                      <a:pt x="244" y="77"/>
                    </a:lnTo>
                    <a:lnTo>
                      <a:pt x="244" y="78"/>
                    </a:lnTo>
                    <a:lnTo>
                      <a:pt x="246" y="78"/>
                    </a:lnTo>
                    <a:lnTo>
                      <a:pt x="246" y="74"/>
                    </a:lnTo>
                    <a:lnTo>
                      <a:pt x="247" y="73"/>
                    </a:lnTo>
                    <a:lnTo>
                      <a:pt x="247" y="73"/>
                    </a:lnTo>
                    <a:lnTo>
                      <a:pt x="249" y="74"/>
                    </a:lnTo>
                    <a:lnTo>
                      <a:pt x="249" y="74"/>
                    </a:lnTo>
                    <a:lnTo>
                      <a:pt x="250" y="78"/>
                    </a:lnTo>
                    <a:lnTo>
                      <a:pt x="251" y="78"/>
                    </a:lnTo>
                    <a:lnTo>
                      <a:pt x="252" y="78"/>
                    </a:lnTo>
                    <a:lnTo>
                      <a:pt x="253" y="77"/>
                    </a:lnTo>
                    <a:lnTo>
                      <a:pt x="254" y="75"/>
                    </a:lnTo>
                    <a:lnTo>
                      <a:pt x="255" y="74"/>
                    </a:lnTo>
                    <a:lnTo>
                      <a:pt x="256" y="73"/>
                    </a:lnTo>
                    <a:lnTo>
                      <a:pt x="257" y="73"/>
                    </a:lnTo>
                    <a:lnTo>
                      <a:pt x="258" y="73"/>
                    </a:lnTo>
                    <a:lnTo>
                      <a:pt x="258" y="74"/>
                    </a:lnTo>
                    <a:lnTo>
                      <a:pt x="257" y="76"/>
                    </a:lnTo>
                    <a:lnTo>
                      <a:pt x="258" y="77"/>
                    </a:lnTo>
                    <a:lnTo>
                      <a:pt x="258" y="78"/>
                    </a:lnTo>
                    <a:lnTo>
                      <a:pt x="260" y="79"/>
                    </a:lnTo>
                    <a:lnTo>
                      <a:pt x="260" y="80"/>
                    </a:lnTo>
                    <a:lnTo>
                      <a:pt x="260" y="81"/>
                    </a:lnTo>
                    <a:lnTo>
                      <a:pt x="261" y="81"/>
                    </a:lnTo>
                    <a:lnTo>
                      <a:pt x="263" y="81"/>
                    </a:lnTo>
                    <a:lnTo>
                      <a:pt x="264" y="80"/>
                    </a:lnTo>
                    <a:lnTo>
                      <a:pt x="264" y="79"/>
                    </a:lnTo>
                    <a:lnTo>
                      <a:pt x="264" y="78"/>
                    </a:lnTo>
                    <a:lnTo>
                      <a:pt x="264" y="77"/>
                    </a:lnTo>
                    <a:lnTo>
                      <a:pt x="262" y="76"/>
                    </a:lnTo>
                    <a:lnTo>
                      <a:pt x="261" y="74"/>
                    </a:lnTo>
                    <a:lnTo>
                      <a:pt x="262" y="73"/>
                    </a:lnTo>
                    <a:lnTo>
                      <a:pt x="264" y="74"/>
                    </a:lnTo>
                    <a:lnTo>
                      <a:pt x="264" y="74"/>
                    </a:lnTo>
                    <a:lnTo>
                      <a:pt x="265" y="75"/>
                    </a:lnTo>
                    <a:lnTo>
                      <a:pt x="264" y="76"/>
                    </a:lnTo>
                    <a:lnTo>
                      <a:pt x="265" y="79"/>
                    </a:lnTo>
                    <a:lnTo>
                      <a:pt x="268" y="82"/>
                    </a:lnTo>
                    <a:lnTo>
                      <a:pt x="269" y="84"/>
                    </a:lnTo>
                    <a:lnTo>
                      <a:pt x="271" y="84"/>
                    </a:lnTo>
                    <a:lnTo>
                      <a:pt x="271" y="84"/>
                    </a:lnTo>
                    <a:lnTo>
                      <a:pt x="273" y="85"/>
                    </a:lnTo>
                    <a:lnTo>
                      <a:pt x="274" y="85"/>
                    </a:lnTo>
                    <a:lnTo>
                      <a:pt x="275" y="85"/>
                    </a:lnTo>
                    <a:lnTo>
                      <a:pt x="275" y="85"/>
                    </a:lnTo>
                    <a:lnTo>
                      <a:pt x="274" y="83"/>
                    </a:lnTo>
                    <a:lnTo>
                      <a:pt x="275" y="82"/>
                    </a:lnTo>
                    <a:lnTo>
                      <a:pt x="275" y="82"/>
                    </a:lnTo>
                    <a:lnTo>
                      <a:pt x="278" y="8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93" name="Freeform 1152">
                <a:extLst>
                  <a:ext uri="{FF2B5EF4-FFF2-40B4-BE49-F238E27FC236}">
                    <a16:creationId xmlns:a16="http://schemas.microsoft.com/office/drawing/2014/main" id="{1B4BDD53-CE1F-4AE8-AD7A-353FF544C95E}"/>
                  </a:ext>
                </a:extLst>
              </p:cNvPr>
              <p:cNvSpPr>
                <a:spLocks/>
              </p:cNvSpPr>
              <p:nvPr/>
            </p:nvSpPr>
            <p:spPr bwMode="auto">
              <a:xfrm>
                <a:off x="3914" y="1351"/>
                <a:ext cx="90" cy="83"/>
              </a:xfrm>
              <a:custGeom>
                <a:avLst/>
                <a:gdLst>
                  <a:gd name="T0" fmla="*/ 45 w 90"/>
                  <a:gd name="T1" fmla="*/ 3 h 83"/>
                  <a:gd name="T2" fmla="*/ 34 w 90"/>
                  <a:gd name="T3" fmla="*/ 0 h 83"/>
                  <a:gd name="T4" fmla="*/ 28 w 90"/>
                  <a:gd name="T5" fmla="*/ 0 h 83"/>
                  <a:gd name="T6" fmla="*/ 25 w 90"/>
                  <a:gd name="T7" fmla="*/ 3 h 83"/>
                  <a:gd name="T8" fmla="*/ 25 w 90"/>
                  <a:gd name="T9" fmla="*/ 7 h 83"/>
                  <a:gd name="T10" fmla="*/ 24 w 90"/>
                  <a:gd name="T11" fmla="*/ 10 h 83"/>
                  <a:gd name="T12" fmla="*/ 20 w 90"/>
                  <a:gd name="T13" fmla="*/ 12 h 83"/>
                  <a:gd name="T14" fmla="*/ 19 w 90"/>
                  <a:gd name="T15" fmla="*/ 14 h 83"/>
                  <a:gd name="T16" fmla="*/ 19 w 90"/>
                  <a:gd name="T17" fmla="*/ 18 h 83"/>
                  <a:gd name="T18" fmla="*/ 16 w 90"/>
                  <a:gd name="T19" fmla="*/ 26 h 83"/>
                  <a:gd name="T20" fmla="*/ 15 w 90"/>
                  <a:gd name="T21" fmla="*/ 32 h 83"/>
                  <a:gd name="T22" fmla="*/ 13 w 90"/>
                  <a:gd name="T23" fmla="*/ 36 h 83"/>
                  <a:gd name="T24" fmla="*/ 9 w 90"/>
                  <a:gd name="T25" fmla="*/ 36 h 83"/>
                  <a:gd name="T26" fmla="*/ 7 w 90"/>
                  <a:gd name="T27" fmla="*/ 38 h 83"/>
                  <a:gd name="T28" fmla="*/ 7 w 90"/>
                  <a:gd name="T29" fmla="*/ 42 h 83"/>
                  <a:gd name="T30" fmla="*/ 7 w 90"/>
                  <a:gd name="T31" fmla="*/ 44 h 83"/>
                  <a:gd name="T32" fmla="*/ 7 w 90"/>
                  <a:gd name="T33" fmla="*/ 47 h 83"/>
                  <a:gd name="T34" fmla="*/ 2 w 90"/>
                  <a:gd name="T35" fmla="*/ 51 h 83"/>
                  <a:gd name="T36" fmla="*/ 0 w 90"/>
                  <a:gd name="T37" fmla="*/ 56 h 83"/>
                  <a:gd name="T38" fmla="*/ 0 w 90"/>
                  <a:gd name="T39" fmla="*/ 60 h 83"/>
                  <a:gd name="T40" fmla="*/ 3 w 90"/>
                  <a:gd name="T41" fmla="*/ 71 h 83"/>
                  <a:gd name="T42" fmla="*/ 10 w 90"/>
                  <a:gd name="T43" fmla="*/ 74 h 83"/>
                  <a:gd name="T44" fmla="*/ 27 w 90"/>
                  <a:gd name="T45" fmla="*/ 80 h 83"/>
                  <a:gd name="T46" fmla="*/ 40 w 90"/>
                  <a:gd name="T47" fmla="*/ 81 h 83"/>
                  <a:gd name="T48" fmla="*/ 48 w 90"/>
                  <a:gd name="T49" fmla="*/ 81 h 83"/>
                  <a:gd name="T50" fmla="*/ 62 w 90"/>
                  <a:gd name="T51" fmla="*/ 82 h 83"/>
                  <a:gd name="T52" fmla="*/ 70 w 90"/>
                  <a:gd name="T53" fmla="*/ 83 h 83"/>
                  <a:gd name="T54" fmla="*/ 74 w 90"/>
                  <a:gd name="T55" fmla="*/ 81 h 83"/>
                  <a:gd name="T56" fmla="*/ 74 w 90"/>
                  <a:gd name="T57" fmla="*/ 76 h 83"/>
                  <a:gd name="T58" fmla="*/ 73 w 90"/>
                  <a:gd name="T59" fmla="*/ 71 h 83"/>
                  <a:gd name="T60" fmla="*/ 74 w 90"/>
                  <a:gd name="T61" fmla="*/ 58 h 83"/>
                  <a:gd name="T62" fmla="*/ 75 w 90"/>
                  <a:gd name="T63" fmla="*/ 52 h 83"/>
                  <a:gd name="T64" fmla="*/ 79 w 90"/>
                  <a:gd name="T65" fmla="*/ 41 h 83"/>
                  <a:gd name="T66" fmla="*/ 87 w 90"/>
                  <a:gd name="T67" fmla="*/ 32 h 83"/>
                  <a:gd name="T68" fmla="*/ 89 w 90"/>
                  <a:gd name="T69" fmla="*/ 21 h 83"/>
                  <a:gd name="T70" fmla="*/ 90 w 90"/>
                  <a:gd name="T71" fmla="*/ 17 h 83"/>
                  <a:gd name="T72" fmla="*/ 88 w 90"/>
                  <a:gd name="T73" fmla="*/ 11 h 83"/>
                  <a:gd name="T74" fmla="*/ 83 w 90"/>
                  <a:gd name="T75" fmla="*/ 9 h 83"/>
                  <a:gd name="T76" fmla="*/ 73 w 90"/>
                  <a:gd name="T77" fmla="*/ 9 h 83"/>
                  <a:gd name="T78" fmla="*/ 69 w 90"/>
                  <a:gd name="T79" fmla="*/ 7 h 83"/>
                  <a:gd name="T80" fmla="*/ 64 w 90"/>
                  <a:gd name="T81" fmla="*/ 4 h 83"/>
                  <a:gd name="T82" fmla="*/ 57 w 90"/>
                  <a:gd name="T83" fmla="*/ 7 h 83"/>
                  <a:gd name="T84" fmla="*/ 52 w 90"/>
                  <a:gd name="T85" fmla="*/ 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0" h="83">
                    <a:moveTo>
                      <a:pt x="52" y="7"/>
                    </a:moveTo>
                    <a:lnTo>
                      <a:pt x="48" y="4"/>
                    </a:lnTo>
                    <a:lnTo>
                      <a:pt x="45" y="3"/>
                    </a:lnTo>
                    <a:lnTo>
                      <a:pt x="42" y="2"/>
                    </a:lnTo>
                    <a:lnTo>
                      <a:pt x="38" y="0"/>
                    </a:lnTo>
                    <a:lnTo>
                      <a:pt x="34" y="0"/>
                    </a:lnTo>
                    <a:lnTo>
                      <a:pt x="31" y="0"/>
                    </a:lnTo>
                    <a:lnTo>
                      <a:pt x="28" y="0"/>
                    </a:lnTo>
                    <a:lnTo>
                      <a:pt x="28" y="0"/>
                    </a:lnTo>
                    <a:lnTo>
                      <a:pt x="27" y="0"/>
                    </a:lnTo>
                    <a:lnTo>
                      <a:pt x="26" y="1"/>
                    </a:lnTo>
                    <a:lnTo>
                      <a:pt x="25" y="3"/>
                    </a:lnTo>
                    <a:lnTo>
                      <a:pt x="25" y="4"/>
                    </a:lnTo>
                    <a:lnTo>
                      <a:pt x="25" y="6"/>
                    </a:lnTo>
                    <a:lnTo>
                      <a:pt x="25" y="7"/>
                    </a:lnTo>
                    <a:lnTo>
                      <a:pt x="24" y="7"/>
                    </a:lnTo>
                    <a:lnTo>
                      <a:pt x="24" y="8"/>
                    </a:lnTo>
                    <a:lnTo>
                      <a:pt x="24" y="10"/>
                    </a:lnTo>
                    <a:lnTo>
                      <a:pt x="23" y="10"/>
                    </a:lnTo>
                    <a:lnTo>
                      <a:pt x="22" y="10"/>
                    </a:lnTo>
                    <a:lnTo>
                      <a:pt x="20" y="12"/>
                    </a:lnTo>
                    <a:lnTo>
                      <a:pt x="19" y="13"/>
                    </a:lnTo>
                    <a:lnTo>
                      <a:pt x="19" y="14"/>
                    </a:lnTo>
                    <a:lnTo>
                      <a:pt x="19" y="14"/>
                    </a:lnTo>
                    <a:lnTo>
                      <a:pt x="19" y="15"/>
                    </a:lnTo>
                    <a:lnTo>
                      <a:pt x="19" y="16"/>
                    </a:lnTo>
                    <a:lnTo>
                      <a:pt x="19" y="18"/>
                    </a:lnTo>
                    <a:lnTo>
                      <a:pt x="20" y="21"/>
                    </a:lnTo>
                    <a:lnTo>
                      <a:pt x="20" y="25"/>
                    </a:lnTo>
                    <a:lnTo>
                      <a:pt x="16" y="26"/>
                    </a:lnTo>
                    <a:lnTo>
                      <a:pt x="16" y="28"/>
                    </a:lnTo>
                    <a:lnTo>
                      <a:pt x="16" y="30"/>
                    </a:lnTo>
                    <a:lnTo>
                      <a:pt x="15" y="32"/>
                    </a:lnTo>
                    <a:lnTo>
                      <a:pt x="14" y="33"/>
                    </a:lnTo>
                    <a:lnTo>
                      <a:pt x="14" y="35"/>
                    </a:lnTo>
                    <a:lnTo>
                      <a:pt x="13" y="36"/>
                    </a:lnTo>
                    <a:lnTo>
                      <a:pt x="12" y="37"/>
                    </a:lnTo>
                    <a:lnTo>
                      <a:pt x="11" y="36"/>
                    </a:lnTo>
                    <a:lnTo>
                      <a:pt x="9" y="36"/>
                    </a:lnTo>
                    <a:lnTo>
                      <a:pt x="9" y="37"/>
                    </a:lnTo>
                    <a:lnTo>
                      <a:pt x="7" y="38"/>
                    </a:lnTo>
                    <a:lnTo>
                      <a:pt x="7" y="38"/>
                    </a:lnTo>
                    <a:lnTo>
                      <a:pt x="6" y="38"/>
                    </a:lnTo>
                    <a:lnTo>
                      <a:pt x="6" y="40"/>
                    </a:lnTo>
                    <a:lnTo>
                      <a:pt x="7" y="42"/>
                    </a:lnTo>
                    <a:lnTo>
                      <a:pt x="6" y="42"/>
                    </a:lnTo>
                    <a:lnTo>
                      <a:pt x="7" y="43"/>
                    </a:lnTo>
                    <a:lnTo>
                      <a:pt x="7" y="44"/>
                    </a:lnTo>
                    <a:lnTo>
                      <a:pt x="7" y="45"/>
                    </a:lnTo>
                    <a:lnTo>
                      <a:pt x="7" y="46"/>
                    </a:lnTo>
                    <a:lnTo>
                      <a:pt x="7" y="47"/>
                    </a:lnTo>
                    <a:lnTo>
                      <a:pt x="6" y="47"/>
                    </a:lnTo>
                    <a:lnTo>
                      <a:pt x="4" y="49"/>
                    </a:lnTo>
                    <a:lnTo>
                      <a:pt x="2" y="51"/>
                    </a:lnTo>
                    <a:lnTo>
                      <a:pt x="1" y="52"/>
                    </a:lnTo>
                    <a:lnTo>
                      <a:pt x="0" y="55"/>
                    </a:lnTo>
                    <a:lnTo>
                      <a:pt x="0" y="56"/>
                    </a:lnTo>
                    <a:lnTo>
                      <a:pt x="0" y="58"/>
                    </a:lnTo>
                    <a:lnTo>
                      <a:pt x="0" y="59"/>
                    </a:lnTo>
                    <a:lnTo>
                      <a:pt x="0" y="60"/>
                    </a:lnTo>
                    <a:lnTo>
                      <a:pt x="1" y="63"/>
                    </a:lnTo>
                    <a:lnTo>
                      <a:pt x="3" y="66"/>
                    </a:lnTo>
                    <a:lnTo>
                      <a:pt x="3" y="71"/>
                    </a:lnTo>
                    <a:lnTo>
                      <a:pt x="3" y="72"/>
                    </a:lnTo>
                    <a:lnTo>
                      <a:pt x="7" y="73"/>
                    </a:lnTo>
                    <a:lnTo>
                      <a:pt x="10" y="74"/>
                    </a:lnTo>
                    <a:lnTo>
                      <a:pt x="15" y="76"/>
                    </a:lnTo>
                    <a:lnTo>
                      <a:pt x="21" y="77"/>
                    </a:lnTo>
                    <a:lnTo>
                      <a:pt x="27" y="80"/>
                    </a:lnTo>
                    <a:lnTo>
                      <a:pt x="35" y="79"/>
                    </a:lnTo>
                    <a:lnTo>
                      <a:pt x="38" y="80"/>
                    </a:lnTo>
                    <a:lnTo>
                      <a:pt x="40" y="81"/>
                    </a:lnTo>
                    <a:lnTo>
                      <a:pt x="43" y="81"/>
                    </a:lnTo>
                    <a:lnTo>
                      <a:pt x="44" y="81"/>
                    </a:lnTo>
                    <a:lnTo>
                      <a:pt x="48" y="81"/>
                    </a:lnTo>
                    <a:lnTo>
                      <a:pt x="50" y="81"/>
                    </a:lnTo>
                    <a:lnTo>
                      <a:pt x="55" y="82"/>
                    </a:lnTo>
                    <a:lnTo>
                      <a:pt x="62" y="82"/>
                    </a:lnTo>
                    <a:lnTo>
                      <a:pt x="63" y="82"/>
                    </a:lnTo>
                    <a:lnTo>
                      <a:pt x="69" y="83"/>
                    </a:lnTo>
                    <a:lnTo>
                      <a:pt x="70" y="83"/>
                    </a:lnTo>
                    <a:lnTo>
                      <a:pt x="71" y="83"/>
                    </a:lnTo>
                    <a:lnTo>
                      <a:pt x="73" y="83"/>
                    </a:lnTo>
                    <a:lnTo>
                      <a:pt x="74" y="81"/>
                    </a:lnTo>
                    <a:lnTo>
                      <a:pt x="75" y="78"/>
                    </a:lnTo>
                    <a:lnTo>
                      <a:pt x="74" y="77"/>
                    </a:lnTo>
                    <a:lnTo>
                      <a:pt x="74" y="76"/>
                    </a:lnTo>
                    <a:lnTo>
                      <a:pt x="73" y="73"/>
                    </a:lnTo>
                    <a:lnTo>
                      <a:pt x="73" y="73"/>
                    </a:lnTo>
                    <a:lnTo>
                      <a:pt x="73" y="71"/>
                    </a:lnTo>
                    <a:lnTo>
                      <a:pt x="73" y="68"/>
                    </a:lnTo>
                    <a:lnTo>
                      <a:pt x="74" y="61"/>
                    </a:lnTo>
                    <a:lnTo>
                      <a:pt x="74" y="58"/>
                    </a:lnTo>
                    <a:lnTo>
                      <a:pt x="74" y="56"/>
                    </a:lnTo>
                    <a:lnTo>
                      <a:pt x="74" y="53"/>
                    </a:lnTo>
                    <a:lnTo>
                      <a:pt x="75" y="52"/>
                    </a:lnTo>
                    <a:lnTo>
                      <a:pt x="76" y="52"/>
                    </a:lnTo>
                    <a:lnTo>
                      <a:pt x="76" y="46"/>
                    </a:lnTo>
                    <a:lnTo>
                      <a:pt x="79" y="41"/>
                    </a:lnTo>
                    <a:lnTo>
                      <a:pt x="82" y="38"/>
                    </a:lnTo>
                    <a:lnTo>
                      <a:pt x="85" y="35"/>
                    </a:lnTo>
                    <a:lnTo>
                      <a:pt x="87" y="32"/>
                    </a:lnTo>
                    <a:lnTo>
                      <a:pt x="88" y="31"/>
                    </a:lnTo>
                    <a:lnTo>
                      <a:pt x="89" y="26"/>
                    </a:lnTo>
                    <a:lnTo>
                      <a:pt x="89" y="21"/>
                    </a:lnTo>
                    <a:lnTo>
                      <a:pt x="89" y="20"/>
                    </a:lnTo>
                    <a:lnTo>
                      <a:pt x="90" y="18"/>
                    </a:lnTo>
                    <a:lnTo>
                      <a:pt x="90" y="17"/>
                    </a:lnTo>
                    <a:lnTo>
                      <a:pt x="90" y="15"/>
                    </a:lnTo>
                    <a:lnTo>
                      <a:pt x="90" y="11"/>
                    </a:lnTo>
                    <a:lnTo>
                      <a:pt x="88" y="11"/>
                    </a:lnTo>
                    <a:lnTo>
                      <a:pt x="86" y="10"/>
                    </a:lnTo>
                    <a:lnTo>
                      <a:pt x="85" y="10"/>
                    </a:lnTo>
                    <a:lnTo>
                      <a:pt x="83" y="9"/>
                    </a:lnTo>
                    <a:lnTo>
                      <a:pt x="79" y="9"/>
                    </a:lnTo>
                    <a:lnTo>
                      <a:pt x="78" y="8"/>
                    </a:lnTo>
                    <a:lnTo>
                      <a:pt x="73" y="9"/>
                    </a:lnTo>
                    <a:lnTo>
                      <a:pt x="71" y="8"/>
                    </a:lnTo>
                    <a:lnTo>
                      <a:pt x="70" y="8"/>
                    </a:lnTo>
                    <a:lnTo>
                      <a:pt x="69" y="7"/>
                    </a:lnTo>
                    <a:lnTo>
                      <a:pt x="68" y="7"/>
                    </a:lnTo>
                    <a:lnTo>
                      <a:pt x="66" y="5"/>
                    </a:lnTo>
                    <a:lnTo>
                      <a:pt x="64" y="4"/>
                    </a:lnTo>
                    <a:lnTo>
                      <a:pt x="62" y="4"/>
                    </a:lnTo>
                    <a:lnTo>
                      <a:pt x="62" y="5"/>
                    </a:lnTo>
                    <a:lnTo>
                      <a:pt x="57" y="7"/>
                    </a:lnTo>
                    <a:lnTo>
                      <a:pt x="56" y="7"/>
                    </a:lnTo>
                    <a:lnTo>
                      <a:pt x="54" y="7"/>
                    </a:lnTo>
                    <a:lnTo>
                      <a:pt x="52" y="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94" name="Freeform 1153">
                <a:extLst>
                  <a:ext uri="{FF2B5EF4-FFF2-40B4-BE49-F238E27FC236}">
                    <a16:creationId xmlns:a16="http://schemas.microsoft.com/office/drawing/2014/main" id="{8F554FD9-225D-4FC5-8DEA-520A9F1D3C55}"/>
                  </a:ext>
                </a:extLst>
              </p:cNvPr>
              <p:cNvSpPr>
                <a:spLocks/>
              </p:cNvSpPr>
              <p:nvPr/>
            </p:nvSpPr>
            <p:spPr bwMode="auto">
              <a:xfrm>
                <a:off x="5650" y="931"/>
                <a:ext cx="349" cy="414"/>
              </a:xfrm>
              <a:custGeom>
                <a:avLst/>
                <a:gdLst>
                  <a:gd name="T0" fmla="*/ 189 w 349"/>
                  <a:gd name="T1" fmla="*/ 24 h 414"/>
                  <a:gd name="T2" fmla="*/ 196 w 349"/>
                  <a:gd name="T3" fmla="*/ 79 h 414"/>
                  <a:gd name="T4" fmla="*/ 203 w 349"/>
                  <a:gd name="T5" fmla="*/ 128 h 414"/>
                  <a:gd name="T6" fmla="*/ 236 w 349"/>
                  <a:gd name="T7" fmla="*/ 145 h 414"/>
                  <a:gd name="T8" fmla="*/ 268 w 349"/>
                  <a:gd name="T9" fmla="*/ 122 h 414"/>
                  <a:gd name="T10" fmla="*/ 325 w 349"/>
                  <a:gd name="T11" fmla="*/ 128 h 414"/>
                  <a:gd name="T12" fmla="*/ 348 w 349"/>
                  <a:gd name="T13" fmla="*/ 152 h 414"/>
                  <a:gd name="T14" fmla="*/ 315 w 349"/>
                  <a:gd name="T15" fmla="*/ 176 h 414"/>
                  <a:gd name="T16" fmla="*/ 292 w 349"/>
                  <a:gd name="T17" fmla="*/ 196 h 414"/>
                  <a:gd name="T18" fmla="*/ 262 w 349"/>
                  <a:gd name="T19" fmla="*/ 225 h 414"/>
                  <a:gd name="T20" fmla="*/ 278 w 349"/>
                  <a:gd name="T21" fmla="*/ 256 h 414"/>
                  <a:gd name="T22" fmla="*/ 258 w 349"/>
                  <a:gd name="T23" fmla="*/ 273 h 414"/>
                  <a:gd name="T24" fmla="*/ 237 w 349"/>
                  <a:gd name="T25" fmla="*/ 293 h 414"/>
                  <a:gd name="T26" fmla="*/ 229 w 349"/>
                  <a:gd name="T27" fmla="*/ 308 h 414"/>
                  <a:gd name="T28" fmla="*/ 227 w 349"/>
                  <a:gd name="T29" fmla="*/ 326 h 414"/>
                  <a:gd name="T30" fmla="*/ 225 w 349"/>
                  <a:gd name="T31" fmla="*/ 335 h 414"/>
                  <a:gd name="T32" fmla="*/ 217 w 349"/>
                  <a:gd name="T33" fmla="*/ 344 h 414"/>
                  <a:gd name="T34" fmla="*/ 207 w 349"/>
                  <a:gd name="T35" fmla="*/ 359 h 414"/>
                  <a:gd name="T36" fmla="*/ 186 w 349"/>
                  <a:gd name="T37" fmla="*/ 387 h 414"/>
                  <a:gd name="T38" fmla="*/ 173 w 349"/>
                  <a:gd name="T39" fmla="*/ 414 h 414"/>
                  <a:gd name="T40" fmla="*/ 172 w 349"/>
                  <a:gd name="T41" fmla="*/ 410 h 414"/>
                  <a:gd name="T42" fmla="*/ 168 w 349"/>
                  <a:gd name="T43" fmla="*/ 409 h 414"/>
                  <a:gd name="T44" fmla="*/ 163 w 349"/>
                  <a:gd name="T45" fmla="*/ 403 h 414"/>
                  <a:gd name="T46" fmla="*/ 157 w 349"/>
                  <a:gd name="T47" fmla="*/ 402 h 414"/>
                  <a:gd name="T48" fmla="*/ 151 w 349"/>
                  <a:gd name="T49" fmla="*/ 398 h 414"/>
                  <a:gd name="T50" fmla="*/ 140 w 349"/>
                  <a:gd name="T51" fmla="*/ 389 h 414"/>
                  <a:gd name="T52" fmla="*/ 132 w 349"/>
                  <a:gd name="T53" fmla="*/ 381 h 414"/>
                  <a:gd name="T54" fmla="*/ 118 w 349"/>
                  <a:gd name="T55" fmla="*/ 372 h 414"/>
                  <a:gd name="T56" fmla="*/ 96 w 349"/>
                  <a:gd name="T57" fmla="*/ 386 h 414"/>
                  <a:gd name="T58" fmla="*/ 54 w 349"/>
                  <a:gd name="T59" fmla="*/ 374 h 414"/>
                  <a:gd name="T60" fmla="*/ 97 w 349"/>
                  <a:gd name="T61" fmla="*/ 322 h 414"/>
                  <a:gd name="T62" fmla="*/ 86 w 349"/>
                  <a:gd name="T63" fmla="*/ 310 h 414"/>
                  <a:gd name="T64" fmla="*/ 88 w 349"/>
                  <a:gd name="T65" fmla="*/ 289 h 414"/>
                  <a:gd name="T66" fmla="*/ 83 w 349"/>
                  <a:gd name="T67" fmla="*/ 282 h 414"/>
                  <a:gd name="T68" fmla="*/ 72 w 349"/>
                  <a:gd name="T69" fmla="*/ 273 h 414"/>
                  <a:gd name="T70" fmla="*/ 56 w 349"/>
                  <a:gd name="T71" fmla="*/ 264 h 414"/>
                  <a:gd name="T72" fmla="*/ 47 w 349"/>
                  <a:gd name="T73" fmla="*/ 247 h 414"/>
                  <a:gd name="T74" fmla="*/ 40 w 349"/>
                  <a:gd name="T75" fmla="*/ 230 h 414"/>
                  <a:gd name="T76" fmla="*/ 24 w 349"/>
                  <a:gd name="T77" fmla="*/ 211 h 414"/>
                  <a:gd name="T78" fmla="*/ 10 w 349"/>
                  <a:gd name="T79" fmla="*/ 192 h 414"/>
                  <a:gd name="T80" fmla="*/ 2 w 349"/>
                  <a:gd name="T81" fmla="*/ 183 h 414"/>
                  <a:gd name="T82" fmla="*/ 10 w 349"/>
                  <a:gd name="T83" fmla="*/ 179 h 414"/>
                  <a:gd name="T84" fmla="*/ 30 w 349"/>
                  <a:gd name="T85" fmla="*/ 169 h 414"/>
                  <a:gd name="T86" fmla="*/ 41 w 349"/>
                  <a:gd name="T87" fmla="*/ 170 h 414"/>
                  <a:gd name="T88" fmla="*/ 57 w 349"/>
                  <a:gd name="T89" fmla="*/ 162 h 414"/>
                  <a:gd name="T90" fmla="*/ 56 w 349"/>
                  <a:gd name="T91" fmla="*/ 146 h 414"/>
                  <a:gd name="T92" fmla="*/ 57 w 349"/>
                  <a:gd name="T93" fmla="*/ 122 h 414"/>
                  <a:gd name="T94" fmla="*/ 54 w 349"/>
                  <a:gd name="T95" fmla="*/ 110 h 414"/>
                  <a:gd name="T96" fmla="*/ 64 w 349"/>
                  <a:gd name="T97" fmla="*/ 103 h 414"/>
                  <a:gd name="T98" fmla="*/ 82 w 349"/>
                  <a:gd name="T99" fmla="*/ 100 h 414"/>
                  <a:gd name="T100" fmla="*/ 106 w 349"/>
                  <a:gd name="T101" fmla="*/ 96 h 414"/>
                  <a:gd name="T102" fmla="*/ 96 w 349"/>
                  <a:gd name="T103" fmla="*/ 90 h 414"/>
                  <a:gd name="T104" fmla="*/ 92 w 349"/>
                  <a:gd name="T105" fmla="*/ 81 h 414"/>
                  <a:gd name="T106" fmla="*/ 106 w 349"/>
                  <a:gd name="T107" fmla="*/ 85 h 414"/>
                  <a:gd name="T108" fmla="*/ 128 w 349"/>
                  <a:gd name="T109" fmla="*/ 73 h 414"/>
                  <a:gd name="T110" fmla="*/ 142 w 349"/>
                  <a:gd name="T111" fmla="*/ 63 h 414"/>
                  <a:gd name="T112" fmla="*/ 152 w 349"/>
                  <a:gd name="T113" fmla="*/ 45 h 414"/>
                  <a:gd name="T114" fmla="*/ 146 w 349"/>
                  <a:gd name="T115" fmla="*/ 14 h 414"/>
                  <a:gd name="T116" fmla="*/ 161 w 349"/>
                  <a:gd name="T117" fmla="*/ 5 h 414"/>
                  <a:gd name="T118" fmla="*/ 181 w 349"/>
                  <a:gd name="T119" fmla="*/ 14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9" h="414">
                    <a:moveTo>
                      <a:pt x="216" y="10"/>
                    </a:moveTo>
                    <a:lnTo>
                      <a:pt x="217" y="11"/>
                    </a:lnTo>
                    <a:lnTo>
                      <a:pt x="216" y="12"/>
                    </a:lnTo>
                    <a:lnTo>
                      <a:pt x="216" y="15"/>
                    </a:lnTo>
                    <a:lnTo>
                      <a:pt x="214" y="17"/>
                    </a:lnTo>
                    <a:lnTo>
                      <a:pt x="213" y="19"/>
                    </a:lnTo>
                    <a:lnTo>
                      <a:pt x="212" y="20"/>
                    </a:lnTo>
                    <a:lnTo>
                      <a:pt x="209" y="21"/>
                    </a:lnTo>
                    <a:lnTo>
                      <a:pt x="203" y="21"/>
                    </a:lnTo>
                    <a:lnTo>
                      <a:pt x="199" y="21"/>
                    </a:lnTo>
                    <a:lnTo>
                      <a:pt x="197" y="21"/>
                    </a:lnTo>
                    <a:lnTo>
                      <a:pt x="196" y="21"/>
                    </a:lnTo>
                    <a:lnTo>
                      <a:pt x="194" y="21"/>
                    </a:lnTo>
                    <a:lnTo>
                      <a:pt x="192" y="23"/>
                    </a:lnTo>
                    <a:lnTo>
                      <a:pt x="189" y="24"/>
                    </a:lnTo>
                    <a:lnTo>
                      <a:pt x="188" y="26"/>
                    </a:lnTo>
                    <a:lnTo>
                      <a:pt x="187" y="27"/>
                    </a:lnTo>
                    <a:lnTo>
                      <a:pt x="186" y="30"/>
                    </a:lnTo>
                    <a:lnTo>
                      <a:pt x="186" y="31"/>
                    </a:lnTo>
                    <a:lnTo>
                      <a:pt x="186" y="32"/>
                    </a:lnTo>
                    <a:lnTo>
                      <a:pt x="186" y="37"/>
                    </a:lnTo>
                    <a:lnTo>
                      <a:pt x="189" y="44"/>
                    </a:lnTo>
                    <a:lnTo>
                      <a:pt x="189" y="46"/>
                    </a:lnTo>
                    <a:lnTo>
                      <a:pt x="190" y="52"/>
                    </a:lnTo>
                    <a:lnTo>
                      <a:pt x="192" y="55"/>
                    </a:lnTo>
                    <a:lnTo>
                      <a:pt x="192" y="59"/>
                    </a:lnTo>
                    <a:lnTo>
                      <a:pt x="191" y="62"/>
                    </a:lnTo>
                    <a:lnTo>
                      <a:pt x="192" y="65"/>
                    </a:lnTo>
                    <a:lnTo>
                      <a:pt x="194" y="72"/>
                    </a:lnTo>
                    <a:lnTo>
                      <a:pt x="196" y="79"/>
                    </a:lnTo>
                    <a:lnTo>
                      <a:pt x="199" y="90"/>
                    </a:lnTo>
                    <a:lnTo>
                      <a:pt x="200" y="91"/>
                    </a:lnTo>
                    <a:lnTo>
                      <a:pt x="200" y="92"/>
                    </a:lnTo>
                    <a:lnTo>
                      <a:pt x="199" y="94"/>
                    </a:lnTo>
                    <a:lnTo>
                      <a:pt x="199" y="96"/>
                    </a:lnTo>
                    <a:lnTo>
                      <a:pt x="199" y="101"/>
                    </a:lnTo>
                    <a:lnTo>
                      <a:pt x="200" y="104"/>
                    </a:lnTo>
                    <a:lnTo>
                      <a:pt x="201" y="107"/>
                    </a:lnTo>
                    <a:lnTo>
                      <a:pt x="203" y="110"/>
                    </a:lnTo>
                    <a:lnTo>
                      <a:pt x="203" y="112"/>
                    </a:lnTo>
                    <a:lnTo>
                      <a:pt x="203" y="114"/>
                    </a:lnTo>
                    <a:lnTo>
                      <a:pt x="203" y="117"/>
                    </a:lnTo>
                    <a:lnTo>
                      <a:pt x="203" y="120"/>
                    </a:lnTo>
                    <a:lnTo>
                      <a:pt x="203" y="124"/>
                    </a:lnTo>
                    <a:lnTo>
                      <a:pt x="203" y="128"/>
                    </a:lnTo>
                    <a:lnTo>
                      <a:pt x="204" y="129"/>
                    </a:lnTo>
                    <a:lnTo>
                      <a:pt x="211" y="134"/>
                    </a:lnTo>
                    <a:lnTo>
                      <a:pt x="215" y="138"/>
                    </a:lnTo>
                    <a:lnTo>
                      <a:pt x="216" y="141"/>
                    </a:lnTo>
                    <a:lnTo>
                      <a:pt x="217" y="141"/>
                    </a:lnTo>
                    <a:lnTo>
                      <a:pt x="219" y="142"/>
                    </a:lnTo>
                    <a:lnTo>
                      <a:pt x="223" y="141"/>
                    </a:lnTo>
                    <a:lnTo>
                      <a:pt x="224" y="142"/>
                    </a:lnTo>
                    <a:lnTo>
                      <a:pt x="227" y="142"/>
                    </a:lnTo>
                    <a:lnTo>
                      <a:pt x="229" y="142"/>
                    </a:lnTo>
                    <a:lnTo>
                      <a:pt x="231" y="144"/>
                    </a:lnTo>
                    <a:lnTo>
                      <a:pt x="233" y="145"/>
                    </a:lnTo>
                    <a:lnTo>
                      <a:pt x="234" y="145"/>
                    </a:lnTo>
                    <a:lnTo>
                      <a:pt x="234" y="145"/>
                    </a:lnTo>
                    <a:lnTo>
                      <a:pt x="236" y="145"/>
                    </a:lnTo>
                    <a:lnTo>
                      <a:pt x="237" y="145"/>
                    </a:lnTo>
                    <a:lnTo>
                      <a:pt x="237" y="143"/>
                    </a:lnTo>
                    <a:lnTo>
                      <a:pt x="238" y="141"/>
                    </a:lnTo>
                    <a:lnTo>
                      <a:pt x="240" y="137"/>
                    </a:lnTo>
                    <a:lnTo>
                      <a:pt x="241" y="134"/>
                    </a:lnTo>
                    <a:lnTo>
                      <a:pt x="244" y="133"/>
                    </a:lnTo>
                    <a:lnTo>
                      <a:pt x="248" y="130"/>
                    </a:lnTo>
                    <a:lnTo>
                      <a:pt x="251" y="128"/>
                    </a:lnTo>
                    <a:lnTo>
                      <a:pt x="253" y="127"/>
                    </a:lnTo>
                    <a:lnTo>
                      <a:pt x="255" y="125"/>
                    </a:lnTo>
                    <a:lnTo>
                      <a:pt x="257" y="125"/>
                    </a:lnTo>
                    <a:lnTo>
                      <a:pt x="257" y="124"/>
                    </a:lnTo>
                    <a:lnTo>
                      <a:pt x="261" y="123"/>
                    </a:lnTo>
                    <a:lnTo>
                      <a:pt x="266" y="122"/>
                    </a:lnTo>
                    <a:lnTo>
                      <a:pt x="268" y="122"/>
                    </a:lnTo>
                    <a:lnTo>
                      <a:pt x="274" y="122"/>
                    </a:lnTo>
                    <a:lnTo>
                      <a:pt x="276" y="123"/>
                    </a:lnTo>
                    <a:lnTo>
                      <a:pt x="283" y="124"/>
                    </a:lnTo>
                    <a:lnTo>
                      <a:pt x="285" y="124"/>
                    </a:lnTo>
                    <a:lnTo>
                      <a:pt x="288" y="126"/>
                    </a:lnTo>
                    <a:lnTo>
                      <a:pt x="292" y="127"/>
                    </a:lnTo>
                    <a:lnTo>
                      <a:pt x="299" y="130"/>
                    </a:lnTo>
                    <a:lnTo>
                      <a:pt x="300" y="130"/>
                    </a:lnTo>
                    <a:lnTo>
                      <a:pt x="307" y="128"/>
                    </a:lnTo>
                    <a:lnTo>
                      <a:pt x="310" y="128"/>
                    </a:lnTo>
                    <a:lnTo>
                      <a:pt x="313" y="128"/>
                    </a:lnTo>
                    <a:lnTo>
                      <a:pt x="320" y="127"/>
                    </a:lnTo>
                    <a:lnTo>
                      <a:pt x="322" y="127"/>
                    </a:lnTo>
                    <a:lnTo>
                      <a:pt x="323" y="128"/>
                    </a:lnTo>
                    <a:lnTo>
                      <a:pt x="325" y="128"/>
                    </a:lnTo>
                    <a:lnTo>
                      <a:pt x="329" y="129"/>
                    </a:lnTo>
                    <a:lnTo>
                      <a:pt x="333" y="130"/>
                    </a:lnTo>
                    <a:lnTo>
                      <a:pt x="334" y="131"/>
                    </a:lnTo>
                    <a:lnTo>
                      <a:pt x="337" y="132"/>
                    </a:lnTo>
                    <a:lnTo>
                      <a:pt x="341" y="135"/>
                    </a:lnTo>
                    <a:lnTo>
                      <a:pt x="344" y="138"/>
                    </a:lnTo>
                    <a:lnTo>
                      <a:pt x="346" y="141"/>
                    </a:lnTo>
                    <a:lnTo>
                      <a:pt x="347" y="141"/>
                    </a:lnTo>
                    <a:lnTo>
                      <a:pt x="347" y="142"/>
                    </a:lnTo>
                    <a:lnTo>
                      <a:pt x="348" y="144"/>
                    </a:lnTo>
                    <a:lnTo>
                      <a:pt x="348" y="145"/>
                    </a:lnTo>
                    <a:lnTo>
                      <a:pt x="349" y="148"/>
                    </a:lnTo>
                    <a:lnTo>
                      <a:pt x="349" y="148"/>
                    </a:lnTo>
                    <a:lnTo>
                      <a:pt x="349" y="150"/>
                    </a:lnTo>
                    <a:lnTo>
                      <a:pt x="348" y="152"/>
                    </a:lnTo>
                    <a:lnTo>
                      <a:pt x="348" y="152"/>
                    </a:lnTo>
                    <a:lnTo>
                      <a:pt x="347" y="154"/>
                    </a:lnTo>
                    <a:lnTo>
                      <a:pt x="345" y="156"/>
                    </a:lnTo>
                    <a:lnTo>
                      <a:pt x="344" y="158"/>
                    </a:lnTo>
                    <a:lnTo>
                      <a:pt x="338" y="161"/>
                    </a:lnTo>
                    <a:lnTo>
                      <a:pt x="337" y="162"/>
                    </a:lnTo>
                    <a:lnTo>
                      <a:pt x="337" y="163"/>
                    </a:lnTo>
                    <a:lnTo>
                      <a:pt x="334" y="169"/>
                    </a:lnTo>
                    <a:lnTo>
                      <a:pt x="334" y="170"/>
                    </a:lnTo>
                    <a:lnTo>
                      <a:pt x="332" y="172"/>
                    </a:lnTo>
                    <a:lnTo>
                      <a:pt x="331" y="172"/>
                    </a:lnTo>
                    <a:lnTo>
                      <a:pt x="330" y="173"/>
                    </a:lnTo>
                    <a:lnTo>
                      <a:pt x="328" y="173"/>
                    </a:lnTo>
                    <a:lnTo>
                      <a:pt x="320" y="174"/>
                    </a:lnTo>
                    <a:lnTo>
                      <a:pt x="315" y="176"/>
                    </a:lnTo>
                    <a:lnTo>
                      <a:pt x="312" y="176"/>
                    </a:lnTo>
                    <a:lnTo>
                      <a:pt x="310" y="176"/>
                    </a:lnTo>
                    <a:lnTo>
                      <a:pt x="304" y="176"/>
                    </a:lnTo>
                    <a:lnTo>
                      <a:pt x="301" y="176"/>
                    </a:lnTo>
                    <a:lnTo>
                      <a:pt x="300" y="177"/>
                    </a:lnTo>
                    <a:lnTo>
                      <a:pt x="299" y="178"/>
                    </a:lnTo>
                    <a:lnTo>
                      <a:pt x="299" y="179"/>
                    </a:lnTo>
                    <a:lnTo>
                      <a:pt x="298" y="184"/>
                    </a:lnTo>
                    <a:lnTo>
                      <a:pt x="298" y="186"/>
                    </a:lnTo>
                    <a:lnTo>
                      <a:pt x="298" y="190"/>
                    </a:lnTo>
                    <a:lnTo>
                      <a:pt x="298" y="192"/>
                    </a:lnTo>
                    <a:lnTo>
                      <a:pt x="297" y="193"/>
                    </a:lnTo>
                    <a:lnTo>
                      <a:pt x="296" y="194"/>
                    </a:lnTo>
                    <a:lnTo>
                      <a:pt x="295" y="195"/>
                    </a:lnTo>
                    <a:lnTo>
                      <a:pt x="292" y="196"/>
                    </a:lnTo>
                    <a:lnTo>
                      <a:pt x="289" y="198"/>
                    </a:lnTo>
                    <a:lnTo>
                      <a:pt x="286" y="202"/>
                    </a:lnTo>
                    <a:lnTo>
                      <a:pt x="285" y="203"/>
                    </a:lnTo>
                    <a:lnTo>
                      <a:pt x="285" y="205"/>
                    </a:lnTo>
                    <a:lnTo>
                      <a:pt x="283" y="210"/>
                    </a:lnTo>
                    <a:lnTo>
                      <a:pt x="282" y="212"/>
                    </a:lnTo>
                    <a:lnTo>
                      <a:pt x="281" y="213"/>
                    </a:lnTo>
                    <a:lnTo>
                      <a:pt x="279" y="214"/>
                    </a:lnTo>
                    <a:lnTo>
                      <a:pt x="276" y="214"/>
                    </a:lnTo>
                    <a:lnTo>
                      <a:pt x="273" y="214"/>
                    </a:lnTo>
                    <a:lnTo>
                      <a:pt x="271" y="215"/>
                    </a:lnTo>
                    <a:lnTo>
                      <a:pt x="270" y="217"/>
                    </a:lnTo>
                    <a:lnTo>
                      <a:pt x="265" y="222"/>
                    </a:lnTo>
                    <a:lnTo>
                      <a:pt x="265" y="224"/>
                    </a:lnTo>
                    <a:lnTo>
                      <a:pt x="262" y="225"/>
                    </a:lnTo>
                    <a:lnTo>
                      <a:pt x="261" y="229"/>
                    </a:lnTo>
                    <a:lnTo>
                      <a:pt x="263" y="231"/>
                    </a:lnTo>
                    <a:lnTo>
                      <a:pt x="265" y="232"/>
                    </a:lnTo>
                    <a:lnTo>
                      <a:pt x="266" y="234"/>
                    </a:lnTo>
                    <a:lnTo>
                      <a:pt x="267" y="237"/>
                    </a:lnTo>
                    <a:lnTo>
                      <a:pt x="267" y="241"/>
                    </a:lnTo>
                    <a:lnTo>
                      <a:pt x="268" y="243"/>
                    </a:lnTo>
                    <a:lnTo>
                      <a:pt x="272" y="245"/>
                    </a:lnTo>
                    <a:lnTo>
                      <a:pt x="273" y="247"/>
                    </a:lnTo>
                    <a:lnTo>
                      <a:pt x="275" y="250"/>
                    </a:lnTo>
                    <a:lnTo>
                      <a:pt x="273" y="253"/>
                    </a:lnTo>
                    <a:lnTo>
                      <a:pt x="272" y="255"/>
                    </a:lnTo>
                    <a:lnTo>
                      <a:pt x="272" y="256"/>
                    </a:lnTo>
                    <a:lnTo>
                      <a:pt x="273" y="257"/>
                    </a:lnTo>
                    <a:lnTo>
                      <a:pt x="278" y="256"/>
                    </a:lnTo>
                    <a:lnTo>
                      <a:pt x="280" y="256"/>
                    </a:lnTo>
                    <a:lnTo>
                      <a:pt x="279" y="259"/>
                    </a:lnTo>
                    <a:lnTo>
                      <a:pt x="275" y="262"/>
                    </a:lnTo>
                    <a:lnTo>
                      <a:pt x="274" y="262"/>
                    </a:lnTo>
                    <a:lnTo>
                      <a:pt x="272" y="264"/>
                    </a:lnTo>
                    <a:lnTo>
                      <a:pt x="270" y="265"/>
                    </a:lnTo>
                    <a:lnTo>
                      <a:pt x="269" y="265"/>
                    </a:lnTo>
                    <a:lnTo>
                      <a:pt x="268" y="265"/>
                    </a:lnTo>
                    <a:lnTo>
                      <a:pt x="267" y="267"/>
                    </a:lnTo>
                    <a:lnTo>
                      <a:pt x="266" y="268"/>
                    </a:lnTo>
                    <a:lnTo>
                      <a:pt x="265" y="269"/>
                    </a:lnTo>
                    <a:lnTo>
                      <a:pt x="264" y="272"/>
                    </a:lnTo>
                    <a:lnTo>
                      <a:pt x="263" y="272"/>
                    </a:lnTo>
                    <a:lnTo>
                      <a:pt x="262" y="272"/>
                    </a:lnTo>
                    <a:lnTo>
                      <a:pt x="258" y="273"/>
                    </a:lnTo>
                    <a:lnTo>
                      <a:pt x="256" y="275"/>
                    </a:lnTo>
                    <a:lnTo>
                      <a:pt x="255" y="276"/>
                    </a:lnTo>
                    <a:lnTo>
                      <a:pt x="254" y="276"/>
                    </a:lnTo>
                    <a:lnTo>
                      <a:pt x="253" y="278"/>
                    </a:lnTo>
                    <a:lnTo>
                      <a:pt x="251" y="279"/>
                    </a:lnTo>
                    <a:lnTo>
                      <a:pt x="251" y="279"/>
                    </a:lnTo>
                    <a:lnTo>
                      <a:pt x="249" y="279"/>
                    </a:lnTo>
                    <a:lnTo>
                      <a:pt x="248" y="280"/>
                    </a:lnTo>
                    <a:lnTo>
                      <a:pt x="248" y="280"/>
                    </a:lnTo>
                    <a:lnTo>
                      <a:pt x="246" y="279"/>
                    </a:lnTo>
                    <a:lnTo>
                      <a:pt x="244" y="279"/>
                    </a:lnTo>
                    <a:lnTo>
                      <a:pt x="240" y="280"/>
                    </a:lnTo>
                    <a:lnTo>
                      <a:pt x="239" y="281"/>
                    </a:lnTo>
                    <a:lnTo>
                      <a:pt x="237" y="290"/>
                    </a:lnTo>
                    <a:lnTo>
                      <a:pt x="237" y="293"/>
                    </a:lnTo>
                    <a:lnTo>
                      <a:pt x="236" y="293"/>
                    </a:lnTo>
                    <a:lnTo>
                      <a:pt x="235" y="295"/>
                    </a:lnTo>
                    <a:lnTo>
                      <a:pt x="234" y="296"/>
                    </a:lnTo>
                    <a:lnTo>
                      <a:pt x="234" y="296"/>
                    </a:lnTo>
                    <a:lnTo>
                      <a:pt x="234" y="297"/>
                    </a:lnTo>
                    <a:lnTo>
                      <a:pt x="234" y="297"/>
                    </a:lnTo>
                    <a:lnTo>
                      <a:pt x="231" y="300"/>
                    </a:lnTo>
                    <a:lnTo>
                      <a:pt x="230" y="300"/>
                    </a:lnTo>
                    <a:lnTo>
                      <a:pt x="230" y="301"/>
                    </a:lnTo>
                    <a:lnTo>
                      <a:pt x="229" y="302"/>
                    </a:lnTo>
                    <a:lnTo>
                      <a:pt x="228" y="303"/>
                    </a:lnTo>
                    <a:lnTo>
                      <a:pt x="229" y="304"/>
                    </a:lnTo>
                    <a:lnTo>
                      <a:pt x="228" y="306"/>
                    </a:lnTo>
                    <a:lnTo>
                      <a:pt x="229" y="307"/>
                    </a:lnTo>
                    <a:lnTo>
                      <a:pt x="229" y="308"/>
                    </a:lnTo>
                    <a:lnTo>
                      <a:pt x="230" y="310"/>
                    </a:lnTo>
                    <a:lnTo>
                      <a:pt x="230" y="311"/>
                    </a:lnTo>
                    <a:lnTo>
                      <a:pt x="229" y="317"/>
                    </a:lnTo>
                    <a:lnTo>
                      <a:pt x="228" y="317"/>
                    </a:lnTo>
                    <a:lnTo>
                      <a:pt x="227" y="317"/>
                    </a:lnTo>
                    <a:lnTo>
                      <a:pt x="228" y="319"/>
                    </a:lnTo>
                    <a:lnTo>
                      <a:pt x="227" y="320"/>
                    </a:lnTo>
                    <a:lnTo>
                      <a:pt x="226" y="320"/>
                    </a:lnTo>
                    <a:lnTo>
                      <a:pt x="226" y="320"/>
                    </a:lnTo>
                    <a:lnTo>
                      <a:pt x="226" y="321"/>
                    </a:lnTo>
                    <a:lnTo>
                      <a:pt x="227" y="321"/>
                    </a:lnTo>
                    <a:lnTo>
                      <a:pt x="227" y="323"/>
                    </a:lnTo>
                    <a:lnTo>
                      <a:pt x="227" y="324"/>
                    </a:lnTo>
                    <a:lnTo>
                      <a:pt x="228" y="325"/>
                    </a:lnTo>
                    <a:lnTo>
                      <a:pt x="227" y="326"/>
                    </a:lnTo>
                    <a:lnTo>
                      <a:pt x="227" y="327"/>
                    </a:lnTo>
                    <a:lnTo>
                      <a:pt x="227" y="327"/>
                    </a:lnTo>
                    <a:lnTo>
                      <a:pt x="227" y="327"/>
                    </a:lnTo>
                    <a:lnTo>
                      <a:pt x="227" y="329"/>
                    </a:lnTo>
                    <a:lnTo>
                      <a:pt x="226" y="328"/>
                    </a:lnTo>
                    <a:lnTo>
                      <a:pt x="225" y="330"/>
                    </a:lnTo>
                    <a:lnTo>
                      <a:pt x="225" y="331"/>
                    </a:lnTo>
                    <a:lnTo>
                      <a:pt x="224" y="331"/>
                    </a:lnTo>
                    <a:lnTo>
                      <a:pt x="223" y="332"/>
                    </a:lnTo>
                    <a:lnTo>
                      <a:pt x="225" y="333"/>
                    </a:lnTo>
                    <a:lnTo>
                      <a:pt x="226" y="333"/>
                    </a:lnTo>
                    <a:lnTo>
                      <a:pt x="227" y="334"/>
                    </a:lnTo>
                    <a:lnTo>
                      <a:pt x="227" y="334"/>
                    </a:lnTo>
                    <a:lnTo>
                      <a:pt x="226" y="335"/>
                    </a:lnTo>
                    <a:lnTo>
                      <a:pt x="225" y="335"/>
                    </a:lnTo>
                    <a:lnTo>
                      <a:pt x="224" y="336"/>
                    </a:lnTo>
                    <a:lnTo>
                      <a:pt x="224" y="338"/>
                    </a:lnTo>
                    <a:lnTo>
                      <a:pt x="223" y="338"/>
                    </a:lnTo>
                    <a:lnTo>
                      <a:pt x="223" y="338"/>
                    </a:lnTo>
                    <a:lnTo>
                      <a:pt x="222" y="338"/>
                    </a:lnTo>
                    <a:lnTo>
                      <a:pt x="222" y="338"/>
                    </a:lnTo>
                    <a:lnTo>
                      <a:pt x="221" y="338"/>
                    </a:lnTo>
                    <a:lnTo>
                      <a:pt x="220" y="339"/>
                    </a:lnTo>
                    <a:lnTo>
                      <a:pt x="220" y="340"/>
                    </a:lnTo>
                    <a:lnTo>
                      <a:pt x="221" y="340"/>
                    </a:lnTo>
                    <a:lnTo>
                      <a:pt x="220" y="341"/>
                    </a:lnTo>
                    <a:lnTo>
                      <a:pt x="220" y="341"/>
                    </a:lnTo>
                    <a:lnTo>
                      <a:pt x="220" y="343"/>
                    </a:lnTo>
                    <a:lnTo>
                      <a:pt x="218" y="344"/>
                    </a:lnTo>
                    <a:lnTo>
                      <a:pt x="217" y="344"/>
                    </a:lnTo>
                    <a:lnTo>
                      <a:pt x="217" y="345"/>
                    </a:lnTo>
                    <a:lnTo>
                      <a:pt x="217" y="345"/>
                    </a:lnTo>
                    <a:lnTo>
                      <a:pt x="217" y="346"/>
                    </a:lnTo>
                    <a:lnTo>
                      <a:pt x="216" y="346"/>
                    </a:lnTo>
                    <a:lnTo>
                      <a:pt x="215" y="347"/>
                    </a:lnTo>
                    <a:lnTo>
                      <a:pt x="214" y="348"/>
                    </a:lnTo>
                    <a:lnTo>
                      <a:pt x="214" y="348"/>
                    </a:lnTo>
                    <a:lnTo>
                      <a:pt x="212" y="350"/>
                    </a:lnTo>
                    <a:lnTo>
                      <a:pt x="211" y="352"/>
                    </a:lnTo>
                    <a:lnTo>
                      <a:pt x="210" y="353"/>
                    </a:lnTo>
                    <a:lnTo>
                      <a:pt x="210" y="355"/>
                    </a:lnTo>
                    <a:lnTo>
                      <a:pt x="209" y="355"/>
                    </a:lnTo>
                    <a:lnTo>
                      <a:pt x="209" y="356"/>
                    </a:lnTo>
                    <a:lnTo>
                      <a:pt x="208" y="356"/>
                    </a:lnTo>
                    <a:lnTo>
                      <a:pt x="207" y="359"/>
                    </a:lnTo>
                    <a:lnTo>
                      <a:pt x="206" y="359"/>
                    </a:lnTo>
                    <a:lnTo>
                      <a:pt x="205" y="361"/>
                    </a:lnTo>
                    <a:lnTo>
                      <a:pt x="203" y="362"/>
                    </a:lnTo>
                    <a:lnTo>
                      <a:pt x="200" y="367"/>
                    </a:lnTo>
                    <a:lnTo>
                      <a:pt x="199" y="369"/>
                    </a:lnTo>
                    <a:lnTo>
                      <a:pt x="193" y="374"/>
                    </a:lnTo>
                    <a:lnTo>
                      <a:pt x="192" y="376"/>
                    </a:lnTo>
                    <a:lnTo>
                      <a:pt x="191" y="376"/>
                    </a:lnTo>
                    <a:lnTo>
                      <a:pt x="190" y="377"/>
                    </a:lnTo>
                    <a:lnTo>
                      <a:pt x="189" y="380"/>
                    </a:lnTo>
                    <a:lnTo>
                      <a:pt x="189" y="383"/>
                    </a:lnTo>
                    <a:lnTo>
                      <a:pt x="187" y="383"/>
                    </a:lnTo>
                    <a:lnTo>
                      <a:pt x="186" y="384"/>
                    </a:lnTo>
                    <a:lnTo>
                      <a:pt x="186" y="385"/>
                    </a:lnTo>
                    <a:lnTo>
                      <a:pt x="186" y="387"/>
                    </a:lnTo>
                    <a:lnTo>
                      <a:pt x="185" y="387"/>
                    </a:lnTo>
                    <a:lnTo>
                      <a:pt x="185" y="388"/>
                    </a:lnTo>
                    <a:lnTo>
                      <a:pt x="187" y="392"/>
                    </a:lnTo>
                    <a:lnTo>
                      <a:pt x="185" y="394"/>
                    </a:lnTo>
                    <a:lnTo>
                      <a:pt x="183" y="397"/>
                    </a:lnTo>
                    <a:lnTo>
                      <a:pt x="183" y="399"/>
                    </a:lnTo>
                    <a:lnTo>
                      <a:pt x="182" y="401"/>
                    </a:lnTo>
                    <a:lnTo>
                      <a:pt x="179" y="407"/>
                    </a:lnTo>
                    <a:lnTo>
                      <a:pt x="177" y="407"/>
                    </a:lnTo>
                    <a:lnTo>
                      <a:pt x="176" y="408"/>
                    </a:lnTo>
                    <a:lnTo>
                      <a:pt x="175" y="410"/>
                    </a:lnTo>
                    <a:lnTo>
                      <a:pt x="175" y="414"/>
                    </a:lnTo>
                    <a:lnTo>
                      <a:pt x="175" y="414"/>
                    </a:lnTo>
                    <a:lnTo>
                      <a:pt x="174" y="414"/>
                    </a:lnTo>
                    <a:lnTo>
                      <a:pt x="173" y="414"/>
                    </a:lnTo>
                    <a:lnTo>
                      <a:pt x="173" y="413"/>
                    </a:lnTo>
                    <a:lnTo>
                      <a:pt x="172" y="413"/>
                    </a:lnTo>
                    <a:lnTo>
                      <a:pt x="172" y="414"/>
                    </a:lnTo>
                    <a:lnTo>
                      <a:pt x="171" y="414"/>
                    </a:lnTo>
                    <a:lnTo>
                      <a:pt x="171" y="412"/>
                    </a:lnTo>
                    <a:lnTo>
                      <a:pt x="170" y="412"/>
                    </a:lnTo>
                    <a:lnTo>
                      <a:pt x="169" y="412"/>
                    </a:lnTo>
                    <a:lnTo>
                      <a:pt x="169" y="411"/>
                    </a:lnTo>
                    <a:lnTo>
                      <a:pt x="170" y="410"/>
                    </a:lnTo>
                    <a:lnTo>
                      <a:pt x="171" y="410"/>
                    </a:lnTo>
                    <a:lnTo>
                      <a:pt x="172" y="411"/>
                    </a:lnTo>
                    <a:lnTo>
                      <a:pt x="172" y="412"/>
                    </a:lnTo>
                    <a:lnTo>
                      <a:pt x="172" y="410"/>
                    </a:lnTo>
                    <a:lnTo>
                      <a:pt x="172" y="410"/>
                    </a:lnTo>
                    <a:lnTo>
                      <a:pt x="172" y="410"/>
                    </a:lnTo>
                    <a:lnTo>
                      <a:pt x="172" y="408"/>
                    </a:lnTo>
                    <a:lnTo>
                      <a:pt x="172" y="408"/>
                    </a:lnTo>
                    <a:lnTo>
                      <a:pt x="171" y="409"/>
                    </a:lnTo>
                    <a:lnTo>
                      <a:pt x="171" y="408"/>
                    </a:lnTo>
                    <a:lnTo>
                      <a:pt x="171" y="409"/>
                    </a:lnTo>
                    <a:lnTo>
                      <a:pt x="170" y="408"/>
                    </a:lnTo>
                    <a:lnTo>
                      <a:pt x="169" y="409"/>
                    </a:lnTo>
                    <a:lnTo>
                      <a:pt x="169" y="408"/>
                    </a:lnTo>
                    <a:lnTo>
                      <a:pt x="168" y="407"/>
                    </a:lnTo>
                    <a:lnTo>
                      <a:pt x="169" y="409"/>
                    </a:lnTo>
                    <a:lnTo>
                      <a:pt x="168" y="410"/>
                    </a:lnTo>
                    <a:lnTo>
                      <a:pt x="168" y="409"/>
                    </a:lnTo>
                    <a:lnTo>
                      <a:pt x="168" y="408"/>
                    </a:lnTo>
                    <a:lnTo>
                      <a:pt x="168" y="408"/>
                    </a:lnTo>
                    <a:lnTo>
                      <a:pt x="168" y="409"/>
                    </a:lnTo>
                    <a:lnTo>
                      <a:pt x="167" y="408"/>
                    </a:lnTo>
                    <a:lnTo>
                      <a:pt x="168" y="407"/>
                    </a:lnTo>
                    <a:lnTo>
                      <a:pt x="166" y="407"/>
                    </a:lnTo>
                    <a:lnTo>
                      <a:pt x="166" y="408"/>
                    </a:lnTo>
                    <a:lnTo>
                      <a:pt x="165" y="407"/>
                    </a:lnTo>
                    <a:lnTo>
                      <a:pt x="165" y="407"/>
                    </a:lnTo>
                    <a:lnTo>
                      <a:pt x="165" y="407"/>
                    </a:lnTo>
                    <a:lnTo>
                      <a:pt x="165" y="407"/>
                    </a:lnTo>
                    <a:lnTo>
                      <a:pt x="165" y="406"/>
                    </a:lnTo>
                    <a:lnTo>
                      <a:pt x="165" y="405"/>
                    </a:lnTo>
                    <a:lnTo>
                      <a:pt x="165" y="403"/>
                    </a:lnTo>
                    <a:lnTo>
                      <a:pt x="165" y="404"/>
                    </a:lnTo>
                    <a:lnTo>
                      <a:pt x="163" y="404"/>
                    </a:lnTo>
                    <a:lnTo>
                      <a:pt x="162" y="403"/>
                    </a:lnTo>
                    <a:lnTo>
                      <a:pt x="163" y="403"/>
                    </a:lnTo>
                    <a:lnTo>
                      <a:pt x="163" y="403"/>
                    </a:lnTo>
                    <a:lnTo>
                      <a:pt x="163" y="402"/>
                    </a:lnTo>
                    <a:lnTo>
                      <a:pt x="162" y="402"/>
                    </a:lnTo>
                    <a:lnTo>
                      <a:pt x="162" y="403"/>
                    </a:lnTo>
                    <a:lnTo>
                      <a:pt x="162" y="402"/>
                    </a:lnTo>
                    <a:lnTo>
                      <a:pt x="162" y="401"/>
                    </a:lnTo>
                    <a:lnTo>
                      <a:pt x="161" y="400"/>
                    </a:lnTo>
                    <a:lnTo>
                      <a:pt x="160" y="401"/>
                    </a:lnTo>
                    <a:lnTo>
                      <a:pt x="159" y="401"/>
                    </a:lnTo>
                    <a:lnTo>
                      <a:pt x="160" y="402"/>
                    </a:lnTo>
                    <a:lnTo>
                      <a:pt x="159" y="402"/>
                    </a:lnTo>
                    <a:lnTo>
                      <a:pt x="159" y="401"/>
                    </a:lnTo>
                    <a:lnTo>
                      <a:pt x="158" y="402"/>
                    </a:lnTo>
                    <a:lnTo>
                      <a:pt x="158" y="401"/>
                    </a:lnTo>
                    <a:lnTo>
                      <a:pt x="157" y="402"/>
                    </a:lnTo>
                    <a:lnTo>
                      <a:pt x="157" y="401"/>
                    </a:lnTo>
                    <a:lnTo>
                      <a:pt x="156" y="400"/>
                    </a:lnTo>
                    <a:lnTo>
                      <a:pt x="156" y="402"/>
                    </a:lnTo>
                    <a:lnTo>
                      <a:pt x="155" y="400"/>
                    </a:lnTo>
                    <a:lnTo>
                      <a:pt x="156" y="400"/>
                    </a:lnTo>
                    <a:lnTo>
                      <a:pt x="155" y="400"/>
                    </a:lnTo>
                    <a:lnTo>
                      <a:pt x="155" y="399"/>
                    </a:lnTo>
                    <a:lnTo>
                      <a:pt x="154" y="400"/>
                    </a:lnTo>
                    <a:lnTo>
                      <a:pt x="153" y="400"/>
                    </a:lnTo>
                    <a:lnTo>
                      <a:pt x="151" y="398"/>
                    </a:lnTo>
                    <a:lnTo>
                      <a:pt x="151" y="397"/>
                    </a:lnTo>
                    <a:lnTo>
                      <a:pt x="151" y="396"/>
                    </a:lnTo>
                    <a:lnTo>
                      <a:pt x="151" y="397"/>
                    </a:lnTo>
                    <a:lnTo>
                      <a:pt x="151" y="398"/>
                    </a:lnTo>
                    <a:lnTo>
                      <a:pt x="151" y="398"/>
                    </a:lnTo>
                    <a:lnTo>
                      <a:pt x="150" y="397"/>
                    </a:lnTo>
                    <a:lnTo>
                      <a:pt x="150" y="398"/>
                    </a:lnTo>
                    <a:lnTo>
                      <a:pt x="148" y="397"/>
                    </a:lnTo>
                    <a:lnTo>
                      <a:pt x="148" y="397"/>
                    </a:lnTo>
                    <a:lnTo>
                      <a:pt x="148" y="396"/>
                    </a:lnTo>
                    <a:lnTo>
                      <a:pt x="147" y="396"/>
                    </a:lnTo>
                    <a:lnTo>
                      <a:pt x="147" y="397"/>
                    </a:lnTo>
                    <a:lnTo>
                      <a:pt x="144" y="396"/>
                    </a:lnTo>
                    <a:lnTo>
                      <a:pt x="144" y="394"/>
                    </a:lnTo>
                    <a:lnTo>
                      <a:pt x="143" y="393"/>
                    </a:lnTo>
                    <a:lnTo>
                      <a:pt x="141" y="393"/>
                    </a:lnTo>
                    <a:lnTo>
                      <a:pt x="141" y="392"/>
                    </a:lnTo>
                    <a:lnTo>
                      <a:pt x="141" y="392"/>
                    </a:lnTo>
                    <a:lnTo>
                      <a:pt x="141" y="391"/>
                    </a:lnTo>
                    <a:lnTo>
                      <a:pt x="140" y="389"/>
                    </a:lnTo>
                    <a:lnTo>
                      <a:pt x="139" y="389"/>
                    </a:lnTo>
                    <a:lnTo>
                      <a:pt x="140" y="389"/>
                    </a:lnTo>
                    <a:lnTo>
                      <a:pt x="138" y="389"/>
                    </a:lnTo>
                    <a:lnTo>
                      <a:pt x="138" y="388"/>
                    </a:lnTo>
                    <a:lnTo>
                      <a:pt x="137" y="387"/>
                    </a:lnTo>
                    <a:lnTo>
                      <a:pt x="136" y="387"/>
                    </a:lnTo>
                    <a:lnTo>
                      <a:pt x="136" y="389"/>
                    </a:lnTo>
                    <a:lnTo>
                      <a:pt x="135" y="388"/>
                    </a:lnTo>
                    <a:lnTo>
                      <a:pt x="134" y="387"/>
                    </a:lnTo>
                    <a:lnTo>
                      <a:pt x="134" y="386"/>
                    </a:lnTo>
                    <a:lnTo>
                      <a:pt x="134" y="385"/>
                    </a:lnTo>
                    <a:lnTo>
                      <a:pt x="133" y="386"/>
                    </a:lnTo>
                    <a:lnTo>
                      <a:pt x="133" y="383"/>
                    </a:lnTo>
                    <a:lnTo>
                      <a:pt x="132" y="382"/>
                    </a:lnTo>
                    <a:lnTo>
                      <a:pt x="132" y="381"/>
                    </a:lnTo>
                    <a:lnTo>
                      <a:pt x="132" y="380"/>
                    </a:lnTo>
                    <a:lnTo>
                      <a:pt x="131" y="379"/>
                    </a:lnTo>
                    <a:lnTo>
                      <a:pt x="131" y="379"/>
                    </a:lnTo>
                    <a:lnTo>
                      <a:pt x="130" y="379"/>
                    </a:lnTo>
                    <a:lnTo>
                      <a:pt x="128" y="378"/>
                    </a:lnTo>
                    <a:lnTo>
                      <a:pt x="127" y="376"/>
                    </a:lnTo>
                    <a:lnTo>
                      <a:pt x="126" y="375"/>
                    </a:lnTo>
                    <a:lnTo>
                      <a:pt x="124" y="375"/>
                    </a:lnTo>
                    <a:lnTo>
                      <a:pt x="123" y="373"/>
                    </a:lnTo>
                    <a:lnTo>
                      <a:pt x="122" y="375"/>
                    </a:lnTo>
                    <a:lnTo>
                      <a:pt x="121" y="374"/>
                    </a:lnTo>
                    <a:lnTo>
                      <a:pt x="121" y="376"/>
                    </a:lnTo>
                    <a:lnTo>
                      <a:pt x="119" y="376"/>
                    </a:lnTo>
                    <a:lnTo>
                      <a:pt x="119" y="373"/>
                    </a:lnTo>
                    <a:lnTo>
                      <a:pt x="118" y="372"/>
                    </a:lnTo>
                    <a:lnTo>
                      <a:pt x="117" y="372"/>
                    </a:lnTo>
                    <a:lnTo>
                      <a:pt x="116" y="373"/>
                    </a:lnTo>
                    <a:lnTo>
                      <a:pt x="116" y="374"/>
                    </a:lnTo>
                    <a:lnTo>
                      <a:pt x="115" y="375"/>
                    </a:lnTo>
                    <a:lnTo>
                      <a:pt x="114" y="374"/>
                    </a:lnTo>
                    <a:lnTo>
                      <a:pt x="113" y="374"/>
                    </a:lnTo>
                    <a:lnTo>
                      <a:pt x="113" y="374"/>
                    </a:lnTo>
                    <a:lnTo>
                      <a:pt x="111" y="375"/>
                    </a:lnTo>
                    <a:lnTo>
                      <a:pt x="108" y="376"/>
                    </a:lnTo>
                    <a:lnTo>
                      <a:pt x="106" y="379"/>
                    </a:lnTo>
                    <a:lnTo>
                      <a:pt x="105" y="380"/>
                    </a:lnTo>
                    <a:lnTo>
                      <a:pt x="102" y="382"/>
                    </a:lnTo>
                    <a:lnTo>
                      <a:pt x="100" y="384"/>
                    </a:lnTo>
                    <a:lnTo>
                      <a:pt x="98" y="385"/>
                    </a:lnTo>
                    <a:lnTo>
                      <a:pt x="96" y="386"/>
                    </a:lnTo>
                    <a:lnTo>
                      <a:pt x="84" y="396"/>
                    </a:lnTo>
                    <a:lnTo>
                      <a:pt x="77" y="395"/>
                    </a:lnTo>
                    <a:lnTo>
                      <a:pt x="75" y="394"/>
                    </a:lnTo>
                    <a:lnTo>
                      <a:pt x="75" y="393"/>
                    </a:lnTo>
                    <a:lnTo>
                      <a:pt x="73" y="390"/>
                    </a:lnTo>
                    <a:lnTo>
                      <a:pt x="72" y="388"/>
                    </a:lnTo>
                    <a:lnTo>
                      <a:pt x="72" y="386"/>
                    </a:lnTo>
                    <a:lnTo>
                      <a:pt x="70" y="384"/>
                    </a:lnTo>
                    <a:lnTo>
                      <a:pt x="62" y="376"/>
                    </a:lnTo>
                    <a:lnTo>
                      <a:pt x="61" y="376"/>
                    </a:lnTo>
                    <a:lnTo>
                      <a:pt x="58" y="376"/>
                    </a:lnTo>
                    <a:lnTo>
                      <a:pt x="55" y="376"/>
                    </a:lnTo>
                    <a:lnTo>
                      <a:pt x="54" y="376"/>
                    </a:lnTo>
                    <a:lnTo>
                      <a:pt x="53" y="376"/>
                    </a:lnTo>
                    <a:lnTo>
                      <a:pt x="54" y="374"/>
                    </a:lnTo>
                    <a:lnTo>
                      <a:pt x="54" y="372"/>
                    </a:lnTo>
                    <a:lnTo>
                      <a:pt x="54" y="370"/>
                    </a:lnTo>
                    <a:lnTo>
                      <a:pt x="53" y="368"/>
                    </a:lnTo>
                    <a:lnTo>
                      <a:pt x="52" y="366"/>
                    </a:lnTo>
                    <a:lnTo>
                      <a:pt x="51" y="365"/>
                    </a:lnTo>
                    <a:lnTo>
                      <a:pt x="49" y="365"/>
                    </a:lnTo>
                    <a:lnTo>
                      <a:pt x="47" y="365"/>
                    </a:lnTo>
                    <a:lnTo>
                      <a:pt x="44" y="363"/>
                    </a:lnTo>
                    <a:lnTo>
                      <a:pt x="41" y="361"/>
                    </a:lnTo>
                    <a:lnTo>
                      <a:pt x="40" y="359"/>
                    </a:lnTo>
                    <a:lnTo>
                      <a:pt x="39" y="356"/>
                    </a:lnTo>
                    <a:lnTo>
                      <a:pt x="39" y="352"/>
                    </a:lnTo>
                    <a:lnTo>
                      <a:pt x="100" y="324"/>
                    </a:lnTo>
                    <a:lnTo>
                      <a:pt x="97" y="324"/>
                    </a:lnTo>
                    <a:lnTo>
                      <a:pt x="97" y="322"/>
                    </a:lnTo>
                    <a:lnTo>
                      <a:pt x="96" y="320"/>
                    </a:lnTo>
                    <a:lnTo>
                      <a:pt x="95" y="320"/>
                    </a:lnTo>
                    <a:lnTo>
                      <a:pt x="94" y="319"/>
                    </a:lnTo>
                    <a:lnTo>
                      <a:pt x="94" y="318"/>
                    </a:lnTo>
                    <a:lnTo>
                      <a:pt x="93" y="318"/>
                    </a:lnTo>
                    <a:lnTo>
                      <a:pt x="93" y="317"/>
                    </a:lnTo>
                    <a:lnTo>
                      <a:pt x="93" y="314"/>
                    </a:lnTo>
                    <a:lnTo>
                      <a:pt x="92" y="314"/>
                    </a:lnTo>
                    <a:lnTo>
                      <a:pt x="90" y="313"/>
                    </a:lnTo>
                    <a:lnTo>
                      <a:pt x="89" y="313"/>
                    </a:lnTo>
                    <a:lnTo>
                      <a:pt x="89" y="311"/>
                    </a:lnTo>
                    <a:lnTo>
                      <a:pt x="88" y="311"/>
                    </a:lnTo>
                    <a:lnTo>
                      <a:pt x="88" y="310"/>
                    </a:lnTo>
                    <a:lnTo>
                      <a:pt x="86" y="310"/>
                    </a:lnTo>
                    <a:lnTo>
                      <a:pt x="86" y="310"/>
                    </a:lnTo>
                    <a:lnTo>
                      <a:pt x="86" y="309"/>
                    </a:lnTo>
                    <a:lnTo>
                      <a:pt x="86" y="307"/>
                    </a:lnTo>
                    <a:lnTo>
                      <a:pt x="86" y="307"/>
                    </a:lnTo>
                    <a:lnTo>
                      <a:pt x="85" y="304"/>
                    </a:lnTo>
                    <a:lnTo>
                      <a:pt x="85" y="303"/>
                    </a:lnTo>
                    <a:lnTo>
                      <a:pt x="86" y="300"/>
                    </a:lnTo>
                    <a:lnTo>
                      <a:pt x="86" y="297"/>
                    </a:lnTo>
                    <a:lnTo>
                      <a:pt x="89" y="296"/>
                    </a:lnTo>
                    <a:lnTo>
                      <a:pt x="87" y="295"/>
                    </a:lnTo>
                    <a:lnTo>
                      <a:pt x="88" y="292"/>
                    </a:lnTo>
                    <a:lnTo>
                      <a:pt x="90" y="291"/>
                    </a:lnTo>
                    <a:lnTo>
                      <a:pt x="89" y="290"/>
                    </a:lnTo>
                    <a:lnTo>
                      <a:pt x="89" y="289"/>
                    </a:lnTo>
                    <a:lnTo>
                      <a:pt x="88" y="289"/>
                    </a:lnTo>
                    <a:lnTo>
                      <a:pt x="88" y="289"/>
                    </a:lnTo>
                    <a:lnTo>
                      <a:pt x="88" y="288"/>
                    </a:lnTo>
                    <a:lnTo>
                      <a:pt x="88" y="287"/>
                    </a:lnTo>
                    <a:lnTo>
                      <a:pt x="88" y="286"/>
                    </a:lnTo>
                    <a:lnTo>
                      <a:pt x="89" y="286"/>
                    </a:lnTo>
                    <a:lnTo>
                      <a:pt x="89" y="286"/>
                    </a:lnTo>
                    <a:lnTo>
                      <a:pt x="89" y="285"/>
                    </a:lnTo>
                    <a:lnTo>
                      <a:pt x="88" y="285"/>
                    </a:lnTo>
                    <a:lnTo>
                      <a:pt x="88" y="284"/>
                    </a:lnTo>
                    <a:lnTo>
                      <a:pt x="87" y="284"/>
                    </a:lnTo>
                    <a:lnTo>
                      <a:pt x="87" y="283"/>
                    </a:lnTo>
                    <a:lnTo>
                      <a:pt x="86" y="283"/>
                    </a:lnTo>
                    <a:lnTo>
                      <a:pt x="86" y="283"/>
                    </a:lnTo>
                    <a:lnTo>
                      <a:pt x="85" y="283"/>
                    </a:lnTo>
                    <a:lnTo>
                      <a:pt x="84" y="282"/>
                    </a:lnTo>
                    <a:lnTo>
                      <a:pt x="83" y="282"/>
                    </a:lnTo>
                    <a:lnTo>
                      <a:pt x="82" y="281"/>
                    </a:lnTo>
                    <a:lnTo>
                      <a:pt x="82" y="280"/>
                    </a:lnTo>
                    <a:lnTo>
                      <a:pt x="81" y="280"/>
                    </a:lnTo>
                    <a:lnTo>
                      <a:pt x="80" y="280"/>
                    </a:lnTo>
                    <a:lnTo>
                      <a:pt x="80" y="279"/>
                    </a:lnTo>
                    <a:lnTo>
                      <a:pt x="79" y="279"/>
                    </a:lnTo>
                    <a:lnTo>
                      <a:pt x="79" y="279"/>
                    </a:lnTo>
                    <a:lnTo>
                      <a:pt x="78" y="279"/>
                    </a:lnTo>
                    <a:lnTo>
                      <a:pt x="78" y="279"/>
                    </a:lnTo>
                    <a:lnTo>
                      <a:pt x="77" y="278"/>
                    </a:lnTo>
                    <a:lnTo>
                      <a:pt x="76" y="277"/>
                    </a:lnTo>
                    <a:lnTo>
                      <a:pt x="75" y="276"/>
                    </a:lnTo>
                    <a:lnTo>
                      <a:pt x="73" y="275"/>
                    </a:lnTo>
                    <a:lnTo>
                      <a:pt x="72" y="274"/>
                    </a:lnTo>
                    <a:lnTo>
                      <a:pt x="72" y="273"/>
                    </a:lnTo>
                    <a:lnTo>
                      <a:pt x="71" y="273"/>
                    </a:lnTo>
                    <a:lnTo>
                      <a:pt x="70" y="273"/>
                    </a:lnTo>
                    <a:lnTo>
                      <a:pt x="69" y="273"/>
                    </a:lnTo>
                    <a:lnTo>
                      <a:pt x="68" y="273"/>
                    </a:lnTo>
                    <a:lnTo>
                      <a:pt x="66" y="274"/>
                    </a:lnTo>
                    <a:lnTo>
                      <a:pt x="65" y="274"/>
                    </a:lnTo>
                    <a:lnTo>
                      <a:pt x="65" y="274"/>
                    </a:lnTo>
                    <a:lnTo>
                      <a:pt x="64" y="274"/>
                    </a:lnTo>
                    <a:lnTo>
                      <a:pt x="63" y="274"/>
                    </a:lnTo>
                    <a:lnTo>
                      <a:pt x="63" y="272"/>
                    </a:lnTo>
                    <a:lnTo>
                      <a:pt x="62" y="263"/>
                    </a:lnTo>
                    <a:lnTo>
                      <a:pt x="61" y="263"/>
                    </a:lnTo>
                    <a:lnTo>
                      <a:pt x="59" y="264"/>
                    </a:lnTo>
                    <a:lnTo>
                      <a:pt x="58" y="264"/>
                    </a:lnTo>
                    <a:lnTo>
                      <a:pt x="56" y="264"/>
                    </a:lnTo>
                    <a:lnTo>
                      <a:pt x="55" y="263"/>
                    </a:lnTo>
                    <a:lnTo>
                      <a:pt x="53" y="263"/>
                    </a:lnTo>
                    <a:lnTo>
                      <a:pt x="52" y="262"/>
                    </a:lnTo>
                    <a:lnTo>
                      <a:pt x="50" y="261"/>
                    </a:lnTo>
                    <a:lnTo>
                      <a:pt x="49" y="260"/>
                    </a:lnTo>
                    <a:lnTo>
                      <a:pt x="48" y="258"/>
                    </a:lnTo>
                    <a:lnTo>
                      <a:pt x="48" y="257"/>
                    </a:lnTo>
                    <a:lnTo>
                      <a:pt x="49" y="256"/>
                    </a:lnTo>
                    <a:lnTo>
                      <a:pt x="50" y="253"/>
                    </a:lnTo>
                    <a:lnTo>
                      <a:pt x="51" y="252"/>
                    </a:lnTo>
                    <a:lnTo>
                      <a:pt x="50" y="252"/>
                    </a:lnTo>
                    <a:lnTo>
                      <a:pt x="49" y="251"/>
                    </a:lnTo>
                    <a:lnTo>
                      <a:pt x="47" y="249"/>
                    </a:lnTo>
                    <a:lnTo>
                      <a:pt x="47" y="248"/>
                    </a:lnTo>
                    <a:lnTo>
                      <a:pt x="47" y="247"/>
                    </a:lnTo>
                    <a:lnTo>
                      <a:pt x="46" y="245"/>
                    </a:lnTo>
                    <a:lnTo>
                      <a:pt x="45" y="245"/>
                    </a:lnTo>
                    <a:lnTo>
                      <a:pt x="46" y="241"/>
                    </a:lnTo>
                    <a:lnTo>
                      <a:pt x="46" y="241"/>
                    </a:lnTo>
                    <a:lnTo>
                      <a:pt x="45" y="241"/>
                    </a:lnTo>
                    <a:lnTo>
                      <a:pt x="44" y="238"/>
                    </a:lnTo>
                    <a:lnTo>
                      <a:pt x="44" y="237"/>
                    </a:lnTo>
                    <a:lnTo>
                      <a:pt x="42" y="236"/>
                    </a:lnTo>
                    <a:lnTo>
                      <a:pt x="42" y="235"/>
                    </a:lnTo>
                    <a:lnTo>
                      <a:pt x="42" y="234"/>
                    </a:lnTo>
                    <a:lnTo>
                      <a:pt x="41" y="234"/>
                    </a:lnTo>
                    <a:lnTo>
                      <a:pt x="41" y="233"/>
                    </a:lnTo>
                    <a:lnTo>
                      <a:pt x="41" y="232"/>
                    </a:lnTo>
                    <a:lnTo>
                      <a:pt x="41" y="231"/>
                    </a:lnTo>
                    <a:lnTo>
                      <a:pt x="40" y="230"/>
                    </a:lnTo>
                    <a:lnTo>
                      <a:pt x="35" y="219"/>
                    </a:lnTo>
                    <a:lnTo>
                      <a:pt x="34" y="217"/>
                    </a:lnTo>
                    <a:lnTo>
                      <a:pt x="34" y="217"/>
                    </a:lnTo>
                    <a:lnTo>
                      <a:pt x="33" y="217"/>
                    </a:lnTo>
                    <a:lnTo>
                      <a:pt x="32" y="216"/>
                    </a:lnTo>
                    <a:lnTo>
                      <a:pt x="31" y="215"/>
                    </a:lnTo>
                    <a:lnTo>
                      <a:pt x="31" y="215"/>
                    </a:lnTo>
                    <a:lnTo>
                      <a:pt x="30" y="215"/>
                    </a:lnTo>
                    <a:lnTo>
                      <a:pt x="28" y="215"/>
                    </a:lnTo>
                    <a:lnTo>
                      <a:pt x="27" y="214"/>
                    </a:lnTo>
                    <a:lnTo>
                      <a:pt x="27" y="214"/>
                    </a:lnTo>
                    <a:lnTo>
                      <a:pt x="27" y="214"/>
                    </a:lnTo>
                    <a:lnTo>
                      <a:pt x="26" y="213"/>
                    </a:lnTo>
                    <a:lnTo>
                      <a:pt x="25" y="212"/>
                    </a:lnTo>
                    <a:lnTo>
                      <a:pt x="24" y="211"/>
                    </a:lnTo>
                    <a:lnTo>
                      <a:pt x="17" y="203"/>
                    </a:lnTo>
                    <a:lnTo>
                      <a:pt x="13" y="199"/>
                    </a:lnTo>
                    <a:lnTo>
                      <a:pt x="13" y="198"/>
                    </a:lnTo>
                    <a:lnTo>
                      <a:pt x="13" y="197"/>
                    </a:lnTo>
                    <a:lnTo>
                      <a:pt x="12" y="197"/>
                    </a:lnTo>
                    <a:lnTo>
                      <a:pt x="11" y="197"/>
                    </a:lnTo>
                    <a:lnTo>
                      <a:pt x="11" y="196"/>
                    </a:lnTo>
                    <a:lnTo>
                      <a:pt x="10" y="196"/>
                    </a:lnTo>
                    <a:lnTo>
                      <a:pt x="10" y="196"/>
                    </a:lnTo>
                    <a:lnTo>
                      <a:pt x="10" y="196"/>
                    </a:lnTo>
                    <a:lnTo>
                      <a:pt x="9" y="196"/>
                    </a:lnTo>
                    <a:lnTo>
                      <a:pt x="9" y="195"/>
                    </a:lnTo>
                    <a:lnTo>
                      <a:pt x="9" y="194"/>
                    </a:lnTo>
                    <a:lnTo>
                      <a:pt x="10" y="193"/>
                    </a:lnTo>
                    <a:lnTo>
                      <a:pt x="10" y="192"/>
                    </a:lnTo>
                    <a:lnTo>
                      <a:pt x="10" y="190"/>
                    </a:lnTo>
                    <a:lnTo>
                      <a:pt x="10" y="190"/>
                    </a:lnTo>
                    <a:lnTo>
                      <a:pt x="10" y="189"/>
                    </a:lnTo>
                    <a:lnTo>
                      <a:pt x="9" y="189"/>
                    </a:lnTo>
                    <a:lnTo>
                      <a:pt x="9" y="188"/>
                    </a:lnTo>
                    <a:lnTo>
                      <a:pt x="8" y="187"/>
                    </a:lnTo>
                    <a:lnTo>
                      <a:pt x="7" y="186"/>
                    </a:lnTo>
                    <a:lnTo>
                      <a:pt x="7" y="186"/>
                    </a:lnTo>
                    <a:lnTo>
                      <a:pt x="6" y="185"/>
                    </a:lnTo>
                    <a:lnTo>
                      <a:pt x="4" y="185"/>
                    </a:lnTo>
                    <a:lnTo>
                      <a:pt x="3" y="185"/>
                    </a:lnTo>
                    <a:lnTo>
                      <a:pt x="3" y="184"/>
                    </a:lnTo>
                    <a:lnTo>
                      <a:pt x="3" y="184"/>
                    </a:lnTo>
                    <a:lnTo>
                      <a:pt x="2" y="184"/>
                    </a:lnTo>
                    <a:lnTo>
                      <a:pt x="2" y="183"/>
                    </a:lnTo>
                    <a:lnTo>
                      <a:pt x="1" y="183"/>
                    </a:lnTo>
                    <a:lnTo>
                      <a:pt x="1" y="182"/>
                    </a:lnTo>
                    <a:lnTo>
                      <a:pt x="0" y="182"/>
                    </a:lnTo>
                    <a:lnTo>
                      <a:pt x="1" y="181"/>
                    </a:lnTo>
                    <a:lnTo>
                      <a:pt x="2" y="182"/>
                    </a:lnTo>
                    <a:lnTo>
                      <a:pt x="4" y="182"/>
                    </a:lnTo>
                    <a:lnTo>
                      <a:pt x="4" y="181"/>
                    </a:lnTo>
                    <a:lnTo>
                      <a:pt x="5" y="181"/>
                    </a:lnTo>
                    <a:lnTo>
                      <a:pt x="6" y="182"/>
                    </a:lnTo>
                    <a:lnTo>
                      <a:pt x="7" y="182"/>
                    </a:lnTo>
                    <a:lnTo>
                      <a:pt x="7" y="180"/>
                    </a:lnTo>
                    <a:lnTo>
                      <a:pt x="8" y="180"/>
                    </a:lnTo>
                    <a:lnTo>
                      <a:pt x="9" y="180"/>
                    </a:lnTo>
                    <a:lnTo>
                      <a:pt x="9" y="181"/>
                    </a:lnTo>
                    <a:lnTo>
                      <a:pt x="10" y="179"/>
                    </a:lnTo>
                    <a:lnTo>
                      <a:pt x="10" y="179"/>
                    </a:lnTo>
                    <a:lnTo>
                      <a:pt x="11" y="178"/>
                    </a:lnTo>
                    <a:lnTo>
                      <a:pt x="13" y="177"/>
                    </a:lnTo>
                    <a:lnTo>
                      <a:pt x="13" y="176"/>
                    </a:lnTo>
                    <a:lnTo>
                      <a:pt x="13" y="176"/>
                    </a:lnTo>
                    <a:lnTo>
                      <a:pt x="15" y="174"/>
                    </a:lnTo>
                    <a:lnTo>
                      <a:pt x="16" y="175"/>
                    </a:lnTo>
                    <a:lnTo>
                      <a:pt x="17" y="174"/>
                    </a:lnTo>
                    <a:lnTo>
                      <a:pt x="20" y="174"/>
                    </a:lnTo>
                    <a:lnTo>
                      <a:pt x="24" y="173"/>
                    </a:lnTo>
                    <a:lnTo>
                      <a:pt x="25" y="172"/>
                    </a:lnTo>
                    <a:lnTo>
                      <a:pt x="25" y="171"/>
                    </a:lnTo>
                    <a:lnTo>
                      <a:pt x="26" y="169"/>
                    </a:lnTo>
                    <a:lnTo>
                      <a:pt x="28" y="169"/>
                    </a:lnTo>
                    <a:lnTo>
                      <a:pt x="30" y="169"/>
                    </a:lnTo>
                    <a:lnTo>
                      <a:pt x="31" y="170"/>
                    </a:lnTo>
                    <a:lnTo>
                      <a:pt x="32" y="169"/>
                    </a:lnTo>
                    <a:lnTo>
                      <a:pt x="33" y="168"/>
                    </a:lnTo>
                    <a:lnTo>
                      <a:pt x="34" y="167"/>
                    </a:lnTo>
                    <a:lnTo>
                      <a:pt x="35" y="166"/>
                    </a:lnTo>
                    <a:lnTo>
                      <a:pt x="38" y="167"/>
                    </a:lnTo>
                    <a:lnTo>
                      <a:pt x="38" y="168"/>
                    </a:lnTo>
                    <a:lnTo>
                      <a:pt x="38" y="168"/>
                    </a:lnTo>
                    <a:lnTo>
                      <a:pt x="39" y="169"/>
                    </a:lnTo>
                    <a:lnTo>
                      <a:pt x="40" y="170"/>
                    </a:lnTo>
                    <a:lnTo>
                      <a:pt x="40" y="171"/>
                    </a:lnTo>
                    <a:lnTo>
                      <a:pt x="40" y="172"/>
                    </a:lnTo>
                    <a:lnTo>
                      <a:pt x="41" y="172"/>
                    </a:lnTo>
                    <a:lnTo>
                      <a:pt x="41" y="171"/>
                    </a:lnTo>
                    <a:lnTo>
                      <a:pt x="41" y="170"/>
                    </a:lnTo>
                    <a:lnTo>
                      <a:pt x="42" y="169"/>
                    </a:lnTo>
                    <a:lnTo>
                      <a:pt x="44" y="169"/>
                    </a:lnTo>
                    <a:lnTo>
                      <a:pt x="45" y="169"/>
                    </a:lnTo>
                    <a:lnTo>
                      <a:pt x="46" y="169"/>
                    </a:lnTo>
                    <a:lnTo>
                      <a:pt x="48" y="168"/>
                    </a:lnTo>
                    <a:lnTo>
                      <a:pt x="49" y="168"/>
                    </a:lnTo>
                    <a:lnTo>
                      <a:pt x="51" y="167"/>
                    </a:lnTo>
                    <a:lnTo>
                      <a:pt x="52" y="166"/>
                    </a:lnTo>
                    <a:lnTo>
                      <a:pt x="53" y="165"/>
                    </a:lnTo>
                    <a:lnTo>
                      <a:pt x="53" y="165"/>
                    </a:lnTo>
                    <a:lnTo>
                      <a:pt x="54" y="164"/>
                    </a:lnTo>
                    <a:lnTo>
                      <a:pt x="54" y="163"/>
                    </a:lnTo>
                    <a:lnTo>
                      <a:pt x="55" y="162"/>
                    </a:lnTo>
                    <a:lnTo>
                      <a:pt x="56" y="162"/>
                    </a:lnTo>
                    <a:lnTo>
                      <a:pt x="57" y="162"/>
                    </a:lnTo>
                    <a:lnTo>
                      <a:pt x="58" y="162"/>
                    </a:lnTo>
                    <a:lnTo>
                      <a:pt x="58" y="161"/>
                    </a:lnTo>
                    <a:lnTo>
                      <a:pt x="62" y="158"/>
                    </a:lnTo>
                    <a:lnTo>
                      <a:pt x="62" y="158"/>
                    </a:lnTo>
                    <a:lnTo>
                      <a:pt x="61" y="157"/>
                    </a:lnTo>
                    <a:lnTo>
                      <a:pt x="60" y="156"/>
                    </a:lnTo>
                    <a:lnTo>
                      <a:pt x="60" y="155"/>
                    </a:lnTo>
                    <a:lnTo>
                      <a:pt x="59" y="153"/>
                    </a:lnTo>
                    <a:lnTo>
                      <a:pt x="59" y="152"/>
                    </a:lnTo>
                    <a:lnTo>
                      <a:pt x="59" y="151"/>
                    </a:lnTo>
                    <a:lnTo>
                      <a:pt x="58" y="149"/>
                    </a:lnTo>
                    <a:lnTo>
                      <a:pt x="57" y="149"/>
                    </a:lnTo>
                    <a:lnTo>
                      <a:pt x="57" y="147"/>
                    </a:lnTo>
                    <a:lnTo>
                      <a:pt x="56" y="147"/>
                    </a:lnTo>
                    <a:lnTo>
                      <a:pt x="56" y="146"/>
                    </a:lnTo>
                    <a:lnTo>
                      <a:pt x="56" y="145"/>
                    </a:lnTo>
                    <a:lnTo>
                      <a:pt x="64" y="139"/>
                    </a:lnTo>
                    <a:lnTo>
                      <a:pt x="64" y="138"/>
                    </a:lnTo>
                    <a:lnTo>
                      <a:pt x="64" y="138"/>
                    </a:lnTo>
                    <a:lnTo>
                      <a:pt x="64" y="135"/>
                    </a:lnTo>
                    <a:lnTo>
                      <a:pt x="63" y="134"/>
                    </a:lnTo>
                    <a:lnTo>
                      <a:pt x="62" y="132"/>
                    </a:lnTo>
                    <a:lnTo>
                      <a:pt x="60" y="131"/>
                    </a:lnTo>
                    <a:lnTo>
                      <a:pt x="58" y="129"/>
                    </a:lnTo>
                    <a:lnTo>
                      <a:pt x="58" y="128"/>
                    </a:lnTo>
                    <a:lnTo>
                      <a:pt x="58" y="127"/>
                    </a:lnTo>
                    <a:lnTo>
                      <a:pt x="58" y="127"/>
                    </a:lnTo>
                    <a:lnTo>
                      <a:pt x="58" y="125"/>
                    </a:lnTo>
                    <a:lnTo>
                      <a:pt x="58" y="124"/>
                    </a:lnTo>
                    <a:lnTo>
                      <a:pt x="57" y="122"/>
                    </a:lnTo>
                    <a:lnTo>
                      <a:pt x="56" y="121"/>
                    </a:lnTo>
                    <a:lnTo>
                      <a:pt x="56" y="121"/>
                    </a:lnTo>
                    <a:lnTo>
                      <a:pt x="55" y="119"/>
                    </a:lnTo>
                    <a:lnTo>
                      <a:pt x="55" y="118"/>
                    </a:lnTo>
                    <a:lnTo>
                      <a:pt x="54" y="117"/>
                    </a:lnTo>
                    <a:lnTo>
                      <a:pt x="53" y="116"/>
                    </a:lnTo>
                    <a:lnTo>
                      <a:pt x="53" y="115"/>
                    </a:lnTo>
                    <a:lnTo>
                      <a:pt x="52" y="116"/>
                    </a:lnTo>
                    <a:lnTo>
                      <a:pt x="51" y="114"/>
                    </a:lnTo>
                    <a:lnTo>
                      <a:pt x="51" y="114"/>
                    </a:lnTo>
                    <a:lnTo>
                      <a:pt x="52" y="113"/>
                    </a:lnTo>
                    <a:lnTo>
                      <a:pt x="52" y="112"/>
                    </a:lnTo>
                    <a:lnTo>
                      <a:pt x="53" y="112"/>
                    </a:lnTo>
                    <a:lnTo>
                      <a:pt x="54" y="111"/>
                    </a:lnTo>
                    <a:lnTo>
                      <a:pt x="54" y="110"/>
                    </a:lnTo>
                    <a:lnTo>
                      <a:pt x="55" y="110"/>
                    </a:lnTo>
                    <a:lnTo>
                      <a:pt x="55" y="110"/>
                    </a:lnTo>
                    <a:lnTo>
                      <a:pt x="56" y="110"/>
                    </a:lnTo>
                    <a:lnTo>
                      <a:pt x="56" y="109"/>
                    </a:lnTo>
                    <a:lnTo>
                      <a:pt x="57" y="109"/>
                    </a:lnTo>
                    <a:lnTo>
                      <a:pt x="58" y="109"/>
                    </a:lnTo>
                    <a:lnTo>
                      <a:pt x="58" y="107"/>
                    </a:lnTo>
                    <a:lnTo>
                      <a:pt x="58" y="106"/>
                    </a:lnTo>
                    <a:lnTo>
                      <a:pt x="59" y="106"/>
                    </a:lnTo>
                    <a:lnTo>
                      <a:pt x="60" y="105"/>
                    </a:lnTo>
                    <a:lnTo>
                      <a:pt x="61" y="105"/>
                    </a:lnTo>
                    <a:lnTo>
                      <a:pt x="60" y="104"/>
                    </a:lnTo>
                    <a:lnTo>
                      <a:pt x="62" y="103"/>
                    </a:lnTo>
                    <a:lnTo>
                      <a:pt x="63" y="103"/>
                    </a:lnTo>
                    <a:lnTo>
                      <a:pt x="64" y="103"/>
                    </a:lnTo>
                    <a:lnTo>
                      <a:pt x="64" y="103"/>
                    </a:lnTo>
                    <a:lnTo>
                      <a:pt x="67" y="102"/>
                    </a:lnTo>
                    <a:lnTo>
                      <a:pt x="69" y="101"/>
                    </a:lnTo>
                    <a:lnTo>
                      <a:pt x="69" y="102"/>
                    </a:lnTo>
                    <a:lnTo>
                      <a:pt x="71" y="100"/>
                    </a:lnTo>
                    <a:lnTo>
                      <a:pt x="72" y="100"/>
                    </a:lnTo>
                    <a:lnTo>
                      <a:pt x="73" y="100"/>
                    </a:lnTo>
                    <a:lnTo>
                      <a:pt x="74" y="100"/>
                    </a:lnTo>
                    <a:lnTo>
                      <a:pt x="75" y="100"/>
                    </a:lnTo>
                    <a:lnTo>
                      <a:pt x="75" y="99"/>
                    </a:lnTo>
                    <a:lnTo>
                      <a:pt x="77" y="98"/>
                    </a:lnTo>
                    <a:lnTo>
                      <a:pt x="79" y="98"/>
                    </a:lnTo>
                    <a:lnTo>
                      <a:pt x="80" y="98"/>
                    </a:lnTo>
                    <a:lnTo>
                      <a:pt x="81" y="99"/>
                    </a:lnTo>
                    <a:lnTo>
                      <a:pt x="82" y="100"/>
                    </a:lnTo>
                    <a:lnTo>
                      <a:pt x="83" y="101"/>
                    </a:lnTo>
                    <a:lnTo>
                      <a:pt x="85" y="102"/>
                    </a:lnTo>
                    <a:lnTo>
                      <a:pt x="86" y="102"/>
                    </a:lnTo>
                    <a:lnTo>
                      <a:pt x="88" y="102"/>
                    </a:lnTo>
                    <a:lnTo>
                      <a:pt x="90" y="104"/>
                    </a:lnTo>
                    <a:lnTo>
                      <a:pt x="93" y="105"/>
                    </a:lnTo>
                    <a:lnTo>
                      <a:pt x="94" y="104"/>
                    </a:lnTo>
                    <a:lnTo>
                      <a:pt x="95" y="104"/>
                    </a:lnTo>
                    <a:lnTo>
                      <a:pt x="96" y="104"/>
                    </a:lnTo>
                    <a:lnTo>
                      <a:pt x="97" y="104"/>
                    </a:lnTo>
                    <a:lnTo>
                      <a:pt x="98" y="104"/>
                    </a:lnTo>
                    <a:lnTo>
                      <a:pt x="100" y="105"/>
                    </a:lnTo>
                    <a:lnTo>
                      <a:pt x="106" y="98"/>
                    </a:lnTo>
                    <a:lnTo>
                      <a:pt x="106" y="97"/>
                    </a:lnTo>
                    <a:lnTo>
                      <a:pt x="106" y="96"/>
                    </a:lnTo>
                    <a:lnTo>
                      <a:pt x="106" y="96"/>
                    </a:lnTo>
                    <a:lnTo>
                      <a:pt x="105" y="96"/>
                    </a:lnTo>
                    <a:lnTo>
                      <a:pt x="103" y="95"/>
                    </a:lnTo>
                    <a:lnTo>
                      <a:pt x="102" y="93"/>
                    </a:lnTo>
                    <a:lnTo>
                      <a:pt x="101" y="93"/>
                    </a:lnTo>
                    <a:lnTo>
                      <a:pt x="101" y="93"/>
                    </a:lnTo>
                    <a:lnTo>
                      <a:pt x="100" y="93"/>
                    </a:lnTo>
                    <a:lnTo>
                      <a:pt x="100" y="92"/>
                    </a:lnTo>
                    <a:lnTo>
                      <a:pt x="100" y="91"/>
                    </a:lnTo>
                    <a:lnTo>
                      <a:pt x="99" y="91"/>
                    </a:lnTo>
                    <a:lnTo>
                      <a:pt x="98" y="91"/>
                    </a:lnTo>
                    <a:lnTo>
                      <a:pt x="97" y="91"/>
                    </a:lnTo>
                    <a:lnTo>
                      <a:pt x="96" y="90"/>
                    </a:lnTo>
                    <a:lnTo>
                      <a:pt x="96" y="90"/>
                    </a:lnTo>
                    <a:lnTo>
                      <a:pt x="96" y="90"/>
                    </a:lnTo>
                    <a:lnTo>
                      <a:pt x="94" y="89"/>
                    </a:lnTo>
                    <a:lnTo>
                      <a:pt x="93" y="88"/>
                    </a:lnTo>
                    <a:lnTo>
                      <a:pt x="92" y="86"/>
                    </a:lnTo>
                    <a:lnTo>
                      <a:pt x="89" y="85"/>
                    </a:lnTo>
                    <a:lnTo>
                      <a:pt x="88" y="85"/>
                    </a:lnTo>
                    <a:lnTo>
                      <a:pt x="87" y="84"/>
                    </a:lnTo>
                    <a:lnTo>
                      <a:pt x="86" y="84"/>
                    </a:lnTo>
                    <a:lnTo>
                      <a:pt x="86" y="83"/>
                    </a:lnTo>
                    <a:lnTo>
                      <a:pt x="86" y="83"/>
                    </a:lnTo>
                    <a:lnTo>
                      <a:pt x="86" y="83"/>
                    </a:lnTo>
                    <a:lnTo>
                      <a:pt x="89" y="81"/>
                    </a:lnTo>
                    <a:lnTo>
                      <a:pt x="89" y="81"/>
                    </a:lnTo>
                    <a:lnTo>
                      <a:pt x="90" y="81"/>
                    </a:lnTo>
                    <a:lnTo>
                      <a:pt x="91" y="81"/>
                    </a:lnTo>
                    <a:lnTo>
                      <a:pt x="92" y="81"/>
                    </a:lnTo>
                    <a:lnTo>
                      <a:pt x="93" y="81"/>
                    </a:lnTo>
                    <a:lnTo>
                      <a:pt x="93" y="80"/>
                    </a:lnTo>
                    <a:lnTo>
                      <a:pt x="94" y="79"/>
                    </a:lnTo>
                    <a:lnTo>
                      <a:pt x="95" y="79"/>
                    </a:lnTo>
                    <a:lnTo>
                      <a:pt x="96" y="79"/>
                    </a:lnTo>
                    <a:lnTo>
                      <a:pt x="98" y="79"/>
                    </a:lnTo>
                    <a:lnTo>
                      <a:pt x="100" y="81"/>
                    </a:lnTo>
                    <a:lnTo>
                      <a:pt x="101" y="82"/>
                    </a:lnTo>
                    <a:lnTo>
                      <a:pt x="101" y="83"/>
                    </a:lnTo>
                    <a:lnTo>
                      <a:pt x="102" y="83"/>
                    </a:lnTo>
                    <a:lnTo>
                      <a:pt x="103" y="83"/>
                    </a:lnTo>
                    <a:lnTo>
                      <a:pt x="104" y="83"/>
                    </a:lnTo>
                    <a:lnTo>
                      <a:pt x="105" y="83"/>
                    </a:lnTo>
                    <a:lnTo>
                      <a:pt x="106" y="83"/>
                    </a:lnTo>
                    <a:lnTo>
                      <a:pt x="106" y="85"/>
                    </a:lnTo>
                    <a:lnTo>
                      <a:pt x="108" y="85"/>
                    </a:lnTo>
                    <a:lnTo>
                      <a:pt x="110" y="85"/>
                    </a:lnTo>
                    <a:lnTo>
                      <a:pt x="111" y="85"/>
                    </a:lnTo>
                    <a:lnTo>
                      <a:pt x="112" y="85"/>
                    </a:lnTo>
                    <a:lnTo>
                      <a:pt x="113" y="85"/>
                    </a:lnTo>
                    <a:lnTo>
                      <a:pt x="113" y="85"/>
                    </a:lnTo>
                    <a:lnTo>
                      <a:pt x="116" y="83"/>
                    </a:lnTo>
                    <a:lnTo>
                      <a:pt x="118" y="83"/>
                    </a:lnTo>
                    <a:lnTo>
                      <a:pt x="122" y="80"/>
                    </a:lnTo>
                    <a:lnTo>
                      <a:pt x="124" y="78"/>
                    </a:lnTo>
                    <a:lnTo>
                      <a:pt x="125" y="74"/>
                    </a:lnTo>
                    <a:lnTo>
                      <a:pt x="126" y="74"/>
                    </a:lnTo>
                    <a:lnTo>
                      <a:pt x="127" y="73"/>
                    </a:lnTo>
                    <a:lnTo>
                      <a:pt x="127" y="73"/>
                    </a:lnTo>
                    <a:lnTo>
                      <a:pt x="128" y="73"/>
                    </a:lnTo>
                    <a:lnTo>
                      <a:pt x="129" y="72"/>
                    </a:lnTo>
                    <a:lnTo>
                      <a:pt x="131" y="70"/>
                    </a:lnTo>
                    <a:lnTo>
                      <a:pt x="131" y="70"/>
                    </a:lnTo>
                    <a:lnTo>
                      <a:pt x="132" y="69"/>
                    </a:lnTo>
                    <a:lnTo>
                      <a:pt x="133" y="69"/>
                    </a:lnTo>
                    <a:lnTo>
                      <a:pt x="134" y="66"/>
                    </a:lnTo>
                    <a:lnTo>
                      <a:pt x="134" y="65"/>
                    </a:lnTo>
                    <a:lnTo>
                      <a:pt x="135" y="65"/>
                    </a:lnTo>
                    <a:lnTo>
                      <a:pt x="136" y="65"/>
                    </a:lnTo>
                    <a:lnTo>
                      <a:pt x="137" y="65"/>
                    </a:lnTo>
                    <a:lnTo>
                      <a:pt x="138" y="65"/>
                    </a:lnTo>
                    <a:lnTo>
                      <a:pt x="139" y="65"/>
                    </a:lnTo>
                    <a:lnTo>
                      <a:pt x="140" y="65"/>
                    </a:lnTo>
                    <a:lnTo>
                      <a:pt x="141" y="64"/>
                    </a:lnTo>
                    <a:lnTo>
                      <a:pt x="142" y="63"/>
                    </a:lnTo>
                    <a:lnTo>
                      <a:pt x="143" y="62"/>
                    </a:lnTo>
                    <a:lnTo>
                      <a:pt x="144" y="62"/>
                    </a:lnTo>
                    <a:lnTo>
                      <a:pt x="145" y="59"/>
                    </a:lnTo>
                    <a:lnTo>
                      <a:pt x="145" y="59"/>
                    </a:lnTo>
                    <a:lnTo>
                      <a:pt x="146" y="58"/>
                    </a:lnTo>
                    <a:lnTo>
                      <a:pt x="147" y="56"/>
                    </a:lnTo>
                    <a:lnTo>
                      <a:pt x="148" y="55"/>
                    </a:lnTo>
                    <a:lnTo>
                      <a:pt x="148" y="55"/>
                    </a:lnTo>
                    <a:lnTo>
                      <a:pt x="150" y="54"/>
                    </a:lnTo>
                    <a:lnTo>
                      <a:pt x="151" y="53"/>
                    </a:lnTo>
                    <a:lnTo>
                      <a:pt x="152" y="52"/>
                    </a:lnTo>
                    <a:lnTo>
                      <a:pt x="152" y="51"/>
                    </a:lnTo>
                    <a:lnTo>
                      <a:pt x="153" y="50"/>
                    </a:lnTo>
                    <a:lnTo>
                      <a:pt x="153" y="48"/>
                    </a:lnTo>
                    <a:lnTo>
                      <a:pt x="152" y="45"/>
                    </a:lnTo>
                    <a:lnTo>
                      <a:pt x="152" y="45"/>
                    </a:lnTo>
                    <a:lnTo>
                      <a:pt x="151" y="43"/>
                    </a:lnTo>
                    <a:lnTo>
                      <a:pt x="151" y="42"/>
                    </a:lnTo>
                    <a:lnTo>
                      <a:pt x="151" y="38"/>
                    </a:lnTo>
                    <a:lnTo>
                      <a:pt x="151" y="35"/>
                    </a:lnTo>
                    <a:lnTo>
                      <a:pt x="151" y="31"/>
                    </a:lnTo>
                    <a:lnTo>
                      <a:pt x="150" y="29"/>
                    </a:lnTo>
                    <a:lnTo>
                      <a:pt x="151" y="26"/>
                    </a:lnTo>
                    <a:lnTo>
                      <a:pt x="151" y="25"/>
                    </a:lnTo>
                    <a:lnTo>
                      <a:pt x="151" y="24"/>
                    </a:lnTo>
                    <a:lnTo>
                      <a:pt x="151" y="24"/>
                    </a:lnTo>
                    <a:lnTo>
                      <a:pt x="148" y="21"/>
                    </a:lnTo>
                    <a:lnTo>
                      <a:pt x="146" y="18"/>
                    </a:lnTo>
                    <a:lnTo>
                      <a:pt x="146" y="14"/>
                    </a:lnTo>
                    <a:lnTo>
                      <a:pt x="146" y="14"/>
                    </a:lnTo>
                    <a:lnTo>
                      <a:pt x="146" y="8"/>
                    </a:lnTo>
                    <a:lnTo>
                      <a:pt x="146" y="7"/>
                    </a:lnTo>
                    <a:lnTo>
                      <a:pt x="146" y="5"/>
                    </a:lnTo>
                    <a:lnTo>
                      <a:pt x="146" y="2"/>
                    </a:lnTo>
                    <a:lnTo>
                      <a:pt x="146" y="0"/>
                    </a:lnTo>
                    <a:lnTo>
                      <a:pt x="146" y="0"/>
                    </a:lnTo>
                    <a:lnTo>
                      <a:pt x="148" y="0"/>
                    </a:lnTo>
                    <a:lnTo>
                      <a:pt x="148" y="0"/>
                    </a:lnTo>
                    <a:lnTo>
                      <a:pt x="149" y="1"/>
                    </a:lnTo>
                    <a:lnTo>
                      <a:pt x="155" y="2"/>
                    </a:lnTo>
                    <a:lnTo>
                      <a:pt x="156" y="3"/>
                    </a:lnTo>
                    <a:lnTo>
                      <a:pt x="158" y="4"/>
                    </a:lnTo>
                    <a:lnTo>
                      <a:pt x="158" y="4"/>
                    </a:lnTo>
                    <a:lnTo>
                      <a:pt x="160" y="6"/>
                    </a:lnTo>
                    <a:lnTo>
                      <a:pt x="161" y="5"/>
                    </a:lnTo>
                    <a:lnTo>
                      <a:pt x="161" y="4"/>
                    </a:lnTo>
                    <a:lnTo>
                      <a:pt x="162" y="4"/>
                    </a:lnTo>
                    <a:lnTo>
                      <a:pt x="162" y="5"/>
                    </a:lnTo>
                    <a:lnTo>
                      <a:pt x="162" y="6"/>
                    </a:lnTo>
                    <a:lnTo>
                      <a:pt x="164" y="7"/>
                    </a:lnTo>
                    <a:lnTo>
                      <a:pt x="164" y="9"/>
                    </a:lnTo>
                    <a:lnTo>
                      <a:pt x="165" y="10"/>
                    </a:lnTo>
                    <a:lnTo>
                      <a:pt x="165" y="10"/>
                    </a:lnTo>
                    <a:lnTo>
                      <a:pt x="165" y="11"/>
                    </a:lnTo>
                    <a:lnTo>
                      <a:pt x="169" y="13"/>
                    </a:lnTo>
                    <a:lnTo>
                      <a:pt x="170" y="13"/>
                    </a:lnTo>
                    <a:lnTo>
                      <a:pt x="172" y="14"/>
                    </a:lnTo>
                    <a:lnTo>
                      <a:pt x="172" y="14"/>
                    </a:lnTo>
                    <a:lnTo>
                      <a:pt x="173" y="14"/>
                    </a:lnTo>
                    <a:lnTo>
                      <a:pt x="181" y="14"/>
                    </a:lnTo>
                    <a:lnTo>
                      <a:pt x="182" y="13"/>
                    </a:lnTo>
                    <a:lnTo>
                      <a:pt x="215" y="10"/>
                    </a:lnTo>
                    <a:lnTo>
                      <a:pt x="216" y="1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95" name="Freeform 1154">
                <a:extLst>
                  <a:ext uri="{FF2B5EF4-FFF2-40B4-BE49-F238E27FC236}">
                    <a16:creationId xmlns:a16="http://schemas.microsoft.com/office/drawing/2014/main" id="{0F5E7F0A-88F4-4DB1-9624-9F31C1E6A07C}"/>
                  </a:ext>
                </a:extLst>
              </p:cNvPr>
              <p:cNvSpPr>
                <a:spLocks/>
              </p:cNvSpPr>
              <p:nvPr/>
            </p:nvSpPr>
            <p:spPr bwMode="auto">
              <a:xfrm>
                <a:off x="4981" y="779"/>
                <a:ext cx="459" cy="458"/>
              </a:xfrm>
              <a:custGeom>
                <a:avLst/>
                <a:gdLst>
                  <a:gd name="T0" fmla="*/ 7 w 459"/>
                  <a:gd name="T1" fmla="*/ 12 h 458"/>
                  <a:gd name="T2" fmla="*/ 3 w 459"/>
                  <a:gd name="T3" fmla="*/ 24 h 458"/>
                  <a:gd name="T4" fmla="*/ 3 w 459"/>
                  <a:gd name="T5" fmla="*/ 35 h 458"/>
                  <a:gd name="T6" fmla="*/ 6 w 459"/>
                  <a:gd name="T7" fmla="*/ 43 h 458"/>
                  <a:gd name="T8" fmla="*/ 12 w 459"/>
                  <a:gd name="T9" fmla="*/ 55 h 458"/>
                  <a:gd name="T10" fmla="*/ 13 w 459"/>
                  <a:gd name="T11" fmla="*/ 69 h 458"/>
                  <a:gd name="T12" fmla="*/ 20 w 459"/>
                  <a:gd name="T13" fmla="*/ 76 h 458"/>
                  <a:gd name="T14" fmla="*/ 28 w 459"/>
                  <a:gd name="T15" fmla="*/ 84 h 458"/>
                  <a:gd name="T16" fmla="*/ 36 w 459"/>
                  <a:gd name="T17" fmla="*/ 90 h 458"/>
                  <a:gd name="T18" fmla="*/ 48 w 459"/>
                  <a:gd name="T19" fmla="*/ 97 h 458"/>
                  <a:gd name="T20" fmla="*/ 59 w 459"/>
                  <a:gd name="T21" fmla="*/ 99 h 458"/>
                  <a:gd name="T22" fmla="*/ 74 w 459"/>
                  <a:gd name="T23" fmla="*/ 100 h 458"/>
                  <a:gd name="T24" fmla="*/ 83 w 459"/>
                  <a:gd name="T25" fmla="*/ 104 h 458"/>
                  <a:gd name="T26" fmla="*/ 92 w 459"/>
                  <a:gd name="T27" fmla="*/ 112 h 458"/>
                  <a:gd name="T28" fmla="*/ 94 w 459"/>
                  <a:gd name="T29" fmla="*/ 123 h 458"/>
                  <a:gd name="T30" fmla="*/ 103 w 459"/>
                  <a:gd name="T31" fmla="*/ 132 h 458"/>
                  <a:gd name="T32" fmla="*/ 114 w 459"/>
                  <a:gd name="T33" fmla="*/ 142 h 458"/>
                  <a:gd name="T34" fmla="*/ 129 w 459"/>
                  <a:gd name="T35" fmla="*/ 148 h 458"/>
                  <a:gd name="T36" fmla="*/ 142 w 459"/>
                  <a:gd name="T37" fmla="*/ 147 h 458"/>
                  <a:gd name="T38" fmla="*/ 151 w 459"/>
                  <a:gd name="T39" fmla="*/ 142 h 458"/>
                  <a:gd name="T40" fmla="*/ 164 w 459"/>
                  <a:gd name="T41" fmla="*/ 140 h 458"/>
                  <a:gd name="T42" fmla="*/ 173 w 459"/>
                  <a:gd name="T43" fmla="*/ 135 h 458"/>
                  <a:gd name="T44" fmla="*/ 179 w 459"/>
                  <a:gd name="T45" fmla="*/ 122 h 458"/>
                  <a:gd name="T46" fmla="*/ 188 w 459"/>
                  <a:gd name="T47" fmla="*/ 116 h 458"/>
                  <a:gd name="T48" fmla="*/ 200 w 459"/>
                  <a:gd name="T49" fmla="*/ 115 h 458"/>
                  <a:gd name="T50" fmla="*/ 207 w 459"/>
                  <a:gd name="T51" fmla="*/ 213 h 458"/>
                  <a:gd name="T52" fmla="*/ 237 w 459"/>
                  <a:gd name="T53" fmla="*/ 236 h 458"/>
                  <a:gd name="T54" fmla="*/ 237 w 459"/>
                  <a:gd name="T55" fmla="*/ 258 h 458"/>
                  <a:gd name="T56" fmla="*/ 249 w 459"/>
                  <a:gd name="T57" fmla="*/ 250 h 458"/>
                  <a:gd name="T58" fmla="*/ 264 w 459"/>
                  <a:gd name="T59" fmla="*/ 234 h 458"/>
                  <a:gd name="T60" fmla="*/ 287 w 459"/>
                  <a:gd name="T61" fmla="*/ 223 h 458"/>
                  <a:gd name="T62" fmla="*/ 307 w 459"/>
                  <a:gd name="T63" fmla="*/ 210 h 458"/>
                  <a:gd name="T64" fmla="*/ 324 w 459"/>
                  <a:gd name="T65" fmla="*/ 201 h 458"/>
                  <a:gd name="T66" fmla="*/ 345 w 459"/>
                  <a:gd name="T67" fmla="*/ 207 h 458"/>
                  <a:gd name="T68" fmla="*/ 368 w 459"/>
                  <a:gd name="T69" fmla="*/ 201 h 458"/>
                  <a:gd name="T70" fmla="*/ 382 w 459"/>
                  <a:gd name="T71" fmla="*/ 194 h 458"/>
                  <a:gd name="T72" fmla="*/ 395 w 459"/>
                  <a:gd name="T73" fmla="*/ 187 h 458"/>
                  <a:gd name="T74" fmla="*/ 417 w 459"/>
                  <a:gd name="T75" fmla="*/ 200 h 458"/>
                  <a:gd name="T76" fmla="*/ 432 w 459"/>
                  <a:gd name="T77" fmla="*/ 230 h 458"/>
                  <a:gd name="T78" fmla="*/ 435 w 459"/>
                  <a:gd name="T79" fmla="*/ 262 h 458"/>
                  <a:gd name="T80" fmla="*/ 413 w 459"/>
                  <a:gd name="T81" fmla="*/ 291 h 458"/>
                  <a:gd name="T82" fmla="*/ 449 w 459"/>
                  <a:gd name="T83" fmla="*/ 299 h 458"/>
                  <a:gd name="T84" fmla="*/ 458 w 459"/>
                  <a:gd name="T85" fmla="*/ 336 h 458"/>
                  <a:gd name="T86" fmla="*/ 455 w 459"/>
                  <a:gd name="T87" fmla="*/ 366 h 458"/>
                  <a:gd name="T88" fmla="*/ 444 w 459"/>
                  <a:gd name="T89" fmla="*/ 369 h 458"/>
                  <a:gd name="T90" fmla="*/ 430 w 459"/>
                  <a:gd name="T91" fmla="*/ 375 h 458"/>
                  <a:gd name="T92" fmla="*/ 422 w 459"/>
                  <a:gd name="T93" fmla="*/ 386 h 458"/>
                  <a:gd name="T94" fmla="*/ 409 w 459"/>
                  <a:gd name="T95" fmla="*/ 393 h 458"/>
                  <a:gd name="T96" fmla="*/ 393 w 459"/>
                  <a:gd name="T97" fmla="*/ 394 h 458"/>
                  <a:gd name="T98" fmla="*/ 376 w 459"/>
                  <a:gd name="T99" fmla="*/ 393 h 458"/>
                  <a:gd name="T100" fmla="*/ 369 w 459"/>
                  <a:gd name="T101" fmla="*/ 385 h 458"/>
                  <a:gd name="T102" fmla="*/ 355 w 459"/>
                  <a:gd name="T103" fmla="*/ 393 h 458"/>
                  <a:gd name="T104" fmla="*/ 352 w 459"/>
                  <a:gd name="T105" fmla="*/ 401 h 458"/>
                  <a:gd name="T106" fmla="*/ 345 w 459"/>
                  <a:gd name="T107" fmla="*/ 412 h 458"/>
                  <a:gd name="T108" fmla="*/ 344 w 459"/>
                  <a:gd name="T109" fmla="*/ 420 h 458"/>
                  <a:gd name="T110" fmla="*/ 335 w 459"/>
                  <a:gd name="T111" fmla="*/ 430 h 458"/>
                  <a:gd name="T112" fmla="*/ 329 w 459"/>
                  <a:gd name="T113" fmla="*/ 442 h 458"/>
                  <a:gd name="T114" fmla="*/ 315 w 459"/>
                  <a:gd name="T115" fmla="*/ 449 h 458"/>
                  <a:gd name="T116" fmla="*/ 304 w 459"/>
                  <a:gd name="T117" fmla="*/ 457 h 458"/>
                  <a:gd name="T118" fmla="*/ 290 w 459"/>
                  <a:gd name="T119" fmla="*/ 458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9" h="458">
                    <a:moveTo>
                      <a:pt x="10" y="0"/>
                    </a:moveTo>
                    <a:lnTo>
                      <a:pt x="9" y="0"/>
                    </a:lnTo>
                    <a:lnTo>
                      <a:pt x="10" y="1"/>
                    </a:lnTo>
                    <a:lnTo>
                      <a:pt x="9" y="3"/>
                    </a:lnTo>
                    <a:lnTo>
                      <a:pt x="8" y="5"/>
                    </a:lnTo>
                    <a:lnTo>
                      <a:pt x="8" y="6"/>
                    </a:lnTo>
                    <a:lnTo>
                      <a:pt x="8" y="7"/>
                    </a:lnTo>
                    <a:lnTo>
                      <a:pt x="7" y="7"/>
                    </a:lnTo>
                    <a:lnTo>
                      <a:pt x="7" y="7"/>
                    </a:lnTo>
                    <a:lnTo>
                      <a:pt x="8" y="7"/>
                    </a:lnTo>
                    <a:lnTo>
                      <a:pt x="8" y="8"/>
                    </a:lnTo>
                    <a:lnTo>
                      <a:pt x="7" y="8"/>
                    </a:lnTo>
                    <a:lnTo>
                      <a:pt x="7" y="9"/>
                    </a:lnTo>
                    <a:lnTo>
                      <a:pt x="8" y="9"/>
                    </a:lnTo>
                    <a:lnTo>
                      <a:pt x="8" y="10"/>
                    </a:lnTo>
                    <a:lnTo>
                      <a:pt x="8" y="11"/>
                    </a:lnTo>
                    <a:lnTo>
                      <a:pt x="7" y="12"/>
                    </a:lnTo>
                    <a:lnTo>
                      <a:pt x="7" y="13"/>
                    </a:lnTo>
                    <a:lnTo>
                      <a:pt x="8" y="13"/>
                    </a:lnTo>
                    <a:lnTo>
                      <a:pt x="8" y="14"/>
                    </a:lnTo>
                    <a:lnTo>
                      <a:pt x="8" y="14"/>
                    </a:lnTo>
                    <a:lnTo>
                      <a:pt x="8" y="16"/>
                    </a:lnTo>
                    <a:lnTo>
                      <a:pt x="7" y="16"/>
                    </a:lnTo>
                    <a:lnTo>
                      <a:pt x="6" y="17"/>
                    </a:lnTo>
                    <a:lnTo>
                      <a:pt x="6" y="17"/>
                    </a:lnTo>
                    <a:lnTo>
                      <a:pt x="5" y="19"/>
                    </a:lnTo>
                    <a:lnTo>
                      <a:pt x="6" y="19"/>
                    </a:lnTo>
                    <a:lnTo>
                      <a:pt x="6" y="20"/>
                    </a:lnTo>
                    <a:lnTo>
                      <a:pt x="6" y="21"/>
                    </a:lnTo>
                    <a:lnTo>
                      <a:pt x="5" y="21"/>
                    </a:lnTo>
                    <a:lnTo>
                      <a:pt x="4" y="21"/>
                    </a:lnTo>
                    <a:lnTo>
                      <a:pt x="4" y="21"/>
                    </a:lnTo>
                    <a:lnTo>
                      <a:pt x="3" y="23"/>
                    </a:lnTo>
                    <a:lnTo>
                      <a:pt x="3" y="24"/>
                    </a:lnTo>
                    <a:lnTo>
                      <a:pt x="3" y="24"/>
                    </a:lnTo>
                    <a:lnTo>
                      <a:pt x="4" y="24"/>
                    </a:lnTo>
                    <a:lnTo>
                      <a:pt x="4" y="25"/>
                    </a:lnTo>
                    <a:lnTo>
                      <a:pt x="4" y="25"/>
                    </a:lnTo>
                    <a:lnTo>
                      <a:pt x="4" y="26"/>
                    </a:lnTo>
                    <a:lnTo>
                      <a:pt x="4" y="27"/>
                    </a:lnTo>
                    <a:lnTo>
                      <a:pt x="4" y="28"/>
                    </a:lnTo>
                    <a:lnTo>
                      <a:pt x="4" y="28"/>
                    </a:lnTo>
                    <a:lnTo>
                      <a:pt x="4" y="28"/>
                    </a:lnTo>
                    <a:lnTo>
                      <a:pt x="3" y="29"/>
                    </a:lnTo>
                    <a:lnTo>
                      <a:pt x="3" y="30"/>
                    </a:lnTo>
                    <a:lnTo>
                      <a:pt x="3" y="31"/>
                    </a:lnTo>
                    <a:lnTo>
                      <a:pt x="2" y="31"/>
                    </a:lnTo>
                    <a:lnTo>
                      <a:pt x="3" y="32"/>
                    </a:lnTo>
                    <a:lnTo>
                      <a:pt x="4" y="33"/>
                    </a:lnTo>
                    <a:lnTo>
                      <a:pt x="3" y="34"/>
                    </a:lnTo>
                    <a:lnTo>
                      <a:pt x="3" y="35"/>
                    </a:lnTo>
                    <a:lnTo>
                      <a:pt x="4" y="35"/>
                    </a:lnTo>
                    <a:lnTo>
                      <a:pt x="2" y="36"/>
                    </a:lnTo>
                    <a:lnTo>
                      <a:pt x="1" y="36"/>
                    </a:lnTo>
                    <a:lnTo>
                      <a:pt x="1" y="37"/>
                    </a:lnTo>
                    <a:lnTo>
                      <a:pt x="0" y="38"/>
                    </a:lnTo>
                    <a:lnTo>
                      <a:pt x="0" y="38"/>
                    </a:lnTo>
                    <a:lnTo>
                      <a:pt x="1" y="38"/>
                    </a:lnTo>
                    <a:lnTo>
                      <a:pt x="1" y="39"/>
                    </a:lnTo>
                    <a:lnTo>
                      <a:pt x="2" y="39"/>
                    </a:lnTo>
                    <a:lnTo>
                      <a:pt x="1" y="40"/>
                    </a:lnTo>
                    <a:lnTo>
                      <a:pt x="2" y="41"/>
                    </a:lnTo>
                    <a:lnTo>
                      <a:pt x="3" y="41"/>
                    </a:lnTo>
                    <a:lnTo>
                      <a:pt x="3" y="42"/>
                    </a:lnTo>
                    <a:lnTo>
                      <a:pt x="3" y="44"/>
                    </a:lnTo>
                    <a:lnTo>
                      <a:pt x="4" y="45"/>
                    </a:lnTo>
                    <a:lnTo>
                      <a:pt x="4" y="43"/>
                    </a:lnTo>
                    <a:lnTo>
                      <a:pt x="6" y="43"/>
                    </a:lnTo>
                    <a:lnTo>
                      <a:pt x="7" y="43"/>
                    </a:lnTo>
                    <a:lnTo>
                      <a:pt x="8" y="44"/>
                    </a:lnTo>
                    <a:lnTo>
                      <a:pt x="8" y="45"/>
                    </a:lnTo>
                    <a:lnTo>
                      <a:pt x="9" y="45"/>
                    </a:lnTo>
                    <a:lnTo>
                      <a:pt x="10" y="45"/>
                    </a:lnTo>
                    <a:lnTo>
                      <a:pt x="11" y="45"/>
                    </a:lnTo>
                    <a:lnTo>
                      <a:pt x="11" y="45"/>
                    </a:lnTo>
                    <a:lnTo>
                      <a:pt x="11" y="47"/>
                    </a:lnTo>
                    <a:lnTo>
                      <a:pt x="11" y="49"/>
                    </a:lnTo>
                    <a:lnTo>
                      <a:pt x="11" y="49"/>
                    </a:lnTo>
                    <a:lnTo>
                      <a:pt x="11" y="50"/>
                    </a:lnTo>
                    <a:lnTo>
                      <a:pt x="12" y="52"/>
                    </a:lnTo>
                    <a:lnTo>
                      <a:pt x="11" y="52"/>
                    </a:lnTo>
                    <a:lnTo>
                      <a:pt x="10" y="52"/>
                    </a:lnTo>
                    <a:lnTo>
                      <a:pt x="10" y="53"/>
                    </a:lnTo>
                    <a:lnTo>
                      <a:pt x="11" y="55"/>
                    </a:lnTo>
                    <a:lnTo>
                      <a:pt x="12" y="55"/>
                    </a:lnTo>
                    <a:lnTo>
                      <a:pt x="12" y="56"/>
                    </a:lnTo>
                    <a:lnTo>
                      <a:pt x="11" y="56"/>
                    </a:lnTo>
                    <a:lnTo>
                      <a:pt x="12" y="58"/>
                    </a:lnTo>
                    <a:lnTo>
                      <a:pt x="11" y="59"/>
                    </a:lnTo>
                    <a:lnTo>
                      <a:pt x="11" y="59"/>
                    </a:lnTo>
                    <a:lnTo>
                      <a:pt x="11" y="60"/>
                    </a:lnTo>
                    <a:lnTo>
                      <a:pt x="11" y="61"/>
                    </a:lnTo>
                    <a:lnTo>
                      <a:pt x="11" y="62"/>
                    </a:lnTo>
                    <a:lnTo>
                      <a:pt x="11" y="62"/>
                    </a:lnTo>
                    <a:lnTo>
                      <a:pt x="11" y="63"/>
                    </a:lnTo>
                    <a:lnTo>
                      <a:pt x="11" y="66"/>
                    </a:lnTo>
                    <a:lnTo>
                      <a:pt x="11" y="67"/>
                    </a:lnTo>
                    <a:lnTo>
                      <a:pt x="12" y="67"/>
                    </a:lnTo>
                    <a:lnTo>
                      <a:pt x="12" y="68"/>
                    </a:lnTo>
                    <a:lnTo>
                      <a:pt x="13" y="68"/>
                    </a:lnTo>
                    <a:lnTo>
                      <a:pt x="14" y="69"/>
                    </a:lnTo>
                    <a:lnTo>
                      <a:pt x="13" y="69"/>
                    </a:lnTo>
                    <a:lnTo>
                      <a:pt x="13" y="70"/>
                    </a:lnTo>
                    <a:lnTo>
                      <a:pt x="14" y="71"/>
                    </a:lnTo>
                    <a:lnTo>
                      <a:pt x="14" y="73"/>
                    </a:lnTo>
                    <a:lnTo>
                      <a:pt x="14" y="73"/>
                    </a:lnTo>
                    <a:lnTo>
                      <a:pt x="14" y="73"/>
                    </a:lnTo>
                    <a:lnTo>
                      <a:pt x="15" y="74"/>
                    </a:lnTo>
                    <a:lnTo>
                      <a:pt x="14" y="75"/>
                    </a:lnTo>
                    <a:lnTo>
                      <a:pt x="14" y="75"/>
                    </a:lnTo>
                    <a:lnTo>
                      <a:pt x="14" y="76"/>
                    </a:lnTo>
                    <a:lnTo>
                      <a:pt x="14" y="76"/>
                    </a:lnTo>
                    <a:lnTo>
                      <a:pt x="15" y="76"/>
                    </a:lnTo>
                    <a:lnTo>
                      <a:pt x="16" y="76"/>
                    </a:lnTo>
                    <a:lnTo>
                      <a:pt x="17" y="76"/>
                    </a:lnTo>
                    <a:lnTo>
                      <a:pt x="18" y="76"/>
                    </a:lnTo>
                    <a:lnTo>
                      <a:pt x="18" y="77"/>
                    </a:lnTo>
                    <a:lnTo>
                      <a:pt x="19" y="76"/>
                    </a:lnTo>
                    <a:lnTo>
                      <a:pt x="20" y="76"/>
                    </a:lnTo>
                    <a:lnTo>
                      <a:pt x="20" y="76"/>
                    </a:lnTo>
                    <a:lnTo>
                      <a:pt x="21" y="76"/>
                    </a:lnTo>
                    <a:lnTo>
                      <a:pt x="21" y="76"/>
                    </a:lnTo>
                    <a:lnTo>
                      <a:pt x="21" y="76"/>
                    </a:lnTo>
                    <a:lnTo>
                      <a:pt x="21" y="77"/>
                    </a:lnTo>
                    <a:lnTo>
                      <a:pt x="22" y="77"/>
                    </a:lnTo>
                    <a:lnTo>
                      <a:pt x="23" y="77"/>
                    </a:lnTo>
                    <a:lnTo>
                      <a:pt x="23" y="78"/>
                    </a:lnTo>
                    <a:lnTo>
                      <a:pt x="25" y="79"/>
                    </a:lnTo>
                    <a:lnTo>
                      <a:pt x="25" y="80"/>
                    </a:lnTo>
                    <a:lnTo>
                      <a:pt x="25" y="81"/>
                    </a:lnTo>
                    <a:lnTo>
                      <a:pt x="25" y="82"/>
                    </a:lnTo>
                    <a:lnTo>
                      <a:pt x="25" y="83"/>
                    </a:lnTo>
                    <a:lnTo>
                      <a:pt x="27" y="83"/>
                    </a:lnTo>
                    <a:lnTo>
                      <a:pt x="28" y="83"/>
                    </a:lnTo>
                    <a:lnTo>
                      <a:pt x="28" y="83"/>
                    </a:lnTo>
                    <a:lnTo>
                      <a:pt x="28" y="84"/>
                    </a:lnTo>
                    <a:lnTo>
                      <a:pt x="29" y="83"/>
                    </a:lnTo>
                    <a:lnTo>
                      <a:pt x="30" y="83"/>
                    </a:lnTo>
                    <a:lnTo>
                      <a:pt x="31" y="84"/>
                    </a:lnTo>
                    <a:lnTo>
                      <a:pt x="32" y="84"/>
                    </a:lnTo>
                    <a:lnTo>
                      <a:pt x="32" y="85"/>
                    </a:lnTo>
                    <a:lnTo>
                      <a:pt x="32" y="86"/>
                    </a:lnTo>
                    <a:lnTo>
                      <a:pt x="32" y="86"/>
                    </a:lnTo>
                    <a:lnTo>
                      <a:pt x="31" y="86"/>
                    </a:lnTo>
                    <a:lnTo>
                      <a:pt x="31" y="88"/>
                    </a:lnTo>
                    <a:lnTo>
                      <a:pt x="32" y="89"/>
                    </a:lnTo>
                    <a:lnTo>
                      <a:pt x="32" y="90"/>
                    </a:lnTo>
                    <a:lnTo>
                      <a:pt x="33" y="90"/>
                    </a:lnTo>
                    <a:lnTo>
                      <a:pt x="34" y="90"/>
                    </a:lnTo>
                    <a:lnTo>
                      <a:pt x="35" y="90"/>
                    </a:lnTo>
                    <a:lnTo>
                      <a:pt x="35" y="90"/>
                    </a:lnTo>
                    <a:lnTo>
                      <a:pt x="35" y="90"/>
                    </a:lnTo>
                    <a:lnTo>
                      <a:pt x="36" y="90"/>
                    </a:lnTo>
                    <a:lnTo>
                      <a:pt x="37" y="92"/>
                    </a:lnTo>
                    <a:lnTo>
                      <a:pt x="37" y="93"/>
                    </a:lnTo>
                    <a:lnTo>
                      <a:pt x="38" y="93"/>
                    </a:lnTo>
                    <a:lnTo>
                      <a:pt x="38" y="94"/>
                    </a:lnTo>
                    <a:lnTo>
                      <a:pt x="39" y="95"/>
                    </a:lnTo>
                    <a:lnTo>
                      <a:pt x="39" y="94"/>
                    </a:lnTo>
                    <a:lnTo>
                      <a:pt x="40" y="94"/>
                    </a:lnTo>
                    <a:lnTo>
                      <a:pt x="40" y="95"/>
                    </a:lnTo>
                    <a:lnTo>
                      <a:pt x="41" y="96"/>
                    </a:lnTo>
                    <a:lnTo>
                      <a:pt x="42" y="97"/>
                    </a:lnTo>
                    <a:lnTo>
                      <a:pt x="42" y="97"/>
                    </a:lnTo>
                    <a:lnTo>
                      <a:pt x="43" y="96"/>
                    </a:lnTo>
                    <a:lnTo>
                      <a:pt x="45" y="96"/>
                    </a:lnTo>
                    <a:lnTo>
                      <a:pt x="45" y="97"/>
                    </a:lnTo>
                    <a:lnTo>
                      <a:pt x="46" y="96"/>
                    </a:lnTo>
                    <a:lnTo>
                      <a:pt x="46" y="97"/>
                    </a:lnTo>
                    <a:lnTo>
                      <a:pt x="48" y="97"/>
                    </a:lnTo>
                    <a:lnTo>
                      <a:pt x="49" y="96"/>
                    </a:lnTo>
                    <a:lnTo>
                      <a:pt x="50" y="96"/>
                    </a:lnTo>
                    <a:lnTo>
                      <a:pt x="50" y="98"/>
                    </a:lnTo>
                    <a:lnTo>
                      <a:pt x="51" y="100"/>
                    </a:lnTo>
                    <a:lnTo>
                      <a:pt x="52" y="100"/>
                    </a:lnTo>
                    <a:lnTo>
                      <a:pt x="52" y="101"/>
                    </a:lnTo>
                    <a:lnTo>
                      <a:pt x="53" y="100"/>
                    </a:lnTo>
                    <a:lnTo>
                      <a:pt x="54" y="101"/>
                    </a:lnTo>
                    <a:lnTo>
                      <a:pt x="55" y="101"/>
                    </a:lnTo>
                    <a:lnTo>
                      <a:pt x="56" y="101"/>
                    </a:lnTo>
                    <a:lnTo>
                      <a:pt x="57" y="100"/>
                    </a:lnTo>
                    <a:lnTo>
                      <a:pt x="57" y="101"/>
                    </a:lnTo>
                    <a:lnTo>
                      <a:pt x="58" y="101"/>
                    </a:lnTo>
                    <a:lnTo>
                      <a:pt x="59" y="100"/>
                    </a:lnTo>
                    <a:lnTo>
                      <a:pt x="60" y="100"/>
                    </a:lnTo>
                    <a:lnTo>
                      <a:pt x="59" y="100"/>
                    </a:lnTo>
                    <a:lnTo>
                      <a:pt x="59" y="99"/>
                    </a:lnTo>
                    <a:lnTo>
                      <a:pt x="60" y="99"/>
                    </a:lnTo>
                    <a:lnTo>
                      <a:pt x="60" y="98"/>
                    </a:lnTo>
                    <a:lnTo>
                      <a:pt x="61" y="98"/>
                    </a:lnTo>
                    <a:lnTo>
                      <a:pt x="62" y="97"/>
                    </a:lnTo>
                    <a:lnTo>
                      <a:pt x="63" y="97"/>
                    </a:lnTo>
                    <a:lnTo>
                      <a:pt x="64" y="97"/>
                    </a:lnTo>
                    <a:lnTo>
                      <a:pt x="64" y="98"/>
                    </a:lnTo>
                    <a:lnTo>
                      <a:pt x="66" y="98"/>
                    </a:lnTo>
                    <a:lnTo>
                      <a:pt x="66" y="98"/>
                    </a:lnTo>
                    <a:lnTo>
                      <a:pt x="67" y="98"/>
                    </a:lnTo>
                    <a:lnTo>
                      <a:pt x="69" y="99"/>
                    </a:lnTo>
                    <a:lnTo>
                      <a:pt x="70" y="98"/>
                    </a:lnTo>
                    <a:lnTo>
                      <a:pt x="72" y="98"/>
                    </a:lnTo>
                    <a:lnTo>
                      <a:pt x="73" y="98"/>
                    </a:lnTo>
                    <a:lnTo>
                      <a:pt x="73" y="99"/>
                    </a:lnTo>
                    <a:lnTo>
                      <a:pt x="74" y="99"/>
                    </a:lnTo>
                    <a:lnTo>
                      <a:pt x="74" y="100"/>
                    </a:lnTo>
                    <a:lnTo>
                      <a:pt x="75" y="100"/>
                    </a:lnTo>
                    <a:lnTo>
                      <a:pt x="75" y="100"/>
                    </a:lnTo>
                    <a:lnTo>
                      <a:pt x="76" y="100"/>
                    </a:lnTo>
                    <a:lnTo>
                      <a:pt x="76" y="101"/>
                    </a:lnTo>
                    <a:lnTo>
                      <a:pt x="76" y="101"/>
                    </a:lnTo>
                    <a:lnTo>
                      <a:pt x="77" y="101"/>
                    </a:lnTo>
                    <a:lnTo>
                      <a:pt x="78" y="101"/>
                    </a:lnTo>
                    <a:lnTo>
                      <a:pt x="78" y="102"/>
                    </a:lnTo>
                    <a:lnTo>
                      <a:pt x="79" y="102"/>
                    </a:lnTo>
                    <a:lnTo>
                      <a:pt x="79" y="103"/>
                    </a:lnTo>
                    <a:lnTo>
                      <a:pt x="79" y="104"/>
                    </a:lnTo>
                    <a:lnTo>
                      <a:pt x="80" y="104"/>
                    </a:lnTo>
                    <a:lnTo>
                      <a:pt x="80" y="104"/>
                    </a:lnTo>
                    <a:lnTo>
                      <a:pt x="80" y="104"/>
                    </a:lnTo>
                    <a:lnTo>
                      <a:pt x="81" y="104"/>
                    </a:lnTo>
                    <a:lnTo>
                      <a:pt x="81" y="104"/>
                    </a:lnTo>
                    <a:lnTo>
                      <a:pt x="83" y="104"/>
                    </a:lnTo>
                    <a:lnTo>
                      <a:pt x="83" y="104"/>
                    </a:lnTo>
                    <a:lnTo>
                      <a:pt x="83" y="104"/>
                    </a:lnTo>
                    <a:lnTo>
                      <a:pt x="84" y="105"/>
                    </a:lnTo>
                    <a:lnTo>
                      <a:pt x="85" y="105"/>
                    </a:lnTo>
                    <a:lnTo>
                      <a:pt x="85" y="107"/>
                    </a:lnTo>
                    <a:lnTo>
                      <a:pt x="86" y="107"/>
                    </a:lnTo>
                    <a:lnTo>
                      <a:pt x="86" y="107"/>
                    </a:lnTo>
                    <a:lnTo>
                      <a:pt x="87" y="107"/>
                    </a:lnTo>
                    <a:lnTo>
                      <a:pt x="87" y="108"/>
                    </a:lnTo>
                    <a:lnTo>
                      <a:pt x="88" y="108"/>
                    </a:lnTo>
                    <a:lnTo>
                      <a:pt x="89" y="109"/>
                    </a:lnTo>
                    <a:lnTo>
                      <a:pt x="90" y="109"/>
                    </a:lnTo>
                    <a:lnTo>
                      <a:pt x="90" y="110"/>
                    </a:lnTo>
                    <a:lnTo>
                      <a:pt x="90" y="111"/>
                    </a:lnTo>
                    <a:lnTo>
                      <a:pt x="90" y="111"/>
                    </a:lnTo>
                    <a:lnTo>
                      <a:pt x="91" y="112"/>
                    </a:lnTo>
                    <a:lnTo>
                      <a:pt x="92" y="112"/>
                    </a:lnTo>
                    <a:lnTo>
                      <a:pt x="93" y="112"/>
                    </a:lnTo>
                    <a:lnTo>
                      <a:pt x="92" y="113"/>
                    </a:lnTo>
                    <a:lnTo>
                      <a:pt x="93" y="114"/>
                    </a:lnTo>
                    <a:lnTo>
                      <a:pt x="92" y="115"/>
                    </a:lnTo>
                    <a:lnTo>
                      <a:pt x="91" y="115"/>
                    </a:lnTo>
                    <a:lnTo>
                      <a:pt x="91" y="117"/>
                    </a:lnTo>
                    <a:lnTo>
                      <a:pt x="90" y="117"/>
                    </a:lnTo>
                    <a:lnTo>
                      <a:pt x="91" y="117"/>
                    </a:lnTo>
                    <a:lnTo>
                      <a:pt x="91" y="119"/>
                    </a:lnTo>
                    <a:lnTo>
                      <a:pt x="93" y="120"/>
                    </a:lnTo>
                    <a:lnTo>
                      <a:pt x="93" y="121"/>
                    </a:lnTo>
                    <a:lnTo>
                      <a:pt x="94" y="121"/>
                    </a:lnTo>
                    <a:lnTo>
                      <a:pt x="94" y="121"/>
                    </a:lnTo>
                    <a:lnTo>
                      <a:pt x="94" y="121"/>
                    </a:lnTo>
                    <a:lnTo>
                      <a:pt x="94" y="122"/>
                    </a:lnTo>
                    <a:lnTo>
                      <a:pt x="95" y="122"/>
                    </a:lnTo>
                    <a:lnTo>
                      <a:pt x="94" y="123"/>
                    </a:lnTo>
                    <a:lnTo>
                      <a:pt x="94" y="124"/>
                    </a:lnTo>
                    <a:lnTo>
                      <a:pt x="94" y="124"/>
                    </a:lnTo>
                    <a:lnTo>
                      <a:pt x="94" y="125"/>
                    </a:lnTo>
                    <a:lnTo>
                      <a:pt x="94" y="126"/>
                    </a:lnTo>
                    <a:lnTo>
                      <a:pt x="96" y="126"/>
                    </a:lnTo>
                    <a:lnTo>
                      <a:pt x="96" y="127"/>
                    </a:lnTo>
                    <a:lnTo>
                      <a:pt x="97" y="127"/>
                    </a:lnTo>
                    <a:lnTo>
                      <a:pt x="97" y="128"/>
                    </a:lnTo>
                    <a:lnTo>
                      <a:pt x="97" y="128"/>
                    </a:lnTo>
                    <a:lnTo>
                      <a:pt x="97" y="128"/>
                    </a:lnTo>
                    <a:lnTo>
                      <a:pt x="98" y="128"/>
                    </a:lnTo>
                    <a:lnTo>
                      <a:pt x="99" y="128"/>
                    </a:lnTo>
                    <a:lnTo>
                      <a:pt x="100" y="131"/>
                    </a:lnTo>
                    <a:lnTo>
                      <a:pt x="101" y="131"/>
                    </a:lnTo>
                    <a:lnTo>
                      <a:pt x="101" y="131"/>
                    </a:lnTo>
                    <a:lnTo>
                      <a:pt x="101" y="132"/>
                    </a:lnTo>
                    <a:lnTo>
                      <a:pt x="103" y="132"/>
                    </a:lnTo>
                    <a:lnTo>
                      <a:pt x="104" y="133"/>
                    </a:lnTo>
                    <a:lnTo>
                      <a:pt x="104" y="133"/>
                    </a:lnTo>
                    <a:lnTo>
                      <a:pt x="105" y="134"/>
                    </a:lnTo>
                    <a:lnTo>
                      <a:pt x="105" y="135"/>
                    </a:lnTo>
                    <a:lnTo>
                      <a:pt x="106" y="136"/>
                    </a:lnTo>
                    <a:lnTo>
                      <a:pt x="107" y="136"/>
                    </a:lnTo>
                    <a:lnTo>
                      <a:pt x="108" y="137"/>
                    </a:lnTo>
                    <a:lnTo>
                      <a:pt x="107" y="139"/>
                    </a:lnTo>
                    <a:lnTo>
                      <a:pt x="108" y="139"/>
                    </a:lnTo>
                    <a:lnTo>
                      <a:pt x="109" y="139"/>
                    </a:lnTo>
                    <a:lnTo>
                      <a:pt x="111" y="138"/>
                    </a:lnTo>
                    <a:lnTo>
                      <a:pt x="112" y="139"/>
                    </a:lnTo>
                    <a:lnTo>
                      <a:pt x="112" y="140"/>
                    </a:lnTo>
                    <a:lnTo>
                      <a:pt x="113" y="140"/>
                    </a:lnTo>
                    <a:lnTo>
                      <a:pt x="113" y="141"/>
                    </a:lnTo>
                    <a:lnTo>
                      <a:pt x="114" y="142"/>
                    </a:lnTo>
                    <a:lnTo>
                      <a:pt x="114" y="142"/>
                    </a:lnTo>
                    <a:lnTo>
                      <a:pt x="115" y="142"/>
                    </a:lnTo>
                    <a:lnTo>
                      <a:pt x="117" y="144"/>
                    </a:lnTo>
                    <a:lnTo>
                      <a:pt x="118" y="143"/>
                    </a:lnTo>
                    <a:lnTo>
                      <a:pt x="118" y="145"/>
                    </a:lnTo>
                    <a:lnTo>
                      <a:pt x="118" y="145"/>
                    </a:lnTo>
                    <a:lnTo>
                      <a:pt x="119" y="144"/>
                    </a:lnTo>
                    <a:lnTo>
                      <a:pt x="120" y="144"/>
                    </a:lnTo>
                    <a:lnTo>
                      <a:pt x="121" y="146"/>
                    </a:lnTo>
                    <a:lnTo>
                      <a:pt x="122" y="147"/>
                    </a:lnTo>
                    <a:lnTo>
                      <a:pt x="123" y="148"/>
                    </a:lnTo>
                    <a:lnTo>
                      <a:pt x="124" y="148"/>
                    </a:lnTo>
                    <a:lnTo>
                      <a:pt x="125" y="148"/>
                    </a:lnTo>
                    <a:lnTo>
                      <a:pt x="126" y="148"/>
                    </a:lnTo>
                    <a:lnTo>
                      <a:pt x="126" y="150"/>
                    </a:lnTo>
                    <a:lnTo>
                      <a:pt x="128" y="150"/>
                    </a:lnTo>
                    <a:lnTo>
                      <a:pt x="128" y="148"/>
                    </a:lnTo>
                    <a:lnTo>
                      <a:pt x="129" y="148"/>
                    </a:lnTo>
                    <a:lnTo>
                      <a:pt x="130" y="148"/>
                    </a:lnTo>
                    <a:lnTo>
                      <a:pt x="131" y="148"/>
                    </a:lnTo>
                    <a:lnTo>
                      <a:pt x="132" y="148"/>
                    </a:lnTo>
                    <a:lnTo>
                      <a:pt x="133" y="150"/>
                    </a:lnTo>
                    <a:lnTo>
                      <a:pt x="136" y="150"/>
                    </a:lnTo>
                    <a:lnTo>
                      <a:pt x="137" y="148"/>
                    </a:lnTo>
                    <a:lnTo>
                      <a:pt x="137" y="148"/>
                    </a:lnTo>
                    <a:lnTo>
                      <a:pt x="137" y="146"/>
                    </a:lnTo>
                    <a:lnTo>
                      <a:pt x="138" y="146"/>
                    </a:lnTo>
                    <a:lnTo>
                      <a:pt x="138" y="146"/>
                    </a:lnTo>
                    <a:lnTo>
                      <a:pt x="139" y="145"/>
                    </a:lnTo>
                    <a:lnTo>
                      <a:pt x="139" y="146"/>
                    </a:lnTo>
                    <a:lnTo>
                      <a:pt x="140" y="146"/>
                    </a:lnTo>
                    <a:lnTo>
                      <a:pt x="141" y="146"/>
                    </a:lnTo>
                    <a:lnTo>
                      <a:pt x="141" y="147"/>
                    </a:lnTo>
                    <a:lnTo>
                      <a:pt x="142" y="148"/>
                    </a:lnTo>
                    <a:lnTo>
                      <a:pt x="142" y="147"/>
                    </a:lnTo>
                    <a:lnTo>
                      <a:pt x="143" y="147"/>
                    </a:lnTo>
                    <a:lnTo>
                      <a:pt x="144" y="146"/>
                    </a:lnTo>
                    <a:lnTo>
                      <a:pt x="145" y="146"/>
                    </a:lnTo>
                    <a:lnTo>
                      <a:pt x="145" y="145"/>
                    </a:lnTo>
                    <a:lnTo>
                      <a:pt x="145" y="145"/>
                    </a:lnTo>
                    <a:lnTo>
                      <a:pt x="146" y="146"/>
                    </a:lnTo>
                    <a:lnTo>
                      <a:pt x="147" y="145"/>
                    </a:lnTo>
                    <a:lnTo>
                      <a:pt x="148" y="145"/>
                    </a:lnTo>
                    <a:lnTo>
                      <a:pt x="149" y="146"/>
                    </a:lnTo>
                    <a:lnTo>
                      <a:pt x="150" y="146"/>
                    </a:lnTo>
                    <a:lnTo>
                      <a:pt x="150" y="145"/>
                    </a:lnTo>
                    <a:lnTo>
                      <a:pt x="151" y="145"/>
                    </a:lnTo>
                    <a:lnTo>
                      <a:pt x="152" y="144"/>
                    </a:lnTo>
                    <a:lnTo>
                      <a:pt x="151" y="143"/>
                    </a:lnTo>
                    <a:lnTo>
                      <a:pt x="151" y="142"/>
                    </a:lnTo>
                    <a:lnTo>
                      <a:pt x="152" y="142"/>
                    </a:lnTo>
                    <a:lnTo>
                      <a:pt x="151" y="142"/>
                    </a:lnTo>
                    <a:lnTo>
                      <a:pt x="152" y="142"/>
                    </a:lnTo>
                    <a:lnTo>
                      <a:pt x="152" y="141"/>
                    </a:lnTo>
                    <a:lnTo>
                      <a:pt x="153" y="141"/>
                    </a:lnTo>
                    <a:lnTo>
                      <a:pt x="155" y="140"/>
                    </a:lnTo>
                    <a:lnTo>
                      <a:pt x="156" y="141"/>
                    </a:lnTo>
                    <a:lnTo>
                      <a:pt x="156" y="141"/>
                    </a:lnTo>
                    <a:lnTo>
                      <a:pt x="157" y="141"/>
                    </a:lnTo>
                    <a:lnTo>
                      <a:pt x="158" y="142"/>
                    </a:lnTo>
                    <a:lnTo>
                      <a:pt x="159" y="141"/>
                    </a:lnTo>
                    <a:lnTo>
                      <a:pt x="159" y="140"/>
                    </a:lnTo>
                    <a:lnTo>
                      <a:pt x="160" y="141"/>
                    </a:lnTo>
                    <a:lnTo>
                      <a:pt x="161" y="142"/>
                    </a:lnTo>
                    <a:lnTo>
                      <a:pt x="162" y="141"/>
                    </a:lnTo>
                    <a:lnTo>
                      <a:pt x="162" y="140"/>
                    </a:lnTo>
                    <a:lnTo>
                      <a:pt x="162" y="140"/>
                    </a:lnTo>
                    <a:lnTo>
                      <a:pt x="163" y="141"/>
                    </a:lnTo>
                    <a:lnTo>
                      <a:pt x="164" y="140"/>
                    </a:lnTo>
                    <a:lnTo>
                      <a:pt x="164" y="141"/>
                    </a:lnTo>
                    <a:lnTo>
                      <a:pt x="166" y="140"/>
                    </a:lnTo>
                    <a:lnTo>
                      <a:pt x="166" y="139"/>
                    </a:lnTo>
                    <a:lnTo>
                      <a:pt x="166" y="138"/>
                    </a:lnTo>
                    <a:lnTo>
                      <a:pt x="166" y="138"/>
                    </a:lnTo>
                    <a:lnTo>
                      <a:pt x="168" y="138"/>
                    </a:lnTo>
                    <a:lnTo>
                      <a:pt x="169" y="138"/>
                    </a:lnTo>
                    <a:lnTo>
                      <a:pt x="169" y="137"/>
                    </a:lnTo>
                    <a:lnTo>
                      <a:pt x="170" y="137"/>
                    </a:lnTo>
                    <a:lnTo>
                      <a:pt x="171" y="138"/>
                    </a:lnTo>
                    <a:lnTo>
                      <a:pt x="171" y="137"/>
                    </a:lnTo>
                    <a:lnTo>
                      <a:pt x="171" y="136"/>
                    </a:lnTo>
                    <a:lnTo>
                      <a:pt x="172" y="136"/>
                    </a:lnTo>
                    <a:lnTo>
                      <a:pt x="173" y="137"/>
                    </a:lnTo>
                    <a:lnTo>
                      <a:pt x="173" y="137"/>
                    </a:lnTo>
                    <a:lnTo>
                      <a:pt x="173" y="136"/>
                    </a:lnTo>
                    <a:lnTo>
                      <a:pt x="173" y="135"/>
                    </a:lnTo>
                    <a:lnTo>
                      <a:pt x="174" y="135"/>
                    </a:lnTo>
                    <a:lnTo>
                      <a:pt x="174" y="134"/>
                    </a:lnTo>
                    <a:lnTo>
                      <a:pt x="175" y="134"/>
                    </a:lnTo>
                    <a:lnTo>
                      <a:pt x="175" y="133"/>
                    </a:lnTo>
                    <a:lnTo>
                      <a:pt x="176" y="133"/>
                    </a:lnTo>
                    <a:lnTo>
                      <a:pt x="176" y="132"/>
                    </a:lnTo>
                    <a:lnTo>
                      <a:pt x="176" y="131"/>
                    </a:lnTo>
                    <a:lnTo>
                      <a:pt x="177" y="131"/>
                    </a:lnTo>
                    <a:lnTo>
                      <a:pt x="178" y="130"/>
                    </a:lnTo>
                    <a:lnTo>
                      <a:pt x="178" y="129"/>
                    </a:lnTo>
                    <a:lnTo>
                      <a:pt x="179" y="128"/>
                    </a:lnTo>
                    <a:lnTo>
                      <a:pt x="178" y="128"/>
                    </a:lnTo>
                    <a:lnTo>
                      <a:pt x="178" y="127"/>
                    </a:lnTo>
                    <a:lnTo>
                      <a:pt x="178" y="126"/>
                    </a:lnTo>
                    <a:lnTo>
                      <a:pt x="179" y="124"/>
                    </a:lnTo>
                    <a:lnTo>
                      <a:pt x="180" y="123"/>
                    </a:lnTo>
                    <a:lnTo>
                      <a:pt x="179" y="122"/>
                    </a:lnTo>
                    <a:lnTo>
                      <a:pt x="179" y="121"/>
                    </a:lnTo>
                    <a:lnTo>
                      <a:pt x="180" y="121"/>
                    </a:lnTo>
                    <a:lnTo>
                      <a:pt x="180" y="121"/>
                    </a:lnTo>
                    <a:lnTo>
                      <a:pt x="180" y="121"/>
                    </a:lnTo>
                    <a:lnTo>
                      <a:pt x="181" y="120"/>
                    </a:lnTo>
                    <a:lnTo>
                      <a:pt x="182" y="119"/>
                    </a:lnTo>
                    <a:lnTo>
                      <a:pt x="183" y="118"/>
                    </a:lnTo>
                    <a:lnTo>
                      <a:pt x="183" y="118"/>
                    </a:lnTo>
                    <a:lnTo>
                      <a:pt x="183" y="117"/>
                    </a:lnTo>
                    <a:lnTo>
                      <a:pt x="184" y="117"/>
                    </a:lnTo>
                    <a:lnTo>
                      <a:pt x="185" y="117"/>
                    </a:lnTo>
                    <a:lnTo>
                      <a:pt x="186" y="117"/>
                    </a:lnTo>
                    <a:lnTo>
                      <a:pt x="186" y="117"/>
                    </a:lnTo>
                    <a:lnTo>
                      <a:pt x="187" y="117"/>
                    </a:lnTo>
                    <a:lnTo>
                      <a:pt x="187" y="116"/>
                    </a:lnTo>
                    <a:lnTo>
                      <a:pt x="187" y="116"/>
                    </a:lnTo>
                    <a:lnTo>
                      <a:pt x="188" y="116"/>
                    </a:lnTo>
                    <a:lnTo>
                      <a:pt x="189" y="115"/>
                    </a:lnTo>
                    <a:lnTo>
                      <a:pt x="190" y="114"/>
                    </a:lnTo>
                    <a:lnTo>
                      <a:pt x="190" y="115"/>
                    </a:lnTo>
                    <a:lnTo>
                      <a:pt x="190" y="114"/>
                    </a:lnTo>
                    <a:lnTo>
                      <a:pt x="191" y="114"/>
                    </a:lnTo>
                    <a:lnTo>
                      <a:pt x="192" y="114"/>
                    </a:lnTo>
                    <a:lnTo>
                      <a:pt x="193" y="114"/>
                    </a:lnTo>
                    <a:lnTo>
                      <a:pt x="193" y="115"/>
                    </a:lnTo>
                    <a:lnTo>
                      <a:pt x="195" y="115"/>
                    </a:lnTo>
                    <a:lnTo>
                      <a:pt x="197" y="115"/>
                    </a:lnTo>
                    <a:lnTo>
                      <a:pt x="197" y="114"/>
                    </a:lnTo>
                    <a:lnTo>
                      <a:pt x="198" y="114"/>
                    </a:lnTo>
                    <a:lnTo>
                      <a:pt x="198" y="114"/>
                    </a:lnTo>
                    <a:lnTo>
                      <a:pt x="199" y="113"/>
                    </a:lnTo>
                    <a:lnTo>
                      <a:pt x="200" y="112"/>
                    </a:lnTo>
                    <a:lnTo>
                      <a:pt x="200" y="112"/>
                    </a:lnTo>
                    <a:lnTo>
                      <a:pt x="200" y="115"/>
                    </a:lnTo>
                    <a:lnTo>
                      <a:pt x="200" y="116"/>
                    </a:lnTo>
                    <a:lnTo>
                      <a:pt x="202" y="120"/>
                    </a:lnTo>
                    <a:lnTo>
                      <a:pt x="203" y="122"/>
                    </a:lnTo>
                    <a:lnTo>
                      <a:pt x="204" y="125"/>
                    </a:lnTo>
                    <a:lnTo>
                      <a:pt x="204" y="128"/>
                    </a:lnTo>
                    <a:lnTo>
                      <a:pt x="207" y="136"/>
                    </a:lnTo>
                    <a:lnTo>
                      <a:pt x="207" y="139"/>
                    </a:lnTo>
                    <a:lnTo>
                      <a:pt x="206" y="146"/>
                    </a:lnTo>
                    <a:lnTo>
                      <a:pt x="206" y="150"/>
                    </a:lnTo>
                    <a:lnTo>
                      <a:pt x="202" y="156"/>
                    </a:lnTo>
                    <a:lnTo>
                      <a:pt x="202" y="157"/>
                    </a:lnTo>
                    <a:lnTo>
                      <a:pt x="196" y="204"/>
                    </a:lnTo>
                    <a:lnTo>
                      <a:pt x="197" y="204"/>
                    </a:lnTo>
                    <a:lnTo>
                      <a:pt x="197" y="205"/>
                    </a:lnTo>
                    <a:lnTo>
                      <a:pt x="197" y="205"/>
                    </a:lnTo>
                    <a:lnTo>
                      <a:pt x="202" y="208"/>
                    </a:lnTo>
                    <a:lnTo>
                      <a:pt x="207" y="213"/>
                    </a:lnTo>
                    <a:lnTo>
                      <a:pt x="208" y="215"/>
                    </a:lnTo>
                    <a:lnTo>
                      <a:pt x="210" y="217"/>
                    </a:lnTo>
                    <a:lnTo>
                      <a:pt x="213" y="222"/>
                    </a:lnTo>
                    <a:lnTo>
                      <a:pt x="228" y="222"/>
                    </a:lnTo>
                    <a:lnTo>
                      <a:pt x="232" y="222"/>
                    </a:lnTo>
                    <a:lnTo>
                      <a:pt x="233" y="223"/>
                    </a:lnTo>
                    <a:lnTo>
                      <a:pt x="234" y="224"/>
                    </a:lnTo>
                    <a:lnTo>
                      <a:pt x="235" y="224"/>
                    </a:lnTo>
                    <a:lnTo>
                      <a:pt x="236" y="226"/>
                    </a:lnTo>
                    <a:lnTo>
                      <a:pt x="238" y="227"/>
                    </a:lnTo>
                    <a:lnTo>
                      <a:pt x="238" y="228"/>
                    </a:lnTo>
                    <a:lnTo>
                      <a:pt x="238" y="229"/>
                    </a:lnTo>
                    <a:lnTo>
                      <a:pt x="238" y="231"/>
                    </a:lnTo>
                    <a:lnTo>
                      <a:pt x="238" y="232"/>
                    </a:lnTo>
                    <a:lnTo>
                      <a:pt x="238" y="233"/>
                    </a:lnTo>
                    <a:lnTo>
                      <a:pt x="238" y="235"/>
                    </a:lnTo>
                    <a:lnTo>
                      <a:pt x="237" y="236"/>
                    </a:lnTo>
                    <a:lnTo>
                      <a:pt x="237" y="237"/>
                    </a:lnTo>
                    <a:lnTo>
                      <a:pt x="237" y="238"/>
                    </a:lnTo>
                    <a:lnTo>
                      <a:pt x="238" y="238"/>
                    </a:lnTo>
                    <a:lnTo>
                      <a:pt x="238" y="239"/>
                    </a:lnTo>
                    <a:lnTo>
                      <a:pt x="239" y="239"/>
                    </a:lnTo>
                    <a:lnTo>
                      <a:pt x="239" y="240"/>
                    </a:lnTo>
                    <a:lnTo>
                      <a:pt x="238" y="242"/>
                    </a:lnTo>
                    <a:lnTo>
                      <a:pt x="238" y="242"/>
                    </a:lnTo>
                    <a:lnTo>
                      <a:pt x="238" y="243"/>
                    </a:lnTo>
                    <a:lnTo>
                      <a:pt x="238" y="244"/>
                    </a:lnTo>
                    <a:lnTo>
                      <a:pt x="238" y="245"/>
                    </a:lnTo>
                    <a:lnTo>
                      <a:pt x="238" y="246"/>
                    </a:lnTo>
                    <a:lnTo>
                      <a:pt x="238" y="248"/>
                    </a:lnTo>
                    <a:lnTo>
                      <a:pt x="237" y="250"/>
                    </a:lnTo>
                    <a:lnTo>
                      <a:pt x="237" y="252"/>
                    </a:lnTo>
                    <a:lnTo>
                      <a:pt x="236" y="255"/>
                    </a:lnTo>
                    <a:lnTo>
                      <a:pt x="237" y="258"/>
                    </a:lnTo>
                    <a:lnTo>
                      <a:pt x="237" y="259"/>
                    </a:lnTo>
                    <a:lnTo>
                      <a:pt x="238" y="259"/>
                    </a:lnTo>
                    <a:lnTo>
                      <a:pt x="238" y="262"/>
                    </a:lnTo>
                    <a:lnTo>
                      <a:pt x="238" y="262"/>
                    </a:lnTo>
                    <a:lnTo>
                      <a:pt x="239" y="265"/>
                    </a:lnTo>
                    <a:lnTo>
                      <a:pt x="240" y="266"/>
                    </a:lnTo>
                    <a:lnTo>
                      <a:pt x="241" y="266"/>
                    </a:lnTo>
                    <a:lnTo>
                      <a:pt x="242" y="265"/>
                    </a:lnTo>
                    <a:lnTo>
                      <a:pt x="242" y="262"/>
                    </a:lnTo>
                    <a:lnTo>
                      <a:pt x="244" y="257"/>
                    </a:lnTo>
                    <a:lnTo>
                      <a:pt x="244" y="254"/>
                    </a:lnTo>
                    <a:lnTo>
                      <a:pt x="245" y="252"/>
                    </a:lnTo>
                    <a:lnTo>
                      <a:pt x="246" y="252"/>
                    </a:lnTo>
                    <a:lnTo>
                      <a:pt x="247" y="252"/>
                    </a:lnTo>
                    <a:lnTo>
                      <a:pt x="248" y="250"/>
                    </a:lnTo>
                    <a:lnTo>
                      <a:pt x="249" y="250"/>
                    </a:lnTo>
                    <a:lnTo>
                      <a:pt x="249" y="250"/>
                    </a:lnTo>
                    <a:lnTo>
                      <a:pt x="250" y="249"/>
                    </a:lnTo>
                    <a:lnTo>
                      <a:pt x="251" y="248"/>
                    </a:lnTo>
                    <a:lnTo>
                      <a:pt x="251" y="248"/>
                    </a:lnTo>
                    <a:lnTo>
                      <a:pt x="252" y="247"/>
                    </a:lnTo>
                    <a:lnTo>
                      <a:pt x="252" y="245"/>
                    </a:lnTo>
                    <a:lnTo>
                      <a:pt x="253" y="245"/>
                    </a:lnTo>
                    <a:lnTo>
                      <a:pt x="254" y="245"/>
                    </a:lnTo>
                    <a:lnTo>
                      <a:pt x="255" y="243"/>
                    </a:lnTo>
                    <a:lnTo>
                      <a:pt x="255" y="241"/>
                    </a:lnTo>
                    <a:lnTo>
                      <a:pt x="257" y="238"/>
                    </a:lnTo>
                    <a:lnTo>
                      <a:pt x="258" y="238"/>
                    </a:lnTo>
                    <a:lnTo>
                      <a:pt x="259" y="237"/>
                    </a:lnTo>
                    <a:lnTo>
                      <a:pt x="259" y="236"/>
                    </a:lnTo>
                    <a:lnTo>
                      <a:pt x="259" y="236"/>
                    </a:lnTo>
                    <a:lnTo>
                      <a:pt x="262" y="235"/>
                    </a:lnTo>
                    <a:lnTo>
                      <a:pt x="262" y="235"/>
                    </a:lnTo>
                    <a:lnTo>
                      <a:pt x="264" y="234"/>
                    </a:lnTo>
                    <a:lnTo>
                      <a:pt x="265" y="234"/>
                    </a:lnTo>
                    <a:lnTo>
                      <a:pt x="266" y="233"/>
                    </a:lnTo>
                    <a:lnTo>
                      <a:pt x="268" y="230"/>
                    </a:lnTo>
                    <a:lnTo>
                      <a:pt x="268" y="229"/>
                    </a:lnTo>
                    <a:lnTo>
                      <a:pt x="269" y="228"/>
                    </a:lnTo>
                    <a:lnTo>
                      <a:pt x="270" y="228"/>
                    </a:lnTo>
                    <a:lnTo>
                      <a:pt x="272" y="228"/>
                    </a:lnTo>
                    <a:lnTo>
                      <a:pt x="273" y="228"/>
                    </a:lnTo>
                    <a:lnTo>
                      <a:pt x="276" y="228"/>
                    </a:lnTo>
                    <a:lnTo>
                      <a:pt x="278" y="228"/>
                    </a:lnTo>
                    <a:lnTo>
                      <a:pt x="280" y="227"/>
                    </a:lnTo>
                    <a:lnTo>
                      <a:pt x="281" y="227"/>
                    </a:lnTo>
                    <a:lnTo>
                      <a:pt x="282" y="226"/>
                    </a:lnTo>
                    <a:lnTo>
                      <a:pt x="283" y="226"/>
                    </a:lnTo>
                    <a:lnTo>
                      <a:pt x="283" y="225"/>
                    </a:lnTo>
                    <a:lnTo>
                      <a:pt x="285" y="224"/>
                    </a:lnTo>
                    <a:lnTo>
                      <a:pt x="287" y="223"/>
                    </a:lnTo>
                    <a:lnTo>
                      <a:pt x="289" y="221"/>
                    </a:lnTo>
                    <a:lnTo>
                      <a:pt x="290" y="219"/>
                    </a:lnTo>
                    <a:lnTo>
                      <a:pt x="291" y="219"/>
                    </a:lnTo>
                    <a:lnTo>
                      <a:pt x="292" y="219"/>
                    </a:lnTo>
                    <a:lnTo>
                      <a:pt x="292" y="217"/>
                    </a:lnTo>
                    <a:lnTo>
                      <a:pt x="293" y="217"/>
                    </a:lnTo>
                    <a:lnTo>
                      <a:pt x="293" y="216"/>
                    </a:lnTo>
                    <a:lnTo>
                      <a:pt x="296" y="214"/>
                    </a:lnTo>
                    <a:lnTo>
                      <a:pt x="297" y="214"/>
                    </a:lnTo>
                    <a:lnTo>
                      <a:pt x="298" y="214"/>
                    </a:lnTo>
                    <a:lnTo>
                      <a:pt x="299" y="213"/>
                    </a:lnTo>
                    <a:lnTo>
                      <a:pt x="299" y="212"/>
                    </a:lnTo>
                    <a:lnTo>
                      <a:pt x="300" y="212"/>
                    </a:lnTo>
                    <a:lnTo>
                      <a:pt x="303" y="213"/>
                    </a:lnTo>
                    <a:lnTo>
                      <a:pt x="304" y="213"/>
                    </a:lnTo>
                    <a:lnTo>
                      <a:pt x="305" y="212"/>
                    </a:lnTo>
                    <a:lnTo>
                      <a:pt x="307" y="210"/>
                    </a:lnTo>
                    <a:lnTo>
                      <a:pt x="307" y="207"/>
                    </a:lnTo>
                    <a:lnTo>
                      <a:pt x="308" y="206"/>
                    </a:lnTo>
                    <a:lnTo>
                      <a:pt x="309" y="205"/>
                    </a:lnTo>
                    <a:lnTo>
                      <a:pt x="310" y="205"/>
                    </a:lnTo>
                    <a:lnTo>
                      <a:pt x="311" y="205"/>
                    </a:lnTo>
                    <a:lnTo>
                      <a:pt x="313" y="205"/>
                    </a:lnTo>
                    <a:lnTo>
                      <a:pt x="313" y="204"/>
                    </a:lnTo>
                    <a:lnTo>
                      <a:pt x="313" y="204"/>
                    </a:lnTo>
                    <a:lnTo>
                      <a:pt x="314" y="203"/>
                    </a:lnTo>
                    <a:lnTo>
                      <a:pt x="314" y="203"/>
                    </a:lnTo>
                    <a:lnTo>
                      <a:pt x="315" y="204"/>
                    </a:lnTo>
                    <a:lnTo>
                      <a:pt x="317" y="204"/>
                    </a:lnTo>
                    <a:lnTo>
                      <a:pt x="318" y="204"/>
                    </a:lnTo>
                    <a:lnTo>
                      <a:pt x="321" y="203"/>
                    </a:lnTo>
                    <a:lnTo>
                      <a:pt x="321" y="201"/>
                    </a:lnTo>
                    <a:lnTo>
                      <a:pt x="322" y="201"/>
                    </a:lnTo>
                    <a:lnTo>
                      <a:pt x="324" y="201"/>
                    </a:lnTo>
                    <a:lnTo>
                      <a:pt x="324" y="202"/>
                    </a:lnTo>
                    <a:lnTo>
                      <a:pt x="324" y="204"/>
                    </a:lnTo>
                    <a:lnTo>
                      <a:pt x="324" y="204"/>
                    </a:lnTo>
                    <a:lnTo>
                      <a:pt x="324" y="205"/>
                    </a:lnTo>
                    <a:lnTo>
                      <a:pt x="324" y="207"/>
                    </a:lnTo>
                    <a:lnTo>
                      <a:pt x="324" y="207"/>
                    </a:lnTo>
                    <a:lnTo>
                      <a:pt x="324" y="208"/>
                    </a:lnTo>
                    <a:lnTo>
                      <a:pt x="325" y="209"/>
                    </a:lnTo>
                    <a:lnTo>
                      <a:pt x="327" y="211"/>
                    </a:lnTo>
                    <a:lnTo>
                      <a:pt x="328" y="211"/>
                    </a:lnTo>
                    <a:lnTo>
                      <a:pt x="329" y="210"/>
                    </a:lnTo>
                    <a:lnTo>
                      <a:pt x="336" y="207"/>
                    </a:lnTo>
                    <a:lnTo>
                      <a:pt x="338" y="207"/>
                    </a:lnTo>
                    <a:lnTo>
                      <a:pt x="339" y="207"/>
                    </a:lnTo>
                    <a:lnTo>
                      <a:pt x="341" y="207"/>
                    </a:lnTo>
                    <a:lnTo>
                      <a:pt x="344" y="207"/>
                    </a:lnTo>
                    <a:lnTo>
                      <a:pt x="345" y="207"/>
                    </a:lnTo>
                    <a:lnTo>
                      <a:pt x="345" y="207"/>
                    </a:lnTo>
                    <a:lnTo>
                      <a:pt x="347" y="206"/>
                    </a:lnTo>
                    <a:lnTo>
                      <a:pt x="348" y="204"/>
                    </a:lnTo>
                    <a:lnTo>
                      <a:pt x="348" y="204"/>
                    </a:lnTo>
                    <a:lnTo>
                      <a:pt x="349" y="204"/>
                    </a:lnTo>
                    <a:lnTo>
                      <a:pt x="352" y="205"/>
                    </a:lnTo>
                    <a:lnTo>
                      <a:pt x="352" y="205"/>
                    </a:lnTo>
                    <a:lnTo>
                      <a:pt x="355" y="205"/>
                    </a:lnTo>
                    <a:lnTo>
                      <a:pt x="356" y="205"/>
                    </a:lnTo>
                    <a:lnTo>
                      <a:pt x="359" y="205"/>
                    </a:lnTo>
                    <a:lnTo>
                      <a:pt x="360" y="206"/>
                    </a:lnTo>
                    <a:lnTo>
                      <a:pt x="362" y="206"/>
                    </a:lnTo>
                    <a:lnTo>
                      <a:pt x="363" y="205"/>
                    </a:lnTo>
                    <a:lnTo>
                      <a:pt x="363" y="204"/>
                    </a:lnTo>
                    <a:lnTo>
                      <a:pt x="362" y="203"/>
                    </a:lnTo>
                    <a:lnTo>
                      <a:pt x="363" y="201"/>
                    </a:lnTo>
                    <a:lnTo>
                      <a:pt x="368" y="201"/>
                    </a:lnTo>
                    <a:lnTo>
                      <a:pt x="369" y="201"/>
                    </a:lnTo>
                    <a:lnTo>
                      <a:pt x="369" y="200"/>
                    </a:lnTo>
                    <a:lnTo>
                      <a:pt x="370" y="198"/>
                    </a:lnTo>
                    <a:lnTo>
                      <a:pt x="371" y="198"/>
                    </a:lnTo>
                    <a:lnTo>
                      <a:pt x="373" y="198"/>
                    </a:lnTo>
                    <a:lnTo>
                      <a:pt x="373" y="199"/>
                    </a:lnTo>
                    <a:lnTo>
                      <a:pt x="373" y="202"/>
                    </a:lnTo>
                    <a:lnTo>
                      <a:pt x="373" y="203"/>
                    </a:lnTo>
                    <a:lnTo>
                      <a:pt x="373" y="204"/>
                    </a:lnTo>
                    <a:lnTo>
                      <a:pt x="374" y="204"/>
                    </a:lnTo>
                    <a:lnTo>
                      <a:pt x="375" y="204"/>
                    </a:lnTo>
                    <a:lnTo>
                      <a:pt x="376" y="204"/>
                    </a:lnTo>
                    <a:lnTo>
                      <a:pt x="376" y="200"/>
                    </a:lnTo>
                    <a:lnTo>
                      <a:pt x="377" y="196"/>
                    </a:lnTo>
                    <a:lnTo>
                      <a:pt x="378" y="195"/>
                    </a:lnTo>
                    <a:lnTo>
                      <a:pt x="380" y="195"/>
                    </a:lnTo>
                    <a:lnTo>
                      <a:pt x="382" y="194"/>
                    </a:lnTo>
                    <a:lnTo>
                      <a:pt x="383" y="194"/>
                    </a:lnTo>
                    <a:lnTo>
                      <a:pt x="383" y="194"/>
                    </a:lnTo>
                    <a:lnTo>
                      <a:pt x="384" y="195"/>
                    </a:lnTo>
                    <a:lnTo>
                      <a:pt x="385" y="195"/>
                    </a:lnTo>
                    <a:lnTo>
                      <a:pt x="386" y="196"/>
                    </a:lnTo>
                    <a:lnTo>
                      <a:pt x="386" y="195"/>
                    </a:lnTo>
                    <a:lnTo>
                      <a:pt x="386" y="193"/>
                    </a:lnTo>
                    <a:lnTo>
                      <a:pt x="386" y="192"/>
                    </a:lnTo>
                    <a:lnTo>
                      <a:pt x="386" y="192"/>
                    </a:lnTo>
                    <a:lnTo>
                      <a:pt x="387" y="191"/>
                    </a:lnTo>
                    <a:lnTo>
                      <a:pt x="390" y="190"/>
                    </a:lnTo>
                    <a:lnTo>
                      <a:pt x="390" y="190"/>
                    </a:lnTo>
                    <a:lnTo>
                      <a:pt x="391" y="189"/>
                    </a:lnTo>
                    <a:lnTo>
                      <a:pt x="392" y="188"/>
                    </a:lnTo>
                    <a:lnTo>
                      <a:pt x="393" y="188"/>
                    </a:lnTo>
                    <a:lnTo>
                      <a:pt x="393" y="187"/>
                    </a:lnTo>
                    <a:lnTo>
                      <a:pt x="395" y="187"/>
                    </a:lnTo>
                    <a:lnTo>
                      <a:pt x="396" y="187"/>
                    </a:lnTo>
                    <a:lnTo>
                      <a:pt x="397" y="188"/>
                    </a:lnTo>
                    <a:lnTo>
                      <a:pt x="399" y="189"/>
                    </a:lnTo>
                    <a:lnTo>
                      <a:pt x="400" y="189"/>
                    </a:lnTo>
                    <a:lnTo>
                      <a:pt x="402" y="189"/>
                    </a:lnTo>
                    <a:lnTo>
                      <a:pt x="402" y="188"/>
                    </a:lnTo>
                    <a:lnTo>
                      <a:pt x="404" y="187"/>
                    </a:lnTo>
                    <a:lnTo>
                      <a:pt x="405" y="187"/>
                    </a:lnTo>
                    <a:lnTo>
                      <a:pt x="408" y="188"/>
                    </a:lnTo>
                    <a:lnTo>
                      <a:pt x="410" y="188"/>
                    </a:lnTo>
                    <a:lnTo>
                      <a:pt x="413" y="191"/>
                    </a:lnTo>
                    <a:lnTo>
                      <a:pt x="413" y="193"/>
                    </a:lnTo>
                    <a:lnTo>
                      <a:pt x="414" y="193"/>
                    </a:lnTo>
                    <a:lnTo>
                      <a:pt x="416" y="194"/>
                    </a:lnTo>
                    <a:lnTo>
                      <a:pt x="417" y="196"/>
                    </a:lnTo>
                    <a:lnTo>
                      <a:pt x="417" y="198"/>
                    </a:lnTo>
                    <a:lnTo>
                      <a:pt x="417" y="200"/>
                    </a:lnTo>
                    <a:lnTo>
                      <a:pt x="419" y="202"/>
                    </a:lnTo>
                    <a:lnTo>
                      <a:pt x="421" y="203"/>
                    </a:lnTo>
                    <a:lnTo>
                      <a:pt x="423" y="204"/>
                    </a:lnTo>
                    <a:lnTo>
                      <a:pt x="424" y="205"/>
                    </a:lnTo>
                    <a:lnTo>
                      <a:pt x="426" y="209"/>
                    </a:lnTo>
                    <a:lnTo>
                      <a:pt x="427" y="210"/>
                    </a:lnTo>
                    <a:lnTo>
                      <a:pt x="429" y="211"/>
                    </a:lnTo>
                    <a:lnTo>
                      <a:pt x="431" y="213"/>
                    </a:lnTo>
                    <a:lnTo>
                      <a:pt x="431" y="215"/>
                    </a:lnTo>
                    <a:lnTo>
                      <a:pt x="431" y="217"/>
                    </a:lnTo>
                    <a:lnTo>
                      <a:pt x="432" y="220"/>
                    </a:lnTo>
                    <a:lnTo>
                      <a:pt x="432" y="221"/>
                    </a:lnTo>
                    <a:lnTo>
                      <a:pt x="431" y="224"/>
                    </a:lnTo>
                    <a:lnTo>
                      <a:pt x="432" y="227"/>
                    </a:lnTo>
                    <a:lnTo>
                      <a:pt x="431" y="227"/>
                    </a:lnTo>
                    <a:lnTo>
                      <a:pt x="432" y="228"/>
                    </a:lnTo>
                    <a:lnTo>
                      <a:pt x="432" y="230"/>
                    </a:lnTo>
                    <a:lnTo>
                      <a:pt x="431" y="231"/>
                    </a:lnTo>
                    <a:lnTo>
                      <a:pt x="431" y="237"/>
                    </a:lnTo>
                    <a:lnTo>
                      <a:pt x="432" y="238"/>
                    </a:lnTo>
                    <a:lnTo>
                      <a:pt x="434" y="240"/>
                    </a:lnTo>
                    <a:lnTo>
                      <a:pt x="434" y="242"/>
                    </a:lnTo>
                    <a:lnTo>
                      <a:pt x="432" y="246"/>
                    </a:lnTo>
                    <a:lnTo>
                      <a:pt x="432" y="248"/>
                    </a:lnTo>
                    <a:lnTo>
                      <a:pt x="432" y="249"/>
                    </a:lnTo>
                    <a:lnTo>
                      <a:pt x="432" y="251"/>
                    </a:lnTo>
                    <a:lnTo>
                      <a:pt x="432" y="252"/>
                    </a:lnTo>
                    <a:lnTo>
                      <a:pt x="432" y="255"/>
                    </a:lnTo>
                    <a:lnTo>
                      <a:pt x="434" y="257"/>
                    </a:lnTo>
                    <a:lnTo>
                      <a:pt x="434" y="258"/>
                    </a:lnTo>
                    <a:lnTo>
                      <a:pt x="435" y="259"/>
                    </a:lnTo>
                    <a:lnTo>
                      <a:pt x="435" y="259"/>
                    </a:lnTo>
                    <a:lnTo>
                      <a:pt x="434" y="262"/>
                    </a:lnTo>
                    <a:lnTo>
                      <a:pt x="435" y="262"/>
                    </a:lnTo>
                    <a:lnTo>
                      <a:pt x="435" y="264"/>
                    </a:lnTo>
                    <a:lnTo>
                      <a:pt x="437" y="266"/>
                    </a:lnTo>
                    <a:lnTo>
                      <a:pt x="437" y="266"/>
                    </a:lnTo>
                    <a:lnTo>
                      <a:pt x="437" y="268"/>
                    </a:lnTo>
                    <a:lnTo>
                      <a:pt x="435" y="271"/>
                    </a:lnTo>
                    <a:lnTo>
                      <a:pt x="434" y="273"/>
                    </a:lnTo>
                    <a:lnTo>
                      <a:pt x="432" y="276"/>
                    </a:lnTo>
                    <a:lnTo>
                      <a:pt x="430" y="278"/>
                    </a:lnTo>
                    <a:lnTo>
                      <a:pt x="429" y="279"/>
                    </a:lnTo>
                    <a:lnTo>
                      <a:pt x="428" y="280"/>
                    </a:lnTo>
                    <a:lnTo>
                      <a:pt x="426" y="281"/>
                    </a:lnTo>
                    <a:lnTo>
                      <a:pt x="424" y="282"/>
                    </a:lnTo>
                    <a:lnTo>
                      <a:pt x="422" y="283"/>
                    </a:lnTo>
                    <a:lnTo>
                      <a:pt x="421" y="286"/>
                    </a:lnTo>
                    <a:lnTo>
                      <a:pt x="417" y="289"/>
                    </a:lnTo>
                    <a:lnTo>
                      <a:pt x="414" y="290"/>
                    </a:lnTo>
                    <a:lnTo>
                      <a:pt x="413" y="291"/>
                    </a:lnTo>
                    <a:lnTo>
                      <a:pt x="405" y="297"/>
                    </a:lnTo>
                    <a:lnTo>
                      <a:pt x="418" y="295"/>
                    </a:lnTo>
                    <a:lnTo>
                      <a:pt x="418" y="293"/>
                    </a:lnTo>
                    <a:lnTo>
                      <a:pt x="420" y="293"/>
                    </a:lnTo>
                    <a:lnTo>
                      <a:pt x="422" y="293"/>
                    </a:lnTo>
                    <a:lnTo>
                      <a:pt x="424" y="292"/>
                    </a:lnTo>
                    <a:lnTo>
                      <a:pt x="426" y="290"/>
                    </a:lnTo>
                    <a:lnTo>
                      <a:pt x="430" y="290"/>
                    </a:lnTo>
                    <a:lnTo>
                      <a:pt x="432" y="289"/>
                    </a:lnTo>
                    <a:lnTo>
                      <a:pt x="435" y="290"/>
                    </a:lnTo>
                    <a:lnTo>
                      <a:pt x="438" y="290"/>
                    </a:lnTo>
                    <a:lnTo>
                      <a:pt x="441" y="293"/>
                    </a:lnTo>
                    <a:lnTo>
                      <a:pt x="441" y="296"/>
                    </a:lnTo>
                    <a:lnTo>
                      <a:pt x="444" y="297"/>
                    </a:lnTo>
                    <a:lnTo>
                      <a:pt x="446" y="298"/>
                    </a:lnTo>
                    <a:lnTo>
                      <a:pt x="448" y="298"/>
                    </a:lnTo>
                    <a:lnTo>
                      <a:pt x="449" y="299"/>
                    </a:lnTo>
                    <a:lnTo>
                      <a:pt x="452" y="299"/>
                    </a:lnTo>
                    <a:lnTo>
                      <a:pt x="453" y="299"/>
                    </a:lnTo>
                    <a:lnTo>
                      <a:pt x="454" y="301"/>
                    </a:lnTo>
                    <a:lnTo>
                      <a:pt x="455" y="304"/>
                    </a:lnTo>
                    <a:lnTo>
                      <a:pt x="455" y="307"/>
                    </a:lnTo>
                    <a:lnTo>
                      <a:pt x="454" y="309"/>
                    </a:lnTo>
                    <a:lnTo>
                      <a:pt x="453" y="313"/>
                    </a:lnTo>
                    <a:lnTo>
                      <a:pt x="455" y="316"/>
                    </a:lnTo>
                    <a:lnTo>
                      <a:pt x="455" y="318"/>
                    </a:lnTo>
                    <a:lnTo>
                      <a:pt x="455" y="321"/>
                    </a:lnTo>
                    <a:lnTo>
                      <a:pt x="453" y="322"/>
                    </a:lnTo>
                    <a:lnTo>
                      <a:pt x="453" y="324"/>
                    </a:lnTo>
                    <a:lnTo>
                      <a:pt x="454" y="326"/>
                    </a:lnTo>
                    <a:lnTo>
                      <a:pt x="455" y="328"/>
                    </a:lnTo>
                    <a:lnTo>
                      <a:pt x="455" y="331"/>
                    </a:lnTo>
                    <a:lnTo>
                      <a:pt x="456" y="334"/>
                    </a:lnTo>
                    <a:lnTo>
                      <a:pt x="458" y="336"/>
                    </a:lnTo>
                    <a:lnTo>
                      <a:pt x="459" y="338"/>
                    </a:lnTo>
                    <a:lnTo>
                      <a:pt x="458" y="341"/>
                    </a:lnTo>
                    <a:lnTo>
                      <a:pt x="456" y="343"/>
                    </a:lnTo>
                    <a:lnTo>
                      <a:pt x="456" y="347"/>
                    </a:lnTo>
                    <a:lnTo>
                      <a:pt x="457" y="348"/>
                    </a:lnTo>
                    <a:lnTo>
                      <a:pt x="458" y="350"/>
                    </a:lnTo>
                    <a:lnTo>
                      <a:pt x="457" y="352"/>
                    </a:lnTo>
                    <a:lnTo>
                      <a:pt x="459" y="354"/>
                    </a:lnTo>
                    <a:lnTo>
                      <a:pt x="459" y="356"/>
                    </a:lnTo>
                    <a:lnTo>
                      <a:pt x="459" y="359"/>
                    </a:lnTo>
                    <a:lnTo>
                      <a:pt x="459" y="361"/>
                    </a:lnTo>
                    <a:lnTo>
                      <a:pt x="459" y="362"/>
                    </a:lnTo>
                    <a:lnTo>
                      <a:pt x="459" y="363"/>
                    </a:lnTo>
                    <a:lnTo>
                      <a:pt x="459" y="365"/>
                    </a:lnTo>
                    <a:lnTo>
                      <a:pt x="458" y="367"/>
                    </a:lnTo>
                    <a:lnTo>
                      <a:pt x="456" y="366"/>
                    </a:lnTo>
                    <a:lnTo>
                      <a:pt x="455" y="366"/>
                    </a:lnTo>
                    <a:lnTo>
                      <a:pt x="455" y="366"/>
                    </a:lnTo>
                    <a:lnTo>
                      <a:pt x="454" y="366"/>
                    </a:lnTo>
                    <a:lnTo>
                      <a:pt x="452" y="366"/>
                    </a:lnTo>
                    <a:lnTo>
                      <a:pt x="452" y="365"/>
                    </a:lnTo>
                    <a:lnTo>
                      <a:pt x="451" y="366"/>
                    </a:lnTo>
                    <a:lnTo>
                      <a:pt x="450" y="366"/>
                    </a:lnTo>
                    <a:lnTo>
                      <a:pt x="449" y="365"/>
                    </a:lnTo>
                    <a:lnTo>
                      <a:pt x="448" y="365"/>
                    </a:lnTo>
                    <a:lnTo>
                      <a:pt x="447" y="366"/>
                    </a:lnTo>
                    <a:lnTo>
                      <a:pt x="446" y="366"/>
                    </a:lnTo>
                    <a:lnTo>
                      <a:pt x="445" y="366"/>
                    </a:lnTo>
                    <a:lnTo>
                      <a:pt x="445" y="366"/>
                    </a:lnTo>
                    <a:lnTo>
                      <a:pt x="444" y="366"/>
                    </a:lnTo>
                    <a:lnTo>
                      <a:pt x="445" y="367"/>
                    </a:lnTo>
                    <a:lnTo>
                      <a:pt x="445" y="368"/>
                    </a:lnTo>
                    <a:lnTo>
                      <a:pt x="444" y="368"/>
                    </a:lnTo>
                    <a:lnTo>
                      <a:pt x="444" y="369"/>
                    </a:lnTo>
                    <a:lnTo>
                      <a:pt x="444" y="369"/>
                    </a:lnTo>
                    <a:lnTo>
                      <a:pt x="443" y="369"/>
                    </a:lnTo>
                    <a:lnTo>
                      <a:pt x="442" y="370"/>
                    </a:lnTo>
                    <a:lnTo>
                      <a:pt x="441" y="371"/>
                    </a:lnTo>
                    <a:lnTo>
                      <a:pt x="441" y="372"/>
                    </a:lnTo>
                    <a:lnTo>
                      <a:pt x="441" y="373"/>
                    </a:lnTo>
                    <a:lnTo>
                      <a:pt x="441" y="373"/>
                    </a:lnTo>
                    <a:lnTo>
                      <a:pt x="439" y="373"/>
                    </a:lnTo>
                    <a:lnTo>
                      <a:pt x="438" y="373"/>
                    </a:lnTo>
                    <a:lnTo>
                      <a:pt x="437" y="374"/>
                    </a:lnTo>
                    <a:lnTo>
                      <a:pt x="436" y="374"/>
                    </a:lnTo>
                    <a:lnTo>
                      <a:pt x="435" y="375"/>
                    </a:lnTo>
                    <a:lnTo>
                      <a:pt x="435" y="375"/>
                    </a:lnTo>
                    <a:lnTo>
                      <a:pt x="434" y="374"/>
                    </a:lnTo>
                    <a:lnTo>
                      <a:pt x="433" y="374"/>
                    </a:lnTo>
                    <a:lnTo>
                      <a:pt x="431" y="375"/>
                    </a:lnTo>
                    <a:lnTo>
                      <a:pt x="430" y="375"/>
                    </a:lnTo>
                    <a:lnTo>
                      <a:pt x="429" y="375"/>
                    </a:lnTo>
                    <a:lnTo>
                      <a:pt x="428" y="375"/>
                    </a:lnTo>
                    <a:lnTo>
                      <a:pt x="426" y="374"/>
                    </a:lnTo>
                    <a:lnTo>
                      <a:pt x="425" y="374"/>
                    </a:lnTo>
                    <a:lnTo>
                      <a:pt x="425" y="375"/>
                    </a:lnTo>
                    <a:lnTo>
                      <a:pt x="425" y="376"/>
                    </a:lnTo>
                    <a:lnTo>
                      <a:pt x="424" y="377"/>
                    </a:lnTo>
                    <a:lnTo>
                      <a:pt x="424" y="378"/>
                    </a:lnTo>
                    <a:lnTo>
                      <a:pt x="424" y="379"/>
                    </a:lnTo>
                    <a:lnTo>
                      <a:pt x="424" y="379"/>
                    </a:lnTo>
                    <a:lnTo>
                      <a:pt x="422" y="382"/>
                    </a:lnTo>
                    <a:lnTo>
                      <a:pt x="422" y="383"/>
                    </a:lnTo>
                    <a:lnTo>
                      <a:pt x="423" y="383"/>
                    </a:lnTo>
                    <a:lnTo>
                      <a:pt x="423" y="384"/>
                    </a:lnTo>
                    <a:lnTo>
                      <a:pt x="423" y="385"/>
                    </a:lnTo>
                    <a:lnTo>
                      <a:pt x="422" y="385"/>
                    </a:lnTo>
                    <a:lnTo>
                      <a:pt x="422" y="386"/>
                    </a:lnTo>
                    <a:lnTo>
                      <a:pt x="421" y="386"/>
                    </a:lnTo>
                    <a:lnTo>
                      <a:pt x="420" y="386"/>
                    </a:lnTo>
                    <a:lnTo>
                      <a:pt x="420" y="387"/>
                    </a:lnTo>
                    <a:lnTo>
                      <a:pt x="420" y="389"/>
                    </a:lnTo>
                    <a:lnTo>
                      <a:pt x="419" y="390"/>
                    </a:lnTo>
                    <a:lnTo>
                      <a:pt x="419" y="392"/>
                    </a:lnTo>
                    <a:lnTo>
                      <a:pt x="418" y="393"/>
                    </a:lnTo>
                    <a:lnTo>
                      <a:pt x="417" y="393"/>
                    </a:lnTo>
                    <a:lnTo>
                      <a:pt x="417" y="393"/>
                    </a:lnTo>
                    <a:lnTo>
                      <a:pt x="417" y="394"/>
                    </a:lnTo>
                    <a:lnTo>
                      <a:pt x="416" y="394"/>
                    </a:lnTo>
                    <a:lnTo>
                      <a:pt x="415" y="395"/>
                    </a:lnTo>
                    <a:lnTo>
                      <a:pt x="414" y="395"/>
                    </a:lnTo>
                    <a:lnTo>
                      <a:pt x="412" y="394"/>
                    </a:lnTo>
                    <a:lnTo>
                      <a:pt x="410" y="394"/>
                    </a:lnTo>
                    <a:lnTo>
                      <a:pt x="410" y="393"/>
                    </a:lnTo>
                    <a:lnTo>
                      <a:pt x="409" y="393"/>
                    </a:lnTo>
                    <a:lnTo>
                      <a:pt x="408" y="394"/>
                    </a:lnTo>
                    <a:lnTo>
                      <a:pt x="407" y="394"/>
                    </a:lnTo>
                    <a:lnTo>
                      <a:pt x="407" y="395"/>
                    </a:lnTo>
                    <a:lnTo>
                      <a:pt x="405" y="394"/>
                    </a:lnTo>
                    <a:lnTo>
                      <a:pt x="404" y="395"/>
                    </a:lnTo>
                    <a:lnTo>
                      <a:pt x="404" y="394"/>
                    </a:lnTo>
                    <a:lnTo>
                      <a:pt x="403" y="393"/>
                    </a:lnTo>
                    <a:lnTo>
                      <a:pt x="401" y="393"/>
                    </a:lnTo>
                    <a:lnTo>
                      <a:pt x="400" y="393"/>
                    </a:lnTo>
                    <a:lnTo>
                      <a:pt x="400" y="393"/>
                    </a:lnTo>
                    <a:lnTo>
                      <a:pt x="399" y="393"/>
                    </a:lnTo>
                    <a:lnTo>
                      <a:pt x="398" y="393"/>
                    </a:lnTo>
                    <a:lnTo>
                      <a:pt x="398" y="393"/>
                    </a:lnTo>
                    <a:lnTo>
                      <a:pt x="397" y="393"/>
                    </a:lnTo>
                    <a:lnTo>
                      <a:pt x="395" y="393"/>
                    </a:lnTo>
                    <a:lnTo>
                      <a:pt x="394" y="393"/>
                    </a:lnTo>
                    <a:lnTo>
                      <a:pt x="393" y="394"/>
                    </a:lnTo>
                    <a:lnTo>
                      <a:pt x="392" y="395"/>
                    </a:lnTo>
                    <a:lnTo>
                      <a:pt x="391" y="396"/>
                    </a:lnTo>
                    <a:lnTo>
                      <a:pt x="390" y="396"/>
                    </a:lnTo>
                    <a:lnTo>
                      <a:pt x="389" y="396"/>
                    </a:lnTo>
                    <a:lnTo>
                      <a:pt x="388" y="396"/>
                    </a:lnTo>
                    <a:lnTo>
                      <a:pt x="386" y="396"/>
                    </a:lnTo>
                    <a:lnTo>
                      <a:pt x="385" y="396"/>
                    </a:lnTo>
                    <a:lnTo>
                      <a:pt x="383" y="396"/>
                    </a:lnTo>
                    <a:lnTo>
                      <a:pt x="383" y="395"/>
                    </a:lnTo>
                    <a:lnTo>
                      <a:pt x="382" y="395"/>
                    </a:lnTo>
                    <a:lnTo>
                      <a:pt x="381" y="395"/>
                    </a:lnTo>
                    <a:lnTo>
                      <a:pt x="380" y="396"/>
                    </a:lnTo>
                    <a:lnTo>
                      <a:pt x="379" y="396"/>
                    </a:lnTo>
                    <a:lnTo>
                      <a:pt x="379" y="395"/>
                    </a:lnTo>
                    <a:lnTo>
                      <a:pt x="377" y="393"/>
                    </a:lnTo>
                    <a:lnTo>
                      <a:pt x="376" y="393"/>
                    </a:lnTo>
                    <a:lnTo>
                      <a:pt x="376" y="393"/>
                    </a:lnTo>
                    <a:lnTo>
                      <a:pt x="375" y="394"/>
                    </a:lnTo>
                    <a:lnTo>
                      <a:pt x="374" y="394"/>
                    </a:lnTo>
                    <a:lnTo>
                      <a:pt x="373" y="394"/>
                    </a:lnTo>
                    <a:lnTo>
                      <a:pt x="373" y="393"/>
                    </a:lnTo>
                    <a:lnTo>
                      <a:pt x="374" y="393"/>
                    </a:lnTo>
                    <a:lnTo>
                      <a:pt x="374" y="392"/>
                    </a:lnTo>
                    <a:lnTo>
                      <a:pt x="374" y="391"/>
                    </a:lnTo>
                    <a:lnTo>
                      <a:pt x="373" y="390"/>
                    </a:lnTo>
                    <a:lnTo>
                      <a:pt x="373" y="390"/>
                    </a:lnTo>
                    <a:lnTo>
                      <a:pt x="373" y="389"/>
                    </a:lnTo>
                    <a:lnTo>
                      <a:pt x="371" y="388"/>
                    </a:lnTo>
                    <a:lnTo>
                      <a:pt x="369" y="388"/>
                    </a:lnTo>
                    <a:lnTo>
                      <a:pt x="369" y="387"/>
                    </a:lnTo>
                    <a:lnTo>
                      <a:pt x="369" y="386"/>
                    </a:lnTo>
                    <a:lnTo>
                      <a:pt x="369" y="385"/>
                    </a:lnTo>
                    <a:lnTo>
                      <a:pt x="369" y="384"/>
                    </a:lnTo>
                    <a:lnTo>
                      <a:pt x="369" y="385"/>
                    </a:lnTo>
                    <a:lnTo>
                      <a:pt x="367" y="384"/>
                    </a:lnTo>
                    <a:lnTo>
                      <a:pt x="367" y="385"/>
                    </a:lnTo>
                    <a:lnTo>
                      <a:pt x="366" y="386"/>
                    </a:lnTo>
                    <a:lnTo>
                      <a:pt x="366" y="387"/>
                    </a:lnTo>
                    <a:lnTo>
                      <a:pt x="365" y="387"/>
                    </a:lnTo>
                    <a:lnTo>
                      <a:pt x="364" y="386"/>
                    </a:lnTo>
                    <a:lnTo>
                      <a:pt x="363" y="386"/>
                    </a:lnTo>
                    <a:lnTo>
                      <a:pt x="362" y="386"/>
                    </a:lnTo>
                    <a:lnTo>
                      <a:pt x="362" y="386"/>
                    </a:lnTo>
                    <a:lnTo>
                      <a:pt x="361" y="386"/>
                    </a:lnTo>
                    <a:lnTo>
                      <a:pt x="359" y="388"/>
                    </a:lnTo>
                    <a:lnTo>
                      <a:pt x="358" y="389"/>
                    </a:lnTo>
                    <a:lnTo>
                      <a:pt x="357" y="390"/>
                    </a:lnTo>
                    <a:lnTo>
                      <a:pt x="357" y="390"/>
                    </a:lnTo>
                    <a:lnTo>
                      <a:pt x="356" y="390"/>
                    </a:lnTo>
                    <a:lnTo>
                      <a:pt x="355" y="391"/>
                    </a:lnTo>
                    <a:lnTo>
                      <a:pt x="355" y="393"/>
                    </a:lnTo>
                    <a:lnTo>
                      <a:pt x="355" y="393"/>
                    </a:lnTo>
                    <a:lnTo>
                      <a:pt x="355" y="393"/>
                    </a:lnTo>
                    <a:lnTo>
                      <a:pt x="355" y="394"/>
                    </a:lnTo>
                    <a:lnTo>
                      <a:pt x="355" y="395"/>
                    </a:lnTo>
                    <a:lnTo>
                      <a:pt x="354" y="396"/>
                    </a:lnTo>
                    <a:lnTo>
                      <a:pt x="353" y="397"/>
                    </a:lnTo>
                    <a:lnTo>
                      <a:pt x="352" y="397"/>
                    </a:lnTo>
                    <a:lnTo>
                      <a:pt x="352" y="398"/>
                    </a:lnTo>
                    <a:lnTo>
                      <a:pt x="351" y="398"/>
                    </a:lnTo>
                    <a:lnTo>
                      <a:pt x="350" y="399"/>
                    </a:lnTo>
                    <a:lnTo>
                      <a:pt x="349" y="399"/>
                    </a:lnTo>
                    <a:lnTo>
                      <a:pt x="349" y="400"/>
                    </a:lnTo>
                    <a:lnTo>
                      <a:pt x="349" y="400"/>
                    </a:lnTo>
                    <a:lnTo>
                      <a:pt x="350" y="400"/>
                    </a:lnTo>
                    <a:lnTo>
                      <a:pt x="351" y="400"/>
                    </a:lnTo>
                    <a:lnTo>
                      <a:pt x="352" y="400"/>
                    </a:lnTo>
                    <a:lnTo>
                      <a:pt x="352" y="401"/>
                    </a:lnTo>
                    <a:lnTo>
                      <a:pt x="352" y="402"/>
                    </a:lnTo>
                    <a:lnTo>
                      <a:pt x="352" y="403"/>
                    </a:lnTo>
                    <a:lnTo>
                      <a:pt x="352" y="404"/>
                    </a:lnTo>
                    <a:lnTo>
                      <a:pt x="352" y="404"/>
                    </a:lnTo>
                    <a:lnTo>
                      <a:pt x="351" y="405"/>
                    </a:lnTo>
                    <a:lnTo>
                      <a:pt x="349" y="405"/>
                    </a:lnTo>
                    <a:lnTo>
                      <a:pt x="348" y="405"/>
                    </a:lnTo>
                    <a:lnTo>
                      <a:pt x="348" y="406"/>
                    </a:lnTo>
                    <a:lnTo>
                      <a:pt x="348" y="407"/>
                    </a:lnTo>
                    <a:lnTo>
                      <a:pt x="348" y="408"/>
                    </a:lnTo>
                    <a:lnTo>
                      <a:pt x="348" y="409"/>
                    </a:lnTo>
                    <a:lnTo>
                      <a:pt x="347" y="410"/>
                    </a:lnTo>
                    <a:lnTo>
                      <a:pt x="346" y="410"/>
                    </a:lnTo>
                    <a:lnTo>
                      <a:pt x="345" y="410"/>
                    </a:lnTo>
                    <a:lnTo>
                      <a:pt x="345" y="410"/>
                    </a:lnTo>
                    <a:lnTo>
                      <a:pt x="345" y="411"/>
                    </a:lnTo>
                    <a:lnTo>
                      <a:pt x="345" y="412"/>
                    </a:lnTo>
                    <a:lnTo>
                      <a:pt x="345" y="413"/>
                    </a:lnTo>
                    <a:lnTo>
                      <a:pt x="345" y="414"/>
                    </a:lnTo>
                    <a:lnTo>
                      <a:pt x="346" y="414"/>
                    </a:lnTo>
                    <a:lnTo>
                      <a:pt x="347" y="414"/>
                    </a:lnTo>
                    <a:lnTo>
                      <a:pt x="346" y="415"/>
                    </a:lnTo>
                    <a:lnTo>
                      <a:pt x="345" y="416"/>
                    </a:lnTo>
                    <a:lnTo>
                      <a:pt x="344" y="417"/>
                    </a:lnTo>
                    <a:lnTo>
                      <a:pt x="342" y="416"/>
                    </a:lnTo>
                    <a:lnTo>
                      <a:pt x="342" y="417"/>
                    </a:lnTo>
                    <a:lnTo>
                      <a:pt x="341" y="417"/>
                    </a:lnTo>
                    <a:lnTo>
                      <a:pt x="341" y="417"/>
                    </a:lnTo>
                    <a:lnTo>
                      <a:pt x="342" y="418"/>
                    </a:lnTo>
                    <a:lnTo>
                      <a:pt x="342" y="418"/>
                    </a:lnTo>
                    <a:lnTo>
                      <a:pt x="343" y="418"/>
                    </a:lnTo>
                    <a:lnTo>
                      <a:pt x="344" y="418"/>
                    </a:lnTo>
                    <a:lnTo>
                      <a:pt x="345" y="419"/>
                    </a:lnTo>
                    <a:lnTo>
                      <a:pt x="344" y="420"/>
                    </a:lnTo>
                    <a:lnTo>
                      <a:pt x="343" y="420"/>
                    </a:lnTo>
                    <a:lnTo>
                      <a:pt x="342" y="421"/>
                    </a:lnTo>
                    <a:lnTo>
                      <a:pt x="341" y="421"/>
                    </a:lnTo>
                    <a:lnTo>
                      <a:pt x="341" y="421"/>
                    </a:lnTo>
                    <a:lnTo>
                      <a:pt x="341" y="422"/>
                    </a:lnTo>
                    <a:lnTo>
                      <a:pt x="341" y="423"/>
                    </a:lnTo>
                    <a:lnTo>
                      <a:pt x="341" y="424"/>
                    </a:lnTo>
                    <a:lnTo>
                      <a:pt x="340" y="424"/>
                    </a:lnTo>
                    <a:lnTo>
                      <a:pt x="340" y="425"/>
                    </a:lnTo>
                    <a:lnTo>
                      <a:pt x="340" y="426"/>
                    </a:lnTo>
                    <a:lnTo>
                      <a:pt x="341" y="427"/>
                    </a:lnTo>
                    <a:lnTo>
                      <a:pt x="340" y="428"/>
                    </a:lnTo>
                    <a:lnTo>
                      <a:pt x="338" y="428"/>
                    </a:lnTo>
                    <a:lnTo>
                      <a:pt x="338" y="428"/>
                    </a:lnTo>
                    <a:lnTo>
                      <a:pt x="337" y="429"/>
                    </a:lnTo>
                    <a:lnTo>
                      <a:pt x="336" y="430"/>
                    </a:lnTo>
                    <a:lnTo>
                      <a:pt x="335" y="430"/>
                    </a:lnTo>
                    <a:lnTo>
                      <a:pt x="335" y="431"/>
                    </a:lnTo>
                    <a:lnTo>
                      <a:pt x="334" y="431"/>
                    </a:lnTo>
                    <a:lnTo>
                      <a:pt x="334" y="432"/>
                    </a:lnTo>
                    <a:lnTo>
                      <a:pt x="334" y="434"/>
                    </a:lnTo>
                    <a:lnTo>
                      <a:pt x="333" y="435"/>
                    </a:lnTo>
                    <a:lnTo>
                      <a:pt x="332" y="435"/>
                    </a:lnTo>
                    <a:lnTo>
                      <a:pt x="331" y="435"/>
                    </a:lnTo>
                    <a:lnTo>
                      <a:pt x="330" y="435"/>
                    </a:lnTo>
                    <a:lnTo>
                      <a:pt x="329" y="437"/>
                    </a:lnTo>
                    <a:lnTo>
                      <a:pt x="329" y="438"/>
                    </a:lnTo>
                    <a:lnTo>
                      <a:pt x="329" y="438"/>
                    </a:lnTo>
                    <a:lnTo>
                      <a:pt x="329" y="439"/>
                    </a:lnTo>
                    <a:lnTo>
                      <a:pt x="330" y="440"/>
                    </a:lnTo>
                    <a:lnTo>
                      <a:pt x="330" y="441"/>
                    </a:lnTo>
                    <a:lnTo>
                      <a:pt x="330" y="441"/>
                    </a:lnTo>
                    <a:lnTo>
                      <a:pt x="330" y="442"/>
                    </a:lnTo>
                    <a:lnTo>
                      <a:pt x="329" y="442"/>
                    </a:lnTo>
                    <a:lnTo>
                      <a:pt x="328" y="442"/>
                    </a:lnTo>
                    <a:lnTo>
                      <a:pt x="328" y="443"/>
                    </a:lnTo>
                    <a:lnTo>
                      <a:pt x="327" y="444"/>
                    </a:lnTo>
                    <a:lnTo>
                      <a:pt x="326" y="445"/>
                    </a:lnTo>
                    <a:lnTo>
                      <a:pt x="325" y="446"/>
                    </a:lnTo>
                    <a:lnTo>
                      <a:pt x="324" y="447"/>
                    </a:lnTo>
                    <a:lnTo>
                      <a:pt x="324" y="448"/>
                    </a:lnTo>
                    <a:lnTo>
                      <a:pt x="323" y="448"/>
                    </a:lnTo>
                    <a:lnTo>
                      <a:pt x="322" y="448"/>
                    </a:lnTo>
                    <a:lnTo>
                      <a:pt x="321" y="448"/>
                    </a:lnTo>
                    <a:lnTo>
                      <a:pt x="321" y="448"/>
                    </a:lnTo>
                    <a:lnTo>
                      <a:pt x="320" y="448"/>
                    </a:lnTo>
                    <a:lnTo>
                      <a:pt x="319" y="448"/>
                    </a:lnTo>
                    <a:lnTo>
                      <a:pt x="318" y="447"/>
                    </a:lnTo>
                    <a:lnTo>
                      <a:pt x="317" y="448"/>
                    </a:lnTo>
                    <a:lnTo>
                      <a:pt x="316" y="448"/>
                    </a:lnTo>
                    <a:lnTo>
                      <a:pt x="315" y="449"/>
                    </a:lnTo>
                    <a:lnTo>
                      <a:pt x="314" y="450"/>
                    </a:lnTo>
                    <a:lnTo>
                      <a:pt x="314" y="450"/>
                    </a:lnTo>
                    <a:lnTo>
                      <a:pt x="314" y="449"/>
                    </a:lnTo>
                    <a:lnTo>
                      <a:pt x="313" y="449"/>
                    </a:lnTo>
                    <a:lnTo>
                      <a:pt x="312" y="449"/>
                    </a:lnTo>
                    <a:lnTo>
                      <a:pt x="311" y="450"/>
                    </a:lnTo>
                    <a:lnTo>
                      <a:pt x="311" y="451"/>
                    </a:lnTo>
                    <a:lnTo>
                      <a:pt x="310" y="452"/>
                    </a:lnTo>
                    <a:lnTo>
                      <a:pt x="309" y="452"/>
                    </a:lnTo>
                    <a:lnTo>
                      <a:pt x="308" y="452"/>
                    </a:lnTo>
                    <a:lnTo>
                      <a:pt x="308" y="453"/>
                    </a:lnTo>
                    <a:lnTo>
                      <a:pt x="307" y="454"/>
                    </a:lnTo>
                    <a:lnTo>
                      <a:pt x="307" y="455"/>
                    </a:lnTo>
                    <a:lnTo>
                      <a:pt x="307" y="455"/>
                    </a:lnTo>
                    <a:lnTo>
                      <a:pt x="306" y="456"/>
                    </a:lnTo>
                    <a:lnTo>
                      <a:pt x="305" y="457"/>
                    </a:lnTo>
                    <a:lnTo>
                      <a:pt x="304" y="457"/>
                    </a:lnTo>
                    <a:lnTo>
                      <a:pt x="304" y="457"/>
                    </a:lnTo>
                    <a:lnTo>
                      <a:pt x="302" y="457"/>
                    </a:lnTo>
                    <a:lnTo>
                      <a:pt x="301" y="457"/>
                    </a:lnTo>
                    <a:lnTo>
                      <a:pt x="301" y="456"/>
                    </a:lnTo>
                    <a:lnTo>
                      <a:pt x="301" y="455"/>
                    </a:lnTo>
                    <a:lnTo>
                      <a:pt x="300" y="455"/>
                    </a:lnTo>
                    <a:lnTo>
                      <a:pt x="300" y="455"/>
                    </a:lnTo>
                    <a:lnTo>
                      <a:pt x="299" y="454"/>
                    </a:lnTo>
                    <a:lnTo>
                      <a:pt x="298" y="454"/>
                    </a:lnTo>
                    <a:lnTo>
                      <a:pt x="297" y="455"/>
                    </a:lnTo>
                    <a:lnTo>
                      <a:pt x="297" y="456"/>
                    </a:lnTo>
                    <a:lnTo>
                      <a:pt x="296" y="456"/>
                    </a:lnTo>
                    <a:lnTo>
                      <a:pt x="294" y="456"/>
                    </a:lnTo>
                    <a:lnTo>
                      <a:pt x="293" y="457"/>
                    </a:lnTo>
                    <a:lnTo>
                      <a:pt x="293" y="457"/>
                    </a:lnTo>
                    <a:lnTo>
                      <a:pt x="291" y="458"/>
                    </a:lnTo>
                    <a:lnTo>
                      <a:pt x="290" y="458"/>
                    </a:lnTo>
                    <a:lnTo>
                      <a:pt x="290" y="457"/>
                    </a:lnTo>
                    <a:lnTo>
                      <a:pt x="289" y="457"/>
                    </a:lnTo>
                    <a:lnTo>
                      <a:pt x="288" y="456"/>
                    </a:lnTo>
                    <a:lnTo>
                      <a:pt x="286" y="45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96" name="Freeform 1155">
                <a:extLst>
                  <a:ext uri="{FF2B5EF4-FFF2-40B4-BE49-F238E27FC236}">
                    <a16:creationId xmlns:a16="http://schemas.microsoft.com/office/drawing/2014/main" id="{239E4978-7B67-4EFB-A375-8FFC9ABDEE0A}"/>
                  </a:ext>
                </a:extLst>
              </p:cNvPr>
              <p:cNvSpPr>
                <a:spLocks/>
              </p:cNvSpPr>
              <p:nvPr/>
            </p:nvSpPr>
            <p:spPr bwMode="auto">
              <a:xfrm>
                <a:off x="4919" y="778"/>
                <a:ext cx="348" cy="457"/>
              </a:xfrm>
              <a:custGeom>
                <a:avLst/>
                <a:gdLst>
                  <a:gd name="T0" fmla="*/ 341 w 348"/>
                  <a:gd name="T1" fmla="*/ 456 h 457"/>
                  <a:gd name="T2" fmla="*/ 330 w 348"/>
                  <a:gd name="T3" fmla="*/ 456 h 457"/>
                  <a:gd name="T4" fmla="*/ 321 w 348"/>
                  <a:gd name="T5" fmla="*/ 454 h 457"/>
                  <a:gd name="T6" fmla="*/ 310 w 348"/>
                  <a:gd name="T7" fmla="*/ 450 h 457"/>
                  <a:gd name="T8" fmla="*/ 305 w 348"/>
                  <a:gd name="T9" fmla="*/ 444 h 457"/>
                  <a:gd name="T10" fmla="*/ 297 w 348"/>
                  <a:gd name="T11" fmla="*/ 437 h 457"/>
                  <a:gd name="T12" fmla="*/ 293 w 348"/>
                  <a:gd name="T13" fmla="*/ 429 h 457"/>
                  <a:gd name="T14" fmla="*/ 289 w 348"/>
                  <a:gd name="T15" fmla="*/ 420 h 457"/>
                  <a:gd name="T16" fmla="*/ 285 w 348"/>
                  <a:gd name="T17" fmla="*/ 413 h 457"/>
                  <a:gd name="T18" fmla="*/ 275 w 348"/>
                  <a:gd name="T19" fmla="*/ 409 h 457"/>
                  <a:gd name="T20" fmla="*/ 265 w 348"/>
                  <a:gd name="T21" fmla="*/ 404 h 457"/>
                  <a:gd name="T22" fmla="*/ 261 w 348"/>
                  <a:gd name="T23" fmla="*/ 402 h 457"/>
                  <a:gd name="T24" fmla="*/ 251 w 348"/>
                  <a:gd name="T25" fmla="*/ 399 h 457"/>
                  <a:gd name="T26" fmla="*/ 244 w 348"/>
                  <a:gd name="T27" fmla="*/ 394 h 457"/>
                  <a:gd name="T28" fmla="*/ 239 w 348"/>
                  <a:gd name="T29" fmla="*/ 387 h 457"/>
                  <a:gd name="T30" fmla="*/ 233 w 348"/>
                  <a:gd name="T31" fmla="*/ 373 h 457"/>
                  <a:gd name="T32" fmla="*/ 231 w 348"/>
                  <a:gd name="T33" fmla="*/ 366 h 457"/>
                  <a:gd name="T34" fmla="*/ 231 w 348"/>
                  <a:gd name="T35" fmla="*/ 360 h 457"/>
                  <a:gd name="T36" fmla="*/ 227 w 348"/>
                  <a:gd name="T37" fmla="*/ 353 h 457"/>
                  <a:gd name="T38" fmla="*/ 219 w 348"/>
                  <a:gd name="T39" fmla="*/ 347 h 457"/>
                  <a:gd name="T40" fmla="*/ 212 w 348"/>
                  <a:gd name="T41" fmla="*/ 343 h 457"/>
                  <a:gd name="T42" fmla="*/ 208 w 348"/>
                  <a:gd name="T43" fmla="*/ 338 h 457"/>
                  <a:gd name="T44" fmla="*/ 200 w 348"/>
                  <a:gd name="T45" fmla="*/ 332 h 457"/>
                  <a:gd name="T46" fmla="*/ 195 w 348"/>
                  <a:gd name="T47" fmla="*/ 331 h 457"/>
                  <a:gd name="T48" fmla="*/ 190 w 348"/>
                  <a:gd name="T49" fmla="*/ 332 h 457"/>
                  <a:gd name="T50" fmla="*/ 187 w 348"/>
                  <a:gd name="T51" fmla="*/ 335 h 457"/>
                  <a:gd name="T52" fmla="*/ 181 w 348"/>
                  <a:gd name="T53" fmla="*/ 332 h 457"/>
                  <a:gd name="T54" fmla="*/ 176 w 348"/>
                  <a:gd name="T55" fmla="*/ 339 h 457"/>
                  <a:gd name="T56" fmla="*/ 169 w 348"/>
                  <a:gd name="T57" fmla="*/ 335 h 457"/>
                  <a:gd name="T58" fmla="*/ 157 w 348"/>
                  <a:gd name="T59" fmla="*/ 335 h 457"/>
                  <a:gd name="T60" fmla="*/ 147 w 348"/>
                  <a:gd name="T61" fmla="*/ 328 h 457"/>
                  <a:gd name="T62" fmla="*/ 142 w 348"/>
                  <a:gd name="T63" fmla="*/ 327 h 457"/>
                  <a:gd name="T64" fmla="*/ 141 w 348"/>
                  <a:gd name="T65" fmla="*/ 321 h 457"/>
                  <a:gd name="T66" fmla="*/ 133 w 348"/>
                  <a:gd name="T67" fmla="*/ 315 h 457"/>
                  <a:gd name="T68" fmla="*/ 135 w 348"/>
                  <a:gd name="T69" fmla="*/ 308 h 457"/>
                  <a:gd name="T70" fmla="*/ 129 w 348"/>
                  <a:gd name="T71" fmla="*/ 305 h 457"/>
                  <a:gd name="T72" fmla="*/ 129 w 348"/>
                  <a:gd name="T73" fmla="*/ 299 h 457"/>
                  <a:gd name="T74" fmla="*/ 122 w 348"/>
                  <a:gd name="T75" fmla="*/ 295 h 457"/>
                  <a:gd name="T76" fmla="*/ 116 w 348"/>
                  <a:gd name="T77" fmla="*/ 297 h 457"/>
                  <a:gd name="T78" fmla="*/ 115 w 348"/>
                  <a:gd name="T79" fmla="*/ 290 h 457"/>
                  <a:gd name="T80" fmla="*/ 109 w 348"/>
                  <a:gd name="T81" fmla="*/ 288 h 457"/>
                  <a:gd name="T82" fmla="*/ 107 w 348"/>
                  <a:gd name="T83" fmla="*/ 285 h 457"/>
                  <a:gd name="T84" fmla="*/ 109 w 348"/>
                  <a:gd name="T85" fmla="*/ 274 h 457"/>
                  <a:gd name="T86" fmla="*/ 110 w 348"/>
                  <a:gd name="T87" fmla="*/ 272 h 457"/>
                  <a:gd name="T88" fmla="*/ 101 w 348"/>
                  <a:gd name="T89" fmla="*/ 268 h 457"/>
                  <a:gd name="T90" fmla="*/ 98 w 348"/>
                  <a:gd name="T91" fmla="*/ 267 h 457"/>
                  <a:gd name="T92" fmla="*/ 90 w 348"/>
                  <a:gd name="T93" fmla="*/ 267 h 457"/>
                  <a:gd name="T94" fmla="*/ 84 w 348"/>
                  <a:gd name="T95" fmla="*/ 257 h 457"/>
                  <a:gd name="T96" fmla="*/ 75 w 348"/>
                  <a:gd name="T97" fmla="*/ 252 h 457"/>
                  <a:gd name="T98" fmla="*/ 64 w 348"/>
                  <a:gd name="T99" fmla="*/ 243 h 457"/>
                  <a:gd name="T100" fmla="*/ 59 w 348"/>
                  <a:gd name="T101" fmla="*/ 248 h 457"/>
                  <a:gd name="T102" fmla="*/ 53 w 348"/>
                  <a:gd name="T103" fmla="*/ 250 h 457"/>
                  <a:gd name="T104" fmla="*/ 44 w 348"/>
                  <a:gd name="T105" fmla="*/ 243 h 457"/>
                  <a:gd name="T106" fmla="*/ 41 w 348"/>
                  <a:gd name="T107" fmla="*/ 249 h 457"/>
                  <a:gd name="T108" fmla="*/ 33 w 348"/>
                  <a:gd name="T109" fmla="*/ 246 h 457"/>
                  <a:gd name="T110" fmla="*/ 30 w 348"/>
                  <a:gd name="T111" fmla="*/ 254 h 457"/>
                  <a:gd name="T112" fmla="*/ 23 w 348"/>
                  <a:gd name="T113" fmla="*/ 251 h 457"/>
                  <a:gd name="T114" fmla="*/ 21 w 348"/>
                  <a:gd name="T115" fmla="*/ 248 h 457"/>
                  <a:gd name="T116" fmla="*/ 16 w 348"/>
                  <a:gd name="T117" fmla="*/ 255 h 457"/>
                  <a:gd name="T118" fmla="*/ 7 w 348"/>
                  <a:gd name="T119" fmla="*/ 256 h 457"/>
                  <a:gd name="T120" fmla="*/ 2 w 348"/>
                  <a:gd name="T121" fmla="*/ 256 h 457"/>
                  <a:gd name="T122" fmla="*/ 70 w 348"/>
                  <a:gd name="T123" fmla="*/ 4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8" h="457">
                    <a:moveTo>
                      <a:pt x="348" y="457"/>
                    </a:moveTo>
                    <a:lnTo>
                      <a:pt x="347" y="456"/>
                    </a:lnTo>
                    <a:lnTo>
                      <a:pt x="346" y="456"/>
                    </a:lnTo>
                    <a:lnTo>
                      <a:pt x="345" y="456"/>
                    </a:lnTo>
                    <a:lnTo>
                      <a:pt x="345" y="456"/>
                    </a:lnTo>
                    <a:lnTo>
                      <a:pt x="344" y="456"/>
                    </a:lnTo>
                    <a:lnTo>
                      <a:pt x="342" y="456"/>
                    </a:lnTo>
                    <a:lnTo>
                      <a:pt x="342" y="456"/>
                    </a:lnTo>
                    <a:lnTo>
                      <a:pt x="341" y="456"/>
                    </a:lnTo>
                    <a:lnTo>
                      <a:pt x="340" y="456"/>
                    </a:lnTo>
                    <a:lnTo>
                      <a:pt x="339" y="456"/>
                    </a:lnTo>
                    <a:lnTo>
                      <a:pt x="338" y="456"/>
                    </a:lnTo>
                    <a:lnTo>
                      <a:pt x="336" y="456"/>
                    </a:lnTo>
                    <a:lnTo>
                      <a:pt x="335" y="456"/>
                    </a:lnTo>
                    <a:lnTo>
                      <a:pt x="333" y="456"/>
                    </a:lnTo>
                    <a:lnTo>
                      <a:pt x="332" y="456"/>
                    </a:lnTo>
                    <a:lnTo>
                      <a:pt x="331" y="456"/>
                    </a:lnTo>
                    <a:lnTo>
                      <a:pt x="330" y="456"/>
                    </a:lnTo>
                    <a:lnTo>
                      <a:pt x="328" y="456"/>
                    </a:lnTo>
                    <a:lnTo>
                      <a:pt x="328" y="456"/>
                    </a:lnTo>
                    <a:lnTo>
                      <a:pt x="326" y="456"/>
                    </a:lnTo>
                    <a:lnTo>
                      <a:pt x="325" y="455"/>
                    </a:lnTo>
                    <a:lnTo>
                      <a:pt x="324" y="455"/>
                    </a:lnTo>
                    <a:lnTo>
                      <a:pt x="324" y="455"/>
                    </a:lnTo>
                    <a:lnTo>
                      <a:pt x="323" y="454"/>
                    </a:lnTo>
                    <a:lnTo>
                      <a:pt x="322" y="454"/>
                    </a:lnTo>
                    <a:lnTo>
                      <a:pt x="321" y="454"/>
                    </a:lnTo>
                    <a:lnTo>
                      <a:pt x="319" y="453"/>
                    </a:lnTo>
                    <a:lnTo>
                      <a:pt x="317" y="452"/>
                    </a:lnTo>
                    <a:lnTo>
                      <a:pt x="317" y="451"/>
                    </a:lnTo>
                    <a:lnTo>
                      <a:pt x="314" y="452"/>
                    </a:lnTo>
                    <a:lnTo>
                      <a:pt x="314" y="452"/>
                    </a:lnTo>
                    <a:lnTo>
                      <a:pt x="313" y="452"/>
                    </a:lnTo>
                    <a:lnTo>
                      <a:pt x="311" y="451"/>
                    </a:lnTo>
                    <a:lnTo>
                      <a:pt x="311" y="451"/>
                    </a:lnTo>
                    <a:lnTo>
                      <a:pt x="310" y="450"/>
                    </a:lnTo>
                    <a:lnTo>
                      <a:pt x="309" y="449"/>
                    </a:lnTo>
                    <a:lnTo>
                      <a:pt x="308" y="449"/>
                    </a:lnTo>
                    <a:lnTo>
                      <a:pt x="308" y="449"/>
                    </a:lnTo>
                    <a:lnTo>
                      <a:pt x="307" y="448"/>
                    </a:lnTo>
                    <a:lnTo>
                      <a:pt x="307" y="447"/>
                    </a:lnTo>
                    <a:lnTo>
                      <a:pt x="307" y="446"/>
                    </a:lnTo>
                    <a:lnTo>
                      <a:pt x="307" y="446"/>
                    </a:lnTo>
                    <a:lnTo>
                      <a:pt x="305" y="445"/>
                    </a:lnTo>
                    <a:lnTo>
                      <a:pt x="305" y="444"/>
                    </a:lnTo>
                    <a:lnTo>
                      <a:pt x="304" y="443"/>
                    </a:lnTo>
                    <a:lnTo>
                      <a:pt x="302" y="442"/>
                    </a:lnTo>
                    <a:lnTo>
                      <a:pt x="301" y="441"/>
                    </a:lnTo>
                    <a:lnTo>
                      <a:pt x="300" y="440"/>
                    </a:lnTo>
                    <a:lnTo>
                      <a:pt x="300" y="439"/>
                    </a:lnTo>
                    <a:lnTo>
                      <a:pt x="299" y="439"/>
                    </a:lnTo>
                    <a:lnTo>
                      <a:pt x="298" y="438"/>
                    </a:lnTo>
                    <a:lnTo>
                      <a:pt x="297" y="438"/>
                    </a:lnTo>
                    <a:lnTo>
                      <a:pt x="297" y="437"/>
                    </a:lnTo>
                    <a:lnTo>
                      <a:pt x="296" y="436"/>
                    </a:lnTo>
                    <a:lnTo>
                      <a:pt x="295" y="436"/>
                    </a:lnTo>
                    <a:lnTo>
                      <a:pt x="295" y="435"/>
                    </a:lnTo>
                    <a:lnTo>
                      <a:pt x="294" y="434"/>
                    </a:lnTo>
                    <a:lnTo>
                      <a:pt x="293" y="434"/>
                    </a:lnTo>
                    <a:lnTo>
                      <a:pt x="293" y="432"/>
                    </a:lnTo>
                    <a:lnTo>
                      <a:pt x="293" y="432"/>
                    </a:lnTo>
                    <a:lnTo>
                      <a:pt x="293" y="429"/>
                    </a:lnTo>
                    <a:lnTo>
                      <a:pt x="293" y="429"/>
                    </a:lnTo>
                    <a:lnTo>
                      <a:pt x="293" y="428"/>
                    </a:lnTo>
                    <a:lnTo>
                      <a:pt x="293" y="427"/>
                    </a:lnTo>
                    <a:lnTo>
                      <a:pt x="293" y="426"/>
                    </a:lnTo>
                    <a:lnTo>
                      <a:pt x="292" y="425"/>
                    </a:lnTo>
                    <a:lnTo>
                      <a:pt x="290" y="424"/>
                    </a:lnTo>
                    <a:lnTo>
                      <a:pt x="290" y="423"/>
                    </a:lnTo>
                    <a:lnTo>
                      <a:pt x="289" y="422"/>
                    </a:lnTo>
                    <a:lnTo>
                      <a:pt x="289" y="421"/>
                    </a:lnTo>
                    <a:lnTo>
                      <a:pt x="289" y="420"/>
                    </a:lnTo>
                    <a:lnTo>
                      <a:pt x="289" y="418"/>
                    </a:lnTo>
                    <a:lnTo>
                      <a:pt x="290" y="417"/>
                    </a:lnTo>
                    <a:lnTo>
                      <a:pt x="290" y="416"/>
                    </a:lnTo>
                    <a:lnTo>
                      <a:pt x="290" y="415"/>
                    </a:lnTo>
                    <a:lnTo>
                      <a:pt x="289" y="415"/>
                    </a:lnTo>
                    <a:lnTo>
                      <a:pt x="288" y="415"/>
                    </a:lnTo>
                    <a:lnTo>
                      <a:pt x="287" y="415"/>
                    </a:lnTo>
                    <a:lnTo>
                      <a:pt x="286" y="413"/>
                    </a:lnTo>
                    <a:lnTo>
                      <a:pt x="285" y="413"/>
                    </a:lnTo>
                    <a:lnTo>
                      <a:pt x="284" y="413"/>
                    </a:lnTo>
                    <a:lnTo>
                      <a:pt x="283" y="412"/>
                    </a:lnTo>
                    <a:lnTo>
                      <a:pt x="283" y="411"/>
                    </a:lnTo>
                    <a:lnTo>
                      <a:pt x="283" y="412"/>
                    </a:lnTo>
                    <a:lnTo>
                      <a:pt x="280" y="412"/>
                    </a:lnTo>
                    <a:lnTo>
                      <a:pt x="279" y="412"/>
                    </a:lnTo>
                    <a:lnTo>
                      <a:pt x="278" y="412"/>
                    </a:lnTo>
                    <a:lnTo>
                      <a:pt x="277" y="412"/>
                    </a:lnTo>
                    <a:lnTo>
                      <a:pt x="275" y="409"/>
                    </a:lnTo>
                    <a:lnTo>
                      <a:pt x="274" y="409"/>
                    </a:lnTo>
                    <a:lnTo>
                      <a:pt x="272" y="408"/>
                    </a:lnTo>
                    <a:lnTo>
                      <a:pt x="269" y="408"/>
                    </a:lnTo>
                    <a:lnTo>
                      <a:pt x="269" y="408"/>
                    </a:lnTo>
                    <a:lnTo>
                      <a:pt x="268" y="408"/>
                    </a:lnTo>
                    <a:lnTo>
                      <a:pt x="267" y="408"/>
                    </a:lnTo>
                    <a:lnTo>
                      <a:pt x="266" y="406"/>
                    </a:lnTo>
                    <a:lnTo>
                      <a:pt x="266" y="405"/>
                    </a:lnTo>
                    <a:lnTo>
                      <a:pt x="265" y="404"/>
                    </a:lnTo>
                    <a:lnTo>
                      <a:pt x="264" y="404"/>
                    </a:lnTo>
                    <a:lnTo>
                      <a:pt x="262" y="404"/>
                    </a:lnTo>
                    <a:lnTo>
                      <a:pt x="262" y="405"/>
                    </a:lnTo>
                    <a:lnTo>
                      <a:pt x="261" y="405"/>
                    </a:lnTo>
                    <a:lnTo>
                      <a:pt x="260" y="405"/>
                    </a:lnTo>
                    <a:lnTo>
                      <a:pt x="259" y="404"/>
                    </a:lnTo>
                    <a:lnTo>
                      <a:pt x="259" y="403"/>
                    </a:lnTo>
                    <a:lnTo>
                      <a:pt x="260" y="402"/>
                    </a:lnTo>
                    <a:lnTo>
                      <a:pt x="261" y="402"/>
                    </a:lnTo>
                    <a:lnTo>
                      <a:pt x="260" y="401"/>
                    </a:lnTo>
                    <a:lnTo>
                      <a:pt x="259" y="401"/>
                    </a:lnTo>
                    <a:lnTo>
                      <a:pt x="259" y="401"/>
                    </a:lnTo>
                    <a:lnTo>
                      <a:pt x="258" y="402"/>
                    </a:lnTo>
                    <a:lnTo>
                      <a:pt x="257" y="402"/>
                    </a:lnTo>
                    <a:lnTo>
                      <a:pt x="255" y="401"/>
                    </a:lnTo>
                    <a:lnTo>
                      <a:pt x="253" y="400"/>
                    </a:lnTo>
                    <a:lnTo>
                      <a:pt x="252" y="400"/>
                    </a:lnTo>
                    <a:lnTo>
                      <a:pt x="251" y="399"/>
                    </a:lnTo>
                    <a:lnTo>
                      <a:pt x="249" y="400"/>
                    </a:lnTo>
                    <a:lnTo>
                      <a:pt x="248" y="399"/>
                    </a:lnTo>
                    <a:lnTo>
                      <a:pt x="246" y="399"/>
                    </a:lnTo>
                    <a:lnTo>
                      <a:pt x="246" y="398"/>
                    </a:lnTo>
                    <a:lnTo>
                      <a:pt x="245" y="398"/>
                    </a:lnTo>
                    <a:lnTo>
                      <a:pt x="244" y="396"/>
                    </a:lnTo>
                    <a:lnTo>
                      <a:pt x="244" y="395"/>
                    </a:lnTo>
                    <a:lnTo>
                      <a:pt x="244" y="394"/>
                    </a:lnTo>
                    <a:lnTo>
                      <a:pt x="244" y="394"/>
                    </a:lnTo>
                    <a:lnTo>
                      <a:pt x="244" y="392"/>
                    </a:lnTo>
                    <a:lnTo>
                      <a:pt x="245" y="391"/>
                    </a:lnTo>
                    <a:lnTo>
                      <a:pt x="244" y="391"/>
                    </a:lnTo>
                    <a:lnTo>
                      <a:pt x="243" y="391"/>
                    </a:lnTo>
                    <a:lnTo>
                      <a:pt x="242" y="390"/>
                    </a:lnTo>
                    <a:lnTo>
                      <a:pt x="242" y="390"/>
                    </a:lnTo>
                    <a:lnTo>
                      <a:pt x="241" y="387"/>
                    </a:lnTo>
                    <a:lnTo>
                      <a:pt x="240" y="387"/>
                    </a:lnTo>
                    <a:lnTo>
                      <a:pt x="239" y="387"/>
                    </a:lnTo>
                    <a:lnTo>
                      <a:pt x="239" y="386"/>
                    </a:lnTo>
                    <a:lnTo>
                      <a:pt x="238" y="386"/>
                    </a:lnTo>
                    <a:lnTo>
                      <a:pt x="238" y="384"/>
                    </a:lnTo>
                    <a:lnTo>
                      <a:pt x="238" y="383"/>
                    </a:lnTo>
                    <a:lnTo>
                      <a:pt x="234" y="381"/>
                    </a:lnTo>
                    <a:lnTo>
                      <a:pt x="233" y="376"/>
                    </a:lnTo>
                    <a:lnTo>
                      <a:pt x="233" y="375"/>
                    </a:lnTo>
                    <a:lnTo>
                      <a:pt x="233" y="374"/>
                    </a:lnTo>
                    <a:lnTo>
                      <a:pt x="233" y="373"/>
                    </a:lnTo>
                    <a:lnTo>
                      <a:pt x="233" y="372"/>
                    </a:lnTo>
                    <a:lnTo>
                      <a:pt x="234" y="370"/>
                    </a:lnTo>
                    <a:lnTo>
                      <a:pt x="233" y="370"/>
                    </a:lnTo>
                    <a:lnTo>
                      <a:pt x="233" y="369"/>
                    </a:lnTo>
                    <a:lnTo>
                      <a:pt x="232" y="368"/>
                    </a:lnTo>
                    <a:lnTo>
                      <a:pt x="232" y="367"/>
                    </a:lnTo>
                    <a:lnTo>
                      <a:pt x="232" y="367"/>
                    </a:lnTo>
                    <a:lnTo>
                      <a:pt x="232" y="366"/>
                    </a:lnTo>
                    <a:lnTo>
                      <a:pt x="231" y="366"/>
                    </a:lnTo>
                    <a:lnTo>
                      <a:pt x="231" y="365"/>
                    </a:lnTo>
                    <a:lnTo>
                      <a:pt x="230" y="364"/>
                    </a:lnTo>
                    <a:lnTo>
                      <a:pt x="230" y="363"/>
                    </a:lnTo>
                    <a:lnTo>
                      <a:pt x="230" y="363"/>
                    </a:lnTo>
                    <a:lnTo>
                      <a:pt x="230" y="362"/>
                    </a:lnTo>
                    <a:lnTo>
                      <a:pt x="231" y="362"/>
                    </a:lnTo>
                    <a:lnTo>
                      <a:pt x="231" y="361"/>
                    </a:lnTo>
                    <a:lnTo>
                      <a:pt x="231" y="360"/>
                    </a:lnTo>
                    <a:lnTo>
                      <a:pt x="231" y="360"/>
                    </a:lnTo>
                    <a:lnTo>
                      <a:pt x="231" y="359"/>
                    </a:lnTo>
                    <a:lnTo>
                      <a:pt x="231" y="358"/>
                    </a:lnTo>
                    <a:lnTo>
                      <a:pt x="231" y="357"/>
                    </a:lnTo>
                    <a:lnTo>
                      <a:pt x="231" y="356"/>
                    </a:lnTo>
                    <a:lnTo>
                      <a:pt x="231" y="356"/>
                    </a:lnTo>
                    <a:lnTo>
                      <a:pt x="230" y="355"/>
                    </a:lnTo>
                    <a:lnTo>
                      <a:pt x="229" y="355"/>
                    </a:lnTo>
                    <a:lnTo>
                      <a:pt x="228" y="354"/>
                    </a:lnTo>
                    <a:lnTo>
                      <a:pt x="227" y="353"/>
                    </a:lnTo>
                    <a:lnTo>
                      <a:pt x="226" y="353"/>
                    </a:lnTo>
                    <a:lnTo>
                      <a:pt x="225" y="352"/>
                    </a:lnTo>
                    <a:lnTo>
                      <a:pt x="224" y="351"/>
                    </a:lnTo>
                    <a:lnTo>
                      <a:pt x="224" y="351"/>
                    </a:lnTo>
                    <a:lnTo>
                      <a:pt x="223" y="350"/>
                    </a:lnTo>
                    <a:lnTo>
                      <a:pt x="221" y="349"/>
                    </a:lnTo>
                    <a:lnTo>
                      <a:pt x="221" y="349"/>
                    </a:lnTo>
                    <a:lnTo>
                      <a:pt x="220" y="348"/>
                    </a:lnTo>
                    <a:lnTo>
                      <a:pt x="219" y="347"/>
                    </a:lnTo>
                    <a:lnTo>
                      <a:pt x="218" y="347"/>
                    </a:lnTo>
                    <a:lnTo>
                      <a:pt x="218" y="348"/>
                    </a:lnTo>
                    <a:lnTo>
                      <a:pt x="217" y="348"/>
                    </a:lnTo>
                    <a:lnTo>
                      <a:pt x="216" y="348"/>
                    </a:lnTo>
                    <a:lnTo>
                      <a:pt x="215" y="347"/>
                    </a:lnTo>
                    <a:lnTo>
                      <a:pt x="214" y="347"/>
                    </a:lnTo>
                    <a:lnTo>
                      <a:pt x="214" y="346"/>
                    </a:lnTo>
                    <a:lnTo>
                      <a:pt x="213" y="345"/>
                    </a:lnTo>
                    <a:lnTo>
                      <a:pt x="212" y="343"/>
                    </a:lnTo>
                    <a:lnTo>
                      <a:pt x="212" y="342"/>
                    </a:lnTo>
                    <a:lnTo>
                      <a:pt x="213" y="341"/>
                    </a:lnTo>
                    <a:lnTo>
                      <a:pt x="213" y="340"/>
                    </a:lnTo>
                    <a:lnTo>
                      <a:pt x="212" y="339"/>
                    </a:lnTo>
                    <a:lnTo>
                      <a:pt x="212" y="339"/>
                    </a:lnTo>
                    <a:lnTo>
                      <a:pt x="211" y="339"/>
                    </a:lnTo>
                    <a:lnTo>
                      <a:pt x="211" y="338"/>
                    </a:lnTo>
                    <a:lnTo>
                      <a:pt x="210" y="338"/>
                    </a:lnTo>
                    <a:lnTo>
                      <a:pt x="208" y="338"/>
                    </a:lnTo>
                    <a:lnTo>
                      <a:pt x="207" y="338"/>
                    </a:lnTo>
                    <a:lnTo>
                      <a:pt x="206" y="338"/>
                    </a:lnTo>
                    <a:lnTo>
                      <a:pt x="204" y="339"/>
                    </a:lnTo>
                    <a:lnTo>
                      <a:pt x="203" y="338"/>
                    </a:lnTo>
                    <a:lnTo>
                      <a:pt x="203" y="337"/>
                    </a:lnTo>
                    <a:lnTo>
                      <a:pt x="202" y="336"/>
                    </a:lnTo>
                    <a:lnTo>
                      <a:pt x="201" y="335"/>
                    </a:lnTo>
                    <a:lnTo>
                      <a:pt x="200" y="334"/>
                    </a:lnTo>
                    <a:lnTo>
                      <a:pt x="200" y="332"/>
                    </a:lnTo>
                    <a:lnTo>
                      <a:pt x="198" y="331"/>
                    </a:lnTo>
                    <a:lnTo>
                      <a:pt x="195" y="330"/>
                    </a:lnTo>
                    <a:lnTo>
                      <a:pt x="194" y="329"/>
                    </a:lnTo>
                    <a:lnTo>
                      <a:pt x="194" y="328"/>
                    </a:lnTo>
                    <a:lnTo>
                      <a:pt x="193" y="328"/>
                    </a:lnTo>
                    <a:lnTo>
                      <a:pt x="192" y="329"/>
                    </a:lnTo>
                    <a:lnTo>
                      <a:pt x="193" y="329"/>
                    </a:lnTo>
                    <a:lnTo>
                      <a:pt x="193" y="330"/>
                    </a:lnTo>
                    <a:lnTo>
                      <a:pt x="195" y="331"/>
                    </a:lnTo>
                    <a:lnTo>
                      <a:pt x="196" y="332"/>
                    </a:lnTo>
                    <a:lnTo>
                      <a:pt x="197" y="332"/>
                    </a:lnTo>
                    <a:lnTo>
                      <a:pt x="197" y="333"/>
                    </a:lnTo>
                    <a:lnTo>
                      <a:pt x="196" y="334"/>
                    </a:lnTo>
                    <a:lnTo>
                      <a:pt x="195" y="334"/>
                    </a:lnTo>
                    <a:lnTo>
                      <a:pt x="194" y="334"/>
                    </a:lnTo>
                    <a:lnTo>
                      <a:pt x="194" y="334"/>
                    </a:lnTo>
                    <a:lnTo>
                      <a:pt x="193" y="333"/>
                    </a:lnTo>
                    <a:lnTo>
                      <a:pt x="190" y="332"/>
                    </a:lnTo>
                    <a:lnTo>
                      <a:pt x="190" y="332"/>
                    </a:lnTo>
                    <a:lnTo>
                      <a:pt x="188" y="331"/>
                    </a:lnTo>
                    <a:lnTo>
                      <a:pt x="187" y="331"/>
                    </a:lnTo>
                    <a:lnTo>
                      <a:pt x="187" y="332"/>
                    </a:lnTo>
                    <a:lnTo>
                      <a:pt x="187" y="332"/>
                    </a:lnTo>
                    <a:lnTo>
                      <a:pt x="187" y="333"/>
                    </a:lnTo>
                    <a:lnTo>
                      <a:pt x="187" y="334"/>
                    </a:lnTo>
                    <a:lnTo>
                      <a:pt x="188" y="335"/>
                    </a:lnTo>
                    <a:lnTo>
                      <a:pt x="187" y="335"/>
                    </a:lnTo>
                    <a:lnTo>
                      <a:pt x="186" y="336"/>
                    </a:lnTo>
                    <a:lnTo>
                      <a:pt x="185" y="336"/>
                    </a:lnTo>
                    <a:lnTo>
                      <a:pt x="184" y="336"/>
                    </a:lnTo>
                    <a:lnTo>
                      <a:pt x="183" y="335"/>
                    </a:lnTo>
                    <a:lnTo>
                      <a:pt x="183" y="335"/>
                    </a:lnTo>
                    <a:lnTo>
                      <a:pt x="183" y="334"/>
                    </a:lnTo>
                    <a:lnTo>
                      <a:pt x="182" y="334"/>
                    </a:lnTo>
                    <a:lnTo>
                      <a:pt x="182" y="332"/>
                    </a:lnTo>
                    <a:lnTo>
                      <a:pt x="181" y="332"/>
                    </a:lnTo>
                    <a:lnTo>
                      <a:pt x="180" y="332"/>
                    </a:lnTo>
                    <a:lnTo>
                      <a:pt x="180" y="333"/>
                    </a:lnTo>
                    <a:lnTo>
                      <a:pt x="180" y="334"/>
                    </a:lnTo>
                    <a:lnTo>
                      <a:pt x="180" y="336"/>
                    </a:lnTo>
                    <a:lnTo>
                      <a:pt x="180" y="337"/>
                    </a:lnTo>
                    <a:lnTo>
                      <a:pt x="180" y="338"/>
                    </a:lnTo>
                    <a:lnTo>
                      <a:pt x="179" y="338"/>
                    </a:lnTo>
                    <a:lnTo>
                      <a:pt x="177" y="339"/>
                    </a:lnTo>
                    <a:lnTo>
                      <a:pt x="176" y="339"/>
                    </a:lnTo>
                    <a:lnTo>
                      <a:pt x="176" y="341"/>
                    </a:lnTo>
                    <a:lnTo>
                      <a:pt x="175" y="339"/>
                    </a:lnTo>
                    <a:lnTo>
                      <a:pt x="173" y="339"/>
                    </a:lnTo>
                    <a:lnTo>
                      <a:pt x="173" y="339"/>
                    </a:lnTo>
                    <a:lnTo>
                      <a:pt x="173" y="338"/>
                    </a:lnTo>
                    <a:lnTo>
                      <a:pt x="172" y="337"/>
                    </a:lnTo>
                    <a:lnTo>
                      <a:pt x="170" y="337"/>
                    </a:lnTo>
                    <a:lnTo>
                      <a:pt x="169" y="336"/>
                    </a:lnTo>
                    <a:lnTo>
                      <a:pt x="169" y="335"/>
                    </a:lnTo>
                    <a:lnTo>
                      <a:pt x="168" y="334"/>
                    </a:lnTo>
                    <a:lnTo>
                      <a:pt x="167" y="334"/>
                    </a:lnTo>
                    <a:lnTo>
                      <a:pt x="166" y="335"/>
                    </a:lnTo>
                    <a:lnTo>
                      <a:pt x="164" y="337"/>
                    </a:lnTo>
                    <a:lnTo>
                      <a:pt x="163" y="337"/>
                    </a:lnTo>
                    <a:lnTo>
                      <a:pt x="162" y="337"/>
                    </a:lnTo>
                    <a:lnTo>
                      <a:pt x="160" y="337"/>
                    </a:lnTo>
                    <a:lnTo>
                      <a:pt x="159" y="336"/>
                    </a:lnTo>
                    <a:lnTo>
                      <a:pt x="157" y="335"/>
                    </a:lnTo>
                    <a:lnTo>
                      <a:pt x="156" y="335"/>
                    </a:lnTo>
                    <a:lnTo>
                      <a:pt x="155" y="334"/>
                    </a:lnTo>
                    <a:lnTo>
                      <a:pt x="154" y="332"/>
                    </a:lnTo>
                    <a:lnTo>
                      <a:pt x="153" y="332"/>
                    </a:lnTo>
                    <a:lnTo>
                      <a:pt x="152" y="331"/>
                    </a:lnTo>
                    <a:lnTo>
                      <a:pt x="151" y="331"/>
                    </a:lnTo>
                    <a:lnTo>
                      <a:pt x="150" y="330"/>
                    </a:lnTo>
                    <a:lnTo>
                      <a:pt x="149" y="329"/>
                    </a:lnTo>
                    <a:lnTo>
                      <a:pt x="147" y="328"/>
                    </a:lnTo>
                    <a:lnTo>
                      <a:pt x="146" y="327"/>
                    </a:lnTo>
                    <a:lnTo>
                      <a:pt x="146" y="325"/>
                    </a:lnTo>
                    <a:lnTo>
                      <a:pt x="146" y="324"/>
                    </a:lnTo>
                    <a:lnTo>
                      <a:pt x="145" y="324"/>
                    </a:lnTo>
                    <a:lnTo>
                      <a:pt x="145" y="325"/>
                    </a:lnTo>
                    <a:lnTo>
                      <a:pt x="144" y="325"/>
                    </a:lnTo>
                    <a:lnTo>
                      <a:pt x="144" y="325"/>
                    </a:lnTo>
                    <a:lnTo>
                      <a:pt x="143" y="327"/>
                    </a:lnTo>
                    <a:lnTo>
                      <a:pt x="142" y="327"/>
                    </a:lnTo>
                    <a:lnTo>
                      <a:pt x="142" y="327"/>
                    </a:lnTo>
                    <a:lnTo>
                      <a:pt x="141" y="327"/>
                    </a:lnTo>
                    <a:lnTo>
                      <a:pt x="140" y="326"/>
                    </a:lnTo>
                    <a:lnTo>
                      <a:pt x="140" y="325"/>
                    </a:lnTo>
                    <a:lnTo>
                      <a:pt x="140" y="325"/>
                    </a:lnTo>
                    <a:lnTo>
                      <a:pt x="141" y="324"/>
                    </a:lnTo>
                    <a:lnTo>
                      <a:pt x="141" y="323"/>
                    </a:lnTo>
                    <a:lnTo>
                      <a:pt x="142" y="322"/>
                    </a:lnTo>
                    <a:lnTo>
                      <a:pt x="141" y="321"/>
                    </a:lnTo>
                    <a:lnTo>
                      <a:pt x="141" y="319"/>
                    </a:lnTo>
                    <a:lnTo>
                      <a:pt x="141" y="318"/>
                    </a:lnTo>
                    <a:lnTo>
                      <a:pt x="141" y="317"/>
                    </a:lnTo>
                    <a:lnTo>
                      <a:pt x="139" y="315"/>
                    </a:lnTo>
                    <a:lnTo>
                      <a:pt x="138" y="315"/>
                    </a:lnTo>
                    <a:lnTo>
                      <a:pt x="136" y="315"/>
                    </a:lnTo>
                    <a:lnTo>
                      <a:pt x="135" y="315"/>
                    </a:lnTo>
                    <a:lnTo>
                      <a:pt x="135" y="315"/>
                    </a:lnTo>
                    <a:lnTo>
                      <a:pt x="133" y="315"/>
                    </a:lnTo>
                    <a:lnTo>
                      <a:pt x="132" y="314"/>
                    </a:lnTo>
                    <a:lnTo>
                      <a:pt x="132" y="313"/>
                    </a:lnTo>
                    <a:lnTo>
                      <a:pt x="132" y="312"/>
                    </a:lnTo>
                    <a:lnTo>
                      <a:pt x="132" y="311"/>
                    </a:lnTo>
                    <a:lnTo>
                      <a:pt x="132" y="311"/>
                    </a:lnTo>
                    <a:lnTo>
                      <a:pt x="132" y="310"/>
                    </a:lnTo>
                    <a:lnTo>
                      <a:pt x="132" y="310"/>
                    </a:lnTo>
                    <a:lnTo>
                      <a:pt x="135" y="309"/>
                    </a:lnTo>
                    <a:lnTo>
                      <a:pt x="135" y="308"/>
                    </a:lnTo>
                    <a:lnTo>
                      <a:pt x="135" y="308"/>
                    </a:lnTo>
                    <a:lnTo>
                      <a:pt x="135" y="307"/>
                    </a:lnTo>
                    <a:lnTo>
                      <a:pt x="135" y="306"/>
                    </a:lnTo>
                    <a:lnTo>
                      <a:pt x="134" y="305"/>
                    </a:lnTo>
                    <a:lnTo>
                      <a:pt x="133" y="305"/>
                    </a:lnTo>
                    <a:lnTo>
                      <a:pt x="132" y="305"/>
                    </a:lnTo>
                    <a:lnTo>
                      <a:pt x="132" y="305"/>
                    </a:lnTo>
                    <a:lnTo>
                      <a:pt x="130" y="305"/>
                    </a:lnTo>
                    <a:lnTo>
                      <a:pt x="129" y="305"/>
                    </a:lnTo>
                    <a:lnTo>
                      <a:pt x="128" y="304"/>
                    </a:lnTo>
                    <a:lnTo>
                      <a:pt x="127" y="303"/>
                    </a:lnTo>
                    <a:lnTo>
                      <a:pt x="126" y="302"/>
                    </a:lnTo>
                    <a:lnTo>
                      <a:pt x="126" y="301"/>
                    </a:lnTo>
                    <a:lnTo>
                      <a:pt x="126" y="301"/>
                    </a:lnTo>
                    <a:lnTo>
                      <a:pt x="126" y="300"/>
                    </a:lnTo>
                    <a:lnTo>
                      <a:pt x="127" y="299"/>
                    </a:lnTo>
                    <a:lnTo>
                      <a:pt x="128" y="299"/>
                    </a:lnTo>
                    <a:lnTo>
                      <a:pt x="129" y="299"/>
                    </a:lnTo>
                    <a:lnTo>
                      <a:pt x="130" y="298"/>
                    </a:lnTo>
                    <a:lnTo>
                      <a:pt x="130" y="298"/>
                    </a:lnTo>
                    <a:lnTo>
                      <a:pt x="129" y="298"/>
                    </a:lnTo>
                    <a:lnTo>
                      <a:pt x="128" y="298"/>
                    </a:lnTo>
                    <a:lnTo>
                      <a:pt x="128" y="298"/>
                    </a:lnTo>
                    <a:lnTo>
                      <a:pt x="126" y="296"/>
                    </a:lnTo>
                    <a:lnTo>
                      <a:pt x="125" y="295"/>
                    </a:lnTo>
                    <a:lnTo>
                      <a:pt x="124" y="295"/>
                    </a:lnTo>
                    <a:lnTo>
                      <a:pt x="122" y="295"/>
                    </a:lnTo>
                    <a:lnTo>
                      <a:pt x="121" y="296"/>
                    </a:lnTo>
                    <a:lnTo>
                      <a:pt x="121" y="296"/>
                    </a:lnTo>
                    <a:lnTo>
                      <a:pt x="120" y="297"/>
                    </a:lnTo>
                    <a:lnTo>
                      <a:pt x="119" y="298"/>
                    </a:lnTo>
                    <a:lnTo>
                      <a:pt x="118" y="298"/>
                    </a:lnTo>
                    <a:lnTo>
                      <a:pt x="118" y="298"/>
                    </a:lnTo>
                    <a:lnTo>
                      <a:pt x="117" y="298"/>
                    </a:lnTo>
                    <a:lnTo>
                      <a:pt x="116" y="298"/>
                    </a:lnTo>
                    <a:lnTo>
                      <a:pt x="116" y="297"/>
                    </a:lnTo>
                    <a:lnTo>
                      <a:pt x="116" y="296"/>
                    </a:lnTo>
                    <a:lnTo>
                      <a:pt x="116" y="295"/>
                    </a:lnTo>
                    <a:lnTo>
                      <a:pt x="116" y="294"/>
                    </a:lnTo>
                    <a:lnTo>
                      <a:pt x="116" y="294"/>
                    </a:lnTo>
                    <a:lnTo>
                      <a:pt x="117" y="293"/>
                    </a:lnTo>
                    <a:lnTo>
                      <a:pt x="117" y="291"/>
                    </a:lnTo>
                    <a:lnTo>
                      <a:pt x="116" y="291"/>
                    </a:lnTo>
                    <a:lnTo>
                      <a:pt x="116" y="290"/>
                    </a:lnTo>
                    <a:lnTo>
                      <a:pt x="115" y="290"/>
                    </a:lnTo>
                    <a:lnTo>
                      <a:pt x="114" y="290"/>
                    </a:lnTo>
                    <a:lnTo>
                      <a:pt x="113" y="291"/>
                    </a:lnTo>
                    <a:lnTo>
                      <a:pt x="112" y="291"/>
                    </a:lnTo>
                    <a:lnTo>
                      <a:pt x="111" y="292"/>
                    </a:lnTo>
                    <a:lnTo>
                      <a:pt x="110" y="292"/>
                    </a:lnTo>
                    <a:lnTo>
                      <a:pt x="110" y="291"/>
                    </a:lnTo>
                    <a:lnTo>
                      <a:pt x="109" y="291"/>
                    </a:lnTo>
                    <a:lnTo>
                      <a:pt x="109" y="290"/>
                    </a:lnTo>
                    <a:lnTo>
                      <a:pt x="109" y="288"/>
                    </a:lnTo>
                    <a:lnTo>
                      <a:pt x="110" y="287"/>
                    </a:lnTo>
                    <a:lnTo>
                      <a:pt x="111" y="287"/>
                    </a:lnTo>
                    <a:lnTo>
                      <a:pt x="111" y="286"/>
                    </a:lnTo>
                    <a:lnTo>
                      <a:pt x="112" y="285"/>
                    </a:lnTo>
                    <a:lnTo>
                      <a:pt x="112" y="284"/>
                    </a:lnTo>
                    <a:lnTo>
                      <a:pt x="111" y="284"/>
                    </a:lnTo>
                    <a:lnTo>
                      <a:pt x="111" y="284"/>
                    </a:lnTo>
                    <a:lnTo>
                      <a:pt x="109" y="284"/>
                    </a:lnTo>
                    <a:lnTo>
                      <a:pt x="107" y="285"/>
                    </a:lnTo>
                    <a:lnTo>
                      <a:pt x="106" y="285"/>
                    </a:lnTo>
                    <a:lnTo>
                      <a:pt x="105" y="284"/>
                    </a:lnTo>
                    <a:lnTo>
                      <a:pt x="106" y="281"/>
                    </a:lnTo>
                    <a:lnTo>
                      <a:pt x="107" y="280"/>
                    </a:lnTo>
                    <a:lnTo>
                      <a:pt x="107" y="277"/>
                    </a:lnTo>
                    <a:lnTo>
                      <a:pt x="108" y="276"/>
                    </a:lnTo>
                    <a:lnTo>
                      <a:pt x="108" y="275"/>
                    </a:lnTo>
                    <a:lnTo>
                      <a:pt x="109" y="274"/>
                    </a:lnTo>
                    <a:lnTo>
                      <a:pt x="109" y="274"/>
                    </a:lnTo>
                    <a:lnTo>
                      <a:pt x="111" y="273"/>
                    </a:lnTo>
                    <a:lnTo>
                      <a:pt x="114" y="274"/>
                    </a:lnTo>
                    <a:lnTo>
                      <a:pt x="114" y="274"/>
                    </a:lnTo>
                    <a:lnTo>
                      <a:pt x="114" y="273"/>
                    </a:lnTo>
                    <a:lnTo>
                      <a:pt x="114" y="272"/>
                    </a:lnTo>
                    <a:lnTo>
                      <a:pt x="114" y="272"/>
                    </a:lnTo>
                    <a:lnTo>
                      <a:pt x="112" y="272"/>
                    </a:lnTo>
                    <a:lnTo>
                      <a:pt x="111" y="272"/>
                    </a:lnTo>
                    <a:lnTo>
                      <a:pt x="110" y="272"/>
                    </a:lnTo>
                    <a:lnTo>
                      <a:pt x="109" y="272"/>
                    </a:lnTo>
                    <a:lnTo>
                      <a:pt x="107" y="272"/>
                    </a:lnTo>
                    <a:lnTo>
                      <a:pt x="106" y="272"/>
                    </a:lnTo>
                    <a:lnTo>
                      <a:pt x="104" y="272"/>
                    </a:lnTo>
                    <a:lnTo>
                      <a:pt x="103" y="271"/>
                    </a:lnTo>
                    <a:lnTo>
                      <a:pt x="102" y="271"/>
                    </a:lnTo>
                    <a:lnTo>
                      <a:pt x="102" y="270"/>
                    </a:lnTo>
                    <a:lnTo>
                      <a:pt x="101" y="270"/>
                    </a:lnTo>
                    <a:lnTo>
                      <a:pt x="101" y="268"/>
                    </a:lnTo>
                    <a:lnTo>
                      <a:pt x="101" y="267"/>
                    </a:lnTo>
                    <a:lnTo>
                      <a:pt x="101" y="264"/>
                    </a:lnTo>
                    <a:lnTo>
                      <a:pt x="101" y="263"/>
                    </a:lnTo>
                    <a:lnTo>
                      <a:pt x="100" y="263"/>
                    </a:lnTo>
                    <a:lnTo>
                      <a:pt x="99" y="263"/>
                    </a:lnTo>
                    <a:lnTo>
                      <a:pt x="99" y="264"/>
                    </a:lnTo>
                    <a:lnTo>
                      <a:pt x="99" y="265"/>
                    </a:lnTo>
                    <a:lnTo>
                      <a:pt x="99" y="267"/>
                    </a:lnTo>
                    <a:lnTo>
                      <a:pt x="98" y="267"/>
                    </a:lnTo>
                    <a:lnTo>
                      <a:pt x="97" y="268"/>
                    </a:lnTo>
                    <a:lnTo>
                      <a:pt x="97" y="269"/>
                    </a:lnTo>
                    <a:lnTo>
                      <a:pt x="96" y="269"/>
                    </a:lnTo>
                    <a:lnTo>
                      <a:pt x="95" y="269"/>
                    </a:lnTo>
                    <a:lnTo>
                      <a:pt x="94" y="269"/>
                    </a:lnTo>
                    <a:lnTo>
                      <a:pt x="94" y="269"/>
                    </a:lnTo>
                    <a:lnTo>
                      <a:pt x="93" y="268"/>
                    </a:lnTo>
                    <a:lnTo>
                      <a:pt x="91" y="267"/>
                    </a:lnTo>
                    <a:lnTo>
                      <a:pt x="90" y="267"/>
                    </a:lnTo>
                    <a:lnTo>
                      <a:pt x="90" y="266"/>
                    </a:lnTo>
                    <a:lnTo>
                      <a:pt x="89" y="265"/>
                    </a:lnTo>
                    <a:lnTo>
                      <a:pt x="89" y="264"/>
                    </a:lnTo>
                    <a:lnTo>
                      <a:pt x="87" y="263"/>
                    </a:lnTo>
                    <a:lnTo>
                      <a:pt x="87" y="262"/>
                    </a:lnTo>
                    <a:lnTo>
                      <a:pt x="86" y="261"/>
                    </a:lnTo>
                    <a:lnTo>
                      <a:pt x="86" y="260"/>
                    </a:lnTo>
                    <a:lnTo>
                      <a:pt x="85" y="258"/>
                    </a:lnTo>
                    <a:lnTo>
                      <a:pt x="84" y="257"/>
                    </a:lnTo>
                    <a:lnTo>
                      <a:pt x="83" y="256"/>
                    </a:lnTo>
                    <a:lnTo>
                      <a:pt x="82" y="254"/>
                    </a:lnTo>
                    <a:lnTo>
                      <a:pt x="81" y="253"/>
                    </a:lnTo>
                    <a:lnTo>
                      <a:pt x="80" y="253"/>
                    </a:lnTo>
                    <a:lnTo>
                      <a:pt x="80" y="252"/>
                    </a:lnTo>
                    <a:lnTo>
                      <a:pt x="78" y="252"/>
                    </a:lnTo>
                    <a:lnTo>
                      <a:pt x="77" y="252"/>
                    </a:lnTo>
                    <a:lnTo>
                      <a:pt x="76" y="252"/>
                    </a:lnTo>
                    <a:lnTo>
                      <a:pt x="75" y="252"/>
                    </a:lnTo>
                    <a:lnTo>
                      <a:pt x="73" y="252"/>
                    </a:lnTo>
                    <a:lnTo>
                      <a:pt x="72" y="252"/>
                    </a:lnTo>
                    <a:lnTo>
                      <a:pt x="70" y="251"/>
                    </a:lnTo>
                    <a:lnTo>
                      <a:pt x="69" y="250"/>
                    </a:lnTo>
                    <a:lnTo>
                      <a:pt x="68" y="249"/>
                    </a:lnTo>
                    <a:lnTo>
                      <a:pt x="66" y="246"/>
                    </a:lnTo>
                    <a:lnTo>
                      <a:pt x="66" y="244"/>
                    </a:lnTo>
                    <a:lnTo>
                      <a:pt x="66" y="243"/>
                    </a:lnTo>
                    <a:lnTo>
                      <a:pt x="64" y="243"/>
                    </a:lnTo>
                    <a:lnTo>
                      <a:pt x="63" y="245"/>
                    </a:lnTo>
                    <a:lnTo>
                      <a:pt x="63" y="246"/>
                    </a:lnTo>
                    <a:lnTo>
                      <a:pt x="63" y="246"/>
                    </a:lnTo>
                    <a:lnTo>
                      <a:pt x="63" y="247"/>
                    </a:lnTo>
                    <a:lnTo>
                      <a:pt x="63" y="248"/>
                    </a:lnTo>
                    <a:lnTo>
                      <a:pt x="62" y="248"/>
                    </a:lnTo>
                    <a:lnTo>
                      <a:pt x="61" y="249"/>
                    </a:lnTo>
                    <a:lnTo>
                      <a:pt x="60" y="249"/>
                    </a:lnTo>
                    <a:lnTo>
                      <a:pt x="59" y="248"/>
                    </a:lnTo>
                    <a:lnTo>
                      <a:pt x="58" y="246"/>
                    </a:lnTo>
                    <a:lnTo>
                      <a:pt x="58" y="246"/>
                    </a:lnTo>
                    <a:lnTo>
                      <a:pt x="57" y="246"/>
                    </a:lnTo>
                    <a:lnTo>
                      <a:pt x="56" y="246"/>
                    </a:lnTo>
                    <a:lnTo>
                      <a:pt x="56" y="248"/>
                    </a:lnTo>
                    <a:lnTo>
                      <a:pt x="56" y="249"/>
                    </a:lnTo>
                    <a:lnTo>
                      <a:pt x="55" y="250"/>
                    </a:lnTo>
                    <a:lnTo>
                      <a:pt x="54" y="250"/>
                    </a:lnTo>
                    <a:lnTo>
                      <a:pt x="53" y="250"/>
                    </a:lnTo>
                    <a:lnTo>
                      <a:pt x="52" y="249"/>
                    </a:lnTo>
                    <a:lnTo>
                      <a:pt x="52" y="249"/>
                    </a:lnTo>
                    <a:lnTo>
                      <a:pt x="51" y="248"/>
                    </a:lnTo>
                    <a:lnTo>
                      <a:pt x="50" y="248"/>
                    </a:lnTo>
                    <a:lnTo>
                      <a:pt x="49" y="247"/>
                    </a:lnTo>
                    <a:lnTo>
                      <a:pt x="48" y="246"/>
                    </a:lnTo>
                    <a:lnTo>
                      <a:pt x="46" y="244"/>
                    </a:lnTo>
                    <a:lnTo>
                      <a:pt x="45" y="243"/>
                    </a:lnTo>
                    <a:lnTo>
                      <a:pt x="44" y="243"/>
                    </a:lnTo>
                    <a:lnTo>
                      <a:pt x="43" y="244"/>
                    </a:lnTo>
                    <a:lnTo>
                      <a:pt x="42" y="245"/>
                    </a:lnTo>
                    <a:lnTo>
                      <a:pt x="42" y="246"/>
                    </a:lnTo>
                    <a:lnTo>
                      <a:pt x="42" y="246"/>
                    </a:lnTo>
                    <a:lnTo>
                      <a:pt x="42" y="247"/>
                    </a:lnTo>
                    <a:lnTo>
                      <a:pt x="42" y="248"/>
                    </a:lnTo>
                    <a:lnTo>
                      <a:pt x="42" y="249"/>
                    </a:lnTo>
                    <a:lnTo>
                      <a:pt x="42" y="249"/>
                    </a:lnTo>
                    <a:lnTo>
                      <a:pt x="41" y="249"/>
                    </a:lnTo>
                    <a:lnTo>
                      <a:pt x="40" y="250"/>
                    </a:lnTo>
                    <a:lnTo>
                      <a:pt x="39" y="250"/>
                    </a:lnTo>
                    <a:lnTo>
                      <a:pt x="39" y="250"/>
                    </a:lnTo>
                    <a:lnTo>
                      <a:pt x="38" y="250"/>
                    </a:lnTo>
                    <a:lnTo>
                      <a:pt x="37" y="249"/>
                    </a:lnTo>
                    <a:lnTo>
                      <a:pt x="36" y="249"/>
                    </a:lnTo>
                    <a:lnTo>
                      <a:pt x="35" y="248"/>
                    </a:lnTo>
                    <a:lnTo>
                      <a:pt x="34" y="248"/>
                    </a:lnTo>
                    <a:lnTo>
                      <a:pt x="33" y="246"/>
                    </a:lnTo>
                    <a:lnTo>
                      <a:pt x="32" y="246"/>
                    </a:lnTo>
                    <a:lnTo>
                      <a:pt x="32" y="245"/>
                    </a:lnTo>
                    <a:lnTo>
                      <a:pt x="32" y="245"/>
                    </a:lnTo>
                    <a:lnTo>
                      <a:pt x="31" y="245"/>
                    </a:lnTo>
                    <a:lnTo>
                      <a:pt x="31" y="246"/>
                    </a:lnTo>
                    <a:lnTo>
                      <a:pt x="31" y="249"/>
                    </a:lnTo>
                    <a:lnTo>
                      <a:pt x="31" y="252"/>
                    </a:lnTo>
                    <a:lnTo>
                      <a:pt x="30" y="253"/>
                    </a:lnTo>
                    <a:lnTo>
                      <a:pt x="30" y="254"/>
                    </a:lnTo>
                    <a:lnTo>
                      <a:pt x="28" y="256"/>
                    </a:lnTo>
                    <a:lnTo>
                      <a:pt x="28" y="256"/>
                    </a:lnTo>
                    <a:lnTo>
                      <a:pt x="27" y="256"/>
                    </a:lnTo>
                    <a:lnTo>
                      <a:pt x="26" y="256"/>
                    </a:lnTo>
                    <a:lnTo>
                      <a:pt x="24" y="254"/>
                    </a:lnTo>
                    <a:lnTo>
                      <a:pt x="24" y="253"/>
                    </a:lnTo>
                    <a:lnTo>
                      <a:pt x="23" y="253"/>
                    </a:lnTo>
                    <a:lnTo>
                      <a:pt x="23" y="252"/>
                    </a:lnTo>
                    <a:lnTo>
                      <a:pt x="23" y="251"/>
                    </a:lnTo>
                    <a:lnTo>
                      <a:pt x="23" y="249"/>
                    </a:lnTo>
                    <a:lnTo>
                      <a:pt x="24" y="248"/>
                    </a:lnTo>
                    <a:lnTo>
                      <a:pt x="25" y="247"/>
                    </a:lnTo>
                    <a:lnTo>
                      <a:pt x="25" y="246"/>
                    </a:lnTo>
                    <a:lnTo>
                      <a:pt x="25" y="246"/>
                    </a:lnTo>
                    <a:lnTo>
                      <a:pt x="24" y="246"/>
                    </a:lnTo>
                    <a:lnTo>
                      <a:pt x="23" y="246"/>
                    </a:lnTo>
                    <a:lnTo>
                      <a:pt x="22" y="246"/>
                    </a:lnTo>
                    <a:lnTo>
                      <a:pt x="21" y="248"/>
                    </a:lnTo>
                    <a:lnTo>
                      <a:pt x="21" y="249"/>
                    </a:lnTo>
                    <a:lnTo>
                      <a:pt x="21" y="250"/>
                    </a:lnTo>
                    <a:lnTo>
                      <a:pt x="20" y="251"/>
                    </a:lnTo>
                    <a:lnTo>
                      <a:pt x="19" y="251"/>
                    </a:lnTo>
                    <a:lnTo>
                      <a:pt x="18" y="251"/>
                    </a:lnTo>
                    <a:lnTo>
                      <a:pt x="17" y="252"/>
                    </a:lnTo>
                    <a:lnTo>
                      <a:pt x="17" y="253"/>
                    </a:lnTo>
                    <a:lnTo>
                      <a:pt x="16" y="254"/>
                    </a:lnTo>
                    <a:lnTo>
                      <a:pt x="16" y="255"/>
                    </a:lnTo>
                    <a:lnTo>
                      <a:pt x="15" y="256"/>
                    </a:lnTo>
                    <a:lnTo>
                      <a:pt x="15" y="256"/>
                    </a:lnTo>
                    <a:lnTo>
                      <a:pt x="13" y="258"/>
                    </a:lnTo>
                    <a:lnTo>
                      <a:pt x="12" y="258"/>
                    </a:lnTo>
                    <a:lnTo>
                      <a:pt x="10" y="259"/>
                    </a:lnTo>
                    <a:lnTo>
                      <a:pt x="8" y="258"/>
                    </a:lnTo>
                    <a:lnTo>
                      <a:pt x="8" y="257"/>
                    </a:lnTo>
                    <a:lnTo>
                      <a:pt x="8" y="256"/>
                    </a:lnTo>
                    <a:lnTo>
                      <a:pt x="7" y="256"/>
                    </a:lnTo>
                    <a:lnTo>
                      <a:pt x="6" y="256"/>
                    </a:lnTo>
                    <a:lnTo>
                      <a:pt x="5" y="254"/>
                    </a:lnTo>
                    <a:lnTo>
                      <a:pt x="6" y="254"/>
                    </a:lnTo>
                    <a:lnTo>
                      <a:pt x="6" y="253"/>
                    </a:lnTo>
                    <a:lnTo>
                      <a:pt x="6" y="253"/>
                    </a:lnTo>
                    <a:lnTo>
                      <a:pt x="5" y="253"/>
                    </a:lnTo>
                    <a:lnTo>
                      <a:pt x="4" y="254"/>
                    </a:lnTo>
                    <a:lnTo>
                      <a:pt x="3" y="256"/>
                    </a:lnTo>
                    <a:lnTo>
                      <a:pt x="2" y="256"/>
                    </a:lnTo>
                    <a:lnTo>
                      <a:pt x="1" y="256"/>
                    </a:lnTo>
                    <a:lnTo>
                      <a:pt x="1" y="255"/>
                    </a:lnTo>
                    <a:lnTo>
                      <a:pt x="0" y="255"/>
                    </a:lnTo>
                    <a:lnTo>
                      <a:pt x="0" y="254"/>
                    </a:lnTo>
                    <a:lnTo>
                      <a:pt x="44" y="97"/>
                    </a:lnTo>
                    <a:lnTo>
                      <a:pt x="69" y="8"/>
                    </a:lnTo>
                    <a:lnTo>
                      <a:pt x="70" y="6"/>
                    </a:lnTo>
                    <a:lnTo>
                      <a:pt x="70" y="5"/>
                    </a:lnTo>
                    <a:lnTo>
                      <a:pt x="70" y="4"/>
                    </a:lnTo>
                    <a:lnTo>
                      <a:pt x="71" y="0"/>
                    </a:lnTo>
                    <a:lnTo>
                      <a:pt x="72" y="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97" name="Freeform 1156">
                <a:extLst>
                  <a:ext uri="{FF2B5EF4-FFF2-40B4-BE49-F238E27FC236}">
                    <a16:creationId xmlns:a16="http://schemas.microsoft.com/office/drawing/2014/main" id="{9B2BC966-1E9F-4428-BF26-C87477D0AC49}"/>
                  </a:ext>
                </a:extLst>
              </p:cNvPr>
              <p:cNvSpPr>
                <a:spLocks/>
              </p:cNvSpPr>
              <p:nvPr/>
            </p:nvSpPr>
            <p:spPr bwMode="auto">
              <a:xfrm>
                <a:off x="5343" y="2590"/>
                <a:ext cx="133" cy="184"/>
              </a:xfrm>
              <a:custGeom>
                <a:avLst/>
                <a:gdLst>
                  <a:gd name="T0" fmla="*/ 82 w 133"/>
                  <a:gd name="T1" fmla="*/ 16 h 184"/>
                  <a:gd name="T2" fmla="*/ 88 w 133"/>
                  <a:gd name="T3" fmla="*/ 23 h 184"/>
                  <a:gd name="T4" fmla="*/ 91 w 133"/>
                  <a:gd name="T5" fmla="*/ 36 h 184"/>
                  <a:gd name="T6" fmla="*/ 93 w 133"/>
                  <a:gd name="T7" fmla="*/ 46 h 184"/>
                  <a:gd name="T8" fmla="*/ 92 w 133"/>
                  <a:gd name="T9" fmla="*/ 54 h 184"/>
                  <a:gd name="T10" fmla="*/ 91 w 133"/>
                  <a:gd name="T11" fmla="*/ 61 h 184"/>
                  <a:gd name="T12" fmla="*/ 94 w 133"/>
                  <a:gd name="T13" fmla="*/ 69 h 184"/>
                  <a:gd name="T14" fmla="*/ 130 w 133"/>
                  <a:gd name="T15" fmla="*/ 98 h 184"/>
                  <a:gd name="T16" fmla="*/ 124 w 133"/>
                  <a:gd name="T17" fmla="*/ 103 h 184"/>
                  <a:gd name="T18" fmla="*/ 114 w 133"/>
                  <a:gd name="T19" fmla="*/ 125 h 184"/>
                  <a:gd name="T20" fmla="*/ 93 w 133"/>
                  <a:gd name="T21" fmla="*/ 168 h 184"/>
                  <a:gd name="T22" fmla="*/ 86 w 133"/>
                  <a:gd name="T23" fmla="*/ 177 h 184"/>
                  <a:gd name="T24" fmla="*/ 82 w 133"/>
                  <a:gd name="T25" fmla="*/ 182 h 184"/>
                  <a:gd name="T26" fmla="*/ 30 w 133"/>
                  <a:gd name="T27" fmla="*/ 165 h 184"/>
                  <a:gd name="T28" fmla="*/ 7 w 133"/>
                  <a:gd name="T29" fmla="*/ 135 h 184"/>
                  <a:gd name="T30" fmla="*/ 0 w 133"/>
                  <a:gd name="T31" fmla="*/ 131 h 184"/>
                  <a:gd name="T32" fmla="*/ 4 w 133"/>
                  <a:gd name="T33" fmla="*/ 127 h 184"/>
                  <a:gd name="T34" fmla="*/ 11 w 133"/>
                  <a:gd name="T35" fmla="*/ 126 h 184"/>
                  <a:gd name="T36" fmla="*/ 7 w 133"/>
                  <a:gd name="T37" fmla="*/ 123 h 184"/>
                  <a:gd name="T38" fmla="*/ 13 w 133"/>
                  <a:gd name="T39" fmla="*/ 116 h 184"/>
                  <a:gd name="T40" fmla="*/ 17 w 133"/>
                  <a:gd name="T41" fmla="*/ 111 h 184"/>
                  <a:gd name="T42" fmla="*/ 14 w 133"/>
                  <a:gd name="T43" fmla="*/ 109 h 184"/>
                  <a:gd name="T44" fmla="*/ 12 w 133"/>
                  <a:gd name="T45" fmla="*/ 106 h 184"/>
                  <a:gd name="T46" fmla="*/ 17 w 133"/>
                  <a:gd name="T47" fmla="*/ 105 h 184"/>
                  <a:gd name="T48" fmla="*/ 18 w 133"/>
                  <a:gd name="T49" fmla="*/ 99 h 184"/>
                  <a:gd name="T50" fmla="*/ 22 w 133"/>
                  <a:gd name="T51" fmla="*/ 99 h 184"/>
                  <a:gd name="T52" fmla="*/ 26 w 133"/>
                  <a:gd name="T53" fmla="*/ 95 h 184"/>
                  <a:gd name="T54" fmla="*/ 30 w 133"/>
                  <a:gd name="T55" fmla="*/ 93 h 184"/>
                  <a:gd name="T56" fmla="*/ 35 w 133"/>
                  <a:gd name="T57" fmla="*/ 88 h 184"/>
                  <a:gd name="T58" fmla="*/ 29 w 133"/>
                  <a:gd name="T59" fmla="*/ 86 h 184"/>
                  <a:gd name="T60" fmla="*/ 29 w 133"/>
                  <a:gd name="T61" fmla="*/ 82 h 184"/>
                  <a:gd name="T62" fmla="*/ 28 w 133"/>
                  <a:gd name="T63" fmla="*/ 75 h 184"/>
                  <a:gd name="T64" fmla="*/ 26 w 133"/>
                  <a:gd name="T65" fmla="*/ 71 h 184"/>
                  <a:gd name="T66" fmla="*/ 28 w 133"/>
                  <a:gd name="T67" fmla="*/ 68 h 184"/>
                  <a:gd name="T68" fmla="*/ 30 w 133"/>
                  <a:gd name="T69" fmla="*/ 65 h 184"/>
                  <a:gd name="T70" fmla="*/ 32 w 133"/>
                  <a:gd name="T71" fmla="*/ 62 h 184"/>
                  <a:gd name="T72" fmla="*/ 35 w 133"/>
                  <a:gd name="T73" fmla="*/ 55 h 184"/>
                  <a:gd name="T74" fmla="*/ 38 w 133"/>
                  <a:gd name="T75" fmla="*/ 51 h 184"/>
                  <a:gd name="T76" fmla="*/ 38 w 133"/>
                  <a:gd name="T77" fmla="*/ 45 h 184"/>
                  <a:gd name="T78" fmla="*/ 40 w 133"/>
                  <a:gd name="T79" fmla="*/ 44 h 184"/>
                  <a:gd name="T80" fmla="*/ 45 w 133"/>
                  <a:gd name="T81" fmla="*/ 41 h 184"/>
                  <a:gd name="T82" fmla="*/ 43 w 133"/>
                  <a:gd name="T83" fmla="*/ 40 h 184"/>
                  <a:gd name="T84" fmla="*/ 42 w 133"/>
                  <a:gd name="T85" fmla="*/ 36 h 184"/>
                  <a:gd name="T86" fmla="*/ 39 w 133"/>
                  <a:gd name="T87" fmla="*/ 32 h 184"/>
                  <a:gd name="T88" fmla="*/ 36 w 133"/>
                  <a:gd name="T89" fmla="*/ 29 h 184"/>
                  <a:gd name="T90" fmla="*/ 36 w 133"/>
                  <a:gd name="T91" fmla="*/ 23 h 184"/>
                  <a:gd name="T92" fmla="*/ 33 w 133"/>
                  <a:gd name="T93" fmla="*/ 22 h 184"/>
                  <a:gd name="T94" fmla="*/ 31 w 133"/>
                  <a:gd name="T95" fmla="*/ 18 h 184"/>
                  <a:gd name="T96" fmla="*/ 31 w 133"/>
                  <a:gd name="T97" fmla="*/ 16 h 184"/>
                  <a:gd name="T98" fmla="*/ 31 w 133"/>
                  <a:gd name="T99" fmla="*/ 14 h 184"/>
                  <a:gd name="T100" fmla="*/ 37 w 133"/>
                  <a:gd name="T101" fmla="*/ 13 h 184"/>
                  <a:gd name="T102" fmla="*/ 39 w 133"/>
                  <a:gd name="T103" fmla="*/ 11 h 184"/>
                  <a:gd name="T104" fmla="*/ 40 w 133"/>
                  <a:gd name="T105" fmla="*/ 5 h 184"/>
                  <a:gd name="T106" fmla="*/ 44 w 133"/>
                  <a:gd name="T107" fmla="*/ 7 h 184"/>
                  <a:gd name="T108" fmla="*/ 47 w 133"/>
                  <a:gd name="T109" fmla="*/ 4 h 184"/>
                  <a:gd name="T110" fmla="*/ 50 w 133"/>
                  <a:gd name="T111" fmla="*/ 2 h 184"/>
                  <a:gd name="T112" fmla="*/ 57 w 133"/>
                  <a:gd name="T113" fmla="*/ 6 h 184"/>
                  <a:gd name="T114" fmla="*/ 61 w 133"/>
                  <a:gd name="T115" fmla="*/ 7 h 184"/>
                  <a:gd name="T116" fmla="*/ 67 w 133"/>
                  <a:gd name="T117" fmla="*/ 7 h 184"/>
                  <a:gd name="T118" fmla="*/ 73 w 133"/>
                  <a:gd name="T119" fmla="*/ 9 h 184"/>
                  <a:gd name="T120" fmla="*/ 75 w 133"/>
                  <a:gd name="T121" fmla="*/ 1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 h="184">
                    <a:moveTo>
                      <a:pt x="76" y="10"/>
                    </a:moveTo>
                    <a:lnTo>
                      <a:pt x="77" y="11"/>
                    </a:lnTo>
                    <a:lnTo>
                      <a:pt x="78" y="12"/>
                    </a:lnTo>
                    <a:lnTo>
                      <a:pt x="79" y="13"/>
                    </a:lnTo>
                    <a:lnTo>
                      <a:pt x="79" y="14"/>
                    </a:lnTo>
                    <a:lnTo>
                      <a:pt x="81" y="15"/>
                    </a:lnTo>
                    <a:lnTo>
                      <a:pt x="82" y="16"/>
                    </a:lnTo>
                    <a:lnTo>
                      <a:pt x="83" y="16"/>
                    </a:lnTo>
                    <a:lnTo>
                      <a:pt x="83" y="17"/>
                    </a:lnTo>
                    <a:lnTo>
                      <a:pt x="83" y="17"/>
                    </a:lnTo>
                    <a:lnTo>
                      <a:pt x="84" y="18"/>
                    </a:lnTo>
                    <a:lnTo>
                      <a:pt x="86" y="21"/>
                    </a:lnTo>
                    <a:lnTo>
                      <a:pt x="88" y="23"/>
                    </a:lnTo>
                    <a:lnTo>
                      <a:pt x="88" y="23"/>
                    </a:lnTo>
                    <a:lnTo>
                      <a:pt x="89" y="24"/>
                    </a:lnTo>
                    <a:lnTo>
                      <a:pt x="90" y="26"/>
                    </a:lnTo>
                    <a:lnTo>
                      <a:pt x="90" y="27"/>
                    </a:lnTo>
                    <a:lnTo>
                      <a:pt x="90" y="28"/>
                    </a:lnTo>
                    <a:lnTo>
                      <a:pt x="90" y="31"/>
                    </a:lnTo>
                    <a:lnTo>
                      <a:pt x="91" y="34"/>
                    </a:lnTo>
                    <a:lnTo>
                      <a:pt x="91" y="36"/>
                    </a:lnTo>
                    <a:lnTo>
                      <a:pt x="91" y="37"/>
                    </a:lnTo>
                    <a:lnTo>
                      <a:pt x="91" y="39"/>
                    </a:lnTo>
                    <a:lnTo>
                      <a:pt x="92" y="40"/>
                    </a:lnTo>
                    <a:lnTo>
                      <a:pt x="93" y="42"/>
                    </a:lnTo>
                    <a:lnTo>
                      <a:pt x="93" y="43"/>
                    </a:lnTo>
                    <a:lnTo>
                      <a:pt x="93" y="46"/>
                    </a:lnTo>
                    <a:lnTo>
                      <a:pt x="93" y="46"/>
                    </a:lnTo>
                    <a:lnTo>
                      <a:pt x="93" y="46"/>
                    </a:lnTo>
                    <a:lnTo>
                      <a:pt x="93" y="47"/>
                    </a:lnTo>
                    <a:lnTo>
                      <a:pt x="93" y="50"/>
                    </a:lnTo>
                    <a:lnTo>
                      <a:pt x="93" y="51"/>
                    </a:lnTo>
                    <a:lnTo>
                      <a:pt x="92" y="52"/>
                    </a:lnTo>
                    <a:lnTo>
                      <a:pt x="92" y="54"/>
                    </a:lnTo>
                    <a:lnTo>
                      <a:pt x="92" y="54"/>
                    </a:lnTo>
                    <a:lnTo>
                      <a:pt x="92" y="55"/>
                    </a:lnTo>
                    <a:lnTo>
                      <a:pt x="92" y="56"/>
                    </a:lnTo>
                    <a:lnTo>
                      <a:pt x="92" y="57"/>
                    </a:lnTo>
                    <a:lnTo>
                      <a:pt x="92" y="58"/>
                    </a:lnTo>
                    <a:lnTo>
                      <a:pt x="92" y="59"/>
                    </a:lnTo>
                    <a:lnTo>
                      <a:pt x="91" y="61"/>
                    </a:lnTo>
                    <a:lnTo>
                      <a:pt x="91" y="61"/>
                    </a:lnTo>
                    <a:lnTo>
                      <a:pt x="91" y="63"/>
                    </a:lnTo>
                    <a:lnTo>
                      <a:pt x="92" y="65"/>
                    </a:lnTo>
                    <a:lnTo>
                      <a:pt x="92" y="67"/>
                    </a:lnTo>
                    <a:lnTo>
                      <a:pt x="93" y="68"/>
                    </a:lnTo>
                    <a:lnTo>
                      <a:pt x="93" y="68"/>
                    </a:lnTo>
                    <a:lnTo>
                      <a:pt x="93" y="68"/>
                    </a:lnTo>
                    <a:lnTo>
                      <a:pt x="94" y="69"/>
                    </a:lnTo>
                    <a:lnTo>
                      <a:pt x="95" y="69"/>
                    </a:lnTo>
                    <a:lnTo>
                      <a:pt x="130" y="82"/>
                    </a:lnTo>
                    <a:lnTo>
                      <a:pt x="133" y="82"/>
                    </a:lnTo>
                    <a:lnTo>
                      <a:pt x="130" y="89"/>
                    </a:lnTo>
                    <a:lnTo>
                      <a:pt x="131" y="90"/>
                    </a:lnTo>
                    <a:lnTo>
                      <a:pt x="130" y="91"/>
                    </a:lnTo>
                    <a:lnTo>
                      <a:pt x="130" y="98"/>
                    </a:lnTo>
                    <a:lnTo>
                      <a:pt x="133" y="99"/>
                    </a:lnTo>
                    <a:lnTo>
                      <a:pt x="133" y="99"/>
                    </a:lnTo>
                    <a:lnTo>
                      <a:pt x="131" y="99"/>
                    </a:lnTo>
                    <a:lnTo>
                      <a:pt x="131" y="99"/>
                    </a:lnTo>
                    <a:lnTo>
                      <a:pt x="131" y="99"/>
                    </a:lnTo>
                    <a:lnTo>
                      <a:pt x="130" y="100"/>
                    </a:lnTo>
                    <a:lnTo>
                      <a:pt x="124" y="103"/>
                    </a:lnTo>
                    <a:lnTo>
                      <a:pt x="124" y="103"/>
                    </a:lnTo>
                    <a:lnTo>
                      <a:pt x="123" y="104"/>
                    </a:lnTo>
                    <a:lnTo>
                      <a:pt x="123" y="105"/>
                    </a:lnTo>
                    <a:lnTo>
                      <a:pt x="123" y="106"/>
                    </a:lnTo>
                    <a:lnTo>
                      <a:pt x="121" y="110"/>
                    </a:lnTo>
                    <a:lnTo>
                      <a:pt x="121" y="110"/>
                    </a:lnTo>
                    <a:lnTo>
                      <a:pt x="114" y="125"/>
                    </a:lnTo>
                    <a:lnTo>
                      <a:pt x="110" y="130"/>
                    </a:lnTo>
                    <a:lnTo>
                      <a:pt x="108" y="135"/>
                    </a:lnTo>
                    <a:lnTo>
                      <a:pt x="102" y="148"/>
                    </a:lnTo>
                    <a:lnTo>
                      <a:pt x="99" y="154"/>
                    </a:lnTo>
                    <a:lnTo>
                      <a:pt x="94" y="164"/>
                    </a:lnTo>
                    <a:lnTo>
                      <a:pt x="94" y="164"/>
                    </a:lnTo>
                    <a:lnTo>
                      <a:pt x="93" y="168"/>
                    </a:lnTo>
                    <a:lnTo>
                      <a:pt x="90" y="172"/>
                    </a:lnTo>
                    <a:lnTo>
                      <a:pt x="90" y="173"/>
                    </a:lnTo>
                    <a:lnTo>
                      <a:pt x="88" y="175"/>
                    </a:lnTo>
                    <a:lnTo>
                      <a:pt x="87" y="175"/>
                    </a:lnTo>
                    <a:lnTo>
                      <a:pt x="86" y="175"/>
                    </a:lnTo>
                    <a:lnTo>
                      <a:pt x="86" y="176"/>
                    </a:lnTo>
                    <a:lnTo>
                      <a:pt x="86" y="177"/>
                    </a:lnTo>
                    <a:lnTo>
                      <a:pt x="85" y="177"/>
                    </a:lnTo>
                    <a:lnTo>
                      <a:pt x="84" y="178"/>
                    </a:lnTo>
                    <a:lnTo>
                      <a:pt x="83" y="178"/>
                    </a:lnTo>
                    <a:lnTo>
                      <a:pt x="83" y="179"/>
                    </a:lnTo>
                    <a:lnTo>
                      <a:pt x="83" y="181"/>
                    </a:lnTo>
                    <a:lnTo>
                      <a:pt x="82" y="182"/>
                    </a:lnTo>
                    <a:lnTo>
                      <a:pt x="82" y="182"/>
                    </a:lnTo>
                    <a:lnTo>
                      <a:pt x="81" y="183"/>
                    </a:lnTo>
                    <a:lnTo>
                      <a:pt x="81" y="183"/>
                    </a:lnTo>
                    <a:lnTo>
                      <a:pt x="81" y="184"/>
                    </a:lnTo>
                    <a:lnTo>
                      <a:pt x="81" y="184"/>
                    </a:lnTo>
                    <a:lnTo>
                      <a:pt x="49" y="171"/>
                    </a:lnTo>
                    <a:lnTo>
                      <a:pt x="35" y="166"/>
                    </a:lnTo>
                    <a:lnTo>
                      <a:pt x="30" y="165"/>
                    </a:lnTo>
                    <a:lnTo>
                      <a:pt x="30" y="165"/>
                    </a:lnTo>
                    <a:lnTo>
                      <a:pt x="11" y="157"/>
                    </a:lnTo>
                    <a:lnTo>
                      <a:pt x="13" y="153"/>
                    </a:lnTo>
                    <a:lnTo>
                      <a:pt x="13" y="153"/>
                    </a:lnTo>
                    <a:lnTo>
                      <a:pt x="19" y="140"/>
                    </a:lnTo>
                    <a:lnTo>
                      <a:pt x="7" y="135"/>
                    </a:lnTo>
                    <a:lnTo>
                      <a:pt x="7" y="135"/>
                    </a:lnTo>
                    <a:lnTo>
                      <a:pt x="5" y="134"/>
                    </a:lnTo>
                    <a:lnTo>
                      <a:pt x="5" y="134"/>
                    </a:lnTo>
                    <a:lnTo>
                      <a:pt x="2" y="133"/>
                    </a:lnTo>
                    <a:lnTo>
                      <a:pt x="1" y="133"/>
                    </a:lnTo>
                    <a:lnTo>
                      <a:pt x="0" y="132"/>
                    </a:lnTo>
                    <a:lnTo>
                      <a:pt x="0" y="132"/>
                    </a:lnTo>
                    <a:lnTo>
                      <a:pt x="0" y="131"/>
                    </a:lnTo>
                    <a:lnTo>
                      <a:pt x="0" y="130"/>
                    </a:lnTo>
                    <a:lnTo>
                      <a:pt x="0" y="130"/>
                    </a:lnTo>
                    <a:lnTo>
                      <a:pt x="0" y="130"/>
                    </a:lnTo>
                    <a:lnTo>
                      <a:pt x="0" y="130"/>
                    </a:lnTo>
                    <a:lnTo>
                      <a:pt x="1" y="129"/>
                    </a:lnTo>
                    <a:lnTo>
                      <a:pt x="2" y="127"/>
                    </a:lnTo>
                    <a:lnTo>
                      <a:pt x="4" y="127"/>
                    </a:lnTo>
                    <a:lnTo>
                      <a:pt x="5" y="127"/>
                    </a:lnTo>
                    <a:lnTo>
                      <a:pt x="6" y="127"/>
                    </a:lnTo>
                    <a:lnTo>
                      <a:pt x="7" y="126"/>
                    </a:lnTo>
                    <a:lnTo>
                      <a:pt x="8" y="126"/>
                    </a:lnTo>
                    <a:lnTo>
                      <a:pt x="10" y="127"/>
                    </a:lnTo>
                    <a:lnTo>
                      <a:pt x="11" y="126"/>
                    </a:lnTo>
                    <a:lnTo>
                      <a:pt x="11" y="126"/>
                    </a:lnTo>
                    <a:lnTo>
                      <a:pt x="11" y="125"/>
                    </a:lnTo>
                    <a:lnTo>
                      <a:pt x="11" y="123"/>
                    </a:lnTo>
                    <a:lnTo>
                      <a:pt x="11" y="123"/>
                    </a:lnTo>
                    <a:lnTo>
                      <a:pt x="9" y="123"/>
                    </a:lnTo>
                    <a:lnTo>
                      <a:pt x="8" y="123"/>
                    </a:lnTo>
                    <a:lnTo>
                      <a:pt x="7" y="124"/>
                    </a:lnTo>
                    <a:lnTo>
                      <a:pt x="7" y="123"/>
                    </a:lnTo>
                    <a:lnTo>
                      <a:pt x="7" y="123"/>
                    </a:lnTo>
                    <a:lnTo>
                      <a:pt x="9" y="121"/>
                    </a:lnTo>
                    <a:lnTo>
                      <a:pt x="9" y="120"/>
                    </a:lnTo>
                    <a:lnTo>
                      <a:pt x="11" y="119"/>
                    </a:lnTo>
                    <a:lnTo>
                      <a:pt x="11" y="119"/>
                    </a:lnTo>
                    <a:lnTo>
                      <a:pt x="12" y="118"/>
                    </a:lnTo>
                    <a:lnTo>
                      <a:pt x="13" y="116"/>
                    </a:lnTo>
                    <a:lnTo>
                      <a:pt x="14" y="116"/>
                    </a:lnTo>
                    <a:lnTo>
                      <a:pt x="14" y="116"/>
                    </a:lnTo>
                    <a:lnTo>
                      <a:pt x="16" y="116"/>
                    </a:lnTo>
                    <a:lnTo>
                      <a:pt x="16" y="115"/>
                    </a:lnTo>
                    <a:lnTo>
                      <a:pt x="17" y="113"/>
                    </a:lnTo>
                    <a:lnTo>
                      <a:pt x="17" y="112"/>
                    </a:lnTo>
                    <a:lnTo>
                      <a:pt x="17" y="111"/>
                    </a:lnTo>
                    <a:lnTo>
                      <a:pt x="17" y="110"/>
                    </a:lnTo>
                    <a:lnTo>
                      <a:pt x="17" y="109"/>
                    </a:lnTo>
                    <a:lnTo>
                      <a:pt x="17" y="109"/>
                    </a:lnTo>
                    <a:lnTo>
                      <a:pt x="16" y="109"/>
                    </a:lnTo>
                    <a:lnTo>
                      <a:pt x="15" y="109"/>
                    </a:lnTo>
                    <a:lnTo>
                      <a:pt x="14" y="109"/>
                    </a:lnTo>
                    <a:lnTo>
                      <a:pt x="14" y="109"/>
                    </a:lnTo>
                    <a:lnTo>
                      <a:pt x="13" y="109"/>
                    </a:lnTo>
                    <a:lnTo>
                      <a:pt x="13" y="109"/>
                    </a:lnTo>
                    <a:lnTo>
                      <a:pt x="12" y="109"/>
                    </a:lnTo>
                    <a:lnTo>
                      <a:pt x="13" y="108"/>
                    </a:lnTo>
                    <a:lnTo>
                      <a:pt x="12" y="107"/>
                    </a:lnTo>
                    <a:lnTo>
                      <a:pt x="11" y="107"/>
                    </a:lnTo>
                    <a:lnTo>
                      <a:pt x="12" y="106"/>
                    </a:lnTo>
                    <a:lnTo>
                      <a:pt x="14" y="106"/>
                    </a:lnTo>
                    <a:lnTo>
                      <a:pt x="14" y="106"/>
                    </a:lnTo>
                    <a:lnTo>
                      <a:pt x="15" y="106"/>
                    </a:lnTo>
                    <a:lnTo>
                      <a:pt x="16" y="106"/>
                    </a:lnTo>
                    <a:lnTo>
                      <a:pt x="17" y="106"/>
                    </a:lnTo>
                    <a:lnTo>
                      <a:pt x="17" y="105"/>
                    </a:lnTo>
                    <a:lnTo>
                      <a:pt x="17" y="105"/>
                    </a:lnTo>
                    <a:lnTo>
                      <a:pt x="18" y="105"/>
                    </a:lnTo>
                    <a:lnTo>
                      <a:pt x="19" y="103"/>
                    </a:lnTo>
                    <a:lnTo>
                      <a:pt x="19" y="102"/>
                    </a:lnTo>
                    <a:lnTo>
                      <a:pt x="19" y="102"/>
                    </a:lnTo>
                    <a:lnTo>
                      <a:pt x="18" y="101"/>
                    </a:lnTo>
                    <a:lnTo>
                      <a:pt x="18" y="100"/>
                    </a:lnTo>
                    <a:lnTo>
                      <a:pt x="18" y="99"/>
                    </a:lnTo>
                    <a:lnTo>
                      <a:pt x="18" y="99"/>
                    </a:lnTo>
                    <a:lnTo>
                      <a:pt x="19" y="99"/>
                    </a:lnTo>
                    <a:lnTo>
                      <a:pt x="19" y="99"/>
                    </a:lnTo>
                    <a:lnTo>
                      <a:pt x="20" y="99"/>
                    </a:lnTo>
                    <a:lnTo>
                      <a:pt x="21" y="99"/>
                    </a:lnTo>
                    <a:lnTo>
                      <a:pt x="21" y="100"/>
                    </a:lnTo>
                    <a:lnTo>
                      <a:pt x="22" y="99"/>
                    </a:lnTo>
                    <a:lnTo>
                      <a:pt x="24" y="99"/>
                    </a:lnTo>
                    <a:lnTo>
                      <a:pt x="24" y="99"/>
                    </a:lnTo>
                    <a:lnTo>
                      <a:pt x="24" y="99"/>
                    </a:lnTo>
                    <a:lnTo>
                      <a:pt x="24" y="98"/>
                    </a:lnTo>
                    <a:lnTo>
                      <a:pt x="25" y="96"/>
                    </a:lnTo>
                    <a:lnTo>
                      <a:pt x="25" y="96"/>
                    </a:lnTo>
                    <a:lnTo>
                      <a:pt x="26" y="95"/>
                    </a:lnTo>
                    <a:lnTo>
                      <a:pt x="27" y="94"/>
                    </a:lnTo>
                    <a:lnTo>
                      <a:pt x="27" y="95"/>
                    </a:lnTo>
                    <a:lnTo>
                      <a:pt x="28" y="95"/>
                    </a:lnTo>
                    <a:lnTo>
                      <a:pt x="29" y="95"/>
                    </a:lnTo>
                    <a:lnTo>
                      <a:pt x="29" y="94"/>
                    </a:lnTo>
                    <a:lnTo>
                      <a:pt x="30" y="93"/>
                    </a:lnTo>
                    <a:lnTo>
                      <a:pt x="30" y="93"/>
                    </a:lnTo>
                    <a:lnTo>
                      <a:pt x="31" y="93"/>
                    </a:lnTo>
                    <a:lnTo>
                      <a:pt x="32" y="92"/>
                    </a:lnTo>
                    <a:lnTo>
                      <a:pt x="34" y="92"/>
                    </a:lnTo>
                    <a:lnTo>
                      <a:pt x="35" y="91"/>
                    </a:lnTo>
                    <a:lnTo>
                      <a:pt x="35" y="90"/>
                    </a:lnTo>
                    <a:lnTo>
                      <a:pt x="35" y="89"/>
                    </a:lnTo>
                    <a:lnTo>
                      <a:pt x="35" y="88"/>
                    </a:lnTo>
                    <a:lnTo>
                      <a:pt x="34" y="86"/>
                    </a:lnTo>
                    <a:lnTo>
                      <a:pt x="33" y="85"/>
                    </a:lnTo>
                    <a:lnTo>
                      <a:pt x="32" y="85"/>
                    </a:lnTo>
                    <a:lnTo>
                      <a:pt x="31" y="85"/>
                    </a:lnTo>
                    <a:lnTo>
                      <a:pt x="30" y="85"/>
                    </a:lnTo>
                    <a:lnTo>
                      <a:pt x="30" y="85"/>
                    </a:lnTo>
                    <a:lnTo>
                      <a:pt x="29" y="86"/>
                    </a:lnTo>
                    <a:lnTo>
                      <a:pt x="29" y="85"/>
                    </a:lnTo>
                    <a:lnTo>
                      <a:pt x="28" y="85"/>
                    </a:lnTo>
                    <a:lnTo>
                      <a:pt x="28" y="85"/>
                    </a:lnTo>
                    <a:lnTo>
                      <a:pt x="28" y="85"/>
                    </a:lnTo>
                    <a:lnTo>
                      <a:pt x="28" y="84"/>
                    </a:lnTo>
                    <a:lnTo>
                      <a:pt x="28" y="83"/>
                    </a:lnTo>
                    <a:lnTo>
                      <a:pt x="29" y="82"/>
                    </a:lnTo>
                    <a:lnTo>
                      <a:pt x="28" y="82"/>
                    </a:lnTo>
                    <a:lnTo>
                      <a:pt x="28" y="80"/>
                    </a:lnTo>
                    <a:lnTo>
                      <a:pt x="28" y="78"/>
                    </a:lnTo>
                    <a:lnTo>
                      <a:pt x="28" y="78"/>
                    </a:lnTo>
                    <a:lnTo>
                      <a:pt x="28" y="77"/>
                    </a:lnTo>
                    <a:lnTo>
                      <a:pt x="28" y="75"/>
                    </a:lnTo>
                    <a:lnTo>
                      <a:pt x="28" y="75"/>
                    </a:lnTo>
                    <a:lnTo>
                      <a:pt x="28" y="74"/>
                    </a:lnTo>
                    <a:lnTo>
                      <a:pt x="28" y="73"/>
                    </a:lnTo>
                    <a:lnTo>
                      <a:pt x="28" y="73"/>
                    </a:lnTo>
                    <a:lnTo>
                      <a:pt x="26" y="73"/>
                    </a:lnTo>
                    <a:lnTo>
                      <a:pt x="26" y="73"/>
                    </a:lnTo>
                    <a:lnTo>
                      <a:pt x="26" y="72"/>
                    </a:lnTo>
                    <a:lnTo>
                      <a:pt x="26" y="71"/>
                    </a:lnTo>
                    <a:lnTo>
                      <a:pt x="26" y="71"/>
                    </a:lnTo>
                    <a:lnTo>
                      <a:pt x="28" y="71"/>
                    </a:lnTo>
                    <a:lnTo>
                      <a:pt x="28" y="71"/>
                    </a:lnTo>
                    <a:lnTo>
                      <a:pt x="28" y="71"/>
                    </a:lnTo>
                    <a:lnTo>
                      <a:pt x="28" y="70"/>
                    </a:lnTo>
                    <a:lnTo>
                      <a:pt x="28" y="69"/>
                    </a:lnTo>
                    <a:lnTo>
                      <a:pt x="28" y="68"/>
                    </a:lnTo>
                    <a:lnTo>
                      <a:pt x="28" y="68"/>
                    </a:lnTo>
                    <a:lnTo>
                      <a:pt x="28" y="68"/>
                    </a:lnTo>
                    <a:lnTo>
                      <a:pt x="28" y="68"/>
                    </a:lnTo>
                    <a:lnTo>
                      <a:pt x="29" y="67"/>
                    </a:lnTo>
                    <a:lnTo>
                      <a:pt x="30" y="67"/>
                    </a:lnTo>
                    <a:lnTo>
                      <a:pt x="29" y="65"/>
                    </a:lnTo>
                    <a:lnTo>
                      <a:pt x="30" y="65"/>
                    </a:lnTo>
                    <a:lnTo>
                      <a:pt x="31" y="64"/>
                    </a:lnTo>
                    <a:lnTo>
                      <a:pt x="31" y="64"/>
                    </a:lnTo>
                    <a:lnTo>
                      <a:pt x="31" y="64"/>
                    </a:lnTo>
                    <a:lnTo>
                      <a:pt x="32" y="63"/>
                    </a:lnTo>
                    <a:lnTo>
                      <a:pt x="32" y="62"/>
                    </a:lnTo>
                    <a:lnTo>
                      <a:pt x="32" y="62"/>
                    </a:lnTo>
                    <a:lnTo>
                      <a:pt x="32" y="62"/>
                    </a:lnTo>
                    <a:lnTo>
                      <a:pt x="33" y="61"/>
                    </a:lnTo>
                    <a:lnTo>
                      <a:pt x="33" y="60"/>
                    </a:lnTo>
                    <a:lnTo>
                      <a:pt x="34" y="59"/>
                    </a:lnTo>
                    <a:lnTo>
                      <a:pt x="35" y="58"/>
                    </a:lnTo>
                    <a:lnTo>
                      <a:pt x="35" y="58"/>
                    </a:lnTo>
                    <a:lnTo>
                      <a:pt x="35" y="56"/>
                    </a:lnTo>
                    <a:lnTo>
                      <a:pt x="35" y="55"/>
                    </a:lnTo>
                    <a:lnTo>
                      <a:pt x="35" y="54"/>
                    </a:lnTo>
                    <a:lnTo>
                      <a:pt x="36" y="54"/>
                    </a:lnTo>
                    <a:lnTo>
                      <a:pt x="37" y="54"/>
                    </a:lnTo>
                    <a:lnTo>
                      <a:pt x="37" y="53"/>
                    </a:lnTo>
                    <a:lnTo>
                      <a:pt x="37" y="52"/>
                    </a:lnTo>
                    <a:lnTo>
                      <a:pt x="38" y="51"/>
                    </a:lnTo>
                    <a:lnTo>
                      <a:pt x="38" y="51"/>
                    </a:lnTo>
                    <a:lnTo>
                      <a:pt x="38" y="50"/>
                    </a:lnTo>
                    <a:lnTo>
                      <a:pt x="38" y="49"/>
                    </a:lnTo>
                    <a:lnTo>
                      <a:pt x="38" y="48"/>
                    </a:lnTo>
                    <a:lnTo>
                      <a:pt x="38" y="47"/>
                    </a:lnTo>
                    <a:lnTo>
                      <a:pt x="38" y="47"/>
                    </a:lnTo>
                    <a:lnTo>
                      <a:pt x="38" y="46"/>
                    </a:lnTo>
                    <a:lnTo>
                      <a:pt x="38" y="45"/>
                    </a:lnTo>
                    <a:lnTo>
                      <a:pt x="38" y="45"/>
                    </a:lnTo>
                    <a:lnTo>
                      <a:pt x="38" y="45"/>
                    </a:lnTo>
                    <a:lnTo>
                      <a:pt x="38" y="45"/>
                    </a:lnTo>
                    <a:lnTo>
                      <a:pt x="39" y="45"/>
                    </a:lnTo>
                    <a:lnTo>
                      <a:pt x="39" y="44"/>
                    </a:lnTo>
                    <a:lnTo>
                      <a:pt x="39" y="44"/>
                    </a:lnTo>
                    <a:lnTo>
                      <a:pt x="40" y="44"/>
                    </a:lnTo>
                    <a:lnTo>
                      <a:pt x="42" y="42"/>
                    </a:lnTo>
                    <a:lnTo>
                      <a:pt x="43" y="42"/>
                    </a:lnTo>
                    <a:lnTo>
                      <a:pt x="43" y="42"/>
                    </a:lnTo>
                    <a:lnTo>
                      <a:pt x="44" y="42"/>
                    </a:lnTo>
                    <a:lnTo>
                      <a:pt x="44" y="42"/>
                    </a:lnTo>
                    <a:lnTo>
                      <a:pt x="45" y="41"/>
                    </a:lnTo>
                    <a:lnTo>
                      <a:pt x="45" y="41"/>
                    </a:lnTo>
                    <a:lnTo>
                      <a:pt x="45" y="40"/>
                    </a:lnTo>
                    <a:lnTo>
                      <a:pt x="45" y="40"/>
                    </a:lnTo>
                    <a:lnTo>
                      <a:pt x="45" y="40"/>
                    </a:lnTo>
                    <a:lnTo>
                      <a:pt x="44" y="40"/>
                    </a:lnTo>
                    <a:lnTo>
                      <a:pt x="44" y="40"/>
                    </a:lnTo>
                    <a:lnTo>
                      <a:pt x="43" y="40"/>
                    </a:lnTo>
                    <a:lnTo>
                      <a:pt x="43" y="40"/>
                    </a:lnTo>
                    <a:lnTo>
                      <a:pt x="43" y="39"/>
                    </a:lnTo>
                    <a:lnTo>
                      <a:pt x="42" y="38"/>
                    </a:lnTo>
                    <a:lnTo>
                      <a:pt x="43" y="37"/>
                    </a:lnTo>
                    <a:lnTo>
                      <a:pt x="43" y="37"/>
                    </a:lnTo>
                    <a:lnTo>
                      <a:pt x="42" y="37"/>
                    </a:lnTo>
                    <a:lnTo>
                      <a:pt x="42" y="36"/>
                    </a:lnTo>
                    <a:lnTo>
                      <a:pt x="42" y="36"/>
                    </a:lnTo>
                    <a:lnTo>
                      <a:pt x="42" y="35"/>
                    </a:lnTo>
                    <a:lnTo>
                      <a:pt x="42" y="34"/>
                    </a:lnTo>
                    <a:lnTo>
                      <a:pt x="42" y="34"/>
                    </a:lnTo>
                    <a:lnTo>
                      <a:pt x="41" y="34"/>
                    </a:lnTo>
                    <a:lnTo>
                      <a:pt x="40" y="32"/>
                    </a:lnTo>
                    <a:lnTo>
                      <a:pt x="40" y="32"/>
                    </a:lnTo>
                    <a:lnTo>
                      <a:pt x="39" y="32"/>
                    </a:lnTo>
                    <a:lnTo>
                      <a:pt x="38" y="32"/>
                    </a:lnTo>
                    <a:lnTo>
                      <a:pt x="38" y="31"/>
                    </a:lnTo>
                    <a:lnTo>
                      <a:pt x="37" y="31"/>
                    </a:lnTo>
                    <a:lnTo>
                      <a:pt x="37" y="31"/>
                    </a:lnTo>
                    <a:lnTo>
                      <a:pt x="36" y="31"/>
                    </a:lnTo>
                    <a:lnTo>
                      <a:pt x="36" y="30"/>
                    </a:lnTo>
                    <a:lnTo>
                      <a:pt x="36" y="29"/>
                    </a:lnTo>
                    <a:lnTo>
                      <a:pt x="36" y="28"/>
                    </a:lnTo>
                    <a:lnTo>
                      <a:pt x="35" y="27"/>
                    </a:lnTo>
                    <a:lnTo>
                      <a:pt x="36" y="27"/>
                    </a:lnTo>
                    <a:lnTo>
                      <a:pt x="36" y="27"/>
                    </a:lnTo>
                    <a:lnTo>
                      <a:pt x="36" y="25"/>
                    </a:lnTo>
                    <a:lnTo>
                      <a:pt x="36" y="24"/>
                    </a:lnTo>
                    <a:lnTo>
                      <a:pt x="36" y="23"/>
                    </a:lnTo>
                    <a:lnTo>
                      <a:pt x="36" y="23"/>
                    </a:lnTo>
                    <a:lnTo>
                      <a:pt x="36" y="23"/>
                    </a:lnTo>
                    <a:lnTo>
                      <a:pt x="35" y="23"/>
                    </a:lnTo>
                    <a:lnTo>
                      <a:pt x="35" y="23"/>
                    </a:lnTo>
                    <a:lnTo>
                      <a:pt x="34" y="23"/>
                    </a:lnTo>
                    <a:lnTo>
                      <a:pt x="33" y="23"/>
                    </a:lnTo>
                    <a:lnTo>
                      <a:pt x="33" y="22"/>
                    </a:lnTo>
                    <a:lnTo>
                      <a:pt x="33" y="21"/>
                    </a:lnTo>
                    <a:lnTo>
                      <a:pt x="32" y="21"/>
                    </a:lnTo>
                    <a:lnTo>
                      <a:pt x="31" y="21"/>
                    </a:lnTo>
                    <a:lnTo>
                      <a:pt x="31" y="20"/>
                    </a:lnTo>
                    <a:lnTo>
                      <a:pt x="32" y="20"/>
                    </a:lnTo>
                    <a:lnTo>
                      <a:pt x="32" y="19"/>
                    </a:lnTo>
                    <a:lnTo>
                      <a:pt x="31" y="18"/>
                    </a:lnTo>
                    <a:lnTo>
                      <a:pt x="31" y="17"/>
                    </a:lnTo>
                    <a:lnTo>
                      <a:pt x="31" y="17"/>
                    </a:lnTo>
                    <a:lnTo>
                      <a:pt x="31" y="16"/>
                    </a:lnTo>
                    <a:lnTo>
                      <a:pt x="31" y="16"/>
                    </a:lnTo>
                    <a:lnTo>
                      <a:pt x="31" y="16"/>
                    </a:lnTo>
                    <a:lnTo>
                      <a:pt x="31" y="16"/>
                    </a:lnTo>
                    <a:lnTo>
                      <a:pt x="31" y="16"/>
                    </a:lnTo>
                    <a:lnTo>
                      <a:pt x="32" y="15"/>
                    </a:lnTo>
                    <a:lnTo>
                      <a:pt x="33" y="15"/>
                    </a:lnTo>
                    <a:lnTo>
                      <a:pt x="33" y="14"/>
                    </a:lnTo>
                    <a:lnTo>
                      <a:pt x="32" y="14"/>
                    </a:lnTo>
                    <a:lnTo>
                      <a:pt x="32" y="14"/>
                    </a:lnTo>
                    <a:lnTo>
                      <a:pt x="31" y="14"/>
                    </a:lnTo>
                    <a:lnTo>
                      <a:pt x="31" y="14"/>
                    </a:lnTo>
                    <a:lnTo>
                      <a:pt x="31" y="13"/>
                    </a:lnTo>
                    <a:lnTo>
                      <a:pt x="33" y="13"/>
                    </a:lnTo>
                    <a:lnTo>
                      <a:pt x="35" y="13"/>
                    </a:lnTo>
                    <a:lnTo>
                      <a:pt x="35" y="13"/>
                    </a:lnTo>
                    <a:lnTo>
                      <a:pt x="35" y="13"/>
                    </a:lnTo>
                    <a:lnTo>
                      <a:pt x="36" y="13"/>
                    </a:lnTo>
                    <a:lnTo>
                      <a:pt x="37" y="13"/>
                    </a:lnTo>
                    <a:lnTo>
                      <a:pt x="37" y="12"/>
                    </a:lnTo>
                    <a:lnTo>
                      <a:pt x="38" y="12"/>
                    </a:lnTo>
                    <a:lnTo>
                      <a:pt x="38" y="12"/>
                    </a:lnTo>
                    <a:lnTo>
                      <a:pt x="38" y="12"/>
                    </a:lnTo>
                    <a:lnTo>
                      <a:pt x="39" y="12"/>
                    </a:lnTo>
                    <a:lnTo>
                      <a:pt x="39" y="11"/>
                    </a:lnTo>
                    <a:lnTo>
                      <a:pt x="39" y="11"/>
                    </a:lnTo>
                    <a:lnTo>
                      <a:pt x="38" y="9"/>
                    </a:lnTo>
                    <a:lnTo>
                      <a:pt x="38" y="8"/>
                    </a:lnTo>
                    <a:lnTo>
                      <a:pt x="38" y="7"/>
                    </a:lnTo>
                    <a:lnTo>
                      <a:pt x="38" y="6"/>
                    </a:lnTo>
                    <a:lnTo>
                      <a:pt x="39" y="6"/>
                    </a:lnTo>
                    <a:lnTo>
                      <a:pt x="39" y="5"/>
                    </a:lnTo>
                    <a:lnTo>
                      <a:pt x="40" y="5"/>
                    </a:lnTo>
                    <a:lnTo>
                      <a:pt x="41" y="4"/>
                    </a:lnTo>
                    <a:lnTo>
                      <a:pt x="41" y="4"/>
                    </a:lnTo>
                    <a:lnTo>
                      <a:pt x="41" y="4"/>
                    </a:lnTo>
                    <a:lnTo>
                      <a:pt x="42" y="4"/>
                    </a:lnTo>
                    <a:lnTo>
                      <a:pt x="42" y="6"/>
                    </a:lnTo>
                    <a:lnTo>
                      <a:pt x="43" y="6"/>
                    </a:lnTo>
                    <a:lnTo>
                      <a:pt x="44" y="7"/>
                    </a:lnTo>
                    <a:lnTo>
                      <a:pt x="45" y="6"/>
                    </a:lnTo>
                    <a:lnTo>
                      <a:pt x="45" y="6"/>
                    </a:lnTo>
                    <a:lnTo>
                      <a:pt x="45" y="6"/>
                    </a:lnTo>
                    <a:lnTo>
                      <a:pt x="45" y="6"/>
                    </a:lnTo>
                    <a:lnTo>
                      <a:pt x="45" y="6"/>
                    </a:lnTo>
                    <a:lnTo>
                      <a:pt x="46" y="5"/>
                    </a:lnTo>
                    <a:lnTo>
                      <a:pt x="47" y="4"/>
                    </a:lnTo>
                    <a:lnTo>
                      <a:pt x="47" y="3"/>
                    </a:lnTo>
                    <a:lnTo>
                      <a:pt x="48" y="2"/>
                    </a:lnTo>
                    <a:lnTo>
                      <a:pt x="48" y="2"/>
                    </a:lnTo>
                    <a:lnTo>
                      <a:pt x="48" y="0"/>
                    </a:lnTo>
                    <a:lnTo>
                      <a:pt x="49" y="0"/>
                    </a:lnTo>
                    <a:lnTo>
                      <a:pt x="49" y="0"/>
                    </a:lnTo>
                    <a:lnTo>
                      <a:pt x="50" y="2"/>
                    </a:lnTo>
                    <a:lnTo>
                      <a:pt x="51" y="2"/>
                    </a:lnTo>
                    <a:lnTo>
                      <a:pt x="53" y="3"/>
                    </a:lnTo>
                    <a:lnTo>
                      <a:pt x="54" y="4"/>
                    </a:lnTo>
                    <a:lnTo>
                      <a:pt x="55" y="4"/>
                    </a:lnTo>
                    <a:lnTo>
                      <a:pt x="56" y="5"/>
                    </a:lnTo>
                    <a:lnTo>
                      <a:pt x="57" y="6"/>
                    </a:lnTo>
                    <a:lnTo>
                      <a:pt x="57" y="6"/>
                    </a:lnTo>
                    <a:lnTo>
                      <a:pt x="58" y="6"/>
                    </a:lnTo>
                    <a:lnTo>
                      <a:pt x="58" y="7"/>
                    </a:lnTo>
                    <a:lnTo>
                      <a:pt x="58" y="8"/>
                    </a:lnTo>
                    <a:lnTo>
                      <a:pt x="59" y="8"/>
                    </a:lnTo>
                    <a:lnTo>
                      <a:pt x="59" y="8"/>
                    </a:lnTo>
                    <a:lnTo>
                      <a:pt x="60" y="7"/>
                    </a:lnTo>
                    <a:lnTo>
                      <a:pt x="61" y="7"/>
                    </a:lnTo>
                    <a:lnTo>
                      <a:pt x="62" y="7"/>
                    </a:lnTo>
                    <a:lnTo>
                      <a:pt x="62" y="7"/>
                    </a:lnTo>
                    <a:lnTo>
                      <a:pt x="62" y="7"/>
                    </a:lnTo>
                    <a:lnTo>
                      <a:pt x="63" y="7"/>
                    </a:lnTo>
                    <a:lnTo>
                      <a:pt x="66" y="7"/>
                    </a:lnTo>
                    <a:lnTo>
                      <a:pt x="66" y="7"/>
                    </a:lnTo>
                    <a:lnTo>
                      <a:pt x="67" y="7"/>
                    </a:lnTo>
                    <a:lnTo>
                      <a:pt x="68" y="8"/>
                    </a:lnTo>
                    <a:lnTo>
                      <a:pt x="69" y="8"/>
                    </a:lnTo>
                    <a:lnTo>
                      <a:pt x="69" y="9"/>
                    </a:lnTo>
                    <a:lnTo>
                      <a:pt x="70" y="9"/>
                    </a:lnTo>
                    <a:lnTo>
                      <a:pt x="70" y="10"/>
                    </a:lnTo>
                    <a:lnTo>
                      <a:pt x="72" y="10"/>
                    </a:lnTo>
                    <a:lnTo>
                      <a:pt x="73" y="9"/>
                    </a:lnTo>
                    <a:lnTo>
                      <a:pt x="73" y="9"/>
                    </a:lnTo>
                    <a:lnTo>
                      <a:pt x="73" y="9"/>
                    </a:lnTo>
                    <a:lnTo>
                      <a:pt x="73" y="9"/>
                    </a:lnTo>
                    <a:lnTo>
                      <a:pt x="74" y="9"/>
                    </a:lnTo>
                    <a:lnTo>
                      <a:pt x="74" y="10"/>
                    </a:lnTo>
                    <a:lnTo>
                      <a:pt x="75" y="10"/>
                    </a:lnTo>
                    <a:lnTo>
                      <a:pt x="75" y="10"/>
                    </a:lnTo>
                    <a:lnTo>
                      <a:pt x="76" y="10"/>
                    </a:lnTo>
                    <a:lnTo>
                      <a:pt x="76" y="1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98" name="Freeform 1157">
                <a:extLst>
                  <a:ext uri="{FF2B5EF4-FFF2-40B4-BE49-F238E27FC236}">
                    <a16:creationId xmlns:a16="http://schemas.microsoft.com/office/drawing/2014/main" id="{1A516DF9-9505-43C6-BC0A-07408FEB59F6}"/>
                  </a:ext>
                </a:extLst>
              </p:cNvPr>
              <p:cNvSpPr>
                <a:spLocks/>
              </p:cNvSpPr>
              <p:nvPr/>
            </p:nvSpPr>
            <p:spPr bwMode="auto">
              <a:xfrm>
                <a:off x="4800" y="1909"/>
                <a:ext cx="185" cy="308"/>
              </a:xfrm>
              <a:custGeom>
                <a:avLst/>
                <a:gdLst>
                  <a:gd name="T0" fmla="*/ 102 w 185"/>
                  <a:gd name="T1" fmla="*/ 1 h 308"/>
                  <a:gd name="T2" fmla="*/ 99 w 185"/>
                  <a:gd name="T3" fmla="*/ 13 h 308"/>
                  <a:gd name="T4" fmla="*/ 98 w 185"/>
                  <a:gd name="T5" fmla="*/ 29 h 308"/>
                  <a:gd name="T6" fmla="*/ 85 w 185"/>
                  <a:gd name="T7" fmla="*/ 39 h 308"/>
                  <a:gd name="T8" fmla="*/ 88 w 185"/>
                  <a:gd name="T9" fmla="*/ 53 h 308"/>
                  <a:gd name="T10" fmla="*/ 96 w 185"/>
                  <a:gd name="T11" fmla="*/ 53 h 308"/>
                  <a:gd name="T12" fmla="*/ 100 w 185"/>
                  <a:gd name="T13" fmla="*/ 49 h 308"/>
                  <a:gd name="T14" fmla="*/ 107 w 185"/>
                  <a:gd name="T15" fmla="*/ 39 h 308"/>
                  <a:gd name="T16" fmla="*/ 119 w 185"/>
                  <a:gd name="T17" fmla="*/ 48 h 308"/>
                  <a:gd name="T18" fmla="*/ 133 w 185"/>
                  <a:gd name="T19" fmla="*/ 58 h 308"/>
                  <a:gd name="T20" fmla="*/ 136 w 185"/>
                  <a:gd name="T21" fmla="*/ 69 h 308"/>
                  <a:gd name="T22" fmla="*/ 142 w 185"/>
                  <a:gd name="T23" fmla="*/ 74 h 308"/>
                  <a:gd name="T24" fmla="*/ 147 w 185"/>
                  <a:gd name="T25" fmla="*/ 85 h 308"/>
                  <a:gd name="T26" fmla="*/ 154 w 185"/>
                  <a:gd name="T27" fmla="*/ 94 h 308"/>
                  <a:gd name="T28" fmla="*/ 160 w 185"/>
                  <a:gd name="T29" fmla="*/ 108 h 308"/>
                  <a:gd name="T30" fmla="*/ 163 w 185"/>
                  <a:gd name="T31" fmla="*/ 120 h 308"/>
                  <a:gd name="T32" fmla="*/ 159 w 185"/>
                  <a:gd name="T33" fmla="*/ 132 h 308"/>
                  <a:gd name="T34" fmla="*/ 158 w 185"/>
                  <a:gd name="T35" fmla="*/ 144 h 308"/>
                  <a:gd name="T36" fmla="*/ 155 w 185"/>
                  <a:gd name="T37" fmla="*/ 156 h 308"/>
                  <a:gd name="T38" fmla="*/ 163 w 185"/>
                  <a:gd name="T39" fmla="*/ 166 h 308"/>
                  <a:gd name="T40" fmla="*/ 169 w 185"/>
                  <a:gd name="T41" fmla="*/ 176 h 308"/>
                  <a:gd name="T42" fmla="*/ 178 w 185"/>
                  <a:gd name="T43" fmla="*/ 189 h 308"/>
                  <a:gd name="T44" fmla="*/ 183 w 185"/>
                  <a:gd name="T45" fmla="*/ 201 h 308"/>
                  <a:gd name="T46" fmla="*/ 183 w 185"/>
                  <a:gd name="T47" fmla="*/ 215 h 308"/>
                  <a:gd name="T48" fmla="*/ 178 w 185"/>
                  <a:gd name="T49" fmla="*/ 227 h 308"/>
                  <a:gd name="T50" fmla="*/ 167 w 185"/>
                  <a:gd name="T51" fmla="*/ 240 h 308"/>
                  <a:gd name="T52" fmla="*/ 164 w 185"/>
                  <a:gd name="T53" fmla="*/ 256 h 308"/>
                  <a:gd name="T54" fmla="*/ 164 w 185"/>
                  <a:gd name="T55" fmla="*/ 273 h 308"/>
                  <a:gd name="T56" fmla="*/ 170 w 185"/>
                  <a:gd name="T57" fmla="*/ 287 h 308"/>
                  <a:gd name="T58" fmla="*/ 158 w 185"/>
                  <a:gd name="T59" fmla="*/ 302 h 308"/>
                  <a:gd name="T60" fmla="*/ 131 w 185"/>
                  <a:gd name="T61" fmla="*/ 293 h 308"/>
                  <a:gd name="T62" fmla="*/ 116 w 185"/>
                  <a:gd name="T63" fmla="*/ 307 h 308"/>
                  <a:gd name="T64" fmla="*/ 103 w 185"/>
                  <a:gd name="T65" fmla="*/ 286 h 308"/>
                  <a:gd name="T66" fmla="*/ 95 w 185"/>
                  <a:gd name="T67" fmla="*/ 275 h 308"/>
                  <a:gd name="T68" fmla="*/ 92 w 185"/>
                  <a:gd name="T69" fmla="*/ 262 h 308"/>
                  <a:gd name="T70" fmla="*/ 80 w 185"/>
                  <a:gd name="T71" fmla="*/ 253 h 308"/>
                  <a:gd name="T72" fmla="*/ 78 w 185"/>
                  <a:gd name="T73" fmla="*/ 239 h 308"/>
                  <a:gd name="T74" fmla="*/ 72 w 185"/>
                  <a:gd name="T75" fmla="*/ 229 h 308"/>
                  <a:gd name="T76" fmla="*/ 62 w 185"/>
                  <a:gd name="T77" fmla="*/ 220 h 308"/>
                  <a:gd name="T78" fmla="*/ 54 w 185"/>
                  <a:gd name="T79" fmla="*/ 206 h 308"/>
                  <a:gd name="T80" fmla="*/ 48 w 185"/>
                  <a:gd name="T81" fmla="*/ 195 h 308"/>
                  <a:gd name="T82" fmla="*/ 38 w 185"/>
                  <a:gd name="T83" fmla="*/ 186 h 308"/>
                  <a:gd name="T84" fmla="*/ 25 w 185"/>
                  <a:gd name="T85" fmla="*/ 179 h 308"/>
                  <a:gd name="T86" fmla="*/ 25 w 185"/>
                  <a:gd name="T87" fmla="*/ 164 h 308"/>
                  <a:gd name="T88" fmla="*/ 18 w 185"/>
                  <a:gd name="T89" fmla="*/ 156 h 308"/>
                  <a:gd name="T90" fmla="*/ 10 w 185"/>
                  <a:gd name="T91" fmla="*/ 143 h 308"/>
                  <a:gd name="T92" fmla="*/ 8 w 185"/>
                  <a:gd name="T93" fmla="*/ 136 h 308"/>
                  <a:gd name="T94" fmla="*/ 2 w 185"/>
                  <a:gd name="T95" fmla="*/ 121 h 308"/>
                  <a:gd name="T96" fmla="*/ 3 w 185"/>
                  <a:gd name="T97" fmla="*/ 105 h 308"/>
                  <a:gd name="T98" fmla="*/ 6 w 185"/>
                  <a:gd name="T99" fmla="*/ 96 h 308"/>
                  <a:gd name="T100" fmla="*/ 5 w 185"/>
                  <a:gd name="T101" fmla="*/ 86 h 308"/>
                  <a:gd name="T102" fmla="*/ 3 w 185"/>
                  <a:gd name="T103" fmla="*/ 78 h 308"/>
                  <a:gd name="T104" fmla="*/ 9 w 185"/>
                  <a:gd name="T105" fmla="*/ 80 h 308"/>
                  <a:gd name="T106" fmla="*/ 16 w 185"/>
                  <a:gd name="T107" fmla="*/ 77 h 308"/>
                  <a:gd name="T108" fmla="*/ 24 w 185"/>
                  <a:gd name="T109" fmla="*/ 69 h 308"/>
                  <a:gd name="T110" fmla="*/ 32 w 185"/>
                  <a:gd name="T111" fmla="*/ 62 h 308"/>
                  <a:gd name="T112" fmla="*/ 41 w 185"/>
                  <a:gd name="T113" fmla="*/ 63 h 308"/>
                  <a:gd name="T114" fmla="*/ 45 w 185"/>
                  <a:gd name="T115" fmla="*/ 60 h 308"/>
                  <a:gd name="T116" fmla="*/ 51 w 185"/>
                  <a:gd name="T117" fmla="*/ 68 h 308"/>
                  <a:gd name="T118" fmla="*/ 57 w 185"/>
                  <a:gd name="T119" fmla="*/ 5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5" h="308">
                    <a:moveTo>
                      <a:pt x="113" y="4"/>
                    </a:moveTo>
                    <a:lnTo>
                      <a:pt x="113" y="4"/>
                    </a:lnTo>
                    <a:lnTo>
                      <a:pt x="112" y="4"/>
                    </a:lnTo>
                    <a:lnTo>
                      <a:pt x="111" y="4"/>
                    </a:lnTo>
                    <a:lnTo>
                      <a:pt x="110" y="4"/>
                    </a:lnTo>
                    <a:lnTo>
                      <a:pt x="109" y="4"/>
                    </a:lnTo>
                    <a:lnTo>
                      <a:pt x="109" y="4"/>
                    </a:lnTo>
                    <a:lnTo>
                      <a:pt x="108" y="3"/>
                    </a:lnTo>
                    <a:lnTo>
                      <a:pt x="107" y="2"/>
                    </a:lnTo>
                    <a:lnTo>
                      <a:pt x="106" y="1"/>
                    </a:lnTo>
                    <a:lnTo>
                      <a:pt x="106" y="1"/>
                    </a:lnTo>
                    <a:lnTo>
                      <a:pt x="105" y="1"/>
                    </a:lnTo>
                    <a:lnTo>
                      <a:pt x="104" y="1"/>
                    </a:lnTo>
                    <a:lnTo>
                      <a:pt x="103" y="0"/>
                    </a:lnTo>
                    <a:lnTo>
                      <a:pt x="102" y="0"/>
                    </a:lnTo>
                    <a:lnTo>
                      <a:pt x="102" y="0"/>
                    </a:lnTo>
                    <a:lnTo>
                      <a:pt x="102" y="1"/>
                    </a:lnTo>
                    <a:lnTo>
                      <a:pt x="101" y="2"/>
                    </a:lnTo>
                    <a:lnTo>
                      <a:pt x="101" y="3"/>
                    </a:lnTo>
                    <a:lnTo>
                      <a:pt x="100" y="4"/>
                    </a:lnTo>
                    <a:lnTo>
                      <a:pt x="101" y="4"/>
                    </a:lnTo>
                    <a:lnTo>
                      <a:pt x="102" y="5"/>
                    </a:lnTo>
                    <a:lnTo>
                      <a:pt x="102" y="6"/>
                    </a:lnTo>
                    <a:lnTo>
                      <a:pt x="102" y="8"/>
                    </a:lnTo>
                    <a:lnTo>
                      <a:pt x="103" y="8"/>
                    </a:lnTo>
                    <a:lnTo>
                      <a:pt x="104" y="9"/>
                    </a:lnTo>
                    <a:lnTo>
                      <a:pt x="104" y="10"/>
                    </a:lnTo>
                    <a:lnTo>
                      <a:pt x="103" y="14"/>
                    </a:lnTo>
                    <a:lnTo>
                      <a:pt x="103" y="15"/>
                    </a:lnTo>
                    <a:lnTo>
                      <a:pt x="102" y="15"/>
                    </a:lnTo>
                    <a:lnTo>
                      <a:pt x="102" y="15"/>
                    </a:lnTo>
                    <a:lnTo>
                      <a:pt x="100" y="15"/>
                    </a:lnTo>
                    <a:lnTo>
                      <a:pt x="100" y="14"/>
                    </a:lnTo>
                    <a:lnTo>
                      <a:pt x="99" y="13"/>
                    </a:lnTo>
                    <a:lnTo>
                      <a:pt x="99" y="13"/>
                    </a:lnTo>
                    <a:lnTo>
                      <a:pt x="98" y="13"/>
                    </a:lnTo>
                    <a:lnTo>
                      <a:pt x="98" y="14"/>
                    </a:lnTo>
                    <a:lnTo>
                      <a:pt x="97" y="15"/>
                    </a:lnTo>
                    <a:lnTo>
                      <a:pt x="97" y="18"/>
                    </a:lnTo>
                    <a:lnTo>
                      <a:pt x="97" y="18"/>
                    </a:lnTo>
                    <a:lnTo>
                      <a:pt x="97" y="20"/>
                    </a:lnTo>
                    <a:lnTo>
                      <a:pt x="96" y="22"/>
                    </a:lnTo>
                    <a:lnTo>
                      <a:pt x="97" y="22"/>
                    </a:lnTo>
                    <a:lnTo>
                      <a:pt x="99" y="23"/>
                    </a:lnTo>
                    <a:lnTo>
                      <a:pt x="99" y="24"/>
                    </a:lnTo>
                    <a:lnTo>
                      <a:pt x="100" y="25"/>
                    </a:lnTo>
                    <a:lnTo>
                      <a:pt x="100" y="25"/>
                    </a:lnTo>
                    <a:lnTo>
                      <a:pt x="99" y="26"/>
                    </a:lnTo>
                    <a:lnTo>
                      <a:pt x="99" y="27"/>
                    </a:lnTo>
                    <a:lnTo>
                      <a:pt x="99" y="28"/>
                    </a:lnTo>
                    <a:lnTo>
                      <a:pt x="98" y="29"/>
                    </a:lnTo>
                    <a:lnTo>
                      <a:pt x="98" y="29"/>
                    </a:lnTo>
                    <a:lnTo>
                      <a:pt x="98" y="30"/>
                    </a:lnTo>
                    <a:lnTo>
                      <a:pt x="97" y="31"/>
                    </a:lnTo>
                    <a:lnTo>
                      <a:pt x="96" y="31"/>
                    </a:lnTo>
                    <a:lnTo>
                      <a:pt x="96" y="31"/>
                    </a:lnTo>
                    <a:lnTo>
                      <a:pt x="94" y="32"/>
                    </a:lnTo>
                    <a:lnTo>
                      <a:pt x="93" y="32"/>
                    </a:lnTo>
                    <a:lnTo>
                      <a:pt x="92" y="33"/>
                    </a:lnTo>
                    <a:lnTo>
                      <a:pt x="92" y="34"/>
                    </a:lnTo>
                    <a:lnTo>
                      <a:pt x="92" y="35"/>
                    </a:lnTo>
                    <a:lnTo>
                      <a:pt x="92" y="35"/>
                    </a:lnTo>
                    <a:lnTo>
                      <a:pt x="92" y="36"/>
                    </a:lnTo>
                    <a:lnTo>
                      <a:pt x="92" y="37"/>
                    </a:lnTo>
                    <a:lnTo>
                      <a:pt x="91" y="38"/>
                    </a:lnTo>
                    <a:lnTo>
                      <a:pt x="89" y="38"/>
                    </a:lnTo>
                    <a:lnTo>
                      <a:pt x="88" y="39"/>
                    </a:lnTo>
                    <a:lnTo>
                      <a:pt x="85" y="39"/>
                    </a:lnTo>
                    <a:lnTo>
                      <a:pt x="85" y="39"/>
                    </a:lnTo>
                    <a:lnTo>
                      <a:pt x="84" y="41"/>
                    </a:lnTo>
                    <a:lnTo>
                      <a:pt x="83" y="42"/>
                    </a:lnTo>
                    <a:lnTo>
                      <a:pt x="83" y="44"/>
                    </a:lnTo>
                    <a:lnTo>
                      <a:pt x="83" y="45"/>
                    </a:lnTo>
                    <a:lnTo>
                      <a:pt x="82" y="46"/>
                    </a:lnTo>
                    <a:lnTo>
                      <a:pt x="82" y="46"/>
                    </a:lnTo>
                    <a:lnTo>
                      <a:pt x="83" y="47"/>
                    </a:lnTo>
                    <a:lnTo>
                      <a:pt x="83" y="48"/>
                    </a:lnTo>
                    <a:lnTo>
                      <a:pt x="82" y="49"/>
                    </a:lnTo>
                    <a:lnTo>
                      <a:pt x="83" y="49"/>
                    </a:lnTo>
                    <a:lnTo>
                      <a:pt x="84" y="50"/>
                    </a:lnTo>
                    <a:lnTo>
                      <a:pt x="85" y="50"/>
                    </a:lnTo>
                    <a:lnTo>
                      <a:pt x="85" y="50"/>
                    </a:lnTo>
                    <a:lnTo>
                      <a:pt x="86" y="51"/>
                    </a:lnTo>
                    <a:lnTo>
                      <a:pt x="87" y="53"/>
                    </a:lnTo>
                    <a:lnTo>
                      <a:pt x="88" y="53"/>
                    </a:lnTo>
                    <a:lnTo>
                      <a:pt x="89" y="53"/>
                    </a:lnTo>
                    <a:lnTo>
                      <a:pt x="89" y="54"/>
                    </a:lnTo>
                    <a:lnTo>
                      <a:pt x="88" y="54"/>
                    </a:lnTo>
                    <a:lnTo>
                      <a:pt x="88" y="55"/>
                    </a:lnTo>
                    <a:lnTo>
                      <a:pt x="89" y="56"/>
                    </a:lnTo>
                    <a:lnTo>
                      <a:pt x="89" y="56"/>
                    </a:lnTo>
                    <a:lnTo>
                      <a:pt x="89" y="55"/>
                    </a:lnTo>
                    <a:lnTo>
                      <a:pt x="90" y="54"/>
                    </a:lnTo>
                    <a:lnTo>
                      <a:pt x="91" y="54"/>
                    </a:lnTo>
                    <a:lnTo>
                      <a:pt x="92" y="54"/>
                    </a:lnTo>
                    <a:lnTo>
                      <a:pt x="92" y="53"/>
                    </a:lnTo>
                    <a:lnTo>
                      <a:pt x="93" y="53"/>
                    </a:lnTo>
                    <a:lnTo>
                      <a:pt x="94" y="53"/>
                    </a:lnTo>
                    <a:lnTo>
                      <a:pt x="95" y="53"/>
                    </a:lnTo>
                    <a:lnTo>
                      <a:pt x="96" y="52"/>
                    </a:lnTo>
                    <a:lnTo>
                      <a:pt x="96" y="52"/>
                    </a:lnTo>
                    <a:lnTo>
                      <a:pt x="96" y="53"/>
                    </a:lnTo>
                    <a:lnTo>
                      <a:pt x="97" y="53"/>
                    </a:lnTo>
                    <a:lnTo>
                      <a:pt x="98" y="54"/>
                    </a:lnTo>
                    <a:lnTo>
                      <a:pt x="98" y="55"/>
                    </a:lnTo>
                    <a:lnTo>
                      <a:pt x="99" y="56"/>
                    </a:lnTo>
                    <a:lnTo>
                      <a:pt x="99" y="55"/>
                    </a:lnTo>
                    <a:lnTo>
                      <a:pt x="100" y="55"/>
                    </a:lnTo>
                    <a:lnTo>
                      <a:pt x="100" y="53"/>
                    </a:lnTo>
                    <a:lnTo>
                      <a:pt x="99" y="53"/>
                    </a:lnTo>
                    <a:lnTo>
                      <a:pt x="99" y="51"/>
                    </a:lnTo>
                    <a:lnTo>
                      <a:pt x="99" y="50"/>
                    </a:lnTo>
                    <a:lnTo>
                      <a:pt x="98" y="49"/>
                    </a:lnTo>
                    <a:lnTo>
                      <a:pt x="98" y="49"/>
                    </a:lnTo>
                    <a:lnTo>
                      <a:pt x="98" y="48"/>
                    </a:lnTo>
                    <a:lnTo>
                      <a:pt x="99" y="48"/>
                    </a:lnTo>
                    <a:lnTo>
                      <a:pt x="99" y="48"/>
                    </a:lnTo>
                    <a:lnTo>
                      <a:pt x="100" y="48"/>
                    </a:lnTo>
                    <a:lnTo>
                      <a:pt x="100" y="49"/>
                    </a:lnTo>
                    <a:lnTo>
                      <a:pt x="101" y="49"/>
                    </a:lnTo>
                    <a:lnTo>
                      <a:pt x="102" y="50"/>
                    </a:lnTo>
                    <a:lnTo>
                      <a:pt x="102" y="49"/>
                    </a:lnTo>
                    <a:lnTo>
                      <a:pt x="102" y="49"/>
                    </a:lnTo>
                    <a:lnTo>
                      <a:pt x="102" y="48"/>
                    </a:lnTo>
                    <a:lnTo>
                      <a:pt x="102" y="47"/>
                    </a:lnTo>
                    <a:lnTo>
                      <a:pt x="102" y="46"/>
                    </a:lnTo>
                    <a:lnTo>
                      <a:pt x="102" y="45"/>
                    </a:lnTo>
                    <a:lnTo>
                      <a:pt x="102" y="44"/>
                    </a:lnTo>
                    <a:lnTo>
                      <a:pt x="102" y="43"/>
                    </a:lnTo>
                    <a:lnTo>
                      <a:pt x="104" y="43"/>
                    </a:lnTo>
                    <a:lnTo>
                      <a:pt x="105" y="42"/>
                    </a:lnTo>
                    <a:lnTo>
                      <a:pt x="106" y="42"/>
                    </a:lnTo>
                    <a:lnTo>
                      <a:pt x="106" y="42"/>
                    </a:lnTo>
                    <a:lnTo>
                      <a:pt x="106" y="40"/>
                    </a:lnTo>
                    <a:lnTo>
                      <a:pt x="106" y="39"/>
                    </a:lnTo>
                    <a:lnTo>
                      <a:pt x="107" y="39"/>
                    </a:lnTo>
                    <a:lnTo>
                      <a:pt x="108" y="39"/>
                    </a:lnTo>
                    <a:lnTo>
                      <a:pt x="109" y="39"/>
                    </a:lnTo>
                    <a:lnTo>
                      <a:pt x="110" y="39"/>
                    </a:lnTo>
                    <a:lnTo>
                      <a:pt x="111" y="38"/>
                    </a:lnTo>
                    <a:lnTo>
                      <a:pt x="112" y="39"/>
                    </a:lnTo>
                    <a:lnTo>
                      <a:pt x="113" y="39"/>
                    </a:lnTo>
                    <a:lnTo>
                      <a:pt x="113" y="39"/>
                    </a:lnTo>
                    <a:lnTo>
                      <a:pt x="114" y="40"/>
                    </a:lnTo>
                    <a:lnTo>
                      <a:pt x="117" y="41"/>
                    </a:lnTo>
                    <a:lnTo>
                      <a:pt x="118" y="41"/>
                    </a:lnTo>
                    <a:lnTo>
                      <a:pt x="119" y="42"/>
                    </a:lnTo>
                    <a:lnTo>
                      <a:pt x="119" y="42"/>
                    </a:lnTo>
                    <a:lnTo>
                      <a:pt x="118" y="45"/>
                    </a:lnTo>
                    <a:lnTo>
                      <a:pt x="117" y="46"/>
                    </a:lnTo>
                    <a:lnTo>
                      <a:pt x="119" y="46"/>
                    </a:lnTo>
                    <a:lnTo>
                      <a:pt x="119" y="47"/>
                    </a:lnTo>
                    <a:lnTo>
                      <a:pt x="119" y="48"/>
                    </a:lnTo>
                    <a:lnTo>
                      <a:pt x="120" y="49"/>
                    </a:lnTo>
                    <a:lnTo>
                      <a:pt x="121" y="49"/>
                    </a:lnTo>
                    <a:lnTo>
                      <a:pt x="122" y="49"/>
                    </a:lnTo>
                    <a:lnTo>
                      <a:pt x="123" y="50"/>
                    </a:lnTo>
                    <a:lnTo>
                      <a:pt x="124" y="53"/>
                    </a:lnTo>
                    <a:lnTo>
                      <a:pt x="125" y="53"/>
                    </a:lnTo>
                    <a:lnTo>
                      <a:pt x="127" y="53"/>
                    </a:lnTo>
                    <a:lnTo>
                      <a:pt x="127" y="54"/>
                    </a:lnTo>
                    <a:lnTo>
                      <a:pt x="128" y="55"/>
                    </a:lnTo>
                    <a:lnTo>
                      <a:pt x="128" y="56"/>
                    </a:lnTo>
                    <a:lnTo>
                      <a:pt x="128" y="56"/>
                    </a:lnTo>
                    <a:lnTo>
                      <a:pt x="130" y="56"/>
                    </a:lnTo>
                    <a:lnTo>
                      <a:pt x="130" y="56"/>
                    </a:lnTo>
                    <a:lnTo>
                      <a:pt x="131" y="56"/>
                    </a:lnTo>
                    <a:lnTo>
                      <a:pt x="132" y="56"/>
                    </a:lnTo>
                    <a:lnTo>
                      <a:pt x="133" y="57"/>
                    </a:lnTo>
                    <a:lnTo>
                      <a:pt x="133" y="58"/>
                    </a:lnTo>
                    <a:lnTo>
                      <a:pt x="132" y="57"/>
                    </a:lnTo>
                    <a:lnTo>
                      <a:pt x="132" y="58"/>
                    </a:lnTo>
                    <a:lnTo>
                      <a:pt x="133" y="59"/>
                    </a:lnTo>
                    <a:lnTo>
                      <a:pt x="133" y="60"/>
                    </a:lnTo>
                    <a:lnTo>
                      <a:pt x="133" y="60"/>
                    </a:lnTo>
                    <a:lnTo>
                      <a:pt x="133" y="61"/>
                    </a:lnTo>
                    <a:lnTo>
                      <a:pt x="133" y="62"/>
                    </a:lnTo>
                    <a:lnTo>
                      <a:pt x="133" y="63"/>
                    </a:lnTo>
                    <a:lnTo>
                      <a:pt x="133" y="64"/>
                    </a:lnTo>
                    <a:lnTo>
                      <a:pt x="133" y="67"/>
                    </a:lnTo>
                    <a:lnTo>
                      <a:pt x="133" y="69"/>
                    </a:lnTo>
                    <a:lnTo>
                      <a:pt x="134" y="69"/>
                    </a:lnTo>
                    <a:lnTo>
                      <a:pt x="134" y="70"/>
                    </a:lnTo>
                    <a:lnTo>
                      <a:pt x="135" y="69"/>
                    </a:lnTo>
                    <a:lnTo>
                      <a:pt x="135" y="68"/>
                    </a:lnTo>
                    <a:lnTo>
                      <a:pt x="136" y="68"/>
                    </a:lnTo>
                    <a:lnTo>
                      <a:pt x="136" y="69"/>
                    </a:lnTo>
                    <a:lnTo>
                      <a:pt x="137" y="70"/>
                    </a:lnTo>
                    <a:lnTo>
                      <a:pt x="137" y="70"/>
                    </a:lnTo>
                    <a:lnTo>
                      <a:pt x="137" y="71"/>
                    </a:lnTo>
                    <a:lnTo>
                      <a:pt x="138" y="71"/>
                    </a:lnTo>
                    <a:lnTo>
                      <a:pt x="139" y="70"/>
                    </a:lnTo>
                    <a:lnTo>
                      <a:pt x="139" y="70"/>
                    </a:lnTo>
                    <a:lnTo>
                      <a:pt x="139" y="69"/>
                    </a:lnTo>
                    <a:lnTo>
                      <a:pt x="140" y="69"/>
                    </a:lnTo>
                    <a:lnTo>
                      <a:pt x="140" y="69"/>
                    </a:lnTo>
                    <a:lnTo>
                      <a:pt x="141" y="70"/>
                    </a:lnTo>
                    <a:lnTo>
                      <a:pt x="141" y="70"/>
                    </a:lnTo>
                    <a:lnTo>
                      <a:pt x="142" y="71"/>
                    </a:lnTo>
                    <a:lnTo>
                      <a:pt x="141" y="72"/>
                    </a:lnTo>
                    <a:lnTo>
                      <a:pt x="142" y="72"/>
                    </a:lnTo>
                    <a:lnTo>
                      <a:pt x="143" y="73"/>
                    </a:lnTo>
                    <a:lnTo>
                      <a:pt x="142" y="73"/>
                    </a:lnTo>
                    <a:lnTo>
                      <a:pt x="142" y="74"/>
                    </a:lnTo>
                    <a:lnTo>
                      <a:pt x="142" y="75"/>
                    </a:lnTo>
                    <a:lnTo>
                      <a:pt x="142" y="76"/>
                    </a:lnTo>
                    <a:lnTo>
                      <a:pt x="141" y="77"/>
                    </a:lnTo>
                    <a:lnTo>
                      <a:pt x="140" y="77"/>
                    </a:lnTo>
                    <a:lnTo>
                      <a:pt x="140" y="80"/>
                    </a:lnTo>
                    <a:lnTo>
                      <a:pt x="141" y="80"/>
                    </a:lnTo>
                    <a:lnTo>
                      <a:pt x="141" y="81"/>
                    </a:lnTo>
                    <a:lnTo>
                      <a:pt x="142" y="80"/>
                    </a:lnTo>
                    <a:lnTo>
                      <a:pt x="143" y="80"/>
                    </a:lnTo>
                    <a:lnTo>
                      <a:pt x="143" y="81"/>
                    </a:lnTo>
                    <a:lnTo>
                      <a:pt x="143" y="83"/>
                    </a:lnTo>
                    <a:lnTo>
                      <a:pt x="144" y="84"/>
                    </a:lnTo>
                    <a:lnTo>
                      <a:pt x="144" y="84"/>
                    </a:lnTo>
                    <a:lnTo>
                      <a:pt x="145" y="84"/>
                    </a:lnTo>
                    <a:lnTo>
                      <a:pt x="146" y="85"/>
                    </a:lnTo>
                    <a:lnTo>
                      <a:pt x="147" y="85"/>
                    </a:lnTo>
                    <a:lnTo>
                      <a:pt x="147" y="85"/>
                    </a:lnTo>
                    <a:lnTo>
                      <a:pt x="148" y="85"/>
                    </a:lnTo>
                    <a:lnTo>
                      <a:pt x="149" y="86"/>
                    </a:lnTo>
                    <a:lnTo>
                      <a:pt x="149" y="87"/>
                    </a:lnTo>
                    <a:lnTo>
                      <a:pt x="148" y="87"/>
                    </a:lnTo>
                    <a:lnTo>
                      <a:pt x="147" y="87"/>
                    </a:lnTo>
                    <a:lnTo>
                      <a:pt x="147" y="88"/>
                    </a:lnTo>
                    <a:lnTo>
                      <a:pt x="147" y="89"/>
                    </a:lnTo>
                    <a:lnTo>
                      <a:pt x="147" y="91"/>
                    </a:lnTo>
                    <a:lnTo>
                      <a:pt x="148" y="91"/>
                    </a:lnTo>
                    <a:lnTo>
                      <a:pt x="149" y="92"/>
                    </a:lnTo>
                    <a:lnTo>
                      <a:pt x="149" y="93"/>
                    </a:lnTo>
                    <a:lnTo>
                      <a:pt x="150" y="94"/>
                    </a:lnTo>
                    <a:lnTo>
                      <a:pt x="151" y="93"/>
                    </a:lnTo>
                    <a:lnTo>
                      <a:pt x="151" y="93"/>
                    </a:lnTo>
                    <a:lnTo>
                      <a:pt x="152" y="94"/>
                    </a:lnTo>
                    <a:lnTo>
                      <a:pt x="153" y="94"/>
                    </a:lnTo>
                    <a:lnTo>
                      <a:pt x="154" y="94"/>
                    </a:lnTo>
                    <a:lnTo>
                      <a:pt x="154" y="95"/>
                    </a:lnTo>
                    <a:lnTo>
                      <a:pt x="155" y="95"/>
                    </a:lnTo>
                    <a:lnTo>
                      <a:pt x="156" y="96"/>
                    </a:lnTo>
                    <a:lnTo>
                      <a:pt x="157" y="96"/>
                    </a:lnTo>
                    <a:lnTo>
                      <a:pt x="158" y="97"/>
                    </a:lnTo>
                    <a:lnTo>
                      <a:pt x="158" y="99"/>
                    </a:lnTo>
                    <a:lnTo>
                      <a:pt x="158" y="101"/>
                    </a:lnTo>
                    <a:lnTo>
                      <a:pt x="158" y="101"/>
                    </a:lnTo>
                    <a:lnTo>
                      <a:pt x="158" y="102"/>
                    </a:lnTo>
                    <a:lnTo>
                      <a:pt x="158" y="103"/>
                    </a:lnTo>
                    <a:lnTo>
                      <a:pt x="158" y="104"/>
                    </a:lnTo>
                    <a:lnTo>
                      <a:pt x="158" y="104"/>
                    </a:lnTo>
                    <a:lnTo>
                      <a:pt x="158" y="105"/>
                    </a:lnTo>
                    <a:lnTo>
                      <a:pt x="158" y="106"/>
                    </a:lnTo>
                    <a:lnTo>
                      <a:pt x="159" y="107"/>
                    </a:lnTo>
                    <a:lnTo>
                      <a:pt x="160" y="107"/>
                    </a:lnTo>
                    <a:lnTo>
                      <a:pt x="160" y="108"/>
                    </a:lnTo>
                    <a:lnTo>
                      <a:pt x="161" y="108"/>
                    </a:lnTo>
                    <a:lnTo>
                      <a:pt x="161" y="108"/>
                    </a:lnTo>
                    <a:lnTo>
                      <a:pt x="161" y="108"/>
                    </a:lnTo>
                    <a:lnTo>
                      <a:pt x="161" y="109"/>
                    </a:lnTo>
                    <a:lnTo>
                      <a:pt x="161" y="110"/>
                    </a:lnTo>
                    <a:lnTo>
                      <a:pt x="162" y="111"/>
                    </a:lnTo>
                    <a:lnTo>
                      <a:pt x="162" y="112"/>
                    </a:lnTo>
                    <a:lnTo>
                      <a:pt x="162" y="113"/>
                    </a:lnTo>
                    <a:lnTo>
                      <a:pt x="162" y="114"/>
                    </a:lnTo>
                    <a:lnTo>
                      <a:pt x="161" y="115"/>
                    </a:lnTo>
                    <a:lnTo>
                      <a:pt x="160" y="116"/>
                    </a:lnTo>
                    <a:lnTo>
                      <a:pt x="160" y="118"/>
                    </a:lnTo>
                    <a:lnTo>
                      <a:pt x="160" y="118"/>
                    </a:lnTo>
                    <a:lnTo>
                      <a:pt x="161" y="119"/>
                    </a:lnTo>
                    <a:lnTo>
                      <a:pt x="161" y="120"/>
                    </a:lnTo>
                    <a:lnTo>
                      <a:pt x="162" y="120"/>
                    </a:lnTo>
                    <a:lnTo>
                      <a:pt x="163" y="120"/>
                    </a:lnTo>
                    <a:lnTo>
                      <a:pt x="164" y="120"/>
                    </a:lnTo>
                    <a:lnTo>
                      <a:pt x="164" y="122"/>
                    </a:lnTo>
                    <a:lnTo>
                      <a:pt x="163" y="122"/>
                    </a:lnTo>
                    <a:lnTo>
                      <a:pt x="164" y="123"/>
                    </a:lnTo>
                    <a:lnTo>
                      <a:pt x="164" y="124"/>
                    </a:lnTo>
                    <a:lnTo>
                      <a:pt x="164" y="125"/>
                    </a:lnTo>
                    <a:lnTo>
                      <a:pt x="162" y="125"/>
                    </a:lnTo>
                    <a:lnTo>
                      <a:pt x="162" y="126"/>
                    </a:lnTo>
                    <a:lnTo>
                      <a:pt x="162" y="127"/>
                    </a:lnTo>
                    <a:lnTo>
                      <a:pt x="161" y="128"/>
                    </a:lnTo>
                    <a:lnTo>
                      <a:pt x="161" y="128"/>
                    </a:lnTo>
                    <a:lnTo>
                      <a:pt x="160" y="128"/>
                    </a:lnTo>
                    <a:lnTo>
                      <a:pt x="160" y="128"/>
                    </a:lnTo>
                    <a:lnTo>
                      <a:pt x="159" y="129"/>
                    </a:lnTo>
                    <a:lnTo>
                      <a:pt x="159" y="130"/>
                    </a:lnTo>
                    <a:lnTo>
                      <a:pt x="159" y="131"/>
                    </a:lnTo>
                    <a:lnTo>
                      <a:pt x="159" y="132"/>
                    </a:lnTo>
                    <a:lnTo>
                      <a:pt x="160" y="132"/>
                    </a:lnTo>
                    <a:lnTo>
                      <a:pt x="160" y="133"/>
                    </a:lnTo>
                    <a:lnTo>
                      <a:pt x="160" y="134"/>
                    </a:lnTo>
                    <a:lnTo>
                      <a:pt x="160" y="135"/>
                    </a:lnTo>
                    <a:lnTo>
                      <a:pt x="160" y="135"/>
                    </a:lnTo>
                    <a:lnTo>
                      <a:pt x="159" y="136"/>
                    </a:lnTo>
                    <a:lnTo>
                      <a:pt x="158" y="137"/>
                    </a:lnTo>
                    <a:lnTo>
                      <a:pt x="158" y="137"/>
                    </a:lnTo>
                    <a:lnTo>
                      <a:pt x="158" y="138"/>
                    </a:lnTo>
                    <a:lnTo>
                      <a:pt x="158" y="139"/>
                    </a:lnTo>
                    <a:lnTo>
                      <a:pt x="158" y="140"/>
                    </a:lnTo>
                    <a:lnTo>
                      <a:pt x="158" y="141"/>
                    </a:lnTo>
                    <a:lnTo>
                      <a:pt x="158" y="142"/>
                    </a:lnTo>
                    <a:lnTo>
                      <a:pt x="157" y="142"/>
                    </a:lnTo>
                    <a:lnTo>
                      <a:pt x="158" y="143"/>
                    </a:lnTo>
                    <a:lnTo>
                      <a:pt x="158" y="143"/>
                    </a:lnTo>
                    <a:lnTo>
                      <a:pt x="158" y="144"/>
                    </a:lnTo>
                    <a:lnTo>
                      <a:pt x="159" y="145"/>
                    </a:lnTo>
                    <a:lnTo>
                      <a:pt x="159" y="146"/>
                    </a:lnTo>
                    <a:lnTo>
                      <a:pt x="159" y="146"/>
                    </a:lnTo>
                    <a:lnTo>
                      <a:pt x="159" y="147"/>
                    </a:lnTo>
                    <a:lnTo>
                      <a:pt x="158" y="148"/>
                    </a:lnTo>
                    <a:lnTo>
                      <a:pt x="159" y="149"/>
                    </a:lnTo>
                    <a:lnTo>
                      <a:pt x="160" y="149"/>
                    </a:lnTo>
                    <a:lnTo>
                      <a:pt x="160" y="149"/>
                    </a:lnTo>
                    <a:lnTo>
                      <a:pt x="159" y="150"/>
                    </a:lnTo>
                    <a:lnTo>
                      <a:pt x="158" y="151"/>
                    </a:lnTo>
                    <a:lnTo>
                      <a:pt x="158" y="152"/>
                    </a:lnTo>
                    <a:lnTo>
                      <a:pt x="158" y="153"/>
                    </a:lnTo>
                    <a:lnTo>
                      <a:pt x="158" y="153"/>
                    </a:lnTo>
                    <a:lnTo>
                      <a:pt x="157" y="154"/>
                    </a:lnTo>
                    <a:lnTo>
                      <a:pt x="156" y="153"/>
                    </a:lnTo>
                    <a:lnTo>
                      <a:pt x="155" y="154"/>
                    </a:lnTo>
                    <a:lnTo>
                      <a:pt x="155" y="156"/>
                    </a:lnTo>
                    <a:lnTo>
                      <a:pt x="155" y="157"/>
                    </a:lnTo>
                    <a:lnTo>
                      <a:pt x="155" y="158"/>
                    </a:lnTo>
                    <a:lnTo>
                      <a:pt x="155" y="159"/>
                    </a:lnTo>
                    <a:lnTo>
                      <a:pt x="156" y="159"/>
                    </a:lnTo>
                    <a:lnTo>
                      <a:pt x="157" y="159"/>
                    </a:lnTo>
                    <a:lnTo>
                      <a:pt x="157" y="159"/>
                    </a:lnTo>
                    <a:lnTo>
                      <a:pt x="158" y="160"/>
                    </a:lnTo>
                    <a:lnTo>
                      <a:pt x="159" y="160"/>
                    </a:lnTo>
                    <a:lnTo>
                      <a:pt x="160" y="161"/>
                    </a:lnTo>
                    <a:lnTo>
                      <a:pt x="161" y="161"/>
                    </a:lnTo>
                    <a:lnTo>
                      <a:pt x="161" y="162"/>
                    </a:lnTo>
                    <a:lnTo>
                      <a:pt x="161" y="163"/>
                    </a:lnTo>
                    <a:lnTo>
                      <a:pt x="161" y="163"/>
                    </a:lnTo>
                    <a:lnTo>
                      <a:pt x="161" y="164"/>
                    </a:lnTo>
                    <a:lnTo>
                      <a:pt x="162" y="165"/>
                    </a:lnTo>
                    <a:lnTo>
                      <a:pt x="162" y="166"/>
                    </a:lnTo>
                    <a:lnTo>
                      <a:pt x="163" y="166"/>
                    </a:lnTo>
                    <a:lnTo>
                      <a:pt x="163" y="167"/>
                    </a:lnTo>
                    <a:lnTo>
                      <a:pt x="163" y="168"/>
                    </a:lnTo>
                    <a:lnTo>
                      <a:pt x="162" y="169"/>
                    </a:lnTo>
                    <a:lnTo>
                      <a:pt x="162" y="170"/>
                    </a:lnTo>
                    <a:lnTo>
                      <a:pt x="162" y="170"/>
                    </a:lnTo>
                    <a:lnTo>
                      <a:pt x="162" y="171"/>
                    </a:lnTo>
                    <a:lnTo>
                      <a:pt x="162" y="172"/>
                    </a:lnTo>
                    <a:lnTo>
                      <a:pt x="163" y="172"/>
                    </a:lnTo>
                    <a:lnTo>
                      <a:pt x="163" y="173"/>
                    </a:lnTo>
                    <a:lnTo>
                      <a:pt x="164" y="173"/>
                    </a:lnTo>
                    <a:lnTo>
                      <a:pt x="164" y="173"/>
                    </a:lnTo>
                    <a:lnTo>
                      <a:pt x="165" y="173"/>
                    </a:lnTo>
                    <a:lnTo>
                      <a:pt x="165" y="174"/>
                    </a:lnTo>
                    <a:lnTo>
                      <a:pt x="166" y="175"/>
                    </a:lnTo>
                    <a:lnTo>
                      <a:pt x="167" y="174"/>
                    </a:lnTo>
                    <a:lnTo>
                      <a:pt x="168" y="174"/>
                    </a:lnTo>
                    <a:lnTo>
                      <a:pt x="169" y="176"/>
                    </a:lnTo>
                    <a:lnTo>
                      <a:pt x="170" y="177"/>
                    </a:lnTo>
                    <a:lnTo>
                      <a:pt x="171" y="178"/>
                    </a:lnTo>
                    <a:lnTo>
                      <a:pt x="171" y="178"/>
                    </a:lnTo>
                    <a:lnTo>
                      <a:pt x="172" y="178"/>
                    </a:lnTo>
                    <a:lnTo>
                      <a:pt x="173" y="177"/>
                    </a:lnTo>
                    <a:lnTo>
                      <a:pt x="174" y="178"/>
                    </a:lnTo>
                    <a:lnTo>
                      <a:pt x="175" y="179"/>
                    </a:lnTo>
                    <a:lnTo>
                      <a:pt x="175" y="180"/>
                    </a:lnTo>
                    <a:lnTo>
                      <a:pt x="175" y="180"/>
                    </a:lnTo>
                    <a:lnTo>
                      <a:pt x="175" y="181"/>
                    </a:lnTo>
                    <a:lnTo>
                      <a:pt x="176" y="182"/>
                    </a:lnTo>
                    <a:lnTo>
                      <a:pt x="177" y="184"/>
                    </a:lnTo>
                    <a:lnTo>
                      <a:pt x="178" y="185"/>
                    </a:lnTo>
                    <a:lnTo>
                      <a:pt x="178" y="186"/>
                    </a:lnTo>
                    <a:lnTo>
                      <a:pt x="178" y="187"/>
                    </a:lnTo>
                    <a:lnTo>
                      <a:pt x="178" y="187"/>
                    </a:lnTo>
                    <a:lnTo>
                      <a:pt x="178" y="189"/>
                    </a:lnTo>
                    <a:lnTo>
                      <a:pt x="177" y="190"/>
                    </a:lnTo>
                    <a:lnTo>
                      <a:pt x="177" y="191"/>
                    </a:lnTo>
                    <a:lnTo>
                      <a:pt x="178" y="191"/>
                    </a:lnTo>
                    <a:lnTo>
                      <a:pt x="178" y="191"/>
                    </a:lnTo>
                    <a:lnTo>
                      <a:pt x="179" y="191"/>
                    </a:lnTo>
                    <a:lnTo>
                      <a:pt x="179" y="192"/>
                    </a:lnTo>
                    <a:lnTo>
                      <a:pt x="179" y="193"/>
                    </a:lnTo>
                    <a:lnTo>
                      <a:pt x="179" y="194"/>
                    </a:lnTo>
                    <a:lnTo>
                      <a:pt x="180" y="194"/>
                    </a:lnTo>
                    <a:lnTo>
                      <a:pt x="181" y="194"/>
                    </a:lnTo>
                    <a:lnTo>
                      <a:pt x="182" y="194"/>
                    </a:lnTo>
                    <a:lnTo>
                      <a:pt x="182" y="195"/>
                    </a:lnTo>
                    <a:lnTo>
                      <a:pt x="182" y="197"/>
                    </a:lnTo>
                    <a:lnTo>
                      <a:pt x="182" y="198"/>
                    </a:lnTo>
                    <a:lnTo>
                      <a:pt x="182" y="199"/>
                    </a:lnTo>
                    <a:lnTo>
                      <a:pt x="183" y="200"/>
                    </a:lnTo>
                    <a:lnTo>
                      <a:pt x="183" y="201"/>
                    </a:lnTo>
                    <a:lnTo>
                      <a:pt x="183" y="201"/>
                    </a:lnTo>
                    <a:lnTo>
                      <a:pt x="183" y="202"/>
                    </a:lnTo>
                    <a:lnTo>
                      <a:pt x="184" y="203"/>
                    </a:lnTo>
                    <a:lnTo>
                      <a:pt x="184" y="204"/>
                    </a:lnTo>
                    <a:lnTo>
                      <a:pt x="185" y="205"/>
                    </a:lnTo>
                    <a:lnTo>
                      <a:pt x="185" y="206"/>
                    </a:lnTo>
                    <a:lnTo>
                      <a:pt x="185" y="208"/>
                    </a:lnTo>
                    <a:lnTo>
                      <a:pt x="184" y="208"/>
                    </a:lnTo>
                    <a:lnTo>
                      <a:pt x="184" y="209"/>
                    </a:lnTo>
                    <a:lnTo>
                      <a:pt x="184" y="210"/>
                    </a:lnTo>
                    <a:lnTo>
                      <a:pt x="185" y="211"/>
                    </a:lnTo>
                    <a:lnTo>
                      <a:pt x="184" y="211"/>
                    </a:lnTo>
                    <a:lnTo>
                      <a:pt x="184" y="212"/>
                    </a:lnTo>
                    <a:lnTo>
                      <a:pt x="183" y="213"/>
                    </a:lnTo>
                    <a:lnTo>
                      <a:pt x="183" y="214"/>
                    </a:lnTo>
                    <a:lnTo>
                      <a:pt x="183" y="215"/>
                    </a:lnTo>
                    <a:lnTo>
                      <a:pt x="183" y="215"/>
                    </a:lnTo>
                    <a:lnTo>
                      <a:pt x="183" y="216"/>
                    </a:lnTo>
                    <a:lnTo>
                      <a:pt x="182" y="217"/>
                    </a:lnTo>
                    <a:lnTo>
                      <a:pt x="183" y="218"/>
                    </a:lnTo>
                    <a:lnTo>
                      <a:pt x="182" y="218"/>
                    </a:lnTo>
                    <a:lnTo>
                      <a:pt x="182" y="219"/>
                    </a:lnTo>
                    <a:lnTo>
                      <a:pt x="180" y="219"/>
                    </a:lnTo>
                    <a:lnTo>
                      <a:pt x="179" y="219"/>
                    </a:lnTo>
                    <a:lnTo>
                      <a:pt x="178" y="219"/>
                    </a:lnTo>
                    <a:lnTo>
                      <a:pt x="178" y="221"/>
                    </a:lnTo>
                    <a:lnTo>
                      <a:pt x="178" y="222"/>
                    </a:lnTo>
                    <a:lnTo>
                      <a:pt x="177" y="222"/>
                    </a:lnTo>
                    <a:lnTo>
                      <a:pt x="177" y="223"/>
                    </a:lnTo>
                    <a:lnTo>
                      <a:pt x="176" y="224"/>
                    </a:lnTo>
                    <a:lnTo>
                      <a:pt x="177" y="225"/>
                    </a:lnTo>
                    <a:lnTo>
                      <a:pt x="178" y="225"/>
                    </a:lnTo>
                    <a:lnTo>
                      <a:pt x="178" y="226"/>
                    </a:lnTo>
                    <a:lnTo>
                      <a:pt x="178" y="227"/>
                    </a:lnTo>
                    <a:lnTo>
                      <a:pt x="178" y="228"/>
                    </a:lnTo>
                    <a:lnTo>
                      <a:pt x="178" y="228"/>
                    </a:lnTo>
                    <a:lnTo>
                      <a:pt x="178" y="229"/>
                    </a:lnTo>
                    <a:lnTo>
                      <a:pt x="179" y="230"/>
                    </a:lnTo>
                    <a:lnTo>
                      <a:pt x="179" y="231"/>
                    </a:lnTo>
                    <a:lnTo>
                      <a:pt x="178" y="232"/>
                    </a:lnTo>
                    <a:lnTo>
                      <a:pt x="177" y="232"/>
                    </a:lnTo>
                    <a:lnTo>
                      <a:pt x="175" y="233"/>
                    </a:lnTo>
                    <a:lnTo>
                      <a:pt x="175" y="233"/>
                    </a:lnTo>
                    <a:lnTo>
                      <a:pt x="173" y="234"/>
                    </a:lnTo>
                    <a:lnTo>
                      <a:pt x="172" y="235"/>
                    </a:lnTo>
                    <a:lnTo>
                      <a:pt x="171" y="235"/>
                    </a:lnTo>
                    <a:lnTo>
                      <a:pt x="171" y="236"/>
                    </a:lnTo>
                    <a:lnTo>
                      <a:pt x="170" y="237"/>
                    </a:lnTo>
                    <a:lnTo>
                      <a:pt x="168" y="239"/>
                    </a:lnTo>
                    <a:lnTo>
                      <a:pt x="168" y="239"/>
                    </a:lnTo>
                    <a:lnTo>
                      <a:pt x="167" y="240"/>
                    </a:lnTo>
                    <a:lnTo>
                      <a:pt x="166" y="240"/>
                    </a:lnTo>
                    <a:lnTo>
                      <a:pt x="166" y="242"/>
                    </a:lnTo>
                    <a:lnTo>
                      <a:pt x="165" y="242"/>
                    </a:lnTo>
                    <a:lnTo>
                      <a:pt x="164" y="242"/>
                    </a:lnTo>
                    <a:lnTo>
                      <a:pt x="164" y="244"/>
                    </a:lnTo>
                    <a:lnTo>
                      <a:pt x="164" y="245"/>
                    </a:lnTo>
                    <a:lnTo>
                      <a:pt x="163" y="246"/>
                    </a:lnTo>
                    <a:lnTo>
                      <a:pt x="163" y="246"/>
                    </a:lnTo>
                    <a:lnTo>
                      <a:pt x="164" y="249"/>
                    </a:lnTo>
                    <a:lnTo>
                      <a:pt x="163" y="250"/>
                    </a:lnTo>
                    <a:lnTo>
                      <a:pt x="164" y="251"/>
                    </a:lnTo>
                    <a:lnTo>
                      <a:pt x="164" y="252"/>
                    </a:lnTo>
                    <a:lnTo>
                      <a:pt x="163" y="253"/>
                    </a:lnTo>
                    <a:lnTo>
                      <a:pt x="163" y="253"/>
                    </a:lnTo>
                    <a:lnTo>
                      <a:pt x="164" y="254"/>
                    </a:lnTo>
                    <a:lnTo>
                      <a:pt x="164" y="255"/>
                    </a:lnTo>
                    <a:lnTo>
                      <a:pt x="164" y="256"/>
                    </a:lnTo>
                    <a:lnTo>
                      <a:pt x="164" y="257"/>
                    </a:lnTo>
                    <a:lnTo>
                      <a:pt x="164" y="258"/>
                    </a:lnTo>
                    <a:lnTo>
                      <a:pt x="164" y="259"/>
                    </a:lnTo>
                    <a:lnTo>
                      <a:pt x="165" y="259"/>
                    </a:lnTo>
                    <a:lnTo>
                      <a:pt x="165" y="261"/>
                    </a:lnTo>
                    <a:lnTo>
                      <a:pt x="164" y="262"/>
                    </a:lnTo>
                    <a:lnTo>
                      <a:pt x="164" y="263"/>
                    </a:lnTo>
                    <a:lnTo>
                      <a:pt x="164" y="264"/>
                    </a:lnTo>
                    <a:lnTo>
                      <a:pt x="164" y="265"/>
                    </a:lnTo>
                    <a:lnTo>
                      <a:pt x="163" y="266"/>
                    </a:lnTo>
                    <a:lnTo>
                      <a:pt x="163" y="268"/>
                    </a:lnTo>
                    <a:lnTo>
                      <a:pt x="163" y="269"/>
                    </a:lnTo>
                    <a:lnTo>
                      <a:pt x="164" y="270"/>
                    </a:lnTo>
                    <a:lnTo>
                      <a:pt x="164" y="270"/>
                    </a:lnTo>
                    <a:lnTo>
                      <a:pt x="164" y="271"/>
                    </a:lnTo>
                    <a:lnTo>
                      <a:pt x="164" y="272"/>
                    </a:lnTo>
                    <a:lnTo>
                      <a:pt x="164" y="273"/>
                    </a:lnTo>
                    <a:lnTo>
                      <a:pt x="164" y="273"/>
                    </a:lnTo>
                    <a:lnTo>
                      <a:pt x="164" y="274"/>
                    </a:lnTo>
                    <a:lnTo>
                      <a:pt x="163" y="275"/>
                    </a:lnTo>
                    <a:lnTo>
                      <a:pt x="164" y="276"/>
                    </a:lnTo>
                    <a:lnTo>
                      <a:pt x="164" y="277"/>
                    </a:lnTo>
                    <a:lnTo>
                      <a:pt x="164" y="278"/>
                    </a:lnTo>
                    <a:lnTo>
                      <a:pt x="165" y="279"/>
                    </a:lnTo>
                    <a:lnTo>
                      <a:pt x="166" y="280"/>
                    </a:lnTo>
                    <a:lnTo>
                      <a:pt x="167" y="280"/>
                    </a:lnTo>
                    <a:lnTo>
                      <a:pt x="168" y="283"/>
                    </a:lnTo>
                    <a:lnTo>
                      <a:pt x="168" y="283"/>
                    </a:lnTo>
                    <a:lnTo>
                      <a:pt x="169" y="284"/>
                    </a:lnTo>
                    <a:lnTo>
                      <a:pt x="170" y="284"/>
                    </a:lnTo>
                    <a:lnTo>
                      <a:pt x="171" y="285"/>
                    </a:lnTo>
                    <a:lnTo>
                      <a:pt x="171" y="286"/>
                    </a:lnTo>
                    <a:lnTo>
                      <a:pt x="171" y="287"/>
                    </a:lnTo>
                    <a:lnTo>
                      <a:pt x="170" y="287"/>
                    </a:lnTo>
                    <a:lnTo>
                      <a:pt x="169" y="288"/>
                    </a:lnTo>
                    <a:lnTo>
                      <a:pt x="168" y="289"/>
                    </a:lnTo>
                    <a:lnTo>
                      <a:pt x="168" y="289"/>
                    </a:lnTo>
                    <a:lnTo>
                      <a:pt x="165" y="289"/>
                    </a:lnTo>
                    <a:lnTo>
                      <a:pt x="163" y="290"/>
                    </a:lnTo>
                    <a:lnTo>
                      <a:pt x="160" y="293"/>
                    </a:lnTo>
                    <a:lnTo>
                      <a:pt x="159" y="294"/>
                    </a:lnTo>
                    <a:lnTo>
                      <a:pt x="159" y="295"/>
                    </a:lnTo>
                    <a:lnTo>
                      <a:pt x="160" y="297"/>
                    </a:lnTo>
                    <a:lnTo>
                      <a:pt x="160" y="299"/>
                    </a:lnTo>
                    <a:lnTo>
                      <a:pt x="160" y="301"/>
                    </a:lnTo>
                    <a:lnTo>
                      <a:pt x="161" y="304"/>
                    </a:lnTo>
                    <a:lnTo>
                      <a:pt x="161" y="304"/>
                    </a:lnTo>
                    <a:lnTo>
                      <a:pt x="160" y="304"/>
                    </a:lnTo>
                    <a:lnTo>
                      <a:pt x="159" y="304"/>
                    </a:lnTo>
                    <a:lnTo>
                      <a:pt x="159" y="303"/>
                    </a:lnTo>
                    <a:lnTo>
                      <a:pt x="158" y="302"/>
                    </a:lnTo>
                    <a:lnTo>
                      <a:pt x="157" y="301"/>
                    </a:lnTo>
                    <a:lnTo>
                      <a:pt x="156" y="301"/>
                    </a:lnTo>
                    <a:lnTo>
                      <a:pt x="155" y="301"/>
                    </a:lnTo>
                    <a:lnTo>
                      <a:pt x="154" y="300"/>
                    </a:lnTo>
                    <a:lnTo>
                      <a:pt x="154" y="299"/>
                    </a:lnTo>
                    <a:lnTo>
                      <a:pt x="153" y="299"/>
                    </a:lnTo>
                    <a:lnTo>
                      <a:pt x="152" y="298"/>
                    </a:lnTo>
                    <a:lnTo>
                      <a:pt x="151" y="297"/>
                    </a:lnTo>
                    <a:lnTo>
                      <a:pt x="150" y="296"/>
                    </a:lnTo>
                    <a:lnTo>
                      <a:pt x="149" y="295"/>
                    </a:lnTo>
                    <a:lnTo>
                      <a:pt x="148" y="294"/>
                    </a:lnTo>
                    <a:lnTo>
                      <a:pt x="147" y="294"/>
                    </a:lnTo>
                    <a:lnTo>
                      <a:pt x="146" y="293"/>
                    </a:lnTo>
                    <a:lnTo>
                      <a:pt x="140" y="290"/>
                    </a:lnTo>
                    <a:lnTo>
                      <a:pt x="139" y="290"/>
                    </a:lnTo>
                    <a:lnTo>
                      <a:pt x="133" y="293"/>
                    </a:lnTo>
                    <a:lnTo>
                      <a:pt x="131" y="293"/>
                    </a:lnTo>
                    <a:lnTo>
                      <a:pt x="129" y="295"/>
                    </a:lnTo>
                    <a:lnTo>
                      <a:pt x="128" y="296"/>
                    </a:lnTo>
                    <a:lnTo>
                      <a:pt x="126" y="297"/>
                    </a:lnTo>
                    <a:lnTo>
                      <a:pt x="126" y="298"/>
                    </a:lnTo>
                    <a:lnTo>
                      <a:pt x="125" y="299"/>
                    </a:lnTo>
                    <a:lnTo>
                      <a:pt x="124" y="299"/>
                    </a:lnTo>
                    <a:lnTo>
                      <a:pt x="123" y="301"/>
                    </a:lnTo>
                    <a:lnTo>
                      <a:pt x="123" y="302"/>
                    </a:lnTo>
                    <a:lnTo>
                      <a:pt x="122" y="303"/>
                    </a:lnTo>
                    <a:lnTo>
                      <a:pt x="122" y="304"/>
                    </a:lnTo>
                    <a:lnTo>
                      <a:pt x="121" y="304"/>
                    </a:lnTo>
                    <a:lnTo>
                      <a:pt x="120" y="307"/>
                    </a:lnTo>
                    <a:lnTo>
                      <a:pt x="120" y="308"/>
                    </a:lnTo>
                    <a:lnTo>
                      <a:pt x="118" y="308"/>
                    </a:lnTo>
                    <a:lnTo>
                      <a:pt x="117" y="308"/>
                    </a:lnTo>
                    <a:lnTo>
                      <a:pt x="116" y="308"/>
                    </a:lnTo>
                    <a:lnTo>
                      <a:pt x="116" y="307"/>
                    </a:lnTo>
                    <a:lnTo>
                      <a:pt x="115" y="306"/>
                    </a:lnTo>
                    <a:lnTo>
                      <a:pt x="114" y="306"/>
                    </a:lnTo>
                    <a:lnTo>
                      <a:pt x="113" y="304"/>
                    </a:lnTo>
                    <a:lnTo>
                      <a:pt x="113" y="304"/>
                    </a:lnTo>
                    <a:lnTo>
                      <a:pt x="113" y="304"/>
                    </a:lnTo>
                    <a:lnTo>
                      <a:pt x="112" y="303"/>
                    </a:lnTo>
                    <a:lnTo>
                      <a:pt x="111" y="302"/>
                    </a:lnTo>
                    <a:lnTo>
                      <a:pt x="110" y="301"/>
                    </a:lnTo>
                    <a:lnTo>
                      <a:pt x="109" y="301"/>
                    </a:lnTo>
                    <a:lnTo>
                      <a:pt x="109" y="300"/>
                    </a:lnTo>
                    <a:lnTo>
                      <a:pt x="108" y="299"/>
                    </a:lnTo>
                    <a:lnTo>
                      <a:pt x="107" y="298"/>
                    </a:lnTo>
                    <a:lnTo>
                      <a:pt x="106" y="298"/>
                    </a:lnTo>
                    <a:lnTo>
                      <a:pt x="106" y="297"/>
                    </a:lnTo>
                    <a:lnTo>
                      <a:pt x="104" y="296"/>
                    </a:lnTo>
                    <a:lnTo>
                      <a:pt x="102" y="293"/>
                    </a:lnTo>
                    <a:lnTo>
                      <a:pt x="103" y="286"/>
                    </a:lnTo>
                    <a:lnTo>
                      <a:pt x="104" y="285"/>
                    </a:lnTo>
                    <a:lnTo>
                      <a:pt x="104" y="284"/>
                    </a:lnTo>
                    <a:lnTo>
                      <a:pt x="104" y="284"/>
                    </a:lnTo>
                    <a:lnTo>
                      <a:pt x="103" y="284"/>
                    </a:lnTo>
                    <a:lnTo>
                      <a:pt x="102" y="283"/>
                    </a:lnTo>
                    <a:lnTo>
                      <a:pt x="102" y="282"/>
                    </a:lnTo>
                    <a:lnTo>
                      <a:pt x="102" y="282"/>
                    </a:lnTo>
                    <a:lnTo>
                      <a:pt x="101" y="280"/>
                    </a:lnTo>
                    <a:lnTo>
                      <a:pt x="101" y="280"/>
                    </a:lnTo>
                    <a:lnTo>
                      <a:pt x="100" y="279"/>
                    </a:lnTo>
                    <a:lnTo>
                      <a:pt x="99" y="279"/>
                    </a:lnTo>
                    <a:lnTo>
                      <a:pt x="99" y="278"/>
                    </a:lnTo>
                    <a:lnTo>
                      <a:pt x="99" y="277"/>
                    </a:lnTo>
                    <a:lnTo>
                      <a:pt x="98" y="276"/>
                    </a:lnTo>
                    <a:lnTo>
                      <a:pt x="96" y="276"/>
                    </a:lnTo>
                    <a:lnTo>
                      <a:pt x="96" y="276"/>
                    </a:lnTo>
                    <a:lnTo>
                      <a:pt x="95" y="275"/>
                    </a:lnTo>
                    <a:lnTo>
                      <a:pt x="94" y="275"/>
                    </a:lnTo>
                    <a:lnTo>
                      <a:pt x="93" y="274"/>
                    </a:lnTo>
                    <a:lnTo>
                      <a:pt x="92" y="273"/>
                    </a:lnTo>
                    <a:lnTo>
                      <a:pt x="92" y="273"/>
                    </a:lnTo>
                    <a:lnTo>
                      <a:pt x="92" y="272"/>
                    </a:lnTo>
                    <a:lnTo>
                      <a:pt x="92" y="271"/>
                    </a:lnTo>
                    <a:lnTo>
                      <a:pt x="92" y="270"/>
                    </a:lnTo>
                    <a:lnTo>
                      <a:pt x="92" y="269"/>
                    </a:lnTo>
                    <a:lnTo>
                      <a:pt x="92" y="268"/>
                    </a:lnTo>
                    <a:lnTo>
                      <a:pt x="92" y="267"/>
                    </a:lnTo>
                    <a:lnTo>
                      <a:pt x="91" y="266"/>
                    </a:lnTo>
                    <a:lnTo>
                      <a:pt x="91" y="266"/>
                    </a:lnTo>
                    <a:lnTo>
                      <a:pt x="91" y="265"/>
                    </a:lnTo>
                    <a:lnTo>
                      <a:pt x="91" y="264"/>
                    </a:lnTo>
                    <a:lnTo>
                      <a:pt x="91" y="263"/>
                    </a:lnTo>
                    <a:lnTo>
                      <a:pt x="92" y="263"/>
                    </a:lnTo>
                    <a:lnTo>
                      <a:pt x="92" y="262"/>
                    </a:lnTo>
                    <a:lnTo>
                      <a:pt x="93" y="261"/>
                    </a:lnTo>
                    <a:lnTo>
                      <a:pt x="92" y="260"/>
                    </a:lnTo>
                    <a:lnTo>
                      <a:pt x="90" y="260"/>
                    </a:lnTo>
                    <a:lnTo>
                      <a:pt x="89" y="260"/>
                    </a:lnTo>
                    <a:lnTo>
                      <a:pt x="88" y="259"/>
                    </a:lnTo>
                    <a:lnTo>
                      <a:pt x="87" y="259"/>
                    </a:lnTo>
                    <a:lnTo>
                      <a:pt x="87" y="259"/>
                    </a:lnTo>
                    <a:lnTo>
                      <a:pt x="87" y="260"/>
                    </a:lnTo>
                    <a:lnTo>
                      <a:pt x="86" y="260"/>
                    </a:lnTo>
                    <a:lnTo>
                      <a:pt x="85" y="259"/>
                    </a:lnTo>
                    <a:lnTo>
                      <a:pt x="83" y="258"/>
                    </a:lnTo>
                    <a:lnTo>
                      <a:pt x="82" y="256"/>
                    </a:lnTo>
                    <a:lnTo>
                      <a:pt x="82" y="256"/>
                    </a:lnTo>
                    <a:lnTo>
                      <a:pt x="82" y="255"/>
                    </a:lnTo>
                    <a:lnTo>
                      <a:pt x="82" y="254"/>
                    </a:lnTo>
                    <a:lnTo>
                      <a:pt x="82" y="254"/>
                    </a:lnTo>
                    <a:lnTo>
                      <a:pt x="80" y="253"/>
                    </a:lnTo>
                    <a:lnTo>
                      <a:pt x="79" y="253"/>
                    </a:lnTo>
                    <a:lnTo>
                      <a:pt x="79" y="252"/>
                    </a:lnTo>
                    <a:lnTo>
                      <a:pt x="79" y="251"/>
                    </a:lnTo>
                    <a:lnTo>
                      <a:pt x="80" y="250"/>
                    </a:lnTo>
                    <a:lnTo>
                      <a:pt x="80" y="249"/>
                    </a:lnTo>
                    <a:lnTo>
                      <a:pt x="80" y="249"/>
                    </a:lnTo>
                    <a:lnTo>
                      <a:pt x="81" y="248"/>
                    </a:lnTo>
                    <a:lnTo>
                      <a:pt x="81" y="247"/>
                    </a:lnTo>
                    <a:lnTo>
                      <a:pt x="82" y="246"/>
                    </a:lnTo>
                    <a:lnTo>
                      <a:pt x="81" y="246"/>
                    </a:lnTo>
                    <a:lnTo>
                      <a:pt x="80" y="245"/>
                    </a:lnTo>
                    <a:lnTo>
                      <a:pt x="80" y="244"/>
                    </a:lnTo>
                    <a:lnTo>
                      <a:pt x="79" y="243"/>
                    </a:lnTo>
                    <a:lnTo>
                      <a:pt x="79" y="242"/>
                    </a:lnTo>
                    <a:lnTo>
                      <a:pt x="79" y="242"/>
                    </a:lnTo>
                    <a:lnTo>
                      <a:pt x="78" y="239"/>
                    </a:lnTo>
                    <a:lnTo>
                      <a:pt x="78" y="239"/>
                    </a:lnTo>
                    <a:lnTo>
                      <a:pt x="77" y="239"/>
                    </a:lnTo>
                    <a:lnTo>
                      <a:pt x="77" y="238"/>
                    </a:lnTo>
                    <a:lnTo>
                      <a:pt x="76" y="237"/>
                    </a:lnTo>
                    <a:lnTo>
                      <a:pt x="76" y="236"/>
                    </a:lnTo>
                    <a:lnTo>
                      <a:pt x="76" y="235"/>
                    </a:lnTo>
                    <a:lnTo>
                      <a:pt x="75" y="235"/>
                    </a:lnTo>
                    <a:lnTo>
                      <a:pt x="75" y="235"/>
                    </a:lnTo>
                    <a:lnTo>
                      <a:pt x="75" y="235"/>
                    </a:lnTo>
                    <a:lnTo>
                      <a:pt x="74" y="234"/>
                    </a:lnTo>
                    <a:lnTo>
                      <a:pt x="73" y="234"/>
                    </a:lnTo>
                    <a:lnTo>
                      <a:pt x="73" y="233"/>
                    </a:lnTo>
                    <a:lnTo>
                      <a:pt x="72" y="232"/>
                    </a:lnTo>
                    <a:lnTo>
                      <a:pt x="71" y="232"/>
                    </a:lnTo>
                    <a:lnTo>
                      <a:pt x="71" y="232"/>
                    </a:lnTo>
                    <a:lnTo>
                      <a:pt x="72" y="231"/>
                    </a:lnTo>
                    <a:lnTo>
                      <a:pt x="72" y="230"/>
                    </a:lnTo>
                    <a:lnTo>
                      <a:pt x="72" y="229"/>
                    </a:lnTo>
                    <a:lnTo>
                      <a:pt x="72" y="228"/>
                    </a:lnTo>
                    <a:lnTo>
                      <a:pt x="72" y="227"/>
                    </a:lnTo>
                    <a:lnTo>
                      <a:pt x="73" y="226"/>
                    </a:lnTo>
                    <a:lnTo>
                      <a:pt x="74" y="225"/>
                    </a:lnTo>
                    <a:lnTo>
                      <a:pt x="74" y="225"/>
                    </a:lnTo>
                    <a:lnTo>
                      <a:pt x="72" y="223"/>
                    </a:lnTo>
                    <a:lnTo>
                      <a:pt x="71" y="222"/>
                    </a:lnTo>
                    <a:lnTo>
                      <a:pt x="71" y="222"/>
                    </a:lnTo>
                    <a:lnTo>
                      <a:pt x="70" y="222"/>
                    </a:lnTo>
                    <a:lnTo>
                      <a:pt x="68" y="222"/>
                    </a:lnTo>
                    <a:lnTo>
                      <a:pt x="68" y="221"/>
                    </a:lnTo>
                    <a:lnTo>
                      <a:pt x="66" y="221"/>
                    </a:lnTo>
                    <a:lnTo>
                      <a:pt x="65" y="221"/>
                    </a:lnTo>
                    <a:lnTo>
                      <a:pt x="64" y="221"/>
                    </a:lnTo>
                    <a:lnTo>
                      <a:pt x="63" y="221"/>
                    </a:lnTo>
                    <a:lnTo>
                      <a:pt x="62" y="221"/>
                    </a:lnTo>
                    <a:lnTo>
                      <a:pt x="62" y="220"/>
                    </a:lnTo>
                    <a:lnTo>
                      <a:pt x="61" y="218"/>
                    </a:lnTo>
                    <a:lnTo>
                      <a:pt x="61" y="217"/>
                    </a:lnTo>
                    <a:lnTo>
                      <a:pt x="60" y="217"/>
                    </a:lnTo>
                    <a:lnTo>
                      <a:pt x="59" y="217"/>
                    </a:lnTo>
                    <a:lnTo>
                      <a:pt x="58" y="216"/>
                    </a:lnTo>
                    <a:lnTo>
                      <a:pt x="58" y="216"/>
                    </a:lnTo>
                    <a:lnTo>
                      <a:pt x="58" y="215"/>
                    </a:lnTo>
                    <a:lnTo>
                      <a:pt x="58" y="215"/>
                    </a:lnTo>
                    <a:lnTo>
                      <a:pt x="58" y="214"/>
                    </a:lnTo>
                    <a:lnTo>
                      <a:pt x="58" y="213"/>
                    </a:lnTo>
                    <a:lnTo>
                      <a:pt x="58" y="212"/>
                    </a:lnTo>
                    <a:lnTo>
                      <a:pt x="58" y="211"/>
                    </a:lnTo>
                    <a:lnTo>
                      <a:pt x="58" y="209"/>
                    </a:lnTo>
                    <a:lnTo>
                      <a:pt x="58" y="208"/>
                    </a:lnTo>
                    <a:lnTo>
                      <a:pt x="56" y="208"/>
                    </a:lnTo>
                    <a:lnTo>
                      <a:pt x="55" y="208"/>
                    </a:lnTo>
                    <a:lnTo>
                      <a:pt x="54" y="206"/>
                    </a:lnTo>
                    <a:lnTo>
                      <a:pt x="54" y="206"/>
                    </a:lnTo>
                    <a:lnTo>
                      <a:pt x="54" y="205"/>
                    </a:lnTo>
                    <a:lnTo>
                      <a:pt x="54" y="204"/>
                    </a:lnTo>
                    <a:lnTo>
                      <a:pt x="53" y="204"/>
                    </a:lnTo>
                    <a:lnTo>
                      <a:pt x="52" y="203"/>
                    </a:lnTo>
                    <a:lnTo>
                      <a:pt x="53" y="202"/>
                    </a:lnTo>
                    <a:lnTo>
                      <a:pt x="52" y="202"/>
                    </a:lnTo>
                    <a:lnTo>
                      <a:pt x="51" y="201"/>
                    </a:lnTo>
                    <a:lnTo>
                      <a:pt x="52" y="201"/>
                    </a:lnTo>
                    <a:lnTo>
                      <a:pt x="51" y="201"/>
                    </a:lnTo>
                    <a:lnTo>
                      <a:pt x="51" y="200"/>
                    </a:lnTo>
                    <a:lnTo>
                      <a:pt x="52" y="198"/>
                    </a:lnTo>
                    <a:lnTo>
                      <a:pt x="51" y="197"/>
                    </a:lnTo>
                    <a:lnTo>
                      <a:pt x="51" y="197"/>
                    </a:lnTo>
                    <a:lnTo>
                      <a:pt x="50" y="196"/>
                    </a:lnTo>
                    <a:lnTo>
                      <a:pt x="49" y="196"/>
                    </a:lnTo>
                    <a:lnTo>
                      <a:pt x="48" y="195"/>
                    </a:lnTo>
                    <a:lnTo>
                      <a:pt x="49" y="194"/>
                    </a:lnTo>
                    <a:lnTo>
                      <a:pt x="49" y="194"/>
                    </a:lnTo>
                    <a:lnTo>
                      <a:pt x="49" y="193"/>
                    </a:lnTo>
                    <a:lnTo>
                      <a:pt x="49" y="192"/>
                    </a:lnTo>
                    <a:lnTo>
                      <a:pt x="47" y="192"/>
                    </a:lnTo>
                    <a:lnTo>
                      <a:pt x="47" y="191"/>
                    </a:lnTo>
                    <a:lnTo>
                      <a:pt x="45" y="191"/>
                    </a:lnTo>
                    <a:lnTo>
                      <a:pt x="44" y="190"/>
                    </a:lnTo>
                    <a:lnTo>
                      <a:pt x="44" y="190"/>
                    </a:lnTo>
                    <a:lnTo>
                      <a:pt x="43" y="189"/>
                    </a:lnTo>
                    <a:lnTo>
                      <a:pt x="42" y="188"/>
                    </a:lnTo>
                    <a:lnTo>
                      <a:pt x="41" y="187"/>
                    </a:lnTo>
                    <a:lnTo>
                      <a:pt x="40" y="187"/>
                    </a:lnTo>
                    <a:lnTo>
                      <a:pt x="40" y="187"/>
                    </a:lnTo>
                    <a:lnTo>
                      <a:pt x="40" y="187"/>
                    </a:lnTo>
                    <a:lnTo>
                      <a:pt x="39" y="187"/>
                    </a:lnTo>
                    <a:lnTo>
                      <a:pt x="38" y="186"/>
                    </a:lnTo>
                    <a:lnTo>
                      <a:pt x="37" y="186"/>
                    </a:lnTo>
                    <a:lnTo>
                      <a:pt x="35" y="184"/>
                    </a:lnTo>
                    <a:lnTo>
                      <a:pt x="34" y="184"/>
                    </a:lnTo>
                    <a:lnTo>
                      <a:pt x="34" y="183"/>
                    </a:lnTo>
                    <a:lnTo>
                      <a:pt x="33" y="182"/>
                    </a:lnTo>
                    <a:lnTo>
                      <a:pt x="33" y="181"/>
                    </a:lnTo>
                    <a:lnTo>
                      <a:pt x="32" y="181"/>
                    </a:lnTo>
                    <a:lnTo>
                      <a:pt x="31" y="180"/>
                    </a:lnTo>
                    <a:lnTo>
                      <a:pt x="30" y="180"/>
                    </a:lnTo>
                    <a:lnTo>
                      <a:pt x="30" y="180"/>
                    </a:lnTo>
                    <a:lnTo>
                      <a:pt x="29" y="180"/>
                    </a:lnTo>
                    <a:lnTo>
                      <a:pt x="28" y="180"/>
                    </a:lnTo>
                    <a:lnTo>
                      <a:pt x="27" y="180"/>
                    </a:lnTo>
                    <a:lnTo>
                      <a:pt x="27" y="180"/>
                    </a:lnTo>
                    <a:lnTo>
                      <a:pt x="27" y="179"/>
                    </a:lnTo>
                    <a:lnTo>
                      <a:pt x="26" y="179"/>
                    </a:lnTo>
                    <a:lnTo>
                      <a:pt x="25" y="179"/>
                    </a:lnTo>
                    <a:lnTo>
                      <a:pt x="24" y="177"/>
                    </a:lnTo>
                    <a:lnTo>
                      <a:pt x="24" y="176"/>
                    </a:lnTo>
                    <a:lnTo>
                      <a:pt x="24" y="175"/>
                    </a:lnTo>
                    <a:lnTo>
                      <a:pt x="24" y="174"/>
                    </a:lnTo>
                    <a:lnTo>
                      <a:pt x="25" y="173"/>
                    </a:lnTo>
                    <a:lnTo>
                      <a:pt x="26" y="173"/>
                    </a:lnTo>
                    <a:lnTo>
                      <a:pt x="27" y="172"/>
                    </a:lnTo>
                    <a:lnTo>
                      <a:pt x="27" y="171"/>
                    </a:lnTo>
                    <a:lnTo>
                      <a:pt x="27" y="170"/>
                    </a:lnTo>
                    <a:lnTo>
                      <a:pt x="27" y="170"/>
                    </a:lnTo>
                    <a:lnTo>
                      <a:pt x="27" y="169"/>
                    </a:lnTo>
                    <a:lnTo>
                      <a:pt x="27" y="168"/>
                    </a:lnTo>
                    <a:lnTo>
                      <a:pt x="27" y="167"/>
                    </a:lnTo>
                    <a:lnTo>
                      <a:pt x="27" y="166"/>
                    </a:lnTo>
                    <a:lnTo>
                      <a:pt x="27" y="166"/>
                    </a:lnTo>
                    <a:lnTo>
                      <a:pt x="26" y="165"/>
                    </a:lnTo>
                    <a:lnTo>
                      <a:pt x="25" y="164"/>
                    </a:lnTo>
                    <a:lnTo>
                      <a:pt x="25" y="163"/>
                    </a:lnTo>
                    <a:lnTo>
                      <a:pt x="25" y="163"/>
                    </a:lnTo>
                    <a:lnTo>
                      <a:pt x="24" y="163"/>
                    </a:lnTo>
                    <a:lnTo>
                      <a:pt x="24" y="164"/>
                    </a:lnTo>
                    <a:lnTo>
                      <a:pt x="23" y="164"/>
                    </a:lnTo>
                    <a:lnTo>
                      <a:pt x="23" y="164"/>
                    </a:lnTo>
                    <a:lnTo>
                      <a:pt x="23" y="163"/>
                    </a:lnTo>
                    <a:lnTo>
                      <a:pt x="23" y="161"/>
                    </a:lnTo>
                    <a:lnTo>
                      <a:pt x="22" y="160"/>
                    </a:lnTo>
                    <a:lnTo>
                      <a:pt x="21" y="161"/>
                    </a:lnTo>
                    <a:lnTo>
                      <a:pt x="20" y="161"/>
                    </a:lnTo>
                    <a:lnTo>
                      <a:pt x="20" y="161"/>
                    </a:lnTo>
                    <a:lnTo>
                      <a:pt x="20" y="160"/>
                    </a:lnTo>
                    <a:lnTo>
                      <a:pt x="19" y="159"/>
                    </a:lnTo>
                    <a:lnTo>
                      <a:pt x="19" y="159"/>
                    </a:lnTo>
                    <a:lnTo>
                      <a:pt x="19" y="157"/>
                    </a:lnTo>
                    <a:lnTo>
                      <a:pt x="18" y="156"/>
                    </a:lnTo>
                    <a:lnTo>
                      <a:pt x="17" y="157"/>
                    </a:lnTo>
                    <a:lnTo>
                      <a:pt x="16" y="157"/>
                    </a:lnTo>
                    <a:lnTo>
                      <a:pt x="16" y="156"/>
                    </a:lnTo>
                    <a:lnTo>
                      <a:pt x="15" y="156"/>
                    </a:lnTo>
                    <a:lnTo>
                      <a:pt x="15" y="156"/>
                    </a:lnTo>
                    <a:lnTo>
                      <a:pt x="15" y="153"/>
                    </a:lnTo>
                    <a:lnTo>
                      <a:pt x="16" y="150"/>
                    </a:lnTo>
                    <a:lnTo>
                      <a:pt x="15" y="150"/>
                    </a:lnTo>
                    <a:lnTo>
                      <a:pt x="14" y="149"/>
                    </a:lnTo>
                    <a:lnTo>
                      <a:pt x="13" y="149"/>
                    </a:lnTo>
                    <a:lnTo>
                      <a:pt x="13" y="149"/>
                    </a:lnTo>
                    <a:lnTo>
                      <a:pt x="12" y="148"/>
                    </a:lnTo>
                    <a:lnTo>
                      <a:pt x="12" y="146"/>
                    </a:lnTo>
                    <a:lnTo>
                      <a:pt x="12" y="146"/>
                    </a:lnTo>
                    <a:lnTo>
                      <a:pt x="11" y="145"/>
                    </a:lnTo>
                    <a:lnTo>
                      <a:pt x="10" y="144"/>
                    </a:lnTo>
                    <a:lnTo>
                      <a:pt x="10" y="143"/>
                    </a:lnTo>
                    <a:lnTo>
                      <a:pt x="11" y="143"/>
                    </a:lnTo>
                    <a:lnTo>
                      <a:pt x="12" y="143"/>
                    </a:lnTo>
                    <a:lnTo>
                      <a:pt x="13" y="143"/>
                    </a:lnTo>
                    <a:lnTo>
                      <a:pt x="13" y="142"/>
                    </a:lnTo>
                    <a:lnTo>
                      <a:pt x="13" y="142"/>
                    </a:lnTo>
                    <a:lnTo>
                      <a:pt x="13" y="141"/>
                    </a:lnTo>
                    <a:lnTo>
                      <a:pt x="13" y="140"/>
                    </a:lnTo>
                    <a:lnTo>
                      <a:pt x="13" y="139"/>
                    </a:lnTo>
                    <a:lnTo>
                      <a:pt x="13" y="138"/>
                    </a:lnTo>
                    <a:lnTo>
                      <a:pt x="13" y="138"/>
                    </a:lnTo>
                    <a:lnTo>
                      <a:pt x="12" y="137"/>
                    </a:lnTo>
                    <a:lnTo>
                      <a:pt x="11" y="136"/>
                    </a:lnTo>
                    <a:lnTo>
                      <a:pt x="10" y="135"/>
                    </a:lnTo>
                    <a:lnTo>
                      <a:pt x="10" y="136"/>
                    </a:lnTo>
                    <a:lnTo>
                      <a:pt x="9" y="137"/>
                    </a:lnTo>
                    <a:lnTo>
                      <a:pt x="9" y="136"/>
                    </a:lnTo>
                    <a:lnTo>
                      <a:pt x="8" y="136"/>
                    </a:lnTo>
                    <a:lnTo>
                      <a:pt x="8" y="135"/>
                    </a:lnTo>
                    <a:lnTo>
                      <a:pt x="7" y="135"/>
                    </a:lnTo>
                    <a:lnTo>
                      <a:pt x="6" y="134"/>
                    </a:lnTo>
                    <a:lnTo>
                      <a:pt x="6" y="133"/>
                    </a:lnTo>
                    <a:lnTo>
                      <a:pt x="6" y="131"/>
                    </a:lnTo>
                    <a:lnTo>
                      <a:pt x="5" y="131"/>
                    </a:lnTo>
                    <a:lnTo>
                      <a:pt x="4" y="131"/>
                    </a:lnTo>
                    <a:lnTo>
                      <a:pt x="3" y="131"/>
                    </a:lnTo>
                    <a:lnTo>
                      <a:pt x="3" y="131"/>
                    </a:lnTo>
                    <a:lnTo>
                      <a:pt x="2" y="128"/>
                    </a:lnTo>
                    <a:lnTo>
                      <a:pt x="2" y="126"/>
                    </a:lnTo>
                    <a:lnTo>
                      <a:pt x="2" y="125"/>
                    </a:lnTo>
                    <a:lnTo>
                      <a:pt x="1" y="124"/>
                    </a:lnTo>
                    <a:lnTo>
                      <a:pt x="1" y="123"/>
                    </a:lnTo>
                    <a:lnTo>
                      <a:pt x="1" y="122"/>
                    </a:lnTo>
                    <a:lnTo>
                      <a:pt x="2" y="122"/>
                    </a:lnTo>
                    <a:lnTo>
                      <a:pt x="2" y="121"/>
                    </a:lnTo>
                    <a:lnTo>
                      <a:pt x="1" y="120"/>
                    </a:lnTo>
                    <a:lnTo>
                      <a:pt x="1" y="119"/>
                    </a:lnTo>
                    <a:lnTo>
                      <a:pt x="2" y="118"/>
                    </a:lnTo>
                    <a:lnTo>
                      <a:pt x="2" y="117"/>
                    </a:lnTo>
                    <a:lnTo>
                      <a:pt x="1" y="116"/>
                    </a:lnTo>
                    <a:lnTo>
                      <a:pt x="2" y="115"/>
                    </a:lnTo>
                    <a:lnTo>
                      <a:pt x="2" y="115"/>
                    </a:lnTo>
                    <a:lnTo>
                      <a:pt x="3" y="114"/>
                    </a:lnTo>
                    <a:lnTo>
                      <a:pt x="3" y="113"/>
                    </a:lnTo>
                    <a:lnTo>
                      <a:pt x="3" y="112"/>
                    </a:lnTo>
                    <a:lnTo>
                      <a:pt x="3" y="111"/>
                    </a:lnTo>
                    <a:lnTo>
                      <a:pt x="2" y="111"/>
                    </a:lnTo>
                    <a:lnTo>
                      <a:pt x="2" y="110"/>
                    </a:lnTo>
                    <a:lnTo>
                      <a:pt x="3" y="108"/>
                    </a:lnTo>
                    <a:lnTo>
                      <a:pt x="3" y="108"/>
                    </a:lnTo>
                    <a:lnTo>
                      <a:pt x="3" y="107"/>
                    </a:lnTo>
                    <a:lnTo>
                      <a:pt x="3" y="105"/>
                    </a:lnTo>
                    <a:lnTo>
                      <a:pt x="3" y="104"/>
                    </a:lnTo>
                    <a:lnTo>
                      <a:pt x="3" y="103"/>
                    </a:lnTo>
                    <a:lnTo>
                      <a:pt x="4" y="103"/>
                    </a:lnTo>
                    <a:lnTo>
                      <a:pt x="4" y="102"/>
                    </a:lnTo>
                    <a:lnTo>
                      <a:pt x="4" y="101"/>
                    </a:lnTo>
                    <a:lnTo>
                      <a:pt x="4" y="101"/>
                    </a:lnTo>
                    <a:lnTo>
                      <a:pt x="4" y="100"/>
                    </a:lnTo>
                    <a:lnTo>
                      <a:pt x="5" y="99"/>
                    </a:lnTo>
                    <a:lnTo>
                      <a:pt x="6" y="99"/>
                    </a:lnTo>
                    <a:lnTo>
                      <a:pt x="6" y="99"/>
                    </a:lnTo>
                    <a:lnTo>
                      <a:pt x="7" y="98"/>
                    </a:lnTo>
                    <a:lnTo>
                      <a:pt x="8" y="98"/>
                    </a:lnTo>
                    <a:lnTo>
                      <a:pt x="8" y="97"/>
                    </a:lnTo>
                    <a:lnTo>
                      <a:pt x="8" y="96"/>
                    </a:lnTo>
                    <a:lnTo>
                      <a:pt x="7" y="96"/>
                    </a:lnTo>
                    <a:lnTo>
                      <a:pt x="6" y="96"/>
                    </a:lnTo>
                    <a:lnTo>
                      <a:pt x="6" y="96"/>
                    </a:lnTo>
                    <a:lnTo>
                      <a:pt x="5" y="95"/>
                    </a:lnTo>
                    <a:lnTo>
                      <a:pt x="4" y="95"/>
                    </a:lnTo>
                    <a:lnTo>
                      <a:pt x="3" y="94"/>
                    </a:lnTo>
                    <a:lnTo>
                      <a:pt x="3" y="94"/>
                    </a:lnTo>
                    <a:lnTo>
                      <a:pt x="3" y="94"/>
                    </a:lnTo>
                    <a:lnTo>
                      <a:pt x="4" y="92"/>
                    </a:lnTo>
                    <a:lnTo>
                      <a:pt x="4" y="91"/>
                    </a:lnTo>
                    <a:lnTo>
                      <a:pt x="3" y="91"/>
                    </a:lnTo>
                    <a:lnTo>
                      <a:pt x="4" y="90"/>
                    </a:lnTo>
                    <a:lnTo>
                      <a:pt x="5" y="88"/>
                    </a:lnTo>
                    <a:lnTo>
                      <a:pt x="5" y="87"/>
                    </a:lnTo>
                    <a:lnTo>
                      <a:pt x="6" y="87"/>
                    </a:lnTo>
                    <a:lnTo>
                      <a:pt x="6" y="87"/>
                    </a:lnTo>
                    <a:lnTo>
                      <a:pt x="5" y="87"/>
                    </a:lnTo>
                    <a:lnTo>
                      <a:pt x="6" y="87"/>
                    </a:lnTo>
                    <a:lnTo>
                      <a:pt x="6" y="86"/>
                    </a:lnTo>
                    <a:lnTo>
                      <a:pt x="5" y="86"/>
                    </a:lnTo>
                    <a:lnTo>
                      <a:pt x="4" y="86"/>
                    </a:lnTo>
                    <a:lnTo>
                      <a:pt x="4" y="87"/>
                    </a:lnTo>
                    <a:lnTo>
                      <a:pt x="4" y="86"/>
                    </a:lnTo>
                    <a:lnTo>
                      <a:pt x="3" y="86"/>
                    </a:lnTo>
                    <a:lnTo>
                      <a:pt x="3" y="85"/>
                    </a:lnTo>
                    <a:lnTo>
                      <a:pt x="2" y="85"/>
                    </a:lnTo>
                    <a:lnTo>
                      <a:pt x="2" y="84"/>
                    </a:lnTo>
                    <a:lnTo>
                      <a:pt x="2" y="84"/>
                    </a:lnTo>
                    <a:lnTo>
                      <a:pt x="1" y="83"/>
                    </a:lnTo>
                    <a:lnTo>
                      <a:pt x="0" y="82"/>
                    </a:lnTo>
                    <a:lnTo>
                      <a:pt x="1" y="81"/>
                    </a:lnTo>
                    <a:lnTo>
                      <a:pt x="1" y="80"/>
                    </a:lnTo>
                    <a:lnTo>
                      <a:pt x="2" y="80"/>
                    </a:lnTo>
                    <a:lnTo>
                      <a:pt x="2" y="80"/>
                    </a:lnTo>
                    <a:lnTo>
                      <a:pt x="2" y="79"/>
                    </a:lnTo>
                    <a:lnTo>
                      <a:pt x="3" y="79"/>
                    </a:lnTo>
                    <a:lnTo>
                      <a:pt x="3" y="78"/>
                    </a:lnTo>
                    <a:lnTo>
                      <a:pt x="3" y="78"/>
                    </a:lnTo>
                    <a:lnTo>
                      <a:pt x="4" y="78"/>
                    </a:lnTo>
                    <a:lnTo>
                      <a:pt x="5" y="78"/>
                    </a:lnTo>
                    <a:lnTo>
                      <a:pt x="5" y="77"/>
                    </a:lnTo>
                    <a:lnTo>
                      <a:pt x="5" y="77"/>
                    </a:lnTo>
                    <a:lnTo>
                      <a:pt x="6" y="77"/>
                    </a:lnTo>
                    <a:lnTo>
                      <a:pt x="6" y="76"/>
                    </a:lnTo>
                    <a:lnTo>
                      <a:pt x="7" y="76"/>
                    </a:lnTo>
                    <a:lnTo>
                      <a:pt x="7" y="75"/>
                    </a:lnTo>
                    <a:lnTo>
                      <a:pt x="8" y="75"/>
                    </a:lnTo>
                    <a:lnTo>
                      <a:pt x="9" y="75"/>
                    </a:lnTo>
                    <a:lnTo>
                      <a:pt x="9" y="76"/>
                    </a:lnTo>
                    <a:lnTo>
                      <a:pt x="9" y="77"/>
                    </a:lnTo>
                    <a:lnTo>
                      <a:pt x="9" y="77"/>
                    </a:lnTo>
                    <a:lnTo>
                      <a:pt x="9" y="78"/>
                    </a:lnTo>
                    <a:lnTo>
                      <a:pt x="9" y="79"/>
                    </a:lnTo>
                    <a:lnTo>
                      <a:pt x="9" y="80"/>
                    </a:lnTo>
                    <a:lnTo>
                      <a:pt x="9" y="80"/>
                    </a:lnTo>
                    <a:lnTo>
                      <a:pt x="9" y="81"/>
                    </a:lnTo>
                    <a:lnTo>
                      <a:pt x="9" y="82"/>
                    </a:lnTo>
                    <a:lnTo>
                      <a:pt x="10" y="82"/>
                    </a:lnTo>
                    <a:lnTo>
                      <a:pt x="11" y="83"/>
                    </a:lnTo>
                    <a:lnTo>
                      <a:pt x="12" y="83"/>
                    </a:lnTo>
                    <a:lnTo>
                      <a:pt x="13" y="82"/>
                    </a:lnTo>
                    <a:lnTo>
                      <a:pt x="13" y="82"/>
                    </a:lnTo>
                    <a:lnTo>
                      <a:pt x="14" y="82"/>
                    </a:lnTo>
                    <a:lnTo>
                      <a:pt x="15" y="82"/>
                    </a:lnTo>
                    <a:lnTo>
                      <a:pt x="15" y="81"/>
                    </a:lnTo>
                    <a:lnTo>
                      <a:pt x="15" y="80"/>
                    </a:lnTo>
                    <a:lnTo>
                      <a:pt x="16" y="80"/>
                    </a:lnTo>
                    <a:lnTo>
                      <a:pt x="16" y="79"/>
                    </a:lnTo>
                    <a:lnTo>
                      <a:pt x="16" y="78"/>
                    </a:lnTo>
                    <a:lnTo>
                      <a:pt x="16" y="78"/>
                    </a:lnTo>
                    <a:lnTo>
                      <a:pt x="16" y="77"/>
                    </a:lnTo>
                    <a:lnTo>
                      <a:pt x="17" y="77"/>
                    </a:lnTo>
                    <a:lnTo>
                      <a:pt x="18" y="76"/>
                    </a:lnTo>
                    <a:lnTo>
                      <a:pt x="19" y="75"/>
                    </a:lnTo>
                    <a:lnTo>
                      <a:pt x="19" y="74"/>
                    </a:lnTo>
                    <a:lnTo>
                      <a:pt x="19" y="73"/>
                    </a:lnTo>
                    <a:lnTo>
                      <a:pt x="20" y="73"/>
                    </a:lnTo>
                    <a:lnTo>
                      <a:pt x="20" y="73"/>
                    </a:lnTo>
                    <a:lnTo>
                      <a:pt x="20" y="73"/>
                    </a:lnTo>
                    <a:lnTo>
                      <a:pt x="21" y="73"/>
                    </a:lnTo>
                    <a:lnTo>
                      <a:pt x="21" y="72"/>
                    </a:lnTo>
                    <a:lnTo>
                      <a:pt x="22" y="72"/>
                    </a:lnTo>
                    <a:lnTo>
                      <a:pt x="23" y="72"/>
                    </a:lnTo>
                    <a:lnTo>
                      <a:pt x="23" y="72"/>
                    </a:lnTo>
                    <a:lnTo>
                      <a:pt x="23" y="71"/>
                    </a:lnTo>
                    <a:lnTo>
                      <a:pt x="24" y="70"/>
                    </a:lnTo>
                    <a:lnTo>
                      <a:pt x="24" y="70"/>
                    </a:lnTo>
                    <a:lnTo>
                      <a:pt x="24" y="69"/>
                    </a:lnTo>
                    <a:lnTo>
                      <a:pt x="24" y="68"/>
                    </a:lnTo>
                    <a:lnTo>
                      <a:pt x="25" y="68"/>
                    </a:lnTo>
                    <a:lnTo>
                      <a:pt x="25" y="67"/>
                    </a:lnTo>
                    <a:lnTo>
                      <a:pt x="26" y="67"/>
                    </a:lnTo>
                    <a:lnTo>
                      <a:pt x="26" y="66"/>
                    </a:lnTo>
                    <a:lnTo>
                      <a:pt x="27" y="66"/>
                    </a:lnTo>
                    <a:lnTo>
                      <a:pt x="27" y="66"/>
                    </a:lnTo>
                    <a:lnTo>
                      <a:pt x="27" y="66"/>
                    </a:lnTo>
                    <a:lnTo>
                      <a:pt x="27" y="65"/>
                    </a:lnTo>
                    <a:lnTo>
                      <a:pt x="28" y="65"/>
                    </a:lnTo>
                    <a:lnTo>
                      <a:pt x="28" y="64"/>
                    </a:lnTo>
                    <a:lnTo>
                      <a:pt x="29" y="64"/>
                    </a:lnTo>
                    <a:lnTo>
                      <a:pt x="30" y="64"/>
                    </a:lnTo>
                    <a:lnTo>
                      <a:pt x="30" y="63"/>
                    </a:lnTo>
                    <a:lnTo>
                      <a:pt x="30" y="63"/>
                    </a:lnTo>
                    <a:lnTo>
                      <a:pt x="31" y="62"/>
                    </a:lnTo>
                    <a:lnTo>
                      <a:pt x="32" y="62"/>
                    </a:lnTo>
                    <a:lnTo>
                      <a:pt x="33" y="62"/>
                    </a:lnTo>
                    <a:lnTo>
                      <a:pt x="33" y="61"/>
                    </a:lnTo>
                    <a:lnTo>
                      <a:pt x="34" y="60"/>
                    </a:lnTo>
                    <a:lnTo>
                      <a:pt x="34" y="60"/>
                    </a:lnTo>
                    <a:lnTo>
                      <a:pt x="34" y="60"/>
                    </a:lnTo>
                    <a:lnTo>
                      <a:pt x="35" y="60"/>
                    </a:lnTo>
                    <a:lnTo>
                      <a:pt x="36" y="60"/>
                    </a:lnTo>
                    <a:lnTo>
                      <a:pt x="36" y="60"/>
                    </a:lnTo>
                    <a:lnTo>
                      <a:pt x="37" y="60"/>
                    </a:lnTo>
                    <a:lnTo>
                      <a:pt x="37" y="60"/>
                    </a:lnTo>
                    <a:lnTo>
                      <a:pt x="38" y="61"/>
                    </a:lnTo>
                    <a:lnTo>
                      <a:pt x="39" y="61"/>
                    </a:lnTo>
                    <a:lnTo>
                      <a:pt x="39" y="62"/>
                    </a:lnTo>
                    <a:lnTo>
                      <a:pt x="40" y="62"/>
                    </a:lnTo>
                    <a:lnTo>
                      <a:pt x="40" y="62"/>
                    </a:lnTo>
                    <a:lnTo>
                      <a:pt x="40" y="63"/>
                    </a:lnTo>
                    <a:lnTo>
                      <a:pt x="41" y="63"/>
                    </a:lnTo>
                    <a:lnTo>
                      <a:pt x="42" y="63"/>
                    </a:lnTo>
                    <a:lnTo>
                      <a:pt x="42" y="64"/>
                    </a:lnTo>
                    <a:lnTo>
                      <a:pt x="43" y="64"/>
                    </a:lnTo>
                    <a:lnTo>
                      <a:pt x="44" y="64"/>
                    </a:lnTo>
                    <a:lnTo>
                      <a:pt x="44" y="65"/>
                    </a:lnTo>
                    <a:lnTo>
                      <a:pt x="44" y="65"/>
                    </a:lnTo>
                    <a:lnTo>
                      <a:pt x="44" y="64"/>
                    </a:lnTo>
                    <a:lnTo>
                      <a:pt x="45" y="64"/>
                    </a:lnTo>
                    <a:lnTo>
                      <a:pt x="45" y="63"/>
                    </a:lnTo>
                    <a:lnTo>
                      <a:pt x="46" y="63"/>
                    </a:lnTo>
                    <a:lnTo>
                      <a:pt x="46" y="63"/>
                    </a:lnTo>
                    <a:lnTo>
                      <a:pt x="45" y="63"/>
                    </a:lnTo>
                    <a:lnTo>
                      <a:pt x="45" y="62"/>
                    </a:lnTo>
                    <a:lnTo>
                      <a:pt x="44" y="62"/>
                    </a:lnTo>
                    <a:lnTo>
                      <a:pt x="44" y="61"/>
                    </a:lnTo>
                    <a:lnTo>
                      <a:pt x="45" y="61"/>
                    </a:lnTo>
                    <a:lnTo>
                      <a:pt x="45" y="60"/>
                    </a:lnTo>
                    <a:lnTo>
                      <a:pt x="46" y="60"/>
                    </a:lnTo>
                    <a:lnTo>
                      <a:pt x="47" y="60"/>
                    </a:lnTo>
                    <a:lnTo>
                      <a:pt x="47" y="61"/>
                    </a:lnTo>
                    <a:lnTo>
                      <a:pt x="47" y="62"/>
                    </a:lnTo>
                    <a:lnTo>
                      <a:pt x="47" y="62"/>
                    </a:lnTo>
                    <a:lnTo>
                      <a:pt x="47" y="63"/>
                    </a:lnTo>
                    <a:lnTo>
                      <a:pt x="47" y="63"/>
                    </a:lnTo>
                    <a:lnTo>
                      <a:pt x="48" y="63"/>
                    </a:lnTo>
                    <a:lnTo>
                      <a:pt x="48" y="64"/>
                    </a:lnTo>
                    <a:lnTo>
                      <a:pt x="49" y="64"/>
                    </a:lnTo>
                    <a:lnTo>
                      <a:pt x="49" y="65"/>
                    </a:lnTo>
                    <a:lnTo>
                      <a:pt x="49" y="66"/>
                    </a:lnTo>
                    <a:lnTo>
                      <a:pt x="50" y="66"/>
                    </a:lnTo>
                    <a:lnTo>
                      <a:pt x="50" y="66"/>
                    </a:lnTo>
                    <a:lnTo>
                      <a:pt x="51" y="66"/>
                    </a:lnTo>
                    <a:lnTo>
                      <a:pt x="51" y="67"/>
                    </a:lnTo>
                    <a:lnTo>
                      <a:pt x="51" y="68"/>
                    </a:lnTo>
                    <a:lnTo>
                      <a:pt x="51" y="68"/>
                    </a:lnTo>
                    <a:lnTo>
                      <a:pt x="52" y="68"/>
                    </a:lnTo>
                    <a:lnTo>
                      <a:pt x="53" y="67"/>
                    </a:lnTo>
                    <a:lnTo>
                      <a:pt x="53" y="66"/>
                    </a:lnTo>
                    <a:lnTo>
                      <a:pt x="53" y="66"/>
                    </a:lnTo>
                    <a:lnTo>
                      <a:pt x="53" y="65"/>
                    </a:lnTo>
                    <a:lnTo>
                      <a:pt x="53" y="64"/>
                    </a:lnTo>
                    <a:lnTo>
                      <a:pt x="53" y="63"/>
                    </a:lnTo>
                    <a:lnTo>
                      <a:pt x="53" y="63"/>
                    </a:lnTo>
                    <a:lnTo>
                      <a:pt x="53" y="62"/>
                    </a:lnTo>
                    <a:lnTo>
                      <a:pt x="54" y="62"/>
                    </a:lnTo>
                    <a:lnTo>
                      <a:pt x="54" y="61"/>
                    </a:lnTo>
                    <a:lnTo>
                      <a:pt x="54" y="60"/>
                    </a:lnTo>
                    <a:lnTo>
                      <a:pt x="54" y="60"/>
                    </a:lnTo>
                    <a:lnTo>
                      <a:pt x="55" y="60"/>
                    </a:lnTo>
                    <a:lnTo>
                      <a:pt x="56" y="59"/>
                    </a:lnTo>
                    <a:lnTo>
                      <a:pt x="57" y="59"/>
                    </a:lnTo>
                    <a:lnTo>
                      <a:pt x="57" y="58"/>
                    </a:lnTo>
                    <a:lnTo>
                      <a:pt x="58" y="58"/>
                    </a:lnTo>
                    <a:lnTo>
                      <a:pt x="58" y="57"/>
                    </a:lnTo>
                    <a:lnTo>
                      <a:pt x="58" y="5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999" name="Freeform 1158">
                <a:extLst>
                  <a:ext uri="{FF2B5EF4-FFF2-40B4-BE49-F238E27FC236}">
                    <a16:creationId xmlns:a16="http://schemas.microsoft.com/office/drawing/2014/main" id="{CD6E3FB5-B8D2-42CD-8EED-716BB57FC7AF}"/>
                  </a:ext>
                </a:extLst>
              </p:cNvPr>
              <p:cNvSpPr>
                <a:spLocks/>
              </p:cNvSpPr>
              <p:nvPr/>
            </p:nvSpPr>
            <p:spPr bwMode="auto">
              <a:xfrm>
                <a:off x="4828" y="1834"/>
                <a:ext cx="94" cy="132"/>
              </a:xfrm>
              <a:custGeom>
                <a:avLst/>
                <a:gdLst>
                  <a:gd name="T0" fmla="*/ 29 w 94"/>
                  <a:gd name="T1" fmla="*/ 130 h 132"/>
                  <a:gd name="T2" fmla="*/ 26 w 94"/>
                  <a:gd name="T3" fmla="*/ 128 h 132"/>
                  <a:gd name="T4" fmla="*/ 30 w 94"/>
                  <a:gd name="T5" fmla="*/ 126 h 132"/>
                  <a:gd name="T6" fmla="*/ 31 w 94"/>
                  <a:gd name="T7" fmla="*/ 124 h 132"/>
                  <a:gd name="T8" fmla="*/ 30 w 94"/>
                  <a:gd name="T9" fmla="*/ 122 h 132"/>
                  <a:gd name="T10" fmla="*/ 30 w 94"/>
                  <a:gd name="T11" fmla="*/ 118 h 132"/>
                  <a:gd name="T12" fmla="*/ 32 w 94"/>
                  <a:gd name="T13" fmla="*/ 117 h 132"/>
                  <a:gd name="T14" fmla="*/ 32 w 94"/>
                  <a:gd name="T15" fmla="*/ 114 h 132"/>
                  <a:gd name="T16" fmla="*/ 31 w 94"/>
                  <a:gd name="T17" fmla="*/ 110 h 132"/>
                  <a:gd name="T18" fmla="*/ 33 w 94"/>
                  <a:gd name="T19" fmla="*/ 108 h 132"/>
                  <a:gd name="T20" fmla="*/ 32 w 94"/>
                  <a:gd name="T21" fmla="*/ 107 h 132"/>
                  <a:gd name="T22" fmla="*/ 31 w 94"/>
                  <a:gd name="T23" fmla="*/ 104 h 132"/>
                  <a:gd name="T24" fmla="*/ 30 w 94"/>
                  <a:gd name="T25" fmla="*/ 102 h 132"/>
                  <a:gd name="T26" fmla="*/ 30 w 94"/>
                  <a:gd name="T27" fmla="*/ 98 h 132"/>
                  <a:gd name="T28" fmla="*/ 28 w 94"/>
                  <a:gd name="T29" fmla="*/ 95 h 132"/>
                  <a:gd name="T30" fmla="*/ 27 w 94"/>
                  <a:gd name="T31" fmla="*/ 93 h 132"/>
                  <a:gd name="T32" fmla="*/ 28 w 94"/>
                  <a:gd name="T33" fmla="*/ 90 h 132"/>
                  <a:gd name="T34" fmla="*/ 26 w 94"/>
                  <a:gd name="T35" fmla="*/ 88 h 132"/>
                  <a:gd name="T36" fmla="*/ 26 w 94"/>
                  <a:gd name="T37" fmla="*/ 84 h 132"/>
                  <a:gd name="T38" fmla="*/ 29 w 94"/>
                  <a:gd name="T39" fmla="*/ 79 h 132"/>
                  <a:gd name="T40" fmla="*/ 27 w 94"/>
                  <a:gd name="T41" fmla="*/ 76 h 132"/>
                  <a:gd name="T42" fmla="*/ 29 w 94"/>
                  <a:gd name="T43" fmla="*/ 72 h 132"/>
                  <a:gd name="T44" fmla="*/ 26 w 94"/>
                  <a:gd name="T45" fmla="*/ 69 h 132"/>
                  <a:gd name="T46" fmla="*/ 24 w 94"/>
                  <a:gd name="T47" fmla="*/ 71 h 132"/>
                  <a:gd name="T48" fmla="*/ 21 w 94"/>
                  <a:gd name="T49" fmla="*/ 69 h 132"/>
                  <a:gd name="T50" fmla="*/ 16 w 94"/>
                  <a:gd name="T51" fmla="*/ 69 h 132"/>
                  <a:gd name="T52" fmla="*/ 13 w 94"/>
                  <a:gd name="T53" fmla="*/ 66 h 132"/>
                  <a:gd name="T54" fmla="*/ 9 w 94"/>
                  <a:gd name="T55" fmla="*/ 64 h 132"/>
                  <a:gd name="T56" fmla="*/ 3 w 94"/>
                  <a:gd name="T57" fmla="*/ 61 h 132"/>
                  <a:gd name="T58" fmla="*/ 1 w 94"/>
                  <a:gd name="T59" fmla="*/ 56 h 132"/>
                  <a:gd name="T60" fmla="*/ 2 w 94"/>
                  <a:gd name="T61" fmla="*/ 52 h 132"/>
                  <a:gd name="T62" fmla="*/ 1 w 94"/>
                  <a:gd name="T63" fmla="*/ 46 h 132"/>
                  <a:gd name="T64" fmla="*/ 6 w 94"/>
                  <a:gd name="T65" fmla="*/ 37 h 132"/>
                  <a:gd name="T66" fmla="*/ 2 w 94"/>
                  <a:gd name="T67" fmla="*/ 31 h 132"/>
                  <a:gd name="T68" fmla="*/ 4 w 94"/>
                  <a:gd name="T69" fmla="*/ 21 h 132"/>
                  <a:gd name="T70" fmla="*/ 12 w 94"/>
                  <a:gd name="T71" fmla="*/ 14 h 132"/>
                  <a:gd name="T72" fmla="*/ 17 w 94"/>
                  <a:gd name="T73" fmla="*/ 6 h 132"/>
                  <a:gd name="T74" fmla="*/ 22 w 94"/>
                  <a:gd name="T75" fmla="*/ 5 h 132"/>
                  <a:gd name="T76" fmla="*/ 26 w 94"/>
                  <a:gd name="T77" fmla="*/ 3 h 132"/>
                  <a:gd name="T78" fmla="*/ 28 w 94"/>
                  <a:gd name="T79" fmla="*/ 2 h 132"/>
                  <a:gd name="T80" fmla="*/ 31 w 94"/>
                  <a:gd name="T81" fmla="*/ 2 h 132"/>
                  <a:gd name="T82" fmla="*/ 32 w 94"/>
                  <a:gd name="T83" fmla="*/ 3 h 132"/>
                  <a:gd name="T84" fmla="*/ 31 w 94"/>
                  <a:gd name="T85" fmla="*/ 5 h 132"/>
                  <a:gd name="T86" fmla="*/ 32 w 94"/>
                  <a:gd name="T87" fmla="*/ 6 h 132"/>
                  <a:gd name="T88" fmla="*/ 34 w 94"/>
                  <a:gd name="T89" fmla="*/ 7 h 132"/>
                  <a:gd name="T90" fmla="*/ 37 w 94"/>
                  <a:gd name="T91" fmla="*/ 6 h 132"/>
                  <a:gd name="T92" fmla="*/ 40 w 94"/>
                  <a:gd name="T93" fmla="*/ 4 h 132"/>
                  <a:gd name="T94" fmla="*/ 44 w 94"/>
                  <a:gd name="T95" fmla="*/ 10 h 132"/>
                  <a:gd name="T96" fmla="*/ 52 w 94"/>
                  <a:gd name="T97" fmla="*/ 16 h 132"/>
                  <a:gd name="T98" fmla="*/ 62 w 94"/>
                  <a:gd name="T99" fmla="*/ 15 h 132"/>
                  <a:gd name="T100" fmla="*/ 74 w 94"/>
                  <a:gd name="T101" fmla="*/ 14 h 132"/>
                  <a:gd name="T102" fmla="*/ 80 w 94"/>
                  <a:gd name="T103" fmla="*/ 16 h 132"/>
                  <a:gd name="T104" fmla="*/ 87 w 94"/>
                  <a:gd name="T105" fmla="*/ 18 h 132"/>
                  <a:gd name="T106" fmla="*/ 94 w 94"/>
                  <a:gd name="T107" fmla="*/ 24 h 132"/>
                  <a:gd name="T108" fmla="*/ 90 w 94"/>
                  <a:gd name="T109" fmla="*/ 31 h 132"/>
                  <a:gd name="T110" fmla="*/ 88 w 94"/>
                  <a:gd name="T111" fmla="*/ 45 h 132"/>
                  <a:gd name="T112" fmla="*/ 87 w 94"/>
                  <a:gd name="T113" fmla="*/ 52 h 132"/>
                  <a:gd name="T114" fmla="*/ 85 w 94"/>
                  <a:gd name="T115" fmla="*/ 60 h 132"/>
                  <a:gd name="T116" fmla="*/ 85 w 94"/>
                  <a:gd name="T117" fmla="*/ 69 h 132"/>
                  <a:gd name="T118" fmla="*/ 85 w 94"/>
                  <a:gd name="T119" fmla="*/ 7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4" h="132">
                    <a:moveTo>
                      <a:pt x="30" y="132"/>
                    </a:moveTo>
                    <a:lnTo>
                      <a:pt x="30" y="131"/>
                    </a:lnTo>
                    <a:lnTo>
                      <a:pt x="30" y="131"/>
                    </a:lnTo>
                    <a:lnTo>
                      <a:pt x="30" y="131"/>
                    </a:lnTo>
                    <a:lnTo>
                      <a:pt x="30" y="130"/>
                    </a:lnTo>
                    <a:lnTo>
                      <a:pt x="29" y="130"/>
                    </a:lnTo>
                    <a:lnTo>
                      <a:pt x="29" y="131"/>
                    </a:lnTo>
                    <a:lnTo>
                      <a:pt x="29" y="130"/>
                    </a:lnTo>
                    <a:lnTo>
                      <a:pt x="28" y="130"/>
                    </a:lnTo>
                    <a:lnTo>
                      <a:pt x="27" y="130"/>
                    </a:lnTo>
                    <a:lnTo>
                      <a:pt x="28" y="130"/>
                    </a:lnTo>
                    <a:lnTo>
                      <a:pt x="28" y="129"/>
                    </a:lnTo>
                    <a:lnTo>
                      <a:pt x="27" y="129"/>
                    </a:lnTo>
                    <a:lnTo>
                      <a:pt x="28" y="129"/>
                    </a:lnTo>
                    <a:lnTo>
                      <a:pt x="27" y="128"/>
                    </a:lnTo>
                    <a:lnTo>
                      <a:pt x="26" y="128"/>
                    </a:lnTo>
                    <a:lnTo>
                      <a:pt x="26" y="128"/>
                    </a:lnTo>
                    <a:lnTo>
                      <a:pt x="27" y="128"/>
                    </a:lnTo>
                    <a:lnTo>
                      <a:pt x="28" y="128"/>
                    </a:lnTo>
                    <a:lnTo>
                      <a:pt x="29" y="128"/>
                    </a:lnTo>
                    <a:lnTo>
                      <a:pt x="30" y="128"/>
                    </a:lnTo>
                    <a:lnTo>
                      <a:pt x="30" y="128"/>
                    </a:lnTo>
                    <a:lnTo>
                      <a:pt x="30" y="127"/>
                    </a:lnTo>
                    <a:lnTo>
                      <a:pt x="30" y="126"/>
                    </a:lnTo>
                    <a:lnTo>
                      <a:pt x="30" y="126"/>
                    </a:lnTo>
                    <a:lnTo>
                      <a:pt x="30" y="125"/>
                    </a:lnTo>
                    <a:lnTo>
                      <a:pt x="30" y="125"/>
                    </a:lnTo>
                    <a:lnTo>
                      <a:pt x="30" y="125"/>
                    </a:lnTo>
                    <a:lnTo>
                      <a:pt x="30" y="124"/>
                    </a:lnTo>
                    <a:lnTo>
                      <a:pt x="30" y="124"/>
                    </a:lnTo>
                    <a:lnTo>
                      <a:pt x="30" y="124"/>
                    </a:lnTo>
                    <a:lnTo>
                      <a:pt x="31" y="124"/>
                    </a:lnTo>
                    <a:lnTo>
                      <a:pt x="31" y="123"/>
                    </a:lnTo>
                    <a:lnTo>
                      <a:pt x="30" y="123"/>
                    </a:lnTo>
                    <a:lnTo>
                      <a:pt x="30" y="122"/>
                    </a:lnTo>
                    <a:lnTo>
                      <a:pt x="30" y="122"/>
                    </a:lnTo>
                    <a:lnTo>
                      <a:pt x="30" y="122"/>
                    </a:lnTo>
                    <a:lnTo>
                      <a:pt x="30" y="122"/>
                    </a:lnTo>
                    <a:lnTo>
                      <a:pt x="30" y="122"/>
                    </a:lnTo>
                    <a:lnTo>
                      <a:pt x="30" y="122"/>
                    </a:lnTo>
                    <a:lnTo>
                      <a:pt x="30" y="121"/>
                    </a:lnTo>
                    <a:lnTo>
                      <a:pt x="30" y="122"/>
                    </a:lnTo>
                    <a:lnTo>
                      <a:pt x="30" y="121"/>
                    </a:lnTo>
                    <a:lnTo>
                      <a:pt x="30" y="121"/>
                    </a:lnTo>
                    <a:lnTo>
                      <a:pt x="30" y="121"/>
                    </a:lnTo>
                    <a:lnTo>
                      <a:pt x="30" y="120"/>
                    </a:lnTo>
                    <a:lnTo>
                      <a:pt x="30" y="119"/>
                    </a:lnTo>
                    <a:lnTo>
                      <a:pt x="30" y="118"/>
                    </a:lnTo>
                    <a:lnTo>
                      <a:pt x="30" y="119"/>
                    </a:lnTo>
                    <a:lnTo>
                      <a:pt x="30" y="118"/>
                    </a:lnTo>
                    <a:lnTo>
                      <a:pt x="31" y="118"/>
                    </a:lnTo>
                    <a:lnTo>
                      <a:pt x="30" y="118"/>
                    </a:lnTo>
                    <a:lnTo>
                      <a:pt x="31" y="118"/>
                    </a:lnTo>
                    <a:lnTo>
                      <a:pt x="32" y="118"/>
                    </a:lnTo>
                    <a:lnTo>
                      <a:pt x="32" y="117"/>
                    </a:lnTo>
                    <a:lnTo>
                      <a:pt x="32" y="117"/>
                    </a:lnTo>
                    <a:lnTo>
                      <a:pt x="33" y="117"/>
                    </a:lnTo>
                    <a:lnTo>
                      <a:pt x="32" y="117"/>
                    </a:lnTo>
                    <a:lnTo>
                      <a:pt x="33" y="117"/>
                    </a:lnTo>
                    <a:lnTo>
                      <a:pt x="32" y="117"/>
                    </a:lnTo>
                    <a:lnTo>
                      <a:pt x="32" y="116"/>
                    </a:lnTo>
                    <a:lnTo>
                      <a:pt x="32" y="115"/>
                    </a:lnTo>
                    <a:lnTo>
                      <a:pt x="32" y="114"/>
                    </a:lnTo>
                    <a:lnTo>
                      <a:pt x="32" y="114"/>
                    </a:lnTo>
                    <a:lnTo>
                      <a:pt x="32" y="113"/>
                    </a:lnTo>
                    <a:lnTo>
                      <a:pt x="32" y="112"/>
                    </a:lnTo>
                    <a:lnTo>
                      <a:pt x="31" y="112"/>
                    </a:lnTo>
                    <a:lnTo>
                      <a:pt x="31" y="111"/>
                    </a:lnTo>
                    <a:lnTo>
                      <a:pt x="32" y="111"/>
                    </a:lnTo>
                    <a:lnTo>
                      <a:pt x="32" y="110"/>
                    </a:lnTo>
                    <a:lnTo>
                      <a:pt x="32" y="110"/>
                    </a:lnTo>
                    <a:lnTo>
                      <a:pt x="31" y="110"/>
                    </a:lnTo>
                    <a:lnTo>
                      <a:pt x="31" y="109"/>
                    </a:lnTo>
                    <a:lnTo>
                      <a:pt x="32" y="109"/>
                    </a:lnTo>
                    <a:lnTo>
                      <a:pt x="31" y="109"/>
                    </a:lnTo>
                    <a:lnTo>
                      <a:pt x="32" y="109"/>
                    </a:lnTo>
                    <a:lnTo>
                      <a:pt x="32" y="108"/>
                    </a:lnTo>
                    <a:lnTo>
                      <a:pt x="32" y="109"/>
                    </a:lnTo>
                    <a:lnTo>
                      <a:pt x="32" y="108"/>
                    </a:lnTo>
                    <a:lnTo>
                      <a:pt x="33" y="108"/>
                    </a:lnTo>
                    <a:lnTo>
                      <a:pt x="32" y="108"/>
                    </a:lnTo>
                    <a:lnTo>
                      <a:pt x="32" y="107"/>
                    </a:lnTo>
                    <a:lnTo>
                      <a:pt x="33" y="107"/>
                    </a:lnTo>
                    <a:lnTo>
                      <a:pt x="33" y="108"/>
                    </a:lnTo>
                    <a:lnTo>
                      <a:pt x="33" y="107"/>
                    </a:lnTo>
                    <a:lnTo>
                      <a:pt x="32" y="107"/>
                    </a:lnTo>
                    <a:lnTo>
                      <a:pt x="33" y="107"/>
                    </a:lnTo>
                    <a:lnTo>
                      <a:pt x="32" y="107"/>
                    </a:lnTo>
                    <a:lnTo>
                      <a:pt x="31" y="107"/>
                    </a:lnTo>
                    <a:lnTo>
                      <a:pt x="31" y="106"/>
                    </a:lnTo>
                    <a:lnTo>
                      <a:pt x="32" y="106"/>
                    </a:lnTo>
                    <a:lnTo>
                      <a:pt x="32" y="107"/>
                    </a:lnTo>
                    <a:lnTo>
                      <a:pt x="32" y="106"/>
                    </a:lnTo>
                    <a:lnTo>
                      <a:pt x="32" y="105"/>
                    </a:lnTo>
                    <a:lnTo>
                      <a:pt x="31" y="105"/>
                    </a:lnTo>
                    <a:lnTo>
                      <a:pt x="31" y="104"/>
                    </a:lnTo>
                    <a:lnTo>
                      <a:pt x="31" y="104"/>
                    </a:lnTo>
                    <a:lnTo>
                      <a:pt x="30" y="104"/>
                    </a:lnTo>
                    <a:lnTo>
                      <a:pt x="31" y="104"/>
                    </a:lnTo>
                    <a:lnTo>
                      <a:pt x="30" y="104"/>
                    </a:lnTo>
                    <a:lnTo>
                      <a:pt x="30" y="103"/>
                    </a:lnTo>
                    <a:lnTo>
                      <a:pt x="30" y="102"/>
                    </a:lnTo>
                    <a:lnTo>
                      <a:pt x="30" y="102"/>
                    </a:lnTo>
                    <a:lnTo>
                      <a:pt x="30" y="102"/>
                    </a:lnTo>
                    <a:lnTo>
                      <a:pt x="30" y="101"/>
                    </a:lnTo>
                    <a:lnTo>
                      <a:pt x="30" y="101"/>
                    </a:lnTo>
                    <a:lnTo>
                      <a:pt x="30" y="100"/>
                    </a:lnTo>
                    <a:lnTo>
                      <a:pt x="30" y="100"/>
                    </a:lnTo>
                    <a:lnTo>
                      <a:pt x="30" y="100"/>
                    </a:lnTo>
                    <a:lnTo>
                      <a:pt x="30" y="100"/>
                    </a:lnTo>
                    <a:lnTo>
                      <a:pt x="30" y="99"/>
                    </a:lnTo>
                    <a:lnTo>
                      <a:pt x="30" y="98"/>
                    </a:lnTo>
                    <a:lnTo>
                      <a:pt x="29" y="98"/>
                    </a:lnTo>
                    <a:lnTo>
                      <a:pt x="29" y="97"/>
                    </a:lnTo>
                    <a:lnTo>
                      <a:pt x="28" y="97"/>
                    </a:lnTo>
                    <a:lnTo>
                      <a:pt x="28" y="97"/>
                    </a:lnTo>
                    <a:lnTo>
                      <a:pt x="27" y="97"/>
                    </a:lnTo>
                    <a:lnTo>
                      <a:pt x="27" y="96"/>
                    </a:lnTo>
                    <a:lnTo>
                      <a:pt x="28" y="96"/>
                    </a:lnTo>
                    <a:lnTo>
                      <a:pt x="28" y="95"/>
                    </a:lnTo>
                    <a:lnTo>
                      <a:pt x="29" y="95"/>
                    </a:lnTo>
                    <a:lnTo>
                      <a:pt x="29" y="94"/>
                    </a:lnTo>
                    <a:lnTo>
                      <a:pt x="28" y="94"/>
                    </a:lnTo>
                    <a:lnTo>
                      <a:pt x="29" y="94"/>
                    </a:lnTo>
                    <a:lnTo>
                      <a:pt x="28" y="94"/>
                    </a:lnTo>
                    <a:lnTo>
                      <a:pt x="28" y="93"/>
                    </a:lnTo>
                    <a:lnTo>
                      <a:pt x="27" y="93"/>
                    </a:lnTo>
                    <a:lnTo>
                      <a:pt x="27" y="93"/>
                    </a:lnTo>
                    <a:lnTo>
                      <a:pt x="27" y="92"/>
                    </a:lnTo>
                    <a:lnTo>
                      <a:pt x="26" y="92"/>
                    </a:lnTo>
                    <a:lnTo>
                      <a:pt x="26" y="92"/>
                    </a:lnTo>
                    <a:lnTo>
                      <a:pt x="26" y="91"/>
                    </a:lnTo>
                    <a:lnTo>
                      <a:pt x="26" y="91"/>
                    </a:lnTo>
                    <a:lnTo>
                      <a:pt x="26" y="90"/>
                    </a:lnTo>
                    <a:lnTo>
                      <a:pt x="27" y="90"/>
                    </a:lnTo>
                    <a:lnTo>
                      <a:pt x="28" y="90"/>
                    </a:lnTo>
                    <a:lnTo>
                      <a:pt x="27" y="90"/>
                    </a:lnTo>
                    <a:lnTo>
                      <a:pt x="27" y="90"/>
                    </a:lnTo>
                    <a:lnTo>
                      <a:pt x="27" y="89"/>
                    </a:lnTo>
                    <a:lnTo>
                      <a:pt x="28" y="89"/>
                    </a:lnTo>
                    <a:lnTo>
                      <a:pt x="28" y="88"/>
                    </a:lnTo>
                    <a:lnTo>
                      <a:pt x="27" y="88"/>
                    </a:lnTo>
                    <a:lnTo>
                      <a:pt x="26" y="88"/>
                    </a:lnTo>
                    <a:lnTo>
                      <a:pt x="26" y="88"/>
                    </a:lnTo>
                    <a:lnTo>
                      <a:pt x="26" y="87"/>
                    </a:lnTo>
                    <a:lnTo>
                      <a:pt x="26" y="86"/>
                    </a:lnTo>
                    <a:lnTo>
                      <a:pt x="26" y="86"/>
                    </a:lnTo>
                    <a:lnTo>
                      <a:pt x="26" y="86"/>
                    </a:lnTo>
                    <a:lnTo>
                      <a:pt x="27" y="86"/>
                    </a:lnTo>
                    <a:lnTo>
                      <a:pt x="27" y="85"/>
                    </a:lnTo>
                    <a:lnTo>
                      <a:pt x="27" y="84"/>
                    </a:lnTo>
                    <a:lnTo>
                      <a:pt x="26" y="84"/>
                    </a:lnTo>
                    <a:lnTo>
                      <a:pt x="26" y="83"/>
                    </a:lnTo>
                    <a:lnTo>
                      <a:pt x="26" y="83"/>
                    </a:lnTo>
                    <a:lnTo>
                      <a:pt x="27" y="83"/>
                    </a:lnTo>
                    <a:lnTo>
                      <a:pt x="27" y="82"/>
                    </a:lnTo>
                    <a:lnTo>
                      <a:pt x="28" y="82"/>
                    </a:lnTo>
                    <a:lnTo>
                      <a:pt x="29" y="81"/>
                    </a:lnTo>
                    <a:lnTo>
                      <a:pt x="29" y="80"/>
                    </a:lnTo>
                    <a:lnTo>
                      <a:pt x="29" y="79"/>
                    </a:lnTo>
                    <a:lnTo>
                      <a:pt x="28" y="79"/>
                    </a:lnTo>
                    <a:lnTo>
                      <a:pt x="27" y="79"/>
                    </a:lnTo>
                    <a:lnTo>
                      <a:pt x="27" y="79"/>
                    </a:lnTo>
                    <a:lnTo>
                      <a:pt x="26" y="79"/>
                    </a:lnTo>
                    <a:lnTo>
                      <a:pt x="26" y="78"/>
                    </a:lnTo>
                    <a:lnTo>
                      <a:pt x="26" y="77"/>
                    </a:lnTo>
                    <a:lnTo>
                      <a:pt x="27" y="77"/>
                    </a:lnTo>
                    <a:lnTo>
                      <a:pt x="27" y="76"/>
                    </a:lnTo>
                    <a:lnTo>
                      <a:pt x="27" y="76"/>
                    </a:lnTo>
                    <a:lnTo>
                      <a:pt x="27" y="75"/>
                    </a:lnTo>
                    <a:lnTo>
                      <a:pt x="27" y="74"/>
                    </a:lnTo>
                    <a:lnTo>
                      <a:pt x="28" y="74"/>
                    </a:lnTo>
                    <a:lnTo>
                      <a:pt x="28" y="73"/>
                    </a:lnTo>
                    <a:lnTo>
                      <a:pt x="29" y="73"/>
                    </a:lnTo>
                    <a:lnTo>
                      <a:pt x="29" y="72"/>
                    </a:lnTo>
                    <a:lnTo>
                      <a:pt x="29" y="72"/>
                    </a:lnTo>
                    <a:lnTo>
                      <a:pt x="30" y="72"/>
                    </a:lnTo>
                    <a:lnTo>
                      <a:pt x="29" y="72"/>
                    </a:lnTo>
                    <a:lnTo>
                      <a:pt x="29" y="71"/>
                    </a:lnTo>
                    <a:lnTo>
                      <a:pt x="28" y="71"/>
                    </a:lnTo>
                    <a:lnTo>
                      <a:pt x="27" y="71"/>
                    </a:lnTo>
                    <a:lnTo>
                      <a:pt x="26" y="71"/>
                    </a:lnTo>
                    <a:lnTo>
                      <a:pt x="26" y="70"/>
                    </a:lnTo>
                    <a:lnTo>
                      <a:pt x="26" y="69"/>
                    </a:lnTo>
                    <a:lnTo>
                      <a:pt x="26" y="69"/>
                    </a:lnTo>
                    <a:lnTo>
                      <a:pt x="26" y="68"/>
                    </a:lnTo>
                    <a:lnTo>
                      <a:pt x="26" y="69"/>
                    </a:lnTo>
                    <a:lnTo>
                      <a:pt x="26" y="69"/>
                    </a:lnTo>
                    <a:lnTo>
                      <a:pt x="26" y="69"/>
                    </a:lnTo>
                    <a:lnTo>
                      <a:pt x="25" y="70"/>
                    </a:lnTo>
                    <a:lnTo>
                      <a:pt x="25" y="71"/>
                    </a:lnTo>
                    <a:lnTo>
                      <a:pt x="24" y="71"/>
                    </a:lnTo>
                    <a:lnTo>
                      <a:pt x="24" y="70"/>
                    </a:lnTo>
                    <a:lnTo>
                      <a:pt x="23" y="70"/>
                    </a:lnTo>
                    <a:lnTo>
                      <a:pt x="23" y="70"/>
                    </a:lnTo>
                    <a:lnTo>
                      <a:pt x="22" y="71"/>
                    </a:lnTo>
                    <a:lnTo>
                      <a:pt x="21" y="71"/>
                    </a:lnTo>
                    <a:lnTo>
                      <a:pt x="21" y="70"/>
                    </a:lnTo>
                    <a:lnTo>
                      <a:pt x="21" y="69"/>
                    </a:lnTo>
                    <a:lnTo>
                      <a:pt x="21" y="69"/>
                    </a:lnTo>
                    <a:lnTo>
                      <a:pt x="20" y="69"/>
                    </a:lnTo>
                    <a:lnTo>
                      <a:pt x="19" y="68"/>
                    </a:lnTo>
                    <a:lnTo>
                      <a:pt x="19" y="68"/>
                    </a:lnTo>
                    <a:lnTo>
                      <a:pt x="19" y="69"/>
                    </a:lnTo>
                    <a:lnTo>
                      <a:pt x="18" y="69"/>
                    </a:lnTo>
                    <a:lnTo>
                      <a:pt x="17" y="69"/>
                    </a:lnTo>
                    <a:lnTo>
                      <a:pt x="16" y="69"/>
                    </a:lnTo>
                    <a:lnTo>
                      <a:pt x="16" y="69"/>
                    </a:lnTo>
                    <a:lnTo>
                      <a:pt x="15" y="69"/>
                    </a:lnTo>
                    <a:lnTo>
                      <a:pt x="15" y="69"/>
                    </a:lnTo>
                    <a:lnTo>
                      <a:pt x="14" y="69"/>
                    </a:lnTo>
                    <a:lnTo>
                      <a:pt x="14" y="68"/>
                    </a:lnTo>
                    <a:lnTo>
                      <a:pt x="13" y="68"/>
                    </a:lnTo>
                    <a:lnTo>
                      <a:pt x="13" y="67"/>
                    </a:lnTo>
                    <a:lnTo>
                      <a:pt x="14" y="66"/>
                    </a:lnTo>
                    <a:lnTo>
                      <a:pt x="13" y="66"/>
                    </a:lnTo>
                    <a:lnTo>
                      <a:pt x="13" y="66"/>
                    </a:lnTo>
                    <a:lnTo>
                      <a:pt x="12" y="66"/>
                    </a:lnTo>
                    <a:lnTo>
                      <a:pt x="12" y="66"/>
                    </a:lnTo>
                    <a:lnTo>
                      <a:pt x="11" y="65"/>
                    </a:lnTo>
                    <a:lnTo>
                      <a:pt x="10" y="65"/>
                    </a:lnTo>
                    <a:lnTo>
                      <a:pt x="9" y="65"/>
                    </a:lnTo>
                    <a:lnTo>
                      <a:pt x="9" y="65"/>
                    </a:lnTo>
                    <a:lnTo>
                      <a:pt x="9" y="64"/>
                    </a:lnTo>
                    <a:lnTo>
                      <a:pt x="8" y="64"/>
                    </a:lnTo>
                    <a:lnTo>
                      <a:pt x="7" y="64"/>
                    </a:lnTo>
                    <a:lnTo>
                      <a:pt x="6" y="62"/>
                    </a:lnTo>
                    <a:lnTo>
                      <a:pt x="5" y="62"/>
                    </a:lnTo>
                    <a:lnTo>
                      <a:pt x="5" y="62"/>
                    </a:lnTo>
                    <a:lnTo>
                      <a:pt x="4" y="62"/>
                    </a:lnTo>
                    <a:lnTo>
                      <a:pt x="3" y="62"/>
                    </a:lnTo>
                    <a:lnTo>
                      <a:pt x="3" y="61"/>
                    </a:lnTo>
                    <a:lnTo>
                      <a:pt x="2" y="61"/>
                    </a:lnTo>
                    <a:lnTo>
                      <a:pt x="2" y="60"/>
                    </a:lnTo>
                    <a:lnTo>
                      <a:pt x="2" y="60"/>
                    </a:lnTo>
                    <a:lnTo>
                      <a:pt x="2" y="59"/>
                    </a:lnTo>
                    <a:lnTo>
                      <a:pt x="2" y="59"/>
                    </a:lnTo>
                    <a:lnTo>
                      <a:pt x="1" y="58"/>
                    </a:lnTo>
                    <a:lnTo>
                      <a:pt x="1" y="57"/>
                    </a:lnTo>
                    <a:lnTo>
                      <a:pt x="1" y="56"/>
                    </a:lnTo>
                    <a:lnTo>
                      <a:pt x="1" y="55"/>
                    </a:lnTo>
                    <a:lnTo>
                      <a:pt x="1" y="55"/>
                    </a:lnTo>
                    <a:lnTo>
                      <a:pt x="2" y="55"/>
                    </a:lnTo>
                    <a:lnTo>
                      <a:pt x="2" y="54"/>
                    </a:lnTo>
                    <a:lnTo>
                      <a:pt x="2" y="53"/>
                    </a:lnTo>
                    <a:lnTo>
                      <a:pt x="2" y="53"/>
                    </a:lnTo>
                    <a:lnTo>
                      <a:pt x="2" y="52"/>
                    </a:lnTo>
                    <a:lnTo>
                      <a:pt x="2" y="52"/>
                    </a:lnTo>
                    <a:lnTo>
                      <a:pt x="2" y="51"/>
                    </a:lnTo>
                    <a:lnTo>
                      <a:pt x="2" y="50"/>
                    </a:lnTo>
                    <a:lnTo>
                      <a:pt x="2" y="49"/>
                    </a:lnTo>
                    <a:lnTo>
                      <a:pt x="2" y="48"/>
                    </a:lnTo>
                    <a:lnTo>
                      <a:pt x="2" y="48"/>
                    </a:lnTo>
                    <a:lnTo>
                      <a:pt x="2" y="48"/>
                    </a:lnTo>
                    <a:lnTo>
                      <a:pt x="2" y="47"/>
                    </a:lnTo>
                    <a:lnTo>
                      <a:pt x="1" y="46"/>
                    </a:lnTo>
                    <a:lnTo>
                      <a:pt x="0" y="45"/>
                    </a:lnTo>
                    <a:lnTo>
                      <a:pt x="0" y="44"/>
                    </a:lnTo>
                    <a:lnTo>
                      <a:pt x="0" y="43"/>
                    </a:lnTo>
                    <a:lnTo>
                      <a:pt x="2" y="42"/>
                    </a:lnTo>
                    <a:lnTo>
                      <a:pt x="3" y="41"/>
                    </a:lnTo>
                    <a:lnTo>
                      <a:pt x="4" y="40"/>
                    </a:lnTo>
                    <a:lnTo>
                      <a:pt x="5" y="39"/>
                    </a:lnTo>
                    <a:lnTo>
                      <a:pt x="6" y="37"/>
                    </a:lnTo>
                    <a:lnTo>
                      <a:pt x="6" y="35"/>
                    </a:lnTo>
                    <a:lnTo>
                      <a:pt x="6" y="34"/>
                    </a:lnTo>
                    <a:lnTo>
                      <a:pt x="5" y="34"/>
                    </a:lnTo>
                    <a:lnTo>
                      <a:pt x="4" y="33"/>
                    </a:lnTo>
                    <a:lnTo>
                      <a:pt x="3" y="33"/>
                    </a:lnTo>
                    <a:lnTo>
                      <a:pt x="2" y="33"/>
                    </a:lnTo>
                    <a:lnTo>
                      <a:pt x="2" y="32"/>
                    </a:lnTo>
                    <a:lnTo>
                      <a:pt x="2" y="31"/>
                    </a:lnTo>
                    <a:lnTo>
                      <a:pt x="2" y="28"/>
                    </a:lnTo>
                    <a:lnTo>
                      <a:pt x="2" y="28"/>
                    </a:lnTo>
                    <a:lnTo>
                      <a:pt x="2" y="26"/>
                    </a:lnTo>
                    <a:lnTo>
                      <a:pt x="3" y="25"/>
                    </a:lnTo>
                    <a:lnTo>
                      <a:pt x="3" y="24"/>
                    </a:lnTo>
                    <a:lnTo>
                      <a:pt x="3" y="22"/>
                    </a:lnTo>
                    <a:lnTo>
                      <a:pt x="4" y="21"/>
                    </a:lnTo>
                    <a:lnTo>
                      <a:pt x="4" y="21"/>
                    </a:lnTo>
                    <a:lnTo>
                      <a:pt x="6" y="21"/>
                    </a:lnTo>
                    <a:lnTo>
                      <a:pt x="6" y="20"/>
                    </a:lnTo>
                    <a:lnTo>
                      <a:pt x="8" y="20"/>
                    </a:lnTo>
                    <a:lnTo>
                      <a:pt x="8" y="19"/>
                    </a:lnTo>
                    <a:lnTo>
                      <a:pt x="9" y="18"/>
                    </a:lnTo>
                    <a:lnTo>
                      <a:pt x="10" y="17"/>
                    </a:lnTo>
                    <a:lnTo>
                      <a:pt x="11" y="16"/>
                    </a:lnTo>
                    <a:lnTo>
                      <a:pt x="12" y="14"/>
                    </a:lnTo>
                    <a:lnTo>
                      <a:pt x="12" y="13"/>
                    </a:lnTo>
                    <a:lnTo>
                      <a:pt x="13" y="11"/>
                    </a:lnTo>
                    <a:lnTo>
                      <a:pt x="14" y="10"/>
                    </a:lnTo>
                    <a:lnTo>
                      <a:pt x="15" y="10"/>
                    </a:lnTo>
                    <a:lnTo>
                      <a:pt x="16" y="8"/>
                    </a:lnTo>
                    <a:lnTo>
                      <a:pt x="16" y="7"/>
                    </a:lnTo>
                    <a:lnTo>
                      <a:pt x="16" y="7"/>
                    </a:lnTo>
                    <a:lnTo>
                      <a:pt x="17" y="6"/>
                    </a:lnTo>
                    <a:lnTo>
                      <a:pt x="18" y="6"/>
                    </a:lnTo>
                    <a:lnTo>
                      <a:pt x="19" y="6"/>
                    </a:lnTo>
                    <a:lnTo>
                      <a:pt x="19" y="4"/>
                    </a:lnTo>
                    <a:lnTo>
                      <a:pt x="19" y="4"/>
                    </a:lnTo>
                    <a:lnTo>
                      <a:pt x="20" y="4"/>
                    </a:lnTo>
                    <a:lnTo>
                      <a:pt x="20" y="5"/>
                    </a:lnTo>
                    <a:lnTo>
                      <a:pt x="21" y="5"/>
                    </a:lnTo>
                    <a:lnTo>
                      <a:pt x="22" y="5"/>
                    </a:lnTo>
                    <a:lnTo>
                      <a:pt x="22" y="4"/>
                    </a:lnTo>
                    <a:lnTo>
                      <a:pt x="23" y="4"/>
                    </a:lnTo>
                    <a:lnTo>
                      <a:pt x="23" y="4"/>
                    </a:lnTo>
                    <a:lnTo>
                      <a:pt x="23" y="4"/>
                    </a:lnTo>
                    <a:lnTo>
                      <a:pt x="24" y="4"/>
                    </a:lnTo>
                    <a:lnTo>
                      <a:pt x="25" y="4"/>
                    </a:lnTo>
                    <a:lnTo>
                      <a:pt x="25" y="3"/>
                    </a:lnTo>
                    <a:lnTo>
                      <a:pt x="26" y="3"/>
                    </a:lnTo>
                    <a:lnTo>
                      <a:pt x="26" y="2"/>
                    </a:lnTo>
                    <a:lnTo>
                      <a:pt x="26" y="2"/>
                    </a:lnTo>
                    <a:lnTo>
                      <a:pt x="26" y="3"/>
                    </a:lnTo>
                    <a:lnTo>
                      <a:pt x="26" y="2"/>
                    </a:lnTo>
                    <a:lnTo>
                      <a:pt x="27" y="2"/>
                    </a:lnTo>
                    <a:lnTo>
                      <a:pt x="27" y="3"/>
                    </a:lnTo>
                    <a:lnTo>
                      <a:pt x="27" y="2"/>
                    </a:lnTo>
                    <a:lnTo>
                      <a:pt x="28" y="2"/>
                    </a:lnTo>
                    <a:lnTo>
                      <a:pt x="29" y="2"/>
                    </a:lnTo>
                    <a:lnTo>
                      <a:pt x="29" y="1"/>
                    </a:lnTo>
                    <a:lnTo>
                      <a:pt x="30" y="1"/>
                    </a:lnTo>
                    <a:lnTo>
                      <a:pt x="30" y="0"/>
                    </a:lnTo>
                    <a:lnTo>
                      <a:pt x="30" y="0"/>
                    </a:lnTo>
                    <a:lnTo>
                      <a:pt x="30" y="1"/>
                    </a:lnTo>
                    <a:lnTo>
                      <a:pt x="31" y="1"/>
                    </a:lnTo>
                    <a:lnTo>
                      <a:pt x="31" y="2"/>
                    </a:lnTo>
                    <a:lnTo>
                      <a:pt x="31" y="1"/>
                    </a:lnTo>
                    <a:lnTo>
                      <a:pt x="32" y="1"/>
                    </a:lnTo>
                    <a:lnTo>
                      <a:pt x="32" y="2"/>
                    </a:lnTo>
                    <a:lnTo>
                      <a:pt x="32" y="1"/>
                    </a:lnTo>
                    <a:lnTo>
                      <a:pt x="32" y="2"/>
                    </a:lnTo>
                    <a:lnTo>
                      <a:pt x="33" y="2"/>
                    </a:lnTo>
                    <a:lnTo>
                      <a:pt x="32" y="2"/>
                    </a:lnTo>
                    <a:lnTo>
                      <a:pt x="32" y="3"/>
                    </a:lnTo>
                    <a:lnTo>
                      <a:pt x="32" y="4"/>
                    </a:lnTo>
                    <a:lnTo>
                      <a:pt x="31" y="4"/>
                    </a:lnTo>
                    <a:lnTo>
                      <a:pt x="32" y="4"/>
                    </a:lnTo>
                    <a:lnTo>
                      <a:pt x="31" y="4"/>
                    </a:lnTo>
                    <a:lnTo>
                      <a:pt x="30" y="4"/>
                    </a:lnTo>
                    <a:lnTo>
                      <a:pt x="30" y="4"/>
                    </a:lnTo>
                    <a:lnTo>
                      <a:pt x="31" y="4"/>
                    </a:lnTo>
                    <a:lnTo>
                      <a:pt x="31" y="5"/>
                    </a:lnTo>
                    <a:lnTo>
                      <a:pt x="30" y="5"/>
                    </a:lnTo>
                    <a:lnTo>
                      <a:pt x="30" y="6"/>
                    </a:lnTo>
                    <a:lnTo>
                      <a:pt x="31" y="6"/>
                    </a:lnTo>
                    <a:lnTo>
                      <a:pt x="31" y="5"/>
                    </a:lnTo>
                    <a:lnTo>
                      <a:pt x="32" y="5"/>
                    </a:lnTo>
                    <a:lnTo>
                      <a:pt x="31" y="5"/>
                    </a:lnTo>
                    <a:lnTo>
                      <a:pt x="31" y="6"/>
                    </a:lnTo>
                    <a:lnTo>
                      <a:pt x="32" y="6"/>
                    </a:lnTo>
                    <a:lnTo>
                      <a:pt x="33" y="6"/>
                    </a:lnTo>
                    <a:lnTo>
                      <a:pt x="33" y="7"/>
                    </a:lnTo>
                    <a:lnTo>
                      <a:pt x="33" y="6"/>
                    </a:lnTo>
                    <a:lnTo>
                      <a:pt x="33" y="6"/>
                    </a:lnTo>
                    <a:lnTo>
                      <a:pt x="33" y="6"/>
                    </a:lnTo>
                    <a:lnTo>
                      <a:pt x="33" y="6"/>
                    </a:lnTo>
                    <a:lnTo>
                      <a:pt x="34" y="6"/>
                    </a:lnTo>
                    <a:lnTo>
                      <a:pt x="34" y="7"/>
                    </a:lnTo>
                    <a:lnTo>
                      <a:pt x="35" y="7"/>
                    </a:lnTo>
                    <a:lnTo>
                      <a:pt x="35" y="6"/>
                    </a:lnTo>
                    <a:lnTo>
                      <a:pt x="35" y="7"/>
                    </a:lnTo>
                    <a:lnTo>
                      <a:pt x="35" y="6"/>
                    </a:lnTo>
                    <a:lnTo>
                      <a:pt x="36" y="6"/>
                    </a:lnTo>
                    <a:lnTo>
                      <a:pt x="37" y="6"/>
                    </a:lnTo>
                    <a:lnTo>
                      <a:pt x="37" y="6"/>
                    </a:lnTo>
                    <a:lnTo>
                      <a:pt x="37" y="6"/>
                    </a:lnTo>
                    <a:lnTo>
                      <a:pt x="37" y="5"/>
                    </a:lnTo>
                    <a:lnTo>
                      <a:pt x="37" y="5"/>
                    </a:lnTo>
                    <a:lnTo>
                      <a:pt x="37" y="4"/>
                    </a:lnTo>
                    <a:lnTo>
                      <a:pt x="37" y="4"/>
                    </a:lnTo>
                    <a:lnTo>
                      <a:pt x="38" y="4"/>
                    </a:lnTo>
                    <a:lnTo>
                      <a:pt x="39" y="4"/>
                    </a:lnTo>
                    <a:lnTo>
                      <a:pt x="39" y="3"/>
                    </a:lnTo>
                    <a:lnTo>
                      <a:pt x="40" y="4"/>
                    </a:lnTo>
                    <a:lnTo>
                      <a:pt x="40" y="4"/>
                    </a:lnTo>
                    <a:lnTo>
                      <a:pt x="41" y="4"/>
                    </a:lnTo>
                    <a:lnTo>
                      <a:pt x="41" y="5"/>
                    </a:lnTo>
                    <a:lnTo>
                      <a:pt x="43" y="7"/>
                    </a:lnTo>
                    <a:lnTo>
                      <a:pt x="43" y="7"/>
                    </a:lnTo>
                    <a:lnTo>
                      <a:pt x="44" y="8"/>
                    </a:lnTo>
                    <a:lnTo>
                      <a:pt x="44" y="9"/>
                    </a:lnTo>
                    <a:lnTo>
                      <a:pt x="44" y="10"/>
                    </a:lnTo>
                    <a:lnTo>
                      <a:pt x="45" y="13"/>
                    </a:lnTo>
                    <a:lnTo>
                      <a:pt x="46" y="14"/>
                    </a:lnTo>
                    <a:lnTo>
                      <a:pt x="47" y="14"/>
                    </a:lnTo>
                    <a:lnTo>
                      <a:pt x="47" y="14"/>
                    </a:lnTo>
                    <a:lnTo>
                      <a:pt x="50" y="14"/>
                    </a:lnTo>
                    <a:lnTo>
                      <a:pt x="50" y="14"/>
                    </a:lnTo>
                    <a:lnTo>
                      <a:pt x="51" y="15"/>
                    </a:lnTo>
                    <a:lnTo>
                      <a:pt x="52" y="16"/>
                    </a:lnTo>
                    <a:lnTo>
                      <a:pt x="53" y="17"/>
                    </a:lnTo>
                    <a:lnTo>
                      <a:pt x="54" y="17"/>
                    </a:lnTo>
                    <a:lnTo>
                      <a:pt x="54" y="17"/>
                    </a:lnTo>
                    <a:lnTo>
                      <a:pt x="57" y="16"/>
                    </a:lnTo>
                    <a:lnTo>
                      <a:pt x="57" y="16"/>
                    </a:lnTo>
                    <a:lnTo>
                      <a:pt x="60" y="16"/>
                    </a:lnTo>
                    <a:lnTo>
                      <a:pt x="61" y="15"/>
                    </a:lnTo>
                    <a:lnTo>
                      <a:pt x="62" y="15"/>
                    </a:lnTo>
                    <a:lnTo>
                      <a:pt x="64" y="15"/>
                    </a:lnTo>
                    <a:lnTo>
                      <a:pt x="64" y="15"/>
                    </a:lnTo>
                    <a:lnTo>
                      <a:pt x="66" y="15"/>
                    </a:lnTo>
                    <a:lnTo>
                      <a:pt x="68" y="16"/>
                    </a:lnTo>
                    <a:lnTo>
                      <a:pt x="70" y="15"/>
                    </a:lnTo>
                    <a:lnTo>
                      <a:pt x="71" y="14"/>
                    </a:lnTo>
                    <a:lnTo>
                      <a:pt x="74" y="14"/>
                    </a:lnTo>
                    <a:lnTo>
                      <a:pt x="74" y="14"/>
                    </a:lnTo>
                    <a:lnTo>
                      <a:pt x="75" y="14"/>
                    </a:lnTo>
                    <a:lnTo>
                      <a:pt x="76" y="15"/>
                    </a:lnTo>
                    <a:lnTo>
                      <a:pt x="77" y="14"/>
                    </a:lnTo>
                    <a:lnTo>
                      <a:pt x="78" y="14"/>
                    </a:lnTo>
                    <a:lnTo>
                      <a:pt x="78" y="14"/>
                    </a:lnTo>
                    <a:lnTo>
                      <a:pt x="79" y="15"/>
                    </a:lnTo>
                    <a:lnTo>
                      <a:pt x="80" y="15"/>
                    </a:lnTo>
                    <a:lnTo>
                      <a:pt x="80" y="16"/>
                    </a:lnTo>
                    <a:lnTo>
                      <a:pt x="81" y="16"/>
                    </a:lnTo>
                    <a:lnTo>
                      <a:pt x="82" y="15"/>
                    </a:lnTo>
                    <a:lnTo>
                      <a:pt x="83" y="14"/>
                    </a:lnTo>
                    <a:lnTo>
                      <a:pt x="84" y="14"/>
                    </a:lnTo>
                    <a:lnTo>
                      <a:pt x="85" y="15"/>
                    </a:lnTo>
                    <a:lnTo>
                      <a:pt x="85" y="16"/>
                    </a:lnTo>
                    <a:lnTo>
                      <a:pt x="85" y="17"/>
                    </a:lnTo>
                    <a:lnTo>
                      <a:pt x="87" y="18"/>
                    </a:lnTo>
                    <a:lnTo>
                      <a:pt x="88" y="18"/>
                    </a:lnTo>
                    <a:lnTo>
                      <a:pt x="90" y="20"/>
                    </a:lnTo>
                    <a:lnTo>
                      <a:pt x="92" y="21"/>
                    </a:lnTo>
                    <a:lnTo>
                      <a:pt x="92" y="21"/>
                    </a:lnTo>
                    <a:lnTo>
                      <a:pt x="92" y="22"/>
                    </a:lnTo>
                    <a:lnTo>
                      <a:pt x="92" y="23"/>
                    </a:lnTo>
                    <a:lnTo>
                      <a:pt x="93" y="24"/>
                    </a:lnTo>
                    <a:lnTo>
                      <a:pt x="94" y="24"/>
                    </a:lnTo>
                    <a:lnTo>
                      <a:pt x="93" y="25"/>
                    </a:lnTo>
                    <a:lnTo>
                      <a:pt x="92" y="26"/>
                    </a:lnTo>
                    <a:lnTo>
                      <a:pt x="92" y="27"/>
                    </a:lnTo>
                    <a:lnTo>
                      <a:pt x="92" y="28"/>
                    </a:lnTo>
                    <a:lnTo>
                      <a:pt x="91" y="29"/>
                    </a:lnTo>
                    <a:lnTo>
                      <a:pt x="91" y="30"/>
                    </a:lnTo>
                    <a:lnTo>
                      <a:pt x="90" y="31"/>
                    </a:lnTo>
                    <a:lnTo>
                      <a:pt x="90" y="31"/>
                    </a:lnTo>
                    <a:lnTo>
                      <a:pt x="89" y="32"/>
                    </a:lnTo>
                    <a:lnTo>
                      <a:pt x="89" y="33"/>
                    </a:lnTo>
                    <a:lnTo>
                      <a:pt x="88" y="34"/>
                    </a:lnTo>
                    <a:lnTo>
                      <a:pt x="87" y="39"/>
                    </a:lnTo>
                    <a:lnTo>
                      <a:pt x="87" y="41"/>
                    </a:lnTo>
                    <a:lnTo>
                      <a:pt x="88" y="42"/>
                    </a:lnTo>
                    <a:lnTo>
                      <a:pt x="88" y="43"/>
                    </a:lnTo>
                    <a:lnTo>
                      <a:pt x="88" y="45"/>
                    </a:lnTo>
                    <a:lnTo>
                      <a:pt x="88" y="46"/>
                    </a:lnTo>
                    <a:lnTo>
                      <a:pt x="88" y="47"/>
                    </a:lnTo>
                    <a:lnTo>
                      <a:pt x="88" y="48"/>
                    </a:lnTo>
                    <a:lnTo>
                      <a:pt x="89" y="49"/>
                    </a:lnTo>
                    <a:lnTo>
                      <a:pt x="89" y="50"/>
                    </a:lnTo>
                    <a:lnTo>
                      <a:pt x="88" y="51"/>
                    </a:lnTo>
                    <a:lnTo>
                      <a:pt x="88" y="52"/>
                    </a:lnTo>
                    <a:lnTo>
                      <a:pt x="87" y="52"/>
                    </a:lnTo>
                    <a:lnTo>
                      <a:pt x="86" y="52"/>
                    </a:lnTo>
                    <a:lnTo>
                      <a:pt x="85" y="52"/>
                    </a:lnTo>
                    <a:lnTo>
                      <a:pt x="85" y="53"/>
                    </a:lnTo>
                    <a:lnTo>
                      <a:pt x="85" y="55"/>
                    </a:lnTo>
                    <a:lnTo>
                      <a:pt x="85" y="56"/>
                    </a:lnTo>
                    <a:lnTo>
                      <a:pt x="85" y="57"/>
                    </a:lnTo>
                    <a:lnTo>
                      <a:pt x="85" y="59"/>
                    </a:lnTo>
                    <a:lnTo>
                      <a:pt x="85" y="60"/>
                    </a:lnTo>
                    <a:lnTo>
                      <a:pt x="85" y="60"/>
                    </a:lnTo>
                    <a:lnTo>
                      <a:pt x="85" y="62"/>
                    </a:lnTo>
                    <a:lnTo>
                      <a:pt x="85" y="62"/>
                    </a:lnTo>
                    <a:lnTo>
                      <a:pt x="85" y="63"/>
                    </a:lnTo>
                    <a:lnTo>
                      <a:pt x="85" y="66"/>
                    </a:lnTo>
                    <a:lnTo>
                      <a:pt x="85" y="66"/>
                    </a:lnTo>
                    <a:lnTo>
                      <a:pt x="85" y="68"/>
                    </a:lnTo>
                    <a:lnTo>
                      <a:pt x="85" y="69"/>
                    </a:lnTo>
                    <a:lnTo>
                      <a:pt x="85" y="70"/>
                    </a:lnTo>
                    <a:lnTo>
                      <a:pt x="85" y="71"/>
                    </a:lnTo>
                    <a:lnTo>
                      <a:pt x="85" y="72"/>
                    </a:lnTo>
                    <a:lnTo>
                      <a:pt x="85" y="73"/>
                    </a:lnTo>
                    <a:lnTo>
                      <a:pt x="85" y="75"/>
                    </a:lnTo>
                    <a:lnTo>
                      <a:pt x="85" y="76"/>
                    </a:lnTo>
                    <a:lnTo>
                      <a:pt x="86" y="76"/>
                    </a:lnTo>
                    <a:lnTo>
                      <a:pt x="85" y="77"/>
                    </a:lnTo>
                    <a:lnTo>
                      <a:pt x="85" y="78"/>
                    </a:lnTo>
                    <a:lnTo>
                      <a:pt x="85" y="7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00" name="Freeform 1159">
                <a:extLst>
                  <a:ext uri="{FF2B5EF4-FFF2-40B4-BE49-F238E27FC236}">
                    <a16:creationId xmlns:a16="http://schemas.microsoft.com/office/drawing/2014/main" id="{CBDFD81D-7973-4EB5-BFC6-11B315B871B5}"/>
                  </a:ext>
                </a:extLst>
              </p:cNvPr>
              <p:cNvSpPr>
                <a:spLocks/>
              </p:cNvSpPr>
              <p:nvPr/>
            </p:nvSpPr>
            <p:spPr bwMode="auto">
              <a:xfrm>
                <a:off x="5183" y="2581"/>
                <a:ext cx="78" cy="94"/>
              </a:xfrm>
              <a:custGeom>
                <a:avLst/>
                <a:gdLst>
                  <a:gd name="T0" fmla="*/ 78 w 78"/>
                  <a:gd name="T1" fmla="*/ 17 h 94"/>
                  <a:gd name="T2" fmla="*/ 76 w 78"/>
                  <a:gd name="T3" fmla="*/ 22 h 94"/>
                  <a:gd name="T4" fmla="*/ 75 w 78"/>
                  <a:gd name="T5" fmla="*/ 31 h 94"/>
                  <a:gd name="T6" fmla="*/ 74 w 78"/>
                  <a:gd name="T7" fmla="*/ 42 h 94"/>
                  <a:gd name="T8" fmla="*/ 72 w 78"/>
                  <a:gd name="T9" fmla="*/ 48 h 94"/>
                  <a:gd name="T10" fmla="*/ 67 w 78"/>
                  <a:gd name="T11" fmla="*/ 53 h 94"/>
                  <a:gd name="T12" fmla="*/ 65 w 78"/>
                  <a:gd name="T13" fmla="*/ 58 h 94"/>
                  <a:gd name="T14" fmla="*/ 63 w 78"/>
                  <a:gd name="T15" fmla="*/ 63 h 94"/>
                  <a:gd name="T16" fmla="*/ 59 w 78"/>
                  <a:gd name="T17" fmla="*/ 67 h 94"/>
                  <a:gd name="T18" fmla="*/ 59 w 78"/>
                  <a:gd name="T19" fmla="*/ 74 h 94"/>
                  <a:gd name="T20" fmla="*/ 57 w 78"/>
                  <a:gd name="T21" fmla="*/ 80 h 94"/>
                  <a:gd name="T22" fmla="*/ 54 w 78"/>
                  <a:gd name="T23" fmla="*/ 86 h 94"/>
                  <a:gd name="T24" fmla="*/ 52 w 78"/>
                  <a:gd name="T25" fmla="*/ 87 h 94"/>
                  <a:gd name="T26" fmla="*/ 42 w 78"/>
                  <a:gd name="T27" fmla="*/ 94 h 94"/>
                  <a:gd name="T28" fmla="*/ 29 w 78"/>
                  <a:gd name="T29" fmla="*/ 84 h 94"/>
                  <a:gd name="T30" fmla="*/ 25 w 78"/>
                  <a:gd name="T31" fmla="*/ 81 h 94"/>
                  <a:gd name="T32" fmla="*/ 22 w 78"/>
                  <a:gd name="T33" fmla="*/ 84 h 94"/>
                  <a:gd name="T34" fmla="*/ 19 w 78"/>
                  <a:gd name="T35" fmla="*/ 85 h 94"/>
                  <a:gd name="T36" fmla="*/ 16 w 78"/>
                  <a:gd name="T37" fmla="*/ 84 h 94"/>
                  <a:gd name="T38" fmla="*/ 15 w 78"/>
                  <a:gd name="T39" fmla="*/ 84 h 94"/>
                  <a:gd name="T40" fmla="*/ 2 w 78"/>
                  <a:gd name="T41" fmla="*/ 79 h 94"/>
                  <a:gd name="T42" fmla="*/ 2 w 78"/>
                  <a:gd name="T43" fmla="*/ 68 h 94"/>
                  <a:gd name="T44" fmla="*/ 7 w 78"/>
                  <a:gd name="T45" fmla="*/ 63 h 94"/>
                  <a:gd name="T46" fmla="*/ 9 w 78"/>
                  <a:gd name="T47" fmla="*/ 59 h 94"/>
                  <a:gd name="T48" fmla="*/ 9 w 78"/>
                  <a:gd name="T49" fmla="*/ 51 h 94"/>
                  <a:gd name="T50" fmla="*/ 9 w 78"/>
                  <a:gd name="T51" fmla="*/ 48 h 94"/>
                  <a:gd name="T52" fmla="*/ 12 w 78"/>
                  <a:gd name="T53" fmla="*/ 43 h 94"/>
                  <a:gd name="T54" fmla="*/ 13 w 78"/>
                  <a:gd name="T55" fmla="*/ 40 h 94"/>
                  <a:gd name="T56" fmla="*/ 16 w 78"/>
                  <a:gd name="T57" fmla="*/ 36 h 94"/>
                  <a:gd name="T58" fmla="*/ 17 w 78"/>
                  <a:gd name="T59" fmla="*/ 30 h 94"/>
                  <a:gd name="T60" fmla="*/ 19 w 78"/>
                  <a:gd name="T61" fmla="*/ 25 h 94"/>
                  <a:gd name="T62" fmla="*/ 22 w 78"/>
                  <a:gd name="T63" fmla="*/ 22 h 94"/>
                  <a:gd name="T64" fmla="*/ 24 w 78"/>
                  <a:gd name="T65" fmla="*/ 16 h 94"/>
                  <a:gd name="T66" fmla="*/ 25 w 78"/>
                  <a:gd name="T67" fmla="*/ 12 h 94"/>
                  <a:gd name="T68" fmla="*/ 26 w 78"/>
                  <a:gd name="T69" fmla="*/ 11 h 94"/>
                  <a:gd name="T70" fmla="*/ 28 w 78"/>
                  <a:gd name="T71" fmla="*/ 11 h 94"/>
                  <a:gd name="T72" fmla="*/ 33 w 78"/>
                  <a:gd name="T73" fmla="*/ 9 h 94"/>
                  <a:gd name="T74" fmla="*/ 38 w 78"/>
                  <a:gd name="T75" fmla="*/ 9 h 94"/>
                  <a:gd name="T76" fmla="*/ 40 w 78"/>
                  <a:gd name="T77" fmla="*/ 9 h 94"/>
                  <a:gd name="T78" fmla="*/ 41 w 78"/>
                  <a:gd name="T79" fmla="*/ 10 h 94"/>
                  <a:gd name="T80" fmla="*/ 43 w 78"/>
                  <a:gd name="T81" fmla="*/ 12 h 94"/>
                  <a:gd name="T82" fmla="*/ 46 w 78"/>
                  <a:gd name="T83" fmla="*/ 8 h 94"/>
                  <a:gd name="T84" fmla="*/ 50 w 78"/>
                  <a:gd name="T85" fmla="*/ 9 h 94"/>
                  <a:gd name="T86" fmla="*/ 53 w 78"/>
                  <a:gd name="T87" fmla="*/ 7 h 94"/>
                  <a:gd name="T88" fmla="*/ 53 w 78"/>
                  <a:gd name="T89" fmla="*/ 4 h 94"/>
                  <a:gd name="T90" fmla="*/ 53 w 78"/>
                  <a:gd name="T91" fmla="*/ 1 h 94"/>
                  <a:gd name="T92" fmla="*/ 57 w 78"/>
                  <a:gd name="T93" fmla="*/ 0 h 94"/>
                  <a:gd name="T94" fmla="*/ 57 w 78"/>
                  <a:gd name="T95" fmla="*/ 2 h 94"/>
                  <a:gd name="T96" fmla="*/ 59 w 78"/>
                  <a:gd name="T97" fmla="*/ 5 h 94"/>
                  <a:gd name="T98" fmla="*/ 63 w 78"/>
                  <a:gd name="T99" fmla="*/ 5 h 94"/>
                  <a:gd name="T100" fmla="*/ 64 w 78"/>
                  <a:gd name="T101" fmla="*/ 5 h 94"/>
                  <a:gd name="T102" fmla="*/ 64 w 78"/>
                  <a:gd name="T103" fmla="*/ 5 h 94"/>
                  <a:gd name="T104" fmla="*/ 68 w 78"/>
                  <a:gd name="T105" fmla="*/ 9 h 94"/>
                  <a:gd name="T106" fmla="*/ 69 w 78"/>
                  <a:gd name="T107" fmla="*/ 13 h 94"/>
                  <a:gd name="T108" fmla="*/ 71 w 78"/>
                  <a:gd name="T109" fmla="*/ 14 h 94"/>
                  <a:gd name="T110" fmla="*/ 74 w 78"/>
                  <a:gd name="T111" fmla="*/ 16 h 94"/>
                  <a:gd name="T112" fmla="*/ 76 w 78"/>
                  <a:gd name="T113" fmla="*/ 1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 h="94">
                    <a:moveTo>
                      <a:pt x="78" y="14"/>
                    </a:moveTo>
                    <a:lnTo>
                      <a:pt x="78" y="15"/>
                    </a:lnTo>
                    <a:lnTo>
                      <a:pt x="78" y="15"/>
                    </a:lnTo>
                    <a:lnTo>
                      <a:pt x="78" y="16"/>
                    </a:lnTo>
                    <a:lnTo>
                      <a:pt x="78" y="17"/>
                    </a:lnTo>
                    <a:lnTo>
                      <a:pt x="78" y="18"/>
                    </a:lnTo>
                    <a:lnTo>
                      <a:pt x="78" y="18"/>
                    </a:lnTo>
                    <a:lnTo>
                      <a:pt x="78" y="20"/>
                    </a:lnTo>
                    <a:lnTo>
                      <a:pt x="78" y="20"/>
                    </a:lnTo>
                    <a:lnTo>
                      <a:pt x="76" y="22"/>
                    </a:lnTo>
                    <a:lnTo>
                      <a:pt x="76" y="23"/>
                    </a:lnTo>
                    <a:lnTo>
                      <a:pt x="76" y="25"/>
                    </a:lnTo>
                    <a:lnTo>
                      <a:pt x="76" y="27"/>
                    </a:lnTo>
                    <a:lnTo>
                      <a:pt x="75" y="30"/>
                    </a:lnTo>
                    <a:lnTo>
                      <a:pt x="75" y="31"/>
                    </a:lnTo>
                    <a:lnTo>
                      <a:pt x="75" y="32"/>
                    </a:lnTo>
                    <a:lnTo>
                      <a:pt x="74" y="34"/>
                    </a:lnTo>
                    <a:lnTo>
                      <a:pt x="74" y="36"/>
                    </a:lnTo>
                    <a:lnTo>
                      <a:pt x="74" y="37"/>
                    </a:lnTo>
                    <a:lnTo>
                      <a:pt x="74" y="42"/>
                    </a:lnTo>
                    <a:lnTo>
                      <a:pt x="74" y="42"/>
                    </a:lnTo>
                    <a:lnTo>
                      <a:pt x="74" y="43"/>
                    </a:lnTo>
                    <a:lnTo>
                      <a:pt x="73" y="46"/>
                    </a:lnTo>
                    <a:lnTo>
                      <a:pt x="72" y="47"/>
                    </a:lnTo>
                    <a:lnTo>
                      <a:pt x="72" y="48"/>
                    </a:lnTo>
                    <a:lnTo>
                      <a:pt x="72" y="49"/>
                    </a:lnTo>
                    <a:lnTo>
                      <a:pt x="71" y="50"/>
                    </a:lnTo>
                    <a:lnTo>
                      <a:pt x="71" y="50"/>
                    </a:lnTo>
                    <a:lnTo>
                      <a:pt x="68" y="52"/>
                    </a:lnTo>
                    <a:lnTo>
                      <a:pt x="67" y="53"/>
                    </a:lnTo>
                    <a:lnTo>
                      <a:pt x="67" y="53"/>
                    </a:lnTo>
                    <a:lnTo>
                      <a:pt x="67" y="54"/>
                    </a:lnTo>
                    <a:lnTo>
                      <a:pt x="66" y="56"/>
                    </a:lnTo>
                    <a:lnTo>
                      <a:pt x="66" y="56"/>
                    </a:lnTo>
                    <a:lnTo>
                      <a:pt x="65" y="58"/>
                    </a:lnTo>
                    <a:lnTo>
                      <a:pt x="64" y="60"/>
                    </a:lnTo>
                    <a:lnTo>
                      <a:pt x="64" y="61"/>
                    </a:lnTo>
                    <a:lnTo>
                      <a:pt x="64" y="63"/>
                    </a:lnTo>
                    <a:lnTo>
                      <a:pt x="63" y="63"/>
                    </a:lnTo>
                    <a:lnTo>
                      <a:pt x="63" y="63"/>
                    </a:lnTo>
                    <a:lnTo>
                      <a:pt x="62" y="64"/>
                    </a:lnTo>
                    <a:lnTo>
                      <a:pt x="61" y="64"/>
                    </a:lnTo>
                    <a:lnTo>
                      <a:pt x="60" y="66"/>
                    </a:lnTo>
                    <a:lnTo>
                      <a:pt x="60" y="67"/>
                    </a:lnTo>
                    <a:lnTo>
                      <a:pt x="59" y="67"/>
                    </a:lnTo>
                    <a:lnTo>
                      <a:pt x="59" y="68"/>
                    </a:lnTo>
                    <a:lnTo>
                      <a:pt x="59" y="69"/>
                    </a:lnTo>
                    <a:lnTo>
                      <a:pt x="58" y="70"/>
                    </a:lnTo>
                    <a:lnTo>
                      <a:pt x="58" y="72"/>
                    </a:lnTo>
                    <a:lnTo>
                      <a:pt x="59" y="74"/>
                    </a:lnTo>
                    <a:lnTo>
                      <a:pt x="59" y="74"/>
                    </a:lnTo>
                    <a:lnTo>
                      <a:pt x="58" y="75"/>
                    </a:lnTo>
                    <a:lnTo>
                      <a:pt x="58" y="76"/>
                    </a:lnTo>
                    <a:lnTo>
                      <a:pt x="57" y="78"/>
                    </a:lnTo>
                    <a:lnTo>
                      <a:pt x="57" y="80"/>
                    </a:lnTo>
                    <a:lnTo>
                      <a:pt x="57" y="80"/>
                    </a:lnTo>
                    <a:lnTo>
                      <a:pt x="57" y="82"/>
                    </a:lnTo>
                    <a:lnTo>
                      <a:pt x="56" y="83"/>
                    </a:lnTo>
                    <a:lnTo>
                      <a:pt x="55" y="84"/>
                    </a:lnTo>
                    <a:lnTo>
                      <a:pt x="54" y="86"/>
                    </a:lnTo>
                    <a:lnTo>
                      <a:pt x="54" y="86"/>
                    </a:lnTo>
                    <a:lnTo>
                      <a:pt x="54" y="86"/>
                    </a:lnTo>
                    <a:lnTo>
                      <a:pt x="53" y="87"/>
                    </a:lnTo>
                    <a:lnTo>
                      <a:pt x="52" y="87"/>
                    </a:lnTo>
                    <a:lnTo>
                      <a:pt x="52" y="87"/>
                    </a:lnTo>
                    <a:lnTo>
                      <a:pt x="50" y="87"/>
                    </a:lnTo>
                    <a:lnTo>
                      <a:pt x="50" y="89"/>
                    </a:lnTo>
                    <a:lnTo>
                      <a:pt x="50" y="89"/>
                    </a:lnTo>
                    <a:lnTo>
                      <a:pt x="42" y="94"/>
                    </a:lnTo>
                    <a:lnTo>
                      <a:pt x="42" y="94"/>
                    </a:lnTo>
                    <a:lnTo>
                      <a:pt x="41" y="94"/>
                    </a:lnTo>
                    <a:lnTo>
                      <a:pt x="39" y="91"/>
                    </a:lnTo>
                    <a:lnTo>
                      <a:pt x="37" y="93"/>
                    </a:lnTo>
                    <a:lnTo>
                      <a:pt x="37" y="93"/>
                    </a:lnTo>
                    <a:lnTo>
                      <a:pt x="29" y="84"/>
                    </a:lnTo>
                    <a:lnTo>
                      <a:pt x="29" y="84"/>
                    </a:lnTo>
                    <a:lnTo>
                      <a:pt x="29" y="85"/>
                    </a:lnTo>
                    <a:lnTo>
                      <a:pt x="29" y="85"/>
                    </a:lnTo>
                    <a:lnTo>
                      <a:pt x="25" y="81"/>
                    </a:lnTo>
                    <a:lnTo>
                      <a:pt x="25" y="81"/>
                    </a:lnTo>
                    <a:lnTo>
                      <a:pt x="24" y="81"/>
                    </a:lnTo>
                    <a:lnTo>
                      <a:pt x="23" y="82"/>
                    </a:lnTo>
                    <a:lnTo>
                      <a:pt x="23" y="82"/>
                    </a:lnTo>
                    <a:lnTo>
                      <a:pt x="22" y="84"/>
                    </a:lnTo>
                    <a:lnTo>
                      <a:pt x="22" y="84"/>
                    </a:lnTo>
                    <a:lnTo>
                      <a:pt x="21" y="84"/>
                    </a:lnTo>
                    <a:lnTo>
                      <a:pt x="20" y="84"/>
                    </a:lnTo>
                    <a:lnTo>
                      <a:pt x="19" y="85"/>
                    </a:lnTo>
                    <a:lnTo>
                      <a:pt x="19" y="85"/>
                    </a:lnTo>
                    <a:lnTo>
                      <a:pt x="19" y="85"/>
                    </a:lnTo>
                    <a:lnTo>
                      <a:pt x="19" y="85"/>
                    </a:lnTo>
                    <a:lnTo>
                      <a:pt x="19" y="85"/>
                    </a:lnTo>
                    <a:lnTo>
                      <a:pt x="17" y="84"/>
                    </a:lnTo>
                    <a:lnTo>
                      <a:pt x="16" y="84"/>
                    </a:lnTo>
                    <a:lnTo>
                      <a:pt x="16" y="84"/>
                    </a:lnTo>
                    <a:lnTo>
                      <a:pt x="15" y="84"/>
                    </a:lnTo>
                    <a:lnTo>
                      <a:pt x="15" y="84"/>
                    </a:lnTo>
                    <a:lnTo>
                      <a:pt x="15" y="84"/>
                    </a:lnTo>
                    <a:lnTo>
                      <a:pt x="15" y="84"/>
                    </a:lnTo>
                    <a:lnTo>
                      <a:pt x="15" y="84"/>
                    </a:lnTo>
                    <a:lnTo>
                      <a:pt x="12" y="81"/>
                    </a:lnTo>
                    <a:lnTo>
                      <a:pt x="2" y="82"/>
                    </a:lnTo>
                    <a:lnTo>
                      <a:pt x="2" y="82"/>
                    </a:lnTo>
                    <a:lnTo>
                      <a:pt x="2" y="81"/>
                    </a:lnTo>
                    <a:lnTo>
                      <a:pt x="2" y="79"/>
                    </a:lnTo>
                    <a:lnTo>
                      <a:pt x="0" y="70"/>
                    </a:lnTo>
                    <a:lnTo>
                      <a:pt x="1" y="70"/>
                    </a:lnTo>
                    <a:lnTo>
                      <a:pt x="2" y="69"/>
                    </a:lnTo>
                    <a:lnTo>
                      <a:pt x="2" y="69"/>
                    </a:lnTo>
                    <a:lnTo>
                      <a:pt x="2" y="68"/>
                    </a:lnTo>
                    <a:lnTo>
                      <a:pt x="4" y="68"/>
                    </a:lnTo>
                    <a:lnTo>
                      <a:pt x="4" y="67"/>
                    </a:lnTo>
                    <a:lnTo>
                      <a:pt x="5" y="67"/>
                    </a:lnTo>
                    <a:lnTo>
                      <a:pt x="5" y="65"/>
                    </a:lnTo>
                    <a:lnTo>
                      <a:pt x="7" y="63"/>
                    </a:lnTo>
                    <a:lnTo>
                      <a:pt x="8" y="62"/>
                    </a:lnTo>
                    <a:lnTo>
                      <a:pt x="8" y="62"/>
                    </a:lnTo>
                    <a:lnTo>
                      <a:pt x="9" y="60"/>
                    </a:lnTo>
                    <a:lnTo>
                      <a:pt x="9" y="60"/>
                    </a:lnTo>
                    <a:lnTo>
                      <a:pt x="9" y="59"/>
                    </a:lnTo>
                    <a:lnTo>
                      <a:pt x="9" y="56"/>
                    </a:lnTo>
                    <a:lnTo>
                      <a:pt x="9" y="55"/>
                    </a:lnTo>
                    <a:lnTo>
                      <a:pt x="9" y="54"/>
                    </a:lnTo>
                    <a:lnTo>
                      <a:pt x="9" y="53"/>
                    </a:lnTo>
                    <a:lnTo>
                      <a:pt x="9" y="51"/>
                    </a:lnTo>
                    <a:lnTo>
                      <a:pt x="9" y="50"/>
                    </a:lnTo>
                    <a:lnTo>
                      <a:pt x="9" y="49"/>
                    </a:lnTo>
                    <a:lnTo>
                      <a:pt x="9" y="49"/>
                    </a:lnTo>
                    <a:lnTo>
                      <a:pt x="9" y="49"/>
                    </a:lnTo>
                    <a:lnTo>
                      <a:pt x="9" y="48"/>
                    </a:lnTo>
                    <a:lnTo>
                      <a:pt x="10" y="47"/>
                    </a:lnTo>
                    <a:lnTo>
                      <a:pt x="11" y="46"/>
                    </a:lnTo>
                    <a:lnTo>
                      <a:pt x="11" y="44"/>
                    </a:lnTo>
                    <a:lnTo>
                      <a:pt x="12" y="43"/>
                    </a:lnTo>
                    <a:lnTo>
                      <a:pt x="12" y="43"/>
                    </a:lnTo>
                    <a:lnTo>
                      <a:pt x="12" y="43"/>
                    </a:lnTo>
                    <a:lnTo>
                      <a:pt x="12" y="42"/>
                    </a:lnTo>
                    <a:lnTo>
                      <a:pt x="13" y="41"/>
                    </a:lnTo>
                    <a:lnTo>
                      <a:pt x="13" y="40"/>
                    </a:lnTo>
                    <a:lnTo>
                      <a:pt x="13" y="40"/>
                    </a:lnTo>
                    <a:lnTo>
                      <a:pt x="13" y="39"/>
                    </a:lnTo>
                    <a:lnTo>
                      <a:pt x="14" y="39"/>
                    </a:lnTo>
                    <a:lnTo>
                      <a:pt x="15" y="38"/>
                    </a:lnTo>
                    <a:lnTo>
                      <a:pt x="15" y="37"/>
                    </a:lnTo>
                    <a:lnTo>
                      <a:pt x="16" y="36"/>
                    </a:lnTo>
                    <a:lnTo>
                      <a:pt x="16" y="35"/>
                    </a:lnTo>
                    <a:lnTo>
                      <a:pt x="16" y="35"/>
                    </a:lnTo>
                    <a:lnTo>
                      <a:pt x="17" y="31"/>
                    </a:lnTo>
                    <a:lnTo>
                      <a:pt x="17" y="31"/>
                    </a:lnTo>
                    <a:lnTo>
                      <a:pt x="17" y="30"/>
                    </a:lnTo>
                    <a:lnTo>
                      <a:pt x="18" y="29"/>
                    </a:lnTo>
                    <a:lnTo>
                      <a:pt x="18" y="29"/>
                    </a:lnTo>
                    <a:lnTo>
                      <a:pt x="19" y="27"/>
                    </a:lnTo>
                    <a:lnTo>
                      <a:pt x="19" y="26"/>
                    </a:lnTo>
                    <a:lnTo>
                      <a:pt x="19" y="25"/>
                    </a:lnTo>
                    <a:lnTo>
                      <a:pt x="20" y="25"/>
                    </a:lnTo>
                    <a:lnTo>
                      <a:pt x="20" y="24"/>
                    </a:lnTo>
                    <a:lnTo>
                      <a:pt x="20" y="23"/>
                    </a:lnTo>
                    <a:lnTo>
                      <a:pt x="21" y="22"/>
                    </a:lnTo>
                    <a:lnTo>
                      <a:pt x="22" y="22"/>
                    </a:lnTo>
                    <a:lnTo>
                      <a:pt x="22" y="20"/>
                    </a:lnTo>
                    <a:lnTo>
                      <a:pt x="22" y="19"/>
                    </a:lnTo>
                    <a:lnTo>
                      <a:pt x="24" y="18"/>
                    </a:lnTo>
                    <a:lnTo>
                      <a:pt x="24" y="17"/>
                    </a:lnTo>
                    <a:lnTo>
                      <a:pt x="24" y="16"/>
                    </a:lnTo>
                    <a:lnTo>
                      <a:pt x="23" y="15"/>
                    </a:lnTo>
                    <a:lnTo>
                      <a:pt x="23" y="15"/>
                    </a:lnTo>
                    <a:lnTo>
                      <a:pt x="24" y="15"/>
                    </a:lnTo>
                    <a:lnTo>
                      <a:pt x="25" y="14"/>
                    </a:lnTo>
                    <a:lnTo>
                      <a:pt x="25" y="12"/>
                    </a:lnTo>
                    <a:lnTo>
                      <a:pt x="24" y="11"/>
                    </a:lnTo>
                    <a:lnTo>
                      <a:pt x="23" y="11"/>
                    </a:lnTo>
                    <a:lnTo>
                      <a:pt x="24" y="10"/>
                    </a:lnTo>
                    <a:lnTo>
                      <a:pt x="25" y="10"/>
                    </a:lnTo>
                    <a:lnTo>
                      <a:pt x="26" y="11"/>
                    </a:lnTo>
                    <a:lnTo>
                      <a:pt x="26" y="11"/>
                    </a:lnTo>
                    <a:lnTo>
                      <a:pt x="26" y="11"/>
                    </a:lnTo>
                    <a:lnTo>
                      <a:pt x="27" y="11"/>
                    </a:lnTo>
                    <a:lnTo>
                      <a:pt x="28" y="11"/>
                    </a:lnTo>
                    <a:lnTo>
                      <a:pt x="28" y="11"/>
                    </a:lnTo>
                    <a:lnTo>
                      <a:pt x="29" y="11"/>
                    </a:lnTo>
                    <a:lnTo>
                      <a:pt x="31" y="11"/>
                    </a:lnTo>
                    <a:lnTo>
                      <a:pt x="32" y="10"/>
                    </a:lnTo>
                    <a:lnTo>
                      <a:pt x="32" y="10"/>
                    </a:lnTo>
                    <a:lnTo>
                      <a:pt x="33" y="9"/>
                    </a:lnTo>
                    <a:lnTo>
                      <a:pt x="34" y="9"/>
                    </a:lnTo>
                    <a:lnTo>
                      <a:pt x="34" y="9"/>
                    </a:lnTo>
                    <a:lnTo>
                      <a:pt x="35" y="10"/>
                    </a:lnTo>
                    <a:lnTo>
                      <a:pt x="36" y="10"/>
                    </a:lnTo>
                    <a:lnTo>
                      <a:pt x="38" y="9"/>
                    </a:lnTo>
                    <a:lnTo>
                      <a:pt x="38" y="9"/>
                    </a:lnTo>
                    <a:lnTo>
                      <a:pt x="38" y="9"/>
                    </a:lnTo>
                    <a:lnTo>
                      <a:pt x="39" y="9"/>
                    </a:lnTo>
                    <a:lnTo>
                      <a:pt x="40" y="9"/>
                    </a:lnTo>
                    <a:lnTo>
                      <a:pt x="40" y="9"/>
                    </a:lnTo>
                    <a:lnTo>
                      <a:pt x="40" y="9"/>
                    </a:lnTo>
                    <a:lnTo>
                      <a:pt x="40" y="9"/>
                    </a:lnTo>
                    <a:lnTo>
                      <a:pt x="40" y="9"/>
                    </a:lnTo>
                    <a:lnTo>
                      <a:pt x="40" y="9"/>
                    </a:lnTo>
                    <a:lnTo>
                      <a:pt x="41" y="10"/>
                    </a:lnTo>
                    <a:lnTo>
                      <a:pt x="40" y="11"/>
                    </a:lnTo>
                    <a:lnTo>
                      <a:pt x="40" y="11"/>
                    </a:lnTo>
                    <a:lnTo>
                      <a:pt x="41" y="12"/>
                    </a:lnTo>
                    <a:lnTo>
                      <a:pt x="42" y="12"/>
                    </a:lnTo>
                    <a:lnTo>
                      <a:pt x="43" y="12"/>
                    </a:lnTo>
                    <a:lnTo>
                      <a:pt x="43" y="12"/>
                    </a:lnTo>
                    <a:lnTo>
                      <a:pt x="45" y="10"/>
                    </a:lnTo>
                    <a:lnTo>
                      <a:pt x="45" y="10"/>
                    </a:lnTo>
                    <a:lnTo>
                      <a:pt x="46" y="10"/>
                    </a:lnTo>
                    <a:lnTo>
                      <a:pt x="46" y="8"/>
                    </a:lnTo>
                    <a:lnTo>
                      <a:pt x="46" y="8"/>
                    </a:lnTo>
                    <a:lnTo>
                      <a:pt x="46" y="8"/>
                    </a:lnTo>
                    <a:lnTo>
                      <a:pt x="47" y="8"/>
                    </a:lnTo>
                    <a:lnTo>
                      <a:pt x="50" y="9"/>
                    </a:lnTo>
                    <a:lnTo>
                      <a:pt x="50" y="9"/>
                    </a:lnTo>
                    <a:lnTo>
                      <a:pt x="50" y="8"/>
                    </a:lnTo>
                    <a:lnTo>
                      <a:pt x="51" y="8"/>
                    </a:lnTo>
                    <a:lnTo>
                      <a:pt x="51" y="8"/>
                    </a:lnTo>
                    <a:lnTo>
                      <a:pt x="53" y="8"/>
                    </a:lnTo>
                    <a:lnTo>
                      <a:pt x="53" y="7"/>
                    </a:lnTo>
                    <a:lnTo>
                      <a:pt x="53" y="6"/>
                    </a:lnTo>
                    <a:lnTo>
                      <a:pt x="53" y="5"/>
                    </a:lnTo>
                    <a:lnTo>
                      <a:pt x="53" y="5"/>
                    </a:lnTo>
                    <a:lnTo>
                      <a:pt x="53" y="5"/>
                    </a:lnTo>
                    <a:lnTo>
                      <a:pt x="53" y="4"/>
                    </a:lnTo>
                    <a:lnTo>
                      <a:pt x="53" y="4"/>
                    </a:lnTo>
                    <a:lnTo>
                      <a:pt x="53" y="3"/>
                    </a:lnTo>
                    <a:lnTo>
                      <a:pt x="53" y="2"/>
                    </a:lnTo>
                    <a:lnTo>
                      <a:pt x="53" y="1"/>
                    </a:lnTo>
                    <a:lnTo>
                      <a:pt x="53" y="1"/>
                    </a:lnTo>
                    <a:lnTo>
                      <a:pt x="53" y="1"/>
                    </a:lnTo>
                    <a:lnTo>
                      <a:pt x="55" y="1"/>
                    </a:lnTo>
                    <a:lnTo>
                      <a:pt x="56" y="1"/>
                    </a:lnTo>
                    <a:lnTo>
                      <a:pt x="57" y="0"/>
                    </a:lnTo>
                    <a:lnTo>
                      <a:pt x="57" y="0"/>
                    </a:lnTo>
                    <a:lnTo>
                      <a:pt x="57" y="0"/>
                    </a:lnTo>
                    <a:lnTo>
                      <a:pt x="57" y="1"/>
                    </a:lnTo>
                    <a:lnTo>
                      <a:pt x="57" y="1"/>
                    </a:lnTo>
                    <a:lnTo>
                      <a:pt x="57" y="1"/>
                    </a:lnTo>
                    <a:lnTo>
                      <a:pt x="57" y="2"/>
                    </a:lnTo>
                    <a:lnTo>
                      <a:pt x="58" y="4"/>
                    </a:lnTo>
                    <a:lnTo>
                      <a:pt x="58" y="4"/>
                    </a:lnTo>
                    <a:lnTo>
                      <a:pt x="58" y="5"/>
                    </a:lnTo>
                    <a:lnTo>
                      <a:pt x="59" y="5"/>
                    </a:lnTo>
                    <a:lnTo>
                      <a:pt x="59" y="5"/>
                    </a:lnTo>
                    <a:lnTo>
                      <a:pt x="59" y="5"/>
                    </a:lnTo>
                    <a:lnTo>
                      <a:pt x="61" y="5"/>
                    </a:lnTo>
                    <a:lnTo>
                      <a:pt x="62" y="5"/>
                    </a:lnTo>
                    <a:lnTo>
                      <a:pt x="62" y="5"/>
                    </a:lnTo>
                    <a:lnTo>
                      <a:pt x="63" y="5"/>
                    </a:lnTo>
                    <a:lnTo>
                      <a:pt x="63" y="5"/>
                    </a:lnTo>
                    <a:lnTo>
                      <a:pt x="63" y="5"/>
                    </a:lnTo>
                    <a:lnTo>
                      <a:pt x="63" y="5"/>
                    </a:lnTo>
                    <a:lnTo>
                      <a:pt x="64" y="5"/>
                    </a:lnTo>
                    <a:lnTo>
                      <a:pt x="64" y="5"/>
                    </a:lnTo>
                    <a:lnTo>
                      <a:pt x="64" y="5"/>
                    </a:lnTo>
                    <a:lnTo>
                      <a:pt x="64" y="5"/>
                    </a:lnTo>
                    <a:lnTo>
                      <a:pt x="64" y="5"/>
                    </a:lnTo>
                    <a:lnTo>
                      <a:pt x="64" y="5"/>
                    </a:lnTo>
                    <a:lnTo>
                      <a:pt x="64" y="5"/>
                    </a:lnTo>
                    <a:lnTo>
                      <a:pt x="65" y="5"/>
                    </a:lnTo>
                    <a:lnTo>
                      <a:pt x="65" y="6"/>
                    </a:lnTo>
                    <a:lnTo>
                      <a:pt x="67" y="7"/>
                    </a:lnTo>
                    <a:lnTo>
                      <a:pt x="67" y="8"/>
                    </a:lnTo>
                    <a:lnTo>
                      <a:pt x="68" y="9"/>
                    </a:lnTo>
                    <a:lnTo>
                      <a:pt x="68" y="10"/>
                    </a:lnTo>
                    <a:lnTo>
                      <a:pt x="68" y="11"/>
                    </a:lnTo>
                    <a:lnTo>
                      <a:pt x="69" y="11"/>
                    </a:lnTo>
                    <a:lnTo>
                      <a:pt x="70" y="12"/>
                    </a:lnTo>
                    <a:lnTo>
                      <a:pt x="69" y="13"/>
                    </a:lnTo>
                    <a:lnTo>
                      <a:pt x="69" y="14"/>
                    </a:lnTo>
                    <a:lnTo>
                      <a:pt x="68" y="15"/>
                    </a:lnTo>
                    <a:lnTo>
                      <a:pt x="69" y="15"/>
                    </a:lnTo>
                    <a:lnTo>
                      <a:pt x="70" y="15"/>
                    </a:lnTo>
                    <a:lnTo>
                      <a:pt x="71" y="14"/>
                    </a:lnTo>
                    <a:lnTo>
                      <a:pt x="71" y="15"/>
                    </a:lnTo>
                    <a:lnTo>
                      <a:pt x="71" y="15"/>
                    </a:lnTo>
                    <a:lnTo>
                      <a:pt x="72" y="16"/>
                    </a:lnTo>
                    <a:lnTo>
                      <a:pt x="72" y="16"/>
                    </a:lnTo>
                    <a:lnTo>
                      <a:pt x="74" y="16"/>
                    </a:lnTo>
                    <a:lnTo>
                      <a:pt x="74" y="15"/>
                    </a:lnTo>
                    <a:lnTo>
                      <a:pt x="75" y="15"/>
                    </a:lnTo>
                    <a:lnTo>
                      <a:pt x="75" y="14"/>
                    </a:lnTo>
                    <a:lnTo>
                      <a:pt x="76" y="14"/>
                    </a:lnTo>
                    <a:lnTo>
                      <a:pt x="76" y="14"/>
                    </a:lnTo>
                    <a:lnTo>
                      <a:pt x="78" y="14"/>
                    </a:lnTo>
                    <a:lnTo>
                      <a:pt x="78" y="1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01" name="Freeform 1160">
                <a:extLst>
                  <a:ext uri="{FF2B5EF4-FFF2-40B4-BE49-F238E27FC236}">
                    <a16:creationId xmlns:a16="http://schemas.microsoft.com/office/drawing/2014/main" id="{33E272D9-2055-4145-BCEB-DF40A281CAA0}"/>
                  </a:ext>
                </a:extLst>
              </p:cNvPr>
              <p:cNvSpPr>
                <a:spLocks/>
              </p:cNvSpPr>
              <p:nvPr/>
            </p:nvSpPr>
            <p:spPr bwMode="auto">
              <a:xfrm>
                <a:off x="5004" y="2575"/>
                <a:ext cx="384" cy="235"/>
              </a:xfrm>
              <a:custGeom>
                <a:avLst/>
                <a:gdLst>
                  <a:gd name="T0" fmla="*/ 36 w 384"/>
                  <a:gd name="T1" fmla="*/ 14 h 235"/>
                  <a:gd name="T2" fmla="*/ 38 w 384"/>
                  <a:gd name="T3" fmla="*/ 28 h 235"/>
                  <a:gd name="T4" fmla="*/ 26 w 384"/>
                  <a:gd name="T5" fmla="*/ 37 h 235"/>
                  <a:gd name="T6" fmla="*/ 7 w 384"/>
                  <a:gd name="T7" fmla="*/ 45 h 235"/>
                  <a:gd name="T8" fmla="*/ 1 w 384"/>
                  <a:gd name="T9" fmla="*/ 60 h 235"/>
                  <a:gd name="T10" fmla="*/ 7 w 384"/>
                  <a:gd name="T11" fmla="*/ 76 h 235"/>
                  <a:gd name="T12" fmla="*/ 32 w 384"/>
                  <a:gd name="T13" fmla="*/ 104 h 235"/>
                  <a:gd name="T14" fmla="*/ 143 w 384"/>
                  <a:gd name="T15" fmla="*/ 105 h 235"/>
                  <a:gd name="T16" fmla="*/ 160 w 384"/>
                  <a:gd name="T17" fmla="*/ 93 h 235"/>
                  <a:gd name="T18" fmla="*/ 175 w 384"/>
                  <a:gd name="T19" fmla="*/ 78 h 235"/>
                  <a:gd name="T20" fmla="*/ 202 w 384"/>
                  <a:gd name="T21" fmla="*/ 88 h 235"/>
                  <a:gd name="T22" fmla="*/ 236 w 384"/>
                  <a:gd name="T23" fmla="*/ 88 h 235"/>
                  <a:gd name="T24" fmla="*/ 242 w 384"/>
                  <a:gd name="T25" fmla="*/ 69 h 235"/>
                  <a:gd name="T26" fmla="*/ 253 w 384"/>
                  <a:gd name="T27" fmla="*/ 43 h 235"/>
                  <a:gd name="T28" fmla="*/ 257 w 384"/>
                  <a:gd name="T29" fmla="*/ 20 h 235"/>
                  <a:gd name="T30" fmla="*/ 263 w 384"/>
                  <a:gd name="T31" fmla="*/ 7 h 235"/>
                  <a:gd name="T32" fmla="*/ 276 w 384"/>
                  <a:gd name="T33" fmla="*/ 2 h 235"/>
                  <a:gd name="T34" fmla="*/ 288 w 384"/>
                  <a:gd name="T35" fmla="*/ 9 h 235"/>
                  <a:gd name="T36" fmla="*/ 291 w 384"/>
                  <a:gd name="T37" fmla="*/ 17 h 235"/>
                  <a:gd name="T38" fmla="*/ 303 w 384"/>
                  <a:gd name="T39" fmla="*/ 19 h 235"/>
                  <a:gd name="T40" fmla="*/ 311 w 384"/>
                  <a:gd name="T41" fmla="*/ 26 h 235"/>
                  <a:gd name="T42" fmla="*/ 320 w 384"/>
                  <a:gd name="T43" fmla="*/ 26 h 235"/>
                  <a:gd name="T44" fmla="*/ 330 w 384"/>
                  <a:gd name="T45" fmla="*/ 21 h 235"/>
                  <a:gd name="T46" fmla="*/ 346 w 384"/>
                  <a:gd name="T47" fmla="*/ 22 h 235"/>
                  <a:gd name="T48" fmla="*/ 350 w 384"/>
                  <a:gd name="T49" fmla="*/ 29 h 235"/>
                  <a:gd name="T50" fmla="*/ 356 w 384"/>
                  <a:gd name="T51" fmla="*/ 26 h 235"/>
                  <a:gd name="T52" fmla="*/ 365 w 384"/>
                  <a:gd name="T53" fmla="*/ 30 h 235"/>
                  <a:gd name="T54" fmla="*/ 370 w 384"/>
                  <a:gd name="T55" fmla="*/ 31 h 235"/>
                  <a:gd name="T56" fmla="*/ 375 w 384"/>
                  <a:gd name="T57" fmla="*/ 38 h 235"/>
                  <a:gd name="T58" fmla="*/ 381 w 384"/>
                  <a:gd name="T59" fmla="*/ 50 h 235"/>
                  <a:gd name="T60" fmla="*/ 379 w 384"/>
                  <a:gd name="T61" fmla="*/ 59 h 235"/>
                  <a:gd name="T62" fmla="*/ 375 w 384"/>
                  <a:gd name="T63" fmla="*/ 69 h 235"/>
                  <a:gd name="T64" fmla="*/ 367 w 384"/>
                  <a:gd name="T65" fmla="*/ 83 h 235"/>
                  <a:gd name="T66" fmla="*/ 367 w 384"/>
                  <a:gd name="T67" fmla="*/ 97 h 235"/>
                  <a:gd name="T68" fmla="*/ 374 w 384"/>
                  <a:gd name="T69" fmla="*/ 106 h 235"/>
                  <a:gd name="T70" fmla="*/ 360 w 384"/>
                  <a:gd name="T71" fmla="*/ 115 h 235"/>
                  <a:gd name="T72" fmla="*/ 353 w 384"/>
                  <a:gd name="T73" fmla="*/ 121 h 235"/>
                  <a:gd name="T74" fmla="*/ 355 w 384"/>
                  <a:gd name="T75" fmla="*/ 130 h 235"/>
                  <a:gd name="T76" fmla="*/ 350 w 384"/>
                  <a:gd name="T77" fmla="*/ 140 h 235"/>
                  <a:gd name="T78" fmla="*/ 340 w 384"/>
                  <a:gd name="T79" fmla="*/ 148 h 235"/>
                  <a:gd name="T80" fmla="*/ 330 w 384"/>
                  <a:gd name="T81" fmla="*/ 155 h 235"/>
                  <a:gd name="T82" fmla="*/ 319 w 384"/>
                  <a:gd name="T83" fmla="*/ 157 h 235"/>
                  <a:gd name="T84" fmla="*/ 307 w 384"/>
                  <a:gd name="T85" fmla="*/ 163 h 235"/>
                  <a:gd name="T86" fmla="*/ 305 w 384"/>
                  <a:gd name="T87" fmla="*/ 172 h 235"/>
                  <a:gd name="T88" fmla="*/ 295 w 384"/>
                  <a:gd name="T89" fmla="*/ 184 h 235"/>
                  <a:gd name="T90" fmla="*/ 283 w 384"/>
                  <a:gd name="T91" fmla="*/ 188 h 235"/>
                  <a:gd name="T92" fmla="*/ 274 w 384"/>
                  <a:gd name="T93" fmla="*/ 189 h 235"/>
                  <a:gd name="T94" fmla="*/ 262 w 384"/>
                  <a:gd name="T95" fmla="*/ 195 h 235"/>
                  <a:gd name="T96" fmla="*/ 243 w 384"/>
                  <a:gd name="T97" fmla="*/ 191 h 235"/>
                  <a:gd name="T98" fmla="*/ 237 w 384"/>
                  <a:gd name="T99" fmla="*/ 179 h 235"/>
                  <a:gd name="T100" fmla="*/ 202 w 384"/>
                  <a:gd name="T101" fmla="*/ 194 h 235"/>
                  <a:gd name="T102" fmla="*/ 210 w 384"/>
                  <a:gd name="T103" fmla="*/ 208 h 235"/>
                  <a:gd name="T104" fmla="*/ 225 w 384"/>
                  <a:gd name="T105" fmla="*/ 219 h 235"/>
                  <a:gd name="T106" fmla="*/ 208 w 384"/>
                  <a:gd name="T107" fmla="*/ 224 h 235"/>
                  <a:gd name="T108" fmla="*/ 200 w 384"/>
                  <a:gd name="T109" fmla="*/ 232 h 235"/>
                  <a:gd name="T110" fmla="*/ 184 w 384"/>
                  <a:gd name="T111" fmla="*/ 227 h 235"/>
                  <a:gd name="T112" fmla="*/ 164 w 384"/>
                  <a:gd name="T113" fmla="*/ 231 h 235"/>
                  <a:gd name="T114" fmla="*/ 157 w 384"/>
                  <a:gd name="T115" fmla="*/ 230 h 235"/>
                  <a:gd name="T116" fmla="*/ 146 w 384"/>
                  <a:gd name="T117" fmla="*/ 230 h 235"/>
                  <a:gd name="T118" fmla="*/ 139 w 384"/>
                  <a:gd name="T119" fmla="*/ 22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4" h="235">
                    <a:moveTo>
                      <a:pt x="40" y="0"/>
                    </a:moveTo>
                    <a:lnTo>
                      <a:pt x="41" y="1"/>
                    </a:lnTo>
                    <a:lnTo>
                      <a:pt x="42" y="1"/>
                    </a:lnTo>
                    <a:lnTo>
                      <a:pt x="42" y="2"/>
                    </a:lnTo>
                    <a:lnTo>
                      <a:pt x="43" y="3"/>
                    </a:lnTo>
                    <a:lnTo>
                      <a:pt x="43" y="4"/>
                    </a:lnTo>
                    <a:lnTo>
                      <a:pt x="42" y="5"/>
                    </a:lnTo>
                    <a:lnTo>
                      <a:pt x="42" y="6"/>
                    </a:lnTo>
                    <a:lnTo>
                      <a:pt x="40" y="7"/>
                    </a:lnTo>
                    <a:lnTo>
                      <a:pt x="40" y="8"/>
                    </a:lnTo>
                    <a:lnTo>
                      <a:pt x="39" y="9"/>
                    </a:lnTo>
                    <a:lnTo>
                      <a:pt x="39" y="10"/>
                    </a:lnTo>
                    <a:lnTo>
                      <a:pt x="37" y="11"/>
                    </a:lnTo>
                    <a:lnTo>
                      <a:pt x="37" y="11"/>
                    </a:lnTo>
                    <a:lnTo>
                      <a:pt x="36" y="13"/>
                    </a:lnTo>
                    <a:lnTo>
                      <a:pt x="36" y="14"/>
                    </a:lnTo>
                    <a:lnTo>
                      <a:pt x="36" y="14"/>
                    </a:lnTo>
                    <a:lnTo>
                      <a:pt x="36" y="15"/>
                    </a:lnTo>
                    <a:lnTo>
                      <a:pt x="37" y="15"/>
                    </a:lnTo>
                    <a:lnTo>
                      <a:pt x="38" y="16"/>
                    </a:lnTo>
                    <a:lnTo>
                      <a:pt x="38" y="17"/>
                    </a:lnTo>
                    <a:lnTo>
                      <a:pt x="40" y="17"/>
                    </a:lnTo>
                    <a:lnTo>
                      <a:pt x="40" y="18"/>
                    </a:lnTo>
                    <a:lnTo>
                      <a:pt x="40" y="20"/>
                    </a:lnTo>
                    <a:lnTo>
                      <a:pt x="41" y="20"/>
                    </a:lnTo>
                    <a:lnTo>
                      <a:pt x="41" y="21"/>
                    </a:lnTo>
                    <a:lnTo>
                      <a:pt x="42" y="21"/>
                    </a:lnTo>
                    <a:lnTo>
                      <a:pt x="41" y="22"/>
                    </a:lnTo>
                    <a:lnTo>
                      <a:pt x="39" y="23"/>
                    </a:lnTo>
                    <a:lnTo>
                      <a:pt x="38" y="24"/>
                    </a:lnTo>
                    <a:lnTo>
                      <a:pt x="38" y="25"/>
                    </a:lnTo>
                    <a:lnTo>
                      <a:pt x="38" y="26"/>
                    </a:lnTo>
                    <a:lnTo>
                      <a:pt x="38" y="27"/>
                    </a:lnTo>
                    <a:lnTo>
                      <a:pt x="38" y="28"/>
                    </a:lnTo>
                    <a:lnTo>
                      <a:pt x="37" y="28"/>
                    </a:lnTo>
                    <a:lnTo>
                      <a:pt x="36" y="28"/>
                    </a:lnTo>
                    <a:lnTo>
                      <a:pt x="36" y="29"/>
                    </a:lnTo>
                    <a:lnTo>
                      <a:pt x="36" y="31"/>
                    </a:lnTo>
                    <a:lnTo>
                      <a:pt x="36" y="31"/>
                    </a:lnTo>
                    <a:lnTo>
                      <a:pt x="36" y="32"/>
                    </a:lnTo>
                    <a:lnTo>
                      <a:pt x="35" y="32"/>
                    </a:lnTo>
                    <a:lnTo>
                      <a:pt x="35" y="33"/>
                    </a:lnTo>
                    <a:lnTo>
                      <a:pt x="34" y="33"/>
                    </a:lnTo>
                    <a:lnTo>
                      <a:pt x="33" y="32"/>
                    </a:lnTo>
                    <a:lnTo>
                      <a:pt x="33" y="32"/>
                    </a:lnTo>
                    <a:lnTo>
                      <a:pt x="31" y="34"/>
                    </a:lnTo>
                    <a:lnTo>
                      <a:pt x="29" y="35"/>
                    </a:lnTo>
                    <a:lnTo>
                      <a:pt x="29" y="35"/>
                    </a:lnTo>
                    <a:lnTo>
                      <a:pt x="29" y="36"/>
                    </a:lnTo>
                    <a:lnTo>
                      <a:pt x="27" y="36"/>
                    </a:lnTo>
                    <a:lnTo>
                      <a:pt x="26" y="37"/>
                    </a:lnTo>
                    <a:lnTo>
                      <a:pt x="25" y="37"/>
                    </a:lnTo>
                    <a:lnTo>
                      <a:pt x="23" y="36"/>
                    </a:lnTo>
                    <a:lnTo>
                      <a:pt x="22" y="36"/>
                    </a:lnTo>
                    <a:lnTo>
                      <a:pt x="21" y="37"/>
                    </a:lnTo>
                    <a:lnTo>
                      <a:pt x="20" y="37"/>
                    </a:lnTo>
                    <a:lnTo>
                      <a:pt x="18" y="37"/>
                    </a:lnTo>
                    <a:lnTo>
                      <a:pt x="17" y="38"/>
                    </a:lnTo>
                    <a:lnTo>
                      <a:pt x="16" y="38"/>
                    </a:lnTo>
                    <a:lnTo>
                      <a:pt x="16" y="39"/>
                    </a:lnTo>
                    <a:lnTo>
                      <a:pt x="13" y="40"/>
                    </a:lnTo>
                    <a:lnTo>
                      <a:pt x="12" y="40"/>
                    </a:lnTo>
                    <a:lnTo>
                      <a:pt x="11" y="40"/>
                    </a:lnTo>
                    <a:lnTo>
                      <a:pt x="10" y="41"/>
                    </a:lnTo>
                    <a:lnTo>
                      <a:pt x="9" y="43"/>
                    </a:lnTo>
                    <a:lnTo>
                      <a:pt x="8" y="44"/>
                    </a:lnTo>
                    <a:lnTo>
                      <a:pt x="8" y="45"/>
                    </a:lnTo>
                    <a:lnTo>
                      <a:pt x="7" y="45"/>
                    </a:lnTo>
                    <a:lnTo>
                      <a:pt x="6" y="46"/>
                    </a:lnTo>
                    <a:lnTo>
                      <a:pt x="5" y="46"/>
                    </a:lnTo>
                    <a:lnTo>
                      <a:pt x="5" y="47"/>
                    </a:lnTo>
                    <a:lnTo>
                      <a:pt x="5" y="48"/>
                    </a:lnTo>
                    <a:lnTo>
                      <a:pt x="4" y="49"/>
                    </a:lnTo>
                    <a:lnTo>
                      <a:pt x="4" y="49"/>
                    </a:lnTo>
                    <a:lnTo>
                      <a:pt x="3" y="50"/>
                    </a:lnTo>
                    <a:lnTo>
                      <a:pt x="2" y="51"/>
                    </a:lnTo>
                    <a:lnTo>
                      <a:pt x="2" y="52"/>
                    </a:lnTo>
                    <a:lnTo>
                      <a:pt x="3" y="53"/>
                    </a:lnTo>
                    <a:lnTo>
                      <a:pt x="2" y="54"/>
                    </a:lnTo>
                    <a:lnTo>
                      <a:pt x="2" y="55"/>
                    </a:lnTo>
                    <a:lnTo>
                      <a:pt x="2" y="55"/>
                    </a:lnTo>
                    <a:lnTo>
                      <a:pt x="2" y="57"/>
                    </a:lnTo>
                    <a:lnTo>
                      <a:pt x="2" y="58"/>
                    </a:lnTo>
                    <a:lnTo>
                      <a:pt x="1" y="59"/>
                    </a:lnTo>
                    <a:lnTo>
                      <a:pt x="1" y="60"/>
                    </a:lnTo>
                    <a:lnTo>
                      <a:pt x="1" y="61"/>
                    </a:lnTo>
                    <a:lnTo>
                      <a:pt x="0" y="62"/>
                    </a:lnTo>
                    <a:lnTo>
                      <a:pt x="0" y="62"/>
                    </a:lnTo>
                    <a:lnTo>
                      <a:pt x="1" y="63"/>
                    </a:lnTo>
                    <a:lnTo>
                      <a:pt x="2" y="64"/>
                    </a:lnTo>
                    <a:lnTo>
                      <a:pt x="2" y="65"/>
                    </a:lnTo>
                    <a:lnTo>
                      <a:pt x="2" y="66"/>
                    </a:lnTo>
                    <a:lnTo>
                      <a:pt x="2" y="66"/>
                    </a:lnTo>
                    <a:lnTo>
                      <a:pt x="3" y="66"/>
                    </a:lnTo>
                    <a:lnTo>
                      <a:pt x="3" y="69"/>
                    </a:lnTo>
                    <a:lnTo>
                      <a:pt x="3" y="70"/>
                    </a:lnTo>
                    <a:lnTo>
                      <a:pt x="3" y="71"/>
                    </a:lnTo>
                    <a:lnTo>
                      <a:pt x="4" y="73"/>
                    </a:lnTo>
                    <a:lnTo>
                      <a:pt x="5" y="73"/>
                    </a:lnTo>
                    <a:lnTo>
                      <a:pt x="5" y="74"/>
                    </a:lnTo>
                    <a:lnTo>
                      <a:pt x="6" y="75"/>
                    </a:lnTo>
                    <a:lnTo>
                      <a:pt x="7" y="76"/>
                    </a:lnTo>
                    <a:lnTo>
                      <a:pt x="8" y="77"/>
                    </a:lnTo>
                    <a:lnTo>
                      <a:pt x="9" y="78"/>
                    </a:lnTo>
                    <a:lnTo>
                      <a:pt x="9" y="80"/>
                    </a:lnTo>
                    <a:lnTo>
                      <a:pt x="8" y="80"/>
                    </a:lnTo>
                    <a:lnTo>
                      <a:pt x="8" y="81"/>
                    </a:lnTo>
                    <a:lnTo>
                      <a:pt x="8" y="84"/>
                    </a:lnTo>
                    <a:lnTo>
                      <a:pt x="8" y="85"/>
                    </a:lnTo>
                    <a:lnTo>
                      <a:pt x="8" y="86"/>
                    </a:lnTo>
                    <a:lnTo>
                      <a:pt x="8" y="88"/>
                    </a:lnTo>
                    <a:lnTo>
                      <a:pt x="7" y="89"/>
                    </a:lnTo>
                    <a:lnTo>
                      <a:pt x="6" y="90"/>
                    </a:lnTo>
                    <a:lnTo>
                      <a:pt x="6" y="90"/>
                    </a:lnTo>
                    <a:lnTo>
                      <a:pt x="5" y="94"/>
                    </a:lnTo>
                    <a:lnTo>
                      <a:pt x="5" y="95"/>
                    </a:lnTo>
                    <a:lnTo>
                      <a:pt x="6" y="95"/>
                    </a:lnTo>
                    <a:lnTo>
                      <a:pt x="12" y="97"/>
                    </a:lnTo>
                    <a:lnTo>
                      <a:pt x="32" y="104"/>
                    </a:lnTo>
                    <a:lnTo>
                      <a:pt x="33" y="104"/>
                    </a:lnTo>
                    <a:lnTo>
                      <a:pt x="45" y="108"/>
                    </a:lnTo>
                    <a:lnTo>
                      <a:pt x="63" y="115"/>
                    </a:lnTo>
                    <a:lnTo>
                      <a:pt x="98" y="128"/>
                    </a:lnTo>
                    <a:lnTo>
                      <a:pt x="103" y="126"/>
                    </a:lnTo>
                    <a:lnTo>
                      <a:pt x="114" y="121"/>
                    </a:lnTo>
                    <a:lnTo>
                      <a:pt x="115" y="121"/>
                    </a:lnTo>
                    <a:lnTo>
                      <a:pt x="115" y="120"/>
                    </a:lnTo>
                    <a:lnTo>
                      <a:pt x="123" y="115"/>
                    </a:lnTo>
                    <a:lnTo>
                      <a:pt x="126" y="114"/>
                    </a:lnTo>
                    <a:lnTo>
                      <a:pt x="127" y="114"/>
                    </a:lnTo>
                    <a:lnTo>
                      <a:pt x="129" y="113"/>
                    </a:lnTo>
                    <a:lnTo>
                      <a:pt x="136" y="110"/>
                    </a:lnTo>
                    <a:lnTo>
                      <a:pt x="136" y="109"/>
                    </a:lnTo>
                    <a:lnTo>
                      <a:pt x="142" y="107"/>
                    </a:lnTo>
                    <a:lnTo>
                      <a:pt x="143" y="106"/>
                    </a:lnTo>
                    <a:lnTo>
                      <a:pt x="143" y="105"/>
                    </a:lnTo>
                    <a:lnTo>
                      <a:pt x="143" y="104"/>
                    </a:lnTo>
                    <a:lnTo>
                      <a:pt x="146" y="104"/>
                    </a:lnTo>
                    <a:lnTo>
                      <a:pt x="146" y="103"/>
                    </a:lnTo>
                    <a:lnTo>
                      <a:pt x="147" y="102"/>
                    </a:lnTo>
                    <a:lnTo>
                      <a:pt x="148" y="100"/>
                    </a:lnTo>
                    <a:lnTo>
                      <a:pt x="149" y="100"/>
                    </a:lnTo>
                    <a:lnTo>
                      <a:pt x="150" y="100"/>
                    </a:lnTo>
                    <a:lnTo>
                      <a:pt x="151" y="99"/>
                    </a:lnTo>
                    <a:lnTo>
                      <a:pt x="151" y="98"/>
                    </a:lnTo>
                    <a:lnTo>
                      <a:pt x="152" y="97"/>
                    </a:lnTo>
                    <a:lnTo>
                      <a:pt x="153" y="96"/>
                    </a:lnTo>
                    <a:lnTo>
                      <a:pt x="153" y="96"/>
                    </a:lnTo>
                    <a:lnTo>
                      <a:pt x="154" y="95"/>
                    </a:lnTo>
                    <a:lnTo>
                      <a:pt x="157" y="94"/>
                    </a:lnTo>
                    <a:lnTo>
                      <a:pt x="159" y="93"/>
                    </a:lnTo>
                    <a:lnTo>
                      <a:pt x="159" y="93"/>
                    </a:lnTo>
                    <a:lnTo>
                      <a:pt x="160" y="93"/>
                    </a:lnTo>
                    <a:lnTo>
                      <a:pt x="160" y="92"/>
                    </a:lnTo>
                    <a:lnTo>
                      <a:pt x="162" y="91"/>
                    </a:lnTo>
                    <a:lnTo>
                      <a:pt x="163" y="90"/>
                    </a:lnTo>
                    <a:lnTo>
                      <a:pt x="164" y="90"/>
                    </a:lnTo>
                    <a:lnTo>
                      <a:pt x="164" y="89"/>
                    </a:lnTo>
                    <a:lnTo>
                      <a:pt x="166" y="89"/>
                    </a:lnTo>
                    <a:lnTo>
                      <a:pt x="168" y="90"/>
                    </a:lnTo>
                    <a:lnTo>
                      <a:pt x="169" y="90"/>
                    </a:lnTo>
                    <a:lnTo>
                      <a:pt x="170" y="89"/>
                    </a:lnTo>
                    <a:lnTo>
                      <a:pt x="171" y="86"/>
                    </a:lnTo>
                    <a:lnTo>
                      <a:pt x="172" y="86"/>
                    </a:lnTo>
                    <a:lnTo>
                      <a:pt x="173" y="85"/>
                    </a:lnTo>
                    <a:lnTo>
                      <a:pt x="173" y="83"/>
                    </a:lnTo>
                    <a:lnTo>
                      <a:pt x="173" y="83"/>
                    </a:lnTo>
                    <a:lnTo>
                      <a:pt x="174" y="80"/>
                    </a:lnTo>
                    <a:lnTo>
                      <a:pt x="174" y="79"/>
                    </a:lnTo>
                    <a:lnTo>
                      <a:pt x="175" y="78"/>
                    </a:lnTo>
                    <a:lnTo>
                      <a:pt x="177" y="77"/>
                    </a:lnTo>
                    <a:lnTo>
                      <a:pt x="177" y="77"/>
                    </a:lnTo>
                    <a:lnTo>
                      <a:pt x="179" y="76"/>
                    </a:lnTo>
                    <a:lnTo>
                      <a:pt x="181" y="85"/>
                    </a:lnTo>
                    <a:lnTo>
                      <a:pt x="181" y="87"/>
                    </a:lnTo>
                    <a:lnTo>
                      <a:pt x="181" y="88"/>
                    </a:lnTo>
                    <a:lnTo>
                      <a:pt x="191" y="87"/>
                    </a:lnTo>
                    <a:lnTo>
                      <a:pt x="194" y="90"/>
                    </a:lnTo>
                    <a:lnTo>
                      <a:pt x="194" y="90"/>
                    </a:lnTo>
                    <a:lnTo>
                      <a:pt x="195" y="90"/>
                    </a:lnTo>
                    <a:lnTo>
                      <a:pt x="196" y="90"/>
                    </a:lnTo>
                    <a:lnTo>
                      <a:pt x="198" y="91"/>
                    </a:lnTo>
                    <a:lnTo>
                      <a:pt x="198" y="91"/>
                    </a:lnTo>
                    <a:lnTo>
                      <a:pt x="199" y="90"/>
                    </a:lnTo>
                    <a:lnTo>
                      <a:pt x="200" y="90"/>
                    </a:lnTo>
                    <a:lnTo>
                      <a:pt x="201" y="90"/>
                    </a:lnTo>
                    <a:lnTo>
                      <a:pt x="202" y="88"/>
                    </a:lnTo>
                    <a:lnTo>
                      <a:pt x="203" y="87"/>
                    </a:lnTo>
                    <a:lnTo>
                      <a:pt x="204" y="87"/>
                    </a:lnTo>
                    <a:lnTo>
                      <a:pt x="208" y="91"/>
                    </a:lnTo>
                    <a:lnTo>
                      <a:pt x="208" y="91"/>
                    </a:lnTo>
                    <a:lnTo>
                      <a:pt x="208" y="90"/>
                    </a:lnTo>
                    <a:lnTo>
                      <a:pt x="216" y="99"/>
                    </a:lnTo>
                    <a:lnTo>
                      <a:pt x="218" y="97"/>
                    </a:lnTo>
                    <a:lnTo>
                      <a:pt x="220" y="100"/>
                    </a:lnTo>
                    <a:lnTo>
                      <a:pt x="221" y="100"/>
                    </a:lnTo>
                    <a:lnTo>
                      <a:pt x="229" y="95"/>
                    </a:lnTo>
                    <a:lnTo>
                      <a:pt x="229" y="93"/>
                    </a:lnTo>
                    <a:lnTo>
                      <a:pt x="231" y="93"/>
                    </a:lnTo>
                    <a:lnTo>
                      <a:pt x="232" y="93"/>
                    </a:lnTo>
                    <a:lnTo>
                      <a:pt x="233" y="92"/>
                    </a:lnTo>
                    <a:lnTo>
                      <a:pt x="234" y="90"/>
                    </a:lnTo>
                    <a:lnTo>
                      <a:pt x="235" y="89"/>
                    </a:lnTo>
                    <a:lnTo>
                      <a:pt x="236" y="88"/>
                    </a:lnTo>
                    <a:lnTo>
                      <a:pt x="236" y="86"/>
                    </a:lnTo>
                    <a:lnTo>
                      <a:pt x="236" y="86"/>
                    </a:lnTo>
                    <a:lnTo>
                      <a:pt x="236" y="84"/>
                    </a:lnTo>
                    <a:lnTo>
                      <a:pt x="237" y="82"/>
                    </a:lnTo>
                    <a:lnTo>
                      <a:pt x="237" y="81"/>
                    </a:lnTo>
                    <a:lnTo>
                      <a:pt x="238" y="80"/>
                    </a:lnTo>
                    <a:lnTo>
                      <a:pt x="238" y="80"/>
                    </a:lnTo>
                    <a:lnTo>
                      <a:pt x="237" y="78"/>
                    </a:lnTo>
                    <a:lnTo>
                      <a:pt x="237" y="76"/>
                    </a:lnTo>
                    <a:lnTo>
                      <a:pt x="238" y="75"/>
                    </a:lnTo>
                    <a:lnTo>
                      <a:pt x="238" y="74"/>
                    </a:lnTo>
                    <a:lnTo>
                      <a:pt x="238" y="73"/>
                    </a:lnTo>
                    <a:lnTo>
                      <a:pt x="239" y="73"/>
                    </a:lnTo>
                    <a:lnTo>
                      <a:pt x="239" y="72"/>
                    </a:lnTo>
                    <a:lnTo>
                      <a:pt x="240" y="70"/>
                    </a:lnTo>
                    <a:lnTo>
                      <a:pt x="241" y="70"/>
                    </a:lnTo>
                    <a:lnTo>
                      <a:pt x="242" y="69"/>
                    </a:lnTo>
                    <a:lnTo>
                      <a:pt x="243" y="69"/>
                    </a:lnTo>
                    <a:lnTo>
                      <a:pt x="243" y="67"/>
                    </a:lnTo>
                    <a:lnTo>
                      <a:pt x="243" y="66"/>
                    </a:lnTo>
                    <a:lnTo>
                      <a:pt x="244" y="64"/>
                    </a:lnTo>
                    <a:lnTo>
                      <a:pt x="245" y="62"/>
                    </a:lnTo>
                    <a:lnTo>
                      <a:pt x="245" y="62"/>
                    </a:lnTo>
                    <a:lnTo>
                      <a:pt x="246" y="60"/>
                    </a:lnTo>
                    <a:lnTo>
                      <a:pt x="246" y="59"/>
                    </a:lnTo>
                    <a:lnTo>
                      <a:pt x="247" y="58"/>
                    </a:lnTo>
                    <a:lnTo>
                      <a:pt x="250" y="56"/>
                    </a:lnTo>
                    <a:lnTo>
                      <a:pt x="251" y="55"/>
                    </a:lnTo>
                    <a:lnTo>
                      <a:pt x="251" y="54"/>
                    </a:lnTo>
                    <a:lnTo>
                      <a:pt x="251" y="53"/>
                    </a:lnTo>
                    <a:lnTo>
                      <a:pt x="252" y="52"/>
                    </a:lnTo>
                    <a:lnTo>
                      <a:pt x="253" y="49"/>
                    </a:lnTo>
                    <a:lnTo>
                      <a:pt x="253" y="48"/>
                    </a:lnTo>
                    <a:lnTo>
                      <a:pt x="253" y="43"/>
                    </a:lnTo>
                    <a:lnTo>
                      <a:pt x="253" y="42"/>
                    </a:lnTo>
                    <a:lnTo>
                      <a:pt x="253" y="40"/>
                    </a:lnTo>
                    <a:lnTo>
                      <a:pt x="254" y="38"/>
                    </a:lnTo>
                    <a:lnTo>
                      <a:pt x="254" y="37"/>
                    </a:lnTo>
                    <a:lnTo>
                      <a:pt x="254" y="36"/>
                    </a:lnTo>
                    <a:lnTo>
                      <a:pt x="255" y="33"/>
                    </a:lnTo>
                    <a:lnTo>
                      <a:pt x="255" y="31"/>
                    </a:lnTo>
                    <a:lnTo>
                      <a:pt x="255" y="29"/>
                    </a:lnTo>
                    <a:lnTo>
                      <a:pt x="255" y="28"/>
                    </a:lnTo>
                    <a:lnTo>
                      <a:pt x="257" y="26"/>
                    </a:lnTo>
                    <a:lnTo>
                      <a:pt x="257" y="24"/>
                    </a:lnTo>
                    <a:lnTo>
                      <a:pt x="257" y="24"/>
                    </a:lnTo>
                    <a:lnTo>
                      <a:pt x="257" y="23"/>
                    </a:lnTo>
                    <a:lnTo>
                      <a:pt x="257" y="22"/>
                    </a:lnTo>
                    <a:lnTo>
                      <a:pt x="257" y="21"/>
                    </a:lnTo>
                    <a:lnTo>
                      <a:pt x="257" y="21"/>
                    </a:lnTo>
                    <a:lnTo>
                      <a:pt x="257" y="20"/>
                    </a:lnTo>
                    <a:lnTo>
                      <a:pt x="258" y="20"/>
                    </a:lnTo>
                    <a:lnTo>
                      <a:pt x="258" y="19"/>
                    </a:lnTo>
                    <a:lnTo>
                      <a:pt x="259" y="18"/>
                    </a:lnTo>
                    <a:lnTo>
                      <a:pt x="259" y="17"/>
                    </a:lnTo>
                    <a:lnTo>
                      <a:pt x="258" y="16"/>
                    </a:lnTo>
                    <a:lnTo>
                      <a:pt x="258" y="15"/>
                    </a:lnTo>
                    <a:lnTo>
                      <a:pt x="258" y="14"/>
                    </a:lnTo>
                    <a:lnTo>
                      <a:pt x="259" y="14"/>
                    </a:lnTo>
                    <a:lnTo>
                      <a:pt x="260" y="12"/>
                    </a:lnTo>
                    <a:lnTo>
                      <a:pt x="260" y="11"/>
                    </a:lnTo>
                    <a:lnTo>
                      <a:pt x="258" y="10"/>
                    </a:lnTo>
                    <a:lnTo>
                      <a:pt x="258" y="9"/>
                    </a:lnTo>
                    <a:lnTo>
                      <a:pt x="259" y="8"/>
                    </a:lnTo>
                    <a:lnTo>
                      <a:pt x="260" y="8"/>
                    </a:lnTo>
                    <a:lnTo>
                      <a:pt x="261" y="8"/>
                    </a:lnTo>
                    <a:lnTo>
                      <a:pt x="262" y="8"/>
                    </a:lnTo>
                    <a:lnTo>
                      <a:pt x="263" y="7"/>
                    </a:lnTo>
                    <a:lnTo>
                      <a:pt x="264" y="7"/>
                    </a:lnTo>
                    <a:lnTo>
                      <a:pt x="264" y="6"/>
                    </a:lnTo>
                    <a:lnTo>
                      <a:pt x="265" y="5"/>
                    </a:lnTo>
                    <a:lnTo>
                      <a:pt x="266" y="4"/>
                    </a:lnTo>
                    <a:lnTo>
                      <a:pt x="267" y="3"/>
                    </a:lnTo>
                    <a:lnTo>
                      <a:pt x="267" y="2"/>
                    </a:lnTo>
                    <a:lnTo>
                      <a:pt x="268" y="2"/>
                    </a:lnTo>
                    <a:lnTo>
                      <a:pt x="270" y="2"/>
                    </a:lnTo>
                    <a:lnTo>
                      <a:pt x="270" y="2"/>
                    </a:lnTo>
                    <a:lnTo>
                      <a:pt x="271" y="1"/>
                    </a:lnTo>
                    <a:lnTo>
                      <a:pt x="272" y="1"/>
                    </a:lnTo>
                    <a:lnTo>
                      <a:pt x="272" y="2"/>
                    </a:lnTo>
                    <a:lnTo>
                      <a:pt x="272" y="3"/>
                    </a:lnTo>
                    <a:lnTo>
                      <a:pt x="273" y="4"/>
                    </a:lnTo>
                    <a:lnTo>
                      <a:pt x="274" y="4"/>
                    </a:lnTo>
                    <a:lnTo>
                      <a:pt x="275" y="2"/>
                    </a:lnTo>
                    <a:lnTo>
                      <a:pt x="276" y="2"/>
                    </a:lnTo>
                    <a:lnTo>
                      <a:pt x="277" y="3"/>
                    </a:lnTo>
                    <a:lnTo>
                      <a:pt x="277" y="4"/>
                    </a:lnTo>
                    <a:lnTo>
                      <a:pt x="277" y="4"/>
                    </a:lnTo>
                    <a:lnTo>
                      <a:pt x="277" y="5"/>
                    </a:lnTo>
                    <a:lnTo>
                      <a:pt x="277" y="6"/>
                    </a:lnTo>
                    <a:lnTo>
                      <a:pt x="278" y="6"/>
                    </a:lnTo>
                    <a:lnTo>
                      <a:pt x="279" y="7"/>
                    </a:lnTo>
                    <a:lnTo>
                      <a:pt x="280" y="7"/>
                    </a:lnTo>
                    <a:lnTo>
                      <a:pt x="281" y="7"/>
                    </a:lnTo>
                    <a:lnTo>
                      <a:pt x="281" y="7"/>
                    </a:lnTo>
                    <a:lnTo>
                      <a:pt x="282" y="7"/>
                    </a:lnTo>
                    <a:lnTo>
                      <a:pt x="284" y="7"/>
                    </a:lnTo>
                    <a:lnTo>
                      <a:pt x="286" y="7"/>
                    </a:lnTo>
                    <a:lnTo>
                      <a:pt x="288" y="7"/>
                    </a:lnTo>
                    <a:lnTo>
                      <a:pt x="288" y="7"/>
                    </a:lnTo>
                    <a:lnTo>
                      <a:pt x="288" y="8"/>
                    </a:lnTo>
                    <a:lnTo>
                      <a:pt x="288" y="9"/>
                    </a:lnTo>
                    <a:lnTo>
                      <a:pt x="287" y="9"/>
                    </a:lnTo>
                    <a:lnTo>
                      <a:pt x="286" y="9"/>
                    </a:lnTo>
                    <a:lnTo>
                      <a:pt x="285" y="10"/>
                    </a:lnTo>
                    <a:lnTo>
                      <a:pt x="284" y="10"/>
                    </a:lnTo>
                    <a:lnTo>
                      <a:pt x="284" y="11"/>
                    </a:lnTo>
                    <a:lnTo>
                      <a:pt x="284" y="12"/>
                    </a:lnTo>
                    <a:lnTo>
                      <a:pt x="284" y="13"/>
                    </a:lnTo>
                    <a:lnTo>
                      <a:pt x="286" y="13"/>
                    </a:lnTo>
                    <a:lnTo>
                      <a:pt x="285" y="14"/>
                    </a:lnTo>
                    <a:lnTo>
                      <a:pt x="284" y="15"/>
                    </a:lnTo>
                    <a:lnTo>
                      <a:pt x="284" y="16"/>
                    </a:lnTo>
                    <a:lnTo>
                      <a:pt x="286" y="16"/>
                    </a:lnTo>
                    <a:lnTo>
                      <a:pt x="287" y="17"/>
                    </a:lnTo>
                    <a:lnTo>
                      <a:pt x="288" y="16"/>
                    </a:lnTo>
                    <a:lnTo>
                      <a:pt x="288" y="16"/>
                    </a:lnTo>
                    <a:lnTo>
                      <a:pt x="290" y="16"/>
                    </a:lnTo>
                    <a:lnTo>
                      <a:pt x="291" y="17"/>
                    </a:lnTo>
                    <a:lnTo>
                      <a:pt x="291" y="17"/>
                    </a:lnTo>
                    <a:lnTo>
                      <a:pt x="292" y="17"/>
                    </a:lnTo>
                    <a:lnTo>
                      <a:pt x="293" y="18"/>
                    </a:lnTo>
                    <a:lnTo>
                      <a:pt x="294" y="19"/>
                    </a:lnTo>
                    <a:lnTo>
                      <a:pt x="294" y="20"/>
                    </a:lnTo>
                    <a:lnTo>
                      <a:pt x="295" y="21"/>
                    </a:lnTo>
                    <a:lnTo>
                      <a:pt x="297" y="19"/>
                    </a:lnTo>
                    <a:lnTo>
                      <a:pt x="298" y="18"/>
                    </a:lnTo>
                    <a:lnTo>
                      <a:pt x="298" y="17"/>
                    </a:lnTo>
                    <a:lnTo>
                      <a:pt x="299" y="17"/>
                    </a:lnTo>
                    <a:lnTo>
                      <a:pt x="300" y="17"/>
                    </a:lnTo>
                    <a:lnTo>
                      <a:pt x="301" y="17"/>
                    </a:lnTo>
                    <a:lnTo>
                      <a:pt x="301" y="17"/>
                    </a:lnTo>
                    <a:lnTo>
                      <a:pt x="301" y="17"/>
                    </a:lnTo>
                    <a:lnTo>
                      <a:pt x="301" y="17"/>
                    </a:lnTo>
                    <a:lnTo>
                      <a:pt x="302" y="18"/>
                    </a:lnTo>
                    <a:lnTo>
                      <a:pt x="303" y="19"/>
                    </a:lnTo>
                    <a:lnTo>
                      <a:pt x="305" y="19"/>
                    </a:lnTo>
                    <a:lnTo>
                      <a:pt x="306" y="18"/>
                    </a:lnTo>
                    <a:lnTo>
                      <a:pt x="307" y="18"/>
                    </a:lnTo>
                    <a:lnTo>
                      <a:pt x="308" y="18"/>
                    </a:lnTo>
                    <a:lnTo>
                      <a:pt x="308" y="19"/>
                    </a:lnTo>
                    <a:lnTo>
                      <a:pt x="309" y="19"/>
                    </a:lnTo>
                    <a:lnTo>
                      <a:pt x="309" y="20"/>
                    </a:lnTo>
                    <a:lnTo>
                      <a:pt x="310" y="21"/>
                    </a:lnTo>
                    <a:lnTo>
                      <a:pt x="309" y="21"/>
                    </a:lnTo>
                    <a:lnTo>
                      <a:pt x="308" y="21"/>
                    </a:lnTo>
                    <a:lnTo>
                      <a:pt x="308" y="22"/>
                    </a:lnTo>
                    <a:lnTo>
                      <a:pt x="310" y="23"/>
                    </a:lnTo>
                    <a:lnTo>
                      <a:pt x="310" y="24"/>
                    </a:lnTo>
                    <a:lnTo>
                      <a:pt x="310" y="24"/>
                    </a:lnTo>
                    <a:lnTo>
                      <a:pt x="309" y="25"/>
                    </a:lnTo>
                    <a:lnTo>
                      <a:pt x="310" y="26"/>
                    </a:lnTo>
                    <a:lnTo>
                      <a:pt x="311" y="26"/>
                    </a:lnTo>
                    <a:lnTo>
                      <a:pt x="312" y="26"/>
                    </a:lnTo>
                    <a:lnTo>
                      <a:pt x="312" y="25"/>
                    </a:lnTo>
                    <a:lnTo>
                      <a:pt x="312" y="24"/>
                    </a:lnTo>
                    <a:lnTo>
                      <a:pt x="312" y="23"/>
                    </a:lnTo>
                    <a:lnTo>
                      <a:pt x="312" y="22"/>
                    </a:lnTo>
                    <a:lnTo>
                      <a:pt x="313" y="21"/>
                    </a:lnTo>
                    <a:lnTo>
                      <a:pt x="313" y="21"/>
                    </a:lnTo>
                    <a:lnTo>
                      <a:pt x="314" y="20"/>
                    </a:lnTo>
                    <a:lnTo>
                      <a:pt x="315" y="21"/>
                    </a:lnTo>
                    <a:lnTo>
                      <a:pt x="315" y="21"/>
                    </a:lnTo>
                    <a:lnTo>
                      <a:pt x="315" y="22"/>
                    </a:lnTo>
                    <a:lnTo>
                      <a:pt x="316" y="23"/>
                    </a:lnTo>
                    <a:lnTo>
                      <a:pt x="316" y="24"/>
                    </a:lnTo>
                    <a:lnTo>
                      <a:pt x="315" y="24"/>
                    </a:lnTo>
                    <a:lnTo>
                      <a:pt x="315" y="25"/>
                    </a:lnTo>
                    <a:lnTo>
                      <a:pt x="319" y="26"/>
                    </a:lnTo>
                    <a:lnTo>
                      <a:pt x="320" y="26"/>
                    </a:lnTo>
                    <a:lnTo>
                      <a:pt x="321" y="26"/>
                    </a:lnTo>
                    <a:lnTo>
                      <a:pt x="322" y="25"/>
                    </a:lnTo>
                    <a:lnTo>
                      <a:pt x="323" y="24"/>
                    </a:lnTo>
                    <a:lnTo>
                      <a:pt x="324" y="24"/>
                    </a:lnTo>
                    <a:lnTo>
                      <a:pt x="325" y="24"/>
                    </a:lnTo>
                    <a:lnTo>
                      <a:pt x="325" y="25"/>
                    </a:lnTo>
                    <a:lnTo>
                      <a:pt x="325" y="24"/>
                    </a:lnTo>
                    <a:lnTo>
                      <a:pt x="326" y="25"/>
                    </a:lnTo>
                    <a:lnTo>
                      <a:pt x="327" y="26"/>
                    </a:lnTo>
                    <a:lnTo>
                      <a:pt x="326" y="27"/>
                    </a:lnTo>
                    <a:lnTo>
                      <a:pt x="327" y="27"/>
                    </a:lnTo>
                    <a:lnTo>
                      <a:pt x="328" y="26"/>
                    </a:lnTo>
                    <a:lnTo>
                      <a:pt x="329" y="26"/>
                    </a:lnTo>
                    <a:lnTo>
                      <a:pt x="329" y="25"/>
                    </a:lnTo>
                    <a:lnTo>
                      <a:pt x="329" y="23"/>
                    </a:lnTo>
                    <a:lnTo>
                      <a:pt x="329" y="21"/>
                    </a:lnTo>
                    <a:lnTo>
                      <a:pt x="330" y="21"/>
                    </a:lnTo>
                    <a:lnTo>
                      <a:pt x="331" y="20"/>
                    </a:lnTo>
                    <a:lnTo>
                      <a:pt x="332" y="20"/>
                    </a:lnTo>
                    <a:lnTo>
                      <a:pt x="335" y="20"/>
                    </a:lnTo>
                    <a:lnTo>
                      <a:pt x="336" y="20"/>
                    </a:lnTo>
                    <a:lnTo>
                      <a:pt x="337" y="20"/>
                    </a:lnTo>
                    <a:lnTo>
                      <a:pt x="338" y="20"/>
                    </a:lnTo>
                    <a:lnTo>
                      <a:pt x="339" y="21"/>
                    </a:lnTo>
                    <a:lnTo>
                      <a:pt x="340" y="22"/>
                    </a:lnTo>
                    <a:lnTo>
                      <a:pt x="341" y="22"/>
                    </a:lnTo>
                    <a:lnTo>
                      <a:pt x="342" y="22"/>
                    </a:lnTo>
                    <a:lnTo>
                      <a:pt x="341" y="21"/>
                    </a:lnTo>
                    <a:lnTo>
                      <a:pt x="342" y="21"/>
                    </a:lnTo>
                    <a:lnTo>
                      <a:pt x="343" y="21"/>
                    </a:lnTo>
                    <a:lnTo>
                      <a:pt x="343" y="21"/>
                    </a:lnTo>
                    <a:lnTo>
                      <a:pt x="344" y="22"/>
                    </a:lnTo>
                    <a:lnTo>
                      <a:pt x="345" y="22"/>
                    </a:lnTo>
                    <a:lnTo>
                      <a:pt x="346" y="22"/>
                    </a:lnTo>
                    <a:lnTo>
                      <a:pt x="346" y="22"/>
                    </a:lnTo>
                    <a:lnTo>
                      <a:pt x="346" y="21"/>
                    </a:lnTo>
                    <a:lnTo>
                      <a:pt x="346" y="21"/>
                    </a:lnTo>
                    <a:lnTo>
                      <a:pt x="348" y="21"/>
                    </a:lnTo>
                    <a:lnTo>
                      <a:pt x="347" y="21"/>
                    </a:lnTo>
                    <a:lnTo>
                      <a:pt x="347" y="20"/>
                    </a:lnTo>
                    <a:lnTo>
                      <a:pt x="349" y="19"/>
                    </a:lnTo>
                    <a:lnTo>
                      <a:pt x="350" y="21"/>
                    </a:lnTo>
                    <a:lnTo>
                      <a:pt x="350" y="21"/>
                    </a:lnTo>
                    <a:lnTo>
                      <a:pt x="350" y="22"/>
                    </a:lnTo>
                    <a:lnTo>
                      <a:pt x="350" y="23"/>
                    </a:lnTo>
                    <a:lnTo>
                      <a:pt x="350" y="24"/>
                    </a:lnTo>
                    <a:lnTo>
                      <a:pt x="350" y="24"/>
                    </a:lnTo>
                    <a:lnTo>
                      <a:pt x="349" y="28"/>
                    </a:lnTo>
                    <a:lnTo>
                      <a:pt x="349" y="28"/>
                    </a:lnTo>
                    <a:lnTo>
                      <a:pt x="350" y="28"/>
                    </a:lnTo>
                    <a:lnTo>
                      <a:pt x="350" y="29"/>
                    </a:lnTo>
                    <a:lnTo>
                      <a:pt x="351" y="30"/>
                    </a:lnTo>
                    <a:lnTo>
                      <a:pt x="351" y="31"/>
                    </a:lnTo>
                    <a:lnTo>
                      <a:pt x="352" y="31"/>
                    </a:lnTo>
                    <a:lnTo>
                      <a:pt x="352" y="33"/>
                    </a:lnTo>
                    <a:lnTo>
                      <a:pt x="353" y="34"/>
                    </a:lnTo>
                    <a:lnTo>
                      <a:pt x="353" y="33"/>
                    </a:lnTo>
                    <a:lnTo>
                      <a:pt x="353" y="32"/>
                    </a:lnTo>
                    <a:lnTo>
                      <a:pt x="354" y="31"/>
                    </a:lnTo>
                    <a:lnTo>
                      <a:pt x="354" y="31"/>
                    </a:lnTo>
                    <a:lnTo>
                      <a:pt x="354" y="30"/>
                    </a:lnTo>
                    <a:lnTo>
                      <a:pt x="355" y="30"/>
                    </a:lnTo>
                    <a:lnTo>
                      <a:pt x="356" y="29"/>
                    </a:lnTo>
                    <a:lnTo>
                      <a:pt x="355" y="28"/>
                    </a:lnTo>
                    <a:lnTo>
                      <a:pt x="355" y="28"/>
                    </a:lnTo>
                    <a:lnTo>
                      <a:pt x="354" y="27"/>
                    </a:lnTo>
                    <a:lnTo>
                      <a:pt x="354" y="26"/>
                    </a:lnTo>
                    <a:lnTo>
                      <a:pt x="356" y="26"/>
                    </a:lnTo>
                    <a:lnTo>
                      <a:pt x="356" y="26"/>
                    </a:lnTo>
                    <a:lnTo>
                      <a:pt x="357" y="26"/>
                    </a:lnTo>
                    <a:lnTo>
                      <a:pt x="358" y="27"/>
                    </a:lnTo>
                    <a:lnTo>
                      <a:pt x="358" y="28"/>
                    </a:lnTo>
                    <a:lnTo>
                      <a:pt x="358" y="28"/>
                    </a:lnTo>
                    <a:lnTo>
                      <a:pt x="358" y="31"/>
                    </a:lnTo>
                    <a:lnTo>
                      <a:pt x="358" y="31"/>
                    </a:lnTo>
                    <a:lnTo>
                      <a:pt x="360" y="32"/>
                    </a:lnTo>
                    <a:lnTo>
                      <a:pt x="360" y="32"/>
                    </a:lnTo>
                    <a:lnTo>
                      <a:pt x="361" y="32"/>
                    </a:lnTo>
                    <a:lnTo>
                      <a:pt x="362" y="31"/>
                    </a:lnTo>
                    <a:lnTo>
                      <a:pt x="362" y="31"/>
                    </a:lnTo>
                    <a:lnTo>
                      <a:pt x="363" y="30"/>
                    </a:lnTo>
                    <a:lnTo>
                      <a:pt x="363" y="29"/>
                    </a:lnTo>
                    <a:lnTo>
                      <a:pt x="364" y="28"/>
                    </a:lnTo>
                    <a:lnTo>
                      <a:pt x="364" y="30"/>
                    </a:lnTo>
                    <a:lnTo>
                      <a:pt x="365" y="30"/>
                    </a:lnTo>
                    <a:lnTo>
                      <a:pt x="366" y="30"/>
                    </a:lnTo>
                    <a:lnTo>
                      <a:pt x="367" y="29"/>
                    </a:lnTo>
                    <a:lnTo>
                      <a:pt x="367" y="28"/>
                    </a:lnTo>
                    <a:lnTo>
                      <a:pt x="366" y="26"/>
                    </a:lnTo>
                    <a:lnTo>
                      <a:pt x="367" y="26"/>
                    </a:lnTo>
                    <a:lnTo>
                      <a:pt x="367" y="26"/>
                    </a:lnTo>
                    <a:lnTo>
                      <a:pt x="368" y="26"/>
                    </a:lnTo>
                    <a:lnTo>
                      <a:pt x="368" y="28"/>
                    </a:lnTo>
                    <a:lnTo>
                      <a:pt x="369" y="28"/>
                    </a:lnTo>
                    <a:lnTo>
                      <a:pt x="370" y="28"/>
                    </a:lnTo>
                    <a:lnTo>
                      <a:pt x="370" y="29"/>
                    </a:lnTo>
                    <a:lnTo>
                      <a:pt x="371" y="29"/>
                    </a:lnTo>
                    <a:lnTo>
                      <a:pt x="372" y="29"/>
                    </a:lnTo>
                    <a:lnTo>
                      <a:pt x="372" y="30"/>
                    </a:lnTo>
                    <a:lnTo>
                      <a:pt x="371" y="30"/>
                    </a:lnTo>
                    <a:lnTo>
                      <a:pt x="370" y="31"/>
                    </a:lnTo>
                    <a:lnTo>
                      <a:pt x="370" y="31"/>
                    </a:lnTo>
                    <a:lnTo>
                      <a:pt x="370" y="31"/>
                    </a:lnTo>
                    <a:lnTo>
                      <a:pt x="370" y="31"/>
                    </a:lnTo>
                    <a:lnTo>
                      <a:pt x="370" y="32"/>
                    </a:lnTo>
                    <a:lnTo>
                      <a:pt x="370" y="33"/>
                    </a:lnTo>
                    <a:lnTo>
                      <a:pt x="371" y="34"/>
                    </a:lnTo>
                    <a:lnTo>
                      <a:pt x="371" y="35"/>
                    </a:lnTo>
                    <a:lnTo>
                      <a:pt x="370" y="35"/>
                    </a:lnTo>
                    <a:lnTo>
                      <a:pt x="370" y="36"/>
                    </a:lnTo>
                    <a:lnTo>
                      <a:pt x="371" y="36"/>
                    </a:lnTo>
                    <a:lnTo>
                      <a:pt x="372" y="36"/>
                    </a:lnTo>
                    <a:lnTo>
                      <a:pt x="372" y="37"/>
                    </a:lnTo>
                    <a:lnTo>
                      <a:pt x="372" y="38"/>
                    </a:lnTo>
                    <a:lnTo>
                      <a:pt x="373" y="38"/>
                    </a:lnTo>
                    <a:lnTo>
                      <a:pt x="374" y="38"/>
                    </a:lnTo>
                    <a:lnTo>
                      <a:pt x="374" y="38"/>
                    </a:lnTo>
                    <a:lnTo>
                      <a:pt x="375" y="38"/>
                    </a:lnTo>
                    <a:lnTo>
                      <a:pt x="375" y="38"/>
                    </a:lnTo>
                    <a:lnTo>
                      <a:pt x="375" y="39"/>
                    </a:lnTo>
                    <a:lnTo>
                      <a:pt x="375" y="40"/>
                    </a:lnTo>
                    <a:lnTo>
                      <a:pt x="375" y="42"/>
                    </a:lnTo>
                    <a:lnTo>
                      <a:pt x="374" y="42"/>
                    </a:lnTo>
                    <a:lnTo>
                      <a:pt x="375" y="43"/>
                    </a:lnTo>
                    <a:lnTo>
                      <a:pt x="375" y="44"/>
                    </a:lnTo>
                    <a:lnTo>
                      <a:pt x="375" y="45"/>
                    </a:lnTo>
                    <a:lnTo>
                      <a:pt x="375" y="46"/>
                    </a:lnTo>
                    <a:lnTo>
                      <a:pt x="376" y="46"/>
                    </a:lnTo>
                    <a:lnTo>
                      <a:pt x="377" y="46"/>
                    </a:lnTo>
                    <a:lnTo>
                      <a:pt x="377" y="47"/>
                    </a:lnTo>
                    <a:lnTo>
                      <a:pt x="378" y="47"/>
                    </a:lnTo>
                    <a:lnTo>
                      <a:pt x="379" y="47"/>
                    </a:lnTo>
                    <a:lnTo>
                      <a:pt x="380" y="49"/>
                    </a:lnTo>
                    <a:lnTo>
                      <a:pt x="381" y="49"/>
                    </a:lnTo>
                    <a:lnTo>
                      <a:pt x="381" y="49"/>
                    </a:lnTo>
                    <a:lnTo>
                      <a:pt x="381" y="50"/>
                    </a:lnTo>
                    <a:lnTo>
                      <a:pt x="381" y="51"/>
                    </a:lnTo>
                    <a:lnTo>
                      <a:pt x="381" y="52"/>
                    </a:lnTo>
                    <a:lnTo>
                      <a:pt x="382" y="52"/>
                    </a:lnTo>
                    <a:lnTo>
                      <a:pt x="382" y="52"/>
                    </a:lnTo>
                    <a:lnTo>
                      <a:pt x="381" y="53"/>
                    </a:lnTo>
                    <a:lnTo>
                      <a:pt x="382" y="54"/>
                    </a:lnTo>
                    <a:lnTo>
                      <a:pt x="382" y="55"/>
                    </a:lnTo>
                    <a:lnTo>
                      <a:pt x="382" y="55"/>
                    </a:lnTo>
                    <a:lnTo>
                      <a:pt x="383" y="55"/>
                    </a:lnTo>
                    <a:lnTo>
                      <a:pt x="383" y="55"/>
                    </a:lnTo>
                    <a:lnTo>
                      <a:pt x="384" y="55"/>
                    </a:lnTo>
                    <a:lnTo>
                      <a:pt x="384" y="55"/>
                    </a:lnTo>
                    <a:lnTo>
                      <a:pt x="384" y="56"/>
                    </a:lnTo>
                    <a:lnTo>
                      <a:pt x="383" y="57"/>
                    </a:lnTo>
                    <a:lnTo>
                      <a:pt x="382" y="57"/>
                    </a:lnTo>
                    <a:lnTo>
                      <a:pt x="381" y="57"/>
                    </a:lnTo>
                    <a:lnTo>
                      <a:pt x="379" y="59"/>
                    </a:lnTo>
                    <a:lnTo>
                      <a:pt x="378" y="59"/>
                    </a:lnTo>
                    <a:lnTo>
                      <a:pt x="378" y="59"/>
                    </a:lnTo>
                    <a:lnTo>
                      <a:pt x="378" y="60"/>
                    </a:lnTo>
                    <a:lnTo>
                      <a:pt x="377" y="60"/>
                    </a:lnTo>
                    <a:lnTo>
                      <a:pt x="377" y="60"/>
                    </a:lnTo>
                    <a:lnTo>
                      <a:pt x="377" y="61"/>
                    </a:lnTo>
                    <a:lnTo>
                      <a:pt x="377" y="62"/>
                    </a:lnTo>
                    <a:lnTo>
                      <a:pt x="377" y="62"/>
                    </a:lnTo>
                    <a:lnTo>
                      <a:pt x="377" y="63"/>
                    </a:lnTo>
                    <a:lnTo>
                      <a:pt x="377" y="64"/>
                    </a:lnTo>
                    <a:lnTo>
                      <a:pt x="377" y="65"/>
                    </a:lnTo>
                    <a:lnTo>
                      <a:pt x="377" y="66"/>
                    </a:lnTo>
                    <a:lnTo>
                      <a:pt x="377" y="66"/>
                    </a:lnTo>
                    <a:lnTo>
                      <a:pt x="376" y="67"/>
                    </a:lnTo>
                    <a:lnTo>
                      <a:pt x="376" y="68"/>
                    </a:lnTo>
                    <a:lnTo>
                      <a:pt x="376" y="69"/>
                    </a:lnTo>
                    <a:lnTo>
                      <a:pt x="375" y="69"/>
                    </a:lnTo>
                    <a:lnTo>
                      <a:pt x="374" y="69"/>
                    </a:lnTo>
                    <a:lnTo>
                      <a:pt x="374" y="70"/>
                    </a:lnTo>
                    <a:lnTo>
                      <a:pt x="374" y="71"/>
                    </a:lnTo>
                    <a:lnTo>
                      <a:pt x="374" y="73"/>
                    </a:lnTo>
                    <a:lnTo>
                      <a:pt x="374" y="73"/>
                    </a:lnTo>
                    <a:lnTo>
                      <a:pt x="373" y="74"/>
                    </a:lnTo>
                    <a:lnTo>
                      <a:pt x="372" y="75"/>
                    </a:lnTo>
                    <a:lnTo>
                      <a:pt x="372" y="76"/>
                    </a:lnTo>
                    <a:lnTo>
                      <a:pt x="371" y="77"/>
                    </a:lnTo>
                    <a:lnTo>
                      <a:pt x="371" y="78"/>
                    </a:lnTo>
                    <a:lnTo>
                      <a:pt x="370" y="79"/>
                    </a:lnTo>
                    <a:lnTo>
                      <a:pt x="369" y="80"/>
                    </a:lnTo>
                    <a:lnTo>
                      <a:pt x="368" y="80"/>
                    </a:lnTo>
                    <a:lnTo>
                      <a:pt x="369" y="82"/>
                    </a:lnTo>
                    <a:lnTo>
                      <a:pt x="368" y="82"/>
                    </a:lnTo>
                    <a:lnTo>
                      <a:pt x="367" y="83"/>
                    </a:lnTo>
                    <a:lnTo>
                      <a:pt x="367" y="83"/>
                    </a:lnTo>
                    <a:lnTo>
                      <a:pt x="367" y="84"/>
                    </a:lnTo>
                    <a:lnTo>
                      <a:pt x="367" y="85"/>
                    </a:lnTo>
                    <a:lnTo>
                      <a:pt x="367" y="86"/>
                    </a:lnTo>
                    <a:lnTo>
                      <a:pt x="367" y="86"/>
                    </a:lnTo>
                    <a:lnTo>
                      <a:pt x="367" y="86"/>
                    </a:lnTo>
                    <a:lnTo>
                      <a:pt x="365" y="86"/>
                    </a:lnTo>
                    <a:lnTo>
                      <a:pt x="365" y="87"/>
                    </a:lnTo>
                    <a:lnTo>
                      <a:pt x="365" y="88"/>
                    </a:lnTo>
                    <a:lnTo>
                      <a:pt x="367" y="88"/>
                    </a:lnTo>
                    <a:lnTo>
                      <a:pt x="367" y="89"/>
                    </a:lnTo>
                    <a:lnTo>
                      <a:pt x="367" y="90"/>
                    </a:lnTo>
                    <a:lnTo>
                      <a:pt x="367" y="90"/>
                    </a:lnTo>
                    <a:lnTo>
                      <a:pt x="367" y="92"/>
                    </a:lnTo>
                    <a:lnTo>
                      <a:pt x="367" y="93"/>
                    </a:lnTo>
                    <a:lnTo>
                      <a:pt x="367" y="93"/>
                    </a:lnTo>
                    <a:lnTo>
                      <a:pt x="367" y="95"/>
                    </a:lnTo>
                    <a:lnTo>
                      <a:pt x="367" y="97"/>
                    </a:lnTo>
                    <a:lnTo>
                      <a:pt x="368" y="97"/>
                    </a:lnTo>
                    <a:lnTo>
                      <a:pt x="367" y="98"/>
                    </a:lnTo>
                    <a:lnTo>
                      <a:pt x="367" y="99"/>
                    </a:lnTo>
                    <a:lnTo>
                      <a:pt x="367" y="100"/>
                    </a:lnTo>
                    <a:lnTo>
                      <a:pt x="367" y="100"/>
                    </a:lnTo>
                    <a:lnTo>
                      <a:pt x="368" y="100"/>
                    </a:lnTo>
                    <a:lnTo>
                      <a:pt x="368" y="101"/>
                    </a:lnTo>
                    <a:lnTo>
                      <a:pt x="369" y="100"/>
                    </a:lnTo>
                    <a:lnTo>
                      <a:pt x="369" y="100"/>
                    </a:lnTo>
                    <a:lnTo>
                      <a:pt x="370" y="100"/>
                    </a:lnTo>
                    <a:lnTo>
                      <a:pt x="371" y="100"/>
                    </a:lnTo>
                    <a:lnTo>
                      <a:pt x="372" y="100"/>
                    </a:lnTo>
                    <a:lnTo>
                      <a:pt x="373" y="101"/>
                    </a:lnTo>
                    <a:lnTo>
                      <a:pt x="374" y="103"/>
                    </a:lnTo>
                    <a:lnTo>
                      <a:pt x="374" y="104"/>
                    </a:lnTo>
                    <a:lnTo>
                      <a:pt x="374" y="105"/>
                    </a:lnTo>
                    <a:lnTo>
                      <a:pt x="374" y="106"/>
                    </a:lnTo>
                    <a:lnTo>
                      <a:pt x="373" y="107"/>
                    </a:lnTo>
                    <a:lnTo>
                      <a:pt x="371" y="107"/>
                    </a:lnTo>
                    <a:lnTo>
                      <a:pt x="370" y="108"/>
                    </a:lnTo>
                    <a:lnTo>
                      <a:pt x="369" y="108"/>
                    </a:lnTo>
                    <a:lnTo>
                      <a:pt x="368" y="109"/>
                    </a:lnTo>
                    <a:lnTo>
                      <a:pt x="368" y="110"/>
                    </a:lnTo>
                    <a:lnTo>
                      <a:pt x="367" y="110"/>
                    </a:lnTo>
                    <a:lnTo>
                      <a:pt x="366" y="110"/>
                    </a:lnTo>
                    <a:lnTo>
                      <a:pt x="366" y="109"/>
                    </a:lnTo>
                    <a:lnTo>
                      <a:pt x="365" y="110"/>
                    </a:lnTo>
                    <a:lnTo>
                      <a:pt x="364" y="111"/>
                    </a:lnTo>
                    <a:lnTo>
                      <a:pt x="364" y="111"/>
                    </a:lnTo>
                    <a:lnTo>
                      <a:pt x="363" y="113"/>
                    </a:lnTo>
                    <a:lnTo>
                      <a:pt x="363" y="114"/>
                    </a:lnTo>
                    <a:lnTo>
                      <a:pt x="363" y="114"/>
                    </a:lnTo>
                    <a:lnTo>
                      <a:pt x="361" y="114"/>
                    </a:lnTo>
                    <a:lnTo>
                      <a:pt x="360" y="115"/>
                    </a:lnTo>
                    <a:lnTo>
                      <a:pt x="360" y="114"/>
                    </a:lnTo>
                    <a:lnTo>
                      <a:pt x="359" y="114"/>
                    </a:lnTo>
                    <a:lnTo>
                      <a:pt x="358" y="114"/>
                    </a:lnTo>
                    <a:lnTo>
                      <a:pt x="357" y="114"/>
                    </a:lnTo>
                    <a:lnTo>
                      <a:pt x="357" y="114"/>
                    </a:lnTo>
                    <a:lnTo>
                      <a:pt x="357" y="115"/>
                    </a:lnTo>
                    <a:lnTo>
                      <a:pt x="357" y="116"/>
                    </a:lnTo>
                    <a:lnTo>
                      <a:pt x="358" y="117"/>
                    </a:lnTo>
                    <a:lnTo>
                      <a:pt x="358" y="117"/>
                    </a:lnTo>
                    <a:lnTo>
                      <a:pt x="358" y="118"/>
                    </a:lnTo>
                    <a:lnTo>
                      <a:pt x="357" y="120"/>
                    </a:lnTo>
                    <a:lnTo>
                      <a:pt x="356" y="120"/>
                    </a:lnTo>
                    <a:lnTo>
                      <a:pt x="356" y="121"/>
                    </a:lnTo>
                    <a:lnTo>
                      <a:pt x="355" y="121"/>
                    </a:lnTo>
                    <a:lnTo>
                      <a:pt x="354" y="121"/>
                    </a:lnTo>
                    <a:lnTo>
                      <a:pt x="353" y="121"/>
                    </a:lnTo>
                    <a:lnTo>
                      <a:pt x="353" y="121"/>
                    </a:lnTo>
                    <a:lnTo>
                      <a:pt x="351" y="121"/>
                    </a:lnTo>
                    <a:lnTo>
                      <a:pt x="350" y="122"/>
                    </a:lnTo>
                    <a:lnTo>
                      <a:pt x="351" y="122"/>
                    </a:lnTo>
                    <a:lnTo>
                      <a:pt x="352" y="123"/>
                    </a:lnTo>
                    <a:lnTo>
                      <a:pt x="351" y="124"/>
                    </a:lnTo>
                    <a:lnTo>
                      <a:pt x="352" y="124"/>
                    </a:lnTo>
                    <a:lnTo>
                      <a:pt x="353" y="124"/>
                    </a:lnTo>
                    <a:lnTo>
                      <a:pt x="353" y="124"/>
                    </a:lnTo>
                    <a:lnTo>
                      <a:pt x="354" y="124"/>
                    </a:lnTo>
                    <a:lnTo>
                      <a:pt x="355" y="124"/>
                    </a:lnTo>
                    <a:lnTo>
                      <a:pt x="356" y="124"/>
                    </a:lnTo>
                    <a:lnTo>
                      <a:pt x="356" y="124"/>
                    </a:lnTo>
                    <a:lnTo>
                      <a:pt x="356" y="125"/>
                    </a:lnTo>
                    <a:lnTo>
                      <a:pt x="356" y="126"/>
                    </a:lnTo>
                    <a:lnTo>
                      <a:pt x="356" y="127"/>
                    </a:lnTo>
                    <a:lnTo>
                      <a:pt x="356" y="128"/>
                    </a:lnTo>
                    <a:lnTo>
                      <a:pt x="355" y="130"/>
                    </a:lnTo>
                    <a:lnTo>
                      <a:pt x="355" y="131"/>
                    </a:lnTo>
                    <a:lnTo>
                      <a:pt x="353" y="131"/>
                    </a:lnTo>
                    <a:lnTo>
                      <a:pt x="353" y="131"/>
                    </a:lnTo>
                    <a:lnTo>
                      <a:pt x="352" y="131"/>
                    </a:lnTo>
                    <a:lnTo>
                      <a:pt x="351" y="133"/>
                    </a:lnTo>
                    <a:lnTo>
                      <a:pt x="350" y="134"/>
                    </a:lnTo>
                    <a:lnTo>
                      <a:pt x="350" y="134"/>
                    </a:lnTo>
                    <a:lnTo>
                      <a:pt x="348" y="135"/>
                    </a:lnTo>
                    <a:lnTo>
                      <a:pt x="348" y="136"/>
                    </a:lnTo>
                    <a:lnTo>
                      <a:pt x="346" y="138"/>
                    </a:lnTo>
                    <a:lnTo>
                      <a:pt x="346" y="138"/>
                    </a:lnTo>
                    <a:lnTo>
                      <a:pt x="346" y="139"/>
                    </a:lnTo>
                    <a:lnTo>
                      <a:pt x="347" y="138"/>
                    </a:lnTo>
                    <a:lnTo>
                      <a:pt x="348" y="138"/>
                    </a:lnTo>
                    <a:lnTo>
                      <a:pt x="350" y="138"/>
                    </a:lnTo>
                    <a:lnTo>
                      <a:pt x="350" y="138"/>
                    </a:lnTo>
                    <a:lnTo>
                      <a:pt x="350" y="140"/>
                    </a:lnTo>
                    <a:lnTo>
                      <a:pt x="350" y="141"/>
                    </a:lnTo>
                    <a:lnTo>
                      <a:pt x="350" y="141"/>
                    </a:lnTo>
                    <a:lnTo>
                      <a:pt x="349" y="142"/>
                    </a:lnTo>
                    <a:lnTo>
                      <a:pt x="347" y="141"/>
                    </a:lnTo>
                    <a:lnTo>
                      <a:pt x="346" y="141"/>
                    </a:lnTo>
                    <a:lnTo>
                      <a:pt x="345" y="142"/>
                    </a:lnTo>
                    <a:lnTo>
                      <a:pt x="344" y="142"/>
                    </a:lnTo>
                    <a:lnTo>
                      <a:pt x="343" y="142"/>
                    </a:lnTo>
                    <a:lnTo>
                      <a:pt x="341" y="142"/>
                    </a:lnTo>
                    <a:lnTo>
                      <a:pt x="340" y="144"/>
                    </a:lnTo>
                    <a:lnTo>
                      <a:pt x="339" y="145"/>
                    </a:lnTo>
                    <a:lnTo>
                      <a:pt x="339" y="145"/>
                    </a:lnTo>
                    <a:lnTo>
                      <a:pt x="339" y="145"/>
                    </a:lnTo>
                    <a:lnTo>
                      <a:pt x="339" y="146"/>
                    </a:lnTo>
                    <a:lnTo>
                      <a:pt x="339" y="147"/>
                    </a:lnTo>
                    <a:lnTo>
                      <a:pt x="339" y="147"/>
                    </a:lnTo>
                    <a:lnTo>
                      <a:pt x="340" y="148"/>
                    </a:lnTo>
                    <a:lnTo>
                      <a:pt x="340" y="149"/>
                    </a:lnTo>
                    <a:lnTo>
                      <a:pt x="339" y="149"/>
                    </a:lnTo>
                    <a:lnTo>
                      <a:pt x="339" y="149"/>
                    </a:lnTo>
                    <a:lnTo>
                      <a:pt x="338" y="150"/>
                    </a:lnTo>
                    <a:lnTo>
                      <a:pt x="337" y="150"/>
                    </a:lnTo>
                    <a:lnTo>
                      <a:pt x="336" y="151"/>
                    </a:lnTo>
                    <a:lnTo>
                      <a:pt x="336" y="151"/>
                    </a:lnTo>
                    <a:lnTo>
                      <a:pt x="335" y="152"/>
                    </a:lnTo>
                    <a:lnTo>
                      <a:pt x="336" y="152"/>
                    </a:lnTo>
                    <a:lnTo>
                      <a:pt x="335" y="153"/>
                    </a:lnTo>
                    <a:lnTo>
                      <a:pt x="334" y="153"/>
                    </a:lnTo>
                    <a:lnTo>
                      <a:pt x="334" y="155"/>
                    </a:lnTo>
                    <a:lnTo>
                      <a:pt x="334" y="156"/>
                    </a:lnTo>
                    <a:lnTo>
                      <a:pt x="332" y="155"/>
                    </a:lnTo>
                    <a:lnTo>
                      <a:pt x="332" y="155"/>
                    </a:lnTo>
                    <a:lnTo>
                      <a:pt x="331" y="155"/>
                    </a:lnTo>
                    <a:lnTo>
                      <a:pt x="330" y="155"/>
                    </a:lnTo>
                    <a:lnTo>
                      <a:pt x="329" y="155"/>
                    </a:lnTo>
                    <a:lnTo>
                      <a:pt x="329" y="155"/>
                    </a:lnTo>
                    <a:lnTo>
                      <a:pt x="329" y="155"/>
                    </a:lnTo>
                    <a:lnTo>
                      <a:pt x="329" y="155"/>
                    </a:lnTo>
                    <a:lnTo>
                      <a:pt x="328" y="155"/>
                    </a:lnTo>
                    <a:lnTo>
                      <a:pt x="326" y="155"/>
                    </a:lnTo>
                    <a:lnTo>
                      <a:pt x="325" y="155"/>
                    </a:lnTo>
                    <a:lnTo>
                      <a:pt x="325" y="155"/>
                    </a:lnTo>
                    <a:lnTo>
                      <a:pt x="325" y="156"/>
                    </a:lnTo>
                    <a:lnTo>
                      <a:pt x="323" y="156"/>
                    </a:lnTo>
                    <a:lnTo>
                      <a:pt x="322" y="155"/>
                    </a:lnTo>
                    <a:lnTo>
                      <a:pt x="322" y="155"/>
                    </a:lnTo>
                    <a:lnTo>
                      <a:pt x="322" y="155"/>
                    </a:lnTo>
                    <a:lnTo>
                      <a:pt x="321" y="155"/>
                    </a:lnTo>
                    <a:lnTo>
                      <a:pt x="320" y="155"/>
                    </a:lnTo>
                    <a:lnTo>
                      <a:pt x="320" y="156"/>
                    </a:lnTo>
                    <a:lnTo>
                      <a:pt x="319" y="157"/>
                    </a:lnTo>
                    <a:lnTo>
                      <a:pt x="317" y="158"/>
                    </a:lnTo>
                    <a:lnTo>
                      <a:pt x="316" y="157"/>
                    </a:lnTo>
                    <a:lnTo>
                      <a:pt x="315" y="157"/>
                    </a:lnTo>
                    <a:lnTo>
                      <a:pt x="315" y="158"/>
                    </a:lnTo>
                    <a:lnTo>
                      <a:pt x="315" y="159"/>
                    </a:lnTo>
                    <a:lnTo>
                      <a:pt x="315" y="159"/>
                    </a:lnTo>
                    <a:lnTo>
                      <a:pt x="315" y="160"/>
                    </a:lnTo>
                    <a:lnTo>
                      <a:pt x="314" y="161"/>
                    </a:lnTo>
                    <a:lnTo>
                      <a:pt x="313" y="161"/>
                    </a:lnTo>
                    <a:lnTo>
                      <a:pt x="312" y="161"/>
                    </a:lnTo>
                    <a:lnTo>
                      <a:pt x="312" y="162"/>
                    </a:lnTo>
                    <a:lnTo>
                      <a:pt x="311" y="162"/>
                    </a:lnTo>
                    <a:lnTo>
                      <a:pt x="310" y="162"/>
                    </a:lnTo>
                    <a:lnTo>
                      <a:pt x="309" y="162"/>
                    </a:lnTo>
                    <a:lnTo>
                      <a:pt x="308" y="162"/>
                    </a:lnTo>
                    <a:lnTo>
                      <a:pt x="308" y="163"/>
                    </a:lnTo>
                    <a:lnTo>
                      <a:pt x="307" y="163"/>
                    </a:lnTo>
                    <a:lnTo>
                      <a:pt x="306" y="164"/>
                    </a:lnTo>
                    <a:lnTo>
                      <a:pt x="306" y="166"/>
                    </a:lnTo>
                    <a:lnTo>
                      <a:pt x="306" y="166"/>
                    </a:lnTo>
                    <a:lnTo>
                      <a:pt x="308" y="166"/>
                    </a:lnTo>
                    <a:lnTo>
                      <a:pt x="308" y="166"/>
                    </a:lnTo>
                    <a:lnTo>
                      <a:pt x="309" y="166"/>
                    </a:lnTo>
                    <a:lnTo>
                      <a:pt x="309" y="166"/>
                    </a:lnTo>
                    <a:lnTo>
                      <a:pt x="308" y="167"/>
                    </a:lnTo>
                    <a:lnTo>
                      <a:pt x="308" y="167"/>
                    </a:lnTo>
                    <a:lnTo>
                      <a:pt x="307" y="167"/>
                    </a:lnTo>
                    <a:lnTo>
                      <a:pt x="307" y="169"/>
                    </a:lnTo>
                    <a:lnTo>
                      <a:pt x="306" y="169"/>
                    </a:lnTo>
                    <a:lnTo>
                      <a:pt x="305" y="169"/>
                    </a:lnTo>
                    <a:lnTo>
                      <a:pt x="305" y="170"/>
                    </a:lnTo>
                    <a:lnTo>
                      <a:pt x="305" y="170"/>
                    </a:lnTo>
                    <a:lnTo>
                      <a:pt x="305" y="171"/>
                    </a:lnTo>
                    <a:lnTo>
                      <a:pt x="305" y="172"/>
                    </a:lnTo>
                    <a:lnTo>
                      <a:pt x="304" y="173"/>
                    </a:lnTo>
                    <a:lnTo>
                      <a:pt x="303" y="173"/>
                    </a:lnTo>
                    <a:lnTo>
                      <a:pt x="303" y="174"/>
                    </a:lnTo>
                    <a:lnTo>
                      <a:pt x="303" y="175"/>
                    </a:lnTo>
                    <a:lnTo>
                      <a:pt x="302" y="176"/>
                    </a:lnTo>
                    <a:lnTo>
                      <a:pt x="301" y="176"/>
                    </a:lnTo>
                    <a:lnTo>
                      <a:pt x="300" y="176"/>
                    </a:lnTo>
                    <a:lnTo>
                      <a:pt x="299" y="177"/>
                    </a:lnTo>
                    <a:lnTo>
                      <a:pt x="298" y="177"/>
                    </a:lnTo>
                    <a:lnTo>
                      <a:pt x="298" y="178"/>
                    </a:lnTo>
                    <a:lnTo>
                      <a:pt x="298" y="180"/>
                    </a:lnTo>
                    <a:lnTo>
                      <a:pt x="298" y="180"/>
                    </a:lnTo>
                    <a:lnTo>
                      <a:pt x="298" y="182"/>
                    </a:lnTo>
                    <a:lnTo>
                      <a:pt x="297" y="183"/>
                    </a:lnTo>
                    <a:lnTo>
                      <a:pt x="296" y="183"/>
                    </a:lnTo>
                    <a:lnTo>
                      <a:pt x="295" y="183"/>
                    </a:lnTo>
                    <a:lnTo>
                      <a:pt x="295" y="184"/>
                    </a:lnTo>
                    <a:lnTo>
                      <a:pt x="294" y="185"/>
                    </a:lnTo>
                    <a:lnTo>
                      <a:pt x="294" y="186"/>
                    </a:lnTo>
                    <a:lnTo>
                      <a:pt x="294" y="186"/>
                    </a:lnTo>
                    <a:lnTo>
                      <a:pt x="293" y="186"/>
                    </a:lnTo>
                    <a:lnTo>
                      <a:pt x="291" y="186"/>
                    </a:lnTo>
                    <a:lnTo>
                      <a:pt x="291" y="186"/>
                    </a:lnTo>
                    <a:lnTo>
                      <a:pt x="290" y="186"/>
                    </a:lnTo>
                    <a:lnTo>
                      <a:pt x="289" y="187"/>
                    </a:lnTo>
                    <a:lnTo>
                      <a:pt x="288" y="187"/>
                    </a:lnTo>
                    <a:lnTo>
                      <a:pt x="287" y="186"/>
                    </a:lnTo>
                    <a:lnTo>
                      <a:pt x="286" y="186"/>
                    </a:lnTo>
                    <a:lnTo>
                      <a:pt x="284" y="186"/>
                    </a:lnTo>
                    <a:lnTo>
                      <a:pt x="284" y="186"/>
                    </a:lnTo>
                    <a:lnTo>
                      <a:pt x="283" y="186"/>
                    </a:lnTo>
                    <a:lnTo>
                      <a:pt x="282" y="186"/>
                    </a:lnTo>
                    <a:lnTo>
                      <a:pt x="282" y="187"/>
                    </a:lnTo>
                    <a:lnTo>
                      <a:pt x="283" y="188"/>
                    </a:lnTo>
                    <a:lnTo>
                      <a:pt x="282" y="189"/>
                    </a:lnTo>
                    <a:lnTo>
                      <a:pt x="282" y="190"/>
                    </a:lnTo>
                    <a:lnTo>
                      <a:pt x="282" y="190"/>
                    </a:lnTo>
                    <a:lnTo>
                      <a:pt x="283" y="191"/>
                    </a:lnTo>
                    <a:lnTo>
                      <a:pt x="283" y="192"/>
                    </a:lnTo>
                    <a:lnTo>
                      <a:pt x="284" y="194"/>
                    </a:lnTo>
                    <a:lnTo>
                      <a:pt x="283" y="195"/>
                    </a:lnTo>
                    <a:lnTo>
                      <a:pt x="282" y="195"/>
                    </a:lnTo>
                    <a:lnTo>
                      <a:pt x="281" y="194"/>
                    </a:lnTo>
                    <a:lnTo>
                      <a:pt x="278" y="193"/>
                    </a:lnTo>
                    <a:lnTo>
                      <a:pt x="277" y="192"/>
                    </a:lnTo>
                    <a:lnTo>
                      <a:pt x="277" y="191"/>
                    </a:lnTo>
                    <a:lnTo>
                      <a:pt x="276" y="191"/>
                    </a:lnTo>
                    <a:lnTo>
                      <a:pt x="275" y="190"/>
                    </a:lnTo>
                    <a:lnTo>
                      <a:pt x="275" y="190"/>
                    </a:lnTo>
                    <a:lnTo>
                      <a:pt x="274" y="189"/>
                    </a:lnTo>
                    <a:lnTo>
                      <a:pt x="274" y="189"/>
                    </a:lnTo>
                    <a:lnTo>
                      <a:pt x="274" y="190"/>
                    </a:lnTo>
                    <a:lnTo>
                      <a:pt x="274" y="191"/>
                    </a:lnTo>
                    <a:lnTo>
                      <a:pt x="273" y="191"/>
                    </a:lnTo>
                    <a:lnTo>
                      <a:pt x="271" y="192"/>
                    </a:lnTo>
                    <a:lnTo>
                      <a:pt x="270" y="191"/>
                    </a:lnTo>
                    <a:lnTo>
                      <a:pt x="270" y="191"/>
                    </a:lnTo>
                    <a:lnTo>
                      <a:pt x="269" y="191"/>
                    </a:lnTo>
                    <a:lnTo>
                      <a:pt x="267" y="191"/>
                    </a:lnTo>
                    <a:lnTo>
                      <a:pt x="267" y="191"/>
                    </a:lnTo>
                    <a:lnTo>
                      <a:pt x="266" y="191"/>
                    </a:lnTo>
                    <a:lnTo>
                      <a:pt x="265" y="191"/>
                    </a:lnTo>
                    <a:lnTo>
                      <a:pt x="264" y="192"/>
                    </a:lnTo>
                    <a:lnTo>
                      <a:pt x="263" y="193"/>
                    </a:lnTo>
                    <a:lnTo>
                      <a:pt x="262" y="193"/>
                    </a:lnTo>
                    <a:lnTo>
                      <a:pt x="262" y="193"/>
                    </a:lnTo>
                    <a:lnTo>
                      <a:pt x="262" y="194"/>
                    </a:lnTo>
                    <a:lnTo>
                      <a:pt x="262" y="195"/>
                    </a:lnTo>
                    <a:lnTo>
                      <a:pt x="260" y="195"/>
                    </a:lnTo>
                    <a:lnTo>
                      <a:pt x="259" y="195"/>
                    </a:lnTo>
                    <a:lnTo>
                      <a:pt x="258" y="195"/>
                    </a:lnTo>
                    <a:lnTo>
                      <a:pt x="257" y="195"/>
                    </a:lnTo>
                    <a:lnTo>
                      <a:pt x="256" y="195"/>
                    </a:lnTo>
                    <a:lnTo>
                      <a:pt x="254" y="196"/>
                    </a:lnTo>
                    <a:lnTo>
                      <a:pt x="253" y="196"/>
                    </a:lnTo>
                    <a:lnTo>
                      <a:pt x="253" y="195"/>
                    </a:lnTo>
                    <a:lnTo>
                      <a:pt x="252" y="195"/>
                    </a:lnTo>
                    <a:lnTo>
                      <a:pt x="251" y="196"/>
                    </a:lnTo>
                    <a:lnTo>
                      <a:pt x="251" y="197"/>
                    </a:lnTo>
                    <a:lnTo>
                      <a:pt x="250" y="197"/>
                    </a:lnTo>
                    <a:lnTo>
                      <a:pt x="249" y="196"/>
                    </a:lnTo>
                    <a:lnTo>
                      <a:pt x="248" y="196"/>
                    </a:lnTo>
                    <a:lnTo>
                      <a:pt x="247" y="193"/>
                    </a:lnTo>
                    <a:lnTo>
                      <a:pt x="244" y="192"/>
                    </a:lnTo>
                    <a:lnTo>
                      <a:pt x="243" y="191"/>
                    </a:lnTo>
                    <a:lnTo>
                      <a:pt x="243" y="190"/>
                    </a:lnTo>
                    <a:lnTo>
                      <a:pt x="243" y="189"/>
                    </a:lnTo>
                    <a:lnTo>
                      <a:pt x="243" y="188"/>
                    </a:lnTo>
                    <a:lnTo>
                      <a:pt x="244" y="186"/>
                    </a:lnTo>
                    <a:lnTo>
                      <a:pt x="245" y="186"/>
                    </a:lnTo>
                    <a:lnTo>
                      <a:pt x="245" y="184"/>
                    </a:lnTo>
                    <a:lnTo>
                      <a:pt x="244" y="183"/>
                    </a:lnTo>
                    <a:lnTo>
                      <a:pt x="244" y="183"/>
                    </a:lnTo>
                    <a:lnTo>
                      <a:pt x="243" y="182"/>
                    </a:lnTo>
                    <a:lnTo>
                      <a:pt x="242" y="181"/>
                    </a:lnTo>
                    <a:lnTo>
                      <a:pt x="241" y="181"/>
                    </a:lnTo>
                    <a:lnTo>
                      <a:pt x="240" y="180"/>
                    </a:lnTo>
                    <a:lnTo>
                      <a:pt x="239" y="180"/>
                    </a:lnTo>
                    <a:lnTo>
                      <a:pt x="239" y="180"/>
                    </a:lnTo>
                    <a:lnTo>
                      <a:pt x="239" y="179"/>
                    </a:lnTo>
                    <a:lnTo>
                      <a:pt x="238" y="179"/>
                    </a:lnTo>
                    <a:lnTo>
                      <a:pt x="237" y="179"/>
                    </a:lnTo>
                    <a:lnTo>
                      <a:pt x="236" y="179"/>
                    </a:lnTo>
                    <a:lnTo>
                      <a:pt x="236" y="178"/>
                    </a:lnTo>
                    <a:lnTo>
                      <a:pt x="234" y="176"/>
                    </a:lnTo>
                    <a:lnTo>
                      <a:pt x="233" y="176"/>
                    </a:lnTo>
                    <a:lnTo>
                      <a:pt x="232" y="176"/>
                    </a:lnTo>
                    <a:lnTo>
                      <a:pt x="232" y="175"/>
                    </a:lnTo>
                    <a:lnTo>
                      <a:pt x="232" y="174"/>
                    </a:lnTo>
                    <a:lnTo>
                      <a:pt x="232" y="174"/>
                    </a:lnTo>
                    <a:lnTo>
                      <a:pt x="230" y="173"/>
                    </a:lnTo>
                    <a:lnTo>
                      <a:pt x="229" y="173"/>
                    </a:lnTo>
                    <a:lnTo>
                      <a:pt x="229" y="173"/>
                    </a:lnTo>
                    <a:lnTo>
                      <a:pt x="228" y="173"/>
                    </a:lnTo>
                    <a:lnTo>
                      <a:pt x="227" y="174"/>
                    </a:lnTo>
                    <a:lnTo>
                      <a:pt x="226" y="175"/>
                    </a:lnTo>
                    <a:lnTo>
                      <a:pt x="212" y="186"/>
                    </a:lnTo>
                    <a:lnTo>
                      <a:pt x="203" y="193"/>
                    </a:lnTo>
                    <a:lnTo>
                      <a:pt x="202" y="194"/>
                    </a:lnTo>
                    <a:lnTo>
                      <a:pt x="198" y="198"/>
                    </a:lnTo>
                    <a:lnTo>
                      <a:pt x="197" y="198"/>
                    </a:lnTo>
                    <a:lnTo>
                      <a:pt x="198" y="200"/>
                    </a:lnTo>
                    <a:lnTo>
                      <a:pt x="198" y="200"/>
                    </a:lnTo>
                    <a:lnTo>
                      <a:pt x="198" y="200"/>
                    </a:lnTo>
                    <a:lnTo>
                      <a:pt x="198" y="201"/>
                    </a:lnTo>
                    <a:lnTo>
                      <a:pt x="198" y="203"/>
                    </a:lnTo>
                    <a:lnTo>
                      <a:pt x="199" y="204"/>
                    </a:lnTo>
                    <a:lnTo>
                      <a:pt x="200" y="204"/>
                    </a:lnTo>
                    <a:lnTo>
                      <a:pt x="201" y="205"/>
                    </a:lnTo>
                    <a:lnTo>
                      <a:pt x="203" y="206"/>
                    </a:lnTo>
                    <a:lnTo>
                      <a:pt x="204" y="206"/>
                    </a:lnTo>
                    <a:lnTo>
                      <a:pt x="205" y="206"/>
                    </a:lnTo>
                    <a:lnTo>
                      <a:pt x="208" y="207"/>
                    </a:lnTo>
                    <a:lnTo>
                      <a:pt x="208" y="207"/>
                    </a:lnTo>
                    <a:lnTo>
                      <a:pt x="209" y="208"/>
                    </a:lnTo>
                    <a:lnTo>
                      <a:pt x="210" y="208"/>
                    </a:lnTo>
                    <a:lnTo>
                      <a:pt x="211" y="208"/>
                    </a:lnTo>
                    <a:lnTo>
                      <a:pt x="214" y="210"/>
                    </a:lnTo>
                    <a:lnTo>
                      <a:pt x="215" y="210"/>
                    </a:lnTo>
                    <a:lnTo>
                      <a:pt x="215" y="210"/>
                    </a:lnTo>
                    <a:lnTo>
                      <a:pt x="216" y="210"/>
                    </a:lnTo>
                    <a:lnTo>
                      <a:pt x="217" y="211"/>
                    </a:lnTo>
                    <a:lnTo>
                      <a:pt x="218" y="211"/>
                    </a:lnTo>
                    <a:lnTo>
                      <a:pt x="218" y="211"/>
                    </a:lnTo>
                    <a:lnTo>
                      <a:pt x="219" y="211"/>
                    </a:lnTo>
                    <a:lnTo>
                      <a:pt x="220" y="212"/>
                    </a:lnTo>
                    <a:lnTo>
                      <a:pt x="222" y="214"/>
                    </a:lnTo>
                    <a:lnTo>
                      <a:pt x="224" y="215"/>
                    </a:lnTo>
                    <a:lnTo>
                      <a:pt x="224" y="216"/>
                    </a:lnTo>
                    <a:lnTo>
                      <a:pt x="224" y="217"/>
                    </a:lnTo>
                    <a:lnTo>
                      <a:pt x="224" y="217"/>
                    </a:lnTo>
                    <a:lnTo>
                      <a:pt x="225" y="217"/>
                    </a:lnTo>
                    <a:lnTo>
                      <a:pt x="225" y="219"/>
                    </a:lnTo>
                    <a:lnTo>
                      <a:pt x="224" y="220"/>
                    </a:lnTo>
                    <a:lnTo>
                      <a:pt x="222" y="221"/>
                    </a:lnTo>
                    <a:lnTo>
                      <a:pt x="221" y="221"/>
                    </a:lnTo>
                    <a:lnTo>
                      <a:pt x="221" y="220"/>
                    </a:lnTo>
                    <a:lnTo>
                      <a:pt x="220" y="219"/>
                    </a:lnTo>
                    <a:lnTo>
                      <a:pt x="219" y="219"/>
                    </a:lnTo>
                    <a:lnTo>
                      <a:pt x="219" y="220"/>
                    </a:lnTo>
                    <a:lnTo>
                      <a:pt x="218" y="221"/>
                    </a:lnTo>
                    <a:lnTo>
                      <a:pt x="215" y="221"/>
                    </a:lnTo>
                    <a:lnTo>
                      <a:pt x="215" y="221"/>
                    </a:lnTo>
                    <a:lnTo>
                      <a:pt x="213" y="221"/>
                    </a:lnTo>
                    <a:lnTo>
                      <a:pt x="212" y="221"/>
                    </a:lnTo>
                    <a:lnTo>
                      <a:pt x="212" y="222"/>
                    </a:lnTo>
                    <a:lnTo>
                      <a:pt x="212" y="222"/>
                    </a:lnTo>
                    <a:lnTo>
                      <a:pt x="211" y="222"/>
                    </a:lnTo>
                    <a:lnTo>
                      <a:pt x="210" y="223"/>
                    </a:lnTo>
                    <a:lnTo>
                      <a:pt x="208" y="224"/>
                    </a:lnTo>
                    <a:lnTo>
                      <a:pt x="207" y="224"/>
                    </a:lnTo>
                    <a:lnTo>
                      <a:pt x="207" y="225"/>
                    </a:lnTo>
                    <a:lnTo>
                      <a:pt x="207" y="226"/>
                    </a:lnTo>
                    <a:lnTo>
                      <a:pt x="205" y="227"/>
                    </a:lnTo>
                    <a:lnTo>
                      <a:pt x="205" y="226"/>
                    </a:lnTo>
                    <a:lnTo>
                      <a:pt x="205" y="225"/>
                    </a:lnTo>
                    <a:lnTo>
                      <a:pt x="205" y="225"/>
                    </a:lnTo>
                    <a:lnTo>
                      <a:pt x="204" y="225"/>
                    </a:lnTo>
                    <a:lnTo>
                      <a:pt x="204" y="227"/>
                    </a:lnTo>
                    <a:lnTo>
                      <a:pt x="203" y="227"/>
                    </a:lnTo>
                    <a:lnTo>
                      <a:pt x="203" y="228"/>
                    </a:lnTo>
                    <a:lnTo>
                      <a:pt x="203" y="228"/>
                    </a:lnTo>
                    <a:lnTo>
                      <a:pt x="203" y="229"/>
                    </a:lnTo>
                    <a:lnTo>
                      <a:pt x="202" y="230"/>
                    </a:lnTo>
                    <a:lnTo>
                      <a:pt x="201" y="231"/>
                    </a:lnTo>
                    <a:lnTo>
                      <a:pt x="201" y="231"/>
                    </a:lnTo>
                    <a:lnTo>
                      <a:pt x="200" y="232"/>
                    </a:lnTo>
                    <a:lnTo>
                      <a:pt x="198" y="232"/>
                    </a:lnTo>
                    <a:lnTo>
                      <a:pt x="197" y="233"/>
                    </a:lnTo>
                    <a:lnTo>
                      <a:pt x="195" y="233"/>
                    </a:lnTo>
                    <a:lnTo>
                      <a:pt x="195" y="232"/>
                    </a:lnTo>
                    <a:lnTo>
                      <a:pt x="195" y="231"/>
                    </a:lnTo>
                    <a:lnTo>
                      <a:pt x="194" y="231"/>
                    </a:lnTo>
                    <a:lnTo>
                      <a:pt x="193" y="230"/>
                    </a:lnTo>
                    <a:lnTo>
                      <a:pt x="193" y="229"/>
                    </a:lnTo>
                    <a:lnTo>
                      <a:pt x="191" y="229"/>
                    </a:lnTo>
                    <a:lnTo>
                      <a:pt x="191" y="229"/>
                    </a:lnTo>
                    <a:lnTo>
                      <a:pt x="188" y="228"/>
                    </a:lnTo>
                    <a:lnTo>
                      <a:pt x="188" y="228"/>
                    </a:lnTo>
                    <a:lnTo>
                      <a:pt x="187" y="226"/>
                    </a:lnTo>
                    <a:lnTo>
                      <a:pt x="186" y="226"/>
                    </a:lnTo>
                    <a:lnTo>
                      <a:pt x="185" y="227"/>
                    </a:lnTo>
                    <a:lnTo>
                      <a:pt x="184" y="227"/>
                    </a:lnTo>
                    <a:lnTo>
                      <a:pt x="184" y="227"/>
                    </a:lnTo>
                    <a:lnTo>
                      <a:pt x="181" y="228"/>
                    </a:lnTo>
                    <a:lnTo>
                      <a:pt x="179" y="227"/>
                    </a:lnTo>
                    <a:lnTo>
                      <a:pt x="178" y="227"/>
                    </a:lnTo>
                    <a:lnTo>
                      <a:pt x="177" y="228"/>
                    </a:lnTo>
                    <a:lnTo>
                      <a:pt x="176" y="228"/>
                    </a:lnTo>
                    <a:lnTo>
                      <a:pt x="175" y="228"/>
                    </a:lnTo>
                    <a:lnTo>
                      <a:pt x="175" y="229"/>
                    </a:lnTo>
                    <a:lnTo>
                      <a:pt x="175" y="230"/>
                    </a:lnTo>
                    <a:lnTo>
                      <a:pt x="174" y="231"/>
                    </a:lnTo>
                    <a:lnTo>
                      <a:pt x="174" y="231"/>
                    </a:lnTo>
                    <a:lnTo>
                      <a:pt x="173" y="231"/>
                    </a:lnTo>
                    <a:lnTo>
                      <a:pt x="171" y="231"/>
                    </a:lnTo>
                    <a:lnTo>
                      <a:pt x="170" y="232"/>
                    </a:lnTo>
                    <a:lnTo>
                      <a:pt x="169" y="232"/>
                    </a:lnTo>
                    <a:lnTo>
                      <a:pt x="168" y="232"/>
                    </a:lnTo>
                    <a:lnTo>
                      <a:pt x="167" y="233"/>
                    </a:lnTo>
                    <a:lnTo>
                      <a:pt x="164" y="231"/>
                    </a:lnTo>
                    <a:lnTo>
                      <a:pt x="164" y="232"/>
                    </a:lnTo>
                    <a:lnTo>
                      <a:pt x="164" y="233"/>
                    </a:lnTo>
                    <a:lnTo>
                      <a:pt x="164" y="234"/>
                    </a:lnTo>
                    <a:lnTo>
                      <a:pt x="164" y="235"/>
                    </a:lnTo>
                    <a:lnTo>
                      <a:pt x="163" y="235"/>
                    </a:lnTo>
                    <a:lnTo>
                      <a:pt x="161" y="234"/>
                    </a:lnTo>
                    <a:lnTo>
                      <a:pt x="159" y="234"/>
                    </a:lnTo>
                    <a:lnTo>
                      <a:pt x="157" y="233"/>
                    </a:lnTo>
                    <a:lnTo>
                      <a:pt x="157" y="232"/>
                    </a:lnTo>
                    <a:lnTo>
                      <a:pt x="156" y="232"/>
                    </a:lnTo>
                    <a:lnTo>
                      <a:pt x="155" y="231"/>
                    </a:lnTo>
                    <a:lnTo>
                      <a:pt x="155" y="231"/>
                    </a:lnTo>
                    <a:lnTo>
                      <a:pt x="155" y="229"/>
                    </a:lnTo>
                    <a:lnTo>
                      <a:pt x="156" y="228"/>
                    </a:lnTo>
                    <a:lnTo>
                      <a:pt x="156" y="229"/>
                    </a:lnTo>
                    <a:lnTo>
                      <a:pt x="157" y="230"/>
                    </a:lnTo>
                    <a:lnTo>
                      <a:pt x="157" y="230"/>
                    </a:lnTo>
                    <a:lnTo>
                      <a:pt x="158" y="229"/>
                    </a:lnTo>
                    <a:lnTo>
                      <a:pt x="158" y="228"/>
                    </a:lnTo>
                    <a:lnTo>
                      <a:pt x="158" y="228"/>
                    </a:lnTo>
                    <a:lnTo>
                      <a:pt x="157" y="227"/>
                    </a:lnTo>
                    <a:lnTo>
                      <a:pt x="156" y="227"/>
                    </a:lnTo>
                    <a:lnTo>
                      <a:pt x="154" y="226"/>
                    </a:lnTo>
                    <a:lnTo>
                      <a:pt x="154" y="225"/>
                    </a:lnTo>
                    <a:lnTo>
                      <a:pt x="154" y="224"/>
                    </a:lnTo>
                    <a:lnTo>
                      <a:pt x="153" y="224"/>
                    </a:lnTo>
                    <a:lnTo>
                      <a:pt x="152" y="224"/>
                    </a:lnTo>
                    <a:lnTo>
                      <a:pt x="151" y="225"/>
                    </a:lnTo>
                    <a:lnTo>
                      <a:pt x="151" y="226"/>
                    </a:lnTo>
                    <a:lnTo>
                      <a:pt x="150" y="228"/>
                    </a:lnTo>
                    <a:lnTo>
                      <a:pt x="149" y="228"/>
                    </a:lnTo>
                    <a:lnTo>
                      <a:pt x="149" y="231"/>
                    </a:lnTo>
                    <a:lnTo>
                      <a:pt x="148" y="231"/>
                    </a:lnTo>
                    <a:lnTo>
                      <a:pt x="146" y="230"/>
                    </a:lnTo>
                    <a:lnTo>
                      <a:pt x="146" y="229"/>
                    </a:lnTo>
                    <a:lnTo>
                      <a:pt x="146" y="228"/>
                    </a:lnTo>
                    <a:lnTo>
                      <a:pt x="146" y="228"/>
                    </a:lnTo>
                    <a:lnTo>
                      <a:pt x="145" y="227"/>
                    </a:lnTo>
                    <a:lnTo>
                      <a:pt x="143" y="227"/>
                    </a:lnTo>
                    <a:lnTo>
                      <a:pt x="143" y="226"/>
                    </a:lnTo>
                    <a:lnTo>
                      <a:pt x="142" y="226"/>
                    </a:lnTo>
                    <a:lnTo>
                      <a:pt x="140" y="226"/>
                    </a:lnTo>
                    <a:lnTo>
                      <a:pt x="139" y="228"/>
                    </a:lnTo>
                    <a:lnTo>
                      <a:pt x="139" y="228"/>
                    </a:lnTo>
                    <a:lnTo>
                      <a:pt x="138" y="228"/>
                    </a:lnTo>
                    <a:lnTo>
                      <a:pt x="139" y="227"/>
                    </a:lnTo>
                    <a:lnTo>
                      <a:pt x="139" y="226"/>
                    </a:lnTo>
                    <a:lnTo>
                      <a:pt x="139" y="225"/>
                    </a:lnTo>
                    <a:lnTo>
                      <a:pt x="139" y="224"/>
                    </a:lnTo>
                    <a:lnTo>
                      <a:pt x="139" y="224"/>
                    </a:lnTo>
                    <a:lnTo>
                      <a:pt x="139" y="223"/>
                    </a:lnTo>
                    <a:lnTo>
                      <a:pt x="139" y="222"/>
                    </a:lnTo>
                    <a:lnTo>
                      <a:pt x="138" y="221"/>
                    </a:lnTo>
                    <a:lnTo>
                      <a:pt x="137" y="221"/>
                    </a:lnTo>
                    <a:lnTo>
                      <a:pt x="137" y="22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02" name="Freeform 1161">
                <a:extLst>
                  <a:ext uri="{FF2B5EF4-FFF2-40B4-BE49-F238E27FC236}">
                    <a16:creationId xmlns:a16="http://schemas.microsoft.com/office/drawing/2014/main" id="{B6192FB5-AA1F-4ED0-918C-9447A8EC0C32}"/>
                  </a:ext>
                </a:extLst>
              </p:cNvPr>
              <p:cNvSpPr>
                <a:spLocks/>
              </p:cNvSpPr>
              <p:nvPr/>
            </p:nvSpPr>
            <p:spPr bwMode="auto">
              <a:xfrm>
                <a:off x="4828" y="2572"/>
                <a:ext cx="313" cy="224"/>
              </a:xfrm>
              <a:custGeom>
                <a:avLst/>
                <a:gdLst>
                  <a:gd name="T0" fmla="*/ 306 w 313"/>
                  <a:gd name="T1" fmla="*/ 220 h 224"/>
                  <a:gd name="T2" fmla="*/ 295 w 313"/>
                  <a:gd name="T3" fmla="*/ 220 h 224"/>
                  <a:gd name="T4" fmla="*/ 283 w 313"/>
                  <a:gd name="T5" fmla="*/ 217 h 224"/>
                  <a:gd name="T6" fmla="*/ 267 w 313"/>
                  <a:gd name="T7" fmla="*/ 211 h 224"/>
                  <a:gd name="T8" fmla="*/ 259 w 313"/>
                  <a:gd name="T9" fmla="*/ 214 h 224"/>
                  <a:gd name="T10" fmla="*/ 249 w 313"/>
                  <a:gd name="T11" fmla="*/ 210 h 224"/>
                  <a:gd name="T12" fmla="*/ 244 w 313"/>
                  <a:gd name="T13" fmla="*/ 208 h 224"/>
                  <a:gd name="T14" fmla="*/ 236 w 313"/>
                  <a:gd name="T15" fmla="*/ 205 h 224"/>
                  <a:gd name="T16" fmla="*/ 231 w 313"/>
                  <a:gd name="T17" fmla="*/ 200 h 224"/>
                  <a:gd name="T18" fmla="*/ 222 w 313"/>
                  <a:gd name="T19" fmla="*/ 197 h 224"/>
                  <a:gd name="T20" fmla="*/ 212 w 313"/>
                  <a:gd name="T21" fmla="*/ 193 h 224"/>
                  <a:gd name="T22" fmla="*/ 206 w 313"/>
                  <a:gd name="T23" fmla="*/ 188 h 224"/>
                  <a:gd name="T24" fmla="*/ 198 w 313"/>
                  <a:gd name="T25" fmla="*/ 179 h 224"/>
                  <a:gd name="T26" fmla="*/ 192 w 313"/>
                  <a:gd name="T27" fmla="*/ 172 h 224"/>
                  <a:gd name="T28" fmla="*/ 187 w 313"/>
                  <a:gd name="T29" fmla="*/ 163 h 224"/>
                  <a:gd name="T30" fmla="*/ 178 w 313"/>
                  <a:gd name="T31" fmla="*/ 158 h 224"/>
                  <a:gd name="T32" fmla="*/ 169 w 313"/>
                  <a:gd name="T33" fmla="*/ 154 h 224"/>
                  <a:gd name="T34" fmla="*/ 163 w 313"/>
                  <a:gd name="T35" fmla="*/ 149 h 224"/>
                  <a:gd name="T36" fmla="*/ 157 w 313"/>
                  <a:gd name="T37" fmla="*/ 145 h 224"/>
                  <a:gd name="T38" fmla="*/ 147 w 313"/>
                  <a:gd name="T39" fmla="*/ 149 h 224"/>
                  <a:gd name="T40" fmla="*/ 137 w 313"/>
                  <a:gd name="T41" fmla="*/ 155 h 224"/>
                  <a:gd name="T42" fmla="*/ 133 w 313"/>
                  <a:gd name="T43" fmla="*/ 147 h 224"/>
                  <a:gd name="T44" fmla="*/ 125 w 313"/>
                  <a:gd name="T45" fmla="*/ 148 h 224"/>
                  <a:gd name="T46" fmla="*/ 113 w 313"/>
                  <a:gd name="T47" fmla="*/ 147 h 224"/>
                  <a:gd name="T48" fmla="*/ 106 w 313"/>
                  <a:gd name="T49" fmla="*/ 142 h 224"/>
                  <a:gd name="T50" fmla="*/ 101 w 313"/>
                  <a:gd name="T51" fmla="*/ 134 h 224"/>
                  <a:gd name="T52" fmla="*/ 90 w 313"/>
                  <a:gd name="T53" fmla="*/ 133 h 224"/>
                  <a:gd name="T54" fmla="*/ 84 w 313"/>
                  <a:gd name="T55" fmla="*/ 134 h 224"/>
                  <a:gd name="T56" fmla="*/ 78 w 313"/>
                  <a:gd name="T57" fmla="*/ 137 h 224"/>
                  <a:gd name="T58" fmla="*/ 76 w 313"/>
                  <a:gd name="T59" fmla="*/ 136 h 224"/>
                  <a:gd name="T60" fmla="*/ 64 w 313"/>
                  <a:gd name="T61" fmla="*/ 139 h 224"/>
                  <a:gd name="T62" fmla="*/ 61 w 313"/>
                  <a:gd name="T63" fmla="*/ 131 h 224"/>
                  <a:gd name="T64" fmla="*/ 61 w 313"/>
                  <a:gd name="T65" fmla="*/ 120 h 224"/>
                  <a:gd name="T66" fmla="*/ 54 w 313"/>
                  <a:gd name="T67" fmla="*/ 115 h 224"/>
                  <a:gd name="T68" fmla="*/ 49 w 313"/>
                  <a:gd name="T69" fmla="*/ 112 h 224"/>
                  <a:gd name="T70" fmla="*/ 43 w 313"/>
                  <a:gd name="T71" fmla="*/ 114 h 224"/>
                  <a:gd name="T72" fmla="*/ 35 w 313"/>
                  <a:gd name="T73" fmla="*/ 112 h 224"/>
                  <a:gd name="T74" fmla="*/ 27 w 313"/>
                  <a:gd name="T75" fmla="*/ 109 h 224"/>
                  <a:gd name="T76" fmla="*/ 19 w 313"/>
                  <a:gd name="T77" fmla="*/ 104 h 224"/>
                  <a:gd name="T78" fmla="*/ 12 w 313"/>
                  <a:gd name="T79" fmla="*/ 99 h 224"/>
                  <a:gd name="T80" fmla="*/ 10 w 313"/>
                  <a:gd name="T81" fmla="*/ 83 h 224"/>
                  <a:gd name="T82" fmla="*/ 8 w 313"/>
                  <a:gd name="T83" fmla="*/ 68 h 224"/>
                  <a:gd name="T84" fmla="*/ 4 w 313"/>
                  <a:gd name="T85" fmla="*/ 55 h 224"/>
                  <a:gd name="T86" fmla="*/ 7 w 313"/>
                  <a:gd name="T87" fmla="*/ 42 h 224"/>
                  <a:gd name="T88" fmla="*/ 18 w 313"/>
                  <a:gd name="T89" fmla="*/ 33 h 224"/>
                  <a:gd name="T90" fmla="*/ 32 w 313"/>
                  <a:gd name="T91" fmla="*/ 27 h 224"/>
                  <a:gd name="T92" fmla="*/ 40 w 313"/>
                  <a:gd name="T93" fmla="*/ 14 h 224"/>
                  <a:gd name="T94" fmla="*/ 48 w 313"/>
                  <a:gd name="T95" fmla="*/ 7 h 224"/>
                  <a:gd name="T96" fmla="*/ 58 w 313"/>
                  <a:gd name="T97" fmla="*/ 4 h 224"/>
                  <a:gd name="T98" fmla="*/ 69 w 313"/>
                  <a:gd name="T99" fmla="*/ 2 h 224"/>
                  <a:gd name="T100" fmla="*/ 78 w 313"/>
                  <a:gd name="T101" fmla="*/ 7 h 224"/>
                  <a:gd name="T102" fmla="*/ 89 w 313"/>
                  <a:gd name="T103" fmla="*/ 8 h 224"/>
                  <a:gd name="T104" fmla="*/ 99 w 313"/>
                  <a:gd name="T105" fmla="*/ 11 h 224"/>
                  <a:gd name="T106" fmla="*/ 112 w 313"/>
                  <a:gd name="T107" fmla="*/ 17 h 224"/>
                  <a:gd name="T108" fmla="*/ 123 w 313"/>
                  <a:gd name="T109" fmla="*/ 18 h 224"/>
                  <a:gd name="T110" fmla="*/ 135 w 313"/>
                  <a:gd name="T111" fmla="*/ 16 h 224"/>
                  <a:gd name="T112" fmla="*/ 146 w 313"/>
                  <a:gd name="T113" fmla="*/ 14 h 224"/>
                  <a:gd name="T114" fmla="*/ 158 w 313"/>
                  <a:gd name="T115" fmla="*/ 17 h 224"/>
                  <a:gd name="T116" fmla="*/ 171 w 313"/>
                  <a:gd name="T117" fmla="*/ 14 h 224"/>
                  <a:gd name="T118" fmla="*/ 181 w 313"/>
                  <a:gd name="T119" fmla="*/ 11 h 224"/>
                  <a:gd name="T120" fmla="*/ 193 w 313"/>
                  <a:gd name="T121" fmla="*/ 9 h 224"/>
                  <a:gd name="T122" fmla="*/ 204 w 313"/>
                  <a:gd name="T123" fmla="*/ 7 h 224"/>
                  <a:gd name="T124" fmla="*/ 214 w 313"/>
                  <a:gd name="T125" fmla="*/ 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 h="224">
                    <a:moveTo>
                      <a:pt x="313" y="224"/>
                    </a:moveTo>
                    <a:lnTo>
                      <a:pt x="312" y="223"/>
                    </a:lnTo>
                    <a:lnTo>
                      <a:pt x="312" y="222"/>
                    </a:lnTo>
                    <a:lnTo>
                      <a:pt x="312" y="221"/>
                    </a:lnTo>
                    <a:lnTo>
                      <a:pt x="312" y="220"/>
                    </a:lnTo>
                    <a:lnTo>
                      <a:pt x="311" y="220"/>
                    </a:lnTo>
                    <a:lnTo>
                      <a:pt x="309" y="220"/>
                    </a:lnTo>
                    <a:lnTo>
                      <a:pt x="309" y="220"/>
                    </a:lnTo>
                    <a:lnTo>
                      <a:pt x="309" y="220"/>
                    </a:lnTo>
                    <a:lnTo>
                      <a:pt x="308" y="220"/>
                    </a:lnTo>
                    <a:lnTo>
                      <a:pt x="308" y="221"/>
                    </a:lnTo>
                    <a:lnTo>
                      <a:pt x="307" y="220"/>
                    </a:lnTo>
                    <a:lnTo>
                      <a:pt x="306" y="220"/>
                    </a:lnTo>
                    <a:lnTo>
                      <a:pt x="305" y="220"/>
                    </a:lnTo>
                    <a:lnTo>
                      <a:pt x="304" y="220"/>
                    </a:lnTo>
                    <a:lnTo>
                      <a:pt x="304" y="219"/>
                    </a:lnTo>
                    <a:lnTo>
                      <a:pt x="305" y="217"/>
                    </a:lnTo>
                    <a:lnTo>
                      <a:pt x="304" y="217"/>
                    </a:lnTo>
                    <a:lnTo>
                      <a:pt x="304" y="216"/>
                    </a:lnTo>
                    <a:lnTo>
                      <a:pt x="302" y="216"/>
                    </a:lnTo>
                    <a:lnTo>
                      <a:pt x="302" y="216"/>
                    </a:lnTo>
                    <a:lnTo>
                      <a:pt x="300" y="215"/>
                    </a:lnTo>
                    <a:lnTo>
                      <a:pt x="299" y="215"/>
                    </a:lnTo>
                    <a:lnTo>
                      <a:pt x="297" y="219"/>
                    </a:lnTo>
                    <a:lnTo>
                      <a:pt x="296" y="220"/>
                    </a:lnTo>
                    <a:lnTo>
                      <a:pt x="295" y="220"/>
                    </a:lnTo>
                    <a:lnTo>
                      <a:pt x="295" y="218"/>
                    </a:lnTo>
                    <a:lnTo>
                      <a:pt x="294" y="218"/>
                    </a:lnTo>
                    <a:lnTo>
                      <a:pt x="293" y="218"/>
                    </a:lnTo>
                    <a:lnTo>
                      <a:pt x="292" y="218"/>
                    </a:lnTo>
                    <a:lnTo>
                      <a:pt x="289" y="219"/>
                    </a:lnTo>
                    <a:lnTo>
                      <a:pt x="287" y="218"/>
                    </a:lnTo>
                    <a:lnTo>
                      <a:pt x="287" y="217"/>
                    </a:lnTo>
                    <a:lnTo>
                      <a:pt x="286" y="217"/>
                    </a:lnTo>
                    <a:lnTo>
                      <a:pt x="285" y="217"/>
                    </a:lnTo>
                    <a:lnTo>
                      <a:pt x="285" y="216"/>
                    </a:lnTo>
                    <a:lnTo>
                      <a:pt x="285" y="215"/>
                    </a:lnTo>
                    <a:lnTo>
                      <a:pt x="284" y="216"/>
                    </a:lnTo>
                    <a:lnTo>
                      <a:pt x="283" y="217"/>
                    </a:lnTo>
                    <a:lnTo>
                      <a:pt x="283" y="217"/>
                    </a:lnTo>
                    <a:lnTo>
                      <a:pt x="281" y="217"/>
                    </a:lnTo>
                    <a:lnTo>
                      <a:pt x="281" y="216"/>
                    </a:lnTo>
                    <a:lnTo>
                      <a:pt x="280" y="215"/>
                    </a:lnTo>
                    <a:lnTo>
                      <a:pt x="278" y="215"/>
                    </a:lnTo>
                    <a:lnTo>
                      <a:pt x="278" y="215"/>
                    </a:lnTo>
                    <a:lnTo>
                      <a:pt x="274" y="214"/>
                    </a:lnTo>
                    <a:lnTo>
                      <a:pt x="273" y="214"/>
                    </a:lnTo>
                    <a:lnTo>
                      <a:pt x="271" y="214"/>
                    </a:lnTo>
                    <a:lnTo>
                      <a:pt x="271" y="214"/>
                    </a:lnTo>
                    <a:lnTo>
                      <a:pt x="270" y="213"/>
                    </a:lnTo>
                    <a:lnTo>
                      <a:pt x="269" y="212"/>
                    </a:lnTo>
                    <a:lnTo>
                      <a:pt x="267" y="211"/>
                    </a:lnTo>
                    <a:lnTo>
                      <a:pt x="267" y="210"/>
                    </a:lnTo>
                    <a:lnTo>
                      <a:pt x="266" y="211"/>
                    </a:lnTo>
                    <a:lnTo>
                      <a:pt x="266" y="213"/>
                    </a:lnTo>
                    <a:lnTo>
                      <a:pt x="265" y="214"/>
                    </a:lnTo>
                    <a:lnTo>
                      <a:pt x="264" y="214"/>
                    </a:lnTo>
                    <a:lnTo>
                      <a:pt x="263" y="214"/>
                    </a:lnTo>
                    <a:lnTo>
                      <a:pt x="262" y="214"/>
                    </a:lnTo>
                    <a:lnTo>
                      <a:pt x="261" y="215"/>
                    </a:lnTo>
                    <a:lnTo>
                      <a:pt x="260" y="215"/>
                    </a:lnTo>
                    <a:lnTo>
                      <a:pt x="258" y="217"/>
                    </a:lnTo>
                    <a:lnTo>
                      <a:pt x="258" y="217"/>
                    </a:lnTo>
                    <a:lnTo>
                      <a:pt x="259" y="214"/>
                    </a:lnTo>
                    <a:lnTo>
                      <a:pt x="259" y="214"/>
                    </a:lnTo>
                    <a:lnTo>
                      <a:pt x="258" y="211"/>
                    </a:lnTo>
                    <a:lnTo>
                      <a:pt x="259" y="211"/>
                    </a:lnTo>
                    <a:lnTo>
                      <a:pt x="259" y="210"/>
                    </a:lnTo>
                    <a:lnTo>
                      <a:pt x="258" y="210"/>
                    </a:lnTo>
                    <a:lnTo>
                      <a:pt x="257" y="209"/>
                    </a:lnTo>
                    <a:lnTo>
                      <a:pt x="257" y="210"/>
                    </a:lnTo>
                    <a:lnTo>
                      <a:pt x="256" y="210"/>
                    </a:lnTo>
                    <a:lnTo>
                      <a:pt x="255" y="211"/>
                    </a:lnTo>
                    <a:lnTo>
                      <a:pt x="255" y="210"/>
                    </a:lnTo>
                    <a:lnTo>
                      <a:pt x="254" y="210"/>
                    </a:lnTo>
                    <a:lnTo>
                      <a:pt x="251" y="210"/>
                    </a:lnTo>
                    <a:lnTo>
                      <a:pt x="250" y="210"/>
                    </a:lnTo>
                    <a:lnTo>
                      <a:pt x="249" y="210"/>
                    </a:lnTo>
                    <a:lnTo>
                      <a:pt x="248" y="210"/>
                    </a:lnTo>
                    <a:lnTo>
                      <a:pt x="248" y="209"/>
                    </a:lnTo>
                    <a:lnTo>
                      <a:pt x="248" y="208"/>
                    </a:lnTo>
                    <a:lnTo>
                      <a:pt x="249" y="207"/>
                    </a:lnTo>
                    <a:lnTo>
                      <a:pt x="250" y="207"/>
                    </a:lnTo>
                    <a:lnTo>
                      <a:pt x="250" y="206"/>
                    </a:lnTo>
                    <a:lnTo>
                      <a:pt x="249" y="206"/>
                    </a:lnTo>
                    <a:lnTo>
                      <a:pt x="248" y="205"/>
                    </a:lnTo>
                    <a:lnTo>
                      <a:pt x="247" y="205"/>
                    </a:lnTo>
                    <a:lnTo>
                      <a:pt x="247" y="206"/>
                    </a:lnTo>
                    <a:lnTo>
                      <a:pt x="246" y="207"/>
                    </a:lnTo>
                    <a:lnTo>
                      <a:pt x="245" y="207"/>
                    </a:lnTo>
                    <a:lnTo>
                      <a:pt x="244" y="208"/>
                    </a:lnTo>
                    <a:lnTo>
                      <a:pt x="243" y="208"/>
                    </a:lnTo>
                    <a:lnTo>
                      <a:pt x="243" y="208"/>
                    </a:lnTo>
                    <a:lnTo>
                      <a:pt x="241" y="208"/>
                    </a:lnTo>
                    <a:lnTo>
                      <a:pt x="240" y="208"/>
                    </a:lnTo>
                    <a:lnTo>
                      <a:pt x="240" y="208"/>
                    </a:lnTo>
                    <a:lnTo>
                      <a:pt x="240" y="207"/>
                    </a:lnTo>
                    <a:lnTo>
                      <a:pt x="240" y="207"/>
                    </a:lnTo>
                    <a:lnTo>
                      <a:pt x="239" y="207"/>
                    </a:lnTo>
                    <a:lnTo>
                      <a:pt x="238" y="207"/>
                    </a:lnTo>
                    <a:lnTo>
                      <a:pt x="238" y="206"/>
                    </a:lnTo>
                    <a:lnTo>
                      <a:pt x="237" y="205"/>
                    </a:lnTo>
                    <a:lnTo>
                      <a:pt x="236" y="205"/>
                    </a:lnTo>
                    <a:lnTo>
                      <a:pt x="236" y="205"/>
                    </a:lnTo>
                    <a:lnTo>
                      <a:pt x="233" y="205"/>
                    </a:lnTo>
                    <a:lnTo>
                      <a:pt x="233" y="205"/>
                    </a:lnTo>
                    <a:lnTo>
                      <a:pt x="232" y="205"/>
                    </a:lnTo>
                    <a:lnTo>
                      <a:pt x="231" y="205"/>
                    </a:lnTo>
                    <a:lnTo>
                      <a:pt x="231" y="204"/>
                    </a:lnTo>
                    <a:lnTo>
                      <a:pt x="230" y="204"/>
                    </a:lnTo>
                    <a:lnTo>
                      <a:pt x="229" y="203"/>
                    </a:lnTo>
                    <a:lnTo>
                      <a:pt x="227" y="203"/>
                    </a:lnTo>
                    <a:lnTo>
                      <a:pt x="228" y="202"/>
                    </a:lnTo>
                    <a:lnTo>
                      <a:pt x="229" y="201"/>
                    </a:lnTo>
                    <a:lnTo>
                      <a:pt x="229" y="201"/>
                    </a:lnTo>
                    <a:lnTo>
                      <a:pt x="230" y="200"/>
                    </a:lnTo>
                    <a:lnTo>
                      <a:pt x="231" y="200"/>
                    </a:lnTo>
                    <a:lnTo>
                      <a:pt x="230" y="199"/>
                    </a:lnTo>
                    <a:lnTo>
                      <a:pt x="230" y="198"/>
                    </a:lnTo>
                    <a:lnTo>
                      <a:pt x="230" y="197"/>
                    </a:lnTo>
                    <a:lnTo>
                      <a:pt x="229" y="196"/>
                    </a:lnTo>
                    <a:lnTo>
                      <a:pt x="229" y="196"/>
                    </a:lnTo>
                    <a:lnTo>
                      <a:pt x="229" y="196"/>
                    </a:lnTo>
                    <a:lnTo>
                      <a:pt x="229" y="195"/>
                    </a:lnTo>
                    <a:lnTo>
                      <a:pt x="228" y="195"/>
                    </a:lnTo>
                    <a:lnTo>
                      <a:pt x="227" y="196"/>
                    </a:lnTo>
                    <a:lnTo>
                      <a:pt x="226" y="196"/>
                    </a:lnTo>
                    <a:lnTo>
                      <a:pt x="225" y="197"/>
                    </a:lnTo>
                    <a:lnTo>
                      <a:pt x="223" y="197"/>
                    </a:lnTo>
                    <a:lnTo>
                      <a:pt x="222" y="197"/>
                    </a:lnTo>
                    <a:lnTo>
                      <a:pt x="222" y="196"/>
                    </a:lnTo>
                    <a:lnTo>
                      <a:pt x="221" y="196"/>
                    </a:lnTo>
                    <a:lnTo>
                      <a:pt x="220" y="196"/>
                    </a:lnTo>
                    <a:lnTo>
                      <a:pt x="219" y="196"/>
                    </a:lnTo>
                    <a:lnTo>
                      <a:pt x="218" y="196"/>
                    </a:lnTo>
                    <a:lnTo>
                      <a:pt x="217" y="196"/>
                    </a:lnTo>
                    <a:lnTo>
                      <a:pt x="217" y="195"/>
                    </a:lnTo>
                    <a:lnTo>
                      <a:pt x="216" y="195"/>
                    </a:lnTo>
                    <a:lnTo>
                      <a:pt x="216" y="194"/>
                    </a:lnTo>
                    <a:lnTo>
                      <a:pt x="214" y="194"/>
                    </a:lnTo>
                    <a:lnTo>
                      <a:pt x="213" y="194"/>
                    </a:lnTo>
                    <a:lnTo>
                      <a:pt x="212" y="193"/>
                    </a:lnTo>
                    <a:lnTo>
                      <a:pt x="212" y="193"/>
                    </a:lnTo>
                    <a:lnTo>
                      <a:pt x="212" y="191"/>
                    </a:lnTo>
                    <a:lnTo>
                      <a:pt x="212" y="190"/>
                    </a:lnTo>
                    <a:lnTo>
                      <a:pt x="212" y="190"/>
                    </a:lnTo>
                    <a:lnTo>
                      <a:pt x="212" y="189"/>
                    </a:lnTo>
                    <a:lnTo>
                      <a:pt x="211" y="189"/>
                    </a:lnTo>
                    <a:lnTo>
                      <a:pt x="211" y="189"/>
                    </a:lnTo>
                    <a:lnTo>
                      <a:pt x="210" y="188"/>
                    </a:lnTo>
                    <a:lnTo>
                      <a:pt x="210" y="187"/>
                    </a:lnTo>
                    <a:lnTo>
                      <a:pt x="209" y="187"/>
                    </a:lnTo>
                    <a:lnTo>
                      <a:pt x="209" y="187"/>
                    </a:lnTo>
                    <a:lnTo>
                      <a:pt x="208" y="188"/>
                    </a:lnTo>
                    <a:lnTo>
                      <a:pt x="207" y="189"/>
                    </a:lnTo>
                    <a:lnTo>
                      <a:pt x="206" y="188"/>
                    </a:lnTo>
                    <a:lnTo>
                      <a:pt x="206" y="187"/>
                    </a:lnTo>
                    <a:lnTo>
                      <a:pt x="205" y="186"/>
                    </a:lnTo>
                    <a:lnTo>
                      <a:pt x="205" y="185"/>
                    </a:lnTo>
                    <a:lnTo>
                      <a:pt x="205" y="183"/>
                    </a:lnTo>
                    <a:lnTo>
                      <a:pt x="204" y="183"/>
                    </a:lnTo>
                    <a:lnTo>
                      <a:pt x="203" y="183"/>
                    </a:lnTo>
                    <a:lnTo>
                      <a:pt x="201" y="183"/>
                    </a:lnTo>
                    <a:lnTo>
                      <a:pt x="200" y="183"/>
                    </a:lnTo>
                    <a:lnTo>
                      <a:pt x="199" y="183"/>
                    </a:lnTo>
                    <a:lnTo>
                      <a:pt x="198" y="182"/>
                    </a:lnTo>
                    <a:lnTo>
                      <a:pt x="198" y="180"/>
                    </a:lnTo>
                    <a:lnTo>
                      <a:pt x="198" y="179"/>
                    </a:lnTo>
                    <a:lnTo>
                      <a:pt x="198" y="179"/>
                    </a:lnTo>
                    <a:lnTo>
                      <a:pt x="198" y="178"/>
                    </a:lnTo>
                    <a:lnTo>
                      <a:pt x="198" y="177"/>
                    </a:lnTo>
                    <a:lnTo>
                      <a:pt x="198" y="176"/>
                    </a:lnTo>
                    <a:lnTo>
                      <a:pt x="198" y="176"/>
                    </a:lnTo>
                    <a:lnTo>
                      <a:pt x="197" y="176"/>
                    </a:lnTo>
                    <a:lnTo>
                      <a:pt x="197" y="175"/>
                    </a:lnTo>
                    <a:lnTo>
                      <a:pt x="196" y="174"/>
                    </a:lnTo>
                    <a:lnTo>
                      <a:pt x="195" y="173"/>
                    </a:lnTo>
                    <a:lnTo>
                      <a:pt x="195" y="174"/>
                    </a:lnTo>
                    <a:lnTo>
                      <a:pt x="194" y="173"/>
                    </a:lnTo>
                    <a:lnTo>
                      <a:pt x="194" y="172"/>
                    </a:lnTo>
                    <a:lnTo>
                      <a:pt x="192" y="172"/>
                    </a:lnTo>
                    <a:lnTo>
                      <a:pt x="192" y="172"/>
                    </a:lnTo>
                    <a:lnTo>
                      <a:pt x="191" y="171"/>
                    </a:lnTo>
                    <a:lnTo>
                      <a:pt x="191" y="170"/>
                    </a:lnTo>
                    <a:lnTo>
                      <a:pt x="190" y="169"/>
                    </a:lnTo>
                    <a:lnTo>
                      <a:pt x="190" y="169"/>
                    </a:lnTo>
                    <a:lnTo>
                      <a:pt x="191" y="169"/>
                    </a:lnTo>
                    <a:lnTo>
                      <a:pt x="192" y="167"/>
                    </a:lnTo>
                    <a:lnTo>
                      <a:pt x="192" y="166"/>
                    </a:lnTo>
                    <a:lnTo>
                      <a:pt x="191" y="165"/>
                    </a:lnTo>
                    <a:lnTo>
                      <a:pt x="190" y="165"/>
                    </a:lnTo>
                    <a:lnTo>
                      <a:pt x="189" y="164"/>
                    </a:lnTo>
                    <a:lnTo>
                      <a:pt x="188" y="164"/>
                    </a:lnTo>
                    <a:lnTo>
                      <a:pt x="188" y="163"/>
                    </a:lnTo>
                    <a:lnTo>
                      <a:pt x="187" y="163"/>
                    </a:lnTo>
                    <a:lnTo>
                      <a:pt x="187" y="162"/>
                    </a:lnTo>
                    <a:lnTo>
                      <a:pt x="185" y="162"/>
                    </a:lnTo>
                    <a:lnTo>
                      <a:pt x="185" y="163"/>
                    </a:lnTo>
                    <a:lnTo>
                      <a:pt x="184" y="163"/>
                    </a:lnTo>
                    <a:lnTo>
                      <a:pt x="183" y="162"/>
                    </a:lnTo>
                    <a:lnTo>
                      <a:pt x="182" y="162"/>
                    </a:lnTo>
                    <a:lnTo>
                      <a:pt x="181" y="162"/>
                    </a:lnTo>
                    <a:lnTo>
                      <a:pt x="181" y="162"/>
                    </a:lnTo>
                    <a:lnTo>
                      <a:pt x="180" y="162"/>
                    </a:lnTo>
                    <a:lnTo>
                      <a:pt x="179" y="161"/>
                    </a:lnTo>
                    <a:lnTo>
                      <a:pt x="178" y="161"/>
                    </a:lnTo>
                    <a:lnTo>
                      <a:pt x="178" y="158"/>
                    </a:lnTo>
                    <a:lnTo>
                      <a:pt x="178" y="158"/>
                    </a:lnTo>
                    <a:lnTo>
                      <a:pt x="178" y="157"/>
                    </a:lnTo>
                    <a:lnTo>
                      <a:pt x="178" y="156"/>
                    </a:lnTo>
                    <a:lnTo>
                      <a:pt x="178" y="155"/>
                    </a:lnTo>
                    <a:lnTo>
                      <a:pt x="177" y="155"/>
                    </a:lnTo>
                    <a:lnTo>
                      <a:pt x="176" y="156"/>
                    </a:lnTo>
                    <a:lnTo>
                      <a:pt x="175" y="155"/>
                    </a:lnTo>
                    <a:lnTo>
                      <a:pt x="174" y="156"/>
                    </a:lnTo>
                    <a:lnTo>
                      <a:pt x="174" y="155"/>
                    </a:lnTo>
                    <a:lnTo>
                      <a:pt x="173" y="155"/>
                    </a:lnTo>
                    <a:lnTo>
                      <a:pt x="172" y="155"/>
                    </a:lnTo>
                    <a:lnTo>
                      <a:pt x="171" y="155"/>
                    </a:lnTo>
                    <a:lnTo>
                      <a:pt x="170" y="154"/>
                    </a:lnTo>
                    <a:lnTo>
                      <a:pt x="169" y="154"/>
                    </a:lnTo>
                    <a:lnTo>
                      <a:pt x="169" y="155"/>
                    </a:lnTo>
                    <a:lnTo>
                      <a:pt x="168" y="155"/>
                    </a:lnTo>
                    <a:lnTo>
                      <a:pt x="167" y="154"/>
                    </a:lnTo>
                    <a:lnTo>
                      <a:pt x="167" y="153"/>
                    </a:lnTo>
                    <a:lnTo>
                      <a:pt x="168" y="152"/>
                    </a:lnTo>
                    <a:lnTo>
                      <a:pt x="168" y="151"/>
                    </a:lnTo>
                    <a:lnTo>
                      <a:pt x="167" y="151"/>
                    </a:lnTo>
                    <a:lnTo>
                      <a:pt x="167" y="150"/>
                    </a:lnTo>
                    <a:lnTo>
                      <a:pt x="166" y="150"/>
                    </a:lnTo>
                    <a:lnTo>
                      <a:pt x="164" y="150"/>
                    </a:lnTo>
                    <a:lnTo>
                      <a:pt x="164" y="151"/>
                    </a:lnTo>
                    <a:lnTo>
                      <a:pt x="164" y="150"/>
                    </a:lnTo>
                    <a:lnTo>
                      <a:pt x="163" y="149"/>
                    </a:lnTo>
                    <a:lnTo>
                      <a:pt x="162" y="148"/>
                    </a:lnTo>
                    <a:lnTo>
                      <a:pt x="161" y="148"/>
                    </a:lnTo>
                    <a:lnTo>
                      <a:pt x="161" y="148"/>
                    </a:lnTo>
                    <a:lnTo>
                      <a:pt x="161" y="148"/>
                    </a:lnTo>
                    <a:lnTo>
                      <a:pt x="161" y="148"/>
                    </a:lnTo>
                    <a:lnTo>
                      <a:pt x="161" y="147"/>
                    </a:lnTo>
                    <a:lnTo>
                      <a:pt x="161" y="147"/>
                    </a:lnTo>
                    <a:lnTo>
                      <a:pt x="161" y="146"/>
                    </a:lnTo>
                    <a:lnTo>
                      <a:pt x="161" y="145"/>
                    </a:lnTo>
                    <a:lnTo>
                      <a:pt x="160" y="146"/>
                    </a:lnTo>
                    <a:lnTo>
                      <a:pt x="159" y="146"/>
                    </a:lnTo>
                    <a:lnTo>
                      <a:pt x="159" y="145"/>
                    </a:lnTo>
                    <a:lnTo>
                      <a:pt x="157" y="145"/>
                    </a:lnTo>
                    <a:lnTo>
                      <a:pt x="156" y="145"/>
                    </a:lnTo>
                    <a:lnTo>
                      <a:pt x="155" y="145"/>
                    </a:lnTo>
                    <a:lnTo>
                      <a:pt x="154" y="145"/>
                    </a:lnTo>
                    <a:lnTo>
                      <a:pt x="154" y="145"/>
                    </a:lnTo>
                    <a:lnTo>
                      <a:pt x="153" y="145"/>
                    </a:lnTo>
                    <a:lnTo>
                      <a:pt x="152" y="146"/>
                    </a:lnTo>
                    <a:lnTo>
                      <a:pt x="153" y="147"/>
                    </a:lnTo>
                    <a:lnTo>
                      <a:pt x="152" y="148"/>
                    </a:lnTo>
                    <a:lnTo>
                      <a:pt x="151" y="148"/>
                    </a:lnTo>
                    <a:lnTo>
                      <a:pt x="150" y="148"/>
                    </a:lnTo>
                    <a:lnTo>
                      <a:pt x="150" y="149"/>
                    </a:lnTo>
                    <a:lnTo>
                      <a:pt x="149" y="149"/>
                    </a:lnTo>
                    <a:lnTo>
                      <a:pt x="147" y="149"/>
                    </a:lnTo>
                    <a:lnTo>
                      <a:pt x="147" y="149"/>
                    </a:lnTo>
                    <a:lnTo>
                      <a:pt x="145" y="150"/>
                    </a:lnTo>
                    <a:lnTo>
                      <a:pt x="144" y="150"/>
                    </a:lnTo>
                    <a:lnTo>
                      <a:pt x="143" y="150"/>
                    </a:lnTo>
                    <a:lnTo>
                      <a:pt x="143" y="151"/>
                    </a:lnTo>
                    <a:lnTo>
                      <a:pt x="143" y="151"/>
                    </a:lnTo>
                    <a:lnTo>
                      <a:pt x="143" y="152"/>
                    </a:lnTo>
                    <a:lnTo>
                      <a:pt x="143" y="153"/>
                    </a:lnTo>
                    <a:lnTo>
                      <a:pt x="141" y="155"/>
                    </a:lnTo>
                    <a:lnTo>
                      <a:pt x="140" y="155"/>
                    </a:lnTo>
                    <a:lnTo>
                      <a:pt x="139" y="155"/>
                    </a:lnTo>
                    <a:lnTo>
                      <a:pt x="139" y="155"/>
                    </a:lnTo>
                    <a:lnTo>
                      <a:pt x="137" y="155"/>
                    </a:lnTo>
                    <a:lnTo>
                      <a:pt x="136" y="155"/>
                    </a:lnTo>
                    <a:lnTo>
                      <a:pt x="136" y="154"/>
                    </a:lnTo>
                    <a:lnTo>
                      <a:pt x="135" y="153"/>
                    </a:lnTo>
                    <a:lnTo>
                      <a:pt x="133" y="154"/>
                    </a:lnTo>
                    <a:lnTo>
                      <a:pt x="132" y="154"/>
                    </a:lnTo>
                    <a:lnTo>
                      <a:pt x="132" y="153"/>
                    </a:lnTo>
                    <a:lnTo>
                      <a:pt x="133" y="152"/>
                    </a:lnTo>
                    <a:lnTo>
                      <a:pt x="133" y="151"/>
                    </a:lnTo>
                    <a:lnTo>
                      <a:pt x="133" y="150"/>
                    </a:lnTo>
                    <a:lnTo>
                      <a:pt x="134" y="149"/>
                    </a:lnTo>
                    <a:lnTo>
                      <a:pt x="134" y="148"/>
                    </a:lnTo>
                    <a:lnTo>
                      <a:pt x="133" y="148"/>
                    </a:lnTo>
                    <a:lnTo>
                      <a:pt x="133" y="147"/>
                    </a:lnTo>
                    <a:lnTo>
                      <a:pt x="132" y="146"/>
                    </a:lnTo>
                    <a:lnTo>
                      <a:pt x="131" y="146"/>
                    </a:lnTo>
                    <a:lnTo>
                      <a:pt x="130" y="145"/>
                    </a:lnTo>
                    <a:lnTo>
                      <a:pt x="130" y="146"/>
                    </a:lnTo>
                    <a:lnTo>
                      <a:pt x="128" y="146"/>
                    </a:lnTo>
                    <a:lnTo>
                      <a:pt x="128" y="145"/>
                    </a:lnTo>
                    <a:lnTo>
                      <a:pt x="127" y="145"/>
                    </a:lnTo>
                    <a:lnTo>
                      <a:pt x="126" y="145"/>
                    </a:lnTo>
                    <a:lnTo>
                      <a:pt x="126" y="146"/>
                    </a:lnTo>
                    <a:lnTo>
                      <a:pt x="125" y="146"/>
                    </a:lnTo>
                    <a:lnTo>
                      <a:pt x="126" y="147"/>
                    </a:lnTo>
                    <a:lnTo>
                      <a:pt x="126" y="148"/>
                    </a:lnTo>
                    <a:lnTo>
                      <a:pt x="125" y="148"/>
                    </a:lnTo>
                    <a:lnTo>
                      <a:pt x="123" y="148"/>
                    </a:lnTo>
                    <a:lnTo>
                      <a:pt x="123" y="147"/>
                    </a:lnTo>
                    <a:lnTo>
                      <a:pt x="122" y="147"/>
                    </a:lnTo>
                    <a:lnTo>
                      <a:pt x="121" y="147"/>
                    </a:lnTo>
                    <a:lnTo>
                      <a:pt x="120" y="146"/>
                    </a:lnTo>
                    <a:lnTo>
                      <a:pt x="119" y="146"/>
                    </a:lnTo>
                    <a:lnTo>
                      <a:pt x="119" y="147"/>
                    </a:lnTo>
                    <a:lnTo>
                      <a:pt x="118" y="147"/>
                    </a:lnTo>
                    <a:lnTo>
                      <a:pt x="116" y="145"/>
                    </a:lnTo>
                    <a:lnTo>
                      <a:pt x="116" y="145"/>
                    </a:lnTo>
                    <a:lnTo>
                      <a:pt x="115" y="146"/>
                    </a:lnTo>
                    <a:lnTo>
                      <a:pt x="114" y="148"/>
                    </a:lnTo>
                    <a:lnTo>
                      <a:pt x="113" y="147"/>
                    </a:lnTo>
                    <a:lnTo>
                      <a:pt x="112" y="146"/>
                    </a:lnTo>
                    <a:lnTo>
                      <a:pt x="112" y="146"/>
                    </a:lnTo>
                    <a:lnTo>
                      <a:pt x="111" y="147"/>
                    </a:lnTo>
                    <a:lnTo>
                      <a:pt x="110" y="146"/>
                    </a:lnTo>
                    <a:lnTo>
                      <a:pt x="109" y="145"/>
                    </a:lnTo>
                    <a:lnTo>
                      <a:pt x="110" y="145"/>
                    </a:lnTo>
                    <a:lnTo>
                      <a:pt x="110" y="145"/>
                    </a:lnTo>
                    <a:lnTo>
                      <a:pt x="110" y="144"/>
                    </a:lnTo>
                    <a:lnTo>
                      <a:pt x="109" y="143"/>
                    </a:lnTo>
                    <a:lnTo>
                      <a:pt x="108" y="143"/>
                    </a:lnTo>
                    <a:lnTo>
                      <a:pt x="108" y="142"/>
                    </a:lnTo>
                    <a:lnTo>
                      <a:pt x="107" y="141"/>
                    </a:lnTo>
                    <a:lnTo>
                      <a:pt x="106" y="142"/>
                    </a:lnTo>
                    <a:lnTo>
                      <a:pt x="105" y="143"/>
                    </a:lnTo>
                    <a:lnTo>
                      <a:pt x="105" y="143"/>
                    </a:lnTo>
                    <a:lnTo>
                      <a:pt x="105" y="141"/>
                    </a:lnTo>
                    <a:lnTo>
                      <a:pt x="104" y="141"/>
                    </a:lnTo>
                    <a:lnTo>
                      <a:pt x="103" y="140"/>
                    </a:lnTo>
                    <a:lnTo>
                      <a:pt x="103" y="139"/>
                    </a:lnTo>
                    <a:lnTo>
                      <a:pt x="104" y="138"/>
                    </a:lnTo>
                    <a:lnTo>
                      <a:pt x="104" y="138"/>
                    </a:lnTo>
                    <a:lnTo>
                      <a:pt x="103" y="136"/>
                    </a:lnTo>
                    <a:lnTo>
                      <a:pt x="102" y="136"/>
                    </a:lnTo>
                    <a:lnTo>
                      <a:pt x="102" y="135"/>
                    </a:lnTo>
                    <a:lnTo>
                      <a:pt x="102" y="134"/>
                    </a:lnTo>
                    <a:lnTo>
                      <a:pt x="101" y="134"/>
                    </a:lnTo>
                    <a:lnTo>
                      <a:pt x="100" y="133"/>
                    </a:lnTo>
                    <a:lnTo>
                      <a:pt x="99" y="132"/>
                    </a:lnTo>
                    <a:lnTo>
                      <a:pt x="98" y="132"/>
                    </a:lnTo>
                    <a:lnTo>
                      <a:pt x="97" y="132"/>
                    </a:lnTo>
                    <a:lnTo>
                      <a:pt x="96" y="133"/>
                    </a:lnTo>
                    <a:lnTo>
                      <a:pt x="96" y="134"/>
                    </a:lnTo>
                    <a:lnTo>
                      <a:pt x="95" y="134"/>
                    </a:lnTo>
                    <a:lnTo>
                      <a:pt x="95" y="134"/>
                    </a:lnTo>
                    <a:lnTo>
                      <a:pt x="94" y="133"/>
                    </a:lnTo>
                    <a:lnTo>
                      <a:pt x="92" y="134"/>
                    </a:lnTo>
                    <a:lnTo>
                      <a:pt x="92" y="133"/>
                    </a:lnTo>
                    <a:lnTo>
                      <a:pt x="91" y="133"/>
                    </a:lnTo>
                    <a:lnTo>
                      <a:pt x="90" y="133"/>
                    </a:lnTo>
                    <a:lnTo>
                      <a:pt x="90" y="132"/>
                    </a:lnTo>
                    <a:lnTo>
                      <a:pt x="89" y="132"/>
                    </a:lnTo>
                    <a:lnTo>
                      <a:pt x="88" y="133"/>
                    </a:lnTo>
                    <a:lnTo>
                      <a:pt x="88" y="134"/>
                    </a:lnTo>
                    <a:lnTo>
                      <a:pt x="88" y="134"/>
                    </a:lnTo>
                    <a:lnTo>
                      <a:pt x="88" y="135"/>
                    </a:lnTo>
                    <a:lnTo>
                      <a:pt x="88" y="135"/>
                    </a:lnTo>
                    <a:lnTo>
                      <a:pt x="87" y="135"/>
                    </a:lnTo>
                    <a:lnTo>
                      <a:pt x="86" y="135"/>
                    </a:lnTo>
                    <a:lnTo>
                      <a:pt x="85" y="135"/>
                    </a:lnTo>
                    <a:lnTo>
                      <a:pt x="85" y="134"/>
                    </a:lnTo>
                    <a:lnTo>
                      <a:pt x="85" y="134"/>
                    </a:lnTo>
                    <a:lnTo>
                      <a:pt x="84" y="134"/>
                    </a:lnTo>
                    <a:lnTo>
                      <a:pt x="84" y="136"/>
                    </a:lnTo>
                    <a:lnTo>
                      <a:pt x="85" y="136"/>
                    </a:lnTo>
                    <a:lnTo>
                      <a:pt x="84" y="137"/>
                    </a:lnTo>
                    <a:lnTo>
                      <a:pt x="83" y="138"/>
                    </a:lnTo>
                    <a:lnTo>
                      <a:pt x="84" y="138"/>
                    </a:lnTo>
                    <a:lnTo>
                      <a:pt x="84" y="138"/>
                    </a:lnTo>
                    <a:lnTo>
                      <a:pt x="82" y="140"/>
                    </a:lnTo>
                    <a:lnTo>
                      <a:pt x="81" y="141"/>
                    </a:lnTo>
                    <a:lnTo>
                      <a:pt x="81" y="141"/>
                    </a:lnTo>
                    <a:lnTo>
                      <a:pt x="81" y="141"/>
                    </a:lnTo>
                    <a:lnTo>
                      <a:pt x="80" y="138"/>
                    </a:lnTo>
                    <a:lnTo>
                      <a:pt x="79" y="138"/>
                    </a:lnTo>
                    <a:lnTo>
                      <a:pt x="78" y="137"/>
                    </a:lnTo>
                    <a:lnTo>
                      <a:pt x="78" y="137"/>
                    </a:lnTo>
                    <a:lnTo>
                      <a:pt x="78" y="136"/>
                    </a:lnTo>
                    <a:lnTo>
                      <a:pt x="78" y="135"/>
                    </a:lnTo>
                    <a:lnTo>
                      <a:pt x="78" y="135"/>
                    </a:lnTo>
                    <a:lnTo>
                      <a:pt x="78" y="134"/>
                    </a:lnTo>
                    <a:lnTo>
                      <a:pt x="78" y="134"/>
                    </a:lnTo>
                    <a:lnTo>
                      <a:pt x="78" y="133"/>
                    </a:lnTo>
                    <a:lnTo>
                      <a:pt x="78" y="133"/>
                    </a:lnTo>
                    <a:lnTo>
                      <a:pt x="78" y="134"/>
                    </a:lnTo>
                    <a:lnTo>
                      <a:pt x="77" y="134"/>
                    </a:lnTo>
                    <a:lnTo>
                      <a:pt x="76" y="134"/>
                    </a:lnTo>
                    <a:lnTo>
                      <a:pt x="76" y="135"/>
                    </a:lnTo>
                    <a:lnTo>
                      <a:pt x="76" y="136"/>
                    </a:lnTo>
                    <a:lnTo>
                      <a:pt x="75" y="138"/>
                    </a:lnTo>
                    <a:lnTo>
                      <a:pt x="75" y="138"/>
                    </a:lnTo>
                    <a:lnTo>
                      <a:pt x="74" y="138"/>
                    </a:lnTo>
                    <a:lnTo>
                      <a:pt x="74" y="138"/>
                    </a:lnTo>
                    <a:lnTo>
                      <a:pt x="73" y="138"/>
                    </a:lnTo>
                    <a:lnTo>
                      <a:pt x="72" y="138"/>
                    </a:lnTo>
                    <a:lnTo>
                      <a:pt x="71" y="137"/>
                    </a:lnTo>
                    <a:lnTo>
                      <a:pt x="70" y="137"/>
                    </a:lnTo>
                    <a:lnTo>
                      <a:pt x="69" y="138"/>
                    </a:lnTo>
                    <a:lnTo>
                      <a:pt x="68" y="138"/>
                    </a:lnTo>
                    <a:lnTo>
                      <a:pt x="68" y="138"/>
                    </a:lnTo>
                    <a:lnTo>
                      <a:pt x="67" y="139"/>
                    </a:lnTo>
                    <a:lnTo>
                      <a:pt x="64" y="139"/>
                    </a:lnTo>
                    <a:lnTo>
                      <a:pt x="64" y="139"/>
                    </a:lnTo>
                    <a:lnTo>
                      <a:pt x="63" y="139"/>
                    </a:lnTo>
                    <a:lnTo>
                      <a:pt x="63" y="138"/>
                    </a:lnTo>
                    <a:lnTo>
                      <a:pt x="64" y="136"/>
                    </a:lnTo>
                    <a:lnTo>
                      <a:pt x="64" y="134"/>
                    </a:lnTo>
                    <a:lnTo>
                      <a:pt x="64" y="134"/>
                    </a:lnTo>
                    <a:lnTo>
                      <a:pt x="64" y="133"/>
                    </a:lnTo>
                    <a:lnTo>
                      <a:pt x="64" y="132"/>
                    </a:lnTo>
                    <a:lnTo>
                      <a:pt x="63" y="131"/>
                    </a:lnTo>
                    <a:lnTo>
                      <a:pt x="62" y="132"/>
                    </a:lnTo>
                    <a:lnTo>
                      <a:pt x="62" y="131"/>
                    </a:lnTo>
                    <a:lnTo>
                      <a:pt x="61" y="131"/>
                    </a:lnTo>
                    <a:lnTo>
                      <a:pt x="61" y="131"/>
                    </a:lnTo>
                    <a:lnTo>
                      <a:pt x="61" y="130"/>
                    </a:lnTo>
                    <a:lnTo>
                      <a:pt x="61" y="129"/>
                    </a:lnTo>
                    <a:lnTo>
                      <a:pt x="60" y="129"/>
                    </a:lnTo>
                    <a:lnTo>
                      <a:pt x="60" y="128"/>
                    </a:lnTo>
                    <a:lnTo>
                      <a:pt x="59" y="126"/>
                    </a:lnTo>
                    <a:lnTo>
                      <a:pt x="58" y="125"/>
                    </a:lnTo>
                    <a:lnTo>
                      <a:pt x="60" y="124"/>
                    </a:lnTo>
                    <a:lnTo>
                      <a:pt x="60" y="124"/>
                    </a:lnTo>
                    <a:lnTo>
                      <a:pt x="60" y="123"/>
                    </a:lnTo>
                    <a:lnTo>
                      <a:pt x="61" y="123"/>
                    </a:lnTo>
                    <a:lnTo>
                      <a:pt x="61" y="122"/>
                    </a:lnTo>
                    <a:lnTo>
                      <a:pt x="61" y="121"/>
                    </a:lnTo>
                    <a:lnTo>
                      <a:pt x="61" y="120"/>
                    </a:lnTo>
                    <a:lnTo>
                      <a:pt x="61" y="120"/>
                    </a:lnTo>
                    <a:lnTo>
                      <a:pt x="60" y="120"/>
                    </a:lnTo>
                    <a:lnTo>
                      <a:pt x="59" y="120"/>
                    </a:lnTo>
                    <a:lnTo>
                      <a:pt x="58" y="120"/>
                    </a:lnTo>
                    <a:lnTo>
                      <a:pt x="57" y="119"/>
                    </a:lnTo>
                    <a:lnTo>
                      <a:pt x="57" y="118"/>
                    </a:lnTo>
                    <a:lnTo>
                      <a:pt x="57" y="117"/>
                    </a:lnTo>
                    <a:lnTo>
                      <a:pt x="57" y="117"/>
                    </a:lnTo>
                    <a:lnTo>
                      <a:pt x="57" y="116"/>
                    </a:lnTo>
                    <a:lnTo>
                      <a:pt x="56" y="115"/>
                    </a:lnTo>
                    <a:lnTo>
                      <a:pt x="56" y="114"/>
                    </a:lnTo>
                    <a:lnTo>
                      <a:pt x="55" y="114"/>
                    </a:lnTo>
                    <a:lnTo>
                      <a:pt x="54" y="115"/>
                    </a:lnTo>
                    <a:lnTo>
                      <a:pt x="54" y="114"/>
                    </a:lnTo>
                    <a:lnTo>
                      <a:pt x="55" y="114"/>
                    </a:lnTo>
                    <a:lnTo>
                      <a:pt x="55" y="113"/>
                    </a:lnTo>
                    <a:lnTo>
                      <a:pt x="54" y="113"/>
                    </a:lnTo>
                    <a:lnTo>
                      <a:pt x="54" y="112"/>
                    </a:lnTo>
                    <a:lnTo>
                      <a:pt x="53" y="113"/>
                    </a:lnTo>
                    <a:lnTo>
                      <a:pt x="52" y="112"/>
                    </a:lnTo>
                    <a:lnTo>
                      <a:pt x="51" y="111"/>
                    </a:lnTo>
                    <a:lnTo>
                      <a:pt x="50" y="110"/>
                    </a:lnTo>
                    <a:lnTo>
                      <a:pt x="49" y="110"/>
                    </a:lnTo>
                    <a:lnTo>
                      <a:pt x="48" y="110"/>
                    </a:lnTo>
                    <a:lnTo>
                      <a:pt x="48" y="111"/>
                    </a:lnTo>
                    <a:lnTo>
                      <a:pt x="49" y="112"/>
                    </a:lnTo>
                    <a:lnTo>
                      <a:pt x="49" y="113"/>
                    </a:lnTo>
                    <a:lnTo>
                      <a:pt x="50" y="114"/>
                    </a:lnTo>
                    <a:lnTo>
                      <a:pt x="50" y="114"/>
                    </a:lnTo>
                    <a:lnTo>
                      <a:pt x="50" y="115"/>
                    </a:lnTo>
                    <a:lnTo>
                      <a:pt x="49" y="116"/>
                    </a:lnTo>
                    <a:lnTo>
                      <a:pt x="47" y="116"/>
                    </a:lnTo>
                    <a:lnTo>
                      <a:pt x="47" y="117"/>
                    </a:lnTo>
                    <a:lnTo>
                      <a:pt x="46" y="116"/>
                    </a:lnTo>
                    <a:lnTo>
                      <a:pt x="45" y="117"/>
                    </a:lnTo>
                    <a:lnTo>
                      <a:pt x="44" y="116"/>
                    </a:lnTo>
                    <a:lnTo>
                      <a:pt x="44" y="114"/>
                    </a:lnTo>
                    <a:lnTo>
                      <a:pt x="44" y="114"/>
                    </a:lnTo>
                    <a:lnTo>
                      <a:pt x="43" y="114"/>
                    </a:lnTo>
                    <a:lnTo>
                      <a:pt x="43" y="114"/>
                    </a:lnTo>
                    <a:lnTo>
                      <a:pt x="42" y="114"/>
                    </a:lnTo>
                    <a:lnTo>
                      <a:pt x="41" y="111"/>
                    </a:lnTo>
                    <a:lnTo>
                      <a:pt x="40" y="111"/>
                    </a:lnTo>
                    <a:lnTo>
                      <a:pt x="40" y="110"/>
                    </a:lnTo>
                    <a:lnTo>
                      <a:pt x="39" y="110"/>
                    </a:lnTo>
                    <a:lnTo>
                      <a:pt x="38" y="112"/>
                    </a:lnTo>
                    <a:lnTo>
                      <a:pt x="37" y="112"/>
                    </a:lnTo>
                    <a:lnTo>
                      <a:pt x="37" y="113"/>
                    </a:lnTo>
                    <a:lnTo>
                      <a:pt x="36" y="113"/>
                    </a:lnTo>
                    <a:lnTo>
                      <a:pt x="36" y="114"/>
                    </a:lnTo>
                    <a:lnTo>
                      <a:pt x="35" y="113"/>
                    </a:lnTo>
                    <a:lnTo>
                      <a:pt x="35" y="112"/>
                    </a:lnTo>
                    <a:lnTo>
                      <a:pt x="34" y="111"/>
                    </a:lnTo>
                    <a:lnTo>
                      <a:pt x="33" y="110"/>
                    </a:lnTo>
                    <a:lnTo>
                      <a:pt x="31" y="110"/>
                    </a:lnTo>
                    <a:lnTo>
                      <a:pt x="31" y="110"/>
                    </a:lnTo>
                    <a:lnTo>
                      <a:pt x="32" y="111"/>
                    </a:lnTo>
                    <a:lnTo>
                      <a:pt x="32" y="112"/>
                    </a:lnTo>
                    <a:lnTo>
                      <a:pt x="32" y="113"/>
                    </a:lnTo>
                    <a:lnTo>
                      <a:pt x="31" y="114"/>
                    </a:lnTo>
                    <a:lnTo>
                      <a:pt x="30" y="112"/>
                    </a:lnTo>
                    <a:lnTo>
                      <a:pt x="30" y="111"/>
                    </a:lnTo>
                    <a:lnTo>
                      <a:pt x="29" y="110"/>
                    </a:lnTo>
                    <a:lnTo>
                      <a:pt x="28" y="110"/>
                    </a:lnTo>
                    <a:lnTo>
                      <a:pt x="27" y="109"/>
                    </a:lnTo>
                    <a:lnTo>
                      <a:pt x="26" y="109"/>
                    </a:lnTo>
                    <a:lnTo>
                      <a:pt x="26" y="108"/>
                    </a:lnTo>
                    <a:lnTo>
                      <a:pt x="26" y="107"/>
                    </a:lnTo>
                    <a:lnTo>
                      <a:pt x="26" y="107"/>
                    </a:lnTo>
                    <a:lnTo>
                      <a:pt x="26" y="106"/>
                    </a:lnTo>
                    <a:lnTo>
                      <a:pt x="25" y="105"/>
                    </a:lnTo>
                    <a:lnTo>
                      <a:pt x="24" y="104"/>
                    </a:lnTo>
                    <a:lnTo>
                      <a:pt x="24" y="103"/>
                    </a:lnTo>
                    <a:lnTo>
                      <a:pt x="23" y="103"/>
                    </a:lnTo>
                    <a:lnTo>
                      <a:pt x="21" y="103"/>
                    </a:lnTo>
                    <a:lnTo>
                      <a:pt x="20" y="103"/>
                    </a:lnTo>
                    <a:lnTo>
                      <a:pt x="19" y="103"/>
                    </a:lnTo>
                    <a:lnTo>
                      <a:pt x="19" y="104"/>
                    </a:lnTo>
                    <a:lnTo>
                      <a:pt x="18" y="104"/>
                    </a:lnTo>
                    <a:lnTo>
                      <a:pt x="17" y="103"/>
                    </a:lnTo>
                    <a:lnTo>
                      <a:pt x="16" y="103"/>
                    </a:lnTo>
                    <a:lnTo>
                      <a:pt x="16" y="103"/>
                    </a:lnTo>
                    <a:lnTo>
                      <a:pt x="15" y="102"/>
                    </a:lnTo>
                    <a:lnTo>
                      <a:pt x="14" y="102"/>
                    </a:lnTo>
                    <a:lnTo>
                      <a:pt x="14" y="103"/>
                    </a:lnTo>
                    <a:lnTo>
                      <a:pt x="12" y="101"/>
                    </a:lnTo>
                    <a:lnTo>
                      <a:pt x="12" y="101"/>
                    </a:lnTo>
                    <a:lnTo>
                      <a:pt x="11" y="100"/>
                    </a:lnTo>
                    <a:lnTo>
                      <a:pt x="12" y="100"/>
                    </a:lnTo>
                    <a:lnTo>
                      <a:pt x="12" y="100"/>
                    </a:lnTo>
                    <a:lnTo>
                      <a:pt x="12" y="99"/>
                    </a:lnTo>
                    <a:lnTo>
                      <a:pt x="12" y="98"/>
                    </a:lnTo>
                    <a:lnTo>
                      <a:pt x="12" y="96"/>
                    </a:lnTo>
                    <a:lnTo>
                      <a:pt x="12" y="96"/>
                    </a:lnTo>
                    <a:lnTo>
                      <a:pt x="12" y="95"/>
                    </a:lnTo>
                    <a:lnTo>
                      <a:pt x="12" y="94"/>
                    </a:lnTo>
                    <a:lnTo>
                      <a:pt x="11" y="93"/>
                    </a:lnTo>
                    <a:lnTo>
                      <a:pt x="10" y="93"/>
                    </a:lnTo>
                    <a:lnTo>
                      <a:pt x="10" y="92"/>
                    </a:lnTo>
                    <a:lnTo>
                      <a:pt x="10" y="91"/>
                    </a:lnTo>
                    <a:lnTo>
                      <a:pt x="10" y="89"/>
                    </a:lnTo>
                    <a:lnTo>
                      <a:pt x="10" y="88"/>
                    </a:lnTo>
                    <a:lnTo>
                      <a:pt x="10" y="87"/>
                    </a:lnTo>
                    <a:lnTo>
                      <a:pt x="10" y="83"/>
                    </a:lnTo>
                    <a:lnTo>
                      <a:pt x="10" y="83"/>
                    </a:lnTo>
                    <a:lnTo>
                      <a:pt x="11" y="81"/>
                    </a:lnTo>
                    <a:lnTo>
                      <a:pt x="11" y="79"/>
                    </a:lnTo>
                    <a:lnTo>
                      <a:pt x="11" y="78"/>
                    </a:lnTo>
                    <a:lnTo>
                      <a:pt x="11" y="77"/>
                    </a:lnTo>
                    <a:lnTo>
                      <a:pt x="10" y="76"/>
                    </a:lnTo>
                    <a:lnTo>
                      <a:pt x="10" y="76"/>
                    </a:lnTo>
                    <a:lnTo>
                      <a:pt x="9" y="74"/>
                    </a:lnTo>
                    <a:lnTo>
                      <a:pt x="9" y="73"/>
                    </a:lnTo>
                    <a:lnTo>
                      <a:pt x="8" y="72"/>
                    </a:lnTo>
                    <a:lnTo>
                      <a:pt x="8" y="71"/>
                    </a:lnTo>
                    <a:lnTo>
                      <a:pt x="8" y="69"/>
                    </a:lnTo>
                    <a:lnTo>
                      <a:pt x="8" y="68"/>
                    </a:lnTo>
                    <a:lnTo>
                      <a:pt x="8" y="67"/>
                    </a:lnTo>
                    <a:lnTo>
                      <a:pt x="9" y="66"/>
                    </a:lnTo>
                    <a:lnTo>
                      <a:pt x="9" y="65"/>
                    </a:lnTo>
                    <a:lnTo>
                      <a:pt x="9" y="65"/>
                    </a:lnTo>
                    <a:lnTo>
                      <a:pt x="9" y="65"/>
                    </a:lnTo>
                    <a:lnTo>
                      <a:pt x="8" y="63"/>
                    </a:lnTo>
                    <a:lnTo>
                      <a:pt x="8" y="62"/>
                    </a:lnTo>
                    <a:lnTo>
                      <a:pt x="6" y="59"/>
                    </a:lnTo>
                    <a:lnTo>
                      <a:pt x="5" y="58"/>
                    </a:lnTo>
                    <a:lnTo>
                      <a:pt x="4" y="58"/>
                    </a:lnTo>
                    <a:lnTo>
                      <a:pt x="4" y="56"/>
                    </a:lnTo>
                    <a:lnTo>
                      <a:pt x="4" y="55"/>
                    </a:lnTo>
                    <a:lnTo>
                      <a:pt x="4" y="55"/>
                    </a:lnTo>
                    <a:lnTo>
                      <a:pt x="4" y="53"/>
                    </a:lnTo>
                    <a:lnTo>
                      <a:pt x="3" y="52"/>
                    </a:lnTo>
                    <a:lnTo>
                      <a:pt x="3" y="50"/>
                    </a:lnTo>
                    <a:lnTo>
                      <a:pt x="3" y="49"/>
                    </a:lnTo>
                    <a:lnTo>
                      <a:pt x="2" y="48"/>
                    </a:lnTo>
                    <a:lnTo>
                      <a:pt x="2" y="48"/>
                    </a:lnTo>
                    <a:lnTo>
                      <a:pt x="0" y="46"/>
                    </a:lnTo>
                    <a:lnTo>
                      <a:pt x="0" y="45"/>
                    </a:lnTo>
                    <a:lnTo>
                      <a:pt x="1" y="45"/>
                    </a:lnTo>
                    <a:lnTo>
                      <a:pt x="3" y="44"/>
                    </a:lnTo>
                    <a:lnTo>
                      <a:pt x="4" y="44"/>
                    </a:lnTo>
                    <a:lnTo>
                      <a:pt x="5" y="43"/>
                    </a:lnTo>
                    <a:lnTo>
                      <a:pt x="7" y="42"/>
                    </a:lnTo>
                    <a:lnTo>
                      <a:pt x="8" y="41"/>
                    </a:lnTo>
                    <a:lnTo>
                      <a:pt x="9" y="41"/>
                    </a:lnTo>
                    <a:lnTo>
                      <a:pt x="10" y="41"/>
                    </a:lnTo>
                    <a:lnTo>
                      <a:pt x="12" y="40"/>
                    </a:lnTo>
                    <a:lnTo>
                      <a:pt x="13" y="39"/>
                    </a:lnTo>
                    <a:lnTo>
                      <a:pt x="14" y="39"/>
                    </a:lnTo>
                    <a:lnTo>
                      <a:pt x="15" y="39"/>
                    </a:lnTo>
                    <a:lnTo>
                      <a:pt x="15" y="38"/>
                    </a:lnTo>
                    <a:lnTo>
                      <a:pt x="15" y="37"/>
                    </a:lnTo>
                    <a:lnTo>
                      <a:pt x="16" y="35"/>
                    </a:lnTo>
                    <a:lnTo>
                      <a:pt x="16" y="34"/>
                    </a:lnTo>
                    <a:lnTo>
                      <a:pt x="17" y="34"/>
                    </a:lnTo>
                    <a:lnTo>
                      <a:pt x="18" y="33"/>
                    </a:lnTo>
                    <a:lnTo>
                      <a:pt x="19" y="32"/>
                    </a:lnTo>
                    <a:lnTo>
                      <a:pt x="21" y="31"/>
                    </a:lnTo>
                    <a:lnTo>
                      <a:pt x="22" y="31"/>
                    </a:lnTo>
                    <a:lnTo>
                      <a:pt x="23" y="30"/>
                    </a:lnTo>
                    <a:lnTo>
                      <a:pt x="24" y="29"/>
                    </a:lnTo>
                    <a:lnTo>
                      <a:pt x="25" y="29"/>
                    </a:lnTo>
                    <a:lnTo>
                      <a:pt x="26" y="29"/>
                    </a:lnTo>
                    <a:lnTo>
                      <a:pt x="27" y="28"/>
                    </a:lnTo>
                    <a:lnTo>
                      <a:pt x="29" y="28"/>
                    </a:lnTo>
                    <a:lnTo>
                      <a:pt x="30" y="28"/>
                    </a:lnTo>
                    <a:lnTo>
                      <a:pt x="30" y="27"/>
                    </a:lnTo>
                    <a:lnTo>
                      <a:pt x="31" y="27"/>
                    </a:lnTo>
                    <a:lnTo>
                      <a:pt x="32" y="27"/>
                    </a:lnTo>
                    <a:lnTo>
                      <a:pt x="32" y="26"/>
                    </a:lnTo>
                    <a:lnTo>
                      <a:pt x="33" y="26"/>
                    </a:lnTo>
                    <a:lnTo>
                      <a:pt x="34" y="24"/>
                    </a:lnTo>
                    <a:lnTo>
                      <a:pt x="35" y="24"/>
                    </a:lnTo>
                    <a:lnTo>
                      <a:pt x="36" y="24"/>
                    </a:lnTo>
                    <a:lnTo>
                      <a:pt x="37" y="22"/>
                    </a:lnTo>
                    <a:lnTo>
                      <a:pt x="37" y="21"/>
                    </a:lnTo>
                    <a:lnTo>
                      <a:pt x="37" y="20"/>
                    </a:lnTo>
                    <a:lnTo>
                      <a:pt x="38" y="19"/>
                    </a:lnTo>
                    <a:lnTo>
                      <a:pt x="38" y="18"/>
                    </a:lnTo>
                    <a:lnTo>
                      <a:pt x="39" y="17"/>
                    </a:lnTo>
                    <a:lnTo>
                      <a:pt x="39" y="16"/>
                    </a:lnTo>
                    <a:lnTo>
                      <a:pt x="40" y="14"/>
                    </a:lnTo>
                    <a:lnTo>
                      <a:pt x="40" y="14"/>
                    </a:lnTo>
                    <a:lnTo>
                      <a:pt x="40" y="12"/>
                    </a:lnTo>
                    <a:lnTo>
                      <a:pt x="41" y="10"/>
                    </a:lnTo>
                    <a:lnTo>
                      <a:pt x="41" y="10"/>
                    </a:lnTo>
                    <a:lnTo>
                      <a:pt x="43" y="9"/>
                    </a:lnTo>
                    <a:lnTo>
                      <a:pt x="43" y="8"/>
                    </a:lnTo>
                    <a:lnTo>
                      <a:pt x="43" y="8"/>
                    </a:lnTo>
                    <a:lnTo>
                      <a:pt x="44" y="7"/>
                    </a:lnTo>
                    <a:lnTo>
                      <a:pt x="45" y="7"/>
                    </a:lnTo>
                    <a:lnTo>
                      <a:pt x="46" y="7"/>
                    </a:lnTo>
                    <a:lnTo>
                      <a:pt x="47" y="6"/>
                    </a:lnTo>
                    <a:lnTo>
                      <a:pt x="47" y="7"/>
                    </a:lnTo>
                    <a:lnTo>
                      <a:pt x="48" y="7"/>
                    </a:lnTo>
                    <a:lnTo>
                      <a:pt x="49" y="6"/>
                    </a:lnTo>
                    <a:lnTo>
                      <a:pt x="50" y="4"/>
                    </a:lnTo>
                    <a:lnTo>
                      <a:pt x="50" y="4"/>
                    </a:lnTo>
                    <a:lnTo>
                      <a:pt x="51" y="3"/>
                    </a:lnTo>
                    <a:lnTo>
                      <a:pt x="53" y="4"/>
                    </a:lnTo>
                    <a:lnTo>
                      <a:pt x="54" y="3"/>
                    </a:lnTo>
                    <a:lnTo>
                      <a:pt x="54" y="4"/>
                    </a:lnTo>
                    <a:lnTo>
                      <a:pt x="54" y="5"/>
                    </a:lnTo>
                    <a:lnTo>
                      <a:pt x="54" y="6"/>
                    </a:lnTo>
                    <a:lnTo>
                      <a:pt x="55" y="6"/>
                    </a:lnTo>
                    <a:lnTo>
                      <a:pt x="56" y="6"/>
                    </a:lnTo>
                    <a:lnTo>
                      <a:pt x="57" y="4"/>
                    </a:lnTo>
                    <a:lnTo>
                      <a:pt x="58" y="4"/>
                    </a:lnTo>
                    <a:lnTo>
                      <a:pt x="59" y="4"/>
                    </a:lnTo>
                    <a:lnTo>
                      <a:pt x="60" y="3"/>
                    </a:lnTo>
                    <a:lnTo>
                      <a:pt x="61" y="3"/>
                    </a:lnTo>
                    <a:lnTo>
                      <a:pt x="61" y="2"/>
                    </a:lnTo>
                    <a:lnTo>
                      <a:pt x="62" y="1"/>
                    </a:lnTo>
                    <a:lnTo>
                      <a:pt x="64" y="0"/>
                    </a:lnTo>
                    <a:lnTo>
                      <a:pt x="64" y="0"/>
                    </a:lnTo>
                    <a:lnTo>
                      <a:pt x="66" y="0"/>
                    </a:lnTo>
                    <a:lnTo>
                      <a:pt x="67" y="0"/>
                    </a:lnTo>
                    <a:lnTo>
                      <a:pt x="68" y="0"/>
                    </a:lnTo>
                    <a:lnTo>
                      <a:pt x="68" y="1"/>
                    </a:lnTo>
                    <a:lnTo>
                      <a:pt x="69" y="1"/>
                    </a:lnTo>
                    <a:lnTo>
                      <a:pt x="69" y="2"/>
                    </a:lnTo>
                    <a:lnTo>
                      <a:pt x="71" y="2"/>
                    </a:lnTo>
                    <a:lnTo>
                      <a:pt x="71" y="3"/>
                    </a:lnTo>
                    <a:lnTo>
                      <a:pt x="71" y="3"/>
                    </a:lnTo>
                    <a:lnTo>
                      <a:pt x="72" y="4"/>
                    </a:lnTo>
                    <a:lnTo>
                      <a:pt x="73" y="5"/>
                    </a:lnTo>
                    <a:lnTo>
                      <a:pt x="73" y="6"/>
                    </a:lnTo>
                    <a:lnTo>
                      <a:pt x="74" y="6"/>
                    </a:lnTo>
                    <a:lnTo>
                      <a:pt x="74" y="7"/>
                    </a:lnTo>
                    <a:lnTo>
                      <a:pt x="75" y="7"/>
                    </a:lnTo>
                    <a:lnTo>
                      <a:pt x="76" y="7"/>
                    </a:lnTo>
                    <a:lnTo>
                      <a:pt x="77" y="7"/>
                    </a:lnTo>
                    <a:lnTo>
                      <a:pt x="78" y="7"/>
                    </a:lnTo>
                    <a:lnTo>
                      <a:pt x="78" y="7"/>
                    </a:lnTo>
                    <a:lnTo>
                      <a:pt x="79" y="7"/>
                    </a:lnTo>
                    <a:lnTo>
                      <a:pt x="80" y="7"/>
                    </a:lnTo>
                    <a:lnTo>
                      <a:pt x="81" y="7"/>
                    </a:lnTo>
                    <a:lnTo>
                      <a:pt x="81" y="7"/>
                    </a:lnTo>
                    <a:lnTo>
                      <a:pt x="82" y="7"/>
                    </a:lnTo>
                    <a:lnTo>
                      <a:pt x="83" y="7"/>
                    </a:lnTo>
                    <a:lnTo>
                      <a:pt x="84" y="7"/>
                    </a:lnTo>
                    <a:lnTo>
                      <a:pt x="84" y="7"/>
                    </a:lnTo>
                    <a:lnTo>
                      <a:pt x="85" y="7"/>
                    </a:lnTo>
                    <a:lnTo>
                      <a:pt x="87" y="7"/>
                    </a:lnTo>
                    <a:lnTo>
                      <a:pt x="88" y="7"/>
                    </a:lnTo>
                    <a:lnTo>
                      <a:pt x="88" y="8"/>
                    </a:lnTo>
                    <a:lnTo>
                      <a:pt x="89" y="8"/>
                    </a:lnTo>
                    <a:lnTo>
                      <a:pt x="91" y="10"/>
                    </a:lnTo>
                    <a:lnTo>
                      <a:pt x="92" y="10"/>
                    </a:lnTo>
                    <a:lnTo>
                      <a:pt x="92" y="10"/>
                    </a:lnTo>
                    <a:lnTo>
                      <a:pt x="92" y="10"/>
                    </a:lnTo>
                    <a:lnTo>
                      <a:pt x="93" y="10"/>
                    </a:lnTo>
                    <a:lnTo>
                      <a:pt x="94" y="10"/>
                    </a:lnTo>
                    <a:lnTo>
                      <a:pt x="95" y="10"/>
                    </a:lnTo>
                    <a:lnTo>
                      <a:pt x="95" y="10"/>
                    </a:lnTo>
                    <a:lnTo>
                      <a:pt x="96" y="10"/>
                    </a:lnTo>
                    <a:lnTo>
                      <a:pt x="96" y="10"/>
                    </a:lnTo>
                    <a:lnTo>
                      <a:pt x="97" y="10"/>
                    </a:lnTo>
                    <a:lnTo>
                      <a:pt x="98" y="10"/>
                    </a:lnTo>
                    <a:lnTo>
                      <a:pt x="99" y="11"/>
                    </a:lnTo>
                    <a:lnTo>
                      <a:pt x="98" y="12"/>
                    </a:lnTo>
                    <a:lnTo>
                      <a:pt x="98" y="13"/>
                    </a:lnTo>
                    <a:lnTo>
                      <a:pt x="99" y="14"/>
                    </a:lnTo>
                    <a:lnTo>
                      <a:pt x="100" y="14"/>
                    </a:lnTo>
                    <a:lnTo>
                      <a:pt x="101" y="14"/>
                    </a:lnTo>
                    <a:lnTo>
                      <a:pt x="102" y="14"/>
                    </a:lnTo>
                    <a:lnTo>
                      <a:pt x="102" y="14"/>
                    </a:lnTo>
                    <a:lnTo>
                      <a:pt x="103" y="14"/>
                    </a:lnTo>
                    <a:lnTo>
                      <a:pt x="104" y="15"/>
                    </a:lnTo>
                    <a:lnTo>
                      <a:pt x="105" y="15"/>
                    </a:lnTo>
                    <a:lnTo>
                      <a:pt x="106" y="15"/>
                    </a:lnTo>
                    <a:lnTo>
                      <a:pt x="109" y="17"/>
                    </a:lnTo>
                    <a:lnTo>
                      <a:pt x="112" y="17"/>
                    </a:lnTo>
                    <a:lnTo>
                      <a:pt x="113" y="17"/>
                    </a:lnTo>
                    <a:lnTo>
                      <a:pt x="114" y="17"/>
                    </a:lnTo>
                    <a:lnTo>
                      <a:pt x="114" y="18"/>
                    </a:lnTo>
                    <a:lnTo>
                      <a:pt x="115" y="18"/>
                    </a:lnTo>
                    <a:lnTo>
                      <a:pt x="116" y="18"/>
                    </a:lnTo>
                    <a:lnTo>
                      <a:pt x="116" y="18"/>
                    </a:lnTo>
                    <a:lnTo>
                      <a:pt x="117" y="18"/>
                    </a:lnTo>
                    <a:lnTo>
                      <a:pt x="119" y="19"/>
                    </a:lnTo>
                    <a:lnTo>
                      <a:pt x="119" y="19"/>
                    </a:lnTo>
                    <a:lnTo>
                      <a:pt x="120" y="19"/>
                    </a:lnTo>
                    <a:lnTo>
                      <a:pt x="121" y="18"/>
                    </a:lnTo>
                    <a:lnTo>
                      <a:pt x="122" y="18"/>
                    </a:lnTo>
                    <a:lnTo>
                      <a:pt x="123" y="18"/>
                    </a:lnTo>
                    <a:lnTo>
                      <a:pt x="123" y="18"/>
                    </a:lnTo>
                    <a:lnTo>
                      <a:pt x="124" y="19"/>
                    </a:lnTo>
                    <a:lnTo>
                      <a:pt x="125" y="19"/>
                    </a:lnTo>
                    <a:lnTo>
                      <a:pt x="126" y="19"/>
                    </a:lnTo>
                    <a:lnTo>
                      <a:pt x="127" y="18"/>
                    </a:lnTo>
                    <a:lnTo>
                      <a:pt x="128" y="18"/>
                    </a:lnTo>
                    <a:lnTo>
                      <a:pt x="130" y="17"/>
                    </a:lnTo>
                    <a:lnTo>
                      <a:pt x="130" y="17"/>
                    </a:lnTo>
                    <a:lnTo>
                      <a:pt x="131" y="17"/>
                    </a:lnTo>
                    <a:lnTo>
                      <a:pt x="132" y="17"/>
                    </a:lnTo>
                    <a:lnTo>
                      <a:pt x="133" y="17"/>
                    </a:lnTo>
                    <a:lnTo>
                      <a:pt x="134" y="17"/>
                    </a:lnTo>
                    <a:lnTo>
                      <a:pt x="135" y="16"/>
                    </a:lnTo>
                    <a:lnTo>
                      <a:pt x="136" y="16"/>
                    </a:lnTo>
                    <a:lnTo>
                      <a:pt x="137" y="16"/>
                    </a:lnTo>
                    <a:lnTo>
                      <a:pt x="138" y="16"/>
                    </a:lnTo>
                    <a:lnTo>
                      <a:pt x="139" y="15"/>
                    </a:lnTo>
                    <a:lnTo>
                      <a:pt x="140" y="15"/>
                    </a:lnTo>
                    <a:lnTo>
                      <a:pt x="140" y="15"/>
                    </a:lnTo>
                    <a:lnTo>
                      <a:pt x="141" y="15"/>
                    </a:lnTo>
                    <a:lnTo>
                      <a:pt x="142" y="15"/>
                    </a:lnTo>
                    <a:lnTo>
                      <a:pt x="143" y="15"/>
                    </a:lnTo>
                    <a:lnTo>
                      <a:pt x="143" y="14"/>
                    </a:lnTo>
                    <a:lnTo>
                      <a:pt x="144" y="14"/>
                    </a:lnTo>
                    <a:lnTo>
                      <a:pt x="145" y="14"/>
                    </a:lnTo>
                    <a:lnTo>
                      <a:pt x="146" y="14"/>
                    </a:lnTo>
                    <a:lnTo>
                      <a:pt x="146" y="14"/>
                    </a:lnTo>
                    <a:lnTo>
                      <a:pt x="147" y="14"/>
                    </a:lnTo>
                    <a:lnTo>
                      <a:pt x="149" y="15"/>
                    </a:lnTo>
                    <a:lnTo>
                      <a:pt x="150" y="15"/>
                    </a:lnTo>
                    <a:lnTo>
                      <a:pt x="150" y="16"/>
                    </a:lnTo>
                    <a:lnTo>
                      <a:pt x="152" y="17"/>
                    </a:lnTo>
                    <a:lnTo>
                      <a:pt x="154" y="17"/>
                    </a:lnTo>
                    <a:lnTo>
                      <a:pt x="154" y="17"/>
                    </a:lnTo>
                    <a:lnTo>
                      <a:pt x="155" y="17"/>
                    </a:lnTo>
                    <a:lnTo>
                      <a:pt x="156" y="17"/>
                    </a:lnTo>
                    <a:lnTo>
                      <a:pt x="157" y="17"/>
                    </a:lnTo>
                    <a:lnTo>
                      <a:pt x="157" y="17"/>
                    </a:lnTo>
                    <a:lnTo>
                      <a:pt x="158" y="17"/>
                    </a:lnTo>
                    <a:lnTo>
                      <a:pt x="159" y="17"/>
                    </a:lnTo>
                    <a:lnTo>
                      <a:pt x="159" y="16"/>
                    </a:lnTo>
                    <a:lnTo>
                      <a:pt x="160" y="16"/>
                    </a:lnTo>
                    <a:lnTo>
                      <a:pt x="161" y="16"/>
                    </a:lnTo>
                    <a:lnTo>
                      <a:pt x="162" y="15"/>
                    </a:lnTo>
                    <a:lnTo>
                      <a:pt x="165" y="16"/>
                    </a:lnTo>
                    <a:lnTo>
                      <a:pt x="166" y="15"/>
                    </a:lnTo>
                    <a:lnTo>
                      <a:pt x="167" y="14"/>
                    </a:lnTo>
                    <a:lnTo>
                      <a:pt x="167" y="14"/>
                    </a:lnTo>
                    <a:lnTo>
                      <a:pt x="168" y="14"/>
                    </a:lnTo>
                    <a:lnTo>
                      <a:pt x="169" y="14"/>
                    </a:lnTo>
                    <a:lnTo>
                      <a:pt x="169" y="14"/>
                    </a:lnTo>
                    <a:lnTo>
                      <a:pt x="171" y="14"/>
                    </a:lnTo>
                    <a:lnTo>
                      <a:pt x="171" y="14"/>
                    </a:lnTo>
                    <a:lnTo>
                      <a:pt x="172" y="13"/>
                    </a:lnTo>
                    <a:lnTo>
                      <a:pt x="173" y="12"/>
                    </a:lnTo>
                    <a:lnTo>
                      <a:pt x="174" y="12"/>
                    </a:lnTo>
                    <a:lnTo>
                      <a:pt x="175" y="11"/>
                    </a:lnTo>
                    <a:lnTo>
                      <a:pt x="176" y="10"/>
                    </a:lnTo>
                    <a:lnTo>
                      <a:pt x="177" y="10"/>
                    </a:lnTo>
                    <a:lnTo>
                      <a:pt x="178" y="10"/>
                    </a:lnTo>
                    <a:lnTo>
                      <a:pt x="179" y="10"/>
                    </a:lnTo>
                    <a:lnTo>
                      <a:pt x="180" y="10"/>
                    </a:lnTo>
                    <a:lnTo>
                      <a:pt x="181" y="10"/>
                    </a:lnTo>
                    <a:lnTo>
                      <a:pt x="181" y="11"/>
                    </a:lnTo>
                    <a:lnTo>
                      <a:pt x="181" y="11"/>
                    </a:lnTo>
                    <a:lnTo>
                      <a:pt x="182" y="12"/>
                    </a:lnTo>
                    <a:lnTo>
                      <a:pt x="183" y="12"/>
                    </a:lnTo>
                    <a:lnTo>
                      <a:pt x="184" y="12"/>
                    </a:lnTo>
                    <a:lnTo>
                      <a:pt x="185" y="11"/>
                    </a:lnTo>
                    <a:lnTo>
                      <a:pt x="186" y="11"/>
                    </a:lnTo>
                    <a:lnTo>
                      <a:pt x="187" y="10"/>
                    </a:lnTo>
                    <a:lnTo>
                      <a:pt x="188" y="10"/>
                    </a:lnTo>
                    <a:lnTo>
                      <a:pt x="188" y="10"/>
                    </a:lnTo>
                    <a:lnTo>
                      <a:pt x="189" y="10"/>
                    </a:lnTo>
                    <a:lnTo>
                      <a:pt x="190" y="10"/>
                    </a:lnTo>
                    <a:lnTo>
                      <a:pt x="192" y="10"/>
                    </a:lnTo>
                    <a:lnTo>
                      <a:pt x="192" y="9"/>
                    </a:lnTo>
                    <a:lnTo>
                      <a:pt x="193" y="9"/>
                    </a:lnTo>
                    <a:lnTo>
                      <a:pt x="194" y="9"/>
                    </a:lnTo>
                    <a:lnTo>
                      <a:pt x="195" y="8"/>
                    </a:lnTo>
                    <a:lnTo>
                      <a:pt x="195" y="8"/>
                    </a:lnTo>
                    <a:lnTo>
                      <a:pt x="196" y="8"/>
                    </a:lnTo>
                    <a:lnTo>
                      <a:pt x="197" y="8"/>
                    </a:lnTo>
                    <a:lnTo>
                      <a:pt x="198" y="8"/>
                    </a:lnTo>
                    <a:lnTo>
                      <a:pt x="198" y="8"/>
                    </a:lnTo>
                    <a:lnTo>
                      <a:pt x="200" y="7"/>
                    </a:lnTo>
                    <a:lnTo>
                      <a:pt x="201" y="7"/>
                    </a:lnTo>
                    <a:lnTo>
                      <a:pt x="202" y="7"/>
                    </a:lnTo>
                    <a:lnTo>
                      <a:pt x="203" y="7"/>
                    </a:lnTo>
                    <a:lnTo>
                      <a:pt x="204" y="7"/>
                    </a:lnTo>
                    <a:lnTo>
                      <a:pt x="204" y="7"/>
                    </a:lnTo>
                    <a:lnTo>
                      <a:pt x="205" y="7"/>
                    </a:lnTo>
                    <a:lnTo>
                      <a:pt x="205" y="8"/>
                    </a:lnTo>
                    <a:lnTo>
                      <a:pt x="206" y="8"/>
                    </a:lnTo>
                    <a:lnTo>
                      <a:pt x="207" y="7"/>
                    </a:lnTo>
                    <a:lnTo>
                      <a:pt x="209" y="7"/>
                    </a:lnTo>
                    <a:lnTo>
                      <a:pt x="209" y="7"/>
                    </a:lnTo>
                    <a:lnTo>
                      <a:pt x="210" y="6"/>
                    </a:lnTo>
                    <a:lnTo>
                      <a:pt x="211" y="6"/>
                    </a:lnTo>
                    <a:lnTo>
                      <a:pt x="211" y="5"/>
                    </a:lnTo>
                    <a:lnTo>
                      <a:pt x="212" y="4"/>
                    </a:lnTo>
                    <a:lnTo>
                      <a:pt x="212" y="4"/>
                    </a:lnTo>
                    <a:lnTo>
                      <a:pt x="213" y="3"/>
                    </a:lnTo>
                    <a:lnTo>
                      <a:pt x="214" y="3"/>
                    </a:lnTo>
                    <a:lnTo>
                      <a:pt x="215" y="3"/>
                    </a:lnTo>
                    <a:lnTo>
                      <a:pt x="215" y="4"/>
                    </a:lnTo>
                    <a:lnTo>
                      <a:pt x="216" y="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03" name="Freeform 1162">
                <a:extLst>
                  <a:ext uri="{FF2B5EF4-FFF2-40B4-BE49-F238E27FC236}">
                    <a16:creationId xmlns:a16="http://schemas.microsoft.com/office/drawing/2014/main" id="{C065A3A8-3EB4-4FE6-BE35-FC82D8CFD6A4}"/>
                  </a:ext>
                </a:extLst>
              </p:cNvPr>
              <p:cNvSpPr>
                <a:spLocks/>
              </p:cNvSpPr>
              <p:nvPr/>
            </p:nvSpPr>
            <p:spPr bwMode="auto">
              <a:xfrm>
                <a:off x="5295" y="3280"/>
                <a:ext cx="156" cy="161"/>
              </a:xfrm>
              <a:custGeom>
                <a:avLst/>
                <a:gdLst>
                  <a:gd name="T0" fmla="*/ 70 w 156"/>
                  <a:gd name="T1" fmla="*/ 8 h 161"/>
                  <a:gd name="T2" fmla="*/ 75 w 156"/>
                  <a:gd name="T3" fmla="*/ 7 h 161"/>
                  <a:gd name="T4" fmla="*/ 79 w 156"/>
                  <a:gd name="T5" fmla="*/ 7 h 161"/>
                  <a:gd name="T6" fmla="*/ 86 w 156"/>
                  <a:gd name="T7" fmla="*/ 10 h 161"/>
                  <a:gd name="T8" fmla="*/ 92 w 156"/>
                  <a:gd name="T9" fmla="*/ 13 h 161"/>
                  <a:gd name="T10" fmla="*/ 102 w 156"/>
                  <a:gd name="T11" fmla="*/ 22 h 161"/>
                  <a:gd name="T12" fmla="*/ 108 w 156"/>
                  <a:gd name="T13" fmla="*/ 23 h 161"/>
                  <a:gd name="T14" fmla="*/ 114 w 156"/>
                  <a:gd name="T15" fmla="*/ 28 h 161"/>
                  <a:gd name="T16" fmla="*/ 118 w 156"/>
                  <a:gd name="T17" fmla="*/ 32 h 161"/>
                  <a:gd name="T18" fmla="*/ 127 w 156"/>
                  <a:gd name="T19" fmla="*/ 33 h 161"/>
                  <a:gd name="T20" fmla="*/ 134 w 156"/>
                  <a:gd name="T21" fmla="*/ 38 h 161"/>
                  <a:gd name="T22" fmla="*/ 145 w 156"/>
                  <a:gd name="T23" fmla="*/ 37 h 161"/>
                  <a:gd name="T24" fmla="*/ 152 w 156"/>
                  <a:gd name="T25" fmla="*/ 38 h 161"/>
                  <a:gd name="T26" fmla="*/ 151 w 156"/>
                  <a:gd name="T27" fmla="*/ 48 h 161"/>
                  <a:gd name="T28" fmla="*/ 152 w 156"/>
                  <a:gd name="T29" fmla="*/ 54 h 161"/>
                  <a:gd name="T30" fmla="*/ 155 w 156"/>
                  <a:gd name="T31" fmla="*/ 64 h 161"/>
                  <a:gd name="T32" fmla="*/ 153 w 156"/>
                  <a:gd name="T33" fmla="*/ 78 h 161"/>
                  <a:gd name="T34" fmla="*/ 147 w 156"/>
                  <a:gd name="T35" fmla="*/ 88 h 161"/>
                  <a:gd name="T36" fmla="*/ 143 w 156"/>
                  <a:gd name="T37" fmla="*/ 102 h 161"/>
                  <a:gd name="T38" fmla="*/ 141 w 156"/>
                  <a:gd name="T39" fmla="*/ 112 h 161"/>
                  <a:gd name="T40" fmla="*/ 142 w 156"/>
                  <a:gd name="T41" fmla="*/ 119 h 161"/>
                  <a:gd name="T42" fmla="*/ 141 w 156"/>
                  <a:gd name="T43" fmla="*/ 129 h 161"/>
                  <a:gd name="T44" fmla="*/ 138 w 156"/>
                  <a:gd name="T45" fmla="*/ 136 h 161"/>
                  <a:gd name="T46" fmla="*/ 123 w 156"/>
                  <a:gd name="T47" fmla="*/ 155 h 161"/>
                  <a:gd name="T48" fmla="*/ 111 w 156"/>
                  <a:gd name="T49" fmla="*/ 159 h 161"/>
                  <a:gd name="T50" fmla="*/ 103 w 156"/>
                  <a:gd name="T51" fmla="*/ 161 h 161"/>
                  <a:gd name="T52" fmla="*/ 100 w 156"/>
                  <a:gd name="T53" fmla="*/ 159 h 161"/>
                  <a:gd name="T54" fmla="*/ 97 w 156"/>
                  <a:gd name="T55" fmla="*/ 158 h 161"/>
                  <a:gd name="T56" fmla="*/ 97 w 156"/>
                  <a:gd name="T57" fmla="*/ 155 h 161"/>
                  <a:gd name="T58" fmla="*/ 96 w 156"/>
                  <a:gd name="T59" fmla="*/ 159 h 161"/>
                  <a:gd name="T60" fmla="*/ 94 w 156"/>
                  <a:gd name="T61" fmla="*/ 154 h 161"/>
                  <a:gd name="T62" fmla="*/ 91 w 156"/>
                  <a:gd name="T63" fmla="*/ 157 h 161"/>
                  <a:gd name="T64" fmla="*/ 90 w 156"/>
                  <a:gd name="T65" fmla="*/ 155 h 161"/>
                  <a:gd name="T66" fmla="*/ 86 w 156"/>
                  <a:gd name="T67" fmla="*/ 154 h 161"/>
                  <a:gd name="T68" fmla="*/ 84 w 156"/>
                  <a:gd name="T69" fmla="*/ 153 h 161"/>
                  <a:gd name="T70" fmla="*/ 81 w 156"/>
                  <a:gd name="T71" fmla="*/ 155 h 161"/>
                  <a:gd name="T72" fmla="*/ 79 w 156"/>
                  <a:gd name="T73" fmla="*/ 153 h 161"/>
                  <a:gd name="T74" fmla="*/ 76 w 156"/>
                  <a:gd name="T75" fmla="*/ 149 h 161"/>
                  <a:gd name="T76" fmla="*/ 70 w 156"/>
                  <a:gd name="T77" fmla="*/ 147 h 161"/>
                  <a:gd name="T78" fmla="*/ 65 w 156"/>
                  <a:gd name="T79" fmla="*/ 138 h 161"/>
                  <a:gd name="T80" fmla="*/ 59 w 156"/>
                  <a:gd name="T81" fmla="*/ 131 h 161"/>
                  <a:gd name="T82" fmla="*/ 55 w 156"/>
                  <a:gd name="T83" fmla="*/ 127 h 161"/>
                  <a:gd name="T84" fmla="*/ 50 w 156"/>
                  <a:gd name="T85" fmla="*/ 126 h 161"/>
                  <a:gd name="T86" fmla="*/ 48 w 156"/>
                  <a:gd name="T87" fmla="*/ 123 h 161"/>
                  <a:gd name="T88" fmla="*/ 44 w 156"/>
                  <a:gd name="T89" fmla="*/ 120 h 161"/>
                  <a:gd name="T90" fmla="*/ 35 w 156"/>
                  <a:gd name="T91" fmla="*/ 121 h 161"/>
                  <a:gd name="T92" fmla="*/ 31 w 156"/>
                  <a:gd name="T93" fmla="*/ 117 h 161"/>
                  <a:gd name="T94" fmla="*/ 25 w 156"/>
                  <a:gd name="T95" fmla="*/ 114 h 161"/>
                  <a:gd name="T96" fmla="*/ 11 w 156"/>
                  <a:gd name="T97" fmla="*/ 112 h 161"/>
                  <a:gd name="T98" fmla="*/ 2 w 156"/>
                  <a:gd name="T99" fmla="*/ 102 h 161"/>
                  <a:gd name="T100" fmla="*/ 4 w 156"/>
                  <a:gd name="T101" fmla="*/ 92 h 161"/>
                  <a:gd name="T102" fmla="*/ 14 w 156"/>
                  <a:gd name="T103" fmla="*/ 79 h 161"/>
                  <a:gd name="T104" fmla="*/ 17 w 156"/>
                  <a:gd name="T105" fmla="*/ 73 h 161"/>
                  <a:gd name="T106" fmla="*/ 30 w 156"/>
                  <a:gd name="T107" fmla="*/ 19 h 161"/>
                  <a:gd name="T108" fmla="*/ 36 w 156"/>
                  <a:gd name="T109" fmla="*/ 5 h 161"/>
                  <a:gd name="T110" fmla="*/ 41 w 156"/>
                  <a:gd name="T111" fmla="*/ 1 h 161"/>
                  <a:gd name="T112" fmla="*/ 49 w 156"/>
                  <a:gd name="T113" fmla="*/ 5 h 161"/>
                  <a:gd name="T114" fmla="*/ 59 w 156"/>
                  <a:gd name="T115" fmla="*/ 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6" h="161">
                    <a:moveTo>
                      <a:pt x="62" y="5"/>
                    </a:moveTo>
                    <a:lnTo>
                      <a:pt x="63" y="5"/>
                    </a:lnTo>
                    <a:lnTo>
                      <a:pt x="65" y="6"/>
                    </a:lnTo>
                    <a:lnTo>
                      <a:pt x="66" y="6"/>
                    </a:lnTo>
                    <a:lnTo>
                      <a:pt x="70" y="8"/>
                    </a:lnTo>
                    <a:lnTo>
                      <a:pt x="71" y="8"/>
                    </a:lnTo>
                    <a:lnTo>
                      <a:pt x="72" y="7"/>
                    </a:lnTo>
                    <a:lnTo>
                      <a:pt x="72" y="7"/>
                    </a:lnTo>
                    <a:lnTo>
                      <a:pt x="73" y="8"/>
                    </a:lnTo>
                    <a:lnTo>
                      <a:pt x="75" y="7"/>
                    </a:lnTo>
                    <a:lnTo>
                      <a:pt x="76" y="6"/>
                    </a:lnTo>
                    <a:lnTo>
                      <a:pt x="77" y="6"/>
                    </a:lnTo>
                    <a:lnTo>
                      <a:pt x="78" y="7"/>
                    </a:lnTo>
                    <a:lnTo>
                      <a:pt x="79" y="7"/>
                    </a:lnTo>
                    <a:lnTo>
                      <a:pt x="79" y="7"/>
                    </a:lnTo>
                    <a:lnTo>
                      <a:pt x="82" y="8"/>
                    </a:lnTo>
                    <a:lnTo>
                      <a:pt x="82" y="9"/>
                    </a:lnTo>
                    <a:lnTo>
                      <a:pt x="83" y="9"/>
                    </a:lnTo>
                    <a:lnTo>
                      <a:pt x="84" y="9"/>
                    </a:lnTo>
                    <a:lnTo>
                      <a:pt x="86" y="10"/>
                    </a:lnTo>
                    <a:lnTo>
                      <a:pt x="89" y="10"/>
                    </a:lnTo>
                    <a:lnTo>
                      <a:pt x="90" y="11"/>
                    </a:lnTo>
                    <a:lnTo>
                      <a:pt x="90" y="12"/>
                    </a:lnTo>
                    <a:lnTo>
                      <a:pt x="91" y="12"/>
                    </a:lnTo>
                    <a:lnTo>
                      <a:pt x="92" y="13"/>
                    </a:lnTo>
                    <a:lnTo>
                      <a:pt x="94" y="18"/>
                    </a:lnTo>
                    <a:lnTo>
                      <a:pt x="96" y="20"/>
                    </a:lnTo>
                    <a:lnTo>
                      <a:pt x="97" y="20"/>
                    </a:lnTo>
                    <a:lnTo>
                      <a:pt x="99" y="22"/>
                    </a:lnTo>
                    <a:lnTo>
                      <a:pt x="102" y="22"/>
                    </a:lnTo>
                    <a:lnTo>
                      <a:pt x="103" y="23"/>
                    </a:lnTo>
                    <a:lnTo>
                      <a:pt x="106" y="23"/>
                    </a:lnTo>
                    <a:lnTo>
                      <a:pt x="106" y="23"/>
                    </a:lnTo>
                    <a:lnTo>
                      <a:pt x="107" y="23"/>
                    </a:lnTo>
                    <a:lnTo>
                      <a:pt x="108" y="23"/>
                    </a:lnTo>
                    <a:lnTo>
                      <a:pt x="110" y="25"/>
                    </a:lnTo>
                    <a:lnTo>
                      <a:pt x="110" y="26"/>
                    </a:lnTo>
                    <a:lnTo>
                      <a:pt x="112" y="26"/>
                    </a:lnTo>
                    <a:lnTo>
                      <a:pt x="113" y="26"/>
                    </a:lnTo>
                    <a:lnTo>
                      <a:pt x="114" y="28"/>
                    </a:lnTo>
                    <a:lnTo>
                      <a:pt x="115" y="29"/>
                    </a:lnTo>
                    <a:lnTo>
                      <a:pt x="116" y="29"/>
                    </a:lnTo>
                    <a:lnTo>
                      <a:pt x="117" y="31"/>
                    </a:lnTo>
                    <a:lnTo>
                      <a:pt x="117" y="32"/>
                    </a:lnTo>
                    <a:lnTo>
                      <a:pt x="118" y="32"/>
                    </a:lnTo>
                    <a:lnTo>
                      <a:pt x="121" y="32"/>
                    </a:lnTo>
                    <a:lnTo>
                      <a:pt x="122" y="32"/>
                    </a:lnTo>
                    <a:lnTo>
                      <a:pt x="126" y="32"/>
                    </a:lnTo>
                    <a:lnTo>
                      <a:pt x="127" y="33"/>
                    </a:lnTo>
                    <a:lnTo>
                      <a:pt x="127" y="33"/>
                    </a:lnTo>
                    <a:lnTo>
                      <a:pt x="129" y="33"/>
                    </a:lnTo>
                    <a:lnTo>
                      <a:pt x="131" y="34"/>
                    </a:lnTo>
                    <a:lnTo>
                      <a:pt x="132" y="37"/>
                    </a:lnTo>
                    <a:lnTo>
                      <a:pt x="134" y="38"/>
                    </a:lnTo>
                    <a:lnTo>
                      <a:pt x="134" y="38"/>
                    </a:lnTo>
                    <a:lnTo>
                      <a:pt x="136" y="37"/>
                    </a:lnTo>
                    <a:lnTo>
                      <a:pt x="140" y="37"/>
                    </a:lnTo>
                    <a:lnTo>
                      <a:pt x="141" y="36"/>
                    </a:lnTo>
                    <a:lnTo>
                      <a:pt x="142" y="37"/>
                    </a:lnTo>
                    <a:lnTo>
                      <a:pt x="145" y="37"/>
                    </a:lnTo>
                    <a:lnTo>
                      <a:pt x="145" y="37"/>
                    </a:lnTo>
                    <a:lnTo>
                      <a:pt x="147" y="38"/>
                    </a:lnTo>
                    <a:lnTo>
                      <a:pt x="148" y="38"/>
                    </a:lnTo>
                    <a:lnTo>
                      <a:pt x="152" y="37"/>
                    </a:lnTo>
                    <a:lnTo>
                      <a:pt x="152" y="38"/>
                    </a:lnTo>
                    <a:lnTo>
                      <a:pt x="154" y="40"/>
                    </a:lnTo>
                    <a:lnTo>
                      <a:pt x="155" y="41"/>
                    </a:lnTo>
                    <a:lnTo>
                      <a:pt x="155" y="43"/>
                    </a:lnTo>
                    <a:lnTo>
                      <a:pt x="154" y="45"/>
                    </a:lnTo>
                    <a:lnTo>
                      <a:pt x="151" y="48"/>
                    </a:lnTo>
                    <a:lnTo>
                      <a:pt x="151" y="50"/>
                    </a:lnTo>
                    <a:lnTo>
                      <a:pt x="151" y="50"/>
                    </a:lnTo>
                    <a:lnTo>
                      <a:pt x="152" y="51"/>
                    </a:lnTo>
                    <a:lnTo>
                      <a:pt x="151" y="53"/>
                    </a:lnTo>
                    <a:lnTo>
                      <a:pt x="152" y="54"/>
                    </a:lnTo>
                    <a:lnTo>
                      <a:pt x="152" y="56"/>
                    </a:lnTo>
                    <a:lnTo>
                      <a:pt x="153" y="57"/>
                    </a:lnTo>
                    <a:lnTo>
                      <a:pt x="156" y="58"/>
                    </a:lnTo>
                    <a:lnTo>
                      <a:pt x="155" y="60"/>
                    </a:lnTo>
                    <a:lnTo>
                      <a:pt x="155" y="64"/>
                    </a:lnTo>
                    <a:lnTo>
                      <a:pt x="155" y="72"/>
                    </a:lnTo>
                    <a:lnTo>
                      <a:pt x="155" y="74"/>
                    </a:lnTo>
                    <a:lnTo>
                      <a:pt x="155" y="75"/>
                    </a:lnTo>
                    <a:lnTo>
                      <a:pt x="155" y="77"/>
                    </a:lnTo>
                    <a:lnTo>
                      <a:pt x="153" y="78"/>
                    </a:lnTo>
                    <a:lnTo>
                      <a:pt x="152" y="81"/>
                    </a:lnTo>
                    <a:lnTo>
                      <a:pt x="150" y="83"/>
                    </a:lnTo>
                    <a:lnTo>
                      <a:pt x="148" y="85"/>
                    </a:lnTo>
                    <a:lnTo>
                      <a:pt x="148" y="86"/>
                    </a:lnTo>
                    <a:lnTo>
                      <a:pt x="147" y="88"/>
                    </a:lnTo>
                    <a:lnTo>
                      <a:pt x="145" y="91"/>
                    </a:lnTo>
                    <a:lnTo>
                      <a:pt x="145" y="95"/>
                    </a:lnTo>
                    <a:lnTo>
                      <a:pt x="145" y="96"/>
                    </a:lnTo>
                    <a:lnTo>
                      <a:pt x="144" y="98"/>
                    </a:lnTo>
                    <a:lnTo>
                      <a:pt x="143" y="102"/>
                    </a:lnTo>
                    <a:lnTo>
                      <a:pt x="143" y="103"/>
                    </a:lnTo>
                    <a:lnTo>
                      <a:pt x="142" y="107"/>
                    </a:lnTo>
                    <a:lnTo>
                      <a:pt x="142" y="109"/>
                    </a:lnTo>
                    <a:lnTo>
                      <a:pt x="142" y="109"/>
                    </a:lnTo>
                    <a:lnTo>
                      <a:pt x="141" y="112"/>
                    </a:lnTo>
                    <a:lnTo>
                      <a:pt x="141" y="114"/>
                    </a:lnTo>
                    <a:lnTo>
                      <a:pt x="141" y="116"/>
                    </a:lnTo>
                    <a:lnTo>
                      <a:pt x="141" y="118"/>
                    </a:lnTo>
                    <a:lnTo>
                      <a:pt x="142" y="119"/>
                    </a:lnTo>
                    <a:lnTo>
                      <a:pt x="142" y="119"/>
                    </a:lnTo>
                    <a:lnTo>
                      <a:pt x="141" y="122"/>
                    </a:lnTo>
                    <a:lnTo>
                      <a:pt x="141" y="123"/>
                    </a:lnTo>
                    <a:lnTo>
                      <a:pt x="141" y="124"/>
                    </a:lnTo>
                    <a:lnTo>
                      <a:pt x="141" y="125"/>
                    </a:lnTo>
                    <a:lnTo>
                      <a:pt x="141" y="129"/>
                    </a:lnTo>
                    <a:lnTo>
                      <a:pt x="141" y="132"/>
                    </a:lnTo>
                    <a:lnTo>
                      <a:pt x="142" y="133"/>
                    </a:lnTo>
                    <a:lnTo>
                      <a:pt x="142" y="133"/>
                    </a:lnTo>
                    <a:lnTo>
                      <a:pt x="141" y="133"/>
                    </a:lnTo>
                    <a:lnTo>
                      <a:pt x="138" y="136"/>
                    </a:lnTo>
                    <a:lnTo>
                      <a:pt x="131" y="147"/>
                    </a:lnTo>
                    <a:lnTo>
                      <a:pt x="127" y="151"/>
                    </a:lnTo>
                    <a:lnTo>
                      <a:pt x="126" y="153"/>
                    </a:lnTo>
                    <a:lnTo>
                      <a:pt x="124" y="154"/>
                    </a:lnTo>
                    <a:lnTo>
                      <a:pt x="123" y="155"/>
                    </a:lnTo>
                    <a:lnTo>
                      <a:pt x="121" y="156"/>
                    </a:lnTo>
                    <a:lnTo>
                      <a:pt x="116" y="157"/>
                    </a:lnTo>
                    <a:lnTo>
                      <a:pt x="115" y="157"/>
                    </a:lnTo>
                    <a:lnTo>
                      <a:pt x="114" y="157"/>
                    </a:lnTo>
                    <a:lnTo>
                      <a:pt x="111" y="159"/>
                    </a:lnTo>
                    <a:lnTo>
                      <a:pt x="111" y="158"/>
                    </a:lnTo>
                    <a:lnTo>
                      <a:pt x="109" y="158"/>
                    </a:lnTo>
                    <a:lnTo>
                      <a:pt x="107" y="159"/>
                    </a:lnTo>
                    <a:lnTo>
                      <a:pt x="105" y="161"/>
                    </a:lnTo>
                    <a:lnTo>
                      <a:pt x="103" y="161"/>
                    </a:lnTo>
                    <a:lnTo>
                      <a:pt x="103" y="161"/>
                    </a:lnTo>
                    <a:lnTo>
                      <a:pt x="102" y="160"/>
                    </a:lnTo>
                    <a:lnTo>
                      <a:pt x="101" y="159"/>
                    </a:lnTo>
                    <a:lnTo>
                      <a:pt x="101" y="159"/>
                    </a:lnTo>
                    <a:lnTo>
                      <a:pt x="100" y="159"/>
                    </a:lnTo>
                    <a:lnTo>
                      <a:pt x="99" y="160"/>
                    </a:lnTo>
                    <a:lnTo>
                      <a:pt x="98" y="160"/>
                    </a:lnTo>
                    <a:lnTo>
                      <a:pt x="97" y="160"/>
                    </a:lnTo>
                    <a:lnTo>
                      <a:pt x="97" y="159"/>
                    </a:lnTo>
                    <a:lnTo>
                      <a:pt x="97" y="158"/>
                    </a:lnTo>
                    <a:lnTo>
                      <a:pt x="98" y="157"/>
                    </a:lnTo>
                    <a:lnTo>
                      <a:pt x="99" y="157"/>
                    </a:lnTo>
                    <a:lnTo>
                      <a:pt x="98" y="156"/>
                    </a:lnTo>
                    <a:lnTo>
                      <a:pt x="97" y="155"/>
                    </a:lnTo>
                    <a:lnTo>
                      <a:pt x="97" y="155"/>
                    </a:lnTo>
                    <a:lnTo>
                      <a:pt x="96" y="154"/>
                    </a:lnTo>
                    <a:lnTo>
                      <a:pt x="96" y="155"/>
                    </a:lnTo>
                    <a:lnTo>
                      <a:pt x="96" y="157"/>
                    </a:lnTo>
                    <a:lnTo>
                      <a:pt x="96" y="158"/>
                    </a:lnTo>
                    <a:lnTo>
                      <a:pt x="96" y="159"/>
                    </a:lnTo>
                    <a:lnTo>
                      <a:pt x="95" y="158"/>
                    </a:lnTo>
                    <a:lnTo>
                      <a:pt x="94" y="157"/>
                    </a:lnTo>
                    <a:lnTo>
                      <a:pt x="94" y="157"/>
                    </a:lnTo>
                    <a:lnTo>
                      <a:pt x="94" y="155"/>
                    </a:lnTo>
                    <a:lnTo>
                      <a:pt x="94" y="154"/>
                    </a:lnTo>
                    <a:lnTo>
                      <a:pt x="93" y="154"/>
                    </a:lnTo>
                    <a:lnTo>
                      <a:pt x="93" y="154"/>
                    </a:lnTo>
                    <a:lnTo>
                      <a:pt x="93" y="157"/>
                    </a:lnTo>
                    <a:lnTo>
                      <a:pt x="93" y="157"/>
                    </a:lnTo>
                    <a:lnTo>
                      <a:pt x="91" y="157"/>
                    </a:lnTo>
                    <a:lnTo>
                      <a:pt x="90" y="158"/>
                    </a:lnTo>
                    <a:lnTo>
                      <a:pt x="88" y="158"/>
                    </a:lnTo>
                    <a:lnTo>
                      <a:pt x="88" y="157"/>
                    </a:lnTo>
                    <a:lnTo>
                      <a:pt x="90" y="156"/>
                    </a:lnTo>
                    <a:lnTo>
                      <a:pt x="90" y="155"/>
                    </a:lnTo>
                    <a:lnTo>
                      <a:pt x="90" y="154"/>
                    </a:lnTo>
                    <a:lnTo>
                      <a:pt x="88" y="155"/>
                    </a:lnTo>
                    <a:lnTo>
                      <a:pt x="87" y="153"/>
                    </a:lnTo>
                    <a:lnTo>
                      <a:pt x="86" y="153"/>
                    </a:lnTo>
                    <a:lnTo>
                      <a:pt x="86" y="154"/>
                    </a:lnTo>
                    <a:lnTo>
                      <a:pt x="86" y="156"/>
                    </a:lnTo>
                    <a:lnTo>
                      <a:pt x="86" y="157"/>
                    </a:lnTo>
                    <a:lnTo>
                      <a:pt x="85" y="156"/>
                    </a:lnTo>
                    <a:lnTo>
                      <a:pt x="84" y="155"/>
                    </a:lnTo>
                    <a:lnTo>
                      <a:pt x="84" y="153"/>
                    </a:lnTo>
                    <a:lnTo>
                      <a:pt x="83" y="153"/>
                    </a:lnTo>
                    <a:lnTo>
                      <a:pt x="83" y="154"/>
                    </a:lnTo>
                    <a:lnTo>
                      <a:pt x="83" y="154"/>
                    </a:lnTo>
                    <a:lnTo>
                      <a:pt x="82" y="155"/>
                    </a:lnTo>
                    <a:lnTo>
                      <a:pt x="81" y="155"/>
                    </a:lnTo>
                    <a:lnTo>
                      <a:pt x="80" y="154"/>
                    </a:lnTo>
                    <a:lnTo>
                      <a:pt x="80" y="154"/>
                    </a:lnTo>
                    <a:lnTo>
                      <a:pt x="82" y="152"/>
                    </a:lnTo>
                    <a:lnTo>
                      <a:pt x="81" y="152"/>
                    </a:lnTo>
                    <a:lnTo>
                      <a:pt x="79" y="153"/>
                    </a:lnTo>
                    <a:lnTo>
                      <a:pt x="79" y="152"/>
                    </a:lnTo>
                    <a:lnTo>
                      <a:pt x="79" y="150"/>
                    </a:lnTo>
                    <a:lnTo>
                      <a:pt x="78" y="150"/>
                    </a:lnTo>
                    <a:lnTo>
                      <a:pt x="76" y="150"/>
                    </a:lnTo>
                    <a:lnTo>
                      <a:pt x="76" y="149"/>
                    </a:lnTo>
                    <a:lnTo>
                      <a:pt x="74" y="147"/>
                    </a:lnTo>
                    <a:lnTo>
                      <a:pt x="73" y="146"/>
                    </a:lnTo>
                    <a:lnTo>
                      <a:pt x="72" y="146"/>
                    </a:lnTo>
                    <a:lnTo>
                      <a:pt x="72" y="147"/>
                    </a:lnTo>
                    <a:lnTo>
                      <a:pt x="70" y="147"/>
                    </a:lnTo>
                    <a:lnTo>
                      <a:pt x="70" y="146"/>
                    </a:lnTo>
                    <a:lnTo>
                      <a:pt x="69" y="143"/>
                    </a:lnTo>
                    <a:lnTo>
                      <a:pt x="68" y="142"/>
                    </a:lnTo>
                    <a:lnTo>
                      <a:pt x="67" y="141"/>
                    </a:lnTo>
                    <a:lnTo>
                      <a:pt x="65" y="138"/>
                    </a:lnTo>
                    <a:lnTo>
                      <a:pt x="64" y="136"/>
                    </a:lnTo>
                    <a:lnTo>
                      <a:pt x="62" y="135"/>
                    </a:lnTo>
                    <a:lnTo>
                      <a:pt x="62" y="133"/>
                    </a:lnTo>
                    <a:lnTo>
                      <a:pt x="62" y="131"/>
                    </a:lnTo>
                    <a:lnTo>
                      <a:pt x="59" y="131"/>
                    </a:lnTo>
                    <a:lnTo>
                      <a:pt x="59" y="129"/>
                    </a:lnTo>
                    <a:lnTo>
                      <a:pt x="56" y="129"/>
                    </a:lnTo>
                    <a:lnTo>
                      <a:pt x="56" y="129"/>
                    </a:lnTo>
                    <a:lnTo>
                      <a:pt x="55" y="128"/>
                    </a:lnTo>
                    <a:lnTo>
                      <a:pt x="55" y="127"/>
                    </a:lnTo>
                    <a:lnTo>
                      <a:pt x="54" y="127"/>
                    </a:lnTo>
                    <a:lnTo>
                      <a:pt x="53" y="127"/>
                    </a:lnTo>
                    <a:lnTo>
                      <a:pt x="52" y="126"/>
                    </a:lnTo>
                    <a:lnTo>
                      <a:pt x="52" y="126"/>
                    </a:lnTo>
                    <a:lnTo>
                      <a:pt x="50" y="126"/>
                    </a:lnTo>
                    <a:lnTo>
                      <a:pt x="50" y="125"/>
                    </a:lnTo>
                    <a:lnTo>
                      <a:pt x="50" y="123"/>
                    </a:lnTo>
                    <a:lnTo>
                      <a:pt x="48" y="121"/>
                    </a:lnTo>
                    <a:lnTo>
                      <a:pt x="48" y="121"/>
                    </a:lnTo>
                    <a:lnTo>
                      <a:pt x="48" y="123"/>
                    </a:lnTo>
                    <a:lnTo>
                      <a:pt x="47" y="123"/>
                    </a:lnTo>
                    <a:lnTo>
                      <a:pt x="45" y="123"/>
                    </a:lnTo>
                    <a:lnTo>
                      <a:pt x="44" y="122"/>
                    </a:lnTo>
                    <a:lnTo>
                      <a:pt x="44" y="121"/>
                    </a:lnTo>
                    <a:lnTo>
                      <a:pt x="44" y="120"/>
                    </a:lnTo>
                    <a:lnTo>
                      <a:pt x="43" y="120"/>
                    </a:lnTo>
                    <a:lnTo>
                      <a:pt x="41" y="123"/>
                    </a:lnTo>
                    <a:lnTo>
                      <a:pt x="41" y="123"/>
                    </a:lnTo>
                    <a:lnTo>
                      <a:pt x="39" y="123"/>
                    </a:lnTo>
                    <a:lnTo>
                      <a:pt x="35" y="121"/>
                    </a:lnTo>
                    <a:lnTo>
                      <a:pt x="34" y="120"/>
                    </a:lnTo>
                    <a:lnTo>
                      <a:pt x="34" y="120"/>
                    </a:lnTo>
                    <a:lnTo>
                      <a:pt x="33" y="119"/>
                    </a:lnTo>
                    <a:lnTo>
                      <a:pt x="32" y="117"/>
                    </a:lnTo>
                    <a:lnTo>
                      <a:pt x="31" y="117"/>
                    </a:lnTo>
                    <a:lnTo>
                      <a:pt x="30" y="119"/>
                    </a:lnTo>
                    <a:lnTo>
                      <a:pt x="29" y="118"/>
                    </a:lnTo>
                    <a:lnTo>
                      <a:pt x="28" y="117"/>
                    </a:lnTo>
                    <a:lnTo>
                      <a:pt x="27" y="116"/>
                    </a:lnTo>
                    <a:lnTo>
                      <a:pt x="25" y="114"/>
                    </a:lnTo>
                    <a:lnTo>
                      <a:pt x="24" y="113"/>
                    </a:lnTo>
                    <a:lnTo>
                      <a:pt x="21" y="112"/>
                    </a:lnTo>
                    <a:lnTo>
                      <a:pt x="17" y="112"/>
                    </a:lnTo>
                    <a:lnTo>
                      <a:pt x="16" y="112"/>
                    </a:lnTo>
                    <a:lnTo>
                      <a:pt x="11" y="112"/>
                    </a:lnTo>
                    <a:lnTo>
                      <a:pt x="10" y="112"/>
                    </a:lnTo>
                    <a:lnTo>
                      <a:pt x="10" y="111"/>
                    </a:lnTo>
                    <a:lnTo>
                      <a:pt x="7" y="109"/>
                    </a:lnTo>
                    <a:lnTo>
                      <a:pt x="6" y="107"/>
                    </a:lnTo>
                    <a:lnTo>
                      <a:pt x="2" y="102"/>
                    </a:lnTo>
                    <a:lnTo>
                      <a:pt x="1" y="101"/>
                    </a:lnTo>
                    <a:lnTo>
                      <a:pt x="0" y="101"/>
                    </a:lnTo>
                    <a:lnTo>
                      <a:pt x="2" y="97"/>
                    </a:lnTo>
                    <a:lnTo>
                      <a:pt x="3" y="94"/>
                    </a:lnTo>
                    <a:lnTo>
                      <a:pt x="4" y="92"/>
                    </a:lnTo>
                    <a:lnTo>
                      <a:pt x="8" y="86"/>
                    </a:lnTo>
                    <a:lnTo>
                      <a:pt x="10" y="83"/>
                    </a:lnTo>
                    <a:lnTo>
                      <a:pt x="10" y="82"/>
                    </a:lnTo>
                    <a:lnTo>
                      <a:pt x="12" y="81"/>
                    </a:lnTo>
                    <a:lnTo>
                      <a:pt x="14" y="79"/>
                    </a:lnTo>
                    <a:lnTo>
                      <a:pt x="14" y="78"/>
                    </a:lnTo>
                    <a:lnTo>
                      <a:pt x="15" y="76"/>
                    </a:lnTo>
                    <a:lnTo>
                      <a:pt x="16" y="75"/>
                    </a:lnTo>
                    <a:lnTo>
                      <a:pt x="16" y="75"/>
                    </a:lnTo>
                    <a:lnTo>
                      <a:pt x="17" y="73"/>
                    </a:lnTo>
                    <a:lnTo>
                      <a:pt x="17" y="71"/>
                    </a:lnTo>
                    <a:lnTo>
                      <a:pt x="17" y="70"/>
                    </a:lnTo>
                    <a:lnTo>
                      <a:pt x="14" y="66"/>
                    </a:lnTo>
                    <a:lnTo>
                      <a:pt x="24" y="38"/>
                    </a:lnTo>
                    <a:lnTo>
                      <a:pt x="30" y="19"/>
                    </a:lnTo>
                    <a:lnTo>
                      <a:pt x="31" y="18"/>
                    </a:lnTo>
                    <a:lnTo>
                      <a:pt x="33" y="16"/>
                    </a:lnTo>
                    <a:lnTo>
                      <a:pt x="34" y="14"/>
                    </a:lnTo>
                    <a:lnTo>
                      <a:pt x="35" y="10"/>
                    </a:lnTo>
                    <a:lnTo>
                      <a:pt x="36" y="5"/>
                    </a:lnTo>
                    <a:lnTo>
                      <a:pt x="37" y="3"/>
                    </a:lnTo>
                    <a:lnTo>
                      <a:pt x="38" y="1"/>
                    </a:lnTo>
                    <a:lnTo>
                      <a:pt x="40" y="0"/>
                    </a:lnTo>
                    <a:lnTo>
                      <a:pt x="41" y="0"/>
                    </a:lnTo>
                    <a:lnTo>
                      <a:pt x="41" y="1"/>
                    </a:lnTo>
                    <a:lnTo>
                      <a:pt x="43" y="2"/>
                    </a:lnTo>
                    <a:lnTo>
                      <a:pt x="44" y="2"/>
                    </a:lnTo>
                    <a:lnTo>
                      <a:pt x="45" y="3"/>
                    </a:lnTo>
                    <a:lnTo>
                      <a:pt x="48" y="4"/>
                    </a:lnTo>
                    <a:lnTo>
                      <a:pt x="49" y="5"/>
                    </a:lnTo>
                    <a:lnTo>
                      <a:pt x="52" y="5"/>
                    </a:lnTo>
                    <a:lnTo>
                      <a:pt x="53" y="5"/>
                    </a:lnTo>
                    <a:lnTo>
                      <a:pt x="57" y="5"/>
                    </a:lnTo>
                    <a:lnTo>
                      <a:pt x="59" y="5"/>
                    </a:lnTo>
                    <a:lnTo>
                      <a:pt x="59" y="5"/>
                    </a:lnTo>
                    <a:lnTo>
                      <a:pt x="61" y="5"/>
                    </a:lnTo>
                    <a:lnTo>
                      <a:pt x="62" y="5"/>
                    </a:lnTo>
                    <a:lnTo>
                      <a:pt x="62" y="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04" name="Freeform 1163">
                <a:extLst>
                  <a:ext uri="{FF2B5EF4-FFF2-40B4-BE49-F238E27FC236}">
                    <a16:creationId xmlns:a16="http://schemas.microsoft.com/office/drawing/2014/main" id="{6C6D1515-D988-4E30-BCF0-A0AD3FC703E5}"/>
                  </a:ext>
                </a:extLst>
              </p:cNvPr>
              <p:cNvSpPr>
                <a:spLocks/>
              </p:cNvSpPr>
              <p:nvPr/>
            </p:nvSpPr>
            <p:spPr bwMode="auto">
              <a:xfrm>
                <a:off x="5201" y="2723"/>
                <a:ext cx="161" cy="92"/>
              </a:xfrm>
              <a:custGeom>
                <a:avLst/>
                <a:gdLst>
                  <a:gd name="T0" fmla="*/ 139 w 161"/>
                  <a:gd name="T1" fmla="*/ 53 h 92"/>
                  <a:gd name="T2" fmla="*/ 96 w 161"/>
                  <a:gd name="T3" fmla="*/ 51 h 92"/>
                  <a:gd name="T4" fmla="*/ 84 w 161"/>
                  <a:gd name="T5" fmla="*/ 57 h 92"/>
                  <a:gd name="T6" fmla="*/ 60 w 161"/>
                  <a:gd name="T7" fmla="*/ 85 h 92"/>
                  <a:gd name="T8" fmla="*/ 53 w 161"/>
                  <a:gd name="T9" fmla="*/ 90 h 92"/>
                  <a:gd name="T10" fmla="*/ 53 w 161"/>
                  <a:gd name="T11" fmla="*/ 83 h 92"/>
                  <a:gd name="T12" fmla="*/ 51 w 161"/>
                  <a:gd name="T13" fmla="*/ 77 h 92"/>
                  <a:gd name="T14" fmla="*/ 49 w 161"/>
                  <a:gd name="T15" fmla="*/ 74 h 92"/>
                  <a:gd name="T16" fmla="*/ 44 w 161"/>
                  <a:gd name="T17" fmla="*/ 75 h 92"/>
                  <a:gd name="T18" fmla="*/ 39 w 161"/>
                  <a:gd name="T19" fmla="*/ 74 h 92"/>
                  <a:gd name="T20" fmla="*/ 36 w 161"/>
                  <a:gd name="T21" fmla="*/ 73 h 92"/>
                  <a:gd name="T22" fmla="*/ 33 w 161"/>
                  <a:gd name="T23" fmla="*/ 74 h 92"/>
                  <a:gd name="T24" fmla="*/ 30 w 161"/>
                  <a:gd name="T25" fmla="*/ 72 h 92"/>
                  <a:gd name="T26" fmla="*/ 27 w 161"/>
                  <a:gd name="T27" fmla="*/ 68 h 92"/>
                  <a:gd name="T28" fmla="*/ 22 w 161"/>
                  <a:gd name="T29" fmla="*/ 63 h 92"/>
                  <a:gd name="T30" fmla="*/ 19 w 161"/>
                  <a:gd name="T31" fmla="*/ 62 h 92"/>
                  <a:gd name="T32" fmla="*/ 14 w 161"/>
                  <a:gd name="T33" fmla="*/ 60 h 92"/>
                  <a:gd name="T34" fmla="*/ 11 w 161"/>
                  <a:gd name="T35" fmla="*/ 59 h 92"/>
                  <a:gd name="T36" fmla="*/ 6 w 161"/>
                  <a:gd name="T37" fmla="*/ 58 h 92"/>
                  <a:gd name="T38" fmla="*/ 1 w 161"/>
                  <a:gd name="T39" fmla="*/ 52 h 92"/>
                  <a:gd name="T40" fmla="*/ 6 w 161"/>
                  <a:gd name="T41" fmla="*/ 45 h 92"/>
                  <a:gd name="T42" fmla="*/ 32 w 161"/>
                  <a:gd name="T43" fmla="*/ 25 h 92"/>
                  <a:gd name="T44" fmla="*/ 35 w 161"/>
                  <a:gd name="T45" fmla="*/ 28 h 92"/>
                  <a:gd name="T46" fmla="*/ 40 w 161"/>
                  <a:gd name="T47" fmla="*/ 31 h 92"/>
                  <a:gd name="T48" fmla="*/ 44 w 161"/>
                  <a:gd name="T49" fmla="*/ 33 h 92"/>
                  <a:gd name="T50" fmla="*/ 48 w 161"/>
                  <a:gd name="T51" fmla="*/ 36 h 92"/>
                  <a:gd name="T52" fmla="*/ 46 w 161"/>
                  <a:gd name="T53" fmla="*/ 43 h 92"/>
                  <a:gd name="T54" fmla="*/ 54 w 161"/>
                  <a:gd name="T55" fmla="*/ 49 h 92"/>
                  <a:gd name="T56" fmla="*/ 56 w 161"/>
                  <a:gd name="T57" fmla="*/ 47 h 92"/>
                  <a:gd name="T58" fmla="*/ 61 w 161"/>
                  <a:gd name="T59" fmla="*/ 47 h 92"/>
                  <a:gd name="T60" fmla="*/ 65 w 161"/>
                  <a:gd name="T61" fmla="*/ 45 h 92"/>
                  <a:gd name="T62" fmla="*/ 70 w 161"/>
                  <a:gd name="T63" fmla="*/ 43 h 92"/>
                  <a:gd name="T64" fmla="*/ 77 w 161"/>
                  <a:gd name="T65" fmla="*/ 43 h 92"/>
                  <a:gd name="T66" fmla="*/ 78 w 161"/>
                  <a:gd name="T67" fmla="*/ 42 h 92"/>
                  <a:gd name="T68" fmla="*/ 85 w 161"/>
                  <a:gd name="T69" fmla="*/ 47 h 92"/>
                  <a:gd name="T70" fmla="*/ 85 w 161"/>
                  <a:gd name="T71" fmla="*/ 42 h 92"/>
                  <a:gd name="T72" fmla="*/ 85 w 161"/>
                  <a:gd name="T73" fmla="*/ 38 h 92"/>
                  <a:gd name="T74" fmla="*/ 90 w 161"/>
                  <a:gd name="T75" fmla="*/ 38 h 92"/>
                  <a:gd name="T76" fmla="*/ 96 w 161"/>
                  <a:gd name="T77" fmla="*/ 38 h 92"/>
                  <a:gd name="T78" fmla="*/ 99 w 161"/>
                  <a:gd name="T79" fmla="*/ 35 h 92"/>
                  <a:gd name="T80" fmla="*/ 101 w 161"/>
                  <a:gd name="T81" fmla="*/ 30 h 92"/>
                  <a:gd name="T82" fmla="*/ 105 w 161"/>
                  <a:gd name="T83" fmla="*/ 28 h 92"/>
                  <a:gd name="T84" fmla="*/ 107 w 161"/>
                  <a:gd name="T85" fmla="*/ 25 h 92"/>
                  <a:gd name="T86" fmla="*/ 109 w 161"/>
                  <a:gd name="T87" fmla="*/ 21 h 92"/>
                  <a:gd name="T88" fmla="*/ 112 w 161"/>
                  <a:gd name="T89" fmla="*/ 18 h 92"/>
                  <a:gd name="T90" fmla="*/ 110 w 161"/>
                  <a:gd name="T91" fmla="*/ 15 h 92"/>
                  <a:gd name="T92" fmla="*/ 114 w 161"/>
                  <a:gd name="T93" fmla="*/ 14 h 92"/>
                  <a:gd name="T94" fmla="*/ 118 w 161"/>
                  <a:gd name="T95" fmla="*/ 11 h 92"/>
                  <a:gd name="T96" fmla="*/ 122 w 161"/>
                  <a:gd name="T97" fmla="*/ 9 h 92"/>
                  <a:gd name="T98" fmla="*/ 125 w 161"/>
                  <a:gd name="T99" fmla="*/ 7 h 92"/>
                  <a:gd name="T100" fmla="*/ 131 w 161"/>
                  <a:gd name="T101" fmla="*/ 7 h 92"/>
                  <a:gd name="T102" fmla="*/ 134 w 161"/>
                  <a:gd name="T103" fmla="*/ 7 h 92"/>
                  <a:gd name="T104" fmla="*/ 138 w 161"/>
                  <a:gd name="T105" fmla="*/ 5 h 92"/>
                  <a:gd name="T106" fmla="*/ 141 w 161"/>
                  <a:gd name="T107" fmla="*/ 2 h 92"/>
                  <a:gd name="T108" fmla="*/ 143 w 161"/>
                  <a:gd name="T109" fmla="*/ 1 h 92"/>
                  <a:gd name="T110" fmla="*/ 149 w 161"/>
                  <a:gd name="T111" fmla="*/ 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1" h="92">
                    <a:moveTo>
                      <a:pt x="153" y="24"/>
                    </a:moveTo>
                    <a:lnTo>
                      <a:pt x="151" y="28"/>
                    </a:lnTo>
                    <a:lnTo>
                      <a:pt x="149" y="32"/>
                    </a:lnTo>
                    <a:lnTo>
                      <a:pt x="143" y="45"/>
                    </a:lnTo>
                    <a:lnTo>
                      <a:pt x="143" y="45"/>
                    </a:lnTo>
                    <a:lnTo>
                      <a:pt x="139" y="53"/>
                    </a:lnTo>
                    <a:lnTo>
                      <a:pt x="139" y="53"/>
                    </a:lnTo>
                    <a:lnTo>
                      <a:pt x="135" y="63"/>
                    </a:lnTo>
                    <a:lnTo>
                      <a:pt x="134" y="66"/>
                    </a:lnTo>
                    <a:lnTo>
                      <a:pt x="132" y="66"/>
                    </a:lnTo>
                    <a:lnTo>
                      <a:pt x="101" y="53"/>
                    </a:lnTo>
                    <a:lnTo>
                      <a:pt x="96" y="51"/>
                    </a:lnTo>
                    <a:lnTo>
                      <a:pt x="96" y="51"/>
                    </a:lnTo>
                    <a:lnTo>
                      <a:pt x="88" y="49"/>
                    </a:lnTo>
                    <a:lnTo>
                      <a:pt x="88" y="49"/>
                    </a:lnTo>
                    <a:lnTo>
                      <a:pt x="86" y="52"/>
                    </a:lnTo>
                    <a:lnTo>
                      <a:pt x="86" y="52"/>
                    </a:lnTo>
                    <a:lnTo>
                      <a:pt x="84" y="57"/>
                    </a:lnTo>
                    <a:lnTo>
                      <a:pt x="74" y="54"/>
                    </a:lnTo>
                    <a:lnTo>
                      <a:pt x="71" y="60"/>
                    </a:lnTo>
                    <a:lnTo>
                      <a:pt x="60" y="83"/>
                    </a:lnTo>
                    <a:lnTo>
                      <a:pt x="60" y="83"/>
                    </a:lnTo>
                    <a:lnTo>
                      <a:pt x="60" y="83"/>
                    </a:lnTo>
                    <a:lnTo>
                      <a:pt x="60" y="85"/>
                    </a:lnTo>
                    <a:lnTo>
                      <a:pt x="58" y="87"/>
                    </a:lnTo>
                    <a:lnTo>
                      <a:pt x="55" y="92"/>
                    </a:lnTo>
                    <a:lnTo>
                      <a:pt x="55" y="91"/>
                    </a:lnTo>
                    <a:lnTo>
                      <a:pt x="54" y="91"/>
                    </a:lnTo>
                    <a:lnTo>
                      <a:pt x="53" y="90"/>
                    </a:lnTo>
                    <a:lnTo>
                      <a:pt x="53" y="90"/>
                    </a:lnTo>
                    <a:lnTo>
                      <a:pt x="53" y="90"/>
                    </a:lnTo>
                    <a:lnTo>
                      <a:pt x="53" y="87"/>
                    </a:lnTo>
                    <a:lnTo>
                      <a:pt x="53" y="87"/>
                    </a:lnTo>
                    <a:lnTo>
                      <a:pt x="53" y="87"/>
                    </a:lnTo>
                    <a:lnTo>
                      <a:pt x="53" y="84"/>
                    </a:lnTo>
                    <a:lnTo>
                      <a:pt x="53" y="83"/>
                    </a:lnTo>
                    <a:lnTo>
                      <a:pt x="53" y="81"/>
                    </a:lnTo>
                    <a:lnTo>
                      <a:pt x="52" y="80"/>
                    </a:lnTo>
                    <a:lnTo>
                      <a:pt x="52" y="80"/>
                    </a:lnTo>
                    <a:lnTo>
                      <a:pt x="51" y="78"/>
                    </a:lnTo>
                    <a:lnTo>
                      <a:pt x="51" y="78"/>
                    </a:lnTo>
                    <a:lnTo>
                      <a:pt x="51" y="77"/>
                    </a:lnTo>
                    <a:lnTo>
                      <a:pt x="51" y="76"/>
                    </a:lnTo>
                    <a:lnTo>
                      <a:pt x="51" y="76"/>
                    </a:lnTo>
                    <a:lnTo>
                      <a:pt x="50" y="75"/>
                    </a:lnTo>
                    <a:lnTo>
                      <a:pt x="50" y="74"/>
                    </a:lnTo>
                    <a:lnTo>
                      <a:pt x="49" y="73"/>
                    </a:lnTo>
                    <a:lnTo>
                      <a:pt x="49" y="74"/>
                    </a:lnTo>
                    <a:lnTo>
                      <a:pt x="48" y="74"/>
                    </a:lnTo>
                    <a:lnTo>
                      <a:pt x="47" y="75"/>
                    </a:lnTo>
                    <a:lnTo>
                      <a:pt x="47" y="75"/>
                    </a:lnTo>
                    <a:lnTo>
                      <a:pt x="46" y="75"/>
                    </a:lnTo>
                    <a:lnTo>
                      <a:pt x="46" y="75"/>
                    </a:lnTo>
                    <a:lnTo>
                      <a:pt x="44" y="75"/>
                    </a:lnTo>
                    <a:lnTo>
                      <a:pt x="43" y="75"/>
                    </a:lnTo>
                    <a:lnTo>
                      <a:pt x="43" y="75"/>
                    </a:lnTo>
                    <a:lnTo>
                      <a:pt x="42" y="75"/>
                    </a:lnTo>
                    <a:lnTo>
                      <a:pt x="42" y="75"/>
                    </a:lnTo>
                    <a:lnTo>
                      <a:pt x="41" y="75"/>
                    </a:lnTo>
                    <a:lnTo>
                      <a:pt x="39" y="74"/>
                    </a:lnTo>
                    <a:lnTo>
                      <a:pt x="39" y="73"/>
                    </a:lnTo>
                    <a:lnTo>
                      <a:pt x="39" y="73"/>
                    </a:lnTo>
                    <a:lnTo>
                      <a:pt x="39" y="73"/>
                    </a:lnTo>
                    <a:lnTo>
                      <a:pt x="38" y="73"/>
                    </a:lnTo>
                    <a:lnTo>
                      <a:pt x="37" y="73"/>
                    </a:lnTo>
                    <a:lnTo>
                      <a:pt x="36" y="73"/>
                    </a:lnTo>
                    <a:lnTo>
                      <a:pt x="35" y="73"/>
                    </a:lnTo>
                    <a:lnTo>
                      <a:pt x="35" y="73"/>
                    </a:lnTo>
                    <a:lnTo>
                      <a:pt x="35" y="73"/>
                    </a:lnTo>
                    <a:lnTo>
                      <a:pt x="34" y="73"/>
                    </a:lnTo>
                    <a:lnTo>
                      <a:pt x="33" y="73"/>
                    </a:lnTo>
                    <a:lnTo>
                      <a:pt x="33" y="74"/>
                    </a:lnTo>
                    <a:lnTo>
                      <a:pt x="32" y="74"/>
                    </a:lnTo>
                    <a:lnTo>
                      <a:pt x="32" y="74"/>
                    </a:lnTo>
                    <a:lnTo>
                      <a:pt x="32" y="73"/>
                    </a:lnTo>
                    <a:lnTo>
                      <a:pt x="31" y="73"/>
                    </a:lnTo>
                    <a:lnTo>
                      <a:pt x="30" y="73"/>
                    </a:lnTo>
                    <a:lnTo>
                      <a:pt x="30" y="72"/>
                    </a:lnTo>
                    <a:lnTo>
                      <a:pt x="29" y="72"/>
                    </a:lnTo>
                    <a:lnTo>
                      <a:pt x="28" y="71"/>
                    </a:lnTo>
                    <a:lnTo>
                      <a:pt x="28" y="69"/>
                    </a:lnTo>
                    <a:lnTo>
                      <a:pt x="27" y="69"/>
                    </a:lnTo>
                    <a:lnTo>
                      <a:pt x="27" y="69"/>
                    </a:lnTo>
                    <a:lnTo>
                      <a:pt x="27" y="68"/>
                    </a:lnTo>
                    <a:lnTo>
                      <a:pt x="27" y="67"/>
                    </a:lnTo>
                    <a:lnTo>
                      <a:pt x="27" y="67"/>
                    </a:lnTo>
                    <a:lnTo>
                      <a:pt x="25" y="66"/>
                    </a:lnTo>
                    <a:lnTo>
                      <a:pt x="23" y="64"/>
                    </a:lnTo>
                    <a:lnTo>
                      <a:pt x="23" y="64"/>
                    </a:lnTo>
                    <a:lnTo>
                      <a:pt x="22" y="63"/>
                    </a:lnTo>
                    <a:lnTo>
                      <a:pt x="21" y="63"/>
                    </a:lnTo>
                    <a:lnTo>
                      <a:pt x="21" y="63"/>
                    </a:lnTo>
                    <a:lnTo>
                      <a:pt x="21" y="63"/>
                    </a:lnTo>
                    <a:lnTo>
                      <a:pt x="20" y="63"/>
                    </a:lnTo>
                    <a:lnTo>
                      <a:pt x="20" y="63"/>
                    </a:lnTo>
                    <a:lnTo>
                      <a:pt x="19" y="62"/>
                    </a:lnTo>
                    <a:lnTo>
                      <a:pt x="18" y="62"/>
                    </a:lnTo>
                    <a:lnTo>
                      <a:pt x="18" y="62"/>
                    </a:lnTo>
                    <a:lnTo>
                      <a:pt x="18" y="62"/>
                    </a:lnTo>
                    <a:lnTo>
                      <a:pt x="17" y="62"/>
                    </a:lnTo>
                    <a:lnTo>
                      <a:pt x="17" y="62"/>
                    </a:lnTo>
                    <a:lnTo>
                      <a:pt x="14" y="60"/>
                    </a:lnTo>
                    <a:lnTo>
                      <a:pt x="14" y="60"/>
                    </a:lnTo>
                    <a:lnTo>
                      <a:pt x="13" y="60"/>
                    </a:lnTo>
                    <a:lnTo>
                      <a:pt x="13" y="60"/>
                    </a:lnTo>
                    <a:lnTo>
                      <a:pt x="12" y="60"/>
                    </a:lnTo>
                    <a:lnTo>
                      <a:pt x="12" y="60"/>
                    </a:lnTo>
                    <a:lnTo>
                      <a:pt x="11" y="59"/>
                    </a:lnTo>
                    <a:lnTo>
                      <a:pt x="11" y="59"/>
                    </a:lnTo>
                    <a:lnTo>
                      <a:pt x="8" y="58"/>
                    </a:lnTo>
                    <a:lnTo>
                      <a:pt x="8" y="58"/>
                    </a:lnTo>
                    <a:lnTo>
                      <a:pt x="7" y="58"/>
                    </a:lnTo>
                    <a:lnTo>
                      <a:pt x="7" y="58"/>
                    </a:lnTo>
                    <a:lnTo>
                      <a:pt x="6" y="58"/>
                    </a:lnTo>
                    <a:lnTo>
                      <a:pt x="4" y="57"/>
                    </a:lnTo>
                    <a:lnTo>
                      <a:pt x="3" y="56"/>
                    </a:lnTo>
                    <a:lnTo>
                      <a:pt x="2" y="56"/>
                    </a:lnTo>
                    <a:lnTo>
                      <a:pt x="1" y="55"/>
                    </a:lnTo>
                    <a:lnTo>
                      <a:pt x="1" y="53"/>
                    </a:lnTo>
                    <a:lnTo>
                      <a:pt x="1" y="52"/>
                    </a:lnTo>
                    <a:lnTo>
                      <a:pt x="1" y="52"/>
                    </a:lnTo>
                    <a:lnTo>
                      <a:pt x="1" y="52"/>
                    </a:lnTo>
                    <a:lnTo>
                      <a:pt x="0" y="50"/>
                    </a:lnTo>
                    <a:lnTo>
                      <a:pt x="1" y="50"/>
                    </a:lnTo>
                    <a:lnTo>
                      <a:pt x="5" y="46"/>
                    </a:lnTo>
                    <a:lnTo>
                      <a:pt x="6" y="45"/>
                    </a:lnTo>
                    <a:lnTo>
                      <a:pt x="15" y="38"/>
                    </a:lnTo>
                    <a:lnTo>
                      <a:pt x="15" y="38"/>
                    </a:lnTo>
                    <a:lnTo>
                      <a:pt x="29" y="27"/>
                    </a:lnTo>
                    <a:lnTo>
                      <a:pt x="30" y="26"/>
                    </a:lnTo>
                    <a:lnTo>
                      <a:pt x="31" y="25"/>
                    </a:lnTo>
                    <a:lnTo>
                      <a:pt x="32" y="25"/>
                    </a:lnTo>
                    <a:lnTo>
                      <a:pt x="32" y="25"/>
                    </a:lnTo>
                    <a:lnTo>
                      <a:pt x="33" y="25"/>
                    </a:lnTo>
                    <a:lnTo>
                      <a:pt x="35" y="26"/>
                    </a:lnTo>
                    <a:lnTo>
                      <a:pt x="35" y="26"/>
                    </a:lnTo>
                    <a:lnTo>
                      <a:pt x="35" y="27"/>
                    </a:lnTo>
                    <a:lnTo>
                      <a:pt x="35" y="28"/>
                    </a:lnTo>
                    <a:lnTo>
                      <a:pt x="36" y="28"/>
                    </a:lnTo>
                    <a:lnTo>
                      <a:pt x="37" y="28"/>
                    </a:lnTo>
                    <a:lnTo>
                      <a:pt x="39" y="30"/>
                    </a:lnTo>
                    <a:lnTo>
                      <a:pt x="39" y="30"/>
                    </a:lnTo>
                    <a:lnTo>
                      <a:pt x="39" y="31"/>
                    </a:lnTo>
                    <a:lnTo>
                      <a:pt x="40" y="31"/>
                    </a:lnTo>
                    <a:lnTo>
                      <a:pt x="41" y="31"/>
                    </a:lnTo>
                    <a:lnTo>
                      <a:pt x="42" y="31"/>
                    </a:lnTo>
                    <a:lnTo>
                      <a:pt x="42" y="32"/>
                    </a:lnTo>
                    <a:lnTo>
                      <a:pt x="42" y="32"/>
                    </a:lnTo>
                    <a:lnTo>
                      <a:pt x="43" y="32"/>
                    </a:lnTo>
                    <a:lnTo>
                      <a:pt x="44" y="33"/>
                    </a:lnTo>
                    <a:lnTo>
                      <a:pt x="45" y="33"/>
                    </a:lnTo>
                    <a:lnTo>
                      <a:pt x="46" y="34"/>
                    </a:lnTo>
                    <a:lnTo>
                      <a:pt x="47" y="35"/>
                    </a:lnTo>
                    <a:lnTo>
                      <a:pt x="47" y="35"/>
                    </a:lnTo>
                    <a:lnTo>
                      <a:pt x="47" y="35"/>
                    </a:lnTo>
                    <a:lnTo>
                      <a:pt x="48" y="36"/>
                    </a:lnTo>
                    <a:lnTo>
                      <a:pt x="48" y="38"/>
                    </a:lnTo>
                    <a:lnTo>
                      <a:pt x="47" y="38"/>
                    </a:lnTo>
                    <a:lnTo>
                      <a:pt x="46" y="40"/>
                    </a:lnTo>
                    <a:lnTo>
                      <a:pt x="46" y="41"/>
                    </a:lnTo>
                    <a:lnTo>
                      <a:pt x="46" y="42"/>
                    </a:lnTo>
                    <a:lnTo>
                      <a:pt x="46" y="43"/>
                    </a:lnTo>
                    <a:lnTo>
                      <a:pt x="47" y="44"/>
                    </a:lnTo>
                    <a:lnTo>
                      <a:pt x="50" y="45"/>
                    </a:lnTo>
                    <a:lnTo>
                      <a:pt x="51" y="48"/>
                    </a:lnTo>
                    <a:lnTo>
                      <a:pt x="52" y="48"/>
                    </a:lnTo>
                    <a:lnTo>
                      <a:pt x="53" y="49"/>
                    </a:lnTo>
                    <a:lnTo>
                      <a:pt x="54" y="49"/>
                    </a:lnTo>
                    <a:lnTo>
                      <a:pt x="54" y="48"/>
                    </a:lnTo>
                    <a:lnTo>
                      <a:pt x="54" y="48"/>
                    </a:lnTo>
                    <a:lnTo>
                      <a:pt x="55" y="47"/>
                    </a:lnTo>
                    <a:lnTo>
                      <a:pt x="55" y="47"/>
                    </a:lnTo>
                    <a:lnTo>
                      <a:pt x="55" y="47"/>
                    </a:lnTo>
                    <a:lnTo>
                      <a:pt x="56" y="47"/>
                    </a:lnTo>
                    <a:lnTo>
                      <a:pt x="56" y="47"/>
                    </a:lnTo>
                    <a:lnTo>
                      <a:pt x="56" y="48"/>
                    </a:lnTo>
                    <a:lnTo>
                      <a:pt x="57" y="48"/>
                    </a:lnTo>
                    <a:lnTo>
                      <a:pt x="59" y="47"/>
                    </a:lnTo>
                    <a:lnTo>
                      <a:pt x="60" y="47"/>
                    </a:lnTo>
                    <a:lnTo>
                      <a:pt x="61" y="47"/>
                    </a:lnTo>
                    <a:lnTo>
                      <a:pt x="62" y="47"/>
                    </a:lnTo>
                    <a:lnTo>
                      <a:pt x="63" y="47"/>
                    </a:lnTo>
                    <a:lnTo>
                      <a:pt x="65" y="47"/>
                    </a:lnTo>
                    <a:lnTo>
                      <a:pt x="65" y="46"/>
                    </a:lnTo>
                    <a:lnTo>
                      <a:pt x="65" y="45"/>
                    </a:lnTo>
                    <a:lnTo>
                      <a:pt x="65" y="45"/>
                    </a:lnTo>
                    <a:lnTo>
                      <a:pt x="66" y="45"/>
                    </a:lnTo>
                    <a:lnTo>
                      <a:pt x="67" y="44"/>
                    </a:lnTo>
                    <a:lnTo>
                      <a:pt x="68" y="43"/>
                    </a:lnTo>
                    <a:lnTo>
                      <a:pt x="69" y="43"/>
                    </a:lnTo>
                    <a:lnTo>
                      <a:pt x="70" y="43"/>
                    </a:lnTo>
                    <a:lnTo>
                      <a:pt x="70" y="43"/>
                    </a:lnTo>
                    <a:lnTo>
                      <a:pt x="72" y="43"/>
                    </a:lnTo>
                    <a:lnTo>
                      <a:pt x="73" y="43"/>
                    </a:lnTo>
                    <a:lnTo>
                      <a:pt x="73" y="43"/>
                    </a:lnTo>
                    <a:lnTo>
                      <a:pt x="74" y="44"/>
                    </a:lnTo>
                    <a:lnTo>
                      <a:pt x="76" y="43"/>
                    </a:lnTo>
                    <a:lnTo>
                      <a:pt x="77" y="43"/>
                    </a:lnTo>
                    <a:lnTo>
                      <a:pt x="77" y="42"/>
                    </a:lnTo>
                    <a:lnTo>
                      <a:pt x="77" y="41"/>
                    </a:lnTo>
                    <a:lnTo>
                      <a:pt x="77" y="41"/>
                    </a:lnTo>
                    <a:lnTo>
                      <a:pt x="77" y="41"/>
                    </a:lnTo>
                    <a:lnTo>
                      <a:pt x="78" y="42"/>
                    </a:lnTo>
                    <a:lnTo>
                      <a:pt x="78" y="42"/>
                    </a:lnTo>
                    <a:lnTo>
                      <a:pt x="79" y="43"/>
                    </a:lnTo>
                    <a:lnTo>
                      <a:pt x="80" y="43"/>
                    </a:lnTo>
                    <a:lnTo>
                      <a:pt x="80" y="44"/>
                    </a:lnTo>
                    <a:lnTo>
                      <a:pt x="81" y="45"/>
                    </a:lnTo>
                    <a:lnTo>
                      <a:pt x="84" y="46"/>
                    </a:lnTo>
                    <a:lnTo>
                      <a:pt x="85" y="47"/>
                    </a:lnTo>
                    <a:lnTo>
                      <a:pt x="86" y="47"/>
                    </a:lnTo>
                    <a:lnTo>
                      <a:pt x="86" y="47"/>
                    </a:lnTo>
                    <a:lnTo>
                      <a:pt x="87" y="46"/>
                    </a:lnTo>
                    <a:lnTo>
                      <a:pt x="86" y="44"/>
                    </a:lnTo>
                    <a:lnTo>
                      <a:pt x="86" y="43"/>
                    </a:lnTo>
                    <a:lnTo>
                      <a:pt x="85" y="42"/>
                    </a:lnTo>
                    <a:lnTo>
                      <a:pt x="85" y="42"/>
                    </a:lnTo>
                    <a:lnTo>
                      <a:pt x="85" y="41"/>
                    </a:lnTo>
                    <a:lnTo>
                      <a:pt x="85" y="41"/>
                    </a:lnTo>
                    <a:lnTo>
                      <a:pt x="86" y="40"/>
                    </a:lnTo>
                    <a:lnTo>
                      <a:pt x="85" y="39"/>
                    </a:lnTo>
                    <a:lnTo>
                      <a:pt x="85" y="38"/>
                    </a:lnTo>
                    <a:lnTo>
                      <a:pt x="86" y="38"/>
                    </a:lnTo>
                    <a:lnTo>
                      <a:pt x="87" y="38"/>
                    </a:lnTo>
                    <a:lnTo>
                      <a:pt x="87" y="38"/>
                    </a:lnTo>
                    <a:lnTo>
                      <a:pt x="89" y="38"/>
                    </a:lnTo>
                    <a:lnTo>
                      <a:pt x="90" y="38"/>
                    </a:lnTo>
                    <a:lnTo>
                      <a:pt x="90" y="38"/>
                    </a:lnTo>
                    <a:lnTo>
                      <a:pt x="91" y="39"/>
                    </a:lnTo>
                    <a:lnTo>
                      <a:pt x="92" y="39"/>
                    </a:lnTo>
                    <a:lnTo>
                      <a:pt x="93" y="38"/>
                    </a:lnTo>
                    <a:lnTo>
                      <a:pt x="94" y="38"/>
                    </a:lnTo>
                    <a:lnTo>
                      <a:pt x="94" y="38"/>
                    </a:lnTo>
                    <a:lnTo>
                      <a:pt x="96" y="38"/>
                    </a:lnTo>
                    <a:lnTo>
                      <a:pt x="97" y="38"/>
                    </a:lnTo>
                    <a:lnTo>
                      <a:pt x="97" y="38"/>
                    </a:lnTo>
                    <a:lnTo>
                      <a:pt x="97" y="37"/>
                    </a:lnTo>
                    <a:lnTo>
                      <a:pt x="98" y="36"/>
                    </a:lnTo>
                    <a:lnTo>
                      <a:pt x="98" y="35"/>
                    </a:lnTo>
                    <a:lnTo>
                      <a:pt x="99" y="35"/>
                    </a:lnTo>
                    <a:lnTo>
                      <a:pt x="99" y="35"/>
                    </a:lnTo>
                    <a:lnTo>
                      <a:pt x="100" y="35"/>
                    </a:lnTo>
                    <a:lnTo>
                      <a:pt x="101" y="34"/>
                    </a:lnTo>
                    <a:lnTo>
                      <a:pt x="101" y="32"/>
                    </a:lnTo>
                    <a:lnTo>
                      <a:pt x="101" y="32"/>
                    </a:lnTo>
                    <a:lnTo>
                      <a:pt x="101" y="30"/>
                    </a:lnTo>
                    <a:lnTo>
                      <a:pt x="101" y="29"/>
                    </a:lnTo>
                    <a:lnTo>
                      <a:pt x="102" y="29"/>
                    </a:lnTo>
                    <a:lnTo>
                      <a:pt x="102" y="29"/>
                    </a:lnTo>
                    <a:lnTo>
                      <a:pt x="103" y="28"/>
                    </a:lnTo>
                    <a:lnTo>
                      <a:pt x="104" y="28"/>
                    </a:lnTo>
                    <a:lnTo>
                      <a:pt x="105" y="28"/>
                    </a:lnTo>
                    <a:lnTo>
                      <a:pt x="105" y="28"/>
                    </a:lnTo>
                    <a:lnTo>
                      <a:pt x="106" y="27"/>
                    </a:lnTo>
                    <a:lnTo>
                      <a:pt x="106" y="26"/>
                    </a:lnTo>
                    <a:lnTo>
                      <a:pt x="106" y="25"/>
                    </a:lnTo>
                    <a:lnTo>
                      <a:pt x="107" y="25"/>
                    </a:lnTo>
                    <a:lnTo>
                      <a:pt x="107" y="25"/>
                    </a:lnTo>
                    <a:lnTo>
                      <a:pt x="108" y="24"/>
                    </a:lnTo>
                    <a:lnTo>
                      <a:pt x="108" y="23"/>
                    </a:lnTo>
                    <a:lnTo>
                      <a:pt x="108" y="22"/>
                    </a:lnTo>
                    <a:lnTo>
                      <a:pt x="108" y="22"/>
                    </a:lnTo>
                    <a:lnTo>
                      <a:pt x="108" y="21"/>
                    </a:lnTo>
                    <a:lnTo>
                      <a:pt x="109" y="21"/>
                    </a:lnTo>
                    <a:lnTo>
                      <a:pt x="110" y="21"/>
                    </a:lnTo>
                    <a:lnTo>
                      <a:pt x="110" y="19"/>
                    </a:lnTo>
                    <a:lnTo>
                      <a:pt x="111" y="19"/>
                    </a:lnTo>
                    <a:lnTo>
                      <a:pt x="111" y="19"/>
                    </a:lnTo>
                    <a:lnTo>
                      <a:pt x="112" y="18"/>
                    </a:lnTo>
                    <a:lnTo>
                      <a:pt x="112" y="18"/>
                    </a:lnTo>
                    <a:lnTo>
                      <a:pt x="111" y="18"/>
                    </a:lnTo>
                    <a:lnTo>
                      <a:pt x="111" y="18"/>
                    </a:lnTo>
                    <a:lnTo>
                      <a:pt x="109" y="18"/>
                    </a:lnTo>
                    <a:lnTo>
                      <a:pt x="109" y="18"/>
                    </a:lnTo>
                    <a:lnTo>
                      <a:pt x="109" y="16"/>
                    </a:lnTo>
                    <a:lnTo>
                      <a:pt x="110" y="15"/>
                    </a:lnTo>
                    <a:lnTo>
                      <a:pt x="111" y="15"/>
                    </a:lnTo>
                    <a:lnTo>
                      <a:pt x="111" y="14"/>
                    </a:lnTo>
                    <a:lnTo>
                      <a:pt x="112" y="14"/>
                    </a:lnTo>
                    <a:lnTo>
                      <a:pt x="113" y="14"/>
                    </a:lnTo>
                    <a:lnTo>
                      <a:pt x="114" y="14"/>
                    </a:lnTo>
                    <a:lnTo>
                      <a:pt x="114" y="14"/>
                    </a:lnTo>
                    <a:lnTo>
                      <a:pt x="115" y="14"/>
                    </a:lnTo>
                    <a:lnTo>
                      <a:pt x="115" y="13"/>
                    </a:lnTo>
                    <a:lnTo>
                      <a:pt x="116" y="13"/>
                    </a:lnTo>
                    <a:lnTo>
                      <a:pt x="117" y="13"/>
                    </a:lnTo>
                    <a:lnTo>
                      <a:pt x="118" y="12"/>
                    </a:lnTo>
                    <a:lnTo>
                      <a:pt x="118" y="11"/>
                    </a:lnTo>
                    <a:lnTo>
                      <a:pt x="118" y="11"/>
                    </a:lnTo>
                    <a:lnTo>
                      <a:pt x="118" y="10"/>
                    </a:lnTo>
                    <a:lnTo>
                      <a:pt x="118" y="9"/>
                    </a:lnTo>
                    <a:lnTo>
                      <a:pt x="119" y="9"/>
                    </a:lnTo>
                    <a:lnTo>
                      <a:pt x="120" y="10"/>
                    </a:lnTo>
                    <a:lnTo>
                      <a:pt x="122" y="9"/>
                    </a:lnTo>
                    <a:lnTo>
                      <a:pt x="123" y="8"/>
                    </a:lnTo>
                    <a:lnTo>
                      <a:pt x="123" y="7"/>
                    </a:lnTo>
                    <a:lnTo>
                      <a:pt x="124" y="7"/>
                    </a:lnTo>
                    <a:lnTo>
                      <a:pt x="125" y="7"/>
                    </a:lnTo>
                    <a:lnTo>
                      <a:pt x="125" y="7"/>
                    </a:lnTo>
                    <a:lnTo>
                      <a:pt x="125" y="7"/>
                    </a:lnTo>
                    <a:lnTo>
                      <a:pt x="126" y="8"/>
                    </a:lnTo>
                    <a:lnTo>
                      <a:pt x="128" y="8"/>
                    </a:lnTo>
                    <a:lnTo>
                      <a:pt x="128" y="7"/>
                    </a:lnTo>
                    <a:lnTo>
                      <a:pt x="128" y="7"/>
                    </a:lnTo>
                    <a:lnTo>
                      <a:pt x="129" y="7"/>
                    </a:lnTo>
                    <a:lnTo>
                      <a:pt x="131" y="7"/>
                    </a:lnTo>
                    <a:lnTo>
                      <a:pt x="132" y="7"/>
                    </a:lnTo>
                    <a:lnTo>
                      <a:pt x="132" y="7"/>
                    </a:lnTo>
                    <a:lnTo>
                      <a:pt x="132" y="7"/>
                    </a:lnTo>
                    <a:lnTo>
                      <a:pt x="132" y="7"/>
                    </a:lnTo>
                    <a:lnTo>
                      <a:pt x="133" y="7"/>
                    </a:lnTo>
                    <a:lnTo>
                      <a:pt x="134" y="7"/>
                    </a:lnTo>
                    <a:lnTo>
                      <a:pt x="135" y="7"/>
                    </a:lnTo>
                    <a:lnTo>
                      <a:pt x="135" y="7"/>
                    </a:lnTo>
                    <a:lnTo>
                      <a:pt x="137" y="8"/>
                    </a:lnTo>
                    <a:lnTo>
                      <a:pt x="137" y="7"/>
                    </a:lnTo>
                    <a:lnTo>
                      <a:pt x="137" y="5"/>
                    </a:lnTo>
                    <a:lnTo>
                      <a:pt x="138" y="5"/>
                    </a:lnTo>
                    <a:lnTo>
                      <a:pt x="139" y="4"/>
                    </a:lnTo>
                    <a:lnTo>
                      <a:pt x="138" y="4"/>
                    </a:lnTo>
                    <a:lnTo>
                      <a:pt x="139" y="3"/>
                    </a:lnTo>
                    <a:lnTo>
                      <a:pt x="139" y="3"/>
                    </a:lnTo>
                    <a:lnTo>
                      <a:pt x="140" y="2"/>
                    </a:lnTo>
                    <a:lnTo>
                      <a:pt x="141" y="2"/>
                    </a:lnTo>
                    <a:lnTo>
                      <a:pt x="141" y="2"/>
                    </a:lnTo>
                    <a:lnTo>
                      <a:pt x="141" y="2"/>
                    </a:lnTo>
                    <a:lnTo>
                      <a:pt x="142" y="1"/>
                    </a:lnTo>
                    <a:lnTo>
                      <a:pt x="142" y="1"/>
                    </a:lnTo>
                    <a:lnTo>
                      <a:pt x="142" y="1"/>
                    </a:lnTo>
                    <a:lnTo>
                      <a:pt x="143" y="1"/>
                    </a:lnTo>
                    <a:lnTo>
                      <a:pt x="143" y="0"/>
                    </a:lnTo>
                    <a:lnTo>
                      <a:pt x="144" y="0"/>
                    </a:lnTo>
                    <a:lnTo>
                      <a:pt x="147" y="1"/>
                    </a:lnTo>
                    <a:lnTo>
                      <a:pt x="147" y="1"/>
                    </a:lnTo>
                    <a:lnTo>
                      <a:pt x="149" y="2"/>
                    </a:lnTo>
                    <a:lnTo>
                      <a:pt x="149" y="2"/>
                    </a:lnTo>
                    <a:lnTo>
                      <a:pt x="161" y="7"/>
                    </a:lnTo>
                    <a:lnTo>
                      <a:pt x="155" y="20"/>
                    </a:lnTo>
                    <a:lnTo>
                      <a:pt x="155" y="20"/>
                    </a:lnTo>
                    <a:lnTo>
                      <a:pt x="153" y="2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05" name="Freeform 1164">
                <a:extLst>
                  <a:ext uri="{FF2B5EF4-FFF2-40B4-BE49-F238E27FC236}">
                    <a16:creationId xmlns:a16="http://schemas.microsoft.com/office/drawing/2014/main" id="{B2CABDF1-6B59-4B01-A34C-598171C63DEA}"/>
                  </a:ext>
                </a:extLst>
              </p:cNvPr>
              <p:cNvSpPr>
                <a:spLocks/>
              </p:cNvSpPr>
              <p:nvPr/>
            </p:nvSpPr>
            <p:spPr bwMode="auto">
              <a:xfrm>
                <a:off x="5306" y="1113"/>
                <a:ext cx="444" cy="281"/>
              </a:xfrm>
              <a:custGeom>
                <a:avLst/>
                <a:gdLst>
                  <a:gd name="T0" fmla="*/ 354 w 444"/>
                  <a:gd name="T1" fmla="*/ 8 h 281"/>
                  <a:gd name="T2" fmla="*/ 368 w 444"/>
                  <a:gd name="T3" fmla="*/ 29 h 281"/>
                  <a:gd name="T4" fmla="*/ 385 w 444"/>
                  <a:gd name="T5" fmla="*/ 50 h 281"/>
                  <a:gd name="T6" fmla="*/ 394 w 444"/>
                  <a:gd name="T7" fmla="*/ 70 h 281"/>
                  <a:gd name="T8" fmla="*/ 407 w 444"/>
                  <a:gd name="T9" fmla="*/ 92 h 281"/>
                  <a:gd name="T10" fmla="*/ 423 w 444"/>
                  <a:gd name="T11" fmla="*/ 97 h 281"/>
                  <a:gd name="T12" fmla="*/ 433 w 444"/>
                  <a:gd name="T13" fmla="*/ 104 h 281"/>
                  <a:gd name="T14" fmla="*/ 430 w 444"/>
                  <a:gd name="T15" fmla="*/ 125 h 281"/>
                  <a:gd name="T16" fmla="*/ 440 w 444"/>
                  <a:gd name="T17" fmla="*/ 138 h 281"/>
                  <a:gd name="T18" fmla="*/ 374 w 444"/>
                  <a:gd name="T19" fmla="*/ 199 h 281"/>
                  <a:gd name="T20" fmla="*/ 361 w 444"/>
                  <a:gd name="T21" fmla="*/ 204 h 281"/>
                  <a:gd name="T22" fmla="*/ 346 w 444"/>
                  <a:gd name="T23" fmla="*/ 215 h 281"/>
                  <a:gd name="T24" fmla="*/ 330 w 444"/>
                  <a:gd name="T25" fmla="*/ 227 h 281"/>
                  <a:gd name="T26" fmla="*/ 318 w 444"/>
                  <a:gd name="T27" fmla="*/ 232 h 281"/>
                  <a:gd name="T28" fmla="*/ 302 w 444"/>
                  <a:gd name="T29" fmla="*/ 238 h 281"/>
                  <a:gd name="T30" fmla="*/ 291 w 444"/>
                  <a:gd name="T31" fmla="*/ 225 h 281"/>
                  <a:gd name="T32" fmla="*/ 282 w 444"/>
                  <a:gd name="T33" fmla="*/ 232 h 281"/>
                  <a:gd name="T34" fmla="*/ 271 w 444"/>
                  <a:gd name="T35" fmla="*/ 238 h 281"/>
                  <a:gd name="T36" fmla="*/ 259 w 444"/>
                  <a:gd name="T37" fmla="*/ 242 h 281"/>
                  <a:gd name="T38" fmla="*/ 245 w 444"/>
                  <a:gd name="T39" fmla="*/ 237 h 281"/>
                  <a:gd name="T40" fmla="*/ 230 w 444"/>
                  <a:gd name="T41" fmla="*/ 239 h 281"/>
                  <a:gd name="T42" fmla="*/ 216 w 444"/>
                  <a:gd name="T43" fmla="*/ 241 h 281"/>
                  <a:gd name="T44" fmla="*/ 203 w 444"/>
                  <a:gd name="T45" fmla="*/ 241 h 281"/>
                  <a:gd name="T46" fmla="*/ 189 w 444"/>
                  <a:gd name="T47" fmla="*/ 240 h 281"/>
                  <a:gd name="T48" fmla="*/ 178 w 444"/>
                  <a:gd name="T49" fmla="*/ 245 h 281"/>
                  <a:gd name="T50" fmla="*/ 174 w 444"/>
                  <a:gd name="T51" fmla="*/ 255 h 281"/>
                  <a:gd name="T52" fmla="*/ 174 w 444"/>
                  <a:gd name="T53" fmla="*/ 264 h 281"/>
                  <a:gd name="T54" fmla="*/ 165 w 444"/>
                  <a:gd name="T55" fmla="*/ 274 h 281"/>
                  <a:gd name="T56" fmla="*/ 151 w 444"/>
                  <a:gd name="T57" fmla="*/ 280 h 281"/>
                  <a:gd name="T58" fmla="*/ 139 w 444"/>
                  <a:gd name="T59" fmla="*/ 276 h 281"/>
                  <a:gd name="T60" fmla="*/ 129 w 444"/>
                  <a:gd name="T61" fmla="*/ 267 h 281"/>
                  <a:gd name="T62" fmla="*/ 119 w 444"/>
                  <a:gd name="T63" fmla="*/ 259 h 281"/>
                  <a:gd name="T64" fmla="*/ 107 w 444"/>
                  <a:gd name="T65" fmla="*/ 246 h 281"/>
                  <a:gd name="T66" fmla="*/ 93 w 444"/>
                  <a:gd name="T67" fmla="*/ 249 h 281"/>
                  <a:gd name="T68" fmla="*/ 85 w 444"/>
                  <a:gd name="T69" fmla="*/ 232 h 281"/>
                  <a:gd name="T70" fmla="*/ 84 w 444"/>
                  <a:gd name="T71" fmla="*/ 211 h 281"/>
                  <a:gd name="T72" fmla="*/ 74 w 444"/>
                  <a:gd name="T73" fmla="*/ 187 h 281"/>
                  <a:gd name="T74" fmla="*/ 61 w 444"/>
                  <a:gd name="T75" fmla="*/ 173 h 281"/>
                  <a:gd name="T76" fmla="*/ 57 w 444"/>
                  <a:gd name="T77" fmla="*/ 152 h 281"/>
                  <a:gd name="T78" fmla="*/ 48 w 444"/>
                  <a:gd name="T79" fmla="*/ 139 h 281"/>
                  <a:gd name="T80" fmla="*/ 36 w 444"/>
                  <a:gd name="T81" fmla="*/ 126 h 281"/>
                  <a:gd name="T82" fmla="*/ 23 w 444"/>
                  <a:gd name="T83" fmla="*/ 118 h 281"/>
                  <a:gd name="T84" fmla="*/ 6 w 444"/>
                  <a:gd name="T85" fmla="*/ 114 h 281"/>
                  <a:gd name="T86" fmla="*/ 4 w 444"/>
                  <a:gd name="T87" fmla="*/ 104 h 281"/>
                  <a:gd name="T88" fmla="*/ 16 w 444"/>
                  <a:gd name="T89" fmla="*/ 93 h 281"/>
                  <a:gd name="T90" fmla="*/ 16 w 444"/>
                  <a:gd name="T91" fmla="*/ 83 h 281"/>
                  <a:gd name="T92" fmla="*/ 23 w 444"/>
                  <a:gd name="T93" fmla="*/ 75 h 281"/>
                  <a:gd name="T94" fmla="*/ 24 w 444"/>
                  <a:gd name="T95" fmla="*/ 65 h 281"/>
                  <a:gd name="T96" fmla="*/ 34 w 444"/>
                  <a:gd name="T97" fmla="*/ 54 h 281"/>
                  <a:gd name="T98" fmla="*/ 46 w 444"/>
                  <a:gd name="T99" fmla="*/ 54 h 281"/>
                  <a:gd name="T100" fmla="*/ 56 w 444"/>
                  <a:gd name="T101" fmla="*/ 61 h 281"/>
                  <a:gd name="T102" fmla="*/ 74 w 444"/>
                  <a:gd name="T103" fmla="*/ 59 h 281"/>
                  <a:gd name="T104" fmla="*/ 91 w 444"/>
                  <a:gd name="T105" fmla="*/ 60 h 281"/>
                  <a:gd name="T106" fmla="*/ 97 w 444"/>
                  <a:gd name="T107" fmla="*/ 48 h 281"/>
                  <a:gd name="T108" fmla="*/ 111 w 444"/>
                  <a:gd name="T109" fmla="*/ 40 h 281"/>
                  <a:gd name="T110" fmla="*/ 120 w 444"/>
                  <a:gd name="T111" fmla="*/ 32 h 281"/>
                  <a:gd name="T112" fmla="*/ 136 w 444"/>
                  <a:gd name="T113" fmla="*/ 33 h 281"/>
                  <a:gd name="T114" fmla="*/ 143 w 444"/>
                  <a:gd name="T115" fmla="*/ 21 h 281"/>
                  <a:gd name="T116" fmla="*/ 156 w 444"/>
                  <a:gd name="T117" fmla="*/ 33 h 281"/>
                  <a:gd name="T118" fmla="*/ 177 w 444"/>
                  <a:gd name="T119" fmla="*/ 4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4" h="281">
                    <a:moveTo>
                      <a:pt x="344" y="0"/>
                    </a:moveTo>
                    <a:lnTo>
                      <a:pt x="345" y="0"/>
                    </a:lnTo>
                    <a:lnTo>
                      <a:pt x="345" y="1"/>
                    </a:lnTo>
                    <a:lnTo>
                      <a:pt x="346" y="1"/>
                    </a:lnTo>
                    <a:lnTo>
                      <a:pt x="346" y="2"/>
                    </a:lnTo>
                    <a:lnTo>
                      <a:pt x="347" y="2"/>
                    </a:lnTo>
                    <a:lnTo>
                      <a:pt x="347" y="2"/>
                    </a:lnTo>
                    <a:lnTo>
                      <a:pt x="347" y="3"/>
                    </a:lnTo>
                    <a:lnTo>
                      <a:pt x="348" y="3"/>
                    </a:lnTo>
                    <a:lnTo>
                      <a:pt x="350" y="3"/>
                    </a:lnTo>
                    <a:lnTo>
                      <a:pt x="351" y="4"/>
                    </a:lnTo>
                    <a:lnTo>
                      <a:pt x="351" y="4"/>
                    </a:lnTo>
                    <a:lnTo>
                      <a:pt x="352" y="5"/>
                    </a:lnTo>
                    <a:lnTo>
                      <a:pt x="353" y="6"/>
                    </a:lnTo>
                    <a:lnTo>
                      <a:pt x="353" y="7"/>
                    </a:lnTo>
                    <a:lnTo>
                      <a:pt x="354" y="7"/>
                    </a:lnTo>
                    <a:lnTo>
                      <a:pt x="354" y="8"/>
                    </a:lnTo>
                    <a:lnTo>
                      <a:pt x="354" y="8"/>
                    </a:lnTo>
                    <a:lnTo>
                      <a:pt x="354" y="10"/>
                    </a:lnTo>
                    <a:lnTo>
                      <a:pt x="354" y="11"/>
                    </a:lnTo>
                    <a:lnTo>
                      <a:pt x="353" y="12"/>
                    </a:lnTo>
                    <a:lnTo>
                      <a:pt x="353" y="13"/>
                    </a:lnTo>
                    <a:lnTo>
                      <a:pt x="353" y="14"/>
                    </a:lnTo>
                    <a:lnTo>
                      <a:pt x="354" y="14"/>
                    </a:lnTo>
                    <a:lnTo>
                      <a:pt x="354" y="14"/>
                    </a:lnTo>
                    <a:lnTo>
                      <a:pt x="354" y="14"/>
                    </a:lnTo>
                    <a:lnTo>
                      <a:pt x="355" y="14"/>
                    </a:lnTo>
                    <a:lnTo>
                      <a:pt x="355" y="15"/>
                    </a:lnTo>
                    <a:lnTo>
                      <a:pt x="356" y="15"/>
                    </a:lnTo>
                    <a:lnTo>
                      <a:pt x="357" y="15"/>
                    </a:lnTo>
                    <a:lnTo>
                      <a:pt x="357" y="16"/>
                    </a:lnTo>
                    <a:lnTo>
                      <a:pt x="357" y="17"/>
                    </a:lnTo>
                    <a:lnTo>
                      <a:pt x="361" y="21"/>
                    </a:lnTo>
                    <a:lnTo>
                      <a:pt x="368" y="29"/>
                    </a:lnTo>
                    <a:lnTo>
                      <a:pt x="369" y="30"/>
                    </a:lnTo>
                    <a:lnTo>
                      <a:pt x="370" y="31"/>
                    </a:lnTo>
                    <a:lnTo>
                      <a:pt x="371" y="32"/>
                    </a:lnTo>
                    <a:lnTo>
                      <a:pt x="371" y="32"/>
                    </a:lnTo>
                    <a:lnTo>
                      <a:pt x="371" y="32"/>
                    </a:lnTo>
                    <a:lnTo>
                      <a:pt x="372" y="33"/>
                    </a:lnTo>
                    <a:lnTo>
                      <a:pt x="374" y="33"/>
                    </a:lnTo>
                    <a:lnTo>
                      <a:pt x="375" y="33"/>
                    </a:lnTo>
                    <a:lnTo>
                      <a:pt x="375" y="33"/>
                    </a:lnTo>
                    <a:lnTo>
                      <a:pt x="376" y="34"/>
                    </a:lnTo>
                    <a:lnTo>
                      <a:pt x="377" y="35"/>
                    </a:lnTo>
                    <a:lnTo>
                      <a:pt x="378" y="35"/>
                    </a:lnTo>
                    <a:lnTo>
                      <a:pt x="378" y="35"/>
                    </a:lnTo>
                    <a:lnTo>
                      <a:pt x="379" y="37"/>
                    </a:lnTo>
                    <a:lnTo>
                      <a:pt x="384" y="48"/>
                    </a:lnTo>
                    <a:lnTo>
                      <a:pt x="385" y="49"/>
                    </a:lnTo>
                    <a:lnTo>
                      <a:pt x="385" y="50"/>
                    </a:lnTo>
                    <a:lnTo>
                      <a:pt x="385" y="51"/>
                    </a:lnTo>
                    <a:lnTo>
                      <a:pt x="385" y="52"/>
                    </a:lnTo>
                    <a:lnTo>
                      <a:pt x="386" y="52"/>
                    </a:lnTo>
                    <a:lnTo>
                      <a:pt x="386" y="53"/>
                    </a:lnTo>
                    <a:lnTo>
                      <a:pt x="386" y="54"/>
                    </a:lnTo>
                    <a:lnTo>
                      <a:pt x="388" y="55"/>
                    </a:lnTo>
                    <a:lnTo>
                      <a:pt x="388" y="56"/>
                    </a:lnTo>
                    <a:lnTo>
                      <a:pt x="389" y="59"/>
                    </a:lnTo>
                    <a:lnTo>
                      <a:pt x="390" y="59"/>
                    </a:lnTo>
                    <a:lnTo>
                      <a:pt x="390" y="59"/>
                    </a:lnTo>
                    <a:lnTo>
                      <a:pt x="389" y="63"/>
                    </a:lnTo>
                    <a:lnTo>
                      <a:pt x="390" y="63"/>
                    </a:lnTo>
                    <a:lnTo>
                      <a:pt x="391" y="65"/>
                    </a:lnTo>
                    <a:lnTo>
                      <a:pt x="391" y="66"/>
                    </a:lnTo>
                    <a:lnTo>
                      <a:pt x="391" y="67"/>
                    </a:lnTo>
                    <a:lnTo>
                      <a:pt x="393" y="69"/>
                    </a:lnTo>
                    <a:lnTo>
                      <a:pt x="394" y="70"/>
                    </a:lnTo>
                    <a:lnTo>
                      <a:pt x="395" y="70"/>
                    </a:lnTo>
                    <a:lnTo>
                      <a:pt x="394" y="71"/>
                    </a:lnTo>
                    <a:lnTo>
                      <a:pt x="393" y="74"/>
                    </a:lnTo>
                    <a:lnTo>
                      <a:pt x="392" y="75"/>
                    </a:lnTo>
                    <a:lnTo>
                      <a:pt x="392" y="76"/>
                    </a:lnTo>
                    <a:lnTo>
                      <a:pt x="393" y="78"/>
                    </a:lnTo>
                    <a:lnTo>
                      <a:pt x="394" y="79"/>
                    </a:lnTo>
                    <a:lnTo>
                      <a:pt x="396" y="80"/>
                    </a:lnTo>
                    <a:lnTo>
                      <a:pt x="397" y="81"/>
                    </a:lnTo>
                    <a:lnTo>
                      <a:pt x="399" y="81"/>
                    </a:lnTo>
                    <a:lnTo>
                      <a:pt x="400" y="82"/>
                    </a:lnTo>
                    <a:lnTo>
                      <a:pt x="402" y="82"/>
                    </a:lnTo>
                    <a:lnTo>
                      <a:pt x="403" y="82"/>
                    </a:lnTo>
                    <a:lnTo>
                      <a:pt x="405" y="81"/>
                    </a:lnTo>
                    <a:lnTo>
                      <a:pt x="406" y="81"/>
                    </a:lnTo>
                    <a:lnTo>
                      <a:pt x="407" y="90"/>
                    </a:lnTo>
                    <a:lnTo>
                      <a:pt x="407" y="92"/>
                    </a:lnTo>
                    <a:lnTo>
                      <a:pt x="408" y="92"/>
                    </a:lnTo>
                    <a:lnTo>
                      <a:pt x="409" y="92"/>
                    </a:lnTo>
                    <a:lnTo>
                      <a:pt x="409" y="92"/>
                    </a:lnTo>
                    <a:lnTo>
                      <a:pt x="410" y="92"/>
                    </a:lnTo>
                    <a:lnTo>
                      <a:pt x="412" y="91"/>
                    </a:lnTo>
                    <a:lnTo>
                      <a:pt x="413" y="91"/>
                    </a:lnTo>
                    <a:lnTo>
                      <a:pt x="414" y="91"/>
                    </a:lnTo>
                    <a:lnTo>
                      <a:pt x="415" y="91"/>
                    </a:lnTo>
                    <a:lnTo>
                      <a:pt x="416" y="91"/>
                    </a:lnTo>
                    <a:lnTo>
                      <a:pt x="416" y="92"/>
                    </a:lnTo>
                    <a:lnTo>
                      <a:pt x="417" y="93"/>
                    </a:lnTo>
                    <a:lnTo>
                      <a:pt x="419" y="94"/>
                    </a:lnTo>
                    <a:lnTo>
                      <a:pt x="420" y="95"/>
                    </a:lnTo>
                    <a:lnTo>
                      <a:pt x="421" y="96"/>
                    </a:lnTo>
                    <a:lnTo>
                      <a:pt x="422" y="97"/>
                    </a:lnTo>
                    <a:lnTo>
                      <a:pt x="422" y="97"/>
                    </a:lnTo>
                    <a:lnTo>
                      <a:pt x="423" y="97"/>
                    </a:lnTo>
                    <a:lnTo>
                      <a:pt x="423" y="97"/>
                    </a:lnTo>
                    <a:lnTo>
                      <a:pt x="424" y="97"/>
                    </a:lnTo>
                    <a:lnTo>
                      <a:pt x="424" y="98"/>
                    </a:lnTo>
                    <a:lnTo>
                      <a:pt x="425" y="98"/>
                    </a:lnTo>
                    <a:lnTo>
                      <a:pt x="426" y="98"/>
                    </a:lnTo>
                    <a:lnTo>
                      <a:pt x="426" y="99"/>
                    </a:lnTo>
                    <a:lnTo>
                      <a:pt x="427" y="100"/>
                    </a:lnTo>
                    <a:lnTo>
                      <a:pt x="428" y="100"/>
                    </a:lnTo>
                    <a:lnTo>
                      <a:pt x="429" y="101"/>
                    </a:lnTo>
                    <a:lnTo>
                      <a:pt x="430" y="101"/>
                    </a:lnTo>
                    <a:lnTo>
                      <a:pt x="430" y="101"/>
                    </a:lnTo>
                    <a:lnTo>
                      <a:pt x="431" y="101"/>
                    </a:lnTo>
                    <a:lnTo>
                      <a:pt x="431" y="102"/>
                    </a:lnTo>
                    <a:lnTo>
                      <a:pt x="432" y="102"/>
                    </a:lnTo>
                    <a:lnTo>
                      <a:pt x="432" y="103"/>
                    </a:lnTo>
                    <a:lnTo>
                      <a:pt x="433" y="103"/>
                    </a:lnTo>
                    <a:lnTo>
                      <a:pt x="433" y="104"/>
                    </a:lnTo>
                    <a:lnTo>
                      <a:pt x="433" y="104"/>
                    </a:lnTo>
                    <a:lnTo>
                      <a:pt x="432" y="104"/>
                    </a:lnTo>
                    <a:lnTo>
                      <a:pt x="432" y="105"/>
                    </a:lnTo>
                    <a:lnTo>
                      <a:pt x="432" y="106"/>
                    </a:lnTo>
                    <a:lnTo>
                      <a:pt x="432" y="107"/>
                    </a:lnTo>
                    <a:lnTo>
                      <a:pt x="432" y="107"/>
                    </a:lnTo>
                    <a:lnTo>
                      <a:pt x="433" y="107"/>
                    </a:lnTo>
                    <a:lnTo>
                      <a:pt x="433" y="108"/>
                    </a:lnTo>
                    <a:lnTo>
                      <a:pt x="434" y="109"/>
                    </a:lnTo>
                    <a:lnTo>
                      <a:pt x="432" y="110"/>
                    </a:lnTo>
                    <a:lnTo>
                      <a:pt x="431" y="113"/>
                    </a:lnTo>
                    <a:lnTo>
                      <a:pt x="433" y="114"/>
                    </a:lnTo>
                    <a:lnTo>
                      <a:pt x="430" y="115"/>
                    </a:lnTo>
                    <a:lnTo>
                      <a:pt x="430" y="118"/>
                    </a:lnTo>
                    <a:lnTo>
                      <a:pt x="429" y="121"/>
                    </a:lnTo>
                    <a:lnTo>
                      <a:pt x="429" y="122"/>
                    </a:lnTo>
                    <a:lnTo>
                      <a:pt x="430" y="125"/>
                    </a:lnTo>
                    <a:lnTo>
                      <a:pt x="430" y="125"/>
                    </a:lnTo>
                    <a:lnTo>
                      <a:pt x="430" y="127"/>
                    </a:lnTo>
                    <a:lnTo>
                      <a:pt x="430" y="128"/>
                    </a:lnTo>
                    <a:lnTo>
                      <a:pt x="430" y="128"/>
                    </a:lnTo>
                    <a:lnTo>
                      <a:pt x="432" y="128"/>
                    </a:lnTo>
                    <a:lnTo>
                      <a:pt x="432" y="129"/>
                    </a:lnTo>
                    <a:lnTo>
                      <a:pt x="433" y="129"/>
                    </a:lnTo>
                    <a:lnTo>
                      <a:pt x="433" y="131"/>
                    </a:lnTo>
                    <a:lnTo>
                      <a:pt x="434" y="131"/>
                    </a:lnTo>
                    <a:lnTo>
                      <a:pt x="436" y="132"/>
                    </a:lnTo>
                    <a:lnTo>
                      <a:pt x="437" y="132"/>
                    </a:lnTo>
                    <a:lnTo>
                      <a:pt x="437" y="135"/>
                    </a:lnTo>
                    <a:lnTo>
                      <a:pt x="437" y="136"/>
                    </a:lnTo>
                    <a:lnTo>
                      <a:pt x="438" y="136"/>
                    </a:lnTo>
                    <a:lnTo>
                      <a:pt x="438" y="137"/>
                    </a:lnTo>
                    <a:lnTo>
                      <a:pt x="439" y="138"/>
                    </a:lnTo>
                    <a:lnTo>
                      <a:pt x="440" y="138"/>
                    </a:lnTo>
                    <a:lnTo>
                      <a:pt x="441" y="140"/>
                    </a:lnTo>
                    <a:lnTo>
                      <a:pt x="441" y="142"/>
                    </a:lnTo>
                    <a:lnTo>
                      <a:pt x="444" y="142"/>
                    </a:lnTo>
                    <a:lnTo>
                      <a:pt x="383" y="170"/>
                    </a:lnTo>
                    <a:lnTo>
                      <a:pt x="383" y="174"/>
                    </a:lnTo>
                    <a:lnTo>
                      <a:pt x="382" y="194"/>
                    </a:lnTo>
                    <a:lnTo>
                      <a:pt x="381" y="194"/>
                    </a:lnTo>
                    <a:lnTo>
                      <a:pt x="380" y="195"/>
                    </a:lnTo>
                    <a:lnTo>
                      <a:pt x="379" y="195"/>
                    </a:lnTo>
                    <a:lnTo>
                      <a:pt x="378" y="196"/>
                    </a:lnTo>
                    <a:lnTo>
                      <a:pt x="378" y="197"/>
                    </a:lnTo>
                    <a:lnTo>
                      <a:pt x="378" y="197"/>
                    </a:lnTo>
                    <a:lnTo>
                      <a:pt x="377" y="198"/>
                    </a:lnTo>
                    <a:lnTo>
                      <a:pt x="376" y="198"/>
                    </a:lnTo>
                    <a:lnTo>
                      <a:pt x="375" y="198"/>
                    </a:lnTo>
                    <a:lnTo>
                      <a:pt x="375" y="199"/>
                    </a:lnTo>
                    <a:lnTo>
                      <a:pt x="374" y="199"/>
                    </a:lnTo>
                    <a:lnTo>
                      <a:pt x="373" y="199"/>
                    </a:lnTo>
                    <a:lnTo>
                      <a:pt x="371" y="199"/>
                    </a:lnTo>
                    <a:lnTo>
                      <a:pt x="371" y="199"/>
                    </a:lnTo>
                    <a:lnTo>
                      <a:pt x="370" y="199"/>
                    </a:lnTo>
                    <a:lnTo>
                      <a:pt x="369" y="200"/>
                    </a:lnTo>
                    <a:lnTo>
                      <a:pt x="368" y="200"/>
                    </a:lnTo>
                    <a:lnTo>
                      <a:pt x="368" y="201"/>
                    </a:lnTo>
                    <a:lnTo>
                      <a:pt x="367" y="201"/>
                    </a:lnTo>
                    <a:lnTo>
                      <a:pt x="366" y="201"/>
                    </a:lnTo>
                    <a:lnTo>
                      <a:pt x="365" y="202"/>
                    </a:lnTo>
                    <a:lnTo>
                      <a:pt x="365" y="203"/>
                    </a:lnTo>
                    <a:lnTo>
                      <a:pt x="364" y="203"/>
                    </a:lnTo>
                    <a:lnTo>
                      <a:pt x="364" y="204"/>
                    </a:lnTo>
                    <a:lnTo>
                      <a:pt x="364" y="204"/>
                    </a:lnTo>
                    <a:lnTo>
                      <a:pt x="363" y="204"/>
                    </a:lnTo>
                    <a:lnTo>
                      <a:pt x="362" y="204"/>
                    </a:lnTo>
                    <a:lnTo>
                      <a:pt x="361" y="204"/>
                    </a:lnTo>
                    <a:lnTo>
                      <a:pt x="361" y="204"/>
                    </a:lnTo>
                    <a:lnTo>
                      <a:pt x="360" y="206"/>
                    </a:lnTo>
                    <a:lnTo>
                      <a:pt x="359" y="206"/>
                    </a:lnTo>
                    <a:lnTo>
                      <a:pt x="359" y="207"/>
                    </a:lnTo>
                    <a:lnTo>
                      <a:pt x="357" y="207"/>
                    </a:lnTo>
                    <a:lnTo>
                      <a:pt x="357" y="208"/>
                    </a:lnTo>
                    <a:lnTo>
                      <a:pt x="356" y="208"/>
                    </a:lnTo>
                    <a:lnTo>
                      <a:pt x="355" y="208"/>
                    </a:lnTo>
                    <a:lnTo>
                      <a:pt x="354" y="207"/>
                    </a:lnTo>
                    <a:lnTo>
                      <a:pt x="353" y="207"/>
                    </a:lnTo>
                    <a:lnTo>
                      <a:pt x="352" y="207"/>
                    </a:lnTo>
                    <a:lnTo>
                      <a:pt x="351" y="209"/>
                    </a:lnTo>
                    <a:lnTo>
                      <a:pt x="351" y="210"/>
                    </a:lnTo>
                    <a:lnTo>
                      <a:pt x="349" y="211"/>
                    </a:lnTo>
                    <a:lnTo>
                      <a:pt x="348" y="212"/>
                    </a:lnTo>
                    <a:lnTo>
                      <a:pt x="347" y="213"/>
                    </a:lnTo>
                    <a:lnTo>
                      <a:pt x="346" y="215"/>
                    </a:lnTo>
                    <a:lnTo>
                      <a:pt x="345" y="216"/>
                    </a:lnTo>
                    <a:lnTo>
                      <a:pt x="345" y="218"/>
                    </a:lnTo>
                    <a:lnTo>
                      <a:pt x="345" y="219"/>
                    </a:lnTo>
                    <a:lnTo>
                      <a:pt x="344" y="221"/>
                    </a:lnTo>
                    <a:lnTo>
                      <a:pt x="344" y="221"/>
                    </a:lnTo>
                    <a:lnTo>
                      <a:pt x="343" y="221"/>
                    </a:lnTo>
                    <a:lnTo>
                      <a:pt x="341" y="222"/>
                    </a:lnTo>
                    <a:lnTo>
                      <a:pt x="340" y="223"/>
                    </a:lnTo>
                    <a:lnTo>
                      <a:pt x="340" y="224"/>
                    </a:lnTo>
                    <a:lnTo>
                      <a:pt x="339" y="225"/>
                    </a:lnTo>
                    <a:lnTo>
                      <a:pt x="338" y="226"/>
                    </a:lnTo>
                    <a:lnTo>
                      <a:pt x="337" y="228"/>
                    </a:lnTo>
                    <a:lnTo>
                      <a:pt x="335" y="228"/>
                    </a:lnTo>
                    <a:lnTo>
                      <a:pt x="333" y="228"/>
                    </a:lnTo>
                    <a:lnTo>
                      <a:pt x="332" y="227"/>
                    </a:lnTo>
                    <a:lnTo>
                      <a:pt x="331" y="227"/>
                    </a:lnTo>
                    <a:lnTo>
                      <a:pt x="330" y="227"/>
                    </a:lnTo>
                    <a:lnTo>
                      <a:pt x="328" y="228"/>
                    </a:lnTo>
                    <a:lnTo>
                      <a:pt x="327" y="229"/>
                    </a:lnTo>
                    <a:lnTo>
                      <a:pt x="326" y="230"/>
                    </a:lnTo>
                    <a:lnTo>
                      <a:pt x="326" y="230"/>
                    </a:lnTo>
                    <a:lnTo>
                      <a:pt x="324" y="231"/>
                    </a:lnTo>
                    <a:lnTo>
                      <a:pt x="323" y="231"/>
                    </a:lnTo>
                    <a:lnTo>
                      <a:pt x="323" y="231"/>
                    </a:lnTo>
                    <a:lnTo>
                      <a:pt x="323" y="232"/>
                    </a:lnTo>
                    <a:lnTo>
                      <a:pt x="323" y="231"/>
                    </a:lnTo>
                    <a:lnTo>
                      <a:pt x="322" y="232"/>
                    </a:lnTo>
                    <a:lnTo>
                      <a:pt x="321" y="232"/>
                    </a:lnTo>
                    <a:lnTo>
                      <a:pt x="320" y="232"/>
                    </a:lnTo>
                    <a:lnTo>
                      <a:pt x="320" y="232"/>
                    </a:lnTo>
                    <a:lnTo>
                      <a:pt x="320" y="232"/>
                    </a:lnTo>
                    <a:lnTo>
                      <a:pt x="320" y="232"/>
                    </a:lnTo>
                    <a:lnTo>
                      <a:pt x="319" y="231"/>
                    </a:lnTo>
                    <a:lnTo>
                      <a:pt x="318" y="232"/>
                    </a:lnTo>
                    <a:lnTo>
                      <a:pt x="317" y="232"/>
                    </a:lnTo>
                    <a:lnTo>
                      <a:pt x="316" y="232"/>
                    </a:lnTo>
                    <a:lnTo>
                      <a:pt x="315" y="232"/>
                    </a:lnTo>
                    <a:lnTo>
                      <a:pt x="314" y="232"/>
                    </a:lnTo>
                    <a:lnTo>
                      <a:pt x="313" y="232"/>
                    </a:lnTo>
                    <a:lnTo>
                      <a:pt x="311" y="232"/>
                    </a:lnTo>
                    <a:lnTo>
                      <a:pt x="310" y="232"/>
                    </a:lnTo>
                    <a:lnTo>
                      <a:pt x="309" y="233"/>
                    </a:lnTo>
                    <a:lnTo>
                      <a:pt x="308" y="235"/>
                    </a:lnTo>
                    <a:lnTo>
                      <a:pt x="308" y="235"/>
                    </a:lnTo>
                    <a:lnTo>
                      <a:pt x="307" y="236"/>
                    </a:lnTo>
                    <a:lnTo>
                      <a:pt x="306" y="236"/>
                    </a:lnTo>
                    <a:lnTo>
                      <a:pt x="306" y="237"/>
                    </a:lnTo>
                    <a:lnTo>
                      <a:pt x="305" y="237"/>
                    </a:lnTo>
                    <a:lnTo>
                      <a:pt x="305" y="238"/>
                    </a:lnTo>
                    <a:lnTo>
                      <a:pt x="304" y="238"/>
                    </a:lnTo>
                    <a:lnTo>
                      <a:pt x="302" y="238"/>
                    </a:lnTo>
                    <a:lnTo>
                      <a:pt x="301" y="238"/>
                    </a:lnTo>
                    <a:lnTo>
                      <a:pt x="300" y="239"/>
                    </a:lnTo>
                    <a:lnTo>
                      <a:pt x="299" y="238"/>
                    </a:lnTo>
                    <a:lnTo>
                      <a:pt x="299" y="238"/>
                    </a:lnTo>
                    <a:lnTo>
                      <a:pt x="297" y="238"/>
                    </a:lnTo>
                    <a:lnTo>
                      <a:pt x="297" y="238"/>
                    </a:lnTo>
                    <a:lnTo>
                      <a:pt x="295" y="238"/>
                    </a:lnTo>
                    <a:lnTo>
                      <a:pt x="295" y="238"/>
                    </a:lnTo>
                    <a:lnTo>
                      <a:pt x="294" y="237"/>
                    </a:lnTo>
                    <a:lnTo>
                      <a:pt x="293" y="237"/>
                    </a:lnTo>
                    <a:lnTo>
                      <a:pt x="292" y="236"/>
                    </a:lnTo>
                    <a:lnTo>
                      <a:pt x="292" y="235"/>
                    </a:lnTo>
                    <a:lnTo>
                      <a:pt x="293" y="222"/>
                    </a:lnTo>
                    <a:lnTo>
                      <a:pt x="292" y="222"/>
                    </a:lnTo>
                    <a:lnTo>
                      <a:pt x="292" y="224"/>
                    </a:lnTo>
                    <a:lnTo>
                      <a:pt x="291" y="225"/>
                    </a:lnTo>
                    <a:lnTo>
                      <a:pt x="291" y="225"/>
                    </a:lnTo>
                    <a:lnTo>
                      <a:pt x="290" y="225"/>
                    </a:lnTo>
                    <a:lnTo>
                      <a:pt x="289" y="226"/>
                    </a:lnTo>
                    <a:lnTo>
                      <a:pt x="289" y="227"/>
                    </a:lnTo>
                    <a:lnTo>
                      <a:pt x="289" y="227"/>
                    </a:lnTo>
                    <a:lnTo>
                      <a:pt x="288" y="227"/>
                    </a:lnTo>
                    <a:lnTo>
                      <a:pt x="288" y="228"/>
                    </a:lnTo>
                    <a:lnTo>
                      <a:pt x="288" y="228"/>
                    </a:lnTo>
                    <a:lnTo>
                      <a:pt x="287" y="228"/>
                    </a:lnTo>
                    <a:lnTo>
                      <a:pt x="286" y="228"/>
                    </a:lnTo>
                    <a:lnTo>
                      <a:pt x="285" y="228"/>
                    </a:lnTo>
                    <a:lnTo>
                      <a:pt x="285" y="228"/>
                    </a:lnTo>
                    <a:lnTo>
                      <a:pt x="284" y="228"/>
                    </a:lnTo>
                    <a:lnTo>
                      <a:pt x="283" y="228"/>
                    </a:lnTo>
                    <a:lnTo>
                      <a:pt x="282" y="229"/>
                    </a:lnTo>
                    <a:lnTo>
                      <a:pt x="282" y="230"/>
                    </a:lnTo>
                    <a:lnTo>
                      <a:pt x="282" y="231"/>
                    </a:lnTo>
                    <a:lnTo>
                      <a:pt x="282" y="232"/>
                    </a:lnTo>
                    <a:lnTo>
                      <a:pt x="281" y="232"/>
                    </a:lnTo>
                    <a:lnTo>
                      <a:pt x="281" y="233"/>
                    </a:lnTo>
                    <a:lnTo>
                      <a:pt x="281" y="234"/>
                    </a:lnTo>
                    <a:lnTo>
                      <a:pt x="280" y="234"/>
                    </a:lnTo>
                    <a:lnTo>
                      <a:pt x="279" y="234"/>
                    </a:lnTo>
                    <a:lnTo>
                      <a:pt x="278" y="235"/>
                    </a:lnTo>
                    <a:lnTo>
                      <a:pt x="278" y="235"/>
                    </a:lnTo>
                    <a:lnTo>
                      <a:pt x="278" y="235"/>
                    </a:lnTo>
                    <a:lnTo>
                      <a:pt x="277" y="235"/>
                    </a:lnTo>
                    <a:lnTo>
                      <a:pt x="276" y="235"/>
                    </a:lnTo>
                    <a:lnTo>
                      <a:pt x="275" y="235"/>
                    </a:lnTo>
                    <a:lnTo>
                      <a:pt x="275" y="235"/>
                    </a:lnTo>
                    <a:lnTo>
                      <a:pt x="275" y="236"/>
                    </a:lnTo>
                    <a:lnTo>
                      <a:pt x="274" y="237"/>
                    </a:lnTo>
                    <a:lnTo>
                      <a:pt x="273" y="237"/>
                    </a:lnTo>
                    <a:lnTo>
                      <a:pt x="272" y="238"/>
                    </a:lnTo>
                    <a:lnTo>
                      <a:pt x="271" y="238"/>
                    </a:lnTo>
                    <a:lnTo>
                      <a:pt x="271" y="238"/>
                    </a:lnTo>
                    <a:lnTo>
                      <a:pt x="270" y="238"/>
                    </a:lnTo>
                    <a:lnTo>
                      <a:pt x="270" y="239"/>
                    </a:lnTo>
                    <a:lnTo>
                      <a:pt x="269" y="239"/>
                    </a:lnTo>
                    <a:lnTo>
                      <a:pt x="268" y="240"/>
                    </a:lnTo>
                    <a:lnTo>
                      <a:pt x="268" y="240"/>
                    </a:lnTo>
                    <a:lnTo>
                      <a:pt x="267" y="240"/>
                    </a:lnTo>
                    <a:lnTo>
                      <a:pt x="266" y="240"/>
                    </a:lnTo>
                    <a:lnTo>
                      <a:pt x="265" y="241"/>
                    </a:lnTo>
                    <a:lnTo>
                      <a:pt x="264" y="241"/>
                    </a:lnTo>
                    <a:lnTo>
                      <a:pt x="264" y="241"/>
                    </a:lnTo>
                    <a:lnTo>
                      <a:pt x="263" y="242"/>
                    </a:lnTo>
                    <a:lnTo>
                      <a:pt x="262" y="242"/>
                    </a:lnTo>
                    <a:lnTo>
                      <a:pt x="261" y="242"/>
                    </a:lnTo>
                    <a:lnTo>
                      <a:pt x="261" y="242"/>
                    </a:lnTo>
                    <a:lnTo>
                      <a:pt x="260" y="242"/>
                    </a:lnTo>
                    <a:lnTo>
                      <a:pt x="259" y="242"/>
                    </a:lnTo>
                    <a:lnTo>
                      <a:pt x="258" y="242"/>
                    </a:lnTo>
                    <a:lnTo>
                      <a:pt x="258" y="242"/>
                    </a:lnTo>
                    <a:lnTo>
                      <a:pt x="258" y="242"/>
                    </a:lnTo>
                    <a:lnTo>
                      <a:pt x="257" y="242"/>
                    </a:lnTo>
                    <a:lnTo>
                      <a:pt x="257" y="242"/>
                    </a:lnTo>
                    <a:lnTo>
                      <a:pt x="256" y="242"/>
                    </a:lnTo>
                    <a:lnTo>
                      <a:pt x="255" y="242"/>
                    </a:lnTo>
                    <a:lnTo>
                      <a:pt x="254" y="242"/>
                    </a:lnTo>
                    <a:lnTo>
                      <a:pt x="253" y="242"/>
                    </a:lnTo>
                    <a:lnTo>
                      <a:pt x="252" y="241"/>
                    </a:lnTo>
                    <a:lnTo>
                      <a:pt x="250" y="240"/>
                    </a:lnTo>
                    <a:lnTo>
                      <a:pt x="249" y="240"/>
                    </a:lnTo>
                    <a:lnTo>
                      <a:pt x="248" y="239"/>
                    </a:lnTo>
                    <a:lnTo>
                      <a:pt x="247" y="238"/>
                    </a:lnTo>
                    <a:lnTo>
                      <a:pt x="247" y="238"/>
                    </a:lnTo>
                    <a:lnTo>
                      <a:pt x="246" y="238"/>
                    </a:lnTo>
                    <a:lnTo>
                      <a:pt x="245" y="237"/>
                    </a:lnTo>
                    <a:lnTo>
                      <a:pt x="244" y="237"/>
                    </a:lnTo>
                    <a:lnTo>
                      <a:pt x="244" y="237"/>
                    </a:lnTo>
                    <a:lnTo>
                      <a:pt x="243" y="237"/>
                    </a:lnTo>
                    <a:lnTo>
                      <a:pt x="242" y="237"/>
                    </a:lnTo>
                    <a:lnTo>
                      <a:pt x="241" y="237"/>
                    </a:lnTo>
                    <a:lnTo>
                      <a:pt x="240" y="237"/>
                    </a:lnTo>
                    <a:lnTo>
                      <a:pt x="240" y="237"/>
                    </a:lnTo>
                    <a:lnTo>
                      <a:pt x="238" y="237"/>
                    </a:lnTo>
                    <a:lnTo>
                      <a:pt x="237" y="237"/>
                    </a:lnTo>
                    <a:lnTo>
                      <a:pt x="235" y="238"/>
                    </a:lnTo>
                    <a:lnTo>
                      <a:pt x="234" y="238"/>
                    </a:lnTo>
                    <a:lnTo>
                      <a:pt x="233" y="239"/>
                    </a:lnTo>
                    <a:lnTo>
                      <a:pt x="233" y="240"/>
                    </a:lnTo>
                    <a:lnTo>
                      <a:pt x="232" y="240"/>
                    </a:lnTo>
                    <a:lnTo>
                      <a:pt x="231" y="240"/>
                    </a:lnTo>
                    <a:lnTo>
                      <a:pt x="230" y="239"/>
                    </a:lnTo>
                    <a:lnTo>
                      <a:pt x="230" y="239"/>
                    </a:lnTo>
                    <a:lnTo>
                      <a:pt x="229" y="239"/>
                    </a:lnTo>
                    <a:lnTo>
                      <a:pt x="228" y="240"/>
                    </a:lnTo>
                    <a:lnTo>
                      <a:pt x="227" y="240"/>
                    </a:lnTo>
                    <a:lnTo>
                      <a:pt x="227" y="241"/>
                    </a:lnTo>
                    <a:lnTo>
                      <a:pt x="226" y="241"/>
                    </a:lnTo>
                    <a:lnTo>
                      <a:pt x="225" y="241"/>
                    </a:lnTo>
                    <a:lnTo>
                      <a:pt x="224" y="240"/>
                    </a:lnTo>
                    <a:lnTo>
                      <a:pt x="223" y="240"/>
                    </a:lnTo>
                    <a:lnTo>
                      <a:pt x="223" y="239"/>
                    </a:lnTo>
                    <a:lnTo>
                      <a:pt x="222" y="239"/>
                    </a:lnTo>
                    <a:lnTo>
                      <a:pt x="220" y="239"/>
                    </a:lnTo>
                    <a:lnTo>
                      <a:pt x="220" y="240"/>
                    </a:lnTo>
                    <a:lnTo>
                      <a:pt x="219" y="240"/>
                    </a:lnTo>
                    <a:lnTo>
                      <a:pt x="218" y="240"/>
                    </a:lnTo>
                    <a:lnTo>
                      <a:pt x="217" y="240"/>
                    </a:lnTo>
                    <a:lnTo>
                      <a:pt x="216" y="240"/>
                    </a:lnTo>
                    <a:lnTo>
                      <a:pt x="216" y="241"/>
                    </a:lnTo>
                    <a:lnTo>
                      <a:pt x="215" y="242"/>
                    </a:lnTo>
                    <a:lnTo>
                      <a:pt x="214" y="242"/>
                    </a:lnTo>
                    <a:lnTo>
                      <a:pt x="213" y="242"/>
                    </a:lnTo>
                    <a:lnTo>
                      <a:pt x="213" y="242"/>
                    </a:lnTo>
                    <a:lnTo>
                      <a:pt x="213" y="242"/>
                    </a:lnTo>
                    <a:lnTo>
                      <a:pt x="212" y="243"/>
                    </a:lnTo>
                    <a:lnTo>
                      <a:pt x="211" y="244"/>
                    </a:lnTo>
                    <a:lnTo>
                      <a:pt x="210" y="244"/>
                    </a:lnTo>
                    <a:lnTo>
                      <a:pt x="209" y="243"/>
                    </a:lnTo>
                    <a:lnTo>
                      <a:pt x="209" y="243"/>
                    </a:lnTo>
                    <a:lnTo>
                      <a:pt x="208" y="243"/>
                    </a:lnTo>
                    <a:lnTo>
                      <a:pt x="207" y="243"/>
                    </a:lnTo>
                    <a:lnTo>
                      <a:pt x="206" y="243"/>
                    </a:lnTo>
                    <a:lnTo>
                      <a:pt x="206" y="244"/>
                    </a:lnTo>
                    <a:lnTo>
                      <a:pt x="206" y="243"/>
                    </a:lnTo>
                    <a:lnTo>
                      <a:pt x="205" y="242"/>
                    </a:lnTo>
                    <a:lnTo>
                      <a:pt x="203" y="241"/>
                    </a:lnTo>
                    <a:lnTo>
                      <a:pt x="202" y="242"/>
                    </a:lnTo>
                    <a:lnTo>
                      <a:pt x="201" y="242"/>
                    </a:lnTo>
                    <a:lnTo>
                      <a:pt x="199" y="242"/>
                    </a:lnTo>
                    <a:lnTo>
                      <a:pt x="198" y="242"/>
                    </a:lnTo>
                    <a:lnTo>
                      <a:pt x="197" y="241"/>
                    </a:lnTo>
                    <a:lnTo>
                      <a:pt x="196" y="240"/>
                    </a:lnTo>
                    <a:lnTo>
                      <a:pt x="196" y="241"/>
                    </a:lnTo>
                    <a:lnTo>
                      <a:pt x="195" y="240"/>
                    </a:lnTo>
                    <a:lnTo>
                      <a:pt x="194" y="240"/>
                    </a:lnTo>
                    <a:lnTo>
                      <a:pt x="193" y="240"/>
                    </a:lnTo>
                    <a:lnTo>
                      <a:pt x="192" y="240"/>
                    </a:lnTo>
                    <a:lnTo>
                      <a:pt x="193" y="239"/>
                    </a:lnTo>
                    <a:lnTo>
                      <a:pt x="192" y="239"/>
                    </a:lnTo>
                    <a:lnTo>
                      <a:pt x="191" y="240"/>
                    </a:lnTo>
                    <a:lnTo>
                      <a:pt x="190" y="240"/>
                    </a:lnTo>
                    <a:lnTo>
                      <a:pt x="189" y="241"/>
                    </a:lnTo>
                    <a:lnTo>
                      <a:pt x="189" y="240"/>
                    </a:lnTo>
                    <a:lnTo>
                      <a:pt x="188" y="239"/>
                    </a:lnTo>
                    <a:lnTo>
                      <a:pt x="186" y="239"/>
                    </a:lnTo>
                    <a:lnTo>
                      <a:pt x="184" y="240"/>
                    </a:lnTo>
                    <a:lnTo>
                      <a:pt x="184" y="241"/>
                    </a:lnTo>
                    <a:lnTo>
                      <a:pt x="185" y="242"/>
                    </a:lnTo>
                    <a:lnTo>
                      <a:pt x="184" y="243"/>
                    </a:lnTo>
                    <a:lnTo>
                      <a:pt x="184" y="244"/>
                    </a:lnTo>
                    <a:lnTo>
                      <a:pt x="184" y="245"/>
                    </a:lnTo>
                    <a:lnTo>
                      <a:pt x="182" y="245"/>
                    </a:lnTo>
                    <a:lnTo>
                      <a:pt x="182" y="245"/>
                    </a:lnTo>
                    <a:lnTo>
                      <a:pt x="181" y="245"/>
                    </a:lnTo>
                    <a:lnTo>
                      <a:pt x="181" y="245"/>
                    </a:lnTo>
                    <a:lnTo>
                      <a:pt x="180" y="245"/>
                    </a:lnTo>
                    <a:lnTo>
                      <a:pt x="179" y="245"/>
                    </a:lnTo>
                    <a:lnTo>
                      <a:pt x="179" y="245"/>
                    </a:lnTo>
                    <a:lnTo>
                      <a:pt x="178" y="244"/>
                    </a:lnTo>
                    <a:lnTo>
                      <a:pt x="178" y="245"/>
                    </a:lnTo>
                    <a:lnTo>
                      <a:pt x="178" y="246"/>
                    </a:lnTo>
                    <a:lnTo>
                      <a:pt x="177" y="245"/>
                    </a:lnTo>
                    <a:lnTo>
                      <a:pt x="176" y="247"/>
                    </a:lnTo>
                    <a:lnTo>
                      <a:pt x="176" y="248"/>
                    </a:lnTo>
                    <a:lnTo>
                      <a:pt x="178" y="249"/>
                    </a:lnTo>
                    <a:lnTo>
                      <a:pt x="178" y="249"/>
                    </a:lnTo>
                    <a:lnTo>
                      <a:pt x="176" y="250"/>
                    </a:lnTo>
                    <a:lnTo>
                      <a:pt x="176" y="251"/>
                    </a:lnTo>
                    <a:lnTo>
                      <a:pt x="176" y="252"/>
                    </a:lnTo>
                    <a:lnTo>
                      <a:pt x="176" y="251"/>
                    </a:lnTo>
                    <a:lnTo>
                      <a:pt x="175" y="251"/>
                    </a:lnTo>
                    <a:lnTo>
                      <a:pt x="175" y="252"/>
                    </a:lnTo>
                    <a:lnTo>
                      <a:pt x="175" y="252"/>
                    </a:lnTo>
                    <a:lnTo>
                      <a:pt x="175" y="252"/>
                    </a:lnTo>
                    <a:lnTo>
                      <a:pt x="175" y="253"/>
                    </a:lnTo>
                    <a:lnTo>
                      <a:pt x="175" y="254"/>
                    </a:lnTo>
                    <a:lnTo>
                      <a:pt x="174" y="255"/>
                    </a:lnTo>
                    <a:lnTo>
                      <a:pt x="175" y="256"/>
                    </a:lnTo>
                    <a:lnTo>
                      <a:pt x="175" y="256"/>
                    </a:lnTo>
                    <a:lnTo>
                      <a:pt x="175" y="257"/>
                    </a:lnTo>
                    <a:lnTo>
                      <a:pt x="175" y="257"/>
                    </a:lnTo>
                    <a:lnTo>
                      <a:pt x="174" y="258"/>
                    </a:lnTo>
                    <a:lnTo>
                      <a:pt x="173" y="257"/>
                    </a:lnTo>
                    <a:lnTo>
                      <a:pt x="173" y="256"/>
                    </a:lnTo>
                    <a:lnTo>
                      <a:pt x="173" y="256"/>
                    </a:lnTo>
                    <a:lnTo>
                      <a:pt x="172" y="256"/>
                    </a:lnTo>
                    <a:lnTo>
                      <a:pt x="172" y="256"/>
                    </a:lnTo>
                    <a:lnTo>
                      <a:pt x="172" y="258"/>
                    </a:lnTo>
                    <a:lnTo>
                      <a:pt x="173" y="259"/>
                    </a:lnTo>
                    <a:lnTo>
                      <a:pt x="173" y="261"/>
                    </a:lnTo>
                    <a:lnTo>
                      <a:pt x="174" y="262"/>
                    </a:lnTo>
                    <a:lnTo>
                      <a:pt x="175" y="263"/>
                    </a:lnTo>
                    <a:lnTo>
                      <a:pt x="174" y="263"/>
                    </a:lnTo>
                    <a:lnTo>
                      <a:pt x="174" y="264"/>
                    </a:lnTo>
                    <a:lnTo>
                      <a:pt x="173" y="263"/>
                    </a:lnTo>
                    <a:lnTo>
                      <a:pt x="173" y="266"/>
                    </a:lnTo>
                    <a:lnTo>
                      <a:pt x="174" y="266"/>
                    </a:lnTo>
                    <a:lnTo>
                      <a:pt x="173" y="268"/>
                    </a:lnTo>
                    <a:lnTo>
                      <a:pt x="173" y="269"/>
                    </a:lnTo>
                    <a:lnTo>
                      <a:pt x="174" y="270"/>
                    </a:lnTo>
                    <a:lnTo>
                      <a:pt x="173" y="271"/>
                    </a:lnTo>
                    <a:lnTo>
                      <a:pt x="172" y="270"/>
                    </a:lnTo>
                    <a:lnTo>
                      <a:pt x="172" y="271"/>
                    </a:lnTo>
                    <a:lnTo>
                      <a:pt x="172" y="270"/>
                    </a:lnTo>
                    <a:lnTo>
                      <a:pt x="170" y="270"/>
                    </a:lnTo>
                    <a:lnTo>
                      <a:pt x="169" y="272"/>
                    </a:lnTo>
                    <a:lnTo>
                      <a:pt x="168" y="273"/>
                    </a:lnTo>
                    <a:lnTo>
                      <a:pt x="166" y="273"/>
                    </a:lnTo>
                    <a:lnTo>
                      <a:pt x="166" y="274"/>
                    </a:lnTo>
                    <a:lnTo>
                      <a:pt x="165" y="273"/>
                    </a:lnTo>
                    <a:lnTo>
                      <a:pt x="165" y="274"/>
                    </a:lnTo>
                    <a:lnTo>
                      <a:pt x="165" y="275"/>
                    </a:lnTo>
                    <a:lnTo>
                      <a:pt x="165" y="276"/>
                    </a:lnTo>
                    <a:lnTo>
                      <a:pt x="164" y="276"/>
                    </a:lnTo>
                    <a:lnTo>
                      <a:pt x="163" y="276"/>
                    </a:lnTo>
                    <a:lnTo>
                      <a:pt x="162" y="277"/>
                    </a:lnTo>
                    <a:lnTo>
                      <a:pt x="161" y="276"/>
                    </a:lnTo>
                    <a:lnTo>
                      <a:pt x="161" y="277"/>
                    </a:lnTo>
                    <a:lnTo>
                      <a:pt x="160" y="278"/>
                    </a:lnTo>
                    <a:lnTo>
                      <a:pt x="159" y="278"/>
                    </a:lnTo>
                    <a:lnTo>
                      <a:pt x="158" y="280"/>
                    </a:lnTo>
                    <a:lnTo>
                      <a:pt x="156" y="281"/>
                    </a:lnTo>
                    <a:lnTo>
                      <a:pt x="155" y="281"/>
                    </a:lnTo>
                    <a:lnTo>
                      <a:pt x="154" y="281"/>
                    </a:lnTo>
                    <a:lnTo>
                      <a:pt x="154" y="280"/>
                    </a:lnTo>
                    <a:lnTo>
                      <a:pt x="153" y="280"/>
                    </a:lnTo>
                    <a:lnTo>
                      <a:pt x="152" y="280"/>
                    </a:lnTo>
                    <a:lnTo>
                      <a:pt x="151" y="280"/>
                    </a:lnTo>
                    <a:lnTo>
                      <a:pt x="151" y="280"/>
                    </a:lnTo>
                    <a:lnTo>
                      <a:pt x="151" y="280"/>
                    </a:lnTo>
                    <a:lnTo>
                      <a:pt x="148" y="280"/>
                    </a:lnTo>
                    <a:lnTo>
                      <a:pt x="147" y="280"/>
                    </a:lnTo>
                    <a:lnTo>
                      <a:pt x="147" y="280"/>
                    </a:lnTo>
                    <a:lnTo>
                      <a:pt x="146" y="280"/>
                    </a:lnTo>
                    <a:lnTo>
                      <a:pt x="146" y="281"/>
                    </a:lnTo>
                    <a:lnTo>
                      <a:pt x="144" y="280"/>
                    </a:lnTo>
                    <a:lnTo>
                      <a:pt x="144" y="281"/>
                    </a:lnTo>
                    <a:lnTo>
                      <a:pt x="142" y="281"/>
                    </a:lnTo>
                    <a:lnTo>
                      <a:pt x="141" y="279"/>
                    </a:lnTo>
                    <a:lnTo>
                      <a:pt x="141" y="278"/>
                    </a:lnTo>
                    <a:lnTo>
                      <a:pt x="141" y="277"/>
                    </a:lnTo>
                    <a:lnTo>
                      <a:pt x="142" y="276"/>
                    </a:lnTo>
                    <a:lnTo>
                      <a:pt x="141" y="276"/>
                    </a:lnTo>
                    <a:lnTo>
                      <a:pt x="141" y="276"/>
                    </a:lnTo>
                    <a:lnTo>
                      <a:pt x="139" y="276"/>
                    </a:lnTo>
                    <a:lnTo>
                      <a:pt x="139" y="276"/>
                    </a:lnTo>
                    <a:lnTo>
                      <a:pt x="138" y="275"/>
                    </a:lnTo>
                    <a:lnTo>
                      <a:pt x="137" y="273"/>
                    </a:lnTo>
                    <a:lnTo>
                      <a:pt x="137" y="272"/>
                    </a:lnTo>
                    <a:lnTo>
                      <a:pt x="137" y="273"/>
                    </a:lnTo>
                    <a:lnTo>
                      <a:pt x="136" y="272"/>
                    </a:lnTo>
                    <a:lnTo>
                      <a:pt x="136" y="271"/>
                    </a:lnTo>
                    <a:lnTo>
                      <a:pt x="135" y="269"/>
                    </a:lnTo>
                    <a:lnTo>
                      <a:pt x="134" y="269"/>
                    </a:lnTo>
                    <a:lnTo>
                      <a:pt x="134" y="269"/>
                    </a:lnTo>
                    <a:lnTo>
                      <a:pt x="133" y="267"/>
                    </a:lnTo>
                    <a:lnTo>
                      <a:pt x="132" y="266"/>
                    </a:lnTo>
                    <a:lnTo>
                      <a:pt x="131" y="266"/>
                    </a:lnTo>
                    <a:lnTo>
                      <a:pt x="131" y="267"/>
                    </a:lnTo>
                    <a:lnTo>
                      <a:pt x="130" y="267"/>
                    </a:lnTo>
                    <a:lnTo>
                      <a:pt x="130" y="266"/>
                    </a:lnTo>
                    <a:lnTo>
                      <a:pt x="129" y="267"/>
                    </a:lnTo>
                    <a:lnTo>
                      <a:pt x="128" y="266"/>
                    </a:lnTo>
                    <a:lnTo>
                      <a:pt x="127" y="266"/>
                    </a:lnTo>
                    <a:lnTo>
                      <a:pt x="127" y="266"/>
                    </a:lnTo>
                    <a:lnTo>
                      <a:pt x="126" y="266"/>
                    </a:lnTo>
                    <a:lnTo>
                      <a:pt x="124" y="266"/>
                    </a:lnTo>
                    <a:lnTo>
                      <a:pt x="123" y="264"/>
                    </a:lnTo>
                    <a:lnTo>
                      <a:pt x="123" y="263"/>
                    </a:lnTo>
                    <a:lnTo>
                      <a:pt x="123" y="263"/>
                    </a:lnTo>
                    <a:lnTo>
                      <a:pt x="123" y="261"/>
                    </a:lnTo>
                    <a:lnTo>
                      <a:pt x="122" y="261"/>
                    </a:lnTo>
                    <a:lnTo>
                      <a:pt x="121" y="261"/>
                    </a:lnTo>
                    <a:lnTo>
                      <a:pt x="121" y="262"/>
                    </a:lnTo>
                    <a:lnTo>
                      <a:pt x="120" y="263"/>
                    </a:lnTo>
                    <a:lnTo>
                      <a:pt x="120" y="262"/>
                    </a:lnTo>
                    <a:lnTo>
                      <a:pt x="120" y="260"/>
                    </a:lnTo>
                    <a:lnTo>
                      <a:pt x="119" y="260"/>
                    </a:lnTo>
                    <a:lnTo>
                      <a:pt x="119" y="259"/>
                    </a:lnTo>
                    <a:lnTo>
                      <a:pt x="118" y="258"/>
                    </a:lnTo>
                    <a:lnTo>
                      <a:pt x="119" y="257"/>
                    </a:lnTo>
                    <a:lnTo>
                      <a:pt x="118" y="256"/>
                    </a:lnTo>
                    <a:lnTo>
                      <a:pt x="117" y="256"/>
                    </a:lnTo>
                    <a:lnTo>
                      <a:pt x="117" y="255"/>
                    </a:lnTo>
                    <a:lnTo>
                      <a:pt x="116" y="254"/>
                    </a:lnTo>
                    <a:lnTo>
                      <a:pt x="115" y="253"/>
                    </a:lnTo>
                    <a:lnTo>
                      <a:pt x="114" y="252"/>
                    </a:lnTo>
                    <a:lnTo>
                      <a:pt x="115" y="251"/>
                    </a:lnTo>
                    <a:lnTo>
                      <a:pt x="113" y="249"/>
                    </a:lnTo>
                    <a:lnTo>
                      <a:pt x="114" y="248"/>
                    </a:lnTo>
                    <a:lnTo>
                      <a:pt x="113" y="246"/>
                    </a:lnTo>
                    <a:lnTo>
                      <a:pt x="113" y="246"/>
                    </a:lnTo>
                    <a:lnTo>
                      <a:pt x="112" y="247"/>
                    </a:lnTo>
                    <a:lnTo>
                      <a:pt x="110" y="246"/>
                    </a:lnTo>
                    <a:lnTo>
                      <a:pt x="109" y="246"/>
                    </a:lnTo>
                    <a:lnTo>
                      <a:pt x="107" y="246"/>
                    </a:lnTo>
                    <a:lnTo>
                      <a:pt x="106" y="246"/>
                    </a:lnTo>
                    <a:lnTo>
                      <a:pt x="106" y="246"/>
                    </a:lnTo>
                    <a:lnTo>
                      <a:pt x="105" y="245"/>
                    </a:lnTo>
                    <a:lnTo>
                      <a:pt x="104" y="245"/>
                    </a:lnTo>
                    <a:lnTo>
                      <a:pt x="103" y="245"/>
                    </a:lnTo>
                    <a:lnTo>
                      <a:pt x="103" y="245"/>
                    </a:lnTo>
                    <a:lnTo>
                      <a:pt x="102" y="245"/>
                    </a:lnTo>
                    <a:lnTo>
                      <a:pt x="101" y="245"/>
                    </a:lnTo>
                    <a:lnTo>
                      <a:pt x="100" y="245"/>
                    </a:lnTo>
                    <a:lnTo>
                      <a:pt x="100" y="245"/>
                    </a:lnTo>
                    <a:lnTo>
                      <a:pt x="99" y="245"/>
                    </a:lnTo>
                    <a:lnTo>
                      <a:pt x="99" y="245"/>
                    </a:lnTo>
                    <a:lnTo>
                      <a:pt x="98" y="246"/>
                    </a:lnTo>
                    <a:lnTo>
                      <a:pt x="96" y="248"/>
                    </a:lnTo>
                    <a:lnTo>
                      <a:pt x="95" y="248"/>
                    </a:lnTo>
                    <a:lnTo>
                      <a:pt x="94" y="249"/>
                    </a:lnTo>
                    <a:lnTo>
                      <a:pt x="93" y="249"/>
                    </a:lnTo>
                    <a:lnTo>
                      <a:pt x="92" y="249"/>
                    </a:lnTo>
                    <a:lnTo>
                      <a:pt x="91" y="248"/>
                    </a:lnTo>
                    <a:lnTo>
                      <a:pt x="89" y="247"/>
                    </a:lnTo>
                    <a:lnTo>
                      <a:pt x="88" y="247"/>
                    </a:lnTo>
                    <a:lnTo>
                      <a:pt x="88" y="246"/>
                    </a:lnTo>
                    <a:lnTo>
                      <a:pt x="88" y="245"/>
                    </a:lnTo>
                    <a:lnTo>
                      <a:pt x="88" y="242"/>
                    </a:lnTo>
                    <a:lnTo>
                      <a:pt x="87" y="242"/>
                    </a:lnTo>
                    <a:lnTo>
                      <a:pt x="87" y="241"/>
                    </a:lnTo>
                    <a:lnTo>
                      <a:pt x="86" y="240"/>
                    </a:lnTo>
                    <a:lnTo>
                      <a:pt x="86" y="239"/>
                    </a:lnTo>
                    <a:lnTo>
                      <a:pt x="85" y="237"/>
                    </a:lnTo>
                    <a:lnTo>
                      <a:pt x="85" y="235"/>
                    </a:lnTo>
                    <a:lnTo>
                      <a:pt x="85" y="235"/>
                    </a:lnTo>
                    <a:lnTo>
                      <a:pt x="85" y="233"/>
                    </a:lnTo>
                    <a:lnTo>
                      <a:pt x="85" y="232"/>
                    </a:lnTo>
                    <a:lnTo>
                      <a:pt x="85" y="232"/>
                    </a:lnTo>
                    <a:lnTo>
                      <a:pt x="85" y="230"/>
                    </a:lnTo>
                    <a:lnTo>
                      <a:pt x="86" y="229"/>
                    </a:lnTo>
                    <a:lnTo>
                      <a:pt x="86" y="228"/>
                    </a:lnTo>
                    <a:lnTo>
                      <a:pt x="85" y="227"/>
                    </a:lnTo>
                    <a:lnTo>
                      <a:pt x="85" y="226"/>
                    </a:lnTo>
                    <a:lnTo>
                      <a:pt x="85" y="225"/>
                    </a:lnTo>
                    <a:lnTo>
                      <a:pt x="83" y="224"/>
                    </a:lnTo>
                    <a:lnTo>
                      <a:pt x="82" y="222"/>
                    </a:lnTo>
                    <a:lnTo>
                      <a:pt x="82" y="221"/>
                    </a:lnTo>
                    <a:lnTo>
                      <a:pt x="82" y="220"/>
                    </a:lnTo>
                    <a:lnTo>
                      <a:pt x="82" y="219"/>
                    </a:lnTo>
                    <a:lnTo>
                      <a:pt x="83" y="218"/>
                    </a:lnTo>
                    <a:lnTo>
                      <a:pt x="84" y="214"/>
                    </a:lnTo>
                    <a:lnTo>
                      <a:pt x="85" y="214"/>
                    </a:lnTo>
                    <a:lnTo>
                      <a:pt x="85" y="213"/>
                    </a:lnTo>
                    <a:lnTo>
                      <a:pt x="84" y="212"/>
                    </a:lnTo>
                    <a:lnTo>
                      <a:pt x="84" y="211"/>
                    </a:lnTo>
                    <a:lnTo>
                      <a:pt x="83" y="211"/>
                    </a:lnTo>
                    <a:lnTo>
                      <a:pt x="83" y="211"/>
                    </a:lnTo>
                    <a:lnTo>
                      <a:pt x="83" y="210"/>
                    </a:lnTo>
                    <a:lnTo>
                      <a:pt x="82" y="209"/>
                    </a:lnTo>
                    <a:lnTo>
                      <a:pt x="81" y="207"/>
                    </a:lnTo>
                    <a:lnTo>
                      <a:pt x="81" y="206"/>
                    </a:lnTo>
                    <a:lnTo>
                      <a:pt x="80" y="205"/>
                    </a:lnTo>
                    <a:lnTo>
                      <a:pt x="79" y="202"/>
                    </a:lnTo>
                    <a:lnTo>
                      <a:pt x="79" y="201"/>
                    </a:lnTo>
                    <a:lnTo>
                      <a:pt x="79" y="199"/>
                    </a:lnTo>
                    <a:lnTo>
                      <a:pt x="79" y="197"/>
                    </a:lnTo>
                    <a:lnTo>
                      <a:pt x="79" y="195"/>
                    </a:lnTo>
                    <a:lnTo>
                      <a:pt x="78" y="192"/>
                    </a:lnTo>
                    <a:lnTo>
                      <a:pt x="77" y="191"/>
                    </a:lnTo>
                    <a:lnTo>
                      <a:pt x="76" y="190"/>
                    </a:lnTo>
                    <a:lnTo>
                      <a:pt x="75" y="188"/>
                    </a:lnTo>
                    <a:lnTo>
                      <a:pt x="74" y="187"/>
                    </a:lnTo>
                    <a:lnTo>
                      <a:pt x="74" y="186"/>
                    </a:lnTo>
                    <a:lnTo>
                      <a:pt x="72" y="185"/>
                    </a:lnTo>
                    <a:lnTo>
                      <a:pt x="71" y="185"/>
                    </a:lnTo>
                    <a:lnTo>
                      <a:pt x="71" y="184"/>
                    </a:lnTo>
                    <a:lnTo>
                      <a:pt x="70" y="183"/>
                    </a:lnTo>
                    <a:lnTo>
                      <a:pt x="69" y="183"/>
                    </a:lnTo>
                    <a:lnTo>
                      <a:pt x="68" y="181"/>
                    </a:lnTo>
                    <a:lnTo>
                      <a:pt x="67" y="180"/>
                    </a:lnTo>
                    <a:lnTo>
                      <a:pt x="66" y="180"/>
                    </a:lnTo>
                    <a:lnTo>
                      <a:pt x="65" y="180"/>
                    </a:lnTo>
                    <a:lnTo>
                      <a:pt x="65" y="179"/>
                    </a:lnTo>
                    <a:lnTo>
                      <a:pt x="64" y="179"/>
                    </a:lnTo>
                    <a:lnTo>
                      <a:pt x="64" y="177"/>
                    </a:lnTo>
                    <a:lnTo>
                      <a:pt x="63" y="176"/>
                    </a:lnTo>
                    <a:lnTo>
                      <a:pt x="62" y="175"/>
                    </a:lnTo>
                    <a:lnTo>
                      <a:pt x="61" y="174"/>
                    </a:lnTo>
                    <a:lnTo>
                      <a:pt x="61" y="173"/>
                    </a:lnTo>
                    <a:lnTo>
                      <a:pt x="61" y="173"/>
                    </a:lnTo>
                    <a:lnTo>
                      <a:pt x="61" y="172"/>
                    </a:lnTo>
                    <a:lnTo>
                      <a:pt x="60" y="171"/>
                    </a:lnTo>
                    <a:lnTo>
                      <a:pt x="58" y="170"/>
                    </a:lnTo>
                    <a:lnTo>
                      <a:pt x="58" y="170"/>
                    </a:lnTo>
                    <a:lnTo>
                      <a:pt x="58" y="169"/>
                    </a:lnTo>
                    <a:lnTo>
                      <a:pt x="57" y="168"/>
                    </a:lnTo>
                    <a:lnTo>
                      <a:pt x="57" y="167"/>
                    </a:lnTo>
                    <a:lnTo>
                      <a:pt x="56" y="166"/>
                    </a:lnTo>
                    <a:lnTo>
                      <a:pt x="57" y="165"/>
                    </a:lnTo>
                    <a:lnTo>
                      <a:pt x="57" y="163"/>
                    </a:lnTo>
                    <a:lnTo>
                      <a:pt x="57" y="162"/>
                    </a:lnTo>
                    <a:lnTo>
                      <a:pt x="56" y="159"/>
                    </a:lnTo>
                    <a:lnTo>
                      <a:pt x="56" y="157"/>
                    </a:lnTo>
                    <a:lnTo>
                      <a:pt x="56" y="155"/>
                    </a:lnTo>
                    <a:lnTo>
                      <a:pt x="57" y="152"/>
                    </a:lnTo>
                    <a:lnTo>
                      <a:pt x="57" y="152"/>
                    </a:lnTo>
                    <a:lnTo>
                      <a:pt x="56" y="151"/>
                    </a:lnTo>
                    <a:lnTo>
                      <a:pt x="56" y="149"/>
                    </a:lnTo>
                    <a:lnTo>
                      <a:pt x="55" y="149"/>
                    </a:lnTo>
                    <a:lnTo>
                      <a:pt x="54" y="149"/>
                    </a:lnTo>
                    <a:lnTo>
                      <a:pt x="54" y="149"/>
                    </a:lnTo>
                    <a:lnTo>
                      <a:pt x="53" y="149"/>
                    </a:lnTo>
                    <a:lnTo>
                      <a:pt x="53" y="148"/>
                    </a:lnTo>
                    <a:lnTo>
                      <a:pt x="52" y="146"/>
                    </a:lnTo>
                    <a:lnTo>
                      <a:pt x="51" y="145"/>
                    </a:lnTo>
                    <a:lnTo>
                      <a:pt x="51" y="145"/>
                    </a:lnTo>
                    <a:lnTo>
                      <a:pt x="50" y="145"/>
                    </a:lnTo>
                    <a:lnTo>
                      <a:pt x="50" y="144"/>
                    </a:lnTo>
                    <a:lnTo>
                      <a:pt x="49" y="143"/>
                    </a:lnTo>
                    <a:lnTo>
                      <a:pt x="49" y="142"/>
                    </a:lnTo>
                    <a:lnTo>
                      <a:pt x="48" y="142"/>
                    </a:lnTo>
                    <a:lnTo>
                      <a:pt x="48" y="140"/>
                    </a:lnTo>
                    <a:lnTo>
                      <a:pt x="48" y="139"/>
                    </a:lnTo>
                    <a:lnTo>
                      <a:pt x="48" y="138"/>
                    </a:lnTo>
                    <a:lnTo>
                      <a:pt x="48" y="137"/>
                    </a:lnTo>
                    <a:lnTo>
                      <a:pt x="48" y="136"/>
                    </a:lnTo>
                    <a:lnTo>
                      <a:pt x="48" y="135"/>
                    </a:lnTo>
                    <a:lnTo>
                      <a:pt x="46" y="134"/>
                    </a:lnTo>
                    <a:lnTo>
                      <a:pt x="44" y="134"/>
                    </a:lnTo>
                    <a:lnTo>
                      <a:pt x="44" y="133"/>
                    </a:lnTo>
                    <a:lnTo>
                      <a:pt x="42" y="131"/>
                    </a:lnTo>
                    <a:lnTo>
                      <a:pt x="42" y="130"/>
                    </a:lnTo>
                    <a:lnTo>
                      <a:pt x="41" y="129"/>
                    </a:lnTo>
                    <a:lnTo>
                      <a:pt x="41" y="128"/>
                    </a:lnTo>
                    <a:lnTo>
                      <a:pt x="40" y="128"/>
                    </a:lnTo>
                    <a:lnTo>
                      <a:pt x="39" y="127"/>
                    </a:lnTo>
                    <a:lnTo>
                      <a:pt x="38" y="128"/>
                    </a:lnTo>
                    <a:lnTo>
                      <a:pt x="37" y="127"/>
                    </a:lnTo>
                    <a:lnTo>
                      <a:pt x="37" y="127"/>
                    </a:lnTo>
                    <a:lnTo>
                      <a:pt x="36" y="126"/>
                    </a:lnTo>
                    <a:lnTo>
                      <a:pt x="35" y="126"/>
                    </a:lnTo>
                    <a:lnTo>
                      <a:pt x="34" y="125"/>
                    </a:lnTo>
                    <a:lnTo>
                      <a:pt x="33" y="125"/>
                    </a:lnTo>
                    <a:lnTo>
                      <a:pt x="32" y="125"/>
                    </a:lnTo>
                    <a:lnTo>
                      <a:pt x="31" y="125"/>
                    </a:lnTo>
                    <a:lnTo>
                      <a:pt x="30" y="125"/>
                    </a:lnTo>
                    <a:lnTo>
                      <a:pt x="29" y="125"/>
                    </a:lnTo>
                    <a:lnTo>
                      <a:pt x="28" y="125"/>
                    </a:lnTo>
                    <a:lnTo>
                      <a:pt x="27" y="125"/>
                    </a:lnTo>
                    <a:lnTo>
                      <a:pt x="27" y="124"/>
                    </a:lnTo>
                    <a:lnTo>
                      <a:pt x="27" y="123"/>
                    </a:lnTo>
                    <a:lnTo>
                      <a:pt x="27" y="122"/>
                    </a:lnTo>
                    <a:lnTo>
                      <a:pt x="25" y="120"/>
                    </a:lnTo>
                    <a:lnTo>
                      <a:pt x="24" y="119"/>
                    </a:lnTo>
                    <a:lnTo>
                      <a:pt x="23" y="119"/>
                    </a:lnTo>
                    <a:lnTo>
                      <a:pt x="23" y="119"/>
                    </a:lnTo>
                    <a:lnTo>
                      <a:pt x="23" y="118"/>
                    </a:lnTo>
                    <a:lnTo>
                      <a:pt x="22" y="118"/>
                    </a:lnTo>
                    <a:lnTo>
                      <a:pt x="21" y="118"/>
                    </a:lnTo>
                    <a:lnTo>
                      <a:pt x="20" y="118"/>
                    </a:lnTo>
                    <a:lnTo>
                      <a:pt x="19" y="118"/>
                    </a:lnTo>
                    <a:lnTo>
                      <a:pt x="16" y="118"/>
                    </a:lnTo>
                    <a:lnTo>
                      <a:pt x="14" y="119"/>
                    </a:lnTo>
                    <a:lnTo>
                      <a:pt x="13" y="119"/>
                    </a:lnTo>
                    <a:lnTo>
                      <a:pt x="12" y="119"/>
                    </a:lnTo>
                    <a:lnTo>
                      <a:pt x="11" y="119"/>
                    </a:lnTo>
                    <a:lnTo>
                      <a:pt x="10" y="118"/>
                    </a:lnTo>
                    <a:lnTo>
                      <a:pt x="10" y="118"/>
                    </a:lnTo>
                    <a:lnTo>
                      <a:pt x="9" y="116"/>
                    </a:lnTo>
                    <a:lnTo>
                      <a:pt x="8" y="116"/>
                    </a:lnTo>
                    <a:lnTo>
                      <a:pt x="7" y="115"/>
                    </a:lnTo>
                    <a:lnTo>
                      <a:pt x="7" y="116"/>
                    </a:lnTo>
                    <a:lnTo>
                      <a:pt x="6" y="116"/>
                    </a:lnTo>
                    <a:lnTo>
                      <a:pt x="6" y="114"/>
                    </a:lnTo>
                    <a:lnTo>
                      <a:pt x="5" y="114"/>
                    </a:lnTo>
                    <a:lnTo>
                      <a:pt x="4" y="114"/>
                    </a:lnTo>
                    <a:lnTo>
                      <a:pt x="3" y="114"/>
                    </a:lnTo>
                    <a:lnTo>
                      <a:pt x="2" y="114"/>
                    </a:lnTo>
                    <a:lnTo>
                      <a:pt x="1" y="113"/>
                    </a:lnTo>
                    <a:lnTo>
                      <a:pt x="0" y="112"/>
                    </a:lnTo>
                    <a:lnTo>
                      <a:pt x="1" y="111"/>
                    </a:lnTo>
                    <a:lnTo>
                      <a:pt x="2" y="110"/>
                    </a:lnTo>
                    <a:lnTo>
                      <a:pt x="3" y="109"/>
                    </a:lnTo>
                    <a:lnTo>
                      <a:pt x="3" y="108"/>
                    </a:lnTo>
                    <a:lnTo>
                      <a:pt x="4" y="108"/>
                    </a:lnTo>
                    <a:lnTo>
                      <a:pt x="5" y="108"/>
                    </a:lnTo>
                    <a:lnTo>
                      <a:pt x="5" y="107"/>
                    </a:lnTo>
                    <a:lnTo>
                      <a:pt x="5" y="107"/>
                    </a:lnTo>
                    <a:lnTo>
                      <a:pt x="5" y="106"/>
                    </a:lnTo>
                    <a:lnTo>
                      <a:pt x="4" y="105"/>
                    </a:lnTo>
                    <a:lnTo>
                      <a:pt x="4" y="104"/>
                    </a:lnTo>
                    <a:lnTo>
                      <a:pt x="4" y="104"/>
                    </a:lnTo>
                    <a:lnTo>
                      <a:pt x="4" y="103"/>
                    </a:lnTo>
                    <a:lnTo>
                      <a:pt x="5" y="101"/>
                    </a:lnTo>
                    <a:lnTo>
                      <a:pt x="6" y="101"/>
                    </a:lnTo>
                    <a:lnTo>
                      <a:pt x="7" y="101"/>
                    </a:lnTo>
                    <a:lnTo>
                      <a:pt x="8" y="101"/>
                    </a:lnTo>
                    <a:lnTo>
                      <a:pt x="9" y="100"/>
                    </a:lnTo>
                    <a:lnTo>
                      <a:pt x="9" y="98"/>
                    </a:lnTo>
                    <a:lnTo>
                      <a:pt x="9" y="97"/>
                    </a:lnTo>
                    <a:lnTo>
                      <a:pt x="10" y="97"/>
                    </a:lnTo>
                    <a:lnTo>
                      <a:pt x="10" y="96"/>
                    </a:lnTo>
                    <a:lnTo>
                      <a:pt x="11" y="96"/>
                    </a:lnTo>
                    <a:lnTo>
                      <a:pt x="12" y="95"/>
                    </a:lnTo>
                    <a:lnTo>
                      <a:pt x="13" y="94"/>
                    </a:lnTo>
                    <a:lnTo>
                      <a:pt x="13" y="94"/>
                    </a:lnTo>
                    <a:lnTo>
                      <a:pt x="15" y="94"/>
                    </a:lnTo>
                    <a:lnTo>
                      <a:pt x="16" y="93"/>
                    </a:lnTo>
                    <a:lnTo>
                      <a:pt x="15" y="92"/>
                    </a:lnTo>
                    <a:lnTo>
                      <a:pt x="15" y="91"/>
                    </a:lnTo>
                    <a:lnTo>
                      <a:pt x="15" y="90"/>
                    </a:lnTo>
                    <a:lnTo>
                      <a:pt x="16" y="90"/>
                    </a:lnTo>
                    <a:lnTo>
                      <a:pt x="16" y="89"/>
                    </a:lnTo>
                    <a:lnTo>
                      <a:pt x="16" y="88"/>
                    </a:lnTo>
                    <a:lnTo>
                      <a:pt x="16" y="87"/>
                    </a:lnTo>
                    <a:lnTo>
                      <a:pt x="16" y="87"/>
                    </a:lnTo>
                    <a:lnTo>
                      <a:pt x="17" y="87"/>
                    </a:lnTo>
                    <a:lnTo>
                      <a:pt x="18" y="86"/>
                    </a:lnTo>
                    <a:lnTo>
                      <a:pt x="19" y="86"/>
                    </a:lnTo>
                    <a:lnTo>
                      <a:pt x="20" y="85"/>
                    </a:lnTo>
                    <a:lnTo>
                      <a:pt x="19" y="84"/>
                    </a:lnTo>
                    <a:lnTo>
                      <a:pt x="18" y="84"/>
                    </a:lnTo>
                    <a:lnTo>
                      <a:pt x="17" y="84"/>
                    </a:lnTo>
                    <a:lnTo>
                      <a:pt x="17" y="84"/>
                    </a:lnTo>
                    <a:lnTo>
                      <a:pt x="16" y="83"/>
                    </a:lnTo>
                    <a:lnTo>
                      <a:pt x="16" y="83"/>
                    </a:lnTo>
                    <a:lnTo>
                      <a:pt x="17" y="83"/>
                    </a:lnTo>
                    <a:lnTo>
                      <a:pt x="17" y="82"/>
                    </a:lnTo>
                    <a:lnTo>
                      <a:pt x="19" y="83"/>
                    </a:lnTo>
                    <a:lnTo>
                      <a:pt x="20" y="82"/>
                    </a:lnTo>
                    <a:lnTo>
                      <a:pt x="21" y="81"/>
                    </a:lnTo>
                    <a:lnTo>
                      <a:pt x="22" y="80"/>
                    </a:lnTo>
                    <a:lnTo>
                      <a:pt x="21" y="80"/>
                    </a:lnTo>
                    <a:lnTo>
                      <a:pt x="20" y="80"/>
                    </a:lnTo>
                    <a:lnTo>
                      <a:pt x="20" y="79"/>
                    </a:lnTo>
                    <a:lnTo>
                      <a:pt x="20" y="78"/>
                    </a:lnTo>
                    <a:lnTo>
                      <a:pt x="20" y="77"/>
                    </a:lnTo>
                    <a:lnTo>
                      <a:pt x="20" y="76"/>
                    </a:lnTo>
                    <a:lnTo>
                      <a:pt x="20" y="76"/>
                    </a:lnTo>
                    <a:lnTo>
                      <a:pt x="21" y="76"/>
                    </a:lnTo>
                    <a:lnTo>
                      <a:pt x="22" y="76"/>
                    </a:lnTo>
                    <a:lnTo>
                      <a:pt x="23" y="75"/>
                    </a:lnTo>
                    <a:lnTo>
                      <a:pt x="23" y="74"/>
                    </a:lnTo>
                    <a:lnTo>
                      <a:pt x="23" y="73"/>
                    </a:lnTo>
                    <a:lnTo>
                      <a:pt x="23" y="72"/>
                    </a:lnTo>
                    <a:lnTo>
                      <a:pt x="23" y="71"/>
                    </a:lnTo>
                    <a:lnTo>
                      <a:pt x="24" y="71"/>
                    </a:lnTo>
                    <a:lnTo>
                      <a:pt x="26" y="71"/>
                    </a:lnTo>
                    <a:lnTo>
                      <a:pt x="27" y="70"/>
                    </a:lnTo>
                    <a:lnTo>
                      <a:pt x="27" y="70"/>
                    </a:lnTo>
                    <a:lnTo>
                      <a:pt x="27" y="69"/>
                    </a:lnTo>
                    <a:lnTo>
                      <a:pt x="27" y="68"/>
                    </a:lnTo>
                    <a:lnTo>
                      <a:pt x="27" y="67"/>
                    </a:lnTo>
                    <a:lnTo>
                      <a:pt x="27" y="66"/>
                    </a:lnTo>
                    <a:lnTo>
                      <a:pt x="26" y="66"/>
                    </a:lnTo>
                    <a:lnTo>
                      <a:pt x="25" y="66"/>
                    </a:lnTo>
                    <a:lnTo>
                      <a:pt x="24" y="66"/>
                    </a:lnTo>
                    <a:lnTo>
                      <a:pt x="24" y="66"/>
                    </a:lnTo>
                    <a:lnTo>
                      <a:pt x="24" y="65"/>
                    </a:lnTo>
                    <a:lnTo>
                      <a:pt x="25" y="65"/>
                    </a:lnTo>
                    <a:lnTo>
                      <a:pt x="26" y="64"/>
                    </a:lnTo>
                    <a:lnTo>
                      <a:pt x="27" y="64"/>
                    </a:lnTo>
                    <a:lnTo>
                      <a:pt x="27" y="63"/>
                    </a:lnTo>
                    <a:lnTo>
                      <a:pt x="28" y="63"/>
                    </a:lnTo>
                    <a:lnTo>
                      <a:pt x="29" y="62"/>
                    </a:lnTo>
                    <a:lnTo>
                      <a:pt x="30" y="61"/>
                    </a:lnTo>
                    <a:lnTo>
                      <a:pt x="30" y="60"/>
                    </a:lnTo>
                    <a:lnTo>
                      <a:pt x="30" y="59"/>
                    </a:lnTo>
                    <a:lnTo>
                      <a:pt x="30" y="59"/>
                    </a:lnTo>
                    <a:lnTo>
                      <a:pt x="30" y="59"/>
                    </a:lnTo>
                    <a:lnTo>
                      <a:pt x="30" y="57"/>
                    </a:lnTo>
                    <a:lnTo>
                      <a:pt x="31" y="56"/>
                    </a:lnTo>
                    <a:lnTo>
                      <a:pt x="32" y="56"/>
                    </a:lnTo>
                    <a:lnTo>
                      <a:pt x="32" y="56"/>
                    </a:lnTo>
                    <a:lnTo>
                      <a:pt x="33" y="55"/>
                    </a:lnTo>
                    <a:lnTo>
                      <a:pt x="34" y="54"/>
                    </a:lnTo>
                    <a:lnTo>
                      <a:pt x="36" y="52"/>
                    </a:lnTo>
                    <a:lnTo>
                      <a:pt x="37" y="52"/>
                    </a:lnTo>
                    <a:lnTo>
                      <a:pt x="37" y="52"/>
                    </a:lnTo>
                    <a:lnTo>
                      <a:pt x="38" y="52"/>
                    </a:lnTo>
                    <a:lnTo>
                      <a:pt x="39" y="52"/>
                    </a:lnTo>
                    <a:lnTo>
                      <a:pt x="40" y="53"/>
                    </a:lnTo>
                    <a:lnTo>
                      <a:pt x="41" y="53"/>
                    </a:lnTo>
                    <a:lnTo>
                      <a:pt x="41" y="52"/>
                    </a:lnTo>
                    <a:lnTo>
                      <a:pt x="42" y="51"/>
                    </a:lnTo>
                    <a:lnTo>
                      <a:pt x="42" y="50"/>
                    </a:lnTo>
                    <a:lnTo>
                      <a:pt x="44" y="51"/>
                    </a:lnTo>
                    <a:lnTo>
                      <a:pt x="44" y="50"/>
                    </a:lnTo>
                    <a:lnTo>
                      <a:pt x="44" y="51"/>
                    </a:lnTo>
                    <a:lnTo>
                      <a:pt x="44" y="52"/>
                    </a:lnTo>
                    <a:lnTo>
                      <a:pt x="44" y="53"/>
                    </a:lnTo>
                    <a:lnTo>
                      <a:pt x="44" y="54"/>
                    </a:lnTo>
                    <a:lnTo>
                      <a:pt x="46" y="54"/>
                    </a:lnTo>
                    <a:lnTo>
                      <a:pt x="48" y="55"/>
                    </a:lnTo>
                    <a:lnTo>
                      <a:pt x="48" y="56"/>
                    </a:lnTo>
                    <a:lnTo>
                      <a:pt x="48" y="56"/>
                    </a:lnTo>
                    <a:lnTo>
                      <a:pt x="49" y="57"/>
                    </a:lnTo>
                    <a:lnTo>
                      <a:pt x="49" y="58"/>
                    </a:lnTo>
                    <a:lnTo>
                      <a:pt x="49" y="59"/>
                    </a:lnTo>
                    <a:lnTo>
                      <a:pt x="48" y="59"/>
                    </a:lnTo>
                    <a:lnTo>
                      <a:pt x="48" y="60"/>
                    </a:lnTo>
                    <a:lnTo>
                      <a:pt x="49" y="60"/>
                    </a:lnTo>
                    <a:lnTo>
                      <a:pt x="50" y="60"/>
                    </a:lnTo>
                    <a:lnTo>
                      <a:pt x="51" y="59"/>
                    </a:lnTo>
                    <a:lnTo>
                      <a:pt x="51" y="59"/>
                    </a:lnTo>
                    <a:lnTo>
                      <a:pt x="52" y="59"/>
                    </a:lnTo>
                    <a:lnTo>
                      <a:pt x="54" y="61"/>
                    </a:lnTo>
                    <a:lnTo>
                      <a:pt x="54" y="62"/>
                    </a:lnTo>
                    <a:lnTo>
                      <a:pt x="55" y="62"/>
                    </a:lnTo>
                    <a:lnTo>
                      <a:pt x="56" y="61"/>
                    </a:lnTo>
                    <a:lnTo>
                      <a:pt x="57" y="61"/>
                    </a:lnTo>
                    <a:lnTo>
                      <a:pt x="58" y="61"/>
                    </a:lnTo>
                    <a:lnTo>
                      <a:pt x="58" y="62"/>
                    </a:lnTo>
                    <a:lnTo>
                      <a:pt x="60" y="62"/>
                    </a:lnTo>
                    <a:lnTo>
                      <a:pt x="61" y="62"/>
                    </a:lnTo>
                    <a:lnTo>
                      <a:pt x="63" y="62"/>
                    </a:lnTo>
                    <a:lnTo>
                      <a:pt x="64" y="62"/>
                    </a:lnTo>
                    <a:lnTo>
                      <a:pt x="65" y="62"/>
                    </a:lnTo>
                    <a:lnTo>
                      <a:pt x="66" y="62"/>
                    </a:lnTo>
                    <a:lnTo>
                      <a:pt x="67" y="61"/>
                    </a:lnTo>
                    <a:lnTo>
                      <a:pt x="68" y="60"/>
                    </a:lnTo>
                    <a:lnTo>
                      <a:pt x="69" y="59"/>
                    </a:lnTo>
                    <a:lnTo>
                      <a:pt x="70" y="59"/>
                    </a:lnTo>
                    <a:lnTo>
                      <a:pt x="72" y="59"/>
                    </a:lnTo>
                    <a:lnTo>
                      <a:pt x="73" y="59"/>
                    </a:lnTo>
                    <a:lnTo>
                      <a:pt x="73" y="59"/>
                    </a:lnTo>
                    <a:lnTo>
                      <a:pt x="74" y="59"/>
                    </a:lnTo>
                    <a:lnTo>
                      <a:pt x="75" y="59"/>
                    </a:lnTo>
                    <a:lnTo>
                      <a:pt x="75" y="59"/>
                    </a:lnTo>
                    <a:lnTo>
                      <a:pt x="76" y="59"/>
                    </a:lnTo>
                    <a:lnTo>
                      <a:pt x="78" y="59"/>
                    </a:lnTo>
                    <a:lnTo>
                      <a:pt x="79" y="60"/>
                    </a:lnTo>
                    <a:lnTo>
                      <a:pt x="79" y="61"/>
                    </a:lnTo>
                    <a:lnTo>
                      <a:pt x="80" y="60"/>
                    </a:lnTo>
                    <a:lnTo>
                      <a:pt x="82" y="61"/>
                    </a:lnTo>
                    <a:lnTo>
                      <a:pt x="82" y="60"/>
                    </a:lnTo>
                    <a:lnTo>
                      <a:pt x="83" y="60"/>
                    </a:lnTo>
                    <a:lnTo>
                      <a:pt x="84" y="59"/>
                    </a:lnTo>
                    <a:lnTo>
                      <a:pt x="85" y="59"/>
                    </a:lnTo>
                    <a:lnTo>
                      <a:pt x="85" y="60"/>
                    </a:lnTo>
                    <a:lnTo>
                      <a:pt x="87" y="60"/>
                    </a:lnTo>
                    <a:lnTo>
                      <a:pt x="89" y="61"/>
                    </a:lnTo>
                    <a:lnTo>
                      <a:pt x="90" y="61"/>
                    </a:lnTo>
                    <a:lnTo>
                      <a:pt x="91" y="60"/>
                    </a:lnTo>
                    <a:lnTo>
                      <a:pt x="92" y="60"/>
                    </a:lnTo>
                    <a:lnTo>
                      <a:pt x="92" y="59"/>
                    </a:lnTo>
                    <a:lnTo>
                      <a:pt x="92" y="59"/>
                    </a:lnTo>
                    <a:lnTo>
                      <a:pt x="93" y="59"/>
                    </a:lnTo>
                    <a:lnTo>
                      <a:pt x="94" y="58"/>
                    </a:lnTo>
                    <a:lnTo>
                      <a:pt x="94" y="56"/>
                    </a:lnTo>
                    <a:lnTo>
                      <a:pt x="95" y="55"/>
                    </a:lnTo>
                    <a:lnTo>
                      <a:pt x="95" y="53"/>
                    </a:lnTo>
                    <a:lnTo>
                      <a:pt x="95" y="52"/>
                    </a:lnTo>
                    <a:lnTo>
                      <a:pt x="96" y="52"/>
                    </a:lnTo>
                    <a:lnTo>
                      <a:pt x="97" y="52"/>
                    </a:lnTo>
                    <a:lnTo>
                      <a:pt x="97" y="51"/>
                    </a:lnTo>
                    <a:lnTo>
                      <a:pt x="98" y="51"/>
                    </a:lnTo>
                    <a:lnTo>
                      <a:pt x="98" y="50"/>
                    </a:lnTo>
                    <a:lnTo>
                      <a:pt x="98" y="49"/>
                    </a:lnTo>
                    <a:lnTo>
                      <a:pt x="97" y="49"/>
                    </a:lnTo>
                    <a:lnTo>
                      <a:pt x="97" y="48"/>
                    </a:lnTo>
                    <a:lnTo>
                      <a:pt x="99" y="45"/>
                    </a:lnTo>
                    <a:lnTo>
                      <a:pt x="99" y="45"/>
                    </a:lnTo>
                    <a:lnTo>
                      <a:pt x="99" y="44"/>
                    </a:lnTo>
                    <a:lnTo>
                      <a:pt x="99" y="43"/>
                    </a:lnTo>
                    <a:lnTo>
                      <a:pt x="100" y="42"/>
                    </a:lnTo>
                    <a:lnTo>
                      <a:pt x="100" y="41"/>
                    </a:lnTo>
                    <a:lnTo>
                      <a:pt x="100" y="40"/>
                    </a:lnTo>
                    <a:lnTo>
                      <a:pt x="101" y="40"/>
                    </a:lnTo>
                    <a:lnTo>
                      <a:pt x="103" y="41"/>
                    </a:lnTo>
                    <a:lnTo>
                      <a:pt x="104" y="41"/>
                    </a:lnTo>
                    <a:lnTo>
                      <a:pt x="105" y="41"/>
                    </a:lnTo>
                    <a:lnTo>
                      <a:pt x="106" y="41"/>
                    </a:lnTo>
                    <a:lnTo>
                      <a:pt x="108" y="40"/>
                    </a:lnTo>
                    <a:lnTo>
                      <a:pt x="109" y="40"/>
                    </a:lnTo>
                    <a:lnTo>
                      <a:pt x="110" y="41"/>
                    </a:lnTo>
                    <a:lnTo>
                      <a:pt x="110" y="41"/>
                    </a:lnTo>
                    <a:lnTo>
                      <a:pt x="111" y="40"/>
                    </a:lnTo>
                    <a:lnTo>
                      <a:pt x="112" y="40"/>
                    </a:lnTo>
                    <a:lnTo>
                      <a:pt x="113" y="39"/>
                    </a:lnTo>
                    <a:lnTo>
                      <a:pt x="114" y="39"/>
                    </a:lnTo>
                    <a:lnTo>
                      <a:pt x="116" y="39"/>
                    </a:lnTo>
                    <a:lnTo>
                      <a:pt x="116" y="39"/>
                    </a:lnTo>
                    <a:lnTo>
                      <a:pt x="116" y="38"/>
                    </a:lnTo>
                    <a:lnTo>
                      <a:pt x="116" y="37"/>
                    </a:lnTo>
                    <a:lnTo>
                      <a:pt x="117" y="36"/>
                    </a:lnTo>
                    <a:lnTo>
                      <a:pt x="118" y="35"/>
                    </a:lnTo>
                    <a:lnTo>
                      <a:pt x="119" y="35"/>
                    </a:lnTo>
                    <a:lnTo>
                      <a:pt x="119" y="35"/>
                    </a:lnTo>
                    <a:lnTo>
                      <a:pt x="119" y="34"/>
                    </a:lnTo>
                    <a:lnTo>
                      <a:pt x="120" y="34"/>
                    </a:lnTo>
                    <a:lnTo>
                      <a:pt x="120" y="33"/>
                    </a:lnTo>
                    <a:lnTo>
                      <a:pt x="119" y="32"/>
                    </a:lnTo>
                    <a:lnTo>
                      <a:pt x="120" y="32"/>
                    </a:lnTo>
                    <a:lnTo>
                      <a:pt x="120" y="32"/>
                    </a:lnTo>
                    <a:lnTo>
                      <a:pt x="121" y="32"/>
                    </a:lnTo>
                    <a:lnTo>
                      <a:pt x="122" y="32"/>
                    </a:lnTo>
                    <a:lnTo>
                      <a:pt x="123" y="31"/>
                    </a:lnTo>
                    <a:lnTo>
                      <a:pt x="124" y="31"/>
                    </a:lnTo>
                    <a:lnTo>
                      <a:pt x="125" y="32"/>
                    </a:lnTo>
                    <a:lnTo>
                      <a:pt x="126" y="32"/>
                    </a:lnTo>
                    <a:lnTo>
                      <a:pt x="127" y="31"/>
                    </a:lnTo>
                    <a:lnTo>
                      <a:pt x="127" y="32"/>
                    </a:lnTo>
                    <a:lnTo>
                      <a:pt x="129" y="32"/>
                    </a:lnTo>
                    <a:lnTo>
                      <a:pt x="130" y="32"/>
                    </a:lnTo>
                    <a:lnTo>
                      <a:pt x="130" y="32"/>
                    </a:lnTo>
                    <a:lnTo>
                      <a:pt x="131" y="32"/>
                    </a:lnTo>
                    <a:lnTo>
                      <a:pt x="133" y="33"/>
                    </a:lnTo>
                    <a:lnTo>
                      <a:pt x="134" y="33"/>
                    </a:lnTo>
                    <a:lnTo>
                      <a:pt x="134" y="33"/>
                    </a:lnTo>
                    <a:lnTo>
                      <a:pt x="135" y="32"/>
                    </a:lnTo>
                    <a:lnTo>
                      <a:pt x="136" y="33"/>
                    </a:lnTo>
                    <a:lnTo>
                      <a:pt x="136" y="32"/>
                    </a:lnTo>
                    <a:lnTo>
                      <a:pt x="137" y="32"/>
                    </a:lnTo>
                    <a:lnTo>
                      <a:pt x="137" y="32"/>
                    </a:lnTo>
                    <a:lnTo>
                      <a:pt x="137" y="31"/>
                    </a:lnTo>
                    <a:lnTo>
                      <a:pt x="138" y="30"/>
                    </a:lnTo>
                    <a:lnTo>
                      <a:pt x="138" y="29"/>
                    </a:lnTo>
                    <a:lnTo>
                      <a:pt x="138" y="28"/>
                    </a:lnTo>
                    <a:lnTo>
                      <a:pt x="139" y="28"/>
                    </a:lnTo>
                    <a:lnTo>
                      <a:pt x="140" y="28"/>
                    </a:lnTo>
                    <a:lnTo>
                      <a:pt x="141" y="28"/>
                    </a:lnTo>
                    <a:lnTo>
                      <a:pt x="141" y="28"/>
                    </a:lnTo>
                    <a:lnTo>
                      <a:pt x="142" y="26"/>
                    </a:lnTo>
                    <a:lnTo>
                      <a:pt x="141" y="25"/>
                    </a:lnTo>
                    <a:lnTo>
                      <a:pt x="141" y="24"/>
                    </a:lnTo>
                    <a:lnTo>
                      <a:pt x="142" y="22"/>
                    </a:lnTo>
                    <a:lnTo>
                      <a:pt x="142" y="21"/>
                    </a:lnTo>
                    <a:lnTo>
                      <a:pt x="143" y="21"/>
                    </a:lnTo>
                    <a:lnTo>
                      <a:pt x="144" y="21"/>
                    </a:lnTo>
                    <a:lnTo>
                      <a:pt x="145" y="21"/>
                    </a:lnTo>
                    <a:lnTo>
                      <a:pt x="146" y="21"/>
                    </a:lnTo>
                    <a:lnTo>
                      <a:pt x="147" y="23"/>
                    </a:lnTo>
                    <a:lnTo>
                      <a:pt x="147" y="24"/>
                    </a:lnTo>
                    <a:lnTo>
                      <a:pt x="147" y="24"/>
                    </a:lnTo>
                    <a:lnTo>
                      <a:pt x="147" y="25"/>
                    </a:lnTo>
                    <a:lnTo>
                      <a:pt x="147" y="26"/>
                    </a:lnTo>
                    <a:lnTo>
                      <a:pt x="149" y="27"/>
                    </a:lnTo>
                    <a:lnTo>
                      <a:pt x="150" y="27"/>
                    </a:lnTo>
                    <a:lnTo>
                      <a:pt x="151" y="28"/>
                    </a:lnTo>
                    <a:lnTo>
                      <a:pt x="151" y="28"/>
                    </a:lnTo>
                    <a:lnTo>
                      <a:pt x="151" y="29"/>
                    </a:lnTo>
                    <a:lnTo>
                      <a:pt x="153" y="30"/>
                    </a:lnTo>
                    <a:lnTo>
                      <a:pt x="154" y="32"/>
                    </a:lnTo>
                    <a:lnTo>
                      <a:pt x="154" y="32"/>
                    </a:lnTo>
                    <a:lnTo>
                      <a:pt x="156" y="33"/>
                    </a:lnTo>
                    <a:lnTo>
                      <a:pt x="158" y="33"/>
                    </a:lnTo>
                    <a:lnTo>
                      <a:pt x="158" y="35"/>
                    </a:lnTo>
                    <a:lnTo>
                      <a:pt x="160" y="35"/>
                    </a:lnTo>
                    <a:lnTo>
                      <a:pt x="161" y="36"/>
                    </a:lnTo>
                    <a:lnTo>
                      <a:pt x="161" y="37"/>
                    </a:lnTo>
                    <a:lnTo>
                      <a:pt x="162" y="37"/>
                    </a:lnTo>
                    <a:lnTo>
                      <a:pt x="167" y="42"/>
                    </a:lnTo>
                    <a:lnTo>
                      <a:pt x="168" y="42"/>
                    </a:lnTo>
                    <a:lnTo>
                      <a:pt x="168" y="42"/>
                    </a:lnTo>
                    <a:lnTo>
                      <a:pt x="170" y="42"/>
                    </a:lnTo>
                    <a:lnTo>
                      <a:pt x="170" y="42"/>
                    </a:lnTo>
                    <a:lnTo>
                      <a:pt x="172" y="42"/>
                    </a:lnTo>
                    <a:lnTo>
                      <a:pt x="172" y="42"/>
                    </a:lnTo>
                    <a:lnTo>
                      <a:pt x="174" y="43"/>
                    </a:lnTo>
                    <a:lnTo>
                      <a:pt x="175" y="44"/>
                    </a:lnTo>
                    <a:lnTo>
                      <a:pt x="175" y="43"/>
                    </a:lnTo>
                    <a:lnTo>
                      <a:pt x="177" y="43"/>
                    </a:lnTo>
                    <a:lnTo>
                      <a:pt x="177" y="42"/>
                    </a:lnTo>
                    <a:lnTo>
                      <a:pt x="178" y="42"/>
                    </a:lnTo>
                    <a:lnTo>
                      <a:pt x="179" y="39"/>
                    </a:lnTo>
                    <a:lnTo>
                      <a:pt x="181" y="3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06" name="Freeform 1165">
                <a:extLst>
                  <a:ext uri="{FF2B5EF4-FFF2-40B4-BE49-F238E27FC236}">
                    <a16:creationId xmlns:a16="http://schemas.microsoft.com/office/drawing/2014/main" id="{9C96ED32-C4B8-4825-B2E4-AC75E5E6740F}"/>
                  </a:ext>
                </a:extLst>
              </p:cNvPr>
              <p:cNvSpPr>
                <a:spLocks/>
              </p:cNvSpPr>
              <p:nvPr/>
            </p:nvSpPr>
            <p:spPr bwMode="auto">
              <a:xfrm>
                <a:off x="5486" y="1113"/>
                <a:ext cx="164" cy="39"/>
              </a:xfrm>
              <a:custGeom>
                <a:avLst/>
                <a:gdLst>
                  <a:gd name="T0" fmla="*/ 3 w 164"/>
                  <a:gd name="T1" fmla="*/ 38 h 39"/>
                  <a:gd name="T2" fmla="*/ 7 w 164"/>
                  <a:gd name="T3" fmla="*/ 35 h 39"/>
                  <a:gd name="T4" fmla="*/ 12 w 164"/>
                  <a:gd name="T5" fmla="*/ 36 h 39"/>
                  <a:gd name="T6" fmla="*/ 17 w 164"/>
                  <a:gd name="T7" fmla="*/ 37 h 39"/>
                  <a:gd name="T8" fmla="*/ 23 w 164"/>
                  <a:gd name="T9" fmla="*/ 35 h 39"/>
                  <a:gd name="T10" fmla="*/ 26 w 164"/>
                  <a:gd name="T11" fmla="*/ 32 h 39"/>
                  <a:gd name="T12" fmla="*/ 29 w 164"/>
                  <a:gd name="T13" fmla="*/ 28 h 39"/>
                  <a:gd name="T14" fmla="*/ 34 w 164"/>
                  <a:gd name="T15" fmla="*/ 28 h 39"/>
                  <a:gd name="T16" fmla="*/ 38 w 164"/>
                  <a:gd name="T17" fmla="*/ 28 h 39"/>
                  <a:gd name="T18" fmla="*/ 38 w 164"/>
                  <a:gd name="T19" fmla="*/ 24 h 39"/>
                  <a:gd name="T20" fmla="*/ 38 w 164"/>
                  <a:gd name="T21" fmla="*/ 21 h 39"/>
                  <a:gd name="T22" fmla="*/ 42 w 164"/>
                  <a:gd name="T23" fmla="*/ 19 h 39"/>
                  <a:gd name="T24" fmla="*/ 44 w 164"/>
                  <a:gd name="T25" fmla="*/ 18 h 39"/>
                  <a:gd name="T26" fmla="*/ 44 w 164"/>
                  <a:gd name="T27" fmla="*/ 17 h 39"/>
                  <a:gd name="T28" fmla="*/ 49 w 164"/>
                  <a:gd name="T29" fmla="*/ 13 h 39"/>
                  <a:gd name="T30" fmla="*/ 51 w 164"/>
                  <a:gd name="T31" fmla="*/ 10 h 39"/>
                  <a:gd name="T32" fmla="*/ 57 w 164"/>
                  <a:gd name="T33" fmla="*/ 10 h 39"/>
                  <a:gd name="T34" fmla="*/ 61 w 164"/>
                  <a:gd name="T35" fmla="*/ 14 h 39"/>
                  <a:gd name="T36" fmla="*/ 65 w 164"/>
                  <a:gd name="T37" fmla="*/ 18 h 39"/>
                  <a:gd name="T38" fmla="*/ 65 w 164"/>
                  <a:gd name="T39" fmla="*/ 15 h 39"/>
                  <a:gd name="T40" fmla="*/ 67 w 164"/>
                  <a:gd name="T41" fmla="*/ 13 h 39"/>
                  <a:gd name="T42" fmla="*/ 70 w 164"/>
                  <a:gd name="T43" fmla="*/ 15 h 39"/>
                  <a:gd name="T44" fmla="*/ 73 w 164"/>
                  <a:gd name="T45" fmla="*/ 17 h 39"/>
                  <a:gd name="T46" fmla="*/ 76 w 164"/>
                  <a:gd name="T47" fmla="*/ 19 h 39"/>
                  <a:gd name="T48" fmla="*/ 79 w 164"/>
                  <a:gd name="T49" fmla="*/ 19 h 39"/>
                  <a:gd name="T50" fmla="*/ 82 w 164"/>
                  <a:gd name="T51" fmla="*/ 17 h 39"/>
                  <a:gd name="T52" fmla="*/ 81 w 164"/>
                  <a:gd name="T53" fmla="*/ 15 h 39"/>
                  <a:gd name="T54" fmla="*/ 82 w 164"/>
                  <a:gd name="T55" fmla="*/ 11 h 39"/>
                  <a:gd name="T56" fmla="*/ 85 w 164"/>
                  <a:gd name="T57" fmla="*/ 11 h 39"/>
                  <a:gd name="T58" fmla="*/ 86 w 164"/>
                  <a:gd name="T59" fmla="*/ 8 h 39"/>
                  <a:gd name="T60" fmla="*/ 91 w 164"/>
                  <a:gd name="T61" fmla="*/ 7 h 39"/>
                  <a:gd name="T62" fmla="*/ 92 w 164"/>
                  <a:gd name="T63" fmla="*/ 5 h 39"/>
                  <a:gd name="T64" fmla="*/ 96 w 164"/>
                  <a:gd name="T65" fmla="*/ 4 h 39"/>
                  <a:gd name="T66" fmla="*/ 97 w 164"/>
                  <a:gd name="T67" fmla="*/ 4 h 39"/>
                  <a:gd name="T68" fmla="*/ 99 w 164"/>
                  <a:gd name="T69" fmla="*/ 7 h 39"/>
                  <a:gd name="T70" fmla="*/ 103 w 164"/>
                  <a:gd name="T71" fmla="*/ 8 h 39"/>
                  <a:gd name="T72" fmla="*/ 105 w 164"/>
                  <a:gd name="T73" fmla="*/ 5 h 39"/>
                  <a:gd name="T74" fmla="*/ 109 w 164"/>
                  <a:gd name="T75" fmla="*/ 4 h 39"/>
                  <a:gd name="T76" fmla="*/ 114 w 164"/>
                  <a:gd name="T77" fmla="*/ 5 h 39"/>
                  <a:gd name="T78" fmla="*/ 117 w 164"/>
                  <a:gd name="T79" fmla="*/ 4 h 39"/>
                  <a:gd name="T80" fmla="*/ 121 w 164"/>
                  <a:gd name="T81" fmla="*/ 4 h 39"/>
                  <a:gd name="T82" fmla="*/ 126 w 164"/>
                  <a:gd name="T83" fmla="*/ 5 h 39"/>
                  <a:gd name="T84" fmla="*/ 129 w 164"/>
                  <a:gd name="T85" fmla="*/ 6 h 39"/>
                  <a:gd name="T86" fmla="*/ 133 w 164"/>
                  <a:gd name="T87" fmla="*/ 8 h 39"/>
                  <a:gd name="T88" fmla="*/ 135 w 164"/>
                  <a:gd name="T89" fmla="*/ 8 h 39"/>
                  <a:gd name="T90" fmla="*/ 138 w 164"/>
                  <a:gd name="T91" fmla="*/ 6 h 39"/>
                  <a:gd name="T92" fmla="*/ 140 w 164"/>
                  <a:gd name="T93" fmla="*/ 8 h 39"/>
                  <a:gd name="T94" fmla="*/ 143 w 164"/>
                  <a:gd name="T95" fmla="*/ 4 h 39"/>
                  <a:gd name="T96" fmla="*/ 146 w 164"/>
                  <a:gd name="T97" fmla="*/ 5 h 39"/>
                  <a:gd name="T98" fmla="*/ 149 w 164"/>
                  <a:gd name="T99" fmla="*/ 4 h 39"/>
                  <a:gd name="T100" fmla="*/ 151 w 164"/>
                  <a:gd name="T101" fmla="*/ 3 h 39"/>
                  <a:gd name="T102" fmla="*/ 155 w 164"/>
                  <a:gd name="T103" fmla="*/ 1 h 39"/>
                  <a:gd name="T104" fmla="*/ 160 w 164"/>
                  <a:gd name="T105" fmla="*/ 0 h 39"/>
                  <a:gd name="T106" fmla="*/ 164 w 164"/>
                  <a:gd name="T10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4" h="39">
                    <a:moveTo>
                      <a:pt x="1" y="39"/>
                    </a:moveTo>
                    <a:lnTo>
                      <a:pt x="0" y="38"/>
                    </a:lnTo>
                    <a:lnTo>
                      <a:pt x="2" y="37"/>
                    </a:lnTo>
                    <a:lnTo>
                      <a:pt x="2" y="37"/>
                    </a:lnTo>
                    <a:lnTo>
                      <a:pt x="3" y="38"/>
                    </a:lnTo>
                    <a:lnTo>
                      <a:pt x="4" y="35"/>
                    </a:lnTo>
                    <a:lnTo>
                      <a:pt x="5" y="36"/>
                    </a:lnTo>
                    <a:lnTo>
                      <a:pt x="5" y="35"/>
                    </a:lnTo>
                    <a:lnTo>
                      <a:pt x="6" y="36"/>
                    </a:lnTo>
                    <a:lnTo>
                      <a:pt x="7" y="35"/>
                    </a:lnTo>
                    <a:lnTo>
                      <a:pt x="9" y="36"/>
                    </a:lnTo>
                    <a:lnTo>
                      <a:pt x="9" y="35"/>
                    </a:lnTo>
                    <a:lnTo>
                      <a:pt x="11" y="36"/>
                    </a:lnTo>
                    <a:lnTo>
                      <a:pt x="12" y="37"/>
                    </a:lnTo>
                    <a:lnTo>
                      <a:pt x="12" y="36"/>
                    </a:lnTo>
                    <a:lnTo>
                      <a:pt x="13" y="36"/>
                    </a:lnTo>
                    <a:lnTo>
                      <a:pt x="16" y="36"/>
                    </a:lnTo>
                    <a:lnTo>
                      <a:pt x="16" y="35"/>
                    </a:lnTo>
                    <a:lnTo>
                      <a:pt x="16" y="36"/>
                    </a:lnTo>
                    <a:lnTo>
                      <a:pt x="17" y="37"/>
                    </a:lnTo>
                    <a:lnTo>
                      <a:pt x="18" y="38"/>
                    </a:lnTo>
                    <a:lnTo>
                      <a:pt x="19" y="39"/>
                    </a:lnTo>
                    <a:lnTo>
                      <a:pt x="20" y="39"/>
                    </a:lnTo>
                    <a:lnTo>
                      <a:pt x="23" y="36"/>
                    </a:lnTo>
                    <a:lnTo>
                      <a:pt x="23" y="35"/>
                    </a:lnTo>
                    <a:lnTo>
                      <a:pt x="23" y="35"/>
                    </a:lnTo>
                    <a:lnTo>
                      <a:pt x="24" y="34"/>
                    </a:lnTo>
                    <a:lnTo>
                      <a:pt x="25" y="34"/>
                    </a:lnTo>
                    <a:lnTo>
                      <a:pt x="26" y="32"/>
                    </a:lnTo>
                    <a:lnTo>
                      <a:pt x="26" y="32"/>
                    </a:lnTo>
                    <a:lnTo>
                      <a:pt x="26" y="31"/>
                    </a:lnTo>
                    <a:lnTo>
                      <a:pt x="27" y="31"/>
                    </a:lnTo>
                    <a:lnTo>
                      <a:pt x="28" y="31"/>
                    </a:lnTo>
                    <a:lnTo>
                      <a:pt x="29" y="29"/>
                    </a:lnTo>
                    <a:lnTo>
                      <a:pt x="29" y="28"/>
                    </a:lnTo>
                    <a:lnTo>
                      <a:pt x="29" y="28"/>
                    </a:lnTo>
                    <a:lnTo>
                      <a:pt x="31" y="28"/>
                    </a:lnTo>
                    <a:lnTo>
                      <a:pt x="33" y="28"/>
                    </a:lnTo>
                    <a:lnTo>
                      <a:pt x="33" y="28"/>
                    </a:lnTo>
                    <a:lnTo>
                      <a:pt x="34" y="28"/>
                    </a:lnTo>
                    <a:lnTo>
                      <a:pt x="36" y="28"/>
                    </a:lnTo>
                    <a:lnTo>
                      <a:pt x="35" y="28"/>
                    </a:lnTo>
                    <a:lnTo>
                      <a:pt x="36" y="28"/>
                    </a:lnTo>
                    <a:lnTo>
                      <a:pt x="37" y="28"/>
                    </a:lnTo>
                    <a:lnTo>
                      <a:pt x="38" y="28"/>
                    </a:lnTo>
                    <a:lnTo>
                      <a:pt x="38" y="27"/>
                    </a:lnTo>
                    <a:lnTo>
                      <a:pt x="37" y="26"/>
                    </a:lnTo>
                    <a:lnTo>
                      <a:pt x="38" y="26"/>
                    </a:lnTo>
                    <a:lnTo>
                      <a:pt x="37" y="25"/>
                    </a:lnTo>
                    <a:lnTo>
                      <a:pt x="38" y="24"/>
                    </a:lnTo>
                    <a:lnTo>
                      <a:pt x="36" y="24"/>
                    </a:lnTo>
                    <a:lnTo>
                      <a:pt x="36" y="22"/>
                    </a:lnTo>
                    <a:lnTo>
                      <a:pt x="38" y="22"/>
                    </a:lnTo>
                    <a:lnTo>
                      <a:pt x="37" y="21"/>
                    </a:lnTo>
                    <a:lnTo>
                      <a:pt x="38" y="21"/>
                    </a:lnTo>
                    <a:lnTo>
                      <a:pt x="40" y="21"/>
                    </a:lnTo>
                    <a:lnTo>
                      <a:pt x="40" y="20"/>
                    </a:lnTo>
                    <a:lnTo>
                      <a:pt x="41" y="18"/>
                    </a:lnTo>
                    <a:lnTo>
                      <a:pt x="42" y="18"/>
                    </a:lnTo>
                    <a:lnTo>
                      <a:pt x="42" y="19"/>
                    </a:lnTo>
                    <a:lnTo>
                      <a:pt x="43" y="20"/>
                    </a:lnTo>
                    <a:lnTo>
                      <a:pt x="44" y="20"/>
                    </a:lnTo>
                    <a:lnTo>
                      <a:pt x="44" y="19"/>
                    </a:lnTo>
                    <a:lnTo>
                      <a:pt x="44" y="18"/>
                    </a:lnTo>
                    <a:lnTo>
                      <a:pt x="44" y="18"/>
                    </a:lnTo>
                    <a:lnTo>
                      <a:pt x="43" y="18"/>
                    </a:lnTo>
                    <a:lnTo>
                      <a:pt x="43" y="18"/>
                    </a:lnTo>
                    <a:lnTo>
                      <a:pt x="43" y="18"/>
                    </a:lnTo>
                    <a:lnTo>
                      <a:pt x="44" y="18"/>
                    </a:lnTo>
                    <a:lnTo>
                      <a:pt x="44" y="17"/>
                    </a:lnTo>
                    <a:lnTo>
                      <a:pt x="43" y="17"/>
                    </a:lnTo>
                    <a:lnTo>
                      <a:pt x="47" y="15"/>
                    </a:lnTo>
                    <a:lnTo>
                      <a:pt x="47" y="14"/>
                    </a:lnTo>
                    <a:lnTo>
                      <a:pt x="48" y="14"/>
                    </a:lnTo>
                    <a:lnTo>
                      <a:pt x="49" y="13"/>
                    </a:lnTo>
                    <a:lnTo>
                      <a:pt x="50" y="13"/>
                    </a:lnTo>
                    <a:lnTo>
                      <a:pt x="50" y="11"/>
                    </a:lnTo>
                    <a:lnTo>
                      <a:pt x="49" y="11"/>
                    </a:lnTo>
                    <a:lnTo>
                      <a:pt x="50" y="10"/>
                    </a:lnTo>
                    <a:lnTo>
                      <a:pt x="51" y="10"/>
                    </a:lnTo>
                    <a:lnTo>
                      <a:pt x="52" y="10"/>
                    </a:lnTo>
                    <a:lnTo>
                      <a:pt x="54" y="9"/>
                    </a:lnTo>
                    <a:lnTo>
                      <a:pt x="55" y="10"/>
                    </a:lnTo>
                    <a:lnTo>
                      <a:pt x="57" y="11"/>
                    </a:lnTo>
                    <a:lnTo>
                      <a:pt x="57" y="10"/>
                    </a:lnTo>
                    <a:lnTo>
                      <a:pt x="57" y="11"/>
                    </a:lnTo>
                    <a:lnTo>
                      <a:pt x="57" y="12"/>
                    </a:lnTo>
                    <a:lnTo>
                      <a:pt x="58" y="12"/>
                    </a:lnTo>
                    <a:lnTo>
                      <a:pt x="60" y="13"/>
                    </a:lnTo>
                    <a:lnTo>
                      <a:pt x="61" y="14"/>
                    </a:lnTo>
                    <a:lnTo>
                      <a:pt x="61" y="14"/>
                    </a:lnTo>
                    <a:lnTo>
                      <a:pt x="63" y="15"/>
                    </a:lnTo>
                    <a:lnTo>
                      <a:pt x="63" y="17"/>
                    </a:lnTo>
                    <a:lnTo>
                      <a:pt x="64" y="17"/>
                    </a:lnTo>
                    <a:lnTo>
                      <a:pt x="65" y="18"/>
                    </a:lnTo>
                    <a:lnTo>
                      <a:pt x="66" y="18"/>
                    </a:lnTo>
                    <a:lnTo>
                      <a:pt x="66" y="17"/>
                    </a:lnTo>
                    <a:lnTo>
                      <a:pt x="66" y="16"/>
                    </a:lnTo>
                    <a:lnTo>
                      <a:pt x="65" y="16"/>
                    </a:lnTo>
                    <a:lnTo>
                      <a:pt x="65" y="15"/>
                    </a:lnTo>
                    <a:lnTo>
                      <a:pt x="65" y="14"/>
                    </a:lnTo>
                    <a:lnTo>
                      <a:pt x="64" y="14"/>
                    </a:lnTo>
                    <a:lnTo>
                      <a:pt x="66" y="14"/>
                    </a:lnTo>
                    <a:lnTo>
                      <a:pt x="67" y="14"/>
                    </a:lnTo>
                    <a:lnTo>
                      <a:pt x="67" y="13"/>
                    </a:lnTo>
                    <a:lnTo>
                      <a:pt x="67" y="14"/>
                    </a:lnTo>
                    <a:lnTo>
                      <a:pt x="69" y="14"/>
                    </a:lnTo>
                    <a:lnTo>
                      <a:pt x="68" y="14"/>
                    </a:lnTo>
                    <a:lnTo>
                      <a:pt x="69" y="16"/>
                    </a:lnTo>
                    <a:lnTo>
                      <a:pt x="70" y="15"/>
                    </a:lnTo>
                    <a:lnTo>
                      <a:pt x="70" y="16"/>
                    </a:lnTo>
                    <a:lnTo>
                      <a:pt x="71" y="15"/>
                    </a:lnTo>
                    <a:lnTo>
                      <a:pt x="74" y="15"/>
                    </a:lnTo>
                    <a:lnTo>
                      <a:pt x="74" y="16"/>
                    </a:lnTo>
                    <a:lnTo>
                      <a:pt x="73" y="17"/>
                    </a:lnTo>
                    <a:lnTo>
                      <a:pt x="72" y="18"/>
                    </a:lnTo>
                    <a:lnTo>
                      <a:pt x="73" y="19"/>
                    </a:lnTo>
                    <a:lnTo>
                      <a:pt x="74" y="19"/>
                    </a:lnTo>
                    <a:lnTo>
                      <a:pt x="74" y="19"/>
                    </a:lnTo>
                    <a:lnTo>
                      <a:pt x="76" y="19"/>
                    </a:lnTo>
                    <a:lnTo>
                      <a:pt x="76" y="18"/>
                    </a:lnTo>
                    <a:lnTo>
                      <a:pt x="77" y="19"/>
                    </a:lnTo>
                    <a:lnTo>
                      <a:pt x="78" y="20"/>
                    </a:lnTo>
                    <a:lnTo>
                      <a:pt x="79" y="20"/>
                    </a:lnTo>
                    <a:lnTo>
                      <a:pt x="79" y="19"/>
                    </a:lnTo>
                    <a:lnTo>
                      <a:pt x="81" y="18"/>
                    </a:lnTo>
                    <a:lnTo>
                      <a:pt x="81" y="18"/>
                    </a:lnTo>
                    <a:lnTo>
                      <a:pt x="81" y="17"/>
                    </a:lnTo>
                    <a:lnTo>
                      <a:pt x="81" y="17"/>
                    </a:lnTo>
                    <a:lnTo>
                      <a:pt x="82" y="17"/>
                    </a:lnTo>
                    <a:lnTo>
                      <a:pt x="82" y="16"/>
                    </a:lnTo>
                    <a:lnTo>
                      <a:pt x="83" y="16"/>
                    </a:lnTo>
                    <a:lnTo>
                      <a:pt x="83" y="15"/>
                    </a:lnTo>
                    <a:lnTo>
                      <a:pt x="82" y="14"/>
                    </a:lnTo>
                    <a:lnTo>
                      <a:pt x="81" y="15"/>
                    </a:lnTo>
                    <a:lnTo>
                      <a:pt x="81" y="14"/>
                    </a:lnTo>
                    <a:lnTo>
                      <a:pt x="81" y="14"/>
                    </a:lnTo>
                    <a:lnTo>
                      <a:pt x="80" y="12"/>
                    </a:lnTo>
                    <a:lnTo>
                      <a:pt x="81" y="11"/>
                    </a:lnTo>
                    <a:lnTo>
                      <a:pt x="82" y="11"/>
                    </a:lnTo>
                    <a:lnTo>
                      <a:pt x="83" y="11"/>
                    </a:lnTo>
                    <a:lnTo>
                      <a:pt x="83" y="12"/>
                    </a:lnTo>
                    <a:lnTo>
                      <a:pt x="84" y="13"/>
                    </a:lnTo>
                    <a:lnTo>
                      <a:pt x="85" y="12"/>
                    </a:lnTo>
                    <a:lnTo>
                      <a:pt x="85" y="11"/>
                    </a:lnTo>
                    <a:lnTo>
                      <a:pt x="86" y="11"/>
                    </a:lnTo>
                    <a:lnTo>
                      <a:pt x="86" y="11"/>
                    </a:lnTo>
                    <a:lnTo>
                      <a:pt x="87" y="10"/>
                    </a:lnTo>
                    <a:lnTo>
                      <a:pt x="86" y="9"/>
                    </a:lnTo>
                    <a:lnTo>
                      <a:pt x="86" y="8"/>
                    </a:lnTo>
                    <a:lnTo>
                      <a:pt x="88" y="8"/>
                    </a:lnTo>
                    <a:lnTo>
                      <a:pt x="88" y="7"/>
                    </a:lnTo>
                    <a:lnTo>
                      <a:pt x="88" y="7"/>
                    </a:lnTo>
                    <a:lnTo>
                      <a:pt x="89" y="8"/>
                    </a:lnTo>
                    <a:lnTo>
                      <a:pt x="91" y="7"/>
                    </a:lnTo>
                    <a:lnTo>
                      <a:pt x="91" y="8"/>
                    </a:lnTo>
                    <a:lnTo>
                      <a:pt x="91" y="7"/>
                    </a:lnTo>
                    <a:lnTo>
                      <a:pt x="92" y="7"/>
                    </a:lnTo>
                    <a:lnTo>
                      <a:pt x="91" y="6"/>
                    </a:lnTo>
                    <a:lnTo>
                      <a:pt x="92" y="5"/>
                    </a:lnTo>
                    <a:lnTo>
                      <a:pt x="92" y="4"/>
                    </a:lnTo>
                    <a:lnTo>
                      <a:pt x="93" y="5"/>
                    </a:lnTo>
                    <a:lnTo>
                      <a:pt x="93" y="6"/>
                    </a:lnTo>
                    <a:lnTo>
                      <a:pt x="94" y="7"/>
                    </a:lnTo>
                    <a:lnTo>
                      <a:pt x="96" y="4"/>
                    </a:lnTo>
                    <a:lnTo>
                      <a:pt x="97" y="5"/>
                    </a:lnTo>
                    <a:lnTo>
                      <a:pt x="97" y="6"/>
                    </a:lnTo>
                    <a:lnTo>
                      <a:pt x="97" y="5"/>
                    </a:lnTo>
                    <a:lnTo>
                      <a:pt x="96" y="4"/>
                    </a:lnTo>
                    <a:lnTo>
                      <a:pt x="97" y="4"/>
                    </a:lnTo>
                    <a:lnTo>
                      <a:pt x="98" y="4"/>
                    </a:lnTo>
                    <a:lnTo>
                      <a:pt x="98" y="5"/>
                    </a:lnTo>
                    <a:lnTo>
                      <a:pt x="99" y="5"/>
                    </a:lnTo>
                    <a:lnTo>
                      <a:pt x="99" y="6"/>
                    </a:lnTo>
                    <a:lnTo>
                      <a:pt x="99" y="7"/>
                    </a:lnTo>
                    <a:lnTo>
                      <a:pt x="101" y="8"/>
                    </a:lnTo>
                    <a:lnTo>
                      <a:pt x="102" y="8"/>
                    </a:lnTo>
                    <a:lnTo>
                      <a:pt x="102" y="8"/>
                    </a:lnTo>
                    <a:lnTo>
                      <a:pt x="102" y="8"/>
                    </a:lnTo>
                    <a:lnTo>
                      <a:pt x="103" y="8"/>
                    </a:lnTo>
                    <a:lnTo>
                      <a:pt x="104" y="7"/>
                    </a:lnTo>
                    <a:lnTo>
                      <a:pt x="104" y="8"/>
                    </a:lnTo>
                    <a:lnTo>
                      <a:pt x="105" y="7"/>
                    </a:lnTo>
                    <a:lnTo>
                      <a:pt x="105" y="6"/>
                    </a:lnTo>
                    <a:lnTo>
                      <a:pt x="105" y="5"/>
                    </a:lnTo>
                    <a:lnTo>
                      <a:pt x="107" y="5"/>
                    </a:lnTo>
                    <a:lnTo>
                      <a:pt x="108" y="5"/>
                    </a:lnTo>
                    <a:lnTo>
                      <a:pt x="108" y="4"/>
                    </a:lnTo>
                    <a:lnTo>
                      <a:pt x="109" y="4"/>
                    </a:lnTo>
                    <a:lnTo>
                      <a:pt x="109" y="4"/>
                    </a:lnTo>
                    <a:lnTo>
                      <a:pt x="112" y="4"/>
                    </a:lnTo>
                    <a:lnTo>
                      <a:pt x="112" y="4"/>
                    </a:lnTo>
                    <a:lnTo>
                      <a:pt x="112" y="4"/>
                    </a:lnTo>
                    <a:lnTo>
                      <a:pt x="113" y="5"/>
                    </a:lnTo>
                    <a:lnTo>
                      <a:pt x="114" y="5"/>
                    </a:lnTo>
                    <a:lnTo>
                      <a:pt x="115" y="5"/>
                    </a:lnTo>
                    <a:lnTo>
                      <a:pt x="114" y="4"/>
                    </a:lnTo>
                    <a:lnTo>
                      <a:pt x="115" y="4"/>
                    </a:lnTo>
                    <a:lnTo>
                      <a:pt x="116" y="4"/>
                    </a:lnTo>
                    <a:lnTo>
                      <a:pt x="117" y="4"/>
                    </a:lnTo>
                    <a:lnTo>
                      <a:pt x="119" y="4"/>
                    </a:lnTo>
                    <a:lnTo>
                      <a:pt x="119" y="4"/>
                    </a:lnTo>
                    <a:lnTo>
                      <a:pt x="120" y="4"/>
                    </a:lnTo>
                    <a:lnTo>
                      <a:pt x="121" y="4"/>
                    </a:lnTo>
                    <a:lnTo>
                      <a:pt x="121" y="4"/>
                    </a:lnTo>
                    <a:lnTo>
                      <a:pt x="122" y="4"/>
                    </a:lnTo>
                    <a:lnTo>
                      <a:pt x="122" y="5"/>
                    </a:lnTo>
                    <a:lnTo>
                      <a:pt x="123" y="5"/>
                    </a:lnTo>
                    <a:lnTo>
                      <a:pt x="124" y="5"/>
                    </a:lnTo>
                    <a:lnTo>
                      <a:pt x="126" y="5"/>
                    </a:lnTo>
                    <a:lnTo>
                      <a:pt x="127" y="6"/>
                    </a:lnTo>
                    <a:lnTo>
                      <a:pt x="128" y="6"/>
                    </a:lnTo>
                    <a:lnTo>
                      <a:pt x="129" y="7"/>
                    </a:lnTo>
                    <a:lnTo>
                      <a:pt x="129" y="7"/>
                    </a:lnTo>
                    <a:lnTo>
                      <a:pt x="129" y="6"/>
                    </a:lnTo>
                    <a:lnTo>
                      <a:pt x="130" y="6"/>
                    </a:lnTo>
                    <a:lnTo>
                      <a:pt x="132" y="6"/>
                    </a:lnTo>
                    <a:lnTo>
                      <a:pt x="133" y="8"/>
                    </a:lnTo>
                    <a:lnTo>
                      <a:pt x="132" y="8"/>
                    </a:lnTo>
                    <a:lnTo>
                      <a:pt x="133" y="8"/>
                    </a:lnTo>
                    <a:lnTo>
                      <a:pt x="133" y="9"/>
                    </a:lnTo>
                    <a:lnTo>
                      <a:pt x="134" y="8"/>
                    </a:lnTo>
                    <a:lnTo>
                      <a:pt x="134" y="9"/>
                    </a:lnTo>
                    <a:lnTo>
                      <a:pt x="135" y="8"/>
                    </a:lnTo>
                    <a:lnTo>
                      <a:pt x="135" y="8"/>
                    </a:lnTo>
                    <a:lnTo>
                      <a:pt x="136" y="8"/>
                    </a:lnTo>
                    <a:lnTo>
                      <a:pt x="136" y="7"/>
                    </a:lnTo>
                    <a:lnTo>
                      <a:pt x="137" y="7"/>
                    </a:lnTo>
                    <a:lnTo>
                      <a:pt x="138" y="7"/>
                    </a:lnTo>
                    <a:lnTo>
                      <a:pt x="138" y="6"/>
                    </a:lnTo>
                    <a:lnTo>
                      <a:pt x="139" y="6"/>
                    </a:lnTo>
                    <a:lnTo>
                      <a:pt x="140" y="7"/>
                    </a:lnTo>
                    <a:lnTo>
                      <a:pt x="139" y="8"/>
                    </a:lnTo>
                    <a:lnTo>
                      <a:pt x="140" y="8"/>
                    </a:lnTo>
                    <a:lnTo>
                      <a:pt x="140" y="8"/>
                    </a:lnTo>
                    <a:lnTo>
                      <a:pt x="140" y="7"/>
                    </a:lnTo>
                    <a:lnTo>
                      <a:pt x="141" y="7"/>
                    </a:lnTo>
                    <a:lnTo>
                      <a:pt x="142" y="4"/>
                    </a:lnTo>
                    <a:lnTo>
                      <a:pt x="143" y="4"/>
                    </a:lnTo>
                    <a:lnTo>
                      <a:pt x="143" y="4"/>
                    </a:lnTo>
                    <a:lnTo>
                      <a:pt x="144" y="4"/>
                    </a:lnTo>
                    <a:lnTo>
                      <a:pt x="144" y="5"/>
                    </a:lnTo>
                    <a:lnTo>
                      <a:pt x="145" y="5"/>
                    </a:lnTo>
                    <a:lnTo>
                      <a:pt x="146" y="4"/>
                    </a:lnTo>
                    <a:lnTo>
                      <a:pt x="146" y="5"/>
                    </a:lnTo>
                    <a:lnTo>
                      <a:pt x="146" y="5"/>
                    </a:lnTo>
                    <a:lnTo>
                      <a:pt x="146" y="4"/>
                    </a:lnTo>
                    <a:lnTo>
                      <a:pt x="146" y="4"/>
                    </a:lnTo>
                    <a:lnTo>
                      <a:pt x="147" y="4"/>
                    </a:lnTo>
                    <a:lnTo>
                      <a:pt x="149" y="4"/>
                    </a:lnTo>
                    <a:lnTo>
                      <a:pt x="150" y="4"/>
                    </a:lnTo>
                    <a:lnTo>
                      <a:pt x="149" y="3"/>
                    </a:lnTo>
                    <a:lnTo>
                      <a:pt x="150" y="2"/>
                    </a:lnTo>
                    <a:lnTo>
                      <a:pt x="150" y="3"/>
                    </a:lnTo>
                    <a:lnTo>
                      <a:pt x="151" y="3"/>
                    </a:lnTo>
                    <a:lnTo>
                      <a:pt x="151" y="2"/>
                    </a:lnTo>
                    <a:lnTo>
                      <a:pt x="153" y="1"/>
                    </a:lnTo>
                    <a:lnTo>
                      <a:pt x="153" y="1"/>
                    </a:lnTo>
                    <a:lnTo>
                      <a:pt x="154" y="1"/>
                    </a:lnTo>
                    <a:lnTo>
                      <a:pt x="155" y="1"/>
                    </a:lnTo>
                    <a:lnTo>
                      <a:pt x="156" y="2"/>
                    </a:lnTo>
                    <a:lnTo>
                      <a:pt x="157" y="1"/>
                    </a:lnTo>
                    <a:lnTo>
                      <a:pt x="158" y="1"/>
                    </a:lnTo>
                    <a:lnTo>
                      <a:pt x="159" y="1"/>
                    </a:lnTo>
                    <a:lnTo>
                      <a:pt x="160" y="0"/>
                    </a:lnTo>
                    <a:lnTo>
                      <a:pt x="160" y="1"/>
                    </a:lnTo>
                    <a:lnTo>
                      <a:pt x="160" y="0"/>
                    </a:lnTo>
                    <a:lnTo>
                      <a:pt x="161" y="0"/>
                    </a:lnTo>
                    <a:lnTo>
                      <a:pt x="162" y="0"/>
                    </a:lnTo>
                    <a:lnTo>
                      <a:pt x="164"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07" name="Freeform 1166">
                <a:extLst>
                  <a:ext uri="{FF2B5EF4-FFF2-40B4-BE49-F238E27FC236}">
                    <a16:creationId xmlns:a16="http://schemas.microsoft.com/office/drawing/2014/main" id="{1752C5C6-CEC2-474F-A1FE-E66E46EDA818}"/>
                  </a:ext>
                </a:extLst>
              </p:cNvPr>
              <p:cNvSpPr>
                <a:spLocks/>
              </p:cNvSpPr>
              <p:nvPr/>
            </p:nvSpPr>
            <p:spPr bwMode="auto">
              <a:xfrm>
                <a:off x="5325" y="2747"/>
                <a:ext cx="136" cy="117"/>
              </a:xfrm>
              <a:custGeom>
                <a:avLst/>
                <a:gdLst>
                  <a:gd name="T0" fmla="*/ 98 w 136"/>
                  <a:gd name="T1" fmla="*/ 29 h 117"/>
                  <a:gd name="T2" fmla="*/ 98 w 136"/>
                  <a:gd name="T3" fmla="*/ 35 h 117"/>
                  <a:gd name="T4" fmla="*/ 99 w 136"/>
                  <a:gd name="T5" fmla="*/ 39 h 117"/>
                  <a:gd name="T6" fmla="*/ 100 w 136"/>
                  <a:gd name="T7" fmla="*/ 41 h 117"/>
                  <a:gd name="T8" fmla="*/ 101 w 136"/>
                  <a:gd name="T9" fmla="*/ 42 h 117"/>
                  <a:gd name="T10" fmla="*/ 102 w 136"/>
                  <a:gd name="T11" fmla="*/ 45 h 117"/>
                  <a:gd name="T12" fmla="*/ 101 w 136"/>
                  <a:gd name="T13" fmla="*/ 49 h 117"/>
                  <a:gd name="T14" fmla="*/ 102 w 136"/>
                  <a:gd name="T15" fmla="*/ 53 h 117"/>
                  <a:gd name="T16" fmla="*/ 104 w 136"/>
                  <a:gd name="T17" fmla="*/ 56 h 117"/>
                  <a:gd name="T18" fmla="*/ 105 w 136"/>
                  <a:gd name="T19" fmla="*/ 59 h 117"/>
                  <a:gd name="T20" fmla="*/ 108 w 136"/>
                  <a:gd name="T21" fmla="*/ 63 h 117"/>
                  <a:gd name="T22" fmla="*/ 111 w 136"/>
                  <a:gd name="T23" fmla="*/ 65 h 117"/>
                  <a:gd name="T24" fmla="*/ 113 w 136"/>
                  <a:gd name="T25" fmla="*/ 67 h 117"/>
                  <a:gd name="T26" fmla="*/ 113 w 136"/>
                  <a:gd name="T27" fmla="*/ 68 h 117"/>
                  <a:gd name="T28" fmla="*/ 115 w 136"/>
                  <a:gd name="T29" fmla="*/ 70 h 117"/>
                  <a:gd name="T30" fmla="*/ 117 w 136"/>
                  <a:gd name="T31" fmla="*/ 72 h 117"/>
                  <a:gd name="T32" fmla="*/ 118 w 136"/>
                  <a:gd name="T33" fmla="*/ 73 h 117"/>
                  <a:gd name="T34" fmla="*/ 121 w 136"/>
                  <a:gd name="T35" fmla="*/ 76 h 117"/>
                  <a:gd name="T36" fmla="*/ 123 w 136"/>
                  <a:gd name="T37" fmla="*/ 78 h 117"/>
                  <a:gd name="T38" fmla="*/ 125 w 136"/>
                  <a:gd name="T39" fmla="*/ 80 h 117"/>
                  <a:gd name="T40" fmla="*/ 125 w 136"/>
                  <a:gd name="T41" fmla="*/ 82 h 117"/>
                  <a:gd name="T42" fmla="*/ 127 w 136"/>
                  <a:gd name="T43" fmla="*/ 83 h 117"/>
                  <a:gd name="T44" fmla="*/ 129 w 136"/>
                  <a:gd name="T45" fmla="*/ 88 h 117"/>
                  <a:gd name="T46" fmla="*/ 129 w 136"/>
                  <a:gd name="T47" fmla="*/ 91 h 117"/>
                  <a:gd name="T48" fmla="*/ 131 w 136"/>
                  <a:gd name="T49" fmla="*/ 95 h 117"/>
                  <a:gd name="T50" fmla="*/ 132 w 136"/>
                  <a:gd name="T51" fmla="*/ 96 h 117"/>
                  <a:gd name="T52" fmla="*/ 133 w 136"/>
                  <a:gd name="T53" fmla="*/ 98 h 117"/>
                  <a:gd name="T54" fmla="*/ 133 w 136"/>
                  <a:gd name="T55" fmla="*/ 101 h 117"/>
                  <a:gd name="T56" fmla="*/ 134 w 136"/>
                  <a:gd name="T57" fmla="*/ 104 h 117"/>
                  <a:gd name="T58" fmla="*/ 135 w 136"/>
                  <a:gd name="T59" fmla="*/ 106 h 117"/>
                  <a:gd name="T60" fmla="*/ 135 w 136"/>
                  <a:gd name="T61" fmla="*/ 107 h 117"/>
                  <a:gd name="T62" fmla="*/ 132 w 136"/>
                  <a:gd name="T63" fmla="*/ 107 h 117"/>
                  <a:gd name="T64" fmla="*/ 130 w 136"/>
                  <a:gd name="T65" fmla="*/ 108 h 117"/>
                  <a:gd name="T66" fmla="*/ 127 w 136"/>
                  <a:gd name="T67" fmla="*/ 107 h 117"/>
                  <a:gd name="T68" fmla="*/ 125 w 136"/>
                  <a:gd name="T69" fmla="*/ 108 h 117"/>
                  <a:gd name="T70" fmla="*/ 122 w 136"/>
                  <a:gd name="T71" fmla="*/ 110 h 117"/>
                  <a:gd name="T72" fmla="*/ 120 w 136"/>
                  <a:gd name="T73" fmla="*/ 111 h 117"/>
                  <a:gd name="T74" fmla="*/ 118 w 136"/>
                  <a:gd name="T75" fmla="*/ 114 h 117"/>
                  <a:gd name="T76" fmla="*/ 114 w 136"/>
                  <a:gd name="T77" fmla="*/ 113 h 117"/>
                  <a:gd name="T78" fmla="*/ 110 w 136"/>
                  <a:gd name="T79" fmla="*/ 113 h 117"/>
                  <a:gd name="T80" fmla="*/ 107 w 136"/>
                  <a:gd name="T81" fmla="*/ 115 h 117"/>
                  <a:gd name="T82" fmla="*/ 104 w 136"/>
                  <a:gd name="T83" fmla="*/ 115 h 117"/>
                  <a:gd name="T84" fmla="*/ 100 w 136"/>
                  <a:gd name="T85" fmla="*/ 103 h 117"/>
                  <a:gd name="T86" fmla="*/ 47 w 136"/>
                  <a:gd name="T87" fmla="*/ 83 h 117"/>
                  <a:gd name="T88" fmla="*/ 38 w 136"/>
                  <a:gd name="T89" fmla="*/ 78 h 117"/>
                  <a:gd name="T90" fmla="*/ 0 w 136"/>
                  <a:gd name="T91" fmla="*/ 64 h 117"/>
                  <a:gd name="T92" fmla="*/ 2 w 136"/>
                  <a:gd name="T93" fmla="*/ 60 h 117"/>
                  <a:gd name="T94" fmla="*/ 8 w 136"/>
                  <a:gd name="T95" fmla="*/ 46 h 117"/>
                  <a:gd name="T96" fmla="*/ 15 w 136"/>
                  <a:gd name="T97" fmla="*/ 29 h 117"/>
                  <a:gd name="T98" fmla="*/ 19 w 136"/>
                  <a:gd name="T99" fmla="*/ 21 h 117"/>
                  <a:gd name="T100" fmla="*/ 29 w 136"/>
                  <a:gd name="T101" fmla="*/ 0 h 117"/>
                  <a:gd name="T102" fmla="*/ 53 w 136"/>
                  <a:gd name="T103" fmla="*/ 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6" h="117">
                    <a:moveTo>
                      <a:pt x="99" y="27"/>
                    </a:moveTo>
                    <a:lnTo>
                      <a:pt x="98" y="28"/>
                    </a:lnTo>
                    <a:lnTo>
                      <a:pt x="98" y="29"/>
                    </a:lnTo>
                    <a:lnTo>
                      <a:pt x="98" y="32"/>
                    </a:lnTo>
                    <a:lnTo>
                      <a:pt x="98" y="34"/>
                    </a:lnTo>
                    <a:lnTo>
                      <a:pt x="98" y="35"/>
                    </a:lnTo>
                    <a:lnTo>
                      <a:pt x="98" y="37"/>
                    </a:lnTo>
                    <a:lnTo>
                      <a:pt x="99" y="38"/>
                    </a:lnTo>
                    <a:lnTo>
                      <a:pt x="99" y="39"/>
                    </a:lnTo>
                    <a:lnTo>
                      <a:pt x="99" y="39"/>
                    </a:lnTo>
                    <a:lnTo>
                      <a:pt x="100" y="40"/>
                    </a:lnTo>
                    <a:lnTo>
                      <a:pt x="100" y="41"/>
                    </a:lnTo>
                    <a:lnTo>
                      <a:pt x="101" y="42"/>
                    </a:lnTo>
                    <a:lnTo>
                      <a:pt x="101" y="42"/>
                    </a:lnTo>
                    <a:lnTo>
                      <a:pt x="101" y="42"/>
                    </a:lnTo>
                    <a:lnTo>
                      <a:pt x="101" y="43"/>
                    </a:lnTo>
                    <a:lnTo>
                      <a:pt x="102" y="45"/>
                    </a:lnTo>
                    <a:lnTo>
                      <a:pt x="102" y="45"/>
                    </a:lnTo>
                    <a:lnTo>
                      <a:pt x="102" y="46"/>
                    </a:lnTo>
                    <a:lnTo>
                      <a:pt x="101" y="48"/>
                    </a:lnTo>
                    <a:lnTo>
                      <a:pt x="101" y="49"/>
                    </a:lnTo>
                    <a:lnTo>
                      <a:pt x="101" y="49"/>
                    </a:lnTo>
                    <a:lnTo>
                      <a:pt x="101" y="50"/>
                    </a:lnTo>
                    <a:lnTo>
                      <a:pt x="102" y="53"/>
                    </a:lnTo>
                    <a:lnTo>
                      <a:pt x="103" y="54"/>
                    </a:lnTo>
                    <a:lnTo>
                      <a:pt x="103" y="56"/>
                    </a:lnTo>
                    <a:lnTo>
                      <a:pt x="104" y="56"/>
                    </a:lnTo>
                    <a:lnTo>
                      <a:pt x="104" y="57"/>
                    </a:lnTo>
                    <a:lnTo>
                      <a:pt x="104" y="59"/>
                    </a:lnTo>
                    <a:lnTo>
                      <a:pt x="105" y="59"/>
                    </a:lnTo>
                    <a:lnTo>
                      <a:pt x="106" y="61"/>
                    </a:lnTo>
                    <a:lnTo>
                      <a:pt x="107" y="62"/>
                    </a:lnTo>
                    <a:lnTo>
                      <a:pt x="108" y="63"/>
                    </a:lnTo>
                    <a:lnTo>
                      <a:pt x="108" y="64"/>
                    </a:lnTo>
                    <a:lnTo>
                      <a:pt x="110" y="65"/>
                    </a:lnTo>
                    <a:lnTo>
                      <a:pt x="111" y="65"/>
                    </a:lnTo>
                    <a:lnTo>
                      <a:pt x="112" y="66"/>
                    </a:lnTo>
                    <a:lnTo>
                      <a:pt x="113" y="66"/>
                    </a:lnTo>
                    <a:lnTo>
                      <a:pt x="113" y="67"/>
                    </a:lnTo>
                    <a:lnTo>
                      <a:pt x="113" y="67"/>
                    </a:lnTo>
                    <a:lnTo>
                      <a:pt x="113" y="68"/>
                    </a:lnTo>
                    <a:lnTo>
                      <a:pt x="113" y="68"/>
                    </a:lnTo>
                    <a:lnTo>
                      <a:pt x="114" y="69"/>
                    </a:lnTo>
                    <a:lnTo>
                      <a:pt x="114" y="69"/>
                    </a:lnTo>
                    <a:lnTo>
                      <a:pt x="115" y="70"/>
                    </a:lnTo>
                    <a:lnTo>
                      <a:pt x="115" y="70"/>
                    </a:lnTo>
                    <a:lnTo>
                      <a:pt x="115" y="70"/>
                    </a:lnTo>
                    <a:lnTo>
                      <a:pt x="117" y="72"/>
                    </a:lnTo>
                    <a:lnTo>
                      <a:pt x="117" y="73"/>
                    </a:lnTo>
                    <a:lnTo>
                      <a:pt x="118" y="73"/>
                    </a:lnTo>
                    <a:lnTo>
                      <a:pt x="118" y="73"/>
                    </a:lnTo>
                    <a:lnTo>
                      <a:pt x="119" y="74"/>
                    </a:lnTo>
                    <a:lnTo>
                      <a:pt x="119" y="75"/>
                    </a:lnTo>
                    <a:lnTo>
                      <a:pt x="121" y="76"/>
                    </a:lnTo>
                    <a:lnTo>
                      <a:pt x="122" y="77"/>
                    </a:lnTo>
                    <a:lnTo>
                      <a:pt x="123" y="77"/>
                    </a:lnTo>
                    <a:lnTo>
                      <a:pt x="123" y="78"/>
                    </a:lnTo>
                    <a:lnTo>
                      <a:pt x="124" y="80"/>
                    </a:lnTo>
                    <a:lnTo>
                      <a:pt x="125" y="80"/>
                    </a:lnTo>
                    <a:lnTo>
                      <a:pt x="125" y="80"/>
                    </a:lnTo>
                    <a:lnTo>
                      <a:pt x="125" y="81"/>
                    </a:lnTo>
                    <a:lnTo>
                      <a:pt x="125" y="81"/>
                    </a:lnTo>
                    <a:lnTo>
                      <a:pt x="125" y="82"/>
                    </a:lnTo>
                    <a:lnTo>
                      <a:pt x="126" y="82"/>
                    </a:lnTo>
                    <a:lnTo>
                      <a:pt x="127" y="83"/>
                    </a:lnTo>
                    <a:lnTo>
                      <a:pt x="127" y="83"/>
                    </a:lnTo>
                    <a:lnTo>
                      <a:pt x="128" y="87"/>
                    </a:lnTo>
                    <a:lnTo>
                      <a:pt x="128" y="87"/>
                    </a:lnTo>
                    <a:lnTo>
                      <a:pt x="129" y="88"/>
                    </a:lnTo>
                    <a:lnTo>
                      <a:pt x="129" y="89"/>
                    </a:lnTo>
                    <a:lnTo>
                      <a:pt x="129" y="90"/>
                    </a:lnTo>
                    <a:lnTo>
                      <a:pt x="129" y="91"/>
                    </a:lnTo>
                    <a:lnTo>
                      <a:pt x="130" y="94"/>
                    </a:lnTo>
                    <a:lnTo>
                      <a:pt x="130" y="95"/>
                    </a:lnTo>
                    <a:lnTo>
                      <a:pt x="131" y="95"/>
                    </a:lnTo>
                    <a:lnTo>
                      <a:pt x="131" y="95"/>
                    </a:lnTo>
                    <a:lnTo>
                      <a:pt x="132" y="95"/>
                    </a:lnTo>
                    <a:lnTo>
                      <a:pt x="132" y="96"/>
                    </a:lnTo>
                    <a:lnTo>
                      <a:pt x="132" y="96"/>
                    </a:lnTo>
                    <a:lnTo>
                      <a:pt x="132" y="97"/>
                    </a:lnTo>
                    <a:lnTo>
                      <a:pt x="133" y="98"/>
                    </a:lnTo>
                    <a:lnTo>
                      <a:pt x="133" y="99"/>
                    </a:lnTo>
                    <a:lnTo>
                      <a:pt x="133" y="100"/>
                    </a:lnTo>
                    <a:lnTo>
                      <a:pt x="133" y="101"/>
                    </a:lnTo>
                    <a:lnTo>
                      <a:pt x="132" y="102"/>
                    </a:lnTo>
                    <a:lnTo>
                      <a:pt x="133" y="103"/>
                    </a:lnTo>
                    <a:lnTo>
                      <a:pt x="134" y="104"/>
                    </a:lnTo>
                    <a:lnTo>
                      <a:pt x="135" y="105"/>
                    </a:lnTo>
                    <a:lnTo>
                      <a:pt x="135" y="105"/>
                    </a:lnTo>
                    <a:lnTo>
                      <a:pt x="135" y="106"/>
                    </a:lnTo>
                    <a:lnTo>
                      <a:pt x="135" y="106"/>
                    </a:lnTo>
                    <a:lnTo>
                      <a:pt x="136" y="107"/>
                    </a:lnTo>
                    <a:lnTo>
                      <a:pt x="135" y="107"/>
                    </a:lnTo>
                    <a:lnTo>
                      <a:pt x="135" y="107"/>
                    </a:lnTo>
                    <a:lnTo>
                      <a:pt x="134" y="107"/>
                    </a:lnTo>
                    <a:lnTo>
                      <a:pt x="132" y="107"/>
                    </a:lnTo>
                    <a:lnTo>
                      <a:pt x="132" y="107"/>
                    </a:lnTo>
                    <a:lnTo>
                      <a:pt x="131" y="108"/>
                    </a:lnTo>
                    <a:lnTo>
                      <a:pt x="130" y="108"/>
                    </a:lnTo>
                    <a:lnTo>
                      <a:pt x="130" y="107"/>
                    </a:lnTo>
                    <a:lnTo>
                      <a:pt x="128" y="107"/>
                    </a:lnTo>
                    <a:lnTo>
                      <a:pt x="127" y="107"/>
                    </a:lnTo>
                    <a:lnTo>
                      <a:pt x="125" y="107"/>
                    </a:lnTo>
                    <a:lnTo>
                      <a:pt x="125" y="107"/>
                    </a:lnTo>
                    <a:lnTo>
                      <a:pt x="125" y="108"/>
                    </a:lnTo>
                    <a:lnTo>
                      <a:pt x="124" y="109"/>
                    </a:lnTo>
                    <a:lnTo>
                      <a:pt x="123" y="110"/>
                    </a:lnTo>
                    <a:lnTo>
                      <a:pt x="122" y="110"/>
                    </a:lnTo>
                    <a:lnTo>
                      <a:pt x="122" y="111"/>
                    </a:lnTo>
                    <a:lnTo>
                      <a:pt x="121" y="111"/>
                    </a:lnTo>
                    <a:lnTo>
                      <a:pt x="120" y="111"/>
                    </a:lnTo>
                    <a:lnTo>
                      <a:pt x="120" y="113"/>
                    </a:lnTo>
                    <a:lnTo>
                      <a:pt x="119" y="113"/>
                    </a:lnTo>
                    <a:lnTo>
                      <a:pt x="118" y="114"/>
                    </a:lnTo>
                    <a:lnTo>
                      <a:pt x="116" y="112"/>
                    </a:lnTo>
                    <a:lnTo>
                      <a:pt x="115" y="112"/>
                    </a:lnTo>
                    <a:lnTo>
                      <a:pt x="114" y="113"/>
                    </a:lnTo>
                    <a:lnTo>
                      <a:pt x="112" y="113"/>
                    </a:lnTo>
                    <a:lnTo>
                      <a:pt x="111" y="113"/>
                    </a:lnTo>
                    <a:lnTo>
                      <a:pt x="110" y="113"/>
                    </a:lnTo>
                    <a:lnTo>
                      <a:pt x="109" y="114"/>
                    </a:lnTo>
                    <a:lnTo>
                      <a:pt x="108" y="114"/>
                    </a:lnTo>
                    <a:lnTo>
                      <a:pt x="107" y="115"/>
                    </a:lnTo>
                    <a:lnTo>
                      <a:pt x="105" y="115"/>
                    </a:lnTo>
                    <a:lnTo>
                      <a:pt x="104" y="117"/>
                    </a:lnTo>
                    <a:lnTo>
                      <a:pt x="104" y="115"/>
                    </a:lnTo>
                    <a:lnTo>
                      <a:pt x="100" y="104"/>
                    </a:lnTo>
                    <a:lnTo>
                      <a:pt x="100" y="104"/>
                    </a:lnTo>
                    <a:lnTo>
                      <a:pt x="100" y="103"/>
                    </a:lnTo>
                    <a:lnTo>
                      <a:pt x="77" y="94"/>
                    </a:lnTo>
                    <a:lnTo>
                      <a:pt x="55" y="85"/>
                    </a:lnTo>
                    <a:lnTo>
                      <a:pt x="47" y="83"/>
                    </a:lnTo>
                    <a:lnTo>
                      <a:pt x="38" y="79"/>
                    </a:lnTo>
                    <a:lnTo>
                      <a:pt x="38" y="79"/>
                    </a:lnTo>
                    <a:lnTo>
                      <a:pt x="38" y="78"/>
                    </a:lnTo>
                    <a:lnTo>
                      <a:pt x="37" y="80"/>
                    </a:lnTo>
                    <a:lnTo>
                      <a:pt x="1" y="64"/>
                    </a:lnTo>
                    <a:lnTo>
                      <a:pt x="0" y="64"/>
                    </a:lnTo>
                    <a:lnTo>
                      <a:pt x="0" y="64"/>
                    </a:lnTo>
                    <a:lnTo>
                      <a:pt x="1" y="63"/>
                    </a:lnTo>
                    <a:lnTo>
                      <a:pt x="2" y="60"/>
                    </a:lnTo>
                    <a:lnTo>
                      <a:pt x="2" y="59"/>
                    </a:lnTo>
                    <a:lnTo>
                      <a:pt x="8" y="46"/>
                    </a:lnTo>
                    <a:lnTo>
                      <a:pt x="8" y="46"/>
                    </a:lnTo>
                    <a:lnTo>
                      <a:pt x="10" y="42"/>
                    </a:lnTo>
                    <a:lnTo>
                      <a:pt x="11" y="39"/>
                    </a:lnTo>
                    <a:lnTo>
                      <a:pt x="15" y="29"/>
                    </a:lnTo>
                    <a:lnTo>
                      <a:pt x="15" y="29"/>
                    </a:lnTo>
                    <a:lnTo>
                      <a:pt x="19" y="21"/>
                    </a:lnTo>
                    <a:lnTo>
                      <a:pt x="19" y="21"/>
                    </a:lnTo>
                    <a:lnTo>
                      <a:pt x="25" y="8"/>
                    </a:lnTo>
                    <a:lnTo>
                      <a:pt x="27" y="4"/>
                    </a:lnTo>
                    <a:lnTo>
                      <a:pt x="29" y="0"/>
                    </a:lnTo>
                    <a:lnTo>
                      <a:pt x="48" y="8"/>
                    </a:lnTo>
                    <a:lnTo>
                      <a:pt x="48" y="8"/>
                    </a:lnTo>
                    <a:lnTo>
                      <a:pt x="53" y="9"/>
                    </a:lnTo>
                    <a:lnTo>
                      <a:pt x="67" y="14"/>
                    </a:lnTo>
                    <a:lnTo>
                      <a:pt x="99" y="2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08" name="Freeform 1167">
                <a:extLst>
                  <a:ext uri="{FF2B5EF4-FFF2-40B4-BE49-F238E27FC236}">
                    <a16:creationId xmlns:a16="http://schemas.microsoft.com/office/drawing/2014/main" id="{5B27C6EA-BEE7-4F73-9240-17D201FBD362}"/>
                  </a:ext>
                </a:extLst>
              </p:cNvPr>
              <p:cNvSpPr>
                <a:spLocks/>
              </p:cNvSpPr>
              <p:nvPr/>
            </p:nvSpPr>
            <p:spPr bwMode="auto">
              <a:xfrm>
                <a:off x="4636" y="2405"/>
                <a:ext cx="99" cy="122"/>
              </a:xfrm>
              <a:custGeom>
                <a:avLst/>
                <a:gdLst>
                  <a:gd name="T0" fmla="*/ 67 w 99"/>
                  <a:gd name="T1" fmla="*/ 5 h 122"/>
                  <a:gd name="T2" fmla="*/ 71 w 99"/>
                  <a:gd name="T3" fmla="*/ 8 h 122"/>
                  <a:gd name="T4" fmla="*/ 77 w 99"/>
                  <a:gd name="T5" fmla="*/ 13 h 122"/>
                  <a:gd name="T6" fmla="*/ 77 w 99"/>
                  <a:gd name="T7" fmla="*/ 18 h 122"/>
                  <a:gd name="T8" fmla="*/ 69 w 99"/>
                  <a:gd name="T9" fmla="*/ 21 h 122"/>
                  <a:gd name="T10" fmla="*/ 73 w 99"/>
                  <a:gd name="T11" fmla="*/ 25 h 122"/>
                  <a:gd name="T12" fmla="*/ 77 w 99"/>
                  <a:gd name="T13" fmla="*/ 32 h 122"/>
                  <a:gd name="T14" fmla="*/ 84 w 99"/>
                  <a:gd name="T15" fmla="*/ 30 h 122"/>
                  <a:gd name="T16" fmla="*/ 80 w 99"/>
                  <a:gd name="T17" fmla="*/ 35 h 122"/>
                  <a:gd name="T18" fmla="*/ 76 w 99"/>
                  <a:gd name="T19" fmla="*/ 40 h 122"/>
                  <a:gd name="T20" fmla="*/ 79 w 99"/>
                  <a:gd name="T21" fmla="*/ 45 h 122"/>
                  <a:gd name="T22" fmla="*/ 89 w 99"/>
                  <a:gd name="T23" fmla="*/ 46 h 122"/>
                  <a:gd name="T24" fmla="*/ 91 w 99"/>
                  <a:gd name="T25" fmla="*/ 46 h 122"/>
                  <a:gd name="T26" fmla="*/ 98 w 99"/>
                  <a:gd name="T27" fmla="*/ 57 h 122"/>
                  <a:gd name="T28" fmla="*/ 87 w 99"/>
                  <a:gd name="T29" fmla="*/ 50 h 122"/>
                  <a:gd name="T30" fmla="*/ 97 w 99"/>
                  <a:gd name="T31" fmla="*/ 63 h 122"/>
                  <a:gd name="T32" fmla="*/ 91 w 99"/>
                  <a:gd name="T33" fmla="*/ 60 h 122"/>
                  <a:gd name="T34" fmla="*/ 84 w 99"/>
                  <a:gd name="T35" fmla="*/ 55 h 122"/>
                  <a:gd name="T36" fmla="*/ 76 w 99"/>
                  <a:gd name="T37" fmla="*/ 54 h 122"/>
                  <a:gd name="T38" fmla="*/ 72 w 99"/>
                  <a:gd name="T39" fmla="*/ 55 h 122"/>
                  <a:gd name="T40" fmla="*/ 68 w 99"/>
                  <a:gd name="T41" fmla="*/ 49 h 122"/>
                  <a:gd name="T42" fmla="*/ 64 w 99"/>
                  <a:gd name="T43" fmla="*/ 53 h 122"/>
                  <a:gd name="T44" fmla="*/ 69 w 99"/>
                  <a:gd name="T45" fmla="*/ 57 h 122"/>
                  <a:gd name="T46" fmla="*/ 73 w 99"/>
                  <a:gd name="T47" fmla="*/ 62 h 122"/>
                  <a:gd name="T48" fmla="*/ 67 w 99"/>
                  <a:gd name="T49" fmla="*/ 68 h 122"/>
                  <a:gd name="T50" fmla="*/ 60 w 99"/>
                  <a:gd name="T51" fmla="*/ 59 h 122"/>
                  <a:gd name="T52" fmla="*/ 62 w 99"/>
                  <a:gd name="T53" fmla="*/ 65 h 122"/>
                  <a:gd name="T54" fmla="*/ 62 w 99"/>
                  <a:gd name="T55" fmla="*/ 74 h 122"/>
                  <a:gd name="T56" fmla="*/ 55 w 99"/>
                  <a:gd name="T57" fmla="*/ 68 h 122"/>
                  <a:gd name="T58" fmla="*/ 52 w 99"/>
                  <a:gd name="T59" fmla="*/ 71 h 122"/>
                  <a:gd name="T60" fmla="*/ 54 w 99"/>
                  <a:gd name="T61" fmla="*/ 81 h 122"/>
                  <a:gd name="T62" fmla="*/ 48 w 99"/>
                  <a:gd name="T63" fmla="*/ 77 h 122"/>
                  <a:gd name="T64" fmla="*/ 47 w 99"/>
                  <a:gd name="T65" fmla="*/ 85 h 122"/>
                  <a:gd name="T66" fmla="*/ 43 w 99"/>
                  <a:gd name="T67" fmla="*/ 80 h 122"/>
                  <a:gd name="T68" fmla="*/ 38 w 99"/>
                  <a:gd name="T69" fmla="*/ 79 h 122"/>
                  <a:gd name="T70" fmla="*/ 38 w 99"/>
                  <a:gd name="T71" fmla="*/ 74 h 122"/>
                  <a:gd name="T72" fmla="*/ 33 w 99"/>
                  <a:gd name="T73" fmla="*/ 75 h 122"/>
                  <a:gd name="T74" fmla="*/ 30 w 99"/>
                  <a:gd name="T75" fmla="*/ 77 h 122"/>
                  <a:gd name="T76" fmla="*/ 25 w 99"/>
                  <a:gd name="T77" fmla="*/ 85 h 122"/>
                  <a:gd name="T78" fmla="*/ 23 w 99"/>
                  <a:gd name="T79" fmla="*/ 70 h 122"/>
                  <a:gd name="T80" fmla="*/ 21 w 99"/>
                  <a:gd name="T81" fmla="*/ 77 h 122"/>
                  <a:gd name="T82" fmla="*/ 15 w 99"/>
                  <a:gd name="T83" fmla="*/ 75 h 122"/>
                  <a:gd name="T84" fmla="*/ 8 w 99"/>
                  <a:gd name="T85" fmla="*/ 70 h 122"/>
                  <a:gd name="T86" fmla="*/ 5 w 99"/>
                  <a:gd name="T87" fmla="*/ 64 h 122"/>
                  <a:gd name="T88" fmla="*/ 1 w 99"/>
                  <a:gd name="T89" fmla="*/ 73 h 122"/>
                  <a:gd name="T90" fmla="*/ 8 w 99"/>
                  <a:gd name="T91" fmla="*/ 77 h 122"/>
                  <a:gd name="T92" fmla="*/ 15 w 99"/>
                  <a:gd name="T93" fmla="*/ 84 h 122"/>
                  <a:gd name="T94" fmla="*/ 8 w 99"/>
                  <a:gd name="T95" fmla="*/ 86 h 122"/>
                  <a:gd name="T96" fmla="*/ 10 w 99"/>
                  <a:gd name="T97" fmla="*/ 96 h 122"/>
                  <a:gd name="T98" fmla="*/ 19 w 99"/>
                  <a:gd name="T99" fmla="*/ 91 h 122"/>
                  <a:gd name="T100" fmla="*/ 25 w 99"/>
                  <a:gd name="T101" fmla="*/ 94 h 122"/>
                  <a:gd name="T102" fmla="*/ 27 w 99"/>
                  <a:gd name="T103" fmla="*/ 97 h 122"/>
                  <a:gd name="T104" fmla="*/ 18 w 99"/>
                  <a:gd name="T105" fmla="*/ 101 h 122"/>
                  <a:gd name="T106" fmla="*/ 14 w 99"/>
                  <a:gd name="T107" fmla="*/ 103 h 122"/>
                  <a:gd name="T108" fmla="*/ 20 w 99"/>
                  <a:gd name="T109" fmla="*/ 106 h 122"/>
                  <a:gd name="T110" fmla="*/ 26 w 99"/>
                  <a:gd name="T111" fmla="*/ 106 h 122"/>
                  <a:gd name="T112" fmla="*/ 34 w 99"/>
                  <a:gd name="T113" fmla="*/ 106 h 122"/>
                  <a:gd name="T114" fmla="*/ 36 w 99"/>
                  <a:gd name="T115" fmla="*/ 108 h 122"/>
                  <a:gd name="T116" fmla="*/ 36 w 99"/>
                  <a:gd name="T117" fmla="*/ 114 h 122"/>
                  <a:gd name="T118" fmla="*/ 39 w 99"/>
                  <a:gd name="T119" fmla="*/ 12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122">
                    <a:moveTo>
                      <a:pt x="58" y="1"/>
                    </a:moveTo>
                    <a:lnTo>
                      <a:pt x="61" y="0"/>
                    </a:lnTo>
                    <a:lnTo>
                      <a:pt x="63" y="0"/>
                    </a:lnTo>
                    <a:lnTo>
                      <a:pt x="63" y="1"/>
                    </a:lnTo>
                    <a:lnTo>
                      <a:pt x="63" y="1"/>
                    </a:lnTo>
                    <a:lnTo>
                      <a:pt x="63" y="2"/>
                    </a:lnTo>
                    <a:lnTo>
                      <a:pt x="63" y="3"/>
                    </a:lnTo>
                    <a:lnTo>
                      <a:pt x="63" y="4"/>
                    </a:lnTo>
                    <a:lnTo>
                      <a:pt x="63" y="5"/>
                    </a:lnTo>
                    <a:lnTo>
                      <a:pt x="63" y="5"/>
                    </a:lnTo>
                    <a:lnTo>
                      <a:pt x="63" y="6"/>
                    </a:lnTo>
                    <a:lnTo>
                      <a:pt x="64" y="5"/>
                    </a:lnTo>
                    <a:lnTo>
                      <a:pt x="65" y="4"/>
                    </a:lnTo>
                    <a:lnTo>
                      <a:pt x="66" y="4"/>
                    </a:lnTo>
                    <a:lnTo>
                      <a:pt x="66" y="5"/>
                    </a:lnTo>
                    <a:lnTo>
                      <a:pt x="67" y="5"/>
                    </a:lnTo>
                    <a:lnTo>
                      <a:pt x="67" y="5"/>
                    </a:lnTo>
                    <a:lnTo>
                      <a:pt x="68" y="5"/>
                    </a:lnTo>
                    <a:lnTo>
                      <a:pt x="68" y="5"/>
                    </a:lnTo>
                    <a:lnTo>
                      <a:pt x="68" y="7"/>
                    </a:lnTo>
                    <a:lnTo>
                      <a:pt x="68" y="8"/>
                    </a:lnTo>
                    <a:lnTo>
                      <a:pt x="69" y="8"/>
                    </a:lnTo>
                    <a:lnTo>
                      <a:pt x="69" y="7"/>
                    </a:lnTo>
                    <a:lnTo>
                      <a:pt x="70" y="5"/>
                    </a:lnTo>
                    <a:lnTo>
                      <a:pt x="71" y="5"/>
                    </a:lnTo>
                    <a:lnTo>
                      <a:pt x="72" y="5"/>
                    </a:lnTo>
                    <a:lnTo>
                      <a:pt x="72" y="5"/>
                    </a:lnTo>
                    <a:lnTo>
                      <a:pt x="73" y="4"/>
                    </a:lnTo>
                    <a:lnTo>
                      <a:pt x="74" y="4"/>
                    </a:lnTo>
                    <a:lnTo>
                      <a:pt x="73" y="5"/>
                    </a:lnTo>
                    <a:lnTo>
                      <a:pt x="74" y="5"/>
                    </a:lnTo>
                    <a:lnTo>
                      <a:pt x="73" y="6"/>
                    </a:lnTo>
                    <a:lnTo>
                      <a:pt x="71" y="8"/>
                    </a:lnTo>
                    <a:lnTo>
                      <a:pt x="71" y="8"/>
                    </a:lnTo>
                    <a:lnTo>
                      <a:pt x="72" y="9"/>
                    </a:lnTo>
                    <a:lnTo>
                      <a:pt x="71" y="9"/>
                    </a:lnTo>
                    <a:lnTo>
                      <a:pt x="71" y="11"/>
                    </a:lnTo>
                    <a:lnTo>
                      <a:pt x="71" y="12"/>
                    </a:lnTo>
                    <a:lnTo>
                      <a:pt x="72" y="12"/>
                    </a:lnTo>
                    <a:lnTo>
                      <a:pt x="73" y="12"/>
                    </a:lnTo>
                    <a:lnTo>
                      <a:pt x="74" y="12"/>
                    </a:lnTo>
                    <a:lnTo>
                      <a:pt x="75" y="12"/>
                    </a:lnTo>
                    <a:lnTo>
                      <a:pt x="76" y="11"/>
                    </a:lnTo>
                    <a:lnTo>
                      <a:pt x="76" y="10"/>
                    </a:lnTo>
                    <a:lnTo>
                      <a:pt x="76" y="9"/>
                    </a:lnTo>
                    <a:lnTo>
                      <a:pt x="77" y="8"/>
                    </a:lnTo>
                    <a:lnTo>
                      <a:pt x="77" y="9"/>
                    </a:lnTo>
                    <a:lnTo>
                      <a:pt x="77" y="10"/>
                    </a:lnTo>
                    <a:lnTo>
                      <a:pt x="77" y="11"/>
                    </a:lnTo>
                    <a:lnTo>
                      <a:pt x="77" y="12"/>
                    </a:lnTo>
                    <a:lnTo>
                      <a:pt x="77" y="13"/>
                    </a:lnTo>
                    <a:lnTo>
                      <a:pt x="76" y="14"/>
                    </a:lnTo>
                    <a:lnTo>
                      <a:pt x="76" y="15"/>
                    </a:lnTo>
                    <a:lnTo>
                      <a:pt x="77" y="15"/>
                    </a:lnTo>
                    <a:lnTo>
                      <a:pt x="77" y="15"/>
                    </a:lnTo>
                    <a:lnTo>
                      <a:pt x="78" y="15"/>
                    </a:lnTo>
                    <a:lnTo>
                      <a:pt x="79" y="15"/>
                    </a:lnTo>
                    <a:lnTo>
                      <a:pt x="80" y="15"/>
                    </a:lnTo>
                    <a:lnTo>
                      <a:pt x="80" y="15"/>
                    </a:lnTo>
                    <a:lnTo>
                      <a:pt x="81" y="15"/>
                    </a:lnTo>
                    <a:lnTo>
                      <a:pt x="82" y="15"/>
                    </a:lnTo>
                    <a:lnTo>
                      <a:pt x="82" y="16"/>
                    </a:lnTo>
                    <a:lnTo>
                      <a:pt x="81" y="16"/>
                    </a:lnTo>
                    <a:lnTo>
                      <a:pt x="81" y="17"/>
                    </a:lnTo>
                    <a:lnTo>
                      <a:pt x="80" y="17"/>
                    </a:lnTo>
                    <a:lnTo>
                      <a:pt x="78" y="18"/>
                    </a:lnTo>
                    <a:lnTo>
                      <a:pt x="77" y="19"/>
                    </a:lnTo>
                    <a:lnTo>
                      <a:pt x="77" y="18"/>
                    </a:lnTo>
                    <a:lnTo>
                      <a:pt x="77" y="17"/>
                    </a:lnTo>
                    <a:lnTo>
                      <a:pt x="77" y="16"/>
                    </a:lnTo>
                    <a:lnTo>
                      <a:pt x="75" y="17"/>
                    </a:lnTo>
                    <a:lnTo>
                      <a:pt x="74" y="19"/>
                    </a:lnTo>
                    <a:lnTo>
                      <a:pt x="74" y="19"/>
                    </a:lnTo>
                    <a:lnTo>
                      <a:pt x="73" y="18"/>
                    </a:lnTo>
                    <a:lnTo>
                      <a:pt x="73" y="17"/>
                    </a:lnTo>
                    <a:lnTo>
                      <a:pt x="71" y="17"/>
                    </a:lnTo>
                    <a:lnTo>
                      <a:pt x="70" y="17"/>
                    </a:lnTo>
                    <a:lnTo>
                      <a:pt x="70" y="18"/>
                    </a:lnTo>
                    <a:lnTo>
                      <a:pt x="70" y="19"/>
                    </a:lnTo>
                    <a:lnTo>
                      <a:pt x="70" y="19"/>
                    </a:lnTo>
                    <a:lnTo>
                      <a:pt x="70" y="19"/>
                    </a:lnTo>
                    <a:lnTo>
                      <a:pt x="70" y="19"/>
                    </a:lnTo>
                    <a:lnTo>
                      <a:pt x="70" y="20"/>
                    </a:lnTo>
                    <a:lnTo>
                      <a:pt x="70" y="21"/>
                    </a:lnTo>
                    <a:lnTo>
                      <a:pt x="69" y="21"/>
                    </a:lnTo>
                    <a:lnTo>
                      <a:pt x="67" y="21"/>
                    </a:lnTo>
                    <a:lnTo>
                      <a:pt x="67" y="21"/>
                    </a:lnTo>
                    <a:lnTo>
                      <a:pt x="67" y="20"/>
                    </a:lnTo>
                    <a:lnTo>
                      <a:pt x="67" y="19"/>
                    </a:lnTo>
                    <a:lnTo>
                      <a:pt x="66" y="19"/>
                    </a:lnTo>
                    <a:lnTo>
                      <a:pt x="65" y="19"/>
                    </a:lnTo>
                    <a:lnTo>
                      <a:pt x="65" y="20"/>
                    </a:lnTo>
                    <a:lnTo>
                      <a:pt x="66" y="21"/>
                    </a:lnTo>
                    <a:lnTo>
                      <a:pt x="66" y="22"/>
                    </a:lnTo>
                    <a:lnTo>
                      <a:pt x="67" y="23"/>
                    </a:lnTo>
                    <a:lnTo>
                      <a:pt x="67" y="25"/>
                    </a:lnTo>
                    <a:lnTo>
                      <a:pt x="68" y="25"/>
                    </a:lnTo>
                    <a:lnTo>
                      <a:pt x="69" y="25"/>
                    </a:lnTo>
                    <a:lnTo>
                      <a:pt x="70" y="25"/>
                    </a:lnTo>
                    <a:lnTo>
                      <a:pt x="70" y="25"/>
                    </a:lnTo>
                    <a:lnTo>
                      <a:pt x="71" y="25"/>
                    </a:lnTo>
                    <a:lnTo>
                      <a:pt x="73" y="25"/>
                    </a:lnTo>
                    <a:lnTo>
                      <a:pt x="74" y="25"/>
                    </a:lnTo>
                    <a:lnTo>
                      <a:pt x="74" y="25"/>
                    </a:lnTo>
                    <a:lnTo>
                      <a:pt x="74" y="26"/>
                    </a:lnTo>
                    <a:lnTo>
                      <a:pt x="73" y="27"/>
                    </a:lnTo>
                    <a:lnTo>
                      <a:pt x="72" y="28"/>
                    </a:lnTo>
                    <a:lnTo>
                      <a:pt x="72" y="29"/>
                    </a:lnTo>
                    <a:lnTo>
                      <a:pt x="72" y="29"/>
                    </a:lnTo>
                    <a:lnTo>
                      <a:pt x="72" y="30"/>
                    </a:lnTo>
                    <a:lnTo>
                      <a:pt x="73" y="31"/>
                    </a:lnTo>
                    <a:lnTo>
                      <a:pt x="73" y="32"/>
                    </a:lnTo>
                    <a:lnTo>
                      <a:pt x="72" y="32"/>
                    </a:lnTo>
                    <a:lnTo>
                      <a:pt x="73" y="32"/>
                    </a:lnTo>
                    <a:lnTo>
                      <a:pt x="74" y="32"/>
                    </a:lnTo>
                    <a:lnTo>
                      <a:pt x="75" y="31"/>
                    </a:lnTo>
                    <a:lnTo>
                      <a:pt x="75" y="32"/>
                    </a:lnTo>
                    <a:lnTo>
                      <a:pt x="76" y="32"/>
                    </a:lnTo>
                    <a:lnTo>
                      <a:pt x="77" y="32"/>
                    </a:lnTo>
                    <a:lnTo>
                      <a:pt x="77" y="32"/>
                    </a:lnTo>
                    <a:lnTo>
                      <a:pt x="78" y="31"/>
                    </a:lnTo>
                    <a:lnTo>
                      <a:pt x="77" y="30"/>
                    </a:lnTo>
                    <a:lnTo>
                      <a:pt x="77" y="29"/>
                    </a:lnTo>
                    <a:lnTo>
                      <a:pt x="78" y="29"/>
                    </a:lnTo>
                    <a:lnTo>
                      <a:pt x="79" y="29"/>
                    </a:lnTo>
                    <a:lnTo>
                      <a:pt x="80" y="29"/>
                    </a:lnTo>
                    <a:lnTo>
                      <a:pt x="81" y="29"/>
                    </a:lnTo>
                    <a:lnTo>
                      <a:pt x="81" y="28"/>
                    </a:lnTo>
                    <a:lnTo>
                      <a:pt x="81" y="26"/>
                    </a:lnTo>
                    <a:lnTo>
                      <a:pt x="82" y="26"/>
                    </a:lnTo>
                    <a:lnTo>
                      <a:pt x="83" y="27"/>
                    </a:lnTo>
                    <a:lnTo>
                      <a:pt x="83" y="28"/>
                    </a:lnTo>
                    <a:lnTo>
                      <a:pt x="83" y="29"/>
                    </a:lnTo>
                    <a:lnTo>
                      <a:pt x="84" y="29"/>
                    </a:lnTo>
                    <a:lnTo>
                      <a:pt x="84" y="29"/>
                    </a:lnTo>
                    <a:lnTo>
                      <a:pt x="84" y="30"/>
                    </a:lnTo>
                    <a:lnTo>
                      <a:pt x="84" y="31"/>
                    </a:lnTo>
                    <a:lnTo>
                      <a:pt x="84" y="30"/>
                    </a:lnTo>
                    <a:lnTo>
                      <a:pt x="83" y="30"/>
                    </a:lnTo>
                    <a:lnTo>
                      <a:pt x="82" y="29"/>
                    </a:lnTo>
                    <a:lnTo>
                      <a:pt x="81" y="30"/>
                    </a:lnTo>
                    <a:lnTo>
                      <a:pt x="81" y="30"/>
                    </a:lnTo>
                    <a:lnTo>
                      <a:pt x="80" y="30"/>
                    </a:lnTo>
                    <a:lnTo>
                      <a:pt x="80" y="31"/>
                    </a:lnTo>
                    <a:lnTo>
                      <a:pt x="80" y="32"/>
                    </a:lnTo>
                    <a:lnTo>
                      <a:pt x="80" y="33"/>
                    </a:lnTo>
                    <a:lnTo>
                      <a:pt x="81" y="34"/>
                    </a:lnTo>
                    <a:lnTo>
                      <a:pt x="83" y="34"/>
                    </a:lnTo>
                    <a:lnTo>
                      <a:pt x="83" y="35"/>
                    </a:lnTo>
                    <a:lnTo>
                      <a:pt x="82" y="35"/>
                    </a:lnTo>
                    <a:lnTo>
                      <a:pt x="81" y="35"/>
                    </a:lnTo>
                    <a:lnTo>
                      <a:pt x="81" y="35"/>
                    </a:lnTo>
                    <a:lnTo>
                      <a:pt x="80" y="35"/>
                    </a:lnTo>
                    <a:lnTo>
                      <a:pt x="79" y="35"/>
                    </a:lnTo>
                    <a:lnTo>
                      <a:pt x="78" y="35"/>
                    </a:lnTo>
                    <a:lnTo>
                      <a:pt x="77" y="36"/>
                    </a:lnTo>
                    <a:lnTo>
                      <a:pt x="77" y="36"/>
                    </a:lnTo>
                    <a:lnTo>
                      <a:pt x="78" y="37"/>
                    </a:lnTo>
                    <a:lnTo>
                      <a:pt x="77" y="37"/>
                    </a:lnTo>
                    <a:lnTo>
                      <a:pt x="77" y="37"/>
                    </a:lnTo>
                    <a:lnTo>
                      <a:pt x="76" y="37"/>
                    </a:lnTo>
                    <a:lnTo>
                      <a:pt x="75" y="37"/>
                    </a:lnTo>
                    <a:lnTo>
                      <a:pt x="75" y="36"/>
                    </a:lnTo>
                    <a:lnTo>
                      <a:pt x="74" y="35"/>
                    </a:lnTo>
                    <a:lnTo>
                      <a:pt x="74" y="35"/>
                    </a:lnTo>
                    <a:lnTo>
                      <a:pt x="74" y="36"/>
                    </a:lnTo>
                    <a:lnTo>
                      <a:pt x="74" y="39"/>
                    </a:lnTo>
                    <a:lnTo>
                      <a:pt x="74" y="39"/>
                    </a:lnTo>
                    <a:lnTo>
                      <a:pt x="75" y="40"/>
                    </a:lnTo>
                    <a:lnTo>
                      <a:pt x="76" y="40"/>
                    </a:lnTo>
                    <a:lnTo>
                      <a:pt x="77" y="40"/>
                    </a:lnTo>
                    <a:lnTo>
                      <a:pt x="77" y="40"/>
                    </a:lnTo>
                    <a:lnTo>
                      <a:pt x="78" y="40"/>
                    </a:lnTo>
                    <a:lnTo>
                      <a:pt x="79" y="40"/>
                    </a:lnTo>
                    <a:lnTo>
                      <a:pt x="80" y="40"/>
                    </a:lnTo>
                    <a:lnTo>
                      <a:pt x="81" y="40"/>
                    </a:lnTo>
                    <a:lnTo>
                      <a:pt x="81" y="40"/>
                    </a:lnTo>
                    <a:lnTo>
                      <a:pt x="82" y="40"/>
                    </a:lnTo>
                    <a:lnTo>
                      <a:pt x="83" y="40"/>
                    </a:lnTo>
                    <a:lnTo>
                      <a:pt x="84" y="41"/>
                    </a:lnTo>
                    <a:lnTo>
                      <a:pt x="84" y="42"/>
                    </a:lnTo>
                    <a:lnTo>
                      <a:pt x="84" y="43"/>
                    </a:lnTo>
                    <a:lnTo>
                      <a:pt x="82" y="43"/>
                    </a:lnTo>
                    <a:lnTo>
                      <a:pt x="81" y="43"/>
                    </a:lnTo>
                    <a:lnTo>
                      <a:pt x="80" y="43"/>
                    </a:lnTo>
                    <a:lnTo>
                      <a:pt x="79" y="44"/>
                    </a:lnTo>
                    <a:lnTo>
                      <a:pt x="79" y="45"/>
                    </a:lnTo>
                    <a:lnTo>
                      <a:pt x="79" y="46"/>
                    </a:lnTo>
                    <a:lnTo>
                      <a:pt x="78" y="47"/>
                    </a:lnTo>
                    <a:lnTo>
                      <a:pt x="81" y="46"/>
                    </a:lnTo>
                    <a:lnTo>
                      <a:pt x="81" y="46"/>
                    </a:lnTo>
                    <a:lnTo>
                      <a:pt x="82" y="46"/>
                    </a:lnTo>
                    <a:lnTo>
                      <a:pt x="83" y="46"/>
                    </a:lnTo>
                    <a:lnTo>
                      <a:pt x="83" y="46"/>
                    </a:lnTo>
                    <a:lnTo>
                      <a:pt x="82" y="47"/>
                    </a:lnTo>
                    <a:lnTo>
                      <a:pt x="82" y="48"/>
                    </a:lnTo>
                    <a:lnTo>
                      <a:pt x="83" y="48"/>
                    </a:lnTo>
                    <a:lnTo>
                      <a:pt x="84" y="48"/>
                    </a:lnTo>
                    <a:lnTo>
                      <a:pt x="86" y="48"/>
                    </a:lnTo>
                    <a:lnTo>
                      <a:pt x="87" y="47"/>
                    </a:lnTo>
                    <a:lnTo>
                      <a:pt x="87" y="47"/>
                    </a:lnTo>
                    <a:lnTo>
                      <a:pt x="88" y="47"/>
                    </a:lnTo>
                    <a:lnTo>
                      <a:pt x="89" y="46"/>
                    </a:lnTo>
                    <a:lnTo>
                      <a:pt x="89" y="46"/>
                    </a:lnTo>
                    <a:lnTo>
                      <a:pt x="89" y="45"/>
                    </a:lnTo>
                    <a:lnTo>
                      <a:pt x="90" y="44"/>
                    </a:lnTo>
                    <a:lnTo>
                      <a:pt x="90" y="43"/>
                    </a:lnTo>
                    <a:lnTo>
                      <a:pt x="91" y="43"/>
                    </a:lnTo>
                    <a:lnTo>
                      <a:pt x="91" y="42"/>
                    </a:lnTo>
                    <a:lnTo>
                      <a:pt x="91" y="41"/>
                    </a:lnTo>
                    <a:lnTo>
                      <a:pt x="92" y="42"/>
                    </a:lnTo>
                    <a:lnTo>
                      <a:pt x="93" y="42"/>
                    </a:lnTo>
                    <a:lnTo>
                      <a:pt x="94" y="42"/>
                    </a:lnTo>
                    <a:lnTo>
                      <a:pt x="95" y="43"/>
                    </a:lnTo>
                    <a:lnTo>
                      <a:pt x="94" y="43"/>
                    </a:lnTo>
                    <a:lnTo>
                      <a:pt x="94" y="43"/>
                    </a:lnTo>
                    <a:lnTo>
                      <a:pt x="93" y="43"/>
                    </a:lnTo>
                    <a:lnTo>
                      <a:pt x="92" y="43"/>
                    </a:lnTo>
                    <a:lnTo>
                      <a:pt x="91" y="44"/>
                    </a:lnTo>
                    <a:lnTo>
                      <a:pt x="91" y="45"/>
                    </a:lnTo>
                    <a:lnTo>
                      <a:pt x="91" y="46"/>
                    </a:lnTo>
                    <a:lnTo>
                      <a:pt x="92" y="46"/>
                    </a:lnTo>
                    <a:lnTo>
                      <a:pt x="92" y="47"/>
                    </a:lnTo>
                    <a:lnTo>
                      <a:pt x="92" y="48"/>
                    </a:lnTo>
                    <a:lnTo>
                      <a:pt x="92" y="50"/>
                    </a:lnTo>
                    <a:lnTo>
                      <a:pt x="92" y="52"/>
                    </a:lnTo>
                    <a:lnTo>
                      <a:pt x="93" y="52"/>
                    </a:lnTo>
                    <a:lnTo>
                      <a:pt x="94" y="52"/>
                    </a:lnTo>
                    <a:lnTo>
                      <a:pt x="95" y="51"/>
                    </a:lnTo>
                    <a:lnTo>
                      <a:pt x="96" y="51"/>
                    </a:lnTo>
                    <a:lnTo>
                      <a:pt x="96" y="52"/>
                    </a:lnTo>
                    <a:lnTo>
                      <a:pt x="96" y="53"/>
                    </a:lnTo>
                    <a:lnTo>
                      <a:pt x="96" y="53"/>
                    </a:lnTo>
                    <a:lnTo>
                      <a:pt x="96" y="54"/>
                    </a:lnTo>
                    <a:lnTo>
                      <a:pt x="97" y="55"/>
                    </a:lnTo>
                    <a:lnTo>
                      <a:pt x="97" y="56"/>
                    </a:lnTo>
                    <a:lnTo>
                      <a:pt x="98" y="56"/>
                    </a:lnTo>
                    <a:lnTo>
                      <a:pt x="98" y="57"/>
                    </a:lnTo>
                    <a:lnTo>
                      <a:pt x="99" y="57"/>
                    </a:lnTo>
                    <a:lnTo>
                      <a:pt x="98" y="58"/>
                    </a:lnTo>
                    <a:lnTo>
                      <a:pt x="98" y="58"/>
                    </a:lnTo>
                    <a:lnTo>
                      <a:pt x="97" y="58"/>
                    </a:lnTo>
                    <a:lnTo>
                      <a:pt x="96" y="57"/>
                    </a:lnTo>
                    <a:lnTo>
                      <a:pt x="95" y="58"/>
                    </a:lnTo>
                    <a:lnTo>
                      <a:pt x="94" y="57"/>
                    </a:lnTo>
                    <a:lnTo>
                      <a:pt x="94" y="56"/>
                    </a:lnTo>
                    <a:lnTo>
                      <a:pt x="94" y="56"/>
                    </a:lnTo>
                    <a:lnTo>
                      <a:pt x="94" y="55"/>
                    </a:lnTo>
                    <a:lnTo>
                      <a:pt x="91" y="54"/>
                    </a:lnTo>
                    <a:lnTo>
                      <a:pt x="91" y="54"/>
                    </a:lnTo>
                    <a:lnTo>
                      <a:pt x="90" y="53"/>
                    </a:lnTo>
                    <a:lnTo>
                      <a:pt x="89" y="53"/>
                    </a:lnTo>
                    <a:lnTo>
                      <a:pt x="89" y="51"/>
                    </a:lnTo>
                    <a:lnTo>
                      <a:pt x="88" y="51"/>
                    </a:lnTo>
                    <a:lnTo>
                      <a:pt x="87" y="50"/>
                    </a:lnTo>
                    <a:lnTo>
                      <a:pt x="87" y="50"/>
                    </a:lnTo>
                    <a:lnTo>
                      <a:pt x="86" y="51"/>
                    </a:lnTo>
                    <a:lnTo>
                      <a:pt x="86" y="52"/>
                    </a:lnTo>
                    <a:lnTo>
                      <a:pt x="86" y="54"/>
                    </a:lnTo>
                    <a:lnTo>
                      <a:pt x="87" y="55"/>
                    </a:lnTo>
                    <a:lnTo>
                      <a:pt x="88" y="55"/>
                    </a:lnTo>
                    <a:lnTo>
                      <a:pt x="90" y="55"/>
                    </a:lnTo>
                    <a:lnTo>
                      <a:pt x="91" y="56"/>
                    </a:lnTo>
                    <a:lnTo>
                      <a:pt x="91" y="56"/>
                    </a:lnTo>
                    <a:lnTo>
                      <a:pt x="91" y="56"/>
                    </a:lnTo>
                    <a:lnTo>
                      <a:pt x="91" y="57"/>
                    </a:lnTo>
                    <a:lnTo>
                      <a:pt x="91" y="58"/>
                    </a:lnTo>
                    <a:lnTo>
                      <a:pt x="93" y="59"/>
                    </a:lnTo>
                    <a:lnTo>
                      <a:pt x="93" y="60"/>
                    </a:lnTo>
                    <a:lnTo>
                      <a:pt x="94" y="62"/>
                    </a:lnTo>
                    <a:lnTo>
                      <a:pt x="95" y="62"/>
                    </a:lnTo>
                    <a:lnTo>
                      <a:pt x="97" y="63"/>
                    </a:lnTo>
                    <a:lnTo>
                      <a:pt x="97" y="64"/>
                    </a:lnTo>
                    <a:lnTo>
                      <a:pt x="97" y="65"/>
                    </a:lnTo>
                    <a:lnTo>
                      <a:pt x="97" y="66"/>
                    </a:lnTo>
                    <a:lnTo>
                      <a:pt x="98" y="66"/>
                    </a:lnTo>
                    <a:lnTo>
                      <a:pt x="98" y="67"/>
                    </a:lnTo>
                    <a:lnTo>
                      <a:pt x="98" y="67"/>
                    </a:lnTo>
                    <a:lnTo>
                      <a:pt x="97" y="67"/>
                    </a:lnTo>
                    <a:lnTo>
                      <a:pt x="96" y="67"/>
                    </a:lnTo>
                    <a:lnTo>
                      <a:pt x="95" y="66"/>
                    </a:lnTo>
                    <a:lnTo>
                      <a:pt x="95" y="65"/>
                    </a:lnTo>
                    <a:lnTo>
                      <a:pt x="95" y="64"/>
                    </a:lnTo>
                    <a:lnTo>
                      <a:pt x="95" y="63"/>
                    </a:lnTo>
                    <a:lnTo>
                      <a:pt x="94" y="63"/>
                    </a:lnTo>
                    <a:lnTo>
                      <a:pt x="93" y="63"/>
                    </a:lnTo>
                    <a:lnTo>
                      <a:pt x="93" y="62"/>
                    </a:lnTo>
                    <a:lnTo>
                      <a:pt x="92" y="61"/>
                    </a:lnTo>
                    <a:lnTo>
                      <a:pt x="91" y="60"/>
                    </a:lnTo>
                    <a:lnTo>
                      <a:pt x="91" y="61"/>
                    </a:lnTo>
                    <a:lnTo>
                      <a:pt x="91" y="62"/>
                    </a:lnTo>
                    <a:lnTo>
                      <a:pt x="91" y="63"/>
                    </a:lnTo>
                    <a:lnTo>
                      <a:pt x="90" y="63"/>
                    </a:lnTo>
                    <a:lnTo>
                      <a:pt x="89" y="62"/>
                    </a:lnTo>
                    <a:lnTo>
                      <a:pt x="90" y="61"/>
                    </a:lnTo>
                    <a:lnTo>
                      <a:pt x="90" y="60"/>
                    </a:lnTo>
                    <a:lnTo>
                      <a:pt x="89" y="59"/>
                    </a:lnTo>
                    <a:lnTo>
                      <a:pt x="89" y="56"/>
                    </a:lnTo>
                    <a:lnTo>
                      <a:pt x="88" y="57"/>
                    </a:lnTo>
                    <a:lnTo>
                      <a:pt x="87" y="58"/>
                    </a:lnTo>
                    <a:lnTo>
                      <a:pt x="87" y="58"/>
                    </a:lnTo>
                    <a:lnTo>
                      <a:pt x="84" y="58"/>
                    </a:lnTo>
                    <a:lnTo>
                      <a:pt x="84" y="57"/>
                    </a:lnTo>
                    <a:lnTo>
                      <a:pt x="84" y="56"/>
                    </a:lnTo>
                    <a:lnTo>
                      <a:pt x="84" y="55"/>
                    </a:lnTo>
                    <a:lnTo>
                      <a:pt x="84" y="55"/>
                    </a:lnTo>
                    <a:lnTo>
                      <a:pt x="83" y="55"/>
                    </a:lnTo>
                    <a:lnTo>
                      <a:pt x="83" y="54"/>
                    </a:lnTo>
                    <a:lnTo>
                      <a:pt x="82" y="54"/>
                    </a:lnTo>
                    <a:lnTo>
                      <a:pt x="81" y="55"/>
                    </a:lnTo>
                    <a:lnTo>
                      <a:pt x="81" y="56"/>
                    </a:lnTo>
                    <a:lnTo>
                      <a:pt x="81" y="55"/>
                    </a:lnTo>
                    <a:lnTo>
                      <a:pt x="80" y="54"/>
                    </a:lnTo>
                    <a:lnTo>
                      <a:pt x="80" y="55"/>
                    </a:lnTo>
                    <a:lnTo>
                      <a:pt x="80" y="56"/>
                    </a:lnTo>
                    <a:lnTo>
                      <a:pt x="80" y="56"/>
                    </a:lnTo>
                    <a:lnTo>
                      <a:pt x="79" y="56"/>
                    </a:lnTo>
                    <a:lnTo>
                      <a:pt x="78" y="56"/>
                    </a:lnTo>
                    <a:lnTo>
                      <a:pt x="77" y="55"/>
                    </a:lnTo>
                    <a:lnTo>
                      <a:pt x="77" y="54"/>
                    </a:lnTo>
                    <a:lnTo>
                      <a:pt x="77" y="53"/>
                    </a:lnTo>
                    <a:lnTo>
                      <a:pt x="76" y="53"/>
                    </a:lnTo>
                    <a:lnTo>
                      <a:pt x="76" y="54"/>
                    </a:lnTo>
                    <a:lnTo>
                      <a:pt x="77" y="55"/>
                    </a:lnTo>
                    <a:lnTo>
                      <a:pt x="77" y="56"/>
                    </a:lnTo>
                    <a:lnTo>
                      <a:pt x="77" y="57"/>
                    </a:lnTo>
                    <a:lnTo>
                      <a:pt x="77" y="58"/>
                    </a:lnTo>
                    <a:lnTo>
                      <a:pt x="76" y="59"/>
                    </a:lnTo>
                    <a:lnTo>
                      <a:pt x="76" y="60"/>
                    </a:lnTo>
                    <a:lnTo>
                      <a:pt x="75" y="60"/>
                    </a:lnTo>
                    <a:lnTo>
                      <a:pt x="75" y="59"/>
                    </a:lnTo>
                    <a:lnTo>
                      <a:pt x="74" y="59"/>
                    </a:lnTo>
                    <a:lnTo>
                      <a:pt x="74" y="59"/>
                    </a:lnTo>
                    <a:lnTo>
                      <a:pt x="74" y="58"/>
                    </a:lnTo>
                    <a:lnTo>
                      <a:pt x="74" y="56"/>
                    </a:lnTo>
                    <a:lnTo>
                      <a:pt x="74" y="56"/>
                    </a:lnTo>
                    <a:lnTo>
                      <a:pt x="74" y="55"/>
                    </a:lnTo>
                    <a:lnTo>
                      <a:pt x="73" y="54"/>
                    </a:lnTo>
                    <a:lnTo>
                      <a:pt x="72" y="54"/>
                    </a:lnTo>
                    <a:lnTo>
                      <a:pt x="72" y="55"/>
                    </a:lnTo>
                    <a:lnTo>
                      <a:pt x="71" y="56"/>
                    </a:lnTo>
                    <a:lnTo>
                      <a:pt x="70" y="56"/>
                    </a:lnTo>
                    <a:lnTo>
                      <a:pt x="70" y="55"/>
                    </a:lnTo>
                    <a:lnTo>
                      <a:pt x="70" y="54"/>
                    </a:lnTo>
                    <a:lnTo>
                      <a:pt x="70" y="53"/>
                    </a:lnTo>
                    <a:lnTo>
                      <a:pt x="70" y="52"/>
                    </a:lnTo>
                    <a:lnTo>
                      <a:pt x="71" y="51"/>
                    </a:lnTo>
                    <a:lnTo>
                      <a:pt x="71" y="50"/>
                    </a:lnTo>
                    <a:lnTo>
                      <a:pt x="70" y="50"/>
                    </a:lnTo>
                    <a:lnTo>
                      <a:pt x="70" y="49"/>
                    </a:lnTo>
                    <a:lnTo>
                      <a:pt x="70" y="48"/>
                    </a:lnTo>
                    <a:lnTo>
                      <a:pt x="70" y="50"/>
                    </a:lnTo>
                    <a:lnTo>
                      <a:pt x="69" y="50"/>
                    </a:lnTo>
                    <a:lnTo>
                      <a:pt x="68" y="51"/>
                    </a:lnTo>
                    <a:lnTo>
                      <a:pt x="68" y="50"/>
                    </a:lnTo>
                    <a:lnTo>
                      <a:pt x="68" y="50"/>
                    </a:lnTo>
                    <a:lnTo>
                      <a:pt x="68" y="49"/>
                    </a:lnTo>
                    <a:lnTo>
                      <a:pt x="68" y="47"/>
                    </a:lnTo>
                    <a:lnTo>
                      <a:pt x="67" y="46"/>
                    </a:lnTo>
                    <a:lnTo>
                      <a:pt x="67" y="46"/>
                    </a:lnTo>
                    <a:lnTo>
                      <a:pt x="67" y="47"/>
                    </a:lnTo>
                    <a:lnTo>
                      <a:pt x="64" y="49"/>
                    </a:lnTo>
                    <a:lnTo>
                      <a:pt x="63" y="50"/>
                    </a:lnTo>
                    <a:lnTo>
                      <a:pt x="63" y="50"/>
                    </a:lnTo>
                    <a:lnTo>
                      <a:pt x="63" y="50"/>
                    </a:lnTo>
                    <a:lnTo>
                      <a:pt x="62" y="51"/>
                    </a:lnTo>
                    <a:lnTo>
                      <a:pt x="62" y="52"/>
                    </a:lnTo>
                    <a:lnTo>
                      <a:pt x="62" y="53"/>
                    </a:lnTo>
                    <a:lnTo>
                      <a:pt x="63" y="53"/>
                    </a:lnTo>
                    <a:lnTo>
                      <a:pt x="63" y="52"/>
                    </a:lnTo>
                    <a:lnTo>
                      <a:pt x="63" y="51"/>
                    </a:lnTo>
                    <a:lnTo>
                      <a:pt x="64" y="51"/>
                    </a:lnTo>
                    <a:lnTo>
                      <a:pt x="64" y="52"/>
                    </a:lnTo>
                    <a:lnTo>
                      <a:pt x="64" y="53"/>
                    </a:lnTo>
                    <a:lnTo>
                      <a:pt x="63" y="54"/>
                    </a:lnTo>
                    <a:lnTo>
                      <a:pt x="64" y="54"/>
                    </a:lnTo>
                    <a:lnTo>
                      <a:pt x="65" y="53"/>
                    </a:lnTo>
                    <a:lnTo>
                      <a:pt x="66" y="53"/>
                    </a:lnTo>
                    <a:lnTo>
                      <a:pt x="67" y="53"/>
                    </a:lnTo>
                    <a:lnTo>
                      <a:pt x="67" y="53"/>
                    </a:lnTo>
                    <a:lnTo>
                      <a:pt x="68" y="53"/>
                    </a:lnTo>
                    <a:lnTo>
                      <a:pt x="67" y="53"/>
                    </a:lnTo>
                    <a:lnTo>
                      <a:pt x="67" y="54"/>
                    </a:lnTo>
                    <a:lnTo>
                      <a:pt x="67" y="55"/>
                    </a:lnTo>
                    <a:lnTo>
                      <a:pt x="66" y="55"/>
                    </a:lnTo>
                    <a:lnTo>
                      <a:pt x="66" y="56"/>
                    </a:lnTo>
                    <a:lnTo>
                      <a:pt x="66" y="56"/>
                    </a:lnTo>
                    <a:lnTo>
                      <a:pt x="67" y="57"/>
                    </a:lnTo>
                    <a:lnTo>
                      <a:pt x="67" y="56"/>
                    </a:lnTo>
                    <a:lnTo>
                      <a:pt x="68" y="57"/>
                    </a:lnTo>
                    <a:lnTo>
                      <a:pt x="69" y="57"/>
                    </a:lnTo>
                    <a:lnTo>
                      <a:pt x="70" y="57"/>
                    </a:lnTo>
                    <a:lnTo>
                      <a:pt x="70" y="58"/>
                    </a:lnTo>
                    <a:lnTo>
                      <a:pt x="70" y="59"/>
                    </a:lnTo>
                    <a:lnTo>
                      <a:pt x="70" y="60"/>
                    </a:lnTo>
                    <a:lnTo>
                      <a:pt x="70" y="60"/>
                    </a:lnTo>
                    <a:lnTo>
                      <a:pt x="69" y="60"/>
                    </a:lnTo>
                    <a:lnTo>
                      <a:pt x="69" y="60"/>
                    </a:lnTo>
                    <a:lnTo>
                      <a:pt x="68" y="61"/>
                    </a:lnTo>
                    <a:lnTo>
                      <a:pt x="67" y="62"/>
                    </a:lnTo>
                    <a:lnTo>
                      <a:pt x="68" y="63"/>
                    </a:lnTo>
                    <a:lnTo>
                      <a:pt x="68" y="64"/>
                    </a:lnTo>
                    <a:lnTo>
                      <a:pt x="69" y="64"/>
                    </a:lnTo>
                    <a:lnTo>
                      <a:pt x="70" y="64"/>
                    </a:lnTo>
                    <a:lnTo>
                      <a:pt x="70" y="63"/>
                    </a:lnTo>
                    <a:lnTo>
                      <a:pt x="71" y="63"/>
                    </a:lnTo>
                    <a:lnTo>
                      <a:pt x="72" y="62"/>
                    </a:lnTo>
                    <a:lnTo>
                      <a:pt x="73" y="62"/>
                    </a:lnTo>
                    <a:lnTo>
                      <a:pt x="74" y="62"/>
                    </a:lnTo>
                    <a:lnTo>
                      <a:pt x="74" y="63"/>
                    </a:lnTo>
                    <a:lnTo>
                      <a:pt x="73" y="63"/>
                    </a:lnTo>
                    <a:lnTo>
                      <a:pt x="72" y="64"/>
                    </a:lnTo>
                    <a:lnTo>
                      <a:pt x="72" y="65"/>
                    </a:lnTo>
                    <a:lnTo>
                      <a:pt x="72" y="66"/>
                    </a:lnTo>
                    <a:lnTo>
                      <a:pt x="72" y="67"/>
                    </a:lnTo>
                    <a:lnTo>
                      <a:pt x="71" y="67"/>
                    </a:lnTo>
                    <a:lnTo>
                      <a:pt x="70" y="66"/>
                    </a:lnTo>
                    <a:lnTo>
                      <a:pt x="70" y="66"/>
                    </a:lnTo>
                    <a:lnTo>
                      <a:pt x="70" y="67"/>
                    </a:lnTo>
                    <a:lnTo>
                      <a:pt x="70" y="67"/>
                    </a:lnTo>
                    <a:lnTo>
                      <a:pt x="69" y="68"/>
                    </a:lnTo>
                    <a:lnTo>
                      <a:pt x="69" y="67"/>
                    </a:lnTo>
                    <a:lnTo>
                      <a:pt x="68" y="67"/>
                    </a:lnTo>
                    <a:lnTo>
                      <a:pt x="67" y="67"/>
                    </a:lnTo>
                    <a:lnTo>
                      <a:pt x="67" y="68"/>
                    </a:lnTo>
                    <a:lnTo>
                      <a:pt x="67" y="69"/>
                    </a:lnTo>
                    <a:lnTo>
                      <a:pt x="66" y="68"/>
                    </a:lnTo>
                    <a:lnTo>
                      <a:pt x="66" y="67"/>
                    </a:lnTo>
                    <a:lnTo>
                      <a:pt x="66" y="67"/>
                    </a:lnTo>
                    <a:lnTo>
                      <a:pt x="65" y="66"/>
                    </a:lnTo>
                    <a:lnTo>
                      <a:pt x="65" y="65"/>
                    </a:lnTo>
                    <a:lnTo>
                      <a:pt x="65" y="64"/>
                    </a:lnTo>
                    <a:lnTo>
                      <a:pt x="63" y="64"/>
                    </a:lnTo>
                    <a:lnTo>
                      <a:pt x="63" y="63"/>
                    </a:lnTo>
                    <a:lnTo>
                      <a:pt x="62" y="63"/>
                    </a:lnTo>
                    <a:lnTo>
                      <a:pt x="62" y="63"/>
                    </a:lnTo>
                    <a:lnTo>
                      <a:pt x="62" y="62"/>
                    </a:lnTo>
                    <a:lnTo>
                      <a:pt x="62" y="61"/>
                    </a:lnTo>
                    <a:lnTo>
                      <a:pt x="61" y="61"/>
                    </a:lnTo>
                    <a:lnTo>
                      <a:pt x="60" y="60"/>
                    </a:lnTo>
                    <a:lnTo>
                      <a:pt x="61" y="60"/>
                    </a:lnTo>
                    <a:lnTo>
                      <a:pt x="60" y="59"/>
                    </a:lnTo>
                    <a:lnTo>
                      <a:pt x="60" y="60"/>
                    </a:lnTo>
                    <a:lnTo>
                      <a:pt x="59" y="60"/>
                    </a:lnTo>
                    <a:lnTo>
                      <a:pt x="58" y="60"/>
                    </a:lnTo>
                    <a:lnTo>
                      <a:pt x="57" y="60"/>
                    </a:lnTo>
                    <a:lnTo>
                      <a:pt x="57" y="61"/>
                    </a:lnTo>
                    <a:lnTo>
                      <a:pt x="56" y="62"/>
                    </a:lnTo>
                    <a:lnTo>
                      <a:pt x="56" y="63"/>
                    </a:lnTo>
                    <a:lnTo>
                      <a:pt x="56" y="63"/>
                    </a:lnTo>
                    <a:lnTo>
                      <a:pt x="58" y="63"/>
                    </a:lnTo>
                    <a:lnTo>
                      <a:pt x="59" y="62"/>
                    </a:lnTo>
                    <a:lnTo>
                      <a:pt x="60" y="62"/>
                    </a:lnTo>
                    <a:lnTo>
                      <a:pt x="60" y="63"/>
                    </a:lnTo>
                    <a:lnTo>
                      <a:pt x="60" y="63"/>
                    </a:lnTo>
                    <a:lnTo>
                      <a:pt x="60" y="64"/>
                    </a:lnTo>
                    <a:lnTo>
                      <a:pt x="60" y="65"/>
                    </a:lnTo>
                    <a:lnTo>
                      <a:pt x="61" y="65"/>
                    </a:lnTo>
                    <a:lnTo>
                      <a:pt x="62" y="65"/>
                    </a:lnTo>
                    <a:lnTo>
                      <a:pt x="62" y="66"/>
                    </a:lnTo>
                    <a:lnTo>
                      <a:pt x="61" y="67"/>
                    </a:lnTo>
                    <a:lnTo>
                      <a:pt x="61" y="67"/>
                    </a:lnTo>
                    <a:lnTo>
                      <a:pt x="61" y="68"/>
                    </a:lnTo>
                    <a:lnTo>
                      <a:pt x="60" y="68"/>
                    </a:lnTo>
                    <a:lnTo>
                      <a:pt x="60" y="69"/>
                    </a:lnTo>
                    <a:lnTo>
                      <a:pt x="60" y="70"/>
                    </a:lnTo>
                    <a:lnTo>
                      <a:pt x="60" y="71"/>
                    </a:lnTo>
                    <a:lnTo>
                      <a:pt x="60" y="71"/>
                    </a:lnTo>
                    <a:lnTo>
                      <a:pt x="59" y="71"/>
                    </a:lnTo>
                    <a:lnTo>
                      <a:pt x="58" y="72"/>
                    </a:lnTo>
                    <a:lnTo>
                      <a:pt x="59" y="73"/>
                    </a:lnTo>
                    <a:lnTo>
                      <a:pt x="60" y="73"/>
                    </a:lnTo>
                    <a:lnTo>
                      <a:pt x="60" y="73"/>
                    </a:lnTo>
                    <a:lnTo>
                      <a:pt x="61" y="72"/>
                    </a:lnTo>
                    <a:lnTo>
                      <a:pt x="62" y="73"/>
                    </a:lnTo>
                    <a:lnTo>
                      <a:pt x="62" y="74"/>
                    </a:lnTo>
                    <a:lnTo>
                      <a:pt x="62" y="74"/>
                    </a:lnTo>
                    <a:lnTo>
                      <a:pt x="62" y="75"/>
                    </a:lnTo>
                    <a:lnTo>
                      <a:pt x="61" y="75"/>
                    </a:lnTo>
                    <a:lnTo>
                      <a:pt x="60" y="74"/>
                    </a:lnTo>
                    <a:lnTo>
                      <a:pt x="60" y="74"/>
                    </a:lnTo>
                    <a:lnTo>
                      <a:pt x="59" y="74"/>
                    </a:lnTo>
                    <a:lnTo>
                      <a:pt x="58" y="74"/>
                    </a:lnTo>
                    <a:lnTo>
                      <a:pt x="57" y="74"/>
                    </a:lnTo>
                    <a:lnTo>
                      <a:pt x="56" y="73"/>
                    </a:lnTo>
                    <a:lnTo>
                      <a:pt x="56" y="72"/>
                    </a:lnTo>
                    <a:lnTo>
                      <a:pt x="57" y="71"/>
                    </a:lnTo>
                    <a:lnTo>
                      <a:pt x="57" y="70"/>
                    </a:lnTo>
                    <a:lnTo>
                      <a:pt x="56" y="70"/>
                    </a:lnTo>
                    <a:lnTo>
                      <a:pt x="56" y="70"/>
                    </a:lnTo>
                    <a:lnTo>
                      <a:pt x="56" y="70"/>
                    </a:lnTo>
                    <a:lnTo>
                      <a:pt x="56" y="69"/>
                    </a:lnTo>
                    <a:lnTo>
                      <a:pt x="55" y="68"/>
                    </a:lnTo>
                    <a:lnTo>
                      <a:pt x="54" y="68"/>
                    </a:lnTo>
                    <a:lnTo>
                      <a:pt x="54" y="69"/>
                    </a:lnTo>
                    <a:lnTo>
                      <a:pt x="53" y="69"/>
                    </a:lnTo>
                    <a:lnTo>
                      <a:pt x="53" y="68"/>
                    </a:lnTo>
                    <a:lnTo>
                      <a:pt x="53" y="67"/>
                    </a:lnTo>
                    <a:lnTo>
                      <a:pt x="53" y="67"/>
                    </a:lnTo>
                    <a:lnTo>
                      <a:pt x="52" y="67"/>
                    </a:lnTo>
                    <a:lnTo>
                      <a:pt x="51" y="68"/>
                    </a:lnTo>
                    <a:lnTo>
                      <a:pt x="50" y="67"/>
                    </a:lnTo>
                    <a:lnTo>
                      <a:pt x="50" y="67"/>
                    </a:lnTo>
                    <a:lnTo>
                      <a:pt x="50" y="67"/>
                    </a:lnTo>
                    <a:lnTo>
                      <a:pt x="50" y="68"/>
                    </a:lnTo>
                    <a:lnTo>
                      <a:pt x="49" y="70"/>
                    </a:lnTo>
                    <a:lnTo>
                      <a:pt x="49" y="70"/>
                    </a:lnTo>
                    <a:lnTo>
                      <a:pt x="50" y="71"/>
                    </a:lnTo>
                    <a:lnTo>
                      <a:pt x="51" y="71"/>
                    </a:lnTo>
                    <a:lnTo>
                      <a:pt x="52" y="71"/>
                    </a:lnTo>
                    <a:lnTo>
                      <a:pt x="53" y="71"/>
                    </a:lnTo>
                    <a:lnTo>
                      <a:pt x="53" y="72"/>
                    </a:lnTo>
                    <a:lnTo>
                      <a:pt x="52" y="72"/>
                    </a:lnTo>
                    <a:lnTo>
                      <a:pt x="51" y="73"/>
                    </a:lnTo>
                    <a:lnTo>
                      <a:pt x="51" y="74"/>
                    </a:lnTo>
                    <a:lnTo>
                      <a:pt x="51" y="74"/>
                    </a:lnTo>
                    <a:lnTo>
                      <a:pt x="52" y="75"/>
                    </a:lnTo>
                    <a:lnTo>
                      <a:pt x="53" y="74"/>
                    </a:lnTo>
                    <a:lnTo>
                      <a:pt x="53" y="75"/>
                    </a:lnTo>
                    <a:lnTo>
                      <a:pt x="53" y="77"/>
                    </a:lnTo>
                    <a:lnTo>
                      <a:pt x="53" y="77"/>
                    </a:lnTo>
                    <a:lnTo>
                      <a:pt x="53" y="77"/>
                    </a:lnTo>
                    <a:lnTo>
                      <a:pt x="54" y="77"/>
                    </a:lnTo>
                    <a:lnTo>
                      <a:pt x="55" y="77"/>
                    </a:lnTo>
                    <a:lnTo>
                      <a:pt x="54" y="79"/>
                    </a:lnTo>
                    <a:lnTo>
                      <a:pt x="54" y="80"/>
                    </a:lnTo>
                    <a:lnTo>
                      <a:pt x="54" y="81"/>
                    </a:lnTo>
                    <a:lnTo>
                      <a:pt x="54" y="82"/>
                    </a:lnTo>
                    <a:lnTo>
                      <a:pt x="54" y="83"/>
                    </a:lnTo>
                    <a:lnTo>
                      <a:pt x="54" y="84"/>
                    </a:lnTo>
                    <a:lnTo>
                      <a:pt x="53" y="84"/>
                    </a:lnTo>
                    <a:lnTo>
                      <a:pt x="53" y="84"/>
                    </a:lnTo>
                    <a:lnTo>
                      <a:pt x="53" y="83"/>
                    </a:lnTo>
                    <a:lnTo>
                      <a:pt x="53" y="81"/>
                    </a:lnTo>
                    <a:lnTo>
                      <a:pt x="53" y="81"/>
                    </a:lnTo>
                    <a:lnTo>
                      <a:pt x="52" y="80"/>
                    </a:lnTo>
                    <a:lnTo>
                      <a:pt x="51" y="80"/>
                    </a:lnTo>
                    <a:lnTo>
                      <a:pt x="50" y="80"/>
                    </a:lnTo>
                    <a:lnTo>
                      <a:pt x="50" y="79"/>
                    </a:lnTo>
                    <a:lnTo>
                      <a:pt x="50" y="78"/>
                    </a:lnTo>
                    <a:lnTo>
                      <a:pt x="49" y="77"/>
                    </a:lnTo>
                    <a:lnTo>
                      <a:pt x="49" y="77"/>
                    </a:lnTo>
                    <a:lnTo>
                      <a:pt x="49" y="76"/>
                    </a:lnTo>
                    <a:lnTo>
                      <a:pt x="48" y="77"/>
                    </a:lnTo>
                    <a:lnTo>
                      <a:pt x="48" y="77"/>
                    </a:lnTo>
                    <a:lnTo>
                      <a:pt x="48" y="78"/>
                    </a:lnTo>
                    <a:lnTo>
                      <a:pt x="47" y="78"/>
                    </a:lnTo>
                    <a:lnTo>
                      <a:pt x="46" y="79"/>
                    </a:lnTo>
                    <a:lnTo>
                      <a:pt x="47" y="80"/>
                    </a:lnTo>
                    <a:lnTo>
                      <a:pt x="47" y="81"/>
                    </a:lnTo>
                    <a:lnTo>
                      <a:pt x="47" y="82"/>
                    </a:lnTo>
                    <a:lnTo>
                      <a:pt x="47" y="83"/>
                    </a:lnTo>
                    <a:lnTo>
                      <a:pt x="47" y="84"/>
                    </a:lnTo>
                    <a:lnTo>
                      <a:pt x="47" y="84"/>
                    </a:lnTo>
                    <a:lnTo>
                      <a:pt x="46" y="84"/>
                    </a:lnTo>
                    <a:lnTo>
                      <a:pt x="46" y="84"/>
                    </a:lnTo>
                    <a:lnTo>
                      <a:pt x="45" y="84"/>
                    </a:lnTo>
                    <a:lnTo>
                      <a:pt x="45" y="85"/>
                    </a:lnTo>
                    <a:lnTo>
                      <a:pt x="45" y="86"/>
                    </a:lnTo>
                    <a:lnTo>
                      <a:pt x="46" y="86"/>
                    </a:lnTo>
                    <a:lnTo>
                      <a:pt x="47" y="85"/>
                    </a:lnTo>
                    <a:lnTo>
                      <a:pt x="47" y="87"/>
                    </a:lnTo>
                    <a:lnTo>
                      <a:pt x="47" y="88"/>
                    </a:lnTo>
                    <a:lnTo>
                      <a:pt x="46" y="87"/>
                    </a:lnTo>
                    <a:lnTo>
                      <a:pt x="46" y="88"/>
                    </a:lnTo>
                    <a:lnTo>
                      <a:pt x="45" y="87"/>
                    </a:lnTo>
                    <a:lnTo>
                      <a:pt x="44" y="88"/>
                    </a:lnTo>
                    <a:lnTo>
                      <a:pt x="43" y="87"/>
                    </a:lnTo>
                    <a:lnTo>
                      <a:pt x="43" y="86"/>
                    </a:lnTo>
                    <a:lnTo>
                      <a:pt x="43" y="85"/>
                    </a:lnTo>
                    <a:lnTo>
                      <a:pt x="43" y="84"/>
                    </a:lnTo>
                    <a:lnTo>
                      <a:pt x="44" y="84"/>
                    </a:lnTo>
                    <a:lnTo>
                      <a:pt x="45" y="83"/>
                    </a:lnTo>
                    <a:lnTo>
                      <a:pt x="45" y="82"/>
                    </a:lnTo>
                    <a:lnTo>
                      <a:pt x="45" y="81"/>
                    </a:lnTo>
                    <a:lnTo>
                      <a:pt x="45" y="80"/>
                    </a:lnTo>
                    <a:lnTo>
                      <a:pt x="44" y="80"/>
                    </a:lnTo>
                    <a:lnTo>
                      <a:pt x="43" y="80"/>
                    </a:lnTo>
                    <a:lnTo>
                      <a:pt x="44" y="79"/>
                    </a:lnTo>
                    <a:lnTo>
                      <a:pt x="44" y="77"/>
                    </a:lnTo>
                    <a:lnTo>
                      <a:pt x="45" y="77"/>
                    </a:lnTo>
                    <a:lnTo>
                      <a:pt x="45" y="76"/>
                    </a:lnTo>
                    <a:lnTo>
                      <a:pt x="45" y="73"/>
                    </a:lnTo>
                    <a:lnTo>
                      <a:pt x="45" y="72"/>
                    </a:lnTo>
                    <a:lnTo>
                      <a:pt x="43" y="72"/>
                    </a:lnTo>
                    <a:lnTo>
                      <a:pt x="43" y="73"/>
                    </a:lnTo>
                    <a:lnTo>
                      <a:pt x="43" y="74"/>
                    </a:lnTo>
                    <a:lnTo>
                      <a:pt x="42" y="74"/>
                    </a:lnTo>
                    <a:lnTo>
                      <a:pt x="41" y="74"/>
                    </a:lnTo>
                    <a:lnTo>
                      <a:pt x="40" y="75"/>
                    </a:lnTo>
                    <a:lnTo>
                      <a:pt x="39" y="75"/>
                    </a:lnTo>
                    <a:lnTo>
                      <a:pt x="39" y="77"/>
                    </a:lnTo>
                    <a:lnTo>
                      <a:pt x="39" y="77"/>
                    </a:lnTo>
                    <a:lnTo>
                      <a:pt x="39" y="78"/>
                    </a:lnTo>
                    <a:lnTo>
                      <a:pt x="38" y="79"/>
                    </a:lnTo>
                    <a:lnTo>
                      <a:pt x="38" y="80"/>
                    </a:lnTo>
                    <a:lnTo>
                      <a:pt x="39" y="81"/>
                    </a:lnTo>
                    <a:lnTo>
                      <a:pt x="38" y="82"/>
                    </a:lnTo>
                    <a:lnTo>
                      <a:pt x="38" y="83"/>
                    </a:lnTo>
                    <a:lnTo>
                      <a:pt x="38" y="84"/>
                    </a:lnTo>
                    <a:lnTo>
                      <a:pt x="37" y="84"/>
                    </a:lnTo>
                    <a:lnTo>
                      <a:pt x="37" y="83"/>
                    </a:lnTo>
                    <a:lnTo>
                      <a:pt x="36" y="82"/>
                    </a:lnTo>
                    <a:lnTo>
                      <a:pt x="37" y="81"/>
                    </a:lnTo>
                    <a:lnTo>
                      <a:pt x="36" y="80"/>
                    </a:lnTo>
                    <a:lnTo>
                      <a:pt x="36" y="79"/>
                    </a:lnTo>
                    <a:lnTo>
                      <a:pt x="36" y="78"/>
                    </a:lnTo>
                    <a:lnTo>
                      <a:pt x="36" y="77"/>
                    </a:lnTo>
                    <a:lnTo>
                      <a:pt x="37" y="77"/>
                    </a:lnTo>
                    <a:lnTo>
                      <a:pt x="37" y="75"/>
                    </a:lnTo>
                    <a:lnTo>
                      <a:pt x="38" y="74"/>
                    </a:lnTo>
                    <a:lnTo>
                      <a:pt x="38" y="74"/>
                    </a:lnTo>
                    <a:lnTo>
                      <a:pt x="39" y="74"/>
                    </a:lnTo>
                    <a:lnTo>
                      <a:pt x="39" y="73"/>
                    </a:lnTo>
                    <a:lnTo>
                      <a:pt x="38" y="72"/>
                    </a:lnTo>
                    <a:lnTo>
                      <a:pt x="37" y="72"/>
                    </a:lnTo>
                    <a:lnTo>
                      <a:pt x="36" y="72"/>
                    </a:lnTo>
                    <a:lnTo>
                      <a:pt x="36" y="73"/>
                    </a:lnTo>
                    <a:lnTo>
                      <a:pt x="36" y="74"/>
                    </a:lnTo>
                    <a:lnTo>
                      <a:pt x="36" y="74"/>
                    </a:lnTo>
                    <a:lnTo>
                      <a:pt x="36" y="75"/>
                    </a:lnTo>
                    <a:lnTo>
                      <a:pt x="36" y="76"/>
                    </a:lnTo>
                    <a:lnTo>
                      <a:pt x="35" y="77"/>
                    </a:lnTo>
                    <a:lnTo>
                      <a:pt x="34" y="77"/>
                    </a:lnTo>
                    <a:lnTo>
                      <a:pt x="33" y="78"/>
                    </a:lnTo>
                    <a:lnTo>
                      <a:pt x="32" y="77"/>
                    </a:lnTo>
                    <a:lnTo>
                      <a:pt x="32" y="77"/>
                    </a:lnTo>
                    <a:lnTo>
                      <a:pt x="33" y="76"/>
                    </a:lnTo>
                    <a:lnTo>
                      <a:pt x="33" y="75"/>
                    </a:lnTo>
                    <a:lnTo>
                      <a:pt x="32" y="74"/>
                    </a:lnTo>
                    <a:lnTo>
                      <a:pt x="32" y="74"/>
                    </a:lnTo>
                    <a:lnTo>
                      <a:pt x="31" y="74"/>
                    </a:lnTo>
                    <a:lnTo>
                      <a:pt x="31" y="73"/>
                    </a:lnTo>
                    <a:lnTo>
                      <a:pt x="31" y="71"/>
                    </a:lnTo>
                    <a:lnTo>
                      <a:pt x="32" y="71"/>
                    </a:lnTo>
                    <a:lnTo>
                      <a:pt x="32" y="70"/>
                    </a:lnTo>
                    <a:lnTo>
                      <a:pt x="30" y="70"/>
                    </a:lnTo>
                    <a:lnTo>
                      <a:pt x="30" y="71"/>
                    </a:lnTo>
                    <a:lnTo>
                      <a:pt x="29" y="72"/>
                    </a:lnTo>
                    <a:lnTo>
                      <a:pt x="29" y="73"/>
                    </a:lnTo>
                    <a:lnTo>
                      <a:pt x="29" y="74"/>
                    </a:lnTo>
                    <a:lnTo>
                      <a:pt x="29" y="74"/>
                    </a:lnTo>
                    <a:lnTo>
                      <a:pt x="29" y="75"/>
                    </a:lnTo>
                    <a:lnTo>
                      <a:pt x="29" y="76"/>
                    </a:lnTo>
                    <a:lnTo>
                      <a:pt x="29" y="77"/>
                    </a:lnTo>
                    <a:lnTo>
                      <a:pt x="30" y="77"/>
                    </a:lnTo>
                    <a:lnTo>
                      <a:pt x="29" y="78"/>
                    </a:lnTo>
                    <a:lnTo>
                      <a:pt x="29" y="79"/>
                    </a:lnTo>
                    <a:lnTo>
                      <a:pt x="29" y="80"/>
                    </a:lnTo>
                    <a:lnTo>
                      <a:pt x="28" y="80"/>
                    </a:lnTo>
                    <a:lnTo>
                      <a:pt x="27" y="80"/>
                    </a:lnTo>
                    <a:lnTo>
                      <a:pt x="27" y="81"/>
                    </a:lnTo>
                    <a:lnTo>
                      <a:pt x="27" y="81"/>
                    </a:lnTo>
                    <a:lnTo>
                      <a:pt x="28" y="82"/>
                    </a:lnTo>
                    <a:lnTo>
                      <a:pt x="29" y="84"/>
                    </a:lnTo>
                    <a:lnTo>
                      <a:pt x="29" y="84"/>
                    </a:lnTo>
                    <a:lnTo>
                      <a:pt x="29" y="84"/>
                    </a:lnTo>
                    <a:lnTo>
                      <a:pt x="28" y="84"/>
                    </a:lnTo>
                    <a:lnTo>
                      <a:pt x="27" y="84"/>
                    </a:lnTo>
                    <a:lnTo>
                      <a:pt x="26" y="84"/>
                    </a:lnTo>
                    <a:lnTo>
                      <a:pt x="25" y="83"/>
                    </a:lnTo>
                    <a:lnTo>
                      <a:pt x="25" y="84"/>
                    </a:lnTo>
                    <a:lnTo>
                      <a:pt x="25" y="85"/>
                    </a:lnTo>
                    <a:lnTo>
                      <a:pt x="25" y="86"/>
                    </a:lnTo>
                    <a:lnTo>
                      <a:pt x="23" y="84"/>
                    </a:lnTo>
                    <a:lnTo>
                      <a:pt x="22" y="84"/>
                    </a:lnTo>
                    <a:lnTo>
                      <a:pt x="23" y="83"/>
                    </a:lnTo>
                    <a:lnTo>
                      <a:pt x="23" y="82"/>
                    </a:lnTo>
                    <a:lnTo>
                      <a:pt x="23" y="81"/>
                    </a:lnTo>
                    <a:lnTo>
                      <a:pt x="22" y="81"/>
                    </a:lnTo>
                    <a:lnTo>
                      <a:pt x="22" y="81"/>
                    </a:lnTo>
                    <a:lnTo>
                      <a:pt x="22" y="80"/>
                    </a:lnTo>
                    <a:lnTo>
                      <a:pt x="23" y="77"/>
                    </a:lnTo>
                    <a:lnTo>
                      <a:pt x="23" y="76"/>
                    </a:lnTo>
                    <a:lnTo>
                      <a:pt x="22" y="76"/>
                    </a:lnTo>
                    <a:lnTo>
                      <a:pt x="22" y="75"/>
                    </a:lnTo>
                    <a:lnTo>
                      <a:pt x="23" y="74"/>
                    </a:lnTo>
                    <a:lnTo>
                      <a:pt x="22" y="72"/>
                    </a:lnTo>
                    <a:lnTo>
                      <a:pt x="22" y="71"/>
                    </a:lnTo>
                    <a:lnTo>
                      <a:pt x="23" y="70"/>
                    </a:lnTo>
                    <a:lnTo>
                      <a:pt x="24" y="69"/>
                    </a:lnTo>
                    <a:lnTo>
                      <a:pt x="25" y="67"/>
                    </a:lnTo>
                    <a:lnTo>
                      <a:pt x="25" y="67"/>
                    </a:lnTo>
                    <a:lnTo>
                      <a:pt x="25" y="67"/>
                    </a:lnTo>
                    <a:lnTo>
                      <a:pt x="23" y="67"/>
                    </a:lnTo>
                    <a:lnTo>
                      <a:pt x="22" y="68"/>
                    </a:lnTo>
                    <a:lnTo>
                      <a:pt x="22" y="68"/>
                    </a:lnTo>
                    <a:lnTo>
                      <a:pt x="21" y="69"/>
                    </a:lnTo>
                    <a:lnTo>
                      <a:pt x="22" y="70"/>
                    </a:lnTo>
                    <a:lnTo>
                      <a:pt x="21" y="71"/>
                    </a:lnTo>
                    <a:lnTo>
                      <a:pt x="22" y="72"/>
                    </a:lnTo>
                    <a:lnTo>
                      <a:pt x="22" y="73"/>
                    </a:lnTo>
                    <a:lnTo>
                      <a:pt x="21" y="74"/>
                    </a:lnTo>
                    <a:lnTo>
                      <a:pt x="21" y="74"/>
                    </a:lnTo>
                    <a:lnTo>
                      <a:pt x="20" y="76"/>
                    </a:lnTo>
                    <a:lnTo>
                      <a:pt x="20" y="77"/>
                    </a:lnTo>
                    <a:lnTo>
                      <a:pt x="21" y="77"/>
                    </a:lnTo>
                    <a:lnTo>
                      <a:pt x="22" y="77"/>
                    </a:lnTo>
                    <a:lnTo>
                      <a:pt x="22" y="78"/>
                    </a:lnTo>
                    <a:lnTo>
                      <a:pt x="20" y="81"/>
                    </a:lnTo>
                    <a:lnTo>
                      <a:pt x="19" y="81"/>
                    </a:lnTo>
                    <a:lnTo>
                      <a:pt x="19" y="81"/>
                    </a:lnTo>
                    <a:lnTo>
                      <a:pt x="18" y="81"/>
                    </a:lnTo>
                    <a:lnTo>
                      <a:pt x="18" y="81"/>
                    </a:lnTo>
                    <a:lnTo>
                      <a:pt x="18" y="80"/>
                    </a:lnTo>
                    <a:lnTo>
                      <a:pt x="18" y="79"/>
                    </a:lnTo>
                    <a:lnTo>
                      <a:pt x="17" y="78"/>
                    </a:lnTo>
                    <a:lnTo>
                      <a:pt x="16" y="78"/>
                    </a:lnTo>
                    <a:lnTo>
                      <a:pt x="16" y="77"/>
                    </a:lnTo>
                    <a:lnTo>
                      <a:pt x="16" y="77"/>
                    </a:lnTo>
                    <a:lnTo>
                      <a:pt x="16" y="76"/>
                    </a:lnTo>
                    <a:lnTo>
                      <a:pt x="16" y="74"/>
                    </a:lnTo>
                    <a:lnTo>
                      <a:pt x="15" y="75"/>
                    </a:lnTo>
                    <a:lnTo>
                      <a:pt x="15" y="75"/>
                    </a:lnTo>
                    <a:lnTo>
                      <a:pt x="14" y="76"/>
                    </a:lnTo>
                    <a:lnTo>
                      <a:pt x="13" y="76"/>
                    </a:lnTo>
                    <a:lnTo>
                      <a:pt x="12" y="75"/>
                    </a:lnTo>
                    <a:lnTo>
                      <a:pt x="12" y="74"/>
                    </a:lnTo>
                    <a:lnTo>
                      <a:pt x="12" y="73"/>
                    </a:lnTo>
                    <a:lnTo>
                      <a:pt x="12" y="72"/>
                    </a:lnTo>
                    <a:lnTo>
                      <a:pt x="12" y="71"/>
                    </a:lnTo>
                    <a:lnTo>
                      <a:pt x="14" y="69"/>
                    </a:lnTo>
                    <a:lnTo>
                      <a:pt x="14" y="68"/>
                    </a:lnTo>
                    <a:lnTo>
                      <a:pt x="13" y="68"/>
                    </a:lnTo>
                    <a:lnTo>
                      <a:pt x="12" y="69"/>
                    </a:lnTo>
                    <a:lnTo>
                      <a:pt x="11" y="70"/>
                    </a:lnTo>
                    <a:lnTo>
                      <a:pt x="10" y="70"/>
                    </a:lnTo>
                    <a:lnTo>
                      <a:pt x="10" y="69"/>
                    </a:lnTo>
                    <a:lnTo>
                      <a:pt x="9" y="69"/>
                    </a:lnTo>
                    <a:lnTo>
                      <a:pt x="8" y="70"/>
                    </a:lnTo>
                    <a:lnTo>
                      <a:pt x="8" y="70"/>
                    </a:lnTo>
                    <a:lnTo>
                      <a:pt x="6" y="70"/>
                    </a:lnTo>
                    <a:lnTo>
                      <a:pt x="6" y="69"/>
                    </a:lnTo>
                    <a:lnTo>
                      <a:pt x="7" y="68"/>
                    </a:lnTo>
                    <a:lnTo>
                      <a:pt x="8" y="67"/>
                    </a:lnTo>
                    <a:lnTo>
                      <a:pt x="9" y="66"/>
                    </a:lnTo>
                    <a:lnTo>
                      <a:pt x="10" y="66"/>
                    </a:lnTo>
                    <a:lnTo>
                      <a:pt x="11" y="64"/>
                    </a:lnTo>
                    <a:lnTo>
                      <a:pt x="12" y="64"/>
                    </a:lnTo>
                    <a:lnTo>
                      <a:pt x="12" y="63"/>
                    </a:lnTo>
                    <a:lnTo>
                      <a:pt x="9" y="64"/>
                    </a:lnTo>
                    <a:lnTo>
                      <a:pt x="8" y="65"/>
                    </a:lnTo>
                    <a:lnTo>
                      <a:pt x="8" y="66"/>
                    </a:lnTo>
                    <a:lnTo>
                      <a:pt x="7" y="67"/>
                    </a:lnTo>
                    <a:lnTo>
                      <a:pt x="6" y="67"/>
                    </a:lnTo>
                    <a:lnTo>
                      <a:pt x="5" y="67"/>
                    </a:lnTo>
                    <a:lnTo>
                      <a:pt x="5" y="65"/>
                    </a:lnTo>
                    <a:lnTo>
                      <a:pt x="5" y="64"/>
                    </a:lnTo>
                    <a:lnTo>
                      <a:pt x="5" y="63"/>
                    </a:lnTo>
                    <a:lnTo>
                      <a:pt x="5" y="63"/>
                    </a:lnTo>
                    <a:lnTo>
                      <a:pt x="4" y="63"/>
                    </a:lnTo>
                    <a:lnTo>
                      <a:pt x="3" y="63"/>
                    </a:lnTo>
                    <a:lnTo>
                      <a:pt x="2" y="64"/>
                    </a:lnTo>
                    <a:lnTo>
                      <a:pt x="1" y="64"/>
                    </a:lnTo>
                    <a:lnTo>
                      <a:pt x="1" y="67"/>
                    </a:lnTo>
                    <a:lnTo>
                      <a:pt x="1" y="67"/>
                    </a:lnTo>
                    <a:lnTo>
                      <a:pt x="3" y="68"/>
                    </a:lnTo>
                    <a:lnTo>
                      <a:pt x="5" y="68"/>
                    </a:lnTo>
                    <a:lnTo>
                      <a:pt x="5" y="69"/>
                    </a:lnTo>
                    <a:lnTo>
                      <a:pt x="5" y="70"/>
                    </a:lnTo>
                    <a:lnTo>
                      <a:pt x="3" y="70"/>
                    </a:lnTo>
                    <a:lnTo>
                      <a:pt x="1" y="71"/>
                    </a:lnTo>
                    <a:lnTo>
                      <a:pt x="0" y="71"/>
                    </a:lnTo>
                    <a:lnTo>
                      <a:pt x="1" y="72"/>
                    </a:lnTo>
                    <a:lnTo>
                      <a:pt x="1" y="73"/>
                    </a:lnTo>
                    <a:lnTo>
                      <a:pt x="3" y="73"/>
                    </a:lnTo>
                    <a:lnTo>
                      <a:pt x="4" y="73"/>
                    </a:lnTo>
                    <a:lnTo>
                      <a:pt x="5" y="73"/>
                    </a:lnTo>
                    <a:lnTo>
                      <a:pt x="5" y="73"/>
                    </a:lnTo>
                    <a:lnTo>
                      <a:pt x="5" y="72"/>
                    </a:lnTo>
                    <a:lnTo>
                      <a:pt x="6" y="72"/>
                    </a:lnTo>
                    <a:lnTo>
                      <a:pt x="6" y="73"/>
                    </a:lnTo>
                    <a:lnTo>
                      <a:pt x="7" y="73"/>
                    </a:lnTo>
                    <a:lnTo>
                      <a:pt x="8" y="73"/>
                    </a:lnTo>
                    <a:lnTo>
                      <a:pt x="8" y="74"/>
                    </a:lnTo>
                    <a:lnTo>
                      <a:pt x="8" y="74"/>
                    </a:lnTo>
                    <a:lnTo>
                      <a:pt x="8" y="75"/>
                    </a:lnTo>
                    <a:lnTo>
                      <a:pt x="8" y="76"/>
                    </a:lnTo>
                    <a:lnTo>
                      <a:pt x="8" y="77"/>
                    </a:lnTo>
                    <a:lnTo>
                      <a:pt x="7" y="77"/>
                    </a:lnTo>
                    <a:lnTo>
                      <a:pt x="8" y="77"/>
                    </a:lnTo>
                    <a:lnTo>
                      <a:pt x="8" y="77"/>
                    </a:lnTo>
                    <a:lnTo>
                      <a:pt x="9" y="78"/>
                    </a:lnTo>
                    <a:lnTo>
                      <a:pt x="9" y="79"/>
                    </a:lnTo>
                    <a:lnTo>
                      <a:pt x="9" y="80"/>
                    </a:lnTo>
                    <a:lnTo>
                      <a:pt x="10" y="81"/>
                    </a:lnTo>
                    <a:lnTo>
                      <a:pt x="10" y="80"/>
                    </a:lnTo>
                    <a:lnTo>
                      <a:pt x="11" y="79"/>
                    </a:lnTo>
                    <a:lnTo>
                      <a:pt x="12" y="80"/>
                    </a:lnTo>
                    <a:lnTo>
                      <a:pt x="14" y="79"/>
                    </a:lnTo>
                    <a:lnTo>
                      <a:pt x="15" y="80"/>
                    </a:lnTo>
                    <a:lnTo>
                      <a:pt x="14" y="81"/>
                    </a:lnTo>
                    <a:lnTo>
                      <a:pt x="13" y="81"/>
                    </a:lnTo>
                    <a:lnTo>
                      <a:pt x="12" y="82"/>
                    </a:lnTo>
                    <a:lnTo>
                      <a:pt x="12" y="83"/>
                    </a:lnTo>
                    <a:lnTo>
                      <a:pt x="12" y="83"/>
                    </a:lnTo>
                    <a:lnTo>
                      <a:pt x="14" y="83"/>
                    </a:lnTo>
                    <a:lnTo>
                      <a:pt x="14" y="84"/>
                    </a:lnTo>
                    <a:lnTo>
                      <a:pt x="15" y="84"/>
                    </a:lnTo>
                    <a:lnTo>
                      <a:pt x="16" y="84"/>
                    </a:lnTo>
                    <a:lnTo>
                      <a:pt x="17" y="84"/>
                    </a:lnTo>
                    <a:lnTo>
                      <a:pt x="16" y="85"/>
                    </a:lnTo>
                    <a:lnTo>
                      <a:pt x="15" y="85"/>
                    </a:lnTo>
                    <a:lnTo>
                      <a:pt x="15" y="87"/>
                    </a:lnTo>
                    <a:lnTo>
                      <a:pt x="14" y="87"/>
                    </a:lnTo>
                    <a:lnTo>
                      <a:pt x="13" y="86"/>
                    </a:lnTo>
                    <a:lnTo>
                      <a:pt x="12" y="85"/>
                    </a:lnTo>
                    <a:lnTo>
                      <a:pt x="12" y="85"/>
                    </a:lnTo>
                    <a:lnTo>
                      <a:pt x="11" y="84"/>
                    </a:lnTo>
                    <a:lnTo>
                      <a:pt x="10" y="85"/>
                    </a:lnTo>
                    <a:lnTo>
                      <a:pt x="9" y="85"/>
                    </a:lnTo>
                    <a:lnTo>
                      <a:pt x="8" y="84"/>
                    </a:lnTo>
                    <a:lnTo>
                      <a:pt x="8" y="85"/>
                    </a:lnTo>
                    <a:lnTo>
                      <a:pt x="8" y="85"/>
                    </a:lnTo>
                    <a:lnTo>
                      <a:pt x="7" y="86"/>
                    </a:lnTo>
                    <a:lnTo>
                      <a:pt x="8" y="86"/>
                    </a:lnTo>
                    <a:lnTo>
                      <a:pt x="9" y="86"/>
                    </a:lnTo>
                    <a:lnTo>
                      <a:pt x="10" y="87"/>
                    </a:lnTo>
                    <a:lnTo>
                      <a:pt x="10" y="88"/>
                    </a:lnTo>
                    <a:lnTo>
                      <a:pt x="10" y="88"/>
                    </a:lnTo>
                    <a:lnTo>
                      <a:pt x="11" y="89"/>
                    </a:lnTo>
                    <a:lnTo>
                      <a:pt x="12" y="89"/>
                    </a:lnTo>
                    <a:lnTo>
                      <a:pt x="12" y="91"/>
                    </a:lnTo>
                    <a:lnTo>
                      <a:pt x="11" y="91"/>
                    </a:lnTo>
                    <a:lnTo>
                      <a:pt x="10" y="91"/>
                    </a:lnTo>
                    <a:lnTo>
                      <a:pt x="10" y="92"/>
                    </a:lnTo>
                    <a:lnTo>
                      <a:pt x="9" y="93"/>
                    </a:lnTo>
                    <a:lnTo>
                      <a:pt x="9" y="94"/>
                    </a:lnTo>
                    <a:lnTo>
                      <a:pt x="10" y="94"/>
                    </a:lnTo>
                    <a:lnTo>
                      <a:pt x="11" y="94"/>
                    </a:lnTo>
                    <a:lnTo>
                      <a:pt x="11" y="94"/>
                    </a:lnTo>
                    <a:lnTo>
                      <a:pt x="11" y="95"/>
                    </a:lnTo>
                    <a:lnTo>
                      <a:pt x="10" y="96"/>
                    </a:lnTo>
                    <a:lnTo>
                      <a:pt x="10" y="97"/>
                    </a:lnTo>
                    <a:lnTo>
                      <a:pt x="10" y="98"/>
                    </a:lnTo>
                    <a:lnTo>
                      <a:pt x="11" y="98"/>
                    </a:lnTo>
                    <a:lnTo>
                      <a:pt x="12" y="98"/>
                    </a:lnTo>
                    <a:lnTo>
                      <a:pt x="13" y="96"/>
                    </a:lnTo>
                    <a:lnTo>
                      <a:pt x="14" y="94"/>
                    </a:lnTo>
                    <a:lnTo>
                      <a:pt x="15" y="94"/>
                    </a:lnTo>
                    <a:lnTo>
                      <a:pt x="15" y="94"/>
                    </a:lnTo>
                    <a:lnTo>
                      <a:pt x="15" y="94"/>
                    </a:lnTo>
                    <a:lnTo>
                      <a:pt x="15" y="92"/>
                    </a:lnTo>
                    <a:lnTo>
                      <a:pt x="16" y="92"/>
                    </a:lnTo>
                    <a:lnTo>
                      <a:pt x="16" y="93"/>
                    </a:lnTo>
                    <a:lnTo>
                      <a:pt x="17" y="94"/>
                    </a:lnTo>
                    <a:lnTo>
                      <a:pt x="18" y="94"/>
                    </a:lnTo>
                    <a:lnTo>
                      <a:pt x="19" y="94"/>
                    </a:lnTo>
                    <a:lnTo>
                      <a:pt x="19" y="92"/>
                    </a:lnTo>
                    <a:lnTo>
                      <a:pt x="19" y="91"/>
                    </a:lnTo>
                    <a:lnTo>
                      <a:pt x="19" y="90"/>
                    </a:lnTo>
                    <a:lnTo>
                      <a:pt x="19" y="89"/>
                    </a:lnTo>
                    <a:lnTo>
                      <a:pt x="19" y="89"/>
                    </a:lnTo>
                    <a:lnTo>
                      <a:pt x="19" y="90"/>
                    </a:lnTo>
                    <a:lnTo>
                      <a:pt x="20" y="91"/>
                    </a:lnTo>
                    <a:lnTo>
                      <a:pt x="21" y="91"/>
                    </a:lnTo>
                    <a:lnTo>
                      <a:pt x="21" y="91"/>
                    </a:lnTo>
                    <a:lnTo>
                      <a:pt x="21" y="92"/>
                    </a:lnTo>
                    <a:lnTo>
                      <a:pt x="22" y="94"/>
                    </a:lnTo>
                    <a:lnTo>
                      <a:pt x="22" y="94"/>
                    </a:lnTo>
                    <a:lnTo>
                      <a:pt x="22" y="95"/>
                    </a:lnTo>
                    <a:lnTo>
                      <a:pt x="22" y="95"/>
                    </a:lnTo>
                    <a:lnTo>
                      <a:pt x="23" y="95"/>
                    </a:lnTo>
                    <a:lnTo>
                      <a:pt x="24" y="94"/>
                    </a:lnTo>
                    <a:lnTo>
                      <a:pt x="24" y="93"/>
                    </a:lnTo>
                    <a:lnTo>
                      <a:pt x="25" y="93"/>
                    </a:lnTo>
                    <a:lnTo>
                      <a:pt x="25" y="94"/>
                    </a:lnTo>
                    <a:lnTo>
                      <a:pt x="25" y="95"/>
                    </a:lnTo>
                    <a:lnTo>
                      <a:pt x="25" y="96"/>
                    </a:lnTo>
                    <a:lnTo>
                      <a:pt x="27" y="94"/>
                    </a:lnTo>
                    <a:lnTo>
                      <a:pt x="28" y="94"/>
                    </a:lnTo>
                    <a:lnTo>
                      <a:pt x="29" y="93"/>
                    </a:lnTo>
                    <a:lnTo>
                      <a:pt x="29" y="92"/>
                    </a:lnTo>
                    <a:lnTo>
                      <a:pt x="30" y="93"/>
                    </a:lnTo>
                    <a:lnTo>
                      <a:pt x="29" y="94"/>
                    </a:lnTo>
                    <a:lnTo>
                      <a:pt x="29" y="94"/>
                    </a:lnTo>
                    <a:lnTo>
                      <a:pt x="29" y="95"/>
                    </a:lnTo>
                    <a:lnTo>
                      <a:pt x="31" y="95"/>
                    </a:lnTo>
                    <a:lnTo>
                      <a:pt x="32" y="96"/>
                    </a:lnTo>
                    <a:lnTo>
                      <a:pt x="30" y="97"/>
                    </a:lnTo>
                    <a:lnTo>
                      <a:pt x="29" y="97"/>
                    </a:lnTo>
                    <a:lnTo>
                      <a:pt x="29" y="96"/>
                    </a:lnTo>
                    <a:lnTo>
                      <a:pt x="28" y="96"/>
                    </a:lnTo>
                    <a:lnTo>
                      <a:pt x="27" y="97"/>
                    </a:lnTo>
                    <a:lnTo>
                      <a:pt x="27" y="98"/>
                    </a:lnTo>
                    <a:lnTo>
                      <a:pt x="26" y="98"/>
                    </a:lnTo>
                    <a:lnTo>
                      <a:pt x="26" y="99"/>
                    </a:lnTo>
                    <a:lnTo>
                      <a:pt x="26" y="100"/>
                    </a:lnTo>
                    <a:lnTo>
                      <a:pt x="25" y="100"/>
                    </a:lnTo>
                    <a:lnTo>
                      <a:pt x="25" y="99"/>
                    </a:lnTo>
                    <a:lnTo>
                      <a:pt x="25" y="98"/>
                    </a:lnTo>
                    <a:lnTo>
                      <a:pt x="24" y="98"/>
                    </a:lnTo>
                    <a:lnTo>
                      <a:pt x="23" y="98"/>
                    </a:lnTo>
                    <a:lnTo>
                      <a:pt x="22" y="98"/>
                    </a:lnTo>
                    <a:lnTo>
                      <a:pt x="22" y="99"/>
                    </a:lnTo>
                    <a:lnTo>
                      <a:pt x="19" y="98"/>
                    </a:lnTo>
                    <a:lnTo>
                      <a:pt x="19" y="99"/>
                    </a:lnTo>
                    <a:lnTo>
                      <a:pt x="19" y="99"/>
                    </a:lnTo>
                    <a:lnTo>
                      <a:pt x="18" y="100"/>
                    </a:lnTo>
                    <a:lnTo>
                      <a:pt x="18" y="101"/>
                    </a:lnTo>
                    <a:lnTo>
                      <a:pt x="18" y="101"/>
                    </a:lnTo>
                    <a:lnTo>
                      <a:pt x="19" y="101"/>
                    </a:lnTo>
                    <a:lnTo>
                      <a:pt x="21" y="102"/>
                    </a:lnTo>
                    <a:lnTo>
                      <a:pt x="22" y="103"/>
                    </a:lnTo>
                    <a:lnTo>
                      <a:pt x="23" y="103"/>
                    </a:lnTo>
                    <a:lnTo>
                      <a:pt x="22" y="104"/>
                    </a:lnTo>
                    <a:lnTo>
                      <a:pt x="22" y="104"/>
                    </a:lnTo>
                    <a:lnTo>
                      <a:pt x="21" y="104"/>
                    </a:lnTo>
                    <a:lnTo>
                      <a:pt x="20" y="104"/>
                    </a:lnTo>
                    <a:lnTo>
                      <a:pt x="19" y="103"/>
                    </a:lnTo>
                    <a:lnTo>
                      <a:pt x="19" y="103"/>
                    </a:lnTo>
                    <a:lnTo>
                      <a:pt x="18" y="104"/>
                    </a:lnTo>
                    <a:lnTo>
                      <a:pt x="17" y="104"/>
                    </a:lnTo>
                    <a:lnTo>
                      <a:pt x="16" y="104"/>
                    </a:lnTo>
                    <a:lnTo>
                      <a:pt x="16" y="103"/>
                    </a:lnTo>
                    <a:lnTo>
                      <a:pt x="15" y="102"/>
                    </a:lnTo>
                    <a:lnTo>
                      <a:pt x="15" y="103"/>
                    </a:lnTo>
                    <a:lnTo>
                      <a:pt x="14" y="103"/>
                    </a:lnTo>
                    <a:lnTo>
                      <a:pt x="12" y="104"/>
                    </a:lnTo>
                    <a:lnTo>
                      <a:pt x="12" y="105"/>
                    </a:lnTo>
                    <a:lnTo>
                      <a:pt x="13" y="105"/>
                    </a:lnTo>
                    <a:lnTo>
                      <a:pt x="13" y="105"/>
                    </a:lnTo>
                    <a:lnTo>
                      <a:pt x="12" y="107"/>
                    </a:lnTo>
                    <a:lnTo>
                      <a:pt x="12" y="108"/>
                    </a:lnTo>
                    <a:lnTo>
                      <a:pt x="12" y="108"/>
                    </a:lnTo>
                    <a:lnTo>
                      <a:pt x="13" y="108"/>
                    </a:lnTo>
                    <a:lnTo>
                      <a:pt x="14" y="108"/>
                    </a:lnTo>
                    <a:lnTo>
                      <a:pt x="15" y="108"/>
                    </a:lnTo>
                    <a:lnTo>
                      <a:pt x="15" y="107"/>
                    </a:lnTo>
                    <a:lnTo>
                      <a:pt x="15" y="107"/>
                    </a:lnTo>
                    <a:lnTo>
                      <a:pt x="15" y="106"/>
                    </a:lnTo>
                    <a:lnTo>
                      <a:pt x="17" y="106"/>
                    </a:lnTo>
                    <a:lnTo>
                      <a:pt x="19" y="106"/>
                    </a:lnTo>
                    <a:lnTo>
                      <a:pt x="19" y="106"/>
                    </a:lnTo>
                    <a:lnTo>
                      <a:pt x="20" y="106"/>
                    </a:lnTo>
                    <a:lnTo>
                      <a:pt x="19" y="107"/>
                    </a:lnTo>
                    <a:lnTo>
                      <a:pt x="19" y="108"/>
                    </a:lnTo>
                    <a:lnTo>
                      <a:pt x="19" y="108"/>
                    </a:lnTo>
                    <a:lnTo>
                      <a:pt x="19" y="109"/>
                    </a:lnTo>
                    <a:lnTo>
                      <a:pt x="20" y="109"/>
                    </a:lnTo>
                    <a:lnTo>
                      <a:pt x="21" y="109"/>
                    </a:lnTo>
                    <a:lnTo>
                      <a:pt x="22" y="108"/>
                    </a:lnTo>
                    <a:lnTo>
                      <a:pt x="22" y="107"/>
                    </a:lnTo>
                    <a:lnTo>
                      <a:pt x="23" y="106"/>
                    </a:lnTo>
                    <a:lnTo>
                      <a:pt x="24" y="106"/>
                    </a:lnTo>
                    <a:lnTo>
                      <a:pt x="25" y="106"/>
                    </a:lnTo>
                    <a:lnTo>
                      <a:pt x="26" y="105"/>
                    </a:lnTo>
                    <a:lnTo>
                      <a:pt x="26" y="104"/>
                    </a:lnTo>
                    <a:lnTo>
                      <a:pt x="27" y="105"/>
                    </a:lnTo>
                    <a:lnTo>
                      <a:pt x="26" y="105"/>
                    </a:lnTo>
                    <a:lnTo>
                      <a:pt x="26" y="105"/>
                    </a:lnTo>
                    <a:lnTo>
                      <a:pt x="26" y="106"/>
                    </a:lnTo>
                    <a:lnTo>
                      <a:pt x="26" y="108"/>
                    </a:lnTo>
                    <a:lnTo>
                      <a:pt x="28" y="108"/>
                    </a:lnTo>
                    <a:lnTo>
                      <a:pt x="28" y="108"/>
                    </a:lnTo>
                    <a:lnTo>
                      <a:pt x="29" y="108"/>
                    </a:lnTo>
                    <a:lnTo>
                      <a:pt x="29" y="107"/>
                    </a:lnTo>
                    <a:lnTo>
                      <a:pt x="30" y="108"/>
                    </a:lnTo>
                    <a:lnTo>
                      <a:pt x="31" y="108"/>
                    </a:lnTo>
                    <a:lnTo>
                      <a:pt x="32" y="108"/>
                    </a:lnTo>
                    <a:lnTo>
                      <a:pt x="32" y="107"/>
                    </a:lnTo>
                    <a:lnTo>
                      <a:pt x="32" y="106"/>
                    </a:lnTo>
                    <a:lnTo>
                      <a:pt x="31" y="105"/>
                    </a:lnTo>
                    <a:lnTo>
                      <a:pt x="31" y="105"/>
                    </a:lnTo>
                    <a:lnTo>
                      <a:pt x="31" y="104"/>
                    </a:lnTo>
                    <a:lnTo>
                      <a:pt x="32" y="105"/>
                    </a:lnTo>
                    <a:lnTo>
                      <a:pt x="32" y="105"/>
                    </a:lnTo>
                    <a:lnTo>
                      <a:pt x="33" y="106"/>
                    </a:lnTo>
                    <a:lnTo>
                      <a:pt x="34" y="106"/>
                    </a:lnTo>
                    <a:lnTo>
                      <a:pt x="35" y="106"/>
                    </a:lnTo>
                    <a:lnTo>
                      <a:pt x="36" y="105"/>
                    </a:lnTo>
                    <a:lnTo>
                      <a:pt x="37" y="105"/>
                    </a:lnTo>
                    <a:lnTo>
                      <a:pt x="37" y="105"/>
                    </a:lnTo>
                    <a:lnTo>
                      <a:pt x="38" y="105"/>
                    </a:lnTo>
                    <a:lnTo>
                      <a:pt x="39" y="105"/>
                    </a:lnTo>
                    <a:lnTo>
                      <a:pt x="39" y="105"/>
                    </a:lnTo>
                    <a:lnTo>
                      <a:pt x="38" y="105"/>
                    </a:lnTo>
                    <a:lnTo>
                      <a:pt x="37" y="106"/>
                    </a:lnTo>
                    <a:lnTo>
                      <a:pt x="38" y="107"/>
                    </a:lnTo>
                    <a:lnTo>
                      <a:pt x="38" y="108"/>
                    </a:lnTo>
                    <a:lnTo>
                      <a:pt x="37" y="108"/>
                    </a:lnTo>
                    <a:lnTo>
                      <a:pt x="36" y="107"/>
                    </a:lnTo>
                    <a:lnTo>
                      <a:pt x="36" y="107"/>
                    </a:lnTo>
                    <a:lnTo>
                      <a:pt x="36" y="108"/>
                    </a:lnTo>
                    <a:lnTo>
                      <a:pt x="36" y="108"/>
                    </a:lnTo>
                    <a:lnTo>
                      <a:pt x="36" y="108"/>
                    </a:lnTo>
                    <a:lnTo>
                      <a:pt x="36" y="110"/>
                    </a:lnTo>
                    <a:lnTo>
                      <a:pt x="35" y="110"/>
                    </a:lnTo>
                    <a:lnTo>
                      <a:pt x="35" y="111"/>
                    </a:lnTo>
                    <a:lnTo>
                      <a:pt x="36" y="112"/>
                    </a:lnTo>
                    <a:lnTo>
                      <a:pt x="36" y="112"/>
                    </a:lnTo>
                    <a:lnTo>
                      <a:pt x="37" y="112"/>
                    </a:lnTo>
                    <a:lnTo>
                      <a:pt x="38" y="112"/>
                    </a:lnTo>
                    <a:lnTo>
                      <a:pt x="39" y="112"/>
                    </a:lnTo>
                    <a:lnTo>
                      <a:pt x="39" y="112"/>
                    </a:lnTo>
                    <a:lnTo>
                      <a:pt x="39" y="112"/>
                    </a:lnTo>
                    <a:lnTo>
                      <a:pt x="39" y="113"/>
                    </a:lnTo>
                    <a:lnTo>
                      <a:pt x="39" y="114"/>
                    </a:lnTo>
                    <a:lnTo>
                      <a:pt x="39" y="115"/>
                    </a:lnTo>
                    <a:lnTo>
                      <a:pt x="39" y="115"/>
                    </a:lnTo>
                    <a:lnTo>
                      <a:pt x="38" y="115"/>
                    </a:lnTo>
                    <a:lnTo>
                      <a:pt x="37" y="114"/>
                    </a:lnTo>
                    <a:lnTo>
                      <a:pt x="36" y="114"/>
                    </a:lnTo>
                    <a:lnTo>
                      <a:pt x="36" y="114"/>
                    </a:lnTo>
                    <a:lnTo>
                      <a:pt x="35" y="116"/>
                    </a:lnTo>
                    <a:lnTo>
                      <a:pt x="35" y="117"/>
                    </a:lnTo>
                    <a:lnTo>
                      <a:pt x="34" y="117"/>
                    </a:lnTo>
                    <a:lnTo>
                      <a:pt x="34" y="118"/>
                    </a:lnTo>
                    <a:lnTo>
                      <a:pt x="35" y="118"/>
                    </a:lnTo>
                    <a:lnTo>
                      <a:pt x="36" y="118"/>
                    </a:lnTo>
                    <a:lnTo>
                      <a:pt x="38" y="118"/>
                    </a:lnTo>
                    <a:lnTo>
                      <a:pt x="39" y="117"/>
                    </a:lnTo>
                    <a:lnTo>
                      <a:pt x="41" y="117"/>
                    </a:lnTo>
                    <a:lnTo>
                      <a:pt x="42" y="117"/>
                    </a:lnTo>
                    <a:lnTo>
                      <a:pt x="42" y="118"/>
                    </a:lnTo>
                    <a:lnTo>
                      <a:pt x="41" y="119"/>
                    </a:lnTo>
                    <a:lnTo>
                      <a:pt x="39" y="119"/>
                    </a:lnTo>
                    <a:lnTo>
                      <a:pt x="38" y="119"/>
                    </a:lnTo>
                    <a:lnTo>
                      <a:pt x="39" y="120"/>
                    </a:lnTo>
                    <a:lnTo>
                      <a:pt x="39" y="120"/>
                    </a:lnTo>
                    <a:lnTo>
                      <a:pt x="40" y="119"/>
                    </a:lnTo>
                    <a:lnTo>
                      <a:pt x="41" y="120"/>
                    </a:lnTo>
                    <a:lnTo>
                      <a:pt x="41" y="121"/>
                    </a:lnTo>
                    <a:lnTo>
                      <a:pt x="40" y="12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09" name="Freeform 1168">
                <a:extLst>
                  <a:ext uri="{FF2B5EF4-FFF2-40B4-BE49-F238E27FC236}">
                    <a16:creationId xmlns:a16="http://schemas.microsoft.com/office/drawing/2014/main" id="{905E5DEC-470F-4004-92DB-459EA2B36EB0}"/>
                  </a:ext>
                </a:extLst>
              </p:cNvPr>
              <p:cNvSpPr>
                <a:spLocks/>
              </p:cNvSpPr>
              <p:nvPr/>
            </p:nvSpPr>
            <p:spPr bwMode="auto">
              <a:xfrm>
                <a:off x="4529" y="2318"/>
                <a:ext cx="165" cy="217"/>
              </a:xfrm>
              <a:custGeom>
                <a:avLst/>
                <a:gdLst>
                  <a:gd name="T0" fmla="*/ 155 w 165"/>
                  <a:gd name="T1" fmla="*/ 209 h 217"/>
                  <a:gd name="T2" fmla="*/ 152 w 165"/>
                  <a:gd name="T3" fmla="*/ 212 h 217"/>
                  <a:gd name="T4" fmla="*/ 147 w 165"/>
                  <a:gd name="T5" fmla="*/ 214 h 217"/>
                  <a:gd name="T6" fmla="*/ 142 w 165"/>
                  <a:gd name="T7" fmla="*/ 209 h 217"/>
                  <a:gd name="T8" fmla="*/ 136 w 165"/>
                  <a:gd name="T9" fmla="*/ 210 h 217"/>
                  <a:gd name="T10" fmla="*/ 132 w 165"/>
                  <a:gd name="T11" fmla="*/ 209 h 217"/>
                  <a:gd name="T12" fmla="*/ 126 w 165"/>
                  <a:gd name="T13" fmla="*/ 209 h 217"/>
                  <a:gd name="T14" fmla="*/ 126 w 165"/>
                  <a:gd name="T15" fmla="*/ 214 h 217"/>
                  <a:gd name="T16" fmla="*/ 112 w 165"/>
                  <a:gd name="T17" fmla="*/ 214 h 217"/>
                  <a:gd name="T18" fmla="*/ 102 w 165"/>
                  <a:gd name="T19" fmla="*/ 211 h 217"/>
                  <a:gd name="T20" fmla="*/ 98 w 165"/>
                  <a:gd name="T21" fmla="*/ 204 h 217"/>
                  <a:gd name="T22" fmla="*/ 92 w 165"/>
                  <a:gd name="T23" fmla="*/ 199 h 217"/>
                  <a:gd name="T24" fmla="*/ 88 w 165"/>
                  <a:gd name="T25" fmla="*/ 192 h 217"/>
                  <a:gd name="T26" fmla="*/ 81 w 165"/>
                  <a:gd name="T27" fmla="*/ 186 h 217"/>
                  <a:gd name="T28" fmla="*/ 77 w 165"/>
                  <a:gd name="T29" fmla="*/ 183 h 217"/>
                  <a:gd name="T30" fmla="*/ 76 w 165"/>
                  <a:gd name="T31" fmla="*/ 178 h 217"/>
                  <a:gd name="T32" fmla="*/ 67 w 165"/>
                  <a:gd name="T33" fmla="*/ 171 h 217"/>
                  <a:gd name="T34" fmla="*/ 58 w 165"/>
                  <a:gd name="T35" fmla="*/ 173 h 217"/>
                  <a:gd name="T36" fmla="*/ 57 w 165"/>
                  <a:gd name="T37" fmla="*/ 162 h 217"/>
                  <a:gd name="T38" fmla="*/ 52 w 165"/>
                  <a:gd name="T39" fmla="*/ 156 h 217"/>
                  <a:gd name="T40" fmla="*/ 47 w 165"/>
                  <a:gd name="T41" fmla="*/ 147 h 217"/>
                  <a:gd name="T42" fmla="*/ 43 w 165"/>
                  <a:gd name="T43" fmla="*/ 140 h 217"/>
                  <a:gd name="T44" fmla="*/ 44 w 165"/>
                  <a:gd name="T45" fmla="*/ 136 h 217"/>
                  <a:gd name="T46" fmla="*/ 44 w 165"/>
                  <a:gd name="T47" fmla="*/ 131 h 217"/>
                  <a:gd name="T48" fmla="*/ 39 w 165"/>
                  <a:gd name="T49" fmla="*/ 127 h 217"/>
                  <a:gd name="T50" fmla="*/ 44 w 165"/>
                  <a:gd name="T51" fmla="*/ 118 h 217"/>
                  <a:gd name="T52" fmla="*/ 50 w 165"/>
                  <a:gd name="T53" fmla="*/ 112 h 217"/>
                  <a:gd name="T54" fmla="*/ 50 w 165"/>
                  <a:gd name="T55" fmla="*/ 104 h 217"/>
                  <a:gd name="T56" fmla="*/ 46 w 165"/>
                  <a:gd name="T57" fmla="*/ 100 h 217"/>
                  <a:gd name="T58" fmla="*/ 49 w 165"/>
                  <a:gd name="T59" fmla="*/ 94 h 217"/>
                  <a:gd name="T60" fmla="*/ 45 w 165"/>
                  <a:gd name="T61" fmla="*/ 88 h 217"/>
                  <a:gd name="T62" fmla="*/ 44 w 165"/>
                  <a:gd name="T63" fmla="*/ 83 h 217"/>
                  <a:gd name="T64" fmla="*/ 43 w 165"/>
                  <a:gd name="T65" fmla="*/ 79 h 217"/>
                  <a:gd name="T66" fmla="*/ 36 w 165"/>
                  <a:gd name="T67" fmla="*/ 75 h 217"/>
                  <a:gd name="T68" fmla="*/ 35 w 165"/>
                  <a:gd name="T69" fmla="*/ 70 h 217"/>
                  <a:gd name="T70" fmla="*/ 25 w 165"/>
                  <a:gd name="T71" fmla="*/ 65 h 217"/>
                  <a:gd name="T72" fmla="*/ 20 w 165"/>
                  <a:gd name="T73" fmla="*/ 67 h 217"/>
                  <a:gd name="T74" fmla="*/ 14 w 165"/>
                  <a:gd name="T75" fmla="*/ 63 h 217"/>
                  <a:gd name="T76" fmla="*/ 11 w 165"/>
                  <a:gd name="T77" fmla="*/ 54 h 217"/>
                  <a:gd name="T78" fmla="*/ 6 w 165"/>
                  <a:gd name="T79" fmla="*/ 45 h 217"/>
                  <a:gd name="T80" fmla="*/ 7 w 165"/>
                  <a:gd name="T81" fmla="*/ 39 h 217"/>
                  <a:gd name="T82" fmla="*/ 7 w 165"/>
                  <a:gd name="T83" fmla="*/ 33 h 217"/>
                  <a:gd name="T84" fmla="*/ 10 w 165"/>
                  <a:gd name="T85" fmla="*/ 27 h 217"/>
                  <a:gd name="T86" fmla="*/ 8 w 165"/>
                  <a:gd name="T87" fmla="*/ 20 h 217"/>
                  <a:gd name="T88" fmla="*/ 6 w 165"/>
                  <a:gd name="T89" fmla="*/ 12 h 217"/>
                  <a:gd name="T90" fmla="*/ 2 w 165"/>
                  <a:gd name="T91" fmla="*/ 5 h 217"/>
                  <a:gd name="T92" fmla="*/ 9 w 165"/>
                  <a:gd name="T93" fmla="*/ 2 h 217"/>
                  <a:gd name="T94" fmla="*/ 15 w 165"/>
                  <a:gd name="T95" fmla="*/ 9 h 217"/>
                  <a:gd name="T96" fmla="*/ 22 w 165"/>
                  <a:gd name="T97" fmla="*/ 15 h 217"/>
                  <a:gd name="T98" fmla="*/ 33 w 165"/>
                  <a:gd name="T99" fmla="*/ 23 h 217"/>
                  <a:gd name="T100" fmla="*/ 44 w 165"/>
                  <a:gd name="T101" fmla="*/ 27 h 217"/>
                  <a:gd name="T102" fmla="*/ 57 w 165"/>
                  <a:gd name="T103" fmla="*/ 30 h 217"/>
                  <a:gd name="T104" fmla="*/ 74 w 165"/>
                  <a:gd name="T105" fmla="*/ 28 h 217"/>
                  <a:gd name="T106" fmla="*/ 88 w 165"/>
                  <a:gd name="T107" fmla="*/ 33 h 217"/>
                  <a:gd name="T108" fmla="*/ 98 w 165"/>
                  <a:gd name="T109" fmla="*/ 40 h 217"/>
                  <a:gd name="T110" fmla="*/ 110 w 165"/>
                  <a:gd name="T111" fmla="*/ 50 h 217"/>
                  <a:gd name="T112" fmla="*/ 126 w 165"/>
                  <a:gd name="T113" fmla="*/ 54 h 217"/>
                  <a:gd name="T114" fmla="*/ 129 w 165"/>
                  <a:gd name="T115" fmla="*/ 66 h 217"/>
                  <a:gd name="T116" fmla="*/ 141 w 165"/>
                  <a:gd name="T117" fmla="*/ 72 h 217"/>
                  <a:gd name="T118" fmla="*/ 153 w 165"/>
                  <a:gd name="T119" fmla="*/ 76 h 217"/>
                  <a:gd name="T120" fmla="*/ 160 w 165"/>
                  <a:gd name="T121" fmla="*/ 8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 h="217">
                    <a:moveTo>
                      <a:pt x="147" y="209"/>
                    </a:moveTo>
                    <a:lnTo>
                      <a:pt x="147" y="209"/>
                    </a:lnTo>
                    <a:lnTo>
                      <a:pt x="148" y="210"/>
                    </a:lnTo>
                    <a:lnTo>
                      <a:pt x="149" y="210"/>
                    </a:lnTo>
                    <a:lnTo>
                      <a:pt x="149" y="209"/>
                    </a:lnTo>
                    <a:lnTo>
                      <a:pt x="150" y="209"/>
                    </a:lnTo>
                    <a:lnTo>
                      <a:pt x="151" y="209"/>
                    </a:lnTo>
                    <a:lnTo>
                      <a:pt x="152" y="209"/>
                    </a:lnTo>
                    <a:lnTo>
                      <a:pt x="153" y="209"/>
                    </a:lnTo>
                    <a:lnTo>
                      <a:pt x="154" y="209"/>
                    </a:lnTo>
                    <a:lnTo>
                      <a:pt x="155" y="209"/>
                    </a:lnTo>
                    <a:lnTo>
                      <a:pt x="154" y="209"/>
                    </a:lnTo>
                    <a:lnTo>
                      <a:pt x="154" y="210"/>
                    </a:lnTo>
                    <a:lnTo>
                      <a:pt x="156" y="209"/>
                    </a:lnTo>
                    <a:lnTo>
                      <a:pt x="157" y="209"/>
                    </a:lnTo>
                    <a:lnTo>
                      <a:pt x="157" y="210"/>
                    </a:lnTo>
                    <a:lnTo>
                      <a:pt x="156" y="211"/>
                    </a:lnTo>
                    <a:lnTo>
                      <a:pt x="155" y="211"/>
                    </a:lnTo>
                    <a:lnTo>
                      <a:pt x="154" y="211"/>
                    </a:lnTo>
                    <a:lnTo>
                      <a:pt x="153" y="211"/>
                    </a:lnTo>
                    <a:lnTo>
                      <a:pt x="153" y="211"/>
                    </a:lnTo>
                    <a:lnTo>
                      <a:pt x="152" y="212"/>
                    </a:lnTo>
                    <a:lnTo>
                      <a:pt x="151" y="212"/>
                    </a:lnTo>
                    <a:lnTo>
                      <a:pt x="150" y="212"/>
                    </a:lnTo>
                    <a:lnTo>
                      <a:pt x="149" y="214"/>
                    </a:lnTo>
                    <a:lnTo>
                      <a:pt x="149" y="215"/>
                    </a:lnTo>
                    <a:lnTo>
                      <a:pt x="150" y="216"/>
                    </a:lnTo>
                    <a:lnTo>
                      <a:pt x="150" y="216"/>
                    </a:lnTo>
                    <a:lnTo>
                      <a:pt x="150" y="217"/>
                    </a:lnTo>
                    <a:lnTo>
                      <a:pt x="149" y="217"/>
                    </a:lnTo>
                    <a:lnTo>
                      <a:pt x="148" y="216"/>
                    </a:lnTo>
                    <a:lnTo>
                      <a:pt x="147" y="216"/>
                    </a:lnTo>
                    <a:lnTo>
                      <a:pt x="147" y="214"/>
                    </a:lnTo>
                    <a:lnTo>
                      <a:pt x="146" y="214"/>
                    </a:lnTo>
                    <a:lnTo>
                      <a:pt x="146" y="213"/>
                    </a:lnTo>
                    <a:lnTo>
                      <a:pt x="145" y="212"/>
                    </a:lnTo>
                    <a:lnTo>
                      <a:pt x="145" y="211"/>
                    </a:lnTo>
                    <a:lnTo>
                      <a:pt x="145" y="210"/>
                    </a:lnTo>
                    <a:lnTo>
                      <a:pt x="144" y="209"/>
                    </a:lnTo>
                    <a:lnTo>
                      <a:pt x="143" y="209"/>
                    </a:lnTo>
                    <a:lnTo>
                      <a:pt x="143" y="210"/>
                    </a:lnTo>
                    <a:lnTo>
                      <a:pt x="143" y="211"/>
                    </a:lnTo>
                    <a:lnTo>
                      <a:pt x="142" y="211"/>
                    </a:lnTo>
                    <a:lnTo>
                      <a:pt x="142" y="209"/>
                    </a:lnTo>
                    <a:lnTo>
                      <a:pt x="141" y="209"/>
                    </a:lnTo>
                    <a:lnTo>
                      <a:pt x="140" y="209"/>
                    </a:lnTo>
                    <a:lnTo>
                      <a:pt x="140" y="209"/>
                    </a:lnTo>
                    <a:lnTo>
                      <a:pt x="139" y="209"/>
                    </a:lnTo>
                    <a:lnTo>
                      <a:pt x="139" y="209"/>
                    </a:lnTo>
                    <a:lnTo>
                      <a:pt x="139" y="210"/>
                    </a:lnTo>
                    <a:lnTo>
                      <a:pt x="138" y="211"/>
                    </a:lnTo>
                    <a:lnTo>
                      <a:pt x="137" y="212"/>
                    </a:lnTo>
                    <a:lnTo>
                      <a:pt x="136" y="211"/>
                    </a:lnTo>
                    <a:lnTo>
                      <a:pt x="137" y="210"/>
                    </a:lnTo>
                    <a:lnTo>
                      <a:pt x="136" y="210"/>
                    </a:lnTo>
                    <a:lnTo>
                      <a:pt x="136" y="210"/>
                    </a:lnTo>
                    <a:lnTo>
                      <a:pt x="136" y="209"/>
                    </a:lnTo>
                    <a:lnTo>
                      <a:pt x="136" y="208"/>
                    </a:lnTo>
                    <a:lnTo>
                      <a:pt x="136" y="207"/>
                    </a:lnTo>
                    <a:lnTo>
                      <a:pt x="134" y="207"/>
                    </a:lnTo>
                    <a:lnTo>
                      <a:pt x="133" y="207"/>
                    </a:lnTo>
                    <a:lnTo>
                      <a:pt x="132" y="206"/>
                    </a:lnTo>
                    <a:lnTo>
                      <a:pt x="132" y="207"/>
                    </a:lnTo>
                    <a:lnTo>
                      <a:pt x="131" y="208"/>
                    </a:lnTo>
                    <a:lnTo>
                      <a:pt x="132" y="208"/>
                    </a:lnTo>
                    <a:lnTo>
                      <a:pt x="132" y="209"/>
                    </a:lnTo>
                    <a:lnTo>
                      <a:pt x="132" y="209"/>
                    </a:lnTo>
                    <a:lnTo>
                      <a:pt x="132" y="209"/>
                    </a:lnTo>
                    <a:lnTo>
                      <a:pt x="131" y="209"/>
                    </a:lnTo>
                    <a:lnTo>
                      <a:pt x="130" y="210"/>
                    </a:lnTo>
                    <a:lnTo>
                      <a:pt x="129" y="211"/>
                    </a:lnTo>
                    <a:lnTo>
                      <a:pt x="129" y="210"/>
                    </a:lnTo>
                    <a:lnTo>
                      <a:pt x="128" y="209"/>
                    </a:lnTo>
                    <a:lnTo>
                      <a:pt x="127" y="208"/>
                    </a:lnTo>
                    <a:lnTo>
                      <a:pt x="126" y="208"/>
                    </a:lnTo>
                    <a:lnTo>
                      <a:pt x="126" y="209"/>
                    </a:lnTo>
                    <a:lnTo>
                      <a:pt x="126" y="209"/>
                    </a:lnTo>
                    <a:lnTo>
                      <a:pt x="125" y="209"/>
                    </a:lnTo>
                    <a:lnTo>
                      <a:pt x="124" y="209"/>
                    </a:lnTo>
                    <a:lnTo>
                      <a:pt x="122" y="210"/>
                    </a:lnTo>
                    <a:lnTo>
                      <a:pt x="122" y="212"/>
                    </a:lnTo>
                    <a:lnTo>
                      <a:pt x="123" y="212"/>
                    </a:lnTo>
                    <a:lnTo>
                      <a:pt x="125" y="212"/>
                    </a:lnTo>
                    <a:lnTo>
                      <a:pt x="126" y="212"/>
                    </a:lnTo>
                    <a:lnTo>
                      <a:pt x="126" y="213"/>
                    </a:lnTo>
                    <a:lnTo>
                      <a:pt x="126" y="213"/>
                    </a:lnTo>
                    <a:lnTo>
                      <a:pt x="127" y="214"/>
                    </a:lnTo>
                    <a:lnTo>
                      <a:pt x="126" y="214"/>
                    </a:lnTo>
                    <a:lnTo>
                      <a:pt x="126" y="214"/>
                    </a:lnTo>
                    <a:lnTo>
                      <a:pt x="124" y="214"/>
                    </a:lnTo>
                    <a:lnTo>
                      <a:pt x="124" y="213"/>
                    </a:lnTo>
                    <a:lnTo>
                      <a:pt x="122" y="213"/>
                    </a:lnTo>
                    <a:lnTo>
                      <a:pt x="121" y="212"/>
                    </a:lnTo>
                    <a:lnTo>
                      <a:pt x="119" y="212"/>
                    </a:lnTo>
                    <a:lnTo>
                      <a:pt x="117" y="212"/>
                    </a:lnTo>
                    <a:lnTo>
                      <a:pt x="117" y="213"/>
                    </a:lnTo>
                    <a:lnTo>
                      <a:pt x="116" y="213"/>
                    </a:lnTo>
                    <a:lnTo>
                      <a:pt x="115" y="213"/>
                    </a:lnTo>
                    <a:lnTo>
                      <a:pt x="112" y="214"/>
                    </a:lnTo>
                    <a:lnTo>
                      <a:pt x="111" y="214"/>
                    </a:lnTo>
                    <a:lnTo>
                      <a:pt x="109" y="214"/>
                    </a:lnTo>
                    <a:lnTo>
                      <a:pt x="108" y="214"/>
                    </a:lnTo>
                    <a:lnTo>
                      <a:pt x="107" y="214"/>
                    </a:lnTo>
                    <a:lnTo>
                      <a:pt x="106" y="214"/>
                    </a:lnTo>
                    <a:lnTo>
                      <a:pt x="105" y="214"/>
                    </a:lnTo>
                    <a:lnTo>
                      <a:pt x="105" y="213"/>
                    </a:lnTo>
                    <a:lnTo>
                      <a:pt x="104" y="212"/>
                    </a:lnTo>
                    <a:lnTo>
                      <a:pt x="103" y="212"/>
                    </a:lnTo>
                    <a:lnTo>
                      <a:pt x="102" y="212"/>
                    </a:lnTo>
                    <a:lnTo>
                      <a:pt x="102" y="211"/>
                    </a:lnTo>
                    <a:lnTo>
                      <a:pt x="102" y="210"/>
                    </a:lnTo>
                    <a:lnTo>
                      <a:pt x="102" y="209"/>
                    </a:lnTo>
                    <a:lnTo>
                      <a:pt x="101" y="209"/>
                    </a:lnTo>
                    <a:lnTo>
                      <a:pt x="101" y="208"/>
                    </a:lnTo>
                    <a:lnTo>
                      <a:pt x="102" y="207"/>
                    </a:lnTo>
                    <a:lnTo>
                      <a:pt x="101" y="207"/>
                    </a:lnTo>
                    <a:lnTo>
                      <a:pt x="101" y="206"/>
                    </a:lnTo>
                    <a:lnTo>
                      <a:pt x="100" y="206"/>
                    </a:lnTo>
                    <a:lnTo>
                      <a:pt x="98" y="205"/>
                    </a:lnTo>
                    <a:lnTo>
                      <a:pt x="98" y="204"/>
                    </a:lnTo>
                    <a:lnTo>
                      <a:pt x="98" y="204"/>
                    </a:lnTo>
                    <a:lnTo>
                      <a:pt x="97" y="203"/>
                    </a:lnTo>
                    <a:lnTo>
                      <a:pt x="97" y="202"/>
                    </a:lnTo>
                    <a:lnTo>
                      <a:pt x="97" y="202"/>
                    </a:lnTo>
                    <a:lnTo>
                      <a:pt x="96" y="201"/>
                    </a:lnTo>
                    <a:lnTo>
                      <a:pt x="95" y="201"/>
                    </a:lnTo>
                    <a:lnTo>
                      <a:pt x="95" y="201"/>
                    </a:lnTo>
                    <a:lnTo>
                      <a:pt x="95" y="200"/>
                    </a:lnTo>
                    <a:lnTo>
                      <a:pt x="95" y="199"/>
                    </a:lnTo>
                    <a:lnTo>
                      <a:pt x="95" y="199"/>
                    </a:lnTo>
                    <a:lnTo>
                      <a:pt x="94" y="199"/>
                    </a:lnTo>
                    <a:lnTo>
                      <a:pt x="92" y="199"/>
                    </a:lnTo>
                    <a:lnTo>
                      <a:pt x="91" y="199"/>
                    </a:lnTo>
                    <a:lnTo>
                      <a:pt x="91" y="198"/>
                    </a:lnTo>
                    <a:lnTo>
                      <a:pt x="91" y="197"/>
                    </a:lnTo>
                    <a:lnTo>
                      <a:pt x="91" y="195"/>
                    </a:lnTo>
                    <a:lnTo>
                      <a:pt x="91" y="195"/>
                    </a:lnTo>
                    <a:lnTo>
                      <a:pt x="91" y="194"/>
                    </a:lnTo>
                    <a:lnTo>
                      <a:pt x="91" y="193"/>
                    </a:lnTo>
                    <a:lnTo>
                      <a:pt x="91" y="192"/>
                    </a:lnTo>
                    <a:lnTo>
                      <a:pt x="90" y="192"/>
                    </a:lnTo>
                    <a:lnTo>
                      <a:pt x="89" y="192"/>
                    </a:lnTo>
                    <a:lnTo>
                      <a:pt x="88" y="192"/>
                    </a:lnTo>
                    <a:lnTo>
                      <a:pt x="88" y="191"/>
                    </a:lnTo>
                    <a:lnTo>
                      <a:pt x="87" y="191"/>
                    </a:lnTo>
                    <a:lnTo>
                      <a:pt x="86" y="190"/>
                    </a:lnTo>
                    <a:lnTo>
                      <a:pt x="87" y="189"/>
                    </a:lnTo>
                    <a:lnTo>
                      <a:pt x="87" y="188"/>
                    </a:lnTo>
                    <a:lnTo>
                      <a:pt x="86" y="188"/>
                    </a:lnTo>
                    <a:lnTo>
                      <a:pt x="86" y="188"/>
                    </a:lnTo>
                    <a:lnTo>
                      <a:pt x="85" y="187"/>
                    </a:lnTo>
                    <a:lnTo>
                      <a:pt x="84" y="188"/>
                    </a:lnTo>
                    <a:lnTo>
                      <a:pt x="83" y="187"/>
                    </a:lnTo>
                    <a:lnTo>
                      <a:pt x="81" y="186"/>
                    </a:lnTo>
                    <a:lnTo>
                      <a:pt x="81" y="186"/>
                    </a:lnTo>
                    <a:lnTo>
                      <a:pt x="80" y="186"/>
                    </a:lnTo>
                    <a:lnTo>
                      <a:pt x="79" y="187"/>
                    </a:lnTo>
                    <a:lnTo>
                      <a:pt x="78" y="186"/>
                    </a:lnTo>
                    <a:lnTo>
                      <a:pt x="77" y="185"/>
                    </a:lnTo>
                    <a:lnTo>
                      <a:pt x="77" y="185"/>
                    </a:lnTo>
                    <a:lnTo>
                      <a:pt x="78" y="185"/>
                    </a:lnTo>
                    <a:lnTo>
                      <a:pt x="78" y="184"/>
                    </a:lnTo>
                    <a:lnTo>
                      <a:pt x="77" y="183"/>
                    </a:lnTo>
                    <a:lnTo>
                      <a:pt x="77" y="184"/>
                    </a:lnTo>
                    <a:lnTo>
                      <a:pt x="77" y="183"/>
                    </a:lnTo>
                    <a:lnTo>
                      <a:pt x="76" y="183"/>
                    </a:lnTo>
                    <a:lnTo>
                      <a:pt x="76" y="182"/>
                    </a:lnTo>
                    <a:lnTo>
                      <a:pt x="77" y="181"/>
                    </a:lnTo>
                    <a:lnTo>
                      <a:pt x="77" y="181"/>
                    </a:lnTo>
                    <a:lnTo>
                      <a:pt x="78" y="181"/>
                    </a:lnTo>
                    <a:lnTo>
                      <a:pt x="78" y="179"/>
                    </a:lnTo>
                    <a:lnTo>
                      <a:pt x="77" y="179"/>
                    </a:lnTo>
                    <a:lnTo>
                      <a:pt x="77" y="180"/>
                    </a:lnTo>
                    <a:lnTo>
                      <a:pt x="76" y="179"/>
                    </a:lnTo>
                    <a:lnTo>
                      <a:pt x="76" y="178"/>
                    </a:lnTo>
                    <a:lnTo>
                      <a:pt x="76" y="178"/>
                    </a:lnTo>
                    <a:lnTo>
                      <a:pt x="77" y="178"/>
                    </a:lnTo>
                    <a:lnTo>
                      <a:pt x="75" y="176"/>
                    </a:lnTo>
                    <a:lnTo>
                      <a:pt x="75" y="175"/>
                    </a:lnTo>
                    <a:lnTo>
                      <a:pt x="74" y="175"/>
                    </a:lnTo>
                    <a:lnTo>
                      <a:pt x="73" y="175"/>
                    </a:lnTo>
                    <a:lnTo>
                      <a:pt x="70" y="174"/>
                    </a:lnTo>
                    <a:lnTo>
                      <a:pt x="70" y="172"/>
                    </a:lnTo>
                    <a:lnTo>
                      <a:pt x="69" y="172"/>
                    </a:lnTo>
                    <a:lnTo>
                      <a:pt x="69" y="173"/>
                    </a:lnTo>
                    <a:lnTo>
                      <a:pt x="68" y="172"/>
                    </a:lnTo>
                    <a:lnTo>
                      <a:pt x="67" y="171"/>
                    </a:lnTo>
                    <a:lnTo>
                      <a:pt x="66" y="172"/>
                    </a:lnTo>
                    <a:lnTo>
                      <a:pt x="65" y="172"/>
                    </a:lnTo>
                    <a:lnTo>
                      <a:pt x="64" y="172"/>
                    </a:lnTo>
                    <a:lnTo>
                      <a:pt x="64" y="172"/>
                    </a:lnTo>
                    <a:lnTo>
                      <a:pt x="63" y="172"/>
                    </a:lnTo>
                    <a:lnTo>
                      <a:pt x="62" y="172"/>
                    </a:lnTo>
                    <a:lnTo>
                      <a:pt x="61" y="173"/>
                    </a:lnTo>
                    <a:lnTo>
                      <a:pt x="60" y="173"/>
                    </a:lnTo>
                    <a:lnTo>
                      <a:pt x="60" y="173"/>
                    </a:lnTo>
                    <a:lnTo>
                      <a:pt x="59" y="173"/>
                    </a:lnTo>
                    <a:lnTo>
                      <a:pt x="58" y="173"/>
                    </a:lnTo>
                    <a:lnTo>
                      <a:pt x="58" y="172"/>
                    </a:lnTo>
                    <a:lnTo>
                      <a:pt x="59" y="171"/>
                    </a:lnTo>
                    <a:lnTo>
                      <a:pt x="58" y="169"/>
                    </a:lnTo>
                    <a:lnTo>
                      <a:pt x="57" y="168"/>
                    </a:lnTo>
                    <a:lnTo>
                      <a:pt x="57" y="168"/>
                    </a:lnTo>
                    <a:lnTo>
                      <a:pt x="57" y="167"/>
                    </a:lnTo>
                    <a:lnTo>
                      <a:pt x="56" y="166"/>
                    </a:lnTo>
                    <a:lnTo>
                      <a:pt x="56" y="165"/>
                    </a:lnTo>
                    <a:lnTo>
                      <a:pt x="56" y="164"/>
                    </a:lnTo>
                    <a:lnTo>
                      <a:pt x="57" y="164"/>
                    </a:lnTo>
                    <a:lnTo>
                      <a:pt x="57" y="162"/>
                    </a:lnTo>
                    <a:lnTo>
                      <a:pt x="57" y="161"/>
                    </a:lnTo>
                    <a:lnTo>
                      <a:pt x="56" y="161"/>
                    </a:lnTo>
                    <a:lnTo>
                      <a:pt x="55" y="160"/>
                    </a:lnTo>
                    <a:lnTo>
                      <a:pt x="54" y="159"/>
                    </a:lnTo>
                    <a:lnTo>
                      <a:pt x="54" y="158"/>
                    </a:lnTo>
                    <a:lnTo>
                      <a:pt x="52" y="157"/>
                    </a:lnTo>
                    <a:lnTo>
                      <a:pt x="51" y="157"/>
                    </a:lnTo>
                    <a:lnTo>
                      <a:pt x="51" y="157"/>
                    </a:lnTo>
                    <a:lnTo>
                      <a:pt x="50" y="156"/>
                    </a:lnTo>
                    <a:lnTo>
                      <a:pt x="51" y="156"/>
                    </a:lnTo>
                    <a:lnTo>
                      <a:pt x="52" y="156"/>
                    </a:lnTo>
                    <a:lnTo>
                      <a:pt x="52" y="155"/>
                    </a:lnTo>
                    <a:lnTo>
                      <a:pt x="51" y="154"/>
                    </a:lnTo>
                    <a:lnTo>
                      <a:pt x="50" y="154"/>
                    </a:lnTo>
                    <a:lnTo>
                      <a:pt x="49" y="154"/>
                    </a:lnTo>
                    <a:lnTo>
                      <a:pt x="49" y="154"/>
                    </a:lnTo>
                    <a:lnTo>
                      <a:pt x="48" y="153"/>
                    </a:lnTo>
                    <a:lnTo>
                      <a:pt x="48" y="152"/>
                    </a:lnTo>
                    <a:lnTo>
                      <a:pt x="47" y="152"/>
                    </a:lnTo>
                    <a:lnTo>
                      <a:pt x="47" y="151"/>
                    </a:lnTo>
                    <a:lnTo>
                      <a:pt x="48" y="148"/>
                    </a:lnTo>
                    <a:lnTo>
                      <a:pt x="47" y="147"/>
                    </a:lnTo>
                    <a:lnTo>
                      <a:pt x="46" y="147"/>
                    </a:lnTo>
                    <a:lnTo>
                      <a:pt x="46" y="148"/>
                    </a:lnTo>
                    <a:lnTo>
                      <a:pt x="45" y="148"/>
                    </a:lnTo>
                    <a:lnTo>
                      <a:pt x="44" y="148"/>
                    </a:lnTo>
                    <a:lnTo>
                      <a:pt x="44" y="147"/>
                    </a:lnTo>
                    <a:lnTo>
                      <a:pt x="44" y="147"/>
                    </a:lnTo>
                    <a:lnTo>
                      <a:pt x="44" y="145"/>
                    </a:lnTo>
                    <a:lnTo>
                      <a:pt x="45" y="143"/>
                    </a:lnTo>
                    <a:lnTo>
                      <a:pt x="44" y="143"/>
                    </a:lnTo>
                    <a:lnTo>
                      <a:pt x="43" y="142"/>
                    </a:lnTo>
                    <a:lnTo>
                      <a:pt x="43" y="140"/>
                    </a:lnTo>
                    <a:lnTo>
                      <a:pt x="43" y="140"/>
                    </a:lnTo>
                    <a:lnTo>
                      <a:pt x="44" y="140"/>
                    </a:lnTo>
                    <a:lnTo>
                      <a:pt x="45" y="139"/>
                    </a:lnTo>
                    <a:lnTo>
                      <a:pt x="46" y="138"/>
                    </a:lnTo>
                    <a:lnTo>
                      <a:pt x="45" y="138"/>
                    </a:lnTo>
                    <a:lnTo>
                      <a:pt x="43" y="138"/>
                    </a:lnTo>
                    <a:lnTo>
                      <a:pt x="42" y="138"/>
                    </a:lnTo>
                    <a:lnTo>
                      <a:pt x="42" y="137"/>
                    </a:lnTo>
                    <a:lnTo>
                      <a:pt x="43" y="137"/>
                    </a:lnTo>
                    <a:lnTo>
                      <a:pt x="43" y="136"/>
                    </a:lnTo>
                    <a:lnTo>
                      <a:pt x="44" y="136"/>
                    </a:lnTo>
                    <a:lnTo>
                      <a:pt x="45" y="136"/>
                    </a:lnTo>
                    <a:lnTo>
                      <a:pt x="46" y="135"/>
                    </a:lnTo>
                    <a:lnTo>
                      <a:pt x="46" y="135"/>
                    </a:lnTo>
                    <a:lnTo>
                      <a:pt x="46" y="134"/>
                    </a:lnTo>
                    <a:lnTo>
                      <a:pt x="46" y="133"/>
                    </a:lnTo>
                    <a:lnTo>
                      <a:pt x="46" y="133"/>
                    </a:lnTo>
                    <a:lnTo>
                      <a:pt x="46" y="132"/>
                    </a:lnTo>
                    <a:lnTo>
                      <a:pt x="46" y="131"/>
                    </a:lnTo>
                    <a:lnTo>
                      <a:pt x="46" y="131"/>
                    </a:lnTo>
                    <a:lnTo>
                      <a:pt x="45" y="130"/>
                    </a:lnTo>
                    <a:lnTo>
                      <a:pt x="44" y="131"/>
                    </a:lnTo>
                    <a:lnTo>
                      <a:pt x="44" y="132"/>
                    </a:lnTo>
                    <a:lnTo>
                      <a:pt x="43" y="131"/>
                    </a:lnTo>
                    <a:lnTo>
                      <a:pt x="43" y="130"/>
                    </a:lnTo>
                    <a:lnTo>
                      <a:pt x="43" y="130"/>
                    </a:lnTo>
                    <a:lnTo>
                      <a:pt x="43" y="128"/>
                    </a:lnTo>
                    <a:lnTo>
                      <a:pt x="43" y="127"/>
                    </a:lnTo>
                    <a:lnTo>
                      <a:pt x="43" y="127"/>
                    </a:lnTo>
                    <a:lnTo>
                      <a:pt x="42" y="127"/>
                    </a:lnTo>
                    <a:lnTo>
                      <a:pt x="41" y="127"/>
                    </a:lnTo>
                    <a:lnTo>
                      <a:pt x="39" y="128"/>
                    </a:lnTo>
                    <a:lnTo>
                      <a:pt x="39" y="127"/>
                    </a:lnTo>
                    <a:lnTo>
                      <a:pt x="39" y="126"/>
                    </a:lnTo>
                    <a:lnTo>
                      <a:pt x="40" y="126"/>
                    </a:lnTo>
                    <a:lnTo>
                      <a:pt x="40" y="124"/>
                    </a:lnTo>
                    <a:lnTo>
                      <a:pt x="40" y="123"/>
                    </a:lnTo>
                    <a:lnTo>
                      <a:pt x="41" y="123"/>
                    </a:lnTo>
                    <a:lnTo>
                      <a:pt x="41" y="123"/>
                    </a:lnTo>
                    <a:lnTo>
                      <a:pt x="42" y="121"/>
                    </a:lnTo>
                    <a:lnTo>
                      <a:pt x="43" y="120"/>
                    </a:lnTo>
                    <a:lnTo>
                      <a:pt x="43" y="120"/>
                    </a:lnTo>
                    <a:lnTo>
                      <a:pt x="44" y="119"/>
                    </a:lnTo>
                    <a:lnTo>
                      <a:pt x="44" y="118"/>
                    </a:lnTo>
                    <a:lnTo>
                      <a:pt x="46" y="117"/>
                    </a:lnTo>
                    <a:lnTo>
                      <a:pt x="46" y="116"/>
                    </a:lnTo>
                    <a:lnTo>
                      <a:pt x="46" y="116"/>
                    </a:lnTo>
                    <a:lnTo>
                      <a:pt x="46" y="116"/>
                    </a:lnTo>
                    <a:lnTo>
                      <a:pt x="47" y="115"/>
                    </a:lnTo>
                    <a:lnTo>
                      <a:pt x="47" y="114"/>
                    </a:lnTo>
                    <a:lnTo>
                      <a:pt x="49" y="114"/>
                    </a:lnTo>
                    <a:lnTo>
                      <a:pt x="50" y="113"/>
                    </a:lnTo>
                    <a:lnTo>
                      <a:pt x="49" y="112"/>
                    </a:lnTo>
                    <a:lnTo>
                      <a:pt x="50" y="112"/>
                    </a:lnTo>
                    <a:lnTo>
                      <a:pt x="50" y="112"/>
                    </a:lnTo>
                    <a:lnTo>
                      <a:pt x="51" y="112"/>
                    </a:lnTo>
                    <a:lnTo>
                      <a:pt x="52" y="111"/>
                    </a:lnTo>
                    <a:lnTo>
                      <a:pt x="52" y="110"/>
                    </a:lnTo>
                    <a:lnTo>
                      <a:pt x="52" y="109"/>
                    </a:lnTo>
                    <a:lnTo>
                      <a:pt x="51" y="109"/>
                    </a:lnTo>
                    <a:lnTo>
                      <a:pt x="51" y="108"/>
                    </a:lnTo>
                    <a:lnTo>
                      <a:pt x="50" y="107"/>
                    </a:lnTo>
                    <a:lnTo>
                      <a:pt x="50" y="106"/>
                    </a:lnTo>
                    <a:lnTo>
                      <a:pt x="50" y="106"/>
                    </a:lnTo>
                    <a:lnTo>
                      <a:pt x="50" y="105"/>
                    </a:lnTo>
                    <a:lnTo>
                      <a:pt x="50" y="104"/>
                    </a:lnTo>
                    <a:lnTo>
                      <a:pt x="50" y="103"/>
                    </a:lnTo>
                    <a:lnTo>
                      <a:pt x="50" y="102"/>
                    </a:lnTo>
                    <a:lnTo>
                      <a:pt x="50" y="102"/>
                    </a:lnTo>
                    <a:lnTo>
                      <a:pt x="50" y="101"/>
                    </a:lnTo>
                    <a:lnTo>
                      <a:pt x="49" y="102"/>
                    </a:lnTo>
                    <a:lnTo>
                      <a:pt x="49" y="101"/>
                    </a:lnTo>
                    <a:lnTo>
                      <a:pt x="48" y="101"/>
                    </a:lnTo>
                    <a:lnTo>
                      <a:pt x="48" y="100"/>
                    </a:lnTo>
                    <a:lnTo>
                      <a:pt x="47" y="100"/>
                    </a:lnTo>
                    <a:lnTo>
                      <a:pt x="46" y="100"/>
                    </a:lnTo>
                    <a:lnTo>
                      <a:pt x="46" y="100"/>
                    </a:lnTo>
                    <a:lnTo>
                      <a:pt x="46" y="99"/>
                    </a:lnTo>
                    <a:lnTo>
                      <a:pt x="46" y="99"/>
                    </a:lnTo>
                    <a:lnTo>
                      <a:pt x="48" y="99"/>
                    </a:lnTo>
                    <a:lnTo>
                      <a:pt x="48" y="98"/>
                    </a:lnTo>
                    <a:lnTo>
                      <a:pt x="47" y="97"/>
                    </a:lnTo>
                    <a:lnTo>
                      <a:pt x="47" y="96"/>
                    </a:lnTo>
                    <a:lnTo>
                      <a:pt x="48" y="96"/>
                    </a:lnTo>
                    <a:lnTo>
                      <a:pt x="49" y="96"/>
                    </a:lnTo>
                    <a:lnTo>
                      <a:pt x="49" y="95"/>
                    </a:lnTo>
                    <a:lnTo>
                      <a:pt x="49" y="95"/>
                    </a:lnTo>
                    <a:lnTo>
                      <a:pt x="49" y="94"/>
                    </a:lnTo>
                    <a:lnTo>
                      <a:pt x="48" y="94"/>
                    </a:lnTo>
                    <a:lnTo>
                      <a:pt x="47" y="93"/>
                    </a:lnTo>
                    <a:lnTo>
                      <a:pt x="46" y="93"/>
                    </a:lnTo>
                    <a:lnTo>
                      <a:pt x="46" y="92"/>
                    </a:lnTo>
                    <a:lnTo>
                      <a:pt x="46" y="92"/>
                    </a:lnTo>
                    <a:lnTo>
                      <a:pt x="46" y="91"/>
                    </a:lnTo>
                    <a:lnTo>
                      <a:pt x="46" y="90"/>
                    </a:lnTo>
                    <a:lnTo>
                      <a:pt x="46" y="89"/>
                    </a:lnTo>
                    <a:lnTo>
                      <a:pt x="46" y="88"/>
                    </a:lnTo>
                    <a:lnTo>
                      <a:pt x="46" y="88"/>
                    </a:lnTo>
                    <a:lnTo>
                      <a:pt x="45" y="88"/>
                    </a:lnTo>
                    <a:lnTo>
                      <a:pt x="44" y="87"/>
                    </a:lnTo>
                    <a:lnTo>
                      <a:pt x="45" y="86"/>
                    </a:lnTo>
                    <a:lnTo>
                      <a:pt x="45" y="85"/>
                    </a:lnTo>
                    <a:lnTo>
                      <a:pt x="46" y="85"/>
                    </a:lnTo>
                    <a:lnTo>
                      <a:pt x="46" y="85"/>
                    </a:lnTo>
                    <a:lnTo>
                      <a:pt x="46" y="84"/>
                    </a:lnTo>
                    <a:lnTo>
                      <a:pt x="46" y="83"/>
                    </a:lnTo>
                    <a:lnTo>
                      <a:pt x="45" y="83"/>
                    </a:lnTo>
                    <a:lnTo>
                      <a:pt x="45" y="84"/>
                    </a:lnTo>
                    <a:lnTo>
                      <a:pt x="44" y="84"/>
                    </a:lnTo>
                    <a:lnTo>
                      <a:pt x="44" y="83"/>
                    </a:lnTo>
                    <a:lnTo>
                      <a:pt x="43" y="83"/>
                    </a:lnTo>
                    <a:lnTo>
                      <a:pt x="44" y="82"/>
                    </a:lnTo>
                    <a:lnTo>
                      <a:pt x="44" y="81"/>
                    </a:lnTo>
                    <a:lnTo>
                      <a:pt x="45" y="81"/>
                    </a:lnTo>
                    <a:lnTo>
                      <a:pt x="46" y="81"/>
                    </a:lnTo>
                    <a:lnTo>
                      <a:pt x="45" y="80"/>
                    </a:lnTo>
                    <a:lnTo>
                      <a:pt x="44" y="80"/>
                    </a:lnTo>
                    <a:lnTo>
                      <a:pt x="43" y="81"/>
                    </a:lnTo>
                    <a:lnTo>
                      <a:pt x="43" y="81"/>
                    </a:lnTo>
                    <a:lnTo>
                      <a:pt x="43" y="80"/>
                    </a:lnTo>
                    <a:lnTo>
                      <a:pt x="43" y="79"/>
                    </a:lnTo>
                    <a:lnTo>
                      <a:pt x="42" y="79"/>
                    </a:lnTo>
                    <a:lnTo>
                      <a:pt x="40" y="78"/>
                    </a:lnTo>
                    <a:lnTo>
                      <a:pt x="39" y="78"/>
                    </a:lnTo>
                    <a:lnTo>
                      <a:pt x="39" y="77"/>
                    </a:lnTo>
                    <a:lnTo>
                      <a:pt x="39" y="77"/>
                    </a:lnTo>
                    <a:lnTo>
                      <a:pt x="38" y="77"/>
                    </a:lnTo>
                    <a:lnTo>
                      <a:pt x="37" y="77"/>
                    </a:lnTo>
                    <a:lnTo>
                      <a:pt x="36" y="78"/>
                    </a:lnTo>
                    <a:lnTo>
                      <a:pt x="36" y="77"/>
                    </a:lnTo>
                    <a:lnTo>
                      <a:pt x="35" y="76"/>
                    </a:lnTo>
                    <a:lnTo>
                      <a:pt x="36" y="75"/>
                    </a:lnTo>
                    <a:lnTo>
                      <a:pt x="36" y="75"/>
                    </a:lnTo>
                    <a:lnTo>
                      <a:pt x="36" y="75"/>
                    </a:lnTo>
                    <a:lnTo>
                      <a:pt x="36" y="75"/>
                    </a:lnTo>
                    <a:lnTo>
                      <a:pt x="36" y="74"/>
                    </a:lnTo>
                    <a:lnTo>
                      <a:pt x="36" y="73"/>
                    </a:lnTo>
                    <a:lnTo>
                      <a:pt x="36" y="72"/>
                    </a:lnTo>
                    <a:lnTo>
                      <a:pt x="36" y="71"/>
                    </a:lnTo>
                    <a:lnTo>
                      <a:pt x="34" y="71"/>
                    </a:lnTo>
                    <a:lnTo>
                      <a:pt x="34" y="71"/>
                    </a:lnTo>
                    <a:lnTo>
                      <a:pt x="35" y="71"/>
                    </a:lnTo>
                    <a:lnTo>
                      <a:pt x="35" y="70"/>
                    </a:lnTo>
                    <a:lnTo>
                      <a:pt x="34" y="70"/>
                    </a:lnTo>
                    <a:lnTo>
                      <a:pt x="33" y="70"/>
                    </a:lnTo>
                    <a:lnTo>
                      <a:pt x="32" y="69"/>
                    </a:lnTo>
                    <a:lnTo>
                      <a:pt x="31" y="69"/>
                    </a:lnTo>
                    <a:lnTo>
                      <a:pt x="30" y="68"/>
                    </a:lnTo>
                    <a:lnTo>
                      <a:pt x="29" y="67"/>
                    </a:lnTo>
                    <a:lnTo>
                      <a:pt x="28" y="66"/>
                    </a:lnTo>
                    <a:lnTo>
                      <a:pt x="29" y="65"/>
                    </a:lnTo>
                    <a:lnTo>
                      <a:pt x="26" y="64"/>
                    </a:lnTo>
                    <a:lnTo>
                      <a:pt x="26" y="65"/>
                    </a:lnTo>
                    <a:lnTo>
                      <a:pt x="25" y="65"/>
                    </a:lnTo>
                    <a:lnTo>
                      <a:pt x="25" y="66"/>
                    </a:lnTo>
                    <a:lnTo>
                      <a:pt x="25" y="67"/>
                    </a:lnTo>
                    <a:lnTo>
                      <a:pt x="24" y="67"/>
                    </a:lnTo>
                    <a:lnTo>
                      <a:pt x="23" y="68"/>
                    </a:lnTo>
                    <a:lnTo>
                      <a:pt x="22" y="68"/>
                    </a:lnTo>
                    <a:lnTo>
                      <a:pt x="22" y="67"/>
                    </a:lnTo>
                    <a:lnTo>
                      <a:pt x="22" y="67"/>
                    </a:lnTo>
                    <a:lnTo>
                      <a:pt x="22" y="66"/>
                    </a:lnTo>
                    <a:lnTo>
                      <a:pt x="21" y="66"/>
                    </a:lnTo>
                    <a:lnTo>
                      <a:pt x="21" y="67"/>
                    </a:lnTo>
                    <a:lnTo>
                      <a:pt x="20" y="67"/>
                    </a:lnTo>
                    <a:lnTo>
                      <a:pt x="20" y="68"/>
                    </a:lnTo>
                    <a:lnTo>
                      <a:pt x="19" y="67"/>
                    </a:lnTo>
                    <a:lnTo>
                      <a:pt x="19" y="68"/>
                    </a:lnTo>
                    <a:lnTo>
                      <a:pt x="18" y="68"/>
                    </a:lnTo>
                    <a:lnTo>
                      <a:pt x="17" y="68"/>
                    </a:lnTo>
                    <a:lnTo>
                      <a:pt x="17" y="67"/>
                    </a:lnTo>
                    <a:lnTo>
                      <a:pt x="15" y="65"/>
                    </a:lnTo>
                    <a:lnTo>
                      <a:pt x="15" y="64"/>
                    </a:lnTo>
                    <a:lnTo>
                      <a:pt x="13" y="64"/>
                    </a:lnTo>
                    <a:lnTo>
                      <a:pt x="12" y="64"/>
                    </a:lnTo>
                    <a:lnTo>
                      <a:pt x="14" y="63"/>
                    </a:lnTo>
                    <a:lnTo>
                      <a:pt x="14" y="62"/>
                    </a:lnTo>
                    <a:lnTo>
                      <a:pt x="14" y="61"/>
                    </a:lnTo>
                    <a:lnTo>
                      <a:pt x="14" y="60"/>
                    </a:lnTo>
                    <a:lnTo>
                      <a:pt x="14" y="59"/>
                    </a:lnTo>
                    <a:lnTo>
                      <a:pt x="15" y="58"/>
                    </a:lnTo>
                    <a:lnTo>
                      <a:pt x="15" y="57"/>
                    </a:lnTo>
                    <a:lnTo>
                      <a:pt x="13" y="56"/>
                    </a:lnTo>
                    <a:lnTo>
                      <a:pt x="13" y="55"/>
                    </a:lnTo>
                    <a:lnTo>
                      <a:pt x="13" y="54"/>
                    </a:lnTo>
                    <a:lnTo>
                      <a:pt x="13" y="54"/>
                    </a:lnTo>
                    <a:lnTo>
                      <a:pt x="11" y="54"/>
                    </a:lnTo>
                    <a:lnTo>
                      <a:pt x="11" y="53"/>
                    </a:lnTo>
                    <a:lnTo>
                      <a:pt x="10" y="52"/>
                    </a:lnTo>
                    <a:lnTo>
                      <a:pt x="10" y="50"/>
                    </a:lnTo>
                    <a:lnTo>
                      <a:pt x="9" y="49"/>
                    </a:lnTo>
                    <a:lnTo>
                      <a:pt x="8" y="49"/>
                    </a:lnTo>
                    <a:lnTo>
                      <a:pt x="8" y="49"/>
                    </a:lnTo>
                    <a:lnTo>
                      <a:pt x="7" y="48"/>
                    </a:lnTo>
                    <a:lnTo>
                      <a:pt x="7" y="47"/>
                    </a:lnTo>
                    <a:lnTo>
                      <a:pt x="7" y="47"/>
                    </a:lnTo>
                    <a:lnTo>
                      <a:pt x="7" y="46"/>
                    </a:lnTo>
                    <a:lnTo>
                      <a:pt x="6" y="45"/>
                    </a:lnTo>
                    <a:lnTo>
                      <a:pt x="5" y="44"/>
                    </a:lnTo>
                    <a:lnTo>
                      <a:pt x="5" y="44"/>
                    </a:lnTo>
                    <a:lnTo>
                      <a:pt x="4" y="44"/>
                    </a:lnTo>
                    <a:lnTo>
                      <a:pt x="5" y="42"/>
                    </a:lnTo>
                    <a:lnTo>
                      <a:pt x="4" y="41"/>
                    </a:lnTo>
                    <a:lnTo>
                      <a:pt x="5" y="40"/>
                    </a:lnTo>
                    <a:lnTo>
                      <a:pt x="5" y="40"/>
                    </a:lnTo>
                    <a:lnTo>
                      <a:pt x="6" y="40"/>
                    </a:lnTo>
                    <a:lnTo>
                      <a:pt x="7" y="40"/>
                    </a:lnTo>
                    <a:lnTo>
                      <a:pt x="7" y="40"/>
                    </a:lnTo>
                    <a:lnTo>
                      <a:pt x="7" y="39"/>
                    </a:lnTo>
                    <a:lnTo>
                      <a:pt x="7" y="38"/>
                    </a:lnTo>
                    <a:lnTo>
                      <a:pt x="7" y="37"/>
                    </a:lnTo>
                    <a:lnTo>
                      <a:pt x="6" y="37"/>
                    </a:lnTo>
                    <a:lnTo>
                      <a:pt x="5" y="37"/>
                    </a:lnTo>
                    <a:lnTo>
                      <a:pt x="7" y="35"/>
                    </a:lnTo>
                    <a:lnTo>
                      <a:pt x="8" y="36"/>
                    </a:lnTo>
                    <a:lnTo>
                      <a:pt x="8" y="36"/>
                    </a:lnTo>
                    <a:lnTo>
                      <a:pt x="8" y="35"/>
                    </a:lnTo>
                    <a:lnTo>
                      <a:pt x="8" y="34"/>
                    </a:lnTo>
                    <a:lnTo>
                      <a:pt x="8" y="33"/>
                    </a:lnTo>
                    <a:lnTo>
                      <a:pt x="7" y="33"/>
                    </a:lnTo>
                    <a:lnTo>
                      <a:pt x="6" y="32"/>
                    </a:lnTo>
                    <a:lnTo>
                      <a:pt x="7" y="32"/>
                    </a:lnTo>
                    <a:lnTo>
                      <a:pt x="8" y="32"/>
                    </a:lnTo>
                    <a:lnTo>
                      <a:pt x="8" y="32"/>
                    </a:lnTo>
                    <a:lnTo>
                      <a:pt x="9" y="32"/>
                    </a:lnTo>
                    <a:lnTo>
                      <a:pt x="10" y="32"/>
                    </a:lnTo>
                    <a:lnTo>
                      <a:pt x="10" y="31"/>
                    </a:lnTo>
                    <a:lnTo>
                      <a:pt x="9" y="30"/>
                    </a:lnTo>
                    <a:lnTo>
                      <a:pt x="8" y="29"/>
                    </a:lnTo>
                    <a:lnTo>
                      <a:pt x="9" y="28"/>
                    </a:lnTo>
                    <a:lnTo>
                      <a:pt x="10" y="27"/>
                    </a:lnTo>
                    <a:lnTo>
                      <a:pt x="11" y="26"/>
                    </a:lnTo>
                    <a:lnTo>
                      <a:pt x="10" y="26"/>
                    </a:lnTo>
                    <a:lnTo>
                      <a:pt x="9" y="26"/>
                    </a:lnTo>
                    <a:lnTo>
                      <a:pt x="8" y="26"/>
                    </a:lnTo>
                    <a:lnTo>
                      <a:pt x="7" y="26"/>
                    </a:lnTo>
                    <a:lnTo>
                      <a:pt x="6" y="25"/>
                    </a:lnTo>
                    <a:lnTo>
                      <a:pt x="6" y="24"/>
                    </a:lnTo>
                    <a:lnTo>
                      <a:pt x="7" y="23"/>
                    </a:lnTo>
                    <a:lnTo>
                      <a:pt x="8" y="23"/>
                    </a:lnTo>
                    <a:lnTo>
                      <a:pt x="8" y="22"/>
                    </a:lnTo>
                    <a:lnTo>
                      <a:pt x="8" y="20"/>
                    </a:lnTo>
                    <a:lnTo>
                      <a:pt x="7" y="19"/>
                    </a:lnTo>
                    <a:lnTo>
                      <a:pt x="6" y="19"/>
                    </a:lnTo>
                    <a:lnTo>
                      <a:pt x="6" y="19"/>
                    </a:lnTo>
                    <a:lnTo>
                      <a:pt x="5" y="19"/>
                    </a:lnTo>
                    <a:lnTo>
                      <a:pt x="4" y="19"/>
                    </a:lnTo>
                    <a:lnTo>
                      <a:pt x="4" y="18"/>
                    </a:lnTo>
                    <a:lnTo>
                      <a:pt x="4" y="16"/>
                    </a:lnTo>
                    <a:lnTo>
                      <a:pt x="5" y="16"/>
                    </a:lnTo>
                    <a:lnTo>
                      <a:pt x="6" y="14"/>
                    </a:lnTo>
                    <a:lnTo>
                      <a:pt x="6" y="13"/>
                    </a:lnTo>
                    <a:lnTo>
                      <a:pt x="6" y="12"/>
                    </a:lnTo>
                    <a:lnTo>
                      <a:pt x="5" y="11"/>
                    </a:lnTo>
                    <a:lnTo>
                      <a:pt x="6" y="10"/>
                    </a:lnTo>
                    <a:lnTo>
                      <a:pt x="6" y="9"/>
                    </a:lnTo>
                    <a:lnTo>
                      <a:pt x="6" y="9"/>
                    </a:lnTo>
                    <a:lnTo>
                      <a:pt x="5" y="8"/>
                    </a:lnTo>
                    <a:lnTo>
                      <a:pt x="5" y="8"/>
                    </a:lnTo>
                    <a:lnTo>
                      <a:pt x="4" y="7"/>
                    </a:lnTo>
                    <a:lnTo>
                      <a:pt x="3" y="7"/>
                    </a:lnTo>
                    <a:lnTo>
                      <a:pt x="2" y="6"/>
                    </a:lnTo>
                    <a:lnTo>
                      <a:pt x="2" y="6"/>
                    </a:lnTo>
                    <a:lnTo>
                      <a:pt x="2" y="5"/>
                    </a:lnTo>
                    <a:lnTo>
                      <a:pt x="1" y="5"/>
                    </a:lnTo>
                    <a:lnTo>
                      <a:pt x="0" y="5"/>
                    </a:lnTo>
                    <a:lnTo>
                      <a:pt x="0" y="4"/>
                    </a:lnTo>
                    <a:lnTo>
                      <a:pt x="0" y="3"/>
                    </a:lnTo>
                    <a:lnTo>
                      <a:pt x="1" y="2"/>
                    </a:lnTo>
                    <a:lnTo>
                      <a:pt x="2" y="2"/>
                    </a:lnTo>
                    <a:lnTo>
                      <a:pt x="3" y="2"/>
                    </a:lnTo>
                    <a:lnTo>
                      <a:pt x="4" y="2"/>
                    </a:lnTo>
                    <a:lnTo>
                      <a:pt x="6" y="2"/>
                    </a:lnTo>
                    <a:lnTo>
                      <a:pt x="8" y="2"/>
                    </a:lnTo>
                    <a:lnTo>
                      <a:pt x="9" y="2"/>
                    </a:lnTo>
                    <a:lnTo>
                      <a:pt x="10" y="1"/>
                    </a:lnTo>
                    <a:lnTo>
                      <a:pt x="11" y="0"/>
                    </a:lnTo>
                    <a:lnTo>
                      <a:pt x="12" y="0"/>
                    </a:lnTo>
                    <a:lnTo>
                      <a:pt x="12" y="1"/>
                    </a:lnTo>
                    <a:lnTo>
                      <a:pt x="12" y="2"/>
                    </a:lnTo>
                    <a:lnTo>
                      <a:pt x="12" y="3"/>
                    </a:lnTo>
                    <a:lnTo>
                      <a:pt x="13" y="6"/>
                    </a:lnTo>
                    <a:lnTo>
                      <a:pt x="14" y="7"/>
                    </a:lnTo>
                    <a:lnTo>
                      <a:pt x="15" y="8"/>
                    </a:lnTo>
                    <a:lnTo>
                      <a:pt x="15" y="9"/>
                    </a:lnTo>
                    <a:lnTo>
                      <a:pt x="15" y="9"/>
                    </a:lnTo>
                    <a:lnTo>
                      <a:pt x="15" y="11"/>
                    </a:lnTo>
                    <a:lnTo>
                      <a:pt x="16" y="12"/>
                    </a:lnTo>
                    <a:lnTo>
                      <a:pt x="16" y="12"/>
                    </a:lnTo>
                    <a:lnTo>
                      <a:pt x="16" y="13"/>
                    </a:lnTo>
                    <a:lnTo>
                      <a:pt x="17" y="14"/>
                    </a:lnTo>
                    <a:lnTo>
                      <a:pt x="18" y="14"/>
                    </a:lnTo>
                    <a:lnTo>
                      <a:pt x="19" y="14"/>
                    </a:lnTo>
                    <a:lnTo>
                      <a:pt x="20" y="15"/>
                    </a:lnTo>
                    <a:lnTo>
                      <a:pt x="21" y="15"/>
                    </a:lnTo>
                    <a:lnTo>
                      <a:pt x="22" y="15"/>
                    </a:lnTo>
                    <a:lnTo>
                      <a:pt x="22" y="15"/>
                    </a:lnTo>
                    <a:lnTo>
                      <a:pt x="23" y="16"/>
                    </a:lnTo>
                    <a:lnTo>
                      <a:pt x="24" y="17"/>
                    </a:lnTo>
                    <a:lnTo>
                      <a:pt x="25" y="18"/>
                    </a:lnTo>
                    <a:lnTo>
                      <a:pt x="26" y="18"/>
                    </a:lnTo>
                    <a:lnTo>
                      <a:pt x="27" y="20"/>
                    </a:lnTo>
                    <a:lnTo>
                      <a:pt x="29" y="20"/>
                    </a:lnTo>
                    <a:lnTo>
                      <a:pt x="29" y="21"/>
                    </a:lnTo>
                    <a:lnTo>
                      <a:pt x="30" y="21"/>
                    </a:lnTo>
                    <a:lnTo>
                      <a:pt x="31" y="22"/>
                    </a:lnTo>
                    <a:lnTo>
                      <a:pt x="32" y="23"/>
                    </a:lnTo>
                    <a:lnTo>
                      <a:pt x="33" y="23"/>
                    </a:lnTo>
                    <a:lnTo>
                      <a:pt x="33" y="23"/>
                    </a:lnTo>
                    <a:lnTo>
                      <a:pt x="34" y="23"/>
                    </a:lnTo>
                    <a:lnTo>
                      <a:pt x="34" y="24"/>
                    </a:lnTo>
                    <a:lnTo>
                      <a:pt x="35" y="24"/>
                    </a:lnTo>
                    <a:lnTo>
                      <a:pt x="36" y="26"/>
                    </a:lnTo>
                    <a:lnTo>
                      <a:pt x="36" y="26"/>
                    </a:lnTo>
                    <a:lnTo>
                      <a:pt x="37" y="26"/>
                    </a:lnTo>
                    <a:lnTo>
                      <a:pt x="39" y="26"/>
                    </a:lnTo>
                    <a:lnTo>
                      <a:pt x="40" y="26"/>
                    </a:lnTo>
                    <a:lnTo>
                      <a:pt x="42" y="26"/>
                    </a:lnTo>
                    <a:lnTo>
                      <a:pt x="44" y="27"/>
                    </a:lnTo>
                    <a:lnTo>
                      <a:pt x="45" y="28"/>
                    </a:lnTo>
                    <a:lnTo>
                      <a:pt x="46" y="29"/>
                    </a:lnTo>
                    <a:lnTo>
                      <a:pt x="47" y="29"/>
                    </a:lnTo>
                    <a:lnTo>
                      <a:pt x="50" y="29"/>
                    </a:lnTo>
                    <a:lnTo>
                      <a:pt x="51" y="29"/>
                    </a:lnTo>
                    <a:lnTo>
                      <a:pt x="52" y="29"/>
                    </a:lnTo>
                    <a:lnTo>
                      <a:pt x="53" y="29"/>
                    </a:lnTo>
                    <a:lnTo>
                      <a:pt x="55" y="30"/>
                    </a:lnTo>
                    <a:lnTo>
                      <a:pt x="56" y="30"/>
                    </a:lnTo>
                    <a:lnTo>
                      <a:pt x="57" y="30"/>
                    </a:lnTo>
                    <a:lnTo>
                      <a:pt x="57" y="30"/>
                    </a:lnTo>
                    <a:lnTo>
                      <a:pt x="58" y="30"/>
                    </a:lnTo>
                    <a:lnTo>
                      <a:pt x="59" y="30"/>
                    </a:lnTo>
                    <a:lnTo>
                      <a:pt x="61" y="30"/>
                    </a:lnTo>
                    <a:lnTo>
                      <a:pt x="63" y="29"/>
                    </a:lnTo>
                    <a:lnTo>
                      <a:pt x="66" y="29"/>
                    </a:lnTo>
                    <a:lnTo>
                      <a:pt x="67" y="29"/>
                    </a:lnTo>
                    <a:lnTo>
                      <a:pt x="70" y="29"/>
                    </a:lnTo>
                    <a:lnTo>
                      <a:pt x="70" y="28"/>
                    </a:lnTo>
                    <a:lnTo>
                      <a:pt x="72" y="28"/>
                    </a:lnTo>
                    <a:lnTo>
                      <a:pt x="73" y="28"/>
                    </a:lnTo>
                    <a:lnTo>
                      <a:pt x="74" y="28"/>
                    </a:lnTo>
                    <a:lnTo>
                      <a:pt x="76" y="28"/>
                    </a:lnTo>
                    <a:lnTo>
                      <a:pt x="77" y="28"/>
                    </a:lnTo>
                    <a:lnTo>
                      <a:pt x="78" y="29"/>
                    </a:lnTo>
                    <a:lnTo>
                      <a:pt x="78" y="30"/>
                    </a:lnTo>
                    <a:lnTo>
                      <a:pt x="79" y="30"/>
                    </a:lnTo>
                    <a:lnTo>
                      <a:pt x="81" y="31"/>
                    </a:lnTo>
                    <a:lnTo>
                      <a:pt x="81" y="31"/>
                    </a:lnTo>
                    <a:lnTo>
                      <a:pt x="82" y="32"/>
                    </a:lnTo>
                    <a:lnTo>
                      <a:pt x="83" y="32"/>
                    </a:lnTo>
                    <a:lnTo>
                      <a:pt x="87" y="33"/>
                    </a:lnTo>
                    <a:lnTo>
                      <a:pt x="88" y="33"/>
                    </a:lnTo>
                    <a:lnTo>
                      <a:pt x="89" y="33"/>
                    </a:lnTo>
                    <a:lnTo>
                      <a:pt x="90" y="34"/>
                    </a:lnTo>
                    <a:lnTo>
                      <a:pt x="92" y="35"/>
                    </a:lnTo>
                    <a:lnTo>
                      <a:pt x="93" y="36"/>
                    </a:lnTo>
                    <a:lnTo>
                      <a:pt x="93" y="37"/>
                    </a:lnTo>
                    <a:lnTo>
                      <a:pt x="95" y="39"/>
                    </a:lnTo>
                    <a:lnTo>
                      <a:pt x="95" y="39"/>
                    </a:lnTo>
                    <a:lnTo>
                      <a:pt x="96" y="38"/>
                    </a:lnTo>
                    <a:lnTo>
                      <a:pt x="96" y="39"/>
                    </a:lnTo>
                    <a:lnTo>
                      <a:pt x="97" y="39"/>
                    </a:lnTo>
                    <a:lnTo>
                      <a:pt x="98" y="40"/>
                    </a:lnTo>
                    <a:lnTo>
                      <a:pt x="101" y="42"/>
                    </a:lnTo>
                    <a:lnTo>
                      <a:pt x="101" y="43"/>
                    </a:lnTo>
                    <a:lnTo>
                      <a:pt x="102" y="44"/>
                    </a:lnTo>
                    <a:lnTo>
                      <a:pt x="105" y="45"/>
                    </a:lnTo>
                    <a:lnTo>
                      <a:pt x="105" y="45"/>
                    </a:lnTo>
                    <a:lnTo>
                      <a:pt x="105" y="46"/>
                    </a:lnTo>
                    <a:lnTo>
                      <a:pt x="107" y="47"/>
                    </a:lnTo>
                    <a:lnTo>
                      <a:pt x="108" y="48"/>
                    </a:lnTo>
                    <a:lnTo>
                      <a:pt x="108" y="48"/>
                    </a:lnTo>
                    <a:lnTo>
                      <a:pt x="109" y="50"/>
                    </a:lnTo>
                    <a:lnTo>
                      <a:pt x="110" y="50"/>
                    </a:lnTo>
                    <a:lnTo>
                      <a:pt x="111" y="50"/>
                    </a:lnTo>
                    <a:lnTo>
                      <a:pt x="112" y="51"/>
                    </a:lnTo>
                    <a:lnTo>
                      <a:pt x="113" y="52"/>
                    </a:lnTo>
                    <a:lnTo>
                      <a:pt x="114" y="53"/>
                    </a:lnTo>
                    <a:lnTo>
                      <a:pt x="115" y="53"/>
                    </a:lnTo>
                    <a:lnTo>
                      <a:pt x="116" y="54"/>
                    </a:lnTo>
                    <a:lnTo>
                      <a:pt x="118" y="54"/>
                    </a:lnTo>
                    <a:lnTo>
                      <a:pt x="119" y="54"/>
                    </a:lnTo>
                    <a:lnTo>
                      <a:pt x="120" y="54"/>
                    </a:lnTo>
                    <a:lnTo>
                      <a:pt x="122" y="54"/>
                    </a:lnTo>
                    <a:lnTo>
                      <a:pt x="126" y="54"/>
                    </a:lnTo>
                    <a:lnTo>
                      <a:pt x="126" y="54"/>
                    </a:lnTo>
                    <a:lnTo>
                      <a:pt x="127" y="56"/>
                    </a:lnTo>
                    <a:lnTo>
                      <a:pt x="129" y="57"/>
                    </a:lnTo>
                    <a:lnTo>
                      <a:pt x="129" y="57"/>
                    </a:lnTo>
                    <a:lnTo>
                      <a:pt x="129" y="58"/>
                    </a:lnTo>
                    <a:lnTo>
                      <a:pt x="129" y="59"/>
                    </a:lnTo>
                    <a:lnTo>
                      <a:pt x="129" y="60"/>
                    </a:lnTo>
                    <a:lnTo>
                      <a:pt x="129" y="63"/>
                    </a:lnTo>
                    <a:lnTo>
                      <a:pt x="129" y="64"/>
                    </a:lnTo>
                    <a:lnTo>
                      <a:pt x="129" y="64"/>
                    </a:lnTo>
                    <a:lnTo>
                      <a:pt x="129" y="66"/>
                    </a:lnTo>
                    <a:lnTo>
                      <a:pt x="130" y="67"/>
                    </a:lnTo>
                    <a:lnTo>
                      <a:pt x="131" y="68"/>
                    </a:lnTo>
                    <a:lnTo>
                      <a:pt x="132" y="68"/>
                    </a:lnTo>
                    <a:lnTo>
                      <a:pt x="132" y="69"/>
                    </a:lnTo>
                    <a:lnTo>
                      <a:pt x="134" y="70"/>
                    </a:lnTo>
                    <a:lnTo>
                      <a:pt x="136" y="71"/>
                    </a:lnTo>
                    <a:lnTo>
                      <a:pt x="136" y="71"/>
                    </a:lnTo>
                    <a:lnTo>
                      <a:pt x="137" y="71"/>
                    </a:lnTo>
                    <a:lnTo>
                      <a:pt x="138" y="71"/>
                    </a:lnTo>
                    <a:lnTo>
                      <a:pt x="140" y="71"/>
                    </a:lnTo>
                    <a:lnTo>
                      <a:pt x="141" y="72"/>
                    </a:lnTo>
                    <a:lnTo>
                      <a:pt x="143" y="72"/>
                    </a:lnTo>
                    <a:lnTo>
                      <a:pt x="145" y="72"/>
                    </a:lnTo>
                    <a:lnTo>
                      <a:pt x="146" y="71"/>
                    </a:lnTo>
                    <a:lnTo>
                      <a:pt x="147" y="72"/>
                    </a:lnTo>
                    <a:lnTo>
                      <a:pt x="148" y="72"/>
                    </a:lnTo>
                    <a:lnTo>
                      <a:pt x="149" y="73"/>
                    </a:lnTo>
                    <a:lnTo>
                      <a:pt x="149" y="74"/>
                    </a:lnTo>
                    <a:lnTo>
                      <a:pt x="150" y="75"/>
                    </a:lnTo>
                    <a:lnTo>
                      <a:pt x="150" y="75"/>
                    </a:lnTo>
                    <a:lnTo>
                      <a:pt x="152" y="75"/>
                    </a:lnTo>
                    <a:lnTo>
                      <a:pt x="153" y="76"/>
                    </a:lnTo>
                    <a:lnTo>
                      <a:pt x="153" y="76"/>
                    </a:lnTo>
                    <a:lnTo>
                      <a:pt x="153" y="78"/>
                    </a:lnTo>
                    <a:lnTo>
                      <a:pt x="154" y="78"/>
                    </a:lnTo>
                    <a:lnTo>
                      <a:pt x="154" y="79"/>
                    </a:lnTo>
                    <a:lnTo>
                      <a:pt x="155" y="80"/>
                    </a:lnTo>
                    <a:lnTo>
                      <a:pt x="156" y="81"/>
                    </a:lnTo>
                    <a:lnTo>
                      <a:pt x="157" y="83"/>
                    </a:lnTo>
                    <a:lnTo>
                      <a:pt x="158" y="85"/>
                    </a:lnTo>
                    <a:lnTo>
                      <a:pt x="159" y="85"/>
                    </a:lnTo>
                    <a:lnTo>
                      <a:pt x="160" y="86"/>
                    </a:lnTo>
                    <a:lnTo>
                      <a:pt x="160" y="86"/>
                    </a:lnTo>
                    <a:lnTo>
                      <a:pt x="161" y="87"/>
                    </a:lnTo>
                    <a:lnTo>
                      <a:pt x="162" y="87"/>
                    </a:lnTo>
                    <a:lnTo>
                      <a:pt x="163" y="88"/>
                    </a:lnTo>
                    <a:lnTo>
                      <a:pt x="163" y="88"/>
                    </a:lnTo>
                    <a:lnTo>
                      <a:pt x="165" y="8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10" name="Freeform 1169">
                <a:extLst>
                  <a:ext uri="{FF2B5EF4-FFF2-40B4-BE49-F238E27FC236}">
                    <a16:creationId xmlns:a16="http://schemas.microsoft.com/office/drawing/2014/main" id="{686521D3-5605-4A2D-B1A2-DC1BF9C8F462}"/>
                  </a:ext>
                </a:extLst>
              </p:cNvPr>
              <p:cNvSpPr>
                <a:spLocks/>
              </p:cNvSpPr>
              <p:nvPr/>
            </p:nvSpPr>
            <p:spPr bwMode="auto">
              <a:xfrm>
                <a:off x="5099" y="3064"/>
                <a:ext cx="272" cy="319"/>
              </a:xfrm>
              <a:custGeom>
                <a:avLst/>
                <a:gdLst>
                  <a:gd name="T0" fmla="*/ 186 w 272"/>
                  <a:gd name="T1" fmla="*/ 8 h 319"/>
                  <a:gd name="T2" fmla="*/ 192 w 272"/>
                  <a:gd name="T3" fmla="*/ 16 h 319"/>
                  <a:gd name="T4" fmla="*/ 199 w 272"/>
                  <a:gd name="T5" fmla="*/ 18 h 319"/>
                  <a:gd name="T6" fmla="*/ 213 w 272"/>
                  <a:gd name="T7" fmla="*/ 22 h 319"/>
                  <a:gd name="T8" fmla="*/ 227 w 272"/>
                  <a:gd name="T9" fmla="*/ 22 h 319"/>
                  <a:gd name="T10" fmla="*/ 224 w 272"/>
                  <a:gd name="T11" fmla="*/ 39 h 319"/>
                  <a:gd name="T12" fmla="*/ 205 w 272"/>
                  <a:gd name="T13" fmla="*/ 89 h 319"/>
                  <a:gd name="T14" fmla="*/ 213 w 272"/>
                  <a:gd name="T15" fmla="*/ 111 h 319"/>
                  <a:gd name="T16" fmla="*/ 236 w 272"/>
                  <a:gd name="T17" fmla="*/ 131 h 319"/>
                  <a:gd name="T18" fmla="*/ 248 w 272"/>
                  <a:gd name="T19" fmla="*/ 146 h 319"/>
                  <a:gd name="T20" fmla="*/ 265 w 272"/>
                  <a:gd name="T21" fmla="*/ 155 h 319"/>
                  <a:gd name="T22" fmla="*/ 270 w 272"/>
                  <a:gd name="T23" fmla="*/ 180 h 319"/>
                  <a:gd name="T24" fmla="*/ 265 w 272"/>
                  <a:gd name="T25" fmla="*/ 208 h 319"/>
                  <a:gd name="T26" fmla="*/ 249 w 272"/>
                  <a:gd name="T27" fmla="*/ 221 h 319"/>
                  <a:gd name="T28" fmla="*/ 231 w 272"/>
                  <a:gd name="T29" fmla="*/ 226 h 319"/>
                  <a:gd name="T30" fmla="*/ 210 w 272"/>
                  <a:gd name="T31" fmla="*/ 295 h 319"/>
                  <a:gd name="T32" fmla="*/ 193 w 272"/>
                  <a:gd name="T33" fmla="*/ 319 h 319"/>
                  <a:gd name="T34" fmla="*/ 184 w 272"/>
                  <a:gd name="T35" fmla="*/ 316 h 319"/>
                  <a:gd name="T36" fmla="*/ 182 w 272"/>
                  <a:gd name="T37" fmla="*/ 308 h 319"/>
                  <a:gd name="T38" fmla="*/ 175 w 272"/>
                  <a:gd name="T39" fmla="*/ 304 h 319"/>
                  <a:gd name="T40" fmla="*/ 167 w 272"/>
                  <a:gd name="T41" fmla="*/ 301 h 319"/>
                  <a:gd name="T42" fmla="*/ 154 w 272"/>
                  <a:gd name="T43" fmla="*/ 297 h 319"/>
                  <a:gd name="T44" fmla="*/ 143 w 272"/>
                  <a:gd name="T45" fmla="*/ 294 h 319"/>
                  <a:gd name="T46" fmla="*/ 130 w 272"/>
                  <a:gd name="T47" fmla="*/ 293 h 319"/>
                  <a:gd name="T48" fmla="*/ 119 w 272"/>
                  <a:gd name="T49" fmla="*/ 292 h 319"/>
                  <a:gd name="T50" fmla="*/ 110 w 272"/>
                  <a:gd name="T51" fmla="*/ 292 h 319"/>
                  <a:gd name="T52" fmla="*/ 102 w 272"/>
                  <a:gd name="T53" fmla="*/ 291 h 319"/>
                  <a:gd name="T54" fmla="*/ 96 w 272"/>
                  <a:gd name="T55" fmla="*/ 282 h 319"/>
                  <a:gd name="T56" fmla="*/ 94 w 272"/>
                  <a:gd name="T57" fmla="*/ 270 h 319"/>
                  <a:gd name="T58" fmla="*/ 89 w 272"/>
                  <a:gd name="T59" fmla="*/ 262 h 319"/>
                  <a:gd name="T60" fmla="*/ 82 w 272"/>
                  <a:gd name="T61" fmla="*/ 254 h 319"/>
                  <a:gd name="T62" fmla="*/ 77 w 272"/>
                  <a:gd name="T63" fmla="*/ 248 h 319"/>
                  <a:gd name="T64" fmla="*/ 72 w 272"/>
                  <a:gd name="T65" fmla="*/ 242 h 319"/>
                  <a:gd name="T66" fmla="*/ 64 w 272"/>
                  <a:gd name="T67" fmla="*/ 235 h 319"/>
                  <a:gd name="T68" fmla="*/ 54 w 272"/>
                  <a:gd name="T69" fmla="*/ 228 h 319"/>
                  <a:gd name="T70" fmla="*/ 44 w 272"/>
                  <a:gd name="T71" fmla="*/ 225 h 319"/>
                  <a:gd name="T72" fmla="*/ 30 w 272"/>
                  <a:gd name="T73" fmla="*/ 215 h 319"/>
                  <a:gd name="T74" fmla="*/ 24 w 272"/>
                  <a:gd name="T75" fmla="*/ 204 h 319"/>
                  <a:gd name="T76" fmla="*/ 18 w 272"/>
                  <a:gd name="T77" fmla="*/ 194 h 319"/>
                  <a:gd name="T78" fmla="*/ 17 w 272"/>
                  <a:gd name="T79" fmla="*/ 184 h 319"/>
                  <a:gd name="T80" fmla="*/ 6 w 272"/>
                  <a:gd name="T81" fmla="*/ 173 h 319"/>
                  <a:gd name="T82" fmla="*/ 3 w 272"/>
                  <a:gd name="T83" fmla="*/ 164 h 319"/>
                  <a:gd name="T84" fmla="*/ 14 w 272"/>
                  <a:gd name="T85" fmla="*/ 152 h 319"/>
                  <a:gd name="T86" fmla="*/ 20 w 272"/>
                  <a:gd name="T87" fmla="*/ 142 h 319"/>
                  <a:gd name="T88" fmla="*/ 21 w 272"/>
                  <a:gd name="T89" fmla="*/ 126 h 319"/>
                  <a:gd name="T90" fmla="*/ 34 w 272"/>
                  <a:gd name="T91" fmla="*/ 112 h 319"/>
                  <a:gd name="T92" fmla="*/ 50 w 272"/>
                  <a:gd name="T93" fmla="*/ 108 h 319"/>
                  <a:gd name="T94" fmla="*/ 69 w 272"/>
                  <a:gd name="T95" fmla="*/ 105 h 319"/>
                  <a:gd name="T96" fmla="*/ 84 w 272"/>
                  <a:gd name="T97" fmla="*/ 111 h 319"/>
                  <a:gd name="T98" fmla="*/ 93 w 272"/>
                  <a:gd name="T99" fmla="*/ 107 h 319"/>
                  <a:gd name="T100" fmla="*/ 104 w 272"/>
                  <a:gd name="T101" fmla="*/ 95 h 319"/>
                  <a:gd name="T102" fmla="*/ 99 w 272"/>
                  <a:gd name="T103" fmla="*/ 85 h 319"/>
                  <a:gd name="T104" fmla="*/ 95 w 272"/>
                  <a:gd name="T105" fmla="*/ 70 h 319"/>
                  <a:gd name="T106" fmla="*/ 100 w 272"/>
                  <a:gd name="T107" fmla="*/ 58 h 319"/>
                  <a:gd name="T108" fmla="*/ 110 w 272"/>
                  <a:gd name="T109" fmla="*/ 51 h 319"/>
                  <a:gd name="T110" fmla="*/ 126 w 272"/>
                  <a:gd name="T111" fmla="*/ 47 h 319"/>
                  <a:gd name="T112" fmla="*/ 134 w 272"/>
                  <a:gd name="T113" fmla="*/ 39 h 319"/>
                  <a:gd name="T114" fmla="*/ 149 w 272"/>
                  <a:gd name="T115" fmla="*/ 32 h 319"/>
                  <a:gd name="T116" fmla="*/ 157 w 272"/>
                  <a:gd name="T117" fmla="*/ 22 h 319"/>
                  <a:gd name="T118" fmla="*/ 165 w 272"/>
                  <a:gd name="T119" fmla="*/ 14 h 319"/>
                  <a:gd name="T120" fmla="*/ 174 w 272"/>
                  <a:gd name="T121" fmla="*/ 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2" h="319">
                    <a:moveTo>
                      <a:pt x="175" y="1"/>
                    </a:moveTo>
                    <a:lnTo>
                      <a:pt x="176" y="1"/>
                    </a:lnTo>
                    <a:lnTo>
                      <a:pt x="178" y="1"/>
                    </a:lnTo>
                    <a:lnTo>
                      <a:pt x="180" y="3"/>
                    </a:lnTo>
                    <a:lnTo>
                      <a:pt x="182" y="4"/>
                    </a:lnTo>
                    <a:lnTo>
                      <a:pt x="183" y="3"/>
                    </a:lnTo>
                    <a:lnTo>
                      <a:pt x="183" y="4"/>
                    </a:lnTo>
                    <a:lnTo>
                      <a:pt x="184" y="4"/>
                    </a:lnTo>
                    <a:lnTo>
                      <a:pt x="182" y="5"/>
                    </a:lnTo>
                    <a:lnTo>
                      <a:pt x="182" y="6"/>
                    </a:lnTo>
                    <a:lnTo>
                      <a:pt x="182" y="6"/>
                    </a:lnTo>
                    <a:lnTo>
                      <a:pt x="184" y="8"/>
                    </a:lnTo>
                    <a:lnTo>
                      <a:pt x="186" y="8"/>
                    </a:lnTo>
                    <a:lnTo>
                      <a:pt x="186" y="7"/>
                    </a:lnTo>
                    <a:lnTo>
                      <a:pt x="187" y="7"/>
                    </a:lnTo>
                    <a:lnTo>
                      <a:pt x="188" y="8"/>
                    </a:lnTo>
                    <a:lnTo>
                      <a:pt x="189" y="8"/>
                    </a:lnTo>
                    <a:lnTo>
                      <a:pt x="190" y="8"/>
                    </a:lnTo>
                    <a:lnTo>
                      <a:pt x="193" y="7"/>
                    </a:lnTo>
                    <a:lnTo>
                      <a:pt x="193" y="11"/>
                    </a:lnTo>
                    <a:lnTo>
                      <a:pt x="193" y="13"/>
                    </a:lnTo>
                    <a:lnTo>
                      <a:pt x="192" y="14"/>
                    </a:lnTo>
                    <a:lnTo>
                      <a:pt x="191" y="14"/>
                    </a:lnTo>
                    <a:lnTo>
                      <a:pt x="190" y="15"/>
                    </a:lnTo>
                    <a:lnTo>
                      <a:pt x="190" y="16"/>
                    </a:lnTo>
                    <a:lnTo>
                      <a:pt x="192" y="16"/>
                    </a:lnTo>
                    <a:lnTo>
                      <a:pt x="193" y="16"/>
                    </a:lnTo>
                    <a:lnTo>
                      <a:pt x="193" y="15"/>
                    </a:lnTo>
                    <a:lnTo>
                      <a:pt x="194" y="12"/>
                    </a:lnTo>
                    <a:lnTo>
                      <a:pt x="194" y="11"/>
                    </a:lnTo>
                    <a:lnTo>
                      <a:pt x="195" y="14"/>
                    </a:lnTo>
                    <a:lnTo>
                      <a:pt x="194" y="15"/>
                    </a:lnTo>
                    <a:lnTo>
                      <a:pt x="195" y="16"/>
                    </a:lnTo>
                    <a:lnTo>
                      <a:pt x="194" y="17"/>
                    </a:lnTo>
                    <a:lnTo>
                      <a:pt x="194" y="18"/>
                    </a:lnTo>
                    <a:lnTo>
                      <a:pt x="194" y="18"/>
                    </a:lnTo>
                    <a:lnTo>
                      <a:pt x="196" y="18"/>
                    </a:lnTo>
                    <a:lnTo>
                      <a:pt x="198" y="18"/>
                    </a:lnTo>
                    <a:lnTo>
                      <a:pt x="199" y="18"/>
                    </a:lnTo>
                    <a:lnTo>
                      <a:pt x="199" y="20"/>
                    </a:lnTo>
                    <a:lnTo>
                      <a:pt x="200" y="21"/>
                    </a:lnTo>
                    <a:lnTo>
                      <a:pt x="201" y="21"/>
                    </a:lnTo>
                    <a:lnTo>
                      <a:pt x="202" y="20"/>
                    </a:lnTo>
                    <a:lnTo>
                      <a:pt x="202" y="19"/>
                    </a:lnTo>
                    <a:lnTo>
                      <a:pt x="203" y="19"/>
                    </a:lnTo>
                    <a:lnTo>
                      <a:pt x="205" y="20"/>
                    </a:lnTo>
                    <a:lnTo>
                      <a:pt x="206" y="21"/>
                    </a:lnTo>
                    <a:lnTo>
                      <a:pt x="208" y="20"/>
                    </a:lnTo>
                    <a:lnTo>
                      <a:pt x="210" y="19"/>
                    </a:lnTo>
                    <a:lnTo>
                      <a:pt x="210" y="20"/>
                    </a:lnTo>
                    <a:lnTo>
                      <a:pt x="211" y="21"/>
                    </a:lnTo>
                    <a:lnTo>
                      <a:pt x="213" y="22"/>
                    </a:lnTo>
                    <a:lnTo>
                      <a:pt x="214" y="23"/>
                    </a:lnTo>
                    <a:lnTo>
                      <a:pt x="215" y="23"/>
                    </a:lnTo>
                    <a:lnTo>
                      <a:pt x="217" y="21"/>
                    </a:lnTo>
                    <a:lnTo>
                      <a:pt x="219" y="21"/>
                    </a:lnTo>
                    <a:lnTo>
                      <a:pt x="220" y="22"/>
                    </a:lnTo>
                    <a:lnTo>
                      <a:pt x="221" y="22"/>
                    </a:lnTo>
                    <a:lnTo>
                      <a:pt x="222" y="24"/>
                    </a:lnTo>
                    <a:lnTo>
                      <a:pt x="222" y="25"/>
                    </a:lnTo>
                    <a:lnTo>
                      <a:pt x="223" y="25"/>
                    </a:lnTo>
                    <a:lnTo>
                      <a:pt x="224" y="25"/>
                    </a:lnTo>
                    <a:lnTo>
                      <a:pt x="224" y="25"/>
                    </a:lnTo>
                    <a:lnTo>
                      <a:pt x="226" y="22"/>
                    </a:lnTo>
                    <a:lnTo>
                      <a:pt x="227" y="22"/>
                    </a:lnTo>
                    <a:lnTo>
                      <a:pt x="227" y="23"/>
                    </a:lnTo>
                    <a:lnTo>
                      <a:pt x="227" y="25"/>
                    </a:lnTo>
                    <a:lnTo>
                      <a:pt x="228" y="25"/>
                    </a:lnTo>
                    <a:lnTo>
                      <a:pt x="230" y="25"/>
                    </a:lnTo>
                    <a:lnTo>
                      <a:pt x="232" y="25"/>
                    </a:lnTo>
                    <a:lnTo>
                      <a:pt x="230" y="27"/>
                    </a:lnTo>
                    <a:lnTo>
                      <a:pt x="229" y="28"/>
                    </a:lnTo>
                    <a:lnTo>
                      <a:pt x="229" y="29"/>
                    </a:lnTo>
                    <a:lnTo>
                      <a:pt x="227" y="32"/>
                    </a:lnTo>
                    <a:lnTo>
                      <a:pt x="227" y="32"/>
                    </a:lnTo>
                    <a:lnTo>
                      <a:pt x="225" y="34"/>
                    </a:lnTo>
                    <a:lnTo>
                      <a:pt x="224" y="35"/>
                    </a:lnTo>
                    <a:lnTo>
                      <a:pt x="224" y="39"/>
                    </a:lnTo>
                    <a:lnTo>
                      <a:pt x="220" y="43"/>
                    </a:lnTo>
                    <a:lnTo>
                      <a:pt x="218" y="48"/>
                    </a:lnTo>
                    <a:lnTo>
                      <a:pt x="217" y="55"/>
                    </a:lnTo>
                    <a:lnTo>
                      <a:pt x="215" y="57"/>
                    </a:lnTo>
                    <a:lnTo>
                      <a:pt x="214" y="59"/>
                    </a:lnTo>
                    <a:lnTo>
                      <a:pt x="213" y="78"/>
                    </a:lnTo>
                    <a:lnTo>
                      <a:pt x="213" y="79"/>
                    </a:lnTo>
                    <a:lnTo>
                      <a:pt x="210" y="80"/>
                    </a:lnTo>
                    <a:lnTo>
                      <a:pt x="210" y="82"/>
                    </a:lnTo>
                    <a:lnTo>
                      <a:pt x="207" y="83"/>
                    </a:lnTo>
                    <a:lnTo>
                      <a:pt x="206" y="85"/>
                    </a:lnTo>
                    <a:lnTo>
                      <a:pt x="206" y="87"/>
                    </a:lnTo>
                    <a:lnTo>
                      <a:pt x="205" y="89"/>
                    </a:lnTo>
                    <a:lnTo>
                      <a:pt x="204" y="92"/>
                    </a:lnTo>
                    <a:lnTo>
                      <a:pt x="205" y="93"/>
                    </a:lnTo>
                    <a:lnTo>
                      <a:pt x="206" y="93"/>
                    </a:lnTo>
                    <a:lnTo>
                      <a:pt x="207" y="94"/>
                    </a:lnTo>
                    <a:lnTo>
                      <a:pt x="209" y="95"/>
                    </a:lnTo>
                    <a:lnTo>
                      <a:pt x="210" y="97"/>
                    </a:lnTo>
                    <a:lnTo>
                      <a:pt x="210" y="97"/>
                    </a:lnTo>
                    <a:lnTo>
                      <a:pt x="211" y="99"/>
                    </a:lnTo>
                    <a:lnTo>
                      <a:pt x="211" y="101"/>
                    </a:lnTo>
                    <a:lnTo>
                      <a:pt x="211" y="105"/>
                    </a:lnTo>
                    <a:lnTo>
                      <a:pt x="211" y="106"/>
                    </a:lnTo>
                    <a:lnTo>
                      <a:pt x="212" y="108"/>
                    </a:lnTo>
                    <a:lnTo>
                      <a:pt x="213" y="111"/>
                    </a:lnTo>
                    <a:lnTo>
                      <a:pt x="216" y="115"/>
                    </a:lnTo>
                    <a:lnTo>
                      <a:pt x="217" y="115"/>
                    </a:lnTo>
                    <a:lnTo>
                      <a:pt x="217" y="115"/>
                    </a:lnTo>
                    <a:lnTo>
                      <a:pt x="219" y="115"/>
                    </a:lnTo>
                    <a:lnTo>
                      <a:pt x="220" y="116"/>
                    </a:lnTo>
                    <a:lnTo>
                      <a:pt x="222" y="118"/>
                    </a:lnTo>
                    <a:lnTo>
                      <a:pt x="224" y="120"/>
                    </a:lnTo>
                    <a:lnTo>
                      <a:pt x="228" y="121"/>
                    </a:lnTo>
                    <a:lnTo>
                      <a:pt x="228" y="122"/>
                    </a:lnTo>
                    <a:lnTo>
                      <a:pt x="230" y="123"/>
                    </a:lnTo>
                    <a:lnTo>
                      <a:pt x="232" y="127"/>
                    </a:lnTo>
                    <a:lnTo>
                      <a:pt x="234" y="128"/>
                    </a:lnTo>
                    <a:lnTo>
                      <a:pt x="236" y="131"/>
                    </a:lnTo>
                    <a:lnTo>
                      <a:pt x="241" y="135"/>
                    </a:lnTo>
                    <a:lnTo>
                      <a:pt x="243" y="135"/>
                    </a:lnTo>
                    <a:lnTo>
                      <a:pt x="244" y="136"/>
                    </a:lnTo>
                    <a:lnTo>
                      <a:pt x="247" y="137"/>
                    </a:lnTo>
                    <a:lnTo>
                      <a:pt x="250" y="139"/>
                    </a:lnTo>
                    <a:lnTo>
                      <a:pt x="252" y="141"/>
                    </a:lnTo>
                    <a:lnTo>
                      <a:pt x="252" y="142"/>
                    </a:lnTo>
                    <a:lnTo>
                      <a:pt x="252" y="142"/>
                    </a:lnTo>
                    <a:lnTo>
                      <a:pt x="251" y="142"/>
                    </a:lnTo>
                    <a:lnTo>
                      <a:pt x="251" y="143"/>
                    </a:lnTo>
                    <a:lnTo>
                      <a:pt x="250" y="144"/>
                    </a:lnTo>
                    <a:lnTo>
                      <a:pt x="249" y="145"/>
                    </a:lnTo>
                    <a:lnTo>
                      <a:pt x="248" y="146"/>
                    </a:lnTo>
                    <a:lnTo>
                      <a:pt x="247" y="146"/>
                    </a:lnTo>
                    <a:lnTo>
                      <a:pt x="248" y="147"/>
                    </a:lnTo>
                    <a:lnTo>
                      <a:pt x="249" y="149"/>
                    </a:lnTo>
                    <a:lnTo>
                      <a:pt x="251" y="148"/>
                    </a:lnTo>
                    <a:lnTo>
                      <a:pt x="252" y="149"/>
                    </a:lnTo>
                    <a:lnTo>
                      <a:pt x="253" y="149"/>
                    </a:lnTo>
                    <a:lnTo>
                      <a:pt x="255" y="150"/>
                    </a:lnTo>
                    <a:lnTo>
                      <a:pt x="256" y="151"/>
                    </a:lnTo>
                    <a:lnTo>
                      <a:pt x="257" y="151"/>
                    </a:lnTo>
                    <a:lnTo>
                      <a:pt x="258" y="150"/>
                    </a:lnTo>
                    <a:lnTo>
                      <a:pt x="261" y="151"/>
                    </a:lnTo>
                    <a:lnTo>
                      <a:pt x="263" y="152"/>
                    </a:lnTo>
                    <a:lnTo>
                      <a:pt x="265" y="155"/>
                    </a:lnTo>
                    <a:lnTo>
                      <a:pt x="266" y="156"/>
                    </a:lnTo>
                    <a:lnTo>
                      <a:pt x="269" y="159"/>
                    </a:lnTo>
                    <a:lnTo>
                      <a:pt x="271" y="160"/>
                    </a:lnTo>
                    <a:lnTo>
                      <a:pt x="272" y="161"/>
                    </a:lnTo>
                    <a:lnTo>
                      <a:pt x="271" y="163"/>
                    </a:lnTo>
                    <a:lnTo>
                      <a:pt x="271" y="166"/>
                    </a:lnTo>
                    <a:lnTo>
                      <a:pt x="271" y="167"/>
                    </a:lnTo>
                    <a:lnTo>
                      <a:pt x="272" y="170"/>
                    </a:lnTo>
                    <a:lnTo>
                      <a:pt x="272" y="173"/>
                    </a:lnTo>
                    <a:lnTo>
                      <a:pt x="272" y="176"/>
                    </a:lnTo>
                    <a:lnTo>
                      <a:pt x="272" y="177"/>
                    </a:lnTo>
                    <a:lnTo>
                      <a:pt x="270" y="179"/>
                    </a:lnTo>
                    <a:lnTo>
                      <a:pt x="270" y="180"/>
                    </a:lnTo>
                    <a:lnTo>
                      <a:pt x="269" y="185"/>
                    </a:lnTo>
                    <a:lnTo>
                      <a:pt x="269" y="186"/>
                    </a:lnTo>
                    <a:lnTo>
                      <a:pt x="268" y="189"/>
                    </a:lnTo>
                    <a:lnTo>
                      <a:pt x="268" y="190"/>
                    </a:lnTo>
                    <a:lnTo>
                      <a:pt x="267" y="193"/>
                    </a:lnTo>
                    <a:lnTo>
                      <a:pt x="266" y="194"/>
                    </a:lnTo>
                    <a:lnTo>
                      <a:pt x="265" y="196"/>
                    </a:lnTo>
                    <a:lnTo>
                      <a:pt x="266" y="200"/>
                    </a:lnTo>
                    <a:lnTo>
                      <a:pt x="266" y="203"/>
                    </a:lnTo>
                    <a:lnTo>
                      <a:pt x="266" y="204"/>
                    </a:lnTo>
                    <a:lnTo>
                      <a:pt x="265" y="207"/>
                    </a:lnTo>
                    <a:lnTo>
                      <a:pt x="265" y="208"/>
                    </a:lnTo>
                    <a:lnTo>
                      <a:pt x="265" y="208"/>
                    </a:lnTo>
                    <a:lnTo>
                      <a:pt x="265" y="211"/>
                    </a:lnTo>
                    <a:lnTo>
                      <a:pt x="265" y="211"/>
                    </a:lnTo>
                    <a:lnTo>
                      <a:pt x="261" y="214"/>
                    </a:lnTo>
                    <a:lnTo>
                      <a:pt x="260" y="216"/>
                    </a:lnTo>
                    <a:lnTo>
                      <a:pt x="260" y="217"/>
                    </a:lnTo>
                    <a:lnTo>
                      <a:pt x="259" y="217"/>
                    </a:lnTo>
                    <a:lnTo>
                      <a:pt x="258" y="219"/>
                    </a:lnTo>
                    <a:lnTo>
                      <a:pt x="258" y="221"/>
                    </a:lnTo>
                    <a:lnTo>
                      <a:pt x="258" y="221"/>
                    </a:lnTo>
                    <a:lnTo>
                      <a:pt x="257" y="221"/>
                    </a:lnTo>
                    <a:lnTo>
                      <a:pt x="255" y="221"/>
                    </a:lnTo>
                    <a:lnTo>
                      <a:pt x="253" y="221"/>
                    </a:lnTo>
                    <a:lnTo>
                      <a:pt x="249" y="221"/>
                    </a:lnTo>
                    <a:lnTo>
                      <a:pt x="248" y="221"/>
                    </a:lnTo>
                    <a:lnTo>
                      <a:pt x="245" y="221"/>
                    </a:lnTo>
                    <a:lnTo>
                      <a:pt x="244" y="220"/>
                    </a:lnTo>
                    <a:lnTo>
                      <a:pt x="241" y="219"/>
                    </a:lnTo>
                    <a:lnTo>
                      <a:pt x="240" y="218"/>
                    </a:lnTo>
                    <a:lnTo>
                      <a:pt x="239" y="218"/>
                    </a:lnTo>
                    <a:lnTo>
                      <a:pt x="237" y="217"/>
                    </a:lnTo>
                    <a:lnTo>
                      <a:pt x="237" y="216"/>
                    </a:lnTo>
                    <a:lnTo>
                      <a:pt x="236" y="216"/>
                    </a:lnTo>
                    <a:lnTo>
                      <a:pt x="234" y="217"/>
                    </a:lnTo>
                    <a:lnTo>
                      <a:pt x="233" y="219"/>
                    </a:lnTo>
                    <a:lnTo>
                      <a:pt x="232" y="221"/>
                    </a:lnTo>
                    <a:lnTo>
                      <a:pt x="231" y="226"/>
                    </a:lnTo>
                    <a:lnTo>
                      <a:pt x="230" y="230"/>
                    </a:lnTo>
                    <a:lnTo>
                      <a:pt x="229" y="232"/>
                    </a:lnTo>
                    <a:lnTo>
                      <a:pt x="227" y="234"/>
                    </a:lnTo>
                    <a:lnTo>
                      <a:pt x="226" y="235"/>
                    </a:lnTo>
                    <a:lnTo>
                      <a:pt x="220" y="254"/>
                    </a:lnTo>
                    <a:lnTo>
                      <a:pt x="210" y="282"/>
                    </a:lnTo>
                    <a:lnTo>
                      <a:pt x="213" y="286"/>
                    </a:lnTo>
                    <a:lnTo>
                      <a:pt x="213" y="287"/>
                    </a:lnTo>
                    <a:lnTo>
                      <a:pt x="213" y="289"/>
                    </a:lnTo>
                    <a:lnTo>
                      <a:pt x="212" y="291"/>
                    </a:lnTo>
                    <a:lnTo>
                      <a:pt x="211" y="292"/>
                    </a:lnTo>
                    <a:lnTo>
                      <a:pt x="210" y="294"/>
                    </a:lnTo>
                    <a:lnTo>
                      <a:pt x="210" y="295"/>
                    </a:lnTo>
                    <a:lnTo>
                      <a:pt x="208" y="297"/>
                    </a:lnTo>
                    <a:lnTo>
                      <a:pt x="206" y="298"/>
                    </a:lnTo>
                    <a:lnTo>
                      <a:pt x="206" y="299"/>
                    </a:lnTo>
                    <a:lnTo>
                      <a:pt x="204" y="302"/>
                    </a:lnTo>
                    <a:lnTo>
                      <a:pt x="200" y="308"/>
                    </a:lnTo>
                    <a:lnTo>
                      <a:pt x="199" y="310"/>
                    </a:lnTo>
                    <a:lnTo>
                      <a:pt x="198" y="313"/>
                    </a:lnTo>
                    <a:lnTo>
                      <a:pt x="196" y="317"/>
                    </a:lnTo>
                    <a:lnTo>
                      <a:pt x="196" y="317"/>
                    </a:lnTo>
                    <a:lnTo>
                      <a:pt x="196" y="318"/>
                    </a:lnTo>
                    <a:lnTo>
                      <a:pt x="195" y="319"/>
                    </a:lnTo>
                    <a:lnTo>
                      <a:pt x="194" y="319"/>
                    </a:lnTo>
                    <a:lnTo>
                      <a:pt x="193" y="319"/>
                    </a:lnTo>
                    <a:lnTo>
                      <a:pt x="193" y="318"/>
                    </a:lnTo>
                    <a:lnTo>
                      <a:pt x="193" y="318"/>
                    </a:lnTo>
                    <a:lnTo>
                      <a:pt x="192" y="318"/>
                    </a:lnTo>
                    <a:lnTo>
                      <a:pt x="191" y="318"/>
                    </a:lnTo>
                    <a:lnTo>
                      <a:pt x="190" y="318"/>
                    </a:lnTo>
                    <a:lnTo>
                      <a:pt x="189" y="319"/>
                    </a:lnTo>
                    <a:lnTo>
                      <a:pt x="189" y="319"/>
                    </a:lnTo>
                    <a:lnTo>
                      <a:pt x="189" y="318"/>
                    </a:lnTo>
                    <a:lnTo>
                      <a:pt x="188" y="318"/>
                    </a:lnTo>
                    <a:lnTo>
                      <a:pt x="186" y="318"/>
                    </a:lnTo>
                    <a:lnTo>
                      <a:pt x="185" y="317"/>
                    </a:lnTo>
                    <a:lnTo>
                      <a:pt x="185" y="316"/>
                    </a:lnTo>
                    <a:lnTo>
                      <a:pt x="184" y="316"/>
                    </a:lnTo>
                    <a:lnTo>
                      <a:pt x="183" y="316"/>
                    </a:lnTo>
                    <a:lnTo>
                      <a:pt x="182" y="316"/>
                    </a:lnTo>
                    <a:lnTo>
                      <a:pt x="182" y="316"/>
                    </a:lnTo>
                    <a:lnTo>
                      <a:pt x="181" y="315"/>
                    </a:lnTo>
                    <a:lnTo>
                      <a:pt x="180" y="314"/>
                    </a:lnTo>
                    <a:lnTo>
                      <a:pt x="180" y="314"/>
                    </a:lnTo>
                    <a:lnTo>
                      <a:pt x="181" y="313"/>
                    </a:lnTo>
                    <a:lnTo>
                      <a:pt x="180" y="312"/>
                    </a:lnTo>
                    <a:lnTo>
                      <a:pt x="180" y="311"/>
                    </a:lnTo>
                    <a:lnTo>
                      <a:pt x="181" y="311"/>
                    </a:lnTo>
                    <a:lnTo>
                      <a:pt x="181" y="311"/>
                    </a:lnTo>
                    <a:lnTo>
                      <a:pt x="182" y="310"/>
                    </a:lnTo>
                    <a:lnTo>
                      <a:pt x="182" y="308"/>
                    </a:lnTo>
                    <a:lnTo>
                      <a:pt x="181" y="308"/>
                    </a:lnTo>
                    <a:lnTo>
                      <a:pt x="179" y="309"/>
                    </a:lnTo>
                    <a:lnTo>
                      <a:pt x="179" y="308"/>
                    </a:lnTo>
                    <a:lnTo>
                      <a:pt x="179" y="308"/>
                    </a:lnTo>
                    <a:lnTo>
                      <a:pt x="179" y="307"/>
                    </a:lnTo>
                    <a:lnTo>
                      <a:pt x="179" y="307"/>
                    </a:lnTo>
                    <a:lnTo>
                      <a:pt x="180" y="306"/>
                    </a:lnTo>
                    <a:lnTo>
                      <a:pt x="181" y="305"/>
                    </a:lnTo>
                    <a:lnTo>
                      <a:pt x="180" y="304"/>
                    </a:lnTo>
                    <a:lnTo>
                      <a:pt x="179" y="304"/>
                    </a:lnTo>
                    <a:lnTo>
                      <a:pt x="179" y="304"/>
                    </a:lnTo>
                    <a:lnTo>
                      <a:pt x="176" y="304"/>
                    </a:lnTo>
                    <a:lnTo>
                      <a:pt x="175" y="304"/>
                    </a:lnTo>
                    <a:lnTo>
                      <a:pt x="174" y="303"/>
                    </a:lnTo>
                    <a:lnTo>
                      <a:pt x="175" y="302"/>
                    </a:lnTo>
                    <a:lnTo>
                      <a:pt x="175" y="301"/>
                    </a:lnTo>
                    <a:lnTo>
                      <a:pt x="175" y="301"/>
                    </a:lnTo>
                    <a:lnTo>
                      <a:pt x="174" y="301"/>
                    </a:lnTo>
                    <a:lnTo>
                      <a:pt x="173" y="301"/>
                    </a:lnTo>
                    <a:lnTo>
                      <a:pt x="172" y="301"/>
                    </a:lnTo>
                    <a:lnTo>
                      <a:pt x="171" y="301"/>
                    </a:lnTo>
                    <a:lnTo>
                      <a:pt x="170" y="301"/>
                    </a:lnTo>
                    <a:lnTo>
                      <a:pt x="169" y="301"/>
                    </a:lnTo>
                    <a:lnTo>
                      <a:pt x="168" y="301"/>
                    </a:lnTo>
                    <a:lnTo>
                      <a:pt x="168" y="301"/>
                    </a:lnTo>
                    <a:lnTo>
                      <a:pt x="167" y="301"/>
                    </a:lnTo>
                    <a:lnTo>
                      <a:pt x="166" y="301"/>
                    </a:lnTo>
                    <a:lnTo>
                      <a:pt x="165" y="302"/>
                    </a:lnTo>
                    <a:lnTo>
                      <a:pt x="165" y="302"/>
                    </a:lnTo>
                    <a:lnTo>
                      <a:pt x="164" y="301"/>
                    </a:lnTo>
                    <a:lnTo>
                      <a:pt x="163" y="301"/>
                    </a:lnTo>
                    <a:lnTo>
                      <a:pt x="162" y="301"/>
                    </a:lnTo>
                    <a:lnTo>
                      <a:pt x="160" y="298"/>
                    </a:lnTo>
                    <a:lnTo>
                      <a:pt x="159" y="297"/>
                    </a:lnTo>
                    <a:lnTo>
                      <a:pt x="158" y="296"/>
                    </a:lnTo>
                    <a:lnTo>
                      <a:pt x="158" y="296"/>
                    </a:lnTo>
                    <a:lnTo>
                      <a:pt x="156" y="296"/>
                    </a:lnTo>
                    <a:lnTo>
                      <a:pt x="155" y="297"/>
                    </a:lnTo>
                    <a:lnTo>
                      <a:pt x="154" y="297"/>
                    </a:lnTo>
                    <a:lnTo>
                      <a:pt x="152" y="296"/>
                    </a:lnTo>
                    <a:lnTo>
                      <a:pt x="151" y="296"/>
                    </a:lnTo>
                    <a:lnTo>
                      <a:pt x="151" y="297"/>
                    </a:lnTo>
                    <a:lnTo>
                      <a:pt x="150" y="296"/>
                    </a:lnTo>
                    <a:lnTo>
                      <a:pt x="149" y="294"/>
                    </a:lnTo>
                    <a:lnTo>
                      <a:pt x="149" y="294"/>
                    </a:lnTo>
                    <a:lnTo>
                      <a:pt x="148" y="294"/>
                    </a:lnTo>
                    <a:lnTo>
                      <a:pt x="148" y="294"/>
                    </a:lnTo>
                    <a:lnTo>
                      <a:pt x="147" y="295"/>
                    </a:lnTo>
                    <a:lnTo>
                      <a:pt x="146" y="295"/>
                    </a:lnTo>
                    <a:lnTo>
                      <a:pt x="145" y="294"/>
                    </a:lnTo>
                    <a:lnTo>
                      <a:pt x="144" y="294"/>
                    </a:lnTo>
                    <a:lnTo>
                      <a:pt x="143" y="294"/>
                    </a:lnTo>
                    <a:lnTo>
                      <a:pt x="142" y="294"/>
                    </a:lnTo>
                    <a:lnTo>
                      <a:pt x="141" y="294"/>
                    </a:lnTo>
                    <a:lnTo>
                      <a:pt x="140" y="294"/>
                    </a:lnTo>
                    <a:lnTo>
                      <a:pt x="138" y="294"/>
                    </a:lnTo>
                    <a:lnTo>
                      <a:pt x="137" y="294"/>
                    </a:lnTo>
                    <a:lnTo>
                      <a:pt x="136" y="294"/>
                    </a:lnTo>
                    <a:lnTo>
                      <a:pt x="135" y="294"/>
                    </a:lnTo>
                    <a:lnTo>
                      <a:pt x="134" y="294"/>
                    </a:lnTo>
                    <a:lnTo>
                      <a:pt x="134" y="294"/>
                    </a:lnTo>
                    <a:lnTo>
                      <a:pt x="132" y="294"/>
                    </a:lnTo>
                    <a:lnTo>
                      <a:pt x="131" y="294"/>
                    </a:lnTo>
                    <a:lnTo>
                      <a:pt x="131" y="294"/>
                    </a:lnTo>
                    <a:lnTo>
                      <a:pt x="130" y="293"/>
                    </a:lnTo>
                    <a:lnTo>
                      <a:pt x="129" y="292"/>
                    </a:lnTo>
                    <a:lnTo>
                      <a:pt x="128" y="292"/>
                    </a:lnTo>
                    <a:lnTo>
                      <a:pt x="127" y="292"/>
                    </a:lnTo>
                    <a:lnTo>
                      <a:pt x="127" y="292"/>
                    </a:lnTo>
                    <a:lnTo>
                      <a:pt x="126" y="292"/>
                    </a:lnTo>
                    <a:lnTo>
                      <a:pt x="124" y="292"/>
                    </a:lnTo>
                    <a:lnTo>
                      <a:pt x="123" y="292"/>
                    </a:lnTo>
                    <a:lnTo>
                      <a:pt x="122" y="291"/>
                    </a:lnTo>
                    <a:lnTo>
                      <a:pt x="120" y="290"/>
                    </a:lnTo>
                    <a:lnTo>
                      <a:pt x="120" y="290"/>
                    </a:lnTo>
                    <a:lnTo>
                      <a:pt x="119" y="290"/>
                    </a:lnTo>
                    <a:lnTo>
                      <a:pt x="118" y="291"/>
                    </a:lnTo>
                    <a:lnTo>
                      <a:pt x="119" y="292"/>
                    </a:lnTo>
                    <a:lnTo>
                      <a:pt x="119" y="293"/>
                    </a:lnTo>
                    <a:lnTo>
                      <a:pt x="118" y="293"/>
                    </a:lnTo>
                    <a:lnTo>
                      <a:pt x="117" y="292"/>
                    </a:lnTo>
                    <a:lnTo>
                      <a:pt x="117" y="292"/>
                    </a:lnTo>
                    <a:lnTo>
                      <a:pt x="116" y="292"/>
                    </a:lnTo>
                    <a:lnTo>
                      <a:pt x="115" y="292"/>
                    </a:lnTo>
                    <a:lnTo>
                      <a:pt x="114" y="294"/>
                    </a:lnTo>
                    <a:lnTo>
                      <a:pt x="113" y="294"/>
                    </a:lnTo>
                    <a:lnTo>
                      <a:pt x="113" y="294"/>
                    </a:lnTo>
                    <a:lnTo>
                      <a:pt x="112" y="294"/>
                    </a:lnTo>
                    <a:lnTo>
                      <a:pt x="111" y="293"/>
                    </a:lnTo>
                    <a:lnTo>
                      <a:pt x="110" y="292"/>
                    </a:lnTo>
                    <a:lnTo>
                      <a:pt x="110" y="292"/>
                    </a:lnTo>
                    <a:lnTo>
                      <a:pt x="109" y="293"/>
                    </a:lnTo>
                    <a:lnTo>
                      <a:pt x="108" y="293"/>
                    </a:lnTo>
                    <a:lnTo>
                      <a:pt x="107" y="294"/>
                    </a:lnTo>
                    <a:lnTo>
                      <a:pt x="106" y="293"/>
                    </a:lnTo>
                    <a:lnTo>
                      <a:pt x="106" y="294"/>
                    </a:lnTo>
                    <a:lnTo>
                      <a:pt x="104" y="294"/>
                    </a:lnTo>
                    <a:lnTo>
                      <a:pt x="104" y="293"/>
                    </a:lnTo>
                    <a:lnTo>
                      <a:pt x="103" y="293"/>
                    </a:lnTo>
                    <a:lnTo>
                      <a:pt x="103" y="292"/>
                    </a:lnTo>
                    <a:lnTo>
                      <a:pt x="103" y="291"/>
                    </a:lnTo>
                    <a:lnTo>
                      <a:pt x="103" y="290"/>
                    </a:lnTo>
                    <a:lnTo>
                      <a:pt x="103" y="290"/>
                    </a:lnTo>
                    <a:lnTo>
                      <a:pt x="102" y="291"/>
                    </a:lnTo>
                    <a:lnTo>
                      <a:pt x="101" y="291"/>
                    </a:lnTo>
                    <a:lnTo>
                      <a:pt x="100" y="290"/>
                    </a:lnTo>
                    <a:lnTo>
                      <a:pt x="100" y="290"/>
                    </a:lnTo>
                    <a:lnTo>
                      <a:pt x="100" y="288"/>
                    </a:lnTo>
                    <a:lnTo>
                      <a:pt x="99" y="287"/>
                    </a:lnTo>
                    <a:lnTo>
                      <a:pt x="99" y="287"/>
                    </a:lnTo>
                    <a:lnTo>
                      <a:pt x="98" y="286"/>
                    </a:lnTo>
                    <a:lnTo>
                      <a:pt x="98" y="285"/>
                    </a:lnTo>
                    <a:lnTo>
                      <a:pt x="97" y="284"/>
                    </a:lnTo>
                    <a:lnTo>
                      <a:pt x="96" y="284"/>
                    </a:lnTo>
                    <a:lnTo>
                      <a:pt x="97" y="283"/>
                    </a:lnTo>
                    <a:lnTo>
                      <a:pt x="97" y="283"/>
                    </a:lnTo>
                    <a:lnTo>
                      <a:pt x="96" y="282"/>
                    </a:lnTo>
                    <a:lnTo>
                      <a:pt x="96" y="281"/>
                    </a:lnTo>
                    <a:lnTo>
                      <a:pt x="95" y="280"/>
                    </a:lnTo>
                    <a:lnTo>
                      <a:pt x="95" y="280"/>
                    </a:lnTo>
                    <a:lnTo>
                      <a:pt x="94" y="280"/>
                    </a:lnTo>
                    <a:lnTo>
                      <a:pt x="94" y="277"/>
                    </a:lnTo>
                    <a:lnTo>
                      <a:pt x="94" y="277"/>
                    </a:lnTo>
                    <a:lnTo>
                      <a:pt x="94" y="276"/>
                    </a:lnTo>
                    <a:lnTo>
                      <a:pt x="94" y="274"/>
                    </a:lnTo>
                    <a:lnTo>
                      <a:pt x="94" y="273"/>
                    </a:lnTo>
                    <a:lnTo>
                      <a:pt x="95" y="273"/>
                    </a:lnTo>
                    <a:lnTo>
                      <a:pt x="94" y="272"/>
                    </a:lnTo>
                    <a:lnTo>
                      <a:pt x="94" y="271"/>
                    </a:lnTo>
                    <a:lnTo>
                      <a:pt x="94" y="270"/>
                    </a:lnTo>
                    <a:lnTo>
                      <a:pt x="93" y="270"/>
                    </a:lnTo>
                    <a:lnTo>
                      <a:pt x="93" y="270"/>
                    </a:lnTo>
                    <a:lnTo>
                      <a:pt x="93" y="268"/>
                    </a:lnTo>
                    <a:lnTo>
                      <a:pt x="92" y="267"/>
                    </a:lnTo>
                    <a:lnTo>
                      <a:pt x="92" y="266"/>
                    </a:lnTo>
                    <a:lnTo>
                      <a:pt x="91" y="265"/>
                    </a:lnTo>
                    <a:lnTo>
                      <a:pt x="90" y="265"/>
                    </a:lnTo>
                    <a:lnTo>
                      <a:pt x="90" y="264"/>
                    </a:lnTo>
                    <a:lnTo>
                      <a:pt x="89" y="263"/>
                    </a:lnTo>
                    <a:lnTo>
                      <a:pt x="90" y="263"/>
                    </a:lnTo>
                    <a:lnTo>
                      <a:pt x="90" y="263"/>
                    </a:lnTo>
                    <a:lnTo>
                      <a:pt x="89" y="262"/>
                    </a:lnTo>
                    <a:lnTo>
                      <a:pt x="89" y="262"/>
                    </a:lnTo>
                    <a:lnTo>
                      <a:pt x="89" y="261"/>
                    </a:lnTo>
                    <a:lnTo>
                      <a:pt x="89" y="260"/>
                    </a:lnTo>
                    <a:lnTo>
                      <a:pt x="89" y="260"/>
                    </a:lnTo>
                    <a:lnTo>
                      <a:pt x="89" y="259"/>
                    </a:lnTo>
                    <a:lnTo>
                      <a:pt x="89" y="259"/>
                    </a:lnTo>
                    <a:lnTo>
                      <a:pt x="89" y="258"/>
                    </a:lnTo>
                    <a:lnTo>
                      <a:pt x="88" y="257"/>
                    </a:lnTo>
                    <a:lnTo>
                      <a:pt x="87" y="257"/>
                    </a:lnTo>
                    <a:lnTo>
                      <a:pt x="86" y="256"/>
                    </a:lnTo>
                    <a:lnTo>
                      <a:pt x="85" y="255"/>
                    </a:lnTo>
                    <a:lnTo>
                      <a:pt x="84" y="255"/>
                    </a:lnTo>
                    <a:lnTo>
                      <a:pt x="83" y="254"/>
                    </a:lnTo>
                    <a:lnTo>
                      <a:pt x="82" y="254"/>
                    </a:lnTo>
                    <a:lnTo>
                      <a:pt x="82" y="253"/>
                    </a:lnTo>
                    <a:lnTo>
                      <a:pt x="81" y="253"/>
                    </a:lnTo>
                    <a:lnTo>
                      <a:pt x="81" y="252"/>
                    </a:lnTo>
                    <a:lnTo>
                      <a:pt x="82" y="252"/>
                    </a:lnTo>
                    <a:lnTo>
                      <a:pt x="82" y="251"/>
                    </a:lnTo>
                    <a:lnTo>
                      <a:pt x="82" y="251"/>
                    </a:lnTo>
                    <a:lnTo>
                      <a:pt x="81" y="252"/>
                    </a:lnTo>
                    <a:lnTo>
                      <a:pt x="80" y="251"/>
                    </a:lnTo>
                    <a:lnTo>
                      <a:pt x="80" y="250"/>
                    </a:lnTo>
                    <a:lnTo>
                      <a:pt x="79" y="249"/>
                    </a:lnTo>
                    <a:lnTo>
                      <a:pt x="78" y="249"/>
                    </a:lnTo>
                    <a:lnTo>
                      <a:pt x="78" y="249"/>
                    </a:lnTo>
                    <a:lnTo>
                      <a:pt x="77" y="248"/>
                    </a:lnTo>
                    <a:lnTo>
                      <a:pt x="76" y="248"/>
                    </a:lnTo>
                    <a:lnTo>
                      <a:pt x="76" y="247"/>
                    </a:lnTo>
                    <a:lnTo>
                      <a:pt x="77" y="246"/>
                    </a:lnTo>
                    <a:lnTo>
                      <a:pt x="77" y="246"/>
                    </a:lnTo>
                    <a:lnTo>
                      <a:pt x="76" y="246"/>
                    </a:lnTo>
                    <a:lnTo>
                      <a:pt x="75" y="246"/>
                    </a:lnTo>
                    <a:lnTo>
                      <a:pt x="75" y="246"/>
                    </a:lnTo>
                    <a:lnTo>
                      <a:pt x="74" y="246"/>
                    </a:lnTo>
                    <a:lnTo>
                      <a:pt x="73" y="245"/>
                    </a:lnTo>
                    <a:lnTo>
                      <a:pt x="73" y="244"/>
                    </a:lnTo>
                    <a:lnTo>
                      <a:pt x="73" y="243"/>
                    </a:lnTo>
                    <a:lnTo>
                      <a:pt x="72" y="243"/>
                    </a:lnTo>
                    <a:lnTo>
                      <a:pt x="72" y="242"/>
                    </a:lnTo>
                    <a:lnTo>
                      <a:pt x="72" y="241"/>
                    </a:lnTo>
                    <a:lnTo>
                      <a:pt x="70" y="240"/>
                    </a:lnTo>
                    <a:lnTo>
                      <a:pt x="69" y="240"/>
                    </a:lnTo>
                    <a:lnTo>
                      <a:pt x="69" y="239"/>
                    </a:lnTo>
                    <a:lnTo>
                      <a:pt x="67" y="237"/>
                    </a:lnTo>
                    <a:lnTo>
                      <a:pt x="66" y="237"/>
                    </a:lnTo>
                    <a:lnTo>
                      <a:pt x="65" y="238"/>
                    </a:lnTo>
                    <a:lnTo>
                      <a:pt x="65" y="237"/>
                    </a:lnTo>
                    <a:lnTo>
                      <a:pt x="64" y="237"/>
                    </a:lnTo>
                    <a:lnTo>
                      <a:pt x="64" y="236"/>
                    </a:lnTo>
                    <a:lnTo>
                      <a:pt x="63" y="236"/>
                    </a:lnTo>
                    <a:lnTo>
                      <a:pt x="63" y="235"/>
                    </a:lnTo>
                    <a:lnTo>
                      <a:pt x="64" y="235"/>
                    </a:lnTo>
                    <a:lnTo>
                      <a:pt x="64" y="234"/>
                    </a:lnTo>
                    <a:lnTo>
                      <a:pt x="63" y="234"/>
                    </a:lnTo>
                    <a:lnTo>
                      <a:pt x="62" y="234"/>
                    </a:lnTo>
                    <a:lnTo>
                      <a:pt x="62" y="233"/>
                    </a:lnTo>
                    <a:lnTo>
                      <a:pt x="61" y="233"/>
                    </a:lnTo>
                    <a:lnTo>
                      <a:pt x="60" y="232"/>
                    </a:lnTo>
                    <a:lnTo>
                      <a:pt x="59" y="232"/>
                    </a:lnTo>
                    <a:lnTo>
                      <a:pt x="58" y="232"/>
                    </a:lnTo>
                    <a:lnTo>
                      <a:pt x="58" y="231"/>
                    </a:lnTo>
                    <a:lnTo>
                      <a:pt x="57" y="229"/>
                    </a:lnTo>
                    <a:lnTo>
                      <a:pt x="57" y="228"/>
                    </a:lnTo>
                    <a:lnTo>
                      <a:pt x="56" y="228"/>
                    </a:lnTo>
                    <a:lnTo>
                      <a:pt x="54" y="228"/>
                    </a:lnTo>
                    <a:lnTo>
                      <a:pt x="53" y="229"/>
                    </a:lnTo>
                    <a:lnTo>
                      <a:pt x="52" y="228"/>
                    </a:lnTo>
                    <a:lnTo>
                      <a:pt x="51" y="228"/>
                    </a:lnTo>
                    <a:lnTo>
                      <a:pt x="51" y="228"/>
                    </a:lnTo>
                    <a:lnTo>
                      <a:pt x="50" y="228"/>
                    </a:lnTo>
                    <a:lnTo>
                      <a:pt x="49" y="228"/>
                    </a:lnTo>
                    <a:lnTo>
                      <a:pt x="48" y="227"/>
                    </a:lnTo>
                    <a:lnTo>
                      <a:pt x="46" y="227"/>
                    </a:lnTo>
                    <a:lnTo>
                      <a:pt x="46" y="225"/>
                    </a:lnTo>
                    <a:lnTo>
                      <a:pt x="45" y="225"/>
                    </a:lnTo>
                    <a:lnTo>
                      <a:pt x="44" y="225"/>
                    </a:lnTo>
                    <a:lnTo>
                      <a:pt x="44" y="225"/>
                    </a:lnTo>
                    <a:lnTo>
                      <a:pt x="44" y="225"/>
                    </a:lnTo>
                    <a:lnTo>
                      <a:pt x="43" y="224"/>
                    </a:lnTo>
                    <a:lnTo>
                      <a:pt x="43" y="223"/>
                    </a:lnTo>
                    <a:lnTo>
                      <a:pt x="41" y="223"/>
                    </a:lnTo>
                    <a:lnTo>
                      <a:pt x="40" y="221"/>
                    </a:lnTo>
                    <a:lnTo>
                      <a:pt x="39" y="220"/>
                    </a:lnTo>
                    <a:lnTo>
                      <a:pt x="38" y="218"/>
                    </a:lnTo>
                    <a:lnTo>
                      <a:pt x="36" y="218"/>
                    </a:lnTo>
                    <a:lnTo>
                      <a:pt x="35" y="217"/>
                    </a:lnTo>
                    <a:lnTo>
                      <a:pt x="34" y="217"/>
                    </a:lnTo>
                    <a:lnTo>
                      <a:pt x="34" y="217"/>
                    </a:lnTo>
                    <a:lnTo>
                      <a:pt x="33" y="216"/>
                    </a:lnTo>
                    <a:lnTo>
                      <a:pt x="31" y="215"/>
                    </a:lnTo>
                    <a:lnTo>
                      <a:pt x="30" y="215"/>
                    </a:lnTo>
                    <a:lnTo>
                      <a:pt x="29" y="214"/>
                    </a:lnTo>
                    <a:lnTo>
                      <a:pt x="29" y="214"/>
                    </a:lnTo>
                    <a:lnTo>
                      <a:pt x="29" y="213"/>
                    </a:lnTo>
                    <a:lnTo>
                      <a:pt x="29" y="211"/>
                    </a:lnTo>
                    <a:lnTo>
                      <a:pt x="28" y="211"/>
                    </a:lnTo>
                    <a:lnTo>
                      <a:pt x="27" y="211"/>
                    </a:lnTo>
                    <a:lnTo>
                      <a:pt x="27" y="210"/>
                    </a:lnTo>
                    <a:lnTo>
                      <a:pt x="26" y="209"/>
                    </a:lnTo>
                    <a:lnTo>
                      <a:pt x="26" y="208"/>
                    </a:lnTo>
                    <a:lnTo>
                      <a:pt x="26" y="208"/>
                    </a:lnTo>
                    <a:lnTo>
                      <a:pt x="26" y="207"/>
                    </a:lnTo>
                    <a:lnTo>
                      <a:pt x="25" y="206"/>
                    </a:lnTo>
                    <a:lnTo>
                      <a:pt x="24" y="204"/>
                    </a:lnTo>
                    <a:lnTo>
                      <a:pt x="23" y="204"/>
                    </a:lnTo>
                    <a:lnTo>
                      <a:pt x="22" y="202"/>
                    </a:lnTo>
                    <a:lnTo>
                      <a:pt x="22" y="201"/>
                    </a:lnTo>
                    <a:lnTo>
                      <a:pt x="21" y="200"/>
                    </a:lnTo>
                    <a:lnTo>
                      <a:pt x="20" y="200"/>
                    </a:lnTo>
                    <a:lnTo>
                      <a:pt x="20" y="199"/>
                    </a:lnTo>
                    <a:lnTo>
                      <a:pt x="20" y="198"/>
                    </a:lnTo>
                    <a:lnTo>
                      <a:pt x="20" y="197"/>
                    </a:lnTo>
                    <a:lnTo>
                      <a:pt x="19" y="197"/>
                    </a:lnTo>
                    <a:lnTo>
                      <a:pt x="19" y="196"/>
                    </a:lnTo>
                    <a:lnTo>
                      <a:pt x="18" y="195"/>
                    </a:lnTo>
                    <a:lnTo>
                      <a:pt x="18" y="194"/>
                    </a:lnTo>
                    <a:lnTo>
                      <a:pt x="18" y="194"/>
                    </a:lnTo>
                    <a:lnTo>
                      <a:pt x="17" y="193"/>
                    </a:lnTo>
                    <a:lnTo>
                      <a:pt x="17" y="192"/>
                    </a:lnTo>
                    <a:lnTo>
                      <a:pt x="17" y="191"/>
                    </a:lnTo>
                    <a:lnTo>
                      <a:pt x="17" y="190"/>
                    </a:lnTo>
                    <a:lnTo>
                      <a:pt x="17" y="190"/>
                    </a:lnTo>
                    <a:lnTo>
                      <a:pt x="17" y="189"/>
                    </a:lnTo>
                    <a:lnTo>
                      <a:pt x="17" y="189"/>
                    </a:lnTo>
                    <a:lnTo>
                      <a:pt x="16" y="188"/>
                    </a:lnTo>
                    <a:lnTo>
                      <a:pt x="15" y="187"/>
                    </a:lnTo>
                    <a:lnTo>
                      <a:pt x="15" y="187"/>
                    </a:lnTo>
                    <a:lnTo>
                      <a:pt x="17" y="186"/>
                    </a:lnTo>
                    <a:lnTo>
                      <a:pt x="17" y="185"/>
                    </a:lnTo>
                    <a:lnTo>
                      <a:pt x="17" y="184"/>
                    </a:lnTo>
                    <a:lnTo>
                      <a:pt x="14" y="183"/>
                    </a:lnTo>
                    <a:lnTo>
                      <a:pt x="14" y="183"/>
                    </a:lnTo>
                    <a:lnTo>
                      <a:pt x="13" y="182"/>
                    </a:lnTo>
                    <a:lnTo>
                      <a:pt x="12" y="181"/>
                    </a:lnTo>
                    <a:lnTo>
                      <a:pt x="11" y="180"/>
                    </a:lnTo>
                    <a:lnTo>
                      <a:pt x="10" y="180"/>
                    </a:lnTo>
                    <a:lnTo>
                      <a:pt x="10" y="179"/>
                    </a:lnTo>
                    <a:lnTo>
                      <a:pt x="10" y="178"/>
                    </a:lnTo>
                    <a:lnTo>
                      <a:pt x="9" y="177"/>
                    </a:lnTo>
                    <a:lnTo>
                      <a:pt x="8" y="176"/>
                    </a:lnTo>
                    <a:lnTo>
                      <a:pt x="7" y="175"/>
                    </a:lnTo>
                    <a:lnTo>
                      <a:pt x="7" y="174"/>
                    </a:lnTo>
                    <a:lnTo>
                      <a:pt x="6" y="173"/>
                    </a:lnTo>
                    <a:lnTo>
                      <a:pt x="6" y="173"/>
                    </a:lnTo>
                    <a:lnTo>
                      <a:pt x="5" y="172"/>
                    </a:lnTo>
                    <a:lnTo>
                      <a:pt x="4" y="171"/>
                    </a:lnTo>
                    <a:lnTo>
                      <a:pt x="3" y="171"/>
                    </a:lnTo>
                    <a:lnTo>
                      <a:pt x="3" y="171"/>
                    </a:lnTo>
                    <a:lnTo>
                      <a:pt x="1" y="171"/>
                    </a:lnTo>
                    <a:lnTo>
                      <a:pt x="0" y="170"/>
                    </a:lnTo>
                    <a:lnTo>
                      <a:pt x="0" y="170"/>
                    </a:lnTo>
                    <a:lnTo>
                      <a:pt x="0" y="169"/>
                    </a:lnTo>
                    <a:lnTo>
                      <a:pt x="0" y="168"/>
                    </a:lnTo>
                    <a:lnTo>
                      <a:pt x="1" y="166"/>
                    </a:lnTo>
                    <a:lnTo>
                      <a:pt x="2" y="166"/>
                    </a:lnTo>
                    <a:lnTo>
                      <a:pt x="3" y="164"/>
                    </a:lnTo>
                    <a:lnTo>
                      <a:pt x="3" y="163"/>
                    </a:lnTo>
                    <a:lnTo>
                      <a:pt x="3" y="162"/>
                    </a:lnTo>
                    <a:lnTo>
                      <a:pt x="4" y="161"/>
                    </a:lnTo>
                    <a:lnTo>
                      <a:pt x="5" y="159"/>
                    </a:lnTo>
                    <a:lnTo>
                      <a:pt x="6" y="159"/>
                    </a:lnTo>
                    <a:lnTo>
                      <a:pt x="7" y="159"/>
                    </a:lnTo>
                    <a:lnTo>
                      <a:pt x="7" y="158"/>
                    </a:lnTo>
                    <a:lnTo>
                      <a:pt x="7" y="156"/>
                    </a:lnTo>
                    <a:lnTo>
                      <a:pt x="8" y="156"/>
                    </a:lnTo>
                    <a:lnTo>
                      <a:pt x="9" y="156"/>
                    </a:lnTo>
                    <a:lnTo>
                      <a:pt x="10" y="155"/>
                    </a:lnTo>
                    <a:lnTo>
                      <a:pt x="10" y="154"/>
                    </a:lnTo>
                    <a:lnTo>
                      <a:pt x="14" y="152"/>
                    </a:lnTo>
                    <a:lnTo>
                      <a:pt x="15" y="152"/>
                    </a:lnTo>
                    <a:lnTo>
                      <a:pt x="15" y="151"/>
                    </a:lnTo>
                    <a:lnTo>
                      <a:pt x="16" y="150"/>
                    </a:lnTo>
                    <a:lnTo>
                      <a:pt x="17" y="149"/>
                    </a:lnTo>
                    <a:lnTo>
                      <a:pt x="17" y="149"/>
                    </a:lnTo>
                    <a:lnTo>
                      <a:pt x="18" y="149"/>
                    </a:lnTo>
                    <a:lnTo>
                      <a:pt x="19" y="148"/>
                    </a:lnTo>
                    <a:lnTo>
                      <a:pt x="19" y="146"/>
                    </a:lnTo>
                    <a:lnTo>
                      <a:pt x="20" y="146"/>
                    </a:lnTo>
                    <a:lnTo>
                      <a:pt x="20" y="145"/>
                    </a:lnTo>
                    <a:lnTo>
                      <a:pt x="20" y="144"/>
                    </a:lnTo>
                    <a:lnTo>
                      <a:pt x="19" y="143"/>
                    </a:lnTo>
                    <a:lnTo>
                      <a:pt x="20" y="142"/>
                    </a:lnTo>
                    <a:lnTo>
                      <a:pt x="19" y="141"/>
                    </a:lnTo>
                    <a:lnTo>
                      <a:pt x="19" y="139"/>
                    </a:lnTo>
                    <a:lnTo>
                      <a:pt x="19" y="139"/>
                    </a:lnTo>
                    <a:lnTo>
                      <a:pt x="18" y="138"/>
                    </a:lnTo>
                    <a:lnTo>
                      <a:pt x="17" y="137"/>
                    </a:lnTo>
                    <a:lnTo>
                      <a:pt x="17" y="135"/>
                    </a:lnTo>
                    <a:lnTo>
                      <a:pt x="17" y="135"/>
                    </a:lnTo>
                    <a:lnTo>
                      <a:pt x="18" y="132"/>
                    </a:lnTo>
                    <a:lnTo>
                      <a:pt x="18" y="132"/>
                    </a:lnTo>
                    <a:lnTo>
                      <a:pt x="20" y="130"/>
                    </a:lnTo>
                    <a:lnTo>
                      <a:pt x="20" y="129"/>
                    </a:lnTo>
                    <a:lnTo>
                      <a:pt x="20" y="128"/>
                    </a:lnTo>
                    <a:lnTo>
                      <a:pt x="21" y="126"/>
                    </a:lnTo>
                    <a:lnTo>
                      <a:pt x="21" y="125"/>
                    </a:lnTo>
                    <a:lnTo>
                      <a:pt x="23" y="125"/>
                    </a:lnTo>
                    <a:lnTo>
                      <a:pt x="24" y="123"/>
                    </a:lnTo>
                    <a:lnTo>
                      <a:pt x="24" y="122"/>
                    </a:lnTo>
                    <a:lnTo>
                      <a:pt x="25" y="121"/>
                    </a:lnTo>
                    <a:lnTo>
                      <a:pt x="25" y="119"/>
                    </a:lnTo>
                    <a:lnTo>
                      <a:pt x="26" y="118"/>
                    </a:lnTo>
                    <a:lnTo>
                      <a:pt x="27" y="117"/>
                    </a:lnTo>
                    <a:lnTo>
                      <a:pt x="28" y="114"/>
                    </a:lnTo>
                    <a:lnTo>
                      <a:pt x="28" y="113"/>
                    </a:lnTo>
                    <a:lnTo>
                      <a:pt x="31" y="112"/>
                    </a:lnTo>
                    <a:lnTo>
                      <a:pt x="31" y="112"/>
                    </a:lnTo>
                    <a:lnTo>
                      <a:pt x="34" y="112"/>
                    </a:lnTo>
                    <a:lnTo>
                      <a:pt x="35" y="112"/>
                    </a:lnTo>
                    <a:lnTo>
                      <a:pt x="36" y="112"/>
                    </a:lnTo>
                    <a:lnTo>
                      <a:pt x="38" y="113"/>
                    </a:lnTo>
                    <a:lnTo>
                      <a:pt x="39" y="112"/>
                    </a:lnTo>
                    <a:lnTo>
                      <a:pt x="41" y="111"/>
                    </a:lnTo>
                    <a:lnTo>
                      <a:pt x="41" y="110"/>
                    </a:lnTo>
                    <a:lnTo>
                      <a:pt x="42" y="109"/>
                    </a:lnTo>
                    <a:lnTo>
                      <a:pt x="43" y="108"/>
                    </a:lnTo>
                    <a:lnTo>
                      <a:pt x="44" y="108"/>
                    </a:lnTo>
                    <a:lnTo>
                      <a:pt x="46" y="107"/>
                    </a:lnTo>
                    <a:lnTo>
                      <a:pt x="47" y="106"/>
                    </a:lnTo>
                    <a:lnTo>
                      <a:pt x="48" y="107"/>
                    </a:lnTo>
                    <a:lnTo>
                      <a:pt x="50" y="108"/>
                    </a:lnTo>
                    <a:lnTo>
                      <a:pt x="51" y="108"/>
                    </a:lnTo>
                    <a:lnTo>
                      <a:pt x="52" y="108"/>
                    </a:lnTo>
                    <a:lnTo>
                      <a:pt x="55" y="108"/>
                    </a:lnTo>
                    <a:lnTo>
                      <a:pt x="56" y="108"/>
                    </a:lnTo>
                    <a:lnTo>
                      <a:pt x="58" y="108"/>
                    </a:lnTo>
                    <a:lnTo>
                      <a:pt x="60" y="108"/>
                    </a:lnTo>
                    <a:lnTo>
                      <a:pt x="62" y="108"/>
                    </a:lnTo>
                    <a:lnTo>
                      <a:pt x="64" y="108"/>
                    </a:lnTo>
                    <a:lnTo>
                      <a:pt x="65" y="108"/>
                    </a:lnTo>
                    <a:lnTo>
                      <a:pt x="65" y="107"/>
                    </a:lnTo>
                    <a:lnTo>
                      <a:pt x="66" y="107"/>
                    </a:lnTo>
                    <a:lnTo>
                      <a:pt x="68" y="105"/>
                    </a:lnTo>
                    <a:lnTo>
                      <a:pt x="69" y="105"/>
                    </a:lnTo>
                    <a:lnTo>
                      <a:pt x="69" y="105"/>
                    </a:lnTo>
                    <a:lnTo>
                      <a:pt x="70" y="105"/>
                    </a:lnTo>
                    <a:lnTo>
                      <a:pt x="71" y="105"/>
                    </a:lnTo>
                    <a:lnTo>
                      <a:pt x="73" y="104"/>
                    </a:lnTo>
                    <a:lnTo>
                      <a:pt x="74" y="104"/>
                    </a:lnTo>
                    <a:lnTo>
                      <a:pt x="75" y="104"/>
                    </a:lnTo>
                    <a:lnTo>
                      <a:pt x="76" y="106"/>
                    </a:lnTo>
                    <a:lnTo>
                      <a:pt x="77" y="106"/>
                    </a:lnTo>
                    <a:lnTo>
                      <a:pt x="78" y="107"/>
                    </a:lnTo>
                    <a:lnTo>
                      <a:pt x="79" y="108"/>
                    </a:lnTo>
                    <a:lnTo>
                      <a:pt x="80" y="108"/>
                    </a:lnTo>
                    <a:lnTo>
                      <a:pt x="82" y="110"/>
                    </a:lnTo>
                    <a:lnTo>
                      <a:pt x="84" y="111"/>
                    </a:lnTo>
                    <a:lnTo>
                      <a:pt x="84" y="111"/>
                    </a:lnTo>
                    <a:lnTo>
                      <a:pt x="85" y="112"/>
                    </a:lnTo>
                    <a:lnTo>
                      <a:pt x="86" y="113"/>
                    </a:lnTo>
                    <a:lnTo>
                      <a:pt x="88" y="115"/>
                    </a:lnTo>
                    <a:lnTo>
                      <a:pt x="89" y="115"/>
                    </a:lnTo>
                    <a:lnTo>
                      <a:pt x="89" y="114"/>
                    </a:lnTo>
                    <a:lnTo>
                      <a:pt x="89" y="113"/>
                    </a:lnTo>
                    <a:lnTo>
                      <a:pt x="90" y="112"/>
                    </a:lnTo>
                    <a:lnTo>
                      <a:pt x="91" y="111"/>
                    </a:lnTo>
                    <a:lnTo>
                      <a:pt x="92" y="110"/>
                    </a:lnTo>
                    <a:lnTo>
                      <a:pt x="92" y="109"/>
                    </a:lnTo>
                    <a:lnTo>
                      <a:pt x="93" y="108"/>
                    </a:lnTo>
                    <a:lnTo>
                      <a:pt x="93" y="107"/>
                    </a:lnTo>
                    <a:lnTo>
                      <a:pt x="94" y="106"/>
                    </a:lnTo>
                    <a:lnTo>
                      <a:pt x="95" y="106"/>
                    </a:lnTo>
                    <a:lnTo>
                      <a:pt x="96" y="106"/>
                    </a:lnTo>
                    <a:lnTo>
                      <a:pt x="97" y="105"/>
                    </a:lnTo>
                    <a:lnTo>
                      <a:pt x="98" y="105"/>
                    </a:lnTo>
                    <a:lnTo>
                      <a:pt x="99" y="104"/>
                    </a:lnTo>
                    <a:lnTo>
                      <a:pt x="100" y="104"/>
                    </a:lnTo>
                    <a:lnTo>
                      <a:pt x="100" y="103"/>
                    </a:lnTo>
                    <a:lnTo>
                      <a:pt x="100" y="101"/>
                    </a:lnTo>
                    <a:lnTo>
                      <a:pt x="101" y="99"/>
                    </a:lnTo>
                    <a:lnTo>
                      <a:pt x="103" y="96"/>
                    </a:lnTo>
                    <a:lnTo>
                      <a:pt x="103" y="95"/>
                    </a:lnTo>
                    <a:lnTo>
                      <a:pt x="104" y="95"/>
                    </a:lnTo>
                    <a:lnTo>
                      <a:pt x="105" y="95"/>
                    </a:lnTo>
                    <a:lnTo>
                      <a:pt x="106" y="95"/>
                    </a:lnTo>
                    <a:lnTo>
                      <a:pt x="107" y="95"/>
                    </a:lnTo>
                    <a:lnTo>
                      <a:pt x="106" y="93"/>
                    </a:lnTo>
                    <a:lnTo>
                      <a:pt x="106" y="92"/>
                    </a:lnTo>
                    <a:lnTo>
                      <a:pt x="105" y="90"/>
                    </a:lnTo>
                    <a:lnTo>
                      <a:pt x="103" y="89"/>
                    </a:lnTo>
                    <a:lnTo>
                      <a:pt x="103" y="88"/>
                    </a:lnTo>
                    <a:lnTo>
                      <a:pt x="102" y="88"/>
                    </a:lnTo>
                    <a:lnTo>
                      <a:pt x="100" y="87"/>
                    </a:lnTo>
                    <a:lnTo>
                      <a:pt x="100" y="87"/>
                    </a:lnTo>
                    <a:lnTo>
                      <a:pt x="100" y="86"/>
                    </a:lnTo>
                    <a:lnTo>
                      <a:pt x="99" y="85"/>
                    </a:lnTo>
                    <a:lnTo>
                      <a:pt x="98" y="84"/>
                    </a:lnTo>
                    <a:lnTo>
                      <a:pt x="96" y="82"/>
                    </a:lnTo>
                    <a:lnTo>
                      <a:pt x="96" y="81"/>
                    </a:lnTo>
                    <a:lnTo>
                      <a:pt x="96" y="80"/>
                    </a:lnTo>
                    <a:lnTo>
                      <a:pt x="95" y="80"/>
                    </a:lnTo>
                    <a:lnTo>
                      <a:pt x="94" y="78"/>
                    </a:lnTo>
                    <a:lnTo>
                      <a:pt x="94" y="77"/>
                    </a:lnTo>
                    <a:lnTo>
                      <a:pt x="93" y="75"/>
                    </a:lnTo>
                    <a:lnTo>
                      <a:pt x="93" y="73"/>
                    </a:lnTo>
                    <a:lnTo>
                      <a:pt x="93" y="73"/>
                    </a:lnTo>
                    <a:lnTo>
                      <a:pt x="93" y="72"/>
                    </a:lnTo>
                    <a:lnTo>
                      <a:pt x="93" y="71"/>
                    </a:lnTo>
                    <a:lnTo>
                      <a:pt x="95" y="70"/>
                    </a:lnTo>
                    <a:lnTo>
                      <a:pt x="95" y="69"/>
                    </a:lnTo>
                    <a:lnTo>
                      <a:pt x="95" y="68"/>
                    </a:lnTo>
                    <a:lnTo>
                      <a:pt x="95" y="67"/>
                    </a:lnTo>
                    <a:lnTo>
                      <a:pt x="96" y="66"/>
                    </a:lnTo>
                    <a:lnTo>
                      <a:pt x="96" y="64"/>
                    </a:lnTo>
                    <a:lnTo>
                      <a:pt x="96" y="63"/>
                    </a:lnTo>
                    <a:lnTo>
                      <a:pt x="96" y="63"/>
                    </a:lnTo>
                    <a:lnTo>
                      <a:pt x="96" y="62"/>
                    </a:lnTo>
                    <a:lnTo>
                      <a:pt x="97" y="60"/>
                    </a:lnTo>
                    <a:lnTo>
                      <a:pt x="98" y="60"/>
                    </a:lnTo>
                    <a:lnTo>
                      <a:pt x="98" y="59"/>
                    </a:lnTo>
                    <a:lnTo>
                      <a:pt x="99" y="59"/>
                    </a:lnTo>
                    <a:lnTo>
                      <a:pt x="100" y="58"/>
                    </a:lnTo>
                    <a:lnTo>
                      <a:pt x="102" y="56"/>
                    </a:lnTo>
                    <a:lnTo>
                      <a:pt x="103" y="56"/>
                    </a:lnTo>
                    <a:lnTo>
                      <a:pt x="103" y="55"/>
                    </a:lnTo>
                    <a:lnTo>
                      <a:pt x="103" y="54"/>
                    </a:lnTo>
                    <a:lnTo>
                      <a:pt x="104" y="53"/>
                    </a:lnTo>
                    <a:lnTo>
                      <a:pt x="104" y="52"/>
                    </a:lnTo>
                    <a:lnTo>
                      <a:pt x="105" y="52"/>
                    </a:lnTo>
                    <a:lnTo>
                      <a:pt x="106" y="52"/>
                    </a:lnTo>
                    <a:lnTo>
                      <a:pt x="106" y="52"/>
                    </a:lnTo>
                    <a:lnTo>
                      <a:pt x="107" y="52"/>
                    </a:lnTo>
                    <a:lnTo>
                      <a:pt x="108" y="52"/>
                    </a:lnTo>
                    <a:lnTo>
                      <a:pt x="109" y="51"/>
                    </a:lnTo>
                    <a:lnTo>
                      <a:pt x="110" y="51"/>
                    </a:lnTo>
                    <a:lnTo>
                      <a:pt x="111" y="51"/>
                    </a:lnTo>
                    <a:lnTo>
                      <a:pt x="112" y="51"/>
                    </a:lnTo>
                    <a:lnTo>
                      <a:pt x="113" y="51"/>
                    </a:lnTo>
                    <a:lnTo>
                      <a:pt x="113" y="50"/>
                    </a:lnTo>
                    <a:lnTo>
                      <a:pt x="117" y="50"/>
                    </a:lnTo>
                    <a:lnTo>
                      <a:pt x="118" y="50"/>
                    </a:lnTo>
                    <a:lnTo>
                      <a:pt x="119" y="50"/>
                    </a:lnTo>
                    <a:lnTo>
                      <a:pt x="120" y="50"/>
                    </a:lnTo>
                    <a:lnTo>
                      <a:pt x="120" y="50"/>
                    </a:lnTo>
                    <a:lnTo>
                      <a:pt x="124" y="49"/>
                    </a:lnTo>
                    <a:lnTo>
                      <a:pt x="124" y="49"/>
                    </a:lnTo>
                    <a:lnTo>
                      <a:pt x="125" y="48"/>
                    </a:lnTo>
                    <a:lnTo>
                      <a:pt x="126" y="47"/>
                    </a:lnTo>
                    <a:lnTo>
                      <a:pt x="126" y="46"/>
                    </a:lnTo>
                    <a:lnTo>
                      <a:pt x="127" y="46"/>
                    </a:lnTo>
                    <a:lnTo>
                      <a:pt x="127" y="46"/>
                    </a:lnTo>
                    <a:lnTo>
                      <a:pt x="130" y="43"/>
                    </a:lnTo>
                    <a:lnTo>
                      <a:pt x="131" y="42"/>
                    </a:lnTo>
                    <a:lnTo>
                      <a:pt x="131" y="42"/>
                    </a:lnTo>
                    <a:lnTo>
                      <a:pt x="131" y="42"/>
                    </a:lnTo>
                    <a:lnTo>
                      <a:pt x="132" y="42"/>
                    </a:lnTo>
                    <a:lnTo>
                      <a:pt x="132" y="41"/>
                    </a:lnTo>
                    <a:lnTo>
                      <a:pt x="133" y="41"/>
                    </a:lnTo>
                    <a:lnTo>
                      <a:pt x="134" y="41"/>
                    </a:lnTo>
                    <a:lnTo>
                      <a:pt x="134" y="39"/>
                    </a:lnTo>
                    <a:lnTo>
                      <a:pt x="134" y="39"/>
                    </a:lnTo>
                    <a:lnTo>
                      <a:pt x="135" y="38"/>
                    </a:lnTo>
                    <a:lnTo>
                      <a:pt x="136" y="37"/>
                    </a:lnTo>
                    <a:lnTo>
                      <a:pt x="137" y="37"/>
                    </a:lnTo>
                    <a:lnTo>
                      <a:pt x="137" y="36"/>
                    </a:lnTo>
                    <a:lnTo>
                      <a:pt x="140" y="35"/>
                    </a:lnTo>
                    <a:lnTo>
                      <a:pt x="141" y="34"/>
                    </a:lnTo>
                    <a:lnTo>
                      <a:pt x="143" y="33"/>
                    </a:lnTo>
                    <a:lnTo>
                      <a:pt x="144" y="32"/>
                    </a:lnTo>
                    <a:lnTo>
                      <a:pt x="146" y="32"/>
                    </a:lnTo>
                    <a:lnTo>
                      <a:pt x="147" y="32"/>
                    </a:lnTo>
                    <a:lnTo>
                      <a:pt x="148" y="32"/>
                    </a:lnTo>
                    <a:lnTo>
                      <a:pt x="148" y="32"/>
                    </a:lnTo>
                    <a:lnTo>
                      <a:pt x="149" y="32"/>
                    </a:lnTo>
                    <a:lnTo>
                      <a:pt x="150" y="31"/>
                    </a:lnTo>
                    <a:lnTo>
                      <a:pt x="151" y="31"/>
                    </a:lnTo>
                    <a:lnTo>
                      <a:pt x="152" y="31"/>
                    </a:lnTo>
                    <a:lnTo>
                      <a:pt x="153" y="31"/>
                    </a:lnTo>
                    <a:lnTo>
                      <a:pt x="153" y="30"/>
                    </a:lnTo>
                    <a:lnTo>
                      <a:pt x="153" y="29"/>
                    </a:lnTo>
                    <a:lnTo>
                      <a:pt x="154" y="28"/>
                    </a:lnTo>
                    <a:lnTo>
                      <a:pt x="155" y="28"/>
                    </a:lnTo>
                    <a:lnTo>
                      <a:pt x="156" y="27"/>
                    </a:lnTo>
                    <a:lnTo>
                      <a:pt x="157" y="26"/>
                    </a:lnTo>
                    <a:lnTo>
                      <a:pt x="157" y="25"/>
                    </a:lnTo>
                    <a:lnTo>
                      <a:pt x="157" y="25"/>
                    </a:lnTo>
                    <a:lnTo>
                      <a:pt x="157" y="22"/>
                    </a:lnTo>
                    <a:lnTo>
                      <a:pt x="157" y="21"/>
                    </a:lnTo>
                    <a:lnTo>
                      <a:pt x="158" y="20"/>
                    </a:lnTo>
                    <a:lnTo>
                      <a:pt x="159" y="19"/>
                    </a:lnTo>
                    <a:lnTo>
                      <a:pt x="161" y="18"/>
                    </a:lnTo>
                    <a:lnTo>
                      <a:pt x="162" y="18"/>
                    </a:lnTo>
                    <a:lnTo>
                      <a:pt x="162" y="18"/>
                    </a:lnTo>
                    <a:lnTo>
                      <a:pt x="163" y="17"/>
                    </a:lnTo>
                    <a:lnTo>
                      <a:pt x="163" y="16"/>
                    </a:lnTo>
                    <a:lnTo>
                      <a:pt x="163" y="15"/>
                    </a:lnTo>
                    <a:lnTo>
                      <a:pt x="162" y="15"/>
                    </a:lnTo>
                    <a:lnTo>
                      <a:pt x="163" y="14"/>
                    </a:lnTo>
                    <a:lnTo>
                      <a:pt x="164" y="15"/>
                    </a:lnTo>
                    <a:lnTo>
                      <a:pt x="165" y="14"/>
                    </a:lnTo>
                    <a:lnTo>
                      <a:pt x="165" y="14"/>
                    </a:lnTo>
                    <a:lnTo>
                      <a:pt x="166" y="13"/>
                    </a:lnTo>
                    <a:lnTo>
                      <a:pt x="167" y="13"/>
                    </a:lnTo>
                    <a:lnTo>
                      <a:pt x="168" y="12"/>
                    </a:lnTo>
                    <a:lnTo>
                      <a:pt x="168" y="11"/>
                    </a:lnTo>
                    <a:lnTo>
                      <a:pt x="169" y="11"/>
                    </a:lnTo>
                    <a:lnTo>
                      <a:pt x="170" y="11"/>
                    </a:lnTo>
                    <a:lnTo>
                      <a:pt x="171" y="10"/>
                    </a:lnTo>
                    <a:lnTo>
                      <a:pt x="172" y="8"/>
                    </a:lnTo>
                    <a:lnTo>
                      <a:pt x="172" y="8"/>
                    </a:lnTo>
                    <a:lnTo>
                      <a:pt x="173" y="6"/>
                    </a:lnTo>
                    <a:lnTo>
                      <a:pt x="173" y="5"/>
                    </a:lnTo>
                    <a:lnTo>
                      <a:pt x="174" y="5"/>
                    </a:lnTo>
                    <a:lnTo>
                      <a:pt x="174" y="4"/>
                    </a:lnTo>
                    <a:lnTo>
                      <a:pt x="175" y="4"/>
                    </a:lnTo>
                    <a:lnTo>
                      <a:pt x="175" y="4"/>
                    </a:lnTo>
                    <a:lnTo>
                      <a:pt x="176" y="3"/>
                    </a:lnTo>
                    <a:lnTo>
                      <a:pt x="175" y="2"/>
                    </a:lnTo>
                    <a:lnTo>
                      <a:pt x="175" y="1"/>
                    </a:lnTo>
                    <a:lnTo>
                      <a:pt x="175" y="1"/>
                    </a:lnTo>
                    <a:lnTo>
                      <a:pt x="174" y="1"/>
                    </a:lnTo>
                    <a:lnTo>
                      <a:pt x="173" y="1"/>
                    </a:lnTo>
                    <a:lnTo>
                      <a:pt x="173" y="1"/>
                    </a:lnTo>
                    <a:lnTo>
                      <a:pt x="175" y="0"/>
                    </a:lnTo>
                    <a:lnTo>
                      <a:pt x="175" y="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11" name="Freeform 1170">
                <a:extLst>
                  <a:ext uri="{FF2B5EF4-FFF2-40B4-BE49-F238E27FC236}">
                    <a16:creationId xmlns:a16="http://schemas.microsoft.com/office/drawing/2014/main" id="{71368F7C-E7E9-43F7-B6D7-A3700CDC9621}"/>
                  </a:ext>
                </a:extLst>
              </p:cNvPr>
              <p:cNvSpPr>
                <a:spLocks/>
              </p:cNvSpPr>
              <p:nvPr/>
            </p:nvSpPr>
            <p:spPr bwMode="auto">
              <a:xfrm>
                <a:off x="6101" y="1432"/>
                <a:ext cx="441" cy="398"/>
              </a:xfrm>
              <a:custGeom>
                <a:avLst/>
                <a:gdLst>
                  <a:gd name="T0" fmla="*/ 282 w 441"/>
                  <a:gd name="T1" fmla="*/ 49 h 398"/>
                  <a:gd name="T2" fmla="*/ 293 w 441"/>
                  <a:gd name="T3" fmla="*/ 87 h 398"/>
                  <a:gd name="T4" fmla="*/ 311 w 441"/>
                  <a:gd name="T5" fmla="*/ 135 h 398"/>
                  <a:gd name="T6" fmla="*/ 314 w 441"/>
                  <a:gd name="T7" fmla="*/ 164 h 398"/>
                  <a:gd name="T8" fmla="*/ 338 w 441"/>
                  <a:gd name="T9" fmla="*/ 185 h 398"/>
                  <a:gd name="T10" fmla="*/ 350 w 441"/>
                  <a:gd name="T11" fmla="*/ 206 h 398"/>
                  <a:gd name="T12" fmla="*/ 364 w 441"/>
                  <a:gd name="T13" fmla="*/ 225 h 398"/>
                  <a:gd name="T14" fmla="*/ 385 w 441"/>
                  <a:gd name="T15" fmla="*/ 246 h 398"/>
                  <a:gd name="T16" fmla="*/ 394 w 441"/>
                  <a:gd name="T17" fmla="*/ 255 h 398"/>
                  <a:gd name="T18" fmla="*/ 398 w 441"/>
                  <a:gd name="T19" fmla="*/ 266 h 398"/>
                  <a:gd name="T20" fmla="*/ 406 w 441"/>
                  <a:gd name="T21" fmla="*/ 277 h 398"/>
                  <a:gd name="T22" fmla="*/ 416 w 441"/>
                  <a:gd name="T23" fmla="*/ 288 h 398"/>
                  <a:gd name="T24" fmla="*/ 427 w 441"/>
                  <a:gd name="T25" fmla="*/ 294 h 398"/>
                  <a:gd name="T26" fmla="*/ 432 w 441"/>
                  <a:gd name="T27" fmla="*/ 310 h 398"/>
                  <a:gd name="T28" fmla="*/ 436 w 441"/>
                  <a:gd name="T29" fmla="*/ 323 h 398"/>
                  <a:gd name="T30" fmla="*/ 418 w 441"/>
                  <a:gd name="T31" fmla="*/ 328 h 398"/>
                  <a:gd name="T32" fmla="*/ 368 w 441"/>
                  <a:gd name="T33" fmla="*/ 343 h 398"/>
                  <a:gd name="T34" fmla="*/ 353 w 441"/>
                  <a:gd name="T35" fmla="*/ 355 h 398"/>
                  <a:gd name="T36" fmla="*/ 337 w 441"/>
                  <a:gd name="T37" fmla="*/ 359 h 398"/>
                  <a:gd name="T38" fmla="*/ 320 w 441"/>
                  <a:gd name="T39" fmla="*/ 350 h 398"/>
                  <a:gd name="T40" fmla="*/ 317 w 441"/>
                  <a:gd name="T41" fmla="*/ 321 h 398"/>
                  <a:gd name="T42" fmla="*/ 275 w 441"/>
                  <a:gd name="T43" fmla="*/ 344 h 398"/>
                  <a:gd name="T44" fmla="*/ 251 w 441"/>
                  <a:gd name="T45" fmla="*/ 354 h 398"/>
                  <a:gd name="T46" fmla="*/ 217 w 441"/>
                  <a:gd name="T47" fmla="*/ 357 h 398"/>
                  <a:gd name="T48" fmla="*/ 194 w 441"/>
                  <a:gd name="T49" fmla="*/ 375 h 398"/>
                  <a:gd name="T50" fmla="*/ 179 w 441"/>
                  <a:gd name="T51" fmla="*/ 381 h 398"/>
                  <a:gd name="T52" fmla="*/ 170 w 441"/>
                  <a:gd name="T53" fmla="*/ 397 h 398"/>
                  <a:gd name="T54" fmla="*/ 155 w 441"/>
                  <a:gd name="T55" fmla="*/ 377 h 398"/>
                  <a:gd name="T56" fmla="*/ 136 w 441"/>
                  <a:gd name="T57" fmla="*/ 360 h 398"/>
                  <a:gd name="T58" fmla="*/ 131 w 441"/>
                  <a:gd name="T59" fmla="*/ 334 h 398"/>
                  <a:gd name="T60" fmla="*/ 129 w 441"/>
                  <a:gd name="T61" fmla="*/ 314 h 398"/>
                  <a:gd name="T62" fmla="*/ 130 w 441"/>
                  <a:gd name="T63" fmla="*/ 290 h 398"/>
                  <a:gd name="T64" fmla="*/ 104 w 441"/>
                  <a:gd name="T65" fmla="*/ 264 h 398"/>
                  <a:gd name="T66" fmla="*/ 93 w 441"/>
                  <a:gd name="T67" fmla="*/ 245 h 398"/>
                  <a:gd name="T68" fmla="*/ 78 w 441"/>
                  <a:gd name="T69" fmla="*/ 227 h 398"/>
                  <a:gd name="T70" fmla="*/ 72 w 441"/>
                  <a:gd name="T71" fmla="*/ 200 h 398"/>
                  <a:gd name="T72" fmla="*/ 56 w 441"/>
                  <a:gd name="T73" fmla="*/ 188 h 398"/>
                  <a:gd name="T74" fmla="*/ 31 w 441"/>
                  <a:gd name="T75" fmla="*/ 185 h 398"/>
                  <a:gd name="T76" fmla="*/ 17 w 441"/>
                  <a:gd name="T77" fmla="*/ 176 h 398"/>
                  <a:gd name="T78" fmla="*/ 4 w 441"/>
                  <a:gd name="T79" fmla="*/ 162 h 398"/>
                  <a:gd name="T80" fmla="*/ 6 w 441"/>
                  <a:gd name="T81" fmla="*/ 150 h 398"/>
                  <a:gd name="T82" fmla="*/ 17 w 441"/>
                  <a:gd name="T83" fmla="*/ 131 h 398"/>
                  <a:gd name="T84" fmla="*/ 21 w 441"/>
                  <a:gd name="T85" fmla="*/ 119 h 398"/>
                  <a:gd name="T86" fmla="*/ 23 w 441"/>
                  <a:gd name="T87" fmla="*/ 105 h 398"/>
                  <a:gd name="T88" fmla="*/ 21 w 441"/>
                  <a:gd name="T89" fmla="*/ 88 h 398"/>
                  <a:gd name="T90" fmla="*/ 27 w 441"/>
                  <a:gd name="T91" fmla="*/ 77 h 398"/>
                  <a:gd name="T92" fmla="*/ 33 w 441"/>
                  <a:gd name="T93" fmla="*/ 65 h 398"/>
                  <a:gd name="T94" fmla="*/ 41 w 441"/>
                  <a:gd name="T95" fmla="*/ 61 h 398"/>
                  <a:gd name="T96" fmla="*/ 70 w 441"/>
                  <a:gd name="T97" fmla="*/ 69 h 398"/>
                  <a:gd name="T98" fmla="*/ 101 w 441"/>
                  <a:gd name="T99" fmla="*/ 74 h 398"/>
                  <a:gd name="T100" fmla="*/ 127 w 441"/>
                  <a:gd name="T101" fmla="*/ 78 h 398"/>
                  <a:gd name="T102" fmla="*/ 153 w 441"/>
                  <a:gd name="T103" fmla="*/ 66 h 398"/>
                  <a:gd name="T104" fmla="*/ 182 w 441"/>
                  <a:gd name="T105" fmla="*/ 59 h 398"/>
                  <a:gd name="T106" fmla="*/ 160 w 441"/>
                  <a:gd name="T107" fmla="*/ 50 h 398"/>
                  <a:gd name="T108" fmla="*/ 134 w 441"/>
                  <a:gd name="T109" fmla="*/ 26 h 398"/>
                  <a:gd name="T110" fmla="*/ 133 w 441"/>
                  <a:gd name="T111" fmla="*/ 13 h 398"/>
                  <a:gd name="T112" fmla="*/ 147 w 441"/>
                  <a:gd name="T113" fmla="*/ 3 h 398"/>
                  <a:gd name="T114" fmla="*/ 175 w 441"/>
                  <a:gd name="T115" fmla="*/ 18 h 398"/>
                  <a:gd name="T116" fmla="*/ 197 w 441"/>
                  <a:gd name="T117" fmla="*/ 18 h 398"/>
                  <a:gd name="T118" fmla="*/ 223 w 441"/>
                  <a:gd name="T119" fmla="*/ 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1" h="398">
                    <a:moveTo>
                      <a:pt x="275" y="13"/>
                    </a:moveTo>
                    <a:lnTo>
                      <a:pt x="272" y="17"/>
                    </a:lnTo>
                    <a:lnTo>
                      <a:pt x="272" y="18"/>
                    </a:lnTo>
                    <a:lnTo>
                      <a:pt x="273" y="20"/>
                    </a:lnTo>
                    <a:lnTo>
                      <a:pt x="279" y="21"/>
                    </a:lnTo>
                    <a:lnTo>
                      <a:pt x="281" y="23"/>
                    </a:lnTo>
                    <a:lnTo>
                      <a:pt x="282" y="26"/>
                    </a:lnTo>
                    <a:lnTo>
                      <a:pt x="284" y="30"/>
                    </a:lnTo>
                    <a:lnTo>
                      <a:pt x="283" y="33"/>
                    </a:lnTo>
                    <a:lnTo>
                      <a:pt x="282" y="34"/>
                    </a:lnTo>
                    <a:lnTo>
                      <a:pt x="280" y="35"/>
                    </a:lnTo>
                    <a:lnTo>
                      <a:pt x="279" y="37"/>
                    </a:lnTo>
                    <a:lnTo>
                      <a:pt x="278" y="37"/>
                    </a:lnTo>
                    <a:lnTo>
                      <a:pt x="277" y="40"/>
                    </a:lnTo>
                    <a:lnTo>
                      <a:pt x="278" y="44"/>
                    </a:lnTo>
                    <a:lnTo>
                      <a:pt x="279" y="45"/>
                    </a:lnTo>
                    <a:lnTo>
                      <a:pt x="282" y="49"/>
                    </a:lnTo>
                    <a:lnTo>
                      <a:pt x="286" y="51"/>
                    </a:lnTo>
                    <a:lnTo>
                      <a:pt x="286" y="52"/>
                    </a:lnTo>
                    <a:lnTo>
                      <a:pt x="285" y="54"/>
                    </a:lnTo>
                    <a:lnTo>
                      <a:pt x="284" y="55"/>
                    </a:lnTo>
                    <a:lnTo>
                      <a:pt x="285" y="57"/>
                    </a:lnTo>
                    <a:lnTo>
                      <a:pt x="287" y="59"/>
                    </a:lnTo>
                    <a:lnTo>
                      <a:pt x="288" y="59"/>
                    </a:lnTo>
                    <a:lnTo>
                      <a:pt x="289" y="61"/>
                    </a:lnTo>
                    <a:lnTo>
                      <a:pt x="289" y="66"/>
                    </a:lnTo>
                    <a:lnTo>
                      <a:pt x="289" y="68"/>
                    </a:lnTo>
                    <a:lnTo>
                      <a:pt x="289" y="72"/>
                    </a:lnTo>
                    <a:lnTo>
                      <a:pt x="290" y="75"/>
                    </a:lnTo>
                    <a:lnTo>
                      <a:pt x="290" y="77"/>
                    </a:lnTo>
                    <a:lnTo>
                      <a:pt x="291" y="79"/>
                    </a:lnTo>
                    <a:lnTo>
                      <a:pt x="292" y="81"/>
                    </a:lnTo>
                    <a:lnTo>
                      <a:pt x="292" y="83"/>
                    </a:lnTo>
                    <a:lnTo>
                      <a:pt x="293" y="87"/>
                    </a:lnTo>
                    <a:lnTo>
                      <a:pt x="293" y="88"/>
                    </a:lnTo>
                    <a:lnTo>
                      <a:pt x="292" y="90"/>
                    </a:lnTo>
                    <a:lnTo>
                      <a:pt x="291" y="90"/>
                    </a:lnTo>
                    <a:lnTo>
                      <a:pt x="291" y="92"/>
                    </a:lnTo>
                    <a:lnTo>
                      <a:pt x="292" y="95"/>
                    </a:lnTo>
                    <a:lnTo>
                      <a:pt x="292" y="97"/>
                    </a:lnTo>
                    <a:lnTo>
                      <a:pt x="295" y="102"/>
                    </a:lnTo>
                    <a:lnTo>
                      <a:pt x="296" y="104"/>
                    </a:lnTo>
                    <a:lnTo>
                      <a:pt x="299" y="105"/>
                    </a:lnTo>
                    <a:lnTo>
                      <a:pt x="300" y="106"/>
                    </a:lnTo>
                    <a:lnTo>
                      <a:pt x="301" y="107"/>
                    </a:lnTo>
                    <a:lnTo>
                      <a:pt x="304" y="112"/>
                    </a:lnTo>
                    <a:lnTo>
                      <a:pt x="309" y="119"/>
                    </a:lnTo>
                    <a:lnTo>
                      <a:pt x="313" y="125"/>
                    </a:lnTo>
                    <a:lnTo>
                      <a:pt x="310" y="131"/>
                    </a:lnTo>
                    <a:lnTo>
                      <a:pt x="311" y="134"/>
                    </a:lnTo>
                    <a:lnTo>
                      <a:pt x="311" y="135"/>
                    </a:lnTo>
                    <a:lnTo>
                      <a:pt x="311" y="136"/>
                    </a:lnTo>
                    <a:lnTo>
                      <a:pt x="310" y="140"/>
                    </a:lnTo>
                    <a:lnTo>
                      <a:pt x="310" y="142"/>
                    </a:lnTo>
                    <a:lnTo>
                      <a:pt x="308" y="145"/>
                    </a:lnTo>
                    <a:lnTo>
                      <a:pt x="308" y="147"/>
                    </a:lnTo>
                    <a:lnTo>
                      <a:pt x="309" y="153"/>
                    </a:lnTo>
                    <a:lnTo>
                      <a:pt x="309" y="154"/>
                    </a:lnTo>
                    <a:lnTo>
                      <a:pt x="309" y="155"/>
                    </a:lnTo>
                    <a:lnTo>
                      <a:pt x="307" y="157"/>
                    </a:lnTo>
                    <a:lnTo>
                      <a:pt x="307" y="157"/>
                    </a:lnTo>
                    <a:lnTo>
                      <a:pt x="306" y="158"/>
                    </a:lnTo>
                    <a:lnTo>
                      <a:pt x="306" y="159"/>
                    </a:lnTo>
                    <a:lnTo>
                      <a:pt x="307" y="159"/>
                    </a:lnTo>
                    <a:lnTo>
                      <a:pt x="309" y="159"/>
                    </a:lnTo>
                    <a:lnTo>
                      <a:pt x="310" y="160"/>
                    </a:lnTo>
                    <a:lnTo>
                      <a:pt x="313" y="161"/>
                    </a:lnTo>
                    <a:lnTo>
                      <a:pt x="314" y="164"/>
                    </a:lnTo>
                    <a:lnTo>
                      <a:pt x="315" y="165"/>
                    </a:lnTo>
                    <a:lnTo>
                      <a:pt x="315" y="168"/>
                    </a:lnTo>
                    <a:lnTo>
                      <a:pt x="315" y="168"/>
                    </a:lnTo>
                    <a:lnTo>
                      <a:pt x="317" y="170"/>
                    </a:lnTo>
                    <a:lnTo>
                      <a:pt x="317" y="170"/>
                    </a:lnTo>
                    <a:lnTo>
                      <a:pt x="318" y="171"/>
                    </a:lnTo>
                    <a:lnTo>
                      <a:pt x="322" y="171"/>
                    </a:lnTo>
                    <a:lnTo>
                      <a:pt x="325" y="174"/>
                    </a:lnTo>
                    <a:lnTo>
                      <a:pt x="326" y="175"/>
                    </a:lnTo>
                    <a:lnTo>
                      <a:pt x="327" y="178"/>
                    </a:lnTo>
                    <a:lnTo>
                      <a:pt x="327" y="179"/>
                    </a:lnTo>
                    <a:lnTo>
                      <a:pt x="328" y="180"/>
                    </a:lnTo>
                    <a:lnTo>
                      <a:pt x="329" y="180"/>
                    </a:lnTo>
                    <a:lnTo>
                      <a:pt x="332" y="179"/>
                    </a:lnTo>
                    <a:lnTo>
                      <a:pt x="334" y="180"/>
                    </a:lnTo>
                    <a:lnTo>
                      <a:pt x="337" y="184"/>
                    </a:lnTo>
                    <a:lnTo>
                      <a:pt x="338" y="185"/>
                    </a:lnTo>
                    <a:lnTo>
                      <a:pt x="338" y="187"/>
                    </a:lnTo>
                    <a:lnTo>
                      <a:pt x="339" y="188"/>
                    </a:lnTo>
                    <a:lnTo>
                      <a:pt x="340" y="189"/>
                    </a:lnTo>
                    <a:lnTo>
                      <a:pt x="341" y="192"/>
                    </a:lnTo>
                    <a:lnTo>
                      <a:pt x="341" y="192"/>
                    </a:lnTo>
                    <a:lnTo>
                      <a:pt x="340" y="195"/>
                    </a:lnTo>
                    <a:lnTo>
                      <a:pt x="340" y="196"/>
                    </a:lnTo>
                    <a:lnTo>
                      <a:pt x="341" y="197"/>
                    </a:lnTo>
                    <a:lnTo>
                      <a:pt x="341" y="197"/>
                    </a:lnTo>
                    <a:lnTo>
                      <a:pt x="344" y="196"/>
                    </a:lnTo>
                    <a:lnTo>
                      <a:pt x="344" y="196"/>
                    </a:lnTo>
                    <a:lnTo>
                      <a:pt x="345" y="197"/>
                    </a:lnTo>
                    <a:lnTo>
                      <a:pt x="346" y="199"/>
                    </a:lnTo>
                    <a:lnTo>
                      <a:pt x="346" y="200"/>
                    </a:lnTo>
                    <a:lnTo>
                      <a:pt x="349" y="203"/>
                    </a:lnTo>
                    <a:lnTo>
                      <a:pt x="350" y="204"/>
                    </a:lnTo>
                    <a:lnTo>
                      <a:pt x="350" y="206"/>
                    </a:lnTo>
                    <a:lnTo>
                      <a:pt x="350" y="207"/>
                    </a:lnTo>
                    <a:lnTo>
                      <a:pt x="351" y="208"/>
                    </a:lnTo>
                    <a:lnTo>
                      <a:pt x="351" y="209"/>
                    </a:lnTo>
                    <a:lnTo>
                      <a:pt x="353" y="212"/>
                    </a:lnTo>
                    <a:lnTo>
                      <a:pt x="353" y="212"/>
                    </a:lnTo>
                    <a:lnTo>
                      <a:pt x="353" y="216"/>
                    </a:lnTo>
                    <a:lnTo>
                      <a:pt x="353" y="216"/>
                    </a:lnTo>
                    <a:lnTo>
                      <a:pt x="354" y="217"/>
                    </a:lnTo>
                    <a:lnTo>
                      <a:pt x="356" y="218"/>
                    </a:lnTo>
                    <a:lnTo>
                      <a:pt x="358" y="219"/>
                    </a:lnTo>
                    <a:lnTo>
                      <a:pt x="359" y="219"/>
                    </a:lnTo>
                    <a:lnTo>
                      <a:pt x="360" y="221"/>
                    </a:lnTo>
                    <a:lnTo>
                      <a:pt x="360" y="223"/>
                    </a:lnTo>
                    <a:lnTo>
                      <a:pt x="361" y="223"/>
                    </a:lnTo>
                    <a:lnTo>
                      <a:pt x="361" y="224"/>
                    </a:lnTo>
                    <a:lnTo>
                      <a:pt x="363" y="225"/>
                    </a:lnTo>
                    <a:lnTo>
                      <a:pt x="364" y="225"/>
                    </a:lnTo>
                    <a:lnTo>
                      <a:pt x="365" y="229"/>
                    </a:lnTo>
                    <a:lnTo>
                      <a:pt x="366" y="230"/>
                    </a:lnTo>
                    <a:lnTo>
                      <a:pt x="368" y="230"/>
                    </a:lnTo>
                    <a:lnTo>
                      <a:pt x="369" y="231"/>
                    </a:lnTo>
                    <a:lnTo>
                      <a:pt x="371" y="233"/>
                    </a:lnTo>
                    <a:lnTo>
                      <a:pt x="373" y="235"/>
                    </a:lnTo>
                    <a:lnTo>
                      <a:pt x="374" y="237"/>
                    </a:lnTo>
                    <a:lnTo>
                      <a:pt x="377" y="238"/>
                    </a:lnTo>
                    <a:lnTo>
                      <a:pt x="379" y="240"/>
                    </a:lnTo>
                    <a:lnTo>
                      <a:pt x="380" y="240"/>
                    </a:lnTo>
                    <a:lnTo>
                      <a:pt x="382" y="240"/>
                    </a:lnTo>
                    <a:lnTo>
                      <a:pt x="383" y="240"/>
                    </a:lnTo>
                    <a:lnTo>
                      <a:pt x="385" y="240"/>
                    </a:lnTo>
                    <a:lnTo>
                      <a:pt x="385" y="241"/>
                    </a:lnTo>
                    <a:lnTo>
                      <a:pt x="385" y="242"/>
                    </a:lnTo>
                    <a:lnTo>
                      <a:pt x="385" y="244"/>
                    </a:lnTo>
                    <a:lnTo>
                      <a:pt x="385" y="246"/>
                    </a:lnTo>
                    <a:lnTo>
                      <a:pt x="385" y="247"/>
                    </a:lnTo>
                    <a:lnTo>
                      <a:pt x="385" y="249"/>
                    </a:lnTo>
                    <a:lnTo>
                      <a:pt x="385" y="251"/>
                    </a:lnTo>
                    <a:lnTo>
                      <a:pt x="385" y="253"/>
                    </a:lnTo>
                    <a:lnTo>
                      <a:pt x="385" y="254"/>
                    </a:lnTo>
                    <a:lnTo>
                      <a:pt x="385" y="256"/>
                    </a:lnTo>
                    <a:lnTo>
                      <a:pt x="386" y="257"/>
                    </a:lnTo>
                    <a:lnTo>
                      <a:pt x="387" y="257"/>
                    </a:lnTo>
                    <a:lnTo>
                      <a:pt x="389" y="254"/>
                    </a:lnTo>
                    <a:lnTo>
                      <a:pt x="390" y="254"/>
                    </a:lnTo>
                    <a:lnTo>
                      <a:pt x="391" y="254"/>
                    </a:lnTo>
                    <a:lnTo>
                      <a:pt x="392" y="254"/>
                    </a:lnTo>
                    <a:lnTo>
                      <a:pt x="392" y="254"/>
                    </a:lnTo>
                    <a:lnTo>
                      <a:pt x="394" y="254"/>
                    </a:lnTo>
                    <a:lnTo>
                      <a:pt x="395" y="254"/>
                    </a:lnTo>
                    <a:lnTo>
                      <a:pt x="395" y="254"/>
                    </a:lnTo>
                    <a:lnTo>
                      <a:pt x="394" y="255"/>
                    </a:lnTo>
                    <a:lnTo>
                      <a:pt x="393" y="256"/>
                    </a:lnTo>
                    <a:lnTo>
                      <a:pt x="393" y="257"/>
                    </a:lnTo>
                    <a:lnTo>
                      <a:pt x="393" y="259"/>
                    </a:lnTo>
                    <a:lnTo>
                      <a:pt x="393" y="260"/>
                    </a:lnTo>
                    <a:lnTo>
                      <a:pt x="392" y="260"/>
                    </a:lnTo>
                    <a:lnTo>
                      <a:pt x="392" y="261"/>
                    </a:lnTo>
                    <a:lnTo>
                      <a:pt x="393" y="261"/>
                    </a:lnTo>
                    <a:lnTo>
                      <a:pt x="395" y="263"/>
                    </a:lnTo>
                    <a:lnTo>
                      <a:pt x="396" y="264"/>
                    </a:lnTo>
                    <a:lnTo>
                      <a:pt x="394" y="264"/>
                    </a:lnTo>
                    <a:lnTo>
                      <a:pt x="394" y="266"/>
                    </a:lnTo>
                    <a:lnTo>
                      <a:pt x="395" y="266"/>
                    </a:lnTo>
                    <a:lnTo>
                      <a:pt x="396" y="266"/>
                    </a:lnTo>
                    <a:lnTo>
                      <a:pt x="396" y="264"/>
                    </a:lnTo>
                    <a:lnTo>
                      <a:pt x="397" y="264"/>
                    </a:lnTo>
                    <a:lnTo>
                      <a:pt x="398" y="264"/>
                    </a:lnTo>
                    <a:lnTo>
                      <a:pt x="398" y="266"/>
                    </a:lnTo>
                    <a:lnTo>
                      <a:pt x="399" y="267"/>
                    </a:lnTo>
                    <a:lnTo>
                      <a:pt x="399" y="268"/>
                    </a:lnTo>
                    <a:lnTo>
                      <a:pt x="401" y="268"/>
                    </a:lnTo>
                    <a:lnTo>
                      <a:pt x="402" y="269"/>
                    </a:lnTo>
                    <a:lnTo>
                      <a:pt x="403" y="269"/>
                    </a:lnTo>
                    <a:lnTo>
                      <a:pt x="404" y="268"/>
                    </a:lnTo>
                    <a:lnTo>
                      <a:pt x="405" y="268"/>
                    </a:lnTo>
                    <a:lnTo>
                      <a:pt x="405" y="269"/>
                    </a:lnTo>
                    <a:lnTo>
                      <a:pt x="404" y="270"/>
                    </a:lnTo>
                    <a:lnTo>
                      <a:pt x="403" y="271"/>
                    </a:lnTo>
                    <a:lnTo>
                      <a:pt x="404" y="271"/>
                    </a:lnTo>
                    <a:lnTo>
                      <a:pt x="404" y="273"/>
                    </a:lnTo>
                    <a:lnTo>
                      <a:pt x="406" y="274"/>
                    </a:lnTo>
                    <a:lnTo>
                      <a:pt x="406" y="275"/>
                    </a:lnTo>
                    <a:lnTo>
                      <a:pt x="406" y="276"/>
                    </a:lnTo>
                    <a:lnTo>
                      <a:pt x="406" y="277"/>
                    </a:lnTo>
                    <a:lnTo>
                      <a:pt x="406" y="277"/>
                    </a:lnTo>
                    <a:lnTo>
                      <a:pt x="406" y="278"/>
                    </a:lnTo>
                    <a:lnTo>
                      <a:pt x="406" y="278"/>
                    </a:lnTo>
                    <a:lnTo>
                      <a:pt x="406" y="280"/>
                    </a:lnTo>
                    <a:lnTo>
                      <a:pt x="407" y="281"/>
                    </a:lnTo>
                    <a:lnTo>
                      <a:pt x="408" y="283"/>
                    </a:lnTo>
                    <a:lnTo>
                      <a:pt x="409" y="284"/>
                    </a:lnTo>
                    <a:lnTo>
                      <a:pt x="410" y="283"/>
                    </a:lnTo>
                    <a:lnTo>
                      <a:pt x="410" y="283"/>
                    </a:lnTo>
                    <a:lnTo>
                      <a:pt x="411" y="284"/>
                    </a:lnTo>
                    <a:lnTo>
                      <a:pt x="410" y="285"/>
                    </a:lnTo>
                    <a:lnTo>
                      <a:pt x="410" y="285"/>
                    </a:lnTo>
                    <a:lnTo>
                      <a:pt x="411" y="286"/>
                    </a:lnTo>
                    <a:lnTo>
                      <a:pt x="412" y="286"/>
                    </a:lnTo>
                    <a:lnTo>
                      <a:pt x="414" y="286"/>
                    </a:lnTo>
                    <a:lnTo>
                      <a:pt x="415" y="287"/>
                    </a:lnTo>
                    <a:lnTo>
                      <a:pt x="415" y="288"/>
                    </a:lnTo>
                    <a:lnTo>
                      <a:pt x="416" y="288"/>
                    </a:lnTo>
                    <a:lnTo>
                      <a:pt x="417" y="288"/>
                    </a:lnTo>
                    <a:lnTo>
                      <a:pt x="416" y="290"/>
                    </a:lnTo>
                    <a:lnTo>
                      <a:pt x="416" y="292"/>
                    </a:lnTo>
                    <a:lnTo>
                      <a:pt x="416" y="292"/>
                    </a:lnTo>
                    <a:lnTo>
                      <a:pt x="418" y="292"/>
                    </a:lnTo>
                    <a:lnTo>
                      <a:pt x="420" y="292"/>
                    </a:lnTo>
                    <a:lnTo>
                      <a:pt x="420" y="293"/>
                    </a:lnTo>
                    <a:lnTo>
                      <a:pt x="420" y="294"/>
                    </a:lnTo>
                    <a:lnTo>
                      <a:pt x="420" y="295"/>
                    </a:lnTo>
                    <a:lnTo>
                      <a:pt x="420" y="295"/>
                    </a:lnTo>
                    <a:lnTo>
                      <a:pt x="420" y="296"/>
                    </a:lnTo>
                    <a:lnTo>
                      <a:pt x="422" y="296"/>
                    </a:lnTo>
                    <a:lnTo>
                      <a:pt x="423" y="295"/>
                    </a:lnTo>
                    <a:lnTo>
                      <a:pt x="423" y="294"/>
                    </a:lnTo>
                    <a:lnTo>
                      <a:pt x="424" y="293"/>
                    </a:lnTo>
                    <a:lnTo>
                      <a:pt x="426" y="294"/>
                    </a:lnTo>
                    <a:lnTo>
                      <a:pt x="427" y="294"/>
                    </a:lnTo>
                    <a:lnTo>
                      <a:pt x="427" y="295"/>
                    </a:lnTo>
                    <a:lnTo>
                      <a:pt x="427" y="296"/>
                    </a:lnTo>
                    <a:lnTo>
                      <a:pt x="427" y="297"/>
                    </a:lnTo>
                    <a:lnTo>
                      <a:pt x="427" y="299"/>
                    </a:lnTo>
                    <a:lnTo>
                      <a:pt x="428" y="300"/>
                    </a:lnTo>
                    <a:lnTo>
                      <a:pt x="428" y="302"/>
                    </a:lnTo>
                    <a:lnTo>
                      <a:pt x="427" y="302"/>
                    </a:lnTo>
                    <a:lnTo>
                      <a:pt x="427" y="303"/>
                    </a:lnTo>
                    <a:lnTo>
                      <a:pt x="426" y="305"/>
                    </a:lnTo>
                    <a:lnTo>
                      <a:pt x="426" y="306"/>
                    </a:lnTo>
                    <a:lnTo>
                      <a:pt x="426" y="306"/>
                    </a:lnTo>
                    <a:lnTo>
                      <a:pt x="428" y="306"/>
                    </a:lnTo>
                    <a:lnTo>
                      <a:pt x="429" y="306"/>
                    </a:lnTo>
                    <a:lnTo>
                      <a:pt x="430" y="307"/>
                    </a:lnTo>
                    <a:lnTo>
                      <a:pt x="431" y="308"/>
                    </a:lnTo>
                    <a:lnTo>
                      <a:pt x="432" y="309"/>
                    </a:lnTo>
                    <a:lnTo>
                      <a:pt x="432" y="310"/>
                    </a:lnTo>
                    <a:lnTo>
                      <a:pt x="433" y="312"/>
                    </a:lnTo>
                    <a:lnTo>
                      <a:pt x="433" y="313"/>
                    </a:lnTo>
                    <a:lnTo>
                      <a:pt x="432" y="313"/>
                    </a:lnTo>
                    <a:lnTo>
                      <a:pt x="432" y="315"/>
                    </a:lnTo>
                    <a:lnTo>
                      <a:pt x="432" y="316"/>
                    </a:lnTo>
                    <a:lnTo>
                      <a:pt x="432" y="316"/>
                    </a:lnTo>
                    <a:lnTo>
                      <a:pt x="433" y="317"/>
                    </a:lnTo>
                    <a:lnTo>
                      <a:pt x="434" y="316"/>
                    </a:lnTo>
                    <a:lnTo>
                      <a:pt x="435" y="316"/>
                    </a:lnTo>
                    <a:lnTo>
                      <a:pt x="436" y="316"/>
                    </a:lnTo>
                    <a:lnTo>
                      <a:pt x="437" y="316"/>
                    </a:lnTo>
                    <a:lnTo>
                      <a:pt x="436" y="317"/>
                    </a:lnTo>
                    <a:lnTo>
                      <a:pt x="437" y="319"/>
                    </a:lnTo>
                    <a:lnTo>
                      <a:pt x="436" y="320"/>
                    </a:lnTo>
                    <a:lnTo>
                      <a:pt x="436" y="321"/>
                    </a:lnTo>
                    <a:lnTo>
                      <a:pt x="436" y="322"/>
                    </a:lnTo>
                    <a:lnTo>
                      <a:pt x="436" y="323"/>
                    </a:lnTo>
                    <a:lnTo>
                      <a:pt x="436" y="323"/>
                    </a:lnTo>
                    <a:lnTo>
                      <a:pt x="437" y="323"/>
                    </a:lnTo>
                    <a:lnTo>
                      <a:pt x="437" y="323"/>
                    </a:lnTo>
                    <a:lnTo>
                      <a:pt x="440" y="323"/>
                    </a:lnTo>
                    <a:lnTo>
                      <a:pt x="441" y="324"/>
                    </a:lnTo>
                    <a:lnTo>
                      <a:pt x="441" y="326"/>
                    </a:lnTo>
                    <a:lnTo>
                      <a:pt x="441" y="326"/>
                    </a:lnTo>
                    <a:lnTo>
                      <a:pt x="440" y="326"/>
                    </a:lnTo>
                    <a:lnTo>
                      <a:pt x="436" y="327"/>
                    </a:lnTo>
                    <a:lnTo>
                      <a:pt x="433" y="327"/>
                    </a:lnTo>
                    <a:lnTo>
                      <a:pt x="431" y="327"/>
                    </a:lnTo>
                    <a:lnTo>
                      <a:pt x="428" y="327"/>
                    </a:lnTo>
                    <a:lnTo>
                      <a:pt x="424" y="326"/>
                    </a:lnTo>
                    <a:lnTo>
                      <a:pt x="423" y="326"/>
                    </a:lnTo>
                    <a:lnTo>
                      <a:pt x="420" y="327"/>
                    </a:lnTo>
                    <a:lnTo>
                      <a:pt x="420" y="328"/>
                    </a:lnTo>
                    <a:lnTo>
                      <a:pt x="418" y="328"/>
                    </a:lnTo>
                    <a:lnTo>
                      <a:pt x="416" y="328"/>
                    </a:lnTo>
                    <a:lnTo>
                      <a:pt x="415" y="328"/>
                    </a:lnTo>
                    <a:lnTo>
                      <a:pt x="413" y="328"/>
                    </a:lnTo>
                    <a:lnTo>
                      <a:pt x="410" y="329"/>
                    </a:lnTo>
                    <a:lnTo>
                      <a:pt x="408" y="329"/>
                    </a:lnTo>
                    <a:lnTo>
                      <a:pt x="406" y="329"/>
                    </a:lnTo>
                    <a:lnTo>
                      <a:pt x="403" y="330"/>
                    </a:lnTo>
                    <a:lnTo>
                      <a:pt x="403" y="330"/>
                    </a:lnTo>
                    <a:lnTo>
                      <a:pt x="399" y="330"/>
                    </a:lnTo>
                    <a:lnTo>
                      <a:pt x="398" y="330"/>
                    </a:lnTo>
                    <a:lnTo>
                      <a:pt x="396" y="332"/>
                    </a:lnTo>
                    <a:lnTo>
                      <a:pt x="372" y="336"/>
                    </a:lnTo>
                    <a:lnTo>
                      <a:pt x="372" y="338"/>
                    </a:lnTo>
                    <a:lnTo>
                      <a:pt x="372" y="339"/>
                    </a:lnTo>
                    <a:lnTo>
                      <a:pt x="371" y="341"/>
                    </a:lnTo>
                    <a:lnTo>
                      <a:pt x="370" y="341"/>
                    </a:lnTo>
                    <a:lnTo>
                      <a:pt x="368" y="343"/>
                    </a:lnTo>
                    <a:lnTo>
                      <a:pt x="367" y="343"/>
                    </a:lnTo>
                    <a:lnTo>
                      <a:pt x="365" y="345"/>
                    </a:lnTo>
                    <a:lnTo>
                      <a:pt x="364" y="347"/>
                    </a:lnTo>
                    <a:lnTo>
                      <a:pt x="363" y="347"/>
                    </a:lnTo>
                    <a:lnTo>
                      <a:pt x="362" y="347"/>
                    </a:lnTo>
                    <a:lnTo>
                      <a:pt x="361" y="347"/>
                    </a:lnTo>
                    <a:lnTo>
                      <a:pt x="360" y="347"/>
                    </a:lnTo>
                    <a:lnTo>
                      <a:pt x="359" y="347"/>
                    </a:lnTo>
                    <a:lnTo>
                      <a:pt x="358" y="348"/>
                    </a:lnTo>
                    <a:lnTo>
                      <a:pt x="357" y="348"/>
                    </a:lnTo>
                    <a:lnTo>
                      <a:pt x="357" y="349"/>
                    </a:lnTo>
                    <a:lnTo>
                      <a:pt x="356" y="350"/>
                    </a:lnTo>
                    <a:lnTo>
                      <a:pt x="356" y="350"/>
                    </a:lnTo>
                    <a:lnTo>
                      <a:pt x="355" y="352"/>
                    </a:lnTo>
                    <a:lnTo>
                      <a:pt x="354" y="353"/>
                    </a:lnTo>
                    <a:lnTo>
                      <a:pt x="353" y="354"/>
                    </a:lnTo>
                    <a:lnTo>
                      <a:pt x="353" y="355"/>
                    </a:lnTo>
                    <a:lnTo>
                      <a:pt x="352" y="357"/>
                    </a:lnTo>
                    <a:lnTo>
                      <a:pt x="352" y="362"/>
                    </a:lnTo>
                    <a:lnTo>
                      <a:pt x="351" y="363"/>
                    </a:lnTo>
                    <a:lnTo>
                      <a:pt x="351" y="364"/>
                    </a:lnTo>
                    <a:lnTo>
                      <a:pt x="350" y="363"/>
                    </a:lnTo>
                    <a:lnTo>
                      <a:pt x="349" y="363"/>
                    </a:lnTo>
                    <a:lnTo>
                      <a:pt x="348" y="363"/>
                    </a:lnTo>
                    <a:lnTo>
                      <a:pt x="346" y="362"/>
                    </a:lnTo>
                    <a:lnTo>
                      <a:pt x="345" y="363"/>
                    </a:lnTo>
                    <a:lnTo>
                      <a:pt x="344" y="362"/>
                    </a:lnTo>
                    <a:lnTo>
                      <a:pt x="344" y="362"/>
                    </a:lnTo>
                    <a:lnTo>
                      <a:pt x="341" y="361"/>
                    </a:lnTo>
                    <a:lnTo>
                      <a:pt x="341" y="360"/>
                    </a:lnTo>
                    <a:lnTo>
                      <a:pt x="340" y="360"/>
                    </a:lnTo>
                    <a:lnTo>
                      <a:pt x="339" y="360"/>
                    </a:lnTo>
                    <a:lnTo>
                      <a:pt x="337" y="360"/>
                    </a:lnTo>
                    <a:lnTo>
                      <a:pt x="337" y="359"/>
                    </a:lnTo>
                    <a:lnTo>
                      <a:pt x="335" y="357"/>
                    </a:lnTo>
                    <a:lnTo>
                      <a:pt x="334" y="357"/>
                    </a:lnTo>
                    <a:lnTo>
                      <a:pt x="333" y="357"/>
                    </a:lnTo>
                    <a:lnTo>
                      <a:pt x="331" y="357"/>
                    </a:lnTo>
                    <a:lnTo>
                      <a:pt x="330" y="357"/>
                    </a:lnTo>
                    <a:lnTo>
                      <a:pt x="330" y="357"/>
                    </a:lnTo>
                    <a:lnTo>
                      <a:pt x="327" y="357"/>
                    </a:lnTo>
                    <a:lnTo>
                      <a:pt x="327" y="357"/>
                    </a:lnTo>
                    <a:lnTo>
                      <a:pt x="326" y="357"/>
                    </a:lnTo>
                    <a:lnTo>
                      <a:pt x="326" y="357"/>
                    </a:lnTo>
                    <a:lnTo>
                      <a:pt x="325" y="357"/>
                    </a:lnTo>
                    <a:lnTo>
                      <a:pt x="324" y="357"/>
                    </a:lnTo>
                    <a:lnTo>
                      <a:pt x="323" y="354"/>
                    </a:lnTo>
                    <a:lnTo>
                      <a:pt x="323" y="353"/>
                    </a:lnTo>
                    <a:lnTo>
                      <a:pt x="323" y="352"/>
                    </a:lnTo>
                    <a:lnTo>
                      <a:pt x="321" y="351"/>
                    </a:lnTo>
                    <a:lnTo>
                      <a:pt x="320" y="350"/>
                    </a:lnTo>
                    <a:lnTo>
                      <a:pt x="320" y="350"/>
                    </a:lnTo>
                    <a:lnTo>
                      <a:pt x="322" y="345"/>
                    </a:lnTo>
                    <a:lnTo>
                      <a:pt x="322" y="343"/>
                    </a:lnTo>
                    <a:lnTo>
                      <a:pt x="321" y="342"/>
                    </a:lnTo>
                    <a:lnTo>
                      <a:pt x="321" y="341"/>
                    </a:lnTo>
                    <a:lnTo>
                      <a:pt x="321" y="340"/>
                    </a:lnTo>
                    <a:lnTo>
                      <a:pt x="322" y="339"/>
                    </a:lnTo>
                    <a:lnTo>
                      <a:pt x="322" y="338"/>
                    </a:lnTo>
                    <a:lnTo>
                      <a:pt x="320" y="334"/>
                    </a:lnTo>
                    <a:lnTo>
                      <a:pt x="319" y="333"/>
                    </a:lnTo>
                    <a:lnTo>
                      <a:pt x="319" y="333"/>
                    </a:lnTo>
                    <a:lnTo>
                      <a:pt x="319" y="332"/>
                    </a:lnTo>
                    <a:lnTo>
                      <a:pt x="320" y="332"/>
                    </a:lnTo>
                    <a:lnTo>
                      <a:pt x="319" y="329"/>
                    </a:lnTo>
                    <a:lnTo>
                      <a:pt x="320" y="327"/>
                    </a:lnTo>
                    <a:lnTo>
                      <a:pt x="319" y="324"/>
                    </a:lnTo>
                    <a:lnTo>
                      <a:pt x="317" y="321"/>
                    </a:lnTo>
                    <a:lnTo>
                      <a:pt x="315" y="319"/>
                    </a:lnTo>
                    <a:lnTo>
                      <a:pt x="315" y="317"/>
                    </a:lnTo>
                    <a:lnTo>
                      <a:pt x="315" y="316"/>
                    </a:lnTo>
                    <a:lnTo>
                      <a:pt x="313" y="312"/>
                    </a:lnTo>
                    <a:lnTo>
                      <a:pt x="313" y="312"/>
                    </a:lnTo>
                    <a:lnTo>
                      <a:pt x="312" y="308"/>
                    </a:lnTo>
                    <a:lnTo>
                      <a:pt x="312" y="307"/>
                    </a:lnTo>
                    <a:lnTo>
                      <a:pt x="312" y="308"/>
                    </a:lnTo>
                    <a:lnTo>
                      <a:pt x="286" y="342"/>
                    </a:lnTo>
                    <a:lnTo>
                      <a:pt x="285" y="344"/>
                    </a:lnTo>
                    <a:lnTo>
                      <a:pt x="285" y="345"/>
                    </a:lnTo>
                    <a:lnTo>
                      <a:pt x="284" y="345"/>
                    </a:lnTo>
                    <a:lnTo>
                      <a:pt x="282" y="345"/>
                    </a:lnTo>
                    <a:lnTo>
                      <a:pt x="282" y="346"/>
                    </a:lnTo>
                    <a:lnTo>
                      <a:pt x="280" y="346"/>
                    </a:lnTo>
                    <a:lnTo>
                      <a:pt x="278" y="344"/>
                    </a:lnTo>
                    <a:lnTo>
                      <a:pt x="275" y="344"/>
                    </a:lnTo>
                    <a:lnTo>
                      <a:pt x="275" y="344"/>
                    </a:lnTo>
                    <a:lnTo>
                      <a:pt x="274" y="345"/>
                    </a:lnTo>
                    <a:lnTo>
                      <a:pt x="272" y="347"/>
                    </a:lnTo>
                    <a:lnTo>
                      <a:pt x="268" y="348"/>
                    </a:lnTo>
                    <a:lnTo>
                      <a:pt x="268" y="348"/>
                    </a:lnTo>
                    <a:lnTo>
                      <a:pt x="267" y="349"/>
                    </a:lnTo>
                    <a:lnTo>
                      <a:pt x="265" y="352"/>
                    </a:lnTo>
                    <a:lnTo>
                      <a:pt x="264" y="354"/>
                    </a:lnTo>
                    <a:lnTo>
                      <a:pt x="261" y="353"/>
                    </a:lnTo>
                    <a:lnTo>
                      <a:pt x="260" y="353"/>
                    </a:lnTo>
                    <a:lnTo>
                      <a:pt x="258" y="353"/>
                    </a:lnTo>
                    <a:lnTo>
                      <a:pt x="258" y="353"/>
                    </a:lnTo>
                    <a:lnTo>
                      <a:pt x="256" y="354"/>
                    </a:lnTo>
                    <a:lnTo>
                      <a:pt x="255" y="354"/>
                    </a:lnTo>
                    <a:lnTo>
                      <a:pt x="253" y="354"/>
                    </a:lnTo>
                    <a:lnTo>
                      <a:pt x="252" y="355"/>
                    </a:lnTo>
                    <a:lnTo>
                      <a:pt x="251" y="354"/>
                    </a:lnTo>
                    <a:lnTo>
                      <a:pt x="250" y="354"/>
                    </a:lnTo>
                    <a:lnTo>
                      <a:pt x="248" y="354"/>
                    </a:lnTo>
                    <a:lnTo>
                      <a:pt x="245" y="353"/>
                    </a:lnTo>
                    <a:lnTo>
                      <a:pt x="244" y="354"/>
                    </a:lnTo>
                    <a:lnTo>
                      <a:pt x="244" y="354"/>
                    </a:lnTo>
                    <a:lnTo>
                      <a:pt x="243" y="354"/>
                    </a:lnTo>
                    <a:lnTo>
                      <a:pt x="240" y="354"/>
                    </a:lnTo>
                    <a:lnTo>
                      <a:pt x="237" y="354"/>
                    </a:lnTo>
                    <a:lnTo>
                      <a:pt x="234" y="352"/>
                    </a:lnTo>
                    <a:lnTo>
                      <a:pt x="230" y="352"/>
                    </a:lnTo>
                    <a:lnTo>
                      <a:pt x="230" y="353"/>
                    </a:lnTo>
                    <a:lnTo>
                      <a:pt x="227" y="354"/>
                    </a:lnTo>
                    <a:lnTo>
                      <a:pt x="225" y="354"/>
                    </a:lnTo>
                    <a:lnTo>
                      <a:pt x="224" y="354"/>
                    </a:lnTo>
                    <a:lnTo>
                      <a:pt x="223" y="354"/>
                    </a:lnTo>
                    <a:lnTo>
                      <a:pt x="221" y="354"/>
                    </a:lnTo>
                    <a:lnTo>
                      <a:pt x="217" y="357"/>
                    </a:lnTo>
                    <a:lnTo>
                      <a:pt x="216" y="357"/>
                    </a:lnTo>
                    <a:lnTo>
                      <a:pt x="213" y="360"/>
                    </a:lnTo>
                    <a:lnTo>
                      <a:pt x="211" y="360"/>
                    </a:lnTo>
                    <a:lnTo>
                      <a:pt x="208" y="361"/>
                    </a:lnTo>
                    <a:lnTo>
                      <a:pt x="207" y="360"/>
                    </a:lnTo>
                    <a:lnTo>
                      <a:pt x="206" y="361"/>
                    </a:lnTo>
                    <a:lnTo>
                      <a:pt x="204" y="362"/>
                    </a:lnTo>
                    <a:lnTo>
                      <a:pt x="203" y="363"/>
                    </a:lnTo>
                    <a:lnTo>
                      <a:pt x="201" y="364"/>
                    </a:lnTo>
                    <a:lnTo>
                      <a:pt x="200" y="366"/>
                    </a:lnTo>
                    <a:lnTo>
                      <a:pt x="199" y="367"/>
                    </a:lnTo>
                    <a:lnTo>
                      <a:pt x="199" y="370"/>
                    </a:lnTo>
                    <a:lnTo>
                      <a:pt x="197" y="372"/>
                    </a:lnTo>
                    <a:lnTo>
                      <a:pt x="196" y="373"/>
                    </a:lnTo>
                    <a:lnTo>
                      <a:pt x="196" y="373"/>
                    </a:lnTo>
                    <a:lnTo>
                      <a:pt x="195" y="374"/>
                    </a:lnTo>
                    <a:lnTo>
                      <a:pt x="194" y="375"/>
                    </a:lnTo>
                    <a:lnTo>
                      <a:pt x="193" y="374"/>
                    </a:lnTo>
                    <a:lnTo>
                      <a:pt x="193" y="374"/>
                    </a:lnTo>
                    <a:lnTo>
                      <a:pt x="193" y="375"/>
                    </a:lnTo>
                    <a:lnTo>
                      <a:pt x="192" y="375"/>
                    </a:lnTo>
                    <a:lnTo>
                      <a:pt x="191" y="375"/>
                    </a:lnTo>
                    <a:lnTo>
                      <a:pt x="190" y="375"/>
                    </a:lnTo>
                    <a:lnTo>
                      <a:pt x="190" y="376"/>
                    </a:lnTo>
                    <a:lnTo>
                      <a:pt x="189" y="376"/>
                    </a:lnTo>
                    <a:lnTo>
                      <a:pt x="189" y="377"/>
                    </a:lnTo>
                    <a:lnTo>
                      <a:pt x="187" y="378"/>
                    </a:lnTo>
                    <a:lnTo>
                      <a:pt x="186" y="378"/>
                    </a:lnTo>
                    <a:lnTo>
                      <a:pt x="185" y="377"/>
                    </a:lnTo>
                    <a:lnTo>
                      <a:pt x="183" y="378"/>
                    </a:lnTo>
                    <a:lnTo>
                      <a:pt x="182" y="379"/>
                    </a:lnTo>
                    <a:lnTo>
                      <a:pt x="180" y="379"/>
                    </a:lnTo>
                    <a:lnTo>
                      <a:pt x="179" y="381"/>
                    </a:lnTo>
                    <a:lnTo>
                      <a:pt x="179" y="381"/>
                    </a:lnTo>
                    <a:lnTo>
                      <a:pt x="178" y="383"/>
                    </a:lnTo>
                    <a:lnTo>
                      <a:pt x="178" y="384"/>
                    </a:lnTo>
                    <a:lnTo>
                      <a:pt x="177" y="384"/>
                    </a:lnTo>
                    <a:lnTo>
                      <a:pt x="176" y="385"/>
                    </a:lnTo>
                    <a:lnTo>
                      <a:pt x="175" y="387"/>
                    </a:lnTo>
                    <a:lnTo>
                      <a:pt x="175" y="388"/>
                    </a:lnTo>
                    <a:lnTo>
                      <a:pt x="175" y="388"/>
                    </a:lnTo>
                    <a:lnTo>
                      <a:pt x="175" y="389"/>
                    </a:lnTo>
                    <a:lnTo>
                      <a:pt x="174" y="390"/>
                    </a:lnTo>
                    <a:lnTo>
                      <a:pt x="175" y="391"/>
                    </a:lnTo>
                    <a:lnTo>
                      <a:pt x="175" y="393"/>
                    </a:lnTo>
                    <a:lnTo>
                      <a:pt x="174" y="393"/>
                    </a:lnTo>
                    <a:lnTo>
                      <a:pt x="173" y="394"/>
                    </a:lnTo>
                    <a:lnTo>
                      <a:pt x="174" y="395"/>
                    </a:lnTo>
                    <a:lnTo>
                      <a:pt x="172" y="395"/>
                    </a:lnTo>
                    <a:lnTo>
                      <a:pt x="172" y="395"/>
                    </a:lnTo>
                    <a:lnTo>
                      <a:pt x="170" y="397"/>
                    </a:lnTo>
                    <a:lnTo>
                      <a:pt x="169" y="397"/>
                    </a:lnTo>
                    <a:lnTo>
                      <a:pt x="169" y="398"/>
                    </a:lnTo>
                    <a:lnTo>
                      <a:pt x="168" y="398"/>
                    </a:lnTo>
                    <a:lnTo>
                      <a:pt x="168" y="396"/>
                    </a:lnTo>
                    <a:lnTo>
                      <a:pt x="167" y="395"/>
                    </a:lnTo>
                    <a:lnTo>
                      <a:pt x="166" y="395"/>
                    </a:lnTo>
                    <a:lnTo>
                      <a:pt x="165" y="395"/>
                    </a:lnTo>
                    <a:lnTo>
                      <a:pt x="165" y="392"/>
                    </a:lnTo>
                    <a:lnTo>
                      <a:pt x="165" y="392"/>
                    </a:lnTo>
                    <a:lnTo>
                      <a:pt x="160" y="390"/>
                    </a:lnTo>
                    <a:lnTo>
                      <a:pt x="158" y="388"/>
                    </a:lnTo>
                    <a:lnTo>
                      <a:pt x="157" y="388"/>
                    </a:lnTo>
                    <a:lnTo>
                      <a:pt x="157" y="385"/>
                    </a:lnTo>
                    <a:lnTo>
                      <a:pt x="156" y="384"/>
                    </a:lnTo>
                    <a:lnTo>
                      <a:pt x="155" y="383"/>
                    </a:lnTo>
                    <a:lnTo>
                      <a:pt x="155" y="379"/>
                    </a:lnTo>
                    <a:lnTo>
                      <a:pt x="155" y="377"/>
                    </a:lnTo>
                    <a:lnTo>
                      <a:pt x="154" y="376"/>
                    </a:lnTo>
                    <a:lnTo>
                      <a:pt x="153" y="376"/>
                    </a:lnTo>
                    <a:lnTo>
                      <a:pt x="151" y="375"/>
                    </a:lnTo>
                    <a:lnTo>
                      <a:pt x="148" y="374"/>
                    </a:lnTo>
                    <a:lnTo>
                      <a:pt x="148" y="373"/>
                    </a:lnTo>
                    <a:lnTo>
                      <a:pt x="149" y="368"/>
                    </a:lnTo>
                    <a:lnTo>
                      <a:pt x="148" y="368"/>
                    </a:lnTo>
                    <a:lnTo>
                      <a:pt x="148" y="368"/>
                    </a:lnTo>
                    <a:lnTo>
                      <a:pt x="147" y="368"/>
                    </a:lnTo>
                    <a:lnTo>
                      <a:pt x="145" y="366"/>
                    </a:lnTo>
                    <a:lnTo>
                      <a:pt x="144" y="365"/>
                    </a:lnTo>
                    <a:lnTo>
                      <a:pt x="142" y="365"/>
                    </a:lnTo>
                    <a:lnTo>
                      <a:pt x="141" y="365"/>
                    </a:lnTo>
                    <a:lnTo>
                      <a:pt x="140" y="363"/>
                    </a:lnTo>
                    <a:lnTo>
                      <a:pt x="138" y="361"/>
                    </a:lnTo>
                    <a:lnTo>
                      <a:pt x="137" y="361"/>
                    </a:lnTo>
                    <a:lnTo>
                      <a:pt x="136" y="360"/>
                    </a:lnTo>
                    <a:lnTo>
                      <a:pt x="136" y="358"/>
                    </a:lnTo>
                    <a:lnTo>
                      <a:pt x="134" y="357"/>
                    </a:lnTo>
                    <a:lnTo>
                      <a:pt x="134" y="355"/>
                    </a:lnTo>
                    <a:lnTo>
                      <a:pt x="134" y="353"/>
                    </a:lnTo>
                    <a:lnTo>
                      <a:pt x="135" y="352"/>
                    </a:lnTo>
                    <a:lnTo>
                      <a:pt x="136" y="351"/>
                    </a:lnTo>
                    <a:lnTo>
                      <a:pt x="136" y="350"/>
                    </a:lnTo>
                    <a:lnTo>
                      <a:pt x="136" y="350"/>
                    </a:lnTo>
                    <a:lnTo>
                      <a:pt x="135" y="349"/>
                    </a:lnTo>
                    <a:lnTo>
                      <a:pt x="134" y="347"/>
                    </a:lnTo>
                    <a:lnTo>
                      <a:pt x="134" y="346"/>
                    </a:lnTo>
                    <a:lnTo>
                      <a:pt x="133" y="345"/>
                    </a:lnTo>
                    <a:lnTo>
                      <a:pt x="132" y="344"/>
                    </a:lnTo>
                    <a:lnTo>
                      <a:pt x="131" y="342"/>
                    </a:lnTo>
                    <a:lnTo>
                      <a:pt x="132" y="339"/>
                    </a:lnTo>
                    <a:lnTo>
                      <a:pt x="132" y="337"/>
                    </a:lnTo>
                    <a:lnTo>
                      <a:pt x="131" y="334"/>
                    </a:lnTo>
                    <a:lnTo>
                      <a:pt x="131" y="333"/>
                    </a:lnTo>
                    <a:lnTo>
                      <a:pt x="130" y="331"/>
                    </a:lnTo>
                    <a:lnTo>
                      <a:pt x="129" y="331"/>
                    </a:lnTo>
                    <a:lnTo>
                      <a:pt x="127" y="330"/>
                    </a:lnTo>
                    <a:lnTo>
                      <a:pt x="127" y="329"/>
                    </a:lnTo>
                    <a:lnTo>
                      <a:pt x="126" y="328"/>
                    </a:lnTo>
                    <a:lnTo>
                      <a:pt x="126" y="327"/>
                    </a:lnTo>
                    <a:lnTo>
                      <a:pt x="126" y="324"/>
                    </a:lnTo>
                    <a:lnTo>
                      <a:pt x="127" y="323"/>
                    </a:lnTo>
                    <a:lnTo>
                      <a:pt x="126" y="321"/>
                    </a:lnTo>
                    <a:lnTo>
                      <a:pt x="126" y="320"/>
                    </a:lnTo>
                    <a:lnTo>
                      <a:pt x="126" y="319"/>
                    </a:lnTo>
                    <a:lnTo>
                      <a:pt x="126" y="318"/>
                    </a:lnTo>
                    <a:lnTo>
                      <a:pt x="128" y="317"/>
                    </a:lnTo>
                    <a:lnTo>
                      <a:pt x="129" y="316"/>
                    </a:lnTo>
                    <a:lnTo>
                      <a:pt x="129" y="315"/>
                    </a:lnTo>
                    <a:lnTo>
                      <a:pt x="129" y="314"/>
                    </a:lnTo>
                    <a:lnTo>
                      <a:pt x="127" y="313"/>
                    </a:lnTo>
                    <a:lnTo>
                      <a:pt x="127" y="312"/>
                    </a:lnTo>
                    <a:lnTo>
                      <a:pt x="127" y="312"/>
                    </a:lnTo>
                    <a:lnTo>
                      <a:pt x="127" y="311"/>
                    </a:lnTo>
                    <a:lnTo>
                      <a:pt x="126" y="309"/>
                    </a:lnTo>
                    <a:lnTo>
                      <a:pt x="127" y="309"/>
                    </a:lnTo>
                    <a:lnTo>
                      <a:pt x="129" y="308"/>
                    </a:lnTo>
                    <a:lnTo>
                      <a:pt x="129" y="307"/>
                    </a:lnTo>
                    <a:lnTo>
                      <a:pt x="130" y="305"/>
                    </a:lnTo>
                    <a:lnTo>
                      <a:pt x="131" y="302"/>
                    </a:lnTo>
                    <a:lnTo>
                      <a:pt x="130" y="301"/>
                    </a:lnTo>
                    <a:lnTo>
                      <a:pt x="129" y="300"/>
                    </a:lnTo>
                    <a:lnTo>
                      <a:pt x="128" y="298"/>
                    </a:lnTo>
                    <a:lnTo>
                      <a:pt x="128" y="297"/>
                    </a:lnTo>
                    <a:lnTo>
                      <a:pt x="129" y="295"/>
                    </a:lnTo>
                    <a:lnTo>
                      <a:pt x="130" y="293"/>
                    </a:lnTo>
                    <a:lnTo>
                      <a:pt x="130" y="290"/>
                    </a:lnTo>
                    <a:lnTo>
                      <a:pt x="130" y="288"/>
                    </a:lnTo>
                    <a:lnTo>
                      <a:pt x="129" y="288"/>
                    </a:lnTo>
                    <a:lnTo>
                      <a:pt x="125" y="285"/>
                    </a:lnTo>
                    <a:lnTo>
                      <a:pt x="125" y="283"/>
                    </a:lnTo>
                    <a:lnTo>
                      <a:pt x="120" y="279"/>
                    </a:lnTo>
                    <a:lnTo>
                      <a:pt x="120" y="278"/>
                    </a:lnTo>
                    <a:lnTo>
                      <a:pt x="117" y="276"/>
                    </a:lnTo>
                    <a:lnTo>
                      <a:pt x="117" y="275"/>
                    </a:lnTo>
                    <a:lnTo>
                      <a:pt x="117" y="274"/>
                    </a:lnTo>
                    <a:lnTo>
                      <a:pt x="117" y="273"/>
                    </a:lnTo>
                    <a:lnTo>
                      <a:pt x="116" y="272"/>
                    </a:lnTo>
                    <a:lnTo>
                      <a:pt x="115" y="271"/>
                    </a:lnTo>
                    <a:lnTo>
                      <a:pt x="113" y="271"/>
                    </a:lnTo>
                    <a:lnTo>
                      <a:pt x="110" y="266"/>
                    </a:lnTo>
                    <a:lnTo>
                      <a:pt x="107" y="264"/>
                    </a:lnTo>
                    <a:lnTo>
                      <a:pt x="107" y="264"/>
                    </a:lnTo>
                    <a:lnTo>
                      <a:pt x="104" y="264"/>
                    </a:lnTo>
                    <a:lnTo>
                      <a:pt x="103" y="261"/>
                    </a:lnTo>
                    <a:lnTo>
                      <a:pt x="103" y="261"/>
                    </a:lnTo>
                    <a:lnTo>
                      <a:pt x="103" y="260"/>
                    </a:lnTo>
                    <a:lnTo>
                      <a:pt x="103" y="260"/>
                    </a:lnTo>
                    <a:lnTo>
                      <a:pt x="103" y="259"/>
                    </a:lnTo>
                    <a:lnTo>
                      <a:pt x="103" y="258"/>
                    </a:lnTo>
                    <a:lnTo>
                      <a:pt x="100" y="259"/>
                    </a:lnTo>
                    <a:lnTo>
                      <a:pt x="99" y="258"/>
                    </a:lnTo>
                    <a:lnTo>
                      <a:pt x="99" y="257"/>
                    </a:lnTo>
                    <a:lnTo>
                      <a:pt x="97" y="256"/>
                    </a:lnTo>
                    <a:lnTo>
                      <a:pt x="97" y="255"/>
                    </a:lnTo>
                    <a:lnTo>
                      <a:pt x="95" y="253"/>
                    </a:lnTo>
                    <a:lnTo>
                      <a:pt x="94" y="252"/>
                    </a:lnTo>
                    <a:lnTo>
                      <a:pt x="94" y="251"/>
                    </a:lnTo>
                    <a:lnTo>
                      <a:pt x="95" y="250"/>
                    </a:lnTo>
                    <a:lnTo>
                      <a:pt x="96" y="248"/>
                    </a:lnTo>
                    <a:lnTo>
                      <a:pt x="93" y="245"/>
                    </a:lnTo>
                    <a:lnTo>
                      <a:pt x="91" y="244"/>
                    </a:lnTo>
                    <a:lnTo>
                      <a:pt x="90" y="243"/>
                    </a:lnTo>
                    <a:lnTo>
                      <a:pt x="90" y="241"/>
                    </a:lnTo>
                    <a:lnTo>
                      <a:pt x="90" y="240"/>
                    </a:lnTo>
                    <a:lnTo>
                      <a:pt x="90" y="239"/>
                    </a:lnTo>
                    <a:lnTo>
                      <a:pt x="91" y="238"/>
                    </a:lnTo>
                    <a:lnTo>
                      <a:pt x="91" y="237"/>
                    </a:lnTo>
                    <a:lnTo>
                      <a:pt x="90" y="237"/>
                    </a:lnTo>
                    <a:lnTo>
                      <a:pt x="89" y="236"/>
                    </a:lnTo>
                    <a:lnTo>
                      <a:pt x="85" y="235"/>
                    </a:lnTo>
                    <a:lnTo>
                      <a:pt x="84" y="235"/>
                    </a:lnTo>
                    <a:lnTo>
                      <a:pt x="83" y="234"/>
                    </a:lnTo>
                    <a:lnTo>
                      <a:pt x="83" y="233"/>
                    </a:lnTo>
                    <a:lnTo>
                      <a:pt x="81" y="230"/>
                    </a:lnTo>
                    <a:lnTo>
                      <a:pt x="79" y="229"/>
                    </a:lnTo>
                    <a:lnTo>
                      <a:pt x="78" y="228"/>
                    </a:lnTo>
                    <a:lnTo>
                      <a:pt x="78" y="227"/>
                    </a:lnTo>
                    <a:lnTo>
                      <a:pt x="79" y="226"/>
                    </a:lnTo>
                    <a:lnTo>
                      <a:pt x="79" y="225"/>
                    </a:lnTo>
                    <a:lnTo>
                      <a:pt x="79" y="224"/>
                    </a:lnTo>
                    <a:lnTo>
                      <a:pt x="79" y="223"/>
                    </a:lnTo>
                    <a:lnTo>
                      <a:pt x="78" y="222"/>
                    </a:lnTo>
                    <a:lnTo>
                      <a:pt x="78" y="219"/>
                    </a:lnTo>
                    <a:lnTo>
                      <a:pt x="77" y="218"/>
                    </a:lnTo>
                    <a:lnTo>
                      <a:pt x="76" y="218"/>
                    </a:lnTo>
                    <a:lnTo>
                      <a:pt x="75" y="216"/>
                    </a:lnTo>
                    <a:lnTo>
                      <a:pt x="74" y="216"/>
                    </a:lnTo>
                    <a:lnTo>
                      <a:pt x="75" y="214"/>
                    </a:lnTo>
                    <a:lnTo>
                      <a:pt x="76" y="213"/>
                    </a:lnTo>
                    <a:lnTo>
                      <a:pt x="76" y="206"/>
                    </a:lnTo>
                    <a:lnTo>
                      <a:pt x="74" y="206"/>
                    </a:lnTo>
                    <a:lnTo>
                      <a:pt x="72" y="203"/>
                    </a:lnTo>
                    <a:lnTo>
                      <a:pt x="72" y="202"/>
                    </a:lnTo>
                    <a:lnTo>
                      <a:pt x="72" y="200"/>
                    </a:lnTo>
                    <a:lnTo>
                      <a:pt x="72" y="199"/>
                    </a:lnTo>
                    <a:lnTo>
                      <a:pt x="69" y="199"/>
                    </a:lnTo>
                    <a:lnTo>
                      <a:pt x="68" y="198"/>
                    </a:lnTo>
                    <a:lnTo>
                      <a:pt x="66" y="197"/>
                    </a:lnTo>
                    <a:lnTo>
                      <a:pt x="65" y="195"/>
                    </a:lnTo>
                    <a:lnTo>
                      <a:pt x="63" y="195"/>
                    </a:lnTo>
                    <a:lnTo>
                      <a:pt x="62" y="195"/>
                    </a:lnTo>
                    <a:lnTo>
                      <a:pt x="62" y="195"/>
                    </a:lnTo>
                    <a:lnTo>
                      <a:pt x="62" y="195"/>
                    </a:lnTo>
                    <a:lnTo>
                      <a:pt x="62" y="194"/>
                    </a:lnTo>
                    <a:lnTo>
                      <a:pt x="63" y="192"/>
                    </a:lnTo>
                    <a:lnTo>
                      <a:pt x="63" y="192"/>
                    </a:lnTo>
                    <a:lnTo>
                      <a:pt x="62" y="191"/>
                    </a:lnTo>
                    <a:lnTo>
                      <a:pt x="60" y="191"/>
                    </a:lnTo>
                    <a:lnTo>
                      <a:pt x="58" y="189"/>
                    </a:lnTo>
                    <a:lnTo>
                      <a:pt x="57" y="189"/>
                    </a:lnTo>
                    <a:lnTo>
                      <a:pt x="56" y="188"/>
                    </a:lnTo>
                    <a:lnTo>
                      <a:pt x="55" y="188"/>
                    </a:lnTo>
                    <a:lnTo>
                      <a:pt x="50" y="187"/>
                    </a:lnTo>
                    <a:lnTo>
                      <a:pt x="48" y="187"/>
                    </a:lnTo>
                    <a:lnTo>
                      <a:pt x="47" y="188"/>
                    </a:lnTo>
                    <a:lnTo>
                      <a:pt x="45" y="187"/>
                    </a:lnTo>
                    <a:lnTo>
                      <a:pt x="45" y="186"/>
                    </a:lnTo>
                    <a:lnTo>
                      <a:pt x="43" y="185"/>
                    </a:lnTo>
                    <a:lnTo>
                      <a:pt x="40" y="185"/>
                    </a:lnTo>
                    <a:lnTo>
                      <a:pt x="39" y="185"/>
                    </a:lnTo>
                    <a:lnTo>
                      <a:pt x="38" y="186"/>
                    </a:lnTo>
                    <a:lnTo>
                      <a:pt x="38" y="187"/>
                    </a:lnTo>
                    <a:lnTo>
                      <a:pt x="36" y="188"/>
                    </a:lnTo>
                    <a:lnTo>
                      <a:pt x="35" y="189"/>
                    </a:lnTo>
                    <a:lnTo>
                      <a:pt x="34" y="189"/>
                    </a:lnTo>
                    <a:lnTo>
                      <a:pt x="34" y="188"/>
                    </a:lnTo>
                    <a:lnTo>
                      <a:pt x="33" y="188"/>
                    </a:lnTo>
                    <a:lnTo>
                      <a:pt x="31" y="185"/>
                    </a:lnTo>
                    <a:lnTo>
                      <a:pt x="30" y="184"/>
                    </a:lnTo>
                    <a:lnTo>
                      <a:pt x="29" y="182"/>
                    </a:lnTo>
                    <a:lnTo>
                      <a:pt x="28" y="181"/>
                    </a:lnTo>
                    <a:lnTo>
                      <a:pt x="27" y="180"/>
                    </a:lnTo>
                    <a:lnTo>
                      <a:pt x="27" y="179"/>
                    </a:lnTo>
                    <a:lnTo>
                      <a:pt x="25" y="179"/>
                    </a:lnTo>
                    <a:lnTo>
                      <a:pt x="24" y="179"/>
                    </a:lnTo>
                    <a:lnTo>
                      <a:pt x="24" y="179"/>
                    </a:lnTo>
                    <a:lnTo>
                      <a:pt x="23" y="179"/>
                    </a:lnTo>
                    <a:lnTo>
                      <a:pt x="21" y="180"/>
                    </a:lnTo>
                    <a:lnTo>
                      <a:pt x="20" y="180"/>
                    </a:lnTo>
                    <a:lnTo>
                      <a:pt x="20" y="180"/>
                    </a:lnTo>
                    <a:lnTo>
                      <a:pt x="18" y="179"/>
                    </a:lnTo>
                    <a:lnTo>
                      <a:pt x="17" y="178"/>
                    </a:lnTo>
                    <a:lnTo>
                      <a:pt x="17" y="178"/>
                    </a:lnTo>
                    <a:lnTo>
                      <a:pt x="17" y="177"/>
                    </a:lnTo>
                    <a:lnTo>
                      <a:pt x="17" y="176"/>
                    </a:lnTo>
                    <a:lnTo>
                      <a:pt x="16" y="177"/>
                    </a:lnTo>
                    <a:lnTo>
                      <a:pt x="15" y="177"/>
                    </a:lnTo>
                    <a:lnTo>
                      <a:pt x="15" y="176"/>
                    </a:lnTo>
                    <a:lnTo>
                      <a:pt x="15" y="175"/>
                    </a:lnTo>
                    <a:lnTo>
                      <a:pt x="15" y="175"/>
                    </a:lnTo>
                    <a:lnTo>
                      <a:pt x="14" y="174"/>
                    </a:lnTo>
                    <a:lnTo>
                      <a:pt x="14" y="174"/>
                    </a:lnTo>
                    <a:lnTo>
                      <a:pt x="13" y="173"/>
                    </a:lnTo>
                    <a:lnTo>
                      <a:pt x="12" y="171"/>
                    </a:lnTo>
                    <a:lnTo>
                      <a:pt x="11" y="171"/>
                    </a:lnTo>
                    <a:lnTo>
                      <a:pt x="10" y="167"/>
                    </a:lnTo>
                    <a:lnTo>
                      <a:pt x="10" y="165"/>
                    </a:lnTo>
                    <a:lnTo>
                      <a:pt x="9" y="164"/>
                    </a:lnTo>
                    <a:lnTo>
                      <a:pt x="7" y="164"/>
                    </a:lnTo>
                    <a:lnTo>
                      <a:pt x="7" y="164"/>
                    </a:lnTo>
                    <a:lnTo>
                      <a:pt x="5" y="163"/>
                    </a:lnTo>
                    <a:lnTo>
                      <a:pt x="4" y="162"/>
                    </a:lnTo>
                    <a:lnTo>
                      <a:pt x="4" y="161"/>
                    </a:lnTo>
                    <a:lnTo>
                      <a:pt x="3" y="161"/>
                    </a:lnTo>
                    <a:lnTo>
                      <a:pt x="3" y="160"/>
                    </a:lnTo>
                    <a:lnTo>
                      <a:pt x="3" y="159"/>
                    </a:lnTo>
                    <a:lnTo>
                      <a:pt x="3" y="158"/>
                    </a:lnTo>
                    <a:lnTo>
                      <a:pt x="5" y="157"/>
                    </a:lnTo>
                    <a:lnTo>
                      <a:pt x="5" y="156"/>
                    </a:lnTo>
                    <a:lnTo>
                      <a:pt x="3" y="156"/>
                    </a:lnTo>
                    <a:lnTo>
                      <a:pt x="3" y="156"/>
                    </a:lnTo>
                    <a:lnTo>
                      <a:pt x="2" y="155"/>
                    </a:lnTo>
                    <a:lnTo>
                      <a:pt x="1" y="154"/>
                    </a:lnTo>
                    <a:lnTo>
                      <a:pt x="1" y="153"/>
                    </a:lnTo>
                    <a:lnTo>
                      <a:pt x="0" y="152"/>
                    </a:lnTo>
                    <a:lnTo>
                      <a:pt x="1" y="152"/>
                    </a:lnTo>
                    <a:lnTo>
                      <a:pt x="3" y="153"/>
                    </a:lnTo>
                    <a:lnTo>
                      <a:pt x="4" y="152"/>
                    </a:lnTo>
                    <a:lnTo>
                      <a:pt x="6" y="150"/>
                    </a:lnTo>
                    <a:lnTo>
                      <a:pt x="7" y="150"/>
                    </a:lnTo>
                    <a:lnTo>
                      <a:pt x="6" y="148"/>
                    </a:lnTo>
                    <a:lnTo>
                      <a:pt x="8" y="148"/>
                    </a:lnTo>
                    <a:lnTo>
                      <a:pt x="8" y="147"/>
                    </a:lnTo>
                    <a:lnTo>
                      <a:pt x="10" y="144"/>
                    </a:lnTo>
                    <a:lnTo>
                      <a:pt x="13" y="144"/>
                    </a:lnTo>
                    <a:lnTo>
                      <a:pt x="13" y="141"/>
                    </a:lnTo>
                    <a:lnTo>
                      <a:pt x="13" y="140"/>
                    </a:lnTo>
                    <a:lnTo>
                      <a:pt x="14" y="140"/>
                    </a:lnTo>
                    <a:lnTo>
                      <a:pt x="14" y="138"/>
                    </a:lnTo>
                    <a:lnTo>
                      <a:pt x="14" y="136"/>
                    </a:lnTo>
                    <a:lnTo>
                      <a:pt x="14" y="135"/>
                    </a:lnTo>
                    <a:lnTo>
                      <a:pt x="14" y="133"/>
                    </a:lnTo>
                    <a:lnTo>
                      <a:pt x="14" y="131"/>
                    </a:lnTo>
                    <a:lnTo>
                      <a:pt x="15" y="130"/>
                    </a:lnTo>
                    <a:lnTo>
                      <a:pt x="16" y="131"/>
                    </a:lnTo>
                    <a:lnTo>
                      <a:pt x="17" y="131"/>
                    </a:lnTo>
                    <a:lnTo>
                      <a:pt x="16" y="130"/>
                    </a:lnTo>
                    <a:lnTo>
                      <a:pt x="17" y="129"/>
                    </a:lnTo>
                    <a:lnTo>
                      <a:pt x="17" y="129"/>
                    </a:lnTo>
                    <a:lnTo>
                      <a:pt x="17" y="128"/>
                    </a:lnTo>
                    <a:lnTo>
                      <a:pt x="18" y="128"/>
                    </a:lnTo>
                    <a:lnTo>
                      <a:pt x="19" y="128"/>
                    </a:lnTo>
                    <a:lnTo>
                      <a:pt x="20" y="128"/>
                    </a:lnTo>
                    <a:lnTo>
                      <a:pt x="20" y="126"/>
                    </a:lnTo>
                    <a:lnTo>
                      <a:pt x="20" y="126"/>
                    </a:lnTo>
                    <a:lnTo>
                      <a:pt x="20" y="125"/>
                    </a:lnTo>
                    <a:lnTo>
                      <a:pt x="19" y="124"/>
                    </a:lnTo>
                    <a:lnTo>
                      <a:pt x="19" y="123"/>
                    </a:lnTo>
                    <a:lnTo>
                      <a:pt x="19" y="123"/>
                    </a:lnTo>
                    <a:lnTo>
                      <a:pt x="20" y="123"/>
                    </a:lnTo>
                    <a:lnTo>
                      <a:pt x="21" y="123"/>
                    </a:lnTo>
                    <a:lnTo>
                      <a:pt x="22" y="122"/>
                    </a:lnTo>
                    <a:lnTo>
                      <a:pt x="21" y="119"/>
                    </a:lnTo>
                    <a:lnTo>
                      <a:pt x="21" y="118"/>
                    </a:lnTo>
                    <a:lnTo>
                      <a:pt x="22" y="117"/>
                    </a:lnTo>
                    <a:lnTo>
                      <a:pt x="23" y="116"/>
                    </a:lnTo>
                    <a:lnTo>
                      <a:pt x="24" y="116"/>
                    </a:lnTo>
                    <a:lnTo>
                      <a:pt x="24" y="115"/>
                    </a:lnTo>
                    <a:lnTo>
                      <a:pt x="25" y="114"/>
                    </a:lnTo>
                    <a:lnTo>
                      <a:pt x="25" y="113"/>
                    </a:lnTo>
                    <a:lnTo>
                      <a:pt x="24" y="113"/>
                    </a:lnTo>
                    <a:lnTo>
                      <a:pt x="23" y="113"/>
                    </a:lnTo>
                    <a:lnTo>
                      <a:pt x="21" y="113"/>
                    </a:lnTo>
                    <a:lnTo>
                      <a:pt x="20" y="113"/>
                    </a:lnTo>
                    <a:lnTo>
                      <a:pt x="20" y="110"/>
                    </a:lnTo>
                    <a:lnTo>
                      <a:pt x="20" y="109"/>
                    </a:lnTo>
                    <a:lnTo>
                      <a:pt x="20" y="107"/>
                    </a:lnTo>
                    <a:lnTo>
                      <a:pt x="20" y="106"/>
                    </a:lnTo>
                    <a:lnTo>
                      <a:pt x="20" y="106"/>
                    </a:lnTo>
                    <a:lnTo>
                      <a:pt x="23" y="105"/>
                    </a:lnTo>
                    <a:lnTo>
                      <a:pt x="23" y="104"/>
                    </a:lnTo>
                    <a:lnTo>
                      <a:pt x="23" y="103"/>
                    </a:lnTo>
                    <a:lnTo>
                      <a:pt x="21" y="102"/>
                    </a:lnTo>
                    <a:lnTo>
                      <a:pt x="20" y="102"/>
                    </a:lnTo>
                    <a:lnTo>
                      <a:pt x="20" y="102"/>
                    </a:lnTo>
                    <a:lnTo>
                      <a:pt x="20" y="101"/>
                    </a:lnTo>
                    <a:lnTo>
                      <a:pt x="20" y="99"/>
                    </a:lnTo>
                    <a:lnTo>
                      <a:pt x="20" y="99"/>
                    </a:lnTo>
                    <a:lnTo>
                      <a:pt x="19" y="98"/>
                    </a:lnTo>
                    <a:lnTo>
                      <a:pt x="19" y="96"/>
                    </a:lnTo>
                    <a:lnTo>
                      <a:pt x="20" y="96"/>
                    </a:lnTo>
                    <a:lnTo>
                      <a:pt x="21" y="97"/>
                    </a:lnTo>
                    <a:lnTo>
                      <a:pt x="22" y="95"/>
                    </a:lnTo>
                    <a:lnTo>
                      <a:pt x="21" y="94"/>
                    </a:lnTo>
                    <a:lnTo>
                      <a:pt x="22" y="92"/>
                    </a:lnTo>
                    <a:lnTo>
                      <a:pt x="21" y="92"/>
                    </a:lnTo>
                    <a:lnTo>
                      <a:pt x="21" y="88"/>
                    </a:lnTo>
                    <a:lnTo>
                      <a:pt x="21" y="87"/>
                    </a:lnTo>
                    <a:lnTo>
                      <a:pt x="21" y="85"/>
                    </a:lnTo>
                    <a:lnTo>
                      <a:pt x="22" y="85"/>
                    </a:lnTo>
                    <a:lnTo>
                      <a:pt x="23" y="85"/>
                    </a:lnTo>
                    <a:lnTo>
                      <a:pt x="23" y="84"/>
                    </a:lnTo>
                    <a:lnTo>
                      <a:pt x="24" y="82"/>
                    </a:lnTo>
                    <a:lnTo>
                      <a:pt x="24" y="81"/>
                    </a:lnTo>
                    <a:lnTo>
                      <a:pt x="25" y="81"/>
                    </a:lnTo>
                    <a:lnTo>
                      <a:pt x="26" y="80"/>
                    </a:lnTo>
                    <a:lnTo>
                      <a:pt x="28" y="81"/>
                    </a:lnTo>
                    <a:lnTo>
                      <a:pt x="29" y="80"/>
                    </a:lnTo>
                    <a:lnTo>
                      <a:pt x="29" y="79"/>
                    </a:lnTo>
                    <a:lnTo>
                      <a:pt x="28" y="79"/>
                    </a:lnTo>
                    <a:lnTo>
                      <a:pt x="28" y="78"/>
                    </a:lnTo>
                    <a:lnTo>
                      <a:pt x="27" y="78"/>
                    </a:lnTo>
                    <a:lnTo>
                      <a:pt x="27" y="78"/>
                    </a:lnTo>
                    <a:lnTo>
                      <a:pt x="27" y="77"/>
                    </a:lnTo>
                    <a:lnTo>
                      <a:pt x="28" y="77"/>
                    </a:lnTo>
                    <a:lnTo>
                      <a:pt x="28" y="76"/>
                    </a:lnTo>
                    <a:lnTo>
                      <a:pt x="28" y="75"/>
                    </a:lnTo>
                    <a:lnTo>
                      <a:pt x="28" y="75"/>
                    </a:lnTo>
                    <a:lnTo>
                      <a:pt x="29" y="74"/>
                    </a:lnTo>
                    <a:lnTo>
                      <a:pt x="29" y="73"/>
                    </a:lnTo>
                    <a:lnTo>
                      <a:pt x="30" y="74"/>
                    </a:lnTo>
                    <a:lnTo>
                      <a:pt x="30" y="75"/>
                    </a:lnTo>
                    <a:lnTo>
                      <a:pt x="31" y="75"/>
                    </a:lnTo>
                    <a:lnTo>
                      <a:pt x="31" y="74"/>
                    </a:lnTo>
                    <a:lnTo>
                      <a:pt x="31" y="71"/>
                    </a:lnTo>
                    <a:lnTo>
                      <a:pt x="31" y="69"/>
                    </a:lnTo>
                    <a:lnTo>
                      <a:pt x="31" y="68"/>
                    </a:lnTo>
                    <a:lnTo>
                      <a:pt x="31" y="68"/>
                    </a:lnTo>
                    <a:lnTo>
                      <a:pt x="33" y="67"/>
                    </a:lnTo>
                    <a:lnTo>
                      <a:pt x="34" y="65"/>
                    </a:lnTo>
                    <a:lnTo>
                      <a:pt x="33" y="65"/>
                    </a:lnTo>
                    <a:lnTo>
                      <a:pt x="33" y="64"/>
                    </a:lnTo>
                    <a:lnTo>
                      <a:pt x="33" y="64"/>
                    </a:lnTo>
                    <a:lnTo>
                      <a:pt x="32" y="64"/>
                    </a:lnTo>
                    <a:lnTo>
                      <a:pt x="32" y="63"/>
                    </a:lnTo>
                    <a:lnTo>
                      <a:pt x="32" y="62"/>
                    </a:lnTo>
                    <a:lnTo>
                      <a:pt x="33" y="61"/>
                    </a:lnTo>
                    <a:lnTo>
                      <a:pt x="34" y="61"/>
                    </a:lnTo>
                    <a:lnTo>
                      <a:pt x="34" y="61"/>
                    </a:lnTo>
                    <a:lnTo>
                      <a:pt x="35" y="61"/>
                    </a:lnTo>
                    <a:lnTo>
                      <a:pt x="36" y="61"/>
                    </a:lnTo>
                    <a:lnTo>
                      <a:pt x="37" y="61"/>
                    </a:lnTo>
                    <a:lnTo>
                      <a:pt x="38" y="61"/>
                    </a:lnTo>
                    <a:lnTo>
                      <a:pt x="39" y="60"/>
                    </a:lnTo>
                    <a:lnTo>
                      <a:pt x="40" y="61"/>
                    </a:lnTo>
                    <a:lnTo>
                      <a:pt x="41" y="61"/>
                    </a:lnTo>
                    <a:lnTo>
                      <a:pt x="41" y="61"/>
                    </a:lnTo>
                    <a:lnTo>
                      <a:pt x="41" y="61"/>
                    </a:lnTo>
                    <a:lnTo>
                      <a:pt x="42" y="61"/>
                    </a:lnTo>
                    <a:lnTo>
                      <a:pt x="43" y="62"/>
                    </a:lnTo>
                    <a:lnTo>
                      <a:pt x="44" y="61"/>
                    </a:lnTo>
                    <a:lnTo>
                      <a:pt x="45" y="62"/>
                    </a:lnTo>
                    <a:lnTo>
                      <a:pt x="46" y="61"/>
                    </a:lnTo>
                    <a:lnTo>
                      <a:pt x="47" y="61"/>
                    </a:lnTo>
                    <a:lnTo>
                      <a:pt x="48" y="61"/>
                    </a:lnTo>
                    <a:lnTo>
                      <a:pt x="50" y="61"/>
                    </a:lnTo>
                    <a:lnTo>
                      <a:pt x="51" y="61"/>
                    </a:lnTo>
                    <a:lnTo>
                      <a:pt x="52" y="61"/>
                    </a:lnTo>
                    <a:lnTo>
                      <a:pt x="54" y="61"/>
                    </a:lnTo>
                    <a:lnTo>
                      <a:pt x="58" y="62"/>
                    </a:lnTo>
                    <a:lnTo>
                      <a:pt x="59" y="64"/>
                    </a:lnTo>
                    <a:lnTo>
                      <a:pt x="62" y="64"/>
                    </a:lnTo>
                    <a:lnTo>
                      <a:pt x="65" y="66"/>
                    </a:lnTo>
                    <a:lnTo>
                      <a:pt x="66" y="67"/>
                    </a:lnTo>
                    <a:lnTo>
                      <a:pt x="70" y="69"/>
                    </a:lnTo>
                    <a:lnTo>
                      <a:pt x="71" y="70"/>
                    </a:lnTo>
                    <a:lnTo>
                      <a:pt x="72" y="71"/>
                    </a:lnTo>
                    <a:lnTo>
                      <a:pt x="74" y="71"/>
                    </a:lnTo>
                    <a:lnTo>
                      <a:pt x="75" y="71"/>
                    </a:lnTo>
                    <a:lnTo>
                      <a:pt x="79" y="74"/>
                    </a:lnTo>
                    <a:lnTo>
                      <a:pt x="80" y="75"/>
                    </a:lnTo>
                    <a:lnTo>
                      <a:pt x="81" y="75"/>
                    </a:lnTo>
                    <a:lnTo>
                      <a:pt x="82" y="75"/>
                    </a:lnTo>
                    <a:lnTo>
                      <a:pt x="86" y="74"/>
                    </a:lnTo>
                    <a:lnTo>
                      <a:pt x="88" y="74"/>
                    </a:lnTo>
                    <a:lnTo>
                      <a:pt x="90" y="74"/>
                    </a:lnTo>
                    <a:lnTo>
                      <a:pt x="93" y="74"/>
                    </a:lnTo>
                    <a:lnTo>
                      <a:pt x="95" y="73"/>
                    </a:lnTo>
                    <a:lnTo>
                      <a:pt x="97" y="73"/>
                    </a:lnTo>
                    <a:lnTo>
                      <a:pt x="99" y="73"/>
                    </a:lnTo>
                    <a:lnTo>
                      <a:pt x="100" y="74"/>
                    </a:lnTo>
                    <a:lnTo>
                      <a:pt x="101" y="74"/>
                    </a:lnTo>
                    <a:lnTo>
                      <a:pt x="101" y="73"/>
                    </a:lnTo>
                    <a:lnTo>
                      <a:pt x="103" y="73"/>
                    </a:lnTo>
                    <a:lnTo>
                      <a:pt x="104" y="73"/>
                    </a:lnTo>
                    <a:lnTo>
                      <a:pt x="107" y="73"/>
                    </a:lnTo>
                    <a:lnTo>
                      <a:pt x="110" y="74"/>
                    </a:lnTo>
                    <a:lnTo>
                      <a:pt x="111" y="75"/>
                    </a:lnTo>
                    <a:lnTo>
                      <a:pt x="113" y="75"/>
                    </a:lnTo>
                    <a:lnTo>
                      <a:pt x="114" y="76"/>
                    </a:lnTo>
                    <a:lnTo>
                      <a:pt x="115" y="76"/>
                    </a:lnTo>
                    <a:lnTo>
                      <a:pt x="116" y="76"/>
                    </a:lnTo>
                    <a:lnTo>
                      <a:pt x="118" y="76"/>
                    </a:lnTo>
                    <a:lnTo>
                      <a:pt x="119" y="76"/>
                    </a:lnTo>
                    <a:lnTo>
                      <a:pt x="120" y="77"/>
                    </a:lnTo>
                    <a:lnTo>
                      <a:pt x="124" y="78"/>
                    </a:lnTo>
                    <a:lnTo>
                      <a:pt x="124" y="78"/>
                    </a:lnTo>
                    <a:lnTo>
                      <a:pt x="126" y="78"/>
                    </a:lnTo>
                    <a:lnTo>
                      <a:pt x="127" y="78"/>
                    </a:lnTo>
                    <a:lnTo>
                      <a:pt x="130" y="78"/>
                    </a:lnTo>
                    <a:lnTo>
                      <a:pt x="132" y="75"/>
                    </a:lnTo>
                    <a:lnTo>
                      <a:pt x="134" y="75"/>
                    </a:lnTo>
                    <a:lnTo>
                      <a:pt x="133" y="72"/>
                    </a:lnTo>
                    <a:lnTo>
                      <a:pt x="133" y="68"/>
                    </a:lnTo>
                    <a:lnTo>
                      <a:pt x="133" y="66"/>
                    </a:lnTo>
                    <a:lnTo>
                      <a:pt x="134" y="65"/>
                    </a:lnTo>
                    <a:lnTo>
                      <a:pt x="134" y="64"/>
                    </a:lnTo>
                    <a:lnTo>
                      <a:pt x="135" y="64"/>
                    </a:lnTo>
                    <a:lnTo>
                      <a:pt x="137" y="62"/>
                    </a:lnTo>
                    <a:lnTo>
                      <a:pt x="140" y="61"/>
                    </a:lnTo>
                    <a:lnTo>
                      <a:pt x="140" y="61"/>
                    </a:lnTo>
                    <a:lnTo>
                      <a:pt x="142" y="61"/>
                    </a:lnTo>
                    <a:lnTo>
                      <a:pt x="145" y="61"/>
                    </a:lnTo>
                    <a:lnTo>
                      <a:pt x="146" y="62"/>
                    </a:lnTo>
                    <a:lnTo>
                      <a:pt x="147" y="63"/>
                    </a:lnTo>
                    <a:lnTo>
                      <a:pt x="153" y="66"/>
                    </a:lnTo>
                    <a:lnTo>
                      <a:pt x="155" y="68"/>
                    </a:lnTo>
                    <a:lnTo>
                      <a:pt x="156" y="69"/>
                    </a:lnTo>
                    <a:lnTo>
                      <a:pt x="159" y="70"/>
                    </a:lnTo>
                    <a:lnTo>
                      <a:pt x="165" y="70"/>
                    </a:lnTo>
                    <a:lnTo>
                      <a:pt x="167" y="70"/>
                    </a:lnTo>
                    <a:lnTo>
                      <a:pt x="172" y="70"/>
                    </a:lnTo>
                    <a:lnTo>
                      <a:pt x="173" y="69"/>
                    </a:lnTo>
                    <a:lnTo>
                      <a:pt x="174" y="69"/>
                    </a:lnTo>
                    <a:lnTo>
                      <a:pt x="175" y="68"/>
                    </a:lnTo>
                    <a:lnTo>
                      <a:pt x="176" y="68"/>
                    </a:lnTo>
                    <a:lnTo>
                      <a:pt x="176" y="68"/>
                    </a:lnTo>
                    <a:lnTo>
                      <a:pt x="178" y="66"/>
                    </a:lnTo>
                    <a:lnTo>
                      <a:pt x="179" y="64"/>
                    </a:lnTo>
                    <a:lnTo>
                      <a:pt x="179" y="61"/>
                    </a:lnTo>
                    <a:lnTo>
                      <a:pt x="180" y="61"/>
                    </a:lnTo>
                    <a:lnTo>
                      <a:pt x="182" y="60"/>
                    </a:lnTo>
                    <a:lnTo>
                      <a:pt x="182" y="59"/>
                    </a:lnTo>
                    <a:lnTo>
                      <a:pt x="183" y="58"/>
                    </a:lnTo>
                    <a:lnTo>
                      <a:pt x="183" y="56"/>
                    </a:lnTo>
                    <a:lnTo>
                      <a:pt x="184" y="55"/>
                    </a:lnTo>
                    <a:lnTo>
                      <a:pt x="184" y="54"/>
                    </a:lnTo>
                    <a:lnTo>
                      <a:pt x="184" y="53"/>
                    </a:lnTo>
                    <a:lnTo>
                      <a:pt x="182" y="52"/>
                    </a:lnTo>
                    <a:lnTo>
                      <a:pt x="182" y="53"/>
                    </a:lnTo>
                    <a:lnTo>
                      <a:pt x="180" y="52"/>
                    </a:lnTo>
                    <a:lnTo>
                      <a:pt x="178" y="50"/>
                    </a:lnTo>
                    <a:lnTo>
                      <a:pt x="176" y="48"/>
                    </a:lnTo>
                    <a:lnTo>
                      <a:pt x="175" y="48"/>
                    </a:lnTo>
                    <a:lnTo>
                      <a:pt x="172" y="47"/>
                    </a:lnTo>
                    <a:lnTo>
                      <a:pt x="169" y="47"/>
                    </a:lnTo>
                    <a:lnTo>
                      <a:pt x="166" y="48"/>
                    </a:lnTo>
                    <a:lnTo>
                      <a:pt x="163" y="48"/>
                    </a:lnTo>
                    <a:lnTo>
                      <a:pt x="162" y="49"/>
                    </a:lnTo>
                    <a:lnTo>
                      <a:pt x="160" y="50"/>
                    </a:lnTo>
                    <a:lnTo>
                      <a:pt x="158" y="50"/>
                    </a:lnTo>
                    <a:lnTo>
                      <a:pt x="155" y="49"/>
                    </a:lnTo>
                    <a:lnTo>
                      <a:pt x="152" y="50"/>
                    </a:lnTo>
                    <a:lnTo>
                      <a:pt x="151" y="50"/>
                    </a:lnTo>
                    <a:lnTo>
                      <a:pt x="149" y="49"/>
                    </a:lnTo>
                    <a:lnTo>
                      <a:pt x="148" y="46"/>
                    </a:lnTo>
                    <a:lnTo>
                      <a:pt x="148" y="44"/>
                    </a:lnTo>
                    <a:lnTo>
                      <a:pt x="147" y="44"/>
                    </a:lnTo>
                    <a:lnTo>
                      <a:pt x="146" y="43"/>
                    </a:lnTo>
                    <a:lnTo>
                      <a:pt x="144" y="43"/>
                    </a:lnTo>
                    <a:lnTo>
                      <a:pt x="143" y="42"/>
                    </a:lnTo>
                    <a:lnTo>
                      <a:pt x="142" y="40"/>
                    </a:lnTo>
                    <a:lnTo>
                      <a:pt x="141" y="38"/>
                    </a:lnTo>
                    <a:lnTo>
                      <a:pt x="140" y="37"/>
                    </a:lnTo>
                    <a:lnTo>
                      <a:pt x="137" y="33"/>
                    </a:lnTo>
                    <a:lnTo>
                      <a:pt x="135" y="27"/>
                    </a:lnTo>
                    <a:lnTo>
                      <a:pt x="134" y="26"/>
                    </a:lnTo>
                    <a:lnTo>
                      <a:pt x="134" y="25"/>
                    </a:lnTo>
                    <a:lnTo>
                      <a:pt x="133" y="24"/>
                    </a:lnTo>
                    <a:lnTo>
                      <a:pt x="131" y="23"/>
                    </a:lnTo>
                    <a:lnTo>
                      <a:pt x="129" y="22"/>
                    </a:lnTo>
                    <a:lnTo>
                      <a:pt x="125" y="20"/>
                    </a:lnTo>
                    <a:lnTo>
                      <a:pt x="125" y="19"/>
                    </a:lnTo>
                    <a:lnTo>
                      <a:pt x="125" y="19"/>
                    </a:lnTo>
                    <a:lnTo>
                      <a:pt x="126" y="18"/>
                    </a:lnTo>
                    <a:lnTo>
                      <a:pt x="127" y="17"/>
                    </a:lnTo>
                    <a:lnTo>
                      <a:pt x="127" y="16"/>
                    </a:lnTo>
                    <a:lnTo>
                      <a:pt x="130" y="16"/>
                    </a:lnTo>
                    <a:lnTo>
                      <a:pt x="130" y="15"/>
                    </a:lnTo>
                    <a:lnTo>
                      <a:pt x="130" y="14"/>
                    </a:lnTo>
                    <a:lnTo>
                      <a:pt x="131" y="13"/>
                    </a:lnTo>
                    <a:lnTo>
                      <a:pt x="131" y="13"/>
                    </a:lnTo>
                    <a:lnTo>
                      <a:pt x="132" y="13"/>
                    </a:lnTo>
                    <a:lnTo>
                      <a:pt x="133" y="13"/>
                    </a:lnTo>
                    <a:lnTo>
                      <a:pt x="134" y="13"/>
                    </a:lnTo>
                    <a:lnTo>
                      <a:pt x="136" y="13"/>
                    </a:lnTo>
                    <a:lnTo>
                      <a:pt x="137" y="13"/>
                    </a:lnTo>
                    <a:lnTo>
                      <a:pt x="137" y="13"/>
                    </a:lnTo>
                    <a:lnTo>
                      <a:pt x="137" y="13"/>
                    </a:lnTo>
                    <a:lnTo>
                      <a:pt x="138" y="13"/>
                    </a:lnTo>
                    <a:lnTo>
                      <a:pt x="139" y="13"/>
                    </a:lnTo>
                    <a:lnTo>
                      <a:pt x="139" y="12"/>
                    </a:lnTo>
                    <a:lnTo>
                      <a:pt x="139" y="11"/>
                    </a:lnTo>
                    <a:lnTo>
                      <a:pt x="139" y="9"/>
                    </a:lnTo>
                    <a:lnTo>
                      <a:pt x="142" y="7"/>
                    </a:lnTo>
                    <a:lnTo>
                      <a:pt x="144" y="6"/>
                    </a:lnTo>
                    <a:lnTo>
                      <a:pt x="144" y="6"/>
                    </a:lnTo>
                    <a:lnTo>
                      <a:pt x="145" y="6"/>
                    </a:lnTo>
                    <a:lnTo>
                      <a:pt x="146" y="5"/>
                    </a:lnTo>
                    <a:lnTo>
                      <a:pt x="146" y="3"/>
                    </a:lnTo>
                    <a:lnTo>
                      <a:pt x="147" y="3"/>
                    </a:lnTo>
                    <a:lnTo>
                      <a:pt x="148" y="4"/>
                    </a:lnTo>
                    <a:lnTo>
                      <a:pt x="149" y="4"/>
                    </a:lnTo>
                    <a:lnTo>
                      <a:pt x="151" y="4"/>
                    </a:lnTo>
                    <a:lnTo>
                      <a:pt x="151" y="3"/>
                    </a:lnTo>
                    <a:lnTo>
                      <a:pt x="155" y="6"/>
                    </a:lnTo>
                    <a:lnTo>
                      <a:pt x="157" y="6"/>
                    </a:lnTo>
                    <a:lnTo>
                      <a:pt x="159" y="7"/>
                    </a:lnTo>
                    <a:lnTo>
                      <a:pt x="162" y="8"/>
                    </a:lnTo>
                    <a:lnTo>
                      <a:pt x="164" y="9"/>
                    </a:lnTo>
                    <a:lnTo>
                      <a:pt x="165" y="10"/>
                    </a:lnTo>
                    <a:lnTo>
                      <a:pt x="165" y="10"/>
                    </a:lnTo>
                    <a:lnTo>
                      <a:pt x="165" y="11"/>
                    </a:lnTo>
                    <a:lnTo>
                      <a:pt x="166" y="12"/>
                    </a:lnTo>
                    <a:lnTo>
                      <a:pt x="171" y="15"/>
                    </a:lnTo>
                    <a:lnTo>
                      <a:pt x="172" y="15"/>
                    </a:lnTo>
                    <a:lnTo>
                      <a:pt x="174" y="16"/>
                    </a:lnTo>
                    <a:lnTo>
                      <a:pt x="175" y="18"/>
                    </a:lnTo>
                    <a:lnTo>
                      <a:pt x="176" y="19"/>
                    </a:lnTo>
                    <a:lnTo>
                      <a:pt x="177" y="21"/>
                    </a:lnTo>
                    <a:lnTo>
                      <a:pt x="179" y="23"/>
                    </a:lnTo>
                    <a:lnTo>
                      <a:pt x="181" y="26"/>
                    </a:lnTo>
                    <a:lnTo>
                      <a:pt x="182" y="27"/>
                    </a:lnTo>
                    <a:lnTo>
                      <a:pt x="186" y="29"/>
                    </a:lnTo>
                    <a:lnTo>
                      <a:pt x="188" y="28"/>
                    </a:lnTo>
                    <a:lnTo>
                      <a:pt x="189" y="28"/>
                    </a:lnTo>
                    <a:lnTo>
                      <a:pt x="189" y="26"/>
                    </a:lnTo>
                    <a:lnTo>
                      <a:pt x="190" y="26"/>
                    </a:lnTo>
                    <a:lnTo>
                      <a:pt x="195" y="25"/>
                    </a:lnTo>
                    <a:lnTo>
                      <a:pt x="196" y="25"/>
                    </a:lnTo>
                    <a:lnTo>
                      <a:pt x="196" y="23"/>
                    </a:lnTo>
                    <a:lnTo>
                      <a:pt x="196" y="22"/>
                    </a:lnTo>
                    <a:lnTo>
                      <a:pt x="197" y="20"/>
                    </a:lnTo>
                    <a:lnTo>
                      <a:pt x="197" y="19"/>
                    </a:lnTo>
                    <a:lnTo>
                      <a:pt x="197" y="18"/>
                    </a:lnTo>
                    <a:lnTo>
                      <a:pt x="198" y="17"/>
                    </a:lnTo>
                    <a:lnTo>
                      <a:pt x="198" y="15"/>
                    </a:lnTo>
                    <a:lnTo>
                      <a:pt x="199" y="14"/>
                    </a:lnTo>
                    <a:lnTo>
                      <a:pt x="199" y="14"/>
                    </a:lnTo>
                    <a:lnTo>
                      <a:pt x="201" y="13"/>
                    </a:lnTo>
                    <a:lnTo>
                      <a:pt x="203" y="11"/>
                    </a:lnTo>
                    <a:lnTo>
                      <a:pt x="205" y="9"/>
                    </a:lnTo>
                    <a:lnTo>
                      <a:pt x="206" y="9"/>
                    </a:lnTo>
                    <a:lnTo>
                      <a:pt x="206" y="8"/>
                    </a:lnTo>
                    <a:lnTo>
                      <a:pt x="210" y="6"/>
                    </a:lnTo>
                    <a:lnTo>
                      <a:pt x="210" y="4"/>
                    </a:lnTo>
                    <a:lnTo>
                      <a:pt x="211" y="3"/>
                    </a:lnTo>
                    <a:lnTo>
                      <a:pt x="217" y="2"/>
                    </a:lnTo>
                    <a:lnTo>
                      <a:pt x="217" y="2"/>
                    </a:lnTo>
                    <a:lnTo>
                      <a:pt x="219" y="2"/>
                    </a:lnTo>
                    <a:lnTo>
                      <a:pt x="222" y="2"/>
                    </a:lnTo>
                    <a:lnTo>
                      <a:pt x="223" y="1"/>
                    </a:lnTo>
                    <a:lnTo>
                      <a:pt x="227" y="1"/>
                    </a:lnTo>
                    <a:lnTo>
                      <a:pt x="227" y="0"/>
                    </a:lnTo>
                    <a:lnTo>
                      <a:pt x="228" y="0"/>
                    </a:lnTo>
                    <a:lnTo>
                      <a:pt x="232" y="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12" name="Freeform 1171">
                <a:extLst>
                  <a:ext uri="{FF2B5EF4-FFF2-40B4-BE49-F238E27FC236}">
                    <a16:creationId xmlns:a16="http://schemas.microsoft.com/office/drawing/2014/main" id="{D819C1F9-6B14-4F4F-A8FC-F63E653D4D48}"/>
                  </a:ext>
                </a:extLst>
              </p:cNvPr>
              <p:cNvSpPr>
                <a:spLocks/>
              </p:cNvSpPr>
              <p:nvPr/>
            </p:nvSpPr>
            <p:spPr bwMode="auto">
              <a:xfrm>
                <a:off x="6333" y="1434"/>
                <a:ext cx="43" cy="11"/>
              </a:xfrm>
              <a:custGeom>
                <a:avLst/>
                <a:gdLst>
                  <a:gd name="T0" fmla="*/ 0 w 43"/>
                  <a:gd name="T1" fmla="*/ 0 h 11"/>
                  <a:gd name="T2" fmla="*/ 1 w 43"/>
                  <a:gd name="T3" fmla="*/ 2 h 11"/>
                  <a:gd name="T4" fmla="*/ 2 w 43"/>
                  <a:gd name="T5" fmla="*/ 1 h 11"/>
                  <a:gd name="T6" fmla="*/ 2 w 43"/>
                  <a:gd name="T7" fmla="*/ 2 h 11"/>
                  <a:gd name="T8" fmla="*/ 5 w 43"/>
                  <a:gd name="T9" fmla="*/ 3 h 11"/>
                  <a:gd name="T10" fmla="*/ 7 w 43"/>
                  <a:gd name="T11" fmla="*/ 4 h 11"/>
                  <a:gd name="T12" fmla="*/ 11 w 43"/>
                  <a:gd name="T13" fmla="*/ 4 h 11"/>
                  <a:gd name="T14" fmla="*/ 12 w 43"/>
                  <a:gd name="T15" fmla="*/ 6 h 11"/>
                  <a:gd name="T16" fmla="*/ 13 w 43"/>
                  <a:gd name="T17" fmla="*/ 7 h 11"/>
                  <a:gd name="T18" fmla="*/ 14 w 43"/>
                  <a:gd name="T19" fmla="*/ 7 h 11"/>
                  <a:gd name="T20" fmla="*/ 43 w 43"/>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1">
                    <a:moveTo>
                      <a:pt x="0" y="0"/>
                    </a:moveTo>
                    <a:lnTo>
                      <a:pt x="1" y="2"/>
                    </a:lnTo>
                    <a:lnTo>
                      <a:pt x="2" y="1"/>
                    </a:lnTo>
                    <a:lnTo>
                      <a:pt x="2" y="2"/>
                    </a:lnTo>
                    <a:lnTo>
                      <a:pt x="5" y="3"/>
                    </a:lnTo>
                    <a:lnTo>
                      <a:pt x="7" y="4"/>
                    </a:lnTo>
                    <a:lnTo>
                      <a:pt x="11" y="4"/>
                    </a:lnTo>
                    <a:lnTo>
                      <a:pt x="12" y="6"/>
                    </a:lnTo>
                    <a:lnTo>
                      <a:pt x="13" y="7"/>
                    </a:lnTo>
                    <a:lnTo>
                      <a:pt x="14" y="7"/>
                    </a:lnTo>
                    <a:lnTo>
                      <a:pt x="43" y="1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13" name="Freeform 1172">
                <a:extLst>
                  <a:ext uri="{FF2B5EF4-FFF2-40B4-BE49-F238E27FC236}">
                    <a16:creationId xmlns:a16="http://schemas.microsoft.com/office/drawing/2014/main" id="{A2644D63-8E02-4D63-A4E5-85531F03A99F}"/>
                  </a:ext>
                </a:extLst>
              </p:cNvPr>
              <p:cNvSpPr>
                <a:spLocks/>
              </p:cNvSpPr>
              <p:nvPr/>
            </p:nvSpPr>
            <p:spPr bwMode="auto">
              <a:xfrm>
                <a:off x="5004" y="2541"/>
                <a:ext cx="204" cy="162"/>
              </a:xfrm>
              <a:custGeom>
                <a:avLst/>
                <a:gdLst>
                  <a:gd name="T0" fmla="*/ 123 w 204"/>
                  <a:gd name="T1" fmla="*/ 12 h 162"/>
                  <a:gd name="T2" fmla="*/ 129 w 204"/>
                  <a:gd name="T3" fmla="*/ 8 h 162"/>
                  <a:gd name="T4" fmla="*/ 134 w 204"/>
                  <a:gd name="T5" fmla="*/ 14 h 162"/>
                  <a:gd name="T6" fmla="*/ 136 w 204"/>
                  <a:gd name="T7" fmla="*/ 20 h 162"/>
                  <a:gd name="T8" fmla="*/ 140 w 204"/>
                  <a:gd name="T9" fmla="*/ 27 h 162"/>
                  <a:gd name="T10" fmla="*/ 143 w 204"/>
                  <a:gd name="T11" fmla="*/ 38 h 162"/>
                  <a:gd name="T12" fmla="*/ 149 w 204"/>
                  <a:gd name="T13" fmla="*/ 41 h 162"/>
                  <a:gd name="T14" fmla="*/ 154 w 204"/>
                  <a:gd name="T15" fmla="*/ 36 h 162"/>
                  <a:gd name="T16" fmla="*/ 160 w 204"/>
                  <a:gd name="T17" fmla="*/ 30 h 162"/>
                  <a:gd name="T18" fmla="*/ 170 w 204"/>
                  <a:gd name="T19" fmla="*/ 27 h 162"/>
                  <a:gd name="T20" fmla="*/ 177 w 204"/>
                  <a:gd name="T21" fmla="*/ 27 h 162"/>
                  <a:gd name="T22" fmla="*/ 176 w 204"/>
                  <a:gd name="T23" fmla="*/ 38 h 162"/>
                  <a:gd name="T24" fmla="*/ 183 w 204"/>
                  <a:gd name="T25" fmla="*/ 40 h 162"/>
                  <a:gd name="T26" fmla="*/ 174 w 204"/>
                  <a:gd name="T27" fmla="*/ 45 h 162"/>
                  <a:gd name="T28" fmla="*/ 177 w 204"/>
                  <a:gd name="T29" fmla="*/ 51 h 162"/>
                  <a:gd name="T30" fmla="*/ 179 w 204"/>
                  <a:gd name="T31" fmla="*/ 58 h 162"/>
                  <a:gd name="T32" fmla="*/ 187 w 204"/>
                  <a:gd name="T33" fmla="*/ 57 h 162"/>
                  <a:gd name="T34" fmla="*/ 186 w 204"/>
                  <a:gd name="T35" fmla="*/ 55 h 162"/>
                  <a:gd name="T36" fmla="*/ 191 w 204"/>
                  <a:gd name="T37" fmla="*/ 51 h 162"/>
                  <a:gd name="T38" fmla="*/ 197 w 204"/>
                  <a:gd name="T39" fmla="*/ 50 h 162"/>
                  <a:gd name="T40" fmla="*/ 201 w 204"/>
                  <a:gd name="T41" fmla="*/ 48 h 162"/>
                  <a:gd name="T42" fmla="*/ 204 w 204"/>
                  <a:gd name="T43" fmla="*/ 54 h 162"/>
                  <a:gd name="T44" fmla="*/ 201 w 204"/>
                  <a:gd name="T45" fmla="*/ 62 h 162"/>
                  <a:gd name="T46" fmla="*/ 196 w 204"/>
                  <a:gd name="T47" fmla="*/ 70 h 162"/>
                  <a:gd name="T48" fmla="*/ 192 w 204"/>
                  <a:gd name="T49" fmla="*/ 80 h 162"/>
                  <a:gd name="T50" fmla="*/ 188 w 204"/>
                  <a:gd name="T51" fmla="*/ 88 h 162"/>
                  <a:gd name="T52" fmla="*/ 188 w 204"/>
                  <a:gd name="T53" fmla="*/ 99 h 162"/>
                  <a:gd name="T54" fmla="*/ 181 w 204"/>
                  <a:gd name="T55" fmla="*/ 108 h 162"/>
                  <a:gd name="T56" fmla="*/ 174 w 204"/>
                  <a:gd name="T57" fmla="*/ 114 h 162"/>
                  <a:gd name="T58" fmla="*/ 166 w 204"/>
                  <a:gd name="T59" fmla="*/ 123 h 162"/>
                  <a:gd name="T60" fmla="*/ 157 w 204"/>
                  <a:gd name="T61" fmla="*/ 128 h 162"/>
                  <a:gd name="T62" fmla="*/ 148 w 204"/>
                  <a:gd name="T63" fmla="*/ 134 h 162"/>
                  <a:gd name="T64" fmla="*/ 136 w 204"/>
                  <a:gd name="T65" fmla="*/ 144 h 162"/>
                  <a:gd name="T66" fmla="*/ 98 w 204"/>
                  <a:gd name="T67" fmla="*/ 162 h 162"/>
                  <a:gd name="T68" fmla="*/ 6 w 204"/>
                  <a:gd name="T69" fmla="*/ 124 h 162"/>
                  <a:gd name="T70" fmla="*/ 9 w 204"/>
                  <a:gd name="T71" fmla="*/ 114 h 162"/>
                  <a:gd name="T72" fmla="*/ 3 w 204"/>
                  <a:gd name="T73" fmla="*/ 104 h 162"/>
                  <a:gd name="T74" fmla="*/ 0 w 204"/>
                  <a:gd name="T75" fmla="*/ 96 h 162"/>
                  <a:gd name="T76" fmla="*/ 3 w 204"/>
                  <a:gd name="T77" fmla="*/ 87 h 162"/>
                  <a:gd name="T78" fmla="*/ 6 w 204"/>
                  <a:gd name="T79" fmla="*/ 80 h 162"/>
                  <a:gd name="T80" fmla="*/ 16 w 204"/>
                  <a:gd name="T81" fmla="*/ 73 h 162"/>
                  <a:gd name="T82" fmla="*/ 26 w 204"/>
                  <a:gd name="T83" fmla="*/ 71 h 162"/>
                  <a:gd name="T84" fmla="*/ 35 w 204"/>
                  <a:gd name="T85" fmla="*/ 67 h 162"/>
                  <a:gd name="T86" fmla="*/ 38 w 204"/>
                  <a:gd name="T87" fmla="*/ 61 h 162"/>
                  <a:gd name="T88" fmla="*/ 40 w 204"/>
                  <a:gd name="T89" fmla="*/ 54 h 162"/>
                  <a:gd name="T90" fmla="*/ 36 w 204"/>
                  <a:gd name="T91" fmla="*/ 47 h 162"/>
                  <a:gd name="T92" fmla="*/ 43 w 204"/>
                  <a:gd name="T93" fmla="*/ 38 h 162"/>
                  <a:gd name="T94" fmla="*/ 43 w 204"/>
                  <a:gd name="T95" fmla="*/ 31 h 162"/>
                  <a:gd name="T96" fmla="*/ 47 w 204"/>
                  <a:gd name="T97" fmla="*/ 22 h 162"/>
                  <a:gd name="T98" fmla="*/ 51 w 204"/>
                  <a:gd name="T99" fmla="*/ 11 h 162"/>
                  <a:gd name="T100" fmla="*/ 55 w 204"/>
                  <a:gd name="T101" fmla="*/ 4 h 162"/>
                  <a:gd name="T102" fmla="*/ 64 w 204"/>
                  <a:gd name="T103" fmla="*/ 1 h 162"/>
                  <a:gd name="T104" fmla="*/ 71 w 204"/>
                  <a:gd name="T105" fmla="*/ 3 h 162"/>
                  <a:gd name="T106" fmla="*/ 79 w 204"/>
                  <a:gd name="T107" fmla="*/ 7 h 162"/>
                  <a:gd name="T108" fmla="*/ 89 w 204"/>
                  <a:gd name="T109" fmla="*/ 9 h 162"/>
                  <a:gd name="T110" fmla="*/ 98 w 204"/>
                  <a:gd name="T111" fmla="*/ 9 h 162"/>
                  <a:gd name="T112" fmla="*/ 105 w 204"/>
                  <a:gd name="T113" fmla="*/ 12 h 162"/>
                  <a:gd name="T114" fmla="*/ 115 w 204"/>
                  <a:gd name="T115" fmla="*/ 1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4" h="162">
                    <a:moveTo>
                      <a:pt x="117" y="10"/>
                    </a:moveTo>
                    <a:lnTo>
                      <a:pt x="118" y="10"/>
                    </a:lnTo>
                    <a:lnTo>
                      <a:pt x="118" y="11"/>
                    </a:lnTo>
                    <a:lnTo>
                      <a:pt x="119" y="11"/>
                    </a:lnTo>
                    <a:lnTo>
                      <a:pt x="120" y="11"/>
                    </a:lnTo>
                    <a:lnTo>
                      <a:pt x="122" y="11"/>
                    </a:lnTo>
                    <a:lnTo>
                      <a:pt x="122" y="12"/>
                    </a:lnTo>
                    <a:lnTo>
                      <a:pt x="122" y="12"/>
                    </a:lnTo>
                    <a:lnTo>
                      <a:pt x="123" y="12"/>
                    </a:lnTo>
                    <a:lnTo>
                      <a:pt x="124" y="13"/>
                    </a:lnTo>
                    <a:lnTo>
                      <a:pt x="125" y="12"/>
                    </a:lnTo>
                    <a:lnTo>
                      <a:pt x="125" y="11"/>
                    </a:lnTo>
                    <a:lnTo>
                      <a:pt x="126" y="10"/>
                    </a:lnTo>
                    <a:lnTo>
                      <a:pt x="126" y="10"/>
                    </a:lnTo>
                    <a:lnTo>
                      <a:pt x="127" y="10"/>
                    </a:lnTo>
                    <a:lnTo>
                      <a:pt x="127" y="9"/>
                    </a:lnTo>
                    <a:lnTo>
                      <a:pt x="128" y="9"/>
                    </a:lnTo>
                    <a:lnTo>
                      <a:pt x="129" y="8"/>
                    </a:lnTo>
                    <a:lnTo>
                      <a:pt x="130" y="8"/>
                    </a:lnTo>
                    <a:lnTo>
                      <a:pt x="131" y="9"/>
                    </a:lnTo>
                    <a:lnTo>
                      <a:pt x="132" y="9"/>
                    </a:lnTo>
                    <a:lnTo>
                      <a:pt x="132" y="10"/>
                    </a:lnTo>
                    <a:lnTo>
                      <a:pt x="133" y="10"/>
                    </a:lnTo>
                    <a:lnTo>
                      <a:pt x="133" y="10"/>
                    </a:lnTo>
                    <a:lnTo>
                      <a:pt x="133" y="12"/>
                    </a:lnTo>
                    <a:lnTo>
                      <a:pt x="133" y="14"/>
                    </a:lnTo>
                    <a:lnTo>
                      <a:pt x="134" y="14"/>
                    </a:lnTo>
                    <a:lnTo>
                      <a:pt x="135" y="15"/>
                    </a:lnTo>
                    <a:lnTo>
                      <a:pt x="136" y="16"/>
                    </a:lnTo>
                    <a:lnTo>
                      <a:pt x="136" y="17"/>
                    </a:lnTo>
                    <a:lnTo>
                      <a:pt x="136" y="17"/>
                    </a:lnTo>
                    <a:lnTo>
                      <a:pt x="137" y="18"/>
                    </a:lnTo>
                    <a:lnTo>
                      <a:pt x="136" y="18"/>
                    </a:lnTo>
                    <a:lnTo>
                      <a:pt x="136" y="19"/>
                    </a:lnTo>
                    <a:lnTo>
                      <a:pt x="136" y="20"/>
                    </a:lnTo>
                    <a:lnTo>
                      <a:pt x="136" y="20"/>
                    </a:lnTo>
                    <a:lnTo>
                      <a:pt x="135" y="22"/>
                    </a:lnTo>
                    <a:lnTo>
                      <a:pt x="135" y="23"/>
                    </a:lnTo>
                    <a:lnTo>
                      <a:pt x="135" y="24"/>
                    </a:lnTo>
                    <a:lnTo>
                      <a:pt x="136" y="24"/>
                    </a:lnTo>
                    <a:lnTo>
                      <a:pt x="136" y="26"/>
                    </a:lnTo>
                    <a:lnTo>
                      <a:pt x="136" y="26"/>
                    </a:lnTo>
                    <a:lnTo>
                      <a:pt x="138" y="25"/>
                    </a:lnTo>
                    <a:lnTo>
                      <a:pt x="139" y="26"/>
                    </a:lnTo>
                    <a:lnTo>
                      <a:pt x="140" y="27"/>
                    </a:lnTo>
                    <a:lnTo>
                      <a:pt x="140" y="27"/>
                    </a:lnTo>
                    <a:lnTo>
                      <a:pt x="141" y="28"/>
                    </a:lnTo>
                    <a:lnTo>
                      <a:pt x="142" y="29"/>
                    </a:lnTo>
                    <a:lnTo>
                      <a:pt x="142" y="30"/>
                    </a:lnTo>
                    <a:lnTo>
                      <a:pt x="142" y="32"/>
                    </a:lnTo>
                    <a:lnTo>
                      <a:pt x="143" y="33"/>
                    </a:lnTo>
                    <a:lnTo>
                      <a:pt x="143" y="36"/>
                    </a:lnTo>
                    <a:lnTo>
                      <a:pt x="143" y="37"/>
                    </a:lnTo>
                    <a:lnTo>
                      <a:pt x="143" y="38"/>
                    </a:lnTo>
                    <a:lnTo>
                      <a:pt x="142" y="38"/>
                    </a:lnTo>
                    <a:lnTo>
                      <a:pt x="143" y="39"/>
                    </a:lnTo>
                    <a:lnTo>
                      <a:pt x="143" y="39"/>
                    </a:lnTo>
                    <a:lnTo>
                      <a:pt x="143" y="40"/>
                    </a:lnTo>
                    <a:lnTo>
                      <a:pt x="144" y="41"/>
                    </a:lnTo>
                    <a:lnTo>
                      <a:pt x="145" y="41"/>
                    </a:lnTo>
                    <a:lnTo>
                      <a:pt x="146" y="41"/>
                    </a:lnTo>
                    <a:lnTo>
                      <a:pt x="147" y="41"/>
                    </a:lnTo>
                    <a:lnTo>
                      <a:pt x="149" y="41"/>
                    </a:lnTo>
                    <a:lnTo>
                      <a:pt x="150" y="41"/>
                    </a:lnTo>
                    <a:lnTo>
                      <a:pt x="150" y="40"/>
                    </a:lnTo>
                    <a:lnTo>
                      <a:pt x="151" y="39"/>
                    </a:lnTo>
                    <a:lnTo>
                      <a:pt x="152" y="39"/>
                    </a:lnTo>
                    <a:lnTo>
                      <a:pt x="152" y="38"/>
                    </a:lnTo>
                    <a:lnTo>
                      <a:pt x="153" y="38"/>
                    </a:lnTo>
                    <a:lnTo>
                      <a:pt x="153" y="38"/>
                    </a:lnTo>
                    <a:lnTo>
                      <a:pt x="153" y="37"/>
                    </a:lnTo>
                    <a:lnTo>
                      <a:pt x="154" y="36"/>
                    </a:lnTo>
                    <a:lnTo>
                      <a:pt x="155" y="36"/>
                    </a:lnTo>
                    <a:lnTo>
                      <a:pt x="156" y="35"/>
                    </a:lnTo>
                    <a:lnTo>
                      <a:pt x="156" y="34"/>
                    </a:lnTo>
                    <a:lnTo>
                      <a:pt x="157" y="34"/>
                    </a:lnTo>
                    <a:lnTo>
                      <a:pt x="157" y="32"/>
                    </a:lnTo>
                    <a:lnTo>
                      <a:pt x="157" y="31"/>
                    </a:lnTo>
                    <a:lnTo>
                      <a:pt x="158" y="31"/>
                    </a:lnTo>
                    <a:lnTo>
                      <a:pt x="159" y="31"/>
                    </a:lnTo>
                    <a:lnTo>
                      <a:pt x="160" y="30"/>
                    </a:lnTo>
                    <a:lnTo>
                      <a:pt x="160" y="30"/>
                    </a:lnTo>
                    <a:lnTo>
                      <a:pt x="161" y="30"/>
                    </a:lnTo>
                    <a:lnTo>
                      <a:pt x="162" y="30"/>
                    </a:lnTo>
                    <a:lnTo>
                      <a:pt x="164" y="31"/>
                    </a:lnTo>
                    <a:lnTo>
                      <a:pt x="164" y="30"/>
                    </a:lnTo>
                    <a:lnTo>
                      <a:pt x="166" y="30"/>
                    </a:lnTo>
                    <a:lnTo>
                      <a:pt x="167" y="29"/>
                    </a:lnTo>
                    <a:lnTo>
                      <a:pt x="168" y="29"/>
                    </a:lnTo>
                    <a:lnTo>
                      <a:pt x="170" y="27"/>
                    </a:lnTo>
                    <a:lnTo>
                      <a:pt x="170" y="27"/>
                    </a:lnTo>
                    <a:lnTo>
                      <a:pt x="170" y="27"/>
                    </a:lnTo>
                    <a:lnTo>
                      <a:pt x="173" y="26"/>
                    </a:lnTo>
                    <a:lnTo>
                      <a:pt x="174" y="24"/>
                    </a:lnTo>
                    <a:lnTo>
                      <a:pt x="176" y="24"/>
                    </a:lnTo>
                    <a:lnTo>
                      <a:pt x="177" y="24"/>
                    </a:lnTo>
                    <a:lnTo>
                      <a:pt x="177" y="25"/>
                    </a:lnTo>
                    <a:lnTo>
                      <a:pt x="177" y="26"/>
                    </a:lnTo>
                    <a:lnTo>
                      <a:pt x="177" y="27"/>
                    </a:lnTo>
                    <a:lnTo>
                      <a:pt x="177" y="28"/>
                    </a:lnTo>
                    <a:lnTo>
                      <a:pt x="177" y="29"/>
                    </a:lnTo>
                    <a:lnTo>
                      <a:pt x="177" y="31"/>
                    </a:lnTo>
                    <a:lnTo>
                      <a:pt x="177" y="32"/>
                    </a:lnTo>
                    <a:lnTo>
                      <a:pt x="177" y="34"/>
                    </a:lnTo>
                    <a:lnTo>
                      <a:pt x="177" y="35"/>
                    </a:lnTo>
                    <a:lnTo>
                      <a:pt x="177" y="36"/>
                    </a:lnTo>
                    <a:lnTo>
                      <a:pt x="176" y="37"/>
                    </a:lnTo>
                    <a:lnTo>
                      <a:pt x="176" y="38"/>
                    </a:lnTo>
                    <a:lnTo>
                      <a:pt x="177" y="38"/>
                    </a:lnTo>
                    <a:lnTo>
                      <a:pt x="177" y="38"/>
                    </a:lnTo>
                    <a:lnTo>
                      <a:pt x="178" y="38"/>
                    </a:lnTo>
                    <a:lnTo>
                      <a:pt x="179" y="38"/>
                    </a:lnTo>
                    <a:lnTo>
                      <a:pt x="181" y="38"/>
                    </a:lnTo>
                    <a:lnTo>
                      <a:pt x="181" y="38"/>
                    </a:lnTo>
                    <a:lnTo>
                      <a:pt x="182" y="38"/>
                    </a:lnTo>
                    <a:lnTo>
                      <a:pt x="183" y="39"/>
                    </a:lnTo>
                    <a:lnTo>
                      <a:pt x="183" y="40"/>
                    </a:lnTo>
                    <a:lnTo>
                      <a:pt x="182" y="41"/>
                    </a:lnTo>
                    <a:lnTo>
                      <a:pt x="181" y="41"/>
                    </a:lnTo>
                    <a:lnTo>
                      <a:pt x="181" y="41"/>
                    </a:lnTo>
                    <a:lnTo>
                      <a:pt x="179" y="41"/>
                    </a:lnTo>
                    <a:lnTo>
                      <a:pt x="178" y="42"/>
                    </a:lnTo>
                    <a:lnTo>
                      <a:pt x="177" y="43"/>
                    </a:lnTo>
                    <a:lnTo>
                      <a:pt x="177" y="44"/>
                    </a:lnTo>
                    <a:lnTo>
                      <a:pt x="176" y="45"/>
                    </a:lnTo>
                    <a:lnTo>
                      <a:pt x="174" y="45"/>
                    </a:lnTo>
                    <a:lnTo>
                      <a:pt x="174" y="45"/>
                    </a:lnTo>
                    <a:lnTo>
                      <a:pt x="173" y="46"/>
                    </a:lnTo>
                    <a:lnTo>
                      <a:pt x="172" y="47"/>
                    </a:lnTo>
                    <a:lnTo>
                      <a:pt x="172" y="48"/>
                    </a:lnTo>
                    <a:lnTo>
                      <a:pt x="173" y="48"/>
                    </a:lnTo>
                    <a:lnTo>
                      <a:pt x="174" y="49"/>
                    </a:lnTo>
                    <a:lnTo>
                      <a:pt x="175" y="51"/>
                    </a:lnTo>
                    <a:lnTo>
                      <a:pt x="176" y="51"/>
                    </a:lnTo>
                    <a:lnTo>
                      <a:pt x="177" y="51"/>
                    </a:lnTo>
                    <a:lnTo>
                      <a:pt x="177" y="52"/>
                    </a:lnTo>
                    <a:lnTo>
                      <a:pt x="178" y="52"/>
                    </a:lnTo>
                    <a:lnTo>
                      <a:pt x="178" y="53"/>
                    </a:lnTo>
                    <a:lnTo>
                      <a:pt x="177" y="55"/>
                    </a:lnTo>
                    <a:lnTo>
                      <a:pt x="177" y="56"/>
                    </a:lnTo>
                    <a:lnTo>
                      <a:pt x="177" y="57"/>
                    </a:lnTo>
                    <a:lnTo>
                      <a:pt x="177" y="58"/>
                    </a:lnTo>
                    <a:lnTo>
                      <a:pt x="178" y="58"/>
                    </a:lnTo>
                    <a:lnTo>
                      <a:pt x="179" y="58"/>
                    </a:lnTo>
                    <a:lnTo>
                      <a:pt x="181" y="58"/>
                    </a:lnTo>
                    <a:lnTo>
                      <a:pt x="182" y="58"/>
                    </a:lnTo>
                    <a:lnTo>
                      <a:pt x="184" y="58"/>
                    </a:lnTo>
                    <a:lnTo>
                      <a:pt x="184" y="58"/>
                    </a:lnTo>
                    <a:lnTo>
                      <a:pt x="184" y="58"/>
                    </a:lnTo>
                    <a:lnTo>
                      <a:pt x="186" y="58"/>
                    </a:lnTo>
                    <a:lnTo>
                      <a:pt x="187" y="58"/>
                    </a:lnTo>
                    <a:lnTo>
                      <a:pt x="187" y="58"/>
                    </a:lnTo>
                    <a:lnTo>
                      <a:pt x="187" y="57"/>
                    </a:lnTo>
                    <a:lnTo>
                      <a:pt x="188" y="56"/>
                    </a:lnTo>
                    <a:lnTo>
                      <a:pt x="190" y="56"/>
                    </a:lnTo>
                    <a:lnTo>
                      <a:pt x="191" y="56"/>
                    </a:lnTo>
                    <a:lnTo>
                      <a:pt x="191" y="55"/>
                    </a:lnTo>
                    <a:lnTo>
                      <a:pt x="189" y="55"/>
                    </a:lnTo>
                    <a:lnTo>
                      <a:pt x="188" y="55"/>
                    </a:lnTo>
                    <a:lnTo>
                      <a:pt x="187" y="55"/>
                    </a:lnTo>
                    <a:lnTo>
                      <a:pt x="187" y="55"/>
                    </a:lnTo>
                    <a:lnTo>
                      <a:pt x="186" y="55"/>
                    </a:lnTo>
                    <a:lnTo>
                      <a:pt x="186" y="54"/>
                    </a:lnTo>
                    <a:lnTo>
                      <a:pt x="186" y="53"/>
                    </a:lnTo>
                    <a:lnTo>
                      <a:pt x="187" y="52"/>
                    </a:lnTo>
                    <a:lnTo>
                      <a:pt x="188" y="52"/>
                    </a:lnTo>
                    <a:lnTo>
                      <a:pt x="188" y="51"/>
                    </a:lnTo>
                    <a:lnTo>
                      <a:pt x="188" y="51"/>
                    </a:lnTo>
                    <a:lnTo>
                      <a:pt x="188" y="50"/>
                    </a:lnTo>
                    <a:lnTo>
                      <a:pt x="190" y="51"/>
                    </a:lnTo>
                    <a:lnTo>
                      <a:pt x="191" y="51"/>
                    </a:lnTo>
                    <a:lnTo>
                      <a:pt x="191" y="52"/>
                    </a:lnTo>
                    <a:lnTo>
                      <a:pt x="191" y="53"/>
                    </a:lnTo>
                    <a:lnTo>
                      <a:pt x="192" y="54"/>
                    </a:lnTo>
                    <a:lnTo>
                      <a:pt x="193" y="54"/>
                    </a:lnTo>
                    <a:lnTo>
                      <a:pt x="194" y="54"/>
                    </a:lnTo>
                    <a:lnTo>
                      <a:pt x="195" y="53"/>
                    </a:lnTo>
                    <a:lnTo>
                      <a:pt x="195" y="51"/>
                    </a:lnTo>
                    <a:lnTo>
                      <a:pt x="196" y="51"/>
                    </a:lnTo>
                    <a:lnTo>
                      <a:pt x="197" y="50"/>
                    </a:lnTo>
                    <a:lnTo>
                      <a:pt x="197" y="49"/>
                    </a:lnTo>
                    <a:lnTo>
                      <a:pt x="198" y="47"/>
                    </a:lnTo>
                    <a:lnTo>
                      <a:pt x="198" y="46"/>
                    </a:lnTo>
                    <a:lnTo>
                      <a:pt x="199" y="46"/>
                    </a:lnTo>
                    <a:lnTo>
                      <a:pt x="200" y="46"/>
                    </a:lnTo>
                    <a:lnTo>
                      <a:pt x="201" y="46"/>
                    </a:lnTo>
                    <a:lnTo>
                      <a:pt x="201" y="47"/>
                    </a:lnTo>
                    <a:lnTo>
                      <a:pt x="201" y="48"/>
                    </a:lnTo>
                    <a:lnTo>
                      <a:pt x="201" y="48"/>
                    </a:lnTo>
                    <a:lnTo>
                      <a:pt x="201" y="48"/>
                    </a:lnTo>
                    <a:lnTo>
                      <a:pt x="202" y="48"/>
                    </a:lnTo>
                    <a:lnTo>
                      <a:pt x="203" y="48"/>
                    </a:lnTo>
                    <a:lnTo>
                      <a:pt x="203" y="49"/>
                    </a:lnTo>
                    <a:lnTo>
                      <a:pt x="203" y="50"/>
                    </a:lnTo>
                    <a:lnTo>
                      <a:pt x="202" y="51"/>
                    </a:lnTo>
                    <a:lnTo>
                      <a:pt x="203" y="51"/>
                    </a:lnTo>
                    <a:lnTo>
                      <a:pt x="204" y="52"/>
                    </a:lnTo>
                    <a:lnTo>
                      <a:pt x="204" y="54"/>
                    </a:lnTo>
                    <a:lnTo>
                      <a:pt x="203" y="55"/>
                    </a:lnTo>
                    <a:lnTo>
                      <a:pt x="202" y="55"/>
                    </a:lnTo>
                    <a:lnTo>
                      <a:pt x="202" y="55"/>
                    </a:lnTo>
                    <a:lnTo>
                      <a:pt x="203" y="56"/>
                    </a:lnTo>
                    <a:lnTo>
                      <a:pt x="203" y="57"/>
                    </a:lnTo>
                    <a:lnTo>
                      <a:pt x="203" y="58"/>
                    </a:lnTo>
                    <a:lnTo>
                      <a:pt x="201" y="59"/>
                    </a:lnTo>
                    <a:lnTo>
                      <a:pt x="201" y="60"/>
                    </a:lnTo>
                    <a:lnTo>
                      <a:pt x="201" y="62"/>
                    </a:lnTo>
                    <a:lnTo>
                      <a:pt x="200" y="62"/>
                    </a:lnTo>
                    <a:lnTo>
                      <a:pt x="199" y="63"/>
                    </a:lnTo>
                    <a:lnTo>
                      <a:pt x="199" y="64"/>
                    </a:lnTo>
                    <a:lnTo>
                      <a:pt x="199" y="65"/>
                    </a:lnTo>
                    <a:lnTo>
                      <a:pt x="198" y="65"/>
                    </a:lnTo>
                    <a:lnTo>
                      <a:pt x="198" y="66"/>
                    </a:lnTo>
                    <a:lnTo>
                      <a:pt x="198" y="67"/>
                    </a:lnTo>
                    <a:lnTo>
                      <a:pt x="197" y="69"/>
                    </a:lnTo>
                    <a:lnTo>
                      <a:pt x="196" y="70"/>
                    </a:lnTo>
                    <a:lnTo>
                      <a:pt x="196" y="71"/>
                    </a:lnTo>
                    <a:lnTo>
                      <a:pt x="195" y="75"/>
                    </a:lnTo>
                    <a:lnTo>
                      <a:pt x="195" y="75"/>
                    </a:lnTo>
                    <a:lnTo>
                      <a:pt x="195" y="76"/>
                    </a:lnTo>
                    <a:lnTo>
                      <a:pt x="194" y="77"/>
                    </a:lnTo>
                    <a:lnTo>
                      <a:pt x="194" y="78"/>
                    </a:lnTo>
                    <a:lnTo>
                      <a:pt x="193" y="79"/>
                    </a:lnTo>
                    <a:lnTo>
                      <a:pt x="192" y="79"/>
                    </a:lnTo>
                    <a:lnTo>
                      <a:pt x="192" y="80"/>
                    </a:lnTo>
                    <a:lnTo>
                      <a:pt x="192" y="81"/>
                    </a:lnTo>
                    <a:lnTo>
                      <a:pt x="191" y="82"/>
                    </a:lnTo>
                    <a:lnTo>
                      <a:pt x="191" y="83"/>
                    </a:lnTo>
                    <a:lnTo>
                      <a:pt x="191" y="83"/>
                    </a:lnTo>
                    <a:lnTo>
                      <a:pt x="191" y="83"/>
                    </a:lnTo>
                    <a:lnTo>
                      <a:pt x="190" y="84"/>
                    </a:lnTo>
                    <a:lnTo>
                      <a:pt x="190" y="86"/>
                    </a:lnTo>
                    <a:lnTo>
                      <a:pt x="189" y="87"/>
                    </a:lnTo>
                    <a:lnTo>
                      <a:pt x="188" y="88"/>
                    </a:lnTo>
                    <a:lnTo>
                      <a:pt x="188" y="89"/>
                    </a:lnTo>
                    <a:lnTo>
                      <a:pt x="188" y="89"/>
                    </a:lnTo>
                    <a:lnTo>
                      <a:pt x="188" y="90"/>
                    </a:lnTo>
                    <a:lnTo>
                      <a:pt x="188" y="91"/>
                    </a:lnTo>
                    <a:lnTo>
                      <a:pt x="188" y="93"/>
                    </a:lnTo>
                    <a:lnTo>
                      <a:pt x="188" y="94"/>
                    </a:lnTo>
                    <a:lnTo>
                      <a:pt x="188" y="95"/>
                    </a:lnTo>
                    <a:lnTo>
                      <a:pt x="188" y="96"/>
                    </a:lnTo>
                    <a:lnTo>
                      <a:pt x="188" y="99"/>
                    </a:lnTo>
                    <a:lnTo>
                      <a:pt x="188" y="100"/>
                    </a:lnTo>
                    <a:lnTo>
                      <a:pt x="188" y="100"/>
                    </a:lnTo>
                    <a:lnTo>
                      <a:pt x="187" y="102"/>
                    </a:lnTo>
                    <a:lnTo>
                      <a:pt x="186" y="103"/>
                    </a:lnTo>
                    <a:lnTo>
                      <a:pt x="184" y="105"/>
                    </a:lnTo>
                    <a:lnTo>
                      <a:pt x="184" y="107"/>
                    </a:lnTo>
                    <a:lnTo>
                      <a:pt x="183" y="107"/>
                    </a:lnTo>
                    <a:lnTo>
                      <a:pt x="183" y="108"/>
                    </a:lnTo>
                    <a:lnTo>
                      <a:pt x="181" y="108"/>
                    </a:lnTo>
                    <a:lnTo>
                      <a:pt x="181" y="109"/>
                    </a:lnTo>
                    <a:lnTo>
                      <a:pt x="181" y="109"/>
                    </a:lnTo>
                    <a:lnTo>
                      <a:pt x="180" y="110"/>
                    </a:lnTo>
                    <a:lnTo>
                      <a:pt x="179" y="110"/>
                    </a:lnTo>
                    <a:lnTo>
                      <a:pt x="177" y="111"/>
                    </a:lnTo>
                    <a:lnTo>
                      <a:pt x="177" y="111"/>
                    </a:lnTo>
                    <a:lnTo>
                      <a:pt x="175" y="112"/>
                    </a:lnTo>
                    <a:lnTo>
                      <a:pt x="174" y="113"/>
                    </a:lnTo>
                    <a:lnTo>
                      <a:pt x="174" y="114"/>
                    </a:lnTo>
                    <a:lnTo>
                      <a:pt x="173" y="117"/>
                    </a:lnTo>
                    <a:lnTo>
                      <a:pt x="173" y="117"/>
                    </a:lnTo>
                    <a:lnTo>
                      <a:pt x="173" y="119"/>
                    </a:lnTo>
                    <a:lnTo>
                      <a:pt x="172" y="120"/>
                    </a:lnTo>
                    <a:lnTo>
                      <a:pt x="171" y="120"/>
                    </a:lnTo>
                    <a:lnTo>
                      <a:pt x="170" y="123"/>
                    </a:lnTo>
                    <a:lnTo>
                      <a:pt x="169" y="124"/>
                    </a:lnTo>
                    <a:lnTo>
                      <a:pt x="168" y="124"/>
                    </a:lnTo>
                    <a:lnTo>
                      <a:pt x="166" y="123"/>
                    </a:lnTo>
                    <a:lnTo>
                      <a:pt x="164" y="123"/>
                    </a:lnTo>
                    <a:lnTo>
                      <a:pt x="164" y="124"/>
                    </a:lnTo>
                    <a:lnTo>
                      <a:pt x="163" y="124"/>
                    </a:lnTo>
                    <a:lnTo>
                      <a:pt x="162" y="125"/>
                    </a:lnTo>
                    <a:lnTo>
                      <a:pt x="160" y="126"/>
                    </a:lnTo>
                    <a:lnTo>
                      <a:pt x="160" y="127"/>
                    </a:lnTo>
                    <a:lnTo>
                      <a:pt x="159" y="127"/>
                    </a:lnTo>
                    <a:lnTo>
                      <a:pt x="159" y="127"/>
                    </a:lnTo>
                    <a:lnTo>
                      <a:pt x="157" y="128"/>
                    </a:lnTo>
                    <a:lnTo>
                      <a:pt x="154" y="129"/>
                    </a:lnTo>
                    <a:lnTo>
                      <a:pt x="153" y="130"/>
                    </a:lnTo>
                    <a:lnTo>
                      <a:pt x="153" y="130"/>
                    </a:lnTo>
                    <a:lnTo>
                      <a:pt x="152" y="131"/>
                    </a:lnTo>
                    <a:lnTo>
                      <a:pt x="151" y="132"/>
                    </a:lnTo>
                    <a:lnTo>
                      <a:pt x="151" y="133"/>
                    </a:lnTo>
                    <a:lnTo>
                      <a:pt x="150" y="134"/>
                    </a:lnTo>
                    <a:lnTo>
                      <a:pt x="149" y="134"/>
                    </a:lnTo>
                    <a:lnTo>
                      <a:pt x="148" y="134"/>
                    </a:lnTo>
                    <a:lnTo>
                      <a:pt x="147" y="136"/>
                    </a:lnTo>
                    <a:lnTo>
                      <a:pt x="146" y="137"/>
                    </a:lnTo>
                    <a:lnTo>
                      <a:pt x="146" y="138"/>
                    </a:lnTo>
                    <a:lnTo>
                      <a:pt x="143" y="138"/>
                    </a:lnTo>
                    <a:lnTo>
                      <a:pt x="143" y="139"/>
                    </a:lnTo>
                    <a:lnTo>
                      <a:pt x="143" y="140"/>
                    </a:lnTo>
                    <a:lnTo>
                      <a:pt x="142" y="141"/>
                    </a:lnTo>
                    <a:lnTo>
                      <a:pt x="136" y="143"/>
                    </a:lnTo>
                    <a:lnTo>
                      <a:pt x="136" y="144"/>
                    </a:lnTo>
                    <a:lnTo>
                      <a:pt x="129" y="147"/>
                    </a:lnTo>
                    <a:lnTo>
                      <a:pt x="127" y="148"/>
                    </a:lnTo>
                    <a:lnTo>
                      <a:pt x="126" y="148"/>
                    </a:lnTo>
                    <a:lnTo>
                      <a:pt x="123" y="149"/>
                    </a:lnTo>
                    <a:lnTo>
                      <a:pt x="115" y="154"/>
                    </a:lnTo>
                    <a:lnTo>
                      <a:pt x="115" y="155"/>
                    </a:lnTo>
                    <a:lnTo>
                      <a:pt x="114" y="155"/>
                    </a:lnTo>
                    <a:lnTo>
                      <a:pt x="103" y="160"/>
                    </a:lnTo>
                    <a:lnTo>
                      <a:pt x="98" y="162"/>
                    </a:lnTo>
                    <a:lnTo>
                      <a:pt x="63" y="149"/>
                    </a:lnTo>
                    <a:lnTo>
                      <a:pt x="45" y="142"/>
                    </a:lnTo>
                    <a:lnTo>
                      <a:pt x="33" y="138"/>
                    </a:lnTo>
                    <a:lnTo>
                      <a:pt x="32" y="138"/>
                    </a:lnTo>
                    <a:lnTo>
                      <a:pt x="12" y="131"/>
                    </a:lnTo>
                    <a:lnTo>
                      <a:pt x="6" y="129"/>
                    </a:lnTo>
                    <a:lnTo>
                      <a:pt x="5" y="129"/>
                    </a:lnTo>
                    <a:lnTo>
                      <a:pt x="5" y="128"/>
                    </a:lnTo>
                    <a:lnTo>
                      <a:pt x="6" y="124"/>
                    </a:lnTo>
                    <a:lnTo>
                      <a:pt x="6" y="124"/>
                    </a:lnTo>
                    <a:lnTo>
                      <a:pt x="7" y="123"/>
                    </a:lnTo>
                    <a:lnTo>
                      <a:pt x="8" y="122"/>
                    </a:lnTo>
                    <a:lnTo>
                      <a:pt x="8" y="120"/>
                    </a:lnTo>
                    <a:lnTo>
                      <a:pt x="8" y="119"/>
                    </a:lnTo>
                    <a:lnTo>
                      <a:pt x="8" y="118"/>
                    </a:lnTo>
                    <a:lnTo>
                      <a:pt x="8" y="115"/>
                    </a:lnTo>
                    <a:lnTo>
                      <a:pt x="8" y="114"/>
                    </a:lnTo>
                    <a:lnTo>
                      <a:pt x="9" y="114"/>
                    </a:lnTo>
                    <a:lnTo>
                      <a:pt x="9" y="112"/>
                    </a:lnTo>
                    <a:lnTo>
                      <a:pt x="8" y="111"/>
                    </a:lnTo>
                    <a:lnTo>
                      <a:pt x="7" y="110"/>
                    </a:lnTo>
                    <a:lnTo>
                      <a:pt x="6" y="109"/>
                    </a:lnTo>
                    <a:lnTo>
                      <a:pt x="5" y="108"/>
                    </a:lnTo>
                    <a:lnTo>
                      <a:pt x="5" y="107"/>
                    </a:lnTo>
                    <a:lnTo>
                      <a:pt x="4" y="107"/>
                    </a:lnTo>
                    <a:lnTo>
                      <a:pt x="3" y="105"/>
                    </a:lnTo>
                    <a:lnTo>
                      <a:pt x="3" y="104"/>
                    </a:lnTo>
                    <a:lnTo>
                      <a:pt x="3" y="103"/>
                    </a:lnTo>
                    <a:lnTo>
                      <a:pt x="3" y="100"/>
                    </a:lnTo>
                    <a:lnTo>
                      <a:pt x="2" y="100"/>
                    </a:lnTo>
                    <a:lnTo>
                      <a:pt x="2" y="100"/>
                    </a:lnTo>
                    <a:lnTo>
                      <a:pt x="2" y="99"/>
                    </a:lnTo>
                    <a:lnTo>
                      <a:pt x="2" y="98"/>
                    </a:lnTo>
                    <a:lnTo>
                      <a:pt x="1" y="97"/>
                    </a:lnTo>
                    <a:lnTo>
                      <a:pt x="0" y="96"/>
                    </a:lnTo>
                    <a:lnTo>
                      <a:pt x="0" y="96"/>
                    </a:lnTo>
                    <a:lnTo>
                      <a:pt x="1" y="95"/>
                    </a:lnTo>
                    <a:lnTo>
                      <a:pt x="1" y="94"/>
                    </a:lnTo>
                    <a:lnTo>
                      <a:pt x="1" y="93"/>
                    </a:lnTo>
                    <a:lnTo>
                      <a:pt x="2" y="92"/>
                    </a:lnTo>
                    <a:lnTo>
                      <a:pt x="2" y="91"/>
                    </a:lnTo>
                    <a:lnTo>
                      <a:pt x="2" y="89"/>
                    </a:lnTo>
                    <a:lnTo>
                      <a:pt x="2" y="89"/>
                    </a:lnTo>
                    <a:lnTo>
                      <a:pt x="2" y="88"/>
                    </a:lnTo>
                    <a:lnTo>
                      <a:pt x="3" y="87"/>
                    </a:lnTo>
                    <a:lnTo>
                      <a:pt x="2" y="86"/>
                    </a:lnTo>
                    <a:lnTo>
                      <a:pt x="2" y="85"/>
                    </a:lnTo>
                    <a:lnTo>
                      <a:pt x="3" y="84"/>
                    </a:lnTo>
                    <a:lnTo>
                      <a:pt x="4" y="83"/>
                    </a:lnTo>
                    <a:lnTo>
                      <a:pt x="4" y="83"/>
                    </a:lnTo>
                    <a:lnTo>
                      <a:pt x="5" y="82"/>
                    </a:lnTo>
                    <a:lnTo>
                      <a:pt x="5" y="81"/>
                    </a:lnTo>
                    <a:lnTo>
                      <a:pt x="5" y="80"/>
                    </a:lnTo>
                    <a:lnTo>
                      <a:pt x="6" y="80"/>
                    </a:lnTo>
                    <a:lnTo>
                      <a:pt x="7" y="79"/>
                    </a:lnTo>
                    <a:lnTo>
                      <a:pt x="8" y="79"/>
                    </a:lnTo>
                    <a:lnTo>
                      <a:pt x="8" y="78"/>
                    </a:lnTo>
                    <a:lnTo>
                      <a:pt x="9" y="77"/>
                    </a:lnTo>
                    <a:lnTo>
                      <a:pt x="10" y="75"/>
                    </a:lnTo>
                    <a:lnTo>
                      <a:pt x="11" y="74"/>
                    </a:lnTo>
                    <a:lnTo>
                      <a:pt x="12" y="74"/>
                    </a:lnTo>
                    <a:lnTo>
                      <a:pt x="13" y="74"/>
                    </a:lnTo>
                    <a:lnTo>
                      <a:pt x="16" y="73"/>
                    </a:lnTo>
                    <a:lnTo>
                      <a:pt x="16" y="72"/>
                    </a:lnTo>
                    <a:lnTo>
                      <a:pt x="17" y="72"/>
                    </a:lnTo>
                    <a:lnTo>
                      <a:pt x="18" y="71"/>
                    </a:lnTo>
                    <a:lnTo>
                      <a:pt x="20" y="71"/>
                    </a:lnTo>
                    <a:lnTo>
                      <a:pt x="21" y="71"/>
                    </a:lnTo>
                    <a:lnTo>
                      <a:pt x="22" y="70"/>
                    </a:lnTo>
                    <a:lnTo>
                      <a:pt x="23" y="70"/>
                    </a:lnTo>
                    <a:lnTo>
                      <a:pt x="25" y="71"/>
                    </a:lnTo>
                    <a:lnTo>
                      <a:pt x="26" y="71"/>
                    </a:lnTo>
                    <a:lnTo>
                      <a:pt x="27" y="70"/>
                    </a:lnTo>
                    <a:lnTo>
                      <a:pt x="29" y="70"/>
                    </a:lnTo>
                    <a:lnTo>
                      <a:pt x="29" y="69"/>
                    </a:lnTo>
                    <a:lnTo>
                      <a:pt x="29" y="69"/>
                    </a:lnTo>
                    <a:lnTo>
                      <a:pt x="31" y="68"/>
                    </a:lnTo>
                    <a:lnTo>
                      <a:pt x="33" y="66"/>
                    </a:lnTo>
                    <a:lnTo>
                      <a:pt x="33" y="66"/>
                    </a:lnTo>
                    <a:lnTo>
                      <a:pt x="34" y="67"/>
                    </a:lnTo>
                    <a:lnTo>
                      <a:pt x="35" y="67"/>
                    </a:lnTo>
                    <a:lnTo>
                      <a:pt x="35" y="66"/>
                    </a:lnTo>
                    <a:lnTo>
                      <a:pt x="36" y="66"/>
                    </a:lnTo>
                    <a:lnTo>
                      <a:pt x="36" y="65"/>
                    </a:lnTo>
                    <a:lnTo>
                      <a:pt x="36" y="65"/>
                    </a:lnTo>
                    <a:lnTo>
                      <a:pt x="36" y="63"/>
                    </a:lnTo>
                    <a:lnTo>
                      <a:pt x="36" y="62"/>
                    </a:lnTo>
                    <a:lnTo>
                      <a:pt x="37" y="62"/>
                    </a:lnTo>
                    <a:lnTo>
                      <a:pt x="38" y="62"/>
                    </a:lnTo>
                    <a:lnTo>
                      <a:pt x="38" y="61"/>
                    </a:lnTo>
                    <a:lnTo>
                      <a:pt x="38" y="60"/>
                    </a:lnTo>
                    <a:lnTo>
                      <a:pt x="38" y="59"/>
                    </a:lnTo>
                    <a:lnTo>
                      <a:pt x="38" y="58"/>
                    </a:lnTo>
                    <a:lnTo>
                      <a:pt x="39" y="57"/>
                    </a:lnTo>
                    <a:lnTo>
                      <a:pt x="41" y="56"/>
                    </a:lnTo>
                    <a:lnTo>
                      <a:pt x="42" y="55"/>
                    </a:lnTo>
                    <a:lnTo>
                      <a:pt x="41" y="55"/>
                    </a:lnTo>
                    <a:lnTo>
                      <a:pt x="41" y="54"/>
                    </a:lnTo>
                    <a:lnTo>
                      <a:pt x="40" y="54"/>
                    </a:lnTo>
                    <a:lnTo>
                      <a:pt x="40" y="52"/>
                    </a:lnTo>
                    <a:lnTo>
                      <a:pt x="40" y="51"/>
                    </a:lnTo>
                    <a:lnTo>
                      <a:pt x="38" y="51"/>
                    </a:lnTo>
                    <a:lnTo>
                      <a:pt x="38" y="50"/>
                    </a:lnTo>
                    <a:lnTo>
                      <a:pt x="37" y="49"/>
                    </a:lnTo>
                    <a:lnTo>
                      <a:pt x="36" y="49"/>
                    </a:lnTo>
                    <a:lnTo>
                      <a:pt x="36" y="48"/>
                    </a:lnTo>
                    <a:lnTo>
                      <a:pt x="36" y="48"/>
                    </a:lnTo>
                    <a:lnTo>
                      <a:pt x="36" y="47"/>
                    </a:lnTo>
                    <a:lnTo>
                      <a:pt x="37" y="45"/>
                    </a:lnTo>
                    <a:lnTo>
                      <a:pt x="37" y="45"/>
                    </a:lnTo>
                    <a:lnTo>
                      <a:pt x="39" y="44"/>
                    </a:lnTo>
                    <a:lnTo>
                      <a:pt x="39" y="43"/>
                    </a:lnTo>
                    <a:lnTo>
                      <a:pt x="40" y="42"/>
                    </a:lnTo>
                    <a:lnTo>
                      <a:pt x="40" y="41"/>
                    </a:lnTo>
                    <a:lnTo>
                      <a:pt x="42" y="40"/>
                    </a:lnTo>
                    <a:lnTo>
                      <a:pt x="42" y="39"/>
                    </a:lnTo>
                    <a:lnTo>
                      <a:pt x="43" y="38"/>
                    </a:lnTo>
                    <a:lnTo>
                      <a:pt x="43" y="37"/>
                    </a:lnTo>
                    <a:lnTo>
                      <a:pt x="42" y="36"/>
                    </a:lnTo>
                    <a:lnTo>
                      <a:pt x="42" y="35"/>
                    </a:lnTo>
                    <a:lnTo>
                      <a:pt x="41" y="35"/>
                    </a:lnTo>
                    <a:lnTo>
                      <a:pt x="40" y="34"/>
                    </a:lnTo>
                    <a:lnTo>
                      <a:pt x="40" y="34"/>
                    </a:lnTo>
                    <a:lnTo>
                      <a:pt x="42" y="33"/>
                    </a:lnTo>
                    <a:lnTo>
                      <a:pt x="43" y="32"/>
                    </a:lnTo>
                    <a:lnTo>
                      <a:pt x="43" y="31"/>
                    </a:lnTo>
                    <a:lnTo>
                      <a:pt x="44" y="31"/>
                    </a:lnTo>
                    <a:lnTo>
                      <a:pt x="44" y="29"/>
                    </a:lnTo>
                    <a:lnTo>
                      <a:pt x="45" y="28"/>
                    </a:lnTo>
                    <a:lnTo>
                      <a:pt x="45" y="27"/>
                    </a:lnTo>
                    <a:lnTo>
                      <a:pt x="46" y="27"/>
                    </a:lnTo>
                    <a:lnTo>
                      <a:pt x="46" y="26"/>
                    </a:lnTo>
                    <a:lnTo>
                      <a:pt x="46" y="25"/>
                    </a:lnTo>
                    <a:lnTo>
                      <a:pt x="47" y="24"/>
                    </a:lnTo>
                    <a:lnTo>
                      <a:pt x="47" y="22"/>
                    </a:lnTo>
                    <a:lnTo>
                      <a:pt x="48" y="21"/>
                    </a:lnTo>
                    <a:lnTo>
                      <a:pt x="48" y="20"/>
                    </a:lnTo>
                    <a:lnTo>
                      <a:pt x="49" y="19"/>
                    </a:lnTo>
                    <a:lnTo>
                      <a:pt x="49" y="17"/>
                    </a:lnTo>
                    <a:lnTo>
                      <a:pt x="49" y="14"/>
                    </a:lnTo>
                    <a:lnTo>
                      <a:pt x="49" y="14"/>
                    </a:lnTo>
                    <a:lnTo>
                      <a:pt x="50" y="13"/>
                    </a:lnTo>
                    <a:lnTo>
                      <a:pt x="50" y="12"/>
                    </a:lnTo>
                    <a:lnTo>
                      <a:pt x="51" y="11"/>
                    </a:lnTo>
                    <a:lnTo>
                      <a:pt x="52" y="10"/>
                    </a:lnTo>
                    <a:lnTo>
                      <a:pt x="52" y="8"/>
                    </a:lnTo>
                    <a:lnTo>
                      <a:pt x="51" y="8"/>
                    </a:lnTo>
                    <a:lnTo>
                      <a:pt x="52" y="7"/>
                    </a:lnTo>
                    <a:lnTo>
                      <a:pt x="53" y="6"/>
                    </a:lnTo>
                    <a:lnTo>
                      <a:pt x="53" y="6"/>
                    </a:lnTo>
                    <a:lnTo>
                      <a:pt x="53" y="5"/>
                    </a:lnTo>
                    <a:lnTo>
                      <a:pt x="54" y="5"/>
                    </a:lnTo>
                    <a:lnTo>
                      <a:pt x="55" y="4"/>
                    </a:lnTo>
                    <a:lnTo>
                      <a:pt x="56" y="4"/>
                    </a:lnTo>
                    <a:lnTo>
                      <a:pt x="57" y="3"/>
                    </a:lnTo>
                    <a:lnTo>
                      <a:pt x="58" y="3"/>
                    </a:lnTo>
                    <a:lnTo>
                      <a:pt x="58" y="3"/>
                    </a:lnTo>
                    <a:lnTo>
                      <a:pt x="59" y="2"/>
                    </a:lnTo>
                    <a:lnTo>
                      <a:pt x="60" y="2"/>
                    </a:lnTo>
                    <a:lnTo>
                      <a:pt x="60" y="1"/>
                    </a:lnTo>
                    <a:lnTo>
                      <a:pt x="62" y="1"/>
                    </a:lnTo>
                    <a:lnTo>
                      <a:pt x="64" y="1"/>
                    </a:lnTo>
                    <a:lnTo>
                      <a:pt x="65" y="1"/>
                    </a:lnTo>
                    <a:lnTo>
                      <a:pt x="67" y="0"/>
                    </a:lnTo>
                    <a:lnTo>
                      <a:pt x="67" y="0"/>
                    </a:lnTo>
                    <a:lnTo>
                      <a:pt x="68" y="0"/>
                    </a:lnTo>
                    <a:lnTo>
                      <a:pt x="69" y="0"/>
                    </a:lnTo>
                    <a:lnTo>
                      <a:pt x="69" y="0"/>
                    </a:lnTo>
                    <a:lnTo>
                      <a:pt x="70" y="2"/>
                    </a:lnTo>
                    <a:lnTo>
                      <a:pt x="71" y="3"/>
                    </a:lnTo>
                    <a:lnTo>
                      <a:pt x="71" y="3"/>
                    </a:lnTo>
                    <a:lnTo>
                      <a:pt x="72" y="3"/>
                    </a:lnTo>
                    <a:lnTo>
                      <a:pt x="73" y="4"/>
                    </a:lnTo>
                    <a:lnTo>
                      <a:pt x="74" y="5"/>
                    </a:lnTo>
                    <a:lnTo>
                      <a:pt x="74" y="5"/>
                    </a:lnTo>
                    <a:lnTo>
                      <a:pt x="76" y="6"/>
                    </a:lnTo>
                    <a:lnTo>
                      <a:pt x="77" y="7"/>
                    </a:lnTo>
                    <a:lnTo>
                      <a:pt x="78" y="7"/>
                    </a:lnTo>
                    <a:lnTo>
                      <a:pt x="78" y="7"/>
                    </a:lnTo>
                    <a:lnTo>
                      <a:pt x="79" y="7"/>
                    </a:lnTo>
                    <a:lnTo>
                      <a:pt x="80" y="7"/>
                    </a:lnTo>
                    <a:lnTo>
                      <a:pt x="81" y="7"/>
                    </a:lnTo>
                    <a:lnTo>
                      <a:pt x="83" y="7"/>
                    </a:lnTo>
                    <a:lnTo>
                      <a:pt x="84" y="7"/>
                    </a:lnTo>
                    <a:lnTo>
                      <a:pt x="85" y="7"/>
                    </a:lnTo>
                    <a:lnTo>
                      <a:pt x="88" y="7"/>
                    </a:lnTo>
                    <a:lnTo>
                      <a:pt x="88" y="8"/>
                    </a:lnTo>
                    <a:lnTo>
                      <a:pt x="88" y="9"/>
                    </a:lnTo>
                    <a:lnTo>
                      <a:pt x="89" y="9"/>
                    </a:lnTo>
                    <a:lnTo>
                      <a:pt x="91" y="9"/>
                    </a:lnTo>
                    <a:lnTo>
                      <a:pt x="93" y="9"/>
                    </a:lnTo>
                    <a:lnTo>
                      <a:pt x="94" y="9"/>
                    </a:lnTo>
                    <a:lnTo>
                      <a:pt x="94" y="8"/>
                    </a:lnTo>
                    <a:lnTo>
                      <a:pt x="95" y="7"/>
                    </a:lnTo>
                    <a:lnTo>
                      <a:pt x="96" y="7"/>
                    </a:lnTo>
                    <a:lnTo>
                      <a:pt x="97" y="8"/>
                    </a:lnTo>
                    <a:lnTo>
                      <a:pt x="98" y="8"/>
                    </a:lnTo>
                    <a:lnTo>
                      <a:pt x="98" y="9"/>
                    </a:lnTo>
                    <a:lnTo>
                      <a:pt x="98" y="10"/>
                    </a:lnTo>
                    <a:lnTo>
                      <a:pt x="100" y="10"/>
                    </a:lnTo>
                    <a:lnTo>
                      <a:pt x="102" y="10"/>
                    </a:lnTo>
                    <a:lnTo>
                      <a:pt x="102" y="10"/>
                    </a:lnTo>
                    <a:lnTo>
                      <a:pt x="102" y="10"/>
                    </a:lnTo>
                    <a:lnTo>
                      <a:pt x="103" y="11"/>
                    </a:lnTo>
                    <a:lnTo>
                      <a:pt x="104" y="10"/>
                    </a:lnTo>
                    <a:lnTo>
                      <a:pt x="105" y="11"/>
                    </a:lnTo>
                    <a:lnTo>
                      <a:pt x="105" y="12"/>
                    </a:lnTo>
                    <a:lnTo>
                      <a:pt x="105" y="13"/>
                    </a:lnTo>
                    <a:lnTo>
                      <a:pt x="107" y="14"/>
                    </a:lnTo>
                    <a:lnTo>
                      <a:pt x="109" y="16"/>
                    </a:lnTo>
                    <a:lnTo>
                      <a:pt x="110" y="16"/>
                    </a:lnTo>
                    <a:lnTo>
                      <a:pt x="111" y="15"/>
                    </a:lnTo>
                    <a:lnTo>
                      <a:pt x="112" y="14"/>
                    </a:lnTo>
                    <a:lnTo>
                      <a:pt x="113" y="14"/>
                    </a:lnTo>
                    <a:lnTo>
                      <a:pt x="115" y="14"/>
                    </a:lnTo>
                    <a:lnTo>
                      <a:pt x="115" y="13"/>
                    </a:lnTo>
                    <a:lnTo>
                      <a:pt x="115" y="12"/>
                    </a:lnTo>
                    <a:lnTo>
                      <a:pt x="116" y="11"/>
                    </a:lnTo>
                    <a:lnTo>
                      <a:pt x="117" y="1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14" name="Freeform 1173">
                <a:extLst>
                  <a:ext uri="{FF2B5EF4-FFF2-40B4-BE49-F238E27FC236}">
                    <a16:creationId xmlns:a16="http://schemas.microsoft.com/office/drawing/2014/main" id="{48B76AD6-DBD9-47F6-8F9C-2C7C83525069}"/>
                  </a:ext>
                </a:extLst>
              </p:cNvPr>
              <p:cNvSpPr>
                <a:spLocks/>
              </p:cNvSpPr>
              <p:nvPr/>
            </p:nvSpPr>
            <p:spPr bwMode="auto">
              <a:xfrm>
                <a:off x="5303" y="3085"/>
                <a:ext cx="244" cy="253"/>
              </a:xfrm>
              <a:custGeom>
                <a:avLst/>
                <a:gdLst>
                  <a:gd name="T0" fmla="*/ 172 w 244"/>
                  <a:gd name="T1" fmla="*/ 169 h 253"/>
                  <a:gd name="T2" fmla="*/ 164 w 244"/>
                  <a:gd name="T3" fmla="*/ 200 h 253"/>
                  <a:gd name="T4" fmla="*/ 157 w 244"/>
                  <a:gd name="T5" fmla="*/ 221 h 253"/>
                  <a:gd name="T6" fmla="*/ 150 w 244"/>
                  <a:gd name="T7" fmla="*/ 249 h 253"/>
                  <a:gd name="T8" fmla="*/ 143 w 244"/>
                  <a:gd name="T9" fmla="*/ 245 h 253"/>
                  <a:gd name="T10" fmla="*/ 139 w 244"/>
                  <a:gd name="T11" fmla="*/ 233 h 253"/>
                  <a:gd name="T12" fmla="*/ 123 w 244"/>
                  <a:gd name="T13" fmla="*/ 229 h 253"/>
                  <a:gd name="T14" fmla="*/ 109 w 244"/>
                  <a:gd name="T15" fmla="*/ 226 h 253"/>
                  <a:gd name="T16" fmla="*/ 99 w 244"/>
                  <a:gd name="T17" fmla="*/ 218 h 253"/>
                  <a:gd name="T18" fmla="*/ 83 w 244"/>
                  <a:gd name="T19" fmla="*/ 207 h 253"/>
                  <a:gd name="T20" fmla="*/ 71 w 244"/>
                  <a:gd name="T21" fmla="*/ 202 h 253"/>
                  <a:gd name="T22" fmla="*/ 63 w 244"/>
                  <a:gd name="T23" fmla="*/ 203 h 253"/>
                  <a:gd name="T24" fmla="*/ 56 w 244"/>
                  <a:gd name="T25" fmla="*/ 195 h 253"/>
                  <a:gd name="T26" fmla="*/ 62 w 244"/>
                  <a:gd name="T27" fmla="*/ 179 h 253"/>
                  <a:gd name="T28" fmla="*/ 66 w 244"/>
                  <a:gd name="T29" fmla="*/ 158 h 253"/>
                  <a:gd name="T30" fmla="*/ 67 w 244"/>
                  <a:gd name="T31" fmla="*/ 139 h 253"/>
                  <a:gd name="T32" fmla="*/ 51 w 244"/>
                  <a:gd name="T33" fmla="*/ 129 h 253"/>
                  <a:gd name="T34" fmla="*/ 46 w 244"/>
                  <a:gd name="T35" fmla="*/ 123 h 253"/>
                  <a:gd name="T36" fmla="*/ 39 w 244"/>
                  <a:gd name="T37" fmla="*/ 114 h 253"/>
                  <a:gd name="T38" fmla="*/ 18 w 244"/>
                  <a:gd name="T39" fmla="*/ 97 h 253"/>
                  <a:gd name="T40" fmla="*/ 7 w 244"/>
                  <a:gd name="T41" fmla="*/ 84 h 253"/>
                  <a:gd name="T42" fmla="*/ 0 w 244"/>
                  <a:gd name="T43" fmla="*/ 71 h 253"/>
                  <a:gd name="T44" fmla="*/ 10 w 244"/>
                  <a:gd name="T45" fmla="*/ 38 h 253"/>
                  <a:gd name="T46" fmla="*/ 23 w 244"/>
                  <a:gd name="T47" fmla="*/ 11 h 253"/>
                  <a:gd name="T48" fmla="*/ 33 w 244"/>
                  <a:gd name="T49" fmla="*/ 4 h 253"/>
                  <a:gd name="T50" fmla="*/ 36 w 244"/>
                  <a:gd name="T51" fmla="*/ 0 h 253"/>
                  <a:gd name="T52" fmla="*/ 48 w 244"/>
                  <a:gd name="T53" fmla="*/ 6 h 253"/>
                  <a:gd name="T54" fmla="*/ 57 w 244"/>
                  <a:gd name="T55" fmla="*/ 15 h 253"/>
                  <a:gd name="T56" fmla="*/ 67 w 244"/>
                  <a:gd name="T57" fmla="*/ 16 h 253"/>
                  <a:gd name="T58" fmla="*/ 75 w 244"/>
                  <a:gd name="T59" fmla="*/ 24 h 253"/>
                  <a:gd name="T60" fmla="*/ 82 w 244"/>
                  <a:gd name="T61" fmla="*/ 21 h 253"/>
                  <a:gd name="T62" fmla="*/ 86 w 244"/>
                  <a:gd name="T63" fmla="*/ 20 h 253"/>
                  <a:gd name="T64" fmla="*/ 93 w 244"/>
                  <a:gd name="T65" fmla="*/ 23 h 253"/>
                  <a:gd name="T66" fmla="*/ 93 w 244"/>
                  <a:gd name="T67" fmla="*/ 33 h 253"/>
                  <a:gd name="T68" fmla="*/ 108 w 244"/>
                  <a:gd name="T69" fmla="*/ 33 h 253"/>
                  <a:gd name="T70" fmla="*/ 118 w 244"/>
                  <a:gd name="T71" fmla="*/ 33 h 253"/>
                  <a:gd name="T72" fmla="*/ 119 w 244"/>
                  <a:gd name="T73" fmla="*/ 28 h 253"/>
                  <a:gd name="T74" fmla="*/ 125 w 244"/>
                  <a:gd name="T75" fmla="*/ 25 h 253"/>
                  <a:gd name="T76" fmla="*/ 131 w 244"/>
                  <a:gd name="T77" fmla="*/ 24 h 253"/>
                  <a:gd name="T78" fmla="*/ 137 w 244"/>
                  <a:gd name="T79" fmla="*/ 18 h 253"/>
                  <a:gd name="T80" fmla="*/ 148 w 244"/>
                  <a:gd name="T81" fmla="*/ 22 h 253"/>
                  <a:gd name="T82" fmla="*/ 158 w 244"/>
                  <a:gd name="T83" fmla="*/ 25 h 253"/>
                  <a:gd name="T84" fmla="*/ 178 w 244"/>
                  <a:gd name="T85" fmla="*/ 29 h 253"/>
                  <a:gd name="T86" fmla="*/ 189 w 244"/>
                  <a:gd name="T87" fmla="*/ 33 h 253"/>
                  <a:gd name="T88" fmla="*/ 194 w 244"/>
                  <a:gd name="T89" fmla="*/ 38 h 253"/>
                  <a:gd name="T90" fmla="*/ 200 w 244"/>
                  <a:gd name="T91" fmla="*/ 39 h 253"/>
                  <a:gd name="T92" fmla="*/ 208 w 244"/>
                  <a:gd name="T93" fmla="*/ 42 h 253"/>
                  <a:gd name="T94" fmla="*/ 216 w 244"/>
                  <a:gd name="T95" fmla="*/ 43 h 253"/>
                  <a:gd name="T96" fmla="*/ 223 w 244"/>
                  <a:gd name="T97" fmla="*/ 48 h 253"/>
                  <a:gd name="T98" fmla="*/ 230 w 244"/>
                  <a:gd name="T99" fmla="*/ 57 h 253"/>
                  <a:gd name="T100" fmla="*/ 233 w 244"/>
                  <a:gd name="T101" fmla="*/ 66 h 253"/>
                  <a:gd name="T102" fmla="*/ 237 w 244"/>
                  <a:gd name="T103" fmla="*/ 73 h 253"/>
                  <a:gd name="T104" fmla="*/ 240 w 244"/>
                  <a:gd name="T105" fmla="*/ 78 h 253"/>
                  <a:gd name="T106" fmla="*/ 240 w 244"/>
                  <a:gd name="T107" fmla="*/ 83 h 253"/>
                  <a:gd name="T108" fmla="*/ 243 w 244"/>
                  <a:gd name="T109" fmla="*/ 90 h 253"/>
                  <a:gd name="T110" fmla="*/ 236 w 244"/>
                  <a:gd name="T111" fmla="*/ 97 h 253"/>
                  <a:gd name="T112" fmla="*/ 242 w 244"/>
                  <a:gd name="T113" fmla="*/ 100 h 253"/>
                  <a:gd name="T114" fmla="*/ 233 w 244"/>
                  <a:gd name="T115" fmla="*/ 103 h 253"/>
                  <a:gd name="T116" fmla="*/ 227 w 244"/>
                  <a:gd name="T117" fmla="*/ 107 h 253"/>
                  <a:gd name="T118" fmla="*/ 221 w 244"/>
                  <a:gd name="T119" fmla="*/ 114 h 253"/>
                  <a:gd name="T120" fmla="*/ 216 w 244"/>
                  <a:gd name="T121" fmla="*/ 121 h 253"/>
                  <a:gd name="T122" fmla="*/ 196 w 244"/>
                  <a:gd name="T123" fmla="*/ 14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 h="253">
                    <a:moveTo>
                      <a:pt x="187" y="150"/>
                    </a:moveTo>
                    <a:lnTo>
                      <a:pt x="186" y="150"/>
                    </a:lnTo>
                    <a:lnTo>
                      <a:pt x="185" y="150"/>
                    </a:lnTo>
                    <a:lnTo>
                      <a:pt x="181" y="152"/>
                    </a:lnTo>
                    <a:lnTo>
                      <a:pt x="178" y="156"/>
                    </a:lnTo>
                    <a:lnTo>
                      <a:pt x="175" y="159"/>
                    </a:lnTo>
                    <a:lnTo>
                      <a:pt x="175" y="159"/>
                    </a:lnTo>
                    <a:lnTo>
                      <a:pt x="174" y="165"/>
                    </a:lnTo>
                    <a:lnTo>
                      <a:pt x="172" y="169"/>
                    </a:lnTo>
                    <a:lnTo>
                      <a:pt x="171" y="172"/>
                    </a:lnTo>
                    <a:lnTo>
                      <a:pt x="170" y="173"/>
                    </a:lnTo>
                    <a:lnTo>
                      <a:pt x="168" y="179"/>
                    </a:lnTo>
                    <a:lnTo>
                      <a:pt x="168" y="181"/>
                    </a:lnTo>
                    <a:lnTo>
                      <a:pt x="168" y="186"/>
                    </a:lnTo>
                    <a:lnTo>
                      <a:pt x="167" y="193"/>
                    </a:lnTo>
                    <a:lnTo>
                      <a:pt x="166" y="194"/>
                    </a:lnTo>
                    <a:lnTo>
                      <a:pt x="164" y="200"/>
                    </a:lnTo>
                    <a:lnTo>
                      <a:pt x="164" y="200"/>
                    </a:lnTo>
                    <a:lnTo>
                      <a:pt x="162" y="204"/>
                    </a:lnTo>
                    <a:lnTo>
                      <a:pt x="161" y="206"/>
                    </a:lnTo>
                    <a:lnTo>
                      <a:pt x="161" y="207"/>
                    </a:lnTo>
                    <a:lnTo>
                      <a:pt x="160" y="211"/>
                    </a:lnTo>
                    <a:lnTo>
                      <a:pt x="160" y="214"/>
                    </a:lnTo>
                    <a:lnTo>
                      <a:pt x="160" y="215"/>
                    </a:lnTo>
                    <a:lnTo>
                      <a:pt x="158" y="218"/>
                    </a:lnTo>
                    <a:lnTo>
                      <a:pt x="158" y="221"/>
                    </a:lnTo>
                    <a:lnTo>
                      <a:pt x="157" y="221"/>
                    </a:lnTo>
                    <a:lnTo>
                      <a:pt x="157" y="222"/>
                    </a:lnTo>
                    <a:lnTo>
                      <a:pt x="157" y="228"/>
                    </a:lnTo>
                    <a:lnTo>
                      <a:pt x="157" y="230"/>
                    </a:lnTo>
                    <a:lnTo>
                      <a:pt x="157" y="235"/>
                    </a:lnTo>
                    <a:lnTo>
                      <a:pt x="156" y="238"/>
                    </a:lnTo>
                    <a:lnTo>
                      <a:pt x="155" y="240"/>
                    </a:lnTo>
                    <a:lnTo>
                      <a:pt x="153" y="242"/>
                    </a:lnTo>
                    <a:lnTo>
                      <a:pt x="150" y="245"/>
                    </a:lnTo>
                    <a:lnTo>
                      <a:pt x="150" y="249"/>
                    </a:lnTo>
                    <a:lnTo>
                      <a:pt x="148" y="252"/>
                    </a:lnTo>
                    <a:lnTo>
                      <a:pt x="148" y="253"/>
                    </a:lnTo>
                    <a:lnTo>
                      <a:pt x="145" y="252"/>
                    </a:lnTo>
                    <a:lnTo>
                      <a:pt x="144" y="251"/>
                    </a:lnTo>
                    <a:lnTo>
                      <a:pt x="144" y="249"/>
                    </a:lnTo>
                    <a:lnTo>
                      <a:pt x="143" y="248"/>
                    </a:lnTo>
                    <a:lnTo>
                      <a:pt x="144" y="246"/>
                    </a:lnTo>
                    <a:lnTo>
                      <a:pt x="143" y="245"/>
                    </a:lnTo>
                    <a:lnTo>
                      <a:pt x="143" y="245"/>
                    </a:lnTo>
                    <a:lnTo>
                      <a:pt x="143" y="243"/>
                    </a:lnTo>
                    <a:lnTo>
                      <a:pt x="146" y="240"/>
                    </a:lnTo>
                    <a:lnTo>
                      <a:pt x="147" y="238"/>
                    </a:lnTo>
                    <a:lnTo>
                      <a:pt x="147" y="236"/>
                    </a:lnTo>
                    <a:lnTo>
                      <a:pt x="146" y="235"/>
                    </a:lnTo>
                    <a:lnTo>
                      <a:pt x="144" y="233"/>
                    </a:lnTo>
                    <a:lnTo>
                      <a:pt x="144" y="232"/>
                    </a:lnTo>
                    <a:lnTo>
                      <a:pt x="140" y="233"/>
                    </a:lnTo>
                    <a:lnTo>
                      <a:pt x="139" y="233"/>
                    </a:lnTo>
                    <a:lnTo>
                      <a:pt x="137" y="232"/>
                    </a:lnTo>
                    <a:lnTo>
                      <a:pt x="137" y="232"/>
                    </a:lnTo>
                    <a:lnTo>
                      <a:pt x="134" y="232"/>
                    </a:lnTo>
                    <a:lnTo>
                      <a:pt x="133" y="231"/>
                    </a:lnTo>
                    <a:lnTo>
                      <a:pt x="132" y="232"/>
                    </a:lnTo>
                    <a:lnTo>
                      <a:pt x="128" y="232"/>
                    </a:lnTo>
                    <a:lnTo>
                      <a:pt x="126" y="233"/>
                    </a:lnTo>
                    <a:lnTo>
                      <a:pt x="124" y="232"/>
                    </a:lnTo>
                    <a:lnTo>
                      <a:pt x="123" y="229"/>
                    </a:lnTo>
                    <a:lnTo>
                      <a:pt x="121" y="228"/>
                    </a:lnTo>
                    <a:lnTo>
                      <a:pt x="119" y="228"/>
                    </a:lnTo>
                    <a:lnTo>
                      <a:pt x="119" y="228"/>
                    </a:lnTo>
                    <a:lnTo>
                      <a:pt x="118" y="227"/>
                    </a:lnTo>
                    <a:lnTo>
                      <a:pt x="114" y="227"/>
                    </a:lnTo>
                    <a:lnTo>
                      <a:pt x="113" y="227"/>
                    </a:lnTo>
                    <a:lnTo>
                      <a:pt x="110" y="227"/>
                    </a:lnTo>
                    <a:lnTo>
                      <a:pt x="109" y="227"/>
                    </a:lnTo>
                    <a:lnTo>
                      <a:pt x="109" y="226"/>
                    </a:lnTo>
                    <a:lnTo>
                      <a:pt x="108" y="224"/>
                    </a:lnTo>
                    <a:lnTo>
                      <a:pt x="107" y="224"/>
                    </a:lnTo>
                    <a:lnTo>
                      <a:pt x="106" y="223"/>
                    </a:lnTo>
                    <a:lnTo>
                      <a:pt x="105" y="221"/>
                    </a:lnTo>
                    <a:lnTo>
                      <a:pt x="104" y="221"/>
                    </a:lnTo>
                    <a:lnTo>
                      <a:pt x="102" y="221"/>
                    </a:lnTo>
                    <a:lnTo>
                      <a:pt x="102" y="220"/>
                    </a:lnTo>
                    <a:lnTo>
                      <a:pt x="100" y="218"/>
                    </a:lnTo>
                    <a:lnTo>
                      <a:pt x="99" y="218"/>
                    </a:lnTo>
                    <a:lnTo>
                      <a:pt x="98" y="218"/>
                    </a:lnTo>
                    <a:lnTo>
                      <a:pt x="95" y="218"/>
                    </a:lnTo>
                    <a:lnTo>
                      <a:pt x="94" y="217"/>
                    </a:lnTo>
                    <a:lnTo>
                      <a:pt x="91" y="217"/>
                    </a:lnTo>
                    <a:lnTo>
                      <a:pt x="89" y="215"/>
                    </a:lnTo>
                    <a:lnTo>
                      <a:pt x="88" y="215"/>
                    </a:lnTo>
                    <a:lnTo>
                      <a:pt x="86" y="213"/>
                    </a:lnTo>
                    <a:lnTo>
                      <a:pt x="84" y="208"/>
                    </a:lnTo>
                    <a:lnTo>
                      <a:pt x="83" y="207"/>
                    </a:lnTo>
                    <a:lnTo>
                      <a:pt x="82" y="207"/>
                    </a:lnTo>
                    <a:lnTo>
                      <a:pt x="82" y="206"/>
                    </a:lnTo>
                    <a:lnTo>
                      <a:pt x="81" y="205"/>
                    </a:lnTo>
                    <a:lnTo>
                      <a:pt x="78" y="205"/>
                    </a:lnTo>
                    <a:lnTo>
                      <a:pt x="76" y="204"/>
                    </a:lnTo>
                    <a:lnTo>
                      <a:pt x="75" y="204"/>
                    </a:lnTo>
                    <a:lnTo>
                      <a:pt x="74" y="204"/>
                    </a:lnTo>
                    <a:lnTo>
                      <a:pt x="74" y="203"/>
                    </a:lnTo>
                    <a:lnTo>
                      <a:pt x="71" y="202"/>
                    </a:lnTo>
                    <a:lnTo>
                      <a:pt x="71" y="202"/>
                    </a:lnTo>
                    <a:lnTo>
                      <a:pt x="70" y="202"/>
                    </a:lnTo>
                    <a:lnTo>
                      <a:pt x="69" y="201"/>
                    </a:lnTo>
                    <a:lnTo>
                      <a:pt x="68" y="201"/>
                    </a:lnTo>
                    <a:lnTo>
                      <a:pt x="67" y="202"/>
                    </a:lnTo>
                    <a:lnTo>
                      <a:pt x="65" y="203"/>
                    </a:lnTo>
                    <a:lnTo>
                      <a:pt x="64" y="202"/>
                    </a:lnTo>
                    <a:lnTo>
                      <a:pt x="64" y="202"/>
                    </a:lnTo>
                    <a:lnTo>
                      <a:pt x="63" y="203"/>
                    </a:lnTo>
                    <a:lnTo>
                      <a:pt x="62" y="203"/>
                    </a:lnTo>
                    <a:lnTo>
                      <a:pt x="58" y="201"/>
                    </a:lnTo>
                    <a:lnTo>
                      <a:pt x="57" y="201"/>
                    </a:lnTo>
                    <a:lnTo>
                      <a:pt x="55" y="200"/>
                    </a:lnTo>
                    <a:lnTo>
                      <a:pt x="54" y="200"/>
                    </a:lnTo>
                    <a:lnTo>
                      <a:pt x="54" y="198"/>
                    </a:lnTo>
                    <a:lnTo>
                      <a:pt x="55" y="196"/>
                    </a:lnTo>
                    <a:lnTo>
                      <a:pt x="56" y="196"/>
                    </a:lnTo>
                    <a:lnTo>
                      <a:pt x="56" y="195"/>
                    </a:lnTo>
                    <a:lnTo>
                      <a:pt x="57" y="193"/>
                    </a:lnTo>
                    <a:lnTo>
                      <a:pt x="61" y="190"/>
                    </a:lnTo>
                    <a:lnTo>
                      <a:pt x="61" y="190"/>
                    </a:lnTo>
                    <a:lnTo>
                      <a:pt x="61" y="187"/>
                    </a:lnTo>
                    <a:lnTo>
                      <a:pt x="61" y="187"/>
                    </a:lnTo>
                    <a:lnTo>
                      <a:pt x="61" y="186"/>
                    </a:lnTo>
                    <a:lnTo>
                      <a:pt x="62" y="183"/>
                    </a:lnTo>
                    <a:lnTo>
                      <a:pt x="62" y="182"/>
                    </a:lnTo>
                    <a:lnTo>
                      <a:pt x="62" y="179"/>
                    </a:lnTo>
                    <a:lnTo>
                      <a:pt x="61" y="175"/>
                    </a:lnTo>
                    <a:lnTo>
                      <a:pt x="62" y="173"/>
                    </a:lnTo>
                    <a:lnTo>
                      <a:pt x="63" y="172"/>
                    </a:lnTo>
                    <a:lnTo>
                      <a:pt x="64" y="169"/>
                    </a:lnTo>
                    <a:lnTo>
                      <a:pt x="64" y="168"/>
                    </a:lnTo>
                    <a:lnTo>
                      <a:pt x="65" y="165"/>
                    </a:lnTo>
                    <a:lnTo>
                      <a:pt x="65" y="164"/>
                    </a:lnTo>
                    <a:lnTo>
                      <a:pt x="66" y="159"/>
                    </a:lnTo>
                    <a:lnTo>
                      <a:pt x="66" y="158"/>
                    </a:lnTo>
                    <a:lnTo>
                      <a:pt x="68" y="156"/>
                    </a:lnTo>
                    <a:lnTo>
                      <a:pt x="68" y="155"/>
                    </a:lnTo>
                    <a:lnTo>
                      <a:pt x="68" y="152"/>
                    </a:lnTo>
                    <a:lnTo>
                      <a:pt x="68" y="149"/>
                    </a:lnTo>
                    <a:lnTo>
                      <a:pt x="67" y="146"/>
                    </a:lnTo>
                    <a:lnTo>
                      <a:pt x="67" y="145"/>
                    </a:lnTo>
                    <a:lnTo>
                      <a:pt x="67" y="142"/>
                    </a:lnTo>
                    <a:lnTo>
                      <a:pt x="68" y="140"/>
                    </a:lnTo>
                    <a:lnTo>
                      <a:pt x="67" y="139"/>
                    </a:lnTo>
                    <a:lnTo>
                      <a:pt x="65" y="138"/>
                    </a:lnTo>
                    <a:lnTo>
                      <a:pt x="62" y="135"/>
                    </a:lnTo>
                    <a:lnTo>
                      <a:pt x="61" y="134"/>
                    </a:lnTo>
                    <a:lnTo>
                      <a:pt x="59" y="131"/>
                    </a:lnTo>
                    <a:lnTo>
                      <a:pt x="57" y="130"/>
                    </a:lnTo>
                    <a:lnTo>
                      <a:pt x="54" y="129"/>
                    </a:lnTo>
                    <a:lnTo>
                      <a:pt x="53" y="130"/>
                    </a:lnTo>
                    <a:lnTo>
                      <a:pt x="52" y="130"/>
                    </a:lnTo>
                    <a:lnTo>
                      <a:pt x="51" y="129"/>
                    </a:lnTo>
                    <a:lnTo>
                      <a:pt x="49" y="128"/>
                    </a:lnTo>
                    <a:lnTo>
                      <a:pt x="48" y="128"/>
                    </a:lnTo>
                    <a:lnTo>
                      <a:pt x="47" y="127"/>
                    </a:lnTo>
                    <a:lnTo>
                      <a:pt x="45" y="128"/>
                    </a:lnTo>
                    <a:lnTo>
                      <a:pt x="44" y="126"/>
                    </a:lnTo>
                    <a:lnTo>
                      <a:pt x="43" y="125"/>
                    </a:lnTo>
                    <a:lnTo>
                      <a:pt x="44" y="125"/>
                    </a:lnTo>
                    <a:lnTo>
                      <a:pt x="45" y="124"/>
                    </a:lnTo>
                    <a:lnTo>
                      <a:pt x="46" y="123"/>
                    </a:lnTo>
                    <a:lnTo>
                      <a:pt x="47" y="122"/>
                    </a:lnTo>
                    <a:lnTo>
                      <a:pt x="47" y="121"/>
                    </a:lnTo>
                    <a:lnTo>
                      <a:pt x="48" y="121"/>
                    </a:lnTo>
                    <a:lnTo>
                      <a:pt x="48" y="121"/>
                    </a:lnTo>
                    <a:lnTo>
                      <a:pt x="48" y="120"/>
                    </a:lnTo>
                    <a:lnTo>
                      <a:pt x="46" y="118"/>
                    </a:lnTo>
                    <a:lnTo>
                      <a:pt x="43" y="116"/>
                    </a:lnTo>
                    <a:lnTo>
                      <a:pt x="40" y="115"/>
                    </a:lnTo>
                    <a:lnTo>
                      <a:pt x="39" y="114"/>
                    </a:lnTo>
                    <a:lnTo>
                      <a:pt x="37" y="114"/>
                    </a:lnTo>
                    <a:lnTo>
                      <a:pt x="32" y="110"/>
                    </a:lnTo>
                    <a:lnTo>
                      <a:pt x="30" y="107"/>
                    </a:lnTo>
                    <a:lnTo>
                      <a:pt x="28" y="106"/>
                    </a:lnTo>
                    <a:lnTo>
                      <a:pt x="26" y="102"/>
                    </a:lnTo>
                    <a:lnTo>
                      <a:pt x="24" y="101"/>
                    </a:lnTo>
                    <a:lnTo>
                      <a:pt x="24" y="100"/>
                    </a:lnTo>
                    <a:lnTo>
                      <a:pt x="20" y="99"/>
                    </a:lnTo>
                    <a:lnTo>
                      <a:pt x="18" y="97"/>
                    </a:lnTo>
                    <a:lnTo>
                      <a:pt x="16" y="95"/>
                    </a:lnTo>
                    <a:lnTo>
                      <a:pt x="15" y="94"/>
                    </a:lnTo>
                    <a:lnTo>
                      <a:pt x="13" y="94"/>
                    </a:lnTo>
                    <a:lnTo>
                      <a:pt x="13" y="94"/>
                    </a:lnTo>
                    <a:lnTo>
                      <a:pt x="12" y="94"/>
                    </a:lnTo>
                    <a:lnTo>
                      <a:pt x="9" y="90"/>
                    </a:lnTo>
                    <a:lnTo>
                      <a:pt x="8" y="87"/>
                    </a:lnTo>
                    <a:lnTo>
                      <a:pt x="7" y="85"/>
                    </a:lnTo>
                    <a:lnTo>
                      <a:pt x="7" y="84"/>
                    </a:lnTo>
                    <a:lnTo>
                      <a:pt x="7" y="80"/>
                    </a:lnTo>
                    <a:lnTo>
                      <a:pt x="7" y="78"/>
                    </a:lnTo>
                    <a:lnTo>
                      <a:pt x="6" y="76"/>
                    </a:lnTo>
                    <a:lnTo>
                      <a:pt x="6" y="76"/>
                    </a:lnTo>
                    <a:lnTo>
                      <a:pt x="5" y="74"/>
                    </a:lnTo>
                    <a:lnTo>
                      <a:pt x="3" y="73"/>
                    </a:lnTo>
                    <a:lnTo>
                      <a:pt x="2" y="72"/>
                    </a:lnTo>
                    <a:lnTo>
                      <a:pt x="1" y="72"/>
                    </a:lnTo>
                    <a:lnTo>
                      <a:pt x="0" y="71"/>
                    </a:lnTo>
                    <a:lnTo>
                      <a:pt x="1" y="68"/>
                    </a:lnTo>
                    <a:lnTo>
                      <a:pt x="2" y="66"/>
                    </a:lnTo>
                    <a:lnTo>
                      <a:pt x="2" y="64"/>
                    </a:lnTo>
                    <a:lnTo>
                      <a:pt x="3" y="62"/>
                    </a:lnTo>
                    <a:lnTo>
                      <a:pt x="6" y="61"/>
                    </a:lnTo>
                    <a:lnTo>
                      <a:pt x="6" y="59"/>
                    </a:lnTo>
                    <a:lnTo>
                      <a:pt x="9" y="58"/>
                    </a:lnTo>
                    <a:lnTo>
                      <a:pt x="9" y="57"/>
                    </a:lnTo>
                    <a:lnTo>
                      <a:pt x="10" y="38"/>
                    </a:lnTo>
                    <a:lnTo>
                      <a:pt x="11" y="36"/>
                    </a:lnTo>
                    <a:lnTo>
                      <a:pt x="13" y="34"/>
                    </a:lnTo>
                    <a:lnTo>
                      <a:pt x="14" y="27"/>
                    </a:lnTo>
                    <a:lnTo>
                      <a:pt x="16" y="22"/>
                    </a:lnTo>
                    <a:lnTo>
                      <a:pt x="20" y="18"/>
                    </a:lnTo>
                    <a:lnTo>
                      <a:pt x="20" y="14"/>
                    </a:lnTo>
                    <a:lnTo>
                      <a:pt x="21" y="13"/>
                    </a:lnTo>
                    <a:lnTo>
                      <a:pt x="23" y="11"/>
                    </a:lnTo>
                    <a:lnTo>
                      <a:pt x="23" y="11"/>
                    </a:lnTo>
                    <a:lnTo>
                      <a:pt x="25" y="8"/>
                    </a:lnTo>
                    <a:lnTo>
                      <a:pt x="25" y="7"/>
                    </a:lnTo>
                    <a:lnTo>
                      <a:pt x="26" y="6"/>
                    </a:lnTo>
                    <a:lnTo>
                      <a:pt x="28" y="4"/>
                    </a:lnTo>
                    <a:lnTo>
                      <a:pt x="29" y="4"/>
                    </a:lnTo>
                    <a:lnTo>
                      <a:pt x="31" y="6"/>
                    </a:lnTo>
                    <a:lnTo>
                      <a:pt x="32" y="5"/>
                    </a:lnTo>
                    <a:lnTo>
                      <a:pt x="33" y="5"/>
                    </a:lnTo>
                    <a:lnTo>
                      <a:pt x="33" y="4"/>
                    </a:lnTo>
                    <a:lnTo>
                      <a:pt x="33" y="4"/>
                    </a:lnTo>
                    <a:lnTo>
                      <a:pt x="32" y="4"/>
                    </a:lnTo>
                    <a:lnTo>
                      <a:pt x="30" y="4"/>
                    </a:lnTo>
                    <a:lnTo>
                      <a:pt x="30" y="4"/>
                    </a:lnTo>
                    <a:lnTo>
                      <a:pt x="30" y="3"/>
                    </a:lnTo>
                    <a:lnTo>
                      <a:pt x="30" y="2"/>
                    </a:lnTo>
                    <a:lnTo>
                      <a:pt x="33" y="0"/>
                    </a:lnTo>
                    <a:lnTo>
                      <a:pt x="34" y="0"/>
                    </a:lnTo>
                    <a:lnTo>
                      <a:pt x="36" y="0"/>
                    </a:lnTo>
                    <a:lnTo>
                      <a:pt x="37" y="2"/>
                    </a:lnTo>
                    <a:lnTo>
                      <a:pt x="40" y="5"/>
                    </a:lnTo>
                    <a:lnTo>
                      <a:pt x="40" y="5"/>
                    </a:lnTo>
                    <a:lnTo>
                      <a:pt x="41" y="5"/>
                    </a:lnTo>
                    <a:lnTo>
                      <a:pt x="42" y="5"/>
                    </a:lnTo>
                    <a:lnTo>
                      <a:pt x="44" y="6"/>
                    </a:lnTo>
                    <a:lnTo>
                      <a:pt x="47" y="6"/>
                    </a:lnTo>
                    <a:lnTo>
                      <a:pt x="48" y="5"/>
                    </a:lnTo>
                    <a:lnTo>
                      <a:pt x="48" y="6"/>
                    </a:lnTo>
                    <a:lnTo>
                      <a:pt x="48" y="7"/>
                    </a:lnTo>
                    <a:lnTo>
                      <a:pt x="48" y="8"/>
                    </a:lnTo>
                    <a:lnTo>
                      <a:pt x="49" y="9"/>
                    </a:lnTo>
                    <a:lnTo>
                      <a:pt x="50" y="9"/>
                    </a:lnTo>
                    <a:lnTo>
                      <a:pt x="50" y="10"/>
                    </a:lnTo>
                    <a:lnTo>
                      <a:pt x="51" y="10"/>
                    </a:lnTo>
                    <a:lnTo>
                      <a:pt x="55" y="14"/>
                    </a:lnTo>
                    <a:lnTo>
                      <a:pt x="56" y="14"/>
                    </a:lnTo>
                    <a:lnTo>
                      <a:pt x="57" y="15"/>
                    </a:lnTo>
                    <a:lnTo>
                      <a:pt x="58" y="15"/>
                    </a:lnTo>
                    <a:lnTo>
                      <a:pt x="58" y="16"/>
                    </a:lnTo>
                    <a:lnTo>
                      <a:pt x="59" y="17"/>
                    </a:lnTo>
                    <a:lnTo>
                      <a:pt x="60" y="17"/>
                    </a:lnTo>
                    <a:lnTo>
                      <a:pt x="61" y="17"/>
                    </a:lnTo>
                    <a:lnTo>
                      <a:pt x="61" y="17"/>
                    </a:lnTo>
                    <a:lnTo>
                      <a:pt x="64" y="16"/>
                    </a:lnTo>
                    <a:lnTo>
                      <a:pt x="65" y="16"/>
                    </a:lnTo>
                    <a:lnTo>
                      <a:pt x="67" y="16"/>
                    </a:lnTo>
                    <a:lnTo>
                      <a:pt x="68" y="17"/>
                    </a:lnTo>
                    <a:lnTo>
                      <a:pt x="70" y="17"/>
                    </a:lnTo>
                    <a:lnTo>
                      <a:pt x="71" y="17"/>
                    </a:lnTo>
                    <a:lnTo>
                      <a:pt x="72" y="17"/>
                    </a:lnTo>
                    <a:lnTo>
                      <a:pt x="73" y="17"/>
                    </a:lnTo>
                    <a:lnTo>
                      <a:pt x="75" y="18"/>
                    </a:lnTo>
                    <a:lnTo>
                      <a:pt x="75" y="20"/>
                    </a:lnTo>
                    <a:lnTo>
                      <a:pt x="75" y="21"/>
                    </a:lnTo>
                    <a:lnTo>
                      <a:pt x="75" y="24"/>
                    </a:lnTo>
                    <a:lnTo>
                      <a:pt x="74" y="24"/>
                    </a:lnTo>
                    <a:lnTo>
                      <a:pt x="75" y="24"/>
                    </a:lnTo>
                    <a:lnTo>
                      <a:pt x="76" y="24"/>
                    </a:lnTo>
                    <a:lnTo>
                      <a:pt x="77" y="24"/>
                    </a:lnTo>
                    <a:lnTo>
                      <a:pt x="78" y="22"/>
                    </a:lnTo>
                    <a:lnTo>
                      <a:pt x="78" y="21"/>
                    </a:lnTo>
                    <a:lnTo>
                      <a:pt x="79" y="21"/>
                    </a:lnTo>
                    <a:lnTo>
                      <a:pt x="80" y="22"/>
                    </a:lnTo>
                    <a:lnTo>
                      <a:pt x="82" y="21"/>
                    </a:lnTo>
                    <a:lnTo>
                      <a:pt x="82" y="21"/>
                    </a:lnTo>
                    <a:lnTo>
                      <a:pt x="82" y="22"/>
                    </a:lnTo>
                    <a:lnTo>
                      <a:pt x="82" y="23"/>
                    </a:lnTo>
                    <a:lnTo>
                      <a:pt x="83" y="23"/>
                    </a:lnTo>
                    <a:lnTo>
                      <a:pt x="83" y="22"/>
                    </a:lnTo>
                    <a:lnTo>
                      <a:pt x="83" y="21"/>
                    </a:lnTo>
                    <a:lnTo>
                      <a:pt x="84" y="21"/>
                    </a:lnTo>
                    <a:lnTo>
                      <a:pt x="85" y="21"/>
                    </a:lnTo>
                    <a:lnTo>
                      <a:pt x="86" y="20"/>
                    </a:lnTo>
                    <a:lnTo>
                      <a:pt x="86" y="19"/>
                    </a:lnTo>
                    <a:lnTo>
                      <a:pt x="87" y="18"/>
                    </a:lnTo>
                    <a:lnTo>
                      <a:pt x="88" y="18"/>
                    </a:lnTo>
                    <a:lnTo>
                      <a:pt x="89" y="19"/>
                    </a:lnTo>
                    <a:lnTo>
                      <a:pt x="91" y="19"/>
                    </a:lnTo>
                    <a:lnTo>
                      <a:pt x="92" y="19"/>
                    </a:lnTo>
                    <a:lnTo>
                      <a:pt x="92" y="19"/>
                    </a:lnTo>
                    <a:lnTo>
                      <a:pt x="92" y="21"/>
                    </a:lnTo>
                    <a:lnTo>
                      <a:pt x="93" y="23"/>
                    </a:lnTo>
                    <a:lnTo>
                      <a:pt x="94" y="23"/>
                    </a:lnTo>
                    <a:lnTo>
                      <a:pt x="94" y="24"/>
                    </a:lnTo>
                    <a:lnTo>
                      <a:pt x="93" y="25"/>
                    </a:lnTo>
                    <a:lnTo>
                      <a:pt x="93" y="26"/>
                    </a:lnTo>
                    <a:lnTo>
                      <a:pt x="93" y="28"/>
                    </a:lnTo>
                    <a:lnTo>
                      <a:pt x="93" y="28"/>
                    </a:lnTo>
                    <a:lnTo>
                      <a:pt x="92" y="31"/>
                    </a:lnTo>
                    <a:lnTo>
                      <a:pt x="93" y="31"/>
                    </a:lnTo>
                    <a:lnTo>
                      <a:pt x="93" y="33"/>
                    </a:lnTo>
                    <a:lnTo>
                      <a:pt x="94" y="33"/>
                    </a:lnTo>
                    <a:lnTo>
                      <a:pt x="95" y="33"/>
                    </a:lnTo>
                    <a:lnTo>
                      <a:pt x="99" y="33"/>
                    </a:lnTo>
                    <a:lnTo>
                      <a:pt x="99" y="32"/>
                    </a:lnTo>
                    <a:lnTo>
                      <a:pt x="101" y="32"/>
                    </a:lnTo>
                    <a:lnTo>
                      <a:pt x="102" y="32"/>
                    </a:lnTo>
                    <a:lnTo>
                      <a:pt x="102" y="33"/>
                    </a:lnTo>
                    <a:lnTo>
                      <a:pt x="104" y="34"/>
                    </a:lnTo>
                    <a:lnTo>
                      <a:pt x="108" y="33"/>
                    </a:lnTo>
                    <a:lnTo>
                      <a:pt x="109" y="33"/>
                    </a:lnTo>
                    <a:lnTo>
                      <a:pt x="110" y="34"/>
                    </a:lnTo>
                    <a:lnTo>
                      <a:pt x="111" y="34"/>
                    </a:lnTo>
                    <a:lnTo>
                      <a:pt x="112" y="35"/>
                    </a:lnTo>
                    <a:lnTo>
                      <a:pt x="113" y="35"/>
                    </a:lnTo>
                    <a:lnTo>
                      <a:pt x="114" y="35"/>
                    </a:lnTo>
                    <a:lnTo>
                      <a:pt x="115" y="34"/>
                    </a:lnTo>
                    <a:lnTo>
                      <a:pt x="116" y="34"/>
                    </a:lnTo>
                    <a:lnTo>
                      <a:pt x="118" y="33"/>
                    </a:lnTo>
                    <a:lnTo>
                      <a:pt x="121" y="32"/>
                    </a:lnTo>
                    <a:lnTo>
                      <a:pt x="122" y="31"/>
                    </a:lnTo>
                    <a:lnTo>
                      <a:pt x="122" y="30"/>
                    </a:lnTo>
                    <a:lnTo>
                      <a:pt x="123" y="28"/>
                    </a:lnTo>
                    <a:lnTo>
                      <a:pt x="123" y="28"/>
                    </a:lnTo>
                    <a:lnTo>
                      <a:pt x="122" y="28"/>
                    </a:lnTo>
                    <a:lnTo>
                      <a:pt x="120" y="28"/>
                    </a:lnTo>
                    <a:lnTo>
                      <a:pt x="119" y="28"/>
                    </a:lnTo>
                    <a:lnTo>
                      <a:pt x="119" y="28"/>
                    </a:lnTo>
                    <a:lnTo>
                      <a:pt x="120" y="29"/>
                    </a:lnTo>
                    <a:lnTo>
                      <a:pt x="119" y="30"/>
                    </a:lnTo>
                    <a:lnTo>
                      <a:pt x="119" y="30"/>
                    </a:lnTo>
                    <a:lnTo>
                      <a:pt x="118" y="30"/>
                    </a:lnTo>
                    <a:lnTo>
                      <a:pt x="117" y="28"/>
                    </a:lnTo>
                    <a:lnTo>
                      <a:pt x="119" y="26"/>
                    </a:lnTo>
                    <a:lnTo>
                      <a:pt x="120" y="25"/>
                    </a:lnTo>
                    <a:lnTo>
                      <a:pt x="123" y="25"/>
                    </a:lnTo>
                    <a:lnTo>
                      <a:pt x="125" y="25"/>
                    </a:lnTo>
                    <a:lnTo>
                      <a:pt x="126" y="25"/>
                    </a:lnTo>
                    <a:lnTo>
                      <a:pt x="126" y="25"/>
                    </a:lnTo>
                    <a:lnTo>
                      <a:pt x="126" y="26"/>
                    </a:lnTo>
                    <a:lnTo>
                      <a:pt x="126" y="26"/>
                    </a:lnTo>
                    <a:lnTo>
                      <a:pt x="127" y="25"/>
                    </a:lnTo>
                    <a:lnTo>
                      <a:pt x="128" y="25"/>
                    </a:lnTo>
                    <a:lnTo>
                      <a:pt x="130" y="25"/>
                    </a:lnTo>
                    <a:lnTo>
                      <a:pt x="131" y="25"/>
                    </a:lnTo>
                    <a:lnTo>
                      <a:pt x="131" y="24"/>
                    </a:lnTo>
                    <a:lnTo>
                      <a:pt x="131" y="21"/>
                    </a:lnTo>
                    <a:lnTo>
                      <a:pt x="131" y="21"/>
                    </a:lnTo>
                    <a:lnTo>
                      <a:pt x="133" y="21"/>
                    </a:lnTo>
                    <a:lnTo>
                      <a:pt x="133" y="21"/>
                    </a:lnTo>
                    <a:lnTo>
                      <a:pt x="134" y="20"/>
                    </a:lnTo>
                    <a:lnTo>
                      <a:pt x="134" y="19"/>
                    </a:lnTo>
                    <a:lnTo>
                      <a:pt x="134" y="18"/>
                    </a:lnTo>
                    <a:lnTo>
                      <a:pt x="135" y="18"/>
                    </a:lnTo>
                    <a:lnTo>
                      <a:pt x="137" y="18"/>
                    </a:lnTo>
                    <a:lnTo>
                      <a:pt x="139" y="19"/>
                    </a:lnTo>
                    <a:lnTo>
                      <a:pt x="140" y="19"/>
                    </a:lnTo>
                    <a:lnTo>
                      <a:pt x="142" y="19"/>
                    </a:lnTo>
                    <a:lnTo>
                      <a:pt x="144" y="20"/>
                    </a:lnTo>
                    <a:lnTo>
                      <a:pt x="144" y="20"/>
                    </a:lnTo>
                    <a:lnTo>
                      <a:pt x="145" y="19"/>
                    </a:lnTo>
                    <a:lnTo>
                      <a:pt x="146" y="20"/>
                    </a:lnTo>
                    <a:lnTo>
                      <a:pt x="147" y="21"/>
                    </a:lnTo>
                    <a:lnTo>
                      <a:pt x="148" y="22"/>
                    </a:lnTo>
                    <a:lnTo>
                      <a:pt x="149" y="22"/>
                    </a:lnTo>
                    <a:lnTo>
                      <a:pt x="150" y="21"/>
                    </a:lnTo>
                    <a:lnTo>
                      <a:pt x="153" y="23"/>
                    </a:lnTo>
                    <a:lnTo>
                      <a:pt x="154" y="23"/>
                    </a:lnTo>
                    <a:lnTo>
                      <a:pt x="154" y="23"/>
                    </a:lnTo>
                    <a:lnTo>
                      <a:pt x="156" y="24"/>
                    </a:lnTo>
                    <a:lnTo>
                      <a:pt x="157" y="23"/>
                    </a:lnTo>
                    <a:lnTo>
                      <a:pt x="157" y="24"/>
                    </a:lnTo>
                    <a:lnTo>
                      <a:pt x="158" y="25"/>
                    </a:lnTo>
                    <a:lnTo>
                      <a:pt x="161" y="26"/>
                    </a:lnTo>
                    <a:lnTo>
                      <a:pt x="163" y="26"/>
                    </a:lnTo>
                    <a:lnTo>
                      <a:pt x="164" y="26"/>
                    </a:lnTo>
                    <a:lnTo>
                      <a:pt x="165" y="27"/>
                    </a:lnTo>
                    <a:lnTo>
                      <a:pt x="170" y="28"/>
                    </a:lnTo>
                    <a:lnTo>
                      <a:pt x="172" y="28"/>
                    </a:lnTo>
                    <a:lnTo>
                      <a:pt x="177" y="28"/>
                    </a:lnTo>
                    <a:lnTo>
                      <a:pt x="178" y="29"/>
                    </a:lnTo>
                    <a:lnTo>
                      <a:pt x="178" y="29"/>
                    </a:lnTo>
                    <a:lnTo>
                      <a:pt x="180" y="31"/>
                    </a:lnTo>
                    <a:lnTo>
                      <a:pt x="181" y="31"/>
                    </a:lnTo>
                    <a:lnTo>
                      <a:pt x="182" y="31"/>
                    </a:lnTo>
                    <a:lnTo>
                      <a:pt x="183" y="29"/>
                    </a:lnTo>
                    <a:lnTo>
                      <a:pt x="184" y="29"/>
                    </a:lnTo>
                    <a:lnTo>
                      <a:pt x="185" y="30"/>
                    </a:lnTo>
                    <a:lnTo>
                      <a:pt x="185" y="31"/>
                    </a:lnTo>
                    <a:lnTo>
                      <a:pt x="188" y="33"/>
                    </a:lnTo>
                    <a:lnTo>
                      <a:pt x="189" y="33"/>
                    </a:lnTo>
                    <a:lnTo>
                      <a:pt x="190" y="33"/>
                    </a:lnTo>
                    <a:lnTo>
                      <a:pt x="191" y="33"/>
                    </a:lnTo>
                    <a:lnTo>
                      <a:pt x="191" y="32"/>
                    </a:lnTo>
                    <a:lnTo>
                      <a:pt x="192" y="32"/>
                    </a:lnTo>
                    <a:lnTo>
                      <a:pt x="192" y="33"/>
                    </a:lnTo>
                    <a:lnTo>
                      <a:pt x="193" y="35"/>
                    </a:lnTo>
                    <a:lnTo>
                      <a:pt x="193" y="36"/>
                    </a:lnTo>
                    <a:lnTo>
                      <a:pt x="193" y="38"/>
                    </a:lnTo>
                    <a:lnTo>
                      <a:pt x="194" y="38"/>
                    </a:lnTo>
                    <a:lnTo>
                      <a:pt x="195" y="38"/>
                    </a:lnTo>
                    <a:lnTo>
                      <a:pt x="196" y="38"/>
                    </a:lnTo>
                    <a:lnTo>
                      <a:pt x="197" y="38"/>
                    </a:lnTo>
                    <a:lnTo>
                      <a:pt x="198" y="38"/>
                    </a:lnTo>
                    <a:lnTo>
                      <a:pt x="199" y="39"/>
                    </a:lnTo>
                    <a:lnTo>
                      <a:pt x="199" y="40"/>
                    </a:lnTo>
                    <a:lnTo>
                      <a:pt x="199" y="40"/>
                    </a:lnTo>
                    <a:lnTo>
                      <a:pt x="199" y="39"/>
                    </a:lnTo>
                    <a:lnTo>
                      <a:pt x="200" y="39"/>
                    </a:lnTo>
                    <a:lnTo>
                      <a:pt x="202" y="40"/>
                    </a:lnTo>
                    <a:lnTo>
                      <a:pt x="203" y="41"/>
                    </a:lnTo>
                    <a:lnTo>
                      <a:pt x="204" y="40"/>
                    </a:lnTo>
                    <a:lnTo>
                      <a:pt x="205" y="40"/>
                    </a:lnTo>
                    <a:lnTo>
                      <a:pt x="207" y="40"/>
                    </a:lnTo>
                    <a:lnTo>
                      <a:pt x="208" y="40"/>
                    </a:lnTo>
                    <a:lnTo>
                      <a:pt x="209" y="41"/>
                    </a:lnTo>
                    <a:lnTo>
                      <a:pt x="209" y="42"/>
                    </a:lnTo>
                    <a:lnTo>
                      <a:pt x="208" y="42"/>
                    </a:lnTo>
                    <a:lnTo>
                      <a:pt x="208" y="42"/>
                    </a:lnTo>
                    <a:lnTo>
                      <a:pt x="209" y="43"/>
                    </a:lnTo>
                    <a:lnTo>
                      <a:pt x="210" y="43"/>
                    </a:lnTo>
                    <a:lnTo>
                      <a:pt x="211" y="42"/>
                    </a:lnTo>
                    <a:lnTo>
                      <a:pt x="212" y="42"/>
                    </a:lnTo>
                    <a:lnTo>
                      <a:pt x="213" y="41"/>
                    </a:lnTo>
                    <a:lnTo>
                      <a:pt x="215" y="42"/>
                    </a:lnTo>
                    <a:lnTo>
                      <a:pt x="216" y="42"/>
                    </a:lnTo>
                    <a:lnTo>
                      <a:pt x="216" y="43"/>
                    </a:lnTo>
                    <a:lnTo>
                      <a:pt x="214" y="44"/>
                    </a:lnTo>
                    <a:lnTo>
                      <a:pt x="212" y="45"/>
                    </a:lnTo>
                    <a:lnTo>
                      <a:pt x="212" y="45"/>
                    </a:lnTo>
                    <a:lnTo>
                      <a:pt x="214" y="46"/>
                    </a:lnTo>
                    <a:lnTo>
                      <a:pt x="216" y="46"/>
                    </a:lnTo>
                    <a:lnTo>
                      <a:pt x="219" y="47"/>
                    </a:lnTo>
                    <a:lnTo>
                      <a:pt x="222" y="49"/>
                    </a:lnTo>
                    <a:lnTo>
                      <a:pt x="223" y="49"/>
                    </a:lnTo>
                    <a:lnTo>
                      <a:pt x="223" y="48"/>
                    </a:lnTo>
                    <a:lnTo>
                      <a:pt x="224" y="48"/>
                    </a:lnTo>
                    <a:lnTo>
                      <a:pt x="226" y="49"/>
                    </a:lnTo>
                    <a:lnTo>
                      <a:pt x="226" y="49"/>
                    </a:lnTo>
                    <a:lnTo>
                      <a:pt x="227" y="51"/>
                    </a:lnTo>
                    <a:lnTo>
                      <a:pt x="229" y="52"/>
                    </a:lnTo>
                    <a:lnTo>
                      <a:pt x="230" y="52"/>
                    </a:lnTo>
                    <a:lnTo>
                      <a:pt x="231" y="54"/>
                    </a:lnTo>
                    <a:lnTo>
                      <a:pt x="231" y="57"/>
                    </a:lnTo>
                    <a:lnTo>
                      <a:pt x="230" y="57"/>
                    </a:lnTo>
                    <a:lnTo>
                      <a:pt x="230" y="58"/>
                    </a:lnTo>
                    <a:lnTo>
                      <a:pt x="233" y="63"/>
                    </a:lnTo>
                    <a:lnTo>
                      <a:pt x="233" y="64"/>
                    </a:lnTo>
                    <a:lnTo>
                      <a:pt x="234" y="65"/>
                    </a:lnTo>
                    <a:lnTo>
                      <a:pt x="234" y="66"/>
                    </a:lnTo>
                    <a:lnTo>
                      <a:pt x="233" y="65"/>
                    </a:lnTo>
                    <a:lnTo>
                      <a:pt x="233" y="64"/>
                    </a:lnTo>
                    <a:lnTo>
                      <a:pt x="232" y="65"/>
                    </a:lnTo>
                    <a:lnTo>
                      <a:pt x="233" y="66"/>
                    </a:lnTo>
                    <a:lnTo>
                      <a:pt x="233" y="67"/>
                    </a:lnTo>
                    <a:lnTo>
                      <a:pt x="233" y="68"/>
                    </a:lnTo>
                    <a:lnTo>
                      <a:pt x="233" y="69"/>
                    </a:lnTo>
                    <a:lnTo>
                      <a:pt x="235" y="69"/>
                    </a:lnTo>
                    <a:lnTo>
                      <a:pt x="236" y="69"/>
                    </a:lnTo>
                    <a:lnTo>
                      <a:pt x="234" y="70"/>
                    </a:lnTo>
                    <a:lnTo>
                      <a:pt x="235" y="71"/>
                    </a:lnTo>
                    <a:lnTo>
                      <a:pt x="237" y="72"/>
                    </a:lnTo>
                    <a:lnTo>
                      <a:pt x="237" y="73"/>
                    </a:lnTo>
                    <a:lnTo>
                      <a:pt x="238" y="73"/>
                    </a:lnTo>
                    <a:lnTo>
                      <a:pt x="239" y="73"/>
                    </a:lnTo>
                    <a:lnTo>
                      <a:pt x="240" y="73"/>
                    </a:lnTo>
                    <a:lnTo>
                      <a:pt x="240" y="73"/>
                    </a:lnTo>
                    <a:lnTo>
                      <a:pt x="240" y="75"/>
                    </a:lnTo>
                    <a:lnTo>
                      <a:pt x="240" y="76"/>
                    </a:lnTo>
                    <a:lnTo>
                      <a:pt x="242" y="76"/>
                    </a:lnTo>
                    <a:lnTo>
                      <a:pt x="240" y="77"/>
                    </a:lnTo>
                    <a:lnTo>
                      <a:pt x="240" y="78"/>
                    </a:lnTo>
                    <a:lnTo>
                      <a:pt x="239" y="79"/>
                    </a:lnTo>
                    <a:lnTo>
                      <a:pt x="238" y="80"/>
                    </a:lnTo>
                    <a:lnTo>
                      <a:pt x="239" y="80"/>
                    </a:lnTo>
                    <a:lnTo>
                      <a:pt x="240" y="80"/>
                    </a:lnTo>
                    <a:lnTo>
                      <a:pt x="242" y="81"/>
                    </a:lnTo>
                    <a:lnTo>
                      <a:pt x="243" y="82"/>
                    </a:lnTo>
                    <a:lnTo>
                      <a:pt x="242" y="83"/>
                    </a:lnTo>
                    <a:lnTo>
                      <a:pt x="241" y="83"/>
                    </a:lnTo>
                    <a:lnTo>
                      <a:pt x="240" y="83"/>
                    </a:lnTo>
                    <a:lnTo>
                      <a:pt x="241" y="83"/>
                    </a:lnTo>
                    <a:lnTo>
                      <a:pt x="243" y="84"/>
                    </a:lnTo>
                    <a:lnTo>
                      <a:pt x="243" y="85"/>
                    </a:lnTo>
                    <a:lnTo>
                      <a:pt x="244" y="86"/>
                    </a:lnTo>
                    <a:lnTo>
                      <a:pt x="242" y="87"/>
                    </a:lnTo>
                    <a:lnTo>
                      <a:pt x="242" y="88"/>
                    </a:lnTo>
                    <a:lnTo>
                      <a:pt x="242" y="89"/>
                    </a:lnTo>
                    <a:lnTo>
                      <a:pt x="242" y="90"/>
                    </a:lnTo>
                    <a:lnTo>
                      <a:pt x="243" y="90"/>
                    </a:lnTo>
                    <a:lnTo>
                      <a:pt x="243" y="91"/>
                    </a:lnTo>
                    <a:lnTo>
                      <a:pt x="241" y="91"/>
                    </a:lnTo>
                    <a:lnTo>
                      <a:pt x="239" y="91"/>
                    </a:lnTo>
                    <a:lnTo>
                      <a:pt x="239" y="92"/>
                    </a:lnTo>
                    <a:lnTo>
                      <a:pt x="239" y="93"/>
                    </a:lnTo>
                    <a:lnTo>
                      <a:pt x="239" y="94"/>
                    </a:lnTo>
                    <a:lnTo>
                      <a:pt x="238" y="95"/>
                    </a:lnTo>
                    <a:lnTo>
                      <a:pt x="236" y="96"/>
                    </a:lnTo>
                    <a:lnTo>
                      <a:pt x="236" y="97"/>
                    </a:lnTo>
                    <a:lnTo>
                      <a:pt x="237" y="97"/>
                    </a:lnTo>
                    <a:lnTo>
                      <a:pt x="237" y="98"/>
                    </a:lnTo>
                    <a:lnTo>
                      <a:pt x="237" y="99"/>
                    </a:lnTo>
                    <a:lnTo>
                      <a:pt x="237" y="100"/>
                    </a:lnTo>
                    <a:lnTo>
                      <a:pt x="238" y="100"/>
                    </a:lnTo>
                    <a:lnTo>
                      <a:pt x="238" y="101"/>
                    </a:lnTo>
                    <a:lnTo>
                      <a:pt x="240" y="100"/>
                    </a:lnTo>
                    <a:lnTo>
                      <a:pt x="241" y="100"/>
                    </a:lnTo>
                    <a:lnTo>
                      <a:pt x="242" y="100"/>
                    </a:lnTo>
                    <a:lnTo>
                      <a:pt x="242" y="101"/>
                    </a:lnTo>
                    <a:lnTo>
                      <a:pt x="242" y="102"/>
                    </a:lnTo>
                    <a:lnTo>
                      <a:pt x="241" y="103"/>
                    </a:lnTo>
                    <a:lnTo>
                      <a:pt x="240" y="103"/>
                    </a:lnTo>
                    <a:lnTo>
                      <a:pt x="239" y="102"/>
                    </a:lnTo>
                    <a:lnTo>
                      <a:pt x="236" y="100"/>
                    </a:lnTo>
                    <a:lnTo>
                      <a:pt x="235" y="100"/>
                    </a:lnTo>
                    <a:lnTo>
                      <a:pt x="234" y="101"/>
                    </a:lnTo>
                    <a:lnTo>
                      <a:pt x="233" y="103"/>
                    </a:lnTo>
                    <a:lnTo>
                      <a:pt x="233" y="104"/>
                    </a:lnTo>
                    <a:lnTo>
                      <a:pt x="232" y="104"/>
                    </a:lnTo>
                    <a:lnTo>
                      <a:pt x="233" y="106"/>
                    </a:lnTo>
                    <a:lnTo>
                      <a:pt x="233" y="107"/>
                    </a:lnTo>
                    <a:lnTo>
                      <a:pt x="233" y="107"/>
                    </a:lnTo>
                    <a:lnTo>
                      <a:pt x="231" y="107"/>
                    </a:lnTo>
                    <a:lnTo>
                      <a:pt x="230" y="106"/>
                    </a:lnTo>
                    <a:lnTo>
                      <a:pt x="230" y="106"/>
                    </a:lnTo>
                    <a:lnTo>
                      <a:pt x="227" y="107"/>
                    </a:lnTo>
                    <a:lnTo>
                      <a:pt x="226" y="107"/>
                    </a:lnTo>
                    <a:lnTo>
                      <a:pt x="226" y="108"/>
                    </a:lnTo>
                    <a:lnTo>
                      <a:pt x="225" y="111"/>
                    </a:lnTo>
                    <a:lnTo>
                      <a:pt x="224" y="111"/>
                    </a:lnTo>
                    <a:lnTo>
                      <a:pt x="224" y="111"/>
                    </a:lnTo>
                    <a:lnTo>
                      <a:pt x="223" y="111"/>
                    </a:lnTo>
                    <a:lnTo>
                      <a:pt x="223" y="111"/>
                    </a:lnTo>
                    <a:lnTo>
                      <a:pt x="221" y="113"/>
                    </a:lnTo>
                    <a:lnTo>
                      <a:pt x="221" y="114"/>
                    </a:lnTo>
                    <a:lnTo>
                      <a:pt x="220" y="114"/>
                    </a:lnTo>
                    <a:lnTo>
                      <a:pt x="219" y="114"/>
                    </a:lnTo>
                    <a:lnTo>
                      <a:pt x="219" y="114"/>
                    </a:lnTo>
                    <a:lnTo>
                      <a:pt x="219" y="114"/>
                    </a:lnTo>
                    <a:lnTo>
                      <a:pt x="219" y="115"/>
                    </a:lnTo>
                    <a:lnTo>
                      <a:pt x="219" y="116"/>
                    </a:lnTo>
                    <a:lnTo>
                      <a:pt x="219" y="117"/>
                    </a:lnTo>
                    <a:lnTo>
                      <a:pt x="219" y="118"/>
                    </a:lnTo>
                    <a:lnTo>
                      <a:pt x="216" y="121"/>
                    </a:lnTo>
                    <a:lnTo>
                      <a:pt x="216" y="122"/>
                    </a:lnTo>
                    <a:lnTo>
                      <a:pt x="212" y="126"/>
                    </a:lnTo>
                    <a:lnTo>
                      <a:pt x="211" y="128"/>
                    </a:lnTo>
                    <a:lnTo>
                      <a:pt x="209" y="131"/>
                    </a:lnTo>
                    <a:lnTo>
                      <a:pt x="207" y="132"/>
                    </a:lnTo>
                    <a:lnTo>
                      <a:pt x="206" y="133"/>
                    </a:lnTo>
                    <a:lnTo>
                      <a:pt x="201" y="137"/>
                    </a:lnTo>
                    <a:lnTo>
                      <a:pt x="198" y="140"/>
                    </a:lnTo>
                    <a:lnTo>
                      <a:pt x="196" y="142"/>
                    </a:lnTo>
                    <a:lnTo>
                      <a:pt x="193" y="144"/>
                    </a:lnTo>
                    <a:lnTo>
                      <a:pt x="190" y="146"/>
                    </a:lnTo>
                    <a:lnTo>
                      <a:pt x="187" y="15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15" name="Freeform 1174">
                <a:extLst>
                  <a:ext uri="{FF2B5EF4-FFF2-40B4-BE49-F238E27FC236}">
                    <a16:creationId xmlns:a16="http://schemas.microsoft.com/office/drawing/2014/main" id="{88B087A6-A55C-4C51-AA3F-4B5361224DC3}"/>
                  </a:ext>
                </a:extLst>
              </p:cNvPr>
              <p:cNvSpPr>
                <a:spLocks/>
              </p:cNvSpPr>
              <p:nvPr/>
            </p:nvSpPr>
            <p:spPr bwMode="auto">
              <a:xfrm>
                <a:off x="5423" y="2686"/>
                <a:ext cx="269" cy="179"/>
              </a:xfrm>
              <a:custGeom>
                <a:avLst/>
                <a:gdLst>
                  <a:gd name="T0" fmla="*/ 225 w 269"/>
                  <a:gd name="T1" fmla="*/ 28 h 179"/>
                  <a:gd name="T2" fmla="*/ 234 w 269"/>
                  <a:gd name="T3" fmla="*/ 33 h 179"/>
                  <a:gd name="T4" fmla="*/ 230 w 269"/>
                  <a:gd name="T5" fmla="*/ 39 h 179"/>
                  <a:gd name="T6" fmla="*/ 233 w 269"/>
                  <a:gd name="T7" fmla="*/ 53 h 179"/>
                  <a:gd name="T8" fmla="*/ 239 w 269"/>
                  <a:gd name="T9" fmla="*/ 59 h 179"/>
                  <a:gd name="T10" fmla="*/ 240 w 269"/>
                  <a:gd name="T11" fmla="*/ 72 h 179"/>
                  <a:gd name="T12" fmla="*/ 248 w 269"/>
                  <a:gd name="T13" fmla="*/ 80 h 179"/>
                  <a:gd name="T14" fmla="*/ 239 w 269"/>
                  <a:gd name="T15" fmla="*/ 89 h 179"/>
                  <a:gd name="T16" fmla="*/ 246 w 269"/>
                  <a:gd name="T17" fmla="*/ 93 h 179"/>
                  <a:gd name="T18" fmla="*/ 250 w 269"/>
                  <a:gd name="T19" fmla="*/ 102 h 179"/>
                  <a:gd name="T20" fmla="*/ 256 w 269"/>
                  <a:gd name="T21" fmla="*/ 110 h 179"/>
                  <a:gd name="T22" fmla="*/ 258 w 269"/>
                  <a:gd name="T23" fmla="*/ 122 h 179"/>
                  <a:gd name="T24" fmla="*/ 268 w 269"/>
                  <a:gd name="T25" fmla="*/ 126 h 179"/>
                  <a:gd name="T26" fmla="*/ 267 w 269"/>
                  <a:gd name="T27" fmla="*/ 137 h 179"/>
                  <a:gd name="T28" fmla="*/ 263 w 269"/>
                  <a:gd name="T29" fmla="*/ 148 h 179"/>
                  <a:gd name="T30" fmla="*/ 254 w 269"/>
                  <a:gd name="T31" fmla="*/ 158 h 179"/>
                  <a:gd name="T32" fmla="*/ 247 w 269"/>
                  <a:gd name="T33" fmla="*/ 167 h 179"/>
                  <a:gd name="T34" fmla="*/ 235 w 269"/>
                  <a:gd name="T35" fmla="*/ 174 h 179"/>
                  <a:gd name="T36" fmla="*/ 230 w 269"/>
                  <a:gd name="T37" fmla="*/ 178 h 179"/>
                  <a:gd name="T38" fmla="*/ 220 w 269"/>
                  <a:gd name="T39" fmla="*/ 173 h 179"/>
                  <a:gd name="T40" fmla="*/ 210 w 269"/>
                  <a:gd name="T41" fmla="*/ 173 h 179"/>
                  <a:gd name="T42" fmla="*/ 203 w 269"/>
                  <a:gd name="T43" fmla="*/ 175 h 179"/>
                  <a:gd name="T44" fmla="*/ 195 w 269"/>
                  <a:gd name="T45" fmla="*/ 179 h 179"/>
                  <a:gd name="T46" fmla="*/ 186 w 269"/>
                  <a:gd name="T47" fmla="*/ 179 h 179"/>
                  <a:gd name="T48" fmla="*/ 178 w 269"/>
                  <a:gd name="T49" fmla="*/ 175 h 179"/>
                  <a:gd name="T50" fmla="*/ 170 w 269"/>
                  <a:gd name="T51" fmla="*/ 175 h 179"/>
                  <a:gd name="T52" fmla="*/ 158 w 269"/>
                  <a:gd name="T53" fmla="*/ 169 h 179"/>
                  <a:gd name="T54" fmla="*/ 144 w 269"/>
                  <a:gd name="T55" fmla="*/ 167 h 179"/>
                  <a:gd name="T56" fmla="*/ 132 w 269"/>
                  <a:gd name="T57" fmla="*/ 162 h 179"/>
                  <a:gd name="T58" fmla="*/ 118 w 269"/>
                  <a:gd name="T59" fmla="*/ 155 h 179"/>
                  <a:gd name="T60" fmla="*/ 110 w 269"/>
                  <a:gd name="T61" fmla="*/ 148 h 179"/>
                  <a:gd name="T62" fmla="*/ 101 w 269"/>
                  <a:gd name="T63" fmla="*/ 132 h 179"/>
                  <a:gd name="T64" fmla="*/ 89 w 269"/>
                  <a:gd name="T65" fmla="*/ 122 h 179"/>
                  <a:gd name="T66" fmla="*/ 49 w 269"/>
                  <a:gd name="T67" fmla="*/ 158 h 179"/>
                  <a:gd name="T68" fmla="*/ 35 w 269"/>
                  <a:gd name="T69" fmla="*/ 164 h 179"/>
                  <a:gd name="T70" fmla="*/ 32 w 269"/>
                  <a:gd name="T71" fmla="*/ 156 h 179"/>
                  <a:gd name="T72" fmla="*/ 28 w 269"/>
                  <a:gd name="T73" fmla="*/ 143 h 179"/>
                  <a:gd name="T74" fmla="*/ 21 w 269"/>
                  <a:gd name="T75" fmla="*/ 135 h 179"/>
                  <a:gd name="T76" fmla="*/ 15 w 269"/>
                  <a:gd name="T77" fmla="*/ 127 h 179"/>
                  <a:gd name="T78" fmla="*/ 6 w 269"/>
                  <a:gd name="T79" fmla="*/ 118 h 179"/>
                  <a:gd name="T80" fmla="*/ 4 w 269"/>
                  <a:gd name="T81" fmla="*/ 106 h 179"/>
                  <a:gd name="T82" fmla="*/ 0 w 269"/>
                  <a:gd name="T83" fmla="*/ 98 h 179"/>
                  <a:gd name="T84" fmla="*/ 3 w 269"/>
                  <a:gd name="T85" fmla="*/ 85 h 179"/>
                  <a:gd name="T86" fmla="*/ 10 w 269"/>
                  <a:gd name="T87" fmla="*/ 77 h 179"/>
                  <a:gd name="T88" fmla="*/ 43 w 269"/>
                  <a:gd name="T89" fmla="*/ 10 h 179"/>
                  <a:gd name="T90" fmla="*/ 54 w 269"/>
                  <a:gd name="T91" fmla="*/ 3 h 179"/>
                  <a:gd name="T92" fmla="*/ 63 w 269"/>
                  <a:gd name="T93" fmla="*/ 1 h 179"/>
                  <a:gd name="T94" fmla="*/ 69 w 269"/>
                  <a:gd name="T95" fmla="*/ 5 h 179"/>
                  <a:gd name="T96" fmla="*/ 80 w 269"/>
                  <a:gd name="T97" fmla="*/ 7 h 179"/>
                  <a:gd name="T98" fmla="*/ 89 w 269"/>
                  <a:gd name="T99" fmla="*/ 17 h 179"/>
                  <a:gd name="T100" fmla="*/ 100 w 269"/>
                  <a:gd name="T101" fmla="*/ 23 h 179"/>
                  <a:gd name="T102" fmla="*/ 114 w 269"/>
                  <a:gd name="T103" fmla="*/ 26 h 179"/>
                  <a:gd name="T104" fmla="*/ 126 w 269"/>
                  <a:gd name="T105" fmla="*/ 27 h 179"/>
                  <a:gd name="T106" fmla="*/ 135 w 269"/>
                  <a:gd name="T107" fmla="*/ 34 h 179"/>
                  <a:gd name="T108" fmla="*/ 147 w 269"/>
                  <a:gd name="T109" fmla="*/ 37 h 179"/>
                  <a:gd name="T110" fmla="*/ 158 w 269"/>
                  <a:gd name="T111" fmla="*/ 37 h 179"/>
                  <a:gd name="T112" fmla="*/ 167 w 269"/>
                  <a:gd name="T113" fmla="*/ 36 h 179"/>
                  <a:gd name="T114" fmla="*/ 181 w 269"/>
                  <a:gd name="T115" fmla="*/ 34 h 179"/>
                  <a:gd name="T116" fmla="*/ 196 w 269"/>
                  <a:gd name="T117" fmla="*/ 29 h 179"/>
                  <a:gd name="T118" fmla="*/ 209 w 269"/>
                  <a:gd name="T119" fmla="*/ 24 h 179"/>
                  <a:gd name="T120" fmla="*/ 221 w 269"/>
                  <a:gd name="T121" fmla="*/ 1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9" h="179">
                    <a:moveTo>
                      <a:pt x="225" y="19"/>
                    </a:moveTo>
                    <a:lnTo>
                      <a:pt x="224" y="20"/>
                    </a:lnTo>
                    <a:lnTo>
                      <a:pt x="224" y="20"/>
                    </a:lnTo>
                    <a:lnTo>
                      <a:pt x="223" y="22"/>
                    </a:lnTo>
                    <a:lnTo>
                      <a:pt x="223" y="23"/>
                    </a:lnTo>
                    <a:lnTo>
                      <a:pt x="223" y="24"/>
                    </a:lnTo>
                    <a:lnTo>
                      <a:pt x="223" y="26"/>
                    </a:lnTo>
                    <a:lnTo>
                      <a:pt x="224" y="27"/>
                    </a:lnTo>
                    <a:lnTo>
                      <a:pt x="224" y="27"/>
                    </a:lnTo>
                    <a:lnTo>
                      <a:pt x="225" y="28"/>
                    </a:lnTo>
                    <a:lnTo>
                      <a:pt x="226" y="28"/>
                    </a:lnTo>
                    <a:lnTo>
                      <a:pt x="228" y="29"/>
                    </a:lnTo>
                    <a:lnTo>
                      <a:pt x="229" y="29"/>
                    </a:lnTo>
                    <a:lnTo>
                      <a:pt x="230" y="30"/>
                    </a:lnTo>
                    <a:lnTo>
                      <a:pt x="230" y="30"/>
                    </a:lnTo>
                    <a:lnTo>
                      <a:pt x="231" y="31"/>
                    </a:lnTo>
                    <a:lnTo>
                      <a:pt x="232" y="31"/>
                    </a:lnTo>
                    <a:lnTo>
                      <a:pt x="233" y="32"/>
                    </a:lnTo>
                    <a:lnTo>
                      <a:pt x="233" y="33"/>
                    </a:lnTo>
                    <a:lnTo>
                      <a:pt x="234" y="33"/>
                    </a:lnTo>
                    <a:lnTo>
                      <a:pt x="234" y="34"/>
                    </a:lnTo>
                    <a:lnTo>
                      <a:pt x="235" y="34"/>
                    </a:lnTo>
                    <a:lnTo>
                      <a:pt x="236" y="36"/>
                    </a:lnTo>
                    <a:lnTo>
                      <a:pt x="236" y="37"/>
                    </a:lnTo>
                    <a:lnTo>
                      <a:pt x="235" y="37"/>
                    </a:lnTo>
                    <a:lnTo>
                      <a:pt x="234" y="37"/>
                    </a:lnTo>
                    <a:lnTo>
                      <a:pt x="233" y="37"/>
                    </a:lnTo>
                    <a:lnTo>
                      <a:pt x="232" y="38"/>
                    </a:lnTo>
                    <a:lnTo>
                      <a:pt x="231" y="39"/>
                    </a:lnTo>
                    <a:lnTo>
                      <a:pt x="230" y="39"/>
                    </a:lnTo>
                    <a:lnTo>
                      <a:pt x="230" y="41"/>
                    </a:lnTo>
                    <a:lnTo>
                      <a:pt x="230" y="41"/>
                    </a:lnTo>
                    <a:lnTo>
                      <a:pt x="230" y="42"/>
                    </a:lnTo>
                    <a:lnTo>
                      <a:pt x="230" y="44"/>
                    </a:lnTo>
                    <a:lnTo>
                      <a:pt x="230" y="44"/>
                    </a:lnTo>
                    <a:lnTo>
                      <a:pt x="230" y="45"/>
                    </a:lnTo>
                    <a:lnTo>
                      <a:pt x="231" y="47"/>
                    </a:lnTo>
                    <a:lnTo>
                      <a:pt x="232" y="48"/>
                    </a:lnTo>
                    <a:lnTo>
                      <a:pt x="232" y="50"/>
                    </a:lnTo>
                    <a:lnTo>
                      <a:pt x="233" y="53"/>
                    </a:lnTo>
                    <a:lnTo>
                      <a:pt x="234" y="54"/>
                    </a:lnTo>
                    <a:lnTo>
                      <a:pt x="234" y="55"/>
                    </a:lnTo>
                    <a:lnTo>
                      <a:pt x="234" y="55"/>
                    </a:lnTo>
                    <a:lnTo>
                      <a:pt x="235" y="55"/>
                    </a:lnTo>
                    <a:lnTo>
                      <a:pt x="236" y="56"/>
                    </a:lnTo>
                    <a:lnTo>
                      <a:pt x="237" y="57"/>
                    </a:lnTo>
                    <a:lnTo>
                      <a:pt x="237" y="57"/>
                    </a:lnTo>
                    <a:lnTo>
                      <a:pt x="237" y="58"/>
                    </a:lnTo>
                    <a:lnTo>
                      <a:pt x="238" y="58"/>
                    </a:lnTo>
                    <a:lnTo>
                      <a:pt x="239" y="59"/>
                    </a:lnTo>
                    <a:lnTo>
                      <a:pt x="240" y="60"/>
                    </a:lnTo>
                    <a:lnTo>
                      <a:pt x="240" y="61"/>
                    </a:lnTo>
                    <a:lnTo>
                      <a:pt x="240" y="62"/>
                    </a:lnTo>
                    <a:lnTo>
                      <a:pt x="238" y="65"/>
                    </a:lnTo>
                    <a:lnTo>
                      <a:pt x="238" y="65"/>
                    </a:lnTo>
                    <a:lnTo>
                      <a:pt x="238" y="66"/>
                    </a:lnTo>
                    <a:lnTo>
                      <a:pt x="238" y="67"/>
                    </a:lnTo>
                    <a:lnTo>
                      <a:pt x="239" y="69"/>
                    </a:lnTo>
                    <a:lnTo>
                      <a:pt x="240" y="70"/>
                    </a:lnTo>
                    <a:lnTo>
                      <a:pt x="240" y="72"/>
                    </a:lnTo>
                    <a:lnTo>
                      <a:pt x="241" y="72"/>
                    </a:lnTo>
                    <a:lnTo>
                      <a:pt x="242" y="73"/>
                    </a:lnTo>
                    <a:lnTo>
                      <a:pt x="243" y="73"/>
                    </a:lnTo>
                    <a:lnTo>
                      <a:pt x="244" y="74"/>
                    </a:lnTo>
                    <a:lnTo>
                      <a:pt x="244" y="75"/>
                    </a:lnTo>
                    <a:lnTo>
                      <a:pt x="244" y="76"/>
                    </a:lnTo>
                    <a:lnTo>
                      <a:pt x="246" y="77"/>
                    </a:lnTo>
                    <a:lnTo>
                      <a:pt x="247" y="78"/>
                    </a:lnTo>
                    <a:lnTo>
                      <a:pt x="248" y="79"/>
                    </a:lnTo>
                    <a:lnTo>
                      <a:pt x="248" y="80"/>
                    </a:lnTo>
                    <a:lnTo>
                      <a:pt x="247" y="81"/>
                    </a:lnTo>
                    <a:lnTo>
                      <a:pt x="247" y="84"/>
                    </a:lnTo>
                    <a:lnTo>
                      <a:pt x="247" y="86"/>
                    </a:lnTo>
                    <a:lnTo>
                      <a:pt x="247" y="87"/>
                    </a:lnTo>
                    <a:lnTo>
                      <a:pt x="246" y="87"/>
                    </a:lnTo>
                    <a:lnTo>
                      <a:pt x="244" y="88"/>
                    </a:lnTo>
                    <a:lnTo>
                      <a:pt x="243" y="89"/>
                    </a:lnTo>
                    <a:lnTo>
                      <a:pt x="241" y="89"/>
                    </a:lnTo>
                    <a:lnTo>
                      <a:pt x="240" y="89"/>
                    </a:lnTo>
                    <a:lnTo>
                      <a:pt x="239" y="89"/>
                    </a:lnTo>
                    <a:lnTo>
                      <a:pt x="239" y="91"/>
                    </a:lnTo>
                    <a:lnTo>
                      <a:pt x="240" y="92"/>
                    </a:lnTo>
                    <a:lnTo>
                      <a:pt x="242" y="91"/>
                    </a:lnTo>
                    <a:lnTo>
                      <a:pt x="244" y="90"/>
                    </a:lnTo>
                    <a:lnTo>
                      <a:pt x="245" y="90"/>
                    </a:lnTo>
                    <a:lnTo>
                      <a:pt x="246" y="90"/>
                    </a:lnTo>
                    <a:lnTo>
                      <a:pt x="247" y="91"/>
                    </a:lnTo>
                    <a:lnTo>
                      <a:pt x="247" y="92"/>
                    </a:lnTo>
                    <a:lnTo>
                      <a:pt x="247" y="93"/>
                    </a:lnTo>
                    <a:lnTo>
                      <a:pt x="246" y="93"/>
                    </a:lnTo>
                    <a:lnTo>
                      <a:pt x="246" y="94"/>
                    </a:lnTo>
                    <a:lnTo>
                      <a:pt x="245" y="95"/>
                    </a:lnTo>
                    <a:lnTo>
                      <a:pt x="245" y="96"/>
                    </a:lnTo>
                    <a:lnTo>
                      <a:pt x="246" y="96"/>
                    </a:lnTo>
                    <a:lnTo>
                      <a:pt x="247" y="98"/>
                    </a:lnTo>
                    <a:lnTo>
                      <a:pt x="248" y="98"/>
                    </a:lnTo>
                    <a:lnTo>
                      <a:pt x="248" y="99"/>
                    </a:lnTo>
                    <a:lnTo>
                      <a:pt x="249" y="99"/>
                    </a:lnTo>
                    <a:lnTo>
                      <a:pt x="249" y="100"/>
                    </a:lnTo>
                    <a:lnTo>
                      <a:pt x="250" y="102"/>
                    </a:lnTo>
                    <a:lnTo>
                      <a:pt x="250" y="103"/>
                    </a:lnTo>
                    <a:lnTo>
                      <a:pt x="250" y="104"/>
                    </a:lnTo>
                    <a:lnTo>
                      <a:pt x="250" y="105"/>
                    </a:lnTo>
                    <a:lnTo>
                      <a:pt x="251" y="105"/>
                    </a:lnTo>
                    <a:lnTo>
                      <a:pt x="251" y="106"/>
                    </a:lnTo>
                    <a:lnTo>
                      <a:pt x="253" y="106"/>
                    </a:lnTo>
                    <a:lnTo>
                      <a:pt x="254" y="106"/>
                    </a:lnTo>
                    <a:lnTo>
                      <a:pt x="255" y="107"/>
                    </a:lnTo>
                    <a:lnTo>
                      <a:pt x="256" y="108"/>
                    </a:lnTo>
                    <a:lnTo>
                      <a:pt x="256" y="110"/>
                    </a:lnTo>
                    <a:lnTo>
                      <a:pt x="257" y="111"/>
                    </a:lnTo>
                    <a:lnTo>
                      <a:pt x="257" y="113"/>
                    </a:lnTo>
                    <a:lnTo>
                      <a:pt x="258" y="115"/>
                    </a:lnTo>
                    <a:lnTo>
                      <a:pt x="258" y="116"/>
                    </a:lnTo>
                    <a:lnTo>
                      <a:pt x="258" y="117"/>
                    </a:lnTo>
                    <a:lnTo>
                      <a:pt x="258" y="117"/>
                    </a:lnTo>
                    <a:lnTo>
                      <a:pt x="257" y="119"/>
                    </a:lnTo>
                    <a:lnTo>
                      <a:pt x="258" y="120"/>
                    </a:lnTo>
                    <a:lnTo>
                      <a:pt x="258" y="121"/>
                    </a:lnTo>
                    <a:lnTo>
                      <a:pt x="258" y="122"/>
                    </a:lnTo>
                    <a:lnTo>
                      <a:pt x="259" y="121"/>
                    </a:lnTo>
                    <a:lnTo>
                      <a:pt x="261" y="120"/>
                    </a:lnTo>
                    <a:lnTo>
                      <a:pt x="261" y="120"/>
                    </a:lnTo>
                    <a:lnTo>
                      <a:pt x="262" y="120"/>
                    </a:lnTo>
                    <a:lnTo>
                      <a:pt x="263" y="121"/>
                    </a:lnTo>
                    <a:lnTo>
                      <a:pt x="265" y="123"/>
                    </a:lnTo>
                    <a:lnTo>
                      <a:pt x="265" y="124"/>
                    </a:lnTo>
                    <a:lnTo>
                      <a:pt x="266" y="124"/>
                    </a:lnTo>
                    <a:lnTo>
                      <a:pt x="267" y="125"/>
                    </a:lnTo>
                    <a:lnTo>
                      <a:pt x="268" y="126"/>
                    </a:lnTo>
                    <a:lnTo>
                      <a:pt x="268" y="127"/>
                    </a:lnTo>
                    <a:lnTo>
                      <a:pt x="268" y="128"/>
                    </a:lnTo>
                    <a:lnTo>
                      <a:pt x="269" y="130"/>
                    </a:lnTo>
                    <a:lnTo>
                      <a:pt x="268" y="131"/>
                    </a:lnTo>
                    <a:lnTo>
                      <a:pt x="268" y="131"/>
                    </a:lnTo>
                    <a:lnTo>
                      <a:pt x="268" y="134"/>
                    </a:lnTo>
                    <a:lnTo>
                      <a:pt x="268" y="134"/>
                    </a:lnTo>
                    <a:lnTo>
                      <a:pt x="267" y="135"/>
                    </a:lnTo>
                    <a:lnTo>
                      <a:pt x="267" y="136"/>
                    </a:lnTo>
                    <a:lnTo>
                      <a:pt x="267" y="137"/>
                    </a:lnTo>
                    <a:lnTo>
                      <a:pt x="267" y="138"/>
                    </a:lnTo>
                    <a:lnTo>
                      <a:pt x="266" y="139"/>
                    </a:lnTo>
                    <a:lnTo>
                      <a:pt x="265" y="141"/>
                    </a:lnTo>
                    <a:lnTo>
                      <a:pt x="265" y="141"/>
                    </a:lnTo>
                    <a:lnTo>
                      <a:pt x="264" y="141"/>
                    </a:lnTo>
                    <a:lnTo>
                      <a:pt x="262" y="144"/>
                    </a:lnTo>
                    <a:lnTo>
                      <a:pt x="262" y="144"/>
                    </a:lnTo>
                    <a:lnTo>
                      <a:pt x="262" y="146"/>
                    </a:lnTo>
                    <a:lnTo>
                      <a:pt x="262" y="147"/>
                    </a:lnTo>
                    <a:lnTo>
                      <a:pt x="263" y="148"/>
                    </a:lnTo>
                    <a:lnTo>
                      <a:pt x="262" y="149"/>
                    </a:lnTo>
                    <a:lnTo>
                      <a:pt x="261" y="151"/>
                    </a:lnTo>
                    <a:lnTo>
                      <a:pt x="259" y="151"/>
                    </a:lnTo>
                    <a:lnTo>
                      <a:pt x="258" y="152"/>
                    </a:lnTo>
                    <a:lnTo>
                      <a:pt x="257" y="153"/>
                    </a:lnTo>
                    <a:lnTo>
                      <a:pt x="256" y="154"/>
                    </a:lnTo>
                    <a:lnTo>
                      <a:pt x="254" y="156"/>
                    </a:lnTo>
                    <a:lnTo>
                      <a:pt x="254" y="157"/>
                    </a:lnTo>
                    <a:lnTo>
                      <a:pt x="254" y="158"/>
                    </a:lnTo>
                    <a:lnTo>
                      <a:pt x="254" y="158"/>
                    </a:lnTo>
                    <a:lnTo>
                      <a:pt x="253" y="159"/>
                    </a:lnTo>
                    <a:lnTo>
                      <a:pt x="254" y="162"/>
                    </a:lnTo>
                    <a:lnTo>
                      <a:pt x="254" y="163"/>
                    </a:lnTo>
                    <a:lnTo>
                      <a:pt x="253" y="164"/>
                    </a:lnTo>
                    <a:lnTo>
                      <a:pt x="251" y="165"/>
                    </a:lnTo>
                    <a:lnTo>
                      <a:pt x="251" y="165"/>
                    </a:lnTo>
                    <a:lnTo>
                      <a:pt x="251" y="166"/>
                    </a:lnTo>
                    <a:lnTo>
                      <a:pt x="250" y="166"/>
                    </a:lnTo>
                    <a:lnTo>
                      <a:pt x="248" y="167"/>
                    </a:lnTo>
                    <a:lnTo>
                      <a:pt x="247" y="167"/>
                    </a:lnTo>
                    <a:lnTo>
                      <a:pt x="246" y="167"/>
                    </a:lnTo>
                    <a:lnTo>
                      <a:pt x="245" y="167"/>
                    </a:lnTo>
                    <a:lnTo>
                      <a:pt x="244" y="167"/>
                    </a:lnTo>
                    <a:lnTo>
                      <a:pt x="243" y="168"/>
                    </a:lnTo>
                    <a:lnTo>
                      <a:pt x="240" y="168"/>
                    </a:lnTo>
                    <a:lnTo>
                      <a:pt x="237" y="169"/>
                    </a:lnTo>
                    <a:lnTo>
                      <a:pt x="237" y="170"/>
                    </a:lnTo>
                    <a:lnTo>
                      <a:pt x="236" y="172"/>
                    </a:lnTo>
                    <a:lnTo>
                      <a:pt x="236" y="172"/>
                    </a:lnTo>
                    <a:lnTo>
                      <a:pt x="235" y="174"/>
                    </a:lnTo>
                    <a:lnTo>
                      <a:pt x="234" y="175"/>
                    </a:lnTo>
                    <a:lnTo>
                      <a:pt x="235" y="176"/>
                    </a:lnTo>
                    <a:lnTo>
                      <a:pt x="235" y="178"/>
                    </a:lnTo>
                    <a:lnTo>
                      <a:pt x="235" y="179"/>
                    </a:lnTo>
                    <a:lnTo>
                      <a:pt x="234" y="179"/>
                    </a:lnTo>
                    <a:lnTo>
                      <a:pt x="234" y="179"/>
                    </a:lnTo>
                    <a:lnTo>
                      <a:pt x="232" y="179"/>
                    </a:lnTo>
                    <a:lnTo>
                      <a:pt x="232" y="178"/>
                    </a:lnTo>
                    <a:lnTo>
                      <a:pt x="231" y="178"/>
                    </a:lnTo>
                    <a:lnTo>
                      <a:pt x="230" y="178"/>
                    </a:lnTo>
                    <a:lnTo>
                      <a:pt x="229" y="178"/>
                    </a:lnTo>
                    <a:lnTo>
                      <a:pt x="227" y="177"/>
                    </a:lnTo>
                    <a:lnTo>
                      <a:pt x="226" y="176"/>
                    </a:lnTo>
                    <a:lnTo>
                      <a:pt x="226" y="175"/>
                    </a:lnTo>
                    <a:lnTo>
                      <a:pt x="225" y="175"/>
                    </a:lnTo>
                    <a:lnTo>
                      <a:pt x="224" y="175"/>
                    </a:lnTo>
                    <a:lnTo>
                      <a:pt x="223" y="175"/>
                    </a:lnTo>
                    <a:lnTo>
                      <a:pt x="222" y="174"/>
                    </a:lnTo>
                    <a:lnTo>
                      <a:pt x="221" y="174"/>
                    </a:lnTo>
                    <a:lnTo>
                      <a:pt x="220" y="173"/>
                    </a:lnTo>
                    <a:lnTo>
                      <a:pt x="219" y="173"/>
                    </a:lnTo>
                    <a:lnTo>
                      <a:pt x="218" y="173"/>
                    </a:lnTo>
                    <a:lnTo>
                      <a:pt x="216" y="173"/>
                    </a:lnTo>
                    <a:lnTo>
                      <a:pt x="216" y="173"/>
                    </a:lnTo>
                    <a:lnTo>
                      <a:pt x="214" y="173"/>
                    </a:lnTo>
                    <a:lnTo>
                      <a:pt x="213" y="173"/>
                    </a:lnTo>
                    <a:lnTo>
                      <a:pt x="213" y="173"/>
                    </a:lnTo>
                    <a:lnTo>
                      <a:pt x="212" y="173"/>
                    </a:lnTo>
                    <a:lnTo>
                      <a:pt x="211" y="172"/>
                    </a:lnTo>
                    <a:lnTo>
                      <a:pt x="210" y="173"/>
                    </a:lnTo>
                    <a:lnTo>
                      <a:pt x="209" y="173"/>
                    </a:lnTo>
                    <a:lnTo>
                      <a:pt x="209" y="174"/>
                    </a:lnTo>
                    <a:lnTo>
                      <a:pt x="208" y="175"/>
                    </a:lnTo>
                    <a:lnTo>
                      <a:pt x="207" y="175"/>
                    </a:lnTo>
                    <a:lnTo>
                      <a:pt x="206" y="175"/>
                    </a:lnTo>
                    <a:lnTo>
                      <a:pt x="206" y="175"/>
                    </a:lnTo>
                    <a:lnTo>
                      <a:pt x="205" y="175"/>
                    </a:lnTo>
                    <a:lnTo>
                      <a:pt x="204" y="175"/>
                    </a:lnTo>
                    <a:lnTo>
                      <a:pt x="203" y="175"/>
                    </a:lnTo>
                    <a:lnTo>
                      <a:pt x="203" y="175"/>
                    </a:lnTo>
                    <a:lnTo>
                      <a:pt x="202" y="175"/>
                    </a:lnTo>
                    <a:lnTo>
                      <a:pt x="201" y="175"/>
                    </a:lnTo>
                    <a:lnTo>
                      <a:pt x="200" y="176"/>
                    </a:lnTo>
                    <a:lnTo>
                      <a:pt x="200" y="177"/>
                    </a:lnTo>
                    <a:lnTo>
                      <a:pt x="199" y="178"/>
                    </a:lnTo>
                    <a:lnTo>
                      <a:pt x="198" y="178"/>
                    </a:lnTo>
                    <a:lnTo>
                      <a:pt x="197" y="179"/>
                    </a:lnTo>
                    <a:lnTo>
                      <a:pt x="196" y="179"/>
                    </a:lnTo>
                    <a:lnTo>
                      <a:pt x="196" y="179"/>
                    </a:lnTo>
                    <a:lnTo>
                      <a:pt x="195" y="179"/>
                    </a:lnTo>
                    <a:lnTo>
                      <a:pt x="194" y="179"/>
                    </a:lnTo>
                    <a:lnTo>
                      <a:pt x="193" y="179"/>
                    </a:lnTo>
                    <a:lnTo>
                      <a:pt x="192" y="179"/>
                    </a:lnTo>
                    <a:lnTo>
                      <a:pt x="192" y="179"/>
                    </a:lnTo>
                    <a:lnTo>
                      <a:pt x="191" y="179"/>
                    </a:lnTo>
                    <a:lnTo>
                      <a:pt x="190" y="179"/>
                    </a:lnTo>
                    <a:lnTo>
                      <a:pt x="189" y="179"/>
                    </a:lnTo>
                    <a:lnTo>
                      <a:pt x="189" y="179"/>
                    </a:lnTo>
                    <a:lnTo>
                      <a:pt x="187" y="179"/>
                    </a:lnTo>
                    <a:lnTo>
                      <a:pt x="186" y="179"/>
                    </a:lnTo>
                    <a:lnTo>
                      <a:pt x="185" y="179"/>
                    </a:lnTo>
                    <a:lnTo>
                      <a:pt x="185" y="178"/>
                    </a:lnTo>
                    <a:lnTo>
                      <a:pt x="184" y="177"/>
                    </a:lnTo>
                    <a:lnTo>
                      <a:pt x="183" y="177"/>
                    </a:lnTo>
                    <a:lnTo>
                      <a:pt x="182" y="177"/>
                    </a:lnTo>
                    <a:lnTo>
                      <a:pt x="182" y="176"/>
                    </a:lnTo>
                    <a:lnTo>
                      <a:pt x="181" y="176"/>
                    </a:lnTo>
                    <a:lnTo>
                      <a:pt x="180" y="177"/>
                    </a:lnTo>
                    <a:lnTo>
                      <a:pt x="180" y="176"/>
                    </a:lnTo>
                    <a:lnTo>
                      <a:pt x="178" y="175"/>
                    </a:lnTo>
                    <a:lnTo>
                      <a:pt x="178" y="175"/>
                    </a:lnTo>
                    <a:lnTo>
                      <a:pt x="177" y="175"/>
                    </a:lnTo>
                    <a:lnTo>
                      <a:pt x="176" y="175"/>
                    </a:lnTo>
                    <a:lnTo>
                      <a:pt x="175" y="175"/>
                    </a:lnTo>
                    <a:lnTo>
                      <a:pt x="175" y="175"/>
                    </a:lnTo>
                    <a:lnTo>
                      <a:pt x="174" y="175"/>
                    </a:lnTo>
                    <a:lnTo>
                      <a:pt x="173" y="175"/>
                    </a:lnTo>
                    <a:lnTo>
                      <a:pt x="172" y="175"/>
                    </a:lnTo>
                    <a:lnTo>
                      <a:pt x="172" y="175"/>
                    </a:lnTo>
                    <a:lnTo>
                      <a:pt x="170" y="175"/>
                    </a:lnTo>
                    <a:lnTo>
                      <a:pt x="169" y="175"/>
                    </a:lnTo>
                    <a:lnTo>
                      <a:pt x="169" y="174"/>
                    </a:lnTo>
                    <a:lnTo>
                      <a:pt x="168" y="172"/>
                    </a:lnTo>
                    <a:lnTo>
                      <a:pt x="166" y="172"/>
                    </a:lnTo>
                    <a:lnTo>
                      <a:pt x="165" y="171"/>
                    </a:lnTo>
                    <a:lnTo>
                      <a:pt x="162" y="171"/>
                    </a:lnTo>
                    <a:lnTo>
                      <a:pt x="161" y="170"/>
                    </a:lnTo>
                    <a:lnTo>
                      <a:pt x="161" y="170"/>
                    </a:lnTo>
                    <a:lnTo>
                      <a:pt x="159" y="169"/>
                    </a:lnTo>
                    <a:lnTo>
                      <a:pt x="158" y="169"/>
                    </a:lnTo>
                    <a:lnTo>
                      <a:pt x="157" y="169"/>
                    </a:lnTo>
                    <a:lnTo>
                      <a:pt x="156" y="169"/>
                    </a:lnTo>
                    <a:lnTo>
                      <a:pt x="155" y="169"/>
                    </a:lnTo>
                    <a:lnTo>
                      <a:pt x="153" y="169"/>
                    </a:lnTo>
                    <a:lnTo>
                      <a:pt x="151" y="169"/>
                    </a:lnTo>
                    <a:lnTo>
                      <a:pt x="151" y="168"/>
                    </a:lnTo>
                    <a:lnTo>
                      <a:pt x="149" y="168"/>
                    </a:lnTo>
                    <a:lnTo>
                      <a:pt x="147" y="168"/>
                    </a:lnTo>
                    <a:lnTo>
                      <a:pt x="147" y="168"/>
                    </a:lnTo>
                    <a:lnTo>
                      <a:pt x="144" y="167"/>
                    </a:lnTo>
                    <a:lnTo>
                      <a:pt x="144" y="166"/>
                    </a:lnTo>
                    <a:lnTo>
                      <a:pt x="143" y="166"/>
                    </a:lnTo>
                    <a:lnTo>
                      <a:pt x="142" y="166"/>
                    </a:lnTo>
                    <a:lnTo>
                      <a:pt x="141" y="165"/>
                    </a:lnTo>
                    <a:lnTo>
                      <a:pt x="139" y="165"/>
                    </a:lnTo>
                    <a:lnTo>
                      <a:pt x="137" y="164"/>
                    </a:lnTo>
                    <a:lnTo>
                      <a:pt x="134" y="163"/>
                    </a:lnTo>
                    <a:lnTo>
                      <a:pt x="134" y="163"/>
                    </a:lnTo>
                    <a:lnTo>
                      <a:pt x="133" y="163"/>
                    </a:lnTo>
                    <a:lnTo>
                      <a:pt x="132" y="162"/>
                    </a:lnTo>
                    <a:lnTo>
                      <a:pt x="131" y="162"/>
                    </a:lnTo>
                    <a:lnTo>
                      <a:pt x="130" y="162"/>
                    </a:lnTo>
                    <a:lnTo>
                      <a:pt x="124" y="159"/>
                    </a:lnTo>
                    <a:lnTo>
                      <a:pt x="123" y="158"/>
                    </a:lnTo>
                    <a:lnTo>
                      <a:pt x="123" y="157"/>
                    </a:lnTo>
                    <a:lnTo>
                      <a:pt x="122" y="157"/>
                    </a:lnTo>
                    <a:lnTo>
                      <a:pt x="121" y="156"/>
                    </a:lnTo>
                    <a:lnTo>
                      <a:pt x="120" y="156"/>
                    </a:lnTo>
                    <a:lnTo>
                      <a:pt x="120" y="155"/>
                    </a:lnTo>
                    <a:lnTo>
                      <a:pt x="118" y="155"/>
                    </a:lnTo>
                    <a:lnTo>
                      <a:pt x="117" y="155"/>
                    </a:lnTo>
                    <a:lnTo>
                      <a:pt x="116" y="154"/>
                    </a:lnTo>
                    <a:lnTo>
                      <a:pt x="116" y="153"/>
                    </a:lnTo>
                    <a:lnTo>
                      <a:pt x="115" y="152"/>
                    </a:lnTo>
                    <a:lnTo>
                      <a:pt x="114" y="151"/>
                    </a:lnTo>
                    <a:lnTo>
                      <a:pt x="114" y="151"/>
                    </a:lnTo>
                    <a:lnTo>
                      <a:pt x="113" y="151"/>
                    </a:lnTo>
                    <a:lnTo>
                      <a:pt x="112" y="151"/>
                    </a:lnTo>
                    <a:lnTo>
                      <a:pt x="111" y="150"/>
                    </a:lnTo>
                    <a:lnTo>
                      <a:pt x="110" y="148"/>
                    </a:lnTo>
                    <a:lnTo>
                      <a:pt x="110" y="148"/>
                    </a:lnTo>
                    <a:lnTo>
                      <a:pt x="109" y="144"/>
                    </a:lnTo>
                    <a:lnTo>
                      <a:pt x="108" y="143"/>
                    </a:lnTo>
                    <a:lnTo>
                      <a:pt x="106" y="140"/>
                    </a:lnTo>
                    <a:lnTo>
                      <a:pt x="106" y="139"/>
                    </a:lnTo>
                    <a:lnTo>
                      <a:pt x="105" y="137"/>
                    </a:lnTo>
                    <a:lnTo>
                      <a:pt x="103" y="136"/>
                    </a:lnTo>
                    <a:lnTo>
                      <a:pt x="103" y="135"/>
                    </a:lnTo>
                    <a:lnTo>
                      <a:pt x="102" y="134"/>
                    </a:lnTo>
                    <a:lnTo>
                      <a:pt x="101" y="132"/>
                    </a:lnTo>
                    <a:lnTo>
                      <a:pt x="99" y="131"/>
                    </a:lnTo>
                    <a:lnTo>
                      <a:pt x="98" y="131"/>
                    </a:lnTo>
                    <a:lnTo>
                      <a:pt x="98" y="129"/>
                    </a:lnTo>
                    <a:lnTo>
                      <a:pt x="96" y="128"/>
                    </a:lnTo>
                    <a:lnTo>
                      <a:pt x="96" y="128"/>
                    </a:lnTo>
                    <a:lnTo>
                      <a:pt x="94" y="126"/>
                    </a:lnTo>
                    <a:lnTo>
                      <a:pt x="92" y="126"/>
                    </a:lnTo>
                    <a:lnTo>
                      <a:pt x="92" y="125"/>
                    </a:lnTo>
                    <a:lnTo>
                      <a:pt x="91" y="125"/>
                    </a:lnTo>
                    <a:lnTo>
                      <a:pt x="89" y="122"/>
                    </a:lnTo>
                    <a:lnTo>
                      <a:pt x="88" y="120"/>
                    </a:lnTo>
                    <a:lnTo>
                      <a:pt x="86" y="120"/>
                    </a:lnTo>
                    <a:lnTo>
                      <a:pt x="85" y="121"/>
                    </a:lnTo>
                    <a:lnTo>
                      <a:pt x="85" y="122"/>
                    </a:lnTo>
                    <a:lnTo>
                      <a:pt x="84" y="121"/>
                    </a:lnTo>
                    <a:lnTo>
                      <a:pt x="70" y="136"/>
                    </a:lnTo>
                    <a:lnTo>
                      <a:pt x="58" y="149"/>
                    </a:lnTo>
                    <a:lnTo>
                      <a:pt x="55" y="152"/>
                    </a:lnTo>
                    <a:lnTo>
                      <a:pt x="50" y="158"/>
                    </a:lnTo>
                    <a:lnTo>
                      <a:pt x="49" y="158"/>
                    </a:lnTo>
                    <a:lnTo>
                      <a:pt x="48" y="160"/>
                    </a:lnTo>
                    <a:lnTo>
                      <a:pt x="47" y="162"/>
                    </a:lnTo>
                    <a:lnTo>
                      <a:pt x="45" y="163"/>
                    </a:lnTo>
                    <a:lnTo>
                      <a:pt x="39" y="169"/>
                    </a:lnTo>
                    <a:lnTo>
                      <a:pt x="38" y="168"/>
                    </a:lnTo>
                    <a:lnTo>
                      <a:pt x="38" y="168"/>
                    </a:lnTo>
                    <a:lnTo>
                      <a:pt x="37" y="167"/>
                    </a:lnTo>
                    <a:lnTo>
                      <a:pt x="37" y="166"/>
                    </a:lnTo>
                    <a:lnTo>
                      <a:pt x="36" y="165"/>
                    </a:lnTo>
                    <a:lnTo>
                      <a:pt x="35" y="164"/>
                    </a:lnTo>
                    <a:lnTo>
                      <a:pt x="34" y="163"/>
                    </a:lnTo>
                    <a:lnTo>
                      <a:pt x="35" y="162"/>
                    </a:lnTo>
                    <a:lnTo>
                      <a:pt x="35" y="161"/>
                    </a:lnTo>
                    <a:lnTo>
                      <a:pt x="35" y="160"/>
                    </a:lnTo>
                    <a:lnTo>
                      <a:pt x="35" y="159"/>
                    </a:lnTo>
                    <a:lnTo>
                      <a:pt x="34" y="158"/>
                    </a:lnTo>
                    <a:lnTo>
                      <a:pt x="34" y="157"/>
                    </a:lnTo>
                    <a:lnTo>
                      <a:pt x="34" y="156"/>
                    </a:lnTo>
                    <a:lnTo>
                      <a:pt x="33" y="156"/>
                    </a:lnTo>
                    <a:lnTo>
                      <a:pt x="32" y="156"/>
                    </a:lnTo>
                    <a:lnTo>
                      <a:pt x="32" y="155"/>
                    </a:lnTo>
                    <a:lnTo>
                      <a:pt x="31" y="152"/>
                    </a:lnTo>
                    <a:lnTo>
                      <a:pt x="31" y="151"/>
                    </a:lnTo>
                    <a:lnTo>
                      <a:pt x="31" y="150"/>
                    </a:lnTo>
                    <a:lnTo>
                      <a:pt x="31" y="149"/>
                    </a:lnTo>
                    <a:lnTo>
                      <a:pt x="30" y="148"/>
                    </a:lnTo>
                    <a:lnTo>
                      <a:pt x="30" y="148"/>
                    </a:lnTo>
                    <a:lnTo>
                      <a:pt x="29" y="144"/>
                    </a:lnTo>
                    <a:lnTo>
                      <a:pt x="29" y="144"/>
                    </a:lnTo>
                    <a:lnTo>
                      <a:pt x="28" y="143"/>
                    </a:lnTo>
                    <a:lnTo>
                      <a:pt x="27" y="143"/>
                    </a:lnTo>
                    <a:lnTo>
                      <a:pt x="27" y="142"/>
                    </a:lnTo>
                    <a:lnTo>
                      <a:pt x="27" y="141"/>
                    </a:lnTo>
                    <a:lnTo>
                      <a:pt x="26" y="141"/>
                    </a:lnTo>
                    <a:lnTo>
                      <a:pt x="25" y="139"/>
                    </a:lnTo>
                    <a:lnTo>
                      <a:pt x="25" y="138"/>
                    </a:lnTo>
                    <a:lnTo>
                      <a:pt x="24" y="138"/>
                    </a:lnTo>
                    <a:lnTo>
                      <a:pt x="23" y="137"/>
                    </a:lnTo>
                    <a:lnTo>
                      <a:pt x="21" y="136"/>
                    </a:lnTo>
                    <a:lnTo>
                      <a:pt x="21" y="135"/>
                    </a:lnTo>
                    <a:lnTo>
                      <a:pt x="20" y="134"/>
                    </a:lnTo>
                    <a:lnTo>
                      <a:pt x="20" y="134"/>
                    </a:lnTo>
                    <a:lnTo>
                      <a:pt x="19" y="134"/>
                    </a:lnTo>
                    <a:lnTo>
                      <a:pt x="19" y="133"/>
                    </a:lnTo>
                    <a:lnTo>
                      <a:pt x="17" y="131"/>
                    </a:lnTo>
                    <a:lnTo>
                      <a:pt x="17" y="131"/>
                    </a:lnTo>
                    <a:lnTo>
                      <a:pt x="16" y="130"/>
                    </a:lnTo>
                    <a:lnTo>
                      <a:pt x="15" y="129"/>
                    </a:lnTo>
                    <a:lnTo>
                      <a:pt x="15" y="128"/>
                    </a:lnTo>
                    <a:lnTo>
                      <a:pt x="15" y="127"/>
                    </a:lnTo>
                    <a:lnTo>
                      <a:pt x="14" y="127"/>
                    </a:lnTo>
                    <a:lnTo>
                      <a:pt x="13" y="126"/>
                    </a:lnTo>
                    <a:lnTo>
                      <a:pt x="12" y="126"/>
                    </a:lnTo>
                    <a:lnTo>
                      <a:pt x="10" y="125"/>
                    </a:lnTo>
                    <a:lnTo>
                      <a:pt x="10" y="124"/>
                    </a:lnTo>
                    <a:lnTo>
                      <a:pt x="9" y="123"/>
                    </a:lnTo>
                    <a:lnTo>
                      <a:pt x="8" y="122"/>
                    </a:lnTo>
                    <a:lnTo>
                      <a:pt x="7" y="120"/>
                    </a:lnTo>
                    <a:lnTo>
                      <a:pt x="6" y="120"/>
                    </a:lnTo>
                    <a:lnTo>
                      <a:pt x="6" y="118"/>
                    </a:lnTo>
                    <a:lnTo>
                      <a:pt x="6" y="117"/>
                    </a:lnTo>
                    <a:lnTo>
                      <a:pt x="5" y="117"/>
                    </a:lnTo>
                    <a:lnTo>
                      <a:pt x="5" y="115"/>
                    </a:lnTo>
                    <a:lnTo>
                      <a:pt x="4" y="114"/>
                    </a:lnTo>
                    <a:lnTo>
                      <a:pt x="3" y="111"/>
                    </a:lnTo>
                    <a:lnTo>
                      <a:pt x="3" y="110"/>
                    </a:lnTo>
                    <a:lnTo>
                      <a:pt x="3" y="110"/>
                    </a:lnTo>
                    <a:lnTo>
                      <a:pt x="3" y="109"/>
                    </a:lnTo>
                    <a:lnTo>
                      <a:pt x="4" y="107"/>
                    </a:lnTo>
                    <a:lnTo>
                      <a:pt x="4" y="106"/>
                    </a:lnTo>
                    <a:lnTo>
                      <a:pt x="4" y="106"/>
                    </a:lnTo>
                    <a:lnTo>
                      <a:pt x="3" y="104"/>
                    </a:lnTo>
                    <a:lnTo>
                      <a:pt x="3" y="103"/>
                    </a:lnTo>
                    <a:lnTo>
                      <a:pt x="3" y="103"/>
                    </a:lnTo>
                    <a:lnTo>
                      <a:pt x="2" y="102"/>
                    </a:lnTo>
                    <a:lnTo>
                      <a:pt x="2" y="101"/>
                    </a:lnTo>
                    <a:lnTo>
                      <a:pt x="1" y="100"/>
                    </a:lnTo>
                    <a:lnTo>
                      <a:pt x="1" y="100"/>
                    </a:lnTo>
                    <a:lnTo>
                      <a:pt x="1" y="99"/>
                    </a:lnTo>
                    <a:lnTo>
                      <a:pt x="0" y="98"/>
                    </a:lnTo>
                    <a:lnTo>
                      <a:pt x="0" y="96"/>
                    </a:lnTo>
                    <a:lnTo>
                      <a:pt x="0" y="95"/>
                    </a:lnTo>
                    <a:lnTo>
                      <a:pt x="0" y="93"/>
                    </a:lnTo>
                    <a:lnTo>
                      <a:pt x="0" y="90"/>
                    </a:lnTo>
                    <a:lnTo>
                      <a:pt x="0" y="89"/>
                    </a:lnTo>
                    <a:lnTo>
                      <a:pt x="1" y="88"/>
                    </a:lnTo>
                    <a:lnTo>
                      <a:pt x="1" y="87"/>
                    </a:lnTo>
                    <a:lnTo>
                      <a:pt x="2" y="86"/>
                    </a:lnTo>
                    <a:lnTo>
                      <a:pt x="2" y="86"/>
                    </a:lnTo>
                    <a:lnTo>
                      <a:pt x="3" y="85"/>
                    </a:lnTo>
                    <a:lnTo>
                      <a:pt x="3" y="83"/>
                    </a:lnTo>
                    <a:lnTo>
                      <a:pt x="3" y="82"/>
                    </a:lnTo>
                    <a:lnTo>
                      <a:pt x="4" y="82"/>
                    </a:lnTo>
                    <a:lnTo>
                      <a:pt x="5" y="81"/>
                    </a:lnTo>
                    <a:lnTo>
                      <a:pt x="6" y="81"/>
                    </a:lnTo>
                    <a:lnTo>
                      <a:pt x="6" y="80"/>
                    </a:lnTo>
                    <a:lnTo>
                      <a:pt x="6" y="79"/>
                    </a:lnTo>
                    <a:lnTo>
                      <a:pt x="7" y="79"/>
                    </a:lnTo>
                    <a:lnTo>
                      <a:pt x="8" y="79"/>
                    </a:lnTo>
                    <a:lnTo>
                      <a:pt x="10" y="77"/>
                    </a:lnTo>
                    <a:lnTo>
                      <a:pt x="10" y="76"/>
                    </a:lnTo>
                    <a:lnTo>
                      <a:pt x="13" y="72"/>
                    </a:lnTo>
                    <a:lnTo>
                      <a:pt x="14" y="68"/>
                    </a:lnTo>
                    <a:lnTo>
                      <a:pt x="19" y="58"/>
                    </a:lnTo>
                    <a:lnTo>
                      <a:pt x="22" y="52"/>
                    </a:lnTo>
                    <a:lnTo>
                      <a:pt x="28" y="39"/>
                    </a:lnTo>
                    <a:lnTo>
                      <a:pt x="30" y="34"/>
                    </a:lnTo>
                    <a:lnTo>
                      <a:pt x="34" y="29"/>
                    </a:lnTo>
                    <a:lnTo>
                      <a:pt x="41" y="14"/>
                    </a:lnTo>
                    <a:lnTo>
                      <a:pt x="43" y="10"/>
                    </a:lnTo>
                    <a:lnTo>
                      <a:pt x="43" y="9"/>
                    </a:lnTo>
                    <a:lnTo>
                      <a:pt x="43" y="8"/>
                    </a:lnTo>
                    <a:lnTo>
                      <a:pt x="44" y="7"/>
                    </a:lnTo>
                    <a:lnTo>
                      <a:pt x="44" y="7"/>
                    </a:lnTo>
                    <a:lnTo>
                      <a:pt x="50" y="4"/>
                    </a:lnTo>
                    <a:lnTo>
                      <a:pt x="51" y="3"/>
                    </a:lnTo>
                    <a:lnTo>
                      <a:pt x="51" y="3"/>
                    </a:lnTo>
                    <a:lnTo>
                      <a:pt x="53" y="3"/>
                    </a:lnTo>
                    <a:lnTo>
                      <a:pt x="53" y="3"/>
                    </a:lnTo>
                    <a:lnTo>
                      <a:pt x="54" y="3"/>
                    </a:lnTo>
                    <a:lnTo>
                      <a:pt x="55" y="1"/>
                    </a:lnTo>
                    <a:lnTo>
                      <a:pt x="56" y="0"/>
                    </a:lnTo>
                    <a:lnTo>
                      <a:pt x="57" y="0"/>
                    </a:lnTo>
                    <a:lnTo>
                      <a:pt x="58" y="0"/>
                    </a:lnTo>
                    <a:lnTo>
                      <a:pt x="59" y="0"/>
                    </a:lnTo>
                    <a:lnTo>
                      <a:pt x="60" y="0"/>
                    </a:lnTo>
                    <a:lnTo>
                      <a:pt x="61" y="0"/>
                    </a:lnTo>
                    <a:lnTo>
                      <a:pt x="61" y="0"/>
                    </a:lnTo>
                    <a:lnTo>
                      <a:pt x="62" y="1"/>
                    </a:lnTo>
                    <a:lnTo>
                      <a:pt x="63" y="1"/>
                    </a:lnTo>
                    <a:lnTo>
                      <a:pt x="63" y="2"/>
                    </a:lnTo>
                    <a:lnTo>
                      <a:pt x="64" y="2"/>
                    </a:lnTo>
                    <a:lnTo>
                      <a:pt x="65" y="3"/>
                    </a:lnTo>
                    <a:lnTo>
                      <a:pt x="66" y="3"/>
                    </a:lnTo>
                    <a:lnTo>
                      <a:pt x="67" y="3"/>
                    </a:lnTo>
                    <a:lnTo>
                      <a:pt x="68" y="3"/>
                    </a:lnTo>
                    <a:lnTo>
                      <a:pt x="67" y="4"/>
                    </a:lnTo>
                    <a:lnTo>
                      <a:pt x="68" y="5"/>
                    </a:lnTo>
                    <a:lnTo>
                      <a:pt x="68" y="5"/>
                    </a:lnTo>
                    <a:lnTo>
                      <a:pt x="69" y="5"/>
                    </a:lnTo>
                    <a:lnTo>
                      <a:pt x="70" y="5"/>
                    </a:lnTo>
                    <a:lnTo>
                      <a:pt x="72" y="5"/>
                    </a:lnTo>
                    <a:lnTo>
                      <a:pt x="74" y="5"/>
                    </a:lnTo>
                    <a:lnTo>
                      <a:pt x="74" y="6"/>
                    </a:lnTo>
                    <a:lnTo>
                      <a:pt x="75" y="6"/>
                    </a:lnTo>
                    <a:lnTo>
                      <a:pt x="75" y="6"/>
                    </a:lnTo>
                    <a:lnTo>
                      <a:pt x="76" y="6"/>
                    </a:lnTo>
                    <a:lnTo>
                      <a:pt x="78" y="6"/>
                    </a:lnTo>
                    <a:lnTo>
                      <a:pt x="79" y="6"/>
                    </a:lnTo>
                    <a:lnTo>
                      <a:pt x="80" y="7"/>
                    </a:lnTo>
                    <a:lnTo>
                      <a:pt x="80" y="8"/>
                    </a:lnTo>
                    <a:lnTo>
                      <a:pt x="81" y="9"/>
                    </a:lnTo>
                    <a:lnTo>
                      <a:pt x="82" y="9"/>
                    </a:lnTo>
                    <a:lnTo>
                      <a:pt x="83" y="10"/>
                    </a:lnTo>
                    <a:lnTo>
                      <a:pt x="83" y="10"/>
                    </a:lnTo>
                    <a:lnTo>
                      <a:pt x="84" y="10"/>
                    </a:lnTo>
                    <a:lnTo>
                      <a:pt x="86" y="14"/>
                    </a:lnTo>
                    <a:lnTo>
                      <a:pt x="87" y="15"/>
                    </a:lnTo>
                    <a:lnTo>
                      <a:pt x="88" y="16"/>
                    </a:lnTo>
                    <a:lnTo>
                      <a:pt x="89" y="17"/>
                    </a:lnTo>
                    <a:lnTo>
                      <a:pt x="89" y="17"/>
                    </a:lnTo>
                    <a:lnTo>
                      <a:pt x="90" y="18"/>
                    </a:lnTo>
                    <a:lnTo>
                      <a:pt x="91" y="19"/>
                    </a:lnTo>
                    <a:lnTo>
                      <a:pt x="93" y="20"/>
                    </a:lnTo>
                    <a:lnTo>
                      <a:pt x="95" y="20"/>
                    </a:lnTo>
                    <a:lnTo>
                      <a:pt x="96" y="21"/>
                    </a:lnTo>
                    <a:lnTo>
                      <a:pt x="98" y="22"/>
                    </a:lnTo>
                    <a:lnTo>
                      <a:pt x="99" y="23"/>
                    </a:lnTo>
                    <a:lnTo>
                      <a:pt x="99" y="23"/>
                    </a:lnTo>
                    <a:lnTo>
                      <a:pt x="100" y="23"/>
                    </a:lnTo>
                    <a:lnTo>
                      <a:pt x="101" y="23"/>
                    </a:lnTo>
                    <a:lnTo>
                      <a:pt x="102" y="24"/>
                    </a:lnTo>
                    <a:lnTo>
                      <a:pt x="103" y="24"/>
                    </a:lnTo>
                    <a:lnTo>
                      <a:pt x="105" y="25"/>
                    </a:lnTo>
                    <a:lnTo>
                      <a:pt x="107" y="25"/>
                    </a:lnTo>
                    <a:lnTo>
                      <a:pt x="110" y="25"/>
                    </a:lnTo>
                    <a:lnTo>
                      <a:pt x="111" y="25"/>
                    </a:lnTo>
                    <a:lnTo>
                      <a:pt x="112" y="26"/>
                    </a:lnTo>
                    <a:lnTo>
                      <a:pt x="113" y="26"/>
                    </a:lnTo>
                    <a:lnTo>
                      <a:pt x="114" y="26"/>
                    </a:lnTo>
                    <a:lnTo>
                      <a:pt x="115" y="26"/>
                    </a:lnTo>
                    <a:lnTo>
                      <a:pt x="116" y="25"/>
                    </a:lnTo>
                    <a:lnTo>
                      <a:pt x="116" y="25"/>
                    </a:lnTo>
                    <a:lnTo>
                      <a:pt x="117" y="25"/>
                    </a:lnTo>
                    <a:lnTo>
                      <a:pt x="119" y="25"/>
                    </a:lnTo>
                    <a:lnTo>
                      <a:pt x="120" y="25"/>
                    </a:lnTo>
                    <a:lnTo>
                      <a:pt x="121" y="25"/>
                    </a:lnTo>
                    <a:lnTo>
                      <a:pt x="124" y="26"/>
                    </a:lnTo>
                    <a:lnTo>
                      <a:pt x="125" y="27"/>
                    </a:lnTo>
                    <a:lnTo>
                      <a:pt x="126" y="27"/>
                    </a:lnTo>
                    <a:lnTo>
                      <a:pt x="127" y="27"/>
                    </a:lnTo>
                    <a:lnTo>
                      <a:pt x="128" y="28"/>
                    </a:lnTo>
                    <a:lnTo>
                      <a:pt x="130" y="30"/>
                    </a:lnTo>
                    <a:lnTo>
                      <a:pt x="131" y="30"/>
                    </a:lnTo>
                    <a:lnTo>
                      <a:pt x="132" y="31"/>
                    </a:lnTo>
                    <a:lnTo>
                      <a:pt x="133" y="31"/>
                    </a:lnTo>
                    <a:lnTo>
                      <a:pt x="134" y="31"/>
                    </a:lnTo>
                    <a:lnTo>
                      <a:pt x="134" y="32"/>
                    </a:lnTo>
                    <a:lnTo>
                      <a:pt x="135" y="33"/>
                    </a:lnTo>
                    <a:lnTo>
                      <a:pt x="135" y="34"/>
                    </a:lnTo>
                    <a:lnTo>
                      <a:pt x="137" y="34"/>
                    </a:lnTo>
                    <a:lnTo>
                      <a:pt x="137" y="34"/>
                    </a:lnTo>
                    <a:lnTo>
                      <a:pt x="139" y="35"/>
                    </a:lnTo>
                    <a:lnTo>
                      <a:pt x="141" y="35"/>
                    </a:lnTo>
                    <a:lnTo>
                      <a:pt x="141" y="36"/>
                    </a:lnTo>
                    <a:lnTo>
                      <a:pt x="142" y="36"/>
                    </a:lnTo>
                    <a:lnTo>
                      <a:pt x="143" y="37"/>
                    </a:lnTo>
                    <a:lnTo>
                      <a:pt x="144" y="37"/>
                    </a:lnTo>
                    <a:lnTo>
                      <a:pt x="146" y="37"/>
                    </a:lnTo>
                    <a:lnTo>
                      <a:pt x="147" y="37"/>
                    </a:lnTo>
                    <a:lnTo>
                      <a:pt x="147" y="36"/>
                    </a:lnTo>
                    <a:lnTo>
                      <a:pt x="148" y="36"/>
                    </a:lnTo>
                    <a:lnTo>
                      <a:pt x="149" y="36"/>
                    </a:lnTo>
                    <a:lnTo>
                      <a:pt x="151" y="36"/>
                    </a:lnTo>
                    <a:lnTo>
                      <a:pt x="151" y="36"/>
                    </a:lnTo>
                    <a:lnTo>
                      <a:pt x="153" y="37"/>
                    </a:lnTo>
                    <a:lnTo>
                      <a:pt x="154" y="37"/>
                    </a:lnTo>
                    <a:lnTo>
                      <a:pt x="155" y="37"/>
                    </a:lnTo>
                    <a:lnTo>
                      <a:pt x="156" y="37"/>
                    </a:lnTo>
                    <a:lnTo>
                      <a:pt x="158" y="37"/>
                    </a:lnTo>
                    <a:lnTo>
                      <a:pt x="158" y="37"/>
                    </a:lnTo>
                    <a:lnTo>
                      <a:pt x="159" y="37"/>
                    </a:lnTo>
                    <a:lnTo>
                      <a:pt x="161" y="37"/>
                    </a:lnTo>
                    <a:lnTo>
                      <a:pt x="162" y="37"/>
                    </a:lnTo>
                    <a:lnTo>
                      <a:pt x="163" y="37"/>
                    </a:lnTo>
                    <a:lnTo>
                      <a:pt x="164" y="37"/>
                    </a:lnTo>
                    <a:lnTo>
                      <a:pt x="165" y="37"/>
                    </a:lnTo>
                    <a:lnTo>
                      <a:pt x="166" y="37"/>
                    </a:lnTo>
                    <a:lnTo>
                      <a:pt x="167" y="37"/>
                    </a:lnTo>
                    <a:lnTo>
                      <a:pt x="167" y="36"/>
                    </a:lnTo>
                    <a:lnTo>
                      <a:pt x="169" y="35"/>
                    </a:lnTo>
                    <a:lnTo>
                      <a:pt x="171" y="34"/>
                    </a:lnTo>
                    <a:lnTo>
                      <a:pt x="172" y="34"/>
                    </a:lnTo>
                    <a:lnTo>
                      <a:pt x="173" y="35"/>
                    </a:lnTo>
                    <a:lnTo>
                      <a:pt x="175" y="35"/>
                    </a:lnTo>
                    <a:lnTo>
                      <a:pt x="176" y="35"/>
                    </a:lnTo>
                    <a:lnTo>
                      <a:pt x="177" y="34"/>
                    </a:lnTo>
                    <a:lnTo>
                      <a:pt x="178" y="34"/>
                    </a:lnTo>
                    <a:lnTo>
                      <a:pt x="179" y="34"/>
                    </a:lnTo>
                    <a:lnTo>
                      <a:pt x="181" y="34"/>
                    </a:lnTo>
                    <a:lnTo>
                      <a:pt x="182" y="34"/>
                    </a:lnTo>
                    <a:lnTo>
                      <a:pt x="182" y="34"/>
                    </a:lnTo>
                    <a:lnTo>
                      <a:pt x="184" y="34"/>
                    </a:lnTo>
                    <a:lnTo>
                      <a:pt x="186" y="34"/>
                    </a:lnTo>
                    <a:lnTo>
                      <a:pt x="187" y="33"/>
                    </a:lnTo>
                    <a:lnTo>
                      <a:pt x="187" y="32"/>
                    </a:lnTo>
                    <a:lnTo>
                      <a:pt x="189" y="32"/>
                    </a:lnTo>
                    <a:lnTo>
                      <a:pt x="191" y="31"/>
                    </a:lnTo>
                    <a:lnTo>
                      <a:pt x="192" y="31"/>
                    </a:lnTo>
                    <a:lnTo>
                      <a:pt x="196" y="29"/>
                    </a:lnTo>
                    <a:lnTo>
                      <a:pt x="196" y="28"/>
                    </a:lnTo>
                    <a:lnTo>
                      <a:pt x="198" y="27"/>
                    </a:lnTo>
                    <a:lnTo>
                      <a:pt x="199" y="27"/>
                    </a:lnTo>
                    <a:lnTo>
                      <a:pt x="200" y="27"/>
                    </a:lnTo>
                    <a:lnTo>
                      <a:pt x="201" y="27"/>
                    </a:lnTo>
                    <a:lnTo>
                      <a:pt x="202" y="26"/>
                    </a:lnTo>
                    <a:lnTo>
                      <a:pt x="203" y="25"/>
                    </a:lnTo>
                    <a:lnTo>
                      <a:pt x="204" y="24"/>
                    </a:lnTo>
                    <a:lnTo>
                      <a:pt x="207" y="24"/>
                    </a:lnTo>
                    <a:lnTo>
                      <a:pt x="209" y="24"/>
                    </a:lnTo>
                    <a:lnTo>
                      <a:pt x="209" y="24"/>
                    </a:lnTo>
                    <a:lnTo>
                      <a:pt x="210" y="23"/>
                    </a:lnTo>
                    <a:lnTo>
                      <a:pt x="213" y="21"/>
                    </a:lnTo>
                    <a:lnTo>
                      <a:pt x="213" y="20"/>
                    </a:lnTo>
                    <a:lnTo>
                      <a:pt x="214" y="19"/>
                    </a:lnTo>
                    <a:lnTo>
                      <a:pt x="216" y="18"/>
                    </a:lnTo>
                    <a:lnTo>
                      <a:pt x="217" y="17"/>
                    </a:lnTo>
                    <a:lnTo>
                      <a:pt x="219" y="17"/>
                    </a:lnTo>
                    <a:lnTo>
                      <a:pt x="220" y="17"/>
                    </a:lnTo>
                    <a:lnTo>
                      <a:pt x="221" y="17"/>
                    </a:lnTo>
                    <a:lnTo>
                      <a:pt x="222" y="18"/>
                    </a:lnTo>
                    <a:lnTo>
                      <a:pt x="223" y="19"/>
                    </a:lnTo>
                    <a:lnTo>
                      <a:pt x="225" y="1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16" name="Freeform 1175">
                <a:extLst>
                  <a:ext uri="{FF2B5EF4-FFF2-40B4-BE49-F238E27FC236}">
                    <a16:creationId xmlns:a16="http://schemas.microsoft.com/office/drawing/2014/main" id="{D328CA45-DB3A-4725-A2BD-BE1F8B3626DE}"/>
                  </a:ext>
                </a:extLst>
              </p:cNvPr>
              <p:cNvSpPr>
                <a:spLocks/>
              </p:cNvSpPr>
              <p:nvPr/>
            </p:nvSpPr>
            <p:spPr bwMode="auto">
              <a:xfrm>
                <a:off x="5171" y="3351"/>
                <a:ext cx="148" cy="90"/>
              </a:xfrm>
              <a:custGeom>
                <a:avLst/>
                <a:gdLst>
                  <a:gd name="T0" fmla="*/ 134 w 148"/>
                  <a:gd name="T1" fmla="*/ 40 h 90"/>
                  <a:gd name="T2" fmla="*/ 132 w 148"/>
                  <a:gd name="T3" fmla="*/ 48 h 90"/>
                  <a:gd name="T4" fmla="*/ 125 w 148"/>
                  <a:gd name="T5" fmla="*/ 55 h 90"/>
                  <a:gd name="T6" fmla="*/ 131 w 148"/>
                  <a:gd name="T7" fmla="*/ 69 h 90"/>
                  <a:gd name="T8" fmla="*/ 142 w 148"/>
                  <a:gd name="T9" fmla="*/ 71 h 90"/>
                  <a:gd name="T10" fmla="*/ 146 w 148"/>
                  <a:gd name="T11" fmla="*/ 75 h 90"/>
                  <a:gd name="T12" fmla="*/ 147 w 148"/>
                  <a:gd name="T13" fmla="*/ 79 h 90"/>
                  <a:gd name="T14" fmla="*/ 136 w 148"/>
                  <a:gd name="T15" fmla="*/ 83 h 90"/>
                  <a:gd name="T16" fmla="*/ 119 w 148"/>
                  <a:gd name="T17" fmla="*/ 90 h 90"/>
                  <a:gd name="T18" fmla="*/ 119 w 148"/>
                  <a:gd name="T19" fmla="*/ 82 h 90"/>
                  <a:gd name="T20" fmla="*/ 110 w 148"/>
                  <a:gd name="T21" fmla="*/ 78 h 90"/>
                  <a:gd name="T22" fmla="*/ 102 w 148"/>
                  <a:gd name="T23" fmla="*/ 76 h 90"/>
                  <a:gd name="T24" fmla="*/ 93 w 148"/>
                  <a:gd name="T25" fmla="*/ 72 h 90"/>
                  <a:gd name="T26" fmla="*/ 83 w 148"/>
                  <a:gd name="T27" fmla="*/ 69 h 90"/>
                  <a:gd name="T28" fmla="*/ 76 w 148"/>
                  <a:gd name="T29" fmla="*/ 65 h 90"/>
                  <a:gd name="T30" fmla="*/ 65 w 148"/>
                  <a:gd name="T31" fmla="*/ 65 h 90"/>
                  <a:gd name="T32" fmla="*/ 62 w 148"/>
                  <a:gd name="T33" fmla="*/ 58 h 90"/>
                  <a:gd name="T34" fmla="*/ 55 w 148"/>
                  <a:gd name="T35" fmla="*/ 52 h 90"/>
                  <a:gd name="T36" fmla="*/ 49 w 148"/>
                  <a:gd name="T37" fmla="*/ 55 h 90"/>
                  <a:gd name="T38" fmla="*/ 45 w 148"/>
                  <a:gd name="T39" fmla="*/ 57 h 90"/>
                  <a:gd name="T40" fmla="*/ 31 w 148"/>
                  <a:gd name="T41" fmla="*/ 48 h 90"/>
                  <a:gd name="T42" fmla="*/ 21 w 148"/>
                  <a:gd name="T43" fmla="*/ 43 h 90"/>
                  <a:gd name="T44" fmla="*/ 13 w 148"/>
                  <a:gd name="T45" fmla="*/ 47 h 90"/>
                  <a:gd name="T46" fmla="*/ 10 w 148"/>
                  <a:gd name="T47" fmla="*/ 44 h 90"/>
                  <a:gd name="T48" fmla="*/ 8 w 148"/>
                  <a:gd name="T49" fmla="*/ 40 h 90"/>
                  <a:gd name="T50" fmla="*/ 5 w 148"/>
                  <a:gd name="T51" fmla="*/ 30 h 90"/>
                  <a:gd name="T52" fmla="*/ 4 w 148"/>
                  <a:gd name="T53" fmla="*/ 24 h 90"/>
                  <a:gd name="T54" fmla="*/ 3 w 148"/>
                  <a:gd name="T55" fmla="*/ 14 h 90"/>
                  <a:gd name="T56" fmla="*/ 1 w 148"/>
                  <a:gd name="T57" fmla="*/ 7 h 90"/>
                  <a:gd name="T58" fmla="*/ 3 w 148"/>
                  <a:gd name="T59" fmla="*/ 6 h 90"/>
                  <a:gd name="T60" fmla="*/ 7 w 148"/>
                  <a:gd name="T61" fmla="*/ 4 h 90"/>
                  <a:gd name="T62" fmla="*/ 10 w 148"/>
                  <a:gd name="T63" fmla="*/ 4 h 90"/>
                  <a:gd name="T64" fmla="*/ 13 w 148"/>
                  <a:gd name="T65" fmla="*/ 4 h 90"/>
                  <a:gd name="T66" fmla="*/ 17 w 148"/>
                  <a:gd name="T67" fmla="*/ 3 h 90"/>
                  <a:gd name="T68" fmla="*/ 20 w 148"/>
                  <a:gd name="T69" fmla="*/ 3 h 90"/>
                  <a:gd name="T70" fmla="*/ 24 w 148"/>
                  <a:gd name="T71" fmla="*/ 2 h 90"/>
                  <a:gd name="T72" fmla="*/ 28 w 148"/>
                  <a:gd name="T73" fmla="*/ 1 h 90"/>
                  <a:gd name="T74" fmla="*/ 31 w 148"/>
                  <a:gd name="T75" fmla="*/ 3 h 90"/>
                  <a:gd name="T76" fmla="*/ 32 w 148"/>
                  <a:gd name="T77" fmla="*/ 7 h 90"/>
                  <a:gd name="T78" fmla="*/ 38 w 148"/>
                  <a:gd name="T79" fmla="*/ 5 h 90"/>
                  <a:gd name="T80" fmla="*/ 42 w 148"/>
                  <a:gd name="T81" fmla="*/ 7 h 90"/>
                  <a:gd name="T82" fmla="*/ 47 w 148"/>
                  <a:gd name="T83" fmla="*/ 6 h 90"/>
                  <a:gd name="T84" fmla="*/ 50 w 148"/>
                  <a:gd name="T85" fmla="*/ 4 h 90"/>
                  <a:gd name="T86" fmla="*/ 56 w 148"/>
                  <a:gd name="T87" fmla="*/ 5 h 90"/>
                  <a:gd name="T88" fmla="*/ 59 w 148"/>
                  <a:gd name="T89" fmla="*/ 7 h 90"/>
                  <a:gd name="T90" fmla="*/ 65 w 148"/>
                  <a:gd name="T91" fmla="*/ 7 h 90"/>
                  <a:gd name="T92" fmla="*/ 71 w 148"/>
                  <a:gd name="T93" fmla="*/ 7 h 90"/>
                  <a:gd name="T94" fmla="*/ 76 w 148"/>
                  <a:gd name="T95" fmla="*/ 7 h 90"/>
                  <a:gd name="T96" fmla="*/ 79 w 148"/>
                  <a:gd name="T97" fmla="*/ 9 h 90"/>
                  <a:gd name="T98" fmla="*/ 86 w 148"/>
                  <a:gd name="T99" fmla="*/ 9 h 90"/>
                  <a:gd name="T100" fmla="*/ 92 w 148"/>
                  <a:gd name="T101" fmla="*/ 14 h 90"/>
                  <a:gd name="T102" fmla="*/ 96 w 148"/>
                  <a:gd name="T103" fmla="*/ 14 h 90"/>
                  <a:gd name="T104" fmla="*/ 102 w 148"/>
                  <a:gd name="T105" fmla="*/ 14 h 90"/>
                  <a:gd name="T106" fmla="*/ 103 w 148"/>
                  <a:gd name="T107" fmla="*/ 17 h 90"/>
                  <a:gd name="T108" fmla="*/ 109 w 148"/>
                  <a:gd name="T109" fmla="*/ 18 h 90"/>
                  <a:gd name="T110" fmla="*/ 107 w 148"/>
                  <a:gd name="T111" fmla="*/ 21 h 90"/>
                  <a:gd name="T112" fmla="*/ 109 w 148"/>
                  <a:gd name="T113" fmla="*/ 24 h 90"/>
                  <a:gd name="T114" fmla="*/ 108 w 148"/>
                  <a:gd name="T115" fmla="*/ 27 h 90"/>
                  <a:gd name="T116" fmla="*/ 112 w 148"/>
                  <a:gd name="T117" fmla="*/ 29 h 90"/>
                  <a:gd name="T118" fmla="*/ 117 w 148"/>
                  <a:gd name="T119" fmla="*/ 32 h 90"/>
                  <a:gd name="T120" fmla="*/ 121 w 148"/>
                  <a:gd name="T121" fmla="*/ 31 h 90"/>
                  <a:gd name="T122" fmla="*/ 124 w 148"/>
                  <a:gd name="T123" fmla="*/ 3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8" h="90">
                    <a:moveTo>
                      <a:pt x="124" y="30"/>
                    </a:moveTo>
                    <a:lnTo>
                      <a:pt x="125" y="30"/>
                    </a:lnTo>
                    <a:lnTo>
                      <a:pt x="126" y="31"/>
                    </a:lnTo>
                    <a:lnTo>
                      <a:pt x="130" y="36"/>
                    </a:lnTo>
                    <a:lnTo>
                      <a:pt x="131" y="38"/>
                    </a:lnTo>
                    <a:lnTo>
                      <a:pt x="134" y="40"/>
                    </a:lnTo>
                    <a:lnTo>
                      <a:pt x="134" y="41"/>
                    </a:lnTo>
                    <a:lnTo>
                      <a:pt x="135" y="41"/>
                    </a:lnTo>
                    <a:lnTo>
                      <a:pt x="134" y="44"/>
                    </a:lnTo>
                    <a:lnTo>
                      <a:pt x="134" y="45"/>
                    </a:lnTo>
                    <a:lnTo>
                      <a:pt x="134" y="45"/>
                    </a:lnTo>
                    <a:lnTo>
                      <a:pt x="132" y="48"/>
                    </a:lnTo>
                    <a:lnTo>
                      <a:pt x="131" y="49"/>
                    </a:lnTo>
                    <a:lnTo>
                      <a:pt x="130" y="51"/>
                    </a:lnTo>
                    <a:lnTo>
                      <a:pt x="127" y="53"/>
                    </a:lnTo>
                    <a:lnTo>
                      <a:pt x="127" y="54"/>
                    </a:lnTo>
                    <a:lnTo>
                      <a:pt x="126" y="55"/>
                    </a:lnTo>
                    <a:lnTo>
                      <a:pt x="125" y="55"/>
                    </a:lnTo>
                    <a:lnTo>
                      <a:pt x="124" y="57"/>
                    </a:lnTo>
                    <a:lnTo>
                      <a:pt x="124" y="57"/>
                    </a:lnTo>
                    <a:lnTo>
                      <a:pt x="127" y="58"/>
                    </a:lnTo>
                    <a:lnTo>
                      <a:pt x="130" y="60"/>
                    </a:lnTo>
                    <a:lnTo>
                      <a:pt x="131" y="69"/>
                    </a:lnTo>
                    <a:lnTo>
                      <a:pt x="131" y="69"/>
                    </a:lnTo>
                    <a:lnTo>
                      <a:pt x="131" y="69"/>
                    </a:lnTo>
                    <a:lnTo>
                      <a:pt x="132" y="69"/>
                    </a:lnTo>
                    <a:lnTo>
                      <a:pt x="136" y="69"/>
                    </a:lnTo>
                    <a:lnTo>
                      <a:pt x="137" y="69"/>
                    </a:lnTo>
                    <a:lnTo>
                      <a:pt x="141" y="70"/>
                    </a:lnTo>
                    <a:lnTo>
                      <a:pt x="142" y="71"/>
                    </a:lnTo>
                    <a:lnTo>
                      <a:pt x="144" y="71"/>
                    </a:lnTo>
                    <a:lnTo>
                      <a:pt x="145" y="72"/>
                    </a:lnTo>
                    <a:lnTo>
                      <a:pt x="145" y="71"/>
                    </a:lnTo>
                    <a:lnTo>
                      <a:pt x="146" y="72"/>
                    </a:lnTo>
                    <a:lnTo>
                      <a:pt x="146" y="72"/>
                    </a:lnTo>
                    <a:lnTo>
                      <a:pt x="146" y="75"/>
                    </a:lnTo>
                    <a:lnTo>
                      <a:pt x="146" y="75"/>
                    </a:lnTo>
                    <a:lnTo>
                      <a:pt x="147" y="76"/>
                    </a:lnTo>
                    <a:lnTo>
                      <a:pt x="147" y="77"/>
                    </a:lnTo>
                    <a:lnTo>
                      <a:pt x="148" y="79"/>
                    </a:lnTo>
                    <a:lnTo>
                      <a:pt x="148" y="79"/>
                    </a:lnTo>
                    <a:lnTo>
                      <a:pt x="147" y="79"/>
                    </a:lnTo>
                    <a:lnTo>
                      <a:pt x="145" y="79"/>
                    </a:lnTo>
                    <a:lnTo>
                      <a:pt x="144" y="79"/>
                    </a:lnTo>
                    <a:lnTo>
                      <a:pt x="142" y="79"/>
                    </a:lnTo>
                    <a:lnTo>
                      <a:pt x="140" y="80"/>
                    </a:lnTo>
                    <a:lnTo>
                      <a:pt x="138" y="81"/>
                    </a:lnTo>
                    <a:lnTo>
                      <a:pt x="136" y="83"/>
                    </a:lnTo>
                    <a:lnTo>
                      <a:pt x="134" y="85"/>
                    </a:lnTo>
                    <a:lnTo>
                      <a:pt x="132" y="86"/>
                    </a:lnTo>
                    <a:lnTo>
                      <a:pt x="130" y="87"/>
                    </a:lnTo>
                    <a:lnTo>
                      <a:pt x="121" y="90"/>
                    </a:lnTo>
                    <a:lnTo>
                      <a:pt x="120" y="90"/>
                    </a:lnTo>
                    <a:lnTo>
                      <a:pt x="119" y="90"/>
                    </a:lnTo>
                    <a:lnTo>
                      <a:pt x="117" y="90"/>
                    </a:lnTo>
                    <a:lnTo>
                      <a:pt x="119" y="89"/>
                    </a:lnTo>
                    <a:lnTo>
                      <a:pt x="121" y="89"/>
                    </a:lnTo>
                    <a:lnTo>
                      <a:pt x="121" y="84"/>
                    </a:lnTo>
                    <a:lnTo>
                      <a:pt x="121" y="83"/>
                    </a:lnTo>
                    <a:lnTo>
                      <a:pt x="119" y="82"/>
                    </a:lnTo>
                    <a:lnTo>
                      <a:pt x="117" y="81"/>
                    </a:lnTo>
                    <a:lnTo>
                      <a:pt x="116" y="80"/>
                    </a:lnTo>
                    <a:lnTo>
                      <a:pt x="115" y="79"/>
                    </a:lnTo>
                    <a:lnTo>
                      <a:pt x="114" y="79"/>
                    </a:lnTo>
                    <a:lnTo>
                      <a:pt x="113" y="79"/>
                    </a:lnTo>
                    <a:lnTo>
                      <a:pt x="110" y="78"/>
                    </a:lnTo>
                    <a:lnTo>
                      <a:pt x="108" y="77"/>
                    </a:lnTo>
                    <a:lnTo>
                      <a:pt x="107" y="77"/>
                    </a:lnTo>
                    <a:lnTo>
                      <a:pt x="106" y="78"/>
                    </a:lnTo>
                    <a:lnTo>
                      <a:pt x="104" y="77"/>
                    </a:lnTo>
                    <a:lnTo>
                      <a:pt x="103" y="76"/>
                    </a:lnTo>
                    <a:lnTo>
                      <a:pt x="102" y="76"/>
                    </a:lnTo>
                    <a:lnTo>
                      <a:pt x="100" y="76"/>
                    </a:lnTo>
                    <a:lnTo>
                      <a:pt x="98" y="78"/>
                    </a:lnTo>
                    <a:lnTo>
                      <a:pt x="95" y="79"/>
                    </a:lnTo>
                    <a:lnTo>
                      <a:pt x="95" y="78"/>
                    </a:lnTo>
                    <a:lnTo>
                      <a:pt x="96" y="75"/>
                    </a:lnTo>
                    <a:lnTo>
                      <a:pt x="93" y="72"/>
                    </a:lnTo>
                    <a:lnTo>
                      <a:pt x="93" y="71"/>
                    </a:lnTo>
                    <a:lnTo>
                      <a:pt x="91" y="71"/>
                    </a:lnTo>
                    <a:lnTo>
                      <a:pt x="89" y="71"/>
                    </a:lnTo>
                    <a:lnTo>
                      <a:pt x="86" y="70"/>
                    </a:lnTo>
                    <a:lnTo>
                      <a:pt x="83" y="71"/>
                    </a:lnTo>
                    <a:lnTo>
                      <a:pt x="83" y="69"/>
                    </a:lnTo>
                    <a:lnTo>
                      <a:pt x="82" y="68"/>
                    </a:lnTo>
                    <a:lnTo>
                      <a:pt x="81" y="67"/>
                    </a:lnTo>
                    <a:lnTo>
                      <a:pt x="80" y="66"/>
                    </a:lnTo>
                    <a:lnTo>
                      <a:pt x="79" y="65"/>
                    </a:lnTo>
                    <a:lnTo>
                      <a:pt x="77" y="65"/>
                    </a:lnTo>
                    <a:lnTo>
                      <a:pt x="76" y="65"/>
                    </a:lnTo>
                    <a:lnTo>
                      <a:pt x="75" y="66"/>
                    </a:lnTo>
                    <a:lnTo>
                      <a:pt x="73" y="64"/>
                    </a:lnTo>
                    <a:lnTo>
                      <a:pt x="72" y="64"/>
                    </a:lnTo>
                    <a:lnTo>
                      <a:pt x="69" y="65"/>
                    </a:lnTo>
                    <a:lnTo>
                      <a:pt x="67" y="65"/>
                    </a:lnTo>
                    <a:lnTo>
                      <a:pt x="65" y="65"/>
                    </a:lnTo>
                    <a:lnTo>
                      <a:pt x="64" y="65"/>
                    </a:lnTo>
                    <a:lnTo>
                      <a:pt x="61" y="66"/>
                    </a:lnTo>
                    <a:lnTo>
                      <a:pt x="60" y="64"/>
                    </a:lnTo>
                    <a:lnTo>
                      <a:pt x="61" y="62"/>
                    </a:lnTo>
                    <a:lnTo>
                      <a:pt x="62" y="60"/>
                    </a:lnTo>
                    <a:lnTo>
                      <a:pt x="62" y="58"/>
                    </a:lnTo>
                    <a:lnTo>
                      <a:pt x="62" y="58"/>
                    </a:lnTo>
                    <a:lnTo>
                      <a:pt x="62" y="58"/>
                    </a:lnTo>
                    <a:lnTo>
                      <a:pt x="60" y="56"/>
                    </a:lnTo>
                    <a:lnTo>
                      <a:pt x="58" y="55"/>
                    </a:lnTo>
                    <a:lnTo>
                      <a:pt x="55" y="55"/>
                    </a:lnTo>
                    <a:lnTo>
                      <a:pt x="55" y="52"/>
                    </a:lnTo>
                    <a:lnTo>
                      <a:pt x="54" y="51"/>
                    </a:lnTo>
                    <a:lnTo>
                      <a:pt x="53" y="51"/>
                    </a:lnTo>
                    <a:lnTo>
                      <a:pt x="52" y="52"/>
                    </a:lnTo>
                    <a:lnTo>
                      <a:pt x="50" y="53"/>
                    </a:lnTo>
                    <a:lnTo>
                      <a:pt x="50" y="54"/>
                    </a:lnTo>
                    <a:lnTo>
                      <a:pt x="49" y="55"/>
                    </a:lnTo>
                    <a:lnTo>
                      <a:pt x="49" y="55"/>
                    </a:lnTo>
                    <a:lnTo>
                      <a:pt x="48" y="55"/>
                    </a:lnTo>
                    <a:lnTo>
                      <a:pt x="48" y="56"/>
                    </a:lnTo>
                    <a:lnTo>
                      <a:pt x="47" y="57"/>
                    </a:lnTo>
                    <a:lnTo>
                      <a:pt x="47" y="57"/>
                    </a:lnTo>
                    <a:lnTo>
                      <a:pt x="45" y="57"/>
                    </a:lnTo>
                    <a:lnTo>
                      <a:pt x="44" y="57"/>
                    </a:lnTo>
                    <a:lnTo>
                      <a:pt x="43" y="57"/>
                    </a:lnTo>
                    <a:lnTo>
                      <a:pt x="41" y="50"/>
                    </a:lnTo>
                    <a:lnTo>
                      <a:pt x="37" y="50"/>
                    </a:lnTo>
                    <a:lnTo>
                      <a:pt x="34" y="48"/>
                    </a:lnTo>
                    <a:lnTo>
                      <a:pt x="31" y="48"/>
                    </a:lnTo>
                    <a:lnTo>
                      <a:pt x="28" y="49"/>
                    </a:lnTo>
                    <a:lnTo>
                      <a:pt x="25" y="44"/>
                    </a:lnTo>
                    <a:lnTo>
                      <a:pt x="24" y="44"/>
                    </a:lnTo>
                    <a:lnTo>
                      <a:pt x="23" y="43"/>
                    </a:lnTo>
                    <a:lnTo>
                      <a:pt x="22" y="43"/>
                    </a:lnTo>
                    <a:lnTo>
                      <a:pt x="21" y="43"/>
                    </a:lnTo>
                    <a:lnTo>
                      <a:pt x="21" y="43"/>
                    </a:lnTo>
                    <a:lnTo>
                      <a:pt x="18" y="42"/>
                    </a:lnTo>
                    <a:lnTo>
                      <a:pt x="18" y="41"/>
                    </a:lnTo>
                    <a:lnTo>
                      <a:pt x="18" y="40"/>
                    </a:lnTo>
                    <a:lnTo>
                      <a:pt x="14" y="45"/>
                    </a:lnTo>
                    <a:lnTo>
                      <a:pt x="13" y="47"/>
                    </a:lnTo>
                    <a:lnTo>
                      <a:pt x="11" y="48"/>
                    </a:lnTo>
                    <a:lnTo>
                      <a:pt x="10" y="48"/>
                    </a:lnTo>
                    <a:lnTo>
                      <a:pt x="10" y="48"/>
                    </a:lnTo>
                    <a:lnTo>
                      <a:pt x="10" y="47"/>
                    </a:lnTo>
                    <a:lnTo>
                      <a:pt x="10" y="45"/>
                    </a:lnTo>
                    <a:lnTo>
                      <a:pt x="10" y="44"/>
                    </a:lnTo>
                    <a:lnTo>
                      <a:pt x="9" y="42"/>
                    </a:lnTo>
                    <a:lnTo>
                      <a:pt x="9" y="42"/>
                    </a:lnTo>
                    <a:lnTo>
                      <a:pt x="9" y="42"/>
                    </a:lnTo>
                    <a:lnTo>
                      <a:pt x="9" y="42"/>
                    </a:lnTo>
                    <a:lnTo>
                      <a:pt x="8" y="40"/>
                    </a:lnTo>
                    <a:lnTo>
                      <a:pt x="8" y="40"/>
                    </a:lnTo>
                    <a:lnTo>
                      <a:pt x="8" y="39"/>
                    </a:lnTo>
                    <a:lnTo>
                      <a:pt x="7" y="37"/>
                    </a:lnTo>
                    <a:lnTo>
                      <a:pt x="7" y="37"/>
                    </a:lnTo>
                    <a:lnTo>
                      <a:pt x="6" y="34"/>
                    </a:lnTo>
                    <a:lnTo>
                      <a:pt x="5" y="31"/>
                    </a:lnTo>
                    <a:lnTo>
                      <a:pt x="5" y="30"/>
                    </a:lnTo>
                    <a:lnTo>
                      <a:pt x="5" y="29"/>
                    </a:lnTo>
                    <a:lnTo>
                      <a:pt x="5" y="28"/>
                    </a:lnTo>
                    <a:lnTo>
                      <a:pt x="4" y="27"/>
                    </a:lnTo>
                    <a:lnTo>
                      <a:pt x="3" y="27"/>
                    </a:lnTo>
                    <a:lnTo>
                      <a:pt x="4" y="25"/>
                    </a:lnTo>
                    <a:lnTo>
                      <a:pt x="4" y="24"/>
                    </a:lnTo>
                    <a:lnTo>
                      <a:pt x="3" y="21"/>
                    </a:lnTo>
                    <a:lnTo>
                      <a:pt x="3" y="19"/>
                    </a:lnTo>
                    <a:lnTo>
                      <a:pt x="3" y="17"/>
                    </a:lnTo>
                    <a:lnTo>
                      <a:pt x="3" y="16"/>
                    </a:lnTo>
                    <a:lnTo>
                      <a:pt x="3" y="15"/>
                    </a:lnTo>
                    <a:lnTo>
                      <a:pt x="3" y="14"/>
                    </a:lnTo>
                    <a:lnTo>
                      <a:pt x="3" y="13"/>
                    </a:lnTo>
                    <a:lnTo>
                      <a:pt x="2" y="11"/>
                    </a:lnTo>
                    <a:lnTo>
                      <a:pt x="2" y="10"/>
                    </a:lnTo>
                    <a:lnTo>
                      <a:pt x="1" y="10"/>
                    </a:lnTo>
                    <a:lnTo>
                      <a:pt x="0" y="8"/>
                    </a:lnTo>
                    <a:lnTo>
                      <a:pt x="1" y="7"/>
                    </a:lnTo>
                    <a:lnTo>
                      <a:pt x="1" y="6"/>
                    </a:lnTo>
                    <a:lnTo>
                      <a:pt x="1" y="6"/>
                    </a:lnTo>
                    <a:lnTo>
                      <a:pt x="2" y="5"/>
                    </a:lnTo>
                    <a:lnTo>
                      <a:pt x="3" y="5"/>
                    </a:lnTo>
                    <a:lnTo>
                      <a:pt x="3" y="6"/>
                    </a:lnTo>
                    <a:lnTo>
                      <a:pt x="3" y="6"/>
                    </a:lnTo>
                    <a:lnTo>
                      <a:pt x="4" y="6"/>
                    </a:lnTo>
                    <a:lnTo>
                      <a:pt x="5" y="5"/>
                    </a:lnTo>
                    <a:lnTo>
                      <a:pt x="5" y="4"/>
                    </a:lnTo>
                    <a:lnTo>
                      <a:pt x="6" y="5"/>
                    </a:lnTo>
                    <a:lnTo>
                      <a:pt x="6" y="4"/>
                    </a:lnTo>
                    <a:lnTo>
                      <a:pt x="7" y="4"/>
                    </a:lnTo>
                    <a:lnTo>
                      <a:pt x="7" y="5"/>
                    </a:lnTo>
                    <a:lnTo>
                      <a:pt x="7" y="5"/>
                    </a:lnTo>
                    <a:lnTo>
                      <a:pt x="8" y="5"/>
                    </a:lnTo>
                    <a:lnTo>
                      <a:pt x="8" y="5"/>
                    </a:lnTo>
                    <a:lnTo>
                      <a:pt x="9" y="4"/>
                    </a:lnTo>
                    <a:lnTo>
                      <a:pt x="10" y="4"/>
                    </a:lnTo>
                    <a:lnTo>
                      <a:pt x="10" y="5"/>
                    </a:lnTo>
                    <a:lnTo>
                      <a:pt x="11" y="6"/>
                    </a:lnTo>
                    <a:lnTo>
                      <a:pt x="12" y="5"/>
                    </a:lnTo>
                    <a:lnTo>
                      <a:pt x="12" y="4"/>
                    </a:lnTo>
                    <a:lnTo>
                      <a:pt x="12" y="4"/>
                    </a:lnTo>
                    <a:lnTo>
                      <a:pt x="13" y="4"/>
                    </a:lnTo>
                    <a:lnTo>
                      <a:pt x="14" y="4"/>
                    </a:lnTo>
                    <a:lnTo>
                      <a:pt x="14" y="3"/>
                    </a:lnTo>
                    <a:lnTo>
                      <a:pt x="14" y="3"/>
                    </a:lnTo>
                    <a:lnTo>
                      <a:pt x="15" y="3"/>
                    </a:lnTo>
                    <a:lnTo>
                      <a:pt x="16" y="3"/>
                    </a:lnTo>
                    <a:lnTo>
                      <a:pt x="17" y="3"/>
                    </a:lnTo>
                    <a:lnTo>
                      <a:pt x="17" y="4"/>
                    </a:lnTo>
                    <a:lnTo>
                      <a:pt x="18" y="4"/>
                    </a:lnTo>
                    <a:lnTo>
                      <a:pt x="19" y="4"/>
                    </a:lnTo>
                    <a:lnTo>
                      <a:pt x="20" y="5"/>
                    </a:lnTo>
                    <a:lnTo>
                      <a:pt x="20" y="5"/>
                    </a:lnTo>
                    <a:lnTo>
                      <a:pt x="20" y="3"/>
                    </a:lnTo>
                    <a:lnTo>
                      <a:pt x="21" y="3"/>
                    </a:lnTo>
                    <a:lnTo>
                      <a:pt x="21" y="3"/>
                    </a:lnTo>
                    <a:lnTo>
                      <a:pt x="22" y="3"/>
                    </a:lnTo>
                    <a:lnTo>
                      <a:pt x="23" y="3"/>
                    </a:lnTo>
                    <a:lnTo>
                      <a:pt x="23" y="2"/>
                    </a:lnTo>
                    <a:lnTo>
                      <a:pt x="24" y="2"/>
                    </a:lnTo>
                    <a:lnTo>
                      <a:pt x="24" y="2"/>
                    </a:lnTo>
                    <a:lnTo>
                      <a:pt x="24" y="3"/>
                    </a:lnTo>
                    <a:lnTo>
                      <a:pt x="26" y="2"/>
                    </a:lnTo>
                    <a:lnTo>
                      <a:pt x="27" y="1"/>
                    </a:lnTo>
                    <a:lnTo>
                      <a:pt x="27" y="0"/>
                    </a:lnTo>
                    <a:lnTo>
                      <a:pt x="28" y="1"/>
                    </a:lnTo>
                    <a:lnTo>
                      <a:pt x="28" y="3"/>
                    </a:lnTo>
                    <a:lnTo>
                      <a:pt x="28" y="3"/>
                    </a:lnTo>
                    <a:lnTo>
                      <a:pt x="29" y="4"/>
                    </a:lnTo>
                    <a:lnTo>
                      <a:pt x="30" y="4"/>
                    </a:lnTo>
                    <a:lnTo>
                      <a:pt x="31" y="3"/>
                    </a:lnTo>
                    <a:lnTo>
                      <a:pt x="31" y="3"/>
                    </a:lnTo>
                    <a:lnTo>
                      <a:pt x="31" y="4"/>
                    </a:lnTo>
                    <a:lnTo>
                      <a:pt x="31" y="5"/>
                    </a:lnTo>
                    <a:lnTo>
                      <a:pt x="31" y="6"/>
                    </a:lnTo>
                    <a:lnTo>
                      <a:pt x="31" y="6"/>
                    </a:lnTo>
                    <a:lnTo>
                      <a:pt x="32" y="6"/>
                    </a:lnTo>
                    <a:lnTo>
                      <a:pt x="32" y="7"/>
                    </a:lnTo>
                    <a:lnTo>
                      <a:pt x="34" y="7"/>
                    </a:lnTo>
                    <a:lnTo>
                      <a:pt x="34" y="6"/>
                    </a:lnTo>
                    <a:lnTo>
                      <a:pt x="35" y="7"/>
                    </a:lnTo>
                    <a:lnTo>
                      <a:pt x="36" y="6"/>
                    </a:lnTo>
                    <a:lnTo>
                      <a:pt x="37" y="6"/>
                    </a:lnTo>
                    <a:lnTo>
                      <a:pt x="38" y="5"/>
                    </a:lnTo>
                    <a:lnTo>
                      <a:pt x="38" y="5"/>
                    </a:lnTo>
                    <a:lnTo>
                      <a:pt x="39" y="6"/>
                    </a:lnTo>
                    <a:lnTo>
                      <a:pt x="40" y="7"/>
                    </a:lnTo>
                    <a:lnTo>
                      <a:pt x="41" y="7"/>
                    </a:lnTo>
                    <a:lnTo>
                      <a:pt x="41" y="7"/>
                    </a:lnTo>
                    <a:lnTo>
                      <a:pt x="42" y="7"/>
                    </a:lnTo>
                    <a:lnTo>
                      <a:pt x="43" y="5"/>
                    </a:lnTo>
                    <a:lnTo>
                      <a:pt x="44" y="5"/>
                    </a:lnTo>
                    <a:lnTo>
                      <a:pt x="45" y="5"/>
                    </a:lnTo>
                    <a:lnTo>
                      <a:pt x="45" y="5"/>
                    </a:lnTo>
                    <a:lnTo>
                      <a:pt x="46" y="6"/>
                    </a:lnTo>
                    <a:lnTo>
                      <a:pt x="47" y="6"/>
                    </a:lnTo>
                    <a:lnTo>
                      <a:pt x="47" y="5"/>
                    </a:lnTo>
                    <a:lnTo>
                      <a:pt x="46" y="4"/>
                    </a:lnTo>
                    <a:lnTo>
                      <a:pt x="47" y="3"/>
                    </a:lnTo>
                    <a:lnTo>
                      <a:pt x="48" y="3"/>
                    </a:lnTo>
                    <a:lnTo>
                      <a:pt x="48" y="3"/>
                    </a:lnTo>
                    <a:lnTo>
                      <a:pt x="50" y="4"/>
                    </a:lnTo>
                    <a:lnTo>
                      <a:pt x="51" y="5"/>
                    </a:lnTo>
                    <a:lnTo>
                      <a:pt x="52" y="5"/>
                    </a:lnTo>
                    <a:lnTo>
                      <a:pt x="54" y="5"/>
                    </a:lnTo>
                    <a:lnTo>
                      <a:pt x="55" y="5"/>
                    </a:lnTo>
                    <a:lnTo>
                      <a:pt x="55" y="5"/>
                    </a:lnTo>
                    <a:lnTo>
                      <a:pt x="56" y="5"/>
                    </a:lnTo>
                    <a:lnTo>
                      <a:pt x="57" y="5"/>
                    </a:lnTo>
                    <a:lnTo>
                      <a:pt x="58" y="6"/>
                    </a:lnTo>
                    <a:lnTo>
                      <a:pt x="58" y="6"/>
                    </a:lnTo>
                    <a:lnTo>
                      <a:pt x="58" y="6"/>
                    </a:lnTo>
                    <a:lnTo>
                      <a:pt x="59" y="7"/>
                    </a:lnTo>
                    <a:lnTo>
                      <a:pt x="59" y="7"/>
                    </a:lnTo>
                    <a:lnTo>
                      <a:pt x="60" y="7"/>
                    </a:lnTo>
                    <a:lnTo>
                      <a:pt x="62" y="7"/>
                    </a:lnTo>
                    <a:lnTo>
                      <a:pt x="62" y="7"/>
                    </a:lnTo>
                    <a:lnTo>
                      <a:pt x="63" y="7"/>
                    </a:lnTo>
                    <a:lnTo>
                      <a:pt x="64" y="7"/>
                    </a:lnTo>
                    <a:lnTo>
                      <a:pt x="65" y="7"/>
                    </a:lnTo>
                    <a:lnTo>
                      <a:pt x="66" y="7"/>
                    </a:lnTo>
                    <a:lnTo>
                      <a:pt x="68" y="7"/>
                    </a:lnTo>
                    <a:lnTo>
                      <a:pt x="69" y="7"/>
                    </a:lnTo>
                    <a:lnTo>
                      <a:pt x="70" y="7"/>
                    </a:lnTo>
                    <a:lnTo>
                      <a:pt x="70" y="7"/>
                    </a:lnTo>
                    <a:lnTo>
                      <a:pt x="71" y="7"/>
                    </a:lnTo>
                    <a:lnTo>
                      <a:pt x="72" y="7"/>
                    </a:lnTo>
                    <a:lnTo>
                      <a:pt x="72" y="7"/>
                    </a:lnTo>
                    <a:lnTo>
                      <a:pt x="73" y="7"/>
                    </a:lnTo>
                    <a:lnTo>
                      <a:pt x="74" y="8"/>
                    </a:lnTo>
                    <a:lnTo>
                      <a:pt x="75" y="8"/>
                    </a:lnTo>
                    <a:lnTo>
                      <a:pt x="76" y="7"/>
                    </a:lnTo>
                    <a:lnTo>
                      <a:pt x="76" y="7"/>
                    </a:lnTo>
                    <a:lnTo>
                      <a:pt x="77" y="7"/>
                    </a:lnTo>
                    <a:lnTo>
                      <a:pt x="77" y="7"/>
                    </a:lnTo>
                    <a:lnTo>
                      <a:pt x="78" y="9"/>
                    </a:lnTo>
                    <a:lnTo>
                      <a:pt x="79" y="10"/>
                    </a:lnTo>
                    <a:lnTo>
                      <a:pt x="79" y="9"/>
                    </a:lnTo>
                    <a:lnTo>
                      <a:pt x="80" y="9"/>
                    </a:lnTo>
                    <a:lnTo>
                      <a:pt x="82" y="10"/>
                    </a:lnTo>
                    <a:lnTo>
                      <a:pt x="83" y="10"/>
                    </a:lnTo>
                    <a:lnTo>
                      <a:pt x="83" y="10"/>
                    </a:lnTo>
                    <a:lnTo>
                      <a:pt x="84" y="9"/>
                    </a:lnTo>
                    <a:lnTo>
                      <a:pt x="86" y="9"/>
                    </a:lnTo>
                    <a:lnTo>
                      <a:pt x="86" y="9"/>
                    </a:lnTo>
                    <a:lnTo>
                      <a:pt x="87" y="10"/>
                    </a:lnTo>
                    <a:lnTo>
                      <a:pt x="88" y="11"/>
                    </a:lnTo>
                    <a:lnTo>
                      <a:pt x="90" y="14"/>
                    </a:lnTo>
                    <a:lnTo>
                      <a:pt x="91" y="14"/>
                    </a:lnTo>
                    <a:lnTo>
                      <a:pt x="92" y="14"/>
                    </a:lnTo>
                    <a:lnTo>
                      <a:pt x="93" y="15"/>
                    </a:lnTo>
                    <a:lnTo>
                      <a:pt x="93" y="15"/>
                    </a:lnTo>
                    <a:lnTo>
                      <a:pt x="94" y="14"/>
                    </a:lnTo>
                    <a:lnTo>
                      <a:pt x="95" y="14"/>
                    </a:lnTo>
                    <a:lnTo>
                      <a:pt x="96" y="14"/>
                    </a:lnTo>
                    <a:lnTo>
                      <a:pt x="96" y="14"/>
                    </a:lnTo>
                    <a:lnTo>
                      <a:pt x="97" y="14"/>
                    </a:lnTo>
                    <a:lnTo>
                      <a:pt x="98" y="14"/>
                    </a:lnTo>
                    <a:lnTo>
                      <a:pt x="99" y="14"/>
                    </a:lnTo>
                    <a:lnTo>
                      <a:pt x="100" y="14"/>
                    </a:lnTo>
                    <a:lnTo>
                      <a:pt x="101" y="14"/>
                    </a:lnTo>
                    <a:lnTo>
                      <a:pt x="102" y="14"/>
                    </a:lnTo>
                    <a:lnTo>
                      <a:pt x="103" y="14"/>
                    </a:lnTo>
                    <a:lnTo>
                      <a:pt x="103" y="14"/>
                    </a:lnTo>
                    <a:lnTo>
                      <a:pt x="103" y="15"/>
                    </a:lnTo>
                    <a:lnTo>
                      <a:pt x="102" y="16"/>
                    </a:lnTo>
                    <a:lnTo>
                      <a:pt x="102" y="16"/>
                    </a:lnTo>
                    <a:lnTo>
                      <a:pt x="103" y="17"/>
                    </a:lnTo>
                    <a:lnTo>
                      <a:pt x="104" y="17"/>
                    </a:lnTo>
                    <a:lnTo>
                      <a:pt x="107" y="17"/>
                    </a:lnTo>
                    <a:lnTo>
                      <a:pt x="107" y="17"/>
                    </a:lnTo>
                    <a:lnTo>
                      <a:pt x="108" y="17"/>
                    </a:lnTo>
                    <a:lnTo>
                      <a:pt x="109" y="18"/>
                    </a:lnTo>
                    <a:lnTo>
                      <a:pt x="109" y="18"/>
                    </a:lnTo>
                    <a:lnTo>
                      <a:pt x="108" y="19"/>
                    </a:lnTo>
                    <a:lnTo>
                      <a:pt x="107" y="20"/>
                    </a:lnTo>
                    <a:lnTo>
                      <a:pt x="107" y="20"/>
                    </a:lnTo>
                    <a:lnTo>
                      <a:pt x="107" y="20"/>
                    </a:lnTo>
                    <a:lnTo>
                      <a:pt x="107" y="21"/>
                    </a:lnTo>
                    <a:lnTo>
                      <a:pt x="107" y="21"/>
                    </a:lnTo>
                    <a:lnTo>
                      <a:pt x="107" y="22"/>
                    </a:lnTo>
                    <a:lnTo>
                      <a:pt x="109" y="21"/>
                    </a:lnTo>
                    <a:lnTo>
                      <a:pt x="110" y="21"/>
                    </a:lnTo>
                    <a:lnTo>
                      <a:pt x="110" y="23"/>
                    </a:lnTo>
                    <a:lnTo>
                      <a:pt x="109" y="24"/>
                    </a:lnTo>
                    <a:lnTo>
                      <a:pt x="109" y="24"/>
                    </a:lnTo>
                    <a:lnTo>
                      <a:pt x="108" y="24"/>
                    </a:lnTo>
                    <a:lnTo>
                      <a:pt x="108" y="25"/>
                    </a:lnTo>
                    <a:lnTo>
                      <a:pt x="109" y="26"/>
                    </a:lnTo>
                    <a:lnTo>
                      <a:pt x="109" y="26"/>
                    </a:lnTo>
                    <a:lnTo>
                      <a:pt x="108" y="27"/>
                    </a:lnTo>
                    <a:lnTo>
                      <a:pt x="108" y="27"/>
                    </a:lnTo>
                    <a:lnTo>
                      <a:pt x="108" y="27"/>
                    </a:lnTo>
                    <a:lnTo>
                      <a:pt x="109" y="28"/>
                    </a:lnTo>
                    <a:lnTo>
                      <a:pt x="110" y="29"/>
                    </a:lnTo>
                    <a:lnTo>
                      <a:pt x="110" y="29"/>
                    </a:lnTo>
                    <a:lnTo>
                      <a:pt x="111" y="29"/>
                    </a:lnTo>
                    <a:lnTo>
                      <a:pt x="112" y="29"/>
                    </a:lnTo>
                    <a:lnTo>
                      <a:pt x="113" y="29"/>
                    </a:lnTo>
                    <a:lnTo>
                      <a:pt x="113" y="30"/>
                    </a:lnTo>
                    <a:lnTo>
                      <a:pt x="114" y="31"/>
                    </a:lnTo>
                    <a:lnTo>
                      <a:pt x="116" y="31"/>
                    </a:lnTo>
                    <a:lnTo>
                      <a:pt x="117" y="31"/>
                    </a:lnTo>
                    <a:lnTo>
                      <a:pt x="117" y="32"/>
                    </a:lnTo>
                    <a:lnTo>
                      <a:pt x="117" y="32"/>
                    </a:lnTo>
                    <a:lnTo>
                      <a:pt x="118" y="31"/>
                    </a:lnTo>
                    <a:lnTo>
                      <a:pt x="119" y="31"/>
                    </a:lnTo>
                    <a:lnTo>
                      <a:pt x="120" y="31"/>
                    </a:lnTo>
                    <a:lnTo>
                      <a:pt x="121" y="31"/>
                    </a:lnTo>
                    <a:lnTo>
                      <a:pt x="121" y="31"/>
                    </a:lnTo>
                    <a:lnTo>
                      <a:pt x="121" y="31"/>
                    </a:lnTo>
                    <a:lnTo>
                      <a:pt x="121" y="32"/>
                    </a:lnTo>
                    <a:lnTo>
                      <a:pt x="122" y="32"/>
                    </a:lnTo>
                    <a:lnTo>
                      <a:pt x="123" y="32"/>
                    </a:lnTo>
                    <a:lnTo>
                      <a:pt x="124" y="31"/>
                    </a:lnTo>
                    <a:lnTo>
                      <a:pt x="124" y="30"/>
                    </a:lnTo>
                    <a:lnTo>
                      <a:pt x="124" y="3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17" name="Freeform 1176">
                <a:extLst>
                  <a:ext uri="{FF2B5EF4-FFF2-40B4-BE49-F238E27FC236}">
                    <a16:creationId xmlns:a16="http://schemas.microsoft.com/office/drawing/2014/main" id="{34272F1E-6880-4DA9-8E83-4F44BF17571F}"/>
                  </a:ext>
                </a:extLst>
              </p:cNvPr>
              <p:cNvSpPr>
                <a:spLocks/>
              </p:cNvSpPr>
              <p:nvPr/>
            </p:nvSpPr>
            <p:spPr bwMode="auto">
              <a:xfrm>
                <a:off x="5142" y="1775"/>
                <a:ext cx="379" cy="211"/>
              </a:xfrm>
              <a:custGeom>
                <a:avLst/>
                <a:gdLst>
                  <a:gd name="T0" fmla="*/ 174 w 379"/>
                  <a:gd name="T1" fmla="*/ 10 h 211"/>
                  <a:gd name="T2" fmla="*/ 193 w 379"/>
                  <a:gd name="T3" fmla="*/ 14 h 211"/>
                  <a:gd name="T4" fmla="*/ 211 w 379"/>
                  <a:gd name="T5" fmla="*/ 13 h 211"/>
                  <a:gd name="T6" fmla="*/ 227 w 379"/>
                  <a:gd name="T7" fmla="*/ 17 h 211"/>
                  <a:gd name="T8" fmla="*/ 242 w 379"/>
                  <a:gd name="T9" fmla="*/ 21 h 211"/>
                  <a:gd name="T10" fmla="*/ 254 w 379"/>
                  <a:gd name="T11" fmla="*/ 31 h 211"/>
                  <a:gd name="T12" fmla="*/ 263 w 379"/>
                  <a:gd name="T13" fmla="*/ 40 h 211"/>
                  <a:gd name="T14" fmla="*/ 274 w 379"/>
                  <a:gd name="T15" fmla="*/ 42 h 211"/>
                  <a:gd name="T16" fmla="*/ 285 w 379"/>
                  <a:gd name="T17" fmla="*/ 48 h 211"/>
                  <a:gd name="T18" fmla="*/ 296 w 379"/>
                  <a:gd name="T19" fmla="*/ 58 h 211"/>
                  <a:gd name="T20" fmla="*/ 303 w 379"/>
                  <a:gd name="T21" fmla="*/ 69 h 211"/>
                  <a:gd name="T22" fmla="*/ 307 w 379"/>
                  <a:gd name="T23" fmla="*/ 79 h 211"/>
                  <a:gd name="T24" fmla="*/ 310 w 379"/>
                  <a:gd name="T25" fmla="*/ 89 h 211"/>
                  <a:gd name="T26" fmla="*/ 320 w 379"/>
                  <a:gd name="T27" fmla="*/ 95 h 211"/>
                  <a:gd name="T28" fmla="*/ 327 w 379"/>
                  <a:gd name="T29" fmla="*/ 101 h 211"/>
                  <a:gd name="T30" fmla="*/ 335 w 379"/>
                  <a:gd name="T31" fmla="*/ 116 h 211"/>
                  <a:gd name="T32" fmla="*/ 334 w 379"/>
                  <a:gd name="T33" fmla="*/ 126 h 211"/>
                  <a:gd name="T34" fmla="*/ 339 w 379"/>
                  <a:gd name="T35" fmla="*/ 133 h 211"/>
                  <a:gd name="T36" fmla="*/ 350 w 379"/>
                  <a:gd name="T37" fmla="*/ 140 h 211"/>
                  <a:gd name="T38" fmla="*/ 364 w 379"/>
                  <a:gd name="T39" fmla="*/ 145 h 211"/>
                  <a:gd name="T40" fmla="*/ 374 w 379"/>
                  <a:gd name="T41" fmla="*/ 150 h 211"/>
                  <a:gd name="T42" fmla="*/ 375 w 379"/>
                  <a:gd name="T43" fmla="*/ 158 h 211"/>
                  <a:gd name="T44" fmla="*/ 365 w 379"/>
                  <a:gd name="T45" fmla="*/ 157 h 211"/>
                  <a:gd name="T46" fmla="*/ 351 w 379"/>
                  <a:gd name="T47" fmla="*/ 162 h 211"/>
                  <a:gd name="T48" fmla="*/ 340 w 379"/>
                  <a:gd name="T49" fmla="*/ 166 h 211"/>
                  <a:gd name="T50" fmla="*/ 324 w 379"/>
                  <a:gd name="T51" fmla="*/ 173 h 211"/>
                  <a:gd name="T52" fmla="*/ 319 w 379"/>
                  <a:gd name="T53" fmla="*/ 174 h 211"/>
                  <a:gd name="T54" fmla="*/ 314 w 379"/>
                  <a:gd name="T55" fmla="*/ 179 h 211"/>
                  <a:gd name="T56" fmla="*/ 301 w 379"/>
                  <a:gd name="T57" fmla="*/ 181 h 211"/>
                  <a:gd name="T58" fmla="*/ 290 w 379"/>
                  <a:gd name="T59" fmla="*/ 183 h 211"/>
                  <a:gd name="T60" fmla="*/ 282 w 379"/>
                  <a:gd name="T61" fmla="*/ 187 h 211"/>
                  <a:gd name="T62" fmla="*/ 272 w 379"/>
                  <a:gd name="T63" fmla="*/ 193 h 211"/>
                  <a:gd name="T64" fmla="*/ 263 w 379"/>
                  <a:gd name="T65" fmla="*/ 193 h 211"/>
                  <a:gd name="T66" fmla="*/ 253 w 379"/>
                  <a:gd name="T67" fmla="*/ 196 h 211"/>
                  <a:gd name="T68" fmla="*/ 242 w 379"/>
                  <a:gd name="T69" fmla="*/ 203 h 211"/>
                  <a:gd name="T70" fmla="*/ 234 w 379"/>
                  <a:gd name="T71" fmla="*/ 206 h 211"/>
                  <a:gd name="T72" fmla="*/ 221 w 379"/>
                  <a:gd name="T73" fmla="*/ 211 h 211"/>
                  <a:gd name="T74" fmla="*/ 208 w 379"/>
                  <a:gd name="T75" fmla="*/ 209 h 211"/>
                  <a:gd name="T76" fmla="*/ 194 w 379"/>
                  <a:gd name="T77" fmla="*/ 203 h 211"/>
                  <a:gd name="T78" fmla="*/ 179 w 379"/>
                  <a:gd name="T79" fmla="*/ 197 h 211"/>
                  <a:gd name="T80" fmla="*/ 171 w 379"/>
                  <a:gd name="T81" fmla="*/ 187 h 211"/>
                  <a:gd name="T82" fmla="*/ 156 w 379"/>
                  <a:gd name="T83" fmla="*/ 180 h 211"/>
                  <a:gd name="T84" fmla="*/ 146 w 379"/>
                  <a:gd name="T85" fmla="*/ 173 h 211"/>
                  <a:gd name="T86" fmla="*/ 131 w 379"/>
                  <a:gd name="T87" fmla="*/ 168 h 211"/>
                  <a:gd name="T88" fmla="*/ 122 w 379"/>
                  <a:gd name="T89" fmla="*/ 153 h 211"/>
                  <a:gd name="T90" fmla="*/ 114 w 379"/>
                  <a:gd name="T91" fmla="*/ 131 h 211"/>
                  <a:gd name="T92" fmla="*/ 102 w 379"/>
                  <a:gd name="T93" fmla="*/ 115 h 211"/>
                  <a:gd name="T94" fmla="*/ 57 w 379"/>
                  <a:gd name="T95" fmla="*/ 107 h 211"/>
                  <a:gd name="T96" fmla="*/ 48 w 379"/>
                  <a:gd name="T97" fmla="*/ 94 h 211"/>
                  <a:gd name="T98" fmla="*/ 29 w 379"/>
                  <a:gd name="T99" fmla="*/ 86 h 211"/>
                  <a:gd name="T100" fmla="*/ 17 w 379"/>
                  <a:gd name="T101" fmla="*/ 85 h 211"/>
                  <a:gd name="T102" fmla="*/ 1 w 379"/>
                  <a:gd name="T103" fmla="*/ 77 h 211"/>
                  <a:gd name="T104" fmla="*/ 15 w 379"/>
                  <a:gd name="T105" fmla="*/ 18 h 211"/>
                  <a:gd name="T106" fmla="*/ 26 w 379"/>
                  <a:gd name="T107" fmla="*/ 11 h 211"/>
                  <a:gd name="T108" fmla="*/ 39 w 379"/>
                  <a:gd name="T109" fmla="*/ 7 h 211"/>
                  <a:gd name="T110" fmla="*/ 50 w 379"/>
                  <a:gd name="T111" fmla="*/ 3 h 211"/>
                  <a:gd name="T112" fmla="*/ 63 w 379"/>
                  <a:gd name="T113" fmla="*/ 5 h 211"/>
                  <a:gd name="T114" fmla="*/ 77 w 379"/>
                  <a:gd name="T115" fmla="*/ 7 h 211"/>
                  <a:gd name="T116" fmla="*/ 91 w 379"/>
                  <a:gd name="T117" fmla="*/ 8 h 211"/>
                  <a:gd name="T118" fmla="*/ 109 w 379"/>
                  <a:gd name="T119" fmla="*/ 8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9" h="211">
                    <a:moveTo>
                      <a:pt x="157" y="14"/>
                    </a:moveTo>
                    <a:lnTo>
                      <a:pt x="158" y="14"/>
                    </a:lnTo>
                    <a:lnTo>
                      <a:pt x="159" y="14"/>
                    </a:lnTo>
                    <a:lnTo>
                      <a:pt x="160" y="14"/>
                    </a:lnTo>
                    <a:lnTo>
                      <a:pt x="163" y="14"/>
                    </a:lnTo>
                    <a:lnTo>
                      <a:pt x="163" y="14"/>
                    </a:lnTo>
                    <a:lnTo>
                      <a:pt x="164" y="13"/>
                    </a:lnTo>
                    <a:lnTo>
                      <a:pt x="165" y="13"/>
                    </a:lnTo>
                    <a:lnTo>
                      <a:pt x="167" y="13"/>
                    </a:lnTo>
                    <a:lnTo>
                      <a:pt x="167" y="13"/>
                    </a:lnTo>
                    <a:lnTo>
                      <a:pt x="168" y="12"/>
                    </a:lnTo>
                    <a:lnTo>
                      <a:pt x="169" y="11"/>
                    </a:lnTo>
                    <a:lnTo>
                      <a:pt x="170" y="11"/>
                    </a:lnTo>
                    <a:lnTo>
                      <a:pt x="170" y="11"/>
                    </a:lnTo>
                    <a:lnTo>
                      <a:pt x="171" y="11"/>
                    </a:lnTo>
                    <a:lnTo>
                      <a:pt x="173" y="10"/>
                    </a:lnTo>
                    <a:lnTo>
                      <a:pt x="174" y="10"/>
                    </a:lnTo>
                    <a:lnTo>
                      <a:pt x="174" y="10"/>
                    </a:lnTo>
                    <a:lnTo>
                      <a:pt x="175" y="10"/>
                    </a:lnTo>
                    <a:lnTo>
                      <a:pt x="176" y="11"/>
                    </a:lnTo>
                    <a:lnTo>
                      <a:pt x="177" y="11"/>
                    </a:lnTo>
                    <a:lnTo>
                      <a:pt x="177" y="10"/>
                    </a:lnTo>
                    <a:lnTo>
                      <a:pt x="178" y="10"/>
                    </a:lnTo>
                    <a:lnTo>
                      <a:pt x="179" y="10"/>
                    </a:lnTo>
                    <a:lnTo>
                      <a:pt x="181" y="11"/>
                    </a:lnTo>
                    <a:lnTo>
                      <a:pt x="183" y="11"/>
                    </a:lnTo>
                    <a:lnTo>
                      <a:pt x="184" y="11"/>
                    </a:lnTo>
                    <a:lnTo>
                      <a:pt x="185" y="11"/>
                    </a:lnTo>
                    <a:lnTo>
                      <a:pt x="186" y="11"/>
                    </a:lnTo>
                    <a:lnTo>
                      <a:pt x="188" y="11"/>
                    </a:lnTo>
                    <a:lnTo>
                      <a:pt x="191" y="12"/>
                    </a:lnTo>
                    <a:lnTo>
                      <a:pt x="191" y="13"/>
                    </a:lnTo>
                    <a:lnTo>
                      <a:pt x="192" y="14"/>
                    </a:lnTo>
                    <a:lnTo>
                      <a:pt x="193" y="14"/>
                    </a:lnTo>
                    <a:lnTo>
                      <a:pt x="194" y="14"/>
                    </a:lnTo>
                    <a:lnTo>
                      <a:pt x="195" y="14"/>
                    </a:lnTo>
                    <a:lnTo>
                      <a:pt x="196" y="14"/>
                    </a:lnTo>
                    <a:lnTo>
                      <a:pt x="198" y="14"/>
                    </a:lnTo>
                    <a:lnTo>
                      <a:pt x="198" y="14"/>
                    </a:lnTo>
                    <a:lnTo>
                      <a:pt x="199" y="13"/>
                    </a:lnTo>
                    <a:lnTo>
                      <a:pt x="200" y="12"/>
                    </a:lnTo>
                    <a:lnTo>
                      <a:pt x="201" y="12"/>
                    </a:lnTo>
                    <a:lnTo>
                      <a:pt x="202" y="12"/>
                    </a:lnTo>
                    <a:lnTo>
                      <a:pt x="204" y="12"/>
                    </a:lnTo>
                    <a:lnTo>
                      <a:pt x="205" y="12"/>
                    </a:lnTo>
                    <a:lnTo>
                      <a:pt x="205" y="12"/>
                    </a:lnTo>
                    <a:lnTo>
                      <a:pt x="206" y="12"/>
                    </a:lnTo>
                    <a:lnTo>
                      <a:pt x="208" y="12"/>
                    </a:lnTo>
                    <a:lnTo>
                      <a:pt x="208" y="12"/>
                    </a:lnTo>
                    <a:lnTo>
                      <a:pt x="209" y="12"/>
                    </a:lnTo>
                    <a:lnTo>
                      <a:pt x="211" y="13"/>
                    </a:lnTo>
                    <a:lnTo>
                      <a:pt x="212" y="14"/>
                    </a:lnTo>
                    <a:lnTo>
                      <a:pt x="214" y="14"/>
                    </a:lnTo>
                    <a:lnTo>
                      <a:pt x="214" y="15"/>
                    </a:lnTo>
                    <a:lnTo>
                      <a:pt x="215" y="15"/>
                    </a:lnTo>
                    <a:lnTo>
                      <a:pt x="216" y="16"/>
                    </a:lnTo>
                    <a:lnTo>
                      <a:pt x="218" y="16"/>
                    </a:lnTo>
                    <a:lnTo>
                      <a:pt x="218" y="17"/>
                    </a:lnTo>
                    <a:lnTo>
                      <a:pt x="218" y="18"/>
                    </a:lnTo>
                    <a:lnTo>
                      <a:pt x="219" y="18"/>
                    </a:lnTo>
                    <a:lnTo>
                      <a:pt x="220" y="18"/>
                    </a:lnTo>
                    <a:lnTo>
                      <a:pt x="221" y="19"/>
                    </a:lnTo>
                    <a:lnTo>
                      <a:pt x="222" y="19"/>
                    </a:lnTo>
                    <a:lnTo>
                      <a:pt x="223" y="19"/>
                    </a:lnTo>
                    <a:lnTo>
                      <a:pt x="224" y="19"/>
                    </a:lnTo>
                    <a:lnTo>
                      <a:pt x="225" y="18"/>
                    </a:lnTo>
                    <a:lnTo>
                      <a:pt x="226" y="17"/>
                    </a:lnTo>
                    <a:lnTo>
                      <a:pt x="227" y="17"/>
                    </a:lnTo>
                    <a:lnTo>
                      <a:pt x="228" y="17"/>
                    </a:lnTo>
                    <a:lnTo>
                      <a:pt x="229" y="17"/>
                    </a:lnTo>
                    <a:lnTo>
                      <a:pt x="230" y="17"/>
                    </a:lnTo>
                    <a:lnTo>
                      <a:pt x="230" y="16"/>
                    </a:lnTo>
                    <a:lnTo>
                      <a:pt x="231" y="16"/>
                    </a:lnTo>
                    <a:lnTo>
                      <a:pt x="232" y="16"/>
                    </a:lnTo>
                    <a:lnTo>
                      <a:pt x="232" y="17"/>
                    </a:lnTo>
                    <a:lnTo>
                      <a:pt x="234" y="17"/>
                    </a:lnTo>
                    <a:lnTo>
                      <a:pt x="235" y="17"/>
                    </a:lnTo>
                    <a:lnTo>
                      <a:pt x="236" y="18"/>
                    </a:lnTo>
                    <a:lnTo>
                      <a:pt x="236" y="18"/>
                    </a:lnTo>
                    <a:lnTo>
                      <a:pt x="236" y="18"/>
                    </a:lnTo>
                    <a:lnTo>
                      <a:pt x="239" y="19"/>
                    </a:lnTo>
                    <a:lnTo>
                      <a:pt x="239" y="20"/>
                    </a:lnTo>
                    <a:lnTo>
                      <a:pt x="240" y="21"/>
                    </a:lnTo>
                    <a:lnTo>
                      <a:pt x="241" y="21"/>
                    </a:lnTo>
                    <a:lnTo>
                      <a:pt x="242" y="21"/>
                    </a:lnTo>
                    <a:lnTo>
                      <a:pt x="243" y="21"/>
                    </a:lnTo>
                    <a:lnTo>
                      <a:pt x="243" y="22"/>
                    </a:lnTo>
                    <a:lnTo>
                      <a:pt x="245" y="24"/>
                    </a:lnTo>
                    <a:lnTo>
                      <a:pt x="247" y="24"/>
                    </a:lnTo>
                    <a:lnTo>
                      <a:pt x="248" y="24"/>
                    </a:lnTo>
                    <a:lnTo>
                      <a:pt x="249" y="25"/>
                    </a:lnTo>
                    <a:lnTo>
                      <a:pt x="249" y="25"/>
                    </a:lnTo>
                    <a:lnTo>
                      <a:pt x="250" y="25"/>
                    </a:lnTo>
                    <a:lnTo>
                      <a:pt x="250" y="26"/>
                    </a:lnTo>
                    <a:lnTo>
                      <a:pt x="251" y="26"/>
                    </a:lnTo>
                    <a:lnTo>
                      <a:pt x="253" y="28"/>
                    </a:lnTo>
                    <a:lnTo>
                      <a:pt x="253" y="28"/>
                    </a:lnTo>
                    <a:lnTo>
                      <a:pt x="252" y="28"/>
                    </a:lnTo>
                    <a:lnTo>
                      <a:pt x="252" y="29"/>
                    </a:lnTo>
                    <a:lnTo>
                      <a:pt x="253" y="30"/>
                    </a:lnTo>
                    <a:lnTo>
                      <a:pt x="253" y="30"/>
                    </a:lnTo>
                    <a:lnTo>
                      <a:pt x="254" y="31"/>
                    </a:lnTo>
                    <a:lnTo>
                      <a:pt x="255" y="32"/>
                    </a:lnTo>
                    <a:lnTo>
                      <a:pt x="256" y="32"/>
                    </a:lnTo>
                    <a:lnTo>
                      <a:pt x="256" y="33"/>
                    </a:lnTo>
                    <a:lnTo>
                      <a:pt x="255" y="34"/>
                    </a:lnTo>
                    <a:lnTo>
                      <a:pt x="255" y="35"/>
                    </a:lnTo>
                    <a:lnTo>
                      <a:pt x="255" y="35"/>
                    </a:lnTo>
                    <a:lnTo>
                      <a:pt x="255" y="36"/>
                    </a:lnTo>
                    <a:lnTo>
                      <a:pt x="256" y="37"/>
                    </a:lnTo>
                    <a:lnTo>
                      <a:pt x="257" y="37"/>
                    </a:lnTo>
                    <a:lnTo>
                      <a:pt x="258" y="37"/>
                    </a:lnTo>
                    <a:lnTo>
                      <a:pt x="258" y="38"/>
                    </a:lnTo>
                    <a:lnTo>
                      <a:pt x="260" y="38"/>
                    </a:lnTo>
                    <a:lnTo>
                      <a:pt x="260" y="38"/>
                    </a:lnTo>
                    <a:lnTo>
                      <a:pt x="260" y="39"/>
                    </a:lnTo>
                    <a:lnTo>
                      <a:pt x="261" y="40"/>
                    </a:lnTo>
                    <a:lnTo>
                      <a:pt x="262" y="40"/>
                    </a:lnTo>
                    <a:lnTo>
                      <a:pt x="263" y="40"/>
                    </a:lnTo>
                    <a:lnTo>
                      <a:pt x="263" y="39"/>
                    </a:lnTo>
                    <a:lnTo>
                      <a:pt x="263" y="38"/>
                    </a:lnTo>
                    <a:lnTo>
                      <a:pt x="264" y="39"/>
                    </a:lnTo>
                    <a:lnTo>
                      <a:pt x="263" y="40"/>
                    </a:lnTo>
                    <a:lnTo>
                      <a:pt x="265" y="40"/>
                    </a:lnTo>
                    <a:lnTo>
                      <a:pt x="266" y="39"/>
                    </a:lnTo>
                    <a:lnTo>
                      <a:pt x="267" y="40"/>
                    </a:lnTo>
                    <a:lnTo>
                      <a:pt x="267" y="41"/>
                    </a:lnTo>
                    <a:lnTo>
                      <a:pt x="267" y="42"/>
                    </a:lnTo>
                    <a:lnTo>
                      <a:pt x="268" y="42"/>
                    </a:lnTo>
                    <a:lnTo>
                      <a:pt x="270" y="42"/>
                    </a:lnTo>
                    <a:lnTo>
                      <a:pt x="270" y="41"/>
                    </a:lnTo>
                    <a:lnTo>
                      <a:pt x="271" y="41"/>
                    </a:lnTo>
                    <a:lnTo>
                      <a:pt x="272" y="41"/>
                    </a:lnTo>
                    <a:lnTo>
                      <a:pt x="273" y="41"/>
                    </a:lnTo>
                    <a:lnTo>
                      <a:pt x="273" y="42"/>
                    </a:lnTo>
                    <a:lnTo>
                      <a:pt x="274" y="42"/>
                    </a:lnTo>
                    <a:lnTo>
                      <a:pt x="274" y="43"/>
                    </a:lnTo>
                    <a:lnTo>
                      <a:pt x="274" y="43"/>
                    </a:lnTo>
                    <a:lnTo>
                      <a:pt x="275" y="42"/>
                    </a:lnTo>
                    <a:lnTo>
                      <a:pt x="276" y="43"/>
                    </a:lnTo>
                    <a:lnTo>
                      <a:pt x="277" y="43"/>
                    </a:lnTo>
                    <a:lnTo>
                      <a:pt x="277" y="42"/>
                    </a:lnTo>
                    <a:lnTo>
                      <a:pt x="278" y="42"/>
                    </a:lnTo>
                    <a:lnTo>
                      <a:pt x="279" y="43"/>
                    </a:lnTo>
                    <a:lnTo>
                      <a:pt x="280" y="44"/>
                    </a:lnTo>
                    <a:lnTo>
                      <a:pt x="280" y="43"/>
                    </a:lnTo>
                    <a:lnTo>
                      <a:pt x="281" y="44"/>
                    </a:lnTo>
                    <a:lnTo>
                      <a:pt x="282" y="45"/>
                    </a:lnTo>
                    <a:lnTo>
                      <a:pt x="282" y="45"/>
                    </a:lnTo>
                    <a:lnTo>
                      <a:pt x="283" y="45"/>
                    </a:lnTo>
                    <a:lnTo>
                      <a:pt x="284" y="46"/>
                    </a:lnTo>
                    <a:lnTo>
                      <a:pt x="284" y="48"/>
                    </a:lnTo>
                    <a:lnTo>
                      <a:pt x="285" y="48"/>
                    </a:lnTo>
                    <a:lnTo>
                      <a:pt x="287" y="49"/>
                    </a:lnTo>
                    <a:lnTo>
                      <a:pt x="287" y="49"/>
                    </a:lnTo>
                    <a:lnTo>
                      <a:pt x="288" y="49"/>
                    </a:lnTo>
                    <a:lnTo>
                      <a:pt x="289" y="50"/>
                    </a:lnTo>
                    <a:lnTo>
                      <a:pt x="290" y="51"/>
                    </a:lnTo>
                    <a:lnTo>
                      <a:pt x="290" y="52"/>
                    </a:lnTo>
                    <a:lnTo>
                      <a:pt x="291" y="52"/>
                    </a:lnTo>
                    <a:lnTo>
                      <a:pt x="291" y="52"/>
                    </a:lnTo>
                    <a:lnTo>
                      <a:pt x="291" y="54"/>
                    </a:lnTo>
                    <a:lnTo>
                      <a:pt x="292" y="54"/>
                    </a:lnTo>
                    <a:lnTo>
                      <a:pt x="293" y="54"/>
                    </a:lnTo>
                    <a:lnTo>
                      <a:pt x="293" y="55"/>
                    </a:lnTo>
                    <a:lnTo>
                      <a:pt x="294" y="56"/>
                    </a:lnTo>
                    <a:lnTo>
                      <a:pt x="294" y="57"/>
                    </a:lnTo>
                    <a:lnTo>
                      <a:pt x="294" y="58"/>
                    </a:lnTo>
                    <a:lnTo>
                      <a:pt x="295" y="58"/>
                    </a:lnTo>
                    <a:lnTo>
                      <a:pt x="296" y="58"/>
                    </a:lnTo>
                    <a:lnTo>
                      <a:pt x="296" y="59"/>
                    </a:lnTo>
                    <a:lnTo>
                      <a:pt x="296" y="59"/>
                    </a:lnTo>
                    <a:lnTo>
                      <a:pt x="297" y="60"/>
                    </a:lnTo>
                    <a:lnTo>
                      <a:pt x="298" y="60"/>
                    </a:lnTo>
                    <a:lnTo>
                      <a:pt x="298" y="61"/>
                    </a:lnTo>
                    <a:lnTo>
                      <a:pt x="299" y="62"/>
                    </a:lnTo>
                    <a:lnTo>
                      <a:pt x="300" y="62"/>
                    </a:lnTo>
                    <a:lnTo>
                      <a:pt x="301" y="61"/>
                    </a:lnTo>
                    <a:lnTo>
                      <a:pt x="301" y="62"/>
                    </a:lnTo>
                    <a:lnTo>
                      <a:pt x="301" y="63"/>
                    </a:lnTo>
                    <a:lnTo>
                      <a:pt x="301" y="63"/>
                    </a:lnTo>
                    <a:lnTo>
                      <a:pt x="301" y="65"/>
                    </a:lnTo>
                    <a:lnTo>
                      <a:pt x="302" y="66"/>
                    </a:lnTo>
                    <a:lnTo>
                      <a:pt x="302" y="67"/>
                    </a:lnTo>
                    <a:lnTo>
                      <a:pt x="303" y="67"/>
                    </a:lnTo>
                    <a:lnTo>
                      <a:pt x="303" y="68"/>
                    </a:lnTo>
                    <a:lnTo>
                      <a:pt x="303" y="69"/>
                    </a:lnTo>
                    <a:lnTo>
                      <a:pt x="304" y="69"/>
                    </a:lnTo>
                    <a:lnTo>
                      <a:pt x="303" y="70"/>
                    </a:lnTo>
                    <a:lnTo>
                      <a:pt x="304" y="71"/>
                    </a:lnTo>
                    <a:lnTo>
                      <a:pt x="304" y="72"/>
                    </a:lnTo>
                    <a:lnTo>
                      <a:pt x="305" y="73"/>
                    </a:lnTo>
                    <a:lnTo>
                      <a:pt x="304" y="73"/>
                    </a:lnTo>
                    <a:lnTo>
                      <a:pt x="304" y="74"/>
                    </a:lnTo>
                    <a:lnTo>
                      <a:pt x="303" y="75"/>
                    </a:lnTo>
                    <a:lnTo>
                      <a:pt x="304" y="76"/>
                    </a:lnTo>
                    <a:lnTo>
                      <a:pt x="305" y="76"/>
                    </a:lnTo>
                    <a:lnTo>
                      <a:pt x="305" y="77"/>
                    </a:lnTo>
                    <a:lnTo>
                      <a:pt x="305" y="78"/>
                    </a:lnTo>
                    <a:lnTo>
                      <a:pt x="305" y="79"/>
                    </a:lnTo>
                    <a:lnTo>
                      <a:pt x="305" y="80"/>
                    </a:lnTo>
                    <a:lnTo>
                      <a:pt x="306" y="80"/>
                    </a:lnTo>
                    <a:lnTo>
                      <a:pt x="306" y="79"/>
                    </a:lnTo>
                    <a:lnTo>
                      <a:pt x="307" y="79"/>
                    </a:lnTo>
                    <a:lnTo>
                      <a:pt x="308" y="79"/>
                    </a:lnTo>
                    <a:lnTo>
                      <a:pt x="308" y="81"/>
                    </a:lnTo>
                    <a:lnTo>
                      <a:pt x="308" y="81"/>
                    </a:lnTo>
                    <a:lnTo>
                      <a:pt x="309" y="82"/>
                    </a:lnTo>
                    <a:lnTo>
                      <a:pt x="309" y="83"/>
                    </a:lnTo>
                    <a:lnTo>
                      <a:pt x="310" y="83"/>
                    </a:lnTo>
                    <a:lnTo>
                      <a:pt x="311" y="83"/>
                    </a:lnTo>
                    <a:lnTo>
                      <a:pt x="311" y="83"/>
                    </a:lnTo>
                    <a:lnTo>
                      <a:pt x="311" y="84"/>
                    </a:lnTo>
                    <a:lnTo>
                      <a:pt x="311" y="85"/>
                    </a:lnTo>
                    <a:lnTo>
                      <a:pt x="311" y="86"/>
                    </a:lnTo>
                    <a:lnTo>
                      <a:pt x="311" y="87"/>
                    </a:lnTo>
                    <a:lnTo>
                      <a:pt x="311" y="87"/>
                    </a:lnTo>
                    <a:lnTo>
                      <a:pt x="310" y="87"/>
                    </a:lnTo>
                    <a:lnTo>
                      <a:pt x="310" y="87"/>
                    </a:lnTo>
                    <a:lnTo>
                      <a:pt x="310" y="88"/>
                    </a:lnTo>
                    <a:lnTo>
                      <a:pt x="310" y="89"/>
                    </a:lnTo>
                    <a:lnTo>
                      <a:pt x="311" y="89"/>
                    </a:lnTo>
                    <a:lnTo>
                      <a:pt x="311" y="88"/>
                    </a:lnTo>
                    <a:lnTo>
                      <a:pt x="311" y="88"/>
                    </a:lnTo>
                    <a:lnTo>
                      <a:pt x="312" y="88"/>
                    </a:lnTo>
                    <a:lnTo>
                      <a:pt x="312" y="90"/>
                    </a:lnTo>
                    <a:lnTo>
                      <a:pt x="313" y="90"/>
                    </a:lnTo>
                    <a:lnTo>
                      <a:pt x="313" y="89"/>
                    </a:lnTo>
                    <a:lnTo>
                      <a:pt x="314" y="90"/>
                    </a:lnTo>
                    <a:lnTo>
                      <a:pt x="315" y="89"/>
                    </a:lnTo>
                    <a:lnTo>
                      <a:pt x="315" y="89"/>
                    </a:lnTo>
                    <a:lnTo>
                      <a:pt x="315" y="90"/>
                    </a:lnTo>
                    <a:lnTo>
                      <a:pt x="316" y="90"/>
                    </a:lnTo>
                    <a:lnTo>
                      <a:pt x="316" y="91"/>
                    </a:lnTo>
                    <a:lnTo>
                      <a:pt x="317" y="92"/>
                    </a:lnTo>
                    <a:lnTo>
                      <a:pt x="317" y="93"/>
                    </a:lnTo>
                    <a:lnTo>
                      <a:pt x="318" y="94"/>
                    </a:lnTo>
                    <a:lnTo>
                      <a:pt x="320" y="95"/>
                    </a:lnTo>
                    <a:lnTo>
                      <a:pt x="320" y="94"/>
                    </a:lnTo>
                    <a:lnTo>
                      <a:pt x="322" y="95"/>
                    </a:lnTo>
                    <a:lnTo>
                      <a:pt x="322" y="96"/>
                    </a:lnTo>
                    <a:lnTo>
                      <a:pt x="322" y="97"/>
                    </a:lnTo>
                    <a:lnTo>
                      <a:pt x="322" y="97"/>
                    </a:lnTo>
                    <a:lnTo>
                      <a:pt x="323" y="97"/>
                    </a:lnTo>
                    <a:lnTo>
                      <a:pt x="324" y="98"/>
                    </a:lnTo>
                    <a:lnTo>
                      <a:pt x="324" y="99"/>
                    </a:lnTo>
                    <a:lnTo>
                      <a:pt x="324" y="100"/>
                    </a:lnTo>
                    <a:lnTo>
                      <a:pt x="324" y="100"/>
                    </a:lnTo>
                    <a:lnTo>
                      <a:pt x="324" y="102"/>
                    </a:lnTo>
                    <a:lnTo>
                      <a:pt x="325" y="102"/>
                    </a:lnTo>
                    <a:lnTo>
                      <a:pt x="325" y="100"/>
                    </a:lnTo>
                    <a:lnTo>
                      <a:pt x="325" y="100"/>
                    </a:lnTo>
                    <a:lnTo>
                      <a:pt x="326" y="100"/>
                    </a:lnTo>
                    <a:lnTo>
                      <a:pt x="326" y="101"/>
                    </a:lnTo>
                    <a:lnTo>
                      <a:pt x="327" y="101"/>
                    </a:lnTo>
                    <a:lnTo>
                      <a:pt x="327" y="104"/>
                    </a:lnTo>
                    <a:lnTo>
                      <a:pt x="327" y="104"/>
                    </a:lnTo>
                    <a:lnTo>
                      <a:pt x="326" y="105"/>
                    </a:lnTo>
                    <a:lnTo>
                      <a:pt x="330" y="111"/>
                    </a:lnTo>
                    <a:lnTo>
                      <a:pt x="331" y="111"/>
                    </a:lnTo>
                    <a:lnTo>
                      <a:pt x="332" y="111"/>
                    </a:lnTo>
                    <a:lnTo>
                      <a:pt x="332" y="111"/>
                    </a:lnTo>
                    <a:lnTo>
                      <a:pt x="332" y="111"/>
                    </a:lnTo>
                    <a:lnTo>
                      <a:pt x="332" y="112"/>
                    </a:lnTo>
                    <a:lnTo>
                      <a:pt x="332" y="113"/>
                    </a:lnTo>
                    <a:lnTo>
                      <a:pt x="332" y="114"/>
                    </a:lnTo>
                    <a:lnTo>
                      <a:pt x="332" y="115"/>
                    </a:lnTo>
                    <a:lnTo>
                      <a:pt x="332" y="116"/>
                    </a:lnTo>
                    <a:lnTo>
                      <a:pt x="333" y="117"/>
                    </a:lnTo>
                    <a:lnTo>
                      <a:pt x="333" y="116"/>
                    </a:lnTo>
                    <a:lnTo>
                      <a:pt x="334" y="115"/>
                    </a:lnTo>
                    <a:lnTo>
                      <a:pt x="335" y="116"/>
                    </a:lnTo>
                    <a:lnTo>
                      <a:pt x="336" y="116"/>
                    </a:lnTo>
                    <a:lnTo>
                      <a:pt x="337" y="117"/>
                    </a:lnTo>
                    <a:lnTo>
                      <a:pt x="336" y="118"/>
                    </a:lnTo>
                    <a:lnTo>
                      <a:pt x="336" y="118"/>
                    </a:lnTo>
                    <a:lnTo>
                      <a:pt x="337" y="119"/>
                    </a:lnTo>
                    <a:lnTo>
                      <a:pt x="337" y="120"/>
                    </a:lnTo>
                    <a:lnTo>
                      <a:pt x="336" y="121"/>
                    </a:lnTo>
                    <a:lnTo>
                      <a:pt x="336" y="121"/>
                    </a:lnTo>
                    <a:lnTo>
                      <a:pt x="336" y="122"/>
                    </a:lnTo>
                    <a:lnTo>
                      <a:pt x="336" y="123"/>
                    </a:lnTo>
                    <a:lnTo>
                      <a:pt x="338" y="123"/>
                    </a:lnTo>
                    <a:lnTo>
                      <a:pt x="338" y="124"/>
                    </a:lnTo>
                    <a:lnTo>
                      <a:pt x="337" y="124"/>
                    </a:lnTo>
                    <a:lnTo>
                      <a:pt x="336" y="124"/>
                    </a:lnTo>
                    <a:lnTo>
                      <a:pt x="336" y="125"/>
                    </a:lnTo>
                    <a:lnTo>
                      <a:pt x="335" y="125"/>
                    </a:lnTo>
                    <a:lnTo>
                      <a:pt x="334" y="126"/>
                    </a:lnTo>
                    <a:lnTo>
                      <a:pt x="335" y="127"/>
                    </a:lnTo>
                    <a:lnTo>
                      <a:pt x="336" y="128"/>
                    </a:lnTo>
                    <a:lnTo>
                      <a:pt x="336" y="128"/>
                    </a:lnTo>
                    <a:lnTo>
                      <a:pt x="336" y="128"/>
                    </a:lnTo>
                    <a:lnTo>
                      <a:pt x="335" y="129"/>
                    </a:lnTo>
                    <a:lnTo>
                      <a:pt x="335" y="130"/>
                    </a:lnTo>
                    <a:lnTo>
                      <a:pt x="335" y="131"/>
                    </a:lnTo>
                    <a:lnTo>
                      <a:pt x="336" y="131"/>
                    </a:lnTo>
                    <a:lnTo>
                      <a:pt x="336" y="130"/>
                    </a:lnTo>
                    <a:lnTo>
                      <a:pt x="337" y="131"/>
                    </a:lnTo>
                    <a:lnTo>
                      <a:pt x="338" y="131"/>
                    </a:lnTo>
                    <a:lnTo>
                      <a:pt x="338" y="131"/>
                    </a:lnTo>
                    <a:lnTo>
                      <a:pt x="337" y="132"/>
                    </a:lnTo>
                    <a:lnTo>
                      <a:pt x="337" y="133"/>
                    </a:lnTo>
                    <a:lnTo>
                      <a:pt x="338" y="133"/>
                    </a:lnTo>
                    <a:lnTo>
                      <a:pt x="339" y="133"/>
                    </a:lnTo>
                    <a:lnTo>
                      <a:pt x="339" y="133"/>
                    </a:lnTo>
                    <a:lnTo>
                      <a:pt x="340" y="133"/>
                    </a:lnTo>
                    <a:lnTo>
                      <a:pt x="341" y="133"/>
                    </a:lnTo>
                    <a:lnTo>
                      <a:pt x="342" y="133"/>
                    </a:lnTo>
                    <a:lnTo>
                      <a:pt x="344" y="135"/>
                    </a:lnTo>
                    <a:lnTo>
                      <a:pt x="345" y="135"/>
                    </a:lnTo>
                    <a:lnTo>
                      <a:pt x="346" y="134"/>
                    </a:lnTo>
                    <a:lnTo>
                      <a:pt x="346" y="134"/>
                    </a:lnTo>
                    <a:lnTo>
                      <a:pt x="346" y="135"/>
                    </a:lnTo>
                    <a:lnTo>
                      <a:pt x="346" y="136"/>
                    </a:lnTo>
                    <a:lnTo>
                      <a:pt x="347" y="137"/>
                    </a:lnTo>
                    <a:lnTo>
                      <a:pt x="349" y="138"/>
                    </a:lnTo>
                    <a:lnTo>
                      <a:pt x="349" y="138"/>
                    </a:lnTo>
                    <a:lnTo>
                      <a:pt x="349" y="138"/>
                    </a:lnTo>
                    <a:lnTo>
                      <a:pt x="349" y="139"/>
                    </a:lnTo>
                    <a:lnTo>
                      <a:pt x="349" y="140"/>
                    </a:lnTo>
                    <a:lnTo>
                      <a:pt x="349" y="140"/>
                    </a:lnTo>
                    <a:lnTo>
                      <a:pt x="350" y="140"/>
                    </a:lnTo>
                    <a:lnTo>
                      <a:pt x="351" y="140"/>
                    </a:lnTo>
                    <a:lnTo>
                      <a:pt x="352" y="141"/>
                    </a:lnTo>
                    <a:lnTo>
                      <a:pt x="353" y="141"/>
                    </a:lnTo>
                    <a:lnTo>
                      <a:pt x="353" y="142"/>
                    </a:lnTo>
                    <a:lnTo>
                      <a:pt x="354" y="143"/>
                    </a:lnTo>
                    <a:lnTo>
                      <a:pt x="355" y="143"/>
                    </a:lnTo>
                    <a:lnTo>
                      <a:pt x="355" y="144"/>
                    </a:lnTo>
                    <a:lnTo>
                      <a:pt x="356" y="145"/>
                    </a:lnTo>
                    <a:lnTo>
                      <a:pt x="356" y="145"/>
                    </a:lnTo>
                    <a:lnTo>
                      <a:pt x="357" y="145"/>
                    </a:lnTo>
                    <a:lnTo>
                      <a:pt x="359" y="144"/>
                    </a:lnTo>
                    <a:lnTo>
                      <a:pt x="360" y="145"/>
                    </a:lnTo>
                    <a:lnTo>
                      <a:pt x="360" y="145"/>
                    </a:lnTo>
                    <a:lnTo>
                      <a:pt x="363" y="145"/>
                    </a:lnTo>
                    <a:lnTo>
                      <a:pt x="363" y="145"/>
                    </a:lnTo>
                    <a:lnTo>
                      <a:pt x="364" y="145"/>
                    </a:lnTo>
                    <a:lnTo>
                      <a:pt x="364" y="145"/>
                    </a:lnTo>
                    <a:lnTo>
                      <a:pt x="366" y="145"/>
                    </a:lnTo>
                    <a:lnTo>
                      <a:pt x="366" y="145"/>
                    </a:lnTo>
                    <a:lnTo>
                      <a:pt x="367" y="146"/>
                    </a:lnTo>
                    <a:lnTo>
                      <a:pt x="368" y="146"/>
                    </a:lnTo>
                    <a:lnTo>
                      <a:pt x="367" y="147"/>
                    </a:lnTo>
                    <a:lnTo>
                      <a:pt x="368" y="147"/>
                    </a:lnTo>
                    <a:lnTo>
                      <a:pt x="369" y="148"/>
                    </a:lnTo>
                    <a:lnTo>
                      <a:pt x="369" y="149"/>
                    </a:lnTo>
                    <a:lnTo>
                      <a:pt x="369" y="149"/>
                    </a:lnTo>
                    <a:lnTo>
                      <a:pt x="370" y="150"/>
                    </a:lnTo>
                    <a:lnTo>
                      <a:pt x="370" y="150"/>
                    </a:lnTo>
                    <a:lnTo>
                      <a:pt x="371" y="151"/>
                    </a:lnTo>
                    <a:lnTo>
                      <a:pt x="372" y="150"/>
                    </a:lnTo>
                    <a:lnTo>
                      <a:pt x="373" y="149"/>
                    </a:lnTo>
                    <a:lnTo>
                      <a:pt x="373" y="149"/>
                    </a:lnTo>
                    <a:lnTo>
                      <a:pt x="373" y="150"/>
                    </a:lnTo>
                    <a:lnTo>
                      <a:pt x="374" y="150"/>
                    </a:lnTo>
                    <a:lnTo>
                      <a:pt x="375" y="151"/>
                    </a:lnTo>
                    <a:lnTo>
                      <a:pt x="376" y="151"/>
                    </a:lnTo>
                    <a:lnTo>
                      <a:pt x="377" y="152"/>
                    </a:lnTo>
                    <a:lnTo>
                      <a:pt x="377" y="152"/>
                    </a:lnTo>
                    <a:lnTo>
                      <a:pt x="377" y="152"/>
                    </a:lnTo>
                    <a:lnTo>
                      <a:pt x="376" y="154"/>
                    </a:lnTo>
                    <a:lnTo>
                      <a:pt x="377" y="155"/>
                    </a:lnTo>
                    <a:lnTo>
                      <a:pt x="377" y="154"/>
                    </a:lnTo>
                    <a:lnTo>
                      <a:pt x="379" y="154"/>
                    </a:lnTo>
                    <a:lnTo>
                      <a:pt x="378" y="155"/>
                    </a:lnTo>
                    <a:lnTo>
                      <a:pt x="378" y="156"/>
                    </a:lnTo>
                    <a:lnTo>
                      <a:pt x="377" y="156"/>
                    </a:lnTo>
                    <a:lnTo>
                      <a:pt x="378" y="157"/>
                    </a:lnTo>
                    <a:lnTo>
                      <a:pt x="378" y="158"/>
                    </a:lnTo>
                    <a:lnTo>
                      <a:pt x="377" y="159"/>
                    </a:lnTo>
                    <a:lnTo>
                      <a:pt x="376" y="159"/>
                    </a:lnTo>
                    <a:lnTo>
                      <a:pt x="375" y="158"/>
                    </a:lnTo>
                    <a:lnTo>
                      <a:pt x="374" y="157"/>
                    </a:lnTo>
                    <a:lnTo>
                      <a:pt x="373" y="157"/>
                    </a:lnTo>
                    <a:lnTo>
                      <a:pt x="373" y="156"/>
                    </a:lnTo>
                    <a:lnTo>
                      <a:pt x="371" y="156"/>
                    </a:lnTo>
                    <a:lnTo>
                      <a:pt x="370" y="157"/>
                    </a:lnTo>
                    <a:lnTo>
                      <a:pt x="370" y="158"/>
                    </a:lnTo>
                    <a:lnTo>
                      <a:pt x="369" y="158"/>
                    </a:lnTo>
                    <a:lnTo>
                      <a:pt x="368" y="157"/>
                    </a:lnTo>
                    <a:lnTo>
                      <a:pt x="369" y="159"/>
                    </a:lnTo>
                    <a:lnTo>
                      <a:pt x="367" y="159"/>
                    </a:lnTo>
                    <a:lnTo>
                      <a:pt x="366" y="159"/>
                    </a:lnTo>
                    <a:lnTo>
                      <a:pt x="366" y="158"/>
                    </a:lnTo>
                    <a:lnTo>
                      <a:pt x="367" y="158"/>
                    </a:lnTo>
                    <a:lnTo>
                      <a:pt x="367" y="157"/>
                    </a:lnTo>
                    <a:lnTo>
                      <a:pt x="366" y="156"/>
                    </a:lnTo>
                    <a:lnTo>
                      <a:pt x="366" y="156"/>
                    </a:lnTo>
                    <a:lnTo>
                      <a:pt x="365" y="157"/>
                    </a:lnTo>
                    <a:lnTo>
                      <a:pt x="364" y="157"/>
                    </a:lnTo>
                    <a:lnTo>
                      <a:pt x="363" y="158"/>
                    </a:lnTo>
                    <a:lnTo>
                      <a:pt x="363" y="159"/>
                    </a:lnTo>
                    <a:lnTo>
                      <a:pt x="363" y="159"/>
                    </a:lnTo>
                    <a:lnTo>
                      <a:pt x="362" y="160"/>
                    </a:lnTo>
                    <a:lnTo>
                      <a:pt x="361" y="160"/>
                    </a:lnTo>
                    <a:lnTo>
                      <a:pt x="360" y="160"/>
                    </a:lnTo>
                    <a:lnTo>
                      <a:pt x="358" y="160"/>
                    </a:lnTo>
                    <a:lnTo>
                      <a:pt x="357" y="160"/>
                    </a:lnTo>
                    <a:lnTo>
                      <a:pt x="356" y="161"/>
                    </a:lnTo>
                    <a:lnTo>
                      <a:pt x="356" y="161"/>
                    </a:lnTo>
                    <a:lnTo>
                      <a:pt x="356" y="162"/>
                    </a:lnTo>
                    <a:lnTo>
                      <a:pt x="354" y="163"/>
                    </a:lnTo>
                    <a:lnTo>
                      <a:pt x="353" y="163"/>
                    </a:lnTo>
                    <a:lnTo>
                      <a:pt x="353" y="163"/>
                    </a:lnTo>
                    <a:lnTo>
                      <a:pt x="352" y="162"/>
                    </a:lnTo>
                    <a:lnTo>
                      <a:pt x="351" y="162"/>
                    </a:lnTo>
                    <a:lnTo>
                      <a:pt x="350" y="162"/>
                    </a:lnTo>
                    <a:lnTo>
                      <a:pt x="349" y="162"/>
                    </a:lnTo>
                    <a:lnTo>
                      <a:pt x="349" y="163"/>
                    </a:lnTo>
                    <a:lnTo>
                      <a:pt x="348" y="163"/>
                    </a:lnTo>
                    <a:lnTo>
                      <a:pt x="347" y="163"/>
                    </a:lnTo>
                    <a:lnTo>
                      <a:pt x="346" y="163"/>
                    </a:lnTo>
                    <a:lnTo>
                      <a:pt x="346" y="163"/>
                    </a:lnTo>
                    <a:lnTo>
                      <a:pt x="345" y="162"/>
                    </a:lnTo>
                    <a:lnTo>
                      <a:pt x="344" y="163"/>
                    </a:lnTo>
                    <a:lnTo>
                      <a:pt x="343" y="163"/>
                    </a:lnTo>
                    <a:lnTo>
                      <a:pt x="343" y="164"/>
                    </a:lnTo>
                    <a:lnTo>
                      <a:pt x="342" y="164"/>
                    </a:lnTo>
                    <a:lnTo>
                      <a:pt x="342" y="164"/>
                    </a:lnTo>
                    <a:lnTo>
                      <a:pt x="342" y="165"/>
                    </a:lnTo>
                    <a:lnTo>
                      <a:pt x="342" y="166"/>
                    </a:lnTo>
                    <a:lnTo>
                      <a:pt x="341" y="166"/>
                    </a:lnTo>
                    <a:lnTo>
                      <a:pt x="340" y="166"/>
                    </a:lnTo>
                    <a:lnTo>
                      <a:pt x="339" y="166"/>
                    </a:lnTo>
                    <a:lnTo>
                      <a:pt x="339" y="167"/>
                    </a:lnTo>
                    <a:lnTo>
                      <a:pt x="338" y="168"/>
                    </a:lnTo>
                    <a:lnTo>
                      <a:pt x="337" y="169"/>
                    </a:lnTo>
                    <a:lnTo>
                      <a:pt x="336" y="169"/>
                    </a:lnTo>
                    <a:lnTo>
                      <a:pt x="336" y="168"/>
                    </a:lnTo>
                    <a:lnTo>
                      <a:pt x="336" y="167"/>
                    </a:lnTo>
                    <a:lnTo>
                      <a:pt x="335" y="166"/>
                    </a:lnTo>
                    <a:lnTo>
                      <a:pt x="333" y="166"/>
                    </a:lnTo>
                    <a:lnTo>
                      <a:pt x="333" y="167"/>
                    </a:lnTo>
                    <a:lnTo>
                      <a:pt x="332" y="167"/>
                    </a:lnTo>
                    <a:lnTo>
                      <a:pt x="332" y="168"/>
                    </a:lnTo>
                    <a:lnTo>
                      <a:pt x="332" y="169"/>
                    </a:lnTo>
                    <a:lnTo>
                      <a:pt x="332" y="169"/>
                    </a:lnTo>
                    <a:lnTo>
                      <a:pt x="330" y="169"/>
                    </a:lnTo>
                    <a:lnTo>
                      <a:pt x="325" y="173"/>
                    </a:lnTo>
                    <a:lnTo>
                      <a:pt x="324" y="173"/>
                    </a:lnTo>
                    <a:lnTo>
                      <a:pt x="323" y="173"/>
                    </a:lnTo>
                    <a:lnTo>
                      <a:pt x="322" y="174"/>
                    </a:lnTo>
                    <a:lnTo>
                      <a:pt x="322" y="174"/>
                    </a:lnTo>
                    <a:lnTo>
                      <a:pt x="322" y="173"/>
                    </a:lnTo>
                    <a:lnTo>
                      <a:pt x="322" y="172"/>
                    </a:lnTo>
                    <a:lnTo>
                      <a:pt x="321" y="173"/>
                    </a:lnTo>
                    <a:lnTo>
                      <a:pt x="320" y="173"/>
                    </a:lnTo>
                    <a:lnTo>
                      <a:pt x="321" y="172"/>
                    </a:lnTo>
                    <a:lnTo>
                      <a:pt x="321" y="171"/>
                    </a:lnTo>
                    <a:lnTo>
                      <a:pt x="321" y="170"/>
                    </a:lnTo>
                    <a:lnTo>
                      <a:pt x="320" y="170"/>
                    </a:lnTo>
                    <a:lnTo>
                      <a:pt x="319" y="171"/>
                    </a:lnTo>
                    <a:lnTo>
                      <a:pt x="318" y="172"/>
                    </a:lnTo>
                    <a:lnTo>
                      <a:pt x="318" y="173"/>
                    </a:lnTo>
                    <a:lnTo>
                      <a:pt x="318" y="173"/>
                    </a:lnTo>
                    <a:lnTo>
                      <a:pt x="318" y="174"/>
                    </a:lnTo>
                    <a:lnTo>
                      <a:pt x="319" y="174"/>
                    </a:lnTo>
                    <a:lnTo>
                      <a:pt x="320" y="176"/>
                    </a:lnTo>
                    <a:lnTo>
                      <a:pt x="319" y="176"/>
                    </a:lnTo>
                    <a:lnTo>
                      <a:pt x="318" y="175"/>
                    </a:lnTo>
                    <a:lnTo>
                      <a:pt x="318" y="174"/>
                    </a:lnTo>
                    <a:lnTo>
                      <a:pt x="316" y="175"/>
                    </a:lnTo>
                    <a:lnTo>
                      <a:pt x="315" y="176"/>
                    </a:lnTo>
                    <a:lnTo>
                      <a:pt x="316" y="176"/>
                    </a:lnTo>
                    <a:lnTo>
                      <a:pt x="317" y="176"/>
                    </a:lnTo>
                    <a:lnTo>
                      <a:pt x="317" y="176"/>
                    </a:lnTo>
                    <a:lnTo>
                      <a:pt x="316" y="177"/>
                    </a:lnTo>
                    <a:lnTo>
                      <a:pt x="315" y="177"/>
                    </a:lnTo>
                    <a:lnTo>
                      <a:pt x="315" y="177"/>
                    </a:lnTo>
                    <a:lnTo>
                      <a:pt x="315" y="178"/>
                    </a:lnTo>
                    <a:lnTo>
                      <a:pt x="315" y="179"/>
                    </a:lnTo>
                    <a:lnTo>
                      <a:pt x="315" y="180"/>
                    </a:lnTo>
                    <a:lnTo>
                      <a:pt x="314" y="180"/>
                    </a:lnTo>
                    <a:lnTo>
                      <a:pt x="314" y="179"/>
                    </a:lnTo>
                    <a:lnTo>
                      <a:pt x="311" y="179"/>
                    </a:lnTo>
                    <a:lnTo>
                      <a:pt x="311" y="180"/>
                    </a:lnTo>
                    <a:lnTo>
                      <a:pt x="311" y="180"/>
                    </a:lnTo>
                    <a:lnTo>
                      <a:pt x="310" y="180"/>
                    </a:lnTo>
                    <a:lnTo>
                      <a:pt x="309" y="180"/>
                    </a:lnTo>
                    <a:lnTo>
                      <a:pt x="309" y="179"/>
                    </a:lnTo>
                    <a:lnTo>
                      <a:pt x="308" y="178"/>
                    </a:lnTo>
                    <a:lnTo>
                      <a:pt x="307" y="178"/>
                    </a:lnTo>
                    <a:lnTo>
                      <a:pt x="305" y="179"/>
                    </a:lnTo>
                    <a:lnTo>
                      <a:pt x="305" y="180"/>
                    </a:lnTo>
                    <a:lnTo>
                      <a:pt x="305" y="180"/>
                    </a:lnTo>
                    <a:lnTo>
                      <a:pt x="306" y="180"/>
                    </a:lnTo>
                    <a:lnTo>
                      <a:pt x="306" y="182"/>
                    </a:lnTo>
                    <a:lnTo>
                      <a:pt x="305" y="182"/>
                    </a:lnTo>
                    <a:lnTo>
                      <a:pt x="304" y="181"/>
                    </a:lnTo>
                    <a:lnTo>
                      <a:pt x="303" y="181"/>
                    </a:lnTo>
                    <a:lnTo>
                      <a:pt x="301" y="181"/>
                    </a:lnTo>
                    <a:lnTo>
                      <a:pt x="300" y="181"/>
                    </a:lnTo>
                    <a:lnTo>
                      <a:pt x="299" y="181"/>
                    </a:lnTo>
                    <a:lnTo>
                      <a:pt x="298" y="181"/>
                    </a:lnTo>
                    <a:lnTo>
                      <a:pt x="298" y="181"/>
                    </a:lnTo>
                    <a:lnTo>
                      <a:pt x="297" y="181"/>
                    </a:lnTo>
                    <a:lnTo>
                      <a:pt x="297" y="183"/>
                    </a:lnTo>
                    <a:lnTo>
                      <a:pt x="297" y="183"/>
                    </a:lnTo>
                    <a:lnTo>
                      <a:pt x="297" y="184"/>
                    </a:lnTo>
                    <a:lnTo>
                      <a:pt x="296" y="184"/>
                    </a:lnTo>
                    <a:lnTo>
                      <a:pt x="294" y="184"/>
                    </a:lnTo>
                    <a:lnTo>
                      <a:pt x="293" y="185"/>
                    </a:lnTo>
                    <a:lnTo>
                      <a:pt x="292" y="184"/>
                    </a:lnTo>
                    <a:lnTo>
                      <a:pt x="291" y="184"/>
                    </a:lnTo>
                    <a:lnTo>
                      <a:pt x="291" y="183"/>
                    </a:lnTo>
                    <a:lnTo>
                      <a:pt x="291" y="183"/>
                    </a:lnTo>
                    <a:lnTo>
                      <a:pt x="290" y="183"/>
                    </a:lnTo>
                    <a:lnTo>
                      <a:pt x="290" y="183"/>
                    </a:lnTo>
                    <a:lnTo>
                      <a:pt x="289" y="184"/>
                    </a:lnTo>
                    <a:lnTo>
                      <a:pt x="288" y="185"/>
                    </a:lnTo>
                    <a:lnTo>
                      <a:pt x="287" y="186"/>
                    </a:lnTo>
                    <a:lnTo>
                      <a:pt x="287" y="186"/>
                    </a:lnTo>
                    <a:lnTo>
                      <a:pt x="286" y="186"/>
                    </a:lnTo>
                    <a:lnTo>
                      <a:pt x="285" y="185"/>
                    </a:lnTo>
                    <a:lnTo>
                      <a:pt x="284" y="185"/>
                    </a:lnTo>
                    <a:lnTo>
                      <a:pt x="284" y="185"/>
                    </a:lnTo>
                    <a:lnTo>
                      <a:pt x="283" y="185"/>
                    </a:lnTo>
                    <a:lnTo>
                      <a:pt x="283" y="186"/>
                    </a:lnTo>
                    <a:lnTo>
                      <a:pt x="282" y="186"/>
                    </a:lnTo>
                    <a:lnTo>
                      <a:pt x="281" y="185"/>
                    </a:lnTo>
                    <a:lnTo>
                      <a:pt x="280" y="186"/>
                    </a:lnTo>
                    <a:lnTo>
                      <a:pt x="280" y="187"/>
                    </a:lnTo>
                    <a:lnTo>
                      <a:pt x="280" y="187"/>
                    </a:lnTo>
                    <a:lnTo>
                      <a:pt x="281" y="187"/>
                    </a:lnTo>
                    <a:lnTo>
                      <a:pt x="282" y="187"/>
                    </a:lnTo>
                    <a:lnTo>
                      <a:pt x="283" y="188"/>
                    </a:lnTo>
                    <a:lnTo>
                      <a:pt x="282" y="189"/>
                    </a:lnTo>
                    <a:lnTo>
                      <a:pt x="281" y="189"/>
                    </a:lnTo>
                    <a:lnTo>
                      <a:pt x="280" y="190"/>
                    </a:lnTo>
                    <a:lnTo>
                      <a:pt x="280" y="190"/>
                    </a:lnTo>
                    <a:lnTo>
                      <a:pt x="279" y="189"/>
                    </a:lnTo>
                    <a:lnTo>
                      <a:pt x="277" y="188"/>
                    </a:lnTo>
                    <a:lnTo>
                      <a:pt x="277" y="188"/>
                    </a:lnTo>
                    <a:lnTo>
                      <a:pt x="277" y="189"/>
                    </a:lnTo>
                    <a:lnTo>
                      <a:pt x="276" y="190"/>
                    </a:lnTo>
                    <a:lnTo>
                      <a:pt x="275" y="190"/>
                    </a:lnTo>
                    <a:lnTo>
                      <a:pt x="274" y="191"/>
                    </a:lnTo>
                    <a:lnTo>
                      <a:pt x="274" y="192"/>
                    </a:lnTo>
                    <a:lnTo>
                      <a:pt x="274" y="192"/>
                    </a:lnTo>
                    <a:lnTo>
                      <a:pt x="273" y="192"/>
                    </a:lnTo>
                    <a:lnTo>
                      <a:pt x="273" y="193"/>
                    </a:lnTo>
                    <a:lnTo>
                      <a:pt x="272" y="193"/>
                    </a:lnTo>
                    <a:lnTo>
                      <a:pt x="272" y="194"/>
                    </a:lnTo>
                    <a:lnTo>
                      <a:pt x="271" y="193"/>
                    </a:lnTo>
                    <a:lnTo>
                      <a:pt x="270" y="193"/>
                    </a:lnTo>
                    <a:lnTo>
                      <a:pt x="270" y="193"/>
                    </a:lnTo>
                    <a:lnTo>
                      <a:pt x="270" y="190"/>
                    </a:lnTo>
                    <a:lnTo>
                      <a:pt x="269" y="190"/>
                    </a:lnTo>
                    <a:lnTo>
                      <a:pt x="268" y="191"/>
                    </a:lnTo>
                    <a:lnTo>
                      <a:pt x="267" y="191"/>
                    </a:lnTo>
                    <a:lnTo>
                      <a:pt x="267" y="190"/>
                    </a:lnTo>
                    <a:lnTo>
                      <a:pt x="267" y="190"/>
                    </a:lnTo>
                    <a:lnTo>
                      <a:pt x="265" y="189"/>
                    </a:lnTo>
                    <a:lnTo>
                      <a:pt x="264" y="190"/>
                    </a:lnTo>
                    <a:lnTo>
                      <a:pt x="265" y="190"/>
                    </a:lnTo>
                    <a:lnTo>
                      <a:pt x="264" y="191"/>
                    </a:lnTo>
                    <a:lnTo>
                      <a:pt x="263" y="191"/>
                    </a:lnTo>
                    <a:lnTo>
                      <a:pt x="263" y="192"/>
                    </a:lnTo>
                    <a:lnTo>
                      <a:pt x="263" y="193"/>
                    </a:lnTo>
                    <a:lnTo>
                      <a:pt x="262" y="194"/>
                    </a:lnTo>
                    <a:lnTo>
                      <a:pt x="260" y="193"/>
                    </a:lnTo>
                    <a:lnTo>
                      <a:pt x="260" y="193"/>
                    </a:lnTo>
                    <a:lnTo>
                      <a:pt x="260" y="194"/>
                    </a:lnTo>
                    <a:lnTo>
                      <a:pt x="260" y="194"/>
                    </a:lnTo>
                    <a:lnTo>
                      <a:pt x="259" y="194"/>
                    </a:lnTo>
                    <a:lnTo>
                      <a:pt x="259" y="195"/>
                    </a:lnTo>
                    <a:lnTo>
                      <a:pt x="258" y="194"/>
                    </a:lnTo>
                    <a:lnTo>
                      <a:pt x="257" y="194"/>
                    </a:lnTo>
                    <a:lnTo>
                      <a:pt x="257" y="195"/>
                    </a:lnTo>
                    <a:lnTo>
                      <a:pt x="256" y="196"/>
                    </a:lnTo>
                    <a:lnTo>
                      <a:pt x="256" y="196"/>
                    </a:lnTo>
                    <a:lnTo>
                      <a:pt x="256" y="197"/>
                    </a:lnTo>
                    <a:lnTo>
                      <a:pt x="255" y="197"/>
                    </a:lnTo>
                    <a:lnTo>
                      <a:pt x="254" y="197"/>
                    </a:lnTo>
                    <a:lnTo>
                      <a:pt x="253" y="197"/>
                    </a:lnTo>
                    <a:lnTo>
                      <a:pt x="253" y="196"/>
                    </a:lnTo>
                    <a:lnTo>
                      <a:pt x="252" y="197"/>
                    </a:lnTo>
                    <a:lnTo>
                      <a:pt x="251" y="197"/>
                    </a:lnTo>
                    <a:lnTo>
                      <a:pt x="250" y="197"/>
                    </a:lnTo>
                    <a:lnTo>
                      <a:pt x="251" y="199"/>
                    </a:lnTo>
                    <a:lnTo>
                      <a:pt x="249" y="200"/>
                    </a:lnTo>
                    <a:lnTo>
                      <a:pt x="249" y="200"/>
                    </a:lnTo>
                    <a:lnTo>
                      <a:pt x="248" y="200"/>
                    </a:lnTo>
                    <a:lnTo>
                      <a:pt x="247" y="201"/>
                    </a:lnTo>
                    <a:lnTo>
                      <a:pt x="246" y="202"/>
                    </a:lnTo>
                    <a:lnTo>
                      <a:pt x="246" y="203"/>
                    </a:lnTo>
                    <a:lnTo>
                      <a:pt x="246" y="202"/>
                    </a:lnTo>
                    <a:lnTo>
                      <a:pt x="245" y="202"/>
                    </a:lnTo>
                    <a:lnTo>
                      <a:pt x="245" y="203"/>
                    </a:lnTo>
                    <a:lnTo>
                      <a:pt x="244" y="204"/>
                    </a:lnTo>
                    <a:lnTo>
                      <a:pt x="243" y="203"/>
                    </a:lnTo>
                    <a:lnTo>
                      <a:pt x="243" y="203"/>
                    </a:lnTo>
                    <a:lnTo>
                      <a:pt x="242" y="203"/>
                    </a:lnTo>
                    <a:lnTo>
                      <a:pt x="242" y="204"/>
                    </a:lnTo>
                    <a:lnTo>
                      <a:pt x="242" y="204"/>
                    </a:lnTo>
                    <a:lnTo>
                      <a:pt x="241" y="204"/>
                    </a:lnTo>
                    <a:lnTo>
                      <a:pt x="240" y="204"/>
                    </a:lnTo>
                    <a:lnTo>
                      <a:pt x="239" y="204"/>
                    </a:lnTo>
                    <a:lnTo>
                      <a:pt x="239" y="204"/>
                    </a:lnTo>
                    <a:lnTo>
                      <a:pt x="239" y="203"/>
                    </a:lnTo>
                    <a:lnTo>
                      <a:pt x="238" y="203"/>
                    </a:lnTo>
                    <a:lnTo>
                      <a:pt x="237" y="203"/>
                    </a:lnTo>
                    <a:lnTo>
                      <a:pt x="237" y="204"/>
                    </a:lnTo>
                    <a:lnTo>
                      <a:pt x="237" y="204"/>
                    </a:lnTo>
                    <a:lnTo>
                      <a:pt x="237" y="206"/>
                    </a:lnTo>
                    <a:lnTo>
                      <a:pt x="236" y="207"/>
                    </a:lnTo>
                    <a:lnTo>
                      <a:pt x="236" y="207"/>
                    </a:lnTo>
                    <a:lnTo>
                      <a:pt x="236" y="206"/>
                    </a:lnTo>
                    <a:lnTo>
                      <a:pt x="235" y="206"/>
                    </a:lnTo>
                    <a:lnTo>
                      <a:pt x="234" y="206"/>
                    </a:lnTo>
                    <a:lnTo>
                      <a:pt x="233" y="205"/>
                    </a:lnTo>
                    <a:lnTo>
                      <a:pt x="232" y="205"/>
                    </a:lnTo>
                    <a:lnTo>
                      <a:pt x="232" y="207"/>
                    </a:lnTo>
                    <a:lnTo>
                      <a:pt x="231" y="207"/>
                    </a:lnTo>
                    <a:lnTo>
                      <a:pt x="229" y="207"/>
                    </a:lnTo>
                    <a:lnTo>
                      <a:pt x="229" y="207"/>
                    </a:lnTo>
                    <a:lnTo>
                      <a:pt x="229" y="208"/>
                    </a:lnTo>
                    <a:lnTo>
                      <a:pt x="229" y="209"/>
                    </a:lnTo>
                    <a:lnTo>
                      <a:pt x="228" y="210"/>
                    </a:lnTo>
                    <a:lnTo>
                      <a:pt x="227" y="209"/>
                    </a:lnTo>
                    <a:lnTo>
                      <a:pt x="227" y="208"/>
                    </a:lnTo>
                    <a:lnTo>
                      <a:pt x="226" y="208"/>
                    </a:lnTo>
                    <a:lnTo>
                      <a:pt x="225" y="209"/>
                    </a:lnTo>
                    <a:lnTo>
                      <a:pt x="223" y="209"/>
                    </a:lnTo>
                    <a:lnTo>
                      <a:pt x="222" y="210"/>
                    </a:lnTo>
                    <a:lnTo>
                      <a:pt x="222" y="210"/>
                    </a:lnTo>
                    <a:lnTo>
                      <a:pt x="221" y="211"/>
                    </a:lnTo>
                    <a:lnTo>
                      <a:pt x="220" y="210"/>
                    </a:lnTo>
                    <a:lnTo>
                      <a:pt x="219" y="210"/>
                    </a:lnTo>
                    <a:lnTo>
                      <a:pt x="218" y="210"/>
                    </a:lnTo>
                    <a:lnTo>
                      <a:pt x="218" y="210"/>
                    </a:lnTo>
                    <a:lnTo>
                      <a:pt x="218" y="209"/>
                    </a:lnTo>
                    <a:lnTo>
                      <a:pt x="217" y="209"/>
                    </a:lnTo>
                    <a:lnTo>
                      <a:pt x="216" y="209"/>
                    </a:lnTo>
                    <a:lnTo>
                      <a:pt x="215" y="208"/>
                    </a:lnTo>
                    <a:lnTo>
                      <a:pt x="215" y="208"/>
                    </a:lnTo>
                    <a:lnTo>
                      <a:pt x="214" y="208"/>
                    </a:lnTo>
                    <a:lnTo>
                      <a:pt x="212" y="208"/>
                    </a:lnTo>
                    <a:lnTo>
                      <a:pt x="212" y="209"/>
                    </a:lnTo>
                    <a:lnTo>
                      <a:pt x="212" y="209"/>
                    </a:lnTo>
                    <a:lnTo>
                      <a:pt x="211" y="209"/>
                    </a:lnTo>
                    <a:lnTo>
                      <a:pt x="210" y="209"/>
                    </a:lnTo>
                    <a:lnTo>
                      <a:pt x="209" y="209"/>
                    </a:lnTo>
                    <a:lnTo>
                      <a:pt x="208" y="209"/>
                    </a:lnTo>
                    <a:lnTo>
                      <a:pt x="208" y="210"/>
                    </a:lnTo>
                    <a:lnTo>
                      <a:pt x="208" y="209"/>
                    </a:lnTo>
                    <a:lnTo>
                      <a:pt x="206" y="209"/>
                    </a:lnTo>
                    <a:lnTo>
                      <a:pt x="205" y="208"/>
                    </a:lnTo>
                    <a:lnTo>
                      <a:pt x="205" y="207"/>
                    </a:lnTo>
                    <a:lnTo>
                      <a:pt x="205" y="206"/>
                    </a:lnTo>
                    <a:lnTo>
                      <a:pt x="204" y="206"/>
                    </a:lnTo>
                    <a:lnTo>
                      <a:pt x="203" y="205"/>
                    </a:lnTo>
                    <a:lnTo>
                      <a:pt x="202" y="204"/>
                    </a:lnTo>
                    <a:lnTo>
                      <a:pt x="201" y="204"/>
                    </a:lnTo>
                    <a:lnTo>
                      <a:pt x="201" y="204"/>
                    </a:lnTo>
                    <a:lnTo>
                      <a:pt x="199" y="204"/>
                    </a:lnTo>
                    <a:lnTo>
                      <a:pt x="198" y="204"/>
                    </a:lnTo>
                    <a:lnTo>
                      <a:pt x="198" y="204"/>
                    </a:lnTo>
                    <a:lnTo>
                      <a:pt x="197" y="203"/>
                    </a:lnTo>
                    <a:lnTo>
                      <a:pt x="195" y="203"/>
                    </a:lnTo>
                    <a:lnTo>
                      <a:pt x="194" y="203"/>
                    </a:lnTo>
                    <a:lnTo>
                      <a:pt x="194" y="202"/>
                    </a:lnTo>
                    <a:lnTo>
                      <a:pt x="192" y="203"/>
                    </a:lnTo>
                    <a:lnTo>
                      <a:pt x="191" y="203"/>
                    </a:lnTo>
                    <a:lnTo>
                      <a:pt x="191" y="203"/>
                    </a:lnTo>
                    <a:lnTo>
                      <a:pt x="189" y="203"/>
                    </a:lnTo>
                    <a:lnTo>
                      <a:pt x="188" y="203"/>
                    </a:lnTo>
                    <a:lnTo>
                      <a:pt x="186" y="202"/>
                    </a:lnTo>
                    <a:lnTo>
                      <a:pt x="184" y="200"/>
                    </a:lnTo>
                    <a:lnTo>
                      <a:pt x="184" y="200"/>
                    </a:lnTo>
                    <a:lnTo>
                      <a:pt x="183" y="199"/>
                    </a:lnTo>
                    <a:lnTo>
                      <a:pt x="183" y="198"/>
                    </a:lnTo>
                    <a:lnTo>
                      <a:pt x="182" y="198"/>
                    </a:lnTo>
                    <a:lnTo>
                      <a:pt x="181" y="197"/>
                    </a:lnTo>
                    <a:lnTo>
                      <a:pt x="181" y="197"/>
                    </a:lnTo>
                    <a:lnTo>
                      <a:pt x="180" y="197"/>
                    </a:lnTo>
                    <a:lnTo>
                      <a:pt x="180" y="197"/>
                    </a:lnTo>
                    <a:lnTo>
                      <a:pt x="179" y="197"/>
                    </a:lnTo>
                    <a:lnTo>
                      <a:pt x="178" y="196"/>
                    </a:lnTo>
                    <a:lnTo>
                      <a:pt x="177" y="195"/>
                    </a:lnTo>
                    <a:lnTo>
                      <a:pt x="176" y="195"/>
                    </a:lnTo>
                    <a:lnTo>
                      <a:pt x="176" y="194"/>
                    </a:lnTo>
                    <a:lnTo>
                      <a:pt x="177" y="194"/>
                    </a:lnTo>
                    <a:lnTo>
                      <a:pt x="176" y="194"/>
                    </a:lnTo>
                    <a:lnTo>
                      <a:pt x="176" y="193"/>
                    </a:lnTo>
                    <a:lnTo>
                      <a:pt x="174" y="193"/>
                    </a:lnTo>
                    <a:lnTo>
                      <a:pt x="174" y="192"/>
                    </a:lnTo>
                    <a:lnTo>
                      <a:pt x="174" y="191"/>
                    </a:lnTo>
                    <a:lnTo>
                      <a:pt x="174" y="190"/>
                    </a:lnTo>
                    <a:lnTo>
                      <a:pt x="174" y="190"/>
                    </a:lnTo>
                    <a:lnTo>
                      <a:pt x="173" y="190"/>
                    </a:lnTo>
                    <a:lnTo>
                      <a:pt x="172" y="190"/>
                    </a:lnTo>
                    <a:lnTo>
                      <a:pt x="172" y="188"/>
                    </a:lnTo>
                    <a:lnTo>
                      <a:pt x="172" y="187"/>
                    </a:lnTo>
                    <a:lnTo>
                      <a:pt x="171" y="187"/>
                    </a:lnTo>
                    <a:lnTo>
                      <a:pt x="171" y="186"/>
                    </a:lnTo>
                    <a:lnTo>
                      <a:pt x="170" y="185"/>
                    </a:lnTo>
                    <a:lnTo>
                      <a:pt x="170" y="185"/>
                    </a:lnTo>
                    <a:lnTo>
                      <a:pt x="169" y="184"/>
                    </a:lnTo>
                    <a:lnTo>
                      <a:pt x="168" y="183"/>
                    </a:lnTo>
                    <a:lnTo>
                      <a:pt x="168" y="183"/>
                    </a:lnTo>
                    <a:lnTo>
                      <a:pt x="167" y="183"/>
                    </a:lnTo>
                    <a:lnTo>
                      <a:pt x="166" y="182"/>
                    </a:lnTo>
                    <a:lnTo>
                      <a:pt x="165" y="181"/>
                    </a:lnTo>
                    <a:lnTo>
                      <a:pt x="164" y="180"/>
                    </a:lnTo>
                    <a:lnTo>
                      <a:pt x="163" y="180"/>
                    </a:lnTo>
                    <a:lnTo>
                      <a:pt x="163" y="180"/>
                    </a:lnTo>
                    <a:lnTo>
                      <a:pt x="160" y="180"/>
                    </a:lnTo>
                    <a:lnTo>
                      <a:pt x="159" y="180"/>
                    </a:lnTo>
                    <a:lnTo>
                      <a:pt x="158" y="180"/>
                    </a:lnTo>
                    <a:lnTo>
                      <a:pt x="157" y="180"/>
                    </a:lnTo>
                    <a:lnTo>
                      <a:pt x="156" y="180"/>
                    </a:lnTo>
                    <a:lnTo>
                      <a:pt x="156" y="180"/>
                    </a:lnTo>
                    <a:lnTo>
                      <a:pt x="155" y="180"/>
                    </a:lnTo>
                    <a:lnTo>
                      <a:pt x="154" y="179"/>
                    </a:lnTo>
                    <a:lnTo>
                      <a:pt x="153" y="179"/>
                    </a:lnTo>
                    <a:lnTo>
                      <a:pt x="153" y="178"/>
                    </a:lnTo>
                    <a:lnTo>
                      <a:pt x="153" y="177"/>
                    </a:lnTo>
                    <a:lnTo>
                      <a:pt x="153" y="177"/>
                    </a:lnTo>
                    <a:lnTo>
                      <a:pt x="152" y="176"/>
                    </a:lnTo>
                    <a:lnTo>
                      <a:pt x="152" y="176"/>
                    </a:lnTo>
                    <a:lnTo>
                      <a:pt x="151" y="176"/>
                    </a:lnTo>
                    <a:lnTo>
                      <a:pt x="150" y="175"/>
                    </a:lnTo>
                    <a:lnTo>
                      <a:pt x="150" y="174"/>
                    </a:lnTo>
                    <a:lnTo>
                      <a:pt x="150" y="174"/>
                    </a:lnTo>
                    <a:lnTo>
                      <a:pt x="149" y="174"/>
                    </a:lnTo>
                    <a:lnTo>
                      <a:pt x="148" y="173"/>
                    </a:lnTo>
                    <a:lnTo>
                      <a:pt x="147" y="173"/>
                    </a:lnTo>
                    <a:lnTo>
                      <a:pt x="146" y="173"/>
                    </a:lnTo>
                    <a:lnTo>
                      <a:pt x="146" y="172"/>
                    </a:lnTo>
                    <a:lnTo>
                      <a:pt x="145" y="172"/>
                    </a:lnTo>
                    <a:lnTo>
                      <a:pt x="144" y="171"/>
                    </a:lnTo>
                    <a:lnTo>
                      <a:pt x="144" y="170"/>
                    </a:lnTo>
                    <a:lnTo>
                      <a:pt x="143" y="169"/>
                    </a:lnTo>
                    <a:lnTo>
                      <a:pt x="143" y="169"/>
                    </a:lnTo>
                    <a:lnTo>
                      <a:pt x="143" y="169"/>
                    </a:lnTo>
                    <a:lnTo>
                      <a:pt x="142" y="168"/>
                    </a:lnTo>
                    <a:lnTo>
                      <a:pt x="141" y="168"/>
                    </a:lnTo>
                    <a:lnTo>
                      <a:pt x="140" y="168"/>
                    </a:lnTo>
                    <a:lnTo>
                      <a:pt x="139" y="168"/>
                    </a:lnTo>
                    <a:lnTo>
                      <a:pt x="139" y="168"/>
                    </a:lnTo>
                    <a:lnTo>
                      <a:pt x="138" y="168"/>
                    </a:lnTo>
                    <a:lnTo>
                      <a:pt x="136" y="169"/>
                    </a:lnTo>
                    <a:lnTo>
                      <a:pt x="132" y="168"/>
                    </a:lnTo>
                    <a:lnTo>
                      <a:pt x="132" y="168"/>
                    </a:lnTo>
                    <a:lnTo>
                      <a:pt x="131" y="168"/>
                    </a:lnTo>
                    <a:lnTo>
                      <a:pt x="131" y="166"/>
                    </a:lnTo>
                    <a:lnTo>
                      <a:pt x="130" y="167"/>
                    </a:lnTo>
                    <a:lnTo>
                      <a:pt x="129" y="167"/>
                    </a:lnTo>
                    <a:lnTo>
                      <a:pt x="129" y="166"/>
                    </a:lnTo>
                    <a:lnTo>
                      <a:pt x="128" y="166"/>
                    </a:lnTo>
                    <a:lnTo>
                      <a:pt x="128" y="167"/>
                    </a:lnTo>
                    <a:lnTo>
                      <a:pt x="126" y="166"/>
                    </a:lnTo>
                    <a:lnTo>
                      <a:pt x="124" y="166"/>
                    </a:lnTo>
                    <a:lnTo>
                      <a:pt x="123" y="166"/>
                    </a:lnTo>
                    <a:lnTo>
                      <a:pt x="123" y="165"/>
                    </a:lnTo>
                    <a:lnTo>
                      <a:pt x="122" y="164"/>
                    </a:lnTo>
                    <a:lnTo>
                      <a:pt x="122" y="163"/>
                    </a:lnTo>
                    <a:lnTo>
                      <a:pt x="122" y="160"/>
                    </a:lnTo>
                    <a:lnTo>
                      <a:pt x="122" y="159"/>
                    </a:lnTo>
                    <a:lnTo>
                      <a:pt x="122" y="158"/>
                    </a:lnTo>
                    <a:lnTo>
                      <a:pt x="122" y="155"/>
                    </a:lnTo>
                    <a:lnTo>
                      <a:pt x="122" y="153"/>
                    </a:lnTo>
                    <a:lnTo>
                      <a:pt x="122" y="151"/>
                    </a:lnTo>
                    <a:lnTo>
                      <a:pt x="121" y="149"/>
                    </a:lnTo>
                    <a:lnTo>
                      <a:pt x="121" y="147"/>
                    </a:lnTo>
                    <a:lnTo>
                      <a:pt x="120" y="146"/>
                    </a:lnTo>
                    <a:lnTo>
                      <a:pt x="120" y="145"/>
                    </a:lnTo>
                    <a:lnTo>
                      <a:pt x="120" y="145"/>
                    </a:lnTo>
                    <a:lnTo>
                      <a:pt x="120" y="143"/>
                    </a:lnTo>
                    <a:lnTo>
                      <a:pt x="120" y="142"/>
                    </a:lnTo>
                    <a:lnTo>
                      <a:pt x="119" y="140"/>
                    </a:lnTo>
                    <a:lnTo>
                      <a:pt x="119" y="139"/>
                    </a:lnTo>
                    <a:lnTo>
                      <a:pt x="119" y="138"/>
                    </a:lnTo>
                    <a:lnTo>
                      <a:pt x="119" y="138"/>
                    </a:lnTo>
                    <a:lnTo>
                      <a:pt x="116" y="135"/>
                    </a:lnTo>
                    <a:lnTo>
                      <a:pt x="115" y="134"/>
                    </a:lnTo>
                    <a:lnTo>
                      <a:pt x="115" y="132"/>
                    </a:lnTo>
                    <a:lnTo>
                      <a:pt x="115" y="131"/>
                    </a:lnTo>
                    <a:lnTo>
                      <a:pt x="114" y="131"/>
                    </a:lnTo>
                    <a:lnTo>
                      <a:pt x="114" y="130"/>
                    </a:lnTo>
                    <a:lnTo>
                      <a:pt x="114" y="129"/>
                    </a:lnTo>
                    <a:lnTo>
                      <a:pt x="114" y="128"/>
                    </a:lnTo>
                    <a:lnTo>
                      <a:pt x="114" y="128"/>
                    </a:lnTo>
                    <a:lnTo>
                      <a:pt x="114" y="127"/>
                    </a:lnTo>
                    <a:lnTo>
                      <a:pt x="113" y="125"/>
                    </a:lnTo>
                    <a:lnTo>
                      <a:pt x="112" y="123"/>
                    </a:lnTo>
                    <a:lnTo>
                      <a:pt x="112" y="122"/>
                    </a:lnTo>
                    <a:lnTo>
                      <a:pt x="112" y="121"/>
                    </a:lnTo>
                    <a:lnTo>
                      <a:pt x="112" y="121"/>
                    </a:lnTo>
                    <a:lnTo>
                      <a:pt x="109" y="120"/>
                    </a:lnTo>
                    <a:lnTo>
                      <a:pt x="107" y="119"/>
                    </a:lnTo>
                    <a:lnTo>
                      <a:pt x="106" y="119"/>
                    </a:lnTo>
                    <a:lnTo>
                      <a:pt x="105" y="118"/>
                    </a:lnTo>
                    <a:lnTo>
                      <a:pt x="105" y="117"/>
                    </a:lnTo>
                    <a:lnTo>
                      <a:pt x="104" y="116"/>
                    </a:lnTo>
                    <a:lnTo>
                      <a:pt x="102" y="115"/>
                    </a:lnTo>
                    <a:lnTo>
                      <a:pt x="81" y="108"/>
                    </a:lnTo>
                    <a:lnTo>
                      <a:pt x="74" y="106"/>
                    </a:lnTo>
                    <a:lnTo>
                      <a:pt x="73" y="107"/>
                    </a:lnTo>
                    <a:lnTo>
                      <a:pt x="72" y="108"/>
                    </a:lnTo>
                    <a:lnTo>
                      <a:pt x="71" y="109"/>
                    </a:lnTo>
                    <a:lnTo>
                      <a:pt x="70" y="109"/>
                    </a:lnTo>
                    <a:lnTo>
                      <a:pt x="69" y="109"/>
                    </a:lnTo>
                    <a:lnTo>
                      <a:pt x="68" y="109"/>
                    </a:lnTo>
                    <a:lnTo>
                      <a:pt x="67" y="108"/>
                    </a:lnTo>
                    <a:lnTo>
                      <a:pt x="67" y="108"/>
                    </a:lnTo>
                    <a:lnTo>
                      <a:pt x="66" y="107"/>
                    </a:lnTo>
                    <a:lnTo>
                      <a:pt x="63" y="107"/>
                    </a:lnTo>
                    <a:lnTo>
                      <a:pt x="61" y="107"/>
                    </a:lnTo>
                    <a:lnTo>
                      <a:pt x="60" y="107"/>
                    </a:lnTo>
                    <a:lnTo>
                      <a:pt x="59" y="107"/>
                    </a:lnTo>
                    <a:lnTo>
                      <a:pt x="58" y="107"/>
                    </a:lnTo>
                    <a:lnTo>
                      <a:pt x="57" y="107"/>
                    </a:lnTo>
                    <a:lnTo>
                      <a:pt x="57" y="106"/>
                    </a:lnTo>
                    <a:lnTo>
                      <a:pt x="57" y="105"/>
                    </a:lnTo>
                    <a:lnTo>
                      <a:pt x="56" y="104"/>
                    </a:lnTo>
                    <a:lnTo>
                      <a:pt x="56" y="104"/>
                    </a:lnTo>
                    <a:lnTo>
                      <a:pt x="56" y="103"/>
                    </a:lnTo>
                    <a:lnTo>
                      <a:pt x="55" y="102"/>
                    </a:lnTo>
                    <a:lnTo>
                      <a:pt x="55" y="101"/>
                    </a:lnTo>
                    <a:lnTo>
                      <a:pt x="56" y="100"/>
                    </a:lnTo>
                    <a:lnTo>
                      <a:pt x="55" y="100"/>
                    </a:lnTo>
                    <a:lnTo>
                      <a:pt x="54" y="99"/>
                    </a:lnTo>
                    <a:lnTo>
                      <a:pt x="53" y="99"/>
                    </a:lnTo>
                    <a:lnTo>
                      <a:pt x="53" y="98"/>
                    </a:lnTo>
                    <a:lnTo>
                      <a:pt x="52" y="97"/>
                    </a:lnTo>
                    <a:lnTo>
                      <a:pt x="50" y="96"/>
                    </a:lnTo>
                    <a:lnTo>
                      <a:pt x="50" y="95"/>
                    </a:lnTo>
                    <a:lnTo>
                      <a:pt x="49" y="95"/>
                    </a:lnTo>
                    <a:lnTo>
                      <a:pt x="48" y="94"/>
                    </a:lnTo>
                    <a:lnTo>
                      <a:pt x="46" y="94"/>
                    </a:lnTo>
                    <a:lnTo>
                      <a:pt x="46" y="94"/>
                    </a:lnTo>
                    <a:lnTo>
                      <a:pt x="45" y="94"/>
                    </a:lnTo>
                    <a:lnTo>
                      <a:pt x="43" y="92"/>
                    </a:lnTo>
                    <a:lnTo>
                      <a:pt x="42" y="91"/>
                    </a:lnTo>
                    <a:lnTo>
                      <a:pt x="40" y="91"/>
                    </a:lnTo>
                    <a:lnTo>
                      <a:pt x="39" y="90"/>
                    </a:lnTo>
                    <a:lnTo>
                      <a:pt x="38" y="90"/>
                    </a:lnTo>
                    <a:lnTo>
                      <a:pt x="37" y="90"/>
                    </a:lnTo>
                    <a:lnTo>
                      <a:pt x="36" y="89"/>
                    </a:lnTo>
                    <a:lnTo>
                      <a:pt x="36" y="89"/>
                    </a:lnTo>
                    <a:lnTo>
                      <a:pt x="34" y="87"/>
                    </a:lnTo>
                    <a:lnTo>
                      <a:pt x="32" y="87"/>
                    </a:lnTo>
                    <a:lnTo>
                      <a:pt x="32" y="87"/>
                    </a:lnTo>
                    <a:lnTo>
                      <a:pt x="31" y="87"/>
                    </a:lnTo>
                    <a:lnTo>
                      <a:pt x="30" y="87"/>
                    </a:lnTo>
                    <a:lnTo>
                      <a:pt x="29" y="86"/>
                    </a:lnTo>
                    <a:lnTo>
                      <a:pt x="29" y="86"/>
                    </a:lnTo>
                    <a:lnTo>
                      <a:pt x="28" y="86"/>
                    </a:lnTo>
                    <a:lnTo>
                      <a:pt x="27" y="86"/>
                    </a:lnTo>
                    <a:lnTo>
                      <a:pt x="26" y="86"/>
                    </a:lnTo>
                    <a:lnTo>
                      <a:pt x="25" y="86"/>
                    </a:lnTo>
                    <a:lnTo>
                      <a:pt x="25" y="85"/>
                    </a:lnTo>
                    <a:lnTo>
                      <a:pt x="24" y="83"/>
                    </a:lnTo>
                    <a:lnTo>
                      <a:pt x="24" y="83"/>
                    </a:lnTo>
                    <a:lnTo>
                      <a:pt x="23" y="82"/>
                    </a:lnTo>
                    <a:lnTo>
                      <a:pt x="22" y="82"/>
                    </a:lnTo>
                    <a:lnTo>
                      <a:pt x="22" y="83"/>
                    </a:lnTo>
                    <a:lnTo>
                      <a:pt x="22" y="83"/>
                    </a:lnTo>
                    <a:lnTo>
                      <a:pt x="21" y="84"/>
                    </a:lnTo>
                    <a:lnTo>
                      <a:pt x="19" y="84"/>
                    </a:lnTo>
                    <a:lnTo>
                      <a:pt x="19" y="84"/>
                    </a:lnTo>
                    <a:lnTo>
                      <a:pt x="18" y="84"/>
                    </a:lnTo>
                    <a:lnTo>
                      <a:pt x="17" y="85"/>
                    </a:lnTo>
                    <a:lnTo>
                      <a:pt x="16" y="84"/>
                    </a:lnTo>
                    <a:lnTo>
                      <a:pt x="15" y="83"/>
                    </a:lnTo>
                    <a:lnTo>
                      <a:pt x="15" y="83"/>
                    </a:lnTo>
                    <a:lnTo>
                      <a:pt x="14" y="83"/>
                    </a:lnTo>
                    <a:lnTo>
                      <a:pt x="14" y="82"/>
                    </a:lnTo>
                    <a:lnTo>
                      <a:pt x="13" y="82"/>
                    </a:lnTo>
                    <a:lnTo>
                      <a:pt x="12" y="82"/>
                    </a:lnTo>
                    <a:lnTo>
                      <a:pt x="11" y="82"/>
                    </a:lnTo>
                    <a:lnTo>
                      <a:pt x="8" y="81"/>
                    </a:lnTo>
                    <a:lnTo>
                      <a:pt x="8" y="80"/>
                    </a:lnTo>
                    <a:lnTo>
                      <a:pt x="7" y="80"/>
                    </a:lnTo>
                    <a:lnTo>
                      <a:pt x="5" y="81"/>
                    </a:lnTo>
                    <a:lnTo>
                      <a:pt x="4" y="81"/>
                    </a:lnTo>
                    <a:lnTo>
                      <a:pt x="4" y="80"/>
                    </a:lnTo>
                    <a:lnTo>
                      <a:pt x="4" y="80"/>
                    </a:lnTo>
                    <a:lnTo>
                      <a:pt x="2" y="77"/>
                    </a:lnTo>
                    <a:lnTo>
                      <a:pt x="1" y="77"/>
                    </a:lnTo>
                    <a:lnTo>
                      <a:pt x="1" y="76"/>
                    </a:lnTo>
                    <a:lnTo>
                      <a:pt x="0" y="76"/>
                    </a:lnTo>
                    <a:lnTo>
                      <a:pt x="0" y="75"/>
                    </a:lnTo>
                    <a:lnTo>
                      <a:pt x="0" y="74"/>
                    </a:lnTo>
                    <a:lnTo>
                      <a:pt x="0" y="73"/>
                    </a:lnTo>
                    <a:lnTo>
                      <a:pt x="0" y="73"/>
                    </a:lnTo>
                    <a:lnTo>
                      <a:pt x="4" y="45"/>
                    </a:lnTo>
                    <a:lnTo>
                      <a:pt x="8" y="19"/>
                    </a:lnTo>
                    <a:lnTo>
                      <a:pt x="8" y="18"/>
                    </a:lnTo>
                    <a:lnTo>
                      <a:pt x="8" y="18"/>
                    </a:lnTo>
                    <a:lnTo>
                      <a:pt x="9" y="18"/>
                    </a:lnTo>
                    <a:lnTo>
                      <a:pt x="10" y="18"/>
                    </a:lnTo>
                    <a:lnTo>
                      <a:pt x="11" y="18"/>
                    </a:lnTo>
                    <a:lnTo>
                      <a:pt x="12" y="18"/>
                    </a:lnTo>
                    <a:lnTo>
                      <a:pt x="13" y="18"/>
                    </a:lnTo>
                    <a:lnTo>
                      <a:pt x="14" y="18"/>
                    </a:lnTo>
                    <a:lnTo>
                      <a:pt x="15" y="18"/>
                    </a:lnTo>
                    <a:lnTo>
                      <a:pt x="15" y="18"/>
                    </a:lnTo>
                    <a:lnTo>
                      <a:pt x="16" y="18"/>
                    </a:lnTo>
                    <a:lnTo>
                      <a:pt x="18" y="19"/>
                    </a:lnTo>
                    <a:lnTo>
                      <a:pt x="19" y="19"/>
                    </a:lnTo>
                    <a:lnTo>
                      <a:pt x="19" y="18"/>
                    </a:lnTo>
                    <a:lnTo>
                      <a:pt x="19" y="18"/>
                    </a:lnTo>
                    <a:lnTo>
                      <a:pt x="19" y="17"/>
                    </a:lnTo>
                    <a:lnTo>
                      <a:pt x="19" y="15"/>
                    </a:lnTo>
                    <a:lnTo>
                      <a:pt x="20" y="15"/>
                    </a:lnTo>
                    <a:lnTo>
                      <a:pt x="21" y="15"/>
                    </a:lnTo>
                    <a:lnTo>
                      <a:pt x="22" y="15"/>
                    </a:lnTo>
                    <a:lnTo>
                      <a:pt x="22" y="14"/>
                    </a:lnTo>
                    <a:lnTo>
                      <a:pt x="22" y="14"/>
                    </a:lnTo>
                    <a:lnTo>
                      <a:pt x="22" y="13"/>
                    </a:lnTo>
                    <a:lnTo>
                      <a:pt x="24" y="13"/>
                    </a:lnTo>
                    <a:lnTo>
                      <a:pt x="25" y="12"/>
                    </a:lnTo>
                    <a:lnTo>
                      <a:pt x="26" y="11"/>
                    </a:lnTo>
                    <a:lnTo>
                      <a:pt x="26" y="11"/>
                    </a:lnTo>
                    <a:lnTo>
                      <a:pt x="27" y="9"/>
                    </a:lnTo>
                    <a:lnTo>
                      <a:pt x="28" y="8"/>
                    </a:lnTo>
                    <a:lnTo>
                      <a:pt x="29" y="7"/>
                    </a:lnTo>
                    <a:lnTo>
                      <a:pt x="30" y="7"/>
                    </a:lnTo>
                    <a:lnTo>
                      <a:pt x="31" y="7"/>
                    </a:lnTo>
                    <a:lnTo>
                      <a:pt x="32" y="7"/>
                    </a:lnTo>
                    <a:lnTo>
                      <a:pt x="32" y="8"/>
                    </a:lnTo>
                    <a:lnTo>
                      <a:pt x="33" y="8"/>
                    </a:lnTo>
                    <a:lnTo>
                      <a:pt x="34" y="7"/>
                    </a:lnTo>
                    <a:lnTo>
                      <a:pt x="35" y="7"/>
                    </a:lnTo>
                    <a:lnTo>
                      <a:pt x="36" y="6"/>
                    </a:lnTo>
                    <a:lnTo>
                      <a:pt x="36" y="7"/>
                    </a:lnTo>
                    <a:lnTo>
                      <a:pt x="37" y="7"/>
                    </a:lnTo>
                    <a:lnTo>
                      <a:pt x="38" y="7"/>
                    </a:lnTo>
                    <a:lnTo>
                      <a:pt x="39" y="7"/>
                    </a:lnTo>
                    <a:lnTo>
                      <a:pt x="39" y="7"/>
                    </a:lnTo>
                    <a:lnTo>
                      <a:pt x="40" y="6"/>
                    </a:lnTo>
                    <a:lnTo>
                      <a:pt x="42" y="5"/>
                    </a:lnTo>
                    <a:lnTo>
                      <a:pt x="43" y="6"/>
                    </a:lnTo>
                    <a:lnTo>
                      <a:pt x="43" y="5"/>
                    </a:lnTo>
                    <a:lnTo>
                      <a:pt x="44" y="6"/>
                    </a:lnTo>
                    <a:lnTo>
                      <a:pt x="44" y="7"/>
                    </a:lnTo>
                    <a:lnTo>
                      <a:pt x="45" y="6"/>
                    </a:lnTo>
                    <a:lnTo>
                      <a:pt x="45" y="4"/>
                    </a:lnTo>
                    <a:lnTo>
                      <a:pt x="46" y="4"/>
                    </a:lnTo>
                    <a:lnTo>
                      <a:pt x="46" y="3"/>
                    </a:lnTo>
                    <a:lnTo>
                      <a:pt x="46" y="4"/>
                    </a:lnTo>
                    <a:lnTo>
                      <a:pt x="47" y="4"/>
                    </a:lnTo>
                    <a:lnTo>
                      <a:pt x="48" y="4"/>
                    </a:lnTo>
                    <a:lnTo>
                      <a:pt x="49" y="4"/>
                    </a:lnTo>
                    <a:lnTo>
                      <a:pt x="50" y="4"/>
                    </a:lnTo>
                    <a:lnTo>
                      <a:pt x="50" y="4"/>
                    </a:lnTo>
                    <a:lnTo>
                      <a:pt x="50" y="3"/>
                    </a:lnTo>
                    <a:lnTo>
                      <a:pt x="51" y="3"/>
                    </a:lnTo>
                    <a:lnTo>
                      <a:pt x="52" y="2"/>
                    </a:lnTo>
                    <a:lnTo>
                      <a:pt x="53" y="3"/>
                    </a:lnTo>
                    <a:lnTo>
                      <a:pt x="54" y="2"/>
                    </a:lnTo>
                    <a:lnTo>
                      <a:pt x="55" y="2"/>
                    </a:lnTo>
                    <a:lnTo>
                      <a:pt x="56" y="2"/>
                    </a:lnTo>
                    <a:lnTo>
                      <a:pt x="56" y="1"/>
                    </a:lnTo>
                    <a:lnTo>
                      <a:pt x="57" y="0"/>
                    </a:lnTo>
                    <a:lnTo>
                      <a:pt x="57" y="0"/>
                    </a:lnTo>
                    <a:lnTo>
                      <a:pt x="58" y="0"/>
                    </a:lnTo>
                    <a:lnTo>
                      <a:pt x="59" y="0"/>
                    </a:lnTo>
                    <a:lnTo>
                      <a:pt x="61" y="1"/>
                    </a:lnTo>
                    <a:lnTo>
                      <a:pt x="62" y="2"/>
                    </a:lnTo>
                    <a:lnTo>
                      <a:pt x="62" y="3"/>
                    </a:lnTo>
                    <a:lnTo>
                      <a:pt x="63" y="4"/>
                    </a:lnTo>
                    <a:lnTo>
                      <a:pt x="63" y="4"/>
                    </a:lnTo>
                    <a:lnTo>
                      <a:pt x="63" y="5"/>
                    </a:lnTo>
                    <a:lnTo>
                      <a:pt x="65" y="5"/>
                    </a:lnTo>
                    <a:lnTo>
                      <a:pt x="66" y="5"/>
                    </a:lnTo>
                    <a:lnTo>
                      <a:pt x="67" y="6"/>
                    </a:lnTo>
                    <a:lnTo>
                      <a:pt x="67" y="5"/>
                    </a:lnTo>
                    <a:lnTo>
                      <a:pt x="68" y="5"/>
                    </a:lnTo>
                    <a:lnTo>
                      <a:pt x="70" y="5"/>
                    </a:lnTo>
                    <a:lnTo>
                      <a:pt x="70" y="4"/>
                    </a:lnTo>
                    <a:lnTo>
                      <a:pt x="70" y="4"/>
                    </a:lnTo>
                    <a:lnTo>
                      <a:pt x="71" y="4"/>
                    </a:lnTo>
                    <a:lnTo>
                      <a:pt x="72" y="5"/>
                    </a:lnTo>
                    <a:lnTo>
                      <a:pt x="74" y="5"/>
                    </a:lnTo>
                    <a:lnTo>
                      <a:pt x="75" y="4"/>
                    </a:lnTo>
                    <a:lnTo>
                      <a:pt x="76" y="5"/>
                    </a:lnTo>
                    <a:lnTo>
                      <a:pt x="77" y="6"/>
                    </a:lnTo>
                    <a:lnTo>
                      <a:pt x="77" y="7"/>
                    </a:lnTo>
                    <a:lnTo>
                      <a:pt x="77" y="7"/>
                    </a:lnTo>
                    <a:lnTo>
                      <a:pt x="77" y="7"/>
                    </a:lnTo>
                    <a:lnTo>
                      <a:pt x="78" y="7"/>
                    </a:lnTo>
                    <a:lnTo>
                      <a:pt x="79" y="7"/>
                    </a:lnTo>
                    <a:lnTo>
                      <a:pt x="80" y="7"/>
                    </a:lnTo>
                    <a:lnTo>
                      <a:pt x="81" y="7"/>
                    </a:lnTo>
                    <a:lnTo>
                      <a:pt x="82" y="6"/>
                    </a:lnTo>
                    <a:lnTo>
                      <a:pt x="84" y="6"/>
                    </a:lnTo>
                    <a:lnTo>
                      <a:pt x="84" y="6"/>
                    </a:lnTo>
                    <a:lnTo>
                      <a:pt x="86" y="7"/>
                    </a:lnTo>
                    <a:lnTo>
                      <a:pt x="86" y="7"/>
                    </a:lnTo>
                    <a:lnTo>
                      <a:pt x="86" y="8"/>
                    </a:lnTo>
                    <a:lnTo>
                      <a:pt x="87" y="9"/>
                    </a:lnTo>
                    <a:lnTo>
                      <a:pt x="87" y="10"/>
                    </a:lnTo>
                    <a:lnTo>
                      <a:pt x="88" y="10"/>
                    </a:lnTo>
                    <a:lnTo>
                      <a:pt x="88" y="11"/>
                    </a:lnTo>
                    <a:lnTo>
                      <a:pt x="89" y="10"/>
                    </a:lnTo>
                    <a:lnTo>
                      <a:pt x="90" y="8"/>
                    </a:lnTo>
                    <a:lnTo>
                      <a:pt x="91" y="8"/>
                    </a:lnTo>
                    <a:lnTo>
                      <a:pt x="91" y="7"/>
                    </a:lnTo>
                    <a:lnTo>
                      <a:pt x="93" y="7"/>
                    </a:lnTo>
                    <a:lnTo>
                      <a:pt x="94" y="7"/>
                    </a:lnTo>
                    <a:lnTo>
                      <a:pt x="95" y="7"/>
                    </a:lnTo>
                    <a:lnTo>
                      <a:pt x="96" y="7"/>
                    </a:lnTo>
                    <a:lnTo>
                      <a:pt x="97" y="6"/>
                    </a:lnTo>
                    <a:lnTo>
                      <a:pt x="98" y="5"/>
                    </a:lnTo>
                    <a:lnTo>
                      <a:pt x="98" y="4"/>
                    </a:lnTo>
                    <a:lnTo>
                      <a:pt x="100" y="4"/>
                    </a:lnTo>
                    <a:lnTo>
                      <a:pt x="101" y="6"/>
                    </a:lnTo>
                    <a:lnTo>
                      <a:pt x="102" y="7"/>
                    </a:lnTo>
                    <a:lnTo>
                      <a:pt x="103" y="7"/>
                    </a:lnTo>
                    <a:lnTo>
                      <a:pt x="105" y="8"/>
                    </a:lnTo>
                    <a:lnTo>
                      <a:pt x="107" y="8"/>
                    </a:lnTo>
                    <a:lnTo>
                      <a:pt x="108" y="8"/>
                    </a:lnTo>
                    <a:lnTo>
                      <a:pt x="108" y="8"/>
                    </a:lnTo>
                    <a:lnTo>
                      <a:pt x="109" y="8"/>
                    </a:lnTo>
                    <a:lnTo>
                      <a:pt x="109" y="7"/>
                    </a:lnTo>
                    <a:lnTo>
                      <a:pt x="111" y="7"/>
                    </a:lnTo>
                    <a:lnTo>
                      <a:pt x="112" y="6"/>
                    </a:lnTo>
                    <a:lnTo>
                      <a:pt x="113" y="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18" name="Freeform 1177">
                <a:extLst>
                  <a:ext uri="{FF2B5EF4-FFF2-40B4-BE49-F238E27FC236}">
                    <a16:creationId xmlns:a16="http://schemas.microsoft.com/office/drawing/2014/main" id="{30A3DE48-B1E7-4CB6-A27D-3FDE765F5D10}"/>
                  </a:ext>
                </a:extLst>
              </p:cNvPr>
              <p:cNvSpPr>
                <a:spLocks/>
              </p:cNvSpPr>
              <p:nvPr/>
            </p:nvSpPr>
            <p:spPr bwMode="auto">
              <a:xfrm>
                <a:off x="5255" y="1775"/>
                <a:ext cx="44" cy="14"/>
              </a:xfrm>
              <a:custGeom>
                <a:avLst/>
                <a:gdLst>
                  <a:gd name="T0" fmla="*/ 0 w 44"/>
                  <a:gd name="T1" fmla="*/ 4 h 14"/>
                  <a:gd name="T2" fmla="*/ 1 w 44"/>
                  <a:gd name="T3" fmla="*/ 4 h 14"/>
                  <a:gd name="T4" fmla="*/ 2 w 44"/>
                  <a:gd name="T5" fmla="*/ 3 h 14"/>
                  <a:gd name="T6" fmla="*/ 2 w 44"/>
                  <a:gd name="T7" fmla="*/ 3 h 14"/>
                  <a:gd name="T8" fmla="*/ 3 w 44"/>
                  <a:gd name="T9" fmla="*/ 2 h 14"/>
                  <a:gd name="T10" fmla="*/ 3 w 44"/>
                  <a:gd name="T11" fmla="*/ 1 h 14"/>
                  <a:gd name="T12" fmla="*/ 4 w 44"/>
                  <a:gd name="T13" fmla="*/ 0 h 14"/>
                  <a:gd name="T14" fmla="*/ 6 w 44"/>
                  <a:gd name="T15" fmla="*/ 0 h 14"/>
                  <a:gd name="T16" fmla="*/ 6 w 44"/>
                  <a:gd name="T17" fmla="*/ 0 h 14"/>
                  <a:gd name="T18" fmla="*/ 9 w 44"/>
                  <a:gd name="T19" fmla="*/ 1 h 14"/>
                  <a:gd name="T20" fmla="*/ 12 w 44"/>
                  <a:gd name="T21" fmla="*/ 1 h 14"/>
                  <a:gd name="T22" fmla="*/ 13 w 44"/>
                  <a:gd name="T23" fmla="*/ 2 h 14"/>
                  <a:gd name="T24" fmla="*/ 14 w 44"/>
                  <a:gd name="T25" fmla="*/ 3 h 14"/>
                  <a:gd name="T26" fmla="*/ 15 w 44"/>
                  <a:gd name="T27" fmla="*/ 4 h 14"/>
                  <a:gd name="T28" fmla="*/ 16 w 44"/>
                  <a:gd name="T29" fmla="*/ 4 h 14"/>
                  <a:gd name="T30" fmla="*/ 16 w 44"/>
                  <a:gd name="T31" fmla="*/ 4 h 14"/>
                  <a:gd name="T32" fmla="*/ 17 w 44"/>
                  <a:gd name="T33" fmla="*/ 4 h 14"/>
                  <a:gd name="T34" fmla="*/ 17 w 44"/>
                  <a:gd name="T35" fmla="*/ 5 h 14"/>
                  <a:gd name="T36" fmla="*/ 18 w 44"/>
                  <a:gd name="T37" fmla="*/ 7 h 14"/>
                  <a:gd name="T38" fmla="*/ 44 w 44"/>
                  <a:gd name="T3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14">
                    <a:moveTo>
                      <a:pt x="0" y="4"/>
                    </a:moveTo>
                    <a:lnTo>
                      <a:pt x="1" y="4"/>
                    </a:lnTo>
                    <a:lnTo>
                      <a:pt x="2" y="3"/>
                    </a:lnTo>
                    <a:lnTo>
                      <a:pt x="2" y="3"/>
                    </a:lnTo>
                    <a:lnTo>
                      <a:pt x="3" y="2"/>
                    </a:lnTo>
                    <a:lnTo>
                      <a:pt x="3" y="1"/>
                    </a:lnTo>
                    <a:lnTo>
                      <a:pt x="4" y="0"/>
                    </a:lnTo>
                    <a:lnTo>
                      <a:pt x="6" y="0"/>
                    </a:lnTo>
                    <a:lnTo>
                      <a:pt x="6" y="0"/>
                    </a:lnTo>
                    <a:lnTo>
                      <a:pt x="9" y="1"/>
                    </a:lnTo>
                    <a:lnTo>
                      <a:pt x="12" y="1"/>
                    </a:lnTo>
                    <a:lnTo>
                      <a:pt x="13" y="2"/>
                    </a:lnTo>
                    <a:lnTo>
                      <a:pt x="14" y="3"/>
                    </a:lnTo>
                    <a:lnTo>
                      <a:pt x="15" y="4"/>
                    </a:lnTo>
                    <a:lnTo>
                      <a:pt x="16" y="4"/>
                    </a:lnTo>
                    <a:lnTo>
                      <a:pt x="16" y="4"/>
                    </a:lnTo>
                    <a:lnTo>
                      <a:pt x="17" y="4"/>
                    </a:lnTo>
                    <a:lnTo>
                      <a:pt x="17" y="5"/>
                    </a:lnTo>
                    <a:lnTo>
                      <a:pt x="18" y="7"/>
                    </a:lnTo>
                    <a:lnTo>
                      <a:pt x="44" y="1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19" name="Freeform 1178">
                <a:extLst>
                  <a:ext uri="{FF2B5EF4-FFF2-40B4-BE49-F238E27FC236}">
                    <a16:creationId xmlns:a16="http://schemas.microsoft.com/office/drawing/2014/main" id="{039E32F7-985D-4E5E-9A84-133C1664BF6C}"/>
                  </a:ext>
                </a:extLst>
              </p:cNvPr>
              <p:cNvSpPr>
                <a:spLocks/>
              </p:cNvSpPr>
              <p:nvPr/>
            </p:nvSpPr>
            <p:spPr bwMode="auto">
              <a:xfrm>
                <a:off x="4228" y="2389"/>
                <a:ext cx="442" cy="203"/>
              </a:xfrm>
              <a:custGeom>
                <a:avLst/>
                <a:gdLst>
                  <a:gd name="T0" fmla="*/ 423 w 442"/>
                  <a:gd name="T1" fmla="*/ 144 h 203"/>
                  <a:gd name="T2" fmla="*/ 410 w 442"/>
                  <a:gd name="T3" fmla="*/ 149 h 203"/>
                  <a:gd name="T4" fmla="*/ 422 w 442"/>
                  <a:gd name="T5" fmla="*/ 154 h 203"/>
                  <a:gd name="T6" fmla="*/ 431 w 442"/>
                  <a:gd name="T7" fmla="*/ 155 h 203"/>
                  <a:gd name="T8" fmla="*/ 441 w 442"/>
                  <a:gd name="T9" fmla="*/ 155 h 203"/>
                  <a:gd name="T10" fmla="*/ 432 w 442"/>
                  <a:gd name="T11" fmla="*/ 157 h 203"/>
                  <a:gd name="T12" fmla="*/ 430 w 442"/>
                  <a:gd name="T13" fmla="*/ 162 h 203"/>
                  <a:gd name="T14" fmla="*/ 433 w 442"/>
                  <a:gd name="T15" fmla="*/ 169 h 203"/>
                  <a:gd name="T16" fmla="*/ 430 w 442"/>
                  <a:gd name="T17" fmla="*/ 175 h 203"/>
                  <a:gd name="T18" fmla="*/ 421 w 442"/>
                  <a:gd name="T19" fmla="*/ 170 h 203"/>
                  <a:gd name="T20" fmla="*/ 418 w 442"/>
                  <a:gd name="T21" fmla="*/ 166 h 203"/>
                  <a:gd name="T22" fmla="*/ 413 w 442"/>
                  <a:gd name="T23" fmla="*/ 157 h 203"/>
                  <a:gd name="T24" fmla="*/ 413 w 442"/>
                  <a:gd name="T25" fmla="*/ 169 h 203"/>
                  <a:gd name="T26" fmla="*/ 408 w 442"/>
                  <a:gd name="T27" fmla="*/ 163 h 203"/>
                  <a:gd name="T28" fmla="*/ 401 w 442"/>
                  <a:gd name="T29" fmla="*/ 165 h 203"/>
                  <a:gd name="T30" fmla="*/ 397 w 442"/>
                  <a:gd name="T31" fmla="*/ 154 h 203"/>
                  <a:gd name="T32" fmla="*/ 393 w 442"/>
                  <a:gd name="T33" fmla="*/ 141 h 203"/>
                  <a:gd name="T34" fmla="*/ 392 w 442"/>
                  <a:gd name="T35" fmla="*/ 152 h 203"/>
                  <a:gd name="T36" fmla="*/ 394 w 442"/>
                  <a:gd name="T37" fmla="*/ 160 h 203"/>
                  <a:gd name="T38" fmla="*/ 383 w 442"/>
                  <a:gd name="T39" fmla="*/ 164 h 203"/>
                  <a:gd name="T40" fmla="*/ 393 w 442"/>
                  <a:gd name="T41" fmla="*/ 169 h 203"/>
                  <a:gd name="T42" fmla="*/ 397 w 442"/>
                  <a:gd name="T43" fmla="*/ 176 h 203"/>
                  <a:gd name="T44" fmla="*/ 405 w 442"/>
                  <a:gd name="T45" fmla="*/ 178 h 203"/>
                  <a:gd name="T46" fmla="*/ 398 w 442"/>
                  <a:gd name="T47" fmla="*/ 180 h 203"/>
                  <a:gd name="T48" fmla="*/ 399 w 442"/>
                  <a:gd name="T49" fmla="*/ 188 h 203"/>
                  <a:gd name="T50" fmla="*/ 402 w 442"/>
                  <a:gd name="T51" fmla="*/ 194 h 203"/>
                  <a:gd name="T52" fmla="*/ 404 w 442"/>
                  <a:gd name="T53" fmla="*/ 200 h 203"/>
                  <a:gd name="T54" fmla="*/ 401 w 442"/>
                  <a:gd name="T55" fmla="*/ 201 h 203"/>
                  <a:gd name="T56" fmla="*/ 392 w 442"/>
                  <a:gd name="T57" fmla="*/ 193 h 203"/>
                  <a:gd name="T58" fmla="*/ 387 w 442"/>
                  <a:gd name="T59" fmla="*/ 194 h 203"/>
                  <a:gd name="T60" fmla="*/ 385 w 442"/>
                  <a:gd name="T61" fmla="*/ 189 h 203"/>
                  <a:gd name="T62" fmla="*/ 380 w 442"/>
                  <a:gd name="T63" fmla="*/ 188 h 203"/>
                  <a:gd name="T64" fmla="*/ 375 w 442"/>
                  <a:gd name="T65" fmla="*/ 197 h 203"/>
                  <a:gd name="T66" fmla="*/ 371 w 442"/>
                  <a:gd name="T67" fmla="*/ 186 h 203"/>
                  <a:gd name="T68" fmla="*/ 360 w 442"/>
                  <a:gd name="T69" fmla="*/ 189 h 203"/>
                  <a:gd name="T70" fmla="*/ 347 w 442"/>
                  <a:gd name="T71" fmla="*/ 180 h 203"/>
                  <a:gd name="T72" fmla="*/ 333 w 442"/>
                  <a:gd name="T73" fmla="*/ 172 h 203"/>
                  <a:gd name="T74" fmla="*/ 330 w 442"/>
                  <a:gd name="T75" fmla="*/ 152 h 203"/>
                  <a:gd name="T76" fmla="*/ 299 w 442"/>
                  <a:gd name="T77" fmla="*/ 147 h 203"/>
                  <a:gd name="T78" fmla="*/ 285 w 442"/>
                  <a:gd name="T79" fmla="*/ 124 h 203"/>
                  <a:gd name="T80" fmla="*/ 277 w 442"/>
                  <a:gd name="T81" fmla="*/ 97 h 203"/>
                  <a:gd name="T82" fmla="*/ 227 w 442"/>
                  <a:gd name="T83" fmla="*/ 82 h 203"/>
                  <a:gd name="T84" fmla="*/ 181 w 442"/>
                  <a:gd name="T85" fmla="*/ 69 h 203"/>
                  <a:gd name="T86" fmla="*/ 166 w 442"/>
                  <a:gd name="T87" fmla="*/ 44 h 203"/>
                  <a:gd name="T88" fmla="*/ 134 w 442"/>
                  <a:gd name="T89" fmla="*/ 43 h 203"/>
                  <a:gd name="T90" fmla="*/ 91 w 442"/>
                  <a:gd name="T91" fmla="*/ 44 h 203"/>
                  <a:gd name="T92" fmla="*/ 55 w 442"/>
                  <a:gd name="T93" fmla="*/ 51 h 203"/>
                  <a:gd name="T94" fmla="*/ 38 w 442"/>
                  <a:gd name="T95" fmla="*/ 46 h 203"/>
                  <a:gd name="T96" fmla="*/ 24 w 442"/>
                  <a:gd name="T97" fmla="*/ 51 h 203"/>
                  <a:gd name="T98" fmla="*/ 10 w 442"/>
                  <a:gd name="T99" fmla="*/ 56 h 203"/>
                  <a:gd name="T100" fmla="*/ 0 w 442"/>
                  <a:gd name="T101" fmla="*/ 58 h 203"/>
                  <a:gd name="T102" fmla="*/ 3 w 442"/>
                  <a:gd name="T103" fmla="*/ 45 h 203"/>
                  <a:gd name="T104" fmla="*/ 9 w 442"/>
                  <a:gd name="T105" fmla="*/ 37 h 203"/>
                  <a:gd name="T106" fmla="*/ 15 w 442"/>
                  <a:gd name="T107" fmla="*/ 28 h 203"/>
                  <a:gd name="T108" fmla="*/ 27 w 442"/>
                  <a:gd name="T109" fmla="*/ 21 h 203"/>
                  <a:gd name="T110" fmla="*/ 33 w 442"/>
                  <a:gd name="T111" fmla="*/ 12 h 203"/>
                  <a:gd name="T112" fmla="*/ 38 w 442"/>
                  <a:gd name="T113" fmla="*/ 7 h 203"/>
                  <a:gd name="T114" fmla="*/ 48 w 442"/>
                  <a:gd name="T115" fmla="*/ 10 h 203"/>
                  <a:gd name="T116" fmla="*/ 56 w 442"/>
                  <a:gd name="T117" fmla="*/ 12 h 203"/>
                  <a:gd name="T118" fmla="*/ 58 w 442"/>
                  <a:gd name="T119" fmla="*/ 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2" h="203">
                    <a:moveTo>
                      <a:pt x="428" y="143"/>
                    </a:moveTo>
                    <a:lnTo>
                      <a:pt x="430" y="142"/>
                    </a:lnTo>
                    <a:lnTo>
                      <a:pt x="430" y="143"/>
                    </a:lnTo>
                    <a:lnTo>
                      <a:pt x="430" y="144"/>
                    </a:lnTo>
                    <a:lnTo>
                      <a:pt x="429" y="144"/>
                    </a:lnTo>
                    <a:lnTo>
                      <a:pt x="428" y="145"/>
                    </a:lnTo>
                    <a:lnTo>
                      <a:pt x="429" y="145"/>
                    </a:lnTo>
                    <a:lnTo>
                      <a:pt x="429" y="146"/>
                    </a:lnTo>
                    <a:lnTo>
                      <a:pt x="429" y="147"/>
                    </a:lnTo>
                    <a:lnTo>
                      <a:pt x="428" y="147"/>
                    </a:lnTo>
                    <a:lnTo>
                      <a:pt x="427" y="146"/>
                    </a:lnTo>
                    <a:lnTo>
                      <a:pt x="427" y="147"/>
                    </a:lnTo>
                    <a:lnTo>
                      <a:pt x="426" y="146"/>
                    </a:lnTo>
                    <a:lnTo>
                      <a:pt x="427" y="145"/>
                    </a:lnTo>
                    <a:lnTo>
                      <a:pt x="425" y="145"/>
                    </a:lnTo>
                    <a:lnTo>
                      <a:pt x="424" y="144"/>
                    </a:lnTo>
                    <a:lnTo>
                      <a:pt x="423" y="144"/>
                    </a:lnTo>
                    <a:lnTo>
                      <a:pt x="423" y="144"/>
                    </a:lnTo>
                    <a:lnTo>
                      <a:pt x="422" y="145"/>
                    </a:lnTo>
                    <a:lnTo>
                      <a:pt x="421" y="145"/>
                    </a:lnTo>
                    <a:lnTo>
                      <a:pt x="420" y="144"/>
                    </a:lnTo>
                    <a:lnTo>
                      <a:pt x="419" y="145"/>
                    </a:lnTo>
                    <a:lnTo>
                      <a:pt x="418" y="145"/>
                    </a:lnTo>
                    <a:lnTo>
                      <a:pt x="416" y="145"/>
                    </a:lnTo>
                    <a:lnTo>
                      <a:pt x="416" y="146"/>
                    </a:lnTo>
                    <a:lnTo>
                      <a:pt x="417" y="147"/>
                    </a:lnTo>
                    <a:lnTo>
                      <a:pt x="419" y="148"/>
                    </a:lnTo>
                    <a:lnTo>
                      <a:pt x="420" y="148"/>
                    </a:lnTo>
                    <a:lnTo>
                      <a:pt x="420" y="149"/>
                    </a:lnTo>
                    <a:lnTo>
                      <a:pt x="420" y="150"/>
                    </a:lnTo>
                    <a:lnTo>
                      <a:pt x="419" y="150"/>
                    </a:lnTo>
                    <a:lnTo>
                      <a:pt x="418" y="151"/>
                    </a:lnTo>
                    <a:lnTo>
                      <a:pt x="416" y="150"/>
                    </a:lnTo>
                    <a:lnTo>
                      <a:pt x="410" y="149"/>
                    </a:lnTo>
                    <a:lnTo>
                      <a:pt x="409" y="150"/>
                    </a:lnTo>
                    <a:lnTo>
                      <a:pt x="410" y="151"/>
                    </a:lnTo>
                    <a:lnTo>
                      <a:pt x="413" y="152"/>
                    </a:lnTo>
                    <a:lnTo>
                      <a:pt x="415" y="152"/>
                    </a:lnTo>
                    <a:lnTo>
                      <a:pt x="416" y="152"/>
                    </a:lnTo>
                    <a:lnTo>
                      <a:pt x="417" y="152"/>
                    </a:lnTo>
                    <a:lnTo>
                      <a:pt x="418" y="152"/>
                    </a:lnTo>
                    <a:lnTo>
                      <a:pt x="419" y="152"/>
                    </a:lnTo>
                    <a:lnTo>
                      <a:pt x="420" y="152"/>
                    </a:lnTo>
                    <a:lnTo>
                      <a:pt x="420" y="152"/>
                    </a:lnTo>
                    <a:lnTo>
                      <a:pt x="420" y="152"/>
                    </a:lnTo>
                    <a:lnTo>
                      <a:pt x="420" y="153"/>
                    </a:lnTo>
                    <a:lnTo>
                      <a:pt x="420" y="154"/>
                    </a:lnTo>
                    <a:lnTo>
                      <a:pt x="420" y="155"/>
                    </a:lnTo>
                    <a:lnTo>
                      <a:pt x="421" y="155"/>
                    </a:lnTo>
                    <a:lnTo>
                      <a:pt x="422" y="155"/>
                    </a:lnTo>
                    <a:lnTo>
                      <a:pt x="422" y="154"/>
                    </a:lnTo>
                    <a:lnTo>
                      <a:pt x="423" y="153"/>
                    </a:lnTo>
                    <a:lnTo>
                      <a:pt x="423" y="152"/>
                    </a:lnTo>
                    <a:lnTo>
                      <a:pt x="423" y="152"/>
                    </a:lnTo>
                    <a:lnTo>
                      <a:pt x="423" y="151"/>
                    </a:lnTo>
                    <a:lnTo>
                      <a:pt x="424" y="151"/>
                    </a:lnTo>
                    <a:lnTo>
                      <a:pt x="425" y="152"/>
                    </a:lnTo>
                    <a:lnTo>
                      <a:pt x="425" y="152"/>
                    </a:lnTo>
                    <a:lnTo>
                      <a:pt x="427" y="152"/>
                    </a:lnTo>
                    <a:lnTo>
                      <a:pt x="427" y="152"/>
                    </a:lnTo>
                    <a:lnTo>
                      <a:pt x="428" y="152"/>
                    </a:lnTo>
                    <a:lnTo>
                      <a:pt x="429" y="152"/>
                    </a:lnTo>
                    <a:lnTo>
                      <a:pt x="428" y="153"/>
                    </a:lnTo>
                    <a:lnTo>
                      <a:pt x="428" y="154"/>
                    </a:lnTo>
                    <a:lnTo>
                      <a:pt x="429" y="154"/>
                    </a:lnTo>
                    <a:lnTo>
                      <a:pt x="430" y="155"/>
                    </a:lnTo>
                    <a:lnTo>
                      <a:pt x="430" y="154"/>
                    </a:lnTo>
                    <a:lnTo>
                      <a:pt x="431" y="155"/>
                    </a:lnTo>
                    <a:lnTo>
                      <a:pt x="432" y="155"/>
                    </a:lnTo>
                    <a:lnTo>
                      <a:pt x="433" y="155"/>
                    </a:lnTo>
                    <a:lnTo>
                      <a:pt x="434" y="155"/>
                    </a:lnTo>
                    <a:lnTo>
                      <a:pt x="435" y="155"/>
                    </a:lnTo>
                    <a:lnTo>
                      <a:pt x="435" y="154"/>
                    </a:lnTo>
                    <a:lnTo>
                      <a:pt x="435" y="153"/>
                    </a:lnTo>
                    <a:lnTo>
                      <a:pt x="435" y="152"/>
                    </a:lnTo>
                    <a:lnTo>
                      <a:pt x="436" y="153"/>
                    </a:lnTo>
                    <a:lnTo>
                      <a:pt x="437" y="153"/>
                    </a:lnTo>
                    <a:lnTo>
                      <a:pt x="438" y="152"/>
                    </a:lnTo>
                    <a:lnTo>
                      <a:pt x="439" y="152"/>
                    </a:lnTo>
                    <a:lnTo>
                      <a:pt x="440" y="152"/>
                    </a:lnTo>
                    <a:lnTo>
                      <a:pt x="440" y="153"/>
                    </a:lnTo>
                    <a:lnTo>
                      <a:pt x="440" y="154"/>
                    </a:lnTo>
                    <a:lnTo>
                      <a:pt x="441" y="154"/>
                    </a:lnTo>
                    <a:lnTo>
                      <a:pt x="442" y="154"/>
                    </a:lnTo>
                    <a:lnTo>
                      <a:pt x="441" y="155"/>
                    </a:lnTo>
                    <a:lnTo>
                      <a:pt x="440" y="155"/>
                    </a:lnTo>
                    <a:lnTo>
                      <a:pt x="440" y="154"/>
                    </a:lnTo>
                    <a:lnTo>
                      <a:pt x="439" y="154"/>
                    </a:lnTo>
                    <a:lnTo>
                      <a:pt x="438" y="154"/>
                    </a:lnTo>
                    <a:lnTo>
                      <a:pt x="437" y="154"/>
                    </a:lnTo>
                    <a:lnTo>
                      <a:pt x="437" y="155"/>
                    </a:lnTo>
                    <a:lnTo>
                      <a:pt x="436" y="155"/>
                    </a:lnTo>
                    <a:lnTo>
                      <a:pt x="437" y="155"/>
                    </a:lnTo>
                    <a:lnTo>
                      <a:pt x="437" y="157"/>
                    </a:lnTo>
                    <a:lnTo>
                      <a:pt x="437" y="158"/>
                    </a:lnTo>
                    <a:lnTo>
                      <a:pt x="437" y="158"/>
                    </a:lnTo>
                    <a:lnTo>
                      <a:pt x="437" y="157"/>
                    </a:lnTo>
                    <a:lnTo>
                      <a:pt x="436" y="157"/>
                    </a:lnTo>
                    <a:lnTo>
                      <a:pt x="435" y="156"/>
                    </a:lnTo>
                    <a:lnTo>
                      <a:pt x="433" y="156"/>
                    </a:lnTo>
                    <a:lnTo>
                      <a:pt x="433" y="156"/>
                    </a:lnTo>
                    <a:lnTo>
                      <a:pt x="432" y="157"/>
                    </a:lnTo>
                    <a:lnTo>
                      <a:pt x="432" y="158"/>
                    </a:lnTo>
                    <a:lnTo>
                      <a:pt x="431" y="158"/>
                    </a:lnTo>
                    <a:lnTo>
                      <a:pt x="430" y="158"/>
                    </a:lnTo>
                    <a:lnTo>
                      <a:pt x="428" y="158"/>
                    </a:lnTo>
                    <a:lnTo>
                      <a:pt x="427" y="158"/>
                    </a:lnTo>
                    <a:lnTo>
                      <a:pt x="427" y="157"/>
                    </a:lnTo>
                    <a:lnTo>
                      <a:pt x="426" y="158"/>
                    </a:lnTo>
                    <a:lnTo>
                      <a:pt x="425" y="159"/>
                    </a:lnTo>
                    <a:lnTo>
                      <a:pt x="424" y="161"/>
                    </a:lnTo>
                    <a:lnTo>
                      <a:pt x="425" y="161"/>
                    </a:lnTo>
                    <a:lnTo>
                      <a:pt x="426" y="160"/>
                    </a:lnTo>
                    <a:lnTo>
                      <a:pt x="427" y="161"/>
                    </a:lnTo>
                    <a:lnTo>
                      <a:pt x="427" y="162"/>
                    </a:lnTo>
                    <a:lnTo>
                      <a:pt x="427" y="162"/>
                    </a:lnTo>
                    <a:lnTo>
                      <a:pt x="428" y="162"/>
                    </a:lnTo>
                    <a:lnTo>
                      <a:pt x="429" y="162"/>
                    </a:lnTo>
                    <a:lnTo>
                      <a:pt x="430" y="162"/>
                    </a:lnTo>
                    <a:lnTo>
                      <a:pt x="430" y="163"/>
                    </a:lnTo>
                    <a:lnTo>
                      <a:pt x="429" y="163"/>
                    </a:lnTo>
                    <a:lnTo>
                      <a:pt x="428" y="164"/>
                    </a:lnTo>
                    <a:lnTo>
                      <a:pt x="427" y="164"/>
                    </a:lnTo>
                    <a:lnTo>
                      <a:pt x="427" y="164"/>
                    </a:lnTo>
                    <a:lnTo>
                      <a:pt x="426" y="165"/>
                    </a:lnTo>
                    <a:lnTo>
                      <a:pt x="426" y="166"/>
                    </a:lnTo>
                    <a:lnTo>
                      <a:pt x="427" y="166"/>
                    </a:lnTo>
                    <a:lnTo>
                      <a:pt x="427" y="166"/>
                    </a:lnTo>
                    <a:lnTo>
                      <a:pt x="427" y="167"/>
                    </a:lnTo>
                    <a:lnTo>
                      <a:pt x="428" y="167"/>
                    </a:lnTo>
                    <a:lnTo>
                      <a:pt x="430" y="167"/>
                    </a:lnTo>
                    <a:lnTo>
                      <a:pt x="430" y="167"/>
                    </a:lnTo>
                    <a:lnTo>
                      <a:pt x="431" y="168"/>
                    </a:lnTo>
                    <a:lnTo>
                      <a:pt x="432" y="168"/>
                    </a:lnTo>
                    <a:lnTo>
                      <a:pt x="432" y="169"/>
                    </a:lnTo>
                    <a:lnTo>
                      <a:pt x="433" y="169"/>
                    </a:lnTo>
                    <a:lnTo>
                      <a:pt x="431" y="169"/>
                    </a:lnTo>
                    <a:lnTo>
                      <a:pt x="431" y="168"/>
                    </a:lnTo>
                    <a:lnTo>
                      <a:pt x="430" y="168"/>
                    </a:lnTo>
                    <a:lnTo>
                      <a:pt x="430" y="168"/>
                    </a:lnTo>
                    <a:lnTo>
                      <a:pt x="429" y="169"/>
                    </a:lnTo>
                    <a:lnTo>
                      <a:pt x="428" y="169"/>
                    </a:lnTo>
                    <a:lnTo>
                      <a:pt x="427" y="169"/>
                    </a:lnTo>
                    <a:lnTo>
                      <a:pt x="427" y="169"/>
                    </a:lnTo>
                    <a:lnTo>
                      <a:pt x="427" y="170"/>
                    </a:lnTo>
                    <a:lnTo>
                      <a:pt x="427" y="171"/>
                    </a:lnTo>
                    <a:lnTo>
                      <a:pt x="427" y="172"/>
                    </a:lnTo>
                    <a:lnTo>
                      <a:pt x="427" y="172"/>
                    </a:lnTo>
                    <a:lnTo>
                      <a:pt x="427" y="173"/>
                    </a:lnTo>
                    <a:lnTo>
                      <a:pt x="428" y="173"/>
                    </a:lnTo>
                    <a:lnTo>
                      <a:pt x="429" y="174"/>
                    </a:lnTo>
                    <a:lnTo>
                      <a:pt x="430" y="174"/>
                    </a:lnTo>
                    <a:lnTo>
                      <a:pt x="430" y="175"/>
                    </a:lnTo>
                    <a:lnTo>
                      <a:pt x="430" y="176"/>
                    </a:lnTo>
                    <a:lnTo>
                      <a:pt x="429" y="176"/>
                    </a:lnTo>
                    <a:lnTo>
                      <a:pt x="429" y="175"/>
                    </a:lnTo>
                    <a:lnTo>
                      <a:pt x="428" y="175"/>
                    </a:lnTo>
                    <a:lnTo>
                      <a:pt x="427" y="174"/>
                    </a:lnTo>
                    <a:lnTo>
                      <a:pt x="427" y="173"/>
                    </a:lnTo>
                    <a:lnTo>
                      <a:pt x="426" y="173"/>
                    </a:lnTo>
                    <a:lnTo>
                      <a:pt x="425" y="172"/>
                    </a:lnTo>
                    <a:lnTo>
                      <a:pt x="424" y="173"/>
                    </a:lnTo>
                    <a:lnTo>
                      <a:pt x="423" y="173"/>
                    </a:lnTo>
                    <a:lnTo>
                      <a:pt x="423" y="172"/>
                    </a:lnTo>
                    <a:lnTo>
                      <a:pt x="424" y="171"/>
                    </a:lnTo>
                    <a:lnTo>
                      <a:pt x="424" y="170"/>
                    </a:lnTo>
                    <a:lnTo>
                      <a:pt x="424" y="169"/>
                    </a:lnTo>
                    <a:lnTo>
                      <a:pt x="423" y="169"/>
                    </a:lnTo>
                    <a:lnTo>
                      <a:pt x="423" y="169"/>
                    </a:lnTo>
                    <a:lnTo>
                      <a:pt x="421" y="170"/>
                    </a:lnTo>
                    <a:lnTo>
                      <a:pt x="421" y="171"/>
                    </a:lnTo>
                    <a:lnTo>
                      <a:pt x="420" y="171"/>
                    </a:lnTo>
                    <a:lnTo>
                      <a:pt x="420" y="172"/>
                    </a:lnTo>
                    <a:lnTo>
                      <a:pt x="419" y="172"/>
                    </a:lnTo>
                    <a:lnTo>
                      <a:pt x="418" y="172"/>
                    </a:lnTo>
                    <a:lnTo>
                      <a:pt x="419" y="171"/>
                    </a:lnTo>
                    <a:lnTo>
                      <a:pt x="419" y="170"/>
                    </a:lnTo>
                    <a:lnTo>
                      <a:pt x="420" y="170"/>
                    </a:lnTo>
                    <a:lnTo>
                      <a:pt x="420" y="169"/>
                    </a:lnTo>
                    <a:lnTo>
                      <a:pt x="420" y="168"/>
                    </a:lnTo>
                    <a:lnTo>
                      <a:pt x="420" y="167"/>
                    </a:lnTo>
                    <a:lnTo>
                      <a:pt x="419" y="167"/>
                    </a:lnTo>
                    <a:lnTo>
                      <a:pt x="419" y="168"/>
                    </a:lnTo>
                    <a:lnTo>
                      <a:pt x="418" y="168"/>
                    </a:lnTo>
                    <a:lnTo>
                      <a:pt x="417" y="168"/>
                    </a:lnTo>
                    <a:lnTo>
                      <a:pt x="418" y="167"/>
                    </a:lnTo>
                    <a:lnTo>
                      <a:pt x="418" y="166"/>
                    </a:lnTo>
                    <a:lnTo>
                      <a:pt x="418" y="166"/>
                    </a:lnTo>
                    <a:lnTo>
                      <a:pt x="419" y="165"/>
                    </a:lnTo>
                    <a:lnTo>
                      <a:pt x="419" y="164"/>
                    </a:lnTo>
                    <a:lnTo>
                      <a:pt x="419" y="163"/>
                    </a:lnTo>
                    <a:lnTo>
                      <a:pt x="418" y="163"/>
                    </a:lnTo>
                    <a:lnTo>
                      <a:pt x="418" y="162"/>
                    </a:lnTo>
                    <a:lnTo>
                      <a:pt x="417" y="162"/>
                    </a:lnTo>
                    <a:lnTo>
                      <a:pt x="416" y="162"/>
                    </a:lnTo>
                    <a:lnTo>
                      <a:pt x="416" y="162"/>
                    </a:lnTo>
                    <a:lnTo>
                      <a:pt x="416" y="162"/>
                    </a:lnTo>
                    <a:lnTo>
                      <a:pt x="415" y="160"/>
                    </a:lnTo>
                    <a:lnTo>
                      <a:pt x="416" y="159"/>
                    </a:lnTo>
                    <a:lnTo>
                      <a:pt x="415" y="158"/>
                    </a:lnTo>
                    <a:lnTo>
                      <a:pt x="414" y="159"/>
                    </a:lnTo>
                    <a:lnTo>
                      <a:pt x="413" y="159"/>
                    </a:lnTo>
                    <a:lnTo>
                      <a:pt x="413" y="158"/>
                    </a:lnTo>
                    <a:lnTo>
                      <a:pt x="413" y="157"/>
                    </a:lnTo>
                    <a:lnTo>
                      <a:pt x="412" y="157"/>
                    </a:lnTo>
                    <a:lnTo>
                      <a:pt x="411" y="158"/>
                    </a:lnTo>
                    <a:lnTo>
                      <a:pt x="410" y="159"/>
                    </a:lnTo>
                    <a:lnTo>
                      <a:pt x="410" y="159"/>
                    </a:lnTo>
                    <a:lnTo>
                      <a:pt x="410" y="160"/>
                    </a:lnTo>
                    <a:lnTo>
                      <a:pt x="410" y="161"/>
                    </a:lnTo>
                    <a:lnTo>
                      <a:pt x="410" y="162"/>
                    </a:lnTo>
                    <a:lnTo>
                      <a:pt x="411" y="162"/>
                    </a:lnTo>
                    <a:lnTo>
                      <a:pt x="413" y="162"/>
                    </a:lnTo>
                    <a:lnTo>
                      <a:pt x="412" y="163"/>
                    </a:lnTo>
                    <a:lnTo>
                      <a:pt x="412" y="164"/>
                    </a:lnTo>
                    <a:lnTo>
                      <a:pt x="413" y="166"/>
                    </a:lnTo>
                    <a:lnTo>
                      <a:pt x="413" y="166"/>
                    </a:lnTo>
                    <a:lnTo>
                      <a:pt x="412" y="167"/>
                    </a:lnTo>
                    <a:lnTo>
                      <a:pt x="412" y="168"/>
                    </a:lnTo>
                    <a:lnTo>
                      <a:pt x="413" y="169"/>
                    </a:lnTo>
                    <a:lnTo>
                      <a:pt x="413" y="169"/>
                    </a:lnTo>
                    <a:lnTo>
                      <a:pt x="412" y="169"/>
                    </a:lnTo>
                    <a:lnTo>
                      <a:pt x="411" y="170"/>
                    </a:lnTo>
                    <a:lnTo>
                      <a:pt x="412" y="171"/>
                    </a:lnTo>
                    <a:lnTo>
                      <a:pt x="412" y="172"/>
                    </a:lnTo>
                    <a:lnTo>
                      <a:pt x="413" y="172"/>
                    </a:lnTo>
                    <a:lnTo>
                      <a:pt x="412" y="173"/>
                    </a:lnTo>
                    <a:lnTo>
                      <a:pt x="411" y="173"/>
                    </a:lnTo>
                    <a:lnTo>
                      <a:pt x="411" y="172"/>
                    </a:lnTo>
                    <a:lnTo>
                      <a:pt x="410" y="171"/>
                    </a:lnTo>
                    <a:lnTo>
                      <a:pt x="410" y="170"/>
                    </a:lnTo>
                    <a:lnTo>
                      <a:pt x="410" y="169"/>
                    </a:lnTo>
                    <a:lnTo>
                      <a:pt x="409" y="169"/>
                    </a:lnTo>
                    <a:lnTo>
                      <a:pt x="409" y="168"/>
                    </a:lnTo>
                    <a:lnTo>
                      <a:pt x="409" y="166"/>
                    </a:lnTo>
                    <a:lnTo>
                      <a:pt x="409" y="166"/>
                    </a:lnTo>
                    <a:lnTo>
                      <a:pt x="409" y="165"/>
                    </a:lnTo>
                    <a:lnTo>
                      <a:pt x="408" y="163"/>
                    </a:lnTo>
                    <a:lnTo>
                      <a:pt x="407" y="163"/>
                    </a:lnTo>
                    <a:lnTo>
                      <a:pt x="406" y="164"/>
                    </a:lnTo>
                    <a:lnTo>
                      <a:pt x="406" y="167"/>
                    </a:lnTo>
                    <a:lnTo>
                      <a:pt x="405" y="168"/>
                    </a:lnTo>
                    <a:lnTo>
                      <a:pt x="404" y="169"/>
                    </a:lnTo>
                    <a:lnTo>
                      <a:pt x="404" y="168"/>
                    </a:lnTo>
                    <a:lnTo>
                      <a:pt x="403" y="167"/>
                    </a:lnTo>
                    <a:lnTo>
                      <a:pt x="402" y="166"/>
                    </a:lnTo>
                    <a:lnTo>
                      <a:pt x="403" y="166"/>
                    </a:lnTo>
                    <a:lnTo>
                      <a:pt x="404" y="166"/>
                    </a:lnTo>
                    <a:lnTo>
                      <a:pt x="404" y="165"/>
                    </a:lnTo>
                    <a:lnTo>
                      <a:pt x="403" y="164"/>
                    </a:lnTo>
                    <a:lnTo>
                      <a:pt x="403" y="163"/>
                    </a:lnTo>
                    <a:lnTo>
                      <a:pt x="402" y="164"/>
                    </a:lnTo>
                    <a:lnTo>
                      <a:pt x="402" y="165"/>
                    </a:lnTo>
                    <a:lnTo>
                      <a:pt x="401" y="166"/>
                    </a:lnTo>
                    <a:lnTo>
                      <a:pt x="401" y="165"/>
                    </a:lnTo>
                    <a:lnTo>
                      <a:pt x="400" y="164"/>
                    </a:lnTo>
                    <a:lnTo>
                      <a:pt x="399" y="163"/>
                    </a:lnTo>
                    <a:lnTo>
                      <a:pt x="400" y="162"/>
                    </a:lnTo>
                    <a:lnTo>
                      <a:pt x="400" y="162"/>
                    </a:lnTo>
                    <a:lnTo>
                      <a:pt x="399" y="161"/>
                    </a:lnTo>
                    <a:lnTo>
                      <a:pt x="400" y="160"/>
                    </a:lnTo>
                    <a:lnTo>
                      <a:pt x="400" y="159"/>
                    </a:lnTo>
                    <a:lnTo>
                      <a:pt x="400" y="159"/>
                    </a:lnTo>
                    <a:lnTo>
                      <a:pt x="401" y="158"/>
                    </a:lnTo>
                    <a:lnTo>
                      <a:pt x="402" y="157"/>
                    </a:lnTo>
                    <a:lnTo>
                      <a:pt x="401" y="156"/>
                    </a:lnTo>
                    <a:lnTo>
                      <a:pt x="400" y="156"/>
                    </a:lnTo>
                    <a:lnTo>
                      <a:pt x="399" y="156"/>
                    </a:lnTo>
                    <a:lnTo>
                      <a:pt x="399" y="156"/>
                    </a:lnTo>
                    <a:lnTo>
                      <a:pt x="398" y="156"/>
                    </a:lnTo>
                    <a:lnTo>
                      <a:pt x="398" y="155"/>
                    </a:lnTo>
                    <a:lnTo>
                      <a:pt x="397" y="154"/>
                    </a:lnTo>
                    <a:lnTo>
                      <a:pt x="396" y="155"/>
                    </a:lnTo>
                    <a:lnTo>
                      <a:pt x="395" y="155"/>
                    </a:lnTo>
                    <a:lnTo>
                      <a:pt x="393" y="154"/>
                    </a:lnTo>
                    <a:lnTo>
                      <a:pt x="395" y="151"/>
                    </a:lnTo>
                    <a:lnTo>
                      <a:pt x="396" y="150"/>
                    </a:lnTo>
                    <a:lnTo>
                      <a:pt x="395" y="150"/>
                    </a:lnTo>
                    <a:lnTo>
                      <a:pt x="395" y="149"/>
                    </a:lnTo>
                    <a:lnTo>
                      <a:pt x="394" y="148"/>
                    </a:lnTo>
                    <a:lnTo>
                      <a:pt x="392" y="147"/>
                    </a:lnTo>
                    <a:lnTo>
                      <a:pt x="392" y="146"/>
                    </a:lnTo>
                    <a:lnTo>
                      <a:pt x="392" y="145"/>
                    </a:lnTo>
                    <a:lnTo>
                      <a:pt x="392" y="145"/>
                    </a:lnTo>
                    <a:lnTo>
                      <a:pt x="392" y="144"/>
                    </a:lnTo>
                    <a:lnTo>
                      <a:pt x="393" y="143"/>
                    </a:lnTo>
                    <a:lnTo>
                      <a:pt x="394" y="142"/>
                    </a:lnTo>
                    <a:lnTo>
                      <a:pt x="394" y="141"/>
                    </a:lnTo>
                    <a:lnTo>
                      <a:pt x="393" y="141"/>
                    </a:lnTo>
                    <a:lnTo>
                      <a:pt x="392" y="141"/>
                    </a:lnTo>
                    <a:lnTo>
                      <a:pt x="391" y="141"/>
                    </a:lnTo>
                    <a:lnTo>
                      <a:pt x="390" y="142"/>
                    </a:lnTo>
                    <a:lnTo>
                      <a:pt x="389" y="142"/>
                    </a:lnTo>
                    <a:lnTo>
                      <a:pt x="389" y="142"/>
                    </a:lnTo>
                    <a:lnTo>
                      <a:pt x="388" y="142"/>
                    </a:lnTo>
                    <a:lnTo>
                      <a:pt x="388" y="143"/>
                    </a:lnTo>
                    <a:lnTo>
                      <a:pt x="388" y="144"/>
                    </a:lnTo>
                    <a:lnTo>
                      <a:pt x="389" y="145"/>
                    </a:lnTo>
                    <a:lnTo>
                      <a:pt x="389" y="145"/>
                    </a:lnTo>
                    <a:lnTo>
                      <a:pt x="389" y="147"/>
                    </a:lnTo>
                    <a:lnTo>
                      <a:pt x="390" y="148"/>
                    </a:lnTo>
                    <a:lnTo>
                      <a:pt x="392" y="148"/>
                    </a:lnTo>
                    <a:lnTo>
                      <a:pt x="392" y="148"/>
                    </a:lnTo>
                    <a:lnTo>
                      <a:pt x="392" y="150"/>
                    </a:lnTo>
                    <a:lnTo>
                      <a:pt x="392" y="151"/>
                    </a:lnTo>
                    <a:lnTo>
                      <a:pt x="392" y="152"/>
                    </a:lnTo>
                    <a:lnTo>
                      <a:pt x="391" y="153"/>
                    </a:lnTo>
                    <a:lnTo>
                      <a:pt x="390" y="153"/>
                    </a:lnTo>
                    <a:lnTo>
                      <a:pt x="389" y="153"/>
                    </a:lnTo>
                    <a:lnTo>
                      <a:pt x="389" y="154"/>
                    </a:lnTo>
                    <a:lnTo>
                      <a:pt x="390" y="155"/>
                    </a:lnTo>
                    <a:lnTo>
                      <a:pt x="390" y="155"/>
                    </a:lnTo>
                    <a:lnTo>
                      <a:pt x="390" y="156"/>
                    </a:lnTo>
                    <a:lnTo>
                      <a:pt x="390" y="157"/>
                    </a:lnTo>
                    <a:lnTo>
                      <a:pt x="389" y="158"/>
                    </a:lnTo>
                    <a:lnTo>
                      <a:pt x="389" y="158"/>
                    </a:lnTo>
                    <a:lnTo>
                      <a:pt x="389" y="159"/>
                    </a:lnTo>
                    <a:lnTo>
                      <a:pt x="389" y="159"/>
                    </a:lnTo>
                    <a:lnTo>
                      <a:pt x="391" y="159"/>
                    </a:lnTo>
                    <a:lnTo>
                      <a:pt x="394" y="157"/>
                    </a:lnTo>
                    <a:lnTo>
                      <a:pt x="394" y="159"/>
                    </a:lnTo>
                    <a:lnTo>
                      <a:pt x="393" y="159"/>
                    </a:lnTo>
                    <a:lnTo>
                      <a:pt x="394" y="160"/>
                    </a:lnTo>
                    <a:lnTo>
                      <a:pt x="393" y="162"/>
                    </a:lnTo>
                    <a:lnTo>
                      <a:pt x="393" y="162"/>
                    </a:lnTo>
                    <a:lnTo>
                      <a:pt x="394" y="163"/>
                    </a:lnTo>
                    <a:lnTo>
                      <a:pt x="394" y="164"/>
                    </a:lnTo>
                    <a:lnTo>
                      <a:pt x="392" y="163"/>
                    </a:lnTo>
                    <a:lnTo>
                      <a:pt x="392" y="163"/>
                    </a:lnTo>
                    <a:lnTo>
                      <a:pt x="391" y="163"/>
                    </a:lnTo>
                    <a:lnTo>
                      <a:pt x="390" y="164"/>
                    </a:lnTo>
                    <a:lnTo>
                      <a:pt x="389" y="165"/>
                    </a:lnTo>
                    <a:lnTo>
                      <a:pt x="388" y="165"/>
                    </a:lnTo>
                    <a:lnTo>
                      <a:pt x="387" y="165"/>
                    </a:lnTo>
                    <a:lnTo>
                      <a:pt x="385" y="165"/>
                    </a:lnTo>
                    <a:lnTo>
                      <a:pt x="385" y="164"/>
                    </a:lnTo>
                    <a:lnTo>
                      <a:pt x="384" y="164"/>
                    </a:lnTo>
                    <a:lnTo>
                      <a:pt x="384" y="163"/>
                    </a:lnTo>
                    <a:lnTo>
                      <a:pt x="383" y="163"/>
                    </a:lnTo>
                    <a:lnTo>
                      <a:pt x="383" y="164"/>
                    </a:lnTo>
                    <a:lnTo>
                      <a:pt x="383" y="165"/>
                    </a:lnTo>
                    <a:lnTo>
                      <a:pt x="383" y="166"/>
                    </a:lnTo>
                    <a:lnTo>
                      <a:pt x="383" y="167"/>
                    </a:lnTo>
                    <a:lnTo>
                      <a:pt x="385" y="167"/>
                    </a:lnTo>
                    <a:lnTo>
                      <a:pt x="385" y="168"/>
                    </a:lnTo>
                    <a:lnTo>
                      <a:pt x="385" y="168"/>
                    </a:lnTo>
                    <a:lnTo>
                      <a:pt x="386" y="168"/>
                    </a:lnTo>
                    <a:lnTo>
                      <a:pt x="388" y="167"/>
                    </a:lnTo>
                    <a:lnTo>
                      <a:pt x="389" y="167"/>
                    </a:lnTo>
                    <a:lnTo>
                      <a:pt x="389" y="167"/>
                    </a:lnTo>
                    <a:lnTo>
                      <a:pt x="391" y="166"/>
                    </a:lnTo>
                    <a:lnTo>
                      <a:pt x="392" y="167"/>
                    </a:lnTo>
                    <a:lnTo>
                      <a:pt x="391" y="168"/>
                    </a:lnTo>
                    <a:lnTo>
                      <a:pt x="391" y="169"/>
                    </a:lnTo>
                    <a:lnTo>
                      <a:pt x="392" y="169"/>
                    </a:lnTo>
                    <a:lnTo>
                      <a:pt x="392" y="168"/>
                    </a:lnTo>
                    <a:lnTo>
                      <a:pt x="393" y="169"/>
                    </a:lnTo>
                    <a:lnTo>
                      <a:pt x="394" y="169"/>
                    </a:lnTo>
                    <a:lnTo>
                      <a:pt x="395" y="169"/>
                    </a:lnTo>
                    <a:lnTo>
                      <a:pt x="396" y="169"/>
                    </a:lnTo>
                    <a:lnTo>
                      <a:pt x="396" y="169"/>
                    </a:lnTo>
                    <a:lnTo>
                      <a:pt x="395" y="170"/>
                    </a:lnTo>
                    <a:lnTo>
                      <a:pt x="395" y="171"/>
                    </a:lnTo>
                    <a:lnTo>
                      <a:pt x="396" y="172"/>
                    </a:lnTo>
                    <a:lnTo>
                      <a:pt x="396" y="172"/>
                    </a:lnTo>
                    <a:lnTo>
                      <a:pt x="395" y="173"/>
                    </a:lnTo>
                    <a:lnTo>
                      <a:pt x="393" y="174"/>
                    </a:lnTo>
                    <a:lnTo>
                      <a:pt x="392" y="176"/>
                    </a:lnTo>
                    <a:lnTo>
                      <a:pt x="392" y="176"/>
                    </a:lnTo>
                    <a:lnTo>
                      <a:pt x="392" y="176"/>
                    </a:lnTo>
                    <a:lnTo>
                      <a:pt x="395" y="176"/>
                    </a:lnTo>
                    <a:lnTo>
                      <a:pt x="396" y="176"/>
                    </a:lnTo>
                    <a:lnTo>
                      <a:pt x="396" y="176"/>
                    </a:lnTo>
                    <a:lnTo>
                      <a:pt x="397" y="176"/>
                    </a:lnTo>
                    <a:lnTo>
                      <a:pt x="398" y="176"/>
                    </a:lnTo>
                    <a:lnTo>
                      <a:pt x="399" y="176"/>
                    </a:lnTo>
                    <a:lnTo>
                      <a:pt x="399" y="175"/>
                    </a:lnTo>
                    <a:lnTo>
                      <a:pt x="399" y="176"/>
                    </a:lnTo>
                    <a:lnTo>
                      <a:pt x="399" y="176"/>
                    </a:lnTo>
                    <a:lnTo>
                      <a:pt x="399" y="177"/>
                    </a:lnTo>
                    <a:lnTo>
                      <a:pt x="401" y="178"/>
                    </a:lnTo>
                    <a:lnTo>
                      <a:pt x="402" y="178"/>
                    </a:lnTo>
                    <a:lnTo>
                      <a:pt x="402" y="177"/>
                    </a:lnTo>
                    <a:lnTo>
                      <a:pt x="403" y="177"/>
                    </a:lnTo>
                    <a:lnTo>
                      <a:pt x="404" y="176"/>
                    </a:lnTo>
                    <a:lnTo>
                      <a:pt x="405" y="176"/>
                    </a:lnTo>
                    <a:lnTo>
                      <a:pt x="405" y="175"/>
                    </a:lnTo>
                    <a:lnTo>
                      <a:pt x="406" y="176"/>
                    </a:lnTo>
                    <a:lnTo>
                      <a:pt x="406" y="176"/>
                    </a:lnTo>
                    <a:lnTo>
                      <a:pt x="405" y="177"/>
                    </a:lnTo>
                    <a:lnTo>
                      <a:pt x="405" y="178"/>
                    </a:lnTo>
                    <a:lnTo>
                      <a:pt x="404" y="179"/>
                    </a:lnTo>
                    <a:lnTo>
                      <a:pt x="404" y="179"/>
                    </a:lnTo>
                    <a:lnTo>
                      <a:pt x="405" y="179"/>
                    </a:lnTo>
                    <a:lnTo>
                      <a:pt x="406" y="180"/>
                    </a:lnTo>
                    <a:lnTo>
                      <a:pt x="405" y="181"/>
                    </a:lnTo>
                    <a:lnTo>
                      <a:pt x="405" y="182"/>
                    </a:lnTo>
                    <a:lnTo>
                      <a:pt x="406" y="183"/>
                    </a:lnTo>
                    <a:lnTo>
                      <a:pt x="405" y="183"/>
                    </a:lnTo>
                    <a:lnTo>
                      <a:pt x="404" y="183"/>
                    </a:lnTo>
                    <a:lnTo>
                      <a:pt x="403" y="181"/>
                    </a:lnTo>
                    <a:lnTo>
                      <a:pt x="402" y="181"/>
                    </a:lnTo>
                    <a:lnTo>
                      <a:pt x="402" y="181"/>
                    </a:lnTo>
                    <a:lnTo>
                      <a:pt x="401" y="180"/>
                    </a:lnTo>
                    <a:lnTo>
                      <a:pt x="400" y="180"/>
                    </a:lnTo>
                    <a:lnTo>
                      <a:pt x="399" y="181"/>
                    </a:lnTo>
                    <a:lnTo>
                      <a:pt x="399" y="181"/>
                    </a:lnTo>
                    <a:lnTo>
                      <a:pt x="398" y="180"/>
                    </a:lnTo>
                    <a:lnTo>
                      <a:pt x="397" y="179"/>
                    </a:lnTo>
                    <a:lnTo>
                      <a:pt x="396" y="179"/>
                    </a:lnTo>
                    <a:lnTo>
                      <a:pt x="395" y="180"/>
                    </a:lnTo>
                    <a:lnTo>
                      <a:pt x="393" y="180"/>
                    </a:lnTo>
                    <a:lnTo>
                      <a:pt x="392" y="181"/>
                    </a:lnTo>
                    <a:lnTo>
                      <a:pt x="392" y="182"/>
                    </a:lnTo>
                    <a:lnTo>
                      <a:pt x="392" y="183"/>
                    </a:lnTo>
                    <a:lnTo>
                      <a:pt x="393" y="183"/>
                    </a:lnTo>
                    <a:lnTo>
                      <a:pt x="394" y="183"/>
                    </a:lnTo>
                    <a:lnTo>
                      <a:pt x="395" y="183"/>
                    </a:lnTo>
                    <a:lnTo>
                      <a:pt x="396" y="183"/>
                    </a:lnTo>
                    <a:lnTo>
                      <a:pt x="396" y="184"/>
                    </a:lnTo>
                    <a:lnTo>
                      <a:pt x="399" y="186"/>
                    </a:lnTo>
                    <a:lnTo>
                      <a:pt x="400" y="186"/>
                    </a:lnTo>
                    <a:lnTo>
                      <a:pt x="399" y="186"/>
                    </a:lnTo>
                    <a:lnTo>
                      <a:pt x="399" y="187"/>
                    </a:lnTo>
                    <a:lnTo>
                      <a:pt x="399" y="188"/>
                    </a:lnTo>
                    <a:lnTo>
                      <a:pt x="400" y="189"/>
                    </a:lnTo>
                    <a:lnTo>
                      <a:pt x="401" y="189"/>
                    </a:lnTo>
                    <a:lnTo>
                      <a:pt x="402" y="189"/>
                    </a:lnTo>
                    <a:lnTo>
                      <a:pt x="402" y="190"/>
                    </a:lnTo>
                    <a:lnTo>
                      <a:pt x="401" y="190"/>
                    </a:lnTo>
                    <a:lnTo>
                      <a:pt x="399" y="190"/>
                    </a:lnTo>
                    <a:lnTo>
                      <a:pt x="398" y="190"/>
                    </a:lnTo>
                    <a:lnTo>
                      <a:pt x="397" y="191"/>
                    </a:lnTo>
                    <a:lnTo>
                      <a:pt x="397" y="192"/>
                    </a:lnTo>
                    <a:lnTo>
                      <a:pt x="396" y="193"/>
                    </a:lnTo>
                    <a:lnTo>
                      <a:pt x="396" y="193"/>
                    </a:lnTo>
                    <a:lnTo>
                      <a:pt x="397" y="193"/>
                    </a:lnTo>
                    <a:lnTo>
                      <a:pt x="398" y="193"/>
                    </a:lnTo>
                    <a:lnTo>
                      <a:pt x="399" y="193"/>
                    </a:lnTo>
                    <a:lnTo>
                      <a:pt x="399" y="193"/>
                    </a:lnTo>
                    <a:lnTo>
                      <a:pt x="400" y="194"/>
                    </a:lnTo>
                    <a:lnTo>
                      <a:pt x="402" y="194"/>
                    </a:lnTo>
                    <a:lnTo>
                      <a:pt x="402" y="195"/>
                    </a:lnTo>
                    <a:lnTo>
                      <a:pt x="403" y="195"/>
                    </a:lnTo>
                    <a:lnTo>
                      <a:pt x="405" y="193"/>
                    </a:lnTo>
                    <a:lnTo>
                      <a:pt x="406" y="193"/>
                    </a:lnTo>
                    <a:lnTo>
                      <a:pt x="406" y="194"/>
                    </a:lnTo>
                    <a:lnTo>
                      <a:pt x="405" y="196"/>
                    </a:lnTo>
                    <a:lnTo>
                      <a:pt x="404" y="197"/>
                    </a:lnTo>
                    <a:lnTo>
                      <a:pt x="405" y="197"/>
                    </a:lnTo>
                    <a:lnTo>
                      <a:pt x="406" y="197"/>
                    </a:lnTo>
                    <a:lnTo>
                      <a:pt x="406" y="198"/>
                    </a:lnTo>
                    <a:lnTo>
                      <a:pt x="406" y="198"/>
                    </a:lnTo>
                    <a:lnTo>
                      <a:pt x="405" y="198"/>
                    </a:lnTo>
                    <a:lnTo>
                      <a:pt x="403" y="198"/>
                    </a:lnTo>
                    <a:lnTo>
                      <a:pt x="402" y="199"/>
                    </a:lnTo>
                    <a:lnTo>
                      <a:pt x="402" y="200"/>
                    </a:lnTo>
                    <a:lnTo>
                      <a:pt x="403" y="200"/>
                    </a:lnTo>
                    <a:lnTo>
                      <a:pt x="404" y="200"/>
                    </a:lnTo>
                    <a:lnTo>
                      <a:pt x="405" y="200"/>
                    </a:lnTo>
                    <a:lnTo>
                      <a:pt x="406" y="201"/>
                    </a:lnTo>
                    <a:lnTo>
                      <a:pt x="406" y="202"/>
                    </a:lnTo>
                    <a:lnTo>
                      <a:pt x="407" y="203"/>
                    </a:lnTo>
                    <a:lnTo>
                      <a:pt x="406" y="203"/>
                    </a:lnTo>
                    <a:lnTo>
                      <a:pt x="406" y="203"/>
                    </a:lnTo>
                    <a:lnTo>
                      <a:pt x="405" y="202"/>
                    </a:lnTo>
                    <a:lnTo>
                      <a:pt x="405" y="201"/>
                    </a:lnTo>
                    <a:lnTo>
                      <a:pt x="404" y="201"/>
                    </a:lnTo>
                    <a:lnTo>
                      <a:pt x="403" y="201"/>
                    </a:lnTo>
                    <a:lnTo>
                      <a:pt x="402" y="201"/>
                    </a:lnTo>
                    <a:lnTo>
                      <a:pt x="402" y="202"/>
                    </a:lnTo>
                    <a:lnTo>
                      <a:pt x="402" y="203"/>
                    </a:lnTo>
                    <a:lnTo>
                      <a:pt x="400" y="203"/>
                    </a:lnTo>
                    <a:lnTo>
                      <a:pt x="400" y="202"/>
                    </a:lnTo>
                    <a:lnTo>
                      <a:pt x="401" y="202"/>
                    </a:lnTo>
                    <a:lnTo>
                      <a:pt x="401" y="201"/>
                    </a:lnTo>
                    <a:lnTo>
                      <a:pt x="401" y="199"/>
                    </a:lnTo>
                    <a:lnTo>
                      <a:pt x="401" y="198"/>
                    </a:lnTo>
                    <a:lnTo>
                      <a:pt x="401" y="197"/>
                    </a:lnTo>
                    <a:lnTo>
                      <a:pt x="399" y="197"/>
                    </a:lnTo>
                    <a:lnTo>
                      <a:pt x="399" y="197"/>
                    </a:lnTo>
                    <a:lnTo>
                      <a:pt x="399" y="196"/>
                    </a:lnTo>
                    <a:lnTo>
                      <a:pt x="399" y="196"/>
                    </a:lnTo>
                    <a:lnTo>
                      <a:pt x="397" y="196"/>
                    </a:lnTo>
                    <a:lnTo>
                      <a:pt x="396" y="196"/>
                    </a:lnTo>
                    <a:lnTo>
                      <a:pt x="395" y="196"/>
                    </a:lnTo>
                    <a:lnTo>
                      <a:pt x="394" y="196"/>
                    </a:lnTo>
                    <a:lnTo>
                      <a:pt x="393" y="196"/>
                    </a:lnTo>
                    <a:lnTo>
                      <a:pt x="392" y="195"/>
                    </a:lnTo>
                    <a:lnTo>
                      <a:pt x="392" y="194"/>
                    </a:lnTo>
                    <a:lnTo>
                      <a:pt x="393" y="193"/>
                    </a:lnTo>
                    <a:lnTo>
                      <a:pt x="393" y="193"/>
                    </a:lnTo>
                    <a:lnTo>
                      <a:pt x="392" y="193"/>
                    </a:lnTo>
                    <a:lnTo>
                      <a:pt x="392" y="193"/>
                    </a:lnTo>
                    <a:lnTo>
                      <a:pt x="392" y="193"/>
                    </a:lnTo>
                    <a:lnTo>
                      <a:pt x="391" y="195"/>
                    </a:lnTo>
                    <a:lnTo>
                      <a:pt x="391" y="197"/>
                    </a:lnTo>
                    <a:lnTo>
                      <a:pt x="390" y="197"/>
                    </a:lnTo>
                    <a:lnTo>
                      <a:pt x="390" y="198"/>
                    </a:lnTo>
                    <a:lnTo>
                      <a:pt x="389" y="199"/>
                    </a:lnTo>
                    <a:lnTo>
                      <a:pt x="389" y="200"/>
                    </a:lnTo>
                    <a:lnTo>
                      <a:pt x="389" y="200"/>
                    </a:lnTo>
                    <a:lnTo>
                      <a:pt x="389" y="201"/>
                    </a:lnTo>
                    <a:lnTo>
                      <a:pt x="388" y="200"/>
                    </a:lnTo>
                    <a:lnTo>
                      <a:pt x="388" y="200"/>
                    </a:lnTo>
                    <a:lnTo>
                      <a:pt x="389" y="197"/>
                    </a:lnTo>
                    <a:lnTo>
                      <a:pt x="389" y="196"/>
                    </a:lnTo>
                    <a:lnTo>
                      <a:pt x="389" y="195"/>
                    </a:lnTo>
                    <a:lnTo>
                      <a:pt x="388" y="194"/>
                    </a:lnTo>
                    <a:lnTo>
                      <a:pt x="387" y="194"/>
                    </a:lnTo>
                    <a:lnTo>
                      <a:pt x="388" y="193"/>
                    </a:lnTo>
                    <a:lnTo>
                      <a:pt x="389" y="193"/>
                    </a:lnTo>
                    <a:lnTo>
                      <a:pt x="389" y="193"/>
                    </a:lnTo>
                    <a:lnTo>
                      <a:pt x="390" y="192"/>
                    </a:lnTo>
                    <a:lnTo>
                      <a:pt x="390" y="191"/>
                    </a:lnTo>
                    <a:lnTo>
                      <a:pt x="391" y="190"/>
                    </a:lnTo>
                    <a:lnTo>
                      <a:pt x="391" y="189"/>
                    </a:lnTo>
                    <a:lnTo>
                      <a:pt x="390" y="189"/>
                    </a:lnTo>
                    <a:lnTo>
                      <a:pt x="389" y="189"/>
                    </a:lnTo>
                    <a:lnTo>
                      <a:pt x="388" y="189"/>
                    </a:lnTo>
                    <a:lnTo>
                      <a:pt x="387" y="188"/>
                    </a:lnTo>
                    <a:lnTo>
                      <a:pt x="386" y="189"/>
                    </a:lnTo>
                    <a:lnTo>
                      <a:pt x="386" y="190"/>
                    </a:lnTo>
                    <a:lnTo>
                      <a:pt x="385" y="190"/>
                    </a:lnTo>
                    <a:lnTo>
                      <a:pt x="385" y="190"/>
                    </a:lnTo>
                    <a:lnTo>
                      <a:pt x="385" y="190"/>
                    </a:lnTo>
                    <a:lnTo>
                      <a:pt x="385" y="189"/>
                    </a:lnTo>
                    <a:lnTo>
                      <a:pt x="386" y="186"/>
                    </a:lnTo>
                    <a:lnTo>
                      <a:pt x="387" y="186"/>
                    </a:lnTo>
                    <a:lnTo>
                      <a:pt x="386" y="185"/>
                    </a:lnTo>
                    <a:lnTo>
                      <a:pt x="386" y="184"/>
                    </a:lnTo>
                    <a:lnTo>
                      <a:pt x="385" y="184"/>
                    </a:lnTo>
                    <a:lnTo>
                      <a:pt x="384" y="184"/>
                    </a:lnTo>
                    <a:lnTo>
                      <a:pt x="383" y="185"/>
                    </a:lnTo>
                    <a:lnTo>
                      <a:pt x="382" y="185"/>
                    </a:lnTo>
                    <a:lnTo>
                      <a:pt x="382" y="185"/>
                    </a:lnTo>
                    <a:lnTo>
                      <a:pt x="380" y="183"/>
                    </a:lnTo>
                    <a:lnTo>
                      <a:pt x="379" y="183"/>
                    </a:lnTo>
                    <a:lnTo>
                      <a:pt x="378" y="184"/>
                    </a:lnTo>
                    <a:lnTo>
                      <a:pt x="378" y="185"/>
                    </a:lnTo>
                    <a:lnTo>
                      <a:pt x="378" y="186"/>
                    </a:lnTo>
                    <a:lnTo>
                      <a:pt x="378" y="186"/>
                    </a:lnTo>
                    <a:lnTo>
                      <a:pt x="380" y="187"/>
                    </a:lnTo>
                    <a:lnTo>
                      <a:pt x="380" y="188"/>
                    </a:lnTo>
                    <a:lnTo>
                      <a:pt x="380" y="189"/>
                    </a:lnTo>
                    <a:lnTo>
                      <a:pt x="380" y="190"/>
                    </a:lnTo>
                    <a:lnTo>
                      <a:pt x="379" y="190"/>
                    </a:lnTo>
                    <a:lnTo>
                      <a:pt x="378" y="191"/>
                    </a:lnTo>
                    <a:lnTo>
                      <a:pt x="377" y="193"/>
                    </a:lnTo>
                    <a:lnTo>
                      <a:pt x="378" y="193"/>
                    </a:lnTo>
                    <a:lnTo>
                      <a:pt x="378" y="195"/>
                    </a:lnTo>
                    <a:lnTo>
                      <a:pt x="379" y="196"/>
                    </a:lnTo>
                    <a:lnTo>
                      <a:pt x="379" y="197"/>
                    </a:lnTo>
                    <a:lnTo>
                      <a:pt x="380" y="197"/>
                    </a:lnTo>
                    <a:lnTo>
                      <a:pt x="380" y="198"/>
                    </a:lnTo>
                    <a:lnTo>
                      <a:pt x="380" y="199"/>
                    </a:lnTo>
                    <a:lnTo>
                      <a:pt x="379" y="198"/>
                    </a:lnTo>
                    <a:lnTo>
                      <a:pt x="378" y="197"/>
                    </a:lnTo>
                    <a:lnTo>
                      <a:pt x="378" y="197"/>
                    </a:lnTo>
                    <a:lnTo>
                      <a:pt x="377" y="197"/>
                    </a:lnTo>
                    <a:lnTo>
                      <a:pt x="375" y="197"/>
                    </a:lnTo>
                    <a:lnTo>
                      <a:pt x="375" y="197"/>
                    </a:lnTo>
                    <a:lnTo>
                      <a:pt x="374" y="197"/>
                    </a:lnTo>
                    <a:lnTo>
                      <a:pt x="373" y="196"/>
                    </a:lnTo>
                    <a:lnTo>
                      <a:pt x="373" y="195"/>
                    </a:lnTo>
                    <a:lnTo>
                      <a:pt x="374" y="194"/>
                    </a:lnTo>
                    <a:lnTo>
                      <a:pt x="374" y="192"/>
                    </a:lnTo>
                    <a:lnTo>
                      <a:pt x="374" y="191"/>
                    </a:lnTo>
                    <a:lnTo>
                      <a:pt x="373" y="190"/>
                    </a:lnTo>
                    <a:lnTo>
                      <a:pt x="372" y="191"/>
                    </a:lnTo>
                    <a:lnTo>
                      <a:pt x="371" y="190"/>
                    </a:lnTo>
                    <a:lnTo>
                      <a:pt x="371" y="190"/>
                    </a:lnTo>
                    <a:lnTo>
                      <a:pt x="370" y="190"/>
                    </a:lnTo>
                    <a:lnTo>
                      <a:pt x="369" y="190"/>
                    </a:lnTo>
                    <a:lnTo>
                      <a:pt x="370" y="189"/>
                    </a:lnTo>
                    <a:lnTo>
                      <a:pt x="370" y="188"/>
                    </a:lnTo>
                    <a:lnTo>
                      <a:pt x="371" y="187"/>
                    </a:lnTo>
                    <a:lnTo>
                      <a:pt x="371" y="186"/>
                    </a:lnTo>
                    <a:lnTo>
                      <a:pt x="371" y="185"/>
                    </a:lnTo>
                    <a:lnTo>
                      <a:pt x="370" y="185"/>
                    </a:lnTo>
                    <a:lnTo>
                      <a:pt x="369" y="185"/>
                    </a:lnTo>
                    <a:lnTo>
                      <a:pt x="368" y="186"/>
                    </a:lnTo>
                    <a:lnTo>
                      <a:pt x="368" y="186"/>
                    </a:lnTo>
                    <a:lnTo>
                      <a:pt x="367" y="187"/>
                    </a:lnTo>
                    <a:lnTo>
                      <a:pt x="366" y="187"/>
                    </a:lnTo>
                    <a:lnTo>
                      <a:pt x="366" y="188"/>
                    </a:lnTo>
                    <a:lnTo>
                      <a:pt x="365" y="190"/>
                    </a:lnTo>
                    <a:lnTo>
                      <a:pt x="365" y="190"/>
                    </a:lnTo>
                    <a:lnTo>
                      <a:pt x="364" y="190"/>
                    </a:lnTo>
                    <a:lnTo>
                      <a:pt x="364" y="189"/>
                    </a:lnTo>
                    <a:lnTo>
                      <a:pt x="363" y="189"/>
                    </a:lnTo>
                    <a:lnTo>
                      <a:pt x="362" y="190"/>
                    </a:lnTo>
                    <a:lnTo>
                      <a:pt x="361" y="190"/>
                    </a:lnTo>
                    <a:lnTo>
                      <a:pt x="361" y="189"/>
                    </a:lnTo>
                    <a:lnTo>
                      <a:pt x="360" y="189"/>
                    </a:lnTo>
                    <a:lnTo>
                      <a:pt x="359" y="190"/>
                    </a:lnTo>
                    <a:lnTo>
                      <a:pt x="358" y="189"/>
                    </a:lnTo>
                    <a:lnTo>
                      <a:pt x="358" y="189"/>
                    </a:lnTo>
                    <a:lnTo>
                      <a:pt x="357" y="188"/>
                    </a:lnTo>
                    <a:lnTo>
                      <a:pt x="357" y="187"/>
                    </a:lnTo>
                    <a:lnTo>
                      <a:pt x="356" y="184"/>
                    </a:lnTo>
                    <a:lnTo>
                      <a:pt x="356" y="183"/>
                    </a:lnTo>
                    <a:lnTo>
                      <a:pt x="354" y="183"/>
                    </a:lnTo>
                    <a:lnTo>
                      <a:pt x="353" y="183"/>
                    </a:lnTo>
                    <a:lnTo>
                      <a:pt x="352" y="182"/>
                    </a:lnTo>
                    <a:lnTo>
                      <a:pt x="351" y="182"/>
                    </a:lnTo>
                    <a:lnTo>
                      <a:pt x="351" y="181"/>
                    </a:lnTo>
                    <a:lnTo>
                      <a:pt x="351" y="179"/>
                    </a:lnTo>
                    <a:lnTo>
                      <a:pt x="349" y="179"/>
                    </a:lnTo>
                    <a:lnTo>
                      <a:pt x="348" y="179"/>
                    </a:lnTo>
                    <a:lnTo>
                      <a:pt x="347" y="179"/>
                    </a:lnTo>
                    <a:lnTo>
                      <a:pt x="347" y="180"/>
                    </a:lnTo>
                    <a:lnTo>
                      <a:pt x="346" y="180"/>
                    </a:lnTo>
                    <a:lnTo>
                      <a:pt x="345" y="180"/>
                    </a:lnTo>
                    <a:lnTo>
                      <a:pt x="344" y="180"/>
                    </a:lnTo>
                    <a:lnTo>
                      <a:pt x="343" y="180"/>
                    </a:lnTo>
                    <a:lnTo>
                      <a:pt x="341" y="179"/>
                    </a:lnTo>
                    <a:lnTo>
                      <a:pt x="340" y="180"/>
                    </a:lnTo>
                    <a:lnTo>
                      <a:pt x="340" y="182"/>
                    </a:lnTo>
                    <a:lnTo>
                      <a:pt x="339" y="182"/>
                    </a:lnTo>
                    <a:lnTo>
                      <a:pt x="338" y="181"/>
                    </a:lnTo>
                    <a:lnTo>
                      <a:pt x="334" y="179"/>
                    </a:lnTo>
                    <a:lnTo>
                      <a:pt x="334" y="179"/>
                    </a:lnTo>
                    <a:lnTo>
                      <a:pt x="334" y="178"/>
                    </a:lnTo>
                    <a:lnTo>
                      <a:pt x="333" y="177"/>
                    </a:lnTo>
                    <a:lnTo>
                      <a:pt x="333" y="176"/>
                    </a:lnTo>
                    <a:lnTo>
                      <a:pt x="333" y="174"/>
                    </a:lnTo>
                    <a:lnTo>
                      <a:pt x="333" y="172"/>
                    </a:lnTo>
                    <a:lnTo>
                      <a:pt x="333" y="172"/>
                    </a:lnTo>
                    <a:lnTo>
                      <a:pt x="333" y="171"/>
                    </a:lnTo>
                    <a:lnTo>
                      <a:pt x="333" y="170"/>
                    </a:lnTo>
                    <a:lnTo>
                      <a:pt x="333" y="169"/>
                    </a:lnTo>
                    <a:lnTo>
                      <a:pt x="333" y="169"/>
                    </a:lnTo>
                    <a:lnTo>
                      <a:pt x="332" y="168"/>
                    </a:lnTo>
                    <a:lnTo>
                      <a:pt x="331" y="167"/>
                    </a:lnTo>
                    <a:lnTo>
                      <a:pt x="330" y="166"/>
                    </a:lnTo>
                    <a:lnTo>
                      <a:pt x="330" y="166"/>
                    </a:lnTo>
                    <a:lnTo>
                      <a:pt x="331" y="165"/>
                    </a:lnTo>
                    <a:lnTo>
                      <a:pt x="332" y="164"/>
                    </a:lnTo>
                    <a:lnTo>
                      <a:pt x="333" y="163"/>
                    </a:lnTo>
                    <a:lnTo>
                      <a:pt x="332" y="162"/>
                    </a:lnTo>
                    <a:lnTo>
                      <a:pt x="330" y="159"/>
                    </a:lnTo>
                    <a:lnTo>
                      <a:pt x="329" y="155"/>
                    </a:lnTo>
                    <a:lnTo>
                      <a:pt x="330" y="154"/>
                    </a:lnTo>
                    <a:lnTo>
                      <a:pt x="330" y="153"/>
                    </a:lnTo>
                    <a:lnTo>
                      <a:pt x="330" y="152"/>
                    </a:lnTo>
                    <a:lnTo>
                      <a:pt x="329" y="152"/>
                    </a:lnTo>
                    <a:lnTo>
                      <a:pt x="327" y="152"/>
                    </a:lnTo>
                    <a:lnTo>
                      <a:pt x="327" y="152"/>
                    </a:lnTo>
                    <a:lnTo>
                      <a:pt x="320" y="150"/>
                    </a:lnTo>
                    <a:lnTo>
                      <a:pt x="318" y="148"/>
                    </a:lnTo>
                    <a:lnTo>
                      <a:pt x="317" y="148"/>
                    </a:lnTo>
                    <a:lnTo>
                      <a:pt x="316" y="148"/>
                    </a:lnTo>
                    <a:lnTo>
                      <a:pt x="313" y="148"/>
                    </a:lnTo>
                    <a:lnTo>
                      <a:pt x="310" y="148"/>
                    </a:lnTo>
                    <a:lnTo>
                      <a:pt x="309" y="148"/>
                    </a:lnTo>
                    <a:lnTo>
                      <a:pt x="306" y="147"/>
                    </a:lnTo>
                    <a:lnTo>
                      <a:pt x="305" y="147"/>
                    </a:lnTo>
                    <a:lnTo>
                      <a:pt x="303" y="148"/>
                    </a:lnTo>
                    <a:lnTo>
                      <a:pt x="303" y="148"/>
                    </a:lnTo>
                    <a:lnTo>
                      <a:pt x="302" y="148"/>
                    </a:lnTo>
                    <a:lnTo>
                      <a:pt x="301" y="148"/>
                    </a:lnTo>
                    <a:lnTo>
                      <a:pt x="299" y="147"/>
                    </a:lnTo>
                    <a:lnTo>
                      <a:pt x="296" y="143"/>
                    </a:lnTo>
                    <a:lnTo>
                      <a:pt x="295" y="142"/>
                    </a:lnTo>
                    <a:lnTo>
                      <a:pt x="294" y="139"/>
                    </a:lnTo>
                    <a:lnTo>
                      <a:pt x="293" y="138"/>
                    </a:lnTo>
                    <a:lnTo>
                      <a:pt x="292" y="137"/>
                    </a:lnTo>
                    <a:lnTo>
                      <a:pt x="291" y="137"/>
                    </a:lnTo>
                    <a:lnTo>
                      <a:pt x="289" y="136"/>
                    </a:lnTo>
                    <a:lnTo>
                      <a:pt x="288" y="136"/>
                    </a:lnTo>
                    <a:lnTo>
                      <a:pt x="287" y="136"/>
                    </a:lnTo>
                    <a:lnTo>
                      <a:pt x="286" y="136"/>
                    </a:lnTo>
                    <a:lnTo>
                      <a:pt x="286" y="135"/>
                    </a:lnTo>
                    <a:lnTo>
                      <a:pt x="286" y="132"/>
                    </a:lnTo>
                    <a:lnTo>
                      <a:pt x="286" y="131"/>
                    </a:lnTo>
                    <a:lnTo>
                      <a:pt x="286" y="129"/>
                    </a:lnTo>
                    <a:lnTo>
                      <a:pt x="286" y="128"/>
                    </a:lnTo>
                    <a:lnTo>
                      <a:pt x="285" y="126"/>
                    </a:lnTo>
                    <a:lnTo>
                      <a:pt x="285" y="124"/>
                    </a:lnTo>
                    <a:lnTo>
                      <a:pt x="284" y="123"/>
                    </a:lnTo>
                    <a:lnTo>
                      <a:pt x="283" y="121"/>
                    </a:lnTo>
                    <a:lnTo>
                      <a:pt x="283" y="120"/>
                    </a:lnTo>
                    <a:lnTo>
                      <a:pt x="282" y="117"/>
                    </a:lnTo>
                    <a:lnTo>
                      <a:pt x="281" y="114"/>
                    </a:lnTo>
                    <a:lnTo>
                      <a:pt x="281" y="113"/>
                    </a:lnTo>
                    <a:lnTo>
                      <a:pt x="280" y="111"/>
                    </a:lnTo>
                    <a:lnTo>
                      <a:pt x="279" y="109"/>
                    </a:lnTo>
                    <a:lnTo>
                      <a:pt x="278" y="107"/>
                    </a:lnTo>
                    <a:lnTo>
                      <a:pt x="278" y="107"/>
                    </a:lnTo>
                    <a:lnTo>
                      <a:pt x="278" y="105"/>
                    </a:lnTo>
                    <a:lnTo>
                      <a:pt x="278" y="104"/>
                    </a:lnTo>
                    <a:lnTo>
                      <a:pt x="278" y="103"/>
                    </a:lnTo>
                    <a:lnTo>
                      <a:pt x="278" y="101"/>
                    </a:lnTo>
                    <a:lnTo>
                      <a:pt x="277" y="100"/>
                    </a:lnTo>
                    <a:lnTo>
                      <a:pt x="277" y="97"/>
                    </a:lnTo>
                    <a:lnTo>
                      <a:pt x="277" y="97"/>
                    </a:lnTo>
                    <a:lnTo>
                      <a:pt x="278" y="95"/>
                    </a:lnTo>
                    <a:lnTo>
                      <a:pt x="278" y="93"/>
                    </a:lnTo>
                    <a:lnTo>
                      <a:pt x="258" y="84"/>
                    </a:lnTo>
                    <a:lnTo>
                      <a:pt x="258" y="83"/>
                    </a:lnTo>
                    <a:lnTo>
                      <a:pt x="249" y="79"/>
                    </a:lnTo>
                    <a:lnTo>
                      <a:pt x="245" y="76"/>
                    </a:lnTo>
                    <a:lnTo>
                      <a:pt x="243" y="76"/>
                    </a:lnTo>
                    <a:lnTo>
                      <a:pt x="238" y="78"/>
                    </a:lnTo>
                    <a:lnTo>
                      <a:pt x="237" y="78"/>
                    </a:lnTo>
                    <a:lnTo>
                      <a:pt x="237" y="78"/>
                    </a:lnTo>
                    <a:lnTo>
                      <a:pt x="235" y="78"/>
                    </a:lnTo>
                    <a:lnTo>
                      <a:pt x="234" y="79"/>
                    </a:lnTo>
                    <a:lnTo>
                      <a:pt x="232" y="79"/>
                    </a:lnTo>
                    <a:lnTo>
                      <a:pt x="231" y="79"/>
                    </a:lnTo>
                    <a:lnTo>
                      <a:pt x="230" y="80"/>
                    </a:lnTo>
                    <a:lnTo>
                      <a:pt x="228" y="81"/>
                    </a:lnTo>
                    <a:lnTo>
                      <a:pt x="227" y="82"/>
                    </a:lnTo>
                    <a:lnTo>
                      <a:pt x="223" y="80"/>
                    </a:lnTo>
                    <a:lnTo>
                      <a:pt x="213" y="80"/>
                    </a:lnTo>
                    <a:lnTo>
                      <a:pt x="211" y="80"/>
                    </a:lnTo>
                    <a:lnTo>
                      <a:pt x="210" y="79"/>
                    </a:lnTo>
                    <a:lnTo>
                      <a:pt x="209" y="79"/>
                    </a:lnTo>
                    <a:lnTo>
                      <a:pt x="208" y="78"/>
                    </a:lnTo>
                    <a:lnTo>
                      <a:pt x="207" y="78"/>
                    </a:lnTo>
                    <a:lnTo>
                      <a:pt x="206" y="78"/>
                    </a:lnTo>
                    <a:lnTo>
                      <a:pt x="203" y="78"/>
                    </a:lnTo>
                    <a:lnTo>
                      <a:pt x="200" y="78"/>
                    </a:lnTo>
                    <a:lnTo>
                      <a:pt x="199" y="78"/>
                    </a:lnTo>
                    <a:lnTo>
                      <a:pt x="192" y="77"/>
                    </a:lnTo>
                    <a:lnTo>
                      <a:pt x="189" y="73"/>
                    </a:lnTo>
                    <a:lnTo>
                      <a:pt x="185" y="69"/>
                    </a:lnTo>
                    <a:lnTo>
                      <a:pt x="183" y="69"/>
                    </a:lnTo>
                    <a:lnTo>
                      <a:pt x="182" y="69"/>
                    </a:lnTo>
                    <a:lnTo>
                      <a:pt x="181" y="69"/>
                    </a:lnTo>
                    <a:lnTo>
                      <a:pt x="179" y="69"/>
                    </a:lnTo>
                    <a:lnTo>
                      <a:pt x="179" y="69"/>
                    </a:lnTo>
                    <a:lnTo>
                      <a:pt x="177" y="67"/>
                    </a:lnTo>
                    <a:lnTo>
                      <a:pt x="175" y="66"/>
                    </a:lnTo>
                    <a:lnTo>
                      <a:pt x="175" y="63"/>
                    </a:lnTo>
                    <a:lnTo>
                      <a:pt x="175" y="62"/>
                    </a:lnTo>
                    <a:lnTo>
                      <a:pt x="175" y="59"/>
                    </a:lnTo>
                    <a:lnTo>
                      <a:pt x="175" y="57"/>
                    </a:lnTo>
                    <a:lnTo>
                      <a:pt x="175" y="56"/>
                    </a:lnTo>
                    <a:lnTo>
                      <a:pt x="175" y="55"/>
                    </a:lnTo>
                    <a:lnTo>
                      <a:pt x="174" y="52"/>
                    </a:lnTo>
                    <a:lnTo>
                      <a:pt x="174" y="50"/>
                    </a:lnTo>
                    <a:lnTo>
                      <a:pt x="173" y="48"/>
                    </a:lnTo>
                    <a:lnTo>
                      <a:pt x="173" y="46"/>
                    </a:lnTo>
                    <a:lnTo>
                      <a:pt x="172" y="45"/>
                    </a:lnTo>
                    <a:lnTo>
                      <a:pt x="167" y="45"/>
                    </a:lnTo>
                    <a:lnTo>
                      <a:pt x="166" y="44"/>
                    </a:lnTo>
                    <a:lnTo>
                      <a:pt x="165" y="44"/>
                    </a:lnTo>
                    <a:lnTo>
                      <a:pt x="165" y="44"/>
                    </a:lnTo>
                    <a:lnTo>
                      <a:pt x="162" y="44"/>
                    </a:lnTo>
                    <a:lnTo>
                      <a:pt x="161" y="43"/>
                    </a:lnTo>
                    <a:lnTo>
                      <a:pt x="160" y="43"/>
                    </a:lnTo>
                    <a:lnTo>
                      <a:pt x="158" y="42"/>
                    </a:lnTo>
                    <a:lnTo>
                      <a:pt x="157" y="42"/>
                    </a:lnTo>
                    <a:lnTo>
                      <a:pt x="155" y="42"/>
                    </a:lnTo>
                    <a:lnTo>
                      <a:pt x="153" y="42"/>
                    </a:lnTo>
                    <a:lnTo>
                      <a:pt x="151" y="42"/>
                    </a:lnTo>
                    <a:lnTo>
                      <a:pt x="148" y="42"/>
                    </a:lnTo>
                    <a:lnTo>
                      <a:pt x="147" y="42"/>
                    </a:lnTo>
                    <a:lnTo>
                      <a:pt x="145" y="42"/>
                    </a:lnTo>
                    <a:lnTo>
                      <a:pt x="142" y="43"/>
                    </a:lnTo>
                    <a:lnTo>
                      <a:pt x="139" y="43"/>
                    </a:lnTo>
                    <a:lnTo>
                      <a:pt x="138" y="43"/>
                    </a:lnTo>
                    <a:lnTo>
                      <a:pt x="134" y="43"/>
                    </a:lnTo>
                    <a:lnTo>
                      <a:pt x="134" y="43"/>
                    </a:lnTo>
                    <a:lnTo>
                      <a:pt x="133" y="43"/>
                    </a:lnTo>
                    <a:lnTo>
                      <a:pt x="132" y="44"/>
                    </a:lnTo>
                    <a:lnTo>
                      <a:pt x="130" y="45"/>
                    </a:lnTo>
                    <a:lnTo>
                      <a:pt x="128" y="48"/>
                    </a:lnTo>
                    <a:lnTo>
                      <a:pt x="115" y="62"/>
                    </a:lnTo>
                    <a:lnTo>
                      <a:pt x="102" y="38"/>
                    </a:lnTo>
                    <a:lnTo>
                      <a:pt x="101" y="38"/>
                    </a:lnTo>
                    <a:lnTo>
                      <a:pt x="100" y="38"/>
                    </a:lnTo>
                    <a:lnTo>
                      <a:pt x="99" y="39"/>
                    </a:lnTo>
                    <a:lnTo>
                      <a:pt x="99" y="40"/>
                    </a:lnTo>
                    <a:lnTo>
                      <a:pt x="98" y="41"/>
                    </a:lnTo>
                    <a:lnTo>
                      <a:pt x="97" y="41"/>
                    </a:lnTo>
                    <a:lnTo>
                      <a:pt x="96" y="41"/>
                    </a:lnTo>
                    <a:lnTo>
                      <a:pt x="96" y="41"/>
                    </a:lnTo>
                    <a:lnTo>
                      <a:pt x="94" y="42"/>
                    </a:lnTo>
                    <a:lnTo>
                      <a:pt x="91" y="44"/>
                    </a:lnTo>
                    <a:lnTo>
                      <a:pt x="91" y="45"/>
                    </a:lnTo>
                    <a:lnTo>
                      <a:pt x="89" y="45"/>
                    </a:lnTo>
                    <a:lnTo>
                      <a:pt x="88" y="46"/>
                    </a:lnTo>
                    <a:lnTo>
                      <a:pt x="86" y="48"/>
                    </a:lnTo>
                    <a:lnTo>
                      <a:pt x="85" y="48"/>
                    </a:lnTo>
                    <a:lnTo>
                      <a:pt x="84" y="49"/>
                    </a:lnTo>
                    <a:lnTo>
                      <a:pt x="81" y="49"/>
                    </a:lnTo>
                    <a:lnTo>
                      <a:pt x="78" y="50"/>
                    </a:lnTo>
                    <a:lnTo>
                      <a:pt x="76" y="50"/>
                    </a:lnTo>
                    <a:lnTo>
                      <a:pt x="75" y="51"/>
                    </a:lnTo>
                    <a:lnTo>
                      <a:pt x="73" y="51"/>
                    </a:lnTo>
                    <a:lnTo>
                      <a:pt x="62" y="51"/>
                    </a:lnTo>
                    <a:lnTo>
                      <a:pt x="62" y="51"/>
                    </a:lnTo>
                    <a:lnTo>
                      <a:pt x="60" y="51"/>
                    </a:lnTo>
                    <a:lnTo>
                      <a:pt x="57" y="51"/>
                    </a:lnTo>
                    <a:lnTo>
                      <a:pt x="56" y="51"/>
                    </a:lnTo>
                    <a:lnTo>
                      <a:pt x="55" y="51"/>
                    </a:lnTo>
                    <a:lnTo>
                      <a:pt x="55" y="51"/>
                    </a:lnTo>
                    <a:lnTo>
                      <a:pt x="54" y="50"/>
                    </a:lnTo>
                    <a:lnTo>
                      <a:pt x="52" y="51"/>
                    </a:lnTo>
                    <a:lnTo>
                      <a:pt x="51" y="50"/>
                    </a:lnTo>
                    <a:lnTo>
                      <a:pt x="49" y="51"/>
                    </a:lnTo>
                    <a:lnTo>
                      <a:pt x="48" y="51"/>
                    </a:lnTo>
                    <a:lnTo>
                      <a:pt x="48" y="50"/>
                    </a:lnTo>
                    <a:lnTo>
                      <a:pt x="46" y="50"/>
                    </a:lnTo>
                    <a:lnTo>
                      <a:pt x="45" y="49"/>
                    </a:lnTo>
                    <a:lnTo>
                      <a:pt x="44" y="49"/>
                    </a:lnTo>
                    <a:lnTo>
                      <a:pt x="44" y="48"/>
                    </a:lnTo>
                    <a:lnTo>
                      <a:pt x="43" y="48"/>
                    </a:lnTo>
                    <a:lnTo>
                      <a:pt x="42" y="48"/>
                    </a:lnTo>
                    <a:lnTo>
                      <a:pt x="41" y="47"/>
                    </a:lnTo>
                    <a:lnTo>
                      <a:pt x="41" y="47"/>
                    </a:lnTo>
                    <a:lnTo>
                      <a:pt x="40" y="46"/>
                    </a:lnTo>
                    <a:lnTo>
                      <a:pt x="38" y="46"/>
                    </a:lnTo>
                    <a:lnTo>
                      <a:pt x="37" y="47"/>
                    </a:lnTo>
                    <a:lnTo>
                      <a:pt x="37" y="48"/>
                    </a:lnTo>
                    <a:lnTo>
                      <a:pt x="37" y="48"/>
                    </a:lnTo>
                    <a:lnTo>
                      <a:pt x="36" y="48"/>
                    </a:lnTo>
                    <a:lnTo>
                      <a:pt x="35" y="48"/>
                    </a:lnTo>
                    <a:lnTo>
                      <a:pt x="34" y="48"/>
                    </a:lnTo>
                    <a:lnTo>
                      <a:pt x="34" y="49"/>
                    </a:lnTo>
                    <a:lnTo>
                      <a:pt x="33" y="50"/>
                    </a:lnTo>
                    <a:lnTo>
                      <a:pt x="32" y="50"/>
                    </a:lnTo>
                    <a:lnTo>
                      <a:pt x="31" y="50"/>
                    </a:lnTo>
                    <a:lnTo>
                      <a:pt x="30" y="51"/>
                    </a:lnTo>
                    <a:lnTo>
                      <a:pt x="29" y="51"/>
                    </a:lnTo>
                    <a:lnTo>
                      <a:pt x="27" y="50"/>
                    </a:lnTo>
                    <a:lnTo>
                      <a:pt x="27" y="51"/>
                    </a:lnTo>
                    <a:lnTo>
                      <a:pt x="26" y="51"/>
                    </a:lnTo>
                    <a:lnTo>
                      <a:pt x="25" y="51"/>
                    </a:lnTo>
                    <a:lnTo>
                      <a:pt x="24" y="51"/>
                    </a:lnTo>
                    <a:lnTo>
                      <a:pt x="23" y="51"/>
                    </a:lnTo>
                    <a:lnTo>
                      <a:pt x="22" y="51"/>
                    </a:lnTo>
                    <a:lnTo>
                      <a:pt x="20" y="52"/>
                    </a:lnTo>
                    <a:lnTo>
                      <a:pt x="20" y="52"/>
                    </a:lnTo>
                    <a:lnTo>
                      <a:pt x="20" y="53"/>
                    </a:lnTo>
                    <a:lnTo>
                      <a:pt x="20" y="53"/>
                    </a:lnTo>
                    <a:lnTo>
                      <a:pt x="19" y="53"/>
                    </a:lnTo>
                    <a:lnTo>
                      <a:pt x="18" y="54"/>
                    </a:lnTo>
                    <a:lnTo>
                      <a:pt x="17" y="54"/>
                    </a:lnTo>
                    <a:lnTo>
                      <a:pt x="17" y="55"/>
                    </a:lnTo>
                    <a:lnTo>
                      <a:pt x="16" y="55"/>
                    </a:lnTo>
                    <a:lnTo>
                      <a:pt x="15" y="55"/>
                    </a:lnTo>
                    <a:lnTo>
                      <a:pt x="13" y="55"/>
                    </a:lnTo>
                    <a:lnTo>
                      <a:pt x="13" y="55"/>
                    </a:lnTo>
                    <a:lnTo>
                      <a:pt x="12" y="55"/>
                    </a:lnTo>
                    <a:lnTo>
                      <a:pt x="11" y="55"/>
                    </a:lnTo>
                    <a:lnTo>
                      <a:pt x="10" y="56"/>
                    </a:lnTo>
                    <a:lnTo>
                      <a:pt x="10" y="58"/>
                    </a:lnTo>
                    <a:lnTo>
                      <a:pt x="10" y="59"/>
                    </a:lnTo>
                    <a:lnTo>
                      <a:pt x="10" y="59"/>
                    </a:lnTo>
                    <a:lnTo>
                      <a:pt x="10" y="60"/>
                    </a:lnTo>
                    <a:lnTo>
                      <a:pt x="9" y="61"/>
                    </a:lnTo>
                    <a:lnTo>
                      <a:pt x="8" y="61"/>
                    </a:lnTo>
                    <a:lnTo>
                      <a:pt x="7" y="60"/>
                    </a:lnTo>
                    <a:lnTo>
                      <a:pt x="6" y="59"/>
                    </a:lnTo>
                    <a:lnTo>
                      <a:pt x="6" y="59"/>
                    </a:lnTo>
                    <a:lnTo>
                      <a:pt x="6" y="59"/>
                    </a:lnTo>
                    <a:lnTo>
                      <a:pt x="4" y="59"/>
                    </a:lnTo>
                    <a:lnTo>
                      <a:pt x="3" y="59"/>
                    </a:lnTo>
                    <a:lnTo>
                      <a:pt x="3" y="60"/>
                    </a:lnTo>
                    <a:lnTo>
                      <a:pt x="1" y="60"/>
                    </a:lnTo>
                    <a:lnTo>
                      <a:pt x="0" y="60"/>
                    </a:lnTo>
                    <a:lnTo>
                      <a:pt x="0" y="59"/>
                    </a:lnTo>
                    <a:lnTo>
                      <a:pt x="0" y="58"/>
                    </a:lnTo>
                    <a:lnTo>
                      <a:pt x="0" y="56"/>
                    </a:lnTo>
                    <a:lnTo>
                      <a:pt x="0" y="55"/>
                    </a:lnTo>
                    <a:lnTo>
                      <a:pt x="0" y="55"/>
                    </a:lnTo>
                    <a:lnTo>
                      <a:pt x="0" y="55"/>
                    </a:lnTo>
                    <a:lnTo>
                      <a:pt x="0" y="54"/>
                    </a:lnTo>
                    <a:lnTo>
                      <a:pt x="2" y="54"/>
                    </a:lnTo>
                    <a:lnTo>
                      <a:pt x="3" y="53"/>
                    </a:lnTo>
                    <a:lnTo>
                      <a:pt x="3" y="52"/>
                    </a:lnTo>
                    <a:lnTo>
                      <a:pt x="2" y="51"/>
                    </a:lnTo>
                    <a:lnTo>
                      <a:pt x="2" y="50"/>
                    </a:lnTo>
                    <a:lnTo>
                      <a:pt x="1" y="49"/>
                    </a:lnTo>
                    <a:lnTo>
                      <a:pt x="1" y="48"/>
                    </a:lnTo>
                    <a:lnTo>
                      <a:pt x="2" y="48"/>
                    </a:lnTo>
                    <a:lnTo>
                      <a:pt x="3" y="48"/>
                    </a:lnTo>
                    <a:lnTo>
                      <a:pt x="3" y="47"/>
                    </a:lnTo>
                    <a:lnTo>
                      <a:pt x="3" y="46"/>
                    </a:lnTo>
                    <a:lnTo>
                      <a:pt x="3" y="45"/>
                    </a:lnTo>
                    <a:lnTo>
                      <a:pt x="4" y="45"/>
                    </a:lnTo>
                    <a:lnTo>
                      <a:pt x="5" y="43"/>
                    </a:lnTo>
                    <a:lnTo>
                      <a:pt x="6" y="44"/>
                    </a:lnTo>
                    <a:lnTo>
                      <a:pt x="7" y="44"/>
                    </a:lnTo>
                    <a:lnTo>
                      <a:pt x="8" y="43"/>
                    </a:lnTo>
                    <a:lnTo>
                      <a:pt x="7" y="42"/>
                    </a:lnTo>
                    <a:lnTo>
                      <a:pt x="7" y="41"/>
                    </a:lnTo>
                    <a:lnTo>
                      <a:pt x="7" y="41"/>
                    </a:lnTo>
                    <a:lnTo>
                      <a:pt x="6" y="40"/>
                    </a:lnTo>
                    <a:lnTo>
                      <a:pt x="6" y="40"/>
                    </a:lnTo>
                    <a:lnTo>
                      <a:pt x="5" y="39"/>
                    </a:lnTo>
                    <a:lnTo>
                      <a:pt x="5" y="38"/>
                    </a:lnTo>
                    <a:lnTo>
                      <a:pt x="5" y="38"/>
                    </a:lnTo>
                    <a:lnTo>
                      <a:pt x="6" y="37"/>
                    </a:lnTo>
                    <a:lnTo>
                      <a:pt x="7" y="37"/>
                    </a:lnTo>
                    <a:lnTo>
                      <a:pt x="8" y="37"/>
                    </a:lnTo>
                    <a:lnTo>
                      <a:pt x="9" y="37"/>
                    </a:lnTo>
                    <a:lnTo>
                      <a:pt x="10" y="36"/>
                    </a:lnTo>
                    <a:lnTo>
                      <a:pt x="10" y="35"/>
                    </a:lnTo>
                    <a:lnTo>
                      <a:pt x="10" y="35"/>
                    </a:lnTo>
                    <a:lnTo>
                      <a:pt x="12" y="34"/>
                    </a:lnTo>
                    <a:lnTo>
                      <a:pt x="13" y="34"/>
                    </a:lnTo>
                    <a:lnTo>
                      <a:pt x="13" y="33"/>
                    </a:lnTo>
                    <a:lnTo>
                      <a:pt x="13" y="32"/>
                    </a:lnTo>
                    <a:lnTo>
                      <a:pt x="14" y="31"/>
                    </a:lnTo>
                    <a:lnTo>
                      <a:pt x="15" y="31"/>
                    </a:lnTo>
                    <a:lnTo>
                      <a:pt x="16" y="31"/>
                    </a:lnTo>
                    <a:lnTo>
                      <a:pt x="17" y="31"/>
                    </a:lnTo>
                    <a:lnTo>
                      <a:pt x="17" y="31"/>
                    </a:lnTo>
                    <a:lnTo>
                      <a:pt x="18" y="30"/>
                    </a:lnTo>
                    <a:lnTo>
                      <a:pt x="17" y="29"/>
                    </a:lnTo>
                    <a:lnTo>
                      <a:pt x="17" y="28"/>
                    </a:lnTo>
                    <a:lnTo>
                      <a:pt x="16" y="29"/>
                    </a:lnTo>
                    <a:lnTo>
                      <a:pt x="15" y="28"/>
                    </a:lnTo>
                    <a:lnTo>
                      <a:pt x="15" y="26"/>
                    </a:lnTo>
                    <a:lnTo>
                      <a:pt x="16" y="26"/>
                    </a:lnTo>
                    <a:lnTo>
                      <a:pt x="17" y="26"/>
                    </a:lnTo>
                    <a:lnTo>
                      <a:pt x="17" y="26"/>
                    </a:lnTo>
                    <a:lnTo>
                      <a:pt x="18" y="27"/>
                    </a:lnTo>
                    <a:lnTo>
                      <a:pt x="19" y="26"/>
                    </a:lnTo>
                    <a:lnTo>
                      <a:pt x="20" y="26"/>
                    </a:lnTo>
                    <a:lnTo>
                      <a:pt x="20" y="27"/>
                    </a:lnTo>
                    <a:lnTo>
                      <a:pt x="21" y="26"/>
                    </a:lnTo>
                    <a:lnTo>
                      <a:pt x="21" y="25"/>
                    </a:lnTo>
                    <a:lnTo>
                      <a:pt x="22" y="23"/>
                    </a:lnTo>
                    <a:lnTo>
                      <a:pt x="23" y="22"/>
                    </a:lnTo>
                    <a:lnTo>
                      <a:pt x="24" y="22"/>
                    </a:lnTo>
                    <a:lnTo>
                      <a:pt x="24" y="21"/>
                    </a:lnTo>
                    <a:lnTo>
                      <a:pt x="25" y="21"/>
                    </a:lnTo>
                    <a:lnTo>
                      <a:pt x="26" y="21"/>
                    </a:lnTo>
                    <a:lnTo>
                      <a:pt x="27" y="21"/>
                    </a:lnTo>
                    <a:lnTo>
                      <a:pt x="27" y="20"/>
                    </a:lnTo>
                    <a:lnTo>
                      <a:pt x="26" y="20"/>
                    </a:lnTo>
                    <a:lnTo>
                      <a:pt x="25" y="19"/>
                    </a:lnTo>
                    <a:lnTo>
                      <a:pt x="26" y="18"/>
                    </a:lnTo>
                    <a:lnTo>
                      <a:pt x="27" y="18"/>
                    </a:lnTo>
                    <a:lnTo>
                      <a:pt x="27" y="18"/>
                    </a:lnTo>
                    <a:lnTo>
                      <a:pt x="27" y="17"/>
                    </a:lnTo>
                    <a:lnTo>
                      <a:pt x="28" y="16"/>
                    </a:lnTo>
                    <a:lnTo>
                      <a:pt x="29" y="15"/>
                    </a:lnTo>
                    <a:lnTo>
                      <a:pt x="29" y="14"/>
                    </a:lnTo>
                    <a:lnTo>
                      <a:pt x="30" y="14"/>
                    </a:lnTo>
                    <a:lnTo>
                      <a:pt x="31" y="14"/>
                    </a:lnTo>
                    <a:lnTo>
                      <a:pt x="31" y="14"/>
                    </a:lnTo>
                    <a:lnTo>
                      <a:pt x="31" y="14"/>
                    </a:lnTo>
                    <a:lnTo>
                      <a:pt x="31" y="13"/>
                    </a:lnTo>
                    <a:lnTo>
                      <a:pt x="32" y="12"/>
                    </a:lnTo>
                    <a:lnTo>
                      <a:pt x="33" y="12"/>
                    </a:lnTo>
                    <a:lnTo>
                      <a:pt x="34" y="12"/>
                    </a:lnTo>
                    <a:lnTo>
                      <a:pt x="34" y="11"/>
                    </a:lnTo>
                    <a:lnTo>
                      <a:pt x="34" y="10"/>
                    </a:lnTo>
                    <a:lnTo>
                      <a:pt x="34" y="10"/>
                    </a:lnTo>
                    <a:lnTo>
                      <a:pt x="34" y="9"/>
                    </a:lnTo>
                    <a:lnTo>
                      <a:pt x="33" y="9"/>
                    </a:lnTo>
                    <a:lnTo>
                      <a:pt x="33" y="8"/>
                    </a:lnTo>
                    <a:lnTo>
                      <a:pt x="34" y="7"/>
                    </a:lnTo>
                    <a:lnTo>
                      <a:pt x="35" y="7"/>
                    </a:lnTo>
                    <a:lnTo>
                      <a:pt x="36" y="6"/>
                    </a:lnTo>
                    <a:lnTo>
                      <a:pt x="36" y="5"/>
                    </a:lnTo>
                    <a:lnTo>
                      <a:pt x="37" y="5"/>
                    </a:lnTo>
                    <a:lnTo>
                      <a:pt x="37" y="4"/>
                    </a:lnTo>
                    <a:lnTo>
                      <a:pt x="38" y="5"/>
                    </a:lnTo>
                    <a:lnTo>
                      <a:pt x="38" y="6"/>
                    </a:lnTo>
                    <a:lnTo>
                      <a:pt x="37" y="6"/>
                    </a:lnTo>
                    <a:lnTo>
                      <a:pt x="38" y="7"/>
                    </a:lnTo>
                    <a:lnTo>
                      <a:pt x="39" y="7"/>
                    </a:lnTo>
                    <a:lnTo>
                      <a:pt x="40" y="7"/>
                    </a:lnTo>
                    <a:lnTo>
                      <a:pt x="41" y="6"/>
                    </a:lnTo>
                    <a:lnTo>
                      <a:pt x="41" y="6"/>
                    </a:lnTo>
                    <a:lnTo>
                      <a:pt x="43" y="6"/>
                    </a:lnTo>
                    <a:lnTo>
                      <a:pt x="44" y="5"/>
                    </a:lnTo>
                    <a:lnTo>
                      <a:pt x="44" y="6"/>
                    </a:lnTo>
                    <a:lnTo>
                      <a:pt x="44" y="7"/>
                    </a:lnTo>
                    <a:lnTo>
                      <a:pt x="45" y="6"/>
                    </a:lnTo>
                    <a:lnTo>
                      <a:pt x="46" y="6"/>
                    </a:lnTo>
                    <a:lnTo>
                      <a:pt x="48" y="7"/>
                    </a:lnTo>
                    <a:lnTo>
                      <a:pt x="47" y="7"/>
                    </a:lnTo>
                    <a:lnTo>
                      <a:pt x="47" y="7"/>
                    </a:lnTo>
                    <a:lnTo>
                      <a:pt x="48" y="8"/>
                    </a:lnTo>
                    <a:lnTo>
                      <a:pt x="47" y="10"/>
                    </a:lnTo>
                    <a:lnTo>
                      <a:pt x="48" y="10"/>
                    </a:lnTo>
                    <a:lnTo>
                      <a:pt x="48" y="10"/>
                    </a:lnTo>
                    <a:lnTo>
                      <a:pt x="49" y="10"/>
                    </a:lnTo>
                    <a:lnTo>
                      <a:pt x="51" y="10"/>
                    </a:lnTo>
                    <a:lnTo>
                      <a:pt x="51" y="11"/>
                    </a:lnTo>
                    <a:lnTo>
                      <a:pt x="51" y="11"/>
                    </a:lnTo>
                    <a:lnTo>
                      <a:pt x="50" y="12"/>
                    </a:lnTo>
                    <a:lnTo>
                      <a:pt x="50" y="13"/>
                    </a:lnTo>
                    <a:lnTo>
                      <a:pt x="51" y="14"/>
                    </a:lnTo>
                    <a:lnTo>
                      <a:pt x="51" y="15"/>
                    </a:lnTo>
                    <a:lnTo>
                      <a:pt x="51" y="16"/>
                    </a:lnTo>
                    <a:lnTo>
                      <a:pt x="52" y="16"/>
                    </a:lnTo>
                    <a:lnTo>
                      <a:pt x="53" y="16"/>
                    </a:lnTo>
                    <a:lnTo>
                      <a:pt x="54" y="16"/>
                    </a:lnTo>
                    <a:lnTo>
                      <a:pt x="54" y="15"/>
                    </a:lnTo>
                    <a:lnTo>
                      <a:pt x="54" y="14"/>
                    </a:lnTo>
                    <a:lnTo>
                      <a:pt x="55" y="14"/>
                    </a:lnTo>
                    <a:lnTo>
                      <a:pt x="56" y="13"/>
                    </a:lnTo>
                    <a:lnTo>
                      <a:pt x="56" y="12"/>
                    </a:lnTo>
                    <a:lnTo>
                      <a:pt x="55" y="12"/>
                    </a:lnTo>
                    <a:lnTo>
                      <a:pt x="55" y="11"/>
                    </a:lnTo>
                    <a:lnTo>
                      <a:pt x="56" y="10"/>
                    </a:lnTo>
                    <a:lnTo>
                      <a:pt x="57" y="10"/>
                    </a:lnTo>
                    <a:lnTo>
                      <a:pt x="58" y="11"/>
                    </a:lnTo>
                    <a:lnTo>
                      <a:pt x="58" y="11"/>
                    </a:lnTo>
                    <a:lnTo>
                      <a:pt x="58" y="10"/>
                    </a:lnTo>
                    <a:lnTo>
                      <a:pt x="58" y="10"/>
                    </a:lnTo>
                    <a:lnTo>
                      <a:pt x="58" y="9"/>
                    </a:lnTo>
                    <a:lnTo>
                      <a:pt x="58" y="7"/>
                    </a:lnTo>
                    <a:lnTo>
                      <a:pt x="57" y="7"/>
                    </a:lnTo>
                    <a:lnTo>
                      <a:pt x="56" y="7"/>
                    </a:lnTo>
                    <a:lnTo>
                      <a:pt x="55" y="7"/>
                    </a:lnTo>
                    <a:lnTo>
                      <a:pt x="56" y="4"/>
                    </a:lnTo>
                    <a:lnTo>
                      <a:pt x="56" y="3"/>
                    </a:lnTo>
                    <a:lnTo>
                      <a:pt x="57" y="2"/>
                    </a:lnTo>
                    <a:lnTo>
                      <a:pt x="58" y="1"/>
                    </a:lnTo>
                    <a:lnTo>
                      <a:pt x="58" y="1"/>
                    </a:lnTo>
                    <a:lnTo>
                      <a:pt x="59" y="1"/>
                    </a:lnTo>
                    <a:lnTo>
                      <a:pt x="60" y="1"/>
                    </a:lnTo>
                    <a:lnTo>
                      <a:pt x="61"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20" name="Freeform 1179">
                <a:extLst>
                  <a:ext uri="{FF2B5EF4-FFF2-40B4-BE49-F238E27FC236}">
                    <a16:creationId xmlns:a16="http://schemas.microsoft.com/office/drawing/2014/main" id="{7365344A-E384-4D0D-B7F0-E8C5C5FAD928}"/>
                  </a:ext>
                </a:extLst>
              </p:cNvPr>
              <p:cNvSpPr>
                <a:spLocks/>
              </p:cNvSpPr>
              <p:nvPr/>
            </p:nvSpPr>
            <p:spPr bwMode="auto">
              <a:xfrm>
                <a:off x="4289" y="2323"/>
                <a:ext cx="367" cy="209"/>
              </a:xfrm>
              <a:custGeom>
                <a:avLst/>
                <a:gdLst>
                  <a:gd name="T0" fmla="*/ 7 w 367"/>
                  <a:gd name="T1" fmla="*/ 66 h 209"/>
                  <a:gd name="T2" fmla="*/ 19 w 367"/>
                  <a:gd name="T3" fmla="*/ 64 h 209"/>
                  <a:gd name="T4" fmla="*/ 32 w 367"/>
                  <a:gd name="T5" fmla="*/ 57 h 209"/>
                  <a:gd name="T6" fmla="*/ 40 w 367"/>
                  <a:gd name="T7" fmla="*/ 49 h 209"/>
                  <a:gd name="T8" fmla="*/ 80 w 367"/>
                  <a:gd name="T9" fmla="*/ 56 h 209"/>
                  <a:gd name="T10" fmla="*/ 92 w 367"/>
                  <a:gd name="T11" fmla="*/ 59 h 209"/>
                  <a:gd name="T12" fmla="*/ 104 w 367"/>
                  <a:gd name="T13" fmla="*/ 56 h 209"/>
                  <a:gd name="T14" fmla="*/ 113 w 367"/>
                  <a:gd name="T15" fmla="*/ 60 h 209"/>
                  <a:gd name="T16" fmla="*/ 124 w 367"/>
                  <a:gd name="T17" fmla="*/ 62 h 209"/>
                  <a:gd name="T18" fmla="*/ 138 w 367"/>
                  <a:gd name="T19" fmla="*/ 61 h 209"/>
                  <a:gd name="T20" fmla="*/ 145 w 367"/>
                  <a:gd name="T21" fmla="*/ 56 h 209"/>
                  <a:gd name="T22" fmla="*/ 154 w 367"/>
                  <a:gd name="T23" fmla="*/ 59 h 209"/>
                  <a:gd name="T24" fmla="*/ 165 w 367"/>
                  <a:gd name="T25" fmla="*/ 56 h 209"/>
                  <a:gd name="T26" fmla="*/ 173 w 367"/>
                  <a:gd name="T27" fmla="*/ 53 h 209"/>
                  <a:gd name="T28" fmla="*/ 186 w 367"/>
                  <a:gd name="T29" fmla="*/ 53 h 209"/>
                  <a:gd name="T30" fmla="*/ 197 w 367"/>
                  <a:gd name="T31" fmla="*/ 52 h 209"/>
                  <a:gd name="T32" fmla="*/ 207 w 367"/>
                  <a:gd name="T33" fmla="*/ 51 h 209"/>
                  <a:gd name="T34" fmla="*/ 214 w 367"/>
                  <a:gd name="T35" fmla="*/ 43 h 209"/>
                  <a:gd name="T36" fmla="*/ 211 w 367"/>
                  <a:gd name="T37" fmla="*/ 35 h 209"/>
                  <a:gd name="T38" fmla="*/ 213 w 367"/>
                  <a:gd name="T39" fmla="*/ 27 h 209"/>
                  <a:gd name="T40" fmla="*/ 221 w 367"/>
                  <a:gd name="T41" fmla="*/ 25 h 209"/>
                  <a:gd name="T42" fmla="*/ 228 w 367"/>
                  <a:gd name="T43" fmla="*/ 26 h 209"/>
                  <a:gd name="T44" fmla="*/ 232 w 367"/>
                  <a:gd name="T45" fmla="*/ 20 h 209"/>
                  <a:gd name="T46" fmla="*/ 237 w 367"/>
                  <a:gd name="T47" fmla="*/ 14 h 209"/>
                  <a:gd name="T48" fmla="*/ 238 w 367"/>
                  <a:gd name="T49" fmla="*/ 8 h 209"/>
                  <a:gd name="T50" fmla="*/ 242 w 367"/>
                  <a:gd name="T51" fmla="*/ 0 h 209"/>
                  <a:gd name="T52" fmla="*/ 246 w 367"/>
                  <a:gd name="T53" fmla="*/ 8 h 209"/>
                  <a:gd name="T54" fmla="*/ 248 w 367"/>
                  <a:gd name="T55" fmla="*/ 18 h 209"/>
                  <a:gd name="T56" fmla="*/ 249 w 367"/>
                  <a:gd name="T57" fmla="*/ 25 h 209"/>
                  <a:gd name="T58" fmla="*/ 248 w 367"/>
                  <a:gd name="T59" fmla="*/ 31 h 209"/>
                  <a:gd name="T60" fmla="*/ 245 w 367"/>
                  <a:gd name="T61" fmla="*/ 35 h 209"/>
                  <a:gd name="T62" fmla="*/ 248 w 367"/>
                  <a:gd name="T63" fmla="*/ 44 h 209"/>
                  <a:gd name="T64" fmla="*/ 254 w 367"/>
                  <a:gd name="T65" fmla="*/ 54 h 209"/>
                  <a:gd name="T66" fmla="*/ 259 w 367"/>
                  <a:gd name="T67" fmla="*/ 63 h 209"/>
                  <a:gd name="T68" fmla="*/ 265 w 367"/>
                  <a:gd name="T69" fmla="*/ 62 h 209"/>
                  <a:gd name="T70" fmla="*/ 274 w 367"/>
                  <a:gd name="T71" fmla="*/ 65 h 209"/>
                  <a:gd name="T72" fmla="*/ 276 w 367"/>
                  <a:gd name="T73" fmla="*/ 70 h 209"/>
                  <a:gd name="T74" fmla="*/ 283 w 367"/>
                  <a:gd name="T75" fmla="*/ 75 h 209"/>
                  <a:gd name="T76" fmla="*/ 285 w 367"/>
                  <a:gd name="T77" fmla="*/ 79 h 209"/>
                  <a:gd name="T78" fmla="*/ 286 w 367"/>
                  <a:gd name="T79" fmla="*/ 84 h 209"/>
                  <a:gd name="T80" fmla="*/ 288 w 367"/>
                  <a:gd name="T81" fmla="*/ 91 h 209"/>
                  <a:gd name="T82" fmla="*/ 289 w 367"/>
                  <a:gd name="T83" fmla="*/ 96 h 209"/>
                  <a:gd name="T84" fmla="*/ 291 w 367"/>
                  <a:gd name="T85" fmla="*/ 104 h 209"/>
                  <a:gd name="T86" fmla="*/ 286 w 367"/>
                  <a:gd name="T87" fmla="*/ 111 h 209"/>
                  <a:gd name="T88" fmla="*/ 280 w 367"/>
                  <a:gd name="T89" fmla="*/ 119 h 209"/>
                  <a:gd name="T90" fmla="*/ 283 w 367"/>
                  <a:gd name="T91" fmla="*/ 126 h 209"/>
                  <a:gd name="T92" fmla="*/ 285 w 367"/>
                  <a:gd name="T93" fmla="*/ 131 h 209"/>
                  <a:gd name="T94" fmla="*/ 283 w 367"/>
                  <a:gd name="T95" fmla="*/ 135 h 209"/>
                  <a:gd name="T96" fmla="*/ 288 w 367"/>
                  <a:gd name="T97" fmla="*/ 143 h 209"/>
                  <a:gd name="T98" fmla="*/ 290 w 367"/>
                  <a:gd name="T99" fmla="*/ 151 h 209"/>
                  <a:gd name="T100" fmla="*/ 296 w 367"/>
                  <a:gd name="T101" fmla="*/ 160 h 209"/>
                  <a:gd name="T102" fmla="*/ 301 w 367"/>
                  <a:gd name="T103" fmla="*/ 168 h 209"/>
                  <a:gd name="T104" fmla="*/ 310 w 367"/>
                  <a:gd name="T105" fmla="*/ 169 h 209"/>
                  <a:gd name="T106" fmla="*/ 318 w 367"/>
                  <a:gd name="T107" fmla="*/ 176 h 209"/>
                  <a:gd name="T108" fmla="*/ 318 w 367"/>
                  <a:gd name="T109" fmla="*/ 181 h 209"/>
                  <a:gd name="T110" fmla="*/ 326 w 367"/>
                  <a:gd name="T111" fmla="*/ 185 h 209"/>
                  <a:gd name="T112" fmla="*/ 331 w 367"/>
                  <a:gd name="T113" fmla="*/ 193 h 209"/>
                  <a:gd name="T114" fmla="*/ 337 w 367"/>
                  <a:gd name="T115" fmla="*/ 198 h 209"/>
                  <a:gd name="T116" fmla="*/ 342 w 367"/>
                  <a:gd name="T117" fmla="*/ 206 h 209"/>
                  <a:gd name="T118" fmla="*/ 355 w 367"/>
                  <a:gd name="T119" fmla="*/ 20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7" h="209">
                    <a:moveTo>
                      <a:pt x="0" y="66"/>
                    </a:moveTo>
                    <a:lnTo>
                      <a:pt x="0" y="66"/>
                    </a:lnTo>
                    <a:lnTo>
                      <a:pt x="1" y="66"/>
                    </a:lnTo>
                    <a:lnTo>
                      <a:pt x="1" y="66"/>
                    </a:lnTo>
                    <a:lnTo>
                      <a:pt x="1" y="67"/>
                    </a:lnTo>
                    <a:lnTo>
                      <a:pt x="2" y="67"/>
                    </a:lnTo>
                    <a:lnTo>
                      <a:pt x="3" y="66"/>
                    </a:lnTo>
                    <a:lnTo>
                      <a:pt x="3" y="66"/>
                    </a:lnTo>
                    <a:lnTo>
                      <a:pt x="4" y="65"/>
                    </a:lnTo>
                    <a:lnTo>
                      <a:pt x="5" y="65"/>
                    </a:lnTo>
                    <a:lnTo>
                      <a:pt x="6" y="65"/>
                    </a:lnTo>
                    <a:lnTo>
                      <a:pt x="7" y="66"/>
                    </a:lnTo>
                    <a:lnTo>
                      <a:pt x="7" y="66"/>
                    </a:lnTo>
                    <a:lnTo>
                      <a:pt x="8" y="66"/>
                    </a:lnTo>
                    <a:lnTo>
                      <a:pt x="9" y="66"/>
                    </a:lnTo>
                    <a:lnTo>
                      <a:pt x="12" y="67"/>
                    </a:lnTo>
                    <a:lnTo>
                      <a:pt x="13" y="66"/>
                    </a:lnTo>
                    <a:lnTo>
                      <a:pt x="14" y="66"/>
                    </a:lnTo>
                    <a:lnTo>
                      <a:pt x="14" y="66"/>
                    </a:lnTo>
                    <a:lnTo>
                      <a:pt x="16" y="65"/>
                    </a:lnTo>
                    <a:lnTo>
                      <a:pt x="17" y="65"/>
                    </a:lnTo>
                    <a:lnTo>
                      <a:pt x="18" y="65"/>
                    </a:lnTo>
                    <a:lnTo>
                      <a:pt x="18" y="65"/>
                    </a:lnTo>
                    <a:lnTo>
                      <a:pt x="19" y="64"/>
                    </a:lnTo>
                    <a:lnTo>
                      <a:pt x="20" y="64"/>
                    </a:lnTo>
                    <a:lnTo>
                      <a:pt x="21" y="64"/>
                    </a:lnTo>
                    <a:lnTo>
                      <a:pt x="21" y="64"/>
                    </a:lnTo>
                    <a:lnTo>
                      <a:pt x="23" y="63"/>
                    </a:lnTo>
                    <a:lnTo>
                      <a:pt x="25" y="64"/>
                    </a:lnTo>
                    <a:lnTo>
                      <a:pt x="26" y="64"/>
                    </a:lnTo>
                    <a:lnTo>
                      <a:pt x="27" y="63"/>
                    </a:lnTo>
                    <a:lnTo>
                      <a:pt x="28" y="63"/>
                    </a:lnTo>
                    <a:lnTo>
                      <a:pt x="28" y="62"/>
                    </a:lnTo>
                    <a:lnTo>
                      <a:pt x="29" y="59"/>
                    </a:lnTo>
                    <a:lnTo>
                      <a:pt x="30" y="58"/>
                    </a:lnTo>
                    <a:lnTo>
                      <a:pt x="32" y="57"/>
                    </a:lnTo>
                    <a:lnTo>
                      <a:pt x="32" y="56"/>
                    </a:lnTo>
                    <a:lnTo>
                      <a:pt x="33" y="56"/>
                    </a:lnTo>
                    <a:lnTo>
                      <a:pt x="34" y="56"/>
                    </a:lnTo>
                    <a:lnTo>
                      <a:pt x="35" y="56"/>
                    </a:lnTo>
                    <a:lnTo>
                      <a:pt x="37" y="56"/>
                    </a:lnTo>
                    <a:lnTo>
                      <a:pt x="38" y="55"/>
                    </a:lnTo>
                    <a:lnTo>
                      <a:pt x="38" y="54"/>
                    </a:lnTo>
                    <a:lnTo>
                      <a:pt x="39" y="53"/>
                    </a:lnTo>
                    <a:lnTo>
                      <a:pt x="39" y="52"/>
                    </a:lnTo>
                    <a:lnTo>
                      <a:pt x="40" y="52"/>
                    </a:lnTo>
                    <a:lnTo>
                      <a:pt x="40" y="50"/>
                    </a:lnTo>
                    <a:lnTo>
                      <a:pt x="40" y="49"/>
                    </a:lnTo>
                    <a:lnTo>
                      <a:pt x="40" y="47"/>
                    </a:lnTo>
                    <a:lnTo>
                      <a:pt x="39" y="45"/>
                    </a:lnTo>
                    <a:lnTo>
                      <a:pt x="40" y="45"/>
                    </a:lnTo>
                    <a:lnTo>
                      <a:pt x="69" y="56"/>
                    </a:lnTo>
                    <a:lnTo>
                      <a:pt x="71" y="56"/>
                    </a:lnTo>
                    <a:lnTo>
                      <a:pt x="72" y="57"/>
                    </a:lnTo>
                    <a:lnTo>
                      <a:pt x="73" y="56"/>
                    </a:lnTo>
                    <a:lnTo>
                      <a:pt x="74" y="55"/>
                    </a:lnTo>
                    <a:lnTo>
                      <a:pt x="76" y="56"/>
                    </a:lnTo>
                    <a:lnTo>
                      <a:pt x="76" y="56"/>
                    </a:lnTo>
                    <a:lnTo>
                      <a:pt x="79" y="56"/>
                    </a:lnTo>
                    <a:lnTo>
                      <a:pt x="80" y="56"/>
                    </a:lnTo>
                    <a:lnTo>
                      <a:pt x="80" y="57"/>
                    </a:lnTo>
                    <a:lnTo>
                      <a:pt x="81" y="58"/>
                    </a:lnTo>
                    <a:lnTo>
                      <a:pt x="81" y="59"/>
                    </a:lnTo>
                    <a:lnTo>
                      <a:pt x="83" y="59"/>
                    </a:lnTo>
                    <a:lnTo>
                      <a:pt x="84" y="59"/>
                    </a:lnTo>
                    <a:lnTo>
                      <a:pt x="86" y="59"/>
                    </a:lnTo>
                    <a:lnTo>
                      <a:pt x="87" y="59"/>
                    </a:lnTo>
                    <a:lnTo>
                      <a:pt x="87" y="58"/>
                    </a:lnTo>
                    <a:lnTo>
                      <a:pt x="88" y="59"/>
                    </a:lnTo>
                    <a:lnTo>
                      <a:pt x="90" y="59"/>
                    </a:lnTo>
                    <a:lnTo>
                      <a:pt x="90" y="59"/>
                    </a:lnTo>
                    <a:lnTo>
                      <a:pt x="92" y="59"/>
                    </a:lnTo>
                    <a:lnTo>
                      <a:pt x="93" y="59"/>
                    </a:lnTo>
                    <a:lnTo>
                      <a:pt x="94" y="59"/>
                    </a:lnTo>
                    <a:lnTo>
                      <a:pt x="94" y="59"/>
                    </a:lnTo>
                    <a:lnTo>
                      <a:pt x="95" y="59"/>
                    </a:lnTo>
                    <a:lnTo>
                      <a:pt x="96" y="58"/>
                    </a:lnTo>
                    <a:lnTo>
                      <a:pt x="97" y="57"/>
                    </a:lnTo>
                    <a:lnTo>
                      <a:pt x="97" y="56"/>
                    </a:lnTo>
                    <a:lnTo>
                      <a:pt x="98" y="56"/>
                    </a:lnTo>
                    <a:lnTo>
                      <a:pt x="99" y="56"/>
                    </a:lnTo>
                    <a:lnTo>
                      <a:pt x="100" y="55"/>
                    </a:lnTo>
                    <a:lnTo>
                      <a:pt x="101" y="56"/>
                    </a:lnTo>
                    <a:lnTo>
                      <a:pt x="104" y="56"/>
                    </a:lnTo>
                    <a:lnTo>
                      <a:pt x="104" y="56"/>
                    </a:lnTo>
                    <a:lnTo>
                      <a:pt x="105" y="56"/>
                    </a:lnTo>
                    <a:lnTo>
                      <a:pt x="106" y="56"/>
                    </a:lnTo>
                    <a:lnTo>
                      <a:pt x="107" y="56"/>
                    </a:lnTo>
                    <a:lnTo>
                      <a:pt x="107" y="57"/>
                    </a:lnTo>
                    <a:lnTo>
                      <a:pt x="108" y="58"/>
                    </a:lnTo>
                    <a:lnTo>
                      <a:pt x="109" y="58"/>
                    </a:lnTo>
                    <a:lnTo>
                      <a:pt x="110" y="59"/>
                    </a:lnTo>
                    <a:lnTo>
                      <a:pt x="111" y="59"/>
                    </a:lnTo>
                    <a:lnTo>
                      <a:pt x="111" y="59"/>
                    </a:lnTo>
                    <a:lnTo>
                      <a:pt x="112" y="60"/>
                    </a:lnTo>
                    <a:lnTo>
                      <a:pt x="113" y="60"/>
                    </a:lnTo>
                    <a:lnTo>
                      <a:pt x="114" y="59"/>
                    </a:lnTo>
                    <a:lnTo>
                      <a:pt x="114" y="59"/>
                    </a:lnTo>
                    <a:lnTo>
                      <a:pt x="114" y="60"/>
                    </a:lnTo>
                    <a:lnTo>
                      <a:pt x="117" y="59"/>
                    </a:lnTo>
                    <a:lnTo>
                      <a:pt x="118" y="59"/>
                    </a:lnTo>
                    <a:lnTo>
                      <a:pt x="119" y="59"/>
                    </a:lnTo>
                    <a:lnTo>
                      <a:pt x="120" y="59"/>
                    </a:lnTo>
                    <a:lnTo>
                      <a:pt x="121" y="61"/>
                    </a:lnTo>
                    <a:lnTo>
                      <a:pt x="122" y="61"/>
                    </a:lnTo>
                    <a:lnTo>
                      <a:pt x="123" y="62"/>
                    </a:lnTo>
                    <a:lnTo>
                      <a:pt x="124" y="62"/>
                    </a:lnTo>
                    <a:lnTo>
                      <a:pt x="124" y="62"/>
                    </a:lnTo>
                    <a:lnTo>
                      <a:pt x="125" y="62"/>
                    </a:lnTo>
                    <a:lnTo>
                      <a:pt x="128" y="61"/>
                    </a:lnTo>
                    <a:lnTo>
                      <a:pt x="128" y="62"/>
                    </a:lnTo>
                    <a:lnTo>
                      <a:pt x="130" y="62"/>
                    </a:lnTo>
                    <a:lnTo>
                      <a:pt x="131" y="62"/>
                    </a:lnTo>
                    <a:lnTo>
                      <a:pt x="131" y="62"/>
                    </a:lnTo>
                    <a:lnTo>
                      <a:pt x="132" y="61"/>
                    </a:lnTo>
                    <a:lnTo>
                      <a:pt x="133" y="61"/>
                    </a:lnTo>
                    <a:lnTo>
                      <a:pt x="134" y="61"/>
                    </a:lnTo>
                    <a:lnTo>
                      <a:pt x="135" y="60"/>
                    </a:lnTo>
                    <a:lnTo>
                      <a:pt x="136" y="61"/>
                    </a:lnTo>
                    <a:lnTo>
                      <a:pt x="138" y="61"/>
                    </a:lnTo>
                    <a:lnTo>
                      <a:pt x="138" y="60"/>
                    </a:lnTo>
                    <a:lnTo>
                      <a:pt x="139" y="60"/>
                    </a:lnTo>
                    <a:lnTo>
                      <a:pt x="140" y="60"/>
                    </a:lnTo>
                    <a:lnTo>
                      <a:pt x="142" y="59"/>
                    </a:lnTo>
                    <a:lnTo>
                      <a:pt x="142" y="59"/>
                    </a:lnTo>
                    <a:lnTo>
                      <a:pt x="142" y="58"/>
                    </a:lnTo>
                    <a:lnTo>
                      <a:pt x="142" y="57"/>
                    </a:lnTo>
                    <a:lnTo>
                      <a:pt x="143" y="57"/>
                    </a:lnTo>
                    <a:lnTo>
                      <a:pt x="144" y="57"/>
                    </a:lnTo>
                    <a:lnTo>
                      <a:pt x="145" y="56"/>
                    </a:lnTo>
                    <a:lnTo>
                      <a:pt x="145" y="56"/>
                    </a:lnTo>
                    <a:lnTo>
                      <a:pt x="145" y="56"/>
                    </a:lnTo>
                    <a:lnTo>
                      <a:pt x="146" y="56"/>
                    </a:lnTo>
                    <a:lnTo>
                      <a:pt x="147" y="57"/>
                    </a:lnTo>
                    <a:lnTo>
                      <a:pt x="148" y="57"/>
                    </a:lnTo>
                    <a:lnTo>
                      <a:pt x="148" y="58"/>
                    </a:lnTo>
                    <a:lnTo>
                      <a:pt x="149" y="59"/>
                    </a:lnTo>
                    <a:lnTo>
                      <a:pt x="149" y="59"/>
                    </a:lnTo>
                    <a:lnTo>
                      <a:pt x="150" y="59"/>
                    </a:lnTo>
                    <a:lnTo>
                      <a:pt x="151" y="59"/>
                    </a:lnTo>
                    <a:lnTo>
                      <a:pt x="152" y="59"/>
                    </a:lnTo>
                    <a:lnTo>
                      <a:pt x="152" y="59"/>
                    </a:lnTo>
                    <a:lnTo>
                      <a:pt x="153" y="59"/>
                    </a:lnTo>
                    <a:lnTo>
                      <a:pt x="154" y="59"/>
                    </a:lnTo>
                    <a:lnTo>
                      <a:pt x="155" y="59"/>
                    </a:lnTo>
                    <a:lnTo>
                      <a:pt x="155" y="59"/>
                    </a:lnTo>
                    <a:lnTo>
                      <a:pt x="156" y="59"/>
                    </a:lnTo>
                    <a:lnTo>
                      <a:pt x="158" y="59"/>
                    </a:lnTo>
                    <a:lnTo>
                      <a:pt x="159" y="59"/>
                    </a:lnTo>
                    <a:lnTo>
                      <a:pt x="160" y="59"/>
                    </a:lnTo>
                    <a:lnTo>
                      <a:pt x="161" y="58"/>
                    </a:lnTo>
                    <a:lnTo>
                      <a:pt x="162" y="57"/>
                    </a:lnTo>
                    <a:lnTo>
                      <a:pt x="162" y="56"/>
                    </a:lnTo>
                    <a:lnTo>
                      <a:pt x="164" y="56"/>
                    </a:lnTo>
                    <a:lnTo>
                      <a:pt x="164" y="56"/>
                    </a:lnTo>
                    <a:lnTo>
                      <a:pt x="165" y="56"/>
                    </a:lnTo>
                    <a:lnTo>
                      <a:pt x="166" y="55"/>
                    </a:lnTo>
                    <a:lnTo>
                      <a:pt x="167" y="55"/>
                    </a:lnTo>
                    <a:lnTo>
                      <a:pt x="168" y="55"/>
                    </a:lnTo>
                    <a:lnTo>
                      <a:pt x="169" y="54"/>
                    </a:lnTo>
                    <a:lnTo>
                      <a:pt x="169" y="53"/>
                    </a:lnTo>
                    <a:lnTo>
                      <a:pt x="169" y="53"/>
                    </a:lnTo>
                    <a:lnTo>
                      <a:pt x="170" y="52"/>
                    </a:lnTo>
                    <a:lnTo>
                      <a:pt x="171" y="53"/>
                    </a:lnTo>
                    <a:lnTo>
                      <a:pt x="172" y="53"/>
                    </a:lnTo>
                    <a:lnTo>
                      <a:pt x="172" y="54"/>
                    </a:lnTo>
                    <a:lnTo>
                      <a:pt x="173" y="54"/>
                    </a:lnTo>
                    <a:lnTo>
                      <a:pt x="173" y="53"/>
                    </a:lnTo>
                    <a:lnTo>
                      <a:pt x="174" y="52"/>
                    </a:lnTo>
                    <a:lnTo>
                      <a:pt x="175" y="52"/>
                    </a:lnTo>
                    <a:lnTo>
                      <a:pt x="176" y="52"/>
                    </a:lnTo>
                    <a:lnTo>
                      <a:pt x="176" y="52"/>
                    </a:lnTo>
                    <a:lnTo>
                      <a:pt x="178" y="51"/>
                    </a:lnTo>
                    <a:lnTo>
                      <a:pt x="180" y="50"/>
                    </a:lnTo>
                    <a:lnTo>
                      <a:pt x="181" y="50"/>
                    </a:lnTo>
                    <a:lnTo>
                      <a:pt x="182" y="50"/>
                    </a:lnTo>
                    <a:lnTo>
                      <a:pt x="183" y="52"/>
                    </a:lnTo>
                    <a:lnTo>
                      <a:pt x="184" y="52"/>
                    </a:lnTo>
                    <a:lnTo>
                      <a:pt x="185" y="53"/>
                    </a:lnTo>
                    <a:lnTo>
                      <a:pt x="186" y="53"/>
                    </a:lnTo>
                    <a:lnTo>
                      <a:pt x="187" y="52"/>
                    </a:lnTo>
                    <a:lnTo>
                      <a:pt x="190" y="52"/>
                    </a:lnTo>
                    <a:lnTo>
                      <a:pt x="190" y="52"/>
                    </a:lnTo>
                    <a:lnTo>
                      <a:pt x="190" y="51"/>
                    </a:lnTo>
                    <a:lnTo>
                      <a:pt x="191" y="51"/>
                    </a:lnTo>
                    <a:lnTo>
                      <a:pt x="192" y="51"/>
                    </a:lnTo>
                    <a:lnTo>
                      <a:pt x="193" y="51"/>
                    </a:lnTo>
                    <a:lnTo>
                      <a:pt x="193" y="50"/>
                    </a:lnTo>
                    <a:lnTo>
                      <a:pt x="195" y="50"/>
                    </a:lnTo>
                    <a:lnTo>
                      <a:pt x="196" y="51"/>
                    </a:lnTo>
                    <a:lnTo>
                      <a:pt x="197" y="51"/>
                    </a:lnTo>
                    <a:lnTo>
                      <a:pt x="197" y="52"/>
                    </a:lnTo>
                    <a:lnTo>
                      <a:pt x="198" y="51"/>
                    </a:lnTo>
                    <a:lnTo>
                      <a:pt x="199" y="52"/>
                    </a:lnTo>
                    <a:lnTo>
                      <a:pt x="200" y="52"/>
                    </a:lnTo>
                    <a:lnTo>
                      <a:pt x="201" y="52"/>
                    </a:lnTo>
                    <a:lnTo>
                      <a:pt x="202" y="52"/>
                    </a:lnTo>
                    <a:lnTo>
                      <a:pt x="203" y="52"/>
                    </a:lnTo>
                    <a:lnTo>
                      <a:pt x="204" y="52"/>
                    </a:lnTo>
                    <a:lnTo>
                      <a:pt x="204" y="52"/>
                    </a:lnTo>
                    <a:lnTo>
                      <a:pt x="205" y="52"/>
                    </a:lnTo>
                    <a:lnTo>
                      <a:pt x="206" y="52"/>
                    </a:lnTo>
                    <a:lnTo>
                      <a:pt x="207" y="52"/>
                    </a:lnTo>
                    <a:lnTo>
                      <a:pt x="207" y="51"/>
                    </a:lnTo>
                    <a:lnTo>
                      <a:pt x="207" y="50"/>
                    </a:lnTo>
                    <a:lnTo>
                      <a:pt x="208" y="49"/>
                    </a:lnTo>
                    <a:lnTo>
                      <a:pt x="209" y="49"/>
                    </a:lnTo>
                    <a:lnTo>
                      <a:pt x="211" y="49"/>
                    </a:lnTo>
                    <a:lnTo>
                      <a:pt x="211" y="49"/>
                    </a:lnTo>
                    <a:lnTo>
                      <a:pt x="212" y="48"/>
                    </a:lnTo>
                    <a:lnTo>
                      <a:pt x="213" y="48"/>
                    </a:lnTo>
                    <a:lnTo>
                      <a:pt x="213" y="47"/>
                    </a:lnTo>
                    <a:lnTo>
                      <a:pt x="213" y="46"/>
                    </a:lnTo>
                    <a:lnTo>
                      <a:pt x="213" y="45"/>
                    </a:lnTo>
                    <a:lnTo>
                      <a:pt x="213" y="45"/>
                    </a:lnTo>
                    <a:lnTo>
                      <a:pt x="214" y="43"/>
                    </a:lnTo>
                    <a:lnTo>
                      <a:pt x="212" y="43"/>
                    </a:lnTo>
                    <a:lnTo>
                      <a:pt x="211" y="42"/>
                    </a:lnTo>
                    <a:lnTo>
                      <a:pt x="211" y="42"/>
                    </a:lnTo>
                    <a:lnTo>
                      <a:pt x="211" y="41"/>
                    </a:lnTo>
                    <a:lnTo>
                      <a:pt x="212" y="40"/>
                    </a:lnTo>
                    <a:lnTo>
                      <a:pt x="213" y="40"/>
                    </a:lnTo>
                    <a:lnTo>
                      <a:pt x="213" y="39"/>
                    </a:lnTo>
                    <a:lnTo>
                      <a:pt x="213" y="39"/>
                    </a:lnTo>
                    <a:lnTo>
                      <a:pt x="212" y="38"/>
                    </a:lnTo>
                    <a:lnTo>
                      <a:pt x="212" y="37"/>
                    </a:lnTo>
                    <a:lnTo>
                      <a:pt x="211" y="36"/>
                    </a:lnTo>
                    <a:lnTo>
                      <a:pt x="211" y="35"/>
                    </a:lnTo>
                    <a:lnTo>
                      <a:pt x="212" y="35"/>
                    </a:lnTo>
                    <a:lnTo>
                      <a:pt x="213" y="35"/>
                    </a:lnTo>
                    <a:lnTo>
                      <a:pt x="213" y="34"/>
                    </a:lnTo>
                    <a:lnTo>
                      <a:pt x="213" y="33"/>
                    </a:lnTo>
                    <a:lnTo>
                      <a:pt x="212" y="32"/>
                    </a:lnTo>
                    <a:lnTo>
                      <a:pt x="212" y="32"/>
                    </a:lnTo>
                    <a:lnTo>
                      <a:pt x="212" y="31"/>
                    </a:lnTo>
                    <a:lnTo>
                      <a:pt x="213" y="31"/>
                    </a:lnTo>
                    <a:lnTo>
                      <a:pt x="214" y="30"/>
                    </a:lnTo>
                    <a:lnTo>
                      <a:pt x="214" y="28"/>
                    </a:lnTo>
                    <a:lnTo>
                      <a:pt x="214" y="27"/>
                    </a:lnTo>
                    <a:lnTo>
                      <a:pt x="213" y="27"/>
                    </a:lnTo>
                    <a:lnTo>
                      <a:pt x="213" y="26"/>
                    </a:lnTo>
                    <a:lnTo>
                      <a:pt x="214" y="25"/>
                    </a:lnTo>
                    <a:lnTo>
                      <a:pt x="214" y="25"/>
                    </a:lnTo>
                    <a:lnTo>
                      <a:pt x="215" y="25"/>
                    </a:lnTo>
                    <a:lnTo>
                      <a:pt x="217" y="25"/>
                    </a:lnTo>
                    <a:lnTo>
                      <a:pt x="217" y="25"/>
                    </a:lnTo>
                    <a:lnTo>
                      <a:pt x="218" y="25"/>
                    </a:lnTo>
                    <a:lnTo>
                      <a:pt x="219" y="25"/>
                    </a:lnTo>
                    <a:lnTo>
                      <a:pt x="220" y="25"/>
                    </a:lnTo>
                    <a:lnTo>
                      <a:pt x="220" y="25"/>
                    </a:lnTo>
                    <a:lnTo>
                      <a:pt x="221" y="26"/>
                    </a:lnTo>
                    <a:lnTo>
                      <a:pt x="221" y="25"/>
                    </a:lnTo>
                    <a:lnTo>
                      <a:pt x="222" y="26"/>
                    </a:lnTo>
                    <a:lnTo>
                      <a:pt x="222" y="27"/>
                    </a:lnTo>
                    <a:lnTo>
                      <a:pt x="223" y="27"/>
                    </a:lnTo>
                    <a:lnTo>
                      <a:pt x="224" y="27"/>
                    </a:lnTo>
                    <a:lnTo>
                      <a:pt x="224" y="28"/>
                    </a:lnTo>
                    <a:lnTo>
                      <a:pt x="225" y="28"/>
                    </a:lnTo>
                    <a:lnTo>
                      <a:pt x="226" y="28"/>
                    </a:lnTo>
                    <a:lnTo>
                      <a:pt x="227" y="28"/>
                    </a:lnTo>
                    <a:lnTo>
                      <a:pt x="228" y="28"/>
                    </a:lnTo>
                    <a:lnTo>
                      <a:pt x="227" y="27"/>
                    </a:lnTo>
                    <a:lnTo>
                      <a:pt x="228" y="26"/>
                    </a:lnTo>
                    <a:lnTo>
                      <a:pt x="228" y="26"/>
                    </a:lnTo>
                    <a:lnTo>
                      <a:pt x="228" y="25"/>
                    </a:lnTo>
                    <a:lnTo>
                      <a:pt x="229" y="25"/>
                    </a:lnTo>
                    <a:lnTo>
                      <a:pt x="230" y="25"/>
                    </a:lnTo>
                    <a:lnTo>
                      <a:pt x="231" y="25"/>
                    </a:lnTo>
                    <a:lnTo>
                      <a:pt x="230" y="25"/>
                    </a:lnTo>
                    <a:lnTo>
                      <a:pt x="231" y="24"/>
                    </a:lnTo>
                    <a:lnTo>
                      <a:pt x="231" y="23"/>
                    </a:lnTo>
                    <a:lnTo>
                      <a:pt x="231" y="22"/>
                    </a:lnTo>
                    <a:lnTo>
                      <a:pt x="231" y="21"/>
                    </a:lnTo>
                    <a:lnTo>
                      <a:pt x="231" y="21"/>
                    </a:lnTo>
                    <a:lnTo>
                      <a:pt x="231" y="20"/>
                    </a:lnTo>
                    <a:lnTo>
                      <a:pt x="232" y="20"/>
                    </a:lnTo>
                    <a:lnTo>
                      <a:pt x="232" y="19"/>
                    </a:lnTo>
                    <a:lnTo>
                      <a:pt x="234" y="19"/>
                    </a:lnTo>
                    <a:lnTo>
                      <a:pt x="235" y="20"/>
                    </a:lnTo>
                    <a:lnTo>
                      <a:pt x="235" y="21"/>
                    </a:lnTo>
                    <a:lnTo>
                      <a:pt x="236" y="20"/>
                    </a:lnTo>
                    <a:lnTo>
                      <a:pt x="236" y="19"/>
                    </a:lnTo>
                    <a:lnTo>
                      <a:pt x="237" y="18"/>
                    </a:lnTo>
                    <a:lnTo>
                      <a:pt x="236" y="18"/>
                    </a:lnTo>
                    <a:lnTo>
                      <a:pt x="237" y="17"/>
                    </a:lnTo>
                    <a:lnTo>
                      <a:pt x="237" y="16"/>
                    </a:lnTo>
                    <a:lnTo>
                      <a:pt x="237" y="15"/>
                    </a:lnTo>
                    <a:lnTo>
                      <a:pt x="237" y="14"/>
                    </a:lnTo>
                    <a:lnTo>
                      <a:pt x="238" y="14"/>
                    </a:lnTo>
                    <a:lnTo>
                      <a:pt x="239" y="14"/>
                    </a:lnTo>
                    <a:lnTo>
                      <a:pt x="239" y="13"/>
                    </a:lnTo>
                    <a:lnTo>
                      <a:pt x="239" y="12"/>
                    </a:lnTo>
                    <a:lnTo>
                      <a:pt x="238" y="12"/>
                    </a:lnTo>
                    <a:lnTo>
                      <a:pt x="238" y="11"/>
                    </a:lnTo>
                    <a:lnTo>
                      <a:pt x="238" y="11"/>
                    </a:lnTo>
                    <a:lnTo>
                      <a:pt x="238" y="10"/>
                    </a:lnTo>
                    <a:lnTo>
                      <a:pt x="239" y="9"/>
                    </a:lnTo>
                    <a:lnTo>
                      <a:pt x="239" y="8"/>
                    </a:lnTo>
                    <a:lnTo>
                      <a:pt x="238" y="7"/>
                    </a:lnTo>
                    <a:lnTo>
                      <a:pt x="238" y="8"/>
                    </a:lnTo>
                    <a:lnTo>
                      <a:pt x="237" y="8"/>
                    </a:lnTo>
                    <a:lnTo>
                      <a:pt x="238" y="6"/>
                    </a:lnTo>
                    <a:lnTo>
                      <a:pt x="238" y="5"/>
                    </a:lnTo>
                    <a:lnTo>
                      <a:pt x="238" y="4"/>
                    </a:lnTo>
                    <a:lnTo>
                      <a:pt x="238" y="4"/>
                    </a:lnTo>
                    <a:lnTo>
                      <a:pt x="238" y="1"/>
                    </a:lnTo>
                    <a:lnTo>
                      <a:pt x="238" y="0"/>
                    </a:lnTo>
                    <a:lnTo>
                      <a:pt x="238" y="0"/>
                    </a:lnTo>
                    <a:lnTo>
                      <a:pt x="239" y="0"/>
                    </a:lnTo>
                    <a:lnTo>
                      <a:pt x="240" y="0"/>
                    </a:lnTo>
                    <a:lnTo>
                      <a:pt x="241" y="0"/>
                    </a:lnTo>
                    <a:lnTo>
                      <a:pt x="242" y="0"/>
                    </a:lnTo>
                    <a:lnTo>
                      <a:pt x="242" y="1"/>
                    </a:lnTo>
                    <a:lnTo>
                      <a:pt x="242" y="1"/>
                    </a:lnTo>
                    <a:lnTo>
                      <a:pt x="243" y="2"/>
                    </a:lnTo>
                    <a:lnTo>
                      <a:pt x="244" y="2"/>
                    </a:lnTo>
                    <a:lnTo>
                      <a:pt x="245" y="3"/>
                    </a:lnTo>
                    <a:lnTo>
                      <a:pt x="245" y="3"/>
                    </a:lnTo>
                    <a:lnTo>
                      <a:pt x="246" y="4"/>
                    </a:lnTo>
                    <a:lnTo>
                      <a:pt x="246" y="4"/>
                    </a:lnTo>
                    <a:lnTo>
                      <a:pt x="246" y="5"/>
                    </a:lnTo>
                    <a:lnTo>
                      <a:pt x="245" y="6"/>
                    </a:lnTo>
                    <a:lnTo>
                      <a:pt x="246" y="7"/>
                    </a:lnTo>
                    <a:lnTo>
                      <a:pt x="246" y="8"/>
                    </a:lnTo>
                    <a:lnTo>
                      <a:pt x="246" y="9"/>
                    </a:lnTo>
                    <a:lnTo>
                      <a:pt x="245" y="11"/>
                    </a:lnTo>
                    <a:lnTo>
                      <a:pt x="244" y="11"/>
                    </a:lnTo>
                    <a:lnTo>
                      <a:pt x="244" y="13"/>
                    </a:lnTo>
                    <a:lnTo>
                      <a:pt x="244" y="14"/>
                    </a:lnTo>
                    <a:lnTo>
                      <a:pt x="245" y="14"/>
                    </a:lnTo>
                    <a:lnTo>
                      <a:pt x="246" y="14"/>
                    </a:lnTo>
                    <a:lnTo>
                      <a:pt x="246" y="14"/>
                    </a:lnTo>
                    <a:lnTo>
                      <a:pt x="247" y="14"/>
                    </a:lnTo>
                    <a:lnTo>
                      <a:pt x="248" y="15"/>
                    </a:lnTo>
                    <a:lnTo>
                      <a:pt x="248" y="17"/>
                    </a:lnTo>
                    <a:lnTo>
                      <a:pt x="248" y="18"/>
                    </a:lnTo>
                    <a:lnTo>
                      <a:pt x="247" y="18"/>
                    </a:lnTo>
                    <a:lnTo>
                      <a:pt x="246" y="19"/>
                    </a:lnTo>
                    <a:lnTo>
                      <a:pt x="246" y="20"/>
                    </a:lnTo>
                    <a:lnTo>
                      <a:pt x="247" y="21"/>
                    </a:lnTo>
                    <a:lnTo>
                      <a:pt x="248" y="21"/>
                    </a:lnTo>
                    <a:lnTo>
                      <a:pt x="249" y="21"/>
                    </a:lnTo>
                    <a:lnTo>
                      <a:pt x="250" y="21"/>
                    </a:lnTo>
                    <a:lnTo>
                      <a:pt x="251" y="21"/>
                    </a:lnTo>
                    <a:lnTo>
                      <a:pt x="250" y="22"/>
                    </a:lnTo>
                    <a:lnTo>
                      <a:pt x="249" y="23"/>
                    </a:lnTo>
                    <a:lnTo>
                      <a:pt x="248" y="24"/>
                    </a:lnTo>
                    <a:lnTo>
                      <a:pt x="249" y="25"/>
                    </a:lnTo>
                    <a:lnTo>
                      <a:pt x="250" y="26"/>
                    </a:lnTo>
                    <a:lnTo>
                      <a:pt x="250" y="27"/>
                    </a:lnTo>
                    <a:lnTo>
                      <a:pt x="249" y="27"/>
                    </a:lnTo>
                    <a:lnTo>
                      <a:pt x="248" y="27"/>
                    </a:lnTo>
                    <a:lnTo>
                      <a:pt x="248" y="27"/>
                    </a:lnTo>
                    <a:lnTo>
                      <a:pt x="247" y="27"/>
                    </a:lnTo>
                    <a:lnTo>
                      <a:pt x="246" y="27"/>
                    </a:lnTo>
                    <a:lnTo>
                      <a:pt x="247" y="28"/>
                    </a:lnTo>
                    <a:lnTo>
                      <a:pt x="248" y="28"/>
                    </a:lnTo>
                    <a:lnTo>
                      <a:pt x="248" y="29"/>
                    </a:lnTo>
                    <a:lnTo>
                      <a:pt x="248" y="30"/>
                    </a:lnTo>
                    <a:lnTo>
                      <a:pt x="248" y="31"/>
                    </a:lnTo>
                    <a:lnTo>
                      <a:pt x="248" y="31"/>
                    </a:lnTo>
                    <a:lnTo>
                      <a:pt x="247" y="30"/>
                    </a:lnTo>
                    <a:lnTo>
                      <a:pt x="245" y="32"/>
                    </a:lnTo>
                    <a:lnTo>
                      <a:pt x="246" y="32"/>
                    </a:lnTo>
                    <a:lnTo>
                      <a:pt x="247" y="32"/>
                    </a:lnTo>
                    <a:lnTo>
                      <a:pt x="247" y="33"/>
                    </a:lnTo>
                    <a:lnTo>
                      <a:pt x="247" y="34"/>
                    </a:lnTo>
                    <a:lnTo>
                      <a:pt x="247" y="35"/>
                    </a:lnTo>
                    <a:lnTo>
                      <a:pt x="247" y="35"/>
                    </a:lnTo>
                    <a:lnTo>
                      <a:pt x="246" y="35"/>
                    </a:lnTo>
                    <a:lnTo>
                      <a:pt x="245" y="35"/>
                    </a:lnTo>
                    <a:lnTo>
                      <a:pt x="245" y="35"/>
                    </a:lnTo>
                    <a:lnTo>
                      <a:pt x="244" y="36"/>
                    </a:lnTo>
                    <a:lnTo>
                      <a:pt x="245" y="37"/>
                    </a:lnTo>
                    <a:lnTo>
                      <a:pt x="244" y="39"/>
                    </a:lnTo>
                    <a:lnTo>
                      <a:pt x="245" y="39"/>
                    </a:lnTo>
                    <a:lnTo>
                      <a:pt x="245" y="39"/>
                    </a:lnTo>
                    <a:lnTo>
                      <a:pt x="246" y="40"/>
                    </a:lnTo>
                    <a:lnTo>
                      <a:pt x="247" y="41"/>
                    </a:lnTo>
                    <a:lnTo>
                      <a:pt x="247" y="42"/>
                    </a:lnTo>
                    <a:lnTo>
                      <a:pt x="247" y="42"/>
                    </a:lnTo>
                    <a:lnTo>
                      <a:pt x="247" y="43"/>
                    </a:lnTo>
                    <a:lnTo>
                      <a:pt x="248" y="44"/>
                    </a:lnTo>
                    <a:lnTo>
                      <a:pt x="248" y="44"/>
                    </a:lnTo>
                    <a:lnTo>
                      <a:pt x="249" y="44"/>
                    </a:lnTo>
                    <a:lnTo>
                      <a:pt x="250" y="45"/>
                    </a:lnTo>
                    <a:lnTo>
                      <a:pt x="250" y="47"/>
                    </a:lnTo>
                    <a:lnTo>
                      <a:pt x="251" y="48"/>
                    </a:lnTo>
                    <a:lnTo>
                      <a:pt x="251" y="49"/>
                    </a:lnTo>
                    <a:lnTo>
                      <a:pt x="253" y="49"/>
                    </a:lnTo>
                    <a:lnTo>
                      <a:pt x="253" y="49"/>
                    </a:lnTo>
                    <a:lnTo>
                      <a:pt x="253" y="50"/>
                    </a:lnTo>
                    <a:lnTo>
                      <a:pt x="253" y="51"/>
                    </a:lnTo>
                    <a:lnTo>
                      <a:pt x="255" y="52"/>
                    </a:lnTo>
                    <a:lnTo>
                      <a:pt x="255" y="53"/>
                    </a:lnTo>
                    <a:lnTo>
                      <a:pt x="254" y="54"/>
                    </a:lnTo>
                    <a:lnTo>
                      <a:pt x="254" y="55"/>
                    </a:lnTo>
                    <a:lnTo>
                      <a:pt x="254" y="56"/>
                    </a:lnTo>
                    <a:lnTo>
                      <a:pt x="254" y="57"/>
                    </a:lnTo>
                    <a:lnTo>
                      <a:pt x="254" y="58"/>
                    </a:lnTo>
                    <a:lnTo>
                      <a:pt x="252" y="59"/>
                    </a:lnTo>
                    <a:lnTo>
                      <a:pt x="253" y="59"/>
                    </a:lnTo>
                    <a:lnTo>
                      <a:pt x="255" y="59"/>
                    </a:lnTo>
                    <a:lnTo>
                      <a:pt x="255" y="60"/>
                    </a:lnTo>
                    <a:lnTo>
                      <a:pt x="257" y="62"/>
                    </a:lnTo>
                    <a:lnTo>
                      <a:pt x="257" y="63"/>
                    </a:lnTo>
                    <a:lnTo>
                      <a:pt x="258" y="63"/>
                    </a:lnTo>
                    <a:lnTo>
                      <a:pt x="259" y="63"/>
                    </a:lnTo>
                    <a:lnTo>
                      <a:pt x="259" y="62"/>
                    </a:lnTo>
                    <a:lnTo>
                      <a:pt x="260" y="63"/>
                    </a:lnTo>
                    <a:lnTo>
                      <a:pt x="260" y="62"/>
                    </a:lnTo>
                    <a:lnTo>
                      <a:pt x="261" y="62"/>
                    </a:lnTo>
                    <a:lnTo>
                      <a:pt x="261" y="61"/>
                    </a:lnTo>
                    <a:lnTo>
                      <a:pt x="262" y="61"/>
                    </a:lnTo>
                    <a:lnTo>
                      <a:pt x="262" y="62"/>
                    </a:lnTo>
                    <a:lnTo>
                      <a:pt x="262" y="62"/>
                    </a:lnTo>
                    <a:lnTo>
                      <a:pt x="262" y="63"/>
                    </a:lnTo>
                    <a:lnTo>
                      <a:pt x="263" y="63"/>
                    </a:lnTo>
                    <a:lnTo>
                      <a:pt x="264" y="62"/>
                    </a:lnTo>
                    <a:lnTo>
                      <a:pt x="265" y="62"/>
                    </a:lnTo>
                    <a:lnTo>
                      <a:pt x="265" y="61"/>
                    </a:lnTo>
                    <a:lnTo>
                      <a:pt x="265" y="60"/>
                    </a:lnTo>
                    <a:lnTo>
                      <a:pt x="266" y="60"/>
                    </a:lnTo>
                    <a:lnTo>
                      <a:pt x="266" y="59"/>
                    </a:lnTo>
                    <a:lnTo>
                      <a:pt x="269" y="60"/>
                    </a:lnTo>
                    <a:lnTo>
                      <a:pt x="268" y="61"/>
                    </a:lnTo>
                    <a:lnTo>
                      <a:pt x="269" y="62"/>
                    </a:lnTo>
                    <a:lnTo>
                      <a:pt x="270" y="63"/>
                    </a:lnTo>
                    <a:lnTo>
                      <a:pt x="271" y="64"/>
                    </a:lnTo>
                    <a:lnTo>
                      <a:pt x="272" y="64"/>
                    </a:lnTo>
                    <a:lnTo>
                      <a:pt x="273" y="65"/>
                    </a:lnTo>
                    <a:lnTo>
                      <a:pt x="274" y="65"/>
                    </a:lnTo>
                    <a:lnTo>
                      <a:pt x="275" y="65"/>
                    </a:lnTo>
                    <a:lnTo>
                      <a:pt x="275" y="66"/>
                    </a:lnTo>
                    <a:lnTo>
                      <a:pt x="274" y="66"/>
                    </a:lnTo>
                    <a:lnTo>
                      <a:pt x="274" y="66"/>
                    </a:lnTo>
                    <a:lnTo>
                      <a:pt x="276" y="66"/>
                    </a:lnTo>
                    <a:lnTo>
                      <a:pt x="276" y="67"/>
                    </a:lnTo>
                    <a:lnTo>
                      <a:pt x="276" y="68"/>
                    </a:lnTo>
                    <a:lnTo>
                      <a:pt x="276" y="69"/>
                    </a:lnTo>
                    <a:lnTo>
                      <a:pt x="276" y="70"/>
                    </a:lnTo>
                    <a:lnTo>
                      <a:pt x="276" y="70"/>
                    </a:lnTo>
                    <a:lnTo>
                      <a:pt x="276" y="70"/>
                    </a:lnTo>
                    <a:lnTo>
                      <a:pt x="276" y="70"/>
                    </a:lnTo>
                    <a:lnTo>
                      <a:pt x="275" y="71"/>
                    </a:lnTo>
                    <a:lnTo>
                      <a:pt x="276" y="72"/>
                    </a:lnTo>
                    <a:lnTo>
                      <a:pt x="276" y="73"/>
                    </a:lnTo>
                    <a:lnTo>
                      <a:pt x="277" y="72"/>
                    </a:lnTo>
                    <a:lnTo>
                      <a:pt x="278" y="72"/>
                    </a:lnTo>
                    <a:lnTo>
                      <a:pt x="279" y="72"/>
                    </a:lnTo>
                    <a:lnTo>
                      <a:pt x="279" y="72"/>
                    </a:lnTo>
                    <a:lnTo>
                      <a:pt x="279" y="73"/>
                    </a:lnTo>
                    <a:lnTo>
                      <a:pt x="280" y="73"/>
                    </a:lnTo>
                    <a:lnTo>
                      <a:pt x="282" y="74"/>
                    </a:lnTo>
                    <a:lnTo>
                      <a:pt x="283" y="74"/>
                    </a:lnTo>
                    <a:lnTo>
                      <a:pt x="283" y="75"/>
                    </a:lnTo>
                    <a:lnTo>
                      <a:pt x="283" y="76"/>
                    </a:lnTo>
                    <a:lnTo>
                      <a:pt x="283" y="76"/>
                    </a:lnTo>
                    <a:lnTo>
                      <a:pt x="284" y="75"/>
                    </a:lnTo>
                    <a:lnTo>
                      <a:pt x="285" y="75"/>
                    </a:lnTo>
                    <a:lnTo>
                      <a:pt x="286" y="76"/>
                    </a:lnTo>
                    <a:lnTo>
                      <a:pt x="285" y="76"/>
                    </a:lnTo>
                    <a:lnTo>
                      <a:pt x="284" y="76"/>
                    </a:lnTo>
                    <a:lnTo>
                      <a:pt x="284" y="77"/>
                    </a:lnTo>
                    <a:lnTo>
                      <a:pt x="283" y="78"/>
                    </a:lnTo>
                    <a:lnTo>
                      <a:pt x="284" y="78"/>
                    </a:lnTo>
                    <a:lnTo>
                      <a:pt x="284" y="79"/>
                    </a:lnTo>
                    <a:lnTo>
                      <a:pt x="285" y="79"/>
                    </a:lnTo>
                    <a:lnTo>
                      <a:pt x="285" y="78"/>
                    </a:lnTo>
                    <a:lnTo>
                      <a:pt x="286" y="78"/>
                    </a:lnTo>
                    <a:lnTo>
                      <a:pt x="286" y="79"/>
                    </a:lnTo>
                    <a:lnTo>
                      <a:pt x="286" y="80"/>
                    </a:lnTo>
                    <a:lnTo>
                      <a:pt x="286" y="80"/>
                    </a:lnTo>
                    <a:lnTo>
                      <a:pt x="285" y="80"/>
                    </a:lnTo>
                    <a:lnTo>
                      <a:pt x="285" y="81"/>
                    </a:lnTo>
                    <a:lnTo>
                      <a:pt x="284" y="82"/>
                    </a:lnTo>
                    <a:lnTo>
                      <a:pt x="285" y="83"/>
                    </a:lnTo>
                    <a:lnTo>
                      <a:pt x="286" y="83"/>
                    </a:lnTo>
                    <a:lnTo>
                      <a:pt x="286" y="83"/>
                    </a:lnTo>
                    <a:lnTo>
                      <a:pt x="286" y="84"/>
                    </a:lnTo>
                    <a:lnTo>
                      <a:pt x="286" y="85"/>
                    </a:lnTo>
                    <a:lnTo>
                      <a:pt x="286" y="86"/>
                    </a:lnTo>
                    <a:lnTo>
                      <a:pt x="286" y="87"/>
                    </a:lnTo>
                    <a:lnTo>
                      <a:pt x="286" y="87"/>
                    </a:lnTo>
                    <a:lnTo>
                      <a:pt x="286" y="88"/>
                    </a:lnTo>
                    <a:lnTo>
                      <a:pt x="287" y="88"/>
                    </a:lnTo>
                    <a:lnTo>
                      <a:pt x="288" y="89"/>
                    </a:lnTo>
                    <a:lnTo>
                      <a:pt x="289" y="89"/>
                    </a:lnTo>
                    <a:lnTo>
                      <a:pt x="289" y="90"/>
                    </a:lnTo>
                    <a:lnTo>
                      <a:pt x="289" y="90"/>
                    </a:lnTo>
                    <a:lnTo>
                      <a:pt x="289" y="91"/>
                    </a:lnTo>
                    <a:lnTo>
                      <a:pt x="288" y="91"/>
                    </a:lnTo>
                    <a:lnTo>
                      <a:pt x="287" y="91"/>
                    </a:lnTo>
                    <a:lnTo>
                      <a:pt x="287" y="92"/>
                    </a:lnTo>
                    <a:lnTo>
                      <a:pt x="288" y="93"/>
                    </a:lnTo>
                    <a:lnTo>
                      <a:pt x="288" y="94"/>
                    </a:lnTo>
                    <a:lnTo>
                      <a:pt x="286" y="94"/>
                    </a:lnTo>
                    <a:lnTo>
                      <a:pt x="286" y="94"/>
                    </a:lnTo>
                    <a:lnTo>
                      <a:pt x="286" y="95"/>
                    </a:lnTo>
                    <a:lnTo>
                      <a:pt x="286" y="95"/>
                    </a:lnTo>
                    <a:lnTo>
                      <a:pt x="287" y="95"/>
                    </a:lnTo>
                    <a:lnTo>
                      <a:pt x="288" y="95"/>
                    </a:lnTo>
                    <a:lnTo>
                      <a:pt x="288" y="96"/>
                    </a:lnTo>
                    <a:lnTo>
                      <a:pt x="289" y="96"/>
                    </a:lnTo>
                    <a:lnTo>
                      <a:pt x="289" y="97"/>
                    </a:lnTo>
                    <a:lnTo>
                      <a:pt x="290" y="96"/>
                    </a:lnTo>
                    <a:lnTo>
                      <a:pt x="290" y="97"/>
                    </a:lnTo>
                    <a:lnTo>
                      <a:pt x="290" y="97"/>
                    </a:lnTo>
                    <a:lnTo>
                      <a:pt x="290" y="98"/>
                    </a:lnTo>
                    <a:lnTo>
                      <a:pt x="290" y="99"/>
                    </a:lnTo>
                    <a:lnTo>
                      <a:pt x="290" y="100"/>
                    </a:lnTo>
                    <a:lnTo>
                      <a:pt x="290" y="101"/>
                    </a:lnTo>
                    <a:lnTo>
                      <a:pt x="290" y="101"/>
                    </a:lnTo>
                    <a:lnTo>
                      <a:pt x="290" y="102"/>
                    </a:lnTo>
                    <a:lnTo>
                      <a:pt x="291" y="103"/>
                    </a:lnTo>
                    <a:lnTo>
                      <a:pt x="291" y="104"/>
                    </a:lnTo>
                    <a:lnTo>
                      <a:pt x="292" y="104"/>
                    </a:lnTo>
                    <a:lnTo>
                      <a:pt x="292" y="105"/>
                    </a:lnTo>
                    <a:lnTo>
                      <a:pt x="292" y="106"/>
                    </a:lnTo>
                    <a:lnTo>
                      <a:pt x="291" y="107"/>
                    </a:lnTo>
                    <a:lnTo>
                      <a:pt x="290" y="107"/>
                    </a:lnTo>
                    <a:lnTo>
                      <a:pt x="290" y="107"/>
                    </a:lnTo>
                    <a:lnTo>
                      <a:pt x="289" y="107"/>
                    </a:lnTo>
                    <a:lnTo>
                      <a:pt x="290" y="108"/>
                    </a:lnTo>
                    <a:lnTo>
                      <a:pt x="289" y="109"/>
                    </a:lnTo>
                    <a:lnTo>
                      <a:pt x="287" y="109"/>
                    </a:lnTo>
                    <a:lnTo>
                      <a:pt x="287" y="110"/>
                    </a:lnTo>
                    <a:lnTo>
                      <a:pt x="286" y="111"/>
                    </a:lnTo>
                    <a:lnTo>
                      <a:pt x="286" y="111"/>
                    </a:lnTo>
                    <a:lnTo>
                      <a:pt x="286" y="111"/>
                    </a:lnTo>
                    <a:lnTo>
                      <a:pt x="286" y="112"/>
                    </a:lnTo>
                    <a:lnTo>
                      <a:pt x="284" y="113"/>
                    </a:lnTo>
                    <a:lnTo>
                      <a:pt x="284" y="114"/>
                    </a:lnTo>
                    <a:lnTo>
                      <a:pt x="283" y="115"/>
                    </a:lnTo>
                    <a:lnTo>
                      <a:pt x="283" y="115"/>
                    </a:lnTo>
                    <a:lnTo>
                      <a:pt x="282" y="116"/>
                    </a:lnTo>
                    <a:lnTo>
                      <a:pt x="281" y="118"/>
                    </a:lnTo>
                    <a:lnTo>
                      <a:pt x="281" y="118"/>
                    </a:lnTo>
                    <a:lnTo>
                      <a:pt x="280" y="118"/>
                    </a:lnTo>
                    <a:lnTo>
                      <a:pt x="280" y="119"/>
                    </a:lnTo>
                    <a:lnTo>
                      <a:pt x="280" y="121"/>
                    </a:lnTo>
                    <a:lnTo>
                      <a:pt x="279" y="121"/>
                    </a:lnTo>
                    <a:lnTo>
                      <a:pt x="279" y="122"/>
                    </a:lnTo>
                    <a:lnTo>
                      <a:pt x="279" y="123"/>
                    </a:lnTo>
                    <a:lnTo>
                      <a:pt x="281" y="122"/>
                    </a:lnTo>
                    <a:lnTo>
                      <a:pt x="282" y="122"/>
                    </a:lnTo>
                    <a:lnTo>
                      <a:pt x="283" y="122"/>
                    </a:lnTo>
                    <a:lnTo>
                      <a:pt x="283" y="122"/>
                    </a:lnTo>
                    <a:lnTo>
                      <a:pt x="283" y="123"/>
                    </a:lnTo>
                    <a:lnTo>
                      <a:pt x="283" y="125"/>
                    </a:lnTo>
                    <a:lnTo>
                      <a:pt x="283" y="125"/>
                    </a:lnTo>
                    <a:lnTo>
                      <a:pt x="283" y="126"/>
                    </a:lnTo>
                    <a:lnTo>
                      <a:pt x="284" y="127"/>
                    </a:lnTo>
                    <a:lnTo>
                      <a:pt x="284" y="126"/>
                    </a:lnTo>
                    <a:lnTo>
                      <a:pt x="285" y="125"/>
                    </a:lnTo>
                    <a:lnTo>
                      <a:pt x="286" y="126"/>
                    </a:lnTo>
                    <a:lnTo>
                      <a:pt x="286" y="126"/>
                    </a:lnTo>
                    <a:lnTo>
                      <a:pt x="286" y="127"/>
                    </a:lnTo>
                    <a:lnTo>
                      <a:pt x="286" y="128"/>
                    </a:lnTo>
                    <a:lnTo>
                      <a:pt x="286" y="128"/>
                    </a:lnTo>
                    <a:lnTo>
                      <a:pt x="286" y="129"/>
                    </a:lnTo>
                    <a:lnTo>
                      <a:pt x="286" y="130"/>
                    </a:lnTo>
                    <a:lnTo>
                      <a:pt x="286" y="130"/>
                    </a:lnTo>
                    <a:lnTo>
                      <a:pt x="285" y="131"/>
                    </a:lnTo>
                    <a:lnTo>
                      <a:pt x="284" y="131"/>
                    </a:lnTo>
                    <a:lnTo>
                      <a:pt x="283" y="131"/>
                    </a:lnTo>
                    <a:lnTo>
                      <a:pt x="283" y="132"/>
                    </a:lnTo>
                    <a:lnTo>
                      <a:pt x="282" y="132"/>
                    </a:lnTo>
                    <a:lnTo>
                      <a:pt x="282" y="133"/>
                    </a:lnTo>
                    <a:lnTo>
                      <a:pt x="283" y="133"/>
                    </a:lnTo>
                    <a:lnTo>
                      <a:pt x="285" y="133"/>
                    </a:lnTo>
                    <a:lnTo>
                      <a:pt x="286" y="133"/>
                    </a:lnTo>
                    <a:lnTo>
                      <a:pt x="285" y="134"/>
                    </a:lnTo>
                    <a:lnTo>
                      <a:pt x="284" y="135"/>
                    </a:lnTo>
                    <a:lnTo>
                      <a:pt x="283" y="135"/>
                    </a:lnTo>
                    <a:lnTo>
                      <a:pt x="283" y="135"/>
                    </a:lnTo>
                    <a:lnTo>
                      <a:pt x="283" y="137"/>
                    </a:lnTo>
                    <a:lnTo>
                      <a:pt x="284" y="138"/>
                    </a:lnTo>
                    <a:lnTo>
                      <a:pt x="285" y="138"/>
                    </a:lnTo>
                    <a:lnTo>
                      <a:pt x="284" y="140"/>
                    </a:lnTo>
                    <a:lnTo>
                      <a:pt x="284" y="142"/>
                    </a:lnTo>
                    <a:lnTo>
                      <a:pt x="284" y="142"/>
                    </a:lnTo>
                    <a:lnTo>
                      <a:pt x="284" y="143"/>
                    </a:lnTo>
                    <a:lnTo>
                      <a:pt x="285" y="143"/>
                    </a:lnTo>
                    <a:lnTo>
                      <a:pt x="286" y="143"/>
                    </a:lnTo>
                    <a:lnTo>
                      <a:pt x="286" y="142"/>
                    </a:lnTo>
                    <a:lnTo>
                      <a:pt x="287" y="142"/>
                    </a:lnTo>
                    <a:lnTo>
                      <a:pt x="288" y="143"/>
                    </a:lnTo>
                    <a:lnTo>
                      <a:pt x="287" y="146"/>
                    </a:lnTo>
                    <a:lnTo>
                      <a:pt x="287" y="147"/>
                    </a:lnTo>
                    <a:lnTo>
                      <a:pt x="288" y="147"/>
                    </a:lnTo>
                    <a:lnTo>
                      <a:pt x="288" y="148"/>
                    </a:lnTo>
                    <a:lnTo>
                      <a:pt x="289" y="149"/>
                    </a:lnTo>
                    <a:lnTo>
                      <a:pt x="289" y="149"/>
                    </a:lnTo>
                    <a:lnTo>
                      <a:pt x="290" y="149"/>
                    </a:lnTo>
                    <a:lnTo>
                      <a:pt x="291" y="149"/>
                    </a:lnTo>
                    <a:lnTo>
                      <a:pt x="292" y="150"/>
                    </a:lnTo>
                    <a:lnTo>
                      <a:pt x="292" y="151"/>
                    </a:lnTo>
                    <a:lnTo>
                      <a:pt x="291" y="151"/>
                    </a:lnTo>
                    <a:lnTo>
                      <a:pt x="290" y="151"/>
                    </a:lnTo>
                    <a:lnTo>
                      <a:pt x="291" y="152"/>
                    </a:lnTo>
                    <a:lnTo>
                      <a:pt x="291" y="152"/>
                    </a:lnTo>
                    <a:lnTo>
                      <a:pt x="292" y="152"/>
                    </a:lnTo>
                    <a:lnTo>
                      <a:pt x="294" y="153"/>
                    </a:lnTo>
                    <a:lnTo>
                      <a:pt x="294" y="154"/>
                    </a:lnTo>
                    <a:lnTo>
                      <a:pt x="295" y="155"/>
                    </a:lnTo>
                    <a:lnTo>
                      <a:pt x="296" y="156"/>
                    </a:lnTo>
                    <a:lnTo>
                      <a:pt x="297" y="156"/>
                    </a:lnTo>
                    <a:lnTo>
                      <a:pt x="297" y="157"/>
                    </a:lnTo>
                    <a:lnTo>
                      <a:pt x="297" y="159"/>
                    </a:lnTo>
                    <a:lnTo>
                      <a:pt x="296" y="159"/>
                    </a:lnTo>
                    <a:lnTo>
                      <a:pt x="296" y="160"/>
                    </a:lnTo>
                    <a:lnTo>
                      <a:pt x="296" y="161"/>
                    </a:lnTo>
                    <a:lnTo>
                      <a:pt x="297" y="162"/>
                    </a:lnTo>
                    <a:lnTo>
                      <a:pt x="297" y="163"/>
                    </a:lnTo>
                    <a:lnTo>
                      <a:pt x="297" y="163"/>
                    </a:lnTo>
                    <a:lnTo>
                      <a:pt x="298" y="164"/>
                    </a:lnTo>
                    <a:lnTo>
                      <a:pt x="299" y="166"/>
                    </a:lnTo>
                    <a:lnTo>
                      <a:pt x="298" y="167"/>
                    </a:lnTo>
                    <a:lnTo>
                      <a:pt x="298" y="168"/>
                    </a:lnTo>
                    <a:lnTo>
                      <a:pt x="299" y="168"/>
                    </a:lnTo>
                    <a:lnTo>
                      <a:pt x="300" y="168"/>
                    </a:lnTo>
                    <a:lnTo>
                      <a:pt x="300" y="168"/>
                    </a:lnTo>
                    <a:lnTo>
                      <a:pt x="301" y="168"/>
                    </a:lnTo>
                    <a:lnTo>
                      <a:pt x="302" y="167"/>
                    </a:lnTo>
                    <a:lnTo>
                      <a:pt x="303" y="167"/>
                    </a:lnTo>
                    <a:lnTo>
                      <a:pt x="304" y="167"/>
                    </a:lnTo>
                    <a:lnTo>
                      <a:pt x="304" y="167"/>
                    </a:lnTo>
                    <a:lnTo>
                      <a:pt x="305" y="167"/>
                    </a:lnTo>
                    <a:lnTo>
                      <a:pt x="306" y="167"/>
                    </a:lnTo>
                    <a:lnTo>
                      <a:pt x="307" y="166"/>
                    </a:lnTo>
                    <a:lnTo>
                      <a:pt x="308" y="167"/>
                    </a:lnTo>
                    <a:lnTo>
                      <a:pt x="309" y="168"/>
                    </a:lnTo>
                    <a:lnTo>
                      <a:pt x="309" y="167"/>
                    </a:lnTo>
                    <a:lnTo>
                      <a:pt x="310" y="167"/>
                    </a:lnTo>
                    <a:lnTo>
                      <a:pt x="310" y="169"/>
                    </a:lnTo>
                    <a:lnTo>
                      <a:pt x="313" y="170"/>
                    </a:lnTo>
                    <a:lnTo>
                      <a:pt x="314" y="170"/>
                    </a:lnTo>
                    <a:lnTo>
                      <a:pt x="315" y="170"/>
                    </a:lnTo>
                    <a:lnTo>
                      <a:pt x="315" y="171"/>
                    </a:lnTo>
                    <a:lnTo>
                      <a:pt x="317" y="173"/>
                    </a:lnTo>
                    <a:lnTo>
                      <a:pt x="316" y="173"/>
                    </a:lnTo>
                    <a:lnTo>
                      <a:pt x="316" y="173"/>
                    </a:lnTo>
                    <a:lnTo>
                      <a:pt x="316" y="174"/>
                    </a:lnTo>
                    <a:lnTo>
                      <a:pt x="317" y="175"/>
                    </a:lnTo>
                    <a:lnTo>
                      <a:pt x="317" y="174"/>
                    </a:lnTo>
                    <a:lnTo>
                      <a:pt x="318" y="174"/>
                    </a:lnTo>
                    <a:lnTo>
                      <a:pt x="318" y="176"/>
                    </a:lnTo>
                    <a:lnTo>
                      <a:pt x="317" y="176"/>
                    </a:lnTo>
                    <a:lnTo>
                      <a:pt x="317" y="176"/>
                    </a:lnTo>
                    <a:lnTo>
                      <a:pt x="316" y="177"/>
                    </a:lnTo>
                    <a:lnTo>
                      <a:pt x="316" y="178"/>
                    </a:lnTo>
                    <a:lnTo>
                      <a:pt x="317" y="178"/>
                    </a:lnTo>
                    <a:lnTo>
                      <a:pt x="317" y="179"/>
                    </a:lnTo>
                    <a:lnTo>
                      <a:pt x="317" y="178"/>
                    </a:lnTo>
                    <a:lnTo>
                      <a:pt x="318" y="179"/>
                    </a:lnTo>
                    <a:lnTo>
                      <a:pt x="318" y="180"/>
                    </a:lnTo>
                    <a:lnTo>
                      <a:pt x="317" y="180"/>
                    </a:lnTo>
                    <a:lnTo>
                      <a:pt x="317" y="180"/>
                    </a:lnTo>
                    <a:lnTo>
                      <a:pt x="318" y="181"/>
                    </a:lnTo>
                    <a:lnTo>
                      <a:pt x="319" y="182"/>
                    </a:lnTo>
                    <a:lnTo>
                      <a:pt x="320" y="181"/>
                    </a:lnTo>
                    <a:lnTo>
                      <a:pt x="321" y="181"/>
                    </a:lnTo>
                    <a:lnTo>
                      <a:pt x="321" y="181"/>
                    </a:lnTo>
                    <a:lnTo>
                      <a:pt x="323" y="182"/>
                    </a:lnTo>
                    <a:lnTo>
                      <a:pt x="324" y="183"/>
                    </a:lnTo>
                    <a:lnTo>
                      <a:pt x="325" y="182"/>
                    </a:lnTo>
                    <a:lnTo>
                      <a:pt x="326" y="183"/>
                    </a:lnTo>
                    <a:lnTo>
                      <a:pt x="326" y="183"/>
                    </a:lnTo>
                    <a:lnTo>
                      <a:pt x="327" y="183"/>
                    </a:lnTo>
                    <a:lnTo>
                      <a:pt x="327" y="184"/>
                    </a:lnTo>
                    <a:lnTo>
                      <a:pt x="326" y="185"/>
                    </a:lnTo>
                    <a:lnTo>
                      <a:pt x="327" y="186"/>
                    </a:lnTo>
                    <a:lnTo>
                      <a:pt x="328" y="186"/>
                    </a:lnTo>
                    <a:lnTo>
                      <a:pt x="328" y="187"/>
                    </a:lnTo>
                    <a:lnTo>
                      <a:pt x="329" y="187"/>
                    </a:lnTo>
                    <a:lnTo>
                      <a:pt x="330" y="187"/>
                    </a:lnTo>
                    <a:lnTo>
                      <a:pt x="331" y="187"/>
                    </a:lnTo>
                    <a:lnTo>
                      <a:pt x="331" y="188"/>
                    </a:lnTo>
                    <a:lnTo>
                      <a:pt x="331" y="189"/>
                    </a:lnTo>
                    <a:lnTo>
                      <a:pt x="331" y="190"/>
                    </a:lnTo>
                    <a:lnTo>
                      <a:pt x="331" y="190"/>
                    </a:lnTo>
                    <a:lnTo>
                      <a:pt x="331" y="192"/>
                    </a:lnTo>
                    <a:lnTo>
                      <a:pt x="331" y="193"/>
                    </a:lnTo>
                    <a:lnTo>
                      <a:pt x="331" y="194"/>
                    </a:lnTo>
                    <a:lnTo>
                      <a:pt x="332" y="194"/>
                    </a:lnTo>
                    <a:lnTo>
                      <a:pt x="334" y="194"/>
                    </a:lnTo>
                    <a:lnTo>
                      <a:pt x="335" y="194"/>
                    </a:lnTo>
                    <a:lnTo>
                      <a:pt x="335" y="194"/>
                    </a:lnTo>
                    <a:lnTo>
                      <a:pt x="335" y="195"/>
                    </a:lnTo>
                    <a:lnTo>
                      <a:pt x="335" y="196"/>
                    </a:lnTo>
                    <a:lnTo>
                      <a:pt x="335" y="196"/>
                    </a:lnTo>
                    <a:lnTo>
                      <a:pt x="336" y="196"/>
                    </a:lnTo>
                    <a:lnTo>
                      <a:pt x="337" y="197"/>
                    </a:lnTo>
                    <a:lnTo>
                      <a:pt x="337" y="197"/>
                    </a:lnTo>
                    <a:lnTo>
                      <a:pt x="337" y="198"/>
                    </a:lnTo>
                    <a:lnTo>
                      <a:pt x="338" y="199"/>
                    </a:lnTo>
                    <a:lnTo>
                      <a:pt x="338" y="199"/>
                    </a:lnTo>
                    <a:lnTo>
                      <a:pt x="338" y="200"/>
                    </a:lnTo>
                    <a:lnTo>
                      <a:pt x="340" y="201"/>
                    </a:lnTo>
                    <a:lnTo>
                      <a:pt x="341" y="201"/>
                    </a:lnTo>
                    <a:lnTo>
                      <a:pt x="341" y="202"/>
                    </a:lnTo>
                    <a:lnTo>
                      <a:pt x="342" y="202"/>
                    </a:lnTo>
                    <a:lnTo>
                      <a:pt x="341" y="203"/>
                    </a:lnTo>
                    <a:lnTo>
                      <a:pt x="341" y="204"/>
                    </a:lnTo>
                    <a:lnTo>
                      <a:pt x="342" y="204"/>
                    </a:lnTo>
                    <a:lnTo>
                      <a:pt x="342" y="205"/>
                    </a:lnTo>
                    <a:lnTo>
                      <a:pt x="342" y="206"/>
                    </a:lnTo>
                    <a:lnTo>
                      <a:pt x="342" y="207"/>
                    </a:lnTo>
                    <a:lnTo>
                      <a:pt x="343" y="207"/>
                    </a:lnTo>
                    <a:lnTo>
                      <a:pt x="344" y="207"/>
                    </a:lnTo>
                    <a:lnTo>
                      <a:pt x="345" y="208"/>
                    </a:lnTo>
                    <a:lnTo>
                      <a:pt x="345" y="209"/>
                    </a:lnTo>
                    <a:lnTo>
                      <a:pt x="346" y="209"/>
                    </a:lnTo>
                    <a:lnTo>
                      <a:pt x="347" y="209"/>
                    </a:lnTo>
                    <a:lnTo>
                      <a:pt x="348" y="209"/>
                    </a:lnTo>
                    <a:lnTo>
                      <a:pt x="349" y="209"/>
                    </a:lnTo>
                    <a:lnTo>
                      <a:pt x="351" y="209"/>
                    </a:lnTo>
                    <a:lnTo>
                      <a:pt x="352" y="209"/>
                    </a:lnTo>
                    <a:lnTo>
                      <a:pt x="355" y="208"/>
                    </a:lnTo>
                    <a:lnTo>
                      <a:pt x="356" y="208"/>
                    </a:lnTo>
                    <a:lnTo>
                      <a:pt x="357" y="208"/>
                    </a:lnTo>
                    <a:lnTo>
                      <a:pt x="357" y="207"/>
                    </a:lnTo>
                    <a:lnTo>
                      <a:pt x="359" y="207"/>
                    </a:lnTo>
                    <a:lnTo>
                      <a:pt x="361" y="207"/>
                    </a:lnTo>
                    <a:lnTo>
                      <a:pt x="362" y="208"/>
                    </a:lnTo>
                    <a:lnTo>
                      <a:pt x="364" y="208"/>
                    </a:lnTo>
                    <a:lnTo>
                      <a:pt x="364" y="209"/>
                    </a:lnTo>
                    <a:lnTo>
                      <a:pt x="366" y="209"/>
                    </a:lnTo>
                    <a:lnTo>
                      <a:pt x="366" y="209"/>
                    </a:lnTo>
                    <a:lnTo>
                      <a:pt x="367" y="20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21" name="Freeform 1180">
                <a:extLst>
                  <a:ext uri="{FF2B5EF4-FFF2-40B4-BE49-F238E27FC236}">
                    <a16:creationId xmlns:a16="http://schemas.microsoft.com/office/drawing/2014/main" id="{57E3A7F1-4ACB-4286-9795-EFF1DA1D2885}"/>
                  </a:ext>
                </a:extLst>
              </p:cNvPr>
              <p:cNvSpPr>
                <a:spLocks/>
              </p:cNvSpPr>
              <p:nvPr/>
            </p:nvSpPr>
            <p:spPr bwMode="auto">
              <a:xfrm>
                <a:off x="5291" y="2811"/>
                <a:ext cx="399" cy="227"/>
              </a:xfrm>
              <a:custGeom>
                <a:avLst/>
                <a:gdLst>
                  <a:gd name="T0" fmla="*/ 176 w 399"/>
                  <a:gd name="T1" fmla="*/ 48 h 227"/>
                  <a:gd name="T2" fmla="*/ 189 w 399"/>
                  <a:gd name="T3" fmla="*/ 57 h 227"/>
                  <a:gd name="T4" fmla="*/ 191 w 399"/>
                  <a:gd name="T5" fmla="*/ 66 h 227"/>
                  <a:gd name="T6" fmla="*/ 200 w 399"/>
                  <a:gd name="T7" fmla="*/ 75 h 227"/>
                  <a:gd name="T8" fmla="*/ 208 w 399"/>
                  <a:gd name="T9" fmla="*/ 84 h 227"/>
                  <a:gd name="T10" fmla="*/ 213 w 399"/>
                  <a:gd name="T11" fmla="*/ 93 h 227"/>
                  <a:gd name="T12" fmla="*/ 221 w 399"/>
                  <a:gd name="T13" fmla="*/ 95 h 227"/>
                  <a:gd name="T14" fmla="*/ 230 w 399"/>
                  <a:gd name="T15" fmla="*/ 99 h 227"/>
                  <a:gd name="T16" fmla="*/ 236 w 399"/>
                  <a:gd name="T17" fmla="*/ 104 h 227"/>
                  <a:gd name="T18" fmla="*/ 246 w 399"/>
                  <a:gd name="T19" fmla="*/ 108 h 227"/>
                  <a:gd name="T20" fmla="*/ 255 w 399"/>
                  <a:gd name="T21" fmla="*/ 112 h 227"/>
                  <a:gd name="T22" fmla="*/ 266 w 399"/>
                  <a:gd name="T23" fmla="*/ 116 h 227"/>
                  <a:gd name="T24" fmla="*/ 276 w 399"/>
                  <a:gd name="T25" fmla="*/ 120 h 227"/>
                  <a:gd name="T26" fmla="*/ 283 w 399"/>
                  <a:gd name="T27" fmla="*/ 122 h 227"/>
                  <a:gd name="T28" fmla="*/ 291 w 399"/>
                  <a:gd name="T29" fmla="*/ 119 h 227"/>
                  <a:gd name="T30" fmla="*/ 301 w 399"/>
                  <a:gd name="T31" fmla="*/ 116 h 227"/>
                  <a:gd name="T32" fmla="*/ 307 w 399"/>
                  <a:gd name="T33" fmla="*/ 114 h 227"/>
                  <a:gd name="T34" fmla="*/ 316 w 399"/>
                  <a:gd name="T35" fmla="*/ 114 h 227"/>
                  <a:gd name="T36" fmla="*/ 324 w 399"/>
                  <a:gd name="T37" fmla="*/ 111 h 227"/>
                  <a:gd name="T38" fmla="*/ 331 w 399"/>
                  <a:gd name="T39" fmla="*/ 111 h 227"/>
                  <a:gd name="T40" fmla="*/ 340 w 399"/>
                  <a:gd name="T41" fmla="*/ 107 h 227"/>
                  <a:gd name="T42" fmla="*/ 344 w 399"/>
                  <a:gd name="T43" fmla="*/ 100 h 227"/>
                  <a:gd name="T44" fmla="*/ 352 w 399"/>
                  <a:gd name="T45" fmla="*/ 92 h 227"/>
                  <a:gd name="T46" fmla="*/ 364 w 399"/>
                  <a:gd name="T47" fmla="*/ 95 h 227"/>
                  <a:gd name="T48" fmla="*/ 368 w 399"/>
                  <a:gd name="T49" fmla="*/ 99 h 227"/>
                  <a:gd name="T50" fmla="*/ 373 w 399"/>
                  <a:gd name="T51" fmla="*/ 112 h 227"/>
                  <a:gd name="T52" fmla="*/ 376 w 399"/>
                  <a:gd name="T53" fmla="*/ 123 h 227"/>
                  <a:gd name="T54" fmla="*/ 385 w 399"/>
                  <a:gd name="T55" fmla="*/ 126 h 227"/>
                  <a:gd name="T56" fmla="*/ 390 w 399"/>
                  <a:gd name="T57" fmla="*/ 130 h 227"/>
                  <a:gd name="T58" fmla="*/ 398 w 399"/>
                  <a:gd name="T59" fmla="*/ 135 h 227"/>
                  <a:gd name="T60" fmla="*/ 384 w 399"/>
                  <a:gd name="T61" fmla="*/ 145 h 227"/>
                  <a:gd name="T62" fmla="*/ 368 w 399"/>
                  <a:gd name="T63" fmla="*/ 156 h 227"/>
                  <a:gd name="T64" fmla="*/ 361 w 399"/>
                  <a:gd name="T65" fmla="*/ 168 h 227"/>
                  <a:gd name="T66" fmla="*/ 345 w 399"/>
                  <a:gd name="T67" fmla="*/ 182 h 227"/>
                  <a:gd name="T68" fmla="*/ 337 w 399"/>
                  <a:gd name="T69" fmla="*/ 197 h 227"/>
                  <a:gd name="T70" fmla="*/ 331 w 399"/>
                  <a:gd name="T71" fmla="*/ 218 h 227"/>
                  <a:gd name="T72" fmla="*/ 327 w 399"/>
                  <a:gd name="T73" fmla="*/ 223 h 227"/>
                  <a:gd name="T74" fmla="*/ 316 w 399"/>
                  <a:gd name="T75" fmla="*/ 213 h 227"/>
                  <a:gd name="T76" fmla="*/ 304 w 399"/>
                  <a:gd name="T77" fmla="*/ 208 h 227"/>
                  <a:gd name="T78" fmla="*/ 290 w 399"/>
                  <a:gd name="T79" fmla="*/ 203 h 227"/>
                  <a:gd name="T80" fmla="*/ 282 w 399"/>
                  <a:gd name="T81" fmla="*/ 194 h 227"/>
                  <a:gd name="T82" fmla="*/ 269 w 399"/>
                  <a:gd name="T83" fmla="*/ 192 h 227"/>
                  <a:gd name="T84" fmla="*/ 248 w 399"/>
                  <a:gd name="T85" fmla="*/ 189 h 227"/>
                  <a:gd name="T86" fmla="*/ 231 w 399"/>
                  <a:gd name="T87" fmla="*/ 182 h 227"/>
                  <a:gd name="T88" fmla="*/ 217 w 399"/>
                  <a:gd name="T89" fmla="*/ 181 h 227"/>
                  <a:gd name="T90" fmla="*/ 203 w 399"/>
                  <a:gd name="T91" fmla="*/ 172 h 227"/>
                  <a:gd name="T92" fmla="*/ 190 w 399"/>
                  <a:gd name="T93" fmla="*/ 161 h 227"/>
                  <a:gd name="T94" fmla="*/ 176 w 399"/>
                  <a:gd name="T95" fmla="*/ 147 h 227"/>
                  <a:gd name="T96" fmla="*/ 162 w 399"/>
                  <a:gd name="T97" fmla="*/ 140 h 227"/>
                  <a:gd name="T98" fmla="*/ 150 w 399"/>
                  <a:gd name="T99" fmla="*/ 137 h 227"/>
                  <a:gd name="T100" fmla="*/ 135 w 399"/>
                  <a:gd name="T101" fmla="*/ 124 h 227"/>
                  <a:gd name="T102" fmla="*/ 116 w 399"/>
                  <a:gd name="T103" fmla="*/ 113 h 227"/>
                  <a:gd name="T104" fmla="*/ 98 w 399"/>
                  <a:gd name="T105" fmla="*/ 118 h 227"/>
                  <a:gd name="T106" fmla="*/ 41 w 399"/>
                  <a:gd name="T107" fmla="*/ 63 h 227"/>
                  <a:gd name="T108" fmla="*/ 30 w 399"/>
                  <a:gd name="T109" fmla="*/ 71 h 227"/>
                  <a:gd name="T110" fmla="*/ 18 w 399"/>
                  <a:gd name="T111" fmla="*/ 79 h 227"/>
                  <a:gd name="T112" fmla="*/ 4 w 399"/>
                  <a:gd name="T113" fmla="*/ 80 h 227"/>
                  <a:gd name="T114" fmla="*/ 10 w 399"/>
                  <a:gd name="T115" fmla="*/ 54 h 227"/>
                  <a:gd name="T116" fmla="*/ 32 w 399"/>
                  <a:gd name="T117" fmla="*/ 5 h 227"/>
                  <a:gd name="T118" fmla="*/ 138 w 399"/>
                  <a:gd name="T119" fmla="*/ 51 h 227"/>
                  <a:gd name="T120" fmla="*/ 150 w 399"/>
                  <a:gd name="T121" fmla="*/ 48 h 227"/>
                  <a:gd name="T122" fmla="*/ 159 w 399"/>
                  <a:gd name="T123" fmla="*/ 43 h 227"/>
                  <a:gd name="T124" fmla="*/ 169 w 399"/>
                  <a:gd name="T125" fmla="*/ 4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9" h="227">
                    <a:moveTo>
                      <a:pt x="170" y="43"/>
                    </a:moveTo>
                    <a:lnTo>
                      <a:pt x="170" y="43"/>
                    </a:lnTo>
                    <a:lnTo>
                      <a:pt x="171" y="44"/>
                    </a:lnTo>
                    <a:lnTo>
                      <a:pt x="172" y="45"/>
                    </a:lnTo>
                    <a:lnTo>
                      <a:pt x="173" y="45"/>
                    </a:lnTo>
                    <a:lnTo>
                      <a:pt x="173" y="46"/>
                    </a:lnTo>
                    <a:lnTo>
                      <a:pt x="173" y="47"/>
                    </a:lnTo>
                    <a:lnTo>
                      <a:pt x="174" y="47"/>
                    </a:lnTo>
                    <a:lnTo>
                      <a:pt x="176" y="47"/>
                    </a:lnTo>
                    <a:lnTo>
                      <a:pt x="176" y="48"/>
                    </a:lnTo>
                    <a:lnTo>
                      <a:pt x="176" y="48"/>
                    </a:lnTo>
                    <a:lnTo>
                      <a:pt x="177" y="49"/>
                    </a:lnTo>
                    <a:lnTo>
                      <a:pt x="182" y="54"/>
                    </a:lnTo>
                    <a:lnTo>
                      <a:pt x="183" y="53"/>
                    </a:lnTo>
                    <a:lnTo>
                      <a:pt x="184" y="53"/>
                    </a:lnTo>
                    <a:lnTo>
                      <a:pt x="185" y="54"/>
                    </a:lnTo>
                    <a:lnTo>
                      <a:pt x="186" y="54"/>
                    </a:lnTo>
                    <a:lnTo>
                      <a:pt x="187" y="54"/>
                    </a:lnTo>
                    <a:lnTo>
                      <a:pt x="187" y="55"/>
                    </a:lnTo>
                    <a:lnTo>
                      <a:pt x="187" y="56"/>
                    </a:lnTo>
                    <a:lnTo>
                      <a:pt x="188" y="56"/>
                    </a:lnTo>
                    <a:lnTo>
                      <a:pt x="189" y="57"/>
                    </a:lnTo>
                    <a:lnTo>
                      <a:pt x="189" y="57"/>
                    </a:lnTo>
                    <a:lnTo>
                      <a:pt x="190" y="58"/>
                    </a:lnTo>
                    <a:lnTo>
                      <a:pt x="190" y="59"/>
                    </a:lnTo>
                    <a:lnTo>
                      <a:pt x="190" y="60"/>
                    </a:lnTo>
                    <a:lnTo>
                      <a:pt x="189" y="60"/>
                    </a:lnTo>
                    <a:lnTo>
                      <a:pt x="189" y="61"/>
                    </a:lnTo>
                    <a:lnTo>
                      <a:pt x="190" y="61"/>
                    </a:lnTo>
                    <a:lnTo>
                      <a:pt x="190" y="62"/>
                    </a:lnTo>
                    <a:lnTo>
                      <a:pt x="190" y="63"/>
                    </a:lnTo>
                    <a:lnTo>
                      <a:pt x="190" y="65"/>
                    </a:lnTo>
                    <a:lnTo>
                      <a:pt x="191" y="66"/>
                    </a:lnTo>
                    <a:lnTo>
                      <a:pt x="194" y="67"/>
                    </a:lnTo>
                    <a:lnTo>
                      <a:pt x="195" y="68"/>
                    </a:lnTo>
                    <a:lnTo>
                      <a:pt x="196" y="68"/>
                    </a:lnTo>
                    <a:lnTo>
                      <a:pt x="197" y="68"/>
                    </a:lnTo>
                    <a:lnTo>
                      <a:pt x="197" y="69"/>
                    </a:lnTo>
                    <a:lnTo>
                      <a:pt x="198" y="71"/>
                    </a:lnTo>
                    <a:lnTo>
                      <a:pt x="199" y="72"/>
                    </a:lnTo>
                    <a:lnTo>
                      <a:pt x="200" y="72"/>
                    </a:lnTo>
                    <a:lnTo>
                      <a:pt x="200" y="74"/>
                    </a:lnTo>
                    <a:lnTo>
                      <a:pt x="200" y="74"/>
                    </a:lnTo>
                    <a:lnTo>
                      <a:pt x="200" y="75"/>
                    </a:lnTo>
                    <a:lnTo>
                      <a:pt x="202" y="78"/>
                    </a:lnTo>
                    <a:lnTo>
                      <a:pt x="203" y="78"/>
                    </a:lnTo>
                    <a:lnTo>
                      <a:pt x="204" y="78"/>
                    </a:lnTo>
                    <a:lnTo>
                      <a:pt x="204" y="79"/>
                    </a:lnTo>
                    <a:lnTo>
                      <a:pt x="204" y="79"/>
                    </a:lnTo>
                    <a:lnTo>
                      <a:pt x="205" y="80"/>
                    </a:lnTo>
                    <a:lnTo>
                      <a:pt x="205" y="81"/>
                    </a:lnTo>
                    <a:lnTo>
                      <a:pt x="206" y="81"/>
                    </a:lnTo>
                    <a:lnTo>
                      <a:pt x="207" y="82"/>
                    </a:lnTo>
                    <a:lnTo>
                      <a:pt x="207" y="83"/>
                    </a:lnTo>
                    <a:lnTo>
                      <a:pt x="208" y="84"/>
                    </a:lnTo>
                    <a:lnTo>
                      <a:pt x="209" y="85"/>
                    </a:lnTo>
                    <a:lnTo>
                      <a:pt x="210" y="85"/>
                    </a:lnTo>
                    <a:lnTo>
                      <a:pt x="210" y="87"/>
                    </a:lnTo>
                    <a:lnTo>
                      <a:pt x="210" y="88"/>
                    </a:lnTo>
                    <a:lnTo>
                      <a:pt x="211" y="88"/>
                    </a:lnTo>
                    <a:lnTo>
                      <a:pt x="211" y="89"/>
                    </a:lnTo>
                    <a:lnTo>
                      <a:pt x="211" y="90"/>
                    </a:lnTo>
                    <a:lnTo>
                      <a:pt x="212" y="91"/>
                    </a:lnTo>
                    <a:lnTo>
                      <a:pt x="212" y="92"/>
                    </a:lnTo>
                    <a:lnTo>
                      <a:pt x="213" y="92"/>
                    </a:lnTo>
                    <a:lnTo>
                      <a:pt x="213" y="93"/>
                    </a:lnTo>
                    <a:lnTo>
                      <a:pt x="214" y="93"/>
                    </a:lnTo>
                    <a:lnTo>
                      <a:pt x="215" y="93"/>
                    </a:lnTo>
                    <a:lnTo>
                      <a:pt x="215" y="94"/>
                    </a:lnTo>
                    <a:lnTo>
                      <a:pt x="217" y="94"/>
                    </a:lnTo>
                    <a:lnTo>
                      <a:pt x="217" y="93"/>
                    </a:lnTo>
                    <a:lnTo>
                      <a:pt x="217" y="93"/>
                    </a:lnTo>
                    <a:lnTo>
                      <a:pt x="218" y="93"/>
                    </a:lnTo>
                    <a:lnTo>
                      <a:pt x="218" y="94"/>
                    </a:lnTo>
                    <a:lnTo>
                      <a:pt x="219" y="94"/>
                    </a:lnTo>
                    <a:lnTo>
                      <a:pt x="220" y="95"/>
                    </a:lnTo>
                    <a:lnTo>
                      <a:pt x="221" y="95"/>
                    </a:lnTo>
                    <a:lnTo>
                      <a:pt x="221" y="95"/>
                    </a:lnTo>
                    <a:lnTo>
                      <a:pt x="222" y="95"/>
                    </a:lnTo>
                    <a:lnTo>
                      <a:pt x="223" y="96"/>
                    </a:lnTo>
                    <a:lnTo>
                      <a:pt x="224" y="96"/>
                    </a:lnTo>
                    <a:lnTo>
                      <a:pt x="224" y="97"/>
                    </a:lnTo>
                    <a:lnTo>
                      <a:pt x="225" y="98"/>
                    </a:lnTo>
                    <a:lnTo>
                      <a:pt x="226" y="98"/>
                    </a:lnTo>
                    <a:lnTo>
                      <a:pt x="226" y="99"/>
                    </a:lnTo>
                    <a:lnTo>
                      <a:pt x="228" y="99"/>
                    </a:lnTo>
                    <a:lnTo>
                      <a:pt x="229" y="99"/>
                    </a:lnTo>
                    <a:lnTo>
                      <a:pt x="230" y="99"/>
                    </a:lnTo>
                    <a:lnTo>
                      <a:pt x="231" y="100"/>
                    </a:lnTo>
                    <a:lnTo>
                      <a:pt x="231" y="101"/>
                    </a:lnTo>
                    <a:lnTo>
                      <a:pt x="231" y="102"/>
                    </a:lnTo>
                    <a:lnTo>
                      <a:pt x="231" y="102"/>
                    </a:lnTo>
                    <a:lnTo>
                      <a:pt x="232" y="102"/>
                    </a:lnTo>
                    <a:lnTo>
                      <a:pt x="233" y="102"/>
                    </a:lnTo>
                    <a:lnTo>
                      <a:pt x="234" y="102"/>
                    </a:lnTo>
                    <a:lnTo>
                      <a:pt x="235" y="102"/>
                    </a:lnTo>
                    <a:lnTo>
                      <a:pt x="235" y="102"/>
                    </a:lnTo>
                    <a:lnTo>
                      <a:pt x="235" y="103"/>
                    </a:lnTo>
                    <a:lnTo>
                      <a:pt x="236" y="104"/>
                    </a:lnTo>
                    <a:lnTo>
                      <a:pt x="236" y="103"/>
                    </a:lnTo>
                    <a:lnTo>
                      <a:pt x="237" y="103"/>
                    </a:lnTo>
                    <a:lnTo>
                      <a:pt x="238" y="102"/>
                    </a:lnTo>
                    <a:lnTo>
                      <a:pt x="239" y="102"/>
                    </a:lnTo>
                    <a:lnTo>
                      <a:pt x="240" y="104"/>
                    </a:lnTo>
                    <a:lnTo>
                      <a:pt x="241" y="104"/>
                    </a:lnTo>
                    <a:lnTo>
                      <a:pt x="241" y="105"/>
                    </a:lnTo>
                    <a:lnTo>
                      <a:pt x="242" y="106"/>
                    </a:lnTo>
                    <a:lnTo>
                      <a:pt x="243" y="107"/>
                    </a:lnTo>
                    <a:lnTo>
                      <a:pt x="245" y="107"/>
                    </a:lnTo>
                    <a:lnTo>
                      <a:pt x="246" y="108"/>
                    </a:lnTo>
                    <a:lnTo>
                      <a:pt x="248" y="109"/>
                    </a:lnTo>
                    <a:lnTo>
                      <a:pt x="248" y="109"/>
                    </a:lnTo>
                    <a:lnTo>
                      <a:pt x="249" y="110"/>
                    </a:lnTo>
                    <a:lnTo>
                      <a:pt x="250" y="110"/>
                    </a:lnTo>
                    <a:lnTo>
                      <a:pt x="251" y="111"/>
                    </a:lnTo>
                    <a:lnTo>
                      <a:pt x="252" y="110"/>
                    </a:lnTo>
                    <a:lnTo>
                      <a:pt x="252" y="111"/>
                    </a:lnTo>
                    <a:lnTo>
                      <a:pt x="252" y="112"/>
                    </a:lnTo>
                    <a:lnTo>
                      <a:pt x="253" y="112"/>
                    </a:lnTo>
                    <a:lnTo>
                      <a:pt x="254" y="112"/>
                    </a:lnTo>
                    <a:lnTo>
                      <a:pt x="255" y="112"/>
                    </a:lnTo>
                    <a:lnTo>
                      <a:pt x="255" y="113"/>
                    </a:lnTo>
                    <a:lnTo>
                      <a:pt x="257" y="113"/>
                    </a:lnTo>
                    <a:lnTo>
                      <a:pt x="258" y="113"/>
                    </a:lnTo>
                    <a:lnTo>
                      <a:pt x="259" y="112"/>
                    </a:lnTo>
                    <a:lnTo>
                      <a:pt x="260" y="113"/>
                    </a:lnTo>
                    <a:lnTo>
                      <a:pt x="261" y="113"/>
                    </a:lnTo>
                    <a:lnTo>
                      <a:pt x="262" y="114"/>
                    </a:lnTo>
                    <a:lnTo>
                      <a:pt x="262" y="115"/>
                    </a:lnTo>
                    <a:lnTo>
                      <a:pt x="264" y="115"/>
                    </a:lnTo>
                    <a:lnTo>
                      <a:pt x="265" y="115"/>
                    </a:lnTo>
                    <a:lnTo>
                      <a:pt x="266" y="116"/>
                    </a:lnTo>
                    <a:lnTo>
                      <a:pt x="266" y="116"/>
                    </a:lnTo>
                    <a:lnTo>
                      <a:pt x="267" y="117"/>
                    </a:lnTo>
                    <a:lnTo>
                      <a:pt x="268" y="119"/>
                    </a:lnTo>
                    <a:lnTo>
                      <a:pt x="269" y="119"/>
                    </a:lnTo>
                    <a:lnTo>
                      <a:pt x="270" y="119"/>
                    </a:lnTo>
                    <a:lnTo>
                      <a:pt x="270" y="120"/>
                    </a:lnTo>
                    <a:lnTo>
                      <a:pt x="271" y="120"/>
                    </a:lnTo>
                    <a:lnTo>
                      <a:pt x="272" y="120"/>
                    </a:lnTo>
                    <a:lnTo>
                      <a:pt x="273" y="121"/>
                    </a:lnTo>
                    <a:lnTo>
                      <a:pt x="274" y="120"/>
                    </a:lnTo>
                    <a:lnTo>
                      <a:pt x="276" y="120"/>
                    </a:lnTo>
                    <a:lnTo>
                      <a:pt x="276" y="121"/>
                    </a:lnTo>
                    <a:lnTo>
                      <a:pt x="276" y="122"/>
                    </a:lnTo>
                    <a:lnTo>
                      <a:pt x="276" y="122"/>
                    </a:lnTo>
                    <a:lnTo>
                      <a:pt x="277" y="121"/>
                    </a:lnTo>
                    <a:lnTo>
                      <a:pt x="278" y="121"/>
                    </a:lnTo>
                    <a:lnTo>
                      <a:pt x="279" y="121"/>
                    </a:lnTo>
                    <a:lnTo>
                      <a:pt x="279" y="122"/>
                    </a:lnTo>
                    <a:lnTo>
                      <a:pt x="280" y="121"/>
                    </a:lnTo>
                    <a:lnTo>
                      <a:pt x="280" y="120"/>
                    </a:lnTo>
                    <a:lnTo>
                      <a:pt x="282" y="120"/>
                    </a:lnTo>
                    <a:lnTo>
                      <a:pt x="283" y="122"/>
                    </a:lnTo>
                    <a:lnTo>
                      <a:pt x="283" y="121"/>
                    </a:lnTo>
                    <a:lnTo>
                      <a:pt x="284" y="121"/>
                    </a:lnTo>
                    <a:lnTo>
                      <a:pt x="285" y="121"/>
                    </a:lnTo>
                    <a:lnTo>
                      <a:pt x="286" y="121"/>
                    </a:lnTo>
                    <a:lnTo>
                      <a:pt x="286" y="120"/>
                    </a:lnTo>
                    <a:lnTo>
                      <a:pt x="287" y="119"/>
                    </a:lnTo>
                    <a:lnTo>
                      <a:pt x="288" y="119"/>
                    </a:lnTo>
                    <a:lnTo>
                      <a:pt x="289" y="119"/>
                    </a:lnTo>
                    <a:lnTo>
                      <a:pt x="290" y="119"/>
                    </a:lnTo>
                    <a:lnTo>
                      <a:pt x="290" y="119"/>
                    </a:lnTo>
                    <a:lnTo>
                      <a:pt x="291" y="119"/>
                    </a:lnTo>
                    <a:lnTo>
                      <a:pt x="292" y="119"/>
                    </a:lnTo>
                    <a:lnTo>
                      <a:pt x="293" y="119"/>
                    </a:lnTo>
                    <a:lnTo>
                      <a:pt x="294" y="118"/>
                    </a:lnTo>
                    <a:lnTo>
                      <a:pt x="295" y="118"/>
                    </a:lnTo>
                    <a:lnTo>
                      <a:pt x="296" y="118"/>
                    </a:lnTo>
                    <a:lnTo>
                      <a:pt x="297" y="117"/>
                    </a:lnTo>
                    <a:lnTo>
                      <a:pt x="298" y="116"/>
                    </a:lnTo>
                    <a:lnTo>
                      <a:pt x="299" y="116"/>
                    </a:lnTo>
                    <a:lnTo>
                      <a:pt x="300" y="116"/>
                    </a:lnTo>
                    <a:lnTo>
                      <a:pt x="300" y="116"/>
                    </a:lnTo>
                    <a:lnTo>
                      <a:pt x="301" y="116"/>
                    </a:lnTo>
                    <a:lnTo>
                      <a:pt x="302" y="116"/>
                    </a:lnTo>
                    <a:lnTo>
                      <a:pt x="302" y="115"/>
                    </a:lnTo>
                    <a:lnTo>
                      <a:pt x="303" y="115"/>
                    </a:lnTo>
                    <a:lnTo>
                      <a:pt x="304" y="115"/>
                    </a:lnTo>
                    <a:lnTo>
                      <a:pt x="304" y="116"/>
                    </a:lnTo>
                    <a:lnTo>
                      <a:pt x="304" y="116"/>
                    </a:lnTo>
                    <a:lnTo>
                      <a:pt x="305" y="116"/>
                    </a:lnTo>
                    <a:lnTo>
                      <a:pt x="305" y="116"/>
                    </a:lnTo>
                    <a:lnTo>
                      <a:pt x="306" y="116"/>
                    </a:lnTo>
                    <a:lnTo>
                      <a:pt x="307" y="115"/>
                    </a:lnTo>
                    <a:lnTo>
                      <a:pt x="307" y="114"/>
                    </a:lnTo>
                    <a:lnTo>
                      <a:pt x="308" y="114"/>
                    </a:lnTo>
                    <a:lnTo>
                      <a:pt x="309" y="113"/>
                    </a:lnTo>
                    <a:lnTo>
                      <a:pt x="310" y="114"/>
                    </a:lnTo>
                    <a:lnTo>
                      <a:pt x="310" y="113"/>
                    </a:lnTo>
                    <a:lnTo>
                      <a:pt x="311" y="113"/>
                    </a:lnTo>
                    <a:lnTo>
                      <a:pt x="312" y="113"/>
                    </a:lnTo>
                    <a:lnTo>
                      <a:pt x="313" y="113"/>
                    </a:lnTo>
                    <a:lnTo>
                      <a:pt x="314" y="114"/>
                    </a:lnTo>
                    <a:lnTo>
                      <a:pt x="314" y="113"/>
                    </a:lnTo>
                    <a:lnTo>
                      <a:pt x="315" y="113"/>
                    </a:lnTo>
                    <a:lnTo>
                      <a:pt x="316" y="114"/>
                    </a:lnTo>
                    <a:lnTo>
                      <a:pt x="317" y="115"/>
                    </a:lnTo>
                    <a:lnTo>
                      <a:pt x="317" y="114"/>
                    </a:lnTo>
                    <a:lnTo>
                      <a:pt x="318" y="114"/>
                    </a:lnTo>
                    <a:lnTo>
                      <a:pt x="319" y="114"/>
                    </a:lnTo>
                    <a:lnTo>
                      <a:pt x="321" y="112"/>
                    </a:lnTo>
                    <a:lnTo>
                      <a:pt x="322" y="112"/>
                    </a:lnTo>
                    <a:lnTo>
                      <a:pt x="323" y="112"/>
                    </a:lnTo>
                    <a:lnTo>
                      <a:pt x="324" y="112"/>
                    </a:lnTo>
                    <a:lnTo>
                      <a:pt x="324" y="112"/>
                    </a:lnTo>
                    <a:lnTo>
                      <a:pt x="324" y="112"/>
                    </a:lnTo>
                    <a:lnTo>
                      <a:pt x="324" y="111"/>
                    </a:lnTo>
                    <a:lnTo>
                      <a:pt x="325" y="111"/>
                    </a:lnTo>
                    <a:lnTo>
                      <a:pt x="326" y="111"/>
                    </a:lnTo>
                    <a:lnTo>
                      <a:pt x="326" y="110"/>
                    </a:lnTo>
                    <a:lnTo>
                      <a:pt x="327" y="110"/>
                    </a:lnTo>
                    <a:lnTo>
                      <a:pt x="328" y="109"/>
                    </a:lnTo>
                    <a:lnTo>
                      <a:pt x="328" y="110"/>
                    </a:lnTo>
                    <a:lnTo>
                      <a:pt x="329" y="111"/>
                    </a:lnTo>
                    <a:lnTo>
                      <a:pt x="329" y="112"/>
                    </a:lnTo>
                    <a:lnTo>
                      <a:pt x="330" y="112"/>
                    </a:lnTo>
                    <a:lnTo>
                      <a:pt x="331" y="112"/>
                    </a:lnTo>
                    <a:lnTo>
                      <a:pt x="331" y="111"/>
                    </a:lnTo>
                    <a:lnTo>
                      <a:pt x="332" y="111"/>
                    </a:lnTo>
                    <a:lnTo>
                      <a:pt x="332" y="110"/>
                    </a:lnTo>
                    <a:lnTo>
                      <a:pt x="333" y="109"/>
                    </a:lnTo>
                    <a:lnTo>
                      <a:pt x="334" y="109"/>
                    </a:lnTo>
                    <a:lnTo>
                      <a:pt x="335" y="109"/>
                    </a:lnTo>
                    <a:lnTo>
                      <a:pt x="335" y="109"/>
                    </a:lnTo>
                    <a:lnTo>
                      <a:pt x="336" y="109"/>
                    </a:lnTo>
                    <a:lnTo>
                      <a:pt x="337" y="107"/>
                    </a:lnTo>
                    <a:lnTo>
                      <a:pt x="338" y="108"/>
                    </a:lnTo>
                    <a:lnTo>
                      <a:pt x="339" y="108"/>
                    </a:lnTo>
                    <a:lnTo>
                      <a:pt x="340" y="107"/>
                    </a:lnTo>
                    <a:lnTo>
                      <a:pt x="341" y="107"/>
                    </a:lnTo>
                    <a:lnTo>
                      <a:pt x="341" y="107"/>
                    </a:lnTo>
                    <a:lnTo>
                      <a:pt x="342" y="106"/>
                    </a:lnTo>
                    <a:lnTo>
                      <a:pt x="342" y="105"/>
                    </a:lnTo>
                    <a:lnTo>
                      <a:pt x="342" y="104"/>
                    </a:lnTo>
                    <a:lnTo>
                      <a:pt x="343" y="104"/>
                    </a:lnTo>
                    <a:lnTo>
                      <a:pt x="343" y="103"/>
                    </a:lnTo>
                    <a:lnTo>
                      <a:pt x="343" y="102"/>
                    </a:lnTo>
                    <a:lnTo>
                      <a:pt x="344" y="102"/>
                    </a:lnTo>
                    <a:lnTo>
                      <a:pt x="344" y="101"/>
                    </a:lnTo>
                    <a:lnTo>
                      <a:pt x="344" y="100"/>
                    </a:lnTo>
                    <a:lnTo>
                      <a:pt x="345" y="99"/>
                    </a:lnTo>
                    <a:lnTo>
                      <a:pt x="346" y="99"/>
                    </a:lnTo>
                    <a:lnTo>
                      <a:pt x="347" y="98"/>
                    </a:lnTo>
                    <a:lnTo>
                      <a:pt x="348" y="97"/>
                    </a:lnTo>
                    <a:lnTo>
                      <a:pt x="348" y="95"/>
                    </a:lnTo>
                    <a:lnTo>
                      <a:pt x="349" y="95"/>
                    </a:lnTo>
                    <a:lnTo>
                      <a:pt x="349" y="95"/>
                    </a:lnTo>
                    <a:lnTo>
                      <a:pt x="350" y="95"/>
                    </a:lnTo>
                    <a:lnTo>
                      <a:pt x="350" y="94"/>
                    </a:lnTo>
                    <a:lnTo>
                      <a:pt x="351" y="94"/>
                    </a:lnTo>
                    <a:lnTo>
                      <a:pt x="352" y="92"/>
                    </a:lnTo>
                    <a:lnTo>
                      <a:pt x="354" y="92"/>
                    </a:lnTo>
                    <a:lnTo>
                      <a:pt x="355" y="93"/>
                    </a:lnTo>
                    <a:lnTo>
                      <a:pt x="355" y="94"/>
                    </a:lnTo>
                    <a:lnTo>
                      <a:pt x="356" y="94"/>
                    </a:lnTo>
                    <a:lnTo>
                      <a:pt x="357" y="95"/>
                    </a:lnTo>
                    <a:lnTo>
                      <a:pt x="358" y="95"/>
                    </a:lnTo>
                    <a:lnTo>
                      <a:pt x="361" y="95"/>
                    </a:lnTo>
                    <a:lnTo>
                      <a:pt x="362" y="95"/>
                    </a:lnTo>
                    <a:lnTo>
                      <a:pt x="363" y="95"/>
                    </a:lnTo>
                    <a:lnTo>
                      <a:pt x="363" y="95"/>
                    </a:lnTo>
                    <a:lnTo>
                      <a:pt x="364" y="95"/>
                    </a:lnTo>
                    <a:lnTo>
                      <a:pt x="365" y="94"/>
                    </a:lnTo>
                    <a:lnTo>
                      <a:pt x="365" y="95"/>
                    </a:lnTo>
                    <a:lnTo>
                      <a:pt x="365" y="95"/>
                    </a:lnTo>
                    <a:lnTo>
                      <a:pt x="366" y="96"/>
                    </a:lnTo>
                    <a:lnTo>
                      <a:pt x="366" y="95"/>
                    </a:lnTo>
                    <a:lnTo>
                      <a:pt x="367" y="95"/>
                    </a:lnTo>
                    <a:lnTo>
                      <a:pt x="368" y="95"/>
                    </a:lnTo>
                    <a:lnTo>
                      <a:pt x="369" y="95"/>
                    </a:lnTo>
                    <a:lnTo>
                      <a:pt x="369" y="95"/>
                    </a:lnTo>
                    <a:lnTo>
                      <a:pt x="369" y="97"/>
                    </a:lnTo>
                    <a:lnTo>
                      <a:pt x="368" y="99"/>
                    </a:lnTo>
                    <a:lnTo>
                      <a:pt x="368" y="99"/>
                    </a:lnTo>
                    <a:lnTo>
                      <a:pt x="368" y="101"/>
                    </a:lnTo>
                    <a:lnTo>
                      <a:pt x="369" y="102"/>
                    </a:lnTo>
                    <a:lnTo>
                      <a:pt x="369" y="102"/>
                    </a:lnTo>
                    <a:lnTo>
                      <a:pt x="371" y="103"/>
                    </a:lnTo>
                    <a:lnTo>
                      <a:pt x="373" y="104"/>
                    </a:lnTo>
                    <a:lnTo>
                      <a:pt x="374" y="104"/>
                    </a:lnTo>
                    <a:lnTo>
                      <a:pt x="374" y="106"/>
                    </a:lnTo>
                    <a:lnTo>
                      <a:pt x="372" y="109"/>
                    </a:lnTo>
                    <a:lnTo>
                      <a:pt x="372" y="111"/>
                    </a:lnTo>
                    <a:lnTo>
                      <a:pt x="373" y="112"/>
                    </a:lnTo>
                    <a:lnTo>
                      <a:pt x="373" y="112"/>
                    </a:lnTo>
                    <a:lnTo>
                      <a:pt x="374" y="114"/>
                    </a:lnTo>
                    <a:lnTo>
                      <a:pt x="376" y="114"/>
                    </a:lnTo>
                    <a:lnTo>
                      <a:pt x="377" y="114"/>
                    </a:lnTo>
                    <a:lnTo>
                      <a:pt x="379" y="115"/>
                    </a:lnTo>
                    <a:lnTo>
                      <a:pt x="379" y="115"/>
                    </a:lnTo>
                    <a:lnTo>
                      <a:pt x="379" y="116"/>
                    </a:lnTo>
                    <a:lnTo>
                      <a:pt x="379" y="118"/>
                    </a:lnTo>
                    <a:lnTo>
                      <a:pt x="378" y="120"/>
                    </a:lnTo>
                    <a:lnTo>
                      <a:pt x="377" y="122"/>
                    </a:lnTo>
                    <a:lnTo>
                      <a:pt x="376" y="123"/>
                    </a:lnTo>
                    <a:lnTo>
                      <a:pt x="376" y="123"/>
                    </a:lnTo>
                    <a:lnTo>
                      <a:pt x="376" y="124"/>
                    </a:lnTo>
                    <a:lnTo>
                      <a:pt x="376" y="125"/>
                    </a:lnTo>
                    <a:lnTo>
                      <a:pt x="376" y="127"/>
                    </a:lnTo>
                    <a:lnTo>
                      <a:pt x="377" y="127"/>
                    </a:lnTo>
                    <a:lnTo>
                      <a:pt x="379" y="126"/>
                    </a:lnTo>
                    <a:lnTo>
                      <a:pt x="382" y="124"/>
                    </a:lnTo>
                    <a:lnTo>
                      <a:pt x="383" y="124"/>
                    </a:lnTo>
                    <a:lnTo>
                      <a:pt x="383" y="124"/>
                    </a:lnTo>
                    <a:lnTo>
                      <a:pt x="385" y="125"/>
                    </a:lnTo>
                    <a:lnTo>
                      <a:pt x="385" y="126"/>
                    </a:lnTo>
                    <a:lnTo>
                      <a:pt x="386" y="126"/>
                    </a:lnTo>
                    <a:lnTo>
                      <a:pt x="385" y="127"/>
                    </a:lnTo>
                    <a:lnTo>
                      <a:pt x="384" y="128"/>
                    </a:lnTo>
                    <a:lnTo>
                      <a:pt x="383" y="130"/>
                    </a:lnTo>
                    <a:lnTo>
                      <a:pt x="383" y="131"/>
                    </a:lnTo>
                    <a:lnTo>
                      <a:pt x="383" y="132"/>
                    </a:lnTo>
                    <a:lnTo>
                      <a:pt x="383" y="133"/>
                    </a:lnTo>
                    <a:lnTo>
                      <a:pt x="384" y="132"/>
                    </a:lnTo>
                    <a:lnTo>
                      <a:pt x="387" y="131"/>
                    </a:lnTo>
                    <a:lnTo>
                      <a:pt x="388" y="130"/>
                    </a:lnTo>
                    <a:lnTo>
                      <a:pt x="390" y="130"/>
                    </a:lnTo>
                    <a:lnTo>
                      <a:pt x="393" y="128"/>
                    </a:lnTo>
                    <a:lnTo>
                      <a:pt x="394" y="129"/>
                    </a:lnTo>
                    <a:lnTo>
                      <a:pt x="397" y="128"/>
                    </a:lnTo>
                    <a:lnTo>
                      <a:pt x="398" y="128"/>
                    </a:lnTo>
                    <a:lnTo>
                      <a:pt x="398" y="129"/>
                    </a:lnTo>
                    <a:lnTo>
                      <a:pt x="398" y="130"/>
                    </a:lnTo>
                    <a:lnTo>
                      <a:pt x="399" y="131"/>
                    </a:lnTo>
                    <a:lnTo>
                      <a:pt x="399" y="133"/>
                    </a:lnTo>
                    <a:lnTo>
                      <a:pt x="399" y="133"/>
                    </a:lnTo>
                    <a:lnTo>
                      <a:pt x="399" y="134"/>
                    </a:lnTo>
                    <a:lnTo>
                      <a:pt x="398" y="135"/>
                    </a:lnTo>
                    <a:lnTo>
                      <a:pt x="397" y="136"/>
                    </a:lnTo>
                    <a:lnTo>
                      <a:pt x="397" y="136"/>
                    </a:lnTo>
                    <a:lnTo>
                      <a:pt x="393" y="135"/>
                    </a:lnTo>
                    <a:lnTo>
                      <a:pt x="393" y="134"/>
                    </a:lnTo>
                    <a:lnTo>
                      <a:pt x="392" y="135"/>
                    </a:lnTo>
                    <a:lnTo>
                      <a:pt x="388" y="139"/>
                    </a:lnTo>
                    <a:lnTo>
                      <a:pt x="387" y="140"/>
                    </a:lnTo>
                    <a:lnTo>
                      <a:pt x="387" y="143"/>
                    </a:lnTo>
                    <a:lnTo>
                      <a:pt x="386" y="143"/>
                    </a:lnTo>
                    <a:lnTo>
                      <a:pt x="385" y="145"/>
                    </a:lnTo>
                    <a:lnTo>
                      <a:pt x="384" y="145"/>
                    </a:lnTo>
                    <a:lnTo>
                      <a:pt x="383" y="147"/>
                    </a:lnTo>
                    <a:lnTo>
                      <a:pt x="383" y="149"/>
                    </a:lnTo>
                    <a:lnTo>
                      <a:pt x="380" y="149"/>
                    </a:lnTo>
                    <a:lnTo>
                      <a:pt x="379" y="150"/>
                    </a:lnTo>
                    <a:lnTo>
                      <a:pt x="378" y="150"/>
                    </a:lnTo>
                    <a:lnTo>
                      <a:pt x="377" y="151"/>
                    </a:lnTo>
                    <a:lnTo>
                      <a:pt x="375" y="152"/>
                    </a:lnTo>
                    <a:lnTo>
                      <a:pt x="372" y="153"/>
                    </a:lnTo>
                    <a:lnTo>
                      <a:pt x="370" y="155"/>
                    </a:lnTo>
                    <a:lnTo>
                      <a:pt x="369" y="155"/>
                    </a:lnTo>
                    <a:lnTo>
                      <a:pt x="368" y="156"/>
                    </a:lnTo>
                    <a:lnTo>
                      <a:pt x="367" y="157"/>
                    </a:lnTo>
                    <a:lnTo>
                      <a:pt x="367" y="157"/>
                    </a:lnTo>
                    <a:lnTo>
                      <a:pt x="366" y="161"/>
                    </a:lnTo>
                    <a:lnTo>
                      <a:pt x="366" y="161"/>
                    </a:lnTo>
                    <a:lnTo>
                      <a:pt x="366" y="162"/>
                    </a:lnTo>
                    <a:lnTo>
                      <a:pt x="366" y="163"/>
                    </a:lnTo>
                    <a:lnTo>
                      <a:pt x="366" y="164"/>
                    </a:lnTo>
                    <a:lnTo>
                      <a:pt x="366" y="165"/>
                    </a:lnTo>
                    <a:lnTo>
                      <a:pt x="365" y="165"/>
                    </a:lnTo>
                    <a:lnTo>
                      <a:pt x="362" y="167"/>
                    </a:lnTo>
                    <a:lnTo>
                      <a:pt x="361" y="168"/>
                    </a:lnTo>
                    <a:lnTo>
                      <a:pt x="357" y="168"/>
                    </a:lnTo>
                    <a:lnTo>
                      <a:pt x="355" y="169"/>
                    </a:lnTo>
                    <a:lnTo>
                      <a:pt x="352" y="171"/>
                    </a:lnTo>
                    <a:lnTo>
                      <a:pt x="350" y="174"/>
                    </a:lnTo>
                    <a:lnTo>
                      <a:pt x="349" y="174"/>
                    </a:lnTo>
                    <a:lnTo>
                      <a:pt x="347" y="176"/>
                    </a:lnTo>
                    <a:lnTo>
                      <a:pt x="346" y="176"/>
                    </a:lnTo>
                    <a:lnTo>
                      <a:pt x="346" y="177"/>
                    </a:lnTo>
                    <a:lnTo>
                      <a:pt x="346" y="179"/>
                    </a:lnTo>
                    <a:lnTo>
                      <a:pt x="346" y="180"/>
                    </a:lnTo>
                    <a:lnTo>
                      <a:pt x="345" y="182"/>
                    </a:lnTo>
                    <a:lnTo>
                      <a:pt x="344" y="183"/>
                    </a:lnTo>
                    <a:lnTo>
                      <a:pt x="344" y="184"/>
                    </a:lnTo>
                    <a:lnTo>
                      <a:pt x="344" y="187"/>
                    </a:lnTo>
                    <a:lnTo>
                      <a:pt x="344" y="188"/>
                    </a:lnTo>
                    <a:lnTo>
                      <a:pt x="343" y="189"/>
                    </a:lnTo>
                    <a:lnTo>
                      <a:pt x="342" y="190"/>
                    </a:lnTo>
                    <a:lnTo>
                      <a:pt x="342" y="191"/>
                    </a:lnTo>
                    <a:lnTo>
                      <a:pt x="341" y="194"/>
                    </a:lnTo>
                    <a:lnTo>
                      <a:pt x="341" y="195"/>
                    </a:lnTo>
                    <a:lnTo>
                      <a:pt x="338" y="197"/>
                    </a:lnTo>
                    <a:lnTo>
                      <a:pt x="337" y="197"/>
                    </a:lnTo>
                    <a:lnTo>
                      <a:pt x="331" y="199"/>
                    </a:lnTo>
                    <a:lnTo>
                      <a:pt x="330" y="199"/>
                    </a:lnTo>
                    <a:lnTo>
                      <a:pt x="329" y="202"/>
                    </a:lnTo>
                    <a:lnTo>
                      <a:pt x="329" y="202"/>
                    </a:lnTo>
                    <a:lnTo>
                      <a:pt x="330" y="205"/>
                    </a:lnTo>
                    <a:lnTo>
                      <a:pt x="330" y="205"/>
                    </a:lnTo>
                    <a:lnTo>
                      <a:pt x="329" y="206"/>
                    </a:lnTo>
                    <a:lnTo>
                      <a:pt x="329" y="209"/>
                    </a:lnTo>
                    <a:lnTo>
                      <a:pt x="329" y="211"/>
                    </a:lnTo>
                    <a:lnTo>
                      <a:pt x="331" y="216"/>
                    </a:lnTo>
                    <a:lnTo>
                      <a:pt x="331" y="218"/>
                    </a:lnTo>
                    <a:lnTo>
                      <a:pt x="331" y="219"/>
                    </a:lnTo>
                    <a:lnTo>
                      <a:pt x="330" y="219"/>
                    </a:lnTo>
                    <a:lnTo>
                      <a:pt x="328" y="222"/>
                    </a:lnTo>
                    <a:lnTo>
                      <a:pt x="328" y="224"/>
                    </a:lnTo>
                    <a:lnTo>
                      <a:pt x="328" y="226"/>
                    </a:lnTo>
                    <a:lnTo>
                      <a:pt x="328" y="226"/>
                    </a:lnTo>
                    <a:lnTo>
                      <a:pt x="328" y="227"/>
                    </a:lnTo>
                    <a:lnTo>
                      <a:pt x="327" y="227"/>
                    </a:lnTo>
                    <a:lnTo>
                      <a:pt x="326" y="226"/>
                    </a:lnTo>
                    <a:lnTo>
                      <a:pt x="326" y="226"/>
                    </a:lnTo>
                    <a:lnTo>
                      <a:pt x="327" y="223"/>
                    </a:lnTo>
                    <a:lnTo>
                      <a:pt x="327" y="221"/>
                    </a:lnTo>
                    <a:lnTo>
                      <a:pt x="327" y="220"/>
                    </a:lnTo>
                    <a:lnTo>
                      <a:pt x="325" y="220"/>
                    </a:lnTo>
                    <a:lnTo>
                      <a:pt x="323" y="219"/>
                    </a:lnTo>
                    <a:lnTo>
                      <a:pt x="321" y="219"/>
                    </a:lnTo>
                    <a:lnTo>
                      <a:pt x="321" y="219"/>
                    </a:lnTo>
                    <a:lnTo>
                      <a:pt x="320" y="219"/>
                    </a:lnTo>
                    <a:lnTo>
                      <a:pt x="319" y="218"/>
                    </a:lnTo>
                    <a:lnTo>
                      <a:pt x="317" y="216"/>
                    </a:lnTo>
                    <a:lnTo>
                      <a:pt x="317" y="215"/>
                    </a:lnTo>
                    <a:lnTo>
                      <a:pt x="316" y="213"/>
                    </a:lnTo>
                    <a:lnTo>
                      <a:pt x="315" y="212"/>
                    </a:lnTo>
                    <a:lnTo>
                      <a:pt x="314" y="211"/>
                    </a:lnTo>
                    <a:lnTo>
                      <a:pt x="314" y="210"/>
                    </a:lnTo>
                    <a:lnTo>
                      <a:pt x="313" y="210"/>
                    </a:lnTo>
                    <a:lnTo>
                      <a:pt x="311" y="209"/>
                    </a:lnTo>
                    <a:lnTo>
                      <a:pt x="311" y="209"/>
                    </a:lnTo>
                    <a:lnTo>
                      <a:pt x="309" y="208"/>
                    </a:lnTo>
                    <a:lnTo>
                      <a:pt x="308" y="207"/>
                    </a:lnTo>
                    <a:lnTo>
                      <a:pt x="307" y="207"/>
                    </a:lnTo>
                    <a:lnTo>
                      <a:pt x="306" y="207"/>
                    </a:lnTo>
                    <a:lnTo>
                      <a:pt x="304" y="208"/>
                    </a:lnTo>
                    <a:lnTo>
                      <a:pt x="304" y="208"/>
                    </a:lnTo>
                    <a:lnTo>
                      <a:pt x="301" y="209"/>
                    </a:lnTo>
                    <a:lnTo>
                      <a:pt x="298" y="209"/>
                    </a:lnTo>
                    <a:lnTo>
                      <a:pt x="295" y="208"/>
                    </a:lnTo>
                    <a:lnTo>
                      <a:pt x="294" y="207"/>
                    </a:lnTo>
                    <a:lnTo>
                      <a:pt x="294" y="206"/>
                    </a:lnTo>
                    <a:lnTo>
                      <a:pt x="293" y="206"/>
                    </a:lnTo>
                    <a:lnTo>
                      <a:pt x="292" y="205"/>
                    </a:lnTo>
                    <a:lnTo>
                      <a:pt x="291" y="205"/>
                    </a:lnTo>
                    <a:lnTo>
                      <a:pt x="290" y="205"/>
                    </a:lnTo>
                    <a:lnTo>
                      <a:pt x="290" y="203"/>
                    </a:lnTo>
                    <a:lnTo>
                      <a:pt x="289" y="202"/>
                    </a:lnTo>
                    <a:lnTo>
                      <a:pt x="288" y="202"/>
                    </a:lnTo>
                    <a:lnTo>
                      <a:pt x="288" y="201"/>
                    </a:lnTo>
                    <a:lnTo>
                      <a:pt x="288" y="199"/>
                    </a:lnTo>
                    <a:lnTo>
                      <a:pt x="288" y="199"/>
                    </a:lnTo>
                    <a:lnTo>
                      <a:pt x="287" y="198"/>
                    </a:lnTo>
                    <a:lnTo>
                      <a:pt x="286" y="197"/>
                    </a:lnTo>
                    <a:lnTo>
                      <a:pt x="286" y="196"/>
                    </a:lnTo>
                    <a:lnTo>
                      <a:pt x="285" y="195"/>
                    </a:lnTo>
                    <a:lnTo>
                      <a:pt x="284" y="194"/>
                    </a:lnTo>
                    <a:lnTo>
                      <a:pt x="282" y="194"/>
                    </a:lnTo>
                    <a:lnTo>
                      <a:pt x="281" y="194"/>
                    </a:lnTo>
                    <a:lnTo>
                      <a:pt x="280" y="194"/>
                    </a:lnTo>
                    <a:lnTo>
                      <a:pt x="279" y="194"/>
                    </a:lnTo>
                    <a:lnTo>
                      <a:pt x="279" y="193"/>
                    </a:lnTo>
                    <a:lnTo>
                      <a:pt x="278" y="193"/>
                    </a:lnTo>
                    <a:lnTo>
                      <a:pt x="276" y="192"/>
                    </a:lnTo>
                    <a:lnTo>
                      <a:pt x="274" y="192"/>
                    </a:lnTo>
                    <a:lnTo>
                      <a:pt x="273" y="192"/>
                    </a:lnTo>
                    <a:lnTo>
                      <a:pt x="272" y="192"/>
                    </a:lnTo>
                    <a:lnTo>
                      <a:pt x="269" y="192"/>
                    </a:lnTo>
                    <a:lnTo>
                      <a:pt x="269" y="192"/>
                    </a:lnTo>
                    <a:lnTo>
                      <a:pt x="267" y="193"/>
                    </a:lnTo>
                    <a:lnTo>
                      <a:pt x="266" y="193"/>
                    </a:lnTo>
                    <a:lnTo>
                      <a:pt x="266" y="192"/>
                    </a:lnTo>
                    <a:lnTo>
                      <a:pt x="262" y="192"/>
                    </a:lnTo>
                    <a:lnTo>
                      <a:pt x="262" y="192"/>
                    </a:lnTo>
                    <a:lnTo>
                      <a:pt x="259" y="193"/>
                    </a:lnTo>
                    <a:lnTo>
                      <a:pt x="255" y="192"/>
                    </a:lnTo>
                    <a:lnTo>
                      <a:pt x="252" y="191"/>
                    </a:lnTo>
                    <a:lnTo>
                      <a:pt x="250" y="190"/>
                    </a:lnTo>
                    <a:lnTo>
                      <a:pt x="249" y="189"/>
                    </a:lnTo>
                    <a:lnTo>
                      <a:pt x="248" y="189"/>
                    </a:lnTo>
                    <a:lnTo>
                      <a:pt x="248" y="189"/>
                    </a:lnTo>
                    <a:lnTo>
                      <a:pt x="247" y="188"/>
                    </a:lnTo>
                    <a:lnTo>
                      <a:pt x="246" y="188"/>
                    </a:lnTo>
                    <a:lnTo>
                      <a:pt x="244" y="188"/>
                    </a:lnTo>
                    <a:lnTo>
                      <a:pt x="241" y="185"/>
                    </a:lnTo>
                    <a:lnTo>
                      <a:pt x="240" y="184"/>
                    </a:lnTo>
                    <a:lnTo>
                      <a:pt x="239" y="184"/>
                    </a:lnTo>
                    <a:lnTo>
                      <a:pt x="235" y="183"/>
                    </a:lnTo>
                    <a:lnTo>
                      <a:pt x="233" y="183"/>
                    </a:lnTo>
                    <a:lnTo>
                      <a:pt x="231" y="183"/>
                    </a:lnTo>
                    <a:lnTo>
                      <a:pt x="231" y="182"/>
                    </a:lnTo>
                    <a:lnTo>
                      <a:pt x="230" y="182"/>
                    </a:lnTo>
                    <a:lnTo>
                      <a:pt x="229" y="182"/>
                    </a:lnTo>
                    <a:lnTo>
                      <a:pt x="228" y="182"/>
                    </a:lnTo>
                    <a:lnTo>
                      <a:pt x="225" y="182"/>
                    </a:lnTo>
                    <a:lnTo>
                      <a:pt x="224" y="182"/>
                    </a:lnTo>
                    <a:lnTo>
                      <a:pt x="223" y="182"/>
                    </a:lnTo>
                    <a:lnTo>
                      <a:pt x="222" y="182"/>
                    </a:lnTo>
                    <a:lnTo>
                      <a:pt x="221" y="181"/>
                    </a:lnTo>
                    <a:lnTo>
                      <a:pt x="219" y="181"/>
                    </a:lnTo>
                    <a:lnTo>
                      <a:pt x="218" y="181"/>
                    </a:lnTo>
                    <a:lnTo>
                      <a:pt x="217" y="181"/>
                    </a:lnTo>
                    <a:lnTo>
                      <a:pt x="216" y="181"/>
                    </a:lnTo>
                    <a:lnTo>
                      <a:pt x="214" y="180"/>
                    </a:lnTo>
                    <a:lnTo>
                      <a:pt x="212" y="180"/>
                    </a:lnTo>
                    <a:lnTo>
                      <a:pt x="211" y="178"/>
                    </a:lnTo>
                    <a:lnTo>
                      <a:pt x="209" y="178"/>
                    </a:lnTo>
                    <a:lnTo>
                      <a:pt x="208" y="178"/>
                    </a:lnTo>
                    <a:lnTo>
                      <a:pt x="206" y="177"/>
                    </a:lnTo>
                    <a:lnTo>
                      <a:pt x="204" y="176"/>
                    </a:lnTo>
                    <a:lnTo>
                      <a:pt x="204" y="175"/>
                    </a:lnTo>
                    <a:lnTo>
                      <a:pt x="203" y="173"/>
                    </a:lnTo>
                    <a:lnTo>
                      <a:pt x="203" y="172"/>
                    </a:lnTo>
                    <a:lnTo>
                      <a:pt x="201" y="171"/>
                    </a:lnTo>
                    <a:lnTo>
                      <a:pt x="199" y="169"/>
                    </a:lnTo>
                    <a:lnTo>
                      <a:pt x="197" y="168"/>
                    </a:lnTo>
                    <a:lnTo>
                      <a:pt x="195" y="168"/>
                    </a:lnTo>
                    <a:lnTo>
                      <a:pt x="194" y="167"/>
                    </a:lnTo>
                    <a:lnTo>
                      <a:pt x="192" y="167"/>
                    </a:lnTo>
                    <a:lnTo>
                      <a:pt x="191" y="166"/>
                    </a:lnTo>
                    <a:lnTo>
                      <a:pt x="190" y="165"/>
                    </a:lnTo>
                    <a:lnTo>
                      <a:pt x="190" y="164"/>
                    </a:lnTo>
                    <a:lnTo>
                      <a:pt x="190" y="162"/>
                    </a:lnTo>
                    <a:lnTo>
                      <a:pt x="190" y="161"/>
                    </a:lnTo>
                    <a:lnTo>
                      <a:pt x="188" y="160"/>
                    </a:lnTo>
                    <a:lnTo>
                      <a:pt x="187" y="159"/>
                    </a:lnTo>
                    <a:lnTo>
                      <a:pt x="185" y="158"/>
                    </a:lnTo>
                    <a:lnTo>
                      <a:pt x="185" y="157"/>
                    </a:lnTo>
                    <a:lnTo>
                      <a:pt x="184" y="157"/>
                    </a:lnTo>
                    <a:lnTo>
                      <a:pt x="183" y="157"/>
                    </a:lnTo>
                    <a:lnTo>
                      <a:pt x="183" y="157"/>
                    </a:lnTo>
                    <a:lnTo>
                      <a:pt x="182" y="156"/>
                    </a:lnTo>
                    <a:lnTo>
                      <a:pt x="180" y="150"/>
                    </a:lnTo>
                    <a:lnTo>
                      <a:pt x="179" y="149"/>
                    </a:lnTo>
                    <a:lnTo>
                      <a:pt x="176" y="147"/>
                    </a:lnTo>
                    <a:lnTo>
                      <a:pt x="174" y="147"/>
                    </a:lnTo>
                    <a:lnTo>
                      <a:pt x="173" y="146"/>
                    </a:lnTo>
                    <a:lnTo>
                      <a:pt x="173" y="145"/>
                    </a:lnTo>
                    <a:lnTo>
                      <a:pt x="170" y="144"/>
                    </a:lnTo>
                    <a:lnTo>
                      <a:pt x="169" y="143"/>
                    </a:lnTo>
                    <a:lnTo>
                      <a:pt x="168" y="143"/>
                    </a:lnTo>
                    <a:lnTo>
                      <a:pt x="167" y="143"/>
                    </a:lnTo>
                    <a:lnTo>
                      <a:pt x="166" y="143"/>
                    </a:lnTo>
                    <a:lnTo>
                      <a:pt x="165" y="142"/>
                    </a:lnTo>
                    <a:lnTo>
                      <a:pt x="162" y="141"/>
                    </a:lnTo>
                    <a:lnTo>
                      <a:pt x="162" y="140"/>
                    </a:lnTo>
                    <a:lnTo>
                      <a:pt x="159" y="140"/>
                    </a:lnTo>
                    <a:lnTo>
                      <a:pt x="159" y="140"/>
                    </a:lnTo>
                    <a:lnTo>
                      <a:pt x="157" y="140"/>
                    </a:lnTo>
                    <a:lnTo>
                      <a:pt x="156" y="140"/>
                    </a:lnTo>
                    <a:lnTo>
                      <a:pt x="156" y="138"/>
                    </a:lnTo>
                    <a:lnTo>
                      <a:pt x="155" y="138"/>
                    </a:lnTo>
                    <a:lnTo>
                      <a:pt x="153" y="139"/>
                    </a:lnTo>
                    <a:lnTo>
                      <a:pt x="152" y="138"/>
                    </a:lnTo>
                    <a:lnTo>
                      <a:pt x="152" y="138"/>
                    </a:lnTo>
                    <a:lnTo>
                      <a:pt x="151" y="137"/>
                    </a:lnTo>
                    <a:lnTo>
                      <a:pt x="150" y="137"/>
                    </a:lnTo>
                    <a:lnTo>
                      <a:pt x="146" y="135"/>
                    </a:lnTo>
                    <a:lnTo>
                      <a:pt x="145" y="134"/>
                    </a:lnTo>
                    <a:lnTo>
                      <a:pt x="143" y="133"/>
                    </a:lnTo>
                    <a:lnTo>
                      <a:pt x="142" y="132"/>
                    </a:lnTo>
                    <a:lnTo>
                      <a:pt x="142" y="131"/>
                    </a:lnTo>
                    <a:lnTo>
                      <a:pt x="142" y="130"/>
                    </a:lnTo>
                    <a:lnTo>
                      <a:pt x="140" y="130"/>
                    </a:lnTo>
                    <a:lnTo>
                      <a:pt x="138" y="128"/>
                    </a:lnTo>
                    <a:lnTo>
                      <a:pt x="137" y="126"/>
                    </a:lnTo>
                    <a:lnTo>
                      <a:pt x="135" y="125"/>
                    </a:lnTo>
                    <a:lnTo>
                      <a:pt x="135" y="124"/>
                    </a:lnTo>
                    <a:lnTo>
                      <a:pt x="133" y="123"/>
                    </a:lnTo>
                    <a:lnTo>
                      <a:pt x="131" y="121"/>
                    </a:lnTo>
                    <a:lnTo>
                      <a:pt x="130" y="120"/>
                    </a:lnTo>
                    <a:lnTo>
                      <a:pt x="129" y="119"/>
                    </a:lnTo>
                    <a:lnTo>
                      <a:pt x="128" y="119"/>
                    </a:lnTo>
                    <a:lnTo>
                      <a:pt x="126" y="117"/>
                    </a:lnTo>
                    <a:lnTo>
                      <a:pt x="124" y="116"/>
                    </a:lnTo>
                    <a:lnTo>
                      <a:pt x="121" y="113"/>
                    </a:lnTo>
                    <a:lnTo>
                      <a:pt x="119" y="113"/>
                    </a:lnTo>
                    <a:lnTo>
                      <a:pt x="118" y="113"/>
                    </a:lnTo>
                    <a:lnTo>
                      <a:pt x="116" y="113"/>
                    </a:lnTo>
                    <a:lnTo>
                      <a:pt x="114" y="113"/>
                    </a:lnTo>
                    <a:lnTo>
                      <a:pt x="113" y="113"/>
                    </a:lnTo>
                    <a:lnTo>
                      <a:pt x="110" y="113"/>
                    </a:lnTo>
                    <a:lnTo>
                      <a:pt x="107" y="114"/>
                    </a:lnTo>
                    <a:lnTo>
                      <a:pt x="106" y="116"/>
                    </a:lnTo>
                    <a:lnTo>
                      <a:pt x="104" y="117"/>
                    </a:lnTo>
                    <a:lnTo>
                      <a:pt x="103" y="117"/>
                    </a:lnTo>
                    <a:lnTo>
                      <a:pt x="102" y="118"/>
                    </a:lnTo>
                    <a:lnTo>
                      <a:pt x="101" y="118"/>
                    </a:lnTo>
                    <a:lnTo>
                      <a:pt x="100" y="118"/>
                    </a:lnTo>
                    <a:lnTo>
                      <a:pt x="98" y="118"/>
                    </a:lnTo>
                    <a:lnTo>
                      <a:pt x="97" y="118"/>
                    </a:lnTo>
                    <a:lnTo>
                      <a:pt x="96" y="117"/>
                    </a:lnTo>
                    <a:lnTo>
                      <a:pt x="94" y="116"/>
                    </a:lnTo>
                    <a:lnTo>
                      <a:pt x="91" y="116"/>
                    </a:lnTo>
                    <a:lnTo>
                      <a:pt x="87" y="113"/>
                    </a:lnTo>
                    <a:lnTo>
                      <a:pt x="86" y="113"/>
                    </a:lnTo>
                    <a:lnTo>
                      <a:pt x="85" y="113"/>
                    </a:lnTo>
                    <a:lnTo>
                      <a:pt x="43" y="61"/>
                    </a:lnTo>
                    <a:lnTo>
                      <a:pt x="42" y="61"/>
                    </a:lnTo>
                    <a:lnTo>
                      <a:pt x="42" y="62"/>
                    </a:lnTo>
                    <a:lnTo>
                      <a:pt x="41" y="63"/>
                    </a:lnTo>
                    <a:lnTo>
                      <a:pt x="40" y="63"/>
                    </a:lnTo>
                    <a:lnTo>
                      <a:pt x="39" y="64"/>
                    </a:lnTo>
                    <a:lnTo>
                      <a:pt x="38" y="65"/>
                    </a:lnTo>
                    <a:lnTo>
                      <a:pt x="37" y="66"/>
                    </a:lnTo>
                    <a:lnTo>
                      <a:pt x="35" y="66"/>
                    </a:lnTo>
                    <a:lnTo>
                      <a:pt x="35" y="67"/>
                    </a:lnTo>
                    <a:lnTo>
                      <a:pt x="34" y="68"/>
                    </a:lnTo>
                    <a:lnTo>
                      <a:pt x="32" y="69"/>
                    </a:lnTo>
                    <a:lnTo>
                      <a:pt x="32" y="70"/>
                    </a:lnTo>
                    <a:lnTo>
                      <a:pt x="32" y="71"/>
                    </a:lnTo>
                    <a:lnTo>
                      <a:pt x="30" y="71"/>
                    </a:lnTo>
                    <a:lnTo>
                      <a:pt x="27" y="72"/>
                    </a:lnTo>
                    <a:lnTo>
                      <a:pt x="25" y="73"/>
                    </a:lnTo>
                    <a:lnTo>
                      <a:pt x="25" y="74"/>
                    </a:lnTo>
                    <a:lnTo>
                      <a:pt x="24" y="74"/>
                    </a:lnTo>
                    <a:lnTo>
                      <a:pt x="23" y="74"/>
                    </a:lnTo>
                    <a:lnTo>
                      <a:pt x="23" y="76"/>
                    </a:lnTo>
                    <a:lnTo>
                      <a:pt x="22" y="77"/>
                    </a:lnTo>
                    <a:lnTo>
                      <a:pt x="21" y="78"/>
                    </a:lnTo>
                    <a:lnTo>
                      <a:pt x="19" y="78"/>
                    </a:lnTo>
                    <a:lnTo>
                      <a:pt x="18" y="79"/>
                    </a:lnTo>
                    <a:lnTo>
                      <a:pt x="18" y="79"/>
                    </a:lnTo>
                    <a:lnTo>
                      <a:pt x="17" y="80"/>
                    </a:lnTo>
                    <a:lnTo>
                      <a:pt x="15" y="80"/>
                    </a:lnTo>
                    <a:lnTo>
                      <a:pt x="14" y="80"/>
                    </a:lnTo>
                    <a:lnTo>
                      <a:pt x="12" y="80"/>
                    </a:lnTo>
                    <a:lnTo>
                      <a:pt x="11" y="80"/>
                    </a:lnTo>
                    <a:lnTo>
                      <a:pt x="10" y="81"/>
                    </a:lnTo>
                    <a:lnTo>
                      <a:pt x="9" y="80"/>
                    </a:lnTo>
                    <a:lnTo>
                      <a:pt x="8" y="80"/>
                    </a:lnTo>
                    <a:lnTo>
                      <a:pt x="7" y="80"/>
                    </a:lnTo>
                    <a:lnTo>
                      <a:pt x="6" y="80"/>
                    </a:lnTo>
                    <a:lnTo>
                      <a:pt x="4" y="80"/>
                    </a:lnTo>
                    <a:lnTo>
                      <a:pt x="4" y="79"/>
                    </a:lnTo>
                    <a:lnTo>
                      <a:pt x="2" y="78"/>
                    </a:lnTo>
                    <a:lnTo>
                      <a:pt x="1" y="78"/>
                    </a:lnTo>
                    <a:lnTo>
                      <a:pt x="1" y="78"/>
                    </a:lnTo>
                    <a:lnTo>
                      <a:pt x="0" y="78"/>
                    </a:lnTo>
                    <a:lnTo>
                      <a:pt x="0" y="77"/>
                    </a:lnTo>
                    <a:lnTo>
                      <a:pt x="3" y="68"/>
                    </a:lnTo>
                    <a:lnTo>
                      <a:pt x="4" y="68"/>
                    </a:lnTo>
                    <a:lnTo>
                      <a:pt x="4" y="65"/>
                    </a:lnTo>
                    <a:lnTo>
                      <a:pt x="9" y="55"/>
                    </a:lnTo>
                    <a:lnTo>
                      <a:pt x="10" y="54"/>
                    </a:lnTo>
                    <a:lnTo>
                      <a:pt x="11" y="51"/>
                    </a:lnTo>
                    <a:lnTo>
                      <a:pt x="15" y="43"/>
                    </a:lnTo>
                    <a:lnTo>
                      <a:pt x="19" y="33"/>
                    </a:lnTo>
                    <a:lnTo>
                      <a:pt x="24" y="24"/>
                    </a:lnTo>
                    <a:lnTo>
                      <a:pt x="25" y="23"/>
                    </a:lnTo>
                    <a:lnTo>
                      <a:pt x="25" y="19"/>
                    </a:lnTo>
                    <a:lnTo>
                      <a:pt x="26" y="17"/>
                    </a:lnTo>
                    <a:lnTo>
                      <a:pt x="27" y="17"/>
                    </a:lnTo>
                    <a:lnTo>
                      <a:pt x="27" y="16"/>
                    </a:lnTo>
                    <a:lnTo>
                      <a:pt x="31" y="9"/>
                    </a:lnTo>
                    <a:lnTo>
                      <a:pt x="32" y="5"/>
                    </a:lnTo>
                    <a:lnTo>
                      <a:pt x="34" y="0"/>
                    </a:lnTo>
                    <a:lnTo>
                      <a:pt x="35" y="0"/>
                    </a:lnTo>
                    <a:lnTo>
                      <a:pt x="71" y="16"/>
                    </a:lnTo>
                    <a:lnTo>
                      <a:pt x="72" y="14"/>
                    </a:lnTo>
                    <a:lnTo>
                      <a:pt x="72" y="15"/>
                    </a:lnTo>
                    <a:lnTo>
                      <a:pt x="81" y="19"/>
                    </a:lnTo>
                    <a:lnTo>
                      <a:pt x="89" y="21"/>
                    </a:lnTo>
                    <a:lnTo>
                      <a:pt x="111" y="30"/>
                    </a:lnTo>
                    <a:lnTo>
                      <a:pt x="134" y="39"/>
                    </a:lnTo>
                    <a:lnTo>
                      <a:pt x="134" y="40"/>
                    </a:lnTo>
                    <a:lnTo>
                      <a:pt x="138" y="51"/>
                    </a:lnTo>
                    <a:lnTo>
                      <a:pt x="138" y="53"/>
                    </a:lnTo>
                    <a:lnTo>
                      <a:pt x="139" y="51"/>
                    </a:lnTo>
                    <a:lnTo>
                      <a:pt x="141" y="51"/>
                    </a:lnTo>
                    <a:lnTo>
                      <a:pt x="142" y="50"/>
                    </a:lnTo>
                    <a:lnTo>
                      <a:pt x="143" y="50"/>
                    </a:lnTo>
                    <a:lnTo>
                      <a:pt x="144" y="49"/>
                    </a:lnTo>
                    <a:lnTo>
                      <a:pt x="145" y="49"/>
                    </a:lnTo>
                    <a:lnTo>
                      <a:pt x="146" y="49"/>
                    </a:lnTo>
                    <a:lnTo>
                      <a:pt x="148" y="49"/>
                    </a:lnTo>
                    <a:lnTo>
                      <a:pt x="149" y="48"/>
                    </a:lnTo>
                    <a:lnTo>
                      <a:pt x="150" y="48"/>
                    </a:lnTo>
                    <a:lnTo>
                      <a:pt x="152" y="50"/>
                    </a:lnTo>
                    <a:lnTo>
                      <a:pt x="153" y="49"/>
                    </a:lnTo>
                    <a:lnTo>
                      <a:pt x="154" y="49"/>
                    </a:lnTo>
                    <a:lnTo>
                      <a:pt x="154" y="47"/>
                    </a:lnTo>
                    <a:lnTo>
                      <a:pt x="155" y="47"/>
                    </a:lnTo>
                    <a:lnTo>
                      <a:pt x="156" y="47"/>
                    </a:lnTo>
                    <a:lnTo>
                      <a:pt x="156" y="46"/>
                    </a:lnTo>
                    <a:lnTo>
                      <a:pt x="157" y="46"/>
                    </a:lnTo>
                    <a:lnTo>
                      <a:pt x="158" y="45"/>
                    </a:lnTo>
                    <a:lnTo>
                      <a:pt x="159" y="44"/>
                    </a:lnTo>
                    <a:lnTo>
                      <a:pt x="159" y="43"/>
                    </a:lnTo>
                    <a:lnTo>
                      <a:pt x="159" y="43"/>
                    </a:lnTo>
                    <a:lnTo>
                      <a:pt x="161" y="43"/>
                    </a:lnTo>
                    <a:lnTo>
                      <a:pt x="162" y="43"/>
                    </a:lnTo>
                    <a:lnTo>
                      <a:pt x="164" y="43"/>
                    </a:lnTo>
                    <a:lnTo>
                      <a:pt x="164" y="44"/>
                    </a:lnTo>
                    <a:lnTo>
                      <a:pt x="165" y="44"/>
                    </a:lnTo>
                    <a:lnTo>
                      <a:pt x="166" y="43"/>
                    </a:lnTo>
                    <a:lnTo>
                      <a:pt x="166" y="43"/>
                    </a:lnTo>
                    <a:lnTo>
                      <a:pt x="168" y="43"/>
                    </a:lnTo>
                    <a:lnTo>
                      <a:pt x="169" y="43"/>
                    </a:lnTo>
                    <a:lnTo>
                      <a:pt x="169" y="43"/>
                    </a:lnTo>
                    <a:lnTo>
                      <a:pt x="170" y="4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22" name="Freeform 1181">
                <a:extLst>
                  <a:ext uri="{FF2B5EF4-FFF2-40B4-BE49-F238E27FC236}">
                    <a16:creationId xmlns:a16="http://schemas.microsoft.com/office/drawing/2014/main" id="{89558EC9-F205-488E-ADBC-88B0BA18757D}"/>
                  </a:ext>
                </a:extLst>
              </p:cNvPr>
              <p:cNvSpPr>
                <a:spLocks/>
              </p:cNvSpPr>
              <p:nvPr/>
            </p:nvSpPr>
            <p:spPr bwMode="auto">
              <a:xfrm>
                <a:off x="5155" y="2872"/>
                <a:ext cx="279" cy="196"/>
              </a:xfrm>
              <a:custGeom>
                <a:avLst/>
                <a:gdLst>
                  <a:gd name="T0" fmla="*/ 266 w 279"/>
                  <a:gd name="T1" fmla="*/ 78 h 196"/>
                  <a:gd name="T2" fmla="*/ 247 w 279"/>
                  <a:gd name="T3" fmla="*/ 76 h 196"/>
                  <a:gd name="T4" fmla="*/ 137 w 279"/>
                  <a:gd name="T5" fmla="*/ 100 h 196"/>
                  <a:gd name="T6" fmla="*/ 140 w 279"/>
                  <a:gd name="T7" fmla="*/ 112 h 196"/>
                  <a:gd name="T8" fmla="*/ 137 w 279"/>
                  <a:gd name="T9" fmla="*/ 122 h 196"/>
                  <a:gd name="T10" fmla="*/ 135 w 279"/>
                  <a:gd name="T11" fmla="*/ 144 h 196"/>
                  <a:gd name="T12" fmla="*/ 130 w 279"/>
                  <a:gd name="T13" fmla="*/ 162 h 196"/>
                  <a:gd name="T14" fmla="*/ 126 w 279"/>
                  <a:gd name="T15" fmla="*/ 179 h 196"/>
                  <a:gd name="T16" fmla="*/ 119 w 279"/>
                  <a:gd name="T17" fmla="*/ 192 h 196"/>
                  <a:gd name="T18" fmla="*/ 119 w 279"/>
                  <a:gd name="T19" fmla="*/ 196 h 196"/>
                  <a:gd name="T20" fmla="*/ 114 w 279"/>
                  <a:gd name="T21" fmla="*/ 192 h 196"/>
                  <a:gd name="T22" fmla="*/ 106 w 279"/>
                  <a:gd name="T23" fmla="*/ 186 h 196"/>
                  <a:gd name="T24" fmla="*/ 103 w 279"/>
                  <a:gd name="T25" fmla="*/ 182 h 196"/>
                  <a:gd name="T26" fmla="*/ 95 w 279"/>
                  <a:gd name="T27" fmla="*/ 176 h 196"/>
                  <a:gd name="T28" fmla="*/ 96 w 279"/>
                  <a:gd name="T29" fmla="*/ 170 h 196"/>
                  <a:gd name="T30" fmla="*/ 92 w 279"/>
                  <a:gd name="T31" fmla="*/ 166 h 196"/>
                  <a:gd name="T32" fmla="*/ 88 w 279"/>
                  <a:gd name="T33" fmla="*/ 162 h 196"/>
                  <a:gd name="T34" fmla="*/ 81 w 279"/>
                  <a:gd name="T35" fmla="*/ 165 h 196"/>
                  <a:gd name="T36" fmla="*/ 77 w 279"/>
                  <a:gd name="T37" fmla="*/ 163 h 196"/>
                  <a:gd name="T38" fmla="*/ 71 w 279"/>
                  <a:gd name="T39" fmla="*/ 157 h 196"/>
                  <a:gd name="T40" fmla="*/ 64 w 279"/>
                  <a:gd name="T41" fmla="*/ 151 h 196"/>
                  <a:gd name="T42" fmla="*/ 57 w 279"/>
                  <a:gd name="T43" fmla="*/ 145 h 196"/>
                  <a:gd name="T44" fmla="*/ 50 w 279"/>
                  <a:gd name="T45" fmla="*/ 142 h 196"/>
                  <a:gd name="T46" fmla="*/ 44 w 279"/>
                  <a:gd name="T47" fmla="*/ 143 h 196"/>
                  <a:gd name="T48" fmla="*/ 39 w 279"/>
                  <a:gd name="T49" fmla="*/ 140 h 196"/>
                  <a:gd name="T50" fmla="*/ 35 w 279"/>
                  <a:gd name="T51" fmla="*/ 134 h 196"/>
                  <a:gd name="T52" fmla="*/ 28 w 279"/>
                  <a:gd name="T53" fmla="*/ 129 h 196"/>
                  <a:gd name="T54" fmla="*/ 21 w 279"/>
                  <a:gd name="T55" fmla="*/ 129 h 196"/>
                  <a:gd name="T56" fmla="*/ 15 w 279"/>
                  <a:gd name="T57" fmla="*/ 130 h 196"/>
                  <a:gd name="T58" fmla="*/ 8 w 279"/>
                  <a:gd name="T59" fmla="*/ 127 h 196"/>
                  <a:gd name="T60" fmla="*/ 6 w 279"/>
                  <a:gd name="T61" fmla="*/ 123 h 196"/>
                  <a:gd name="T62" fmla="*/ 2 w 279"/>
                  <a:gd name="T63" fmla="*/ 113 h 196"/>
                  <a:gd name="T64" fmla="*/ 2 w 279"/>
                  <a:gd name="T65" fmla="*/ 107 h 196"/>
                  <a:gd name="T66" fmla="*/ 2 w 279"/>
                  <a:gd name="T67" fmla="*/ 99 h 196"/>
                  <a:gd name="T68" fmla="*/ 2 w 279"/>
                  <a:gd name="T69" fmla="*/ 87 h 196"/>
                  <a:gd name="T70" fmla="*/ 4 w 279"/>
                  <a:gd name="T71" fmla="*/ 73 h 196"/>
                  <a:gd name="T72" fmla="*/ 11 w 279"/>
                  <a:gd name="T73" fmla="*/ 67 h 196"/>
                  <a:gd name="T74" fmla="*/ 14 w 279"/>
                  <a:gd name="T75" fmla="*/ 58 h 196"/>
                  <a:gd name="T76" fmla="*/ 23 w 279"/>
                  <a:gd name="T77" fmla="*/ 52 h 196"/>
                  <a:gd name="T78" fmla="*/ 34 w 279"/>
                  <a:gd name="T79" fmla="*/ 47 h 196"/>
                  <a:gd name="T80" fmla="*/ 34 w 279"/>
                  <a:gd name="T81" fmla="*/ 41 h 196"/>
                  <a:gd name="T82" fmla="*/ 27 w 279"/>
                  <a:gd name="T83" fmla="*/ 33 h 196"/>
                  <a:gd name="T84" fmla="*/ 24 w 279"/>
                  <a:gd name="T85" fmla="*/ 21 h 196"/>
                  <a:gd name="T86" fmla="*/ 24 w 279"/>
                  <a:gd name="T87" fmla="*/ 16 h 196"/>
                  <a:gd name="T88" fmla="*/ 35 w 279"/>
                  <a:gd name="T89" fmla="*/ 17 h 196"/>
                  <a:gd name="T90" fmla="*/ 47 w 279"/>
                  <a:gd name="T91" fmla="*/ 20 h 196"/>
                  <a:gd name="T92" fmla="*/ 61 w 279"/>
                  <a:gd name="T93" fmla="*/ 18 h 196"/>
                  <a:gd name="T94" fmla="*/ 71 w 279"/>
                  <a:gd name="T95" fmla="*/ 15 h 196"/>
                  <a:gd name="T96" fmla="*/ 82 w 279"/>
                  <a:gd name="T97" fmla="*/ 11 h 196"/>
                  <a:gd name="T98" fmla="*/ 95 w 279"/>
                  <a:gd name="T99" fmla="*/ 7 h 196"/>
                  <a:gd name="T100" fmla="*/ 124 w 279"/>
                  <a:gd name="T101" fmla="*/ 13 h 196"/>
                  <a:gd name="T102" fmla="*/ 131 w 279"/>
                  <a:gd name="T103" fmla="*/ 13 h 196"/>
                  <a:gd name="T104" fmla="*/ 142 w 279"/>
                  <a:gd name="T105" fmla="*/ 19 h 196"/>
                  <a:gd name="T106" fmla="*/ 153 w 279"/>
                  <a:gd name="T107" fmla="*/ 19 h 196"/>
                  <a:gd name="T108" fmla="*/ 161 w 279"/>
                  <a:gd name="T109" fmla="*/ 13 h 196"/>
                  <a:gd name="T110" fmla="*/ 171 w 279"/>
                  <a:gd name="T111" fmla="*/ 5 h 196"/>
                  <a:gd name="T112" fmla="*/ 221 w 279"/>
                  <a:gd name="T113" fmla="*/ 52 h 196"/>
                  <a:gd name="T114" fmla="*/ 237 w 279"/>
                  <a:gd name="T115" fmla="*/ 57 h 196"/>
                  <a:gd name="T116" fmla="*/ 252 w 279"/>
                  <a:gd name="T117" fmla="*/ 52 h 196"/>
                  <a:gd name="T118" fmla="*/ 267 w 279"/>
                  <a:gd name="T119" fmla="*/ 60 h 196"/>
                  <a:gd name="T120" fmla="*/ 278 w 279"/>
                  <a:gd name="T121" fmla="*/ 7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9" h="196">
                    <a:moveTo>
                      <a:pt x="279" y="72"/>
                    </a:moveTo>
                    <a:lnTo>
                      <a:pt x="278" y="72"/>
                    </a:lnTo>
                    <a:lnTo>
                      <a:pt x="276" y="72"/>
                    </a:lnTo>
                    <a:lnTo>
                      <a:pt x="275" y="72"/>
                    </a:lnTo>
                    <a:lnTo>
                      <a:pt x="274" y="72"/>
                    </a:lnTo>
                    <a:lnTo>
                      <a:pt x="273" y="73"/>
                    </a:lnTo>
                    <a:lnTo>
                      <a:pt x="271" y="76"/>
                    </a:lnTo>
                    <a:lnTo>
                      <a:pt x="271" y="76"/>
                    </a:lnTo>
                    <a:lnTo>
                      <a:pt x="266" y="78"/>
                    </a:lnTo>
                    <a:lnTo>
                      <a:pt x="264" y="79"/>
                    </a:lnTo>
                    <a:lnTo>
                      <a:pt x="261" y="79"/>
                    </a:lnTo>
                    <a:lnTo>
                      <a:pt x="257" y="79"/>
                    </a:lnTo>
                    <a:lnTo>
                      <a:pt x="257" y="80"/>
                    </a:lnTo>
                    <a:lnTo>
                      <a:pt x="255" y="82"/>
                    </a:lnTo>
                    <a:lnTo>
                      <a:pt x="254" y="81"/>
                    </a:lnTo>
                    <a:lnTo>
                      <a:pt x="254" y="79"/>
                    </a:lnTo>
                    <a:lnTo>
                      <a:pt x="250" y="78"/>
                    </a:lnTo>
                    <a:lnTo>
                      <a:pt x="247" y="76"/>
                    </a:lnTo>
                    <a:lnTo>
                      <a:pt x="247" y="76"/>
                    </a:lnTo>
                    <a:lnTo>
                      <a:pt x="246" y="76"/>
                    </a:lnTo>
                    <a:lnTo>
                      <a:pt x="236" y="78"/>
                    </a:lnTo>
                    <a:lnTo>
                      <a:pt x="235" y="78"/>
                    </a:lnTo>
                    <a:lnTo>
                      <a:pt x="225" y="80"/>
                    </a:lnTo>
                    <a:lnTo>
                      <a:pt x="172" y="92"/>
                    </a:lnTo>
                    <a:lnTo>
                      <a:pt x="170" y="92"/>
                    </a:lnTo>
                    <a:lnTo>
                      <a:pt x="137" y="99"/>
                    </a:lnTo>
                    <a:lnTo>
                      <a:pt x="137" y="100"/>
                    </a:lnTo>
                    <a:lnTo>
                      <a:pt x="137" y="100"/>
                    </a:lnTo>
                    <a:lnTo>
                      <a:pt x="137" y="101"/>
                    </a:lnTo>
                    <a:lnTo>
                      <a:pt x="137" y="102"/>
                    </a:lnTo>
                    <a:lnTo>
                      <a:pt x="137" y="103"/>
                    </a:lnTo>
                    <a:lnTo>
                      <a:pt x="137" y="104"/>
                    </a:lnTo>
                    <a:lnTo>
                      <a:pt x="137" y="106"/>
                    </a:lnTo>
                    <a:lnTo>
                      <a:pt x="139" y="107"/>
                    </a:lnTo>
                    <a:lnTo>
                      <a:pt x="140" y="110"/>
                    </a:lnTo>
                    <a:lnTo>
                      <a:pt x="140" y="112"/>
                    </a:lnTo>
                    <a:lnTo>
                      <a:pt x="140" y="116"/>
                    </a:lnTo>
                    <a:lnTo>
                      <a:pt x="140" y="117"/>
                    </a:lnTo>
                    <a:lnTo>
                      <a:pt x="141" y="117"/>
                    </a:lnTo>
                    <a:lnTo>
                      <a:pt x="141" y="117"/>
                    </a:lnTo>
                    <a:lnTo>
                      <a:pt x="140" y="119"/>
                    </a:lnTo>
                    <a:lnTo>
                      <a:pt x="140" y="120"/>
                    </a:lnTo>
                    <a:lnTo>
                      <a:pt x="138" y="120"/>
                    </a:lnTo>
                    <a:lnTo>
                      <a:pt x="138" y="120"/>
                    </a:lnTo>
                    <a:lnTo>
                      <a:pt x="137" y="122"/>
                    </a:lnTo>
                    <a:lnTo>
                      <a:pt x="137" y="123"/>
                    </a:lnTo>
                    <a:lnTo>
                      <a:pt x="137" y="124"/>
                    </a:lnTo>
                    <a:lnTo>
                      <a:pt x="136" y="127"/>
                    </a:lnTo>
                    <a:lnTo>
                      <a:pt x="136" y="130"/>
                    </a:lnTo>
                    <a:lnTo>
                      <a:pt x="135" y="132"/>
                    </a:lnTo>
                    <a:lnTo>
                      <a:pt x="136" y="136"/>
                    </a:lnTo>
                    <a:lnTo>
                      <a:pt x="136" y="139"/>
                    </a:lnTo>
                    <a:lnTo>
                      <a:pt x="136" y="142"/>
                    </a:lnTo>
                    <a:lnTo>
                      <a:pt x="135" y="144"/>
                    </a:lnTo>
                    <a:lnTo>
                      <a:pt x="134" y="145"/>
                    </a:lnTo>
                    <a:lnTo>
                      <a:pt x="134" y="147"/>
                    </a:lnTo>
                    <a:lnTo>
                      <a:pt x="135" y="149"/>
                    </a:lnTo>
                    <a:lnTo>
                      <a:pt x="134" y="152"/>
                    </a:lnTo>
                    <a:lnTo>
                      <a:pt x="134" y="154"/>
                    </a:lnTo>
                    <a:lnTo>
                      <a:pt x="134" y="157"/>
                    </a:lnTo>
                    <a:lnTo>
                      <a:pt x="133" y="158"/>
                    </a:lnTo>
                    <a:lnTo>
                      <a:pt x="131" y="161"/>
                    </a:lnTo>
                    <a:lnTo>
                      <a:pt x="130" y="162"/>
                    </a:lnTo>
                    <a:lnTo>
                      <a:pt x="130" y="163"/>
                    </a:lnTo>
                    <a:lnTo>
                      <a:pt x="129" y="169"/>
                    </a:lnTo>
                    <a:lnTo>
                      <a:pt x="128" y="172"/>
                    </a:lnTo>
                    <a:lnTo>
                      <a:pt x="128" y="174"/>
                    </a:lnTo>
                    <a:lnTo>
                      <a:pt x="127" y="176"/>
                    </a:lnTo>
                    <a:lnTo>
                      <a:pt x="126" y="177"/>
                    </a:lnTo>
                    <a:lnTo>
                      <a:pt x="126" y="178"/>
                    </a:lnTo>
                    <a:lnTo>
                      <a:pt x="126" y="179"/>
                    </a:lnTo>
                    <a:lnTo>
                      <a:pt x="126" y="179"/>
                    </a:lnTo>
                    <a:lnTo>
                      <a:pt x="126" y="181"/>
                    </a:lnTo>
                    <a:lnTo>
                      <a:pt x="124" y="181"/>
                    </a:lnTo>
                    <a:lnTo>
                      <a:pt x="123" y="182"/>
                    </a:lnTo>
                    <a:lnTo>
                      <a:pt x="123" y="185"/>
                    </a:lnTo>
                    <a:lnTo>
                      <a:pt x="121" y="188"/>
                    </a:lnTo>
                    <a:lnTo>
                      <a:pt x="121" y="189"/>
                    </a:lnTo>
                    <a:lnTo>
                      <a:pt x="120" y="190"/>
                    </a:lnTo>
                    <a:lnTo>
                      <a:pt x="119" y="193"/>
                    </a:lnTo>
                    <a:lnTo>
                      <a:pt x="119" y="192"/>
                    </a:lnTo>
                    <a:lnTo>
                      <a:pt x="117" y="193"/>
                    </a:lnTo>
                    <a:lnTo>
                      <a:pt x="117" y="193"/>
                    </a:lnTo>
                    <a:lnTo>
                      <a:pt x="118" y="193"/>
                    </a:lnTo>
                    <a:lnTo>
                      <a:pt x="119" y="193"/>
                    </a:lnTo>
                    <a:lnTo>
                      <a:pt x="119" y="193"/>
                    </a:lnTo>
                    <a:lnTo>
                      <a:pt x="119" y="194"/>
                    </a:lnTo>
                    <a:lnTo>
                      <a:pt x="120" y="195"/>
                    </a:lnTo>
                    <a:lnTo>
                      <a:pt x="119" y="196"/>
                    </a:lnTo>
                    <a:lnTo>
                      <a:pt x="119" y="196"/>
                    </a:lnTo>
                    <a:lnTo>
                      <a:pt x="118" y="196"/>
                    </a:lnTo>
                    <a:lnTo>
                      <a:pt x="116" y="196"/>
                    </a:lnTo>
                    <a:lnTo>
                      <a:pt x="116" y="196"/>
                    </a:lnTo>
                    <a:lnTo>
                      <a:pt x="116" y="193"/>
                    </a:lnTo>
                    <a:lnTo>
                      <a:pt x="116" y="193"/>
                    </a:lnTo>
                    <a:lnTo>
                      <a:pt x="117" y="192"/>
                    </a:lnTo>
                    <a:lnTo>
                      <a:pt x="116" y="192"/>
                    </a:lnTo>
                    <a:lnTo>
                      <a:pt x="115" y="192"/>
                    </a:lnTo>
                    <a:lnTo>
                      <a:pt x="114" y="192"/>
                    </a:lnTo>
                    <a:lnTo>
                      <a:pt x="113" y="192"/>
                    </a:lnTo>
                    <a:lnTo>
                      <a:pt x="112" y="191"/>
                    </a:lnTo>
                    <a:lnTo>
                      <a:pt x="111" y="189"/>
                    </a:lnTo>
                    <a:lnTo>
                      <a:pt x="110" y="189"/>
                    </a:lnTo>
                    <a:lnTo>
                      <a:pt x="109" y="188"/>
                    </a:lnTo>
                    <a:lnTo>
                      <a:pt x="109" y="188"/>
                    </a:lnTo>
                    <a:lnTo>
                      <a:pt x="107" y="188"/>
                    </a:lnTo>
                    <a:lnTo>
                      <a:pt x="107" y="187"/>
                    </a:lnTo>
                    <a:lnTo>
                      <a:pt x="106" y="186"/>
                    </a:lnTo>
                    <a:lnTo>
                      <a:pt x="106" y="186"/>
                    </a:lnTo>
                    <a:lnTo>
                      <a:pt x="105" y="186"/>
                    </a:lnTo>
                    <a:lnTo>
                      <a:pt x="106" y="185"/>
                    </a:lnTo>
                    <a:lnTo>
                      <a:pt x="106" y="184"/>
                    </a:lnTo>
                    <a:lnTo>
                      <a:pt x="106" y="183"/>
                    </a:lnTo>
                    <a:lnTo>
                      <a:pt x="106" y="182"/>
                    </a:lnTo>
                    <a:lnTo>
                      <a:pt x="105" y="182"/>
                    </a:lnTo>
                    <a:lnTo>
                      <a:pt x="104" y="182"/>
                    </a:lnTo>
                    <a:lnTo>
                      <a:pt x="103" y="182"/>
                    </a:lnTo>
                    <a:lnTo>
                      <a:pt x="102" y="182"/>
                    </a:lnTo>
                    <a:lnTo>
                      <a:pt x="101" y="181"/>
                    </a:lnTo>
                    <a:lnTo>
                      <a:pt x="101" y="179"/>
                    </a:lnTo>
                    <a:lnTo>
                      <a:pt x="101" y="179"/>
                    </a:lnTo>
                    <a:lnTo>
                      <a:pt x="100" y="179"/>
                    </a:lnTo>
                    <a:lnTo>
                      <a:pt x="99" y="178"/>
                    </a:lnTo>
                    <a:lnTo>
                      <a:pt x="98" y="176"/>
                    </a:lnTo>
                    <a:lnTo>
                      <a:pt x="97" y="176"/>
                    </a:lnTo>
                    <a:lnTo>
                      <a:pt x="95" y="176"/>
                    </a:lnTo>
                    <a:lnTo>
                      <a:pt x="96" y="175"/>
                    </a:lnTo>
                    <a:lnTo>
                      <a:pt x="96" y="174"/>
                    </a:lnTo>
                    <a:lnTo>
                      <a:pt x="96" y="173"/>
                    </a:lnTo>
                    <a:lnTo>
                      <a:pt x="96" y="172"/>
                    </a:lnTo>
                    <a:lnTo>
                      <a:pt x="97" y="172"/>
                    </a:lnTo>
                    <a:lnTo>
                      <a:pt x="98" y="172"/>
                    </a:lnTo>
                    <a:lnTo>
                      <a:pt x="99" y="172"/>
                    </a:lnTo>
                    <a:lnTo>
                      <a:pt x="98" y="172"/>
                    </a:lnTo>
                    <a:lnTo>
                      <a:pt x="96" y="170"/>
                    </a:lnTo>
                    <a:lnTo>
                      <a:pt x="95" y="170"/>
                    </a:lnTo>
                    <a:lnTo>
                      <a:pt x="95" y="170"/>
                    </a:lnTo>
                    <a:lnTo>
                      <a:pt x="93" y="170"/>
                    </a:lnTo>
                    <a:lnTo>
                      <a:pt x="92" y="170"/>
                    </a:lnTo>
                    <a:lnTo>
                      <a:pt x="92" y="170"/>
                    </a:lnTo>
                    <a:lnTo>
                      <a:pt x="92" y="169"/>
                    </a:lnTo>
                    <a:lnTo>
                      <a:pt x="92" y="168"/>
                    </a:lnTo>
                    <a:lnTo>
                      <a:pt x="92" y="167"/>
                    </a:lnTo>
                    <a:lnTo>
                      <a:pt x="92" y="166"/>
                    </a:lnTo>
                    <a:lnTo>
                      <a:pt x="92" y="165"/>
                    </a:lnTo>
                    <a:lnTo>
                      <a:pt x="92" y="164"/>
                    </a:lnTo>
                    <a:lnTo>
                      <a:pt x="92" y="163"/>
                    </a:lnTo>
                    <a:lnTo>
                      <a:pt x="92" y="162"/>
                    </a:lnTo>
                    <a:lnTo>
                      <a:pt x="92" y="162"/>
                    </a:lnTo>
                    <a:lnTo>
                      <a:pt x="91" y="163"/>
                    </a:lnTo>
                    <a:lnTo>
                      <a:pt x="90" y="163"/>
                    </a:lnTo>
                    <a:lnTo>
                      <a:pt x="89" y="162"/>
                    </a:lnTo>
                    <a:lnTo>
                      <a:pt x="88" y="162"/>
                    </a:lnTo>
                    <a:lnTo>
                      <a:pt x="88" y="162"/>
                    </a:lnTo>
                    <a:lnTo>
                      <a:pt x="87" y="163"/>
                    </a:lnTo>
                    <a:lnTo>
                      <a:pt x="86" y="163"/>
                    </a:lnTo>
                    <a:lnTo>
                      <a:pt x="85" y="164"/>
                    </a:lnTo>
                    <a:lnTo>
                      <a:pt x="83" y="165"/>
                    </a:lnTo>
                    <a:lnTo>
                      <a:pt x="82" y="165"/>
                    </a:lnTo>
                    <a:lnTo>
                      <a:pt x="81" y="165"/>
                    </a:lnTo>
                    <a:lnTo>
                      <a:pt x="81" y="165"/>
                    </a:lnTo>
                    <a:lnTo>
                      <a:pt x="81" y="165"/>
                    </a:lnTo>
                    <a:lnTo>
                      <a:pt x="81" y="164"/>
                    </a:lnTo>
                    <a:lnTo>
                      <a:pt x="81" y="163"/>
                    </a:lnTo>
                    <a:lnTo>
                      <a:pt x="81" y="162"/>
                    </a:lnTo>
                    <a:lnTo>
                      <a:pt x="80" y="163"/>
                    </a:lnTo>
                    <a:lnTo>
                      <a:pt x="79" y="164"/>
                    </a:lnTo>
                    <a:lnTo>
                      <a:pt x="78" y="164"/>
                    </a:lnTo>
                    <a:lnTo>
                      <a:pt x="78" y="163"/>
                    </a:lnTo>
                    <a:lnTo>
                      <a:pt x="78" y="162"/>
                    </a:lnTo>
                    <a:lnTo>
                      <a:pt x="77" y="163"/>
                    </a:lnTo>
                    <a:lnTo>
                      <a:pt x="76" y="164"/>
                    </a:lnTo>
                    <a:lnTo>
                      <a:pt x="74" y="163"/>
                    </a:lnTo>
                    <a:lnTo>
                      <a:pt x="73" y="162"/>
                    </a:lnTo>
                    <a:lnTo>
                      <a:pt x="71" y="162"/>
                    </a:lnTo>
                    <a:lnTo>
                      <a:pt x="71" y="162"/>
                    </a:lnTo>
                    <a:lnTo>
                      <a:pt x="71" y="160"/>
                    </a:lnTo>
                    <a:lnTo>
                      <a:pt x="71" y="158"/>
                    </a:lnTo>
                    <a:lnTo>
                      <a:pt x="71" y="158"/>
                    </a:lnTo>
                    <a:lnTo>
                      <a:pt x="71" y="157"/>
                    </a:lnTo>
                    <a:lnTo>
                      <a:pt x="71" y="156"/>
                    </a:lnTo>
                    <a:lnTo>
                      <a:pt x="70" y="155"/>
                    </a:lnTo>
                    <a:lnTo>
                      <a:pt x="69" y="155"/>
                    </a:lnTo>
                    <a:lnTo>
                      <a:pt x="68" y="155"/>
                    </a:lnTo>
                    <a:lnTo>
                      <a:pt x="67" y="154"/>
                    </a:lnTo>
                    <a:lnTo>
                      <a:pt x="66" y="154"/>
                    </a:lnTo>
                    <a:lnTo>
                      <a:pt x="64" y="152"/>
                    </a:lnTo>
                    <a:lnTo>
                      <a:pt x="64" y="151"/>
                    </a:lnTo>
                    <a:lnTo>
                      <a:pt x="64" y="151"/>
                    </a:lnTo>
                    <a:lnTo>
                      <a:pt x="64" y="151"/>
                    </a:lnTo>
                    <a:lnTo>
                      <a:pt x="62" y="150"/>
                    </a:lnTo>
                    <a:lnTo>
                      <a:pt x="61" y="150"/>
                    </a:lnTo>
                    <a:lnTo>
                      <a:pt x="60" y="149"/>
                    </a:lnTo>
                    <a:lnTo>
                      <a:pt x="59" y="149"/>
                    </a:lnTo>
                    <a:lnTo>
                      <a:pt x="58" y="148"/>
                    </a:lnTo>
                    <a:lnTo>
                      <a:pt x="58" y="147"/>
                    </a:lnTo>
                    <a:lnTo>
                      <a:pt x="57" y="146"/>
                    </a:lnTo>
                    <a:lnTo>
                      <a:pt x="57" y="145"/>
                    </a:lnTo>
                    <a:lnTo>
                      <a:pt x="56" y="145"/>
                    </a:lnTo>
                    <a:lnTo>
                      <a:pt x="55" y="144"/>
                    </a:lnTo>
                    <a:lnTo>
                      <a:pt x="54" y="143"/>
                    </a:lnTo>
                    <a:lnTo>
                      <a:pt x="54" y="142"/>
                    </a:lnTo>
                    <a:lnTo>
                      <a:pt x="53" y="142"/>
                    </a:lnTo>
                    <a:lnTo>
                      <a:pt x="52" y="142"/>
                    </a:lnTo>
                    <a:lnTo>
                      <a:pt x="51" y="141"/>
                    </a:lnTo>
                    <a:lnTo>
                      <a:pt x="50" y="141"/>
                    </a:lnTo>
                    <a:lnTo>
                      <a:pt x="50" y="142"/>
                    </a:lnTo>
                    <a:lnTo>
                      <a:pt x="50" y="143"/>
                    </a:lnTo>
                    <a:lnTo>
                      <a:pt x="49" y="143"/>
                    </a:lnTo>
                    <a:lnTo>
                      <a:pt x="48" y="144"/>
                    </a:lnTo>
                    <a:lnTo>
                      <a:pt x="47" y="145"/>
                    </a:lnTo>
                    <a:lnTo>
                      <a:pt x="46" y="145"/>
                    </a:lnTo>
                    <a:lnTo>
                      <a:pt x="46" y="146"/>
                    </a:lnTo>
                    <a:lnTo>
                      <a:pt x="45" y="146"/>
                    </a:lnTo>
                    <a:lnTo>
                      <a:pt x="44" y="145"/>
                    </a:lnTo>
                    <a:lnTo>
                      <a:pt x="44" y="143"/>
                    </a:lnTo>
                    <a:lnTo>
                      <a:pt x="44" y="141"/>
                    </a:lnTo>
                    <a:lnTo>
                      <a:pt x="44" y="141"/>
                    </a:lnTo>
                    <a:lnTo>
                      <a:pt x="43" y="139"/>
                    </a:lnTo>
                    <a:lnTo>
                      <a:pt x="42" y="139"/>
                    </a:lnTo>
                    <a:lnTo>
                      <a:pt x="42" y="138"/>
                    </a:lnTo>
                    <a:lnTo>
                      <a:pt x="41" y="138"/>
                    </a:lnTo>
                    <a:lnTo>
                      <a:pt x="40" y="139"/>
                    </a:lnTo>
                    <a:lnTo>
                      <a:pt x="40" y="140"/>
                    </a:lnTo>
                    <a:lnTo>
                      <a:pt x="39" y="140"/>
                    </a:lnTo>
                    <a:lnTo>
                      <a:pt x="38" y="140"/>
                    </a:lnTo>
                    <a:lnTo>
                      <a:pt x="37" y="140"/>
                    </a:lnTo>
                    <a:lnTo>
                      <a:pt x="37" y="139"/>
                    </a:lnTo>
                    <a:lnTo>
                      <a:pt x="37" y="138"/>
                    </a:lnTo>
                    <a:lnTo>
                      <a:pt x="37" y="137"/>
                    </a:lnTo>
                    <a:lnTo>
                      <a:pt x="37" y="135"/>
                    </a:lnTo>
                    <a:lnTo>
                      <a:pt x="37" y="134"/>
                    </a:lnTo>
                    <a:lnTo>
                      <a:pt x="36" y="134"/>
                    </a:lnTo>
                    <a:lnTo>
                      <a:pt x="35" y="134"/>
                    </a:lnTo>
                    <a:lnTo>
                      <a:pt x="35" y="135"/>
                    </a:lnTo>
                    <a:lnTo>
                      <a:pt x="34" y="135"/>
                    </a:lnTo>
                    <a:lnTo>
                      <a:pt x="33" y="134"/>
                    </a:lnTo>
                    <a:lnTo>
                      <a:pt x="33" y="134"/>
                    </a:lnTo>
                    <a:lnTo>
                      <a:pt x="32" y="134"/>
                    </a:lnTo>
                    <a:lnTo>
                      <a:pt x="31" y="133"/>
                    </a:lnTo>
                    <a:lnTo>
                      <a:pt x="30" y="131"/>
                    </a:lnTo>
                    <a:lnTo>
                      <a:pt x="29" y="131"/>
                    </a:lnTo>
                    <a:lnTo>
                      <a:pt x="28" y="129"/>
                    </a:lnTo>
                    <a:lnTo>
                      <a:pt x="27" y="129"/>
                    </a:lnTo>
                    <a:lnTo>
                      <a:pt x="26" y="128"/>
                    </a:lnTo>
                    <a:lnTo>
                      <a:pt x="26" y="127"/>
                    </a:lnTo>
                    <a:lnTo>
                      <a:pt x="25" y="127"/>
                    </a:lnTo>
                    <a:lnTo>
                      <a:pt x="24" y="127"/>
                    </a:lnTo>
                    <a:lnTo>
                      <a:pt x="23" y="127"/>
                    </a:lnTo>
                    <a:lnTo>
                      <a:pt x="23" y="127"/>
                    </a:lnTo>
                    <a:lnTo>
                      <a:pt x="22" y="127"/>
                    </a:lnTo>
                    <a:lnTo>
                      <a:pt x="21" y="129"/>
                    </a:lnTo>
                    <a:lnTo>
                      <a:pt x="21" y="130"/>
                    </a:lnTo>
                    <a:lnTo>
                      <a:pt x="20" y="131"/>
                    </a:lnTo>
                    <a:lnTo>
                      <a:pt x="19" y="131"/>
                    </a:lnTo>
                    <a:lnTo>
                      <a:pt x="19" y="130"/>
                    </a:lnTo>
                    <a:lnTo>
                      <a:pt x="19" y="130"/>
                    </a:lnTo>
                    <a:lnTo>
                      <a:pt x="18" y="129"/>
                    </a:lnTo>
                    <a:lnTo>
                      <a:pt x="17" y="129"/>
                    </a:lnTo>
                    <a:lnTo>
                      <a:pt x="16" y="130"/>
                    </a:lnTo>
                    <a:lnTo>
                      <a:pt x="15" y="130"/>
                    </a:lnTo>
                    <a:lnTo>
                      <a:pt x="14" y="129"/>
                    </a:lnTo>
                    <a:lnTo>
                      <a:pt x="13" y="129"/>
                    </a:lnTo>
                    <a:lnTo>
                      <a:pt x="13" y="129"/>
                    </a:lnTo>
                    <a:lnTo>
                      <a:pt x="12" y="130"/>
                    </a:lnTo>
                    <a:lnTo>
                      <a:pt x="10" y="130"/>
                    </a:lnTo>
                    <a:lnTo>
                      <a:pt x="9" y="130"/>
                    </a:lnTo>
                    <a:lnTo>
                      <a:pt x="9" y="130"/>
                    </a:lnTo>
                    <a:lnTo>
                      <a:pt x="8" y="129"/>
                    </a:lnTo>
                    <a:lnTo>
                      <a:pt x="8" y="127"/>
                    </a:lnTo>
                    <a:lnTo>
                      <a:pt x="6" y="127"/>
                    </a:lnTo>
                    <a:lnTo>
                      <a:pt x="6" y="127"/>
                    </a:lnTo>
                    <a:lnTo>
                      <a:pt x="5" y="127"/>
                    </a:lnTo>
                    <a:lnTo>
                      <a:pt x="5" y="127"/>
                    </a:lnTo>
                    <a:lnTo>
                      <a:pt x="5" y="126"/>
                    </a:lnTo>
                    <a:lnTo>
                      <a:pt x="6" y="126"/>
                    </a:lnTo>
                    <a:lnTo>
                      <a:pt x="6" y="124"/>
                    </a:lnTo>
                    <a:lnTo>
                      <a:pt x="6" y="124"/>
                    </a:lnTo>
                    <a:lnTo>
                      <a:pt x="6" y="123"/>
                    </a:lnTo>
                    <a:lnTo>
                      <a:pt x="6" y="122"/>
                    </a:lnTo>
                    <a:lnTo>
                      <a:pt x="6" y="120"/>
                    </a:lnTo>
                    <a:lnTo>
                      <a:pt x="6" y="119"/>
                    </a:lnTo>
                    <a:lnTo>
                      <a:pt x="6" y="118"/>
                    </a:lnTo>
                    <a:lnTo>
                      <a:pt x="6" y="117"/>
                    </a:lnTo>
                    <a:lnTo>
                      <a:pt x="5" y="117"/>
                    </a:lnTo>
                    <a:lnTo>
                      <a:pt x="3" y="115"/>
                    </a:lnTo>
                    <a:lnTo>
                      <a:pt x="3" y="114"/>
                    </a:lnTo>
                    <a:lnTo>
                      <a:pt x="2" y="113"/>
                    </a:lnTo>
                    <a:lnTo>
                      <a:pt x="2" y="113"/>
                    </a:lnTo>
                    <a:lnTo>
                      <a:pt x="2" y="112"/>
                    </a:lnTo>
                    <a:lnTo>
                      <a:pt x="1" y="110"/>
                    </a:lnTo>
                    <a:lnTo>
                      <a:pt x="0" y="110"/>
                    </a:lnTo>
                    <a:lnTo>
                      <a:pt x="0" y="110"/>
                    </a:lnTo>
                    <a:lnTo>
                      <a:pt x="0" y="108"/>
                    </a:lnTo>
                    <a:lnTo>
                      <a:pt x="1" y="107"/>
                    </a:lnTo>
                    <a:lnTo>
                      <a:pt x="2" y="107"/>
                    </a:lnTo>
                    <a:lnTo>
                      <a:pt x="2" y="107"/>
                    </a:lnTo>
                    <a:lnTo>
                      <a:pt x="2" y="106"/>
                    </a:lnTo>
                    <a:lnTo>
                      <a:pt x="2" y="105"/>
                    </a:lnTo>
                    <a:lnTo>
                      <a:pt x="3" y="103"/>
                    </a:lnTo>
                    <a:lnTo>
                      <a:pt x="3" y="103"/>
                    </a:lnTo>
                    <a:lnTo>
                      <a:pt x="3" y="102"/>
                    </a:lnTo>
                    <a:lnTo>
                      <a:pt x="2" y="101"/>
                    </a:lnTo>
                    <a:lnTo>
                      <a:pt x="2" y="100"/>
                    </a:lnTo>
                    <a:lnTo>
                      <a:pt x="2" y="100"/>
                    </a:lnTo>
                    <a:lnTo>
                      <a:pt x="2" y="99"/>
                    </a:lnTo>
                    <a:lnTo>
                      <a:pt x="2" y="98"/>
                    </a:lnTo>
                    <a:lnTo>
                      <a:pt x="2" y="96"/>
                    </a:lnTo>
                    <a:lnTo>
                      <a:pt x="3" y="94"/>
                    </a:lnTo>
                    <a:lnTo>
                      <a:pt x="3" y="93"/>
                    </a:lnTo>
                    <a:lnTo>
                      <a:pt x="3" y="92"/>
                    </a:lnTo>
                    <a:lnTo>
                      <a:pt x="3" y="91"/>
                    </a:lnTo>
                    <a:lnTo>
                      <a:pt x="2" y="89"/>
                    </a:lnTo>
                    <a:lnTo>
                      <a:pt x="2" y="89"/>
                    </a:lnTo>
                    <a:lnTo>
                      <a:pt x="2" y="87"/>
                    </a:lnTo>
                    <a:lnTo>
                      <a:pt x="2" y="86"/>
                    </a:lnTo>
                    <a:lnTo>
                      <a:pt x="2" y="85"/>
                    </a:lnTo>
                    <a:lnTo>
                      <a:pt x="2" y="82"/>
                    </a:lnTo>
                    <a:lnTo>
                      <a:pt x="2" y="81"/>
                    </a:lnTo>
                    <a:lnTo>
                      <a:pt x="2" y="80"/>
                    </a:lnTo>
                    <a:lnTo>
                      <a:pt x="2" y="78"/>
                    </a:lnTo>
                    <a:lnTo>
                      <a:pt x="2" y="76"/>
                    </a:lnTo>
                    <a:lnTo>
                      <a:pt x="3" y="75"/>
                    </a:lnTo>
                    <a:lnTo>
                      <a:pt x="4" y="73"/>
                    </a:lnTo>
                    <a:lnTo>
                      <a:pt x="6" y="72"/>
                    </a:lnTo>
                    <a:lnTo>
                      <a:pt x="6" y="72"/>
                    </a:lnTo>
                    <a:lnTo>
                      <a:pt x="7" y="72"/>
                    </a:lnTo>
                    <a:lnTo>
                      <a:pt x="8" y="70"/>
                    </a:lnTo>
                    <a:lnTo>
                      <a:pt x="9" y="70"/>
                    </a:lnTo>
                    <a:lnTo>
                      <a:pt x="9" y="69"/>
                    </a:lnTo>
                    <a:lnTo>
                      <a:pt x="10" y="69"/>
                    </a:lnTo>
                    <a:lnTo>
                      <a:pt x="11" y="68"/>
                    </a:lnTo>
                    <a:lnTo>
                      <a:pt x="11" y="67"/>
                    </a:lnTo>
                    <a:lnTo>
                      <a:pt x="12" y="65"/>
                    </a:lnTo>
                    <a:lnTo>
                      <a:pt x="12" y="65"/>
                    </a:lnTo>
                    <a:lnTo>
                      <a:pt x="13" y="64"/>
                    </a:lnTo>
                    <a:lnTo>
                      <a:pt x="13" y="63"/>
                    </a:lnTo>
                    <a:lnTo>
                      <a:pt x="13" y="62"/>
                    </a:lnTo>
                    <a:lnTo>
                      <a:pt x="13" y="62"/>
                    </a:lnTo>
                    <a:lnTo>
                      <a:pt x="13" y="61"/>
                    </a:lnTo>
                    <a:lnTo>
                      <a:pt x="14" y="59"/>
                    </a:lnTo>
                    <a:lnTo>
                      <a:pt x="14" y="58"/>
                    </a:lnTo>
                    <a:lnTo>
                      <a:pt x="16" y="56"/>
                    </a:lnTo>
                    <a:lnTo>
                      <a:pt x="16" y="55"/>
                    </a:lnTo>
                    <a:lnTo>
                      <a:pt x="17" y="55"/>
                    </a:lnTo>
                    <a:lnTo>
                      <a:pt x="18" y="54"/>
                    </a:lnTo>
                    <a:lnTo>
                      <a:pt x="19" y="54"/>
                    </a:lnTo>
                    <a:lnTo>
                      <a:pt x="20" y="53"/>
                    </a:lnTo>
                    <a:lnTo>
                      <a:pt x="21" y="53"/>
                    </a:lnTo>
                    <a:lnTo>
                      <a:pt x="22" y="52"/>
                    </a:lnTo>
                    <a:lnTo>
                      <a:pt x="23" y="52"/>
                    </a:lnTo>
                    <a:lnTo>
                      <a:pt x="23" y="51"/>
                    </a:lnTo>
                    <a:lnTo>
                      <a:pt x="25" y="51"/>
                    </a:lnTo>
                    <a:lnTo>
                      <a:pt x="26" y="50"/>
                    </a:lnTo>
                    <a:lnTo>
                      <a:pt x="27" y="50"/>
                    </a:lnTo>
                    <a:lnTo>
                      <a:pt x="30" y="49"/>
                    </a:lnTo>
                    <a:lnTo>
                      <a:pt x="30" y="48"/>
                    </a:lnTo>
                    <a:lnTo>
                      <a:pt x="31" y="48"/>
                    </a:lnTo>
                    <a:lnTo>
                      <a:pt x="32" y="48"/>
                    </a:lnTo>
                    <a:lnTo>
                      <a:pt x="34" y="47"/>
                    </a:lnTo>
                    <a:lnTo>
                      <a:pt x="35" y="47"/>
                    </a:lnTo>
                    <a:lnTo>
                      <a:pt x="37" y="46"/>
                    </a:lnTo>
                    <a:lnTo>
                      <a:pt x="37" y="46"/>
                    </a:lnTo>
                    <a:lnTo>
                      <a:pt x="38" y="45"/>
                    </a:lnTo>
                    <a:lnTo>
                      <a:pt x="39" y="45"/>
                    </a:lnTo>
                    <a:lnTo>
                      <a:pt x="38" y="45"/>
                    </a:lnTo>
                    <a:lnTo>
                      <a:pt x="37" y="43"/>
                    </a:lnTo>
                    <a:lnTo>
                      <a:pt x="35" y="41"/>
                    </a:lnTo>
                    <a:lnTo>
                      <a:pt x="34" y="41"/>
                    </a:lnTo>
                    <a:lnTo>
                      <a:pt x="34" y="40"/>
                    </a:lnTo>
                    <a:lnTo>
                      <a:pt x="33" y="40"/>
                    </a:lnTo>
                    <a:lnTo>
                      <a:pt x="33" y="38"/>
                    </a:lnTo>
                    <a:lnTo>
                      <a:pt x="32" y="38"/>
                    </a:lnTo>
                    <a:lnTo>
                      <a:pt x="31" y="37"/>
                    </a:lnTo>
                    <a:lnTo>
                      <a:pt x="30" y="36"/>
                    </a:lnTo>
                    <a:lnTo>
                      <a:pt x="29" y="35"/>
                    </a:lnTo>
                    <a:lnTo>
                      <a:pt x="28" y="34"/>
                    </a:lnTo>
                    <a:lnTo>
                      <a:pt x="27" y="33"/>
                    </a:lnTo>
                    <a:lnTo>
                      <a:pt x="26" y="31"/>
                    </a:lnTo>
                    <a:lnTo>
                      <a:pt x="26" y="31"/>
                    </a:lnTo>
                    <a:lnTo>
                      <a:pt x="26" y="29"/>
                    </a:lnTo>
                    <a:lnTo>
                      <a:pt x="26" y="28"/>
                    </a:lnTo>
                    <a:lnTo>
                      <a:pt x="26" y="27"/>
                    </a:lnTo>
                    <a:lnTo>
                      <a:pt x="26" y="26"/>
                    </a:lnTo>
                    <a:lnTo>
                      <a:pt x="26" y="24"/>
                    </a:lnTo>
                    <a:lnTo>
                      <a:pt x="25" y="22"/>
                    </a:lnTo>
                    <a:lnTo>
                      <a:pt x="24" y="21"/>
                    </a:lnTo>
                    <a:lnTo>
                      <a:pt x="23" y="20"/>
                    </a:lnTo>
                    <a:lnTo>
                      <a:pt x="22" y="18"/>
                    </a:lnTo>
                    <a:lnTo>
                      <a:pt x="21" y="17"/>
                    </a:lnTo>
                    <a:lnTo>
                      <a:pt x="20" y="16"/>
                    </a:lnTo>
                    <a:lnTo>
                      <a:pt x="21" y="15"/>
                    </a:lnTo>
                    <a:lnTo>
                      <a:pt x="22" y="15"/>
                    </a:lnTo>
                    <a:lnTo>
                      <a:pt x="23" y="15"/>
                    </a:lnTo>
                    <a:lnTo>
                      <a:pt x="23" y="15"/>
                    </a:lnTo>
                    <a:lnTo>
                      <a:pt x="24" y="16"/>
                    </a:lnTo>
                    <a:lnTo>
                      <a:pt x="26" y="16"/>
                    </a:lnTo>
                    <a:lnTo>
                      <a:pt x="27" y="16"/>
                    </a:lnTo>
                    <a:lnTo>
                      <a:pt x="29" y="16"/>
                    </a:lnTo>
                    <a:lnTo>
                      <a:pt x="30" y="16"/>
                    </a:lnTo>
                    <a:lnTo>
                      <a:pt x="31" y="17"/>
                    </a:lnTo>
                    <a:lnTo>
                      <a:pt x="32" y="17"/>
                    </a:lnTo>
                    <a:lnTo>
                      <a:pt x="33" y="17"/>
                    </a:lnTo>
                    <a:lnTo>
                      <a:pt x="34" y="17"/>
                    </a:lnTo>
                    <a:lnTo>
                      <a:pt x="35" y="17"/>
                    </a:lnTo>
                    <a:lnTo>
                      <a:pt x="36" y="18"/>
                    </a:lnTo>
                    <a:lnTo>
                      <a:pt x="37" y="18"/>
                    </a:lnTo>
                    <a:lnTo>
                      <a:pt x="40" y="20"/>
                    </a:lnTo>
                    <a:lnTo>
                      <a:pt x="41" y="20"/>
                    </a:lnTo>
                    <a:lnTo>
                      <a:pt x="42" y="20"/>
                    </a:lnTo>
                    <a:lnTo>
                      <a:pt x="44" y="20"/>
                    </a:lnTo>
                    <a:lnTo>
                      <a:pt x="45" y="20"/>
                    </a:lnTo>
                    <a:lnTo>
                      <a:pt x="46" y="20"/>
                    </a:lnTo>
                    <a:lnTo>
                      <a:pt x="47" y="20"/>
                    </a:lnTo>
                    <a:lnTo>
                      <a:pt x="47" y="20"/>
                    </a:lnTo>
                    <a:lnTo>
                      <a:pt x="50" y="20"/>
                    </a:lnTo>
                    <a:lnTo>
                      <a:pt x="50" y="19"/>
                    </a:lnTo>
                    <a:lnTo>
                      <a:pt x="53" y="19"/>
                    </a:lnTo>
                    <a:lnTo>
                      <a:pt x="53" y="18"/>
                    </a:lnTo>
                    <a:lnTo>
                      <a:pt x="54" y="18"/>
                    </a:lnTo>
                    <a:lnTo>
                      <a:pt x="54" y="18"/>
                    </a:lnTo>
                    <a:lnTo>
                      <a:pt x="56" y="18"/>
                    </a:lnTo>
                    <a:lnTo>
                      <a:pt x="61" y="18"/>
                    </a:lnTo>
                    <a:lnTo>
                      <a:pt x="63" y="18"/>
                    </a:lnTo>
                    <a:lnTo>
                      <a:pt x="64" y="18"/>
                    </a:lnTo>
                    <a:lnTo>
                      <a:pt x="67" y="17"/>
                    </a:lnTo>
                    <a:lnTo>
                      <a:pt x="68" y="17"/>
                    </a:lnTo>
                    <a:lnTo>
                      <a:pt x="68" y="17"/>
                    </a:lnTo>
                    <a:lnTo>
                      <a:pt x="69" y="17"/>
                    </a:lnTo>
                    <a:lnTo>
                      <a:pt x="70" y="16"/>
                    </a:lnTo>
                    <a:lnTo>
                      <a:pt x="71" y="16"/>
                    </a:lnTo>
                    <a:lnTo>
                      <a:pt x="71" y="15"/>
                    </a:lnTo>
                    <a:lnTo>
                      <a:pt x="73" y="14"/>
                    </a:lnTo>
                    <a:lnTo>
                      <a:pt x="75" y="13"/>
                    </a:lnTo>
                    <a:lnTo>
                      <a:pt x="75" y="13"/>
                    </a:lnTo>
                    <a:lnTo>
                      <a:pt x="75" y="13"/>
                    </a:lnTo>
                    <a:lnTo>
                      <a:pt x="77" y="13"/>
                    </a:lnTo>
                    <a:lnTo>
                      <a:pt x="78" y="13"/>
                    </a:lnTo>
                    <a:lnTo>
                      <a:pt x="79" y="12"/>
                    </a:lnTo>
                    <a:lnTo>
                      <a:pt x="80" y="12"/>
                    </a:lnTo>
                    <a:lnTo>
                      <a:pt x="82" y="11"/>
                    </a:lnTo>
                    <a:lnTo>
                      <a:pt x="85" y="10"/>
                    </a:lnTo>
                    <a:lnTo>
                      <a:pt x="88" y="10"/>
                    </a:lnTo>
                    <a:lnTo>
                      <a:pt x="88" y="9"/>
                    </a:lnTo>
                    <a:lnTo>
                      <a:pt x="89" y="9"/>
                    </a:lnTo>
                    <a:lnTo>
                      <a:pt x="90" y="9"/>
                    </a:lnTo>
                    <a:lnTo>
                      <a:pt x="91" y="8"/>
                    </a:lnTo>
                    <a:lnTo>
                      <a:pt x="92" y="8"/>
                    </a:lnTo>
                    <a:lnTo>
                      <a:pt x="93" y="7"/>
                    </a:lnTo>
                    <a:lnTo>
                      <a:pt x="95" y="7"/>
                    </a:lnTo>
                    <a:lnTo>
                      <a:pt x="97" y="7"/>
                    </a:lnTo>
                    <a:lnTo>
                      <a:pt x="99" y="8"/>
                    </a:lnTo>
                    <a:lnTo>
                      <a:pt x="100" y="8"/>
                    </a:lnTo>
                    <a:lnTo>
                      <a:pt x="102" y="8"/>
                    </a:lnTo>
                    <a:lnTo>
                      <a:pt x="103" y="8"/>
                    </a:lnTo>
                    <a:lnTo>
                      <a:pt x="106" y="7"/>
                    </a:lnTo>
                    <a:lnTo>
                      <a:pt x="117" y="2"/>
                    </a:lnTo>
                    <a:lnTo>
                      <a:pt x="122" y="9"/>
                    </a:lnTo>
                    <a:lnTo>
                      <a:pt x="124" y="13"/>
                    </a:lnTo>
                    <a:lnTo>
                      <a:pt x="125" y="13"/>
                    </a:lnTo>
                    <a:lnTo>
                      <a:pt x="125" y="13"/>
                    </a:lnTo>
                    <a:lnTo>
                      <a:pt x="126" y="13"/>
                    </a:lnTo>
                    <a:lnTo>
                      <a:pt x="126" y="13"/>
                    </a:lnTo>
                    <a:lnTo>
                      <a:pt x="128" y="13"/>
                    </a:lnTo>
                    <a:lnTo>
                      <a:pt x="129" y="13"/>
                    </a:lnTo>
                    <a:lnTo>
                      <a:pt x="130" y="14"/>
                    </a:lnTo>
                    <a:lnTo>
                      <a:pt x="130" y="13"/>
                    </a:lnTo>
                    <a:lnTo>
                      <a:pt x="131" y="13"/>
                    </a:lnTo>
                    <a:lnTo>
                      <a:pt x="134" y="15"/>
                    </a:lnTo>
                    <a:lnTo>
                      <a:pt x="136" y="16"/>
                    </a:lnTo>
                    <a:lnTo>
                      <a:pt x="136" y="17"/>
                    </a:lnTo>
                    <a:lnTo>
                      <a:pt x="137" y="17"/>
                    </a:lnTo>
                    <a:lnTo>
                      <a:pt x="137" y="17"/>
                    </a:lnTo>
                    <a:lnTo>
                      <a:pt x="138" y="17"/>
                    </a:lnTo>
                    <a:lnTo>
                      <a:pt x="140" y="18"/>
                    </a:lnTo>
                    <a:lnTo>
                      <a:pt x="140" y="19"/>
                    </a:lnTo>
                    <a:lnTo>
                      <a:pt x="142" y="19"/>
                    </a:lnTo>
                    <a:lnTo>
                      <a:pt x="143" y="19"/>
                    </a:lnTo>
                    <a:lnTo>
                      <a:pt x="144" y="19"/>
                    </a:lnTo>
                    <a:lnTo>
                      <a:pt x="145" y="19"/>
                    </a:lnTo>
                    <a:lnTo>
                      <a:pt x="146" y="20"/>
                    </a:lnTo>
                    <a:lnTo>
                      <a:pt x="147" y="19"/>
                    </a:lnTo>
                    <a:lnTo>
                      <a:pt x="148" y="19"/>
                    </a:lnTo>
                    <a:lnTo>
                      <a:pt x="150" y="19"/>
                    </a:lnTo>
                    <a:lnTo>
                      <a:pt x="151" y="19"/>
                    </a:lnTo>
                    <a:lnTo>
                      <a:pt x="153" y="19"/>
                    </a:lnTo>
                    <a:lnTo>
                      <a:pt x="154" y="18"/>
                    </a:lnTo>
                    <a:lnTo>
                      <a:pt x="154" y="18"/>
                    </a:lnTo>
                    <a:lnTo>
                      <a:pt x="155" y="17"/>
                    </a:lnTo>
                    <a:lnTo>
                      <a:pt x="157" y="17"/>
                    </a:lnTo>
                    <a:lnTo>
                      <a:pt x="158" y="16"/>
                    </a:lnTo>
                    <a:lnTo>
                      <a:pt x="159" y="15"/>
                    </a:lnTo>
                    <a:lnTo>
                      <a:pt x="159" y="13"/>
                    </a:lnTo>
                    <a:lnTo>
                      <a:pt x="160" y="13"/>
                    </a:lnTo>
                    <a:lnTo>
                      <a:pt x="161" y="13"/>
                    </a:lnTo>
                    <a:lnTo>
                      <a:pt x="161" y="12"/>
                    </a:lnTo>
                    <a:lnTo>
                      <a:pt x="163" y="11"/>
                    </a:lnTo>
                    <a:lnTo>
                      <a:pt x="166" y="10"/>
                    </a:lnTo>
                    <a:lnTo>
                      <a:pt x="168" y="10"/>
                    </a:lnTo>
                    <a:lnTo>
                      <a:pt x="168" y="9"/>
                    </a:lnTo>
                    <a:lnTo>
                      <a:pt x="168" y="8"/>
                    </a:lnTo>
                    <a:lnTo>
                      <a:pt x="170" y="7"/>
                    </a:lnTo>
                    <a:lnTo>
                      <a:pt x="171" y="6"/>
                    </a:lnTo>
                    <a:lnTo>
                      <a:pt x="171" y="5"/>
                    </a:lnTo>
                    <a:lnTo>
                      <a:pt x="173" y="5"/>
                    </a:lnTo>
                    <a:lnTo>
                      <a:pt x="174" y="4"/>
                    </a:lnTo>
                    <a:lnTo>
                      <a:pt x="175" y="3"/>
                    </a:lnTo>
                    <a:lnTo>
                      <a:pt x="176" y="2"/>
                    </a:lnTo>
                    <a:lnTo>
                      <a:pt x="177" y="2"/>
                    </a:lnTo>
                    <a:lnTo>
                      <a:pt x="178" y="1"/>
                    </a:lnTo>
                    <a:lnTo>
                      <a:pt x="178" y="0"/>
                    </a:lnTo>
                    <a:lnTo>
                      <a:pt x="179" y="0"/>
                    </a:lnTo>
                    <a:lnTo>
                      <a:pt x="221" y="52"/>
                    </a:lnTo>
                    <a:lnTo>
                      <a:pt x="222" y="52"/>
                    </a:lnTo>
                    <a:lnTo>
                      <a:pt x="223" y="52"/>
                    </a:lnTo>
                    <a:lnTo>
                      <a:pt x="227" y="55"/>
                    </a:lnTo>
                    <a:lnTo>
                      <a:pt x="230" y="55"/>
                    </a:lnTo>
                    <a:lnTo>
                      <a:pt x="232" y="56"/>
                    </a:lnTo>
                    <a:lnTo>
                      <a:pt x="233" y="57"/>
                    </a:lnTo>
                    <a:lnTo>
                      <a:pt x="234" y="57"/>
                    </a:lnTo>
                    <a:lnTo>
                      <a:pt x="236" y="57"/>
                    </a:lnTo>
                    <a:lnTo>
                      <a:pt x="237" y="57"/>
                    </a:lnTo>
                    <a:lnTo>
                      <a:pt x="238" y="57"/>
                    </a:lnTo>
                    <a:lnTo>
                      <a:pt x="239" y="56"/>
                    </a:lnTo>
                    <a:lnTo>
                      <a:pt x="240" y="56"/>
                    </a:lnTo>
                    <a:lnTo>
                      <a:pt x="242" y="55"/>
                    </a:lnTo>
                    <a:lnTo>
                      <a:pt x="243" y="53"/>
                    </a:lnTo>
                    <a:lnTo>
                      <a:pt x="246" y="52"/>
                    </a:lnTo>
                    <a:lnTo>
                      <a:pt x="249" y="52"/>
                    </a:lnTo>
                    <a:lnTo>
                      <a:pt x="250" y="52"/>
                    </a:lnTo>
                    <a:lnTo>
                      <a:pt x="252" y="52"/>
                    </a:lnTo>
                    <a:lnTo>
                      <a:pt x="254" y="52"/>
                    </a:lnTo>
                    <a:lnTo>
                      <a:pt x="255" y="52"/>
                    </a:lnTo>
                    <a:lnTo>
                      <a:pt x="257" y="52"/>
                    </a:lnTo>
                    <a:lnTo>
                      <a:pt x="260" y="55"/>
                    </a:lnTo>
                    <a:lnTo>
                      <a:pt x="262" y="56"/>
                    </a:lnTo>
                    <a:lnTo>
                      <a:pt x="264" y="58"/>
                    </a:lnTo>
                    <a:lnTo>
                      <a:pt x="265" y="58"/>
                    </a:lnTo>
                    <a:lnTo>
                      <a:pt x="266" y="59"/>
                    </a:lnTo>
                    <a:lnTo>
                      <a:pt x="267" y="60"/>
                    </a:lnTo>
                    <a:lnTo>
                      <a:pt x="269" y="62"/>
                    </a:lnTo>
                    <a:lnTo>
                      <a:pt x="271" y="63"/>
                    </a:lnTo>
                    <a:lnTo>
                      <a:pt x="271" y="64"/>
                    </a:lnTo>
                    <a:lnTo>
                      <a:pt x="273" y="65"/>
                    </a:lnTo>
                    <a:lnTo>
                      <a:pt x="274" y="67"/>
                    </a:lnTo>
                    <a:lnTo>
                      <a:pt x="276" y="69"/>
                    </a:lnTo>
                    <a:lnTo>
                      <a:pt x="278" y="69"/>
                    </a:lnTo>
                    <a:lnTo>
                      <a:pt x="278" y="70"/>
                    </a:lnTo>
                    <a:lnTo>
                      <a:pt x="278" y="71"/>
                    </a:lnTo>
                    <a:lnTo>
                      <a:pt x="279" y="7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23" name="Freeform 1182">
                <a:extLst>
                  <a:ext uri="{FF2B5EF4-FFF2-40B4-BE49-F238E27FC236}">
                    <a16:creationId xmlns:a16="http://schemas.microsoft.com/office/drawing/2014/main" id="{042D81BC-2EF7-4DC8-A547-971E25FC9EBF}"/>
                  </a:ext>
                </a:extLst>
              </p:cNvPr>
              <p:cNvSpPr>
                <a:spLocks/>
              </p:cNvSpPr>
              <p:nvPr/>
            </p:nvSpPr>
            <p:spPr bwMode="auto">
              <a:xfrm>
                <a:off x="3914" y="1351"/>
                <a:ext cx="90" cy="83"/>
              </a:xfrm>
              <a:custGeom>
                <a:avLst/>
                <a:gdLst>
                  <a:gd name="T0" fmla="*/ 56 w 90"/>
                  <a:gd name="T1" fmla="*/ 7 h 83"/>
                  <a:gd name="T2" fmla="*/ 62 w 90"/>
                  <a:gd name="T3" fmla="*/ 4 h 83"/>
                  <a:gd name="T4" fmla="*/ 68 w 90"/>
                  <a:gd name="T5" fmla="*/ 7 h 83"/>
                  <a:gd name="T6" fmla="*/ 71 w 90"/>
                  <a:gd name="T7" fmla="*/ 8 h 83"/>
                  <a:gd name="T8" fmla="*/ 79 w 90"/>
                  <a:gd name="T9" fmla="*/ 9 h 83"/>
                  <a:gd name="T10" fmla="*/ 86 w 90"/>
                  <a:gd name="T11" fmla="*/ 10 h 83"/>
                  <a:gd name="T12" fmla="*/ 90 w 90"/>
                  <a:gd name="T13" fmla="*/ 11 h 83"/>
                  <a:gd name="T14" fmla="*/ 90 w 90"/>
                  <a:gd name="T15" fmla="*/ 18 h 83"/>
                  <a:gd name="T16" fmla="*/ 89 w 90"/>
                  <a:gd name="T17" fmla="*/ 26 h 83"/>
                  <a:gd name="T18" fmla="*/ 85 w 90"/>
                  <a:gd name="T19" fmla="*/ 35 h 83"/>
                  <a:gd name="T20" fmla="*/ 76 w 90"/>
                  <a:gd name="T21" fmla="*/ 46 h 83"/>
                  <a:gd name="T22" fmla="*/ 74 w 90"/>
                  <a:gd name="T23" fmla="*/ 53 h 83"/>
                  <a:gd name="T24" fmla="*/ 74 w 90"/>
                  <a:gd name="T25" fmla="*/ 61 h 83"/>
                  <a:gd name="T26" fmla="*/ 73 w 90"/>
                  <a:gd name="T27" fmla="*/ 73 h 83"/>
                  <a:gd name="T28" fmla="*/ 74 w 90"/>
                  <a:gd name="T29" fmla="*/ 77 h 83"/>
                  <a:gd name="T30" fmla="*/ 73 w 90"/>
                  <a:gd name="T31" fmla="*/ 83 h 83"/>
                  <a:gd name="T32" fmla="*/ 70 w 90"/>
                  <a:gd name="T33" fmla="*/ 83 h 83"/>
                  <a:gd name="T34" fmla="*/ 62 w 90"/>
                  <a:gd name="T35" fmla="*/ 82 h 83"/>
                  <a:gd name="T36" fmla="*/ 48 w 90"/>
                  <a:gd name="T37" fmla="*/ 81 h 83"/>
                  <a:gd name="T38" fmla="*/ 40 w 90"/>
                  <a:gd name="T39" fmla="*/ 81 h 83"/>
                  <a:gd name="T40" fmla="*/ 27 w 90"/>
                  <a:gd name="T41" fmla="*/ 80 h 83"/>
                  <a:gd name="T42" fmla="*/ 10 w 90"/>
                  <a:gd name="T43" fmla="*/ 74 h 83"/>
                  <a:gd name="T44" fmla="*/ 3 w 90"/>
                  <a:gd name="T45" fmla="*/ 72 h 83"/>
                  <a:gd name="T46" fmla="*/ 1 w 90"/>
                  <a:gd name="T47" fmla="*/ 63 h 83"/>
                  <a:gd name="T48" fmla="*/ 0 w 90"/>
                  <a:gd name="T49" fmla="*/ 58 h 83"/>
                  <a:gd name="T50" fmla="*/ 1 w 90"/>
                  <a:gd name="T51" fmla="*/ 52 h 83"/>
                  <a:gd name="T52" fmla="*/ 6 w 90"/>
                  <a:gd name="T53" fmla="*/ 47 h 83"/>
                  <a:gd name="T54" fmla="*/ 7 w 90"/>
                  <a:gd name="T55" fmla="*/ 45 h 83"/>
                  <a:gd name="T56" fmla="*/ 6 w 90"/>
                  <a:gd name="T57" fmla="*/ 42 h 83"/>
                  <a:gd name="T58" fmla="*/ 6 w 90"/>
                  <a:gd name="T59" fmla="*/ 38 h 83"/>
                  <a:gd name="T60" fmla="*/ 9 w 90"/>
                  <a:gd name="T61" fmla="*/ 37 h 83"/>
                  <a:gd name="T62" fmla="*/ 12 w 90"/>
                  <a:gd name="T63" fmla="*/ 37 h 83"/>
                  <a:gd name="T64" fmla="*/ 14 w 90"/>
                  <a:gd name="T65" fmla="*/ 33 h 83"/>
                  <a:gd name="T66" fmla="*/ 16 w 90"/>
                  <a:gd name="T67" fmla="*/ 28 h 83"/>
                  <a:gd name="T68" fmla="*/ 20 w 90"/>
                  <a:gd name="T69" fmla="*/ 25 h 83"/>
                  <a:gd name="T70" fmla="*/ 19 w 90"/>
                  <a:gd name="T71" fmla="*/ 18 h 83"/>
                  <a:gd name="T72" fmla="*/ 19 w 90"/>
                  <a:gd name="T73" fmla="*/ 14 h 83"/>
                  <a:gd name="T74" fmla="*/ 20 w 90"/>
                  <a:gd name="T75" fmla="*/ 12 h 83"/>
                  <a:gd name="T76" fmla="*/ 24 w 90"/>
                  <a:gd name="T77" fmla="*/ 10 h 83"/>
                  <a:gd name="T78" fmla="*/ 24 w 90"/>
                  <a:gd name="T79" fmla="*/ 8 h 83"/>
                  <a:gd name="T80" fmla="*/ 25 w 90"/>
                  <a:gd name="T81" fmla="*/ 7 h 83"/>
                  <a:gd name="T82" fmla="*/ 25 w 90"/>
                  <a:gd name="T83" fmla="*/ 6 h 83"/>
                  <a:gd name="T84" fmla="*/ 25 w 90"/>
                  <a:gd name="T85" fmla="*/ 3 h 83"/>
                  <a:gd name="T86" fmla="*/ 27 w 90"/>
                  <a:gd name="T87" fmla="*/ 0 h 83"/>
                  <a:gd name="T88" fmla="*/ 28 w 90"/>
                  <a:gd name="T89" fmla="*/ 0 h 83"/>
                  <a:gd name="T90" fmla="*/ 34 w 90"/>
                  <a:gd name="T91" fmla="*/ 0 h 83"/>
                  <a:gd name="T92" fmla="*/ 42 w 90"/>
                  <a:gd name="T93" fmla="*/ 2 h 83"/>
                  <a:gd name="T94" fmla="*/ 52 w 90"/>
                  <a:gd name="T95" fmla="*/ 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 h="83">
                    <a:moveTo>
                      <a:pt x="52" y="7"/>
                    </a:moveTo>
                    <a:lnTo>
                      <a:pt x="54" y="7"/>
                    </a:lnTo>
                    <a:lnTo>
                      <a:pt x="56" y="7"/>
                    </a:lnTo>
                    <a:lnTo>
                      <a:pt x="57" y="7"/>
                    </a:lnTo>
                    <a:lnTo>
                      <a:pt x="62" y="5"/>
                    </a:lnTo>
                    <a:lnTo>
                      <a:pt x="62" y="4"/>
                    </a:lnTo>
                    <a:lnTo>
                      <a:pt x="64" y="4"/>
                    </a:lnTo>
                    <a:lnTo>
                      <a:pt x="66" y="5"/>
                    </a:lnTo>
                    <a:lnTo>
                      <a:pt x="68" y="7"/>
                    </a:lnTo>
                    <a:lnTo>
                      <a:pt x="69" y="7"/>
                    </a:lnTo>
                    <a:lnTo>
                      <a:pt x="70" y="8"/>
                    </a:lnTo>
                    <a:lnTo>
                      <a:pt x="71" y="8"/>
                    </a:lnTo>
                    <a:lnTo>
                      <a:pt x="73" y="9"/>
                    </a:lnTo>
                    <a:lnTo>
                      <a:pt x="78" y="8"/>
                    </a:lnTo>
                    <a:lnTo>
                      <a:pt x="79" y="9"/>
                    </a:lnTo>
                    <a:lnTo>
                      <a:pt x="83" y="9"/>
                    </a:lnTo>
                    <a:lnTo>
                      <a:pt x="85" y="10"/>
                    </a:lnTo>
                    <a:lnTo>
                      <a:pt x="86" y="10"/>
                    </a:lnTo>
                    <a:lnTo>
                      <a:pt x="88" y="11"/>
                    </a:lnTo>
                    <a:lnTo>
                      <a:pt x="90" y="11"/>
                    </a:lnTo>
                    <a:lnTo>
                      <a:pt x="90" y="11"/>
                    </a:lnTo>
                    <a:lnTo>
                      <a:pt x="90" y="15"/>
                    </a:lnTo>
                    <a:lnTo>
                      <a:pt x="90" y="17"/>
                    </a:lnTo>
                    <a:lnTo>
                      <a:pt x="90" y="18"/>
                    </a:lnTo>
                    <a:lnTo>
                      <a:pt x="89" y="20"/>
                    </a:lnTo>
                    <a:lnTo>
                      <a:pt x="89" y="21"/>
                    </a:lnTo>
                    <a:lnTo>
                      <a:pt x="89" y="26"/>
                    </a:lnTo>
                    <a:lnTo>
                      <a:pt x="88" y="31"/>
                    </a:lnTo>
                    <a:lnTo>
                      <a:pt x="87" y="32"/>
                    </a:lnTo>
                    <a:lnTo>
                      <a:pt x="85" y="35"/>
                    </a:lnTo>
                    <a:lnTo>
                      <a:pt x="82" y="38"/>
                    </a:lnTo>
                    <a:lnTo>
                      <a:pt x="79" y="41"/>
                    </a:lnTo>
                    <a:lnTo>
                      <a:pt x="76" y="46"/>
                    </a:lnTo>
                    <a:lnTo>
                      <a:pt x="76" y="52"/>
                    </a:lnTo>
                    <a:lnTo>
                      <a:pt x="75" y="52"/>
                    </a:lnTo>
                    <a:lnTo>
                      <a:pt x="74" y="53"/>
                    </a:lnTo>
                    <a:lnTo>
                      <a:pt x="74" y="56"/>
                    </a:lnTo>
                    <a:lnTo>
                      <a:pt x="74" y="58"/>
                    </a:lnTo>
                    <a:lnTo>
                      <a:pt x="74" y="61"/>
                    </a:lnTo>
                    <a:lnTo>
                      <a:pt x="73" y="68"/>
                    </a:lnTo>
                    <a:lnTo>
                      <a:pt x="73" y="71"/>
                    </a:lnTo>
                    <a:lnTo>
                      <a:pt x="73" y="73"/>
                    </a:lnTo>
                    <a:lnTo>
                      <a:pt x="73" y="73"/>
                    </a:lnTo>
                    <a:lnTo>
                      <a:pt x="74" y="76"/>
                    </a:lnTo>
                    <a:lnTo>
                      <a:pt x="74" y="77"/>
                    </a:lnTo>
                    <a:lnTo>
                      <a:pt x="75" y="78"/>
                    </a:lnTo>
                    <a:lnTo>
                      <a:pt x="74" y="81"/>
                    </a:lnTo>
                    <a:lnTo>
                      <a:pt x="73" y="83"/>
                    </a:lnTo>
                    <a:lnTo>
                      <a:pt x="71" y="83"/>
                    </a:lnTo>
                    <a:lnTo>
                      <a:pt x="70" y="83"/>
                    </a:lnTo>
                    <a:lnTo>
                      <a:pt x="70" y="83"/>
                    </a:lnTo>
                    <a:lnTo>
                      <a:pt x="69" y="83"/>
                    </a:lnTo>
                    <a:lnTo>
                      <a:pt x="63" y="82"/>
                    </a:lnTo>
                    <a:lnTo>
                      <a:pt x="62" y="82"/>
                    </a:lnTo>
                    <a:lnTo>
                      <a:pt x="55" y="82"/>
                    </a:lnTo>
                    <a:lnTo>
                      <a:pt x="50" y="81"/>
                    </a:lnTo>
                    <a:lnTo>
                      <a:pt x="48" y="81"/>
                    </a:lnTo>
                    <a:lnTo>
                      <a:pt x="44" y="81"/>
                    </a:lnTo>
                    <a:lnTo>
                      <a:pt x="43" y="81"/>
                    </a:lnTo>
                    <a:lnTo>
                      <a:pt x="40" y="81"/>
                    </a:lnTo>
                    <a:lnTo>
                      <a:pt x="38" y="80"/>
                    </a:lnTo>
                    <a:lnTo>
                      <a:pt x="35" y="79"/>
                    </a:lnTo>
                    <a:lnTo>
                      <a:pt x="27" y="80"/>
                    </a:lnTo>
                    <a:lnTo>
                      <a:pt x="21" y="77"/>
                    </a:lnTo>
                    <a:lnTo>
                      <a:pt x="15" y="76"/>
                    </a:lnTo>
                    <a:lnTo>
                      <a:pt x="10" y="74"/>
                    </a:lnTo>
                    <a:lnTo>
                      <a:pt x="10" y="74"/>
                    </a:lnTo>
                    <a:lnTo>
                      <a:pt x="7" y="73"/>
                    </a:lnTo>
                    <a:lnTo>
                      <a:pt x="3" y="72"/>
                    </a:lnTo>
                    <a:lnTo>
                      <a:pt x="3" y="71"/>
                    </a:lnTo>
                    <a:lnTo>
                      <a:pt x="3" y="66"/>
                    </a:lnTo>
                    <a:lnTo>
                      <a:pt x="1" y="63"/>
                    </a:lnTo>
                    <a:lnTo>
                      <a:pt x="0" y="60"/>
                    </a:lnTo>
                    <a:lnTo>
                      <a:pt x="0" y="59"/>
                    </a:lnTo>
                    <a:lnTo>
                      <a:pt x="0" y="58"/>
                    </a:lnTo>
                    <a:lnTo>
                      <a:pt x="0" y="56"/>
                    </a:lnTo>
                    <a:lnTo>
                      <a:pt x="0" y="55"/>
                    </a:lnTo>
                    <a:lnTo>
                      <a:pt x="1" y="52"/>
                    </a:lnTo>
                    <a:lnTo>
                      <a:pt x="2" y="51"/>
                    </a:lnTo>
                    <a:lnTo>
                      <a:pt x="4" y="49"/>
                    </a:lnTo>
                    <a:lnTo>
                      <a:pt x="6" y="47"/>
                    </a:lnTo>
                    <a:lnTo>
                      <a:pt x="7" y="47"/>
                    </a:lnTo>
                    <a:lnTo>
                      <a:pt x="7" y="46"/>
                    </a:lnTo>
                    <a:lnTo>
                      <a:pt x="7" y="45"/>
                    </a:lnTo>
                    <a:lnTo>
                      <a:pt x="7" y="44"/>
                    </a:lnTo>
                    <a:lnTo>
                      <a:pt x="7" y="43"/>
                    </a:lnTo>
                    <a:lnTo>
                      <a:pt x="6" y="42"/>
                    </a:lnTo>
                    <a:lnTo>
                      <a:pt x="7" y="42"/>
                    </a:lnTo>
                    <a:lnTo>
                      <a:pt x="6" y="40"/>
                    </a:lnTo>
                    <a:lnTo>
                      <a:pt x="6" y="38"/>
                    </a:lnTo>
                    <a:lnTo>
                      <a:pt x="7" y="38"/>
                    </a:lnTo>
                    <a:lnTo>
                      <a:pt x="7" y="38"/>
                    </a:lnTo>
                    <a:lnTo>
                      <a:pt x="9" y="37"/>
                    </a:lnTo>
                    <a:lnTo>
                      <a:pt x="9" y="36"/>
                    </a:lnTo>
                    <a:lnTo>
                      <a:pt x="11" y="36"/>
                    </a:lnTo>
                    <a:lnTo>
                      <a:pt x="12" y="37"/>
                    </a:lnTo>
                    <a:lnTo>
                      <a:pt x="13" y="36"/>
                    </a:lnTo>
                    <a:lnTo>
                      <a:pt x="14" y="35"/>
                    </a:lnTo>
                    <a:lnTo>
                      <a:pt x="14" y="33"/>
                    </a:lnTo>
                    <a:lnTo>
                      <a:pt x="15" y="32"/>
                    </a:lnTo>
                    <a:lnTo>
                      <a:pt x="16" y="30"/>
                    </a:lnTo>
                    <a:lnTo>
                      <a:pt x="16" y="28"/>
                    </a:lnTo>
                    <a:lnTo>
                      <a:pt x="16" y="26"/>
                    </a:lnTo>
                    <a:lnTo>
                      <a:pt x="20" y="25"/>
                    </a:lnTo>
                    <a:lnTo>
                      <a:pt x="20" y="25"/>
                    </a:lnTo>
                    <a:lnTo>
                      <a:pt x="20" y="25"/>
                    </a:lnTo>
                    <a:lnTo>
                      <a:pt x="20" y="21"/>
                    </a:lnTo>
                    <a:lnTo>
                      <a:pt x="19" y="18"/>
                    </a:lnTo>
                    <a:lnTo>
                      <a:pt x="19" y="16"/>
                    </a:lnTo>
                    <a:lnTo>
                      <a:pt x="19" y="15"/>
                    </a:lnTo>
                    <a:lnTo>
                      <a:pt x="19" y="14"/>
                    </a:lnTo>
                    <a:lnTo>
                      <a:pt x="19" y="14"/>
                    </a:lnTo>
                    <a:lnTo>
                      <a:pt x="19" y="13"/>
                    </a:lnTo>
                    <a:lnTo>
                      <a:pt x="20" y="12"/>
                    </a:lnTo>
                    <a:lnTo>
                      <a:pt x="22" y="10"/>
                    </a:lnTo>
                    <a:lnTo>
                      <a:pt x="23" y="10"/>
                    </a:lnTo>
                    <a:lnTo>
                      <a:pt x="24" y="10"/>
                    </a:lnTo>
                    <a:lnTo>
                      <a:pt x="24" y="8"/>
                    </a:lnTo>
                    <a:lnTo>
                      <a:pt x="24" y="8"/>
                    </a:lnTo>
                    <a:lnTo>
                      <a:pt x="24" y="8"/>
                    </a:lnTo>
                    <a:lnTo>
                      <a:pt x="24" y="7"/>
                    </a:lnTo>
                    <a:lnTo>
                      <a:pt x="24" y="7"/>
                    </a:lnTo>
                    <a:lnTo>
                      <a:pt x="25" y="7"/>
                    </a:lnTo>
                    <a:lnTo>
                      <a:pt x="25" y="6"/>
                    </a:lnTo>
                    <a:lnTo>
                      <a:pt x="25" y="6"/>
                    </a:lnTo>
                    <a:lnTo>
                      <a:pt x="25" y="6"/>
                    </a:lnTo>
                    <a:lnTo>
                      <a:pt x="25" y="6"/>
                    </a:lnTo>
                    <a:lnTo>
                      <a:pt x="25" y="4"/>
                    </a:lnTo>
                    <a:lnTo>
                      <a:pt x="25" y="3"/>
                    </a:lnTo>
                    <a:lnTo>
                      <a:pt x="26" y="1"/>
                    </a:lnTo>
                    <a:lnTo>
                      <a:pt x="26" y="1"/>
                    </a:lnTo>
                    <a:lnTo>
                      <a:pt x="27" y="0"/>
                    </a:lnTo>
                    <a:lnTo>
                      <a:pt x="27" y="0"/>
                    </a:lnTo>
                    <a:lnTo>
                      <a:pt x="28" y="0"/>
                    </a:lnTo>
                    <a:lnTo>
                      <a:pt x="28" y="0"/>
                    </a:lnTo>
                    <a:lnTo>
                      <a:pt x="28" y="0"/>
                    </a:lnTo>
                    <a:lnTo>
                      <a:pt x="31" y="0"/>
                    </a:lnTo>
                    <a:lnTo>
                      <a:pt x="34" y="0"/>
                    </a:lnTo>
                    <a:lnTo>
                      <a:pt x="34" y="0"/>
                    </a:lnTo>
                    <a:lnTo>
                      <a:pt x="38" y="0"/>
                    </a:lnTo>
                    <a:lnTo>
                      <a:pt x="42" y="2"/>
                    </a:lnTo>
                    <a:lnTo>
                      <a:pt x="45" y="3"/>
                    </a:lnTo>
                    <a:lnTo>
                      <a:pt x="48" y="4"/>
                    </a:lnTo>
                    <a:lnTo>
                      <a:pt x="52" y="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24" name="Freeform 1183">
                <a:extLst>
                  <a:ext uri="{FF2B5EF4-FFF2-40B4-BE49-F238E27FC236}">
                    <a16:creationId xmlns:a16="http://schemas.microsoft.com/office/drawing/2014/main" id="{B9E5D949-A6EE-4C1F-83DA-D17E18AFE592}"/>
                  </a:ext>
                </a:extLst>
              </p:cNvPr>
              <p:cNvSpPr>
                <a:spLocks/>
              </p:cNvSpPr>
              <p:nvPr/>
            </p:nvSpPr>
            <p:spPr bwMode="auto">
              <a:xfrm>
                <a:off x="4892" y="2777"/>
                <a:ext cx="236" cy="247"/>
              </a:xfrm>
              <a:custGeom>
                <a:avLst/>
                <a:gdLst>
                  <a:gd name="T0" fmla="*/ 169 w 236"/>
                  <a:gd name="T1" fmla="*/ 20 h 247"/>
                  <a:gd name="T2" fmla="*/ 164 w 236"/>
                  <a:gd name="T3" fmla="*/ 36 h 247"/>
                  <a:gd name="T4" fmla="*/ 152 w 236"/>
                  <a:gd name="T5" fmla="*/ 49 h 247"/>
                  <a:gd name="T6" fmla="*/ 138 w 236"/>
                  <a:gd name="T7" fmla="*/ 59 h 247"/>
                  <a:gd name="T8" fmla="*/ 127 w 236"/>
                  <a:gd name="T9" fmla="*/ 74 h 247"/>
                  <a:gd name="T10" fmla="*/ 115 w 236"/>
                  <a:gd name="T11" fmla="*/ 89 h 247"/>
                  <a:gd name="T12" fmla="*/ 107 w 236"/>
                  <a:gd name="T13" fmla="*/ 102 h 247"/>
                  <a:gd name="T14" fmla="*/ 105 w 236"/>
                  <a:gd name="T15" fmla="*/ 119 h 247"/>
                  <a:gd name="T16" fmla="*/ 119 w 236"/>
                  <a:gd name="T17" fmla="*/ 126 h 247"/>
                  <a:gd name="T18" fmla="*/ 135 w 236"/>
                  <a:gd name="T19" fmla="*/ 132 h 247"/>
                  <a:gd name="T20" fmla="*/ 147 w 236"/>
                  <a:gd name="T21" fmla="*/ 141 h 247"/>
                  <a:gd name="T22" fmla="*/ 160 w 236"/>
                  <a:gd name="T23" fmla="*/ 146 h 247"/>
                  <a:gd name="T24" fmla="*/ 165 w 236"/>
                  <a:gd name="T25" fmla="*/ 155 h 247"/>
                  <a:gd name="T26" fmla="*/ 171 w 236"/>
                  <a:gd name="T27" fmla="*/ 162 h 247"/>
                  <a:gd name="T28" fmla="*/ 176 w 236"/>
                  <a:gd name="T29" fmla="*/ 170 h 247"/>
                  <a:gd name="T30" fmla="*/ 185 w 236"/>
                  <a:gd name="T31" fmla="*/ 167 h 247"/>
                  <a:gd name="T32" fmla="*/ 188 w 236"/>
                  <a:gd name="T33" fmla="*/ 177 h 247"/>
                  <a:gd name="T34" fmla="*/ 189 w 236"/>
                  <a:gd name="T35" fmla="*/ 185 h 247"/>
                  <a:gd name="T36" fmla="*/ 198 w 236"/>
                  <a:gd name="T37" fmla="*/ 188 h 247"/>
                  <a:gd name="T38" fmla="*/ 208 w 236"/>
                  <a:gd name="T39" fmla="*/ 193 h 247"/>
                  <a:gd name="T40" fmla="*/ 221 w 236"/>
                  <a:gd name="T41" fmla="*/ 200 h 247"/>
                  <a:gd name="T42" fmla="*/ 233 w 236"/>
                  <a:gd name="T43" fmla="*/ 206 h 247"/>
                  <a:gd name="T44" fmla="*/ 235 w 236"/>
                  <a:gd name="T45" fmla="*/ 216 h 247"/>
                  <a:gd name="T46" fmla="*/ 224 w 236"/>
                  <a:gd name="T47" fmla="*/ 222 h 247"/>
                  <a:gd name="T48" fmla="*/ 211 w 236"/>
                  <a:gd name="T49" fmla="*/ 217 h 247"/>
                  <a:gd name="T50" fmla="*/ 196 w 236"/>
                  <a:gd name="T51" fmla="*/ 224 h 247"/>
                  <a:gd name="T52" fmla="*/ 190 w 236"/>
                  <a:gd name="T53" fmla="*/ 236 h 247"/>
                  <a:gd name="T54" fmla="*/ 176 w 236"/>
                  <a:gd name="T55" fmla="*/ 236 h 247"/>
                  <a:gd name="T56" fmla="*/ 170 w 236"/>
                  <a:gd name="T57" fmla="*/ 246 h 247"/>
                  <a:gd name="T58" fmla="*/ 162 w 236"/>
                  <a:gd name="T59" fmla="*/ 232 h 247"/>
                  <a:gd name="T60" fmla="*/ 149 w 236"/>
                  <a:gd name="T61" fmla="*/ 232 h 247"/>
                  <a:gd name="T62" fmla="*/ 135 w 236"/>
                  <a:gd name="T63" fmla="*/ 237 h 247"/>
                  <a:gd name="T64" fmla="*/ 128 w 236"/>
                  <a:gd name="T65" fmla="*/ 233 h 247"/>
                  <a:gd name="T66" fmla="*/ 121 w 236"/>
                  <a:gd name="T67" fmla="*/ 226 h 247"/>
                  <a:gd name="T68" fmla="*/ 108 w 236"/>
                  <a:gd name="T69" fmla="*/ 227 h 247"/>
                  <a:gd name="T70" fmla="*/ 96 w 236"/>
                  <a:gd name="T71" fmla="*/ 234 h 247"/>
                  <a:gd name="T72" fmla="*/ 86 w 236"/>
                  <a:gd name="T73" fmla="*/ 231 h 247"/>
                  <a:gd name="T74" fmla="*/ 81 w 236"/>
                  <a:gd name="T75" fmla="*/ 218 h 247"/>
                  <a:gd name="T76" fmla="*/ 70 w 236"/>
                  <a:gd name="T77" fmla="*/ 210 h 247"/>
                  <a:gd name="T78" fmla="*/ 58 w 236"/>
                  <a:gd name="T79" fmla="*/ 205 h 247"/>
                  <a:gd name="T80" fmla="*/ 56 w 236"/>
                  <a:gd name="T81" fmla="*/ 193 h 247"/>
                  <a:gd name="T82" fmla="*/ 50 w 236"/>
                  <a:gd name="T83" fmla="*/ 188 h 247"/>
                  <a:gd name="T84" fmla="*/ 44 w 236"/>
                  <a:gd name="T85" fmla="*/ 180 h 247"/>
                  <a:gd name="T86" fmla="*/ 36 w 236"/>
                  <a:gd name="T87" fmla="*/ 173 h 247"/>
                  <a:gd name="T88" fmla="*/ 28 w 236"/>
                  <a:gd name="T89" fmla="*/ 166 h 247"/>
                  <a:gd name="T90" fmla="*/ 25 w 236"/>
                  <a:gd name="T91" fmla="*/ 155 h 247"/>
                  <a:gd name="T92" fmla="*/ 14 w 236"/>
                  <a:gd name="T93" fmla="*/ 154 h 247"/>
                  <a:gd name="T94" fmla="*/ 7 w 236"/>
                  <a:gd name="T95" fmla="*/ 147 h 247"/>
                  <a:gd name="T96" fmla="*/ 4 w 236"/>
                  <a:gd name="T97" fmla="*/ 90 h 247"/>
                  <a:gd name="T98" fmla="*/ 13 w 236"/>
                  <a:gd name="T99" fmla="*/ 50 h 247"/>
                  <a:gd name="T100" fmla="*/ 28 w 236"/>
                  <a:gd name="T101" fmla="*/ 57 h 247"/>
                  <a:gd name="T102" fmla="*/ 36 w 236"/>
                  <a:gd name="T103" fmla="*/ 52 h 247"/>
                  <a:gd name="T104" fmla="*/ 50 w 236"/>
                  <a:gd name="T105" fmla="*/ 47 h 247"/>
                  <a:gd name="T106" fmla="*/ 58 w 236"/>
                  <a:gd name="T107" fmla="*/ 49 h 247"/>
                  <a:gd name="T108" fmla="*/ 67 w 236"/>
                  <a:gd name="T109" fmla="*/ 40 h 247"/>
                  <a:gd name="T110" fmla="*/ 78 w 236"/>
                  <a:gd name="T111" fmla="*/ 32 h 247"/>
                  <a:gd name="T112" fmla="*/ 93 w 236"/>
                  <a:gd name="T113" fmla="*/ 23 h 247"/>
                  <a:gd name="T114" fmla="*/ 107 w 236"/>
                  <a:gd name="T115" fmla="*/ 17 h 247"/>
                  <a:gd name="T116" fmla="*/ 117 w 236"/>
                  <a:gd name="T117" fmla="*/ 24 h 247"/>
                  <a:gd name="T118" fmla="*/ 131 w 236"/>
                  <a:gd name="T119" fmla="*/ 22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247">
                    <a:moveTo>
                      <a:pt x="172" y="0"/>
                    </a:moveTo>
                    <a:lnTo>
                      <a:pt x="172" y="2"/>
                    </a:lnTo>
                    <a:lnTo>
                      <a:pt x="172" y="4"/>
                    </a:lnTo>
                    <a:lnTo>
                      <a:pt x="172" y="5"/>
                    </a:lnTo>
                    <a:lnTo>
                      <a:pt x="172" y="7"/>
                    </a:lnTo>
                    <a:lnTo>
                      <a:pt x="172" y="9"/>
                    </a:lnTo>
                    <a:lnTo>
                      <a:pt x="172" y="9"/>
                    </a:lnTo>
                    <a:lnTo>
                      <a:pt x="172" y="11"/>
                    </a:lnTo>
                    <a:lnTo>
                      <a:pt x="172" y="12"/>
                    </a:lnTo>
                    <a:lnTo>
                      <a:pt x="172" y="13"/>
                    </a:lnTo>
                    <a:lnTo>
                      <a:pt x="172" y="14"/>
                    </a:lnTo>
                    <a:lnTo>
                      <a:pt x="171" y="15"/>
                    </a:lnTo>
                    <a:lnTo>
                      <a:pt x="171" y="16"/>
                    </a:lnTo>
                    <a:lnTo>
                      <a:pt x="170" y="16"/>
                    </a:lnTo>
                    <a:lnTo>
                      <a:pt x="170" y="17"/>
                    </a:lnTo>
                    <a:lnTo>
                      <a:pt x="170" y="19"/>
                    </a:lnTo>
                    <a:lnTo>
                      <a:pt x="169" y="20"/>
                    </a:lnTo>
                    <a:lnTo>
                      <a:pt x="169" y="22"/>
                    </a:lnTo>
                    <a:lnTo>
                      <a:pt x="169" y="22"/>
                    </a:lnTo>
                    <a:lnTo>
                      <a:pt x="168" y="24"/>
                    </a:lnTo>
                    <a:lnTo>
                      <a:pt x="167" y="24"/>
                    </a:lnTo>
                    <a:lnTo>
                      <a:pt x="167" y="26"/>
                    </a:lnTo>
                    <a:lnTo>
                      <a:pt x="167" y="26"/>
                    </a:lnTo>
                    <a:lnTo>
                      <a:pt x="166" y="28"/>
                    </a:lnTo>
                    <a:lnTo>
                      <a:pt x="165" y="29"/>
                    </a:lnTo>
                    <a:lnTo>
                      <a:pt x="165" y="29"/>
                    </a:lnTo>
                    <a:lnTo>
                      <a:pt x="165" y="30"/>
                    </a:lnTo>
                    <a:lnTo>
                      <a:pt x="165" y="31"/>
                    </a:lnTo>
                    <a:lnTo>
                      <a:pt x="165" y="32"/>
                    </a:lnTo>
                    <a:lnTo>
                      <a:pt x="165" y="32"/>
                    </a:lnTo>
                    <a:lnTo>
                      <a:pt x="165" y="33"/>
                    </a:lnTo>
                    <a:lnTo>
                      <a:pt x="165" y="34"/>
                    </a:lnTo>
                    <a:lnTo>
                      <a:pt x="165" y="35"/>
                    </a:lnTo>
                    <a:lnTo>
                      <a:pt x="164" y="36"/>
                    </a:lnTo>
                    <a:lnTo>
                      <a:pt x="163" y="36"/>
                    </a:lnTo>
                    <a:lnTo>
                      <a:pt x="163" y="37"/>
                    </a:lnTo>
                    <a:lnTo>
                      <a:pt x="162" y="38"/>
                    </a:lnTo>
                    <a:lnTo>
                      <a:pt x="162" y="39"/>
                    </a:lnTo>
                    <a:lnTo>
                      <a:pt x="162" y="40"/>
                    </a:lnTo>
                    <a:lnTo>
                      <a:pt x="160" y="41"/>
                    </a:lnTo>
                    <a:lnTo>
                      <a:pt x="160" y="42"/>
                    </a:lnTo>
                    <a:lnTo>
                      <a:pt x="159" y="43"/>
                    </a:lnTo>
                    <a:lnTo>
                      <a:pt x="159" y="43"/>
                    </a:lnTo>
                    <a:lnTo>
                      <a:pt x="159" y="44"/>
                    </a:lnTo>
                    <a:lnTo>
                      <a:pt x="158" y="45"/>
                    </a:lnTo>
                    <a:lnTo>
                      <a:pt x="157" y="46"/>
                    </a:lnTo>
                    <a:lnTo>
                      <a:pt x="155" y="46"/>
                    </a:lnTo>
                    <a:lnTo>
                      <a:pt x="155" y="47"/>
                    </a:lnTo>
                    <a:lnTo>
                      <a:pt x="155" y="47"/>
                    </a:lnTo>
                    <a:lnTo>
                      <a:pt x="154" y="48"/>
                    </a:lnTo>
                    <a:lnTo>
                      <a:pt x="152" y="49"/>
                    </a:lnTo>
                    <a:lnTo>
                      <a:pt x="152" y="51"/>
                    </a:lnTo>
                    <a:lnTo>
                      <a:pt x="151" y="52"/>
                    </a:lnTo>
                    <a:lnTo>
                      <a:pt x="150" y="53"/>
                    </a:lnTo>
                    <a:lnTo>
                      <a:pt x="150" y="54"/>
                    </a:lnTo>
                    <a:lnTo>
                      <a:pt x="150" y="55"/>
                    </a:lnTo>
                    <a:lnTo>
                      <a:pt x="149" y="56"/>
                    </a:lnTo>
                    <a:lnTo>
                      <a:pt x="148" y="57"/>
                    </a:lnTo>
                    <a:lnTo>
                      <a:pt x="148" y="57"/>
                    </a:lnTo>
                    <a:lnTo>
                      <a:pt x="148" y="58"/>
                    </a:lnTo>
                    <a:lnTo>
                      <a:pt x="147" y="59"/>
                    </a:lnTo>
                    <a:lnTo>
                      <a:pt x="146" y="59"/>
                    </a:lnTo>
                    <a:lnTo>
                      <a:pt x="145" y="60"/>
                    </a:lnTo>
                    <a:lnTo>
                      <a:pt x="144" y="60"/>
                    </a:lnTo>
                    <a:lnTo>
                      <a:pt x="143" y="60"/>
                    </a:lnTo>
                    <a:lnTo>
                      <a:pt x="141" y="59"/>
                    </a:lnTo>
                    <a:lnTo>
                      <a:pt x="140" y="59"/>
                    </a:lnTo>
                    <a:lnTo>
                      <a:pt x="138" y="59"/>
                    </a:lnTo>
                    <a:lnTo>
                      <a:pt x="138" y="60"/>
                    </a:lnTo>
                    <a:lnTo>
                      <a:pt x="137" y="60"/>
                    </a:lnTo>
                    <a:lnTo>
                      <a:pt x="137" y="60"/>
                    </a:lnTo>
                    <a:lnTo>
                      <a:pt x="137" y="62"/>
                    </a:lnTo>
                    <a:lnTo>
                      <a:pt x="136" y="63"/>
                    </a:lnTo>
                    <a:lnTo>
                      <a:pt x="136" y="64"/>
                    </a:lnTo>
                    <a:lnTo>
                      <a:pt x="134" y="67"/>
                    </a:lnTo>
                    <a:lnTo>
                      <a:pt x="134" y="67"/>
                    </a:lnTo>
                    <a:lnTo>
                      <a:pt x="134" y="68"/>
                    </a:lnTo>
                    <a:lnTo>
                      <a:pt x="133" y="68"/>
                    </a:lnTo>
                    <a:lnTo>
                      <a:pt x="132" y="69"/>
                    </a:lnTo>
                    <a:lnTo>
                      <a:pt x="131" y="70"/>
                    </a:lnTo>
                    <a:lnTo>
                      <a:pt x="131" y="71"/>
                    </a:lnTo>
                    <a:lnTo>
                      <a:pt x="129" y="72"/>
                    </a:lnTo>
                    <a:lnTo>
                      <a:pt x="128" y="74"/>
                    </a:lnTo>
                    <a:lnTo>
                      <a:pt x="128" y="74"/>
                    </a:lnTo>
                    <a:lnTo>
                      <a:pt x="127" y="74"/>
                    </a:lnTo>
                    <a:lnTo>
                      <a:pt x="126" y="74"/>
                    </a:lnTo>
                    <a:lnTo>
                      <a:pt x="125" y="75"/>
                    </a:lnTo>
                    <a:lnTo>
                      <a:pt x="124" y="76"/>
                    </a:lnTo>
                    <a:lnTo>
                      <a:pt x="124" y="76"/>
                    </a:lnTo>
                    <a:lnTo>
                      <a:pt x="123" y="76"/>
                    </a:lnTo>
                    <a:lnTo>
                      <a:pt x="121" y="76"/>
                    </a:lnTo>
                    <a:lnTo>
                      <a:pt x="120" y="76"/>
                    </a:lnTo>
                    <a:lnTo>
                      <a:pt x="118" y="77"/>
                    </a:lnTo>
                    <a:lnTo>
                      <a:pt x="117" y="77"/>
                    </a:lnTo>
                    <a:lnTo>
                      <a:pt x="116" y="78"/>
                    </a:lnTo>
                    <a:lnTo>
                      <a:pt x="116" y="79"/>
                    </a:lnTo>
                    <a:lnTo>
                      <a:pt x="116" y="80"/>
                    </a:lnTo>
                    <a:lnTo>
                      <a:pt x="116" y="82"/>
                    </a:lnTo>
                    <a:lnTo>
                      <a:pt x="116" y="84"/>
                    </a:lnTo>
                    <a:lnTo>
                      <a:pt x="116" y="86"/>
                    </a:lnTo>
                    <a:lnTo>
                      <a:pt x="115" y="88"/>
                    </a:lnTo>
                    <a:lnTo>
                      <a:pt x="115" y="89"/>
                    </a:lnTo>
                    <a:lnTo>
                      <a:pt x="115" y="90"/>
                    </a:lnTo>
                    <a:lnTo>
                      <a:pt x="114" y="90"/>
                    </a:lnTo>
                    <a:lnTo>
                      <a:pt x="114" y="91"/>
                    </a:lnTo>
                    <a:lnTo>
                      <a:pt x="114" y="92"/>
                    </a:lnTo>
                    <a:lnTo>
                      <a:pt x="114" y="93"/>
                    </a:lnTo>
                    <a:lnTo>
                      <a:pt x="114" y="94"/>
                    </a:lnTo>
                    <a:lnTo>
                      <a:pt x="114" y="95"/>
                    </a:lnTo>
                    <a:lnTo>
                      <a:pt x="114" y="97"/>
                    </a:lnTo>
                    <a:lnTo>
                      <a:pt x="114" y="98"/>
                    </a:lnTo>
                    <a:lnTo>
                      <a:pt x="112" y="98"/>
                    </a:lnTo>
                    <a:lnTo>
                      <a:pt x="111" y="98"/>
                    </a:lnTo>
                    <a:lnTo>
                      <a:pt x="110" y="99"/>
                    </a:lnTo>
                    <a:lnTo>
                      <a:pt x="110" y="100"/>
                    </a:lnTo>
                    <a:lnTo>
                      <a:pt x="109" y="100"/>
                    </a:lnTo>
                    <a:lnTo>
                      <a:pt x="108" y="101"/>
                    </a:lnTo>
                    <a:lnTo>
                      <a:pt x="107" y="101"/>
                    </a:lnTo>
                    <a:lnTo>
                      <a:pt x="107" y="102"/>
                    </a:lnTo>
                    <a:lnTo>
                      <a:pt x="106" y="102"/>
                    </a:lnTo>
                    <a:lnTo>
                      <a:pt x="104" y="102"/>
                    </a:lnTo>
                    <a:lnTo>
                      <a:pt x="103" y="103"/>
                    </a:lnTo>
                    <a:lnTo>
                      <a:pt x="103" y="104"/>
                    </a:lnTo>
                    <a:lnTo>
                      <a:pt x="103" y="106"/>
                    </a:lnTo>
                    <a:lnTo>
                      <a:pt x="103" y="109"/>
                    </a:lnTo>
                    <a:lnTo>
                      <a:pt x="103" y="110"/>
                    </a:lnTo>
                    <a:lnTo>
                      <a:pt x="103" y="111"/>
                    </a:lnTo>
                    <a:lnTo>
                      <a:pt x="103" y="112"/>
                    </a:lnTo>
                    <a:lnTo>
                      <a:pt x="103" y="114"/>
                    </a:lnTo>
                    <a:lnTo>
                      <a:pt x="103" y="115"/>
                    </a:lnTo>
                    <a:lnTo>
                      <a:pt x="103" y="115"/>
                    </a:lnTo>
                    <a:lnTo>
                      <a:pt x="103" y="116"/>
                    </a:lnTo>
                    <a:lnTo>
                      <a:pt x="103" y="117"/>
                    </a:lnTo>
                    <a:lnTo>
                      <a:pt x="103" y="118"/>
                    </a:lnTo>
                    <a:lnTo>
                      <a:pt x="104" y="119"/>
                    </a:lnTo>
                    <a:lnTo>
                      <a:pt x="105" y="119"/>
                    </a:lnTo>
                    <a:lnTo>
                      <a:pt x="106" y="120"/>
                    </a:lnTo>
                    <a:lnTo>
                      <a:pt x="106" y="121"/>
                    </a:lnTo>
                    <a:lnTo>
                      <a:pt x="107" y="121"/>
                    </a:lnTo>
                    <a:lnTo>
                      <a:pt x="108" y="121"/>
                    </a:lnTo>
                    <a:lnTo>
                      <a:pt x="109" y="121"/>
                    </a:lnTo>
                    <a:lnTo>
                      <a:pt x="110" y="122"/>
                    </a:lnTo>
                    <a:lnTo>
                      <a:pt x="110" y="122"/>
                    </a:lnTo>
                    <a:lnTo>
                      <a:pt x="111" y="122"/>
                    </a:lnTo>
                    <a:lnTo>
                      <a:pt x="112" y="122"/>
                    </a:lnTo>
                    <a:lnTo>
                      <a:pt x="113" y="122"/>
                    </a:lnTo>
                    <a:lnTo>
                      <a:pt x="114" y="123"/>
                    </a:lnTo>
                    <a:lnTo>
                      <a:pt x="114" y="123"/>
                    </a:lnTo>
                    <a:lnTo>
                      <a:pt x="116" y="124"/>
                    </a:lnTo>
                    <a:lnTo>
                      <a:pt x="117" y="124"/>
                    </a:lnTo>
                    <a:lnTo>
                      <a:pt x="117" y="124"/>
                    </a:lnTo>
                    <a:lnTo>
                      <a:pt x="119" y="125"/>
                    </a:lnTo>
                    <a:lnTo>
                      <a:pt x="119" y="126"/>
                    </a:lnTo>
                    <a:lnTo>
                      <a:pt x="119" y="126"/>
                    </a:lnTo>
                    <a:lnTo>
                      <a:pt x="120" y="127"/>
                    </a:lnTo>
                    <a:lnTo>
                      <a:pt x="121" y="128"/>
                    </a:lnTo>
                    <a:lnTo>
                      <a:pt x="122" y="128"/>
                    </a:lnTo>
                    <a:lnTo>
                      <a:pt x="123" y="128"/>
                    </a:lnTo>
                    <a:lnTo>
                      <a:pt x="124" y="129"/>
                    </a:lnTo>
                    <a:lnTo>
                      <a:pt x="124" y="129"/>
                    </a:lnTo>
                    <a:lnTo>
                      <a:pt x="125" y="130"/>
                    </a:lnTo>
                    <a:lnTo>
                      <a:pt x="126" y="130"/>
                    </a:lnTo>
                    <a:lnTo>
                      <a:pt x="128" y="131"/>
                    </a:lnTo>
                    <a:lnTo>
                      <a:pt x="128" y="131"/>
                    </a:lnTo>
                    <a:lnTo>
                      <a:pt x="129" y="131"/>
                    </a:lnTo>
                    <a:lnTo>
                      <a:pt x="130" y="131"/>
                    </a:lnTo>
                    <a:lnTo>
                      <a:pt x="131" y="131"/>
                    </a:lnTo>
                    <a:lnTo>
                      <a:pt x="133" y="131"/>
                    </a:lnTo>
                    <a:lnTo>
                      <a:pt x="134" y="131"/>
                    </a:lnTo>
                    <a:lnTo>
                      <a:pt x="135" y="132"/>
                    </a:lnTo>
                    <a:lnTo>
                      <a:pt x="136" y="133"/>
                    </a:lnTo>
                    <a:lnTo>
                      <a:pt x="137" y="133"/>
                    </a:lnTo>
                    <a:lnTo>
                      <a:pt x="138" y="133"/>
                    </a:lnTo>
                    <a:lnTo>
                      <a:pt x="139" y="132"/>
                    </a:lnTo>
                    <a:lnTo>
                      <a:pt x="143" y="134"/>
                    </a:lnTo>
                    <a:lnTo>
                      <a:pt x="144" y="135"/>
                    </a:lnTo>
                    <a:lnTo>
                      <a:pt x="144" y="136"/>
                    </a:lnTo>
                    <a:lnTo>
                      <a:pt x="145" y="136"/>
                    </a:lnTo>
                    <a:lnTo>
                      <a:pt x="145" y="136"/>
                    </a:lnTo>
                    <a:lnTo>
                      <a:pt x="145" y="137"/>
                    </a:lnTo>
                    <a:lnTo>
                      <a:pt x="145" y="138"/>
                    </a:lnTo>
                    <a:lnTo>
                      <a:pt x="145" y="139"/>
                    </a:lnTo>
                    <a:lnTo>
                      <a:pt x="145" y="139"/>
                    </a:lnTo>
                    <a:lnTo>
                      <a:pt x="146" y="139"/>
                    </a:lnTo>
                    <a:lnTo>
                      <a:pt x="147" y="140"/>
                    </a:lnTo>
                    <a:lnTo>
                      <a:pt x="147" y="140"/>
                    </a:lnTo>
                    <a:lnTo>
                      <a:pt x="147" y="141"/>
                    </a:lnTo>
                    <a:lnTo>
                      <a:pt x="148" y="142"/>
                    </a:lnTo>
                    <a:lnTo>
                      <a:pt x="149" y="141"/>
                    </a:lnTo>
                    <a:lnTo>
                      <a:pt x="150" y="141"/>
                    </a:lnTo>
                    <a:lnTo>
                      <a:pt x="151" y="141"/>
                    </a:lnTo>
                    <a:lnTo>
                      <a:pt x="152" y="141"/>
                    </a:lnTo>
                    <a:lnTo>
                      <a:pt x="152" y="142"/>
                    </a:lnTo>
                    <a:lnTo>
                      <a:pt x="153" y="142"/>
                    </a:lnTo>
                    <a:lnTo>
                      <a:pt x="154" y="142"/>
                    </a:lnTo>
                    <a:lnTo>
                      <a:pt x="155" y="142"/>
                    </a:lnTo>
                    <a:lnTo>
                      <a:pt x="155" y="143"/>
                    </a:lnTo>
                    <a:lnTo>
                      <a:pt x="156" y="143"/>
                    </a:lnTo>
                    <a:lnTo>
                      <a:pt x="157" y="143"/>
                    </a:lnTo>
                    <a:lnTo>
                      <a:pt x="158" y="143"/>
                    </a:lnTo>
                    <a:lnTo>
                      <a:pt x="159" y="144"/>
                    </a:lnTo>
                    <a:lnTo>
                      <a:pt x="159" y="146"/>
                    </a:lnTo>
                    <a:lnTo>
                      <a:pt x="159" y="146"/>
                    </a:lnTo>
                    <a:lnTo>
                      <a:pt x="160" y="146"/>
                    </a:lnTo>
                    <a:lnTo>
                      <a:pt x="161" y="146"/>
                    </a:lnTo>
                    <a:lnTo>
                      <a:pt x="162" y="146"/>
                    </a:lnTo>
                    <a:lnTo>
                      <a:pt x="162" y="147"/>
                    </a:lnTo>
                    <a:lnTo>
                      <a:pt x="162" y="148"/>
                    </a:lnTo>
                    <a:lnTo>
                      <a:pt x="162" y="149"/>
                    </a:lnTo>
                    <a:lnTo>
                      <a:pt x="162" y="150"/>
                    </a:lnTo>
                    <a:lnTo>
                      <a:pt x="162" y="150"/>
                    </a:lnTo>
                    <a:lnTo>
                      <a:pt x="162" y="150"/>
                    </a:lnTo>
                    <a:lnTo>
                      <a:pt x="164" y="150"/>
                    </a:lnTo>
                    <a:lnTo>
                      <a:pt x="165" y="151"/>
                    </a:lnTo>
                    <a:lnTo>
                      <a:pt x="164" y="152"/>
                    </a:lnTo>
                    <a:lnTo>
                      <a:pt x="163" y="152"/>
                    </a:lnTo>
                    <a:lnTo>
                      <a:pt x="163" y="153"/>
                    </a:lnTo>
                    <a:lnTo>
                      <a:pt x="165" y="153"/>
                    </a:lnTo>
                    <a:lnTo>
                      <a:pt x="165" y="153"/>
                    </a:lnTo>
                    <a:lnTo>
                      <a:pt x="165" y="154"/>
                    </a:lnTo>
                    <a:lnTo>
                      <a:pt x="165" y="155"/>
                    </a:lnTo>
                    <a:lnTo>
                      <a:pt x="166" y="155"/>
                    </a:lnTo>
                    <a:lnTo>
                      <a:pt x="167" y="154"/>
                    </a:lnTo>
                    <a:lnTo>
                      <a:pt x="167" y="153"/>
                    </a:lnTo>
                    <a:lnTo>
                      <a:pt x="168" y="154"/>
                    </a:lnTo>
                    <a:lnTo>
                      <a:pt x="168" y="155"/>
                    </a:lnTo>
                    <a:lnTo>
                      <a:pt x="169" y="155"/>
                    </a:lnTo>
                    <a:lnTo>
                      <a:pt x="169" y="155"/>
                    </a:lnTo>
                    <a:lnTo>
                      <a:pt x="170" y="155"/>
                    </a:lnTo>
                    <a:lnTo>
                      <a:pt x="171" y="155"/>
                    </a:lnTo>
                    <a:lnTo>
                      <a:pt x="172" y="156"/>
                    </a:lnTo>
                    <a:lnTo>
                      <a:pt x="172" y="157"/>
                    </a:lnTo>
                    <a:lnTo>
                      <a:pt x="172" y="157"/>
                    </a:lnTo>
                    <a:lnTo>
                      <a:pt x="171" y="158"/>
                    </a:lnTo>
                    <a:lnTo>
                      <a:pt x="170" y="159"/>
                    </a:lnTo>
                    <a:lnTo>
                      <a:pt x="171" y="160"/>
                    </a:lnTo>
                    <a:lnTo>
                      <a:pt x="172" y="161"/>
                    </a:lnTo>
                    <a:lnTo>
                      <a:pt x="171" y="162"/>
                    </a:lnTo>
                    <a:lnTo>
                      <a:pt x="170" y="163"/>
                    </a:lnTo>
                    <a:lnTo>
                      <a:pt x="170" y="164"/>
                    </a:lnTo>
                    <a:lnTo>
                      <a:pt x="169" y="164"/>
                    </a:lnTo>
                    <a:lnTo>
                      <a:pt x="170" y="165"/>
                    </a:lnTo>
                    <a:lnTo>
                      <a:pt x="171" y="164"/>
                    </a:lnTo>
                    <a:lnTo>
                      <a:pt x="172" y="165"/>
                    </a:lnTo>
                    <a:lnTo>
                      <a:pt x="172" y="165"/>
                    </a:lnTo>
                    <a:lnTo>
                      <a:pt x="172" y="166"/>
                    </a:lnTo>
                    <a:lnTo>
                      <a:pt x="172" y="167"/>
                    </a:lnTo>
                    <a:lnTo>
                      <a:pt x="173" y="167"/>
                    </a:lnTo>
                    <a:lnTo>
                      <a:pt x="173" y="168"/>
                    </a:lnTo>
                    <a:lnTo>
                      <a:pt x="174" y="167"/>
                    </a:lnTo>
                    <a:lnTo>
                      <a:pt x="175" y="167"/>
                    </a:lnTo>
                    <a:lnTo>
                      <a:pt x="175" y="168"/>
                    </a:lnTo>
                    <a:lnTo>
                      <a:pt x="175" y="170"/>
                    </a:lnTo>
                    <a:lnTo>
                      <a:pt x="176" y="170"/>
                    </a:lnTo>
                    <a:lnTo>
                      <a:pt x="176" y="170"/>
                    </a:lnTo>
                    <a:lnTo>
                      <a:pt x="177" y="169"/>
                    </a:lnTo>
                    <a:lnTo>
                      <a:pt x="178" y="169"/>
                    </a:lnTo>
                    <a:lnTo>
                      <a:pt x="179" y="169"/>
                    </a:lnTo>
                    <a:lnTo>
                      <a:pt x="179" y="170"/>
                    </a:lnTo>
                    <a:lnTo>
                      <a:pt x="179" y="171"/>
                    </a:lnTo>
                    <a:lnTo>
                      <a:pt x="180" y="171"/>
                    </a:lnTo>
                    <a:lnTo>
                      <a:pt x="181" y="171"/>
                    </a:lnTo>
                    <a:lnTo>
                      <a:pt x="182" y="171"/>
                    </a:lnTo>
                    <a:lnTo>
                      <a:pt x="182" y="171"/>
                    </a:lnTo>
                    <a:lnTo>
                      <a:pt x="181" y="170"/>
                    </a:lnTo>
                    <a:lnTo>
                      <a:pt x="181" y="169"/>
                    </a:lnTo>
                    <a:lnTo>
                      <a:pt x="181" y="168"/>
                    </a:lnTo>
                    <a:lnTo>
                      <a:pt x="182" y="168"/>
                    </a:lnTo>
                    <a:lnTo>
                      <a:pt x="183" y="168"/>
                    </a:lnTo>
                    <a:lnTo>
                      <a:pt x="183" y="168"/>
                    </a:lnTo>
                    <a:lnTo>
                      <a:pt x="184" y="167"/>
                    </a:lnTo>
                    <a:lnTo>
                      <a:pt x="185" y="167"/>
                    </a:lnTo>
                    <a:lnTo>
                      <a:pt x="185" y="168"/>
                    </a:lnTo>
                    <a:lnTo>
                      <a:pt x="185" y="169"/>
                    </a:lnTo>
                    <a:lnTo>
                      <a:pt x="184" y="170"/>
                    </a:lnTo>
                    <a:lnTo>
                      <a:pt x="185" y="171"/>
                    </a:lnTo>
                    <a:lnTo>
                      <a:pt x="186" y="171"/>
                    </a:lnTo>
                    <a:lnTo>
                      <a:pt x="186" y="171"/>
                    </a:lnTo>
                    <a:lnTo>
                      <a:pt x="185" y="172"/>
                    </a:lnTo>
                    <a:lnTo>
                      <a:pt x="186" y="173"/>
                    </a:lnTo>
                    <a:lnTo>
                      <a:pt x="186" y="173"/>
                    </a:lnTo>
                    <a:lnTo>
                      <a:pt x="186" y="174"/>
                    </a:lnTo>
                    <a:lnTo>
                      <a:pt x="186" y="174"/>
                    </a:lnTo>
                    <a:lnTo>
                      <a:pt x="188" y="174"/>
                    </a:lnTo>
                    <a:lnTo>
                      <a:pt x="189" y="174"/>
                    </a:lnTo>
                    <a:lnTo>
                      <a:pt x="189" y="175"/>
                    </a:lnTo>
                    <a:lnTo>
                      <a:pt x="189" y="176"/>
                    </a:lnTo>
                    <a:lnTo>
                      <a:pt x="188" y="177"/>
                    </a:lnTo>
                    <a:lnTo>
                      <a:pt x="188" y="177"/>
                    </a:lnTo>
                    <a:lnTo>
                      <a:pt x="190" y="177"/>
                    </a:lnTo>
                    <a:lnTo>
                      <a:pt x="191" y="178"/>
                    </a:lnTo>
                    <a:lnTo>
                      <a:pt x="191" y="180"/>
                    </a:lnTo>
                    <a:lnTo>
                      <a:pt x="189" y="180"/>
                    </a:lnTo>
                    <a:lnTo>
                      <a:pt x="188" y="180"/>
                    </a:lnTo>
                    <a:lnTo>
                      <a:pt x="187" y="180"/>
                    </a:lnTo>
                    <a:lnTo>
                      <a:pt x="187" y="181"/>
                    </a:lnTo>
                    <a:lnTo>
                      <a:pt x="188" y="181"/>
                    </a:lnTo>
                    <a:lnTo>
                      <a:pt x="188" y="181"/>
                    </a:lnTo>
                    <a:lnTo>
                      <a:pt x="188" y="182"/>
                    </a:lnTo>
                    <a:lnTo>
                      <a:pt x="187" y="183"/>
                    </a:lnTo>
                    <a:lnTo>
                      <a:pt x="186" y="183"/>
                    </a:lnTo>
                    <a:lnTo>
                      <a:pt x="186" y="184"/>
                    </a:lnTo>
                    <a:lnTo>
                      <a:pt x="186" y="184"/>
                    </a:lnTo>
                    <a:lnTo>
                      <a:pt x="187" y="185"/>
                    </a:lnTo>
                    <a:lnTo>
                      <a:pt x="188" y="185"/>
                    </a:lnTo>
                    <a:lnTo>
                      <a:pt x="189" y="185"/>
                    </a:lnTo>
                    <a:lnTo>
                      <a:pt x="190" y="184"/>
                    </a:lnTo>
                    <a:lnTo>
                      <a:pt x="190" y="184"/>
                    </a:lnTo>
                    <a:lnTo>
                      <a:pt x="191" y="184"/>
                    </a:lnTo>
                    <a:lnTo>
                      <a:pt x="192" y="184"/>
                    </a:lnTo>
                    <a:lnTo>
                      <a:pt x="193" y="185"/>
                    </a:lnTo>
                    <a:lnTo>
                      <a:pt x="193" y="184"/>
                    </a:lnTo>
                    <a:lnTo>
                      <a:pt x="193" y="184"/>
                    </a:lnTo>
                    <a:lnTo>
                      <a:pt x="194" y="184"/>
                    </a:lnTo>
                    <a:lnTo>
                      <a:pt x="195" y="184"/>
                    </a:lnTo>
                    <a:lnTo>
                      <a:pt x="196" y="184"/>
                    </a:lnTo>
                    <a:lnTo>
                      <a:pt x="196" y="183"/>
                    </a:lnTo>
                    <a:lnTo>
                      <a:pt x="197" y="184"/>
                    </a:lnTo>
                    <a:lnTo>
                      <a:pt x="196" y="185"/>
                    </a:lnTo>
                    <a:lnTo>
                      <a:pt x="197" y="186"/>
                    </a:lnTo>
                    <a:lnTo>
                      <a:pt x="197" y="187"/>
                    </a:lnTo>
                    <a:lnTo>
                      <a:pt x="198" y="188"/>
                    </a:lnTo>
                    <a:lnTo>
                      <a:pt x="198" y="188"/>
                    </a:lnTo>
                    <a:lnTo>
                      <a:pt x="197" y="189"/>
                    </a:lnTo>
                    <a:lnTo>
                      <a:pt x="198" y="190"/>
                    </a:lnTo>
                    <a:lnTo>
                      <a:pt x="197" y="191"/>
                    </a:lnTo>
                    <a:lnTo>
                      <a:pt x="198" y="191"/>
                    </a:lnTo>
                    <a:lnTo>
                      <a:pt x="200" y="191"/>
                    </a:lnTo>
                    <a:lnTo>
                      <a:pt x="201" y="191"/>
                    </a:lnTo>
                    <a:lnTo>
                      <a:pt x="201" y="190"/>
                    </a:lnTo>
                    <a:lnTo>
                      <a:pt x="202" y="189"/>
                    </a:lnTo>
                    <a:lnTo>
                      <a:pt x="203" y="190"/>
                    </a:lnTo>
                    <a:lnTo>
                      <a:pt x="203" y="190"/>
                    </a:lnTo>
                    <a:lnTo>
                      <a:pt x="203" y="191"/>
                    </a:lnTo>
                    <a:lnTo>
                      <a:pt x="204" y="191"/>
                    </a:lnTo>
                    <a:lnTo>
                      <a:pt x="206" y="191"/>
                    </a:lnTo>
                    <a:lnTo>
                      <a:pt x="206" y="192"/>
                    </a:lnTo>
                    <a:lnTo>
                      <a:pt x="207" y="191"/>
                    </a:lnTo>
                    <a:lnTo>
                      <a:pt x="207" y="192"/>
                    </a:lnTo>
                    <a:lnTo>
                      <a:pt x="208" y="193"/>
                    </a:lnTo>
                    <a:lnTo>
                      <a:pt x="209" y="194"/>
                    </a:lnTo>
                    <a:lnTo>
                      <a:pt x="211" y="194"/>
                    </a:lnTo>
                    <a:lnTo>
                      <a:pt x="212" y="194"/>
                    </a:lnTo>
                    <a:lnTo>
                      <a:pt x="213" y="194"/>
                    </a:lnTo>
                    <a:lnTo>
                      <a:pt x="213" y="195"/>
                    </a:lnTo>
                    <a:lnTo>
                      <a:pt x="214" y="195"/>
                    </a:lnTo>
                    <a:lnTo>
                      <a:pt x="214" y="195"/>
                    </a:lnTo>
                    <a:lnTo>
                      <a:pt x="215" y="196"/>
                    </a:lnTo>
                    <a:lnTo>
                      <a:pt x="216" y="196"/>
                    </a:lnTo>
                    <a:lnTo>
                      <a:pt x="217" y="198"/>
                    </a:lnTo>
                    <a:lnTo>
                      <a:pt x="217" y="198"/>
                    </a:lnTo>
                    <a:lnTo>
                      <a:pt x="219" y="198"/>
                    </a:lnTo>
                    <a:lnTo>
                      <a:pt x="220" y="198"/>
                    </a:lnTo>
                    <a:lnTo>
                      <a:pt x="221" y="198"/>
                    </a:lnTo>
                    <a:lnTo>
                      <a:pt x="221" y="198"/>
                    </a:lnTo>
                    <a:lnTo>
                      <a:pt x="221" y="199"/>
                    </a:lnTo>
                    <a:lnTo>
                      <a:pt x="221" y="200"/>
                    </a:lnTo>
                    <a:lnTo>
                      <a:pt x="221" y="201"/>
                    </a:lnTo>
                    <a:lnTo>
                      <a:pt x="221" y="202"/>
                    </a:lnTo>
                    <a:lnTo>
                      <a:pt x="222" y="202"/>
                    </a:lnTo>
                    <a:lnTo>
                      <a:pt x="223" y="202"/>
                    </a:lnTo>
                    <a:lnTo>
                      <a:pt x="224" y="202"/>
                    </a:lnTo>
                    <a:lnTo>
                      <a:pt x="225" y="202"/>
                    </a:lnTo>
                    <a:lnTo>
                      <a:pt x="225" y="204"/>
                    </a:lnTo>
                    <a:lnTo>
                      <a:pt x="226" y="203"/>
                    </a:lnTo>
                    <a:lnTo>
                      <a:pt x="227" y="204"/>
                    </a:lnTo>
                    <a:lnTo>
                      <a:pt x="227" y="204"/>
                    </a:lnTo>
                    <a:lnTo>
                      <a:pt x="227" y="205"/>
                    </a:lnTo>
                    <a:lnTo>
                      <a:pt x="229" y="205"/>
                    </a:lnTo>
                    <a:lnTo>
                      <a:pt x="231" y="205"/>
                    </a:lnTo>
                    <a:lnTo>
                      <a:pt x="231" y="205"/>
                    </a:lnTo>
                    <a:lnTo>
                      <a:pt x="232" y="205"/>
                    </a:lnTo>
                    <a:lnTo>
                      <a:pt x="233" y="205"/>
                    </a:lnTo>
                    <a:lnTo>
                      <a:pt x="233" y="206"/>
                    </a:lnTo>
                    <a:lnTo>
                      <a:pt x="232" y="206"/>
                    </a:lnTo>
                    <a:lnTo>
                      <a:pt x="232" y="207"/>
                    </a:lnTo>
                    <a:lnTo>
                      <a:pt x="232" y="208"/>
                    </a:lnTo>
                    <a:lnTo>
                      <a:pt x="233" y="209"/>
                    </a:lnTo>
                    <a:lnTo>
                      <a:pt x="234" y="208"/>
                    </a:lnTo>
                    <a:lnTo>
                      <a:pt x="234" y="209"/>
                    </a:lnTo>
                    <a:lnTo>
                      <a:pt x="234" y="210"/>
                    </a:lnTo>
                    <a:lnTo>
                      <a:pt x="234" y="211"/>
                    </a:lnTo>
                    <a:lnTo>
                      <a:pt x="234" y="212"/>
                    </a:lnTo>
                    <a:lnTo>
                      <a:pt x="234" y="212"/>
                    </a:lnTo>
                    <a:lnTo>
                      <a:pt x="234" y="212"/>
                    </a:lnTo>
                    <a:lnTo>
                      <a:pt x="234" y="213"/>
                    </a:lnTo>
                    <a:lnTo>
                      <a:pt x="234" y="213"/>
                    </a:lnTo>
                    <a:lnTo>
                      <a:pt x="235" y="213"/>
                    </a:lnTo>
                    <a:lnTo>
                      <a:pt x="235" y="215"/>
                    </a:lnTo>
                    <a:lnTo>
                      <a:pt x="236" y="215"/>
                    </a:lnTo>
                    <a:lnTo>
                      <a:pt x="235" y="216"/>
                    </a:lnTo>
                    <a:lnTo>
                      <a:pt x="235" y="217"/>
                    </a:lnTo>
                    <a:lnTo>
                      <a:pt x="234" y="217"/>
                    </a:lnTo>
                    <a:lnTo>
                      <a:pt x="232" y="217"/>
                    </a:lnTo>
                    <a:lnTo>
                      <a:pt x="231" y="218"/>
                    </a:lnTo>
                    <a:lnTo>
                      <a:pt x="231" y="218"/>
                    </a:lnTo>
                    <a:lnTo>
                      <a:pt x="230" y="219"/>
                    </a:lnTo>
                    <a:lnTo>
                      <a:pt x="230" y="219"/>
                    </a:lnTo>
                    <a:lnTo>
                      <a:pt x="228" y="218"/>
                    </a:lnTo>
                    <a:lnTo>
                      <a:pt x="227" y="218"/>
                    </a:lnTo>
                    <a:lnTo>
                      <a:pt x="227" y="218"/>
                    </a:lnTo>
                    <a:lnTo>
                      <a:pt x="226" y="218"/>
                    </a:lnTo>
                    <a:lnTo>
                      <a:pt x="226" y="219"/>
                    </a:lnTo>
                    <a:lnTo>
                      <a:pt x="225" y="220"/>
                    </a:lnTo>
                    <a:lnTo>
                      <a:pt x="226" y="221"/>
                    </a:lnTo>
                    <a:lnTo>
                      <a:pt x="225" y="222"/>
                    </a:lnTo>
                    <a:lnTo>
                      <a:pt x="225" y="222"/>
                    </a:lnTo>
                    <a:lnTo>
                      <a:pt x="224" y="222"/>
                    </a:lnTo>
                    <a:lnTo>
                      <a:pt x="224" y="222"/>
                    </a:lnTo>
                    <a:lnTo>
                      <a:pt x="224" y="221"/>
                    </a:lnTo>
                    <a:lnTo>
                      <a:pt x="223" y="221"/>
                    </a:lnTo>
                    <a:lnTo>
                      <a:pt x="222" y="221"/>
                    </a:lnTo>
                    <a:lnTo>
                      <a:pt x="221" y="222"/>
                    </a:lnTo>
                    <a:lnTo>
                      <a:pt x="221" y="222"/>
                    </a:lnTo>
                    <a:lnTo>
                      <a:pt x="220" y="222"/>
                    </a:lnTo>
                    <a:lnTo>
                      <a:pt x="218" y="220"/>
                    </a:lnTo>
                    <a:lnTo>
                      <a:pt x="217" y="219"/>
                    </a:lnTo>
                    <a:lnTo>
                      <a:pt x="216" y="220"/>
                    </a:lnTo>
                    <a:lnTo>
                      <a:pt x="215" y="219"/>
                    </a:lnTo>
                    <a:lnTo>
                      <a:pt x="214" y="219"/>
                    </a:lnTo>
                    <a:lnTo>
                      <a:pt x="214" y="219"/>
                    </a:lnTo>
                    <a:lnTo>
                      <a:pt x="213" y="219"/>
                    </a:lnTo>
                    <a:lnTo>
                      <a:pt x="213" y="219"/>
                    </a:lnTo>
                    <a:lnTo>
                      <a:pt x="212" y="218"/>
                    </a:lnTo>
                    <a:lnTo>
                      <a:pt x="211" y="217"/>
                    </a:lnTo>
                    <a:lnTo>
                      <a:pt x="210" y="217"/>
                    </a:lnTo>
                    <a:lnTo>
                      <a:pt x="210" y="218"/>
                    </a:lnTo>
                    <a:lnTo>
                      <a:pt x="210" y="219"/>
                    </a:lnTo>
                    <a:lnTo>
                      <a:pt x="210" y="220"/>
                    </a:lnTo>
                    <a:lnTo>
                      <a:pt x="210" y="221"/>
                    </a:lnTo>
                    <a:lnTo>
                      <a:pt x="208" y="221"/>
                    </a:lnTo>
                    <a:lnTo>
                      <a:pt x="207" y="221"/>
                    </a:lnTo>
                    <a:lnTo>
                      <a:pt x="207" y="221"/>
                    </a:lnTo>
                    <a:lnTo>
                      <a:pt x="206" y="222"/>
                    </a:lnTo>
                    <a:lnTo>
                      <a:pt x="204" y="222"/>
                    </a:lnTo>
                    <a:lnTo>
                      <a:pt x="203" y="222"/>
                    </a:lnTo>
                    <a:lnTo>
                      <a:pt x="201" y="222"/>
                    </a:lnTo>
                    <a:lnTo>
                      <a:pt x="200" y="222"/>
                    </a:lnTo>
                    <a:lnTo>
                      <a:pt x="199" y="223"/>
                    </a:lnTo>
                    <a:lnTo>
                      <a:pt x="198" y="223"/>
                    </a:lnTo>
                    <a:lnTo>
                      <a:pt x="197" y="224"/>
                    </a:lnTo>
                    <a:lnTo>
                      <a:pt x="196" y="224"/>
                    </a:lnTo>
                    <a:lnTo>
                      <a:pt x="196" y="225"/>
                    </a:lnTo>
                    <a:lnTo>
                      <a:pt x="197" y="226"/>
                    </a:lnTo>
                    <a:lnTo>
                      <a:pt x="197" y="227"/>
                    </a:lnTo>
                    <a:lnTo>
                      <a:pt x="197" y="229"/>
                    </a:lnTo>
                    <a:lnTo>
                      <a:pt x="197" y="229"/>
                    </a:lnTo>
                    <a:lnTo>
                      <a:pt x="197" y="231"/>
                    </a:lnTo>
                    <a:lnTo>
                      <a:pt x="196" y="232"/>
                    </a:lnTo>
                    <a:lnTo>
                      <a:pt x="196" y="231"/>
                    </a:lnTo>
                    <a:lnTo>
                      <a:pt x="195" y="231"/>
                    </a:lnTo>
                    <a:lnTo>
                      <a:pt x="194" y="231"/>
                    </a:lnTo>
                    <a:lnTo>
                      <a:pt x="193" y="231"/>
                    </a:lnTo>
                    <a:lnTo>
                      <a:pt x="192" y="232"/>
                    </a:lnTo>
                    <a:lnTo>
                      <a:pt x="191" y="233"/>
                    </a:lnTo>
                    <a:lnTo>
                      <a:pt x="190" y="233"/>
                    </a:lnTo>
                    <a:lnTo>
                      <a:pt x="190" y="234"/>
                    </a:lnTo>
                    <a:lnTo>
                      <a:pt x="190" y="235"/>
                    </a:lnTo>
                    <a:lnTo>
                      <a:pt x="190" y="236"/>
                    </a:lnTo>
                    <a:lnTo>
                      <a:pt x="190" y="237"/>
                    </a:lnTo>
                    <a:lnTo>
                      <a:pt x="189" y="238"/>
                    </a:lnTo>
                    <a:lnTo>
                      <a:pt x="188" y="238"/>
                    </a:lnTo>
                    <a:lnTo>
                      <a:pt x="187" y="237"/>
                    </a:lnTo>
                    <a:lnTo>
                      <a:pt x="186" y="237"/>
                    </a:lnTo>
                    <a:lnTo>
                      <a:pt x="185" y="236"/>
                    </a:lnTo>
                    <a:lnTo>
                      <a:pt x="184" y="236"/>
                    </a:lnTo>
                    <a:lnTo>
                      <a:pt x="183" y="238"/>
                    </a:lnTo>
                    <a:lnTo>
                      <a:pt x="182" y="238"/>
                    </a:lnTo>
                    <a:lnTo>
                      <a:pt x="181" y="238"/>
                    </a:lnTo>
                    <a:lnTo>
                      <a:pt x="180" y="238"/>
                    </a:lnTo>
                    <a:lnTo>
                      <a:pt x="178" y="238"/>
                    </a:lnTo>
                    <a:lnTo>
                      <a:pt x="177" y="238"/>
                    </a:lnTo>
                    <a:lnTo>
                      <a:pt x="176" y="237"/>
                    </a:lnTo>
                    <a:lnTo>
                      <a:pt x="176" y="236"/>
                    </a:lnTo>
                    <a:lnTo>
                      <a:pt x="176" y="236"/>
                    </a:lnTo>
                    <a:lnTo>
                      <a:pt x="176" y="236"/>
                    </a:lnTo>
                    <a:lnTo>
                      <a:pt x="175" y="236"/>
                    </a:lnTo>
                    <a:lnTo>
                      <a:pt x="175" y="237"/>
                    </a:lnTo>
                    <a:lnTo>
                      <a:pt x="174" y="239"/>
                    </a:lnTo>
                    <a:lnTo>
                      <a:pt x="175" y="239"/>
                    </a:lnTo>
                    <a:lnTo>
                      <a:pt x="176" y="241"/>
                    </a:lnTo>
                    <a:lnTo>
                      <a:pt x="176" y="242"/>
                    </a:lnTo>
                    <a:lnTo>
                      <a:pt x="177" y="242"/>
                    </a:lnTo>
                    <a:lnTo>
                      <a:pt x="177" y="243"/>
                    </a:lnTo>
                    <a:lnTo>
                      <a:pt x="176" y="243"/>
                    </a:lnTo>
                    <a:lnTo>
                      <a:pt x="176" y="243"/>
                    </a:lnTo>
                    <a:lnTo>
                      <a:pt x="176" y="244"/>
                    </a:lnTo>
                    <a:lnTo>
                      <a:pt x="175" y="244"/>
                    </a:lnTo>
                    <a:lnTo>
                      <a:pt x="175" y="245"/>
                    </a:lnTo>
                    <a:lnTo>
                      <a:pt x="173" y="245"/>
                    </a:lnTo>
                    <a:lnTo>
                      <a:pt x="172" y="246"/>
                    </a:lnTo>
                    <a:lnTo>
                      <a:pt x="171" y="246"/>
                    </a:lnTo>
                    <a:lnTo>
                      <a:pt x="170" y="246"/>
                    </a:lnTo>
                    <a:lnTo>
                      <a:pt x="169" y="247"/>
                    </a:lnTo>
                    <a:lnTo>
                      <a:pt x="169" y="246"/>
                    </a:lnTo>
                    <a:lnTo>
                      <a:pt x="168" y="246"/>
                    </a:lnTo>
                    <a:lnTo>
                      <a:pt x="167" y="246"/>
                    </a:lnTo>
                    <a:lnTo>
                      <a:pt x="166" y="246"/>
                    </a:lnTo>
                    <a:lnTo>
                      <a:pt x="166" y="241"/>
                    </a:lnTo>
                    <a:lnTo>
                      <a:pt x="165" y="240"/>
                    </a:lnTo>
                    <a:lnTo>
                      <a:pt x="165" y="239"/>
                    </a:lnTo>
                    <a:lnTo>
                      <a:pt x="165" y="239"/>
                    </a:lnTo>
                    <a:lnTo>
                      <a:pt x="163" y="239"/>
                    </a:lnTo>
                    <a:lnTo>
                      <a:pt x="162" y="238"/>
                    </a:lnTo>
                    <a:lnTo>
                      <a:pt x="164" y="236"/>
                    </a:lnTo>
                    <a:lnTo>
                      <a:pt x="164" y="235"/>
                    </a:lnTo>
                    <a:lnTo>
                      <a:pt x="164" y="234"/>
                    </a:lnTo>
                    <a:lnTo>
                      <a:pt x="164" y="233"/>
                    </a:lnTo>
                    <a:lnTo>
                      <a:pt x="163" y="232"/>
                    </a:lnTo>
                    <a:lnTo>
                      <a:pt x="162" y="232"/>
                    </a:lnTo>
                    <a:lnTo>
                      <a:pt x="162" y="233"/>
                    </a:lnTo>
                    <a:lnTo>
                      <a:pt x="161" y="232"/>
                    </a:lnTo>
                    <a:lnTo>
                      <a:pt x="161" y="230"/>
                    </a:lnTo>
                    <a:lnTo>
                      <a:pt x="161" y="229"/>
                    </a:lnTo>
                    <a:lnTo>
                      <a:pt x="160" y="229"/>
                    </a:lnTo>
                    <a:lnTo>
                      <a:pt x="159" y="230"/>
                    </a:lnTo>
                    <a:lnTo>
                      <a:pt x="158" y="230"/>
                    </a:lnTo>
                    <a:lnTo>
                      <a:pt x="158" y="231"/>
                    </a:lnTo>
                    <a:lnTo>
                      <a:pt x="156" y="233"/>
                    </a:lnTo>
                    <a:lnTo>
                      <a:pt x="155" y="233"/>
                    </a:lnTo>
                    <a:lnTo>
                      <a:pt x="154" y="233"/>
                    </a:lnTo>
                    <a:lnTo>
                      <a:pt x="152" y="233"/>
                    </a:lnTo>
                    <a:lnTo>
                      <a:pt x="152" y="233"/>
                    </a:lnTo>
                    <a:lnTo>
                      <a:pt x="151" y="233"/>
                    </a:lnTo>
                    <a:lnTo>
                      <a:pt x="151" y="232"/>
                    </a:lnTo>
                    <a:lnTo>
                      <a:pt x="150" y="232"/>
                    </a:lnTo>
                    <a:lnTo>
                      <a:pt x="149" y="232"/>
                    </a:lnTo>
                    <a:lnTo>
                      <a:pt x="148" y="233"/>
                    </a:lnTo>
                    <a:lnTo>
                      <a:pt x="147" y="234"/>
                    </a:lnTo>
                    <a:lnTo>
                      <a:pt x="145" y="235"/>
                    </a:lnTo>
                    <a:lnTo>
                      <a:pt x="145" y="235"/>
                    </a:lnTo>
                    <a:lnTo>
                      <a:pt x="144" y="236"/>
                    </a:lnTo>
                    <a:lnTo>
                      <a:pt x="143" y="236"/>
                    </a:lnTo>
                    <a:lnTo>
                      <a:pt x="142" y="238"/>
                    </a:lnTo>
                    <a:lnTo>
                      <a:pt x="141" y="238"/>
                    </a:lnTo>
                    <a:lnTo>
                      <a:pt x="140" y="236"/>
                    </a:lnTo>
                    <a:lnTo>
                      <a:pt x="139" y="236"/>
                    </a:lnTo>
                    <a:lnTo>
                      <a:pt x="138" y="236"/>
                    </a:lnTo>
                    <a:lnTo>
                      <a:pt x="138" y="237"/>
                    </a:lnTo>
                    <a:lnTo>
                      <a:pt x="138" y="238"/>
                    </a:lnTo>
                    <a:lnTo>
                      <a:pt x="137" y="239"/>
                    </a:lnTo>
                    <a:lnTo>
                      <a:pt x="136" y="239"/>
                    </a:lnTo>
                    <a:lnTo>
                      <a:pt x="136" y="238"/>
                    </a:lnTo>
                    <a:lnTo>
                      <a:pt x="135" y="237"/>
                    </a:lnTo>
                    <a:lnTo>
                      <a:pt x="134" y="236"/>
                    </a:lnTo>
                    <a:lnTo>
                      <a:pt x="134" y="235"/>
                    </a:lnTo>
                    <a:lnTo>
                      <a:pt x="134" y="234"/>
                    </a:lnTo>
                    <a:lnTo>
                      <a:pt x="133" y="234"/>
                    </a:lnTo>
                    <a:lnTo>
                      <a:pt x="132" y="234"/>
                    </a:lnTo>
                    <a:lnTo>
                      <a:pt x="131" y="234"/>
                    </a:lnTo>
                    <a:lnTo>
                      <a:pt x="129" y="234"/>
                    </a:lnTo>
                    <a:lnTo>
                      <a:pt x="129" y="235"/>
                    </a:lnTo>
                    <a:lnTo>
                      <a:pt x="128" y="235"/>
                    </a:lnTo>
                    <a:lnTo>
                      <a:pt x="127" y="235"/>
                    </a:lnTo>
                    <a:lnTo>
                      <a:pt x="126" y="235"/>
                    </a:lnTo>
                    <a:lnTo>
                      <a:pt x="126" y="234"/>
                    </a:lnTo>
                    <a:lnTo>
                      <a:pt x="125" y="233"/>
                    </a:lnTo>
                    <a:lnTo>
                      <a:pt x="126" y="233"/>
                    </a:lnTo>
                    <a:lnTo>
                      <a:pt x="127" y="233"/>
                    </a:lnTo>
                    <a:lnTo>
                      <a:pt x="128" y="233"/>
                    </a:lnTo>
                    <a:lnTo>
                      <a:pt x="128" y="233"/>
                    </a:lnTo>
                    <a:lnTo>
                      <a:pt x="129" y="233"/>
                    </a:lnTo>
                    <a:lnTo>
                      <a:pt x="130" y="232"/>
                    </a:lnTo>
                    <a:lnTo>
                      <a:pt x="130" y="231"/>
                    </a:lnTo>
                    <a:lnTo>
                      <a:pt x="130" y="230"/>
                    </a:lnTo>
                    <a:lnTo>
                      <a:pt x="129" y="229"/>
                    </a:lnTo>
                    <a:lnTo>
                      <a:pt x="128" y="229"/>
                    </a:lnTo>
                    <a:lnTo>
                      <a:pt x="128" y="229"/>
                    </a:lnTo>
                    <a:lnTo>
                      <a:pt x="128" y="228"/>
                    </a:lnTo>
                    <a:lnTo>
                      <a:pt x="126" y="228"/>
                    </a:lnTo>
                    <a:lnTo>
                      <a:pt x="125" y="227"/>
                    </a:lnTo>
                    <a:lnTo>
                      <a:pt x="124" y="226"/>
                    </a:lnTo>
                    <a:lnTo>
                      <a:pt x="124" y="225"/>
                    </a:lnTo>
                    <a:lnTo>
                      <a:pt x="124" y="225"/>
                    </a:lnTo>
                    <a:lnTo>
                      <a:pt x="122" y="226"/>
                    </a:lnTo>
                    <a:lnTo>
                      <a:pt x="121" y="226"/>
                    </a:lnTo>
                    <a:lnTo>
                      <a:pt x="121" y="226"/>
                    </a:lnTo>
                    <a:lnTo>
                      <a:pt x="121" y="226"/>
                    </a:lnTo>
                    <a:lnTo>
                      <a:pt x="120" y="226"/>
                    </a:lnTo>
                    <a:lnTo>
                      <a:pt x="118" y="226"/>
                    </a:lnTo>
                    <a:lnTo>
                      <a:pt x="118" y="227"/>
                    </a:lnTo>
                    <a:lnTo>
                      <a:pt x="117" y="228"/>
                    </a:lnTo>
                    <a:lnTo>
                      <a:pt x="117" y="229"/>
                    </a:lnTo>
                    <a:lnTo>
                      <a:pt x="116" y="229"/>
                    </a:lnTo>
                    <a:lnTo>
                      <a:pt x="116" y="228"/>
                    </a:lnTo>
                    <a:lnTo>
                      <a:pt x="115" y="227"/>
                    </a:lnTo>
                    <a:lnTo>
                      <a:pt x="114" y="226"/>
                    </a:lnTo>
                    <a:lnTo>
                      <a:pt x="113" y="226"/>
                    </a:lnTo>
                    <a:lnTo>
                      <a:pt x="113" y="225"/>
                    </a:lnTo>
                    <a:lnTo>
                      <a:pt x="113" y="224"/>
                    </a:lnTo>
                    <a:lnTo>
                      <a:pt x="112" y="224"/>
                    </a:lnTo>
                    <a:lnTo>
                      <a:pt x="111" y="225"/>
                    </a:lnTo>
                    <a:lnTo>
                      <a:pt x="109" y="226"/>
                    </a:lnTo>
                    <a:lnTo>
                      <a:pt x="108" y="226"/>
                    </a:lnTo>
                    <a:lnTo>
                      <a:pt x="108" y="227"/>
                    </a:lnTo>
                    <a:lnTo>
                      <a:pt x="107" y="229"/>
                    </a:lnTo>
                    <a:lnTo>
                      <a:pt x="106" y="229"/>
                    </a:lnTo>
                    <a:lnTo>
                      <a:pt x="104" y="229"/>
                    </a:lnTo>
                    <a:lnTo>
                      <a:pt x="104" y="229"/>
                    </a:lnTo>
                    <a:lnTo>
                      <a:pt x="104" y="230"/>
                    </a:lnTo>
                    <a:lnTo>
                      <a:pt x="104" y="232"/>
                    </a:lnTo>
                    <a:lnTo>
                      <a:pt x="103" y="232"/>
                    </a:lnTo>
                    <a:lnTo>
                      <a:pt x="103" y="233"/>
                    </a:lnTo>
                    <a:lnTo>
                      <a:pt x="103" y="234"/>
                    </a:lnTo>
                    <a:lnTo>
                      <a:pt x="102" y="235"/>
                    </a:lnTo>
                    <a:lnTo>
                      <a:pt x="102" y="236"/>
                    </a:lnTo>
                    <a:lnTo>
                      <a:pt x="100" y="236"/>
                    </a:lnTo>
                    <a:lnTo>
                      <a:pt x="99" y="235"/>
                    </a:lnTo>
                    <a:lnTo>
                      <a:pt x="98" y="235"/>
                    </a:lnTo>
                    <a:lnTo>
                      <a:pt x="97" y="235"/>
                    </a:lnTo>
                    <a:lnTo>
                      <a:pt x="97" y="234"/>
                    </a:lnTo>
                    <a:lnTo>
                      <a:pt x="96" y="234"/>
                    </a:lnTo>
                    <a:lnTo>
                      <a:pt x="95" y="233"/>
                    </a:lnTo>
                    <a:lnTo>
                      <a:pt x="94" y="233"/>
                    </a:lnTo>
                    <a:lnTo>
                      <a:pt x="93" y="233"/>
                    </a:lnTo>
                    <a:lnTo>
                      <a:pt x="92" y="233"/>
                    </a:lnTo>
                    <a:lnTo>
                      <a:pt x="92" y="233"/>
                    </a:lnTo>
                    <a:lnTo>
                      <a:pt x="93" y="234"/>
                    </a:lnTo>
                    <a:lnTo>
                      <a:pt x="92" y="234"/>
                    </a:lnTo>
                    <a:lnTo>
                      <a:pt x="91" y="233"/>
                    </a:lnTo>
                    <a:lnTo>
                      <a:pt x="90" y="233"/>
                    </a:lnTo>
                    <a:lnTo>
                      <a:pt x="90" y="233"/>
                    </a:lnTo>
                    <a:lnTo>
                      <a:pt x="90" y="233"/>
                    </a:lnTo>
                    <a:lnTo>
                      <a:pt x="90" y="232"/>
                    </a:lnTo>
                    <a:lnTo>
                      <a:pt x="89" y="232"/>
                    </a:lnTo>
                    <a:lnTo>
                      <a:pt x="88" y="233"/>
                    </a:lnTo>
                    <a:lnTo>
                      <a:pt x="87" y="232"/>
                    </a:lnTo>
                    <a:lnTo>
                      <a:pt x="87" y="231"/>
                    </a:lnTo>
                    <a:lnTo>
                      <a:pt x="86" y="231"/>
                    </a:lnTo>
                    <a:lnTo>
                      <a:pt x="86" y="230"/>
                    </a:lnTo>
                    <a:lnTo>
                      <a:pt x="86" y="229"/>
                    </a:lnTo>
                    <a:lnTo>
                      <a:pt x="87" y="229"/>
                    </a:lnTo>
                    <a:lnTo>
                      <a:pt x="87" y="228"/>
                    </a:lnTo>
                    <a:lnTo>
                      <a:pt x="87" y="227"/>
                    </a:lnTo>
                    <a:lnTo>
                      <a:pt x="87" y="225"/>
                    </a:lnTo>
                    <a:lnTo>
                      <a:pt x="87" y="223"/>
                    </a:lnTo>
                    <a:lnTo>
                      <a:pt x="87" y="222"/>
                    </a:lnTo>
                    <a:lnTo>
                      <a:pt x="87" y="222"/>
                    </a:lnTo>
                    <a:lnTo>
                      <a:pt x="87" y="221"/>
                    </a:lnTo>
                    <a:lnTo>
                      <a:pt x="86" y="220"/>
                    </a:lnTo>
                    <a:lnTo>
                      <a:pt x="86" y="220"/>
                    </a:lnTo>
                    <a:lnTo>
                      <a:pt x="84" y="220"/>
                    </a:lnTo>
                    <a:lnTo>
                      <a:pt x="83" y="219"/>
                    </a:lnTo>
                    <a:lnTo>
                      <a:pt x="83" y="219"/>
                    </a:lnTo>
                    <a:lnTo>
                      <a:pt x="82" y="218"/>
                    </a:lnTo>
                    <a:lnTo>
                      <a:pt x="81" y="218"/>
                    </a:lnTo>
                    <a:lnTo>
                      <a:pt x="80" y="218"/>
                    </a:lnTo>
                    <a:lnTo>
                      <a:pt x="79" y="217"/>
                    </a:lnTo>
                    <a:lnTo>
                      <a:pt x="79" y="216"/>
                    </a:lnTo>
                    <a:lnTo>
                      <a:pt x="78" y="215"/>
                    </a:lnTo>
                    <a:lnTo>
                      <a:pt x="78" y="216"/>
                    </a:lnTo>
                    <a:lnTo>
                      <a:pt x="76" y="216"/>
                    </a:lnTo>
                    <a:lnTo>
                      <a:pt x="76" y="215"/>
                    </a:lnTo>
                    <a:lnTo>
                      <a:pt x="76" y="215"/>
                    </a:lnTo>
                    <a:lnTo>
                      <a:pt x="75" y="215"/>
                    </a:lnTo>
                    <a:lnTo>
                      <a:pt x="74" y="215"/>
                    </a:lnTo>
                    <a:lnTo>
                      <a:pt x="73" y="215"/>
                    </a:lnTo>
                    <a:lnTo>
                      <a:pt x="73" y="215"/>
                    </a:lnTo>
                    <a:lnTo>
                      <a:pt x="73" y="213"/>
                    </a:lnTo>
                    <a:lnTo>
                      <a:pt x="72" y="212"/>
                    </a:lnTo>
                    <a:lnTo>
                      <a:pt x="72" y="212"/>
                    </a:lnTo>
                    <a:lnTo>
                      <a:pt x="72" y="211"/>
                    </a:lnTo>
                    <a:lnTo>
                      <a:pt x="70" y="210"/>
                    </a:lnTo>
                    <a:lnTo>
                      <a:pt x="69" y="210"/>
                    </a:lnTo>
                    <a:lnTo>
                      <a:pt x="69" y="209"/>
                    </a:lnTo>
                    <a:lnTo>
                      <a:pt x="69" y="209"/>
                    </a:lnTo>
                    <a:lnTo>
                      <a:pt x="68" y="210"/>
                    </a:lnTo>
                    <a:lnTo>
                      <a:pt x="66" y="211"/>
                    </a:lnTo>
                    <a:lnTo>
                      <a:pt x="66" y="211"/>
                    </a:lnTo>
                    <a:lnTo>
                      <a:pt x="65" y="210"/>
                    </a:lnTo>
                    <a:lnTo>
                      <a:pt x="65" y="209"/>
                    </a:lnTo>
                    <a:lnTo>
                      <a:pt x="65" y="208"/>
                    </a:lnTo>
                    <a:lnTo>
                      <a:pt x="64" y="206"/>
                    </a:lnTo>
                    <a:lnTo>
                      <a:pt x="64" y="205"/>
                    </a:lnTo>
                    <a:lnTo>
                      <a:pt x="62" y="205"/>
                    </a:lnTo>
                    <a:lnTo>
                      <a:pt x="62" y="206"/>
                    </a:lnTo>
                    <a:lnTo>
                      <a:pt x="61" y="206"/>
                    </a:lnTo>
                    <a:lnTo>
                      <a:pt x="60" y="206"/>
                    </a:lnTo>
                    <a:lnTo>
                      <a:pt x="59" y="205"/>
                    </a:lnTo>
                    <a:lnTo>
                      <a:pt x="58" y="205"/>
                    </a:lnTo>
                    <a:lnTo>
                      <a:pt x="58" y="204"/>
                    </a:lnTo>
                    <a:lnTo>
                      <a:pt x="57" y="203"/>
                    </a:lnTo>
                    <a:lnTo>
                      <a:pt x="56" y="203"/>
                    </a:lnTo>
                    <a:lnTo>
                      <a:pt x="57" y="202"/>
                    </a:lnTo>
                    <a:lnTo>
                      <a:pt x="56" y="202"/>
                    </a:lnTo>
                    <a:lnTo>
                      <a:pt x="55" y="201"/>
                    </a:lnTo>
                    <a:lnTo>
                      <a:pt x="55" y="201"/>
                    </a:lnTo>
                    <a:lnTo>
                      <a:pt x="55" y="200"/>
                    </a:lnTo>
                    <a:lnTo>
                      <a:pt x="55" y="198"/>
                    </a:lnTo>
                    <a:lnTo>
                      <a:pt x="55" y="198"/>
                    </a:lnTo>
                    <a:lnTo>
                      <a:pt x="54" y="198"/>
                    </a:lnTo>
                    <a:lnTo>
                      <a:pt x="53" y="196"/>
                    </a:lnTo>
                    <a:lnTo>
                      <a:pt x="53" y="195"/>
                    </a:lnTo>
                    <a:lnTo>
                      <a:pt x="54" y="195"/>
                    </a:lnTo>
                    <a:lnTo>
                      <a:pt x="55" y="194"/>
                    </a:lnTo>
                    <a:lnTo>
                      <a:pt x="55" y="193"/>
                    </a:lnTo>
                    <a:lnTo>
                      <a:pt x="56" y="193"/>
                    </a:lnTo>
                    <a:lnTo>
                      <a:pt x="57" y="192"/>
                    </a:lnTo>
                    <a:lnTo>
                      <a:pt x="57" y="191"/>
                    </a:lnTo>
                    <a:lnTo>
                      <a:pt x="56" y="191"/>
                    </a:lnTo>
                    <a:lnTo>
                      <a:pt x="57" y="190"/>
                    </a:lnTo>
                    <a:lnTo>
                      <a:pt x="58" y="189"/>
                    </a:lnTo>
                    <a:lnTo>
                      <a:pt x="57" y="188"/>
                    </a:lnTo>
                    <a:lnTo>
                      <a:pt x="57" y="187"/>
                    </a:lnTo>
                    <a:lnTo>
                      <a:pt x="55" y="187"/>
                    </a:lnTo>
                    <a:lnTo>
                      <a:pt x="54" y="187"/>
                    </a:lnTo>
                    <a:lnTo>
                      <a:pt x="53" y="187"/>
                    </a:lnTo>
                    <a:lnTo>
                      <a:pt x="53" y="186"/>
                    </a:lnTo>
                    <a:lnTo>
                      <a:pt x="52" y="187"/>
                    </a:lnTo>
                    <a:lnTo>
                      <a:pt x="51" y="188"/>
                    </a:lnTo>
                    <a:lnTo>
                      <a:pt x="52" y="188"/>
                    </a:lnTo>
                    <a:lnTo>
                      <a:pt x="52" y="189"/>
                    </a:lnTo>
                    <a:lnTo>
                      <a:pt x="51" y="189"/>
                    </a:lnTo>
                    <a:lnTo>
                      <a:pt x="50" y="188"/>
                    </a:lnTo>
                    <a:lnTo>
                      <a:pt x="49" y="188"/>
                    </a:lnTo>
                    <a:lnTo>
                      <a:pt x="48" y="189"/>
                    </a:lnTo>
                    <a:lnTo>
                      <a:pt x="47" y="188"/>
                    </a:lnTo>
                    <a:lnTo>
                      <a:pt x="46" y="188"/>
                    </a:lnTo>
                    <a:lnTo>
                      <a:pt x="45" y="187"/>
                    </a:lnTo>
                    <a:lnTo>
                      <a:pt x="45" y="186"/>
                    </a:lnTo>
                    <a:lnTo>
                      <a:pt x="45" y="185"/>
                    </a:lnTo>
                    <a:lnTo>
                      <a:pt x="46" y="184"/>
                    </a:lnTo>
                    <a:lnTo>
                      <a:pt x="46" y="184"/>
                    </a:lnTo>
                    <a:lnTo>
                      <a:pt x="45" y="184"/>
                    </a:lnTo>
                    <a:lnTo>
                      <a:pt x="45" y="183"/>
                    </a:lnTo>
                    <a:lnTo>
                      <a:pt x="44" y="183"/>
                    </a:lnTo>
                    <a:lnTo>
                      <a:pt x="44" y="182"/>
                    </a:lnTo>
                    <a:lnTo>
                      <a:pt x="43" y="181"/>
                    </a:lnTo>
                    <a:lnTo>
                      <a:pt x="42" y="181"/>
                    </a:lnTo>
                    <a:lnTo>
                      <a:pt x="43" y="180"/>
                    </a:lnTo>
                    <a:lnTo>
                      <a:pt x="44" y="180"/>
                    </a:lnTo>
                    <a:lnTo>
                      <a:pt x="44" y="179"/>
                    </a:lnTo>
                    <a:lnTo>
                      <a:pt x="44" y="178"/>
                    </a:lnTo>
                    <a:lnTo>
                      <a:pt x="43" y="179"/>
                    </a:lnTo>
                    <a:lnTo>
                      <a:pt x="42" y="179"/>
                    </a:lnTo>
                    <a:lnTo>
                      <a:pt x="41" y="179"/>
                    </a:lnTo>
                    <a:lnTo>
                      <a:pt x="41" y="178"/>
                    </a:lnTo>
                    <a:lnTo>
                      <a:pt x="41" y="177"/>
                    </a:lnTo>
                    <a:lnTo>
                      <a:pt x="41" y="177"/>
                    </a:lnTo>
                    <a:lnTo>
                      <a:pt x="41" y="177"/>
                    </a:lnTo>
                    <a:lnTo>
                      <a:pt x="40" y="177"/>
                    </a:lnTo>
                    <a:lnTo>
                      <a:pt x="39" y="176"/>
                    </a:lnTo>
                    <a:lnTo>
                      <a:pt x="39" y="175"/>
                    </a:lnTo>
                    <a:lnTo>
                      <a:pt x="38" y="174"/>
                    </a:lnTo>
                    <a:lnTo>
                      <a:pt x="37" y="174"/>
                    </a:lnTo>
                    <a:lnTo>
                      <a:pt x="36" y="174"/>
                    </a:lnTo>
                    <a:lnTo>
                      <a:pt x="36" y="174"/>
                    </a:lnTo>
                    <a:lnTo>
                      <a:pt x="36" y="173"/>
                    </a:lnTo>
                    <a:lnTo>
                      <a:pt x="35" y="173"/>
                    </a:lnTo>
                    <a:lnTo>
                      <a:pt x="35" y="172"/>
                    </a:lnTo>
                    <a:lnTo>
                      <a:pt x="36" y="171"/>
                    </a:lnTo>
                    <a:lnTo>
                      <a:pt x="35" y="170"/>
                    </a:lnTo>
                    <a:lnTo>
                      <a:pt x="35" y="169"/>
                    </a:lnTo>
                    <a:lnTo>
                      <a:pt x="35" y="168"/>
                    </a:lnTo>
                    <a:lnTo>
                      <a:pt x="34" y="167"/>
                    </a:lnTo>
                    <a:lnTo>
                      <a:pt x="32" y="168"/>
                    </a:lnTo>
                    <a:lnTo>
                      <a:pt x="31" y="169"/>
                    </a:lnTo>
                    <a:lnTo>
                      <a:pt x="31" y="169"/>
                    </a:lnTo>
                    <a:lnTo>
                      <a:pt x="31" y="168"/>
                    </a:lnTo>
                    <a:lnTo>
                      <a:pt x="30" y="168"/>
                    </a:lnTo>
                    <a:lnTo>
                      <a:pt x="29" y="168"/>
                    </a:lnTo>
                    <a:lnTo>
                      <a:pt x="28" y="168"/>
                    </a:lnTo>
                    <a:lnTo>
                      <a:pt x="28" y="167"/>
                    </a:lnTo>
                    <a:lnTo>
                      <a:pt x="28" y="167"/>
                    </a:lnTo>
                    <a:lnTo>
                      <a:pt x="28" y="166"/>
                    </a:lnTo>
                    <a:lnTo>
                      <a:pt x="26" y="166"/>
                    </a:lnTo>
                    <a:lnTo>
                      <a:pt x="25" y="165"/>
                    </a:lnTo>
                    <a:lnTo>
                      <a:pt x="25" y="164"/>
                    </a:lnTo>
                    <a:lnTo>
                      <a:pt x="26" y="164"/>
                    </a:lnTo>
                    <a:lnTo>
                      <a:pt x="25" y="163"/>
                    </a:lnTo>
                    <a:lnTo>
                      <a:pt x="26" y="162"/>
                    </a:lnTo>
                    <a:lnTo>
                      <a:pt x="26" y="161"/>
                    </a:lnTo>
                    <a:lnTo>
                      <a:pt x="25" y="161"/>
                    </a:lnTo>
                    <a:lnTo>
                      <a:pt x="26" y="160"/>
                    </a:lnTo>
                    <a:lnTo>
                      <a:pt x="26" y="160"/>
                    </a:lnTo>
                    <a:lnTo>
                      <a:pt x="26" y="159"/>
                    </a:lnTo>
                    <a:lnTo>
                      <a:pt x="27" y="158"/>
                    </a:lnTo>
                    <a:lnTo>
                      <a:pt x="27" y="157"/>
                    </a:lnTo>
                    <a:lnTo>
                      <a:pt x="26" y="157"/>
                    </a:lnTo>
                    <a:lnTo>
                      <a:pt x="25" y="157"/>
                    </a:lnTo>
                    <a:lnTo>
                      <a:pt x="25" y="156"/>
                    </a:lnTo>
                    <a:lnTo>
                      <a:pt x="25" y="155"/>
                    </a:lnTo>
                    <a:lnTo>
                      <a:pt x="25" y="153"/>
                    </a:lnTo>
                    <a:lnTo>
                      <a:pt x="24" y="153"/>
                    </a:lnTo>
                    <a:lnTo>
                      <a:pt x="24" y="153"/>
                    </a:lnTo>
                    <a:lnTo>
                      <a:pt x="24" y="154"/>
                    </a:lnTo>
                    <a:lnTo>
                      <a:pt x="23" y="156"/>
                    </a:lnTo>
                    <a:lnTo>
                      <a:pt x="22" y="155"/>
                    </a:lnTo>
                    <a:lnTo>
                      <a:pt x="21" y="154"/>
                    </a:lnTo>
                    <a:lnTo>
                      <a:pt x="21" y="153"/>
                    </a:lnTo>
                    <a:lnTo>
                      <a:pt x="21" y="153"/>
                    </a:lnTo>
                    <a:lnTo>
                      <a:pt x="20" y="153"/>
                    </a:lnTo>
                    <a:lnTo>
                      <a:pt x="19" y="153"/>
                    </a:lnTo>
                    <a:lnTo>
                      <a:pt x="18" y="153"/>
                    </a:lnTo>
                    <a:lnTo>
                      <a:pt x="17" y="152"/>
                    </a:lnTo>
                    <a:lnTo>
                      <a:pt x="17" y="153"/>
                    </a:lnTo>
                    <a:lnTo>
                      <a:pt x="16" y="153"/>
                    </a:lnTo>
                    <a:lnTo>
                      <a:pt x="15" y="154"/>
                    </a:lnTo>
                    <a:lnTo>
                      <a:pt x="14" y="154"/>
                    </a:lnTo>
                    <a:lnTo>
                      <a:pt x="14" y="153"/>
                    </a:lnTo>
                    <a:lnTo>
                      <a:pt x="13" y="153"/>
                    </a:lnTo>
                    <a:lnTo>
                      <a:pt x="11" y="153"/>
                    </a:lnTo>
                    <a:lnTo>
                      <a:pt x="10" y="153"/>
                    </a:lnTo>
                    <a:lnTo>
                      <a:pt x="10" y="153"/>
                    </a:lnTo>
                    <a:lnTo>
                      <a:pt x="11" y="152"/>
                    </a:lnTo>
                    <a:lnTo>
                      <a:pt x="12" y="151"/>
                    </a:lnTo>
                    <a:lnTo>
                      <a:pt x="13" y="150"/>
                    </a:lnTo>
                    <a:lnTo>
                      <a:pt x="13" y="150"/>
                    </a:lnTo>
                    <a:lnTo>
                      <a:pt x="12" y="150"/>
                    </a:lnTo>
                    <a:lnTo>
                      <a:pt x="11" y="149"/>
                    </a:lnTo>
                    <a:lnTo>
                      <a:pt x="10" y="149"/>
                    </a:lnTo>
                    <a:lnTo>
                      <a:pt x="10" y="148"/>
                    </a:lnTo>
                    <a:lnTo>
                      <a:pt x="8" y="150"/>
                    </a:lnTo>
                    <a:lnTo>
                      <a:pt x="7" y="149"/>
                    </a:lnTo>
                    <a:lnTo>
                      <a:pt x="7" y="148"/>
                    </a:lnTo>
                    <a:lnTo>
                      <a:pt x="7" y="147"/>
                    </a:lnTo>
                    <a:lnTo>
                      <a:pt x="7" y="146"/>
                    </a:lnTo>
                    <a:lnTo>
                      <a:pt x="7" y="146"/>
                    </a:lnTo>
                    <a:lnTo>
                      <a:pt x="7" y="145"/>
                    </a:lnTo>
                    <a:lnTo>
                      <a:pt x="5" y="143"/>
                    </a:lnTo>
                    <a:lnTo>
                      <a:pt x="6" y="141"/>
                    </a:lnTo>
                    <a:lnTo>
                      <a:pt x="7" y="135"/>
                    </a:lnTo>
                    <a:lnTo>
                      <a:pt x="6" y="129"/>
                    </a:lnTo>
                    <a:lnTo>
                      <a:pt x="2" y="122"/>
                    </a:lnTo>
                    <a:lnTo>
                      <a:pt x="2" y="121"/>
                    </a:lnTo>
                    <a:lnTo>
                      <a:pt x="4" y="118"/>
                    </a:lnTo>
                    <a:lnTo>
                      <a:pt x="4" y="115"/>
                    </a:lnTo>
                    <a:lnTo>
                      <a:pt x="4" y="113"/>
                    </a:lnTo>
                    <a:lnTo>
                      <a:pt x="6" y="105"/>
                    </a:lnTo>
                    <a:lnTo>
                      <a:pt x="5" y="103"/>
                    </a:lnTo>
                    <a:lnTo>
                      <a:pt x="4" y="97"/>
                    </a:lnTo>
                    <a:lnTo>
                      <a:pt x="4" y="94"/>
                    </a:lnTo>
                    <a:lnTo>
                      <a:pt x="4" y="90"/>
                    </a:lnTo>
                    <a:lnTo>
                      <a:pt x="3" y="87"/>
                    </a:lnTo>
                    <a:lnTo>
                      <a:pt x="2" y="84"/>
                    </a:lnTo>
                    <a:lnTo>
                      <a:pt x="3" y="82"/>
                    </a:lnTo>
                    <a:lnTo>
                      <a:pt x="4" y="80"/>
                    </a:lnTo>
                    <a:lnTo>
                      <a:pt x="7" y="78"/>
                    </a:lnTo>
                    <a:lnTo>
                      <a:pt x="9" y="76"/>
                    </a:lnTo>
                    <a:lnTo>
                      <a:pt x="10" y="75"/>
                    </a:lnTo>
                    <a:lnTo>
                      <a:pt x="7" y="68"/>
                    </a:lnTo>
                    <a:lnTo>
                      <a:pt x="1" y="70"/>
                    </a:lnTo>
                    <a:lnTo>
                      <a:pt x="0" y="68"/>
                    </a:lnTo>
                    <a:lnTo>
                      <a:pt x="14" y="61"/>
                    </a:lnTo>
                    <a:lnTo>
                      <a:pt x="12" y="58"/>
                    </a:lnTo>
                    <a:lnTo>
                      <a:pt x="9" y="52"/>
                    </a:lnTo>
                    <a:lnTo>
                      <a:pt x="10" y="51"/>
                    </a:lnTo>
                    <a:lnTo>
                      <a:pt x="10" y="51"/>
                    </a:lnTo>
                    <a:lnTo>
                      <a:pt x="12" y="51"/>
                    </a:lnTo>
                    <a:lnTo>
                      <a:pt x="13" y="50"/>
                    </a:lnTo>
                    <a:lnTo>
                      <a:pt x="14" y="51"/>
                    </a:lnTo>
                    <a:lnTo>
                      <a:pt x="14" y="50"/>
                    </a:lnTo>
                    <a:lnTo>
                      <a:pt x="15" y="51"/>
                    </a:lnTo>
                    <a:lnTo>
                      <a:pt x="16" y="51"/>
                    </a:lnTo>
                    <a:lnTo>
                      <a:pt x="17" y="50"/>
                    </a:lnTo>
                    <a:lnTo>
                      <a:pt x="17" y="50"/>
                    </a:lnTo>
                    <a:lnTo>
                      <a:pt x="18" y="50"/>
                    </a:lnTo>
                    <a:lnTo>
                      <a:pt x="19" y="50"/>
                    </a:lnTo>
                    <a:lnTo>
                      <a:pt x="20" y="51"/>
                    </a:lnTo>
                    <a:lnTo>
                      <a:pt x="21" y="52"/>
                    </a:lnTo>
                    <a:lnTo>
                      <a:pt x="21" y="53"/>
                    </a:lnTo>
                    <a:lnTo>
                      <a:pt x="22" y="55"/>
                    </a:lnTo>
                    <a:lnTo>
                      <a:pt x="24" y="56"/>
                    </a:lnTo>
                    <a:lnTo>
                      <a:pt x="24" y="57"/>
                    </a:lnTo>
                    <a:lnTo>
                      <a:pt x="25" y="57"/>
                    </a:lnTo>
                    <a:lnTo>
                      <a:pt x="27" y="57"/>
                    </a:lnTo>
                    <a:lnTo>
                      <a:pt x="28" y="57"/>
                    </a:lnTo>
                    <a:lnTo>
                      <a:pt x="29" y="56"/>
                    </a:lnTo>
                    <a:lnTo>
                      <a:pt x="30" y="56"/>
                    </a:lnTo>
                    <a:lnTo>
                      <a:pt x="31" y="55"/>
                    </a:lnTo>
                    <a:lnTo>
                      <a:pt x="31" y="54"/>
                    </a:lnTo>
                    <a:lnTo>
                      <a:pt x="31" y="54"/>
                    </a:lnTo>
                    <a:lnTo>
                      <a:pt x="32" y="54"/>
                    </a:lnTo>
                    <a:lnTo>
                      <a:pt x="33" y="54"/>
                    </a:lnTo>
                    <a:lnTo>
                      <a:pt x="33" y="53"/>
                    </a:lnTo>
                    <a:lnTo>
                      <a:pt x="33" y="53"/>
                    </a:lnTo>
                    <a:lnTo>
                      <a:pt x="32" y="53"/>
                    </a:lnTo>
                    <a:lnTo>
                      <a:pt x="31" y="52"/>
                    </a:lnTo>
                    <a:lnTo>
                      <a:pt x="31" y="51"/>
                    </a:lnTo>
                    <a:lnTo>
                      <a:pt x="32" y="50"/>
                    </a:lnTo>
                    <a:lnTo>
                      <a:pt x="32" y="51"/>
                    </a:lnTo>
                    <a:lnTo>
                      <a:pt x="34" y="52"/>
                    </a:lnTo>
                    <a:lnTo>
                      <a:pt x="35" y="52"/>
                    </a:lnTo>
                    <a:lnTo>
                      <a:pt x="36" y="52"/>
                    </a:lnTo>
                    <a:lnTo>
                      <a:pt x="38" y="52"/>
                    </a:lnTo>
                    <a:lnTo>
                      <a:pt x="38" y="50"/>
                    </a:lnTo>
                    <a:lnTo>
                      <a:pt x="38" y="50"/>
                    </a:lnTo>
                    <a:lnTo>
                      <a:pt x="39" y="50"/>
                    </a:lnTo>
                    <a:lnTo>
                      <a:pt x="39" y="50"/>
                    </a:lnTo>
                    <a:lnTo>
                      <a:pt x="40" y="51"/>
                    </a:lnTo>
                    <a:lnTo>
                      <a:pt x="41" y="52"/>
                    </a:lnTo>
                    <a:lnTo>
                      <a:pt x="41" y="52"/>
                    </a:lnTo>
                    <a:lnTo>
                      <a:pt x="43" y="51"/>
                    </a:lnTo>
                    <a:lnTo>
                      <a:pt x="44" y="51"/>
                    </a:lnTo>
                    <a:lnTo>
                      <a:pt x="45" y="50"/>
                    </a:lnTo>
                    <a:lnTo>
                      <a:pt x="45" y="50"/>
                    </a:lnTo>
                    <a:lnTo>
                      <a:pt x="47" y="49"/>
                    </a:lnTo>
                    <a:lnTo>
                      <a:pt x="48" y="48"/>
                    </a:lnTo>
                    <a:lnTo>
                      <a:pt x="48" y="47"/>
                    </a:lnTo>
                    <a:lnTo>
                      <a:pt x="49" y="47"/>
                    </a:lnTo>
                    <a:lnTo>
                      <a:pt x="50" y="47"/>
                    </a:lnTo>
                    <a:lnTo>
                      <a:pt x="50" y="50"/>
                    </a:lnTo>
                    <a:lnTo>
                      <a:pt x="51" y="50"/>
                    </a:lnTo>
                    <a:lnTo>
                      <a:pt x="52" y="50"/>
                    </a:lnTo>
                    <a:lnTo>
                      <a:pt x="53" y="51"/>
                    </a:lnTo>
                    <a:lnTo>
                      <a:pt x="54" y="51"/>
                    </a:lnTo>
                    <a:lnTo>
                      <a:pt x="54" y="50"/>
                    </a:lnTo>
                    <a:lnTo>
                      <a:pt x="54" y="50"/>
                    </a:lnTo>
                    <a:lnTo>
                      <a:pt x="54" y="49"/>
                    </a:lnTo>
                    <a:lnTo>
                      <a:pt x="53" y="48"/>
                    </a:lnTo>
                    <a:lnTo>
                      <a:pt x="54" y="47"/>
                    </a:lnTo>
                    <a:lnTo>
                      <a:pt x="55" y="47"/>
                    </a:lnTo>
                    <a:lnTo>
                      <a:pt x="55" y="47"/>
                    </a:lnTo>
                    <a:lnTo>
                      <a:pt x="56" y="47"/>
                    </a:lnTo>
                    <a:lnTo>
                      <a:pt x="57" y="47"/>
                    </a:lnTo>
                    <a:lnTo>
                      <a:pt x="57" y="48"/>
                    </a:lnTo>
                    <a:lnTo>
                      <a:pt x="58" y="48"/>
                    </a:lnTo>
                    <a:lnTo>
                      <a:pt x="58" y="49"/>
                    </a:lnTo>
                    <a:lnTo>
                      <a:pt x="58" y="48"/>
                    </a:lnTo>
                    <a:lnTo>
                      <a:pt x="59" y="48"/>
                    </a:lnTo>
                    <a:lnTo>
                      <a:pt x="59" y="47"/>
                    </a:lnTo>
                    <a:lnTo>
                      <a:pt x="59" y="46"/>
                    </a:lnTo>
                    <a:lnTo>
                      <a:pt x="58" y="46"/>
                    </a:lnTo>
                    <a:lnTo>
                      <a:pt x="59" y="44"/>
                    </a:lnTo>
                    <a:lnTo>
                      <a:pt x="60" y="43"/>
                    </a:lnTo>
                    <a:lnTo>
                      <a:pt x="61" y="43"/>
                    </a:lnTo>
                    <a:lnTo>
                      <a:pt x="62" y="44"/>
                    </a:lnTo>
                    <a:lnTo>
                      <a:pt x="62" y="44"/>
                    </a:lnTo>
                    <a:lnTo>
                      <a:pt x="63" y="43"/>
                    </a:lnTo>
                    <a:lnTo>
                      <a:pt x="64" y="43"/>
                    </a:lnTo>
                    <a:lnTo>
                      <a:pt x="65" y="42"/>
                    </a:lnTo>
                    <a:lnTo>
                      <a:pt x="66" y="42"/>
                    </a:lnTo>
                    <a:lnTo>
                      <a:pt x="66" y="42"/>
                    </a:lnTo>
                    <a:lnTo>
                      <a:pt x="66" y="41"/>
                    </a:lnTo>
                    <a:lnTo>
                      <a:pt x="67" y="40"/>
                    </a:lnTo>
                    <a:lnTo>
                      <a:pt x="68" y="40"/>
                    </a:lnTo>
                    <a:lnTo>
                      <a:pt x="69" y="40"/>
                    </a:lnTo>
                    <a:lnTo>
                      <a:pt x="69" y="39"/>
                    </a:lnTo>
                    <a:lnTo>
                      <a:pt x="69" y="38"/>
                    </a:lnTo>
                    <a:lnTo>
                      <a:pt x="69" y="36"/>
                    </a:lnTo>
                    <a:lnTo>
                      <a:pt x="70" y="35"/>
                    </a:lnTo>
                    <a:lnTo>
                      <a:pt x="71" y="35"/>
                    </a:lnTo>
                    <a:lnTo>
                      <a:pt x="72" y="35"/>
                    </a:lnTo>
                    <a:lnTo>
                      <a:pt x="73" y="35"/>
                    </a:lnTo>
                    <a:lnTo>
                      <a:pt x="74" y="35"/>
                    </a:lnTo>
                    <a:lnTo>
                      <a:pt x="75" y="35"/>
                    </a:lnTo>
                    <a:lnTo>
                      <a:pt x="76" y="34"/>
                    </a:lnTo>
                    <a:lnTo>
                      <a:pt x="76" y="33"/>
                    </a:lnTo>
                    <a:lnTo>
                      <a:pt x="76" y="33"/>
                    </a:lnTo>
                    <a:lnTo>
                      <a:pt x="76" y="33"/>
                    </a:lnTo>
                    <a:lnTo>
                      <a:pt x="77" y="32"/>
                    </a:lnTo>
                    <a:lnTo>
                      <a:pt x="78" y="32"/>
                    </a:lnTo>
                    <a:lnTo>
                      <a:pt x="79" y="32"/>
                    </a:lnTo>
                    <a:lnTo>
                      <a:pt x="79" y="33"/>
                    </a:lnTo>
                    <a:lnTo>
                      <a:pt x="80" y="33"/>
                    </a:lnTo>
                    <a:lnTo>
                      <a:pt x="84" y="31"/>
                    </a:lnTo>
                    <a:lnTo>
                      <a:pt x="86" y="30"/>
                    </a:lnTo>
                    <a:lnTo>
                      <a:pt x="86" y="29"/>
                    </a:lnTo>
                    <a:lnTo>
                      <a:pt x="88" y="27"/>
                    </a:lnTo>
                    <a:lnTo>
                      <a:pt x="89" y="27"/>
                    </a:lnTo>
                    <a:lnTo>
                      <a:pt x="90" y="26"/>
                    </a:lnTo>
                    <a:lnTo>
                      <a:pt x="90" y="26"/>
                    </a:lnTo>
                    <a:lnTo>
                      <a:pt x="91" y="26"/>
                    </a:lnTo>
                    <a:lnTo>
                      <a:pt x="91" y="26"/>
                    </a:lnTo>
                    <a:lnTo>
                      <a:pt x="92" y="26"/>
                    </a:lnTo>
                    <a:lnTo>
                      <a:pt x="93" y="26"/>
                    </a:lnTo>
                    <a:lnTo>
                      <a:pt x="93" y="25"/>
                    </a:lnTo>
                    <a:lnTo>
                      <a:pt x="93" y="24"/>
                    </a:lnTo>
                    <a:lnTo>
                      <a:pt x="93" y="23"/>
                    </a:lnTo>
                    <a:lnTo>
                      <a:pt x="94" y="23"/>
                    </a:lnTo>
                    <a:lnTo>
                      <a:pt x="95" y="22"/>
                    </a:lnTo>
                    <a:lnTo>
                      <a:pt x="96" y="22"/>
                    </a:lnTo>
                    <a:lnTo>
                      <a:pt x="97" y="22"/>
                    </a:lnTo>
                    <a:lnTo>
                      <a:pt x="97" y="22"/>
                    </a:lnTo>
                    <a:lnTo>
                      <a:pt x="98" y="23"/>
                    </a:lnTo>
                    <a:lnTo>
                      <a:pt x="99" y="23"/>
                    </a:lnTo>
                    <a:lnTo>
                      <a:pt x="100" y="22"/>
                    </a:lnTo>
                    <a:lnTo>
                      <a:pt x="100" y="22"/>
                    </a:lnTo>
                    <a:lnTo>
                      <a:pt x="100" y="21"/>
                    </a:lnTo>
                    <a:lnTo>
                      <a:pt x="101" y="21"/>
                    </a:lnTo>
                    <a:lnTo>
                      <a:pt x="102" y="21"/>
                    </a:lnTo>
                    <a:lnTo>
                      <a:pt x="103" y="20"/>
                    </a:lnTo>
                    <a:lnTo>
                      <a:pt x="105" y="19"/>
                    </a:lnTo>
                    <a:lnTo>
                      <a:pt x="106" y="18"/>
                    </a:lnTo>
                    <a:lnTo>
                      <a:pt x="107" y="18"/>
                    </a:lnTo>
                    <a:lnTo>
                      <a:pt x="107" y="17"/>
                    </a:lnTo>
                    <a:lnTo>
                      <a:pt x="107" y="17"/>
                    </a:lnTo>
                    <a:lnTo>
                      <a:pt x="107" y="18"/>
                    </a:lnTo>
                    <a:lnTo>
                      <a:pt x="108" y="19"/>
                    </a:lnTo>
                    <a:lnTo>
                      <a:pt x="108" y="19"/>
                    </a:lnTo>
                    <a:lnTo>
                      <a:pt x="108" y="21"/>
                    </a:lnTo>
                    <a:lnTo>
                      <a:pt x="109" y="22"/>
                    </a:lnTo>
                    <a:lnTo>
                      <a:pt x="110" y="22"/>
                    </a:lnTo>
                    <a:lnTo>
                      <a:pt x="110" y="22"/>
                    </a:lnTo>
                    <a:lnTo>
                      <a:pt x="110" y="22"/>
                    </a:lnTo>
                    <a:lnTo>
                      <a:pt x="111" y="22"/>
                    </a:lnTo>
                    <a:lnTo>
                      <a:pt x="111" y="22"/>
                    </a:lnTo>
                    <a:lnTo>
                      <a:pt x="112" y="22"/>
                    </a:lnTo>
                    <a:lnTo>
                      <a:pt x="114" y="22"/>
                    </a:lnTo>
                    <a:lnTo>
                      <a:pt x="114" y="22"/>
                    </a:lnTo>
                    <a:lnTo>
                      <a:pt x="115" y="23"/>
                    </a:lnTo>
                    <a:lnTo>
                      <a:pt x="116" y="23"/>
                    </a:lnTo>
                    <a:lnTo>
                      <a:pt x="117" y="24"/>
                    </a:lnTo>
                    <a:lnTo>
                      <a:pt x="117" y="25"/>
                    </a:lnTo>
                    <a:lnTo>
                      <a:pt x="118" y="26"/>
                    </a:lnTo>
                    <a:lnTo>
                      <a:pt x="119" y="26"/>
                    </a:lnTo>
                    <a:lnTo>
                      <a:pt x="121" y="26"/>
                    </a:lnTo>
                    <a:lnTo>
                      <a:pt x="121" y="25"/>
                    </a:lnTo>
                    <a:lnTo>
                      <a:pt x="122" y="25"/>
                    </a:lnTo>
                    <a:lnTo>
                      <a:pt x="123" y="25"/>
                    </a:lnTo>
                    <a:lnTo>
                      <a:pt x="124" y="25"/>
                    </a:lnTo>
                    <a:lnTo>
                      <a:pt x="124" y="25"/>
                    </a:lnTo>
                    <a:lnTo>
                      <a:pt x="125" y="24"/>
                    </a:lnTo>
                    <a:lnTo>
                      <a:pt x="127" y="23"/>
                    </a:lnTo>
                    <a:lnTo>
                      <a:pt x="128" y="23"/>
                    </a:lnTo>
                    <a:lnTo>
                      <a:pt x="128" y="23"/>
                    </a:lnTo>
                    <a:lnTo>
                      <a:pt x="129" y="23"/>
                    </a:lnTo>
                    <a:lnTo>
                      <a:pt x="130" y="23"/>
                    </a:lnTo>
                    <a:lnTo>
                      <a:pt x="131" y="22"/>
                    </a:lnTo>
                    <a:lnTo>
                      <a:pt x="131" y="22"/>
                    </a:lnTo>
                    <a:lnTo>
                      <a:pt x="132" y="21"/>
                    </a:lnTo>
                    <a:lnTo>
                      <a:pt x="132" y="20"/>
                    </a:lnTo>
                    <a:lnTo>
                      <a:pt x="133" y="20"/>
                    </a:lnTo>
                    <a:lnTo>
                      <a:pt x="134" y="2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25" name="Freeform 1184">
                <a:extLst>
                  <a:ext uri="{FF2B5EF4-FFF2-40B4-BE49-F238E27FC236}">
                    <a16:creationId xmlns:a16="http://schemas.microsoft.com/office/drawing/2014/main" id="{B47CBF86-E401-43EF-9C27-3130F2F474BD}"/>
                  </a:ext>
                </a:extLst>
              </p:cNvPr>
              <p:cNvSpPr>
                <a:spLocks/>
              </p:cNvSpPr>
              <p:nvPr/>
            </p:nvSpPr>
            <p:spPr bwMode="auto">
              <a:xfrm>
                <a:off x="5026" y="2775"/>
                <a:ext cx="38" cy="22"/>
              </a:xfrm>
              <a:custGeom>
                <a:avLst/>
                <a:gdLst>
                  <a:gd name="T0" fmla="*/ 0 w 38"/>
                  <a:gd name="T1" fmla="*/ 22 h 22"/>
                  <a:gd name="T2" fmla="*/ 0 w 38"/>
                  <a:gd name="T3" fmla="*/ 21 h 22"/>
                  <a:gd name="T4" fmla="*/ 0 w 38"/>
                  <a:gd name="T5" fmla="*/ 21 h 22"/>
                  <a:gd name="T6" fmla="*/ 0 w 38"/>
                  <a:gd name="T7" fmla="*/ 20 h 22"/>
                  <a:gd name="T8" fmla="*/ 0 w 38"/>
                  <a:gd name="T9" fmla="*/ 18 h 22"/>
                  <a:gd name="T10" fmla="*/ 0 w 38"/>
                  <a:gd name="T11" fmla="*/ 17 h 22"/>
                  <a:gd name="T12" fmla="*/ 0 w 38"/>
                  <a:gd name="T13" fmla="*/ 15 h 22"/>
                  <a:gd name="T14" fmla="*/ 0 w 38"/>
                  <a:gd name="T15" fmla="*/ 14 h 22"/>
                  <a:gd name="T16" fmla="*/ 0 w 38"/>
                  <a:gd name="T17" fmla="*/ 14 h 22"/>
                  <a:gd name="T18" fmla="*/ 1 w 38"/>
                  <a:gd name="T19" fmla="*/ 13 h 22"/>
                  <a:gd name="T20" fmla="*/ 2 w 38"/>
                  <a:gd name="T21" fmla="*/ 13 h 22"/>
                  <a:gd name="T22" fmla="*/ 2 w 38"/>
                  <a:gd name="T23" fmla="*/ 12 h 22"/>
                  <a:gd name="T24" fmla="*/ 2 w 38"/>
                  <a:gd name="T25" fmla="*/ 11 h 22"/>
                  <a:gd name="T26" fmla="*/ 2 w 38"/>
                  <a:gd name="T27" fmla="*/ 9 h 22"/>
                  <a:gd name="T28" fmla="*/ 3 w 38"/>
                  <a:gd name="T29" fmla="*/ 7 h 22"/>
                  <a:gd name="T30" fmla="*/ 4 w 38"/>
                  <a:gd name="T31" fmla="*/ 7 h 22"/>
                  <a:gd name="T32" fmla="*/ 4 w 38"/>
                  <a:gd name="T33" fmla="*/ 6 h 22"/>
                  <a:gd name="T34" fmla="*/ 4 w 38"/>
                  <a:gd name="T35" fmla="*/ 4 h 22"/>
                  <a:gd name="T36" fmla="*/ 6 w 38"/>
                  <a:gd name="T37" fmla="*/ 4 h 22"/>
                  <a:gd name="T38" fmla="*/ 7 w 38"/>
                  <a:gd name="T39" fmla="*/ 4 h 22"/>
                  <a:gd name="T40" fmla="*/ 7 w 38"/>
                  <a:gd name="T41" fmla="*/ 4 h 22"/>
                  <a:gd name="T42" fmla="*/ 8 w 38"/>
                  <a:gd name="T43" fmla="*/ 4 h 22"/>
                  <a:gd name="T44" fmla="*/ 9 w 38"/>
                  <a:gd name="T45" fmla="*/ 4 h 22"/>
                  <a:gd name="T46" fmla="*/ 10 w 38"/>
                  <a:gd name="T47" fmla="*/ 4 h 22"/>
                  <a:gd name="T48" fmla="*/ 11 w 38"/>
                  <a:gd name="T49" fmla="*/ 4 h 22"/>
                  <a:gd name="T50" fmla="*/ 11 w 38"/>
                  <a:gd name="T51" fmla="*/ 4 h 22"/>
                  <a:gd name="T52" fmla="*/ 12 w 38"/>
                  <a:gd name="T53" fmla="*/ 5 h 22"/>
                  <a:gd name="T54" fmla="*/ 13 w 38"/>
                  <a:gd name="T55" fmla="*/ 5 h 22"/>
                  <a:gd name="T56" fmla="*/ 14 w 38"/>
                  <a:gd name="T57" fmla="*/ 4 h 22"/>
                  <a:gd name="T58" fmla="*/ 14 w 38"/>
                  <a:gd name="T59" fmla="*/ 4 h 22"/>
                  <a:gd name="T60" fmla="*/ 14 w 38"/>
                  <a:gd name="T61" fmla="*/ 4 h 22"/>
                  <a:gd name="T62" fmla="*/ 14 w 38"/>
                  <a:gd name="T63" fmla="*/ 3 h 22"/>
                  <a:gd name="T64" fmla="*/ 15 w 38"/>
                  <a:gd name="T65" fmla="*/ 3 h 22"/>
                  <a:gd name="T66" fmla="*/ 16 w 38"/>
                  <a:gd name="T67" fmla="*/ 3 h 22"/>
                  <a:gd name="T68" fmla="*/ 16 w 38"/>
                  <a:gd name="T69" fmla="*/ 4 h 22"/>
                  <a:gd name="T70" fmla="*/ 17 w 38"/>
                  <a:gd name="T71" fmla="*/ 4 h 22"/>
                  <a:gd name="T72" fmla="*/ 18 w 38"/>
                  <a:gd name="T73" fmla="*/ 4 h 22"/>
                  <a:gd name="T74" fmla="*/ 18 w 38"/>
                  <a:gd name="T75" fmla="*/ 4 h 22"/>
                  <a:gd name="T76" fmla="*/ 19 w 38"/>
                  <a:gd name="T77" fmla="*/ 4 h 22"/>
                  <a:gd name="T78" fmla="*/ 20 w 38"/>
                  <a:gd name="T79" fmla="*/ 4 h 22"/>
                  <a:gd name="T80" fmla="*/ 21 w 38"/>
                  <a:gd name="T81" fmla="*/ 4 h 22"/>
                  <a:gd name="T82" fmla="*/ 21 w 38"/>
                  <a:gd name="T83" fmla="*/ 2 h 22"/>
                  <a:gd name="T84" fmla="*/ 22 w 38"/>
                  <a:gd name="T85" fmla="*/ 1 h 22"/>
                  <a:gd name="T86" fmla="*/ 25 w 38"/>
                  <a:gd name="T87" fmla="*/ 1 h 22"/>
                  <a:gd name="T88" fmla="*/ 25 w 38"/>
                  <a:gd name="T89" fmla="*/ 1 h 22"/>
                  <a:gd name="T90" fmla="*/ 26 w 38"/>
                  <a:gd name="T91" fmla="*/ 0 h 22"/>
                  <a:gd name="T92" fmla="*/ 27 w 38"/>
                  <a:gd name="T93" fmla="*/ 0 h 22"/>
                  <a:gd name="T94" fmla="*/ 28 w 38"/>
                  <a:gd name="T95" fmla="*/ 0 h 22"/>
                  <a:gd name="T96" fmla="*/ 29 w 38"/>
                  <a:gd name="T97" fmla="*/ 0 h 22"/>
                  <a:gd name="T98" fmla="*/ 31 w 38"/>
                  <a:gd name="T99" fmla="*/ 0 h 22"/>
                  <a:gd name="T100" fmla="*/ 32 w 38"/>
                  <a:gd name="T101" fmla="*/ 1 h 22"/>
                  <a:gd name="T102" fmla="*/ 33 w 38"/>
                  <a:gd name="T103" fmla="*/ 1 h 22"/>
                  <a:gd name="T104" fmla="*/ 33 w 38"/>
                  <a:gd name="T105" fmla="*/ 2 h 22"/>
                  <a:gd name="T106" fmla="*/ 34 w 38"/>
                  <a:gd name="T107" fmla="*/ 2 h 22"/>
                  <a:gd name="T108" fmla="*/ 35 w 38"/>
                  <a:gd name="T109" fmla="*/ 2 h 22"/>
                  <a:gd name="T110" fmla="*/ 35 w 38"/>
                  <a:gd name="T111" fmla="*/ 2 h 22"/>
                  <a:gd name="T112" fmla="*/ 38 w 38"/>
                  <a:gd name="T113"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 h="22">
                    <a:moveTo>
                      <a:pt x="0" y="22"/>
                    </a:moveTo>
                    <a:lnTo>
                      <a:pt x="0" y="21"/>
                    </a:lnTo>
                    <a:lnTo>
                      <a:pt x="0" y="21"/>
                    </a:lnTo>
                    <a:lnTo>
                      <a:pt x="0" y="20"/>
                    </a:lnTo>
                    <a:lnTo>
                      <a:pt x="0" y="18"/>
                    </a:lnTo>
                    <a:lnTo>
                      <a:pt x="0" y="17"/>
                    </a:lnTo>
                    <a:lnTo>
                      <a:pt x="0" y="15"/>
                    </a:lnTo>
                    <a:lnTo>
                      <a:pt x="0" y="14"/>
                    </a:lnTo>
                    <a:lnTo>
                      <a:pt x="0" y="14"/>
                    </a:lnTo>
                    <a:lnTo>
                      <a:pt x="1" y="13"/>
                    </a:lnTo>
                    <a:lnTo>
                      <a:pt x="2" y="13"/>
                    </a:lnTo>
                    <a:lnTo>
                      <a:pt x="2" y="12"/>
                    </a:lnTo>
                    <a:lnTo>
                      <a:pt x="2" y="11"/>
                    </a:lnTo>
                    <a:lnTo>
                      <a:pt x="2" y="9"/>
                    </a:lnTo>
                    <a:lnTo>
                      <a:pt x="3" y="7"/>
                    </a:lnTo>
                    <a:lnTo>
                      <a:pt x="4" y="7"/>
                    </a:lnTo>
                    <a:lnTo>
                      <a:pt x="4" y="6"/>
                    </a:lnTo>
                    <a:lnTo>
                      <a:pt x="4" y="4"/>
                    </a:lnTo>
                    <a:lnTo>
                      <a:pt x="6" y="4"/>
                    </a:lnTo>
                    <a:lnTo>
                      <a:pt x="7" y="4"/>
                    </a:lnTo>
                    <a:lnTo>
                      <a:pt x="7" y="4"/>
                    </a:lnTo>
                    <a:lnTo>
                      <a:pt x="8" y="4"/>
                    </a:lnTo>
                    <a:lnTo>
                      <a:pt x="9" y="4"/>
                    </a:lnTo>
                    <a:lnTo>
                      <a:pt x="10" y="4"/>
                    </a:lnTo>
                    <a:lnTo>
                      <a:pt x="11" y="4"/>
                    </a:lnTo>
                    <a:lnTo>
                      <a:pt x="11" y="4"/>
                    </a:lnTo>
                    <a:lnTo>
                      <a:pt x="12" y="5"/>
                    </a:lnTo>
                    <a:lnTo>
                      <a:pt x="13" y="5"/>
                    </a:lnTo>
                    <a:lnTo>
                      <a:pt x="14" y="4"/>
                    </a:lnTo>
                    <a:lnTo>
                      <a:pt x="14" y="4"/>
                    </a:lnTo>
                    <a:lnTo>
                      <a:pt x="14" y="4"/>
                    </a:lnTo>
                    <a:lnTo>
                      <a:pt x="14" y="3"/>
                    </a:lnTo>
                    <a:lnTo>
                      <a:pt x="15" y="3"/>
                    </a:lnTo>
                    <a:lnTo>
                      <a:pt x="16" y="3"/>
                    </a:lnTo>
                    <a:lnTo>
                      <a:pt x="16" y="4"/>
                    </a:lnTo>
                    <a:lnTo>
                      <a:pt x="17" y="4"/>
                    </a:lnTo>
                    <a:lnTo>
                      <a:pt x="18" y="4"/>
                    </a:lnTo>
                    <a:lnTo>
                      <a:pt x="18" y="4"/>
                    </a:lnTo>
                    <a:lnTo>
                      <a:pt x="19" y="4"/>
                    </a:lnTo>
                    <a:lnTo>
                      <a:pt x="20" y="4"/>
                    </a:lnTo>
                    <a:lnTo>
                      <a:pt x="21" y="4"/>
                    </a:lnTo>
                    <a:lnTo>
                      <a:pt x="21" y="2"/>
                    </a:lnTo>
                    <a:lnTo>
                      <a:pt x="22" y="1"/>
                    </a:lnTo>
                    <a:lnTo>
                      <a:pt x="25" y="1"/>
                    </a:lnTo>
                    <a:lnTo>
                      <a:pt x="25" y="1"/>
                    </a:lnTo>
                    <a:lnTo>
                      <a:pt x="26" y="0"/>
                    </a:lnTo>
                    <a:lnTo>
                      <a:pt x="27" y="0"/>
                    </a:lnTo>
                    <a:lnTo>
                      <a:pt x="28" y="0"/>
                    </a:lnTo>
                    <a:lnTo>
                      <a:pt x="29" y="0"/>
                    </a:lnTo>
                    <a:lnTo>
                      <a:pt x="31" y="0"/>
                    </a:lnTo>
                    <a:lnTo>
                      <a:pt x="32" y="1"/>
                    </a:lnTo>
                    <a:lnTo>
                      <a:pt x="33" y="1"/>
                    </a:lnTo>
                    <a:lnTo>
                      <a:pt x="33" y="2"/>
                    </a:lnTo>
                    <a:lnTo>
                      <a:pt x="34" y="2"/>
                    </a:lnTo>
                    <a:lnTo>
                      <a:pt x="35" y="2"/>
                    </a:lnTo>
                    <a:lnTo>
                      <a:pt x="35" y="2"/>
                    </a:lnTo>
                    <a:lnTo>
                      <a:pt x="38" y="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26" name="Freeform 1185">
                <a:extLst>
                  <a:ext uri="{FF2B5EF4-FFF2-40B4-BE49-F238E27FC236}">
                    <a16:creationId xmlns:a16="http://schemas.microsoft.com/office/drawing/2014/main" id="{D83EB57C-2003-400A-9908-DFC3E89BBC74}"/>
                  </a:ext>
                </a:extLst>
              </p:cNvPr>
              <p:cNvSpPr>
                <a:spLocks/>
              </p:cNvSpPr>
              <p:nvPr/>
            </p:nvSpPr>
            <p:spPr bwMode="auto">
              <a:xfrm>
                <a:off x="4692" y="2448"/>
                <a:ext cx="430" cy="143"/>
              </a:xfrm>
              <a:custGeom>
                <a:avLst/>
                <a:gdLst>
                  <a:gd name="T0" fmla="*/ 350 w 430"/>
                  <a:gd name="T1" fmla="*/ 14 h 143"/>
                  <a:gd name="T2" fmla="*/ 362 w 430"/>
                  <a:gd name="T3" fmla="*/ 16 h 143"/>
                  <a:gd name="T4" fmla="*/ 363 w 430"/>
                  <a:gd name="T5" fmla="*/ 26 h 143"/>
                  <a:gd name="T6" fmla="*/ 366 w 430"/>
                  <a:gd name="T7" fmla="*/ 32 h 143"/>
                  <a:gd name="T8" fmla="*/ 382 w 430"/>
                  <a:gd name="T9" fmla="*/ 43 h 143"/>
                  <a:gd name="T10" fmla="*/ 385 w 430"/>
                  <a:gd name="T11" fmla="*/ 48 h 143"/>
                  <a:gd name="T12" fmla="*/ 387 w 430"/>
                  <a:gd name="T13" fmla="*/ 55 h 143"/>
                  <a:gd name="T14" fmla="*/ 391 w 430"/>
                  <a:gd name="T15" fmla="*/ 63 h 143"/>
                  <a:gd name="T16" fmla="*/ 400 w 430"/>
                  <a:gd name="T17" fmla="*/ 68 h 143"/>
                  <a:gd name="T18" fmla="*/ 412 w 430"/>
                  <a:gd name="T19" fmla="*/ 76 h 143"/>
                  <a:gd name="T20" fmla="*/ 422 w 430"/>
                  <a:gd name="T21" fmla="*/ 82 h 143"/>
                  <a:gd name="T22" fmla="*/ 428 w 430"/>
                  <a:gd name="T23" fmla="*/ 93 h 143"/>
                  <a:gd name="T24" fmla="*/ 427 w 430"/>
                  <a:gd name="T25" fmla="*/ 106 h 143"/>
                  <a:gd name="T26" fmla="*/ 410 w 430"/>
                  <a:gd name="T27" fmla="*/ 103 h 143"/>
                  <a:gd name="T28" fmla="*/ 393 w 430"/>
                  <a:gd name="T29" fmla="*/ 100 h 143"/>
                  <a:gd name="T30" fmla="*/ 379 w 430"/>
                  <a:gd name="T31" fmla="*/ 93 h 143"/>
                  <a:gd name="T32" fmla="*/ 364 w 430"/>
                  <a:gd name="T33" fmla="*/ 100 h 143"/>
                  <a:gd name="T34" fmla="*/ 358 w 430"/>
                  <a:gd name="T35" fmla="*/ 120 h 143"/>
                  <a:gd name="T36" fmla="*/ 347 w 430"/>
                  <a:gd name="T37" fmla="*/ 130 h 143"/>
                  <a:gd name="T38" fmla="*/ 332 w 430"/>
                  <a:gd name="T39" fmla="*/ 132 h 143"/>
                  <a:gd name="T40" fmla="*/ 317 w 430"/>
                  <a:gd name="T41" fmla="*/ 135 h 143"/>
                  <a:gd name="T42" fmla="*/ 303 w 430"/>
                  <a:gd name="T43" fmla="*/ 138 h 143"/>
                  <a:gd name="T44" fmla="*/ 286 w 430"/>
                  <a:gd name="T45" fmla="*/ 140 h 143"/>
                  <a:gd name="T46" fmla="*/ 272 w 430"/>
                  <a:gd name="T47" fmla="*/ 140 h 143"/>
                  <a:gd name="T48" fmla="*/ 256 w 430"/>
                  <a:gd name="T49" fmla="*/ 143 h 143"/>
                  <a:gd name="T50" fmla="*/ 238 w 430"/>
                  <a:gd name="T51" fmla="*/ 138 h 143"/>
                  <a:gd name="T52" fmla="*/ 228 w 430"/>
                  <a:gd name="T53" fmla="*/ 134 h 143"/>
                  <a:gd name="T54" fmla="*/ 213 w 430"/>
                  <a:gd name="T55" fmla="*/ 131 h 143"/>
                  <a:gd name="T56" fmla="*/ 200 w 430"/>
                  <a:gd name="T57" fmla="*/ 124 h 143"/>
                  <a:gd name="T58" fmla="*/ 186 w 430"/>
                  <a:gd name="T59" fmla="*/ 128 h 143"/>
                  <a:gd name="T60" fmla="*/ 178 w 430"/>
                  <a:gd name="T61" fmla="*/ 120 h 143"/>
                  <a:gd name="T62" fmla="*/ 166 w 430"/>
                  <a:gd name="T63" fmla="*/ 120 h 143"/>
                  <a:gd name="T64" fmla="*/ 161 w 430"/>
                  <a:gd name="T65" fmla="*/ 117 h 143"/>
                  <a:gd name="T66" fmla="*/ 151 w 430"/>
                  <a:gd name="T67" fmla="*/ 112 h 143"/>
                  <a:gd name="T68" fmla="*/ 141 w 430"/>
                  <a:gd name="T69" fmla="*/ 108 h 143"/>
                  <a:gd name="T70" fmla="*/ 134 w 430"/>
                  <a:gd name="T71" fmla="*/ 103 h 143"/>
                  <a:gd name="T72" fmla="*/ 128 w 430"/>
                  <a:gd name="T73" fmla="*/ 95 h 143"/>
                  <a:gd name="T74" fmla="*/ 121 w 430"/>
                  <a:gd name="T75" fmla="*/ 92 h 143"/>
                  <a:gd name="T76" fmla="*/ 106 w 430"/>
                  <a:gd name="T77" fmla="*/ 93 h 143"/>
                  <a:gd name="T78" fmla="*/ 93 w 430"/>
                  <a:gd name="T79" fmla="*/ 84 h 143"/>
                  <a:gd name="T80" fmla="*/ 76 w 430"/>
                  <a:gd name="T81" fmla="*/ 82 h 143"/>
                  <a:gd name="T82" fmla="*/ 56 w 430"/>
                  <a:gd name="T83" fmla="*/ 71 h 143"/>
                  <a:gd name="T84" fmla="*/ 47 w 430"/>
                  <a:gd name="T85" fmla="*/ 84 h 143"/>
                  <a:gd name="T86" fmla="*/ 36 w 430"/>
                  <a:gd name="T87" fmla="*/ 71 h 143"/>
                  <a:gd name="T88" fmla="*/ 26 w 430"/>
                  <a:gd name="T89" fmla="*/ 57 h 143"/>
                  <a:gd name="T90" fmla="*/ 19 w 430"/>
                  <a:gd name="T91" fmla="*/ 48 h 143"/>
                  <a:gd name="T92" fmla="*/ 13 w 430"/>
                  <a:gd name="T93" fmla="*/ 41 h 143"/>
                  <a:gd name="T94" fmla="*/ 10 w 430"/>
                  <a:gd name="T95" fmla="*/ 33 h 143"/>
                  <a:gd name="T96" fmla="*/ 4 w 430"/>
                  <a:gd name="T97" fmla="*/ 25 h 143"/>
                  <a:gd name="T98" fmla="*/ 1 w 430"/>
                  <a:gd name="T99" fmla="*/ 18 h 143"/>
                  <a:gd name="T100" fmla="*/ 9 w 430"/>
                  <a:gd name="T101" fmla="*/ 23 h 143"/>
                  <a:gd name="T102" fmla="*/ 16 w 430"/>
                  <a:gd name="T103" fmla="*/ 22 h 143"/>
                  <a:gd name="T104" fmla="*/ 14 w 430"/>
                  <a:gd name="T105" fmla="*/ 17 h 143"/>
                  <a:gd name="T106" fmla="*/ 11 w 430"/>
                  <a:gd name="T107" fmla="*/ 10 h 143"/>
                  <a:gd name="T108" fmla="*/ 8 w 430"/>
                  <a:gd name="T109" fmla="*/ 6 h 143"/>
                  <a:gd name="T110" fmla="*/ 14 w 430"/>
                  <a:gd name="T111" fmla="*/ 10 h 143"/>
                  <a:gd name="T112" fmla="*/ 20 w 430"/>
                  <a:gd name="T113" fmla="*/ 16 h 143"/>
                  <a:gd name="T114" fmla="*/ 25 w 430"/>
                  <a:gd name="T115" fmla="*/ 13 h 143"/>
                  <a:gd name="T116" fmla="*/ 33 w 430"/>
                  <a:gd name="T117" fmla="*/ 19 h 143"/>
                  <a:gd name="T118" fmla="*/ 42 w 430"/>
                  <a:gd name="T119" fmla="*/ 2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0" h="143">
                    <a:moveTo>
                      <a:pt x="345" y="0"/>
                    </a:moveTo>
                    <a:lnTo>
                      <a:pt x="346" y="1"/>
                    </a:lnTo>
                    <a:lnTo>
                      <a:pt x="346" y="2"/>
                    </a:lnTo>
                    <a:lnTo>
                      <a:pt x="347" y="3"/>
                    </a:lnTo>
                    <a:lnTo>
                      <a:pt x="348" y="3"/>
                    </a:lnTo>
                    <a:lnTo>
                      <a:pt x="349" y="3"/>
                    </a:lnTo>
                    <a:lnTo>
                      <a:pt x="349" y="3"/>
                    </a:lnTo>
                    <a:lnTo>
                      <a:pt x="348" y="6"/>
                    </a:lnTo>
                    <a:lnTo>
                      <a:pt x="348" y="7"/>
                    </a:lnTo>
                    <a:lnTo>
                      <a:pt x="348" y="7"/>
                    </a:lnTo>
                    <a:lnTo>
                      <a:pt x="347" y="7"/>
                    </a:lnTo>
                    <a:lnTo>
                      <a:pt x="346" y="10"/>
                    </a:lnTo>
                    <a:lnTo>
                      <a:pt x="347" y="11"/>
                    </a:lnTo>
                    <a:lnTo>
                      <a:pt x="348" y="13"/>
                    </a:lnTo>
                    <a:lnTo>
                      <a:pt x="349" y="13"/>
                    </a:lnTo>
                    <a:lnTo>
                      <a:pt x="350" y="13"/>
                    </a:lnTo>
                    <a:lnTo>
                      <a:pt x="350" y="14"/>
                    </a:lnTo>
                    <a:lnTo>
                      <a:pt x="351" y="14"/>
                    </a:lnTo>
                    <a:lnTo>
                      <a:pt x="352" y="14"/>
                    </a:lnTo>
                    <a:lnTo>
                      <a:pt x="352" y="15"/>
                    </a:lnTo>
                    <a:lnTo>
                      <a:pt x="351" y="15"/>
                    </a:lnTo>
                    <a:lnTo>
                      <a:pt x="351" y="16"/>
                    </a:lnTo>
                    <a:lnTo>
                      <a:pt x="352" y="16"/>
                    </a:lnTo>
                    <a:lnTo>
                      <a:pt x="353" y="16"/>
                    </a:lnTo>
                    <a:lnTo>
                      <a:pt x="354" y="16"/>
                    </a:lnTo>
                    <a:lnTo>
                      <a:pt x="357" y="15"/>
                    </a:lnTo>
                    <a:lnTo>
                      <a:pt x="358" y="14"/>
                    </a:lnTo>
                    <a:lnTo>
                      <a:pt x="358" y="13"/>
                    </a:lnTo>
                    <a:lnTo>
                      <a:pt x="359" y="13"/>
                    </a:lnTo>
                    <a:lnTo>
                      <a:pt x="359" y="13"/>
                    </a:lnTo>
                    <a:lnTo>
                      <a:pt x="361" y="14"/>
                    </a:lnTo>
                    <a:lnTo>
                      <a:pt x="362" y="15"/>
                    </a:lnTo>
                    <a:lnTo>
                      <a:pt x="362" y="15"/>
                    </a:lnTo>
                    <a:lnTo>
                      <a:pt x="362" y="16"/>
                    </a:lnTo>
                    <a:lnTo>
                      <a:pt x="362" y="17"/>
                    </a:lnTo>
                    <a:lnTo>
                      <a:pt x="362" y="18"/>
                    </a:lnTo>
                    <a:lnTo>
                      <a:pt x="362" y="19"/>
                    </a:lnTo>
                    <a:lnTo>
                      <a:pt x="362" y="20"/>
                    </a:lnTo>
                    <a:lnTo>
                      <a:pt x="362" y="20"/>
                    </a:lnTo>
                    <a:lnTo>
                      <a:pt x="362" y="21"/>
                    </a:lnTo>
                    <a:lnTo>
                      <a:pt x="360" y="22"/>
                    </a:lnTo>
                    <a:lnTo>
                      <a:pt x="359" y="23"/>
                    </a:lnTo>
                    <a:lnTo>
                      <a:pt x="359" y="24"/>
                    </a:lnTo>
                    <a:lnTo>
                      <a:pt x="359" y="24"/>
                    </a:lnTo>
                    <a:lnTo>
                      <a:pt x="360" y="25"/>
                    </a:lnTo>
                    <a:lnTo>
                      <a:pt x="361" y="24"/>
                    </a:lnTo>
                    <a:lnTo>
                      <a:pt x="362" y="24"/>
                    </a:lnTo>
                    <a:lnTo>
                      <a:pt x="362" y="24"/>
                    </a:lnTo>
                    <a:lnTo>
                      <a:pt x="363" y="24"/>
                    </a:lnTo>
                    <a:lnTo>
                      <a:pt x="363" y="25"/>
                    </a:lnTo>
                    <a:lnTo>
                      <a:pt x="363" y="26"/>
                    </a:lnTo>
                    <a:lnTo>
                      <a:pt x="362" y="27"/>
                    </a:lnTo>
                    <a:lnTo>
                      <a:pt x="362" y="27"/>
                    </a:lnTo>
                    <a:lnTo>
                      <a:pt x="362" y="28"/>
                    </a:lnTo>
                    <a:lnTo>
                      <a:pt x="361" y="29"/>
                    </a:lnTo>
                    <a:lnTo>
                      <a:pt x="359" y="29"/>
                    </a:lnTo>
                    <a:lnTo>
                      <a:pt x="359" y="30"/>
                    </a:lnTo>
                    <a:lnTo>
                      <a:pt x="359" y="31"/>
                    </a:lnTo>
                    <a:lnTo>
                      <a:pt x="358" y="31"/>
                    </a:lnTo>
                    <a:lnTo>
                      <a:pt x="358" y="32"/>
                    </a:lnTo>
                    <a:lnTo>
                      <a:pt x="359" y="32"/>
                    </a:lnTo>
                    <a:lnTo>
                      <a:pt x="359" y="32"/>
                    </a:lnTo>
                    <a:lnTo>
                      <a:pt x="361" y="32"/>
                    </a:lnTo>
                    <a:lnTo>
                      <a:pt x="362" y="31"/>
                    </a:lnTo>
                    <a:lnTo>
                      <a:pt x="363" y="31"/>
                    </a:lnTo>
                    <a:lnTo>
                      <a:pt x="364" y="31"/>
                    </a:lnTo>
                    <a:lnTo>
                      <a:pt x="365" y="32"/>
                    </a:lnTo>
                    <a:lnTo>
                      <a:pt x="366" y="32"/>
                    </a:lnTo>
                    <a:lnTo>
                      <a:pt x="368" y="33"/>
                    </a:lnTo>
                    <a:lnTo>
                      <a:pt x="370" y="34"/>
                    </a:lnTo>
                    <a:lnTo>
                      <a:pt x="371" y="34"/>
                    </a:lnTo>
                    <a:lnTo>
                      <a:pt x="372" y="35"/>
                    </a:lnTo>
                    <a:lnTo>
                      <a:pt x="372" y="35"/>
                    </a:lnTo>
                    <a:lnTo>
                      <a:pt x="374" y="35"/>
                    </a:lnTo>
                    <a:lnTo>
                      <a:pt x="375" y="35"/>
                    </a:lnTo>
                    <a:lnTo>
                      <a:pt x="375" y="36"/>
                    </a:lnTo>
                    <a:lnTo>
                      <a:pt x="376" y="38"/>
                    </a:lnTo>
                    <a:lnTo>
                      <a:pt x="376" y="38"/>
                    </a:lnTo>
                    <a:lnTo>
                      <a:pt x="377" y="40"/>
                    </a:lnTo>
                    <a:lnTo>
                      <a:pt x="377" y="41"/>
                    </a:lnTo>
                    <a:lnTo>
                      <a:pt x="378" y="43"/>
                    </a:lnTo>
                    <a:lnTo>
                      <a:pt x="379" y="44"/>
                    </a:lnTo>
                    <a:lnTo>
                      <a:pt x="379" y="44"/>
                    </a:lnTo>
                    <a:lnTo>
                      <a:pt x="380" y="44"/>
                    </a:lnTo>
                    <a:lnTo>
                      <a:pt x="382" y="43"/>
                    </a:lnTo>
                    <a:lnTo>
                      <a:pt x="383" y="42"/>
                    </a:lnTo>
                    <a:lnTo>
                      <a:pt x="383" y="40"/>
                    </a:lnTo>
                    <a:lnTo>
                      <a:pt x="384" y="40"/>
                    </a:lnTo>
                    <a:lnTo>
                      <a:pt x="384" y="41"/>
                    </a:lnTo>
                    <a:lnTo>
                      <a:pt x="384" y="41"/>
                    </a:lnTo>
                    <a:lnTo>
                      <a:pt x="385" y="42"/>
                    </a:lnTo>
                    <a:lnTo>
                      <a:pt x="385" y="43"/>
                    </a:lnTo>
                    <a:lnTo>
                      <a:pt x="385" y="44"/>
                    </a:lnTo>
                    <a:lnTo>
                      <a:pt x="384" y="45"/>
                    </a:lnTo>
                    <a:lnTo>
                      <a:pt x="383" y="45"/>
                    </a:lnTo>
                    <a:lnTo>
                      <a:pt x="383" y="45"/>
                    </a:lnTo>
                    <a:lnTo>
                      <a:pt x="383" y="47"/>
                    </a:lnTo>
                    <a:lnTo>
                      <a:pt x="383" y="48"/>
                    </a:lnTo>
                    <a:lnTo>
                      <a:pt x="383" y="48"/>
                    </a:lnTo>
                    <a:lnTo>
                      <a:pt x="384" y="48"/>
                    </a:lnTo>
                    <a:lnTo>
                      <a:pt x="384" y="48"/>
                    </a:lnTo>
                    <a:lnTo>
                      <a:pt x="385" y="48"/>
                    </a:lnTo>
                    <a:lnTo>
                      <a:pt x="386" y="47"/>
                    </a:lnTo>
                    <a:lnTo>
                      <a:pt x="387" y="48"/>
                    </a:lnTo>
                    <a:lnTo>
                      <a:pt x="388" y="47"/>
                    </a:lnTo>
                    <a:lnTo>
                      <a:pt x="389" y="47"/>
                    </a:lnTo>
                    <a:lnTo>
                      <a:pt x="390" y="46"/>
                    </a:lnTo>
                    <a:lnTo>
                      <a:pt x="390" y="47"/>
                    </a:lnTo>
                    <a:lnTo>
                      <a:pt x="391" y="48"/>
                    </a:lnTo>
                    <a:lnTo>
                      <a:pt x="390" y="48"/>
                    </a:lnTo>
                    <a:lnTo>
                      <a:pt x="390" y="51"/>
                    </a:lnTo>
                    <a:lnTo>
                      <a:pt x="390" y="51"/>
                    </a:lnTo>
                    <a:lnTo>
                      <a:pt x="389" y="51"/>
                    </a:lnTo>
                    <a:lnTo>
                      <a:pt x="388" y="52"/>
                    </a:lnTo>
                    <a:lnTo>
                      <a:pt x="387" y="53"/>
                    </a:lnTo>
                    <a:lnTo>
                      <a:pt x="387" y="54"/>
                    </a:lnTo>
                    <a:lnTo>
                      <a:pt x="388" y="54"/>
                    </a:lnTo>
                    <a:lnTo>
                      <a:pt x="388" y="55"/>
                    </a:lnTo>
                    <a:lnTo>
                      <a:pt x="387" y="55"/>
                    </a:lnTo>
                    <a:lnTo>
                      <a:pt x="385" y="55"/>
                    </a:lnTo>
                    <a:lnTo>
                      <a:pt x="384" y="55"/>
                    </a:lnTo>
                    <a:lnTo>
                      <a:pt x="383" y="55"/>
                    </a:lnTo>
                    <a:lnTo>
                      <a:pt x="383" y="55"/>
                    </a:lnTo>
                    <a:lnTo>
                      <a:pt x="382" y="56"/>
                    </a:lnTo>
                    <a:lnTo>
                      <a:pt x="383" y="56"/>
                    </a:lnTo>
                    <a:lnTo>
                      <a:pt x="383" y="57"/>
                    </a:lnTo>
                    <a:lnTo>
                      <a:pt x="384" y="58"/>
                    </a:lnTo>
                    <a:lnTo>
                      <a:pt x="384" y="58"/>
                    </a:lnTo>
                    <a:lnTo>
                      <a:pt x="385" y="59"/>
                    </a:lnTo>
                    <a:lnTo>
                      <a:pt x="386" y="60"/>
                    </a:lnTo>
                    <a:lnTo>
                      <a:pt x="387" y="61"/>
                    </a:lnTo>
                    <a:lnTo>
                      <a:pt x="388" y="61"/>
                    </a:lnTo>
                    <a:lnTo>
                      <a:pt x="389" y="60"/>
                    </a:lnTo>
                    <a:lnTo>
                      <a:pt x="390" y="59"/>
                    </a:lnTo>
                    <a:lnTo>
                      <a:pt x="390" y="60"/>
                    </a:lnTo>
                    <a:lnTo>
                      <a:pt x="391" y="63"/>
                    </a:lnTo>
                    <a:lnTo>
                      <a:pt x="391" y="64"/>
                    </a:lnTo>
                    <a:lnTo>
                      <a:pt x="391" y="65"/>
                    </a:lnTo>
                    <a:lnTo>
                      <a:pt x="391" y="65"/>
                    </a:lnTo>
                    <a:lnTo>
                      <a:pt x="392" y="65"/>
                    </a:lnTo>
                    <a:lnTo>
                      <a:pt x="393" y="65"/>
                    </a:lnTo>
                    <a:lnTo>
                      <a:pt x="393" y="65"/>
                    </a:lnTo>
                    <a:lnTo>
                      <a:pt x="394" y="67"/>
                    </a:lnTo>
                    <a:lnTo>
                      <a:pt x="395" y="68"/>
                    </a:lnTo>
                    <a:lnTo>
                      <a:pt x="396" y="68"/>
                    </a:lnTo>
                    <a:lnTo>
                      <a:pt x="396" y="69"/>
                    </a:lnTo>
                    <a:lnTo>
                      <a:pt x="396" y="69"/>
                    </a:lnTo>
                    <a:lnTo>
                      <a:pt x="396" y="68"/>
                    </a:lnTo>
                    <a:lnTo>
                      <a:pt x="396" y="67"/>
                    </a:lnTo>
                    <a:lnTo>
                      <a:pt x="397" y="67"/>
                    </a:lnTo>
                    <a:lnTo>
                      <a:pt x="398" y="68"/>
                    </a:lnTo>
                    <a:lnTo>
                      <a:pt x="399" y="68"/>
                    </a:lnTo>
                    <a:lnTo>
                      <a:pt x="400" y="68"/>
                    </a:lnTo>
                    <a:lnTo>
                      <a:pt x="401" y="67"/>
                    </a:lnTo>
                    <a:lnTo>
                      <a:pt x="401" y="68"/>
                    </a:lnTo>
                    <a:lnTo>
                      <a:pt x="401" y="70"/>
                    </a:lnTo>
                    <a:lnTo>
                      <a:pt x="400" y="72"/>
                    </a:lnTo>
                    <a:lnTo>
                      <a:pt x="401" y="73"/>
                    </a:lnTo>
                    <a:lnTo>
                      <a:pt x="402" y="73"/>
                    </a:lnTo>
                    <a:lnTo>
                      <a:pt x="403" y="73"/>
                    </a:lnTo>
                    <a:lnTo>
                      <a:pt x="404" y="74"/>
                    </a:lnTo>
                    <a:lnTo>
                      <a:pt x="406" y="76"/>
                    </a:lnTo>
                    <a:lnTo>
                      <a:pt x="406" y="76"/>
                    </a:lnTo>
                    <a:lnTo>
                      <a:pt x="407" y="76"/>
                    </a:lnTo>
                    <a:lnTo>
                      <a:pt x="407" y="77"/>
                    </a:lnTo>
                    <a:lnTo>
                      <a:pt x="408" y="78"/>
                    </a:lnTo>
                    <a:lnTo>
                      <a:pt x="409" y="77"/>
                    </a:lnTo>
                    <a:lnTo>
                      <a:pt x="409" y="76"/>
                    </a:lnTo>
                    <a:lnTo>
                      <a:pt x="410" y="76"/>
                    </a:lnTo>
                    <a:lnTo>
                      <a:pt x="412" y="76"/>
                    </a:lnTo>
                    <a:lnTo>
                      <a:pt x="413" y="76"/>
                    </a:lnTo>
                    <a:lnTo>
                      <a:pt x="414" y="76"/>
                    </a:lnTo>
                    <a:lnTo>
                      <a:pt x="414" y="76"/>
                    </a:lnTo>
                    <a:lnTo>
                      <a:pt x="417" y="78"/>
                    </a:lnTo>
                    <a:lnTo>
                      <a:pt x="417" y="79"/>
                    </a:lnTo>
                    <a:lnTo>
                      <a:pt x="417" y="80"/>
                    </a:lnTo>
                    <a:lnTo>
                      <a:pt x="416" y="81"/>
                    </a:lnTo>
                    <a:lnTo>
                      <a:pt x="417" y="82"/>
                    </a:lnTo>
                    <a:lnTo>
                      <a:pt x="417" y="81"/>
                    </a:lnTo>
                    <a:lnTo>
                      <a:pt x="418" y="81"/>
                    </a:lnTo>
                    <a:lnTo>
                      <a:pt x="419" y="81"/>
                    </a:lnTo>
                    <a:lnTo>
                      <a:pt x="420" y="81"/>
                    </a:lnTo>
                    <a:lnTo>
                      <a:pt x="420" y="82"/>
                    </a:lnTo>
                    <a:lnTo>
                      <a:pt x="421" y="82"/>
                    </a:lnTo>
                    <a:lnTo>
                      <a:pt x="421" y="82"/>
                    </a:lnTo>
                    <a:lnTo>
                      <a:pt x="422" y="81"/>
                    </a:lnTo>
                    <a:lnTo>
                      <a:pt x="422" y="82"/>
                    </a:lnTo>
                    <a:lnTo>
                      <a:pt x="424" y="82"/>
                    </a:lnTo>
                    <a:lnTo>
                      <a:pt x="425" y="83"/>
                    </a:lnTo>
                    <a:lnTo>
                      <a:pt x="426" y="85"/>
                    </a:lnTo>
                    <a:lnTo>
                      <a:pt x="427" y="86"/>
                    </a:lnTo>
                    <a:lnTo>
                      <a:pt x="427" y="86"/>
                    </a:lnTo>
                    <a:lnTo>
                      <a:pt x="427" y="85"/>
                    </a:lnTo>
                    <a:lnTo>
                      <a:pt x="428" y="85"/>
                    </a:lnTo>
                    <a:lnTo>
                      <a:pt x="429" y="85"/>
                    </a:lnTo>
                    <a:lnTo>
                      <a:pt x="429" y="86"/>
                    </a:lnTo>
                    <a:lnTo>
                      <a:pt x="429" y="86"/>
                    </a:lnTo>
                    <a:lnTo>
                      <a:pt x="428" y="87"/>
                    </a:lnTo>
                    <a:lnTo>
                      <a:pt x="428" y="88"/>
                    </a:lnTo>
                    <a:lnTo>
                      <a:pt x="429" y="88"/>
                    </a:lnTo>
                    <a:lnTo>
                      <a:pt x="429" y="89"/>
                    </a:lnTo>
                    <a:lnTo>
                      <a:pt x="429" y="91"/>
                    </a:lnTo>
                    <a:lnTo>
                      <a:pt x="428" y="92"/>
                    </a:lnTo>
                    <a:lnTo>
                      <a:pt x="428" y="93"/>
                    </a:lnTo>
                    <a:lnTo>
                      <a:pt x="427" y="94"/>
                    </a:lnTo>
                    <a:lnTo>
                      <a:pt x="427" y="96"/>
                    </a:lnTo>
                    <a:lnTo>
                      <a:pt x="428" y="96"/>
                    </a:lnTo>
                    <a:lnTo>
                      <a:pt x="427" y="99"/>
                    </a:lnTo>
                    <a:lnTo>
                      <a:pt x="427" y="99"/>
                    </a:lnTo>
                    <a:lnTo>
                      <a:pt x="426" y="98"/>
                    </a:lnTo>
                    <a:lnTo>
                      <a:pt x="426" y="99"/>
                    </a:lnTo>
                    <a:lnTo>
                      <a:pt x="426" y="100"/>
                    </a:lnTo>
                    <a:lnTo>
                      <a:pt x="427" y="100"/>
                    </a:lnTo>
                    <a:lnTo>
                      <a:pt x="428" y="100"/>
                    </a:lnTo>
                    <a:lnTo>
                      <a:pt x="430" y="100"/>
                    </a:lnTo>
                    <a:lnTo>
                      <a:pt x="430" y="101"/>
                    </a:lnTo>
                    <a:lnTo>
                      <a:pt x="430" y="102"/>
                    </a:lnTo>
                    <a:lnTo>
                      <a:pt x="429" y="103"/>
                    </a:lnTo>
                    <a:lnTo>
                      <a:pt x="428" y="104"/>
                    </a:lnTo>
                    <a:lnTo>
                      <a:pt x="427" y="105"/>
                    </a:lnTo>
                    <a:lnTo>
                      <a:pt x="427" y="106"/>
                    </a:lnTo>
                    <a:lnTo>
                      <a:pt x="427" y="107"/>
                    </a:lnTo>
                    <a:lnTo>
                      <a:pt x="425" y="107"/>
                    </a:lnTo>
                    <a:lnTo>
                      <a:pt x="424" y="107"/>
                    </a:lnTo>
                    <a:lnTo>
                      <a:pt x="423" y="108"/>
                    </a:lnTo>
                    <a:lnTo>
                      <a:pt x="422" y="109"/>
                    </a:lnTo>
                    <a:lnTo>
                      <a:pt x="421" y="109"/>
                    </a:lnTo>
                    <a:lnTo>
                      <a:pt x="419" y="107"/>
                    </a:lnTo>
                    <a:lnTo>
                      <a:pt x="417" y="106"/>
                    </a:lnTo>
                    <a:lnTo>
                      <a:pt x="417" y="105"/>
                    </a:lnTo>
                    <a:lnTo>
                      <a:pt x="417" y="104"/>
                    </a:lnTo>
                    <a:lnTo>
                      <a:pt x="416" y="103"/>
                    </a:lnTo>
                    <a:lnTo>
                      <a:pt x="415" y="104"/>
                    </a:lnTo>
                    <a:lnTo>
                      <a:pt x="414" y="103"/>
                    </a:lnTo>
                    <a:lnTo>
                      <a:pt x="414" y="103"/>
                    </a:lnTo>
                    <a:lnTo>
                      <a:pt x="414" y="103"/>
                    </a:lnTo>
                    <a:lnTo>
                      <a:pt x="412" y="103"/>
                    </a:lnTo>
                    <a:lnTo>
                      <a:pt x="410" y="103"/>
                    </a:lnTo>
                    <a:lnTo>
                      <a:pt x="410" y="102"/>
                    </a:lnTo>
                    <a:lnTo>
                      <a:pt x="410" y="101"/>
                    </a:lnTo>
                    <a:lnTo>
                      <a:pt x="409" y="101"/>
                    </a:lnTo>
                    <a:lnTo>
                      <a:pt x="408" y="100"/>
                    </a:lnTo>
                    <a:lnTo>
                      <a:pt x="407" y="100"/>
                    </a:lnTo>
                    <a:lnTo>
                      <a:pt x="406" y="101"/>
                    </a:lnTo>
                    <a:lnTo>
                      <a:pt x="406" y="102"/>
                    </a:lnTo>
                    <a:lnTo>
                      <a:pt x="405" y="102"/>
                    </a:lnTo>
                    <a:lnTo>
                      <a:pt x="403" y="102"/>
                    </a:lnTo>
                    <a:lnTo>
                      <a:pt x="401" y="102"/>
                    </a:lnTo>
                    <a:lnTo>
                      <a:pt x="400" y="102"/>
                    </a:lnTo>
                    <a:lnTo>
                      <a:pt x="400" y="101"/>
                    </a:lnTo>
                    <a:lnTo>
                      <a:pt x="400" y="100"/>
                    </a:lnTo>
                    <a:lnTo>
                      <a:pt x="397" y="100"/>
                    </a:lnTo>
                    <a:lnTo>
                      <a:pt x="396" y="100"/>
                    </a:lnTo>
                    <a:lnTo>
                      <a:pt x="395" y="100"/>
                    </a:lnTo>
                    <a:lnTo>
                      <a:pt x="393" y="100"/>
                    </a:lnTo>
                    <a:lnTo>
                      <a:pt x="392" y="100"/>
                    </a:lnTo>
                    <a:lnTo>
                      <a:pt x="391" y="100"/>
                    </a:lnTo>
                    <a:lnTo>
                      <a:pt x="390" y="100"/>
                    </a:lnTo>
                    <a:lnTo>
                      <a:pt x="390" y="100"/>
                    </a:lnTo>
                    <a:lnTo>
                      <a:pt x="389" y="100"/>
                    </a:lnTo>
                    <a:lnTo>
                      <a:pt x="388" y="99"/>
                    </a:lnTo>
                    <a:lnTo>
                      <a:pt x="386" y="98"/>
                    </a:lnTo>
                    <a:lnTo>
                      <a:pt x="386" y="98"/>
                    </a:lnTo>
                    <a:lnTo>
                      <a:pt x="385" y="97"/>
                    </a:lnTo>
                    <a:lnTo>
                      <a:pt x="384" y="96"/>
                    </a:lnTo>
                    <a:lnTo>
                      <a:pt x="383" y="96"/>
                    </a:lnTo>
                    <a:lnTo>
                      <a:pt x="383" y="96"/>
                    </a:lnTo>
                    <a:lnTo>
                      <a:pt x="382" y="95"/>
                    </a:lnTo>
                    <a:lnTo>
                      <a:pt x="381" y="93"/>
                    </a:lnTo>
                    <a:lnTo>
                      <a:pt x="381" y="93"/>
                    </a:lnTo>
                    <a:lnTo>
                      <a:pt x="380" y="93"/>
                    </a:lnTo>
                    <a:lnTo>
                      <a:pt x="379" y="93"/>
                    </a:lnTo>
                    <a:lnTo>
                      <a:pt x="379" y="93"/>
                    </a:lnTo>
                    <a:lnTo>
                      <a:pt x="377" y="94"/>
                    </a:lnTo>
                    <a:lnTo>
                      <a:pt x="376" y="94"/>
                    </a:lnTo>
                    <a:lnTo>
                      <a:pt x="374" y="94"/>
                    </a:lnTo>
                    <a:lnTo>
                      <a:pt x="372" y="94"/>
                    </a:lnTo>
                    <a:lnTo>
                      <a:pt x="372" y="95"/>
                    </a:lnTo>
                    <a:lnTo>
                      <a:pt x="371" y="95"/>
                    </a:lnTo>
                    <a:lnTo>
                      <a:pt x="370" y="96"/>
                    </a:lnTo>
                    <a:lnTo>
                      <a:pt x="370" y="96"/>
                    </a:lnTo>
                    <a:lnTo>
                      <a:pt x="369" y="96"/>
                    </a:lnTo>
                    <a:lnTo>
                      <a:pt x="368" y="97"/>
                    </a:lnTo>
                    <a:lnTo>
                      <a:pt x="367" y="97"/>
                    </a:lnTo>
                    <a:lnTo>
                      <a:pt x="366" y="98"/>
                    </a:lnTo>
                    <a:lnTo>
                      <a:pt x="365" y="98"/>
                    </a:lnTo>
                    <a:lnTo>
                      <a:pt x="365" y="99"/>
                    </a:lnTo>
                    <a:lnTo>
                      <a:pt x="365" y="99"/>
                    </a:lnTo>
                    <a:lnTo>
                      <a:pt x="364" y="100"/>
                    </a:lnTo>
                    <a:lnTo>
                      <a:pt x="363" y="101"/>
                    </a:lnTo>
                    <a:lnTo>
                      <a:pt x="364" y="101"/>
                    </a:lnTo>
                    <a:lnTo>
                      <a:pt x="364" y="103"/>
                    </a:lnTo>
                    <a:lnTo>
                      <a:pt x="363" y="104"/>
                    </a:lnTo>
                    <a:lnTo>
                      <a:pt x="362" y="105"/>
                    </a:lnTo>
                    <a:lnTo>
                      <a:pt x="362" y="106"/>
                    </a:lnTo>
                    <a:lnTo>
                      <a:pt x="361" y="107"/>
                    </a:lnTo>
                    <a:lnTo>
                      <a:pt x="361" y="107"/>
                    </a:lnTo>
                    <a:lnTo>
                      <a:pt x="361" y="110"/>
                    </a:lnTo>
                    <a:lnTo>
                      <a:pt x="361" y="112"/>
                    </a:lnTo>
                    <a:lnTo>
                      <a:pt x="360" y="113"/>
                    </a:lnTo>
                    <a:lnTo>
                      <a:pt x="360" y="114"/>
                    </a:lnTo>
                    <a:lnTo>
                      <a:pt x="359" y="115"/>
                    </a:lnTo>
                    <a:lnTo>
                      <a:pt x="359" y="117"/>
                    </a:lnTo>
                    <a:lnTo>
                      <a:pt x="358" y="118"/>
                    </a:lnTo>
                    <a:lnTo>
                      <a:pt x="358" y="119"/>
                    </a:lnTo>
                    <a:lnTo>
                      <a:pt x="358" y="120"/>
                    </a:lnTo>
                    <a:lnTo>
                      <a:pt x="357" y="120"/>
                    </a:lnTo>
                    <a:lnTo>
                      <a:pt x="357" y="121"/>
                    </a:lnTo>
                    <a:lnTo>
                      <a:pt x="356" y="122"/>
                    </a:lnTo>
                    <a:lnTo>
                      <a:pt x="356" y="124"/>
                    </a:lnTo>
                    <a:lnTo>
                      <a:pt x="355" y="124"/>
                    </a:lnTo>
                    <a:lnTo>
                      <a:pt x="355" y="125"/>
                    </a:lnTo>
                    <a:lnTo>
                      <a:pt x="354" y="126"/>
                    </a:lnTo>
                    <a:lnTo>
                      <a:pt x="352" y="127"/>
                    </a:lnTo>
                    <a:lnTo>
                      <a:pt x="352" y="127"/>
                    </a:lnTo>
                    <a:lnTo>
                      <a:pt x="351" y="128"/>
                    </a:lnTo>
                    <a:lnTo>
                      <a:pt x="351" y="127"/>
                    </a:lnTo>
                    <a:lnTo>
                      <a:pt x="350" y="127"/>
                    </a:lnTo>
                    <a:lnTo>
                      <a:pt x="349" y="127"/>
                    </a:lnTo>
                    <a:lnTo>
                      <a:pt x="348" y="128"/>
                    </a:lnTo>
                    <a:lnTo>
                      <a:pt x="348" y="128"/>
                    </a:lnTo>
                    <a:lnTo>
                      <a:pt x="347" y="129"/>
                    </a:lnTo>
                    <a:lnTo>
                      <a:pt x="347" y="130"/>
                    </a:lnTo>
                    <a:lnTo>
                      <a:pt x="346" y="130"/>
                    </a:lnTo>
                    <a:lnTo>
                      <a:pt x="345" y="131"/>
                    </a:lnTo>
                    <a:lnTo>
                      <a:pt x="345" y="131"/>
                    </a:lnTo>
                    <a:lnTo>
                      <a:pt x="343" y="131"/>
                    </a:lnTo>
                    <a:lnTo>
                      <a:pt x="342" y="132"/>
                    </a:lnTo>
                    <a:lnTo>
                      <a:pt x="341" y="132"/>
                    </a:lnTo>
                    <a:lnTo>
                      <a:pt x="341" y="131"/>
                    </a:lnTo>
                    <a:lnTo>
                      <a:pt x="340" y="131"/>
                    </a:lnTo>
                    <a:lnTo>
                      <a:pt x="340" y="131"/>
                    </a:lnTo>
                    <a:lnTo>
                      <a:pt x="339" y="131"/>
                    </a:lnTo>
                    <a:lnTo>
                      <a:pt x="338" y="131"/>
                    </a:lnTo>
                    <a:lnTo>
                      <a:pt x="337" y="131"/>
                    </a:lnTo>
                    <a:lnTo>
                      <a:pt x="336" y="131"/>
                    </a:lnTo>
                    <a:lnTo>
                      <a:pt x="334" y="132"/>
                    </a:lnTo>
                    <a:lnTo>
                      <a:pt x="334" y="132"/>
                    </a:lnTo>
                    <a:lnTo>
                      <a:pt x="333" y="132"/>
                    </a:lnTo>
                    <a:lnTo>
                      <a:pt x="332" y="132"/>
                    </a:lnTo>
                    <a:lnTo>
                      <a:pt x="331" y="132"/>
                    </a:lnTo>
                    <a:lnTo>
                      <a:pt x="331" y="132"/>
                    </a:lnTo>
                    <a:lnTo>
                      <a:pt x="330" y="133"/>
                    </a:lnTo>
                    <a:lnTo>
                      <a:pt x="329" y="133"/>
                    </a:lnTo>
                    <a:lnTo>
                      <a:pt x="328" y="133"/>
                    </a:lnTo>
                    <a:lnTo>
                      <a:pt x="328" y="134"/>
                    </a:lnTo>
                    <a:lnTo>
                      <a:pt x="326" y="134"/>
                    </a:lnTo>
                    <a:lnTo>
                      <a:pt x="325" y="134"/>
                    </a:lnTo>
                    <a:lnTo>
                      <a:pt x="324" y="134"/>
                    </a:lnTo>
                    <a:lnTo>
                      <a:pt x="324" y="134"/>
                    </a:lnTo>
                    <a:lnTo>
                      <a:pt x="323" y="134"/>
                    </a:lnTo>
                    <a:lnTo>
                      <a:pt x="322" y="135"/>
                    </a:lnTo>
                    <a:lnTo>
                      <a:pt x="321" y="135"/>
                    </a:lnTo>
                    <a:lnTo>
                      <a:pt x="320" y="136"/>
                    </a:lnTo>
                    <a:lnTo>
                      <a:pt x="319" y="136"/>
                    </a:lnTo>
                    <a:lnTo>
                      <a:pt x="318" y="136"/>
                    </a:lnTo>
                    <a:lnTo>
                      <a:pt x="317" y="135"/>
                    </a:lnTo>
                    <a:lnTo>
                      <a:pt x="317" y="135"/>
                    </a:lnTo>
                    <a:lnTo>
                      <a:pt x="317" y="134"/>
                    </a:lnTo>
                    <a:lnTo>
                      <a:pt x="316" y="134"/>
                    </a:lnTo>
                    <a:lnTo>
                      <a:pt x="315" y="134"/>
                    </a:lnTo>
                    <a:lnTo>
                      <a:pt x="314" y="134"/>
                    </a:lnTo>
                    <a:lnTo>
                      <a:pt x="313" y="134"/>
                    </a:lnTo>
                    <a:lnTo>
                      <a:pt x="312" y="134"/>
                    </a:lnTo>
                    <a:lnTo>
                      <a:pt x="311" y="135"/>
                    </a:lnTo>
                    <a:lnTo>
                      <a:pt x="310" y="136"/>
                    </a:lnTo>
                    <a:lnTo>
                      <a:pt x="309" y="136"/>
                    </a:lnTo>
                    <a:lnTo>
                      <a:pt x="308" y="137"/>
                    </a:lnTo>
                    <a:lnTo>
                      <a:pt x="307" y="138"/>
                    </a:lnTo>
                    <a:lnTo>
                      <a:pt x="307" y="138"/>
                    </a:lnTo>
                    <a:lnTo>
                      <a:pt x="305" y="138"/>
                    </a:lnTo>
                    <a:lnTo>
                      <a:pt x="305" y="138"/>
                    </a:lnTo>
                    <a:lnTo>
                      <a:pt x="304" y="138"/>
                    </a:lnTo>
                    <a:lnTo>
                      <a:pt x="303" y="138"/>
                    </a:lnTo>
                    <a:lnTo>
                      <a:pt x="303" y="138"/>
                    </a:lnTo>
                    <a:lnTo>
                      <a:pt x="302" y="139"/>
                    </a:lnTo>
                    <a:lnTo>
                      <a:pt x="301" y="140"/>
                    </a:lnTo>
                    <a:lnTo>
                      <a:pt x="298" y="139"/>
                    </a:lnTo>
                    <a:lnTo>
                      <a:pt x="297" y="140"/>
                    </a:lnTo>
                    <a:lnTo>
                      <a:pt x="296" y="140"/>
                    </a:lnTo>
                    <a:lnTo>
                      <a:pt x="295" y="140"/>
                    </a:lnTo>
                    <a:lnTo>
                      <a:pt x="295" y="141"/>
                    </a:lnTo>
                    <a:lnTo>
                      <a:pt x="294" y="141"/>
                    </a:lnTo>
                    <a:lnTo>
                      <a:pt x="293" y="141"/>
                    </a:lnTo>
                    <a:lnTo>
                      <a:pt x="293" y="141"/>
                    </a:lnTo>
                    <a:lnTo>
                      <a:pt x="292" y="141"/>
                    </a:lnTo>
                    <a:lnTo>
                      <a:pt x="291" y="141"/>
                    </a:lnTo>
                    <a:lnTo>
                      <a:pt x="290" y="141"/>
                    </a:lnTo>
                    <a:lnTo>
                      <a:pt x="290" y="141"/>
                    </a:lnTo>
                    <a:lnTo>
                      <a:pt x="288" y="141"/>
                    </a:lnTo>
                    <a:lnTo>
                      <a:pt x="286" y="140"/>
                    </a:lnTo>
                    <a:lnTo>
                      <a:pt x="286" y="139"/>
                    </a:lnTo>
                    <a:lnTo>
                      <a:pt x="285" y="139"/>
                    </a:lnTo>
                    <a:lnTo>
                      <a:pt x="283" y="138"/>
                    </a:lnTo>
                    <a:lnTo>
                      <a:pt x="282" y="138"/>
                    </a:lnTo>
                    <a:lnTo>
                      <a:pt x="282" y="138"/>
                    </a:lnTo>
                    <a:lnTo>
                      <a:pt x="281" y="138"/>
                    </a:lnTo>
                    <a:lnTo>
                      <a:pt x="280" y="138"/>
                    </a:lnTo>
                    <a:lnTo>
                      <a:pt x="279" y="138"/>
                    </a:lnTo>
                    <a:lnTo>
                      <a:pt x="279" y="139"/>
                    </a:lnTo>
                    <a:lnTo>
                      <a:pt x="278" y="139"/>
                    </a:lnTo>
                    <a:lnTo>
                      <a:pt x="277" y="139"/>
                    </a:lnTo>
                    <a:lnTo>
                      <a:pt x="276" y="139"/>
                    </a:lnTo>
                    <a:lnTo>
                      <a:pt x="276" y="139"/>
                    </a:lnTo>
                    <a:lnTo>
                      <a:pt x="275" y="139"/>
                    </a:lnTo>
                    <a:lnTo>
                      <a:pt x="274" y="140"/>
                    </a:lnTo>
                    <a:lnTo>
                      <a:pt x="273" y="140"/>
                    </a:lnTo>
                    <a:lnTo>
                      <a:pt x="272" y="140"/>
                    </a:lnTo>
                    <a:lnTo>
                      <a:pt x="271" y="140"/>
                    </a:lnTo>
                    <a:lnTo>
                      <a:pt x="270" y="141"/>
                    </a:lnTo>
                    <a:lnTo>
                      <a:pt x="269" y="141"/>
                    </a:lnTo>
                    <a:lnTo>
                      <a:pt x="268" y="141"/>
                    </a:lnTo>
                    <a:lnTo>
                      <a:pt x="267" y="141"/>
                    </a:lnTo>
                    <a:lnTo>
                      <a:pt x="266" y="141"/>
                    </a:lnTo>
                    <a:lnTo>
                      <a:pt x="266" y="141"/>
                    </a:lnTo>
                    <a:lnTo>
                      <a:pt x="264" y="142"/>
                    </a:lnTo>
                    <a:lnTo>
                      <a:pt x="263" y="142"/>
                    </a:lnTo>
                    <a:lnTo>
                      <a:pt x="262" y="143"/>
                    </a:lnTo>
                    <a:lnTo>
                      <a:pt x="261" y="143"/>
                    </a:lnTo>
                    <a:lnTo>
                      <a:pt x="260" y="143"/>
                    </a:lnTo>
                    <a:lnTo>
                      <a:pt x="259" y="142"/>
                    </a:lnTo>
                    <a:lnTo>
                      <a:pt x="259" y="142"/>
                    </a:lnTo>
                    <a:lnTo>
                      <a:pt x="258" y="142"/>
                    </a:lnTo>
                    <a:lnTo>
                      <a:pt x="257" y="142"/>
                    </a:lnTo>
                    <a:lnTo>
                      <a:pt x="256" y="143"/>
                    </a:lnTo>
                    <a:lnTo>
                      <a:pt x="255" y="143"/>
                    </a:lnTo>
                    <a:lnTo>
                      <a:pt x="255" y="143"/>
                    </a:lnTo>
                    <a:lnTo>
                      <a:pt x="253" y="142"/>
                    </a:lnTo>
                    <a:lnTo>
                      <a:pt x="252" y="142"/>
                    </a:lnTo>
                    <a:lnTo>
                      <a:pt x="252" y="142"/>
                    </a:lnTo>
                    <a:lnTo>
                      <a:pt x="251" y="142"/>
                    </a:lnTo>
                    <a:lnTo>
                      <a:pt x="250" y="142"/>
                    </a:lnTo>
                    <a:lnTo>
                      <a:pt x="250" y="141"/>
                    </a:lnTo>
                    <a:lnTo>
                      <a:pt x="249" y="141"/>
                    </a:lnTo>
                    <a:lnTo>
                      <a:pt x="248" y="141"/>
                    </a:lnTo>
                    <a:lnTo>
                      <a:pt x="245" y="141"/>
                    </a:lnTo>
                    <a:lnTo>
                      <a:pt x="242" y="139"/>
                    </a:lnTo>
                    <a:lnTo>
                      <a:pt x="241" y="139"/>
                    </a:lnTo>
                    <a:lnTo>
                      <a:pt x="240" y="139"/>
                    </a:lnTo>
                    <a:lnTo>
                      <a:pt x="239" y="138"/>
                    </a:lnTo>
                    <a:lnTo>
                      <a:pt x="238" y="138"/>
                    </a:lnTo>
                    <a:lnTo>
                      <a:pt x="238" y="138"/>
                    </a:lnTo>
                    <a:lnTo>
                      <a:pt x="237" y="138"/>
                    </a:lnTo>
                    <a:lnTo>
                      <a:pt x="236" y="138"/>
                    </a:lnTo>
                    <a:lnTo>
                      <a:pt x="235" y="138"/>
                    </a:lnTo>
                    <a:lnTo>
                      <a:pt x="234" y="137"/>
                    </a:lnTo>
                    <a:lnTo>
                      <a:pt x="234" y="136"/>
                    </a:lnTo>
                    <a:lnTo>
                      <a:pt x="235" y="135"/>
                    </a:lnTo>
                    <a:lnTo>
                      <a:pt x="234" y="134"/>
                    </a:lnTo>
                    <a:lnTo>
                      <a:pt x="233" y="134"/>
                    </a:lnTo>
                    <a:lnTo>
                      <a:pt x="232" y="134"/>
                    </a:lnTo>
                    <a:lnTo>
                      <a:pt x="232" y="134"/>
                    </a:lnTo>
                    <a:lnTo>
                      <a:pt x="231" y="134"/>
                    </a:lnTo>
                    <a:lnTo>
                      <a:pt x="231" y="134"/>
                    </a:lnTo>
                    <a:lnTo>
                      <a:pt x="230" y="134"/>
                    </a:lnTo>
                    <a:lnTo>
                      <a:pt x="229" y="134"/>
                    </a:lnTo>
                    <a:lnTo>
                      <a:pt x="228" y="134"/>
                    </a:lnTo>
                    <a:lnTo>
                      <a:pt x="228" y="134"/>
                    </a:lnTo>
                    <a:lnTo>
                      <a:pt x="228" y="134"/>
                    </a:lnTo>
                    <a:lnTo>
                      <a:pt x="227" y="134"/>
                    </a:lnTo>
                    <a:lnTo>
                      <a:pt x="225" y="132"/>
                    </a:lnTo>
                    <a:lnTo>
                      <a:pt x="224" y="132"/>
                    </a:lnTo>
                    <a:lnTo>
                      <a:pt x="224" y="131"/>
                    </a:lnTo>
                    <a:lnTo>
                      <a:pt x="223" y="131"/>
                    </a:lnTo>
                    <a:lnTo>
                      <a:pt x="221" y="131"/>
                    </a:lnTo>
                    <a:lnTo>
                      <a:pt x="220" y="131"/>
                    </a:lnTo>
                    <a:lnTo>
                      <a:pt x="220" y="131"/>
                    </a:lnTo>
                    <a:lnTo>
                      <a:pt x="219" y="131"/>
                    </a:lnTo>
                    <a:lnTo>
                      <a:pt x="218" y="131"/>
                    </a:lnTo>
                    <a:lnTo>
                      <a:pt x="217" y="131"/>
                    </a:lnTo>
                    <a:lnTo>
                      <a:pt x="217" y="131"/>
                    </a:lnTo>
                    <a:lnTo>
                      <a:pt x="216" y="131"/>
                    </a:lnTo>
                    <a:lnTo>
                      <a:pt x="215" y="131"/>
                    </a:lnTo>
                    <a:lnTo>
                      <a:pt x="214" y="131"/>
                    </a:lnTo>
                    <a:lnTo>
                      <a:pt x="214" y="131"/>
                    </a:lnTo>
                    <a:lnTo>
                      <a:pt x="213" y="131"/>
                    </a:lnTo>
                    <a:lnTo>
                      <a:pt x="212" y="131"/>
                    </a:lnTo>
                    <a:lnTo>
                      <a:pt x="211" y="131"/>
                    </a:lnTo>
                    <a:lnTo>
                      <a:pt x="210" y="131"/>
                    </a:lnTo>
                    <a:lnTo>
                      <a:pt x="210" y="130"/>
                    </a:lnTo>
                    <a:lnTo>
                      <a:pt x="209" y="130"/>
                    </a:lnTo>
                    <a:lnTo>
                      <a:pt x="209" y="129"/>
                    </a:lnTo>
                    <a:lnTo>
                      <a:pt x="208" y="128"/>
                    </a:lnTo>
                    <a:lnTo>
                      <a:pt x="207" y="127"/>
                    </a:lnTo>
                    <a:lnTo>
                      <a:pt x="207" y="127"/>
                    </a:lnTo>
                    <a:lnTo>
                      <a:pt x="207" y="126"/>
                    </a:lnTo>
                    <a:lnTo>
                      <a:pt x="205" y="126"/>
                    </a:lnTo>
                    <a:lnTo>
                      <a:pt x="205" y="125"/>
                    </a:lnTo>
                    <a:lnTo>
                      <a:pt x="204" y="125"/>
                    </a:lnTo>
                    <a:lnTo>
                      <a:pt x="204" y="124"/>
                    </a:lnTo>
                    <a:lnTo>
                      <a:pt x="203" y="124"/>
                    </a:lnTo>
                    <a:lnTo>
                      <a:pt x="202" y="124"/>
                    </a:lnTo>
                    <a:lnTo>
                      <a:pt x="200" y="124"/>
                    </a:lnTo>
                    <a:lnTo>
                      <a:pt x="200" y="124"/>
                    </a:lnTo>
                    <a:lnTo>
                      <a:pt x="198" y="125"/>
                    </a:lnTo>
                    <a:lnTo>
                      <a:pt x="197" y="126"/>
                    </a:lnTo>
                    <a:lnTo>
                      <a:pt x="197" y="127"/>
                    </a:lnTo>
                    <a:lnTo>
                      <a:pt x="196" y="127"/>
                    </a:lnTo>
                    <a:lnTo>
                      <a:pt x="195" y="128"/>
                    </a:lnTo>
                    <a:lnTo>
                      <a:pt x="194" y="128"/>
                    </a:lnTo>
                    <a:lnTo>
                      <a:pt x="193" y="128"/>
                    </a:lnTo>
                    <a:lnTo>
                      <a:pt x="192" y="130"/>
                    </a:lnTo>
                    <a:lnTo>
                      <a:pt x="191" y="130"/>
                    </a:lnTo>
                    <a:lnTo>
                      <a:pt x="190" y="130"/>
                    </a:lnTo>
                    <a:lnTo>
                      <a:pt x="190" y="129"/>
                    </a:lnTo>
                    <a:lnTo>
                      <a:pt x="190" y="128"/>
                    </a:lnTo>
                    <a:lnTo>
                      <a:pt x="190" y="127"/>
                    </a:lnTo>
                    <a:lnTo>
                      <a:pt x="189" y="128"/>
                    </a:lnTo>
                    <a:lnTo>
                      <a:pt x="187" y="127"/>
                    </a:lnTo>
                    <a:lnTo>
                      <a:pt x="186" y="128"/>
                    </a:lnTo>
                    <a:lnTo>
                      <a:pt x="186" y="128"/>
                    </a:lnTo>
                    <a:lnTo>
                      <a:pt x="185" y="130"/>
                    </a:lnTo>
                    <a:lnTo>
                      <a:pt x="184" y="131"/>
                    </a:lnTo>
                    <a:lnTo>
                      <a:pt x="183" y="131"/>
                    </a:lnTo>
                    <a:lnTo>
                      <a:pt x="183" y="130"/>
                    </a:lnTo>
                    <a:lnTo>
                      <a:pt x="182" y="129"/>
                    </a:lnTo>
                    <a:lnTo>
                      <a:pt x="182" y="128"/>
                    </a:lnTo>
                    <a:lnTo>
                      <a:pt x="183" y="127"/>
                    </a:lnTo>
                    <a:lnTo>
                      <a:pt x="183" y="125"/>
                    </a:lnTo>
                    <a:lnTo>
                      <a:pt x="182" y="124"/>
                    </a:lnTo>
                    <a:lnTo>
                      <a:pt x="180" y="124"/>
                    </a:lnTo>
                    <a:lnTo>
                      <a:pt x="179" y="124"/>
                    </a:lnTo>
                    <a:lnTo>
                      <a:pt x="179" y="123"/>
                    </a:lnTo>
                    <a:lnTo>
                      <a:pt x="179" y="121"/>
                    </a:lnTo>
                    <a:lnTo>
                      <a:pt x="179" y="120"/>
                    </a:lnTo>
                    <a:lnTo>
                      <a:pt x="179" y="119"/>
                    </a:lnTo>
                    <a:lnTo>
                      <a:pt x="178" y="120"/>
                    </a:lnTo>
                    <a:lnTo>
                      <a:pt x="177" y="120"/>
                    </a:lnTo>
                    <a:lnTo>
                      <a:pt x="176" y="120"/>
                    </a:lnTo>
                    <a:lnTo>
                      <a:pt x="176" y="120"/>
                    </a:lnTo>
                    <a:lnTo>
                      <a:pt x="176" y="121"/>
                    </a:lnTo>
                    <a:lnTo>
                      <a:pt x="173" y="122"/>
                    </a:lnTo>
                    <a:lnTo>
                      <a:pt x="173" y="123"/>
                    </a:lnTo>
                    <a:lnTo>
                      <a:pt x="172" y="124"/>
                    </a:lnTo>
                    <a:lnTo>
                      <a:pt x="171" y="124"/>
                    </a:lnTo>
                    <a:lnTo>
                      <a:pt x="171" y="123"/>
                    </a:lnTo>
                    <a:lnTo>
                      <a:pt x="171" y="122"/>
                    </a:lnTo>
                    <a:lnTo>
                      <a:pt x="170" y="120"/>
                    </a:lnTo>
                    <a:lnTo>
                      <a:pt x="169" y="119"/>
                    </a:lnTo>
                    <a:lnTo>
                      <a:pt x="169" y="119"/>
                    </a:lnTo>
                    <a:lnTo>
                      <a:pt x="168" y="119"/>
                    </a:lnTo>
                    <a:lnTo>
                      <a:pt x="168" y="120"/>
                    </a:lnTo>
                    <a:lnTo>
                      <a:pt x="167" y="120"/>
                    </a:lnTo>
                    <a:lnTo>
                      <a:pt x="166" y="120"/>
                    </a:lnTo>
                    <a:lnTo>
                      <a:pt x="166" y="120"/>
                    </a:lnTo>
                    <a:lnTo>
                      <a:pt x="166" y="120"/>
                    </a:lnTo>
                    <a:lnTo>
                      <a:pt x="166" y="121"/>
                    </a:lnTo>
                    <a:lnTo>
                      <a:pt x="165" y="121"/>
                    </a:lnTo>
                    <a:lnTo>
                      <a:pt x="164" y="120"/>
                    </a:lnTo>
                    <a:lnTo>
                      <a:pt x="163" y="120"/>
                    </a:lnTo>
                    <a:lnTo>
                      <a:pt x="162" y="120"/>
                    </a:lnTo>
                    <a:lnTo>
                      <a:pt x="161" y="120"/>
                    </a:lnTo>
                    <a:lnTo>
                      <a:pt x="162" y="121"/>
                    </a:lnTo>
                    <a:lnTo>
                      <a:pt x="161" y="121"/>
                    </a:lnTo>
                    <a:lnTo>
                      <a:pt x="160" y="121"/>
                    </a:lnTo>
                    <a:lnTo>
                      <a:pt x="159" y="121"/>
                    </a:lnTo>
                    <a:lnTo>
                      <a:pt x="158" y="121"/>
                    </a:lnTo>
                    <a:lnTo>
                      <a:pt x="159" y="120"/>
                    </a:lnTo>
                    <a:lnTo>
                      <a:pt x="159" y="120"/>
                    </a:lnTo>
                    <a:lnTo>
                      <a:pt x="159" y="119"/>
                    </a:lnTo>
                    <a:lnTo>
                      <a:pt x="161" y="117"/>
                    </a:lnTo>
                    <a:lnTo>
                      <a:pt x="161" y="116"/>
                    </a:lnTo>
                    <a:lnTo>
                      <a:pt x="160" y="117"/>
                    </a:lnTo>
                    <a:lnTo>
                      <a:pt x="159" y="117"/>
                    </a:lnTo>
                    <a:lnTo>
                      <a:pt x="159" y="118"/>
                    </a:lnTo>
                    <a:lnTo>
                      <a:pt x="158" y="118"/>
                    </a:lnTo>
                    <a:lnTo>
                      <a:pt x="157" y="118"/>
                    </a:lnTo>
                    <a:lnTo>
                      <a:pt x="156" y="117"/>
                    </a:lnTo>
                    <a:lnTo>
                      <a:pt x="156" y="116"/>
                    </a:lnTo>
                    <a:lnTo>
                      <a:pt x="156" y="115"/>
                    </a:lnTo>
                    <a:lnTo>
                      <a:pt x="157" y="115"/>
                    </a:lnTo>
                    <a:lnTo>
                      <a:pt x="158" y="114"/>
                    </a:lnTo>
                    <a:lnTo>
                      <a:pt x="157" y="113"/>
                    </a:lnTo>
                    <a:lnTo>
                      <a:pt x="156" y="113"/>
                    </a:lnTo>
                    <a:lnTo>
                      <a:pt x="156" y="113"/>
                    </a:lnTo>
                    <a:lnTo>
                      <a:pt x="153" y="113"/>
                    </a:lnTo>
                    <a:lnTo>
                      <a:pt x="151" y="113"/>
                    </a:lnTo>
                    <a:lnTo>
                      <a:pt x="151" y="112"/>
                    </a:lnTo>
                    <a:lnTo>
                      <a:pt x="151" y="111"/>
                    </a:lnTo>
                    <a:lnTo>
                      <a:pt x="151" y="110"/>
                    </a:lnTo>
                    <a:lnTo>
                      <a:pt x="152" y="110"/>
                    </a:lnTo>
                    <a:lnTo>
                      <a:pt x="150" y="109"/>
                    </a:lnTo>
                    <a:lnTo>
                      <a:pt x="149" y="109"/>
                    </a:lnTo>
                    <a:lnTo>
                      <a:pt x="148" y="110"/>
                    </a:lnTo>
                    <a:lnTo>
                      <a:pt x="148" y="110"/>
                    </a:lnTo>
                    <a:lnTo>
                      <a:pt x="146" y="110"/>
                    </a:lnTo>
                    <a:lnTo>
                      <a:pt x="145" y="111"/>
                    </a:lnTo>
                    <a:lnTo>
                      <a:pt x="145" y="112"/>
                    </a:lnTo>
                    <a:lnTo>
                      <a:pt x="144" y="113"/>
                    </a:lnTo>
                    <a:lnTo>
                      <a:pt x="143" y="113"/>
                    </a:lnTo>
                    <a:lnTo>
                      <a:pt x="142" y="112"/>
                    </a:lnTo>
                    <a:lnTo>
                      <a:pt x="141" y="110"/>
                    </a:lnTo>
                    <a:lnTo>
                      <a:pt x="140" y="110"/>
                    </a:lnTo>
                    <a:lnTo>
                      <a:pt x="140" y="110"/>
                    </a:lnTo>
                    <a:lnTo>
                      <a:pt x="141" y="108"/>
                    </a:lnTo>
                    <a:lnTo>
                      <a:pt x="141" y="107"/>
                    </a:lnTo>
                    <a:lnTo>
                      <a:pt x="140" y="107"/>
                    </a:lnTo>
                    <a:lnTo>
                      <a:pt x="140" y="107"/>
                    </a:lnTo>
                    <a:lnTo>
                      <a:pt x="140" y="106"/>
                    </a:lnTo>
                    <a:lnTo>
                      <a:pt x="141" y="105"/>
                    </a:lnTo>
                    <a:lnTo>
                      <a:pt x="142" y="105"/>
                    </a:lnTo>
                    <a:lnTo>
                      <a:pt x="142" y="103"/>
                    </a:lnTo>
                    <a:lnTo>
                      <a:pt x="141" y="103"/>
                    </a:lnTo>
                    <a:lnTo>
                      <a:pt x="140" y="103"/>
                    </a:lnTo>
                    <a:lnTo>
                      <a:pt x="140" y="102"/>
                    </a:lnTo>
                    <a:lnTo>
                      <a:pt x="138" y="102"/>
                    </a:lnTo>
                    <a:lnTo>
                      <a:pt x="137" y="101"/>
                    </a:lnTo>
                    <a:lnTo>
                      <a:pt x="136" y="100"/>
                    </a:lnTo>
                    <a:lnTo>
                      <a:pt x="135" y="100"/>
                    </a:lnTo>
                    <a:lnTo>
                      <a:pt x="135" y="101"/>
                    </a:lnTo>
                    <a:lnTo>
                      <a:pt x="135" y="102"/>
                    </a:lnTo>
                    <a:lnTo>
                      <a:pt x="134" y="103"/>
                    </a:lnTo>
                    <a:lnTo>
                      <a:pt x="133" y="103"/>
                    </a:lnTo>
                    <a:lnTo>
                      <a:pt x="133" y="102"/>
                    </a:lnTo>
                    <a:lnTo>
                      <a:pt x="132" y="101"/>
                    </a:lnTo>
                    <a:lnTo>
                      <a:pt x="133" y="100"/>
                    </a:lnTo>
                    <a:lnTo>
                      <a:pt x="133" y="100"/>
                    </a:lnTo>
                    <a:lnTo>
                      <a:pt x="134" y="99"/>
                    </a:lnTo>
                    <a:lnTo>
                      <a:pt x="133" y="98"/>
                    </a:lnTo>
                    <a:lnTo>
                      <a:pt x="132" y="98"/>
                    </a:lnTo>
                    <a:lnTo>
                      <a:pt x="131" y="99"/>
                    </a:lnTo>
                    <a:lnTo>
                      <a:pt x="131" y="99"/>
                    </a:lnTo>
                    <a:lnTo>
                      <a:pt x="130" y="99"/>
                    </a:lnTo>
                    <a:lnTo>
                      <a:pt x="129" y="98"/>
                    </a:lnTo>
                    <a:lnTo>
                      <a:pt x="129" y="97"/>
                    </a:lnTo>
                    <a:lnTo>
                      <a:pt x="128" y="97"/>
                    </a:lnTo>
                    <a:lnTo>
                      <a:pt x="128" y="96"/>
                    </a:lnTo>
                    <a:lnTo>
                      <a:pt x="128" y="96"/>
                    </a:lnTo>
                    <a:lnTo>
                      <a:pt x="128" y="95"/>
                    </a:lnTo>
                    <a:lnTo>
                      <a:pt x="127" y="94"/>
                    </a:lnTo>
                    <a:lnTo>
                      <a:pt x="127" y="93"/>
                    </a:lnTo>
                    <a:lnTo>
                      <a:pt x="128" y="92"/>
                    </a:lnTo>
                    <a:lnTo>
                      <a:pt x="128" y="91"/>
                    </a:lnTo>
                    <a:lnTo>
                      <a:pt x="128" y="90"/>
                    </a:lnTo>
                    <a:lnTo>
                      <a:pt x="127" y="89"/>
                    </a:lnTo>
                    <a:lnTo>
                      <a:pt x="126" y="89"/>
                    </a:lnTo>
                    <a:lnTo>
                      <a:pt x="125" y="90"/>
                    </a:lnTo>
                    <a:lnTo>
                      <a:pt x="124" y="92"/>
                    </a:lnTo>
                    <a:lnTo>
                      <a:pt x="124" y="92"/>
                    </a:lnTo>
                    <a:lnTo>
                      <a:pt x="124" y="93"/>
                    </a:lnTo>
                    <a:lnTo>
                      <a:pt x="124" y="93"/>
                    </a:lnTo>
                    <a:lnTo>
                      <a:pt x="123" y="94"/>
                    </a:lnTo>
                    <a:lnTo>
                      <a:pt x="122" y="94"/>
                    </a:lnTo>
                    <a:lnTo>
                      <a:pt x="121" y="93"/>
                    </a:lnTo>
                    <a:lnTo>
                      <a:pt x="121" y="93"/>
                    </a:lnTo>
                    <a:lnTo>
                      <a:pt x="121" y="92"/>
                    </a:lnTo>
                    <a:lnTo>
                      <a:pt x="120" y="92"/>
                    </a:lnTo>
                    <a:lnTo>
                      <a:pt x="119" y="91"/>
                    </a:lnTo>
                    <a:lnTo>
                      <a:pt x="119" y="90"/>
                    </a:lnTo>
                    <a:lnTo>
                      <a:pt x="118" y="89"/>
                    </a:lnTo>
                    <a:lnTo>
                      <a:pt x="116" y="89"/>
                    </a:lnTo>
                    <a:lnTo>
                      <a:pt x="115" y="89"/>
                    </a:lnTo>
                    <a:lnTo>
                      <a:pt x="114" y="90"/>
                    </a:lnTo>
                    <a:lnTo>
                      <a:pt x="112" y="92"/>
                    </a:lnTo>
                    <a:lnTo>
                      <a:pt x="111" y="92"/>
                    </a:lnTo>
                    <a:lnTo>
                      <a:pt x="111" y="92"/>
                    </a:lnTo>
                    <a:lnTo>
                      <a:pt x="110" y="91"/>
                    </a:lnTo>
                    <a:lnTo>
                      <a:pt x="109" y="91"/>
                    </a:lnTo>
                    <a:lnTo>
                      <a:pt x="109" y="93"/>
                    </a:lnTo>
                    <a:lnTo>
                      <a:pt x="108" y="93"/>
                    </a:lnTo>
                    <a:lnTo>
                      <a:pt x="107" y="93"/>
                    </a:lnTo>
                    <a:lnTo>
                      <a:pt x="107" y="93"/>
                    </a:lnTo>
                    <a:lnTo>
                      <a:pt x="106" y="93"/>
                    </a:lnTo>
                    <a:lnTo>
                      <a:pt x="105" y="92"/>
                    </a:lnTo>
                    <a:lnTo>
                      <a:pt x="104" y="90"/>
                    </a:lnTo>
                    <a:lnTo>
                      <a:pt x="104" y="89"/>
                    </a:lnTo>
                    <a:lnTo>
                      <a:pt x="104" y="89"/>
                    </a:lnTo>
                    <a:lnTo>
                      <a:pt x="103" y="89"/>
                    </a:lnTo>
                    <a:lnTo>
                      <a:pt x="102" y="89"/>
                    </a:lnTo>
                    <a:lnTo>
                      <a:pt x="102" y="89"/>
                    </a:lnTo>
                    <a:lnTo>
                      <a:pt x="101" y="88"/>
                    </a:lnTo>
                    <a:lnTo>
                      <a:pt x="100" y="87"/>
                    </a:lnTo>
                    <a:lnTo>
                      <a:pt x="100" y="86"/>
                    </a:lnTo>
                    <a:lnTo>
                      <a:pt x="99" y="85"/>
                    </a:lnTo>
                    <a:lnTo>
                      <a:pt x="98" y="85"/>
                    </a:lnTo>
                    <a:lnTo>
                      <a:pt x="97" y="84"/>
                    </a:lnTo>
                    <a:lnTo>
                      <a:pt x="95" y="85"/>
                    </a:lnTo>
                    <a:lnTo>
                      <a:pt x="95" y="84"/>
                    </a:lnTo>
                    <a:lnTo>
                      <a:pt x="93" y="84"/>
                    </a:lnTo>
                    <a:lnTo>
                      <a:pt x="93" y="84"/>
                    </a:lnTo>
                    <a:lnTo>
                      <a:pt x="92" y="84"/>
                    </a:lnTo>
                    <a:lnTo>
                      <a:pt x="90" y="84"/>
                    </a:lnTo>
                    <a:lnTo>
                      <a:pt x="90" y="84"/>
                    </a:lnTo>
                    <a:lnTo>
                      <a:pt x="88" y="84"/>
                    </a:lnTo>
                    <a:lnTo>
                      <a:pt x="86" y="85"/>
                    </a:lnTo>
                    <a:lnTo>
                      <a:pt x="86" y="85"/>
                    </a:lnTo>
                    <a:lnTo>
                      <a:pt x="85" y="85"/>
                    </a:lnTo>
                    <a:lnTo>
                      <a:pt x="84" y="85"/>
                    </a:lnTo>
                    <a:lnTo>
                      <a:pt x="83" y="84"/>
                    </a:lnTo>
                    <a:lnTo>
                      <a:pt x="83" y="84"/>
                    </a:lnTo>
                    <a:lnTo>
                      <a:pt x="82" y="84"/>
                    </a:lnTo>
                    <a:lnTo>
                      <a:pt x="81" y="84"/>
                    </a:lnTo>
                    <a:lnTo>
                      <a:pt x="80" y="84"/>
                    </a:lnTo>
                    <a:lnTo>
                      <a:pt x="80" y="83"/>
                    </a:lnTo>
                    <a:lnTo>
                      <a:pt x="78" y="82"/>
                    </a:lnTo>
                    <a:lnTo>
                      <a:pt x="77" y="82"/>
                    </a:lnTo>
                    <a:lnTo>
                      <a:pt x="76" y="82"/>
                    </a:lnTo>
                    <a:lnTo>
                      <a:pt x="75" y="81"/>
                    </a:lnTo>
                    <a:lnTo>
                      <a:pt x="73" y="79"/>
                    </a:lnTo>
                    <a:lnTo>
                      <a:pt x="73" y="79"/>
                    </a:lnTo>
                    <a:lnTo>
                      <a:pt x="72" y="78"/>
                    </a:lnTo>
                    <a:lnTo>
                      <a:pt x="71" y="76"/>
                    </a:lnTo>
                    <a:lnTo>
                      <a:pt x="71" y="76"/>
                    </a:lnTo>
                    <a:lnTo>
                      <a:pt x="70" y="75"/>
                    </a:lnTo>
                    <a:lnTo>
                      <a:pt x="69" y="75"/>
                    </a:lnTo>
                    <a:lnTo>
                      <a:pt x="69" y="75"/>
                    </a:lnTo>
                    <a:lnTo>
                      <a:pt x="67" y="74"/>
                    </a:lnTo>
                    <a:lnTo>
                      <a:pt x="63" y="74"/>
                    </a:lnTo>
                    <a:lnTo>
                      <a:pt x="62" y="74"/>
                    </a:lnTo>
                    <a:lnTo>
                      <a:pt x="61" y="73"/>
                    </a:lnTo>
                    <a:lnTo>
                      <a:pt x="60" y="73"/>
                    </a:lnTo>
                    <a:lnTo>
                      <a:pt x="59" y="72"/>
                    </a:lnTo>
                    <a:lnTo>
                      <a:pt x="56" y="71"/>
                    </a:lnTo>
                    <a:lnTo>
                      <a:pt x="56" y="71"/>
                    </a:lnTo>
                    <a:lnTo>
                      <a:pt x="55" y="72"/>
                    </a:lnTo>
                    <a:lnTo>
                      <a:pt x="54" y="73"/>
                    </a:lnTo>
                    <a:lnTo>
                      <a:pt x="53" y="74"/>
                    </a:lnTo>
                    <a:lnTo>
                      <a:pt x="53" y="75"/>
                    </a:lnTo>
                    <a:lnTo>
                      <a:pt x="52" y="76"/>
                    </a:lnTo>
                    <a:lnTo>
                      <a:pt x="52" y="78"/>
                    </a:lnTo>
                    <a:lnTo>
                      <a:pt x="50" y="79"/>
                    </a:lnTo>
                    <a:lnTo>
                      <a:pt x="50" y="80"/>
                    </a:lnTo>
                    <a:lnTo>
                      <a:pt x="50" y="81"/>
                    </a:lnTo>
                    <a:lnTo>
                      <a:pt x="49" y="81"/>
                    </a:lnTo>
                    <a:lnTo>
                      <a:pt x="49" y="82"/>
                    </a:lnTo>
                    <a:lnTo>
                      <a:pt x="49" y="82"/>
                    </a:lnTo>
                    <a:lnTo>
                      <a:pt x="49" y="82"/>
                    </a:lnTo>
                    <a:lnTo>
                      <a:pt x="49" y="83"/>
                    </a:lnTo>
                    <a:lnTo>
                      <a:pt x="48" y="84"/>
                    </a:lnTo>
                    <a:lnTo>
                      <a:pt x="47" y="85"/>
                    </a:lnTo>
                    <a:lnTo>
                      <a:pt x="47" y="84"/>
                    </a:lnTo>
                    <a:lnTo>
                      <a:pt x="47" y="82"/>
                    </a:lnTo>
                    <a:lnTo>
                      <a:pt x="46" y="82"/>
                    </a:lnTo>
                    <a:lnTo>
                      <a:pt x="45" y="81"/>
                    </a:lnTo>
                    <a:lnTo>
                      <a:pt x="44" y="80"/>
                    </a:lnTo>
                    <a:lnTo>
                      <a:pt x="43" y="79"/>
                    </a:lnTo>
                    <a:lnTo>
                      <a:pt x="42" y="79"/>
                    </a:lnTo>
                    <a:lnTo>
                      <a:pt x="41" y="78"/>
                    </a:lnTo>
                    <a:lnTo>
                      <a:pt x="41" y="77"/>
                    </a:lnTo>
                    <a:lnTo>
                      <a:pt x="40" y="76"/>
                    </a:lnTo>
                    <a:lnTo>
                      <a:pt x="39" y="76"/>
                    </a:lnTo>
                    <a:lnTo>
                      <a:pt x="38" y="76"/>
                    </a:lnTo>
                    <a:lnTo>
                      <a:pt x="38" y="75"/>
                    </a:lnTo>
                    <a:lnTo>
                      <a:pt x="38" y="74"/>
                    </a:lnTo>
                    <a:lnTo>
                      <a:pt x="38" y="73"/>
                    </a:lnTo>
                    <a:lnTo>
                      <a:pt x="38" y="72"/>
                    </a:lnTo>
                    <a:lnTo>
                      <a:pt x="37" y="71"/>
                    </a:lnTo>
                    <a:lnTo>
                      <a:pt x="36" y="71"/>
                    </a:lnTo>
                    <a:lnTo>
                      <a:pt x="35" y="70"/>
                    </a:lnTo>
                    <a:lnTo>
                      <a:pt x="35" y="69"/>
                    </a:lnTo>
                    <a:lnTo>
                      <a:pt x="35" y="68"/>
                    </a:lnTo>
                    <a:lnTo>
                      <a:pt x="35" y="65"/>
                    </a:lnTo>
                    <a:lnTo>
                      <a:pt x="35" y="65"/>
                    </a:lnTo>
                    <a:lnTo>
                      <a:pt x="34" y="63"/>
                    </a:lnTo>
                    <a:lnTo>
                      <a:pt x="34" y="62"/>
                    </a:lnTo>
                    <a:lnTo>
                      <a:pt x="34" y="62"/>
                    </a:lnTo>
                    <a:lnTo>
                      <a:pt x="33" y="61"/>
                    </a:lnTo>
                    <a:lnTo>
                      <a:pt x="32" y="60"/>
                    </a:lnTo>
                    <a:lnTo>
                      <a:pt x="31" y="60"/>
                    </a:lnTo>
                    <a:lnTo>
                      <a:pt x="30" y="61"/>
                    </a:lnTo>
                    <a:lnTo>
                      <a:pt x="29" y="60"/>
                    </a:lnTo>
                    <a:lnTo>
                      <a:pt x="28" y="59"/>
                    </a:lnTo>
                    <a:lnTo>
                      <a:pt x="28" y="58"/>
                    </a:lnTo>
                    <a:lnTo>
                      <a:pt x="28" y="58"/>
                    </a:lnTo>
                    <a:lnTo>
                      <a:pt x="26" y="57"/>
                    </a:lnTo>
                    <a:lnTo>
                      <a:pt x="25" y="57"/>
                    </a:lnTo>
                    <a:lnTo>
                      <a:pt x="25" y="56"/>
                    </a:lnTo>
                    <a:lnTo>
                      <a:pt x="25" y="55"/>
                    </a:lnTo>
                    <a:lnTo>
                      <a:pt x="25" y="55"/>
                    </a:lnTo>
                    <a:lnTo>
                      <a:pt x="25" y="54"/>
                    </a:lnTo>
                    <a:lnTo>
                      <a:pt x="25" y="53"/>
                    </a:lnTo>
                    <a:lnTo>
                      <a:pt x="25" y="52"/>
                    </a:lnTo>
                    <a:lnTo>
                      <a:pt x="25" y="51"/>
                    </a:lnTo>
                    <a:lnTo>
                      <a:pt x="24" y="51"/>
                    </a:lnTo>
                    <a:lnTo>
                      <a:pt x="24" y="50"/>
                    </a:lnTo>
                    <a:lnTo>
                      <a:pt x="23" y="49"/>
                    </a:lnTo>
                    <a:lnTo>
                      <a:pt x="22" y="49"/>
                    </a:lnTo>
                    <a:lnTo>
                      <a:pt x="21" y="49"/>
                    </a:lnTo>
                    <a:lnTo>
                      <a:pt x="21" y="50"/>
                    </a:lnTo>
                    <a:lnTo>
                      <a:pt x="21" y="49"/>
                    </a:lnTo>
                    <a:lnTo>
                      <a:pt x="20" y="49"/>
                    </a:lnTo>
                    <a:lnTo>
                      <a:pt x="19" y="48"/>
                    </a:lnTo>
                    <a:lnTo>
                      <a:pt x="19" y="48"/>
                    </a:lnTo>
                    <a:lnTo>
                      <a:pt x="20" y="47"/>
                    </a:lnTo>
                    <a:lnTo>
                      <a:pt x="21" y="46"/>
                    </a:lnTo>
                    <a:lnTo>
                      <a:pt x="20" y="45"/>
                    </a:lnTo>
                    <a:lnTo>
                      <a:pt x="20" y="45"/>
                    </a:lnTo>
                    <a:lnTo>
                      <a:pt x="19" y="45"/>
                    </a:lnTo>
                    <a:lnTo>
                      <a:pt x="18" y="45"/>
                    </a:lnTo>
                    <a:lnTo>
                      <a:pt x="18" y="45"/>
                    </a:lnTo>
                    <a:lnTo>
                      <a:pt x="18" y="44"/>
                    </a:lnTo>
                    <a:lnTo>
                      <a:pt x="18" y="43"/>
                    </a:lnTo>
                    <a:lnTo>
                      <a:pt x="17" y="42"/>
                    </a:lnTo>
                    <a:lnTo>
                      <a:pt x="16" y="42"/>
                    </a:lnTo>
                    <a:lnTo>
                      <a:pt x="15" y="42"/>
                    </a:lnTo>
                    <a:lnTo>
                      <a:pt x="15" y="41"/>
                    </a:lnTo>
                    <a:lnTo>
                      <a:pt x="15" y="41"/>
                    </a:lnTo>
                    <a:lnTo>
                      <a:pt x="14" y="41"/>
                    </a:lnTo>
                    <a:lnTo>
                      <a:pt x="13" y="41"/>
                    </a:lnTo>
                    <a:lnTo>
                      <a:pt x="13" y="41"/>
                    </a:lnTo>
                    <a:lnTo>
                      <a:pt x="12" y="41"/>
                    </a:lnTo>
                    <a:lnTo>
                      <a:pt x="12" y="39"/>
                    </a:lnTo>
                    <a:lnTo>
                      <a:pt x="12" y="38"/>
                    </a:lnTo>
                    <a:lnTo>
                      <a:pt x="11" y="38"/>
                    </a:lnTo>
                    <a:lnTo>
                      <a:pt x="11" y="38"/>
                    </a:lnTo>
                    <a:lnTo>
                      <a:pt x="11" y="37"/>
                    </a:lnTo>
                    <a:lnTo>
                      <a:pt x="11" y="37"/>
                    </a:lnTo>
                    <a:lnTo>
                      <a:pt x="12" y="37"/>
                    </a:lnTo>
                    <a:lnTo>
                      <a:pt x="12" y="36"/>
                    </a:lnTo>
                    <a:lnTo>
                      <a:pt x="11" y="36"/>
                    </a:lnTo>
                    <a:lnTo>
                      <a:pt x="10" y="36"/>
                    </a:lnTo>
                    <a:lnTo>
                      <a:pt x="9" y="36"/>
                    </a:lnTo>
                    <a:lnTo>
                      <a:pt x="9" y="35"/>
                    </a:lnTo>
                    <a:lnTo>
                      <a:pt x="10" y="34"/>
                    </a:lnTo>
                    <a:lnTo>
                      <a:pt x="10" y="34"/>
                    </a:lnTo>
                    <a:lnTo>
                      <a:pt x="10" y="33"/>
                    </a:lnTo>
                    <a:lnTo>
                      <a:pt x="9" y="33"/>
                    </a:lnTo>
                    <a:lnTo>
                      <a:pt x="7" y="33"/>
                    </a:lnTo>
                    <a:lnTo>
                      <a:pt x="7" y="32"/>
                    </a:lnTo>
                    <a:lnTo>
                      <a:pt x="6" y="31"/>
                    </a:lnTo>
                    <a:lnTo>
                      <a:pt x="6" y="31"/>
                    </a:lnTo>
                    <a:lnTo>
                      <a:pt x="6" y="30"/>
                    </a:lnTo>
                    <a:lnTo>
                      <a:pt x="5" y="29"/>
                    </a:lnTo>
                    <a:lnTo>
                      <a:pt x="4" y="30"/>
                    </a:lnTo>
                    <a:lnTo>
                      <a:pt x="4" y="30"/>
                    </a:lnTo>
                    <a:lnTo>
                      <a:pt x="3" y="30"/>
                    </a:lnTo>
                    <a:lnTo>
                      <a:pt x="2" y="29"/>
                    </a:lnTo>
                    <a:lnTo>
                      <a:pt x="3" y="28"/>
                    </a:lnTo>
                    <a:lnTo>
                      <a:pt x="4" y="28"/>
                    </a:lnTo>
                    <a:lnTo>
                      <a:pt x="4" y="28"/>
                    </a:lnTo>
                    <a:lnTo>
                      <a:pt x="4" y="27"/>
                    </a:lnTo>
                    <a:lnTo>
                      <a:pt x="4" y="26"/>
                    </a:lnTo>
                    <a:lnTo>
                      <a:pt x="4" y="25"/>
                    </a:lnTo>
                    <a:lnTo>
                      <a:pt x="5" y="25"/>
                    </a:lnTo>
                    <a:lnTo>
                      <a:pt x="5" y="24"/>
                    </a:lnTo>
                    <a:lnTo>
                      <a:pt x="5" y="24"/>
                    </a:lnTo>
                    <a:lnTo>
                      <a:pt x="6" y="23"/>
                    </a:lnTo>
                    <a:lnTo>
                      <a:pt x="6" y="22"/>
                    </a:lnTo>
                    <a:lnTo>
                      <a:pt x="5" y="22"/>
                    </a:lnTo>
                    <a:lnTo>
                      <a:pt x="4" y="22"/>
                    </a:lnTo>
                    <a:lnTo>
                      <a:pt x="4" y="21"/>
                    </a:lnTo>
                    <a:lnTo>
                      <a:pt x="4" y="20"/>
                    </a:lnTo>
                    <a:lnTo>
                      <a:pt x="4" y="20"/>
                    </a:lnTo>
                    <a:lnTo>
                      <a:pt x="4" y="19"/>
                    </a:lnTo>
                    <a:lnTo>
                      <a:pt x="3" y="19"/>
                    </a:lnTo>
                    <a:lnTo>
                      <a:pt x="2" y="20"/>
                    </a:lnTo>
                    <a:lnTo>
                      <a:pt x="0" y="20"/>
                    </a:lnTo>
                    <a:lnTo>
                      <a:pt x="0" y="20"/>
                    </a:lnTo>
                    <a:lnTo>
                      <a:pt x="0" y="19"/>
                    </a:lnTo>
                    <a:lnTo>
                      <a:pt x="1" y="18"/>
                    </a:lnTo>
                    <a:lnTo>
                      <a:pt x="1" y="17"/>
                    </a:lnTo>
                    <a:lnTo>
                      <a:pt x="2" y="17"/>
                    </a:lnTo>
                    <a:lnTo>
                      <a:pt x="3" y="17"/>
                    </a:lnTo>
                    <a:lnTo>
                      <a:pt x="4" y="17"/>
                    </a:lnTo>
                    <a:lnTo>
                      <a:pt x="4" y="16"/>
                    </a:lnTo>
                    <a:lnTo>
                      <a:pt x="5" y="17"/>
                    </a:lnTo>
                    <a:lnTo>
                      <a:pt x="4" y="17"/>
                    </a:lnTo>
                    <a:lnTo>
                      <a:pt x="5" y="18"/>
                    </a:lnTo>
                    <a:lnTo>
                      <a:pt x="6" y="18"/>
                    </a:lnTo>
                    <a:lnTo>
                      <a:pt x="6" y="19"/>
                    </a:lnTo>
                    <a:lnTo>
                      <a:pt x="6" y="20"/>
                    </a:lnTo>
                    <a:lnTo>
                      <a:pt x="6" y="20"/>
                    </a:lnTo>
                    <a:lnTo>
                      <a:pt x="7" y="20"/>
                    </a:lnTo>
                    <a:lnTo>
                      <a:pt x="7" y="21"/>
                    </a:lnTo>
                    <a:lnTo>
                      <a:pt x="9" y="21"/>
                    </a:lnTo>
                    <a:lnTo>
                      <a:pt x="9" y="22"/>
                    </a:lnTo>
                    <a:lnTo>
                      <a:pt x="9" y="23"/>
                    </a:lnTo>
                    <a:lnTo>
                      <a:pt x="10" y="24"/>
                    </a:lnTo>
                    <a:lnTo>
                      <a:pt x="10" y="24"/>
                    </a:lnTo>
                    <a:lnTo>
                      <a:pt x="10" y="25"/>
                    </a:lnTo>
                    <a:lnTo>
                      <a:pt x="11" y="26"/>
                    </a:lnTo>
                    <a:lnTo>
                      <a:pt x="11" y="25"/>
                    </a:lnTo>
                    <a:lnTo>
                      <a:pt x="11" y="24"/>
                    </a:lnTo>
                    <a:lnTo>
                      <a:pt x="12" y="24"/>
                    </a:lnTo>
                    <a:lnTo>
                      <a:pt x="13" y="24"/>
                    </a:lnTo>
                    <a:lnTo>
                      <a:pt x="13" y="25"/>
                    </a:lnTo>
                    <a:lnTo>
                      <a:pt x="14" y="24"/>
                    </a:lnTo>
                    <a:lnTo>
                      <a:pt x="14" y="24"/>
                    </a:lnTo>
                    <a:lnTo>
                      <a:pt x="14" y="23"/>
                    </a:lnTo>
                    <a:lnTo>
                      <a:pt x="14" y="23"/>
                    </a:lnTo>
                    <a:lnTo>
                      <a:pt x="15" y="24"/>
                    </a:lnTo>
                    <a:lnTo>
                      <a:pt x="16" y="24"/>
                    </a:lnTo>
                    <a:lnTo>
                      <a:pt x="16" y="23"/>
                    </a:lnTo>
                    <a:lnTo>
                      <a:pt x="16" y="22"/>
                    </a:lnTo>
                    <a:lnTo>
                      <a:pt x="16" y="21"/>
                    </a:lnTo>
                    <a:lnTo>
                      <a:pt x="17" y="20"/>
                    </a:lnTo>
                    <a:lnTo>
                      <a:pt x="18" y="20"/>
                    </a:lnTo>
                    <a:lnTo>
                      <a:pt x="18" y="19"/>
                    </a:lnTo>
                    <a:lnTo>
                      <a:pt x="17" y="19"/>
                    </a:lnTo>
                    <a:lnTo>
                      <a:pt x="16" y="19"/>
                    </a:lnTo>
                    <a:lnTo>
                      <a:pt x="15" y="20"/>
                    </a:lnTo>
                    <a:lnTo>
                      <a:pt x="14" y="20"/>
                    </a:lnTo>
                    <a:lnTo>
                      <a:pt x="14" y="21"/>
                    </a:lnTo>
                    <a:lnTo>
                      <a:pt x="13" y="21"/>
                    </a:lnTo>
                    <a:lnTo>
                      <a:pt x="12" y="21"/>
                    </a:lnTo>
                    <a:lnTo>
                      <a:pt x="12" y="20"/>
                    </a:lnTo>
                    <a:lnTo>
                      <a:pt x="11" y="19"/>
                    </a:lnTo>
                    <a:lnTo>
                      <a:pt x="12" y="18"/>
                    </a:lnTo>
                    <a:lnTo>
                      <a:pt x="13" y="17"/>
                    </a:lnTo>
                    <a:lnTo>
                      <a:pt x="13" y="17"/>
                    </a:lnTo>
                    <a:lnTo>
                      <a:pt x="14" y="17"/>
                    </a:lnTo>
                    <a:lnTo>
                      <a:pt x="14" y="17"/>
                    </a:lnTo>
                    <a:lnTo>
                      <a:pt x="14" y="16"/>
                    </a:lnTo>
                    <a:lnTo>
                      <a:pt x="14" y="15"/>
                    </a:lnTo>
                    <a:lnTo>
                      <a:pt x="14" y="14"/>
                    </a:lnTo>
                    <a:lnTo>
                      <a:pt x="13" y="14"/>
                    </a:lnTo>
                    <a:lnTo>
                      <a:pt x="12" y="14"/>
                    </a:lnTo>
                    <a:lnTo>
                      <a:pt x="11" y="13"/>
                    </a:lnTo>
                    <a:lnTo>
                      <a:pt x="11" y="14"/>
                    </a:lnTo>
                    <a:lnTo>
                      <a:pt x="10" y="13"/>
                    </a:lnTo>
                    <a:lnTo>
                      <a:pt x="10" y="13"/>
                    </a:lnTo>
                    <a:lnTo>
                      <a:pt x="10" y="12"/>
                    </a:lnTo>
                    <a:lnTo>
                      <a:pt x="11" y="12"/>
                    </a:lnTo>
                    <a:lnTo>
                      <a:pt x="11" y="11"/>
                    </a:lnTo>
                    <a:lnTo>
                      <a:pt x="11" y="10"/>
                    </a:lnTo>
                    <a:lnTo>
                      <a:pt x="12" y="10"/>
                    </a:lnTo>
                    <a:lnTo>
                      <a:pt x="11" y="10"/>
                    </a:lnTo>
                    <a:lnTo>
                      <a:pt x="11" y="10"/>
                    </a:lnTo>
                    <a:lnTo>
                      <a:pt x="10" y="10"/>
                    </a:lnTo>
                    <a:lnTo>
                      <a:pt x="9" y="10"/>
                    </a:lnTo>
                    <a:lnTo>
                      <a:pt x="8" y="11"/>
                    </a:lnTo>
                    <a:lnTo>
                      <a:pt x="7" y="11"/>
                    </a:lnTo>
                    <a:lnTo>
                      <a:pt x="8" y="10"/>
                    </a:lnTo>
                    <a:lnTo>
                      <a:pt x="8" y="9"/>
                    </a:lnTo>
                    <a:lnTo>
                      <a:pt x="8" y="8"/>
                    </a:lnTo>
                    <a:lnTo>
                      <a:pt x="7" y="8"/>
                    </a:lnTo>
                    <a:lnTo>
                      <a:pt x="7" y="9"/>
                    </a:lnTo>
                    <a:lnTo>
                      <a:pt x="7" y="10"/>
                    </a:lnTo>
                    <a:lnTo>
                      <a:pt x="6" y="10"/>
                    </a:lnTo>
                    <a:lnTo>
                      <a:pt x="6" y="9"/>
                    </a:lnTo>
                    <a:lnTo>
                      <a:pt x="6" y="8"/>
                    </a:lnTo>
                    <a:lnTo>
                      <a:pt x="7" y="7"/>
                    </a:lnTo>
                    <a:lnTo>
                      <a:pt x="7" y="7"/>
                    </a:lnTo>
                    <a:lnTo>
                      <a:pt x="7" y="7"/>
                    </a:lnTo>
                    <a:lnTo>
                      <a:pt x="8" y="6"/>
                    </a:lnTo>
                    <a:lnTo>
                      <a:pt x="11" y="4"/>
                    </a:lnTo>
                    <a:lnTo>
                      <a:pt x="11" y="3"/>
                    </a:lnTo>
                    <a:lnTo>
                      <a:pt x="11" y="3"/>
                    </a:lnTo>
                    <a:lnTo>
                      <a:pt x="12" y="4"/>
                    </a:lnTo>
                    <a:lnTo>
                      <a:pt x="12" y="6"/>
                    </a:lnTo>
                    <a:lnTo>
                      <a:pt x="12" y="7"/>
                    </a:lnTo>
                    <a:lnTo>
                      <a:pt x="12" y="7"/>
                    </a:lnTo>
                    <a:lnTo>
                      <a:pt x="12" y="8"/>
                    </a:lnTo>
                    <a:lnTo>
                      <a:pt x="13" y="7"/>
                    </a:lnTo>
                    <a:lnTo>
                      <a:pt x="14" y="7"/>
                    </a:lnTo>
                    <a:lnTo>
                      <a:pt x="14" y="5"/>
                    </a:lnTo>
                    <a:lnTo>
                      <a:pt x="14" y="6"/>
                    </a:lnTo>
                    <a:lnTo>
                      <a:pt x="14" y="7"/>
                    </a:lnTo>
                    <a:lnTo>
                      <a:pt x="15" y="7"/>
                    </a:lnTo>
                    <a:lnTo>
                      <a:pt x="15" y="8"/>
                    </a:lnTo>
                    <a:lnTo>
                      <a:pt x="14" y="9"/>
                    </a:lnTo>
                    <a:lnTo>
                      <a:pt x="14" y="10"/>
                    </a:lnTo>
                    <a:lnTo>
                      <a:pt x="14" y="11"/>
                    </a:lnTo>
                    <a:lnTo>
                      <a:pt x="14" y="12"/>
                    </a:lnTo>
                    <a:lnTo>
                      <a:pt x="14" y="13"/>
                    </a:lnTo>
                    <a:lnTo>
                      <a:pt x="15" y="13"/>
                    </a:lnTo>
                    <a:lnTo>
                      <a:pt x="16" y="12"/>
                    </a:lnTo>
                    <a:lnTo>
                      <a:pt x="16" y="11"/>
                    </a:lnTo>
                    <a:lnTo>
                      <a:pt x="17" y="11"/>
                    </a:lnTo>
                    <a:lnTo>
                      <a:pt x="18" y="12"/>
                    </a:lnTo>
                    <a:lnTo>
                      <a:pt x="18" y="13"/>
                    </a:lnTo>
                    <a:lnTo>
                      <a:pt x="18" y="13"/>
                    </a:lnTo>
                    <a:lnTo>
                      <a:pt x="18" y="15"/>
                    </a:lnTo>
                    <a:lnTo>
                      <a:pt x="18" y="16"/>
                    </a:lnTo>
                    <a:lnTo>
                      <a:pt x="18" y="16"/>
                    </a:lnTo>
                    <a:lnTo>
                      <a:pt x="19" y="16"/>
                    </a:lnTo>
                    <a:lnTo>
                      <a:pt x="19" y="17"/>
                    </a:lnTo>
                    <a:lnTo>
                      <a:pt x="20" y="17"/>
                    </a:lnTo>
                    <a:lnTo>
                      <a:pt x="20" y="16"/>
                    </a:lnTo>
                    <a:lnTo>
                      <a:pt x="21" y="15"/>
                    </a:lnTo>
                    <a:lnTo>
                      <a:pt x="21" y="14"/>
                    </a:lnTo>
                    <a:lnTo>
                      <a:pt x="21" y="13"/>
                    </a:lnTo>
                    <a:lnTo>
                      <a:pt x="21" y="12"/>
                    </a:lnTo>
                    <a:lnTo>
                      <a:pt x="20" y="11"/>
                    </a:lnTo>
                    <a:lnTo>
                      <a:pt x="20" y="10"/>
                    </a:lnTo>
                    <a:lnTo>
                      <a:pt x="21" y="10"/>
                    </a:lnTo>
                    <a:lnTo>
                      <a:pt x="21" y="11"/>
                    </a:lnTo>
                    <a:lnTo>
                      <a:pt x="21" y="12"/>
                    </a:lnTo>
                    <a:lnTo>
                      <a:pt x="22" y="13"/>
                    </a:lnTo>
                    <a:lnTo>
                      <a:pt x="23" y="13"/>
                    </a:lnTo>
                    <a:lnTo>
                      <a:pt x="24" y="13"/>
                    </a:lnTo>
                    <a:lnTo>
                      <a:pt x="24" y="13"/>
                    </a:lnTo>
                    <a:lnTo>
                      <a:pt x="24" y="12"/>
                    </a:lnTo>
                    <a:lnTo>
                      <a:pt x="24" y="11"/>
                    </a:lnTo>
                    <a:lnTo>
                      <a:pt x="25" y="12"/>
                    </a:lnTo>
                    <a:lnTo>
                      <a:pt x="25" y="13"/>
                    </a:lnTo>
                    <a:lnTo>
                      <a:pt x="25" y="12"/>
                    </a:lnTo>
                    <a:lnTo>
                      <a:pt x="26" y="11"/>
                    </a:lnTo>
                    <a:lnTo>
                      <a:pt x="27" y="11"/>
                    </a:lnTo>
                    <a:lnTo>
                      <a:pt x="27" y="12"/>
                    </a:lnTo>
                    <a:lnTo>
                      <a:pt x="28" y="12"/>
                    </a:lnTo>
                    <a:lnTo>
                      <a:pt x="28" y="12"/>
                    </a:lnTo>
                    <a:lnTo>
                      <a:pt x="28" y="13"/>
                    </a:lnTo>
                    <a:lnTo>
                      <a:pt x="28" y="14"/>
                    </a:lnTo>
                    <a:lnTo>
                      <a:pt x="28" y="15"/>
                    </a:lnTo>
                    <a:lnTo>
                      <a:pt x="31" y="15"/>
                    </a:lnTo>
                    <a:lnTo>
                      <a:pt x="31" y="15"/>
                    </a:lnTo>
                    <a:lnTo>
                      <a:pt x="32" y="14"/>
                    </a:lnTo>
                    <a:lnTo>
                      <a:pt x="33" y="13"/>
                    </a:lnTo>
                    <a:lnTo>
                      <a:pt x="33" y="16"/>
                    </a:lnTo>
                    <a:lnTo>
                      <a:pt x="34" y="17"/>
                    </a:lnTo>
                    <a:lnTo>
                      <a:pt x="34" y="18"/>
                    </a:lnTo>
                    <a:lnTo>
                      <a:pt x="33" y="19"/>
                    </a:lnTo>
                    <a:lnTo>
                      <a:pt x="34" y="20"/>
                    </a:lnTo>
                    <a:lnTo>
                      <a:pt x="35" y="20"/>
                    </a:lnTo>
                    <a:lnTo>
                      <a:pt x="35" y="19"/>
                    </a:lnTo>
                    <a:lnTo>
                      <a:pt x="35" y="18"/>
                    </a:lnTo>
                    <a:lnTo>
                      <a:pt x="35" y="17"/>
                    </a:lnTo>
                    <a:lnTo>
                      <a:pt x="36" y="18"/>
                    </a:lnTo>
                    <a:lnTo>
                      <a:pt x="37" y="19"/>
                    </a:lnTo>
                    <a:lnTo>
                      <a:pt x="37" y="20"/>
                    </a:lnTo>
                    <a:lnTo>
                      <a:pt x="38" y="20"/>
                    </a:lnTo>
                    <a:lnTo>
                      <a:pt x="39" y="20"/>
                    </a:lnTo>
                    <a:lnTo>
                      <a:pt x="39" y="21"/>
                    </a:lnTo>
                    <a:lnTo>
                      <a:pt x="39" y="22"/>
                    </a:lnTo>
                    <a:lnTo>
                      <a:pt x="39" y="23"/>
                    </a:lnTo>
                    <a:lnTo>
                      <a:pt x="40" y="24"/>
                    </a:lnTo>
                    <a:lnTo>
                      <a:pt x="41" y="24"/>
                    </a:lnTo>
                    <a:lnTo>
                      <a:pt x="42" y="24"/>
                    </a:lnTo>
                    <a:lnTo>
                      <a:pt x="42" y="24"/>
                    </a:lnTo>
                    <a:lnTo>
                      <a:pt x="42" y="23"/>
                    </a:lnTo>
                    <a:lnTo>
                      <a:pt x="41" y="23"/>
                    </a:lnTo>
                    <a:lnTo>
                      <a:pt x="41" y="22"/>
                    </a:lnTo>
                    <a:lnTo>
                      <a:pt x="41" y="2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27" name="Freeform 1186">
                <a:extLst>
                  <a:ext uri="{FF2B5EF4-FFF2-40B4-BE49-F238E27FC236}">
                    <a16:creationId xmlns:a16="http://schemas.microsoft.com/office/drawing/2014/main" id="{CF39543A-8F68-46BE-AC45-2A0613CEAF06}"/>
                  </a:ext>
                </a:extLst>
              </p:cNvPr>
              <p:cNvSpPr>
                <a:spLocks/>
              </p:cNvSpPr>
              <p:nvPr/>
            </p:nvSpPr>
            <p:spPr bwMode="auto">
              <a:xfrm>
                <a:off x="4693" y="2355"/>
                <a:ext cx="90" cy="114"/>
              </a:xfrm>
              <a:custGeom>
                <a:avLst/>
                <a:gdLst>
                  <a:gd name="T0" fmla="*/ 29 w 90"/>
                  <a:gd name="T1" fmla="*/ 101 h 114"/>
                  <a:gd name="T2" fmla="*/ 41 w 90"/>
                  <a:gd name="T3" fmla="*/ 108 h 114"/>
                  <a:gd name="T4" fmla="*/ 35 w 90"/>
                  <a:gd name="T5" fmla="*/ 97 h 114"/>
                  <a:gd name="T6" fmla="*/ 33 w 90"/>
                  <a:gd name="T7" fmla="*/ 94 h 114"/>
                  <a:gd name="T8" fmla="*/ 21 w 90"/>
                  <a:gd name="T9" fmla="*/ 97 h 114"/>
                  <a:gd name="T10" fmla="*/ 20 w 90"/>
                  <a:gd name="T11" fmla="*/ 90 h 114"/>
                  <a:gd name="T12" fmla="*/ 21 w 90"/>
                  <a:gd name="T13" fmla="*/ 85 h 114"/>
                  <a:gd name="T14" fmla="*/ 27 w 90"/>
                  <a:gd name="T15" fmla="*/ 80 h 114"/>
                  <a:gd name="T16" fmla="*/ 21 w 90"/>
                  <a:gd name="T17" fmla="*/ 81 h 114"/>
                  <a:gd name="T18" fmla="*/ 17 w 90"/>
                  <a:gd name="T19" fmla="*/ 75 h 114"/>
                  <a:gd name="T20" fmla="*/ 10 w 90"/>
                  <a:gd name="T21" fmla="*/ 71 h 114"/>
                  <a:gd name="T22" fmla="*/ 20 w 90"/>
                  <a:gd name="T23" fmla="*/ 66 h 114"/>
                  <a:gd name="T24" fmla="*/ 19 w 90"/>
                  <a:gd name="T25" fmla="*/ 65 h 114"/>
                  <a:gd name="T26" fmla="*/ 14 w 90"/>
                  <a:gd name="T27" fmla="*/ 59 h 114"/>
                  <a:gd name="T28" fmla="*/ 11 w 90"/>
                  <a:gd name="T29" fmla="*/ 55 h 114"/>
                  <a:gd name="T30" fmla="*/ 4 w 90"/>
                  <a:gd name="T31" fmla="*/ 50 h 114"/>
                  <a:gd name="T32" fmla="*/ 5 w 90"/>
                  <a:gd name="T33" fmla="*/ 45 h 114"/>
                  <a:gd name="T34" fmla="*/ 8 w 90"/>
                  <a:gd name="T35" fmla="*/ 35 h 114"/>
                  <a:gd name="T36" fmla="*/ 10 w 90"/>
                  <a:gd name="T37" fmla="*/ 34 h 114"/>
                  <a:gd name="T38" fmla="*/ 17 w 90"/>
                  <a:gd name="T39" fmla="*/ 38 h 114"/>
                  <a:gd name="T40" fmla="*/ 24 w 90"/>
                  <a:gd name="T41" fmla="*/ 38 h 114"/>
                  <a:gd name="T42" fmla="*/ 24 w 90"/>
                  <a:gd name="T43" fmla="*/ 33 h 114"/>
                  <a:gd name="T44" fmla="*/ 16 w 90"/>
                  <a:gd name="T45" fmla="*/ 27 h 114"/>
                  <a:gd name="T46" fmla="*/ 20 w 90"/>
                  <a:gd name="T47" fmla="*/ 21 h 114"/>
                  <a:gd name="T48" fmla="*/ 24 w 90"/>
                  <a:gd name="T49" fmla="*/ 27 h 114"/>
                  <a:gd name="T50" fmla="*/ 30 w 90"/>
                  <a:gd name="T51" fmla="*/ 31 h 114"/>
                  <a:gd name="T52" fmla="*/ 31 w 90"/>
                  <a:gd name="T53" fmla="*/ 32 h 114"/>
                  <a:gd name="T54" fmla="*/ 37 w 90"/>
                  <a:gd name="T55" fmla="*/ 39 h 114"/>
                  <a:gd name="T56" fmla="*/ 42 w 90"/>
                  <a:gd name="T57" fmla="*/ 37 h 114"/>
                  <a:gd name="T58" fmla="*/ 46 w 90"/>
                  <a:gd name="T59" fmla="*/ 37 h 114"/>
                  <a:gd name="T60" fmla="*/ 46 w 90"/>
                  <a:gd name="T61" fmla="*/ 28 h 114"/>
                  <a:gd name="T62" fmla="*/ 42 w 90"/>
                  <a:gd name="T63" fmla="*/ 23 h 114"/>
                  <a:gd name="T64" fmla="*/ 38 w 90"/>
                  <a:gd name="T65" fmla="*/ 15 h 114"/>
                  <a:gd name="T66" fmla="*/ 42 w 90"/>
                  <a:gd name="T67" fmla="*/ 7 h 114"/>
                  <a:gd name="T68" fmla="*/ 48 w 90"/>
                  <a:gd name="T69" fmla="*/ 14 h 114"/>
                  <a:gd name="T70" fmla="*/ 46 w 90"/>
                  <a:gd name="T71" fmla="*/ 25 h 114"/>
                  <a:gd name="T72" fmla="*/ 52 w 90"/>
                  <a:gd name="T73" fmla="*/ 29 h 114"/>
                  <a:gd name="T74" fmla="*/ 58 w 90"/>
                  <a:gd name="T75" fmla="*/ 23 h 114"/>
                  <a:gd name="T76" fmla="*/ 57 w 90"/>
                  <a:gd name="T77" fmla="*/ 32 h 114"/>
                  <a:gd name="T78" fmla="*/ 61 w 90"/>
                  <a:gd name="T79" fmla="*/ 44 h 114"/>
                  <a:gd name="T80" fmla="*/ 64 w 90"/>
                  <a:gd name="T81" fmla="*/ 35 h 114"/>
                  <a:gd name="T82" fmla="*/ 67 w 90"/>
                  <a:gd name="T83" fmla="*/ 41 h 114"/>
                  <a:gd name="T84" fmla="*/ 69 w 90"/>
                  <a:gd name="T85" fmla="*/ 49 h 114"/>
                  <a:gd name="T86" fmla="*/ 75 w 90"/>
                  <a:gd name="T87" fmla="*/ 52 h 114"/>
                  <a:gd name="T88" fmla="*/ 75 w 90"/>
                  <a:gd name="T89" fmla="*/ 44 h 114"/>
                  <a:gd name="T90" fmla="*/ 78 w 90"/>
                  <a:gd name="T91" fmla="*/ 37 h 114"/>
                  <a:gd name="T92" fmla="*/ 68 w 90"/>
                  <a:gd name="T93" fmla="*/ 30 h 114"/>
                  <a:gd name="T94" fmla="*/ 72 w 90"/>
                  <a:gd name="T95" fmla="*/ 19 h 114"/>
                  <a:gd name="T96" fmla="*/ 65 w 90"/>
                  <a:gd name="T97" fmla="*/ 14 h 114"/>
                  <a:gd name="T98" fmla="*/ 75 w 90"/>
                  <a:gd name="T99" fmla="*/ 17 h 114"/>
                  <a:gd name="T100" fmla="*/ 80 w 90"/>
                  <a:gd name="T101" fmla="*/ 20 h 114"/>
                  <a:gd name="T102" fmla="*/ 90 w 90"/>
                  <a:gd name="T103" fmla="*/ 24 h 114"/>
                  <a:gd name="T104" fmla="*/ 82 w 90"/>
                  <a:gd name="T105" fmla="*/ 18 h 114"/>
                  <a:gd name="T106" fmla="*/ 80 w 90"/>
                  <a:gd name="T107" fmla="*/ 15 h 114"/>
                  <a:gd name="T108" fmla="*/ 77 w 90"/>
                  <a:gd name="T109" fmla="*/ 8 h 114"/>
                  <a:gd name="T110" fmla="*/ 85 w 90"/>
                  <a:gd name="T111" fmla="*/ 7 h 114"/>
                  <a:gd name="T112" fmla="*/ 81 w 90"/>
                  <a:gd name="T113" fmla="*/ 4 h 114"/>
                  <a:gd name="T114" fmla="*/ 74 w 90"/>
                  <a:gd name="T115" fmla="*/ 6 h 114"/>
                  <a:gd name="T116" fmla="*/ 63 w 90"/>
                  <a:gd name="T117" fmla="*/ 7 h 114"/>
                  <a:gd name="T118" fmla="*/ 60 w 90"/>
                  <a:gd name="T119" fmla="*/ 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 h="114">
                    <a:moveTo>
                      <a:pt x="40" y="114"/>
                    </a:moveTo>
                    <a:lnTo>
                      <a:pt x="40" y="113"/>
                    </a:lnTo>
                    <a:lnTo>
                      <a:pt x="38" y="112"/>
                    </a:lnTo>
                    <a:lnTo>
                      <a:pt x="37" y="112"/>
                    </a:lnTo>
                    <a:lnTo>
                      <a:pt x="36" y="110"/>
                    </a:lnTo>
                    <a:lnTo>
                      <a:pt x="36" y="109"/>
                    </a:lnTo>
                    <a:lnTo>
                      <a:pt x="34" y="108"/>
                    </a:lnTo>
                    <a:lnTo>
                      <a:pt x="34" y="107"/>
                    </a:lnTo>
                    <a:lnTo>
                      <a:pt x="34" y="106"/>
                    </a:lnTo>
                    <a:lnTo>
                      <a:pt x="34" y="106"/>
                    </a:lnTo>
                    <a:lnTo>
                      <a:pt x="34" y="106"/>
                    </a:lnTo>
                    <a:lnTo>
                      <a:pt x="33" y="105"/>
                    </a:lnTo>
                    <a:lnTo>
                      <a:pt x="31" y="105"/>
                    </a:lnTo>
                    <a:lnTo>
                      <a:pt x="30" y="105"/>
                    </a:lnTo>
                    <a:lnTo>
                      <a:pt x="29" y="104"/>
                    </a:lnTo>
                    <a:lnTo>
                      <a:pt x="29" y="102"/>
                    </a:lnTo>
                    <a:lnTo>
                      <a:pt x="29" y="101"/>
                    </a:lnTo>
                    <a:lnTo>
                      <a:pt x="30" y="100"/>
                    </a:lnTo>
                    <a:lnTo>
                      <a:pt x="30" y="100"/>
                    </a:lnTo>
                    <a:lnTo>
                      <a:pt x="31" y="101"/>
                    </a:lnTo>
                    <a:lnTo>
                      <a:pt x="32" y="101"/>
                    </a:lnTo>
                    <a:lnTo>
                      <a:pt x="32" y="103"/>
                    </a:lnTo>
                    <a:lnTo>
                      <a:pt x="33" y="103"/>
                    </a:lnTo>
                    <a:lnTo>
                      <a:pt x="34" y="104"/>
                    </a:lnTo>
                    <a:lnTo>
                      <a:pt x="34" y="104"/>
                    </a:lnTo>
                    <a:lnTo>
                      <a:pt x="37" y="105"/>
                    </a:lnTo>
                    <a:lnTo>
                      <a:pt x="37" y="106"/>
                    </a:lnTo>
                    <a:lnTo>
                      <a:pt x="37" y="106"/>
                    </a:lnTo>
                    <a:lnTo>
                      <a:pt x="37" y="107"/>
                    </a:lnTo>
                    <a:lnTo>
                      <a:pt x="38" y="108"/>
                    </a:lnTo>
                    <a:lnTo>
                      <a:pt x="39" y="107"/>
                    </a:lnTo>
                    <a:lnTo>
                      <a:pt x="40" y="108"/>
                    </a:lnTo>
                    <a:lnTo>
                      <a:pt x="41" y="108"/>
                    </a:lnTo>
                    <a:lnTo>
                      <a:pt x="41" y="108"/>
                    </a:lnTo>
                    <a:lnTo>
                      <a:pt x="42" y="107"/>
                    </a:lnTo>
                    <a:lnTo>
                      <a:pt x="41" y="107"/>
                    </a:lnTo>
                    <a:lnTo>
                      <a:pt x="41" y="106"/>
                    </a:lnTo>
                    <a:lnTo>
                      <a:pt x="40" y="106"/>
                    </a:lnTo>
                    <a:lnTo>
                      <a:pt x="40" y="105"/>
                    </a:lnTo>
                    <a:lnTo>
                      <a:pt x="39" y="104"/>
                    </a:lnTo>
                    <a:lnTo>
                      <a:pt x="39" y="103"/>
                    </a:lnTo>
                    <a:lnTo>
                      <a:pt x="39" y="103"/>
                    </a:lnTo>
                    <a:lnTo>
                      <a:pt x="39" y="102"/>
                    </a:lnTo>
                    <a:lnTo>
                      <a:pt x="39" y="101"/>
                    </a:lnTo>
                    <a:lnTo>
                      <a:pt x="38" y="101"/>
                    </a:lnTo>
                    <a:lnTo>
                      <a:pt x="37" y="102"/>
                    </a:lnTo>
                    <a:lnTo>
                      <a:pt x="36" y="102"/>
                    </a:lnTo>
                    <a:lnTo>
                      <a:pt x="35" y="102"/>
                    </a:lnTo>
                    <a:lnTo>
                      <a:pt x="35" y="100"/>
                    </a:lnTo>
                    <a:lnTo>
                      <a:pt x="35" y="98"/>
                    </a:lnTo>
                    <a:lnTo>
                      <a:pt x="35" y="97"/>
                    </a:lnTo>
                    <a:lnTo>
                      <a:pt x="35" y="96"/>
                    </a:lnTo>
                    <a:lnTo>
                      <a:pt x="34" y="96"/>
                    </a:lnTo>
                    <a:lnTo>
                      <a:pt x="34" y="95"/>
                    </a:lnTo>
                    <a:lnTo>
                      <a:pt x="34" y="94"/>
                    </a:lnTo>
                    <a:lnTo>
                      <a:pt x="35" y="93"/>
                    </a:lnTo>
                    <a:lnTo>
                      <a:pt x="36" y="93"/>
                    </a:lnTo>
                    <a:lnTo>
                      <a:pt x="37" y="93"/>
                    </a:lnTo>
                    <a:lnTo>
                      <a:pt x="37" y="93"/>
                    </a:lnTo>
                    <a:lnTo>
                      <a:pt x="38" y="93"/>
                    </a:lnTo>
                    <a:lnTo>
                      <a:pt x="37" y="92"/>
                    </a:lnTo>
                    <a:lnTo>
                      <a:pt x="36" y="92"/>
                    </a:lnTo>
                    <a:lnTo>
                      <a:pt x="35" y="92"/>
                    </a:lnTo>
                    <a:lnTo>
                      <a:pt x="34" y="91"/>
                    </a:lnTo>
                    <a:lnTo>
                      <a:pt x="34" y="92"/>
                    </a:lnTo>
                    <a:lnTo>
                      <a:pt x="34" y="93"/>
                    </a:lnTo>
                    <a:lnTo>
                      <a:pt x="33" y="93"/>
                    </a:lnTo>
                    <a:lnTo>
                      <a:pt x="33" y="94"/>
                    </a:lnTo>
                    <a:lnTo>
                      <a:pt x="32" y="95"/>
                    </a:lnTo>
                    <a:lnTo>
                      <a:pt x="32" y="96"/>
                    </a:lnTo>
                    <a:lnTo>
                      <a:pt x="32" y="96"/>
                    </a:lnTo>
                    <a:lnTo>
                      <a:pt x="31" y="97"/>
                    </a:lnTo>
                    <a:lnTo>
                      <a:pt x="30" y="97"/>
                    </a:lnTo>
                    <a:lnTo>
                      <a:pt x="30" y="97"/>
                    </a:lnTo>
                    <a:lnTo>
                      <a:pt x="29" y="98"/>
                    </a:lnTo>
                    <a:lnTo>
                      <a:pt x="27" y="98"/>
                    </a:lnTo>
                    <a:lnTo>
                      <a:pt x="26" y="98"/>
                    </a:lnTo>
                    <a:lnTo>
                      <a:pt x="25" y="98"/>
                    </a:lnTo>
                    <a:lnTo>
                      <a:pt x="25" y="97"/>
                    </a:lnTo>
                    <a:lnTo>
                      <a:pt x="26" y="96"/>
                    </a:lnTo>
                    <a:lnTo>
                      <a:pt x="26" y="96"/>
                    </a:lnTo>
                    <a:lnTo>
                      <a:pt x="25" y="96"/>
                    </a:lnTo>
                    <a:lnTo>
                      <a:pt x="24" y="96"/>
                    </a:lnTo>
                    <a:lnTo>
                      <a:pt x="24" y="96"/>
                    </a:lnTo>
                    <a:lnTo>
                      <a:pt x="21" y="97"/>
                    </a:lnTo>
                    <a:lnTo>
                      <a:pt x="22" y="96"/>
                    </a:lnTo>
                    <a:lnTo>
                      <a:pt x="22" y="95"/>
                    </a:lnTo>
                    <a:lnTo>
                      <a:pt x="22" y="94"/>
                    </a:lnTo>
                    <a:lnTo>
                      <a:pt x="23" y="93"/>
                    </a:lnTo>
                    <a:lnTo>
                      <a:pt x="24" y="93"/>
                    </a:lnTo>
                    <a:lnTo>
                      <a:pt x="25" y="93"/>
                    </a:lnTo>
                    <a:lnTo>
                      <a:pt x="27" y="93"/>
                    </a:lnTo>
                    <a:lnTo>
                      <a:pt x="27" y="92"/>
                    </a:lnTo>
                    <a:lnTo>
                      <a:pt x="27" y="91"/>
                    </a:lnTo>
                    <a:lnTo>
                      <a:pt x="26" y="90"/>
                    </a:lnTo>
                    <a:lnTo>
                      <a:pt x="25" y="90"/>
                    </a:lnTo>
                    <a:lnTo>
                      <a:pt x="24" y="90"/>
                    </a:lnTo>
                    <a:lnTo>
                      <a:pt x="24" y="90"/>
                    </a:lnTo>
                    <a:lnTo>
                      <a:pt x="23" y="90"/>
                    </a:lnTo>
                    <a:lnTo>
                      <a:pt x="22" y="90"/>
                    </a:lnTo>
                    <a:lnTo>
                      <a:pt x="21" y="90"/>
                    </a:lnTo>
                    <a:lnTo>
                      <a:pt x="20" y="90"/>
                    </a:lnTo>
                    <a:lnTo>
                      <a:pt x="20" y="90"/>
                    </a:lnTo>
                    <a:lnTo>
                      <a:pt x="19" y="90"/>
                    </a:lnTo>
                    <a:lnTo>
                      <a:pt x="18" y="90"/>
                    </a:lnTo>
                    <a:lnTo>
                      <a:pt x="17" y="89"/>
                    </a:lnTo>
                    <a:lnTo>
                      <a:pt x="17" y="89"/>
                    </a:lnTo>
                    <a:lnTo>
                      <a:pt x="17" y="86"/>
                    </a:lnTo>
                    <a:lnTo>
                      <a:pt x="17" y="85"/>
                    </a:lnTo>
                    <a:lnTo>
                      <a:pt x="17" y="85"/>
                    </a:lnTo>
                    <a:lnTo>
                      <a:pt x="18" y="86"/>
                    </a:lnTo>
                    <a:lnTo>
                      <a:pt x="18" y="87"/>
                    </a:lnTo>
                    <a:lnTo>
                      <a:pt x="19" y="87"/>
                    </a:lnTo>
                    <a:lnTo>
                      <a:pt x="20" y="87"/>
                    </a:lnTo>
                    <a:lnTo>
                      <a:pt x="20" y="87"/>
                    </a:lnTo>
                    <a:lnTo>
                      <a:pt x="21" y="87"/>
                    </a:lnTo>
                    <a:lnTo>
                      <a:pt x="20" y="86"/>
                    </a:lnTo>
                    <a:lnTo>
                      <a:pt x="20" y="86"/>
                    </a:lnTo>
                    <a:lnTo>
                      <a:pt x="21" y="85"/>
                    </a:lnTo>
                    <a:lnTo>
                      <a:pt x="22" y="85"/>
                    </a:lnTo>
                    <a:lnTo>
                      <a:pt x="23" y="85"/>
                    </a:lnTo>
                    <a:lnTo>
                      <a:pt x="24" y="85"/>
                    </a:lnTo>
                    <a:lnTo>
                      <a:pt x="24" y="85"/>
                    </a:lnTo>
                    <a:lnTo>
                      <a:pt x="25" y="85"/>
                    </a:lnTo>
                    <a:lnTo>
                      <a:pt x="26" y="85"/>
                    </a:lnTo>
                    <a:lnTo>
                      <a:pt x="26" y="84"/>
                    </a:lnTo>
                    <a:lnTo>
                      <a:pt x="24" y="84"/>
                    </a:lnTo>
                    <a:lnTo>
                      <a:pt x="23" y="83"/>
                    </a:lnTo>
                    <a:lnTo>
                      <a:pt x="23" y="82"/>
                    </a:lnTo>
                    <a:lnTo>
                      <a:pt x="23" y="81"/>
                    </a:lnTo>
                    <a:lnTo>
                      <a:pt x="23" y="80"/>
                    </a:lnTo>
                    <a:lnTo>
                      <a:pt x="24" y="80"/>
                    </a:lnTo>
                    <a:lnTo>
                      <a:pt x="24" y="80"/>
                    </a:lnTo>
                    <a:lnTo>
                      <a:pt x="25" y="79"/>
                    </a:lnTo>
                    <a:lnTo>
                      <a:pt x="26" y="80"/>
                    </a:lnTo>
                    <a:lnTo>
                      <a:pt x="27" y="80"/>
                    </a:lnTo>
                    <a:lnTo>
                      <a:pt x="27" y="81"/>
                    </a:lnTo>
                    <a:lnTo>
                      <a:pt x="27" y="80"/>
                    </a:lnTo>
                    <a:lnTo>
                      <a:pt x="27" y="79"/>
                    </a:lnTo>
                    <a:lnTo>
                      <a:pt x="27" y="79"/>
                    </a:lnTo>
                    <a:lnTo>
                      <a:pt x="26" y="79"/>
                    </a:lnTo>
                    <a:lnTo>
                      <a:pt x="26" y="78"/>
                    </a:lnTo>
                    <a:lnTo>
                      <a:pt x="26" y="77"/>
                    </a:lnTo>
                    <a:lnTo>
                      <a:pt x="25" y="76"/>
                    </a:lnTo>
                    <a:lnTo>
                      <a:pt x="24" y="76"/>
                    </a:lnTo>
                    <a:lnTo>
                      <a:pt x="24" y="78"/>
                    </a:lnTo>
                    <a:lnTo>
                      <a:pt x="24" y="79"/>
                    </a:lnTo>
                    <a:lnTo>
                      <a:pt x="23" y="79"/>
                    </a:lnTo>
                    <a:lnTo>
                      <a:pt x="22" y="79"/>
                    </a:lnTo>
                    <a:lnTo>
                      <a:pt x="21" y="79"/>
                    </a:lnTo>
                    <a:lnTo>
                      <a:pt x="20" y="79"/>
                    </a:lnTo>
                    <a:lnTo>
                      <a:pt x="20" y="80"/>
                    </a:lnTo>
                    <a:lnTo>
                      <a:pt x="21" y="81"/>
                    </a:lnTo>
                    <a:lnTo>
                      <a:pt x="20" y="82"/>
                    </a:lnTo>
                    <a:lnTo>
                      <a:pt x="20" y="82"/>
                    </a:lnTo>
                    <a:lnTo>
                      <a:pt x="19" y="82"/>
                    </a:lnTo>
                    <a:lnTo>
                      <a:pt x="18" y="82"/>
                    </a:lnTo>
                    <a:lnTo>
                      <a:pt x="18" y="81"/>
                    </a:lnTo>
                    <a:lnTo>
                      <a:pt x="17" y="82"/>
                    </a:lnTo>
                    <a:lnTo>
                      <a:pt x="16" y="82"/>
                    </a:lnTo>
                    <a:lnTo>
                      <a:pt x="15" y="82"/>
                    </a:lnTo>
                    <a:lnTo>
                      <a:pt x="16" y="82"/>
                    </a:lnTo>
                    <a:lnTo>
                      <a:pt x="16" y="81"/>
                    </a:lnTo>
                    <a:lnTo>
                      <a:pt x="15" y="80"/>
                    </a:lnTo>
                    <a:lnTo>
                      <a:pt x="15" y="79"/>
                    </a:lnTo>
                    <a:lnTo>
                      <a:pt x="15" y="79"/>
                    </a:lnTo>
                    <a:lnTo>
                      <a:pt x="15" y="78"/>
                    </a:lnTo>
                    <a:lnTo>
                      <a:pt x="16" y="77"/>
                    </a:lnTo>
                    <a:lnTo>
                      <a:pt x="17" y="76"/>
                    </a:lnTo>
                    <a:lnTo>
                      <a:pt x="17" y="75"/>
                    </a:lnTo>
                    <a:lnTo>
                      <a:pt x="17" y="75"/>
                    </a:lnTo>
                    <a:lnTo>
                      <a:pt x="16" y="75"/>
                    </a:lnTo>
                    <a:lnTo>
                      <a:pt x="14" y="75"/>
                    </a:lnTo>
                    <a:lnTo>
                      <a:pt x="13" y="75"/>
                    </a:lnTo>
                    <a:lnTo>
                      <a:pt x="13" y="75"/>
                    </a:lnTo>
                    <a:lnTo>
                      <a:pt x="12" y="75"/>
                    </a:lnTo>
                    <a:lnTo>
                      <a:pt x="11" y="75"/>
                    </a:lnTo>
                    <a:lnTo>
                      <a:pt x="10" y="75"/>
                    </a:lnTo>
                    <a:lnTo>
                      <a:pt x="10" y="73"/>
                    </a:lnTo>
                    <a:lnTo>
                      <a:pt x="9" y="72"/>
                    </a:lnTo>
                    <a:lnTo>
                      <a:pt x="9" y="71"/>
                    </a:lnTo>
                    <a:lnTo>
                      <a:pt x="8" y="70"/>
                    </a:lnTo>
                    <a:lnTo>
                      <a:pt x="8" y="69"/>
                    </a:lnTo>
                    <a:lnTo>
                      <a:pt x="9" y="69"/>
                    </a:lnTo>
                    <a:lnTo>
                      <a:pt x="10" y="69"/>
                    </a:lnTo>
                    <a:lnTo>
                      <a:pt x="10" y="70"/>
                    </a:lnTo>
                    <a:lnTo>
                      <a:pt x="10" y="71"/>
                    </a:lnTo>
                    <a:lnTo>
                      <a:pt x="10" y="71"/>
                    </a:lnTo>
                    <a:lnTo>
                      <a:pt x="12" y="71"/>
                    </a:lnTo>
                    <a:lnTo>
                      <a:pt x="13" y="71"/>
                    </a:lnTo>
                    <a:lnTo>
                      <a:pt x="13" y="70"/>
                    </a:lnTo>
                    <a:lnTo>
                      <a:pt x="13" y="69"/>
                    </a:lnTo>
                    <a:lnTo>
                      <a:pt x="13" y="69"/>
                    </a:lnTo>
                    <a:lnTo>
                      <a:pt x="13" y="69"/>
                    </a:lnTo>
                    <a:lnTo>
                      <a:pt x="13" y="69"/>
                    </a:lnTo>
                    <a:lnTo>
                      <a:pt x="13" y="68"/>
                    </a:lnTo>
                    <a:lnTo>
                      <a:pt x="13" y="67"/>
                    </a:lnTo>
                    <a:lnTo>
                      <a:pt x="14" y="67"/>
                    </a:lnTo>
                    <a:lnTo>
                      <a:pt x="16" y="67"/>
                    </a:lnTo>
                    <a:lnTo>
                      <a:pt x="16" y="68"/>
                    </a:lnTo>
                    <a:lnTo>
                      <a:pt x="17" y="69"/>
                    </a:lnTo>
                    <a:lnTo>
                      <a:pt x="17" y="69"/>
                    </a:lnTo>
                    <a:lnTo>
                      <a:pt x="18" y="67"/>
                    </a:lnTo>
                    <a:lnTo>
                      <a:pt x="20" y="66"/>
                    </a:lnTo>
                    <a:lnTo>
                      <a:pt x="20" y="67"/>
                    </a:lnTo>
                    <a:lnTo>
                      <a:pt x="20" y="68"/>
                    </a:lnTo>
                    <a:lnTo>
                      <a:pt x="20" y="69"/>
                    </a:lnTo>
                    <a:lnTo>
                      <a:pt x="21" y="68"/>
                    </a:lnTo>
                    <a:lnTo>
                      <a:pt x="23" y="67"/>
                    </a:lnTo>
                    <a:lnTo>
                      <a:pt x="24" y="67"/>
                    </a:lnTo>
                    <a:lnTo>
                      <a:pt x="24" y="66"/>
                    </a:lnTo>
                    <a:lnTo>
                      <a:pt x="25" y="66"/>
                    </a:lnTo>
                    <a:lnTo>
                      <a:pt x="25" y="65"/>
                    </a:lnTo>
                    <a:lnTo>
                      <a:pt x="24" y="65"/>
                    </a:lnTo>
                    <a:lnTo>
                      <a:pt x="23" y="65"/>
                    </a:lnTo>
                    <a:lnTo>
                      <a:pt x="23" y="65"/>
                    </a:lnTo>
                    <a:lnTo>
                      <a:pt x="22" y="65"/>
                    </a:lnTo>
                    <a:lnTo>
                      <a:pt x="21" y="65"/>
                    </a:lnTo>
                    <a:lnTo>
                      <a:pt x="20" y="65"/>
                    </a:lnTo>
                    <a:lnTo>
                      <a:pt x="20" y="65"/>
                    </a:lnTo>
                    <a:lnTo>
                      <a:pt x="19" y="65"/>
                    </a:lnTo>
                    <a:lnTo>
                      <a:pt x="19" y="64"/>
                    </a:lnTo>
                    <a:lnTo>
                      <a:pt x="20" y="63"/>
                    </a:lnTo>
                    <a:lnTo>
                      <a:pt x="20" y="62"/>
                    </a:lnTo>
                    <a:lnTo>
                      <a:pt x="20" y="61"/>
                    </a:lnTo>
                    <a:lnTo>
                      <a:pt x="20" y="60"/>
                    </a:lnTo>
                    <a:lnTo>
                      <a:pt x="20" y="59"/>
                    </a:lnTo>
                    <a:lnTo>
                      <a:pt x="20" y="58"/>
                    </a:lnTo>
                    <a:lnTo>
                      <a:pt x="19" y="59"/>
                    </a:lnTo>
                    <a:lnTo>
                      <a:pt x="19" y="60"/>
                    </a:lnTo>
                    <a:lnTo>
                      <a:pt x="19" y="61"/>
                    </a:lnTo>
                    <a:lnTo>
                      <a:pt x="18" y="62"/>
                    </a:lnTo>
                    <a:lnTo>
                      <a:pt x="17" y="62"/>
                    </a:lnTo>
                    <a:lnTo>
                      <a:pt x="16" y="62"/>
                    </a:lnTo>
                    <a:lnTo>
                      <a:pt x="15" y="62"/>
                    </a:lnTo>
                    <a:lnTo>
                      <a:pt x="14" y="62"/>
                    </a:lnTo>
                    <a:lnTo>
                      <a:pt x="14" y="61"/>
                    </a:lnTo>
                    <a:lnTo>
                      <a:pt x="14" y="59"/>
                    </a:lnTo>
                    <a:lnTo>
                      <a:pt x="15" y="59"/>
                    </a:lnTo>
                    <a:lnTo>
                      <a:pt x="14" y="58"/>
                    </a:lnTo>
                    <a:lnTo>
                      <a:pt x="14" y="58"/>
                    </a:lnTo>
                    <a:lnTo>
                      <a:pt x="16" y="56"/>
                    </a:lnTo>
                    <a:lnTo>
                      <a:pt x="17" y="55"/>
                    </a:lnTo>
                    <a:lnTo>
                      <a:pt x="16" y="55"/>
                    </a:lnTo>
                    <a:lnTo>
                      <a:pt x="17" y="54"/>
                    </a:lnTo>
                    <a:lnTo>
                      <a:pt x="16" y="54"/>
                    </a:lnTo>
                    <a:lnTo>
                      <a:pt x="15" y="55"/>
                    </a:lnTo>
                    <a:lnTo>
                      <a:pt x="15" y="55"/>
                    </a:lnTo>
                    <a:lnTo>
                      <a:pt x="14" y="55"/>
                    </a:lnTo>
                    <a:lnTo>
                      <a:pt x="13" y="55"/>
                    </a:lnTo>
                    <a:lnTo>
                      <a:pt x="12" y="57"/>
                    </a:lnTo>
                    <a:lnTo>
                      <a:pt x="12" y="58"/>
                    </a:lnTo>
                    <a:lnTo>
                      <a:pt x="11" y="58"/>
                    </a:lnTo>
                    <a:lnTo>
                      <a:pt x="11" y="57"/>
                    </a:lnTo>
                    <a:lnTo>
                      <a:pt x="11" y="55"/>
                    </a:lnTo>
                    <a:lnTo>
                      <a:pt x="11" y="55"/>
                    </a:lnTo>
                    <a:lnTo>
                      <a:pt x="10" y="55"/>
                    </a:lnTo>
                    <a:lnTo>
                      <a:pt x="10" y="55"/>
                    </a:lnTo>
                    <a:lnTo>
                      <a:pt x="9" y="55"/>
                    </a:lnTo>
                    <a:lnTo>
                      <a:pt x="9" y="54"/>
                    </a:lnTo>
                    <a:lnTo>
                      <a:pt x="8" y="54"/>
                    </a:lnTo>
                    <a:lnTo>
                      <a:pt x="7" y="55"/>
                    </a:lnTo>
                    <a:lnTo>
                      <a:pt x="6" y="56"/>
                    </a:lnTo>
                    <a:lnTo>
                      <a:pt x="6" y="55"/>
                    </a:lnTo>
                    <a:lnTo>
                      <a:pt x="6" y="55"/>
                    </a:lnTo>
                    <a:lnTo>
                      <a:pt x="6" y="54"/>
                    </a:lnTo>
                    <a:lnTo>
                      <a:pt x="6" y="53"/>
                    </a:lnTo>
                    <a:lnTo>
                      <a:pt x="6" y="52"/>
                    </a:lnTo>
                    <a:lnTo>
                      <a:pt x="6" y="51"/>
                    </a:lnTo>
                    <a:lnTo>
                      <a:pt x="6" y="51"/>
                    </a:lnTo>
                    <a:lnTo>
                      <a:pt x="6" y="50"/>
                    </a:lnTo>
                    <a:lnTo>
                      <a:pt x="4" y="50"/>
                    </a:lnTo>
                    <a:lnTo>
                      <a:pt x="1" y="51"/>
                    </a:lnTo>
                    <a:lnTo>
                      <a:pt x="2" y="49"/>
                    </a:lnTo>
                    <a:lnTo>
                      <a:pt x="1" y="48"/>
                    </a:lnTo>
                    <a:lnTo>
                      <a:pt x="0" y="47"/>
                    </a:lnTo>
                    <a:lnTo>
                      <a:pt x="0" y="46"/>
                    </a:lnTo>
                    <a:lnTo>
                      <a:pt x="1" y="45"/>
                    </a:lnTo>
                    <a:lnTo>
                      <a:pt x="2" y="45"/>
                    </a:lnTo>
                    <a:lnTo>
                      <a:pt x="4" y="48"/>
                    </a:lnTo>
                    <a:lnTo>
                      <a:pt x="5" y="48"/>
                    </a:lnTo>
                    <a:lnTo>
                      <a:pt x="6" y="49"/>
                    </a:lnTo>
                    <a:lnTo>
                      <a:pt x="6" y="49"/>
                    </a:lnTo>
                    <a:lnTo>
                      <a:pt x="6" y="48"/>
                    </a:lnTo>
                    <a:lnTo>
                      <a:pt x="6" y="48"/>
                    </a:lnTo>
                    <a:lnTo>
                      <a:pt x="6" y="47"/>
                    </a:lnTo>
                    <a:lnTo>
                      <a:pt x="6" y="46"/>
                    </a:lnTo>
                    <a:lnTo>
                      <a:pt x="6" y="45"/>
                    </a:lnTo>
                    <a:lnTo>
                      <a:pt x="5" y="45"/>
                    </a:lnTo>
                    <a:lnTo>
                      <a:pt x="5" y="44"/>
                    </a:lnTo>
                    <a:lnTo>
                      <a:pt x="4" y="44"/>
                    </a:lnTo>
                    <a:lnTo>
                      <a:pt x="4" y="43"/>
                    </a:lnTo>
                    <a:lnTo>
                      <a:pt x="3" y="42"/>
                    </a:lnTo>
                    <a:lnTo>
                      <a:pt x="3" y="41"/>
                    </a:lnTo>
                    <a:lnTo>
                      <a:pt x="4" y="41"/>
                    </a:lnTo>
                    <a:lnTo>
                      <a:pt x="4" y="41"/>
                    </a:lnTo>
                    <a:lnTo>
                      <a:pt x="5" y="40"/>
                    </a:lnTo>
                    <a:lnTo>
                      <a:pt x="6" y="40"/>
                    </a:lnTo>
                    <a:lnTo>
                      <a:pt x="6" y="40"/>
                    </a:lnTo>
                    <a:lnTo>
                      <a:pt x="7" y="39"/>
                    </a:lnTo>
                    <a:lnTo>
                      <a:pt x="7" y="38"/>
                    </a:lnTo>
                    <a:lnTo>
                      <a:pt x="8" y="38"/>
                    </a:lnTo>
                    <a:lnTo>
                      <a:pt x="9" y="38"/>
                    </a:lnTo>
                    <a:lnTo>
                      <a:pt x="9" y="37"/>
                    </a:lnTo>
                    <a:lnTo>
                      <a:pt x="9" y="36"/>
                    </a:lnTo>
                    <a:lnTo>
                      <a:pt x="8" y="35"/>
                    </a:lnTo>
                    <a:lnTo>
                      <a:pt x="8" y="34"/>
                    </a:lnTo>
                    <a:lnTo>
                      <a:pt x="7" y="35"/>
                    </a:lnTo>
                    <a:lnTo>
                      <a:pt x="6" y="36"/>
                    </a:lnTo>
                    <a:lnTo>
                      <a:pt x="6" y="36"/>
                    </a:lnTo>
                    <a:lnTo>
                      <a:pt x="5" y="35"/>
                    </a:lnTo>
                    <a:lnTo>
                      <a:pt x="4" y="34"/>
                    </a:lnTo>
                    <a:lnTo>
                      <a:pt x="5" y="34"/>
                    </a:lnTo>
                    <a:lnTo>
                      <a:pt x="6" y="33"/>
                    </a:lnTo>
                    <a:lnTo>
                      <a:pt x="7" y="33"/>
                    </a:lnTo>
                    <a:lnTo>
                      <a:pt x="8" y="33"/>
                    </a:lnTo>
                    <a:lnTo>
                      <a:pt x="9" y="33"/>
                    </a:lnTo>
                    <a:lnTo>
                      <a:pt x="10" y="32"/>
                    </a:lnTo>
                    <a:lnTo>
                      <a:pt x="10" y="32"/>
                    </a:lnTo>
                    <a:lnTo>
                      <a:pt x="11" y="31"/>
                    </a:lnTo>
                    <a:lnTo>
                      <a:pt x="12" y="32"/>
                    </a:lnTo>
                    <a:lnTo>
                      <a:pt x="11" y="33"/>
                    </a:lnTo>
                    <a:lnTo>
                      <a:pt x="10" y="34"/>
                    </a:lnTo>
                    <a:lnTo>
                      <a:pt x="10" y="34"/>
                    </a:lnTo>
                    <a:lnTo>
                      <a:pt x="10" y="35"/>
                    </a:lnTo>
                    <a:lnTo>
                      <a:pt x="11" y="35"/>
                    </a:lnTo>
                    <a:lnTo>
                      <a:pt x="11" y="34"/>
                    </a:lnTo>
                    <a:lnTo>
                      <a:pt x="13" y="34"/>
                    </a:lnTo>
                    <a:lnTo>
                      <a:pt x="13" y="35"/>
                    </a:lnTo>
                    <a:lnTo>
                      <a:pt x="13" y="37"/>
                    </a:lnTo>
                    <a:lnTo>
                      <a:pt x="13" y="38"/>
                    </a:lnTo>
                    <a:lnTo>
                      <a:pt x="15" y="38"/>
                    </a:lnTo>
                    <a:lnTo>
                      <a:pt x="15" y="38"/>
                    </a:lnTo>
                    <a:lnTo>
                      <a:pt x="16" y="37"/>
                    </a:lnTo>
                    <a:lnTo>
                      <a:pt x="17" y="36"/>
                    </a:lnTo>
                    <a:lnTo>
                      <a:pt x="17" y="37"/>
                    </a:lnTo>
                    <a:lnTo>
                      <a:pt x="17" y="38"/>
                    </a:lnTo>
                    <a:lnTo>
                      <a:pt x="17" y="38"/>
                    </a:lnTo>
                    <a:lnTo>
                      <a:pt x="17" y="39"/>
                    </a:lnTo>
                    <a:lnTo>
                      <a:pt x="17" y="38"/>
                    </a:lnTo>
                    <a:lnTo>
                      <a:pt x="18" y="38"/>
                    </a:lnTo>
                    <a:lnTo>
                      <a:pt x="19" y="38"/>
                    </a:lnTo>
                    <a:lnTo>
                      <a:pt x="20" y="38"/>
                    </a:lnTo>
                    <a:lnTo>
                      <a:pt x="19" y="40"/>
                    </a:lnTo>
                    <a:lnTo>
                      <a:pt x="19" y="41"/>
                    </a:lnTo>
                    <a:lnTo>
                      <a:pt x="20" y="41"/>
                    </a:lnTo>
                    <a:lnTo>
                      <a:pt x="20" y="41"/>
                    </a:lnTo>
                    <a:lnTo>
                      <a:pt x="21" y="42"/>
                    </a:lnTo>
                    <a:lnTo>
                      <a:pt x="22" y="42"/>
                    </a:lnTo>
                    <a:lnTo>
                      <a:pt x="22" y="41"/>
                    </a:lnTo>
                    <a:lnTo>
                      <a:pt x="21" y="41"/>
                    </a:lnTo>
                    <a:lnTo>
                      <a:pt x="20" y="40"/>
                    </a:lnTo>
                    <a:lnTo>
                      <a:pt x="21" y="38"/>
                    </a:lnTo>
                    <a:lnTo>
                      <a:pt x="20" y="37"/>
                    </a:lnTo>
                    <a:lnTo>
                      <a:pt x="20" y="38"/>
                    </a:lnTo>
                    <a:lnTo>
                      <a:pt x="22" y="38"/>
                    </a:lnTo>
                    <a:lnTo>
                      <a:pt x="24" y="38"/>
                    </a:lnTo>
                    <a:lnTo>
                      <a:pt x="24" y="38"/>
                    </a:lnTo>
                    <a:lnTo>
                      <a:pt x="25" y="38"/>
                    </a:lnTo>
                    <a:lnTo>
                      <a:pt x="26" y="38"/>
                    </a:lnTo>
                    <a:lnTo>
                      <a:pt x="26" y="37"/>
                    </a:lnTo>
                    <a:lnTo>
                      <a:pt x="26" y="36"/>
                    </a:lnTo>
                    <a:lnTo>
                      <a:pt x="26" y="35"/>
                    </a:lnTo>
                    <a:lnTo>
                      <a:pt x="27" y="35"/>
                    </a:lnTo>
                    <a:lnTo>
                      <a:pt x="27" y="35"/>
                    </a:lnTo>
                    <a:lnTo>
                      <a:pt x="28" y="35"/>
                    </a:lnTo>
                    <a:lnTo>
                      <a:pt x="29" y="34"/>
                    </a:lnTo>
                    <a:lnTo>
                      <a:pt x="28" y="34"/>
                    </a:lnTo>
                    <a:lnTo>
                      <a:pt x="27" y="33"/>
                    </a:lnTo>
                    <a:lnTo>
                      <a:pt x="26" y="33"/>
                    </a:lnTo>
                    <a:lnTo>
                      <a:pt x="25" y="33"/>
                    </a:lnTo>
                    <a:lnTo>
                      <a:pt x="24" y="34"/>
                    </a:lnTo>
                    <a:lnTo>
                      <a:pt x="24" y="33"/>
                    </a:lnTo>
                    <a:lnTo>
                      <a:pt x="24" y="33"/>
                    </a:lnTo>
                    <a:lnTo>
                      <a:pt x="23" y="32"/>
                    </a:lnTo>
                    <a:lnTo>
                      <a:pt x="22" y="32"/>
                    </a:lnTo>
                    <a:lnTo>
                      <a:pt x="21" y="31"/>
                    </a:lnTo>
                    <a:lnTo>
                      <a:pt x="22" y="30"/>
                    </a:lnTo>
                    <a:lnTo>
                      <a:pt x="22" y="29"/>
                    </a:lnTo>
                    <a:lnTo>
                      <a:pt x="20" y="30"/>
                    </a:lnTo>
                    <a:lnTo>
                      <a:pt x="20" y="30"/>
                    </a:lnTo>
                    <a:lnTo>
                      <a:pt x="19" y="30"/>
                    </a:lnTo>
                    <a:lnTo>
                      <a:pt x="19" y="29"/>
                    </a:lnTo>
                    <a:lnTo>
                      <a:pt x="20" y="28"/>
                    </a:lnTo>
                    <a:lnTo>
                      <a:pt x="19" y="27"/>
                    </a:lnTo>
                    <a:lnTo>
                      <a:pt x="19" y="28"/>
                    </a:lnTo>
                    <a:lnTo>
                      <a:pt x="18" y="28"/>
                    </a:lnTo>
                    <a:lnTo>
                      <a:pt x="17" y="28"/>
                    </a:lnTo>
                    <a:lnTo>
                      <a:pt x="17" y="28"/>
                    </a:lnTo>
                    <a:lnTo>
                      <a:pt x="17" y="27"/>
                    </a:lnTo>
                    <a:lnTo>
                      <a:pt x="16" y="27"/>
                    </a:lnTo>
                    <a:lnTo>
                      <a:pt x="16" y="25"/>
                    </a:lnTo>
                    <a:lnTo>
                      <a:pt x="15" y="25"/>
                    </a:lnTo>
                    <a:lnTo>
                      <a:pt x="14" y="25"/>
                    </a:lnTo>
                    <a:lnTo>
                      <a:pt x="13" y="25"/>
                    </a:lnTo>
                    <a:lnTo>
                      <a:pt x="13" y="25"/>
                    </a:lnTo>
                    <a:lnTo>
                      <a:pt x="13" y="24"/>
                    </a:lnTo>
                    <a:lnTo>
                      <a:pt x="13" y="24"/>
                    </a:lnTo>
                    <a:lnTo>
                      <a:pt x="15" y="24"/>
                    </a:lnTo>
                    <a:lnTo>
                      <a:pt x="16" y="23"/>
                    </a:lnTo>
                    <a:lnTo>
                      <a:pt x="17" y="24"/>
                    </a:lnTo>
                    <a:lnTo>
                      <a:pt x="17" y="24"/>
                    </a:lnTo>
                    <a:lnTo>
                      <a:pt x="17" y="24"/>
                    </a:lnTo>
                    <a:lnTo>
                      <a:pt x="18" y="24"/>
                    </a:lnTo>
                    <a:lnTo>
                      <a:pt x="19" y="24"/>
                    </a:lnTo>
                    <a:lnTo>
                      <a:pt x="20" y="23"/>
                    </a:lnTo>
                    <a:lnTo>
                      <a:pt x="20" y="22"/>
                    </a:lnTo>
                    <a:lnTo>
                      <a:pt x="20" y="21"/>
                    </a:lnTo>
                    <a:lnTo>
                      <a:pt x="21" y="21"/>
                    </a:lnTo>
                    <a:lnTo>
                      <a:pt x="21" y="20"/>
                    </a:lnTo>
                    <a:lnTo>
                      <a:pt x="21" y="19"/>
                    </a:lnTo>
                    <a:lnTo>
                      <a:pt x="21" y="18"/>
                    </a:lnTo>
                    <a:lnTo>
                      <a:pt x="22" y="18"/>
                    </a:lnTo>
                    <a:lnTo>
                      <a:pt x="23" y="18"/>
                    </a:lnTo>
                    <a:lnTo>
                      <a:pt x="24" y="19"/>
                    </a:lnTo>
                    <a:lnTo>
                      <a:pt x="24" y="20"/>
                    </a:lnTo>
                    <a:lnTo>
                      <a:pt x="24" y="20"/>
                    </a:lnTo>
                    <a:lnTo>
                      <a:pt x="24" y="21"/>
                    </a:lnTo>
                    <a:lnTo>
                      <a:pt x="24" y="22"/>
                    </a:lnTo>
                    <a:lnTo>
                      <a:pt x="24" y="23"/>
                    </a:lnTo>
                    <a:lnTo>
                      <a:pt x="24" y="24"/>
                    </a:lnTo>
                    <a:lnTo>
                      <a:pt x="23" y="24"/>
                    </a:lnTo>
                    <a:lnTo>
                      <a:pt x="24" y="25"/>
                    </a:lnTo>
                    <a:lnTo>
                      <a:pt x="24" y="27"/>
                    </a:lnTo>
                    <a:lnTo>
                      <a:pt x="24" y="27"/>
                    </a:lnTo>
                    <a:lnTo>
                      <a:pt x="25" y="27"/>
                    </a:lnTo>
                    <a:lnTo>
                      <a:pt x="26" y="27"/>
                    </a:lnTo>
                    <a:lnTo>
                      <a:pt x="27" y="27"/>
                    </a:lnTo>
                    <a:lnTo>
                      <a:pt x="28" y="26"/>
                    </a:lnTo>
                    <a:lnTo>
                      <a:pt x="30" y="25"/>
                    </a:lnTo>
                    <a:lnTo>
                      <a:pt x="30" y="26"/>
                    </a:lnTo>
                    <a:lnTo>
                      <a:pt x="30" y="27"/>
                    </a:lnTo>
                    <a:lnTo>
                      <a:pt x="29" y="27"/>
                    </a:lnTo>
                    <a:lnTo>
                      <a:pt x="28" y="27"/>
                    </a:lnTo>
                    <a:lnTo>
                      <a:pt x="27" y="28"/>
                    </a:lnTo>
                    <a:lnTo>
                      <a:pt x="26" y="29"/>
                    </a:lnTo>
                    <a:lnTo>
                      <a:pt x="26" y="30"/>
                    </a:lnTo>
                    <a:lnTo>
                      <a:pt x="27" y="30"/>
                    </a:lnTo>
                    <a:lnTo>
                      <a:pt x="27" y="30"/>
                    </a:lnTo>
                    <a:lnTo>
                      <a:pt x="28" y="30"/>
                    </a:lnTo>
                    <a:lnTo>
                      <a:pt x="29" y="31"/>
                    </a:lnTo>
                    <a:lnTo>
                      <a:pt x="30" y="31"/>
                    </a:lnTo>
                    <a:lnTo>
                      <a:pt x="30" y="31"/>
                    </a:lnTo>
                    <a:lnTo>
                      <a:pt x="30" y="31"/>
                    </a:lnTo>
                    <a:lnTo>
                      <a:pt x="31" y="29"/>
                    </a:lnTo>
                    <a:lnTo>
                      <a:pt x="33" y="28"/>
                    </a:lnTo>
                    <a:lnTo>
                      <a:pt x="34" y="27"/>
                    </a:lnTo>
                    <a:lnTo>
                      <a:pt x="34" y="27"/>
                    </a:lnTo>
                    <a:lnTo>
                      <a:pt x="35" y="25"/>
                    </a:lnTo>
                    <a:lnTo>
                      <a:pt x="36" y="26"/>
                    </a:lnTo>
                    <a:lnTo>
                      <a:pt x="36" y="27"/>
                    </a:lnTo>
                    <a:lnTo>
                      <a:pt x="36" y="29"/>
                    </a:lnTo>
                    <a:lnTo>
                      <a:pt x="36" y="30"/>
                    </a:lnTo>
                    <a:lnTo>
                      <a:pt x="35" y="30"/>
                    </a:lnTo>
                    <a:lnTo>
                      <a:pt x="34" y="30"/>
                    </a:lnTo>
                    <a:lnTo>
                      <a:pt x="34" y="30"/>
                    </a:lnTo>
                    <a:lnTo>
                      <a:pt x="32" y="31"/>
                    </a:lnTo>
                    <a:lnTo>
                      <a:pt x="31" y="31"/>
                    </a:lnTo>
                    <a:lnTo>
                      <a:pt x="31" y="32"/>
                    </a:lnTo>
                    <a:lnTo>
                      <a:pt x="32" y="33"/>
                    </a:lnTo>
                    <a:lnTo>
                      <a:pt x="33" y="33"/>
                    </a:lnTo>
                    <a:lnTo>
                      <a:pt x="34" y="33"/>
                    </a:lnTo>
                    <a:lnTo>
                      <a:pt x="34" y="34"/>
                    </a:lnTo>
                    <a:lnTo>
                      <a:pt x="34" y="34"/>
                    </a:lnTo>
                    <a:lnTo>
                      <a:pt x="34" y="35"/>
                    </a:lnTo>
                    <a:lnTo>
                      <a:pt x="34" y="36"/>
                    </a:lnTo>
                    <a:lnTo>
                      <a:pt x="35" y="36"/>
                    </a:lnTo>
                    <a:lnTo>
                      <a:pt x="35" y="37"/>
                    </a:lnTo>
                    <a:lnTo>
                      <a:pt x="36" y="38"/>
                    </a:lnTo>
                    <a:lnTo>
                      <a:pt x="35" y="38"/>
                    </a:lnTo>
                    <a:lnTo>
                      <a:pt x="35" y="39"/>
                    </a:lnTo>
                    <a:lnTo>
                      <a:pt x="35" y="40"/>
                    </a:lnTo>
                    <a:lnTo>
                      <a:pt x="35" y="41"/>
                    </a:lnTo>
                    <a:lnTo>
                      <a:pt x="36" y="41"/>
                    </a:lnTo>
                    <a:lnTo>
                      <a:pt x="37" y="40"/>
                    </a:lnTo>
                    <a:lnTo>
                      <a:pt x="37" y="39"/>
                    </a:lnTo>
                    <a:lnTo>
                      <a:pt x="37" y="39"/>
                    </a:lnTo>
                    <a:lnTo>
                      <a:pt x="37" y="38"/>
                    </a:lnTo>
                    <a:lnTo>
                      <a:pt x="37" y="38"/>
                    </a:lnTo>
                    <a:lnTo>
                      <a:pt x="38" y="37"/>
                    </a:lnTo>
                    <a:lnTo>
                      <a:pt x="38" y="36"/>
                    </a:lnTo>
                    <a:lnTo>
                      <a:pt x="38" y="35"/>
                    </a:lnTo>
                    <a:lnTo>
                      <a:pt x="38" y="34"/>
                    </a:lnTo>
                    <a:lnTo>
                      <a:pt x="38" y="33"/>
                    </a:lnTo>
                    <a:lnTo>
                      <a:pt x="39" y="32"/>
                    </a:lnTo>
                    <a:lnTo>
                      <a:pt x="41" y="32"/>
                    </a:lnTo>
                    <a:lnTo>
                      <a:pt x="41" y="32"/>
                    </a:lnTo>
                    <a:lnTo>
                      <a:pt x="41" y="33"/>
                    </a:lnTo>
                    <a:lnTo>
                      <a:pt x="41" y="34"/>
                    </a:lnTo>
                    <a:lnTo>
                      <a:pt x="41" y="35"/>
                    </a:lnTo>
                    <a:lnTo>
                      <a:pt x="41" y="35"/>
                    </a:lnTo>
                    <a:lnTo>
                      <a:pt x="42" y="36"/>
                    </a:lnTo>
                    <a:lnTo>
                      <a:pt x="42" y="37"/>
                    </a:lnTo>
                    <a:lnTo>
                      <a:pt x="43" y="38"/>
                    </a:lnTo>
                    <a:lnTo>
                      <a:pt x="43" y="38"/>
                    </a:lnTo>
                    <a:lnTo>
                      <a:pt x="43" y="39"/>
                    </a:lnTo>
                    <a:lnTo>
                      <a:pt x="42" y="40"/>
                    </a:lnTo>
                    <a:lnTo>
                      <a:pt x="41" y="41"/>
                    </a:lnTo>
                    <a:lnTo>
                      <a:pt x="43" y="41"/>
                    </a:lnTo>
                    <a:lnTo>
                      <a:pt x="44" y="41"/>
                    </a:lnTo>
                    <a:lnTo>
                      <a:pt x="45" y="41"/>
                    </a:lnTo>
                    <a:lnTo>
                      <a:pt x="46" y="41"/>
                    </a:lnTo>
                    <a:lnTo>
                      <a:pt x="46" y="40"/>
                    </a:lnTo>
                    <a:lnTo>
                      <a:pt x="47" y="39"/>
                    </a:lnTo>
                    <a:lnTo>
                      <a:pt x="47" y="40"/>
                    </a:lnTo>
                    <a:lnTo>
                      <a:pt x="48" y="39"/>
                    </a:lnTo>
                    <a:lnTo>
                      <a:pt x="47" y="38"/>
                    </a:lnTo>
                    <a:lnTo>
                      <a:pt x="46" y="38"/>
                    </a:lnTo>
                    <a:lnTo>
                      <a:pt x="46" y="38"/>
                    </a:lnTo>
                    <a:lnTo>
                      <a:pt x="46" y="37"/>
                    </a:lnTo>
                    <a:lnTo>
                      <a:pt x="46" y="36"/>
                    </a:lnTo>
                    <a:lnTo>
                      <a:pt x="46" y="35"/>
                    </a:lnTo>
                    <a:lnTo>
                      <a:pt x="48" y="34"/>
                    </a:lnTo>
                    <a:lnTo>
                      <a:pt x="48" y="34"/>
                    </a:lnTo>
                    <a:lnTo>
                      <a:pt x="48" y="33"/>
                    </a:lnTo>
                    <a:lnTo>
                      <a:pt x="49" y="32"/>
                    </a:lnTo>
                    <a:lnTo>
                      <a:pt x="48" y="31"/>
                    </a:lnTo>
                    <a:lnTo>
                      <a:pt x="48" y="31"/>
                    </a:lnTo>
                    <a:lnTo>
                      <a:pt x="46" y="31"/>
                    </a:lnTo>
                    <a:lnTo>
                      <a:pt x="45" y="31"/>
                    </a:lnTo>
                    <a:lnTo>
                      <a:pt x="45" y="31"/>
                    </a:lnTo>
                    <a:lnTo>
                      <a:pt x="44" y="31"/>
                    </a:lnTo>
                    <a:lnTo>
                      <a:pt x="44" y="30"/>
                    </a:lnTo>
                    <a:lnTo>
                      <a:pt x="44" y="29"/>
                    </a:lnTo>
                    <a:lnTo>
                      <a:pt x="46" y="30"/>
                    </a:lnTo>
                    <a:lnTo>
                      <a:pt x="47" y="29"/>
                    </a:lnTo>
                    <a:lnTo>
                      <a:pt x="46" y="28"/>
                    </a:lnTo>
                    <a:lnTo>
                      <a:pt x="45" y="27"/>
                    </a:lnTo>
                    <a:lnTo>
                      <a:pt x="45" y="27"/>
                    </a:lnTo>
                    <a:lnTo>
                      <a:pt x="44" y="27"/>
                    </a:lnTo>
                    <a:lnTo>
                      <a:pt x="43" y="27"/>
                    </a:lnTo>
                    <a:lnTo>
                      <a:pt x="42" y="28"/>
                    </a:lnTo>
                    <a:lnTo>
                      <a:pt x="41" y="28"/>
                    </a:lnTo>
                    <a:lnTo>
                      <a:pt x="41" y="27"/>
                    </a:lnTo>
                    <a:lnTo>
                      <a:pt x="41" y="27"/>
                    </a:lnTo>
                    <a:lnTo>
                      <a:pt x="40" y="27"/>
                    </a:lnTo>
                    <a:lnTo>
                      <a:pt x="40" y="26"/>
                    </a:lnTo>
                    <a:lnTo>
                      <a:pt x="41" y="26"/>
                    </a:lnTo>
                    <a:lnTo>
                      <a:pt x="43" y="26"/>
                    </a:lnTo>
                    <a:lnTo>
                      <a:pt x="44" y="26"/>
                    </a:lnTo>
                    <a:lnTo>
                      <a:pt x="44" y="25"/>
                    </a:lnTo>
                    <a:lnTo>
                      <a:pt x="44" y="25"/>
                    </a:lnTo>
                    <a:lnTo>
                      <a:pt x="42" y="24"/>
                    </a:lnTo>
                    <a:lnTo>
                      <a:pt x="42" y="23"/>
                    </a:lnTo>
                    <a:lnTo>
                      <a:pt x="41" y="23"/>
                    </a:lnTo>
                    <a:lnTo>
                      <a:pt x="41" y="22"/>
                    </a:lnTo>
                    <a:lnTo>
                      <a:pt x="41" y="21"/>
                    </a:lnTo>
                    <a:lnTo>
                      <a:pt x="40" y="21"/>
                    </a:lnTo>
                    <a:lnTo>
                      <a:pt x="39" y="22"/>
                    </a:lnTo>
                    <a:lnTo>
                      <a:pt x="38" y="21"/>
                    </a:lnTo>
                    <a:lnTo>
                      <a:pt x="38" y="20"/>
                    </a:lnTo>
                    <a:lnTo>
                      <a:pt x="39" y="20"/>
                    </a:lnTo>
                    <a:lnTo>
                      <a:pt x="40" y="20"/>
                    </a:lnTo>
                    <a:lnTo>
                      <a:pt x="41" y="20"/>
                    </a:lnTo>
                    <a:lnTo>
                      <a:pt x="41" y="19"/>
                    </a:lnTo>
                    <a:lnTo>
                      <a:pt x="41" y="18"/>
                    </a:lnTo>
                    <a:lnTo>
                      <a:pt x="40" y="17"/>
                    </a:lnTo>
                    <a:lnTo>
                      <a:pt x="39" y="17"/>
                    </a:lnTo>
                    <a:lnTo>
                      <a:pt x="39" y="16"/>
                    </a:lnTo>
                    <a:lnTo>
                      <a:pt x="38" y="16"/>
                    </a:lnTo>
                    <a:lnTo>
                      <a:pt x="38" y="15"/>
                    </a:lnTo>
                    <a:lnTo>
                      <a:pt x="39" y="15"/>
                    </a:lnTo>
                    <a:lnTo>
                      <a:pt x="40" y="15"/>
                    </a:lnTo>
                    <a:lnTo>
                      <a:pt x="41" y="16"/>
                    </a:lnTo>
                    <a:lnTo>
                      <a:pt x="41" y="16"/>
                    </a:lnTo>
                    <a:lnTo>
                      <a:pt x="41" y="15"/>
                    </a:lnTo>
                    <a:lnTo>
                      <a:pt x="41" y="15"/>
                    </a:lnTo>
                    <a:lnTo>
                      <a:pt x="41" y="14"/>
                    </a:lnTo>
                    <a:lnTo>
                      <a:pt x="41" y="13"/>
                    </a:lnTo>
                    <a:lnTo>
                      <a:pt x="42" y="13"/>
                    </a:lnTo>
                    <a:lnTo>
                      <a:pt x="43" y="13"/>
                    </a:lnTo>
                    <a:lnTo>
                      <a:pt x="43" y="13"/>
                    </a:lnTo>
                    <a:lnTo>
                      <a:pt x="43" y="12"/>
                    </a:lnTo>
                    <a:lnTo>
                      <a:pt x="43" y="11"/>
                    </a:lnTo>
                    <a:lnTo>
                      <a:pt x="42" y="10"/>
                    </a:lnTo>
                    <a:lnTo>
                      <a:pt x="42" y="9"/>
                    </a:lnTo>
                    <a:lnTo>
                      <a:pt x="42" y="8"/>
                    </a:lnTo>
                    <a:lnTo>
                      <a:pt x="42" y="7"/>
                    </a:lnTo>
                    <a:lnTo>
                      <a:pt x="43" y="7"/>
                    </a:lnTo>
                    <a:lnTo>
                      <a:pt x="44" y="7"/>
                    </a:lnTo>
                    <a:lnTo>
                      <a:pt x="44" y="8"/>
                    </a:lnTo>
                    <a:lnTo>
                      <a:pt x="46" y="10"/>
                    </a:lnTo>
                    <a:lnTo>
                      <a:pt x="47" y="11"/>
                    </a:lnTo>
                    <a:lnTo>
                      <a:pt x="48" y="11"/>
                    </a:lnTo>
                    <a:lnTo>
                      <a:pt x="47" y="12"/>
                    </a:lnTo>
                    <a:lnTo>
                      <a:pt x="46" y="12"/>
                    </a:lnTo>
                    <a:lnTo>
                      <a:pt x="45" y="13"/>
                    </a:lnTo>
                    <a:lnTo>
                      <a:pt x="45" y="13"/>
                    </a:lnTo>
                    <a:lnTo>
                      <a:pt x="45" y="14"/>
                    </a:lnTo>
                    <a:lnTo>
                      <a:pt x="44" y="15"/>
                    </a:lnTo>
                    <a:lnTo>
                      <a:pt x="45" y="16"/>
                    </a:lnTo>
                    <a:lnTo>
                      <a:pt x="46" y="16"/>
                    </a:lnTo>
                    <a:lnTo>
                      <a:pt x="47" y="16"/>
                    </a:lnTo>
                    <a:lnTo>
                      <a:pt x="48" y="15"/>
                    </a:lnTo>
                    <a:lnTo>
                      <a:pt x="48" y="14"/>
                    </a:lnTo>
                    <a:lnTo>
                      <a:pt x="49" y="14"/>
                    </a:lnTo>
                    <a:lnTo>
                      <a:pt x="49" y="15"/>
                    </a:lnTo>
                    <a:lnTo>
                      <a:pt x="49" y="16"/>
                    </a:lnTo>
                    <a:lnTo>
                      <a:pt x="49" y="17"/>
                    </a:lnTo>
                    <a:lnTo>
                      <a:pt x="48" y="17"/>
                    </a:lnTo>
                    <a:lnTo>
                      <a:pt x="48" y="17"/>
                    </a:lnTo>
                    <a:lnTo>
                      <a:pt x="47" y="18"/>
                    </a:lnTo>
                    <a:lnTo>
                      <a:pt x="48" y="19"/>
                    </a:lnTo>
                    <a:lnTo>
                      <a:pt x="47" y="20"/>
                    </a:lnTo>
                    <a:lnTo>
                      <a:pt x="46" y="20"/>
                    </a:lnTo>
                    <a:lnTo>
                      <a:pt x="45" y="20"/>
                    </a:lnTo>
                    <a:lnTo>
                      <a:pt x="45" y="21"/>
                    </a:lnTo>
                    <a:lnTo>
                      <a:pt x="44" y="21"/>
                    </a:lnTo>
                    <a:lnTo>
                      <a:pt x="44" y="22"/>
                    </a:lnTo>
                    <a:lnTo>
                      <a:pt x="46" y="24"/>
                    </a:lnTo>
                    <a:lnTo>
                      <a:pt x="46" y="24"/>
                    </a:lnTo>
                    <a:lnTo>
                      <a:pt x="46" y="25"/>
                    </a:lnTo>
                    <a:lnTo>
                      <a:pt x="47" y="26"/>
                    </a:lnTo>
                    <a:lnTo>
                      <a:pt x="48" y="26"/>
                    </a:lnTo>
                    <a:lnTo>
                      <a:pt x="48" y="25"/>
                    </a:lnTo>
                    <a:lnTo>
                      <a:pt x="50" y="25"/>
                    </a:lnTo>
                    <a:lnTo>
                      <a:pt x="50" y="26"/>
                    </a:lnTo>
                    <a:lnTo>
                      <a:pt x="49" y="27"/>
                    </a:lnTo>
                    <a:lnTo>
                      <a:pt x="49" y="27"/>
                    </a:lnTo>
                    <a:lnTo>
                      <a:pt x="50" y="28"/>
                    </a:lnTo>
                    <a:lnTo>
                      <a:pt x="50" y="29"/>
                    </a:lnTo>
                    <a:lnTo>
                      <a:pt x="51" y="29"/>
                    </a:lnTo>
                    <a:lnTo>
                      <a:pt x="51" y="30"/>
                    </a:lnTo>
                    <a:lnTo>
                      <a:pt x="51" y="31"/>
                    </a:lnTo>
                    <a:lnTo>
                      <a:pt x="52" y="32"/>
                    </a:lnTo>
                    <a:lnTo>
                      <a:pt x="52" y="31"/>
                    </a:lnTo>
                    <a:lnTo>
                      <a:pt x="52" y="31"/>
                    </a:lnTo>
                    <a:lnTo>
                      <a:pt x="53" y="30"/>
                    </a:lnTo>
                    <a:lnTo>
                      <a:pt x="52" y="29"/>
                    </a:lnTo>
                    <a:lnTo>
                      <a:pt x="52" y="28"/>
                    </a:lnTo>
                    <a:lnTo>
                      <a:pt x="52" y="27"/>
                    </a:lnTo>
                    <a:lnTo>
                      <a:pt x="52" y="27"/>
                    </a:lnTo>
                    <a:lnTo>
                      <a:pt x="53" y="26"/>
                    </a:lnTo>
                    <a:lnTo>
                      <a:pt x="53" y="24"/>
                    </a:lnTo>
                    <a:lnTo>
                      <a:pt x="54" y="24"/>
                    </a:lnTo>
                    <a:lnTo>
                      <a:pt x="55" y="24"/>
                    </a:lnTo>
                    <a:lnTo>
                      <a:pt x="55" y="23"/>
                    </a:lnTo>
                    <a:lnTo>
                      <a:pt x="55" y="22"/>
                    </a:lnTo>
                    <a:lnTo>
                      <a:pt x="54" y="22"/>
                    </a:lnTo>
                    <a:lnTo>
                      <a:pt x="55" y="21"/>
                    </a:lnTo>
                    <a:lnTo>
                      <a:pt x="56" y="20"/>
                    </a:lnTo>
                    <a:lnTo>
                      <a:pt x="56" y="21"/>
                    </a:lnTo>
                    <a:lnTo>
                      <a:pt x="56" y="22"/>
                    </a:lnTo>
                    <a:lnTo>
                      <a:pt x="56" y="23"/>
                    </a:lnTo>
                    <a:lnTo>
                      <a:pt x="57" y="23"/>
                    </a:lnTo>
                    <a:lnTo>
                      <a:pt x="58" y="23"/>
                    </a:lnTo>
                    <a:lnTo>
                      <a:pt x="59" y="23"/>
                    </a:lnTo>
                    <a:lnTo>
                      <a:pt x="59" y="24"/>
                    </a:lnTo>
                    <a:lnTo>
                      <a:pt x="59" y="25"/>
                    </a:lnTo>
                    <a:lnTo>
                      <a:pt x="58" y="25"/>
                    </a:lnTo>
                    <a:lnTo>
                      <a:pt x="58" y="26"/>
                    </a:lnTo>
                    <a:lnTo>
                      <a:pt x="57" y="27"/>
                    </a:lnTo>
                    <a:lnTo>
                      <a:pt x="56" y="27"/>
                    </a:lnTo>
                    <a:lnTo>
                      <a:pt x="55" y="29"/>
                    </a:lnTo>
                    <a:lnTo>
                      <a:pt x="55" y="29"/>
                    </a:lnTo>
                    <a:lnTo>
                      <a:pt x="57" y="28"/>
                    </a:lnTo>
                    <a:lnTo>
                      <a:pt x="58" y="28"/>
                    </a:lnTo>
                    <a:lnTo>
                      <a:pt x="59" y="28"/>
                    </a:lnTo>
                    <a:lnTo>
                      <a:pt x="58" y="29"/>
                    </a:lnTo>
                    <a:lnTo>
                      <a:pt x="58" y="30"/>
                    </a:lnTo>
                    <a:lnTo>
                      <a:pt x="57" y="31"/>
                    </a:lnTo>
                    <a:lnTo>
                      <a:pt x="57" y="31"/>
                    </a:lnTo>
                    <a:lnTo>
                      <a:pt x="57" y="32"/>
                    </a:lnTo>
                    <a:lnTo>
                      <a:pt x="57" y="34"/>
                    </a:lnTo>
                    <a:lnTo>
                      <a:pt x="58" y="34"/>
                    </a:lnTo>
                    <a:lnTo>
                      <a:pt x="58" y="35"/>
                    </a:lnTo>
                    <a:lnTo>
                      <a:pt x="58" y="37"/>
                    </a:lnTo>
                    <a:lnTo>
                      <a:pt x="58" y="38"/>
                    </a:lnTo>
                    <a:lnTo>
                      <a:pt x="58" y="38"/>
                    </a:lnTo>
                    <a:lnTo>
                      <a:pt x="58" y="39"/>
                    </a:lnTo>
                    <a:lnTo>
                      <a:pt x="57" y="39"/>
                    </a:lnTo>
                    <a:lnTo>
                      <a:pt x="57" y="40"/>
                    </a:lnTo>
                    <a:lnTo>
                      <a:pt x="58" y="41"/>
                    </a:lnTo>
                    <a:lnTo>
                      <a:pt x="58" y="41"/>
                    </a:lnTo>
                    <a:lnTo>
                      <a:pt x="58" y="41"/>
                    </a:lnTo>
                    <a:lnTo>
                      <a:pt x="59" y="41"/>
                    </a:lnTo>
                    <a:lnTo>
                      <a:pt x="60" y="42"/>
                    </a:lnTo>
                    <a:lnTo>
                      <a:pt x="60" y="43"/>
                    </a:lnTo>
                    <a:lnTo>
                      <a:pt x="61" y="45"/>
                    </a:lnTo>
                    <a:lnTo>
                      <a:pt x="61" y="44"/>
                    </a:lnTo>
                    <a:lnTo>
                      <a:pt x="61" y="44"/>
                    </a:lnTo>
                    <a:lnTo>
                      <a:pt x="60" y="41"/>
                    </a:lnTo>
                    <a:lnTo>
                      <a:pt x="60" y="40"/>
                    </a:lnTo>
                    <a:lnTo>
                      <a:pt x="61" y="40"/>
                    </a:lnTo>
                    <a:lnTo>
                      <a:pt x="61" y="39"/>
                    </a:lnTo>
                    <a:lnTo>
                      <a:pt x="62" y="38"/>
                    </a:lnTo>
                    <a:lnTo>
                      <a:pt x="62" y="38"/>
                    </a:lnTo>
                    <a:lnTo>
                      <a:pt x="61" y="37"/>
                    </a:lnTo>
                    <a:lnTo>
                      <a:pt x="61" y="36"/>
                    </a:lnTo>
                    <a:lnTo>
                      <a:pt x="61" y="35"/>
                    </a:lnTo>
                    <a:lnTo>
                      <a:pt x="61" y="34"/>
                    </a:lnTo>
                    <a:lnTo>
                      <a:pt x="61" y="34"/>
                    </a:lnTo>
                    <a:lnTo>
                      <a:pt x="61" y="33"/>
                    </a:lnTo>
                    <a:lnTo>
                      <a:pt x="62" y="33"/>
                    </a:lnTo>
                    <a:lnTo>
                      <a:pt x="63" y="34"/>
                    </a:lnTo>
                    <a:lnTo>
                      <a:pt x="64" y="34"/>
                    </a:lnTo>
                    <a:lnTo>
                      <a:pt x="64" y="35"/>
                    </a:lnTo>
                    <a:lnTo>
                      <a:pt x="65" y="35"/>
                    </a:lnTo>
                    <a:lnTo>
                      <a:pt x="64" y="36"/>
                    </a:lnTo>
                    <a:lnTo>
                      <a:pt x="64" y="37"/>
                    </a:lnTo>
                    <a:lnTo>
                      <a:pt x="65" y="38"/>
                    </a:lnTo>
                    <a:lnTo>
                      <a:pt x="64" y="38"/>
                    </a:lnTo>
                    <a:lnTo>
                      <a:pt x="64" y="39"/>
                    </a:lnTo>
                    <a:lnTo>
                      <a:pt x="63" y="40"/>
                    </a:lnTo>
                    <a:lnTo>
                      <a:pt x="63" y="42"/>
                    </a:lnTo>
                    <a:lnTo>
                      <a:pt x="64" y="42"/>
                    </a:lnTo>
                    <a:lnTo>
                      <a:pt x="64" y="41"/>
                    </a:lnTo>
                    <a:lnTo>
                      <a:pt x="65" y="42"/>
                    </a:lnTo>
                    <a:lnTo>
                      <a:pt x="65" y="43"/>
                    </a:lnTo>
                    <a:lnTo>
                      <a:pt x="65" y="43"/>
                    </a:lnTo>
                    <a:lnTo>
                      <a:pt x="65" y="41"/>
                    </a:lnTo>
                    <a:lnTo>
                      <a:pt x="66" y="41"/>
                    </a:lnTo>
                    <a:lnTo>
                      <a:pt x="67" y="41"/>
                    </a:lnTo>
                    <a:lnTo>
                      <a:pt x="67" y="41"/>
                    </a:lnTo>
                    <a:lnTo>
                      <a:pt x="68" y="40"/>
                    </a:lnTo>
                    <a:lnTo>
                      <a:pt x="68" y="41"/>
                    </a:lnTo>
                    <a:lnTo>
                      <a:pt x="68" y="42"/>
                    </a:lnTo>
                    <a:lnTo>
                      <a:pt x="68" y="43"/>
                    </a:lnTo>
                    <a:lnTo>
                      <a:pt x="68" y="44"/>
                    </a:lnTo>
                    <a:lnTo>
                      <a:pt x="68" y="44"/>
                    </a:lnTo>
                    <a:lnTo>
                      <a:pt x="68" y="45"/>
                    </a:lnTo>
                    <a:lnTo>
                      <a:pt x="68" y="46"/>
                    </a:lnTo>
                    <a:lnTo>
                      <a:pt x="68" y="47"/>
                    </a:lnTo>
                    <a:lnTo>
                      <a:pt x="68" y="48"/>
                    </a:lnTo>
                    <a:lnTo>
                      <a:pt x="67" y="48"/>
                    </a:lnTo>
                    <a:lnTo>
                      <a:pt x="67" y="49"/>
                    </a:lnTo>
                    <a:lnTo>
                      <a:pt x="68" y="50"/>
                    </a:lnTo>
                    <a:lnTo>
                      <a:pt x="68" y="51"/>
                    </a:lnTo>
                    <a:lnTo>
                      <a:pt x="69" y="51"/>
                    </a:lnTo>
                    <a:lnTo>
                      <a:pt x="69" y="51"/>
                    </a:lnTo>
                    <a:lnTo>
                      <a:pt x="69" y="49"/>
                    </a:lnTo>
                    <a:lnTo>
                      <a:pt x="70" y="48"/>
                    </a:lnTo>
                    <a:lnTo>
                      <a:pt x="70" y="47"/>
                    </a:lnTo>
                    <a:lnTo>
                      <a:pt x="70" y="46"/>
                    </a:lnTo>
                    <a:lnTo>
                      <a:pt x="71" y="45"/>
                    </a:lnTo>
                    <a:lnTo>
                      <a:pt x="71" y="44"/>
                    </a:lnTo>
                    <a:lnTo>
                      <a:pt x="72" y="45"/>
                    </a:lnTo>
                    <a:lnTo>
                      <a:pt x="72" y="47"/>
                    </a:lnTo>
                    <a:lnTo>
                      <a:pt x="72" y="48"/>
                    </a:lnTo>
                    <a:lnTo>
                      <a:pt x="72" y="48"/>
                    </a:lnTo>
                    <a:lnTo>
                      <a:pt x="73" y="49"/>
                    </a:lnTo>
                    <a:lnTo>
                      <a:pt x="73" y="50"/>
                    </a:lnTo>
                    <a:lnTo>
                      <a:pt x="73" y="51"/>
                    </a:lnTo>
                    <a:lnTo>
                      <a:pt x="72" y="51"/>
                    </a:lnTo>
                    <a:lnTo>
                      <a:pt x="73" y="51"/>
                    </a:lnTo>
                    <a:lnTo>
                      <a:pt x="74" y="52"/>
                    </a:lnTo>
                    <a:lnTo>
                      <a:pt x="75" y="53"/>
                    </a:lnTo>
                    <a:lnTo>
                      <a:pt x="75" y="52"/>
                    </a:lnTo>
                    <a:lnTo>
                      <a:pt x="75" y="51"/>
                    </a:lnTo>
                    <a:lnTo>
                      <a:pt x="75" y="50"/>
                    </a:lnTo>
                    <a:lnTo>
                      <a:pt x="75" y="49"/>
                    </a:lnTo>
                    <a:lnTo>
                      <a:pt x="75" y="48"/>
                    </a:lnTo>
                    <a:lnTo>
                      <a:pt x="76" y="48"/>
                    </a:lnTo>
                    <a:lnTo>
                      <a:pt x="77" y="48"/>
                    </a:lnTo>
                    <a:lnTo>
                      <a:pt x="78" y="49"/>
                    </a:lnTo>
                    <a:lnTo>
                      <a:pt x="79" y="49"/>
                    </a:lnTo>
                    <a:lnTo>
                      <a:pt x="79" y="48"/>
                    </a:lnTo>
                    <a:lnTo>
                      <a:pt x="78" y="48"/>
                    </a:lnTo>
                    <a:lnTo>
                      <a:pt x="77" y="47"/>
                    </a:lnTo>
                    <a:lnTo>
                      <a:pt x="76" y="47"/>
                    </a:lnTo>
                    <a:lnTo>
                      <a:pt x="76" y="46"/>
                    </a:lnTo>
                    <a:lnTo>
                      <a:pt x="77" y="46"/>
                    </a:lnTo>
                    <a:lnTo>
                      <a:pt x="78" y="45"/>
                    </a:lnTo>
                    <a:lnTo>
                      <a:pt x="76" y="44"/>
                    </a:lnTo>
                    <a:lnTo>
                      <a:pt x="75" y="44"/>
                    </a:lnTo>
                    <a:lnTo>
                      <a:pt x="74" y="44"/>
                    </a:lnTo>
                    <a:lnTo>
                      <a:pt x="74" y="43"/>
                    </a:lnTo>
                    <a:lnTo>
                      <a:pt x="75" y="42"/>
                    </a:lnTo>
                    <a:lnTo>
                      <a:pt x="78" y="43"/>
                    </a:lnTo>
                    <a:lnTo>
                      <a:pt x="79" y="42"/>
                    </a:lnTo>
                    <a:lnTo>
                      <a:pt x="79" y="41"/>
                    </a:lnTo>
                    <a:lnTo>
                      <a:pt x="79" y="41"/>
                    </a:lnTo>
                    <a:lnTo>
                      <a:pt x="79" y="41"/>
                    </a:lnTo>
                    <a:lnTo>
                      <a:pt x="79" y="40"/>
                    </a:lnTo>
                    <a:lnTo>
                      <a:pt x="79" y="39"/>
                    </a:lnTo>
                    <a:lnTo>
                      <a:pt x="79" y="38"/>
                    </a:lnTo>
                    <a:lnTo>
                      <a:pt x="78" y="38"/>
                    </a:lnTo>
                    <a:lnTo>
                      <a:pt x="77" y="38"/>
                    </a:lnTo>
                    <a:lnTo>
                      <a:pt x="78" y="38"/>
                    </a:lnTo>
                    <a:lnTo>
                      <a:pt x="79" y="37"/>
                    </a:lnTo>
                    <a:lnTo>
                      <a:pt x="78" y="36"/>
                    </a:lnTo>
                    <a:lnTo>
                      <a:pt x="78" y="37"/>
                    </a:lnTo>
                    <a:lnTo>
                      <a:pt x="77" y="36"/>
                    </a:lnTo>
                    <a:lnTo>
                      <a:pt x="76" y="35"/>
                    </a:lnTo>
                    <a:lnTo>
                      <a:pt x="76" y="34"/>
                    </a:lnTo>
                    <a:lnTo>
                      <a:pt x="75" y="35"/>
                    </a:lnTo>
                    <a:lnTo>
                      <a:pt x="75" y="36"/>
                    </a:lnTo>
                    <a:lnTo>
                      <a:pt x="75" y="36"/>
                    </a:lnTo>
                    <a:lnTo>
                      <a:pt x="74" y="34"/>
                    </a:lnTo>
                    <a:lnTo>
                      <a:pt x="74" y="33"/>
                    </a:lnTo>
                    <a:lnTo>
                      <a:pt x="74" y="32"/>
                    </a:lnTo>
                    <a:lnTo>
                      <a:pt x="73" y="31"/>
                    </a:lnTo>
                    <a:lnTo>
                      <a:pt x="72" y="32"/>
                    </a:lnTo>
                    <a:lnTo>
                      <a:pt x="72" y="32"/>
                    </a:lnTo>
                    <a:lnTo>
                      <a:pt x="71" y="31"/>
                    </a:lnTo>
                    <a:lnTo>
                      <a:pt x="70" y="31"/>
                    </a:lnTo>
                    <a:lnTo>
                      <a:pt x="69" y="31"/>
                    </a:lnTo>
                    <a:lnTo>
                      <a:pt x="68" y="30"/>
                    </a:lnTo>
                    <a:lnTo>
                      <a:pt x="68" y="30"/>
                    </a:lnTo>
                    <a:lnTo>
                      <a:pt x="69" y="30"/>
                    </a:lnTo>
                    <a:lnTo>
                      <a:pt x="70" y="30"/>
                    </a:lnTo>
                    <a:lnTo>
                      <a:pt x="70" y="29"/>
                    </a:lnTo>
                    <a:lnTo>
                      <a:pt x="69" y="29"/>
                    </a:lnTo>
                    <a:lnTo>
                      <a:pt x="69" y="27"/>
                    </a:lnTo>
                    <a:lnTo>
                      <a:pt x="68" y="27"/>
                    </a:lnTo>
                    <a:lnTo>
                      <a:pt x="67" y="27"/>
                    </a:lnTo>
                    <a:lnTo>
                      <a:pt x="67" y="26"/>
                    </a:lnTo>
                    <a:lnTo>
                      <a:pt x="68" y="25"/>
                    </a:lnTo>
                    <a:lnTo>
                      <a:pt x="68" y="24"/>
                    </a:lnTo>
                    <a:lnTo>
                      <a:pt x="68" y="24"/>
                    </a:lnTo>
                    <a:lnTo>
                      <a:pt x="70" y="24"/>
                    </a:lnTo>
                    <a:lnTo>
                      <a:pt x="71" y="24"/>
                    </a:lnTo>
                    <a:lnTo>
                      <a:pt x="72" y="24"/>
                    </a:lnTo>
                    <a:lnTo>
                      <a:pt x="72" y="22"/>
                    </a:lnTo>
                    <a:lnTo>
                      <a:pt x="72" y="20"/>
                    </a:lnTo>
                    <a:lnTo>
                      <a:pt x="72" y="19"/>
                    </a:lnTo>
                    <a:lnTo>
                      <a:pt x="71" y="19"/>
                    </a:lnTo>
                    <a:lnTo>
                      <a:pt x="71" y="18"/>
                    </a:lnTo>
                    <a:lnTo>
                      <a:pt x="70" y="17"/>
                    </a:lnTo>
                    <a:lnTo>
                      <a:pt x="70" y="17"/>
                    </a:lnTo>
                    <a:lnTo>
                      <a:pt x="69" y="17"/>
                    </a:lnTo>
                    <a:lnTo>
                      <a:pt x="68" y="16"/>
                    </a:lnTo>
                    <a:lnTo>
                      <a:pt x="67" y="16"/>
                    </a:lnTo>
                    <a:lnTo>
                      <a:pt x="66" y="16"/>
                    </a:lnTo>
                    <a:lnTo>
                      <a:pt x="65" y="16"/>
                    </a:lnTo>
                    <a:lnTo>
                      <a:pt x="64" y="16"/>
                    </a:lnTo>
                    <a:lnTo>
                      <a:pt x="63" y="16"/>
                    </a:lnTo>
                    <a:lnTo>
                      <a:pt x="63" y="14"/>
                    </a:lnTo>
                    <a:lnTo>
                      <a:pt x="62" y="13"/>
                    </a:lnTo>
                    <a:lnTo>
                      <a:pt x="63" y="13"/>
                    </a:lnTo>
                    <a:lnTo>
                      <a:pt x="64" y="13"/>
                    </a:lnTo>
                    <a:lnTo>
                      <a:pt x="65" y="14"/>
                    </a:lnTo>
                    <a:lnTo>
                      <a:pt x="65" y="14"/>
                    </a:lnTo>
                    <a:lnTo>
                      <a:pt x="66" y="14"/>
                    </a:lnTo>
                    <a:lnTo>
                      <a:pt x="67" y="13"/>
                    </a:lnTo>
                    <a:lnTo>
                      <a:pt x="68" y="13"/>
                    </a:lnTo>
                    <a:lnTo>
                      <a:pt x="68" y="12"/>
                    </a:lnTo>
                    <a:lnTo>
                      <a:pt x="69" y="11"/>
                    </a:lnTo>
                    <a:lnTo>
                      <a:pt x="70" y="12"/>
                    </a:lnTo>
                    <a:lnTo>
                      <a:pt x="69" y="13"/>
                    </a:lnTo>
                    <a:lnTo>
                      <a:pt x="69" y="13"/>
                    </a:lnTo>
                    <a:lnTo>
                      <a:pt x="68" y="13"/>
                    </a:lnTo>
                    <a:lnTo>
                      <a:pt x="68" y="14"/>
                    </a:lnTo>
                    <a:lnTo>
                      <a:pt x="69" y="16"/>
                    </a:lnTo>
                    <a:lnTo>
                      <a:pt x="71" y="17"/>
                    </a:lnTo>
                    <a:lnTo>
                      <a:pt x="72" y="17"/>
                    </a:lnTo>
                    <a:lnTo>
                      <a:pt x="73" y="17"/>
                    </a:lnTo>
                    <a:lnTo>
                      <a:pt x="73" y="18"/>
                    </a:lnTo>
                    <a:lnTo>
                      <a:pt x="74" y="18"/>
                    </a:lnTo>
                    <a:lnTo>
                      <a:pt x="75" y="17"/>
                    </a:lnTo>
                    <a:lnTo>
                      <a:pt x="76" y="17"/>
                    </a:lnTo>
                    <a:lnTo>
                      <a:pt x="77" y="17"/>
                    </a:lnTo>
                    <a:lnTo>
                      <a:pt x="79" y="18"/>
                    </a:lnTo>
                    <a:lnTo>
                      <a:pt x="79" y="19"/>
                    </a:lnTo>
                    <a:lnTo>
                      <a:pt x="79" y="20"/>
                    </a:lnTo>
                    <a:lnTo>
                      <a:pt x="78" y="20"/>
                    </a:lnTo>
                    <a:lnTo>
                      <a:pt x="77" y="20"/>
                    </a:lnTo>
                    <a:lnTo>
                      <a:pt x="76" y="20"/>
                    </a:lnTo>
                    <a:lnTo>
                      <a:pt x="75" y="21"/>
                    </a:lnTo>
                    <a:lnTo>
                      <a:pt x="75" y="22"/>
                    </a:lnTo>
                    <a:lnTo>
                      <a:pt x="75" y="23"/>
                    </a:lnTo>
                    <a:lnTo>
                      <a:pt x="78" y="21"/>
                    </a:lnTo>
                    <a:lnTo>
                      <a:pt x="79" y="22"/>
                    </a:lnTo>
                    <a:lnTo>
                      <a:pt x="79" y="23"/>
                    </a:lnTo>
                    <a:lnTo>
                      <a:pt x="79" y="22"/>
                    </a:lnTo>
                    <a:lnTo>
                      <a:pt x="80" y="20"/>
                    </a:lnTo>
                    <a:lnTo>
                      <a:pt x="80" y="20"/>
                    </a:lnTo>
                    <a:lnTo>
                      <a:pt x="81" y="20"/>
                    </a:lnTo>
                    <a:lnTo>
                      <a:pt x="82" y="21"/>
                    </a:lnTo>
                    <a:lnTo>
                      <a:pt x="82" y="21"/>
                    </a:lnTo>
                    <a:lnTo>
                      <a:pt x="84" y="22"/>
                    </a:lnTo>
                    <a:lnTo>
                      <a:pt x="84" y="23"/>
                    </a:lnTo>
                    <a:lnTo>
                      <a:pt x="85" y="24"/>
                    </a:lnTo>
                    <a:lnTo>
                      <a:pt x="85" y="23"/>
                    </a:lnTo>
                    <a:lnTo>
                      <a:pt x="85" y="22"/>
                    </a:lnTo>
                    <a:lnTo>
                      <a:pt x="85" y="23"/>
                    </a:lnTo>
                    <a:lnTo>
                      <a:pt x="85" y="24"/>
                    </a:lnTo>
                    <a:lnTo>
                      <a:pt x="86" y="24"/>
                    </a:lnTo>
                    <a:lnTo>
                      <a:pt x="87" y="25"/>
                    </a:lnTo>
                    <a:lnTo>
                      <a:pt x="88" y="24"/>
                    </a:lnTo>
                    <a:lnTo>
                      <a:pt x="89" y="24"/>
                    </a:lnTo>
                    <a:lnTo>
                      <a:pt x="89" y="24"/>
                    </a:lnTo>
                    <a:lnTo>
                      <a:pt x="90" y="24"/>
                    </a:lnTo>
                    <a:lnTo>
                      <a:pt x="90" y="24"/>
                    </a:lnTo>
                    <a:lnTo>
                      <a:pt x="89" y="23"/>
                    </a:lnTo>
                    <a:lnTo>
                      <a:pt x="89" y="23"/>
                    </a:lnTo>
                    <a:lnTo>
                      <a:pt x="88" y="24"/>
                    </a:lnTo>
                    <a:lnTo>
                      <a:pt x="87" y="24"/>
                    </a:lnTo>
                    <a:lnTo>
                      <a:pt x="86" y="23"/>
                    </a:lnTo>
                    <a:lnTo>
                      <a:pt x="87" y="21"/>
                    </a:lnTo>
                    <a:lnTo>
                      <a:pt x="89" y="20"/>
                    </a:lnTo>
                    <a:lnTo>
                      <a:pt x="89" y="20"/>
                    </a:lnTo>
                    <a:lnTo>
                      <a:pt x="89" y="20"/>
                    </a:lnTo>
                    <a:lnTo>
                      <a:pt x="88" y="20"/>
                    </a:lnTo>
                    <a:lnTo>
                      <a:pt x="87" y="20"/>
                    </a:lnTo>
                    <a:lnTo>
                      <a:pt x="86" y="20"/>
                    </a:lnTo>
                    <a:lnTo>
                      <a:pt x="85" y="20"/>
                    </a:lnTo>
                    <a:lnTo>
                      <a:pt x="85" y="20"/>
                    </a:lnTo>
                    <a:lnTo>
                      <a:pt x="84" y="20"/>
                    </a:lnTo>
                    <a:lnTo>
                      <a:pt x="83" y="20"/>
                    </a:lnTo>
                    <a:lnTo>
                      <a:pt x="82" y="18"/>
                    </a:lnTo>
                    <a:lnTo>
                      <a:pt x="82" y="17"/>
                    </a:lnTo>
                    <a:lnTo>
                      <a:pt x="82" y="17"/>
                    </a:lnTo>
                    <a:lnTo>
                      <a:pt x="83" y="17"/>
                    </a:lnTo>
                    <a:lnTo>
                      <a:pt x="84" y="16"/>
                    </a:lnTo>
                    <a:lnTo>
                      <a:pt x="85" y="15"/>
                    </a:lnTo>
                    <a:lnTo>
                      <a:pt x="86" y="15"/>
                    </a:lnTo>
                    <a:lnTo>
                      <a:pt x="88" y="14"/>
                    </a:lnTo>
                    <a:lnTo>
                      <a:pt x="87" y="13"/>
                    </a:lnTo>
                    <a:lnTo>
                      <a:pt x="86" y="13"/>
                    </a:lnTo>
                    <a:lnTo>
                      <a:pt x="85" y="14"/>
                    </a:lnTo>
                    <a:lnTo>
                      <a:pt x="85" y="14"/>
                    </a:lnTo>
                    <a:lnTo>
                      <a:pt x="84" y="14"/>
                    </a:lnTo>
                    <a:lnTo>
                      <a:pt x="83" y="14"/>
                    </a:lnTo>
                    <a:lnTo>
                      <a:pt x="82" y="14"/>
                    </a:lnTo>
                    <a:lnTo>
                      <a:pt x="82" y="14"/>
                    </a:lnTo>
                    <a:lnTo>
                      <a:pt x="81" y="15"/>
                    </a:lnTo>
                    <a:lnTo>
                      <a:pt x="80" y="15"/>
                    </a:lnTo>
                    <a:lnTo>
                      <a:pt x="79" y="14"/>
                    </a:lnTo>
                    <a:lnTo>
                      <a:pt x="79" y="13"/>
                    </a:lnTo>
                    <a:lnTo>
                      <a:pt x="79" y="12"/>
                    </a:lnTo>
                    <a:lnTo>
                      <a:pt x="80" y="12"/>
                    </a:lnTo>
                    <a:lnTo>
                      <a:pt x="79" y="11"/>
                    </a:lnTo>
                    <a:lnTo>
                      <a:pt x="79" y="12"/>
                    </a:lnTo>
                    <a:lnTo>
                      <a:pt x="78" y="13"/>
                    </a:lnTo>
                    <a:lnTo>
                      <a:pt x="77" y="13"/>
                    </a:lnTo>
                    <a:lnTo>
                      <a:pt x="76" y="13"/>
                    </a:lnTo>
                    <a:lnTo>
                      <a:pt x="75" y="14"/>
                    </a:lnTo>
                    <a:lnTo>
                      <a:pt x="75" y="14"/>
                    </a:lnTo>
                    <a:lnTo>
                      <a:pt x="75" y="13"/>
                    </a:lnTo>
                    <a:lnTo>
                      <a:pt x="75" y="13"/>
                    </a:lnTo>
                    <a:lnTo>
                      <a:pt x="75" y="11"/>
                    </a:lnTo>
                    <a:lnTo>
                      <a:pt x="76" y="9"/>
                    </a:lnTo>
                    <a:lnTo>
                      <a:pt x="76" y="8"/>
                    </a:lnTo>
                    <a:lnTo>
                      <a:pt x="77" y="8"/>
                    </a:lnTo>
                    <a:lnTo>
                      <a:pt x="77" y="7"/>
                    </a:lnTo>
                    <a:lnTo>
                      <a:pt x="77" y="7"/>
                    </a:lnTo>
                    <a:lnTo>
                      <a:pt x="76" y="6"/>
                    </a:lnTo>
                    <a:lnTo>
                      <a:pt x="77" y="6"/>
                    </a:lnTo>
                    <a:lnTo>
                      <a:pt x="78" y="7"/>
                    </a:lnTo>
                    <a:lnTo>
                      <a:pt x="79" y="7"/>
                    </a:lnTo>
                    <a:lnTo>
                      <a:pt x="79" y="8"/>
                    </a:lnTo>
                    <a:lnTo>
                      <a:pt x="81" y="9"/>
                    </a:lnTo>
                    <a:lnTo>
                      <a:pt x="81" y="7"/>
                    </a:lnTo>
                    <a:lnTo>
                      <a:pt x="82" y="7"/>
                    </a:lnTo>
                    <a:lnTo>
                      <a:pt x="82" y="8"/>
                    </a:lnTo>
                    <a:lnTo>
                      <a:pt x="83" y="9"/>
                    </a:lnTo>
                    <a:lnTo>
                      <a:pt x="84" y="10"/>
                    </a:lnTo>
                    <a:lnTo>
                      <a:pt x="85" y="9"/>
                    </a:lnTo>
                    <a:lnTo>
                      <a:pt x="84" y="8"/>
                    </a:lnTo>
                    <a:lnTo>
                      <a:pt x="85" y="7"/>
                    </a:lnTo>
                    <a:lnTo>
                      <a:pt x="85" y="7"/>
                    </a:lnTo>
                    <a:lnTo>
                      <a:pt x="86" y="7"/>
                    </a:lnTo>
                    <a:lnTo>
                      <a:pt x="87" y="6"/>
                    </a:lnTo>
                    <a:lnTo>
                      <a:pt x="88" y="5"/>
                    </a:lnTo>
                    <a:lnTo>
                      <a:pt x="87" y="4"/>
                    </a:lnTo>
                    <a:lnTo>
                      <a:pt x="87" y="3"/>
                    </a:lnTo>
                    <a:lnTo>
                      <a:pt x="88" y="3"/>
                    </a:lnTo>
                    <a:lnTo>
                      <a:pt x="88" y="3"/>
                    </a:lnTo>
                    <a:lnTo>
                      <a:pt x="87" y="3"/>
                    </a:lnTo>
                    <a:lnTo>
                      <a:pt x="86" y="3"/>
                    </a:lnTo>
                    <a:lnTo>
                      <a:pt x="85" y="4"/>
                    </a:lnTo>
                    <a:lnTo>
                      <a:pt x="85" y="5"/>
                    </a:lnTo>
                    <a:lnTo>
                      <a:pt x="85" y="6"/>
                    </a:lnTo>
                    <a:lnTo>
                      <a:pt x="84" y="6"/>
                    </a:lnTo>
                    <a:lnTo>
                      <a:pt x="83" y="6"/>
                    </a:lnTo>
                    <a:lnTo>
                      <a:pt x="82" y="5"/>
                    </a:lnTo>
                    <a:lnTo>
                      <a:pt x="81" y="5"/>
                    </a:lnTo>
                    <a:lnTo>
                      <a:pt x="81" y="4"/>
                    </a:lnTo>
                    <a:lnTo>
                      <a:pt x="80" y="4"/>
                    </a:lnTo>
                    <a:lnTo>
                      <a:pt x="80" y="3"/>
                    </a:lnTo>
                    <a:lnTo>
                      <a:pt x="81" y="3"/>
                    </a:lnTo>
                    <a:lnTo>
                      <a:pt x="82" y="2"/>
                    </a:lnTo>
                    <a:lnTo>
                      <a:pt x="82" y="1"/>
                    </a:lnTo>
                    <a:lnTo>
                      <a:pt x="82" y="1"/>
                    </a:lnTo>
                    <a:lnTo>
                      <a:pt x="82" y="0"/>
                    </a:lnTo>
                    <a:lnTo>
                      <a:pt x="80" y="2"/>
                    </a:lnTo>
                    <a:lnTo>
                      <a:pt x="79" y="2"/>
                    </a:lnTo>
                    <a:lnTo>
                      <a:pt x="79" y="3"/>
                    </a:lnTo>
                    <a:lnTo>
                      <a:pt x="78" y="3"/>
                    </a:lnTo>
                    <a:lnTo>
                      <a:pt x="77" y="3"/>
                    </a:lnTo>
                    <a:lnTo>
                      <a:pt x="76" y="3"/>
                    </a:lnTo>
                    <a:lnTo>
                      <a:pt x="75" y="3"/>
                    </a:lnTo>
                    <a:lnTo>
                      <a:pt x="75" y="4"/>
                    </a:lnTo>
                    <a:lnTo>
                      <a:pt x="74" y="5"/>
                    </a:lnTo>
                    <a:lnTo>
                      <a:pt x="74" y="6"/>
                    </a:lnTo>
                    <a:lnTo>
                      <a:pt x="74" y="7"/>
                    </a:lnTo>
                    <a:lnTo>
                      <a:pt x="72" y="8"/>
                    </a:lnTo>
                    <a:lnTo>
                      <a:pt x="72" y="9"/>
                    </a:lnTo>
                    <a:lnTo>
                      <a:pt x="72" y="8"/>
                    </a:lnTo>
                    <a:lnTo>
                      <a:pt x="71" y="7"/>
                    </a:lnTo>
                    <a:lnTo>
                      <a:pt x="70" y="7"/>
                    </a:lnTo>
                    <a:lnTo>
                      <a:pt x="69" y="7"/>
                    </a:lnTo>
                    <a:lnTo>
                      <a:pt x="68" y="6"/>
                    </a:lnTo>
                    <a:lnTo>
                      <a:pt x="67" y="7"/>
                    </a:lnTo>
                    <a:lnTo>
                      <a:pt x="66" y="7"/>
                    </a:lnTo>
                    <a:lnTo>
                      <a:pt x="66" y="7"/>
                    </a:lnTo>
                    <a:lnTo>
                      <a:pt x="66" y="8"/>
                    </a:lnTo>
                    <a:lnTo>
                      <a:pt x="65" y="9"/>
                    </a:lnTo>
                    <a:lnTo>
                      <a:pt x="65" y="7"/>
                    </a:lnTo>
                    <a:lnTo>
                      <a:pt x="65" y="7"/>
                    </a:lnTo>
                    <a:lnTo>
                      <a:pt x="64" y="7"/>
                    </a:lnTo>
                    <a:lnTo>
                      <a:pt x="63" y="7"/>
                    </a:lnTo>
                    <a:lnTo>
                      <a:pt x="62" y="7"/>
                    </a:lnTo>
                    <a:lnTo>
                      <a:pt x="61" y="8"/>
                    </a:lnTo>
                    <a:lnTo>
                      <a:pt x="61" y="9"/>
                    </a:lnTo>
                    <a:lnTo>
                      <a:pt x="61" y="9"/>
                    </a:lnTo>
                    <a:lnTo>
                      <a:pt x="61" y="8"/>
                    </a:lnTo>
                    <a:lnTo>
                      <a:pt x="60" y="7"/>
                    </a:lnTo>
                    <a:lnTo>
                      <a:pt x="59" y="9"/>
                    </a:lnTo>
                    <a:lnTo>
                      <a:pt x="59" y="10"/>
                    </a:lnTo>
                    <a:lnTo>
                      <a:pt x="58" y="10"/>
                    </a:lnTo>
                    <a:lnTo>
                      <a:pt x="58" y="9"/>
                    </a:lnTo>
                    <a:lnTo>
                      <a:pt x="58" y="7"/>
                    </a:lnTo>
                    <a:lnTo>
                      <a:pt x="58" y="6"/>
                    </a:lnTo>
                    <a:lnTo>
                      <a:pt x="58" y="5"/>
                    </a:lnTo>
                    <a:lnTo>
                      <a:pt x="58" y="4"/>
                    </a:lnTo>
                    <a:lnTo>
                      <a:pt x="58" y="5"/>
                    </a:lnTo>
                    <a:lnTo>
                      <a:pt x="59" y="4"/>
                    </a:lnTo>
                    <a:lnTo>
                      <a:pt x="60" y="5"/>
                    </a:lnTo>
                    <a:lnTo>
                      <a:pt x="61" y="5"/>
                    </a:lnTo>
                    <a:lnTo>
                      <a:pt x="61" y="5"/>
                    </a:lnTo>
                    <a:lnTo>
                      <a:pt x="62" y="5"/>
                    </a:lnTo>
                    <a:lnTo>
                      <a:pt x="63" y="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28" name="Freeform 1187">
                <a:extLst>
                  <a:ext uri="{FF2B5EF4-FFF2-40B4-BE49-F238E27FC236}">
                    <a16:creationId xmlns:a16="http://schemas.microsoft.com/office/drawing/2014/main" id="{729D0C23-7EEE-400F-98C7-32E00E1B2031}"/>
                  </a:ext>
                </a:extLst>
              </p:cNvPr>
              <p:cNvSpPr>
                <a:spLocks/>
              </p:cNvSpPr>
              <p:nvPr/>
            </p:nvSpPr>
            <p:spPr bwMode="auto">
              <a:xfrm>
                <a:off x="4748" y="2217"/>
                <a:ext cx="81" cy="144"/>
              </a:xfrm>
              <a:custGeom>
                <a:avLst/>
                <a:gdLst>
                  <a:gd name="T0" fmla="*/ 17 w 81"/>
                  <a:gd name="T1" fmla="*/ 141 h 144"/>
                  <a:gd name="T2" fmla="*/ 15 w 81"/>
                  <a:gd name="T3" fmla="*/ 138 h 144"/>
                  <a:gd name="T4" fmla="*/ 20 w 81"/>
                  <a:gd name="T5" fmla="*/ 132 h 144"/>
                  <a:gd name="T6" fmla="*/ 26 w 81"/>
                  <a:gd name="T7" fmla="*/ 126 h 144"/>
                  <a:gd name="T8" fmla="*/ 17 w 81"/>
                  <a:gd name="T9" fmla="*/ 126 h 144"/>
                  <a:gd name="T10" fmla="*/ 9 w 81"/>
                  <a:gd name="T11" fmla="*/ 138 h 144"/>
                  <a:gd name="T12" fmla="*/ 4 w 81"/>
                  <a:gd name="T13" fmla="*/ 128 h 144"/>
                  <a:gd name="T14" fmla="*/ 13 w 81"/>
                  <a:gd name="T15" fmla="*/ 123 h 144"/>
                  <a:gd name="T16" fmla="*/ 5 w 81"/>
                  <a:gd name="T17" fmla="*/ 121 h 144"/>
                  <a:gd name="T18" fmla="*/ 6 w 81"/>
                  <a:gd name="T19" fmla="*/ 116 h 144"/>
                  <a:gd name="T20" fmla="*/ 17 w 81"/>
                  <a:gd name="T21" fmla="*/ 115 h 144"/>
                  <a:gd name="T22" fmla="*/ 7 w 81"/>
                  <a:gd name="T23" fmla="*/ 109 h 144"/>
                  <a:gd name="T24" fmla="*/ 5 w 81"/>
                  <a:gd name="T25" fmla="*/ 108 h 144"/>
                  <a:gd name="T26" fmla="*/ 17 w 81"/>
                  <a:gd name="T27" fmla="*/ 110 h 144"/>
                  <a:gd name="T28" fmla="*/ 14 w 81"/>
                  <a:gd name="T29" fmla="*/ 103 h 144"/>
                  <a:gd name="T30" fmla="*/ 17 w 81"/>
                  <a:gd name="T31" fmla="*/ 96 h 144"/>
                  <a:gd name="T32" fmla="*/ 13 w 81"/>
                  <a:gd name="T33" fmla="*/ 97 h 144"/>
                  <a:gd name="T34" fmla="*/ 9 w 81"/>
                  <a:gd name="T35" fmla="*/ 98 h 144"/>
                  <a:gd name="T36" fmla="*/ 6 w 81"/>
                  <a:gd name="T37" fmla="*/ 94 h 144"/>
                  <a:gd name="T38" fmla="*/ 0 w 81"/>
                  <a:gd name="T39" fmla="*/ 92 h 144"/>
                  <a:gd name="T40" fmla="*/ 9 w 81"/>
                  <a:gd name="T41" fmla="*/ 86 h 144"/>
                  <a:gd name="T42" fmla="*/ 15 w 81"/>
                  <a:gd name="T43" fmla="*/ 86 h 144"/>
                  <a:gd name="T44" fmla="*/ 14 w 81"/>
                  <a:gd name="T45" fmla="*/ 78 h 144"/>
                  <a:gd name="T46" fmla="*/ 7 w 81"/>
                  <a:gd name="T47" fmla="*/ 73 h 144"/>
                  <a:gd name="T48" fmla="*/ 19 w 81"/>
                  <a:gd name="T49" fmla="*/ 72 h 144"/>
                  <a:gd name="T50" fmla="*/ 10 w 81"/>
                  <a:gd name="T51" fmla="*/ 65 h 144"/>
                  <a:gd name="T52" fmla="*/ 20 w 81"/>
                  <a:gd name="T53" fmla="*/ 67 h 144"/>
                  <a:gd name="T54" fmla="*/ 23 w 81"/>
                  <a:gd name="T55" fmla="*/ 77 h 144"/>
                  <a:gd name="T56" fmla="*/ 30 w 81"/>
                  <a:gd name="T57" fmla="*/ 76 h 144"/>
                  <a:gd name="T58" fmla="*/ 37 w 81"/>
                  <a:gd name="T59" fmla="*/ 82 h 144"/>
                  <a:gd name="T60" fmla="*/ 36 w 81"/>
                  <a:gd name="T61" fmla="*/ 76 h 144"/>
                  <a:gd name="T62" fmla="*/ 33 w 81"/>
                  <a:gd name="T63" fmla="*/ 75 h 144"/>
                  <a:gd name="T64" fmla="*/ 27 w 81"/>
                  <a:gd name="T65" fmla="*/ 64 h 144"/>
                  <a:gd name="T66" fmla="*/ 30 w 81"/>
                  <a:gd name="T67" fmla="*/ 63 h 144"/>
                  <a:gd name="T68" fmla="*/ 37 w 81"/>
                  <a:gd name="T69" fmla="*/ 60 h 144"/>
                  <a:gd name="T70" fmla="*/ 37 w 81"/>
                  <a:gd name="T71" fmla="*/ 54 h 144"/>
                  <a:gd name="T72" fmla="*/ 42 w 81"/>
                  <a:gd name="T73" fmla="*/ 58 h 144"/>
                  <a:gd name="T74" fmla="*/ 44 w 81"/>
                  <a:gd name="T75" fmla="*/ 54 h 144"/>
                  <a:gd name="T76" fmla="*/ 38 w 81"/>
                  <a:gd name="T77" fmla="*/ 48 h 144"/>
                  <a:gd name="T78" fmla="*/ 41 w 81"/>
                  <a:gd name="T79" fmla="*/ 41 h 144"/>
                  <a:gd name="T80" fmla="*/ 37 w 81"/>
                  <a:gd name="T81" fmla="*/ 38 h 144"/>
                  <a:gd name="T82" fmla="*/ 34 w 81"/>
                  <a:gd name="T83" fmla="*/ 32 h 144"/>
                  <a:gd name="T84" fmla="*/ 28 w 81"/>
                  <a:gd name="T85" fmla="*/ 31 h 144"/>
                  <a:gd name="T86" fmla="*/ 33 w 81"/>
                  <a:gd name="T87" fmla="*/ 26 h 144"/>
                  <a:gd name="T88" fmla="*/ 20 w 81"/>
                  <a:gd name="T89" fmla="*/ 19 h 144"/>
                  <a:gd name="T90" fmla="*/ 20 w 81"/>
                  <a:gd name="T91" fmla="*/ 14 h 144"/>
                  <a:gd name="T92" fmla="*/ 28 w 81"/>
                  <a:gd name="T93" fmla="*/ 20 h 144"/>
                  <a:gd name="T94" fmla="*/ 36 w 81"/>
                  <a:gd name="T95" fmla="*/ 21 h 144"/>
                  <a:gd name="T96" fmla="*/ 37 w 81"/>
                  <a:gd name="T97" fmla="*/ 18 h 144"/>
                  <a:gd name="T98" fmla="*/ 44 w 81"/>
                  <a:gd name="T99" fmla="*/ 17 h 144"/>
                  <a:gd name="T100" fmla="*/ 34 w 81"/>
                  <a:gd name="T101" fmla="*/ 10 h 144"/>
                  <a:gd name="T102" fmla="*/ 41 w 81"/>
                  <a:gd name="T103" fmla="*/ 8 h 144"/>
                  <a:gd name="T104" fmla="*/ 51 w 81"/>
                  <a:gd name="T105" fmla="*/ 7 h 144"/>
                  <a:gd name="T106" fmla="*/ 55 w 81"/>
                  <a:gd name="T107" fmla="*/ 3 h 144"/>
                  <a:gd name="T108" fmla="*/ 56 w 81"/>
                  <a:gd name="T109" fmla="*/ 10 h 144"/>
                  <a:gd name="T110" fmla="*/ 52 w 81"/>
                  <a:gd name="T111" fmla="*/ 16 h 144"/>
                  <a:gd name="T112" fmla="*/ 61 w 81"/>
                  <a:gd name="T113" fmla="*/ 15 h 144"/>
                  <a:gd name="T114" fmla="*/ 68 w 81"/>
                  <a:gd name="T115" fmla="*/ 7 h 144"/>
                  <a:gd name="T116" fmla="*/ 75 w 81"/>
                  <a:gd name="T117" fmla="*/ 6 h 144"/>
                  <a:gd name="T118" fmla="*/ 72 w 81"/>
                  <a:gd name="T119" fmla="*/ 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 h="144">
                    <a:moveTo>
                      <a:pt x="8" y="143"/>
                    </a:moveTo>
                    <a:lnTo>
                      <a:pt x="8" y="142"/>
                    </a:lnTo>
                    <a:lnTo>
                      <a:pt x="9" y="141"/>
                    </a:lnTo>
                    <a:lnTo>
                      <a:pt x="10" y="141"/>
                    </a:lnTo>
                    <a:lnTo>
                      <a:pt x="11" y="141"/>
                    </a:lnTo>
                    <a:lnTo>
                      <a:pt x="11" y="142"/>
                    </a:lnTo>
                    <a:lnTo>
                      <a:pt x="12" y="143"/>
                    </a:lnTo>
                    <a:lnTo>
                      <a:pt x="13" y="144"/>
                    </a:lnTo>
                    <a:lnTo>
                      <a:pt x="13" y="143"/>
                    </a:lnTo>
                    <a:lnTo>
                      <a:pt x="13" y="142"/>
                    </a:lnTo>
                    <a:lnTo>
                      <a:pt x="13" y="141"/>
                    </a:lnTo>
                    <a:lnTo>
                      <a:pt x="14" y="141"/>
                    </a:lnTo>
                    <a:lnTo>
                      <a:pt x="15" y="142"/>
                    </a:lnTo>
                    <a:lnTo>
                      <a:pt x="16" y="143"/>
                    </a:lnTo>
                    <a:lnTo>
                      <a:pt x="17" y="143"/>
                    </a:lnTo>
                    <a:lnTo>
                      <a:pt x="17" y="142"/>
                    </a:lnTo>
                    <a:lnTo>
                      <a:pt x="17" y="141"/>
                    </a:lnTo>
                    <a:lnTo>
                      <a:pt x="18" y="141"/>
                    </a:lnTo>
                    <a:lnTo>
                      <a:pt x="20" y="140"/>
                    </a:lnTo>
                    <a:lnTo>
                      <a:pt x="19" y="139"/>
                    </a:lnTo>
                    <a:lnTo>
                      <a:pt x="20" y="138"/>
                    </a:lnTo>
                    <a:lnTo>
                      <a:pt x="20" y="138"/>
                    </a:lnTo>
                    <a:lnTo>
                      <a:pt x="21" y="138"/>
                    </a:lnTo>
                    <a:lnTo>
                      <a:pt x="22" y="138"/>
                    </a:lnTo>
                    <a:lnTo>
                      <a:pt x="22" y="137"/>
                    </a:lnTo>
                    <a:lnTo>
                      <a:pt x="21" y="137"/>
                    </a:lnTo>
                    <a:lnTo>
                      <a:pt x="20" y="137"/>
                    </a:lnTo>
                    <a:lnTo>
                      <a:pt x="20" y="137"/>
                    </a:lnTo>
                    <a:lnTo>
                      <a:pt x="19" y="137"/>
                    </a:lnTo>
                    <a:lnTo>
                      <a:pt x="18" y="138"/>
                    </a:lnTo>
                    <a:lnTo>
                      <a:pt x="17" y="138"/>
                    </a:lnTo>
                    <a:lnTo>
                      <a:pt x="17" y="138"/>
                    </a:lnTo>
                    <a:lnTo>
                      <a:pt x="16" y="138"/>
                    </a:lnTo>
                    <a:lnTo>
                      <a:pt x="15" y="138"/>
                    </a:lnTo>
                    <a:lnTo>
                      <a:pt x="14" y="138"/>
                    </a:lnTo>
                    <a:lnTo>
                      <a:pt x="14" y="138"/>
                    </a:lnTo>
                    <a:lnTo>
                      <a:pt x="15" y="137"/>
                    </a:lnTo>
                    <a:lnTo>
                      <a:pt x="14" y="137"/>
                    </a:lnTo>
                    <a:lnTo>
                      <a:pt x="13" y="136"/>
                    </a:lnTo>
                    <a:lnTo>
                      <a:pt x="14" y="134"/>
                    </a:lnTo>
                    <a:lnTo>
                      <a:pt x="15" y="134"/>
                    </a:lnTo>
                    <a:lnTo>
                      <a:pt x="15" y="133"/>
                    </a:lnTo>
                    <a:lnTo>
                      <a:pt x="16" y="133"/>
                    </a:lnTo>
                    <a:lnTo>
                      <a:pt x="17" y="132"/>
                    </a:lnTo>
                    <a:lnTo>
                      <a:pt x="17" y="133"/>
                    </a:lnTo>
                    <a:lnTo>
                      <a:pt x="18" y="133"/>
                    </a:lnTo>
                    <a:lnTo>
                      <a:pt x="19" y="134"/>
                    </a:lnTo>
                    <a:lnTo>
                      <a:pt x="20" y="134"/>
                    </a:lnTo>
                    <a:lnTo>
                      <a:pt x="20" y="133"/>
                    </a:lnTo>
                    <a:lnTo>
                      <a:pt x="21" y="132"/>
                    </a:lnTo>
                    <a:lnTo>
                      <a:pt x="20" y="132"/>
                    </a:lnTo>
                    <a:lnTo>
                      <a:pt x="18" y="131"/>
                    </a:lnTo>
                    <a:lnTo>
                      <a:pt x="17" y="131"/>
                    </a:lnTo>
                    <a:lnTo>
                      <a:pt x="17" y="130"/>
                    </a:lnTo>
                    <a:lnTo>
                      <a:pt x="18" y="130"/>
                    </a:lnTo>
                    <a:lnTo>
                      <a:pt x="18" y="129"/>
                    </a:lnTo>
                    <a:lnTo>
                      <a:pt x="19" y="128"/>
                    </a:lnTo>
                    <a:lnTo>
                      <a:pt x="20" y="128"/>
                    </a:lnTo>
                    <a:lnTo>
                      <a:pt x="20" y="129"/>
                    </a:lnTo>
                    <a:lnTo>
                      <a:pt x="21" y="129"/>
                    </a:lnTo>
                    <a:lnTo>
                      <a:pt x="22" y="128"/>
                    </a:lnTo>
                    <a:lnTo>
                      <a:pt x="24" y="129"/>
                    </a:lnTo>
                    <a:lnTo>
                      <a:pt x="24" y="129"/>
                    </a:lnTo>
                    <a:lnTo>
                      <a:pt x="24" y="128"/>
                    </a:lnTo>
                    <a:lnTo>
                      <a:pt x="24" y="127"/>
                    </a:lnTo>
                    <a:lnTo>
                      <a:pt x="25" y="127"/>
                    </a:lnTo>
                    <a:lnTo>
                      <a:pt x="26" y="127"/>
                    </a:lnTo>
                    <a:lnTo>
                      <a:pt x="26" y="126"/>
                    </a:lnTo>
                    <a:lnTo>
                      <a:pt x="24" y="127"/>
                    </a:lnTo>
                    <a:lnTo>
                      <a:pt x="24" y="127"/>
                    </a:lnTo>
                    <a:lnTo>
                      <a:pt x="23" y="127"/>
                    </a:lnTo>
                    <a:lnTo>
                      <a:pt x="22" y="127"/>
                    </a:lnTo>
                    <a:lnTo>
                      <a:pt x="22" y="126"/>
                    </a:lnTo>
                    <a:lnTo>
                      <a:pt x="22" y="125"/>
                    </a:lnTo>
                    <a:lnTo>
                      <a:pt x="21" y="125"/>
                    </a:lnTo>
                    <a:lnTo>
                      <a:pt x="21" y="124"/>
                    </a:lnTo>
                    <a:lnTo>
                      <a:pt x="20" y="124"/>
                    </a:lnTo>
                    <a:lnTo>
                      <a:pt x="20" y="125"/>
                    </a:lnTo>
                    <a:lnTo>
                      <a:pt x="20" y="126"/>
                    </a:lnTo>
                    <a:lnTo>
                      <a:pt x="19" y="126"/>
                    </a:lnTo>
                    <a:lnTo>
                      <a:pt x="18" y="126"/>
                    </a:lnTo>
                    <a:lnTo>
                      <a:pt x="18" y="125"/>
                    </a:lnTo>
                    <a:lnTo>
                      <a:pt x="17" y="124"/>
                    </a:lnTo>
                    <a:lnTo>
                      <a:pt x="17" y="125"/>
                    </a:lnTo>
                    <a:lnTo>
                      <a:pt x="17" y="126"/>
                    </a:lnTo>
                    <a:lnTo>
                      <a:pt x="17" y="127"/>
                    </a:lnTo>
                    <a:lnTo>
                      <a:pt x="17" y="127"/>
                    </a:lnTo>
                    <a:lnTo>
                      <a:pt x="15" y="127"/>
                    </a:lnTo>
                    <a:lnTo>
                      <a:pt x="14" y="128"/>
                    </a:lnTo>
                    <a:lnTo>
                      <a:pt x="13" y="127"/>
                    </a:lnTo>
                    <a:lnTo>
                      <a:pt x="13" y="128"/>
                    </a:lnTo>
                    <a:lnTo>
                      <a:pt x="13" y="129"/>
                    </a:lnTo>
                    <a:lnTo>
                      <a:pt x="12" y="130"/>
                    </a:lnTo>
                    <a:lnTo>
                      <a:pt x="11" y="130"/>
                    </a:lnTo>
                    <a:lnTo>
                      <a:pt x="10" y="130"/>
                    </a:lnTo>
                    <a:lnTo>
                      <a:pt x="10" y="131"/>
                    </a:lnTo>
                    <a:lnTo>
                      <a:pt x="10" y="132"/>
                    </a:lnTo>
                    <a:lnTo>
                      <a:pt x="10" y="134"/>
                    </a:lnTo>
                    <a:lnTo>
                      <a:pt x="9" y="134"/>
                    </a:lnTo>
                    <a:lnTo>
                      <a:pt x="9" y="136"/>
                    </a:lnTo>
                    <a:lnTo>
                      <a:pt x="9" y="137"/>
                    </a:lnTo>
                    <a:lnTo>
                      <a:pt x="9" y="138"/>
                    </a:lnTo>
                    <a:lnTo>
                      <a:pt x="8" y="138"/>
                    </a:lnTo>
                    <a:lnTo>
                      <a:pt x="7" y="138"/>
                    </a:lnTo>
                    <a:lnTo>
                      <a:pt x="6" y="138"/>
                    </a:lnTo>
                    <a:lnTo>
                      <a:pt x="6" y="137"/>
                    </a:lnTo>
                    <a:lnTo>
                      <a:pt x="6" y="136"/>
                    </a:lnTo>
                    <a:lnTo>
                      <a:pt x="6" y="135"/>
                    </a:lnTo>
                    <a:lnTo>
                      <a:pt x="6" y="134"/>
                    </a:lnTo>
                    <a:lnTo>
                      <a:pt x="6" y="134"/>
                    </a:lnTo>
                    <a:lnTo>
                      <a:pt x="8" y="131"/>
                    </a:lnTo>
                    <a:lnTo>
                      <a:pt x="7" y="131"/>
                    </a:lnTo>
                    <a:lnTo>
                      <a:pt x="7" y="129"/>
                    </a:lnTo>
                    <a:lnTo>
                      <a:pt x="6" y="129"/>
                    </a:lnTo>
                    <a:lnTo>
                      <a:pt x="6" y="130"/>
                    </a:lnTo>
                    <a:lnTo>
                      <a:pt x="5" y="130"/>
                    </a:lnTo>
                    <a:lnTo>
                      <a:pt x="4" y="130"/>
                    </a:lnTo>
                    <a:lnTo>
                      <a:pt x="3" y="129"/>
                    </a:lnTo>
                    <a:lnTo>
                      <a:pt x="4" y="128"/>
                    </a:lnTo>
                    <a:lnTo>
                      <a:pt x="5" y="129"/>
                    </a:lnTo>
                    <a:lnTo>
                      <a:pt x="6" y="128"/>
                    </a:lnTo>
                    <a:lnTo>
                      <a:pt x="6" y="127"/>
                    </a:lnTo>
                    <a:lnTo>
                      <a:pt x="7" y="127"/>
                    </a:lnTo>
                    <a:lnTo>
                      <a:pt x="8" y="127"/>
                    </a:lnTo>
                    <a:lnTo>
                      <a:pt x="9" y="127"/>
                    </a:lnTo>
                    <a:lnTo>
                      <a:pt x="9" y="126"/>
                    </a:lnTo>
                    <a:lnTo>
                      <a:pt x="10" y="126"/>
                    </a:lnTo>
                    <a:lnTo>
                      <a:pt x="10" y="126"/>
                    </a:lnTo>
                    <a:lnTo>
                      <a:pt x="11" y="126"/>
                    </a:lnTo>
                    <a:lnTo>
                      <a:pt x="10" y="125"/>
                    </a:lnTo>
                    <a:lnTo>
                      <a:pt x="10" y="124"/>
                    </a:lnTo>
                    <a:lnTo>
                      <a:pt x="11" y="124"/>
                    </a:lnTo>
                    <a:lnTo>
                      <a:pt x="12" y="124"/>
                    </a:lnTo>
                    <a:lnTo>
                      <a:pt x="12" y="124"/>
                    </a:lnTo>
                    <a:lnTo>
                      <a:pt x="13" y="123"/>
                    </a:lnTo>
                    <a:lnTo>
                      <a:pt x="13" y="123"/>
                    </a:lnTo>
                    <a:lnTo>
                      <a:pt x="14" y="121"/>
                    </a:lnTo>
                    <a:lnTo>
                      <a:pt x="13" y="120"/>
                    </a:lnTo>
                    <a:lnTo>
                      <a:pt x="13" y="120"/>
                    </a:lnTo>
                    <a:lnTo>
                      <a:pt x="12" y="120"/>
                    </a:lnTo>
                    <a:lnTo>
                      <a:pt x="11" y="120"/>
                    </a:lnTo>
                    <a:lnTo>
                      <a:pt x="10" y="120"/>
                    </a:lnTo>
                    <a:lnTo>
                      <a:pt x="10" y="120"/>
                    </a:lnTo>
                    <a:lnTo>
                      <a:pt x="9" y="120"/>
                    </a:lnTo>
                    <a:lnTo>
                      <a:pt x="8" y="122"/>
                    </a:lnTo>
                    <a:lnTo>
                      <a:pt x="7" y="121"/>
                    </a:lnTo>
                    <a:lnTo>
                      <a:pt x="6" y="121"/>
                    </a:lnTo>
                    <a:lnTo>
                      <a:pt x="6" y="122"/>
                    </a:lnTo>
                    <a:lnTo>
                      <a:pt x="5" y="123"/>
                    </a:lnTo>
                    <a:lnTo>
                      <a:pt x="4" y="123"/>
                    </a:lnTo>
                    <a:lnTo>
                      <a:pt x="3" y="123"/>
                    </a:lnTo>
                    <a:lnTo>
                      <a:pt x="4" y="122"/>
                    </a:lnTo>
                    <a:lnTo>
                      <a:pt x="5" y="121"/>
                    </a:lnTo>
                    <a:lnTo>
                      <a:pt x="6" y="120"/>
                    </a:lnTo>
                    <a:lnTo>
                      <a:pt x="6" y="120"/>
                    </a:lnTo>
                    <a:lnTo>
                      <a:pt x="9" y="119"/>
                    </a:lnTo>
                    <a:lnTo>
                      <a:pt x="10" y="118"/>
                    </a:lnTo>
                    <a:lnTo>
                      <a:pt x="10" y="117"/>
                    </a:lnTo>
                    <a:lnTo>
                      <a:pt x="11" y="117"/>
                    </a:lnTo>
                    <a:lnTo>
                      <a:pt x="11" y="116"/>
                    </a:lnTo>
                    <a:lnTo>
                      <a:pt x="9" y="117"/>
                    </a:lnTo>
                    <a:lnTo>
                      <a:pt x="8" y="117"/>
                    </a:lnTo>
                    <a:lnTo>
                      <a:pt x="7" y="117"/>
                    </a:lnTo>
                    <a:lnTo>
                      <a:pt x="6" y="117"/>
                    </a:lnTo>
                    <a:lnTo>
                      <a:pt x="5" y="117"/>
                    </a:lnTo>
                    <a:lnTo>
                      <a:pt x="4" y="117"/>
                    </a:lnTo>
                    <a:lnTo>
                      <a:pt x="3" y="117"/>
                    </a:lnTo>
                    <a:lnTo>
                      <a:pt x="4" y="116"/>
                    </a:lnTo>
                    <a:lnTo>
                      <a:pt x="5" y="116"/>
                    </a:lnTo>
                    <a:lnTo>
                      <a:pt x="6" y="116"/>
                    </a:lnTo>
                    <a:lnTo>
                      <a:pt x="6" y="116"/>
                    </a:lnTo>
                    <a:lnTo>
                      <a:pt x="7" y="115"/>
                    </a:lnTo>
                    <a:lnTo>
                      <a:pt x="8" y="115"/>
                    </a:lnTo>
                    <a:lnTo>
                      <a:pt x="9" y="115"/>
                    </a:lnTo>
                    <a:lnTo>
                      <a:pt x="10" y="114"/>
                    </a:lnTo>
                    <a:lnTo>
                      <a:pt x="11" y="114"/>
                    </a:lnTo>
                    <a:lnTo>
                      <a:pt x="11" y="113"/>
                    </a:lnTo>
                    <a:lnTo>
                      <a:pt x="12" y="113"/>
                    </a:lnTo>
                    <a:lnTo>
                      <a:pt x="12" y="115"/>
                    </a:lnTo>
                    <a:lnTo>
                      <a:pt x="12" y="116"/>
                    </a:lnTo>
                    <a:lnTo>
                      <a:pt x="13" y="116"/>
                    </a:lnTo>
                    <a:lnTo>
                      <a:pt x="15" y="116"/>
                    </a:lnTo>
                    <a:lnTo>
                      <a:pt x="16" y="116"/>
                    </a:lnTo>
                    <a:lnTo>
                      <a:pt x="17" y="116"/>
                    </a:lnTo>
                    <a:lnTo>
                      <a:pt x="18" y="116"/>
                    </a:lnTo>
                    <a:lnTo>
                      <a:pt x="17" y="115"/>
                    </a:lnTo>
                    <a:lnTo>
                      <a:pt x="17" y="115"/>
                    </a:lnTo>
                    <a:lnTo>
                      <a:pt x="15" y="115"/>
                    </a:lnTo>
                    <a:lnTo>
                      <a:pt x="13" y="114"/>
                    </a:lnTo>
                    <a:lnTo>
                      <a:pt x="13" y="113"/>
                    </a:lnTo>
                    <a:lnTo>
                      <a:pt x="14" y="113"/>
                    </a:lnTo>
                    <a:lnTo>
                      <a:pt x="15" y="113"/>
                    </a:lnTo>
                    <a:lnTo>
                      <a:pt x="16" y="112"/>
                    </a:lnTo>
                    <a:lnTo>
                      <a:pt x="17" y="112"/>
                    </a:lnTo>
                    <a:lnTo>
                      <a:pt x="16" y="111"/>
                    </a:lnTo>
                    <a:lnTo>
                      <a:pt x="15" y="111"/>
                    </a:lnTo>
                    <a:lnTo>
                      <a:pt x="14" y="110"/>
                    </a:lnTo>
                    <a:lnTo>
                      <a:pt x="13" y="110"/>
                    </a:lnTo>
                    <a:lnTo>
                      <a:pt x="13" y="110"/>
                    </a:lnTo>
                    <a:lnTo>
                      <a:pt x="11" y="110"/>
                    </a:lnTo>
                    <a:lnTo>
                      <a:pt x="10" y="110"/>
                    </a:lnTo>
                    <a:lnTo>
                      <a:pt x="9" y="109"/>
                    </a:lnTo>
                    <a:lnTo>
                      <a:pt x="8" y="109"/>
                    </a:lnTo>
                    <a:lnTo>
                      <a:pt x="7" y="109"/>
                    </a:lnTo>
                    <a:lnTo>
                      <a:pt x="7" y="110"/>
                    </a:lnTo>
                    <a:lnTo>
                      <a:pt x="6" y="109"/>
                    </a:lnTo>
                    <a:lnTo>
                      <a:pt x="5" y="109"/>
                    </a:lnTo>
                    <a:lnTo>
                      <a:pt x="4" y="109"/>
                    </a:lnTo>
                    <a:lnTo>
                      <a:pt x="3" y="110"/>
                    </a:lnTo>
                    <a:lnTo>
                      <a:pt x="2" y="110"/>
                    </a:lnTo>
                    <a:lnTo>
                      <a:pt x="2" y="111"/>
                    </a:lnTo>
                    <a:lnTo>
                      <a:pt x="1" y="111"/>
                    </a:lnTo>
                    <a:lnTo>
                      <a:pt x="0" y="111"/>
                    </a:lnTo>
                    <a:lnTo>
                      <a:pt x="0" y="111"/>
                    </a:lnTo>
                    <a:lnTo>
                      <a:pt x="0" y="110"/>
                    </a:lnTo>
                    <a:lnTo>
                      <a:pt x="2" y="110"/>
                    </a:lnTo>
                    <a:lnTo>
                      <a:pt x="2" y="109"/>
                    </a:lnTo>
                    <a:lnTo>
                      <a:pt x="3" y="108"/>
                    </a:lnTo>
                    <a:lnTo>
                      <a:pt x="3" y="107"/>
                    </a:lnTo>
                    <a:lnTo>
                      <a:pt x="4" y="107"/>
                    </a:lnTo>
                    <a:lnTo>
                      <a:pt x="5" y="108"/>
                    </a:lnTo>
                    <a:lnTo>
                      <a:pt x="6" y="108"/>
                    </a:lnTo>
                    <a:lnTo>
                      <a:pt x="6" y="107"/>
                    </a:lnTo>
                    <a:lnTo>
                      <a:pt x="7" y="107"/>
                    </a:lnTo>
                    <a:lnTo>
                      <a:pt x="6" y="106"/>
                    </a:lnTo>
                    <a:lnTo>
                      <a:pt x="7" y="106"/>
                    </a:lnTo>
                    <a:lnTo>
                      <a:pt x="7" y="107"/>
                    </a:lnTo>
                    <a:lnTo>
                      <a:pt x="8" y="107"/>
                    </a:lnTo>
                    <a:lnTo>
                      <a:pt x="10" y="106"/>
                    </a:lnTo>
                    <a:lnTo>
                      <a:pt x="11" y="107"/>
                    </a:lnTo>
                    <a:lnTo>
                      <a:pt x="11" y="107"/>
                    </a:lnTo>
                    <a:lnTo>
                      <a:pt x="11" y="108"/>
                    </a:lnTo>
                    <a:lnTo>
                      <a:pt x="12" y="108"/>
                    </a:lnTo>
                    <a:lnTo>
                      <a:pt x="13" y="108"/>
                    </a:lnTo>
                    <a:lnTo>
                      <a:pt x="13" y="108"/>
                    </a:lnTo>
                    <a:lnTo>
                      <a:pt x="14" y="108"/>
                    </a:lnTo>
                    <a:lnTo>
                      <a:pt x="16" y="110"/>
                    </a:lnTo>
                    <a:lnTo>
                      <a:pt x="17" y="110"/>
                    </a:lnTo>
                    <a:lnTo>
                      <a:pt x="17" y="109"/>
                    </a:lnTo>
                    <a:lnTo>
                      <a:pt x="18" y="108"/>
                    </a:lnTo>
                    <a:lnTo>
                      <a:pt x="17" y="108"/>
                    </a:lnTo>
                    <a:lnTo>
                      <a:pt x="17" y="107"/>
                    </a:lnTo>
                    <a:lnTo>
                      <a:pt x="17" y="107"/>
                    </a:lnTo>
                    <a:lnTo>
                      <a:pt x="18" y="106"/>
                    </a:lnTo>
                    <a:lnTo>
                      <a:pt x="19" y="105"/>
                    </a:lnTo>
                    <a:lnTo>
                      <a:pt x="20" y="105"/>
                    </a:lnTo>
                    <a:lnTo>
                      <a:pt x="20" y="104"/>
                    </a:lnTo>
                    <a:lnTo>
                      <a:pt x="20" y="103"/>
                    </a:lnTo>
                    <a:lnTo>
                      <a:pt x="19" y="103"/>
                    </a:lnTo>
                    <a:lnTo>
                      <a:pt x="18" y="103"/>
                    </a:lnTo>
                    <a:lnTo>
                      <a:pt x="17" y="103"/>
                    </a:lnTo>
                    <a:lnTo>
                      <a:pt x="17" y="103"/>
                    </a:lnTo>
                    <a:lnTo>
                      <a:pt x="17" y="103"/>
                    </a:lnTo>
                    <a:lnTo>
                      <a:pt x="16" y="103"/>
                    </a:lnTo>
                    <a:lnTo>
                      <a:pt x="14" y="103"/>
                    </a:lnTo>
                    <a:lnTo>
                      <a:pt x="14" y="102"/>
                    </a:lnTo>
                    <a:lnTo>
                      <a:pt x="13" y="102"/>
                    </a:lnTo>
                    <a:lnTo>
                      <a:pt x="13" y="102"/>
                    </a:lnTo>
                    <a:lnTo>
                      <a:pt x="12" y="102"/>
                    </a:lnTo>
                    <a:lnTo>
                      <a:pt x="11" y="101"/>
                    </a:lnTo>
                    <a:lnTo>
                      <a:pt x="12" y="101"/>
                    </a:lnTo>
                    <a:lnTo>
                      <a:pt x="13" y="101"/>
                    </a:lnTo>
                    <a:lnTo>
                      <a:pt x="13" y="101"/>
                    </a:lnTo>
                    <a:lnTo>
                      <a:pt x="14" y="100"/>
                    </a:lnTo>
                    <a:lnTo>
                      <a:pt x="15" y="100"/>
                    </a:lnTo>
                    <a:lnTo>
                      <a:pt x="15" y="100"/>
                    </a:lnTo>
                    <a:lnTo>
                      <a:pt x="16" y="100"/>
                    </a:lnTo>
                    <a:lnTo>
                      <a:pt x="17" y="99"/>
                    </a:lnTo>
                    <a:lnTo>
                      <a:pt x="17" y="98"/>
                    </a:lnTo>
                    <a:lnTo>
                      <a:pt x="17" y="97"/>
                    </a:lnTo>
                    <a:lnTo>
                      <a:pt x="17" y="97"/>
                    </a:lnTo>
                    <a:lnTo>
                      <a:pt x="17" y="96"/>
                    </a:lnTo>
                    <a:lnTo>
                      <a:pt x="19" y="96"/>
                    </a:lnTo>
                    <a:lnTo>
                      <a:pt x="20" y="96"/>
                    </a:lnTo>
                    <a:lnTo>
                      <a:pt x="20" y="96"/>
                    </a:lnTo>
                    <a:lnTo>
                      <a:pt x="21" y="96"/>
                    </a:lnTo>
                    <a:lnTo>
                      <a:pt x="20" y="95"/>
                    </a:lnTo>
                    <a:lnTo>
                      <a:pt x="19" y="95"/>
                    </a:lnTo>
                    <a:lnTo>
                      <a:pt x="18" y="95"/>
                    </a:lnTo>
                    <a:lnTo>
                      <a:pt x="17" y="95"/>
                    </a:lnTo>
                    <a:lnTo>
                      <a:pt x="17" y="94"/>
                    </a:lnTo>
                    <a:lnTo>
                      <a:pt x="17" y="93"/>
                    </a:lnTo>
                    <a:lnTo>
                      <a:pt x="17" y="94"/>
                    </a:lnTo>
                    <a:lnTo>
                      <a:pt x="16" y="95"/>
                    </a:lnTo>
                    <a:lnTo>
                      <a:pt x="16" y="96"/>
                    </a:lnTo>
                    <a:lnTo>
                      <a:pt x="15" y="96"/>
                    </a:lnTo>
                    <a:lnTo>
                      <a:pt x="14" y="96"/>
                    </a:lnTo>
                    <a:lnTo>
                      <a:pt x="13" y="97"/>
                    </a:lnTo>
                    <a:lnTo>
                      <a:pt x="13" y="97"/>
                    </a:lnTo>
                    <a:lnTo>
                      <a:pt x="12" y="97"/>
                    </a:lnTo>
                    <a:lnTo>
                      <a:pt x="11" y="97"/>
                    </a:lnTo>
                    <a:lnTo>
                      <a:pt x="11" y="96"/>
                    </a:lnTo>
                    <a:lnTo>
                      <a:pt x="12" y="96"/>
                    </a:lnTo>
                    <a:lnTo>
                      <a:pt x="13" y="94"/>
                    </a:lnTo>
                    <a:lnTo>
                      <a:pt x="13" y="93"/>
                    </a:lnTo>
                    <a:lnTo>
                      <a:pt x="13" y="93"/>
                    </a:lnTo>
                    <a:lnTo>
                      <a:pt x="12" y="93"/>
                    </a:lnTo>
                    <a:lnTo>
                      <a:pt x="11" y="93"/>
                    </a:lnTo>
                    <a:lnTo>
                      <a:pt x="11" y="95"/>
                    </a:lnTo>
                    <a:lnTo>
                      <a:pt x="10" y="95"/>
                    </a:lnTo>
                    <a:lnTo>
                      <a:pt x="10" y="95"/>
                    </a:lnTo>
                    <a:lnTo>
                      <a:pt x="10" y="94"/>
                    </a:lnTo>
                    <a:lnTo>
                      <a:pt x="9" y="94"/>
                    </a:lnTo>
                    <a:lnTo>
                      <a:pt x="8" y="95"/>
                    </a:lnTo>
                    <a:lnTo>
                      <a:pt x="9" y="96"/>
                    </a:lnTo>
                    <a:lnTo>
                      <a:pt x="9" y="98"/>
                    </a:lnTo>
                    <a:lnTo>
                      <a:pt x="8" y="98"/>
                    </a:lnTo>
                    <a:lnTo>
                      <a:pt x="7" y="98"/>
                    </a:lnTo>
                    <a:lnTo>
                      <a:pt x="7" y="97"/>
                    </a:lnTo>
                    <a:lnTo>
                      <a:pt x="6" y="99"/>
                    </a:lnTo>
                    <a:lnTo>
                      <a:pt x="5" y="99"/>
                    </a:lnTo>
                    <a:lnTo>
                      <a:pt x="5" y="98"/>
                    </a:lnTo>
                    <a:lnTo>
                      <a:pt x="6" y="98"/>
                    </a:lnTo>
                    <a:lnTo>
                      <a:pt x="5" y="97"/>
                    </a:lnTo>
                    <a:lnTo>
                      <a:pt x="4" y="97"/>
                    </a:lnTo>
                    <a:lnTo>
                      <a:pt x="4" y="96"/>
                    </a:lnTo>
                    <a:lnTo>
                      <a:pt x="4" y="96"/>
                    </a:lnTo>
                    <a:lnTo>
                      <a:pt x="3" y="96"/>
                    </a:lnTo>
                    <a:lnTo>
                      <a:pt x="3" y="95"/>
                    </a:lnTo>
                    <a:lnTo>
                      <a:pt x="4" y="95"/>
                    </a:lnTo>
                    <a:lnTo>
                      <a:pt x="5" y="95"/>
                    </a:lnTo>
                    <a:lnTo>
                      <a:pt x="6" y="95"/>
                    </a:lnTo>
                    <a:lnTo>
                      <a:pt x="6" y="94"/>
                    </a:lnTo>
                    <a:lnTo>
                      <a:pt x="7" y="94"/>
                    </a:lnTo>
                    <a:lnTo>
                      <a:pt x="7" y="93"/>
                    </a:lnTo>
                    <a:lnTo>
                      <a:pt x="7" y="93"/>
                    </a:lnTo>
                    <a:lnTo>
                      <a:pt x="8" y="92"/>
                    </a:lnTo>
                    <a:lnTo>
                      <a:pt x="9" y="91"/>
                    </a:lnTo>
                    <a:lnTo>
                      <a:pt x="10" y="90"/>
                    </a:lnTo>
                    <a:lnTo>
                      <a:pt x="10" y="89"/>
                    </a:lnTo>
                    <a:lnTo>
                      <a:pt x="8" y="89"/>
                    </a:lnTo>
                    <a:lnTo>
                      <a:pt x="7" y="90"/>
                    </a:lnTo>
                    <a:lnTo>
                      <a:pt x="6" y="90"/>
                    </a:lnTo>
                    <a:lnTo>
                      <a:pt x="6" y="89"/>
                    </a:lnTo>
                    <a:lnTo>
                      <a:pt x="6" y="89"/>
                    </a:lnTo>
                    <a:lnTo>
                      <a:pt x="5" y="90"/>
                    </a:lnTo>
                    <a:lnTo>
                      <a:pt x="3" y="90"/>
                    </a:lnTo>
                    <a:lnTo>
                      <a:pt x="2" y="89"/>
                    </a:lnTo>
                    <a:lnTo>
                      <a:pt x="0" y="91"/>
                    </a:lnTo>
                    <a:lnTo>
                      <a:pt x="0" y="92"/>
                    </a:lnTo>
                    <a:lnTo>
                      <a:pt x="0" y="91"/>
                    </a:lnTo>
                    <a:lnTo>
                      <a:pt x="0" y="90"/>
                    </a:lnTo>
                    <a:lnTo>
                      <a:pt x="1" y="89"/>
                    </a:lnTo>
                    <a:lnTo>
                      <a:pt x="2" y="89"/>
                    </a:lnTo>
                    <a:lnTo>
                      <a:pt x="3" y="89"/>
                    </a:lnTo>
                    <a:lnTo>
                      <a:pt x="3" y="89"/>
                    </a:lnTo>
                    <a:lnTo>
                      <a:pt x="4" y="88"/>
                    </a:lnTo>
                    <a:lnTo>
                      <a:pt x="5" y="88"/>
                    </a:lnTo>
                    <a:lnTo>
                      <a:pt x="6" y="88"/>
                    </a:lnTo>
                    <a:lnTo>
                      <a:pt x="6" y="88"/>
                    </a:lnTo>
                    <a:lnTo>
                      <a:pt x="6" y="87"/>
                    </a:lnTo>
                    <a:lnTo>
                      <a:pt x="6" y="86"/>
                    </a:lnTo>
                    <a:lnTo>
                      <a:pt x="6" y="86"/>
                    </a:lnTo>
                    <a:lnTo>
                      <a:pt x="6" y="86"/>
                    </a:lnTo>
                    <a:lnTo>
                      <a:pt x="7" y="86"/>
                    </a:lnTo>
                    <a:lnTo>
                      <a:pt x="8" y="86"/>
                    </a:lnTo>
                    <a:lnTo>
                      <a:pt x="9" y="86"/>
                    </a:lnTo>
                    <a:lnTo>
                      <a:pt x="9" y="86"/>
                    </a:lnTo>
                    <a:lnTo>
                      <a:pt x="9" y="85"/>
                    </a:lnTo>
                    <a:lnTo>
                      <a:pt x="9" y="84"/>
                    </a:lnTo>
                    <a:lnTo>
                      <a:pt x="8" y="83"/>
                    </a:lnTo>
                    <a:lnTo>
                      <a:pt x="10" y="83"/>
                    </a:lnTo>
                    <a:lnTo>
                      <a:pt x="10" y="84"/>
                    </a:lnTo>
                    <a:lnTo>
                      <a:pt x="11" y="84"/>
                    </a:lnTo>
                    <a:lnTo>
                      <a:pt x="12" y="84"/>
                    </a:lnTo>
                    <a:lnTo>
                      <a:pt x="13" y="85"/>
                    </a:lnTo>
                    <a:lnTo>
                      <a:pt x="13" y="84"/>
                    </a:lnTo>
                    <a:lnTo>
                      <a:pt x="13" y="85"/>
                    </a:lnTo>
                    <a:lnTo>
                      <a:pt x="13" y="86"/>
                    </a:lnTo>
                    <a:lnTo>
                      <a:pt x="13" y="87"/>
                    </a:lnTo>
                    <a:lnTo>
                      <a:pt x="14" y="89"/>
                    </a:lnTo>
                    <a:lnTo>
                      <a:pt x="14" y="88"/>
                    </a:lnTo>
                    <a:lnTo>
                      <a:pt x="15" y="86"/>
                    </a:lnTo>
                    <a:lnTo>
                      <a:pt x="15" y="86"/>
                    </a:lnTo>
                    <a:lnTo>
                      <a:pt x="16" y="86"/>
                    </a:lnTo>
                    <a:lnTo>
                      <a:pt x="17" y="86"/>
                    </a:lnTo>
                    <a:lnTo>
                      <a:pt x="17" y="85"/>
                    </a:lnTo>
                    <a:lnTo>
                      <a:pt x="17" y="85"/>
                    </a:lnTo>
                    <a:lnTo>
                      <a:pt x="18" y="84"/>
                    </a:lnTo>
                    <a:lnTo>
                      <a:pt x="18" y="83"/>
                    </a:lnTo>
                    <a:lnTo>
                      <a:pt x="18" y="82"/>
                    </a:lnTo>
                    <a:lnTo>
                      <a:pt x="17" y="82"/>
                    </a:lnTo>
                    <a:lnTo>
                      <a:pt x="17" y="82"/>
                    </a:lnTo>
                    <a:lnTo>
                      <a:pt x="14" y="81"/>
                    </a:lnTo>
                    <a:lnTo>
                      <a:pt x="13" y="81"/>
                    </a:lnTo>
                    <a:lnTo>
                      <a:pt x="14" y="80"/>
                    </a:lnTo>
                    <a:lnTo>
                      <a:pt x="15" y="80"/>
                    </a:lnTo>
                    <a:lnTo>
                      <a:pt x="15" y="79"/>
                    </a:lnTo>
                    <a:lnTo>
                      <a:pt x="15" y="79"/>
                    </a:lnTo>
                    <a:lnTo>
                      <a:pt x="15" y="78"/>
                    </a:lnTo>
                    <a:lnTo>
                      <a:pt x="14" y="78"/>
                    </a:lnTo>
                    <a:lnTo>
                      <a:pt x="13" y="78"/>
                    </a:lnTo>
                    <a:lnTo>
                      <a:pt x="11" y="78"/>
                    </a:lnTo>
                    <a:lnTo>
                      <a:pt x="9" y="78"/>
                    </a:lnTo>
                    <a:lnTo>
                      <a:pt x="8" y="79"/>
                    </a:lnTo>
                    <a:lnTo>
                      <a:pt x="7" y="78"/>
                    </a:lnTo>
                    <a:lnTo>
                      <a:pt x="8" y="77"/>
                    </a:lnTo>
                    <a:lnTo>
                      <a:pt x="9" y="77"/>
                    </a:lnTo>
                    <a:lnTo>
                      <a:pt x="10" y="76"/>
                    </a:lnTo>
                    <a:lnTo>
                      <a:pt x="11" y="76"/>
                    </a:lnTo>
                    <a:lnTo>
                      <a:pt x="13" y="76"/>
                    </a:lnTo>
                    <a:lnTo>
                      <a:pt x="13" y="75"/>
                    </a:lnTo>
                    <a:lnTo>
                      <a:pt x="11" y="75"/>
                    </a:lnTo>
                    <a:lnTo>
                      <a:pt x="10" y="75"/>
                    </a:lnTo>
                    <a:lnTo>
                      <a:pt x="10" y="73"/>
                    </a:lnTo>
                    <a:lnTo>
                      <a:pt x="9" y="73"/>
                    </a:lnTo>
                    <a:lnTo>
                      <a:pt x="8" y="72"/>
                    </a:lnTo>
                    <a:lnTo>
                      <a:pt x="7" y="73"/>
                    </a:lnTo>
                    <a:lnTo>
                      <a:pt x="7" y="72"/>
                    </a:lnTo>
                    <a:lnTo>
                      <a:pt x="7" y="72"/>
                    </a:lnTo>
                    <a:lnTo>
                      <a:pt x="8" y="72"/>
                    </a:lnTo>
                    <a:lnTo>
                      <a:pt x="10" y="72"/>
                    </a:lnTo>
                    <a:lnTo>
                      <a:pt x="10" y="72"/>
                    </a:lnTo>
                    <a:lnTo>
                      <a:pt x="11" y="72"/>
                    </a:lnTo>
                    <a:lnTo>
                      <a:pt x="12" y="73"/>
                    </a:lnTo>
                    <a:lnTo>
                      <a:pt x="13" y="73"/>
                    </a:lnTo>
                    <a:lnTo>
                      <a:pt x="14" y="73"/>
                    </a:lnTo>
                    <a:lnTo>
                      <a:pt x="15" y="75"/>
                    </a:lnTo>
                    <a:lnTo>
                      <a:pt x="17" y="76"/>
                    </a:lnTo>
                    <a:lnTo>
                      <a:pt x="17" y="75"/>
                    </a:lnTo>
                    <a:lnTo>
                      <a:pt x="16" y="73"/>
                    </a:lnTo>
                    <a:lnTo>
                      <a:pt x="16" y="72"/>
                    </a:lnTo>
                    <a:lnTo>
                      <a:pt x="17" y="72"/>
                    </a:lnTo>
                    <a:lnTo>
                      <a:pt x="17" y="72"/>
                    </a:lnTo>
                    <a:lnTo>
                      <a:pt x="19" y="72"/>
                    </a:lnTo>
                    <a:lnTo>
                      <a:pt x="20" y="72"/>
                    </a:lnTo>
                    <a:lnTo>
                      <a:pt x="20" y="71"/>
                    </a:lnTo>
                    <a:lnTo>
                      <a:pt x="20" y="70"/>
                    </a:lnTo>
                    <a:lnTo>
                      <a:pt x="19" y="70"/>
                    </a:lnTo>
                    <a:lnTo>
                      <a:pt x="17" y="70"/>
                    </a:lnTo>
                    <a:lnTo>
                      <a:pt x="17" y="69"/>
                    </a:lnTo>
                    <a:lnTo>
                      <a:pt x="17" y="69"/>
                    </a:lnTo>
                    <a:lnTo>
                      <a:pt x="16" y="69"/>
                    </a:lnTo>
                    <a:lnTo>
                      <a:pt x="15" y="69"/>
                    </a:lnTo>
                    <a:lnTo>
                      <a:pt x="15" y="68"/>
                    </a:lnTo>
                    <a:lnTo>
                      <a:pt x="14" y="66"/>
                    </a:lnTo>
                    <a:lnTo>
                      <a:pt x="13" y="66"/>
                    </a:lnTo>
                    <a:lnTo>
                      <a:pt x="13" y="66"/>
                    </a:lnTo>
                    <a:lnTo>
                      <a:pt x="11" y="66"/>
                    </a:lnTo>
                    <a:lnTo>
                      <a:pt x="10" y="66"/>
                    </a:lnTo>
                    <a:lnTo>
                      <a:pt x="10" y="65"/>
                    </a:lnTo>
                    <a:lnTo>
                      <a:pt x="10" y="65"/>
                    </a:lnTo>
                    <a:lnTo>
                      <a:pt x="11" y="65"/>
                    </a:lnTo>
                    <a:lnTo>
                      <a:pt x="11" y="65"/>
                    </a:lnTo>
                    <a:lnTo>
                      <a:pt x="13" y="65"/>
                    </a:lnTo>
                    <a:lnTo>
                      <a:pt x="13" y="65"/>
                    </a:lnTo>
                    <a:lnTo>
                      <a:pt x="14" y="64"/>
                    </a:lnTo>
                    <a:lnTo>
                      <a:pt x="15" y="63"/>
                    </a:lnTo>
                    <a:lnTo>
                      <a:pt x="16" y="64"/>
                    </a:lnTo>
                    <a:lnTo>
                      <a:pt x="15" y="65"/>
                    </a:lnTo>
                    <a:lnTo>
                      <a:pt x="15" y="65"/>
                    </a:lnTo>
                    <a:lnTo>
                      <a:pt x="15" y="66"/>
                    </a:lnTo>
                    <a:lnTo>
                      <a:pt x="16" y="67"/>
                    </a:lnTo>
                    <a:lnTo>
                      <a:pt x="17" y="67"/>
                    </a:lnTo>
                    <a:lnTo>
                      <a:pt x="17" y="67"/>
                    </a:lnTo>
                    <a:lnTo>
                      <a:pt x="18" y="67"/>
                    </a:lnTo>
                    <a:lnTo>
                      <a:pt x="19" y="66"/>
                    </a:lnTo>
                    <a:lnTo>
                      <a:pt x="20" y="66"/>
                    </a:lnTo>
                    <a:lnTo>
                      <a:pt x="20" y="67"/>
                    </a:lnTo>
                    <a:lnTo>
                      <a:pt x="20" y="68"/>
                    </a:lnTo>
                    <a:lnTo>
                      <a:pt x="22" y="71"/>
                    </a:lnTo>
                    <a:lnTo>
                      <a:pt x="23" y="71"/>
                    </a:lnTo>
                    <a:lnTo>
                      <a:pt x="24" y="71"/>
                    </a:lnTo>
                    <a:lnTo>
                      <a:pt x="24" y="71"/>
                    </a:lnTo>
                    <a:lnTo>
                      <a:pt x="25" y="71"/>
                    </a:lnTo>
                    <a:lnTo>
                      <a:pt x="25" y="72"/>
                    </a:lnTo>
                    <a:lnTo>
                      <a:pt x="24" y="72"/>
                    </a:lnTo>
                    <a:lnTo>
                      <a:pt x="24" y="72"/>
                    </a:lnTo>
                    <a:lnTo>
                      <a:pt x="24" y="73"/>
                    </a:lnTo>
                    <a:lnTo>
                      <a:pt x="23" y="74"/>
                    </a:lnTo>
                    <a:lnTo>
                      <a:pt x="22" y="76"/>
                    </a:lnTo>
                    <a:lnTo>
                      <a:pt x="22" y="76"/>
                    </a:lnTo>
                    <a:lnTo>
                      <a:pt x="21" y="77"/>
                    </a:lnTo>
                    <a:lnTo>
                      <a:pt x="21" y="78"/>
                    </a:lnTo>
                    <a:lnTo>
                      <a:pt x="22" y="78"/>
                    </a:lnTo>
                    <a:lnTo>
                      <a:pt x="23" y="77"/>
                    </a:lnTo>
                    <a:lnTo>
                      <a:pt x="24" y="77"/>
                    </a:lnTo>
                    <a:lnTo>
                      <a:pt x="24" y="76"/>
                    </a:lnTo>
                    <a:lnTo>
                      <a:pt x="25" y="76"/>
                    </a:lnTo>
                    <a:lnTo>
                      <a:pt x="26" y="76"/>
                    </a:lnTo>
                    <a:lnTo>
                      <a:pt x="26" y="76"/>
                    </a:lnTo>
                    <a:lnTo>
                      <a:pt x="26" y="78"/>
                    </a:lnTo>
                    <a:lnTo>
                      <a:pt x="26" y="79"/>
                    </a:lnTo>
                    <a:lnTo>
                      <a:pt x="26" y="79"/>
                    </a:lnTo>
                    <a:lnTo>
                      <a:pt x="26" y="80"/>
                    </a:lnTo>
                    <a:lnTo>
                      <a:pt x="27" y="80"/>
                    </a:lnTo>
                    <a:lnTo>
                      <a:pt x="27" y="82"/>
                    </a:lnTo>
                    <a:lnTo>
                      <a:pt x="28" y="82"/>
                    </a:lnTo>
                    <a:lnTo>
                      <a:pt x="28" y="82"/>
                    </a:lnTo>
                    <a:lnTo>
                      <a:pt x="28" y="79"/>
                    </a:lnTo>
                    <a:lnTo>
                      <a:pt x="28" y="78"/>
                    </a:lnTo>
                    <a:lnTo>
                      <a:pt x="29" y="77"/>
                    </a:lnTo>
                    <a:lnTo>
                      <a:pt x="30" y="76"/>
                    </a:lnTo>
                    <a:lnTo>
                      <a:pt x="30" y="77"/>
                    </a:lnTo>
                    <a:lnTo>
                      <a:pt x="30" y="79"/>
                    </a:lnTo>
                    <a:lnTo>
                      <a:pt x="30" y="79"/>
                    </a:lnTo>
                    <a:lnTo>
                      <a:pt x="31" y="80"/>
                    </a:lnTo>
                    <a:lnTo>
                      <a:pt x="32" y="80"/>
                    </a:lnTo>
                    <a:lnTo>
                      <a:pt x="33" y="82"/>
                    </a:lnTo>
                    <a:lnTo>
                      <a:pt x="33" y="82"/>
                    </a:lnTo>
                    <a:lnTo>
                      <a:pt x="33" y="83"/>
                    </a:lnTo>
                    <a:lnTo>
                      <a:pt x="33" y="84"/>
                    </a:lnTo>
                    <a:lnTo>
                      <a:pt x="34" y="85"/>
                    </a:lnTo>
                    <a:lnTo>
                      <a:pt x="34" y="85"/>
                    </a:lnTo>
                    <a:lnTo>
                      <a:pt x="34" y="84"/>
                    </a:lnTo>
                    <a:lnTo>
                      <a:pt x="35" y="82"/>
                    </a:lnTo>
                    <a:lnTo>
                      <a:pt x="35" y="81"/>
                    </a:lnTo>
                    <a:lnTo>
                      <a:pt x="36" y="81"/>
                    </a:lnTo>
                    <a:lnTo>
                      <a:pt x="37" y="82"/>
                    </a:lnTo>
                    <a:lnTo>
                      <a:pt x="37" y="82"/>
                    </a:lnTo>
                    <a:lnTo>
                      <a:pt x="37" y="82"/>
                    </a:lnTo>
                    <a:lnTo>
                      <a:pt x="38" y="82"/>
                    </a:lnTo>
                    <a:lnTo>
                      <a:pt x="38" y="82"/>
                    </a:lnTo>
                    <a:lnTo>
                      <a:pt x="38" y="81"/>
                    </a:lnTo>
                    <a:lnTo>
                      <a:pt x="37" y="80"/>
                    </a:lnTo>
                    <a:lnTo>
                      <a:pt x="37" y="80"/>
                    </a:lnTo>
                    <a:lnTo>
                      <a:pt x="36" y="80"/>
                    </a:lnTo>
                    <a:lnTo>
                      <a:pt x="35" y="79"/>
                    </a:lnTo>
                    <a:lnTo>
                      <a:pt x="34" y="79"/>
                    </a:lnTo>
                    <a:lnTo>
                      <a:pt x="34" y="80"/>
                    </a:lnTo>
                    <a:lnTo>
                      <a:pt x="33" y="79"/>
                    </a:lnTo>
                    <a:lnTo>
                      <a:pt x="33" y="79"/>
                    </a:lnTo>
                    <a:lnTo>
                      <a:pt x="33" y="78"/>
                    </a:lnTo>
                    <a:lnTo>
                      <a:pt x="34" y="78"/>
                    </a:lnTo>
                    <a:lnTo>
                      <a:pt x="34" y="77"/>
                    </a:lnTo>
                    <a:lnTo>
                      <a:pt x="35" y="76"/>
                    </a:lnTo>
                    <a:lnTo>
                      <a:pt x="36" y="76"/>
                    </a:lnTo>
                    <a:lnTo>
                      <a:pt x="37" y="76"/>
                    </a:lnTo>
                    <a:lnTo>
                      <a:pt x="37" y="75"/>
                    </a:lnTo>
                    <a:lnTo>
                      <a:pt x="37" y="74"/>
                    </a:lnTo>
                    <a:lnTo>
                      <a:pt x="37" y="73"/>
                    </a:lnTo>
                    <a:lnTo>
                      <a:pt x="38" y="72"/>
                    </a:lnTo>
                    <a:lnTo>
                      <a:pt x="39" y="72"/>
                    </a:lnTo>
                    <a:lnTo>
                      <a:pt x="38" y="72"/>
                    </a:lnTo>
                    <a:lnTo>
                      <a:pt x="37" y="72"/>
                    </a:lnTo>
                    <a:lnTo>
                      <a:pt x="37" y="72"/>
                    </a:lnTo>
                    <a:lnTo>
                      <a:pt x="36" y="73"/>
                    </a:lnTo>
                    <a:lnTo>
                      <a:pt x="36" y="74"/>
                    </a:lnTo>
                    <a:lnTo>
                      <a:pt x="35" y="75"/>
                    </a:lnTo>
                    <a:lnTo>
                      <a:pt x="34" y="74"/>
                    </a:lnTo>
                    <a:lnTo>
                      <a:pt x="34" y="75"/>
                    </a:lnTo>
                    <a:lnTo>
                      <a:pt x="34" y="76"/>
                    </a:lnTo>
                    <a:lnTo>
                      <a:pt x="33" y="76"/>
                    </a:lnTo>
                    <a:lnTo>
                      <a:pt x="33" y="75"/>
                    </a:lnTo>
                    <a:lnTo>
                      <a:pt x="32" y="75"/>
                    </a:lnTo>
                    <a:lnTo>
                      <a:pt x="31" y="75"/>
                    </a:lnTo>
                    <a:lnTo>
                      <a:pt x="30" y="74"/>
                    </a:lnTo>
                    <a:lnTo>
                      <a:pt x="30" y="73"/>
                    </a:lnTo>
                    <a:lnTo>
                      <a:pt x="30" y="72"/>
                    </a:lnTo>
                    <a:lnTo>
                      <a:pt x="29" y="72"/>
                    </a:lnTo>
                    <a:lnTo>
                      <a:pt x="30" y="71"/>
                    </a:lnTo>
                    <a:lnTo>
                      <a:pt x="30" y="70"/>
                    </a:lnTo>
                    <a:lnTo>
                      <a:pt x="31" y="69"/>
                    </a:lnTo>
                    <a:lnTo>
                      <a:pt x="30" y="68"/>
                    </a:lnTo>
                    <a:lnTo>
                      <a:pt x="32" y="67"/>
                    </a:lnTo>
                    <a:lnTo>
                      <a:pt x="32" y="66"/>
                    </a:lnTo>
                    <a:lnTo>
                      <a:pt x="31" y="66"/>
                    </a:lnTo>
                    <a:lnTo>
                      <a:pt x="30" y="65"/>
                    </a:lnTo>
                    <a:lnTo>
                      <a:pt x="28" y="65"/>
                    </a:lnTo>
                    <a:lnTo>
                      <a:pt x="27" y="65"/>
                    </a:lnTo>
                    <a:lnTo>
                      <a:pt x="27" y="64"/>
                    </a:lnTo>
                    <a:lnTo>
                      <a:pt x="27" y="63"/>
                    </a:lnTo>
                    <a:lnTo>
                      <a:pt x="26" y="62"/>
                    </a:lnTo>
                    <a:lnTo>
                      <a:pt x="25" y="62"/>
                    </a:lnTo>
                    <a:lnTo>
                      <a:pt x="25" y="62"/>
                    </a:lnTo>
                    <a:lnTo>
                      <a:pt x="24" y="61"/>
                    </a:lnTo>
                    <a:lnTo>
                      <a:pt x="24" y="60"/>
                    </a:lnTo>
                    <a:lnTo>
                      <a:pt x="24" y="60"/>
                    </a:lnTo>
                    <a:lnTo>
                      <a:pt x="24" y="59"/>
                    </a:lnTo>
                    <a:lnTo>
                      <a:pt x="24" y="59"/>
                    </a:lnTo>
                    <a:lnTo>
                      <a:pt x="25" y="60"/>
                    </a:lnTo>
                    <a:lnTo>
                      <a:pt x="26" y="61"/>
                    </a:lnTo>
                    <a:lnTo>
                      <a:pt x="26" y="62"/>
                    </a:lnTo>
                    <a:lnTo>
                      <a:pt x="27" y="62"/>
                    </a:lnTo>
                    <a:lnTo>
                      <a:pt x="27" y="62"/>
                    </a:lnTo>
                    <a:lnTo>
                      <a:pt x="28" y="62"/>
                    </a:lnTo>
                    <a:lnTo>
                      <a:pt x="29" y="63"/>
                    </a:lnTo>
                    <a:lnTo>
                      <a:pt x="30" y="63"/>
                    </a:lnTo>
                    <a:lnTo>
                      <a:pt x="30" y="62"/>
                    </a:lnTo>
                    <a:lnTo>
                      <a:pt x="29" y="62"/>
                    </a:lnTo>
                    <a:lnTo>
                      <a:pt x="29" y="61"/>
                    </a:lnTo>
                    <a:lnTo>
                      <a:pt x="29" y="59"/>
                    </a:lnTo>
                    <a:lnTo>
                      <a:pt x="30" y="61"/>
                    </a:lnTo>
                    <a:lnTo>
                      <a:pt x="31" y="62"/>
                    </a:lnTo>
                    <a:lnTo>
                      <a:pt x="32" y="62"/>
                    </a:lnTo>
                    <a:lnTo>
                      <a:pt x="34" y="63"/>
                    </a:lnTo>
                    <a:lnTo>
                      <a:pt x="34" y="64"/>
                    </a:lnTo>
                    <a:lnTo>
                      <a:pt x="35" y="64"/>
                    </a:lnTo>
                    <a:lnTo>
                      <a:pt x="36" y="63"/>
                    </a:lnTo>
                    <a:lnTo>
                      <a:pt x="36" y="62"/>
                    </a:lnTo>
                    <a:lnTo>
                      <a:pt x="37" y="62"/>
                    </a:lnTo>
                    <a:lnTo>
                      <a:pt x="37" y="62"/>
                    </a:lnTo>
                    <a:lnTo>
                      <a:pt x="36" y="62"/>
                    </a:lnTo>
                    <a:lnTo>
                      <a:pt x="36" y="61"/>
                    </a:lnTo>
                    <a:lnTo>
                      <a:pt x="37" y="60"/>
                    </a:lnTo>
                    <a:lnTo>
                      <a:pt x="37" y="59"/>
                    </a:lnTo>
                    <a:lnTo>
                      <a:pt x="37" y="59"/>
                    </a:lnTo>
                    <a:lnTo>
                      <a:pt x="34" y="59"/>
                    </a:lnTo>
                    <a:lnTo>
                      <a:pt x="34" y="58"/>
                    </a:lnTo>
                    <a:lnTo>
                      <a:pt x="36" y="58"/>
                    </a:lnTo>
                    <a:lnTo>
                      <a:pt x="35" y="57"/>
                    </a:lnTo>
                    <a:lnTo>
                      <a:pt x="34" y="56"/>
                    </a:lnTo>
                    <a:lnTo>
                      <a:pt x="34" y="55"/>
                    </a:lnTo>
                    <a:lnTo>
                      <a:pt x="35" y="55"/>
                    </a:lnTo>
                    <a:lnTo>
                      <a:pt x="35" y="55"/>
                    </a:lnTo>
                    <a:lnTo>
                      <a:pt x="36" y="55"/>
                    </a:lnTo>
                    <a:lnTo>
                      <a:pt x="37" y="55"/>
                    </a:lnTo>
                    <a:lnTo>
                      <a:pt x="37" y="55"/>
                    </a:lnTo>
                    <a:lnTo>
                      <a:pt x="38" y="56"/>
                    </a:lnTo>
                    <a:lnTo>
                      <a:pt x="38" y="55"/>
                    </a:lnTo>
                    <a:lnTo>
                      <a:pt x="38" y="55"/>
                    </a:lnTo>
                    <a:lnTo>
                      <a:pt x="37" y="54"/>
                    </a:lnTo>
                    <a:lnTo>
                      <a:pt x="37" y="53"/>
                    </a:lnTo>
                    <a:lnTo>
                      <a:pt x="36" y="52"/>
                    </a:lnTo>
                    <a:lnTo>
                      <a:pt x="34" y="52"/>
                    </a:lnTo>
                    <a:lnTo>
                      <a:pt x="32" y="53"/>
                    </a:lnTo>
                    <a:lnTo>
                      <a:pt x="32" y="52"/>
                    </a:lnTo>
                    <a:lnTo>
                      <a:pt x="33" y="52"/>
                    </a:lnTo>
                    <a:lnTo>
                      <a:pt x="34" y="51"/>
                    </a:lnTo>
                    <a:lnTo>
                      <a:pt x="35" y="51"/>
                    </a:lnTo>
                    <a:lnTo>
                      <a:pt x="37" y="51"/>
                    </a:lnTo>
                    <a:lnTo>
                      <a:pt x="37" y="51"/>
                    </a:lnTo>
                    <a:lnTo>
                      <a:pt x="38" y="52"/>
                    </a:lnTo>
                    <a:lnTo>
                      <a:pt x="40" y="55"/>
                    </a:lnTo>
                    <a:lnTo>
                      <a:pt x="41" y="54"/>
                    </a:lnTo>
                    <a:lnTo>
                      <a:pt x="41" y="55"/>
                    </a:lnTo>
                    <a:lnTo>
                      <a:pt x="42" y="55"/>
                    </a:lnTo>
                    <a:lnTo>
                      <a:pt x="43" y="57"/>
                    </a:lnTo>
                    <a:lnTo>
                      <a:pt x="42" y="58"/>
                    </a:lnTo>
                    <a:lnTo>
                      <a:pt x="43" y="58"/>
                    </a:lnTo>
                    <a:lnTo>
                      <a:pt x="43" y="58"/>
                    </a:lnTo>
                    <a:lnTo>
                      <a:pt x="44" y="58"/>
                    </a:lnTo>
                    <a:lnTo>
                      <a:pt x="44" y="58"/>
                    </a:lnTo>
                    <a:lnTo>
                      <a:pt x="44" y="57"/>
                    </a:lnTo>
                    <a:lnTo>
                      <a:pt x="44" y="56"/>
                    </a:lnTo>
                    <a:lnTo>
                      <a:pt x="45" y="55"/>
                    </a:lnTo>
                    <a:lnTo>
                      <a:pt x="45" y="55"/>
                    </a:lnTo>
                    <a:lnTo>
                      <a:pt x="46" y="55"/>
                    </a:lnTo>
                    <a:lnTo>
                      <a:pt x="47" y="55"/>
                    </a:lnTo>
                    <a:lnTo>
                      <a:pt x="48" y="55"/>
                    </a:lnTo>
                    <a:lnTo>
                      <a:pt x="48" y="54"/>
                    </a:lnTo>
                    <a:lnTo>
                      <a:pt x="48" y="52"/>
                    </a:lnTo>
                    <a:lnTo>
                      <a:pt x="47" y="52"/>
                    </a:lnTo>
                    <a:lnTo>
                      <a:pt x="46" y="53"/>
                    </a:lnTo>
                    <a:lnTo>
                      <a:pt x="45" y="54"/>
                    </a:lnTo>
                    <a:lnTo>
                      <a:pt x="44" y="54"/>
                    </a:lnTo>
                    <a:lnTo>
                      <a:pt x="44" y="54"/>
                    </a:lnTo>
                    <a:lnTo>
                      <a:pt x="44" y="53"/>
                    </a:lnTo>
                    <a:lnTo>
                      <a:pt x="44" y="52"/>
                    </a:lnTo>
                    <a:lnTo>
                      <a:pt x="43" y="51"/>
                    </a:lnTo>
                    <a:lnTo>
                      <a:pt x="42" y="52"/>
                    </a:lnTo>
                    <a:lnTo>
                      <a:pt x="42" y="51"/>
                    </a:lnTo>
                    <a:lnTo>
                      <a:pt x="42" y="51"/>
                    </a:lnTo>
                    <a:lnTo>
                      <a:pt x="44" y="50"/>
                    </a:lnTo>
                    <a:lnTo>
                      <a:pt x="43" y="48"/>
                    </a:lnTo>
                    <a:lnTo>
                      <a:pt x="42" y="49"/>
                    </a:lnTo>
                    <a:lnTo>
                      <a:pt x="41" y="49"/>
                    </a:lnTo>
                    <a:lnTo>
                      <a:pt x="41" y="49"/>
                    </a:lnTo>
                    <a:lnTo>
                      <a:pt x="40" y="48"/>
                    </a:lnTo>
                    <a:lnTo>
                      <a:pt x="40" y="48"/>
                    </a:lnTo>
                    <a:lnTo>
                      <a:pt x="39" y="48"/>
                    </a:lnTo>
                    <a:lnTo>
                      <a:pt x="39" y="48"/>
                    </a:lnTo>
                    <a:lnTo>
                      <a:pt x="38" y="48"/>
                    </a:lnTo>
                    <a:lnTo>
                      <a:pt x="37" y="48"/>
                    </a:lnTo>
                    <a:lnTo>
                      <a:pt x="37" y="48"/>
                    </a:lnTo>
                    <a:lnTo>
                      <a:pt x="36" y="48"/>
                    </a:lnTo>
                    <a:lnTo>
                      <a:pt x="36" y="48"/>
                    </a:lnTo>
                    <a:lnTo>
                      <a:pt x="37" y="47"/>
                    </a:lnTo>
                    <a:lnTo>
                      <a:pt x="37" y="46"/>
                    </a:lnTo>
                    <a:lnTo>
                      <a:pt x="37" y="45"/>
                    </a:lnTo>
                    <a:lnTo>
                      <a:pt x="37" y="45"/>
                    </a:lnTo>
                    <a:lnTo>
                      <a:pt x="36" y="45"/>
                    </a:lnTo>
                    <a:lnTo>
                      <a:pt x="37" y="45"/>
                    </a:lnTo>
                    <a:lnTo>
                      <a:pt x="37" y="45"/>
                    </a:lnTo>
                    <a:lnTo>
                      <a:pt x="38" y="44"/>
                    </a:lnTo>
                    <a:lnTo>
                      <a:pt x="39" y="44"/>
                    </a:lnTo>
                    <a:lnTo>
                      <a:pt x="39" y="43"/>
                    </a:lnTo>
                    <a:lnTo>
                      <a:pt x="40" y="42"/>
                    </a:lnTo>
                    <a:lnTo>
                      <a:pt x="41" y="41"/>
                    </a:lnTo>
                    <a:lnTo>
                      <a:pt x="41" y="41"/>
                    </a:lnTo>
                    <a:lnTo>
                      <a:pt x="39" y="41"/>
                    </a:lnTo>
                    <a:lnTo>
                      <a:pt x="38" y="41"/>
                    </a:lnTo>
                    <a:lnTo>
                      <a:pt x="37" y="41"/>
                    </a:lnTo>
                    <a:lnTo>
                      <a:pt x="35" y="41"/>
                    </a:lnTo>
                    <a:lnTo>
                      <a:pt x="34" y="41"/>
                    </a:lnTo>
                    <a:lnTo>
                      <a:pt x="33" y="42"/>
                    </a:lnTo>
                    <a:lnTo>
                      <a:pt x="32" y="42"/>
                    </a:lnTo>
                    <a:lnTo>
                      <a:pt x="31" y="43"/>
                    </a:lnTo>
                    <a:lnTo>
                      <a:pt x="30" y="42"/>
                    </a:lnTo>
                    <a:lnTo>
                      <a:pt x="31" y="41"/>
                    </a:lnTo>
                    <a:lnTo>
                      <a:pt x="32" y="41"/>
                    </a:lnTo>
                    <a:lnTo>
                      <a:pt x="33" y="41"/>
                    </a:lnTo>
                    <a:lnTo>
                      <a:pt x="34" y="41"/>
                    </a:lnTo>
                    <a:lnTo>
                      <a:pt x="35" y="40"/>
                    </a:lnTo>
                    <a:lnTo>
                      <a:pt x="35" y="39"/>
                    </a:lnTo>
                    <a:lnTo>
                      <a:pt x="36" y="38"/>
                    </a:lnTo>
                    <a:lnTo>
                      <a:pt x="37" y="38"/>
                    </a:lnTo>
                    <a:lnTo>
                      <a:pt x="34" y="38"/>
                    </a:lnTo>
                    <a:lnTo>
                      <a:pt x="34" y="38"/>
                    </a:lnTo>
                    <a:lnTo>
                      <a:pt x="33" y="38"/>
                    </a:lnTo>
                    <a:lnTo>
                      <a:pt x="34" y="36"/>
                    </a:lnTo>
                    <a:lnTo>
                      <a:pt x="34" y="37"/>
                    </a:lnTo>
                    <a:lnTo>
                      <a:pt x="36" y="37"/>
                    </a:lnTo>
                    <a:lnTo>
                      <a:pt x="37" y="37"/>
                    </a:lnTo>
                    <a:lnTo>
                      <a:pt x="38" y="36"/>
                    </a:lnTo>
                    <a:lnTo>
                      <a:pt x="39" y="36"/>
                    </a:lnTo>
                    <a:lnTo>
                      <a:pt x="40" y="35"/>
                    </a:lnTo>
                    <a:lnTo>
                      <a:pt x="41" y="35"/>
                    </a:lnTo>
                    <a:lnTo>
                      <a:pt x="37" y="34"/>
                    </a:lnTo>
                    <a:lnTo>
                      <a:pt x="36" y="35"/>
                    </a:lnTo>
                    <a:lnTo>
                      <a:pt x="35" y="34"/>
                    </a:lnTo>
                    <a:lnTo>
                      <a:pt x="34" y="34"/>
                    </a:lnTo>
                    <a:lnTo>
                      <a:pt x="34" y="33"/>
                    </a:lnTo>
                    <a:lnTo>
                      <a:pt x="34" y="32"/>
                    </a:lnTo>
                    <a:lnTo>
                      <a:pt x="34" y="31"/>
                    </a:lnTo>
                    <a:lnTo>
                      <a:pt x="34" y="31"/>
                    </a:lnTo>
                    <a:lnTo>
                      <a:pt x="34" y="30"/>
                    </a:lnTo>
                    <a:lnTo>
                      <a:pt x="34" y="29"/>
                    </a:lnTo>
                    <a:lnTo>
                      <a:pt x="33" y="30"/>
                    </a:lnTo>
                    <a:lnTo>
                      <a:pt x="32" y="31"/>
                    </a:lnTo>
                    <a:lnTo>
                      <a:pt x="31" y="31"/>
                    </a:lnTo>
                    <a:lnTo>
                      <a:pt x="30" y="31"/>
                    </a:lnTo>
                    <a:lnTo>
                      <a:pt x="29" y="33"/>
                    </a:lnTo>
                    <a:lnTo>
                      <a:pt x="29" y="34"/>
                    </a:lnTo>
                    <a:lnTo>
                      <a:pt x="28" y="35"/>
                    </a:lnTo>
                    <a:lnTo>
                      <a:pt x="27" y="35"/>
                    </a:lnTo>
                    <a:lnTo>
                      <a:pt x="27" y="35"/>
                    </a:lnTo>
                    <a:lnTo>
                      <a:pt x="27" y="34"/>
                    </a:lnTo>
                    <a:lnTo>
                      <a:pt x="28" y="32"/>
                    </a:lnTo>
                    <a:lnTo>
                      <a:pt x="28" y="31"/>
                    </a:lnTo>
                    <a:lnTo>
                      <a:pt x="28" y="31"/>
                    </a:lnTo>
                    <a:lnTo>
                      <a:pt x="27" y="31"/>
                    </a:lnTo>
                    <a:lnTo>
                      <a:pt x="27" y="31"/>
                    </a:lnTo>
                    <a:lnTo>
                      <a:pt x="26" y="32"/>
                    </a:lnTo>
                    <a:lnTo>
                      <a:pt x="25" y="31"/>
                    </a:lnTo>
                    <a:lnTo>
                      <a:pt x="26" y="30"/>
                    </a:lnTo>
                    <a:lnTo>
                      <a:pt x="27" y="29"/>
                    </a:lnTo>
                    <a:lnTo>
                      <a:pt x="27" y="29"/>
                    </a:lnTo>
                    <a:lnTo>
                      <a:pt x="29" y="30"/>
                    </a:lnTo>
                    <a:lnTo>
                      <a:pt x="29" y="29"/>
                    </a:lnTo>
                    <a:lnTo>
                      <a:pt x="30" y="28"/>
                    </a:lnTo>
                    <a:lnTo>
                      <a:pt x="30" y="28"/>
                    </a:lnTo>
                    <a:lnTo>
                      <a:pt x="31" y="28"/>
                    </a:lnTo>
                    <a:lnTo>
                      <a:pt x="31" y="27"/>
                    </a:lnTo>
                    <a:lnTo>
                      <a:pt x="33" y="27"/>
                    </a:lnTo>
                    <a:lnTo>
                      <a:pt x="34" y="27"/>
                    </a:lnTo>
                    <a:lnTo>
                      <a:pt x="34" y="26"/>
                    </a:lnTo>
                    <a:lnTo>
                      <a:pt x="33" y="26"/>
                    </a:lnTo>
                    <a:lnTo>
                      <a:pt x="32" y="25"/>
                    </a:lnTo>
                    <a:lnTo>
                      <a:pt x="31" y="25"/>
                    </a:lnTo>
                    <a:lnTo>
                      <a:pt x="31" y="24"/>
                    </a:lnTo>
                    <a:lnTo>
                      <a:pt x="30" y="24"/>
                    </a:lnTo>
                    <a:lnTo>
                      <a:pt x="29" y="24"/>
                    </a:lnTo>
                    <a:lnTo>
                      <a:pt x="28" y="24"/>
                    </a:lnTo>
                    <a:lnTo>
                      <a:pt x="28" y="23"/>
                    </a:lnTo>
                    <a:lnTo>
                      <a:pt x="27" y="21"/>
                    </a:lnTo>
                    <a:lnTo>
                      <a:pt x="27" y="21"/>
                    </a:lnTo>
                    <a:lnTo>
                      <a:pt x="26" y="20"/>
                    </a:lnTo>
                    <a:lnTo>
                      <a:pt x="25" y="20"/>
                    </a:lnTo>
                    <a:lnTo>
                      <a:pt x="24" y="20"/>
                    </a:lnTo>
                    <a:lnTo>
                      <a:pt x="24" y="19"/>
                    </a:lnTo>
                    <a:lnTo>
                      <a:pt x="24" y="18"/>
                    </a:lnTo>
                    <a:lnTo>
                      <a:pt x="23" y="18"/>
                    </a:lnTo>
                    <a:lnTo>
                      <a:pt x="20" y="19"/>
                    </a:lnTo>
                    <a:lnTo>
                      <a:pt x="20" y="19"/>
                    </a:lnTo>
                    <a:lnTo>
                      <a:pt x="20" y="18"/>
                    </a:lnTo>
                    <a:lnTo>
                      <a:pt x="19" y="17"/>
                    </a:lnTo>
                    <a:lnTo>
                      <a:pt x="17" y="17"/>
                    </a:lnTo>
                    <a:lnTo>
                      <a:pt x="17" y="17"/>
                    </a:lnTo>
                    <a:lnTo>
                      <a:pt x="17" y="17"/>
                    </a:lnTo>
                    <a:lnTo>
                      <a:pt x="16" y="16"/>
                    </a:lnTo>
                    <a:lnTo>
                      <a:pt x="16" y="15"/>
                    </a:lnTo>
                    <a:lnTo>
                      <a:pt x="17" y="15"/>
                    </a:lnTo>
                    <a:lnTo>
                      <a:pt x="17" y="14"/>
                    </a:lnTo>
                    <a:lnTo>
                      <a:pt x="20" y="14"/>
                    </a:lnTo>
                    <a:lnTo>
                      <a:pt x="20" y="14"/>
                    </a:lnTo>
                    <a:lnTo>
                      <a:pt x="21" y="13"/>
                    </a:lnTo>
                    <a:lnTo>
                      <a:pt x="23" y="13"/>
                    </a:lnTo>
                    <a:lnTo>
                      <a:pt x="23" y="14"/>
                    </a:lnTo>
                    <a:lnTo>
                      <a:pt x="22" y="14"/>
                    </a:lnTo>
                    <a:lnTo>
                      <a:pt x="21" y="14"/>
                    </a:lnTo>
                    <a:lnTo>
                      <a:pt x="20" y="14"/>
                    </a:lnTo>
                    <a:lnTo>
                      <a:pt x="20" y="15"/>
                    </a:lnTo>
                    <a:lnTo>
                      <a:pt x="19" y="16"/>
                    </a:lnTo>
                    <a:lnTo>
                      <a:pt x="19" y="17"/>
                    </a:lnTo>
                    <a:lnTo>
                      <a:pt x="20" y="17"/>
                    </a:lnTo>
                    <a:lnTo>
                      <a:pt x="20" y="17"/>
                    </a:lnTo>
                    <a:lnTo>
                      <a:pt x="21" y="17"/>
                    </a:lnTo>
                    <a:lnTo>
                      <a:pt x="22" y="17"/>
                    </a:lnTo>
                    <a:lnTo>
                      <a:pt x="23" y="17"/>
                    </a:lnTo>
                    <a:lnTo>
                      <a:pt x="24" y="17"/>
                    </a:lnTo>
                    <a:lnTo>
                      <a:pt x="24" y="17"/>
                    </a:lnTo>
                    <a:lnTo>
                      <a:pt x="25" y="18"/>
                    </a:lnTo>
                    <a:lnTo>
                      <a:pt x="26" y="18"/>
                    </a:lnTo>
                    <a:lnTo>
                      <a:pt x="27" y="19"/>
                    </a:lnTo>
                    <a:lnTo>
                      <a:pt x="27" y="19"/>
                    </a:lnTo>
                    <a:lnTo>
                      <a:pt x="28" y="18"/>
                    </a:lnTo>
                    <a:lnTo>
                      <a:pt x="29" y="19"/>
                    </a:lnTo>
                    <a:lnTo>
                      <a:pt x="28" y="20"/>
                    </a:lnTo>
                    <a:lnTo>
                      <a:pt x="29" y="20"/>
                    </a:lnTo>
                    <a:lnTo>
                      <a:pt x="29" y="20"/>
                    </a:lnTo>
                    <a:lnTo>
                      <a:pt x="29" y="21"/>
                    </a:lnTo>
                    <a:lnTo>
                      <a:pt x="29" y="22"/>
                    </a:lnTo>
                    <a:lnTo>
                      <a:pt x="30" y="23"/>
                    </a:lnTo>
                    <a:lnTo>
                      <a:pt x="30" y="23"/>
                    </a:lnTo>
                    <a:lnTo>
                      <a:pt x="31" y="22"/>
                    </a:lnTo>
                    <a:lnTo>
                      <a:pt x="32" y="21"/>
                    </a:lnTo>
                    <a:lnTo>
                      <a:pt x="32" y="20"/>
                    </a:lnTo>
                    <a:lnTo>
                      <a:pt x="33" y="21"/>
                    </a:lnTo>
                    <a:lnTo>
                      <a:pt x="33" y="22"/>
                    </a:lnTo>
                    <a:lnTo>
                      <a:pt x="34" y="23"/>
                    </a:lnTo>
                    <a:lnTo>
                      <a:pt x="35" y="24"/>
                    </a:lnTo>
                    <a:lnTo>
                      <a:pt x="35" y="23"/>
                    </a:lnTo>
                    <a:lnTo>
                      <a:pt x="36" y="22"/>
                    </a:lnTo>
                    <a:lnTo>
                      <a:pt x="37" y="23"/>
                    </a:lnTo>
                    <a:lnTo>
                      <a:pt x="36" y="21"/>
                    </a:lnTo>
                    <a:lnTo>
                      <a:pt x="35" y="20"/>
                    </a:lnTo>
                    <a:lnTo>
                      <a:pt x="35" y="18"/>
                    </a:lnTo>
                    <a:lnTo>
                      <a:pt x="35" y="17"/>
                    </a:lnTo>
                    <a:lnTo>
                      <a:pt x="34" y="17"/>
                    </a:lnTo>
                    <a:lnTo>
                      <a:pt x="34" y="16"/>
                    </a:lnTo>
                    <a:lnTo>
                      <a:pt x="31" y="15"/>
                    </a:lnTo>
                    <a:lnTo>
                      <a:pt x="31" y="14"/>
                    </a:lnTo>
                    <a:lnTo>
                      <a:pt x="32" y="14"/>
                    </a:lnTo>
                    <a:lnTo>
                      <a:pt x="33" y="14"/>
                    </a:lnTo>
                    <a:lnTo>
                      <a:pt x="34" y="14"/>
                    </a:lnTo>
                    <a:lnTo>
                      <a:pt x="34" y="14"/>
                    </a:lnTo>
                    <a:lnTo>
                      <a:pt x="35" y="14"/>
                    </a:lnTo>
                    <a:lnTo>
                      <a:pt x="35" y="15"/>
                    </a:lnTo>
                    <a:lnTo>
                      <a:pt x="37" y="16"/>
                    </a:lnTo>
                    <a:lnTo>
                      <a:pt x="37" y="17"/>
                    </a:lnTo>
                    <a:lnTo>
                      <a:pt x="37" y="17"/>
                    </a:lnTo>
                    <a:lnTo>
                      <a:pt x="37" y="18"/>
                    </a:lnTo>
                    <a:lnTo>
                      <a:pt x="39" y="17"/>
                    </a:lnTo>
                    <a:lnTo>
                      <a:pt x="39" y="19"/>
                    </a:lnTo>
                    <a:lnTo>
                      <a:pt x="39" y="20"/>
                    </a:lnTo>
                    <a:lnTo>
                      <a:pt x="40" y="20"/>
                    </a:lnTo>
                    <a:lnTo>
                      <a:pt x="41" y="20"/>
                    </a:lnTo>
                    <a:lnTo>
                      <a:pt x="41" y="20"/>
                    </a:lnTo>
                    <a:lnTo>
                      <a:pt x="41" y="19"/>
                    </a:lnTo>
                    <a:lnTo>
                      <a:pt x="41" y="18"/>
                    </a:lnTo>
                    <a:lnTo>
                      <a:pt x="42" y="18"/>
                    </a:lnTo>
                    <a:lnTo>
                      <a:pt x="43" y="18"/>
                    </a:lnTo>
                    <a:lnTo>
                      <a:pt x="43" y="20"/>
                    </a:lnTo>
                    <a:lnTo>
                      <a:pt x="44" y="20"/>
                    </a:lnTo>
                    <a:lnTo>
                      <a:pt x="44" y="21"/>
                    </a:lnTo>
                    <a:lnTo>
                      <a:pt x="44" y="20"/>
                    </a:lnTo>
                    <a:lnTo>
                      <a:pt x="44" y="18"/>
                    </a:lnTo>
                    <a:lnTo>
                      <a:pt x="44" y="17"/>
                    </a:lnTo>
                    <a:lnTo>
                      <a:pt x="44" y="17"/>
                    </a:lnTo>
                    <a:lnTo>
                      <a:pt x="44" y="16"/>
                    </a:lnTo>
                    <a:lnTo>
                      <a:pt x="43" y="16"/>
                    </a:lnTo>
                    <a:lnTo>
                      <a:pt x="42" y="16"/>
                    </a:lnTo>
                    <a:lnTo>
                      <a:pt x="41" y="14"/>
                    </a:lnTo>
                    <a:lnTo>
                      <a:pt x="41" y="14"/>
                    </a:lnTo>
                    <a:lnTo>
                      <a:pt x="40" y="14"/>
                    </a:lnTo>
                    <a:lnTo>
                      <a:pt x="39" y="13"/>
                    </a:lnTo>
                    <a:lnTo>
                      <a:pt x="40" y="12"/>
                    </a:lnTo>
                    <a:lnTo>
                      <a:pt x="41" y="12"/>
                    </a:lnTo>
                    <a:lnTo>
                      <a:pt x="40" y="11"/>
                    </a:lnTo>
                    <a:lnTo>
                      <a:pt x="40" y="10"/>
                    </a:lnTo>
                    <a:lnTo>
                      <a:pt x="39" y="10"/>
                    </a:lnTo>
                    <a:lnTo>
                      <a:pt x="37" y="11"/>
                    </a:lnTo>
                    <a:lnTo>
                      <a:pt x="37" y="11"/>
                    </a:lnTo>
                    <a:lnTo>
                      <a:pt x="35" y="11"/>
                    </a:lnTo>
                    <a:lnTo>
                      <a:pt x="34" y="10"/>
                    </a:lnTo>
                    <a:lnTo>
                      <a:pt x="34" y="10"/>
                    </a:lnTo>
                    <a:lnTo>
                      <a:pt x="34" y="10"/>
                    </a:lnTo>
                    <a:lnTo>
                      <a:pt x="35" y="10"/>
                    </a:lnTo>
                    <a:lnTo>
                      <a:pt x="36" y="10"/>
                    </a:lnTo>
                    <a:lnTo>
                      <a:pt x="37" y="10"/>
                    </a:lnTo>
                    <a:lnTo>
                      <a:pt x="37" y="9"/>
                    </a:lnTo>
                    <a:lnTo>
                      <a:pt x="37" y="9"/>
                    </a:lnTo>
                    <a:lnTo>
                      <a:pt x="38" y="9"/>
                    </a:lnTo>
                    <a:lnTo>
                      <a:pt x="39" y="10"/>
                    </a:lnTo>
                    <a:lnTo>
                      <a:pt x="39" y="8"/>
                    </a:lnTo>
                    <a:lnTo>
                      <a:pt x="39" y="7"/>
                    </a:lnTo>
                    <a:lnTo>
                      <a:pt x="39" y="6"/>
                    </a:lnTo>
                    <a:lnTo>
                      <a:pt x="40" y="6"/>
                    </a:lnTo>
                    <a:lnTo>
                      <a:pt x="40" y="7"/>
                    </a:lnTo>
                    <a:lnTo>
                      <a:pt x="41" y="7"/>
                    </a:lnTo>
                    <a:lnTo>
                      <a:pt x="41" y="7"/>
                    </a:lnTo>
                    <a:lnTo>
                      <a:pt x="41" y="7"/>
                    </a:lnTo>
                    <a:lnTo>
                      <a:pt x="41" y="8"/>
                    </a:lnTo>
                    <a:lnTo>
                      <a:pt x="41" y="9"/>
                    </a:lnTo>
                    <a:lnTo>
                      <a:pt x="41" y="10"/>
                    </a:lnTo>
                    <a:lnTo>
                      <a:pt x="41" y="10"/>
                    </a:lnTo>
                    <a:lnTo>
                      <a:pt x="42" y="10"/>
                    </a:lnTo>
                    <a:lnTo>
                      <a:pt x="43" y="11"/>
                    </a:lnTo>
                    <a:lnTo>
                      <a:pt x="44" y="11"/>
                    </a:lnTo>
                    <a:lnTo>
                      <a:pt x="44" y="11"/>
                    </a:lnTo>
                    <a:lnTo>
                      <a:pt x="45" y="11"/>
                    </a:lnTo>
                    <a:lnTo>
                      <a:pt x="45" y="10"/>
                    </a:lnTo>
                    <a:lnTo>
                      <a:pt x="46" y="10"/>
                    </a:lnTo>
                    <a:lnTo>
                      <a:pt x="47" y="10"/>
                    </a:lnTo>
                    <a:lnTo>
                      <a:pt x="48" y="10"/>
                    </a:lnTo>
                    <a:lnTo>
                      <a:pt x="48" y="10"/>
                    </a:lnTo>
                    <a:lnTo>
                      <a:pt x="49" y="10"/>
                    </a:lnTo>
                    <a:lnTo>
                      <a:pt x="50" y="10"/>
                    </a:lnTo>
                    <a:lnTo>
                      <a:pt x="51" y="8"/>
                    </a:lnTo>
                    <a:lnTo>
                      <a:pt x="51" y="7"/>
                    </a:lnTo>
                    <a:lnTo>
                      <a:pt x="51" y="7"/>
                    </a:lnTo>
                    <a:lnTo>
                      <a:pt x="52" y="6"/>
                    </a:lnTo>
                    <a:lnTo>
                      <a:pt x="52" y="4"/>
                    </a:lnTo>
                    <a:lnTo>
                      <a:pt x="51" y="3"/>
                    </a:lnTo>
                    <a:lnTo>
                      <a:pt x="51" y="3"/>
                    </a:lnTo>
                    <a:lnTo>
                      <a:pt x="51" y="3"/>
                    </a:lnTo>
                    <a:lnTo>
                      <a:pt x="51" y="2"/>
                    </a:lnTo>
                    <a:lnTo>
                      <a:pt x="51" y="2"/>
                    </a:lnTo>
                    <a:lnTo>
                      <a:pt x="52" y="2"/>
                    </a:lnTo>
                    <a:lnTo>
                      <a:pt x="53" y="1"/>
                    </a:lnTo>
                    <a:lnTo>
                      <a:pt x="54" y="0"/>
                    </a:lnTo>
                    <a:lnTo>
                      <a:pt x="55" y="1"/>
                    </a:lnTo>
                    <a:lnTo>
                      <a:pt x="54" y="2"/>
                    </a:lnTo>
                    <a:lnTo>
                      <a:pt x="54" y="3"/>
                    </a:lnTo>
                    <a:lnTo>
                      <a:pt x="54" y="3"/>
                    </a:lnTo>
                    <a:lnTo>
                      <a:pt x="55" y="3"/>
                    </a:lnTo>
                    <a:lnTo>
                      <a:pt x="55" y="3"/>
                    </a:lnTo>
                    <a:lnTo>
                      <a:pt x="57" y="3"/>
                    </a:lnTo>
                    <a:lnTo>
                      <a:pt x="57" y="3"/>
                    </a:lnTo>
                    <a:lnTo>
                      <a:pt x="57" y="4"/>
                    </a:lnTo>
                    <a:lnTo>
                      <a:pt x="55" y="4"/>
                    </a:lnTo>
                    <a:lnTo>
                      <a:pt x="55" y="5"/>
                    </a:lnTo>
                    <a:lnTo>
                      <a:pt x="56" y="5"/>
                    </a:lnTo>
                    <a:lnTo>
                      <a:pt x="57" y="5"/>
                    </a:lnTo>
                    <a:lnTo>
                      <a:pt x="58" y="5"/>
                    </a:lnTo>
                    <a:lnTo>
                      <a:pt x="58" y="7"/>
                    </a:lnTo>
                    <a:lnTo>
                      <a:pt x="56" y="7"/>
                    </a:lnTo>
                    <a:lnTo>
                      <a:pt x="55" y="7"/>
                    </a:lnTo>
                    <a:lnTo>
                      <a:pt x="55" y="8"/>
                    </a:lnTo>
                    <a:lnTo>
                      <a:pt x="57" y="8"/>
                    </a:lnTo>
                    <a:lnTo>
                      <a:pt x="58" y="8"/>
                    </a:lnTo>
                    <a:lnTo>
                      <a:pt x="58" y="9"/>
                    </a:lnTo>
                    <a:lnTo>
                      <a:pt x="57" y="10"/>
                    </a:lnTo>
                    <a:lnTo>
                      <a:pt x="56" y="10"/>
                    </a:lnTo>
                    <a:lnTo>
                      <a:pt x="55" y="10"/>
                    </a:lnTo>
                    <a:lnTo>
                      <a:pt x="55" y="10"/>
                    </a:lnTo>
                    <a:lnTo>
                      <a:pt x="54" y="10"/>
                    </a:lnTo>
                    <a:lnTo>
                      <a:pt x="53" y="9"/>
                    </a:lnTo>
                    <a:lnTo>
                      <a:pt x="52" y="10"/>
                    </a:lnTo>
                    <a:lnTo>
                      <a:pt x="51" y="10"/>
                    </a:lnTo>
                    <a:lnTo>
                      <a:pt x="51" y="10"/>
                    </a:lnTo>
                    <a:lnTo>
                      <a:pt x="50" y="11"/>
                    </a:lnTo>
                    <a:lnTo>
                      <a:pt x="50" y="12"/>
                    </a:lnTo>
                    <a:lnTo>
                      <a:pt x="50" y="13"/>
                    </a:lnTo>
                    <a:lnTo>
                      <a:pt x="51" y="13"/>
                    </a:lnTo>
                    <a:lnTo>
                      <a:pt x="51" y="14"/>
                    </a:lnTo>
                    <a:lnTo>
                      <a:pt x="51" y="14"/>
                    </a:lnTo>
                    <a:lnTo>
                      <a:pt x="52" y="14"/>
                    </a:lnTo>
                    <a:lnTo>
                      <a:pt x="52" y="14"/>
                    </a:lnTo>
                    <a:lnTo>
                      <a:pt x="52" y="15"/>
                    </a:lnTo>
                    <a:lnTo>
                      <a:pt x="52" y="16"/>
                    </a:lnTo>
                    <a:lnTo>
                      <a:pt x="51" y="16"/>
                    </a:lnTo>
                    <a:lnTo>
                      <a:pt x="52" y="17"/>
                    </a:lnTo>
                    <a:lnTo>
                      <a:pt x="53" y="16"/>
                    </a:lnTo>
                    <a:lnTo>
                      <a:pt x="53" y="15"/>
                    </a:lnTo>
                    <a:lnTo>
                      <a:pt x="54" y="15"/>
                    </a:lnTo>
                    <a:lnTo>
                      <a:pt x="55" y="15"/>
                    </a:lnTo>
                    <a:lnTo>
                      <a:pt x="55" y="15"/>
                    </a:lnTo>
                    <a:lnTo>
                      <a:pt x="55" y="16"/>
                    </a:lnTo>
                    <a:lnTo>
                      <a:pt x="55" y="17"/>
                    </a:lnTo>
                    <a:lnTo>
                      <a:pt x="55" y="17"/>
                    </a:lnTo>
                    <a:lnTo>
                      <a:pt x="56" y="17"/>
                    </a:lnTo>
                    <a:lnTo>
                      <a:pt x="57" y="17"/>
                    </a:lnTo>
                    <a:lnTo>
                      <a:pt x="58" y="16"/>
                    </a:lnTo>
                    <a:lnTo>
                      <a:pt x="58" y="16"/>
                    </a:lnTo>
                    <a:lnTo>
                      <a:pt x="59" y="16"/>
                    </a:lnTo>
                    <a:lnTo>
                      <a:pt x="60" y="16"/>
                    </a:lnTo>
                    <a:lnTo>
                      <a:pt x="61" y="15"/>
                    </a:lnTo>
                    <a:lnTo>
                      <a:pt x="60" y="14"/>
                    </a:lnTo>
                    <a:lnTo>
                      <a:pt x="60" y="14"/>
                    </a:lnTo>
                    <a:lnTo>
                      <a:pt x="61" y="13"/>
                    </a:lnTo>
                    <a:lnTo>
                      <a:pt x="61" y="13"/>
                    </a:lnTo>
                    <a:lnTo>
                      <a:pt x="62" y="14"/>
                    </a:lnTo>
                    <a:lnTo>
                      <a:pt x="63" y="13"/>
                    </a:lnTo>
                    <a:lnTo>
                      <a:pt x="63" y="12"/>
                    </a:lnTo>
                    <a:lnTo>
                      <a:pt x="62" y="12"/>
                    </a:lnTo>
                    <a:lnTo>
                      <a:pt x="62" y="11"/>
                    </a:lnTo>
                    <a:lnTo>
                      <a:pt x="63" y="10"/>
                    </a:lnTo>
                    <a:lnTo>
                      <a:pt x="65" y="9"/>
                    </a:lnTo>
                    <a:lnTo>
                      <a:pt x="65" y="9"/>
                    </a:lnTo>
                    <a:lnTo>
                      <a:pt x="66" y="9"/>
                    </a:lnTo>
                    <a:lnTo>
                      <a:pt x="67" y="9"/>
                    </a:lnTo>
                    <a:lnTo>
                      <a:pt x="68" y="8"/>
                    </a:lnTo>
                    <a:lnTo>
                      <a:pt x="68" y="7"/>
                    </a:lnTo>
                    <a:lnTo>
                      <a:pt x="68" y="7"/>
                    </a:lnTo>
                    <a:lnTo>
                      <a:pt x="68" y="6"/>
                    </a:lnTo>
                    <a:lnTo>
                      <a:pt x="67" y="6"/>
                    </a:lnTo>
                    <a:lnTo>
                      <a:pt x="66" y="6"/>
                    </a:lnTo>
                    <a:lnTo>
                      <a:pt x="66" y="5"/>
                    </a:lnTo>
                    <a:lnTo>
                      <a:pt x="66" y="4"/>
                    </a:lnTo>
                    <a:lnTo>
                      <a:pt x="67" y="3"/>
                    </a:lnTo>
                    <a:lnTo>
                      <a:pt x="67" y="3"/>
                    </a:lnTo>
                    <a:lnTo>
                      <a:pt x="67" y="2"/>
                    </a:lnTo>
                    <a:lnTo>
                      <a:pt x="68" y="1"/>
                    </a:lnTo>
                    <a:lnTo>
                      <a:pt x="69" y="2"/>
                    </a:lnTo>
                    <a:lnTo>
                      <a:pt x="70" y="2"/>
                    </a:lnTo>
                    <a:lnTo>
                      <a:pt x="71" y="3"/>
                    </a:lnTo>
                    <a:lnTo>
                      <a:pt x="72" y="3"/>
                    </a:lnTo>
                    <a:lnTo>
                      <a:pt x="73" y="3"/>
                    </a:lnTo>
                    <a:lnTo>
                      <a:pt x="74" y="3"/>
                    </a:lnTo>
                    <a:lnTo>
                      <a:pt x="75" y="4"/>
                    </a:lnTo>
                    <a:lnTo>
                      <a:pt x="75" y="6"/>
                    </a:lnTo>
                    <a:lnTo>
                      <a:pt x="75" y="7"/>
                    </a:lnTo>
                    <a:lnTo>
                      <a:pt x="77" y="8"/>
                    </a:lnTo>
                    <a:lnTo>
                      <a:pt x="79" y="9"/>
                    </a:lnTo>
                    <a:lnTo>
                      <a:pt x="79" y="10"/>
                    </a:lnTo>
                    <a:lnTo>
                      <a:pt x="80" y="10"/>
                    </a:lnTo>
                    <a:lnTo>
                      <a:pt x="81" y="11"/>
                    </a:lnTo>
                    <a:lnTo>
                      <a:pt x="81" y="12"/>
                    </a:lnTo>
                    <a:lnTo>
                      <a:pt x="80" y="11"/>
                    </a:lnTo>
                    <a:lnTo>
                      <a:pt x="79" y="11"/>
                    </a:lnTo>
                    <a:lnTo>
                      <a:pt x="79" y="10"/>
                    </a:lnTo>
                    <a:lnTo>
                      <a:pt x="77" y="9"/>
                    </a:lnTo>
                    <a:lnTo>
                      <a:pt x="76" y="9"/>
                    </a:lnTo>
                    <a:lnTo>
                      <a:pt x="75" y="9"/>
                    </a:lnTo>
                    <a:lnTo>
                      <a:pt x="74" y="8"/>
                    </a:lnTo>
                    <a:lnTo>
                      <a:pt x="73" y="8"/>
                    </a:lnTo>
                    <a:lnTo>
                      <a:pt x="72" y="8"/>
                    </a:lnTo>
                    <a:lnTo>
                      <a:pt x="72" y="7"/>
                    </a:lnTo>
                    <a:lnTo>
                      <a:pt x="71" y="7"/>
                    </a:lnTo>
                    <a:lnTo>
                      <a:pt x="70" y="7"/>
                    </a:lnTo>
                    <a:lnTo>
                      <a:pt x="70" y="7"/>
                    </a:lnTo>
                    <a:lnTo>
                      <a:pt x="70" y="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29" name="Freeform 1188">
                <a:extLst>
                  <a:ext uri="{FF2B5EF4-FFF2-40B4-BE49-F238E27FC236}">
                    <a16:creationId xmlns:a16="http://schemas.microsoft.com/office/drawing/2014/main" id="{ED9DB322-F4B3-4285-A66C-DB58212F2E09}"/>
                  </a:ext>
                </a:extLst>
              </p:cNvPr>
              <p:cNvSpPr>
                <a:spLocks/>
              </p:cNvSpPr>
              <p:nvPr/>
            </p:nvSpPr>
            <p:spPr bwMode="auto">
              <a:xfrm>
                <a:off x="4809" y="2202"/>
                <a:ext cx="228" cy="246"/>
              </a:xfrm>
              <a:custGeom>
                <a:avLst/>
                <a:gdLst>
                  <a:gd name="T0" fmla="*/ 9 w 228"/>
                  <a:gd name="T1" fmla="*/ 28 h 246"/>
                  <a:gd name="T2" fmla="*/ 4 w 228"/>
                  <a:gd name="T3" fmla="*/ 30 h 246"/>
                  <a:gd name="T4" fmla="*/ 1 w 228"/>
                  <a:gd name="T5" fmla="*/ 39 h 246"/>
                  <a:gd name="T6" fmla="*/ 7 w 228"/>
                  <a:gd name="T7" fmla="*/ 33 h 246"/>
                  <a:gd name="T8" fmla="*/ 17 w 228"/>
                  <a:gd name="T9" fmla="*/ 31 h 246"/>
                  <a:gd name="T10" fmla="*/ 15 w 228"/>
                  <a:gd name="T11" fmla="*/ 38 h 246"/>
                  <a:gd name="T12" fmla="*/ 21 w 228"/>
                  <a:gd name="T13" fmla="*/ 32 h 246"/>
                  <a:gd name="T14" fmla="*/ 26 w 228"/>
                  <a:gd name="T15" fmla="*/ 30 h 246"/>
                  <a:gd name="T16" fmla="*/ 31 w 228"/>
                  <a:gd name="T17" fmla="*/ 24 h 246"/>
                  <a:gd name="T18" fmla="*/ 28 w 228"/>
                  <a:gd name="T19" fmla="*/ 16 h 246"/>
                  <a:gd name="T20" fmla="*/ 32 w 228"/>
                  <a:gd name="T21" fmla="*/ 14 h 246"/>
                  <a:gd name="T22" fmla="*/ 35 w 228"/>
                  <a:gd name="T23" fmla="*/ 21 h 246"/>
                  <a:gd name="T24" fmla="*/ 39 w 228"/>
                  <a:gd name="T25" fmla="*/ 25 h 246"/>
                  <a:gd name="T26" fmla="*/ 38 w 228"/>
                  <a:gd name="T27" fmla="*/ 32 h 246"/>
                  <a:gd name="T28" fmla="*/ 45 w 228"/>
                  <a:gd name="T29" fmla="*/ 27 h 246"/>
                  <a:gd name="T30" fmla="*/ 49 w 228"/>
                  <a:gd name="T31" fmla="*/ 34 h 246"/>
                  <a:gd name="T32" fmla="*/ 55 w 228"/>
                  <a:gd name="T33" fmla="*/ 37 h 246"/>
                  <a:gd name="T34" fmla="*/ 63 w 228"/>
                  <a:gd name="T35" fmla="*/ 38 h 246"/>
                  <a:gd name="T36" fmla="*/ 76 w 228"/>
                  <a:gd name="T37" fmla="*/ 41 h 246"/>
                  <a:gd name="T38" fmla="*/ 86 w 228"/>
                  <a:gd name="T39" fmla="*/ 34 h 246"/>
                  <a:gd name="T40" fmla="*/ 93 w 228"/>
                  <a:gd name="T41" fmla="*/ 27 h 246"/>
                  <a:gd name="T42" fmla="*/ 100 w 228"/>
                  <a:gd name="T43" fmla="*/ 19 h 246"/>
                  <a:gd name="T44" fmla="*/ 113 w 228"/>
                  <a:gd name="T45" fmla="*/ 11 h 246"/>
                  <a:gd name="T46" fmla="*/ 124 w 228"/>
                  <a:gd name="T47" fmla="*/ 0 h 246"/>
                  <a:gd name="T48" fmla="*/ 118 w 228"/>
                  <a:gd name="T49" fmla="*/ 17 h 246"/>
                  <a:gd name="T50" fmla="*/ 114 w 228"/>
                  <a:gd name="T51" fmla="*/ 28 h 246"/>
                  <a:gd name="T52" fmla="*/ 110 w 228"/>
                  <a:gd name="T53" fmla="*/ 38 h 246"/>
                  <a:gd name="T54" fmla="*/ 103 w 228"/>
                  <a:gd name="T55" fmla="*/ 46 h 246"/>
                  <a:gd name="T56" fmla="*/ 109 w 228"/>
                  <a:gd name="T57" fmla="*/ 56 h 246"/>
                  <a:gd name="T58" fmla="*/ 105 w 228"/>
                  <a:gd name="T59" fmla="*/ 69 h 246"/>
                  <a:gd name="T60" fmla="*/ 104 w 228"/>
                  <a:gd name="T61" fmla="*/ 73 h 246"/>
                  <a:gd name="T62" fmla="*/ 100 w 228"/>
                  <a:gd name="T63" fmla="*/ 79 h 246"/>
                  <a:gd name="T64" fmla="*/ 106 w 228"/>
                  <a:gd name="T65" fmla="*/ 87 h 246"/>
                  <a:gd name="T66" fmla="*/ 106 w 228"/>
                  <a:gd name="T67" fmla="*/ 96 h 246"/>
                  <a:gd name="T68" fmla="*/ 111 w 228"/>
                  <a:gd name="T69" fmla="*/ 102 h 246"/>
                  <a:gd name="T70" fmla="*/ 114 w 228"/>
                  <a:gd name="T71" fmla="*/ 110 h 246"/>
                  <a:gd name="T72" fmla="*/ 114 w 228"/>
                  <a:gd name="T73" fmla="*/ 120 h 246"/>
                  <a:gd name="T74" fmla="*/ 118 w 228"/>
                  <a:gd name="T75" fmla="*/ 128 h 246"/>
                  <a:gd name="T76" fmla="*/ 114 w 228"/>
                  <a:gd name="T77" fmla="*/ 139 h 246"/>
                  <a:gd name="T78" fmla="*/ 117 w 228"/>
                  <a:gd name="T79" fmla="*/ 146 h 246"/>
                  <a:gd name="T80" fmla="*/ 119 w 228"/>
                  <a:gd name="T81" fmla="*/ 153 h 246"/>
                  <a:gd name="T82" fmla="*/ 125 w 228"/>
                  <a:gd name="T83" fmla="*/ 163 h 246"/>
                  <a:gd name="T84" fmla="*/ 130 w 228"/>
                  <a:gd name="T85" fmla="*/ 170 h 246"/>
                  <a:gd name="T86" fmla="*/ 139 w 228"/>
                  <a:gd name="T87" fmla="*/ 170 h 246"/>
                  <a:gd name="T88" fmla="*/ 143 w 228"/>
                  <a:gd name="T89" fmla="*/ 175 h 246"/>
                  <a:gd name="T90" fmla="*/ 149 w 228"/>
                  <a:gd name="T91" fmla="*/ 180 h 246"/>
                  <a:gd name="T92" fmla="*/ 157 w 228"/>
                  <a:gd name="T93" fmla="*/ 192 h 246"/>
                  <a:gd name="T94" fmla="*/ 166 w 228"/>
                  <a:gd name="T95" fmla="*/ 190 h 246"/>
                  <a:gd name="T96" fmla="*/ 167 w 228"/>
                  <a:gd name="T97" fmla="*/ 198 h 246"/>
                  <a:gd name="T98" fmla="*/ 170 w 228"/>
                  <a:gd name="T99" fmla="*/ 201 h 246"/>
                  <a:gd name="T100" fmla="*/ 179 w 228"/>
                  <a:gd name="T101" fmla="*/ 198 h 246"/>
                  <a:gd name="T102" fmla="*/ 180 w 228"/>
                  <a:gd name="T103" fmla="*/ 208 h 246"/>
                  <a:gd name="T104" fmla="*/ 185 w 228"/>
                  <a:gd name="T105" fmla="*/ 211 h 246"/>
                  <a:gd name="T106" fmla="*/ 188 w 228"/>
                  <a:gd name="T107" fmla="*/ 220 h 246"/>
                  <a:gd name="T108" fmla="*/ 183 w 228"/>
                  <a:gd name="T109" fmla="*/ 225 h 246"/>
                  <a:gd name="T110" fmla="*/ 193 w 228"/>
                  <a:gd name="T111" fmla="*/ 225 h 246"/>
                  <a:gd name="T112" fmla="*/ 197 w 228"/>
                  <a:gd name="T113" fmla="*/ 233 h 246"/>
                  <a:gd name="T114" fmla="*/ 200 w 228"/>
                  <a:gd name="T115" fmla="*/ 239 h 246"/>
                  <a:gd name="T116" fmla="*/ 208 w 228"/>
                  <a:gd name="T117" fmla="*/ 233 h 246"/>
                  <a:gd name="T118" fmla="*/ 215 w 228"/>
                  <a:gd name="T119" fmla="*/ 236 h 246"/>
                  <a:gd name="T120" fmla="*/ 218 w 228"/>
                  <a:gd name="T121" fmla="*/ 245 h 246"/>
                  <a:gd name="T122" fmla="*/ 223 w 228"/>
                  <a:gd name="T123" fmla="*/ 238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246">
                    <a:moveTo>
                      <a:pt x="9" y="23"/>
                    </a:moveTo>
                    <a:lnTo>
                      <a:pt x="8" y="23"/>
                    </a:lnTo>
                    <a:lnTo>
                      <a:pt x="9" y="24"/>
                    </a:lnTo>
                    <a:lnTo>
                      <a:pt x="10" y="24"/>
                    </a:lnTo>
                    <a:lnTo>
                      <a:pt x="11" y="25"/>
                    </a:lnTo>
                    <a:lnTo>
                      <a:pt x="11" y="25"/>
                    </a:lnTo>
                    <a:lnTo>
                      <a:pt x="11" y="26"/>
                    </a:lnTo>
                    <a:lnTo>
                      <a:pt x="11" y="27"/>
                    </a:lnTo>
                    <a:lnTo>
                      <a:pt x="11" y="28"/>
                    </a:lnTo>
                    <a:lnTo>
                      <a:pt x="10" y="29"/>
                    </a:lnTo>
                    <a:lnTo>
                      <a:pt x="9" y="28"/>
                    </a:lnTo>
                    <a:lnTo>
                      <a:pt x="8" y="28"/>
                    </a:lnTo>
                    <a:lnTo>
                      <a:pt x="8" y="27"/>
                    </a:lnTo>
                    <a:lnTo>
                      <a:pt x="7" y="26"/>
                    </a:lnTo>
                    <a:lnTo>
                      <a:pt x="6" y="26"/>
                    </a:lnTo>
                    <a:lnTo>
                      <a:pt x="5" y="26"/>
                    </a:lnTo>
                    <a:lnTo>
                      <a:pt x="5" y="27"/>
                    </a:lnTo>
                    <a:lnTo>
                      <a:pt x="6" y="29"/>
                    </a:lnTo>
                    <a:lnTo>
                      <a:pt x="7" y="30"/>
                    </a:lnTo>
                    <a:lnTo>
                      <a:pt x="6" y="31"/>
                    </a:lnTo>
                    <a:lnTo>
                      <a:pt x="5" y="30"/>
                    </a:lnTo>
                    <a:lnTo>
                      <a:pt x="4" y="30"/>
                    </a:lnTo>
                    <a:lnTo>
                      <a:pt x="4" y="30"/>
                    </a:lnTo>
                    <a:lnTo>
                      <a:pt x="4" y="31"/>
                    </a:lnTo>
                    <a:lnTo>
                      <a:pt x="3" y="32"/>
                    </a:lnTo>
                    <a:lnTo>
                      <a:pt x="2" y="33"/>
                    </a:lnTo>
                    <a:lnTo>
                      <a:pt x="2" y="35"/>
                    </a:lnTo>
                    <a:lnTo>
                      <a:pt x="1" y="35"/>
                    </a:lnTo>
                    <a:lnTo>
                      <a:pt x="0" y="36"/>
                    </a:lnTo>
                    <a:lnTo>
                      <a:pt x="0" y="37"/>
                    </a:lnTo>
                    <a:lnTo>
                      <a:pt x="0" y="37"/>
                    </a:lnTo>
                    <a:lnTo>
                      <a:pt x="0" y="38"/>
                    </a:lnTo>
                    <a:lnTo>
                      <a:pt x="1" y="39"/>
                    </a:lnTo>
                    <a:lnTo>
                      <a:pt x="2" y="38"/>
                    </a:lnTo>
                    <a:lnTo>
                      <a:pt x="2" y="37"/>
                    </a:lnTo>
                    <a:lnTo>
                      <a:pt x="4" y="36"/>
                    </a:lnTo>
                    <a:lnTo>
                      <a:pt x="4" y="36"/>
                    </a:lnTo>
                    <a:lnTo>
                      <a:pt x="5" y="36"/>
                    </a:lnTo>
                    <a:lnTo>
                      <a:pt x="6" y="36"/>
                    </a:lnTo>
                    <a:lnTo>
                      <a:pt x="6" y="35"/>
                    </a:lnTo>
                    <a:lnTo>
                      <a:pt x="6" y="35"/>
                    </a:lnTo>
                    <a:lnTo>
                      <a:pt x="6" y="34"/>
                    </a:lnTo>
                    <a:lnTo>
                      <a:pt x="6" y="33"/>
                    </a:lnTo>
                    <a:lnTo>
                      <a:pt x="7" y="33"/>
                    </a:lnTo>
                    <a:lnTo>
                      <a:pt x="8" y="32"/>
                    </a:lnTo>
                    <a:lnTo>
                      <a:pt x="9" y="32"/>
                    </a:lnTo>
                    <a:lnTo>
                      <a:pt x="11" y="32"/>
                    </a:lnTo>
                    <a:lnTo>
                      <a:pt x="11" y="32"/>
                    </a:lnTo>
                    <a:lnTo>
                      <a:pt x="12" y="32"/>
                    </a:lnTo>
                    <a:lnTo>
                      <a:pt x="13" y="29"/>
                    </a:lnTo>
                    <a:lnTo>
                      <a:pt x="14" y="29"/>
                    </a:lnTo>
                    <a:lnTo>
                      <a:pt x="14" y="29"/>
                    </a:lnTo>
                    <a:lnTo>
                      <a:pt x="14" y="30"/>
                    </a:lnTo>
                    <a:lnTo>
                      <a:pt x="15" y="31"/>
                    </a:lnTo>
                    <a:lnTo>
                      <a:pt x="17" y="31"/>
                    </a:lnTo>
                    <a:lnTo>
                      <a:pt x="17" y="32"/>
                    </a:lnTo>
                    <a:lnTo>
                      <a:pt x="16" y="32"/>
                    </a:lnTo>
                    <a:lnTo>
                      <a:pt x="15" y="33"/>
                    </a:lnTo>
                    <a:lnTo>
                      <a:pt x="14" y="34"/>
                    </a:lnTo>
                    <a:lnTo>
                      <a:pt x="14" y="35"/>
                    </a:lnTo>
                    <a:lnTo>
                      <a:pt x="14" y="35"/>
                    </a:lnTo>
                    <a:lnTo>
                      <a:pt x="14" y="36"/>
                    </a:lnTo>
                    <a:lnTo>
                      <a:pt x="14" y="37"/>
                    </a:lnTo>
                    <a:lnTo>
                      <a:pt x="14" y="38"/>
                    </a:lnTo>
                    <a:lnTo>
                      <a:pt x="14" y="38"/>
                    </a:lnTo>
                    <a:lnTo>
                      <a:pt x="15" y="38"/>
                    </a:lnTo>
                    <a:lnTo>
                      <a:pt x="16" y="37"/>
                    </a:lnTo>
                    <a:lnTo>
                      <a:pt x="16" y="36"/>
                    </a:lnTo>
                    <a:lnTo>
                      <a:pt x="16" y="35"/>
                    </a:lnTo>
                    <a:lnTo>
                      <a:pt x="18" y="34"/>
                    </a:lnTo>
                    <a:lnTo>
                      <a:pt x="19" y="35"/>
                    </a:lnTo>
                    <a:lnTo>
                      <a:pt x="20" y="35"/>
                    </a:lnTo>
                    <a:lnTo>
                      <a:pt x="21" y="35"/>
                    </a:lnTo>
                    <a:lnTo>
                      <a:pt x="21" y="34"/>
                    </a:lnTo>
                    <a:lnTo>
                      <a:pt x="20" y="32"/>
                    </a:lnTo>
                    <a:lnTo>
                      <a:pt x="20" y="32"/>
                    </a:lnTo>
                    <a:lnTo>
                      <a:pt x="21" y="32"/>
                    </a:lnTo>
                    <a:lnTo>
                      <a:pt x="21" y="33"/>
                    </a:lnTo>
                    <a:lnTo>
                      <a:pt x="22" y="33"/>
                    </a:lnTo>
                    <a:lnTo>
                      <a:pt x="23" y="33"/>
                    </a:lnTo>
                    <a:lnTo>
                      <a:pt x="25" y="34"/>
                    </a:lnTo>
                    <a:lnTo>
                      <a:pt x="26" y="35"/>
                    </a:lnTo>
                    <a:lnTo>
                      <a:pt x="27" y="34"/>
                    </a:lnTo>
                    <a:lnTo>
                      <a:pt x="26" y="33"/>
                    </a:lnTo>
                    <a:lnTo>
                      <a:pt x="25" y="32"/>
                    </a:lnTo>
                    <a:lnTo>
                      <a:pt x="25" y="32"/>
                    </a:lnTo>
                    <a:lnTo>
                      <a:pt x="25" y="31"/>
                    </a:lnTo>
                    <a:lnTo>
                      <a:pt x="26" y="30"/>
                    </a:lnTo>
                    <a:lnTo>
                      <a:pt x="26" y="29"/>
                    </a:lnTo>
                    <a:lnTo>
                      <a:pt x="27" y="29"/>
                    </a:lnTo>
                    <a:lnTo>
                      <a:pt x="28" y="29"/>
                    </a:lnTo>
                    <a:lnTo>
                      <a:pt x="28" y="29"/>
                    </a:lnTo>
                    <a:lnTo>
                      <a:pt x="29" y="29"/>
                    </a:lnTo>
                    <a:lnTo>
                      <a:pt x="30" y="29"/>
                    </a:lnTo>
                    <a:lnTo>
                      <a:pt x="30" y="28"/>
                    </a:lnTo>
                    <a:lnTo>
                      <a:pt x="30" y="26"/>
                    </a:lnTo>
                    <a:lnTo>
                      <a:pt x="30" y="25"/>
                    </a:lnTo>
                    <a:lnTo>
                      <a:pt x="31" y="25"/>
                    </a:lnTo>
                    <a:lnTo>
                      <a:pt x="31" y="24"/>
                    </a:lnTo>
                    <a:lnTo>
                      <a:pt x="31" y="23"/>
                    </a:lnTo>
                    <a:lnTo>
                      <a:pt x="31" y="22"/>
                    </a:lnTo>
                    <a:lnTo>
                      <a:pt x="31" y="22"/>
                    </a:lnTo>
                    <a:lnTo>
                      <a:pt x="31" y="22"/>
                    </a:lnTo>
                    <a:lnTo>
                      <a:pt x="32" y="21"/>
                    </a:lnTo>
                    <a:lnTo>
                      <a:pt x="32" y="20"/>
                    </a:lnTo>
                    <a:lnTo>
                      <a:pt x="31" y="19"/>
                    </a:lnTo>
                    <a:lnTo>
                      <a:pt x="30" y="18"/>
                    </a:lnTo>
                    <a:lnTo>
                      <a:pt x="29" y="18"/>
                    </a:lnTo>
                    <a:lnTo>
                      <a:pt x="29" y="17"/>
                    </a:lnTo>
                    <a:lnTo>
                      <a:pt x="28" y="16"/>
                    </a:lnTo>
                    <a:lnTo>
                      <a:pt x="28" y="16"/>
                    </a:lnTo>
                    <a:lnTo>
                      <a:pt x="28" y="15"/>
                    </a:lnTo>
                    <a:lnTo>
                      <a:pt x="28" y="14"/>
                    </a:lnTo>
                    <a:lnTo>
                      <a:pt x="28" y="12"/>
                    </a:lnTo>
                    <a:lnTo>
                      <a:pt x="29" y="11"/>
                    </a:lnTo>
                    <a:lnTo>
                      <a:pt x="30" y="11"/>
                    </a:lnTo>
                    <a:lnTo>
                      <a:pt x="30" y="12"/>
                    </a:lnTo>
                    <a:lnTo>
                      <a:pt x="30" y="13"/>
                    </a:lnTo>
                    <a:lnTo>
                      <a:pt x="31" y="13"/>
                    </a:lnTo>
                    <a:lnTo>
                      <a:pt x="31" y="14"/>
                    </a:lnTo>
                    <a:lnTo>
                      <a:pt x="32" y="14"/>
                    </a:lnTo>
                    <a:lnTo>
                      <a:pt x="33" y="15"/>
                    </a:lnTo>
                    <a:lnTo>
                      <a:pt x="33" y="15"/>
                    </a:lnTo>
                    <a:lnTo>
                      <a:pt x="32" y="16"/>
                    </a:lnTo>
                    <a:lnTo>
                      <a:pt x="32" y="17"/>
                    </a:lnTo>
                    <a:lnTo>
                      <a:pt x="33" y="18"/>
                    </a:lnTo>
                    <a:lnTo>
                      <a:pt x="34" y="18"/>
                    </a:lnTo>
                    <a:lnTo>
                      <a:pt x="35" y="18"/>
                    </a:lnTo>
                    <a:lnTo>
                      <a:pt x="35" y="19"/>
                    </a:lnTo>
                    <a:lnTo>
                      <a:pt x="37" y="19"/>
                    </a:lnTo>
                    <a:lnTo>
                      <a:pt x="36" y="21"/>
                    </a:lnTo>
                    <a:lnTo>
                      <a:pt x="35" y="21"/>
                    </a:lnTo>
                    <a:lnTo>
                      <a:pt x="34" y="21"/>
                    </a:lnTo>
                    <a:lnTo>
                      <a:pt x="34" y="22"/>
                    </a:lnTo>
                    <a:lnTo>
                      <a:pt x="34" y="22"/>
                    </a:lnTo>
                    <a:lnTo>
                      <a:pt x="34" y="23"/>
                    </a:lnTo>
                    <a:lnTo>
                      <a:pt x="34" y="24"/>
                    </a:lnTo>
                    <a:lnTo>
                      <a:pt x="34" y="25"/>
                    </a:lnTo>
                    <a:lnTo>
                      <a:pt x="35" y="25"/>
                    </a:lnTo>
                    <a:lnTo>
                      <a:pt x="36" y="25"/>
                    </a:lnTo>
                    <a:lnTo>
                      <a:pt x="37" y="25"/>
                    </a:lnTo>
                    <a:lnTo>
                      <a:pt x="38" y="25"/>
                    </a:lnTo>
                    <a:lnTo>
                      <a:pt x="39" y="25"/>
                    </a:lnTo>
                    <a:lnTo>
                      <a:pt x="39" y="24"/>
                    </a:lnTo>
                    <a:lnTo>
                      <a:pt x="41" y="22"/>
                    </a:lnTo>
                    <a:lnTo>
                      <a:pt x="42" y="22"/>
                    </a:lnTo>
                    <a:lnTo>
                      <a:pt x="42" y="23"/>
                    </a:lnTo>
                    <a:lnTo>
                      <a:pt x="42" y="24"/>
                    </a:lnTo>
                    <a:lnTo>
                      <a:pt x="42" y="27"/>
                    </a:lnTo>
                    <a:lnTo>
                      <a:pt x="39" y="28"/>
                    </a:lnTo>
                    <a:lnTo>
                      <a:pt x="38" y="29"/>
                    </a:lnTo>
                    <a:lnTo>
                      <a:pt x="37" y="29"/>
                    </a:lnTo>
                    <a:lnTo>
                      <a:pt x="37" y="32"/>
                    </a:lnTo>
                    <a:lnTo>
                      <a:pt x="38" y="32"/>
                    </a:lnTo>
                    <a:lnTo>
                      <a:pt x="38" y="30"/>
                    </a:lnTo>
                    <a:lnTo>
                      <a:pt x="39" y="29"/>
                    </a:lnTo>
                    <a:lnTo>
                      <a:pt x="40" y="29"/>
                    </a:lnTo>
                    <a:lnTo>
                      <a:pt x="41" y="29"/>
                    </a:lnTo>
                    <a:lnTo>
                      <a:pt x="42" y="29"/>
                    </a:lnTo>
                    <a:lnTo>
                      <a:pt x="42" y="28"/>
                    </a:lnTo>
                    <a:lnTo>
                      <a:pt x="43" y="27"/>
                    </a:lnTo>
                    <a:lnTo>
                      <a:pt x="43" y="25"/>
                    </a:lnTo>
                    <a:lnTo>
                      <a:pt x="44" y="25"/>
                    </a:lnTo>
                    <a:lnTo>
                      <a:pt x="45" y="25"/>
                    </a:lnTo>
                    <a:lnTo>
                      <a:pt x="45" y="27"/>
                    </a:lnTo>
                    <a:lnTo>
                      <a:pt x="46" y="28"/>
                    </a:lnTo>
                    <a:lnTo>
                      <a:pt x="46" y="29"/>
                    </a:lnTo>
                    <a:lnTo>
                      <a:pt x="47" y="29"/>
                    </a:lnTo>
                    <a:lnTo>
                      <a:pt x="47" y="30"/>
                    </a:lnTo>
                    <a:lnTo>
                      <a:pt x="49" y="30"/>
                    </a:lnTo>
                    <a:lnTo>
                      <a:pt x="49" y="31"/>
                    </a:lnTo>
                    <a:lnTo>
                      <a:pt x="49" y="32"/>
                    </a:lnTo>
                    <a:lnTo>
                      <a:pt x="50" y="32"/>
                    </a:lnTo>
                    <a:lnTo>
                      <a:pt x="51" y="32"/>
                    </a:lnTo>
                    <a:lnTo>
                      <a:pt x="49" y="33"/>
                    </a:lnTo>
                    <a:lnTo>
                      <a:pt x="49" y="34"/>
                    </a:lnTo>
                    <a:lnTo>
                      <a:pt x="49" y="35"/>
                    </a:lnTo>
                    <a:lnTo>
                      <a:pt x="49" y="36"/>
                    </a:lnTo>
                    <a:lnTo>
                      <a:pt x="50" y="37"/>
                    </a:lnTo>
                    <a:lnTo>
                      <a:pt x="51" y="37"/>
                    </a:lnTo>
                    <a:lnTo>
                      <a:pt x="52" y="37"/>
                    </a:lnTo>
                    <a:lnTo>
                      <a:pt x="52" y="38"/>
                    </a:lnTo>
                    <a:lnTo>
                      <a:pt x="52" y="39"/>
                    </a:lnTo>
                    <a:lnTo>
                      <a:pt x="52" y="39"/>
                    </a:lnTo>
                    <a:lnTo>
                      <a:pt x="53" y="39"/>
                    </a:lnTo>
                    <a:lnTo>
                      <a:pt x="54" y="39"/>
                    </a:lnTo>
                    <a:lnTo>
                      <a:pt x="55" y="37"/>
                    </a:lnTo>
                    <a:lnTo>
                      <a:pt x="56" y="39"/>
                    </a:lnTo>
                    <a:lnTo>
                      <a:pt x="57" y="39"/>
                    </a:lnTo>
                    <a:lnTo>
                      <a:pt x="58" y="39"/>
                    </a:lnTo>
                    <a:lnTo>
                      <a:pt x="59" y="39"/>
                    </a:lnTo>
                    <a:lnTo>
                      <a:pt x="59" y="40"/>
                    </a:lnTo>
                    <a:lnTo>
                      <a:pt x="60" y="39"/>
                    </a:lnTo>
                    <a:lnTo>
                      <a:pt x="61" y="39"/>
                    </a:lnTo>
                    <a:lnTo>
                      <a:pt x="62" y="39"/>
                    </a:lnTo>
                    <a:lnTo>
                      <a:pt x="62" y="39"/>
                    </a:lnTo>
                    <a:lnTo>
                      <a:pt x="63" y="39"/>
                    </a:lnTo>
                    <a:lnTo>
                      <a:pt x="63" y="38"/>
                    </a:lnTo>
                    <a:lnTo>
                      <a:pt x="64" y="38"/>
                    </a:lnTo>
                    <a:lnTo>
                      <a:pt x="66" y="38"/>
                    </a:lnTo>
                    <a:lnTo>
                      <a:pt x="67" y="38"/>
                    </a:lnTo>
                    <a:lnTo>
                      <a:pt x="69" y="38"/>
                    </a:lnTo>
                    <a:lnTo>
                      <a:pt x="70" y="39"/>
                    </a:lnTo>
                    <a:lnTo>
                      <a:pt x="71" y="40"/>
                    </a:lnTo>
                    <a:lnTo>
                      <a:pt x="72" y="40"/>
                    </a:lnTo>
                    <a:lnTo>
                      <a:pt x="73" y="40"/>
                    </a:lnTo>
                    <a:lnTo>
                      <a:pt x="74" y="41"/>
                    </a:lnTo>
                    <a:lnTo>
                      <a:pt x="75" y="41"/>
                    </a:lnTo>
                    <a:lnTo>
                      <a:pt x="76" y="41"/>
                    </a:lnTo>
                    <a:lnTo>
                      <a:pt x="76" y="41"/>
                    </a:lnTo>
                    <a:lnTo>
                      <a:pt x="77" y="41"/>
                    </a:lnTo>
                    <a:lnTo>
                      <a:pt x="78" y="42"/>
                    </a:lnTo>
                    <a:lnTo>
                      <a:pt x="79" y="42"/>
                    </a:lnTo>
                    <a:lnTo>
                      <a:pt x="80" y="41"/>
                    </a:lnTo>
                    <a:lnTo>
                      <a:pt x="80" y="41"/>
                    </a:lnTo>
                    <a:lnTo>
                      <a:pt x="82" y="39"/>
                    </a:lnTo>
                    <a:lnTo>
                      <a:pt x="83" y="38"/>
                    </a:lnTo>
                    <a:lnTo>
                      <a:pt x="83" y="37"/>
                    </a:lnTo>
                    <a:lnTo>
                      <a:pt x="84" y="36"/>
                    </a:lnTo>
                    <a:lnTo>
                      <a:pt x="86" y="34"/>
                    </a:lnTo>
                    <a:lnTo>
                      <a:pt x="87" y="33"/>
                    </a:lnTo>
                    <a:lnTo>
                      <a:pt x="87" y="32"/>
                    </a:lnTo>
                    <a:lnTo>
                      <a:pt x="88" y="32"/>
                    </a:lnTo>
                    <a:lnTo>
                      <a:pt x="89" y="31"/>
                    </a:lnTo>
                    <a:lnTo>
                      <a:pt x="90" y="31"/>
                    </a:lnTo>
                    <a:lnTo>
                      <a:pt x="90" y="30"/>
                    </a:lnTo>
                    <a:lnTo>
                      <a:pt x="91" y="29"/>
                    </a:lnTo>
                    <a:lnTo>
                      <a:pt x="91" y="29"/>
                    </a:lnTo>
                    <a:lnTo>
                      <a:pt x="93" y="29"/>
                    </a:lnTo>
                    <a:lnTo>
                      <a:pt x="93" y="28"/>
                    </a:lnTo>
                    <a:lnTo>
                      <a:pt x="93" y="27"/>
                    </a:lnTo>
                    <a:lnTo>
                      <a:pt x="94" y="26"/>
                    </a:lnTo>
                    <a:lnTo>
                      <a:pt x="94" y="25"/>
                    </a:lnTo>
                    <a:lnTo>
                      <a:pt x="95" y="25"/>
                    </a:lnTo>
                    <a:lnTo>
                      <a:pt x="95" y="25"/>
                    </a:lnTo>
                    <a:lnTo>
                      <a:pt x="95" y="24"/>
                    </a:lnTo>
                    <a:lnTo>
                      <a:pt x="96" y="23"/>
                    </a:lnTo>
                    <a:lnTo>
                      <a:pt x="97" y="22"/>
                    </a:lnTo>
                    <a:lnTo>
                      <a:pt x="97" y="22"/>
                    </a:lnTo>
                    <a:lnTo>
                      <a:pt x="98" y="21"/>
                    </a:lnTo>
                    <a:lnTo>
                      <a:pt x="99" y="20"/>
                    </a:lnTo>
                    <a:lnTo>
                      <a:pt x="100" y="19"/>
                    </a:lnTo>
                    <a:lnTo>
                      <a:pt x="100" y="19"/>
                    </a:lnTo>
                    <a:lnTo>
                      <a:pt x="102" y="18"/>
                    </a:lnTo>
                    <a:lnTo>
                      <a:pt x="104" y="17"/>
                    </a:lnTo>
                    <a:lnTo>
                      <a:pt x="105" y="17"/>
                    </a:lnTo>
                    <a:lnTo>
                      <a:pt x="107" y="16"/>
                    </a:lnTo>
                    <a:lnTo>
                      <a:pt x="108" y="15"/>
                    </a:lnTo>
                    <a:lnTo>
                      <a:pt x="109" y="15"/>
                    </a:lnTo>
                    <a:lnTo>
                      <a:pt x="111" y="15"/>
                    </a:lnTo>
                    <a:lnTo>
                      <a:pt x="111" y="14"/>
                    </a:lnTo>
                    <a:lnTo>
                      <a:pt x="112" y="11"/>
                    </a:lnTo>
                    <a:lnTo>
                      <a:pt x="113" y="11"/>
                    </a:lnTo>
                    <a:lnTo>
                      <a:pt x="113" y="10"/>
                    </a:lnTo>
                    <a:lnTo>
                      <a:pt x="114" y="9"/>
                    </a:lnTo>
                    <a:lnTo>
                      <a:pt x="114" y="8"/>
                    </a:lnTo>
                    <a:lnTo>
                      <a:pt x="115" y="6"/>
                    </a:lnTo>
                    <a:lnTo>
                      <a:pt x="116" y="6"/>
                    </a:lnTo>
                    <a:lnTo>
                      <a:pt x="117" y="5"/>
                    </a:lnTo>
                    <a:lnTo>
                      <a:pt x="117" y="4"/>
                    </a:lnTo>
                    <a:lnTo>
                      <a:pt x="119" y="3"/>
                    </a:lnTo>
                    <a:lnTo>
                      <a:pt x="120" y="2"/>
                    </a:lnTo>
                    <a:lnTo>
                      <a:pt x="122" y="0"/>
                    </a:lnTo>
                    <a:lnTo>
                      <a:pt x="124" y="0"/>
                    </a:lnTo>
                    <a:lnTo>
                      <a:pt x="124" y="1"/>
                    </a:lnTo>
                    <a:lnTo>
                      <a:pt x="123" y="3"/>
                    </a:lnTo>
                    <a:lnTo>
                      <a:pt x="123" y="4"/>
                    </a:lnTo>
                    <a:lnTo>
                      <a:pt x="123" y="6"/>
                    </a:lnTo>
                    <a:lnTo>
                      <a:pt x="123" y="7"/>
                    </a:lnTo>
                    <a:lnTo>
                      <a:pt x="122" y="9"/>
                    </a:lnTo>
                    <a:lnTo>
                      <a:pt x="121" y="12"/>
                    </a:lnTo>
                    <a:lnTo>
                      <a:pt x="121" y="14"/>
                    </a:lnTo>
                    <a:lnTo>
                      <a:pt x="120" y="15"/>
                    </a:lnTo>
                    <a:lnTo>
                      <a:pt x="120" y="15"/>
                    </a:lnTo>
                    <a:lnTo>
                      <a:pt x="118" y="17"/>
                    </a:lnTo>
                    <a:lnTo>
                      <a:pt x="118" y="18"/>
                    </a:lnTo>
                    <a:lnTo>
                      <a:pt x="116" y="19"/>
                    </a:lnTo>
                    <a:lnTo>
                      <a:pt x="115" y="19"/>
                    </a:lnTo>
                    <a:lnTo>
                      <a:pt x="114" y="20"/>
                    </a:lnTo>
                    <a:lnTo>
                      <a:pt x="114" y="22"/>
                    </a:lnTo>
                    <a:lnTo>
                      <a:pt x="114" y="23"/>
                    </a:lnTo>
                    <a:lnTo>
                      <a:pt x="114" y="24"/>
                    </a:lnTo>
                    <a:lnTo>
                      <a:pt x="114" y="25"/>
                    </a:lnTo>
                    <a:lnTo>
                      <a:pt x="114" y="25"/>
                    </a:lnTo>
                    <a:lnTo>
                      <a:pt x="114" y="26"/>
                    </a:lnTo>
                    <a:lnTo>
                      <a:pt x="114" y="28"/>
                    </a:lnTo>
                    <a:lnTo>
                      <a:pt x="113" y="29"/>
                    </a:lnTo>
                    <a:lnTo>
                      <a:pt x="112" y="29"/>
                    </a:lnTo>
                    <a:lnTo>
                      <a:pt x="111" y="29"/>
                    </a:lnTo>
                    <a:lnTo>
                      <a:pt x="111" y="29"/>
                    </a:lnTo>
                    <a:lnTo>
                      <a:pt x="110" y="30"/>
                    </a:lnTo>
                    <a:lnTo>
                      <a:pt x="109" y="31"/>
                    </a:lnTo>
                    <a:lnTo>
                      <a:pt x="109" y="33"/>
                    </a:lnTo>
                    <a:lnTo>
                      <a:pt x="108" y="35"/>
                    </a:lnTo>
                    <a:lnTo>
                      <a:pt x="109" y="35"/>
                    </a:lnTo>
                    <a:lnTo>
                      <a:pt x="110" y="37"/>
                    </a:lnTo>
                    <a:lnTo>
                      <a:pt x="110" y="38"/>
                    </a:lnTo>
                    <a:lnTo>
                      <a:pt x="110" y="41"/>
                    </a:lnTo>
                    <a:lnTo>
                      <a:pt x="109" y="41"/>
                    </a:lnTo>
                    <a:lnTo>
                      <a:pt x="109" y="42"/>
                    </a:lnTo>
                    <a:lnTo>
                      <a:pt x="108" y="42"/>
                    </a:lnTo>
                    <a:lnTo>
                      <a:pt x="108" y="43"/>
                    </a:lnTo>
                    <a:lnTo>
                      <a:pt x="107" y="43"/>
                    </a:lnTo>
                    <a:lnTo>
                      <a:pt x="106" y="43"/>
                    </a:lnTo>
                    <a:lnTo>
                      <a:pt x="105" y="43"/>
                    </a:lnTo>
                    <a:lnTo>
                      <a:pt x="104" y="44"/>
                    </a:lnTo>
                    <a:lnTo>
                      <a:pt x="103" y="46"/>
                    </a:lnTo>
                    <a:lnTo>
                      <a:pt x="103" y="46"/>
                    </a:lnTo>
                    <a:lnTo>
                      <a:pt x="103" y="48"/>
                    </a:lnTo>
                    <a:lnTo>
                      <a:pt x="104" y="49"/>
                    </a:lnTo>
                    <a:lnTo>
                      <a:pt x="104" y="49"/>
                    </a:lnTo>
                    <a:lnTo>
                      <a:pt x="104" y="50"/>
                    </a:lnTo>
                    <a:lnTo>
                      <a:pt x="105" y="51"/>
                    </a:lnTo>
                    <a:lnTo>
                      <a:pt x="107" y="52"/>
                    </a:lnTo>
                    <a:lnTo>
                      <a:pt x="109" y="53"/>
                    </a:lnTo>
                    <a:lnTo>
                      <a:pt x="109" y="53"/>
                    </a:lnTo>
                    <a:lnTo>
                      <a:pt x="110" y="55"/>
                    </a:lnTo>
                    <a:lnTo>
                      <a:pt x="110" y="56"/>
                    </a:lnTo>
                    <a:lnTo>
                      <a:pt x="109" y="56"/>
                    </a:lnTo>
                    <a:lnTo>
                      <a:pt x="108" y="57"/>
                    </a:lnTo>
                    <a:lnTo>
                      <a:pt x="107" y="58"/>
                    </a:lnTo>
                    <a:lnTo>
                      <a:pt x="107" y="60"/>
                    </a:lnTo>
                    <a:lnTo>
                      <a:pt x="107" y="60"/>
                    </a:lnTo>
                    <a:lnTo>
                      <a:pt x="106" y="60"/>
                    </a:lnTo>
                    <a:lnTo>
                      <a:pt x="106" y="62"/>
                    </a:lnTo>
                    <a:lnTo>
                      <a:pt x="106" y="63"/>
                    </a:lnTo>
                    <a:lnTo>
                      <a:pt x="106" y="63"/>
                    </a:lnTo>
                    <a:lnTo>
                      <a:pt x="105" y="67"/>
                    </a:lnTo>
                    <a:lnTo>
                      <a:pt x="105" y="68"/>
                    </a:lnTo>
                    <a:lnTo>
                      <a:pt x="105" y="69"/>
                    </a:lnTo>
                    <a:lnTo>
                      <a:pt x="104" y="68"/>
                    </a:lnTo>
                    <a:lnTo>
                      <a:pt x="102" y="68"/>
                    </a:lnTo>
                    <a:lnTo>
                      <a:pt x="102" y="69"/>
                    </a:lnTo>
                    <a:lnTo>
                      <a:pt x="101" y="69"/>
                    </a:lnTo>
                    <a:lnTo>
                      <a:pt x="100" y="70"/>
                    </a:lnTo>
                    <a:lnTo>
                      <a:pt x="100" y="70"/>
                    </a:lnTo>
                    <a:lnTo>
                      <a:pt x="100" y="71"/>
                    </a:lnTo>
                    <a:lnTo>
                      <a:pt x="100" y="71"/>
                    </a:lnTo>
                    <a:lnTo>
                      <a:pt x="101" y="71"/>
                    </a:lnTo>
                    <a:lnTo>
                      <a:pt x="103" y="72"/>
                    </a:lnTo>
                    <a:lnTo>
                      <a:pt x="104" y="73"/>
                    </a:lnTo>
                    <a:lnTo>
                      <a:pt x="104" y="74"/>
                    </a:lnTo>
                    <a:lnTo>
                      <a:pt x="104" y="75"/>
                    </a:lnTo>
                    <a:lnTo>
                      <a:pt x="103" y="76"/>
                    </a:lnTo>
                    <a:lnTo>
                      <a:pt x="102" y="76"/>
                    </a:lnTo>
                    <a:lnTo>
                      <a:pt x="101" y="75"/>
                    </a:lnTo>
                    <a:lnTo>
                      <a:pt x="100" y="76"/>
                    </a:lnTo>
                    <a:lnTo>
                      <a:pt x="101" y="77"/>
                    </a:lnTo>
                    <a:lnTo>
                      <a:pt x="100" y="77"/>
                    </a:lnTo>
                    <a:lnTo>
                      <a:pt x="100" y="77"/>
                    </a:lnTo>
                    <a:lnTo>
                      <a:pt x="100" y="78"/>
                    </a:lnTo>
                    <a:lnTo>
                      <a:pt x="100" y="79"/>
                    </a:lnTo>
                    <a:lnTo>
                      <a:pt x="100" y="80"/>
                    </a:lnTo>
                    <a:lnTo>
                      <a:pt x="100" y="80"/>
                    </a:lnTo>
                    <a:lnTo>
                      <a:pt x="101" y="81"/>
                    </a:lnTo>
                    <a:lnTo>
                      <a:pt x="103" y="82"/>
                    </a:lnTo>
                    <a:lnTo>
                      <a:pt x="104" y="82"/>
                    </a:lnTo>
                    <a:lnTo>
                      <a:pt x="104" y="82"/>
                    </a:lnTo>
                    <a:lnTo>
                      <a:pt x="105" y="83"/>
                    </a:lnTo>
                    <a:lnTo>
                      <a:pt x="106" y="84"/>
                    </a:lnTo>
                    <a:lnTo>
                      <a:pt x="107" y="85"/>
                    </a:lnTo>
                    <a:lnTo>
                      <a:pt x="107" y="86"/>
                    </a:lnTo>
                    <a:lnTo>
                      <a:pt x="106" y="87"/>
                    </a:lnTo>
                    <a:lnTo>
                      <a:pt x="106" y="87"/>
                    </a:lnTo>
                    <a:lnTo>
                      <a:pt x="105" y="88"/>
                    </a:lnTo>
                    <a:lnTo>
                      <a:pt x="104" y="88"/>
                    </a:lnTo>
                    <a:lnTo>
                      <a:pt x="104" y="90"/>
                    </a:lnTo>
                    <a:lnTo>
                      <a:pt x="104" y="91"/>
                    </a:lnTo>
                    <a:lnTo>
                      <a:pt x="105" y="92"/>
                    </a:lnTo>
                    <a:lnTo>
                      <a:pt x="105" y="94"/>
                    </a:lnTo>
                    <a:lnTo>
                      <a:pt x="106" y="94"/>
                    </a:lnTo>
                    <a:lnTo>
                      <a:pt x="106" y="94"/>
                    </a:lnTo>
                    <a:lnTo>
                      <a:pt x="106" y="95"/>
                    </a:lnTo>
                    <a:lnTo>
                      <a:pt x="106" y="96"/>
                    </a:lnTo>
                    <a:lnTo>
                      <a:pt x="105" y="97"/>
                    </a:lnTo>
                    <a:lnTo>
                      <a:pt x="104" y="97"/>
                    </a:lnTo>
                    <a:lnTo>
                      <a:pt x="104" y="98"/>
                    </a:lnTo>
                    <a:lnTo>
                      <a:pt x="104" y="100"/>
                    </a:lnTo>
                    <a:lnTo>
                      <a:pt x="105" y="101"/>
                    </a:lnTo>
                    <a:lnTo>
                      <a:pt x="107" y="100"/>
                    </a:lnTo>
                    <a:lnTo>
                      <a:pt x="109" y="100"/>
                    </a:lnTo>
                    <a:lnTo>
                      <a:pt x="109" y="101"/>
                    </a:lnTo>
                    <a:lnTo>
                      <a:pt x="110" y="101"/>
                    </a:lnTo>
                    <a:lnTo>
                      <a:pt x="111" y="101"/>
                    </a:lnTo>
                    <a:lnTo>
                      <a:pt x="111" y="102"/>
                    </a:lnTo>
                    <a:lnTo>
                      <a:pt x="112" y="102"/>
                    </a:lnTo>
                    <a:lnTo>
                      <a:pt x="113" y="103"/>
                    </a:lnTo>
                    <a:lnTo>
                      <a:pt x="112" y="104"/>
                    </a:lnTo>
                    <a:lnTo>
                      <a:pt x="112" y="104"/>
                    </a:lnTo>
                    <a:lnTo>
                      <a:pt x="113" y="105"/>
                    </a:lnTo>
                    <a:lnTo>
                      <a:pt x="114" y="105"/>
                    </a:lnTo>
                    <a:lnTo>
                      <a:pt x="113" y="106"/>
                    </a:lnTo>
                    <a:lnTo>
                      <a:pt x="114" y="107"/>
                    </a:lnTo>
                    <a:lnTo>
                      <a:pt x="114" y="108"/>
                    </a:lnTo>
                    <a:lnTo>
                      <a:pt x="115" y="109"/>
                    </a:lnTo>
                    <a:lnTo>
                      <a:pt x="114" y="110"/>
                    </a:lnTo>
                    <a:lnTo>
                      <a:pt x="114" y="111"/>
                    </a:lnTo>
                    <a:lnTo>
                      <a:pt x="114" y="111"/>
                    </a:lnTo>
                    <a:lnTo>
                      <a:pt x="114" y="112"/>
                    </a:lnTo>
                    <a:lnTo>
                      <a:pt x="114" y="113"/>
                    </a:lnTo>
                    <a:lnTo>
                      <a:pt x="115" y="113"/>
                    </a:lnTo>
                    <a:lnTo>
                      <a:pt x="115" y="115"/>
                    </a:lnTo>
                    <a:lnTo>
                      <a:pt x="114" y="115"/>
                    </a:lnTo>
                    <a:lnTo>
                      <a:pt x="114" y="117"/>
                    </a:lnTo>
                    <a:lnTo>
                      <a:pt x="114" y="118"/>
                    </a:lnTo>
                    <a:lnTo>
                      <a:pt x="114" y="119"/>
                    </a:lnTo>
                    <a:lnTo>
                      <a:pt x="114" y="120"/>
                    </a:lnTo>
                    <a:lnTo>
                      <a:pt x="114" y="121"/>
                    </a:lnTo>
                    <a:lnTo>
                      <a:pt x="111" y="122"/>
                    </a:lnTo>
                    <a:lnTo>
                      <a:pt x="111" y="123"/>
                    </a:lnTo>
                    <a:lnTo>
                      <a:pt x="111" y="124"/>
                    </a:lnTo>
                    <a:lnTo>
                      <a:pt x="111" y="125"/>
                    </a:lnTo>
                    <a:lnTo>
                      <a:pt x="112" y="125"/>
                    </a:lnTo>
                    <a:lnTo>
                      <a:pt x="112" y="126"/>
                    </a:lnTo>
                    <a:lnTo>
                      <a:pt x="115" y="127"/>
                    </a:lnTo>
                    <a:lnTo>
                      <a:pt x="117" y="128"/>
                    </a:lnTo>
                    <a:lnTo>
                      <a:pt x="117" y="128"/>
                    </a:lnTo>
                    <a:lnTo>
                      <a:pt x="118" y="128"/>
                    </a:lnTo>
                    <a:lnTo>
                      <a:pt x="118" y="129"/>
                    </a:lnTo>
                    <a:lnTo>
                      <a:pt x="119" y="131"/>
                    </a:lnTo>
                    <a:lnTo>
                      <a:pt x="121" y="132"/>
                    </a:lnTo>
                    <a:lnTo>
                      <a:pt x="120" y="132"/>
                    </a:lnTo>
                    <a:lnTo>
                      <a:pt x="118" y="133"/>
                    </a:lnTo>
                    <a:lnTo>
                      <a:pt x="118" y="134"/>
                    </a:lnTo>
                    <a:lnTo>
                      <a:pt x="117" y="135"/>
                    </a:lnTo>
                    <a:lnTo>
                      <a:pt x="117" y="135"/>
                    </a:lnTo>
                    <a:lnTo>
                      <a:pt x="116" y="136"/>
                    </a:lnTo>
                    <a:lnTo>
                      <a:pt x="115" y="138"/>
                    </a:lnTo>
                    <a:lnTo>
                      <a:pt x="114" y="139"/>
                    </a:lnTo>
                    <a:lnTo>
                      <a:pt x="114" y="139"/>
                    </a:lnTo>
                    <a:lnTo>
                      <a:pt x="114" y="140"/>
                    </a:lnTo>
                    <a:lnTo>
                      <a:pt x="114" y="141"/>
                    </a:lnTo>
                    <a:lnTo>
                      <a:pt x="113" y="142"/>
                    </a:lnTo>
                    <a:lnTo>
                      <a:pt x="113" y="143"/>
                    </a:lnTo>
                    <a:lnTo>
                      <a:pt x="114" y="144"/>
                    </a:lnTo>
                    <a:lnTo>
                      <a:pt x="114" y="144"/>
                    </a:lnTo>
                    <a:lnTo>
                      <a:pt x="115" y="145"/>
                    </a:lnTo>
                    <a:lnTo>
                      <a:pt x="116" y="145"/>
                    </a:lnTo>
                    <a:lnTo>
                      <a:pt x="116" y="146"/>
                    </a:lnTo>
                    <a:lnTo>
                      <a:pt x="117" y="146"/>
                    </a:lnTo>
                    <a:lnTo>
                      <a:pt x="118" y="146"/>
                    </a:lnTo>
                    <a:lnTo>
                      <a:pt x="119" y="147"/>
                    </a:lnTo>
                    <a:lnTo>
                      <a:pt x="118" y="148"/>
                    </a:lnTo>
                    <a:lnTo>
                      <a:pt x="118" y="149"/>
                    </a:lnTo>
                    <a:lnTo>
                      <a:pt x="118" y="149"/>
                    </a:lnTo>
                    <a:lnTo>
                      <a:pt x="119" y="149"/>
                    </a:lnTo>
                    <a:lnTo>
                      <a:pt x="120" y="150"/>
                    </a:lnTo>
                    <a:lnTo>
                      <a:pt x="120" y="151"/>
                    </a:lnTo>
                    <a:lnTo>
                      <a:pt x="120" y="152"/>
                    </a:lnTo>
                    <a:lnTo>
                      <a:pt x="119" y="152"/>
                    </a:lnTo>
                    <a:lnTo>
                      <a:pt x="119" y="153"/>
                    </a:lnTo>
                    <a:lnTo>
                      <a:pt x="120" y="153"/>
                    </a:lnTo>
                    <a:lnTo>
                      <a:pt x="121" y="154"/>
                    </a:lnTo>
                    <a:lnTo>
                      <a:pt x="121" y="154"/>
                    </a:lnTo>
                    <a:lnTo>
                      <a:pt x="122" y="155"/>
                    </a:lnTo>
                    <a:lnTo>
                      <a:pt x="122" y="156"/>
                    </a:lnTo>
                    <a:lnTo>
                      <a:pt x="122" y="156"/>
                    </a:lnTo>
                    <a:lnTo>
                      <a:pt x="123" y="157"/>
                    </a:lnTo>
                    <a:lnTo>
                      <a:pt x="123" y="158"/>
                    </a:lnTo>
                    <a:lnTo>
                      <a:pt x="123" y="160"/>
                    </a:lnTo>
                    <a:lnTo>
                      <a:pt x="124" y="161"/>
                    </a:lnTo>
                    <a:lnTo>
                      <a:pt x="125" y="163"/>
                    </a:lnTo>
                    <a:lnTo>
                      <a:pt x="126" y="163"/>
                    </a:lnTo>
                    <a:lnTo>
                      <a:pt x="126" y="164"/>
                    </a:lnTo>
                    <a:lnTo>
                      <a:pt x="126" y="165"/>
                    </a:lnTo>
                    <a:lnTo>
                      <a:pt x="125" y="166"/>
                    </a:lnTo>
                    <a:lnTo>
                      <a:pt x="124" y="166"/>
                    </a:lnTo>
                    <a:lnTo>
                      <a:pt x="125" y="167"/>
                    </a:lnTo>
                    <a:lnTo>
                      <a:pt x="126" y="166"/>
                    </a:lnTo>
                    <a:lnTo>
                      <a:pt x="128" y="166"/>
                    </a:lnTo>
                    <a:lnTo>
                      <a:pt x="129" y="167"/>
                    </a:lnTo>
                    <a:lnTo>
                      <a:pt x="129" y="169"/>
                    </a:lnTo>
                    <a:lnTo>
                      <a:pt x="130" y="170"/>
                    </a:lnTo>
                    <a:lnTo>
                      <a:pt x="131" y="170"/>
                    </a:lnTo>
                    <a:lnTo>
                      <a:pt x="131" y="170"/>
                    </a:lnTo>
                    <a:lnTo>
                      <a:pt x="132" y="170"/>
                    </a:lnTo>
                    <a:lnTo>
                      <a:pt x="133" y="169"/>
                    </a:lnTo>
                    <a:lnTo>
                      <a:pt x="135" y="169"/>
                    </a:lnTo>
                    <a:lnTo>
                      <a:pt x="135" y="169"/>
                    </a:lnTo>
                    <a:lnTo>
                      <a:pt x="136" y="170"/>
                    </a:lnTo>
                    <a:lnTo>
                      <a:pt x="137" y="170"/>
                    </a:lnTo>
                    <a:lnTo>
                      <a:pt x="138" y="170"/>
                    </a:lnTo>
                    <a:lnTo>
                      <a:pt x="138" y="170"/>
                    </a:lnTo>
                    <a:lnTo>
                      <a:pt x="139" y="170"/>
                    </a:lnTo>
                    <a:lnTo>
                      <a:pt x="139" y="170"/>
                    </a:lnTo>
                    <a:lnTo>
                      <a:pt x="139" y="171"/>
                    </a:lnTo>
                    <a:lnTo>
                      <a:pt x="138" y="172"/>
                    </a:lnTo>
                    <a:lnTo>
                      <a:pt x="138" y="173"/>
                    </a:lnTo>
                    <a:lnTo>
                      <a:pt x="138" y="173"/>
                    </a:lnTo>
                    <a:lnTo>
                      <a:pt x="138" y="173"/>
                    </a:lnTo>
                    <a:lnTo>
                      <a:pt x="139" y="173"/>
                    </a:lnTo>
                    <a:lnTo>
                      <a:pt x="140" y="174"/>
                    </a:lnTo>
                    <a:lnTo>
                      <a:pt x="142" y="175"/>
                    </a:lnTo>
                    <a:lnTo>
                      <a:pt x="142" y="175"/>
                    </a:lnTo>
                    <a:lnTo>
                      <a:pt x="143" y="175"/>
                    </a:lnTo>
                    <a:lnTo>
                      <a:pt x="144" y="175"/>
                    </a:lnTo>
                    <a:lnTo>
                      <a:pt x="145" y="175"/>
                    </a:lnTo>
                    <a:lnTo>
                      <a:pt x="145" y="175"/>
                    </a:lnTo>
                    <a:lnTo>
                      <a:pt x="145" y="176"/>
                    </a:lnTo>
                    <a:lnTo>
                      <a:pt x="145" y="177"/>
                    </a:lnTo>
                    <a:lnTo>
                      <a:pt x="146" y="176"/>
                    </a:lnTo>
                    <a:lnTo>
                      <a:pt x="149" y="177"/>
                    </a:lnTo>
                    <a:lnTo>
                      <a:pt x="149" y="177"/>
                    </a:lnTo>
                    <a:lnTo>
                      <a:pt x="149" y="178"/>
                    </a:lnTo>
                    <a:lnTo>
                      <a:pt x="149" y="179"/>
                    </a:lnTo>
                    <a:lnTo>
                      <a:pt x="149" y="180"/>
                    </a:lnTo>
                    <a:lnTo>
                      <a:pt x="150" y="180"/>
                    </a:lnTo>
                    <a:lnTo>
                      <a:pt x="149" y="182"/>
                    </a:lnTo>
                    <a:lnTo>
                      <a:pt x="150" y="183"/>
                    </a:lnTo>
                    <a:lnTo>
                      <a:pt x="151" y="184"/>
                    </a:lnTo>
                    <a:lnTo>
                      <a:pt x="152" y="185"/>
                    </a:lnTo>
                    <a:lnTo>
                      <a:pt x="152" y="186"/>
                    </a:lnTo>
                    <a:lnTo>
                      <a:pt x="153" y="187"/>
                    </a:lnTo>
                    <a:lnTo>
                      <a:pt x="154" y="188"/>
                    </a:lnTo>
                    <a:lnTo>
                      <a:pt x="155" y="189"/>
                    </a:lnTo>
                    <a:lnTo>
                      <a:pt x="157" y="191"/>
                    </a:lnTo>
                    <a:lnTo>
                      <a:pt x="157" y="192"/>
                    </a:lnTo>
                    <a:lnTo>
                      <a:pt x="158" y="192"/>
                    </a:lnTo>
                    <a:lnTo>
                      <a:pt x="158" y="191"/>
                    </a:lnTo>
                    <a:lnTo>
                      <a:pt x="158" y="191"/>
                    </a:lnTo>
                    <a:lnTo>
                      <a:pt x="159" y="189"/>
                    </a:lnTo>
                    <a:lnTo>
                      <a:pt x="159" y="187"/>
                    </a:lnTo>
                    <a:lnTo>
                      <a:pt x="159" y="186"/>
                    </a:lnTo>
                    <a:lnTo>
                      <a:pt x="160" y="186"/>
                    </a:lnTo>
                    <a:lnTo>
                      <a:pt x="162" y="187"/>
                    </a:lnTo>
                    <a:lnTo>
                      <a:pt x="163" y="188"/>
                    </a:lnTo>
                    <a:lnTo>
                      <a:pt x="164" y="188"/>
                    </a:lnTo>
                    <a:lnTo>
                      <a:pt x="166" y="190"/>
                    </a:lnTo>
                    <a:lnTo>
                      <a:pt x="166" y="191"/>
                    </a:lnTo>
                    <a:lnTo>
                      <a:pt x="167" y="191"/>
                    </a:lnTo>
                    <a:lnTo>
                      <a:pt x="168" y="191"/>
                    </a:lnTo>
                    <a:lnTo>
                      <a:pt x="169" y="192"/>
                    </a:lnTo>
                    <a:lnTo>
                      <a:pt x="169" y="193"/>
                    </a:lnTo>
                    <a:lnTo>
                      <a:pt x="169" y="194"/>
                    </a:lnTo>
                    <a:lnTo>
                      <a:pt x="167" y="195"/>
                    </a:lnTo>
                    <a:lnTo>
                      <a:pt x="167" y="196"/>
                    </a:lnTo>
                    <a:lnTo>
                      <a:pt x="167" y="197"/>
                    </a:lnTo>
                    <a:lnTo>
                      <a:pt x="166" y="197"/>
                    </a:lnTo>
                    <a:lnTo>
                      <a:pt x="167" y="198"/>
                    </a:lnTo>
                    <a:lnTo>
                      <a:pt x="167" y="199"/>
                    </a:lnTo>
                    <a:lnTo>
                      <a:pt x="166" y="199"/>
                    </a:lnTo>
                    <a:lnTo>
                      <a:pt x="166" y="200"/>
                    </a:lnTo>
                    <a:lnTo>
                      <a:pt x="166" y="200"/>
                    </a:lnTo>
                    <a:lnTo>
                      <a:pt x="167" y="201"/>
                    </a:lnTo>
                    <a:lnTo>
                      <a:pt x="168" y="201"/>
                    </a:lnTo>
                    <a:lnTo>
                      <a:pt x="168" y="201"/>
                    </a:lnTo>
                    <a:lnTo>
                      <a:pt x="169" y="201"/>
                    </a:lnTo>
                    <a:lnTo>
                      <a:pt x="169" y="202"/>
                    </a:lnTo>
                    <a:lnTo>
                      <a:pt x="169" y="201"/>
                    </a:lnTo>
                    <a:lnTo>
                      <a:pt x="170" y="201"/>
                    </a:lnTo>
                    <a:lnTo>
                      <a:pt x="171" y="201"/>
                    </a:lnTo>
                    <a:lnTo>
                      <a:pt x="172" y="202"/>
                    </a:lnTo>
                    <a:lnTo>
                      <a:pt x="173" y="202"/>
                    </a:lnTo>
                    <a:lnTo>
                      <a:pt x="174" y="202"/>
                    </a:lnTo>
                    <a:lnTo>
                      <a:pt x="175" y="201"/>
                    </a:lnTo>
                    <a:lnTo>
                      <a:pt x="175" y="201"/>
                    </a:lnTo>
                    <a:lnTo>
                      <a:pt x="175" y="200"/>
                    </a:lnTo>
                    <a:lnTo>
                      <a:pt x="175" y="199"/>
                    </a:lnTo>
                    <a:lnTo>
                      <a:pt x="176" y="198"/>
                    </a:lnTo>
                    <a:lnTo>
                      <a:pt x="177" y="198"/>
                    </a:lnTo>
                    <a:lnTo>
                      <a:pt x="179" y="198"/>
                    </a:lnTo>
                    <a:lnTo>
                      <a:pt x="180" y="199"/>
                    </a:lnTo>
                    <a:lnTo>
                      <a:pt x="181" y="200"/>
                    </a:lnTo>
                    <a:lnTo>
                      <a:pt x="181" y="201"/>
                    </a:lnTo>
                    <a:lnTo>
                      <a:pt x="180" y="202"/>
                    </a:lnTo>
                    <a:lnTo>
                      <a:pt x="180" y="204"/>
                    </a:lnTo>
                    <a:lnTo>
                      <a:pt x="180" y="204"/>
                    </a:lnTo>
                    <a:lnTo>
                      <a:pt x="180" y="206"/>
                    </a:lnTo>
                    <a:lnTo>
                      <a:pt x="180" y="207"/>
                    </a:lnTo>
                    <a:lnTo>
                      <a:pt x="181" y="208"/>
                    </a:lnTo>
                    <a:lnTo>
                      <a:pt x="181" y="208"/>
                    </a:lnTo>
                    <a:lnTo>
                      <a:pt x="180" y="208"/>
                    </a:lnTo>
                    <a:lnTo>
                      <a:pt x="179" y="210"/>
                    </a:lnTo>
                    <a:lnTo>
                      <a:pt x="178" y="210"/>
                    </a:lnTo>
                    <a:lnTo>
                      <a:pt x="178" y="211"/>
                    </a:lnTo>
                    <a:lnTo>
                      <a:pt x="179" y="211"/>
                    </a:lnTo>
                    <a:lnTo>
                      <a:pt x="180" y="211"/>
                    </a:lnTo>
                    <a:lnTo>
                      <a:pt x="181" y="214"/>
                    </a:lnTo>
                    <a:lnTo>
                      <a:pt x="181" y="215"/>
                    </a:lnTo>
                    <a:lnTo>
                      <a:pt x="182" y="214"/>
                    </a:lnTo>
                    <a:lnTo>
                      <a:pt x="183" y="212"/>
                    </a:lnTo>
                    <a:lnTo>
                      <a:pt x="184" y="212"/>
                    </a:lnTo>
                    <a:lnTo>
                      <a:pt x="185" y="211"/>
                    </a:lnTo>
                    <a:lnTo>
                      <a:pt x="186" y="211"/>
                    </a:lnTo>
                    <a:lnTo>
                      <a:pt x="187" y="212"/>
                    </a:lnTo>
                    <a:lnTo>
                      <a:pt x="187" y="213"/>
                    </a:lnTo>
                    <a:lnTo>
                      <a:pt x="187" y="214"/>
                    </a:lnTo>
                    <a:lnTo>
                      <a:pt x="186" y="215"/>
                    </a:lnTo>
                    <a:lnTo>
                      <a:pt x="187" y="216"/>
                    </a:lnTo>
                    <a:lnTo>
                      <a:pt x="188" y="216"/>
                    </a:lnTo>
                    <a:lnTo>
                      <a:pt x="189" y="217"/>
                    </a:lnTo>
                    <a:lnTo>
                      <a:pt x="189" y="218"/>
                    </a:lnTo>
                    <a:lnTo>
                      <a:pt x="189" y="218"/>
                    </a:lnTo>
                    <a:lnTo>
                      <a:pt x="188" y="220"/>
                    </a:lnTo>
                    <a:lnTo>
                      <a:pt x="187" y="220"/>
                    </a:lnTo>
                    <a:lnTo>
                      <a:pt x="187" y="221"/>
                    </a:lnTo>
                    <a:lnTo>
                      <a:pt x="186" y="222"/>
                    </a:lnTo>
                    <a:lnTo>
                      <a:pt x="184" y="222"/>
                    </a:lnTo>
                    <a:lnTo>
                      <a:pt x="183" y="223"/>
                    </a:lnTo>
                    <a:lnTo>
                      <a:pt x="182" y="222"/>
                    </a:lnTo>
                    <a:lnTo>
                      <a:pt x="181" y="222"/>
                    </a:lnTo>
                    <a:lnTo>
                      <a:pt x="180" y="223"/>
                    </a:lnTo>
                    <a:lnTo>
                      <a:pt x="181" y="224"/>
                    </a:lnTo>
                    <a:lnTo>
                      <a:pt x="183" y="225"/>
                    </a:lnTo>
                    <a:lnTo>
                      <a:pt x="183" y="225"/>
                    </a:lnTo>
                    <a:lnTo>
                      <a:pt x="183" y="225"/>
                    </a:lnTo>
                    <a:lnTo>
                      <a:pt x="185" y="225"/>
                    </a:lnTo>
                    <a:lnTo>
                      <a:pt x="185" y="225"/>
                    </a:lnTo>
                    <a:lnTo>
                      <a:pt x="186" y="225"/>
                    </a:lnTo>
                    <a:lnTo>
                      <a:pt x="186" y="225"/>
                    </a:lnTo>
                    <a:lnTo>
                      <a:pt x="186" y="225"/>
                    </a:lnTo>
                    <a:lnTo>
                      <a:pt x="187" y="224"/>
                    </a:lnTo>
                    <a:lnTo>
                      <a:pt x="189" y="223"/>
                    </a:lnTo>
                    <a:lnTo>
                      <a:pt x="190" y="223"/>
                    </a:lnTo>
                    <a:lnTo>
                      <a:pt x="191" y="225"/>
                    </a:lnTo>
                    <a:lnTo>
                      <a:pt x="193" y="225"/>
                    </a:lnTo>
                    <a:lnTo>
                      <a:pt x="195" y="225"/>
                    </a:lnTo>
                    <a:lnTo>
                      <a:pt x="196" y="226"/>
                    </a:lnTo>
                    <a:lnTo>
                      <a:pt x="197" y="226"/>
                    </a:lnTo>
                    <a:lnTo>
                      <a:pt x="197" y="228"/>
                    </a:lnTo>
                    <a:lnTo>
                      <a:pt x="197" y="228"/>
                    </a:lnTo>
                    <a:lnTo>
                      <a:pt x="197" y="230"/>
                    </a:lnTo>
                    <a:lnTo>
                      <a:pt x="196" y="231"/>
                    </a:lnTo>
                    <a:lnTo>
                      <a:pt x="196" y="232"/>
                    </a:lnTo>
                    <a:lnTo>
                      <a:pt x="195" y="232"/>
                    </a:lnTo>
                    <a:lnTo>
                      <a:pt x="196" y="232"/>
                    </a:lnTo>
                    <a:lnTo>
                      <a:pt x="197" y="233"/>
                    </a:lnTo>
                    <a:lnTo>
                      <a:pt x="197" y="233"/>
                    </a:lnTo>
                    <a:lnTo>
                      <a:pt x="198" y="233"/>
                    </a:lnTo>
                    <a:lnTo>
                      <a:pt x="199" y="234"/>
                    </a:lnTo>
                    <a:lnTo>
                      <a:pt x="199" y="235"/>
                    </a:lnTo>
                    <a:lnTo>
                      <a:pt x="199" y="236"/>
                    </a:lnTo>
                    <a:lnTo>
                      <a:pt x="198" y="237"/>
                    </a:lnTo>
                    <a:lnTo>
                      <a:pt x="198" y="238"/>
                    </a:lnTo>
                    <a:lnTo>
                      <a:pt x="198" y="239"/>
                    </a:lnTo>
                    <a:lnTo>
                      <a:pt x="199" y="239"/>
                    </a:lnTo>
                    <a:lnTo>
                      <a:pt x="200" y="239"/>
                    </a:lnTo>
                    <a:lnTo>
                      <a:pt x="200" y="239"/>
                    </a:lnTo>
                    <a:lnTo>
                      <a:pt x="202" y="238"/>
                    </a:lnTo>
                    <a:lnTo>
                      <a:pt x="203" y="237"/>
                    </a:lnTo>
                    <a:lnTo>
                      <a:pt x="203" y="236"/>
                    </a:lnTo>
                    <a:lnTo>
                      <a:pt x="202" y="235"/>
                    </a:lnTo>
                    <a:lnTo>
                      <a:pt x="202" y="234"/>
                    </a:lnTo>
                    <a:lnTo>
                      <a:pt x="204" y="233"/>
                    </a:lnTo>
                    <a:lnTo>
                      <a:pt x="205" y="233"/>
                    </a:lnTo>
                    <a:lnTo>
                      <a:pt x="206" y="233"/>
                    </a:lnTo>
                    <a:lnTo>
                      <a:pt x="207" y="232"/>
                    </a:lnTo>
                    <a:lnTo>
                      <a:pt x="207" y="233"/>
                    </a:lnTo>
                    <a:lnTo>
                      <a:pt x="208" y="233"/>
                    </a:lnTo>
                    <a:lnTo>
                      <a:pt x="209" y="234"/>
                    </a:lnTo>
                    <a:lnTo>
                      <a:pt x="210" y="234"/>
                    </a:lnTo>
                    <a:lnTo>
                      <a:pt x="210" y="235"/>
                    </a:lnTo>
                    <a:lnTo>
                      <a:pt x="210" y="235"/>
                    </a:lnTo>
                    <a:lnTo>
                      <a:pt x="211" y="235"/>
                    </a:lnTo>
                    <a:lnTo>
                      <a:pt x="213" y="233"/>
                    </a:lnTo>
                    <a:lnTo>
                      <a:pt x="214" y="234"/>
                    </a:lnTo>
                    <a:lnTo>
                      <a:pt x="214" y="235"/>
                    </a:lnTo>
                    <a:lnTo>
                      <a:pt x="214" y="235"/>
                    </a:lnTo>
                    <a:lnTo>
                      <a:pt x="215" y="235"/>
                    </a:lnTo>
                    <a:lnTo>
                      <a:pt x="215" y="236"/>
                    </a:lnTo>
                    <a:lnTo>
                      <a:pt x="214" y="237"/>
                    </a:lnTo>
                    <a:lnTo>
                      <a:pt x="214" y="237"/>
                    </a:lnTo>
                    <a:lnTo>
                      <a:pt x="213" y="238"/>
                    </a:lnTo>
                    <a:lnTo>
                      <a:pt x="214" y="239"/>
                    </a:lnTo>
                    <a:lnTo>
                      <a:pt x="213" y="240"/>
                    </a:lnTo>
                    <a:lnTo>
                      <a:pt x="214" y="242"/>
                    </a:lnTo>
                    <a:lnTo>
                      <a:pt x="214" y="245"/>
                    </a:lnTo>
                    <a:lnTo>
                      <a:pt x="215" y="246"/>
                    </a:lnTo>
                    <a:lnTo>
                      <a:pt x="216" y="246"/>
                    </a:lnTo>
                    <a:lnTo>
                      <a:pt x="217" y="245"/>
                    </a:lnTo>
                    <a:lnTo>
                      <a:pt x="218" y="245"/>
                    </a:lnTo>
                    <a:lnTo>
                      <a:pt x="219" y="244"/>
                    </a:lnTo>
                    <a:lnTo>
                      <a:pt x="221" y="244"/>
                    </a:lnTo>
                    <a:lnTo>
                      <a:pt x="221" y="243"/>
                    </a:lnTo>
                    <a:lnTo>
                      <a:pt x="221" y="242"/>
                    </a:lnTo>
                    <a:lnTo>
                      <a:pt x="220" y="242"/>
                    </a:lnTo>
                    <a:lnTo>
                      <a:pt x="220" y="240"/>
                    </a:lnTo>
                    <a:lnTo>
                      <a:pt x="221" y="239"/>
                    </a:lnTo>
                    <a:lnTo>
                      <a:pt x="221" y="238"/>
                    </a:lnTo>
                    <a:lnTo>
                      <a:pt x="221" y="237"/>
                    </a:lnTo>
                    <a:lnTo>
                      <a:pt x="222" y="237"/>
                    </a:lnTo>
                    <a:lnTo>
                      <a:pt x="223" y="238"/>
                    </a:lnTo>
                    <a:lnTo>
                      <a:pt x="224" y="238"/>
                    </a:lnTo>
                    <a:lnTo>
                      <a:pt x="224" y="239"/>
                    </a:lnTo>
                    <a:lnTo>
                      <a:pt x="224" y="239"/>
                    </a:lnTo>
                    <a:lnTo>
                      <a:pt x="224" y="241"/>
                    </a:lnTo>
                    <a:lnTo>
                      <a:pt x="224" y="242"/>
                    </a:lnTo>
                    <a:lnTo>
                      <a:pt x="225" y="244"/>
                    </a:lnTo>
                    <a:lnTo>
                      <a:pt x="228" y="245"/>
                    </a:lnTo>
                    <a:lnTo>
                      <a:pt x="228" y="24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30" name="Freeform 1189">
                <a:extLst>
                  <a:ext uri="{FF2B5EF4-FFF2-40B4-BE49-F238E27FC236}">
                    <a16:creationId xmlns:a16="http://schemas.microsoft.com/office/drawing/2014/main" id="{D360ED8D-A8C1-4097-A6FA-850052EBC697}"/>
                  </a:ext>
                </a:extLst>
              </p:cNvPr>
              <p:cNvSpPr>
                <a:spLocks/>
              </p:cNvSpPr>
              <p:nvPr/>
            </p:nvSpPr>
            <p:spPr bwMode="auto">
              <a:xfrm>
                <a:off x="4172" y="1613"/>
                <a:ext cx="399" cy="441"/>
              </a:xfrm>
              <a:custGeom>
                <a:avLst/>
                <a:gdLst>
                  <a:gd name="T0" fmla="*/ 383 w 399"/>
                  <a:gd name="T1" fmla="*/ 352 h 441"/>
                  <a:gd name="T2" fmla="*/ 391 w 399"/>
                  <a:gd name="T3" fmla="*/ 368 h 441"/>
                  <a:gd name="T4" fmla="*/ 396 w 399"/>
                  <a:gd name="T5" fmla="*/ 383 h 441"/>
                  <a:gd name="T6" fmla="*/ 396 w 399"/>
                  <a:gd name="T7" fmla="*/ 409 h 441"/>
                  <a:gd name="T8" fmla="*/ 392 w 399"/>
                  <a:gd name="T9" fmla="*/ 424 h 441"/>
                  <a:gd name="T10" fmla="*/ 379 w 399"/>
                  <a:gd name="T11" fmla="*/ 426 h 441"/>
                  <a:gd name="T12" fmla="*/ 369 w 399"/>
                  <a:gd name="T13" fmla="*/ 424 h 441"/>
                  <a:gd name="T14" fmla="*/ 362 w 399"/>
                  <a:gd name="T15" fmla="*/ 419 h 441"/>
                  <a:gd name="T16" fmla="*/ 363 w 399"/>
                  <a:gd name="T17" fmla="*/ 429 h 441"/>
                  <a:gd name="T18" fmla="*/ 359 w 399"/>
                  <a:gd name="T19" fmla="*/ 435 h 441"/>
                  <a:gd name="T20" fmla="*/ 349 w 399"/>
                  <a:gd name="T21" fmla="*/ 435 h 441"/>
                  <a:gd name="T22" fmla="*/ 342 w 399"/>
                  <a:gd name="T23" fmla="*/ 431 h 441"/>
                  <a:gd name="T24" fmla="*/ 334 w 399"/>
                  <a:gd name="T25" fmla="*/ 429 h 441"/>
                  <a:gd name="T26" fmla="*/ 331 w 399"/>
                  <a:gd name="T27" fmla="*/ 421 h 441"/>
                  <a:gd name="T28" fmla="*/ 324 w 399"/>
                  <a:gd name="T29" fmla="*/ 413 h 441"/>
                  <a:gd name="T30" fmla="*/ 319 w 399"/>
                  <a:gd name="T31" fmla="*/ 408 h 441"/>
                  <a:gd name="T32" fmla="*/ 316 w 399"/>
                  <a:gd name="T33" fmla="*/ 405 h 441"/>
                  <a:gd name="T34" fmla="*/ 310 w 399"/>
                  <a:gd name="T35" fmla="*/ 397 h 441"/>
                  <a:gd name="T36" fmla="*/ 303 w 399"/>
                  <a:gd name="T37" fmla="*/ 390 h 441"/>
                  <a:gd name="T38" fmla="*/ 299 w 399"/>
                  <a:gd name="T39" fmla="*/ 385 h 441"/>
                  <a:gd name="T40" fmla="*/ 295 w 399"/>
                  <a:gd name="T41" fmla="*/ 375 h 441"/>
                  <a:gd name="T42" fmla="*/ 293 w 399"/>
                  <a:gd name="T43" fmla="*/ 368 h 441"/>
                  <a:gd name="T44" fmla="*/ 286 w 399"/>
                  <a:gd name="T45" fmla="*/ 361 h 441"/>
                  <a:gd name="T46" fmla="*/ 290 w 399"/>
                  <a:gd name="T47" fmla="*/ 354 h 441"/>
                  <a:gd name="T48" fmla="*/ 283 w 399"/>
                  <a:gd name="T49" fmla="*/ 347 h 441"/>
                  <a:gd name="T50" fmla="*/ 286 w 399"/>
                  <a:gd name="T51" fmla="*/ 338 h 441"/>
                  <a:gd name="T52" fmla="*/ 286 w 399"/>
                  <a:gd name="T53" fmla="*/ 332 h 441"/>
                  <a:gd name="T54" fmla="*/ 283 w 399"/>
                  <a:gd name="T55" fmla="*/ 325 h 441"/>
                  <a:gd name="T56" fmla="*/ 283 w 399"/>
                  <a:gd name="T57" fmla="*/ 319 h 441"/>
                  <a:gd name="T58" fmla="*/ 285 w 399"/>
                  <a:gd name="T59" fmla="*/ 310 h 441"/>
                  <a:gd name="T60" fmla="*/ 286 w 399"/>
                  <a:gd name="T61" fmla="*/ 304 h 441"/>
                  <a:gd name="T62" fmla="*/ 278 w 399"/>
                  <a:gd name="T63" fmla="*/ 308 h 441"/>
                  <a:gd name="T64" fmla="*/ 273 w 399"/>
                  <a:gd name="T65" fmla="*/ 298 h 441"/>
                  <a:gd name="T66" fmla="*/ 255 w 399"/>
                  <a:gd name="T67" fmla="*/ 300 h 441"/>
                  <a:gd name="T68" fmla="*/ 238 w 399"/>
                  <a:gd name="T69" fmla="*/ 308 h 441"/>
                  <a:gd name="T70" fmla="*/ 224 w 399"/>
                  <a:gd name="T71" fmla="*/ 314 h 441"/>
                  <a:gd name="T72" fmla="*/ 210 w 399"/>
                  <a:gd name="T73" fmla="*/ 320 h 441"/>
                  <a:gd name="T74" fmla="*/ 163 w 399"/>
                  <a:gd name="T75" fmla="*/ 323 h 441"/>
                  <a:gd name="T76" fmla="*/ 160 w 399"/>
                  <a:gd name="T77" fmla="*/ 330 h 441"/>
                  <a:gd name="T78" fmla="*/ 152 w 399"/>
                  <a:gd name="T79" fmla="*/ 334 h 441"/>
                  <a:gd name="T80" fmla="*/ 138 w 399"/>
                  <a:gd name="T81" fmla="*/ 333 h 441"/>
                  <a:gd name="T82" fmla="*/ 125 w 399"/>
                  <a:gd name="T83" fmla="*/ 338 h 441"/>
                  <a:gd name="T84" fmla="*/ 114 w 399"/>
                  <a:gd name="T85" fmla="*/ 329 h 441"/>
                  <a:gd name="T86" fmla="*/ 104 w 399"/>
                  <a:gd name="T87" fmla="*/ 318 h 441"/>
                  <a:gd name="T88" fmla="*/ 100 w 399"/>
                  <a:gd name="T89" fmla="*/ 303 h 441"/>
                  <a:gd name="T90" fmla="*/ 102 w 399"/>
                  <a:gd name="T91" fmla="*/ 284 h 441"/>
                  <a:gd name="T92" fmla="*/ 91 w 399"/>
                  <a:gd name="T93" fmla="*/ 273 h 441"/>
                  <a:gd name="T94" fmla="*/ 78 w 399"/>
                  <a:gd name="T95" fmla="*/ 265 h 441"/>
                  <a:gd name="T96" fmla="*/ 62 w 399"/>
                  <a:gd name="T97" fmla="*/ 255 h 441"/>
                  <a:gd name="T98" fmla="*/ 50 w 399"/>
                  <a:gd name="T99" fmla="*/ 241 h 441"/>
                  <a:gd name="T100" fmla="*/ 32 w 399"/>
                  <a:gd name="T101" fmla="*/ 228 h 441"/>
                  <a:gd name="T102" fmla="*/ 26 w 399"/>
                  <a:gd name="T103" fmla="*/ 200 h 441"/>
                  <a:gd name="T104" fmla="*/ 18 w 399"/>
                  <a:gd name="T105" fmla="*/ 176 h 441"/>
                  <a:gd name="T106" fmla="*/ 2 w 399"/>
                  <a:gd name="T107" fmla="*/ 162 h 441"/>
                  <a:gd name="T108" fmla="*/ 33 w 399"/>
                  <a:gd name="T109" fmla="*/ 4 h 441"/>
                  <a:gd name="T110" fmla="*/ 36 w 399"/>
                  <a:gd name="T111" fmla="*/ 12 h 441"/>
                  <a:gd name="T112" fmla="*/ 35 w 399"/>
                  <a:gd name="T113" fmla="*/ 18 h 441"/>
                  <a:gd name="T114" fmla="*/ 29 w 399"/>
                  <a:gd name="T115" fmla="*/ 21 h 441"/>
                  <a:gd name="T116" fmla="*/ 33 w 399"/>
                  <a:gd name="T117" fmla="*/ 29 h 441"/>
                  <a:gd name="T118" fmla="*/ 42 w 399"/>
                  <a:gd name="T119" fmla="*/ 27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9" h="441">
                    <a:moveTo>
                      <a:pt x="398" y="345"/>
                    </a:moveTo>
                    <a:lnTo>
                      <a:pt x="379" y="344"/>
                    </a:lnTo>
                    <a:lnTo>
                      <a:pt x="378" y="345"/>
                    </a:lnTo>
                    <a:lnTo>
                      <a:pt x="377" y="345"/>
                    </a:lnTo>
                    <a:lnTo>
                      <a:pt x="376" y="345"/>
                    </a:lnTo>
                    <a:lnTo>
                      <a:pt x="376" y="346"/>
                    </a:lnTo>
                    <a:lnTo>
                      <a:pt x="376" y="347"/>
                    </a:lnTo>
                    <a:lnTo>
                      <a:pt x="376" y="348"/>
                    </a:lnTo>
                    <a:lnTo>
                      <a:pt x="376" y="349"/>
                    </a:lnTo>
                    <a:lnTo>
                      <a:pt x="377" y="350"/>
                    </a:lnTo>
                    <a:lnTo>
                      <a:pt x="378" y="351"/>
                    </a:lnTo>
                    <a:lnTo>
                      <a:pt x="379" y="351"/>
                    </a:lnTo>
                    <a:lnTo>
                      <a:pt x="380" y="351"/>
                    </a:lnTo>
                    <a:lnTo>
                      <a:pt x="381" y="351"/>
                    </a:lnTo>
                    <a:lnTo>
                      <a:pt x="382" y="352"/>
                    </a:lnTo>
                    <a:lnTo>
                      <a:pt x="383" y="352"/>
                    </a:lnTo>
                    <a:lnTo>
                      <a:pt x="383" y="352"/>
                    </a:lnTo>
                    <a:lnTo>
                      <a:pt x="385" y="352"/>
                    </a:lnTo>
                    <a:lnTo>
                      <a:pt x="386" y="352"/>
                    </a:lnTo>
                    <a:lnTo>
                      <a:pt x="387" y="353"/>
                    </a:lnTo>
                    <a:lnTo>
                      <a:pt x="388" y="353"/>
                    </a:lnTo>
                    <a:lnTo>
                      <a:pt x="389" y="353"/>
                    </a:lnTo>
                    <a:lnTo>
                      <a:pt x="390" y="355"/>
                    </a:lnTo>
                    <a:lnTo>
                      <a:pt x="390" y="357"/>
                    </a:lnTo>
                    <a:lnTo>
                      <a:pt x="390" y="358"/>
                    </a:lnTo>
                    <a:lnTo>
                      <a:pt x="390" y="360"/>
                    </a:lnTo>
                    <a:lnTo>
                      <a:pt x="390" y="361"/>
                    </a:lnTo>
                    <a:lnTo>
                      <a:pt x="390" y="362"/>
                    </a:lnTo>
                    <a:lnTo>
                      <a:pt x="390" y="362"/>
                    </a:lnTo>
                    <a:lnTo>
                      <a:pt x="391" y="363"/>
                    </a:lnTo>
                    <a:lnTo>
                      <a:pt x="391" y="364"/>
                    </a:lnTo>
                    <a:lnTo>
                      <a:pt x="391" y="365"/>
                    </a:lnTo>
                    <a:lnTo>
                      <a:pt x="390" y="367"/>
                    </a:lnTo>
                    <a:lnTo>
                      <a:pt x="391" y="368"/>
                    </a:lnTo>
                    <a:lnTo>
                      <a:pt x="391" y="369"/>
                    </a:lnTo>
                    <a:lnTo>
                      <a:pt x="392" y="369"/>
                    </a:lnTo>
                    <a:lnTo>
                      <a:pt x="392" y="370"/>
                    </a:lnTo>
                    <a:lnTo>
                      <a:pt x="392" y="371"/>
                    </a:lnTo>
                    <a:lnTo>
                      <a:pt x="393" y="372"/>
                    </a:lnTo>
                    <a:lnTo>
                      <a:pt x="393" y="373"/>
                    </a:lnTo>
                    <a:lnTo>
                      <a:pt x="393" y="373"/>
                    </a:lnTo>
                    <a:lnTo>
                      <a:pt x="394" y="373"/>
                    </a:lnTo>
                    <a:lnTo>
                      <a:pt x="395" y="373"/>
                    </a:lnTo>
                    <a:lnTo>
                      <a:pt x="396" y="375"/>
                    </a:lnTo>
                    <a:lnTo>
                      <a:pt x="396" y="376"/>
                    </a:lnTo>
                    <a:lnTo>
                      <a:pt x="396" y="377"/>
                    </a:lnTo>
                    <a:lnTo>
                      <a:pt x="396" y="378"/>
                    </a:lnTo>
                    <a:lnTo>
                      <a:pt x="396" y="380"/>
                    </a:lnTo>
                    <a:lnTo>
                      <a:pt x="396" y="380"/>
                    </a:lnTo>
                    <a:lnTo>
                      <a:pt x="396" y="383"/>
                    </a:lnTo>
                    <a:lnTo>
                      <a:pt x="396" y="383"/>
                    </a:lnTo>
                    <a:lnTo>
                      <a:pt x="396" y="386"/>
                    </a:lnTo>
                    <a:lnTo>
                      <a:pt x="396" y="387"/>
                    </a:lnTo>
                    <a:lnTo>
                      <a:pt x="395" y="388"/>
                    </a:lnTo>
                    <a:lnTo>
                      <a:pt x="394" y="389"/>
                    </a:lnTo>
                    <a:lnTo>
                      <a:pt x="394" y="390"/>
                    </a:lnTo>
                    <a:lnTo>
                      <a:pt x="394" y="393"/>
                    </a:lnTo>
                    <a:lnTo>
                      <a:pt x="395" y="396"/>
                    </a:lnTo>
                    <a:lnTo>
                      <a:pt x="395" y="397"/>
                    </a:lnTo>
                    <a:lnTo>
                      <a:pt x="395" y="400"/>
                    </a:lnTo>
                    <a:lnTo>
                      <a:pt x="395" y="401"/>
                    </a:lnTo>
                    <a:lnTo>
                      <a:pt x="395" y="403"/>
                    </a:lnTo>
                    <a:lnTo>
                      <a:pt x="395" y="404"/>
                    </a:lnTo>
                    <a:lnTo>
                      <a:pt x="395" y="405"/>
                    </a:lnTo>
                    <a:lnTo>
                      <a:pt x="395" y="407"/>
                    </a:lnTo>
                    <a:lnTo>
                      <a:pt x="396" y="407"/>
                    </a:lnTo>
                    <a:lnTo>
                      <a:pt x="396" y="408"/>
                    </a:lnTo>
                    <a:lnTo>
                      <a:pt x="396" y="409"/>
                    </a:lnTo>
                    <a:lnTo>
                      <a:pt x="396" y="411"/>
                    </a:lnTo>
                    <a:lnTo>
                      <a:pt x="397" y="411"/>
                    </a:lnTo>
                    <a:lnTo>
                      <a:pt x="396" y="413"/>
                    </a:lnTo>
                    <a:lnTo>
                      <a:pt x="397" y="414"/>
                    </a:lnTo>
                    <a:lnTo>
                      <a:pt x="397" y="416"/>
                    </a:lnTo>
                    <a:lnTo>
                      <a:pt x="399" y="418"/>
                    </a:lnTo>
                    <a:lnTo>
                      <a:pt x="399" y="419"/>
                    </a:lnTo>
                    <a:lnTo>
                      <a:pt x="399" y="420"/>
                    </a:lnTo>
                    <a:lnTo>
                      <a:pt x="398" y="421"/>
                    </a:lnTo>
                    <a:lnTo>
                      <a:pt x="398" y="421"/>
                    </a:lnTo>
                    <a:lnTo>
                      <a:pt x="397" y="422"/>
                    </a:lnTo>
                    <a:lnTo>
                      <a:pt x="396" y="422"/>
                    </a:lnTo>
                    <a:lnTo>
                      <a:pt x="396" y="423"/>
                    </a:lnTo>
                    <a:lnTo>
                      <a:pt x="395" y="424"/>
                    </a:lnTo>
                    <a:lnTo>
                      <a:pt x="394" y="424"/>
                    </a:lnTo>
                    <a:lnTo>
                      <a:pt x="393" y="424"/>
                    </a:lnTo>
                    <a:lnTo>
                      <a:pt x="392" y="424"/>
                    </a:lnTo>
                    <a:lnTo>
                      <a:pt x="391" y="424"/>
                    </a:lnTo>
                    <a:lnTo>
                      <a:pt x="390" y="424"/>
                    </a:lnTo>
                    <a:lnTo>
                      <a:pt x="390" y="424"/>
                    </a:lnTo>
                    <a:lnTo>
                      <a:pt x="389" y="424"/>
                    </a:lnTo>
                    <a:lnTo>
                      <a:pt x="389" y="423"/>
                    </a:lnTo>
                    <a:lnTo>
                      <a:pt x="388" y="422"/>
                    </a:lnTo>
                    <a:lnTo>
                      <a:pt x="386" y="423"/>
                    </a:lnTo>
                    <a:lnTo>
                      <a:pt x="386" y="423"/>
                    </a:lnTo>
                    <a:lnTo>
                      <a:pt x="385" y="424"/>
                    </a:lnTo>
                    <a:lnTo>
                      <a:pt x="385" y="424"/>
                    </a:lnTo>
                    <a:lnTo>
                      <a:pt x="384" y="424"/>
                    </a:lnTo>
                    <a:lnTo>
                      <a:pt x="382" y="423"/>
                    </a:lnTo>
                    <a:lnTo>
                      <a:pt x="381" y="423"/>
                    </a:lnTo>
                    <a:lnTo>
                      <a:pt x="380" y="423"/>
                    </a:lnTo>
                    <a:lnTo>
                      <a:pt x="379" y="424"/>
                    </a:lnTo>
                    <a:lnTo>
                      <a:pt x="379" y="424"/>
                    </a:lnTo>
                    <a:lnTo>
                      <a:pt x="379" y="426"/>
                    </a:lnTo>
                    <a:lnTo>
                      <a:pt x="379" y="427"/>
                    </a:lnTo>
                    <a:lnTo>
                      <a:pt x="379" y="428"/>
                    </a:lnTo>
                    <a:lnTo>
                      <a:pt x="379" y="428"/>
                    </a:lnTo>
                    <a:lnTo>
                      <a:pt x="378" y="428"/>
                    </a:lnTo>
                    <a:lnTo>
                      <a:pt x="377" y="428"/>
                    </a:lnTo>
                    <a:lnTo>
                      <a:pt x="376" y="428"/>
                    </a:lnTo>
                    <a:lnTo>
                      <a:pt x="376" y="429"/>
                    </a:lnTo>
                    <a:lnTo>
                      <a:pt x="376" y="430"/>
                    </a:lnTo>
                    <a:lnTo>
                      <a:pt x="375" y="430"/>
                    </a:lnTo>
                    <a:lnTo>
                      <a:pt x="374" y="428"/>
                    </a:lnTo>
                    <a:lnTo>
                      <a:pt x="373" y="428"/>
                    </a:lnTo>
                    <a:lnTo>
                      <a:pt x="373" y="427"/>
                    </a:lnTo>
                    <a:lnTo>
                      <a:pt x="372" y="426"/>
                    </a:lnTo>
                    <a:lnTo>
                      <a:pt x="370" y="427"/>
                    </a:lnTo>
                    <a:lnTo>
                      <a:pt x="369" y="426"/>
                    </a:lnTo>
                    <a:lnTo>
                      <a:pt x="369" y="424"/>
                    </a:lnTo>
                    <a:lnTo>
                      <a:pt x="369" y="424"/>
                    </a:lnTo>
                    <a:lnTo>
                      <a:pt x="369" y="424"/>
                    </a:lnTo>
                    <a:lnTo>
                      <a:pt x="367" y="424"/>
                    </a:lnTo>
                    <a:lnTo>
                      <a:pt x="367" y="423"/>
                    </a:lnTo>
                    <a:lnTo>
                      <a:pt x="368" y="423"/>
                    </a:lnTo>
                    <a:lnTo>
                      <a:pt x="369" y="421"/>
                    </a:lnTo>
                    <a:lnTo>
                      <a:pt x="369" y="421"/>
                    </a:lnTo>
                    <a:lnTo>
                      <a:pt x="369" y="420"/>
                    </a:lnTo>
                    <a:lnTo>
                      <a:pt x="369" y="419"/>
                    </a:lnTo>
                    <a:lnTo>
                      <a:pt x="369" y="418"/>
                    </a:lnTo>
                    <a:lnTo>
                      <a:pt x="368" y="418"/>
                    </a:lnTo>
                    <a:lnTo>
                      <a:pt x="367" y="418"/>
                    </a:lnTo>
                    <a:lnTo>
                      <a:pt x="365" y="418"/>
                    </a:lnTo>
                    <a:lnTo>
                      <a:pt x="365" y="418"/>
                    </a:lnTo>
                    <a:lnTo>
                      <a:pt x="364" y="418"/>
                    </a:lnTo>
                    <a:lnTo>
                      <a:pt x="363" y="419"/>
                    </a:lnTo>
                    <a:lnTo>
                      <a:pt x="362" y="418"/>
                    </a:lnTo>
                    <a:lnTo>
                      <a:pt x="362" y="419"/>
                    </a:lnTo>
                    <a:lnTo>
                      <a:pt x="362" y="420"/>
                    </a:lnTo>
                    <a:lnTo>
                      <a:pt x="362" y="420"/>
                    </a:lnTo>
                    <a:lnTo>
                      <a:pt x="361" y="420"/>
                    </a:lnTo>
                    <a:lnTo>
                      <a:pt x="360" y="421"/>
                    </a:lnTo>
                    <a:lnTo>
                      <a:pt x="361" y="421"/>
                    </a:lnTo>
                    <a:lnTo>
                      <a:pt x="362" y="421"/>
                    </a:lnTo>
                    <a:lnTo>
                      <a:pt x="363" y="421"/>
                    </a:lnTo>
                    <a:lnTo>
                      <a:pt x="363" y="422"/>
                    </a:lnTo>
                    <a:lnTo>
                      <a:pt x="363" y="423"/>
                    </a:lnTo>
                    <a:lnTo>
                      <a:pt x="362" y="424"/>
                    </a:lnTo>
                    <a:lnTo>
                      <a:pt x="362" y="424"/>
                    </a:lnTo>
                    <a:lnTo>
                      <a:pt x="362" y="424"/>
                    </a:lnTo>
                    <a:lnTo>
                      <a:pt x="362" y="427"/>
                    </a:lnTo>
                    <a:lnTo>
                      <a:pt x="362" y="428"/>
                    </a:lnTo>
                    <a:lnTo>
                      <a:pt x="363" y="428"/>
                    </a:lnTo>
                    <a:lnTo>
                      <a:pt x="363" y="428"/>
                    </a:lnTo>
                    <a:lnTo>
                      <a:pt x="363" y="429"/>
                    </a:lnTo>
                    <a:lnTo>
                      <a:pt x="362" y="429"/>
                    </a:lnTo>
                    <a:lnTo>
                      <a:pt x="362" y="429"/>
                    </a:lnTo>
                    <a:lnTo>
                      <a:pt x="361" y="429"/>
                    </a:lnTo>
                    <a:lnTo>
                      <a:pt x="362" y="430"/>
                    </a:lnTo>
                    <a:lnTo>
                      <a:pt x="363" y="431"/>
                    </a:lnTo>
                    <a:lnTo>
                      <a:pt x="363" y="431"/>
                    </a:lnTo>
                    <a:lnTo>
                      <a:pt x="363" y="432"/>
                    </a:lnTo>
                    <a:lnTo>
                      <a:pt x="363" y="433"/>
                    </a:lnTo>
                    <a:lnTo>
                      <a:pt x="363" y="434"/>
                    </a:lnTo>
                    <a:lnTo>
                      <a:pt x="364" y="435"/>
                    </a:lnTo>
                    <a:lnTo>
                      <a:pt x="364" y="436"/>
                    </a:lnTo>
                    <a:lnTo>
                      <a:pt x="363" y="436"/>
                    </a:lnTo>
                    <a:lnTo>
                      <a:pt x="362" y="435"/>
                    </a:lnTo>
                    <a:lnTo>
                      <a:pt x="362" y="435"/>
                    </a:lnTo>
                    <a:lnTo>
                      <a:pt x="361" y="435"/>
                    </a:lnTo>
                    <a:lnTo>
                      <a:pt x="359" y="434"/>
                    </a:lnTo>
                    <a:lnTo>
                      <a:pt x="359" y="435"/>
                    </a:lnTo>
                    <a:lnTo>
                      <a:pt x="359" y="436"/>
                    </a:lnTo>
                    <a:lnTo>
                      <a:pt x="359" y="437"/>
                    </a:lnTo>
                    <a:lnTo>
                      <a:pt x="358" y="438"/>
                    </a:lnTo>
                    <a:lnTo>
                      <a:pt x="357" y="438"/>
                    </a:lnTo>
                    <a:lnTo>
                      <a:pt x="357" y="438"/>
                    </a:lnTo>
                    <a:lnTo>
                      <a:pt x="357" y="440"/>
                    </a:lnTo>
                    <a:lnTo>
                      <a:pt x="355" y="441"/>
                    </a:lnTo>
                    <a:lnTo>
                      <a:pt x="355" y="440"/>
                    </a:lnTo>
                    <a:lnTo>
                      <a:pt x="354" y="439"/>
                    </a:lnTo>
                    <a:lnTo>
                      <a:pt x="353" y="439"/>
                    </a:lnTo>
                    <a:lnTo>
                      <a:pt x="352" y="438"/>
                    </a:lnTo>
                    <a:lnTo>
                      <a:pt x="351" y="438"/>
                    </a:lnTo>
                    <a:lnTo>
                      <a:pt x="350" y="437"/>
                    </a:lnTo>
                    <a:lnTo>
                      <a:pt x="349" y="437"/>
                    </a:lnTo>
                    <a:lnTo>
                      <a:pt x="349" y="436"/>
                    </a:lnTo>
                    <a:lnTo>
                      <a:pt x="349" y="435"/>
                    </a:lnTo>
                    <a:lnTo>
                      <a:pt x="349" y="435"/>
                    </a:lnTo>
                    <a:lnTo>
                      <a:pt x="350" y="434"/>
                    </a:lnTo>
                    <a:lnTo>
                      <a:pt x="351" y="433"/>
                    </a:lnTo>
                    <a:lnTo>
                      <a:pt x="350" y="433"/>
                    </a:lnTo>
                    <a:lnTo>
                      <a:pt x="349" y="433"/>
                    </a:lnTo>
                    <a:lnTo>
                      <a:pt x="348" y="434"/>
                    </a:lnTo>
                    <a:lnTo>
                      <a:pt x="348" y="434"/>
                    </a:lnTo>
                    <a:lnTo>
                      <a:pt x="348" y="433"/>
                    </a:lnTo>
                    <a:lnTo>
                      <a:pt x="348" y="432"/>
                    </a:lnTo>
                    <a:lnTo>
                      <a:pt x="348" y="431"/>
                    </a:lnTo>
                    <a:lnTo>
                      <a:pt x="346" y="433"/>
                    </a:lnTo>
                    <a:lnTo>
                      <a:pt x="345" y="433"/>
                    </a:lnTo>
                    <a:lnTo>
                      <a:pt x="346" y="434"/>
                    </a:lnTo>
                    <a:lnTo>
                      <a:pt x="345" y="434"/>
                    </a:lnTo>
                    <a:lnTo>
                      <a:pt x="345" y="434"/>
                    </a:lnTo>
                    <a:lnTo>
                      <a:pt x="343" y="433"/>
                    </a:lnTo>
                    <a:lnTo>
                      <a:pt x="342" y="432"/>
                    </a:lnTo>
                    <a:lnTo>
                      <a:pt x="342" y="431"/>
                    </a:lnTo>
                    <a:lnTo>
                      <a:pt x="341" y="431"/>
                    </a:lnTo>
                    <a:lnTo>
                      <a:pt x="341" y="432"/>
                    </a:lnTo>
                    <a:lnTo>
                      <a:pt x="340" y="432"/>
                    </a:lnTo>
                    <a:lnTo>
                      <a:pt x="340" y="433"/>
                    </a:lnTo>
                    <a:lnTo>
                      <a:pt x="340" y="434"/>
                    </a:lnTo>
                    <a:lnTo>
                      <a:pt x="341" y="435"/>
                    </a:lnTo>
                    <a:lnTo>
                      <a:pt x="339" y="435"/>
                    </a:lnTo>
                    <a:lnTo>
                      <a:pt x="338" y="435"/>
                    </a:lnTo>
                    <a:lnTo>
                      <a:pt x="337" y="435"/>
                    </a:lnTo>
                    <a:lnTo>
                      <a:pt x="337" y="434"/>
                    </a:lnTo>
                    <a:lnTo>
                      <a:pt x="337" y="433"/>
                    </a:lnTo>
                    <a:lnTo>
                      <a:pt x="337" y="432"/>
                    </a:lnTo>
                    <a:lnTo>
                      <a:pt x="337" y="431"/>
                    </a:lnTo>
                    <a:lnTo>
                      <a:pt x="336" y="431"/>
                    </a:lnTo>
                    <a:lnTo>
                      <a:pt x="334" y="431"/>
                    </a:lnTo>
                    <a:lnTo>
                      <a:pt x="334" y="431"/>
                    </a:lnTo>
                    <a:lnTo>
                      <a:pt x="334" y="429"/>
                    </a:lnTo>
                    <a:lnTo>
                      <a:pt x="334" y="428"/>
                    </a:lnTo>
                    <a:lnTo>
                      <a:pt x="334" y="428"/>
                    </a:lnTo>
                    <a:lnTo>
                      <a:pt x="334" y="427"/>
                    </a:lnTo>
                    <a:lnTo>
                      <a:pt x="334" y="426"/>
                    </a:lnTo>
                    <a:lnTo>
                      <a:pt x="334" y="426"/>
                    </a:lnTo>
                    <a:lnTo>
                      <a:pt x="335" y="425"/>
                    </a:lnTo>
                    <a:lnTo>
                      <a:pt x="335" y="424"/>
                    </a:lnTo>
                    <a:lnTo>
                      <a:pt x="334" y="424"/>
                    </a:lnTo>
                    <a:lnTo>
                      <a:pt x="334" y="424"/>
                    </a:lnTo>
                    <a:lnTo>
                      <a:pt x="332" y="423"/>
                    </a:lnTo>
                    <a:lnTo>
                      <a:pt x="332" y="424"/>
                    </a:lnTo>
                    <a:lnTo>
                      <a:pt x="331" y="424"/>
                    </a:lnTo>
                    <a:lnTo>
                      <a:pt x="331" y="424"/>
                    </a:lnTo>
                    <a:lnTo>
                      <a:pt x="331" y="423"/>
                    </a:lnTo>
                    <a:lnTo>
                      <a:pt x="331" y="422"/>
                    </a:lnTo>
                    <a:lnTo>
                      <a:pt x="331" y="421"/>
                    </a:lnTo>
                    <a:lnTo>
                      <a:pt x="331" y="421"/>
                    </a:lnTo>
                    <a:lnTo>
                      <a:pt x="330" y="421"/>
                    </a:lnTo>
                    <a:lnTo>
                      <a:pt x="329" y="421"/>
                    </a:lnTo>
                    <a:lnTo>
                      <a:pt x="328" y="421"/>
                    </a:lnTo>
                    <a:lnTo>
                      <a:pt x="328" y="420"/>
                    </a:lnTo>
                    <a:lnTo>
                      <a:pt x="328" y="418"/>
                    </a:lnTo>
                    <a:lnTo>
                      <a:pt x="328" y="418"/>
                    </a:lnTo>
                    <a:lnTo>
                      <a:pt x="329" y="417"/>
                    </a:lnTo>
                    <a:lnTo>
                      <a:pt x="328" y="416"/>
                    </a:lnTo>
                    <a:lnTo>
                      <a:pt x="328" y="416"/>
                    </a:lnTo>
                    <a:lnTo>
                      <a:pt x="327" y="416"/>
                    </a:lnTo>
                    <a:lnTo>
                      <a:pt x="326" y="416"/>
                    </a:lnTo>
                    <a:lnTo>
                      <a:pt x="327" y="415"/>
                    </a:lnTo>
                    <a:lnTo>
                      <a:pt x="328" y="414"/>
                    </a:lnTo>
                    <a:lnTo>
                      <a:pt x="328" y="414"/>
                    </a:lnTo>
                    <a:lnTo>
                      <a:pt x="327" y="414"/>
                    </a:lnTo>
                    <a:lnTo>
                      <a:pt x="326" y="414"/>
                    </a:lnTo>
                    <a:lnTo>
                      <a:pt x="324" y="413"/>
                    </a:lnTo>
                    <a:lnTo>
                      <a:pt x="324" y="413"/>
                    </a:lnTo>
                    <a:lnTo>
                      <a:pt x="323" y="412"/>
                    </a:lnTo>
                    <a:lnTo>
                      <a:pt x="323" y="411"/>
                    </a:lnTo>
                    <a:lnTo>
                      <a:pt x="324" y="409"/>
                    </a:lnTo>
                    <a:lnTo>
                      <a:pt x="324" y="408"/>
                    </a:lnTo>
                    <a:lnTo>
                      <a:pt x="324" y="408"/>
                    </a:lnTo>
                    <a:lnTo>
                      <a:pt x="326" y="407"/>
                    </a:lnTo>
                    <a:lnTo>
                      <a:pt x="327" y="407"/>
                    </a:lnTo>
                    <a:lnTo>
                      <a:pt x="327" y="406"/>
                    </a:lnTo>
                    <a:lnTo>
                      <a:pt x="326" y="406"/>
                    </a:lnTo>
                    <a:lnTo>
                      <a:pt x="325" y="406"/>
                    </a:lnTo>
                    <a:lnTo>
                      <a:pt x="324" y="405"/>
                    </a:lnTo>
                    <a:lnTo>
                      <a:pt x="323" y="407"/>
                    </a:lnTo>
                    <a:lnTo>
                      <a:pt x="322" y="407"/>
                    </a:lnTo>
                    <a:lnTo>
                      <a:pt x="321" y="407"/>
                    </a:lnTo>
                    <a:lnTo>
                      <a:pt x="320" y="407"/>
                    </a:lnTo>
                    <a:lnTo>
                      <a:pt x="319" y="408"/>
                    </a:lnTo>
                    <a:lnTo>
                      <a:pt x="320" y="409"/>
                    </a:lnTo>
                    <a:lnTo>
                      <a:pt x="320" y="410"/>
                    </a:lnTo>
                    <a:lnTo>
                      <a:pt x="320" y="411"/>
                    </a:lnTo>
                    <a:lnTo>
                      <a:pt x="320" y="411"/>
                    </a:lnTo>
                    <a:lnTo>
                      <a:pt x="319" y="411"/>
                    </a:lnTo>
                    <a:lnTo>
                      <a:pt x="318" y="411"/>
                    </a:lnTo>
                    <a:lnTo>
                      <a:pt x="318" y="409"/>
                    </a:lnTo>
                    <a:lnTo>
                      <a:pt x="317" y="409"/>
                    </a:lnTo>
                    <a:lnTo>
                      <a:pt x="317" y="409"/>
                    </a:lnTo>
                    <a:lnTo>
                      <a:pt x="316" y="408"/>
                    </a:lnTo>
                    <a:lnTo>
                      <a:pt x="317" y="407"/>
                    </a:lnTo>
                    <a:lnTo>
                      <a:pt x="317" y="407"/>
                    </a:lnTo>
                    <a:lnTo>
                      <a:pt x="315" y="407"/>
                    </a:lnTo>
                    <a:lnTo>
                      <a:pt x="315" y="407"/>
                    </a:lnTo>
                    <a:lnTo>
                      <a:pt x="315" y="406"/>
                    </a:lnTo>
                    <a:lnTo>
                      <a:pt x="315" y="405"/>
                    </a:lnTo>
                    <a:lnTo>
                      <a:pt x="316" y="405"/>
                    </a:lnTo>
                    <a:lnTo>
                      <a:pt x="317" y="404"/>
                    </a:lnTo>
                    <a:lnTo>
                      <a:pt x="316" y="404"/>
                    </a:lnTo>
                    <a:lnTo>
                      <a:pt x="315" y="404"/>
                    </a:lnTo>
                    <a:lnTo>
                      <a:pt x="314" y="404"/>
                    </a:lnTo>
                    <a:lnTo>
                      <a:pt x="314" y="404"/>
                    </a:lnTo>
                    <a:lnTo>
                      <a:pt x="313" y="404"/>
                    </a:lnTo>
                    <a:lnTo>
                      <a:pt x="314" y="402"/>
                    </a:lnTo>
                    <a:lnTo>
                      <a:pt x="314" y="401"/>
                    </a:lnTo>
                    <a:lnTo>
                      <a:pt x="312" y="401"/>
                    </a:lnTo>
                    <a:lnTo>
                      <a:pt x="312" y="400"/>
                    </a:lnTo>
                    <a:lnTo>
                      <a:pt x="312" y="400"/>
                    </a:lnTo>
                    <a:lnTo>
                      <a:pt x="312" y="399"/>
                    </a:lnTo>
                    <a:lnTo>
                      <a:pt x="312" y="398"/>
                    </a:lnTo>
                    <a:lnTo>
                      <a:pt x="313" y="397"/>
                    </a:lnTo>
                    <a:lnTo>
                      <a:pt x="312" y="397"/>
                    </a:lnTo>
                    <a:lnTo>
                      <a:pt x="311" y="397"/>
                    </a:lnTo>
                    <a:lnTo>
                      <a:pt x="310" y="397"/>
                    </a:lnTo>
                    <a:lnTo>
                      <a:pt x="310" y="396"/>
                    </a:lnTo>
                    <a:lnTo>
                      <a:pt x="309" y="397"/>
                    </a:lnTo>
                    <a:lnTo>
                      <a:pt x="307" y="397"/>
                    </a:lnTo>
                    <a:lnTo>
                      <a:pt x="307" y="396"/>
                    </a:lnTo>
                    <a:lnTo>
                      <a:pt x="307" y="395"/>
                    </a:lnTo>
                    <a:lnTo>
                      <a:pt x="307" y="394"/>
                    </a:lnTo>
                    <a:lnTo>
                      <a:pt x="306" y="393"/>
                    </a:lnTo>
                    <a:lnTo>
                      <a:pt x="306" y="393"/>
                    </a:lnTo>
                    <a:lnTo>
                      <a:pt x="305" y="393"/>
                    </a:lnTo>
                    <a:lnTo>
                      <a:pt x="305" y="392"/>
                    </a:lnTo>
                    <a:lnTo>
                      <a:pt x="304" y="391"/>
                    </a:lnTo>
                    <a:lnTo>
                      <a:pt x="304" y="393"/>
                    </a:lnTo>
                    <a:lnTo>
                      <a:pt x="303" y="393"/>
                    </a:lnTo>
                    <a:lnTo>
                      <a:pt x="303" y="392"/>
                    </a:lnTo>
                    <a:lnTo>
                      <a:pt x="303" y="391"/>
                    </a:lnTo>
                    <a:lnTo>
                      <a:pt x="303" y="390"/>
                    </a:lnTo>
                    <a:lnTo>
                      <a:pt x="303" y="390"/>
                    </a:lnTo>
                    <a:lnTo>
                      <a:pt x="303" y="390"/>
                    </a:lnTo>
                    <a:lnTo>
                      <a:pt x="302" y="391"/>
                    </a:lnTo>
                    <a:lnTo>
                      <a:pt x="302" y="390"/>
                    </a:lnTo>
                    <a:lnTo>
                      <a:pt x="303" y="390"/>
                    </a:lnTo>
                    <a:lnTo>
                      <a:pt x="303" y="389"/>
                    </a:lnTo>
                    <a:lnTo>
                      <a:pt x="304" y="390"/>
                    </a:lnTo>
                    <a:lnTo>
                      <a:pt x="305" y="390"/>
                    </a:lnTo>
                    <a:lnTo>
                      <a:pt x="304" y="388"/>
                    </a:lnTo>
                    <a:lnTo>
                      <a:pt x="303" y="388"/>
                    </a:lnTo>
                    <a:lnTo>
                      <a:pt x="303" y="387"/>
                    </a:lnTo>
                    <a:lnTo>
                      <a:pt x="302" y="387"/>
                    </a:lnTo>
                    <a:lnTo>
                      <a:pt x="301" y="387"/>
                    </a:lnTo>
                    <a:lnTo>
                      <a:pt x="300" y="387"/>
                    </a:lnTo>
                    <a:lnTo>
                      <a:pt x="299" y="387"/>
                    </a:lnTo>
                    <a:lnTo>
                      <a:pt x="299" y="387"/>
                    </a:lnTo>
                    <a:lnTo>
                      <a:pt x="299" y="386"/>
                    </a:lnTo>
                    <a:lnTo>
                      <a:pt x="299" y="385"/>
                    </a:lnTo>
                    <a:lnTo>
                      <a:pt x="300" y="385"/>
                    </a:lnTo>
                    <a:lnTo>
                      <a:pt x="301" y="385"/>
                    </a:lnTo>
                    <a:lnTo>
                      <a:pt x="301" y="384"/>
                    </a:lnTo>
                    <a:lnTo>
                      <a:pt x="299" y="384"/>
                    </a:lnTo>
                    <a:lnTo>
                      <a:pt x="299" y="383"/>
                    </a:lnTo>
                    <a:lnTo>
                      <a:pt x="298" y="382"/>
                    </a:lnTo>
                    <a:lnTo>
                      <a:pt x="298" y="381"/>
                    </a:lnTo>
                    <a:lnTo>
                      <a:pt x="297" y="380"/>
                    </a:lnTo>
                    <a:lnTo>
                      <a:pt x="298" y="380"/>
                    </a:lnTo>
                    <a:lnTo>
                      <a:pt x="298" y="379"/>
                    </a:lnTo>
                    <a:lnTo>
                      <a:pt x="297" y="379"/>
                    </a:lnTo>
                    <a:lnTo>
                      <a:pt x="296" y="378"/>
                    </a:lnTo>
                    <a:lnTo>
                      <a:pt x="296" y="377"/>
                    </a:lnTo>
                    <a:lnTo>
                      <a:pt x="296" y="376"/>
                    </a:lnTo>
                    <a:lnTo>
                      <a:pt x="295" y="376"/>
                    </a:lnTo>
                    <a:lnTo>
                      <a:pt x="294" y="376"/>
                    </a:lnTo>
                    <a:lnTo>
                      <a:pt x="295" y="375"/>
                    </a:lnTo>
                    <a:lnTo>
                      <a:pt x="294" y="374"/>
                    </a:lnTo>
                    <a:lnTo>
                      <a:pt x="294" y="373"/>
                    </a:lnTo>
                    <a:lnTo>
                      <a:pt x="294" y="373"/>
                    </a:lnTo>
                    <a:lnTo>
                      <a:pt x="293" y="373"/>
                    </a:lnTo>
                    <a:lnTo>
                      <a:pt x="293" y="373"/>
                    </a:lnTo>
                    <a:lnTo>
                      <a:pt x="293" y="371"/>
                    </a:lnTo>
                    <a:lnTo>
                      <a:pt x="294" y="371"/>
                    </a:lnTo>
                    <a:lnTo>
                      <a:pt x="295" y="371"/>
                    </a:lnTo>
                    <a:lnTo>
                      <a:pt x="295" y="369"/>
                    </a:lnTo>
                    <a:lnTo>
                      <a:pt x="296" y="369"/>
                    </a:lnTo>
                    <a:lnTo>
                      <a:pt x="295" y="369"/>
                    </a:lnTo>
                    <a:lnTo>
                      <a:pt x="294" y="369"/>
                    </a:lnTo>
                    <a:lnTo>
                      <a:pt x="294" y="369"/>
                    </a:lnTo>
                    <a:lnTo>
                      <a:pt x="294" y="369"/>
                    </a:lnTo>
                    <a:lnTo>
                      <a:pt x="294" y="368"/>
                    </a:lnTo>
                    <a:lnTo>
                      <a:pt x="293" y="367"/>
                    </a:lnTo>
                    <a:lnTo>
                      <a:pt x="293" y="368"/>
                    </a:lnTo>
                    <a:lnTo>
                      <a:pt x="291" y="369"/>
                    </a:lnTo>
                    <a:lnTo>
                      <a:pt x="290" y="369"/>
                    </a:lnTo>
                    <a:lnTo>
                      <a:pt x="291" y="367"/>
                    </a:lnTo>
                    <a:lnTo>
                      <a:pt x="290" y="367"/>
                    </a:lnTo>
                    <a:lnTo>
                      <a:pt x="290" y="368"/>
                    </a:lnTo>
                    <a:lnTo>
                      <a:pt x="289" y="368"/>
                    </a:lnTo>
                    <a:lnTo>
                      <a:pt x="287" y="367"/>
                    </a:lnTo>
                    <a:lnTo>
                      <a:pt x="287" y="366"/>
                    </a:lnTo>
                    <a:lnTo>
                      <a:pt x="288" y="366"/>
                    </a:lnTo>
                    <a:lnTo>
                      <a:pt x="287" y="366"/>
                    </a:lnTo>
                    <a:lnTo>
                      <a:pt x="286" y="366"/>
                    </a:lnTo>
                    <a:lnTo>
                      <a:pt x="286" y="365"/>
                    </a:lnTo>
                    <a:lnTo>
                      <a:pt x="286" y="364"/>
                    </a:lnTo>
                    <a:lnTo>
                      <a:pt x="286" y="363"/>
                    </a:lnTo>
                    <a:lnTo>
                      <a:pt x="286" y="362"/>
                    </a:lnTo>
                    <a:lnTo>
                      <a:pt x="286" y="361"/>
                    </a:lnTo>
                    <a:lnTo>
                      <a:pt x="286" y="361"/>
                    </a:lnTo>
                    <a:lnTo>
                      <a:pt x="287" y="361"/>
                    </a:lnTo>
                    <a:lnTo>
                      <a:pt x="286" y="360"/>
                    </a:lnTo>
                    <a:lnTo>
                      <a:pt x="286" y="360"/>
                    </a:lnTo>
                    <a:lnTo>
                      <a:pt x="285" y="359"/>
                    </a:lnTo>
                    <a:lnTo>
                      <a:pt x="285" y="359"/>
                    </a:lnTo>
                    <a:lnTo>
                      <a:pt x="285" y="358"/>
                    </a:lnTo>
                    <a:lnTo>
                      <a:pt x="286" y="358"/>
                    </a:lnTo>
                    <a:lnTo>
                      <a:pt x="286" y="358"/>
                    </a:lnTo>
                    <a:lnTo>
                      <a:pt x="286" y="357"/>
                    </a:lnTo>
                    <a:lnTo>
                      <a:pt x="286" y="356"/>
                    </a:lnTo>
                    <a:lnTo>
                      <a:pt x="286" y="356"/>
                    </a:lnTo>
                    <a:lnTo>
                      <a:pt x="286" y="355"/>
                    </a:lnTo>
                    <a:lnTo>
                      <a:pt x="287" y="355"/>
                    </a:lnTo>
                    <a:lnTo>
                      <a:pt x="288" y="355"/>
                    </a:lnTo>
                    <a:lnTo>
                      <a:pt x="289" y="355"/>
                    </a:lnTo>
                    <a:lnTo>
                      <a:pt x="289" y="354"/>
                    </a:lnTo>
                    <a:lnTo>
                      <a:pt x="290" y="354"/>
                    </a:lnTo>
                    <a:lnTo>
                      <a:pt x="290" y="353"/>
                    </a:lnTo>
                    <a:lnTo>
                      <a:pt x="290" y="351"/>
                    </a:lnTo>
                    <a:lnTo>
                      <a:pt x="290" y="350"/>
                    </a:lnTo>
                    <a:lnTo>
                      <a:pt x="290" y="349"/>
                    </a:lnTo>
                    <a:lnTo>
                      <a:pt x="290" y="349"/>
                    </a:lnTo>
                    <a:lnTo>
                      <a:pt x="289" y="349"/>
                    </a:lnTo>
                    <a:lnTo>
                      <a:pt x="287" y="348"/>
                    </a:lnTo>
                    <a:lnTo>
                      <a:pt x="287" y="347"/>
                    </a:lnTo>
                    <a:lnTo>
                      <a:pt x="286" y="347"/>
                    </a:lnTo>
                    <a:lnTo>
                      <a:pt x="286" y="348"/>
                    </a:lnTo>
                    <a:lnTo>
                      <a:pt x="286" y="349"/>
                    </a:lnTo>
                    <a:lnTo>
                      <a:pt x="286" y="350"/>
                    </a:lnTo>
                    <a:lnTo>
                      <a:pt x="285" y="349"/>
                    </a:lnTo>
                    <a:lnTo>
                      <a:pt x="283" y="349"/>
                    </a:lnTo>
                    <a:lnTo>
                      <a:pt x="283" y="349"/>
                    </a:lnTo>
                    <a:lnTo>
                      <a:pt x="283" y="348"/>
                    </a:lnTo>
                    <a:lnTo>
                      <a:pt x="283" y="347"/>
                    </a:lnTo>
                    <a:lnTo>
                      <a:pt x="284" y="346"/>
                    </a:lnTo>
                    <a:lnTo>
                      <a:pt x="284" y="345"/>
                    </a:lnTo>
                    <a:lnTo>
                      <a:pt x="283" y="345"/>
                    </a:lnTo>
                    <a:lnTo>
                      <a:pt x="282" y="345"/>
                    </a:lnTo>
                    <a:lnTo>
                      <a:pt x="283" y="344"/>
                    </a:lnTo>
                    <a:lnTo>
                      <a:pt x="283" y="344"/>
                    </a:lnTo>
                    <a:lnTo>
                      <a:pt x="285" y="344"/>
                    </a:lnTo>
                    <a:lnTo>
                      <a:pt x="286" y="344"/>
                    </a:lnTo>
                    <a:lnTo>
                      <a:pt x="286" y="342"/>
                    </a:lnTo>
                    <a:lnTo>
                      <a:pt x="285" y="342"/>
                    </a:lnTo>
                    <a:lnTo>
                      <a:pt x="284" y="342"/>
                    </a:lnTo>
                    <a:lnTo>
                      <a:pt x="283" y="342"/>
                    </a:lnTo>
                    <a:lnTo>
                      <a:pt x="284" y="342"/>
                    </a:lnTo>
                    <a:lnTo>
                      <a:pt x="285" y="341"/>
                    </a:lnTo>
                    <a:lnTo>
                      <a:pt x="286" y="340"/>
                    </a:lnTo>
                    <a:lnTo>
                      <a:pt x="286" y="339"/>
                    </a:lnTo>
                    <a:lnTo>
                      <a:pt x="286" y="338"/>
                    </a:lnTo>
                    <a:lnTo>
                      <a:pt x="286" y="338"/>
                    </a:lnTo>
                    <a:lnTo>
                      <a:pt x="287" y="338"/>
                    </a:lnTo>
                    <a:lnTo>
                      <a:pt x="287" y="336"/>
                    </a:lnTo>
                    <a:lnTo>
                      <a:pt x="286" y="336"/>
                    </a:lnTo>
                    <a:lnTo>
                      <a:pt x="286" y="336"/>
                    </a:lnTo>
                    <a:lnTo>
                      <a:pt x="286" y="337"/>
                    </a:lnTo>
                    <a:lnTo>
                      <a:pt x="285" y="337"/>
                    </a:lnTo>
                    <a:lnTo>
                      <a:pt x="284" y="336"/>
                    </a:lnTo>
                    <a:lnTo>
                      <a:pt x="284" y="335"/>
                    </a:lnTo>
                    <a:lnTo>
                      <a:pt x="286" y="334"/>
                    </a:lnTo>
                    <a:lnTo>
                      <a:pt x="284" y="334"/>
                    </a:lnTo>
                    <a:lnTo>
                      <a:pt x="284" y="333"/>
                    </a:lnTo>
                    <a:lnTo>
                      <a:pt x="283" y="332"/>
                    </a:lnTo>
                    <a:lnTo>
                      <a:pt x="284" y="331"/>
                    </a:lnTo>
                    <a:lnTo>
                      <a:pt x="285" y="331"/>
                    </a:lnTo>
                    <a:lnTo>
                      <a:pt x="286" y="331"/>
                    </a:lnTo>
                    <a:lnTo>
                      <a:pt x="286" y="332"/>
                    </a:lnTo>
                    <a:lnTo>
                      <a:pt x="285" y="333"/>
                    </a:lnTo>
                    <a:lnTo>
                      <a:pt x="287" y="333"/>
                    </a:lnTo>
                    <a:lnTo>
                      <a:pt x="287" y="332"/>
                    </a:lnTo>
                    <a:lnTo>
                      <a:pt x="286" y="331"/>
                    </a:lnTo>
                    <a:lnTo>
                      <a:pt x="287" y="330"/>
                    </a:lnTo>
                    <a:lnTo>
                      <a:pt x="287" y="329"/>
                    </a:lnTo>
                    <a:lnTo>
                      <a:pt x="286" y="328"/>
                    </a:lnTo>
                    <a:lnTo>
                      <a:pt x="286" y="328"/>
                    </a:lnTo>
                    <a:lnTo>
                      <a:pt x="286" y="327"/>
                    </a:lnTo>
                    <a:lnTo>
                      <a:pt x="286" y="327"/>
                    </a:lnTo>
                    <a:lnTo>
                      <a:pt x="286" y="326"/>
                    </a:lnTo>
                    <a:lnTo>
                      <a:pt x="285" y="326"/>
                    </a:lnTo>
                    <a:lnTo>
                      <a:pt x="284" y="327"/>
                    </a:lnTo>
                    <a:lnTo>
                      <a:pt x="283" y="327"/>
                    </a:lnTo>
                    <a:lnTo>
                      <a:pt x="283" y="327"/>
                    </a:lnTo>
                    <a:lnTo>
                      <a:pt x="283" y="326"/>
                    </a:lnTo>
                    <a:lnTo>
                      <a:pt x="283" y="325"/>
                    </a:lnTo>
                    <a:lnTo>
                      <a:pt x="281" y="325"/>
                    </a:lnTo>
                    <a:lnTo>
                      <a:pt x="280" y="325"/>
                    </a:lnTo>
                    <a:lnTo>
                      <a:pt x="280" y="325"/>
                    </a:lnTo>
                    <a:lnTo>
                      <a:pt x="282" y="324"/>
                    </a:lnTo>
                    <a:lnTo>
                      <a:pt x="282" y="323"/>
                    </a:lnTo>
                    <a:lnTo>
                      <a:pt x="283" y="322"/>
                    </a:lnTo>
                    <a:lnTo>
                      <a:pt x="283" y="322"/>
                    </a:lnTo>
                    <a:lnTo>
                      <a:pt x="284" y="322"/>
                    </a:lnTo>
                    <a:lnTo>
                      <a:pt x="285" y="321"/>
                    </a:lnTo>
                    <a:lnTo>
                      <a:pt x="285" y="321"/>
                    </a:lnTo>
                    <a:lnTo>
                      <a:pt x="286" y="321"/>
                    </a:lnTo>
                    <a:lnTo>
                      <a:pt x="286" y="321"/>
                    </a:lnTo>
                    <a:lnTo>
                      <a:pt x="286" y="321"/>
                    </a:lnTo>
                    <a:lnTo>
                      <a:pt x="286" y="320"/>
                    </a:lnTo>
                    <a:lnTo>
                      <a:pt x="285" y="319"/>
                    </a:lnTo>
                    <a:lnTo>
                      <a:pt x="284" y="319"/>
                    </a:lnTo>
                    <a:lnTo>
                      <a:pt x="283" y="319"/>
                    </a:lnTo>
                    <a:lnTo>
                      <a:pt x="284" y="318"/>
                    </a:lnTo>
                    <a:lnTo>
                      <a:pt x="285" y="318"/>
                    </a:lnTo>
                    <a:lnTo>
                      <a:pt x="285" y="318"/>
                    </a:lnTo>
                    <a:lnTo>
                      <a:pt x="285" y="316"/>
                    </a:lnTo>
                    <a:lnTo>
                      <a:pt x="285" y="315"/>
                    </a:lnTo>
                    <a:lnTo>
                      <a:pt x="286" y="315"/>
                    </a:lnTo>
                    <a:lnTo>
                      <a:pt x="286" y="314"/>
                    </a:lnTo>
                    <a:lnTo>
                      <a:pt x="286" y="314"/>
                    </a:lnTo>
                    <a:lnTo>
                      <a:pt x="287" y="314"/>
                    </a:lnTo>
                    <a:lnTo>
                      <a:pt x="287" y="313"/>
                    </a:lnTo>
                    <a:lnTo>
                      <a:pt x="286" y="313"/>
                    </a:lnTo>
                    <a:lnTo>
                      <a:pt x="286" y="312"/>
                    </a:lnTo>
                    <a:lnTo>
                      <a:pt x="287" y="311"/>
                    </a:lnTo>
                    <a:lnTo>
                      <a:pt x="287" y="311"/>
                    </a:lnTo>
                    <a:lnTo>
                      <a:pt x="286" y="311"/>
                    </a:lnTo>
                    <a:lnTo>
                      <a:pt x="286" y="310"/>
                    </a:lnTo>
                    <a:lnTo>
                      <a:pt x="285" y="310"/>
                    </a:lnTo>
                    <a:lnTo>
                      <a:pt x="284" y="310"/>
                    </a:lnTo>
                    <a:lnTo>
                      <a:pt x="285" y="309"/>
                    </a:lnTo>
                    <a:lnTo>
                      <a:pt x="286" y="309"/>
                    </a:lnTo>
                    <a:lnTo>
                      <a:pt x="286" y="308"/>
                    </a:lnTo>
                    <a:lnTo>
                      <a:pt x="286" y="307"/>
                    </a:lnTo>
                    <a:lnTo>
                      <a:pt x="286" y="307"/>
                    </a:lnTo>
                    <a:lnTo>
                      <a:pt x="286" y="307"/>
                    </a:lnTo>
                    <a:lnTo>
                      <a:pt x="287" y="307"/>
                    </a:lnTo>
                    <a:lnTo>
                      <a:pt x="287" y="306"/>
                    </a:lnTo>
                    <a:lnTo>
                      <a:pt x="288" y="305"/>
                    </a:lnTo>
                    <a:lnTo>
                      <a:pt x="289" y="305"/>
                    </a:lnTo>
                    <a:lnTo>
                      <a:pt x="289" y="304"/>
                    </a:lnTo>
                    <a:lnTo>
                      <a:pt x="289" y="304"/>
                    </a:lnTo>
                    <a:lnTo>
                      <a:pt x="288" y="304"/>
                    </a:lnTo>
                    <a:lnTo>
                      <a:pt x="287" y="304"/>
                    </a:lnTo>
                    <a:lnTo>
                      <a:pt x="286" y="304"/>
                    </a:lnTo>
                    <a:lnTo>
                      <a:pt x="286" y="304"/>
                    </a:lnTo>
                    <a:lnTo>
                      <a:pt x="285" y="304"/>
                    </a:lnTo>
                    <a:lnTo>
                      <a:pt x="284" y="304"/>
                    </a:lnTo>
                    <a:lnTo>
                      <a:pt x="283" y="304"/>
                    </a:lnTo>
                    <a:lnTo>
                      <a:pt x="283" y="304"/>
                    </a:lnTo>
                    <a:lnTo>
                      <a:pt x="282" y="304"/>
                    </a:lnTo>
                    <a:lnTo>
                      <a:pt x="281" y="304"/>
                    </a:lnTo>
                    <a:lnTo>
                      <a:pt x="280" y="305"/>
                    </a:lnTo>
                    <a:lnTo>
                      <a:pt x="279" y="305"/>
                    </a:lnTo>
                    <a:lnTo>
                      <a:pt x="279" y="304"/>
                    </a:lnTo>
                    <a:lnTo>
                      <a:pt x="278" y="304"/>
                    </a:lnTo>
                    <a:lnTo>
                      <a:pt x="276" y="304"/>
                    </a:lnTo>
                    <a:lnTo>
                      <a:pt x="276" y="304"/>
                    </a:lnTo>
                    <a:lnTo>
                      <a:pt x="276" y="305"/>
                    </a:lnTo>
                    <a:lnTo>
                      <a:pt x="276" y="306"/>
                    </a:lnTo>
                    <a:lnTo>
                      <a:pt x="277" y="307"/>
                    </a:lnTo>
                    <a:lnTo>
                      <a:pt x="277" y="307"/>
                    </a:lnTo>
                    <a:lnTo>
                      <a:pt x="278" y="308"/>
                    </a:lnTo>
                    <a:lnTo>
                      <a:pt x="277" y="309"/>
                    </a:lnTo>
                    <a:lnTo>
                      <a:pt x="276" y="309"/>
                    </a:lnTo>
                    <a:lnTo>
                      <a:pt x="276" y="310"/>
                    </a:lnTo>
                    <a:lnTo>
                      <a:pt x="275" y="310"/>
                    </a:lnTo>
                    <a:lnTo>
                      <a:pt x="274" y="309"/>
                    </a:lnTo>
                    <a:lnTo>
                      <a:pt x="275" y="308"/>
                    </a:lnTo>
                    <a:lnTo>
                      <a:pt x="275" y="307"/>
                    </a:lnTo>
                    <a:lnTo>
                      <a:pt x="275" y="307"/>
                    </a:lnTo>
                    <a:lnTo>
                      <a:pt x="275" y="306"/>
                    </a:lnTo>
                    <a:lnTo>
                      <a:pt x="275" y="304"/>
                    </a:lnTo>
                    <a:lnTo>
                      <a:pt x="274" y="304"/>
                    </a:lnTo>
                    <a:lnTo>
                      <a:pt x="274" y="303"/>
                    </a:lnTo>
                    <a:lnTo>
                      <a:pt x="274" y="302"/>
                    </a:lnTo>
                    <a:lnTo>
                      <a:pt x="273" y="301"/>
                    </a:lnTo>
                    <a:lnTo>
                      <a:pt x="274" y="300"/>
                    </a:lnTo>
                    <a:lnTo>
                      <a:pt x="274" y="299"/>
                    </a:lnTo>
                    <a:lnTo>
                      <a:pt x="273" y="298"/>
                    </a:lnTo>
                    <a:lnTo>
                      <a:pt x="272" y="297"/>
                    </a:lnTo>
                    <a:lnTo>
                      <a:pt x="272" y="297"/>
                    </a:lnTo>
                    <a:lnTo>
                      <a:pt x="271" y="297"/>
                    </a:lnTo>
                    <a:lnTo>
                      <a:pt x="269" y="297"/>
                    </a:lnTo>
                    <a:lnTo>
                      <a:pt x="266" y="298"/>
                    </a:lnTo>
                    <a:lnTo>
                      <a:pt x="266" y="297"/>
                    </a:lnTo>
                    <a:lnTo>
                      <a:pt x="265" y="297"/>
                    </a:lnTo>
                    <a:lnTo>
                      <a:pt x="263" y="296"/>
                    </a:lnTo>
                    <a:lnTo>
                      <a:pt x="262" y="296"/>
                    </a:lnTo>
                    <a:lnTo>
                      <a:pt x="262" y="295"/>
                    </a:lnTo>
                    <a:lnTo>
                      <a:pt x="259" y="296"/>
                    </a:lnTo>
                    <a:lnTo>
                      <a:pt x="259" y="296"/>
                    </a:lnTo>
                    <a:lnTo>
                      <a:pt x="258" y="297"/>
                    </a:lnTo>
                    <a:lnTo>
                      <a:pt x="256" y="297"/>
                    </a:lnTo>
                    <a:lnTo>
                      <a:pt x="255" y="298"/>
                    </a:lnTo>
                    <a:lnTo>
                      <a:pt x="255" y="300"/>
                    </a:lnTo>
                    <a:lnTo>
                      <a:pt x="255" y="300"/>
                    </a:lnTo>
                    <a:lnTo>
                      <a:pt x="254" y="301"/>
                    </a:lnTo>
                    <a:lnTo>
                      <a:pt x="253" y="302"/>
                    </a:lnTo>
                    <a:lnTo>
                      <a:pt x="252" y="302"/>
                    </a:lnTo>
                    <a:lnTo>
                      <a:pt x="252" y="303"/>
                    </a:lnTo>
                    <a:lnTo>
                      <a:pt x="251" y="303"/>
                    </a:lnTo>
                    <a:lnTo>
                      <a:pt x="250" y="303"/>
                    </a:lnTo>
                    <a:lnTo>
                      <a:pt x="249" y="303"/>
                    </a:lnTo>
                    <a:lnTo>
                      <a:pt x="248" y="304"/>
                    </a:lnTo>
                    <a:lnTo>
                      <a:pt x="247" y="304"/>
                    </a:lnTo>
                    <a:lnTo>
                      <a:pt x="245" y="305"/>
                    </a:lnTo>
                    <a:lnTo>
                      <a:pt x="245" y="306"/>
                    </a:lnTo>
                    <a:lnTo>
                      <a:pt x="245" y="307"/>
                    </a:lnTo>
                    <a:lnTo>
                      <a:pt x="244" y="307"/>
                    </a:lnTo>
                    <a:lnTo>
                      <a:pt x="241" y="307"/>
                    </a:lnTo>
                    <a:lnTo>
                      <a:pt x="241" y="307"/>
                    </a:lnTo>
                    <a:lnTo>
                      <a:pt x="238" y="307"/>
                    </a:lnTo>
                    <a:lnTo>
                      <a:pt x="238" y="308"/>
                    </a:lnTo>
                    <a:lnTo>
                      <a:pt x="237" y="308"/>
                    </a:lnTo>
                    <a:lnTo>
                      <a:pt x="236" y="308"/>
                    </a:lnTo>
                    <a:lnTo>
                      <a:pt x="235" y="310"/>
                    </a:lnTo>
                    <a:lnTo>
                      <a:pt x="235" y="311"/>
                    </a:lnTo>
                    <a:lnTo>
                      <a:pt x="235" y="311"/>
                    </a:lnTo>
                    <a:lnTo>
                      <a:pt x="235" y="312"/>
                    </a:lnTo>
                    <a:lnTo>
                      <a:pt x="235" y="313"/>
                    </a:lnTo>
                    <a:lnTo>
                      <a:pt x="234" y="313"/>
                    </a:lnTo>
                    <a:lnTo>
                      <a:pt x="234" y="314"/>
                    </a:lnTo>
                    <a:lnTo>
                      <a:pt x="233" y="314"/>
                    </a:lnTo>
                    <a:lnTo>
                      <a:pt x="231" y="314"/>
                    </a:lnTo>
                    <a:lnTo>
                      <a:pt x="231" y="314"/>
                    </a:lnTo>
                    <a:lnTo>
                      <a:pt x="229" y="315"/>
                    </a:lnTo>
                    <a:lnTo>
                      <a:pt x="227" y="315"/>
                    </a:lnTo>
                    <a:lnTo>
                      <a:pt x="226" y="315"/>
                    </a:lnTo>
                    <a:lnTo>
                      <a:pt x="225" y="314"/>
                    </a:lnTo>
                    <a:lnTo>
                      <a:pt x="224" y="314"/>
                    </a:lnTo>
                    <a:lnTo>
                      <a:pt x="223" y="315"/>
                    </a:lnTo>
                    <a:lnTo>
                      <a:pt x="222" y="315"/>
                    </a:lnTo>
                    <a:lnTo>
                      <a:pt x="221" y="316"/>
                    </a:lnTo>
                    <a:lnTo>
                      <a:pt x="221" y="316"/>
                    </a:lnTo>
                    <a:lnTo>
                      <a:pt x="220" y="316"/>
                    </a:lnTo>
                    <a:lnTo>
                      <a:pt x="219" y="315"/>
                    </a:lnTo>
                    <a:lnTo>
                      <a:pt x="217" y="315"/>
                    </a:lnTo>
                    <a:lnTo>
                      <a:pt x="217" y="315"/>
                    </a:lnTo>
                    <a:lnTo>
                      <a:pt x="216" y="316"/>
                    </a:lnTo>
                    <a:lnTo>
                      <a:pt x="215" y="317"/>
                    </a:lnTo>
                    <a:lnTo>
                      <a:pt x="214" y="318"/>
                    </a:lnTo>
                    <a:lnTo>
                      <a:pt x="213" y="318"/>
                    </a:lnTo>
                    <a:lnTo>
                      <a:pt x="213" y="318"/>
                    </a:lnTo>
                    <a:lnTo>
                      <a:pt x="212" y="320"/>
                    </a:lnTo>
                    <a:lnTo>
                      <a:pt x="211" y="321"/>
                    </a:lnTo>
                    <a:lnTo>
                      <a:pt x="211" y="320"/>
                    </a:lnTo>
                    <a:lnTo>
                      <a:pt x="210" y="320"/>
                    </a:lnTo>
                    <a:lnTo>
                      <a:pt x="209" y="319"/>
                    </a:lnTo>
                    <a:lnTo>
                      <a:pt x="208" y="319"/>
                    </a:lnTo>
                    <a:lnTo>
                      <a:pt x="166" y="314"/>
                    </a:lnTo>
                    <a:lnTo>
                      <a:pt x="165" y="314"/>
                    </a:lnTo>
                    <a:lnTo>
                      <a:pt x="165" y="314"/>
                    </a:lnTo>
                    <a:lnTo>
                      <a:pt x="165" y="315"/>
                    </a:lnTo>
                    <a:lnTo>
                      <a:pt x="165" y="316"/>
                    </a:lnTo>
                    <a:lnTo>
                      <a:pt x="165" y="317"/>
                    </a:lnTo>
                    <a:lnTo>
                      <a:pt x="166" y="318"/>
                    </a:lnTo>
                    <a:lnTo>
                      <a:pt x="165" y="318"/>
                    </a:lnTo>
                    <a:lnTo>
                      <a:pt x="166" y="319"/>
                    </a:lnTo>
                    <a:lnTo>
                      <a:pt x="165" y="319"/>
                    </a:lnTo>
                    <a:lnTo>
                      <a:pt x="166" y="321"/>
                    </a:lnTo>
                    <a:lnTo>
                      <a:pt x="165" y="321"/>
                    </a:lnTo>
                    <a:lnTo>
                      <a:pt x="165" y="322"/>
                    </a:lnTo>
                    <a:lnTo>
                      <a:pt x="164" y="323"/>
                    </a:lnTo>
                    <a:lnTo>
                      <a:pt x="163" y="323"/>
                    </a:lnTo>
                    <a:lnTo>
                      <a:pt x="163" y="324"/>
                    </a:lnTo>
                    <a:lnTo>
                      <a:pt x="164" y="325"/>
                    </a:lnTo>
                    <a:lnTo>
                      <a:pt x="165" y="325"/>
                    </a:lnTo>
                    <a:lnTo>
                      <a:pt x="164" y="326"/>
                    </a:lnTo>
                    <a:lnTo>
                      <a:pt x="163" y="327"/>
                    </a:lnTo>
                    <a:lnTo>
                      <a:pt x="162" y="327"/>
                    </a:lnTo>
                    <a:lnTo>
                      <a:pt x="162" y="326"/>
                    </a:lnTo>
                    <a:lnTo>
                      <a:pt x="162" y="325"/>
                    </a:lnTo>
                    <a:lnTo>
                      <a:pt x="162" y="325"/>
                    </a:lnTo>
                    <a:lnTo>
                      <a:pt x="161" y="327"/>
                    </a:lnTo>
                    <a:lnTo>
                      <a:pt x="162" y="327"/>
                    </a:lnTo>
                    <a:lnTo>
                      <a:pt x="162" y="328"/>
                    </a:lnTo>
                    <a:lnTo>
                      <a:pt x="161" y="328"/>
                    </a:lnTo>
                    <a:lnTo>
                      <a:pt x="160" y="328"/>
                    </a:lnTo>
                    <a:lnTo>
                      <a:pt x="160" y="328"/>
                    </a:lnTo>
                    <a:lnTo>
                      <a:pt x="160" y="329"/>
                    </a:lnTo>
                    <a:lnTo>
                      <a:pt x="160" y="330"/>
                    </a:lnTo>
                    <a:lnTo>
                      <a:pt x="160" y="331"/>
                    </a:lnTo>
                    <a:lnTo>
                      <a:pt x="159" y="331"/>
                    </a:lnTo>
                    <a:lnTo>
                      <a:pt x="159" y="331"/>
                    </a:lnTo>
                    <a:lnTo>
                      <a:pt x="159" y="332"/>
                    </a:lnTo>
                    <a:lnTo>
                      <a:pt x="159" y="331"/>
                    </a:lnTo>
                    <a:lnTo>
                      <a:pt x="157" y="331"/>
                    </a:lnTo>
                    <a:lnTo>
                      <a:pt x="156" y="330"/>
                    </a:lnTo>
                    <a:lnTo>
                      <a:pt x="156" y="331"/>
                    </a:lnTo>
                    <a:lnTo>
                      <a:pt x="156" y="332"/>
                    </a:lnTo>
                    <a:lnTo>
                      <a:pt x="155" y="333"/>
                    </a:lnTo>
                    <a:lnTo>
                      <a:pt x="155" y="334"/>
                    </a:lnTo>
                    <a:lnTo>
                      <a:pt x="154" y="334"/>
                    </a:lnTo>
                    <a:lnTo>
                      <a:pt x="153" y="333"/>
                    </a:lnTo>
                    <a:lnTo>
                      <a:pt x="152" y="333"/>
                    </a:lnTo>
                    <a:lnTo>
                      <a:pt x="152" y="333"/>
                    </a:lnTo>
                    <a:lnTo>
                      <a:pt x="151" y="333"/>
                    </a:lnTo>
                    <a:lnTo>
                      <a:pt x="152" y="334"/>
                    </a:lnTo>
                    <a:lnTo>
                      <a:pt x="151" y="335"/>
                    </a:lnTo>
                    <a:lnTo>
                      <a:pt x="150" y="335"/>
                    </a:lnTo>
                    <a:lnTo>
                      <a:pt x="149" y="335"/>
                    </a:lnTo>
                    <a:lnTo>
                      <a:pt x="149" y="335"/>
                    </a:lnTo>
                    <a:lnTo>
                      <a:pt x="148" y="335"/>
                    </a:lnTo>
                    <a:lnTo>
                      <a:pt x="148" y="335"/>
                    </a:lnTo>
                    <a:lnTo>
                      <a:pt x="147" y="333"/>
                    </a:lnTo>
                    <a:lnTo>
                      <a:pt x="146" y="332"/>
                    </a:lnTo>
                    <a:lnTo>
                      <a:pt x="145" y="331"/>
                    </a:lnTo>
                    <a:lnTo>
                      <a:pt x="144" y="331"/>
                    </a:lnTo>
                    <a:lnTo>
                      <a:pt x="143" y="332"/>
                    </a:lnTo>
                    <a:lnTo>
                      <a:pt x="142" y="332"/>
                    </a:lnTo>
                    <a:lnTo>
                      <a:pt x="142" y="333"/>
                    </a:lnTo>
                    <a:lnTo>
                      <a:pt x="140" y="335"/>
                    </a:lnTo>
                    <a:lnTo>
                      <a:pt x="139" y="335"/>
                    </a:lnTo>
                    <a:lnTo>
                      <a:pt x="138" y="334"/>
                    </a:lnTo>
                    <a:lnTo>
                      <a:pt x="138" y="333"/>
                    </a:lnTo>
                    <a:lnTo>
                      <a:pt x="138" y="334"/>
                    </a:lnTo>
                    <a:lnTo>
                      <a:pt x="137" y="333"/>
                    </a:lnTo>
                    <a:lnTo>
                      <a:pt x="136" y="333"/>
                    </a:lnTo>
                    <a:lnTo>
                      <a:pt x="135" y="333"/>
                    </a:lnTo>
                    <a:lnTo>
                      <a:pt x="135" y="333"/>
                    </a:lnTo>
                    <a:lnTo>
                      <a:pt x="134" y="333"/>
                    </a:lnTo>
                    <a:lnTo>
                      <a:pt x="133" y="334"/>
                    </a:lnTo>
                    <a:lnTo>
                      <a:pt x="132" y="334"/>
                    </a:lnTo>
                    <a:lnTo>
                      <a:pt x="132" y="335"/>
                    </a:lnTo>
                    <a:lnTo>
                      <a:pt x="131" y="335"/>
                    </a:lnTo>
                    <a:lnTo>
                      <a:pt x="131" y="335"/>
                    </a:lnTo>
                    <a:lnTo>
                      <a:pt x="130" y="335"/>
                    </a:lnTo>
                    <a:lnTo>
                      <a:pt x="129" y="335"/>
                    </a:lnTo>
                    <a:lnTo>
                      <a:pt x="128" y="336"/>
                    </a:lnTo>
                    <a:lnTo>
                      <a:pt x="127" y="336"/>
                    </a:lnTo>
                    <a:lnTo>
                      <a:pt x="126" y="338"/>
                    </a:lnTo>
                    <a:lnTo>
                      <a:pt x="125" y="338"/>
                    </a:lnTo>
                    <a:lnTo>
                      <a:pt x="124" y="338"/>
                    </a:lnTo>
                    <a:lnTo>
                      <a:pt x="124" y="338"/>
                    </a:lnTo>
                    <a:lnTo>
                      <a:pt x="124" y="338"/>
                    </a:lnTo>
                    <a:lnTo>
                      <a:pt x="123" y="338"/>
                    </a:lnTo>
                    <a:lnTo>
                      <a:pt x="122" y="338"/>
                    </a:lnTo>
                    <a:lnTo>
                      <a:pt x="121" y="338"/>
                    </a:lnTo>
                    <a:lnTo>
                      <a:pt x="121" y="337"/>
                    </a:lnTo>
                    <a:lnTo>
                      <a:pt x="121" y="336"/>
                    </a:lnTo>
                    <a:lnTo>
                      <a:pt x="121" y="336"/>
                    </a:lnTo>
                    <a:lnTo>
                      <a:pt x="120" y="336"/>
                    </a:lnTo>
                    <a:lnTo>
                      <a:pt x="119" y="335"/>
                    </a:lnTo>
                    <a:lnTo>
                      <a:pt x="118" y="334"/>
                    </a:lnTo>
                    <a:lnTo>
                      <a:pt x="118" y="333"/>
                    </a:lnTo>
                    <a:lnTo>
                      <a:pt x="117" y="332"/>
                    </a:lnTo>
                    <a:lnTo>
                      <a:pt x="117" y="331"/>
                    </a:lnTo>
                    <a:lnTo>
                      <a:pt x="114" y="330"/>
                    </a:lnTo>
                    <a:lnTo>
                      <a:pt x="114" y="329"/>
                    </a:lnTo>
                    <a:lnTo>
                      <a:pt x="113" y="328"/>
                    </a:lnTo>
                    <a:lnTo>
                      <a:pt x="112" y="328"/>
                    </a:lnTo>
                    <a:lnTo>
                      <a:pt x="111" y="328"/>
                    </a:lnTo>
                    <a:lnTo>
                      <a:pt x="110" y="328"/>
                    </a:lnTo>
                    <a:lnTo>
                      <a:pt x="109" y="328"/>
                    </a:lnTo>
                    <a:lnTo>
                      <a:pt x="108" y="328"/>
                    </a:lnTo>
                    <a:lnTo>
                      <a:pt x="107" y="328"/>
                    </a:lnTo>
                    <a:lnTo>
                      <a:pt x="107" y="328"/>
                    </a:lnTo>
                    <a:lnTo>
                      <a:pt x="106" y="326"/>
                    </a:lnTo>
                    <a:lnTo>
                      <a:pt x="106" y="325"/>
                    </a:lnTo>
                    <a:lnTo>
                      <a:pt x="106" y="324"/>
                    </a:lnTo>
                    <a:lnTo>
                      <a:pt x="106" y="323"/>
                    </a:lnTo>
                    <a:lnTo>
                      <a:pt x="106" y="322"/>
                    </a:lnTo>
                    <a:lnTo>
                      <a:pt x="105" y="321"/>
                    </a:lnTo>
                    <a:lnTo>
                      <a:pt x="105" y="320"/>
                    </a:lnTo>
                    <a:lnTo>
                      <a:pt x="105" y="319"/>
                    </a:lnTo>
                    <a:lnTo>
                      <a:pt x="104" y="318"/>
                    </a:lnTo>
                    <a:lnTo>
                      <a:pt x="104" y="318"/>
                    </a:lnTo>
                    <a:lnTo>
                      <a:pt x="104" y="317"/>
                    </a:lnTo>
                    <a:lnTo>
                      <a:pt x="103" y="315"/>
                    </a:lnTo>
                    <a:lnTo>
                      <a:pt x="102" y="315"/>
                    </a:lnTo>
                    <a:lnTo>
                      <a:pt x="101" y="315"/>
                    </a:lnTo>
                    <a:lnTo>
                      <a:pt x="100" y="315"/>
                    </a:lnTo>
                    <a:lnTo>
                      <a:pt x="100" y="314"/>
                    </a:lnTo>
                    <a:lnTo>
                      <a:pt x="100" y="314"/>
                    </a:lnTo>
                    <a:lnTo>
                      <a:pt x="100" y="312"/>
                    </a:lnTo>
                    <a:lnTo>
                      <a:pt x="100" y="311"/>
                    </a:lnTo>
                    <a:lnTo>
                      <a:pt x="100" y="311"/>
                    </a:lnTo>
                    <a:lnTo>
                      <a:pt x="102" y="307"/>
                    </a:lnTo>
                    <a:lnTo>
                      <a:pt x="102" y="307"/>
                    </a:lnTo>
                    <a:lnTo>
                      <a:pt x="100" y="306"/>
                    </a:lnTo>
                    <a:lnTo>
                      <a:pt x="100" y="305"/>
                    </a:lnTo>
                    <a:lnTo>
                      <a:pt x="100" y="304"/>
                    </a:lnTo>
                    <a:lnTo>
                      <a:pt x="100" y="303"/>
                    </a:lnTo>
                    <a:lnTo>
                      <a:pt x="100" y="300"/>
                    </a:lnTo>
                    <a:lnTo>
                      <a:pt x="100" y="299"/>
                    </a:lnTo>
                    <a:lnTo>
                      <a:pt x="100" y="298"/>
                    </a:lnTo>
                    <a:lnTo>
                      <a:pt x="100" y="297"/>
                    </a:lnTo>
                    <a:lnTo>
                      <a:pt x="100" y="296"/>
                    </a:lnTo>
                    <a:lnTo>
                      <a:pt x="100" y="294"/>
                    </a:lnTo>
                    <a:lnTo>
                      <a:pt x="100" y="293"/>
                    </a:lnTo>
                    <a:lnTo>
                      <a:pt x="100" y="293"/>
                    </a:lnTo>
                    <a:lnTo>
                      <a:pt x="101" y="293"/>
                    </a:lnTo>
                    <a:lnTo>
                      <a:pt x="101" y="292"/>
                    </a:lnTo>
                    <a:lnTo>
                      <a:pt x="101" y="290"/>
                    </a:lnTo>
                    <a:lnTo>
                      <a:pt x="101" y="290"/>
                    </a:lnTo>
                    <a:lnTo>
                      <a:pt x="102" y="289"/>
                    </a:lnTo>
                    <a:lnTo>
                      <a:pt x="102" y="287"/>
                    </a:lnTo>
                    <a:lnTo>
                      <a:pt x="102" y="286"/>
                    </a:lnTo>
                    <a:lnTo>
                      <a:pt x="102" y="285"/>
                    </a:lnTo>
                    <a:lnTo>
                      <a:pt x="102" y="284"/>
                    </a:lnTo>
                    <a:lnTo>
                      <a:pt x="102" y="283"/>
                    </a:lnTo>
                    <a:lnTo>
                      <a:pt x="102" y="283"/>
                    </a:lnTo>
                    <a:lnTo>
                      <a:pt x="103" y="281"/>
                    </a:lnTo>
                    <a:lnTo>
                      <a:pt x="103" y="280"/>
                    </a:lnTo>
                    <a:lnTo>
                      <a:pt x="104" y="278"/>
                    </a:lnTo>
                    <a:lnTo>
                      <a:pt x="102" y="276"/>
                    </a:lnTo>
                    <a:lnTo>
                      <a:pt x="102" y="276"/>
                    </a:lnTo>
                    <a:lnTo>
                      <a:pt x="99" y="275"/>
                    </a:lnTo>
                    <a:lnTo>
                      <a:pt x="98" y="274"/>
                    </a:lnTo>
                    <a:lnTo>
                      <a:pt x="97" y="275"/>
                    </a:lnTo>
                    <a:lnTo>
                      <a:pt x="97" y="275"/>
                    </a:lnTo>
                    <a:lnTo>
                      <a:pt x="96" y="275"/>
                    </a:lnTo>
                    <a:lnTo>
                      <a:pt x="95" y="275"/>
                    </a:lnTo>
                    <a:lnTo>
                      <a:pt x="94" y="276"/>
                    </a:lnTo>
                    <a:lnTo>
                      <a:pt x="93" y="276"/>
                    </a:lnTo>
                    <a:lnTo>
                      <a:pt x="93" y="276"/>
                    </a:lnTo>
                    <a:lnTo>
                      <a:pt x="91" y="273"/>
                    </a:lnTo>
                    <a:lnTo>
                      <a:pt x="90" y="273"/>
                    </a:lnTo>
                    <a:lnTo>
                      <a:pt x="90" y="273"/>
                    </a:lnTo>
                    <a:lnTo>
                      <a:pt x="89" y="273"/>
                    </a:lnTo>
                    <a:lnTo>
                      <a:pt x="88" y="272"/>
                    </a:lnTo>
                    <a:lnTo>
                      <a:pt x="87" y="272"/>
                    </a:lnTo>
                    <a:lnTo>
                      <a:pt x="86" y="272"/>
                    </a:lnTo>
                    <a:lnTo>
                      <a:pt x="85" y="272"/>
                    </a:lnTo>
                    <a:lnTo>
                      <a:pt x="84" y="272"/>
                    </a:lnTo>
                    <a:lnTo>
                      <a:pt x="83" y="271"/>
                    </a:lnTo>
                    <a:lnTo>
                      <a:pt x="82" y="271"/>
                    </a:lnTo>
                    <a:lnTo>
                      <a:pt x="81" y="271"/>
                    </a:lnTo>
                    <a:lnTo>
                      <a:pt x="81" y="270"/>
                    </a:lnTo>
                    <a:lnTo>
                      <a:pt x="80" y="269"/>
                    </a:lnTo>
                    <a:lnTo>
                      <a:pt x="80" y="268"/>
                    </a:lnTo>
                    <a:lnTo>
                      <a:pt x="80" y="267"/>
                    </a:lnTo>
                    <a:lnTo>
                      <a:pt x="79" y="266"/>
                    </a:lnTo>
                    <a:lnTo>
                      <a:pt x="78" y="265"/>
                    </a:lnTo>
                    <a:lnTo>
                      <a:pt x="77" y="263"/>
                    </a:lnTo>
                    <a:lnTo>
                      <a:pt x="76" y="262"/>
                    </a:lnTo>
                    <a:lnTo>
                      <a:pt x="76" y="262"/>
                    </a:lnTo>
                    <a:lnTo>
                      <a:pt x="74" y="262"/>
                    </a:lnTo>
                    <a:lnTo>
                      <a:pt x="73" y="262"/>
                    </a:lnTo>
                    <a:lnTo>
                      <a:pt x="73" y="263"/>
                    </a:lnTo>
                    <a:lnTo>
                      <a:pt x="71" y="263"/>
                    </a:lnTo>
                    <a:lnTo>
                      <a:pt x="69" y="262"/>
                    </a:lnTo>
                    <a:lnTo>
                      <a:pt x="69" y="261"/>
                    </a:lnTo>
                    <a:lnTo>
                      <a:pt x="68" y="259"/>
                    </a:lnTo>
                    <a:lnTo>
                      <a:pt x="68" y="259"/>
                    </a:lnTo>
                    <a:lnTo>
                      <a:pt x="67" y="259"/>
                    </a:lnTo>
                    <a:lnTo>
                      <a:pt x="66" y="258"/>
                    </a:lnTo>
                    <a:lnTo>
                      <a:pt x="65" y="257"/>
                    </a:lnTo>
                    <a:lnTo>
                      <a:pt x="64" y="256"/>
                    </a:lnTo>
                    <a:lnTo>
                      <a:pt x="63" y="256"/>
                    </a:lnTo>
                    <a:lnTo>
                      <a:pt x="62" y="255"/>
                    </a:lnTo>
                    <a:lnTo>
                      <a:pt x="62" y="254"/>
                    </a:lnTo>
                    <a:lnTo>
                      <a:pt x="61" y="254"/>
                    </a:lnTo>
                    <a:lnTo>
                      <a:pt x="61" y="253"/>
                    </a:lnTo>
                    <a:lnTo>
                      <a:pt x="60" y="252"/>
                    </a:lnTo>
                    <a:lnTo>
                      <a:pt x="60" y="252"/>
                    </a:lnTo>
                    <a:lnTo>
                      <a:pt x="59" y="251"/>
                    </a:lnTo>
                    <a:lnTo>
                      <a:pt x="59" y="250"/>
                    </a:lnTo>
                    <a:lnTo>
                      <a:pt x="59" y="249"/>
                    </a:lnTo>
                    <a:lnTo>
                      <a:pt x="59" y="248"/>
                    </a:lnTo>
                    <a:lnTo>
                      <a:pt x="59" y="247"/>
                    </a:lnTo>
                    <a:lnTo>
                      <a:pt x="57" y="245"/>
                    </a:lnTo>
                    <a:lnTo>
                      <a:pt x="56" y="244"/>
                    </a:lnTo>
                    <a:lnTo>
                      <a:pt x="55" y="243"/>
                    </a:lnTo>
                    <a:lnTo>
                      <a:pt x="53" y="242"/>
                    </a:lnTo>
                    <a:lnTo>
                      <a:pt x="52" y="242"/>
                    </a:lnTo>
                    <a:lnTo>
                      <a:pt x="52" y="242"/>
                    </a:lnTo>
                    <a:lnTo>
                      <a:pt x="50" y="241"/>
                    </a:lnTo>
                    <a:lnTo>
                      <a:pt x="49" y="241"/>
                    </a:lnTo>
                    <a:lnTo>
                      <a:pt x="45" y="240"/>
                    </a:lnTo>
                    <a:lnTo>
                      <a:pt x="42" y="239"/>
                    </a:lnTo>
                    <a:lnTo>
                      <a:pt x="40" y="239"/>
                    </a:lnTo>
                    <a:lnTo>
                      <a:pt x="38" y="238"/>
                    </a:lnTo>
                    <a:lnTo>
                      <a:pt x="37" y="238"/>
                    </a:lnTo>
                    <a:lnTo>
                      <a:pt x="37" y="238"/>
                    </a:lnTo>
                    <a:lnTo>
                      <a:pt x="36" y="237"/>
                    </a:lnTo>
                    <a:lnTo>
                      <a:pt x="35" y="236"/>
                    </a:lnTo>
                    <a:lnTo>
                      <a:pt x="35" y="236"/>
                    </a:lnTo>
                    <a:lnTo>
                      <a:pt x="33" y="235"/>
                    </a:lnTo>
                    <a:lnTo>
                      <a:pt x="32" y="235"/>
                    </a:lnTo>
                    <a:lnTo>
                      <a:pt x="31" y="234"/>
                    </a:lnTo>
                    <a:lnTo>
                      <a:pt x="31" y="233"/>
                    </a:lnTo>
                    <a:lnTo>
                      <a:pt x="31" y="231"/>
                    </a:lnTo>
                    <a:lnTo>
                      <a:pt x="31" y="230"/>
                    </a:lnTo>
                    <a:lnTo>
                      <a:pt x="32" y="228"/>
                    </a:lnTo>
                    <a:lnTo>
                      <a:pt x="32" y="227"/>
                    </a:lnTo>
                    <a:lnTo>
                      <a:pt x="31" y="226"/>
                    </a:lnTo>
                    <a:lnTo>
                      <a:pt x="30" y="225"/>
                    </a:lnTo>
                    <a:lnTo>
                      <a:pt x="31" y="224"/>
                    </a:lnTo>
                    <a:lnTo>
                      <a:pt x="31" y="221"/>
                    </a:lnTo>
                    <a:lnTo>
                      <a:pt x="31" y="220"/>
                    </a:lnTo>
                    <a:lnTo>
                      <a:pt x="32" y="219"/>
                    </a:lnTo>
                    <a:lnTo>
                      <a:pt x="32" y="218"/>
                    </a:lnTo>
                    <a:lnTo>
                      <a:pt x="31" y="217"/>
                    </a:lnTo>
                    <a:lnTo>
                      <a:pt x="31" y="217"/>
                    </a:lnTo>
                    <a:lnTo>
                      <a:pt x="29" y="211"/>
                    </a:lnTo>
                    <a:lnTo>
                      <a:pt x="28" y="210"/>
                    </a:lnTo>
                    <a:lnTo>
                      <a:pt x="28" y="208"/>
                    </a:lnTo>
                    <a:lnTo>
                      <a:pt x="28" y="204"/>
                    </a:lnTo>
                    <a:lnTo>
                      <a:pt x="28" y="203"/>
                    </a:lnTo>
                    <a:lnTo>
                      <a:pt x="28" y="202"/>
                    </a:lnTo>
                    <a:lnTo>
                      <a:pt x="26" y="200"/>
                    </a:lnTo>
                    <a:lnTo>
                      <a:pt x="26" y="199"/>
                    </a:lnTo>
                    <a:lnTo>
                      <a:pt x="27" y="197"/>
                    </a:lnTo>
                    <a:lnTo>
                      <a:pt x="27" y="194"/>
                    </a:lnTo>
                    <a:lnTo>
                      <a:pt x="28" y="191"/>
                    </a:lnTo>
                    <a:lnTo>
                      <a:pt x="27" y="189"/>
                    </a:lnTo>
                    <a:lnTo>
                      <a:pt x="27" y="188"/>
                    </a:lnTo>
                    <a:lnTo>
                      <a:pt x="28" y="186"/>
                    </a:lnTo>
                    <a:lnTo>
                      <a:pt x="28" y="183"/>
                    </a:lnTo>
                    <a:lnTo>
                      <a:pt x="28" y="182"/>
                    </a:lnTo>
                    <a:lnTo>
                      <a:pt x="27" y="182"/>
                    </a:lnTo>
                    <a:lnTo>
                      <a:pt x="23" y="180"/>
                    </a:lnTo>
                    <a:lnTo>
                      <a:pt x="21" y="180"/>
                    </a:lnTo>
                    <a:lnTo>
                      <a:pt x="18" y="180"/>
                    </a:lnTo>
                    <a:lnTo>
                      <a:pt x="17" y="178"/>
                    </a:lnTo>
                    <a:lnTo>
                      <a:pt x="16" y="177"/>
                    </a:lnTo>
                    <a:lnTo>
                      <a:pt x="17" y="176"/>
                    </a:lnTo>
                    <a:lnTo>
                      <a:pt x="18" y="176"/>
                    </a:lnTo>
                    <a:lnTo>
                      <a:pt x="18" y="175"/>
                    </a:lnTo>
                    <a:lnTo>
                      <a:pt x="18" y="172"/>
                    </a:lnTo>
                    <a:lnTo>
                      <a:pt x="18" y="169"/>
                    </a:lnTo>
                    <a:lnTo>
                      <a:pt x="17" y="169"/>
                    </a:lnTo>
                    <a:lnTo>
                      <a:pt x="16" y="168"/>
                    </a:lnTo>
                    <a:lnTo>
                      <a:pt x="15" y="168"/>
                    </a:lnTo>
                    <a:lnTo>
                      <a:pt x="13" y="169"/>
                    </a:lnTo>
                    <a:lnTo>
                      <a:pt x="11" y="169"/>
                    </a:lnTo>
                    <a:lnTo>
                      <a:pt x="10" y="169"/>
                    </a:lnTo>
                    <a:lnTo>
                      <a:pt x="8" y="168"/>
                    </a:lnTo>
                    <a:lnTo>
                      <a:pt x="7" y="168"/>
                    </a:lnTo>
                    <a:lnTo>
                      <a:pt x="5" y="169"/>
                    </a:lnTo>
                    <a:lnTo>
                      <a:pt x="4" y="169"/>
                    </a:lnTo>
                    <a:lnTo>
                      <a:pt x="3" y="169"/>
                    </a:lnTo>
                    <a:lnTo>
                      <a:pt x="0" y="169"/>
                    </a:lnTo>
                    <a:lnTo>
                      <a:pt x="1" y="163"/>
                    </a:lnTo>
                    <a:lnTo>
                      <a:pt x="2" y="162"/>
                    </a:lnTo>
                    <a:lnTo>
                      <a:pt x="13" y="102"/>
                    </a:lnTo>
                    <a:lnTo>
                      <a:pt x="13" y="101"/>
                    </a:lnTo>
                    <a:lnTo>
                      <a:pt x="24" y="44"/>
                    </a:lnTo>
                    <a:lnTo>
                      <a:pt x="31" y="2"/>
                    </a:lnTo>
                    <a:lnTo>
                      <a:pt x="31" y="2"/>
                    </a:lnTo>
                    <a:lnTo>
                      <a:pt x="31" y="1"/>
                    </a:lnTo>
                    <a:lnTo>
                      <a:pt x="32" y="1"/>
                    </a:lnTo>
                    <a:lnTo>
                      <a:pt x="32" y="0"/>
                    </a:lnTo>
                    <a:lnTo>
                      <a:pt x="33" y="0"/>
                    </a:lnTo>
                    <a:lnTo>
                      <a:pt x="34" y="0"/>
                    </a:lnTo>
                    <a:lnTo>
                      <a:pt x="35" y="0"/>
                    </a:lnTo>
                    <a:lnTo>
                      <a:pt x="35" y="1"/>
                    </a:lnTo>
                    <a:lnTo>
                      <a:pt x="35" y="2"/>
                    </a:lnTo>
                    <a:lnTo>
                      <a:pt x="35" y="3"/>
                    </a:lnTo>
                    <a:lnTo>
                      <a:pt x="34" y="3"/>
                    </a:lnTo>
                    <a:lnTo>
                      <a:pt x="34" y="4"/>
                    </a:lnTo>
                    <a:lnTo>
                      <a:pt x="33" y="4"/>
                    </a:lnTo>
                    <a:lnTo>
                      <a:pt x="33" y="4"/>
                    </a:lnTo>
                    <a:lnTo>
                      <a:pt x="32" y="4"/>
                    </a:lnTo>
                    <a:lnTo>
                      <a:pt x="32" y="5"/>
                    </a:lnTo>
                    <a:lnTo>
                      <a:pt x="31" y="5"/>
                    </a:lnTo>
                    <a:lnTo>
                      <a:pt x="31" y="6"/>
                    </a:lnTo>
                    <a:lnTo>
                      <a:pt x="31" y="7"/>
                    </a:lnTo>
                    <a:lnTo>
                      <a:pt x="32" y="7"/>
                    </a:lnTo>
                    <a:lnTo>
                      <a:pt x="33" y="7"/>
                    </a:lnTo>
                    <a:lnTo>
                      <a:pt x="33" y="8"/>
                    </a:lnTo>
                    <a:lnTo>
                      <a:pt x="34" y="8"/>
                    </a:lnTo>
                    <a:lnTo>
                      <a:pt x="35" y="9"/>
                    </a:lnTo>
                    <a:lnTo>
                      <a:pt x="35" y="9"/>
                    </a:lnTo>
                    <a:lnTo>
                      <a:pt x="35" y="10"/>
                    </a:lnTo>
                    <a:lnTo>
                      <a:pt x="36" y="10"/>
                    </a:lnTo>
                    <a:lnTo>
                      <a:pt x="36" y="11"/>
                    </a:lnTo>
                    <a:lnTo>
                      <a:pt x="36" y="11"/>
                    </a:lnTo>
                    <a:lnTo>
                      <a:pt x="36" y="12"/>
                    </a:lnTo>
                    <a:lnTo>
                      <a:pt x="36" y="13"/>
                    </a:lnTo>
                    <a:lnTo>
                      <a:pt x="35" y="13"/>
                    </a:lnTo>
                    <a:lnTo>
                      <a:pt x="35" y="13"/>
                    </a:lnTo>
                    <a:lnTo>
                      <a:pt x="35" y="14"/>
                    </a:lnTo>
                    <a:lnTo>
                      <a:pt x="34" y="14"/>
                    </a:lnTo>
                    <a:lnTo>
                      <a:pt x="33" y="14"/>
                    </a:lnTo>
                    <a:lnTo>
                      <a:pt x="33" y="14"/>
                    </a:lnTo>
                    <a:lnTo>
                      <a:pt x="34" y="14"/>
                    </a:lnTo>
                    <a:lnTo>
                      <a:pt x="34" y="15"/>
                    </a:lnTo>
                    <a:lnTo>
                      <a:pt x="35" y="15"/>
                    </a:lnTo>
                    <a:lnTo>
                      <a:pt x="35" y="16"/>
                    </a:lnTo>
                    <a:lnTo>
                      <a:pt x="35" y="16"/>
                    </a:lnTo>
                    <a:lnTo>
                      <a:pt x="35" y="17"/>
                    </a:lnTo>
                    <a:lnTo>
                      <a:pt x="35" y="18"/>
                    </a:lnTo>
                    <a:lnTo>
                      <a:pt x="35" y="18"/>
                    </a:lnTo>
                    <a:lnTo>
                      <a:pt x="35" y="18"/>
                    </a:lnTo>
                    <a:lnTo>
                      <a:pt x="35" y="18"/>
                    </a:lnTo>
                    <a:lnTo>
                      <a:pt x="34" y="18"/>
                    </a:lnTo>
                    <a:lnTo>
                      <a:pt x="33" y="18"/>
                    </a:lnTo>
                    <a:lnTo>
                      <a:pt x="33" y="17"/>
                    </a:lnTo>
                    <a:lnTo>
                      <a:pt x="32" y="17"/>
                    </a:lnTo>
                    <a:lnTo>
                      <a:pt x="31" y="17"/>
                    </a:lnTo>
                    <a:lnTo>
                      <a:pt x="31" y="18"/>
                    </a:lnTo>
                    <a:lnTo>
                      <a:pt x="32" y="18"/>
                    </a:lnTo>
                    <a:lnTo>
                      <a:pt x="32" y="18"/>
                    </a:lnTo>
                    <a:lnTo>
                      <a:pt x="32" y="19"/>
                    </a:lnTo>
                    <a:lnTo>
                      <a:pt x="32" y="20"/>
                    </a:lnTo>
                    <a:lnTo>
                      <a:pt x="31" y="20"/>
                    </a:lnTo>
                    <a:lnTo>
                      <a:pt x="31" y="19"/>
                    </a:lnTo>
                    <a:lnTo>
                      <a:pt x="31" y="19"/>
                    </a:lnTo>
                    <a:lnTo>
                      <a:pt x="30" y="19"/>
                    </a:lnTo>
                    <a:lnTo>
                      <a:pt x="30" y="20"/>
                    </a:lnTo>
                    <a:lnTo>
                      <a:pt x="29" y="20"/>
                    </a:lnTo>
                    <a:lnTo>
                      <a:pt x="29" y="21"/>
                    </a:lnTo>
                    <a:lnTo>
                      <a:pt x="29" y="21"/>
                    </a:lnTo>
                    <a:lnTo>
                      <a:pt x="30" y="21"/>
                    </a:lnTo>
                    <a:lnTo>
                      <a:pt x="30" y="22"/>
                    </a:lnTo>
                    <a:lnTo>
                      <a:pt x="29" y="23"/>
                    </a:lnTo>
                    <a:lnTo>
                      <a:pt x="29" y="24"/>
                    </a:lnTo>
                    <a:lnTo>
                      <a:pt x="30" y="24"/>
                    </a:lnTo>
                    <a:lnTo>
                      <a:pt x="30" y="25"/>
                    </a:lnTo>
                    <a:lnTo>
                      <a:pt x="31" y="25"/>
                    </a:lnTo>
                    <a:lnTo>
                      <a:pt x="31" y="25"/>
                    </a:lnTo>
                    <a:lnTo>
                      <a:pt x="31" y="25"/>
                    </a:lnTo>
                    <a:lnTo>
                      <a:pt x="31" y="26"/>
                    </a:lnTo>
                    <a:lnTo>
                      <a:pt x="31" y="27"/>
                    </a:lnTo>
                    <a:lnTo>
                      <a:pt x="31" y="28"/>
                    </a:lnTo>
                    <a:lnTo>
                      <a:pt x="31" y="28"/>
                    </a:lnTo>
                    <a:lnTo>
                      <a:pt x="32" y="28"/>
                    </a:lnTo>
                    <a:lnTo>
                      <a:pt x="32" y="29"/>
                    </a:lnTo>
                    <a:lnTo>
                      <a:pt x="33" y="29"/>
                    </a:lnTo>
                    <a:lnTo>
                      <a:pt x="34" y="28"/>
                    </a:lnTo>
                    <a:lnTo>
                      <a:pt x="34" y="28"/>
                    </a:lnTo>
                    <a:lnTo>
                      <a:pt x="35" y="28"/>
                    </a:lnTo>
                    <a:lnTo>
                      <a:pt x="35" y="27"/>
                    </a:lnTo>
                    <a:lnTo>
                      <a:pt x="36" y="27"/>
                    </a:lnTo>
                    <a:lnTo>
                      <a:pt x="37" y="27"/>
                    </a:lnTo>
                    <a:lnTo>
                      <a:pt x="38" y="27"/>
                    </a:lnTo>
                    <a:lnTo>
                      <a:pt x="38" y="27"/>
                    </a:lnTo>
                    <a:lnTo>
                      <a:pt x="38" y="28"/>
                    </a:lnTo>
                    <a:lnTo>
                      <a:pt x="39" y="28"/>
                    </a:lnTo>
                    <a:lnTo>
                      <a:pt x="40" y="28"/>
                    </a:lnTo>
                    <a:lnTo>
                      <a:pt x="40" y="28"/>
                    </a:lnTo>
                    <a:lnTo>
                      <a:pt x="41" y="28"/>
                    </a:lnTo>
                    <a:lnTo>
                      <a:pt x="41" y="28"/>
                    </a:lnTo>
                    <a:lnTo>
                      <a:pt x="42" y="28"/>
                    </a:lnTo>
                    <a:lnTo>
                      <a:pt x="42" y="27"/>
                    </a:lnTo>
                    <a:lnTo>
                      <a:pt x="42" y="27"/>
                    </a:lnTo>
                    <a:lnTo>
                      <a:pt x="42" y="26"/>
                    </a:lnTo>
                    <a:lnTo>
                      <a:pt x="43" y="26"/>
                    </a:lnTo>
                    <a:lnTo>
                      <a:pt x="43" y="27"/>
                    </a:lnTo>
                    <a:lnTo>
                      <a:pt x="44" y="2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31" name="Freeform 1190">
                <a:extLst>
                  <a:ext uri="{FF2B5EF4-FFF2-40B4-BE49-F238E27FC236}">
                    <a16:creationId xmlns:a16="http://schemas.microsoft.com/office/drawing/2014/main" id="{782B8021-2F5D-4FC2-ACD1-86D71ED109BC}"/>
                  </a:ext>
                </a:extLst>
              </p:cNvPr>
              <p:cNvSpPr>
                <a:spLocks/>
              </p:cNvSpPr>
              <p:nvPr/>
            </p:nvSpPr>
            <p:spPr bwMode="auto">
              <a:xfrm>
                <a:off x="4216" y="1640"/>
                <a:ext cx="344" cy="280"/>
              </a:xfrm>
              <a:custGeom>
                <a:avLst/>
                <a:gdLst>
                  <a:gd name="T0" fmla="*/ 2 w 344"/>
                  <a:gd name="T1" fmla="*/ 3 h 280"/>
                  <a:gd name="T2" fmla="*/ 8 w 344"/>
                  <a:gd name="T3" fmla="*/ 4 h 280"/>
                  <a:gd name="T4" fmla="*/ 12 w 344"/>
                  <a:gd name="T5" fmla="*/ 4 h 280"/>
                  <a:gd name="T6" fmla="*/ 17 w 344"/>
                  <a:gd name="T7" fmla="*/ 4 h 280"/>
                  <a:gd name="T8" fmla="*/ 25 w 344"/>
                  <a:gd name="T9" fmla="*/ 1 h 280"/>
                  <a:gd name="T10" fmla="*/ 29 w 344"/>
                  <a:gd name="T11" fmla="*/ 1 h 280"/>
                  <a:gd name="T12" fmla="*/ 34 w 344"/>
                  <a:gd name="T13" fmla="*/ 9 h 280"/>
                  <a:gd name="T14" fmla="*/ 36 w 344"/>
                  <a:gd name="T15" fmla="*/ 11 h 280"/>
                  <a:gd name="T16" fmla="*/ 39 w 344"/>
                  <a:gd name="T17" fmla="*/ 14 h 280"/>
                  <a:gd name="T18" fmla="*/ 47 w 344"/>
                  <a:gd name="T19" fmla="*/ 16 h 280"/>
                  <a:gd name="T20" fmla="*/ 46 w 344"/>
                  <a:gd name="T21" fmla="*/ 22 h 280"/>
                  <a:gd name="T22" fmla="*/ 51 w 344"/>
                  <a:gd name="T23" fmla="*/ 27 h 280"/>
                  <a:gd name="T24" fmla="*/ 53 w 344"/>
                  <a:gd name="T25" fmla="*/ 31 h 280"/>
                  <a:gd name="T26" fmla="*/ 59 w 344"/>
                  <a:gd name="T27" fmla="*/ 39 h 280"/>
                  <a:gd name="T28" fmla="*/ 67 w 344"/>
                  <a:gd name="T29" fmla="*/ 44 h 280"/>
                  <a:gd name="T30" fmla="*/ 72 w 344"/>
                  <a:gd name="T31" fmla="*/ 44 h 280"/>
                  <a:gd name="T32" fmla="*/ 76 w 344"/>
                  <a:gd name="T33" fmla="*/ 49 h 280"/>
                  <a:gd name="T34" fmla="*/ 81 w 344"/>
                  <a:gd name="T35" fmla="*/ 45 h 280"/>
                  <a:gd name="T36" fmla="*/ 88 w 344"/>
                  <a:gd name="T37" fmla="*/ 42 h 280"/>
                  <a:gd name="T38" fmla="*/ 95 w 344"/>
                  <a:gd name="T39" fmla="*/ 40 h 280"/>
                  <a:gd name="T40" fmla="*/ 100 w 344"/>
                  <a:gd name="T41" fmla="*/ 46 h 280"/>
                  <a:gd name="T42" fmla="*/ 105 w 344"/>
                  <a:gd name="T43" fmla="*/ 42 h 280"/>
                  <a:gd name="T44" fmla="*/ 110 w 344"/>
                  <a:gd name="T45" fmla="*/ 36 h 280"/>
                  <a:gd name="T46" fmla="*/ 115 w 344"/>
                  <a:gd name="T47" fmla="*/ 36 h 280"/>
                  <a:gd name="T48" fmla="*/ 122 w 344"/>
                  <a:gd name="T49" fmla="*/ 38 h 280"/>
                  <a:gd name="T50" fmla="*/ 129 w 344"/>
                  <a:gd name="T51" fmla="*/ 42 h 280"/>
                  <a:gd name="T52" fmla="*/ 136 w 344"/>
                  <a:gd name="T53" fmla="*/ 45 h 280"/>
                  <a:gd name="T54" fmla="*/ 135 w 344"/>
                  <a:gd name="T55" fmla="*/ 54 h 280"/>
                  <a:gd name="T56" fmla="*/ 141 w 344"/>
                  <a:gd name="T57" fmla="*/ 63 h 280"/>
                  <a:gd name="T58" fmla="*/ 148 w 344"/>
                  <a:gd name="T59" fmla="*/ 61 h 280"/>
                  <a:gd name="T60" fmla="*/ 167 w 344"/>
                  <a:gd name="T61" fmla="*/ 56 h 280"/>
                  <a:gd name="T62" fmla="*/ 176 w 344"/>
                  <a:gd name="T63" fmla="*/ 56 h 280"/>
                  <a:gd name="T64" fmla="*/ 186 w 344"/>
                  <a:gd name="T65" fmla="*/ 58 h 280"/>
                  <a:gd name="T66" fmla="*/ 195 w 344"/>
                  <a:gd name="T67" fmla="*/ 56 h 280"/>
                  <a:gd name="T68" fmla="*/ 204 w 344"/>
                  <a:gd name="T69" fmla="*/ 60 h 280"/>
                  <a:gd name="T70" fmla="*/ 211 w 344"/>
                  <a:gd name="T71" fmla="*/ 68 h 280"/>
                  <a:gd name="T72" fmla="*/ 223 w 344"/>
                  <a:gd name="T73" fmla="*/ 77 h 280"/>
                  <a:gd name="T74" fmla="*/ 233 w 344"/>
                  <a:gd name="T75" fmla="*/ 80 h 280"/>
                  <a:gd name="T76" fmla="*/ 244 w 344"/>
                  <a:gd name="T77" fmla="*/ 90 h 280"/>
                  <a:gd name="T78" fmla="*/ 256 w 344"/>
                  <a:gd name="T79" fmla="*/ 98 h 280"/>
                  <a:gd name="T80" fmla="*/ 270 w 344"/>
                  <a:gd name="T81" fmla="*/ 106 h 280"/>
                  <a:gd name="T82" fmla="*/ 282 w 344"/>
                  <a:gd name="T83" fmla="*/ 118 h 280"/>
                  <a:gd name="T84" fmla="*/ 298 w 344"/>
                  <a:gd name="T85" fmla="*/ 130 h 280"/>
                  <a:gd name="T86" fmla="*/ 302 w 344"/>
                  <a:gd name="T87" fmla="*/ 156 h 280"/>
                  <a:gd name="T88" fmla="*/ 304 w 344"/>
                  <a:gd name="T89" fmla="*/ 166 h 280"/>
                  <a:gd name="T90" fmla="*/ 305 w 344"/>
                  <a:gd name="T91" fmla="*/ 174 h 280"/>
                  <a:gd name="T92" fmla="*/ 304 w 344"/>
                  <a:gd name="T93" fmla="*/ 184 h 280"/>
                  <a:gd name="T94" fmla="*/ 308 w 344"/>
                  <a:gd name="T95" fmla="*/ 191 h 280"/>
                  <a:gd name="T96" fmla="*/ 311 w 344"/>
                  <a:gd name="T97" fmla="*/ 196 h 280"/>
                  <a:gd name="T98" fmla="*/ 318 w 344"/>
                  <a:gd name="T99" fmla="*/ 208 h 280"/>
                  <a:gd name="T100" fmla="*/ 308 w 344"/>
                  <a:gd name="T101" fmla="*/ 218 h 280"/>
                  <a:gd name="T102" fmla="*/ 311 w 344"/>
                  <a:gd name="T103" fmla="*/ 227 h 280"/>
                  <a:gd name="T104" fmla="*/ 311 w 344"/>
                  <a:gd name="T105" fmla="*/ 232 h 280"/>
                  <a:gd name="T106" fmla="*/ 314 w 344"/>
                  <a:gd name="T107" fmla="*/ 241 h 280"/>
                  <a:gd name="T108" fmla="*/ 311 w 344"/>
                  <a:gd name="T109" fmla="*/ 249 h 280"/>
                  <a:gd name="T110" fmla="*/ 316 w 344"/>
                  <a:gd name="T111" fmla="*/ 260 h 280"/>
                  <a:gd name="T112" fmla="*/ 325 w 344"/>
                  <a:gd name="T113" fmla="*/ 265 h 280"/>
                  <a:gd name="T114" fmla="*/ 328 w 344"/>
                  <a:gd name="T115" fmla="*/ 275 h 280"/>
                  <a:gd name="T116" fmla="*/ 337 w 344"/>
                  <a:gd name="T117" fmla="*/ 276 h 280"/>
                  <a:gd name="T118" fmla="*/ 343 w 344"/>
                  <a:gd name="T119"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4" h="280">
                    <a:moveTo>
                      <a:pt x="0" y="0"/>
                    </a:moveTo>
                    <a:lnTo>
                      <a:pt x="1" y="0"/>
                    </a:lnTo>
                    <a:lnTo>
                      <a:pt x="1" y="0"/>
                    </a:lnTo>
                    <a:lnTo>
                      <a:pt x="2" y="0"/>
                    </a:lnTo>
                    <a:lnTo>
                      <a:pt x="3" y="0"/>
                    </a:lnTo>
                    <a:lnTo>
                      <a:pt x="3" y="1"/>
                    </a:lnTo>
                    <a:lnTo>
                      <a:pt x="4" y="1"/>
                    </a:lnTo>
                    <a:lnTo>
                      <a:pt x="3" y="1"/>
                    </a:lnTo>
                    <a:lnTo>
                      <a:pt x="2" y="1"/>
                    </a:lnTo>
                    <a:lnTo>
                      <a:pt x="1" y="1"/>
                    </a:lnTo>
                    <a:lnTo>
                      <a:pt x="1" y="1"/>
                    </a:lnTo>
                    <a:lnTo>
                      <a:pt x="0" y="1"/>
                    </a:lnTo>
                    <a:lnTo>
                      <a:pt x="0" y="1"/>
                    </a:lnTo>
                    <a:lnTo>
                      <a:pt x="0" y="2"/>
                    </a:lnTo>
                    <a:lnTo>
                      <a:pt x="1" y="3"/>
                    </a:lnTo>
                    <a:lnTo>
                      <a:pt x="1" y="3"/>
                    </a:lnTo>
                    <a:lnTo>
                      <a:pt x="2" y="3"/>
                    </a:lnTo>
                    <a:lnTo>
                      <a:pt x="2" y="4"/>
                    </a:lnTo>
                    <a:lnTo>
                      <a:pt x="2" y="4"/>
                    </a:lnTo>
                    <a:lnTo>
                      <a:pt x="2" y="5"/>
                    </a:lnTo>
                    <a:lnTo>
                      <a:pt x="3" y="5"/>
                    </a:lnTo>
                    <a:lnTo>
                      <a:pt x="4" y="4"/>
                    </a:lnTo>
                    <a:lnTo>
                      <a:pt x="5" y="4"/>
                    </a:lnTo>
                    <a:lnTo>
                      <a:pt x="5" y="3"/>
                    </a:lnTo>
                    <a:lnTo>
                      <a:pt x="6" y="3"/>
                    </a:lnTo>
                    <a:lnTo>
                      <a:pt x="6" y="4"/>
                    </a:lnTo>
                    <a:lnTo>
                      <a:pt x="5" y="4"/>
                    </a:lnTo>
                    <a:lnTo>
                      <a:pt x="5" y="4"/>
                    </a:lnTo>
                    <a:lnTo>
                      <a:pt x="5" y="5"/>
                    </a:lnTo>
                    <a:lnTo>
                      <a:pt x="6" y="5"/>
                    </a:lnTo>
                    <a:lnTo>
                      <a:pt x="6" y="4"/>
                    </a:lnTo>
                    <a:lnTo>
                      <a:pt x="7" y="4"/>
                    </a:lnTo>
                    <a:lnTo>
                      <a:pt x="7" y="4"/>
                    </a:lnTo>
                    <a:lnTo>
                      <a:pt x="8" y="4"/>
                    </a:lnTo>
                    <a:lnTo>
                      <a:pt x="8" y="3"/>
                    </a:lnTo>
                    <a:lnTo>
                      <a:pt x="9" y="3"/>
                    </a:lnTo>
                    <a:lnTo>
                      <a:pt x="10" y="3"/>
                    </a:lnTo>
                    <a:lnTo>
                      <a:pt x="11" y="3"/>
                    </a:lnTo>
                    <a:lnTo>
                      <a:pt x="11" y="4"/>
                    </a:lnTo>
                    <a:lnTo>
                      <a:pt x="11" y="4"/>
                    </a:lnTo>
                    <a:lnTo>
                      <a:pt x="11" y="5"/>
                    </a:lnTo>
                    <a:lnTo>
                      <a:pt x="10" y="5"/>
                    </a:lnTo>
                    <a:lnTo>
                      <a:pt x="10" y="6"/>
                    </a:lnTo>
                    <a:lnTo>
                      <a:pt x="11" y="6"/>
                    </a:lnTo>
                    <a:lnTo>
                      <a:pt x="12" y="6"/>
                    </a:lnTo>
                    <a:lnTo>
                      <a:pt x="12" y="6"/>
                    </a:lnTo>
                    <a:lnTo>
                      <a:pt x="12" y="5"/>
                    </a:lnTo>
                    <a:lnTo>
                      <a:pt x="13" y="5"/>
                    </a:lnTo>
                    <a:lnTo>
                      <a:pt x="13" y="4"/>
                    </a:lnTo>
                    <a:lnTo>
                      <a:pt x="12" y="4"/>
                    </a:lnTo>
                    <a:lnTo>
                      <a:pt x="12" y="4"/>
                    </a:lnTo>
                    <a:lnTo>
                      <a:pt x="12" y="4"/>
                    </a:lnTo>
                    <a:lnTo>
                      <a:pt x="12" y="3"/>
                    </a:lnTo>
                    <a:lnTo>
                      <a:pt x="12" y="2"/>
                    </a:lnTo>
                    <a:lnTo>
                      <a:pt x="12" y="2"/>
                    </a:lnTo>
                    <a:lnTo>
                      <a:pt x="12" y="3"/>
                    </a:lnTo>
                    <a:lnTo>
                      <a:pt x="13" y="3"/>
                    </a:lnTo>
                    <a:lnTo>
                      <a:pt x="14" y="3"/>
                    </a:lnTo>
                    <a:lnTo>
                      <a:pt x="15" y="3"/>
                    </a:lnTo>
                    <a:lnTo>
                      <a:pt x="15" y="2"/>
                    </a:lnTo>
                    <a:lnTo>
                      <a:pt x="15" y="2"/>
                    </a:lnTo>
                    <a:lnTo>
                      <a:pt x="16" y="2"/>
                    </a:lnTo>
                    <a:lnTo>
                      <a:pt x="16" y="3"/>
                    </a:lnTo>
                    <a:lnTo>
                      <a:pt x="17" y="3"/>
                    </a:lnTo>
                    <a:lnTo>
                      <a:pt x="16" y="3"/>
                    </a:lnTo>
                    <a:lnTo>
                      <a:pt x="16" y="4"/>
                    </a:lnTo>
                    <a:lnTo>
                      <a:pt x="16" y="4"/>
                    </a:lnTo>
                    <a:lnTo>
                      <a:pt x="17" y="4"/>
                    </a:lnTo>
                    <a:lnTo>
                      <a:pt x="18" y="4"/>
                    </a:lnTo>
                    <a:lnTo>
                      <a:pt x="18" y="4"/>
                    </a:lnTo>
                    <a:lnTo>
                      <a:pt x="19" y="4"/>
                    </a:lnTo>
                    <a:lnTo>
                      <a:pt x="19" y="4"/>
                    </a:lnTo>
                    <a:lnTo>
                      <a:pt x="20" y="4"/>
                    </a:lnTo>
                    <a:lnTo>
                      <a:pt x="21" y="4"/>
                    </a:lnTo>
                    <a:lnTo>
                      <a:pt x="22" y="4"/>
                    </a:lnTo>
                    <a:lnTo>
                      <a:pt x="22" y="5"/>
                    </a:lnTo>
                    <a:lnTo>
                      <a:pt x="22" y="5"/>
                    </a:lnTo>
                    <a:lnTo>
                      <a:pt x="23" y="5"/>
                    </a:lnTo>
                    <a:lnTo>
                      <a:pt x="23" y="4"/>
                    </a:lnTo>
                    <a:lnTo>
                      <a:pt x="23" y="4"/>
                    </a:lnTo>
                    <a:lnTo>
                      <a:pt x="23" y="3"/>
                    </a:lnTo>
                    <a:lnTo>
                      <a:pt x="24" y="2"/>
                    </a:lnTo>
                    <a:lnTo>
                      <a:pt x="24" y="1"/>
                    </a:lnTo>
                    <a:lnTo>
                      <a:pt x="25" y="1"/>
                    </a:lnTo>
                    <a:lnTo>
                      <a:pt x="25" y="1"/>
                    </a:lnTo>
                    <a:lnTo>
                      <a:pt x="25" y="0"/>
                    </a:lnTo>
                    <a:lnTo>
                      <a:pt x="26" y="0"/>
                    </a:lnTo>
                    <a:lnTo>
                      <a:pt x="26" y="1"/>
                    </a:lnTo>
                    <a:lnTo>
                      <a:pt x="25" y="1"/>
                    </a:lnTo>
                    <a:lnTo>
                      <a:pt x="25" y="1"/>
                    </a:lnTo>
                    <a:lnTo>
                      <a:pt x="25" y="2"/>
                    </a:lnTo>
                    <a:lnTo>
                      <a:pt x="25" y="2"/>
                    </a:lnTo>
                    <a:lnTo>
                      <a:pt x="25" y="3"/>
                    </a:lnTo>
                    <a:lnTo>
                      <a:pt x="26" y="3"/>
                    </a:lnTo>
                    <a:lnTo>
                      <a:pt x="26" y="2"/>
                    </a:lnTo>
                    <a:lnTo>
                      <a:pt x="26" y="1"/>
                    </a:lnTo>
                    <a:lnTo>
                      <a:pt x="27" y="1"/>
                    </a:lnTo>
                    <a:lnTo>
                      <a:pt x="27" y="1"/>
                    </a:lnTo>
                    <a:lnTo>
                      <a:pt x="28" y="1"/>
                    </a:lnTo>
                    <a:lnTo>
                      <a:pt x="29" y="1"/>
                    </a:lnTo>
                    <a:lnTo>
                      <a:pt x="29" y="1"/>
                    </a:lnTo>
                    <a:lnTo>
                      <a:pt x="29" y="1"/>
                    </a:lnTo>
                    <a:lnTo>
                      <a:pt x="29" y="2"/>
                    </a:lnTo>
                    <a:lnTo>
                      <a:pt x="30" y="2"/>
                    </a:lnTo>
                    <a:lnTo>
                      <a:pt x="30" y="3"/>
                    </a:lnTo>
                    <a:lnTo>
                      <a:pt x="31" y="3"/>
                    </a:lnTo>
                    <a:lnTo>
                      <a:pt x="31" y="4"/>
                    </a:lnTo>
                    <a:lnTo>
                      <a:pt x="32" y="4"/>
                    </a:lnTo>
                    <a:lnTo>
                      <a:pt x="32" y="4"/>
                    </a:lnTo>
                    <a:lnTo>
                      <a:pt x="32" y="4"/>
                    </a:lnTo>
                    <a:lnTo>
                      <a:pt x="32" y="5"/>
                    </a:lnTo>
                    <a:lnTo>
                      <a:pt x="32" y="6"/>
                    </a:lnTo>
                    <a:lnTo>
                      <a:pt x="32" y="7"/>
                    </a:lnTo>
                    <a:lnTo>
                      <a:pt x="32" y="8"/>
                    </a:lnTo>
                    <a:lnTo>
                      <a:pt x="32" y="8"/>
                    </a:lnTo>
                    <a:lnTo>
                      <a:pt x="32" y="8"/>
                    </a:lnTo>
                    <a:lnTo>
                      <a:pt x="32" y="8"/>
                    </a:lnTo>
                    <a:lnTo>
                      <a:pt x="33" y="9"/>
                    </a:lnTo>
                    <a:lnTo>
                      <a:pt x="34" y="9"/>
                    </a:lnTo>
                    <a:lnTo>
                      <a:pt x="35" y="9"/>
                    </a:lnTo>
                    <a:lnTo>
                      <a:pt x="36" y="8"/>
                    </a:lnTo>
                    <a:lnTo>
                      <a:pt x="36" y="8"/>
                    </a:lnTo>
                    <a:lnTo>
                      <a:pt x="36" y="8"/>
                    </a:lnTo>
                    <a:lnTo>
                      <a:pt x="37" y="7"/>
                    </a:lnTo>
                    <a:lnTo>
                      <a:pt x="38" y="7"/>
                    </a:lnTo>
                    <a:lnTo>
                      <a:pt x="39" y="8"/>
                    </a:lnTo>
                    <a:lnTo>
                      <a:pt x="39" y="8"/>
                    </a:lnTo>
                    <a:lnTo>
                      <a:pt x="39" y="9"/>
                    </a:lnTo>
                    <a:lnTo>
                      <a:pt x="39" y="10"/>
                    </a:lnTo>
                    <a:lnTo>
                      <a:pt x="38" y="10"/>
                    </a:lnTo>
                    <a:lnTo>
                      <a:pt x="38" y="9"/>
                    </a:lnTo>
                    <a:lnTo>
                      <a:pt x="37" y="9"/>
                    </a:lnTo>
                    <a:lnTo>
                      <a:pt x="36" y="9"/>
                    </a:lnTo>
                    <a:lnTo>
                      <a:pt x="36" y="10"/>
                    </a:lnTo>
                    <a:lnTo>
                      <a:pt x="36" y="11"/>
                    </a:lnTo>
                    <a:lnTo>
                      <a:pt x="36" y="11"/>
                    </a:lnTo>
                    <a:lnTo>
                      <a:pt x="36" y="11"/>
                    </a:lnTo>
                    <a:lnTo>
                      <a:pt x="37" y="11"/>
                    </a:lnTo>
                    <a:lnTo>
                      <a:pt x="37" y="12"/>
                    </a:lnTo>
                    <a:lnTo>
                      <a:pt x="37" y="13"/>
                    </a:lnTo>
                    <a:lnTo>
                      <a:pt x="37" y="14"/>
                    </a:lnTo>
                    <a:lnTo>
                      <a:pt x="37" y="15"/>
                    </a:lnTo>
                    <a:lnTo>
                      <a:pt x="38" y="15"/>
                    </a:lnTo>
                    <a:lnTo>
                      <a:pt x="38" y="16"/>
                    </a:lnTo>
                    <a:lnTo>
                      <a:pt x="38" y="17"/>
                    </a:lnTo>
                    <a:lnTo>
                      <a:pt x="39" y="17"/>
                    </a:lnTo>
                    <a:lnTo>
                      <a:pt x="39" y="17"/>
                    </a:lnTo>
                    <a:lnTo>
                      <a:pt x="39" y="16"/>
                    </a:lnTo>
                    <a:lnTo>
                      <a:pt x="40" y="16"/>
                    </a:lnTo>
                    <a:lnTo>
                      <a:pt x="40" y="15"/>
                    </a:lnTo>
                    <a:lnTo>
                      <a:pt x="39" y="15"/>
                    </a:lnTo>
                    <a:lnTo>
                      <a:pt x="39" y="15"/>
                    </a:lnTo>
                    <a:lnTo>
                      <a:pt x="39" y="14"/>
                    </a:lnTo>
                    <a:lnTo>
                      <a:pt x="39" y="13"/>
                    </a:lnTo>
                    <a:lnTo>
                      <a:pt x="39" y="12"/>
                    </a:lnTo>
                    <a:lnTo>
                      <a:pt x="40" y="11"/>
                    </a:lnTo>
                    <a:lnTo>
                      <a:pt x="40" y="12"/>
                    </a:lnTo>
                    <a:lnTo>
                      <a:pt x="41" y="12"/>
                    </a:lnTo>
                    <a:lnTo>
                      <a:pt x="41" y="13"/>
                    </a:lnTo>
                    <a:lnTo>
                      <a:pt x="41" y="14"/>
                    </a:lnTo>
                    <a:lnTo>
                      <a:pt x="41" y="15"/>
                    </a:lnTo>
                    <a:lnTo>
                      <a:pt x="42" y="15"/>
                    </a:lnTo>
                    <a:lnTo>
                      <a:pt x="43" y="15"/>
                    </a:lnTo>
                    <a:lnTo>
                      <a:pt x="43" y="15"/>
                    </a:lnTo>
                    <a:lnTo>
                      <a:pt x="44" y="15"/>
                    </a:lnTo>
                    <a:lnTo>
                      <a:pt x="45" y="15"/>
                    </a:lnTo>
                    <a:lnTo>
                      <a:pt x="46" y="15"/>
                    </a:lnTo>
                    <a:lnTo>
                      <a:pt x="46" y="15"/>
                    </a:lnTo>
                    <a:lnTo>
                      <a:pt x="47" y="15"/>
                    </a:lnTo>
                    <a:lnTo>
                      <a:pt x="47" y="16"/>
                    </a:lnTo>
                    <a:lnTo>
                      <a:pt x="46" y="16"/>
                    </a:lnTo>
                    <a:lnTo>
                      <a:pt x="46" y="17"/>
                    </a:lnTo>
                    <a:lnTo>
                      <a:pt x="46" y="18"/>
                    </a:lnTo>
                    <a:lnTo>
                      <a:pt x="47" y="18"/>
                    </a:lnTo>
                    <a:lnTo>
                      <a:pt x="48" y="18"/>
                    </a:lnTo>
                    <a:lnTo>
                      <a:pt x="49" y="18"/>
                    </a:lnTo>
                    <a:lnTo>
                      <a:pt x="49" y="18"/>
                    </a:lnTo>
                    <a:lnTo>
                      <a:pt x="50" y="19"/>
                    </a:lnTo>
                    <a:lnTo>
                      <a:pt x="50" y="20"/>
                    </a:lnTo>
                    <a:lnTo>
                      <a:pt x="49" y="20"/>
                    </a:lnTo>
                    <a:lnTo>
                      <a:pt x="49" y="21"/>
                    </a:lnTo>
                    <a:lnTo>
                      <a:pt x="49" y="21"/>
                    </a:lnTo>
                    <a:lnTo>
                      <a:pt x="48" y="21"/>
                    </a:lnTo>
                    <a:lnTo>
                      <a:pt x="47" y="21"/>
                    </a:lnTo>
                    <a:lnTo>
                      <a:pt x="47" y="22"/>
                    </a:lnTo>
                    <a:lnTo>
                      <a:pt x="46" y="22"/>
                    </a:lnTo>
                    <a:lnTo>
                      <a:pt x="46" y="22"/>
                    </a:lnTo>
                    <a:lnTo>
                      <a:pt x="46" y="22"/>
                    </a:lnTo>
                    <a:lnTo>
                      <a:pt x="46" y="23"/>
                    </a:lnTo>
                    <a:lnTo>
                      <a:pt x="46" y="24"/>
                    </a:lnTo>
                    <a:lnTo>
                      <a:pt x="46" y="23"/>
                    </a:lnTo>
                    <a:lnTo>
                      <a:pt x="46" y="23"/>
                    </a:lnTo>
                    <a:lnTo>
                      <a:pt x="46" y="22"/>
                    </a:lnTo>
                    <a:lnTo>
                      <a:pt x="47" y="22"/>
                    </a:lnTo>
                    <a:lnTo>
                      <a:pt x="48" y="22"/>
                    </a:lnTo>
                    <a:lnTo>
                      <a:pt x="49" y="22"/>
                    </a:lnTo>
                    <a:lnTo>
                      <a:pt x="49" y="22"/>
                    </a:lnTo>
                    <a:lnTo>
                      <a:pt x="49" y="23"/>
                    </a:lnTo>
                    <a:lnTo>
                      <a:pt x="49" y="24"/>
                    </a:lnTo>
                    <a:lnTo>
                      <a:pt x="50" y="24"/>
                    </a:lnTo>
                    <a:lnTo>
                      <a:pt x="50" y="25"/>
                    </a:lnTo>
                    <a:lnTo>
                      <a:pt x="50" y="25"/>
                    </a:lnTo>
                    <a:lnTo>
                      <a:pt x="51" y="26"/>
                    </a:lnTo>
                    <a:lnTo>
                      <a:pt x="51" y="27"/>
                    </a:lnTo>
                    <a:lnTo>
                      <a:pt x="52" y="27"/>
                    </a:lnTo>
                    <a:lnTo>
                      <a:pt x="52" y="28"/>
                    </a:lnTo>
                    <a:lnTo>
                      <a:pt x="51" y="29"/>
                    </a:lnTo>
                    <a:lnTo>
                      <a:pt x="51" y="29"/>
                    </a:lnTo>
                    <a:lnTo>
                      <a:pt x="50" y="29"/>
                    </a:lnTo>
                    <a:lnTo>
                      <a:pt x="50" y="30"/>
                    </a:lnTo>
                    <a:lnTo>
                      <a:pt x="51" y="31"/>
                    </a:lnTo>
                    <a:lnTo>
                      <a:pt x="52" y="31"/>
                    </a:lnTo>
                    <a:lnTo>
                      <a:pt x="53" y="31"/>
                    </a:lnTo>
                    <a:lnTo>
                      <a:pt x="53" y="30"/>
                    </a:lnTo>
                    <a:lnTo>
                      <a:pt x="52" y="30"/>
                    </a:lnTo>
                    <a:lnTo>
                      <a:pt x="52" y="29"/>
                    </a:lnTo>
                    <a:lnTo>
                      <a:pt x="52" y="29"/>
                    </a:lnTo>
                    <a:lnTo>
                      <a:pt x="53" y="29"/>
                    </a:lnTo>
                    <a:lnTo>
                      <a:pt x="53" y="29"/>
                    </a:lnTo>
                    <a:lnTo>
                      <a:pt x="53" y="30"/>
                    </a:lnTo>
                    <a:lnTo>
                      <a:pt x="53" y="31"/>
                    </a:lnTo>
                    <a:lnTo>
                      <a:pt x="54" y="31"/>
                    </a:lnTo>
                    <a:lnTo>
                      <a:pt x="55" y="31"/>
                    </a:lnTo>
                    <a:lnTo>
                      <a:pt x="56" y="31"/>
                    </a:lnTo>
                    <a:lnTo>
                      <a:pt x="56" y="32"/>
                    </a:lnTo>
                    <a:lnTo>
                      <a:pt x="56" y="32"/>
                    </a:lnTo>
                    <a:lnTo>
                      <a:pt x="57" y="32"/>
                    </a:lnTo>
                    <a:lnTo>
                      <a:pt x="58" y="32"/>
                    </a:lnTo>
                    <a:lnTo>
                      <a:pt x="58" y="33"/>
                    </a:lnTo>
                    <a:lnTo>
                      <a:pt x="58" y="34"/>
                    </a:lnTo>
                    <a:lnTo>
                      <a:pt x="58" y="35"/>
                    </a:lnTo>
                    <a:lnTo>
                      <a:pt x="58" y="36"/>
                    </a:lnTo>
                    <a:lnTo>
                      <a:pt x="58" y="36"/>
                    </a:lnTo>
                    <a:lnTo>
                      <a:pt x="58" y="37"/>
                    </a:lnTo>
                    <a:lnTo>
                      <a:pt x="58" y="38"/>
                    </a:lnTo>
                    <a:lnTo>
                      <a:pt x="58" y="39"/>
                    </a:lnTo>
                    <a:lnTo>
                      <a:pt x="59" y="39"/>
                    </a:lnTo>
                    <a:lnTo>
                      <a:pt x="59" y="39"/>
                    </a:lnTo>
                    <a:lnTo>
                      <a:pt x="59" y="40"/>
                    </a:lnTo>
                    <a:lnTo>
                      <a:pt x="60" y="40"/>
                    </a:lnTo>
                    <a:lnTo>
                      <a:pt x="60" y="41"/>
                    </a:lnTo>
                    <a:lnTo>
                      <a:pt x="60" y="41"/>
                    </a:lnTo>
                    <a:lnTo>
                      <a:pt x="61" y="41"/>
                    </a:lnTo>
                    <a:lnTo>
                      <a:pt x="62" y="42"/>
                    </a:lnTo>
                    <a:lnTo>
                      <a:pt x="63" y="42"/>
                    </a:lnTo>
                    <a:lnTo>
                      <a:pt x="63" y="42"/>
                    </a:lnTo>
                    <a:lnTo>
                      <a:pt x="63" y="42"/>
                    </a:lnTo>
                    <a:lnTo>
                      <a:pt x="64" y="42"/>
                    </a:lnTo>
                    <a:lnTo>
                      <a:pt x="64" y="42"/>
                    </a:lnTo>
                    <a:lnTo>
                      <a:pt x="64" y="42"/>
                    </a:lnTo>
                    <a:lnTo>
                      <a:pt x="65" y="42"/>
                    </a:lnTo>
                    <a:lnTo>
                      <a:pt x="66" y="42"/>
                    </a:lnTo>
                    <a:lnTo>
                      <a:pt x="66" y="43"/>
                    </a:lnTo>
                    <a:lnTo>
                      <a:pt x="67" y="43"/>
                    </a:lnTo>
                    <a:lnTo>
                      <a:pt x="67" y="44"/>
                    </a:lnTo>
                    <a:lnTo>
                      <a:pt x="66" y="44"/>
                    </a:lnTo>
                    <a:lnTo>
                      <a:pt x="66" y="45"/>
                    </a:lnTo>
                    <a:lnTo>
                      <a:pt x="66" y="46"/>
                    </a:lnTo>
                    <a:lnTo>
                      <a:pt x="66" y="46"/>
                    </a:lnTo>
                    <a:lnTo>
                      <a:pt x="67" y="46"/>
                    </a:lnTo>
                    <a:lnTo>
                      <a:pt x="67" y="47"/>
                    </a:lnTo>
                    <a:lnTo>
                      <a:pt x="67" y="47"/>
                    </a:lnTo>
                    <a:lnTo>
                      <a:pt x="67" y="46"/>
                    </a:lnTo>
                    <a:lnTo>
                      <a:pt x="68" y="46"/>
                    </a:lnTo>
                    <a:lnTo>
                      <a:pt x="69" y="47"/>
                    </a:lnTo>
                    <a:lnTo>
                      <a:pt x="70" y="46"/>
                    </a:lnTo>
                    <a:lnTo>
                      <a:pt x="70" y="46"/>
                    </a:lnTo>
                    <a:lnTo>
                      <a:pt x="70" y="46"/>
                    </a:lnTo>
                    <a:lnTo>
                      <a:pt x="70" y="45"/>
                    </a:lnTo>
                    <a:lnTo>
                      <a:pt x="70" y="44"/>
                    </a:lnTo>
                    <a:lnTo>
                      <a:pt x="71" y="44"/>
                    </a:lnTo>
                    <a:lnTo>
                      <a:pt x="72" y="44"/>
                    </a:lnTo>
                    <a:lnTo>
                      <a:pt x="72" y="45"/>
                    </a:lnTo>
                    <a:lnTo>
                      <a:pt x="73" y="45"/>
                    </a:lnTo>
                    <a:lnTo>
                      <a:pt x="73" y="46"/>
                    </a:lnTo>
                    <a:lnTo>
                      <a:pt x="73" y="45"/>
                    </a:lnTo>
                    <a:lnTo>
                      <a:pt x="72" y="45"/>
                    </a:lnTo>
                    <a:lnTo>
                      <a:pt x="72" y="46"/>
                    </a:lnTo>
                    <a:lnTo>
                      <a:pt x="72" y="46"/>
                    </a:lnTo>
                    <a:lnTo>
                      <a:pt x="73" y="46"/>
                    </a:lnTo>
                    <a:lnTo>
                      <a:pt x="73" y="47"/>
                    </a:lnTo>
                    <a:lnTo>
                      <a:pt x="74" y="47"/>
                    </a:lnTo>
                    <a:lnTo>
                      <a:pt x="74" y="46"/>
                    </a:lnTo>
                    <a:lnTo>
                      <a:pt x="74" y="46"/>
                    </a:lnTo>
                    <a:lnTo>
                      <a:pt x="75" y="47"/>
                    </a:lnTo>
                    <a:lnTo>
                      <a:pt x="75" y="48"/>
                    </a:lnTo>
                    <a:lnTo>
                      <a:pt x="76" y="48"/>
                    </a:lnTo>
                    <a:lnTo>
                      <a:pt x="76" y="49"/>
                    </a:lnTo>
                    <a:lnTo>
                      <a:pt x="76" y="49"/>
                    </a:lnTo>
                    <a:lnTo>
                      <a:pt x="77" y="49"/>
                    </a:lnTo>
                    <a:lnTo>
                      <a:pt x="77" y="49"/>
                    </a:lnTo>
                    <a:lnTo>
                      <a:pt x="77" y="49"/>
                    </a:lnTo>
                    <a:lnTo>
                      <a:pt x="78" y="49"/>
                    </a:lnTo>
                    <a:lnTo>
                      <a:pt x="78" y="49"/>
                    </a:lnTo>
                    <a:lnTo>
                      <a:pt x="79" y="49"/>
                    </a:lnTo>
                    <a:lnTo>
                      <a:pt x="80" y="48"/>
                    </a:lnTo>
                    <a:lnTo>
                      <a:pt x="79" y="48"/>
                    </a:lnTo>
                    <a:lnTo>
                      <a:pt x="79" y="47"/>
                    </a:lnTo>
                    <a:lnTo>
                      <a:pt x="79" y="46"/>
                    </a:lnTo>
                    <a:lnTo>
                      <a:pt x="79" y="46"/>
                    </a:lnTo>
                    <a:lnTo>
                      <a:pt x="79" y="45"/>
                    </a:lnTo>
                    <a:lnTo>
                      <a:pt x="80" y="45"/>
                    </a:lnTo>
                    <a:lnTo>
                      <a:pt x="80" y="46"/>
                    </a:lnTo>
                    <a:lnTo>
                      <a:pt x="80" y="46"/>
                    </a:lnTo>
                    <a:lnTo>
                      <a:pt x="81" y="46"/>
                    </a:lnTo>
                    <a:lnTo>
                      <a:pt x="81" y="45"/>
                    </a:lnTo>
                    <a:lnTo>
                      <a:pt x="82" y="45"/>
                    </a:lnTo>
                    <a:lnTo>
                      <a:pt x="83" y="45"/>
                    </a:lnTo>
                    <a:lnTo>
                      <a:pt x="84" y="45"/>
                    </a:lnTo>
                    <a:lnTo>
                      <a:pt x="84" y="44"/>
                    </a:lnTo>
                    <a:lnTo>
                      <a:pt x="84" y="43"/>
                    </a:lnTo>
                    <a:lnTo>
                      <a:pt x="84" y="43"/>
                    </a:lnTo>
                    <a:lnTo>
                      <a:pt x="84" y="42"/>
                    </a:lnTo>
                    <a:lnTo>
                      <a:pt x="84" y="42"/>
                    </a:lnTo>
                    <a:lnTo>
                      <a:pt x="84" y="42"/>
                    </a:lnTo>
                    <a:lnTo>
                      <a:pt x="84" y="42"/>
                    </a:lnTo>
                    <a:lnTo>
                      <a:pt x="84" y="42"/>
                    </a:lnTo>
                    <a:lnTo>
                      <a:pt x="85" y="42"/>
                    </a:lnTo>
                    <a:lnTo>
                      <a:pt x="86" y="42"/>
                    </a:lnTo>
                    <a:lnTo>
                      <a:pt x="86" y="42"/>
                    </a:lnTo>
                    <a:lnTo>
                      <a:pt x="87" y="42"/>
                    </a:lnTo>
                    <a:lnTo>
                      <a:pt x="87" y="42"/>
                    </a:lnTo>
                    <a:lnTo>
                      <a:pt x="88" y="42"/>
                    </a:lnTo>
                    <a:lnTo>
                      <a:pt x="88" y="41"/>
                    </a:lnTo>
                    <a:lnTo>
                      <a:pt x="88" y="40"/>
                    </a:lnTo>
                    <a:lnTo>
                      <a:pt x="88" y="39"/>
                    </a:lnTo>
                    <a:lnTo>
                      <a:pt x="89" y="39"/>
                    </a:lnTo>
                    <a:lnTo>
                      <a:pt x="89" y="39"/>
                    </a:lnTo>
                    <a:lnTo>
                      <a:pt x="90" y="39"/>
                    </a:lnTo>
                    <a:lnTo>
                      <a:pt x="90" y="39"/>
                    </a:lnTo>
                    <a:lnTo>
                      <a:pt x="91" y="39"/>
                    </a:lnTo>
                    <a:lnTo>
                      <a:pt x="91" y="39"/>
                    </a:lnTo>
                    <a:lnTo>
                      <a:pt x="92" y="39"/>
                    </a:lnTo>
                    <a:lnTo>
                      <a:pt x="92" y="40"/>
                    </a:lnTo>
                    <a:lnTo>
                      <a:pt x="93" y="40"/>
                    </a:lnTo>
                    <a:lnTo>
                      <a:pt x="93" y="39"/>
                    </a:lnTo>
                    <a:lnTo>
                      <a:pt x="94" y="39"/>
                    </a:lnTo>
                    <a:lnTo>
                      <a:pt x="94" y="39"/>
                    </a:lnTo>
                    <a:lnTo>
                      <a:pt x="94" y="40"/>
                    </a:lnTo>
                    <a:lnTo>
                      <a:pt x="95" y="40"/>
                    </a:lnTo>
                    <a:lnTo>
                      <a:pt x="96" y="40"/>
                    </a:lnTo>
                    <a:lnTo>
                      <a:pt x="96" y="41"/>
                    </a:lnTo>
                    <a:lnTo>
                      <a:pt x="96" y="42"/>
                    </a:lnTo>
                    <a:lnTo>
                      <a:pt x="96" y="42"/>
                    </a:lnTo>
                    <a:lnTo>
                      <a:pt x="96" y="43"/>
                    </a:lnTo>
                    <a:lnTo>
                      <a:pt x="96" y="44"/>
                    </a:lnTo>
                    <a:lnTo>
                      <a:pt x="96" y="45"/>
                    </a:lnTo>
                    <a:lnTo>
                      <a:pt x="97" y="46"/>
                    </a:lnTo>
                    <a:lnTo>
                      <a:pt x="97" y="46"/>
                    </a:lnTo>
                    <a:lnTo>
                      <a:pt x="98" y="46"/>
                    </a:lnTo>
                    <a:lnTo>
                      <a:pt x="98" y="47"/>
                    </a:lnTo>
                    <a:lnTo>
                      <a:pt x="98" y="47"/>
                    </a:lnTo>
                    <a:lnTo>
                      <a:pt x="98" y="48"/>
                    </a:lnTo>
                    <a:lnTo>
                      <a:pt x="99" y="48"/>
                    </a:lnTo>
                    <a:lnTo>
                      <a:pt x="99" y="47"/>
                    </a:lnTo>
                    <a:lnTo>
                      <a:pt x="100" y="47"/>
                    </a:lnTo>
                    <a:lnTo>
                      <a:pt x="100" y="46"/>
                    </a:lnTo>
                    <a:lnTo>
                      <a:pt x="101" y="46"/>
                    </a:lnTo>
                    <a:lnTo>
                      <a:pt x="101" y="46"/>
                    </a:lnTo>
                    <a:lnTo>
                      <a:pt x="101" y="45"/>
                    </a:lnTo>
                    <a:lnTo>
                      <a:pt x="101" y="45"/>
                    </a:lnTo>
                    <a:lnTo>
                      <a:pt x="101" y="44"/>
                    </a:lnTo>
                    <a:lnTo>
                      <a:pt x="101" y="43"/>
                    </a:lnTo>
                    <a:lnTo>
                      <a:pt x="101" y="42"/>
                    </a:lnTo>
                    <a:lnTo>
                      <a:pt x="102" y="42"/>
                    </a:lnTo>
                    <a:lnTo>
                      <a:pt x="102" y="42"/>
                    </a:lnTo>
                    <a:lnTo>
                      <a:pt x="102" y="42"/>
                    </a:lnTo>
                    <a:lnTo>
                      <a:pt x="103" y="42"/>
                    </a:lnTo>
                    <a:lnTo>
                      <a:pt x="103" y="42"/>
                    </a:lnTo>
                    <a:lnTo>
                      <a:pt x="104" y="42"/>
                    </a:lnTo>
                    <a:lnTo>
                      <a:pt x="104" y="42"/>
                    </a:lnTo>
                    <a:lnTo>
                      <a:pt x="104" y="42"/>
                    </a:lnTo>
                    <a:lnTo>
                      <a:pt x="105" y="42"/>
                    </a:lnTo>
                    <a:lnTo>
                      <a:pt x="105" y="42"/>
                    </a:lnTo>
                    <a:lnTo>
                      <a:pt x="105" y="42"/>
                    </a:lnTo>
                    <a:lnTo>
                      <a:pt x="105" y="42"/>
                    </a:lnTo>
                    <a:lnTo>
                      <a:pt x="106" y="42"/>
                    </a:lnTo>
                    <a:lnTo>
                      <a:pt x="106" y="41"/>
                    </a:lnTo>
                    <a:lnTo>
                      <a:pt x="106" y="40"/>
                    </a:lnTo>
                    <a:lnTo>
                      <a:pt x="107" y="40"/>
                    </a:lnTo>
                    <a:lnTo>
                      <a:pt x="107" y="39"/>
                    </a:lnTo>
                    <a:lnTo>
                      <a:pt x="108" y="39"/>
                    </a:lnTo>
                    <a:lnTo>
                      <a:pt x="108" y="39"/>
                    </a:lnTo>
                    <a:lnTo>
                      <a:pt x="108" y="39"/>
                    </a:lnTo>
                    <a:lnTo>
                      <a:pt x="109" y="39"/>
                    </a:lnTo>
                    <a:lnTo>
                      <a:pt x="109" y="38"/>
                    </a:lnTo>
                    <a:lnTo>
                      <a:pt x="110" y="38"/>
                    </a:lnTo>
                    <a:lnTo>
                      <a:pt x="110" y="37"/>
                    </a:lnTo>
                    <a:lnTo>
                      <a:pt x="109" y="37"/>
                    </a:lnTo>
                    <a:lnTo>
                      <a:pt x="109" y="36"/>
                    </a:lnTo>
                    <a:lnTo>
                      <a:pt x="110" y="36"/>
                    </a:lnTo>
                    <a:lnTo>
                      <a:pt x="111" y="36"/>
                    </a:lnTo>
                    <a:lnTo>
                      <a:pt x="111" y="36"/>
                    </a:lnTo>
                    <a:lnTo>
                      <a:pt x="111" y="36"/>
                    </a:lnTo>
                    <a:lnTo>
                      <a:pt x="111" y="36"/>
                    </a:lnTo>
                    <a:lnTo>
                      <a:pt x="111" y="37"/>
                    </a:lnTo>
                    <a:lnTo>
                      <a:pt x="112" y="37"/>
                    </a:lnTo>
                    <a:lnTo>
                      <a:pt x="112" y="36"/>
                    </a:lnTo>
                    <a:lnTo>
                      <a:pt x="112" y="36"/>
                    </a:lnTo>
                    <a:lnTo>
                      <a:pt x="112" y="36"/>
                    </a:lnTo>
                    <a:lnTo>
                      <a:pt x="113" y="36"/>
                    </a:lnTo>
                    <a:lnTo>
                      <a:pt x="113" y="36"/>
                    </a:lnTo>
                    <a:lnTo>
                      <a:pt x="114" y="36"/>
                    </a:lnTo>
                    <a:lnTo>
                      <a:pt x="114" y="36"/>
                    </a:lnTo>
                    <a:lnTo>
                      <a:pt x="115" y="36"/>
                    </a:lnTo>
                    <a:lnTo>
                      <a:pt x="115" y="37"/>
                    </a:lnTo>
                    <a:lnTo>
                      <a:pt x="115" y="37"/>
                    </a:lnTo>
                    <a:lnTo>
                      <a:pt x="115" y="36"/>
                    </a:lnTo>
                    <a:lnTo>
                      <a:pt x="116" y="36"/>
                    </a:lnTo>
                    <a:lnTo>
                      <a:pt x="117" y="37"/>
                    </a:lnTo>
                    <a:lnTo>
                      <a:pt x="117" y="38"/>
                    </a:lnTo>
                    <a:lnTo>
                      <a:pt x="116" y="38"/>
                    </a:lnTo>
                    <a:lnTo>
                      <a:pt x="116" y="39"/>
                    </a:lnTo>
                    <a:lnTo>
                      <a:pt x="117" y="39"/>
                    </a:lnTo>
                    <a:lnTo>
                      <a:pt x="117" y="39"/>
                    </a:lnTo>
                    <a:lnTo>
                      <a:pt x="118" y="39"/>
                    </a:lnTo>
                    <a:lnTo>
                      <a:pt x="118" y="39"/>
                    </a:lnTo>
                    <a:lnTo>
                      <a:pt x="118" y="39"/>
                    </a:lnTo>
                    <a:lnTo>
                      <a:pt x="119" y="39"/>
                    </a:lnTo>
                    <a:lnTo>
                      <a:pt x="120" y="39"/>
                    </a:lnTo>
                    <a:lnTo>
                      <a:pt x="121" y="39"/>
                    </a:lnTo>
                    <a:lnTo>
                      <a:pt x="121" y="38"/>
                    </a:lnTo>
                    <a:lnTo>
                      <a:pt x="121" y="39"/>
                    </a:lnTo>
                    <a:lnTo>
                      <a:pt x="122" y="39"/>
                    </a:lnTo>
                    <a:lnTo>
                      <a:pt x="122" y="38"/>
                    </a:lnTo>
                    <a:lnTo>
                      <a:pt x="122" y="39"/>
                    </a:lnTo>
                    <a:lnTo>
                      <a:pt x="122" y="39"/>
                    </a:lnTo>
                    <a:lnTo>
                      <a:pt x="122" y="40"/>
                    </a:lnTo>
                    <a:lnTo>
                      <a:pt x="122" y="41"/>
                    </a:lnTo>
                    <a:lnTo>
                      <a:pt x="123" y="41"/>
                    </a:lnTo>
                    <a:lnTo>
                      <a:pt x="124" y="42"/>
                    </a:lnTo>
                    <a:lnTo>
                      <a:pt x="124" y="41"/>
                    </a:lnTo>
                    <a:lnTo>
                      <a:pt x="125" y="41"/>
                    </a:lnTo>
                    <a:lnTo>
                      <a:pt x="125" y="41"/>
                    </a:lnTo>
                    <a:lnTo>
                      <a:pt x="126" y="42"/>
                    </a:lnTo>
                    <a:lnTo>
                      <a:pt x="126" y="41"/>
                    </a:lnTo>
                    <a:lnTo>
                      <a:pt x="126" y="40"/>
                    </a:lnTo>
                    <a:lnTo>
                      <a:pt x="127" y="40"/>
                    </a:lnTo>
                    <a:lnTo>
                      <a:pt x="128" y="40"/>
                    </a:lnTo>
                    <a:lnTo>
                      <a:pt x="128" y="41"/>
                    </a:lnTo>
                    <a:lnTo>
                      <a:pt x="129" y="41"/>
                    </a:lnTo>
                    <a:lnTo>
                      <a:pt x="129" y="42"/>
                    </a:lnTo>
                    <a:lnTo>
                      <a:pt x="129" y="42"/>
                    </a:lnTo>
                    <a:lnTo>
                      <a:pt x="130" y="42"/>
                    </a:lnTo>
                    <a:lnTo>
                      <a:pt x="130" y="42"/>
                    </a:lnTo>
                    <a:lnTo>
                      <a:pt x="131" y="42"/>
                    </a:lnTo>
                    <a:lnTo>
                      <a:pt x="131" y="43"/>
                    </a:lnTo>
                    <a:lnTo>
                      <a:pt x="132" y="43"/>
                    </a:lnTo>
                    <a:lnTo>
                      <a:pt x="132" y="44"/>
                    </a:lnTo>
                    <a:lnTo>
                      <a:pt x="132" y="43"/>
                    </a:lnTo>
                    <a:lnTo>
                      <a:pt x="133" y="43"/>
                    </a:lnTo>
                    <a:lnTo>
                      <a:pt x="133" y="42"/>
                    </a:lnTo>
                    <a:lnTo>
                      <a:pt x="134" y="42"/>
                    </a:lnTo>
                    <a:lnTo>
                      <a:pt x="134" y="43"/>
                    </a:lnTo>
                    <a:lnTo>
                      <a:pt x="135" y="43"/>
                    </a:lnTo>
                    <a:lnTo>
                      <a:pt x="136" y="43"/>
                    </a:lnTo>
                    <a:lnTo>
                      <a:pt x="136" y="44"/>
                    </a:lnTo>
                    <a:lnTo>
                      <a:pt x="136" y="45"/>
                    </a:lnTo>
                    <a:lnTo>
                      <a:pt x="136" y="45"/>
                    </a:lnTo>
                    <a:lnTo>
                      <a:pt x="136" y="46"/>
                    </a:lnTo>
                    <a:lnTo>
                      <a:pt x="135" y="46"/>
                    </a:lnTo>
                    <a:lnTo>
                      <a:pt x="135" y="46"/>
                    </a:lnTo>
                    <a:lnTo>
                      <a:pt x="134" y="46"/>
                    </a:lnTo>
                    <a:lnTo>
                      <a:pt x="134" y="47"/>
                    </a:lnTo>
                    <a:lnTo>
                      <a:pt x="134" y="48"/>
                    </a:lnTo>
                    <a:lnTo>
                      <a:pt x="134" y="49"/>
                    </a:lnTo>
                    <a:lnTo>
                      <a:pt x="134" y="49"/>
                    </a:lnTo>
                    <a:lnTo>
                      <a:pt x="134" y="50"/>
                    </a:lnTo>
                    <a:lnTo>
                      <a:pt x="135" y="50"/>
                    </a:lnTo>
                    <a:lnTo>
                      <a:pt x="135" y="51"/>
                    </a:lnTo>
                    <a:lnTo>
                      <a:pt x="135" y="52"/>
                    </a:lnTo>
                    <a:lnTo>
                      <a:pt x="134" y="52"/>
                    </a:lnTo>
                    <a:lnTo>
                      <a:pt x="134" y="53"/>
                    </a:lnTo>
                    <a:lnTo>
                      <a:pt x="134" y="53"/>
                    </a:lnTo>
                    <a:lnTo>
                      <a:pt x="135" y="53"/>
                    </a:lnTo>
                    <a:lnTo>
                      <a:pt x="135" y="54"/>
                    </a:lnTo>
                    <a:lnTo>
                      <a:pt x="136" y="54"/>
                    </a:lnTo>
                    <a:lnTo>
                      <a:pt x="136" y="54"/>
                    </a:lnTo>
                    <a:lnTo>
                      <a:pt x="137" y="54"/>
                    </a:lnTo>
                    <a:lnTo>
                      <a:pt x="137" y="55"/>
                    </a:lnTo>
                    <a:lnTo>
                      <a:pt x="138" y="55"/>
                    </a:lnTo>
                    <a:lnTo>
                      <a:pt x="139" y="55"/>
                    </a:lnTo>
                    <a:lnTo>
                      <a:pt x="139" y="56"/>
                    </a:lnTo>
                    <a:lnTo>
                      <a:pt x="139" y="56"/>
                    </a:lnTo>
                    <a:lnTo>
                      <a:pt x="139" y="56"/>
                    </a:lnTo>
                    <a:lnTo>
                      <a:pt x="139" y="57"/>
                    </a:lnTo>
                    <a:lnTo>
                      <a:pt x="139" y="58"/>
                    </a:lnTo>
                    <a:lnTo>
                      <a:pt x="139" y="59"/>
                    </a:lnTo>
                    <a:lnTo>
                      <a:pt x="140" y="60"/>
                    </a:lnTo>
                    <a:lnTo>
                      <a:pt x="140" y="60"/>
                    </a:lnTo>
                    <a:lnTo>
                      <a:pt x="140" y="61"/>
                    </a:lnTo>
                    <a:lnTo>
                      <a:pt x="141" y="62"/>
                    </a:lnTo>
                    <a:lnTo>
                      <a:pt x="141" y="63"/>
                    </a:lnTo>
                    <a:lnTo>
                      <a:pt x="142" y="63"/>
                    </a:lnTo>
                    <a:lnTo>
                      <a:pt x="142" y="62"/>
                    </a:lnTo>
                    <a:lnTo>
                      <a:pt x="142" y="63"/>
                    </a:lnTo>
                    <a:lnTo>
                      <a:pt x="142" y="63"/>
                    </a:lnTo>
                    <a:lnTo>
                      <a:pt x="142" y="63"/>
                    </a:lnTo>
                    <a:lnTo>
                      <a:pt x="142" y="64"/>
                    </a:lnTo>
                    <a:lnTo>
                      <a:pt x="142" y="64"/>
                    </a:lnTo>
                    <a:lnTo>
                      <a:pt x="142" y="65"/>
                    </a:lnTo>
                    <a:lnTo>
                      <a:pt x="142" y="64"/>
                    </a:lnTo>
                    <a:lnTo>
                      <a:pt x="143" y="64"/>
                    </a:lnTo>
                    <a:lnTo>
                      <a:pt x="144" y="64"/>
                    </a:lnTo>
                    <a:lnTo>
                      <a:pt x="145" y="64"/>
                    </a:lnTo>
                    <a:lnTo>
                      <a:pt x="146" y="64"/>
                    </a:lnTo>
                    <a:lnTo>
                      <a:pt x="146" y="64"/>
                    </a:lnTo>
                    <a:lnTo>
                      <a:pt x="146" y="63"/>
                    </a:lnTo>
                    <a:lnTo>
                      <a:pt x="146" y="63"/>
                    </a:lnTo>
                    <a:lnTo>
                      <a:pt x="148" y="61"/>
                    </a:lnTo>
                    <a:lnTo>
                      <a:pt x="149" y="60"/>
                    </a:lnTo>
                    <a:lnTo>
                      <a:pt x="150" y="60"/>
                    </a:lnTo>
                    <a:lnTo>
                      <a:pt x="151" y="60"/>
                    </a:lnTo>
                    <a:lnTo>
                      <a:pt x="152" y="60"/>
                    </a:lnTo>
                    <a:lnTo>
                      <a:pt x="154" y="59"/>
                    </a:lnTo>
                    <a:lnTo>
                      <a:pt x="155" y="59"/>
                    </a:lnTo>
                    <a:lnTo>
                      <a:pt x="159" y="59"/>
                    </a:lnTo>
                    <a:lnTo>
                      <a:pt x="160" y="59"/>
                    </a:lnTo>
                    <a:lnTo>
                      <a:pt x="161" y="59"/>
                    </a:lnTo>
                    <a:lnTo>
                      <a:pt x="162" y="59"/>
                    </a:lnTo>
                    <a:lnTo>
                      <a:pt x="163" y="58"/>
                    </a:lnTo>
                    <a:lnTo>
                      <a:pt x="163" y="58"/>
                    </a:lnTo>
                    <a:lnTo>
                      <a:pt x="164" y="57"/>
                    </a:lnTo>
                    <a:lnTo>
                      <a:pt x="165" y="56"/>
                    </a:lnTo>
                    <a:lnTo>
                      <a:pt x="166" y="56"/>
                    </a:lnTo>
                    <a:lnTo>
                      <a:pt x="166" y="56"/>
                    </a:lnTo>
                    <a:lnTo>
                      <a:pt x="167" y="56"/>
                    </a:lnTo>
                    <a:lnTo>
                      <a:pt x="167" y="56"/>
                    </a:lnTo>
                    <a:lnTo>
                      <a:pt x="168" y="56"/>
                    </a:lnTo>
                    <a:lnTo>
                      <a:pt x="169" y="56"/>
                    </a:lnTo>
                    <a:lnTo>
                      <a:pt x="169" y="56"/>
                    </a:lnTo>
                    <a:lnTo>
                      <a:pt x="170" y="56"/>
                    </a:lnTo>
                    <a:lnTo>
                      <a:pt x="170" y="56"/>
                    </a:lnTo>
                    <a:lnTo>
                      <a:pt x="171" y="56"/>
                    </a:lnTo>
                    <a:lnTo>
                      <a:pt x="172" y="56"/>
                    </a:lnTo>
                    <a:lnTo>
                      <a:pt x="172" y="56"/>
                    </a:lnTo>
                    <a:lnTo>
                      <a:pt x="173" y="56"/>
                    </a:lnTo>
                    <a:lnTo>
                      <a:pt x="173" y="55"/>
                    </a:lnTo>
                    <a:lnTo>
                      <a:pt x="173" y="55"/>
                    </a:lnTo>
                    <a:lnTo>
                      <a:pt x="173" y="56"/>
                    </a:lnTo>
                    <a:lnTo>
                      <a:pt x="174" y="56"/>
                    </a:lnTo>
                    <a:lnTo>
                      <a:pt x="174" y="56"/>
                    </a:lnTo>
                    <a:lnTo>
                      <a:pt x="175" y="56"/>
                    </a:lnTo>
                    <a:lnTo>
                      <a:pt x="176" y="56"/>
                    </a:lnTo>
                    <a:lnTo>
                      <a:pt x="177" y="56"/>
                    </a:lnTo>
                    <a:lnTo>
                      <a:pt x="177" y="56"/>
                    </a:lnTo>
                    <a:lnTo>
                      <a:pt x="177" y="57"/>
                    </a:lnTo>
                    <a:lnTo>
                      <a:pt x="178" y="57"/>
                    </a:lnTo>
                    <a:lnTo>
                      <a:pt x="179" y="57"/>
                    </a:lnTo>
                    <a:lnTo>
                      <a:pt x="180" y="57"/>
                    </a:lnTo>
                    <a:lnTo>
                      <a:pt x="180" y="58"/>
                    </a:lnTo>
                    <a:lnTo>
                      <a:pt x="180" y="58"/>
                    </a:lnTo>
                    <a:lnTo>
                      <a:pt x="181" y="58"/>
                    </a:lnTo>
                    <a:lnTo>
                      <a:pt x="181" y="59"/>
                    </a:lnTo>
                    <a:lnTo>
                      <a:pt x="182" y="59"/>
                    </a:lnTo>
                    <a:lnTo>
                      <a:pt x="183" y="59"/>
                    </a:lnTo>
                    <a:lnTo>
                      <a:pt x="184" y="59"/>
                    </a:lnTo>
                    <a:lnTo>
                      <a:pt x="184" y="59"/>
                    </a:lnTo>
                    <a:lnTo>
                      <a:pt x="184" y="58"/>
                    </a:lnTo>
                    <a:lnTo>
                      <a:pt x="185" y="58"/>
                    </a:lnTo>
                    <a:lnTo>
                      <a:pt x="186" y="58"/>
                    </a:lnTo>
                    <a:lnTo>
                      <a:pt x="187" y="58"/>
                    </a:lnTo>
                    <a:lnTo>
                      <a:pt x="187" y="57"/>
                    </a:lnTo>
                    <a:lnTo>
                      <a:pt x="187" y="57"/>
                    </a:lnTo>
                    <a:lnTo>
                      <a:pt x="187" y="56"/>
                    </a:lnTo>
                    <a:lnTo>
                      <a:pt x="188" y="56"/>
                    </a:lnTo>
                    <a:lnTo>
                      <a:pt x="189" y="56"/>
                    </a:lnTo>
                    <a:lnTo>
                      <a:pt x="189" y="56"/>
                    </a:lnTo>
                    <a:lnTo>
                      <a:pt x="190" y="56"/>
                    </a:lnTo>
                    <a:lnTo>
                      <a:pt x="191" y="56"/>
                    </a:lnTo>
                    <a:lnTo>
                      <a:pt x="191" y="56"/>
                    </a:lnTo>
                    <a:lnTo>
                      <a:pt x="191" y="56"/>
                    </a:lnTo>
                    <a:lnTo>
                      <a:pt x="192" y="56"/>
                    </a:lnTo>
                    <a:lnTo>
                      <a:pt x="193" y="56"/>
                    </a:lnTo>
                    <a:lnTo>
                      <a:pt x="194" y="56"/>
                    </a:lnTo>
                    <a:lnTo>
                      <a:pt x="194" y="56"/>
                    </a:lnTo>
                    <a:lnTo>
                      <a:pt x="195" y="56"/>
                    </a:lnTo>
                    <a:lnTo>
                      <a:pt x="195" y="56"/>
                    </a:lnTo>
                    <a:lnTo>
                      <a:pt x="196" y="56"/>
                    </a:lnTo>
                    <a:lnTo>
                      <a:pt x="197" y="56"/>
                    </a:lnTo>
                    <a:lnTo>
                      <a:pt x="197" y="57"/>
                    </a:lnTo>
                    <a:lnTo>
                      <a:pt x="197" y="57"/>
                    </a:lnTo>
                    <a:lnTo>
                      <a:pt x="197" y="56"/>
                    </a:lnTo>
                    <a:lnTo>
                      <a:pt x="198" y="56"/>
                    </a:lnTo>
                    <a:lnTo>
                      <a:pt x="198" y="57"/>
                    </a:lnTo>
                    <a:lnTo>
                      <a:pt x="199" y="57"/>
                    </a:lnTo>
                    <a:lnTo>
                      <a:pt x="200" y="57"/>
                    </a:lnTo>
                    <a:lnTo>
                      <a:pt x="201" y="57"/>
                    </a:lnTo>
                    <a:lnTo>
                      <a:pt x="201" y="58"/>
                    </a:lnTo>
                    <a:lnTo>
                      <a:pt x="201" y="58"/>
                    </a:lnTo>
                    <a:lnTo>
                      <a:pt x="202" y="58"/>
                    </a:lnTo>
                    <a:lnTo>
                      <a:pt x="202" y="59"/>
                    </a:lnTo>
                    <a:lnTo>
                      <a:pt x="203" y="59"/>
                    </a:lnTo>
                    <a:lnTo>
                      <a:pt x="204" y="59"/>
                    </a:lnTo>
                    <a:lnTo>
                      <a:pt x="204" y="60"/>
                    </a:lnTo>
                    <a:lnTo>
                      <a:pt x="204" y="60"/>
                    </a:lnTo>
                    <a:lnTo>
                      <a:pt x="204" y="60"/>
                    </a:lnTo>
                    <a:lnTo>
                      <a:pt x="205" y="60"/>
                    </a:lnTo>
                    <a:lnTo>
                      <a:pt x="206" y="60"/>
                    </a:lnTo>
                    <a:lnTo>
                      <a:pt x="207" y="60"/>
                    </a:lnTo>
                    <a:lnTo>
                      <a:pt x="207" y="61"/>
                    </a:lnTo>
                    <a:lnTo>
                      <a:pt x="208" y="61"/>
                    </a:lnTo>
                    <a:lnTo>
                      <a:pt x="208" y="62"/>
                    </a:lnTo>
                    <a:lnTo>
                      <a:pt x="208" y="62"/>
                    </a:lnTo>
                    <a:lnTo>
                      <a:pt x="208" y="63"/>
                    </a:lnTo>
                    <a:lnTo>
                      <a:pt x="209" y="63"/>
                    </a:lnTo>
                    <a:lnTo>
                      <a:pt x="209" y="64"/>
                    </a:lnTo>
                    <a:lnTo>
                      <a:pt x="210" y="65"/>
                    </a:lnTo>
                    <a:lnTo>
                      <a:pt x="210" y="66"/>
                    </a:lnTo>
                    <a:lnTo>
                      <a:pt x="211" y="67"/>
                    </a:lnTo>
                    <a:lnTo>
                      <a:pt x="211" y="67"/>
                    </a:lnTo>
                    <a:lnTo>
                      <a:pt x="211" y="68"/>
                    </a:lnTo>
                    <a:lnTo>
                      <a:pt x="211" y="69"/>
                    </a:lnTo>
                    <a:lnTo>
                      <a:pt x="214" y="70"/>
                    </a:lnTo>
                    <a:lnTo>
                      <a:pt x="215" y="70"/>
                    </a:lnTo>
                    <a:lnTo>
                      <a:pt x="216" y="73"/>
                    </a:lnTo>
                    <a:lnTo>
                      <a:pt x="217" y="73"/>
                    </a:lnTo>
                    <a:lnTo>
                      <a:pt x="218" y="73"/>
                    </a:lnTo>
                    <a:lnTo>
                      <a:pt x="218" y="73"/>
                    </a:lnTo>
                    <a:lnTo>
                      <a:pt x="218" y="73"/>
                    </a:lnTo>
                    <a:lnTo>
                      <a:pt x="219" y="74"/>
                    </a:lnTo>
                    <a:lnTo>
                      <a:pt x="220" y="74"/>
                    </a:lnTo>
                    <a:lnTo>
                      <a:pt x="221" y="74"/>
                    </a:lnTo>
                    <a:lnTo>
                      <a:pt x="221" y="75"/>
                    </a:lnTo>
                    <a:lnTo>
                      <a:pt x="222" y="75"/>
                    </a:lnTo>
                    <a:lnTo>
                      <a:pt x="222" y="76"/>
                    </a:lnTo>
                    <a:lnTo>
                      <a:pt x="222" y="77"/>
                    </a:lnTo>
                    <a:lnTo>
                      <a:pt x="222" y="77"/>
                    </a:lnTo>
                    <a:lnTo>
                      <a:pt x="223" y="77"/>
                    </a:lnTo>
                    <a:lnTo>
                      <a:pt x="224" y="77"/>
                    </a:lnTo>
                    <a:lnTo>
                      <a:pt x="225" y="77"/>
                    </a:lnTo>
                    <a:lnTo>
                      <a:pt x="225" y="78"/>
                    </a:lnTo>
                    <a:lnTo>
                      <a:pt x="225" y="78"/>
                    </a:lnTo>
                    <a:lnTo>
                      <a:pt x="225" y="79"/>
                    </a:lnTo>
                    <a:lnTo>
                      <a:pt x="226" y="79"/>
                    </a:lnTo>
                    <a:lnTo>
                      <a:pt x="226" y="80"/>
                    </a:lnTo>
                    <a:lnTo>
                      <a:pt x="227" y="80"/>
                    </a:lnTo>
                    <a:lnTo>
                      <a:pt x="228" y="80"/>
                    </a:lnTo>
                    <a:lnTo>
                      <a:pt x="228" y="80"/>
                    </a:lnTo>
                    <a:lnTo>
                      <a:pt x="229" y="80"/>
                    </a:lnTo>
                    <a:lnTo>
                      <a:pt x="230" y="80"/>
                    </a:lnTo>
                    <a:lnTo>
                      <a:pt x="230" y="81"/>
                    </a:lnTo>
                    <a:lnTo>
                      <a:pt x="231" y="81"/>
                    </a:lnTo>
                    <a:lnTo>
                      <a:pt x="232" y="81"/>
                    </a:lnTo>
                    <a:lnTo>
                      <a:pt x="232" y="80"/>
                    </a:lnTo>
                    <a:lnTo>
                      <a:pt x="233" y="80"/>
                    </a:lnTo>
                    <a:lnTo>
                      <a:pt x="235" y="81"/>
                    </a:lnTo>
                    <a:lnTo>
                      <a:pt x="235" y="81"/>
                    </a:lnTo>
                    <a:lnTo>
                      <a:pt x="236" y="82"/>
                    </a:lnTo>
                    <a:lnTo>
                      <a:pt x="236" y="83"/>
                    </a:lnTo>
                    <a:lnTo>
                      <a:pt x="236" y="84"/>
                    </a:lnTo>
                    <a:lnTo>
                      <a:pt x="237" y="84"/>
                    </a:lnTo>
                    <a:lnTo>
                      <a:pt x="238" y="84"/>
                    </a:lnTo>
                    <a:lnTo>
                      <a:pt x="238" y="83"/>
                    </a:lnTo>
                    <a:lnTo>
                      <a:pt x="238" y="84"/>
                    </a:lnTo>
                    <a:lnTo>
                      <a:pt x="239" y="84"/>
                    </a:lnTo>
                    <a:lnTo>
                      <a:pt x="239" y="84"/>
                    </a:lnTo>
                    <a:lnTo>
                      <a:pt x="240" y="84"/>
                    </a:lnTo>
                    <a:lnTo>
                      <a:pt x="242" y="86"/>
                    </a:lnTo>
                    <a:lnTo>
                      <a:pt x="242" y="87"/>
                    </a:lnTo>
                    <a:lnTo>
                      <a:pt x="242" y="88"/>
                    </a:lnTo>
                    <a:lnTo>
                      <a:pt x="243" y="90"/>
                    </a:lnTo>
                    <a:lnTo>
                      <a:pt x="244" y="90"/>
                    </a:lnTo>
                    <a:lnTo>
                      <a:pt x="245" y="91"/>
                    </a:lnTo>
                    <a:lnTo>
                      <a:pt x="246" y="91"/>
                    </a:lnTo>
                    <a:lnTo>
                      <a:pt x="246" y="92"/>
                    </a:lnTo>
                    <a:lnTo>
                      <a:pt x="246" y="93"/>
                    </a:lnTo>
                    <a:lnTo>
                      <a:pt x="247" y="94"/>
                    </a:lnTo>
                    <a:lnTo>
                      <a:pt x="248" y="94"/>
                    </a:lnTo>
                    <a:lnTo>
                      <a:pt x="249" y="94"/>
                    </a:lnTo>
                    <a:lnTo>
                      <a:pt x="249" y="94"/>
                    </a:lnTo>
                    <a:lnTo>
                      <a:pt x="251" y="94"/>
                    </a:lnTo>
                    <a:lnTo>
                      <a:pt x="251" y="94"/>
                    </a:lnTo>
                    <a:lnTo>
                      <a:pt x="253" y="94"/>
                    </a:lnTo>
                    <a:lnTo>
                      <a:pt x="253" y="95"/>
                    </a:lnTo>
                    <a:lnTo>
                      <a:pt x="254" y="95"/>
                    </a:lnTo>
                    <a:lnTo>
                      <a:pt x="255" y="96"/>
                    </a:lnTo>
                    <a:lnTo>
                      <a:pt x="255" y="97"/>
                    </a:lnTo>
                    <a:lnTo>
                      <a:pt x="256" y="98"/>
                    </a:lnTo>
                    <a:lnTo>
                      <a:pt x="256" y="98"/>
                    </a:lnTo>
                    <a:lnTo>
                      <a:pt x="256" y="98"/>
                    </a:lnTo>
                    <a:lnTo>
                      <a:pt x="256" y="99"/>
                    </a:lnTo>
                    <a:lnTo>
                      <a:pt x="257" y="100"/>
                    </a:lnTo>
                    <a:lnTo>
                      <a:pt x="259" y="100"/>
                    </a:lnTo>
                    <a:lnTo>
                      <a:pt x="259" y="101"/>
                    </a:lnTo>
                    <a:lnTo>
                      <a:pt x="259" y="101"/>
                    </a:lnTo>
                    <a:lnTo>
                      <a:pt x="260" y="104"/>
                    </a:lnTo>
                    <a:lnTo>
                      <a:pt x="261" y="104"/>
                    </a:lnTo>
                    <a:lnTo>
                      <a:pt x="262" y="104"/>
                    </a:lnTo>
                    <a:lnTo>
                      <a:pt x="263" y="104"/>
                    </a:lnTo>
                    <a:lnTo>
                      <a:pt x="264" y="104"/>
                    </a:lnTo>
                    <a:lnTo>
                      <a:pt x="265" y="104"/>
                    </a:lnTo>
                    <a:lnTo>
                      <a:pt x="266" y="104"/>
                    </a:lnTo>
                    <a:lnTo>
                      <a:pt x="267" y="105"/>
                    </a:lnTo>
                    <a:lnTo>
                      <a:pt x="268" y="106"/>
                    </a:lnTo>
                    <a:lnTo>
                      <a:pt x="269" y="106"/>
                    </a:lnTo>
                    <a:lnTo>
                      <a:pt x="270" y="106"/>
                    </a:lnTo>
                    <a:lnTo>
                      <a:pt x="270" y="106"/>
                    </a:lnTo>
                    <a:lnTo>
                      <a:pt x="271" y="105"/>
                    </a:lnTo>
                    <a:lnTo>
                      <a:pt x="272" y="104"/>
                    </a:lnTo>
                    <a:lnTo>
                      <a:pt x="273" y="104"/>
                    </a:lnTo>
                    <a:lnTo>
                      <a:pt x="273" y="105"/>
                    </a:lnTo>
                    <a:lnTo>
                      <a:pt x="273" y="106"/>
                    </a:lnTo>
                    <a:lnTo>
                      <a:pt x="274" y="107"/>
                    </a:lnTo>
                    <a:lnTo>
                      <a:pt x="274" y="109"/>
                    </a:lnTo>
                    <a:lnTo>
                      <a:pt x="275" y="111"/>
                    </a:lnTo>
                    <a:lnTo>
                      <a:pt x="277" y="112"/>
                    </a:lnTo>
                    <a:lnTo>
                      <a:pt x="277" y="114"/>
                    </a:lnTo>
                    <a:lnTo>
                      <a:pt x="279" y="115"/>
                    </a:lnTo>
                    <a:lnTo>
                      <a:pt x="279" y="115"/>
                    </a:lnTo>
                    <a:lnTo>
                      <a:pt x="280" y="116"/>
                    </a:lnTo>
                    <a:lnTo>
                      <a:pt x="280" y="117"/>
                    </a:lnTo>
                    <a:lnTo>
                      <a:pt x="281" y="118"/>
                    </a:lnTo>
                    <a:lnTo>
                      <a:pt x="282" y="118"/>
                    </a:lnTo>
                    <a:lnTo>
                      <a:pt x="282" y="118"/>
                    </a:lnTo>
                    <a:lnTo>
                      <a:pt x="284" y="119"/>
                    </a:lnTo>
                    <a:lnTo>
                      <a:pt x="284" y="120"/>
                    </a:lnTo>
                    <a:lnTo>
                      <a:pt x="284" y="121"/>
                    </a:lnTo>
                    <a:lnTo>
                      <a:pt x="284" y="122"/>
                    </a:lnTo>
                    <a:lnTo>
                      <a:pt x="285" y="123"/>
                    </a:lnTo>
                    <a:lnTo>
                      <a:pt x="285" y="124"/>
                    </a:lnTo>
                    <a:lnTo>
                      <a:pt x="286" y="125"/>
                    </a:lnTo>
                    <a:lnTo>
                      <a:pt x="287" y="126"/>
                    </a:lnTo>
                    <a:lnTo>
                      <a:pt x="288" y="127"/>
                    </a:lnTo>
                    <a:lnTo>
                      <a:pt x="289" y="128"/>
                    </a:lnTo>
                    <a:lnTo>
                      <a:pt x="290" y="129"/>
                    </a:lnTo>
                    <a:lnTo>
                      <a:pt x="290" y="129"/>
                    </a:lnTo>
                    <a:lnTo>
                      <a:pt x="293" y="129"/>
                    </a:lnTo>
                    <a:lnTo>
                      <a:pt x="297" y="130"/>
                    </a:lnTo>
                    <a:lnTo>
                      <a:pt x="297" y="130"/>
                    </a:lnTo>
                    <a:lnTo>
                      <a:pt x="298" y="130"/>
                    </a:lnTo>
                    <a:lnTo>
                      <a:pt x="299" y="131"/>
                    </a:lnTo>
                    <a:lnTo>
                      <a:pt x="300" y="134"/>
                    </a:lnTo>
                    <a:lnTo>
                      <a:pt x="301" y="135"/>
                    </a:lnTo>
                    <a:lnTo>
                      <a:pt x="301" y="135"/>
                    </a:lnTo>
                    <a:lnTo>
                      <a:pt x="302" y="137"/>
                    </a:lnTo>
                    <a:lnTo>
                      <a:pt x="302" y="139"/>
                    </a:lnTo>
                    <a:lnTo>
                      <a:pt x="302" y="139"/>
                    </a:lnTo>
                    <a:lnTo>
                      <a:pt x="302" y="141"/>
                    </a:lnTo>
                    <a:lnTo>
                      <a:pt x="302" y="143"/>
                    </a:lnTo>
                    <a:lnTo>
                      <a:pt x="302" y="145"/>
                    </a:lnTo>
                    <a:lnTo>
                      <a:pt x="302" y="146"/>
                    </a:lnTo>
                    <a:lnTo>
                      <a:pt x="303" y="148"/>
                    </a:lnTo>
                    <a:lnTo>
                      <a:pt x="304" y="152"/>
                    </a:lnTo>
                    <a:lnTo>
                      <a:pt x="304" y="153"/>
                    </a:lnTo>
                    <a:lnTo>
                      <a:pt x="304" y="153"/>
                    </a:lnTo>
                    <a:lnTo>
                      <a:pt x="303" y="156"/>
                    </a:lnTo>
                    <a:lnTo>
                      <a:pt x="302" y="156"/>
                    </a:lnTo>
                    <a:lnTo>
                      <a:pt x="302" y="157"/>
                    </a:lnTo>
                    <a:lnTo>
                      <a:pt x="302" y="158"/>
                    </a:lnTo>
                    <a:lnTo>
                      <a:pt x="303" y="159"/>
                    </a:lnTo>
                    <a:lnTo>
                      <a:pt x="303" y="160"/>
                    </a:lnTo>
                    <a:lnTo>
                      <a:pt x="304" y="160"/>
                    </a:lnTo>
                    <a:lnTo>
                      <a:pt x="304" y="160"/>
                    </a:lnTo>
                    <a:lnTo>
                      <a:pt x="303" y="160"/>
                    </a:lnTo>
                    <a:lnTo>
                      <a:pt x="304" y="160"/>
                    </a:lnTo>
                    <a:lnTo>
                      <a:pt x="304" y="161"/>
                    </a:lnTo>
                    <a:lnTo>
                      <a:pt x="304" y="162"/>
                    </a:lnTo>
                    <a:lnTo>
                      <a:pt x="304" y="163"/>
                    </a:lnTo>
                    <a:lnTo>
                      <a:pt x="303" y="163"/>
                    </a:lnTo>
                    <a:lnTo>
                      <a:pt x="303" y="163"/>
                    </a:lnTo>
                    <a:lnTo>
                      <a:pt x="303" y="164"/>
                    </a:lnTo>
                    <a:lnTo>
                      <a:pt x="303" y="165"/>
                    </a:lnTo>
                    <a:lnTo>
                      <a:pt x="304" y="165"/>
                    </a:lnTo>
                    <a:lnTo>
                      <a:pt x="304" y="166"/>
                    </a:lnTo>
                    <a:lnTo>
                      <a:pt x="304" y="167"/>
                    </a:lnTo>
                    <a:lnTo>
                      <a:pt x="304" y="167"/>
                    </a:lnTo>
                    <a:lnTo>
                      <a:pt x="304" y="167"/>
                    </a:lnTo>
                    <a:lnTo>
                      <a:pt x="304" y="168"/>
                    </a:lnTo>
                    <a:lnTo>
                      <a:pt x="304" y="169"/>
                    </a:lnTo>
                    <a:lnTo>
                      <a:pt x="304" y="170"/>
                    </a:lnTo>
                    <a:lnTo>
                      <a:pt x="305" y="170"/>
                    </a:lnTo>
                    <a:lnTo>
                      <a:pt x="305" y="170"/>
                    </a:lnTo>
                    <a:lnTo>
                      <a:pt x="304" y="170"/>
                    </a:lnTo>
                    <a:lnTo>
                      <a:pt x="305" y="170"/>
                    </a:lnTo>
                    <a:lnTo>
                      <a:pt x="305" y="171"/>
                    </a:lnTo>
                    <a:lnTo>
                      <a:pt x="305" y="172"/>
                    </a:lnTo>
                    <a:lnTo>
                      <a:pt x="306" y="172"/>
                    </a:lnTo>
                    <a:lnTo>
                      <a:pt x="305" y="172"/>
                    </a:lnTo>
                    <a:lnTo>
                      <a:pt x="305" y="173"/>
                    </a:lnTo>
                    <a:lnTo>
                      <a:pt x="305" y="173"/>
                    </a:lnTo>
                    <a:lnTo>
                      <a:pt x="305" y="174"/>
                    </a:lnTo>
                    <a:lnTo>
                      <a:pt x="305" y="175"/>
                    </a:lnTo>
                    <a:lnTo>
                      <a:pt x="305" y="176"/>
                    </a:lnTo>
                    <a:lnTo>
                      <a:pt x="305" y="177"/>
                    </a:lnTo>
                    <a:lnTo>
                      <a:pt x="304" y="177"/>
                    </a:lnTo>
                    <a:lnTo>
                      <a:pt x="304" y="177"/>
                    </a:lnTo>
                    <a:lnTo>
                      <a:pt x="304" y="177"/>
                    </a:lnTo>
                    <a:lnTo>
                      <a:pt x="304" y="178"/>
                    </a:lnTo>
                    <a:lnTo>
                      <a:pt x="304" y="179"/>
                    </a:lnTo>
                    <a:lnTo>
                      <a:pt x="304" y="179"/>
                    </a:lnTo>
                    <a:lnTo>
                      <a:pt x="304" y="180"/>
                    </a:lnTo>
                    <a:lnTo>
                      <a:pt x="304" y="180"/>
                    </a:lnTo>
                    <a:lnTo>
                      <a:pt x="304" y="180"/>
                    </a:lnTo>
                    <a:lnTo>
                      <a:pt x="304" y="181"/>
                    </a:lnTo>
                    <a:lnTo>
                      <a:pt x="304" y="182"/>
                    </a:lnTo>
                    <a:lnTo>
                      <a:pt x="304" y="183"/>
                    </a:lnTo>
                    <a:lnTo>
                      <a:pt x="304" y="183"/>
                    </a:lnTo>
                    <a:lnTo>
                      <a:pt x="304" y="184"/>
                    </a:lnTo>
                    <a:lnTo>
                      <a:pt x="304" y="184"/>
                    </a:lnTo>
                    <a:lnTo>
                      <a:pt x="304" y="185"/>
                    </a:lnTo>
                    <a:lnTo>
                      <a:pt x="305" y="185"/>
                    </a:lnTo>
                    <a:lnTo>
                      <a:pt x="305" y="186"/>
                    </a:lnTo>
                    <a:lnTo>
                      <a:pt x="304" y="186"/>
                    </a:lnTo>
                    <a:lnTo>
                      <a:pt x="304" y="187"/>
                    </a:lnTo>
                    <a:lnTo>
                      <a:pt x="305" y="187"/>
                    </a:lnTo>
                    <a:lnTo>
                      <a:pt x="306" y="187"/>
                    </a:lnTo>
                    <a:lnTo>
                      <a:pt x="306" y="187"/>
                    </a:lnTo>
                    <a:lnTo>
                      <a:pt x="307" y="187"/>
                    </a:lnTo>
                    <a:lnTo>
                      <a:pt x="307" y="188"/>
                    </a:lnTo>
                    <a:lnTo>
                      <a:pt x="307" y="189"/>
                    </a:lnTo>
                    <a:lnTo>
                      <a:pt x="308" y="189"/>
                    </a:lnTo>
                    <a:lnTo>
                      <a:pt x="308" y="190"/>
                    </a:lnTo>
                    <a:lnTo>
                      <a:pt x="307" y="190"/>
                    </a:lnTo>
                    <a:lnTo>
                      <a:pt x="307" y="191"/>
                    </a:lnTo>
                    <a:lnTo>
                      <a:pt x="308" y="191"/>
                    </a:lnTo>
                    <a:lnTo>
                      <a:pt x="307" y="191"/>
                    </a:lnTo>
                    <a:lnTo>
                      <a:pt x="308" y="191"/>
                    </a:lnTo>
                    <a:lnTo>
                      <a:pt x="308" y="191"/>
                    </a:lnTo>
                    <a:lnTo>
                      <a:pt x="307" y="191"/>
                    </a:lnTo>
                    <a:lnTo>
                      <a:pt x="307" y="192"/>
                    </a:lnTo>
                    <a:lnTo>
                      <a:pt x="307" y="193"/>
                    </a:lnTo>
                    <a:lnTo>
                      <a:pt x="308" y="193"/>
                    </a:lnTo>
                    <a:lnTo>
                      <a:pt x="308" y="194"/>
                    </a:lnTo>
                    <a:lnTo>
                      <a:pt x="308" y="194"/>
                    </a:lnTo>
                    <a:lnTo>
                      <a:pt x="308" y="193"/>
                    </a:lnTo>
                    <a:lnTo>
                      <a:pt x="309" y="193"/>
                    </a:lnTo>
                    <a:lnTo>
                      <a:pt x="309" y="194"/>
                    </a:lnTo>
                    <a:lnTo>
                      <a:pt x="309" y="194"/>
                    </a:lnTo>
                    <a:lnTo>
                      <a:pt x="309" y="195"/>
                    </a:lnTo>
                    <a:lnTo>
                      <a:pt x="310" y="195"/>
                    </a:lnTo>
                    <a:lnTo>
                      <a:pt x="310" y="196"/>
                    </a:lnTo>
                    <a:lnTo>
                      <a:pt x="311" y="196"/>
                    </a:lnTo>
                    <a:lnTo>
                      <a:pt x="311" y="197"/>
                    </a:lnTo>
                    <a:lnTo>
                      <a:pt x="311" y="198"/>
                    </a:lnTo>
                    <a:lnTo>
                      <a:pt x="311" y="198"/>
                    </a:lnTo>
                    <a:lnTo>
                      <a:pt x="312" y="198"/>
                    </a:lnTo>
                    <a:lnTo>
                      <a:pt x="312" y="198"/>
                    </a:lnTo>
                    <a:lnTo>
                      <a:pt x="313" y="199"/>
                    </a:lnTo>
                    <a:lnTo>
                      <a:pt x="313" y="200"/>
                    </a:lnTo>
                    <a:lnTo>
                      <a:pt x="313" y="201"/>
                    </a:lnTo>
                    <a:lnTo>
                      <a:pt x="313" y="201"/>
                    </a:lnTo>
                    <a:lnTo>
                      <a:pt x="315" y="203"/>
                    </a:lnTo>
                    <a:lnTo>
                      <a:pt x="315" y="204"/>
                    </a:lnTo>
                    <a:lnTo>
                      <a:pt x="316" y="204"/>
                    </a:lnTo>
                    <a:lnTo>
                      <a:pt x="316" y="204"/>
                    </a:lnTo>
                    <a:lnTo>
                      <a:pt x="316" y="206"/>
                    </a:lnTo>
                    <a:lnTo>
                      <a:pt x="317" y="207"/>
                    </a:lnTo>
                    <a:lnTo>
                      <a:pt x="317" y="208"/>
                    </a:lnTo>
                    <a:lnTo>
                      <a:pt x="318" y="208"/>
                    </a:lnTo>
                    <a:lnTo>
                      <a:pt x="318" y="209"/>
                    </a:lnTo>
                    <a:lnTo>
                      <a:pt x="317" y="210"/>
                    </a:lnTo>
                    <a:lnTo>
                      <a:pt x="316" y="211"/>
                    </a:lnTo>
                    <a:lnTo>
                      <a:pt x="315" y="211"/>
                    </a:lnTo>
                    <a:lnTo>
                      <a:pt x="315" y="211"/>
                    </a:lnTo>
                    <a:lnTo>
                      <a:pt x="314" y="211"/>
                    </a:lnTo>
                    <a:lnTo>
                      <a:pt x="313" y="211"/>
                    </a:lnTo>
                    <a:lnTo>
                      <a:pt x="312" y="212"/>
                    </a:lnTo>
                    <a:lnTo>
                      <a:pt x="312" y="213"/>
                    </a:lnTo>
                    <a:lnTo>
                      <a:pt x="311" y="213"/>
                    </a:lnTo>
                    <a:lnTo>
                      <a:pt x="311" y="214"/>
                    </a:lnTo>
                    <a:lnTo>
                      <a:pt x="311" y="215"/>
                    </a:lnTo>
                    <a:lnTo>
                      <a:pt x="311" y="215"/>
                    </a:lnTo>
                    <a:lnTo>
                      <a:pt x="310" y="215"/>
                    </a:lnTo>
                    <a:lnTo>
                      <a:pt x="309" y="217"/>
                    </a:lnTo>
                    <a:lnTo>
                      <a:pt x="308" y="217"/>
                    </a:lnTo>
                    <a:lnTo>
                      <a:pt x="308" y="218"/>
                    </a:lnTo>
                    <a:lnTo>
                      <a:pt x="308" y="218"/>
                    </a:lnTo>
                    <a:lnTo>
                      <a:pt x="308" y="218"/>
                    </a:lnTo>
                    <a:lnTo>
                      <a:pt x="308" y="219"/>
                    </a:lnTo>
                    <a:lnTo>
                      <a:pt x="308" y="220"/>
                    </a:lnTo>
                    <a:lnTo>
                      <a:pt x="308" y="221"/>
                    </a:lnTo>
                    <a:lnTo>
                      <a:pt x="308" y="221"/>
                    </a:lnTo>
                    <a:lnTo>
                      <a:pt x="308" y="222"/>
                    </a:lnTo>
                    <a:lnTo>
                      <a:pt x="309" y="222"/>
                    </a:lnTo>
                    <a:lnTo>
                      <a:pt x="309" y="223"/>
                    </a:lnTo>
                    <a:lnTo>
                      <a:pt x="310" y="223"/>
                    </a:lnTo>
                    <a:lnTo>
                      <a:pt x="310" y="224"/>
                    </a:lnTo>
                    <a:lnTo>
                      <a:pt x="311" y="224"/>
                    </a:lnTo>
                    <a:lnTo>
                      <a:pt x="311" y="224"/>
                    </a:lnTo>
                    <a:lnTo>
                      <a:pt x="311" y="225"/>
                    </a:lnTo>
                    <a:lnTo>
                      <a:pt x="311" y="225"/>
                    </a:lnTo>
                    <a:lnTo>
                      <a:pt x="311" y="226"/>
                    </a:lnTo>
                    <a:lnTo>
                      <a:pt x="311" y="227"/>
                    </a:lnTo>
                    <a:lnTo>
                      <a:pt x="311" y="228"/>
                    </a:lnTo>
                    <a:lnTo>
                      <a:pt x="310" y="228"/>
                    </a:lnTo>
                    <a:lnTo>
                      <a:pt x="310" y="229"/>
                    </a:lnTo>
                    <a:lnTo>
                      <a:pt x="311" y="229"/>
                    </a:lnTo>
                    <a:lnTo>
                      <a:pt x="311" y="228"/>
                    </a:lnTo>
                    <a:lnTo>
                      <a:pt x="311" y="229"/>
                    </a:lnTo>
                    <a:lnTo>
                      <a:pt x="311" y="229"/>
                    </a:lnTo>
                    <a:lnTo>
                      <a:pt x="312" y="229"/>
                    </a:lnTo>
                    <a:lnTo>
                      <a:pt x="313" y="229"/>
                    </a:lnTo>
                    <a:lnTo>
                      <a:pt x="313" y="229"/>
                    </a:lnTo>
                    <a:lnTo>
                      <a:pt x="313" y="230"/>
                    </a:lnTo>
                    <a:lnTo>
                      <a:pt x="312" y="230"/>
                    </a:lnTo>
                    <a:lnTo>
                      <a:pt x="312" y="231"/>
                    </a:lnTo>
                    <a:lnTo>
                      <a:pt x="311" y="231"/>
                    </a:lnTo>
                    <a:lnTo>
                      <a:pt x="312" y="231"/>
                    </a:lnTo>
                    <a:lnTo>
                      <a:pt x="312" y="232"/>
                    </a:lnTo>
                    <a:lnTo>
                      <a:pt x="311" y="232"/>
                    </a:lnTo>
                    <a:lnTo>
                      <a:pt x="311" y="232"/>
                    </a:lnTo>
                    <a:lnTo>
                      <a:pt x="311" y="232"/>
                    </a:lnTo>
                    <a:lnTo>
                      <a:pt x="311" y="233"/>
                    </a:lnTo>
                    <a:lnTo>
                      <a:pt x="311" y="234"/>
                    </a:lnTo>
                    <a:lnTo>
                      <a:pt x="312" y="235"/>
                    </a:lnTo>
                    <a:lnTo>
                      <a:pt x="312" y="235"/>
                    </a:lnTo>
                    <a:lnTo>
                      <a:pt x="312" y="236"/>
                    </a:lnTo>
                    <a:lnTo>
                      <a:pt x="313" y="236"/>
                    </a:lnTo>
                    <a:lnTo>
                      <a:pt x="314" y="236"/>
                    </a:lnTo>
                    <a:lnTo>
                      <a:pt x="314" y="237"/>
                    </a:lnTo>
                    <a:lnTo>
                      <a:pt x="314" y="238"/>
                    </a:lnTo>
                    <a:lnTo>
                      <a:pt x="315" y="238"/>
                    </a:lnTo>
                    <a:lnTo>
                      <a:pt x="315" y="239"/>
                    </a:lnTo>
                    <a:lnTo>
                      <a:pt x="315" y="239"/>
                    </a:lnTo>
                    <a:lnTo>
                      <a:pt x="315" y="240"/>
                    </a:lnTo>
                    <a:lnTo>
                      <a:pt x="315" y="241"/>
                    </a:lnTo>
                    <a:lnTo>
                      <a:pt x="314" y="241"/>
                    </a:lnTo>
                    <a:lnTo>
                      <a:pt x="314" y="242"/>
                    </a:lnTo>
                    <a:lnTo>
                      <a:pt x="313" y="242"/>
                    </a:lnTo>
                    <a:lnTo>
                      <a:pt x="312" y="242"/>
                    </a:lnTo>
                    <a:lnTo>
                      <a:pt x="312" y="243"/>
                    </a:lnTo>
                    <a:lnTo>
                      <a:pt x="311" y="243"/>
                    </a:lnTo>
                    <a:lnTo>
                      <a:pt x="311" y="243"/>
                    </a:lnTo>
                    <a:lnTo>
                      <a:pt x="310" y="244"/>
                    </a:lnTo>
                    <a:lnTo>
                      <a:pt x="308" y="246"/>
                    </a:lnTo>
                    <a:lnTo>
                      <a:pt x="308" y="246"/>
                    </a:lnTo>
                    <a:lnTo>
                      <a:pt x="308" y="247"/>
                    </a:lnTo>
                    <a:lnTo>
                      <a:pt x="309" y="247"/>
                    </a:lnTo>
                    <a:lnTo>
                      <a:pt x="309" y="248"/>
                    </a:lnTo>
                    <a:lnTo>
                      <a:pt x="311" y="248"/>
                    </a:lnTo>
                    <a:lnTo>
                      <a:pt x="311" y="249"/>
                    </a:lnTo>
                    <a:lnTo>
                      <a:pt x="311" y="248"/>
                    </a:lnTo>
                    <a:lnTo>
                      <a:pt x="311" y="248"/>
                    </a:lnTo>
                    <a:lnTo>
                      <a:pt x="311" y="249"/>
                    </a:lnTo>
                    <a:lnTo>
                      <a:pt x="312" y="249"/>
                    </a:lnTo>
                    <a:lnTo>
                      <a:pt x="313" y="250"/>
                    </a:lnTo>
                    <a:lnTo>
                      <a:pt x="313" y="251"/>
                    </a:lnTo>
                    <a:lnTo>
                      <a:pt x="313" y="252"/>
                    </a:lnTo>
                    <a:lnTo>
                      <a:pt x="313" y="253"/>
                    </a:lnTo>
                    <a:lnTo>
                      <a:pt x="312" y="253"/>
                    </a:lnTo>
                    <a:lnTo>
                      <a:pt x="312" y="253"/>
                    </a:lnTo>
                    <a:lnTo>
                      <a:pt x="312" y="254"/>
                    </a:lnTo>
                    <a:lnTo>
                      <a:pt x="313" y="254"/>
                    </a:lnTo>
                    <a:lnTo>
                      <a:pt x="313" y="255"/>
                    </a:lnTo>
                    <a:lnTo>
                      <a:pt x="313" y="256"/>
                    </a:lnTo>
                    <a:lnTo>
                      <a:pt x="313" y="256"/>
                    </a:lnTo>
                    <a:lnTo>
                      <a:pt x="313" y="257"/>
                    </a:lnTo>
                    <a:lnTo>
                      <a:pt x="313" y="258"/>
                    </a:lnTo>
                    <a:lnTo>
                      <a:pt x="314" y="259"/>
                    </a:lnTo>
                    <a:lnTo>
                      <a:pt x="315" y="259"/>
                    </a:lnTo>
                    <a:lnTo>
                      <a:pt x="316" y="260"/>
                    </a:lnTo>
                    <a:lnTo>
                      <a:pt x="317" y="260"/>
                    </a:lnTo>
                    <a:lnTo>
                      <a:pt x="318" y="260"/>
                    </a:lnTo>
                    <a:lnTo>
                      <a:pt x="318" y="260"/>
                    </a:lnTo>
                    <a:lnTo>
                      <a:pt x="318" y="260"/>
                    </a:lnTo>
                    <a:lnTo>
                      <a:pt x="319" y="260"/>
                    </a:lnTo>
                    <a:lnTo>
                      <a:pt x="319" y="261"/>
                    </a:lnTo>
                    <a:lnTo>
                      <a:pt x="319" y="262"/>
                    </a:lnTo>
                    <a:lnTo>
                      <a:pt x="320" y="262"/>
                    </a:lnTo>
                    <a:lnTo>
                      <a:pt x="320" y="263"/>
                    </a:lnTo>
                    <a:lnTo>
                      <a:pt x="321" y="263"/>
                    </a:lnTo>
                    <a:lnTo>
                      <a:pt x="321" y="263"/>
                    </a:lnTo>
                    <a:lnTo>
                      <a:pt x="321" y="263"/>
                    </a:lnTo>
                    <a:lnTo>
                      <a:pt x="322" y="264"/>
                    </a:lnTo>
                    <a:lnTo>
                      <a:pt x="323" y="264"/>
                    </a:lnTo>
                    <a:lnTo>
                      <a:pt x="324" y="264"/>
                    </a:lnTo>
                    <a:lnTo>
                      <a:pt x="324" y="265"/>
                    </a:lnTo>
                    <a:lnTo>
                      <a:pt x="325" y="265"/>
                    </a:lnTo>
                    <a:lnTo>
                      <a:pt x="325" y="266"/>
                    </a:lnTo>
                    <a:lnTo>
                      <a:pt x="325" y="266"/>
                    </a:lnTo>
                    <a:lnTo>
                      <a:pt x="325" y="266"/>
                    </a:lnTo>
                    <a:lnTo>
                      <a:pt x="325" y="267"/>
                    </a:lnTo>
                    <a:lnTo>
                      <a:pt x="326" y="268"/>
                    </a:lnTo>
                    <a:lnTo>
                      <a:pt x="327" y="268"/>
                    </a:lnTo>
                    <a:lnTo>
                      <a:pt x="327" y="269"/>
                    </a:lnTo>
                    <a:lnTo>
                      <a:pt x="327" y="270"/>
                    </a:lnTo>
                    <a:lnTo>
                      <a:pt x="327" y="270"/>
                    </a:lnTo>
                    <a:lnTo>
                      <a:pt x="328" y="271"/>
                    </a:lnTo>
                    <a:lnTo>
                      <a:pt x="328" y="272"/>
                    </a:lnTo>
                    <a:lnTo>
                      <a:pt x="328" y="273"/>
                    </a:lnTo>
                    <a:lnTo>
                      <a:pt x="328" y="273"/>
                    </a:lnTo>
                    <a:lnTo>
                      <a:pt x="328" y="273"/>
                    </a:lnTo>
                    <a:lnTo>
                      <a:pt x="328" y="273"/>
                    </a:lnTo>
                    <a:lnTo>
                      <a:pt x="328" y="274"/>
                    </a:lnTo>
                    <a:lnTo>
                      <a:pt x="328" y="275"/>
                    </a:lnTo>
                    <a:lnTo>
                      <a:pt x="328" y="275"/>
                    </a:lnTo>
                    <a:lnTo>
                      <a:pt x="329" y="275"/>
                    </a:lnTo>
                    <a:lnTo>
                      <a:pt x="329" y="276"/>
                    </a:lnTo>
                    <a:lnTo>
                      <a:pt x="330" y="276"/>
                    </a:lnTo>
                    <a:lnTo>
                      <a:pt x="330" y="275"/>
                    </a:lnTo>
                    <a:lnTo>
                      <a:pt x="331" y="275"/>
                    </a:lnTo>
                    <a:lnTo>
                      <a:pt x="332" y="275"/>
                    </a:lnTo>
                    <a:lnTo>
                      <a:pt x="332" y="274"/>
                    </a:lnTo>
                    <a:lnTo>
                      <a:pt x="332" y="274"/>
                    </a:lnTo>
                    <a:lnTo>
                      <a:pt x="333" y="274"/>
                    </a:lnTo>
                    <a:lnTo>
                      <a:pt x="334" y="274"/>
                    </a:lnTo>
                    <a:lnTo>
                      <a:pt x="334" y="275"/>
                    </a:lnTo>
                    <a:lnTo>
                      <a:pt x="335" y="275"/>
                    </a:lnTo>
                    <a:lnTo>
                      <a:pt x="335" y="276"/>
                    </a:lnTo>
                    <a:lnTo>
                      <a:pt x="335" y="276"/>
                    </a:lnTo>
                    <a:lnTo>
                      <a:pt x="336" y="276"/>
                    </a:lnTo>
                    <a:lnTo>
                      <a:pt x="337" y="276"/>
                    </a:lnTo>
                    <a:lnTo>
                      <a:pt x="338" y="276"/>
                    </a:lnTo>
                    <a:lnTo>
                      <a:pt x="338" y="275"/>
                    </a:lnTo>
                    <a:lnTo>
                      <a:pt x="339" y="275"/>
                    </a:lnTo>
                    <a:lnTo>
                      <a:pt x="339" y="275"/>
                    </a:lnTo>
                    <a:lnTo>
                      <a:pt x="339" y="274"/>
                    </a:lnTo>
                    <a:lnTo>
                      <a:pt x="340" y="274"/>
                    </a:lnTo>
                    <a:lnTo>
                      <a:pt x="340" y="275"/>
                    </a:lnTo>
                    <a:lnTo>
                      <a:pt x="340" y="276"/>
                    </a:lnTo>
                    <a:lnTo>
                      <a:pt x="341" y="276"/>
                    </a:lnTo>
                    <a:lnTo>
                      <a:pt x="341" y="277"/>
                    </a:lnTo>
                    <a:lnTo>
                      <a:pt x="341" y="277"/>
                    </a:lnTo>
                    <a:lnTo>
                      <a:pt x="341" y="278"/>
                    </a:lnTo>
                    <a:lnTo>
                      <a:pt x="341" y="279"/>
                    </a:lnTo>
                    <a:lnTo>
                      <a:pt x="342" y="279"/>
                    </a:lnTo>
                    <a:lnTo>
                      <a:pt x="342" y="280"/>
                    </a:lnTo>
                    <a:lnTo>
                      <a:pt x="342" y="280"/>
                    </a:lnTo>
                    <a:lnTo>
                      <a:pt x="343" y="280"/>
                    </a:lnTo>
                    <a:lnTo>
                      <a:pt x="343" y="280"/>
                    </a:lnTo>
                    <a:lnTo>
                      <a:pt x="344" y="280"/>
                    </a:lnTo>
                    <a:lnTo>
                      <a:pt x="344" y="280"/>
                    </a:lnTo>
                    <a:lnTo>
                      <a:pt x="344" y="28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32" name="Freeform 1191">
                <a:extLst>
                  <a:ext uri="{FF2B5EF4-FFF2-40B4-BE49-F238E27FC236}">
                    <a16:creationId xmlns:a16="http://schemas.microsoft.com/office/drawing/2014/main" id="{0535D3CB-C3BD-4CCC-A839-D0C817217A17}"/>
                  </a:ext>
                </a:extLst>
              </p:cNvPr>
              <p:cNvSpPr>
                <a:spLocks/>
              </p:cNvSpPr>
              <p:nvPr/>
            </p:nvSpPr>
            <p:spPr bwMode="auto">
              <a:xfrm>
                <a:off x="4560" y="1920"/>
                <a:ext cx="13" cy="38"/>
              </a:xfrm>
              <a:custGeom>
                <a:avLst/>
                <a:gdLst>
                  <a:gd name="T0" fmla="*/ 1 w 13"/>
                  <a:gd name="T1" fmla="*/ 0 h 38"/>
                  <a:gd name="T2" fmla="*/ 1 w 13"/>
                  <a:gd name="T3" fmla="*/ 2 h 38"/>
                  <a:gd name="T4" fmla="*/ 2 w 13"/>
                  <a:gd name="T5" fmla="*/ 3 h 38"/>
                  <a:gd name="T6" fmla="*/ 2 w 13"/>
                  <a:gd name="T7" fmla="*/ 4 h 38"/>
                  <a:gd name="T8" fmla="*/ 2 w 13"/>
                  <a:gd name="T9" fmla="*/ 4 h 38"/>
                  <a:gd name="T10" fmla="*/ 1 w 13"/>
                  <a:gd name="T11" fmla="*/ 5 h 38"/>
                  <a:gd name="T12" fmla="*/ 2 w 13"/>
                  <a:gd name="T13" fmla="*/ 6 h 38"/>
                  <a:gd name="T14" fmla="*/ 2 w 13"/>
                  <a:gd name="T15" fmla="*/ 7 h 38"/>
                  <a:gd name="T16" fmla="*/ 2 w 13"/>
                  <a:gd name="T17" fmla="*/ 8 h 38"/>
                  <a:gd name="T18" fmla="*/ 4 w 13"/>
                  <a:gd name="T19" fmla="*/ 8 h 38"/>
                  <a:gd name="T20" fmla="*/ 5 w 13"/>
                  <a:gd name="T21" fmla="*/ 7 h 38"/>
                  <a:gd name="T22" fmla="*/ 5 w 13"/>
                  <a:gd name="T23" fmla="*/ 7 h 38"/>
                  <a:gd name="T24" fmla="*/ 5 w 13"/>
                  <a:gd name="T25" fmla="*/ 6 h 38"/>
                  <a:gd name="T26" fmla="*/ 6 w 13"/>
                  <a:gd name="T27" fmla="*/ 5 h 38"/>
                  <a:gd name="T28" fmla="*/ 8 w 13"/>
                  <a:gd name="T29" fmla="*/ 5 h 38"/>
                  <a:gd name="T30" fmla="*/ 8 w 13"/>
                  <a:gd name="T31" fmla="*/ 6 h 38"/>
                  <a:gd name="T32" fmla="*/ 10 w 13"/>
                  <a:gd name="T33" fmla="*/ 6 h 38"/>
                  <a:gd name="T34" fmla="*/ 11 w 13"/>
                  <a:gd name="T35" fmla="*/ 7 h 38"/>
                  <a:gd name="T36" fmla="*/ 10 w 13"/>
                  <a:gd name="T37" fmla="*/ 8 h 38"/>
                  <a:gd name="T38" fmla="*/ 10 w 13"/>
                  <a:gd name="T39" fmla="*/ 10 h 38"/>
                  <a:gd name="T40" fmla="*/ 10 w 13"/>
                  <a:gd name="T41" fmla="*/ 11 h 38"/>
                  <a:gd name="T42" fmla="*/ 8 w 13"/>
                  <a:gd name="T43" fmla="*/ 12 h 38"/>
                  <a:gd name="T44" fmla="*/ 7 w 13"/>
                  <a:gd name="T45" fmla="*/ 12 h 38"/>
                  <a:gd name="T46" fmla="*/ 7 w 13"/>
                  <a:gd name="T47" fmla="*/ 14 h 38"/>
                  <a:gd name="T48" fmla="*/ 7 w 13"/>
                  <a:gd name="T49" fmla="*/ 15 h 38"/>
                  <a:gd name="T50" fmla="*/ 6 w 13"/>
                  <a:gd name="T51" fmla="*/ 16 h 38"/>
                  <a:gd name="T52" fmla="*/ 6 w 13"/>
                  <a:gd name="T53" fmla="*/ 18 h 38"/>
                  <a:gd name="T54" fmla="*/ 8 w 13"/>
                  <a:gd name="T55" fmla="*/ 18 h 38"/>
                  <a:gd name="T56" fmla="*/ 8 w 13"/>
                  <a:gd name="T57" fmla="*/ 20 h 38"/>
                  <a:gd name="T58" fmla="*/ 8 w 13"/>
                  <a:gd name="T59" fmla="*/ 21 h 38"/>
                  <a:gd name="T60" fmla="*/ 9 w 13"/>
                  <a:gd name="T61" fmla="*/ 22 h 38"/>
                  <a:gd name="T62" fmla="*/ 10 w 13"/>
                  <a:gd name="T63" fmla="*/ 24 h 38"/>
                  <a:gd name="T64" fmla="*/ 11 w 13"/>
                  <a:gd name="T65" fmla="*/ 25 h 38"/>
                  <a:gd name="T66" fmla="*/ 12 w 13"/>
                  <a:gd name="T67" fmla="*/ 26 h 38"/>
                  <a:gd name="T68" fmla="*/ 12 w 13"/>
                  <a:gd name="T69" fmla="*/ 27 h 38"/>
                  <a:gd name="T70" fmla="*/ 12 w 13"/>
                  <a:gd name="T71" fmla="*/ 28 h 38"/>
                  <a:gd name="T72" fmla="*/ 12 w 13"/>
                  <a:gd name="T73" fmla="*/ 29 h 38"/>
                  <a:gd name="T74" fmla="*/ 12 w 13"/>
                  <a:gd name="T75" fmla="*/ 30 h 38"/>
                  <a:gd name="T76" fmla="*/ 12 w 13"/>
                  <a:gd name="T77" fmla="*/ 31 h 38"/>
                  <a:gd name="T78" fmla="*/ 12 w 13"/>
                  <a:gd name="T79" fmla="*/ 33 h 38"/>
                  <a:gd name="T80" fmla="*/ 13 w 13"/>
                  <a:gd name="T81" fmla="*/ 34 h 38"/>
                  <a:gd name="T82" fmla="*/ 13 w 13"/>
                  <a:gd name="T83" fmla="*/ 35 h 38"/>
                  <a:gd name="T84" fmla="*/ 12 w 13"/>
                  <a:gd name="T85" fmla="*/ 35 h 38"/>
                  <a:gd name="T86" fmla="*/ 10 w 13"/>
                  <a:gd name="T87"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38">
                    <a:moveTo>
                      <a:pt x="0" y="0"/>
                    </a:moveTo>
                    <a:lnTo>
                      <a:pt x="1" y="0"/>
                    </a:lnTo>
                    <a:lnTo>
                      <a:pt x="1" y="1"/>
                    </a:lnTo>
                    <a:lnTo>
                      <a:pt x="1" y="2"/>
                    </a:lnTo>
                    <a:lnTo>
                      <a:pt x="1" y="3"/>
                    </a:lnTo>
                    <a:lnTo>
                      <a:pt x="2" y="3"/>
                    </a:lnTo>
                    <a:lnTo>
                      <a:pt x="2" y="3"/>
                    </a:lnTo>
                    <a:lnTo>
                      <a:pt x="2" y="4"/>
                    </a:lnTo>
                    <a:lnTo>
                      <a:pt x="2" y="4"/>
                    </a:lnTo>
                    <a:lnTo>
                      <a:pt x="2" y="4"/>
                    </a:lnTo>
                    <a:lnTo>
                      <a:pt x="1" y="4"/>
                    </a:lnTo>
                    <a:lnTo>
                      <a:pt x="1" y="5"/>
                    </a:lnTo>
                    <a:lnTo>
                      <a:pt x="1" y="6"/>
                    </a:lnTo>
                    <a:lnTo>
                      <a:pt x="2" y="6"/>
                    </a:lnTo>
                    <a:lnTo>
                      <a:pt x="2" y="6"/>
                    </a:lnTo>
                    <a:lnTo>
                      <a:pt x="2" y="7"/>
                    </a:lnTo>
                    <a:lnTo>
                      <a:pt x="2" y="7"/>
                    </a:lnTo>
                    <a:lnTo>
                      <a:pt x="2" y="8"/>
                    </a:lnTo>
                    <a:lnTo>
                      <a:pt x="3" y="8"/>
                    </a:lnTo>
                    <a:lnTo>
                      <a:pt x="4" y="8"/>
                    </a:lnTo>
                    <a:lnTo>
                      <a:pt x="5" y="8"/>
                    </a:lnTo>
                    <a:lnTo>
                      <a:pt x="5" y="7"/>
                    </a:lnTo>
                    <a:lnTo>
                      <a:pt x="5" y="7"/>
                    </a:lnTo>
                    <a:lnTo>
                      <a:pt x="5" y="7"/>
                    </a:lnTo>
                    <a:lnTo>
                      <a:pt x="6" y="7"/>
                    </a:lnTo>
                    <a:lnTo>
                      <a:pt x="5" y="6"/>
                    </a:lnTo>
                    <a:lnTo>
                      <a:pt x="6" y="6"/>
                    </a:lnTo>
                    <a:lnTo>
                      <a:pt x="6" y="5"/>
                    </a:lnTo>
                    <a:lnTo>
                      <a:pt x="7" y="5"/>
                    </a:lnTo>
                    <a:lnTo>
                      <a:pt x="8" y="5"/>
                    </a:lnTo>
                    <a:lnTo>
                      <a:pt x="8" y="5"/>
                    </a:lnTo>
                    <a:lnTo>
                      <a:pt x="8" y="6"/>
                    </a:lnTo>
                    <a:lnTo>
                      <a:pt x="9" y="6"/>
                    </a:lnTo>
                    <a:lnTo>
                      <a:pt x="10" y="6"/>
                    </a:lnTo>
                    <a:lnTo>
                      <a:pt x="10" y="7"/>
                    </a:lnTo>
                    <a:lnTo>
                      <a:pt x="11" y="7"/>
                    </a:lnTo>
                    <a:lnTo>
                      <a:pt x="11" y="8"/>
                    </a:lnTo>
                    <a:lnTo>
                      <a:pt x="10" y="8"/>
                    </a:lnTo>
                    <a:lnTo>
                      <a:pt x="10" y="9"/>
                    </a:lnTo>
                    <a:lnTo>
                      <a:pt x="10" y="10"/>
                    </a:lnTo>
                    <a:lnTo>
                      <a:pt x="10" y="11"/>
                    </a:lnTo>
                    <a:lnTo>
                      <a:pt x="10" y="11"/>
                    </a:lnTo>
                    <a:lnTo>
                      <a:pt x="8" y="11"/>
                    </a:lnTo>
                    <a:lnTo>
                      <a:pt x="8" y="12"/>
                    </a:lnTo>
                    <a:lnTo>
                      <a:pt x="8" y="12"/>
                    </a:lnTo>
                    <a:lnTo>
                      <a:pt x="7" y="12"/>
                    </a:lnTo>
                    <a:lnTo>
                      <a:pt x="7" y="13"/>
                    </a:lnTo>
                    <a:lnTo>
                      <a:pt x="7" y="14"/>
                    </a:lnTo>
                    <a:lnTo>
                      <a:pt x="7" y="14"/>
                    </a:lnTo>
                    <a:lnTo>
                      <a:pt x="7" y="15"/>
                    </a:lnTo>
                    <a:lnTo>
                      <a:pt x="7" y="16"/>
                    </a:lnTo>
                    <a:lnTo>
                      <a:pt x="6" y="16"/>
                    </a:lnTo>
                    <a:lnTo>
                      <a:pt x="6" y="17"/>
                    </a:lnTo>
                    <a:lnTo>
                      <a:pt x="6" y="18"/>
                    </a:lnTo>
                    <a:lnTo>
                      <a:pt x="7" y="18"/>
                    </a:lnTo>
                    <a:lnTo>
                      <a:pt x="8" y="18"/>
                    </a:lnTo>
                    <a:lnTo>
                      <a:pt x="8" y="19"/>
                    </a:lnTo>
                    <a:lnTo>
                      <a:pt x="8" y="20"/>
                    </a:lnTo>
                    <a:lnTo>
                      <a:pt x="8" y="21"/>
                    </a:lnTo>
                    <a:lnTo>
                      <a:pt x="8" y="21"/>
                    </a:lnTo>
                    <a:lnTo>
                      <a:pt x="9" y="21"/>
                    </a:lnTo>
                    <a:lnTo>
                      <a:pt x="9" y="22"/>
                    </a:lnTo>
                    <a:lnTo>
                      <a:pt x="10" y="23"/>
                    </a:lnTo>
                    <a:lnTo>
                      <a:pt x="10" y="24"/>
                    </a:lnTo>
                    <a:lnTo>
                      <a:pt x="10" y="24"/>
                    </a:lnTo>
                    <a:lnTo>
                      <a:pt x="11" y="25"/>
                    </a:lnTo>
                    <a:lnTo>
                      <a:pt x="11" y="26"/>
                    </a:lnTo>
                    <a:lnTo>
                      <a:pt x="12" y="26"/>
                    </a:lnTo>
                    <a:lnTo>
                      <a:pt x="12" y="27"/>
                    </a:lnTo>
                    <a:lnTo>
                      <a:pt x="12" y="27"/>
                    </a:lnTo>
                    <a:lnTo>
                      <a:pt x="12" y="28"/>
                    </a:lnTo>
                    <a:lnTo>
                      <a:pt x="12" y="28"/>
                    </a:lnTo>
                    <a:lnTo>
                      <a:pt x="12" y="28"/>
                    </a:lnTo>
                    <a:lnTo>
                      <a:pt x="12" y="29"/>
                    </a:lnTo>
                    <a:lnTo>
                      <a:pt x="12" y="29"/>
                    </a:lnTo>
                    <a:lnTo>
                      <a:pt x="12" y="30"/>
                    </a:lnTo>
                    <a:lnTo>
                      <a:pt x="12" y="31"/>
                    </a:lnTo>
                    <a:lnTo>
                      <a:pt x="12" y="31"/>
                    </a:lnTo>
                    <a:lnTo>
                      <a:pt x="12" y="32"/>
                    </a:lnTo>
                    <a:lnTo>
                      <a:pt x="12" y="33"/>
                    </a:lnTo>
                    <a:lnTo>
                      <a:pt x="13" y="33"/>
                    </a:lnTo>
                    <a:lnTo>
                      <a:pt x="13" y="34"/>
                    </a:lnTo>
                    <a:lnTo>
                      <a:pt x="13" y="35"/>
                    </a:lnTo>
                    <a:lnTo>
                      <a:pt x="13" y="35"/>
                    </a:lnTo>
                    <a:lnTo>
                      <a:pt x="12" y="35"/>
                    </a:lnTo>
                    <a:lnTo>
                      <a:pt x="12" y="35"/>
                    </a:lnTo>
                    <a:lnTo>
                      <a:pt x="11" y="36"/>
                    </a:lnTo>
                    <a:lnTo>
                      <a:pt x="10" y="36"/>
                    </a:lnTo>
                    <a:lnTo>
                      <a:pt x="10" y="3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33" name="Freeform 1192">
                <a:extLst>
                  <a:ext uri="{FF2B5EF4-FFF2-40B4-BE49-F238E27FC236}">
                    <a16:creationId xmlns:a16="http://schemas.microsoft.com/office/drawing/2014/main" id="{4C18AB17-509E-411B-84C9-1D47FF8F828D}"/>
                  </a:ext>
                </a:extLst>
              </p:cNvPr>
              <p:cNvSpPr>
                <a:spLocks/>
              </p:cNvSpPr>
              <p:nvPr/>
            </p:nvSpPr>
            <p:spPr bwMode="auto">
              <a:xfrm>
                <a:off x="5291" y="3392"/>
                <a:ext cx="148" cy="107"/>
              </a:xfrm>
              <a:custGeom>
                <a:avLst/>
                <a:gdLst>
                  <a:gd name="T0" fmla="*/ 148 w 148"/>
                  <a:gd name="T1" fmla="*/ 33 h 107"/>
                  <a:gd name="T2" fmla="*/ 142 w 148"/>
                  <a:gd name="T3" fmla="*/ 49 h 107"/>
                  <a:gd name="T4" fmla="*/ 131 w 148"/>
                  <a:gd name="T5" fmla="*/ 68 h 107"/>
                  <a:gd name="T6" fmla="*/ 112 w 148"/>
                  <a:gd name="T7" fmla="*/ 77 h 107"/>
                  <a:gd name="T8" fmla="*/ 105 w 148"/>
                  <a:gd name="T9" fmla="*/ 82 h 107"/>
                  <a:gd name="T10" fmla="*/ 80 w 148"/>
                  <a:gd name="T11" fmla="*/ 100 h 107"/>
                  <a:gd name="T12" fmla="*/ 72 w 148"/>
                  <a:gd name="T13" fmla="*/ 103 h 107"/>
                  <a:gd name="T14" fmla="*/ 60 w 148"/>
                  <a:gd name="T15" fmla="*/ 107 h 107"/>
                  <a:gd name="T16" fmla="*/ 54 w 148"/>
                  <a:gd name="T17" fmla="*/ 102 h 107"/>
                  <a:gd name="T18" fmla="*/ 47 w 148"/>
                  <a:gd name="T19" fmla="*/ 92 h 107"/>
                  <a:gd name="T20" fmla="*/ 46 w 148"/>
                  <a:gd name="T21" fmla="*/ 84 h 107"/>
                  <a:gd name="T22" fmla="*/ 45 w 148"/>
                  <a:gd name="T23" fmla="*/ 81 h 107"/>
                  <a:gd name="T24" fmla="*/ 38 w 148"/>
                  <a:gd name="T25" fmla="*/ 80 h 107"/>
                  <a:gd name="T26" fmla="*/ 37 w 148"/>
                  <a:gd name="T27" fmla="*/ 80 h 107"/>
                  <a:gd name="T28" fmla="*/ 32 w 148"/>
                  <a:gd name="T29" fmla="*/ 82 h 107"/>
                  <a:gd name="T30" fmla="*/ 27 w 148"/>
                  <a:gd name="T31" fmla="*/ 78 h 107"/>
                  <a:gd name="T32" fmla="*/ 22 w 148"/>
                  <a:gd name="T33" fmla="*/ 75 h 107"/>
                  <a:gd name="T34" fmla="*/ 18 w 148"/>
                  <a:gd name="T35" fmla="*/ 73 h 107"/>
                  <a:gd name="T36" fmla="*/ 15 w 148"/>
                  <a:gd name="T37" fmla="*/ 66 h 107"/>
                  <a:gd name="T38" fmla="*/ 8 w 148"/>
                  <a:gd name="T39" fmla="*/ 62 h 107"/>
                  <a:gd name="T40" fmla="*/ 5 w 148"/>
                  <a:gd name="T41" fmla="*/ 56 h 107"/>
                  <a:gd name="T42" fmla="*/ 1 w 148"/>
                  <a:gd name="T43" fmla="*/ 49 h 107"/>
                  <a:gd name="T44" fmla="*/ 10 w 148"/>
                  <a:gd name="T45" fmla="*/ 46 h 107"/>
                  <a:gd name="T46" fmla="*/ 20 w 148"/>
                  <a:gd name="T47" fmla="*/ 39 h 107"/>
                  <a:gd name="T48" fmla="*/ 28 w 148"/>
                  <a:gd name="T49" fmla="*/ 38 h 107"/>
                  <a:gd name="T50" fmla="*/ 26 w 148"/>
                  <a:gd name="T51" fmla="*/ 34 h 107"/>
                  <a:gd name="T52" fmla="*/ 24 w 148"/>
                  <a:gd name="T53" fmla="*/ 30 h 107"/>
                  <a:gd name="T54" fmla="*/ 12 w 148"/>
                  <a:gd name="T55" fmla="*/ 28 h 107"/>
                  <a:gd name="T56" fmla="*/ 7 w 148"/>
                  <a:gd name="T57" fmla="*/ 17 h 107"/>
                  <a:gd name="T58" fmla="*/ 7 w 148"/>
                  <a:gd name="T59" fmla="*/ 13 h 107"/>
                  <a:gd name="T60" fmla="*/ 14 w 148"/>
                  <a:gd name="T61" fmla="*/ 4 h 107"/>
                  <a:gd name="T62" fmla="*/ 21 w 148"/>
                  <a:gd name="T63" fmla="*/ 0 h 107"/>
                  <a:gd name="T64" fmla="*/ 32 w 148"/>
                  <a:gd name="T65" fmla="*/ 5 h 107"/>
                  <a:gd name="T66" fmla="*/ 37 w 148"/>
                  <a:gd name="T67" fmla="*/ 7 h 107"/>
                  <a:gd name="T68" fmla="*/ 45 w 148"/>
                  <a:gd name="T69" fmla="*/ 11 h 107"/>
                  <a:gd name="T70" fmla="*/ 48 w 148"/>
                  <a:gd name="T71" fmla="*/ 10 h 107"/>
                  <a:gd name="T72" fmla="*/ 52 w 148"/>
                  <a:gd name="T73" fmla="*/ 9 h 107"/>
                  <a:gd name="T74" fmla="*/ 56 w 148"/>
                  <a:gd name="T75" fmla="*/ 14 h 107"/>
                  <a:gd name="T76" fmla="*/ 60 w 148"/>
                  <a:gd name="T77" fmla="*/ 17 h 107"/>
                  <a:gd name="T78" fmla="*/ 66 w 148"/>
                  <a:gd name="T79" fmla="*/ 21 h 107"/>
                  <a:gd name="T80" fmla="*/ 72 w 148"/>
                  <a:gd name="T81" fmla="*/ 30 h 107"/>
                  <a:gd name="T82" fmla="*/ 76 w 148"/>
                  <a:gd name="T83" fmla="*/ 34 h 107"/>
                  <a:gd name="T84" fmla="*/ 82 w 148"/>
                  <a:gd name="T85" fmla="*/ 38 h 107"/>
                  <a:gd name="T86" fmla="*/ 86 w 148"/>
                  <a:gd name="T87" fmla="*/ 40 h 107"/>
                  <a:gd name="T88" fmla="*/ 87 w 148"/>
                  <a:gd name="T89" fmla="*/ 42 h 107"/>
                  <a:gd name="T90" fmla="*/ 89 w 148"/>
                  <a:gd name="T91" fmla="*/ 44 h 107"/>
                  <a:gd name="T92" fmla="*/ 91 w 148"/>
                  <a:gd name="T93" fmla="*/ 41 h 107"/>
                  <a:gd name="T94" fmla="*/ 92 w 148"/>
                  <a:gd name="T95" fmla="*/ 45 h 107"/>
                  <a:gd name="T96" fmla="*/ 97 w 148"/>
                  <a:gd name="T97" fmla="*/ 45 h 107"/>
                  <a:gd name="T98" fmla="*/ 98 w 148"/>
                  <a:gd name="T99" fmla="*/ 45 h 107"/>
                  <a:gd name="T100" fmla="*/ 100 w 148"/>
                  <a:gd name="T101" fmla="*/ 45 h 107"/>
                  <a:gd name="T102" fmla="*/ 102 w 148"/>
                  <a:gd name="T103" fmla="*/ 44 h 107"/>
                  <a:gd name="T104" fmla="*/ 101 w 148"/>
                  <a:gd name="T105" fmla="*/ 48 h 107"/>
                  <a:gd name="T106" fmla="*/ 105 w 148"/>
                  <a:gd name="T107" fmla="*/ 47 h 107"/>
                  <a:gd name="T108" fmla="*/ 111 w 148"/>
                  <a:gd name="T109" fmla="*/ 47 h 107"/>
                  <a:gd name="T110" fmla="*/ 119 w 148"/>
                  <a:gd name="T111" fmla="*/ 45 h 107"/>
                  <a:gd name="T112" fmla="*/ 130 w 148"/>
                  <a:gd name="T113" fmla="*/ 41 h 107"/>
                  <a:gd name="T114" fmla="*/ 146 w 148"/>
                  <a:gd name="T115" fmla="*/ 2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8" h="107">
                    <a:moveTo>
                      <a:pt x="146" y="21"/>
                    </a:moveTo>
                    <a:lnTo>
                      <a:pt x="147" y="22"/>
                    </a:lnTo>
                    <a:lnTo>
                      <a:pt x="148" y="28"/>
                    </a:lnTo>
                    <a:lnTo>
                      <a:pt x="148" y="31"/>
                    </a:lnTo>
                    <a:lnTo>
                      <a:pt x="148" y="33"/>
                    </a:lnTo>
                    <a:lnTo>
                      <a:pt x="145" y="39"/>
                    </a:lnTo>
                    <a:lnTo>
                      <a:pt x="144" y="43"/>
                    </a:lnTo>
                    <a:lnTo>
                      <a:pt x="143" y="45"/>
                    </a:lnTo>
                    <a:lnTo>
                      <a:pt x="142" y="46"/>
                    </a:lnTo>
                    <a:lnTo>
                      <a:pt x="142" y="49"/>
                    </a:lnTo>
                    <a:lnTo>
                      <a:pt x="140" y="55"/>
                    </a:lnTo>
                    <a:lnTo>
                      <a:pt x="138" y="59"/>
                    </a:lnTo>
                    <a:lnTo>
                      <a:pt x="135" y="62"/>
                    </a:lnTo>
                    <a:lnTo>
                      <a:pt x="132" y="66"/>
                    </a:lnTo>
                    <a:lnTo>
                      <a:pt x="131" y="68"/>
                    </a:lnTo>
                    <a:lnTo>
                      <a:pt x="127" y="71"/>
                    </a:lnTo>
                    <a:lnTo>
                      <a:pt x="125" y="72"/>
                    </a:lnTo>
                    <a:lnTo>
                      <a:pt x="122" y="74"/>
                    </a:lnTo>
                    <a:lnTo>
                      <a:pt x="116" y="76"/>
                    </a:lnTo>
                    <a:lnTo>
                      <a:pt x="112" y="77"/>
                    </a:lnTo>
                    <a:lnTo>
                      <a:pt x="110" y="78"/>
                    </a:lnTo>
                    <a:lnTo>
                      <a:pt x="110" y="78"/>
                    </a:lnTo>
                    <a:lnTo>
                      <a:pt x="107" y="80"/>
                    </a:lnTo>
                    <a:lnTo>
                      <a:pt x="106" y="81"/>
                    </a:lnTo>
                    <a:lnTo>
                      <a:pt x="105" y="82"/>
                    </a:lnTo>
                    <a:lnTo>
                      <a:pt x="104" y="83"/>
                    </a:lnTo>
                    <a:lnTo>
                      <a:pt x="95" y="90"/>
                    </a:lnTo>
                    <a:lnTo>
                      <a:pt x="90" y="94"/>
                    </a:lnTo>
                    <a:lnTo>
                      <a:pt x="86" y="97"/>
                    </a:lnTo>
                    <a:lnTo>
                      <a:pt x="80" y="100"/>
                    </a:lnTo>
                    <a:lnTo>
                      <a:pt x="78" y="101"/>
                    </a:lnTo>
                    <a:lnTo>
                      <a:pt x="76" y="103"/>
                    </a:lnTo>
                    <a:lnTo>
                      <a:pt x="73" y="103"/>
                    </a:lnTo>
                    <a:lnTo>
                      <a:pt x="72" y="103"/>
                    </a:lnTo>
                    <a:lnTo>
                      <a:pt x="72" y="103"/>
                    </a:lnTo>
                    <a:lnTo>
                      <a:pt x="72" y="103"/>
                    </a:lnTo>
                    <a:lnTo>
                      <a:pt x="68" y="104"/>
                    </a:lnTo>
                    <a:lnTo>
                      <a:pt x="64" y="105"/>
                    </a:lnTo>
                    <a:lnTo>
                      <a:pt x="61" y="107"/>
                    </a:lnTo>
                    <a:lnTo>
                      <a:pt x="60" y="107"/>
                    </a:lnTo>
                    <a:lnTo>
                      <a:pt x="59" y="107"/>
                    </a:lnTo>
                    <a:lnTo>
                      <a:pt x="59" y="107"/>
                    </a:lnTo>
                    <a:lnTo>
                      <a:pt x="57" y="105"/>
                    </a:lnTo>
                    <a:lnTo>
                      <a:pt x="56" y="103"/>
                    </a:lnTo>
                    <a:lnTo>
                      <a:pt x="54" y="102"/>
                    </a:lnTo>
                    <a:lnTo>
                      <a:pt x="52" y="100"/>
                    </a:lnTo>
                    <a:lnTo>
                      <a:pt x="50" y="98"/>
                    </a:lnTo>
                    <a:lnTo>
                      <a:pt x="49" y="95"/>
                    </a:lnTo>
                    <a:lnTo>
                      <a:pt x="49" y="93"/>
                    </a:lnTo>
                    <a:lnTo>
                      <a:pt x="47" y="92"/>
                    </a:lnTo>
                    <a:lnTo>
                      <a:pt x="47" y="91"/>
                    </a:lnTo>
                    <a:lnTo>
                      <a:pt x="45" y="89"/>
                    </a:lnTo>
                    <a:lnTo>
                      <a:pt x="45" y="88"/>
                    </a:lnTo>
                    <a:lnTo>
                      <a:pt x="45" y="87"/>
                    </a:lnTo>
                    <a:lnTo>
                      <a:pt x="46" y="84"/>
                    </a:lnTo>
                    <a:lnTo>
                      <a:pt x="46" y="83"/>
                    </a:lnTo>
                    <a:lnTo>
                      <a:pt x="46" y="83"/>
                    </a:lnTo>
                    <a:lnTo>
                      <a:pt x="46" y="83"/>
                    </a:lnTo>
                    <a:lnTo>
                      <a:pt x="45" y="82"/>
                    </a:lnTo>
                    <a:lnTo>
                      <a:pt x="45" y="81"/>
                    </a:lnTo>
                    <a:lnTo>
                      <a:pt x="45" y="80"/>
                    </a:lnTo>
                    <a:lnTo>
                      <a:pt x="42" y="81"/>
                    </a:lnTo>
                    <a:lnTo>
                      <a:pt x="39" y="81"/>
                    </a:lnTo>
                    <a:lnTo>
                      <a:pt x="39" y="80"/>
                    </a:lnTo>
                    <a:lnTo>
                      <a:pt x="38" y="80"/>
                    </a:lnTo>
                    <a:lnTo>
                      <a:pt x="38" y="80"/>
                    </a:lnTo>
                    <a:lnTo>
                      <a:pt x="38" y="80"/>
                    </a:lnTo>
                    <a:lnTo>
                      <a:pt x="38" y="80"/>
                    </a:lnTo>
                    <a:lnTo>
                      <a:pt x="37" y="80"/>
                    </a:lnTo>
                    <a:lnTo>
                      <a:pt x="37" y="80"/>
                    </a:lnTo>
                    <a:lnTo>
                      <a:pt x="37" y="80"/>
                    </a:lnTo>
                    <a:lnTo>
                      <a:pt x="36" y="80"/>
                    </a:lnTo>
                    <a:lnTo>
                      <a:pt x="35" y="80"/>
                    </a:lnTo>
                    <a:lnTo>
                      <a:pt x="35" y="81"/>
                    </a:lnTo>
                    <a:lnTo>
                      <a:pt x="32" y="82"/>
                    </a:lnTo>
                    <a:lnTo>
                      <a:pt x="32" y="81"/>
                    </a:lnTo>
                    <a:lnTo>
                      <a:pt x="30" y="80"/>
                    </a:lnTo>
                    <a:lnTo>
                      <a:pt x="29" y="80"/>
                    </a:lnTo>
                    <a:lnTo>
                      <a:pt x="28" y="78"/>
                    </a:lnTo>
                    <a:lnTo>
                      <a:pt x="27" y="78"/>
                    </a:lnTo>
                    <a:lnTo>
                      <a:pt x="27" y="77"/>
                    </a:lnTo>
                    <a:lnTo>
                      <a:pt x="26" y="76"/>
                    </a:lnTo>
                    <a:lnTo>
                      <a:pt x="25" y="76"/>
                    </a:lnTo>
                    <a:lnTo>
                      <a:pt x="23" y="74"/>
                    </a:lnTo>
                    <a:lnTo>
                      <a:pt x="22" y="75"/>
                    </a:lnTo>
                    <a:lnTo>
                      <a:pt x="22" y="75"/>
                    </a:lnTo>
                    <a:lnTo>
                      <a:pt x="21" y="74"/>
                    </a:lnTo>
                    <a:lnTo>
                      <a:pt x="20" y="73"/>
                    </a:lnTo>
                    <a:lnTo>
                      <a:pt x="19" y="73"/>
                    </a:lnTo>
                    <a:lnTo>
                      <a:pt x="18" y="73"/>
                    </a:lnTo>
                    <a:lnTo>
                      <a:pt x="18" y="72"/>
                    </a:lnTo>
                    <a:lnTo>
                      <a:pt x="18" y="70"/>
                    </a:lnTo>
                    <a:lnTo>
                      <a:pt x="17" y="68"/>
                    </a:lnTo>
                    <a:lnTo>
                      <a:pt x="16" y="67"/>
                    </a:lnTo>
                    <a:lnTo>
                      <a:pt x="15" y="66"/>
                    </a:lnTo>
                    <a:lnTo>
                      <a:pt x="14" y="64"/>
                    </a:lnTo>
                    <a:lnTo>
                      <a:pt x="13" y="64"/>
                    </a:lnTo>
                    <a:lnTo>
                      <a:pt x="11" y="64"/>
                    </a:lnTo>
                    <a:lnTo>
                      <a:pt x="10" y="62"/>
                    </a:lnTo>
                    <a:lnTo>
                      <a:pt x="8" y="62"/>
                    </a:lnTo>
                    <a:lnTo>
                      <a:pt x="7" y="62"/>
                    </a:lnTo>
                    <a:lnTo>
                      <a:pt x="7" y="62"/>
                    </a:lnTo>
                    <a:lnTo>
                      <a:pt x="6" y="61"/>
                    </a:lnTo>
                    <a:lnTo>
                      <a:pt x="6" y="59"/>
                    </a:lnTo>
                    <a:lnTo>
                      <a:pt x="5" y="56"/>
                    </a:lnTo>
                    <a:lnTo>
                      <a:pt x="4" y="55"/>
                    </a:lnTo>
                    <a:lnTo>
                      <a:pt x="3" y="53"/>
                    </a:lnTo>
                    <a:lnTo>
                      <a:pt x="1" y="50"/>
                    </a:lnTo>
                    <a:lnTo>
                      <a:pt x="1" y="50"/>
                    </a:lnTo>
                    <a:lnTo>
                      <a:pt x="1" y="49"/>
                    </a:lnTo>
                    <a:lnTo>
                      <a:pt x="0" y="49"/>
                    </a:lnTo>
                    <a:lnTo>
                      <a:pt x="0" y="49"/>
                    </a:lnTo>
                    <a:lnTo>
                      <a:pt x="0" y="49"/>
                    </a:lnTo>
                    <a:lnTo>
                      <a:pt x="1" y="49"/>
                    </a:lnTo>
                    <a:lnTo>
                      <a:pt x="10" y="46"/>
                    </a:lnTo>
                    <a:lnTo>
                      <a:pt x="12" y="45"/>
                    </a:lnTo>
                    <a:lnTo>
                      <a:pt x="14" y="44"/>
                    </a:lnTo>
                    <a:lnTo>
                      <a:pt x="16" y="42"/>
                    </a:lnTo>
                    <a:lnTo>
                      <a:pt x="18" y="40"/>
                    </a:lnTo>
                    <a:lnTo>
                      <a:pt x="20" y="39"/>
                    </a:lnTo>
                    <a:lnTo>
                      <a:pt x="22" y="38"/>
                    </a:lnTo>
                    <a:lnTo>
                      <a:pt x="24" y="38"/>
                    </a:lnTo>
                    <a:lnTo>
                      <a:pt x="25" y="38"/>
                    </a:lnTo>
                    <a:lnTo>
                      <a:pt x="27" y="38"/>
                    </a:lnTo>
                    <a:lnTo>
                      <a:pt x="28" y="38"/>
                    </a:lnTo>
                    <a:lnTo>
                      <a:pt x="28" y="38"/>
                    </a:lnTo>
                    <a:lnTo>
                      <a:pt x="27" y="36"/>
                    </a:lnTo>
                    <a:lnTo>
                      <a:pt x="27" y="35"/>
                    </a:lnTo>
                    <a:lnTo>
                      <a:pt x="26" y="34"/>
                    </a:lnTo>
                    <a:lnTo>
                      <a:pt x="26" y="34"/>
                    </a:lnTo>
                    <a:lnTo>
                      <a:pt x="26" y="31"/>
                    </a:lnTo>
                    <a:lnTo>
                      <a:pt x="26" y="31"/>
                    </a:lnTo>
                    <a:lnTo>
                      <a:pt x="25" y="30"/>
                    </a:lnTo>
                    <a:lnTo>
                      <a:pt x="25" y="31"/>
                    </a:lnTo>
                    <a:lnTo>
                      <a:pt x="24" y="30"/>
                    </a:lnTo>
                    <a:lnTo>
                      <a:pt x="22" y="30"/>
                    </a:lnTo>
                    <a:lnTo>
                      <a:pt x="21" y="29"/>
                    </a:lnTo>
                    <a:lnTo>
                      <a:pt x="17" y="28"/>
                    </a:lnTo>
                    <a:lnTo>
                      <a:pt x="16" y="28"/>
                    </a:lnTo>
                    <a:lnTo>
                      <a:pt x="12" y="28"/>
                    </a:lnTo>
                    <a:lnTo>
                      <a:pt x="11" y="28"/>
                    </a:lnTo>
                    <a:lnTo>
                      <a:pt x="11" y="28"/>
                    </a:lnTo>
                    <a:lnTo>
                      <a:pt x="11" y="28"/>
                    </a:lnTo>
                    <a:lnTo>
                      <a:pt x="10" y="19"/>
                    </a:lnTo>
                    <a:lnTo>
                      <a:pt x="7" y="17"/>
                    </a:lnTo>
                    <a:lnTo>
                      <a:pt x="4" y="16"/>
                    </a:lnTo>
                    <a:lnTo>
                      <a:pt x="4" y="16"/>
                    </a:lnTo>
                    <a:lnTo>
                      <a:pt x="5" y="14"/>
                    </a:lnTo>
                    <a:lnTo>
                      <a:pt x="6" y="14"/>
                    </a:lnTo>
                    <a:lnTo>
                      <a:pt x="7" y="13"/>
                    </a:lnTo>
                    <a:lnTo>
                      <a:pt x="7" y="12"/>
                    </a:lnTo>
                    <a:lnTo>
                      <a:pt x="10" y="10"/>
                    </a:lnTo>
                    <a:lnTo>
                      <a:pt x="11" y="8"/>
                    </a:lnTo>
                    <a:lnTo>
                      <a:pt x="12" y="7"/>
                    </a:lnTo>
                    <a:lnTo>
                      <a:pt x="14" y="4"/>
                    </a:lnTo>
                    <a:lnTo>
                      <a:pt x="14" y="4"/>
                    </a:lnTo>
                    <a:lnTo>
                      <a:pt x="14" y="3"/>
                    </a:lnTo>
                    <a:lnTo>
                      <a:pt x="15" y="0"/>
                    </a:lnTo>
                    <a:lnTo>
                      <a:pt x="20" y="0"/>
                    </a:lnTo>
                    <a:lnTo>
                      <a:pt x="21" y="0"/>
                    </a:lnTo>
                    <a:lnTo>
                      <a:pt x="25" y="0"/>
                    </a:lnTo>
                    <a:lnTo>
                      <a:pt x="28" y="1"/>
                    </a:lnTo>
                    <a:lnTo>
                      <a:pt x="29" y="2"/>
                    </a:lnTo>
                    <a:lnTo>
                      <a:pt x="31" y="4"/>
                    </a:lnTo>
                    <a:lnTo>
                      <a:pt x="32" y="5"/>
                    </a:lnTo>
                    <a:lnTo>
                      <a:pt x="33" y="6"/>
                    </a:lnTo>
                    <a:lnTo>
                      <a:pt x="34" y="7"/>
                    </a:lnTo>
                    <a:lnTo>
                      <a:pt x="35" y="5"/>
                    </a:lnTo>
                    <a:lnTo>
                      <a:pt x="36" y="5"/>
                    </a:lnTo>
                    <a:lnTo>
                      <a:pt x="37" y="7"/>
                    </a:lnTo>
                    <a:lnTo>
                      <a:pt x="38" y="8"/>
                    </a:lnTo>
                    <a:lnTo>
                      <a:pt x="38" y="8"/>
                    </a:lnTo>
                    <a:lnTo>
                      <a:pt x="39" y="9"/>
                    </a:lnTo>
                    <a:lnTo>
                      <a:pt x="43" y="11"/>
                    </a:lnTo>
                    <a:lnTo>
                      <a:pt x="45" y="11"/>
                    </a:lnTo>
                    <a:lnTo>
                      <a:pt x="45" y="11"/>
                    </a:lnTo>
                    <a:lnTo>
                      <a:pt x="47" y="8"/>
                    </a:lnTo>
                    <a:lnTo>
                      <a:pt x="48" y="8"/>
                    </a:lnTo>
                    <a:lnTo>
                      <a:pt x="48" y="9"/>
                    </a:lnTo>
                    <a:lnTo>
                      <a:pt x="48" y="10"/>
                    </a:lnTo>
                    <a:lnTo>
                      <a:pt x="49" y="11"/>
                    </a:lnTo>
                    <a:lnTo>
                      <a:pt x="51" y="11"/>
                    </a:lnTo>
                    <a:lnTo>
                      <a:pt x="52" y="11"/>
                    </a:lnTo>
                    <a:lnTo>
                      <a:pt x="52" y="9"/>
                    </a:lnTo>
                    <a:lnTo>
                      <a:pt x="52" y="9"/>
                    </a:lnTo>
                    <a:lnTo>
                      <a:pt x="54" y="11"/>
                    </a:lnTo>
                    <a:lnTo>
                      <a:pt x="54" y="13"/>
                    </a:lnTo>
                    <a:lnTo>
                      <a:pt x="54" y="14"/>
                    </a:lnTo>
                    <a:lnTo>
                      <a:pt x="56" y="14"/>
                    </a:lnTo>
                    <a:lnTo>
                      <a:pt x="56" y="14"/>
                    </a:lnTo>
                    <a:lnTo>
                      <a:pt x="57" y="15"/>
                    </a:lnTo>
                    <a:lnTo>
                      <a:pt x="58" y="15"/>
                    </a:lnTo>
                    <a:lnTo>
                      <a:pt x="59" y="15"/>
                    </a:lnTo>
                    <a:lnTo>
                      <a:pt x="59" y="16"/>
                    </a:lnTo>
                    <a:lnTo>
                      <a:pt x="60" y="17"/>
                    </a:lnTo>
                    <a:lnTo>
                      <a:pt x="60" y="17"/>
                    </a:lnTo>
                    <a:lnTo>
                      <a:pt x="63" y="17"/>
                    </a:lnTo>
                    <a:lnTo>
                      <a:pt x="63" y="19"/>
                    </a:lnTo>
                    <a:lnTo>
                      <a:pt x="66" y="19"/>
                    </a:lnTo>
                    <a:lnTo>
                      <a:pt x="66" y="21"/>
                    </a:lnTo>
                    <a:lnTo>
                      <a:pt x="66" y="23"/>
                    </a:lnTo>
                    <a:lnTo>
                      <a:pt x="68" y="24"/>
                    </a:lnTo>
                    <a:lnTo>
                      <a:pt x="69" y="26"/>
                    </a:lnTo>
                    <a:lnTo>
                      <a:pt x="71" y="29"/>
                    </a:lnTo>
                    <a:lnTo>
                      <a:pt x="72" y="30"/>
                    </a:lnTo>
                    <a:lnTo>
                      <a:pt x="73" y="31"/>
                    </a:lnTo>
                    <a:lnTo>
                      <a:pt x="74" y="34"/>
                    </a:lnTo>
                    <a:lnTo>
                      <a:pt x="74" y="35"/>
                    </a:lnTo>
                    <a:lnTo>
                      <a:pt x="76" y="35"/>
                    </a:lnTo>
                    <a:lnTo>
                      <a:pt x="76" y="34"/>
                    </a:lnTo>
                    <a:lnTo>
                      <a:pt x="77" y="34"/>
                    </a:lnTo>
                    <a:lnTo>
                      <a:pt x="78" y="35"/>
                    </a:lnTo>
                    <a:lnTo>
                      <a:pt x="80" y="37"/>
                    </a:lnTo>
                    <a:lnTo>
                      <a:pt x="80" y="38"/>
                    </a:lnTo>
                    <a:lnTo>
                      <a:pt x="82" y="38"/>
                    </a:lnTo>
                    <a:lnTo>
                      <a:pt x="83" y="38"/>
                    </a:lnTo>
                    <a:lnTo>
                      <a:pt x="83" y="40"/>
                    </a:lnTo>
                    <a:lnTo>
                      <a:pt x="83" y="41"/>
                    </a:lnTo>
                    <a:lnTo>
                      <a:pt x="85" y="40"/>
                    </a:lnTo>
                    <a:lnTo>
                      <a:pt x="86" y="40"/>
                    </a:lnTo>
                    <a:lnTo>
                      <a:pt x="84" y="42"/>
                    </a:lnTo>
                    <a:lnTo>
                      <a:pt x="84" y="42"/>
                    </a:lnTo>
                    <a:lnTo>
                      <a:pt x="85" y="43"/>
                    </a:lnTo>
                    <a:lnTo>
                      <a:pt x="86" y="43"/>
                    </a:lnTo>
                    <a:lnTo>
                      <a:pt x="87" y="42"/>
                    </a:lnTo>
                    <a:lnTo>
                      <a:pt x="87" y="42"/>
                    </a:lnTo>
                    <a:lnTo>
                      <a:pt x="87" y="41"/>
                    </a:lnTo>
                    <a:lnTo>
                      <a:pt x="88" y="41"/>
                    </a:lnTo>
                    <a:lnTo>
                      <a:pt x="88" y="43"/>
                    </a:lnTo>
                    <a:lnTo>
                      <a:pt x="89" y="44"/>
                    </a:lnTo>
                    <a:lnTo>
                      <a:pt x="90" y="45"/>
                    </a:lnTo>
                    <a:lnTo>
                      <a:pt x="90" y="44"/>
                    </a:lnTo>
                    <a:lnTo>
                      <a:pt x="90" y="42"/>
                    </a:lnTo>
                    <a:lnTo>
                      <a:pt x="90" y="41"/>
                    </a:lnTo>
                    <a:lnTo>
                      <a:pt x="91" y="41"/>
                    </a:lnTo>
                    <a:lnTo>
                      <a:pt x="92" y="43"/>
                    </a:lnTo>
                    <a:lnTo>
                      <a:pt x="94" y="42"/>
                    </a:lnTo>
                    <a:lnTo>
                      <a:pt x="94" y="43"/>
                    </a:lnTo>
                    <a:lnTo>
                      <a:pt x="94" y="44"/>
                    </a:lnTo>
                    <a:lnTo>
                      <a:pt x="92" y="45"/>
                    </a:lnTo>
                    <a:lnTo>
                      <a:pt x="92" y="46"/>
                    </a:lnTo>
                    <a:lnTo>
                      <a:pt x="94" y="46"/>
                    </a:lnTo>
                    <a:lnTo>
                      <a:pt x="95" y="45"/>
                    </a:lnTo>
                    <a:lnTo>
                      <a:pt x="97" y="45"/>
                    </a:lnTo>
                    <a:lnTo>
                      <a:pt x="97" y="45"/>
                    </a:lnTo>
                    <a:lnTo>
                      <a:pt x="97" y="42"/>
                    </a:lnTo>
                    <a:lnTo>
                      <a:pt x="97" y="42"/>
                    </a:lnTo>
                    <a:lnTo>
                      <a:pt x="98" y="42"/>
                    </a:lnTo>
                    <a:lnTo>
                      <a:pt x="98" y="43"/>
                    </a:lnTo>
                    <a:lnTo>
                      <a:pt x="98" y="45"/>
                    </a:lnTo>
                    <a:lnTo>
                      <a:pt x="98" y="45"/>
                    </a:lnTo>
                    <a:lnTo>
                      <a:pt x="99" y="46"/>
                    </a:lnTo>
                    <a:lnTo>
                      <a:pt x="100" y="47"/>
                    </a:lnTo>
                    <a:lnTo>
                      <a:pt x="100" y="46"/>
                    </a:lnTo>
                    <a:lnTo>
                      <a:pt x="100" y="45"/>
                    </a:lnTo>
                    <a:lnTo>
                      <a:pt x="100" y="43"/>
                    </a:lnTo>
                    <a:lnTo>
                      <a:pt x="100" y="42"/>
                    </a:lnTo>
                    <a:lnTo>
                      <a:pt x="101" y="43"/>
                    </a:lnTo>
                    <a:lnTo>
                      <a:pt x="101" y="43"/>
                    </a:lnTo>
                    <a:lnTo>
                      <a:pt x="102" y="44"/>
                    </a:lnTo>
                    <a:lnTo>
                      <a:pt x="103" y="45"/>
                    </a:lnTo>
                    <a:lnTo>
                      <a:pt x="102" y="45"/>
                    </a:lnTo>
                    <a:lnTo>
                      <a:pt x="101" y="46"/>
                    </a:lnTo>
                    <a:lnTo>
                      <a:pt x="101" y="47"/>
                    </a:lnTo>
                    <a:lnTo>
                      <a:pt x="101" y="48"/>
                    </a:lnTo>
                    <a:lnTo>
                      <a:pt x="102" y="48"/>
                    </a:lnTo>
                    <a:lnTo>
                      <a:pt x="103" y="48"/>
                    </a:lnTo>
                    <a:lnTo>
                      <a:pt x="104" y="47"/>
                    </a:lnTo>
                    <a:lnTo>
                      <a:pt x="105" y="47"/>
                    </a:lnTo>
                    <a:lnTo>
                      <a:pt x="105" y="47"/>
                    </a:lnTo>
                    <a:lnTo>
                      <a:pt x="106" y="48"/>
                    </a:lnTo>
                    <a:lnTo>
                      <a:pt x="107" y="49"/>
                    </a:lnTo>
                    <a:lnTo>
                      <a:pt x="107" y="49"/>
                    </a:lnTo>
                    <a:lnTo>
                      <a:pt x="109" y="49"/>
                    </a:lnTo>
                    <a:lnTo>
                      <a:pt x="111" y="47"/>
                    </a:lnTo>
                    <a:lnTo>
                      <a:pt x="113" y="46"/>
                    </a:lnTo>
                    <a:lnTo>
                      <a:pt x="115" y="46"/>
                    </a:lnTo>
                    <a:lnTo>
                      <a:pt x="115" y="47"/>
                    </a:lnTo>
                    <a:lnTo>
                      <a:pt x="118" y="45"/>
                    </a:lnTo>
                    <a:lnTo>
                      <a:pt x="119" y="45"/>
                    </a:lnTo>
                    <a:lnTo>
                      <a:pt x="120" y="45"/>
                    </a:lnTo>
                    <a:lnTo>
                      <a:pt x="125" y="44"/>
                    </a:lnTo>
                    <a:lnTo>
                      <a:pt x="127" y="43"/>
                    </a:lnTo>
                    <a:lnTo>
                      <a:pt x="128" y="42"/>
                    </a:lnTo>
                    <a:lnTo>
                      <a:pt x="130" y="41"/>
                    </a:lnTo>
                    <a:lnTo>
                      <a:pt x="131" y="39"/>
                    </a:lnTo>
                    <a:lnTo>
                      <a:pt x="135" y="35"/>
                    </a:lnTo>
                    <a:lnTo>
                      <a:pt x="142" y="24"/>
                    </a:lnTo>
                    <a:lnTo>
                      <a:pt x="145" y="21"/>
                    </a:lnTo>
                    <a:lnTo>
                      <a:pt x="146" y="2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34" name="Freeform 1193">
                <a:extLst>
                  <a:ext uri="{FF2B5EF4-FFF2-40B4-BE49-F238E27FC236}">
                    <a16:creationId xmlns:a16="http://schemas.microsoft.com/office/drawing/2014/main" id="{BA1C56E4-DF14-42A3-97BE-A2823DDFEAAC}"/>
                  </a:ext>
                </a:extLst>
              </p:cNvPr>
              <p:cNvSpPr>
                <a:spLocks/>
              </p:cNvSpPr>
              <p:nvPr/>
            </p:nvSpPr>
            <p:spPr bwMode="auto">
              <a:xfrm>
                <a:off x="5274" y="2944"/>
                <a:ext cx="355" cy="292"/>
              </a:xfrm>
              <a:custGeom>
                <a:avLst/>
                <a:gdLst>
                  <a:gd name="T0" fmla="*/ 355 w 355"/>
                  <a:gd name="T1" fmla="*/ 108 h 292"/>
                  <a:gd name="T2" fmla="*/ 353 w 355"/>
                  <a:gd name="T3" fmla="*/ 155 h 292"/>
                  <a:gd name="T4" fmla="*/ 339 w 355"/>
                  <a:gd name="T5" fmla="*/ 181 h 292"/>
                  <a:gd name="T6" fmla="*/ 322 w 355"/>
                  <a:gd name="T7" fmla="*/ 217 h 292"/>
                  <a:gd name="T8" fmla="*/ 298 w 355"/>
                  <a:gd name="T9" fmla="*/ 259 h 292"/>
                  <a:gd name="T10" fmla="*/ 272 w 355"/>
                  <a:gd name="T11" fmla="*/ 269 h 292"/>
                  <a:gd name="T12" fmla="*/ 238 w 355"/>
                  <a:gd name="T13" fmla="*/ 286 h 292"/>
                  <a:gd name="T14" fmla="*/ 235 w 355"/>
                  <a:gd name="T15" fmla="*/ 274 h 292"/>
                  <a:gd name="T16" fmla="*/ 248 w 355"/>
                  <a:gd name="T17" fmla="*/ 255 h 292"/>
                  <a:gd name="T18" fmla="*/ 256 w 355"/>
                  <a:gd name="T19" fmla="*/ 248 h 292"/>
                  <a:gd name="T20" fmla="*/ 265 w 355"/>
                  <a:gd name="T21" fmla="*/ 241 h 292"/>
                  <a:gd name="T22" fmla="*/ 266 w 355"/>
                  <a:gd name="T23" fmla="*/ 240 h 292"/>
                  <a:gd name="T24" fmla="*/ 272 w 355"/>
                  <a:gd name="T25" fmla="*/ 231 h 292"/>
                  <a:gd name="T26" fmla="*/ 272 w 355"/>
                  <a:gd name="T27" fmla="*/ 223 h 292"/>
                  <a:gd name="T28" fmla="*/ 269 w 355"/>
                  <a:gd name="T29" fmla="*/ 214 h 292"/>
                  <a:gd name="T30" fmla="*/ 262 w 355"/>
                  <a:gd name="T31" fmla="*/ 207 h 292"/>
                  <a:gd name="T32" fmla="*/ 259 w 355"/>
                  <a:gd name="T33" fmla="*/ 193 h 292"/>
                  <a:gd name="T34" fmla="*/ 241 w 355"/>
                  <a:gd name="T35" fmla="*/ 186 h 292"/>
                  <a:gd name="T36" fmla="*/ 237 w 355"/>
                  <a:gd name="T37" fmla="*/ 183 h 292"/>
                  <a:gd name="T38" fmla="*/ 228 w 355"/>
                  <a:gd name="T39" fmla="*/ 181 h 292"/>
                  <a:gd name="T40" fmla="*/ 220 w 355"/>
                  <a:gd name="T41" fmla="*/ 173 h 292"/>
                  <a:gd name="T42" fmla="*/ 207 w 355"/>
                  <a:gd name="T43" fmla="*/ 170 h 292"/>
                  <a:gd name="T44" fmla="*/ 185 w 355"/>
                  <a:gd name="T45" fmla="*/ 165 h 292"/>
                  <a:gd name="T46" fmla="*/ 171 w 355"/>
                  <a:gd name="T47" fmla="*/ 160 h 292"/>
                  <a:gd name="T48" fmla="*/ 160 w 355"/>
                  <a:gd name="T49" fmla="*/ 165 h 292"/>
                  <a:gd name="T50" fmla="*/ 148 w 355"/>
                  <a:gd name="T51" fmla="*/ 167 h 292"/>
                  <a:gd name="T52" fmla="*/ 151 w 355"/>
                  <a:gd name="T53" fmla="*/ 171 h 292"/>
                  <a:gd name="T54" fmla="*/ 137 w 355"/>
                  <a:gd name="T55" fmla="*/ 174 h 292"/>
                  <a:gd name="T56" fmla="*/ 122 w 355"/>
                  <a:gd name="T57" fmla="*/ 169 h 292"/>
                  <a:gd name="T58" fmla="*/ 117 w 355"/>
                  <a:gd name="T59" fmla="*/ 159 h 292"/>
                  <a:gd name="T60" fmla="*/ 111 w 355"/>
                  <a:gd name="T61" fmla="*/ 162 h 292"/>
                  <a:gd name="T62" fmla="*/ 104 w 355"/>
                  <a:gd name="T63" fmla="*/ 159 h 292"/>
                  <a:gd name="T64" fmla="*/ 88 w 355"/>
                  <a:gd name="T65" fmla="*/ 158 h 292"/>
                  <a:gd name="T66" fmla="*/ 77 w 355"/>
                  <a:gd name="T67" fmla="*/ 147 h 292"/>
                  <a:gd name="T68" fmla="*/ 59 w 355"/>
                  <a:gd name="T69" fmla="*/ 143 h 292"/>
                  <a:gd name="T70" fmla="*/ 55 w 355"/>
                  <a:gd name="T71" fmla="*/ 145 h 292"/>
                  <a:gd name="T72" fmla="*/ 45 w 355"/>
                  <a:gd name="T73" fmla="*/ 142 h 292"/>
                  <a:gd name="T74" fmla="*/ 28 w 355"/>
                  <a:gd name="T75" fmla="*/ 139 h 292"/>
                  <a:gd name="T76" fmla="*/ 20 w 355"/>
                  <a:gd name="T77" fmla="*/ 136 h 292"/>
                  <a:gd name="T78" fmla="*/ 18 w 355"/>
                  <a:gd name="T79" fmla="*/ 133 h 292"/>
                  <a:gd name="T80" fmla="*/ 7 w 355"/>
                  <a:gd name="T81" fmla="*/ 125 h 292"/>
                  <a:gd name="T82" fmla="*/ 4 w 355"/>
                  <a:gd name="T83" fmla="*/ 113 h 292"/>
                  <a:gd name="T84" fmla="*/ 11 w 355"/>
                  <a:gd name="T85" fmla="*/ 91 h 292"/>
                  <a:gd name="T86" fmla="*/ 17 w 355"/>
                  <a:gd name="T87" fmla="*/ 67 h 292"/>
                  <a:gd name="T88" fmla="*/ 22 w 355"/>
                  <a:gd name="T89" fmla="*/ 45 h 292"/>
                  <a:gd name="T90" fmla="*/ 18 w 355"/>
                  <a:gd name="T91" fmla="*/ 28 h 292"/>
                  <a:gd name="T92" fmla="*/ 135 w 355"/>
                  <a:gd name="T93" fmla="*/ 7 h 292"/>
                  <a:gd name="T94" fmla="*/ 156 w 355"/>
                  <a:gd name="T95" fmla="*/ 0 h 292"/>
                  <a:gd name="T96" fmla="*/ 173 w 355"/>
                  <a:gd name="T97" fmla="*/ 5 h 292"/>
                  <a:gd name="T98" fmla="*/ 187 w 355"/>
                  <a:gd name="T99" fmla="*/ 11 h 292"/>
                  <a:gd name="T100" fmla="*/ 202 w 355"/>
                  <a:gd name="T101" fmla="*/ 25 h 292"/>
                  <a:gd name="T102" fmla="*/ 216 w 355"/>
                  <a:gd name="T103" fmla="*/ 36 h 292"/>
                  <a:gd name="T104" fmla="*/ 233 w 355"/>
                  <a:gd name="T105" fmla="*/ 48 h 292"/>
                  <a:gd name="T106" fmla="*/ 248 w 355"/>
                  <a:gd name="T107" fmla="*/ 49 h 292"/>
                  <a:gd name="T108" fmla="*/ 266 w 355"/>
                  <a:gd name="T109" fmla="*/ 56 h 292"/>
                  <a:gd name="T110" fmla="*/ 289 w 355"/>
                  <a:gd name="T111" fmla="*/ 59 h 292"/>
                  <a:gd name="T112" fmla="*/ 303 w 355"/>
                  <a:gd name="T113" fmla="*/ 63 h 292"/>
                  <a:gd name="T114" fmla="*/ 310 w 355"/>
                  <a:gd name="T115" fmla="*/ 73 h 292"/>
                  <a:gd name="T116" fmla="*/ 328 w 355"/>
                  <a:gd name="T117" fmla="*/ 76 h 292"/>
                  <a:gd name="T118" fmla="*/ 338 w 355"/>
                  <a:gd name="T119" fmla="*/ 8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5" h="292">
                    <a:moveTo>
                      <a:pt x="345" y="94"/>
                    </a:moveTo>
                    <a:lnTo>
                      <a:pt x="345" y="95"/>
                    </a:lnTo>
                    <a:lnTo>
                      <a:pt x="347" y="97"/>
                    </a:lnTo>
                    <a:lnTo>
                      <a:pt x="348" y="98"/>
                    </a:lnTo>
                    <a:lnTo>
                      <a:pt x="349" y="101"/>
                    </a:lnTo>
                    <a:lnTo>
                      <a:pt x="349" y="102"/>
                    </a:lnTo>
                    <a:lnTo>
                      <a:pt x="349" y="103"/>
                    </a:lnTo>
                    <a:lnTo>
                      <a:pt x="351" y="104"/>
                    </a:lnTo>
                    <a:lnTo>
                      <a:pt x="353" y="104"/>
                    </a:lnTo>
                    <a:lnTo>
                      <a:pt x="354" y="104"/>
                    </a:lnTo>
                    <a:lnTo>
                      <a:pt x="355" y="106"/>
                    </a:lnTo>
                    <a:lnTo>
                      <a:pt x="355" y="108"/>
                    </a:lnTo>
                    <a:lnTo>
                      <a:pt x="355" y="110"/>
                    </a:lnTo>
                    <a:lnTo>
                      <a:pt x="355" y="112"/>
                    </a:lnTo>
                    <a:lnTo>
                      <a:pt x="355" y="120"/>
                    </a:lnTo>
                    <a:lnTo>
                      <a:pt x="355" y="123"/>
                    </a:lnTo>
                    <a:lnTo>
                      <a:pt x="355" y="124"/>
                    </a:lnTo>
                    <a:lnTo>
                      <a:pt x="355" y="130"/>
                    </a:lnTo>
                    <a:lnTo>
                      <a:pt x="355" y="133"/>
                    </a:lnTo>
                    <a:lnTo>
                      <a:pt x="354" y="138"/>
                    </a:lnTo>
                    <a:lnTo>
                      <a:pt x="354" y="142"/>
                    </a:lnTo>
                    <a:lnTo>
                      <a:pt x="353" y="148"/>
                    </a:lnTo>
                    <a:lnTo>
                      <a:pt x="353" y="153"/>
                    </a:lnTo>
                    <a:lnTo>
                      <a:pt x="353" y="155"/>
                    </a:lnTo>
                    <a:lnTo>
                      <a:pt x="352" y="158"/>
                    </a:lnTo>
                    <a:lnTo>
                      <a:pt x="350" y="159"/>
                    </a:lnTo>
                    <a:lnTo>
                      <a:pt x="348" y="161"/>
                    </a:lnTo>
                    <a:lnTo>
                      <a:pt x="345" y="164"/>
                    </a:lnTo>
                    <a:lnTo>
                      <a:pt x="343" y="169"/>
                    </a:lnTo>
                    <a:lnTo>
                      <a:pt x="342" y="169"/>
                    </a:lnTo>
                    <a:lnTo>
                      <a:pt x="343" y="172"/>
                    </a:lnTo>
                    <a:lnTo>
                      <a:pt x="343" y="173"/>
                    </a:lnTo>
                    <a:lnTo>
                      <a:pt x="340" y="178"/>
                    </a:lnTo>
                    <a:lnTo>
                      <a:pt x="339" y="179"/>
                    </a:lnTo>
                    <a:lnTo>
                      <a:pt x="339" y="180"/>
                    </a:lnTo>
                    <a:lnTo>
                      <a:pt x="339" y="181"/>
                    </a:lnTo>
                    <a:lnTo>
                      <a:pt x="337" y="183"/>
                    </a:lnTo>
                    <a:lnTo>
                      <a:pt x="336" y="184"/>
                    </a:lnTo>
                    <a:lnTo>
                      <a:pt x="334" y="186"/>
                    </a:lnTo>
                    <a:lnTo>
                      <a:pt x="332" y="190"/>
                    </a:lnTo>
                    <a:lnTo>
                      <a:pt x="328" y="197"/>
                    </a:lnTo>
                    <a:lnTo>
                      <a:pt x="326" y="203"/>
                    </a:lnTo>
                    <a:lnTo>
                      <a:pt x="324" y="210"/>
                    </a:lnTo>
                    <a:lnTo>
                      <a:pt x="324" y="210"/>
                    </a:lnTo>
                    <a:lnTo>
                      <a:pt x="324" y="211"/>
                    </a:lnTo>
                    <a:lnTo>
                      <a:pt x="324" y="212"/>
                    </a:lnTo>
                    <a:lnTo>
                      <a:pt x="324" y="214"/>
                    </a:lnTo>
                    <a:lnTo>
                      <a:pt x="322" y="217"/>
                    </a:lnTo>
                    <a:lnTo>
                      <a:pt x="321" y="220"/>
                    </a:lnTo>
                    <a:lnTo>
                      <a:pt x="321" y="221"/>
                    </a:lnTo>
                    <a:lnTo>
                      <a:pt x="320" y="223"/>
                    </a:lnTo>
                    <a:lnTo>
                      <a:pt x="317" y="229"/>
                    </a:lnTo>
                    <a:lnTo>
                      <a:pt x="315" y="235"/>
                    </a:lnTo>
                    <a:lnTo>
                      <a:pt x="311" y="241"/>
                    </a:lnTo>
                    <a:lnTo>
                      <a:pt x="308" y="245"/>
                    </a:lnTo>
                    <a:lnTo>
                      <a:pt x="305" y="248"/>
                    </a:lnTo>
                    <a:lnTo>
                      <a:pt x="300" y="253"/>
                    </a:lnTo>
                    <a:lnTo>
                      <a:pt x="300" y="255"/>
                    </a:lnTo>
                    <a:lnTo>
                      <a:pt x="300" y="255"/>
                    </a:lnTo>
                    <a:lnTo>
                      <a:pt x="298" y="259"/>
                    </a:lnTo>
                    <a:lnTo>
                      <a:pt x="296" y="261"/>
                    </a:lnTo>
                    <a:lnTo>
                      <a:pt x="294" y="262"/>
                    </a:lnTo>
                    <a:lnTo>
                      <a:pt x="293" y="262"/>
                    </a:lnTo>
                    <a:lnTo>
                      <a:pt x="290" y="263"/>
                    </a:lnTo>
                    <a:lnTo>
                      <a:pt x="288" y="264"/>
                    </a:lnTo>
                    <a:lnTo>
                      <a:pt x="280" y="265"/>
                    </a:lnTo>
                    <a:lnTo>
                      <a:pt x="279" y="266"/>
                    </a:lnTo>
                    <a:lnTo>
                      <a:pt x="279" y="266"/>
                    </a:lnTo>
                    <a:lnTo>
                      <a:pt x="276" y="266"/>
                    </a:lnTo>
                    <a:lnTo>
                      <a:pt x="274" y="268"/>
                    </a:lnTo>
                    <a:lnTo>
                      <a:pt x="273" y="269"/>
                    </a:lnTo>
                    <a:lnTo>
                      <a:pt x="272" y="269"/>
                    </a:lnTo>
                    <a:lnTo>
                      <a:pt x="271" y="269"/>
                    </a:lnTo>
                    <a:lnTo>
                      <a:pt x="268" y="272"/>
                    </a:lnTo>
                    <a:lnTo>
                      <a:pt x="261" y="275"/>
                    </a:lnTo>
                    <a:lnTo>
                      <a:pt x="260" y="276"/>
                    </a:lnTo>
                    <a:lnTo>
                      <a:pt x="256" y="277"/>
                    </a:lnTo>
                    <a:lnTo>
                      <a:pt x="252" y="280"/>
                    </a:lnTo>
                    <a:lnTo>
                      <a:pt x="251" y="281"/>
                    </a:lnTo>
                    <a:lnTo>
                      <a:pt x="249" y="281"/>
                    </a:lnTo>
                    <a:lnTo>
                      <a:pt x="248" y="282"/>
                    </a:lnTo>
                    <a:lnTo>
                      <a:pt x="248" y="282"/>
                    </a:lnTo>
                    <a:lnTo>
                      <a:pt x="244" y="283"/>
                    </a:lnTo>
                    <a:lnTo>
                      <a:pt x="238" y="286"/>
                    </a:lnTo>
                    <a:lnTo>
                      <a:pt x="235" y="288"/>
                    </a:lnTo>
                    <a:lnTo>
                      <a:pt x="231" y="290"/>
                    </a:lnTo>
                    <a:lnTo>
                      <a:pt x="228" y="292"/>
                    </a:lnTo>
                    <a:lnTo>
                      <a:pt x="224" y="292"/>
                    </a:lnTo>
                    <a:lnTo>
                      <a:pt x="220" y="291"/>
                    </a:lnTo>
                    <a:lnTo>
                      <a:pt x="216" y="291"/>
                    </a:lnTo>
                    <a:lnTo>
                      <a:pt x="219" y="287"/>
                    </a:lnTo>
                    <a:lnTo>
                      <a:pt x="222" y="285"/>
                    </a:lnTo>
                    <a:lnTo>
                      <a:pt x="225" y="283"/>
                    </a:lnTo>
                    <a:lnTo>
                      <a:pt x="227" y="281"/>
                    </a:lnTo>
                    <a:lnTo>
                      <a:pt x="230" y="278"/>
                    </a:lnTo>
                    <a:lnTo>
                      <a:pt x="235" y="274"/>
                    </a:lnTo>
                    <a:lnTo>
                      <a:pt x="236" y="273"/>
                    </a:lnTo>
                    <a:lnTo>
                      <a:pt x="238" y="272"/>
                    </a:lnTo>
                    <a:lnTo>
                      <a:pt x="240" y="269"/>
                    </a:lnTo>
                    <a:lnTo>
                      <a:pt x="241" y="267"/>
                    </a:lnTo>
                    <a:lnTo>
                      <a:pt x="245" y="263"/>
                    </a:lnTo>
                    <a:lnTo>
                      <a:pt x="245" y="262"/>
                    </a:lnTo>
                    <a:lnTo>
                      <a:pt x="248" y="259"/>
                    </a:lnTo>
                    <a:lnTo>
                      <a:pt x="248" y="258"/>
                    </a:lnTo>
                    <a:lnTo>
                      <a:pt x="248" y="257"/>
                    </a:lnTo>
                    <a:lnTo>
                      <a:pt x="248" y="256"/>
                    </a:lnTo>
                    <a:lnTo>
                      <a:pt x="248" y="255"/>
                    </a:lnTo>
                    <a:lnTo>
                      <a:pt x="248" y="255"/>
                    </a:lnTo>
                    <a:lnTo>
                      <a:pt x="248" y="255"/>
                    </a:lnTo>
                    <a:lnTo>
                      <a:pt x="249" y="255"/>
                    </a:lnTo>
                    <a:lnTo>
                      <a:pt x="250" y="255"/>
                    </a:lnTo>
                    <a:lnTo>
                      <a:pt x="250" y="254"/>
                    </a:lnTo>
                    <a:lnTo>
                      <a:pt x="252" y="252"/>
                    </a:lnTo>
                    <a:lnTo>
                      <a:pt x="252" y="252"/>
                    </a:lnTo>
                    <a:lnTo>
                      <a:pt x="253" y="252"/>
                    </a:lnTo>
                    <a:lnTo>
                      <a:pt x="253" y="252"/>
                    </a:lnTo>
                    <a:lnTo>
                      <a:pt x="254" y="252"/>
                    </a:lnTo>
                    <a:lnTo>
                      <a:pt x="255" y="249"/>
                    </a:lnTo>
                    <a:lnTo>
                      <a:pt x="255" y="248"/>
                    </a:lnTo>
                    <a:lnTo>
                      <a:pt x="256" y="248"/>
                    </a:lnTo>
                    <a:lnTo>
                      <a:pt x="259" y="247"/>
                    </a:lnTo>
                    <a:lnTo>
                      <a:pt x="259" y="247"/>
                    </a:lnTo>
                    <a:lnTo>
                      <a:pt x="260" y="248"/>
                    </a:lnTo>
                    <a:lnTo>
                      <a:pt x="262" y="248"/>
                    </a:lnTo>
                    <a:lnTo>
                      <a:pt x="262" y="248"/>
                    </a:lnTo>
                    <a:lnTo>
                      <a:pt x="262" y="247"/>
                    </a:lnTo>
                    <a:lnTo>
                      <a:pt x="261" y="245"/>
                    </a:lnTo>
                    <a:lnTo>
                      <a:pt x="262" y="245"/>
                    </a:lnTo>
                    <a:lnTo>
                      <a:pt x="262" y="244"/>
                    </a:lnTo>
                    <a:lnTo>
                      <a:pt x="263" y="242"/>
                    </a:lnTo>
                    <a:lnTo>
                      <a:pt x="264" y="241"/>
                    </a:lnTo>
                    <a:lnTo>
                      <a:pt x="265" y="241"/>
                    </a:lnTo>
                    <a:lnTo>
                      <a:pt x="268" y="243"/>
                    </a:lnTo>
                    <a:lnTo>
                      <a:pt x="269" y="244"/>
                    </a:lnTo>
                    <a:lnTo>
                      <a:pt x="270" y="244"/>
                    </a:lnTo>
                    <a:lnTo>
                      <a:pt x="271" y="243"/>
                    </a:lnTo>
                    <a:lnTo>
                      <a:pt x="271" y="242"/>
                    </a:lnTo>
                    <a:lnTo>
                      <a:pt x="271" y="241"/>
                    </a:lnTo>
                    <a:lnTo>
                      <a:pt x="270" y="241"/>
                    </a:lnTo>
                    <a:lnTo>
                      <a:pt x="269" y="241"/>
                    </a:lnTo>
                    <a:lnTo>
                      <a:pt x="267" y="242"/>
                    </a:lnTo>
                    <a:lnTo>
                      <a:pt x="267" y="241"/>
                    </a:lnTo>
                    <a:lnTo>
                      <a:pt x="266" y="241"/>
                    </a:lnTo>
                    <a:lnTo>
                      <a:pt x="266" y="240"/>
                    </a:lnTo>
                    <a:lnTo>
                      <a:pt x="266" y="239"/>
                    </a:lnTo>
                    <a:lnTo>
                      <a:pt x="266" y="238"/>
                    </a:lnTo>
                    <a:lnTo>
                      <a:pt x="265" y="238"/>
                    </a:lnTo>
                    <a:lnTo>
                      <a:pt x="265" y="237"/>
                    </a:lnTo>
                    <a:lnTo>
                      <a:pt x="267" y="236"/>
                    </a:lnTo>
                    <a:lnTo>
                      <a:pt x="268" y="235"/>
                    </a:lnTo>
                    <a:lnTo>
                      <a:pt x="268" y="234"/>
                    </a:lnTo>
                    <a:lnTo>
                      <a:pt x="268" y="233"/>
                    </a:lnTo>
                    <a:lnTo>
                      <a:pt x="268" y="232"/>
                    </a:lnTo>
                    <a:lnTo>
                      <a:pt x="270" y="232"/>
                    </a:lnTo>
                    <a:lnTo>
                      <a:pt x="272" y="232"/>
                    </a:lnTo>
                    <a:lnTo>
                      <a:pt x="272" y="231"/>
                    </a:lnTo>
                    <a:lnTo>
                      <a:pt x="271" y="231"/>
                    </a:lnTo>
                    <a:lnTo>
                      <a:pt x="271" y="230"/>
                    </a:lnTo>
                    <a:lnTo>
                      <a:pt x="271" y="229"/>
                    </a:lnTo>
                    <a:lnTo>
                      <a:pt x="271" y="228"/>
                    </a:lnTo>
                    <a:lnTo>
                      <a:pt x="273" y="227"/>
                    </a:lnTo>
                    <a:lnTo>
                      <a:pt x="272" y="226"/>
                    </a:lnTo>
                    <a:lnTo>
                      <a:pt x="272" y="225"/>
                    </a:lnTo>
                    <a:lnTo>
                      <a:pt x="270" y="224"/>
                    </a:lnTo>
                    <a:lnTo>
                      <a:pt x="269" y="224"/>
                    </a:lnTo>
                    <a:lnTo>
                      <a:pt x="270" y="224"/>
                    </a:lnTo>
                    <a:lnTo>
                      <a:pt x="271" y="224"/>
                    </a:lnTo>
                    <a:lnTo>
                      <a:pt x="272" y="223"/>
                    </a:lnTo>
                    <a:lnTo>
                      <a:pt x="271" y="222"/>
                    </a:lnTo>
                    <a:lnTo>
                      <a:pt x="269" y="221"/>
                    </a:lnTo>
                    <a:lnTo>
                      <a:pt x="268" y="221"/>
                    </a:lnTo>
                    <a:lnTo>
                      <a:pt x="267" y="221"/>
                    </a:lnTo>
                    <a:lnTo>
                      <a:pt x="268" y="220"/>
                    </a:lnTo>
                    <a:lnTo>
                      <a:pt x="269" y="219"/>
                    </a:lnTo>
                    <a:lnTo>
                      <a:pt x="269" y="218"/>
                    </a:lnTo>
                    <a:lnTo>
                      <a:pt x="271" y="217"/>
                    </a:lnTo>
                    <a:lnTo>
                      <a:pt x="269" y="217"/>
                    </a:lnTo>
                    <a:lnTo>
                      <a:pt x="269" y="216"/>
                    </a:lnTo>
                    <a:lnTo>
                      <a:pt x="269" y="214"/>
                    </a:lnTo>
                    <a:lnTo>
                      <a:pt x="269" y="214"/>
                    </a:lnTo>
                    <a:lnTo>
                      <a:pt x="268" y="214"/>
                    </a:lnTo>
                    <a:lnTo>
                      <a:pt x="267" y="214"/>
                    </a:lnTo>
                    <a:lnTo>
                      <a:pt x="266" y="214"/>
                    </a:lnTo>
                    <a:lnTo>
                      <a:pt x="266" y="213"/>
                    </a:lnTo>
                    <a:lnTo>
                      <a:pt x="264" y="212"/>
                    </a:lnTo>
                    <a:lnTo>
                      <a:pt x="263" y="211"/>
                    </a:lnTo>
                    <a:lnTo>
                      <a:pt x="265" y="210"/>
                    </a:lnTo>
                    <a:lnTo>
                      <a:pt x="264" y="210"/>
                    </a:lnTo>
                    <a:lnTo>
                      <a:pt x="262" y="210"/>
                    </a:lnTo>
                    <a:lnTo>
                      <a:pt x="262" y="209"/>
                    </a:lnTo>
                    <a:lnTo>
                      <a:pt x="262" y="208"/>
                    </a:lnTo>
                    <a:lnTo>
                      <a:pt x="262" y="207"/>
                    </a:lnTo>
                    <a:lnTo>
                      <a:pt x="261" y="206"/>
                    </a:lnTo>
                    <a:lnTo>
                      <a:pt x="262" y="205"/>
                    </a:lnTo>
                    <a:lnTo>
                      <a:pt x="262" y="206"/>
                    </a:lnTo>
                    <a:lnTo>
                      <a:pt x="263" y="207"/>
                    </a:lnTo>
                    <a:lnTo>
                      <a:pt x="263" y="206"/>
                    </a:lnTo>
                    <a:lnTo>
                      <a:pt x="262" y="205"/>
                    </a:lnTo>
                    <a:lnTo>
                      <a:pt x="262" y="204"/>
                    </a:lnTo>
                    <a:lnTo>
                      <a:pt x="259" y="199"/>
                    </a:lnTo>
                    <a:lnTo>
                      <a:pt x="259" y="198"/>
                    </a:lnTo>
                    <a:lnTo>
                      <a:pt x="260" y="198"/>
                    </a:lnTo>
                    <a:lnTo>
                      <a:pt x="260" y="195"/>
                    </a:lnTo>
                    <a:lnTo>
                      <a:pt x="259" y="193"/>
                    </a:lnTo>
                    <a:lnTo>
                      <a:pt x="258" y="193"/>
                    </a:lnTo>
                    <a:lnTo>
                      <a:pt x="256" y="192"/>
                    </a:lnTo>
                    <a:lnTo>
                      <a:pt x="255" y="190"/>
                    </a:lnTo>
                    <a:lnTo>
                      <a:pt x="255" y="190"/>
                    </a:lnTo>
                    <a:lnTo>
                      <a:pt x="253" y="189"/>
                    </a:lnTo>
                    <a:lnTo>
                      <a:pt x="252" y="189"/>
                    </a:lnTo>
                    <a:lnTo>
                      <a:pt x="252" y="190"/>
                    </a:lnTo>
                    <a:lnTo>
                      <a:pt x="251" y="190"/>
                    </a:lnTo>
                    <a:lnTo>
                      <a:pt x="248" y="188"/>
                    </a:lnTo>
                    <a:lnTo>
                      <a:pt x="245" y="187"/>
                    </a:lnTo>
                    <a:lnTo>
                      <a:pt x="243" y="187"/>
                    </a:lnTo>
                    <a:lnTo>
                      <a:pt x="241" y="186"/>
                    </a:lnTo>
                    <a:lnTo>
                      <a:pt x="241" y="186"/>
                    </a:lnTo>
                    <a:lnTo>
                      <a:pt x="243" y="185"/>
                    </a:lnTo>
                    <a:lnTo>
                      <a:pt x="245" y="184"/>
                    </a:lnTo>
                    <a:lnTo>
                      <a:pt x="245" y="183"/>
                    </a:lnTo>
                    <a:lnTo>
                      <a:pt x="244" y="183"/>
                    </a:lnTo>
                    <a:lnTo>
                      <a:pt x="242" y="182"/>
                    </a:lnTo>
                    <a:lnTo>
                      <a:pt x="241" y="183"/>
                    </a:lnTo>
                    <a:lnTo>
                      <a:pt x="240" y="183"/>
                    </a:lnTo>
                    <a:lnTo>
                      <a:pt x="239" y="184"/>
                    </a:lnTo>
                    <a:lnTo>
                      <a:pt x="238" y="184"/>
                    </a:lnTo>
                    <a:lnTo>
                      <a:pt x="237" y="183"/>
                    </a:lnTo>
                    <a:lnTo>
                      <a:pt x="237" y="183"/>
                    </a:lnTo>
                    <a:lnTo>
                      <a:pt x="238" y="183"/>
                    </a:lnTo>
                    <a:lnTo>
                      <a:pt x="238" y="182"/>
                    </a:lnTo>
                    <a:lnTo>
                      <a:pt x="237" y="181"/>
                    </a:lnTo>
                    <a:lnTo>
                      <a:pt x="236" y="181"/>
                    </a:lnTo>
                    <a:lnTo>
                      <a:pt x="234" y="181"/>
                    </a:lnTo>
                    <a:lnTo>
                      <a:pt x="233" y="181"/>
                    </a:lnTo>
                    <a:lnTo>
                      <a:pt x="232" y="182"/>
                    </a:lnTo>
                    <a:lnTo>
                      <a:pt x="231" y="181"/>
                    </a:lnTo>
                    <a:lnTo>
                      <a:pt x="229" y="180"/>
                    </a:lnTo>
                    <a:lnTo>
                      <a:pt x="228" y="180"/>
                    </a:lnTo>
                    <a:lnTo>
                      <a:pt x="228" y="181"/>
                    </a:lnTo>
                    <a:lnTo>
                      <a:pt x="228" y="181"/>
                    </a:lnTo>
                    <a:lnTo>
                      <a:pt x="228" y="180"/>
                    </a:lnTo>
                    <a:lnTo>
                      <a:pt x="227" y="179"/>
                    </a:lnTo>
                    <a:lnTo>
                      <a:pt x="226" y="179"/>
                    </a:lnTo>
                    <a:lnTo>
                      <a:pt x="225" y="179"/>
                    </a:lnTo>
                    <a:lnTo>
                      <a:pt x="224" y="179"/>
                    </a:lnTo>
                    <a:lnTo>
                      <a:pt x="223" y="179"/>
                    </a:lnTo>
                    <a:lnTo>
                      <a:pt x="222" y="179"/>
                    </a:lnTo>
                    <a:lnTo>
                      <a:pt x="222" y="177"/>
                    </a:lnTo>
                    <a:lnTo>
                      <a:pt x="222" y="176"/>
                    </a:lnTo>
                    <a:lnTo>
                      <a:pt x="221" y="174"/>
                    </a:lnTo>
                    <a:lnTo>
                      <a:pt x="221" y="173"/>
                    </a:lnTo>
                    <a:lnTo>
                      <a:pt x="220" y="173"/>
                    </a:lnTo>
                    <a:lnTo>
                      <a:pt x="220" y="174"/>
                    </a:lnTo>
                    <a:lnTo>
                      <a:pt x="219" y="174"/>
                    </a:lnTo>
                    <a:lnTo>
                      <a:pt x="218" y="174"/>
                    </a:lnTo>
                    <a:lnTo>
                      <a:pt x="217" y="174"/>
                    </a:lnTo>
                    <a:lnTo>
                      <a:pt x="214" y="172"/>
                    </a:lnTo>
                    <a:lnTo>
                      <a:pt x="214" y="171"/>
                    </a:lnTo>
                    <a:lnTo>
                      <a:pt x="213" y="170"/>
                    </a:lnTo>
                    <a:lnTo>
                      <a:pt x="212" y="170"/>
                    </a:lnTo>
                    <a:lnTo>
                      <a:pt x="211" y="172"/>
                    </a:lnTo>
                    <a:lnTo>
                      <a:pt x="210" y="172"/>
                    </a:lnTo>
                    <a:lnTo>
                      <a:pt x="209" y="172"/>
                    </a:lnTo>
                    <a:lnTo>
                      <a:pt x="207" y="170"/>
                    </a:lnTo>
                    <a:lnTo>
                      <a:pt x="207" y="170"/>
                    </a:lnTo>
                    <a:lnTo>
                      <a:pt x="206" y="169"/>
                    </a:lnTo>
                    <a:lnTo>
                      <a:pt x="201" y="169"/>
                    </a:lnTo>
                    <a:lnTo>
                      <a:pt x="199" y="169"/>
                    </a:lnTo>
                    <a:lnTo>
                      <a:pt x="194" y="168"/>
                    </a:lnTo>
                    <a:lnTo>
                      <a:pt x="193" y="167"/>
                    </a:lnTo>
                    <a:lnTo>
                      <a:pt x="192" y="167"/>
                    </a:lnTo>
                    <a:lnTo>
                      <a:pt x="190" y="167"/>
                    </a:lnTo>
                    <a:lnTo>
                      <a:pt x="187" y="166"/>
                    </a:lnTo>
                    <a:lnTo>
                      <a:pt x="186" y="165"/>
                    </a:lnTo>
                    <a:lnTo>
                      <a:pt x="186" y="164"/>
                    </a:lnTo>
                    <a:lnTo>
                      <a:pt x="185" y="165"/>
                    </a:lnTo>
                    <a:lnTo>
                      <a:pt x="183" y="164"/>
                    </a:lnTo>
                    <a:lnTo>
                      <a:pt x="183" y="164"/>
                    </a:lnTo>
                    <a:lnTo>
                      <a:pt x="182" y="164"/>
                    </a:lnTo>
                    <a:lnTo>
                      <a:pt x="179" y="162"/>
                    </a:lnTo>
                    <a:lnTo>
                      <a:pt x="178" y="163"/>
                    </a:lnTo>
                    <a:lnTo>
                      <a:pt x="177" y="163"/>
                    </a:lnTo>
                    <a:lnTo>
                      <a:pt x="176" y="162"/>
                    </a:lnTo>
                    <a:lnTo>
                      <a:pt x="175" y="161"/>
                    </a:lnTo>
                    <a:lnTo>
                      <a:pt x="174" y="160"/>
                    </a:lnTo>
                    <a:lnTo>
                      <a:pt x="173" y="161"/>
                    </a:lnTo>
                    <a:lnTo>
                      <a:pt x="173" y="161"/>
                    </a:lnTo>
                    <a:lnTo>
                      <a:pt x="171" y="160"/>
                    </a:lnTo>
                    <a:lnTo>
                      <a:pt x="169" y="160"/>
                    </a:lnTo>
                    <a:lnTo>
                      <a:pt x="168" y="160"/>
                    </a:lnTo>
                    <a:lnTo>
                      <a:pt x="166" y="159"/>
                    </a:lnTo>
                    <a:lnTo>
                      <a:pt x="164" y="159"/>
                    </a:lnTo>
                    <a:lnTo>
                      <a:pt x="163" y="159"/>
                    </a:lnTo>
                    <a:lnTo>
                      <a:pt x="163" y="160"/>
                    </a:lnTo>
                    <a:lnTo>
                      <a:pt x="163" y="161"/>
                    </a:lnTo>
                    <a:lnTo>
                      <a:pt x="162" y="162"/>
                    </a:lnTo>
                    <a:lnTo>
                      <a:pt x="162" y="162"/>
                    </a:lnTo>
                    <a:lnTo>
                      <a:pt x="160" y="162"/>
                    </a:lnTo>
                    <a:lnTo>
                      <a:pt x="160" y="162"/>
                    </a:lnTo>
                    <a:lnTo>
                      <a:pt x="160" y="165"/>
                    </a:lnTo>
                    <a:lnTo>
                      <a:pt x="160" y="166"/>
                    </a:lnTo>
                    <a:lnTo>
                      <a:pt x="159" y="166"/>
                    </a:lnTo>
                    <a:lnTo>
                      <a:pt x="157" y="166"/>
                    </a:lnTo>
                    <a:lnTo>
                      <a:pt x="156" y="166"/>
                    </a:lnTo>
                    <a:lnTo>
                      <a:pt x="155" y="167"/>
                    </a:lnTo>
                    <a:lnTo>
                      <a:pt x="155" y="167"/>
                    </a:lnTo>
                    <a:lnTo>
                      <a:pt x="155" y="166"/>
                    </a:lnTo>
                    <a:lnTo>
                      <a:pt x="155" y="166"/>
                    </a:lnTo>
                    <a:lnTo>
                      <a:pt x="154" y="166"/>
                    </a:lnTo>
                    <a:lnTo>
                      <a:pt x="152" y="166"/>
                    </a:lnTo>
                    <a:lnTo>
                      <a:pt x="149" y="166"/>
                    </a:lnTo>
                    <a:lnTo>
                      <a:pt x="148" y="167"/>
                    </a:lnTo>
                    <a:lnTo>
                      <a:pt x="146" y="169"/>
                    </a:lnTo>
                    <a:lnTo>
                      <a:pt x="147" y="171"/>
                    </a:lnTo>
                    <a:lnTo>
                      <a:pt x="148" y="171"/>
                    </a:lnTo>
                    <a:lnTo>
                      <a:pt x="148" y="171"/>
                    </a:lnTo>
                    <a:lnTo>
                      <a:pt x="149" y="170"/>
                    </a:lnTo>
                    <a:lnTo>
                      <a:pt x="148" y="169"/>
                    </a:lnTo>
                    <a:lnTo>
                      <a:pt x="148" y="169"/>
                    </a:lnTo>
                    <a:lnTo>
                      <a:pt x="149" y="169"/>
                    </a:lnTo>
                    <a:lnTo>
                      <a:pt x="151" y="169"/>
                    </a:lnTo>
                    <a:lnTo>
                      <a:pt x="152" y="169"/>
                    </a:lnTo>
                    <a:lnTo>
                      <a:pt x="152" y="169"/>
                    </a:lnTo>
                    <a:lnTo>
                      <a:pt x="151" y="171"/>
                    </a:lnTo>
                    <a:lnTo>
                      <a:pt x="151" y="172"/>
                    </a:lnTo>
                    <a:lnTo>
                      <a:pt x="150" y="173"/>
                    </a:lnTo>
                    <a:lnTo>
                      <a:pt x="147" y="174"/>
                    </a:lnTo>
                    <a:lnTo>
                      <a:pt x="145" y="175"/>
                    </a:lnTo>
                    <a:lnTo>
                      <a:pt x="144" y="175"/>
                    </a:lnTo>
                    <a:lnTo>
                      <a:pt x="143" y="176"/>
                    </a:lnTo>
                    <a:lnTo>
                      <a:pt x="142" y="176"/>
                    </a:lnTo>
                    <a:lnTo>
                      <a:pt x="141" y="176"/>
                    </a:lnTo>
                    <a:lnTo>
                      <a:pt x="140" y="175"/>
                    </a:lnTo>
                    <a:lnTo>
                      <a:pt x="139" y="175"/>
                    </a:lnTo>
                    <a:lnTo>
                      <a:pt x="138" y="174"/>
                    </a:lnTo>
                    <a:lnTo>
                      <a:pt x="137" y="174"/>
                    </a:lnTo>
                    <a:lnTo>
                      <a:pt x="133" y="175"/>
                    </a:lnTo>
                    <a:lnTo>
                      <a:pt x="131" y="174"/>
                    </a:lnTo>
                    <a:lnTo>
                      <a:pt x="131" y="173"/>
                    </a:lnTo>
                    <a:lnTo>
                      <a:pt x="130" y="173"/>
                    </a:lnTo>
                    <a:lnTo>
                      <a:pt x="128" y="173"/>
                    </a:lnTo>
                    <a:lnTo>
                      <a:pt x="128" y="174"/>
                    </a:lnTo>
                    <a:lnTo>
                      <a:pt x="124" y="174"/>
                    </a:lnTo>
                    <a:lnTo>
                      <a:pt x="123" y="174"/>
                    </a:lnTo>
                    <a:lnTo>
                      <a:pt x="122" y="174"/>
                    </a:lnTo>
                    <a:lnTo>
                      <a:pt x="122" y="172"/>
                    </a:lnTo>
                    <a:lnTo>
                      <a:pt x="121" y="172"/>
                    </a:lnTo>
                    <a:lnTo>
                      <a:pt x="122" y="169"/>
                    </a:lnTo>
                    <a:lnTo>
                      <a:pt x="122" y="169"/>
                    </a:lnTo>
                    <a:lnTo>
                      <a:pt x="122" y="167"/>
                    </a:lnTo>
                    <a:lnTo>
                      <a:pt x="122" y="166"/>
                    </a:lnTo>
                    <a:lnTo>
                      <a:pt x="123" y="165"/>
                    </a:lnTo>
                    <a:lnTo>
                      <a:pt x="123" y="164"/>
                    </a:lnTo>
                    <a:lnTo>
                      <a:pt x="122" y="164"/>
                    </a:lnTo>
                    <a:lnTo>
                      <a:pt x="121" y="162"/>
                    </a:lnTo>
                    <a:lnTo>
                      <a:pt x="121" y="160"/>
                    </a:lnTo>
                    <a:lnTo>
                      <a:pt x="121" y="160"/>
                    </a:lnTo>
                    <a:lnTo>
                      <a:pt x="120" y="160"/>
                    </a:lnTo>
                    <a:lnTo>
                      <a:pt x="118" y="160"/>
                    </a:lnTo>
                    <a:lnTo>
                      <a:pt x="117" y="159"/>
                    </a:lnTo>
                    <a:lnTo>
                      <a:pt x="116" y="159"/>
                    </a:lnTo>
                    <a:lnTo>
                      <a:pt x="115" y="160"/>
                    </a:lnTo>
                    <a:lnTo>
                      <a:pt x="115" y="161"/>
                    </a:lnTo>
                    <a:lnTo>
                      <a:pt x="114" y="162"/>
                    </a:lnTo>
                    <a:lnTo>
                      <a:pt x="113" y="162"/>
                    </a:lnTo>
                    <a:lnTo>
                      <a:pt x="112" y="162"/>
                    </a:lnTo>
                    <a:lnTo>
                      <a:pt x="112" y="163"/>
                    </a:lnTo>
                    <a:lnTo>
                      <a:pt x="112" y="164"/>
                    </a:lnTo>
                    <a:lnTo>
                      <a:pt x="111" y="164"/>
                    </a:lnTo>
                    <a:lnTo>
                      <a:pt x="111" y="163"/>
                    </a:lnTo>
                    <a:lnTo>
                      <a:pt x="111" y="162"/>
                    </a:lnTo>
                    <a:lnTo>
                      <a:pt x="111" y="162"/>
                    </a:lnTo>
                    <a:lnTo>
                      <a:pt x="109" y="163"/>
                    </a:lnTo>
                    <a:lnTo>
                      <a:pt x="108" y="162"/>
                    </a:lnTo>
                    <a:lnTo>
                      <a:pt x="107" y="162"/>
                    </a:lnTo>
                    <a:lnTo>
                      <a:pt x="107" y="163"/>
                    </a:lnTo>
                    <a:lnTo>
                      <a:pt x="106" y="165"/>
                    </a:lnTo>
                    <a:lnTo>
                      <a:pt x="105" y="165"/>
                    </a:lnTo>
                    <a:lnTo>
                      <a:pt x="104" y="165"/>
                    </a:lnTo>
                    <a:lnTo>
                      <a:pt x="103" y="165"/>
                    </a:lnTo>
                    <a:lnTo>
                      <a:pt x="104" y="165"/>
                    </a:lnTo>
                    <a:lnTo>
                      <a:pt x="104" y="162"/>
                    </a:lnTo>
                    <a:lnTo>
                      <a:pt x="104" y="161"/>
                    </a:lnTo>
                    <a:lnTo>
                      <a:pt x="104" y="159"/>
                    </a:lnTo>
                    <a:lnTo>
                      <a:pt x="102" y="158"/>
                    </a:lnTo>
                    <a:lnTo>
                      <a:pt x="101" y="158"/>
                    </a:lnTo>
                    <a:lnTo>
                      <a:pt x="100" y="158"/>
                    </a:lnTo>
                    <a:lnTo>
                      <a:pt x="99" y="158"/>
                    </a:lnTo>
                    <a:lnTo>
                      <a:pt x="97" y="158"/>
                    </a:lnTo>
                    <a:lnTo>
                      <a:pt x="96" y="157"/>
                    </a:lnTo>
                    <a:lnTo>
                      <a:pt x="94" y="157"/>
                    </a:lnTo>
                    <a:lnTo>
                      <a:pt x="93" y="157"/>
                    </a:lnTo>
                    <a:lnTo>
                      <a:pt x="90" y="158"/>
                    </a:lnTo>
                    <a:lnTo>
                      <a:pt x="90" y="158"/>
                    </a:lnTo>
                    <a:lnTo>
                      <a:pt x="89" y="158"/>
                    </a:lnTo>
                    <a:lnTo>
                      <a:pt x="88" y="158"/>
                    </a:lnTo>
                    <a:lnTo>
                      <a:pt x="87" y="157"/>
                    </a:lnTo>
                    <a:lnTo>
                      <a:pt x="87" y="156"/>
                    </a:lnTo>
                    <a:lnTo>
                      <a:pt x="86" y="156"/>
                    </a:lnTo>
                    <a:lnTo>
                      <a:pt x="85" y="155"/>
                    </a:lnTo>
                    <a:lnTo>
                      <a:pt x="84" y="155"/>
                    </a:lnTo>
                    <a:lnTo>
                      <a:pt x="80" y="151"/>
                    </a:lnTo>
                    <a:lnTo>
                      <a:pt x="79" y="151"/>
                    </a:lnTo>
                    <a:lnTo>
                      <a:pt x="79" y="150"/>
                    </a:lnTo>
                    <a:lnTo>
                      <a:pt x="78" y="150"/>
                    </a:lnTo>
                    <a:lnTo>
                      <a:pt x="77" y="149"/>
                    </a:lnTo>
                    <a:lnTo>
                      <a:pt x="77" y="148"/>
                    </a:lnTo>
                    <a:lnTo>
                      <a:pt x="77" y="147"/>
                    </a:lnTo>
                    <a:lnTo>
                      <a:pt x="77" y="146"/>
                    </a:lnTo>
                    <a:lnTo>
                      <a:pt x="76" y="147"/>
                    </a:lnTo>
                    <a:lnTo>
                      <a:pt x="73" y="147"/>
                    </a:lnTo>
                    <a:lnTo>
                      <a:pt x="71" y="146"/>
                    </a:lnTo>
                    <a:lnTo>
                      <a:pt x="70" y="146"/>
                    </a:lnTo>
                    <a:lnTo>
                      <a:pt x="69" y="146"/>
                    </a:lnTo>
                    <a:lnTo>
                      <a:pt x="69" y="146"/>
                    </a:lnTo>
                    <a:lnTo>
                      <a:pt x="66" y="143"/>
                    </a:lnTo>
                    <a:lnTo>
                      <a:pt x="65" y="141"/>
                    </a:lnTo>
                    <a:lnTo>
                      <a:pt x="63" y="141"/>
                    </a:lnTo>
                    <a:lnTo>
                      <a:pt x="62" y="141"/>
                    </a:lnTo>
                    <a:lnTo>
                      <a:pt x="59" y="143"/>
                    </a:lnTo>
                    <a:lnTo>
                      <a:pt x="59" y="144"/>
                    </a:lnTo>
                    <a:lnTo>
                      <a:pt x="59" y="145"/>
                    </a:lnTo>
                    <a:lnTo>
                      <a:pt x="59" y="145"/>
                    </a:lnTo>
                    <a:lnTo>
                      <a:pt x="61" y="145"/>
                    </a:lnTo>
                    <a:lnTo>
                      <a:pt x="62" y="145"/>
                    </a:lnTo>
                    <a:lnTo>
                      <a:pt x="62" y="145"/>
                    </a:lnTo>
                    <a:lnTo>
                      <a:pt x="62" y="146"/>
                    </a:lnTo>
                    <a:lnTo>
                      <a:pt x="61" y="146"/>
                    </a:lnTo>
                    <a:lnTo>
                      <a:pt x="60" y="147"/>
                    </a:lnTo>
                    <a:lnTo>
                      <a:pt x="58" y="145"/>
                    </a:lnTo>
                    <a:lnTo>
                      <a:pt x="57" y="145"/>
                    </a:lnTo>
                    <a:lnTo>
                      <a:pt x="55" y="145"/>
                    </a:lnTo>
                    <a:lnTo>
                      <a:pt x="53" y="145"/>
                    </a:lnTo>
                    <a:lnTo>
                      <a:pt x="52" y="145"/>
                    </a:lnTo>
                    <a:lnTo>
                      <a:pt x="52" y="143"/>
                    </a:lnTo>
                    <a:lnTo>
                      <a:pt x="52" y="142"/>
                    </a:lnTo>
                    <a:lnTo>
                      <a:pt x="51" y="142"/>
                    </a:lnTo>
                    <a:lnTo>
                      <a:pt x="49" y="145"/>
                    </a:lnTo>
                    <a:lnTo>
                      <a:pt x="49" y="145"/>
                    </a:lnTo>
                    <a:lnTo>
                      <a:pt x="48" y="145"/>
                    </a:lnTo>
                    <a:lnTo>
                      <a:pt x="47" y="145"/>
                    </a:lnTo>
                    <a:lnTo>
                      <a:pt x="47" y="144"/>
                    </a:lnTo>
                    <a:lnTo>
                      <a:pt x="46" y="142"/>
                    </a:lnTo>
                    <a:lnTo>
                      <a:pt x="45" y="142"/>
                    </a:lnTo>
                    <a:lnTo>
                      <a:pt x="44" y="141"/>
                    </a:lnTo>
                    <a:lnTo>
                      <a:pt x="42" y="141"/>
                    </a:lnTo>
                    <a:lnTo>
                      <a:pt x="40" y="143"/>
                    </a:lnTo>
                    <a:lnTo>
                      <a:pt x="39" y="143"/>
                    </a:lnTo>
                    <a:lnTo>
                      <a:pt x="38" y="142"/>
                    </a:lnTo>
                    <a:lnTo>
                      <a:pt x="36" y="141"/>
                    </a:lnTo>
                    <a:lnTo>
                      <a:pt x="35" y="140"/>
                    </a:lnTo>
                    <a:lnTo>
                      <a:pt x="35" y="139"/>
                    </a:lnTo>
                    <a:lnTo>
                      <a:pt x="33" y="140"/>
                    </a:lnTo>
                    <a:lnTo>
                      <a:pt x="31" y="141"/>
                    </a:lnTo>
                    <a:lnTo>
                      <a:pt x="30" y="140"/>
                    </a:lnTo>
                    <a:lnTo>
                      <a:pt x="28" y="139"/>
                    </a:lnTo>
                    <a:lnTo>
                      <a:pt x="27" y="139"/>
                    </a:lnTo>
                    <a:lnTo>
                      <a:pt x="27" y="140"/>
                    </a:lnTo>
                    <a:lnTo>
                      <a:pt x="26" y="141"/>
                    </a:lnTo>
                    <a:lnTo>
                      <a:pt x="25" y="141"/>
                    </a:lnTo>
                    <a:lnTo>
                      <a:pt x="24" y="140"/>
                    </a:lnTo>
                    <a:lnTo>
                      <a:pt x="24" y="138"/>
                    </a:lnTo>
                    <a:lnTo>
                      <a:pt x="23" y="138"/>
                    </a:lnTo>
                    <a:lnTo>
                      <a:pt x="21" y="138"/>
                    </a:lnTo>
                    <a:lnTo>
                      <a:pt x="19" y="138"/>
                    </a:lnTo>
                    <a:lnTo>
                      <a:pt x="19" y="138"/>
                    </a:lnTo>
                    <a:lnTo>
                      <a:pt x="19" y="137"/>
                    </a:lnTo>
                    <a:lnTo>
                      <a:pt x="20" y="136"/>
                    </a:lnTo>
                    <a:lnTo>
                      <a:pt x="19" y="135"/>
                    </a:lnTo>
                    <a:lnTo>
                      <a:pt x="20" y="134"/>
                    </a:lnTo>
                    <a:lnTo>
                      <a:pt x="19" y="131"/>
                    </a:lnTo>
                    <a:lnTo>
                      <a:pt x="19" y="132"/>
                    </a:lnTo>
                    <a:lnTo>
                      <a:pt x="18" y="135"/>
                    </a:lnTo>
                    <a:lnTo>
                      <a:pt x="18" y="136"/>
                    </a:lnTo>
                    <a:lnTo>
                      <a:pt x="17" y="136"/>
                    </a:lnTo>
                    <a:lnTo>
                      <a:pt x="15" y="136"/>
                    </a:lnTo>
                    <a:lnTo>
                      <a:pt x="15" y="135"/>
                    </a:lnTo>
                    <a:lnTo>
                      <a:pt x="16" y="134"/>
                    </a:lnTo>
                    <a:lnTo>
                      <a:pt x="17" y="134"/>
                    </a:lnTo>
                    <a:lnTo>
                      <a:pt x="18" y="133"/>
                    </a:lnTo>
                    <a:lnTo>
                      <a:pt x="18" y="131"/>
                    </a:lnTo>
                    <a:lnTo>
                      <a:pt x="18" y="127"/>
                    </a:lnTo>
                    <a:lnTo>
                      <a:pt x="15" y="128"/>
                    </a:lnTo>
                    <a:lnTo>
                      <a:pt x="14" y="128"/>
                    </a:lnTo>
                    <a:lnTo>
                      <a:pt x="13" y="128"/>
                    </a:lnTo>
                    <a:lnTo>
                      <a:pt x="12" y="127"/>
                    </a:lnTo>
                    <a:lnTo>
                      <a:pt x="11" y="127"/>
                    </a:lnTo>
                    <a:lnTo>
                      <a:pt x="11" y="128"/>
                    </a:lnTo>
                    <a:lnTo>
                      <a:pt x="9" y="128"/>
                    </a:lnTo>
                    <a:lnTo>
                      <a:pt x="7" y="126"/>
                    </a:lnTo>
                    <a:lnTo>
                      <a:pt x="7" y="126"/>
                    </a:lnTo>
                    <a:lnTo>
                      <a:pt x="7" y="125"/>
                    </a:lnTo>
                    <a:lnTo>
                      <a:pt x="9" y="124"/>
                    </a:lnTo>
                    <a:lnTo>
                      <a:pt x="8" y="124"/>
                    </a:lnTo>
                    <a:lnTo>
                      <a:pt x="8" y="123"/>
                    </a:lnTo>
                    <a:lnTo>
                      <a:pt x="7" y="124"/>
                    </a:lnTo>
                    <a:lnTo>
                      <a:pt x="5" y="123"/>
                    </a:lnTo>
                    <a:lnTo>
                      <a:pt x="3" y="121"/>
                    </a:lnTo>
                    <a:lnTo>
                      <a:pt x="1" y="121"/>
                    </a:lnTo>
                    <a:lnTo>
                      <a:pt x="0" y="121"/>
                    </a:lnTo>
                    <a:lnTo>
                      <a:pt x="1" y="118"/>
                    </a:lnTo>
                    <a:lnTo>
                      <a:pt x="2" y="117"/>
                    </a:lnTo>
                    <a:lnTo>
                      <a:pt x="2" y="116"/>
                    </a:lnTo>
                    <a:lnTo>
                      <a:pt x="4" y="113"/>
                    </a:lnTo>
                    <a:lnTo>
                      <a:pt x="4" y="110"/>
                    </a:lnTo>
                    <a:lnTo>
                      <a:pt x="5" y="109"/>
                    </a:lnTo>
                    <a:lnTo>
                      <a:pt x="7" y="109"/>
                    </a:lnTo>
                    <a:lnTo>
                      <a:pt x="7" y="107"/>
                    </a:lnTo>
                    <a:lnTo>
                      <a:pt x="7" y="107"/>
                    </a:lnTo>
                    <a:lnTo>
                      <a:pt x="7" y="106"/>
                    </a:lnTo>
                    <a:lnTo>
                      <a:pt x="7" y="105"/>
                    </a:lnTo>
                    <a:lnTo>
                      <a:pt x="8" y="104"/>
                    </a:lnTo>
                    <a:lnTo>
                      <a:pt x="9" y="102"/>
                    </a:lnTo>
                    <a:lnTo>
                      <a:pt x="9" y="100"/>
                    </a:lnTo>
                    <a:lnTo>
                      <a:pt x="10" y="97"/>
                    </a:lnTo>
                    <a:lnTo>
                      <a:pt x="11" y="91"/>
                    </a:lnTo>
                    <a:lnTo>
                      <a:pt x="11" y="90"/>
                    </a:lnTo>
                    <a:lnTo>
                      <a:pt x="12" y="89"/>
                    </a:lnTo>
                    <a:lnTo>
                      <a:pt x="14" y="86"/>
                    </a:lnTo>
                    <a:lnTo>
                      <a:pt x="15" y="85"/>
                    </a:lnTo>
                    <a:lnTo>
                      <a:pt x="15" y="82"/>
                    </a:lnTo>
                    <a:lnTo>
                      <a:pt x="15" y="80"/>
                    </a:lnTo>
                    <a:lnTo>
                      <a:pt x="16" y="77"/>
                    </a:lnTo>
                    <a:lnTo>
                      <a:pt x="15" y="75"/>
                    </a:lnTo>
                    <a:lnTo>
                      <a:pt x="15" y="73"/>
                    </a:lnTo>
                    <a:lnTo>
                      <a:pt x="16" y="72"/>
                    </a:lnTo>
                    <a:lnTo>
                      <a:pt x="17" y="70"/>
                    </a:lnTo>
                    <a:lnTo>
                      <a:pt x="17" y="67"/>
                    </a:lnTo>
                    <a:lnTo>
                      <a:pt x="17" y="64"/>
                    </a:lnTo>
                    <a:lnTo>
                      <a:pt x="16" y="60"/>
                    </a:lnTo>
                    <a:lnTo>
                      <a:pt x="17" y="58"/>
                    </a:lnTo>
                    <a:lnTo>
                      <a:pt x="17" y="55"/>
                    </a:lnTo>
                    <a:lnTo>
                      <a:pt x="18" y="52"/>
                    </a:lnTo>
                    <a:lnTo>
                      <a:pt x="18" y="51"/>
                    </a:lnTo>
                    <a:lnTo>
                      <a:pt x="18" y="50"/>
                    </a:lnTo>
                    <a:lnTo>
                      <a:pt x="19" y="48"/>
                    </a:lnTo>
                    <a:lnTo>
                      <a:pt x="19" y="48"/>
                    </a:lnTo>
                    <a:lnTo>
                      <a:pt x="21" y="48"/>
                    </a:lnTo>
                    <a:lnTo>
                      <a:pt x="21" y="47"/>
                    </a:lnTo>
                    <a:lnTo>
                      <a:pt x="22" y="45"/>
                    </a:lnTo>
                    <a:lnTo>
                      <a:pt x="22" y="45"/>
                    </a:lnTo>
                    <a:lnTo>
                      <a:pt x="21" y="45"/>
                    </a:lnTo>
                    <a:lnTo>
                      <a:pt x="21" y="44"/>
                    </a:lnTo>
                    <a:lnTo>
                      <a:pt x="21" y="40"/>
                    </a:lnTo>
                    <a:lnTo>
                      <a:pt x="21" y="38"/>
                    </a:lnTo>
                    <a:lnTo>
                      <a:pt x="20" y="35"/>
                    </a:lnTo>
                    <a:lnTo>
                      <a:pt x="18" y="34"/>
                    </a:lnTo>
                    <a:lnTo>
                      <a:pt x="18" y="32"/>
                    </a:lnTo>
                    <a:lnTo>
                      <a:pt x="18" y="31"/>
                    </a:lnTo>
                    <a:lnTo>
                      <a:pt x="18" y="30"/>
                    </a:lnTo>
                    <a:lnTo>
                      <a:pt x="18" y="29"/>
                    </a:lnTo>
                    <a:lnTo>
                      <a:pt x="18" y="28"/>
                    </a:lnTo>
                    <a:lnTo>
                      <a:pt x="18" y="28"/>
                    </a:lnTo>
                    <a:lnTo>
                      <a:pt x="18" y="27"/>
                    </a:lnTo>
                    <a:lnTo>
                      <a:pt x="51" y="20"/>
                    </a:lnTo>
                    <a:lnTo>
                      <a:pt x="53" y="20"/>
                    </a:lnTo>
                    <a:lnTo>
                      <a:pt x="106" y="8"/>
                    </a:lnTo>
                    <a:lnTo>
                      <a:pt x="116" y="6"/>
                    </a:lnTo>
                    <a:lnTo>
                      <a:pt x="117" y="6"/>
                    </a:lnTo>
                    <a:lnTo>
                      <a:pt x="127" y="4"/>
                    </a:lnTo>
                    <a:lnTo>
                      <a:pt x="128" y="4"/>
                    </a:lnTo>
                    <a:lnTo>
                      <a:pt x="128" y="4"/>
                    </a:lnTo>
                    <a:lnTo>
                      <a:pt x="131" y="6"/>
                    </a:lnTo>
                    <a:lnTo>
                      <a:pt x="135" y="7"/>
                    </a:lnTo>
                    <a:lnTo>
                      <a:pt x="135" y="9"/>
                    </a:lnTo>
                    <a:lnTo>
                      <a:pt x="136" y="10"/>
                    </a:lnTo>
                    <a:lnTo>
                      <a:pt x="138" y="8"/>
                    </a:lnTo>
                    <a:lnTo>
                      <a:pt x="138" y="7"/>
                    </a:lnTo>
                    <a:lnTo>
                      <a:pt x="142" y="7"/>
                    </a:lnTo>
                    <a:lnTo>
                      <a:pt x="145" y="7"/>
                    </a:lnTo>
                    <a:lnTo>
                      <a:pt x="147" y="6"/>
                    </a:lnTo>
                    <a:lnTo>
                      <a:pt x="152" y="4"/>
                    </a:lnTo>
                    <a:lnTo>
                      <a:pt x="152" y="4"/>
                    </a:lnTo>
                    <a:lnTo>
                      <a:pt x="154" y="1"/>
                    </a:lnTo>
                    <a:lnTo>
                      <a:pt x="155" y="0"/>
                    </a:lnTo>
                    <a:lnTo>
                      <a:pt x="156" y="0"/>
                    </a:lnTo>
                    <a:lnTo>
                      <a:pt x="157" y="0"/>
                    </a:lnTo>
                    <a:lnTo>
                      <a:pt x="159" y="0"/>
                    </a:lnTo>
                    <a:lnTo>
                      <a:pt x="160" y="0"/>
                    </a:lnTo>
                    <a:lnTo>
                      <a:pt x="162" y="1"/>
                    </a:lnTo>
                    <a:lnTo>
                      <a:pt x="163" y="2"/>
                    </a:lnTo>
                    <a:lnTo>
                      <a:pt x="167" y="4"/>
                    </a:lnTo>
                    <a:lnTo>
                      <a:pt x="168" y="4"/>
                    </a:lnTo>
                    <a:lnTo>
                      <a:pt x="169" y="5"/>
                    </a:lnTo>
                    <a:lnTo>
                      <a:pt x="169" y="5"/>
                    </a:lnTo>
                    <a:lnTo>
                      <a:pt x="170" y="6"/>
                    </a:lnTo>
                    <a:lnTo>
                      <a:pt x="172" y="5"/>
                    </a:lnTo>
                    <a:lnTo>
                      <a:pt x="173" y="5"/>
                    </a:lnTo>
                    <a:lnTo>
                      <a:pt x="173" y="7"/>
                    </a:lnTo>
                    <a:lnTo>
                      <a:pt x="174" y="7"/>
                    </a:lnTo>
                    <a:lnTo>
                      <a:pt x="176" y="7"/>
                    </a:lnTo>
                    <a:lnTo>
                      <a:pt x="176" y="7"/>
                    </a:lnTo>
                    <a:lnTo>
                      <a:pt x="179" y="7"/>
                    </a:lnTo>
                    <a:lnTo>
                      <a:pt x="179" y="8"/>
                    </a:lnTo>
                    <a:lnTo>
                      <a:pt x="182" y="9"/>
                    </a:lnTo>
                    <a:lnTo>
                      <a:pt x="183" y="10"/>
                    </a:lnTo>
                    <a:lnTo>
                      <a:pt x="184" y="10"/>
                    </a:lnTo>
                    <a:lnTo>
                      <a:pt x="185" y="10"/>
                    </a:lnTo>
                    <a:lnTo>
                      <a:pt x="186" y="10"/>
                    </a:lnTo>
                    <a:lnTo>
                      <a:pt x="187" y="11"/>
                    </a:lnTo>
                    <a:lnTo>
                      <a:pt x="190" y="12"/>
                    </a:lnTo>
                    <a:lnTo>
                      <a:pt x="190" y="13"/>
                    </a:lnTo>
                    <a:lnTo>
                      <a:pt x="191" y="14"/>
                    </a:lnTo>
                    <a:lnTo>
                      <a:pt x="193" y="14"/>
                    </a:lnTo>
                    <a:lnTo>
                      <a:pt x="196" y="16"/>
                    </a:lnTo>
                    <a:lnTo>
                      <a:pt x="197" y="17"/>
                    </a:lnTo>
                    <a:lnTo>
                      <a:pt x="199" y="23"/>
                    </a:lnTo>
                    <a:lnTo>
                      <a:pt x="200" y="24"/>
                    </a:lnTo>
                    <a:lnTo>
                      <a:pt x="200" y="24"/>
                    </a:lnTo>
                    <a:lnTo>
                      <a:pt x="201" y="24"/>
                    </a:lnTo>
                    <a:lnTo>
                      <a:pt x="202" y="24"/>
                    </a:lnTo>
                    <a:lnTo>
                      <a:pt x="202" y="25"/>
                    </a:lnTo>
                    <a:lnTo>
                      <a:pt x="204" y="26"/>
                    </a:lnTo>
                    <a:lnTo>
                      <a:pt x="205" y="27"/>
                    </a:lnTo>
                    <a:lnTo>
                      <a:pt x="207" y="28"/>
                    </a:lnTo>
                    <a:lnTo>
                      <a:pt x="207" y="29"/>
                    </a:lnTo>
                    <a:lnTo>
                      <a:pt x="207" y="31"/>
                    </a:lnTo>
                    <a:lnTo>
                      <a:pt x="207" y="32"/>
                    </a:lnTo>
                    <a:lnTo>
                      <a:pt x="208" y="33"/>
                    </a:lnTo>
                    <a:lnTo>
                      <a:pt x="209" y="34"/>
                    </a:lnTo>
                    <a:lnTo>
                      <a:pt x="211" y="34"/>
                    </a:lnTo>
                    <a:lnTo>
                      <a:pt x="212" y="35"/>
                    </a:lnTo>
                    <a:lnTo>
                      <a:pt x="214" y="35"/>
                    </a:lnTo>
                    <a:lnTo>
                      <a:pt x="216" y="36"/>
                    </a:lnTo>
                    <a:lnTo>
                      <a:pt x="218" y="38"/>
                    </a:lnTo>
                    <a:lnTo>
                      <a:pt x="220" y="39"/>
                    </a:lnTo>
                    <a:lnTo>
                      <a:pt x="220" y="40"/>
                    </a:lnTo>
                    <a:lnTo>
                      <a:pt x="221" y="42"/>
                    </a:lnTo>
                    <a:lnTo>
                      <a:pt x="221" y="43"/>
                    </a:lnTo>
                    <a:lnTo>
                      <a:pt x="223" y="44"/>
                    </a:lnTo>
                    <a:lnTo>
                      <a:pt x="225" y="45"/>
                    </a:lnTo>
                    <a:lnTo>
                      <a:pt x="226" y="45"/>
                    </a:lnTo>
                    <a:lnTo>
                      <a:pt x="228" y="45"/>
                    </a:lnTo>
                    <a:lnTo>
                      <a:pt x="229" y="47"/>
                    </a:lnTo>
                    <a:lnTo>
                      <a:pt x="231" y="47"/>
                    </a:lnTo>
                    <a:lnTo>
                      <a:pt x="233" y="48"/>
                    </a:lnTo>
                    <a:lnTo>
                      <a:pt x="234" y="48"/>
                    </a:lnTo>
                    <a:lnTo>
                      <a:pt x="235" y="48"/>
                    </a:lnTo>
                    <a:lnTo>
                      <a:pt x="236" y="48"/>
                    </a:lnTo>
                    <a:lnTo>
                      <a:pt x="238" y="48"/>
                    </a:lnTo>
                    <a:lnTo>
                      <a:pt x="239" y="49"/>
                    </a:lnTo>
                    <a:lnTo>
                      <a:pt x="240" y="49"/>
                    </a:lnTo>
                    <a:lnTo>
                      <a:pt x="241" y="49"/>
                    </a:lnTo>
                    <a:lnTo>
                      <a:pt x="242" y="49"/>
                    </a:lnTo>
                    <a:lnTo>
                      <a:pt x="245" y="49"/>
                    </a:lnTo>
                    <a:lnTo>
                      <a:pt x="246" y="49"/>
                    </a:lnTo>
                    <a:lnTo>
                      <a:pt x="247" y="49"/>
                    </a:lnTo>
                    <a:lnTo>
                      <a:pt x="248" y="49"/>
                    </a:lnTo>
                    <a:lnTo>
                      <a:pt x="248" y="50"/>
                    </a:lnTo>
                    <a:lnTo>
                      <a:pt x="250" y="50"/>
                    </a:lnTo>
                    <a:lnTo>
                      <a:pt x="252" y="50"/>
                    </a:lnTo>
                    <a:lnTo>
                      <a:pt x="256" y="51"/>
                    </a:lnTo>
                    <a:lnTo>
                      <a:pt x="257" y="51"/>
                    </a:lnTo>
                    <a:lnTo>
                      <a:pt x="258" y="52"/>
                    </a:lnTo>
                    <a:lnTo>
                      <a:pt x="261" y="55"/>
                    </a:lnTo>
                    <a:lnTo>
                      <a:pt x="263" y="55"/>
                    </a:lnTo>
                    <a:lnTo>
                      <a:pt x="264" y="55"/>
                    </a:lnTo>
                    <a:lnTo>
                      <a:pt x="265" y="56"/>
                    </a:lnTo>
                    <a:lnTo>
                      <a:pt x="265" y="56"/>
                    </a:lnTo>
                    <a:lnTo>
                      <a:pt x="266" y="56"/>
                    </a:lnTo>
                    <a:lnTo>
                      <a:pt x="267" y="57"/>
                    </a:lnTo>
                    <a:lnTo>
                      <a:pt x="269" y="58"/>
                    </a:lnTo>
                    <a:lnTo>
                      <a:pt x="272" y="59"/>
                    </a:lnTo>
                    <a:lnTo>
                      <a:pt x="276" y="60"/>
                    </a:lnTo>
                    <a:lnTo>
                      <a:pt x="279" y="59"/>
                    </a:lnTo>
                    <a:lnTo>
                      <a:pt x="279" y="59"/>
                    </a:lnTo>
                    <a:lnTo>
                      <a:pt x="283" y="59"/>
                    </a:lnTo>
                    <a:lnTo>
                      <a:pt x="283" y="60"/>
                    </a:lnTo>
                    <a:lnTo>
                      <a:pt x="284" y="60"/>
                    </a:lnTo>
                    <a:lnTo>
                      <a:pt x="286" y="59"/>
                    </a:lnTo>
                    <a:lnTo>
                      <a:pt x="286" y="59"/>
                    </a:lnTo>
                    <a:lnTo>
                      <a:pt x="289" y="59"/>
                    </a:lnTo>
                    <a:lnTo>
                      <a:pt x="290" y="59"/>
                    </a:lnTo>
                    <a:lnTo>
                      <a:pt x="291" y="59"/>
                    </a:lnTo>
                    <a:lnTo>
                      <a:pt x="293" y="59"/>
                    </a:lnTo>
                    <a:lnTo>
                      <a:pt x="295" y="60"/>
                    </a:lnTo>
                    <a:lnTo>
                      <a:pt x="296" y="60"/>
                    </a:lnTo>
                    <a:lnTo>
                      <a:pt x="296" y="61"/>
                    </a:lnTo>
                    <a:lnTo>
                      <a:pt x="297" y="61"/>
                    </a:lnTo>
                    <a:lnTo>
                      <a:pt x="298" y="61"/>
                    </a:lnTo>
                    <a:lnTo>
                      <a:pt x="299" y="61"/>
                    </a:lnTo>
                    <a:lnTo>
                      <a:pt x="301" y="61"/>
                    </a:lnTo>
                    <a:lnTo>
                      <a:pt x="302" y="62"/>
                    </a:lnTo>
                    <a:lnTo>
                      <a:pt x="303" y="63"/>
                    </a:lnTo>
                    <a:lnTo>
                      <a:pt x="303" y="64"/>
                    </a:lnTo>
                    <a:lnTo>
                      <a:pt x="304" y="65"/>
                    </a:lnTo>
                    <a:lnTo>
                      <a:pt x="305" y="66"/>
                    </a:lnTo>
                    <a:lnTo>
                      <a:pt x="305" y="66"/>
                    </a:lnTo>
                    <a:lnTo>
                      <a:pt x="305" y="68"/>
                    </a:lnTo>
                    <a:lnTo>
                      <a:pt x="305" y="69"/>
                    </a:lnTo>
                    <a:lnTo>
                      <a:pt x="306" y="69"/>
                    </a:lnTo>
                    <a:lnTo>
                      <a:pt x="307" y="70"/>
                    </a:lnTo>
                    <a:lnTo>
                      <a:pt x="307" y="72"/>
                    </a:lnTo>
                    <a:lnTo>
                      <a:pt x="308" y="72"/>
                    </a:lnTo>
                    <a:lnTo>
                      <a:pt x="309" y="72"/>
                    </a:lnTo>
                    <a:lnTo>
                      <a:pt x="310" y="73"/>
                    </a:lnTo>
                    <a:lnTo>
                      <a:pt x="311" y="73"/>
                    </a:lnTo>
                    <a:lnTo>
                      <a:pt x="311" y="74"/>
                    </a:lnTo>
                    <a:lnTo>
                      <a:pt x="312" y="75"/>
                    </a:lnTo>
                    <a:lnTo>
                      <a:pt x="315" y="76"/>
                    </a:lnTo>
                    <a:lnTo>
                      <a:pt x="318" y="76"/>
                    </a:lnTo>
                    <a:lnTo>
                      <a:pt x="321" y="75"/>
                    </a:lnTo>
                    <a:lnTo>
                      <a:pt x="321" y="75"/>
                    </a:lnTo>
                    <a:lnTo>
                      <a:pt x="323" y="74"/>
                    </a:lnTo>
                    <a:lnTo>
                      <a:pt x="324" y="74"/>
                    </a:lnTo>
                    <a:lnTo>
                      <a:pt x="325" y="74"/>
                    </a:lnTo>
                    <a:lnTo>
                      <a:pt x="326" y="75"/>
                    </a:lnTo>
                    <a:lnTo>
                      <a:pt x="328" y="76"/>
                    </a:lnTo>
                    <a:lnTo>
                      <a:pt x="328" y="76"/>
                    </a:lnTo>
                    <a:lnTo>
                      <a:pt x="330" y="77"/>
                    </a:lnTo>
                    <a:lnTo>
                      <a:pt x="331" y="77"/>
                    </a:lnTo>
                    <a:lnTo>
                      <a:pt x="331" y="78"/>
                    </a:lnTo>
                    <a:lnTo>
                      <a:pt x="332" y="79"/>
                    </a:lnTo>
                    <a:lnTo>
                      <a:pt x="333" y="80"/>
                    </a:lnTo>
                    <a:lnTo>
                      <a:pt x="334" y="82"/>
                    </a:lnTo>
                    <a:lnTo>
                      <a:pt x="334" y="83"/>
                    </a:lnTo>
                    <a:lnTo>
                      <a:pt x="336" y="85"/>
                    </a:lnTo>
                    <a:lnTo>
                      <a:pt x="337" y="86"/>
                    </a:lnTo>
                    <a:lnTo>
                      <a:pt x="338" y="86"/>
                    </a:lnTo>
                    <a:lnTo>
                      <a:pt x="338" y="86"/>
                    </a:lnTo>
                    <a:lnTo>
                      <a:pt x="340" y="86"/>
                    </a:lnTo>
                    <a:lnTo>
                      <a:pt x="342" y="87"/>
                    </a:lnTo>
                    <a:lnTo>
                      <a:pt x="344" y="87"/>
                    </a:lnTo>
                    <a:lnTo>
                      <a:pt x="344" y="88"/>
                    </a:lnTo>
                    <a:lnTo>
                      <a:pt x="344" y="90"/>
                    </a:lnTo>
                    <a:lnTo>
                      <a:pt x="343" y="93"/>
                    </a:lnTo>
                    <a:lnTo>
                      <a:pt x="343" y="93"/>
                    </a:lnTo>
                    <a:lnTo>
                      <a:pt x="344" y="94"/>
                    </a:lnTo>
                    <a:lnTo>
                      <a:pt x="345" y="9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35" name="Freeform 1194">
                <a:extLst>
                  <a:ext uri="{FF2B5EF4-FFF2-40B4-BE49-F238E27FC236}">
                    <a16:creationId xmlns:a16="http://schemas.microsoft.com/office/drawing/2014/main" id="{115F9FA6-E276-43F0-B470-2098FE981717}"/>
                  </a:ext>
                </a:extLst>
              </p:cNvPr>
              <p:cNvSpPr>
                <a:spLocks/>
              </p:cNvSpPr>
              <p:nvPr/>
            </p:nvSpPr>
            <p:spPr bwMode="auto">
              <a:xfrm>
                <a:off x="4748" y="2213"/>
                <a:ext cx="121" cy="116"/>
              </a:xfrm>
              <a:custGeom>
                <a:avLst/>
                <a:gdLst>
                  <a:gd name="T0" fmla="*/ 110 w 121"/>
                  <a:gd name="T1" fmla="*/ 24 h 116"/>
                  <a:gd name="T2" fmla="*/ 103 w 121"/>
                  <a:gd name="T3" fmla="*/ 17 h 116"/>
                  <a:gd name="T4" fmla="*/ 100 w 121"/>
                  <a:gd name="T5" fmla="*/ 14 h 116"/>
                  <a:gd name="T6" fmla="*/ 94 w 121"/>
                  <a:gd name="T7" fmla="*/ 7 h 116"/>
                  <a:gd name="T8" fmla="*/ 90 w 121"/>
                  <a:gd name="T9" fmla="*/ 6 h 116"/>
                  <a:gd name="T10" fmla="*/ 89 w 121"/>
                  <a:gd name="T11" fmla="*/ 18 h 116"/>
                  <a:gd name="T12" fmla="*/ 81 w 121"/>
                  <a:gd name="T13" fmla="*/ 21 h 116"/>
                  <a:gd name="T14" fmla="*/ 76 w 121"/>
                  <a:gd name="T15" fmla="*/ 22 h 116"/>
                  <a:gd name="T16" fmla="*/ 67 w 121"/>
                  <a:gd name="T17" fmla="*/ 24 h 116"/>
                  <a:gd name="T18" fmla="*/ 65 w 121"/>
                  <a:gd name="T19" fmla="*/ 20 h 116"/>
                  <a:gd name="T20" fmla="*/ 72 w 121"/>
                  <a:gd name="T21" fmla="*/ 15 h 116"/>
                  <a:gd name="T22" fmla="*/ 79 w 121"/>
                  <a:gd name="T23" fmla="*/ 14 h 116"/>
                  <a:gd name="T24" fmla="*/ 69 w 121"/>
                  <a:gd name="T25" fmla="*/ 6 h 116"/>
                  <a:gd name="T26" fmla="*/ 63 w 121"/>
                  <a:gd name="T27" fmla="*/ 14 h 116"/>
                  <a:gd name="T28" fmla="*/ 55 w 121"/>
                  <a:gd name="T29" fmla="*/ 21 h 116"/>
                  <a:gd name="T30" fmla="*/ 50 w 121"/>
                  <a:gd name="T31" fmla="*/ 17 h 116"/>
                  <a:gd name="T32" fmla="*/ 56 w 121"/>
                  <a:gd name="T33" fmla="*/ 11 h 116"/>
                  <a:gd name="T34" fmla="*/ 53 w 121"/>
                  <a:gd name="T35" fmla="*/ 5 h 116"/>
                  <a:gd name="T36" fmla="*/ 46 w 121"/>
                  <a:gd name="T37" fmla="*/ 14 h 116"/>
                  <a:gd name="T38" fmla="*/ 39 w 121"/>
                  <a:gd name="T39" fmla="*/ 11 h 116"/>
                  <a:gd name="T40" fmla="*/ 40 w 121"/>
                  <a:gd name="T41" fmla="*/ 15 h 116"/>
                  <a:gd name="T42" fmla="*/ 43 w 121"/>
                  <a:gd name="T43" fmla="*/ 22 h 116"/>
                  <a:gd name="T44" fmla="*/ 34 w 121"/>
                  <a:gd name="T45" fmla="*/ 18 h 116"/>
                  <a:gd name="T46" fmla="*/ 33 w 121"/>
                  <a:gd name="T47" fmla="*/ 25 h 116"/>
                  <a:gd name="T48" fmla="*/ 24 w 121"/>
                  <a:gd name="T49" fmla="*/ 21 h 116"/>
                  <a:gd name="T50" fmla="*/ 20 w 121"/>
                  <a:gd name="T51" fmla="*/ 18 h 116"/>
                  <a:gd name="T52" fmla="*/ 26 w 121"/>
                  <a:gd name="T53" fmla="*/ 24 h 116"/>
                  <a:gd name="T54" fmla="*/ 30 w 121"/>
                  <a:gd name="T55" fmla="*/ 32 h 116"/>
                  <a:gd name="T56" fmla="*/ 29 w 121"/>
                  <a:gd name="T57" fmla="*/ 38 h 116"/>
                  <a:gd name="T58" fmla="*/ 40 w 121"/>
                  <a:gd name="T59" fmla="*/ 39 h 116"/>
                  <a:gd name="T60" fmla="*/ 31 w 121"/>
                  <a:gd name="T61" fmla="*/ 45 h 116"/>
                  <a:gd name="T62" fmla="*/ 37 w 121"/>
                  <a:gd name="T63" fmla="*/ 49 h 116"/>
                  <a:gd name="T64" fmla="*/ 42 w 121"/>
                  <a:gd name="T65" fmla="*/ 53 h 116"/>
                  <a:gd name="T66" fmla="*/ 47 w 121"/>
                  <a:gd name="T67" fmla="*/ 59 h 116"/>
                  <a:gd name="T68" fmla="*/ 37 w 121"/>
                  <a:gd name="T69" fmla="*/ 55 h 116"/>
                  <a:gd name="T70" fmla="*/ 35 w 121"/>
                  <a:gd name="T71" fmla="*/ 59 h 116"/>
                  <a:gd name="T72" fmla="*/ 35 w 121"/>
                  <a:gd name="T73" fmla="*/ 68 h 116"/>
                  <a:gd name="T74" fmla="*/ 25 w 121"/>
                  <a:gd name="T75" fmla="*/ 64 h 116"/>
                  <a:gd name="T76" fmla="*/ 30 w 121"/>
                  <a:gd name="T77" fmla="*/ 72 h 116"/>
                  <a:gd name="T78" fmla="*/ 36 w 121"/>
                  <a:gd name="T79" fmla="*/ 77 h 116"/>
                  <a:gd name="T80" fmla="*/ 34 w 121"/>
                  <a:gd name="T81" fmla="*/ 84 h 116"/>
                  <a:gd name="T82" fmla="*/ 34 w 121"/>
                  <a:gd name="T83" fmla="*/ 89 h 116"/>
                  <a:gd name="T84" fmla="*/ 27 w 121"/>
                  <a:gd name="T85" fmla="*/ 84 h 116"/>
                  <a:gd name="T86" fmla="*/ 24 w 121"/>
                  <a:gd name="T87" fmla="*/ 77 h 116"/>
                  <a:gd name="T88" fmla="*/ 15 w 121"/>
                  <a:gd name="T89" fmla="*/ 70 h 116"/>
                  <a:gd name="T90" fmla="*/ 15 w 121"/>
                  <a:gd name="T91" fmla="*/ 72 h 116"/>
                  <a:gd name="T92" fmla="*/ 15 w 121"/>
                  <a:gd name="T93" fmla="*/ 79 h 116"/>
                  <a:gd name="T94" fmla="*/ 13 w 121"/>
                  <a:gd name="T95" fmla="*/ 80 h 116"/>
                  <a:gd name="T96" fmla="*/ 14 w 121"/>
                  <a:gd name="T97" fmla="*/ 85 h 116"/>
                  <a:gd name="T98" fmla="*/ 13 w 121"/>
                  <a:gd name="T99" fmla="*/ 88 h 116"/>
                  <a:gd name="T100" fmla="*/ 6 w 121"/>
                  <a:gd name="T101" fmla="*/ 92 h 116"/>
                  <a:gd name="T102" fmla="*/ 6 w 121"/>
                  <a:gd name="T103" fmla="*/ 94 h 116"/>
                  <a:gd name="T104" fmla="*/ 4 w 121"/>
                  <a:gd name="T105" fmla="*/ 100 h 116"/>
                  <a:gd name="T106" fmla="*/ 11 w 121"/>
                  <a:gd name="T107" fmla="*/ 99 h 116"/>
                  <a:gd name="T108" fmla="*/ 17 w 121"/>
                  <a:gd name="T109" fmla="*/ 97 h 116"/>
                  <a:gd name="T110" fmla="*/ 15 w 121"/>
                  <a:gd name="T111" fmla="*/ 104 h 116"/>
                  <a:gd name="T112" fmla="*/ 20 w 121"/>
                  <a:gd name="T113" fmla="*/ 107 h 116"/>
                  <a:gd name="T114" fmla="*/ 11 w 121"/>
                  <a:gd name="T115" fmla="*/ 111 h 116"/>
                  <a:gd name="T116" fmla="*/ 0 w 121"/>
                  <a:gd name="T117" fmla="*/ 115 h 116"/>
                  <a:gd name="T118" fmla="*/ 14 w 121"/>
                  <a:gd name="T119" fmla="*/ 1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 h="116">
                    <a:moveTo>
                      <a:pt x="121" y="28"/>
                    </a:moveTo>
                    <a:lnTo>
                      <a:pt x="120" y="29"/>
                    </a:lnTo>
                    <a:lnTo>
                      <a:pt x="120" y="28"/>
                    </a:lnTo>
                    <a:lnTo>
                      <a:pt x="119" y="28"/>
                    </a:lnTo>
                    <a:lnTo>
                      <a:pt x="118" y="28"/>
                    </a:lnTo>
                    <a:lnTo>
                      <a:pt x="117" y="28"/>
                    </a:lnTo>
                    <a:lnTo>
                      <a:pt x="116" y="26"/>
                    </a:lnTo>
                    <a:lnTo>
                      <a:pt x="115" y="28"/>
                    </a:lnTo>
                    <a:lnTo>
                      <a:pt x="114" y="28"/>
                    </a:lnTo>
                    <a:lnTo>
                      <a:pt x="113" y="28"/>
                    </a:lnTo>
                    <a:lnTo>
                      <a:pt x="113" y="28"/>
                    </a:lnTo>
                    <a:lnTo>
                      <a:pt x="113" y="27"/>
                    </a:lnTo>
                    <a:lnTo>
                      <a:pt x="113" y="26"/>
                    </a:lnTo>
                    <a:lnTo>
                      <a:pt x="112" y="26"/>
                    </a:lnTo>
                    <a:lnTo>
                      <a:pt x="111" y="26"/>
                    </a:lnTo>
                    <a:lnTo>
                      <a:pt x="110" y="25"/>
                    </a:lnTo>
                    <a:lnTo>
                      <a:pt x="110" y="24"/>
                    </a:lnTo>
                    <a:lnTo>
                      <a:pt x="110" y="23"/>
                    </a:lnTo>
                    <a:lnTo>
                      <a:pt x="110" y="22"/>
                    </a:lnTo>
                    <a:lnTo>
                      <a:pt x="112" y="21"/>
                    </a:lnTo>
                    <a:lnTo>
                      <a:pt x="111" y="21"/>
                    </a:lnTo>
                    <a:lnTo>
                      <a:pt x="110" y="21"/>
                    </a:lnTo>
                    <a:lnTo>
                      <a:pt x="110" y="20"/>
                    </a:lnTo>
                    <a:lnTo>
                      <a:pt x="110" y="19"/>
                    </a:lnTo>
                    <a:lnTo>
                      <a:pt x="108" y="19"/>
                    </a:lnTo>
                    <a:lnTo>
                      <a:pt x="108" y="18"/>
                    </a:lnTo>
                    <a:lnTo>
                      <a:pt x="107" y="18"/>
                    </a:lnTo>
                    <a:lnTo>
                      <a:pt x="107" y="17"/>
                    </a:lnTo>
                    <a:lnTo>
                      <a:pt x="106" y="16"/>
                    </a:lnTo>
                    <a:lnTo>
                      <a:pt x="106" y="14"/>
                    </a:lnTo>
                    <a:lnTo>
                      <a:pt x="105" y="14"/>
                    </a:lnTo>
                    <a:lnTo>
                      <a:pt x="104" y="14"/>
                    </a:lnTo>
                    <a:lnTo>
                      <a:pt x="104" y="16"/>
                    </a:lnTo>
                    <a:lnTo>
                      <a:pt x="103" y="17"/>
                    </a:lnTo>
                    <a:lnTo>
                      <a:pt x="103" y="18"/>
                    </a:lnTo>
                    <a:lnTo>
                      <a:pt x="102" y="18"/>
                    </a:lnTo>
                    <a:lnTo>
                      <a:pt x="101" y="18"/>
                    </a:lnTo>
                    <a:lnTo>
                      <a:pt x="100" y="18"/>
                    </a:lnTo>
                    <a:lnTo>
                      <a:pt x="99" y="19"/>
                    </a:lnTo>
                    <a:lnTo>
                      <a:pt x="99" y="21"/>
                    </a:lnTo>
                    <a:lnTo>
                      <a:pt x="98" y="21"/>
                    </a:lnTo>
                    <a:lnTo>
                      <a:pt x="98" y="18"/>
                    </a:lnTo>
                    <a:lnTo>
                      <a:pt x="99" y="18"/>
                    </a:lnTo>
                    <a:lnTo>
                      <a:pt x="100" y="17"/>
                    </a:lnTo>
                    <a:lnTo>
                      <a:pt x="103" y="16"/>
                    </a:lnTo>
                    <a:lnTo>
                      <a:pt x="103" y="13"/>
                    </a:lnTo>
                    <a:lnTo>
                      <a:pt x="103" y="12"/>
                    </a:lnTo>
                    <a:lnTo>
                      <a:pt x="103" y="11"/>
                    </a:lnTo>
                    <a:lnTo>
                      <a:pt x="102" y="11"/>
                    </a:lnTo>
                    <a:lnTo>
                      <a:pt x="100" y="13"/>
                    </a:lnTo>
                    <a:lnTo>
                      <a:pt x="100" y="14"/>
                    </a:lnTo>
                    <a:lnTo>
                      <a:pt x="99" y="14"/>
                    </a:lnTo>
                    <a:lnTo>
                      <a:pt x="98" y="14"/>
                    </a:lnTo>
                    <a:lnTo>
                      <a:pt x="97" y="14"/>
                    </a:lnTo>
                    <a:lnTo>
                      <a:pt x="96" y="14"/>
                    </a:lnTo>
                    <a:lnTo>
                      <a:pt x="95" y="14"/>
                    </a:lnTo>
                    <a:lnTo>
                      <a:pt x="95" y="13"/>
                    </a:lnTo>
                    <a:lnTo>
                      <a:pt x="95" y="12"/>
                    </a:lnTo>
                    <a:lnTo>
                      <a:pt x="95" y="11"/>
                    </a:lnTo>
                    <a:lnTo>
                      <a:pt x="95" y="11"/>
                    </a:lnTo>
                    <a:lnTo>
                      <a:pt x="95" y="10"/>
                    </a:lnTo>
                    <a:lnTo>
                      <a:pt x="96" y="10"/>
                    </a:lnTo>
                    <a:lnTo>
                      <a:pt x="97" y="10"/>
                    </a:lnTo>
                    <a:lnTo>
                      <a:pt x="98" y="8"/>
                    </a:lnTo>
                    <a:lnTo>
                      <a:pt x="96" y="8"/>
                    </a:lnTo>
                    <a:lnTo>
                      <a:pt x="96" y="7"/>
                    </a:lnTo>
                    <a:lnTo>
                      <a:pt x="95" y="7"/>
                    </a:lnTo>
                    <a:lnTo>
                      <a:pt x="94" y="7"/>
                    </a:lnTo>
                    <a:lnTo>
                      <a:pt x="93" y="6"/>
                    </a:lnTo>
                    <a:lnTo>
                      <a:pt x="93" y="5"/>
                    </a:lnTo>
                    <a:lnTo>
                      <a:pt x="94" y="4"/>
                    </a:lnTo>
                    <a:lnTo>
                      <a:pt x="94" y="4"/>
                    </a:lnTo>
                    <a:lnTo>
                      <a:pt x="93" y="3"/>
                    </a:lnTo>
                    <a:lnTo>
                      <a:pt x="92" y="3"/>
                    </a:lnTo>
                    <a:lnTo>
                      <a:pt x="92" y="2"/>
                    </a:lnTo>
                    <a:lnTo>
                      <a:pt x="91" y="2"/>
                    </a:lnTo>
                    <a:lnTo>
                      <a:pt x="91" y="1"/>
                    </a:lnTo>
                    <a:lnTo>
                      <a:pt x="91" y="0"/>
                    </a:lnTo>
                    <a:lnTo>
                      <a:pt x="90" y="0"/>
                    </a:lnTo>
                    <a:lnTo>
                      <a:pt x="89" y="1"/>
                    </a:lnTo>
                    <a:lnTo>
                      <a:pt x="89" y="3"/>
                    </a:lnTo>
                    <a:lnTo>
                      <a:pt x="89" y="4"/>
                    </a:lnTo>
                    <a:lnTo>
                      <a:pt x="89" y="5"/>
                    </a:lnTo>
                    <a:lnTo>
                      <a:pt x="89" y="5"/>
                    </a:lnTo>
                    <a:lnTo>
                      <a:pt x="90" y="6"/>
                    </a:lnTo>
                    <a:lnTo>
                      <a:pt x="90" y="7"/>
                    </a:lnTo>
                    <a:lnTo>
                      <a:pt x="91" y="7"/>
                    </a:lnTo>
                    <a:lnTo>
                      <a:pt x="92" y="8"/>
                    </a:lnTo>
                    <a:lnTo>
                      <a:pt x="93" y="9"/>
                    </a:lnTo>
                    <a:lnTo>
                      <a:pt x="93" y="10"/>
                    </a:lnTo>
                    <a:lnTo>
                      <a:pt x="92" y="11"/>
                    </a:lnTo>
                    <a:lnTo>
                      <a:pt x="92" y="11"/>
                    </a:lnTo>
                    <a:lnTo>
                      <a:pt x="92" y="11"/>
                    </a:lnTo>
                    <a:lnTo>
                      <a:pt x="92" y="12"/>
                    </a:lnTo>
                    <a:lnTo>
                      <a:pt x="92" y="13"/>
                    </a:lnTo>
                    <a:lnTo>
                      <a:pt x="92" y="14"/>
                    </a:lnTo>
                    <a:lnTo>
                      <a:pt x="91" y="14"/>
                    </a:lnTo>
                    <a:lnTo>
                      <a:pt x="91" y="15"/>
                    </a:lnTo>
                    <a:lnTo>
                      <a:pt x="91" y="17"/>
                    </a:lnTo>
                    <a:lnTo>
                      <a:pt x="91" y="18"/>
                    </a:lnTo>
                    <a:lnTo>
                      <a:pt x="90" y="18"/>
                    </a:lnTo>
                    <a:lnTo>
                      <a:pt x="89" y="18"/>
                    </a:lnTo>
                    <a:lnTo>
                      <a:pt x="89" y="18"/>
                    </a:lnTo>
                    <a:lnTo>
                      <a:pt x="88" y="18"/>
                    </a:lnTo>
                    <a:lnTo>
                      <a:pt x="87" y="18"/>
                    </a:lnTo>
                    <a:lnTo>
                      <a:pt x="87" y="19"/>
                    </a:lnTo>
                    <a:lnTo>
                      <a:pt x="86" y="20"/>
                    </a:lnTo>
                    <a:lnTo>
                      <a:pt x="86" y="21"/>
                    </a:lnTo>
                    <a:lnTo>
                      <a:pt x="86" y="21"/>
                    </a:lnTo>
                    <a:lnTo>
                      <a:pt x="87" y="22"/>
                    </a:lnTo>
                    <a:lnTo>
                      <a:pt x="88" y="23"/>
                    </a:lnTo>
                    <a:lnTo>
                      <a:pt x="87" y="24"/>
                    </a:lnTo>
                    <a:lnTo>
                      <a:pt x="86" y="23"/>
                    </a:lnTo>
                    <a:lnTo>
                      <a:pt x="84" y="22"/>
                    </a:lnTo>
                    <a:lnTo>
                      <a:pt x="83" y="22"/>
                    </a:lnTo>
                    <a:lnTo>
                      <a:pt x="82" y="22"/>
                    </a:lnTo>
                    <a:lnTo>
                      <a:pt x="82" y="21"/>
                    </a:lnTo>
                    <a:lnTo>
                      <a:pt x="81" y="21"/>
                    </a:lnTo>
                    <a:lnTo>
                      <a:pt x="81" y="21"/>
                    </a:lnTo>
                    <a:lnTo>
                      <a:pt x="82" y="23"/>
                    </a:lnTo>
                    <a:lnTo>
                      <a:pt x="82" y="24"/>
                    </a:lnTo>
                    <a:lnTo>
                      <a:pt x="81" y="24"/>
                    </a:lnTo>
                    <a:lnTo>
                      <a:pt x="80" y="24"/>
                    </a:lnTo>
                    <a:lnTo>
                      <a:pt x="79" y="23"/>
                    </a:lnTo>
                    <a:lnTo>
                      <a:pt x="77" y="24"/>
                    </a:lnTo>
                    <a:lnTo>
                      <a:pt x="77" y="25"/>
                    </a:lnTo>
                    <a:lnTo>
                      <a:pt x="77" y="26"/>
                    </a:lnTo>
                    <a:lnTo>
                      <a:pt x="76" y="27"/>
                    </a:lnTo>
                    <a:lnTo>
                      <a:pt x="75" y="27"/>
                    </a:lnTo>
                    <a:lnTo>
                      <a:pt x="75" y="27"/>
                    </a:lnTo>
                    <a:lnTo>
                      <a:pt x="75" y="26"/>
                    </a:lnTo>
                    <a:lnTo>
                      <a:pt x="75" y="25"/>
                    </a:lnTo>
                    <a:lnTo>
                      <a:pt x="75" y="24"/>
                    </a:lnTo>
                    <a:lnTo>
                      <a:pt x="75" y="24"/>
                    </a:lnTo>
                    <a:lnTo>
                      <a:pt x="75" y="23"/>
                    </a:lnTo>
                    <a:lnTo>
                      <a:pt x="76" y="22"/>
                    </a:lnTo>
                    <a:lnTo>
                      <a:pt x="77" y="21"/>
                    </a:lnTo>
                    <a:lnTo>
                      <a:pt x="78" y="21"/>
                    </a:lnTo>
                    <a:lnTo>
                      <a:pt x="78" y="20"/>
                    </a:lnTo>
                    <a:lnTo>
                      <a:pt x="76" y="20"/>
                    </a:lnTo>
                    <a:lnTo>
                      <a:pt x="75" y="19"/>
                    </a:lnTo>
                    <a:lnTo>
                      <a:pt x="75" y="18"/>
                    </a:lnTo>
                    <a:lnTo>
                      <a:pt x="75" y="18"/>
                    </a:lnTo>
                    <a:lnTo>
                      <a:pt x="74" y="18"/>
                    </a:lnTo>
                    <a:lnTo>
                      <a:pt x="73" y="21"/>
                    </a:lnTo>
                    <a:lnTo>
                      <a:pt x="72" y="21"/>
                    </a:lnTo>
                    <a:lnTo>
                      <a:pt x="72" y="21"/>
                    </a:lnTo>
                    <a:lnTo>
                      <a:pt x="70" y="21"/>
                    </a:lnTo>
                    <a:lnTo>
                      <a:pt x="69" y="21"/>
                    </a:lnTo>
                    <a:lnTo>
                      <a:pt x="68" y="22"/>
                    </a:lnTo>
                    <a:lnTo>
                      <a:pt x="67" y="22"/>
                    </a:lnTo>
                    <a:lnTo>
                      <a:pt x="67" y="23"/>
                    </a:lnTo>
                    <a:lnTo>
                      <a:pt x="67" y="24"/>
                    </a:lnTo>
                    <a:lnTo>
                      <a:pt x="67" y="24"/>
                    </a:lnTo>
                    <a:lnTo>
                      <a:pt x="67" y="25"/>
                    </a:lnTo>
                    <a:lnTo>
                      <a:pt x="66" y="25"/>
                    </a:lnTo>
                    <a:lnTo>
                      <a:pt x="65" y="25"/>
                    </a:lnTo>
                    <a:lnTo>
                      <a:pt x="65" y="25"/>
                    </a:lnTo>
                    <a:lnTo>
                      <a:pt x="63" y="26"/>
                    </a:lnTo>
                    <a:lnTo>
                      <a:pt x="63" y="27"/>
                    </a:lnTo>
                    <a:lnTo>
                      <a:pt x="62" y="28"/>
                    </a:lnTo>
                    <a:lnTo>
                      <a:pt x="61" y="27"/>
                    </a:lnTo>
                    <a:lnTo>
                      <a:pt x="61" y="26"/>
                    </a:lnTo>
                    <a:lnTo>
                      <a:pt x="61" y="26"/>
                    </a:lnTo>
                    <a:lnTo>
                      <a:pt x="61" y="25"/>
                    </a:lnTo>
                    <a:lnTo>
                      <a:pt x="62" y="24"/>
                    </a:lnTo>
                    <a:lnTo>
                      <a:pt x="63" y="24"/>
                    </a:lnTo>
                    <a:lnTo>
                      <a:pt x="63" y="22"/>
                    </a:lnTo>
                    <a:lnTo>
                      <a:pt x="64" y="21"/>
                    </a:lnTo>
                    <a:lnTo>
                      <a:pt x="65" y="20"/>
                    </a:lnTo>
                    <a:lnTo>
                      <a:pt x="65" y="19"/>
                    </a:lnTo>
                    <a:lnTo>
                      <a:pt x="65" y="19"/>
                    </a:lnTo>
                    <a:lnTo>
                      <a:pt x="66" y="19"/>
                    </a:lnTo>
                    <a:lnTo>
                      <a:pt x="67" y="20"/>
                    </a:lnTo>
                    <a:lnTo>
                      <a:pt x="68" y="19"/>
                    </a:lnTo>
                    <a:lnTo>
                      <a:pt x="67" y="18"/>
                    </a:lnTo>
                    <a:lnTo>
                      <a:pt x="66" y="16"/>
                    </a:lnTo>
                    <a:lnTo>
                      <a:pt x="66" y="15"/>
                    </a:lnTo>
                    <a:lnTo>
                      <a:pt x="67" y="15"/>
                    </a:lnTo>
                    <a:lnTo>
                      <a:pt x="68" y="15"/>
                    </a:lnTo>
                    <a:lnTo>
                      <a:pt x="69" y="16"/>
                    </a:lnTo>
                    <a:lnTo>
                      <a:pt x="69" y="17"/>
                    </a:lnTo>
                    <a:lnTo>
                      <a:pt x="70" y="17"/>
                    </a:lnTo>
                    <a:lnTo>
                      <a:pt x="71" y="18"/>
                    </a:lnTo>
                    <a:lnTo>
                      <a:pt x="72" y="17"/>
                    </a:lnTo>
                    <a:lnTo>
                      <a:pt x="72" y="16"/>
                    </a:lnTo>
                    <a:lnTo>
                      <a:pt x="72" y="15"/>
                    </a:lnTo>
                    <a:lnTo>
                      <a:pt x="72" y="14"/>
                    </a:lnTo>
                    <a:lnTo>
                      <a:pt x="72" y="14"/>
                    </a:lnTo>
                    <a:lnTo>
                      <a:pt x="71" y="13"/>
                    </a:lnTo>
                    <a:lnTo>
                      <a:pt x="70" y="13"/>
                    </a:lnTo>
                    <a:lnTo>
                      <a:pt x="69" y="12"/>
                    </a:lnTo>
                    <a:lnTo>
                      <a:pt x="70" y="12"/>
                    </a:lnTo>
                    <a:lnTo>
                      <a:pt x="70" y="11"/>
                    </a:lnTo>
                    <a:lnTo>
                      <a:pt x="70" y="11"/>
                    </a:lnTo>
                    <a:lnTo>
                      <a:pt x="71" y="11"/>
                    </a:lnTo>
                    <a:lnTo>
                      <a:pt x="72" y="11"/>
                    </a:lnTo>
                    <a:lnTo>
                      <a:pt x="72" y="12"/>
                    </a:lnTo>
                    <a:lnTo>
                      <a:pt x="73" y="12"/>
                    </a:lnTo>
                    <a:lnTo>
                      <a:pt x="74" y="12"/>
                    </a:lnTo>
                    <a:lnTo>
                      <a:pt x="75" y="13"/>
                    </a:lnTo>
                    <a:lnTo>
                      <a:pt x="76" y="13"/>
                    </a:lnTo>
                    <a:lnTo>
                      <a:pt x="77" y="13"/>
                    </a:lnTo>
                    <a:lnTo>
                      <a:pt x="79" y="14"/>
                    </a:lnTo>
                    <a:lnTo>
                      <a:pt x="79" y="15"/>
                    </a:lnTo>
                    <a:lnTo>
                      <a:pt x="80" y="15"/>
                    </a:lnTo>
                    <a:lnTo>
                      <a:pt x="81" y="16"/>
                    </a:lnTo>
                    <a:lnTo>
                      <a:pt x="81" y="15"/>
                    </a:lnTo>
                    <a:lnTo>
                      <a:pt x="80" y="14"/>
                    </a:lnTo>
                    <a:lnTo>
                      <a:pt x="79" y="14"/>
                    </a:lnTo>
                    <a:lnTo>
                      <a:pt x="79" y="13"/>
                    </a:lnTo>
                    <a:lnTo>
                      <a:pt x="77" y="12"/>
                    </a:lnTo>
                    <a:lnTo>
                      <a:pt x="75" y="11"/>
                    </a:lnTo>
                    <a:lnTo>
                      <a:pt x="75" y="10"/>
                    </a:lnTo>
                    <a:lnTo>
                      <a:pt x="75" y="8"/>
                    </a:lnTo>
                    <a:lnTo>
                      <a:pt x="74" y="7"/>
                    </a:lnTo>
                    <a:lnTo>
                      <a:pt x="73" y="7"/>
                    </a:lnTo>
                    <a:lnTo>
                      <a:pt x="72" y="7"/>
                    </a:lnTo>
                    <a:lnTo>
                      <a:pt x="71" y="7"/>
                    </a:lnTo>
                    <a:lnTo>
                      <a:pt x="70" y="6"/>
                    </a:lnTo>
                    <a:lnTo>
                      <a:pt x="69" y="6"/>
                    </a:lnTo>
                    <a:lnTo>
                      <a:pt x="68" y="5"/>
                    </a:lnTo>
                    <a:lnTo>
                      <a:pt x="67" y="6"/>
                    </a:lnTo>
                    <a:lnTo>
                      <a:pt x="67" y="7"/>
                    </a:lnTo>
                    <a:lnTo>
                      <a:pt x="67" y="7"/>
                    </a:lnTo>
                    <a:lnTo>
                      <a:pt x="66" y="8"/>
                    </a:lnTo>
                    <a:lnTo>
                      <a:pt x="66" y="9"/>
                    </a:lnTo>
                    <a:lnTo>
                      <a:pt x="66" y="10"/>
                    </a:lnTo>
                    <a:lnTo>
                      <a:pt x="67" y="10"/>
                    </a:lnTo>
                    <a:lnTo>
                      <a:pt x="68" y="10"/>
                    </a:lnTo>
                    <a:lnTo>
                      <a:pt x="68" y="11"/>
                    </a:lnTo>
                    <a:lnTo>
                      <a:pt x="68" y="11"/>
                    </a:lnTo>
                    <a:lnTo>
                      <a:pt x="68" y="12"/>
                    </a:lnTo>
                    <a:lnTo>
                      <a:pt x="67" y="13"/>
                    </a:lnTo>
                    <a:lnTo>
                      <a:pt x="66" y="13"/>
                    </a:lnTo>
                    <a:lnTo>
                      <a:pt x="65" y="13"/>
                    </a:lnTo>
                    <a:lnTo>
                      <a:pt x="65" y="13"/>
                    </a:lnTo>
                    <a:lnTo>
                      <a:pt x="63" y="14"/>
                    </a:lnTo>
                    <a:lnTo>
                      <a:pt x="62" y="15"/>
                    </a:lnTo>
                    <a:lnTo>
                      <a:pt x="62" y="16"/>
                    </a:lnTo>
                    <a:lnTo>
                      <a:pt x="63" y="16"/>
                    </a:lnTo>
                    <a:lnTo>
                      <a:pt x="63" y="17"/>
                    </a:lnTo>
                    <a:lnTo>
                      <a:pt x="62" y="18"/>
                    </a:lnTo>
                    <a:lnTo>
                      <a:pt x="61" y="17"/>
                    </a:lnTo>
                    <a:lnTo>
                      <a:pt x="61" y="17"/>
                    </a:lnTo>
                    <a:lnTo>
                      <a:pt x="60" y="18"/>
                    </a:lnTo>
                    <a:lnTo>
                      <a:pt x="60" y="18"/>
                    </a:lnTo>
                    <a:lnTo>
                      <a:pt x="61" y="19"/>
                    </a:lnTo>
                    <a:lnTo>
                      <a:pt x="60" y="20"/>
                    </a:lnTo>
                    <a:lnTo>
                      <a:pt x="59" y="20"/>
                    </a:lnTo>
                    <a:lnTo>
                      <a:pt x="58" y="20"/>
                    </a:lnTo>
                    <a:lnTo>
                      <a:pt x="58" y="20"/>
                    </a:lnTo>
                    <a:lnTo>
                      <a:pt x="57" y="21"/>
                    </a:lnTo>
                    <a:lnTo>
                      <a:pt x="56" y="21"/>
                    </a:lnTo>
                    <a:lnTo>
                      <a:pt x="55" y="21"/>
                    </a:lnTo>
                    <a:lnTo>
                      <a:pt x="55" y="21"/>
                    </a:lnTo>
                    <a:lnTo>
                      <a:pt x="55" y="20"/>
                    </a:lnTo>
                    <a:lnTo>
                      <a:pt x="55" y="19"/>
                    </a:lnTo>
                    <a:lnTo>
                      <a:pt x="55" y="19"/>
                    </a:lnTo>
                    <a:lnTo>
                      <a:pt x="54" y="19"/>
                    </a:lnTo>
                    <a:lnTo>
                      <a:pt x="53" y="19"/>
                    </a:lnTo>
                    <a:lnTo>
                      <a:pt x="53" y="20"/>
                    </a:lnTo>
                    <a:lnTo>
                      <a:pt x="52" y="21"/>
                    </a:lnTo>
                    <a:lnTo>
                      <a:pt x="51" y="20"/>
                    </a:lnTo>
                    <a:lnTo>
                      <a:pt x="52" y="20"/>
                    </a:lnTo>
                    <a:lnTo>
                      <a:pt x="52" y="19"/>
                    </a:lnTo>
                    <a:lnTo>
                      <a:pt x="52" y="18"/>
                    </a:lnTo>
                    <a:lnTo>
                      <a:pt x="52" y="18"/>
                    </a:lnTo>
                    <a:lnTo>
                      <a:pt x="51" y="18"/>
                    </a:lnTo>
                    <a:lnTo>
                      <a:pt x="51" y="18"/>
                    </a:lnTo>
                    <a:lnTo>
                      <a:pt x="51" y="17"/>
                    </a:lnTo>
                    <a:lnTo>
                      <a:pt x="50" y="17"/>
                    </a:lnTo>
                    <a:lnTo>
                      <a:pt x="50" y="16"/>
                    </a:lnTo>
                    <a:lnTo>
                      <a:pt x="50" y="15"/>
                    </a:lnTo>
                    <a:lnTo>
                      <a:pt x="51" y="14"/>
                    </a:lnTo>
                    <a:lnTo>
                      <a:pt x="51" y="14"/>
                    </a:lnTo>
                    <a:lnTo>
                      <a:pt x="52" y="14"/>
                    </a:lnTo>
                    <a:lnTo>
                      <a:pt x="53" y="13"/>
                    </a:lnTo>
                    <a:lnTo>
                      <a:pt x="54" y="14"/>
                    </a:lnTo>
                    <a:lnTo>
                      <a:pt x="55" y="14"/>
                    </a:lnTo>
                    <a:lnTo>
                      <a:pt x="55" y="14"/>
                    </a:lnTo>
                    <a:lnTo>
                      <a:pt x="56" y="14"/>
                    </a:lnTo>
                    <a:lnTo>
                      <a:pt x="57" y="14"/>
                    </a:lnTo>
                    <a:lnTo>
                      <a:pt x="58" y="13"/>
                    </a:lnTo>
                    <a:lnTo>
                      <a:pt x="58" y="12"/>
                    </a:lnTo>
                    <a:lnTo>
                      <a:pt x="57" y="12"/>
                    </a:lnTo>
                    <a:lnTo>
                      <a:pt x="55" y="12"/>
                    </a:lnTo>
                    <a:lnTo>
                      <a:pt x="55" y="11"/>
                    </a:lnTo>
                    <a:lnTo>
                      <a:pt x="56" y="11"/>
                    </a:lnTo>
                    <a:lnTo>
                      <a:pt x="58" y="11"/>
                    </a:lnTo>
                    <a:lnTo>
                      <a:pt x="58" y="9"/>
                    </a:lnTo>
                    <a:lnTo>
                      <a:pt x="57" y="9"/>
                    </a:lnTo>
                    <a:lnTo>
                      <a:pt x="56" y="9"/>
                    </a:lnTo>
                    <a:lnTo>
                      <a:pt x="55" y="9"/>
                    </a:lnTo>
                    <a:lnTo>
                      <a:pt x="55" y="8"/>
                    </a:lnTo>
                    <a:lnTo>
                      <a:pt x="57" y="8"/>
                    </a:lnTo>
                    <a:lnTo>
                      <a:pt x="57" y="7"/>
                    </a:lnTo>
                    <a:lnTo>
                      <a:pt x="57" y="7"/>
                    </a:lnTo>
                    <a:lnTo>
                      <a:pt x="55" y="7"/>
                    </a:lnTo>
                    <a:lnTo>
                      <a:pt x="55" y="7"/>
                    </a:lnTo>
                    <a:lnTo>
                      <a:pt x="54" y="7"/>
                    </a:lnTo>
                    <a:lnTo>
                      <a:pt x="54" y="7"/>
                    </a:lnTo>
                    <a:lnTo>
                      <a:pt x="54" y="6"/>
                    </a:lnTo>
                    <a:lnTo>
                      <a:pt x="55" y="5"/>
                    </a:lnTo>
                    <a:lnTo>
                      <a:pt x="54" y="4"/>
                    </a:lnTo>
                    <a:lnTo>
                      <a:pt x="53" y="5"/>
                    </a:lnTo>
                    <a:lnTo>
                      <a:pt x="52" y="6"/>
                    </a:lnTo>
                    <a:lnTo>
                      <a:pt x="51" y="6"/>
                    </a:lnTo>
                    <a:lnTo>
                      <a:pt x="51" y="6"/>
                    </a:lnTo>
                    <a:lnTo>
                      <a:pt x="51" y="7"/>
                    </a:lnTo>
                    <a:lnTo>
                      <a:pt x="51" y="7"/>
                    </a:lnTo>
                    <a:lnTo>
                      <a:pt x="51" y="7"/>
                    </a:lnTo>
                    <a:lnTo>
                      <a:pt x="52" y="8"/>
                    </a:lnTo>
                    <a:lnTo>
                      <a:pt x="52" y="10"/>
                    </a:lnTo>
                    <a:lnTo>
                      <a:pt x="51" y="11"/>
                    </a:lnTo>
                    <a:lnTo>
                      <a:pt x="51" y="11"/>
                    </a:lnTo>
                    <a:lnTo>
                      <a:pt x="51" y="12"/>
                    </a:lnTo>
                    <a:lnTo>
                      <a:pt x="50" y="14"/>
                    </a:lnTo>
                    <a:lnTo>
                      <a:pt x="49" y="14"/>
                    </a:lnTo>
                    <a:lnTo>
                      <a:pt x="48" y="14"/>
                    </a:lnTo>
                    <a:lnTo>
                      <a:pt x="48" y="14"/>
                    </a:lnTo>
                    <a:lnTo>
                      <a:pt x="47" y="14"/>
                    </a:lnTo>
                    <a:lnTo>
                      <a:pt x="46" y="14"/>
                    </a:lnTo>
                    <a:lnTo>
                      <a:pt x="45" y="14"/>
                    </a:lnTo>
                    <a:lnTo>
                      <a:pt x="45" y="15"/>
                    </a:lnTo>
                    <a:lnTo>
                      <a:pt x="44" y="15"/>
                    </a:lnTo>
                    <a:lnTo>
                      <a:pt x="44" y="15"/>
                    </a:lnTo>
                    <a:lnTo>
                      <a:pt x="43" y="15"/>
                    </a:lnTo>
                    <a:lnTo>
                      <a:pt x="42" y="14"/>
                    </a:lnTo>
                    <a:lnTo>
                      <a:pt x="41" y="14"/>
                    </a:lnTo>
                    <a:lnTo>
                      <a:pt x="41" y="14"/>
                    </a:lnTo>
                    <a:lnTo>
                      <a:pt x="41" y="13"/>
                    </a:lnTo>
                    <a:lnTo>
                      <a:pt x="41" y="12"/>
                    </a:lnTo>
                    <a:lnTo>
                      <a:pt x="41" y="11"/>
                    </a:lnTo>
                    <a:lnTo>
                      <a:pt x="41" y="11"/>
                    </a:lnTo>
                    <a:lnTo>
                      <a:pt x="41" y="11"/>
                    </a:lnTo>
                    <a:lnTo>
                      <a:pt x="40" y="11"/>
                    </a:lnTo>
                    <a:lnTo>
                      <a:pt x="40" y="10"/>
                    </a:lnTo>
                    <a:lnTo>
                      <a:pt x="39" y="10"/>
                    </a:lnTo>
                    <a:lnTo>
                      <a:pt x="39" y="11"/>
                    </a:lnTo>
                    <a:lnTo>
                      <a:pt x="39" y="12"/>
                    </a:lnTo>
                    <a:lnTo>
                      <a:pt x="39" y="14"/>
                    </a:lnTo>
                    <a:lnTo>
                      <a:pt x="38" y="13"/>
                    </a:lnTo>
                    <a:lnTo>
                      <a:pt x="37" y="13"/>
                    </a:lnTo>
                    <a:lnTo>
                      <a:pt x="37" y="13"/>
                    </a:lnTo>
                    <a:lnTo>
                      <a:pt x="37" y="14"/>
                    </a:lnTo>
                    <a:lnTo>
                      <a:pt x="36" y="14"/>
                    </a:lnTo>
                    <a:lnTo>
                      <a:pt x="35" y="14"/>
                    </a:lnTo>
                    <a:lnTo>
                      <a:pt x="34" y="14"/>
                    </a:lnTo>
                    <a:lnTo>
                      <a:pt x="34" y="14"/>
                    </a:lnTo>
                    <a:lnTo>
                      <a:pt x="34" y="14"/>
                    </a:lnTo>
                    <a:lnTo>
                      <a:pt x="35" y="15"/>
                    </a:lnTo>
                    <a:lnTo>
                      <a:pt x="37" y="15"/>
                    </a:lnTo>
                    <a:lnTo>
                      <a:pt x="37" y="15"/>
                    </a:lnTo>
                    <a:lnTo>
                      <a:pt x="39" y="14"/>
                    </a:lnTo>
                    <a:lnTo>
                      <a:pt x="40" y="14"/>
                    </a:lnTo>
                    <a:lnTo>
                      <a:pt x="40" y="15"/>
                    </a:lnTo>
                    <a:lnTo>
                      <a:pt x="41" y="16"/>
                    </a:lnTo>
                    <a:lnTo>
                      <a:pt x="40" y="16"/>
                    </a:lnTo>
                    <a:lnTo>
                      <a:pt x="39" y="17"/>
                    </a:lnTo>
                    <a:lnTo>
                      <a:pt x="40" y="18"/>
                    </a:lnTo>
                    <a:lnTo>
                      <a:pt x="41" y="18"/>
                    </a:lnTo>
                    <a:lnTo>
                      <a:pt x="41" y="18"/>
                    </a:lnTo>
                    <a:lnTo>
                      <a:pt x="42" y="20"/>
                    </a:lnTo>
                    <a:lnTo>
                      <a:pt x="43" y="20"/>
                    </a:lnTo>
                    <a:lnTo>
                      <a:pt x="44" y="20"/>
                    </a:lnTo>
                    <a:lnTo>
                      <a:pt x="44" y="21"/>
                    </a:lnTo>
                    <a:lnTo>
                      <a:pt x="44" y="21"/>
                    </a:lnTo>
                    <a:lnTo>
                      <a:pt x="44" y="22"/>
                    </a:lnTo>
                    <a:lnTo>
                      <a:pt x="44" y="24"/>
                    </a:lnTo>
                    <a:lnTo>
                      <a:pt x="44" y="25"/>
                    </a:lnTo>
                    <a:lnTo>
                      <a:pt x="44" y="24"/>
                    </a:lnTo>
                    <a:lnTo>
                      <a:pt x="43" y="24"/>
                    </a:lnTo>
                    <a:lnTo>
                      <a:pt x="43" y="22"/>
                    </a:lnTo>
                    <a:lnTo>
                      <a:pt x="42" y="22"/>
                    </a:lnTo>
                    <a:lnTo>
                      <a:pt x="41" y="22"/>
                    </a:lnTo>
                    <a:lnTo>
                      <a:pt x="41" y="23"/>
                    </a:lnTo>
                    <a:lnTo>
                      <a:pt x="41" y="24"/>
                    </a:lnTo>
                    <a:lnTo>
                      <a:pt x="41" y="24"/>
                    </a:lnTo>
                    <a:lnTo>
                      <a:pt x="40" y="24"/>
                    </a:lnTo>
                    <a:lnTo>
                      <a:pt x="39" y="24"/>
                    </a:lnTo>
                    <a:lnTo>
                      <a:pt x="39" y="23"/>
                    </a:lnTo>
                    <a:lnTo>
                      <a:pt x="39" y="21"/>
                    </a:lnTo>
                    <a:lnTo>
                      <a:pt x="37" y="22"/>
                    </a:lnTo>
                    <a:lnTo>
                      <a:pt x="37" y="21"/>
                    </a:lnTo>
                    <a:lnTo>
                      <a:pt x="37" y="21"/>
                    </a:lnTo>
                    <a:lnTo>
                      <a:pt x="37" y="20"/>
                    </a:lnTo>
                    <a:lnTo>
                      <a:pt x="35" y="19"/>
                    </a:lnTo>
                    <a:lnTo>
                      <a:pt x="35" y="18"/>
                    </a:lnTo>
                    <a:lnTo>
                      <a:pt x="34" y="18"/>
                    </a:lnTo>
                    <a:lnTo>
                      <a:pt x="34" y="18"/>
                    </a:lnTo>
                    <a:lnTo>
                      <a:pt x="33" y="18"/>
                    </a:lnTo>
                    <a:lnTo>
                      <a:pt x="32" y="18"/>
                    </a:lnTo>
                    <a:lnTo>
                      <a:pt x="31" y="18"/>
                    </a:lnTo>
                    <a:lnTo>
                      <a:pt x="31" y="19"/>
                    </a:lnTo>
                    <a:lnTo>
                      <a:pt x="34" y="20"/>
                    </a:lnTo>
                    <a:lnTo>
                      <a:pt x="34" y="21"/>
                    </a:lnTo>
                    <a:lnTo>
                      <a:pt x="35" y="21"/>
                    </a:lnTo>
                    <a:lnTo>
                      <a:pt x="35" y="22"/>
                    </a:lnTo>
                    <a:lnTo>
                      <a:pt x="35" y="24"/>
                    </a:lnTo>
                    <a:lnTo>
                      <a:pt x="36" y="25"/>
                    </a:lnTo>
                    <a:lnTo>
                      <a:pt x="37" y="27"/>
                    </a:lnTo>
                    <a:lnTo>
                      <a:pt x="36" y="26"/>
                    </a:lnTo>
                    <a:lnTo>
                      <a:pt x="35" y="27"/>
                    </a:lnTo>
                    <a:lnTo>
                      <a:pt x="35" y="28"/>
                    </a:lnTo>
                    <a:lnTo>
                      <a:pt x="34" y="27"/>
                    </a:lnTo>
                    <a:lnTo>
                      <a:pt x="33" y="26"/>
                    </a:lnTo>
                    <a:lnTo>
                      <a:pt x="33" y="25"/>
                    </a:lnTo>
                    <a:lnTo>
                      <a:pt x="32" y="24"/>
                    </a:lnTo>
                    <a:lnTo>
                      <a:pt x="32" y="25"/>
                    </a:lnTo>
                    <a:lnTo>
                      <a:pt x="31" y="26"/>
                    </a:lnTo>
                    <a:lnTo>
                      <a:pt x="30" y="27"/>
                    </a:lnTo>
                    <a:lnTo>
                      <a:pt x="30" y="27"/>
                    </a:lnTo>
                    <a:lnTo>
                      <a:pt x="29" y="26"/>
                    </a:lnTo>
                    <a:lnTo>
                      <a:pt x="29" y="25"/>
                    </a:lnTo>
                    <a:lnTo>
                      <a:pt x="29" y="24"/>
                    </a:lnTo>
                    <a:lnTo>
                      <a:pt x="29" y="24"/>
                    </a:lnTo>
                    <a:lnTo>
                      <a:pt x="28" y="24"/>
                    </a:lnTo>
                    <a:lnTo>
                      <a:pt x="29" y="23"/>
                    </a:lnTo>
                    <a:lnTo>
                      <a:pt x="28" y="22"/>
                    </a:lnTo>
                    <a:lnTo>
                      <a:pt x="27" y="23"/>
                    </a:lnTo>
                    <a:lnTo>
                      <a:pt x="27" y="23"/>
                    </a:lnTo>
                    <a:lnTo>
                      <a:pt x="26" y="22"/>
                    </a:lnTo>
                    <a:lnTo>
                      <a:pt x="25" y="22"/>
                    </a:lnTo>
                    <a:lnTo>
                      <a:pt x="24" y="21"/>
                    </a:lnTo>
                    <a:lnTo>
                      <a:pt x="24" y="21"/>
                    </a:lnTo>
                    <a:lnTo>
                      <a:pt x="23" y="21"/>
                    </a:lnTo>
                    <a:lnTo>
                      <a:pt x="22" y="21"/>
                    </a:lnTo>
                    <a:lnTo>
                      <a:pt x="21" y="21"/>
                    </a:lnTo>
                    <a:lnTo>
                      <a:pt x="20" y="21"/>
                    </a:lnTo>
                    <a:lnTo>
                      <a:pt x="20" y="21"/>
                    </a:lnTo>
                    <a:lnTo>
                      <a:pt x="19" y="21"/>
                    </a:lnTo>
                    <a:lnTo>
                      <a:pt x="19" y="20"/>
                    </a:lnTo>
                    <a:lnTo>
                      <a:pt x="20" y="19"/>
                    </a:lnTo>
                    <a:lnTo>
                      <a:pt x="20" y="18"/>
                    </a:lnTo>
                    <a:lnTo>
                      <a:pt x="21" y="18"/>
                    </a:lnTo>
                    <a:lnTo>
                      <a:pt x="22" y="18"/>
                    </a:lnTo>
                    <a:lnTo>
                      <a:pt x="23" y="18"/>
                    </a:lnTo>
                    <a:lnTo>
                      <a:pt x="23" y="17"/>
                    </a:lnTo>
                    <a:lnTo>
                      <a:pt x="21" y="17"/>
                    </a:lnTo>
                    <a:lnTo>
                      <a:pt x="20" y="18"/>
                    </a:lnTo>
                    <a:lnTo>
                      <a:pt x="20" y="18"/>
                    </a:lnTo>
                    <a:lnTo>
                      <a:pt x="17" y="18"/>
                    </a:lnTo>
                    <a:lnTo>
                      <a:pt x="17" y="19"/>
                    </a:lnTo>
                    <a:lnTo>
                      <a:pt x="16" y="19"/>
                    </a:lnTo>
                    <a:lnTo>
                      <a:pt x="16" y="20"/>
                    </a:lnTo>
                    <a:lnTo>
                      <a:pt x="17" y="21"/>
                    </a:lnTo>
                    <a:lnTo>
                      <a:pt x="17" y="21"/>
                    </a:lnTo>
                    <a:lnTo>
                      <a:pt x="17" y="21"/>
                    </a:lnTo>
                    <a:lnTo>
                      <a:pt x="19" y="21"/>
                    </a:lnTo>
                    <a:lnTo>
                      <a:pt x="20" y="22"/>
                    </a:lnTo>
                    <a:lnTo>
                      <a:pt x="20" y="23"/>
                    </a:lnTo>
                    <a:lnTo>
                      <a:pt x="20" y="23"/>
                    </a:lnTo>
                    <a:lnTo>
                      <a:pt x="23" y="22"/>
                    </a:lnTo>
                    <a:lnTo>
                      <a:pt x="24" y="22"/>
                    </a:lnTo>
                    <a:lnTo>
                      <a:pt x="24" y="23"/>
                    </a:lnTo>
                    <a:lnTo>
                      <a:pt x="24" y="24"/>
                    </a:lnTo>
                    <a:lnTo>
                      <a:pt x="25" y="24"/>
                    </a:lnTo>
                    <a:lnTo>
                      <a:pt x="26" y="24"/>
                    </a:lnTo>
                    <a:lnTo>
                      <a:pt x="27" y="25"/>
                    </a:lnTo>
                    <a:lnTo>
                      <a:pt x="27" y="25"/>
                    </a:lnTo>
                    <a:lnTo>
                      <a:pt x="28" y="27"/>
                    </a:lnTo>
                    <a:lnTo>
                      <a:pt x="28" y="28"/>
                    </a:lnTo>
                    <a:lnTo>
                      <a:pt x="29" y="28"/>
                    </a:lnTo>
                    <a:lnTo>
                      <a:pt x="30" y="28"/>
                    </a:lnTo>
                    <a:lnTo>
                      <a:pt x="31" y="28"/>
                    </a:lnTo>
                    <a:lnTo>
                      <a:pt x="31" y="29"/>
                    </a:lnTo>
                    <a:lnTo>
                      <a:pt x="32" y="29"/>
                    </a:lnTo>
                    <a:lnTo>
                      <a:pt x="33" y="30"/>
                    </a:lnTo>
                    <a:lnTo>
                      <a:pt x="34" y="30"/>
                    </a:lnTo>
                    <a:lnTo>
                      <a:pt x="34" y="31"/>
                    </a:lnTo>
                    <a:lnTo>
                      <a:pt x="33" y="31"/>
                    </a:lnTo>
                    <a:lnTo>
                      <a:pt x="31" y="31"/>
                    </a:lnTo>
                    <a:lnTo>
                      <a:pt x="31" y="32"/>
                    </a:lnTo>
                    <a:lnTo>
                      <a:pt x="30" y="32"/>
                    </a:lnTo>
                    <a:lnTo>
                      <a:pt x="30" y="32"/>
                    </a:lnTo>
                    <a:lnTo>
                      <a:pt x="29" y="33"/>
                    </a:lnTo>
                    <a:lnTo>
                      <a:pt x="29" y="34"/>
                    </a:lnTo>
                    <a:lnTo>
                      <a:pt x="27" y="33"/>
                    </a:lnTo>
                    <a:lnTo>
                      <a:pt x="27" y="33"/>
                    </a:lnTo>
                    <a:lnTo>
                      <a:pt x="26" y="34"/>
                    </a:lnTo>
                    <a:lnTo>
                      <a:pt x="25" y="35"/>
                    </a:lnTo>
                    <a:lnTo>
                      <a:pt x="26" y="36"/>
                    </a:lnTo>
                    <a:lnTo>
                      <a:pt x="27" y="35"/>
                    </a:lnTo>
                    <a:lnTo>
                      <a:pt x="27" y="35"/>
                    </a:lnTo>
                    <a:lnTo>
                      <a:pt x="28" y="35"/>
                    </a:lnTo>
                    <a:lnTo>
                      <a:pt x="28" y="35"/>
                    </a:lnTo>
                    <a:lnTo>
                      <a:pt x="28" y="36"/>
                    </a:lnTo>
                    <a:lnTo>
                      <a:pt x="27" y="38"/>
                    </a:lnTo>
                    <a:lnTo>
                      <a:pt x="27" y="39"/>
                    </a:lnTo>
                    <a:lnTo>
                      <a:pt x="27" y="39"/>
                    </a:lnTo>
                    <a:lnTo>
                      <a:pt x="28" y="39"/>
                    </a:lnTo>
                    <a:lnTo>
                      <a:pt x="29" y="38"/>
                    </a:lnTo>
                    <a:lnTo>
                      <a:pt x="29" y="37"/>
                    </a:lnTo>
                    <a:lnTo>
                      <a:pt x="30" y="35"/>
                    </a:lnTo>
                    <a:lnTo>
                      <a:pt x="31" y="35"/>
                    </a:lnTo>
                    <a:lnTo>
                      <a:pt x="32" y="35"/>
                    </a:lnTo>
                    <a:lnTo>
                      <a:pt x="33" y="34"/>
                    </a:lnTo>
                    <a:lnTo>
                      <a:pt x="34" y="33"/>
                    </a:lnTo>
                    <a:lnTo>
                      <a:pt x="34" y="34"/>
                    </a:lnTo>
                    <a:lnTo>
                      <a:pt x="34" y="35"/>
                    </a:lnTo>
                    <a:lnTo>
                      <a:pt x="34" y="35"/>
                    </a:lnTo>
                    <a:lnTo>
                      <a:pt x="34" y="36"/>
                    </a:lnTo>
                    <a:lnTo>
                      <a:pt x="34" y="37"/>
                    </a:lnTo>
                    <a:lnTo>
                      <a:pt x="34" y="38"/>
                    </a:lnTo>
                    <a:lnTo>
                      <a:pt x="35" y="38"/>
                    </a:lnTo>
                    <a:lnTo>
                      <a:pt x="36" y="39"/>
                    </a:lnTo>
                    <a:lnTo>
                      <a:pt x="37" y="38"/>
                    </a:lnTo>
                    <a:lnTo>
                      <a:pt x="41" y="39"/>
                    </a:lnTo>
                    <a:lnTo>
                      <a:pt x="40" y="39"/>
                    </a:lnTo>
                    <a:lnTo>
                      <a:pt x="39" y="40"/>
                    </a:lnTo>
                    <a:lnTo>
                      <a:pt x="38" y="40"/>
                    </a:lnTo>
                    <a:lnTo>
                      <a:pt x="37" y="41"/>
                    </a:lnTo>
                    <a:lnTo>
                      <a:pt x="36" y="41"/>
                    </a:lnTo>
                    <a:lnTo>
                      <a:pt x="34" y="41"/>
                    </a:lnTo>
                    <a:lnTo>
                      <a:pt x="34" y="40"/>
                    </a:lnTo>
                    <a:lnTo>
                      <a:pt x="33" y="42"/>
                    </a:lnTo>
                    <a:lnTo>
                      <a:pt x="34" y="42"/>
                    </a:lnTo>
                    <a:lnTo>
                      <a:pt x="34" y="42"/>
                    </a:lnTo>
                    <a:lnTo>
                      <a:pt x="37" y="42"/>
                    </a:lnTo>
                    <a:lnTo>
                      <a:pt x="36" y="42"/>
                    </a:lnTo>
                    <a:lnTo>
                      <a:pt x="35" y="43"/>
                    </a:lnTo>
                    <a:lnTo>
                      <a:pt x="35" y="44"/>
                    </a:lnTo>
                    <a:lnTo>
                      <a:pt x="34" y="45"/>
                    </a:lnTo>
                    <a:lnTo>
                      <a:pt x="33" y="45"/>
                    </a:lnTo>
                    <a:lnTo>
                      <a:pt x="32" y="45"/>
                    </a:lnTo>
                    <a:lnTo>
                      <a:pt x="31" y="45"/>
                    </a:lnTo>
                    <a:lnTo>
                      <a:pt x="30" y="46"/>
                    </a:lnTo>
                    <a:lnTo>
                      <a:pt x="31" y="47"/>
                    </a:lnTo>
                    <a:lnTo>
                      <a:pt x="32" y="46"/>
                    </a:lnTo>
                    <a:lnTo>
                      <a:pt x="33" y="46"/>
                    </a:lnTo>
                    <a:lnTo>
                      <a:pt x="34" y="45"/>
                    </a:lnTo>
                    <a:lnTo>
                      <a:pt x="35" y="45"/>
                    </a:lnTo>
                    <a:lnTo>
                      <a:pt x="37" y="45"/>
                    </a:lnTo>
                    <a:lnTo>
                      <a:pt x="38" y="45"/>
                    </a:lnTo>
                    <a:lnTo>
                      <a:pt x="39" y="45"/>
                    </a:lnTo>
                    <a:lnTo>
                      <a:pt x="41" y="45"/>
                    </a:lnTo>
                    <a:lnTo>
                      <a:pt x="41" y="45"/>
                    </a:lnTo>
                    <a:lnTo>
                      <a:pt x="40" y="46"/>
                    </a:lnTo>
                    <a:lnTo>
                      <a:pt x="39" y="47"/>
                    </a:lnTo>
                    <a:lnTo>
                      <a:pt x="39" y="48"/>
                    </a:lnTo>
                    <a:lnTo>
                      <a:pt x="38" y="48"/>
                    </a:lnTo>
                    <a:lnTo>
                      <a:pt x="37" y="49"/>
                    </a:lnTo>
                    <a:lnTo>
                      <a:pt x="37" y="49"/>
                    </a:lnTo>
                    <a:lnTo>
                      <a:pt x="36" y="49"/>
                    </a:lnTo>
                    <a:lnTo>
                      <a:pt x="37" y="49"/>
                    </a:lnTo>
                    <a:lnTo>
                      <a:pt x="37" y="49"/>
                    </a:lnTo>
                    <a:lnTo>
                      <a:pt x="37" y="50"/>
                    </a:lnTo>
                    <a:lnTo>
                      <a:pt x="37" y="51"/>
                    </a:lnTo>
                    <a:lnTo>
                      <a:pt x="36" y="52"/>
                    </a:lnTo>
                    <a:lnTo>
                      <a:pt x="36" y="52"/>
                    </a:lnTo>
                    <a:lnTo>
                      <a:pt x="37" y="52"/>
                    </a:lnTo>
                    <a:lnTo>
                      <a:pt x="37" y="52"/>
                    </a:lnTo>
                    <a:lnTo>
                      <a:pt x="38" y="52"/>
                    </a:lnTo>
                    <a:lnTo>
                      <a:pt x="39" y="52"/>
                    </a:lnTo>
                    <a:lnTo>
                      <a:pt x="39" y="52"/>
                    </a:lnTo>
                    <a:lnTo>
                      <a:pt x="40" y="52"/>
                    </a:lnTo>
                    <a:lnTo>
                      <a:pt x="40" y="52"/>
                    </a:lnTo>
                    <a:lnTo>
                      <a:pt x="41" y="53"/>
                    </a:lnTo>
                    <a:lnTo>
                      <a:pt x="41" y="53"/>
                    </a:lnTo>
                    <a:lnTo>
                      <a:pt x="42" y="53"/>
                    </a:lnTo>
                    <a:lnTo>
                      <a:pt x="43" y="52"/>
                    </a:lnTo>
                    <a:lnTo>
                      <a:pt x="44" y="54"/>
                    </a:lnTo>
                    <a:lnTo>
                      <a:pt x="42" y="55"/>
                    </a:lnTo>
                    <a:lnTo>
                      <a:pt x="42" y="55"/>
                    </a:lnTo>
                    <a:lnTo>
                      <a:pt x="42" y="56"/>
                    </a:lnTo>
                    <a:lnTo>
                      <a:pt x="43" y="55"/>
                    </a:lnTo>
                    <a:lnTo>
                      <a:pt x="44" y="56"/>
                    </a:lnTo>
                    <a:lnTo>
                      <a:pt x="44" y="57"/>
                    </a:lnTo>
                    <a:lnTo>
                      <a:pt x="44" y="58"/>
                    </a:lnTo>
                    <a:lnTo>
                      <a:pt x="44" y="58"/>
                    </a:lnTo>
                    <a:lnTo>
                      <a:pt x="45" y="58"/>
                    </a:lnTo>
                    <a:lnTo>
                      <a:pt x="46" y="57"/>
                    </a:lnTo>
                    <a:lnTo>
                      <a:pt x="47" y="56"/>
                    </a:lnTo>
                    <a:lnTo>
                      <a:pt x="48" y="56"/>
                    </a:lnTo>
                    <a:lnTo>
                      <a:pt x="48" y="58"/>
                    </a:lnTo>
                    <a:lnTo>
                      <a:pt x="48" y="59"/>
                    </a:lnTo>
                    <a:lnTo>
                      <a:pt x="47" y="59"/>
                    </a:lnTo>
                    <a:lnTo>
                      <a:pt x="46" y="59"/>
                    </a:lnTo>
                    <a:lnTo>
                      <a:pt x="45" y="59"/>
                    </a:lnTo>
                    <a:lnTo>
                      <a:pt x="45" y="59"/>
                    </a:lnTo>
                    <a:lnTo>
                      <a:pt x="44" y="60"/>
                    </a:lnTo>
                    <a:lnTo>
                      <a:pt x="44" y="61"/>
                    </a:lnTo>
                    <a:lnTo>
                      <a:pt x="44" y="62"/>
                    </a:lnTo>
                    <a:lnTo>
                      <a:pt x="44" y="62"/>
                    </a:lnTo>
                    <a:lnTo>
                      <a:pt x="43" y="62"/>
                    </a:lnTo>
                    <a:lnTo>
                      <a:pt x="43" y="62"/>
                    </a:lnTo>
                    <a:lnTo>
                      <a:pt x="42" y="62"/>
                    </a:lnTo>
                    <a:lnTo>
                      <a:pt x="43" y="61"/>
                    </a:lnTo>
                    <a:lnTo>
                      <a:pt x="42" y="59"/>
                    </a:lnTo>
                    <a:lnTo>
                      <a:pt x="41" y="59"/>
                    </a:lnTo>
                    <a:lnTo>
                      <a:pt x="41" y="58"/>
                    </a:lnTo>
                    <a:lnTo>
                      <a:pt x="40" y="59"/>
                    </a:lnTo>
                    <a:lnTo>
                      <a:pt x="38" y="56"/>
                    </a:lnTo>
                    <a:lnTo>
                      <a:pt x="37" y="55"/>
                    </a:lnTo>
                    <a:lnTo>
                      <a:pt x="37" y="55"/>
                    </a:lnTo>
                    <a:lnTo>
                      <a:pt x="35" y="55"/>
                    </a:lnTo>
                    <a:lnTo>
                      <a:pt x="34" y="55"/>
                    </a:lnTo>
                    <a:lnTo>
                      <a:pt x="33" y="56"/>
                    </a:lnTo>
                    <a:lnTo>
                      <a:pt x="32" y="56"/>
                    </a:lnTo>
                    <a:lnTo>
                      <a:pt x="32" y="57"/>
                    </a:lnTo>
                    <a:lnTo>
                      <a:pt x="34" y="56"/>
                    </a:lnTo>
                    <a:lnTo>
                      <a:pt x="36" y="56"/>
                    </a:lnTo>
                    <a:lnTo>
                      <a:pt x="37" y="57"/>
                    </a:lnTo>
                    <a:lnTo>
                      <a:pt x="37" y="58"/>
                    </a:lnTo>
                    <a:lnTo>
                      <a:pt x="38" y="59"/>
                    </a:lnTo>
                    <a:lnTo>
                      <a:pt x="38" y="59"/>
                    </a:lnTo>
                    <a:lnTo>
                      <a:pt x="38" y="60"/>
                    </a:lnTo>
                    <a:lnTo>
                      <a:pt x="37" y="59"/>
                    </a:lnTo>
                    <a:lnTo>
                      <a:pt x="37" y="59"/>
                    </a:lnTo>
                    <a:lnTo>
                      <a:pt x="36" y="59"/>
                    </a:lnTo>
                    <a:lnTo>
                      <a:pt x="35" y="59"/>
                    </a:lnTo>
                    <a:lnTo>
                      <a:pt x="35" y="59"/>
                    </a:lnTo>
                    <a:lnTo>
                      <a:pt x="34" y="59"/>
                    </a:lnTo>
                    <a:lnTo>
                      <a:pt x="34" y="60"/>
                    </a:lnTo>
                    <a:lnTo>
                      <a:pt x="35" y="61"/>
                    </a:lnTo>
                    <a:lnTo>
                      <a:pt x="36" y="62"/>
                    </a:lnTo>
                    <a:lnTo>
                      <a:pt x="34" y="62"/>
                    </a:lnTo>
                    <a:lnTo>
                      <a:pt x="34" y="63"/>
                    </a:lnTo>
                    <a:lnTo>
                      <a:pt x="37" y="63"/>
                    </a:lnTo>
                    <a:lnTo>
                      <a:pt x="37" y="63"/>
                    </a:lnTo>
                    <a:lnTo>
                      <a:pt x="37" y="64"/>
                    </a:lnTo>
                    <a:lnTo>
                      <a:pt x="36" y="65"/>
                    </a:lnTo>
                    <a:lnTo>
                      <a:pt x="36" y="66"/>
                    </a:lnTo>
                    <a:lnTo>
                      <a:pt x="37" y="66"/>
                    </a:lnTo>
                    <a:lnTo>
                      <a:pt x="37" y="66"/>
                    </a:lnTo>
                    <a:lnTo>
                      <a:pt x="36" y="66"/>
                    </a:lnTo>
                    <a:lnTo>
                      <a:pt x="36" y="67"/>
                    </a:lnTo>
                    <a:lnTo>
                      <a:pt x="35" y="68"/>
                    </a:lnTo>
                    <a:lnTo>
                      <a:pt x="34" y="68"/>
                    </a:lnTo>
                    <a:lnTo>
                      <a:pt x="34" y="67"/>
                    </a:lnTo>
                    <a:lnTo>
                      <a:pt x="32" y="66"/>
                    </a:lnTo>
                    <a:lnTo>
                      <a:pt x="31" y="66"/>
                    </a:lnTo>
                    <a:lnTo>
                      <a:pt x="30" y="65"/>
                    </a:lnTo>
                    <a:lnTo>
                      <a:pt x="29" y="63"/>
                    </a:lnTo>
                    <a:lnTo>
                      <a:pt x="29" y="65"/>
                    </a:lnTo>
                    <a:lnTo>
                      <a:pt x="29" y="66"/>
                    </a:lnTo>
                    <a:lnTo>
                      <a:pt x="30" y="66"/>
                    </a:lnTo>
                    <a:lnTo>
                      <a:pt x="30" y="67"/>
                    </a:lnTo>
                    <a:lnTo>
                      <a:pt x="29" y="67"/>
                    </a:lnTo>
                    <a:lnTo>
                      <a:pt x="28" y="66"/>
                    </a:lnTo>
                    <a:lnTo>
                      <a:pt x="27" y="66"/>
                    </a:lnTo>
                    <a:lnTo>
                      <a:pt x="27" y="66"/>
                    </a:lnTo>
                    <a:lnTo>
                      <a:pt x="26" y="66"/>
                    </a:lnTo>
                    <a:lnTo>
                      <a:pt x="26" y="65"/>
                    </a:lnTo>
                    <a:lnTo>
                      <a:pt x="25" y="64"/>
                    </a:lnTo>
                    <a:lnTo>
                      <a:pt x="24" y="63"/>
                    </a:lnTo>
                    <a:lnTo>
                      <a:pt x="24" y="63"/>
                    </a:lnTo>
                    <a:lnTo>
                      <a:pt x="24" y="64"/>
                    </a:lnTo>
                    <a:lnTo>
                      <a:pt x="24" y="64"/>
                    </a:lnTo>
                    <a:lnTo>
                      <a:pt x="24" y="65"/>
                    </a:lnTo>
                    <a:lnTo>
                      <a:pt x="25" y="66"/>
                    </a:lnTo>
                    <a:lnTo>
                      <a:pt x="25" y="66"/>
                    </a:lnTo>
                    <a:lnTo>
                      <a:pt x="26" y="66"/>
                    </a:lnTo>
                    <a:lnTo>
                      <a:pt x="27" y="67"/>
                    </a:lnTo>
                    <a:lnTo>
                      <a:pt x="27" y="68"/>
                    </a:lnTo>
                    <a:lnTo>
                      <a:pt x="27" y="69"/>
                    </a:lnTo>
                    <a:lnTo>
                      <a:pt x="28" y="69"/>
                    </a:lnTo>
                    <a:lnTo>
                      <a:pt x="30" y="69"/>
                    </a:lnTo>
                    <a:lnTo>
                      <a:pt x="31" y="70"/>
                    </a:lnTo>
                    <a:lnTo>
                      <a:pt x="32" y="70"/>
                    </a:lnTo>
                    <a:lnTo>
                      <a:pt x="32" y="71"/>
                    </a:lnTo>
                    <a:lnTo>
                      <a:pt x="30" y="72"/>
                    </a:lnTo>
                    <a:lnTo>
                      <a:pt x="31" y="73"/>
                    </a:lnTo>
                    <a:lnTo>
                      <a:pt x="30" y="74"/>
                    </a:lnTo>
                    <a:lnTo>
                      <a:pt x="30" y="75"/>
                    </a:lnTo>
                    <a:lnTo>
                      <a:pt x="29" y="76"/>
                    </a:lnTo>
                    <a:lnTo>
                      <a:pt x="30" y="76"/>
                    </a:lnTo>
                    <a:lnTo>
                      <a:pt x="30" y="77"/>
                    </a:lnTo>
                    <a:lnTo>
                      <a:pt x="30" y="78"/>
                    </a:lnTo>
                    <a:lnTo>
                      <a:pt x="31" y="79"/>
                    </a:lnTo>
                    <a:lnTo>
                      <a:pt x="32" y="79"/>
                    </a:lnTo>
                    <a:lnTo>
                      <a:pt x="33" y="79"/>
                    </a:lnTo>
                    <a:lnTo>
                      <a:pt x="33" y="80"/>
                    </a:lnTo>
                    <a:lnTo>
                      <a:pt x="34" y="80"/>
                    </a:lnTo>
                    <a:lnTo>
                      <a:pt x="34" y="79"/>
                    </a:lnTo>
                    <a:lnTo>
                      <a:pt x="34" y="78"/>
                    </a:lnTo>
                    <a:lnTo>
                      <a:pt x="35" y="79"/>
                    </a:lnTo>
                    <a:lnTo>
                      <a:pt x="36" y="78"/>
                    </a:lnTo>
                    <a:lnTo>
                      <a:pt x="36" y="77"/>
                    </a:lnTo>
                    <a:lnTo>
                      <a:pt x="37" y="76"/>
                    </a:lnTo>
                    <a:lnTo>
                      <a:pt x="37" y="76"/>
                    </a:lnTo>
                    <a:lnTo>
                      <a:pt x="38" y="76"/>
                    </a:lnTo>
                    <a:lnTo>
                      <a:pt x="39" y="76"/>
                    </a:lnTo>
                    <a:lnTo>
                      <a:pt x="38" y="76"/>
                    </a:lnTo>
                    <a:lnTo>
                      <a:pt x="37" y="77"/>
                    </a:lnTo>
                    <a:lnTo>
                      <a:pt x="37" y="78"/>
                    </a:lnTo>
                    <a:lnTo>
                      <a:pt x="37" y="79"/>
                    </a:lnTo>
                    <a:lnTo>
                      <a:pt x="37" y="80"/>
                    </a:lnTo>
                    <a:lnTo>
                      <a:pt x="36" y="80"/>
                    </a:lnTo>
                    <a:lnTo>
                      <a:pt x="35" y="80"/>
                    </a:lnTo>
                    <a:lnTo>
                      <a:pt x="34" y="81"/>
                    </a:lnTo>
                    <a:lnTo>
                      <a:pt x="34" y="82"/>
                    </a:lnTo>
                    <a:lnTo>
                      <a:pt x="33" y="82"/>
                    </a:lnTo>
                    <a:lnTo>
                      <a:pt x="33" y="83"/>
                    </a:lnTo>
                    <a:lnTo>
                      <a:pt x="33" y="83"/>
                    </a:lnTo>
                    <a:lnTo>
                      <a:pt x="34" y="84"/>
                    </a:lnTo>
                    <a:lnTo>
                      <a:pt x="34" y="83"/>
                    </a:lnTo>
                    <a:lnTo>
                      <a:pt x="35" y="83"/>
                    </a:lnTo>
                    <a:lnTo>
                      <a:pt x="36" y="84"/>
                    </a:lnTo>
                    <a:lnTo>
                      <a:pt x="37" y="84"/>
                    </a:lnTo>
                    <a:lnTo>
                      <a:pt x="37" y="84"/>
                    </a:lnTo>
                    <a:lnTo>
                      <a:pt x="38" y="85"/>
                    </a:lnTo>
                    <a:lnTo>
                      <a:pt x="38" y="86"/>
                    </a:lnTo>
                    <a:lnTo>
                      <a:pt x="38" y="86"/>
                    </a:lnTo>
                    <a:lnTo>
                      <a:pt x="37" y="86"/>
                    </a:lnTo>
                    <a:lnTo>
                      <a:pt x="37" y="86"/>
                    </a:lnTo>
                    <a:lnTo>
                      <a:pt x="37" y="86"/>
                    </a:lnTo>
                    <a:lnTo>
                      <a:pt x="36" y="85"/>
                    </a:lnTo>
                    <a:lnTo>
                      <a:pt x="35" y="85"/>
                    </a:lnTo>
                    <a:lnTo>
                      <a:pt x="35" y="86"/>
                    </a:lnTo>
                    <a:lnTo>
                      <a:pt x="34" y="88"/>
                    </a:lnTo>
                    <a:lnTo>
                      <a:pt x="34" y="89"/>
                    </a:lnTo>
                    <a:lnTo>
                      <a:pt x="34" y="89"/>
                    </a:lnTo>
                    <a:lnTo>
                      <a:pt x="33" y="88"/>
                    </a:lnTo>
                    <a:lnTo>
                      <a:pt x="33" y="87"/>
                    </a:lnTo>
                    <a:lnTo>
                      <a:pt x="33" y="86"/>
                    </a:lnTo>
                    <a:lnTo>
                      <a:pt x="33" y="86"/>
                    </a:lnTo>
                    <a:lnTo>
                      <a:pt x="32" y="84"/>
                    </a:lnTo>
                    <a:lnTo>
                      <a:pt x="31" y="84"/>
                    </a:lnTo>
                    <a:lnTo>
                      <a:pt x="30" y="83"/>
                    </a:lnTo>
                    <a:lnTo>
                      <a:pt x="30" y="83"/>
                    </a:lnTo>
                    <a:lnTo>
                      <a:pt x="30" y="81"/>
                    </a:lnTo>
                    <a:lnTo>
                      <a:pt x="30" y="80"/>
                    </a:lnTo>
                    <a:lnTo>
                      <a:pt x="29" y="81"/>
                    </a:lnTo>
                    <a:lnTo>
                      <a:pt x="28" y="82"/>
                    </a:lnTo>
                    <a:lnTo>
                      <a:pt x="28" y="83"/>
                    </a:lnTo>
                    <a:lnTo>
                      <a:pt x="28" y="86"/>
                    </a:lnTo>
                    <a:lnTo>
                      <a:pt x="28" y="86"/>
                    </a:lnTo>
                    <a:lnTo>
                      <a:pt x="27" y="86"/>
                    </a:lnTo>
                    <a:lnTo>
                      <a:pt x="27" y="84"/>
                    </a:lnTo>
                    <a:lnTo>
                      <a:pt x="26" y="84"/>
                    </a:lnTo>
                    <a:lnTo>
                      <a:pt x="26" y="83"/>
                    </a:lnTo>
                    <a:lnTo>
                      <a:pt x="26" y="83"/>
                    </a:lnTo>
                    <a:lnTo>
                      <a:pt x="26" y="82"/>
                    </a:lnTo>
                    <a:lnTo>
                      <a:pt x="26" y="80"/>
                    </a:lnTo>
                    <a:lnTo>
                      <a:pt x="26" y="80"/>
                    </a:lnTo>
                    <a:lnTo>
                      <a:pt x="25" y="80"/>
                    </a:lnTo>
                    <a:lnTo>
                      <a:pt x="24" y="80"/>
                    </a:lnTo>
                    <a:lnTo>
                      <a:pt x="24" y="81"/>
                    </a:lnTo>
                    <a:lnTo>
                      <a:pt x="23" y="81"/>
                    </a:lnTo>
                    <a:lnTo>
                      <a:pt x="22" y="82"/>
                    </a:lnTo>
                    <a:lnTo>
                      <a:pt x="21" y="82"/>
                    </a:lnTo>
                    <a:lnTo>
                      <a:pt x="21" y="81"/>
                    </a:lnTo>
                    <a:lnTo>
                      <a:pt x="22" y="80"/>
                    </a:lnTo>
                    <a:lnTo>
                      <a:pt x="22" y="80"/>
                    </a:lnTo>
                    <a:lnTo>
                      <a:pt x="23" y="78"/>
                    </a:lnTo>
                    <a:lnTo>
                      <a:pt x="24" y="77"/>
                    </a:lnTo>
                    <a:lnTo>
                      <a:pt x="24" y="76"/>
                    </a:lnTo>
                    <a:lnTo>
                      <a:pt x="24" y="76"/>
                    </a:lnTo>
                    <a:lnTo>
                      <a:pt x="25" y="76"/>
                    </a:lnTo>
                    <a:lnTo>
                      <a:pt x="25" y="75"/>
                    </a:lnTo>
                    <a:lnTo>
                      <a:pt x="24" y="75"/>
                    </a:lnTo>
                    <a:lnTo>
                      <a:pt x="24" y="75"/>
                    </a:lnTo>
                    <a:lnTo>
                      <a:pt x="23" y="75"/>
                    </a:lnTo>
                    <a:lnTo>
                      <a:pt x="22" y="75"/>
                    </a:lnTo>
                    <a:lnTo>
                      <a:pt x="20" y="72"/>
                    </a:lnTo>
                    <a:lnTo>
                      <a:pt x="20" y="71"/>
                    </a:lnTo>
                    <a:lnTo>
                      <a:pt x="20" y="70"/>
                    </a:lnTo>
                    <a:lnTo>
                      <a:pt x="19" y="70"/>
                    </a:lnTo>
                    <a:lnTo>
                      <a:pt x="18" y="71"/>
                    </a:lnTo>
                    <a:lnTo>
                      <a:pt x="17" y="71"/>
                    </a:lnTo>
                    <a:lnTo>
                      <a:pt x="17" y="71"/>
                    </a:lnTo>
                    <a:lnTo>
                      <a:pt x="16" y="71"/>
                    </a:lnTo>
                    <a:lnTo>
                      <a:pt x="15" y="70"/>
                    </a:lnTo>
                    <a:lnTo>
                      <a:pt x="15" y="69"/>
                    </a:lnTo>
                    <a:lnTo>
                      <a:pt x="15" y="69"/>
                    </a:lnTo>
                    <a:lnTo>
                      <a:pt x="16" y="68"/>
                    </a:lnTo>
                    <a:lnTo>
                      <a:pt x="15" y="67"/>
                    </a:lnTo>
                    <a:lnTo>
                      <a:pt x="14" y="68"/>
                    </a:lnTo>
                    <a:lnTo>
                      <a:pt x="13" y="69"/>
                    </a:lnTo>
                    <a:lnTo>
                      <a:pt x="13" y="69"/>
                    </a:lnTo>
                    <a:lnTo>
                      <a:pt x="11" y="69"/>
                    </a:lnTo>
                    <a:lnTo>
                      <a:pt x="11" y="69"/>
                    </a:lnTo>
                    <a:lnTo>
                      <a:pt x="10" y="69"/>
                    </a:lnTo>
                    <a:lnTo>
                      <a:pt x="10" y="69"/>
                    </a:lnTo>
                    <a:lnTo>
                      <a:pt x="10" y="70"/>
                    </a:lnTo>
                    <a:lnTo>
                      <a:pt x="11" y="70"/>
                    </a:lnTo>
                    <a:lnTo>
                      <a:pt x="13" y="70"/>
                    </a:lnTo>
                    <a:lnTo>
                      <a:pt x="13" y="70"/>
                    </a:lnTo>
                    <a:lnTo>
                      <a:pt x="14" y="70"/>
                    </a:lnTo>
                    <a:lnTo>
                      <a:pt x="15" y="72"/>
                    </a:lnTo>
                    <a:lnTo>
                      <a:pt x="15" y="73"/>
                    </a:lnTo>
                    <a:lnTo>
                      <a:pt x="16" y="73"/>
                    </a:lnTo>
                    <a:lnTo>
                      <a:pt x="17" y="73"/>
                    </a:lnTo>
                    <a:lnTo>
                      <a:pt x="17" y="73"/>
                    </a:lnTo>
                    <a:lnTo>
                      <a:pt x="17" y="74"/>
                    </a:lnTo>
                    <a:lnTo>
                      <a:pt x="19" y="74"/>
                    </a:lnTo>
                    <a:lnTo>
                      <a:pt x="20" y="74"/>
                    </a:lnTo>
                    <a:lnTo>
                      <a:pt x="20" y="75"/>
                    </a:lnTo>
                    <a:lnTo>
                      <a:pt x="20" y="76"/>
                    </a:lnTo>
                    <a:lnTo>
                      <a:pt x="19" y="76"/>
                    </a:lnTo>
                    <a:lnTo>
                      <a:pt x="17" y="76"/>
                    </a:lnTo>
                    <a:lnTo>
                      <a:pt x="17" y="76"/>
                    </a:lnTo>
                    <a:lnTo>
                      <a:pt x="16" y="76"/>
                    </a:lnTo>
                    <a:lnTo>
                      <a:pt x="16" y="77"/>
                    </a:lnTo>
                    <a:lnTo>
                      <a:pt x="17" y="79"/>
                    </a:lnTo>
                    <a:lnTo>
                      <a:pt x="17" y="80"/>
                    </a:lnTo>
                    <a:lnTo>
                      <a:pt x="15" y="79"/>
                    </a:lnTo>
                    <a:lnTo>
                      <a:pt x="14" y="77"/>
                    </a:lnTo>
                    <a:lnTo>
                      <a:pt x="13" y="77"/>
                    </a:lnTo>
                    <a:lnTo>
                      <a:pt x="12" y="77"/>
                    </a:lnTo>
                    <a:lnTo>
                      <a:pt x="11" y="76"/>
                    </a:lnTo>
                    <a:lnTo>
                      <a:pt x="10" y="76"/>
                    </a:lnTo>
                    <a:lnTo>
                      <a:pt x="10" y="76"/>
                    </a:lnTo>
                    <a:lnTo>
                      <a:pt x="8" y="76"/>
                    </a:lnTo>
                    <a:lnTo>
                      <a:pt x="7" y="76"/>
                    </a:lnTo>
                    <a:lnTo>
                      <a:pt x="7" y="76"/>
                    </a:lnTo>
                    <a:lnTo>
                      <a:pt x="7" y="77"/>
                    </a:lnTo>
                    <a:lnTo>
                      <a:pt x="8" y="76"/>
                    </a:lnTo>
                    <a:lnTo>
                      <a:pt x="9" y="77"/>
                    </a:lnTo>
                    <a:lnTo>
                      <a:pt x="10" y="77"/>
                    </a:lnTo>
                    <a:lnTo>
                      <a:pt x="10" y="79"/>
                    </a:lnTo>
                    <a:lnTo>
                      <a:pt x="11" y="79"/>
                    </a:lnTo>
                    <a:lnTo>
                      <a:pt x="13" y="79"/>
                    </a:lnTo>
                    <a:lnTo>
                      <a:pt x="13" y="80"/>
                    </a:lnTo>
                    <a:lnTo>
                      <a:pt x="11" y="80"/>
                    </a:lnTo>
                    <a:lnTo>
                      <a:pt x="10" y="80"/>
                    </a:lnTo>
                    <a:lnTo>
                      <a:pt x="9" y="81"/>
                    </a:lnTo>
                    <a:lnTo>
                      <a:pt x="8" y="81"/>
                    </a:lnTo>
                    <a:lnTo>
                      <a:pt x="7" y="82"/>
                    </a:lnTo>
                    <a:lnTo>
                      <a:pt x="8" y="83"/>
                    </a:lnTo>
                    <a:lnTo>
                      <a:pt x="9" y="82"/>
                    </a:lnTo>
                    <a:lnTo>
                      <a:pt x="11" y="82"/>
                    </a:lnTo>
                    <a:lnTo>
                      <a:pt x="13" y="82"/>
                    </a:lnTo>
                    <a:lnTo>
                      <a:pt x="14" y="82"/>
                    </a:lnTo>
                    <a:lnTo>
                      <a:pt x="15" y="82"/>
                    </a:lnTo>
                    <a:lnTo>
                      <a:pt x="15" y="83"/>
                    </a:lnTo>
                    <a:lnTo>
                      <a:pt x="15" y="83"/>
                    </a:lnTo>
                    <a:lnTo>
                      <a:pt x="15" y="84"/>
                    </a:lnTo>
                    <a:lnTo>
                      <a:pt x="14" y="84"/>
                    </a:lnTo>
                    <a:lnTo>
                      <a:pt x="13" y="85"/>
                    </a:lnTo>
                    <a:lnTo>
                      <a:pt x="14" y="85"/>
                    </a:lnTo>
                    <a:lnTo>
                      <a:pt x="17" y="86"/>
                    </a:lnTo>
                    <a:lnTo>
                      <a:pt x="17" y="86"/>
                    </a:lnTo>
                    <a:lnTo>
                      <a:pt x="18" y="86"/>
                    </a:lnTo>
                    <a:lnTo>
                      <a:pt x="18" y="87"/>
                    </a:lnTo>
                    <a:lnTo>
                      <a:pt x="18" y="88"/>
                    </a:lnTo>
                    <a:lnTo>
                      <a:pt x="17" y="89"/>
                    </a:lnTo>
                    <a:lnTo>
                      <a:pt x="17" y="89"/>
                    </a:lnTo>
                    <a:lnTo>
                      <a:pt x="17" y="90"/>
                    </a:lnTo>
                    <a:lnTo>
                      <a:pt x="16" y="90"/>
                    </a:lnTo>
                    <a:lnTo>
                      <a:pt x="15" y="90"/>
                    </a:lnTo>
                    <a:lnTo>
                      <a:pt x="15" y="90"/>
                    </a:lnTo>
                    <a:lnTo>
                      <a:pt x="14" y="92"/>
                    </a:lnTo>
                    <a:lnTo>
                      <a:pt x="14" y="93"/>
                    </a:lnTo>
                    <a:lnTo>
                      <a:pt x="13" y="91"/>
                    </a:lnTo>
                    <a:lnTo>
                      <a:pt x="13" y="90"/>
                    </a:lnTo>
                    <a:lnTo>
                      <a:pt x="13" y="89"/>
                    </a:lnTo>
                    <a:lnTo>
                      <a:pt x="13" y="88"/>
                    </a:lnTo>
                    <a:lnTo>
                      <a:pt x="13" y="89"/>
                    </a:lnTo>
                    <a:lnTo>
                      <a:pt x="12" y="88"/>
                    </a:lnTo>
                    <a:lnTo>
                      <a:pt x="11" y="88"/>
                    </a:lnTo>
                    <a:lnTo>
                      <a:pt x="10" y="88"/>
                    </a:lnTo>
                    <a:lnTo>
                      <a:pt x="10" y="87"/>
                    </a:lnTo>
                    <a:lnTo>
                      <a:pt x="8" y="87"/>
                    </a:lnTo>
                    <a:lnTo>
                      <a:pt x="9" y="88"/>
                    </a:lnTo>
                    <a:lnTo>
                      <a:pt x="9" y="89"/>
                    </a:lnTo>
                    <a:lnTo>
                      <a:pt x="9" y="90"/>
                    </a:lnTo>
                    <a:lnTo>
                      <a:pt x="9" y="90"/>
                    </a:lnTo>
                    <a:lnTo>
                      <a:pt x="8" y="90"/>
                    </a:lnTo>
                    <a:lnTo>
                      <a:pt x="7" y="90"/>
                    </a:lnTo>
                    <a:lnTo>
                      <a:pt x="6" y="90"/>
                    </a:lnTo>
                    <a:lnTo>
                      <a:pt x="6" y="90"/>
                    </a:lnTo>
                    <a:lnTo>
                      <a:pt x="6" y="90"/>
                    </a:lnTo>
                    <a:lnTo>
                      <a:pt x="6" y="91"/>
                    </a:lnTo>
                    <a:lnTo>
                      <a:pt x="6" y="92"/>
                    </a:lnTo>
                    <a:lnTo>
                      <a:pt x="6" y="92"/>
                    </a:lnTo>
                    <a:lnTo>
                      <a:pt x="5" y="92"/>
                    </a:lnTo>
                    <a:lnTo>
                      <a:pt x="4" y="92"/>
                    </a:lnTo>
                    <a:lnTo>
                      <a:pt x="3" y="93"/>
                    </a:lnTo>
                    <a:lnTo>
                      <a:pt x="3" y="93"/>
                    </a:lnTo>
                    <a:lnTo>
                      <a:pt x="2" y="93"/>
                    </a:lnTo>
                    <a:lnTo>
                      <a:pt x="1" y="93"/>
                    </a:lnTo>
                    <a:lnTo>
                      <a:pt x="0" y="94"/>
                    </a:lnTo>
                    <a:lnTo>
                      <a:pt x="0" y="95"/>
                    </a:lnTo>
                    <a:lnTo>
                      <a:pt x="0" y="96"/>
                    </a:lnTo>
                    <a:lnTo>
                      <a:pt x="0" y="95"/>
                    </a:lnTo>
                    <a:lnTo>
                      <a:pt x="2" y="93"/>
                    </a:lnTo>
                    <a:lnTo>
                      <a:pt x="3" y="94"/>
                    </a:lnTo>
                    <a:lnTo>
                      <a:pt x="5" y="94"/>
                    </a:lnTo>
                    <a:lnTo>
                      <a:pt x="6" y="93"/>
                    </a:lnTo>
                    <a:lnTo>
                      <a:pt x="6" y="93"/>
                    </a:lnTo>
                    <a:lnTo>
                      <a:pt x="6" y="94"/>
                    </a:lnTo>
                    <a:lnTo>
                      <a:pt x="7" y="94"/>
                    </a:lnTo>
                    <a:lnTo>
                      <a:pt x="8" y="93"/>
                    </a:lnTo>
                    <a:lnTo>
                      <a:pt x="10" y="93"/>
                    </a:lnTo>
                    <a:lnTo>
                      <a:pt x="10" y="94"/>
                    </a:lnTo>
                    <a:lnTo>
                      <a:pt x="9" y="95"/>
                    </a:lnTo>
                    <a:lnTo>
                      <a:pt x="8" y="96"/>
                    </a:lnTo>
                    <a:lnTo>
                      <a:pt x="7" y="97"/>
                    </a:lnTo>
                    <a:lnTo>
                      <a:pt x="7" y="97"/>
                    </a:lnTo>
                    <a:lnTo>
                      <a:pt x="7" y="98"/>
                    </a:lnTo>
                    <a:lnTo>
                      <a:pt x="6" y="98"/>
                    </a:lnTo>
                    <a:lnTo>
                      <a:pt x="6" y="99"/>
                    </a:lnTo>
                    <a:lnTo>
                      <a:pt x="5" y="99"/>
                    </a:lnTo>
                    <a:lnTo>
                      <a:pt x="4" y="99"/>
                    </a:lnTo>
                    <a:lnTo>
                      <a:pt x="3" y="99"/>
                    </a:lnTo>
                    <a:lnTo>
                      <a:pt x="3" y="100"/>
                    </a:lnTo>
                    <a:lnTo>
                      <a:pt x="4" y="100"/>
                    </a:lnTo>
                    <a:lnTo>
                      <a:pt x="4" y="100"/>
                    </a:lnTo>
                    <a:lnTo>
                      <a:pt x="4" y="101"/>
                    </a:lnTo>
                    <a:lnTo>
                      <a:pt x="5" y="101"/>
                    </a:lnTo>
                    <a:lnTo>
                      <a:pt x="6" y="102"/>
                    </a:lnTo>
                    <a:lnTo>
                      <a:pt x="5" y="102"/>
                    </a:lnTo>
                    <a:lnTo>
                      <a:pt x="5" y="103"/>
                    </a:lnTo>
                    <a:lnTo>
                      <a:pt x="6" y="103"/>
                    </a:lnTo>
                    <a:lnTo>
                      <a:pt x="7" y="101"/>
                    </a:lnTo>
                    <a:lnTo>
                      <a:pt x="7" y="102"/>
                    </a:lnTo>
                    <a:lnTo>
                      <a:pt x="8" y="102"/>
                    </a:lnTo>
                    <a:lnTo>
                      <a:pt x="9" y="102"/>
                    </a:lnTo>
                    <a:lnTo>
                      <a:pt x="9" y="100"/>
                    </a:lnTo>
                    <a:lnTo>
                      <a:pt x="8" y="99"/>
                    </a:lnTo>
                    <a:lnTo>
                      <a:pt x="9" y="98"/>
                    </a:lnTo>
                    <a:lnTo>
                      <a:pt x="10" y="98"/>
                    </a:lnTo>
                    <a:lnTo>
                      <a:pt x="10" y="99"/>
                    </a:lnTo>
                    <a:lnTo>
                      <a:pt x="10" y="99"/>
                    </a:lnTo>
                    <a:lnTo>
                      <a:pt x="11" y="99"/>
                    </a:lnTo>
                    <a:lnTo>
                      <a:pt x="11" y="97"/>
                    </a:lnTo>
                    <a:lnTo>
                      <a:pt x="12" y="97"/>
                    </a:lnTo>
                    <a:lnTo>
                      <a:pt x="13" y="97"/>
                    </a:lnTo>
                    <a:lnTo>
                      <a:pt x="13" y="97"/>
                    </a:lnTo>
                    <a:lnTo>
                      <a:pt x="13" y="98"/>
                    </a:lnTo>
                    <a:lnTo>
                      <a:pt x="12" y="100"/>
                    </a:lnTo>
                    <a:lnTo>
                      <a:pt x="11" y="100"/>
                    </a:lnTo>
                    <a:lnTo>
                      <a:pt x="11" y="101"/>
                    </a:lnTo>
                    <a:lnTo>
                      <a:pt x="12" y="101"/>
                    </a:lnTo>
                    <a:lnTo>
                      <a:pt x="13" y="101"/>
                    </a:lnTo>
                    <a:lnTo>
                      <a:pt x="13" y="101"/>
                    </a:lnTo>
                    <a:lnTo>
                      <a:pt x="14" y="100"/>
                    </a:lnTo>
                    <a:lnTo>
                      <a:pt x="15" y="100"/>
                    </a:lnTo>
                    <a:lnTo>
                      <a:pt x="16" y="100"/>
                    </a:lnTo>
                    <a:lnTo>
                      <a:pt x="16" y="99"/>
                    </a:lnTo>
                    <a:lnTo>
                      <a:pt x="17" y="98"/>
                    </a:lnTo>
                    <a:lnTo>
                      <a:pt x="17" y="97"/>
                    </a:lnTo>
                    <a:lnTo>
                      <a:pt x="17" y="98"/>
                    </a:lnTo>
                    <a:lnTo>
                      <a:pt x="17" y="99"/>
                    </a:lnTo>
                    <a:lnTo>
                      <a:pt x="18" y="99"/>
                    </a:lnTo>
                    <a:lnTo>
                      <a:pt x="19" y="99"/>
                    </a:lnTo>
                    <a:lnTo>
                      <a:pt x="20" y="99"/>
                    </a:lnTo>
                    <a:lnTo>
                      <a:pt x="21" y="100"/>
                    </a:lnTo>
                    <a:lnTo>
                      <a:pt x="20" y="100"/>
                    </a:lnTo>
                    <a:lnTo>
                      <a:pt x="20" y="100"/>
                    </a:lnTo>
                    <a:lnTo>
                      <a:pt x="19" y="100"/>
                    </a:lnTo>
                    <a:lnTo>
                      <a:pt x="17" y="100"/>
                    </a:lnTo>
                    <a:lnTo>
                      <a:pt x="17" y="101"/>
                    </a:lnTo>
                    <a:lnTo>
                      <a:pt x="17" y="101"/>
                    </a:lnTo>
                    <a:lnTo>
                      <a:pt x="17" y="102"/>
                    </a:lnTo>
                    <a:lnTo>
                      <a:pt x="17" y="103"/>
                    </a:lnTo>
                    <a:lnTo>
                      <a:pt x="16" y="104"/>
                    </a:lnTo>
                    <a:lnTo>
                      <a:pt x="15" y="104"/>
                    </a:lnTo>
                    <a:lnTo>
                      <a:pt x="15" y="104"/>
                    </a:lnTo>
                    <a:lnTo>
                      <a:pt x="14" y="104"/>
                    </a:lnTo>
                    <a:lnTo>
                      <a:pt x="13" y="105"/>
                    </a:lnTo>
                    <a:lnTo>
                      <a:pt x="13" y="105"/>
                    </a:lnTo>
                    <a:lnTo>
                      <a:pt x="12" y="105"/>
                    </a:lnTo>
                    <a:lnTo>
                      <a:pt x="11" y="105"/>
                    </a:lnTo>
                    <a:lnTo>
                      <a:pt x="12" y="106"/>
                    </a:lnTo>
                    <a:lnTo>
                      <a:pt x="13" y="106"/>
                    </a:lnTo>
                    <a:lnTo>
                      <a:pt x="13" y="106"/>
                    </a:lnTo>
                    <a:lnTo>
                      <a:pt x="14" y="106"/>
                    </a:lnTo>
                    <a:lnTo>
                      <a:pt x="14" y="107"/>
                    </a:lnTo>
                    <a:lnTo>
                      <a:pt x="16" y="107"/>
                    </a:lnTo>
                    <a:lnTo>
                      <a:pt x="17" y="107"/>
                    </a:lnTo>
                    <a:lnTo>
                      <a:pt x="17" y="107"/>
                    </a:lnTo>
                    <a:lnTo>
                      <a:pt x="17" y="107"/>
                    </a:lnTo>
                    <a:lnTo>
                      <a:pt x="18" y="107"/>
                    </a:lnTo>
                    <a:lnTo>
                      <a:pt x="19" y="107"/>
                    </a:lnTo>
                    <a:lnTo>
                      <a:pt x="20" y="107"/>
                    </a:lnTo>
                    <a:lnTo>
                      <a:pt x="20" y="108"/>
                    </a:lnTo>
                    <a:lnTo>
                      <a:pt x="20" y="109"/>
                    </a:lnTo>
                    <a:lnTo>
                      <a:pt x="19" y="109"/>
                    </a:lnTo>
                    <a:lnTo>
                      <a:pt x="18" y="110"/>
                    </a:lnTo>
                    <a:lnTo>
                      <a:pt x="17" y="111"/>
                    </a:lnTo>
                    <a:lnTo>
                      <a:pt x="17" y="111"/>
                    </a:lnTo>
                    <a:lnTo>
                      <a:pt x="17" y="112"/>
                    </a:lnTo>
                    <a:lnTo>
                      <a:pt x="18" y="112"/>
                    </a:lnTo>
                    <a:lnTo>
                      <a:pt x="17" y="113"/>
                    </a:lnTo>
                    <a:lnTo>
                      <a:pt x="17" y="114"/>
                    </a:lnTo>
                    <a:lnTo>
                      <a:pt x="16" y="114"/>
                    </a:lnTo>
                    <a:lnTo>
                      <a:pt x="14" y="112"/>
                    </a:lnTo>
                    <a:lnTo>
                      <a:pt x="13" y="112"/>
                    </a:lnTo>
                    <a:lnTo>
                      <a:pt x="13" y="112"/>
                    </a:lnTo>
                    <a:lnTo>
                      <a:pt x="12" y="112"/>
                    </a:lnTo>
                    <a:lnTo>
                      <a:pt x="11" y="112"/>
                    </a:lnTo>
                    <a:lnTo>
                      <a:pt x="11" y="111"/>
                    </a:lnTo>
                    <a:lnTo>
                      <a:pt x="11" y="111"/>
                    </a:lnTo>
                    <a:lnTo>
                      <a:pt x="10" y="110"/>
                    </a:lnTo>
                    <a:lnTo>
                      <a:pt x="8" y="111"/>
                    </a:lnTo>
                    <a:lnTo>
                      <a:pt x="7" y="111"/>
                    </a:lnTo>
                    <a:lnTo>
                      <a:pt x="7" y="110"/>
                    </a:lnTo>
                    <a:lnTo>
                      <a:pt x="6" y="110"/>
                    </a:lnTo>
                    <a:lnTo>
                      <a:pt x="7" y="111"/>
                    </a:lnTo>
                    <a:lnTo>
                      <a:pt x="6" y="111"/>
                    </a:lnTo>
                    <a:lnTo>
                      <a:pt x="6" y="112"/>
                    </a:lnTo>
                    <a:lnTo>
                      <a:pt x="5" y="112"/>
                    </a:lnTo>
                    <a:lnTo>
                      <a:pt x="4" y="111"/>
                    </a:lnTo>
                    <a:lnTo>
                      <a:pt x="3" y="111"/>
                    </a:lnTo>
                    <a:lnTo>
                      <a:pt x="3" y="112"/>
                    </a:lnTo>
                    <a:lnTo>
                      <a:pt x="2" y="113"/>
                    </a:lnTo>
                    <a:lnTo>
                      <a:pt x="2" y="114"/>
                    </a:lnTo>
                    <a:lnTo>
                      <a:pt x="0" y="114"/>
                    </a:lnTo>
                    <a:lnTo>
                      <a:pt x="0" y="115"/>
                    </a:lnTo>
                    <a:lnTo>
                      <a:pt x="0" y="115"/>
                    </a:lnTo>
                    <a:lnTo>
                      <a:pt x="1" y="115"/>
                    </a:lnTo>
                    <a:lnTo>
                      <a:pt x="2" y="115"/>
                    </a:lnTo>
                    <a:lnTo>
                      <a:pt x="2" y="114"/>
                    </a:lnTo>
                    <a:lnTo>
                      <a:pt x="3" y="114"/>
                    </a:lnTo>
                    <a:lnTo>
                      <a:pt x="4" y="113"/>
                    </a:lnTo>
                    <a:lnTo>
                      <a:pt x="5" y="113"/>
                    </a:lnTo>
                    <a:lnTo>
                      <a:pt x="6" y="113"/>
                    </a:lnTo>
                    <a:lnTo>
                      <a:pt x="7" y="114"/>
                    </a:lnTo>
                    <a:lnTo>
                      <a:pt x="7" y="113"/>
                    </a:lnTo>
                    <a:lnTo>
                      <a:pt x="8" y="113"/>
                    </a:lnTo>
                    <a:lnTo>
                      <a:pt x="9" y="113"/>
                    </a:lnTo>
                    <a:lnTo>
                      <a:pt x="10" y="114"/>
                    </a:lnTo>
                    <a:lnTo>
                      <a:pt x="11" y="114"/>
                    </a:lnTo>
                    <a:lnTo>
                      <a:pt x="13" y="114"/>
                    </a:lnTo>
                    <a:lnTo>
                      <a:pt x="13" y="114"/>
                    </a:lnTo>
                    <a:lnTo>
                      <a:pt x="14" y="114"/>
                    </a:lnTo>
                    <a:lnTo>
                      <a:pt x="15" y="115"/>
                    </a:lnTo>
                    <a:lnTo>
                      <a:pt x="16" y="115"/>
                    </a:lnTo>
                    <a:lnTo>
                      <a:pt x="17" y="116"/>
                    </a:lnTo>
                    <a:lnTo>
                      <a:pt x="16" y="11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36" name="Freeform 1195">
                <a:extLst>
                  <a:ext uri="{FF2B5EF4-FFF2-40B4-BE49-F238E27FC236}">
                    <a16:creationId xmlns:a16="http://schemas.microsoft.com/office/drawing/2014/main" id="{3B1D6EF1-23B5-4100-9222-3346E864CC69}"/>
                  </a:ext>
                </a:extLst>
              </p:cNvPr>
              <p:cNvSpPr>
                <a:spLocks/>
              </p:cNvSpPr>
              <p:nvPr/>
            </p:nvSpPr>
            <p:spPr bwMode="auto">
              <a:xfrm>
                <a:off x="4619" y="2329"/>
                <a:ext cx="164" cy="79"/>
              </a:xfrm>
              <a:custGeom>
                <a:avLst/>
                <a:gdLst>
                  <a:gd name="T0" fmla="*/ 140 w 164"/>
                  <a:gd name="T1" fmla="*/ 1 h 79"/>
                  <a:gd name="T2" fmla="*/ 140 w 164"/>
                  <a:gd name="T3" fmla="*/ 4 h 79"/>
                  <a:gd name="T4" fmla="*/ 139 w 164"/>
                  <a:gd name="T5" fmla="*/ 8 h 79"/>
                  <a:gd name="T6" fmla="*/ 138 w 164"/>
                  <a:gd name="T7" fmla="*/ 14 h 79"/>
                  <a:gd name="T8" fmla="*/ 135 w 164"/>
                  <a:gd name="T9" fmla="*/ 22 h 79"/>
                  <a:gd name="T10" fmla="*/ 142 w 164"/>
                  <a:gd name="T11" fmla="*/ 17 h 79"/>
                  <a:gd name="T12" fmla="*/ 150 w 164"/>
                  <a:gd name="T13" fmla="*/ 13 h 79"/>
                  <a:gd name="T14" fmla="*/ 149 w 164"/>
                  <a:gd name="T15" fmla="*/ 16 h 79"/>
                  <a:gd name="T16" fmla="*/ 144 w 164"/>
                  <a:gd name="T17" fmla="*/ 22 h 79"/>
                  <a:gd name="T18" fmla="*/ 151 w 164"/>
                  <a:gd name="T19" fmla="*/ 26 h 79"/>
                  <a:gd name="T20" fmla="*/ 141 w 164"/>
                  <a:gd name="T21" fmla="*/ 31 h 79"/>
                  <a:gd name="T22" fmla="*/ 132 w 164"/>
                  <a:gd name="T23" fmla="*/ 35 h 79"/>
                  <a:gd name="T24" fmla="*/ 140 w 164"/>
                  <a:gd name="T25" fmla="*/ 33 h 79"/>
                  <a:gd name="T26" fmla="*/ 153 w 164"/>
                  <a:gd name="T27" fmla="*/ 29 h 79"/>
                  <a:gd name="T28" fmla="*/ 159 w 164"/>
                  <a:gd name="T29" fmla="*/ 30 h 79"/>
                  <a:gd name="T30" fmla="*/ 156 w 164"/>
                  <a:gd name="T31" fmla="*/ 33 h 79"/>
                  <a:gd name="T32" fmla="*/ 149 w 164"/>
                  <a:gd name="T33" fmla="*/ 40 h 79"/>
                  <a:gd name="T34" fmla="*/ 159 w 164"/>
                  <a:gd name="T35" fmla="*/ 40 h 79"/>
                  <a:gd name="T36" fmla="*/ 162 w 164"/>
                  <a:gd name="T37" fmla="*/ 46 h 79"/>
                  <a:gd name="T38" fmla="*/ 159 w 164"/>
                  <a:gd name="T39" fmla="*/ 50 h 79"/>
                  <a:gd name="T40" fmla="*/ 149 w 164"/>
                  <a:gd name="T41" fmla="*/ 48 h 79"/>
                  <a:gd name="T42" fmla="*/ 142 w 164"/>
                  <a:gd name="T43" fmla="*/ 40 h 79"/>
                  <a:gd name="T44" fmla="*/ 138 w 164"/>
                  <a:gd name="T45" fmla="*/ 42 h 79"/>
                  <a:gd name="T46" fmla="*/ 142 w 164"/>
                  <a:gd name="T47" fmla="*/ 50 h 79"/>
                  <a:gd name="T48" fmla="*/ 147 w 164"/>
                  <a:gd name="T49" fmla="*/ 57 h 79"/>
                  <a:gd name="T50" fmla="*/ 153 w 164"/>
                  <a:gd name="T51" fmla="*/ 65 h 79"/>
                  <a:gd name="T52" fmla="*/ 152 w 164"/>
                  <a:gd name="T53" fmla="*/ 74 h 79"/>
                  <a:gd name="T54" fmla="*/ 147 w 164"/>
                  <a:gd name="T55" fmla="*/ 75 h 79"/>
                  <a:gd name="T56" fmla="*/ 142 w 164"/>
                  <a:gd name="T57" fmla="*/ 74 h 79"/>
                  <a:gd name="T58" fmla="*/ 138 w 164"/>
                  <a:gd name="T59" fmla="*/ 67 h 79"/>
                  <a:gd name="T60" fmla="*/ 135 w 164"/>
                  <a:gd name="T61" fmla="*/ 61 h 79"/>
                  <a:gd name="T62" fmla="*/ 132 w 164"/>
                  <a:gd name="T63" fmla="*/ 67 h 79"/>
                  <a:gd name="T64" fmla="*/ 131 w 164"/>
                  <a:gd name="T65" fmla="*/ 54 h 79"/>
                  <a:gd name="T66" fmla="*/ 128 w 164"/>
                  <a:gd name="T67" fmla="*/ 48 h 79"/>
                  <a:gd name="T68" fmla="*/ 125 w 164"/>
                  <a:gd name="T69" fmla="*/ 55 h 79"/>
                  <a:gd name="T70" fmla="*/ 120 w 164"/>
                  <a:gd name="T71" fmla="*/ 46 h 79"/>
                  <a:gd name="T72" fmla="*/ 119 w 164"/>
                  <a:gd name="T73" fmla="*/ 39 h 79"/>
                  <a:gd name="T74" fmla="*/ 117 w 164"/>
                  <a:gd name="T75" fmla="*/ 39 h 79"/>
                  <a:gd name="T76" fmla="*/ 115 w 164"/>
                  <a:gd name="T77" fmla="*/ 46 h 79"/>
                  <a:gd name="T78" fmla="*/ 114 w 164"/>
                  <a:gd name="T79" fmla="*/ 52 h 79"/>
                  <a:gd name="T80" fmla="*/ 119 w 164"/>
                  <a:gd name="T81" fmla="*/ 57 h 79"/>
                  <a:gd name="T82" fmla="*/ 120 w 164"/>
                  <a:gd name="T83" fmla="*/ 66 h 79"/>
                  <a:gd name="T84" fmla="*/ 115 w 164"/>
                  <a:gd name="T85" fmla="*/ 58 h 79"/>
                  <a:gd name="T86" fmla="*/ 110 w 164"/>
                  <a:gd name="T87" fmla="*/ 64 h 79"/>
                  <a:gd name="T88" fmla="*/ 110 w 164"/>
                  <a:gd name="T89" fmla="*/ 55 h 79"/>
                  <a:gd name="T90" fmla="*/ 101 w 164"/>
                  <a:gd name="T91" fmla="*/ 54 h 79"/>
                  <a:gd name="T92" fmla="*/ 98 w 164"/>
                  <a:gd name="T93" fmla="*/ 47 h 79"/>
                  <a:gd name="T94" fmla="*/ 91 w 164"/>
                  <a:gd name="T95" fmla="*/ 50 h 79"/>
                  <a:gd name="T96" fmla="*/ 94 w 164"/>
                  <a:gd name="T97" fmla="*/ 54 h 79"/>
                  <a:gd name="T98" fmla="*/ 103 w 164"/>
                  <a:gd name="T99" fmla="*/ 60 h 79"/>
                  <a:gd name="T100" fmla="*/ 96 w 164"/>
                  <a:gd name="T101" fmla="*/ 67 h 79"/>
                  <a:gd name="T102" fmla="*/ 89 w 164"/>
                  <a:gd name="T103" fmla="*/ 64 h 79"/>
                  <a:gd name="T104" fmla="*/ 82 w 164"/>
                  <a:gd name="T105" fmla="*/ 59 h 79"/>
                  <a:gd name="T106" fmla="*/ 80 w 164"/>
                  <a:gd name="T107" fmla="*/ 66 h 79"/>
                  <a:gd name="T108" fmla="*/ 80 w 164"/>
                  <a:gd name="T109" fmla="*/ 75 h 79"/>
                  <a:gd name="T110" fmla="*/ 68 w 164"/>
                  <a:gd name="T111" fmla="*/ 74 h 79"/>
                  <a:gd name="T112" fmla="*/ 55 w 164"/>
                  <a:gd name="T113" fmla="*/ 61 h 79"/>
                  <a:gd name="T114" fmla="*/ 39 w 164"/>
                  <a:gd name="T115" fmla="*/ 49 h 79"/>
                  <a:gd name="T116" fmla="*/ 21 w 164"/>
                  <a:gd name="T117" fmla="*/ 39 h 79"/>
                  <a:gd name="T118" fmla="*/ 5 w 164"/>
                  <a:gd name="T119" fmla="*/ 2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4" h="79">
                    <a:moveTo>
                      <a:pt x="145" y="0"/>
                    </a:moveTo>
                    <a:lnTo>
                      <a:pt x="144" y="1"/>
                    </a:lnTo>
                    <a:lnTo>
                      <a:pt x="143" y="1"/>
                    </a:lnTo>
                    <a:lnTo>
                      <a:pt x="142" y="1"/>
                    </a:lnTo>
                    <a:lnTo>
                      <a:pt x="142" y="2"/>
                    </a:lnTo>
                    <a:lnTo>
                      <a:pt x="144" y="3"/>
                    </a:lnTo>
                    <a:lnTo>
                      <a:pt x="146" y="3"/>
                    </a:lnTo>
                    <a:lnTo>
                      <a:pt x="146" y="3"/>
                    </a:lnTo>
                    <a:lnTo>
                      <a:pt x="147" y="4"/>
                    </a:lnTo>
                    <a:lnTo>
                      <a:pt x="146" y="4"/>
                    </a:lnTo>
                    <a:lnTo>
                      <a:pt x="145" y="4"/>
                    </a:lnTo>
                    <a:lnTo>
                      <a:pt x="144" y="4"/>
                    </a:lnTo>
                    <a:lnTo>
                      <a:pt x="142" y="4"/>
                    </a:lnTo>
                    <a:lnTo>
                      <a:pt x="141" y="4"/>
                    </a:lnTo>
                    <a:lnTo>
                      <a:pt x="141" y="3"/>
                    </a:lnTo>
                    <a:lnTo>
                      <a:pt x="141" y="1"/>
                    </a:lnTo>
                    <a:lnTo>
                      <a:pt x="140" y="1"/>
                    </a:lnTo>
                    <a:lnTo>
                      <a:pt x="140" y="2"/>
                    </a:lnTo>
                    <a:lnTo>
                      <a:pt x="139" y="2"/>
                    </a:lnTo>
                    <a:lnTo>
                      <a:pt x="138" y="3"/>
                    </a:lnTo>
                    <a:lnTo>
                      <a:pt x="137" y="3"/>
                    </a:lnTo>
                    <a:lnTo>
                      <a:pt x="136" y="3"/>
                    </a:lnTo>
                    <a:lnTo>
                      <a:pt x="135" y="4"/>
                    </a:lnTo>
                    <a:lnTo>
                      <a:pt x="135" y="4"/>
                    </a:lnTo>
                    <a:lnTo>
                      <a:pt x="134" y="4"/>
                    </a:lnTo>
                    <a:lnTo>
                      <a:pt x="133" y="4"/>
                    </a:lnTo>
                    <a:lnTo>
                      <a:pt x="132" y="5"/>
                    </a:lnTo>
                    <a:lnTo>
                      <a:pt x="133" y="5"/>
                    </a:lnTo>
                    <a:lnTo>
                      <a:pt x="134" y="5"/>
                    </a:lnTo>
                    <a:lnTo>
                      <a:pt x="135" y="5"/>
                    </a:lnTo>
                    <a:lnTo>
                      <a:pt x="136" y="5"/>
                    </a:lnTo>
                    <a:lnTo>
                      <a:pt x="137" y="5"/>
                    </a:lnTo>
                    <a:lnTo>
                      <a:pt x="138" y="5"/>
                    </a:lnTo>
                    <a:lnTo>
                      <a:pt x="140" y="4"/>
                    </a:lnTo>
                    <a:lnTo>
                      <a:pt x="140" y="5"/>
                    </a:lnTo>
                    <a:lnTo>
                      <a:pt x="139" y="5"/>
                    </a:lnTo>
                    <a:lnTo>
                      <a:pt x="139" y="6"/>
                    </a:lnTo>
                    <a:lnTo>
                      <a:pt x="138" y="7"/>
                    </a:lnTo>
                    <a:lnTo>
                      <a:pt x="135" y="8"/>
                    </a:lnTo>
                    <a:lnTo>
                      <a:pt x="135" y="8"/>
                    </a:lnTo>
                    <a:lnTo>
                      <a:pt x="134" y="9"/>
                    </a:lnTo>
                    <a:lnTo>
                      <a:pt x="133" y="10"/>
                    </a:lnTo>
                    <a:lnTo>
                      <a:pt x="132" y="11"/>
                    </a:lnTo>
                    <a:lnTo>
                      <a:pt x="133" y="11"/>
                    </a:lnTo>
                    <a:lnTo>
                      <a:pt x="134" y="11"/>
                    </a:lnTo>
                    <a:lnTo>
                      <a:pt x="135" y="10"/>
                    </a:lnTo>
                    <a:lnTo>
                      <a:pt x="135" y="9"/>
                    </a:lnTo>
                    <a:lnTo>
                      <a:pt x="136" y="9"/>
                    </a:lnTo>
                    <a:lnTo>
                      <a:pt x="137" y="10"/>
                    </a:lnTo>
                    <a:lnTo>
                      <a:pt x="138" y="8"/>
                    </a:lnTo>
                    <a:lnTo>
                      <a:pt x="139" y="8"/>
                    </a:lnTo>
                    <a:lnTo>
                      <a:pt x="139" y="8"/>
                    </a:lnTo>
                    <a:lnTo>
                      <a:pt x="140" y="8"/>
                    </a:lnTo>
                    <a:lnTo>
                      <a:pt x="141" y="8"/>
                    </a:lnTo>
                    <a:lnTo>
                      <a:pt x="142" y="8"/>
                    </a:lnTo>
                    <a:lnTo>
                      <a:pt x="142" y="8"/>
                    </a:lnTo>
                    <a:lnTo>
                      <a:pt x="143" y="9"/>
                    </a:lnTo>
                    <a:lnTo>
                      <a:pt x="142" y="11"/>
                    </a:lnTo>
                    <a:lnTo>
                      <a:pt x="142" y="11"/>
                    </a:lnTo>
                    <a:lnTo>
                      <a:pt x="141" y="12"/>
                    </a:lnTo>
                    <a:lnTo>
                      <a:pt x="141" y="12"/>
                    </a:lnTo>
                    <a:lnTo>
                      <a:pt x="140" y="12"/>
                    </a:lnTo>
                    <a:lnTo>
                      <a:pt x="139" y="12"/>
                    </a:lnTo>
                    <a:lnTo>
                      <a:pt x="139" y="13"/>
                    </a:lnTo>
                    <a:lnTo>
                      <a:pt x="140" y="14"/>
                    </a:lnTo>
                    <a:lnTo>
                      <a:pt x="139" y="14"/>
                    </a:lnTo>
                    <a:lnTo>
                      <a:pt x="139" y="14"/>
                    </a:lnTo>
                    <a:lnTo>
                      <a:pt x="138" y="14"/>
                    </a:lnTo>
                    <a:lnTo>
                      <a:pt x="138" y="15"/>
                    </a:lnTo>
                    <a:lnTo>
                      <a:pt x="137" y="15"/>
                    </a:lnTo>
                    <a:lnTo>
                      <a:pt x="136" y="15"/>
                    </a:lnTo>
                    <a:lnTo>
                      <a:pt x="135" y="15"/>
                    </a:lnTo>
                    <a:lnTo>
                      <a:pt x="135" y="16"/>
                    </a:lnTo>
                    <a:lnTo>
                      <a:pt x="134" y="17"/>
                    </a:lnTo>
                    <a:lnTo>
                      <a:pt x="133" y="16"/>
                    </a:lnTo>
                    <a:lnTo>
                      <a:pt x="132" y="17"/>
                    </a:lnTo>
                    <a:lnTo>
                      <a:pt x="133" y="18"/>
                    </a:lnTo>
                    <a:lnTo>
                      <a:pt x="134" y="18"/>
                    </a:lnTo>
                    <a:lnTo>
                      <a:pt x="135" y="18"/>
                    </a:lnTo>
                    <a:lnTo>
                      <a:pt x="135" y="17"/>
                    </a:lnTo>
                    <a:lnTo>
                      <a:pt x="136" y="17"/>
                    </a:lnTo>
                    <a:lnTo>
                      <a:pt x="136" y="19"/>
                    </a:lnTo>
                    <a:lnTo>
                      <a:pt x="137" y="19"/>
                    </a:lnTo>
                    <a:lnTo>
                      <a:pt x="135" y="22"/>
                    </a:lnTo>
                    <a:lnTo>
                      <a:pt x="135" y="22"/>
                    </a:lnTo>
                    <a:lnTo>
                      <a:pt x="135" y="23"/>
                    </a:lnTo>
                    <a:lnTo>
                      <a:pt x="135" y="24"/>
                    </a:lnTo>
                    <a:lnTo>
                      <a:pt x="135" y="25"/>
                    </a:lnTo>
                    <a:lnTo>
                      <a:pt x="135" y="26"/>
                    </a:lnTo>
                    <a:lnTo>
                      <a:pt x="136" y="26"/>
                    </a:lnTo>
                    <a:lnTo>
                      <a:pt x="137" y="26"/>
                    </a:lnTo>
                    <a:lnTo>
                      <a:pt x="138" y="26"/>
                    </a:lnTo>
                    <a:lnTo>
                      <a:pt x="138" y="25"/>
                    </a:lnTo>
                    <a:lnTo>
                      <a:pt x="138" y="24"/>
                    </a:lnTo>
                    <a:lnTo>
                      <a:pt x="138" y="22"/>
                    </a:lnTo>
                    <a:lnTo>
                      <a:pt x="139" y="22"/>
                    </a:lnTo>
                    <a:lnTo>
                      <a:pt x="139" y="20"/>
                    </a:lnTo>
                    <a:lnTo>
                      <a:pt x="139" y="19"/>
                    </a:lnTo>
                    <a:lnTo>
                      <a:pt x="139" y="18"/>
                    </a:lnTo>
                    <a:lnTo>
                      <a:pt x="140" y="18"/>
                    </a:lnTo>
                    <a:lnTo>
                      <a:pt x="141" y="18"/>
                    </a:lnTo>
                    <a:lnTo>
                      <a:pt x="142" y="17"/>
                    </a:lnTo>
                    <a:lnTo>
                      <a:pt x="142" y="16"/>
                    </a:lnTo>
                    <a:lnTo>
                      <a:pt x="142" y="15"/>
                    </a:lnTo>
                    <a:lnTo>
                      <a:pt x="143" y="16"/>
                    </a:lnTo>
                    <a:lnTo>
                      <a:pt x="144" y="15"/>
                    </a:lnTo>
                    <a:lnTo>
                      <a:pt x="146" y="15"/>
                    </a:lnTo>
                    <a:lnTo>
                      <a:pt x="146" y="15"/>
                    </a:lnTo>
                    <a:lnTo>
                      <a:pt x="146" y="14"/>
                    </a:lnTo>
                    <a:lnTo>
                      <a:pt x="146" y="13"/>
                    </a:lnTo>
                    <a:lnTo>
                      <a:pt x="146" y="12"/>
                    </a:lnTo>
                    <a:lnTo>
                      <a:pt x="147" y="13"/>
                    </a:lnTo>
                    <a:lnTo>
                      <a:pt x="147" y="14"/>
                    </a:lnTo>
                    <a:lnTo>
                      <a:pt x="148" y="14"/>
                    </a:lnTo>
                    <a:lnTo>
                      <a:pt x="149" y="14"/>
                    </a:lnTo>
                    <a:lnTo>
                      <a:pt x="149" y="13"/>
                    </a:lnTo>
                    <a:lnTo>
                      <a:pt x="149" y="12"/>
                    </a:lnTo>
                    <a:lnTo>
                      <a:pt x="150" y="12"/>
                    </a:lnTo>
                    <a:lnTo>
                      <a:pt x="150" y="13"/>
                    </a:lnTo>
                    <a:lnTo>
                      <a:pt x="151" y="13"/>
                    </a:lnTo>
                    <a:lnTo>
                      <a:pt x="151" y="14"/>
                    </a:lnTo>
                    <a:lnTo>
                      <a:pt x="151" y="15"/>
                    </a:lnTo>
                    <a:lnTo>
                      <a:pt x="152" y="15"/>
                    </a:lnTo>
                    <a:lnTo>
                      <a:pt x="153" y="15"/>
                    </a:lnTo>
                    <a:lnTo>
                      <a:pt x="153" y="15"/>
                    </a:lnTo>
                    <a:lnTo>
                      <a:pt x="155" y="14"/>
                    </a:lnTo>
                    <a:lnTo>
                      <a:pt x="155" y="15"/>
                    </a:lnTo>
                    <a:lnTo>
                      <a:pt x="154" y="15"/>
                    </a:lnTo>
                    <a:lnTo>
                      <a:pt x="153" y="15"/>
                    </a:lnTo>
                    <a:lnTo>
                      <a:pt x="153" y="16"/>
                    </a:lnTo>
                    <a:lnTo>
                      <a:pt x="153" y="17"/>
                    </a:lnTo>
                    <a:lnTo>
                      <a:pt x="153" y="17"/>
                    </a:lnTo>
                    <a:lnTo>
                      <a:pt x="151" y="16"/>
                    </a:lnTo>
                    <a:lnTo>
                      <a:pt x="150" y="17"/>
                    </a:lnTo>
                    <a:lnTo>
                      <a:pt x="149" y="17"/>
                    </a:lnTo>
                    <a:lnTo>
                      <a:pt x="149" y="16"/>
                    </a:lnTo>
                    <a:lnTo>
                      <a:pt x="148" y="16"/>
                    </a:lnTo>
                    <a:lnTo>
                      <a:pt x="147" y="17"/>
                    </a:lnTo>
                    <a:lnTo>
                      <a:pt x="147" y="18"/>
                    </a:lnTo>
                    <a:lnTo>
                      <a:pt x="146" y="18"/>
                    </a:lnTo>
                    <a:lnTo>
                      <a:pt x="146" y="19"/>
                    </a:lnTo>
                    <a:lnTo>
                      <a:pt x="147" y="19"/>
                    </a:lnTo>
                    <a:lnTo>
                      <a:pt x="149" y="20"/>
                    </a:lnTo>
                    <a:lnTo>
                      <a:pt x="150" y="20"/>
                    </a:lnTo>
                    <a:lnTo>
                      <a:pt x="149" y="21"/>
                    </a:lnTo>
                    <a:lnTo>
                      <a:pt x="149" y="22"/>
                    </a:lnTo>
                    <a:lnTo>
                      <a:pt x="148" y="22"/>
                    </a:lnTo>
                    <a:lnTo>
                      <a:pt x="147" y="21"/>
                    </a:lnTo>
                    <a:lnTo>
                      <a:pt x="146" y="21"/>
                    </a:lnTo>
                    <a:lnTo>
                      <a:pt x="146" y="20"/>
                    </a:lnTo>
                    <a:lnTo>
                      <a:pt x="145" y="21"/>
                    </a:lnTo>
                    <a:lnTo>
                      <a:pt x="144" y="21"/>
                    </a:lnTo>
                    <a:lnTo>
                      <a:pt x="144" y="22"/>
                    </a:lnTo>
                    <a:lnTo>
                      <a:pt x="143" y="22"/>
                    </a:lnTo>
                    <a:lnTo>
                      <a:pt x="142" y="24"/>
                    </a:lnTo>
                    <a:lnTo>
                      <a:pt x="143" y="25"/>
                    </a:lnTo>
                    <a:lnTo>
                      <a:pt x="144" y="25"/>
                    </a:lnTo>
                    <a:lnTo>
                      <a:pt x="143" y="26"/>
                    </a:lnTo>
                    <a:lnTo>
                      <a:pt x="143" y="26"/>
                    </a:lnTo>
                    <a:lnTo>
                      <a:pt x="144" y="26"/>
                    </a:lnTo>
                    <a:lnTo>
                      <a:pt x="145" y="26"/>
                    </a:lnTo>
                    <a:lnTo>
                      <a:pt x="146" y="26"/>
                    </a:lnTo>
                    <a:lnTo>
                      <a:pt x="146" y="26"/>
                    </a:lnTo>
                    <a:lnTo>
                      <a:pt x="147" y="26"/>
                    </a:lnTo>
                    <a:lnTo>
                      <a:pt x="148" y="25"/>
                    </a:lnTo>
                    <a:lnTo>
                      <a:pt x="149" y="25"/>
                    </a:lnTo>
                    <a:lnTo>
                      <a:pt x="149" y="25"/>
                    </a:lnTo>
                    <a:lnTo>
                      <a:pt x="150" y="25"/>
                    </a:lnTo>
                    <a:lnTo>
                      <a:pt x="151" y="25"/>
                    </a:lnTo>
                    <a:lnTo>
                      <a:pt x="151" y="26"/>
                    </a:lnTo>
                    <a:lnTo>
                      <a:pt x="150" y="26"/>
                    </a:lnTo>
                    <a:lnTo>
                      <a:pt x="149" y="26"/>
                    </a:lnTo>
                    <a:lnTo>
                      <a:pt x="149" y="26"/>
                    </a:lnTo>
                    <a:lnTo>
                      <a:pt x="148" y="27"/>
                    </a:lnTo>
                    <a:lnTo>
                      <a:pt x="149" y="28"/>
                    </a:lnTo>
                    <a:lnTo>
                      <a:pt x="147" y="29"/>
                    </a:lnTo>
                    <a:lnTo>
                      <a:pt x="146" y="29"/>
                    </a:lnTo>
                    <a:lnTo>
                      <a:pt x="146" y="30"/>
                    </a:lnTo>
                    <a:lnTo>
                      <a:pt x="146" y="31"/>
                    </a:lnTo>
                    <a:lnTo>
                      <a:pt x="145" y="31"/>
                    </a:lnTo>
                    <a:lnTo>
                      <a:pt x="144" y="30"/>
                    </a:lnTo>
                    <a:lnTo>
                      <a:pt x="143" y="29"/>
                    </a:lnTo>
                    <a:lnTo>
                      <a:pt x="142" y="29"/>
                    </a:lnTo>
                    <a:lnTo>
                      <a:pt x="142" y="30"/>
                    </a:lnTo>
                    <a:lnTo>
                      <a:pt x="142" y="31"/>
                    </a:lnTo>
                    <a:lnTo>
                      <a:pt x="142" y="32"/>
                    </a:lnTo>
                    <a:lnTo>
                      <a:pt x="141" y="31"/>
                    </a:lnTo>
                    <a:lnTo>
                      <a:pt x="140" y="30"/>
                    </a:lnTo>
                    <a:lnTo>
                      <a:pt x="140" y="29"/>
                    </a:lnTo>
                    <a:lnTo>
                      <a:pt x="139" y="29"/>
                    </a:lnTo>
                    <a:lnTo>
                      <a:pt x="138" y="29"/>
                    </a:lnTo>
                    <a:lnTo>
                      <a:pt x="137" y="30"/>
                    </a:lnTo>
                    <a:lnTo>
                      <a:pt x="137" y="31"/>
                    </a:lnTo>
                    <a:lnTo>
                      <a:pt x="136" y="31"/>
                    </a:lnTo>
                    <a:lnTo>
                      <a:pt x="135" y="31"/>
                    </a:lnTo>
                    <a:lnTo>
                      <a:pt x="135" y="31"/>
                    </a:lnTo>
                    <a:lnTo>
                      <a:pt x="134" y="31"/>
                    </a:lnTo>
                    <a:lnTo>
                      <a:pt x="133" y="30"/>
                    </a:lnTo>
                    <a:lnTo>
                      <a:pt x="132" y="31"/>
                    </a:lnTo>
                    <a:lnTo>
                      <a:pt x="132" y="30"/>
                    </a:lnTo>
                    <a:lnTo>
                      <a:pt x="132" y="31"/>
                    </a:lnTo>
                    <a:lnTo>
                      <a:pt x="132" y="32"/>
                    </a:lnTo>
                    <a:lnTo>
                      <a:pt x="132" y="33"/>
                    </a:lnTo>
                    <a:lnTo>
                      <a:pt x="132" y="35"/>
                    </a:lnTo>
                    <a:lnTo>
                      <a:pt x="132" y="36"/>
                    </a:lnTo>
                    <a:lnTo>
                      <a:pt x="133" y="36"/>
                    </a:lnTo>
                    <a:lnTo>
                      <a:pt x="133" y="35"/>
                    </a:lnTo>
                    <a:lnTo>
                      <a:pt x="134" y="33"/>
                    </a:lnTo>
                    <a:lnTo>
                      <a:pt x="135" y="34"/>
                    </a:lnTo>
                    <a:lnTo>
                      <a:pt x="135" y="35"/>
                    </a:lnTo>
                    <a:lnTo>
                      <a:pt x="135" y="35"/>
                    </a:lnTo>
                    <a:lnTo>
                      <a:pt x="135" y="34"/>
                    </a:lnTo>
                    <a:lnTo>
                      <a:pt x="136" y="33"/>
                    </a:lnTo>
                    <a:lnTo>
                      <a:pt x="137" y="33"/>
                    </a:lnTo>
                    <a:lnTo>
                      <a:pt x="138" y="33"/>
                    </a:lnTo>
                    <a:lnTo>
                      <a:pt x="139" y="33"/>
                    </a:lnTo>
                    <a:lnTo>
                      <a:pt x="139" y="33"/>
                    </a:lnTo>
                    <a:lnTo>
                      <a:pt x="139" y="35"/>
                    </a:lnTo>
                    <a:lnTo>
                      <a:pt x="140" y="34"/>
                    </a:lnTo>
                    <a:lnTo>
                      <a:pt x="140" y="33"/>
                    </a:lnTo>
                    <a:lnTo>
                      <a:pt x="140" y="33"/>
                    </a:lnTo>
                    <a:lnTo>
                      <a:pt x="141" y="33"/>
                    </a:lnTo>
                    <a:lnTo>
                      <a:pt x="142" y="32"/>
                    </a:lnTo>
                    <a:lnTo>
                      <a:pt x="143" y="33"/>
                    </a:lnTo>
                    <a:lnTo>
                      <a:pt x="144" y="33"/>
                    </a:lnTo>
                    <a:lnTo>
                      <a:pt x="145" y="33"/>
                    </a:lnTo>
                    <a:lnTo>
                      <a:pt x="146" y="34"/>
                    </a:lnTo>
                    <a:lnTo>
                      <a:pt x="146" y="35"/>
                    </a:lnTo>
                    <a:lnTo>
                      <a:pt x="146" y="34"/>
                    </a:lnTo>
                    <a:lnTo>
                      <a:pt x="148" y="33"/>
                    </a:lnTo>
                    <a:lnTo>
                      <a:pt x="148" y="32"/>
                    </a:lnTo>
                    <a:lnTo>
                      <a:pt x="148" y="31"/>
                    </a:lnTo>
                    <a:lnTo>
                      <a:pt x="149" y="30"/>
                    </a:lnTo>
                    <a:lnTo>
                      <a:pt x="149" y="29"/>
                    </a:lnTo>
                    <a:lnTo>
                      <a:pt x="150" y="29"/>
                    </a:lnTo>
                    <a:lnTo>
                      <a:pt x="151" y="29"/>
                    </a:lnTo>
                    <a:lnTo>
                      <a:pt x="152" y="29"/>
                    </a:lnTo>
                    <a:lnTo>
                      <a:pt x="153" y="29"/>
                    </a:lnTo>
                    <a:lnTo>
                      <a:pt x="153" y="28"/>
                    </a:lnTo>
                    <a:lnTo>
                      <a:pt x="154" y="28"/>
                    </a:lnTo>
                    <a:lnTo>
                      <a:pt x="156" y="26"/>
                    </a:lnTo>
                    <a:lnTo>
                      <a:pt x="156" y="27"/>
                    </a:lnTo>
                    <a:lnTo>
                      <a:pt x="156" y="27"/>
                    </a:lnTo>
                    <a:lnTo>
                      <a:pt x="156" y="28"/>
                    </a:lnTo>
                    <a:lnTo>
                      <a:pt x="155" y="29"/>
                    </a:lnTo>
                    <a:lnTo>
                      <a:pt x="154" y="29"/>
                    </a:lnTo>
                    <a:lnTo>
                      <a:pt x="154" y="30"/>
                    </a:lnTo>
                    <a:lnTo>
                      <a:pt x="155" y="30"/>
                    </a:lnTo>
                    <a:lnTo>
                      <a:pt x="155" y="31"/>
                    </a:lnTo>
                    <a:lnTo>
                      <a:pt x="156" y="31"/>
                    </a:lnTo>
                    <a:lnTo>
                      <a:pt x="157" y="32"/>
                    </a:lnTo>
                    <a:lnTo>
                      <a:pt x="158" y="32"/>
                    </a:lnTo>
                    <a:lnTo>
                      <a:pt x="159" y="32"/>
                    </a:lnTo>
                    <a:lnTo>
                      <a:pt x="159" y="31"/>
                    </a:lnTo>
                    <a:lnTo>
                      <a:pt x="159" y="30"/>
                    </a:lnTo>
                    <a:lnTo>
                      <a:pt x="160" y="29"/>
                    </a:lnTo>
                    <a:lnTo>
                      <a:pt x="161" y="29"/>
                    </a:lnTo>
                    <a:lnTo>
                      <a:pt x="162" y="29"/>
                    </a:lnTo>
                    <a:lnTo>
                      <a:pt x="162" y="29"/>
                    </a:lnTo>
                    <a:lnTo>
                      <a:pt x="161" y="29"/>
                    </a:lnTo>
                    <a:lnTo>
                      <a:pt x="161" y="30"/>
                    </a:lnTo>
                    <a:lnTo>
                      <a:pt x="162" y="31"/>
                    </a:lnTo>
                    <a:lnTo>
                      <a:pt x="161" y="32"/>
                    </a:lnTo>
                    <a:lnTo>
                      <a:pt x="160" y="33"/>
                    </a:lnTo>
                    <a:lnTo>
                      <a:pt x="159" y="33"/>
                    </a:lnTo>
                    <a:lnTo>
                      <a:pt x="159" y="33"/>
                    </a:lnTo>
                    <a:lnTo>
                      <a:pt x="158" y="34"/>
                    </a:lnTo>
                    <a:lnTo>
                      <a:pt x="159" y="35"/>
                    </a:lnTo>
                    <a:lnTo>
                      <a:pt x="158" y="36"/>
                    </a:lnTo>
                    <a:lnTo>
                      <a:pt x="157" y="35"/>
                    </a:lnTo>
                    <a:lnTo>
                      <a:pt x="156" y="34"/>
                    </a:lnTo>
                    <a:lnTo>
                      <a:pt x="156" y="33"/>
                    </a:lnTo>
                    <a:lnTo>
                      <a:pt x="155" y="33"/>
                    </a:lnTo>
                    <a:lnTo>
                      <a:pt x="155" y="35"/>
                    </a:lnTo>
                    <a:lnTo>
                      <a:pt x="153" y="34"/>
                    </a:lnTo>
                    <a:lnTo>
                      <a:pt x="153" y="33"/>
                    </a:lnTo>
                    <a:lnTo>
                      <a:pt x="152" y="33"/>
                    </a:lnTo>
                    <a:lnTo>
                      <a:pt x="151" y="32"/>
                    </a:lnTo>
                    <a:lnTo>
                      <a:pt x="150" y="32"/>
                    </a:lnTo>
                    <a:lnTo>
                      <a:pt x="151" y="33"/>
                    </a:lnTo>
                    <a:lnTo>
                      <a:pt x="151" y="33"/>
                    </a:lnTo>
                    <a:lnTo>
                      <a:pt x="151" y="34"/>
                    </a:lnTo>
                    <a:lnTo>
                      <a:pt x="150" y="34"/>
                    </a:lnTo>
                    <a:lnTo>
                      <a:pt x="150" y="35"/>
                    </a:lnTo>
                    <a:lnTo>
                      <a:pt x="149" y="37"/>
                    </a:lnTo>
                    <a:lnTo>
                      <a:pt x="149" y="39"/>
                    </a:lnTo>
                    <a:lnTo>
                      <a:pt x="149" y="39"/>
                    </a:lnTo>
                    <a:lnTo>
                      <a:pt x="149" y="40"/>
                    </a:lnTo>
                    <a:lnTo>
                      <a:pt x="149" y="40"/>
                    </a:lnTo>
                    <a:lnTo>
                      <a:pt x="150" y="39"/>
                    </a:lnTo>
                    <a:lnTo>
                      <a:pt x="151" y="39"/>
                    </a:lnTo>
                    <a:lnTo>
                      <a:pt x="152" y="39"/>
                    </a:lnTo>
                    <a:lnTo>
                      <a:pt x="153" y="38"/>
                    </a:lnTo>
                    <a:lnTo>
                      <a:pt x="153" y="37"/>
                    </a:lnTo>
                    <a:lnTo>
                      <a:pt x="154" y="38"/>
                    </a:lnTo>
                    <a:lnTo>
                      <a:pt x="153" y="38"/>
                    </a:lnTo>
                    <a:lnTo>
                      <a:pt x="153" y="39"/>
                    </a:lnTo>
                    <a:lnTo>
                      <a:pt x="153" y="40"/>
                    </a:lnTo>
                    <a:lnTo>
                      <a:pt x="154" y="41"/>
                    </a:lnTo>
                    <a:lnTo>
                      <a:pt x="155" y="41"/>
                    </a:lnTo>
                    <a:lnTo>
                      <a:pt x="156" y="40"/>
                    </a:lnTo>
                    <a:lnTo>
                      <a:pt x="156" y="40"/>
                    </a:lnTo>
                    <a:lnTo>
                      <a:pt x="157" y="40"/>
                    </a:lnTo>
                    <a:lnTo>
                      <a:pt x="158" y="40"/>
                    </a:lnTo>
                    <a:lnTo>
                      <a:pt x="159" y="40"/>
                    </a:lnTo>
                    <a:lnTo>
                      <a:pt x="159" y="40"/>
                    </a:lnTo>
                    <a:lnTo>
                      <a:pt x="160" y="39"/>
                    </a:lnTo>
                    <a:lnTo>
                      <a:pt x="161" y="39"/>
                    </a:lnTo>
                    <a:lnTo>
                      <a:pt x="162" y="40"/>
                    </a:lnTo>
                    <a:lnTo>
                      <a:pt x="160" y="41"/>
                    </a:lnTo>
                    <a:lnTo>
                      <a:pt x="159" y="41"/>
                    </a:lnTo>
                    <a:lnTo>
                      <a:pt x="158" y="42"/>
                    </a:lnTo>
                    <a:lnTo>
                      <a:pt x="157" y="43"/>
                    </a:lnTo>
                    <a:lnTo>
                      <a:pt x="156" y="43"/>
                    </a:lnTo>
                    <a:lnTo>
                      <a:pt x="156" y="43"/>
                    </a:lnTo>
                    <a:lnTo>
                      <a:pt x="156" y="44"/>
                    </a:lnTo>
                    <a:lnTo>
                      <a:pt x="157" y="46"/>
                    </a:lnTo>
                    <a:lnTo>
                      <a:pt x="158" y="46"/>
                    </a:lnTo>
                    <a:lnTo>
                      <a:pt x="159" y="46"/>
                    </a:lnTo>
                    <a:lnTo>
                      <a:pt x="159" y="46"/>
                    </a:lnTo>
                    <a:lnTo>
                      <a:pt x="160" y="46"/>
                    </a:lnTo>
                    <a:lnTo>
                      <a:pt x="161" y="46"/>
                    </a:lnTo>
                    <a:lnTo>
                      <a:pt x="162" y="46"/>
                    </a:lnTo>
                    <a:lnTo>
                      <a:pt x="163" y="46"/>
                    </a:lnTo>
                    <a:lnTo>
                      <a:pt x="163" y="46"/>
                    </a:lnTo>
                    <a:lnTo>
                      <a:pt x="163" y="46"/>
                    </a:lnTo>
                    <a:lnTo>
                      <a:pt x="161" y="47"/>
                    </a:lnTo>
                    <a:lnTo>
                      <a:pt x="160" y="49"/>
                    </a:lnTo>
                    <a:lnTo>
                      <a:pt x="161" y="50"/>
                    </a:lnTo>
                    <a:lnTo>
                      <a:pt x="162" y="50"/>
                    </a:lnTo>
                    <a:lnTo>
                      <a:pt x="163" y="49"/>
                    </a:lnTo>
                    <a:lnTo>
                      <a:pt x="163" y="49"/>
                    </a:lnTo>
                    <a:lnTo>
                      <a:pt x="164" y="50"/>
                    </a:lnTo>
                    <a:lnTo>
                      <a:pt x="164" y="50"/>
                    </a:lnTo>
                    <a:lnTo>
                      <a:pt x="163" y="50"/>
                    </a:lnTo>
                    <a:lnTo>
                      <a:pt x="163" y="50"/>
                    </a:lnTo>
                    <a:lnTo>
                      <a:pt x="162" y="50"/>
                    </a:lnTo>
                    <a:lnTo>
                      <a:pt x="161" y="51"/>
                    </a:lnTo>
                    <a:lnTo>
                      <a:pt x="160" y="50"/>
                    </a:lnTo>
                    <a:lnTo>
                      <a:pt x="159" y="50"/>
                    </a:lnTo>
                    <a:lnTo>
                      <a:pt x="159" y="49"/>
                    </a:lnTo>
                    <a:lnTo>
                      <a:pt x="159" y="48"/>
                    </a:lnTo>
                    <a:lnTo>
                      <a:pt x="159" y="49"/>
                    </a:lnTo>
                    <a:lnTo>
                      <a:pt x="159" y="50"/>
                    </a:lnTo>
                    <a:lnTo>
                      <a:pt x="158" y="49"/>
                    </a:lnTo>
                    <a:lnTo>
                      <a:pt x="158" y="48"/>
                    </a:lnTo>
                    <a:lnTo>
                      <a:pt x="156" y="47"/>
                    </a:lnTo>
                    <a:lnTo>
                      <a:pt x="156" y="47"/>
                    </a:lnTo>
                    <a:lnTo>
                      <a:pt x="155" y="46"/>
                    </a:lnTo>
                    <a:lnTo>
                      <a:pt x="154" y="46"/>
                    </a:lnTo>
                    <a:lnTo>
                      <a:pt x="154" y="46"/>
                    </a:lnTo>
                    <a:lnTo>
                      <a:pt x="153" y="48"/>
                    </a:lnTo>
                    <a:lnTo>
                      <a:pt x="153" y="49"/>
                    </a:lnTo>
                    <a:lnTo>
                      <a:pt x="153" y="48"/>
                    </a:lnTo>
                    <a:lnTo>
                      <a:pt x="152" y="47"/>
                    </a:lnTo>
                    <a:lnTo>
                      <a:pt x="149" y="49"/>
                    </a:lnTo>
                    <a:lnTo>
                      <a:pt x="149" y="48"/>
                    </a:lnTo>
                    <a:lnTo>
                      <a:pt x="149" y="47"/>
                    </a:lnTo>
                    <a:lnTo>
                      <a:pt x="150" y="46"/>
                    </a:lnTo>
                    <a:lnTo>
                      <a:pt x="151" y="46"/>
                    </a:lnTo>
                    <a:lnTo>
                      <a:pt x="152" y="46"/>
                    </a:lnTo>
                    <a:lnTo>
                      <a:pt x="153" y="46"/>
                    </a:lnTo>
                    <a:lnTo>
                      <a:pt x="153" y="45"/>
                    </a:lnTo>
                    <a:lnTo>
                      <a:pt x="153" y="44"/>
                    </a:lnTo>
                    <a:lnTo>
                      <a:pt x="151" y="43"/>
                    </a:lnTo>
                    <a:lnTo>
                      <a:pt x="150" y="43"/>
                    </a:lnTo>
                    <a:lnTo>
                      <a:pt x="149" y="43"/>
                    </a:lnTo>
                    <a:lnTo>
                      <a:pt x="148" y="44"/>
                    </a:lnTo>
                    <a:lnTo>
                      <a:pt x="147" y="44"/>
                    </a:lnTo>
                    <a:lnTo>
                      <a:pt x="147" y="43"/>
                    </a:lnTo>
                    <a:lnTo>
                      <a:pt x="146" y="43"/>
                    </a:lnTo>
                    <a:lnTo>
                      <a:pt x="145" y="43"/>
                    </a:lnTo>
                    <a:lnTo>
                      <a:pt x="143" y="42"/>
                    </a:lnTo>
                    <a:lnTo>
                      <a:pt x="142" y="40"/>
                    </a:lnTo>
                    <a:lnTo>
                      <a:pt x="142" y="39"/>
                    </a:lnTo>
                    <a:lnTo>
                      <a:pt x="143" y="39"/>
                    </a:lnTo>
                    <a:lnTo>
                      <a:pt x="143" y="39"/>
                    </a:lnTo>
                    <a:lnTo>
                      <a:pt x="144" y="38"/>
                    </a:lnTo>
                    <a:lnTo>
                      <a:pt x="143" y="37"/>
                    </a:lnTo>
                    <a:lnTo>
                      <a:pt x="142" y="38"/>
                    </a:lnTo>
                    <a:lnTo>
                      <a:pt x="142" y="39"/>
                    </a:lnTo>
                    <a:lnTo>
                      <a:pt x="141" y="39"/>
                    </a:lnTo>
                    <a:lnTo>
                      <a:pt x="140" y="40"/>
                    </a:lnTo>
                    <a:lnTo>
                      <a:pt x="139" y="40"/>
                    </a:lnTo>
                    <a:lnTo>
                      <a:pt x="139" y="40"/>
                    </a:lnTo>
                    <a:lnTo>
                      <a:pt x="138" y="39"/>
                    </a:lnTo>
                    <a:lnTo>
                      <a:pt x="137" y="39"/>
                    </a:lnTo>
                    <a:lnTo>
                      <a:pt x="136" y="39"/>
                    </a:lnTo>
                    <a:lnTo>
                      <a:pt x="137" y="40"/>
                    </a:lnTo>
                    <a:lnTo>
                      <a:pt x="137" y="42"/>
                    </a:lnTo>
                    <a:lnTo>
                      <a:pt x="138" y="42"/>
                    </a:lnTo>
                    <a:lnTo>
                      <a:pt x="139" y="42"/>
                    </a:lnTo>
                    <a:lnTo>
                      <a:pt x="140" y="42"/>
                    </a:lnTo>
                    <a:lnTo>
                      <a:pt x="141" y="42"/>
                    </a:lnTo>
                    <a:lnTo>
                      <a:pt x="142" y="42"/>
                    </a:lnTo>
                    <a:lnTo>
                      <a:pt x="143" y="43"/>
                    </a:lnTo>
                    <a:lnTo>
                      <a:pt x="144" y="43"/>
                    </a:lnTo>
                    <a:lnTo>
                      <a:pt x="144" y="43"/>
                    </a:lnTo>
                    <a:lnTo>
                      <a:pt x="145" y="44"/>
                    </a:lnTo>
                    <a:lnTo>
                      <a:pt x="145" y="45"/>
                    </a:lnTo>
                    <a:lnTo>
                      <a:pt x="146" y="45"/>
                    </a:lnTo>
                    <a:lnTo>
                      <a:pt x="146" y="46"/>
                    </a:lnTo>
                    <a:lnTo>
                      <a:pt x="146" y="48"/>
                    </a:lnTo>
                    <a:lnTo>
                      <a:pt x="146" y="50"/>
                    </a:lnTo>
                    <a:lnTo>
                      <a:pt x="145" y="50"/>
                    </a:lnTo>
                    <a:lnTo>
                      <a:pt x="144" y="50"/>
                    </a:lnTo>
                    <a:lnTo>
                      <a:pt x="142" y="50"/>
                    </a:lnTo>
                    <a:lnTo>
                      <a:pt x="142" y="50"/>
                    </a:lnTo>
                    <a:lnTo>
                      <a:pt x="142" y="51"/>
                    </a:lnTo>
                    <a:lnTo>
                      <a:pt x="141" y="52"/>
                    </a:lnTo>
                    <a:lnTo>
                      <a:pt x="141" y="53"/>
                    </a:lnTo>
                    <a:lnTo>
                      <a:pt x="142" y="53"/>
                    </a:lnTo>
                    <a:lnTo>
                      <a:pt x="143" y="53"/>
                    </a:lnTo>
                    <a:lnTo>
                      <a:pt x="143" y="55"/>
                    </a:lnTo>
                    <a:lnTo>
                      <a:pt x="144" y="55"/>
                    </a:lnTo>
                    <a:lnTo>
                      <a:pt x="144" y="56"/>
                    </a:lnTo>
                    <a:lnTo>
                      <a:pt x="143" y="56"/>
                    </a:lnTo>
                    <a:lnTo>
                      <a:pt x="142" y="56"/>
                    </a:lnTo>
                    <a:lnTo>
                      <a:pt x="142" y="56"/>
                    </a:lnTo>
                    <a:lnTo>
                      <a:pt x="143" y="57"/>
                    </a:lnTo>
                    <a:lnTo>
                      <a:pt x="144" y="57"/>
                    </a:lnTo>
                    <a:lnTo>
                      <a:pt x="145" y="57"/>
                    </a:lnTo>
                    <a:lnTo>
                      <a:pt x="146" y="58"/>
                    </a:lnTo>
                    <a:lnTo>
                      <a:pt x="146" y="58"/>
                    </a:lnTo>
                    <a:lnTo>
                      <a:pt x="147" y="57"/>
                    </a:lnTo>
                    <a:lnTo>
                      <a:pt x="148" y="58"/>
                    </a:lnTo>
                    <a:lnTo>
                      <a:pt x="148" y="59"/>
                    </a:lnTo>
                    <a:lnTo>
                      <a:pt x="148" y="60"/>
                    </a:lnTo>
                    <a:lnTo>
                      <a:pt x="149" y="62"/>
                    </a:lnTo>
                    <a:lnTo>
                      <a:pt x="149" y="62"/>
                    </a:lnTo>
                    <a:lnTo>
                      <a:pt x="149" y="61"/>
                    </a:lnTo>
                    <a:lnTo>
                      <a:pt x="150" y="60"/>
                    </a:lnTo>
                    <a:lnTo>
                      <a:pt x="150" y="61"/>
                    </a:lnTo>
                    <a:lnTo>
                      <a:pt x="151" y="62"/>
                    </a:lnTo>
                    <a:lnTo>
                      <a:pt x="152" y="63"/>
                    </a:lnTo>
                    <a:lnTo>
                      <a:pt x="152" y="62"/>
                    </a:lnTo>
                    <a:lnTo>
                      <a:pt x="153" y="63"/>
                    </a:lnTo>
                    <a:lnTo>
                      <a:pt x="152" y="64"/>
                    </a:lnTo>
                    <a:lnTo>
                      <a:pt x="151" y="64"/>
                    </a:lnTo>
                    <a:lnTo>
                      <a:pt x="152" y="64"/>
                    </a:lnTo>
                    <a:lnTo>
                      <a:pt x="153" y="64"/>
                    </a:lnTo>
                    <a:lnTo>
                      <a:pt x="153" y="65"/>
                    </a:lnTo>
                    <a:lnTo>
                      <a:pt x="153" y="66"/>
                    </a:lnTo>
                    <a:lnTo>
                      <a:pt x="153" y="67"/>
                    </a:lnTo>
                    <a:lnTo>
                      <a:pt x="153" y="67"/>
                    </a:lnTo>
                    <a:lnTo>
                      <a:pt x="153" y="67"/>
                    </a:lnTo>
                    <a:lnTo>
                      <a:pt x="153" y="68"/>
                    </a:lnTo>
                    <a:lnTo>
                      <a:pt x="152" y="69"/>
                    </a:lnTo>
                    <a:lnTo>
                      <a:pt x="149" y="68"/>
                    </a:lnTo>
                    <a:lnTo>
                      <a:pt x="148" y="69"/>
                    </a:lnTo>
                    <a:lnTo>
                      <a:pt x="148" y="70"/>
                    </a:lnTo>
                    <a:lnTo>
                      <a:pt x="149" y="70"/>
                    </a:lnTo>
                    <a:lnTo>
                      <a:pt x="150" y="70"/>
                    </a:lnTo>
                    <a:lnTo>
                      <a:pt x="152" y="71"/>
                    </a:lnTo>
                    <a:lnTo>
                      <a:pt x="151" y="72"/>
                    </a:lnTo>
                    <a:lnTo>
                      <a:pt x="150" y="72"/>
                    </a:lnTo>
                    <a:lnTo>
                      <a:pt x="150" y="73"/>
                    </a:lnTo>
                    <a:lnTo>
                      <a:pt x="151" y="73"/>
                    </a:lnTo>
                    <a:lnTo>
                      <a:pt x="152" y="74"/>
                    </a:lnTo>
                    <a:lnTo>
                      <a:pt x="153" y="74"/>
                    </a:lnTo>
                    <a:lnTo>
                      <a:pt x="153" y="75"/>
                    </a:lnTo>
                    <a:lnTo>
                      <a:pt x="152" y="75"/>
                    </a:lnTo>
                    <a:lnTo>
                      <a:pt x="151" y="74"/>
                    </a:lnTo>
                    <a:lnTo>
                      <a:pt x="150" y="74"/>
                    </a:lnTo>
                    <a:lnTo>
                      <a:pt x="149" y="74"/>
                    </a:lnTo>
                    <a:lnTo>
                      <a:pt x="149" y="75"/>
                    </a:lnTo>
                    <a:lnTo>
                      <a:pt x="149" y="76"/>
                    </a:lnTo>
                    <a:lnTo>
                      <a:pt x="149" y="77"/>
                    </a:lnTo>
                    <a:lnTo>
                      <a:pt x="149" y="78"/>
                    </a:lnTo>
                    <a:lnTo>
                      <a:pt x="149" y="79"/>
                    </a:lnTo>
                    <a:lnTo>
                      <a:pt x="148" y="78"/>
                    </a:lnTo>
                    <a:lnTo>
                      <a:pt x="147" y="77"/>
                    </a:lnTo>
                    <a:lnTo>
                      <a:pt x="146" y="77"/>
                    </a:lnTo>
                    <a:lnTo>
                      <a:pt x="147" y="77"/>
                    </a:lnTo>
                    <a:lnTo>
                      <a:pt x="147" y="76"/>
                    </a:lnTo>
                    <a:lnTo>
                      <a:pt x="147" y="75"/>
                    </a:lnTo>
                    <a:lnTo>
                      <a:pt x="146" y="74"/>
                    </a:lnTo>
                    <a:lnTo>
                      <a:pt x="146" y="74"/>
                    </a:lnTo>
                    <a:lnTo>
                      <a:pt x="146" y="73"/>
                    </a:lnTo>
                    <a:lnTo>
                      <a:pt x="146" y="71"/>
                    </a:lnTo>
                    <a:lnTo>
                      <a:pt x="145" y="70"/>
                    </a:lnTo>
                    <a:lnTo>
                      <a:pt x="145" y="71"/>
                    </a:lnTo>
                    <a:lnTo>
                      <a:pt x="144" y="72"/>
                    </a:lnTo>
                    <a:lnTo>
                      <a:pt x="144" y="73"/>
                    </a:lnTo>
                    <a:lnTo>
                      <a:pt x="144" y="74"/>
                    </a:lnTo>
                    <a:lnTo>
                      <a:pt x="143" y="75"/>
                    </a:lnTo>
                    <a:lnTo>
                      <a:pt x="143" y="77"/>
                    </a:lnTo>
                    <a:lnTo>
                      <a:pt x="143" y="77"/>
                    </a:lnTo>
                    <a:lnTo>
                      <a:pt x="142" y="77"/>
                    </a:lnTo>
                    <a:lnTo>
                      <a:pt x="142" y="76"/>
                    </a:lnTo>
                    <a:lnTo>
                      <a:pt x="141" y="75"/>
                    </a:lnTo>
                    <a:lnTo>
                      <a:pt x="141" y="74"/>
                    </a:lnTo>
                    <a:lnTo>
                      <a:pt x="142" y="74"/>
                    </a:lnTo>
                    <a:lnTo>
                      <a:pt x="142" y="73"/>
                    </a:lnTo>
                    <a:lnTo>
                      <a:pt x="142" y="72"/>
                    </a:lnTo>
                    <a:lnTo>
                      <a:pt x="142" y="71"/>
                    </a:lnTo>
                    <a:lnTo>
                      <a:pt x="142" y="70"/>
                    </a:lnTo>
                    <a:lnTo>
                      <a:pt x="142" y="70"/>
                    </a:lnTo>
                    <a:lnTo>
                      <a:pt x="142" y="69"/>
                    </a:lnTo>
                    <a:lnTo>
                      <a:pt x="142" y="68"/>
                    </a:lnTo>
                    <a:lnTo>
                      <a:pt x="142" y="67"/>
                    </a:lnTo>
                    <a:lnTo>
                      <a:pt x="142" y="66"/>
                    </a:lnTo>
                    <a:lnTo>
                      <a:pt x="141" y="67"/>
                    </a:lnTo>
                    <a:lnTo>
                      <a:pt x="141" y="67"/>
                    </a:lnTo>
                    <a:lnTo>
                      <a:pt x="140" y="67"/>
                    </a:lnTo>
                    <a:lnTo>
                      <a:pt x="139" y="67"/>
                    </a:lnTo>
                    <a:lnTo>
                      <a:pt x="139" y="69"/>
                    </a:lnTo>
                    <a:lnTo>
                      <a:pt x="139" y="69"/>
                    </a:lnTo>
                    <a:lnTo>
                      <a:pt x="139" y="68"/>
                    </a:lnTo>
                    <a:lnTo>
                      <a:pt x="138" y="67"/>
                    </a:lnTo>
                    <a:lnTo>
                      <a:pt x="138" y="68"/>
                    </a:lnTo>
                    <a:lnTo>
                      <a:pt x="137" y="68"/>
                    </a:lnTo>
                    <a:lnTo>
                      <a:pt x="137" y="66"/>
                    </a:lnTo>
                    <a:lnTo>
                      <a:pt x="138" y="65"/>
                    </a:lnTo>
                    <a:lnTo>
                      <a:pt x="138" y="64"/>
                    </a:lnTo>
                    <a:lnTo>
                      <a:pt x="139" y="64"/>
                    </a:lnTo>
                    <a:lnTo>
                      <a:pt x="138" y="63"/>
                    </a:lnTo>
                    <a:lnTo>
                      <a:pt x="138" y="62"/>
                    </a:lnTo>
                    <a:lnTo>
                      <a:pt x="139" y="61"/>
                    </a:lnTo>
                    <a:lnTo>
                      <a:pt x="138" y="61"/>
                    </a:lnTo>
                    <a:lnTo>
                      <a:pt x="138" y="60"/>
                    </a:lnTo>
                    <a:lnTo>
                      <a:pt x="137" y="60"/>
                    </a:lnTo>
                    <a:lnTo>
                      <a:pt x="136" y="59"/>
                    </a:lnTo>
                    <a:lnTo>
                      <a:pt x="135" y="59"/>
                    </a:lnTo>
                    <a:lnTo>
                      <a:pt x="135" y="60"/>
                    </a:lnTo>
                    <a:lnTo>
                      <a:pt x="135" y="60"/>
                    </a:lnTo>
                    <a:lnTo>
                      <a:pt x="135" y="61"/>
                    </a:lnTo>
                    <a:lnTo>
                      <a:pt x="135" y="62"/>
                    </a:lnTo>
                    <a:lnTo>
                      <a:pt x="135" y="63"/>
                    </a:lnTo>
                    <a:lnTo>
                      <a:pt x="136" y="64"/>
                    </a:lnTo>
                    <a:lnTo>
                      <a:pt x="136" y="64"/>
                    </a:lnTo>
                    <a:lnTo>
                      <a:pt x="135" y="65"/>
                    </a:lnTo>
                    <a:lnTo>
                      <a:pt x="135" y="66"/>
                    </a:lnTo>
                    <a:lnTo>
                      <a:pt x="134" y="66"/>
                    </a:lnTo>
                    <a:lnTo>
                      <a:pt x="134" y="67"/>
                    </a:lnTo>
                    <a:lnTo>
                      <a:pt x="135" y="70"/>
                    </a:lnTo>
                    <a:lnTo>
                      <a:pt x="135" y="70"/>
                    </a:lnTo>
                    <a:lnTo>
                      <a:pt x="135" y="71"/>
                    </a:lnTo>
                    <a:lnTo>
                      <a:pt x="134" y="69"/>
                    </a:lnTo>
                    <a:lnTo>
                      <a:pt x="134" y="68"/>
                    </a:lnTo>
                    <a:lnTo>
                      <a:pt x="133" y="67"/>
                    </a:lnTo>
                    <a:lnTo>
                      <a:pt x="132" y="67"/>
                    </a:lnTo>
                    <a:lnTo>
                      <a:pt x="132" y="67"/>
                    </a:lnTo>
                    <a:lnTo>
                      <a:pt x="132" y="67"/>
                    </a:lnTo>
                    <a:lnTo>
                      <a:pt x="131" y="66"/>
                    </a:lnTo>
                    <a:lnTo>
                      <a:pt x="131" y="65"/>
                    </a:lnTo>
                    <a:lnTo>
                      <a:pt x="132" y="65"/>
                    </a:lnTo>
                    <a:lnTo>
                      <a:pt x="132" y="64"/>
                    </a:lnTo>
                    <a:lnTo>
                      <a:pt x="132" y="64"/>
                    </a:lnTo>
                    <a:lnTo>
                      <a:pt x="132" y="63"/>
                    </a:lnTo>
                    <a:lnTo>
                      <a:pt x="132" y="61"/>
                    </a:lnTo>
                    <a:lnTo>
                      <a:pt x="132" y="60"/>
                    </a:lnTo>
                    <a:lnTo>
                      <a:pt x="131" y="60"/>
                    </a:lnTo>
                    <a:lnTo>
                      <a:pt x="131" y="58"/>
                    </a:lnTo>
                    <a:lnTo>
                      <a:pt x="131" y="57"/>
                    </a:lnTo>
                    <a:lnTo>
                      <a:pt x="131" y="57"/>
                    </a:lnTo>
                    <a:lnTo>
                      <a:pt x="132" y="56"/>
                    </a:lnTo>
                    <a:lnTo>
                      <a:pt x="132" y="55"/>
                    </a:lnTo>
                    <a:lnTo>
                      <a:pt x="133" y="54"/>
                    </a:lnTo>
                    <a:lnTo>
                      <a:pt x="132" y="54"/>
                    </a:lnTo>
                    <a:lnTo>
                      <a:pt x="131" y="54"/>
                    </a:lnTo>
                    <a:lnTo>
                      <a:pt x="129" y="55"/>
                    </a:lnTo>
                    <a:lnTo>
                      <a:pt x="129" y="55"/>
                    </a:lnTo>
                    <a:lnTo>
                      <a:pt x="130" y="53"/>
                    </a:lnTo>
                    <a:lnTo>
                      <a:pt x="131" y="53"/>
                    </a:lnTo>
                    <a:lnTo>
                      <a:pt x="132" y="52"/>
                    </a:lnTo>
                    <a:lnTo>
                      <a:pt x="132" y="51"/>
                    </a:lnTo>
                    <a:lnTo>
                      <a:pt x="133" y="51"/>
                    </a:lnTo>
                    <a:lnTo>
                      <a:pt x="133" y="50"/>
                    </a:lnTo>
                    <a:lnTo>
                      <a:pt x="133" y="49"/>
                    </a:lnTo>
                    <a:lnTo>
                      <a:pt x="132" y="49"/>
                    </a:lnTo>
                    <a:lnTo>
                      <a:pt x="131" y="49"/>
                    </a:lnTo>
                    <a:lnTo>
                      <a:pt x="130" y="49"/>
                    </a:lnTo>
                    <a:lnTo>
                      <a:pt x="130" y="48"/>
                    </a:lnTo>
                    <a:lnTo>
                      <a:pt x="130" y="47"/>
                    </a:lnTo>
                    <a:lnTo>
                      <a:pt x="130" y="46"/>
                    </a:lnTo>
                    <a:lnTo>
                      <a:pt x="129" y="47"/>
                    </a:lnTo>
                    <a:lnTo>
                      <a:pt x="128" y="48"/>
                    </a:lnTo>
                    <a:lnTo>
                      <a:pt x="129" y="48"/>
                    </a:lnTo>
                    <a:lnTo>
                      <a:pt x="129" y="49"/>
                    </a:lnTo>
                    <a:lnTo>
                      <a:pt x="129" y="50"/>
                    </a:lnTo>
                    <a:lnTo>
                      <a:pt x="128" y="50"/>
                    </a:lnTo>
                    <a:lnTo>
                      <a:pt x="127" y="50"/>
                    </a:lnTo>
                    <a:lnTo>
                      <a:pt x="127" y="52"/>
                    </a:lnTo>
                    <a:lnTo>
                      <a:pt x="126" y="53"/>
                    </a:lnTo>
                    <a:lnTo>
                      <a:pt x="126" y="53"/>
                    </a:lnTo>
                    <a:lnTo>
                      <a:pt x="126" y="54"/>
                    </a:lnTo>
                    <a:lnTo>
                      <a:pt x="126" y="55"/>
                    </a:lnTo>
                    <a:lnTo>
                      <a:pt x="127" y="56"/>
                    </a:lnTo>
                    <a:lnTo>
                      <a:pt x="126" y="57"/>
                    </a:lnTo>
                    <a:lnTo>
                      <a:pt x="126" y="57"/>
                    </a:lnTo>
                    <a:lnTo>
                      <a:pt x="126" y="58"/>
                    </a:lnTo>
                    <a:lnTo>
                      <a:pt x="125" y="57"/>
                    </a:lnTo>
                    <a:lnTo>
                      <a:pt x="125" y="56"/>
                    </a:lnTo>
                    <a:lnTo>
                      <a:pt x="125" y="55"/>
                    </a:lnTo>
                    <a:lnTo>
                      <a:pt x="124" y="55"/>
                    </a:lnTo>
                    <a:lnTo>
                      <a:pt x="124" y="54"/>
                    </a:lnTo>
                    <a:lnTo>
                      <a:pt x="123" y="53"/>
                    </a:lnTo>
                    <a:lnTo>
                      <a:pt x="123" y="53"/>
                    </a:lnTo>
                    <a:lnTo>
                      <a:pt x="124" y="52"/>
                    </a:lnTo>
                    <a:lnTo>
                      <a:pt x="124" y="51"/>
                    </a:lnTo>
                    <a:lnTo>
                      <a:pt x="122" y="51"/>
                    </a:lnTo>
                    <a:lnTo>
                      <a:pt x="122" y="52"/>
                    </a:lnTo>
                    <a:lnTo>
                      <a:pt x="121" y="52"/>
                    </a:lnTo>
                    <a:lnTo>
                      <a:pt x="120" y="51"/>
                    </a:lnTo>
                    <a:lnTo>
                      <a:pt x="120" y="50"/>
                    </a:lnTo>
                    <a:lnTo>
                      <a:pt x="120" y="50"/>
                    </a:lnTo>
                    <a:lnTo>
                      <a:pt x="118" y="48"/>
                    </a:lnTo>
                    <a:lnTo>
                      <a:pt x="118" y="47"/>
                    </a:lnTo>
                    <a:lnTo>
                      <a:pt x="119" y="47"/>
                    </a:lnTo>
                    <a:lnTo>
                      <a:pt x="119" y="46"/>
                    </a:lnTo>
                    <a:lnTo>
                      <a:pt x="120" y="46"/>
                    </a:lnTo>
                    <a:lnTo>
                      <a:pt x="121" y="46"/>
                    </a:lnTo>
                    <a:lnTo>
                      <a:pt x="122" y="45"/>
                    </a:lnTo>
                    <a:lnTo>
                      <a:pt x="121" y="44"/>
                    </a:lnTo>
                    <a:lnTo>
                      <a:pt x="122" y="43"/>
                    </a:lnTo>
                    <a:lnTo>
                      <a:pt x="122" y="43"/>
                    </a:lnTo>
                    <a:lnTo>
                      <a:pt x="123" y="43"/>
                    </a:lnTo>
                    <a:lnTo>
                      <a:pt x="123" y="42"/>
                    </a:lnTo>
                    <a:lnTo>
                      <a:pt x="123" y="41"/>
                    </a:lnTo>
                    <a:lnTo>
                      <a:pt x="123" y="40"/>
                    </a:lnTo>
                    <a:lnTo>
                      <a:pt x="122" y="40"/>
                    </a:lnTo>
                    <a:lnTo>
                      <a:pt x="122" y="41"/>
                    </a:lnTo>
                    <a:lnTo>
                      <a:pt x="121" y="42"/>
                    </a:lnTo>
                    <a:lnTo>
                      <a:pt x="120" y="42"/>
                    </a:lnTo>
                    <a:lnTo>
                      <a:pt x="119" y="42"/>
                    </a:lnTo>
                    <a:lnTo>
                      <a:pt x="118" y="41"/>
                    </a:lnTo>
                    <a:lnTo>
                      <a:pt x="119" y="40"/>
                    </a:lnTo>
                    <a:lnTo>
                      <a:pt x="119" y="39"/>
                    </a:lnTo>
                    <a:lnTo>
                      <a:pt x="119" y="39"/>
                    </a:lnTo>
                    <a:lnTo>
                      <a:pt x="120" y="38"/>
                    </a:lnTo>
                    <a:lnTo>
                      <a:pt x="121" y="38"/>
                    </a:lnTo>
                    <a:lnTo>
                      <a:pt x="122" y="37"/>
                    </a:lnTo>
                    <a:lnTo>
                      <a:pt x="121" y="37"/>
                    </a:lnTo>
                    <a:lnTo>
                      <a:pt x="120" y="36"/>
                    </a:lnTo>
                    <a:lnTo>
                      <a:pt x="118" y="34"/>
                    </a:lnTo>
                    <a:lnTo>
                      <a:pt x="118" y="33"/>
                    </a:lnTo>
                    <a:lnTo>
                      <a:pt x="117" y="33"/>
                    </a:lnTo>
                    <a:lnTo>
                      <a:pt x="116" y="33"/>
                    </a:lnTo>
                    <a:lnTo>
                      <a:pt x="116" y="34"/>
                    </a:lnTo>
                    <a:lnTo>
                      <a:pt x="116" y="35"/>
                    </a:lnTo>
                    <a:lnTo>
                      <a:pt x="116" y="36"/>
                    </a:lnTo>
                    <a:lnTo>
                      <a:pt x="117" y="37"/>
                    </a:lnTo>
                    <a:lnTo>
                      <a:pt x="117" y="38"/>
                    </a:lnTo>
                    <a:lnTo>
                      <a:pt x="117" y="39"/>
                    </a:lnTo>
                    <a:lnTo>
                      <a:pt x="117" y="39"/>
                    </a:lnTo>
                    <a:lnTo>
                      <a:pt x="116" y="39"/>
                    </a:lnTo>
                    <a:lnTo>
                      <a:pt x="115" y="39"/>
                    </a:lnTo>
                    <a:lnTo>
                      <a:pt x="115" y="40"/>
                    </a:lnTo>
                    <a:lnTo>
                      <a:pt x="115" y="41"/>
                    </a:lnTo>
                    <a:lnTo>
                      <a:pt x="115" y="41"/>
                    </a:lnTo>
                    <a:lnTo>
                      <a:pt x="115" y="42"/>
                    </a:lnTo>
                    <a:lnTo>
                      <a:pt x="115" y="42"/>
                    </a:lnTo>
                    <a:lnTo>
                      <a:pt x="114" y="41"/>
                    </a:lnTo>
                    <a:lnTo>
                      <a:pt x="113" y="41"/>
                    </a:lnTo>
                    <a:lnTo>
                      <a:pt x="112" y="41"/>
                    </a:lnTo>
                    <a:lnTo>
                      <a:pt x="112" y="42"/>
                    </a:lnTo>
                    <a:lnTo>
                      <a:pt x="113" y="42"/>
                    </a:lnTo>
                    <a:lnTo>
                      <a:pt x="113" y="43"/>
                    </a:lnTo>
                    <a:lnTo>
                      <a:pt x="114" y="43"/>
                    </a:lnTo>
                    <a:lnTo>
                      <a:pt x="115" y="44"/>
                    </a:lnTo>
                    <a:lnTo>
                      <a:pt x="115" y="45"/>
                    </a:lnTo>
                    <a:lnTo>
                      <a:pt x="115" y="46"/>
                    </a:lnTo>
                    <a:lnTo>
                      <a:pt x="114" y="46"/>
                    </a:lnTo>
                    <a:lnTo>
                      <a:pt x="113" y="46"/>
                    </a:lnTo>
                    <a:lnTo>
                      <a:pt x="112" y="46"/>
                    </a:lnTo>
                    <a:lnTo>
                      <a:pt x="112" y="47"/>
                    </a:lnTo>
                    <a:lnTo>
                      <a:pt x="113" y="48"/>
                    </a:lnTo>
                    <a:lnTo>
                      <a:pt x="114" y="47"/>
                    </a:lnTo>
                    <a:lnTo>
                      <a:pt x="115" y="47"/>
                    </a:lnTo>
                    <a:lnTo>
                      <a:pt x="115" y="48"/>
                    </a:lnTo>
                    <a:lnTo>
                      <a:pt x="115" y="49"/>
                    </a:lnTo>
                    <a:lnTo>
                      <a:pt x="116" y="49"/>
                    </a:lnTo>
                    <a:lnTo>
                      <a:pt x="116" y="50"/>
                    </a:lnTo>
                    <a:lnTo>
                      <a:pt x="118" y="51"/>
                    </a:lnTo>
                    <a:lnTo>
                      <a:pt x="118" y="51"/>
                    </a:lnTo>
                    <a:lnTo>
                      <a:pt x="118" y="52"/>
                    </a:lnTo>
                    <a:lnTo>
                      <a:pt x="117" y="52"/>
                    </a:lnTo>
                    <a:lnTo>
                      <a:pt x="115" y="52"/>
                    </a:lnTo>
                    <a:lnTo>
                      <a:pt x="114" y="52"/>
                    </a:lnTo>
                    <a:lnTo>
                      <a:pt x="114" y="53"/>
                    </a:lnTo>
                    <a:lnTo>
                      <a:pt x="115" y="53"/>
                    </a:lnTo>
                    <a:lnTo>
                      <a:pt x="115" y="53"/>
                    </a:lnTo>
                    <a:lnTo>
                      <a:pt x="115" y="54"/>
                    </a:lnTo>
                    <a:lnTo>
                      <a:pt x="116" y="54"/>
                    </a:lnTo>
                    <a:lnTo>
                      <a:pt x="117" y="53"/>
                    </a:lnTo>
                    <a:lnTo>
                      <a:pt x="118" y="53"/>
                    </a:lnTo>
                    <a:lnTo>
                      <a:pt x="119" y="53"/>
                    </a:lnTo>
                    <a:lnTo>
                      <a:pt x="119" y="53"/>
                    </a:lnTo>
                    <a:lnTo>
                      <a:pt x="120" y="54"/>
                    </a:lnTo>
                    <a:lnTo>
                      <a:pt x="121" y="55"/>
                    </a:lnTo>
                    <a:lnTo>
                      <a:pt x="120" y="56"/>
                    </a:lnTo>
                    <a:lnTo>
                      <a:pt x="118" y="55"/>
                    </a:lnTo>
                    <a:lnTo>
                      <a:pt x="118" y="56"/>
                    </a:lnTo>
                    <a:lnTo>
                      <a:pt x="118" y="57"/>
                    </a:lnTo>
                    <a:lnTo>
                      <a:pt x="119" y="57"/>
                    </a:lnTo>
                    <a:lnTo>
                      <a:pt x="119" y="57"/>
                    </a:lnTo>
                    <a:lnTo>
                      <a:pt x="120" y="57"/>
                    </a:lnTo>
                    <a:lnTo>
                      <a:pt x="122" y="57"/>
                    </a:lnTo>
                    <a:lnTo>
                      <a:pt x="122" y="57"/>
                    </a:lnTo>
                    <a:lnTo>
                      <a:pt x="123" y="58"/>
                    </a:lnTo>
                    <a:lnTo>
                      <a:pt x="122" y="59"/>
                    </a:lnTo>
                    <a:lnTo>
                      <a:pt x="122" y="60"/>
                    </a:lnTo>
                    <a:lnTo>
                      <a:pt x="122" y="60"/>
                    </a:lnTo>
                    <a:lnTo>
                      <a:pt x="120" y="61"/>
                    </a:lnTo>
                    <a:lnTo>
                      <a:pt x="120" y="62"/>
                    </a:lnTo>
                    <a:lnTo>
                      <a:pt x="120" y="63"/>
                    </a:lnTo>
                    <a:lnTo>
                      <a:pt x="120" y="64"/>
                    </a:lnTo>
                    <a:lnTo>
                      <a:pt x="120" y="64"/>
                    </a:lnTo>
                    <a:lnTo>
                      <a:pt x="121" y="64"/>
                    </a:lnTo>
                    <a:lnTo>
                      <a:pt x="122" y="65"/>
                    </a:lnTo>
                    <a:lnTo>
                      <a:pt x="121" y="66"/>
                    </a:lnTo>
                    <a:lnTo>
                      <a:pt x="121" y="65"/>
                    </a:lnTo>
                    <a:lnTo>
                      <a:pt x="120" y="66"/>
                    </a:lnTo>
                    <a:lnTo>
                      <a:pt x="120" y="67"/>
                    </a:lnTo>
                    <a:lnTo>
                      <a:pt x="119" y="67"/>
                    </a:lnTo>
                    <a:lnTo>
                      <a:pt x="118" y="67"/>
                    </a:lnTo>
                    <a:lnTo>
                      <a:pt x="117" y="67"/>
                    </a:lnTo>
                    <a:lnTo>
                      <a:pt x="115" y="67"/>
                    </a:lnTo>
                    <a:lnTo>
                      <a:pt x="116" y="66"/>
                    </a:lnTo>
                    <a:lnTo>
                      <a:pt x="117" y="65"/>
                    </a:lnTo>
                    <a:lnTo>
                      <a:pt x="117" y="64"/>
                    </a:lnTo>
                    <a:lnTo>
                      <a:pt x="117" y="64"/>
                    </a:lnTo>
                    <a:lnTo>
                      <a:pt x="116" y="63"/>
                    </a:lnTo>
                    <a:lnTo>
                      <a:pt x="116" y="62"/>
                    </a:lnTo>
                    <a:lnTo>
                      <a:pt x="115" y="61"/>
                    </a:lnTo>
                    <a:lnTo>
                      <a:pt x="115" y="61"/>
                    </a:lnTo>
                    <a:lnTo>
                      <a:pt x="115" y="60"/>
                    </a:lnTo>
                    <a:lnTo>
                      <a:pt x="115" y="59"/>
                    </a:lnTo>
                    <a:lnTo>
                      <a:pt x="115" y="58"/>
                    </a:lnTo>
                    <a:lnTo>
                      <a:pt x="115" y="58"/>
                    </a:lnTo>
                    <a:lnTo>
                      <a:pt x="113" y="58"/>
                    </a:lnTo>
                    <a:lnTo>
                      <a:pt x="112" y="59"/>
                    </a:lnTo>
                    <a:lnTo>
                      <a:pt x="112" y="60"/>
                    </a:lnTo>
                    <a:lnTo>
                      <a:pt x="112" y="61"/>
                    </a:lnTo>
                    <a:lnTo>
                      <a:pt x="112" y="62"/>
                    </a:lnTo>
                    <a:lnTo>
                      <a:pt x="112" y="63"/>
                    </a:lnTo>
                    <a:lnTo>
                      <a:pt x="111" y="64"/>
                    </a:lnTo>
                    <a:lnTo>
                      <a:pt x="111" y="64"/>
                    </a:lnTo>
                    <a:lnTo>
                      <a:pt x="111" y="65"/>
                    </a:lnTo>
                    <a:lnTo>
                      <a:pt x="111" y="65"/>
                    </a:lnTo>
                    <a:lnTo>
                      <a:pt x="111" y="66"/>
                    </a:lnTo>
                    <a:lnTo>
                      <a:pt x="110" y="67"/>
                    </a:lnTo>
                    <a:lnTo>
                      <a:pt x="109" y="67"/>
                    </a:lnTo>
                    <a:lnTo>
                      <a:pt x="109" y="66"/>
                    </a:lnTo>
                    <a:lnTo>
                      <a:pt x="109" y="65"/>
                    </a:lnTo>
                    <a:lnTo>
                      <a:pt x="109" y="64"/>
                    </a:lnTo>
                    <a:lnTo>
                      <a:pt x="110" y="64"/>
                    </a:lnTo>
                    <a:lnTo>
                      <a:pt x="109" y="63"/>
                    </a:lnTo>
                    <a:lnTo>
                      <a:pt x="109" y="62"/>
                    </a:lnTo>
                    <a:lnTo>
                      <a:pt x="108" y="62"/>
                    </a:lnTo>
                    <a:lnTo>
                      <a:pt x="108" y="61"/>
                    </a:lnTo>
                    <a:lnTo>
                      <a:pt x="108" y="60"/>
                    </a:lnTo>
                    <a:lnTo>
                      <a:pt x="108" y="60"/>
                    </a:lnTo>
                    <a:lnTo>
                      <a:pt x="108" y="59"/>
                    </a:lnTo>
                    <a:lnTo>
                      <a:pt x="107" y="59"/>
                    </a:lnTo>
                    <a:lnTo>
                      <a:pt x="106" y="59"/>
                    </a:lnTo>
                    <a:lnTo>
                      <a:pt x="105" y="58"/>
                    </a:lnTo>
                    <a:lnTo>
                      <a:pt x="105" y="57"/>
                    </a:lnTo>
                    <a:lnTo>
                      <a:pt x="106" y="57"/>
                    </a:lnTo>
                    <a:lnTo>
                      <a:pt x="108" y="56"/>
                    </a:lnTo>
                    <a:lnTo>
                      <a:pt x="108" y="56"/>
                    </a:lnTo>
                    <a:lnTo>
                      <a:pt x="109" y="56"/>
                    </a:lnTo>
                    <a:lnTo>
                      <a:pt x="110" y="56"/>
                    </a:lnTo>
                    <a:lnTo>
                      <a:pt x="110" y="55"/>
                    </a:lnTo>
                    <a:lnTo>
                      <a:pt x="110" y="53"/>
                    </a:lnTo>
                    <a:lnTo>
                      <a:pt x="110" y="52"/>
                    </a:lnTo>
                    <a:lnTo>
                      <a:pt x="109" y="51"/>
                    </a:lnTo>
                    <a:lnTo>
                      <a:pt x="108" y="53"/>
                    </a:lnTo>
                    <a:lnTo>
                      <a:pt x="108" y="53"/>
                    </a:lnTo>
                    <a:lnTo>
                      <a:pt x="107" y="54"/>
                    </a:lnTo>
                    <a:lnTo>
                      <a:pt x="105" y="55"/>
                    </a:lnTo>
                    <a:lnTo>
                      <a:pt x="104" y="57"/>
                    </a:lnTo>
                    <a:lnTo>
                      <a:pt x="104" y="57"/>
                    </a:lnTo>
                    <a:lnTo>
                      <a:pt x="104" y="57"/>
                    </a:lnTo>
                    <a:lnTo>
                      <a:pt x="103" y="57"/>
                    </a:lnTo>
                    <a:lnTo>
                      <a:pt x="102" y="56"/>
                    </a:lnTo>
                    <a:lnTo>
                      <a:pt x="101" y="56"/>
                    </a:lnTo>
                    <a:lnTo>
                      <a:pt x="101" y="56"/>
                    </a:lnTo>
                    <a:lnTo>
                      <a:pt x="100" y="56"/>
                    </a:lnTo>
                    <a:lnTo>
                      <a:pt x="100" y="55"/>
                    </a:lnTo>
                    <a:lnTo>
                      <a:pt x="101" y="54"/>
                    </a:lnTo>
                    <a:lnTo>
                      <a:pt x="102" y="53"/>
                    </a:lnTo>
                    <a:lnTo>
                      <a:pt x="103" y="53"/>
                    </a:lnTo>
                    <a:lnTo>
                      <a:pt x="104" y="53"/>
                    </a:lnTo>
                    <a:lnTo>
                      <a:pt x="104" y="52"/>
                    </a:lnTo>
                    <a:lnTo>
                      <a:pt x="104" y="51"/>
                    </a:lnTo>
                    <a:lnTo>
                      <a:pt x="102" y="52"/>
                    </a:lnTo>
                    <a:lnTo>
                      <a:pt x="101" y="53"/>
                    </a:lnTo>
                    <a:lnTo>
                      <a:pt x="100" y="53"/>
                    </a:lnTo>
                    <a:lnTo>
                      <a:pt x="99" y="53"/>
                    </a:lnTo>
                    <a:lnTo>
                      <a:pt x="98" y="53"/>
                    </a:lnTo>
                    <a:lnTo>
                      <a:pt x="98" y="53"/>
                    </a:lnTo>
                    <a:lnTo>
                      <a:pt x="98" y="51"/>
                    </a:lnTo>
                    <a:lnTo>
                      <a:pt x="97" y="50"/>
                    </a:lnTo>
                    <a:lnTo>
                      <a:pt x="98" y="50"/>
                    </a:lnTo>
                    <a:lnTo>
                      <a:pt x="98" y="49"/>
                    </a:lnTo>
                    <a:lnTo>
                      <a:pt x="98" y="48"/>
                    </a:lnTo>
                    <a:lnTo>
                      <a:pt x="98" y="47"/>
                    </a:lnTo>
                    <a:lnTo>
                      <a:pt x="98" y="46"/>
                    </a:lnTo>
                    <a:lnTo>
                      <a:pt x="98" y="46"/>
                    </a:lnTo>
                    <a:lnTo>
                      <a:pt x="98" y="45"/>
                    </a:lnTo>
                    <a:lnTo>
                      <a:pt x="97" y="44"/>
                    </a:lnTo>
                    <a:lnTo>
                      <a:pt x="96" y="44"/>
                    </a:lnTo>
                    <a:lnTo>
                      <a:pt x="95" y="44"/>
                    </a:lnTo>
                    <a:lnTo>
                      <a:pt x="95" y="45"/>
                    </a:lnTo>
                    <a:lnTo>
                      <a:pt x="95" y="46"/>
                    </a:lnTo>
                    <a:lnTo>
                      <a:pt x="95" y="47"/>
                    </a:lnTo>
                    <a:lnTo>
                      <a:pt x="94" y="47"/>
                    </a:lnTo>
                    <a:lnTo>
                      <a:pt x="94" y="48"/>
                    </a:lnTo>
                    <a:lnTo>
                      <a:pt x="94" y="49"/>
                    </a:lnTo>
                    <a:lnTo>
                      <a:pt x="93" y="50"/>
                    </a:lnTo>
                    <a:lnTo>
                      <a:pt x="92" y="50"/>
                    </a:lnTo>
                    <a:lnTo>
                      <a:pt x="91" y="50"/>
                    </a:lnTo>
                    <a:lnTo>
                      <a:pt x="91" y="50"/>
                    </a:lnTo>
                    <a:lnTo>
                      <a:pt x="91" y="50"/>
                    </a:lnTo>
                    <a:lnTo>
                      <a:pt x="90" y="49"/>
                    </a:lnTo>
                    <a:lnTo>
                      <a:pt x="89" y="50"/>
                    </a:lnTo>
                    <a:lnTo>
                      <a:pt x="87" y="50"/>
                    </a:lnTo>
                    <a:lnTo>
                      <a:pt x="87" y="50"/>
                    </a:lnTo>
                    <a:lnTo>
                      <a:pt x="87" y="51"/>
                    </a:lnTo>
                    <a:lnTo>
                      <a:pt x="87" y="51"/>
                    </a:lnTo>
                    <a:lnTo>
                      <a:pt x="88" y="51"/>
                    </a:lnTo>
                    <a:lnTo>
                      <a:pt x="89" y="51"/>
                    </a:lnTo>
                    <a:lnTo>
                      <a:pt x="90" y="51"/>
                    </a:lnTo>
                    <a:lnTo>
                      <a:pt x="90" y="53"/>
                    </a:lnTo>
                    <a:lnTo>
                      <a:pt x="91" y="53"/>
                    </a:lnTo>
                    <a:lnTo>
                      <a:pt x="91" y="54"/>
                    </a:lnTo>
                    <a:lnTo>
                      <a:pt x="91" y="54"/>
                    </a:lnTo>
                    <a:lnTo>
                      <a:pt x="92" y="54"/>
                    </a:lnTo>
                    <a:lnTo>
                      <a:pt x="93" y="54"/>
                    </a:lnTo>
                    <a:lnTo>
                      <a:pt x="93" y="53"/>
                    </a:lnTo>
                    <a:lnTo>
                      <a:pt x="94" y="54"/>
                    </a:lnTo>
                    <a:lnTo>
                      <a:pt x="93" y="55"/>
                    </a:lnTo>
                    <a:lnTo>
                      <a:pt x="93" y="56"/>
                    </a:lnTo>
                    <a:lnTo>
                      <a:pt x="94" y="56"/>
                    </a:lnTo>
                    <a:lnTo>
                      <a:pt x="94" y="56"/>
                    </a:lnTo>
                    <a:lnTo>
                      <a:pt x="96" y="55"/>
                    </a:lnTo>
                    <a:lnTo>
                      <a:pt x="96" y="56"/>
                    </a:lnTo>
                    <a:lnTo>
                      <a:pt x="95" y="57"/>
                    </a:lnTo>
                    <a:lnTo>
                      <a:pt x="96" y="58"/>
                    </a:lnTo>
                    <a:lnTo>
                      <a:pt x="97" y="58"/>
                    </a:lnTo>
                    <a:lnTo>
                      <a:pt x="98" y="59"/>
                    </a:lnTo>
                    <a:lnTo>
                      <a:pt x="98" y="59"/>
                    </a:lnTo>
                    <a:lnTo>
                      <a:pt x="98" y="60"/>
                    </a:lnTo>
                    <a:lnTo>
                      <a:pt x="99" y="59"/>
                    </a:lnTo>
                    <a:lnTo>
                      <a:pt x="100" y="59"/>
                    </a:lnTo>
                    <a:lnTo>
                      <a:pt x="101" y="59"/>
                    </a:lnTo>
                    <a:lnTo>
                      <a:pt x="102" y="60"/>
                    </a:lnTo>
                    <a:lnTo>
                      <a:pt x="103" y="60"/>
                    </a:lnTo>
                    <a:lnTo>
                      <a:pt x="102" y="61"/>
                    </a:lnTo>
                    <a:lnTo>
                      <a:pt x="101" y="61"/>
                    </a:lnTo>
                    <a:lnTo>
                      <a:pt x="101" y="61"/>
                    </a:lnTo>
                    <a:lnTo>
                      <a:pt x="100" y="61"/>
                    </a:lnTo>
                    <a:lnTo>
                      <a:pt x="100" y="62"/>
                    </a:lnTo>
                    <a:lnTo>
                      <a:pt x="100" y="63"/>
                    </a:lnTo>
                    <a:lnTo>
                      <a:pt x="100" y="64"/>
                    </a:lnTo>
                    <a:lnTo>
                      <a:pt x="99" y="64"/>
                    </a:lnTo>
                    <a:lnTo>
                      <a:pt x="98" y="64"/>
                    </a:lnTo>
                    <a:lnTo>
                      <a:pt x="98" y="64"/>
                    </a:lnTo>
                    <a:lnTo>
                      <a:pt x="96" y="64"/>
                    </a:lnTo>
                    <a:lnTo>
                      <a:pt x="94" y="64"/>
                    </a:lnTo>
                    <a:lnTo>
                      <a:pt x="94" y="63"/>
                    </a:lnTo>
                    <a:lnTo>
                      <a:pt x="95" y="64"/>
                    </a:lnTo>
                    <a:lnTo>
                      <a:pt x="94" y="66"/>
                    </a:lnTo>
                    <a:lnTo>
                      <a:pt x="95" y="67"/>
                    </a:lnTo>
                    <a:lnTo>
                      <a:pt x="96" y="67"/>
                    </a:lnTo>
                    <a:lnTo>
                      <a:pt x="96" y="68"/>
                    </a:lnTo>
                    <a:lnTo>
                      <a:pt x="95" y="68"/>
                    </a:lnTo>
                    <a:lnTo>
                      <a:pt x="94" y="67"/>
                    </a:lnTo>
                    <a:lnTo>
                      <a:pt x="94" y="67"/>
                    </a:lnTo>
                    <a:lnTo>
                      <a:pt x="93" y="67"/>
                    </a:lnTo>
                    <a:lnTo>
                      <a:pt x="93" y="66"/>
                    </a:lnTo>
                    <a:lnTo>
                      <a:pt x="94" y="64"/>
                    </a:lnTo>
                    <a:lnTo>
                      <a:pt x="93" y="64"/>
                    </a:lnTo>
                    <a:lnTo>
                      <a:pt x="92" y="64"/>
                    </a:lnTo>
                    <a:lnTo>
                      <a:pt x="91" y="64"/>
                    </a:lnTo>
                    <a:lnTo>
                      <a:pt x="91" y="65"/>
                    </a:lnTo>
                    <a:lnTo>
                      <a:pt x="91" y="64"/>
                    </a:lnTo>
                    <a:lnTo>
                      <a:pt x="91" y="64"/>
                    </a:lnTo>
                    <a:lnTo>
                      <a:pt x="91" y="63"/>
                    </a:lnTo>
                    <a:lnTo>
                      <a:pt x="91" y="62"/>
                    </a:lnTo>
                    <a:lnTo>
                      <a:pt x="90" y="63"/>
                    </a:lnTo>
                    <a:lnTo>
                      <a:pt x="89" y="64"/>
                    </a:lnTo>
                    <a:lnTo>
                      <a:pt x="89" y="64"/>
                    </a:lnTo>
                    <a:lnTo>
                      <a:pt x="87" y="64"/>
                    </a:lnTo>
                    <a:lnTo>
                      <a:pt x="87" y="63"/>
                    </a:lnTo>
                    <a:lnTo>
                      <a:pt x="87" y="61"/>
                    </a:lnTo>
                    <a:lnTo>
                      <a:pt x="87" y="60"/>
                    </a:lnTo>
                    <a:lnTo>
                      <a:pt x="85" y="60"/>
                    </a:lnTo>
                    <a:lnTo>
                      <a:pt x="85" y="61"/>
                    </a:lnTo>
                    <a:lnTo>
                      <a:pt x="84" y="61"/>
                    </a:lnTo>
                    <a:lnTo>
                      <a:pt x="84" y="60"/>
                    </a:lnTo>
                    <a:lnTo>
                      <a:pt x="84" y="60"/>
                    </a:lnTo>
                    <a:lnTo>
                      <a:pt x="85" y="59"/>
                    </a:lnTo>
                    <a:lnTo>
                      <a:pt x="86" y="58"/>
                    </a:lnTo>
                    <a:lnTo>
                      <a:pt x="85" y="57"/>
                    </a:lnTo>
                    <a:lnTo>
                      <a:pt x="84" y="58"/>
                    </a:lnTo>
                    <a:lnTo>
                      <a:pt x="84" y="58"/>
                    </a:lnTo>
                    <a:lnTo>
                      <a:pt x="83" y="59"/>
                    </a:lnTo>
                    <a:lnTo>
                      <a:pt x="82" y="59"/>
                    </a:lnTo>
                    <a:lnTo>
                      <a:pt x="81" y="59"/>
                    </a:lnTo>
                    <a:lnTo>
                      <a:pt x="80" y="59"/>
                    </a:lnTo>
                    <a:lnTo>
                      <a:pt x="79" y="60"/>
                    </a:lnTo>
                    <a:lnTo>
                      <a:pt x="78" y="60"/>
                    </a:lnTo>
                    <a:lnTo>
                      <a:pt x="79" y="61"/>
                    </a:lnTo>
                    <a:lnTo>
                      <a:pt x="80" y="62"/>
                    </a:lnTo>
                    <a:lnTo>
                      <a:pt x="80" y="62"/>
                    </a:lnTo>
                    <a:lnTo>
                      <a:pt x="81" y="61"/>
                    </a:lnTo>
                    <a:lnTo>
                      <a:pt x="82" y="60"/>
                    </a:lnTo>
                    <a:lnTo>
                      <a:pt x="82" y="61"/>
                    </a:lnTo>
                    <a:lnTo>
                      <a:pt x="83" y="62"/>
                    </a:lnTo>
                    <a:lnTo>
                      <a:pt x="83" y="63"/>
                    </a:lnTo>
                    <a:lnTo>
                      <a:pt x="83" y="64"/>
                    </a:lnTo>
                    <a:lnTo>
                      <a:pt x="82" y="64"/>
                    </a:lnTo>
                    <a:lnTo>
                      <a:pt x="81" y="64"/>
                    </a:lnTo>
                    <a:lnTo>
                      <a:pt x="81" y="65"/>
                    </a:lnTo>
                    <a:lnTo>
                      <a:pt x="80" y="66"/>
                    </a:lnTo>
                    <a:lnTo>
                      <a:pt x="80" y="66"/>
                    </a:lnTo>
                    <a:lnTo>
                      <a:pt x="79" y="66"/>
                    </a:lnTo>
                    <a:lnTo>
                      <a:pt x="78" y="67"/>
                    </a:lnTo>
                    <a:lnTo>
                      <a:pt x="78" y="67"/>
                    </a:lnTo>
                    <a:lnTo>
                      <a:pt x="77" y="67"/>
                    </a:lnTo>
                    <a:lnTo>
                      <a:pt x="77" y="68"/>
                    </a:lnTo>
                    <a:lnTo>
                      <a:pt x="78" y="69"/>
                    </a:lnTo>
                    <a:lnTo>
                      <a:pt x="78" y="70"/>
                    </a:lnTo>
                    <a:lnTo>
                      <a:pt x="79" y="70"/>
                    </a:lnTo>
                    <a:lnTo>
                      <a:pt x="79" y="71"/>
                    </a:lnTo>
                    <a:lnTo>
                      <a:pt x="80" y="71"/>
                    </a:lnTo>
                    <a:lnTo>
                      <a:pt x="80" y="72"/>
                    </a:lnTo>
                    <a:lnTo>
                      <a:pt x="80" y="73"/>
                    </a:lnTo>
                    <a:lnTo>
                      <a:pt x="80" y="74"/>
                    </a:lnTo>
                    <a:lnTo>
                      <a:pt x="80" y="74"/>
                    </a:lnTo>
                    <a:lnTo>
                      <a:pt x="80" y="75"/>
                    </a:lnTo>
                    <a:lnTo>
                      <a:pt x="80" y="75"/>
                    </a:lnTo>
                    <a:lnTo>
                      <a:pt x="79" y="74"/>
                    </a:lnTo>
                    <a:lnTo>
                      <a:pt x="78" y="74"/>
                    </a:lnTo>
                    <a:lnTo>
                      <a:pt x="76" y="71"/>
                    </a:lnTo>
                    <a:lnTo>
                      <a:pt x="75" y="71"/>
                    </a:lnTo>
                    <a:lnTo>
                      <a:pt x="74" y="72"/>
                    </a:lnTo>
                    <a:lnTo>
                      <a:pt x="74" y="73"/>
                    </a:lnTo>
                    <a:lnTo>
                      <a:pt x="75" y="74"/>
                    </a:lnTo>
                    <a:lnTo>
                      <a:pt x="76" y="75"/>
                    </a:lnTo>
                    <a:lnTo>
                      <a:pt x="75" y="77"/>
                    </a:lnTo>
                    <a:lnTo>
                      <a:pt x="73" y="77"/>
                    </a:lnTo>
                    <a:lnTo>
                      <a:pt x="73" y="77"/>
                    </a:lnTo>
                    <a:lnTo>
                      <a:pt x="72" y="76"/>
                    </a:lnTo>
                    <a:lnTo>
                      <a:pt x="71" y="76"/>
                    </a:lnTo>
                    <a:lnTo>
                      <a:pt x="70" y="75"/>
                    </a:lnTo>
                    <a:lnTo>
                      <a:pt x="70" y="75"/>
                    </a:lnTo>
                    <a:lnTo>
                      <a:pt x="69" y="74"/>
                    </a:lnTo>
                    <a:lnTo>
                      <a:pt x="68" y="74"/>
                    </a:lnTo>
                    <a:lnTo>
                      <a:pt x="67" y="72"/>
                    </a:lnTo>
                    <a:lnTo>
                      <a:pt x="66" y="70"/>
                    </a:lnTo>
                    <a:lnTo>
                      <a:pt x="65" y="69"/>
                    </a:lnTo>
                    <a:lnTo>
                      <a:pt x="64" y="68"/>
                    </a:lnTo>
                    <a:lnTo>
                      <a:pt x="64" y="67"/>
                    </a:lnTo>
                    <a:lnTo>
                      <a:pt x="63" y="67"/>
                    </a:lnTo>
                    <a:lnTo>
                      <a:pt x="63" y="65"/>
                    </a:lnTo>
                    <a:lnTo>
                      <a:pt x="63" y="65"/>
                    </a:lnTo>
                    <a:lnTo>
                      <a:pt x="62" y="64"/>
                    </a:lnTo>
                    <a:lnTo>
                      <a:pt x="60" y="64"/>
                    </a:lnTo>
                    <a:lnTo>
                      <a:pt x="60" y="64"/>
                    </a:lnTo>
                    <a:lnTo>
                      <a:pt x="59" y="63"/>
                    </a:lnTo>
                    <a:lnTo>
                      <a:pt x="59" y="62"/>
                    </a:lnTo>
                    <a:lnTo>
                      <a:pt x="58" y="61"/>
                    </a:lnTo>
                    <a:lnTo>
                      <a:pt x="57" y="61"/>
                    </a:lnTo>
                    <a:lnTo>
                      <a:pt x="56" y="60"/>
                    </a:lnTo>
                    <a:lnTo>
                      <a:pt x="55" y="61"/>
                    </a:lnTo>
                    <a:lnTo>
                      <a:pt x="53" y="61"/>
                    </a:lnTo>
                    <a:lnTo>
                      <a:pt x="51" y="61"/>
                    </a:lnTo>
                    <a:lnTo>
                      <a:pt x="50" y="60"/>
                    </a:lnTo>
                    <a:lnTo>
                      <a:pt x="48" y="60"/>
                    </a:lnTo>
                    <a:lnTo>
                      <a:pt x="47" y="60"/>
                    </a:lnTo>
                    <a:lnTo>
                      <a:pt x="46" y="60"/>
                    </a:lnTo>
                    <a:lnTo>
                      <a:pt x="46" y="60"/>
                    </a:lnTo>
                    <a:lnTo>
                      <a:pt x="44" y="59"/>
                    </a:lnTo>
                    <a:lnTo>
                      <a:pt x="42" y="58"/>
                    </a:lnTo>
                    <a:lnTo>
                      <a:pt x="42" y="57"/>
                    </a:lnTo>
                    <a:lnTo>
                      <a:pt x="41" y="57"/>
                    </a:lnTo>
                    <a:lnTo>
                      <a:pt x="40" y="56"/>
                    </a:lnTo>
                    <a:lnTo>
                      <a:pt x="39" y="55"/>
                    </a:lnTo>
                    <a:lnTo>
                      <a:pt x="39" y="53"/>
                    </a:lnTo>
                    <a:lnTo>
                      <a:pt x="39" y="53"/>
                    </a:lnTo>
                    <a:lnTo>
                      <a:pt x="39" y="52"/>
                    </a:lnTo>
                    <a:lnTo>
                      <a:pt x="39" y="49"/>
                    </a:lnTo>
                    <a:lnTo>
                      <a:pt x="39" y="48"/>
                    </a:lnTo>
                    <a:lnTo>
                      <a:pt x="39" y="47"/>
                    </a:lnTo>
                    <a:lnTo>
                      <a:pt x="39" y="46"/>
                    </a:lnTo>
                    <a:lnTo>
                      <a:pt x="39" y="46"/>
                    </a:lnTo>
                    <a:lnTo>
                      <a:pt x="37" y="45"/>
                    </a:lnTo>
                    <a:lnTo>
                      <a:pt x="36" y="43"/>
                    </a:lnTo>
                    <a:lnTo>
                      <a:pt x="36" y="43"/>
                    </a:lnTo>
                    <a:lnTo>
                      <a:pt x="32" y="43"/>
                    </a:lnTo>
                    <a:lnTo>
                      <a:pt x="30" y="43"/>
                    </a:lnTo>
                    <a:lnTo>
                      <a:pt x="29" y="43"/>
                    </a:lnTo>
                    <a:lnTo>
                      <a:pt x="28" y="43"/>
                    </a:lnTo>
                    <a:lnTo>
                      <a:pt x="26" y="43"/>
                    </a:lnTo>
                    <a:lnTo>
                      <a:pt x="25" y="42"/>
                    </a:lnTo>
                    <a:lnTo>
                      <a:pt x="24" y="42"/>
                    </a:lnTo>
                    <a:lnTo>
                      <a:pt x="23" y="41"/>
                    </a:lnTo>
                    <a:lnTo>
                      <a:pt x="22" y="40"/>
                    </a:lnTo>
                    <a:lnTo>
                      <a:pt x="21" y="39"/>
                    </a:lnTo>
                    <a:lnTo>
                      <a:pt x="20" y="39"/>
                    </a:lnTo>
                    <a:lnTo>
                      <a:pt x="19" y="39"/>
                    </a:lnTo>
                    <a:lnTo>
                      <a:pt x="18" y="37"/>
                    </a:lnTo>
                    <a:lnTo>
                      <a:pt x="18" y="37"/>
                    </a:lnTo>
                    <a:lnTo>
                      <a:pt x="17" y="36"/>
                    </a:lnTo>
                    <a:lnTo>
                      <a:pt x="15" y="35"/>
                    </a:lnTo>
                    <a:lnTo>
                      <a:pt x="15" y="34"/>
                    </a:lnTo>
                    <a:lnTo>
                      <a:pt x="15" y="34"/>
                    </a:lnTo>
                    <a:lnTo>
                      <a:pt x="12" y="33"/>
                    </a:lnTo>
                    <a:lnTo>
                      <a:pt x="11" y="32"/>
                    </a:lnTo>
                    <a:lnTo>
                      <a:pt x="11" y="31"/>
                    </a:lnTo>
                    <a:lnTo>
                      <a:pt x="8" y="29"/>
                    </a:lnTo>
                    <a:lnTo>
                      <a:pt x="7" y="28"/>
                    </a:lnTo>
                    <a:lnTo>
                      <a:pt x="6" y="28"/>
                    </a:lnTo>
                    <a:lnTo>
                      <a:pt x="6" y="27"/>
                    </a:lnTo>
                    <a:lnTo>
                      <a:pt x="5" y="28"/>
                    </a:lnTo>
                    <a:lnTo>
                      <a:pt x="5" y="28"/>
                    </a:lnTo>
                    <a:lnTo>
                      <a:pt x="3" y="26"/>
                    </a:lnTo>
                    <a:lnTo>
                      <a:pt x="3" y="25"/>
                    </a:lnTo>
                    <a:lnTo>
                      <a:pt x="2" y="24"/>
                    </a:lnTo>
                    <a:lnTo>
                      <a:pt x="0" y="2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37" name="Freeform 1196">
                <a:extLst>
                  <a:ext uri="{FF2B5EF4-FFF2-40B4-BE49-F238E27FC236}">
                    <a16:creationId xmlns:a16="http://schemas.microsoft.com/office/drawing/2014/main" id="{C9613C8B-A50A-4B3C-8061-8BCFD0F55C2D}"/>
                  </a:ext>
                </a:extLst>
              </p:cNvPr>
              <p:cNvSpPr>
                <a:spLocks/>
              </p:cNvSpPr>
              <p:nvPr/>
            </p:nvSpPr>
            <p:spPr bwMode="auto">
              <a:xfrm>
                <a:off x="4527" y="2092"/>
                <a:ext cx="342" cy="260"/>
              </a:xfrm>
              <a:custGeom>
                <a:avLst/>
                <a:gdLst>
                  <a:gd name="T0" fmla="*/ 74 w 342"/>
                  <a:gd name="T1" fmla="*/ 254 h 260"/>
                  <a:gd name="T2" fmla="*/ 52 w 342"/>
                  <a:gd name="T3" fmla="*/ 255 h 260"/>
                  <a:gd name="T4" fmla="*/ 34 w 342"/>
                  <a:gd name="T5" fmla="*/ 249 h 260"/>
                  <a:gd name="T6" fmla="*/ 19 w 342"/>
                  <a:gd name="T7" fmla="*/ 240 h 260"/>
                  <a:gd name="T8" fmla="*/ 15 w 342"/>
                  <a:gd name="T9" fmla="*/ 225 h 260"/>
                  <a:gd name="T10" fmla="*/ 6 w 342"/>
                  <a:gd name="T11" fmla="*/ 214 h 260"/>
                  <a:gd name="T12" fmla="*/ 6 w 342"/>
                  <a:gd name="T13" fmla="*/ 203 h 260"/>
                  <a:gd name="T14" fmla="*/ 2 w 342"/>
                  <a:gd name="T15" fmla="*/ 194 h 260"/>
                  <a:gd name="T16" fmla="*/ 17 w 342"/>
                  <a:gd name="T17" fmla="*/ 192 h 260"/>
                  <a:gd name="T18" fmla="*/ 10 w 342"/>
                  <a:gd name="T19" fmla="*/ 184 h 260"/>
                  <a:gd name="T20" fmla="*/ 7 w 342"/>
                  <a:gd name="T21" fmla="*/ 174 h 260"/>
                  <a:gd name="T22" fmla="*/ 4 w 342"/>
                  <a:gd name="T23" fmla="*/ 156 h 260"/>
                  <a:gd name="T24" fmla="*/ 6 w 342"/>
                  <a:gd name="T25" fmla="*/ 144 h 260"/>
                  <a:gd name="T26" fmla="*/ 17 w 342"/>
                  <a:gd name="T27" fmla="*/ 142 h 260"/>
                  <a:gd name="T28" fmla="*/ 19 w 342"/>
                  <a:gd name="T29" fmla="*/ 132 h 260"/>
                  <a:gd name="T30" fmla="*/ 11 w 342"/>
                  <a:gd name="T31" fmla="*/ 120 h 260"/>
                  <a:gd name="T32" fmla="*/ 14 w 342"/>
                  <a:gd name="T33" fmla="*/ 114 h 260"/>
                  <a:gd name="T34" fmla="*/ 14 w 342"/>
                  <a:gd name="T35" fmla="*/ 98 h 260"/>
                  <a:gd name="T36" fmla="*/ 18 w 342"/>
                  <a:gd name="T37" fmla="*/ 89 h 260"/>
                  <a:gd name="T38" fmla="*/ 14 w 342"/>
                  <a:gd name="T39" fmla="*/ 85 h 260"/>
                  <a:gd name="T40" fmla="*/ 23 w 342"/>
                  <a:gd name="T41" fmla="*/ 84 h 260"/>
                  <a:gd name="T42" fmla="*/ 30 w 342"/>
                  <a:gd name="T43" fmla="*/ 83 h 260"/>
                  <a:gd name="T44" fmla="*/ 21 w 342"/>
                  <a:gd name="T45" fmla="*/ 73 h 260"/>
                  <a:gd name="T46" fmla="*/ 25 w 342"/>
                  <a:gd name="T47" fmla="*/ 62 h 260"/>
                  <a:gd name="T48" fmla="*/ 35 w 342"/>
                  <a:gd name="T49" fmla="*/ 57 h 260"/>
                  <a:gd name="T50" fmla="*/ 31 w 342"/>
                  <a:gd name="T51" fmla="*/ 51 h 260"/>
                  <a:gd name="T52" fmla="*/ 31 w 342"/>
                  <a:gd name="T53" fmla="*/ 37 h 260"/>
                  <a:gd name="T54" fmla="*/ 43 w 342"/>
                  <a:gd name="T55" fmla="*/ 48 h 260"/>
                  <a:gd name="T56" fmla="*/ 55 w 342"/>
                  <a:gd name="T57" fmla="*/ 51 h 260"/>
                  <a:gd name="T58" fmla="*/ 46 w 342"/>
                  <a:gd name="T59" fmla="*/ 37 h 260"/>
                  <a:gd name="T60" fmla="*/ 49 w 342"/>
                  <a:gd name="T61" fmla="*/ 27 h 260"/>
                  <a:gd name="T62" fmla="*/ 40 w 342"/>
                  <a:gd name="T63" fmla="*/ 18 h 260"/>
                  <a:gd name="T64" fmla="*/ 54 w 342"/>
                  <a:gd name="T65" fmla="*/ 11 h 260"/>
                  <a:gd name="T66" fmla="*/ 64 w 342"/>
                  <a:gd name="T67" fmla="*/ 8 h 260"/>
                  <a:gd name="T68" fmla="*/ 72 w 342"/>
                  <a:gd name="T69" fmla="*/ 8 h 260"/>
                  <a:gd name="T70" fmla="*/ 83 w 342"/>
                  <a:gd name="T71" fmla="*/ 11 h 260"/>
                  <a:gd name="T72" fmla="*/ 88 w 342"/>
                  <a:gd name="T73" fmla="*/ 11 h 260"/>
                  <a:gd name="T74" fmla="*/ 93 w 342"/>
                  <a:gd name="T75" fmla="*/ 19 h 260"/>
                  <a:gd name="T76" fmla="*/ 98 w 342"/>
                  <a:gd name="T77" fmla="*/ 25 h 260"/>
                  <a:gd name="T78" fmla="*/ 124 w 342"/>
                  <a:gd name="T79" fmla="*/ 31 h 260"/>
                  <a:gd name="T80" fmla="*/ 143 w 342"/>
                  <a:gd name="T81" fmla="*/ 25 h 260"/>
                  <a:gd name="T82" fmla="*/ 153 w 342"/>
                  <a:gd name="T83" fmla="*/ 14 h 260"/>
                  <a:gd name="T84" fmla="*/ 162 w 342"/>
                  <a:gd name="T85" fmla="*/ 5 h 260"/>
                  <a:gd name="T86" fmla="*/ 191 w 342"/>
                  <a:gd name="T87" fmla="*/ 6 h 260"/>
                  <a:gd name="T88" fmla="*/ 204 w 342"/>
                  <a:gd name="T89" fmla="*/ 4 h 260"/>
                  <a:gd name="T90" fmla="*/ 210 w 342"/>
                  <a:gd name="T91" fmla="*/ 11 h 260"/>
                  <a:gd name="T92" fmla="*/ 217 w 342"/>
                  <a:gd name="T93" fmla="*/ 21 h 260"/>
                  <a:gd name="T94" fmla="*/ 214 w 342"/>
                  <a:gd name="T95" fmla="*/ 33 h 260"/>
                  <a:gd name="T96" fmla="*/ 221 w 342"/>
                  <a:gd name="T97" fmla="*/ 42 h 260"/>
                  <a:gd name="T98" fmla="*/ 228 w 342"/>
                  <a:gd name="T99" fmla="*/ 56 h 260"/>
                  <a:gd name="T100" fmla="*/ 231 w 342"/>
                  <a:gd name="T101" fmla="*/ 71 h 260"/>
                  <a:gd name="T102" fmla="*/ 241 w 342"/>
                  <a:gd name="T103" fmla="*/ 79 h 260"/>
                  <a:gd name="T104" fmla="*/ 254 w 342"/>
                  <a:gd name="T105" fmla="*/ 90 h 260"/>
                  <a:gd name="T106" fmla="*/ 265 w 342"/>
                  <a:gd name="T107" fmla="*/ 98 h 260"/>
                  <a:gd name="T108" fmla="*/ 275 w 342"/>
                  <a:gd name="T109" fmla="*/ 105 h 260"/>
                  <a:gd name="T110" fmla="*/ 286 w 342"/>
                  <a:gd name="T111" fmla="*/ 103 h 260"/>
                  <a:gd name="T112" fmla="*/ 303 w 342"/>
                  <a:gd name="T113" fmla="*/ 104 h 260"/>
                  <a:gd name="T114" fmla="*/ 317 w 342"/>
                  <a:gd name="T115" fmla="*/ 122 h 260"/>
                  <a:gd name="T116" fmla="*/ 327 w 342"/>
                  <a:gd name="T117" fmla="*/ 135 h 260"/>
                  <a:gd name="T118" fmla="*/ 335 w 342"/>
                  <a:gd name="T119" fmla="*/ 14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2" h="260">
                    <a:moveTo>
                      <a:pt x="92" y="260"/>
                    </a:moveTo>
                    <a:lnTo>
                      <a:pt x="91" y="259"/>
                    </a:lnTo>
                    <a:lnTo>
                      <a:pt x="90" y="259"/>
                    </a:lnTo>
                    <a:lnTo>
                      <a:pt x="89" y="259"/>
                    </a:lnTo>
                    <a:lnTo>
                      <a:pt x="85" y="258"/>
                    </a:lnTo>
                    <a:lnTo>
                      <a:pt x="84" y="258"/>
                    </a:lnTo>
                    <a:lnTo>
                      <a:pt x="83" y="257"/>
                    </a:lnTo>
                    <a:lnTo>
                      <a:pt x="83" y="257"/>
                    </a:lnTo>
                    <a:lnTo>
                      <a:pt x="81" y="256"/>
                    </a:lnTo>
                    <a:lnTo>
                      <a:pt x="80" y="256"/>
                    </a:lnTo>
                    <a:lnTo>
                      <a:pt x="80" y="255"/>
                    </a:lnTo>
                    <a:lnTo>
                      <a:pt x="79" y="254"/>
                    </a:lnTo>
                    <a:lnTo>
                      <a:pt x="78" y="254"/>
                    </a:lnTo>
                    <a:lnTo>
                      <a:pt x="76" y="254"/>
                    </a:lnTo>
                    <a:lnTo>
                      <a:pt x="75" y="254"/>
                    </a:lnTo>
                    <a:lnTo>
                      <a:pt x="74" y="254"/>
                    </a:lnTo>
                    <a:lnTo>
                      <a:pt x="72" y="254"/>
                    </a:lnTo>
                    <a:lnTo>
                      <a:pt x="72" y="255"/>
                    </a:lnTo>
                    <a:lnTo>
                      <a:pt x="69" y="255"/>
                    </a:lnTo>
                    <a:lnTo>
                      <a:pt x="68" y="255"/>
                    </a:lnTo>
                    <a:lnTo>
                      <a:pt x="65" y="255"/>
                    </a:lnTo>
                    <a:lnTo>
                      <a:pt x="63" y="256"/>
                    </a:lnTo>
                    <a:lnTo>
                      <a:pt x="61" y="256"/>
                    </a:lnTo>
                    <a:lnTo>
                      <a:pt x="60" y="256"/>
                    </a:lnTo>
                    <a:lnTo>
                      <a:pt x="59" y="256"/>
                    </a:lnTo>
                    <a:lnTo>
                      <a:pt x="59" y="256"/>
                    </a:lnTo>
                    <a:lnTo>
                      <a:pt x="58" y="256"/>
                    </a:lnTo>
                    <a:lnTo>
                      <a:pt x="57" y="256"/>
                    </a:lnTo>
                    <a:lnTo>
                      <a:pt x="55" y="255"/>
                    </a:lnTo>
                    <a:lnTo>
                      <a:pt x="54" y="255"/>
                    </a:lnTo>
                    <a:lnTo>
                      <a:pt x="53" y="255"/>
                    </a:lnTo>
                    <a:lnTo>
                      <a:pt x="52" y="255"/>
                    </a:lnTo>
                    <a:lnTo>
                      <a:pt x="49" y="255"/>
                    </a:lnTo>
                    <a:lnTo>
                      <a:pt x="48" y="255"/>
                    </a:lnTo>
                    <a:lnTo>
                      <a:pt x="47" y="254"/>
                    </a:lnTo>
                    <a:lnTo>
                      <a:pt x="46" y="253"/>
                    </a:lnTo>
                    <a:lnTo>
                      <a:pt x="44" y="252"/>
                    </a:lnTo>
                    <a:lnTo>
                      <a:pt x="42" y="252"/>
                    </a:lnTo>
                    <a:lnTo>
                      <a:pt x="41" y="252"/>
                    </a:lnTo>
                    <a:lnTo>
                      <a:pt x="39" y="252"/>
                    </a:lnTo>
                    <a:lnTo>
                      <a:pt x="38" y="252"/>
                    </a:lnTo>
                    <a:lnTo>
                      <a:pt x="38" y="252"/>
                    </a:lnTo>
                    <a:lnTo>
                      <a:pt x="37" y="250"/>
                    </a:lnTo>
                    <a:lnTo>
                      <a:pt x="36" y="250"/>
                    </a:lnTo>
                    <a:lnTo>
                      <a:pt x="36" y="249"/>
                    </a:lnTo>
                    <a:lnTo>
                      <a:pt x="35" y="249"/>
                    </a:lnTo>
                    <a:lnTo>
                      <a:pt x="35" y="249"/>
                    </a:lnTo>
                    <a:lnTo>
                      <a:pt x="34" y="249"/>
                    </a:lnTo>
                    <a:lnTo>
                      <a:pt x="33" y="248"/>
                    </a:lnTo>
                    <a:lnTo>
                      <a:pt x="32" y="247"/>
                    </a:lnTo>
                    <a:lnTo>
                      <a:pt x="31" y="247"/>
                    </a:lnTo>
                    <a:lnTo>
                      <a:pt x="31" y="246"/>
                    </a:lnTo>
                    <a:lnTo>
                      <a:pt x="29" y="246"/>
                    </a:lnTo>
                    <a:lnTo>
                      <a:pt x="28" y="244"/>
                    </a:lnTo>
                    <a:lnTo>
                      <a:pt x="27" y="244"/>
                    </a:lnTo>
                    <a:lnTo>
                      <a:pt x="26" y="243"/>
                    </a:lnTo>
                    <a:lnTo>
                      <a:pt x="25" y="242"/>
                    </a:lnTo>
                    <a:lnTo>
                      <a:pt x="24" y="241"/>
                    </a:lnTo>
                    <a:lnTo>
                      <a:pt x="24" y="241"/>
                    </a:lnTo>
                    <a:lnTo>
                      <a:pt x="23" y="241"/>
                    </a:lnTo>
                    <a:lnTo>
                      <a:pt x="22" y="241"/>
                    </a:lnTo>
                    <a:lnTo>
                      <a:pt x="21" y="240"/>
                    </a:lnTo>
                    <a:lnTo>
                      <a:pt x="20" y="240"/>
                    </a:lnTo>
                    <a:lnTo>
                      <a:pt x="19" y="240"/>
                    </a:lnTo>
                    <a:lnTo>
                      <a:pt x="18" y="239"/>
                    </a:lnTo>
                    <a:lnTo>
                      <a:pt x="18" y="238"/>
                    </a:lnTo>
                    <a:lnTo>
                      <a:pt x="18" y="238"/>
                    </a:lnTo>
                    <a:lnTo>
                      <a:pt x="17" y="237"/>
                    </a:lnTo>
                    <a:lnTo>
                      <a:pt x="17" y="235"/>
                    </a:lnTo>
                    <a:lnTo>
                      <a:pt x="17" y="235"/>
                    </a:lnTo>
                    <a:lnTo>
                      <a:pt x="17" y="234"/>
                    </a:lnTo>
                    <a:lnTo>
                      <a:pt x="16" y="233"/>
                    </a:lnTo>
                    <a:lnTo>
                      <a:pt x="15" y="232"/>
                    </a:lnTo>
                    <a:lnTo>
                      <a:pt x="14" y="229"/>
                    </a:lnTo>
                    <a:lnTo>
                      <a:pt x="14" y="228"/>
                    </a:lnTo>
                    <a:lnTo>
                      <a:pt x="14" y="227"/>
                    </a:lnTo>
                    <a:lnTo>
                      <a:pt x="14" y="226"/>
                    </a:lnTo>
                    <a:lnTo>
                      <a:pt x="14" y="226"/>
                    </a:lnTo>
                    <a:lnTo>
                      <a:pt x="14" y="225"/>
                    </a:lnTo>
                    <a:lnTo>
                      <a:pt x="15" y="225"/>
                    </a:lnTo>
                    <a:lnTo>
                      <a:pt x="14" y="224"/>
                    </a:lnTo>
                    <a:lnTo>
                      <a:pt x="14" y="224"/>
                    </a:lnTo>
                    <a:lnTo>
                      <a:pt x="13" y="223"/>
                    </a:lnTo>
                    <a:lnTo>
                      <a:pt x="12" y="222"/>
                    </a:lnTo>
                    <a:lnTo>
                      <a:pt x="12" y="221"/>
                    </a:lnTo>
                    <a:lnTo>
                      <a:pt x="11" y="221"/>
                    </a:lnTo>
                    <a:lnTo>
                      <a:pt x="11" y="220"/>
                    </a:lnTo>
                    <a:lnTo>
                      <a:pt x="13" y="218"/>
                    </a:lnTo>
                    <a:lnTo>
                      <a:pt x="11" y="218"/>
                    </a:lnTo>
                    <a:lnTo>
                      <a:pt x="10" y="218"/>
                    </a:lnTo>
                    <a:lnTo>
                      <a:pt x="10" y="218"/>
                    </a:lnTo>
                    <a:lnTo>
                      <a:pt x="9" y="218"/>
                    </a:lnTo>
                    <a:lnTo>
                      <a:pt x="8" y="219"/>
                    </a:lnTo>
                    <a:lnTo>
                      <a:pt x="7" y="218"/>
                    </a:lnTo>
                    <a:lnTo>
                      <a:pt x="7" y="218"/>
                    </a:lnTo>
                    <a:lnTo>
                      <a:pt x="6" y="214"/>
                    </a:lnTo>
                    <a:lnTo>
                      <a:pt x="6" y="214"/>
                    </a:lnTo>
                    <a:lnTo>
                      <a:pt x="6" y="212"/>
                    </a:lnTo>
                    <a:lnTo>
                      <a:pt x="7" y="211"/>
                    </a:lnTo>
                    <a:lnTo>
                      <a:pt x="8" y="211"/>
                    </a:lnTo>
                    <a:lnTo>
                      <a:pt x="10" y="210"/>
                    </a:lnTo>
                    <a:lnTo>
                      <a:pt x="10" y="210"/>
                    </a:lnTo>
                    <a:lnTo>
                      <a:pt x="10" y="209"/>
                    </a:lnTo>
                    <a:lnTo>
                      <a:pt x="10" y="208"/>
                    </a:lnTo>
                    <a:lnTo>
                      <a:pt x="10" y="207"/>
                    </a:lnTo>
                    <a:lnTo>
                      <a:pt x="10" y="207"/>
                    </a:lnTo>
                    <a:lnTo>
                      <a:pt x="9" y="207"/>
                    </a:lnTo>
                    <a:lnTo>
                      <a:pt x="8" y="207"/>
                    </a:lnTo>
                    <a:lnTo>
                      <a:pt x="7" y="206"/>
                    </a:lnTo>
                    <a:lnTo>
                      <a:pt x="7" y="205"/>
                    </a:lnTo>
                    <a:lnTo>
                      <a:pt x="7" y="204"/>
                    </a:lnTo>
                    <a:lnTo>
                      <a:pt x="6" y="203"/>
                    </a:lnTo>
                    <a:lnTo>
                      <a:pt x="4" y="204"/>
                    </a:lnTo>
                    <a:lnTo>
                      <a:pt x="4" y="204"/>
                    </a:lnTo>
                    <a:lnTo>
                      <a:pt x="3" y="204"/>
                    </a:lnTo>
                    <a:lnTo>
                      <a:pt x="2" y="203"/>
                    </a:lnTo>
                    <a:lnTo>
                      <a:pt x="2" y="202"/>
                    </a:lnTo>
                    <a:lnTo>
                      <a:pt x="2" y="201"/>
                    </a:lnTo>
                    <a:lnTo>
                      <a:pt x="2" y="201"/>
                    </a:lnTo>
                    <a:lnTo>
                      <a:pt x="2" y="200"/>
                    </a:lnTo>
                    <a:lnTo>
                      <a:pt x="2" y="199"/>
                    </a:lnTo>
                    <a:lnTo>
                      <a:pt x="3" y="198"/>
                    </a:lnTo>
                    <a:lnTo>
                      <a:pt x="3" y="197"/>
                    </a:lnTo>
                    <a:lnTo>
                      <a:pt x="3" y="197"/>
                    </a:lnTo>
                    <a:lnTo>
                      <a:pt x="2" y="196"/>
                    </a:lnTo>
                    <a:lnTo>
                      <a:pt x="2" y="195"/>
                    </a:lnTo>
                    <a:lnTo>
                      <a:pt x="1" y="194"/>
                    </a:lnTo>
                    <a:lnTo>
                      <a:pt x="2" y="194"/>
                    </a:lnTo>
                    <a:lnTo>
                      <a:pt x="4" y="194"/>
                    </a:lnTo>
                    <a:lnTo>
                      <a:pt x="4" y="194"/>
                    </a:lnTo>
                    <a:lnTo>
                      <a:pt x="5" y="194"/>
                    </a:lnTo>
                    <a:lnTo>
                      <a:pt x="7" y="195"/>
                    </a:lnTo>
                    <a:lnTo>
                      <a:pt x="7" y="195"/>
                    </a:lnTo>
                    <a:lnTo>
                      <a:pt x="7" y="196"/>
                    </a:lnTo>
                    <a:lnTo>
                      <a:pt x="9" y="196"/>
                    </a:lnTo>
                    <a:lnTo>
                      <a:pt x="10" y="196"/>
                    </a:lnTo>
                    <a:lnTo>
                      <a:pt x="10" y="196"/>
                    </a:lnTo>
                    <a:lnTo>
                      <a:pt x="11" y="194"/>
                    </a:lnTo>
                    <a:lnTo>
                      <a:pt x="12" y="194"/>
                    </a:lnTo>
                    <a:lnTo>
                      <a:pt x="13" y="194"/>
                    </a:lnTo>
                    <a:lnTo>
                      <a:pt x="14" y="194"/>
                    </a:lnTo>
                    <a:lnTo>
                      <a:pt x="14" y="193"/>
                    </a:lnTo>
                    <a:lnTo>
                      <a:pt x="15" y="192"/>
                    </a:lnTo>
                    <a:lnTo>
                      <a:pt x="17" y="192"/>
                    </a:lnTo>
                    <a:lnTo>
                      <a:pt x="17" y="192"/>
                    </a:lnTo>
                    <a:lnTo>
                      <a:pt x="18" y="192"/>
                    </a:lnTo>
                    <a:lnTo>
                      <a:pt x="19" y="192"/>
                    </a:lnTo>
                    <a:lnTo>
                      <a:pt x="20" y="191"/>
                    </a:lnTo>
                    <a:lnTo>
                      <a:pt x="19" y="190"/>
                    </a:lnTo>
                    <a:lnTo>
                      <a:pt x="18" y="190"/>
                    </a:lnTo>
                    <a:lnTo>
                      <a:pt x="17" y="190"/>
                    </a:lnTo>
                    <a:lnTo>
                      <a:pt x="17" y="187"/>
                    </a:lnTo>
                    <a:lnTo>
                      <a:pt x="17" y="187"/>
                    </a:lnTo>
                    <a:lnTo>
                      <a:pt x="15" y="187"/>
                    </a:lnTo>
                    <a:lnTo>
                      <a:pt x="15" y="186"/>
                    </a:lnTo>
                    <a:lnTo>
                      <a:pt x="14" y="186"/>
                    </a:lnTo>
                    <a:lnTo>
                      <a:pt x="14" y="185"/>
                    </a:lnTo>
                    <a:lnTo>
                      <a:pt x="12" y="185"/>
                    </a:lnTo>
                    <a:lnTo>
                      <a:pt x="11" y="184"/>
                    </a:lnTo>
                    <a:lnTo>
                      <a:pt x="10" y="184"/>
                    </a:lnTo>
                    <a:lnTo>
                      <a:pt x="10" y="184"/>
                    </a:lnTo>
                    <a:lnTo>
                      <a:pt x="9" y="184"/>
                    </a:lnTo>
                    <a:lnTo>
                      <a:pt x="8" y="186"/>
                    </a:lnTo>
                    <a:lnTo>
                      <a:pt x="7" y="186"/>
                    </a:lnTo>
                    <a:lnTo>
                      <a:pt x="6" y="186"/>
                    </a:lnTo>
                    <a:lnTo>
                      <a:pt x="5" y="185"/>
                    </a:lnTo>
                    <a:lnTo>
                      <a:pt x="5" y="184"/>
                    </a:lnTo>
                    <a:lnTo>
                      <a:pt x="5" y="183"/>
                    </a:lnTo>
                    <a:lnTo>
                      <a:pt x="6" y="183"/>
                    </a:lnTo>
                    <a:lnTo>
                      <a:pt x="7" y="183"/>
                    </a:lnTo>
                    <a:lnTo>
                      <a:pt x="7" y="182"/>
                    </a:lnTo>
                    <a:lnTo>
                      <a:pt x="7" y="179"/>
                    </a:lnTo>
                    <a:lnTo>
                      <a:pt x="7" y="177"/>
                    </a:lnTo>
                    <a:lnTo>
                      <a:pt x="7" y="176"/>
                    </a:lnTo>
                    <a:lnTo>
                      <a:pt x="6" y="175"/>
                    </a:lnTo>
                    <a:lnTo>
                      <a:pt x="7" y="174"/>
                    </a:lnTo>
                    <a:lnTo>
                      <a:pt x="7" y="173"/>
                    </a:lnTo>
                    <a:lnTo>
                      <a:pt x="7" y="172"/>
                    </a:lnTo>
                    <a:lnTo>
                      <a:pt x="7" y="169"/>
                    </a:lnTo>
                    <a:lnTo>
                      <a:pt x="7" y="168"/>
                    </a:lnTo>
                    <a:lnTo>
                      <a:pt x="6" y="167"/>
                    </a:lnTo>
                    <a:lnTo>
                      <a:pt x="4" y="166"/>
                    </a:lnTo>
                    <a:lnTo>
                      <a:pt x="3" y="166"/>
                    </a:lnTo>
                    <a:lnTo>
                      <a:pt x="3" y="165"/>
                    </a:lnTo>
                    <a:lnTo>
                      <a:pt x="3" y="164"/>
                    </a:lnTo>
                    <a:lnTo>
                      <a:pt x="4" y="163"/>
                    </a:lnTo>
                    <a:lnTo>
                      <a:pt x="4" y="160"/>
                    </a:lnTo>
                    <a:lnTo>
                      <a:pt x="4" y="159"/>
                    </a:lnTo>
                    <a:lnTo>
                      <a:pt x="4" y="159"/>
                    </a:lnTo>
                    <a:lnTo>
                      <a:pt x="4" y="158"/>
                    </a:lnTo>
                    <a:lnTo>
                      <a:pt x="4" y="157"/>
                    </a:lnTo>
                    <a:lnTo>
                      <a:pt x="4" y="156"/>
                    </a:lnTo>
                    <a:lnTo>
                      <a:pt x="3" y="156"/>
                    </a:lnTo>
                    <a:lnTo>
                      <a:pt x="3" y="155"/>
                    </a:lnTo>
                    <a:lnTo>
                      <a:pt x="4" y="155"/>
                    </a:lnTo>
                    <a:lnTo>
                      <a:pt x="4" y="154"/>
                    </a:lnTo>
                    <a:lnTo>
                      <a:pt x="3" y="153"/>
                    </a:lnTo>
                    <a:lnTo>
                      <a:pt x="2" y="153"/>
                    </a:lnTo>
                    <a:lnTo>
                      <a:pt x="0" y="152"/>
                    </a:lnTo>
                    <a:lnTo>
                      <a:pt x="0" y="152"/>
                    </a:lnTo>
                    <a:lnTo>
                      <a:pt x="0" y="151"/>
                    </a:lnTo>
                    <a:lnTo>
                      <a:pt x="0" y="149"/>
                    </a:lnTo>
                    <a:lnTo>
                      <a:pt x="1" y="149"/>
                    </a:lnTo>
                    <a:lnTo>
                      <a:pt x="2" y="148"/>
                    </a:lnTo>
                    <a:lnTo>
                      <a:pt x="4" y="147"/>
                    </a:lnTo>
                    <a:lnTo>
                      <a:pt x="4" y="146"/>
                    </a:lnTo>
                    <a:lnTo>
                      <a:pt x="4" y="145"/>
                    </a:lnTo>
                    <a:lnTo>
                      <a:pt x="6" y="144"/>
                    </a:lnTo>
                    <a:lnTo>
                      <a:pt x="6" y="142"/>
                    </a:lnTo>
                    <a:lnTo>
                      <a:pt x="7" y="141"/>
                    </a:lnTo>
                    <a:lnTo>
                      <a:pt x="7" y="140"/>
                    </a:lnTo>
                    <a:lnTo>
                      <a:pt x="7" y="140"/>
                    </a:lnTo>
                    <a:lnTo>
                      <a:pt x="9" y="141"/>
                    </a:lnTo>
                    <a:lnTo>
                      <a:pt x="10" y="141"/>
                    </a:lnTo>
                    <a:lnTo>
                      <a:pt x="10" y="141"/>
                    </a:lnTo>
                    <a:lnTo>
                      <a:pt x="11" y="141"/>
                    </a:lnTo>
                    <a:lnTo>
                      <a:pt x="12" y="141"/>
                    </a:lnTo>
                    <a:lnTo>
                      <a:pt x="13" y="141"/>
                    </a:lnTo>
                    <a:lnTo>
                      <a:pt x="14" y="142"/>
                    </a:lnTo>
                    <a:lnTo>
                      <a:pt x="14" y="141"/>
                    </a:lnTo>
                    <a:lnTo>
                      <a:pt x="15" y="142"/>
                    </a:lnTo>
                    <a:lnTo>
                      <a:pt x="15" y="142"/>
                    </a:lnTo>
                    <a:lnTo>
                      <a:pt x="16" y="142"/>
                    </a:lnTo>
                    <a:lnTo>
                      <a:pt x="17" y="142"/>
                    </a:lnTo>
                    <a:lnTo>
                      <a:pt x="18" y="142"/>
                    </a:lnTo>
                    <a:lnTo>
                      <a:pt x="19" y="142"/>
                    </a:lnTo>
                    <a:lnTo>
                      <a:pt x="20" y="142"/>
                    </a:lnTo>
                    <a:lnTo>
                      <a:pt x="20" y="141"/>
                    </a:lnTo>
                    <a:lnTo>
                      <a:pt x="19" y="139"/>
                    </a:lnTo>
                    <a:lnTo>
                      <a:pt x="20" y="139"/>
                    </a:lnTo>
                    <a:lnTo>
                      <a:pt x="21" y="138"/>
                    </a:lnTo>
                    <a:lnTo>
                      <a:pt x="22" y="138"/>
                    </a:lnTo>
                    <a:lnTo>
                      <a:pt x="23" y="138"/>
                    </a:lnTo>
                    <a:lnTo>
                      <a:pt x="23" y="137"/>
                    </a:lnTo>
                    <a:lnTo>
                      <a:pt x="23" y="136"/>
                    </a:lnTo>
                    <a:lnTo>
                      <a:pt x="22" y="135"/>
                    </a:lnTo>
                    <a:lnTo>
                      <a:pt x="22" y="135"/>
                    </a:lnTo>
                    <a:lnTo>
                      <a:pt x="21" y="134"/>
                    </a:lnTo>
                    <a:lnTo>
                      <a:pt x="19" y="133"/>
                    </a:lnTo>
                    <a:lnTo>
                      <a:pt x="19" y="132"/>
                    </a:lnTo>
                    <a:lnTo>
                      <a:pt x="19" y="132"/>
                    </a:lnTo>
                    <a:lnTo>
                      <a:pt x="19" y="131"/>
                    </a:lnTo>
                    <a:lnTo>
                      <a:pt x="19" y="130"/>
                    </a:lnTo>
                    <a:lnTo>
                      <a:pt x="20" y="128"/>
                    </a:lnTo>
                    <a:lnTo>
                      <a:pt x="20" y="127"/>
                    </a:lnTo>
                    <a:lnTo>
                      <a:pt x="20" y="126"/>
                    </a:lnTo>
                    <a:lnTo>
                      <a:pt x="20" y="125"/>
                    </a:lnTo>
                    <a:lnTo>
                      <a:pt x="20" y="125"/>
                    </a:lnTo>
                    <a:lnTo>
                      <a:pt x="19" y="124"/>
                    </a:lnTo>
                    <a:lnTo>
                      <a:pt x="17" y="124"/>
                    </a:lnTo>
                    <a:lnTo>
                      <a:pt x="17" y="123"/>
                    </a:lnTo>
                    <a:lnTo>
                      <a:pt x="14" y="121"/>
                    </a:lnTo>
                    <a:lnTo>
                      <a:pt x="14" y="120"/>
                    </a:lnTo>
                    <a:lnTo>
                      <a:pt x="14" y="120"/>
                    </a:lnTo>
                    <a:lnTo>
                      <a:pt x="13" y="120"/>
                    </a:lnTo>
                    <a:lnTo>
                      <a:pt x="11" y="120"/>
                    </a:lnTo>
                    <a:lnTo>
                      <a:pt x="10" y="121"/>
                    </a:lnTo>
                    <a:lnTo>
                      <a:pt x="10" y="120"/>
                    </a:lnTo>
                    <a:lnTo>
                      <a:pt x="10" y="119"/>
                    </a:lnTo>
                    <a:lnTo>
                      <a:pt x="10" y="119"/>
                    </a:lnTo>
                    <a:lnTo>
                      <a:pt x="8" y="120"/>
                    </a:lnTo>
                    <a:lnTo>
                      <a:pt x="8" y="118"/>
                    </a:lnTo>
                    <a:lnTo>
                      <a:pt x="9" y="118"/>
                    </a:lnTo>
                    <a:lnTo>
                      <a:pt x="10" y="117"/>
                    </a:lnTo>
                    <a:lnTo>
                      <a:pt x="10" y="117"/>
                    </a:lnTo>
                    <a:lnTo>
                      <a:pt x="11" y="117"/>
                    </a:lnTo>
                    <a:lnTo>
                      <a:pt x="12" y="117"/>
                    </a:lnTo>
                    <a:lnTo>
                      <a:pt x="12" y="116"/>
                    </a:lnTo>
                    <a:lnTo>
                      <a:pt x="12" y="115"/>
                    </a:lnTo>
                    <a:lnTo>
                      <a:pt x="13" y="115"/>
                    </a:lnTo>
                    <a:lnTo>
                      <a:pt x="14" y="115"/>
                    </a:lnTo>
                    <a:lnTo>
                      <a:pt x="14" y="114"/>
                    </a:lnTo>
                    <a:lnTo>
                      <a:pt x="14" y="114"/>
                    </a:lnTo>
                    <a:lnTo>
                      <a:pt x="14" y="113"/>
                    </a:lnTo>
                    <a:lnTo>
                      <a:pt x="13" y="114"/>
                    </a:lnTo>
                    <a:lnTo>
                      <a:pt x="12" y="113"/>
                    </a:lnTo>
                    <a:lnTo>
                      <a:pt x="13" y="111"/>
                    </a:lnTo>
                    <a:lnTo>
                      <a:pt x="12" y="111"/>
                    </a:lnTo>
                    <a:lnTo>
                      <a:pt x="11" y="111"/>
                    </a:lnTo>
                    <a:lnTo>
                      <a:pt x="10" y="111"/>
                    </a:lnTo>
                    <a:lnTo>
                      <a:pt x="10" y="111"/>
                    </a:lnTo>
                    <a:lnTo>
                      <a:pt x="10" y="109"/>
                    </a:lnTo>
                    <a:lnTo>
                      <a:pt x="10" y="102"/>
                    </a:lnTo>
                    <a:lnTo>
                      <a:pt x="12" y="101"/>
                    </a:lnTo>
                    <a:lnTo>
                      <a:pt x="14" y="99"/>
                    </a:lnTo>
                    <a:lnTo>
                      <a:pt x="13" y="99"/>
                    </a:lnTo>
                    <a:lnTo>
                      <a:pt x="13" y="98"/>
                    </a:lnTo>
                    <a:lnTo>
                      <a:pt x="14" y="98"/>
                    </a:lnTo>
                    <a:lnTo>
                      <a:pt x="15" y="97"/>
                    </a:lnTo>
                    <a:lnTo>
                      <a:pt x="16" y="97"/>
                    </a:lnTo>
                    <a:lnTo>
                      <a:pt x="17" y="96"/>
                    </a:lnTo>
                    <a:lnTo>
                      <a:pt x="17" y="96"/>
                    </a:lnTo>
                    <a:lnTo>
                      <a:pt x="18" y="97"/>
                    </a:lnTo>
                    <a:lnTo>
                      <a:pt x="19" y="96"/>
                    </a:lnTo>
                    <a:lnTo>
                      <a:pt x="20" y="94"/>
                    </a:lnTo>
                    <a:lnTo>
                      <a:pt x="21" y="94"/>
                    </a:lnTo>
                    <a:lnTo>
                      <a:pt x="21" y="94"/>
                    </a:lnTo>
                    <a:lnTo>
                      <a:pt x="21" y="93"/>
                    </a:lnTo>
                    <a:lnTo>
                      <a:pt x="21" y="92"/>
                    </a:lnTo>
                    <a:lnTo>
                      <a:pt x="21" y="91"/>
                    </a:lnTo>
                    <a:lnTo>
                      <a:pt x="20" y="91"/>
                    </a:lnTo>
                    <a:lnTo>
                      <a:pt x="19" y="90"/>
                    </a:lnTo>
                    <a:lnTo>
                      <a:pt x="18" y="90"/>
                    </a:lnTo>
                    <a:lnTo>
                      <a:pt x="18" y="89"/>
                    </a:lnTo>
                    <a:lnTo>
                      <a:pt x="17" y="89"/>
                    </a:lnTo>
                    <a:lnTo>
                      <a:pt x="17" y="89"/>
                    </a:lnTo>
                    <a:lnTo>
                      <a:pt x="16" y="90"/>
                    </a:lnTo>
                    <a:lnTo>
                      <a:pt x="15" y="91"/>
                    </a:lnTo>
                    <a:lnTo>
                      <a:pt x="15" y="92"/>
                    </a:lnTo>
                    <a:lnTo>
                      <a:pt x="15" y="93"/>
                    </a:lnTo>
                    <a:lnTo>
                      <a:pt x="14" y="93"/>
                    </a:lnTo>
                    <a:lnTo>
                      <a:pt x="14" y="91"/>
                    </a:lnTo>
                    <a:lnTo>
                      <a:pt x="14" y="90"/>
                    </a:lnTo>
                    <a:lnTo>
                      <a:pt x="14" y="90"/>
                    </a:lnTo>
                    <a:lnTo>
                      <a:pt x="14" y="89"/>
                    </a:lnTo>
                    <a:lnTo>
                      <a:pt x="14" y="88"/>
                    </a:lnTo>
                    <a:lnTo>
                      <a:pt x="14" y="87"/>
                    </a:lnTo>
                    <a:lnTo>
                      <a:pt x="13" y="87"/>
                    </a:lnTo>
                    <a:lnTo>
                      <a:pt x="13" y="86"/>
                    </a:lnTo>
                    <a:lnTo>
                      <a:pt x="14" y="85"/>
                    </a:lnTo>
                    <a:lnTo>
                      <a:pt x="14" y="82"/>
                    </a:lnTo>
                    <a:lnTo>
                      <a:pt x="15" y="81"/>
                    </a:lnTo>
                    <a:lnTo>
                      <a:pt x="15" y="80"/>
                    </a:lnTo>
                    <a:lnTo>
                      <a:pt x="15" y="79"/>
                    </a:lnTo>
                    <a:lnTo>
                      <a:pt x="16" y="79"/>
                    </a:lnTo>
                    <a:lnTo>
                      <a:pt x="17" y="78"/>
                    </a:lnTo>
                    <a:lnTo>
                      <a:pt x="17" y="78"/>
                    </a:lnTo>
                    <a:lnTo>
                      <a:pt x="18" y="79"/>
                    </a:lnTo>
                    <a:lnTo>
                      <a:pt x="20" y="80"/>
                    </a:lnTo>
                    <a:lnTo>
                      <a:pt x="20" y="83"/>
                    </a:lnTo>
                    <a:lnTo>
                      <a:pt x="20" y="83"/>
                    </a:lnTo>
                    <a:lnTo>
                      <a:pt x="21" y="84"/>
                    </a:lnTo>
                    <a:lnTo>
                      <a:pt x="21" y="85"/>
                    </a:lnTo>
                    <a:lnTo>
                      <a:pt x="21" y="85"/>
                    </a:lnTo>
                    <a:lnTo>
                      <a:pt x="22" y="85"/>
                    </a:lnTo>
                    <a:lnTo>
                      <a:pt x="23" y="84"/>
                    </a:lnTo>
                    <a:lnTo>
                      <a:pt x="24" y="84"/>
                    </a:lnTo>
                    <a:lnTo>
                      <a:pt x="24" y="85"/>
                    </a:lnTo>
                    <a:lnTo>
                      <a:pt x="24" y="86"/>
                    </a:lnTo>
                    <a:lnTo>
                      <a:pt x="24" y="86"/>
                    </a:lnTo>
                    <a:lnTo>
                      <a:pt x="25" y="86"/>
                    </a:lnTo>
                    <a:lnTo>
                      <a:pt x="26" y="86"/>
                    </a:lnTo>
                    <a:lnTo>
                      <a:pt x="27" y="85"/>
                    </a:lnTo>
                    <a:lnTo>
                      <a:pt x="28" y="84"/>
                    </a:lnTo>
                    <a:lnTo>
                      <a:pt x="28" y="84"/>
                    </a:lnTo>
                    <a:lnTo>
                      <a:pt x="28" y="85"/>
                    </a:lnTo>
                    <a:lnTo>
                      <a:pt x="28" y="86"/>
                    </a:lnTo>
                    <a:lnTo>
                      <a:pt x="29" y="86"/>
                    </a:lnTo>
                    <a:lnTo>
                      <a:pt x="31" y="86"/>
                    </a:lnTo>
                    <a:lnTo>
                      <a:pt x="31" y="85"/>
                    </a:lnTo>
                    <a:lnTo>
                      <a:pt x="31" y="84"/>
                    </a:lnTo>
                    <a:lnTo>
                      <a:pt x="30" y="83"/>
                    </a:lnTo>
                    <a:lnTo>
                      <a:pt x="29" y="83"/>
                    </a:lnTo>
                    <a:lnTo>
                      <a:pt x="28" y="83"/>
                    </a:lnTo>
                    <a:lnTo>
                      <a:pt x="28" y="82"/>
                    </a:lnTo>
                    <a:lnTo>
                      <a:pt x="27" y="80"/>
                    </a:lnTo>
                    <a:lnTo>
                      <a:pt x="26" y="80"/>
                    </a:lnTo>
                    <a:lnTo>
                      <a:pt x="26" y="79"/>
                    </a:lnTo>
                    <a:lnTo>
                      <a:pt x="25" y="79"/>
                    </a:lnTo>
                    <a:lnTo>
                      <a:pt x="24" y="77"/>
                    </a:lnTo>
                    <a:lnTo>
                      <a:pt x="24" y="76"/>
                    </a:lnTo>
                    <a:lnTo>
                      <a:pt x="25" y="74"/>
                    </a:lnTo>
                    <a:lnTo>
                      <a:pt x="24" y="73"/>
                    </a:lnTo>
                    <a:lnTo>
                      <a:pt x="24" y="73"/>
                    </a:lnTo>
                    <a:lnTo>
                      <a:pt x="24" y="73"/>
                    </a:lnTo>
                    <a:lnTo>
                      <a:pt x="23" y="73"/>
                    </a:lnTo>
                    <a:lnTo>
                      <a:pt x="22" y="74"/>
                    </a:lnTo>
                    <a:lnTo>
                      <a:pt x="21" y="73"/>
                    </a:lnTo>
                    <a:lnTo>
                      <a:pt x="23" y="71"/>
                    </a:lnTo>
                    <a:lnTo>
                      <a:pt x="23" y="70"/>
                    </a:lnTo>
                    <a:lnTo>
                      <a:pt x="22" y="70"/>
                    </a:lnTo>
                    <a:lnTo>
                      <a:pt x="21" y="70"/>
                    </a:lnTo>
                    <a:lnTo>
                      <a:pt x="21" y="69"/>
                    </a:lnTo>
                    <a:lnTo>
                      <a:pt x="21" y="67"/>
                    </a:lnTo>
                    <a:lnTo>
                      <a:pt x="20" y="67"/>
                    </a:lnTo>
                    <a:lnTo>
                      <a:pt x="19" y="66"/>
                    </a:lnTo>
                    <a:lnTo>
                      <a:pt x="19" y="67"/>
                    </a:lnTo>
                    <a:lnTo>
                      <a:pt x="18" y="66"/>
                    </a:lnTo>
                    <a:lnTo>
                      <a:pt x="18" y="66"/>
                    </a:lnTo>
                    <a:lnTo>
                      <a:pt x="18" y="65"/>
                    </a:lnTo>
                    <a:lnTo>
                      <a:pt x="20" y="63"/>
                    </a:lnTo>
                    <a:lnTo>
                      <a:pt x="22" y="63"/>
                    </a:lnTo>
                    <a:lnTo>
                      <a:pt x="24" y="63"/>
                    </a:lnTo>
                    <a:lnTo>
                      <a:pt x="25" y="62"/>
                    </a:lnTo>
                    <a:lnTo>
                      <a:pt x="25" y="61"/>
                    </a:lnTo>
                    <a:lnTo>
                      <a:pt x="25" y="60"/>
                    </a:lnTo>
                    <a:lnTo>
                      <a:pt x="26" y="59"/>
                    </a:lnTo>
                    <a:lnTo>
                      <a:pt x="27" y="59"/>
                    </a:lnTo>
                    <a:lnTo>
                      <a:pt x="28" y="59"/>
                    </a:lnTo>
                    <a:lnTo>
                      <a:pt x="28" y="59"/>
                    </a:lnTo>
                    <a:lnTo>
                      <a:pt x="30" y="59"/>
                    </a:lnTo>
                    <a:lnTo>
                      <a:pt x="32" y="60"/>
                    </a:lnTo>
                    <a:lnTo>
                      <a:pt x="33" y="60"/>
                    </a:lnTo>
                    <a:lnTo>
                      <a:pt x="34" y="61"/>
                    </a:lnTo>
                    <a:lnTo>
                      <a:pt x="35" y="61"/>
                    </a:lnTo>
                    <a:lnTo>
                      <a:pt x="35" y="60"/>
                    </a:lnTo>
                    <a:lnTo>
                      <a:pt x="36" y="60"/>
                    </a:lnTo>
                    <a:lnTo>
                      <a:pt x="36" y="59"/>
                    </a:lnTo>
                    <a:lnTo>
                      <a:pt x="36" y="57"/>
                    </a:lnTo>
                    <a:lnTo>
                      <a:pt x="35" y="57"/>
                    </a:lnTo>
                    <a:lnTo>
                      <a:pt x="35" y="57"/>
                    </a:lnTo>
                    <a:lnTo>
                      <a:pt x="34" y="57"/>
                    </a:lnTo>
                    <a:lnTo>
                      <a:pt x="33" y="57"/>
                    </a:lnTo>
                    <a:lnTo>
                      <a:pt x="32" y="58"/>
                    </a:lnTo>
                    <a:lnTo>
                      <a:pt x="31" y="58"/>
                    </a:lnTo>
                    <a:lnTo>
                      <a:pt x="31" y="57"/>
                    </a:lnTo>
                    <a:lnTo>
                      <a:pt x="31" y="56"/>
                    </a:lnTo>
                    <a:lnTo>
                      <a:pt x="32" y="56"/>
                    </a:lnTo>
                    <a:lnTo>
                      <a:pt x="33" y="56"/>
                    </a:lnTo>
                    <a:lnTo>
                      <a:pt x="33" y="54"/>
                    </a:lnTo>
                    <a:lnTo>
                      <a:pt x="34" y="53"/>
                    </a:lnTo>
                    <a:lnTo>
                      <a:pt x="34" y="52"/>
                    </a:lnTo>
                    <a:lnTo>
                      <a:pt x="34" y="52"/>
                    </a:lnTo>
                    <a:lnTo>
                      <a:pt x="33" y="52"/>
                    </a:lnTo>
                    <a:lnTo>
                      <a:pt x="32" y="52"/>
                    </a:lnTo>
                    <a:lnTo>
                      <a:pt x="31" y="51"/>
                    </a:lnTo>
                    <a:lnTo>
                      <a:pt x="31" y="50"/>
                    </a:lnTo>
                    <a:lnTo>
                      <a:pt x="30" y="49"/>
                    </a:lnTo>
                    <a:lnTo>
                      <a:pt x="30" y="48"/>
                    </a:lnTo>
                    <a:lnTo>
                      <a:pt x="30" y="47"/>
                    </a:lnTo>
                    <a:lnTo>
                      <a:pt x="29" y="47"/>
                    </a:lnTo>
                    <a:lnTo>
                      <a:pt x="29" y="45"/>
                    </a:lnTo>
                    <a:lnTo>
                      <a:pt x="29" y="45"/>
                    </a:lnTo>
                    <a:lnTo>
                      <a:pt x="29" y="44"/>
                    </a:lnTo>
                    <a:lnTo>
                      <a:pt x="29" y="43"/>
                    </a:lnTo>
                    <a:lnTo>
                      <a:pt x="29" y="42"/>
                    </a:lnTo>
                    <a:lnTo>
                      <a:pt x="29" y="42"/>
                    </a:lnTo>
                    <a:lnTo>
                      <a:pt x="29" y="41"/>
                    </a:lnTo>
                    <a:lnTo>
                      <a:pt x="29" y="40"/>
                    </a:lnTo>
                    <a:lnTo>
                      <a:pt x="30" y="39"/>
                    </a:lnTo>
                    <a:lnTo>
                      <a:pt x="30" y="38"/>
                    </a:lnTo>
                    <a:lnTo>
                      <a:pt x="31" y="37"/>
                    </a:lnTo>
                    <a:lnTo>
                      <a:pt x="31" y="37"/>
                    </a:lnTo>
                    <a:lnTo>
                      <a:pt x="32" y="37"/>
                    </a:lnTo>
                    <a:lnTo>
                      <a:pt x="33" y="37"/>
                    </a:lnTo>
                    <a:lnTo>
                      <a:pt x="36" y="39"/>
                    </a:lnTo>
                    <a:lnTo>
                      <a:pt x="37" y="40"/>
                    </a:lnTo>
                    <a:lnTo>
                      <a:pt x="38" y="41"/>
                    </a:lnTo>
                    <a:lnTo>
                      <a:pt x="38" y="42"/>
                    </a:lnTo>
                    <a:lnTo>
                      <a:pt x="39" y="42"/>
                    </a:lnTo>
                    <a:lnTo>
                      <a:pt x="40" y="43"/>
                    </a:lnTo>
                    <a:lnTo>
                      <a:pt x="41" y="43"/>
                    </a:lnTo>
                    <a:lnTo>
                      <a:pt x="41" y="44"/>
                    </a:lnTo>
                    <a:lnTo>
                      <a:pt x="43" y="44"/>
                    </a:lnTo>
                    <a:lnTo>
                      <a:pt x="44" y="45"/>
                    </a:lnTo>
                    <a:lnTo>
                      <a:pt x="43" y="45"/>
                    </a:lnTo>
                    <a:lnTo>
                      <a:pt x="43" y="47"/>
                    </a:lnTo>
                    <a:lnTo>
                      <a:pt x="43" y="48"/>
                    </a:lnTo>
                    <a:lnTo>
                      <a:pt x="44" y="49"/>
                    </a:lnTo>
                    <a:lnTo>
                      <a:pt x="45" y="49"/>
                    </a:lnTo>
                    <a:lnTo>
                      <a:pt x="46" y="48"/>
                    </a:lnTo>
                    <a:lnTo>
                      <a:pt x="47" y="47"/>
                    </a:lnTo>
                    <a:lnTo>
                      <a:pt x="48" y="47"/>
                    </a:lnTo>
                    <a:lnTo>
                      <a:pt x="49" y="47"/>
                    </a:lnTo>
                    <a:lnTo>
                      <a:pt x="50" y="48"/>
                    </a:lnTo>
                    <a:lnTo>
                      <a:pt x="51" y="50"/>
                    </a:lnTo>
                    <a:lnTo>
                      <a:pt x="52" y="51"/>
                    </a:lnTo>
                    <a:lnTo>
                      <a:pt x="53" y="52"/>
                    </a:lnTo>
                    <a:lnTo>
                      <a:pt x="53" y="53"/>
                    </a:lnTo>
                    <a:lnTo>
                      <a:pt x="54" y="53"/>
                    </a:lnTo>
                    <a:lnTo>
                      <a:pt x="55" y="53"/>
                    </a:lnTo>
                    <a:lnTo>
                      <a:pt x="55" y="52"/>
                    </a:lnTo>
                    <a:lnTo>
                      <a:pt x="55" y="52"/>
                    </a:lnTo>
                    <a:lnTo>
                      <a:pt x="55" y="51"/>
                    </a:lnTo>
                    <a:lnTo>
                      <a:pt x="55" y="49"/>
                    </a:lnTo>
                    <a:lnTo>
                      <a:pt x="55" y="49"/>
                    </a:lnTo>
                    <a:lnTo>
                      <a:pt x="56" y="48"/>
                    </a:lnTo>
                    <a:lnTo>
                      <a:pt x="56" y="47"/>
                    </a:lnTo>
                    <a:lnTo>
                      <a:pt x="57" y="47"/>
                    </a:lnTo>
                    <a:lnTo>
                      <a:pt x="57" y="45"/>
                    </a:lnTo>
                    <a:lnTo>
                      <a:pt x="55" y="45"/>
                    </a:lnTo>
                    <a:lnTo>
                      <a:pt x="52" y="44"/>
                    </a:lnTo>
                    <a:lnTo>
                      <a:pt x="52" y="43"/>
                    </a:lnTo>
                    <a:lnTo>
                      <a:pt x="51" y="43"/>
                    </a:lnTo>
                    <a:lnTo>
                      <a:pt x="48" y="42"/>
                    </a:lnTo>
                    <a:lnTo>
                      <a:pt x="48" y="41"/>
                    </a:lnTo>
                    <a:lnTo>
                      <a:pt x="48" y="40"/>
                    </a:lnTo>
                    <a:lnTo>
                      <a:pt x="46" y="39"/>
                    </a:lnTo>
                    <a:lnTo>
                      <a:pt x="46" y="38"/>
                    </a:lnTo>
                    <a:lnTo>
                      <a:pt x="46" y="37"/>
                    </a:lnTo>
                    <a:lnTo>
                      <a:pt x="46" y="36"/>
                    </a:lnTo>
                    <a:lnTo>
                      <a:pt x="46" y="35"/>
                    </a:lnTo>
                    <a:lnTo>
                      <a:pt x="45" y="35"/>
                    </a:lnTo>
                    <a:lnTo>
                      <a:pt x="45" y="35"/>
                    </a:lnTo>
                    <a:lnTo>
                      <a:pt x="46" y="34"/>
                    </a:lnTo>
                    <a:lnTo>
                      <a:pt x="46" y="32"/>
                    </a:lnTo>
                    <a:lnTo>
                      <a:pt x="47" y="32"/>
                    </a:lnTo>
                    <a:lnTo>
                      <a:pt x="48" y="32"/>
                    </a:lnTo>
                    <a:lnTo>
                      <a:pt x="50" y="31"/>
                    </a:lnTo>
                    <a:lnTo>
                      <a:pt x="51" y="31"/>
                    </a:lnTo>
                    <a:lnTo>
                      <a:pt x="52" y="30"/>
                    </a:lnTo>
                    <a:lnTo>
                      <a:pt x="52" y="29"/>
                    </a:lnTo>
                    <a:lnTo>
                      <a:pt x="52" y="28"/>
                    </a:lnTo>
                    <a:lnTo>
                      <a:pt x="52" y="28"/>
                    </a:lnTo>
                    <a:lnTo>
                      <a:pt x="50" y="28"/>
                    </a:lnTo>
                    <a:lnTo>
                      <a:pt x="49" y="27"/>
                    </a:lnTo>
                    <a:lnTo>
                      <a:pt x="48" y="25"/>
                    </a:lnTo>
                    <a:lnTo>
                      <a:pt x="48" y="25"/>
                    </a:lnTo>
                    <a:lnTo>
                      <a:pt x="48" y="24"/>
                    </a:lnTo>
                    <a:lnTo>
                      <a:pt x="47" y="24"/>
                    </a:lnTo>
                    <a:lnTo>
                      <a:pt x="47" y="23"/>
                    </a:lnTo>
                    <a:lnTo>
                      <a:pt x="45" y="22"/>
                    </a:lnTo>
                    <a:lnTo>
                      <a:pt x="45" y="21"/>
                    </a:lnTo>
                    <a:lnTo>
                      <a:pt x="45" y="20"/>
                    </a:lnTo>
                    <a:lnTo>
                      <a:pt x="45" y="18"/>
                    </a:lnTo>
                    <a:lnTo>
                      <a:pt x="45" y="18"/>
                    </a:lnTo>
                    <a:lnTo>
                      <a:pt x="44" y="18"/>
                    </a:lnTo>
                    <a:lnTo>
                      <a:pt x="43" y="19"/>
                    </a:lnTo>
                    <a:lnTo>
                      <a:pt x="42" y="20"/>
                    </a:lnTo>
                    <a:lnTo>
                      <a:pt x="41" y="20"/>
                    </a:lnTo>
                    <a:lnTo>
                      <a:pt x="41" y="18"/>
                    </a:lnTo>
                    <a:lnTo>
                      <a:pt x="40" y="18"/>
                    </a:lnTo>
                    <a:lnTo>
                      <a:pt x="41" y="17"/>
                    </a:lnTo>
                    <a:lnTo>
                      <a:pt x="41" y="16"/>
                    </a:lnTo>
                    <a:lnTo>
                      <a:pt x="41" y="16"/>
                    </a:lnTo>
                    <a:lnTo>
                      <a:pt x="42" y="15"/>
                    </a:lnTo>
                    <a:lnTo>
                      <a:pt x="43" y="15"/>
                    </a:lnTo>
                    <a:lnTo>
                      <a:pt x="44" y="14"/>
                    </a:lnTo>
                    <a:lnTo>
                      <a:pt x="44" y="13"/>
                    </a:lnTo>
                    <a:lnTo>
                      <a:pt x="45" y="12"/>
                    </a:lnTo>
                    <a:lnTo>
                      <a:pt x="45" y="12"/>
                    </a:lnTo>
                    <a:lnTo>
                      <a:pt x="46" y="11"/>
                    </a:lnTo>
                    <a:lnTo>
                      <a:pt x="48" y="11"/>
                    </a:lnTo>
                    <a:lnTo>
                      <a:pt x="48" y="11"/>
                    </a:lnTo>
                    <a:lnTo>
                      <a:pt x="49" y="10"/>
                    </a:lnTo>
                    <a:lnTo>
                      <a:pt x="50" y="10"/>
                    </a:lnTo>
                    <a:lnTo>
                      <a:pt x="53" y="10"/>
                    </a:lnTo>
                    <a:lnTo>
                      <a:pt x="54" y="11"/>
                    </a:lnTo>
                    <a:lnTo>
                      <a:pt x="54" y="11"/>
                    </a:lnTo>
                    <a:lnTo>
                      <a:pt x="55" y="12"/>
                    </a:lnTo>
                    <a:lnTo>
                      <a:pt x="55" y="13"/>
                    </a:lnTo>
                    <a:lnTo>
                      <a:pt x="57" y="13"/>
                    </a:lnTo>
                    <a:lnTo>
                      <a:pt x="58" y="14"/>
                    </a:lnTo>
                    <a:lnTo>
                      <a:pt x="59" y="14"/>
                    </a:lnTo>
                    <a:lnTo>
                      <a:pt x="59" y="14"/>
                    </a:lnTo>
                    <a:lnTo>
                      <a:pt x="60" y="14"/>
                    </a:lnTo>
                    <a:lnTo>
                      <a:pt x="61" y="13"/>
                    </a:lnTo>
                    <a:lnTo>
                      <a:pt x="62" y="11"/>
                    </a:lnTo>
                    <a:lnTo>
                      <a:pt x="62" y="11"/>
                    </a:lnTo>
                    <a:lnTo>
                      <a:pt x="62" y="9"/>
                    </a:lnTo>
                    <a:lnTo>
                      <a:pt x="62" y="8"/>
                    </a:lnTo>
                    <a:lnTo>
                      <a:pt x="62" y="8"/>
                    </a:lnTo>
                    <a:lnTo>
                      <a:pt x="63" y="7"/>
                    </a:lnTo>
                    <a:lnTo>
                      <a:pt x="64" y="8"/>
                    </a:lnTo>
                    <a:lnTo>
                      <a:pt x="65" y="7"/>
                    </a:lnTo>
                    <a:lnTo>
                      <a:pt x="66" y="7"/>
                    </a:lnTo>
                    <a:lnTo>
                      <a:pt x="66" y="6"/>
                    </a:lnTo>
                    <a:lnTo>
                      <a:pt x="66" y="7"/>
                    </a:lnTo>
                    <a:lnTo>
                      <a:pt x="66" y="8"/>
                    </a:lnTo>
                    <a:lnTo>
                      <a:pt x="67" y="8"/>
                    </a:lnTo>
                    <a:lnTo>
                      <a:pt x="68" y="8"/>
                    </a:lnTo>
                    <a:lnTo>
                      <a:pt x="69" y="8"/>
                    </a:lnTo>
                    <a:lnTo>
                      <a:pt x="69" y="9"/>
                    </a:lnTo>
                    <a:lnTo>
                      <a:pt x="69" y="8"/>
                    </a:lnTo>
                    <a:lnTo>
                      <a:pt x="70" y="9"/>
                    </a:lnTo>
                    <a:lnTo>
                      <a:pt x="70" y="8"/>
                    </a:lnTo>
                    <a:lnTo>
                      <a:pt x="70" y="8"/>
                    </a:lnTo>
                    <a:lnTo>
                      <a:pt x="71" y="8"/>
                    </a:lnTo>
                    <a:lnTo>
                      <a:pt x="72" y="8"/>
                    </a:lnTo>
                    <a:lnTo>
                      <a:pt x="72" y="8"/>
                    </a:lnTo>
                    <a:lnTo>
                      <a:pt x="73" y="7"/>
                    </a:lnTo>
                    <a:lnTo>
                      <a:pt x="74" y="6"/>
                    </a:lnTo>
                    <a:lnTo>
                      <a:pt x="74" y="5"/>
                    </a:lnTo>
                    <a:lnTo>
                      <a:pt x="75" y="7"/>
                    </a:lnTo>
                    <a:lnTo>
                      <a:pt x="76" y="8"/>
                    </a:lnTo>
                    <a:lnTo>
                      <a:pt x="77" y="8"/>
                    </a:lnTo>
                    <a:lnTo>
                      <a:pt x="78" y="7"/>
                    </a:lnTo>
                    <a:lnTo>
                      <a:pt x="79" y="7"/>
                    </a:lnTo>
                    <a:lnTo>
                      <a:pt x="80" y="8"/>
                    </a:lnTo>
                    <a:lnTo>
                      <a:pt x="81" y="8"/>
                    </a:lnTo>
                    <a:lnTo>
                      <a:pt x="82" y="8"/>
                    </a:lnTo>
                    <a:lnTo>
                      <a:pt x="83" y="8"/>
                    </a:lnTo>
                    <a:lnTo>
                      <a:pt x="83" y="9"/>
                    </a:lnTo>
                    <a:lnTo>
                      <a:pt x="82" y="9"/>
                    </a:lnTo>
                    <a:lnTo>
                      <a:pt x="82" y="10"/>
                    </a:lnTo>
                    <a:lnTo>
                      <a:pt x="83" y="11"/>
                    </a:lnTo>
                    <a:lnTo>
                      <a:pt x="83" y="11"/>
                    </a:lnTo>
                    <a:lnTo>
                      <a:pt x="83" y="12"/>
                    </a:lnTo>
                    <a:lnTo>
                      <a:pt x="83" y="13"/>
                    </a:lnTo>
                    <a:lnTo>
                      <a:pt x="83" y="14"/>
                    </a:lnTo>
                    <a:lnTo>
                      <a:pt x="84" y="14"/>
                    </a:lnTo>
                    <a:lnTo>
                      <a:pt x="85" y="14"/>
                    </a:lnTo>
                    <a:lnTo>
                      <a:pt x="85" y="15"/>
                    </a:lnTo>
                    <a:lnTo>
                      <a:pt x="86" y="16"/>
                    </a:lnTo>
                    <a:lnTo>
                      <a:pt x="86" y="16"/>
                    </a:lnTo>
                    <a:lnTo>
                      <a:pt x="87" y="16"/>
                    </a:lnTo>
                    <a:lnTo>
                      <a:pt x="88" y="15"/>
                    </a:lnTo>
                    <a:lnTo>
                      <a:pt x="88" y="14"/>
                    </a:lnTo>
                    <a:lnTo>
                      <a:pt x="89" y="13"/>
                    </a:lnTo>
                    <a:lnTo>
                      <a:pt x="89" y="12"/>
                    </a:lnTo>
                    <a:lnTo>
                      <a:pt x="88" y="11"/>
                    </a:lnTo>
                    <a:lnTo>
                      <a:pt x="88" y="11"/>
                    </a:lnTo>
                    <a:lnTo>
                      <a:pt x="90" y="11"/>
                    </a:lnTo>
                    <a:lnTo>
                      <a:pt x="90" y="12"/>
                    </a:lnTo>
                    <a:lnTo>
                      <a:pt x="91" y="12"/>
                    </a:lnTo>
                    <a:lnTo>
                      <a:pt x="92" y="12"/>
                    </a:lnTo>
                    <a:lnTo>
                      <a:pt x="93" y="11"/>
                    </a:lnTo>
                    <a:lnTo>
                      <a:pt x="93" y="11"/>
                    </a:lnTo>
                    <a:lnTo>
                      <a:pt x="94" y="11"/>
                    </a:lnTo>
                    <a:lnTo>
                      <a:pt x="95" y="11"/>
                    </a:lnTo>
                    <a:lnTo>
                      <a:pt x="96" y="12"/>
                    </a:lnTo>
                    <a:lnTo>
                      <a:pt x="96" y="13"/>
                    </a:lnTo>
                    <a:lnTo>
                      <a:pt x="95" y="14"/>
                    </a:lnTo>
                    <a:lnTo>
                      <a:pt x="94" y="14"/>
                    </a:lnTo>
                    <a:lnTo>
                      <a:pt x="94" y="15"/>
                    </a:lnTo>
                    <a:lnTo>
                      <a:pt x="93" y="16"/>
                    </a:lnTo>
                    <a:lnTo>
                      <a:pt x="93" y="17"/>
                    </a:lnTo>
                    <a:lnTo>
                      <a:pt x="93" y="19"/>
                    </a:lnTo>
                    <a:lnTo>
                      <a:pt x="94" y="19"/>
                    </a:lnTo>
                    <a:lnTo>
                      <a:pt x="97" y="18"/>
                    </a:lnTo>
                    <a:lnTo>
                      <a:pt x="97" y="18"/>
                    </a:lnTo>
                    <a:lnTo>
                      <a:pt x="97" y="19"/>
                    </a:lnTo>
                    <a:lnTo>
                      <a:pt x="97" y="19"/>
                    </a:lnTo>
                    <a:lnTo>
                      <a:pt x="97" y="20"/>
                    </a:lnTo>
                    <a:lnTo>
                      <a:pt x="97" y="21"/>
                    </a:lnTo>
                    <a:lnTo>
                      <a:pt x="96" y="21"/>
                    </a:lnTo>
                    <a:lnTo>
                      <a:pt x="95" y="21"/>
                    </a:lnTo>
                    <a:lnTo>
                      <a:pt x="95" y="22"/>
                    </a:lnTo>
                    <a:lnTo>
                      <a:pt x="95" y="23"/>
                    </a:lnTo>
                    <a:lnTo>
                      <a:pt x="96" y="23"/>
                    </a:lnTo>
                    <a:lnTo>
                      <a:pt x="96" y="24"/>
                    </a:lnTo>
                    <a:lnTo>
                      <a:pt x="97" y="24"/>
                    </a:lnTo>
                    <a:lnTo>
                      <a:pt x="98" y="25"/>
                    </a:lnTo>
                    <a:lnTo>
                      <a:pt x="98" y="25"/>
                    </a:lnTo>
                    <a:lnTo>
                      <a:pt x="100" y="26"/>
                    </a:lnTo>
                    <a:lnTo>
                      <a:pt x="103" y="28"/>
                    </a:lnTo>
                    <a:lnTo>
                      <a:pt x="103" y="28"/>
                    </a:lnTo>
                    <a:lnTo>
                      <a:pt x="105" y="28"/>
                    </a:lnTo>
                    <a:lnTo>
                      <a:pt x="108" y="29"/>
                    </a:lnTo>
                    <a:lnTo>
                      <a:pt x="110" y="30"/>
                    </a:lnTo>
                    <a:lnTo>
                      <a:pt x="112" y="31"/>
                    </a:lnTo>
                    <a:lnTo>
                      <a:pt x="114" y="30"/>
                    </a:lnTo>
                    <a:lnTo>
                      <a:pt x="117" y="29"/>
                    </a:lnTo>
                    <a:lnTo>
                      <a:pt x="117" y="29"/>
                    </a:lnTo>
                    <a:lnTo>
                      <a:pt x="119" y="29"/>
                    </a:lnTo>
                    <a:lnTo>
                      <a:pt x="120" y="29"/>
                    </a:lnTo>
                    <a:lnTo>
                      <a:pt x="121" y="29"/>
                    </a:lnTo>
                    <a:lnTo>
                      <a:pt x="121" y="30"/>
                    </a:lnTo>
                    <a:lnTo>
                      <a:pt x="123" y="31"/>
                    </a:lnTo>
                    <a:lnTo>
                      <a:pt x="124" y="31"/>
                    </a:lnTo>
                    <a:lnTo>
                      <a:pt x="124" y="31"/>
                    </a:lnTo>
                    <a:lnTo>
                      <a:pt x="126" y="30"/>
                    </a:lnTo>
                    <a:lnTo>
                      <a:pt x="128" y="28"/>
                    </a:lnTo>
                    <a:lnTo>
                      <a:pt x="128" y="28"/>
                    </a:lnTo>
                    <a:lnTo>
                      <a:pt x="128" y="27"/>
                    </a:lnTo>
                    <a:lnTo>
                      <a:pt x="130" y="27"/>
                    </a:lnTo>
                    <a:lnTo>
                      <a:pt x="131" y="27"/>
                    </a:lnTo>
                    <a:lnTo>
                      <a:pt x="134" y="25"/>
                    </a:lnTo>
                    <a:lnTo>
                      <a:pt x="134" y="25"/>
                    </a:lnTo>
                    <a:lnTo>
                      <a:pt x="137" y="25"/>
                    </a:lnTo>
                    <a:lnTo>
                      <a:pt x="138" y="25"/>
                    </a:lnTo>
                    <a:lnTo>
                      <a:pt x="138" y="25"/>
                    </a:lnTo>
                    <a:lnTo>
                      <a:pt x="139" y="24"/>
                    </a:lnTo>
                    <a:lnTo>
                      <a:pt x="141" y="24"/>
                    </a:lnTo>
                    <a:lnTo>
                      <a:pt x="141" y="25"/>
                    </a:lnTo>
                    <a:lnTo>
                      <a:pt x="143" y="25"/>
                    </a:lnTo>
                    <a:lnTo>
                      <a:pt x="144" y="25"/>
                    </a:lnTo>
                    <a:lnTo>
                      <a:pt x="145" y="25"/>
                    </a:lnTo>
                    <a:lnTo>
                      <a:pt x="146" y="23"/>
                    </a:lnTo>
                    <a:lnTo>
                      <a:pt x="147" y="22"/>
                    </a:lnTo>
                    <a:lnTo>
                      <a:pt x="147" y="21"/>
                    </a:lnTo>
                    <a:lnTo>
                      <a:pt x="148" y="21"/>
                    </a:lnTo>
                    <a:lnTo>
                      <a:pt x="148" y="20"/>
                    </a:lnTo>
                    <a:lnTo>
                      <a:pt x="148" y="19"/>
                    </a:lnTo>
                    <a:lnTo>
                      <a:pt x="149" y="18"/>
                    </a:lnTo>
                    <a:lnTo>
                      <a:pt x="151" y="18"/>
                    </a:lnTo>
                    <a:lnTo>
                      <a:pt x="152" y="18"/>
                    </a:lnTo>
                    <a:lnTo>
                      <a:pt x="152" y="17"/>
                    </a:lnTo>
                    <a:lnTo>
                      <a:pt x="152" y="16"/>
                    </a:lnTo>
                    <a:lnTo>
                      <a:pt x="153" y="15"/>
                    </a:lnTo>
                    <a:lnTo>
                      <a:pt x="153" y="14"/>
                    </a:lnTo>
                    <a:lnTo>
                      <a:pt x="153" y="14"/>
                    </a:lnTo>
                    <a:lnTo>
                      <a:pt x="152" y="14"/>
                    </a:lnTo>
                    <a:lnTo>
                      <a:pt x="152" y="13"/>
                    </a:lnTo>
                    <a:lnTo>
                      <a:pt x="152" y="12"/>
                    </a:lnTo>
                    <a:lnTo>
                      <a:pt x="153" y="11"/>
                    </a:lnTo>
                    <a:lnTo>
                      <a:pt x="154" y="11"/>
                    </a:lnTo>
                    <a:lnTo>
                      <a:pt x="155" y="10"/>
                    </a:lnTo>
                    <a:lnTo>
                      <a:pt x="155" y="11"/>
                    </a:lnTo>
                    <a:lnTo>
                      <a:pt x="156" y="9"/>
                    </a:lnTo>
                    <a:lnTo>
                      <a:pt x="157" y="8"/>
                    </a:lnTo>
                    <a:lnTo>
                      <a:pt x="158" y="8"/>
                    </a:lnTo>
                    <a:lnTo>
                      <a:pt x="159" y="8"/>
                    </a:lnTo>
                    <a:lnTo>
                      <a:pt x="159" y="8"/>
                    </a:lnTo>
                    <a:lnTo>
                      <a:pt x="160" y="8"/>
                    </a:lnTo>
                    <a:lnTo>
                      <a:pt x="160" y="7"/>
                    </a:lnTo>
                    <a:lnTo>
                      <a:pt x="161" y="6"/>
                    </a:lnTo>
                    <a:lnTo>
                      <a:pt x="162" y="5"/>
                    </a:lnTo>
                    <a:lnTo>
                      <a:pt x="162" y="4"/>
                    </a:lnTo>
                    <a:lnTo>
                      <a:pt x="163" y="3"/>
                    </a:lnTo>
                    <a:lnTo>
                      <a:pt x="163" y="1"/>
                    </a:lnTo>
                    <a:lnTo>
                      <a:pt x="164" y="0"/>
                    </a:lnTo>
                    <a:lnTo>
                      <a:pt x="185" y="0"/>
                    </a:lnTo>
                    <a:lnTo>
                      <a:pt x="186" y="0"/>
                    </a:lnTo>
                    <a:lnTo>
                      <a:pt x="187" y="0"/>
                    </a:lnTo>
                    <a:lnTo>
                      <a:pt x="188" y="0"/>
                    </a:lnTo>
                    <a:lnTo>
                      <a:pt x="188" y="1"/>
                    </a:lnTo>
                    <a:lnTo>
                      <a:pt x="189" y="2"/>
                    </a:lnTo>
                    <a:lnTo>
                      <a:pt x="190" y="3"/>
                    </a:lnTo>
                    <a:lnTo>
                      <a:pt x="190" y="4"/>
                    </a:lnTo>
                    <a:lnTo>
                      <a:pt x="190" y="4"/>
                    </a:lnTo>
                    <a:lnTo>
                      <a:pt x="190" y="5"/>
                    </a:lnTo>
                    <a:lnTo>
                      <a:pt x="190" y="6"/>
                    </a:lnTo>
                    <a:lnTo>
                      <a:pt x="191" y="6"/>
                    </a:lnTo>
                    <a:lnTo>
                      <a:pt x="192" y="7"/>
                    </a:lnTo>
                    <a:lnTo>
                      <a:pt x="193" y="7"/>
                    </a:lnTo>
                    <a:lnTo>
                      <a:pt x="193" y="6"/>
                    </a:lnTo>
                    <a:lnTo>
                      <a:pt x="194" y="7"/>
                    </a:lnTo>
                    <a:lnTo>
                      <a:pt x="195" y="7"/>
                    </a:lnTo>
                    <a:lnTo>
                      <a:pt x="196" y="6"/>
                    </a:lnTo>
                    <a:lnTo>
                      <a:pt x="197" y="4"/>
                    </a:lnTo>
                    <a:lnTo>
                      <a:pt x="198" y="4"/>
                    </a:lnTo>
                    <a:lnTo>
                      <a:pt x="199" y="4"/>
                    </a:lnTo>
                    <a:lnTo>
                      <a:pt x="200" y="4"/>
                    </a:lnTo>
                    <a:lnTo>
                      <a:pt x="200" y="3"/>
                    </a:lnTo>
                    <a:lnTo>
                      <a:pt x="201" y="2"/>
                    </a:lnTo>
                    <a:lnTo>
                      <a:pt x="202" y="3"/>
                    </a:lnTo>
                    <a:lnTo>
                      <a:pt x="203" y="3"/>
                    </a:lnTo>
                    <a:lnTo>
                      <a:pt x="203" y="4"/>
                    </a:lnTo>
                    <a:lnTo>
                      <a:pt x="204" y="4"/>
                    </a:lnTo>
                    <a:lnTo>
                      <a:pt x="205" y="4"/>
                    </a:lnTo>
                    <a:lnTo>
                      <a:pt x="205" y="5"/>
                    </a:lnTo>
                    <a:lnTo>
                      <a:pt x="204" y="6"/>
                    </a:lnTo>
                    <a:lnTo>
                      <a:pt x="205" y="6"/>
                    </a:lnTo>
                    <a:lnTo>
                      <a:pt x="206" y="6"/>
                    </a:lnTo>
                    <a:lnTo>
                      <a:pt x="207" y="6"/>
                    </a:lnTo>
                    <a:lnTo>
                      <a:pt x="207" y="6"/>
                    </a:lnTo>
                    <a:lnTo>
                      <a:pt x="208" y="7"/>
                    </a:lnTo>
                    <a:lnTo>
                      <a:pt x="208" y="8"/>
                    </a:lnTo>
                    <a:lnTo>
                      <a:pt x="209" y="8"/>
                    </a:lnTo>
                    <a:lnTo>
                      <a:pt x="210" y="8"/>
                    </a:lnTo>
                    <a:lnTo>
                      <a:pt x="209" y="9"/>
                    </a:lnTo>
                    <a:lnTo>
                      <a:pt x="210" y="10"/>
                    </a:lnTo>
                    <a:lnTo>
                      <a:pt x="209" y="11"/>
                    </a:lnTo>
                    <a:lnTo>
                      <a:pt x="210" y="11"/>
                    </a:lnTo>
                    <a:lnTo>
                      <a:pt x="210" y="11"/>
                    </a:lnTo>
                    <a:lnTo>
                      <a:pt x="211" y="12"/>
                    </a:lnTo>
                    <a:lnTo>
                      <a:pt x="212" y="12"/>
                    </a:lnTo>
                    <a:lnTo>
                      <a:pt x="213" y="12"/>
                    </a:lnTo>
                    <a:lnTo>
                      <a:pt x="213" y="13"/>
                    </a:lnTo>
                    <a:lnTo>
                      <a:pt x="213" y="14"/>
                    </a:lnTo>
                    <a:lnTo>
                      <a:pt x="213" y="15"/>
                    </a:lnTo>
                    <a:lnTo>
                      <a:pt x="214" y="16"/>
                    </a:lnTo>
                    <a:lnTo>
                      <a:pt x="214" y="17"/>
                    </a:lnTo>
                    <a:lnTo>
                      <a:pt x="214" y="18"/>
                    </a:lnTo>
                    <a:lnTo>
                      <a:pt x="214" y="18"/>
                    </a:lnTo>
                    <a:lnTo>
                      <a:pt x="214" y="18"/>
                    </a:lnTo>
                    <a:lnTo>
                      <a:pt x="215" y="19"/>
                    </a:lnTo>
                    <a:lnTo>
                      <a:pt x="215" y="20"/>
                    </a:lnTo>
                    <a:lnTo>
                      <a:pt x="216" y="20"/>
                    </a:lnTo>
                    <a:lnTo>
                      <a:pt x="217" y="21"/>
                    </a:lnTo>
                    <a:lnTo>
                      <a:pt x="217" y="21"/>
                    </a:lnTo>
                    <a:lnTo>
                      <a:pt x="217" y="22"/>
                    </a:lnTo>
                    <a:lnTo>
                      <a:pt x="216" y="22"/>
                    </a:lnTo>
                    <a:lnTo>
                      <a:pt x="216" y="23"/>
                    </a:lnTo>
                    <a:lnTo>
                      <a:pt x="216" y="24"/>
                    </a:lnTo>
                    <a:lnTo>
                      <a:pt x="214" y="25"/>
                    </a:lnTo>
                    <a:lnTo>
                      <a:pt x="215" y="25"/>
                    </a:lnTo>
                    <a:lnTo>
                      <a:pt x="215" y="26"/>
                    </a:lnTo>
                    <a:lnTo>
                      <a:pt x="216" y="27"/>
                    </a:lnTo>
                    <a:lnTo>
                      <a:pt x="216" y="28"/>
                    </a:lnTo>
                    <a:lnTo>
                      <a:pt x="216" y="28"/>
                    </a:lnTo>
                    <a:lnTo>
                      <a:pt x="217" y="29"/>
                    </a:lnTo>
                    <a:lnTo>
                      <a:pt x="216" y="30"/>
                    </a:lnTo>
                    <a:lnTo>
                      <a:pt x="215" y="31"/>
                    </a:lnTo>
                    <a:lnTo>
                      <a:pt x="214" y="32"/>
                    </a:lnTo>
                    <a:lnTo>
                      <a:pt x="214" y="32"/>
                    </a:lnTo>
                    <a:lnTo>
                      <a:pt x="214" y="33"/>
                    </a:lnTo>
                    <a:lnTo>
                      <a:pt x="215" y="33"/>
                    </a:lnTo>
                    <a:lnTo>
                      <a:pt x="216" y="33"/>
                    </a:lnTo>
                    <a:lnTo>
                      <a:pt x="217" y="34"/>
                    </a:lnTo>
                    <a:lnTo>
                      <a:pt x="218" y="35"/>
                    </a:lnTo>
                    <a:lnTo>
                      <a:pt x="219" y="34"/>
                    </a:lnTo>
                    <a:lnTo>
                      <a:pt x="220" y="35"/>
                    </a:lnTo>
                    <a:lnTo>
                      <a:pt x="221" y="35"/>
                    </a:lnTo>
                    <a:lnTo>
                      <a:pt x="222" y="37"/>
                    </a:lnTo>
                    <a:lnTo>
                      <a:pt x="222" y="38"/>
                    </a:lnTo>
                    <a:lnTo>
                      <a:pt x="222" y="39"/>
                    </a:lnTo>
                    <a:lnTo>
                      <a:pt x="221" y="39"/>
                    </a:lnTo>
                    <a:lnTo>
                      <a:pt x="221" y="39"/>
                    </a:lnTo>
                    <a:lnTo>
                      <a:pt x="221" y="40"/>
                    </a:lnTo>
                    <a:lnTo>
                      <a:pt x="221" y="41"/>
                    </a:lnTo>
                    <a:lnTo>
                      <a:pt x="221" y="42"/>
                    </a:lnTo>
                    <a:lnTo>
                      <a:pt x="221" y="42"/>
                    </a:lnTo>
                    <a:lnTo>
                      <a:pt x="222" y="43"/>
                    </a:lnTo>
                    <a:lnTo>
                      <a:pt x="222" y="44"/>
                    </a:lnTo>
                    <a:lnTo>
                      <a:pt x="222" y="45"/>
                    </a:lnTo>
                    <a:lnTo>
                      <a:pt x="223" y="45"/>
                    </a:lnTo>
                    <a:lnTo>
                      <a:pt x="224" y="46"/>
                    </a:lnTo>
                    <a:lnTo>
                      <a:pt x="224" y="47"/>
                    </a:lnTo>
                    <a:lnTo>
                      <a:pt x="225" y="48"/>
                    </a:lnTo>
                    <a:lnTo>
                      <a:pt x="226" y="50"/>
                    </a:lnTo>
                    <a:lnTo>
                      <a:pt x="227" y="51"/>
                    </a:lnTo>
                    <a:lnTo>
                      <a:pt x="227" y="52"/>
                    </a:lnTo>
                    <a:lnTo>
                      <a:pt x="227" y="52"/>
                    </a:lnTo>
                    <a:lnTo>
                      <a:pt x="227" y="53"/>
                    </a:lnTo>
                    <a:lnTo>
                      <a:pt x="227" y="54"/>
                    </a:lnTo>
                    <a:lnTo>
                      <a:pt x="227" y="55"/>
                    </a:lnTo>
                    <a:lnTo>
                      <a:pt x="227" y="56"/>
                    </a:lnTo>
                    <a:lnTo>
                      <a:pt x="228" y="56"/>
                    </a:lnTo>
                    <a:lnTo>
                      <a:pt x="228" y="57"/>
                    </a:lnTo>
                    <a:lnTo>
                      <a:pt x="229" y="59"/>
                    </a:lnTo>
                    <a:lnTo>
                      <a:pt x="230" y="59"/>
                    </a:lnTo>
                    <a:lnTo>
                      <a:pt x="230" y="59"/>
                    </a:lnTo>
                    <a:lnTo>
                      <a:pt x="229" y="59"/>
                    </a:lnTo>
                    <a:lnTo>
                      <a:pt x="230" y="61"/>
                    </a:lnTo>
                    <a:lnTo>
                      <a:pt x="230" y="62"/>
                    </a:lnTo>
                    <a:lnTo>
                      <a:pt x="230" y="63"/>
                    </a:lnTo>
                    <a:lnTo>
                      <a:pt x="230" y="63"/>
                    </a:lnTo>
                    <a:lnTo>
                      <a:pt x="231" y="64"/>
                    </a:lnTo>
                    <a:lnTo>
                      <a:pt x="230" y="66"/>
                    </a:lnTo>
                    <a:lnTo>
                      <a:pt x="230" y="66"/>
                    </a:lnTo>
                    <a:lnTo>
                      <a:pt x="231" y="67"/>
                    </a:lnTo>
                    <a:lnTo>
                      <a:pt x="230" y="69"/>
                    </a:lnTo>
                    <a:lnTo>
                      <a:pt x="231" y="70"/>
                    </a:lnTo>
                    <a:lnTo>
                      <a:pt x="231" y="71"/>
                    </a:lnTo>
                    <a:lnTo>
                      <a:pt x="231" y="73"/>
                    </a:lnTo>
                    <a:lnTo>
                      <a:pt x="233" y="73"/>
                    </a:lnTo>
                    <a:lnTo>
                      <a:pt x="234" y="73"/>
                    </a:lnTo>
                    <a:lnTo>
                      <a:pt x="234" y="73"/>
                    </a:lnTo>
                    <a:lnTo>
                      <a:pt x="234" y="74"/>
                    </a:lnTo>
                    <a:lnTo>
                      <a:pt x="235" y="74"/>
                    </a:lnTo>
                    <a:lnTo>
                      <a:pt x="236" y="74"/>
                    </a:lnTo>
                    <a:lnTo>
                      <a:pt x="236" y="75"/>
                    </a:lnTo>
                    <a:lnTo>
                      <a:pt x="236" y="76"/>
                    </a:lnTo>
                    <a:lnTo>
                      <a:pt x="237" y="76"/>
                    </a:lnTo>
                    <a:lnTo>
                      <a:pt x="238" y="76"/>
                    </a:lnTo>
                    <a:lnTo>
                      <a:pt x="240" y="77"/>
                    </a:lnTo>
                    <a:lnTo>
                      <a:pt x="241" y="78"/>
                    </a:lnTo>
                    <a:lnTo>
                      <a:pt x="242" y="77"/>
                    </a:lnTo>
                    <a:lnTo>
                      <a:pt x="242" y="78"/>
                    </a:lnTo>
                    <a:lnTo>
                      <a:pt x="241" y="79"/>
                    </a:lnTo>
                    <a:lnTo>
                      <a:pt x="242" y="80"/>
                    </a:lnTo>
                    <a:lnTo>
                      <a:pt x="243" y="80"/>
                    </a:lnTo>
                    <a:lnTo>
                      <a:pt x="246" y="80"/>
                    </a:lnTo>
                    <a:lnTo>
                      <a:pt x="246" y="80"/>
                    </a:lnTo>
                    <a:lnTo>
                      <a:pt x="247" y="82"/>
                    </a:lnTo>
                    <a:lnTo>
                      <a:pt x="247" y="83"/>
                    </a:lnTo>
                    <a:lnTo>
                      <a:pt x="248" y="83"/>
                    </a:lnTo>
                    <a:lnTo>
                      <a:pt x="248" y="83"/>
                    </a:lnTo>
                    <a:lnTo>
                      <a:pt x="249" y="84"/>
                    </a:lnTo>
                    <a:lnTo>
                      <a:pt x="250" y="85"/>
                    </a:lnTo>
                    <a:lnTo>
                      <a:pt x="251" y="85"/>
                    </a:lnTo>
                    <a:lnTo>
                      <a:pt x="252" y="87"/>
                    </a:lnTo>
                    <a:lnTo>
                      <a:pt x="252" y="87"/>
                    </a:lnTo>
                    <a:lnTo>
                      <a:pt x="253" y="88"/>
                    </a:lnTo>
                    <a:lnTo>
                      <a:pt x="253" y="89"/>
                    </a:lnTo>
                    <a:lnTo>
                      <a:pt x="254" y="90"/>
                    </a:lnTo>
                    <a:lnTo>
                      <a:pt x="255" y="90"/>
                    </a:lnTo>
                    <a:lnTo>
                      <a:pt x="255" y="91"/>
                    </a:lnTo>
                    <a:lnTo>
                      <a:pt x="256" y="92"/>
                    </a:lnTo>
                    <a:lnTo>
                      <a:pt x="256" y="93"/>
                    </a:lnTo>
                    <a:lnTo>
                      <a:pt x="257" y="94"/>
                    </a:lnTo>
                    <a:lnTo>
                      <a:pt x="258" y="95"/>
                    </a:lnTo>
                    <a:lnTo>
                      <a:pt x="258" y="96"/>
                    </a:lnTo>
                    <a:lnTo>
                      <a:pt x="259" y="97"/>
                    </a:lnTo>
                    <a:lnTo>
                      <a:pt x="260" y="97"/>
                    </a:lnTo>
                    <a:lnTo>
                      <a:pt x="261" y="97"/>
                    </a:lnTo>
                    <a:lnTo>
                      <a:pt x="262" y="97"/>
                    </a:lnTo>
                    <a:lnTo>
                      <a:pt x="262" y="97"/>
                    </a:lnTo>
                    <a:lnTo>
                      <a:pt x="263" y="97"/>
                    </a:lnTo>
                    <a:lnTo>
                      <a:pt x="264" y="97"/>
                    </a:lnTo>
                    <a:lnTo>
                      <a:pt x="265" y="97"/>
                    </a:lnTo>
                    <a:lnTo>
                      <a:pt x="265" y="98"/>
                    </a:lnTo>
                    <a:lnTo>
                      <a:pt x="266" y="100"/>
                    </a:lnTo>
                    <a:lnTo>
                      <a:pt x="267" y="101"/>
                    </a:lnTo>
                    <a:lnTo>
                      <a:pt x="267" y="100"/>
                    </a:lnTo>
                    <a:lnTo>
                      <a:pt x="269" y="100"/>
                    </a:lnTo>
                    <a:lnTo>
                      <a:pt x="269" y="101"/>
                    </a:lnTo>
                    <a:lnTo>
                      <a:pt x="269" y="101"/>
                    </a:lnTo>
                    <a:lnTo>
                      <a:pt x="270" y="101"/>
                    </a:lnTo>
                    <a:lnTo>
                      <a:pt x="271" y="101"/>
                    </a:lnTo>
                    <a:lnTo>
                      <a:pt x="272" y="101"/>
                    </a:lnTo>
                    <a:lnTo>
                      <a:pt x="272" y="102"/>
                    </a:lnTo>
                    <a:lnTo>
                      <a:pt x="272" y="103"/>
                    </a:lnTo>
                    <a:lnTo>
                      <a:pt x="272" y="104"/>
                    </a:lnTo>
                    <a:lnTo>
                      <a:pt x="273" y="104"/>
                    </a:lnTo>
                    <a:lnTo>
                      <a:pt x="273" y="105"/>
                    </a:lnTo>
                    <a:lnTo>
                      <a:pt x="274" y="105"/>
                    </a:lnTo>
                    <a:lnTo>
                      <a:pt x="275" y="105"/>
                    </a:lnTo>
                    <a:lnTo>
                      <a:pt x="276" y="105"/>
                    </a:lnTo>
                    <a:lnTo>
                      <a:pt x="276" y="105"/>
                    </a:lnTo>
                    <a:lnTo>
                      <a:pt x="276" y="104"/>
                    </a:lnTo>
                    <a:lnTo>
                      <a:pt x="276" y="104"/>
                    </a:lnTo>
                    <a:lnTo>
                      <a:pt x="276" y="104"/>
                    </a:lnTo>
                    <a:lnTo>
                      <a:pt x="277" y="104"/>
                    </a:lnTo>
                    <a:lnTo>
                      <a:pt x="279" y="104"/>
                    </a:lnTo>
                    <a:lnTo>
                      <a:pt x="279" y="104"/>
                    </a:lnTo>
                    <a:lnTo>
                      <a:pt x="279" y="103"/>
                    </a:lnTo>
                    <a:lnTo>
                      <a:pt x="280" y="103"/>
                    </a:lnTo>
                    <a:lnTo>
                      <a:pt x="281" y="104"/>
                    </a:lnTo>
                    <a:lnTo>
                      <a:pt x="282" y="104"/>
                    </a:lnTo>
                    <a:lnTo>
                      <a:pt x="282" y="104"/>
                    </a:lnTo>
                    <a:lnTo>
                      <a:pt x="284" y="104"/>
                    </a:lnTo>
                    <a:lnTo>
                      <a:pt x="285" y="104"/>
                    </a:lnTo>
                    <a:lnTo>
                      <a:pt x="286" y="103"/>
                    </a:lnTo>
                    <a:lnTo>
                      <a:pt x="286" y="103"/>
                    </a:lnTo>
                    <a:lnTo>
                      <a:pt x="288" y="103"/>
                    </a:lnTo>
                    <a:lnTo>
                      <a:pt x="290" y="103"/>
                    </a:lnTo>
                    <a:lnTo>
                      <a:pt x="291" y="103"/>
                    </a:lnTo>
                    <a:lnTo>
                      <a:pt x="291" y="104"/>
                    </a:lnTo>
                    <a:lnTo>
                      <a:pt x="292" y="104"/>
                    </a:lnTo>
                    <a:lnTo>
                      <a:pt x="293" y="104"/>
                    </a:lnTo>
                    <a:lnTo>
                      <a:pt x="295" y="104"/>
                    </a:lnTo>
                    <a:lnTo>
                      <a:pt x="296" y="104"/>
                    </a:lnTo>
                    <a:lnTo>
                      <a:pt x="296" y="104"/>
                    </a:lnTo>
                    <a:lnTo>
                      <a:pt x="297" y="104"/>
                    </a:lnTo>
                    <a:lnTo>
                      <a:pt x="299" y="104"/>
                    </a:lnTo>
                    <a:lnTo>
                      <a:pt x="300" y="104"/>
                    </a:lnTo>
                    <a:lnTo>
                      <a:pt x="301" y="104"/>
                    </a:lnTo>
                    <a:lnTo>
                      <a:pt x="302" y="104"/>
                    </a:lnTo>
                    <a:lnTo>
                      <a:pt x="303" y="104"/>
                    </a:lnTo>
                    <a:lnTo>
                      <a:pt x="304" y="105"/>
                    </a:lnTo>
                    <a:lnTo>
                      <a:pt x="310" y="111"/>
                    </a:lnTo>
                    <a:lnTo>
                      <a:pt x="311" y="112"/>
                    </a:lnTo>
                    <a:lnTo>
                      <a:pt x="313" y="114"/>
                    </a:lnTo>
                    <a:lnTo>
                      <a:pt x="313" y="115"/>
                    </a:lnTo>
                    <a:lnTo>
                      <a:pt x="315" y="116"/>
                    </a:lnTo>
                    <a:lnTo>
                      <a:pt x="316" y="117"/>
                    </a:lnTo>
                    <a:lnTo>
                      <a:pt x="317" y="118"/>
                    </a:lnTo>
                    <a:lnTo>
                      <a:pt x="317" y="118"/>
                    </a:lnTo>
                    <a:lnTo>
                      <a:pt x="317" y="118"/>
                    </a:lnTo>
                    <a:lnTo>
                      <a:pt x="317" y="119"/>
                    </a:lnTo>
                    <a:lnTo>
                      <a:pt x="317" y="120"/>
                    </a:lnTo>
                    <a:lnTo>
                      <a:pt x="318" y="121"/>
                    </a:lnTo>
                    <a:lnTo>
                      <a:pt x="317" y="121"/>
                    </a:lnTo>
                    <a:lnTo>
                      <a:pt x="317" y="121"/>
                    </a:lnTo>
                    <a:lnTo>
                      <a:pt x="317" y="122"/>
                    </a:lnTo>
                    <a:lnTo>
                      <a:pt x="318" y="123"/>
                    </a:lnTo>
                    <a:lnTo>
                      <a:pt x="319" y="123"/>
                    </a:lnTo>
                    <a:lnTo>
                      <a:pt x="320" y="124"/>
                    </a:lnTo>
                    <a:lnTo>
                      <a:pt x="320" y="125"/>
                    </a:lnTo>
                    <a:lnTo>
                      <a:pt x="321" y="125"/>
                    </a:lnTo>
                    <a:lnTo>
                      <a:pt x="322" y="126"/>
                    </a:lnTo>
                    <a:lnTo>
                      <a:pt x="323" y="126"/>
                    </a:lnTo>
                    <a:lnTo>
                      <a:pt x="324" y="127"/>
                    </a:lnTo>
                    <a:lnTo>
                      <a:pt x="324" y="127"/>
                    </a:lnTo>
                    <a:lnTo>
                      <a:pt x="324" y="129"/>
                    </a:lnTo>
                    <a:lnTo>
                      <a:pt x="325" y="130"/>
                    </a:lnTo>
                    <a:lnTo>
                      <a:pt x="325" y="131"/>
                    </a:lnTo>
                    <a:lnTo>
                      <a:pt x="325" y="132"/>
                    </a:lnTo>
                    <a:lnTo>
                      <a:pt x="327" y="133"/>
                    </a:lnTo>
                    <a:lnTo>
                      <a:pt x="327" y="134"/>
                    </a:lnTo>
                    <a:lnTo>
                      <a:pt x="327" y="135"/>
                    </a:lnTo>
                    <a:lnTo>
                      <a:pt x="328" y="136"/>
                    </a:lnTo>
                    <a:lnTo>
                      <a:pt x="329" y="139"/>
                    </a:lnTo>
                    <a:lnTo>
                      <a:pt x="330" y="139"/>
                    </a:lnTo>
                    <a:lnTo>
                      <a:pt x="331" y="139"/>
                    </a:lnTo>
                    <a:lnTo>
                      <a:pt x="333" y="140"/>
                    </a:lnTo>
                    <a:lnTo>
                      <a:pt x="334" y="141"/>
                    </a:lnTo>
                    <a:lnTo>
                      <a:pt x="334" y="142"/>
                    </a:lnTo>
                    <a:lnTo>
                      <a:pt x="334" y="142"/>
                    </a:lnTo>
                    <a:lnTo>
                      <a:pt x="334" y="143"/>
                    </a:lnTo>
                    <a:lnTo>
                      <a:pt x="334" y="144"/>
                    </a:lnTo>
                    <a:lnTo>
                      <a:pt x="333" y="144"/>
                    </a:lnTo>
                    <a:lnTo>
                      <a:pt x="332" y="144"/>
                    </a:lnTo>
                    <a:lnTo>
                      <a:pt x="333" y="145"/>
                    </a:lnTo>
                    <a:lnTo>
                      <a:pt x="334" y="146"/>
                    </a:lnTo>
                    <a:lnTo>
                      <a:pt x="334" y="146"/>
                    </a:lnTo>
                    <a:lnTo>
                      <a:pt x="335" y="146"/>
                    </a:lnTo>
                    <a:lnTo>
                      <a:pt x="336" y="146"/>
                    </a:lnTo>
                    <a:lnTo>
                      <a:pt x="337" y="146"/>
                    </a:lnTo>
                    <a:lnTo>
                      <a:pt x="338" y="146"/>
                    </a:lnTo>
                    <a:lnTo>
                      <a:pt x="338" y="147"/>
                    </a:lnTo>
                    <a:lnTo>
                      <a:pt x="338" y="148"/>
                    </a:lnTo>
                    <a:lnTo>
                      <a:pt x="339" y="148"/>
                    </a:lnTo>
                    <a:lnTo>
                      <a:pt x="341" y="149"/>
                    </a:lnTo>
                    <a:lnTo>
                      <a:pt x="342" y="149"/>
                    </a:lnTo>
                    <a:lnTo>
                      <a:pt x="342" y="14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38" name="Freeform 1197">
                <a:extLst>
                  <a:ext uri="{FF2B5EF4-FFF2-40B4-BE49-F238E27FC236}">
                    <a16:creationId xmlns:a16="http://schemas.microsoft.com/office/drawing/2014/main" id="{94635759-4D6F-4024-9815-C22AD267684E}"/>
                  </a:ext>
                </a:extLst>
              </p:cNvPr>
              <p:cNvSpPr>
                <a:spLocks/>
              </p:cNvSpPr>
              <p:nvPr/>
            </p:nvSpPr>
            <p:spPr bwMode="auto">
              <a:xfrm>
                <a:off x="5173" y="2196"/>
                <a:ext cx="466" cy="394"/>
              </a:xfrm>
              <a:custGeom>
                <a:avLst/>
                <a:gdLst>
                  <a:gd name="T0" fmla="*/ 461 w 466"/>
                  <a:gd name="T1" fmla="*/ 259 h 394"/>
                  <a:gd name="T2" fmla="*/ 414 w 466"/>
                  <a:gd name="T3" fmla="*/ 276 h 394"/>
                  <a:gd name="T4" fmla="*/ 410 w 466"/>
                  <a:gd name="T5" fmla="*/ 295 h 394"/>
                  <a:gd name="T6" fmla="*/ 412 w 466"/>
                  <a:gd name="T7" fmla="*/ 326 h 394"/>
                  <a:gd name="T8" fmla="*/ 414 w 466"/>
                  <a:gd name="T9" fmla="*/ 346 h 394"/>
                  <a:gd name="T10" fmla="*/ 401 w 466"/>
                  <a:gd name="T11" fmla="*/ 360 h 394"/>
                  <a:gd name="T12" fmla="*/ 393 w 466"/>
                  <a:gd name="T13" fmla="*/ 371 h 394"/>
                  <a:gd name="T14" fmla="*/ 389 w 466"/>
                  <a:gd name="T15" fmla="*/ 389 h 394"/>
                  <a:gd name="T16" fmla="*/ 378 w 466"/>
                  <a:gd name="T17" fmla="*/ 391 h 394"/>
                  <a:gd name="T18" fmla="*/ 366 w 466"/>
                  <a:gd name="T19" fmla="*/ 385 h 394"/>
                  <a:gd name="T20" fmla="*/ 351 w 466"/>
                  <a:gd name="T21" fmla="*/ 380 h 394"/>
                  <a:gd name="T22" fmla="*/ 340 w 466"/>
                  <a:gd name="T23" fmla="*/ 375 h 394"/>
                  <a:gd name="T24" fmla="*/ 335 w 466"/>
                  <a:gd name="T25" fmla="*/ 369 h 394"/>
                  <a:gd name="T26" fmla="*/ 324 w 466"/>
                  <a:gd name="T27" fmla="*/ 367 h 394"/>
                  <a:gd name="T28" fmla="*/ 318 w 466"/>
                  <a:gd name="T29" fmla="*/ 362 h 394"/>
                  <a:gd name="T30" fmla="*/ 319 w 466"/>
                  <a:gd name="T31" fmla="*/ 355 h 394"/>
                  <a:gd name="T32" fmla="*/ 315 w 466"/>
                  <a:gd name="T33" fmla="*/ 348 h 394"/>
                  <a:gd name="T34" fmla="*/ 308 w 466"/>
                  <a:gd name="T35" fmla="*/ 341 h 394"/>
                  <a:gd name="T36" fmla="*/ 301 w 466"/>
                  <a:gd name="T37" fmla="*/ 333 h 394"/>
                  <a:gd name="T38" fmla="*/ 280 w 466"/>
                  <a:gd name="T39" fmla="*/ 329 h 394"/>
                  <a:gd name="T40" fmla="*/ 263 w 466"/>
                  <a:gd name="T41" fmla="*/ 321 h 394"/>
                  <a:gd name="T42" fmla="*/ 241 w 466"/>
                  <a:gd name="T43" fmla="*/ 320 h 394"/>
                  <a:gd name="T44" fmla="*/ 218 w 466"/>
                  <a:gd name="T45" fmla="*/ 310 h 394"/>
                  <a:gd name="T46" fmla="*/ 199 w 466"/>
                  <a:gd name="T47" fmla="*/ 295 h 394"/>
                  <a:gd name="T48" fmla="*/ 181 w 466"/>
                  <a:gd name="T49" fmla="*/ 280 h 394"/>
                  <a:gd name="T50" fmla="*/ 160 w 466"/>
                  <a:gd name="T51" fmla="*/ 270 h 394"/>
                  <a:gd name="T52" fmla="*/ 159 w 466"/>
                  <a:gd name="T53" fmla="*/ 230 h 394"/>
                  <a:gd name="T54" fmla="*/ 100 w 466"/>
                  <a:gd name="T55" fmla="*/ 244 h 394"/>
                  <a:gd name="T56" fmla="*/ 51 w 466"/>
                  <a:gd name="T57" fmla="*/ 210 h 394"/>
                  <a:gd name="T58" fmla="*/ 15 w 466"/>
                  <a:gd name="T59" fmla="*/ 227 h 394"/>
                  <a:gd name="T60" fmla="*/ 9 w 466"/>
                  <a:gd name="T61" fmla="*/ 214 h 394"/>
                  <a:gd name="T62" fmla="*/ 5 w 466"/>
                  <a:gd name="T63" fmla="*/ 195 h 394"/>
                  <a:gd name="T64" fmla="*/ 8 w 466"/>
                  <a:gd name="T65" fmla="*/ 172 h 394"/>
                  <a:gd name="T66" fmla="*/ 3 w 466"/>
                  <a:gd name="T67" fmla="*/ 153 h 394"/>
                  <a:gd name="T68" fmla="*/ 14 w 466"/>
                  <a:gd name="T69" fmla="*/ 134 h 394"/>
                  <a:gd name="T70" fmla="*/ 32 w 466"/>
                  <a:gd name="T71" fmla="*/ 128 h 394"/>
                  <a:gd name="T72" fmla="*/ 47 w 466"/>
                  <a:gd name="T73" fmla="*/ 114 h 394"/>
                  <a:gd name="T74" fmla="*/ 73 w 466"/>
                  <a:gd name="T75" fmla="*/ 79 h 394"/>
                  <a:gd name="T76" fmla="*/ 88 w 466"/>
                  <a:gd name="T77" fmla="*/ 59 h 394"/>
                  <a:gd name="T78" fmla="*/ 92 w 466"/>
                  <a:gd name="T79" fmla="*/ 5 h 394"/>
                  <a:gd name="T80" fmla="*/ 103 w 466"/>
                  <a:gd name="T81" fmla="*/ 7 h 394"/>
                  <a:gd name="T82" fmla="*/ 114 w 466"/>
                  <a:gd name="T83" fmla="*/ 14 h 394"/>
                  <a:gd name="T84" fmla="*/ 121 w 466"/>
                  <a:gd name="T85" fmla="*/ 18 h 394"/>
                  <a:gd name="T86" fmla="*/ 125 w 466"/>
                  <a:gd name="T87" fmla="*/ 25 h 394"/>
                  <a:gd name="T88" fmla="*/ 135 w 466"/>
                  <a:gd name="T89" fmla="*/ 34 h 394"/>
                  <a:gd name="T90" fmla="*/ 139 w 466"/>
                  <a:gd name="T91" fmla="*/ 47 h 394"/>
                  <a:gd name="T92" fmla="*/ 152 w 466"/>
                  <a:gd name="T93" fmla="*/ 48 h 394"/>
                  <a:gd name="T94" fmla="*/ 160 w 466"/>
                  <a:gd name="T95" fmla="*/ 52 h 394"/>
                  <a:gd name="T96" fmla="*/ 169 w 466"/>
                  <a:gd name="T97" fmla="*/ 59 h 394"/>
                  <a:gd name="T98" fmla="*/ 174 w 466"/>
                  <a:gd name="T99" fmla="*/ 67 h 394"/>
                  <a:gd name="T100" fmla="*/ 170 w 466"/>
                  <a:gd name="T101" fmla="*/ 74 h 394"/>
                  <a:gd name="T102" fmla="*/ 186 w 466"/>
                  <a:gd name="T103" fmla="*/ 80 h 394"/>
                  <a:gd name="T104" fmla="*/ 189 w 466"/>
                  <a:gd name="T105" fmla="*/ 91 h 394"/>
                  <a:gd name="T106" fmla="*/ 187 w 466"/>
                  <a:gd name="T107" fmla="*/ 106 h 394"/>
                  <a:gd name="T108" fmla="*/ 194 w 466"/>
                  <a:gd name="T109" fmla="*/ 113 h 394"/>
                  <a:gd name="T110" fmla="*/ 205 w 466"/>
                  <a:gd name="T111" fmla="*/ 115 h 394"/>
                  <a:gd name="T112" fmla="*/ 201 w 466"/>
                  <a:gd name="T113" fmla="*/ 124 h 394"/>
                  <a:gd name="T114" fmla="*/ 206 w 466"/>
                  <a:gd name="T115" fmla="*/ 128 h 394"/>
                  <a:gd name="T116" fmla="*/ 212 w 466"/>
                  <a:gd name="T117" fmla="*/ 134 h 394"/>
                  <a:gd name="T118" fmla="*/ 217 w 466"/>
                  <a:gd name="T119" fmla="*/ 148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6" h="394">
                    <a:moveTo>
                      <a:pt x="460" y="245"/>
                    </a:moveTo>
                    <a:lnTo>
                      <a:pt x="460" y="246"/>
                    </a:lnTo>
                    <a:lnTo>
                      <a:pt x="460" y="248"/>
                    </a:lnTo>
                    <a:lnTo>
                      <a:pt x="461" y="248"/>
                    </a:lnTo>
                    <a:lnTo>
                      <a:pt x="462" y="248"/>
                    </a:lnTo>
                    <a:lnTo>
                      <a:pt x="462" y="249"/>
                    </a:lnTo>
                    <a:lnTo>
                      <a:pt x="463" y="250"/>
                    </a:lnTo>
                    <a:lnTo>
                      <a:pt x="463" y="251"/>
                    </a:lnTo>
                    <a:lnTo>
                      <a:pt x="464" y="251"/>
                    </a:lnTo>
                    <a:lnTo>
                      <a:pt x="465" y="252"/>
                    </a:lnTo>
                    <a:lnTo>
                      <a:pt x="466" y="253"/>
                    </a:lnTo>
                    <a:lnTo>
                      <a:pt x="465" y="254"/>
                    </a:lnTo>
                    <a:lnTo>
                      <a:pt x="463" y="255"/>
                    </a:lnTo>
                    <a:lnTo>
                      <a:pt x="462" y="256"/>
                    </a:lnTo>
                    <a:lnTo>
                      <a:pt x="462" y="257"/>
                    </a:lnTo>
                    <a:lnTo>
                      <a:pt x="461" y="258"/>
                    </a:lnTo>
                    <a:lnTo>
                      <a:pt x="461" y="259"/>
                    </a:lnTo>
                    <a:lnTo>
                      <a:pt x="460" y="259"/>
                    </a:lnTo>
                    <a:lnTo>
                      <a:pt x="459" y="260"/>
                    </a:lnTo>
                    <a:lnTo>
                      <a:pt x="459" y="262"/>
                    </a:lnTo>
                    <a:lnTo>
                      <a:pt x="458" y="263"/>
                    </a:lnTo>
                    <a:lnTo>
                      <a:pt x="432" y="265"/>
                    </a:lnTo>
                    <a:lnTo>
                      <a:pt x="431" y="265"/>
                    </a:lnTo>
                    <a:lnTo>
                      <a:pt x="413" y="266"/>
                    </a:lnTo>
                    <a:lnTo>
                      <a:pt x="413" y="267"/>
                    </a:lnTo>
                    <a:lnTo>
                      <a:pt x="413" y="268"/>
                    </a:lnTo>
                    <a:lnTo>
                      <a:pt x="414" y="269"/>
                    </a:lnTo>
                    <a:lnTo>
                      <a:pt x="415" y="270"/>
                    </a:lnTo>
                    <a:lnTo>
                      <a:pt x="415" y="271"/>
                    </a:lnTo>
                    <a:lnTo>
                      <a:pt x="415" y="272"/>
                    </a:lnTo>
                    <a:lnTo>
                      <a:pt x="415" y="272"/>
                    </a:lnTo>
                    <a:lnTo>
                      <a:pt x="415" y="273"/>
                    </a:lnTo>
                    <a:lnTo>
                      <a:pt x="415" y="274"/>
                    </a:lnTo>
                    <a:lnTo>
                      <a:pt x="414" y="276"/>
                    </a:lnTo>
                    <a:lnTo>
                      <a:pt x="413" y="278"/>
                    </a:lnTo>
                    <a:lnTo>
                      <a:pt x="413" y="279"/>
                    </a:lnTo>
                    <a:lnTo>
                      <a:pt x="413" y="279"/>
                    </a:lnTo>
                    <a:lnTo>
                      <a:pt x="413" y="280"/>
                    </a:lnTo>
                    <a:lnTo>
                      <a:pt x="414" y="282"/>
                    </a:lnTo>
                    <a:lnTo>
                      <a:pt x="415" y="283"/>
                    </a:lnTo>
                    <a:lnTo>
                      <a:pt x="415" y="284"/>
                    </a:lnTo>
                    <a:lnTo>
                      <a:pt x="415" y="285"/>
                    </a:lnTo>
                    <a:lnTo>
                      <a:pt x="415" y="286"/>
                    </a:lnTo>
                    <a:lnTo>
                      <a:pt x="414" y="287"/>
                    </a:lnTo>
                    <a:lnTo>
                      <a:pt x="413" y="289"/>
                    </a:lnTo>
                    <a:lnTo>
                      <a:pt x="412" y="290"/>
                    </a:lnTo>
                    <a:lnTo>
                      <a:pt x="411" y="290"/>
                    </a:lnTo>
                    <a:lnTo>
                      <a:pt x="411" y="291"/>
                    </a:lnTo>
                    <a:lnTo>
                      <a:pt x="409" y="292"/>
                    </a:lnTo>
                    <a:lnTo>
                      <a:pt x="409" y="293"/>
                    </a:lnTo>
                    <a:lnTo>
                      <a:pt x="410" y="295"/>
                    </a:lnTo>
                    <a:lnTo>
                      <a:pt x="410" y="296"/>
                    </a:lnTo>
                    <a:lnTo>
                      <a:pt x="410" y="299"/>
                    </a:lnTo>
                    <a:lnTo>
                      <a:pt x="411" y="300"/>
                    </a:lnTo>
                    <a:lnTo>
                      <a:pt x="411" y="303"/>
                    </a:lnTo>
                    <a:lnTo>
                      <a:pt x="411" y="304"/>
                    </a:lnTo>
                    <a:lnTo>
                      <a:pt x="411" y="305"/>
                    </a:lnTo>
                    <a:lnTo>
                      <a:pt x="411" y="306"/>
                    </a:lnTo>
                    <a:lnTo>
                      <a:pt x="411" y="307"/>
                    </a:lnTo>
                    <a:lnTo>
                      <a:pt x="412" y="309"/>
                    </a:lnTo>
                    <a:lnTo>
                      <a:pt x="413" y="311"/>
                    </a:lnTo>
                    <a:lnTo>
                      <a:pt x="413" y="313"/>
                    </a:lnTo>
                    <a:lnTo>
                      <a:pt x="412" y="316"/>
                    </a:lnTo>
                    <a:lnTo>
                      <a:pt x="412" y="317"/>
                    </a:lnTo>
                    <a:lnTo>
                      <a:pt x="412" y="319"/>
                    </a:lnTo>
                    <a:lnTo>
                      <a:pt x="413" y="323"/>
                    </a:lnTo>
                    <a:lnTo>
                      <a:pt x="413" y="324"/>
                    </a:lnTo>
                    <a:lnTo>
                      <a:pt x="412" y="326"/>
                    </a:lnTo>
                    <a:lnTo>
                      <a:pt x="412" y="328"/>
                    </a:lnTo>
                    <a:lnTo>
                      <a:pt x="412" y="330"/>
                    </a:lnTo>
                    <a:lnTo>
                      <a:pt x="412" y="331"/>
                    </a:lnTo>
                    <a:lnTo>
                      <a:pt x="412" y="331"/>
                    </a:lnTo>
                    <a:lnTo>
                      <a:pt x="411" y="334"/>
                    </a:lnTo>
                    <a:lnTo>
                      <a:pt x="411" y="334"/>
                    </a:lnTo>
                    <a:lnTo>
                      <a:pt x="411" y="335"/>
                    </a:lnTo>
                    <a:lnTo>
                      <a:pt x="411" y="336"/>
                    </a:lnTo>
                    <a:lnTo>
                      <a:pt x="411" y="337"/>
                    </a:lnTo>
                    <a:lnTo>
                      <a:pt x="411" y="338"/>
                    </a:lnTo>
                    <a:lnTo>
                      <a:pt x="411" y="338"/>
                    </a:lnTo>
                    <a:lnTo>
                      <a:pt x="413" y="341"/>
                    </a:lnTo>
                    <a:lnTo>
                      <a:pt x="414" y="343"/>
                    </a:lnTo>
                    <a:lnTo>
                      <a:pt x="415" y="344"/>
                    </a:lnTo>
                    <a:lnTo>
                      <a:pt x="415" y="345"/>
                    </a:lnTo>
                    <a:lnTo>
                      <a:pt x="415" y="345"/>
                    </a:lnTo>
                    <a:lnTo>
                      <a:pt x="414" y="346"/>
                    </a:lnTo>
                    <a:lnTo>
                      <a:pt x="413" y="348"/>
                    </a:lnTo>
                    <a:lnTo>
                      <a:pt x="411" y="349"/>
                    </a:lnTo>
                    <a:lnTo>
                      <a:pt x="411" y="350"/>
                    </a:lnTo>
                    <a:lnTo>
                      <a:pt x="410" y="351"/>
                    </a:lnTo>
                    <a:lnTo>
                      <a:pt x="409" y="351"/>
                    </a:lnTo>
                    <a:lnTo>
                      <a:pt x="408" y="352"/>
                    </a:lnTo>
                    <a:lnTo>
                      <a:pt x="407" y="352"/>
                    </a:lnTo>
                    <a:lnTo>
                      <a:pt x="406" y="353"/>
                    </a:lnTo>
                    <a:lnTo>
                      <a:pt x="405" y="354"/>
                    </a:lnTo>
                    <a:lnTo>
                      <a:pt x="405" y="355"/>
                    </a:lnTo>
                    <a:lnTo>
                      <a:pt x="404" y="355"/>
                    </a:lnTo>
                    <a:lnTo>
                      <a:pt x="404" y="356"/>
                    </a:lnTo>
                    <a:lnTo>
                      <a:pt x="403" y="356"/>
                    </a:lnTo>
                    <a:lnTo>
                      <a:pt x="403" y="357"/>
                    </a:lnTo>
                    <a:lnTo>
                      <a:pt x="401" y="359"/>
                    </a:lnTo>
                    <a:lnTo>
                      <a:pt x="401" y="359"/>
                    </a:lnTo>
                    <a:lnTo>
                      <a:pt x="401" y="360"/>
                    </a:lnTo>
                    <a:lnTo>
                      <a:pt x="401" y="361"/>
                    </a:lnTo>
                    <a:lnTo>
                      <a:pt x="401" y="362"/>
                    </a:lnTo>
                    <a:lnTo>
                      <a:pt x="401" y="362"/>
                    </a:lnTo>
                    <a:lnTo>
                      <a:pt x="400" y="362"/>
                    </a:lnTo>
                    <a:lnTo>
                      <a:pt x="399" y="363"/>
                    </a:lnTo>
                    <a:lnTo>
                      <a:pt x="398" y="364"/>
                    </a:lnTo>
                    <a:lnTo>
                      <a:pt x="397" y="365"/>
                    </a:lnTo>
                    <a:lnTo>
                      <a:pt x="397" y="365"/>
                    </a:lnTo>
                    <a:lnTo>
                      <a:pt x="397" y="366"/>
                    </a:lnTo>
                    <a:lnTo>
                      <a:pt x="396" y="367"/>
                    </a:lnTo>
                    <a:lnTo>
                      <a:pt x="396" y="368"/>
                    </a:lnTo>
                    <a:lnTo>
                      <a:pt x="395" y="369"/>
                    </a:lnTo>
                    <a:lnTo>
                      <a:pt x="395" y="369"/>
                    </a:lnTo>
                    <a:lnTo>
                      <a:pt x="394" y="369"/>
                    </a:lnTo>
                    <a:lnTo>
                      <a:pt x="394" y="370"/>
                    </a:lnTo>
                    <a:lnTo>
                      <a:pt x="393" y="370"/>
                    </a:lnTo>
                    <a:lnTo>
                      <a:pt x="393" y="371"/>
                    </a:lnTo>
                    <a:lnTo>
                      <a:pt x="392" y="372"/>
                    </a:lnTo>
                    <a:lnTo>
                      <a:pt x="392" y="372"/>
                    </a:lnTo>
                    <a:lnTo>
                      <a:pt x="391" y="375"/>
                    </a:lnTo>
                    <a:lnTo>
                      <a:pt x="390" y="376"/>
                    </a:lnTo>
                    <a:lnTo>
                      <a:pt x="390" y="376"/>
                    </a:lnTo>
                    <a:lnTo>
                      <a:pt x="390" y="377"/>
                    </a:lnTo>
                    <a:lnTo>
                      <a:pt x="390" y="378"/>
                    </a:lnTo>
                    <a:lnTo>
                      <a:pt x="389" y="379"/>
                    </a:lnTo>
                    <a:lnTo>
                      <a:pt x="388" y="379"/>
                    </a:lnTo>
                    <a:lnTo>
                      <a:pt x="388" y="381"/>
                    </a:lnTo>
                    <a:lnTo>
                      <a:pt x="388" y="382"/>
                    </a:lnTo>
                    <a:lnTo>
                      <a:pt x="388" y="383"/>
                    </a:lnTo>
                    <a:lnTo>
                      <a:pt x="388" y="383"/>
                    </a:lnTo>
                    <a:lnTo>
                      <a:pt x="389" y="384"/>
                    </a:lnTo>
                    <a:lnTo>
                      <a:pt x="388" y="386"/>
                    </a:lnTo>
                    <a:lnTo>
                      <a:pt x="388" y="388"/>
                    </a:lnTo>
                    <a:lnTo>
                      <a:pt x="389" y="389"/>
                    </a:lnTo>
                    <a:lnTo>
                      <a:pt x="391" y="390"/>
                    </a:lnTo>
                    <a:lnTo>
                      <a:pt x="391" y="391"/>
                    </a:lnTo>
                    <a:lnTo>
                      <a:pt x="389" y="393"/>
                    </a:lnTo>
                    <a:lnTo>
                      <a:pt x="387" y="394"/>
                    </a:lnTo>
                    <a:lnTo>
                      <a:pt x="387" y="393"/>
                    </a:lnTo>
                    <a:lnTo>
                      <a:pt x="387" y="392"/>
                    </a:lnTo>
                    <a:lnTo>
                      <a:pt x="387" y="391"/>
                    </a:lnTo>
                    <a:lnTo>
                      <a:pt x="386" y="390"/>
                    </a:lnTo>
                    <a:lnTo>
                      <a:pt x="385" y="390"/>
                    </a:lnTo>
                    <a:lnTo>
                      <a:pt x="382" y="393"/>
                    </a:lnTo>
                    <a:lnTo>
                      <a:pt x="381" y="393"/>
                    </a:lnTo>
                    <a:lnTo>
                      <a:pt x="380" y="393"/>
                    </a:lnTo>
                    <a:lnTo>
                      <a:pt x="380" y="393"/>
                    </a:lnTo>
                    <a:lnTo>
                      <a:pt x="379" y="393"/>
                    </a:lnTo>
                    <a:lnTo>
                      <a:pt x="378" y="393"/>
                    </a:lnTo>
                    <a:lnTo>
                      <a:pt x="378" y="392"/>
                    </a:lnTo>
                    <a:lnTo>
                      <a:pt x="378" y="391"/>
                    </a:lnTo>
                    <a:lnTo>
                      <a:pt x="377" y="390"/>
                    </a:lnTo>
                    <a:lnTo>
                      <a:pt x="377" y="390"/>
                    </a:lnTo>
                    <a:lnTo>
                      <a:pt x="375" y="390"/>
                    </a:lnTo>
                    <a:lnTo>
                      <a:pt x="374" y="389"/>
                    </a:lnTo>
                    <a:lnTo>
                      <a:pt x="374" y="387"/>
                    </a:lnTo>
                    <a:lnTo>
                      <a:pt x="373" y="387"/>
                    </a:lnTo>
                    <a:lnTo>
                      <a:pt x="373" y="386"/>
                    </a:lnTo>
                    <a:lnTo>
                      <a:pt x="372" y="386"/>
                    </a:lnTo>
                    <a:lnTo>
                      <a:pt x="371" y="386"/>
                    </a:lnTo>
                    <a:lnTo>
                      <a:pt x="370" y="385"/>
                    </a:lnTo>
                    <a:lnTo>
                      <a:pt x="370" y="384"/>
                    </a:lnTo>
                    <a:lnTo>
                      <a:pt x="369" y="384"/>
                    </a:lnTo>
                    <a:lnTo>
                      <a:pt x="369" y="383"/>
                    </a:lnTo>
                    <a:lnTo>
                      <a:pt x="368" y="383"/>
                    </a:lnTo>
                    <a:lnTo>
                      <a:pt x="367" y="384"/>
                    </a:lnTo>
                    <a:lnTo>
                      <a:pt x="366" y="384"/>
                    </a:lnTo>
                    <a:lnTo>
                      <a:pt x="366" y="385"/>
                    </a:lnTo>
                    <a:lnTo>
                      <a:pt x="365" y="385"/>
                    </a:lnTo>
                    <a:lnTo>
                      <a:pt x="364" y="386"/>
                    </a:lnTo>
                    <a:lnTo>
                      <a:pt x="363" y="386"/>
                    </a:lnTo>
                    <a:lnTo>
                      <a:pt x="363" y="386"/>
                    </a:lnTo>
                    <a:lnTo>
                      <a:pt x="362" y="386"/>
                    </a:lnTo>
                    <a:lnTo>
                      <a:pt x="360" y="384"/>
                    </a:lnTo>
                    <a:lnTo>
                      <a:pt x="360" y="384"/>
                    </a:lnTo>
                    <a:lnTo>
                      <a:pt x="358" y="383"/>
                    </a:lnTo>
                    <a:lnTo>
                      <a:pt x="357" y="383"/>
                    </a:lnTo>
                    <a:lnTo>
                      <a:pt x="356" y="383"/>
                    </a:lnTo>
                    <a:lnTo>
                      <a:pt x="356" y="384"/>
                    </a:lnTo>
                    <a:lnTo>
                      <a:pt x="354" y="384"/>
                    </a:lnTo>
                    <a:lnTo>
                      <a:pt x="353" y="384"/>
                    </a:lnTo>
                    <a:lnTo>
                      <a:pt x="353" y="383"/>
                    </a:lnTo>
                    <a:lnTo>
                      <a:pt x="352" y="383"/>
                    </a:lnTo>
                    <a:lnTo>
                      <a:pt x="351" y="382"/>
                    </a:lnTo>
                    <a:lnTo>
                      <a:pt x="351" y="380"/>
                    </a:lnTo>
                    <a:lnTo>
                      <a:pt x="351" y="379"/>
                    </a:lnTo>
                    <a:lnTo>
                      <a:pt x="351" y="379"/>
                    </a:lnTo>
                    <a:lnTo>
                      <a:pt x="351" y="378"/>
                    </a:lnTo>
                    <a:lnTo>
                      <a:pt x="350" y="377"/>
                    </a:lnTo>
                    <a:lnTo>
                      <a:pt x="349" y="376"/>
                    </a:lnTo>
                    <a:lnTo>
                      <a:pt x="347" y="376"/>
                    </a:lnTo>
                    <a:lnTo>
                      <a:pt x="345" y="376"/>
                    </a:lnTo>
                    <a:lnTo>
                      <a:pt x="344" y="376"/>
                    </a:lnTo>
                    <a:lnTo>
                      <a:pt x="343" y="376"/>
                    </a:lnTo>
                    <a:lnTo>
                      <a:pt x="343" y="377"/>
                    </a:lnTo>
                    <a:lnTo>
                      <a:pt x="342" y="377"/>
                    </a:lnTo>
                    <a:lnTo>
                      <a:pt x="342" y="378"/>
                    </a:lnTo>
                    <a:lnTo>
                      <a:pt x="342" y="377"/>
                    </a:lnTo>
                    <a:lnTo>
                      <a:pt x="342" y="376"/>
                    </a:lnTo>
                    <a:lnTo>
                      <a:pt x="342" y="376"/>
                    </a:lnTo>
                    <a:lnTo>
                      <a:pt x="341" y="376"/>
                    </a:lnTo>
                    <a:lnTo>
                      <a:pt x="340" y="375"/>
                    </a:lnTo>
                    <a:lnTo>
                      <a:pt x="339" y="375"/>
                    </a:lnTo>
                    <a:lnTo>
                      <a:pt x="339" y="375"/>
                    </a:lnTo>
                    <a:lnTo>
                      <a:pt x="339" y="374"/>
                    </a:lnTo>
                    <a:lnTo>
                      <a:pt x="339" y="373"/>
                    </a:lnTo>
                    <a:lnTo>
                      <a:pt x="339" y="372"/>
                    </a:lnTo>
                    <a:lnTo>
                      <a:pt x="339" y="372"/>
                    </a:lnTo>
                    <a:lnTo>
                      <a:pt x="340" y="372"/>
                    </a:lnTo>
                    <a:lnTo>
                      <a:pt x="340" y="371"/>
                    </a:lnTo>
                    <a:lnTo>
                      <a:pt x="339" y="371"/>
                    </a:lnTo>
                    <a:lnTo>
                      <a:pt x="339" y="371"/>
                    </a:lnTo>
                    <a:lnTo>
                      <a:pt x="338" y="371"/>
                    </a:lnTo>
                    <a:lnTo>
                      <a:pt x="337" y="370"/>
                    </a:lnTo>
                    <a:lnTo>
                      <a:pt x="337" y="371"/>
                    </a:lnTo>
                    <a:lnTo>
                      <a:pt x="337" y="370"/>
                    </a:lnTo>
                    <a:lnTo>
                      <a:pt x="336" y="369"/>
                    </a:lnTo>
                    <a:lnTo>
                      <a:pt x="335" y="369"/>
                    </a:lnTo>
                    <a:lnTo>
                      <a:pt x="335" y="369"/>
                    </a:lnTo>
                    <a:lnTo>
                      <a:pt x="334" y="369"/>
                    </a:lnTo>
                    <a:lnTo>
                      <a:pt x="333" y="369"/>
                    </a:lnTo>
                    <a:lnTo>
                      <a:pt x="332" y="369"/>
                    </a:lnTo>
                    <a:lnTo>
                      <a:pt x="330" y="368"/>
                    </a:lnTo>
                    <a:lnTo>
                      <a:pt x="331" y="368"/>
                    </a:lnTo>
                    <a:lnTo>
                      <a:pt x="332" y="367"/>
                    </a:lnTo>
                    <a:lnTo>
                      <a:pt x="332" y="366"/>
                    </a:lnTo>
                    <a:lnTo>
                      <a:pt x="332" y="365"/>
                    </a:lnTo>
                    <a:lnTo>
                      <a:pt x="331" y="366"/>
                    </a:lnTo>
                    <a:lnTo>
                      <a:pt x="330" y="367"/>
                    </a:lnTo>
                    <a:lnTo>
                      <a:pt x="330" y="368"/>
                    </a:lnTo>
                    <a:lnTo>
                      <a:pt x="329" y="369"/>
                    </a:lnTo>
                    <a:lnTo>
                      <a:pt x="328" y="369"/>
                    </a:lnTo>
                    <a:lnTo>
                      <a:pt x="326" y="368"/>
                    </a:lnTo>
                    <a:lnTo>
                      <a:pt x="325" y="367"/>
                    </a:lnTo>
                    <a:lnTo>
                      <a:pt x="325" y="367"/>
                    </a:lnTo>
                    <a:lnTo>
                      <a:pt x="324" y="367"/>
                    </a:lnTo>
                    <a:lnTo>
                      <a:pt x="323" y="366"/>
                    </a:lnTo>
                    <a:lnTo>
                      <a:pt x="322" y="366"/>
                    </a:lnTo>
                    <a:lnTo>
                      <a:pt x="322" y="365"/>
                    </a:lnTo>
                    <a:lnTo>
                      <a:pt x="321" y="365"/>
                    </a:lnTo>
                    <a:lnTo>
                      <a:pt x="320" y="365"/>
                    </a:lnTo>
                    <a:lnTo>
                      <a:pt x="320" y="365"/>
                    </a:lnTo>
                    <a:lnTo>
                      <a:pt x="319" y="365"/>
                    </a:lnTo>
                    <a:lnTo>
                      <a:pt x="318" y="366"/>
                    </a:lnTo>
                    <a:lnTo>
                      <a:pt x="318" y="365"/>
                    </a:lnTo>
                    <a:lnTo>
                      <a:pt x="318" y="365"/>
                    </a:lnTo>
                    <a:lnTo>
                      <a:pt x="317" y="365"/>
                    </a:lnTo>
                    <a:lnTo>
                      <a:pt x="317" y="364"/>
                    </a:lnTo>
                    <a:lnTo>
                      <a:pt x="316" y="363"/>
                    </a:lnTo>
                    <a:lnTo>
                      <a:pt x="315" y="362"/>
                    </a:lnTo>
                    <a:lnTo>
                      <a:pt x="316" y="362"/>
                    </a:lnTo>
                    <a:lnTo>
                      <a:pt x="317" y="362"/>
                    </a:lnTo>
                    <a:lnTo>
                      <a:pt x="318" y="362"/>
                    </a:lnTo>
                    <a:lnTo>
                      <a:pt x="318" y="363"/>
                    </a:lnTo>
                    <a:lnTo>
                      <a:pt x="318" y="363"/>
                    </a:lnTo>
                    <a:lnTo>
                      <a:pt x="319" y="363"/>
                    </a:lnTo>
                    <a:lnTo>
                      <a:pt x="320" y="363"/>
                    </a:lnTo>
                    <a:lnTo>
                      <a:pt x="319" y="362"/>
                    </a:lnTo>
                    <a:lnTo>
                      <a:pt x="318" y="362"/>
                    </a:lnTo>
                    <a:lnTo>
                      <a:pt x="318" y="362"/>
                    </a:lnTo>
                    <a:lnTo>
                      <a:pt x="318" y="361"/>
                    </a:lnTo>
                    <a:lnTo>
                      <a:pt x="319" y="361"/>
                    </a:lnTo>
                    <a:lnTo>
                      <a:pt x="320" y="361"/>
                    </a:lnTo>
                    <a:lnTo>
                      <a:pt x="321" y="360"/>
                    </a:lnTo>
                    <a:lnTo>
                      <a:pt x="321" y="359"/>
                    </a:lnTo>
                    <a:lnTo>
                      <a:pt x="321" y="358"/>
                    </a:lnTo>
                    <a:lnTo>
                      <a:pt x="320" y="358"/>
                    </a:lnTo>
                    <a:lnTo>
                      <a:pt x="320" y="357"/>
                    </a:lnTo>
                    <a:lnTo>
                      <a:pt x="320" y="355"/>
                    </a:lnTo>
                    <a:lnTo>
                      <a:pt x="319" y="355"/>
                    </a:lnTo>
                    <a:lnTo>
                      <a:pt x="319" y="356"/>
                    </a:lnTo>
                    <a:lnTo>
                      <a:pt x="318" y="356"/>
                    </a:lnTo>
                    <a:lnTo>
                      <a:pt x="318" y="355"/>
                    </a:lnTo>
                    <a:lnTo>
                      <a:pt x="318" y="356"/>
                    </a:lnTo>
                    <a:lnTo>
                      <a:pt x="317" y="357"/>
                    </a:lnTo>
                    <a:lnTo>
                      <a:pt x="316" y="357"/>
                    </a:lnTo>
                    <a:lnTo>
                      <a:pt x="316" y="356"/>
                    </a:lnTo>
                    <a:lnTo>
                      <a:pt x="315" y="355"/>
                    </a:lnTo>
                    <a:lnTo>
                      <a:pt x="315" y="355"/>
                    </a:lnTo>
                    <a:lnTo>
                      <a:pt x="315" y="353"/>
                    </a:lnTo>
                    <a:lnTo>
                      <a:pt x="316" y="353"/>
                    </a:lnTo>
                    <a:lnTo>
                      <a:pt x="316" y="352"/>
                    </a:lnTo>
                    <a:lnTo>
                      <a:pt x="316" y="352"/>
                    </a:lnTo>
                    <a:lnTo>
                      <a:pt x="316" y="351"/>
                    </a:lnTo>
                    <a:lnTo>
                      <a:pt x="315" y="349"/>
                    </a:lnTo>
                    <a:lnTo>
                      <a:pt x="315" y="348"/>
                    </a:lnTo>
                    <a:lnTo>
                      <a:pt x="315" y="348"/>
                    </a:lnTo>
                    <a:lnTo>
                      <a:pt x="314" y="348"/>
                    </a:lnTo>
                    <a:lnTo>
                      <a:pt x="313" y="348"/>
                    </a:lnTo>
                    <a:lnTo>
                      <a:pt x="312" y="348"/>
                    </a:lnTo>
                    <a:lnTo>
                      <a:pt x="312" y="349"/>
                    </a:lnTo>
                    <a:lnTo>
                      <a:pt x="312" y="348"/>
                    </a:lnTo>
                    <a:lnTo>
                      <a:pt x="311" y="348"/>
                    </a:lnTo>
                    <a:lnTo>
                      <a:pt x="311" y="347"/>
                    </a:lnTo>
                    <a:lnTo>
                      <a:pt x="311" y="346"/>
                    </a:lnTo>
                    <a:lnTo>
                      <a:pt x="311" y="345"/>
                    </a:lnTo>
                    <a:lnTo>
                      <a:pt x="310" y="345"/>
                    </a:lnTo>
                    <a:lnTo>
                      <a:pt x="309" y="345"/>
                    </a:lnTo>
                    <a:lnTo>
                      <a:pt x="308" y="345"/>
                    </a:lnTo>
                    <a:lnTo>
                      <a:pt x="308" y="345"/>
                    </a:lnTo>
                    <a:lnTo>
                      <a:pt x="308" y="344"/>
                    </a:lnTo>
                    <a:lnTo>
                      <a:pt x="308" y="343"/>
                    </a:lnTo>
                    <a:lnTo>
                      <a:pt x="308" y="342"/>
                    </a:lnTo>
                    <a:lnTo>
                      <a:pt x="308" y="341"/>
                    </a:lnTo>
                    <a:lnTo>
                      <a:pt x="306" y="341"/>
                    </a:lnTo>
                    <a:lnTo>
                      <a:pt x="305" y="341"/>
                    </a:lnTo>
                    <a:lnTo>
                      <a:pt x="305" y="340"/>
                    </a:lnTo>
                    <a:lnTo>
                      <a:pt x="306" y="338"/>
                    </a:lnTo>
                    <a:lnTo>
                      <a:pt x="306" y="338"/>
                    </a:lnTo>
                    <a:lnTo>
                      <a:pt x="305" y="337"/>
                    </a:lnTo>
                    <a:lnTo>
                      <a:pt x="305" y="337"/>
                    </a:lnTo>
                    <a:lnTo>
                      <a:pt x="305" y="338"/>
                    </a:lnTo>
                    <a:lnTo>
                      <a:pt x="304" y="337"/>
                    </a:lnTo>
                    <a:lnTo>
                      <a:pt x="304" y="335"/>
                    </a:lnTo>
                    <a:lnTo>
                      <a:pt x="304" y="334"/>
                    </a:lnTo>
                    <a:lnTo>
                      <a:pt x="304" y="333"/>
                    </a:lnTo>
                    <a:lnTo>
                      <a:pt x="303" y="333"/>
                    </a:lnTo>
                    <a:lnTo>
                      <a:pt x="303" y="332"/>
                    </a:lnTo>
                    <a:lnTo>
                      <a:pt x="302" y="332"/>
                    </a:lnTo>
                    <a:lnTo>
                      <a:pt x="302" y="333"/>
                    </a:lnTo>
                    <a:lnTo>
                      <a:pt x="301" y="333"/>
                    </a:lnTo>
                    <a:lnTo>
                      <a:pt x="301" y="333"/>
                    </a:lnTo>
                    <a:lnTo>
                      <a:pt x="301" y="334"/>
                    </a:lnTo>
                    <a:lnTo>
                      <a:pt x="300" y="334"/>
                    </a:lnTo>
                    <a:lnTo>
                      <a:pt x="299" y="334"/>
                    </a:lnTo>
                    <a:lnTo>
                      <a:pt x="298" y="336"/>
                    </a:lnTo>
                    <a:lnTo>
                      <a:pt x="295" y="335"/>
                    </a:lnTo>
                    <a:lnTo>
                      <a:pt x="293" y="334"/>
                    </a:lnTo>
                    <a:lnTo>
                      <a:pt x="291" y="333"/>
                    </a:lnTo>
                    <a:lnTo>
                      <a:pt x="289" y="332"/>
                    </a:lnTo>
                    <a:lnTo>
                      <a:pt x="287" y="331"/>
                    </a:lnTo>
                    <a:lnTo>
                      <a:pt x="284" y="331"/>
                    </a:lnTo>
                    <a:lnTo>
                      <a:pt x="283" y="332"/>
                    </a:lnTo>
                    <a:lnTo>
                      <a:pt x="282" y="332"/>
                    </a:lnTo>
                    <a:lnTo>
                      <a:pt x="282" y="331"/>
                    </a:lnTo>
                    <a:lnTo>
                      <a:pt x="281" y="330"/>
                    </a:lnTo>
                    <a:lnTo>
                      <a:pt x="281" y="329"/>
                    </a:lnTo>
                    <a:lnTo>
                      <a:pt x="280" y="329"/>
                    </a:lnTo>
                    <a:lnTo>
                      <a:pt x="279" y="328"/>
                    </a:lnTo>
                    <a:lnTo>
                      <a:pt x="278" y="328"/>
                    </a:lnTo>
                    <a:lnTo>
                      <a:pt x="277" y="328"/>
                    </a:lnTo>
                    <a:lnTo>
                      <a:pt x="277" y="329"/>
                    </a:lnTo>
                    <a:lnTo>
                      <a:pt x="276" y="328"/>
                    </a:lnTo>
                    <a:lnTo>
                      <a:pt x="275" y="328"/>
                    </a:lnTo>
                    <a:lnTo>
                      <a:pt x="274" y="328"/>
                    </a:lnTo>
                    <a:lnTo>
                      <a:pt x="276" y="326"/>
                    </a:lnTo>
                    <a:lnTo>
                      <a:pt x="275" y="325"/>
                    </a:lnTo>
                    <a:lnTo>
                      <a:pt x="274" y="324"/>
                    </a:lnTo>
                    <a:lnTo>
                      <a:pt x="274" y="325"/>
                    </a:lnTo>
                    <a:lnTo>
                      <a:pt x="272" y="323"/>
                    </a:lnTo>
                    <a:lnTo>
                      <a:pt x="269" y="321"/>
                    </a:lnTo>
                    <a:lnTo>
                      <a:pt x="267" y="323"/>
                    </a:lnTo>
                    <a:lnTo>
                      <a:pt x="267" y="323"/>
                    </a:lnTo>
                    <a:lnTo>
                      <a:pt x="263" y="321"/>
                    </a:lnTo>
                    <a:lnTo>
                      <a:pt x="263" y="321"/>
                    </a:lnTo>
                    <a:lnTo>
                      <a:pt x="262" y="319"/>
                    </a:lnTo>
                    <a:lnTo>
                      <a:pt x="259" y="320"/>
                    </a:lnTo>
                    <a:lnTo>
                      <a:pt x="257" y="322"/>
                    </a:lnTo>
                    <a:lnTo>
                      <a:pt x="256" y="321"/>
                    </a:lnTo>
                    <a:lnTo>
                      <a:pt x="253" y="321"/>
                    </a:lnTo>
                    <a:lnTo>
                      <a:pt x="252" y="322"/>
                    </a:lnTo>
                    <a:lnTo>
                      <a:pt x="251" y="320"/>
                    </a:lnTo>
                    <a:lnTo>
                      <a:pt x="252" y="319"/>
                    </a:lnTo>
                    <a:lnTo>
                      <a:pt x="249" y="319"/>
                    </a:lnTo>
                    <a:lnTo>
                      <a:pt x="250" y="317"/>
                    </a:lnTo>
                    <a:lnTo>
                      <a:pt x="249" y="317"/>
                    </a:lnTo>
                    <a:lnTo>
                      <a:pt x="246" y="317"/>
                    </a:lnTo>
                    <a:lnTo>
                      <a:pt x="244" y="317"/>
                    </a:lnTo>
                    <a:lnTo>
                      <a:pt x="243" y="319"/>
                    </a:lnTo>
                    <a:lnTo>
                      <a:pt x="243" y="319"/>
                    </a:lnTo>
                    <a:lnTo>
                      <a:pt x="243" y="320"/>
                    </a:lnTo>
                    <a:lnTo>
                      <a:pt x="241" y="320"/>
                    </a:lnTo>
                    <a:lnTo>
                      <a:pt x="240" y="320"/>
                    </a:lnTo>
                    <a:lnTo>
                      <a:pt x="239" y="317"/>
                    </a:lnTo>
                    <a:lnTo>
                      <a:pt x="237" y="317"/>
                    </a:lnTo>
                    <a:lnTo>
                      <a:pt x="235" y="317"/>
                    </a:lnTo>
                    <a:lnTo>
                      <a:pt x="235" y="314"/>
                    </a:lnTo>
                    <a:lnTo>
                      <a:pt x="233" y="315"/>
                    </a:lnTo>
                    <a:lnTo>
                      <a:pt x="233" y="314"/>
                    </a:lnTo>
                    <a:lnTo>
                      <a:pt x="232" y="314"/>
                    </a:lnTo>
                    <a:lnTo>
                      <a:pt x="231" y="314"/>
                    </a:lnTo>
                    <a:lnTo>
                      <a:pt x="229" y="314"/>
                    </a:lnTo>
                    <a:lnTo>
                      <a:pt x="227" y="312"/>
                    </a:lnTo>
                    <a:lnTo>
                      <a:pt x="225" y="315"/>
                    </a:lnTo>
                    <a:lnTo>
                      <a:pt x="224" y="314"/>
                    </a:lnTo>
                    <a:lnTo>
                      <a:pt x="222" y="314"/>
                    </a:lnTo>
                    <a:lnTo>
                      <a:pt x="220" y="313"/>
                    </a:lnTo>
                    <a:lnTo>
                      <a:pt x="219" y="311"/>
                    </a:lnTo>
                    <a:lnTo>
                      <a:pt x="218" y="310"/>
                    </a:lnTo>
                    <a:lnTo>
                      <a:pt x="215" y="310"/>
                    </a:lnTo>
                    <a:lnTo>
                      <a:pt x="214" y="311"/>
                    </a:lnTo>
                    <a:lnTo>
                      <a:pt x="213" y="312"/>
                    </a:lnTo>
                    <a:lnTo>
                      <a:pt x="212" y="310"/>
                    </a:lnTo>
                    <a:lnTo>
                      <a:pt x="210" y="307"/>
                    </a:lnTo>
                    <a:lnTo>
                      <a:pt x="209" y="306"/>
                    </a:lnTo>
                    <a:lnTo>
                      <a:pt x="210" y="304"/>
                    </a:lnTo>
                    <a:lnTo>
                      <a:pt x="210" y="303"/>
                    </a:lnTo>
                    <a:lnTo>
                      <a:pt x="211" y="303"/>
                    </a:lnTo>
                    <a:lnTo>
                      <a:pt x="211" y="303"/>
                    </a:lnTo>
                    <a:lnTo>
                      <a:pt x="211" y="301"/>
                    </a:lnTo>
                    <a:lnTo>
                      <a:pt x="209" y="300"/>
                    </a:lnTo>
                    <a:lnTo>
                      <a:pt x="208" y="299"/>
                    </a:lnTo>
                    <a:lnTo>
                      <a:pt x="206" y="296"/>
                    </a:lnTo>
                    <a:lnTo>
                      <a:pt x="201" y="293"/>
                    </a:lnTo>
                    <a:lnTo>
                      <a:pt x="200" y="293"/>
                    </a:lnTo>
                    <a:lnTo>
                      <a:pt x="199" y="295"/>
                    </a:lnTo>
                    <a:lnTo>
                      <a:pt x="197" y="296"/>
                    </a:lnTo>
                    <a:lnTo>
                      <a:pt x="194" y="295"/>
                    </a:lnTo>
                    <a:lnTo>
                      <a:pt x="194" y="293"/>
                    </a:lnTo>
                    <a:lnTo>
                      <a:pt x="194" y="293"/>
                    </a:lnTo>
                    <a:lnTo>
                      <a:pt x="192" y="293"/>
                    </a:lnTo>
                    <a:lnTo>
                      <a:pt x="190" y="291"/>
                    </a:lnTo>
                    <a:lnTo>
                      <a:pt x="188" y="290"/>
                    </a:lnTo>
                    <a:lnTo>
                      <a:pt x="187" y="290"/>
                    </a:lnTo>
                    <a:lnTo>
                      <a:pt x="187" y="289"/>
                    </a:lnTo>
                    <a:lnTo>
                      <a:pt x="186" y="288"/>
                    </a:lnTo>
                    <a:lnTo>
                      <a:pt x="185" y="288"/>
                    </a:lnTo>
                    <a:lnTo>
                      <a:pt x="184" y="289"/>
                    </a:lnTo>
                    <a:lnTo>
                      <a:pt x="184" y="286"/>
                    </a:lnTo>
                    <a:lnTo>
                      <a:pt x="184" y="285"/>
                    </a:lnTo>
                    <a:lnTo>
                      <a:pt x="184" y="283"/>
                    </a:lnTo>
                    <a:lnTo>
                      <a:pt x="183" y="282"/>
                    </a:lnTo>
                    <a:lnTo>
                      <a:pt x="181" y="280"/>
                    </a:lnTo>
                    <a:lnTo>
                      <a:pt x="181" y="280"/>
                    </a:lnTo>
                    <a:lnTo>
                      <a:pt x="181" y="282"/>
                    </a:lnTo>
                    <a:lnTo>
                      <a:pt x="181" y="283"/>
                    </a:lnTo>
                    <a:lnTo>
                      <a:pt x="180" y="283"/>
                    </a:lnTo>
                    <a:lnTo>
                      <a:pt x="177" y="283"/>
                    </a:lnTo>
                    <a:lnTo>
                      <a:pt x="176" y="280"/>
                    </a:lnTo>
                    <a:lnTo>
                      <a:pt x="177" y="279"/>
                    </a:lnTo>
                    <a:lnTo>
                      <a:pt x="175" y="277"/>
                    </a:lnTo>
                    <a:lnTo>
                      <a:pt x="175" y="278"/>
                    </a:lnTo>
                    <a:lnTo>
                      <a:pt x="173" y="279"/>
                    </a:lnTo>
                    <a:lnTo>
                      <a:pt x="171" y="279"/>
                    </a:lnTo>
                    <a:lnTo>
                      <a:pt x="171" y="277"/>
                    </a:lnTo>
                    <a:lnTo>
                      <a:pt x="170" y="275"/>
                    </a:lnTo>
                    <a:lnTo>
                      <a:pt x="167" y="272"/>
                    </a:lnTo>
                    <a:lnTo>
                      <a:pt x="164" y="270"/>
                    </a:lnTo>
                    <a:lnTo>
                      <a:pt x="161" y="271"/>
                    </a:lnTo>
                    <a:lnTo>
                      <a:pt x="160" y="270"/>
                    </a:lnTo>
                    <a:lnTo>
                      <a:pt x="160" y="268"/>
                    </a:lnTo>
                    <a:lnTo>
                      <a:pt x="158" y="266"/>
                    </a:lnTo>
                    <a:lnTo>
                      <a:pt x="158" y="265"/>
                    </a:lnTo>
                    <a:lnTo>
                      <a:pt x="157" y="264"/>
                    </a:lnTo>
                    <a:lnTo>
                      <a:pt x="156" y="264"/>
                    </a:lnTo>
                    <a:lnTo>
                      <a:pt x="154" y="262"/>
                    </a:lnTo>
                    <a:lnTo>
                      <a:pt x="153" y="261"/>
                    </a:lnTo>
                    <a:lnTo>
                      <a:pt x="154" y="259"/>
                    </a:lnTo>
                    <a:lnTo>
                      <a:pt x="153" y="258"/>
                    </a:lnTo>
                    <a:lnTo>
                      <a:pt x="152" y="256"/>
                    </a:lnTo>
                    <a:lnTo>
                      <a:pt x="150" y="254"/>
                    </a:lnTo>
                    <a:lnTo>
                      <a:pt x="149" y="249"/>
                    </a:lnTo>
                    <a:lnTo>
                      <a:pt x="151" y="246"/>
                    </a:lnTo>
                    <a:lnTo>
                      <a:pt x="155" y="242"/>
                    </a:lnTo>
                    <a:lnTo>
                      <a:pt x="158" y="238"/>
                    </a:lnTo>
                    <a:lnTo>
                      <a:pt x="159" y="234"/>
                    </a:lnTo>
                    <a:lnTo>
                      <a:pt x="159" y="230"/>
                    </a:lnTo>
                    <a:lnTo>
                      <a:pt x="159" y="227"/>
                    </a:lnTo>
                    <a:lnTo>
                      <a:pt x="159" y="224"/>
                    </a:lnTo>
                    <a:lnTo>
                      <a:pt x="159" y="221"/>
                    </a:lnTo>
                    <a:lnTo>
                      <a:pt x="156" y="223"/>
                    </a:lnTo>
                    <a:lnTo>
                      <a:pt x="148" y="224"/>
                    </a:lnTo>
                    <a:lnTo>
                      <a:pt x="145" y="227"/>
                    </a:lnTo>
                    <a:lnTo>
                      <a:pt x="140" y="230"/>
                    </a:lnTo>
                    <a:lnTo>
                      <a:pt x="139" y="231"/>
                    </a:lnTo>
                    <a:lnTo>
                      <a:pt x="137" y="233"/>
                    </a:lnTo>
                    <a:lnTo>
                      <a:pt x="128" y="245"/>
                    </a:lnTo>
                    <a:lnTo>
                      <a:pt x="125" y="246"/>
                    </a:lnTo>
                    <a:lnTo>
                      <a:pt x="119" y="248"/>
                    </a:lnTo>
                    <a:lnTo>
                      <a:pt x="114" y="250"/>
                    </a:lnTo>
                    <a:lnTo>
                      <a:pt x="111" y="252"/>
                    </a:lnTo>
                    <a:lnTo>
                      <a:pt x="104" y="245"/>
                    </a:lnTo>
                    <a:lnTo>
                      <a:pt x="101" y="245"/>
                    </a:lnTo>
                    <a:lnTo>
                      <a:pt x="100" y="244"/>
                    </a:lnTo>
                    <a:lnTo>
                      <a:pt x="98" y="244"/>
                    </a:lnTo>
                    <a:lnTo>
                      <a:pt x="94" y="243"/>
                    </a:lnTo>
                    <a:lnTo>
                      <a:pt x="93" y="242"/>
                    </a:lnTo>
                    <a:lnTo>
                      <a:pt x="91" y="235"/>
                    </a:lnTo>
                    <a:lnTo>
                      <a:pt x="91" y="233"/>
                    </a:lnTo>
                    <a:lnTo>
                      <a:pt x="89" y="231"/>
                    </a:lnTo>
                    <a:lnTo>
                      <a:pt x="88" y="231"/>
                    </a:lnTo>
                    <a:lnTo>
                      <a:pt x="87" y="230"/>
                    </a:lnTo>
                    <a:lnTo>
                      <a:pt x="85" y="229"/>
                    </a:lnTo>
                    <a:lnTo>
                      <a:pt x="84" y="228"/>
                    </a:lnTo>
                    <a:lnTo>
                      <a:pt x="84" y="226"/>
                    </a:lnTo>
                    <a:lnTo>
                      <a:pt x="83" y="225"/>
                    </a:lnTo>
                    <a:lnTo>
                      <a:pt x="82" y="225"/>
                    </a:lnTo>
                    <a:lnTo>
                      <a:pt x="81" y="225"/>
                    </a:lnTo>
                    <a:lnTo>
                      <a:pt x="60" y="215"/>
                    </a:lnTo>
                    <a:lnTo>
                      <a:pt x="53" y="213"/>
                    </a:lnTo>
                    <a:lnTo>
                      <a:pt x="51" y="210"/>
                    </a:lnTo>
                    <a:lnTo>
                      <a:pt x="50" y="211"/>
                    </a:lnTo>
                    <a:lnTo>
                      <a:pt x="46" y="211"/>
                    </a:lnTo>
                    <a:lnTo>
                      <a:pt x="43" y="213"/>
                    </a:lnTo>
                    <a:lnTo>
                      <a:pt x="42" y="214"/>
                    </a:lnTo>
                    <a:lnTo>
                      <a:pt x="42" y="215"/>
                    </a:lnTo>
                    <a:lnTo>
                      <a:pt x="36" y="225"/>
                    </a:lnTo>
                    <a:lnTo>
                      <a:pt x="34" y="224"/>
                    </a:lnTo>
                    <a:lnTo>
                      <a:pt x="20" y="231"/>
                    </a:lnTo>
                    <a:lnTo>
                      <a:pt x="19" y="231"/>
                    </a:lnTo>
                    <a:lnTo>
                      <a:pt x="19" y="229"/>
                    </a:lnTo>
                    <a:lnTo>
                      <a:pt x="19" y="228"/>
                    </a:lnTo>
                    <a:lnTo>
                      <a:pt x="22" y="227"/>
                    </a:lnTo>
                    <a:lnTo>
                      <a:pt x="22" y="224"/>
                    </a:lnTo>
                    <a:lnTo>
                      <a:pt x="21" y="224"/>
                    </a:lnTo>
                    <a:lnTo>
                      <a:pt x="19" y="224"/>
                    </a:lnTo>
                    <a:lnTo>
                      <a:pt x="17" y="224"/>
                    </a:lnTo>
                    <a:lnTo>
                      <a:pt x="15" y="227"/>
                    </a:lnTo>
                    <a:lnTo>
                      <a:pt x="12" y="226"/>
                    </a:lnTo>
                    <a:lnTo>
                      <a:pt x="11" y="225"/>
                    </a:lnTo>
                    <a:lnTo>
                      <a:pt x="10" y="224"/>
                    </a:lnTo>
                    <a:lnTo>
                      <a:pt x="10" y="223"/>
                    </a:lnTo>
                    <a:lnTo>
                      <a:pt x="9" y="222"/>
                    </a:lnTo>
                    <a:lnTo>
                      <a:pt x="10" y="221"/>
                    </a:lnTo>
                    <a:lnTo>
                      <a:pt x="11" y="221"/>
                    </a:lnTo>
                    <a:lnTo>
                      <a:pt x="11" y="219"/>
                    </a:lnTo>
                    <a:lnTo>
                      <a:pt x="11" y="218"/>
                    </a:lnTo>
                    <a:lnTo>
                      <a:pt x="9" y="218"/>
                    </a:lnTo>
                    <a:lnTo>
                      <a:pt x="8" y="217"/>
                    </a:lnTo>
                    <a:lnTo>
                      <a:pt x="7" y="215"/>
                    </a:lnTo>
                    <a:lnTo>
                      <a:pt x="6" y="216"/>
                    </a:lnTo>
                    <a:lnTo>
                      <a:pt x="5" y="216"/>
                    </a:lnTo>
                    <a:lnTo>
                      <a:pt x="6" y="215"/>
                    </a:lnTo>
                    <a:lnTo>
                      <a:pt x="8" y="214"/>
                    </a:lnTo>
                    <a:lnTo>
                      <a:pt x="9" y="214"/>
                    </a:lnTo>
                    <a:lnTo>
                      <a:pt x="11" y="214"/>
                    </a:lnTo>
                    <a:lnTo>
                      <a:pt x="8" y="213"/>
                    </a:lnTo>
                    <a:lnTo>
                      <a:pt x="7" y="211"/>
                    </a:lnTo>
                    <a:lnTo>
                      <a:pt x="8" y="210"/>
                    </a:lnTo>
                    <a:lnTo>
                      <a:pt x="11" y="209"/>
                    </a:lnTo>
                    <a:lnTo>
                      <a:pt x="12" y="207"/>
                    </a:lnTo>
                    <a:lnTo>
                      <a:pt x="18" y="207"/>
                    </a:lnTo>
                    <a:lnTo>
                      <a:pt x="18" y="207"/>
                    </a:lnTo>
                    <a:lnTo>
                      <a:pt x="17" y="205"/>
                    </a:lnTo>
                    <a:lnTo>
                      <a:pt x="16" y="202"/>
                    </a:lnTo>
                    <a:lnTo>
                      <a:pt x="17" y="200"/>
                    </a:lnTo>
                    <a:lnTo>
                      <a:pt x="14" y="199"/>
                    </a:lnTo>
                    <a:lnTo>
                      <a:pt x="13" y="198"/>
                    </a:lnTo>
                    <a:lnTo>
                      <a:pt x="12" y="197"/>
                    </a:lnTo>
                    <a:lnTo>
                      <a:pt x="10" y="195"/>
                    </a:lnTo>
                    <a:lnTo>
                      <a:pt x="8" y="195"/>
                    </a:lnTo>
                    <a:lnTo>
                      <a:pt x="5" y="195"/>
                    </a:lnTo>
                    <a:lnTo>
                      <a:pt x="5" y="194"/>
                    </a:lnTo>
                    <a:lnTo>
                      <a:pt x="6" y="192"/>
                    </a:lnTo>
                    <a:lnTo>
                      <a:pt x="5" y="190"/>
                    </a:lnTo>
                    <a:lnTo>
                      <a:pt x="2" y="190"/>
                    </a:lnTo>
                    <a:lnTo>
                      <a:pt x="2" y="188"/>
                    </a:lnTo>
                    <a:lnTo>
                      <a:pt x="2" y="186"/>
                    </a:lnTo>
                    <a:lnTo>
                      <a:pt x="0" y="185"/>
                    </a:lnTo>
                    <a:lnTo>
                      <a:pt x="0" y="184"/>
                    </a:lnTo>
                    <a:lnTo>
                      <a:pt x="0" y="183"/>
                    </a:lnTo>
                    <a:lnTo>
                      <a:pt x="1" y="182"/>
                    </a:lnTo>
                    <a:lnTo>
                      <a:pt x="3" y="180"/>
                    </a:lnTo>
                    <a:lnTo>
                      <a:pt x="4" y="180"/>
                    </a:lnTo>
                    <a:lnTo>
                      <a:pt x="5" y="179"/>
                    </a:lnTo>
                    <a:lnTo>
                      <a:pt x="8" y="177"/>
                    </a:lnTo>
                    <a:lnTo>
                      <a:pt x="8" y="175"/>
                    </a:lnTo>
                    <a:lnTo>
                      <a:pt x="8" y="173"/>
                    </a:lnTo>
                    <a:lnTo>
                      <a:pt x="8" y="172"/>
                    </a:lnTo>
                    <a:lnTo>
                      <a:pt x="5" y="170"/>
                    </a:lnTo>
                    <a:lnTo>
                      <a:pt x="5" y="169"/>
                    </a:lnTo>
                    <a:lnTo>
                      <a:pt x="5" y="167"/>
                    </a:lnTo>
                    <a:lnTo>
                      <a:pt x="5" y="166"/>
                    </a:lnTo>
                    <a:lnTo>
                      <a:pt x="5" y="166"/>
                    </a:lnTo>
                    <a:lnTo>
                      <a:pt x="2" y="166"/>
                    </a:lnTo>
                    <a:lnTo>
                      <a:pt x="2" y="163"/>
                    </a:lnTo>
                    <a:lnTo>
                      <a:pt x="1" y="162"/>
                    </a:lnTo>
                    <a:lnTo>
                      <a:pt x="1" y="161"/>
                    </a:lnTo>
                    <a:lnTo>
                      <a:pt x="3" y="159"/>
                    </a:lnTo>
                    <a:lnTo>
                      <a:pt x="2" y="158"/>
                    </a:lnTo>
                    <a:lnTo>
                      <a:pt x="4" y="157"/>
                    </a:lnTo>
                    <a:lnTo>
                      <a:pt x="4" y="155"/>
                    </a:lnTo>
                    <a:lnTo>
                      <a:pt x="3" y="154"/>
                    </a:lnTo>
                    <a:lnTo>
                      <a:pt x="2" y="154"/>
                    </a:lnTo>
                    <a:lnTo>
                      <a:pt x="3" y="154"/>
                    </a:lnTo>
                    <a:lnTo>
                      <a:pt x="3" y="153"/>
                    </a:lnTo>
                    <a:lnTo>
                      <a:pt x="4" y="152"/>
                    </a:lnTo>
                    <a:lnTo>
                      <a:pt x="5" y="152"/>
                    </a:lnTo>
                    <a:lnTo>
                      <a:pt x="7" y="151"/>
                    </a:lnTo>
                    <a:lnTo>
                      <a:pt x="8" y="152"/>
                    </a:lnTo>
                    <a:lnTo>
                      <a:pt x="8" y="151"/>
                    </a:lnTo>
                    <a:lnTo>
                      <a:pt x="9" y="150"/>
                    </a:lnTo>
                    <a:lnTo>
                      <a:pt x="10" y="150"/>
                    </a:lnTo>
                    <a:lnTo>
                      <a:pt x="11" y="149"/>
                    </a:lnTo>
                    <a:lnTo>
                      <a:pt x="12" y="149"/>
                    </a:lnTo>
                    <a:lnTo>
                      <a:pt x="12" y="148"/>
                    </a:lnTo>
                    <a:lnTo>
                      <a:pt x="12" y="145"/>
                    </a:lnTo>
                    <a:lnTo>
                      <a:pt x="13" y="143"/>
                    </a:lnTo>
                    <a:lnTo>
                      <a:pt x="13" y="140"/>
                    </a:lnTo>
                    <a:lnTo>
                      <a:pt x="12" y="138"/>
                    </a:lnTo>
                    <a:lnTo>
                      <a:pt x="12" y="136"/>
                    </a:lnTo>
                    <a:lnTo>
                      <a:pt x="12" y="134"/>
                    </a:lnTo>
                    <a:lnTo>
                      <a:pt x="14" y="134"/>
                    </a:lnTo>
                    <a:lnTo>
                      <a:pt x="14" y="133"/>
                    </a:lnTo>
                    <a:lnTo>
                      <a:pt x="15" y="133"/>
                    </a:lnTo>
                    <a:lnTo>
                      <a:pt x="15" y="132"/>
                    </a:lnTo>
                    <a:lnTo>
                      <a:pt x="16" y="132"/>
                    </a:lnTo>
                    <a:lnTo>
                      <a:pt x="17" y="132"/>
                    </a:lnTo>
                    <a:lnTo>
                      <a:pt x="19" y="131"/>
                    </a:lnTo>
                    <a:lnTo>
                      <a:pt x="20" y="131"/>
                    </a:lnTo>
                    <a:lnTo>
                      <a:pt x="21" y="132"/>
                    </a:lnTo>
                    <a:lnTo>
                      <a:pt x="22" y="131"/>
                    </a:lnTo>
                    <a:lnTo>
                      <a:pt x="22" y="131"/>
                    </a:lnTo>
                    <a:lnTo>
                      <a:pt x="25" y="131"/>
                    </a:lnTo>
                    <a:lnTo>
                      <a:pt x="26" y="131"/>
                    </a:lnTo>
                    <a:lnTo>
                      <a:pt x="26" y="131"/>
                    </a:lnTo>
                    <a:lnTo>
                      <a:pt x="27" y="131"/>
                    </a:lnTo>
                    <a:lnTo>
                      <a:pt x="29" y="129"/>
                    </a:lnTo>
                    <a:lnTo>
                      <a:pt x="30" y="128"/>
                    </a:lnTo>
                    <a:lnTo>
                      <a:pt x="32" y="128"/>
                    </a:lnTo>
                    <a:lnTo>
                      <a:pt x="32" y="127"/>
                    </a:lnTo>
                    <a:lnTo>
                      <a:pt x="33" y="126"/>
                    </a:lnTo>
                    <a:lnTo>
                      <a:pt x="34" y="124"/>
                    </a:lnTo>
                    <a:lnTo>
                      <a:pt x="36" y="124"/>
                    </a:lnTo>
                    <a:lnTo>
                      <a:pt x="36" y="123"/>
                    </a:lnTo>
                    <a:lnTo>
                      <a:pt x="37" y="121"/>
                    </a:lnTo>
                    <a:lnTo>
                      <a:pt x="38" y="121"/>
                    </a:lnTo>
                    <a:lnTo>
                      <a:pt x="39" y="121"/>
                    </a:lnTo>
                    <a:lnTo>
                      <a:pt x="40" y="120"/>
                    </a:lnTo>
                    <a:lnTo>
                      <a:pt x="41" y="119"/>
                    </a:lnTo>
                    <a:lnTo>
                      <a:pt x="43" y="118"/>
                    </a:lnTo>
                    <a:lnTo>
                      <a:pt x="43" y="117"/>
                    </a:lnTo>
                    <a:lnTo>
                      <a:pt x="44" y="117"/>
                    </a:lnTo>
                    <a:lnTo>
                      <a:pt x="45" y="116"/>
                    </a:lnTo>
                    <a:lnTo>
                      <a:pt x="46" y="115"/>
                    </a:lnTo>
                    <a:lnTo>
                      <a:pt x="46" y="114"/>
                    </a:lnTo>
                    <a:lnTo>
                      <a:pt x="47" y="114"/>
                    </a:lnTo>
                    <a:lnTo>
                      <a:pt x="50" y="114"/>
                    </a:lnTo>
                    <a:lnTo>
                      <a:pt x="51" y="114"/>
                    </a:lnTo>
                    <a:lnTo>
                      <a:pt x="52" y="114"/>
                    </a:lnTo>
                    <a:lnTo>
                      <a:pt x="53" y="112"/>
                    </a:lnTo>
                    <a:lnTo>
                      <a:pt x="54" y="111"/>
                    </a:lnTo>
                    <a:lnTo>
                      <a:pt x="55" y="109"/>
                    </a:lnTo>
                    <a:lnTo>
                      <a:pt x="57" y="108"/>
                    </a:lnTo>
                    <a:lnTo>
                      <a:pt x="57" y="106"/>
                    </a:lnTo>
                    <a:lnTo>
                      <a:pt x="57" y="104"/>
                    </a:lnTo>
                    <a:lnTo>
                      <a:pt x="74" y="93"/>
                    </a:lnTo>
                    <a:lnTo>
                      <a:pt x="81" y="92"/>
                    </a:lnTo>
                    <a:lnTo>
                      <a:pt x="81" y="90"/>
                    </a:lnTo>
                    <a:lnTo>
                      <a:pt x="80" y="89"/>
                    </a:lnTo>
                    <a:lnTo>
                      <a:pt x="79" y="86"/>
                    </a:lnTo>
                    <a:lnTo>
                      <a:pt x="77" y="83"/>
                    </a:lnTo>
                    <a:lnTo>
                      <a:pt x="75" y="81"/>
                    </a:lnTo>
                    <a:lnTo>
                      <a:pt x="73" y="79"/>
                    </a:lnTo>
                    <a:lnTo>
                      <a:pt x="70" y="76"/>
                    </a:lnTo>
                    <a:lnTo>
                      <a:pt x="69" y="75"/>
                    </a:lnTo>
                    <a:lnTo>
                      <a:pt x="67" y="72"/>
                    </a:lnTo>
                    <a:lnTo>
                      <a:pt x="63" y="66"/>
                    </a:lnTo>
                    <a:lnTo>
                      <a:pt x="63" y="66"/>
                    </a:lnTo>
                    <a:lnTo>
                      <a:pt x="61" y="65"/>
                    </a:lnTo>
                    <a:lnTo>
                      <a:pt x="63" y="64"/>
                    </a:lnTo>
                    <a:lnTo>
                      <a:pt x="66" y="63"/>
                    </a:lnTo>
                    <a:lnTo>
                      <a:pt x="67" y="62"/>
                    </a:lnTo>
                    <a:lnTo>
                      <a:pt x="69" y="62"/>
                    </a:lnTo>
                    <a:lnTo>
                      <a:pt x="72" y="62"/>
                    </a:lnTo>
                    <a:lnTo>
                      <a:pt x="75" y="61"/>
                    </a:lnTo>
                    <a:lnTo>
                      <a:pt x="76" y="59"/>
                    </a:lnTo>
                    <a:lnTo>
                      <a:pt x="79" y="57"/>
                    </a:lnTo>
                    <a:lnTo>
                      <a:pt x="84" y="58"/>
                    </a:lnTo>
                    <a:lnTo>
                      <a:pt x="86" y="58"/>
                    </a:lnTo>
                    <a:lnTo>
                      <a:pt x="88" y="59"/>
                    </a:lnTo>
                    <a:lnTo>
                      <a:pt x="88" y="58"/>
                    </a:lnTo>
                    <a:lnTo>
                      <a:pt x="91" y="57"/>
                    </a:lnTo>
                    <a:lnTo>
                      <a:pt x="93" y="56"/>
                    </a:lnTo>
                    <a:lnTo>
                      <a:pt x="94" y="56"/>
                    </a:lnTo>
                    <a:lnTo>
                      <a:pt x="96" y="55"/>
                    </a:lnTo>
                    <a:lnTo>
                      <a:pt x="92" y="41"/>
                    </a:lnTo>
                    <a:lnTo>
                      <a:pt x="91" y="39"/>
                    </a:lnTo>
                    <a:lnTo>
                      <a:pt x="89" y="27"/>
                    </a:lnTo>
                    <a:lnTo>
                      <a:pt x="88" y="22"/>
                    </a:lnTo>
                    <a:lnTo>
                      <a:pt x="84" y="7"/>
                    </a:lnTo>
                    <a:lnTo>
                      <a:pt x="84" y="3"/>
                    </a:lnTo>
                    <a:lnTo>
                      <a:pt x="85" y="0"/>
                    </a:lnTo>
                    <a:lnTo>
                      <a:pt x="86" y="0"/>
                    </a:lnTo>
                    <a:lnTo>
                      <a:pt x="87" y="1"/>
                    </a:lnTo>
                    <a:lnTo>
                      <a:pt x="88" y="1"/>
                    </a:lnTo>
                    <a:lnTo>
                      <a:pt x="91" y="4"/>
                    </a:lnTo>
                    <a:lnTo>
                      <a:pt x="92" y="5"/>
                    </a:lnTo>
                    <a:lnTo>
                      <a:pt x="92" y="4"/>
                    </a:lnTo>
                    <a:lnTo>
                      <a:pt x="94" y="4"/>
                    </a:lnTo>
                    <a:lnTo>
                      <a:pt x="94" y="5"/>
                    </a:lnTo>
                    <a:lnTo>
                      <a:pt x="94" y="6"/>
                    </a:lnTo>
                    <a:lnTo>
                      <a:pt x="95" y="6"/>
                    </a:lnTo>
                    <a:lnTo>
                      <a:pt x="96" y="6"/>
                    </a:lnTo>
                    <a:lnTo>
                      <a:pt x="97" y="6"/>
                    </a:lnTo>
                    <a:lnTo>
                      <a:pt x="97" y="7"/>
                    </a:lnTo>
                    <a:lnTo>
                      <a:pt x="98" y="6"/>
                    </a:lnTo>
                    <a:lnTo>
                      <a:pt x="98" y="6"/>
                    </a:lnTo>
                    <a:lnTo>
                      <a:pt x="98" y="7"/>
                    </a:lnTo>
                    <a:lnTo>
                      <a:pt x="98" y="8"/>
                    </a:lnTo>
                    <a:lnTo>
                      <a:pt x="99" y="7"/>
                    </a:lnTo>
                    <a:lnTo>
                      <a:pt x="100" y="8"/>
                    </a:lnTo>
                    <a:lnTo>
                      <a:pt x="101" y="7"/>
                    </a:lnTo>
                    <a:lnTo>
                      <a:pt x="102" y="7"/>
                    </a:lnTo>
                    <a:lnTo>
                      <a:pt x="103" y="7"/>
                    </a:lnTo>
                    <a:lnTo>
                      <a:pt x="104" y="9"/>
                    </a:lnTo>
                    <a:lnTo>
                      <a:pt x="104" y="10"/>
                    </a:lnTo>
                    <a:lnTo>
                      <a:pt x="104" y="10"/>
                    </a:lnTo>
                    <a:lnTo>
                      <a:pt x="105" y="10"/>
                    </a:lnTo>
                    <a:lnTo>
                      <a:pt x="105" y="10"/>
                    </a:lnTo>
                    <a:lnTo>
                      <a:pt x="106" y="10"/>
                    </a:lnTo>
                    <a:lnTo>
                      <a:pt x="107" y="10"/>
                    </a:lnTo>
                    <a:lnTo>
                      <a:pt x="108" y="11"/>
                    </a:lnTo>
                    <a:lnTo>
                      <a:pt x="108" y="12"/>
                    </a:lnTo>
                    <a:lnTo>
                      <a:pt x="108" y="13"/>
                    </a:lnTo>
                    <a:lnTo>
                      <a:pt x="109" y="13"/>
                    </a:lnTo>
                    <a:lnTo>
                      <a:pt x="109" y="14"/>
                    </a:lnTo>
                    <a:lnTo>
                      <a:pt x="110" y="14"/>
                    </a:lnTo>
                    <a:lnTo>
                      <a:pt x="111" y="13"/>
                    </a:lnTo>
                    <a:lnTo>
                      <a:pt x="112" y="13"/>
                    </a:lnTo>
                    <a:lnTo>
                      <a:pt x="112" y="14"/>
                    </a:lnTo>
                    <a:lnTo>
                      <a:pt x="114" y="14"/>
                    </a:lnTo>
                    <a:lnTo>
                      <a:pt x="115" y="14"/>
                    </a:lnTo>
                    <a:lnTo>
                      <a:pt x="115" y="14"/>
                    </a:lnTo>
                    <a:lnTo>
                      <a:pt x="115" y="14"/>
                    </a:lnTo>
                    <a:lnTo>
                      <a:pt x="115" y="13"/>
                    </a:lnTo>
                    <a:lnTo>
                      <a:pt x="116" y="13"/>
                    </a:lnTo>
                    <a:lnTo>
                      <a:pt x="117" y="13"/>
                    </a:lnTo>
                    <a:lnTo>
                      <a:pt x="119" y="13"/>
                    </a:lnTo>
                    <a:lnTo>
                      <a:pt x="119" y="14"/>
                    </a:lnTo>
                    <a:lnTo>
                      <a:pt x="119" y="14"/>
                    </a:lnTo>
                    <a:lnTo>
                      <a:pt x="119" y="15"/>
                    </a:lnTo>
                    <a:lnTo>
                      <a:pt x="119" y="16"/>
                    </a:lnTo>
                    <a:lnTo>
                      <a:pt x="118" y="16"/>
                    </a:lnTo>
                    <a:lnTo>
                      <a:pt x="118" y="17"/>
                    </a:lnTo>
                    <a:lnTo>
                      <a:pt x="119" y="18"/>
                    </a:lnTo>
                    <a:lnTo>
                      <a:pt x="119" y="18"/>
                    </a:lnTo>
                    <a:lnTo>
                      <a:pt x="119" y="17"/>
                    </a:lnTo>
                    <a:lnTo>
                      <a:pt x="121" y="18"/>
                    </a:lnTo>
                    <a:lnTo>
                      <a:pt x="122" y="19"/>
                    </a:lnTo>
                    <a:lnTo>
                      <a:pt x="122" y="20"/>
                    </a:lnTo>
                    <a:lnTo>
                      <a:pt x="122" y="19"/>
                    </a:lnTo>
                    <a:lnTo>
                      <a:pt x="123" y="19"/>
                    </a:lnTo>
                    <a:lnTo>
                      <a:pt x="125" y="20"/>
                    </a:lnTo>
                    <a:lnTo>
                      <a:pt x="125" y="21"/>
                    </a:lnTo>
                    <a:lnTo>
                      <a:pt x="126" y="21"/>
                    </a:lnTo>
                    <a:lnTo>
                      <a:pt x="125" y="21"/>
                    </a:lnTo>
                    <a:lnTo>
                      <a:pt x="125" y="22"/>
                    </a:lnTo>
                    <a:lnTo>
                      <a:pt x="125" y="23"/>
                    </a:lnTo>
                    <a:lnTo>
                      <a:pt x="124" y="24"/>
                    </a:lnTo>
                    <a:lnTo>
                      <a:pt x="123" y="24"/>
                    </a:lnTo>
                    <a:lnTo>
                      <a:pt x="122" y="24"/>
                    </a:lnTo>
                    <a:lnTo>
                      <a:pt x="123" y="25"/>
                    </a:lnTo>
                    <a:lnTo>
                      <a:pt x="124" y="25"/>
                    </a:lnTo>
                    <a:lnTo>
                      <a:pt x="125" y="25"/>
                    </a:lnTo>
                    <a:lnTo>
                      <a:pt x="125" y="25"/>
                    </a:lnTo>
                    <a:lnTo>
                      <a:pt x="126" y="25"/>
                    </a:lnTo>
                    <a:lnTo>
                      <a:pt x="127" y="25"/>
                    </a:lnTo>
                    <a:lnTo>
                      <a:pt x="128" y="27"/>
                    </a:lnTo>
                    <a:lnTo>
                      <a:pt x="129" y="28"/>
                    </a:lnTo>
                    <a:lnTo>
                      <a:pt x="129" y="29"/>
                    </a:lnTo>
                    <a:lnTo>
                      <a:pt x="131" y="29"/>
                    </a:lnTo>
                    <a:lnTo>
                      <a:pt x="132" y="28"/>
                    </a:lnTo>
                    <a:lnTo>
                      <a:pt x="132" y="28"/>
                    </a:lnTo>
                    <a:lnTo>
                      <a:pt x="133" y="29"/>
                    </a:lnTo>
                    <a:lnTo>
                      <a:pt x="133" y="30"/>
                    </a:lnTo>
                    <a:lnTo>
                      <a:pt x="132" y="30"/>
                    </a:lnTo>
                    <a:lnTo>
                      <a:pt x="132" y="31"/>
                    </a:lnTo>
                    <a:lnTo>
                      <a:pt x="132" y="32"/>
                    </a:lnTo>
                    <a:lnTo>
                      <a:pt x="132" y="33"/>
                    </a:lnTo>
                    <a:lnTo>
                      <a:pt x="134" y="33"/>
                    </a:lnTo>
                    <a:lnTo>
                      <a:pt x="135" y="33"/>
                    </a:lnTo>
                    <a:lnTo>
                      <a:pt x="135" y="34"/>
                    </a:lnTo>
                    <a:lnTo>
                      <a:pt x="134" y="34"/>
                    </a:lnTo>
                    <a:lnTo>
                      <a:pt x="134" y="35"/>
                    </a:lnTo>
                    <a:lnTo>
                      <a:pt x="134" y="35"/>
                    </a:lnTo>
                    <a:lnTo>
                      <a:pt x="134" y="37"/>
                    </a:lnTo>
                    <a:lnTo>
                      <a:pt x="134" y="38"/>
                    </a:lnTo>
                    <a:lnTo>
                      <a:pt x="134" y="38"/>
                    </a:lnTo>
                    <a:lnTo>
                      <a:pt x="135" y="39"/>
                    </a:lnTo>
                    <a:lnTo>
                      <a:pt x="136" y="40"/>
                    </a:lnTo>
                    <a:lnTo>
                      <a:pt x="136" y="41"/>
                    </a:lnTo>
                    <a:lnTo>
                      <a:pt x="137" y="41"/>
                    </a:lnTo>
                    <a:lnTo>
                      <a:pt x="138" y="41"/>
                    </a:lnTo>
                    <a:lnTo>
                      <a:pt x="137" y="42"/>
                    </a:lnTo>
                    <a:lnTo>
                      <a:pt x="137" y="43"/>
                    </a:lnTo>
                    <a:lnTo>
                      <a:pt x="138" y="44"/>
                    </a:lnTo>
                    <a:lnTo>
                      <a:pt x="138" y="45"/>
                    </a:lnTo>
                    <a:lnTo>
                      <a:pt x="139" y="46"/>
                    </a:lnTo>
                    <a:lnTo>
                      <a:pt x="139" y="47"/>
                    </a:lnTo>
                    <a:lnTo>
                      <a:pt x="140" y="48"/>
                    </a:lnTo>
                    <a:lnTo>
                      <a:pt x="140" y="48"/>
                    </a:lnTo>
                    <a:lnTo>
                      <a:pt x="142" y="48"/>
                    </a:lnTo>
                    <a:lnTo>
                      <a:pt x="143" y="48"/>
                    </a:lnTo>
                    <a:lnTo>
                      <a:pt x="143" y="47"/>
                    </a:lnTo>
                    <a:lnTo>
                      <a:pt x="143" y="46"/>
                    </a:lnTo>
                    <a:lnTo>
                      <a:pt x="143" y="45"/>
                    </a:lnTo>
                    <a:lnTo>
                      <a:pt x="144" y="46"/>
                    </a:lnTo>
                    <a:lnTo>
                      <a:pt x="145" y="46"/>
                    </a:lnTo>
                    <a:lnTo>
                      <a:pt x="146" y="47"/>
                    </a:lnTo>
                    <a:lnTo>
                      <a:pt x="147" y="47"/>
                    </a:lnTo>
                    <a:lnTo>
                      <a:pt x="149" y="46"/>
                    </a:lnTo>
                    <a:lnTo>
                      <a:pt x="150" y="46"/>
                    </a:lnTo>
                    <a:lnTo>
                      <a:pt x="150" y="47"/>
                    </a:lnTo>
                    <a:lnTo>
                      <a:pt x="150" y="48"/>
                    </a:lnTo>
                    <a:lnTo>
                      <a:pt x="151" y="48"/>
                    </a:lnTo>
                    <a:lnTo>
                      <a:pt x="152" y="48"/>
                    </a:lnTo>
                    <a:lnTo>
                      <a:pt x="153" y="48"/>
                    </a:lnTo>
                    <a:lnTo>
                      <a:pt x="153" y="47"/>
                    </a:lnTo>
                    <a:lnTo>
                      <a:pt x="153" y="47"/>
                    </a:lnTo>
                    <a:lnTo>
                      <a:pt x="154" y="48"/>
                    </a:lnTo>
                    <a:lnTo>
                      <a:pt x="155" y="49"/>
                    </a:lnTo>
                    <a:lnTo>
                      <a:pt x="154" y="49"/>
                    </a:lnTo>
                    <a:lnTo>
                      <a:pt x="153" y="50"/>
                    </a:lnTo>
                    <a:lnTo>
                      <a:pt x="153" y="51"/>
                    </a:lnTo>
                    <a:lnTo>
                      <a:pt x="153" y="52"/>
                    </a:lnTo>
                    <a:lnTo>
                      <a:pt x="154" y="52"/>
                    </a:lnTo>
                    <a:lnTo>
                      <a:pt x="155" y="52"/>
                    </a:lnTo>
                    <a:lnTo>
                      <a:pt x="156" y="53"/>
                    </a:lnTo>
                    <a:lnTo>
                      <a:pt x="156" y="54"/>
                    </a:lnTo>
                    <a:lnTo>
                      <a:pt x="156" y="54"/>
                    </a:lnTo>
                    <a:lnTo>
                      <a:pt x="157" y="54"/>
                    </a:lnTo>
                    <a:lnTo>
                      <a:pt x="159" y="52"/>
                    </a:lnTo>
                    <a:lnTo>
                      <a:pt x="160" y="52"/>
                    </a:lnTo>
                    <a:lnTo>
                      <a:pt x="160" y="52"/>
                    </a:lnTo>
                    <a:lnTo>
                      <a:pt x="161" y="53"/>
                    </a:lnTo>
                    <a:lnTo>
                      <a:pt x="161" y="55"/>
                    </a:lnTo>
                    <a:lnTo>
                      <a:pt x="162" y="55"/>
                    </a:lnTo>
                    <a:lnTo>
                      <a:pt x="162" y="56"/>
                    </a:lnTo>
                    <a:lnTo>
                      <a:pt x="163" y="57"/>
                    </a:lnTo>
                    <a:lnTo>
                      <a:pt x="163" y="57"/>
                    </a:lnTo>
                    <a:lnTo>
                      <a:pt x="163" y="58"/>
                    </a:lnTo>
                    <a:lnTo>
                      <a:pt x="164" y="58"/>
                    </a:lnTo>
                    <a:lnTo>
                      <a:pt x="164" y="59"/>
                    </a:lnTo>
                    <a:lnTo>
                      <a:pt x="165" y="59"/>
                    </a:lnTo>
                    <a:lnTo>
                      <a:pt x="166" y="59"/>
                    </a:lnTo>
                    <a:lnTo>
                      <a:pt x="167" y="59"/>
                    </a:lnTo>
                    <a:lnTo>
                      <a:pt x="167" y="58"/>
                    </a:lnTo>
                    <a:lnTo>
                      <a:pt x="168" y="58"/>
                    </a:lnTo>
                    <a:lnTo>
                      <a:pt x="169" y="59"/>
                    </a:lnTo>
                    <a:lnTo>
                      <a:pt x="169" y="59"/>
                    </a:lnTo>
                    <a:lnTo>
                      <a:pt x="170" y="59"/>
                    </a:lnTo>
                    <a:lnTo>
                      <a:pt x="170" y="60"/>
                    </a:lnTo>
                    <a:lnTo>
                      <a:pt x="170" y="60"/>
                    </a:lnTo>
                    <a:lnTo>
                      <a:pt x="171" y="60"/>
                    </a:lnTo>
                    <a:lnTo>
                      <a:pt x="172" y="60"/>
                    </a:lnTo>
                    <a:lnTo>
                      <a:pt x="173" y="61"/>
                    </a:lnTo>
                    <a:lnTo>
                      <a:pt x="173" y="62"/>
                    </a:lnTo>
                    <a:lnTo>
                      <a:pt x="174" y="62"/>
                    </a:lnTo>
                    <a:lnTo>
                      <a:pt x="174" y="62"/>
                    </a:lnTo>
                    <a:lnTo>
                      <a:pt x="174" y="62"/>
                    </a:lnTo>
                    <a:lnTo>
                      <a:pt x="175" y="62"/>
                    </a:lnTo>
                    <a:lnTo>
                      <a:pt x="176" y="63"/>
                    </a:lnTo>
                    <a:lnTo>
                      <a:pt x="176" y="64"/>
                    </a:lnTo>
                    <a:lnTo>
                      <a:pt x="176" y="65"/>
                    </a:lnTo>
                    <a:lnTo>
                      <a:pt x="175" y="66"/>
                    </a:lnTo>
                    <a:lnTo>
                      <a:pt x="175" y="66"/>
                    </a:lnTo>
                    <a:lnTo>
                      <a:pt x="174" y="67"/>
                    </a:lnTo>
                    <a:lnTo>
                      <a:pt x="174" y="68"/>
                    </a:lnTo>
                    <a:lnTo>
                      <a:pt x="174" y="69"/>
                    </a:lnTo>
                    <a:lnTo>
                      <a:pt x="174" y="69"/>
                    </a:lnTo>
                    <a:lnTo>
                      <a:pt x="175" y="69"/>
                    </a:lnTo>
                    <a:lnTo>
                      <a:pt x="176" y="70"/>
                    </a:lnTo>
                    <a:lnTo>
                      <a:pt x="176" y="71"/>
                    </a:lnTo>
                    <a:lnTo>
                      <a:pt x="175" y="71"/>
                    </a:lnTo>
                    <a:lnTo>
                      <a:pt x="174" y="72"/>
                    </a:lnTo>
                    <a:lnTo>
                      <a:pt x="174" y="72"/>
                    </a:lnTo>
                    <a:lnTo>
                      <a:pt x="173" y="72"/>
                    </a:lnTo>
                    <a:lnTo>
                      <a:pt x="173" y="72"/>
                    </a:lnTo>
                    <a:lnTo>
                      <a:pt x="172" y="71"/>
                    </a:lnTo>
                    <a:lnTo>
                      <a:pt x="171" y="71"/>
                    </a:lnTo>
                    <a:lnTo>
                      <a:pt x="170" y="72"/>
                    </a:lnTo>
                    <a:lnTo>
                      <a:pt x="170" y="72"/>
                    </a:lnTo>
                    <a:lnTo>
                      <a:pt x="170" y="73"/>
                    </a:lnTo>
                    <a:lnTo>
                      <a:pt x="170" y="74"/>
                    </a:lnTo>
                    <a:lnTo>
                      <a:pt x="172" y="75"/>
                    </a:lnTo>
                    <a:lnTo>
                      <a:pt x="174" y="76"/>
                    </a:lnTo>
                    <a:lnTo>
                      <a:pt x="174" y="77"/>
                    </a:lnTo>
                    <a:lnTo>
                      <a:pt x="176" y="77"/>
                    </a:lnTo>
                    <a:lnTo>
                      <a:pt x="177" y="76"/>
                    </a:lnTo>
                    <a:lnTo>
                      <a:pt x="178" y="77"/>
                    </a:lnTo>
                    <a:lnTo>
                      <a:pt x="178" y="78"/>
                    </a:lnTo>
                    <a:lnTo>
                      <a:pt x="179" y="79"/>
                    </a:lnTo>
                    <a:lnTo>
                      <a:pt x="180" y="78"/>
                    </a:lnTo>
                    <a:lnTo>
                      <a:pt x="181" y="78"/>
                    </a:lnTo>
                    <a:lnTo>
                      <a:pt x="181" y="77"/>
                    </a:lnTo>
                    <a:lnTo>
                      <a:pt x="182" y="78"/>
                    </a:lnTo>
                    <a:lnTo>
                      <a:pt x="183" y="79"/>
                    </a:lnTo>
                    <a:lnTo>
                      <a:pt x="183" y="79"/>
                    </a:lnTo>
                    <a:lnTo>
                      <a:pt x="184" y="80"/>
                    </a:lnTo>
                    <a:lnTo>
                      <a:pt x="184" y="81"/>
                    </a:lnTo>
                    <a:lnTo>
                      <a:pt x="186" y="80"/>
                    </a:lnTo>
                    <a:lnTo>
                      <a:pt x="187" y="81"/>
                    </a:lnTo>
                    <a:lnTo>
                      <a:pt x="186" y="82"/>
                    </a:lnTo>
                    <a:lnTo>
                      <a:pt x="184" y="83"/>
                    </a:lnTo>
                    <a:lnTo>
                      <a:pt x="184" y="83"/>
                    </a:lnTo>
                    <a:lnTo>
                      <a:pt x="184" y="85"/>
                    </a:lnTo>
                    <a:lnTo>
                      <a:pt x="184" y="86"/>
                    </a:lnTo>
                    <a:lnTo>
                      <a:pt x="184" y="86"/>
                    </a:lnTo>
                    <a:lnTo>
                      <a:pt x="184" y="87"/>
                    </a:lnTo>
                    <a:lnTo>
                      <a:pt x="184" y="87"/>
                    </a:lnTo>
                    <a:lnTo>
                      <a:pt x="185" y="87"/>
                    </a:lnTo>
                    <a:lnTo>
                      <a:pt x="186" y="89"/>
                    </a:lnTo>
                    <a:lnTo>
                      <a:pt x="187" y="89"/>
                    </a:lnTo>
                    <a:lnTo>
                      <a:pt x="187" y="89"/>
                    </a:lnTo>
                    <a:lnTo>
                      <a:pt x="188" y="89"/>
                    </a:lnTo>
                    <a:lnTo>
                      <a:pt x="189" y="90"/>
                    </a:lnTo>
                    <a:lnTo>
                      <a:pt x="189" y="90"/>
                    </a:lnTo>
                    <a:lnTo>
                      <a:pt x="189" y="91"/>
                    </a:lnTo>
                    <a:lnTo>
                      <a:pt x="189" y="93"/>
                    </a:lnTo>
                    <a:lnTo>
                      <a:pt x="188" y="95"/>
                    </a:lnTo>
                    <a:lnTo>
                      <a:pt x="189" y="97"/>
                    </a:lnTo>
                    <a:lnTo>
                      <a:pt x="189" y="97"/>
                    </a:lnTo>
                    <a:lnTo>
                      <a:pt x="188" y="98"/>
                    </a:lnTo>
                    <a:lnTo>
                      <a:pt x="188" y="99"/>
                    </a:lnTo>
                    <a:lnTo>
                      <a:pt x="187" y="100"/>
                    </a:lnTo>
                    <a:lnTo>
                      <a:pt x="187" y="100"/>
                    </a:lnTo>
                    <a:lnTo>
                      <a:pt x="187" y="101"/>
                    </a:lnTo>
                    <a:lnTo>
                      <a:pt x="187" y="102"/>
                    </a:lnTo>
                    <a:lnTo>
                      <a:pt x="187" y="103"/>
                    </a:lnTo>
                    <a:lnTo>
                      <a:pt x="186" y="103"/>
                    </a:lnTo>
                    <a:lnTo>
                      <a:pt x="185" y="103"/>
                    </a:lnTo>
                    <a:lnTo>
                      <a:pt x="184" y="103"/>
                    </a:lnTo>
                    <a:lnTo>
                      <a:pt x="184" y="104"/>
                    </a:lnTo>
                    <a:lnTo>
                      <a:pt x="187" y="106"/>
                    </a:lnTo>
                    <a:lnTo>
                      <a:pt x="187" y="106"/>
                    </a:lnTo>
                    <a:lnTo>
                      <a:pt x="188" y="106"/>
                    </a:lnTo>
                    <a:lnTo>
                      <a:pt x="189" y="104"/>
                    </a:lnTo>
                    <a:lnTo>
                      <a:pt x="189" y="103"/>
                    </a:lnTo>
                    <a:lnTo>
                      <a:pt x="190" y="103"/>
                    </a:lnTo>
                    <a:lnTo>
                      <a:pt x="191" y="104"/>
                    </a:lnTo>
                    <a:lnTo>
                      <a:pt x="191" y="105"/>
                    </a:lnTo>
                    <a:lnTo>
                      <a:pt x="191" y="106"/>
                    </a:lnTo>
                    <a:lnTo>
                      <a:pt x="191" y="106"/>
                    </a:lnTo>
                    <a:lnTo>
                      <a:pt x="192" y="106"/>
                    </a:lnTo>
                    <a:lnTo>
                      <a:pt x="193" y="107"/>
                    </a:lnTo>
                    <a:lnTo>
                      <a:pt x="194" y="108"/>
                    </a:lnTo>
                    <a:lnTo>
                      <a:pt x="193" y="109"/>
                    </a:lnTo>
                    <a:lnTo>
                      <a:pt x="192" y="110"/>
                    </a:lnTo>
                    <a:lnTo>
                      <a:pt x="192" y="110"/>
                    </a:lnTo>
                    <a:lnTo>
                      <a:pt x="192" y="112"/>
                    </a:lnTo>
                    <a:lnTo>
                      <a:pt x="194" y="112"/>
                    </a:lnTo>
                    <a:lnTo>
                      <a:pt x="194" y="113"/>
                    </a:lnTo>
                    <a:lnTo>
                      <a:pt x="195" y="112"/>
                    </a:lnTo>
                    <a:lnTo>
                      <a:pt x="196" y="112"/>
                    </a:lnTo>
                    <a:lnTo>
                      <a:pt x="197" y="112"/>
                    </a:lnTo>
                    <a:lnTo>
                      <a:pt x="197" y="113"/>
                    </a:lnTo>
                    <a:lnTo>
                      <a:pt x="198" y="113"/>
                    </a:lnTo>
                    <a:lnTo>
                      <a:pt x="199" y="113"/>
                    </a:lnTo>
                    <a:lnTo>
                      <a:pt x="199" y="114"/>
                    </a:lnTo>
                    <a:lnTo>
                      <a:pt x="200" y="114"/>
                    </a:lnTo>
                    <a:lnTo>
                      <a:pt x="201" y="114"/>
                    </a:lnTo>
                    <a:lnTo>
                      <a:pt x="201" y="114"/>
                    </a:lnTo>
                    <a:lnTo>
                      <a:pt x="201" y="114"/>
                    </a:lnTo>
                    <a:lnTo>
                      <a:pt x="202" y="113"/>
                    </a:lnTo>
                    <a:lnTo>
                      <a:pt x="202" y="112"/>
                    </a:lnTo>
                    <a:lnTo>
                      <a:pt x="203" y="111"/>
                    </a:lnTo>
                    <a:lnTo>
                      <a:pt x="204" y="112"/>
                    </a:lnTo>
                    <a:lnTo>
                      <a:pt x="205" y="113"/>
                    </a:lnTo>
                    <a:lnTo>
                      <a:pt x="205" y="115"/>
                    </a:lnTo>
                    <a:lnTo>
                      <a:pt x="205" y="116"/>
                    </a:lnTo>
                    <a:lnTo>
                      <a:pt x="205" y="117"/>
                    </a:lnTo>
                    <a:lnTo>
                      <a:pt x="204" y="118"/>
                    </a:lnTo>
                    <a:lnTo>
                      <a:pt x="204" y="119"/>
                    </a:lnTo>
                    <a:lnTo>
                      <a:pt x="203" y="119"/>
                    </a:lnTo>
                    <a:lnTo>
                      <a:pt x="202" y="118"/>
                    </a:lnTo>
                    <a:lnTo>
                      <a:pt x="201" y="118"/>
                    </a:lnTo>
                    <a:lnTo>
                      <a:pt x="201" y="118"/>
                    </a:lnTo>
                    <a:lnTo>
                      <a:pt x="201" y="117"/>
                    </a:lnTo>
                    <a:lnTo>
                      <a:pt x="199" y="117"/>
                    </a:lnTo>
                    <a:lnTo>
                      <a:pt x="199" y="117"/>
                    </a:lnTo>
                    <a:lnTo>
                      <a:pt x="198" y="118"/>
                    </a:lnTo>
                    <a:lnTo>
                      <a:pt x="199" y="119"/>
                    </a:lnTo>
                    <a:lnTo>
                      <a:pt x="198" y="120"/>
                    </a:lnTo>
                    <a:lnTo>
                      <a:pt x="199" y="122"/>
                    </a:lnTo>
                    <a:lnTo>
                      <a:pt x="201" y="124"/>
                    </a:lnTo>
                    <a:lnTo>
                      <a:pt x="201" y="124"/>
                    </a:lnTo>
                    <a:lnTo>
                      <a:pt x="201" y="126"/>
                    </a:lnTo>
                    <a:lnTo>
                      <a:pt x="200" y="127"/>
                    </a:lnTo>
                    <a:lnTo>
                      <a:pt x="201" y="127"/>
                    </a:lnTo>
                    <a:lnTo>
                      <a:pt x="203" y="126"/>
                    </a:lnTo>
                    <a:lnTo>
                      <a:pt x="204" y="125"/>
                    </a:lnTo>
                    <a:lnTo>
                      <a:pt x="205" y="125"/>
                    </a:lnTo>
                    <a:lnTo>
                      <a:pt x="206" y="125"/>
                    </a:lnTo>
                    <a:lnTo>
                      <a:pt x="206" y="124"/>
                    </a:lnTo>
                    <a:lnTo>
                      <a:pt x="207" y="124"/>
                    </a:lnTo>
                    <a:lnTo>
                      <a:pt x="208" y="124"/>
                    </a:lnTo>
                    <a:lnTo>
                      <a:pt x="209" y="124"/>
                    </a:lnTo>
                    <a:lnTo>
                      <a:pt x="208" y="125"/>
                    </a:lnTo>
                    <a:lnTo>
                      <a:pt x="208" y="126"/>
                    </a:lnTo>
                    <a:lnTo>
                      <a:pt x="208" y="127"/>
                    </a:lnTo>
                    <a:lnTo>
                      <a:pt x="208" y="127"/>
                    </a:lnTo>
                    <a:lnTo>
                      <a:pt x="207" y="128"/>
                    </a:lnTo>
                    <a:lnTo>
                      <a:pt x="206" y="128"/>
                    </a:lnTo>
                    <a:lnTo>
                      <a:pt x="205" y="128"/>
                    </a:lnTo>
                    <a:lnTo>
                      <a:pt x="205" y="130"/>
                    </a:lnTo>
                    <a:lnTo>
                      <a:pt x="206" y="130"/>
                    </a:lnTo>
                    <a:lnTo>
                      <a:pt x="207" y="129"/>
                    </a:lnTo>
                    <a:lnTo>
                      <a:pt x="208" y="129"/>
                    </a:lnTo>
                    <a:lnTo>
                      <a:pt x="208" y="129"/>
                    </a:lnTo>
                    <a:lnTo>
                      <a:pt x="209" y="129"/>
                    </a:lnTo>
                    <a:lnTo>
                      <a:pt x="211" y="130"/>
                    </a:lnTo>
                    <a:lnTo>
                      <a:pt x="212" y="130"/>
                    </a:lnTo>
                    <a:lnTo>
                      <a:pt x="212" y="129"/>
                    </a:lnTo>
                    <a:lnTo>
                      <a:pt x="214" y="129"/>
                    </a:lnTo>
                    <a:lnTo>
                      <a:pt x="214" y="130"/>
                    </a:lnTo>
                    <a:lnTo>
                      <a:pt x="214" y="131"/>
                    </a:lnTo>
                    <a:lnTo>
                      <a:pt x="214" y="131"/>
                    </a:lnTo>
                    <a:lnTo>
                      <a:pt x="213" y="132"/>
                    </a:lnTo>
                    <a:lnTo>
                      <a:pt x="212" y="133"/>
                    </a:lnTo>
                    <a:lnTo>
                      <a:pt x="212" y="134"/>
                    </a:lnTo>
                    <a:lnTo>
                      <a:pt x="212" y="135"/>
                    </a:lnTo>
                    <a:lnTo>
                      <a:pt x="212" y="136"/>
                    </a:lnTo>
                    <a:lnTo>
                      <a:pt x="211" y="137"/>
                    </a:lnTo>
                    <a:lnTo>
                      <a:pt x="212" y="137"/>
                    </a:lnTo>
                    <a:lnTo>
                      <a:pt x="213" y="137"/>
                    </a:lnTo>
                    <a:lnTo>
                      <a:pt x="214" y="138"/>
                    </a:lnTo>
                    <a:lnTo>
                      <a:pt x="214" y="138"/>
                    </a:lnTo>
                    <a:lnTo>
                      <a:pt x="213" y="138"/>
                    </a:lnTo>
                    <a:lnTo>
                      <a:pt x="213" y="139"/>
                    </a:lnTo>
                    <a:lnTo>
                      <a:pt x="214" y="140"/>
                    </a:lnTo>
                    <a:lnTo>
                      <a:pt x="214" y="141"/>
                    </a:lnTo>
                    <a:lnTo>
                      <a:pt x="215" y="141"/>
                    </a:lnTo>
                    <a:lnTo>
                      <a:pt x="215" y="143"/>
                    </a:lnTo>
                    <a:lnTo>
                      <a:pt x="215" y="144"/>
                    </a:lnTo>
                    <a:lnTo>
                      <a:pt x="215" y="145"/>
                    </a:lnTo>
                    <a:lnTo>
                      <a:pt x="216" y="146"/>
                    </a:lnTo>
                    <a:lnTo>
                      <a:pt x="217" y="148"/>
                    </a:lnTo>
                    <a:lnTo>
                      <a:pt x="218" y="148"/>
                    </a:lnTo>
                    <a:lnTo>
                      <a:pt x="218" y="147"/>
                    </a:lnTo>
                    <a:lnTo>
                      <a:pt x="219" y="147"/>
                    </a:lnTo>
                    <a:lnTo>
                      <a:pt x="220" y="14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39" name="Freeform 1198">
                <a:extLst>
                  <a:ext uri="{FF2B5EF4-FFF2-40B4-BE49-F238E27FC236}">
                    <a16:creationId xmlns:a16="http://schemas.microsoft.com/office/drawing/2014/main" id="{31CA0E72-A2EE-4DE5-B761-FF32F8F5D0B0}"/>
                  </a:ext>
                </a:extLst>
              </p:cNvPr>
              <p:cNvSpPr>
                <a:spLocks/>
              </p:cNvSpPr>
              <p:nvPr/>
            </p:nvSpPr>
            <p:spPr bwMode="auto">
              <a:xfrm>
                <a:off x="5393" y="2343"/>
                <a:ext cx="240" cy="104"/>
              </a:xfrm>
              <a:custGeom>
                <a:avLst/>
                <a:gdLst>
                  <a:gd name="T0" fmla="*/ 1 w 240"/>
                  <a:gd name="T1" fmla="*/ 3 h 104"/>
                  <a:gd name="T2" fmla="*/ 5 w 240"/>
                  <a:gd name="T3" fmla="*/ 4 h 104"/>
                  <a:gd name="T4" fmla="*/ 8 w 240"/>
                  <a:gd name="T5" fmla="*/ 8 h 104"/>
                  <a:gd name="T6" fmla="*/ 15 w 240"/>
                  <a:gd name="T7" fmla="*/ 12 h 104"/>
                  <a:gd name="T8" fmla="*/ 19 w 240"/>
                  <a:gd name="T9" fmla="*/ 18 h 104"/>
                  <a:gd name="T10" fmla="*/ 23 w 240"/>
                  <a:gd name="T11" fmla="*/ 22 h 104"/>
                  <a:gd name="T12" fmla="*/ 25 w 240"/>
                  <a:gd name="T13" fmla="*/ 27 h 104"/>
                  <a:gd name="T14" fmla="*/ 30 w 240"/>
                  <a:gd name="T15" fmla="*/ 27 h 104"/>
                  <a:gd name="T16" fmla="*/ 34 w 240"/>
                  <a:gd name="T17" fmla="*/ 30 h 104"/>
                  <a:gd name="T18" fmla="*/ 36 w 240"/>
                  <a:gd name="T19" fmla="*/ 34 h 104"/>
                  <a:gd name="T20" fmla="*/ 36 w 240"/>
                  <a:gd name="T21" fmla="*/ 39 h 104"/>
                  <a:gd name="T22" fmla="*/ 40 w 240"/>
                  <a:gd name="T23" fmla="*/ 42 h 104"/>
                  <a:gd name="T24" fmla="*/ 43 w 240"/>
                  <a:gd name="T25" fmla="*/ 46 h 104"/>
                  <a:gd name="T26" fmla="*/ 49 w 240"/>
                  <a:gd name="T27" fmla="*/ 48 h 104"/>
                  <a:gd name="T28" fmla="*/ 53 w 240"/>
                  <a:gd name="T29" fmla="*/ 52 h 104"/>
                  <a:gd name="T30" fmla="*/ 54 w 240"/>
                  <a:gd name="T31" fmla="*/ 55 h 104"/>
                  <a:gd name="T32" fmla="*/ 60 w 240"/>
                  <a:gd name="T33" fmla="*/ 54 h 104"/>
                  <a:gd name="T34" fmla="*/ 64 w 240"/>
                  <a:gd name="T35" fmla="*/ 57 h 104"/>
                  <a:gd name="T36" fmla="*/ 65 w 240"/>
                  <a:gd name="T37" fmla="*/ 63 h 104"/>
                  <a:gd name="T38" fmla="*/ 71 w 240"/>
                  <a:gd name="T39" fmla="*/ 66 h 104"/>
                  <a:gd name="T40" fmla="*/ 75 w 240"/>
                  <a:gd name="T41" fmla="*/ 67 h 104"/>
                  <a:gd name="T42" fmla="*/ 77 w 240"/>
                  <a:gd name="T43" fmla="*/ 72 h 104"/>
                  <a:gd name="T44" fmla="*/ 84 w 240"/>
                  <a:gd name="T45" fmla="*/ 74 h 104"/>
                  <a:gd name="T46" fmla="*/ 87 w 240"/>
                  <a:gd name="T47" fmla="*/ 78 h 104"/>
                  <a:gd name="T48" fmla="*/ 91 w 240"/>
                  <a:gd name="T49" fmla="*/ 83 h 104"/>
                  <a:gd name="T50" fmla="*/ 97 w 240"/>
                  <a:gd name="T51" fmla="*/ 84 h 104"/>
                  <a:gd name="T52" fmla="*/ 102 w 240"/>
                  <a:gd name="T53" fmla="*/ 87 h 104"/>
                  <a:gd name="T54" fmla="*/ 108 w 240"/>
                  <a:gd name="T55" fmla="*/ 86 h 104"/>
                  <a:gd name="T56" fmla="*/ 118 w 240"/>
                  <a:gd name="T57" fmla="*/ 88 h 104"/>
                  <a:gd name="T58" fmla="*/ 124 w 240"/>
                  <a:gd name="T59" fmla="*/ 91 h 104"/>
                  <a:gd name="T60" fmla="*/ 130 w 240"/>
                  <a:gd name="T61" fmla="*/ 94 h 104"/>
                  <a:gd name="T62" fmla="*/ 133 w 240"/>
                  <a:gd name="T63" fmla="*/ 96 h 104"/>
                  <a:gd name="T64" fmla="*/ 139 w 240"/>
                  <a:gd name="T65" fmla="*/ 94 h 104"/>
                  <a:gd name="T66" fmla="*/ 145 w 240"/>
                  <a:gd name="T67" fmla="*/ 95 h 104"/>
                  <a:gd name="T68" fmla="*/ 148 w 240"/>
                  <a:gd name="T69" fmla="*/ 91 h 104"/>
                  <a:gd name="T70" fmla="*/ 153 w 240"/>
                  <a:gd name="T71" fmla="*/ 92 h 104"/>
                  <a:gd name="T72" fmla="*/ 155 w 240"/>
                  <a:gd name="T73" fmla="*/ 87 h 104"/>
                  <a:gd name="T74" fmla="*/ 160 w 240"/>
                  <a:gd name="T75" fmla="*/ 94 h 104"/>
                  <a:gd name="T76" fmla="*/ 166 w 240"/>
                  <a:gd name="T77" fmla="*/ 97 h 104"/>
                  <a:gd name="T78" fmla="*/ 172 w 240"/>
                  <a:gd name="T79" fmla="*/ 96 h 104"/>
                  <a:gd name="T80" fmla="*/ 177 w 240"/>
                  <a:gd name="T81" fmla="*/ 94 h 104"/>
                  <a:gd name="T82" fmla="*/ 178 w 240"/>
                  <a:gd name="T83" fmla="*/ 96 h 104"/>
                  <a:gd name="T84" fmla="*/ 181 w 240"/>
                  <a:gd name="T85" fmla="*/ 102 h 104"/>
                  <a:gd name="T86" fmla="*/ 185 w 240"/>
                  <a:gd name="T87" fmla="*/ 98 h 104"/>
                  <a:gd name="T88" fmla="*/ 191 w 240"/>
                  <a:gd name="T89" fmla="*/ 99 h 104"/>
                  <a:gd name="T90" fmla="*/ 189 w 240"/>
                  <a:gd name="T91" fmla="*/ 103 h 104"/>
                  <a:gd name="T92" fmla="*/ 195 w 240"/>
                  <a:gd name="T93" fmla="*/ 101 h 104"/>
                  <a:gd name="T94" fmla="*/ 200 w 240"/>
                  <a:gd name="T95" fmla="*/ 101 h 104"/>
                  <a:gd name="T96" fmla="*/ 199 w 240"/>
                  <a:gd name="T97" fmla="*/ 98 h 104"/>
                  <a:gd name="T98" fmla="*/ 207 w 240"/>
                  <a:gd name="T99" fmla="*/ 98 h 104"/>
                  <a:gd name="T100" fmla="*/ 208 w 240"/>
                  <a:gd name="T101" fmla="*/ 99 h 104"/>
                  <a:gd name="T102" fmla="*/ 207 w 240"/>
                  <a:gd name="T103" fmla="*/ 94 h 104"/>
                  <a:gd name="T104" fmla="*/ 216 w 240"/>
                  <a:gd name="T105" fmla="*/ 91 h 104"/>
                  <a:gd name="T106" fmla="*/ 219 w 240"/>
                  <a:gd name="T107" fmla="*/ 91 h 104"/>
                  <a:gd name="T108" fmla="*/ 223 w 240"/>
                  <a:gd name="T109" fmla="*/ 93 h 104"/>
                  <a:gd name="T110" fmla="*/ 227 w 240"/>
                  <a:gd name="T111" fmla="*/ 96 h 104"/>
                  <a:gd name="T112" fmla="*/ 232 w 240"/>
                  <a:gd name="T113" fmla="*/ 94 h 104"/>
                  <a:gd name="T114" fmla="*/ 233 w 240"/>
                  <a:gd name="T115" fmla="*/ 101 h 104"/>
                  <a:gd name="T116" fmla="*/ 237 w 240"/>
                  <a:gd name="T117" fmla="*/ 9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0" h="104">
                    <a:moveTo>
                      <a:pt x="0" y="0"/>
                    </a:moveTo>
                    <a:lnTo>
                      <a:pt x="1" y="0"/>
                    </a:lnTo>
                    <a:lnTo>
                      <a:pt x="1" y="1"/>
                    </a:lnTo>
                    <a:lnTo>
                      <a:pt x="1" y="1"/>
                    </a:lnTo>
                    <a:lnTo>
                      <a:pt x="0" y="2"/>
                    </a:lnTo>
                    <a:lnTo>
                      <a:pt x="0" y="3"/>
                    </a:lnTo>
                    <a:lnTo>
                      <a:pt x="1" y="3"/>
                    </a:lnTo>
                    <a:lnTo>
                      <a:pt x="2" y="2"/>
                    </a:lnTo>
                    <a:lnTo>
                      <a:pt x="2" y="2"/>
                    </a:lnTo>
                    <a:lnTo>
                      <a:pt x="3" y="3"/>
                    </a:lnTo>
                    <a:lnTo>
                      <a:pt x="3" y="4"/>
                    </a:lnTo>
                    <a:lnTo>
                      <a:pt x="4" y="4"/>
                    </a:lnTo>
                    <a:lnTo>
                      <a:pt x="5" y="4"/>
                    </a:lnTo>
                    <a:lnTo>
                      <a:pt x="5" y="4"/>
                    </a:lnTo>
                    <a:lnTo>
                      <a:pt x="6" y="4"/>
                    </a:lnTo>
                    <a:lnTo>
                      <a:pt x="7" y="5"/>
                    </a:lnTo>
                    <a:lnTo>
                      <a:pt x="8" y="5"/>
                    </a:lnTo>
                    <a:lnTo>
                      <a:pt x="7" y="6"/>
                    </a:lnTo>
                    <a:lnTo>
                      <a:pt x="7" y="7"/>
                    </a:lnTo>
                    <a:lnTo>
                      <a:pt x="7" y="8"/>
                    </a:lnTo>
                    <a:lnTo>
                      <a:pt x="8" y="8"/>
                    </a:lnTo>
                    <a:lnTo>
                      <a:pt x="9" y="8"/>
                    </a:lnTo>
                    <a:lnTo>
                      <a:pt x="9" y="8"/>
                    </a:lnTo>
                    <a:lnTo>
                      <a:pt x="11" y="9"/>
                    </a:lnTo>
                    <a:lnTo>
                      <a:pt x="12" y="10"/>
                    </a:lnTo>
                    <a:lnTo>
                      <a:pt x="12" y="10"/>
                    </a:lnTo>
                    <a:lnTo>
                      <a:pt x="13" y="11"/>
                    </a:lnTo>
                    <a:lnTo>
                      <a:pt x="15" y="12"/>
                    </a:lnTo>
                    <a:lnTo>
                      <a:pt x="16" y="13"/>
                    </a:lnTo>
                    <a:lnTo>
                      <a:pt x="16" y="14"/>
                    </a:lnTo>
                    <a:lnTo>
                      <a:pt x="16" y="14"/>
                    </a:lnTo>
                    <a:lnTo>
                      <a:pt x="17" y="15"/>
                    </a:lnTo>
                    <a:lnTo>
                      <a:pt x="18" y="15"/>
                    </a:lnTo>
                    <a:lnTo>
                      <a:pt x="18" y="17"/>
                    </a:lnTo>
                    <a:lnTo>
                      <a:pt x="19" y="18"/>
                    </a:lnTo>
                    <a:lnTo>
                      <a:pt x="19" y="19"/>
                    </a:lnTo>
                    <a:lnTo>
                      <a:pt x="19" y="20"/>
                    </a:lnTo>
                    <a:lnTo>
                      <a:pt x="20" y="20"/>
                    </a:lnTo>
                    <a:lnTo>
                      <a:pt x="21" y="20"/>
                    </a:lnTo>
                    <a:lnTo>
                      <a:pt x="21" y="21"/>
                    </a:lnTo>
                    <a:lnTo>
                      <a:pt x="22" y="22"/>
                    </a:lnTo>
                    <a:lnTo>
                      <a:pt x="23" y="22"/>
                    </a:lnTo>
                    <a:lnTo>
                      <a:pt x="23" y="23"/>
                    </a:lnTo>
                    <a:lnTo>
                      <a:pt x="24" y="24"/>
                    </a:lnTo>
                    <a:lnTo>
                      <a:pt x="25" y="25"/>
                    </a:lnTo>
                    <a:lnTo>
                      <a:pt x="25" y="25"/>
                    </a:lnTo>
                    <a:lnTo>
                      <a:pt x="24" y="25"/>
                    </a:lnTo>
                    <a:lnTo>
                      <a:pt x="25" y="26"/>
                    </a:lnTo>
                    <a:lnTo>
                      <a:pt x="25" y="27"/>
                    </a:lnTo>
                    <a:lnTo>
                      <a:pt x="26" y="27"/>
                    </a:lnTo>
                    <a:lnTo>
                      <a:pt x="27" y="28"/>
                    </a:lnTo>
                    <a:lnTo>
                      <a:pt x="28" y="28"/>
                    </a:lnTo>
                    <a:lnTo>
                      <a:pt x="28" y="29"/>
                    </a:lnTo>
                    <a:lnTo>
                      <a:pt x="29" y="29"/>
                    </a:lnTo>
                    <a:lnTo>
                      <a:pt x="29" y="28"/>
                    </a:lnTo>
                    <a:lnTo>
                      <a:pt x="30" y="27"/>
                    </a:lnTo>
                    <a:lnTo>
                      <a:pt x="31" y="27"/>
                    </a:lnTo>
                    <a:lnTo>
                      <a:pt x="32" y="28"/>
                    </a:lnTo>
                    <a:lnTo>
                      <a:pt x="33" y="29"/>
                    </a:lnTo>
                    <a:lnTo>
                      <a:pt x="33" y="29"/>
                    </a:lnTo>
                    <a:lnTo>
                      <a:pt x="34" y="29"/>
                    </a:lnTo>
                    <a:lnTo>
                      <a:pt x="34" y="29"/>
                    </a:lnTo>
                    <a:lnTo>
                      <a:pt x="34" y="30"/>
                    </a:lnTo>
                    <a:lnTo>
                      <a:pt x="33" y="31"/>
                    </a:lnTo>
                    <a:lnTo>
                      <a:pt x="33" y="32"/>
                    </a:lnTo>
                    <a:lnTo>
                      <a:pt x="33" y="32"/>
                    </a:lnTo>
                    <a:lnTo>
                      <a:pt x="33" y="33"/>
                    </a:lnTo>
                    <a:lnTo>
                      <a:pt x="34" y="33"/>
                    </a:lnTo>
                    <a:lnTo>
                      <a:pt x="36" y="33"/>
                    </a:lnTo>
                    <a:lnTo>
                      <a:pt x="36" y="34"/>
                    </a:lnTo>
                    <a:lnTo>
                      <a:pt x="36" y="35"/>
                    </a:lnTo>
                    <a:lnTo>
                      <a:pt x="36" y="36"/>
                    </a:lnTo>
                    <a:lnTo>
                      <a:pt x="36" y="36"/>
                    </a:lnTo>
                    <a:lnTo>
                      <a:pt x="35" y="36"/>
                    </a:lnTo>
                    <a:lnTo>
                      <a:pt x="35" y="37"/>
                    </a:lnTo>
                    <a:lnTo>
                      <a:pt x="35" y="38"/>
                    </a:lnTo>
                    <a:lnTo>
                      <a:pt x="36" y="39"/>
                    </a:lnTo>
                    <a:lnTo>
                      <a:pt x="36" y="39"/>
                    </a:lnTo>
                    <a:lnTo>
                      <a:pt x="36" y="41"/>
                    </a:lnTo>
                    <a:lnTo>
                      <a:pt x="36" y="42"/>
                    </a:lnTo>
                    <a:lnTo>
                      <a:pt x="37" y="43"/>
                    </a:lnTo>
                    <a:lnTo>
                      <a:pt x="38" y="43"/>
                    </a:lnTo>
                    <a:lnTo>
                      <a:pt x="40" y="42"/>
                    </a:lnTo>
                    <a:lnTo>
                      <a:pt x="40" y="42"/>
                    </a:lnTo>
                    <a:lnTo>
                      <a:pt x="41" y="43"/>
                    </a:lnTo>
                    <a:lnTo>
                      <a:pt x="43" y="43"/>
                    </a:lnTo>
                    <a:lnTo>
                      <a:pt x="43" y="43"/>
                    </a:lnTo>
                    <a:lnTo>
                      <a:pt x="44" y="44"/>
                    </a:lnTo>
                    <a:lnTo>
                      <a:pt x="45" y="45"/>
                    </a:lnTo>
                    <a:lnTo>
                      <a:pt x="44" y="46"/>
                    </a:lnTo>
                    <a:lnTo>
                      <a:pt x="43" y="46"/>
                    </a:lnTo>
                    <a:lnTo>
                      <a:pt x="43" y="47"/>
                    </a:lnTo>
                    <a:lnTo>
                      <a:pt x="44" y="48"/>
                    </a:lnTo>
                    <a:lnTo>
                      <a:pt x="45" y="48"/>
                    </a:lnTo>
                    <a:lnTo>
                      <a:pt x="47" y="47"/>
                    </a:lnTo>
                    <a:lnTo>
                      <a:pt x="47" y="47"/>
                    </a:lnTo>
                    <a:lnTo>
                      <a:pt x="48" y="47"/>
                    </a:lnTo>
                    <a:lnTo>
                      <a:pt x="49" y="48"/>
                    </a:lnTo>
                    <a:lnTo>
                      <a:pt x="50" y="49"/>
                    </a:lnTo>
                    <a:lnTo>
                      <a:pt x="50" y="49"/>
                    </a:lnTo>
                    <a:lnTo>
                      <a:pt x="51" y="49"/>
                    </a:lnTo>
                    <a:lnTo>
                      <a:pt x="52" y="50"/>
                    </a:lnTo>
                    <a:lnTo>
                      <a:pt x="53" y="50"/>
                    </a:lnTo>
                    <a:lnTo>
                      <a:pt x="53" y="51"/>
                    </a:lnTo>
                    <a:lnTo>
                      <a:pt x="53" y="52"/>
                    </a:lnTo>
                    <a:lnTo>
                      <a:pt x="52" y="53"/>
                    </a:lnTo>
                    <a:lnTo>
                      <a:pt x="52" y="53"/>
                    </a:lnTo>
                    <a:lnTo>
                      <a:pt x="51" y="54"/>
                    </a:lnTo>
                    <a:lnTo>
                      <a:pt x="51" y="55"/>
                    </a:lnTo>
                    <a:lnTo>
                      <a:pt x="52" y="56"/>
                    </a:lnTo>
                    <a:lnTo>
                      <a:pt x="54" y="56"/>
                    </a:lnTo>
                    <a:lnTo>
                      <a:pt x="54" y="55"/>
                    </a:lnTo>
                    <a:lnTo>
                      <a:pt x="55" y="54"/>
                    </a:lnTo>
                    <a:lnTo>
                      <a:pt x="56" y="53"/>
                    </a:lnTo>
                    <a:lnTo>
                      <a:pt x="57" y="53"/>
                    </a:lnTo>
                    <a:lnTo>
                      <a:pt x="57" y="54"/>
                    </a:lnTo>
                    <a:lnTo>
                      <a:pt x="58" y="55"/>
                    </a:lnTo>
                    <a:lnTo>
                      <a:pt x="60" y="54"/>
                    </a:lnTo>
                    <a:lnTo>
                      <a:pt x="60" y="54"/>
                    </a:lnTo>
                    <a:lnTo>
                      <a:pt x="60" y="55"/>
                    </a:lnTo>
                    <a:lnTo>
                      <a:pt x="60" y="56"/>
                    </a:lnTo>
                    <a:lnTo>
                      <a:pt x="60" y="56"/>
                    </a:lnTo>
                    <a:lnTo>
                      <a:pt x="61" y="57"/>
                    </a:lnTo>
                    <a:lnTo>
                      <a:pt x="62" y="58"/>
                    </a:lnTo>
                    <a:lnTo>
                      <a:pt x="63" y="57"/>
                    </a:lnTo>
                    <a:lnTo>
                      <a:pt x="64" y="57"/>
                    </a:lnTo>
                    <a:lnTo>
                      <a:pt x="64" y="58"/>
                    </a:lnTo>
                    <a:lnTo>
                      <a:pt x="64" y="59"/>
                    </a:lnTo>
                    <a:lnTo>
                      <a:pt x="64" y="60"/>
                    </a:lnTo>
                    <a:lnTo>
                      <a:pt x="64" y="60"/>
                    </a:lnTo>
                    <a:lnTo>
                      <a:pt x="64" y="61"/>
                    </a:lnTo>
                    <a:lnTo>
                      <a:pt x="64" y="62"/>
                    </a:lnTo>
                    <a:lnTo>
                      <a:pt x="65" y="63"/>
                    </a:lnTo>
                    <a:lnTo>
                      <a:pt x="66" y="63"/>
                    </a:lnTo>
                    <a:lnTo>
                      <a:pt x="67" y="63"/>
                    </a:lnTo>
                    <a:lnTo>
                      <a:pt x="69" y="63"/>
                    </a:lnTo>
                    <a:lnTo>
                      <a:pt x="70" y="63"/>
                    </a:lnTo>
                    <a:lnTo>
                      <a:pt x="69" y="64"/>
                    </a:lnTo>
                    <a:lnTo>
                      <a:pt x="70" y="65"/>
                    </a:lnTo>
                    <a:lnTo>
                      <a:pt x="71" y="66"/>
                    </a:lnTo>
                    <a:lnTo>
                      <a:pt x="72" y="66"/>
                    </a:lnTo>
                    <a:lnTo>
                      <a:pt x="72" y="67"/>
                    </a:lnTo>
                    <a:lnTo>
                      <a:pt x="73" y="67"/>
                    </a:lnTo>
                    <a:lnTo>
                      <a:pt x="74" y="68"/>
                    </a:lnTo>
                    <a:lnTo>
                      <a:pt x="74" y="69"/>
                    </a:lnTo>
                    <a:lnTo>
                      <a:pt x="75" y="68"/>
                    </a:lnTo>
                    <a:lnTo>
                      <a:pt x="75" y="67"/>
                    </a:lnTo>
                    <a:lnTo>
                      <a:pt x="76" y="67"/>
                    </a:lnTo>
                    <a:lnTo>
                      <a:pt x="77" y="67"/>
                    </a:lnTo>
                    <a:lnTo>
                      <a:pt x="77" y="69"/>
                    </a:lnTo>
                    <a:lnTo>
                      <a:pt x="77" y="70"/>
                    </a:lnTo>
                    <a:lnTo>
                      <a:pt x="76" y="70"/>
                    </a:lnTo>
                    <a:lnTo>
                      <a:pt x="75" y="72"/>
                    </a:lnTo>
                    <a:lnTo>
                      <a:pt x="77" y="72"/>
                    </a:lnTo>
                    <a:lnTo>
                      <a:pt x="78" y="73"/>
                    </a:lnTo>
                    <a:lnTo>
                      <a:pt x="78" y="74"/>
                    </a:lnTo>
                    <a:lnTo>
                      <a:pt x="80" y="73"/>
                    </a:lnTo>
                    <a:lnTo>
                      <a:pt x="81" y="72"/>
                    </a:lnTo>
                    <a:lnTo>
                      <a:pt x="81" y="72"/>
                    </a:lnTo>
                    <a:lnTo>
                      <a:pt x="83" y="74"/>
                    </a:lnTo>
                    <a:lnTo>
                      <a:pt x="84" y="74"/>
                    </a:lnTo>
                    <a:lnTo>
                      <a:pt x="85" y="74"/>
                    </a:lnTo>
                    <a:lnTo>
                      <a:pt x="85" y="74"/>
                    </a:lnTo>
                    <a:lnTo>
                      <a:pt x="86" y="74"/>
                    </a:lnTo>
                    <a:lnTo>
                      <a:pt x="87" y="75"/>
                    </a:lnTo>
                    <a:lnTo>
                      <a:pt x="87" y="77"/>
                    </a:lnTo>
                    <a:lnTo>
                      <a:pt x="87" y="77"/>
                    </a:lnTo>
                    <a:lnTo>
                      <a:pt x="87" y="78"/>
                    </a:lnTo>
                    <a:lnTo>
                      <a:pt x="88" y="79"/>
                    </a:lnTo>
                    <a:lnTo>
                      <a:pt x="88" y="80"/>
                    </a:lnTo>
                    <a:lnTo>
                      <a:pt x="88" y="81"/>
                    </a:lnTo>
                    <a:lnTo>
                      <a:pt x="88" y="81"/>
                    </a:lnTo>
                    <a:lnTo>
                      <a:pt x="89" y="83"/>
                    </a:lnTo>
                    <a:lnTo>
                      <a:pt x="90" y="83"/>
                    </a:lnTo>
                    <a:lnTo>
                      <a:pt x="91" y="83"/>
                    </a:lnTo>
                    <a:lnTo>
                      <a:pt x="91" y="82"/>
                    </a:lnTo>
                    <a:lnTo>
                      <a:pt x="92" y="81"/>
                    </a:lnTo>
                    <a:lnTo>
                      <a:pt x="94" y="81"/>
                    </a:lnTo>
                    <a:lnTo>
                      <a:pt x="95" y="82"/>
                    </a:lnTo>
                    <a:lnTo>
                      <a:pt x="95" y="83"/>
                    </a:lnTo>
                    <a:lnTo>
                      <a:pt x="95" y="84"/>
                    </a:lnTo>
                    <a:lnTo>
                      <a:pt x="97" y="84"/>
                    </a:lnTo>
                    <a:lnTo>
                      <a:pt x="98" y="84"/>
                    </a:lnTo>
                    <a:lnTo>
                      <a:pt x="98" y="84"/>
                    </a:lnTo>
                    <a:lnTo>
                      <a:pt x="99" y="84"/>
                    </a:lnTo>
                    <a:lnTo>
                      <a:pt x="100" y="85"/>
                    </a:lnTo>
                    <a:lnTo>
                      <a:pt x="101" y="86"/>
                    </a:lnTo>
                    <a:lnTo>
                      <a:pt x="101" y="87"/>
                    </a:lnTo>
                    <a:lnTo>
                      <a:pt x="102" y="87"/>
                    </a:lnTo>
                    <a:lnTo>
                      <a:pt x="103" y="87"/>
                    </a:lnTo>
                    <a:lnTo>
                      <a:pt x="103" y="87"/>
                    </a:lnTo>
                    <a:lnTo>
                      <a:pt x="105" y="87"/>
                    </a:lnTo>
                    <a:lnTo>
                      <a:pt x="105" y="87"/>
                    </a:lnTo>
                    <a:lnTo>
                      <a:pt x="106" y="87"/>
                    </a:lnTo>
                    <a:lnTo>
                      <a:pt x="107" y="86"/>
                    </a:lnTo>
                    <a:lnTo>
                      <a:pt x="108" y="86"/>
                    </a:lnTo>
                    <a:lnTo>
                      <a:pt x="109" y="86"/>
                    </a:lnTo>
                    <a:lnTo>
                      <a:pt x="112" y="86"/>
                    </a:lnTo>
                    <a:lnTo>
                      <a:pt x="112" y="85"/>
                    </a:lnTo>
                    <a:lnTo>
                      <a:pt x="113" y="86"/>
                    </a:lnTo>
                    <a:lnTo>
                      <a:pt x="114" y="87"/>
                    </a:lnTo>
                    <a:lnTo>
                      <a:pt x="116" y="88"/>
                    </a:lnTo>
                    <a:lnTo>
                      <a:pt x="118" y="88"/>
                    </a:lnTo>
                    <a:lnTo>
                      <a:pt x="119" y="89"/>
                    </a:lnTo>
                    <a:lnTo>
                      <a:pt x="119" y="89"/>
                    </a:lnTo>
                    <a:lnTo>
                      <a:pt x="120" y="89"/>
                    </a:lnTo>
                    <a:lnTo>
                      <a:pt x="122" y="89"/>
                    </a:lnTo>
                    <a:lnTo>
                      <a:pt x="123" y="90"/>
                    </a:lnTo>
                    <a:lnTo>
                      <a:pt x="123" y="91"/>
                    </a:lnTo>
                    <a:lnTo>
                      <a:pt x="124" y="91"/>
                    </a:lnTo>
                    <a:lnTo>
                      <a:pt x="125" y="92"/>
                    </a:lnTo>
                    <a:lnTo>
                      <a:pt x="126" y="92"/>
                    </a:lnTo>
                    <a:lnTo>
                      <a:pt x="128" y="91"/>
                    </a:lnTo>
                    <a:lnTo>
                      <a:pt x="129" y="91"/>
                    </a:lnTo>
                    <a:lnTo>
                      <a:pt x="129" y="92"/>
                    </a:lnTo>
                    <a:lnTo>
                      <a:pt x="129" y="93"/>
                    </a:lnTo>
                    <a:lnTo>
                      <a:pt x="130" y="94"/>
                    </a:lnTo>
                    <a:lnTo>
                      <a:pt x="131" y="94"/>
                    </a:lnTo>
                    <a:lnTo>
                      <a:pt x="133" y="93"/>
                    </a:lnTo>
                    <a:lnTo>
                      <a:pt x="133" y="94"/>
                    </a:lnTo>
                    <a:lnTo>
                      <a:pt x="133" y="94"/>
                    </a:lnTo>
                    <a:lnTo>
                      <a:pt x="133" y="95"/>
                    </a:lnTo>
                    <a:lnTo>
                      <a:pt x="133" y="96"/>
                    </a:lnTo>
                    <a:lnTo>
                      <a:pt x="133" y="96"/>
                    </a:lnTo>
                    <a:lnTo>
                      <a:pt x="134" y="95"/>
                    </a:lnTo>
                    <a:lnTo>
                      <a:pt x="135" y="95"/>
                    </a:lnTo>
                    <a:lnTo>
                      <a:pt x="136" y="94"/>
                    </a:lnTo>
                    <a:lnTo>
                      <a:pt x="136" y="94"/>
                    </a:lnTo>
                    <a:lnTo>
                      <a:pt x="138" y="94"/>
                    </a:lnTo>
                    <a:lnTo>
                      <a:pt x="138" y="94"/>
                    </a:lnTo>
                    <a:lnTo>
                      <a:pt x="139" y="94"/>
                    </a:lnTo>
                    <a:lnTo>
                      <a:pt x="140" y="94"/>
                    </a:lnTo>
                    <a:lnTo>
                      <a:pt x="140" y="95"/>
                    </a:lnTo>
                    <a:lnTo>
                      <a:pt x="141" y="95"/>
                    </a:lnTo>
                    <a:lnTo>
                      <a:pt x="143" y="96"/>
                    </a:lnTo>
                    <a:lnTo>
                      <a:pt x="144" y="96"/>
                    </a:lnTo>
                    <a:lnTo>
                      <a:pt x="145" y="96"/>
                    </a:lnTo>
                    <a:lnTo>
                      <a:pt x="145" y="95"/>
                    </a:lnTo>
                    <a:lnTo>
                      <a:pt x="145" y="94"/>
                    </a:lnTo>
                    <a:lnTo>
                      <a:pt x="146" y="94"/>
                    </a:lnTo>
                    <a:lnTo>
                      <a:pt x="146" y="94"/>
                    </a:lnTo>
                    <a:lnTo>
                      <a:pt x="147" y="94"/>
                    </a:lnTo>
                    <a:lnTo>
                      <a:pt x="148" y="93"/>
                    </a:lnTo>
                    <a:lnTo>
                      <a:pt x="148" y="92"/>
                    </a:lnTo>
                    <a:lnTo>
                      <a:pt x="148" y="91"/>
                    </a:lnTo>
                    <a:lnTo>
                      <a:pt x="148" y="91"/>
                    </a:lnTo>
                    <a:lnTo>
                      <a:pt x="149" y="91"/>
                    </a:lnTo>
                    <a:lnTo>
                      <a:pt x="150" y="91"/>
                    </a:lnTo>
                    <a:lnTo>
                      <a:pt x="150" y="92"/>
                    </a:lnTo>
                    <a:lnTo>
                      <a:pt x="150" y="93"/>
                    </a:lnTo>
                    <a:lnTo>
                      <a:pt x="151" y="93"/>
                    </a:lnTo>
                    <a:lnTo>
                      <a:pt x="153" y="92"/>
                    </a:lnTo>
                    <a:lnTo>
                      <a:pt x="153" y="91"/>
                    </a:lnTo>
                    <a:lnTo>
                      <a:pt x="153" y="91"/>
                    </a:lnTo>
                    <a:lnTo>
                      <a:pt x="153" y="89"/>
                    </a:lnTo>
                    <a:lnTo>
                      <a:pt x="154" y="88"/>
                    </a:lnTo>
                    <a:lnTo>
                      <a:pt x="153" y="87"/>
                    </a:lnTo>
                    <a:lnTo>
                      <a:pt x="154" y="87"/>
                    </a:lnTo>
                    <a:lnTo>
                      <a:pt x="155" y="87"/>
                    </a:lnTo>
                    <a:lnTo>
                      <a:pt x="155" y="88"/>
                    </a:lnTo>
                    <a:lnTo>
                      <a:pt x="157" y="89"/>
                    </a:lnTo>
                    <a:lnTo>
                      <a:pt x="158" y="91"/>
                    </a:lnTo>
                    <a:lnTo>
                      <a:pt x="159" y="91"/>
                    </a:lnTo>
                    <a:lnTo>
                      <a:pt x="159" y="92"/>
                    </a:lnTo>
                    <a:lnTo>
                      <a:pt x="159" y="93"/>
                    </a:lnTo>
                    <a:lnTo>
                      <a:pt x="160" y="94"/>
                    </a:lnTo>
                    <a:lnTo>
                      <a:pt x="160" y="94"/>
                    </a:lnTo>
                    <a:lnTo>
                      <a:pt x="161" y="94"/>
                    </a:lnTo>
                    <a:lnTo>
                      <a:pt x="163" y="94"/>
                    </a:lnTo>
                    <a:lnTo>
                      <a:pt x="164" y="94"/>
                    </a:lnTo>
                    <a:lnTo>
                      <a:pt x="165" y="95"/>
                    </a:lnTo>
                    <a:lnTo>
                      <a:pt x="165" y="96"/>
                    </a:lnTo>
                    <a:lnTo>
                      <a:pt x="166" y="97"/>
                    </a:lnTo>
                    <a:lnTo>
                      <a:pt x="168" y="96"/>
                    </a:lnTo>
                    <a:lnTo>
                      <a:pt x="169" y="97"/>
                    </a:lnTo>
                    <a:lnTo>
                      <a:pt x="170" y="97"/>
                    </a:lnTo>
                    <a:lnTo>
                      <a:pt x="171" y="98"/>
                    </a:lnTo>
                    <a:lnTo>
                      <a:pt x="171" y="98"/>
                    </a:lnTo>
                    <a:lnTo>
                      <a:pt x="172" y="97"/>
                    </a:lnTo>
                    <a:lnTo>
                      <a:pt x="172" y="96"/>
                    </a:lnTo>
                    <a:lnTo>
                      <a:pt x="173" y="96"/>
                    </a:lnTo>
                    <a:lnTo>
                      <a:pt x="174" y="97"/>
                    </a:lnTo>
                    <a:lnTo>
                      <a:pt x="174" y="97"/>
                    </a:lnTo>
                    <a:lnTo>
                      <a:pt x="175" y="97"/>
                    </a:lnTo>
                    <a:lnTo>
                      <a:pt x="176" y="97"/>
                    </a:lnTo>
                    <a:lnTo>
                      <a:pt x="177" y="96"/>
                    </a:lnTo>
                    <a:lnTo>
                      <a:pt x="177" y="94"/>
                    </a:lnTo>
                    <a:lnTo>
                      <a:pt x="177" y="93"/>
                    </a:lnTo>
                    <a:lnTo>
                      <a:pt x="178" y="93"/>
                    </a:lnTo>
                    <a:lnTo>
                      <a:pt x="178" y="94"/>
                    </a:lnTo>
                    <a:lnTo>
                      <a:pt x="177" y="94"/>
                    </a:lnTo>
                    <a:lnTo>
                      <a:pt x="177" y="95"/>
                    </a:lnTo>
                    <a:lnTo>
                      <a:pt x="178" y="95"/>
                    </a:lnTo>
                    <a:lnTo>
                      <a:pt x="178" y="96"/>
                    </a:lnTo>
                    <a:lnTo>
                      <a:pt x="177" y="97"/>
                    </a:lnTo>
                    <a:lnTo>
                      <a:pt x="177" y="98"/>
                    </a:lnTo>
                    <a:lnTo>
                      <a:pt x="179" y="99"/>
                    </a:lnTo>
                    <a:lnTo>
                      <a:pt x="180" y="100"/>
                    </a:lnTo>
                    <a:lnTo>
                      <a:pt x="180" y="101"/>
                    </a:lnTo>
                    <a:lnTo>
                      <a:pt x="180" y="101"/>
                    </a:lnTo>
                    <a:lnTo>
                      <a:pt x="181" y="102"/>
                    </a:lnTo>
                    <a:lnTo>
                      <a:pt x="181" y="102"/>
                    </a:lnTo>
                    <a:lnTo>
                      <a:pt x="182" y="102"/>
                    </a:lnTo>
                    <a:lnTo>
                      <a:pt x="183" y="101"/>
                    </a:lnTo>
                    <a:lnTo>
                      <a:pt x="183" y="101"/>
                    </a:lnTo>
                    <a:lnTo>
                      <a:pt x="182" y="99"/>
                    </a:lnTo>
                    <a:lnTo>
                      <a:pt x="183" y="98"/>
                    </a:lnTo>
                    <a:lnTo>
                      <a:pt x="185" y="98"/>
                    </a:lnTo>
                    <a:lnTo>
                      <a:pt x="187" y="98"/>
                    </a:lnTo>
                    <a:lnTo>
                      <a:pt x="188" y="98"/>
                    </a:lnTo>
                    <a:lnTo>
                      <a:pt x="188" y="97"/>
                    </a:lnTo>
                    <a:lnTo>
                      <a:pt x="189" y="97"/>
                    </a:lnTo>
                    <a:lnTo>
                      <a:pt x="190" y="97"/>
                    </a:lnTo>
                    <a:lnTo>
                      <a:pt x="190" y="98"/>
                    </a:lnTo>
                    <a:lnTo>
                      <a:pt x="191" y="99"/>
                    </a:lnTo>
                    <a:lnTo>
                      <a:pt x="191" y="99"/>
                    </a:lnTo>
                    <a:lnTo>
                      <a:pt x="191" y="100"/>
                    </a:lnTo>
                    <a:lnTo>
                      <a:pt x="190" y="101"/>
                    </a:lnTo>
                    <a:lnTo>
                      <a:pt x="188" y="101"/>
                    </a:lnTo>
                    <a:lnTo>
                      <a:pt x="188" y="102"/>
                    </a:lnTo>
                    <a:lnTo>
                      <a:pt x="188" y="103"/>
                    </a:lnTo>
                    <a:lnTo>
                      <a:pt x="189" y="103"/>
                    </a:lnTo>
                    <a:lnTo>
                      <a:pt x="190" y="104"/>
                    </a:lnTo>
                    <a:lnTo>
                      <a:pt x="191" y="104"/>
                    </a:lnTo>
                    <a:lnTo>
                      <a:pt x="191" y="104"/>
                    </a:lnTo>
                    <a:lnTo>
                      <a:pt x="191" y="103"/>
                    </a:lnTo>
                    <a:lnTo>
                      <a:pt x="191" y="102"/>
                    </a:lnTo>
                    <a:lnTo>
                      <a:pt x="192" y="101"/>
                    </a:lnTo>
                    <a:lnTo>
                      <a:pt x="195" y="101"/>
                    </a:lnTo>
                    <a:lnTo>
                      <a:pt x="195" y="101"/>
                    </a:lnTo>
                    <a:lnTo>
                      <a:pt x="196" y="101"/>
                    </a:lnTo>
                    <a:lnTo>
                      <a:pt x="197" y="101"/>
                    </a:lnTo>
                    <a:lnTo>
                      <a:pt x="198" y="101"/>
                    </a:lnTo>
                    <a:lnTo>
                      <a:pt x="198" y="102"/>
                    </a:lnTo>
                    <a:lnTo>
                      <a:pt x="199" y="102"/>
                    </a:lnTo>
                    <a:lnTo>
                      <a:pt x="200" y="101"/>
                    </a:lnTo>
                    <a:lnTo>
                      <a:pt x="199" y="100"/>
                    </a:lnTo>
                    <a:lnTo>
                      <a:pt x="198" y="99"/>
                    </a:lnTo>
                    <a:lnTo>
                      <a:pt x="197" y="99"/>
                    </a:lnTo>
                    <a:lnTo>
                      <a:pt x="196" y="98"/>
                    </a:lnTo>
                    <a:lnTo>
                      <a:pt x="196" y="98"/>
                    </a:lnTo>
                    <a:lnTo>
                      <a:pt x="198" y="98"/>
                    </a:lnTo>
                    <a:lnTo>
                      <a:pt x="199" y="98"/>
                    </a:lnTo>
                    <a:lnTo>
                      <a:pt x="201" y="98"/>
                    </a:lnTo>
                    <a:lnTo>
                      <a:pt x="203" y="97"/>
                    </a:lnTo>
                    <a:lnTo>
                      <a:pt x="205" y="96"/>
                    </a:lnTo>
                    <a:lnTo>
                      <a:pt x="205" y="96"/>
                    </a:lnTo>
                    <a:lnTo>
                      <a:pt x="206" y="96"/>
                    </a:lnTo>
                    <a:lnTo>
                      <a:pt x="206" y="97"/>
                    </a:lnTo>
                    <a:lnTo>
                      <a:pt x="207" y="98"/>
                    </a:lnTo>
                    <a:lnTo>
                      <a:pt x="206" y="99"/>
                    </a:lnTo>
                    <a:lnTo>
                      <a:pt x="206" y="101"/>
                    </a:lnTo>
                    <a:lnTo>
                      <a:pt x="207" y="102"/>
                    </a:lnTo>
                    <a:lnTo>
                      <a:pt x="208" y="101"/>
                    </a:lnTo>
                    <a:lnTo>
                      <a:pt x="208" y="101"/>
                    </a:lnTo>
                    <a:lnTo>
                      <a:pt x="208" y="100"/>
                    </a:lnTo>
                    <a:lnTo>
                      <a:pt x="208" y="99"/>
                    </a:lnTo>
                    <a:lnTo>
                      <a:pt x="208" y="100"/>
                    </a:lnTo>
                    <a:lnTo>
                      <a:pt x="208" y="98"/>
                    </a:lnTo>
                    <a:lnTo>
                      <a:pt x="208" y="98"/>
                    </a:lnTo>
                    <a:lnTo>
                      <a:pt x="208" y="97"/>
                    </a:lnTo>
                    <a:lnTo>
                      <a:pt x="207" y="96"/>
                    </a:lnTo>
                    <a:lnTo>
                      <a:pt x="207" y="95"/>
                    </a:lnTo>
                    <a:lnTo>
                      <a:pt x="207" y="94"/>
                    </a:lnTo>
                    <a:lnTo>
                      <a:pt x="208" y="94"/>
                    </a:lnTo>
                    <a:lnTo>
                      <a:pt x="208" y="93"/>
                    </a:lnTo>
                    <a:lnTo>
                      <a:pt x="209" y="93"/>
                    </a:lnTo>
                    <a:lnTo>
                      <a:pt x="212" y="91"/>
                    </a:lnTo>
                    <a:lnTo>
                      <a:pt x="212" y="91"/>
                    </a:lnTo>
                    <a:lnTo>
                      <a:pt x="215" y="91"/>
                    </a:lnTo>
                    <a:lnTo>
                      <a:pt x="216" y="91"/>
                    </a:lnTo>
                    <a:lnTo>
                      <a:pt x="217" y="90"/>
                    </a:lnTo>
                    <a:lnTo>
                      <a:pt x="219" y="90"/>
                    </a:lnTo>
                    <a:lnTo>
                      <a:pt x="220" y="90"/>
                    </a:lnTo>
                    <a:lnTo>
                      <a:pt x="220" y="91"/>
                    </a:lnTo>
                    <a:lnTo>
                      <a:pt x="221" y="91"/>
                    </a:lnTo>
                    <a:lnTo>
                      <a:pt x="220" y="91"/>
                    </a:lnTo>
                    <a:lnTo>
                      <a:pt x="219" y="91"/>
                    </a:lnTo>
                    <a:lnTo>
                      <a:pt x="219" y="91"/>
                    </a:lnTo>
                    <a:lnTo>
                      <a:pt x="218" y="91"/>
                    </a:lnTo>
                    <a:lnTo>
                      <a:pt x="218" y="92"/>
                    </a:lnTo>
                    <a:lnTo>
                      <a:pt x="219" y="94"/>
                    </a:lnTo>
                    <a:lnTo>
                      <a:pt x="221" y="94"/>
                    </a:lnTo>
                    <a:lnTo>
                      <a:pt x="222" y="93"/>
                    </a:lnTo>
                    <a:lnTo>
                      <a:pt x="223" y="93"/>
                    </a:lnTo>
                    <a:lnTo>
                      <a:pt x="224" y="93"/>
                    </a:lnTo>
                    <a:lnTo>
                      <a:pt x="225" y="93"/>
                    </a:lnTo>
                    <a:lnTo>
                      <a:pt x="226" y="94"/>
                    </a:lnTo>
                    <a:lnTo>
                      <a:pt x="226" y="94"/>
                    </a:lnTo>
                    <a:lnTo>
                      <a:pt x="226" y="96"/>
                    </a:lnTo>
                    <a:lnTo>
                      <a:pt x="226" y="96"/>
                    </a:lnTo>
                    <a:lnTo>
                      <a:pt x="227" y="96"/>
                    </a:lnTo>
                    <a:lnTo>
                      <a:pt x="228" y="95"/>
                    </a:lnTo>
                    <a:lnTo>
                      <a:pt x="229" y="95"/>
                    </a:lnTo>
                    <a:lnTo>
                      <a:pt x="229" y="94"/>
                    </a:lnTo>
                    <a:lnTo>
                      <a:pt x="229" y="94"/>
                    </a:lnTo>
                    <a:lnTo>
                      <a:pt x="230" y="94"/>
                    </a:lnTo>
                    <a:lnTo>
                      <a:pt x="231" y="94"/>
                    </a:lnTo>
                    <a:lnTo>
                      <a:pt x="232" y="94"/>
                    </a:lnTo>
                    <a:lnTo>
                      <a:pt x="232" y="95"/>
                    </a:lnTo>
                    <a:lnTo>
                      <a:pt x="231" y="95"/>
                    </a:lnTo>
                    <a:lnTo>
                      <a:pt x="231" y="99"/>
                    </a:lnTo>
                    <a:lnTo>
                      <a:pt x="231" y="100"/>
                    </a:lnTo>
                    <a:lnTo>
                      <a:pt x="232" y="101"/>
                    </a:lnTo>
                    <a:lnTo>
                      <a:pt x="233" y="101"/>
                    </a:lnTo>
                    <a:lnTo>
                      <a:pt x="233" y="101"/>
                    </a:lnTo>
                    <a:lnTo>
                      <a:pt x="233" y="101"/>
                    </a:lnTo>
                    <a:lnTo>
                      <a:pt x="235" y="101"/>
                    </a:lnTo>
                    <a:lnTo>
                      <a:pt x="236" y="101"/>
                    </a:lnTo>
                    <a:lnTo>
                      <a:pt x="236" y="100"/>
                    </a:lnTo>
                    <a:lnTo>
                      <a:pt x="237" y="100"/>
                    </a:lnTo>
                    <a:lnTo>
                      <a:pt x="237" y="99"/>
                    </a:lnTo>
                    <a:lnTo>
                      <a:pt x="237" y="98"/>
                    </a:lnTo>
                    <a:lnTo>
                      <a:pt x="237" y="98"/>
                    </a:lnTo>
                    <a:lnTo>
                      <a:pt x="238" y="98"/>
                    </a:lnTo>
                    <a:lnTo>
                      <a:pt x="239" y="98"/>
                    </a:lnTo>
                    <a:lnTo>
                      <a:pt x="239" y="99"/>
                    </a:lnTo>
                    <a:lnTo>
                      <a:pt x="239" y="98"/>
                    </a:lnTo>
                    <a:lnTo>
                      <a:pt x="240" y="9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40" name="Freeform 1199">
                <a:extLst>
                  <a:ext uri="{FF2B5EF4-FFF2-40B4-BE49-F238E27FC236}">
                    <a16:creationId xmlns:a16="http://schemas.microsoft.com/office/drawing/2014/main" id="{60EBA9FD-E01E-4DC4-A624-20F21BB7D240}"/>
                  </a:ext>
                </a:extLst>
              </p:cNvPr>
              <p:cNvSpPr>
                <a:spLocks/>
              </p:cNvSpPr>
              <p:nvPr/>
            </p:nvSpPr>
            <p:spPr bwMode="auto">
              <a:xfrm>
                <a:off x="5560" y="2434"/>
                <a:ext cx="326" cy="438"/>
              </a:xfrm>
              <a:custGeom>
                <a:avLst/>
                <a:gdLst>
                  <a:gd name="T0" fmla="*/ 321 w 326"/>
                  <a:gd name="T1" fmla="*/ 46 h 438"/>
                  <a:gd name="T2" fmla="*/ 311 w 326"/>
                  <a:gd name="T3" fmla="*/ 83 h 438"/>
                  <a:gd name="T4" fmla="*/ 304 w 326"/>
                  <a:gd name="T5" fmla="*/ 109 h 438"/>
                  <a:gd name="T6" fmla="*/ 151 w 326"/>
                  <a:gd name="T7" fmla="*/ 393 h 438"/>
                  <a:gd name="T8" fmla="*/ 113 w 326"/>
                  <a:gd name="T9" fmla="*/ 434 h 438"/>
                  <a:gd name="T10" fmla="*/ 98 w 326"/>
                  <a:gd name="T11" fmla="*/ 428 h 438"/>
                  <a:gd name="T12" fmla="*/ 113 w 326"/>
                  <a:gd name="T13" fmla="*/ 418 h 438"/>
                  <a:gd name="T14" fmla="*/ 121 w 326"/>
                  <a:gd name="T15" fmla="*/ 404 h 438"/>
                  <a:gd name="T16" fmla="*/ 130 w 326"/>
                  <a:gd name="T17" fmla="*/ 389 h 438"/>
                  <a:gd name="T18" fmla="*/ 128 w 326"/>
                  <a:gd name="T19" fmla="*/ 375 h 438"/>
                  <a:gd name="T20" fmla="*/ 120 w 326"/>
                  <a:gd name="T21" fmla="*/ 365 h 438"/>
                  <a:gd name="T22" fmla="*/ 112 w 326"/>
                  <a:gd name="T23" fmla="*/ 351 h 438"/>
                  <a:gd name="T24" fmla="*/ 107 w 326"/>
                  <a:gd name="T25" fmla="*/ 342 h 438"/>
                  <a:gd name="T26" fmla="*/ 111 w 326"/>
                  <a:gd name="T27" fmla="*/ 332 h 438"/>
                  <a:gd name="T28" fmla="*/ 101 w 326"/>
                  <a:gd name="T29" fmla="*/ 318 h 438"/>
                  <a:gd name="T30" fmla="*/ 97 w 326"/>
                  <a:gd name="T31" fmla="*/ 307 h 438"/>
                  <a:gd name="T32" fmla="*/ 95 w 326"/>
                  <a:gd name="T33" fmla="*/ 290 h 438"/>
                  <a:gd name="T34" fmla="*/ 93 w 326"/>
                  <a:gd name="T35" fmla="*/ 282 h 438"/>
                  <a:gd name="T36" fmla="*/ 88 w 326"/>
                  <a:gd name="T37" fmla="*/ 270 h 438"/>
                  <a:gd name="T38" fmla="*/ 88 w 326"/>
                  <a:gd name="T39" fmla="*/ 254 h 438"/>
                  <a:gd name="T40" fmla="*/ 72 w 326"/>
                  <a:gd name="T41" fmla="*/ 247 h 438"/>
                  <a:gd name="T42" fmla="*/ 59 w 326"/>
                  <a:gd name="T43" fmla="*/ 236 h 438"/>
                  <a:gd name="T44" fmla="*/ 53 w 326"/>
                  <a:gd name="T45" fmla="*/ 226 h 438"/>
                  <a:gd name="T46" fmla="*/ 44 w 326"/>
                  <a:gd name="T47" fmla="*/ 212 h 438"/>
                  <a:gd name="T48" fmla="*/ 38 w 326"/>
                  <a:gd name="T49" fmla="*/ 203 h 438"/>
                  <a:gd name="T50" fmla="*/ 22 w 326"/>
                  <a:gd name="T51" fmla="*/ 195 h 438"/>
                  <a:gd name="T52" fmla="*/ 26 w 326"/>
                  <a:gd name="T53" fmla="*/ 185 h 438"/>
                  <a:gd name="T54" fmla="*/ 12 w 326"/>
                  <a:gd name="T55" fmla="*/ 185 h 438"/>
                  <a:gd name="T56" fmla="*/ 6 w 326"/>
                  <a:gd name="T57" fmla="*/ 168 h 438"/>
                  <a:gd name="T58" fmla="*/ 4 w 326"/>
                  <a:gd name="T59" fmla="*/ 152 h 438"/>
                  <a:gd name="T60" fmla="*/ 3 w 326"/>
                  <a:gd name="T61" fmla="*/ 138 h 438"/>
                  <a:gd name="T62" fmla="*/ 10 w 326"/>
                  <a:gd name="T63" fmla="*/ 127 h 438"/>
                  <a:gd name="T64" fmla="*/ 18 w 326"/>
                  <a:gd name="T65" fmla="*/ 117 h 438"/>
                  <a:gd name="T66" fmla="*/ 27 w 326"/>
                  <a:gd name="T67" fmla="*/ 105 h 438"/>
                  <a:gd name="T68" fmla="*/ 26 w 326"/>
                  <a:gd name="T69" fmla="*/ 86 h 438"/>
                  <a:gd name="T70" fmla="*/ 23 w 326"/>
                  <a:gd name="T71" fmla="*/ 61 h 438"/>
                  <a:gd name="T72" fmla="*/ 27 w 326"/>
                  <a:gd name="T73" fmla="*/ 44 h 438"/>
                  <a:gd name="T74" fmla="*/ 26 w 326"/>
                  <a:gd name="T75" fmla="*/ 29 h 438"/>
                  <a:gd name="T76" fmla="*/ 79 w 326"/>
                  <a:gd name="T77" fmla="*/ 15 h 438"/>
                  <a:gd name="T78" fmla="*/ 85 w 326"/>
                  <a:gd name="T79" fmla="*/ 17 h 438"/>
                  <a:gd name="T80" fmla="*/ 95 w 326"/>
                  <a:gd name="T81" fmla="*/ 23 h 438"/>
                  <a:gd name="T82" fmla="*/ 106 w 326"/>
                  <a:gd name="T83" fmla="*/ 20 h 438"/>
                  <a:gd name="T84" fmla="*/ 117 w 326"/>
                  <a:gd name="T85" fmla="*/ 16 h 438"/>
                  <a:gd name="T86" fmla="*/ 128 w 326"/>
                  <a:gd name="T87" fmla="*/ 19 h 438"/>
                  <a:gd name="T88" fmla="*/ 134 w 326"/>
                  <a:gd name="T89" fmla="*/ 12 h 438"/>
                  <a:gd name="T90" fmla="*/ 146 w 326"/>
                  <a:gd name="T91" fmla="*/ 9 h 438"/>
                  <a:gd name="T92" fmla="*/ 155 w 326"/>
                  <a:gd name="T93" fmla="*/ 0 h 438"/>
                  <a:gd name="T94" fmla="*/ 166 w 326"/>
                  <a:gd name="T95" fmla="*/ 3 h 438"/>
                  <a:gd name="T96" fmla="*/ 177 w 326"/>
                  <a:gd name="T97" fmla="*/ 9 h 438"/>
                  <a:gd name="T98" fmla="*/ 186 w 326"/>
                  <a:gd name="T99" fmla="*/ 12 h 438"/>
                  <a:gd name="T100" fmla="*/ 191 w 326"/>
                  <a:gd name="T101" fmla="*/ 17 h 438"/>
                  <a:gd name="T102" fmla="*/ 201 w 326"/>
                  <a:gd name="T103" fmla="*/ 14 h 438"/>
                  <a:gd name="T104" fmla="*/ 210 w 326"/>
                  <a:gd name="T105" fmla="*/ 14 h 438"/>
                  <a:gd name="T106" fmla="*/ 223 w 326"/>
                  <a:gd name="T107" fmla="*/ 13 h 438"/>
                  <a:gd name="T108" fmla="*/ 232 w 326"/>
                  <a:gd name="T109" fmla="*/ 19 h 438"/>
                  <a:gd name="T110" fmla="*/ 241 w 326"/>
                  <a:gd name="T111" fmla="*/ 11 h 438"/>
                  <a:gd name="T112" fmla="*/ 253 w 326"/>
                  <a:gd name="T113" fmla="*/ 10 h 438"/>
                  <a:gd name="T114" fmla="*/ 261 w 326"/>
                  <a:gd name="T115" fmla="*/ 17 h 438"/>
                  <a:gd name="T116" fmla="*/ 272 w 326"/>
                  <a:gd name="T117" fmla="*/ 12 h 438"/>
                  <a:gd name="T118" fmla="*/ 283 w 326"/>
                  <a:gd name="T119" fmla="*/ 14 h 438"/>
                  <a:gd name="T120" fmla="*/ 296 w 326"/>
                  <a:gd name="T121" fmla="*/ 14 h 438"/>
                  <a:gd name="T122" fmla="*/ 310 w 326"/>
                  <a:gd name="T123" fmla="*/ 22 h 438"/>
                  <a:gd name="T124" fmla="*/ 321 w 326"/>
                  <a:gd name="T125" fmla="*/ 23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6" h="438">
                    <a:moveTo>
                      <a:pt x="326" y="26"/>
                    </a:moveTo>
                    <a:lnTo>
                      <a:pt x="325" y="26"/>
                    </a:lnTo>
                    <a:lnTo>
                      <a:pt x="324" y="27"/>
                    </a:lnTo>
                    <a:lnTo>
                      <a:pt x="323" y="27"/>
                    </a:lnTo>
                    <a:lnTo>
                      <a:pt x="321" y="27"/>
                    </a:lnTo>
                    <a:lnTo>
                      <a:pt x="320" y="28"/>
                    </a:lnTo>
                    <a:lnTo>
                      <a:pt x="320" y="29"/>
                    </a:lnTo>
                    <a:lnTo>
                      <a:pt x="320" y="31"/>
                    </a:lnTo>
                    <a:lnTo>
                      <a:pt x="320" y="34"/>
                    </a:lnTo>
                    <a:lnTo>
                      <a:pt x="320" y="38"/>
                    </a:lnTo>
                    <a:lnTo>
                      <a:pt x="320" y="38"/>
                    </a:lnTo>
                    <a:lnTo>
                      <a:pt x="320" y="39"/>
                    </a:lnTo>
                    <a:lnTo>
                      <a:pt x="320" y="41"/>
                    </a:lnTo>
                    <a:lnTo>
                      <a:pt x="321" y="46"/>
                    </a:lnTo>
                    <a:lnTo>
                      <a:pt x="321" y="47"/>
                    </a:lnTo>
                    <a:lnTo>
                      <a:pt x="321" y="51"/>
                    </a:lnTo>
                    <a:lnTo>
                      <a:pt x="321" y="54"/>
                    </a:lnTo>
                    <a:lnTo>
                      <a:pt x="321" y="57"/>
                    </a:lnTo>
                    <a:lnTo>
                      <a:pt x="320" y="59"/>
                    </a:lnTo>
                    <a:lnTo>
                      <a:pt x="320" y="63"/>
                    </a:lnTo>
                    <a:lnTo>
                      <a:pt x="318" y="66"/>
                    </a:lnTo>
                    <a:lnTo>
                      <a:pt x="318" y="69"/>
                    </a:lnTo>
                    <a:lnTo>
                      <a:pt x="317" y="72"/>
                    </a:lnTo>
                    <a:lnTo>
                      <a:pt x="315" y="75"/>
                    </a:lnTo>
                    <a:lnTo>
                      <a:pt x="313" y="78"/>
                    </a:lnTo>
                    <a:lnTo>
                      <a:pt x="313" y="79"/>
                    </a:lnTo>
                    <a:lnTo>
                      <a:pt x="312" y="79"/>
                    </a:lnTo>
                    <a:lnTo>
                      <a:pt x="311" y="83"/>
                    </a:lnTo>
                    <a:lnTo>
                      <a:pt x="310" y="85"/>
                    </a:lnTo>
                    <a:lnTo>
                      <a:pt x="310" y="86"/>
                    </a:lnTo>
                    <a:lnTo>
                      <a:pt x="310" y="89"/>
                    </a:lnTo>
                    <a:lnTo>
                      <a:pt x="310" y="90"/>
                    </a:lnTo>
                    <a:lnTo>
                      <a:pt x="310" y="91"/>
                    </a:lnTo>
                    <a:lnTo>
                      <a:pt x="308" y="93"/>
                    </a:lnTo>
                    <a:lnTo>
                      <a:pt x="307" y="94"/>
                    </a:lnTo>
                    <a:lnTo>
                      <a:pt x="307" y="96"/>
                    </a:lnTo>
                    <a:lnTo>
                      <a:pt x="305" y="97"/>
                    </a:lnTo>
                    <a:lnTo>
                      <a:pt x="305" y="98"/>
                    </a:lnTo>
                    <a:lnTo>
                      <a:pt x="304" y="100"/>
                    </a:lnTo>
                    <a:lnTo>
                      <a:pt x="303" y="103"/>
                    </a:lnTo>
                    <a:lnTo>
                      <a:pt x="303" y="105"/>
                    </a:lnTo>
                    <a:lnTo>
                      <a:pt x="304" y="109"/>
                    </a:lnTo>
                    <a:lnTo>
                      <a:pt x="304" y="114"/>
                    </a:lnTo>
                    <a:lnTo>
                      <a:pt x="304" y="119"/>
                    </a:lnTo>
                    <a:lnTo>
                      <a:pt x="304" y="120"/>
                    </a:lnTo>
                    <a:lnTo>
                      <a:pt x="304" y="121"/>
                    </a:lnTo>
                    <a:lnTo>
                      <a:pt x="300" y="129"/>
                    </a:lnTo>
                    <a:lnTo>
                      <a:pt x="298" y="131"/>
                    </a:lnTo>
                    <a:lnTo>
                      <a:pt x="296" y="136"/>
                    </a:lnTo>
                    <a:lnTo>
                      <a:pt x="272" y="178"/>
                    </a:lnTo>
                    <a:lnTo>
                      <a:pt x="266" y="189"/>
                    </a:lnTo>
                    <a:lnTo>
                      <a:pt x="244" y="228"/>
                    </a:lnTo>
                    <a:lnTo>
                      <a:pt x="203" y="303"/>
                    </a:lnTo>
                    <a:lnTo>
                      <a:pt x="194" y="317"/>
                    </a:lnTo>
                    <a:lnTo>
                      <a:pt x="186" y="331"/>
                    </a:lnTo>
                    <a:lnTo>
                      <a:pt x="151" y="393"/>
                    </a:lnTo>
                    <a:lnTo>
                      <a:pt x="125" y="438"/>
                    </a:lnTo>
                    <a:lnTo>
                      <a:pt x="124" y="436"/>
                    </a:lnTo>
                    <a:lnTo>
                      <a:pt x="124" y="436"/>
                    </a:lnTo>
                    <a:lnTo>
                      <a:pt x="123" y="436"/>
                    </a:lnTo>
                    <a:lnTo>
                      <a:pt x="122" y="434"/>
                    </a:lnTo>
                    <a:lnTo>
                      <a:pt x="121" y="434"/>
                    </a:lnTo>
                    <a:lnTo>
                      <a:pt x="119" y="433"/>
                    </a:lnTo>
                    <a:lnTo>
                      <a:pt x="118" y="433"/>
                    </a:lnTo>
                    <a:lnTo>
                      <a:pt x="117" y="433"/>
                    </a:lnTo>
                    <a:lnTo>
                      <a:pt x="116" y="433"/>
                    </a:lnTo>
                    <a:lnTo>
                      <a:pt x="115" y="433"/>
                    </a:lnTo>
                    <a:lnTo>
                      <a:pt x="114" y="433"/>
                    </a:lnTo>
                    <a:lnTo>
                      <a:pt x="114" y="434"/>
                    </a:lnTo>
                    <a:lnTo>
                      <a:pt x="113" y="434"/>
                    </a:lnTo>
                    <a:lnTo>
                      <a:pt x="112" y="435"/>
                    </a:lnTo>
                    <a:lnTo>
                      <a:pt x="110" y="435"/>
                    </a:lnTo>
                    <a:lnTo>
                      <a:pt x="109" y="435"/>
                    </a:lnTo>
                    <a:lnTo>
                      <a:pt x="109" y="434"/>
                    </a:lnTo>
                    <a:lnTo>
                      <a:pt x="107" y="434"/>
                    </a:lnTo>
                    <a:lnTo>
                      <a:pt x="107" y="434"/>
                    </a:lnTo>
                    <a:lnTo>
                      <a:pt x="106" y="434"/>
                    </a:lnTo>
                    <a:lnTo>
                      <a:pt x="103" y="431"/>
                    </a:lnTo>
                    <a:lnTo>
                      <a:pt x="103" y="431"/>
                    </a:lnTo>
                    <a:lnTo>
                      <a:pt x="102" y="431"/>
                    </a:lnTo>
                    <a:lnTo>
                      <a:pt x="99" y="431"/>
                    </a:lnTo>
                    <a:lnTo>
                      <a:pt x="98" y="431"/>
                    </a:lnTo>
                    <a:lnTo>
                      <a:pt x="98" y="430"/>
                    </a:lnTo>
                    <a:lnTo>
                      <a:pt x="98" y="428"/>
                    </a:lnTo>
                    <a:lnTo>
                      <a:pt x="97" y="427"/>
                    </a:lnTo>
                    <a:lnTo>
                      <a:pt x="98" y="426"/>
                    </a:lnTo>
                    <a:lnTo>
                      <a:pt x="99" y="424"/>
                    </a:lnTo>
                    <a:lnTo>
                      <a:pt x="99" y="424"/>
                    </a:lnTo>
                    <a:lnTo>
                      <a:pt x="100" y="422"/>
                    </a:lnTo>
                    <a:lnTo>
                      <a:pt x="100" y="421"/>
                    </a:lnTo>
                    <a:lnTo>
                      <a:pt x="103" y="420"/>
                    </a:lnTo>
                    <a:lnTo>
                      <a:pt x="106" y="420"/>
                    </a:lnTo>
                    <a:lnTo>
                      <a:pt x="107" y="419"/>
                    </a:lnTo>
                    <a:lnTo>
                      <a:pt x="108" y="419"/>
                    </a:lnTo>
                    <a:lnTo>
                      <a:pt x="109" y="419"/>
                    </a:lnTo>
                    <a:lnTo>
                      <a:pt x="110" y="419"/>
                    </a:lnTo>
                    <a:lnTo>
                      <a:pt x="111" y="419"/>
                    </a:lnTo>
                    <a:lnTo>
                      <a:pt x="113" y="418"/>
                    </a:lnTo>
                    <a:lnTo>
                      <a:pt x="114" y="418"/>
                    </a:lnTo>
                    <a:lnTo>
                      <a:pt x="114" y="417"/>
                    </a:lnTo>
                    <a:lnTo>
                      <a:pt x="114" y="417"/>
                    </a:lnTo>
                    <a:lnTo>
                      <a:pt x="116" y="416"/>
                    </a:lnTo>
                    <a:lnTo>
                      <a:pt x="117" y="415"/>
                    </a:lnTo>
                    <a:lnTo>
                      <a:pt x="117" y="414"/>
                    </a:lnTo>
                    <a:lnTo>
                      <a:pt x="116" y="411"/>
                    </a:lnTo>
                    <a:lnTo>
                      <a:pt x="117" y="410"/>
                    </a:lnTo>
                    <a:lnTo>
                      <a:pt x="117" y="410"/>
                    </a:lnTo>
                    <a:lnTo>
                      <a:pt x="117" y="409"/>
                    </a:lnTo>
                    <a:lnTo>
                      <a:pt x="117" y="408"/>
                    </a:lnTo>
                    <a:lnTo>
                      <a:pt x="119" y="406"/>
                    </a:lnTo>
                    <a:lnTo>
                      <a:pt x="120" y="405"/>
                    </a:lnTo>
                    <a:lnTo>
                      <a:pt x="121" y="404"/>
                    </a:lnTo>
                    <a:lnTo>
                      <a:pt x="122" y="403"/>
                    </a:lnTo>
                    <a:lnTo>
                      <a:pt x="124" y="403"/>
                    </a:lnTo>
                    <a:lnTo>
                      <a:pt x="125" y="401"/>
                    </a:lnTo>
                    <a:lnTo>
                      <a:pt x="126" y="400"/>
                    </a:lnTo>
                    <a:lnTo>
                      <a:pt x="125" y="399"/>
                    </a:lnTo>
                    <a:lnTo>
                      <a:pt x="125" y="398"/>
                    </a:lnTo>
                    <a:lnTo>
                      <a:pt x="125" y="396"/>
                    </a:lnTo>
                    <a:lnTo>
                      <a:pt x="125" y="396"/>
                    </a:lnTo>
                    <a:lnTo>
                      <a:pt x="127" y="393"/>
                    </a:lnTo>
                    <a:lnTo>
                      <a:pt x="128" y="393"/>
                    </a:lnTo>
                    <a:lnTo>
                      <a:pt x="128" y="393"/>
                    </a:lnTo>
                    <a:lnTo>
                      <a:pt x="129" y="391"/>
                    </a:lnTo>
                    <a:lnTo>
                      <a:pt x="130" y="390"/>
                    </a:lnTo>
                    <a:lnTo>
                      <a:pt x="130" y="389"/>
                    </a:lnTo>
                    <a:lnTo>
                      <a:pt x="130" y="388"/>
                    </a:lnTo>
                    <a:lnTo>
                      <a:pt x="130" y="387"/>
                    </a:lnTo>
                    <a:lnTo>
                      <a:pt x="131" y="386"/>
                    </a:lnTo>
                    <a:lnTo>
                      <a:pt x="131" y="386"/>
                    </a:lnTo>
                    <a:lnTo>
                      <a:pt x="131" y="383"/>
                    </a:lnTo>
                    <a:lnTo>
                      <a:pt x="131" y="383"/>
                    </a:lnTo>
                    <a:lnTo>
                      <a:pt x="132" y="382"/>
                    </a:lnTo>
                    <a:lnTo>
                      <a:pt x="131" y="380"/>
                    </a:lnTo>
                    <a:lnTo>
                      <a:pt x="131" y="379"/>
                    </a:lnTo>
                    <a:lnTo>
                      <a:pt x="131" y="378"/>
                    </a:lnTo>
                    <a:lnTo>
                      <a:pt x="130" y="377"/>
                    </a:lnTo>
                    <a:lnTo>
                      <a:pt x="129" y="376"/>
                    </a:lnTo>
                    <a:lnTo>
                      <a:pt x="128" y="376"/>
                    </a:lnTo>
                    <a:lnTo>
                      <a:pt x="128" y="375"/>
                    </a:lnTo>
                    <a:lnTo>
                      <a:pt x="126" y="373"/>
                    </a:lnTo>
                    <a:lnTo>
                      <a:pt x="125" y="372"/>
                    </a:lnTo>
                    <a:lnTo>
                      <a:pt x="124" y="372"/>
                    </a:lnTo>
                    <a:lnTo>
                      <a:pt x="124" y="372"/>
                    </a:lnTo>
                    <a:lnTo>
                      <a:pt x="122" y="373"/>
                    </a:lnTo>
                    <a:lnTo>
                      <a:pt x="121" y="374"/>
                    </a:lnTo>
                    <a:lnTo>
                      <a:pt x="121" y="373"/>
                    </a:lnTo>
                    <a:lnTo>
                      <a:pt x="121" y="372"/>
                    </a:lnTo>
                    <a:lnTo>
                      <a:pt x="120" y="371"/>
                    </a:lnTo>
                    <a:lnTo>
                      <a:pt x="121" y="369"/>
                    </a:lnTo>
                    <a:lnTo>
                      <a:pt x="121" y="369"/>
                    </a:lnTo>
                    <a:lnTo>
                      <a:pt x="121" y="368"/>
                    </a:lnTo>
                    <a:lnTo>
                      <a:pt x="121" y="367"/>
                    </a:lnTo>
                    <a:lnTo>
                      <a:pt x="120" y="365"/>
                    </a:lnTo>
                    <a:lnTo>
                      <a:pt x="120" y="363"/>
                    </a:lnTo>
                    <a:lnTo>
                      <a:pt x="119" y="362"/>
                    </a:lnTo>
                    <a:lnTo>
                      <a:pt x="119" y="360"/>
                    </a:lnTo>
                    <a:lnTo>
                      <a:pt x="118" y="359"/>
                    </a:lnTo>
                    <a:lnTo>
                      <a:pt x="117" y="358"/>
                    </a:lnTo>
                    <a:lnTo>
                      <a:pt x="116" y="358"/>
                    </a:lnTo>
                    <a:lnTo>
                      <a:pt x="114" y="358"/>
                    </a:lnTo>
                    <a:lnTo>
                      <a:pt x="114" y="357"/>
                    </a:lnTo>
                    <a:lnTo>
                      <a:pt x="113" y="357"/>
                    </a:lnTo>
                    <a:lnTo>
                      <a:pt x="113" y="356"/>
                    </a:lnTo>
                    <a:lnTo>
                      <a:pt x="113" y="355"/>
                    </a:lnTo>
                    <a:lnTo>
                      <a:pt x="113" y="354"/>
                    </a:lnTo>
                    <a:lnTo>
                      <a:pt x="112" y="352"/>
                    </a:lnTo>
                    <a:lnTo>
                      <a:pt x="112" y="351"/>
                    </a:lnTo>
                    <a:lnTo>
                      <a:pt x="111" y="351"/>
                    </a:lnTo>
                    <a:lnTo>
                      <a:pt x="111" y="350"/>
                    </a:lnTo>
                    <a:lnTo>
                      <a:pt x="110" y="350"/>
                    </a:lnTo>
                    <a:lnTo>
                      <a:pt x="109" y="348"/>
                    </a:lnTo>
                    <a:lnTo>
                      <a:pt x="108" y="348"/>
                    </a:lnTo>
                    <a:lnTo>
                      <a:pt x="108" y="347"/>
                    </a:lnTo>
                    <a:lnTo>
                      <a:pt x="109" y="346"/>
                    </a:lnTo>
                    <a:lnTo>
                      <a:pt x="109" y="345"/>
                    </a:lnTo>
                    <a:lnTo>
                      <a:pt x="110" y="345"/>
                    </a:lnTo>
                    <a:lnTo>
                      <a:pt x="110" y="344"/>
                    </a:lnTo>
                    <a:lnTo>
                      <a:pt x="110" y="343"/>
                    </a:lnTo>
                    <a:lnTo>
                      <a:pt x="109" y="342"/>
                    </a:lnTo>
                    <a:lnTo>
                      <a:pt x="108" y="342"/>
                    </a:lnTo>
                    <a:lnTo>
                      <a:pt x="107" y="342"/>
                    </a:lnTo>
                    <a:lnTo>
                      <a:pt x="105" y="343"/>
                    </a:lnTo>
                    <a:lnTo>
                      <a:pt x="103" y="344"/>
                    </a:lnTo>
                    <a:lnTo>
                      <a:pt x="102" y="343"/>
                    </a:lnTo>
                    <a:lnTo>
                      <a:pt x="102" y="341"/>
                    </a:lnTo>
                    <a:lnTo>
                      <a:pt x="103" y="341"/>
                    </a:lnTo>
                    <a:lnTo>
                      <a:pt x="104" y="341"/>
                    </a:lnTo>
                    <a:lnTo>
                      <a:pt x="106" y="341"/>
                    </a:lnTo>
                    <a:lnTo>
                      <a:pt x="107" y="340"/>
                    </a:lnTo>
                    <a:lnTo>
                      <a:pt x="109" y="339"/>
                    </a:lnTo>
                    <a:lnTo>
                      <a:pt x="110" y="339"/>
                    </a:lnTo>
                    <a:lnTo>
                      <a:pt x="110" y="338"/>
                    </a:lnTo>
                    <a:lnTo>
                      <a:pt x="110" y="336"/>
                    </a:lnTo>
                    <a:lnTo>
                      <a:pt x="110" y="333"/>
                    </a:lnTo>
                    <a:lnTo>
                      <a:pt x="111" y="332"/>
                    </a:lnTo>
                    <a:lnTo>
                      <a:pt x="111" y="331"/>
                    </a:lnTo>
                    <a:lnTo>
                      <a:pt x="110" y="330"/>
                    </a:lnTo>
                    <a:lnTo>
                      <a:pt x="109" y="329"/>
                    </a:lnTo>
                    <a:lnTo>
                      <a:pt x="107" y="328"/>
                    </a:lnTo>
                    <a:lnTo>
                      <a:pt x="107" y="327"/>
                    </a:lnTo>
                    <a:lnTo>
                      <a:pt x="107" y="326"/>
                    </a:lnTo>
                    <a:lnTo>
                      <a:pt x="106" y="325"/>
                    </a:lnTo>
                    <a:lnTo>
                      <a:pt x="105" y="325"/>
                    </a:lnTo>
                    <a:lnTo>
                      <a:pt x="104" y="324"/>
                    </a:lnTo>
                    <a:lnTo>
                      <a:pt x="103" y="324"/>
                    </a:lnTo>
                    <a:lnTo>
                      <a:pt x="103" y="322"/>
                    </a:lnTo>
                    <a:lnTo>
                      <a:pt x="102" y="321"/>
                    </a:lnTo>
                    <a:lnTo>
                      <a:pt x="101" y="319"/>
                    </a:lnTo>
                    <a:lnTo>
                      <a:pt x="101" y="318"/>
                    </a:lnTo>
                    <a:lnTo>
                      <a:pt x="101" y="317"/>
                    </a:lnTo>
                    <a:lnTo>
                      <a:pt x="101" y="317"/>
                    </a:lnTo>
                    <a:lnTo>
                      <a:pt x="103" y="314"/>
                    </a:lnTo>
                    <a:lnTo>
                      <a:pt x="103" y="313"/>
                    </a:lnTo>
                    <a:lnTo>
                      <a:pt x="103" y="312"/>
                    </a:lnTo>
                    <a:lnTo>
                      <a:pt x="102" y="311"/>
                    </a:lnTo>
                    <a:lnTo>
                      <a:pt x="101" y="310"/>
                    </a:lnTo>
                    <a:lnTo>
                      <a:pt x="100" y="310"/>
                    </a:lnTo>
                    <a:lnTo>
                      <a:pt x="100" y="309"/>
                    </a:lnTo>
                    <a:lnTo>
                      <a:pt x="100" y="309"/>
                    </a:lnTo>
                    <a:lnTo>
                      <a:pt x="99" y="308"/>
                    </a:lnTo>
                    <a:lnTo>
                      <a:pt x="98" y="307"/>
                    </a:lnTo>
                    <a:lnTo>
                      <a:pt x="97" y="307"/>
                    </a:lnTo>
                    <a:lnTo>
                      <a:pt x="97" y="307"/>
                    </a:lnTo>
                    <a:lnTo>
                      <a:pt x="97" y="306"/>
                    </a:lnTo>
                    <a:lnTo>
                      <a:pt x="96" y="305"/>
                    </a:lnTo>
                    <a:lnTo>
                      <a:pt x="95" y="302"/>
                    </a:lnTo>
                    <a:lnTo>
                      <a:pt x="95" y="300"/>
                    </a:lnTo>
                    <a:lnTo>
                      <a:pt x="94" y="299"/>
                    </a:lnTo>
                    <a:lnTo>
                      <a:pt x="93" y="297"/>
                    </a:lnTo>
                    <a:lnTo>
                      <a:pt x="93" y="296"/>
                    </a:lnTo>
                    <a:lnTo>
                      <a:pt x="93" y="296"/>
                    </a:lnTo>
                    <a:lnTo>
                      <a:pt x="93" y="294"/>
                    </a:lnTo>
                    <a:lnTo>
                      <a:pt x="93" y="293"/>
                    </a:lnTo>
                    <a:lnTo>
                      <a:pt x="93" y="293"/>
                    </a:lnTo>
                    <a:lnTo>
                      <a:pt x="93" y="291"/>
                    </a:lnTo>
                    <a:lnTo>
                      <a:pt x="94" y="291"/>
                    </a:lnTo>
                    <a:lnTo>
                      <a:pt x="95" y="290"/>
                    </a:lnTo>
                    <a:lnTo>
                      <a:pt x="96" y="289"/>
                    </a:lnTo>
                    <a:lnTo>
                      <a:pt x="97" y="289"/>
                    </a:lnTo>
                    <a:lnTo>
                      <a:pt x="98" y="289"/>
                    </a:lnTo>
                    <a:lnTo>
                      <a:pt x="99" y="289"/>
                    </a:lnTo>
                    <a:lnTo>
                      <a:pt x="99" y="288"/>
                    </a:lnTo>
                    <a:lnTo>
                      <a:pt x="98" y="286"/>
                    </a:lnTo>
                    <a:lnTo>
                      <a:pt x="97" y="286"/>
                    </a:lnTo>
                    <a:lnTo>
                      <a:pt x="97" y="285"/>
                    </a:lnTo>
                    <a:lnTo>
                      <a:pt x="96" y="285"/>
                    </a:lnTo>
                    <a:lnTo>
                      <a:pt x="96" y="284"/>
                    </a:lnTo>
                    <a:lnTo>
                      <a:pt x="95" y="283"/>
                    </a:lnTo>
                    <a:lnTo>
                      <a:pt x="94" y="283"/>
                    </a:lnTo>
                    <a:lnTo>
                      <a:pt x="93" y="282"/>
                    </a:lnTo>
                    <a:lnTo>
                      <a:pt x="93" y="282"/>
                    </a:lnTo>
                    <a:lnTo>
                      <a:pt x="92" y="281"/>
                    </a:lnTo>
                    <a:lnTo>
                      <a:pt x="91" y="281"/>
                    </a:lnTo>
                    <a:lnTo>
                      <a:pt x="89" y="280"/>
                    </a:lnTo>
                    <a:lnTo>
                      <a:pt x="88" y="280"/>
                    </a:lnTo>
                    <a:lnTo>
                      <a:pt x="87" y="279"/>
                    </a:lnTo>
                    <a:lnTo>
                      <a:pt x="87" y="279"/>
                    </a:lnTo>
                    <a:lnTo>
                      <a:pt x="86" y="278"/>
                    </a:lnTo>
                    <a:lnTo>
                      <a:pt x="86" y="276"/>
                    </a:lnTo>
                    <a:lnTo>
                      <a:pt x="86" y="275"/>
                    </a:lnTo>
                    <a:lnTo>
                      <a:pt x="86" y="274"/>
                    </a:lnTo>
                    <a:lnTo>
                      <a:pt x="87" y="272"/>
                    </a:lnTo>
                    <a:lnTo>
                      <a:pt x="87" y="272"/>
                    </a:lnTo>
                    <a:lnTo>
                      <a:pt x="88" y="271"/>
                    </a:lnTo>
                    <a:lnTo>
                      <a:pt x="88" y="270"/>
                    </a:lnTo>
                    <a:lnTo>
                      <a:pt x="88" y="269"/>
                    </a:lnTo>
                    <a:lnTo>
                      <a:pt x="88" y="268"/>
                    </a:lnTo>
                    <a:lnTo>
                      <a:pt x="88" y="267"/>
                    </a:lnTo>
                    <a:lnTo>
                      <a:pt x="87" y="265"/>
                    </a:lnTo>
                    <a:lnTo>
                      <a:pt x="86" y="264"/>
                    </a:lnTo>
                    <a:lnTo>
                      <a:pt x="85" y="263"/>
                    </a:lnTo>
                    <a:lnTo>
                      <a:pt x="84" y="262"/>
                    </a:lnTo>
                    <a:lnTo>
                      <a:pt x="85" y="262"/>
                    </a:lnTo>
                    <a:lnTo>
                      <a:pt x="87" y="259"/>
                    </a:lnTo>
                    <a:lnTo>
                      <a:pt x="88" y="258"/>
                    </a:lnTo>
                    <a:lnTo>
                      <a:pt x="88" y="258"/>
                    </a:lnTo>
                    <a:lnTo>
                      <a:pt x="89" y="257"/>
                    </a:lnTo>
                    <a:lnTo>
                      <a:pt x="89" y="255"/>
                    </a:lnTo>
                    <a:lnTo>
                      <a:pt x="88" y="254"/>
                    </a:lnTo>
                    <a:lnTo>
                      <a:pt x="87" y="253"/>
                    </a:lnTo>
                    <a:lnTo>
                      <a:pt x="86" y="252"/>
                    </a:lnTo>
                    <a:lnTo>
                      <a:pt x="85" y="252"/>
                    </a:lnTo>
                    <a:lnTo>
                      <a:pt x="84" y="252"/>
                    </a:lnTo>
                    <a:lnTo>
                      <a:pt x="83" y="252"/>
                    </a:lnTo>
                    <a:lnTo>
                      <a:pt x="82" y="252"/>
                    </a:lnTo>
                    <a:lnTo>
                      <a:pt x="80" y="251"/>
                    </a:lnTo>
                    <a:lnTo>
                      <a:pt x="79" y="251"/>
                    </a:lnTo>
                    <a:lnTo>
                      <a:pt x="76" y="250"/>
                    </a:lnTo>
                    <a:lnTo>
                      <a:pt x="74" y="250"/>
                    </a:lnTo>
                    <a:lnTo>
                      <a:pt x="72" y="250"/>
                    </a:lnTo>
                    <a:lnTo>
                      <a:pt x="72" y="249"/>
                    </a:lnTo>
                    <a:lnTo>
                      <a:pt x="72" y="248"/>
                    </a:lnTo>
                    <a:lnTo>
                      <a:pt x="72" y="247"/>
                    </a:lnTo>
                    <a:lnTo>
                      <a:pt x="72" y="246"/>
                    </a:lnTo>
                    <a:lnTo>
                      <a:pt x="72" y="245"/>
                    </a:lnTo>
                    <a:lnTo>
                      <a:pt x="72" y="244"/>
                    </a:lnTo>
                    <a:lnTo>
                      <a:pt x="72" y="243"/>
                    </a:lnTo>
                    <a:lnTo>
                      <a:pt x="72" y="242"/>
                    </a:lnTo>
                    <a:lnTo>
                      <a:pt x="72" y="241"/>
                    </a:lnTo>
                    <a:lnTo>
                      <a:pt x="71" y="241"/>
                    </a:lnTo>
                    <a:lnTo>
                      <a:pt x="69" y="240"/>
                    </a:lnTo>
                    <a:lnTo>
                      <a:pt x="68" y="239"/>
                    </a:lnTo>
                    <a:lnTo>
                      <a:pt x="66" y="239"/>
                    </a:lnTo>
                    <a:lnTo>
                      <a:pt x="66" y="238"/>
                    </a:lnTo>
                    <a:lnTo>
                      <a:pt x="61" y="237"/>
                    </a:lnTo>
                    <a:lnTo>
                      <a:pt x="59" y="236"/>
                    </a:lnTo>
                    <a:lnTo>
                      <a:pt x="59" y="236"/>
                    </a:lnTo>
                    <a:lnTo>
                      <a:pt x="58" y="236"/>
                    </a:lnTo>
                    <a:lnTo>
                      <a:pt x="57" y="236"/>
                    </a:lnTo>
                    <a:lnTo>
                      <a:pt x="56" y="236"/>
                    </a:lnTo>
                    <a:lnTo>
                      <a:pt x="55" y="236"/>
                    </a:lnTo>
                    <a:lnTo>
                      <a:pt x="55" y="235"/>
                    </a:lnTo>
                    <a:lnTo>
                      <a:pt x="55" y="234"/>
                    </a:lnTo>
                    <a:lnTo>
                      <a:pt x="55" y="232"/>
                    </a:lnTo>
                    <a:lnTo>
                      <a:pt x="54" y="231"/>
                    </a:lnTo>
                    <a:lnTo>
                      <a:pt x="53" y="231"/>
                    </a:lnTo>
                    <a:lnTo>
                      <a:pt x="53" y="230"/>
                    </a:lnTo>
                    <a:lnTo>
                      <a:pt x="53" y="229"/>
                    </a:lnTo>
                    <a:lnTo>
                      <a:pt x="53" y="227"/>
                    </a:lnTo>
                    <a:lnTo>
                      <a:pt x="53" y="227"/>
                    </a:lnTo>
                    <a:lnTo>
                      <a:pt x="53" y="226"/>
                    </a:lnTo>
                    <a:lnTo>
                      <a:pt x="53" y="225"/>
                    </a:lnTo>
                    <a:lnTo>
                      <a:pt x="52" y="224"/>
                    </a:lnTo>
                    <a:lnTo>
                      <a:pt x="52" y="223"/>
                    </a:lnTo>
                    <a:lnTo>
                      <a:pt x="52" y="221"/>
                    </a:lnTo>
                    <a:lnTo>
                      <a:pt x="51" y="220"/>
                    </a:lnTo>
                    <a:lnTo>
                      <a:pt x="51" y="219"/>
                    </a:lnTo>
                    <a:lnTo>
                      <a:pt x="50" y="218"/>
                    </a:lnTo>
                    <a:lnTo>
                      <a:pt x="49" y="217"/>
                    </a:lnTo>
                    <a:lnTo>
                      <a:pt x="48" y="217"/>
                    </a:lnTo>
                    <a:lnTo>
                      <a:pt x="48" y="217"/>
                    </a:lnTo>
                    <a:lnTo>
                      <a:pt x="46" y="216"/>
                    </a:lnTo>
                    <a:lnTo>
                      <a:pt x="45" y="216"/>
                    </a:lnTo>
                    <a:lnTo>
                      <a:pt x="45" y="215"/>
                    </a:lnTo>
                    <a:lnTo>
                      <a:pt x="44" y="212"/>
                    </a:lnTo>
                    <a:lnTo>
                      <a:pt x="43" y="211"/>
                    </a:lnTo>
                    <a:lnTo>
                      <a:pt x="43" y="210"/>
                    </a:lnTo>
                    <a:lnTo>
                      <a:pt x="43" y="209"/>
                    </a:lnTo>
                    <a:lnTo>
                      <a:pt x="44" y="208"/>
                    </a:lnTo>
                    <a:lnTo>
                      <a:pt x="45" y="207"/>
                    </a:lnTo>
                    <a:lnTo>
                      <a:pt x="45" y="207"/>
                    </a:lnTo>
                    <a:lnTo>
                      <a:pt x="45" y="206"/>
                    </a:lnTo>
                    <a:lnTo>
                      <a:pt x="45" y="205"/>
                    </a:lnTo>
                    <a:lnTo>
                      <a:pt x="45" y="204"/>
                    </a:lnTo>
                    <a:lnTo>
                      <a:pt x="44" y="203"/>
                    </a:lnTo>
                    <a:lnTo>
                      <a:pt x="43" y="203"/>
                    </a:lnTo>
                    <a:lnTo>
                      <a:pt x="41" y="203"/>
                    </a:lnTo>
                    <a:lnTo>
                      <a:pt x="40" y="203"/>
                    </a:lnTo>
                    <a:lnTo>
                      <a:pt x="38" y="203"/>
                    </a:lnTo>
                    <a:lnTo>
                      <a:pt x="38" y="202"/>
                    </a:lnTo>
                    <a:lnTo>
                      <a:pt x="38" y="202"/>
                    </a:lnTo>
                    <a:lnTo>
                      <a:pt x="37" y="201"/>
                    </a:lnTo>
                    <a:lnTo>
                      <a:pt x="36" y="200"/>
                    </a:lnTo>
                    <a:lnTo>
                      <a:pt x="35" y="199"/>
                    </a:lnTo>
                    <a:lnTo>
                      <a:pt x="35" y="199"/>
                    </a:lnTo>
                    <a:lnTo>
                      <a:pt x="33" y="198"/>
                    </a:lnTo>
                    <a:lnTo>
                      <a:pt x="32" y="197"/>
                    </a:lnTo>
                    <a:lnTo>
                      <a:pt x="31" y="197"/>
                    </a:lnTo>
                    <a:lnTo>
                      <a:pt x="31" y="197"/>
                    </a:lnTo>
                    <a:lnTo>
                      <a:pt x="29" y="196"/>
                    </a:lnTo>
                    <a:lnTo>
                      <a:pt x="28" y="196"/>
                    </a:lnTo>
                    <a:lnTo>
                      <a:pt x="24" y="196"/>
                    </a:lnTo>
                    <a:lnTo>
                      <a:pt x="22" y="195"/>
                    </a:lnTo>
                    <a:lnTo>
                      <a:pt x="21" y="194"/>
                    </a:lnTo>
                    <a:lnTo>
                      <a:pt x="20" y="193"/>
                    </a:lnTo>
                    <a:lnTo>
                      <a:pt x="19" y="192"/>
                    </a:lnTo>
                    <a:lnTo>
                      <a:pt x="19" y="191"/>
                    </a:lnTo>
                    <a:lnTo>
                      <a:pt x="20" y="190"/>
                    </a:lnTo>
                    <a:lnTo>
                      <a:pt x="21" y="190"/>
                    </a:lnTo>
                    <a:lnTo>
                      <a:pt x="21" y="190"/>
                    </a:lnTo>
                    <a:lnTo>
                      <a:pt x="22" y="190"/>
                    </a:lnTo>
                    <a:lnTo>
                      <a:pt x="24" y="190"/>
                    </a:lnTo>
                    <a:lnTo>
                      <a:pt x="25" y="190"/>
                    </a:lnTo>
                    <a:lnTo>
                      <a:pt x="26" y="189"/>
                    </a:lnTo>
                    <a:lnTo>
                      <a:pt x="27" y="187"/>
                    </a:lnTo>
                    <a:lnTo>
                      <a:pt x="27" y="186"/>
                    </a:lnTo>
                    <a:lnTo>
                      <a:pt x="26" y="185"/>
                    </a:lnTo>
                    <a:lnTo>
                      <a:pt x="25" y="185"/>
                    </a:lnTo>
                    <a:lnTo>
                      <a:pt x="24" y="184"/>
                    </a:lnTo>
                    <a:lnTo>
                      <a:pt x="24" y="183"/>
                    </a:lnTo>
                    <a:lnTo>
                      <a:pt x="23" y="183"/>
                    </a:lnTo>
                    <a:lnTo>
                      <a:pt x="22" y="183"/>
                    </a:lnTo>
                    <a:lnTo>
                      <a:pt x="21" y="183"/>
                    </a:lnTo>
                    <a:lnTo>
                      <a:pt x="18" y="183"/>
                    </a:lnTo>
                    <a:lnTo>
                      <a:pt x="17" y="183"/>
                    </a:lnTo>
                    <a:lnTo>
                      <a:pt x="14" y="186"/>
                    </a:lnTo>
                    <a:lnTo>
                      <a:pt x="14" y="187"/>
                    </a:lnTo>
                    <a:lnTo>
                      <a:pt x="13" y="187"/>
                    </a:lnTo>
                    <a:lnTo>
                      <a:pt x="12" y="186"/>
                    </a:lnTo>
                    <a:lnTo>
                      <a:pt x="12" y="186"/>
                    </a:lnTo>
                    <a:lnTo>
                      <a:pt x="12" y="185"/>
                    </a:lnTo>
                    <a:lnTo>
                      <a:pt x="14" y="183"/>
                    </a:lnTo>
                    <a:lnTo>
                      <a:pt x="14" y="182"/>
                    </a:lnTo>
                    <a:lnTo>
                      <a:pt x="14" y="179"/>
                    </a:lnTo>
                    <a:lnTo>
                      <a:pt x="14" y="176"/>
                    </a:lnTo>
                    <a:lnTo>
                      <a:pt x="14" y="173"/>
                    </a:lnTo>
                    <a:lnTo>
                      <a:pt x="14" y="172"/>
                    </a:lnTo>
                    <a:lnTo>
                      <a:pt x="14" y="172"/>
                    </a:lnTo>
                    <a:lnTo>
                      <a:pt x="13" y="172"/>
                    </a:lnTo>
                    <a:lnTo>
                      <a:pt x="12" y="172"/>
                    </a:lnTo>
                    <a:lnTo>
                      <a:pt x="11" y="171"/>
                    </a:lnTo>
                    <a:lnTo>
                      <a:pt x="10" y="170"/>
                    </a:lnTo>
                    <a:lnTo>
                      <a:pt x="9" y="169"/>
                    </a:lnTo>
                    <a:lnTo>
                      <a:pt x="7" y="169"/>
                    </a:lnTo>
                    <a:lnTo>
                      <a:pt x="6" y="168"/>
                    </a:lnTo>
                    <a:lnTo>
                      <a:pt x="5" y="168"/>
                    </a:lnTo>
                    <a:lnTo>
                      <a:pt x="4" y="167"/>
                    </a:lnTo>
                    <a:lnTo>
                      <a:pt x="2" y="165"/>
                    </a:lnTo>
                    <a:lnTo>
                      <a:pt x="1" y="165"/>
                    </a:lnTo>
                    <a:lnTo>
                      <a:pt x="0" y="163"/>
                    </a:lnTo>
                    <a:lnTo>
                      <a:pt x="1" y="162"/>
                    </a:lnTo>
                    <a:lnTo>
                      <a:pt x="1" y="160"/>
                    </a:lnTo>
                    <a:lnTo>
                      <a:pt x="0" y="160"/>
                    </a:lnTo>
                    <a:lnTo>
                      <a:pt x="0" y="158"/>
                    </a:lnTo>
                    <a:lnTo>
                      <a:pt x="0" y="157"/>
                    </a:lnTo>
                    <a:lnTo>
                      <a:pt x="0" y="156"/>
                    </a:lnTo>
                    <a:lnTo>
                      <a:pt x="2" y="155"/>
                    </a:lnTo>
                    <a:lnTo>
                      <a:pt x="4" y="153"/>
                    </a:lnTo>
                    <a:lnTo>
                      <a:pt x="4" y="152"/>
                    </a:lnTo>
                    <a:lnTo>
                      <a:pt x="2" y="151"/>
                    </a:lnTo>
                    <a:lnTo>
                      <a:pt x="1" y="150"/>
                    </a:lnTo>
                    <a:lnTo>
                      <a:pt x="1" y="148"/>
                    </a:lnTo>
                    <a:lnTo>
                      <a:pt x="2" y="146"/>
                    </a:lnTo>
                    <a:lnTo>
                      <a:pt x="1" y="145"/>
                    </a:lnTo>
                    <a:lnTo>
                      <a:pt x="1" y="145"/>
                    </a:lnTo>
                    <a:lnTo>
                      <a:pt x="1" y="144"/>
                    </a:lnTo>
                    <a:lnTo>
                      <a:pt x="1" y="143"/>
                    </a:lnTo>
                    <a:lnTo>
                      <a:pt x="1" y="141"/>
                    </a:lnTo>
                    <a:lnTo>
                      <a:pt x="2" y="141"/>
                    </a:lnTo>
                    <a:lnTo>
                      <a:pt x="3" y="140"/>
                    </a:lnTo>
                    <a:lnTo>
                      <a:pt x="3" y="139"/>
                    </a:lnTo>
                    <a:lnTo>
                      <a:pt x="3" y="138"/>
                    </a:lnTo>
                    <a:lnTo>
                      <a:pt x="3" y="138"/>
                    </a:lnTo>
                    <a:lnTo>
                      <a:pt x="4" y="137"/>
                    </a:lnTo>
                    <a:lnTo>
                      <a:pt x="5" y="134"/>
                    </a:lnTo>
                    <a:lnTo>
                      <a:pt x="5" y="134"/>
                    </a:lnTo>
                    <a:lnTo>
                      <a:pt x="6" y="133"/>
                    </a:lnTo>
                    <a:lnTo>
                      <a:pt x="6" y="132"/>
                    </a:lnTo>
                    <a:lnTo>
                      <a:pt x="7" y="132"/>
                    </a:lnTo>
                    <a:lnTo>
                      <a:pt x="7" y="131"/>
                    </a:lnTo>
                    <a:lnTo>
                      <a:pt x="8" y="131"/>
                    </a:lnTo>
                    <a:lnTo>
                      <a:pt x="8" y="131"/>
                    </a:lnTo>
                    <a:lnTo>
                      <a:pt x="9" y="130"/>
                    </a:lnTo>
                    <a:lnTo>
                      <a:pt x="9" y="129"/>
                    </a:lnTo>
                    <a:lnTo>
                      <a:pt x="10" y="128"/>
                    </a:lnTo>
                    <a:lnTo>
                      <a:pt x="10" y="127"/>
                    </a:lnTo>
                    <a:lnTo>
                      <a:pt x="10" y="127"/>
                    </a:lnTo>
                    <a:lnTo>
                      <a:pt x="11" y="126"/>
                    </a:lnTo>
                    <a:lnTo>
                      <a:pt x="12" y="125"/>
                    </a:lnTo>
                    <a:lnTo>
                      <a:pt x="13" y="124"/>
                    </a:lnTo>
                    <a:lnTo>
                      <a:pt x="14" y="124"/>
                    </a:lnTo>
                    <a:lnTo>
                      <a:pt x="14" y="124"/>
                    </a:lnTo>
                    <a:lnTo>
                      <a:pt x="14" y="123"/>
                    </a:lnTo>
                    <a:lnTo>
                      <a:pt x="14" y="122"/>
                    </a:lnTo>
                    <a:lnTo>
                      <a:pt x="14" y="121"/>
                    </a:lnTo>
                    <a:lnTo>
                      <a:pt x="14" y="121"/>
                    </a:lnTo>
                    <a:lnTo>
                      <a:pt x="16" y="119"/>
                    </a:lnTo>
                    <a:lnTo>
                      <a:pt x="16" y="118"/>
                    </a:lnTo>
                    <a:lnTo>
                      <a:pt x="17" y="118"/>
                    </a:lnTo>
                    <a:lnTo>
                      <a:pt x="17" y="117"/>
                    </a:lnTo>
                    <a:lnTo>
                      <a:pt x="18" y="117"/>
                    </a:lnTo>
                    <a:lnTo>
                      <a:pt x="18" y="116"/>
                    </a:lnTo>
                    <a:lnTo>
                      <a:pt x="19" y="115"/>
                    </a:lnTo>
                    <a:lnTo>
                      <a:pt x="20" y="114"/>
                    </a:lnTo>
                    <a:lnTo>
                      <a:pt x="21" y="114"/>
                    </a:lnTo>
                    <a:lnTo>
                      <a:pt x="22" y="113"/>
                    </a:lnTo>
                    <a:lnTo>
                      <a:pt x="23" y="113"/>
                    </a:lnTo>
                    <a:lnTo>
                      <a:pt x="24" y="112"/>
                    </a:lnTo>
                    <a:lnTo>
                      <a:pt x="24" y="111"/>
                    </a:lnTo>
                    <a:lnTo>
                      <a:pt x="26" y="110"/>
                    </a:lnTo>
                    <a:lnTo>
                      <a:pt x="27" y="108"/>
                    </a:lnTo>
                    <a:lnTo>
                      <a:pt x="28" y="107"/>
                    </a:lnTo>
                    <a:lnTo>
                      <a:pt x="28" y="107"/>
                    </a:lnTo>
                    <a:lnTo>
                      <a:pt x="28" y="106"/>
                    </a:lnTo>
                    <a:lnTo>
                      <a:pt x="27" y="105"/>
                    </a:lnTo>
                    <a:lnTo>
                      <a:pt x="26" y="103"/>
                    </a:lnTo>
                    <a:lnTo>
                      <a:pt x="24" y="100"/>
                    </a:lnTo>
                    <a:lnTo>
                      <a:pt x="24" y="100"/>
                    </a:lnTo>
                    <a:lnTo>
                      <a:pt x="24" y="99"/>
                    </a:lnTo>
                    <a:lnTo>
                      <a:pt x="24" y="98"/>
                    </a:lnTo>
                    <a:lnTo>
                      <a:pt x="24" y="97"/>
                    </a:lnTo>
                    <a:lnTo>
                      <a:pt x="24" y="96"/>
                    </a:lnTo>
                    <a:lnTo>
                      <a:pt x="24" y="96"/>
                    </a:lnTo>
                    <a:lnTo>
                      <a:pt x="25" y="93"/>
                    </a:lnTo>
                    <a:lnTo>
                      <a:pt x="25" y="93"/>
                    </a:lnTo>
                    <a:lnTo>
                      <a:pt x="25" y="92"/>
                    </a:lnTo>
                    <a:lnTo>
                      <a:pt x="25" y="90"/>
                    </a:lnTo>
                    <a:lnTo>
                      <a:pt x="25" y="88"/>
                    </a:lnTo>
                    <a:lnTo>
                      <a:pt x="26" y="86"/>
                    </a:lnTo>
                    <a:lnTo>
                      <a:pt x="26" y="85"/>
                    </a:lnTo>
                    <a:lnTo>
                      <a:pt x="25" y="81"/>
                    </a:lnTo>
                    <a:lnTo>
                      <a:pt x="25" y="79"/>
                    </a:lnTo>
                    <a:lnTo>
                      <a:pt x="25" y="78"/>
                    </a:lnTo>
                    <a:lnTo>
                      <a:pt x="26" y="75"/>
                    </a:lnTo>
                    <a:lnTo>
                      <a:pt x="26" y="73"/>
                    </a:lnTo>
                    <a:lnTo>
                      <a:pt x="25" y="71"/>
                    </a:lnTo>
                    <a:lnTo>
                      <a:pt x="24" y="69"/>
                    </a:lnTo>
                    <a:lnTo>
                      <a:pt x="24" y="68"/>
                    </a:lnTo>
                    <a:lnTo>
                      <a:pt x="24" y="67"/>
                    </a:lnTo>
                    <a:lnTo>
                      <a:pt x="24" y="66"/>
                    </a:lnTo>
                    <a:lnTo>
                      <a:pt x="24" y="65"/>
                    </a:lnTo>
                    <a:lnTo>
                      <a:pt x="24" y="62"/>
                    </a:lnTo>
                    <a:lnTo>
                      <a:pt x="23" y="61"/>
                    </a:lnTo>
                    <a:lnTo>
                      <a:pt x="23" y="58"/>
                    </a:lnTo>
                    <a:lnTo>
                      <a:pt x="23" y="57"/>
                    </a:lnTo>
                    <a:lnTo>
                      <a:pt x="22" y="55"/>
                    </a:lnTo>
                    <a:lnTo>
                      <a:pt x="22" y="54"/>
                    </a:lnTo>
                    <a:lnTo>
                      <a:pt x="24" y="53"/>
                    </a:lnTo>
                    <a:lnTo>
                      <a:pt x="24" y="52"/>
                    </a:lnTo>
                    <a:lnTo>
                      <a:pt x="25" y="52"/>
                    </a:lnTo>
                    <a:lnTo>
                      <a:pt x="26" y="51"/>
                    </a:lnTo>
                    <a:lnTo>
                      <a:pt x="27" y="49"/>
                    </a:lnTo>
                    <a:lnTo>
                      <a:pt x="28" y="48"/>
                    </a:lnTo>
                    <a:lnTo>
                      <a:pt x="28" y="47"/>
                    </a:lnTo>
                    <a:lnTo>
                      <a:pt x="28" y="46"/>
                    </a:lnTo>
                    <a:lnTo>
                      <a:pt x="28" y="45"/>
                    </a:lnTo>
                    <a:lnTo>
                      <a:pt x="27" y="44"/>
                    </a:lnTo>
                    <a:lnTo>
                      <a:pt x="26" y="42"/>
                    </a:lnTo>
                    <a:lnTo>
                      <a:pt x="26" y="41"/>
                    </a:lnTo>
                    <a:lnTo>
                      <a:pt x="26" y="41"/>
                    </a:lnTo>
                    <a:lnTo>
                      <a:pt x="26" y="40"/>
                    </a:lnTo>
                    <a:lnTo>
                      <a:pt x="27" y="38"/>
                    </a:lnTo>
                    <a:lnTo>
                      <a:pt x="28" y="36"/>
                    </a:lnTo>
                    <a:lnTo>
                      <a:pt x="28" y="35"/>
                    </a:lnTo>
                    <a:lnTo>
                      <a:pt x="28" y="34"/>
                    </a:lnTo>
                    <a:lnTo>
                      <a:pt x="28" y="34"/>
                    </a:lnTo>
                    <a:lnTo>
                      <a:pt x="28" y="33"/>
                    </a:lnTo>
                    <a:lnTo>
                      <a:pt x="28" y="32"/>
                    </a:lnTo>
                    <a:lnTo>
                      <a:pt x="27" y="31"/>
                    </a:lnTo>
                    <a:lnTo>
                      <a:pt x="26" y="30"/>
                    </a:lnTo>
                    <a:lnTo>
                      <a:pt x="26" y="29"/>
                    </a:lnTo>
                    <a:lnTo>
                      <a:pt x="26" y="28"/>
                    </a:lnTo>
                    <a:lnTo>
                      <a:pt x="44" y="27"/>
                    </a:lnTo>
                    <a:lnTo>
                      <a:pt x="45" y="27"/>
                    </a:lnTo>
                    <a:lnTo>
                      <a:pt x="71" y="25"/>
                    </a:lnTo>
                    <a:lnTo>
                      <a:pt x="72" y="24"/>
                    </a:lnTo>
                    <a:lnTo>
                      <a:pt x="72" y="22"/>
                    </a:lnTo>
                    <a:lnTo>
                      <a:pt x="73" y="21"/>
                    </a:lnTo>
                    <a:lnTo>
                      <a:pt x="74" y="21"/>
                    </a:lnTo>
                    <a:lnTo>
                      <a:pt x="74" y="20"/>
                    </a:lnTo>
                    <a:lnTo>
                      <a:pt x="75" y="19"/>
                    </a:lnTo>
                    <a:lnTo>
                      <a:pt x="75" y="18"/>
                    </a:lnTo>
                    <a:lnTo>
                      <a:pt x="76" y="17"/>
                    </a:lnTo>
                    <a:lnTo>
                      <a:pt x="78" y="16"/>
                    </a:lnTo>
                    <a:lnTo>
                      <a:pt x="79" y="15"/>
                    </a:lnTo>
                    <a:lnTo>
                      <a:pt x="79" y="16"/>
                    </a:lnTo>
                    <a:lnTo>
                      <a:pt x="79" y="17"/>
                    </a:lnTo>
                    <a:lnTo>
                      <a:pt x="80" y="17"/>
                    </a:lnTo>
                    <a:lnTo>
                      <a:pt x="81" y="17"/>
                    </a:lnTo>
                    <a:lnTo>
                      <a:pt x="83" y="16"/>
                    </a:lnTo>
                    <a:lnTo>
                      <a:pt x="83" y="16"/>
                    </a:lnTo>
                    <a:lnTo>
                      <a:pt x="84" y="15"/>
                    </a:lnTo>
                    <a:lnTo>
                      <a:pt x="85" y="14"/>
                    </a:lnTo>
                    <a:lnTo>
                      <a:pt x="86" y="14"/>
                    </a:lnTo>
                    <a:lnTo>
                      <a:pt x="86" y="15"/>
                    </a:lnTo>
                    <a:lnTo>
                      <a:pt x="87" y="16"/>
                    </a:lnTo>
                    <a:lnTo>
                      <a:pt x="87" y="17"/>
                    </a:lnTo>
                    <a:lnTo>
                      <a:pt x="86" y="17"/>
                    </a:lnTo>
                    <a:lnTo>
                      <a:pt x="85" y="17"/>
                    </a:lnTo>
                    <a:lnTo>
                      <a:pt x="84" y="17"/>
                    </a:lnTo>
                    <a:lnTo>
                      <a:pt x="84" y="18"/>
                    </a:lnTo>
                    <a:lnTo>
                      <a:pt x="84" y="19"/>
                    </a:lnTo>
                    <a:lnTo>
                      <a:pt x="85" y="20"/>
                    </a:lnTo>
                    <a:lnTo>
                      <a:pt x="86" y="21"/>
                    </a:lnTo>
                    <a:lnTo>
                      <a:pt x="88" y="22"/>
                    </a:lnTo>
                    <a:lnTo>
                      <a:pt x="89" y="22"/>
                    </a:lnTo>
                    <a:lnTo>
                      <a:pt x="90" y="22"/>
                    </a:lnTo>
                    <a:lnTo>
                      <a:pt x="90" y="23"/>
                    </a:lnTo>
                    <a:lnTo>
                      <a:pt x="92" y="24"/>
                    </a:lnTo>
                    <a:lnTo>
                      <a:pt x="93" y="23"/>
                    </a:lnTo>
                    <a:lnTo>
                      <a:pt x="94" y="22"/>
                    </a:lnTo>
                    <a:lnTo>
                      <a:pt x="95" y="22"/>
                    </a:lnTo>
                    <a:lnTo>
                      <a:pt x="95" y="23"/>
                    </a:lnTo>
                    <a:lnTo>
                      <a:pt x="96" y="23"/>
                    </a:lnTo>
                    <a:lnTo>
                      <a:pt x="97" y="21"/>
                    </a:lnTo>
                    <a:lnTo>
                      <a:pt x="97" y="21"/>
                    </a:lnTo>
                    <a:lnTo>
                      <a:pt x="97" y="20"/>
                    </a:lnTo>
                    <a:lnTo>
                      <a:pt x="97" y="20"/>
                    </a:lnTo>
                    <a:lnTo>
                      <a:pt x="98" y="20"/>
                    </a:lnTo>
                    <a:lnTo>
                      <a:pt x="99" y="20"/>
                    </a:lnTo>
                    <a:lnTo>
                      <a:pt x="101" y="20"/>
                    </a:lnTo>
                    <a:lnTo>
                      <a:pt x="102" y="20"/>
                    </a:lnTo>
                    <a:lnTo>
                      <a:pt x="103" y="21"/>
                    </a:lnTo>
                    <a:lnTo>
                      <a:pt x="103" y="21"/>
                    </a:lnTo>
                    <a:lnTo>
                      <a:pt x="103" y="21"/>
                    </a:lnTo>
                    <a:lnTo>
                      <a:pt x="104" y="21"/>
                    </a:lnTo>
                    <a:lnTo>
                      <a:pt x="106" y="20"/>
                    </a:lnTo>
                    <a:lnTo>
                      <a:pt x="107" y="20"/>
                    </a:lnTo>
                    <a:lnTo>
                      <a:pt x="107" y="20"/>
                    </a:lnTo>
                    <a:lnTo>
                      <a:pt x="108" y="19"/>
                    </a:lnTo>
                    <a:lnTo>
                      <a:pt x="109" y="19"/>
                    </a:lnTo>
                    <a:lnTo>
                      <a:pt x="109" y="18"/>
                    </a:lnTo>
                    <a:lnTo>
                      <a:pt x="110" y="18"/>
                    </a:lnTo>
                    <a:lnTo>
                      <a:pt x="110" y="17"/>
                    </a:lnTo>
                    <a:lnTo>
                      <a:pt x="111" y="17"/>
                    </a:lnTo>
                    <a:lnTo>
                      <a:pt x="112" y="18"/>
                    </a:lnTo>
                    <a:lnTo>
                      <a:pt x="113" y="17"/>
                    </a:lnTo>
                    <a:lnTo>
                      <a:pt x="114" y="17"/>
                    </a:lnTo>
                    <a:lnTo>
                      <a:pt x="114" y="17"/>
                    </a:lnTo>
                    <a:lnTo>
                      <a:pt x="115" y="17"/>
                    </a:lnTo>
                    <a:lnTo>
                      <a:pt x="117" y="16"/>
                    </a:lnTo>
                    <a:lnTo>
                      <a:pt x="117" y="15"/>
                    </a:lnTo>
                    <a:lnTo>
                      <a:pt x="118" y="15"/>
                    </a:lnTo>
                    <a:lnTo>
                      <a:pt x="119" y="15"/>
                    </a:lnTo>
                    <a:lnTo>
                      <a:pt x="121" y="14"/>
                    </a:lnTo>
                    <a:lnTo>
                      <a:pt x="121" y="14"/>
                    </a:lnTo>
                    <a:lnTo>
                      <a:pt x="121" y="14"/>
                    </a:lnTo>
                    <a:lnTo>
                      <a:pt x="124" y="15"/>
                    </a:lnTo>
                    <a:lnTo>
                      <a:pt x="124" y="16"/>
                    </a:lnTo>
                    <a:lnTo>
                      <a:pt x="124" y="17"/>
                    </a:lnTo>
                    <a:lnTo>
                      <a:pt x="124" y="17"/>
                    </a:lnTo>
                    <a:lnTo>
                      <a:pt x="124" y="18"/>
                    </a:lnTo>
                    <a:lnTo>
                      <a:pt x="126" y="19"/>
                    </a:lnTo>
                    <a:lnTo>
                      <a:pt x="128" y="19"/>
                    </a:lnTo>
                    <a:lnTo>
                      <a:pt x="128" y="19"/>
                    </a:lnTo>
                    <a:lnTo>
                      <a:pt x="129" y="18"/>
                    </a:lnTo>
                    <a:lnTo>
                      <a:pt x="129" y="17"/>
                    </a:lnTo>
                    <a:lnTo>
                      <a:pt x="128" y="17"/>
                    </a:lnTo>
                    <a:lnTo>
                      <a:pt x="127" y="17"/>
                    </a:lnTo>
                    <a:lnTo>
                      <a:pt x="128" y="17"/>
                    </a:lnTo>
                    <a:lnTo>
                      <a:pt x="128" y="16"/>
                    </a:lnTo>
                    <a:lnTo>
                      <a:pt x="128" y="16"/>
                    </a:lnTo>
                    <a:lnTo>
                      <a:pt x="128" y="15"/>
                    </a:lnTo>
                    <a:lnTo>
                      <a:pt x="129" y="14"/>
                    </a:lnTo>
                    <a:lnTo>
                      <a:pt x="130" y="14"/>
                    </a:lnTo>
                    <a:lnTo>
                      <a:pt x="133" y="14"/>
                    </a:lnTo>
                    <a:lnTo>
                      <a:pt x="134" y="13"/>
                    </a:lnTo>
                    <a:lnTo>
                      <a:pt x="134" y="13"/>
                    </a:lnTo>
                    <a:lnTo>
                      <a:pt x="134" y="12"/>
                    </a:lnTo>
                    <a:lnTo>
                      <a:pt x="134" y="10"/>
                    </a:lnTo>
                    <a:lnTo>
                      <a:pt x="135" y="10"/>
                    </a:lnTo>
                    <a:lnTo>
                      <a:pt x="136" y="10"/>
                    </a:lnTo>
                    <a:lnTo>
                      <a:pt x="137" y="10"/>
                    </a:lnTo>
                    <a:lnTo>
                      <a:pt x="138" y="10"/>
                    </a:lnTo>
                    <a:lnTo>
                      <a:pt x="138" y="8"/>
                    </a:lnTo>
                    <a:lnTo>
                      <a:pt x="139" y="7"/>
                    </a:lnTo>
                    <a:lnTo>
                      <a:pt x="141" y="8"/>
                    </a:lnTo>
                    <a:lnTo>
                      <a:pt x="141" y="8"/>
                    </a:lnTo>
                    <a:lnTo>
                      <a:pt x="142" y="7"/>
                    </a:lnTo>
                    <a:lnTo>
                      <a:pt x="143" y="7"/>
                    </a:lnTo>
                    <a:lnTo>
                      <a:pt x="144" y="8"/>
                    </a:lnTo>
                    <a:lnTo>
                      <a:pt x="145" y="9"/>
                    </a:lnTo>
                    <a:lnTo>
                      <a:pt x="146" y="9"/>
                    </a:lnTo>
                    <a:lnTo>
                      <a:pt x="147" y="9"/>
                    </a:lnTo>
                    <a:lnTo>
                      <a:pt x="148" y="8"/>
                    </a:lnTo>
                    <a:lnTo>
                      <a:pt x="150" y="6"/>
                    </a:lnTo>
                    <a:lnTo>
                      <a:pt x="149" y="5"/>
                    </a:lnTo>
                    <a:lnTo>
                      <a:pt x="149" y="4"/>
                    </a:lnTo>
                    <a:lnTo>
                      <a:pt x="150" y="3"/>
                    </a:lnTo>
                    <a:lnTo>
                      <a:pt x="150" y="3"/>
                    </a:lnTo>
                    <a:lnTo>
                      <a:pt x="150" y="1"/>
                    </a:lnTo>
                    <a:lnTo>
                      <a:pt x="151" y="0"/>
                    </a:lnTo>
                    <a:lnTo>
                      <a:pt x="152" y="0"/>
                    </a:lnTo>
                    <a:lnTo>
                      <a:pt x="152" y="0"/>
                    </a:lnTo>
                    <a:lnTo>
                      <a:pt x="154" y="0"/>
                    </a:lnTo>
                    <a:lnTo>
                      <a:pt x="155" y="0"/>
                    </a:lnTo>
                    <a:lnTo>
                      <a:pt x="155" y="0"/>
                    </a:lnTo>
                    <a:lnTo>
                      <a:pt x="156" y="0"/>
                    </a:lnTo>
                    <a:lnTo>
                      <a:pt x="157" y="1"/>
                    </a:lnTo>
                    <a:lnTo>
                      <a:pt x="158" y="1"/>
                    </a:lnTo>
                    <a:lnTo>
                      <a:pt x="158" y="2"/>
                    </a:lnTo>
                    <a:lnTo>
                      <a:pt x="157" y="3"/>
                    </a:lnTo>
                    <a:lnTo>
                      <a:pt x="158" y="3"/>
                    </a:lnTo>
                    <a:lnTo>
                      <a:pt x="158" y="4"/>
                    </a:lnTo>
                    <a:lnTo>
                      <a:pt x="160" y="5"/>
                    </a:lnTo>
                    <a:lnTo>
                      <a:pt x="162" y="4"/>
                    </a:lnTo>
                    <a:lnTo>
                      <a:pt x="163" y="4"/>
                    </a:lnTo>
                    <a:lnTo>
                      <a:pt x="164" y="3"/>
                    </a:lnTo>
                    <a:lnTo>
                      <a:pt x="165" y="3"/>
                    </a:lnTo>
                    <a:lnTo>
                      <a:pt x="165" y="3"/>
                    </a:lnTo>
                    <a:lnTo>
                      <a:pt x="166" y="3"/>
                    </a:lnTo>
                    <a:lnTo>
                      <a:pt x="166" y="3"/>
                    </a:lnTo>
                    <a:lnTo>
                      <a:pt x="167" y="5"/>
                    </a:lnTo>
                    <a:lnTo>
                      <a:pt x="168" y="6"/>
                    </a:lnTo>
                    <a:lnTo>
                      <a:pt x="169" y="7"/>
                    </a:lnTo>
                    <a:lnTo>
                      <a:pt x="170" y="7"/>
                    </a:lnTo>
                    <a:lnTo>
                      <a:pt x="172" y="6"/>
                    </a:lnTo>
                    <a:lnTo>
                      <a:pt x="172" y="6"/>
                    </a:lnTo>
                    <a:lnTo>
                      <a:pt x="174" y="5"/>
                    </a:lnTo>
                    <a:lnTo>
                      <a:pt x="175" y="5"/>
                    </a:lnTo>
                    <a:lnTo>
                      <a:pt x="176" y="6"/>
                    </a:lnTo>
                    <a:lnTo>
                      <a:pt x="176" y="7"/>
                    </a:lnTo>
                    <a:lnTo>
                      <a:pt x="176" y="8"/>
                    </a:lnTo>
                    <a:lnTo>
                      <a:pt x="176" y="9"/>
                    </a:lnTo>
                    <a:lnTo>
                      <a:pt x="177" y="9"/>
                    </a:lnTo>
                    <a:lnTo>
                      <a:pt x="177" y="10"/>
                    </a:lnTo>
                    <a:lnTo>
                      <a:pt x="176" y="10"/>
                    </a:lnTo>
                    <a:lnTo>
                      <a:pt x="177" y="10"/>
                    </a:lnTo>
                    <a:lnTo>
                      <a:pt x="178" y="10"/>
                    </a:lnTo>
                    <a:lnTo>
                      <a:pt x="179" y="10"/>
                    </a:lnTo>
                    <a:lnTo>
                      <a:pt x="179" y="10"/>
                    </a:lnTo>
                    <a:lnTo>
                      <a:pt x="180" y="10"/>
                    </a:lnTo>
                    <a:lnTo>
                      <a:pt x="181" y="10"/>
                    </a:lnTo>
                    <a:lnTo>
                      <a:pt x="182" y="10"/>
                    </a:lnTo>
                    <a:lnTo>
                      <a:pt x="183" y="9"/>
                    </a:lnTo>
                    <a:lnTo>
                      <a:pt x="183" y="10"/>
                    </a:lnTo>
                    <a:lnTo>
                      <a:pt x="184" y="11"/>
                    </a:lnTo>
                    <a:lnTo>
                      <a:pt x="185" y="12"/>
                    </a:lnTo>
                    <a:lnTo>
                      <a:pt x="186" y="12"/>
                    </a:lnTo>
                    <a:lnTo>
                      <a:pt x="186" y="13"/>
                    </a:lnTo>
                    <a:lnTo>
                      <a:pt x="188" y="14"/>
                    </a:lnTo>
                    <a:lnTo>
                      <a:pt x="190" y="14"/>
                    </a:lnTo>
                    <a:lnTo>
                      <a:pt x="190" y="14"/>
                    </a:lnTo>
                    <a:lnTo>
                      <a:pt x="190" y="13"/>
                    </a:lnTo>
                    <a:lnTo>
                      <a:pt x="190" y="13"/>
                    </a:lnTo>
                    <a:lnTo>
                      <a:pt x="190" y="12"/>
                    </a:lnTo>
                    <a:lnTo>
                      <a:pt x="190" y="11"/>
                    </a:lnTo>
                    <a:lnTo>
                      <a:pt x="190" y="12"/>
                    </a:lnTo>
                    <a:lnTo>
                      <a:pt x="191" y="13"/>
                    </a:lnTo>
                    <a:lnTo>
                      <a:pt x="191" y="14"/>
                    </a:lnTo>
                    <a:lnTo>
                      <a:pt x="192" y="14"/>
                    </a:lnTo>
                    <a:lnTo>
                      <a:pt x="191" y="16"/>
                    </a:lnTo>
                    <a:lnTo>
                      <a:pt x="191" y="17"/>
                    </a:lnTo>
                    <a:lnTo>
                      <a:pt x="192" y="17"/>
                    </a:lnTo>
                    <a:lnTo>
                      <a:pt x="193" y="18"/>
                    </a:lnTo>
                    <a:lnTo>
                      <a:pt x="194" y="17"/>
                    </a:lnTo>
                    <a:lnTo>
                      <a:pt x="195" y="17"/>
                    </a:lnTo>
                    <a:lnTo>
                      <a:pt x="196" y="17"/>
                    </a:lnTo>
                    <a:lnTo>
                      <a:pt x="196" y="17"/>
                    </a:lnTo>
                    <a:lnTo>
                      <a:pt x="197" y="17"/>
                    </a:lnTo>
                    <a:lnTo>
                      <a:pt x="200" y="18"/>
                    </a:lnTo>
                    <a:lnTo>
                      <a:pt x="200" y="18"/>
                    </a:lnTo>
                    <a:lnTo>
                      <a:pt x="201" y="18"/>
                    </a:lnTo>
                    <a:lnTo>
                      <a:pt x="202" y="17"/>
                    </a:lnTo>
                    <a:lnTo>
                      <a:pt x="202" y="16"/>
                    </a:lnTo>
                    <a:lnTo>
                      <a:pt x="201" y="15"/>
                    </a:lnTo>
                    <a:lnTo>
                      <a:pt x="201" y="14"/>
                    </a:lnTo>
                    <a:lnTo>
                      <a:pt x="201" y="14"/>
                    </a:lnTo>
                    <a:lnTo>
                      <a:pt x="202" y="12"/>
                    </a:lnTo>
                    <a:lnTo>
                      <a:pt x="203" y="12"/>
                    </a:lnTo>
                    <a:lnTo>
                      <a:pt x="203" y="11"/>
                    </a:lnTo>
                    <a:lnTo>
                      <a:pt x="203" y="11"/>
                    </a:lnTo>
                    <a:lnTo>
                      <a:pt x="204" y="12"/>
                    </a:lnTo>
                    <a:lnTo>
                      <a:pt x="205" y="13"/>
                    </a:lnTo>
                    <a:lnTo>
                      <a:pt x="207" y="13"/>
                    </a:lnTo>
                    <a:lnTo>
                      <a:pt x="207" y="13"/>
                    </a:lnTo>
                    <a:lnTo>
                      <a:pt x="207" y="14"/>
                    </a:lnTo>
                    <a:lnTo>
                      <a:pt x="207" y="14"/>
                    </a:lnTo>
                    <a:lnTo>
                      <a:pt x="208" y="14"/>
                    </a:lnTo>
                    <a:lnTo>
                      <a:pt x="210" y="14"/>
                    </a:lnTo>
                    <a:lnTo>
                      <a:pt x="210" y="14"/>
                    </a:lnTo>
                    <a:lnTo>
                      <a:pt x="211" y="14"/>
                    </a:lnTo>
                    <a:lnTo>
                      <a:pt x="212" y="14"/>
                    </a:lnTo>
                    <a:lnTo>
                      <a:pt x="214" y="12"/>
                    </a:lnTo>
                    <a:lnTo>
                      <a:pt x="214" y="13"/>
                    </a:lnTo>
                    <a:lnTo>
                      <a:pt x="215" y="12"/>
                    </a:lnTo>
                    <a:lnTo>
                      <a:pt x="216" y="12"/>
                    </a:lnTo>
                    <a:lnTo>
                      <a:pt x="216" y="13"/>
                    </a:lnTo>
                    <a:lnTo>
                      <a:pt x="217" y="14"/>
                    </a:lnTo>
                    <a:lnTo>
                      <a:pt x="217" y="16"/>
                    </a:lnTo>
                    <a:lnTo>
                      <a:pt x="218" y="16"/>
                    </a:lnTo>
                    <a:lnTo>
                      <a:pt x="220" y="16"/>
                    </a:lnTo>
                    <a:lnTo>
                      <a:pt x="221" y="15"/>
                    </a:lnTo>
                    <a:lnTo>
                      <a:pt x="221" y="14"/>
                    </a:lnTo>
                    <a:lnTo>
                      <a:pt x="223" y="13"/>
                    </a:lnTo>
                    <a:lnTo>
                      <a:pt x="224" y="12"/>
                    </a:lnTo>
                    <a:lnTo>
                      <a:pt x="224" y="11"/>
                    </a:lnTo>
                    <a:lnTo>
                      <a:pt x="225" y="11"/>
                    </a:lnTo>
                    <a:lnTo>
                      <a:pt x="226" y="12"/>
                    </a:lnTo>
                    <a:lnTo>
                      <a:pt x="227" y="12"/>
                    </a:lnTo>
                    <a:lnTo>
                      <a:pt x="227" y="13"/>
                    </a:lnTo>
                    <a:lnTo>
                      <a:pt x="228" y="14"/>
                    </a:lnTo>
                    <a:lnTo>
                      <a:pt x="229" y="14"/>
                    </a:lnTo>
                    <a:lnTo>
                      <a:pt x="230" y="14"/>
                    </a:lnTo>
                    <a:lnTo>
                      <a:pt x="231" y="14"/>
                    </a:lnTo>
                    <a:lnTo>
                      <a:pt x="231" y="15"/>
                    </a:lnTo>
                    <a:lnTo>
                      <a:pt x="231" y="17"/>
                    </a:lnTo>
                    <a:lnTo>
                      <a:pt x="231" y="18"/>
                    </a:lnTo>
                    <a:lnTo>
                      <a:pt x="232" y="19"/>
                    </a:lnTo>
                    <a:lnTo>
                      <a:pt x="233" y="19"/>
                    </a:lnTo>
                    <a:lnTo>
                      <a:pt x="234" y="19"/>
                    </a:lnTo>
                    <a:lnTo>
                      <a:pt x="234" y="19"/>
                    </a:lnTo>
                    <a:lnTo>
                      <a:pt x="234" y="18"/>
                    </a:lnTo>
                    <a:lnTo>
                      <a:pt x="235" y="18"/>
                    </a:lnTo>
                    <a:lnTo>
                      <a:pt x="236" y="17"/>
                    </a:lnTo>
                    <a:lnTo>
                      <a:pt x="238" y="17"/>
                    </a:lnTo>
                    <a:lnTo>
                      <a:pt x="238" y="16"/>
                    </a:lnTo>
                    <a:lnTo>
                      <a:pt x="238" y="15"/>
                    </a:lnTo>
                    <a:lnTo>
                      <a:pt x="238" y="14"/>
                    </a:lnTo>
                    <a:lnTo>
                      <a:pt x="239" y="13"/>
                    </a:lnTo>
                    <a:lnTo>
                      <a:pt x="239" y="12"/>
                    </a:lnTo>
                    <a:lnTo>
                      <a:pt x="240" y="11"/>
                    </a:lnTo>
                    <a:lnTo>
                      <a:pt x="241" y="11"/>
                    </a:lnTo>
                    <a:lnTo>
                      <a:pt x="241" y="11"/>
                    </a:lnTo>
                    <a:lnTo>
                      <a:pt x="243" y="10"/>
                    </a:lnTo>
                    <a:lnTo>
                      <a:pt x="244" y="10"/>
                    </a:lnTo>
                    <a:lnTo>
                      <a:pt x="245" y="9"/>
                    </a:lnTo>
                    <a:lnTo>
                      <a:pt x="245" y="9"/>
                    </a:lnTo>
                    <a:lnTo>
                      <a:pt x="246" y="8"/>
                    </a:lnTo>
                    <a:lnTo>
                      <a:pt x="247" y="8"/>
                    </a:lnTo>
                    <a:lnTo>
                      <a:pt x="248" y="7"/>
                    </a:lnTo>
                    <a:lnTo>
                      <a:pt x="248" y="7"/>
                    </a:lnTo>
                    <a:lnTo>
                      <a:pt x="249" y="7"/>
                    </a:lnTo>
                    <a:lnTo>
                      <a:pt x="250" y="7"/>
                    </a:lnTo>
                    <a:lnTo>
                      <a:pt x="252" y="9"/>
                    </a:lnTo>
                    <a:lnTo>
                      <a:pt x="252" y="9"/>
                    </a:lnTo>
                    <a:lnTo>
                      <a:pt x="253" y="10"/>
                    </a:lnTo>
                    <a:lnTo>
                      <a:pt x="254" y="10"/>
                    </a:lnTo>
                    <a:lnTo>
                      <a:pt x="255" y="10"/>
                    </a:lnTo>
                    <a:lnTo>
                      <a:pt x="255" y="9"/>
                    </a:lnTo>
                    <a:lnTo>
                      <a:pt x="256" y="10"/>
                    </a:lnTo>
                    <a:lnTo>
                      <a:pt x="256" y="10"/>
                    </a:lnTo>
                    <a:lnTo>
                      <a:pt x="257" y="11"/>
                    </a:lnTo>
                    <a:lnTo>
                      <a:pt x="257" y="12"/>
                    </a:lnTo>
                    <a:lnTo>
                      <a:pt x="256" y="14"/>
                    </a:lnTo>
                    <a:lnTo>
                      <a:pt x="257" y="14"/>
                    </a:lnTo>
                    <a:lnTo>
                      <a:pt x="258" y="14"/>
                    </a:lnTo>
                    <a:lnTo>
                      <a:pt x="258" y="16"/>
                    </a:lnTo>
                    <a:lnTo>
                      <a:pt x="259" y="17"/>
                    </a:lnTo>
                    <a:lnTo>
                      <a:pt x="260" y="17"/>
                    </a:lnTo>
                    <a:lnTo>
                      <a:pt x="261" y="17"/>
                    </a:lnTo>
                    <a:lnTo>
                      <a:pt x="262" y="17"/>
                    </a:lnTo>
                    <a:lnTo>
                      <a:pt x="262" y="16"/>
                    </a:lnTo>
                    <a:lnTo>
                      <a:pt x="263" y="15"/>
                    </a:lnTo>
                    <a:lnTo>
                      <a:pt x="264" y="15"/>
                    </a:lnTo>
                    <a:lnTo>
                      <a:pt x="265" y="14"/>
                    </a:lnTo>
                    <a:lnTo>
                      <a:pt x="265" y="14"/>
                    </a:lnTo>
                    <a:lnTo>
                      <a:pt x="267" y="14"/>
                    </a:lnTo>
                    <a:lnTo>
                      <a:pt x="268" y="14"/>
                    </a:lnTo>
                    <a:lnTo>
                      <a:pt x="269" y="16"/>
                    </a:lnTo>
                    <a:lnTo>
                      <a:pt x="270" y="16"/>
                    </a:lnTo>
                    <a:lnTo>
                      <a:pt x="271" y="16"/>
                    </a:lnTo>
                    <a:lnTo>
                      <a:pt x="272" y="14"/>
                    </a:lnTo>
                    <a:lnTo>
                      <a:pt x="272" y="13"/>
                    </a:lnTo>
                    <a:lnTo>
                      <a:pt x="272" y="12"/>
                    </a:lnTo>
                    <a:lnTo>
                      <a:pt x="273" y="12"/>
                    </a:lnTo>
                    <a:lnTo>
                      <a:pt x="274" y="11"/>
                    </a:lnTo>
                    <a:lnTo>
                      <a:pt x="275" y="10"/>
                    </a:lnTo>
                    <a:lnTo>
                      <a:pt x="276" y="10"/>
                    </a:lnTo>
                    <a:lnTo>
                      <a:pt x="276" y="9"/>
                    </a:lnTo>
                    <a:lnTo>
                      <a:pt x="277" y="9"/>
                    </a:lnTo>
                    <a:lnTo>
                      <a:pt x="278" y="9"/>
                    </a:lnTo>
                    <a:lnTo>
                      <a:pt x="279" y="9"/>
                    </a:lnTo>
                    <a:lnTo>
                      <a:pt x="280" y="10"/>
                    </a:lnTo>
                    <a:lnTo>
                      <a:pt x="282" y="10"/>
                    </a:lnTo>
                    <a:lnTo>
                      <a:pt x="282" y="11"/>
                    </a:lnTo>
                    <a:lnTo>
                      <a:pt x="282" y="12"/>
                    </a:lnTo>
                    <a:lnTo>
                      <a:pt x="283" y="13"/>
                    </a:lnTo>
                    <a:lnTo>
                      <a:pt x="283" y="14"/>
                    </a:lnTo>
                    <a:lnTo>
                      <a:pt x="284" y="14"/>
                    </a:lnTo>
                    <a:lnTo>
                      <a:pt x="284" y="14"/>
                    </a:lnTo>
                    <a:lnTo>
                      <a:pt x="285" y="15"/>
                    </a:lnTo>
                    <a:lnTo>
                      <a:pt x="286" y="16"/>
                    </a:lnTo>
                    <a:lnTo>
                      <a:pt x="286" y="16"/>
                    </a:lnTo>
                    <a:lnTo>
                      <a:pt x="288" y="15"/>
                    </a:lnTo>
                    <a:lnTo>
                      <a:pt x="289" y="14"/>
                    </a:lnTo>
                    <a:lnTo>
                      <a:pt x="289" y="14"/>
                    </a:lnTo>
                    <a:lnTo>
                      <a:pt x="290" y="13"/>
                    </a:lnTo>
                    <a:lnTo>
                      <a:pt x="291" y="13"/>
                    </a:lnTo>
                    <a:lnTo>
                      <a:pt x="293" y="13"/>
                    </a:lnTo>
                    <a:lnTo>
                      <a:pt x="294" y="13"/>
                    </a:lnTo>
                    <a:lnTo>
                      <a:pt x="296" y="13"/>
                    </a:lnTo>
                    <a:lnTo>
                      <a:pt x="296" y="14"/>
                    </a:lnTo>
                    <a:lnTo>
                      <a:pt x="299" y="14"/>
                    </a:lnTo>
                    <a:lnTo>
                      <a:pt x="300" y="14"/>
                    </a:lnTo>
                    <a:lnTo>
                      <a:pt x="302" y="15"/>
                    </a:lnTo>
                    <a:lnTo>
                      <a:pt x="302" y="16"/>
                    </a:lnTo>
                    <a:lnTo>
                      <a:pt x="303" y="17"/>
                    </a:lnTo>
                    <a:lnTo>
                      <a:pt x="303" y="17"/>
                    </a:lnTo>
                    <a:lnTo>
                      <a:pt x="303" y="18"/>
                    </a:lnTo>
                    <a:lnTo>
                      <a:pt x="304" y="18"/>
                    </a:lnTo>
                    <a:lnTo>
                      <a:pt x="306" y="19"/>
                    </a:lnTo>
                    <a:lnTo>
                      <a:pt x="307" y="19"/>
                    </a:lnTo>
                    <a:lnTo>
                      <a:pt x="309" y="19"/>
                    </a:lnTo>
                    <a:lnTo>
                      <a:pt x="309" y="20"/>
                    </a:lnTo>
                    <a:lnTo>
                      <a:pt x="309" y="21"/>
                    </a:lnTo>
                    <a:lnTo>
                      <a:pt x="310" y="22"/>
                    </a:lnTo>
                    <a:lnTo>
                      <a:pt x="311" y="23"/>
                    </a:lnTo>
                    <a:lnTo>
                      <a:pt x="312" y="24"/>
                    </a:lnTo>
                    <a:lnTo>
                      <a:pt x="313" y="24"/>
                    </a:lnTo>
                    <a:lnTo>
                      <a:pt x="313" y="24"/>
                    </a:lnTo>
                    <a:lnTo>
                      <a:pt x="315" y="23"/>
                    </a:lnTo>
                    <a:lnTo>
                      <a:pt x="316" y="23"/>
                    </a:lnTo>
                    <a:lnTo>
                      <a:pt x="317" y="24"/>
                    </a:lnTo>
                    <a:lnTo>
                      <a:pt x="317" y="24"/>
                    </a:lnTo>
                    <a:lnTo>
                      <a:pt x="317" y="25"/>
                    </a:lnTo>
                    <a:lnTo>
                      <a:pt x="317" y="26"/>
                    </a:lnTo>
                    <a:lnTo>
                      <a:pt x="319" y="26"/>
                    </a:lnTo>
                    <a:lnTo>
                      <a:pt x="320" y="25"/>
                    </a:lnTo>
                    <a:lnTo>
                      <a:pt x="320" y="24"/>
                    </a:lnTo>
                    <a:lnTo>
                      <a:pt x="321" y="23"/>
                    </a:lnTo>
                    <a:lnTo>
                      <a:pt x="322" y="22"/>
                    </a:lnTo>
                    <a:lnTo>
                      <a:pt x="323" y="22"/>
                    </a:lnTo>
                    <a:lnTo>
                      <a:pt x="324" y="23"/>
                    </a:lnTo>
                    <a:lnTo>
                      <a:pt x="325" y="24"/>
                    </a:lnTo>
                    <a:lnTo>
                      <a:pt x="326" y="2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41" name="Freeform 1200">
                <a:extLst>
                  <a:ext uri="{FF2B5EF4-FFF2-40B4-BE49-F238E27FC236}">
                    <a16:creationId xmlns:a16="http://schemas.microsoft.com/office/drawing/2014/main" id="{F43A4FFA-9EB7-4F17-9498-65C6B5DF57C3}"/>
                  </a:ext>
                </a:extLst>
              </p:cNvPr>
              <p:cNvSpPr>
                <a:spLocks/>
              </p:cNvSpPr>
              <p:nvPr/>
            </p:nvSpPr>
            <p:spPr bwMode="auto">
              <a:xfrm>
                <a:off x="5462" y="2806"/>
                <a:ext cx="223" cy="127"/>
              </a:xfrm>
              <a:custGeom>
                <a:avLst/>
                <a:gdLst>
                  <a:gd name="T0" fmla="*/ 205 w 223"/>
                  <a:gd name="T1" fmla="*/ 62 h 127"/>
                  <a:gd name="T2" fmla="*/ 213 w 223"/>
                  <a:gd name="T3" fmla="*/ 61 h 127"/>
                  <a:gd name="T4" fmla="*/ 222 w 223"/>
                  <a:gd name="T5" fmla="*/ 64 h 127"/>
                  <a:gd name="T6" fmla="*/ 222 w 223"/>
                  <a:gd name="T7" fmla="*/ 69 h 127"/>
                  <a:gd name="T8" fmla="*/ 216 w 223"/>
                  <a:gd name="T9" fmla="*/ 72 h 127"/>
                  <a:gd name="T10" fmla="*/ 217 w 223"/>
                  <a:gd name="T11" fmla="*/ 83 h 127"/>
                  <a:gd name="T12" fmla="*/ 208 w 223"/>
                  <a:gd name="T13" fmla="*/ 93 h 127"/>
                  <a:gd name="T14" fmla="*/ 198 w 223"/>
                  <a:gd name="T15" fmla="*/ 100 h 127"/>
                  <a:gd name="T16" fmla="*/ 193 w 223"/>
                  <a:gd name="T17" fmla="*/ 100 h 127"/>
                  <a:gd name="T18" fmla="*/ 184 w 223"/>
                  <a:gd name="T19" fmla="*/ 99 h 127"/>
                  <a:gd name="T20" fmla="*/ 178 w 223"/>
                  <a:gd name="T21" fmla="*/ 100 h 127"/>
                  <a:gd name="T22" fmla="*/ 173 w 223"/>
                  <a:gd name="T23" fmla="*/ 107 h 127"/>
                  <a:gd name="T24" fmla="*/ 170 w 223"/>
                  <a:gd name="T25" fmla="*/ 112 h 127"/>
                  <a:gd name="T26" fmla="*/ 163 w 223"/>
                  <a:gd name="T27" fmla="*/ 114 h 127"/>
                  <a:gd name="T28" fmla="*/ 158 w 223"/>
                  <a:gd name="T29" fmla="*/ 116 h 127"/>
                  <a:gd name="T30" fmla="*/ 153 w 223"/>
                  <a:gd name="T31" fmla="*/ 117 h 127"/>
                  <a:gd name="T32" fmla="*/ 146 w 223"/>
                  <a:gd name="T33" fmla="*/ 119 h 127"/>
                  <a:gd name="T34" fmla="*/ 140 w 223"/>
                  <a:gd name="T35" fmla="*/ 118 h 127"/>
                  <a:gd name="T36" fmla="*/ 134 w 223"/>
                  <a:gd name="T37" fmla="*/ 121 h 127"/>
                  <a:gd name="T38" fmla="*/ 130 w 223"/>
                  <a:gd name="T39" fmla="*/ 121 h 127"/>
                  <a:gd name="T40" fmla="*/ 123 w 223"/>
                  <a:gd name="T41" fmla="*/ 123 h 127"/>
                  <a:gd name="T42" fmla="*/ 116 w 223"/>
                  <a:gd name="T43" fmla="*/ 124 h 127"/>
                  <a:gd name="T44" fmla="*/ 109 w 223"/>
                  <a:gd name="T45" fmla="*/ 125 h 127"/>
                  <a:gd name="T46" fmla="*/ 105 w 223"/>
                  <a:gd name="T47" fmla="*/ 126 h 127"/>
                  <a:gd name="T48" fmla="*/ 98 w 223"/>
                  <a:gd name="T49" fmla="*/ 124 h 127"/>
                  <a:gd name="T50" fmla="*/ 91 w 223"/>
                  <a:gd name="T51" fmla="*/ 119 h 127"/>
                  <a:gd name="T52" fmla="*/ 83 w 223"/>
                  <a:gd name="T53" fmla="*/ 117 h 127"/>
                  <a:gd name="T54" fmla="*/ 77 w 223"/>
                  <a:gd name="T55" fmla="*/ 114 h 127"/>
                  <a:gd name="T56" fmla="*/ 69 w 223"/>
                  <a:gd name="T57" fmla="*/ 109 h 127"/>
                  <a:gd name="T58" fmla="*/ 64 w 223"/>
                  <a:gd name="T59" fmla="*/ 107 h 127"/>
                  <a:gd name="T60" fmla="*/ 59 w 223"/>
                  <a:gd name="T61" fmla="*/ 104 h 127"/>
                  <a:gd name="T62" fmla="*/ 52 w 223"/>
                  <a:gd name="T63" fmla="*/ 101 h 127"/>
                  <a:gd name="T64" fmla="*/ 46 w 223"/>
                  <a:gd name="T65" fmla="*/ 98 h 127"/>
                  <a:gd name="T66" fmla="*/ 41 w 223"/>
                  <a:gd name="T67" fmla="*/ 97 h 127"/>
                  <a:gd name="T68" fmla="*/ 38 w 223"/>
                  <a:gd name="T69" fmla="*/ 90 h 127"/>
                  <a:gd name="T70" fmla="*/ 33 w 223"/>
                  <a:gd name="T71" fmla="*/ 84 h 127"/>
                  <a:gd name="T72" fmla="*/ 28 w 223"/>
                  <a:gd name="T73" fmla="*/ 77 h 127"/>
                  <a:gd name="T74" fmla="*/ 19 w 223"/>
                  <a:gd name="T75" fmla="*/ 70 h 127"/>
                  <a:gd name="T76" fmla="*/ 19 w 223"/>
                  <a:gd name="T77" fmla="*/ 63 h 127"/>
                  <a:gd name="T78" fmla="*/ 14 w 223"/>
                  <a:gd name="T79" fmla="*/ 59 h 127"/>
                  <a:gd name="T80" fmla="*/ 3 w 223"/>
                  <a:gd name="T81" fmla="*/ 52 h 127"/>
                  <a:gd name="T82" fmla="*/ 9 w 223"/>
                  <a:gd name="T83" fmla="*/ 40 h 127"/>
                  <a:gd name="T84" fmla="*/ 46 w 223"/>
                  <a:gd name="T85" fmla="*/ 1 h 127"/>
                  <a:gd name="T86" fmla="*/ 57 w 223"/>
                  <a:gd name="T87" fmla="*/ 8 h 127"/>
                  <a:gd name="T88" fmla="*/ 64 w 223"/>
                  <a:gd name="T89" fmla="*/ 16 h 127"/>
                  <a:gd name="T90" fmla="*/ 72 w 223"/>
                  <a:gd name="T91" fmla="*/ 30 h 127"/>
                  <a:gd name="T92" fmla="*/ 78 w 223"/>
                  <a:gd name="T93" fmla="*/ 35 h 127"/>
                  <a:gd name="T94" fmla="*/ 85 w 223"/>
                  <a:gd name="T95" fmla="*/ 39 h 127"/>
                  <a:gd name="T96" fmla="*/ 100 w 223"/>
                  <a:gd name="T97" fmla="*/ 45 h 127"/>
                  <a:gd name="T98" fmla="*/ 110 w 223"/>
                  <a:gd name="T99" fmla="*/ 48 h 127"/>
                  <a:gd name="T100" fmla="*/ 120 w 223"/>
                  <a:gd name="T101" fmla="*/ 49 h 127"/>
                  <a:gd name="T102" fmla="*/ 130 w 223"/>
                  <a:gd name="T103" fmla="*/ 55 h 127"/>
                  <a:gd name="T104" fmla="*/ 137 w 223"/>
                  <a:gd name="T105" fmla="*/ 55 h 127"/>
                  <a:gd name="T106" fmla="*/ 143 w 223"/>
                  <a:gd name="T107" fmla="*/ 57 h 127"/>
                  <a:gd name="T108" fmla="*/ 150 w 223"/>
                  <a:gd name="T109" fmla="*/ 59 h 127"/>
                  <a:gd name="T110" fmla="*/ 157 w 223"/>
                  <a:gd name="T111" fmla="*/ 59 h 127"/>
                  <a:gd name="T112" fmla="*/ 163 w 223"/>
                  <a:gd name="T113" fmla="*/ 55 h 127"/>
                  <a:gd name="T114" fmla="*/ 169 w 223"/>
                  <a:gd name="T115" fmla="*/ 55 h 127"/>
                  <a:gd name="T116" fmla="*/ 175 w 223"/>
                  <a:gd name="T117" fmla="*/ 53 h 127"/>
                  <a:gd name="T118" fmla="*/ 184 w 223"/>
                  <a:gd name="T119" fmla="*/ 55 h 127"/>
                  <a:gd name="T120" fmla="*/ 192 w 223"/>
                  <a:gd name="T121" fmla="*/ 5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3" h="127">
                    <a:moveTo>
                      <a:pt x="196" y="59"/>
                    </a:moveTo>
                    <a:lnTo>
                      <a:pt x="197" y="59"/>
                    </a:lnTo>
                    <a:lnTo>
                      <a:pt x="200" y="59"/>
                    </a:lnTo>
                    <a:lnTo>
                      <a:pt x="201" y="59"/>
                    </a:lnTo>
                    <a:lnTo>
                      <a:pt x="201" y="59"/>
                    </a:lnTo>
                    <a:lnTo>
                      <a:pt x="204" y="62"/>
                    </a:lnTo>
                    <a:lnTo>
                      <a:pt x="205" y="62"/>
                    </a:lnTo>
                    <a:lnTo>
                      <a:pt x="205" y="62"/>
                    </a:lnTo>
                    <a:lnTo>
                      <a:pt x="207" y="62"/>
                    </a:lnTo>
                    <a:lnTo>
                      <a:pt x="207" y="63"/>
                    </a:lnTo>
                    <a:lnTo>
                      <a:pt x="208" y="63"/>
                    </a:lnTo>
                    <a:lnTo>
                      <a:pt x="210" y="63"/>
                    </a:lnTo>
                    <a:lnTo>
                      <a:pt x="211" y="62"/>
                    </a:lnTo>
                    <a:lnTo>
                      <a:pt x="212" y="62"/>
                    </a:lnTo>
                    <a:lnTo>
                      <a:pt x="212" y="61"/>
                    </a:lnTo>
                    <a:lnTo>
                      <a:pt x="213" y="61"/>
                    </a:lnTo>
                    <a:lnTo>
                      <a:pt x="214" y="61"/>
                    </a:lnTo>
                    <a:lnTo>
                      <a:pt x="215" y="61"/>
                    </a:lnTo>
                    <a:lnTo>
                      <a:pt x="216" y="61"/>
                    </a:lnTo>
                    <a:lnTo>
                      <a:pt x="217" y="61"/>
                    </a:lnTo>
                    <a:lnTo>
                      <a:pt x="219" y="62"/>
                    </a:lnTo>
                    <a:lnTo>
                      <a:pt x="220" y="62"/>
                    </a:lnTo>
                    <a:lnTo>
                      <a:pt x="221" y="64"/>
                    </a:lnTo>
                    <a:lnTo>
                      <a:pt x="222" y="64"/>
                    </a:lnTo>
                    <a:lnTo>
                      <a:pt x="222" y="64"/>
                    </a:lnTo>
                    <a:lnTo>
                      <a:pt x="223" y="66"/>
                    </a:lnTo>
                    <a:lnTo>
                      <a:pt x="223" y="66"/>
                    </a:lnTo>
                    <a:lnTo>
                      <a:pt x="222" y="67"/>
                    </a:lnTo>
                    <a:lnTo>
                      <a:pt x="222" y="67"/>
                    </a:lnTo>
                    <a:lnTo>
                      <a:pt x="222" y="68"/>
                    </a:lnTo>
                    <a:lnTo>
                      <a:pt x="222" y="69"/>
                    </a:lnTo>
                    <a:lnTo>
                      <a:pt x="222" y="69"/>
                    </a:lnTo>
                    <a:lnTo>
                      <a:pt x="223" y="70"/>
                    </a:lnTo>
                    <a:lnTo>
                      <a:pt x="223" y="71"/>
                    </a:lnTo>
                    <a:lnTo>
                      <a:pt x="223" y="73"/>
                    </a:lnTo>
                    <a:lnTo>
                      <a:pt x="223" y="73"/>
                    </a:lnTo>
                    <a:lnTo>
                      <a:pt x="222" y="74"/>
                    </a:lnTo>
                    <a:lnTo>
                      <a:pt x="220" y="72"/>
                    </a:lnTo>
                    <a:lnTo>
                      <a:pt x="217" y="72"/>
                    </a:lnTo>
                    <a:lnTo>
                      <a:pt x="216" y="72"/>
                    </a:lnTo>
                    <a:lnTo>
                      <a:pt x="215" y="73"/>
                    </a:lnTo>
                    <a:lnTo>
                      <a:pt x="213" y="74"/>
                    </a:lnTo>
                    <a:lnTo>
                      <a:pt x="212" y="76"/>
                    </a:lnTo>
                    <a:lnTo>
                      <a:pt x="212" y="77"/>
                    </a:lnTo>
                    <a:lnTo>
                      <a:pt x="213" y="79"/>
                    </a:lnTo>
                    <a:lnTo>
                      <a:pt x="215" y="80"/>
                    </a:lnTo>
                    <a:lnTo>
                      <a:pt x="216" y="82"/>
                    </a:lnTo>
                    <a:lnTo>
                      <a:pt x="217" y="83"/>
                    </a:lnTo>
                    <a:lnTo>
                      <a:pt x="217" y="84"/>
                    </a:lnTo>
                    <a:lnTo>
                      <a:pt x="216" y="86"/>
                    </a:lnTo>
                    <a:lnTo>
                      <a:pt x="215" y="86"/>
                    </a:lnTo>
                    <a:lnTo>
                      <a:pt x="214" y="88"/>
                    </a:lnTo>
                    <a:lnTo>
                      <a:pt x="212" y="90"/>
                    </a:lnTo>
                    <a:lnTo>
                      <a:pt x="211" y="90"/>
                    </a:lnTo>
                    <a:lnTo>
                      <a:pt x="209" y="91"/>
                    </a:lnTo>
                    <a:lnTo>
                      <a:pt x="208" y="93"/>
                    </a:lnTo>
                    <a:lnTo>
                      <a:pt x="206" y="93"/>
                    </a:lnTo>
                    <a:lnTo>
                      <a:pt x="204" y="93"/>
                    </a:lnTo>
                    <a:lnTo>
                      <a:pt x="201" y="92"/>
                    </a:lnTo>
                    <a:lnTo>
                      <a:pt x="201" y="92"/>
                    </a:lnTo>
                    <a:lnTo>
                      <a:pt x="200" y="93"/>
                    </a:lnTo>
                    <a:lnTo>
                      <a:pt x="198" y="95"/>
                    </a:lnTo>
                    <a:lnTo>
                      <a:pt x="198" y="97"/>
                    </a:lnTo>
                    <a:lnTo>
                      <a:pt x="198" y="100"/>
                    </a:lnTo>
                    <a:lnTo>
                      <a:pt x="197" y="100"/>
                    </a:lnTo>
                    <a:lnTo>
                      <a:pt x="196" y="100"/>
                    </a:lnTo>
                    <a:lnTo>
                      <a:pt x="195" y="100"/>
                    </a:lnTo>
                    <a:lnTo>
                      <a:pt x="195" y="101"/>
                    </a:lnTo>
                    <a:lnTo>
                      <a:pt x="194" y="100"/>
                    </a:lnTo>
                    <a:lnTo>
                      <a:pt x="194" y="100"/>
                    </a:lnTo>
                    <a:lnTo>
                      <a:pt x="194" y="99"/>
                    </a:lnTo>
                    <a:lnTo>
                      <a:pt x="193" y="100"/>
                    </a:lnTo>
                    <a:lnTo>
                      <a:pt x="192" y="100"/>
                    </a:lnTo>
                    <a:lnTo>
                      <a:pt x="192" y="100"/>
                    </a:lnTo>
                    <a:lnTo>
                      <a:pt x="191" y="100"/>
                    </a:lnTo>
                    <a:lnTo>
                      <a:pt x="190" y="100"/>
                    </a:lnTo>
                    <a:lnTo>
                      <a:pt x="187" y="100"/>
                    </a:lnTo>
                    <a:lnTo>
                      <a:pt x="186" y="100"/>
                    </a:lnTo>
                    <a:lnTo>
                      <a:pt x="185" y="99"/>
                    </a:lnTo>
                    <a:lnTo>
                      <a:pt x="184" y="99"/>
                    </a:lnTo>
                    <a:lnTo>
                      <a:pt x="184" y="98"/>
                    </a:lnTo>
                    <a:lnTo>
                      <a:pt x="183" y="97"/>
                    </a:lnTo>
                    <a:lnTo>
                      <a:pt x="181" y="97"/>
                    </a:lnTo>
                    <a:lnTo>
                      <a:pt x="180" y="99"/>
                    </a:lnTo>
                    <a:lnTo>
                      <a:pt x="179" y="99"/>
                    </a:lnTo>
                    <a:lnTo>
                      <a:pt x="179" y="100"/>
                    </a:lnTo>
                    <a:lnTo>
                      <a:pt x="178" y="100"/>
                    </a:lnTo>
                    <a:lnTo>
                      <a:pt x="178" y="100"/>
                    </a:lnTo>
                    <a:lnTo>
                      <a:pt x="177" y="100"/>
                    </a:lnTo>
                    <a:lnTo>
                      <a:pt x="177" y="102"/>
                    </a:lnTo>
                    <a:lnTo>
                      <a:pt x="176" y="103"/>
                    </a:lnTo>
                    <a:lnTo>
                      <a:pt x="175" y="104"/>
                    </a:lnTo>
                    <a:lnTo>
                      <a:pt x="174" y="104"/>
                    </a:lnTo>
                    <a:lnTo>
                      <a:pt x="173" y="105"/>
                    </a:lnTo>
                    <a:lnTo>
                      <a:pt x="173" y="106"/>
                    </a:lnTo>
                    <a:lnTo>
                      <a:pt x="173" y="107"/>
                    </a:lnTo>
                    <a:lnTo>
                      <a:pt x="172" y="107"/>
                    </a:lnTo>
                    <a:lnTo>
                      <a:pt x="172" y="108"/>
                    </a:lnTo>
                    <a:lnTo>
                      <a:pt x="172" y="109"/>
                    </a:lnTo>
                    <a:lnTo>
                      <a:pt x="171" y="109"/>
                    </a:lnTo>
                    <a:lnTo>
                      <a:pt x="171" y="110"/>
                    </a:lnTo>
                    <a:lnTo>
                      <a:pt x="171" y="111"/>
                    </a:lnTo>
                    <a:lnTo>
                      <a:pt x="170" y="112"/>
                    </a:lnTo>
                    <a:lnTo>
                      <a:pt x="170" y="112"/>
                    </a:lnTo>
                    <a:lnTo>
                      <a:pt x="169" y="112"/>
                    </a:lnTo>
                    <a:lnTo>
                      <a:pt x="168" y="113"/>
                    </a:lnTo>
                    <a:lnTo>
                      <a:pt x="167" y="113"/>
                    </a:lnTo>
                    <a:lnTo>
                      <a:pt x="166" y="112"/>
                    </a:lnTo>
                    <a:lnTo>
                      <a:pt x="165" y="114"/>
                    </a:lnTo>
                    <a:lnTo>
                      <a:pt x="164" y="114"/>
                    </a:lnTo>
                    <a:lnTo>
                      <a:pt x="164" y="114"/>
                    </a:lnTo>
                    <a:lnTo>
                      <a:pt x="163" y="114"/>
                    </a:lnTo>
                    <a:lnTo>
                      <a:pt x="162" y="114"/>
                    </a:lnTo>
                    <a:lnTo>
                      <a:pt x="161" y="115"/>
                    </a:lnTo>
                    <a:lnTo>
                      <a:pt x="161" y="116"/>
                    </a:lnTo>
                    <a:lnTo>
                      <a:pt x="160" y="116"/>
                    </a:lnTo>
                    <a:lnTo>
                      <a:pt x="160" y="117"/>
                    </a:lnTo>
                    <a:lnTo>
                      <a:pt x="159" y="117"/>
                    </a:lnTo>
                    <a:lnTo>
                      <a:pt x="158" y="117"/>
                    </a:lnTo>
                    <a:lnTo>
                      <a:pt x="158" y="116"/>
                    </a:lnTo>
                    <a:lnTo>
                      <a:pt x="157" y="115"/>
                    </a:lnTo>
                    <a:lnTo>
                      <a:pt x="157" y="114"/>
                    </a:lnTo>
                    <a:lnTo>
                      <a:pt x="156" y="115"/>
                    </a:lnTo>
                    <a:lnTo>
                      <a:pt x="155" y="115"/>
                    </a:lnTo>
                    <a:lnTo>
                      <a:pt x="155" y="116"/>
                    </a:lnTo>
                    <a:lnTo>
                      <a:pt x="154" y="116"/>
                    </a:lnTo>
                    <a:lnTo>
                      <a:pt x="153" y="116"/>
                    </a:lnTo>
                    <a:lnTo>
                      <a:pt x="153" y="117"/>
                    </a:lnTo>
                    <a:lnTo>
                      <a:pt x="153" y="117"/>
                    </a:lnTo>
                    <a:lnTo>
                      <a:pt x="153" y="117"/>
                    </a:lnTo>
                    <a:lnTo>
                      <a:pt x="152" y="117"/>
                    </a:lnTo>
                    <a:lnTo>
                      <a:pt x="151" y="117"/>
                    </a:lnTo>
                    <a:lnTo>
                      <a:pt x="150" y="117"/>
                    </a:lnTo>
                    <a:lnTo>
                      <a:pt x="148" y="119"/>
                    </a:lnTo>
                    <a:lnTo>
                      <a:pt x="147" y="119"/>
                    </a:lnTo>
                    <a:lnTo>
                      <a:pt x="146" y="119"/>
                    </a:lnTo>
                    <a:lnTo>
                      <a:pt x="146" y="120"/>
                    </a:lnTo>
                    <a:lnTo>
                      <a:pt x="145" y="119"/>
                    </a:lnTo>
                    <a:lnTo>
                      <a:pt x="144" y="118"/>
                    </a:lnTo>
                    <a:lnTo>
                      <a:pt x="143" y="118"/>
                    </a:lnTo>
                    <a:lnTo>
                      <a:pt x="143" y="119"/>
                    </a:lnTo>
                    <a:lnTo>
                      <a:pt x="142" y="118"/>
                    </a:lnTo>
                    <a:lnTo>
                      <a:pt x="141" y="118"/>
                    </a:lnTo>
                    <a:lnTo>
                      <a:pt x="140" y="118"/>
                    </a:lnTo>
                    <a:lnTo>
                      <a:pt x="139" y="118"/>
                    </a:lnTo>
                    <a:lnTo>
                      <a:pt x="139" y="119"/>
                    </a:lnTo>
                    <a:lnTo>
                      <a:pt x="138" y="118"/>
                    </a:lnTo>
                    <a:lnTo>
                      <a:pt x="137" y="119"/>
                    </a:lnTo>
                    <a:lnTo>
                      <a:pt x="136" y="119"/>
                    </a:lnTo>
                    <a:lnTo>
                      <a:pt x="136" y="120"/>
                    </a:lnTo>
                    <a:lnTo>
                      <a:pt x="135" y="121"/>
                    </a:lnTo>
                    <a:lnTo>
                      <a:pt x="134" y="121"/>
                    </a:lnTo>
                    <a:lnTo>
                      <a:pt x="134" y="121"/>
                    </a:lnTo>
                    <a:lnTo>
                      <a:pt x="133" y="121"/>
                    </a:lnTo>
                    <a:lnTo>
                      <a:pt x="133" y="121"/>
                    </a:lnTo>
                    <a:lnTo>
                      <a:pt x="133" y="120"/>
                    </a:lnTo>
                    <a:lnTo>
                      <a:pt x="132" y="120"/>
                    </a:lnTo>
                    <a:lnTo>
                      <a:pt x="131" y="120"/>
                    </a:lnTo>
                    <a:lnTo>
                      <a:pt x="131" y="121"/>
                    </a:lnTo>
                    <a:lnTo>
                      <a:pt x="130" y="121"/>
                    </a:lnTo>
                    <a:lnTo>
                      <a:pt x="129" y="121"/>
                    </a:lnTo>
                    <a:lnTo>
                      <a:pt x="129" y="121"/>
                    </a:lnTo>
                    <a:lnTo>
                      <a:pt x="128" y="121"/>
                    </a:lnTo>
                    <a:lnTo>
                      <a:pt x="127" y="121"/>
                    </a:lnTo>
                    <a:lnTo>
                      <a:pt x="126" y="122"/>
                    </a:lnTo>
                    <a:lnTo>
                      <a:pt x="125" y="123"/>
                    </a:lnTo>
                    <a:lnTo>
                      <a:pt x="124" y="123"/>
                    </a:lnTo>
                    <a:lnTo>
                      <a:pt x="123" y="123"/>
                    </a:lnTo>
                    <a:lnTo>
                      <a:pt x="122" y="124"/>
                    </a:lnTo>
                    <a:lnTo>
                      <a:pt x="121" y="124"/>
                    </a:lnTo>
                    <a:lnTo>
                      <a:pt x="120" y="124"/>
                    </a:lnTo>
                    <a:lnTo>
                      <a:pt x="119" y="124"/>
                    </a:lnTo>
                    <a:lnTo>
                      <a:pt x="119" y="124"/>
                    </a:lnTo>
                    <a:lnTo>
                      <a:pt x="118" y="124"/>
                    </a:lnTo>
                    <a:lnTo>
                      <a:pt x="117" y="124"/>
                    </a:lnTo>
                    <a:lnTo>
                      <a:pt x="116" y="124"/>
                    </a:lnTo>
                    <a:lnTo>
                      <a:pt x="115" y="125"/>
                    </a:lnTo>
                    <a:lnTo>
                      <a:pt x="115" y="126"/>
                    </a:lnTo>
                    <a:lnTo>
                      <a:pt x="114" y="126"/>
                    </a:lnTo>
                    <a:lnTo>
                      <a:pt x="113" y="126"/>
                    </a:lnTo>
                    <a:lnTo>
                      <a:pt x="112" y="126"/>
                    </a:lnTo>
                    <a:lnTo>
                      <a:pt x="112" y="127"/>
                    </a:lnTo>
                    <a:lnTo>
                      <a:pt x="111" y="125"/>
                    </a:lnTo>
                    <a:lnTo>
                      <a:pt x="109" y="125"/>
                    </a:lnTo>
                    <a:lnTo>
                      <a:pt x="109" y="126"/>
                    </a:lnTo>
                    <a:lnTo>
                      <a:pt x="108" y="127"/>
                    </a:lnTo>
                    <a:lnTo>
                      <a:pt x="108" y="126"/>
                    </a:lnTo>
                    <a:lnTo>
                      <a:pt x="107" y="126"/>
                    </a:lnTo>
                    <a:lnTo>
                      <a:pt x="106" y="126"/>
                    </a:lnTo>
                    <a:lnTo>
                      <a:pt x="105" y="127"/>
                    </a:lnTo>
                    <a:lnTo>
                      <a:pt x="105" y="127"/>
                    </a:lnTo>
                    <a:lnTo>
                      <a:pt x="105" y="126"/>
                    </a:lnTo>
                    <a:lnTo>
                      <a:pt x="105" y="125"/>
                    </a:lnTo>
                    <a:lnTo>
                      <a:pt x="103" y="125"/>
                    </a:lnTo>
                    <a:lnTo>
                      <a:pt x="102" y="126"/>
                    </a:lnTo>
                    <a:lnTo>
                      <a:pt x="101" y="125"/>
                    </a:lnTo>
                    <a:lnTo>
                      <a:pt x="100" y="125"/>
                    </a:lnTo>
                    <a:lnTo>
                      <a:pt x="99" y="125"/>
                    </a:lnTo>
                    <a:lnTo>
                      <a:pt x="99" y="124"/>
                    </a:lnTo>
                    <a:lnTo>
                      <a:pt x="98" y="124"/>
                    </a:lnTo>
                    <a:lnTo>
                      <a:pt x="97" y="124"/>
                    </a:lnTo>
                    <a:lnTo>
                      <a:pt x="96" y="122"/>
                    </a:lnTo>
                    <a:lnTo>
                      <a:pt x="95" y="121"/>
                    </a:lnTo>
                    <a:lnTo>
                      <a:pt x="95" y="121"/>
                    </a:lnTo>
                    <a:lnTo>
                      <a:pt x="94" y="120"/>
                    </a:lnTo>
                    <a:lnTo>
                      <a:pt x="93" y="120"/>
                    </a:lnTo>
                    <a:lnTo>
                      <a:pt x="91" y="120"/>
                    </a:lnTo>
                    <a:lnTo>
                      <a:pt x="91" y="119"/>
                    </a:lnTo>
                    <a:lnTo>
                      <a:pt x="90" y="118"/>
                    </a:lnTo>
                    <a:lnTo>
                      <a:pt x="89" y="118"/>
                    </a:lnTo>
                    <a:lnTo>
                      <a:pt x="88" y="117"/>
                    </a:lnTo>
                    <a:lnTo>
                      <a:pt x="87" y="118"/>
                    </a:lnTo>
                    <a:lnTo>
                      <a:pt x="86" y="118"/>
                    </a:lnTo>
                    <a:lnTo>
                      <a:pt x="84" y="118"/>
                    </a:lnTo>
                    <a:lnTo>
                      <a:pt x="84" y="117"/>
                    </a:lnTo>
                    <a:lnTo>
                      <a:pt x="83" y="117"/>
                    </a:lnTo>
                    <a:lnTo>
                      <a:pt x="82" y="117"/>
                    </a:lnTo>
                    <a:lnTo>
                      <a:pt x="81" y="117"/>
                    </a:lnTo>
                    <a:lnTo>
                      <a:pt x="81" y="116"/>
                    </a:lnTo>
                    <a:lnTo>
                      <a:pt x="81" y="115"/>
                    </a:lnTo>
                    <a:lnTo>
                      <a:pt x="80" y="116"/>
                    </a:lnTo>
                    <a:lnTo>
                      <a:pt x="79" y="115"/>
                    </a:lnTo>
                    <a:lnTo>
                      <a:pt x="78" y="115"/>
                    </a:lnTo>
                    <a:lnTo>
                      <a:pt x="77" y="114"/>
                    </a:lnTo>
                    <a:lnTo>
                      <a:pt x="77" y="114"/>
                    </a:lnTo>
                    <a:lnTo>
                      <a:pt x="75" y="113"/>
                    </a:lnTo>
                    <a:lnTo>
                      <a:pt x="74" y="112"/>
                    </a:lnTo>
                    <a:lnTo>
                      <a:pt x="72" y="112"/>
                    </a:lnTo>
                    <a:lnTo>
                      <a:pt x="71" y="111"/>
                    </a:lnTo>
                    <a:lnTo>
                      <a:pt x="70" y="110"/>
                    </a:lnTo>
                    <a:lnTo>
                      <a:pt x="70" y="109"/>
                    </a:lnTo>
                    <a:lnTo>
                      <a:pt x="69" y="109"/>
                    </a:lnTo>
                    <a:lnTo>
                      <a:pt x="68" y="107"/>
                    </a:lnTo>
                    <a:lnTo>
                      <a:pt x="67" y="107"/>
                    </a:lnTo>
                    <a:lnTo>
                      <a:pt x="66" y="108"/>
                    </a:lnTo>
                    <a:lnTo>
                      <a:pt x="65" y="108"/>
                    </a:lnTo>
                    <a:lnTo>
                      <a:pt x="65" y="109"/>
                    </a:lnTo>
                    <a:lnTo>
                      <a:pt x="64" y="108"/>
                    </a:lnTo>
                    <a:lnTo>
                      <a:pt x="64" y="107"/>
                    </a:lnTo>
                    <a:lnTo>
                      <a:pt x="64" y="107"/>
                    </a:lnTo>
                    <a:lnTo>
                      <a:pt x="63" y="107"/>
                    </a:lnTo>
                    <a:lnTo>
                      <a:pt x="62" y="107"/>
                    </a:lnTo>
                    <a:lnTo>
                      <a:pt x="61" y="107"/>
                    </a:lnTo>
                    <a:lnTo>
                      <a:pt x="60" y="107"/>
                    </a:lnTo>
                    <a:lnTo>
                      <a:pt x="60" y="107"/>
                    </a:lnTo>
                    <a:lnTo>
                      <a:pt x="60" y="106"/>
                    </a:lnTo>
                    <a:lnTo>
                      <a:pt x="60" y="105"/>
                    </a:lnTo>
                    <a:lnTo>
                      <a:pt x="59" y="104"/>
                    </a:lnTo>
                    <a:lnTo>
                      <a:pt x="58" y="104"/>
                    </a:lnTo>
                    <a:lnTo>
                      <a:pt x="57" y="104"/>
                    </a:lnTo>
                    <a:lnTo>
                      <a:pt x="55" y="104"/>
                    </a:lnTo>
                    <a:lnTo>
                      <a:pt x="55" y="103"/>
                    </a:lnTo>
                    <a:lnTo>
                      <a:pt x="54" y="103"/>
                    </a:lnTo>
                    <a:lnTo>
                      <a:pt x="53" y="102"/>
                    </a:lnTo>
                    <a:lnTo>
                      <a:pt x="53" y="101"/>
                    </a:lnTo>
                    <a:lnTo>
                      <a:pt x="52" y="101"/>
                    </a:lnTo>
                    <a:lnTo>
                      <a:pt x="51" y="100"/>
                    </a:lnTo>
                    <a:lnTo>
                      <a:pt x="50" y="100"/>
                    </a:lnTo>
                    <a:lnTo>
                      <a:pt x="50" y="100"/>
                    </a:lnTo>
                    <a:lnTo>
                      <a:pt x="49" y="100"/>
                    </a:lnTo>
                    <a:lnTo>
                      <a:pt x="48" y="99"/>
                    </a:lnTo>
                    <a:lnTo>
                      <a:pt x="47" y="99"/>
                    </a:lnTo>
                    <a:lnTo>
                      <a:pt x="47" y="98"/>
                    </a:lnTo>
                    <a:lnTo>
                      <a:pt x="46" y="98"/>
                    </a:lnTo>
                    <a:lnTo>
                      <a:pt x="46" y="98"/>
                    </a:lnTo>
                    <a:lnTo>
                      <a:pt x="46" y="99"/>
                    </a:lnTo>
                    <a:lnTo>
                      <a:pt x="44" y="99"/>
                    </a:lnTo>
                    <a:lnTo>
                      <a:pt x="44" y="98"/>
                    </a:lnTo>
                    <a:lnTo>
                      <a:pt x="43" y="98"/>
                    </a:lnTo>
                    <a:lnTo>
                      <a:pt x="42" y="98"/>
                    </a:lnTo>
                    <a:lnTo>
                      <a:pt x="42" y="97"/>
                    </a:lnTo>
                    <a:lnTo>
                      <a:pt x="41" y="97"/>
                    </a:lnTo>
                    <a:lnTo>
                      <a:pt x="41" y="96"/>
                    </a:lnTo>
                    <a:lnTo>
                      <a:pt x="40" y="95"/>
                    </a:lnTo>
                    <a:lnTo>
                      <a:pt x="40" y="94"/>
                    </a:lnTo>
                    <a:lnTo>
                      <a:pt x="40" y="93"/>
                    </a:lnTo>
                    <a:lnTo>
                      <a:pt x="39" y="93"/>
                    </a:lnTo>
                    <a:lnTo>
                      <a:pt x="39" y="92"/>
                    </a:lnTo>
                    <a:lnTo>
                      <a:pt x="39" y="90"/>
                    </a:lnTo>
                    <a:lnTo>
                      <a:pt x="38" y="90"/>
                    </a:lnTo>
                    <a:lnTo>
                      <a:pt x="37" y="89"/>
                    </a:lnTo>
                    <a:lnTo>
                      <a:pt x="36" y="88"/>
                    </a:lnTo>
                    <a:lnTo>
                      <a:pt x="36" y="87"/>
                    </a:lnTo>
                    <a:lnTo>
                      <a:pt x="35" y="86"/>
                    </a:lnTo>
                    <a:lnTo>
                      <a:pt x="34" y="86"/>
                    </a:lnTo>
                    <a:lnTo>
                      <a:pt x="34" y="85"/>
                    </a:lnTo>
                    <a:lnTo>
                      <a:pt x="33" y="84"/>
                    </a:lnTo>
                    <a:lnTo>
                      <a:pt x="33" y="84"/>
                    </a:lnTo>
                    <a:lnTo>
                      <a:pt x="33" y="83"/>
                    </a:lnTo>
                    <a:lnTo>
                      <a:pt x="32" y="83"/>
                    </a:lnTo>
                    <a:lnTo>
                      <a:pt x="31" y="83"/>
                    </a:lnTo>
                    <a:lnTo>
                      <a:pt x="29" y="80"/>
                    </a:lnTo>
                    <a:lnTo>
                      <a:pt x="29" y="79"/>
                    </a:lnTo>
                    <a:lnTo>
                      <a:pt x="29" y="79"/>
                    </a:lnTo>
                    <a:lnTo>
                      <a:pt x="29" y="77"/>
                    </a:lnTo>
                    <a:lnTo>
                      <a:pt x="28" y="77"/>
                    </a:lnTo>
                    <a:lnTo>
                      <a:pt x="27" y="76"/>
                    </a:lnTo>
                    <a:lnTo>
                      <a:pt x="26" y="74"/>
                    </a:lnTo>
                    <a:lnTo>
                      <a:pt x="26" y="73"/>
                    </a:lnTo>
                    <a:lnTo>
                      <a:pt x="25" y="73"/>
                    </a:lnTo>
                    <a:lnTo>
                      <a:pt x="24" y="73"/>
                    </a:lnTo>
                    <a:lnTo>
                      <a:pt x="23" y="72"/>
                    </a:lnTo>
                    <a:lnTo>
                      <a:pt x="20" y="71"/>
                    </a:lnTo>
                    <a:lnTo>
                      <a:pt x="19" y="70"/>
                    </a:lnTo>
                    <a:lnTo>
                      <a:pt x="19" y="68"/>
                    </a:lnTo>
                    <a:lnTo>
                      <a:pt x="19" y="67"/>
                    </a:lnTo>
                    <a:lnTo>
                      <a:pt x="19" y="66"/>
                    </a:lnTo>
                    <a:lnTo>
                      <a:pt x="18" y="66"/>
                    </a:lnTo>
                    <a:lnTo>
                      <a:pt x="18" y="65"/>
                    </a:lnTo>
                    <a:lnTo>
                      <a:pt x="19" y="65"/>
                    </a:lnTo>
                    <a:lnTo>
                      <a:pt x="19" y="64"/>
                    </a:lnTo>
                    <a:lnTo>
                      <a:pt x="19" y="63"/>
                    </a:lnTo>
                    <a:lnTo>
                      <a:pt x="18" y="62"/>
                    </a:lnTo>
                    <a:lnTo>
                      <a:pt x="18" y="62"/>
                    </a:lnTo>
                    <a:lnTo>
                      <a:pt x="17" y="61"/>
                    </a:lnTo>
                    <a:lnTo>
                      <a:pt x="16" y="61"/>
                    </a:lnTo>
                    <a:lnTo>
                      <a:pt x="16" y="60"/>
                    </a:lnTo>
                    <a:lnTo>
                      <a:pt x="16" y="59"/>
                    </a:lnTo>
                    <a:lnTo>
                      <a:pt x="15" y="59"/>
                    </a:lnTo>
                    <a:lnTo>
                      <a:pt x="14" y="59"/>
                    </a:lnTo>
                    <a:lnTo>
                      <a:pt x="13" y="58"/>
                    </a:lnTo>
                    <a:lnTo>
                      <a:pt x="12" y="58"/>
                    </a:lnTo>
                    <a:lnTo>
                      <a:pt x="11" y="59"/>
                    </a:lnTo>
                    <a:lnTo>
                      <a:pt x="6" y="54"/>
                    </a:lnTo>
                    <a:lnTo>
                      <a:pt x="5" y="53"/>
                    </a:lnTo>
                    <a:lnTo>
                      <a:pt x="5" y="53"/>
                    </a:lnTo>
                    <a:lnTo>
                      <a:pt x="5" y="52"/>
                    </a:lnTo>
                    <a:lnTo>
                      <a:pt x="3" y="52"/>
                    </a:lnTo>
                    <a:lnTo>
                      <a:pt x="2" y="52"/>
                    </a:lnTo>
                    <a:lnTo>
                      <a:pt x="2" y="51"/>
                    </a:lnTo>
                    <a:lnTo>
                      <a:pt x="2" y="50"/>
                    </a:lnTo>
                    <a:lnTo>
                      <a:pt x="1" y="50"/>
                    </a:lnTo>
                    <a:lnTo>
                      <a:pt x="0" y="49"/>
                    </a:lnTo>
                    <a:lnTo>
                      <a:pt x="6" y="43"/>
                    </a:lnTo>
                    <a:lnTo>
                      <a:pt x="8" y="42"/>
                    </a:lnTo>
                    <a:lnTo>
                      <a:pt x="9" y="40"/>
                    </a:lnTo>
                    <a:lnTo>
                      <a:pt x="10" y="38"/>
                    </a:lnTo>
                    <a:lnTo>
                      <a:pt x="11" y="38"/>
                    </a:lnTo>
                    <a:lnTo>
                      <a:pt x="16" y="32"/>
                    </a:lnTo>
                    <a:lnTo>
                      <a:pt x="19" y="29"/>
                    </a:lnTo>
                    <a:lnTo>
                      <a:pt x="31" y="16"/>
                    </a:lnTo>
                    <a:lnTo>
                      <a:pt x="45" y="1"/>
                    </a:lnTo>
                    <a:lnTo>
                      <a:pt x="46" y="2"/>
                    </a:lnTo>
                    <a:lnTo>
                      <a:pt x="46" y="1"/>
                    </a:lnTo>
                    <a:lnTo>
                      <a:pt x="47" y="0"/>
                    </a:lnTo>
                    <a:lnTo>
                      <a:pt x="49" y="0"/>
                    </a:lnTo>
                    <a:lnTo>
                      <a:pt x="50" y="2"/>
                    </a:lnTo>
                    <a:lnTo>
                      <a:pt x="52" y="5"/>
                    </a:lnTo>
                    <a:lnTo>
                      <a:pt x="53" y="5"/>
                    </a:lnTo>
                    <a:lnTo>
                      <a:pt x="53" y="6"/>
                    </a:lnTo>
                    <a:lnTo>
                      <a:pt x="55" y="6"/>
                    </a:lnTo>
                    <a:lnTo>
                      <a:pt x="57" y="8"/>
                    </a:lnTo>
                    <a:lnTo>
                      <a:pt x="57" y="8"/>
                    </a:lnTo>
                    <a:lnTo>
                      <a:pt x="59" y="9"/>
                    </a:lnTo>
                    <a:lnTo>
                      <a:pt x="59" y="11"/>
                    </a:lnTo>
                    <a:lnTo>
                      <a:pt x="60" y="11"/>
                    </a:lnTo>
                    <a:lnTo>
                      <a:pt x="62" y="12"/>
                    </a:lnTo>
                    <a:lnTo>
                      <a:pt x="63" y="14"/>
                    </a:lnTo>
                    <a:lnTo>
                      <a:pt x="64" y="15"/>
                    </a:lnTo>
                    <a:lnTo>
                      <a:pt x="64" y="16"/>
                    </a:lnTo>
                    <a:lnTo>
                      <a:pt x="66" y="17"/>
                    </a:lnTo>
                    <a:lnTo>
                      <a:pt x="67" y="19"/>
                    </a:lnTo>
                    <a:lnTo>
                      <a:pt x="67" y="20"/>
                    </a:lnTo>
                    <a:lnTo>
                      <a:pt x="69" y="23"/>
                    </a:lnTo>
                    <a:lnTo>
                      <a:pt x="70" y="24"/>
                    </a:lnTo>
                    <a:lnTo>
                      <a:pt x="71" y="28"/>
                    </a:lnTo>
                    <a:lnTo>
                      <a:pt x="71" y="28"/>
                    </a:lnTo>
                    <a:lnTo>
                      <a:pt x="72" y="30"/>
                    </a:lnTo>
                    <a:lnTo>
                      <a:pt x="73" y="31"/>
                    </a:lnTo>
                    <a:lnTo>
                      <a:pt x="74" y="31"/>
                    </a:lnTo>
                    <a:lnTo>
                      <a:pt x="75" y="31"/>
                    </a:lnTo>
                    <a:lnTo>
                      <a:pt x="75" y="31"/>
                    </a:lnTo>
                    <a:lnTo>
                      <a:pt x="76" y="32"/>
                    </a:lnTo>
                    <a:lnTo>
                      <a:pt x="77" y="33"/>
                    </a:lnTo>
                    <a:lnTo>
                      <a:pt x="77" y="34"/>
                    </a:lnTo>
                    <a:lnTo>
                      <a:pt x="78" y="35"/>
                    </a:lnTo>
                    <a:lnTo>
                      <a:pt x="79" y="35"/>
                    </a:lnTo>
                    <a:lnTo>
                      <a:pt x="81" y="35"/>
                    </a:lnTo>
                    <a:lnTo>
                      <a:pt x="81" y="36"/>
                    </a:lnTo>
                    <a:lnTo>
                      <a:pt x="82" y="36"/>
                    </a:lnTo>
                    <a:lnTo>
                      <a:pt x="83" y="37"/>
                    </a:lnTo>
                    <a:lnTo>
                      <a:pt x="84" y="37"/>
                    </a:lnTo>
                    <a:lnTo>
                      <a:pt x="84" y="38"/>
                    </a:lnTo>
                    <a:lnTo>
                      <a:pt x="85" y="39"/>
                    </a:lnTo>
                    <a:lnTo>
                      <a:pt x="91" y="42"/>
                    </a:lnTo>
                    <a:lnTo>
                      <a:pt x="92" y="42"/>
                    </a:lnTo>
                    <a:lnTo>
                      <a:pt x="93" y="42"/>
                    </a:lnTo>
                    <a:lnTo>
                      <a:pt x="94" y="43"/>
                    </a:lnTo>
                    <a:lnTo>
                      <a:pt x="95" y="43"/>
                    </a:lnTo>
                    <a:lnTo>
                      <a:pt x="95" y="43"/>
                    </a:lnTo>
                    <a:lnTo>
                      <a:pt x="98" y="44"/>
                    </a:lnTo>
                    <a:lnTo>
                      <a:pt x="100" y="45"/>
                    </a:lnTo>
                    <a:lnTo>
                      <a:pt x="102" y="45"/>
                    </a:lnTo>
                    <a:lnTo>
                      <a:pt x="103" y="46"/>
                    </a:lnTo>
                    <a:lnTo>
                      <a:pt x="104" y="46"/>
                    </a:lnTo>
                    <a:lnTo>
                      <a:pt x="105" y="46"/>
                    </a:lnTo>
                    <a:lnTo>
                      <a:pt x="105" y="47"/>
                    </a:lnTo>
                    <a:lnTo>
                      <a:pt x="108" y="48"/>
                    </a:lnTo>
                    <a:lnTo>
                      <a:pt x="108" y="48"/>
                    </a:lnTo>
                    <a:lnTo>
                      <a:pt x="110" y="48"/>
                    </a:lnTo>
                    <a:lnTo>
                      <a:pt x="112" y="48"/>
                    </a:lnTo>
                    <a:lnTo>
                      <a:pt x="112" y="49"/>
                    </a:lnTo>
                    <a:lnTo>
                      <a:pt x="114" y="49"/>
                    </a:lnTo>
                    <a:lnTo>
                      <a:pt x="116" y="49"/>
                    </a:lnTo>
                    <a:lnTo>
                      <a:pt x="117" y="49"/>
                    </a:lnTo>
                    <a:lnTo>
                      <a:pt x="118" y="49"/>
                    </a:lnTo>
                    <a:lnTo>
                      <a:pt x="119" y="49"/>
                    </a:lnTo>
                    <a:lnTo>
                      <a:pt x="120" y="49"/>
                    </a:lnTo>
                    <a:lnTo>
                      <a:pt x="122" y="50"/>
                    </a:lnTo>
                    <a:lnTo>
                      <a:pt x="122" y="50"/>
                    </a:lnTo>
                    <a:lnTo>
                      <a:pt x="123" y="51"/>
                    </a:lnTo>
                    <a:lnTo>
                      <a:pt x="126" y="51"/>
                    </a:lnTo>
                    <a:lnTo>
                      <a:pt x="127" y="52"/>
                    </a:lnTo>
                    <a:lnTo>
                      <a:pt x="129" y="52"/>
                    </a:lnTo>
                    <a:lnTo>
                      <a:pt x="130" y="54"/>
                    </a:lnTo>
                    <a:lnTo>
                      <a:pt x="130" y="55"/>
                    </a:lnTo>
                    <a:lnTo>
                      <a:pt x="131" y="55"/>
                    </a:lnTo>
                    <a:lnTo>
                      <a:pt x="133" y="55"/>
                    </a:lnTo>
                    <a:lnTo>
                      <a:pt x="133" y="55"/>
                    </a:lnTo>
                    <a:lnTo>
                      <a:pt x="134" y="55"/>
                    </a:lnTo>
                    <a:lnTo>
                      <a:pt x="135" y="55"/>
                    </a:lnTo>
                    <a:lnTo>
                      <a:pt x="136" y="55"/>
                    </a:lnTo>
                    <a:lnTo>
                      <a:pt x="136" y="55"/>
                    </a:lnTo>
                    <a:lnTo>
                      <a:pt x="137" y="55"/>
                    </a:lnTo>
                    <a:lnTo>
                      <a:pt x="138" y="55"/>
                    </a:lnTo>
                    <a:lnTo>
                      <a:pt x="139" y="55"/>
                    </a:lnTo>
                    <a:lnTo>
                      <a:pt x="139" y="55"/>
                    </a:lnTo>
                    <a:lnTo>
                      <a:pt x="141" y="56"/>
                    </a:lnTo>
                    <a:lnTo>
                      <a:pt x="141" y="57"/>
                    </a:lnTo>
                    <a:lnTo>
                      <a:pt x="142" y="56"/>
                    </a:lnTo>
                    <a:lnTo>
                      <a:pt x="143" y="56"/>
                    </a:lnTo>
                    <a:lnTo>
                      <a:pt x="143" y="57"/>
                    </a:lnTo>
                    <a:lnTo>
                      <a:pt x="144" y="57"/>
                    </a:lnTo>
                    <a:lnTo>
                      <a:pt x="145" y="57"/>
                    </a:lnTo>
                    <a:lnTo>
                      <a:pt x="146" y="58"/>
                    </a:lnTo>
                    <a:lnTo>
                      <a:pt x="146" y="59"/>
                    </a:lnTo>
                    <a:lnTo>
                      <a:pt x="147" y="59"/>
                    </a:lnTo>
                    <a:lnTo>
                      <a:pt x="148" y="59"/>
                    </a:lnTo>
                    <a:lnTo>
                      <a:pt x="150" y="59"/>
                    </a:lnTo>
                    <a:lnTo>
                      <a:pt x="150" y="59"/>
                    </a:lnTo>
                    <a:lnTo>
                      <a:pt x="151" y="59"/>
                    </a:lnTo>
                    <a:lnTo>
                      <a:pt x="152" y="59"/>
                    </a:lnTo>
                    <a:lnTo>
                      <a:pt x="153" y="59"/>
                    </a:lnTo>
                    <a:lnTo>
                      <a:pt x="153" y="59"/>
                    </a:lnTo>
                    <a:lnTo>
                      <a:pt x="154" y="59"/>
                    </a:lnTo>
                    <a:lnTo>
                      <a:pt x="155" y="59"/>
                    </a:lnTo>
                    <a:lnTo>
                      <a:pt x="156" y="59"/>
                    </a:lnTo>
                    <a:lnTo>
                      <a:pt x="157" y="59"/>
                    </a:lnTo>
                    <a:lnTo>
                      <a:pt x="157" y="59"/>
                    </a:lnTo>
                    <a:lnTo>
                      <a:pt x="158" y="59"/>
                    </a:lnTo>
                    <a:lnTo>
                      <a:pt x="159" y="58"/>
                    </a:lnTo>
                    <a:lnTo>
                      <a:pt x="160" y="58"/>
                    </a:lnTo>
                    <a:lnTo>
                      <a:pt x="161" y="57"/>
                    </a:lnTo>
                    <a:lnTo>
                      <a:pt x="161" y="56"/>
                    </a:lnTo>
                    <a:lnTo>
                      <a:pt x="162" y="55"/>
                    </a:lnTo>
                    <a:lnTo>
                      <a:pt x="163" y="55"/>
                    </a:lnTo>
                    <a:lnTo>
                      <a:pt x="164" y="55"/>
                    </a:lnTo>
                    <a:lnTo>
                      <a:pt x="164" y="55"/>
                    </a:lnTo>
                    <a:lnTo>
                      <a:pt x="165" y="55"/>
                    </a:lnTo>
                    <a:lnTo>
                      <a:pt x="166" y="55"/>
                    </a:lnTo>
                    <a:lnTo>
                      <a:pt x="167" y="55"/>
                    </a:lnTo>
                    <a:lnTo>
                      <a:pt x="167" y="55"/>
                    </a:lnTo>
                    <a:lnTo>
                      <a:pt x="168" y="55"/>
                    </a:lnTo>
                    <a:lnTo>
                      <a:pt x="169" y="55"/>
                    </a:lnTo>
                    <a:lnTo>
                      <a:pt x="170" y="54"/>
                    </a:lnTo>
                    <a:lnTo>
                      <a:pt x="170" y="53"/>
                    </a:lnTo>
                    <a:lnTo>
                      <a:pt x="171" y="53"/>
                    </a:lnTo>
                    <a:lnTo>
                      <a:pt x="172" y="52"/>
                    </a:lnTo>
                    <a:lnTo>
                      <a:pt x="173" y="53"/>
                    </a:lnTo>
                    <a:lnTo>
                      <a:pt x="174" y="53"/>
                    </a:lnTo>
                    <a:lnTo>
                      <a:pt x="174" y="53"/>
                    </a:lnTo>
                    <a:lnTo>
                      <a:pt x="175" y="53"/>
                    </a:lnTo>
                    <a:lnTo>
                      <a:pt x="177" y="53"/>
                    </a:lnTo>
                    <a:lnTo>
                      <a:pt x="177" y="53"/>
                    </a:lnTo>
                    <a:lnTo>
                      <a:pt x="179" y="53"/>
                    </a:lnTo>
                    <a:lnTo>
                      <a:pt x="180" y="53"/>
                    </a:lnTo>
                    <a:lnTo>
                      <a:pt x="181" y="53"/>
                    </a:lnTo>
                    <a:lnTo>
                      <a:pt x="182" y="54"/>
                    </a:lnTo>
                    <a:lnTo>
                      <a:pt x="183" y="54"/>
                    </a:lnTo>
                    <a:lnTo>
                      <a:pt x="184" y="55"/>
                    </a:lnTo>
                    <a:lnTo>
                      <a:pt x="185" y="55"/>
                    </a:lnTo>
                    <a:lnTo>
                      <a:pt x="186" y="55"/>
                    </a:lnTo>
                    <a:lnTo>
                      <a:pt x="187" y="55"/>
                    </a:lnTo>
                    <a:lnTo>
                      <a:pt x="187" y="56"/>
                    </a:lnTo>
                    <a:lnTo>
                      <a:pt x="188" y="57"/>
                    </a:lnTo>
                    <a:lnTo>
                      <a:pt x="190" y="58"/>
                    </a:lnTo>
                    <a:lnTo>
                      <a:pt x="191" y="58"/>
                    </a:lnTo>
                    <a:lnTo>
                      <a:pt x="192" y="58"/>
                    </a:lnTo>
                    <a:lnTo>
                      <a:pt x="193" y="58"/>
                    </a:lnTo>
                    <a:lnTo>
                      <a:pt x="193" y="59"/>
                    </a:lnTo>
                    <a:lnTo>
                      <a:pt x="195" y="59"/>
                    </a:lnTo>
                    <a:lnTo>
                      <a:pt x="195" y="59"/>
                    </a:lnTo>
                    <a:lnTo>
                      <a:pt x="196" y="5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42" name="Freeform 1201">
                <a:extLst>
                  <a:ext uri="{FF2B5EF4-FFF2-40B4-BE49-F238E27FC236}">
                    <a16:creationId xmlns:a16="http://schemas.microsoft.com/office/drawing/2014/main" id="{7C194EA3-418E-412C-85FD-4E921945199B}"/>
                  </a:ext>
                </a:extLst>
              </p:cNvPr>
              <p:cNvSpPr>
                <a:spLocks/>
              </p:cNvSpPr>
              <p:nvPr/>
            </p:nvSpPr>
            <p:spPr bwMode="auto">
              <a:xfrm>
                <a:off x="5626" y="1258"/>
                <a:ext cx="451" cy="341"/>
              </a:xfrm>
              <a:custGeom>
                <a:avLst/>
                <a:gdLst>
                  <a:gd name="T0" fmla="*/ 413 w 451"/>
                  <a:gd name="T1" fmla="*/ 303 h 341"/>
                  <a:gd name="T2" fmla="*/ 396 w 451"/>
                  <a:gd name="T3" fmla="*/ 327 h 341"/>
                  <a:gd name="T4" fmla="*/ 384 w 451"/>
                  <a:gd name="T5" fmla="*/ 324 h 341"/>
                  <a:gd name="T6" fmla="*/ 376 w 451"/>
                  <a:gd name="T7" fmla="*/ 317 h 341"/>
                  <a:gd name="T8" fmla="*/ 371 w 451"/>
                  <a:gd name="T9" fmla="*/ 317 h 341"/>
                  <a:gd name="T10" fmla="*/ 360 w 451"/>
                  <a:gd name="T11" fmla="*/ 319 h 341"/>
                  <a:gd name="T12" fmla="*/ 350 w 451"/>
                  <a:gd name="T13" fmla="*/ 321 h 341"/>
                  <a:gd name="T14" fmla="*/ 338 w 451"/>
                  <a:gd name="T15" fmla="*/ 321 h 341"/>
                  <a:gd name="T16" fmla="*/ 327 w 451"/>
                  <a:gd name="T17" fmla="*/ 320 h 341"/>
                  <a:gd name="T18" fmla="*/ 322 w 451"/>
                  <a:gd name="T19" fmla="*/ 315 h 341"/>
                  <a:gd name="T20" fmla="*/ 315 w 451"/>
                  <a:gd name="T21" fmla="*/ 308 h 341"/>
                  <a:gd name="T22" fmla="*/ 303 w 451"/>
                  <a:gd name="T23" fmla="*/ 304 h 341"/>
                  <a:gd name="T24" fmla="*/ 273 w 451"/>
                  <a:gd name="T25" fmla="*/ 284 h 341"/>
                  <a:gd name="T26" fmla="*/ 254 w 451"/>
                  <a:gd name="T27" fmla="*/ 273 h 341"/>
                  <a:gd name="T28" fmla="*/ 214 w 451"/>
                  <a:gd name="T29" fmla="*/ 286 h 341"/>
                  <a:gd name="T30" fmla="*/ 134 w 451"/>
                  <a:gd name="T31" fmla="*/ 301 h 341"/>
                  <a:gd name="T32" fmla="*/ 97 w 451"/>
                  <a:gd name="T33" fmla="*/ 313 h 341"/>
                  <a:gd name="T34" fmla="*/ 61 w 451"/>
                  <a:gd name="T35" fmla="*/ 339 h 341"/>
                  <a:gd name="T36" fmla="*/ 57 w 451"/>
                  <a:gd name="T37" fmla="*/ 326 h 341"/>
                  <a:gd name="T38" fmla="*/ 50 w 451"/>
                  <a:gd name="T39" fmla="*/ 315 h 341"/>
                  <a:gd name="T40" fmla="*/ 46 w 451"/>
                  <a:gd name="T41" fmla="*/ 303 h 341"/>
                  <a:gd name="T42" fmla="*/ 37 w 451"/>
                  <a:gd name="T43" fmla="*/ 291 h 341"/>
                  <a:gd name="T44" fmla="*/ 34 w 451"/>
                  <a:gd name="T45" fmla="*/ 276 h 341"/>
                  <a:gd name="T46" fmla="*/ 31 w 451"/>
                  <a:gd name="T47" fmla="*/ 264 h 341"/>
                  <a:gd name="T48" fmla="*/ 24 w 451"/>
                  <a:gd name="T49" fmla="*/ 249 h 341"/>
                  <a:gd name="T50" fmla="*/ 18 w 451"/>
                  <a:gd name="T51" fmla="*/ 237 h 341"/>
                  <a:gd name="T52" fmla="*/ 12 w 451"/>
                  <a:gd name="T53" fmla="*/ 221 h 341"/>
                  <a:gd name="T54" fmla="*/ 2 w 451"/>
                  <a:gd name="T55" fmla="*/ 207 h 341"/>
                  <a:gd name="T56" fmla="*/ 9 w 451"/>
                  <a:gd name="T57" fmla="*/ 196 h 341"/>
                  <a:gd name="T58" fmla="*/ 12 w 451"/>
                  <a:gd name="T59" fmla="*/ 185 h 341"/>
                  <a:gd name="T60" fmla="*/ 14 w 451"/>
                  <a:gd name="T61" fmla="*/ 170 h 341"/>
                  <a:gd name="T62" fmla="*/ 33 w 451"/>
                  <a:gd name="T63" fmla="*/ 172 h 341"/>
                  <a:gd name="T64" fmla="*/ 61 w 451"/>
                  <a:gd name="T65" fmla="*/ 171 h 341"/>
                  <a:gd name="T66" fmla="*/ 83 w 451"/>
                  <a:gd name="T67" fmla="*/ 168 h 341"/>
                  <a:gd name="T68" fmla="*/ 91 w 451"/>
                  <a:gd name="T69" fmla="*/ 150 h 341"/>
                  <a:gd name="T70" fmla="*/ 106 w 451"/>
                  <a:gd name="T71" fmla="*/ 126 h 341"/>
                  <a:gd name="T72" fmla="*/ 129 w 451"/>
                  <a:gd name="T73" fmla="*/ 103 h 341"/>
                  <a:gd name="T74" fmla="*/ 101 w 451"/>
                  <a:gd name="T75" fmla="*/ 94 h 341"/>
                  <a:gd name="T76" fmla="*/ 137 w 451"/>
                  <a:gd name="T77" fmla="*/ 47 h 341"/>
                  <a:gd name="T78" fmla="*/ 152 w 451"/>
                  <a:gd name="T79" fmla="*/ 51 h 341"/>
                  <a:gd name="T80" fmla="*/ 162 w 451"/>
                  <a:gd name="T81" fmla="*/ 62 h 341"/>
                  <a:gd name="T82" fmla="*/ 174 w 451"/>
                  <a:gd name="T83" fmla="*/ 70 h 341"/>
                  <a:gd name="T84" fmla="*/ 182 w 451"/>
                  <a:gd name="T85" fmla="*/ 74 h 341"/>
                  <a:gd name="T86" fmla="*/ 189 w 451"/>
                  <a:gd name="T87" fmla="*/ 77 h 341"/>
                  <a:gd name="T88" fmla="*/ 193 w 451"/>
                  <a:gd name="T89" fmla="*/ 82 h 341"/>
                  <a:gd name="T90" fmla="*/ 193 w 451"/>
                  <a:gd name="T91" fmla="*/ 84 h 341"/>
                  <a:gd name="T92" fmla="*/ 207 w 451"/>
                  <a:gd name="T93" fmla="*/ 72 h 341"/>
                  <a:gd name="T94" fmla="*/ 224 w 451"/>
                  <a:gd name="T95" fmla="*/ 40 h 341"/>
                  <a:gd name="T96" fmla="*/ 241 w 451"/>
                  <a:gd name="T97" fmla="*/ 18 h 341"/>
                  <a:gd name="T98" fmla="*/ 249 w 451"/>
                  <a:gd name="T99" fmla="*/ 8 h 341"/>
                  <a:gd name="T100" fmla="*/ 330 w 451"/>
                  <a:gd name="T101" fmla="*/ 109 h 341"/>
                  <a:gd name="T102" fmla="*/ 284 w 451"/>
                  <a:gd name="T103" fmla="*/ 151 h 341"/>
                  <a:gd name="T104" fmla="*/ 295 w 451"/>
                  <a:gd name="T105" fmla="*/ 159 h 341"/>
                  <a:gd name="T106" fmla="*/ 298 w 451"/>
                  <a:gd name="T107" fmla="*/ 171 h 341"/>
                  <a:gd name="T108" fmla="*/ 308 w 451"/>
                  <a:gd name="T109" fmla="*/ 190 h 341"/>
                  <a:gd name="T110" fmla="*/ 325 w 451"/>
                  <a:gd name="T111" fmla="*/ 196 h 341"/>
                  <a:gd name="T112" fmla="*/ 339 w 451"/>
                  <a:gd name="T113" fmla="*/ 195 h 341"/>
                  <a:gd name="T114" fmla="*/ 353 w 451"/>
                  <a:gd name="T115" fmla="*/ 201 h 341"/>
                  <a:gd name="T116" fmla="*/ 375 w 451"/>
                  <a:gd name="T117" fmla="*/ 207 h 341"/>
                  <a:gd name="T118" fmla="*/ 396 w 451"/>
                  <a:gd name="T119" fmla="*/ 213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1" h="341">
                    <a:moveTo>
                      <a:pt x="451" y="267"/>
                    </a:moveTo>
                    <a:lnTo>
                      <a:pt x="450" y="266"/>
                    </a:lnTo>
                    <a:lnTo>
                      <a:pt x="445" y="268"/>
                    </a:lnTo>
                    <a:lnTo>
                      <a:pt x="442" y="269"/>
                    </a:lnTo>
                    <a:lnTo>
                      <a:pt x="437" y="269"/>
                    </a:lnTo>
                    <a:lnTo>
                      <a:pt x="434" y="270"/>
                    </a:lnTo>
                    <a:lnTo>
                      <a:pt x="430" y="272"/>
                    </a:lnTo>
                    <a:lnTo>
                      <a:pt x="430" y="273"/>
                    </a:lnTo>
                    <a:lnTo>
                      <a:pt x="425" y="273"/>
                    </a:lnTo>
                    <a:lnTo>
                      <a:pt x="424" y="274"/>
                    </a:lnTo>
                    <a:lnTo>
                      <a:pt x="423" y="276"/>
                    </a:lnTo>
                    <a:lnTo>
                      <a:pt x="423" y="279"/>
                    </a:lnTo>
                    <a:lnTo>
                      <a:pt x="421" y="282"/>
                    </a:lnTo>
                    <a:lnTo>
                      <a:pt x="420" y="283"/>
                    </a:lnTo>
                    <a:lnTo>
                      <a:pt x="416" y="301"/>
                    </a:lnTo>
                    <a:lnTo>
                      <a:pt x="415" y="302"/>
                    </a:lnTo>
                    <a:lnTo>
                      <a:pt x="413" y="303"/>
                    </a:lnTo>
                    <a:lnTo>
                      <a:pt x="412" y="304"/>
                    </a:lnTo>
                    <a:lnTo>
                      <a:pt x="411" y="305"/>
                    </a:lnTo>
                    <a:lnTo>
                      <a:pt x="410" y="307"/>
                    </a:lnTo>
                    <a:lnTo>
                      <a:pt x="409" y="308"/>
                    </a:lnTo>
                    <a:lnTo>
                      <a:pt x="409" y="308"/>
                    </a:lnTo>
                    <a:lnTo>
                      <a:pt x="408" y="309"/>
                    </a:lnTo>
                    <a:lnTo>
                      <a:pt x="406" y="311"/>
                    </a:lnTo>
                    <a:lnTo>
                      <a:pt x="405" y="313"/>
                    </a:lnTo>
                    <a:lnTo>
                      <a:pt x="403" y="314"/>
                    </a:lnTo>
                    <a:lnTo>
                      <a:pt x="402" y="315"/>
                    </a:lnTo>
                    <a:lnTo>
                      <a:pt x="401" y="316"/>
                    </a:lnTo>
                    <a:lnTo>
                      <a:pt x="400" y="318"/>
                    </a:lnTo>
                    <a:lnTo>
                      <a:pt x="400" y="321"/>
                    </a:lnTo>
                    <a:lnTo>
                      <a:pt x="399" y="324"/>
                    </a:lnTo>
                    <a:lnTo>
                      <a:pt x="397" y="324"/>
                    </a:lnTo>
                    <a:lnTo>
                      <a:pt x="397" y="325"/>
                    </a:lnTo>
                    <a:lnTo>
                      <a:pt x="396" y="327"/>
                    </a:lnTo>
                    <a:lnTo>
                      <a:pt x="395" y="328"/>
                    </a:lnTo>
                    <a:lnTo>
                      <a:pt x="395" y="328"/>
                    </a:lnTo>
                    <a:lnTo>
                      <a:pt x="394" y="328"/>
                    </a:lnTo>
                    <a:lnTo>
                      <a:pt x="393" y="328"/>
                    </a:lnTo>
                    <a:lnTo>
                      <a:pt x="392" y="328"/>
                    </a:lnTo>
                    <a:lnTo>
                      <a:pt x="392" y="327"/>
                    </a:lnTo>
                    <a:lnTo>
                      <a:pt x="391" y="327"/>
                    </a:lnTo>
                    <a:lnTo>
                      <a:pt x="390" y="326"/>
                    </a:lnTo>
                    <a:lnTo>
                      <a:pt x="389" y="326"/>
                    </a:lnTo>
                    <a:lnTo>
                      <a:pt x="389" y="326"/>
                    </a:lnTo>
                    <a:lnTo>
                      <a:pt x="388" y="325"/>
                    </a:lnTo>
                    <a:lnTo>
                      <a:pt x="387" y="324"/>
                    </a:lnTo>
                    <a:lnTo>
                      <a:pt x="386" y="324"/>
                    </a:lnTo>
                    <a:lnTo>
                      <a:pt x="385" y="324"/>
                    </a:lnTo>
                    <a:lnTo>
                      <a:pt x="385" y="324"/>
                    </a:lnTo>
                    <a:lnTo>
                      <a:pt x="385" y="324"/>
                    </a:lnTo>
                    <a:lnTo>
                      <a:pt x="384" y="324"/>
                    </a:lnTo>
                    <a:lnTo>
                      <a:pt x="383" y="324"/>
                    </a:lnTo>
                    <a:lnTo>
                      <a:pt x="382" y="324"/>
                    </a:lnTo>
                    <a:lnTo>
                      <a:pt x="382" y="323"/>
                    </a:lnTo>
                    <a:lnTo>
                      <a:pt x="382" y="323"/>
                    </a:lnTo>
                    <a:lnTo>
                      <a:pt x="382" y="321"/>
                    </a:lnTo>
                    <a:lnTo>
                      <a:pt x="381" y="321"/>
                    </a:lnTo>
                    <a:lnTo>
                      <a:pt x="381" y="321"/>
                    </a:lnTo>
                    <a:lnTo>
                      <a:pt x="381" y="320"/>
                    </a:lnTo>
                    <a:lnTo>
                      <a:pt x="380" y="320"/>
                    </a:lnTo>
                    <a:lnTo>
                      <a:pt x="379" y="319"/>
                    </a:lnTo>
                    <a:lnTo>
                      <a:pt x="378" y="319"/>
                    </a:lnTo>
                    <a:lnTo>
                      <a:pt x="378" y="318"/>
                    </a:lnTo>
                    <a:lnTo>
                      <a:pt x="378" y="318"/>
                    </a:lnTo>
                    <a:lnTo>
                      <a:pt x="377" y="318"/>
                    </a:lnTo>
                    <a:lnTo>
                      <a:pt x="376" y="318"/>
                    </a:lnTo>
                    <a:lnTo>
                      <a:pt x="376" y="318"/>
                    </a:lnTo>
                    <a:lnTo>
                      <a:pt x="376" y="317"/>
                    </a:lnTo>
                    <a:lnTo>
                      <a:pt x="375" y="317"/>
                    </a:lnTo>
                    <a:lnTo>
                      <a:pt x="376" y="317"/>
                    </a:lnTo>
                    <a:lnTo>
                      <a:pt x="377" y="316"/>
                    </a:lnTo>
                    <a:lnTo>
                      <a:pt x="376" y="316"/>
                    </a:lnTo>
                    <a:lnTo>
                      <a:pt x="375" y="315"/>
                    </a:lnTo>
                    <a:lnTo>
                      <a:pt x="375" y="315"/>
                    </a:lnTo>
                    <a:lnTo>
                      <a:pt x="375" y="314"/>
                    </a:lnTo>
                    <a:lnTo>
                      <a:pt x="375" y="314"/>
                    </a:lnTo>
                    <a:lnTo>
                      <a:pt x="374" y="314"/>
                    </a:lnTo>
                    <a:lnTo>
                      <a:pt x="374" y="314"/>
                    </a:lnTo>
                    <a:lnTo>
                      <a:pt x="373" y="314"/>
                    </a:lnTo>
                    <a:lnTo>
                      <a:pt x="372" y="314"/>
                    </a:lnTo>
                    <a:lnTo>
                      <a:pt x="372" y="314"/>
                    </a:lnTo>
                    <a:lnTo>
                      <a:pt x="371" y="315"/>
                    </a:lnTo>
                    <a:lnTo>
                      <a:pt x="371" y="316"/>
                    </a:lnTo>
                    <a:lnTo>
                      <a:pt x="371" y="316"/>
                    </a:lnTo>
                    <a:lnTo>
                      <a:pt x="371" y="317"/>
                    </a:lnTo>
                    <a:lnTo>
                      <a:pt x="370" y="317"/>
                    </a:lnTo>
                    <a:lnTo>
                      <a:pt x="368" y="317"/>
                    </a:lnTo>
                    <a:lnTo>
                      <a:pt x="368" y="318"/>
                    </a:lnTo>
                    <a:lnTo>
                      <a:pt x="367" y="318"/>
                    </a:lnTo>
                    <a:lnTo>
                      <a:pt x="366" y="318"/>
                    </a:lnTo>
                    <a:lnTo>
                      <a:pt x="365" y="318"/>
                    </a:lnTo>
                    <a:lnTo>
                      <a:pt x="365" y="318"/>
                    </a:lnTo>
                    <a:lnTo>
                      <a:pt x="365" y="318"/>
                    </a:lnTo>
                    <a:lnTo>
                      <a:pt x="365" y="318"/>
                    </a:lnTo>
                    <a:lnTo>
                      <a:pt x="364" y="318"/>
                    </a:lnTo>
                    <a:lnTo>
                      <a:pt x="364" y="318"/>
                    </a:lnTo>
                    <a:lnTo>
                      <a:pt x="363" y="318"/>
                    </a:lnTo>
                    <a:lnTo>
                      <a:pt x="362" y="318"/>
                    </a:lnTo>
                    <a:lnTo>
                      <a:pt x="361" y="318"/>
                    </a:lnTo>
                    <a:lnTo>
                      <a:pt x="361" y="318"/>
                    </a:lnTo>
                    <a:lnTo>
                      <a:pt x="360" y="318"/>
                    </a:lnTo>
                    <a:lnTo>
                      <a:pt x="360" y="319"/>
                    </a:lnTo>
                    <a:lnTo>
                      <a:pt x="359" y="319"/>
                    </a:lnTo>
                    <a:lnTo>
                      <a:pt x="358" y="320"/>
                    </a:lnTo>
                    <a:lnTo>
                      <a:pt x="358" y="320"/>
                    </a:lnTo>
                    <a:lnTo>
                      <a:pt x="357" y="320"/>
                    </a:lnTo>
                    <a:lnTo>
                      <a:pt x="356" y="320"/>
                    </a:lnTo>
                    <a:lnTo>
                      <a:pt x="356" y="321"/>
                    </a:lnTo>
                    <a:lnTo>
                      <a:pt x="355" y="321"/>
                    </a:lnTo>
                    <a:lnTo>
                      <a:pt x="355" y="320"/>
                    </a:lnTo>
                    <a:lnTo>
                      <a:pt x="354" y="321"/>
                    </a:lnTo>
                    <a:lnTo>
                      <a:pt x="354" y="320"/>
                    </a:lnTo>
                    <a:lnTo>
                      <a:pt x="354" y="321"/>
                    </a:lnTo>
                    <a:lnTo>
                      <a:pt x="353" y="321"/>
                    </a:lnTo>
                    <a:lnTo>
                      <a:pt x="352" y="321"/>
                    </a:lnTo>
                    <a:lnTo>
                      <a:pt x="351" y="321"/>
                    </a:lnTo>
                    <a:lnTo>
                      <a:pt x="351" y="321"/>
                    </a:lnTo>
                    <a:lnTo>
                      <a:pt x="351" y="321"/>
                    </a:lnTo>
                    <a:lnTo>
                      <a:pt x="350" y="321"/>
                    </a:lnTo>
                    <a:lnTo>
                      <a:pt x="349" y="321"/>
                    </a:lnTo>
                    <a:lnTo>
                      <a:pt x="348" y="321"/>
                    </a:lnTo>
                    <a:lnTo>
                      <a:pt x="347" y="321"/>
                    </a:lnTo>
                    <a:lnTo>
                      <a:pt x="347" y="321"/>
                    </a:lnTo>
                    <a:lnTo>
                      <a:pt x="346" y="321"/>
                    </a:lnTo>
                    <a:lnTo>
                      <a:pt x="345" y="321"/>
                    </a:lnTo>
                    <a:lnTo>
                      <a:pt x="344" y="320"/>
                    </a:lnTo>
                    <a:lnTo>
                      <a:pt x="344" y="319"/>
                    </a:lnTo>
                    <a:lnTo>
                      <a:pt x="344" y="320"/>
                    </a:lnTo>
                    <a:lnTo>
                      <a:pt x="344" y="319"/>
                    </a:lnTo>
                    <a:lnTo>
                      <a:pt x="343" y="319"/>
                    </a:lnTo>
                    <a:lnTo>
                      <a:pt x="343" y="318"/>
                    </a:lnTo>
                    <a:lnTo>
                      <a:pt x="342" y="318"/>
                    </a:lnTo>
                    <a:lnTo>
                      <a:pt x="341" y="319"/>
                    </a:lnTo>
                    <a:lnTo>
                      <a:pt x="340" y="319"/>
                    </a:lnTo>
                    <a:lnTo>
                      <a:pt x="340" y="319"/>
                    </a:lnTo>
                    <a:lnTo>
                      <a:pt x="338" y="321"/>
                    </a:lnTo>
                    <a:lnTo>
                      <a:pt x="337" y="321"/>
                    </a:lnTo>
                    <a:lnTo>
                      <a:pt x="337" y="320"/>
                    </a:lnTo>
                    <a:lnTo>
                      <a:pt x="336" y="320"/>
                    </a:lnTo>
                    <a:lnTo>
                      <a:pt x="334" y="321"/>
                    </a:lnTo>
                    <a:lnTo>
                      <a:pt x="334" y="321"/>
                    </a:lnTo>
                    <a:lnTo>
                      <a:pt x="333" y="321"/>
                    </a:lnTo>
                    <a:lnTo>
                      <a:pt x="332" y="321"/>
                    </a:lnTo>
                    <a:lnTo>
                      <a:pt x="331" y="321"/>
                    </a:lnTo>
                    <a:lnTo>
                      <a:pt x="330" y="321"/>
                    </a:lnTo>
                    <a:lnTo>
                      <a:pt x="330" y="321"/>
                    </a:lnTo>
                    <a:lnTo>
                      <a:pt x="330" y="321"/>
                    </a:lnTo>
                    <a:lnTo>
                      <a:pt x="329" y="321"/>
                    </a:lnTo>
                    <a:lnTo>
                      <a:pt x="328" y="321"/>
                    </a:lnTo>
                    <a:lnTo>
                      <a:pt x="328" y="320"/>
                    </a:lnTo>
                    <a:lnTo>
                      <a:pt x="327" y="320"/>
                    </a:lnTo>
                    <a:lnTo>
                      <a:pt x="327" y="319"/>
                    </a:lnTo>
                    <a:lnTo>
                      <a:pt x="327" y="320"/>
                    </a:lnTo>
                    <a:lnTo>
                      <a:pt x="327" y="319"/>
                    </a:lnTo>
                    <a:lnTo>
                      <a:pt x="327" y="319"/>
                    </a:lnTo>
                    <a:lnTo>
                      <a:pt x="327" y="320"/>
                    </a:lnTo>
                    <a:lnTo>
                      <a:pt x="326" y="320"/>
                    </a:lnTo>
                    <a:lnTo>
                      <a:pt x="326" y="319"/>
                    </a:lnTo>
                    <a:lnTo>
                      <a:pt x="327" y="319"/>
                    </a:lnTo>
                    <a:lnTo>
                      <a:pt x="327" y="318"/>
                    </a:lnTo>
                    <a:lnTo>
                      <a:pt x="326" y="318"/>
                    </a:lnTo>
                    <a:lnTo>
                      <a:pt x="326" y="319"/>
                    </a:lnTo>
                    <a:lnTo>
                      <a:pt x="325" y="319"/>
                    </a:lnTo>
                    <a:lnTo>
                      <a:pt x="325" y="318"/>
                    </a:lnTo>
                    <a:lnTo>
                      <a:pt x="324" y="318"/>
                    </a:lnTo>
                    <a:lnTo>
                      <a:pt x="324" y="318"/>
                    </a:lnTo>
                    <a:lnTo>
                      <a:pt x="324" y="317"/>
                    </a:lnTo>
                    <a:lnTo>
                      <a:pt x="323" y="316"/>
                    </a:lnTo>
                    <a:lnTo>
                      <a:pt x="323" y="315"/>
                    </a:lnTo>
                    <a:lnTo>
                      <a:pt x="322" y="315"/>
                    </a:lnTo>
                    <a:lnTo>
                      <a:pt x="321" y="315"/>
                    </a:lnTo>
                    <a:lnTo>
                      <a:pt x="320" y="315"/>
                    </a:lnTo>
                    <a:lnTo>
                      <a:pt x="320" y="315"/>
                    </a:lnTo>
                    <a:lnTo>
                      <a:pt x="320" y="316"/>
                    </a:lnTo>
                    <a:lnTo>
                      <a:pt x="319" y="316"/>
                    </a:lnTo>
                    <a:lnTo>
                      <a:pt x="319" y="315"/>
                    </a:lnTo>
                    <a:lnTo>
                      <a:pt x="318" y="314"/>
                    </a:lnTo>
                    <a:lnTo>
                      <a:pt x="317" y="314"/>
                    </a:lnTo>
                    <a:lnTo>
                      <a:pt x="317" y="314"/>
                    </a:lnTo>
                    <a:lnTo>
                      <a:pt x="318" y="314"/>
                    </a:lnTo>
                    <a:lnTo>
                      <a:pt x="318" y="313"/>
                    </a:lnTo>
                    <a:lnTo>
                      <a:pt x="318" y="312"/>
                    </a:lnTo>
                    <a:lnTo>
                      <a:pt x="317" y="311"/>
                    </a:lnTo>
                    <a:lnTo>
                      <a:pt x="316" y="311"/>
                    </a:lnTo>
                    <a:lnTo>
                      <a:pt x="316" y="309"/>
                    </a:lnTo>
                    <a:lnTo>
                      <a:pt x="315" y="309"/>
                    </a:lnTo>
                    <a:lnTo>
                      <a:pt x="315" y="308"/>
                    </a:lnTo>
                    <a:lnTo>
                      <a:pt x="314" y="307"/>
                    </a:lnTo>
                    <a:lnTo>
                      <a:pt x="313" y="307"/>
                    </a:lnTo>
                    <a:lnTo>
                      <a:pt x="313" y="307"/>
                    </a:lnTo>
                    <a:lnTo>
                      <a:pt x="312" y="307"/>
                    </a:lnTo>
                    <a:lnTo>
                      <a:pt x="312" y="306"/>
                    </a:lnTo>
                    <a:lnTo>
                      <a:pt x="311" y="306"/>
                    </a:lnTo>
                    <a:lnTo>
                      <a:pt x="311" y="305"/>
                    </a:lnTo>
                    <a:lnTo>
                      <a:pt x="310" y="305"/>
                    </a:lnTo>
                    <a:lnTo>
                      <a:pt x="309" y="304"/>
                    </a:lnTo>
                    <a:lnTo>
                      <a:pt x="309" y="304"/>
                    </a:lnTo>
                    <a:lnTo>
                      <a:pt x="308" y="304"/>
                    </a:lnTo>
                    <a:lnTo>
                      <a:pt x="307" y="305"/>
                    </a:lnTo>
                    <a:lnTo>
                      <a:pt x="306" y="306"/>
                    </a:lnTo>
                    <a:lnTo>
                      <a:pt x="306" y="306"/>
                    </a:lnTo>
                    <a:lnTo>
                      <a:pt x="304" y="306"/>
                    </a:lnTo>
                    <a:lnTo>
                      <a:pt x="303" y="306"/>
                    </a:lnTo>
                    <a:lnTo>
                      <a:pt x="303" y="304"/>
                    </a:lnTo>
                    <a:lnTo>
                      <a:pt x="302" y="301"/>
                    </a:lnTo>
                    <a:lnTo>
                      <a:pt x="300" y="300"/>
                    </a:lnTo>
                    <a:lnTo>
                      <a:pt x="299" y="299"/>
                    </a:lnTo>
                    <a:lnTo>
                      <a:pt x="299" y="298"/>
                    </a:lnTo>
                    <a:lnTo>
                      <a:pt x="296" y="297"/>
                    </a:lnTo>
                    <a:lnTo>
                      <a:pt x="295" y="296"/>
                    </a:lnTo>
                    <a:lnTo>
                      <a:pt x="293" y="295"/>
                    </a:lnTo>
                    <a:lnTo>
                      <a:pt x="289" y="294"/>
                    </a:lnTo>
                    <a:lnTo>
                      <a:pt x="286" y="294"/>
                    </a:lnTo>
                    <a:lnTo>
                      <a:pt x="285" y="293"/>
                    </a:lnTo>
                    <a:lnTo>
                      <a:pt x="285" y="291"/>
                    </a:lnTo>
                    <a:lnTo>
                      <a:pt x="283" y="291"/>
                    </a:lnTo>
                    <a:lnTo>
                      <a:pt x="282" y="291"/>
                    </a:lnTo>
                    <a:lnTo>
                      <a:pt x="279" y="289"/>
                    </a:lnTo>
                    <a:lnTo>
                      <a:pt x="277" y="287"/>
                    </a:lnTo>
                    <a:lnTo>
                      <a:pt x="276" y="286"/>
                    </a:lnTo>
                    <a:lnTo>
                      <a:pt x="273" y="284"/>
                    </a:lnTo>
                    <a:lnTo>
                      <a:pt x="272" y="283"/>
                    </a:lnTo>
                    <a:lnTo>
                      <a:pt x="270" y="282"/>
                    </a:lnTo>
                    <a:lnTo>
                      <a:pt x="268" y="280"/>
                    </a:lnTo>
                    <a:lnTo>
                      <a:pt x="267" y="280"/>
                    </a:lnTo>
                    <a:lnTo>
                      <a:pt x="265" y="279"/>
                    </a:lnTo>
                    <a:lnTo>
                      <a:pt x="264" y="279"/>
                    </a:lnTo>
                    <a:lnTo>
                      <a:pt x="264" y="278"/>
                    </a:lnTo>
                    <a:lnTo>
                      <a:pt x="263" y="278"/>
                    </a:lnTo>
                    <a:lnTo>
                      <a:pt x="263" y="277"/>
                    </a:lnTo>
                    <a:lnTo>
                      <a:pt x="263" y="276"/>
                    </a:lnTo>
                    <a:lnTo>
                      <a:pt x="262" y="276"/>
                    </a:lnTo>
                    <a:lnTo>
                      <a:pt x="262" y="276"/>
                    </a:lnTo>
                    <a:lnTo>
                      <a:pt x="261" y="274"/>
                    </a:lnTo>
                    <a:lnTo>
                      <a:pt x="262" y="274"/>
                    </a:lnTo>
                    <a:lnTo>
                      <a:pt x="260" y="274"/>
                    </a:lnTo>
                    <a:lnTo>
                      <a:pt x="258" y="273"/>
                    </a:lnTo>
                    <a:lnTo>
                      <a:pt x="254" y="273"/>
                    </a:lnTo>
                    <a:lnTo>
                      <a:pt x="251" y="273"/>
                    </a:lnTo>
                    <a:lnTo>
                      <a:pt x="248" y="272"/>
                    </a:lnTo>
                    <a:lnTo>
                      <a:pt x="244" y="270"/>
                    </a:lnTo>
                    <a:lnTo>
                      <a:pt x="242" y="271"/>
                    </a:lnTo>
                    <a:lnTo>
                      <a:pt x="241" y="269"/>
                    </a:lnTo>
                    <a:lnTo>
                      <a:pt x="239" y="269"/>
                    </a:lnTo>
                    <a:lnTo>
                      <a:pt x="237" y="270"/>
                    </a:lnTo>
                    <a:lnTo>
                      <a:pt x="236" y="271"/>
                    </a:lnTo>
                    <a:lnTo>
                      <a:pt x="234" y="272"/>
                    </a:lnTo>
                    <a:lnTo>
                      <a:pt x="230" y="272"/>
                    </a:lnTo>
                    <a:lnTo>
                      <a:pt x="230" y="287"/>
                    </a:lnTo>
                    <a:lnTo>
                      <a:pt x="229" y="287"/>
                    </a:lnTo>
                    <a:lnTo>
                      <a:pt x="227" y="287"/>
                    </a:lnTo>
                    <a:lnTo>
                      <a:pt x="224" y="287"/>
                    </a:lnTo>
                    <a:lnTo>
                      <a:pt x="222" y="286"/>
                    </a:lnTo>
                    <a:lnTo>
                      <a:pt x="217" y="286"/>
                    </a:lnTo>
                    <a:lnTo>
                      <a:pt x="214" y="286"/>
                    </a:lnTo>
                    <a:lnTo>
                      <a:pt x="212" y="285"/>
                    </a:lnTo>
                    <a:lnTo>
                      <a:pt x="211" y="285"/>
                    </a:lnTo>
                    <a:lnTo>
                      <a:pt x="211" y="286"/>
                    </a:lnTo>
                    <a:lnTo>
                      <a:pt x="208" y="287"/>
                    </a:lnTo>
                    <a:lnTo>
                      <a:pt x="156" y="297"/>
                    </a:lnTo>
                    <a:lnTo>
                      <a:pt x="154" y="297"/>
                    </a:lnTo>
                    <a:lnTo>
                      <a:pt x="153" y="298"/>
                    </a:lnTo>
                    <a:lnTo>
                      <a:pt x="151" y="297"/>
                    </a:lnTo>
                    <a:lnTo>
                      <a:pt x="151" y="297"/>
                    </a:lnTo>
                    <a:lnTo>
                      <a:pt x="150" y="298"/>
                    </a:lnTo>
                    <a:lnTo>
                      <a:pt x="148" y="300"/>
                    </a:lnTo>
                    <a:lnTo>
                      <a:pt x="146" y="301"/>
                    </a:lnTo>
                    <a:lnTo>
                      <a:pt x="144" y="302"/>
                    </a:lnTo>
                    <a:lnTo>
                      <a:pt x="142" y="301"/>
                    </a:lnTo>
                    <a:lnTo>
                      <a:pt x="141" y="300"/>
                    </a:lnTo>
                    <a:lnTo>
                      <a:pt x="138" y="300"/>
                    </a:lnTo>
                    <a:lnTo>
                      <a:pt x="134" y="301"/>
                    </a:lnTo>
                    <a:lnTo>
                      <a:pt x="131" y="298"/>
                    </a:lnTo>
                    <a:lnTo>
                      <a:pt x="130" y="297"/>
                    </a:lnTo>
                    <a:lnTo>
                      <a:pt x="128" y="293"/>
                    </a:lnTo>
                    <a:lnTo>
                      <a:pt x="123" y="285"/>
                    </a:lnTo>
                    <a:lnTo>
                      <a:pt x="122" y="287"/>
                    </a:lnTo>
                    <a:lnTo>
                      <a:pt x="120" y="290"/>
                    </a:lnTo>
                    <a:lnTo>
                      <a:pt x="117" y="294"/>
                    </a:lnTo>
                    <a:lnTo>
                      <a:pt x="113" y="300"/>
                    </a:lnTo>
                    <a:lnTo>
                      <a:pt x="113" y="304"/>
                    </a:lnTo>
                    <a:lnTo>
                      <a:pt x="113" y="305"/>
                    </a:lnTo>
                    <a:lnTo>
                      <a:pt x="110" y="308"/>
                    </a:lnTo>
                    <a:lnTo>
                      <a:pt x="107" y="311"/>
                    </a:lnTo>
                    <a:lnTo>
                      <a:pt x="106" y="311"/>
                    </a:lnTo>
                    <a:lnTo>
                      <a:pt x="103" y="311"/>
                    </a:lnTo>
                    <a:lnTo>
                      <a:pt x="100" y="311"/>
                    </a:lnTo>
                    <a:lnTo>
                      <a:pt x="99" y="311"/>
                    </a:lnTo>
                    <a:lnTo>
                      <a:pt x="97" y="313"/>
                    </a:lnTo>
                    <a:lnTo>
                      <a:pt x="95" y="315"/>
                    </a:lnTo>
                    <a:lnTo>
                      <a:pt x="92" y="318"/>
                    </a:lnTo>
                    <a:lnTo>
                      <a:pt x="88" y="321"/>
                    </a:lnTo>
                    <a:lnTo>
                      <a:pt x="89" y="323"/>
                    </a:lnTo>
                    <a:lnTo>
                      <a:pt x="87" y="324"/>
                    </a:lnTo>
                    <a:lnTo>
                      <a:pt x="85" y="326"/>
                    </a:lnTo>
                    <a:lnTo>
                      <a:pt x="79" y="327"/>
                    </a:lnTo>
                    <a:lnTo>
                      <a:pt x="79" y="330"/>
                    </a:lnTo>
                    <a:lnTo>
                      <a:pt x="78" y="331"/>
                    </a:lnTo>
                    <a:lnTo>
                      <a:pt x="75" y="333"/>
                    </a:lnTo>
                    <a:lnTo>
                      <a:pt x="72" y="334"/>
                    </a:lnTo>
                    <a:lnTo>
                      <a:pt x="67" y="335"/>
                    </a:lnTo>
                    <a:lnTo>
                      <a:pt x="67" y="338"/>
                    </a:lnTo>
                    <a:lnTo>
                      <a:pt x="63" y="341"/>
                    </a:lnTo>
                    <a:lnTo>
                      <a:pt x="62" y="340"/>
                    </a:lnTo>
                    <a:lnTo>
                      <a:pt x="62" y="339"/>
                    </a:lnTo>
                    <a:lnTo>
                      <a:pt x="61" y="339"/>
                    </a:lnTo>
                    <a:lnTo>
                      <a:pt x="61" y="338"/>
                    </a:lnTo>
                    <a:lnTo>
                      <a:pt x="61" y="338"/>
                    </a:lnTo>
                    <a:lnTo>
                      <a:pt x="61" y="337"/>
                    </a:lnTo>
                    <a:lnTo>
                      <a:pt x="59" y="336"/>
                    </a:lnTo>
                    <a:lnTo>
                      <a:pt x="59" y="335"/>
                    </a:lnTo>
                    <a:lnTo>
                      <a:pt x="57" y="334"/>
                    </a:lnTo>
                    <a:lnTo>
                      <a:pt x="57" y="333"/>
                    </a:lnTo>
                    <a:lnTo>
                      <a:pt x="58" y="332"/>
                    </a:lnTo>
                    <a:lnTo>
                      <a:pt x="58" y="331"/>
                    </a:lnTo>
                    <a:lnTo>
                      <a:pt x="58" y="331"/>
                    </a:lnTo>
                    <a:lnTo>
                      <a:pt x="58" y="330"/>
                    </a:lnTo>
                    <a:lnTo>
                      <a:pt x="58" y="329"/>
                    </a:lnTo>
                    <a:lnTo>
                      <a:pt x="59" y="329"/>
                    </a:lnTo>
                    <a:lnTo>
                      <a:pt x="60" y="328"/>
                    </a:lnTo>
                    <a:lnTo>
                      <a:pt x="59" y="328"/>
                    </a:lnTo>
                    <a:lnTo>
                      <a:pt x="57" y="327"/>
                    </a:lnTo>
                    <a:lnTo>
                      <a:pt x="57" y="326"/>
                    </a:lnTo>
                    <a:lnTo>
                      <a:pt x="58" y="325"/>
                    </a:lnTo>
                    <a:lnTo>
                      <a:pt x="59" y="325"/>
                    </a:lnTo>
                    <a:lnTo>
                      <a:pt x="59" y="324"/>
                    </a:lnTo>
                    <a:lnTo>
                      <a:pt x="58" y="323"/>
                    </a:lnTo>
                    <a:lnTo>
                      <a:pt x="57" y="323"/>
                    </a:lnTo>
                    <a:lnTo>
                      <a:pt x="56" y="322"/>
                    </a:lnTo>
                    <a:lnTo>
                      <a:pt x="55" y="322"/>
                    </a:lnTo>
                    <a:lnTo>
                      <a:pt x="54" y="322"/>
                    </a:lnTo>
                    <a:lnTo>
                      <a:pt x="53" y="322"/>
                    </a:lnTo>
                    <a:lnTo>
                      <a:pt x="52" y="321"/>
                    </a:lnTo>
                    <a:lnTo>
                      <a:pt x="52" y="320"/>
                    </a:lnTo>
                    <a:lnTo>
                      <a:pt x="52" y="319"/>
                    </a:lnTo>
                    <a:lnTo>
                      <a:pt x="52" y="318"/>
                    </a:lnTo>
                    <a:lnTo>
                      <a:pt x="51" y="318"/>
                    </a:lnTo>
                    <a:lnTo>
                      <a:pt x="51" y="317"/>
                    </a:lnTo>
                    <a:lnTo>
                      <a:pt x="51" y="316"/>
                    </a:lnTo>
                    <a:lnTo>
                      <a:pt x="50" y="315"/>
                    </a:lnTo>
                    <a:lnTo>
                      <a:pt x="50" y="314"/>
                    </a:lnTo>
                    <a:lnTo>
                      <a:pt x="51" y="314"/>
                    </a:lnTo>
                    <a:lnTo>
                      <a:pt x="51" y="313"/>
                    </a:lnTo>
                    <a:lnTo>
                      <a:pt x="50" y="312"/>
                    </a:lnTo>
                    <a:lnTo>
                      <a:pt x="49" y="312"/>
                    </a:lnTo>
                    <a:lnTo>
                      <a:pt x="48" y="311"/>
                    </a:lnTo>
                    <a:lnTo>
                      <a:pt x="48" y="311"/>
                    </a:lnTo>
                    <a:lnTo>
                      <a:pt x="48" y="311"/>
                    </a:lnTo>
                    <a:lnTo>
                      <a:pt x="48" y="310"/>
                    </a:lnTo>
                    <a:lnTo>
                      <a:pt x="47" y="309"/>
                    </a:lnTo>
                    <a:lnTo>
                      <a:pt x="47" y="308"/>
                    </a:lnTo>
                    <a:lnTo>
                      <a:pt x="47" y="307"/>
                    </a:lnTo>
                    <a:lnTo>
                      <a:pt x="48" y="307"/>
                    </a:lnTo>
                    <a:lnTo>
                      <a:pt x="48" y="306"/>
                    </a:lnTo>
                    <a:lnTo>
                      <a:pt x="47" y="305"/>
                    </a:lnTo>
                    <a:lnTo>
                      <a:pt x="47" y="304"/>
                    </a:lnTo>
                    <a:lnTo>
                      <a:pt x="46" y="303"/>
                    </a:lnTo>
                    <a:lnTo>
                      <a:pt x="47" y="303"/>
                    </a:lnTo>
                    <a:lnTo>
                      <a:pt x="46" y="302"/>
                    </a:lnTo>
                    <a:lnTo>
                      <a:pt x="46" y="301"/>
                    </a:lnTo>
                    <a:lnTo>
                      <a:pt x="44" y="300"/>
                    </a:lnTo>
                    <a:lnTo>
                      <a:pt x="45" y="299"/>
                    </a:lnTo>
                    <a:lnTo>
                      <a:pt x="44" y="298"/>
                    </a:lnTo>
                    <a:lnTo>
                      <a:pt x="44" y="297"/>
                    </a:lnTo>
                    <a:lnTo>
                      <a:pt x="44" y="298"/>
                    </a:lnTo>
                    <a:lnTo>
                      <a:pt x="43" y="297"/>
                    </a:lnTo>
                    <a:lnTo>
                      <a:pt x="42" y="296"/>
                    </a:lnTo>
                    <a:lnTo>
                      <a:pt x="42" y="294"/>
                    </a:lnTo>
                    <a:lnTo>
                      <a:pt x="41" y="295"/>
                    </a:lnTo>
                    <a:lnTo>
                      <a:pt x="41" y="294"/>
                    </a:lnTo>
                    <a:lnTo>
                      <a:pt x="38" y="294"/>
                    </a:lnTo>
                    <a:lnTo>
                      <a:pt x="38" y="293"/>
                    </a:lnTo>
                    <a:lnTo>
                      <a:pt x="38" y="293"/>
                    </a:lnTo>
                    <a:lnTo>
                      <a:pt x="37" y="291"/>
                    </a:lnTo>
                    <a:lnTo>
                      <a:pt x="37" y="289"/>
                    </a:lnTo>
                    <a:lnTo>
                      <a:pt x="36" y="288"/>
                    </a:lnTo>
                    <a:lnTo>
                      <a:pt x="35" y="287"/>
                    </a:lnTo>
                    <a:lnTo>
                      <a:pt x="35" y="287"/>
                    </a:lnTo>
                    <a:lnTo>
                      <a:pt x="35" y="286"/>
                    </a:lnTo>
                    <a:lnTo>
                      <a:pt x="36" y="286"/>
                    </a:lnTo>
                    <a:lnTo>
                      <a:pt x="37" y="286"/>
                    </a:lnTo>
                    <a:lnTo>
                      <a:pt x="38" y="285"/>
                    </a:lnTo>
                    <a:lnTo>
                      <a:pt x="37" y="284"/>
                    </a:lnTo>
                    <a:lnTo>
                      <a:pt x="37" y="283"/>
                    </a:lnTo>
                    <a:lnTo>
                      <a:pt x="38" y="283"/>
                    </a:lnTo>
                    <a:lnTo>
                      <a:pt x="38" y="282"/>
                    </a:lnTo>
                    <a:lnTo>
                      <a:pt x="37" y="281"/>
                    </a:lnTo>
                    <a:lnTo>
                      <a:pt x="35" y="280"/>
                    </a:lnTo>
                    <a:lnTo>
                      <a:pt x="35" y="279"/>
                    </a:lnTo>
                    <a:lnTo>
                      <a:pt x="35" y="277"/>
                    </a:lnTo>
                    <a:lnTo>
                      <a:pt x="34" y="276"/>
                    </a:lnTo>
                    <a:lnTo>
                      <a:pt x="35" y="276"/>
                    </a:lnTo>
                    <a:lnTo>
                      <a:pt x="36" y="275"/>
                    </a:lnTo>
                    <a:lnTo>
                      <a:pt x="36" y="274"/>
                    </a:lnTo>
                    <a:lnTo>
                      <a:pt x="34" y="274"/>
                    </a:lnTo>
                    <a:lnTo>
                      <a:pt x="34" y="273"/>
                    </a:lnTo>
                    <a:lnTo>
                      <a:pt x="34" y="273"/>
                    </a:lnTo>
                    <a:lnTo>
                      <a:pt x="34" y="271"/>
                    </a:lnTo>
                    <a:lnTo>
                      <a:pt x="32" y="271"/>
                    </a:lnTo>
                    <a:lnTo>
                      <a:pt x="33" y="270"/>
                    </a:lnTo>
                    <a:lnTo>
                      <a:pt x="33" y="269"/>
                    </a:lnTo>
                    <a:lnTo>
                      <a:pt x="32" y="269"/>
                    </a:lnTo>
                    <a:lnTo>
                      <a:pt x="32" y="268"/>
                    </a:lnTo>
                    <a:lnTo>
                      <a:pt x="33" y="268"/>
                    </a:lnTo>
                    <a:lnTo>
                      <a:pt x="33" y="267"/>
                    </a:lnTo>
                    <a:lnTo>
                      <a:pt x="32" y="266"/>
                    </a:lnTo>
                    <a:lnTo>
                      <a:pt x="31" y="266"/>
                    </a:lnTo>
                    <a:lnTo>
                      <a:pt x="31" y="264"/>
                    </a:lnTo>
                    <a:lnTo>
                      <a:pt x="31" y="263"/>
                    </a:lnTo>
                    <a:lnTo>
                      <a:pt x="31" y="262"/>
                    </a:lnTo>
                    <a:lnTo>
                      <a:pt x="31" y="262"/>
                    </a:lnTo>
                    <a:lnTo>
                      <a:pt x="32" y="261"/>
                    </a:lnTo>
                    <a:lnTo>
                      <a:pt x="30" y="259"/>
                    </a:lnTo>
                    <a:lnTo>
                      <a:pt x="30" y="259"/>
                    </a:lnTo>
                    <a:lnTo>
                      <a:pt x="30" y="257"/>
                    </a:lnTo>
                    <a:lnTo>
                      <a:pt x="29" y="257"/>
                    </a:lnTo>
                    <a:lnTo>
                      <a:pt x="29" y="255"/>
                    </a:lnTo>
                    <a:lnTo>
                      <a:pt x="29" y="254"/>
                    </a:lnTo>
                    <a:lnTo>
                      <a:pt x="28" y="252"/>
                    </a:lnTo>
                    <a:lnTo>
                      <a:pt x="27" y="252"/>
                    </a:lnTo>
                    <a:lnTo>
                      <a:pt x="27" y="251"/>
                    </a:lnTo>
                    <a:lnTo>
                      <a:pt x="27" y="251"/>
                    </a:lnTo>
                    <a:lnTo>
                      <a:pt x="25" y="250"/>
                    </a:lnTo>
                    <a:lnTo>
                      <a:pt x="24" y="249"/>
                    </a:lnTo>
                    <a:lnTo>
                      <a:pt x="24" y="249"/>
                    </a:lnTo>
                    <a:lnTo>
                      <a:pt x="26" y="249"/>
                    </a:lnTo>
                    <a:lnTo>
                      <a:pt x="27" y="248"/>
                    </a:lnTo>
                    <a:lnTo>
                      <a:pt x="25" y="247"/>
                    </a:lnTo>
                    <a:lnTo>
                      <a:pt x="24" y="245"/>
                    </a:lnTo>
                    <a:lnTo>
                      <a:pt x="26" y="245"/>
                    </a:lnTo>
                    <a:lnTo>
                      <a:pt x="25" y="244"/>
                    </a:lnTo>
                    <a:lnTo>
                      <a:pt x="24" y="244"/>
                    </a:lnTo>
                    <a:lnTo>
                      <a:pt x="25" y="242"/>
                    </a:lnTo>
                    <a:lnTo>
                      <a:pt x="24" y="242"/>
                    </a:lnTo>
                    <a:lnTo>
                      <a:pt x="22" y="242"/>
                    </a:lnTo>
                    <a:lnTo>
                      <a:pt x="22" y="241"/>
                    </a:lnTo>
                    <a:lnTo>
                      <a:pt x="20" y="241"/>
                    </a:lnTo>
                    <a:lnTo>
                      <a:pt x="20" y="239"/>
                    </a:lnTo>
                    <a:lnTo>
                      <a:pt x="19" y="238"/>
                    </a:lnTo>
                    <a:lnTo>
                      <a:pt x="19" y="238"/>
                    </a:lnTo>
                    <a:lnTo>
                      <a:pt x="19" y="237"/>
                    </a:lnTo>
                    <a:lnTo>
                      <a:pt x="18" y="237"/>
                    </a:lnTo>
                    <a:lnTo>
                      <a:pt x="18" y="236"/>
                    </a:lnTo>
                    <a:lnTo>
                      <a:pt x="17" y="235"/>
                    </a:lnTo>
                    <a:lnTo>
                      <a:pt x="17" y="233"/>
                    </a:lnTo>
                    <a:lnTo>
                      <a:pt x="16" y="232"/>
                    </a:lnTo>
                    <a:lnTo>
                      <a:pt x="15" y="232"/>
                    </a:lnTo>
                    <a:lnTo>
                      <a:pt x="14" y="231"/>
                    </a:lnTo>
                    <a:lnTo>
                      <a:pt x="15" y="230"/>
                    </a:lnTo>
                    <a:lnTo>
                      <a:pt x="14" y="229"/>
                    </a:lnTo>
                    <a:lnTo>
                      <a:pt x="15" y="228"/>
                    </a:lnTo>
                    <a:lnTo>
                      <a:pt x="13" y="228"/>
                    </a:lnTo>
                    <a:lnTo>
                      <a:pt x="14" y="226"/>
                    </a:lnTo>
                    <a:lnTo>
                      <a:pt x="13" y="225"/>
                    </a:lnTo>
                    <a:lnTo>
                      <a:pt x="13" y="224"/>
                    </a:lnTo>
                    <a:lnTo>
                      <a:pt x="13" y="224"/>
                    </a:lnTo>
                    <a:lnTo>
                      <a:pt x="13" y="222"/>
                    </a:lnTo>
                    <a:lnTo>
                      <a:pt x="13" y="221"/>
                    </a:lnTo>
                    <a:lnTo>
                      <a:pt x="12" y="221"/>
                    </a:lnTo>
                    <a:lnTo>
                      <a:pt x="10" y="218"/>
                    </a:lnTo>
                    <a:lnTo>
                      <a:pt x="10" y="218"/>
                    </a:lnTo>
                    <a:lnTo>
                      <a:pt x="10" y="218"/>
                    </a:lnTo>
                    <a:lnTo>
                      <a:pt x="7" y="218"/>
                    </a:lnTo>
                    <a:lnTo>
                      <a:pt x="7" y="217"/>
                    </a:lnTo>
                    <a:lnTo>
                      <a:pt x="8" y="217"/>
                    </a:lnTo>
                    <a:lnTo>
                      <a:pt x="9" y="216"/>
                    </a:lnTo>
                    <a:lnTo>
                      <a:pt x="10" y="214"/>
                    </a:lnTo>
                    <a:lnTo>
                      <a:pt x="8" y="214"/>
                    </a:lnTo>
                    <a:lnTo>
                      <a:pt x="7" y="214"/>
                    </a:lnTo>
                    <a:lnTo>
                      <a:pt x="6" y="212"/>
                    </a:lnTo>
                    <a:lnTo>
                      <a:pt x="5" y="211"/>
                    </a:lnTo>
                    <a:lnTo>
                      <a:pt x="4" y="210"/>
                    </a:lnTo>
                    <a:lnTo>
                      <a:pt x="3" y="209"/>
                    </a:lnTo>
                    <a:lnTo>
                      <a:pt x="3" y="208"/>
                    </a:lnTo>
                    <a:lnTo>
                      <a:pt x="2" y="209"/>
                    </a:lnTo>
                    <a:lnTo>
                      <a:pt x="2" y="207"/>
                    </a:lnTo>
                    <a:lnTo>
                      <a:pt x="1" y="207"/>
                    </a:lnTo>
                    <a:lnTo>
                      <a:pt x="0" y="206"/>
                    </a:lnTo>
                    <a:lnTo>
                      <a:pt x="1" y="205"/>
                    </a:lnTo>
                    <a:lnTo>
                      <a:pt x="1" y="204"/>
                    </a:lnTo>
                    <a:lnTo>
                      <a:pt x="2" y="204"/>
                    </a:lnTo>
                    <a:lnTo>
                      <a:pt x="3" y="204"/>
                    </a:lnTo>
                    <a:lnTo>
                      <a:pt x="3" y="203"/>
                    </a:lnTo>
                    <a:lnTo>
                      <a:pt x="3" y="203"/>
                    </a:lnTo>
                    <a:lnTo>
                      <a:pt x="3" y="204"/>
                    </a:lnTo>
                    <a:lnTo>
                      <a:pt x="5" y="202"/>
                    </a:lnTo>
                    <a:lnTo>
                      <a:pt x="6" y="202"/>
                    </a:lnTo>
                    <a:lnTo>
                      <a:pt x="7" y="200"/>
                    </a:lnTo>
                    <a:lnTo>
                      <a:pt x="7" y="198"/>
                    </a:lnTo>
                    <a:lnTo>
                      <a:pt x="8" y="197"/>
                    </a:lnTo>
                    <a:lnTo>
                      <a:pt x="8" y="197"/>
                    </a:lnTo>
                    <a:lnTo>
                      <a:pt x="9" y="197"/>
                    </a:lnTo>
                    <a:lnTo>
                      <a:pt x="9" y="196"/>
                    </a:lnTo>
                    <a:lnTo>
                      <a:pt x="10" y="196"/>
                    </a:lnTo>
                    <a:lnTo>
                      <a:pt x="10" y="194"/>
                    </a:lnTo>
                    <a:lnTo>
                      <a:pt x="10" y="193"/>
                    </a:lnTo>
                    <a:lnTo>
                      <a:pt x="11" y="193"/>
                    </a:lnTo>
                    <a:lnTo>
                      <a:pt x="12" y="193"/>
                    </a:lnTo>
                    <a:lnTo>
                      <a:pt x="11" y="193"/>
                    </a:lnTo>
                    <a:lnTo>
                      <a:pt x="11" y="192"/>
                    </a:lnTo>
                    <a:lnTo>
                      <a:pt x="10" y="191"/>
                    </a:lnTo>
                    <a:lnTo>
                      <a:pt x="10" y="190"/>
                    </a:lnTo>
                    <a:lnTo>
                      <a:pt x="10" y="189"/>
                    </a:lnTo>
                    <a:lnTo>
                      <a:pt x="10" y="188"/>
                    </a:lnTo>
                    <a:lnTo>
                      <a:pt x="10" y="188"/>
                    </a:lnTo>
                    <a:lnTo>
                      <a:pt x="10" y="187"/>
                    </a:lnTo>
                    <a:lnTo>
                      <a:pt x="10" y="187"/>
                    </a:lnTo>
                    <a:lnTo>
                      <a:pt x="10" y="187"/>
                    </a:lnTo>
                    <a:lnTo>
                      <a:pt x="11" y="186"/>
                    </a:lnTo>
                    <a:lnTo>
                      <a:pt x="12" y="185"/>
                    </a:lnTo>
                    <a:lnTo>
                      <a:pt x="13" y="184"/>
                    </a:lnTo>
                    <a:lnTo>
                      <a:pt x="13" y="183"/>
                    </a:lnTo>
                    <a:lnTo>
                      <a:pt x="12" y="183"/>
                    </a:lnTo>
                    <a:lnTo>
                      <a:pt x="12" y="182"/>
                    </a:lnTo>
                    <a:lnTo>
                      <a:pt x="13" y="180"/>
                    </a:lnTo>
                    <a:lnTo>
                      <a:pt x="12" y="180"/>
                    </a:lnTo>
                    <a:lnTo>
                      <a:pt x="13" y="179"/>
                    </a:lnTo>
                    <a:lnTo>
                      <a:pt x="13" y="178"/>
                    </a:lnTo>
                    <a:lnTo>
                      <a:pt x="13" y="177"/>
                    </a:lnTo>
                    <a:lnTo>
                      <a:pt x="13" y="176"/>
                    </a:lnTo>
                    <a:lnTo>
                      <a:pt x="11" y="175"/>
                    </a:lnTo>
                    <a:lnTo>
                      <a:pt x="12" y="174"/>
                    </a:lnTo>
                    <a:lnTo>
                      <a:pt x="12" y="173"/>
                    </a:lnTo>
                    <a:lnTo>
                      <a:pt x="12" y="172"/>
                    </a:lnTo>
                    <a:lnTo>
                      <a:pt x="13" y="171"/>
                    </a:lnTo>
                    <a:lnTo>
                      <a:pt x="13" y="171"/>
                    </a:lnTo>
                    <a:lnTo>
                      <a:pt x="14" y="170"/>
                    </a:lnTo>
                    <a:lnTo>
                      <a:pt x="15" y="169"/>
                    </a:lnTo>
                    <a:lnTo>
                      <a:pt x="17" y="169"/>
                    </a:lnTo>
                    <a:lnTo>
                      <a:pt x="17" y="170"/>
                    </a:lnTo>
                    <a:lnTo>
                      <a:pt x="17" y="170"/>
                    </a:lnTo>
                    <a:lnTo>
                      <a:pt x="18" y="169"/>
                    </a:lnTo>
                    <a:lnTo>
                      <a:pt x="20" y="169"/>
                    </a:lnTo>
                    <a:lnTo>
                      <a:pt x="21" y="170"/>
                    </a:lnTo>
                    <a:lnTo>
                      <a:pt x="23" y="171"/>
                    </a:lnTo>
                    <a:lnTo>
                      <a:pt x="25" y="171"/>
                    </a:lnTo>
                    <a:lnTo>
                      <a:pt x="27" y="172"/>
                    </a:lnTo>
                    <a:lnTo>
                      <a:pt x="27" y="172"/>
                    </a:lnTo>
                    <a:lnTo>
                      <a:pt x="28" y="172"/>
                    </a:lnTo>
                    <a:lnTo>
                      <a:pt x="30" y="172"/>
                    </a:lnTo>
                    <a:lnTo>
                      <a:pt x="31" y="172"/>
                    </a:lnTo>
                    <a:lnTo>
                      <a:pt x="31" y="172"/>
                    </a:lnTo>
                    <a:lnTo>
                      <a:pt x="32" y="172"/>
                    </a:lnTo>
                    <a:lnTo>
                      <a:pt x="33" y="172"/>
                    </a:lnTo>
                    <a:lnTo>
                      <a:pt x="34" y="172"/>
                    </a:lnTo>
                    <a:lnTo>
                      <a:pt x="35" y="171"/>
                    </a:lnTo>
                    <a:lnTo>
                      <a:pt x="38" y="171"/>
                    </a:lnTo>
                    <a:lnTo>
                      <a:pt x="41" y="172"/>
                    </a:lnTo>
                    <a:lnTo>
                      <a:pt x="43" y="172"/>
                    </a:lnTo>
                    <a:lnTo>
                      <a:pt x="46" y="170"/>
                    </a:lnTo>
                    <a:lnTo>
                      <a:pt x="48" y="171"/>
                    </a:lnTo>
                    <a:lnTo>
                      <a:pt x="49" y="170"/>
                    </a:lnTo>
                    <a:lnTo>
                      <a:pt x="50" y="169"/>
                    </a:lnTo>
                    <a:lnTo>
                      <a:pt x="51" y="169"/>
                    </a:lnTo>
                    <a:lnTo>
                      <a:pt x="52" y="169"/>
                    </a:lnTo>
                    <a:lnTo>
                      <a:pt x="54" y="170"/>
                    </a:lnTo>
                    <a:lnTo>
                      <a:pt x="55" y="170"/>
                    </a:lnTo>
                    <a:lnTo>
                      <a:pt x="56" y="170"/>
                    </a:lnTo>
                    <a:lnTo>
                      <a:pt x="59" y="171"/>
                    </a:lnTo>
                    <a:lnTo>
                      <a:pt x="60" y="171"/>
                    </a:lnTo>
                    <a:lnTo>
                      <a:pt x="61" y="171"/>
                    </a:lnTo>
                    <a:lnTo>
                      <a:pt x="62" y="172"/>
                    </a:lnTo>
                    <a:lnTo>
                      <a:pt x="65" y="172"/>
                    </a:lnTo>
                    <a:lnTo>
                      <a:pt x="68" y="172"/>
                    </a:lnTo>
                    <a:lnTo>
                      <a:pt x="69" y="172"/>
                    </a:lnTo>
                    <a:lnTo>
                      <a:pt x="70" y="172"/>
                    </a:lnTo>
                    <a:lnTo>
                      <a:pt x="71" y="172"/>
                    </a:lnTo>
                    <a:lnTo>
                      <a:pt x="72" y="172"/>
                    </a:lnTo>
                    <a:lnTo>
                      <a:pt x="72" y="172"/>
                    </a:lnTo>
                    <a:lnTo>
                      <a:pt x="74" y="171"/>
                    </a:lnTo>
                    <a:lnTo>
                      <a:pt x="75" y="171"/>
                    </a:lnTo>
                    <a:lnTo>
                      <a:pt x="75" y="171"/>
                    </a:lnTo>
                    <a:lnTo>
                      <a:pt x="76" y="170"/>
                    </a:lnTo>
                    <a:lnTo>
                      <a:pt x="77" y="170"/>
                    </a:lnTo>
                    <a:lnTo>
                      <a:pt x="78" y="170"/>
                    </a:lnTo>
                    <a:lnTo>
                      <a:pt x="79" y="169"/>
                    </a:lnTo>
                    <a:lnTo>
                      <a:pt x="82" y="169"/>
                    </a:lnTo>
                    <a:lnTo>
                      <a:pt x="83" y="168"/>
                    </a:lnTo>
                    <a:lnTo>
                      <a:pt x="84" y="167"/>
                    </a:lnTo>
                    <a:lnTo>
                      <a:pt x="85" y="166"/>
                    </a:lnTo>
                    <a:lnTo>
                      <a:pt x="85" y="166"/>
                    </a:lnTo>
                    <a:lnTo>
                      <a:pt x="85" y="165"/>
                    </a:lnTo>
                    <a:lnTo>
                      <a:pt x="86" y="165"/>
                    </a:lnTo>
                    <a:lnTo>
                      <a:pt x="86" y="163"/>
                    </a:lnTo>
                    <a:lnTo>
                      <a:pt x="88" y="162"/>
                    </a:lnTo>
                    <a:lnTo>
                      <a:pt x="89" y="162"/>
                    </a:lnTo>
                    <a:lnTo>
                      <a:pt x="89" y="161"/>
                    </a:lnTo>
                    <a:lnTo>
                      <a:pt x="88" y="159"/>
                    </a:lnTo>
                    <a:lnTo>
                      <a:pt x="88" y="157"/>
                    </a:lnTo>
                    <a:lnTo>
                      <a:pt x="89" y="156"/>
                    </a:lnTo>
                    <a:lnTo>
                      <a:pt x="89" y="155"/>
                    </a:lnTo>
                    <a:lnTo>
                      <a:pt x="89" y="154"/>
                    </a:lnTo>
                    <a:lnTo>
                      <a:pt x="90" y="153"/>
                    </a:lnTo>
                    <a:lnTo>
                      <a:pt x="90" y="152"/>
                    </a:lnTo>
                    <a:lnTo>
                      <a:pt x="91" y="150"/>
                    </a:lnTo>
                    <a:lnTo>
                      <a:pt x="90" y="147"/>
                    </a:lnTo>
                    <a:lnTo>
                      <a:pt x="91" y="145"/>
                    </a:lnTo>
                    <a:lnTo>
                      <a:pt x="91" y="143"/>
                    </a:lnTo>
                    <a:lnTo>
                      <a:pt x="91" y="142"/>
                    </a:lnTo>
                    <a:lnTo>
                      <a:pt x="92" y="141"/>
                    </a:lnTo>
                    <a:lnTo>
                      <a:pt x="96" y="138"/>
                    </a:lnTo>
                    <a:lnTo>
                      <a:pt x="97" y="137"/>
                    </a:lnTo>
                    <a:lnTo>
                      <a:pt x="98" y="137"/>
                    </a:lnTo>
                    <a:lnTo>
                      <a:pt x="99" y="136"/>
                    </a:lnTo>
                    <a:lnTo>
                      <a:pt x="99" y="135"/>
                    </a:lnTo>
                    <a:lnTo>
                      <a:pt x="100" y="134"/>
                    </a:lnTo>
                    <a:lnTo>
                      <a:pt x="100" y="131"/>
                    </a:lnTo>
                    <a:lnTo>
                      <a:pt x="102" y="129"/>
                    </a:lnTo>
                    <a:lnTo>
                      <a:pt x="102" y="128"/>
                    </a:lnTo>
                    <a:lnTo>
                      <a:pt x="103" y="127"/>
                    </a:lnTo>
                    <a:lnTo>
                      <a:pt x="105" y="126"/>
                    </a:lnTo>
                    <a:lnTo>
                      <a:pt x="106" y="126"/>
                    </a:lnTo>
                    <a:lnTo>
                      <a:pt x="110" y="124"/>
                    </a:lnTo>
                    <a:lnTo>
                      <a:pt x="113" y="122"/>
                    </a:lnTo>
                    <a:lnTo>
                      <a:pt x="117" y="121"/>
                    </a:lnTo>
                    <a:lnTo>
                      <a:pt x="119" y="120"/>
                    </a:lnTo>
                    <a:lnTo>
                      <a:pt x="120" y="120"/>
                    </a:lnTo>
                    <a:lnTo>
                      <a:pt x="124" y="116"/>
                    </a:lnTo>
                    <a:lnTo>
                      <a:pt x="127" y="114"/>
                    </a:lnTo>
                    <a:lnTo>
                      <a:pt x="130" y="114"/>
                    </a:lnTo>
                    <a:lnTo>
                      <a:pt x="136" y="114"/>
                    </a:lnTo>
                    <a:lnTo>
                      <a:pt x="137" y="114"/>
                    </a:lnTo>
                    <a:lnTo>
                      <a:pt x="137" y="113"/>
                    </a:lnTo>
                    <a:lnTo>
                      <a:pt x="136" y="110"/>
                    </a:lnTo>
                    <a:lnTo>
                      <a:pt x="136" y="107"/>
                    </a:lnTo>
                    <a:lnTo>
                      <a:pt x="135" y="103"/>
                    </a:lnTo>
                    <a:lnTo>
                      <a:pt x="134" y="102"/>
                    </a:lnTo>
                    <a:lnTo>
                      <a:pt x="133" y="102"/>
                    </a:lnTo>
                    <a:lnTo>
                      <a:pt x="129" y="103"/>
                    </a:lnTo>
                    <a:lnTo>
                      <a:pt x="126" y="104"/>
                    </a:lnTo>
                    <a:lnTo>
                      <a:pt x="124" y="106"/>
                    </a:lnTo>
                    <a:lnTo>
                      <a:pt x="122" y="107"/>
                    </a:lnTo>
                    <a:lnTo>
                      <a:pt x="120" y="108"/>
                    </a:lnTo>
                    <a:lnTo>
                      <a:pt x="114" y="108"/>
                    </a:lnTo>
                    <a:lnTo>
                      <a:pt x="112" y="108"/>
                    </a:lnTo>
                    <a:lnTo>
                      <a:pt x="104" y="107"/>
                    </a:lnTo>
                    <a:lnTo>
                      <a:pt x="101" y="107"/>
                    </a:lnTo>
                    <a:lnTo>
                      <a:pt x="99" y="107"/>
                    </a:lnTo>
                    <a:lnTo>
                      <a:pt x="100" y="105"/>
                    </a:lnTo>
                    <a:lnTo>
                      <a:pt x="101" y="103"/>
                    </a:lnTo>
                    <a:lnTo>
                      <a:pt x="102" y="102"/>
                    </a:lnTo>
                    <a:lnTo>
                      <a:pt x="101" y="98"/>
                    </a:lnTo>
                    <a:lnTo>
                      <a:pt x="100" y="97"/>
                    </a:lnTo>
                    <a:lnTo>
                      <a:pt x="100" y="96"/>
                    </a:lnTo>
                    <a:lnTo>
                      <a:pt x="100" y="95"/>
                    </a:lnTo>
                    <a:lnTo>
                      <a:pt x="101" y="94"/>
                    </a:lnTo>
                    <a:lnTo>
                      <a:pt x="102" y="94"/>
                    </a:lnTo>
                    <a:lnTo>
                      <a:pt x="103" y="93"/>
                    </a:lnTo>
                    <a:lnTo>
                      <a:pt x="106" y="90"/>
                    </a:lnTo>
                    <a:lnTo>
                      <a:pt x="106" y="89"/>
                    </a:lnTo>
                    <a:lnTo>
                      <a:pt x="106" y="85"/>
                    </a:lnTo>
                    <a:lnTo>
                      <a:pt x="107" y="80"/>
                    </a:lnTo>
                    <a:lnTo>
                      <a:pt x="108" y="74"/>
                    </a:lnTo>
                    <a:lnTo>
                      <a:pt x="108" y="69"/>
                    </a:lnTo>
                    <a:lnTo>
                      <a:pt x="120" y="59"/>
                    </a:lnTo>
                    <a:lnTo>
                      <a:pt x="122" y="58"/>
                    </a:lnTo>
                    <a:lnTo>
                      <a:pt x="124" y="57"/>
                    </a:lnTo>
                    <a:lnTo>
                      <a:pt x="126" y="55"/>
                    </a:lnTo>
                    <a:lnTo>
                      <a:pt x="129" y="53"/>
                    </a:lnTo>
                    <a:lnTo>
                      <a:pt x="130" y="52"/>
                    </a:lnTo>
                    <a:lnTo>
                      <a:pt x="132" y="49"/>
                    </a:lnTo>
                    <a:lnTo>
                      <a:pt x="135" y="48"/>
                    </a:lnTo>
                    <a:lnTo>
                      <a:pt x="137" y="47"/>
                    </a:lnTo>
                    <a:lnTo>
                      <a:pt x="137" y="47"/>
                    </a:lnTo>
                    <a:lnTo>
                      <a:pt x="138" y="47"/>
                    </a:lnTo>
                    <a:lnTo>
                      <a:pt x="139" y="48"/>
                    </a:lnTo>
                    <a:lnTo>
                      <a:pt x="140" y="47"/>
                    </a:lnTo>
                    <a:lnTo>
                      <a:pt x="140" y="46"/>
                    </a:lnTo>
                    <a:lnTo>
                      <a:pt x="141" y="45"/>
                    </a:lnTo>
                    <a:lnTo>
                      <a:pt x="142" y="45"/>
                    </a:lnTo>
                    <a:lnTo>
                      <a:pt x="143" y="46"/>
                    </a:lnTo>
                    <a:lnTo>
                      <a:pt x="143" y="49"/>
                    </a:lnTo>
                    <a:lnTo>
                      <a:pt x="145" y="49"/>
                    </a:lnTo>
                    <a:lnTo>
                      <a:pt x="145" y="47"/>
                    </a:lnTo>
                    <a:lnTo>
                      <a:pt x="146" y="48"/>
                    </a:lnTo>
                    <a:lnTo>
                      <a:pt x="147" y="46"/>
                    </a:lnTo>
                    <a:lnTo>
                      <a:pt x="148" y="48"/>
                    </a:lnTo>
                    <a:lnTo>
                      <a:pt x="150" y="48"/>
                    </a:lnTo>
                    <a:lnTo>
                      <a:pt x="151" y="49"/>
                    </a:lnTo>
                    <a:lnTo>
                      <a:pt x="152" y="51"/>
                    </a:lnTo>
                    <a:lnTo>
                      <a:pt x="154" y="52"/>
                    </a:lnTo>
                    <a:lnTo>
                      <a:pt x="155" y="52"/>
                    </a:lnTo>
                    <a:lnTo>
                      <a:pt x="155" y="52"/>
                    </a:lnTo>
                    <a:lnTo>
                      <a:pt x="156" y="53"/>
                    </a:lnTo>
                    <a:lnTo>
                      <a:pt x="156" y="54"/>
                    </a:lnTo>
                    <a:lnTo>
                      <a:pt x="156" y="55"/>
                    </a:lnTo>
                    <a:lnTo>
                      <a:pt x="157" y="56"/>
                    </a:lnTo>
                    <a:lnTo>
                      <a:pt x="157" y="59"/>
                    </a:lnTo>
                    <a:lnTo>
                      <a:pt x="158" y="58"/>
                    </a:lnTo>
                    <a:lnTo>
                      <a:pt x="158" y="59"/>
                    </a:lnTo>
                    <a:lnTo>
                      <a:pt x="158" y="60"/>
                    </a:lnTo>
                    <a:lnTo>
                      <a:pt x="159" y="61"/>
                    </a:lnTo>
                    <a:lnTo>
                      <a:pt x="160" y="62"/>
                    </a:lnTo>
                    <a:lnTo>
                      <a:pt x="160" y="60"/>
                    </a:lnTo>
                    <a:lnTo>
                      <a:pt x="161" y="60"/>
                    </a:lnTo>
                    <a:lnTo>
                      <a:pt x="162" y="61"/>
                    </a:lnTo>
                    <a:lnTo>
                      <a:pt x="162" y="62"/>
                    </a:lnTo>
                    <a:lnTo>
                      <a:pt x="164" y="62"/>
                    </a:lnTo>
                    <a:lnTo>
                      <a:pt x="163" y="62"/>
                    </a:lnTo>
                    <a:lnTo>
                      <a:pt x="164" y="62"/>
                    </a:lnTo>
                    <a:lnTo>
                      <a:pt x="165" y="64"/>
                    </a:lnTo>
                    <a:lnTo>
                      <a:pt x="165" y="65"/>
                    </a:lnTo>
                    <a:lnTo>
                      <a:pt x="165" y="65"/>
                    </a:lnTo>
                    <a:lnTo>
                      <a:pt x="165" y="66"/>
                    </a:lnTo>
                    <a:lnTo>
                      <a:pt x="167" y="66"/>
                    </a:lnTo>
                    <a:lnTo>
                      <a:pt x="168" y="67"/>
                    </a:lnTo>
                    <a:lnTo>
                      <a:pt x="168" y="69"/>
                    </a:lnTo>
                    <a:lnTo>
                      <a:pt x="171" y="70"/>
                    </a:lnTo>
                    <a:lnTo>
                      <a:pt x="171" y="69"/>
                    </a:lnTo>
                    <a:lnTo>
                      <a:pt x="172" y="69"/>
                    </a:lnTo>
                    <a:lnTo>
                      <a:pt x="172" y="70"/>
                    </a:lnTo>
                    <a:lnTo>
                      <a:pt x="172" y="70"/>
                    </a:lnTo>
                    <a:lnTo>
                      <a:pt x="174" y="71"/>
                    </a:lnTo>
                    <a:lnTo>
                      <a:pt x="174" y="70"/>
                    </a:lnTo>
                    <a:lnTo>
                      <a:pt x="175" y="71"/>
                    </a:lnTo>
                    <a:lnTo>
                      <a:pt x="175" y="71"/>
                    </a:lnTo>
                    <a:lnTo>
                      <a:pt x="175" y="70"/>
                    </a:lnTo>
                    <a:lnTo>
                      <a:pt x="175" y="69"/>
                    </a:lnTo>
                    <a:lnTo>
                      <a:pt x="175" y="70"/>
                    </a:lnTo>
                    <a:lnTo>
                      <a:pt x="175" y="71"/>
                    </a:lnTo>
                    <a:lnTo>
                      <a:pt x="177" y="73"/>
                    </a:lnTo>
                    <a:lnTo>
                      <a:pt x="178" y="73"/>
                    </a:lnTo>
                    <a:lnTo>
                      <a:pt x="179" y="72"/>
                    </a:lnTo>
                    <a:lnTo>
                      <a:pt x="179" y="73"/>
                    </a:lnTo>
                    <a:lnTo>
                      <a:pt x="180" y="73"/>
                    </a:lnTo>
                    <a:lnTo>
                      <a:pt x="179" y="73"/>
                    </a:lnTo>
                    <a:lnTo>
                      <a:pt x="180" y="75"/>
                    </a:lnTo>
                    <a:lnTo>
                      <a:pt x="180" y="73"/>
                    </a:lnTo>
                    <a:lnTo>
                      <a:pt x="181" y="74"/>
                    </a:lnTo>
                    <a:lnTo>
                      <a:pt x="181" y="75"/>
                    </a:lnTo>
                    <a:lnTo>
                      <a:pt x="182" y="74"/>
                    </a:lnTo>
                    <a:lnTo>
                      <a:pt x="182" y="75"/>
                    </a:lnTo>
                    <a:lnTo>
                      <a:pt x="183" y="74"/>
                    </a:lnTo>
                    <a:lnTo>
                      <a:pt x="183" y="75"/>
                    </a:lnTo>
                    <a:lnTo>
                      <a:pt x="184" y="75"/>
                    </a:lnTo>
                    <a:lnTo>
                      <a:pt x="183" y="74"/>
                    </a:lnTo>
                    <a:lnTo>
                      <a:pt x="184" y="74"/>
                    </a:lnTo>
                    <a:lnTo>
                      <a:pt x="185" y="73"/>
                    </a:lnTo>
                    <a:lnTo>
                      <a:pt x="186" y="74"/>
                    </a:lnTo>
                    <a:lnTo>
                      <a:pt x="186" y="75"/>
                    </a:lnTo>
                    <a:lnTo>
                      <a:pt x="186" y="76"/>
                    </a:lnTo>
                    <a:lnTo>
                      <a:pt x="186" y="75"/>
                    </a:lnTo>
                    <a:lnTo>
                      <a:pt x="187" y="75"/>
                    </a:lnTo>
                    <a:lnTo>
                      <a:pt x="187" y="76"/>
                    </a:lnTo>
                    <a:lnTo>
                      <a:pt x="187" y="76"/>
                    </a:lnTo>
                    <a:lnTo>
                      <a:pt x="186" y="76"/>
                    </a:lnTo>
                    <a:lnTo>
                      <a:pt x="187" y="77"/>
                    </a:lnTo>
                    <a:lnTo>
                      <a:pt x="189" y="77"/>
                    </a:lnTo>
                    <a:lnTo>
                      <a:pt x="189" y="76"/>
                    </a:lnTo>
                    <a:lnTo>
                      <a:pt x="189" y="78"/>
                    </a:lnTo>
                    <a:lnTo>
                      <a:pt x="189" y="79"/>
                    </a:lnTo>
                    <a:lnTo>
                      <a:pt x="189" y="80"/>
                    </a:lnTo>
                    <a:lnTo>
                      <a:pt x="189" y="80"/>
                    </a:lnTo>
                    <a:lnTo>
                      <a:pt x="189" y="80"/>
                    </a:lnTo>
                    <a:lnTo>
                      <a:pt x="189" y="80"/>
                    </a:lnTo>
                    <a:lnTo>
                      <a:pt x="190" y="81"/>
                    </a:lnTo>
                    <a:lnTo>
                      <a:pt x="190" y="80"/>
                    </a:lnTo>
                    <a:lnTo>
                      <a:pt x="192" y="80"/>
                    </a:lnTo>
                    <a:lnTo>
                      <a:pt x="191" y="81"/>
                    </a:lnTo>
                    <a:lnTo>
                      <a:pt x="192" y="82"/>
                    </a:lnTo>
                    <a:lnTo>
                      <a:pt x="192" y="81"/>
                    </a:lnTo>
                    <a:lnTo>
                      <a:pt x="192" y="81"/>
                    </a:lnTo>
                    <a:lnTo>
                      <a:pt x="192" y="82"/>
                    </a:lnTo>
                    <a:lnTo>
                      <a:pt x="192" y="83"/>
                    </a:lnTo>
                    <a:lnTo>
                      <a:pt x="193" y="82"/>
                    </a:lnTo>
                    <a:lnTo>
                      <a:pt x="192" y="80"/>
                    </a:lnTo>
                    <a:lnTo>
                      <a:pt x="193" y="81"/>
                    </a:lnTo>
                    <a:lnTo>
                      <a:pt x="193" y="82"/>
                    </a:lnTo>
                    <a:lnTo>
                      <a:pt x="194" y="81"/>
                    </a:lnTo>
                    <a:lnTo>
                      <a:pt x="195" y="82"/>
                    </a:lnTo>
                    <a:lnTo>
                      <a:pt x="195" y="81"/>
                    </a:lnTo>
                    <a:lnTo>
                      <a:pt x="195" y="82"/>
                    </a:lnTo>
                    <a:lnTo>
                      <a:pt x="196" y="81"/>
                    </a:lnTo>
                    <a:lnTo>
                      <a:pt x="196" y="81"/>
                    </a:lnTo>
                    <a:lnTo>
                      <a:pt x="196" y="83"/>
                    </a:lnTo>
                    <a:lnTo>
                      <a:pt x="196" y="83"/>
                    </a:lnTo>
                    <a:lnTo>
                      <a:pt x="196" y="83"/>
                    </a:lnTo>
                    <a:lnTo>
                      <a:pt x="196" y="85"/>
                    </a:lnTo>
                    <a:lnTo>
                      <a:pt x="196" y="84"/>
                    </a:lnTo>
                    <a:lnTo>
                      <a:pt x="195" y="83"/>
                    </a:lnTo>
                    <a:lnTo>
                      <a:pt x="194" y="83"/>
                    </a:lnTo>
                    <a:lnTo>
                      <a:pt x="193" y="84"/>
                    </a:lnTo>
                    <a:lnTo>
                      <a:pt x="193" y="85"/>
                    </a:lnTo>
                    <a:lnTo>
                      <a:pt x="194" y="85"/>
                    </a:lnTo>
                    <a:lnTo>
                      <a:pt x="195" y="85"/>
                    </a:lnTo>
                    <a:lnTo>
                      <a:pt x="195" y="87"/>
                    </a:lnTo>
                    <a:lnTo>
                      <a:pt x="196" y="87"/>
                    </a:lnTo>
                    <a:lnTo>
                      <a:pt x="196" y="86"/>
                    </a:lnTo>
                    <a:lnTo>
                      <a:pt x="197" y="86"/>
                    </a:lnTo>
                    <a:lnTo>
                      <a:pt x="197" y="87"/>
                    </a:lnTo>
                    <a:lnTo>
                      <a:pt x="198" y="87"/>
                    </a:lnTo>
                    <a:lnTo>
                      <a:pt x="199" y="87"/>
                    </a:lnTo>
                    <a:lnTo>
                      <a:pt x="199" y="87"/>
                    </a:lnTo>
                    <a:lnTo>
                      <a:pt x="199" y="83"/>
                    </a:lnTo>
                    <a:lnTo>
                      <a:pt x="200" y="81"/>
                    </a:lnTo>
                    <a:lnTo>
                      <a:pt x="201" y="80"/>
                    </a:lnTo>
                    <a:lnTo>
                      <a:pt x="203" y="80"/>
                    </a:lnTo>
                    <a:lnTo>
                      <a:pt x="206" y="74"/>
                    </a:lnTo>
                    <a:lnTo>
                      <a:pt x="207" y="72"/>
                    </a:lnTo>
                    <a:lnTo>
                      <a:pt x="207" y="70"/>
                    </a:lnTo>
                    <a:lnTo>
                      <a:pt x="209" y="67"/>
                    </a:lnTo>
                    <a:lnTo>
                      <a:pt x="211" y="65"/>
                    </a:lnTo>
                    <a:lnTo>
                      <a:pt x="209" y="61"/>
                    </a:lnTo>
                    <a:lnTo>
                      <a:pt x="209" y="60"/>
                    </a:lnTo>
                    <a:lnTo>
                      <a:pt x="210" y="60"/>
                    </a:lnTo>
                    <a:lnTo>
                      <a:pt x="210" y="58"/>
                    </a:lnTo>
                    <a:lnTo>
                      <a:pt x="210" y="57"/>
                    </a:lnTo>
                    <a:lnTo>
                      <a:pt x="211" y="56"/>
                    </a:lnTo>
                    <a:lnTo>
                      <a:pt x="213" y="56"/>
                    </a:lnTo>
                    <a:lnTo>
                      <a:pt x="213" y="53"/>
                    </a:lnTo>
                    <a:lnTo>
                      <a:pt x="214" y="50"/>
                    </a:lnTo>
                    <a:lnTo>
                      <a:pt x="215" y="49"/>
                    </a:lnTo>
                    <a:lnTo>
                      <a:pt x="216" y="49"/>
                    </a:lnTo>
                    <a:lnTo>
                      <a:pt x="217" y="47"/>
                    </a:lnTo>
                    <a:lnTo>
                      <a:pt x="223" y="42"/>
                    </a:lnTo>
                    <a:lnTo>
                      <a:pt x="224" y="40"/>
                    </a:lnTo>
                    <a:lnTo>
                      <a:pt x="227" y="35"/>
                    </a:lnTo>
                    <a:lnTo>
                      <a:pt x="229" y="34"/>
                    </a:lnTo>
                    <a:lnTo>
                      <a:pt x="230" y="32"/>
                    </a:lnTo>
                    <a:lnTo>
                      <a:pt x="231" y="32"/>
                    </a:lnTo>
                    <a:lnTo>
                      <a:pt x="232" y="29"/>
                    </a:lnTo>
                    <a:lnTo>
                      <a:pt x="233" y="29"/>
                    </a:lnTo>
                    <a:lnTo>
                      <a:pt x="233" y="28"/>
                    </a:lnTo>
                    <a:lnTo>
                      <a:pt x="234" y="28"/>
                    </a:lnTo>
                    <a:lnTo>
                      <a:pt x="234" y="26"/>
                    </a:lnTo>
                    <a:lnTo>
                      <a:pt x="235" y="25"/>
                    </a:lnTo>
                    <a:lnTo>
                      <a:pt x="236" y="23"/>
                    </a:lnTo>
                    <a:lnTo>
                      <a:pt x="238" y="21"/>
                    </a:lnTo>
                    <a:lnTo>
                      <a:pt x="238" y="21"/>
                    </a:lnTo>
                    <a:lnTo>
                      <a:pt x="239" y="20"/>
                    </a:lnTo>
                    <a:lnTo>
                      <a:pt x="240" y="19"/>
                    </a:lnTo>
                    <a:lnTo>
                      <a:pt x="241" y="19"/>
                    </a:lnTo>
                    <a:lnTo>
                      <a:pt x="241" y="18"/>
                    </a:lnTo>
                    <a:lnTo>
                      <a:pt x="241" y="18"/>
                    </a:lnTo>
                    <a:lnTo>
                      <a:pt x="241" y="17"/>
                    </a:lnTo>
                    <a:lnTo>
                      <a:pt x="242" y="17"/>
                    </a:lnTo>
                    <a:lnTo>
                      <a:pt x="244" y="16"/>
                    </a:lnTo>
                    <a:lnTo>
                      <a:pt x="244" y="14"/>
                    </a:lnTo>
                    <a:lnTo>
                      <a:pt x="244" y="14"/>
                    </a:lnTo>
                    <a:lnTo>
                      <a:pt x="245" y="13"/>
                    </a:lnTo>
                    <a:lnTo>
                      <a:pt x="244" y="13"/>
                    </a:lnTo>
                    <a:lnTo>
                      <a:pt x="244" y="12"/>
                    </a:lnTo>
                    <a:lnTo>
                      <a:pt x="245" y="11"/>
                    </a:lnTo>
                    <a:lnTo>
                      <a:pt x="246" y="11"/>
                    </a:lnTo>
                    <a:lnTo>
                      <a:pt x="246" y="11"/>
                    </a:lnTo>
                    <a:lnTo>
                      <a:pt x="247" y="11"/>
                    </a:lnTo>
                    <a:lnTo>
                      <a:pt x="247" y="11"/>
                    </a:lnTo>
                    <a:lnTo>
                      <a:pt x="248" y="11"/>
                    </a:lnTo>
                    <a:lnTo>
                      <a:pt x="248" y="9"/>
                    </a:lnTo>
                    <a:lnTo>
                      <a:pt x="249" y="8"/>
                    </a:lnTo>
                    <a:lnTo>
                      <a:pt x="250" y="8"/>
                    </a:lnTo>
                    <a:lnTo>
                      <a:pt x="251" y="7"/>
                    </a:lnTo>
                    <a:lnTo>
                      <a:pt x="254" y="9"/>
                    </a:lnTo>
                    <a:lnTo>
                      <a:pt x="261" y="8"/>
                    </a:lnTo>
                    <a:lnTo>
                      <a:pt x="272" y="8"/>
                    </a:lnTo>
                    <a:lnTo>
                      <a:pt x="285" y="8"/>
                    </a:lnTo>
                    <a:lnTo>
                      <a:pt x="287" y="7"/>
                    </a:lnTo>
                    <a:lnTo>
                      <a:pt x="291" y="4"/>
                    </a:lnTo>
                    <a:lnTo>
                      <a:pt x="299" y="1"/>
                    </a:lnTo>
                    <a:lnTo>
                      <a:pt x="306" y="0"/>
                    </a:lnTo>
                    <a:lnTo>
                      <a:pt x="313" y="1"/>
                    </a:lnTo>
                    <a:lnTo>
                      <a:pt x="323" y="46"/>
                    </a:lnTo>
                    <a:lnTo>
                      <a:pt x="344" y="63"/>
                    </a:lnTo>
                    <a:lnTo>
                      <a:pt x="341" y="77"/>
                    </a:lnTo>
                    <a:lnTo>
                      <a:pt x="340" y="84"/>
                    </a:lnTo>
                    <a:lnTo>
                      <a:pt x="340" y="100"/>
                    </a:lnTo>
                    <a:lnTo>
                      <a:pt x="330" y="109"/>
                    </a:lnTo>
                    <a:lnTo>
                      <a:pt x="327" y="112"/>
                    </a:lnTo>
                    <a:lnTo>
                      <a:pt x="324" y="117"/>
                    </a:lnTo>
                    <a:lnTo>
                      <a:pt x="318" y="119"/>
                    </a:lnTo>
                    <a:lnTo>
                      <a:pt x="316" y="123"/>
                    </a:lnTo>
                    <a:lnTo>
                      <a:pt x="313" y="128"/>
                    </a:lnTo>
                    <a:lnTo>
                      <a:pt x="308" y="131"/>
                    </a:lnTo>
                    <a:lnTo>
                      <a:pt x="303" y="132"/>
                    </a:lnTo>
                    <a:lnTo>
                      <a:pt x="299" y="135"/>
                    </a:lnTo>
                    <a:lnTo>
                      <a:pt x="296" y="138"/>
                    </a:lnTo>
                    <a:lnTo>
                      <a:pt x="292" y="142"/>
                    </a:lnTo>
                    <a:lnTo>
                      <a:pt x="287" y="144"/>
                    </a:lnTo>
                    <a:lnTo>
                      <a:pt x="282" y="147"/>
                    </a:lnTo>
                    <a:lnTo>
                      <a:pt x="282" y="148"/>
                    </a:lnTo>
                    <a:lnTo>
                      <a:pt x="282" y="149"/>
                    </a:lnTo>
                    <a:lnTo>
                      <a:pt x="282" y="149"/>
                    </a:lnTo>
                    <a:lnTo>
                      <a:pt x="284" y="149"/>
                    </a:lnTo>
                    <a:lnTo>
                      <a:pt x="284" y="151"/>
                    </a:lnTo>
                    <a:lnTo>
                      <a:pt x="284" y="152"/>
                    </a:lnTo>
                    <a:lnTo>
                      <a:pt x="284" y="153"/>
                    </a:lnTo>
                    <a:lnTo>
                      <a:pt x="285" y="154"/>
                    </a:lnTo>
                    <a:lnTo>
                      <a:pt x="287" y="153"/>
                    </a:lnTo>
                    <a:lnTo>
                      <a:pt x="289" y="156"/>
                    </a:lnTo>
                    <a:lnTo>
                      <a:pt x="290" y="155"/>
                    </a:lnTo>
                    <a:lnTo>
                      <a:pt x="291" y="156"/>
                    </a:lnTo>
                    <a:lnTo>
                      <a:pt x="292" y="156"/>
                    </a:lnTo>
                    <a:lnTo>
                      <a:pt x="293" y="156"/>
                    </a:lnTo>
                    <a:lnTo>
                      <a:pt x="294" y="156"/>
                    </a:lnTo>
                    <a:lnTo>
                      <a:pt x="296" y="156"/>
                    </a:lnTo>
                    <a:lnTo>
                      <a:pt x="296" y="156"/>
                    </a:lnTo>
                    <a:lnTo>
                      <a:pt x="296" y="158"/>
                    </a:lnTo>
                    <a:lnTo>
                      <a:pt x="296" y="159"/>
                    </a:lnTo>
                    <a:lnTo>
                      <a:pt x="296" y="159"/>
                    </a:lnTo>
                    <a:lnTo>
                      <a:pt x="296" y="159"/>
                    </a:lnTo>
                    <a:lnTo>
                      <a:pt x="295" y="159"/>
                    </a:lnTo>
                    <a:lnTo>
                      <a:pt x="295" y="162"/>
                    </a:lnTo>
                    <a:lnTo>
                      <a:pt x="296" y="161"/>
                    </a:lnTo>
                    <a:lnTo>
                      <a:pt x="296" y="161"/>
                    </a:lnTo>
                    <a:lnTo>
                      <a:pt x="296" y="162"/>
                    </a:lnTo>
                    <a:lnTo>
                      <a:pt x="296" y="163"/>
                    </a:lnTo>
                    <a:lnTo>
                      <a:pt x="298" y="163"/>
                    </a:lnTo>
                    <a:lnTo>
                      <a:pt x="297" y="164"/>
                    </a:lnTo>
                    <a:lnTo>
                      <a:pt x="297" y="165"/>
                    </a:lnTo>
                    <a:lnTo>
                      <a:pt x="296" y="167"/>
                    </a:lnTo>
                    <a:lnTo>
                      <a:pt x="296" y="168"/>
                    </a:lnTo>
                    <a:lnTo>
                      <a:pt x="296" y="169"/>
                    </a:lnTo>
                    <a:lnTo>
                      <a:pt x="297" y="169"/>
                    </a:lnTo>
                    <a:lnTo>
                      <a:pt x="298" y="169"/>
                    </a:lnTo>
                    <a:lnTo>
                      <a:pt x="298" y="168"/>
                    </a:lnTo>
                    <a:lnTo>
                      <a:pt x="299" y="169"/>
                    </a:lnTo>
                    <a:lnTo>
                      <a:pt x="299" y="172"/>
                    </a:lnTo>
                    <a:lnTo>
                      <a:pt x="298" y="171"/>
                    </a:lnTo>
                    <a:lnTo>
                      <a:pt x="299" y="173"/>
                    </a:lnTo>
                    <a:lnTo>
                      <a:pt x="299" y="175"/>
                    </a:lnTo>
                    <a:lnTo>
                      <a:pt x="299" y="176"/>
                    </a:lnTo>
                    <a:lnTo>
                      <a:pt x="298" y="176"/>
                    </a:lnTo>
                    <a:lnTo>
                      <a:pt x="299" y="176"/>
                    </a:lnTo>
                    <a:lnTo>
                      <a:pt x="300" y="176"/>
                    </a:lnTo>
                    <a:lnTo>
                      <a:pt x="301" y="177"/>
                    </a:lnTo>
                    <a:lnTo>
                      <a:pt x="303" y="180"/>
                    </a:lnTo>
                    <a:lnTo>
                      <a:pt x="302" y="182"/>
                    </a:lnTo>
                    <a:lnTo>
                      <a:pt x="302" y="183"/>
                    </a:lnTo>
                    <a:lnTo>
                      <a:pt x="304" y="183"/>
                    </a:lnTo>
                    <a:lnTo>
                      <a:pt x="305" y="184"/>
                    </a:lnTo>
                    <a:lnTo>
                      <a:pt x="306" y="185"/>
                    </a:lnTo>
                    <a:lnTo>
                      <a:pt x="306" y="187"/>
                    </a:lnTo>
                    <a:lnTo>
                      <a:pt x="308" y="187"/>
                    </a:lnTo>
                    <a:lnTo>
                      <a:pt x="309" y="188"/>
                    </a:lnTo>
                    <a:lnTo>
                      <a:pt x="308" y="190"/>
                    </a:lnTo>
                    <a:lnTo>
                      <a:pt x="307" y="189"/>
                    </a:lnTo>
                    <a:lnTo>
                      <a:pt x="306" y="189"/>
                    </a:lnTo>
                    <a:lnTo>
                      <a:pt x="306" y="190"/>
                    </a:lnTo>
                    <a:lnTo>
                      <a:pt x="307" y="191"/>
                    </a:lnTo>
                    <a:lnTo>
                      <a:pt x="309" y="191"/>
                    </a:lnTo>
                    <a:lnTo>
                      <a:pt x="310" y="193"/>
                    </a:lnTo>
                    <a:lnTo>
                      <a:pt x="311" y="193"/>
                    </a:lnTo>
                    <a:lnTo>
                      <a:pt x="313" y="197"/>
                    </a:lnTo>
                    <a:lnTo>
                      <a:pt x="313" y="199"/>
                    </a:lnTo>
                    <a:lnTo>
                      <a:pt x="314" y="198"/>
                    </a:lnTo>
                    <a:lnTo>
                      <a:pt x="315" y="198"/>
                    </a:lnTo>
                    <a:lnTo>
                      <a:pt x="316" y="198"/>
                    </a:lnTo>
                    <a:lnTo>
                      <a:pt x="316" y="198"/>
                    </a:lnTo>
                    <a:lnTo>
                      <a:pt x="318" y="198"/>
                    </a:lnTo>
                    <a:lnTo>
                      <a:pt x="321" y="197"/>
                    </a:lnTo>
                    <a:lnTo>
                      <a:pt x="323" y="197"/>
                    </a:lnTo>
                    <a:lnTo>
                      <a:pt x="325" y="196"/>
                    </a:lnTo>
                    <a:lnTo>
                      <a:pt x="327" y="193"/>
                    </a:lnTo>
                    <a:lnTo>
                      <a:pt x="327" y="195"/>
                    </a:lnTo>
                    <a:lnTo>
                      <a:pt x="329" y="194"/>
                    </a:lnTo>
                    <a:lnTo>
                      <a:pt x="330" y="193"/>
                    </a:lnTo>
                    <a:lnTo>
                      <a:pt x="331" y="193"/>
                    </a:lnTo>
                    <a:lnTo>
                      <a:pt x="331" y="193"/>
                    </a:lnTo>
                    <a:lnTo>
                      <a:pt x="332" y="193"/>
                    </a:lnTo>
                    <a:lnTo>
                      <a:pt x="334" y="192"/>
                    </a:lnTo>
                    <a:lnTo>
                      <a:pt x="334" y="193"/>
                    </a:lnTo>
                    <a:lnTo>
                      <a:pt x="334" y="193"/>
                    </a:lnTo>
                    <a:lnTo>
                      <a:pt x="334" y="195"/>
                    </a:lnTo>
                    <a:lnTo>
                      <a:pt x="335" y="196"/>
                    </a:lnTo>
                    <a:lnTo>
                      <a:pt x="336" y="194"/>
                    </a:lnTo>
                    <a:lnTo>
                      <a:pt x="336" y="195"/>
                    </a:lnTo>
                    <a:lnTo>
                      <a:pt x="337" y="195"/>
                    </a:lnTo>
                    <a:lnTo>
                      <a:pt x="337" y="196"/>
                    </a:lnTo>
                    <a:lnTo>
                      <a:pt x="339" y="195"/>
                    </a:lnTo>
                    <a:lnTo>
                      <a:pt x="340" y="197"/>
                    </a:lnTo>
                    <a:lnTo>
                      <a:pt x="341" y="197"/>
                    </a:lnTo>
                    <a:lnTo>
                      <a:pt x="343" y="197"/>
                    </a:lnTo>
                    <a:lnTo>
                      <a:pt x="344" y="197"/>
                    </a:lnTo>
                    <a:lnTo>
                      <a:pt x="344" y="197"/>
                    </a:lnTo>
                    <a:lnTo>
                      <a:pt x="347" y="199"/>
                    </a:lnTo>
                    <a:lnTo>
                      <a:pt x="348" y="200"/>
                    </a:lnTo>
                    <a:lnTo>
                      <a:pt x="348" y="199"/>
                    </a:lnTo>
                    <a:lnTo>
                      <a:pt x="347" y="198"/>
                    </a:lnTo>
                    <a:lnTo>
                      <a:pt x="348" y="197"/>
                    </a:lnTo>
                    <a:lnTo>
                      <a:pt x="350" y="197"/>
                    </a:lnTo>
                    <a:lnTo>
                      <a:pt x="351" y="199"/>
                    </a:lnTo>
                    <a:lnTo>
                      <a:pt x="351" y="199"/>
                    </a:lnTo>
                    <a:lnTo>
                      <a:pt x="351" y="200"/>
                    </a:lnTo>
                    <a:lnTo>
                      <a:pt x="351" y="200"/>
                    </a:lnTo>
                    <a:lnTo>
                      <a:pt x="351" y="203"/>
                    </a:lnTo>
                    <a:lnTo>
                      <a:pt x="353" y="201"/>
                    </a:lnTo>
                    <a:lnTo>
                      <a:pt x="354" y="202"/>
                    </a:lnTo>
                    <a:lnTo>
                      <a:pt x="354" y="202"/>
                    </a:lnTo>
                    <a:lnTo>
                      <a:pt x="356" y="203"/>
                    </a:lnTo>
                    <a:lnTo>
                      <a:pt x="357" y="202"/>
                    </a:lnTo>
                    <a:lnTo>
                      <a:pt x="359" y="202"/>
                    </a:lnTo>
                    <a:lnTo>
                      <a:pt x="361" y="203"/>
                    </a:lnTo>
                    <a:lnTo>
                      <a:pt x="363" y="203"/>
                    </a:lnTo>
                    <a:lnTo>
                      <a:pt x="364" y="204"/>
                    </a:lnTo>
                    <a:lnTo>
                      <a:pt x="365" y="204"/>
                    </a:lnTo>
                    <a:lnTo>
                      <a:pt x="367" y="207"/>
                    </a:lnTo>
                    <a:lnTo>
                      <a:pt x="368" y="207"/>
                    </a:lnTo>
                    <a:lnTo>
                      <a:pt x="368" y="205"/>
                    </a:lnTo>
                    <a:lnTo>
                      <a:pt x="371" y="206"/>
                    </a:lnTo>
                    <a:lnTo>
                      <a:pt x="371" y="207"/>
                    </a:lnTo>
                    <a:lnTo>
                      <a:pt x="372" y="206"/>
                    </a:lnTo>
                    <a:lnTo>
                      <a:pt x="373" y="207"/>
                    </a:lnTo>
                    <a:lnTo>
                      <a:pt x="375" y="207"/>
                    </a:lnTo>
                    <a:lnTo>
                      <a:pt x="373" y="208"/>
                    </a:lnTo>
                    <a:lnTo>
                      <a:pt x="374" y="210"/>
                    </a:lnTo>
                    <a:lnTo>
                      <a:pt x="375" y="210"/>
                    </a:lnTo>
                    <a:lnTo>
                      <a:pt x="377" y="207"/>
                    </a:lnTo>
                    <a:lnTo>
                      <a:pt x="378" y="208"/>
                    </a:lnTo>
                    <a:lnTo>
                      <a:pt x="380" y="209"/>
                    </a:lnTo>
                    <a:lnTo>
                      <a:pt x="383" y="207"/>
                    </a:lnTo>
                    <a:lnTo>
                      <a:pt x="384" y="207"/>
                    </a:lnTo>
                    <a:lnTo>
                      <a:pt x="385" y="208"/>
                    </a:lnTo>
                    <a:lnTo>
                      <a:pt x="387" y="207"/>
                    </a:lnTo>
                    <a:lnTo>
                      <a:pt x="389" y="208"/>
                    </a:lnTo>
                    <a:lnTo>
                      <a:pt x="390" y="208"/>
                    </a:lnTo>
                    <a:lnTo>
                      <a:pt x="391" y="210"/>
                    </a:lnTo>
                    <a:lnTo>
                      <a:pt x="393" y="211"/>
                    </a:lnTo>
                    <a:lnTo>
                      <a:pt x="394" y="211"/>
                    </a:lnTo>
                    <a:lnTo>
                      <a:pt x="396" y="213"/>
                    </a:lnTo>
                    <a:lnTo>
                      <a:pt x="396" y="213"/>
                    </a:lnTo>
                    <a:lnTo>
                      <a:pt x="396" y="215"/>
                    </a:lnTo>
                    <a:lnTo>
                      <a:pt x="398" y="217"/>
                    </a:lnTo>
                    <a:lnTo>
                      <a:pt x="399" y="219"/>
                    </a:lnTo>
                    <a:lnTo>
                      <a:pt x="399" y="21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43" name="Freeform 1202">
                <a:extLst>
                  <a:ext uri="{FF2B5EF4-FFF2-40B4-BE49-F238E27FC236}">
                    <a16:creationId xmlns:a16="http://schemas.microsoft.com/office/drawing/2014/main" id="{8CABDBAD-AB6E-4714-B096-B87C719C8438}"/>
                  </a:ext>
                </a:extLst>
              </p:cNvPr>
              <p:cNvSpPr>
                <a:spLocks/>
              </p:cNvSpPr>
              <p:nvPr/>
            </p:nvSpPr>
            <p:spPr bwMode="auto">
              <a:xfrm>
                <a:off x="6025" y="1477"/>
                <a:ext cx="55" cy="48"/>
              </a:xfrm>
              <a:custGeom>
                <a:avLst/>
                <a:gdLst>
                  <a:gd name="T0" fmla="*/ 0 w 55"/>
                  <a:gd name="T1" fmla="*/ 1 h 48"/>
                  <a:gd name="T2" fmla="*/ 3 w 55"/>
                  <a:gd name="T3" fmla="*/ 2 h 48"/>
                  <a:gd name="T4" fmla="*/ 4 w 55"/>
                  <a:gd name="T5" fmla="*/ 3 h 48"/>
                  <a:gd name="T6" fmla="*/ 5 w 55"/>
                  <a:gd name="T7" fmla="*/ 5 h 48"/>
                  <a:gd name="T8" fmla="*/ 5 w 55"/>
                  <a:gd name="T9" fmla="*/ 9 h 48"/>
                  <a:gd name="T10" fmla="*/ 7 w 55"/>
                  <a:gd name="T11" fmla="*/ 10 h 48"/>
                  <a:gd name="T12" fmla="*/ 7 w 55"/>
                  <a:gd name="T13" fmla="*/ 13 h 48"/>
                  <a:gd name="T14" fmla="*/ 8 w 55"/>
                  <a:gd name="T15" fmla="*/ 15 h 48"/>
                  <a:gd name="T16" fmla="*/ 10 w 55"/>
                  <a:gd name="T17" fmla="*/ 16 h 48"/>
                  <a:gd name="T18" fmla="*/ 13 w 55"/>
                  <a:gd name="T19" fmla="*/ 19 h 48"/>
                  <a:gd name="T20" fmla="*/ 17 w 55"/>
                  <a:gd name="T21" fmla="*/ 21 h 48"/>
                  <a:gd name="T22" fmla="*/ 19 w 55"/>
                  <a:gd name="T23" fmla="*/ 21 h 48"/>
                  <a:gd name="T24" fmla="*/ 20 w 55"/>
                  <a:gd name="T25" fmla="*/ 23 h 48"/>
                  <a:gd name="T26" fmla="*/ 21 w 55"/>
                  <a:gd name="T27" fmla="*/ 23 h 48"/>
                  <a:gd name="T28" fmla="*/ 27 w 55"/>
                  <a:gd name="T29" fmla="*/ 23 h 48"/>
                  <a:gd name="T30" fmla="*/ 31 w 55"/>
                  <a:gd name="T31" fmla="*/ 23 h 48"/>
                  <a:gd name="T32" fmla="*/ 34 w 55"/>
                  <a:gd name="T33" fmla="*/ 26 h 48"/>
                  <a:gd name="T34" fmla="*/ 36 w 55"/>
                  <a:gd name="T35" fmla="*/ 27 h 48"/>
                  <a:gd name="T36" fmla="*/ 34 w 55"/>
                  <a:gd name="T37" fmla="*/ 30 h 48"/>
                  <a:gd name="T38" fmla="*/ 36 w 55"/>
                  <a:gd name="T39" fmla="*/ 32 h 48"/>
                  <a:gd name="T40" fmla="*/ 38 w 55"/>
                  <a:gd name="T41" fmla="*/ 31 h 48"/>
                  <a:gd name="T42" fmla="*/ 38 w 55"/>
                  <a:gd name="T43" fmla="*/ 30 h 48"/>
                  <a:gd name="T44" fmla="*/ 40 w 55"/>
                  <a:gd name="T45" fmla="*/ 33 h 48"/>
                  <a:gd name="T46" fmla="*/ 41 w 55"/>
                  <a:gd name="T47" fmla="*/ 33 h 48"/>
                  <a:gd name="T48" fmla="*/ 45 w 55"/>
                  <a:gd name="T49" fmla="*/ 34 h 48"/>
                  <a:gd name="T50" fmla="*/ 46 w 55"/>
                  <a:gd name="T51" fmla="*/ 35 h 48"/>
                  <a:gd name="T52" fmla="*/ 47 w 55"/>
                  <a:gd name="T53" fmla="*/ 38 h 48"/>
                  <a:gd name="T54" fmla="*/ 48 w 55"/>
                  <a:gd name="T55" fmla="*/ 39 h 48"/>
                  <a:gd name="T56" fmla="*/ 48 w 55"/>
                  <a:gd name="T57" fmla="*/ 40 h 48"/>
                  <a:gd name="T58" fmla="*/ 51 w 55"/>
                  <a:gd name="T59" fmla="*/ 43 h 48"/>
                  <a:gd name="T60" fmla="*/ 52 w 55"/>
                  <a:gd name="T61" fmla="*/ 43 h 48"/>
                  <a:gd name="T62" fmla="*/ 55 w 55"/>
                  <a:gd name="T63" fmla="*/ 43 h 48"/>
                  <a:gd name="T64" fmla="*/ 55 w 55"/>
                  <a:gd name="T65" fmla="*/ 44 h 48"/>
                  <a:gd name="T66" fmla="*/ 53 w 55"/>
                  <a:gd name="T67" fmla="*/ 45 h 48"/>
                  <a:gd name="T68" fmla="*/ 53 w 55"/>
                  <a:gd name="T69" fmla="*/ 47 h 48"/>
                  <a:gd name="T70" fmla="*/ 52 w 55"/>
                  <a:gd name="T7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48">
                    <a:moveTo>
                      <a:pt x="0" y="0"/>
                    </a:moveTo>
                    <a:lnTo>
                      <a:pt x="0" y="1"/>
                    </a:lnTo>
                    <a:lnTo>
                      <a:pt x="2" y="1"/>
                    </a:lnTo>
                    <a:lnTo>
                      <a:pt x="3" y="2"/>
                    </a:lnTo>
                    <a:lnTo>
                      <a:pt x="3" y="2"/>
                    </a:lnTo>
                    <a:lnTo>
                      <a:pt x="4" y="3"/>
                    </a:lnTo>
                    <a:lnTo>
                      <a:pt x="4" y="5"/>
                    </a:lnTo>
                    <a:lnTo>
                      <a:pt x="5" y="5"/>
                    </a:lnTo>
                    <a:lnTo>
                      <a:pt x="4" y="7"/>
                    </a:lnTo>
                    <a:lnTo>
                      <a:pt x="5" y="9"/>
                    </a:lnTo>
                    <a:lnTo>
                      <a:pt x="6" y="9"/>
                    </a:lnTo>
                    <a:lnTo>
                      <a:pt x="7" y="10"/>
                    </a:lnTo>
                    <a:lnTo>
                      <a:pt x="7" y="12"/>
                    </a:lnTo>
                    <a:lnTo>
                      <a:pt x="7" y="13"/>
                    </a:lnTo>
                    <a:lnTo>
                      <a:pt x="7" y="14"/>
                    </a:lnTo>
                    <a:lnTo>
                      <a:pt x="8" y="15"/>
                    </a:lnTo>
                    <a:lnTo>
                      <a:pt x="10" y="15"/>
                    </a:lnTo>
                    <a:lnTo>
                      <a:pt x="10" y="16"/>
                    </a:lnTo>
                    <a:lnTo>
                      <a:pt x="12" y="18"/>
                    </a:lnTo>
                    <a:lnTo>
                      <a:pt x="13" y="19"/>
                    </a:lnTo>
                    <a:lnTo>
                      <a:pt x="14" y="21"/>
                    </a:lnTo>
                    <a:lnTo>
                      <a:pt x="17" y="21"/>
                    </a:lnTo>
                    <a:lnTo>
                      <a:pt x="18" y="20"/>
                    </a:lnTo>
                    <a:lnTo>
                      <a:pt x="19" y="21"/>
                    </a:lnTo>
                    <a:lnTo>
                      <a:pt x="21" y="22"/>
                    </a:lnTo>
                    <a:lnTo>
                      <a:pt x="20" y="23"/>
                    </a:lnTo>
                    <a:lnTo>
                      <a:pt x="20" y="23"/>
                    </a:lnTo>
                    <a:lnTo>
                      <a:pt x="21" y="23"/>
                    </a:lnTo>
                    <a:lnTo>
                      <a:pt x="23" y="24"/>
                    </a:lnTo>
                    <a:lnTo>
                      <a:pt x="27" y="23"/>
                    </a:lnTo>
                    <a:lnTo>
                      <a:pt x="28" y="23"/>
                    </a:lnTo>
                    <a:lnTo>
                      <a:pt x="31" y="23"/>
                    </a:lnTo>
                    <a:lnTo>
                      <a:pt x="32" y="24"/>
                    </a:lnTo>
                    <a:lnTo>
                      <a:pt x="34" y="26"/>
                    </a:lnTo>
                    <a:lnTo>
                      <a:pt x="35" y="27"/>
                    </a:lnTo>
                    <a:lnTo>
                      <a:pt x="36" y="27"/>
                    </a:lnTo>
                    <a:lnTo>
                      <a:pt x="37" y="27"/>
                    </a:lnTo>
                    <a:lnTo>
                      <a:pt x="34" y="30"/>
                    </a:lnTo>
                    <a:lnTo>
                      <a:pt x="34" y="30"/>
                    </a:lnTo>
                    <a:lnTo>
                      <a:pt x="36" y="32"/>
                    </a:lnTo>
                    <a:lnTo>
                      <a:pt x="37" y="31"/>
                    </a:lnTo>
                    <a:lnTo>
                      <a:pt x="38" y="31"/>
                    </a:lnTo>
                    <a:lnTo>
                      <a:pt x="38" y="30"/>
                    </a:lnTo>
                    <a:lnTo>
                      <a:pt x="38" y="30"/>
                    </a:lnTo>
                    <a:lnTo>
                      <a:pt x="39" y="32"/>
                    </a:lnTo>
                    <a:lnTo>
                      <a:pt x="40" y="33"/>
                    </a:lnTo>
                    <a:lnTo>
                      <a:pt x="40" y="33"/>
                    </a:lnTo>
                    <a:lnTo>
                      <a:pt x="41" y="33"/>
                    </a:lnTo>
                    <a:lnTo>
                      <a:pt x="44" y="33"/>
                    </a:lnTo>
                    <a:lnTo>
                      <a:pt x="45" y="34"/>
                    </a:lnTo>
                    <a:lnTo>
                      <a:pt x="45" y="35"/>
                    </a:lnTo>
                    <a:lnTo>
                      <a:pt x="46" y="35"/>
                    </a:lnTo>
                    <a:lnTo>
                      <a:pt x="46" y="36"/>
                    </a:lnTo>
                    <a:lnTo>
                      <a:pt x="47" y="38"/>
                    </a:lnTo>
                    <a:lnTo>
                      <a:pt x="48" y="38"/>
                    </a:lnTo>
                    <a:lnTo>
                      <a:pt x="48" y="39"/>
                    </a:lnTo>
                    <a:lnTo>
                      <a:pt x="49" y="40"/>
                    </a:lnTo>
                    <a:lnTo>
                      <a:pt x="48" y="40"/>
                    </a:lnTo>
                    <a:lnTo>
                      <a:pt x="49" y="42"/>
                    </a:lnTo>
                    <a:lnTo>
                      <a:pt x="51" y="43"/>
                    </a:lnTo>
                    <a:lnTo>
                      <a:pt x="52" y="43"/>
                    </a:lnTo>
                    <a:lnTo>
                      <a:pt x="52" y="43"/>
                    </a:lnTo>
                    <a:lnTo>
                      <a:pt x="55" y="42"/>
                    </a:lnTo>
                    <a:lnTo>
                      <a:pt x="55" y="43"/>
                    </a:lnTo>
                    <a:lnTo>
                      <a:pt x="55" y="43"/>
                    </a:lnTo>
                    <a:lnTo>
                      <a:pt x="55" y="44"/>
                    </a:lnTo>
                    <a:lnTo>
                      <a:pt x="54" y="44"/>
                    </a:lnTo>
                    <a:lnTo>
                      <a:pt x="53" y="45"/>
                    </a:lnTo>
                    <a:lnTo>
                      <a:pt x="54" y="47"/>
                    </a:lnTo>
                    <a:lnTo>
                      <a:pt x="53" y="47"/>
                    </a:lnTo>
                    <a:lnTo>
                      <a:pt x="52" y="47"/>
                    </a:lnTo>
                    <a:lnTo>
                      <a:pt x="52" y="4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44" name="Freeform 1203">
                <a:extLst>
                  <a:ext uri="{FF2B5EF4-FFF2-40B4-BE49-F238E27FC236}">
                    <a16:creationId xmlns:a16="http://schemas.microsoft.com/office/drawing/2014/main" id="{8F0A341C-8FB7-40F0-AC06-B34249B2FF93}"/>
                  </a:ext>
                </a:extLst>
              </p:cNvPr>
              <p:cNvSpPr>
                <a:spLocks/>
              </p:cNvSpPr>
              <p:nvPr/>
            </p:nvSpPr>
            <p:spPr bwMode="auto">
              <a:xfrm>
                <a:off x="4811" y="3241"/>
                <a:ext cx="183" cy="227"/>
              </a:xfrm>
              <a:custGeom>
                <a:avLst/>
                <a:gdLst>
                  <a:gd name="T0" fmla="*/ 125 w 183"/>
                  <a:gd name="T1" fmla="*/ 56 h 227"/>
                  <a:gd name="T2" fmla="*/ 130 w 183"/>
                  <a:gd name="T3" fmla="*/ 61 h 227"/>
                  <a:gd name="T4" fmla="*/ 135 w 183"/>
                  <a:gd name="T5" fmla="*/ 69 h 227"/>
                  <a:gd name="T6" fmla="*/ 134 w 183"/>
                  <a:gd name="T7" fmla="*/ 75 h 227"/>
                  <a:gd name="T8" fmla="*/ 141 w 183"/>
                  <a:gd name="T9" fmla="*/ 82 h 227"/>
                  <a:gd name="T10" fmla="*/ 148 w 183"/>
                  <a:gd name="T11" fmla="*/ 89 h 227"/>
                  <a:gd name="T12" fmla="*/ 154 w 183"/>
                  <a:gd name="T13" fmla="*/ 91 h 227"/>
                  <a:gd name="T14" fmla="*/ 161 w 183"/>
                  <a:gd name="T15" fmla="*/ 98 h 227"/>
                  <a:gd name="T16" fmla="*/ 164 w 183"/>
                  <a:gd name="T17" fmla="*/ 106 h 227"/>
                  <a:gd name="T18" fmla="*/ 164 w 183"/>
                  <a:gd name="T19" fmla="*/ 113 h 227"/>
                  <a:gd name="T20" fmla="*/ 172 w 183"/>
                  <a:gd name="T21" fmla="*/ 120 h 227"/>
                  <a:gd name="T22" fmla="*/ 181 w 183"/>
                  <a:gd name="T23" fmla="*/ 124 h 227"/>
                  <a:gd name="T24" fmla="*/ 180 w 183"/>
                  <a:gd name="T25" fmla="*/ 133 h 227"/>
                  <a:gd name="T26" fmla="*/ 172 w 183"/>
                  <a:gd name="T27" fmla="*/ 136 h 227"/>
                  <a:gd name="T28" fmla="*/ 164 w 183"/>
                  <a:gd name="T29" fmla="*/ 139 h 227"/>
                  <a:gd name="T30" fmla="*/ 159 w 183"/>
                  <a:gd name="T31" fmla="*/ 141 h 227"/>
                  <a:gd name="T32" fmla="*/ 150 w 183"/>
                  <a:gd name="T33" fmla="*/ 146 h 227"/>
                  <a:gd name="T34" fmla="*/ 141 w 183"/>
                  <a:gd name="T35" fmla="*/ 146 h 227"/>
                  <a:gd name="T36" fmla="*/ 133 w 183"/>
                  <a:gd name="T37" fmla="*/ 148 h 227"/>
                  <a:gd name="T38" fmla="*/ 127 w 183"/>
                  <a:gd name="T39" fmla="*/ 152 h 227"/>
                  <a:gd name="T40" fmla="*/ 119 w 183"/>
                  <a:gd name="T41" fmla="*/ 158 h 227"/>
                  <a:gd name="T42" fmla="*/ 127 w 183"/>
                  <a:gd name="T43" fmla="*/ 170 h 227"/>
                  <a:gd name="T44" fmla="*/ 134 w 183"/>
                  <a:gd name="T45" fmla="*/ 182 h 227"/>
                  <a:gd name="T46" fmla="*/ 136 w 183"/>
                  <a:gd name="T47" fmla="*/ 193 h 227"/>
                  <a:gd name="T48" fmla="*/ 131 w 183"/>
                  <a:gd name="T49" fmla="*/ 198 h 227"/>
                  <a:gd name="T50" fmla="*/ 124 w 183"/>
                  <a:gd name="T51" fmla="*/ 203 h 227"/>
                  <a:gd name="T52" fmla="*/ 127 w 183"/>
                  <a:gd name="T53" fmla="*/ 215 h 227"/>
                  <a:gd name="T54" fmla="*/ 127 w 183"/>
                  <a:gd name="T55" fmla="*/ 226 h 227"/>
                  <a:gd name="T56" fmla="*/ 116 w 183"/>
                  <a:gd name="T57" fmla="*/ 220 h 227"/>
                  <a:gd name="T58" fmla="*/ 100 w 183"/>
                  <a:gd name="T59" fmla="*/ 220 h 227"/>
                  <a:gd name="T60" fmla="*/ 88 w 183"/>
                  <a:gd name="T61" fmla="*/ 225 h 227"/>
                  <a:gd name="T62" fmla="*/ 78 w 183"/>
                  <a:gd name="T63" fmla="*/ 217 h 227"/>
                  <a:gd name="T64" fmla="*/ 67 w 183"/>
                  <a:gd name="T65" fmla="*/ 219 h 227"/>
                  <a:gd name="T66" fmla="*/ 60 w 183"/>
                  <a:gd name="T67" fmla="*/ 206 h 227"/>
                  <a:gd name="T68" fmla="*/ 50 w 183"/>
                  <a:gd name="T69" fmla="*/ 195 h 227"/>
                  <a:gd name="T70" fmla="*/ 52 w 183"/>
                  <a:gd name="T71" fmla="*/ 186 h 227"/>
                  <a:gd name="T72" fmla="*/ 54 w 183"/>
                  <a:gd name="T73" fmla="*/ 175 h 227"/>
                  <a:gd name="T74" fmla="*/ 51 w 183"/>
                  <a:gd name="T75" fmla="*/ 158 h 227"/>
                  <a:gd name="T76" fmla="*/ 50 w 183"/>
                  <a:gd name="T77" fmla="*/ 149 h 227"/>
                  <a:gd name="T78" fmla="*/ 50 w 183"/>
                  <a:gd name="T79" fmla="*/ 131 h 227"/>
                  <a:gd name="T80" fmla="*/ 50 w 183"/>
                  <a:gd name="T81" fmla="*/ 112 h 227"/>
                  <a:gd name="T82" fmla="*/ 45 w 183"/>
                  <a:gd name="T83" fmla="*/ 110 h 227"/>
                  <a:gd name="T84" fmla="*/ 42 w 183"/>
                  <a:gd name="T85" fmla="*/ 96 h 227"/>
                  <a:gd name="T86" fmla="*/ 36 w 183"/>
                  <a:gd name="T87" fmla="*/ 85 h 227"/>
                  <a:gd name="T88" fmla="*/ 22 w 183"/>
                  <a:gd name="T89" fmla="*/ 74 h 227"/>
                  <a:gd name="T90" fmla="*/ 11 w 183"/>
                  <a:gd name="T91" fmla="*/ 68 h 227"/>
                  <a:gd name="T92" fmla="*/ 12 w 183"/>
                  <a:gd name="T93" fmla="*/ 43 h 227"/>
                  <a:gd name="T94" fmla="*/ 9 w 183"/>
                  <a:gd name="T95" fmla="*/ 28 h 227"/>
                  <a:gd name="T96" fmla="*/ 1 w 183"/>
                  <a:gd name="T97" fmla="*/ 10 h 227"/>
                  <a:gd name="T98" fmla="*/ 10 w 183"/>
                  <a:gd name="T99" fmla="*/ 9 h 227"/>
                  <a:gd name="T100" fmla="*/ 16 w 183"/>
                  <a:gd name="T101" fmla="*/ 13 h 227"/>
                  <a:gd name="T102" fmla="*/ 26 w 183"/>
                  <a:gd name="T103" fmla="*/ 12 h 227"/>
                  <a:gd name="T104" fmla="*/ 32 w 183"/>
                  <a:gd name="T105" fmla="*/ 11 h 227"/>
                  <a:gd name="T106" fmla="*/ 42 w 183"/>
                  <a:gd name="T107" fmla="*/ 5 h 227"/>
                  <a:gd name="T108" fmla="*/ 48 w 183"/>
                  <a:gd name="T109" fmla="*/ 0 h 227"/>
                  <a:gd name="T110" fmla="*/ 57 w 183"/>
                  <a:gd name="T111" fmla="*/ 5 h 227"/>
                  <a:gd name="T112" fmla="*/ 61 w 183"/>
                  <a:gd name="T113" fmla="*/ 13 h 227"/>
                  <a:gd name="T114" fmla="*/ 73 w 183"/>
                  <a:gd name="T115" fmla="*/ 13 h 227"/>
                  <a:gd name="T116" fmla="*/ 81 w 183"/>
                  <a:gd name="T117" fmla="*/ 17 h 227"/>
                  <a:gd name="T118" fmla="*/ 88 w 183"/>
                  <a:gd name="T119" fmla="*/ 19 h 227"/>
                  <a:gd name="T120" fmla="*/ 102 w 183"/>
                  <a:gd name="T121" fmla="*/ 21 h 227"/>
                  <a:gd name="T122" fmla="*/ 122 w 183"/>
                  <a:gd name="T123" fmla="*/ 48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 h="227">
                    <a:moveTo>
                      <a:pt x="122" y="48"/>
                    </a:moveTo>
                    <a:lnTo>
                      <a:pt x="122" y="48"/>
                    </a:lnTo>
                    <a:lnTo>
                      <a:pt x="122" y="49"/>
                    </a:lnTo>
                    <a:lnTo>
                      <a:pt x="122" y="51"/>
                    </a:lnTo>
                    <a:lnTo>
                      <a:pt x="122" y="52"/>
                    </a:lnTo>
                    <a:lnTo>
                      <a:pt x="123" y="54"/>
                    </a:lnTo>
                    <a:lnTo>
                      <a:pt x="123" y="55"/>
                    </a:lnTo>
                    <a:lnTo>
                      <a:pt x="124" y="55"/>
                    </a:lnTo>
                    <a:lnTo>
                      <a:pt x="125" y="56"/>
                    </a:lnTo>
                    <a:lnTo>
                      <a:pt x="126" y="57"/>
                    </a:lnTo>
                    <a:lnTo>
                      <a:pt x="126" y="57"/>
                    </a:lnTo>
                    <a:lnTo>
                      <a:pt x="127" y="58"/>
                    </a:lnTo>
                    <a:lnTo>
                      <a:pt x="128" y="58"/>
                    </a:lnTo>
                    <a:lnTo>
                      <a:pt x="129" y="58"/>
                    </a:lnTo>
                    <a:lnTo>
                      <a:pt x="129" y="58"/>
                    </a:lnTo>
                    <a:lnTo>
                      <a:pt x="130" y="59"/>
                    </a:lnTo>
                    <a:lnTo>
                      <a:pt x="130" y="60"/>
                    </a:lnTo>
                    <a:lnTo>
                      <a:pt x="130" y="61"/>
                    </a:lnTo>
                    <a:lnTo>
                      <a:pt x="131" y="62"/>
                    </a:lnTo>
                    <a:lnTo>
                      <a:pt x="132" y="63"/>
                    </a:lnTo>
                    <a:lnTo>
                      <a:pt x="133" y="64"/>
                    </a:lnTo>
                    <a:lnTo>
                      <a:pt x="133" y="65"/>
                    </a:lnTo>
                    <a:lnTo>
                      <a:pt x="133" y="65"/>
                    </a:lnTo>
                    <a:lnTo>
                      <a:pt x="134" y="65"/>
                    </a:lnTo>
                    <a:lnTo>
                      <a:pt x="135" y="67"/>
                    </a:lnTo>
                    <a:lnTo>
                      <a:pt x="135" y="68"/>
                    </a:lnTo>
                    <a:lnTo>
                      <a:pt x="135" y="69"/>
                    </a:lnTo>
                    <a:lnTo>
                      <a:pt x="135" y="70"/>
                    </a:lnTo>
                    <a:lnTo>
                      <a:pt x="135" y="71"/>
                    </a:lnTo>
                    <a:lnTo>
                      <a:pt x="135" y="72"/>
                    </a:lnTo>
                    <a:lnTo>
                      <a:pt x="134" y="72"/>
                    </a:lnTo>
                    <a:lnTo>
                      <a:pt x="133" y="72"/>
                    </a:lnTo>
                    <a:lnTo>
                      <a:pt x="133" y="73"/>
                    </a:lnTo>
                    <a:lnTo>
                      <a:pt x="133" y="74"/>
                    </a:lnTo>
                    <a:lnTo>
                      <a:pt x="133" y="75"/>
                    </a:lnTo>
                    <a:lnTo>
                      <a:pt x="134" y="75"/>
                    </a:lnTo>
                    <a:lnTo>
                      <a:pt x="134" y="76"/>
                    </a:lnTo>
                    <a:lnTo>
                      <a:pt x="135" y="77"/>
                    </a:lnTo>
                    <a:lnTo>
                      <a:pt x="135" y="78"/>
                    </a:lnTo>
                    <a:lnTo>
                      <a:pt x="136" y="79"/>
                    </a:lnTo>
                    <a:lnTo>
                      <a:pt x="137" y="80"/>
                    </a:lnTo>
                    <a:lnTo>
                      <a:pt x="140" y="81"/>
                    </a:lnTo>
                    <a:lnTo>
                      <a:pt x="140" y="82"/>
                    </a:lnTo>
                    <a:lnTo>
                      <a:pt x="141" y="82"/>
                    </a:lnTo>
                    <a:lnTo>
                      <a:pt x="141" y="82"/>
                    </a:lnTo>
                    <a:lnTo>
                      <a:pt x="141" y="83"/>
                    </a:lnTo>
                    <a:lnTo>
                      <a:pt x="142" y="85"/>
                    </a:lnTo>
                    <a:lnTo>
                      <a:pt x="143" y="86"/>
                    </a:lnTo>
                    <a:lnTo>
                      <a:pt x="144" y="87"/>
                    </a:lnTo>
                    <a:lnTo>
                      <a:pt x="145" y="88"/>
                    </a:lnTo>
                    <a:lnTo>
                      <a:pt x="146" y="88"/>
                    </a:lnTo>
                    <a:lnTo>
                      <a:pt x="147" y="89"/>
                    </a:lnTo>
                    <a:lnTo>
                      <a:pt x="147" y="89"/>
                    </a:lnTo>
                    <a:lnTo>
                      <a:pt x="148" y="89"/>
                    </a:lnTo>
                    <a:lnTo>
                      <a:pt x="149" y="89"/>
                    </a:lnTo>
                    <a:lnTo>
                      <a:pt x="150" y="89"/>
                    </a:lnTo>
                    <a:lnTo>
                      <a:pt x="150" y="89"/>
                    </a:lnTo>
                    <a:lnTo>
                      <a:pt x="151" y="89"/>
                    </a:lnTo>
                    <a:lnTo>
                      <a:pt x="152" y="89"/>
                    </a:lnTo>
                    <a:lnTo>
                      <a:pt x="153" y="89"/>
                    </a:lnTo>
                    <a:lnTo>
                      <a:pt x="153" y="90"/>
                    </a:lnTo>
                    <a:lnTo>
                      <a:pt x="153" y="91"/>
                    </a:lnTo>
                    <a:lnTo>
                      <a:pt x="154" y="91"/>
                    </a:lnTo>
                    <a:lnTo>
                      <a:pt x="155" y="92"/>
                    </a:lnTo>
                    <a:lnTo>
                      <a:pt x="156" y="93"/>
                    </a:lnTo>
                    <a:lnTo>
                      <a:pt x="157" y="93"/>
                    </a:lnTo>
                    <a:lnTo>
                      <a:pt x="157" y="93"/>
                    </a:lnTo>
                    <a:lnTo>
                      <a:pt x="158" y="94"/>
                    </a:lnTo>
                    <a:lnTo>
                      <a:pt x="159" y="94"/>
                    </a:lnTo>
                    <a:lnTo>
                      <a:pt x="160" y="95"/>
                    </a:lnTo>
                    <a:lnTo>
                      <a:pt x="160" y="96"/>
                    </a:lnTo>
                    <a:lnTo>
                      <a:pt x="161" y="98"/>
                    </a:lnTo>
                    <a:lnTo>
                      <a:pt x="161" y="99"/>
                    </a:lnTo>
                    <a:lnTo>
                      <a:pt x="162" y="100"/>
                    </a:lnTo>
                    <a:lnTo>
                      <a:pt x="164" y="101"/>
                    </a:lnTo>
                    <a:lnTo>
                      <a:pt x="164" y="102"/>
                    </a:lnTo>
                    <a:lnTo>
                      <a:pt x="164" y="103"/>
                    </a:lnTo>
                    <a:lnTo>
                      <a:pt x="164" y="103"/>
                    </a:lnTo>
                    <a:lnTo>
                      <a:pt x="164" y="104"/>
                    </a:lnTo>
                    <a:lnTo>
                      <a:pt x="164" y="105"/>
                    </a:lnTo>
                    <a:lnTo>
                      <a:pt x="164" y="106"/>
                    </a:lnTo>
                    <a:lnTo>
                      <a:pt x="164" y="106"/>
                    </a:lnTo>
                    <a:lnTo>
                      <a:pt x="164" y="107"/>
                    </a:lnTo>
                    <a:lnTo>
                      <a:pt x="164" y="108"/>
                    </a:lnTo>
                    <a:lnTo>
                      <a:pt x="164" y="109"/>
                    </a:lnTo>
                    <a:lnTo>
                      <a:pt x="163" y="110"/>
                    </a:lnTo>
                    <a:lnTo>
                      <a:pt x="164" y="110"/>
                    </a:lnTo>
                    <a:lnTo>
                      <a:pt x="164" y="111"/>
                    </a:lnTo>
                    <a:lnTo>
                      <a:pt x="164" y="112"/>
                    </a:lnTo>
                    <a:lnTo>
                      <a:pt x="164" y="113"/>
                    </a:lnTo>
                    <a:lnTo>
                      <a:pt x="165" y="115"/>
                    </a:lnTo>
                    <a:lnTo>
                      <a:pt x="166" y="115"/>
                    </a:lnTo>
                    <a:lnTo>
                      <a:pt x="167" y="116"/>
                    </a:lnTo>
                    <a:lnTo>
                      <a:pt x="167" y="117"/>
                    </a:lnTo>
                    <a:lnTo>
                      <a:pt x="167" y="117"/>
                    </a:lnTo>
                    <a:lnTo>
                      <a:pt x="169" y="118"/>
                    </a:lnTo>
                    <a:lnTo>
                      <a:pt x="169" y="119"/>
                    </a:lnTo>
                    <a:lnTo>
                      <a:pt x="171" y="119"/>
                    </a:lnTo>
                    <a:lnTo>
                      <a:pt x="172" y="120"/>
                    </a:lnTo>
                    <a:lnTo>
                      <a:pt x="173" y="120"/>
                    </a:lnTo>
                    <a:lnTo>
                      <a:pt x="174" y="120"/>
                    </a:lnTo>
                    <a:lnTo>
                      <a:pt x="174" y="121"/>
                    </a:lnTo>
                    <a:lnTo>
                      <a:pt x="176" y="122"/>
                    </a:lnTo>
                    <a:lnTo>
                      <a:pt x="177" y="122"/>
                    </a:lnTo>
                    <a:lnTo>
                      <a:pt x="178" y="122"/>
                    </a:lnTo>
                    <a:lnTo>
                      <a:pt x="178" y="122"/>
                    </a:lnTo>
                    <a:lnTo>
                      <a:pt x="180" y="123"/>
                    </a:lnTo>
                    <a:lnTo>
                      <a:pt x="181" y="124"/>
                    </a:lnTo>
                    <a:lnTo>
                      <a:pt x="183" y="123"/>
                    </a:lnTo>
                    <a:lnTo>
                      <a:pt x="183" y="124"/>
                    </a:lnTo>
                    <a:lnTo>
                      <a:pt x="183" y="127"/>
                    </a:lnTo>
                    <a:lnTo>
                      <a:pt x="182" y="127"/>
                    </a:lnTo>
                    <a:lnTo>
                      <a:pt x="181" y="128"/>
                    </a:lnTo>
                    <a:lnTo>
                      <a:pt x="181" y="131"/>
                    </a:lnTo>
                    <a:lnTo>
                      <a:pt x="181" y="131"/>
                    </a:lnTo>
                    <a:lnTo>
                      <a:pt x="181" y="132"/>
                    </a:lnTo>
                    <a:lnTo>
                      <a:pt x="180" y="133"/>
                    </a:lnTo>
                    <a:lnTo>
                      <a:pt x="179" y="134"/>
                    </a:lnTo>
                    <a:lnTo>
                      <a:pt x="178" y="134"/>
                    </a:lnTo>
                    <a:lnTo>
                      <a:pt x="178" y="135"/>
                    </a:lnTo>
                    <a:lnTo>
                      <a:pt x="177" y="135"/>
                    </a:lnTo>
                    <a:lnTo>
                      <a:pt x="176" y="135"/>
                    </a:lnTo>
                    <a:lnTo>
                      <a:pt x="175" y="136"/>
                    </a:lnTo>
                    <a:lnTo>
                      <a:pt x="174" y="136"/>
                    </a:lnTo>
                    <a:lnTo>
                      <a:pt x="173" y="136"/>
                    </a:lnTo>
                    <a:lnTo>
                      <a:pt x="172" y="136"/>
                    </a:lnTo>
                    <a:lnTo>
                      <a:pt x="171" y="136"/>
                    </a:lnTo>
                    <a:lnTo>
                      <a:pt x="171" y="137"/>
                    </a:lnTo>
                    <a:lnTo>
                      <a:pt x="170" y="137"/>
                    </a:lnTo>
                    <a:lnTo>
                      <a:pt x="169" y="137"/>
                    </a:lnTo>
                    <a:lnTo>
                      <a:pt x="167" y="137"/>
                    </a:lnTo>
                    <a:lnTo>
                      <a:pt x="167" y="137"/>
                    </a:lnTo>
                    <a:lnTo>
                      <a:pt x="166" y="137"/>
                    </a:lnTo>
                    <a:lnTo>
                      <a:pt x="165" y="138"/>
                    </a:lnTo>
                    <a:lnTo>
                      <a:pt x="164" y="139"/>
                    </a:lnTo>
                    <a:lnTo>
                      <a:pt x="164" y="140"/>
                    </a:lnTo>
                    <a:lnTo>
                      <a:pt x="163" y="140"/>
                    </a:lnTo>
                    <a:lnTo>
                      <a:pt x="162" y="140"/>
                    </a:lnTo>
                    <a:lnTo>
                      <a:pt x="162" y="141"/>
                    </a:lnTo>
                    <a:lnTo>
                      <a:pt x="162" y="141"/>
                    </a:lnTo>
                    <a:lnTo>
                      <a:pt x="160" y="141"/>
                    </a:lnTo>
                    <a:lnTo>
                      <a:pt x="160" y="141"/>
                    </a:lnTo>
                    <a:lnTo>
                      <a:pt x="160" y="141"/>
                    </a:lnTo>
                    <a:lnTo>
                      <a:pt x="159" y="141"/>
                    </a:lnTo>
                    <a:lnTo>
                      <a:pt x="157" y="141"/>
                    </a:lnTo>
                    <a:lnTo>
                      <a:pt x="155" y="143"/>
                    </a:lnTo>
                    <a:lnTo>
                      <a:pt x="154" y="144"/>
                    </a:lnTo>
                    <a:lnTo>
                      <a:pt x="154" y="145"/>
                    </a:lnTo>
                    <a:lnTo>
                      <a:pt x="153" y="146"/>
                    </a:lnTo>
                    <a:lnTo>
                      <a:pt x="153" y="146"/>
                    </a:lnTo>
                    <a:lnTo>
                      <a:pt x="152" y="146"/>
                    </a:lnTo>
                    <a:lnTo>
                      <a:pt x="151" y="146"/>
                    </a:lnTo>
                    <a:lnTo>
                      <a:pt x="150" y="146"/>
                    </a:lnTo>
                    <a:lnTo>
                      <a:pt x="149" y="146"/>
                    </a:lnTo>
                    <a:lnTo>
                      <a:pt x="148" y="147"/>
                    </a:lnTo>
                    <a:lnTo>
                      <a:pt x="147" y="146"/>
                    </a:lnTo>
                    <a:lnTo>
                      <a:pt x="146" y="146"/>
                    </a:lnTo>
                    <a:lnTo>
                      <a:pt x="145" y="146"/>
                    </a:lnTo>
                    <a:lnTo>
                      <a:pt x="144" y="146"/>
                    </a:lnTo>
                    <a:lnTo>
                      <a:pt x="143" y="146"/>
                    </a:lnTo>
                    <a:lnTo>
                      <a:pt x="143" y="146"/>
                    </a:lnTo>
                    <a:lnTo>
                      <a:pt x="141" y="146"/>
                    </a:lnTo>
                    <a:lnTo>
                      <a:pt x="140" y="146"/>
                    </a:lnTo>
                    <a:lnTo>
                      <a:pt x="140" y="146"/>
                    </a:lnTo>
                    <a:lnTo>
                      <a:pt x="139" y="146"/>
                    </a:lnTo>
                    <a:lnTo>
                      <a:pt x="138" y="146"/>
                    </a:lnTo>
                    <a:lnTo>
                      <a:pt x="136" y="148"/>
                    </a:lnTo>
                    <a:lnTo>
                      <a:pt x="136" y="148"/>
                    </a:lnTo>
                    <a:lnTo>
                      <a:pt x="134" y="148"/>
                    </a:lnTo>
                    <a:lnTo>
                      <a:pt x="133" y="148"/>
                    </a:lnTo>
                    <a:lnTo>
                      <a:pt x="133" y="148"/>
                    </a:lnTo>
                    <a:lnTo>
                      <a:pt x="133" y="148"/>
                    </a:lnTo>
                    <a:lnTo>
                      <a:pt x="133" y="149"/>
                    </a:lnTo>
                    <a:lnTo>
                      <a:pt x="132" y="149"/>
                    </a:lnTo>
                    <a:lnTo>
                      <a:pt x="131" y="149"/>
                    </a:lnTo>
                    <a:lnTo>
                      <a:pt x="130" y="150"/>
                    </a:lnTo>
                    <a:lnTo>
                      <a:pt x="129" y="151"/>
                    </a:lnTo>
                    <a:lnTo>
                      <a:pt x="129" y="151"/>
                    </a:lnTo>
                    <a:lnTo>
                      <a:pt x="127" y="151"/>
                    </a:lnTo>
                    <a:lnTo>
                      <a:pt x="127" y="152"/>
                    </a:lnTo>
                    <a:lnTo>
                      <a:pt x="126" y="152"/>
                    </a:lnTo>
                    <a:lnTo>
                      <a:pt x="126" y="153"/>
                    </a:lnTo>
                    <a:lnTo>
                      <a:pt x="124" y="154"/>
                    </a:lnTo>
                    <a:lnTo>
                      <a:pt x="123" y="155"/>
                    </a:lnTo>
                    <a:lnTo>
                      <a:pt x="122" y="155"/>
                    </a:lnTo>
                    <a:lnTo>
                      <a:pt x="121" y="156"/>
                    </a:lnTo>
                    <a:lnTo>
                      <a:pt x="120" y="157"/>
                    </a:lnTo>
                    <a:lnTo>
                      <a:pt x="119" y="157"/>
                    </a:lnTo>
                    <a:lnTo>
                      <a:pt x="119" y="158"/>
                    </a:lnTo>
                    <a:lnTo>
                      <a:pt x="120" y="160"/>
                    </a:lnTo>
                    <a:lnTo>
                      <a:pt x="121" y="162"/>
                    </a:lnTo>
                    <a:lnTo>
                      <a:pt x="121" y="164"/>
                    </a:lnTo>
                    <a:lnTo>
                      <a:pt x="122" y="166"/>
                    </a:lnTo>
                    <a:lnTo>
                      <a:pt x="122" y="166"/>
                    </a:lnTo>
                    <a:lnTo>
                      <a:pt x="123" y="167"/>
                    </a:lnTo>
                    <a:lnTo>
                      <a:pt x="124" y="167"/>
                    </a:lnTo>
                    <a:lnTo>
                      <a:pt x="126" y="169"/>
                    </a:lnTo>
                    <a:lnTo>
                      <a:pt x="127" y="170"/>
                    </a:lnTo>
                    <a:lnTo>
                      <a:pt x="127" y="171"/>
                    </a:lnTo>
                    <a:lnTo>
                      <a:pt x="129" y="173"/>
                    </a:lnTo>
                    <a:lnTo>
                      <a:pt x="129" y="174"/>
                    </a:lnTo>
                    <a:lnTo>
                      <a:pt x="131" y="176"/>
                    </a:lnTo>
                    <a:lnTo>
                      <a:pt x="133" y="178"/>
                    </a:lnTo>
                    <a:lnTo>
                      <a:pt x="133" y="179"/>
                    </a:lnTo>
                    <a:lnTo>
                      <a:pt x="134" y="180"/>
                    </a:lnTo>
                    <a:lnTo>
                      <a:pt x="136" y="181"/>
                    </a:lnTo>
                    <a:lnTo>
                      <a:pt x="134" y="182"/>
                    </a:lnTo>
                    <a:lnTo>
                      <a:pt x="134" y="182"/>
                    </a:lnTo>
                    <a:lnTo>
                      <a:pt x="134" y="184"/>
                    </a:lnTo>
                    <a:lnTo>
                      <a:pt x="134" y="186"/>
                    </a:lnTo>
                    <a:lnTo>
                      <a:pt x="134" y="188"/>
                    </a:lnTo>
                    <a:lnTo>
                      <a:pt x="134" y="189"/>
                    </a:lnTo>
                    <a:lnTo>
                      <a:pt x="135" y="190"/>
                    </a:lnTo>
                    <a:lnTo>
                      <a:pt x="135" y="191"/>
                    </a:lnTo>
                    <a:lnTo>
                      <a:pt x="136" y="191"/>
                    </a:lnTo>
                    <a:lnTo>
                      <a:pt x="136" y="193"/>
                    </a:lnTo>
                    <a:lnTo>
                      <a:pt x="136" y="193"/>
                    </a:lnTo>
                    <a:lnTo>
                      <a:pt x="137" y="195"/>
                    </a:lnTo>
                    <a:lnTo>
                      <a:pt x="137" y="196"/>
                    </a:lnTo>
                    <a:lnTo>
                      <a:pt x="136" y="196"/>
                    </a:lnTo>
                    <a:lnTo>
                      <a:pt x="135" y="197"/>
                    </a:lnTo>
                    <a:lnTo>
                      <a:pt x="134" y="197"/>
                    </a:lnTo>
                    <a:lnTo>
                      <a:pt x="133" y="198"/>
                    </a:lnTo>
                    <a:lnTo>
                      <a:pt x="133" y="198"/>
                    </a:lnTo>
                    <a:lnTo>
                      <a:pt x="131" y="198"/>
                    </a:lnTo>
                    <a:lnTo>
                      <a:pt x="129" y="198"/>
                    </a:lnTo>
                    <a:lnTo>
                      <a:pt x="128" y="198"/>
                    </a:lnTo>
                    <a:lnTo>
                      <a:pt x="126" y="199"/>
                    </a:lnTo>
                    <a:lnTo>
                      <a:pt x="125" y="200"/>
                    </a:lnTo>
                    <a:lnTo>
                      <a:pt x="124" y="200"/>
                    </a:lnTo>
                    <a:lnTo>
                      <a:pt x="123" y="199"/>
                    </a:lnTo>
                    <a:lnTo>
                      <a:pt x="123" y="200"/>
                    </a:lnTo>
                    <a:lnTo>
                      <a:pt x="123" y="202"/>
                    </a:lnTo>
                    <a:lnTo>
                      <a:pt x="124" y="203"/>
                    </a:lnTo>
                    <a:lnTo>
                      <a:pt x="124" y="204"/>
                    </a:lnTo>
                    <a:lnTo>
                      <a:pt x="125" y="205"/>
                    </a:lnTo>
                    <a:lnTo>
                      <a:pt x="125" y="206"/>
                    </a:lnTo>
                    <a:lnTo>
                      <a:pt x="126" y="208"/>
                    </a:lnTo>
                    <a:lnTo>
                      <a:pt x="126" y="210"/>
                    </a:lnTo>
                    <a:lnTo>
                      <a:pt x="126" y="212"/>
                    </a:lnTo>
                    <a:lnTo>
                      <a:pt x="126" y="213"/>
                    </a:lnTo>
                    <a:lnTo>
                      <a:pt x="126" y="214"/>
                    </a:lnTo>
                    <a:lnTo>
                      <a:pt x="127" y="215"/>
                    </a:lnTo>
                    <a:lnTo>
                      <a:pt x="127" y="216"/>
                    </a:lnTo>
                    <a:lnTo>
                      <a:pt x="127" y="219"/>
                    </a:lnTo>
                    <a:lnTo>
                      <a:pt x="128" y="220"/>
                    </a:lnTo>
                    <a:lnTo>
                      <a:pt x="128" y="220"/>
                    </a:lnTo>
                    <a:lnTo>
                      <a:pt x="128" y="222"/>
                    </a:lnTo>
                    <a:lnTo>
                      <a:pt x="128" y="224"/>
                    </a:lnTo>
                    <a:lnTo>
                      <a:pt x="128" y="226"/>
                    </a:lnTo>
                    <a:lnTo>
                      <a:pt x="128" y="227"/>
                    </a:lnTo>
                    <a:lnTo>
                      <a:pt x="127" y="226"/>
                    </a:lnTo>
                    <a:lnTo>
                      <a:pt x="126" y="224"/>
                    </a:lnTo>
                    <a:lnTo>
                      <a:pt x="125" y="225"/>
                    </a:lnTo>
                    <a:lnTo>
                      <a:pt x="124" y="225"/>
                    </a:lnTo>
                    <a:lnTo>
                      <a:pt x="123" y="224"/>
                    </a:lnTo>
                    <a:lnTo>
                      <a:pt x="123" y="224"/>
                    </a:lnTo>
                    <a:lnTo>
                      <a:pt x="122" y="224"/>
                    </a:lnTo>
                    <a:lnTo>
                      <a:pt x="120" y="224"/>
                    </a:lnTo>
                    <a:lnTo>
                      <a:pt x="118" y="220"/>
                    </a:lnTo>
                    <a:lnTo>
                      <a:pt x="116" y="220"/>
                    </a:lnTo>
                    <a:lnTo>
                      <a:pt x="112" y="218"/>
                    </a:lnTo>
                    <a:lnTo>
                      <a:pt x="112" y="217"/>
                    </a:lnTo>
                    <a:lnTo>
                      <a:pt x="112" y="217"/>
                    </a:lnTo>
                    <a:lnTo>
                      <a:pt x="109" y="216"/>
                    </a:lnTo>
                    <a:lnTo>
                      <a:pt x="109" y="215"/>
                    </a:lnTo>
                    <a:lnTo>
                      <a:pt x="105" y="215"/>
                    </a:lnTo>
                    <a:lnTo>
                      <a:pt x="103" y="214"/>
                    </a:lnTo>
                    <a:lnTo>
                      <a:pt x="102" y="216"/>
                    </a:lnTo>
                    <a:lnTo>
                      <a:pt x="100" y="220"/>
                    </a:lnTo>
                    <a:lnTo>
                      <a:pt x="99" y="220"/>
                    </a:lnTo>
                    <a:lnTo>
                      <a:pt x="98" y="223"/>
                    </a:lnTo>
                    <a:lnTo>
                      <a:pt x="96" y="225"/>
                    </a:lnTo>
                    <a:lnTo>
                      <a:pt x="95" y="227"/>
                    </a:lnTo>
                    <a:lnTo>
                      <a:pt x="93" y="227"/>
                    </a:lnTo>
                    <a:lnTo>
                      <a:pt x="91" y="227"/>
                    </a:lnTo>
                    <a:lnTo>
                      <a:pt x="90" y="227"/>
                    </a:lnTo>
                    <a:lnTo>
                      <a:pt x="88" y="226"/>
                    </a:lnTo>
                    <a:lnTo>
                      <a:pt x="88" y="225"/>
                    </a:lnTo>
                    <a:lnTo>
                      <a:pt x="86" y="225"/>
                    </a:lnTo>
                    <a:lnTo>
                      <a:pt x="84" y="222"/>
                    </a:lnTo>
                    <a:lnTo>
                      <a:pt x="82" y="222"/>
                    </a:lnTo>
                    <a:lnTo>
                      <a:pt x="81" y="221"/>
                    </a:lnTo>
                    <a:lnTo>
                      <a:pt x="80" y="220"/>
                    </a:lnTo>
                    <a:lnTo>
                      <a:pt x="79" y="221"/>
                    </a:lnTo>
                    <a:lnTo>
                      <a:pt x="78" y="220"/>
                    </a:lnTo>
                    <a:lnTo>
                      <a:pt x="77" y="219"/>
                    </a:lnTo>
                    <a:lnTo>
                      <a:pt x="78" y="217"/>
                    </a:lnTo>
                    <a:lnTo>
                      <a:pt x="74" y="216"/>
                    </a:lnTo>
                    <a:lnTo>
                      <a:pt x="73" y="217"/>
                    </a:lnTo>
                    <a:lnTo>
                      <a:pt x="73" y="217"/>
                    </a:lnTo>
                    <a:lnTo>
                      <a:pt x="73" y="218"/>
                    </a:lnTo>
                    <a:lnTo>
                      <a:pt x="72" y="218"/>
                    </a:lnTo>
                    <a:lnTo>
                      <a:pt x="71" y="218"/>
                    </a:lnTo>
                    <a:lnTo>
                      <a:pt x="70" y="220"/>
                    </a:lnTo>
                    <a:lnTo>
                      <a:pt x="69" y="219"/>
                    </a:lnTo>
                    <a:lnTo>
                      <a:pt x="67" y="219"/>
                    </a:lnTo>
                    <a:lnTo>
                      <a:pt x="67" y="217"/>
                    </a:lnTo>
                    <a:lnTo>
                      <a:pt x="66" y="215"/>
                    </a:lnTo>
                    <a:lnTo>
                      <a:pt x="63" y="215"/>
                    </a:lnTo>
                    <a:lnTo>
                      <a:pt x="62" y="214"/>
                    </a:lnTo>
                    <a:lnTo>
                      <a:pt x="60" y="212"/>
                    </a:lnTo>
                    <a:lnTo>
                      <a:pt x="60" y="210"/>
                    </a:lnTo>
                    <a:lnTo>
                      <a:pt x="61" y="209"/>
                    </a:lnTo>
                    <a:lnTo>
                      <a:pt x="61" y="208"/>
                    </a:lnTo>
                    <a:lnTo>
                      <a:pt x="60" y="206"/>
                    </a:lnTo>
                    <a:lnTo>
                      <a:pt x="59" y="205"/>
                    </a:lnTo>
                    <a:lnTo>
                      <a:pt x="57" y="204"/>
                    </a:lnTo>
                    <a:lnTo>
                      <a:pt x="54" y="205"/>
                    </a:lnTo>
                    <a:lnTo>
                      <a:pt x="56" y="201"/>
                    </a:lnTo>
                    <a:lnTo>
                      <a:pt x="57" y="199"/>
                    </a:lnTo>
                    <a:lnTo>
                      <a:pt x="54" y="197"/>
                    </a:lnTo>
                    <a:lnTo>
                      <a:pt x="54" y="196"/>
                    </a:lnTo>
                    <a:lnTo>
                      <a:pt x="52" y="196"/>
                    </a:lnTo>
                    <a:lnTo>
                      <a:pt x="50" y="195"/>
                    </a:lnTo>
                    <a:lnTo>
                      <a:pt x="50" y="195"/>
                    </a:lnTo>
                    <a:lnTo>
                      <a:pt x="49" y="195"/>
                    </a:lnTo>
                    <a:lnTo>
                      <a:pt x="49" y="193"/>
                    </a:lnTo>
                    <a:lnTo>
                      <a:pt x="50" y="192"/>
                    </a:lnTo>
                    <a:lnTo>
                      <a:pt x="50" y="191"/>
                    </a:lnTo>
                    <a:lnTo>
                      <a:pt x="50" y="190"/>
                    </a:lnTo>
                    <a:lnTo>
                      <a:pt x="52" y="189"/>
                    </a:lnTo>
                    <a:lnTo>
                      <a:pt x="52" y="188"/>
                    </a:lnTo>
                    <a:lnTo>
                      <a:pt x="52" y="186"/>
                    </a:lnTo>
                    <a:lnTo>
                      <a:pt x="52" y="185"/>
                    </a:lnTo>
                    <a:lnTo>
                      <a:pt x="52" y="184"/>
                    </a:lnTo>
                    <a:lnTo>
                      <a:pt x="53" y="182"/>
                    </a:lnTo>
                    <a:lnTo>
                      <a:pt x="53" y="181"/>
                    </a:lnTo>
                    <a:lnTo>
                      <a:pt x="53" y="179"/>
                    </a:lnTo>
                    <a:lnTo>
                      <a:pt x="53" y="178"/>
                    </a:lnTo>
                    <a:lnTo>
                      <a:pt x="53" y="177"/>
                    </a:lnTo>
                    <a:lnTo>
                      <a:pt x="54" y="176"/>
                    </a:lnTo>
                    <a:lnTo>
                      <a:pt x="54" y="175"/>
                    </a:lnTo>
                    <a:lnTo>
                      <a:pt x="53" y="175"/>
                    </a:lnTo>
                    <a:lnTo>
                      <a:pt x="52" y="173"/>
                    </a:lnTo>
                    <a:lnTo>
                      <a:pt x="51" y="172"/>
                    </a:lnTo>
                    <a:lnTo>
                      <a:pt x="52" y="169"/>
                    </a:lnTo>
                    <a:lnTo>
                      <a:pt x="51" y="168"/>
                    </a:lnTo>
                    <a:lnTo>
                      <a:pt x="51" y="165"/>
                    </a:lnTo>
                    <a:lnTo>
                      <a:pt x="51" y="162"/>
                    </a:lnTo>
                    <a:lnTo>
                      <a:pt x="51" y="162"/>
                    </a:lnTo>
                    <a:lnTo>
                      <a:pt x="51" y="158"/>
                    </a:lnTo>
                    <a:lnTo>
                      <a:pt x="50" y="158"/>
                    </a:lnTo>
                    <a:lnTo>
                      <a:pt x="49" y="155"/>
                    </a:lnTo>
                    <a:lnTo>
                      <a:pt x="49" y="155"/>
                    </a:lnTo>
                    <a:lnTo>
                      <a:pt x="48" y="155"/>
                    </a:lnTo>
                    <a:lnTo>
                      <a:pt x="47" y="154"/>
                    </a:lnTo>
                    <a:lnTo>
                      <a:pt x="46" y="154"/>
                    </a:lnTo>
                    <a:lnTo>
                      <a:pt x="46" y="153"/>
                    </a:lnTo>
                    <a:lnTo>
                      <a:pt x="48" y="151"/>
                    </a:lnTo>
                    <a:lnTo>
                      <a:pt x="50" y="149"/>
                    </a:lnTo>
                    <a:lnTo>
                      <a:pt x="51" y="146"/>
                    </a:lnTo>
                    <a:lnTo>
                      <a:pt x="53" y="144"/>
                    </a:lnTo>
                    <a:lnTo>
                      <a:pt x="54" y="142"/>
                    </a:lnTo>
                    <a:lnTo>
                      <a:pt x="56" y="141"/>
                    </a:lnTo>
                    <a:lnTo>
                      <a:pt x="55" y="140"/>
                    </a:lnTo>
                    <a:lnTo>
                      <a:pt x="54" y="137"/>
                    </a:lnTo>
                    <a:lnTo>
                      <a:pt x="54" y="134"/>
                    </a:lnTo>
                    <a:lnTo>
                      <a:pt x="54" y="133"/>
                    </a:lnTo>
                    <a:lnTo>
                      <a:pt x="50" y="131"/>
                    </a:lnTo>
                    <a:lnTo>
                      <a:pt x="48" y="128"/>
                    </a:lnTo>
                    <a:lnTo>
                      <a:pt x="50" y="127"/>
                    </a:lnTo>
                    <a:lnTo>
                      <a:pt x="50" y="125"/>
                    </a:lnTo>
                    <a:lnTo>
                      <a:pt x="49" y="123"/>
                    </a:lnTo>
                    <a:lnTo>
                      <a:pt x="48" y="120"/>
                    </a:lnTo>
                    <a:lnTo>
                      <a:pt x="49" y="119"/>
                    </a:lnTo>
                    <a:lnTo>
                      <a:pt x="49" y="117"/>
                    </a:lnTo>
                    <a:lnTo>
                      <a:pt x="50" y="114"/>
                    </a:lnTo>
                    <a:lnTo>
                      <a:pt x="50" y="112"/>
                    </a:lnTo>
                    <a:lnTo>
                      <a:pt x="53" y="110"/>
                    </a:lnTo>
                    <a:lnTo>
                      <a:pt x="51" y="108"/>
                    </a:lnTo>
                    <a:lnTo>
                      <a:pt x="51" y="106"/>
                    </a:lnTo>
                    <a:lnTo>
                      <a:pt x="50" y="108"/>
                    </a:lnTo>
                    <a:lnTo>
                      <a:pt x="50" y="108"/>
                    </a:lnTo>
                    <a:lnTo>
                      <a:pt x="47" y="108"/>
                    </a:lnTo>
                    <a:lnTo>
                      <a:pt x="47" y="109"/>
                    </a:lnTo>
                    <a:lnTo>
                      <a:pt x="46" y="110"/>
                    </a:lnTo>
                    <a:lnTo>
                      <a:pt x="45" y="110"/>
                    </a:lnTo>
                    <a:lnTo>
                      <a:pt x="44" y="109"/>
                    </a:lnTo>
                    <a:lnTo>
                      <a:pt x="42" y="108"/>
                    </a:lnTo>
                    <a:lnTo>
                      <a:pt x="41" y="107"/>
                    </a:lnTo>
                    <a:lnTo>
                      <a:pt x="41" y="106"/>
                    </a:lnTo>
                    <a:lnTo>
                      <a:pt x="41" y="106"/>
                    </a:lnTo>
                    <a:lnTo>
                      <a:pt x="40" y="104"/>
                    </a:lnTo>
                    <a:lnTo>
                      <a:pt x="41" y="102"/>
                    </a:lnTo>
                    <a:lnTo>
                      <a:pt x="41" y="100"/>
                    </a:lnTo>
                    <a:lnTo>
                      <a:pt x="42" y="96"/>
                    </a:lnTo>
                    <a:lnTo>
                      <a:pt x="42" y="96"/>
                    </a:lnTo>
                    <a:lnTo>
                      <a:pt x="40" y="95"/>
                    </a:lnTo>
                    <a:lnTo>
                      <a:pt x="40" y="94"/>
                    </a:lnTo>
                    <a:lnTo>
                      <a:pt x="39" y="93"/>
                    </a:lnTo>
                    <a:lnTo>
                      <a:pt x="37" y="93"/>
                    </a:lnTo>
                    <a:lnTo>
                      <a:pt x="36" y="92"/>
                    </a:lnTo>
                    <a:lnTo>
                      <a:pt x="36" y="89"/>
                    </a:lnTo>
                    <a:lnTo>
                      <a:pt x="37" y="86"/>
                    </a:lnTo>
                    <a:lnTo>
                      <a:pt x="36" y="85"/>
                    </a:lnTo>
                    <a:lnTo>
                      <a:pt x="36" y="82"/>
                    </a:lnTo>
                    <a:lnTo>
                      <a:pt x="35" y="80"/>
                    </a:lnTo>
                    <a:lnTo>
                      <a:pt x="33" y="79"/>
                    </a:lnTo>
                    <a:lnTo>
                      <a:pt x="33" y="77"/>
                    </a:lnTo>
                    <a:lnTo>
                      <a:pt x="30" y="79"/>
                    </a:lnTo>
                    <a:lnTo>
                      <a:pt x="29" y="78"/>
                    </a:lnTo>
                    <a:lnTo>
                      <a:pt x="29" y="76"/>
                    </a:lnTo>
                    <a:lnTo>
                      <a:pt x="26" y="76"/>
                    </a:lnTo>
                    <a:lnTo>
                      <a:pt x="22" y="74"/>
                    </a:lnTo>
                    <a:lnTo>
                      <a:pt x="22" y="73"/>
                    </a:lnTo>
                    <a:lnTo>
                      <a:pt x="21" y="70"/>
                    </a:lnTo>
                    <a:lnTo>
                      <a:pt x="17" y="71"/>
                    </a:lnTo>
                    <a:lnTo>
                      <a:pt x="13" y="72"/>
                    </a:lnTo>
                    <a:lnTo>
                      <a:pt x="12" y="73"/>
                    </a:lnTo>
                    <a:lnTo>
                      <a:pt x="10" y="72"/>
                    </a:lnTo>
                    <a:lnTo>
                      <a:pt x="9" y="71"/>
                    </a:lnTo>
                    <a:lnTo>
                      <a:pt x="10" y="69"/>
                    </a:lnTo>
                    <a:lnTo>
                      <a:pt x="11" y="68"/>
                    </a:lnTo>
                    <a:lnTo>
                      <a:pt x="11" y="65"/>
                    </a:lnTo>
                    <a:lnTo>
                      <a:pt x="9" y="61"/>
                    </a:lnTo>
                    <a:lnTo>
                      <a:pt x="10" y="57"/>
                    </a:lnTo>
                    <a:lnTo>
                      <a:pt x="13" y="54"/>
                    </a:lnTo>
                    <a:lnTo>
                      <a:pt x="14" y="51"/>
                    </a:lnTo>
                    <a:lnTo>
                      <a:pt x="12" y="48"/>
                    </a:lnTo>
                    <a:lnTo>
                      <a:pt x="15" y="46"/>
                    </a:lnTo>
                    <a:lnTo>
                      <a:pt x="13" y="44"/>
                    </a:lnTo>
                    <a:lnTo>
                      <a:pt x="12" y="43"/>
                    </a:lnTo>
                    <a:lnTo>
                      <a:pt x="11" y="41"/>
                    </a:lnTo>
                    <a:lnTo>
                      <a:pt x="11" y="40"/>
                    </a:lnTo>
                    <a:lnTo>
                      <a:pt x="10" y="36"/>
                    </a:lnTo>
                    <a:lnTo>
                      <a:pt x="10" y="35"/>
                    </a:lnTo>
                    <a:lnTo>
                      <a:pt x="10" y="34"/>
                    </a:lnTo>
                    <a:lnTo>
                      <a:pt x="9" y="34"/>
                    </a:lnTo>
                    <a:lnTo>
                      <a:pt x="9" y="32"/>
                    </a:lnTo>
                    <a:lnTo>
                      <a:pt x="8" y="31"/>
                    </a:lnTo>
                    <a:lnTo>
                      <a:pt x="9" y="28"/>
                    </a:lnTo>
                    <a:lnTo>
                      <a:pt x="6" y="27"/>
                    </a:lnTo>
                    <a:lnTo>
                      <a:pt x="5" y="23"/>
                    </a:lnTo>
                    <a:lnTo>
                      <a:pt x="5" y="20"/>
                    </a:lnTo>
                    <a:lnTo>
                      <a:pt x="5" y="16"/>
                    </a:lnTo>
                    <a:lnTo>
                      <a:pt x="4" y="13"/>
                    </a:lnTo>
                    <a:lnTo>
                      <a:pt x="3" y="13"/>
                    </a:lnTo>
                    <a:lnTo>
                      <a:pt x="1" y="13"/>
                    </a:lnTo>
                    <a:lnTo>
                      <a:pt x="0" y="10"/>
                    </a:lnTo>
                    <a:lnTo>
                      <a:pt x="1" y="10"/>
                    </a:lnTo>
                    <a:lnTo>
                      <a:pt x="1" y="11"/>
                    </a:lnTo>
                    <a:lnTo>
                      <a:pt x="3" y="11"/>
                    </a:lnTo>
                    <a:lnTo>
                      <a:pt x="4" y="10"/>
                    </a:lnTo>
                    <a:lnTo>
                      <a:pt x="5" y="10"/>
                    </a:lnTo>
                    <a:lnTo>
                      <a:pt x="6" y="10"/>
                    </a:lnTo>
                    <a:lnTo>
                      <a:pt x="8" y="10"/>
                    </a:lnTo>
                    <a:lnTo>
                      <a:pt x="9" y="10"/>
                    </a:lnTo>
                    <a:lnTo>
                      <a:pt x="9" y="10"/>
                    </a:lnTo>
                    <a:lnTo>
                      <a:pt x="10" y="9"/>
                    </a:lnTo>
                    <a:lnTo>
                      <a:pt x="12" y="9"/>
                    </a:lnTo>
                    <a:lnTo>
                      <a:pt x="12" y="10"/>
                    </a:lnTo>
                    <a:lnTo>
                      <a:pt x="12" y="10"/>
                    </a:lnTo>
                    <a:lnTo>
                      <a:pt x="13" y="10"/>
                    </a:lnTo>
                    <a:lnTo>
                      <a:pt x="14" y="11"/>
                    </a:lnTo>
                    <a:lnTo>
                      <a:pt x="14" y="12"/>
                    </a:lnTo>
                    <a:lnTo>
                      <a:pt x="16" y="12"/>
                    </a:lnTo>
                    <a:lnTo>
                      <a:pt x="16" y="13"/>
                    </a:lnTo>
                    <a:lnTo>
                      <a:pt x="16" y="13"/>
                    </a:lnTo>
                    <a:lnTo>
                      <a:pt x="17" y="13"/>
                    </a:lnTo>
                    <a:lnTo>
                      <a:pt x="19" y="13"/>
                    </a:lnTo>
                    <a:lnTo>
                      <a:pt x="19" y="11"/>
                    </a:lnTo>
                    <a:lnTo>
                      <a:pt x="19" y="10"/>
                    </a:lnTo>
                    <a:lnTo>
                      <a:pt x="19" y="10"/>
                    </a:lnTo>
                    <a:lnTo>
                      <a:pt x="21" y="10"/>
                    </a:lnTo>
                    <a:lnTo>
                      <a:pt x="22" y="10"/>
                    </a:lnTo>
                    <a:lnTo>
                      <a:pt x="23" y="11"/>
                    </a:lnTo>
                    <a:lnTo>
                      <a:pt x="26" y="12"/>
                    </a:lnTo>
                    <a:lnTo>
                      <a:pt x="26" y="11"/>
                    </a:lnTo>
                    <a:lnTo>
                      <a:pt x="27" y="11"/>
                    </a:lnTo>
                    <a:lnTo>
                      <a:pt x="28" y="11"/>
                    </a:lnTo>
                    <a:lnTo>
                      <a:pt x="29" y="11"/>
                    </a:lnTo>
                    <a:lnTo>
                      <a:pt x="29" y="10"/>
                    </a:lnTo>
                    <a:lnTo>
                      <a:pt x="30" y="10"/>
                    </a:lnTo>
                    <a:lnTo>
                      <a:pt x="31" y="11"/>
                    </a:lnTo>
                    <a:lnTo>
                      <a:pt x="31" y="12"/>
                    </a:lnTo>
                    <a:lnTo>
                      <a:pt x="32" y="11"/>
                    </a:lnTo>
                    <a:lnTo>
                      <a:pt x="33" y="10"/>
                    </a:lnTo>
                    <a:lnTo>
                      <a:pt x="33" y="10"/>
                    </a:lnTo>
                    <a:lnTo>
                      <a:pt x="35" y="8"/>
                    </a:lnTo>
                    <a:lnTo>
                      <a:pt x="36" y="7"/>
                    </a:lnTo>
                    <a:lnTo>
                      <a:pt x="36" y="7"/>
                    </a:lnTo>
                    <a:lnTo>
                      <a:pt x="40" y="6"/>
                    </a:lnTo>
                    <a:lnTo>
                      <a:pt x="40" y="6"/>
                    </a:lnTo>
                    <a:lnTo>
                      <a:pt x="41" y="6"/>
                    </a:lnTo>
                    <a:lnTo>
                      <a:pt x="42" y="5"/>
                    </a:lnTo>
                    <a:lnTo>
                      <a:pt x="43" y="4"/>
                    </a:lnTo>
                    <a:lnTo>
                      <a:pt x="43" y="3"/>
                    </a:lnTo>
                    <a:lnTo>
                      <a:pt x="43" y="3"/>
                    </a:lnTo>
                    <a:lnTo>
                      <a:pt x="43" y="2"/>
                    </a:lnTo>
                    <a:lnTo>
                      <a:pt x="44" y="2"/>
                    </a:lnTo>
                    <a:lnTo>
                      <a:pt x="44" y="0"/>
                    </a:lnTo>
                    <a:lnTo>
                      <a:pt x="45" y="0"/>
                    </a:lnTo>
                    <a:lnTo>
                      <a:pt x="46" y="0"/>
                    </a:lnTo>
                    <a:lnTo>
                      <a:pt x="48" y="0"/>
                    </a:lnTo>
                    <a:lnTo>
                      <a:pt x="50" y="0"/>
                    </a:lnTo>
                    <a:lnTo>
                      <a:pt x="51" y="0"/>
                    </a:lnTo>
                    <a:lnTo>
                      <a:pt x="53" y="0"/>
                    </a:lnTo>
                    <a:lnTo>
                      <a:pt x="54" y="0"/>
                    </a:lnTo>
                    <a:lnTo>
                      <a:pt x="55" y="1"/>
                    </a:lnTo>
                    <a:lnTo>
                      <a:pt x="56" y="1"/>
                    </a:lnTo>
                    <a:lnTo>
                      <a:pt x="57" y="3"/>
                    </a:lnTo>
                    <a:lnTo>
                      <a:pt x="57" y="3"/>
                    </a:lnTo>
                    <a:lnTo>
                      <a:pt x="57" y="5"/>
                    </a:lnTo>
                    <a:lnTo>
                      <a:pt x="57" y="6"/>
                    </a:lnTo>
                    <a:lnTo>
                      <a:pt x="58" y="6"/>
                    </a:lnTo>
                    <a:lnTo>
                      <a:pt x="58" y="7"/>
                    </a:lnTo>
                    <a:lnTo>
                      <a:pt x="58" y="9"/>
                    </a:lnTo>
                    <a:lnTo>
                      <a:pt x="59" y="10"/>
                    </a:lnTo>
                    <a:lnTo>
                      <a:pt x="60" y="11"/>
                    </a:lnTo>
                    <a:lnTo>
                      <a:pt x="60" y="12"/>
                    </a:lnTo>
                    <a:lnTo>
                      <a:pt x="60" y="13"/>
                    </a:lnTo>
                    <a:lnTo>
                      <a:pt x="61" y="13"/>
                    </a:lnTo>
                    <a:lnTo>
                      <a:pt x="62" y="14"/>
                    </a:lnTo>
                    <a:lnTo>
                      <a:pt x="64" y="14"/>
                    </a:lnTo>
                    <a:lnTo>
                      <a:pt x="65" y="13"/>
                    </a:lnTo>
                    <a:lnTo>
                      <a:pt x="67" y="13"/>
                    </a:lnTo>
                    <a:lnTo>
                      <a:pt x="69" y="13"/>
                    </a:lnTo>
                    <a:lnTo>
                      <a:pt x="70" y="13"/>
                    </a:lnTo>
                    <a:lnTo>
                      <a:pt x="71" y="13"/>
                    </a:lnTo>
                    <a:lnTo>
                      <a:pt x="72" y="13"/>
                    </a:lnTo>
                    <a:lnTo>
                      <a:pt x="73" y="13"/>
                    </a:lnTo>
                    <a:lnTo>
                      <a:pt x="75" y="15"/>
                    </a:lnTo>
                    <a:lnTo>
                      <a:pt x="76" y="15"/>
                    </a:lnTo>
                    <a:lnTo>
                      <a:pt x="77" y="15"/>
                    </a:lnTo>
                    <a:lnTo>
                      <a:pt x="78" y="15"/>
                    </a:lnTo>
                    <a:lnTo>
                      <a:pt x="78" y="15"/>
                    </a:lnTo>
                    <a:lnTo>
                      <a:pt x="79" y="16"/>
                    </a:lnTo>
                    <a:lnTo>
                      <a:pt x="80" y="17"/>
                    </a:lnTo>
                    <a:lnTo>
                      <a:pt x="81" y="17"/>
                    </a:lnTo>
                    <a:lnTo>
                      <a:pt x="81" y="17"/>
                    </a:lnTo>
                    <a:lnTo>
                      <a:pt x="82" y="17"/>
                    </a:lnTo>
                    <a:lnTo>
                      <a:pt x="83" y="17"/>
                    </a:lnTo>
                    <a:lnTo>
                      <a:pt x="83" y="18"/>
                    </a:lnTo>
                    <a:lnTo>
                      <a:pt x="84" y="19"/>
                    </a:lnTo>
                    <a:lnTo>
                      <a:pt x="84" y="20"/>
                    </a:lnTo>
                    <a:lnTo>
                      <a:pt x="85" y="20"/>
                    </a:lnTo>
                    <a:lnTo>
                      <a:pt x="86" y="20"/>
                    </a:lnTo>
                    <a:lnTo>
                      <a:pt x="87" y="19"/>
                    </a:lnTo>
                    <a:lnTo>
                      <a:pt x="88" y="19"/>
                    </a:lnTo>
                    <a:lnTo>
                      <a:pt x="88" y="20"/>
                    </a:lnTo>
                    <a:lnTo>
                      <a:pt x="90" y="19"/>
                    </a:lnTo>
                    <a:lnTo>
                      <a:pt x="91" y="20"/>
                    </a:lnTo>
                    <a:lnTo>
                      <a:pt x="95" y="20"/>
                    </a:lnTo>
                    <a:lnTo>
                      <a:pt x="95" y="21"/>
                    </a:lnTo>
                    <a:lnTo>
                      <a:pt x="96" y="21"/>
                    </a:lnTo>
                    <a:lnTo>
                      <a:pt x="97" y="21"/>
                    </a:lnTo>
                    <a:lnTo>
                      <a:pt x="99" y="21"/>
                    </a:lnTo>
                    <a:lnTo>
                      <a:pt x="102" y="21"/>
                    </a:lnTo>
                    <a:lnTo>
                      <a:pt x="103" y="21"/>
                    </a:lnTo>
                    <a:lnTo>
                      <a:pt x="105" y="21"/>
                    </a:lnTo>
                    <a:lnTo>
                      <a:pt x="107" y="21"/>
                    </a:lnTo>
                    <a:lnTo>
                      <a:pt x="110" y="21"/>
                    </a:lnTo>
                    <a:lnTo>
                      <a:pt x="111" y="22"/>
                    </a:lnTo>
                    <a:lnTo>
                      <a:pt x="112" y="23"/>
                    </a:lnTo>
                    <a:lnTo>
                      <a:pt x="116" y="32"/>
                    </a:lnTo>
                    <a:lnTo>
                      <a:pt x="117" y="34"/>
                    </a:lnTo>
                    <a:lnTo>
                      <a:pt x="122" y="4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45" name="Freeform 1204">
                <a:extLst>
                  <a:ext uri="{FF2B5EF4-FFF2-40B4-BE49-F238E27FC236}">
                    <a16:creationId xmlns:a16="http://schemas.microsoft.com/office/drawing/2014/main" id="{BA468222-8063-4C23-9EEA-CA0B73E92543}"/>
                  </a:ext>
                </a:extLst>
              </p:cNvPr>
              <p:cNvSpPr>
                <a:spLocks/>
              </p:cNvSpPr>
              <p:nvPr/>
            </p:nvSpPr>
            <p:spPr bwMode="auto">
              <a:xfrm>
                <a:off x="5150" y="772"/>
                <a:ext cx="426" cy="273"/>
              </a:xfrm>
              <a:custGeom>
                <a:avLst/>
                <a:gdLst>
                  <a:gd name="T0" fmla="*/ 407 w 426"/>
                  <a:gd name="T1" fmla="*/ 16 h 273"/>
                  <a:gd name="T2" fmla="*/ 389 w 426"/>
                  <a:gd name="T3" fmla="*/ 26 h 273"/>
                  <a:gd name="T4" fmla="*/ 375 w 426"/>
                  <a:gd name="T5" fmla="*/ 42 h 273"/>
                  <a:gd name="T6" fmla="*/ 367 w 426"/>
                  <a:gd name="T7" fmla="*/ 59 h 273"/>
                  <a:gd name="T8" fmla="*/ 360 w 426"/>
                  <a:gd name="T9" fmla="*/ 73 h 273"/>
                  <a:gd name="T10" fmla="*/ 350 w 426"/>
                  <a:gd name="T11" fmla="*/ 84 h 273"/>
                  <a:gd name="T12" fmla="*/ 345 w 426"/>
                  <a:gd name="T13" fmla="*/ 96 h 273"/>
                  <a:gd name="T14" fmla="*/ 342 w 426"/>
                  <a:gd name="T15" fmla="*/ 107 h 273"/>
                  <a:gd name="T16" fmla="*/ 344 w 426"/>
                  <a:gd name="T17" fmla="*/ 118 h 273"/>
                  <a:gd name="T18" fmla="*/ 334 w 426"/>
                  <a:gd name="T19" fmla="*/ 127 h 273"/>
                  <a:gd name="T20" fmla="*/ 328 w 426"/>
                  <a:gd name="T21" fmla="*/ 131 h 273"/>
                  <a:gd name="T22" fmla="*/ 320 w 426"/>
                  <a:gd name="T23" fmla="*/ 133 h 273"/>
                  <a:gd name="T24" fmla="*/ 307 w 426"/>
                  <a:gd name="T25" fmla="*/ 142 h 273"/>
                  <a:gd name="T26" fmla="*/ 301 w 426"/>
                  <a:gd name="T27" fmla="*/ 152 h 273"/>
                  <a:gd name="T28" fmla="*/ 293 w 426"/>
                  <a:gd name="T29" fmla="*/ 169 h 273"/>
                  <a:gd name="T30" fmla="*/ 291 w 426"/>
                  <a:gd name="T31" fmla="*/ 176 h 273"/>
                  <a:gd name="T32" fmla="*/ 287 w 426"/>
                  <a:gd name="T33" fmla="*/ 180 h 273"/>
                  <a:gd name="T34" fmla="*/ 289 w 426"/>
                  <a:gd name="T35" fmla="*/ 186 h 273"/>
                  <a:gd name="T36" fmla="*/ 279 w 426"/>
                  <a:gd name="T37" fmla="*/ 193 h 273"/>
                  <a:gd name="T38" fmla="*/ 272 w 426"/>
                  <a:gd name="T39" fmla="*/ 197 h 273"/>
                  <a:gd name="T40" fmla="*/ 262 w 426"/>
                  <a:gd name="T41" fmla="*/ 197 h 273"/>
                  <a:gd name="T42" fmla="*/ 248 w 426"/>
                  <a:gd name="T43" fmla="*/ 194 h 273"/>
                  <a:gd name="T44" fmla="*/ 224 w 426"/>
                  <a:gd name="T45" fmla="*/ 194 h 273"/>
                  <a:gd name="T46" fmla="*/ 211 w 426"/>
                  <a:gd name="T47" fmla="*/ 202 h 273"/>
                  <a:gd name="T48" fmla="*/ 194 w 426"/>
                  <a:gd name="T49" fmla="*/ 208 h 273"/>
                  <a:gd name="T50" fmla="*/ 175 w 426"/>
                  <a:gd name="T51" fmla="*/ 214 h 273"/>
                  <a:gd name="T52" fmla="*/ 153 w 426"/>
                  <a:gd name="T53" fmla="*/ 208 h 273"/>
                  <a:gd name="T54" fmla="*/ 136 w 426"/>
                  <a:gd name="T55" fmla="*/ 219 h 273"/>
                  <a:gd name="T56" fmla="*/ 116 w 426"/>
                  <a:gd name="T57" fmla="*/ 231 h 273"/>
                  <a:gd name="T58" fmla="*/ 93 w 426"/>
                  <a:gd name="T59" fmla="*/ 242 h 273"/>
                  <a:gd name="T60" fmla="*/ 80 w 426"/>
                  <a:gd name="T61" fmla="*/ 257 h 273"/>
                  <a:gd name="T62" fmla="*/ 67 w 426"/>
                  <a:gd name="T63" fmla="*/ 262 h 273"/>
                  <a:gd name="T64" fmla="*/ 69 w 426"/>
                  <a:gd name="T65" fmla="*/ 242 h 273"/>
                  <a:gd name="T66" fmla="*/ 33 w 426"/>
                  <a:gd name="T67" fmla="*/ 215 h 273"/>
                  <a:gd name="T68" fmla="*/ 31 w 426"/>
                  <a:gd name="T69" fmla="*/ 119 h 273"/>
                  <a:gd name="T70" fmla="*/ 11 w 426"/>
                  <a:gd name="T71" fmla="*/ 38 h 273"/>
                  <a:gd name="T72" fmla="*/ 39 w 426"/>
                  <a:gd name="T73" fmla="*/ 34 h 273"/>
                  <a:gd name="T74" fmla="*/ 75 w 426"/>
                  <a:gd name="T75" fmla="*/ 29 h 273"/>
                  <a:gd name="T76" fmla="*/ 111 w 426"/>
                  <a:gd name="T77" fmla="*/ 38 h 273"/>
                  <a:gd name="T78" fmla="*/ 125 w 426"/>
                  <a:gd name="T79" fmla="*/ 30 h 273"/>
                  <a:gd name="T80" fmla="*/ 144 w 426"/>
                  <a:gd name="T81" fmla="*/ 43 h 273"/>
                  <a:gd name="T82" fmla="*/ 162 w 426"/>
                  <a:gd name="T83" fmla="*/ 52 h 273"/>
                  <a:gd name="T84" fmla="*/ 190 w 426"/>
                  <a:gd name="T85" fmla="*/ 51 h 273"/>
                  <a:gd name="T86" fmla="*/ 204 w 426"/>
                  <a:gd name="T87" fmla="*/ 61 h 273"/>
                  <a:gd name="T88" fmla="*/ 217 w 426"/>
                  <a:gd name="T89" fmla="*/ 70 h 273"/>
                  <a:gd name="T90" fmla="*/ 225 w 426"/>
                  <a:gd name="T91" fmla="*/ 60 h 273"/>
                  <a:gd name="T92" fmla="*/ 238 w 426"/>
                  <a:gd name="T93" fmla="*/ 52 h 273"/>
                  <a:gd name="T94" fmla="*/ 256 w 426"/>
                  <a:gd name="T95" fmla="*/ 47 h 273"/>
                  <a:gd name="T96" fmla="*/ 257 w 426"/>
                  <a:gd name="T97" fmla="*/ 36 h 273"/>
                  <a:gd name="T98" fmla="*/ 272 w 426"/>
                  <a:gd name="T99" fmla="*/ 33 h 273"/>
                  <a:gd name="T100" fmla="*/ 279 w 426"/>
                  <a:gd name="T101" fmla="*/ 19 h 273"/>
                  <a:gd name="T102" fmla="*/ 277 w 426"/>
                  <a:gd name="T103" fmla="*/ 11 h 273"/>
                  <a:gd name="T104" fmla="*/ 286 w 426"/>
                  <a:gd name="T105" fmla="*/ 6 h 273"/>
                  <a:gd name="T106" fmla="*/ 307 w 426"/>
                  <a:gd name="T107" fmla="*/ 3 h 273"/>
                  <a:gd name="T108" fmla="*/ 317 w 426"/>
                  <a:gd name="T109" fmla="*/ 13 h 273"/>
                  <a:gd name="T110" fmla="*/ 325 w 426"/>
                  <a:gd name="T111" fmla="*/ 7 h 273"/>
                  <a:gd name="T112" fmla="*/ 334 w 426"/>
                  <a:gd name="T113" fmla="*/ 5 h 273"/>
                  <a:gd name="T114" fmla="*/ 341 w 426"/>
                  <a:gd name="T115" fmla="*/ 3 h 273"/>
                  <a:gd name="T116" fmla="*/ 352 w 426"/>
                  <a:gd name="T117" fmla="*/ 7 h 273"/>
                  <a:gd name="T118" fmla="*/ 352 w 426"/>
                  <a:gd name="T119" fmla="*/ 17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6" h="273">
                    <a:moveTo>
                      <a:pt x="425" y="16"/>
                    </a:moveTo>
                    <a:lnTo>
                      <a:pt x="426" y="17"/>
                    </a:lnTo>
                    <a:lnTo>
                      <a:pt x="424" y="17"/>
                    </a:lnTo>
                    <a:lnTo>
                      <a:pt x="422" y="17"/>
                    </a:lnTo>
                    <a:lnTo>
                      <a:pt x="420" y="17"/>
                    </a:lnTo>
                    <a:lnTo>
                      <a:pt x="420" y="17"/>
                    </a:lnTo>
                    <a:lnTo>
                      <a:pt x="417" y="17"/>
                    </a:lnTo>
                    <a:lnTo>
                      <a:pt x="416" y="16"/>
                    </a:lnTo>
                    <a:lnTo>
                      <a:pt x="415" y="17"/>
                    </a:lnTo>
                    <a:lnTo>
                      <a:pt x="415" y="18"/>
                    </a:lnTo>
                    <a:lnTo>
                      <a:pt x="414" y="18"/>
                    </a:lnTo>
                    <a:lnTo>
                      <a:pt x="412" y="18"/>
                    </a:lnTo>
                    <a:lnTo>
                      <a:pt x="410" y="18"/>
                    </a:lnTo>
                    <a:lnTo>
                      <a:pt x="410" y="17"/>
                    </a:lnTo>
                    <a:lnTo>
                      <a:pt x="410" y="16"/>
                    </a:lnTo>
                    <a:lnTo>
                      <a:pt x="408" y="15"/>
                    </a:lnTo>
                    <a:lnTo>
                      <a:pt x="407" y="16"/>
                    </a:lnTo>
                    <a:lnTo>
                      <a:pt x="407" y="17"/>
                    </a:lnTo>
                    <a:lnTo>
                      <a:pt x="405" y="16"/>
                    </a:lnTo>
                    <a:lnTo>
                      <a:pt x="403" y="18"/>
                    </a:lnTo>
                    <a:lnTo>
                      <a:pt x="403" y="19"/>
                    </a:lnTo>
                    <a:lnTo>
                      <a:pt x="402" y="20"/>
                    </a:lnTo>
                    <a:lnTo>
                      <a:pt x="400" y="21"/>
                    </a:lnTo>
                    <a:lnTo>
                      <a:pt x="399" y="22"/>
                    </a:lnTo>
                    <a:lnTo>
                      <a:pt x="397" y="22"/>
                    </a:lnTo>
                    <a:lnTo>
                      <a:pt x="396" y="23"/>
                    </a:lnTo>
                    <a:lnTo>
                      <a:pt x="396" y="23"/>
                    </a:lnTo>
                    <a:lnTo>
                      <a:pt x="394" y="24"/>
                    </a:lnTo>
                    <a:lnTo>
                      <a:pt x="393" y="23"/>
                    </a:lnTo>
                    <a:lnTo>
                      <a:pt x="392" y="24"/>
                    </a:lnTo>
                    <a:lnTo>
                      <a:pt x="391" y="24"/>
                    </a:lnTo>
                    <a:lnTo>
                      <a:pt x="389" y="24"/>
                    </a:lnTo>
                    <a:lnTo>
                      <a:pt x="389" y="25"/>
                    </a:lnTo>
                    <a:lnTo>
                      <a:pt x="389" y="26"/>
                    </a:lnTo>
                    <a:lnTo>
                      <a:pt x="388" y="27"/>
                    </a:lnTo>
                    <a:lnTo>
                      <a:pt x="386" y="27"/>
                    </a:lnTo>
                    <a:lnTo>
                      <a:pt x="385" y="28"/>
                    </a:lnTo>
                    <a:lnTo>
                      <a:pt x="385" y="29"/>
                    </a:lnTo>
                    <a:lnTo>
                      <a:pt x="384" y="29"/>
                    </a:lnTo>
                    <a:lnTo>
                      <a:pt x="384" y="31"/>
                    </a:lnTo>
                    <a:lnTo>
                      <a:pt x="383" y="31"/>
                    </a:lnTo>
                    <a:lnTo>
                      <a:pt x="383" y="33"/>
                    </a:lnTo>
                    <a:lnTo>
                      <a:pt x="383" y="35"/>
                    </a:lnTo>
                    <a:lnTo>
                      <a:pt x="382" y="37"/>
                    </a:lnTo>
                    <a:lnTo>
                      <a:pt x="379" y="39"/>
                    </a:lnTo>
                    <a:lnTo>
                      <a:pt x="379" y="39"/>
                    </a:lnTo>
                    <a:lnTo>
                      <a:pt x="377" y="40"/>
                    </a:lnTo>
                    <a:lnTo>
                      <a:pt x="376" y="41"/>
                    </a:lnTo>
                    <a:lnTo>
                      <a:pt x="376" y="42"/>
                    </a:lnTo>
                    <a:lnTo>
                      <a:pt x="375" y="42"/>
                    </a:lnTo>
                    <a:lnTo>
                      <a:pt x="375" y="42"/>
                    </a:lnTo>
                    <a:lnTo>
                      <a:pt x="375" y="43"/>
                    </a:lnTo>
                    <a:lnTo>
                      <a:pt x="374" y="44"/>
                    </a:lnTo>
                    <a:lnTo>
                      <a:pt x="374" y="45"/>
                    </a:lnTo>
                    <a:lnTo>
                      <a:pt x="373" y="45"/>
                    </a:lnTo>
                    <a:lnTo>
                      <a:pt x="372" y="46"/>
                    </a:lnTo>
                    <a:lnTo>
                      <a:pt x="372" y="47"/>
                    </a:lnTo>
                    <a:lnTo>
                      <a:pt x="372" y="47"/>
                    </a:lnTo>
                    <a:lnTo>
                      <a:pt x="371" y="48"/>
                    </a:lnTo>
                    <a:lnTo>
                      <a:pt x="370" y="49"/>
                    </a:lnTo>
                    <a:lnTo>
                      <a:pt x="369" y="51"/>
                    </a:lnTo>
                    <a:lnTo>
                      <a:pt x="369" y="52"/>
                    </a:lnTo>
                    <a:lnTo>
                      <a:pt x="369" y="52"/>
                    </a:lnTo>
                    <a:lnTo>
                      <a:pt x="368" y="53"/>
                    </a:lnTo>
                    <a:lnTo>
                      <a:pt x="368" y="54"/>
                    </a:lnTo>
                    <a:lnTo>
                      <a:pt x="368" y="56"/>
                    </a:lnTo>
                    <a:lnTo>
                      <a:pt x="366" y="57"/>
                    </a:lnTo>
                    <a:lnTo>
                      <a:pt x="367" y="59"/>
                    </a:lnTo>
                    <a:lnTo>
                      <a:pt x="367" y="61"/>
                    </a:lnTo>
                    <a:lnTo>
                      <a:pt x="366" y="62"/>
                    </a:lnTo>
                    <a:lnTo>
                      <a:pt x="365" y="62"/>
                    </a:lnTo>
                    <a:lnTo>
                      <a:pt x="365" y="63"/>
                    </a:lnTo>
                    <a:lnTo>
                      <a:pt x="365" y="64"/>
                    </a:lnTo>
                    <a:lnTo>
                      <a:pt x="365" y="64"/>
                    </a:lnTo>
                    <a:lnTo>
                      <a:pt x="364" y="66"/>
                    </a:lnTo>
                    <a:lnTo>
                      <a:pt x="363" y="66"/>
                    </a:lnTo>
                    <a:lnTo>
                      <a:pt x="362" y="66"/>
                    </a:lnTo>
                    <a:lnTo>
                      <a:pt x="362" y="66"/>
                    </a:lnTo>
                    <a:lnTo>
                      <a:pt x="362" y="67"/>
                    </a:lnTo>
                    <a:lnTo>
                      <a:pt x="362" y="69"/>
                    </a:lnTo>
                    <a:lnTo>
                      <a:pt x="361" y="69"/>
                    </a:lnTo>
                    <a:lnTo>
                      <a:pt x="360" y="70"/>
                    </a:lnTo>
                    <a:lnTo>
                      <a:pt x="360" y="72"/>
                    </a:lnTo>
                    <a:lnTo>
                      <a:pt x="361" y="72"/>
                    </a:lnTo>
                    <a:lnTo>
                      <a:pt x="360" y="73"/>
                    </a:lnTo>
                    <a:lnTo>
                      <a:pt x="359" y="73"/>
                    </a:lnTo>
                    <a:lnTo>
                      <a:pt x="359" y="74"/>
                    </a:lnTo>
                    <a:lnTo>
                      <a:pt x="358" y="74"/>
                    </a:lnTo>
                    <a:lnTo>
                      <a:pt x="358" y="75"/>
                    </a:lnTo>
                    <a:lnTo>
                      <a:pt x="358" y="75"/>
                    </a:lnTo>
                    <a:lnTo>
                      <a:pt x="357" y="76"/>
                    </a:lnTo>
                    <a:lnTo>
                      <a:pt x="357" y="77"/>
                    </a:lnTo>
                    <a:lnTo>
                      <a:pt x="356" y="78"/>
                    </a:lnTo>
                    <a:lnTo>
                      <a:pt x="355" y="79"/>
                    </a:lnTo>
                    <a:lnTo>
                      <a:pt x="355" y="80"/>
                    </a:lnTo>
                    <a:lnTo>
                      <a:pt x="354" y="80"/>
                    </a:lnTo>
                    <a:lnTo>
                      <a:pt x="354" y="80"/>
                    </a:lnTo>
                    <a:lnTo>
                      <a:pt x="353" y="80"/>
                    </a:lnTo>
                    <a:lnTo>
                      <a:pt x="352" y="82"/>
                    </a:lnTo>
                    <a:lnTo>
                      <a:pt x="352" y="83"/>
                    </a:lnTo>
                    <a:lnTo>
                      <a:pt x="352" y="83"/>
                    </a:lnTo>
                    <a:lnTo>
                      <a:pt x="350" y="84"/>
                    </a:lnTo>
                    <a:lnTo>
                      <a:pt x="349" y="85"/>
                    </a:lnTo>
                    <a:lnTo>
                      <a:pt x="349" y="86"/>
                    </a:lnTo>
                    <a:lnTo>
                      <a:pt x="348" y="87"/>
                    </a:lnTo>
                    <a:lnTo>
                      <a:pt x="348" y="89"/>
                    </a:lnTo>
                    <a:lnTo>
                      <a:pt x="347" y="89"/>
                    </a:lnTo>
                    <a:lnTo>
                      <a:pt x="347" y="90"/>
                    </a:lnTo>
                    <a:lnTo>
                      <a:pt x="348" y="90"/>
                    </a:lnTo>
                    <a:lnTo>
                      <a:pt x="348" y="91"/>
                    </a:lnTo>
                    <a:lnTo>
                      <a:pt x="347" y="91"/>
                    </a:lnTo>
                    <a:lnTo>
                      <a:pt x="346" y="93"/>
                    </a:lnTo>
                    <a:lnTo>
                      <a:pt x="345" y="93"/>
                    </a:lnTo>
                    <a:lnTo>
                      <a:pt x="346" y="93"/>
                    </a:lnTo>
                    <a:lnTo>
                      <a:pt x="345" y="94"/>
                    </a:lnTo>
                    <a:lnTo>
                      <a:pt x="345" y="94"/>
                    </a:lnTo>
                    <a:lnTo>
                      <a:pt x="345" y="95"/>
                    </a:lnTo>
                    <a:lnTo>
                      <a:pt x="345" y="96"/>
                    </a:lnTo>
                    <a:lnTo>
                      <a:pt x="345" y="96"/>
                    </a:lnTo>
                    <a:lnTo>
                      <a:pt x="345" y="97"/>
                    </a:lnTo>
                    <a:lnTo>
                      <a:pt x="344" y="98"/>
                    </a:lnTo>
                    <a:lnTo>
                      <a:pt x="344" y="99"/>
                    </a:lnTo>
                    <a:lnTo>
                      <a:pt x="343" y="99"/>
                    </a:lnTo>
                    <a:lnTo>
                      <a:pt x="343" y="100"/>
                    </a:lnTo>
                    <a:lnTo>
                      <a:pt x="342" y="100"/>
                    </a:lnTo>
                    <a:lnTo>
                      <a:pt x="341" y="100"/>
                    </a:lnTo>
                    <a:lnTo>
                      <a:pt x="342" y="100"/>
                    </a:lnTo>
                    <a:lnTo>
                      <a:pt x="342" y="101"/>
                    </a:lnTo>
                    <a:lnTo>
                      <a:pt x="343" y="102"/>
                    </a:lnTo>
                    <a:lnTo>
                      <a:pt x="343" y="103"/>
                    </a:lnTo>
                    <a:lnTo>
                      <a:pt x="342" y="104"/>
                    </a:lnTo>
                    <a:lnTo>
                      <a:pt x="342" y="104"/>
                    </a:lnTo>
                    <a:lnTo>
                      <a:pt x="341" y="105"/>
                    </a:lnTo>
                    <a:lnTo>
                      <a:pt x="341" y="106"/>
                    </a:lnTo>
                    <a:lnTo>
                      <a:pt x="342" y="107"/>
                    </a:lnTo>
                    <a:lnTo>
                      <a:pt x="342" y="107"/>
                    </a:lnTo>
                    <a:lnTo>
                      <a:pt x="342" y="108"/>
                    </a:lnTo>
                    <a:lnTo>
                      <a:pt x="343" y="109"/>
                    </a:lnTo>
                    <a:lnTo>
                      <a:pt x="344" y="111"/>
                    </a:lnTo>
                    <a:lnTo>
                      <a:pt x="344" y="111"/>
                    </a:lnTo>
                    <a:lnTo>
                      <a:pt x="345" y="112"/>
                    </a:lnTo>
                    <a:lnTo>
                      <a:pt x="344" y="113"/>
                    </a:lnTo>
                    <a:lnTo>
                      <a:pt x="344" y="114"/>
                    </a:lnTo>
                    <a:lnTo>
                      <a:pt x="345" y="115"/>
                    </a:lnTo>
                    <a:lnTo>
                      <a:pt x="345" y="114"/>
                    </a:lnTo>
                    <a:lnTo>
                      <a:pt x="346" y="115"/>
                    </a:lnTo>
                    <a:lnTo>
                      <a:pt x="346" y="116"/>
                    </a:lnTo>
                    <a:lnTo>
                      <a:pt x="345" y="116"/>
                    </a:lnTo>
                    <a:lnTo>
                      <a:pt x="345" y="117"/>
                    </a:lnTo>
                    <a:lnTo>
                      <a:pt x="345" y="118"/>
                    </a:lnTo>
                    <a:lnTo>
                      <a:pt x="345" y="117"/>
                    </a:lnTo>
                    <a:lnTo>
                      <a:pt x="345" y="118"/>
                    </a:lnTo>
                    <a:lnTo>
                      <a:pt x="344" y="118"/>
                    </a:lnTo>
                    <a:lnTo>
                      <a:pt x="343" y="118"/>
                    </a:lnTo>
                    <a:lnTo>
                      <a:pt x="343" y="119"/>
                    </a:lnTo>
                    <a:lnTo>
                      <a:pt x="343" y="120"/>
                    </a:lnTo>
                    <a:lnTo>
                      <a:pt x="343" y="121"/>
                    </a:lnTo>
                    <a:lnTo>
                      <a:pt x="343" y="122"/>
                    </a:lnTo>
                    <a:lnTo>
                      <a:pt x="343" y="123"/>
                    </a:lnTo>
                    <a:lnTo>
                      <a:pt x="342" y="123"/>
                    </a:lnTo>
                    <a:lnTo>
                      <a:pt x="341" y="123"/>
                    </a:lnTo>
                    <a:lnTo>
                      <a:pt x="341" y="121"/>
                    </a:lnTo>
                    <a:lnTo>
                      <a:pt x="341" y="123"/>
                    </a:lnTo>
                    <a:lnTo>
                      <a:pt x="339" y="124"/>
                    </a:lnTo>
                    <a:lnTo>
                      <a:pt x="338" y="124"/>
                    </a:lnTo>
                    <a:lnTo>
                      <a:pt x="337" y="126"/>
                    </a:lnTo>
                    <a:lnTo>
                      <a:pt x="336" y="127"/>
                    </a:lnTo>
                    <a:lnTo>
                      <a:pt x="335" y="128"/>
                    </a:lnTo>
                    <a:lnTo>
                      <a:pt x="334" y="128"/>
                    </a:lnTo>
                    <a:lnTo>
                      <a:pt x="334" y="127"/>
                    </a:lnTo>
                    <a:lnTo>
                      <a:pt x="334" y="126"/>
                    </a:lnTo>
                    <a:lnTo>
                      <a:pt x="334" y="126"/>
                    </a:lnTo>
                    <a:lnTo>
                      <a:pt x="333" y="127"/>
                    </a:lnTo>
                    <a:lnTo>
                      <a:pt x="334" y="128"/>
                    </a:lnTo>
                    <a:lnTo>
                      <a:pt x="335" y="128"/>
                    </a:lnTo>
                    <a:lnTo>
                      <a:pt x="334" y="129"/>
                    </a:lnTo>
                    <a:lnTo>
                      <a:pt x="334" y="130"/>
                    </a:lnTo>
                    <a:lnTo>
                      <a:pt x="333" y="130"/>
                    </a:lnTo>
                    <a:lnTo>
                      <a:pt x="332" y="130"/>
                    </a:lnTo>
                    <a:lnTo>
                      <a:pt x="331" y="128"/>
                    </a:lnTo>
                    <a:lnTo>
                      <a:pt x="331" y="128"/>
                    </a:lnTo>
                    <a:lnTo>
                      <a:pt x="330" y="127"/>
                    </a:lnTo>
                    <a:lnTo>
                      <a:pt x="328" y="128"/>
                    </a:lnTo>
                    <a:lnTo>
                      <a:pt x="329" y="129"/>
                    </a:lnTo>
                    <a:lnTo>
                      <a:pt x="329" y="130"/>
                    </a:lnTo>
                    <a:lnTo>
                      <a:pt x="328" y="131"/>
                    </a:lnTo>
                    <a:lnTo>
                      <a:pt x="328" y="131"/>
                    </a:lnTo>
                    <a:lnTo>
                      <a:pt x="327" y="130"/>
                    </a:lnTo>
                    <a:lnTo>
                      <a:pt x="327" y="129"/>
                    </a:lnTo>
                    <a:lnTo>
                      <a:pt x="327" y="128"/>
                    </a:lnTo>
                    <a:lnTo>
                      <a:pt x="327" y="128"/>
                    </a:lnTo>
                    <a:lnTo>
                      <a:pt x="326" y="128"/>
                    </a:lnTo>
                    <a:lnTo>
                      <a:pt x="325" y="129"/>
                    </a:lnTo>
                    <a:lnTo>
                      <a:pt x="326" y="131"/>
                    </a:lnTo>
                    <a:lnTo>
                      <a:pt x="325" y="131"/>
                    </a:lnTo>
                    <a:lnTo>
                      <a:pt x="324" y="130"/>
                    </a:lnTo>
                    <a:lnTo>
                      <a:pt x="324" y="130"/>
                    </a:lnTo>
                    <a:lnTo>
                      <a:pt x="323" y="130"/>
                    </a:lnTo>
                    <a:lnTo>
                      <a:pt x="322" y="131"/>
                    </a:lnTo>
                    <a:lnTo>
                      <a:pt x="321" y="131"/>
                    </a:lnTo>
                    <a:lnTo>
                      <a:pt x="321" y="130"/>
                    </a:lnTo>
                    <a:lnTo>
                      <a:pt x="321" y="131"/>
                    </a:lnTo>
                    <a:lnTo>
                      <a:pt x="321" y="132"/>
                    </a:lnTo>
                    <a:lnTo>
                      <a:pt x="320" y="133"/>
                    </a:lnTo>
                    <a:lnTo>
                      <a:pt x="319" y="133"/>
                    </a:lnTo>
                    <a:lnTo>
                      <a:pt x="317" y="133"/>
                    </a:lnTo>
                    <a:lnTo>
                      <a:pt x="317" y="134"/>
                    </a:lnTo>
                    <a:lnTo>
                      <a:pt x="316" y="134"/>
                    </a:lnTo>
                    <a:lnTo>
                      <a:pt x="315" y="135"/>
                    </a:lnTo>
                    <a:lnTo>
                      <a:pt x="314" y="135"/>
                    </a:lnTo>
                    <a:lnTo>
                      <a:pt x="313" y="135"/>
                    </a:lnTo>
                    <a:lnTo>
                      <a:pt x="312" y="135"/>
                    </a:lnTo>
                    <a:lnTo>
                      <a:pt x="311" y="135"/>
                    </a:lnTo>
                    <a:lnTo>
                      <a:pt x="310" y="135"/>
                    </a:lnTo>
                    <a:lnTo>
                      <a:pt x="309" y="136"/>
                    </a:lnTo>
                    <a:lnTo>
                      <a:pt x="308" y="137"/>
                    </a:lnTo>
                    <a:lnTo>
                      <a:pt x="307" y="138"/>
                    </a:lnTo>
                    <a:lnTo>
                      <a:pt x="307" y="139"/>
                    </a:lnTo>
                    <a:lnTo>
                      <a:pt x="307" y="139"/>
                    </a:lnTo>
                    <a:lnTo>
                      <a:pt x="306" y="140"/>
                    </a:lnTo>
                    <a:lnTo>
                      <a:pt x="307" y="142"/>
                    </a:lnTo>
                    <a:lnTo>
                      <a:pt x="307" y="144"/>
                    </a:lnTo>
                    <a:lnTo>
                      <a:pt x="307" y="144"/>
                    </a:lnTo>
                    <a:lnTo>
                      <a:pt x="305" y="143"/>
                    </a:lnTo>
                    <a:lnTo>
                      <a:pt x="304" y="144"/>
                    </a:lnTo>
                    <a:lnTo>
                      <a:pt x="303" y="144"/>
                    </a:lnTo>
                    <a:lnTo>
                      <a:pt x="303" y="145"/>
                    </a:lnTo>
                    <a:lnTo>
                      <a:pt x="305" y="146"/>
                    </a:lnTo>
                    <a:lnTo>
                      <a:pt x="304" y="147"/>
                    </a:lnTo>
                    <a:lnTo>
                      <a:pt x="303" y="147"/>
                    </a:lnTo>
                    <a:lnTo>
                      <a:pt x="303" y="145"/>
                    </a:lnTo>
                    <a:lnTo>
                      <a:pt x="302" y="145"/>
                    </a:lnTo>
                    <a:lnTo>
                      <a:pt x="301" y="146"/>
                    </a:lnTo>
                    <a:lnTo>
                      <a:pt x="302" y="147"/>
                    </a:lnTo>
                    <a:lnTo>
                      <a:pt x="302" y="149"/>
                    </a:lnTo>
                    <a:lnTo>
                      <a:pt x="301" y="149"/>
                    </a:lnTo>
                    <a:lnTo>
                      <a:pt x="300" y="150"/>
                    </a:lnTo>
                    <a:lnTo>
                      <a:pt x="301" y="152"/>
                    </a:lnTo>
                    <a:lnTo>
                      <a:pt x="300" y="152"/>
                    </a:lnTo>
                    <a:lnTo>
                      <a:pt x="298" y="150"/>
                    </a:lnTo>
                    <a:lnTo>
                      <a:pt x="297" y="150"/>
                    </a:lnTo>
                    <a:lnTo>
                      <a:pt x="297" y="151"/>
                    </a:lnTo>
                    <a:lnTo>
                      <a:pt x="297" y="155"/>
                    </a:lnTo>
                    <a:lnTo>
                      <a:pt x="291" y="160"/>
                    </a:lnTo>
                    <a:lnTo>
                      <a:pt x="290" y="161"/>
                    </a:lnTo>
                    <a:lnTo>
                      <a:pt x="291" y="162"/>
                    </a:lnTo>
                    <a:lnTo>
                      <a:pt x="292" y="162"/>
                    </a:lnTo>
                    <a:lnTo>
                      <a:pt x="293" y="162"/>
                    </a:lnTo>
                    <a:lnTo>
                      <a:pt x="293" y="162"/>
                    </a:lnTo>
                    <a:lnTo>
                      <a:pt x="293" y="164"/>
                    </a:lnTo>
                    <a:lnTo>
                      <a:pt x="293" y="166"/>
                    </a:lnTo>
                    <a:lnTo>
                      <a:pt x="293" y="166"/>
                    </a:lnTo>
                    <a:lnTo>
                      <a:pt x="292" y="169"/>
                    </a:lnTo>
                    <a:lnTo>
                      <a:pt x="292" y="169"/>
                    </a:lnTo>
                    <a:lnTo>
                      <a:pt x="293" y="169"/>
                    </a:lnTo>
                    <a:lnTo>
                      <a:pt x="293" y="170"/>
                    </a:lnTo>
                    <a:lnTo>
                      <a:pt x="293" y="171"/>
                    </a:lnTo>
                    <a:lnTo>
                      <a:pt x="293" y="172"/>
                    </a:lnTo>
                    <a:lnTo>
                      <a:pt x="293" y="173"/>
                    </a:lnTo>
                    <a:lnTo>
                      <a:pt x="293" y="173"/>
                    </a:lnTo>
                    <a:lnTo>
                      <a:pt x="294" y="174"/>
                    </a:lnTo>
                    <a:lnTo>
                      <a:pt x="293" y="174"/>
                    </a:lnTo>
                    <a:lnTo>
                      <a:pt x="290" y="173"/>
                    </a:lnTo>
                    <a:lnTo>
                      <a:pt x="290" y="173"/>
                    </a:lnTo>
                    <a:lnTo>
                      <a:pt x="289" y="173"/>
                    </a:lnTo>
                    <a:lnTo>
                      <a:pt x="289" y="173"/>
                    </a:lnTo>
                    <a:lnTo>
                      <a:pt x="289" y="174"/>
                    </a:lnTo>
                    <a:lnTo>
                      <a:pt x="290" y="175"/>
                    </a:lnTo>
                    <a:lnTo>
                      <a:pt x="291" y="175"/>
                    </a:lnTo>
                    <a:lnTo>
                      <a:pt x="292" y="175"/>
                    </a:lnTo>
                    <a:lnTo>
                      <a:pt x="292" y="176"/>
                    </a:lnTo>
                    <a:lnTo>
                      <a:pt x="291" y="176"/>
                    </a:lnTo>
                    <a:lnTo>
                      <a:pt x="291" y="177"/>
                    </a:lnTo>
                    <a:lnTo>
                      <a:pt x="293" y="177"/>
                    </a:lnTo>
                    <a:lnTo>
                      <a:pt x="294" y="180"/>
                    </a:lnTo>
                    <a:lnTo>
                      <a:pt x="294" y="181"/>
                    </a:lnTo>
                    <a:lnTo>
                      <a:pt x="294" y="182"/>
                    </a:lnTo>
                    <a:lnTo>
                      <a:pt x="294" y="183"/>
                    </a:lnTo>
                    <a:lnTo>
                      <a:pt x="292" y="180"/>
                    </a:lnTo>
                    <a:lnTo>
                      <a:pt x="292" y="180"/>
                    </a:lnTo>
                    <a:lnTo>
                      <a:pt x="291" y="179"/>
                    </a:lnTo>
                    <a:lnTo>
                      <a:pt x="290" y="179"/>
                    </a:lnTo>
                    <a:lnTo>
                      <a:pt x="290" y="179"/>
                    </a:lnTo>
                    <a:lnTo>
                      <a:pt x="290" y="180"/>
                    </a:lnTo>
                    <a:lnTo>
                      <a:pt x="290" y="181"/>
                    </a:lnTo>
                    <a:lnTo>
                      <a:pt x="290" y="182"/>
                    </a:lnTo>
                    <a:lnTo>
                      <a:pt x="289" y="182"/>
                    </a:lnTo>
                    <a:lnTo>
                      <a:pt x="288" y="180"/>
                    </a:lnTo>
                    <a:lnTo>
                      <a:pt x="287" y="180"/>
                    </a:lnTo>
                    <a:lnTo>
                      <a:pt x="287" y="181"/>
                    </a:lnTo>
                    <a:lnTo>
                      <a:pt x="287" y="182"/>
                    </a:lnTo>
                    <a:lnTo>
                      <a:pt x="288" y="183"/>
                    </a:lnTo>
                    <a:lnTo>
                      <a:pt x="288" y="183"/>
                    </a:lnTo>
                    <a:lnTo>
                      <a:pt x="287" y="183"/>
                    </a:lnTo>
                    <a:lnTo>
                      <a:pt x="286" y="183"/>
                    </a:lnTo>
                    <a:lnTo>
                      <a:pt x="286" y="183"/>
                    </a:lnTo>
                    <a:lnTo>
                      <a:pt x="286" y="183"/>
                    </a:lnTo>
                    <a:lnTo>
                      <a:pt x="285" y="184"/>
                    </a:lnTo>
                    <a:lnTo>
                      <a:pt x="285" y="186"/>
                    </a:lnTo>
                    <a:lnTo>
                      <a:pt x="285" y="188"/>
                    </a:lnTo>
                    <a:lnTo>
                      <a:pt x="286" y="188"/>
                    </a:lnTo>
                    <a:lnTo>
                      <a:pt x="286" y="187"/>
                    </a:lnTo>
                    <a:lnTo>
                      <a:pt x="287" y="186"/>
                    </a:lnTo>
                    <a:lnTo>
                      <a:pt x="288" y="186"/>
                    </a:lnTo>
                    <a:lnTo>
                      <a:pt x="289" y="186"/>
                    </a:lnTo>
                    <a:lnTo>
                      <a:pt x="289" y="186"/>
                    </a:lnTo>
                    <a:lnTo>
                      <a:pt x="289" y="187"/>
                    </a:lnTo>
                    <a:lnTo>
                      <a:pt x="288" y="188"/>
                    </a:lnTo>
                    <a:lnTo>
                      <a:pt x="286" y="189"/>
                    </a:lnTo>
                    <a:lnTo>
                      <a:pt x="286" y="190"/>
                    </a:lnTo>
                    <a:lnTo>
                      <a:pt x="286" y="190"/>
                    </a:lnTo>
                    <a:lnTo>
                      <a:pt x="287" y="190"/>
                    </a:lnTo>
                    <a:lnTo>
                      <a:pt x="287" y="193"/>
                    </a:lnTo>
                    <a:lnTo>
                      <a:pt x="286" y="193"/>
                    </a:lnTo>
                    <a:lnTo>
                      <a:pt x="286" y="193"/>
                    </a:lnTo>
                    <a:lnTo>
                      <a:pt x="285" y="193"/>
                    </a:lnTo>
                    <a:lnTo>
                      <a:pt x="284" y="193"/>
                    </a:lnTo>
                    <a:lnTo>
                      <a:pt x="283" y="193"/>
                    </a:lnTo>
                    <a:lnTo>
                      <a:pt x="283" y="193"/>
                    </a:lnTo>
                    <a:lnTo>
                      <a:pt x="280" y="191"/>
                    </a:lnTo>
                    <a:lnTo>
                      <a:pt x="279" y="191"/>
                    </a:lnTo>
                    <a:lnTo>
                      <a:pt x="279" y="192"/>
                    </a:lnTo>
                    <a:lnTo>
                      <a:pt x="279" y="193"/>
                    </a:lnTo>
                    <a:lnTo>
                      <a:pt x="280" y="193"/>
                    </a:lnTo>
                    <a:lnTo>
                      <a:pt x="281" y="194"/>
                    </a:lnTo>
                    <a:lnTo>
                      <a:pt x="281" y="195"/>
                    </a:lnTo>
                    <a:lnTo>
                      <a:pt x="279" y="195"/>
                    </a:lnTo>
                    <a:lnTo>
                      <a:pt x="279" y="196"/>
                    </a:lnTo>
                    <a:lnTo>
                      <a:pt x="279" y="197"/>
                    </a:lnTo>
                    <a:lnTo>
                      <a:pt x="278" y="197"/>
                    </a:lnTo>
                    <a:lnTo>
                      <a:pt x="279" y="198"/>
                    </a:lnTo>
                    <a:lnTo>
                      <a:pt x="279" y="199"/>
                    </a:lnTo>
                    <a:lnTo>
                      <a:pt x="279" y="200"/>
                    </a:lnTo>
                    <a:lnTo>
                      <a:pt x="278" y="200"/>
                    </a:lnTo>
                    <a:lnTo>
                      <a:pt x="276" y="198"/>
                    </a:lnTo>
                    <a:lnTo>
                      <a:pt x="276" y="198"/>
                    </a:lnTo>
                    <a:lnTo>
                      <a:pt x="275" y="198"/>
                    </a:lnTo>
                    <a:lnTo>
                      <a:pt x="272" y="197"/>
                    </a:lnTo>
                    <a:lnTo>
                      <a:pt x="272" y="196"/>
                    </a:lnTo>
                    <a:lnTo>
                      <a:pt x="272" y="197"/>
                    </a:lnTo>
                    <a:lnTo>
                      <a:pt x="272" y="197"/>
                    </a:lnTo>
                    <a:lnTo>
                      <a:pt x="272" y="198"/>
                    </a:lnTo>
                    <a:lnTo>
                      <a:pt x="272" y="199"/>
                    </a:lnTo>
                    <a:lnTo>
                      <a:pt x="270" y="200"/>
                    </a:lnTo>
                    <a:lnTo>
                      <a:pt x="270" y="198"/>
                    </a:lnTo>
                    <a:lnTo>
                      <a:pt x="270" y="197"/>
                    </a:lnTo>
                    <a:lnTo>
                      <a:pt x="269" y="197"/>
                    </a:lnTo>
                    <a:lnTo>
                      <a:pt x="268" y="199"/>
                    </a:lnTo>
                    <a:lnTo>
                      <a:pt x="267" y="200"/>
                    </a:lnTo>
                    <a:lnTo>
                      <a:pt x="266" y="200"/>
                    </a:lnTo>
                    <a:lnTo>
                      <a:pt x="266" y="199"/>
                    </a:lnTo>
                    <a:lnTo>
                      <a:pt x="265" y="199"/>
                    </a:lnTo>
                    <a:lnTo>
                      <a:pt x="265" y="200"/>
                    </a:lnTo>
                    <a:lnTo>
                      <a:pt x="264" y="200"/>
                    </a:lnTo>
                    <a:lnTo>
                      <a:pt x="263" y="199"/>
                    </a:lnTo>
                    <a:lnTo>
                      <a:pt x="262" y="198"/>
                    </a:lnTo>
                    <a:lnTo>
                      <a:pt x="262" y="197"/>
                    </a:lnTo>
                    <a:lnTo>
                      <a:pt x="260" y="197"/>
                    </a:lnTo>
                    <a:lnTo>
                      <a:pt x="259" y="197"/>
                    </a:lnTo>
                    <a:lnTo>
                      <a:pt x="259" y="197"/>
                    </a:lnTo>
                    <a:lnTo>
                      <a:pt x="258" y="197"/>
                    </a:lnTo>
                    <a:lnTo>
                      <a:pt x="258" y="197"/>
                    </a:lnTo>
                    <a:lnTo>
                      <a:pt x="259" y="195"/>
                    </a:lnTo>
                    <a:lnTo>
                      <a:pt x="259" y="194"/>
                    </a:lnTo>
                    <a:lnTo>
                      <a:pt x="258" y="195"/>
                    </a:lnTo>
                    <a:lnTo>
                      <a:pt x="257" y="195"/>
                    </a:lnTo>
                    <a:lnTo>
                      <a:pt x="255" y="195"/>
                    </a:lnTo>
                    <a:lnTo>
                      <a:pt x="255" y="194"/>
                    </a:lnTo>
                    <a:lnTo>
                      <a:pt x="252" y="194"/>
                    </a:lnTo>
                    <a:lnTo>
                      <a:pt x="252" y="194"/>
                    </a:lnTo>
                    <a:lnTo>
                      <a:pt x="251" y="194"/>
                    </a:lnTo>
                    <a:lnTo>
                      <a:pt x="249" y="194"/>
                    </a:lnTo>
                    <a:lnTo>
                      <a:pt x="248" y="194"/>
                    </a:lnTo>
                    <a:lnTo>
                      <a:pt x="248" y="194"/>
                    </a:lnTo>
                    <a:lnTo>
                      <a:pt x="246" y="194"/>
                    </a:lnTo>
                    <a:lnTo>
                      <a:pt x="245" y="195"/>
                    </a:lnTo>
                    <a:lnTo>
                      <a:pt x="245" y="194"/>
                    </a:lnTo>
                    <a:lnTo>
                      <a:pt x="242" y="193"/>
                    </a:lnTo>
                    <a:lnTo>
                      <a:pt x="241" y="193"/>
                    </a:lnTo>
                    <a:lnTo>
                      <a:pt x="239" y="193"/>
                    </a:lnTo>
                    <a:lnTo>
                      <a:pt x="238" y="193"/>
                    </a:lnTo>
                    <a:lnTo>
                      <a:pt x="236" y="194"/>
                    </a:lnTo>
                    <a:lnTo>
                      <a:pt x="235" y="194"/>
                    </a:lnTo>
                    <a:lnTo>
                      <a:pt x="233" y="195"/>
                    </a:lnTo>
                    <a:lnTo>
                      <a:pt x="233" y="196"/>
                    </a:lnTo>
                    <a:lnTo>
                      <a:pt x="231" y="196"/>
                    </a:lnTo>
                    <a:lnTo>
                      <a:pt x="230" y="196"/>
                    </a:lnTo>
                    <a:lnTo>
                      <a:pt x="228" y="195"/>
                    </a:lnTo>
                    <a:lnTo>
                      <a:pt x="227" y="194"/>
                    </a:lnTo>
                    <a:lnTo>
                      <a:pt x="226" y="194"/>
                    </a:lnTo>
                    <a:lnTo>
                      <a:pt x="224" y="194"/>
                    </a:lnTo>
                    <a:lnTo>
                      <a:pt x="224" y="195"/>
                    </a:lnTo>
                    <a:lnTo>
                      <a:pt x="223" y="195"/>
                    </a:lnTo>
                    <a:lnTo>
                      <a:pt x="222" y="196"/>
                    </a:lnTo>
                    <a:lnTo>
                      <a:pt x="221" y="197"/>
                    </a:lnTo>
                    <a:lnTo>
                      <a:pt x="221" y="197"/>
                    </a:lnTo>
                    <a:lnTo>
                      <a:pt x="218" y="198"/>
                    </a:lnTo>
                    <a:lnTo>
                      <a:pt x="217" y="199"/>
                    </a:lnTo>
                    <a:lnTo>
                      <a:pt x="217" y="199"/>
                    </a:lnTo>
                    <a:lnTo>
                      <a:pt x="217" y="200"/>
                    </a:lnTo>
                    <a:lnTo>
                      <a:pt x="217" y="202"/>
                    </a:lnTo>
                    <a:lnTo>
                      <a:pt x="217" y="203"/>
                    </a:lnTo>
                    <a:lnTo>
                      <a:pt x="216" y="202"/>
                    </a:lnTo>
                    <a:lnTo>
                      <a:pt x="215" y="202"/>
                    </a:lnTo>
                    <a:lnTo>
                      <a:pt x="214" y="201"/>
                    </a:lnTo>
                    <a:lnTo>
                      <a:pt x="214" y="201"/>
                    </a:lnTo>
                    <a:lnTo>
                      <a:pt x="213" y="201"/>
                    </a:lnTo>
                    <a:lnTo>
                      <a:pt x="211" y="202"/>
                    </a:lnTo>
                    <a:lnTo>
                      <a:pt x="209" y="202"/>
                    </a:lnTo>
                    <a:lnTo>
                      <a:pt x="208" y="203"/>
                    </a:lnTo>
                    <a:lnTo>
                      <a:pt x="207" y="207"/>
                    </a:lnTo>
                    <a:lnTo>
                      <a:pt x="207" y="211"/>
                    </a:lnTo>
                    <a:lnTo>
                      <a:pt x="206" y="211"/>
                    </a:lnTo>
                    <a:lnTo>
                      <a:pt x="205" y="211"/>
                    </a:lnTo>
                    <a:lnTo>
                      <a:pt x="204" y="211"/>
                    </a:lnTo>
                    <a:lnTo>
                      <a:pt x="204" y="210"/>
                    </a:lnTo>
                    <a:lnTo>
                      <a:pt x="204" y="209"/>
                    </a:lnTo>
                    <a:lnTo>
                      <a:pt x="204" y="206"/>
                    </a:lnTo>
                    <a:lnTo>
                      <a:pt x="204" y="205"/>
                    </a:lnTo>
                    <a:lnTo>
                      <a:pt x="202" y="205"/>
                    </a:lnTo>
                    <a:lnTo>
                      <a:pt x="201" y="205"/>
                    </a:lnTo>
                    <a:lnTo>
                      <a:pt x="200" y="207"/>
                    </a:lnTo>
                    <a:lnTo>
                      <a:pt x="200" y="208"/>
                    </a:lnTo>
                    <a:lnTo>
                      <a:pt x="199" y="208"/>
                    </a:lnTo>
                    <a:lnTo>
                      <a:pt x="194" y="208"/>
                    </a:lnTo>
                    <a:lnTo>
                      <a:pt x="193" y="210"/>
                    </a:lnTo>
                    <a:lnTo>
                      <a:pt x="194" y="211"/>
                    </a:lnTo>
                    <a:lnTo>
                      <a:pt x="194" y="212"/>
                    </a:lnTo>
                    <a:lnTo>
                      <a:pt x="193" y="213"/>
                    </a:lnTo>
                    <a:lnTo>
                      <a:pt x="191" y="213"/>
                    </a:lnTo>
                    <a:lnTo>
                      <a:pt x="190" y="212"/>
                    </a:lnTo>
                    <a:lnTo>
                      <a:pt x="187" y="212"/>
                    </a:lnTo>
                    <a:lnTo>
                      <a:pt x="186" y="212"/>
                    </a:lnTo>
                    <a:lnTo>
                      <a:pt x="183" y="212"/>
                    </a:lnTo>
                    <a:lnTo>
                      <a:pt x="183" y="212"/>
                    </a:lnTo>
                    <a:lnTo>
                      <a:pt x="180" y="211"/>
                    </a:lnTo>
                    <a:lnTo>
                      <a:pt x="179" y="211"/>
                    </a:lnTo>
                    <a:lnTo>
                      <a:pt x="179" y="211"/>
                    </a:lnTo>
                    <a:lnTo>
                      <a:pt x="178" y="213"/>
                    </a:lnTo>
                    <a:lnTo>
                      <a:pt x="176" y="214"/>
                    </a:lnTo>
                    <a:lnTo>
                      <a:pt x="176" y="214"/>
                    </a:lnTo>
                    <a:lnTo>
                      <a:pt x="175" y="214"/>
                    </a:lnTo>
                    <a:lnTo>
                      <a:pt x="172" y="214"/>
                    </a:lnTo>
                    <a:lnTo>
                      <a:pt x="170" y="214"/>
                    </a:lnTo>
                    <a:lnTo>
                      <a:pt x="169" y="214"/>
                    </a:lnTo>
                    <a:lnTo>
                      <a:pt x="167" y="214"/>
                    </a:lnTo>
                    <a:lnTo>
                      <a:pt x="160" y="217"/>
                    </a:lnTo>
                    <a:lnTo>
                      <a:pt x="159" y="218"/>
                    </a:lnTo>
                    <a:lnTo>
                      <a:pt x="158" y="218"/>
                    </a:lnTo>
                    <a:lnTo>
                      <a:pt x="156" y="216"/>
                    </a:lnTo>
                    <a:lnTo>
                      <a:pt x="155" y="215"/>
                    </a:lnTo>
                    <a:lnTo>
                      <a:pt x="155" y="214"/>
                    </a:lnTo>
                    <a:lnTo>
                      <a:pt x="155" y="214"/>
                    </a:lnTo>
                    <a:lnTo>
                      <a:pt x="155" y="212"/>
                    </a:lnTo>
                    <a:lnTo>
                      <a:pt x="155" y="211"/>
                    </a:lnTo>
                    <a:lnTo>
                      <a:pt x="155" y="211"/>
                    </a:lnTo>
                    <a:lnTo>
                      <a:pt x="155" y="209"/>
                    </a:lnTo>
                    <a:lnTo>
                      <a:pt x="155" y="208"/>
                    </a:lnTo>
                    <a:lnTo>
                      <a:pt x="153" y="208"/>
                    </a:lnTo>
                    <a:lnTo>
                      <a:pt x="152" y="208"/>
                    </a:lnTo>
                    <a:lnTo>
                      <a:pt x="152" y="210"/>
                    </a:lnTo>
                    <a:lnTo>
                      <a:pt x="149" y="211"/>
                    </a:lnTo>
                    <a:lnTo>
                      <a:pt x="148" y="211"/>
                    </a:lnTo>
                    <a:lnTo>
                      <a:pt x="146" y="211"/>
                    </a:lnTo>
                    <a:lnTo>
                      <a:pt x="145" y="210"/>
                    </a:lnTo>
                    <a:lnTo>
                      <a:pt x="145" y="210"/>
                    </a:lnTo>
                    <a:lnTo>
                      <a:pt x="144" y="211"/>
                    </a:lnTo>
                    <a:lnTo>
                      <a:pt x="144" y="211"/>
                    </a:lnTo>
                    <a:lnTo>
                      <a:pt x="144" y="212"/>
                    </a:lnTo>
                    <a:lnTo>
                      <a:pt x="142" y="212"/>
                    </a:lnTo>
                    <a:lnTo>
                      <a:pt x="141" y="212"/>
                    </a:lnTo>
                    <a:lnTo>
                      <a:pt x="140" y="212"/>
                    </a:lnTo>
                    <a:lnTo>
                      <a:pt x="139" y="213"/>
                    </a:lnTo>
                    <a:lnTo>
                      <a:pt x="138" y="214"/>
                    </a:lnTo>
                    <a:lnTo>
                      <a:pt x="138" y="217"/>
                    </a:lnTo>
                    <a:lnTo>
                      <a:pt x="136" y="219"/>
                    </a:lnTo>
                    <a:lnTo>
                      <a:pt x="135" y="220"/>
                    </a:lnTo>
                    <a:lnTo>
                      <a:pt x="134" y="220"/>
                    </a:lnTo>
                    <a:lnTo>
                      <a:pt x="131" y="219"/>
                    </a:lnTo>
                    <a:lnTo>
                      <a:pt x="130" y="219"/>
                    </a:lnTo>
                    <a:lnTo>
                      <a:pt x="130" y="220"/>
                    </a:lnTo>
                    <a:lnTo>
                      <a:pt x="129" y="221"/>
                    </a:lnTo>
                    <a:lnTo>
                      <a:pt x="128" y="221"/>
                    </a:lnTo>
                    <a:lnTo>
                      <a:pt x="127" y="221"/>
                    </a:lnTo>
                    <a:lnTo>
                      <a:pt x="124" y="223"/>
                    </a:lnTo>
                    <a:lnTo>
                      <a:pt x="124" y="224"/>
                    </a:lnTo>
                    <a:lnTo>
                      <a:pt x="123" y="224"/>
                    </a:lnTo>
                    <a:lnTo>
                      <a:pt x="123" y="226"/>
                    </a:lnTo>
                    <a:lnTo>
                      <a:pt x="122" y="226"/>
                    </a:lnTo>
                    <a:lnTo>
                      <a:pt x="121" y="226"/>
                    </a:lnTo>
                    <a:lnTo>
                      <a:pt x="120" y="228"/>
                    </a:lnTo>
                    <a:lnTo>
                      <a:pt x="118" y="230"/>
                    </a:lnTo>
                    <a:lnTo>
                      <a:pt x="116" y="231"/>
                    </a:lnTo>
                    <a:lnTo>
                      <a:pt x="114" y="232"/>
                    </a:lnTo>
                    <a:lnTo>
                      <a:pt x="114" y="233"/>
                    </a:lnTo>
                    <a:lnTo>
                      <a:pt x="113" y="233"/>
                    </a:lnTo>
                    <a:lnTo>
                      <a:pt x="112" y="234"/>
                    </a:lnTo>
                    <a:lnTo>
                      <a:pt x="111" y="234"/>
                    </a:lnTo>
                    <a:lnTo>
                      <a:pt x="109" y="235"/>
                    </a:lnTo>
                    <a:lnTo>
                      <a:pt x="107" y="235"/>
                    </a:lnTo>
                    <a:lnTo>
                      <a:pt x="104" y="235"/>
                    </a:lnTo>
                    <a:lnTo>
                      <a:pt x="103" y="235"/>
                    </a:lnTo>
                    <a:lnTo>
                      <a:pt x="101" y="235"/>
                    </a:lnTo>
                    <a:lnTo>
                      <a:pt x="100" y="235"/>
                    </a:lnTo>
                    <a:lnTo>
                      <a:pt x="99" y="236"/>
                    </a:lnTo>
                    <a:lnTo>
                      <a:pt x="99" y="237"/>
                    </a:lnTo>
                    <a:lnTo>
                      <a:pt x="97" y="240"/>
                    </a:lnTo>
                    <a:lnTo>
                      <a:pt x="96" y="241"/>
                    </a:lnTo>
                    <a:lnTo>
                      <a:pt x="95" y="241"/>
                    </a:lnTo>
                    <a:lnTo>
                      <a:pt x="93" y="242"/>
                    </a:lnTo>
                    <a:lnTo>
                      <a:pt x="93" y="242"/>
                    </a:lnTo>
                    <a:lnTo>
                      <a:pt x="90" y="243"/>
                    </a:lnTo>
                    <a:lnTo>
                      <a:pt x="90" y="243"/>
                    </a:lnTo>
                    <a:lnTo>
                      <a:pt x="90" y="244"/>
                    </a:lnTo>
                    <a:lnTo>
                      <a:pt x="89" y="245"/>
                    </a:lnTo>
                    <a:lnTo>
                      <a:pt x="88" y="245"/>
                    </a:lnTo>
                    <a:lnTo>
                      <a:pt x="86" y="248"/>
                    </a:lnTo>
                    <a:lnTo>
                      <a:pt x="86" y="250"/>
                    </a:lnTo>
                    <a:lnTo>
                      <a:pt x="85" y="252"/>
                    </a:lnTo>
                    <a:lnTo>
                      <a:pt x="84" y="252"/>
                    </a:lnTo>
                    <a:lnTo>
                      <a:pt x="83" y="252"/>
                    </a:lnTo>
                    <a:lnTo>
                      <a:pt x="83" y="254"/>
                    </a:lnTo>
                    <a:lnTo>
                      <a:pt x="82" y="255"/>
                    </a:lnTo>
                    <a:lnTo>
                      <a:pt x="82" y="255"/>
                    </a:lnTo>
                    <a:lnTo>
                      <a:pt x="81" y="256"/>
                    </a:lnTo>
                    <a:lnTo>
                      <a:pt x="80" y="257"/>
                    </a:lnTo>
                    <a:lnTo>
                      <a:pt x="80" y="257"/>
                    </a:lnTo>
                    <a:lnTo>
                      <a:pt x="79" y="257"/>
                    </a:lnTo>
                    <a:lnTo>
                      <a:pt x="78" y="259"/>
                    </a:lnTo>
                    <a:lnTo>
                      <a:pt x="77" y="259"/>
                    </a:lnTo>
                    <a:lnTo>
                      <a:pt x="76" y="259"/>
                    </a:lnTo>
                    <a:lnTo>
                      <a:pt x="75" y="261"/>
                    </a:lnTo>
                    <a:lnTo>
                      <a:pt x="75" y="264"/>
                    </a:lnTo>
                    <a:lnTo>
                      <a:pt x="73" y="269"/>
                    </a:lnTo>
                    <a:lnTo>
                      <a:pt x="73" y="272"/>
                    </a:lnTo>
                    <a:lnTo>
                      <a:pt x="72" y="273"/>
                    </a:lnTo>
                    <a:lnTo>
                      <a:pt x="71" y="273"/>
                    </a:lnTo>
                    <a:lnTo>
                      <a:pt x="70" y="272"/>
                    </a:lnTo>
                    <a:lnTo>
                      <a:pt x="69" y="269"/>
                    </a:lnTo>
                    <a:lnTo>
                      <a:pt x="69" y="269"/>
                    </a:lnTo>
                    <a:lnTo>
                      <a:pt x="69" y="266"/>
                    </a:lnTo>
                    <a:lnTo>
                      <a:pt x="68" y="266"/>
                    </a:lnTo>
                    <a:lnTo>
                      <a:pt x="68" y="265"/>
                    </a:lnTo>
                    <a:lnTo>
                      <a:pt x="67" y="262"/>
                    </a:lnTo>
                    <a:lnTo>
                      <a:pt x="68" y="259"/>
                    </a:lnTo>
                    <a:lnTo>
                      <a:pt x="68" y="257"/>
                    </a:lnTo>
                    <a:lnTo>
                      <a:pt x="69" y="255"/>
                    </a:lnTo>
                    <a:lnTo>
                      <a:pt x="69" y="253"/>
                    </a:lnTo>
                    <a:lnTo>
                      <a:pt x="69" y="252"/>
                    </a:lnTo>
                    <a:lnTo>
                      <a:pt x="69" y="251"/>
                    </a:lnTo>
                    <a:lnTo>
                      <a:pt x="69" y="250"/>
                    </a:lnTo>
                    <a:lnTo>
                      <a:pt x="69" y="249"/>
                    </a:lnTo>
                    <a:lnTo>
                      <a:pt x="69" y="249"/>
                    </a:lnTo>
                    <a:lnTo>
                      <a:pt x="70" y="247"/>
                    </a:lnTo>
                    <a:lnTo>
                      <a:pt x="70" y="246"/>
                    </a:lnTo>
                    <a:lnTo>
                      <a:pt x="69" y="246"/>
                    </a:lnTo>
                    <a:lnTo>
                      <a:pt x="69" y="245"/>
                    </a:lnTo>
                    <a:lnTo>
                      <a:pt x="68" y="245"/>
                    </a:lnTo>
                    <a:lnTo>
                      <a:pt x="68" y="244"/>
                    </a:lnTo>
                    <a:lnTo>
                      <a:pt x="68" y="243"/>
                    </a:lnTo>
                    <a:lnTo>
                      <a:pt x="69" y="242"/>
                    </a:lnTo>
                    <a:lnTo>
                      <a:pt x="69" y="240"/>
                    </a:lnTo>
                    <a:lnTo>
                      <a:pt x="69" y="239"/>
                    </a:lnTo>
                    <a:lnTo>
                      <a:pt x="69" y="238"/>
                    </a:lnTo>
                    <a:lnTo>
                      <a:pt x="69" y="236"/>
                    </a:lnTo>
                    <a:lnTo>
                      <a:pt x="69" y="235"/>
                    </a:lnTo>
                    <a:lnTo>
                      <a:pt x="69" y="234"/>
                    </a:lnTo>
                    <a:lnTo>
                      <a:pt x="67" y="233"/>
                    </a:lnTo>
                    <a:lnTo>
                      <a:pt x="66" y="231"/>
                    </a:lnTo>
                    <a:lnTo>
                      <a:pt x="65" y="231"/>
                    </a:lnTo>
                    <a:lnTo>
                      <a:pt x="64" y="230"/>
                    </a:lnTo>
                    <a:lnTo>
                      <a:pt x="63" y="229"/>
                    </a:lnTo>
                    <a:lnTo>
                      <a:pt x="59" y="229"/>
                    </a:lnTo>
                    <a:lnTo>
                      <a:pt x="44" y="229"/>
                    </a:lnTo>
                    <a:lnTo>
                      <a:pt x="41" y="224"/>
                    </a:lnTo>
                    <a:lnTo>
                      <a:pt x="39" y="222"/>
                    </a:lnTo>
                    <a:lnTo>
                      <a:pt x="38" y="220"/>
                    </a:lnTo>
                    <a:lnTo>
                      <a:pt x="33" y="215"/>
                    </a:lnTo>
                    <a:lnTo>
                      <a:pt x="28" y="212"/>
                    </a:lnTo>
                    <a:lnTo>
                      <a:pt x="28" y="212"/>
                    </a:lnTo>
                    <a:lnTo>
                      <a:pt x="28" y="211"/>
                    </a:lnTo>
                    <a:lnTo>
                      <a:pt x="27" y="211"/>
                    </a:lnTo>
                    <a:lnTo>
                      <a:pt x="33" y="164"/>
                    </a:lnTo>
                    <a:lnTo>
                      <a:pt x="33" y="163"/>
                    </a:lnTo>
                    <a:lnTo>
                      <a:pt x="37" y="157"/>
                    </a:lnTo>
                    <a:lnTo>
                      <a:pt x="37" y="153"/>
                    </a:lnTo>
                    <a:lnTo>
                      <a:pt x="38" y="146"/>
                    </a:lnTo>
                    <a:lnTo>
                      <a:pt x="38" y="143"/>
                    </a:lnTo>
                    <a:lnTo>
                      <a:pt x="35" y="135"/>
                    </a:lnTo>
                    <a:lnTo>
                      <a:pt x="35" y="132"/>
                    </a:lnTo>
                    <a:lnTo>
                      <a:pt x="34" y="129"/>
                    </a:lnTo>
                    <a:lnTo>
                      <a:pt x="33" y="127"/>
                    </a:lnTo>
                    <a:lnTo>
                      <a:pt x="31" y="123"/>
                    </a:lnTo>
                    <a:lnTo>
                      <a:pt x="31" y="122"/>
                    </a:lnTo>
                    <a:lnTo>
                      <a:pt x="31" y="119"/>
                    </a:lnTo>
                    <a:lnTo>
                      <a:pt x="30" y="108"/>
                    </a:lnTo>
                    <a:lnTo>
                      <a:pt x="24" y="91"/>
                    </a:lnTo>
                    <a:lnTo>
                      <a:pt x="23" y="90"/>
                    </a:lnTo>
                    <a:lnTo>
                      <a:pt x="20" y="87"/>
                    </a:lnTo>
                    <a:lnTo>
                      <a:pt x="16" y="82"/>
                    </a:lnTo>
                    <a:lnTo>
                      <a:pt x="13" y="78"/>
                    </a:lnTo>
                    <a:lnTo>
                      <a:pt x="0" y="49"/>
                    </a:lnTo>
                    <a:lnTo>
                      <a:pt x="0" y="49"/>
                    </a:lnTo>
                    <a:lnTo>
                      <a:pt x="1" y="42"/>
                    </a:lnTo>
                    <a:lnTo>
                      <a:pt x="2" y="42"/>
                    </a:lnTo>
                    <a:lnTo>
                      <a:pt x="4" y="40"/>
                    </a:lnTo>
                    <a:lnTo>
                      <a:pt x="5" y="40"/>
                    </a:lnTo>
                    <a:lnTo>
                      <a:pt x="6" y="40"/>
                    </a:lnTo>
                    <a:lnTo>
                      <a:pt x="7" y="38"/>
                    </a:lnTo>
                    <a:lnTo>
                      <a:pt x="9" y="38"/>
                    </a:lnTo>
                    <a:lnTo>
                      <a:pt x="11" y="39"/>
                    </a:lnTo>
                    <a:lnTo>
                      <a:pt x="11" y="38"/>
                    </a:lnTo>
                    <a:lnTo>
                      <a:pt x="13" y="38"/>
                    </a:lnTo>
                    <a:lnTo>
                      <a:pt x="15" y="38"/>
                    </a:lnTo>
                    <a:lnTo>
                      <a:pt x="17" y="37"/>
                    </a:lnTo>
                    <a:lnTo>
                      <a:pt x="18" y="37"/>
                    </a:lnTo>
                    <a:lnTo>
                      <a:pt x="18" y="37"/>
                    </a:lnTo>
                    <a:lnTo>
                      <a:pt x="21" y="38"/>
                    </a:lnTo>
                    <a:lnTo>
                      <a:pt x="23" y="38"/>
                    </a:lnTo>
                    <a:lnTo>
                      <a:pt x="24" y="37"/>
                    </a:lnTo>
                    <a:lnTo>
                      <a:pt x="24" y="37"/>
                    </a:lnTo>
                    <a:lnTo>
                      <a:pt x="25" y="37"/>
                    </a:lnTo>
                    <a:lnTo>
                      <a:pt x="27" y="36"/>
                    </a:lnTo>
                    <a:lnTo>
                      <a:pt x="28" y="36"/>
                    </a:lnTo>
                    <a:lnTo>
                      <a:pt x="30" y="35"/>
                    </a:lnTo>
                    <a:lnTo>
                      <a:pt x="32" y="35"/>
                    </a:lnTo>
                    <a:lnTo>
                      <a:pt x="35" y="34"/>
                    </a:lnTo>
                    <a:lnTo>
                      <a:pt x="38" y="35"/>
                    </a:lnTo>
                    <a:lnTo>
                      <a:pt x="39" y="34"/>
                    </a:lnTo>
                    <a:lnTo>
                      <a:pt x="42" y="33"/>
                    </a:lnTo>
                    <a:lnTo>
                      <a:pt x="43" y="33"/>
                    </a:lnTo>
                    <a:lnTo>
                      <a:pt x="45" y="31"/>
                    </a:lnTo>
                    <a:lnTo>
                      <a:pt x="46" y="31"/>
                    </a:lnTo>
                    <a:lnTo>
                      <a:pt x="49" y="30"/>
                    </a:lnTo>
                    <a:lnTo>
                      <a:pt x="50" y="28"/>
                    </a:lnTo>
                    <a:lnTo>
                      <a:pt x="51" y="28"/>
                    </a:lnTo>
                    <a:lnTo>
                      <a:pt x="53" y="28"/>
                    </a:lnTo>
                    <a:lnTo>
                      <a:pt x="55" y="27"/>
                    </a:lnTo>
                    <a:lnTo>
                      <a:pt x="56" y="27"/>
                    </a:lnTo>
                    <a:lnTo>
                      <a:pt x="59" y="27"/>
                    </a:lnTo>
                    <a:lnTo>
                      <a:pt x="60" y="27"/>
                    </a:lnTo>
                    <a:lnTo>
                      <a:pt x="62" y="28"/>
                    </a:lnTo>
                    <a:lnTo>
                      <a:pt x="66" y="28"/>
                    </a:lnTo>
                    <a:lnTo>
                      <a:pt x="69" y="28"/>
                    </a:lnTo>
                    <a:lnTo>
                      <a:pt x="70" y="28"/>
                    </a:lnTo>
                    <a:lnTo>
                      <a:pt x="75" y="29"/>
                    </a:lnTo>
                    <a:lnTo>
                      <a:pt x="76" y="30"/>
                    </a:lnTo>
                    <a:lnTo>
                      <a:pt x="78" y="31"/>
                    </a:lnTo>
                    <a:lnTo>
                      <a:pt x="82" y="31"/>
                    </a:lnTo>
                    <a:lnTo>
                      <a:pt x="86" y="33"/>
                    </a:lnTo>
                    <a:lnTo>
                      <a:pt x="90" y="32"/>
                    </a:lnTo>
                    <a:lnTo>
                      <a:pt x="96" y="31"/>
                    </a:lnTo>
                    <a:lnTo>
                      <a:pt x="98" y="45"/>
                    </a:lnTo>
                    <a:lnTo>
                      <a:pt x="100" y="54"/>
                    </a:lnTo>
                    <a:lnTo>
                      <a:pt x="100" y="54"/>
                    </a:lnTo>
                    <a:lnTo>
                      <a:pt x="103" y="52"/>
                    </a:lnTo>
                    <a:lnTo>
                      <a:pt x="106" y="50"/>
                    </a:lnTo>
                    <a:lnTo>
                      <a:pt x="107" y="49"/>
                    </a:lnTo>
                    <a:lnTo>
                      <a:pt x="108" y="47"/>
                    </a:lnTo>
                    <a:lnTo>
                      <a:pt x="108" y="45"/>
                    </a:lnTo>
                    <a:lnTo>
                      <a:pt x="109" y="43"/>
                    </a:lnTo>
                    <a:lnTo>
                      <a:pt x="110" y="39"/>
                    </a:lnTo>
                    <a:lnTo>
                      <a:pt x="111" y="38"/>
                    </a:lnTo>
                    <a:lnTo>
                      <a:pt x="112" y="39"/>
                    </a:lnTo>
                    <a:lnTo>
                      <a:pt x="114" y="38"/>
                    </a:lnTo>
                    <a:lnTo>
                      <a:pt x="115" y="38"/>
                    </a:lnTo>
                    <a:lnTo>
                      <a:pt x="116" y="37"/>
                    </a:lnTo>
                    <a:lnTo>
                      <a:pt x="119" y="37"/>
                    </a:lnTo>
                    <a:lnTo>
                      <a:pt x="120" y="37"/>
                    </a:lnTo>
                    <a:lnTo>
                      <a:pt x="121" y="35"/>
                    </a:lnTo>
                    <a:lnTo>
                      <a:pt x="121" y="35"/>
                    </a:lnTo>
                    <a:lnTo>
                      <a:pt x="121" y="34"/>
                    </a:lnTo>
                    <a:lnTo>
                      <a:pt x="121" y="32"/>
                    </a:lnTo>
                    <a:lnTo>
                      <a:pt x="120" y="31"/>
                    </a:lnTo>
                    <a:lnTo>
                      <a:pt x="121" y="29"/>
                    </a:lnTo>
                    <a:lnTo>
                      <a:pt x="121" y="28"/>
                    </a:lnTo>
                    <a:lnTo>
                      <a:pt x="122" y="27"/>
                    </a:lnTo>
                    <a:lnTo>
                      <a:pt x="123" y="27"/>
                    </a:lnTo>
                    <a:lnTo>
                      <a:pt x="124" y="30"/>
                    </a:lnTo>
                    <a:lnTo>
                      <a:pt x="125" y="30"/>
                    </a:lnTo>
                    <a:lnTo>
                      <a:pt x="126" y="30"/>
                    </a:lnTo>
                    <a:lnTo>
                      <a:pt x="128" y="30"/>
                    </a:lnTo>
                    <a:lnTo>
                      <a:pt x="128" y="29"/>
                    </a:lnTo>
                    <a:lnTo>
                      <a:pt x="129" y="28"/>
                    </a:lnTo>
                    <a:lnTo>
                      <a:pt x="130" y="28"/>
                    </a:lnTo>
                    <a:lnTo>
                      <a:pt x="131" y="27"/>
                    </a:lnTo>
                    <a:lnTo>
                      <a:pt x="131" y="28"/>
                    </a:lnTo>
                    <a:lnTo>
                      <a:pt x="131" y="30"/>
                    </a:lnTo>
                    <a:lnTo>
                      <a:pt x="132" y="31"/>
                    </a:lnTo>
                    <a:lnTo>
                      <a:pt x="134" y="34"/>
                    </a:lnTo>
                    <a:lnTo>
                      <a:pt x="135" y="35"/>
                    </a:lnTo>
                    <a:lnTo>
                      <a:pt x="135" y="35"/>
                    </a:lnTo>
                    <a:lnTo>
                      <a:pt x="138" y="36"/>
                    </a:lnTo>
                    <a:lnTo>
                      <a:pt x="141" y="38"/>
                    </a:lnTo>
                    <a:lnTo>
                      <a:pt x="141" y="41"/>
                    </a:lnTo>
                    <a:lnTo>
                      <a:pt x="142" y="42"/>
                    </a:lnTo>
                    <a:lnTo>
                      <a:pt x="144" y="43"/>
                    </a:lnTo>
                    <a:lnTo>
                      <a:pt x="146" y="44"/>
                    </a:lnTo>
                    <a:lnTo>
                      <a:pt x="147" y="47"/>
                    </a:lnTo>
                    <a:lnTo>
                      <a:pt x="148" y="48"/>
                    </a:lnTo>
                    <a:lnTo>
                      <a:pt x="148" y="49"/>
                    </a:lnTo>
                    <a:lnTo>
                      <a:pt x="149" y="49"/>
                    </a:lnTo>
                    <a:lnTo>
                      <a:pt x="148" y="52"/>
                    </a:lnTo>
                    <a:lnTo>
                      <a:pt x="149" y="52"/>
                    </a:lnTo>
                    <a:lnTo>
                      <a:pt x="151" y="53"/>
                    </a:lnTo>
                    <a:lnTo>
                      <a:pt x="151" y="55"/>
                    </a:lnTo>
                    <a:lnTo>
                      <a:pt x="151" y="56"/>
                    </a:lnTo>
                    <a:lnTo>
                      <a:pt x="152" y="56"/>
                    </a:lnTo>
                    <a:lnTo>
                      <a:pt x="152" y="55"/>
                    </a:lnTo>
                    <a:lnTo>
                      <a:pt x="153" y="55"/>
                    </a:lnTo>
                    <a:lnTo>
                      <a:pt x="154" y="52"/>
                    </a:lnTo>
                    <a:lnTo>
                      <a:pt x="155" y="52"/>
                    </a:lnTo>
                    <a:lnTo>
                      <a:pt x="158" y="51"/>
                    </a:lnTo>
                    <a:lnTo>
                      <a:pt x="162" y="52"/>
                    </a:lnTo>
                    <a:lnTo>
                      <a:pt x="162" y="52"/>
                    </a:lnTo>
                    <a:lnTo>
                      <a:pt x="163" y="52"/>
                    </a:lnTo>
                    <a:lnTo>
                      <a:pt x="166" y="52"/>
                    </a:lnTo>
                    <a:lnTo>
                      <a:pt x="168" y="52"/>
                    </a:lnTo>
                    <a:lnTo>
                      <a:pt x="169" y="53"/>
                    </a:lnTo>
                    <a:lnTo>
                      <a:pt x="173" y="53"/>
                    </a:lnTo>
                    <a:lnTo>
                      <a:pt x="175" y="52"/>
                    </a:lnTo>
                    <a:lnTo>
                      <a:pt x="177" y="52"/>
                    </a:lnTo>
                    <a:lnTo>
                      <a:pt x="179" y="52"/>
                    </a:lnTo>
                    <a:lnTo>
                      <a:pt x="182" y="53"/>
                    </a:lnTo>
                    <a:lnTo>
                      <a:pt x="182" y="54"/>
                    </a:lnTo>
                    <a:lnTo>
                      <a:pt x="184" y="54"/>
                    </a:lnTo>
                    <a:lnTo>
                      <a:pt x="186" y="53"/>
                    </a:lnTo>
                    <a:lnTo>
                      <a:pt x="186" y="52"/>
                    </a:lnTo>
                    <a:lnTo>
                      <a:pt x="188" y="51"/>
                    </a:lnTo>
                    <a:lnTo>
                      <a:pt x="189" y="50"/>
                    </a:lnTo>
                    <a:lnTo>
                      <a:pt x="190" y="51"/>
                    </a:lnTo>
                    <a:lnTo>
                      <a:pt x="190" y="52"/>
                    </a:lnTo>
                    <a:lnTo>
                      <a:pt x="192" y="53"/>
                    </a:lnTo>
                    <a:lnTo>
                      <a:pt x="193" y="53"/>
                    </a:lnTo>
                    <a:lnTo>
                      <a:pt x="194" y="52"/>
                    </a:lnTo>
                    <a:lnTo>
                      <a:pt x="196" y="54"/>
                    </a:lnTo>
                    <a:lnTo>
                      <a:pt x="197" y="56"/>
                    </a:lnTo>
                    <a:lnTo>
                      <a:pt x="198" y="57"/>
                    </a:lnTo>
                    <a:lnTo>
                      <a:pt x="199" y="58"/>
                    </a:lnTo>
                    <a:lnTo>
                      <a:pt x="201" y="57"/>
                    </a:lnTo>
                    <a:lnTo>
                      <a:pt x="202" y="56"/>
                    </a:lnTo>
                    <a:lnTo>
                      <a:pt x="204" y="56"/>
                    </a:lnTo>
                    <a:lnTo>
                      <a:pt x="206" y="56"/>
                    </a:lnTo>
                    <a:lnTo>
                      <a:pt x="207" y="57"/>
                    </a:lnTo>
                    <a:lnTo>
                      <a:pt x="206" y="57"/>
                    </a:lnTo>
                    <a:lnTo>
                      <a:pt x="204" y="59"/>
                    </a:lnTo>
                    <a:lnTo>
                      <a:pt x="203" y="60"/>
                    </a:lnTo>
                    <a:lnTo>
                      <a:pt x="204" y="61"/>
                    </a:lnTo>
                    <a:lnTo>
                      <a:pt x="204" y="63"/>
                    </a:lnTo>
                    <a:lnTo>
                      <a:pt x="204" y="64"/>
                    </a:lnTo>
                    <a:lnTo>
                      <a:pt x="202" y="66"/>
                    </a:lnTo>
                    <a:lnTo>
                      <a:pt x="202" y="66"/>
                    </a:lnTo>
                    <a:lnTo>
                      <a:pt x="202" y="67"/>
                    </a:lnTo>
                    <a:lnTo>
                      <a:pt x="203" y="67"/>
                    </a:lnTo>
                    <a:lnTo>
                      <a:pt x="204" y="69"/>
                    </a:lnTo>
                    <a:lnTo>
                      <a:pt x="204" y="71"/>
                    </a:lnTo>
                    <a:lnTo>
                      <a:pt x="206" y="73"/>
                    </a:lnTo>
                    <a:lnTo>
                      <a:pt x="208" y="73"/>
                    </a:lnTo>
                    <a:lnTo>
                      <a:pt x="210" y="73"/>
                    </a:lnTo>
                    <a:lnTo>
                      <a:pt x="211" y="74"/>
                    </a:lnTo>
                    <a:lnTo>
                      <a:pt x="212" y="74"/>
                    </a:lnTo>
                    <a:lnTo>
                      <a:pt x="213" y="74"/>
                    </a:lnTo>
                    <a:lnTo>
                      <a:pt x="214" y="74"/>
                    </a:lnTo>
                    <a:lnTo>
                      <a:pt x="215" y="73"/>
                    </a:lnTo>
                    <a:lnTo>
                      <a:pt x="217" y="70"/>
                    </a:lnTo>
                    <a:lnTo>
                      <a:pt x="217" y="69"/>
                    </a:lnTo>
                    <a:lnTo>
                      <a:pt x="218" y="69"/>
                    </a:lnTo>
                    <a:lnTo>
                      <a:pt x="219" y="68"/>
                    </a:lnTo>
                    <a:lnTo>
                      <a:pt x="221" y="68"/>
                    </a:lnTo>
                    <a:lnTo>
                      <a:pt x="221" y="67"/>
                    </a:lnTo>
                    <a:lnTo>
                      <a:pt x="221" y="66"/>
                    </a:lnTo>
                    <a:lnTo>
                      <a:pt x="220" y="65"/>
                    </a:lnTo>
                    <a:lnTo>
                      <a:pt x="219" y="64"/>
                    </a:lnTo>
                    <a:lnTo>
                      <a:pt x="219" y="62"/>
                    </a:lnTo>
                    <a:lnTo>
                      <a:pt x="220" y="62"/>
                    </a:lnTo>
                    <a:lnTo>
                      <a:pt x="221" y="62"/>
                    </a:lnTo>
                    <a:lnTo>
                      <a:pt x="221" y="62"/>
                    </a:lnTo>
                    <a:lnTo>
                      <a:pt x="222" y="62"/>
                    </a:lnTo>
                    <a:lnTo>
                      <a:pt x="223" y="61"/>
                    </a:lnTo>
                    <a:lnTo>
                      <a:pt x="224" y="60"/>
                    </a:lnTo>
                    <a:lnTo>
                      <a:pt x="224" y="59"/>
                    </a:lnTo>
                    <a:lnTo>
                      <a:pt x="225" y="60"/>
                    </a:lnTo>
                    <a:lnTo>
                      <a:pt x="225" y="61"/>
                    </a:lnTo>
                    <a:lnTo>
                      <a:pt x="227" y="62"/>
                    </a:lnTo>
                    <a:lnTo>
                      <a:pt x="228" y="62"/>
                    </a:lnTo>
                    <a:lnTo>
                      <a:pt x="228" y="60"/>
                    </a:lnTo>
                    <a:lnTo>
                      <a:pt x="230" y="58"/>
                    </a:lnTo>
                    <a:lnTo>
                      <a:pt x="230" y="57"/>
                    </a:lnTo>
                    <a:lnTo>
                      <a:pt x="231" y="57"/>
                    </a:lnTo>
                    <a:lnTo>
                      <a:pt x="231" y="56"/>
                    </a:lnTo>
                    <a:lnTo>
                      <a:pt x="232" y="58"/>
                    </a:lnTo>
                    <a:lnTo>
                      <a:pt x="234" y="58"/>
                    </a:lnTo>
                    <a:lnTo>
                      <a:pt x="235" y="56"/>
                    </a:lnTo>
                    <a:lnTo>
                      <a:pt x="235" y="55"/>
                    </a:lnTo>
                    <a:lnTo>
                      <a:pt x="234" y="54"/>
                    </a:lnTo>
                    <a:lnTo>
                      <a:pt x="235" y="53"/>
                    </a:lnTo>
                    <a:lnTo>
                      <a:pt x="235" y="53"/>
                    </a:lnTo>
                    <a:lnTo>
                      <a:pt x="237" y="53"/>
                    </a:lnTo>
                    <a:lnTo>
                      <a:pt x="238" y="52"/>
                    </a:lnTo>
                    <a:lnTo>
                      <a:pt x="239" y="52"/>
                    </a:lnTo>
                    <a:lnTo>
                      <a:pt x="239" y="53"/>
                    </a:lnTo>
                    <a:lnTo>
                      <a:pt x="240" y="53"/>
                    </a:lnTo>
                    <a:lnTo>
                      <a:pt x="241" y="53"/>
                    </a:lnTo>
                    <a:lnTo>
                      <a:pt x="242" y="52"/>
                    </a:lnTo>
                    <a:lnTo>
                      <a:pt x="245" y="52"/>
                    </a:lnTo>
                    <a:lnTo>
                      <a:pt x="245" y="53"/>
                    </a:lnTo>
                    <a:lnTo>
                      <a:pt x="247" y="53"/>
                    </a:lnTo>
                    <a:lnTo>
                      <a:pt x="252" y="52"/>
                    </a:lnTo>
                    <a:lnTo>
                      <a:pt x="252" y="52"/>
                    </a:lnTo>
                    <a:lnTo>
                      <a:pt x="253" y="52"/>
                    </a:lnTo>
                    <a:lnTo>
                      <a:pt x="254" y="53"/>
                    </a:lnTo>
                    <a:lnTo>
                      <a:pt x="255" y="52"/>
                    </a:lnTo>
                    <a:lnTo>
                      <a:pt x="257" y="51"/>
                    </a:lnTo>
                    <a:lnTo>
                      <a:pt x="257" y="50"/>
                    </a:lnTo>
                    <a:lnTo>
                      <a:pt x="258" y="49"/>
                    </a:lnTo>
                    <a:lnTo>
                      <a:pt x="256" y="47"/>
                    </a:lnTo>
                    <a:lnTo>
                      <a:pt x="256" y="46"/>
                    </a:lnTo>
                    <a:lnTo>
                      <a:pt x="257" y="45"/>
                    </a:lnTo>
                    <a:lnTo>
                      <a:pt x="258" y="45"/>
                    </a:lnTo>
                    <a:lnTo>
                      <a:pt x="259" y="45"/>
                    </a:lnTo>
                    <a:lnTo>
                      <a:pt x="262" y="46"/>
                    </a:lnTo>
                    <a:lnTo>
                      <a:pt x="262" y="45"/>
                    </a:lnTo>
                    <a:lnTo>
                      <a:pt x="261" y="44"/>
                    </a:lnTo>
                    <a:lnTo>
                      <a:pt x="261" y="43"/>
                    </a:lnTo>
                    <a:lnTo>
                      <a:pt x="261" y="42"/>
                    </a:lnTo>
                    <a:lnTo>
                      <a:pt x="259" y="40"/>
                    </a:lnTo>
                    <a:lnTo>
                      <a:pt x="262" y="38"/>
                    </a:lnTo>
                    <a:lnTo>
                      <a:pt x="261" y="38"/>
                    </a:lnTo>
                    <a:lnTo>
                      <a:pt x="259" y="37"/>
                    </a:lnTo>
                    <a:lnTo>
                      <a:pt x="259" y="35"/>
                    </a:lnTo>
                    <a:lnTo>
                      <a:pt x="259" y="35"/>
                    </a:lnTo>
                    <a:lnTo>
                      <a:pt x="258" y="36"/>
                    </a:lnTo>
                    <a:lnTo>
                      <a:pt x="257" y="36"/>
                    </a:lnTo>
                    <a:lnTo>
                      <a:pt x="257" y="35"/>
                    </a:lnTo>
                    <a:lnTo>
                      <a:pt x="258" y="33"/>
                    </a:lnTo>
                    <a:lnTo>
                      <a:pt x="258" y="31"/>
                    </a:lnTo>
                    <a:lnTo>
                      <a:pt x="258" y="29"/>
                    </a:lnTo>
                    <a:lnTo>
                      <a:pt x="259" y="28"/>
                    </a:lnTo>
                    <a:lnTo>
                      <a:pt x="262" y="30"/>
                    </a:lnTo>
                    <a:lnTo>
                      <a:pt x="262" y="31"/>
                    </a:lnTo>
                    <a:lnTo>
                      <a:pt x="262" y="32"/>
                    </a:lnTo>
                    <a:lnTo>
                      <a:pt x="263" y="33"/>
                    </a:lnTo>
                    <a:lnTo>
                      <a:pt x="265" y="32"/>
                    </a:lnTo>
                    <a:lnTo>
                      <a:pt x="266" y="32"/>
                    </a:lnTo>
                    <a:lnTo>
                      <a:pt x="266" y="33"/>
                    </a:lnTo>
                    <a:lnTo>
                      <a:pt x="268" y="35"/>
                    </a:lnTo>
                    <a:lnTo>
                      <a:pt x="269" y="35"/>
                    </a:lnTo>
                    <a:lnTo>
                      <a:pt x="269" y="35"/>
                    </a:lnTo>
                    <a:lnTo>
                      <a:pt x="270" y="34"/>
                    </a:lnTo>
                    <a:lnTo>
                      <a:pt x="272" y="33"/>
                    </a:lnTo>
                    <a:lnTo>
                      <a:pt x="272" y="32"/>
                    </a:lnTo>
                    <a:lnTo>
                      <a:pt x="272" y="31"/>
                    </a:lnTo>
                    <a:lnTo>
                      <a:pt x="271" y="31"/>
                    </a:lnTo>
                    <a:lnTo>
                      <a:pt x="272" y="31"/>
                    </a:lnTo>
                    <a:lnTo>
                      <a:pt x="272" y="30"/>
                    </a:lnTo>
                    <a:lnTo>
                      <a:pt x="272" y="29"/>
                    </a:lnTo>
                    <a:lnTo>
                      <a:pt x="272" y="29"/>
                    </a:lnTo>
                    <a:lnTo>
                      <a:pt x="270" y="28"/>
                    </a:lnTo>
                    <a:lnTo>
                      <a:pt x="270" y="26"/>
                    </a:lnTo>
                    <a:lnTo>
                      <a:pt x="269" y="24"/>
                    </a:lnTo>
                    <a:lnTo>
                      <a:pt x="270" y="23"/>
                    </a:lnTo>
                    <a:lnTo>
                      <a:pt x="271" y="23"/>
                    </a:lnTo>
                    <a:lnTo>
                      <a:pt x="271" y="22"/>
                    </a:lnTo>
                    <a:lnTo>
                      <a:pt x="272" y="21"/>
                    </a:lnTo>
                    <a:lnTo>
                      <a:pt x="273" y="21"/>
                    </a:lnTo>
                    <a:lnTo>
                      <a:pt x="276" y="21"/>
                    </a:lnTo>
                    <a:lnTo>
                      <a:pt x="279" y="19"/>
                    </a:lnTo>
                    <a:lnTo>
                      <a:pt x="281" y="21"/>
                    </a:lnTo>
                    <a:lnTo>
                      <a:pt x="283" y="21"/>
                    </a:lnTo>
                    <a:lnTo>
                      <a:pt x="284" y="21"/>
                    </a:lnTo>
                    <a:lnTo>
                      <a:pt x="285" y="19"/>
                    </a:lnTo>
                    <a:lnTo>
                      <a:pt x="283" y="18"/>
                    </a:lnTo>
                    <a:lnTo>
                      <a:pt x="281" y="18"/>
                    </a:lnTo>
                    <a:lnTo>
                      <a:pt x="281" y="16"/>
                    </a:lnTo>
                    <a:lnTo>
                      <a:pt x="280" y="16"/>
                    </a:lnTo>
                    <a:lnTo>
                      <a:pt x="279" y="15"/>
                    </a:lnTo>
                    <a:lnTo>
                      <a:pt x="279" y="15"/>
                    </a:lnTo>
                    <a:lnTo>
                      <a:pt x="276" y="14"/>
                    </a:lnTo>
                    <a:lnTo>
                      <a:pt x="276" y="14"/>
                    </a:lnTo>
                    <a:lnTo>
                      <a:pt x="275" y="14"/>
                    </a:lnTo>
                    <a:lnTo>
                      <a:pt x="276" y="14"/>
                    </a:lnTo>
                    <a:lnTo>
                      <a:pt x="276" y="12"/>
                    </a:lnTo>
                    <a:lnTo>
                      <a:pt x="276" y="12"/>
                    </a:lnTo>
                    <a:lnTo>
                      <a:pt x="277" y="11"/>
                    </a:lnTo>
                    <a:lnTo>
                      <a:pt x="278" y="12"/>
                    </a:lnTo>
                    <a:lnTo>
                      <a:pt x="280" y="11"/>
                    </a:lnTo>
                    <a:lnTo>
                      <a:pt x="283" y="10"/>
                    </a:lnTo>
                    <a:lnTo>
                      <a:pt x="283" y="12"/>
                    </a:lnTo>
                    <a:lnTo>
                      <a:pt x="283" y="13"/>
                    </a:lnTo>
                    <a:lnTo>
                      <a:pt x="284" y="13"/>
                    </a:lnTo>
                    <a:lnTo>
                      <a:pt x="285" y="11"/>
                    </a:lnTo>
                    <a:lnTo>
                      <a:pt x="286" y="12"/>
                    </a:lnTo>
                    <a:lnTo>
                      <a:pt x="286" y="11"/>
                    </a:lnTo>
                    <a:lnTo>
                      <a:pt x="287" y="11"/>
                    </a:lnTo>
                    <a:lnTo>
                      <a:pt x="286" y="11"/>
                    </a:lnTo>
                    <a:lnTo>
                      <a:pt x="286" y="10"/>
                    </a:lnTo>
                    <a:lnTo>
                      <a:pt x="286" y="7"/>
                    </a:lnTo>
                    <a:lnTo>
                      <a:pt x="285" y="7"/>
                    </a:lnTo>
                    <a:lnTo>
                      <a:pt x="285" y="5"/>
                    </a:lnTo>
                    <a:lnTo>
                      <a:pt x="286" y="5"/>
                    </a:lnTo>
                    <a:lnTo>
                      <a:pt x="286" y="6"/>
                    </a:lnTo>
                    <a:lnTo>
                      <a:pt x="287" y="7"/>
                    </a:lnTo>
                    <a:lnTo>
                      <a:pt x="289" y="7"/>
                    </a:lnTo>
                    <a:lnTo>
                      <a:pt x="290" y="7"/>
                    </a:lnTo>
                    <a:lnTo>
                      <a:pt x="293" y="7"/>
                    </a:lnTo>
                    <a:lnTo>
                      <a:pt x="293" y="5"/>
                    </a:lnTo>
                    <a:lnTo>
                      <a:pt x="293" y="4"/>
                    </a:lnTo>
                    <a:lnTo>
                      <a:pt x="293" y="3"/>
                    </a:lnTo>
                    <a:lnTo>
                      <a:pt x="294" y="3"/>
                    </a:lnTo>
                    <a:lnTo>
                      <a:pt x="297" y="2"/>
                    </a:lnTo>
                    <a:lnTo>
                      <a:pt x="297" y="1"/>
                    </a:lnTo>
                    <a:lnTo>
                      <a:pt x="299" y="1"/>
                    </a:lnTo>
                    <a:lnTo>
                      <a:pt x="299" y="0"/>
                    </a:lnTo>
                    <a:lnTo>
                      <a:pt x="299" y="0"/>
                    </a:lnTo>
                    <a:lnTo>
                      <a:pt x="302" y="0"/>
                    </a:lnTo>
                    <a:lnTo>
                      <a:pt x="305" y="1"/>
                    </a:lnTo>
                    <a:lnTo>
                      <a:pt x="307" y="3"/>
                    </a:lnTo>
                    <a:lnTo>
                      <a:pt x="307" y="3"/>
                    </a:lnTo>
                    <a:lnTo>
                      <a:pt x="308" y="3"/>
                    </a:lnTo>
                    <a:lnTo>
                      <a:pt x="309" y="3"/>
                    </a:lnTo>
                    <a:lnTo>
                      <a:pt x="310" y="3"/>
                    </a:lnTo>
                    <a:lnTo>
                      <a:pt x="312" y="4"/>
                    </a:lnTo>
                    <a:lnTo>
                      <a:pt x="313" y="4"/>
                    </a:lnTo>
                    <a:lnTo>
                      <a:pt x="313" y="5"/>
                    </a:lnTo>
                    <a:lnTo>
                      <a:pt x="314" y="4"/>
                    </a:lnTo>
                    <a:lnTo>
                      <a:pt x="316" y="4"/>
                    </a:lnTo>
                    <a:lnTo>
                      <a:pt x="317" y="6"/>
                    </a:lnTo>
                    <a:lnTo>
                      <a:pt x="318" y="7"/>
                    </a:lnTo>
                    <a:lnTo>
                      <a:pt x="317" y="9"/>
                    </a:lnTo>
                    <a:lnTo>
                      <a:pt x="316" y="10"/>
                    </a:lnTo>
                    <a:lnTo>
                      <a:pt x="317" y="10"/>
                    </a:lnTo>
                    <a:lnTo>
                      <a:pt x="318" y="11"/>
                    </a:lnTo>
                    <a:lnTo>
                      <a:pt x="318" y="12"/>
                    </a:lnTo>
                    <a:lnTo>
                      <a:pt x="317" y="13"/>
                    </a:lnTo>
                    <a:lnTo>
                      <a:pt x="317" y="13"/>
                    </a:lnTo>
                    <a:lnTo>
                      <a:pt x="317" y="14"/>
                    </a:lnTo>
                    <a:lnTo>
                      <a:pt x="318" y="14"/>
                    </a:lnTo>
                    <a:lnTo>
                      <a:pt x="322" y="14"/>
                    </a:lnTo>
                    <a:lnTo>
                      <a:pt x="322" y="14"/>
                    </a:lnTo>
                    <a:lnTo>
                      <a:pt x="323" y="14"/>
                    </a:lnTo>
                    <a:lnTo>
                      <a:pt x="324" y="14"/>
                    </a:lnTo>
                    <a:lnTo>
                      <a:pt x="324" y="13"/>
                    </a:lnTo>
                    <a:lnTo>
                      <a:pt x="322" y="13"/>
                    </a:lnTo>
                    <a:lnTo>
                      <a:pt x="322" y="12"/>
                    </a:lnTo>
                    <a:lnTo>
                      <a:pt x="322" y="11"/>
                    </a:lnTo>
                    <a:lnTo>
                      <a:pt x="321" y="11"/>
                    </a:lnTo>
                    <a:lnTo>
                      <a:pt x="321" y="11"/>
                    </a:lnTo>
                    <a:lnTo>
                      <a:pt x="322" y="10"/>
                    </a:lnTo>
                    <a:lnTo>
                      <a:pt x="323" y="8"/>
                    </a:lnTo>
                    <a:lnTo>
                      <a:pt x="323" y="7"/>
                    </a:lnTo>
                    <a:lnTo>
                      <a:pt x="324" y="7"/>
                    </a:lnTo>
                    <a:lnTo>
                      <a:pt x="325" y="7"/>
                    </a:lnTo>
                    <a:lnTo>
                      <a:pt x="324" y="7"/>
                    </a:lnTo>
                    <a:lnTo>
                      <a:pt x="324" y="7"/>
                    </a:lnTo>
                    <a:lnTo>
                      <a:pt x="323" y="6"/>
                    </a:lnTo>
                    <a:lnTo>
                      <a:pt x="325" y="4"/>
                    </a:lnTo>
                    <a:lnTo>
                      <a:pt x="325" y="3"/>
                    </a:lnTo>
                    <a:lnTo>
                      <a:pt x="326" y="2"/>
                    </a:lnTo>
                    <a:lnTo>
                      <a:pt x="326" y="1"/>
                    </a:lnTo>
                    <a:lnTo>
                      <a:pt x="327" y="1"/>
                    </a:lnTo>
                    <a:lnTo>
                      <a:pt x="328" y="2"/>
                    </a:lnTo>
                    <a:lnTo>
                      <a:pt x="330" y="1"/>
                    </a:lnTo>
                    <a:lnTo>
                      <a:pt x="331" y="2"/>
                    </a:lnTo>
                    <a:lnTo>
                      <a:pt x="331" y="3"/>
                    </a:lnTo>
                    <a:lnTo>
                      <a:pt x="332" y="4"/>
                    </a:lnTo>
                    <a:lnTo>
                      <a:pt x="333" y="4"/>
                    </a:lnTo>
                    <a:lnTo>
                      <a:pt x="334" y="4"/>
                    </a:lnTo>
                    <a:lnTo>
                      <a:pt x="334" y="4"/>
                    </a:lnTo>
                    <a:lnTo>
                      <a:pt x="334" y="5"/>
                    </a:lnTo>
                    <a:lnTo>
                      <a:pt x="335" y="5"/>
                    </a:lnTo>
                    <a:lnTo>
                      <a:pt x="336" y="5"/>
                    </a:lnTo>
                    <a:lnTo>
                      <a:pt x="337" y="5"/>
                    </a:lnTo>
                    <a:lnTo>
                      <a:pt x="337" y="4"/>
                    </a:lnTo>
                    <a:lnTo>
                      <a:pt x="336" y="4"/>
                    </a:lnTo>
                    <a:lnTo>
                      <a:pt x="337" y="4"/>
                    </a:lnTo>
                    <a:lnTo>
                      <a:pt x="338" y="3"/>
                    </a:lnTo>
                    <a:lnTo>
                      <a:pt x="338" y="2"/>
                    </a:lnTo>
                    <a:lnTo>
                      <a:pt x="336" y="0"/>
                    </a:lnTo>
                    <a:lnTo>
                      <a:pt x="338" y="0"/>
                    </a:lnTo>
                    <a:lnTo>
                      <a:pt x="338" y="0"/>
                    </a:lnTo>
                    <a:lnTo>
                      <a:pt x="338" y="0"/>
                    </a:lnTo>
                    <a:lnTo>
                      <a:pt x="340" y="0"/>
                    </a:lnTo>
                    <a:lnTo>
                      <a:pt x="340" y="0"/>
                    </a:lnTo>
                    <a:lnTo>
                      <a:pt x="341" y="0"/>
                    </a:lnTo>
                    <a:lnTo>
                      <a:pt x="341" y="1"/>
                    </a:lnTo>
                    <a:lnTo>
                      <a:pt x="341" y="3"/>
                    </a:lnTo>
                    <a:lnTo>
                      <a:pt x="340" y="3"/>
                    </a:lnTo>
                    <a:lnTo>
                      <a:pt x="341" y="4"/>
                    </a:lnTo>
                    <a:lnTo>
                      <a:pt x="341" y="4"/>
                    </a:lnTo>
                    <a:lnTo>
                      <a:pt x="342" y="4"/>
                    </a:lnTo>
                    <a:lnTo>
                      <a:pt x="343" y="3"/>
                    </a:lnTo>
                    <a:lnTo>
                      <a:pt x="344" y="3"/>
                    </a:lnTo>
                    <a:lnTo>
                      <a:pt x="344" y="4"/>
                    </a:lnTo>
                    <a:lnTo>
                      <a:pt x="345" y="4"/>
                    </a:lnTo>
                    <a:lnTo>
                      <a:pt x="347" y="5"/>
                    </a:lnTo>
                    <a:lnTo>
                      <a:pt x="348" y="5"/>
                    </a:lnTo>
                    <a:lnTo>
                      <a:pt x="347" y="6"/>
                    </a:lnTo>
                    <a:lnTo>
                      <a:pt x="347" y="7"/>
                    </a:lnTo>
                    <a:lnTo>
                      <a:pt x="346" y="7"/>
                    </a:lnTo>
                    <a:lnTo>
                      <a:pt x="347" y="7"/>
                    </a:lnTo>
                    <a:lnTo>
                      <a:pt x="348" y="7"/>
                    </a:lnTo>
                    <a:lnTo>
                      <a:pt x="350" y="6"/>
                    </a:lnTo>
                    <a:lnTo>
                      <a:pt x="352" y="7"/>
                    </a:lnTo>
                    <a:lnTo>
                      <a:pt x="352" y="7"/>
                    </a:lnTo>
                    <a:lnTo>
                      <a:pt x="353" y="7"/>
                    </a:lnTo>
                    <a:lnTo>
                      <a:pt x="352" y="9"/>
                    </a:lnTo>
                    <a:lnTo>
                      <a:pt x="352" y="10"/>
                    </a:lnTo>
                    <a:lnTo>
                      <a:pt x="352" y="11"/>
                    </a:lnTo>
                    <a:lnTo>
                      <a:pt x="352" y="11"/>
                    </a:lnTo>
                    <a:lnTo>
                      <a:pt x="350" y="11"/>
                    </a:lnTo>
                    <a:lnTo>
                      <a:pt x="349" y="11"/>
                    </a:lnTo>
                    <a:lnTo>
                      <a:pt x="350" y="12"/>
                    </a:lnTo>
                    <a:lnTo>
                      <a:pt x="351" y="12"/>
                    </a:lnTo>
                    <a:lnTo>
                      <a:pt x="352" y="12"/>
                    </a:lnTo>
                    <a:lnTo>
                      <a:pt x="355" y="11"/>
                    </a:lnTo>
                    <a:lnTo>
                      <a:pt x="354" y="12"/>
                    </a:lnTo>
                    <a:lnTo>
                      <a:pt x="355" y="14"/>
                    </a:lnTo>
                    <a:lnTo>
                      <a:pt x="354" y="14"/>
                    </a:lnTo>
                    <a:lnTo>
                      <a:pt x="352" y="16"/>
                    </a:lnTo>
                    <a:lnTo>
                      <a:pt x="352" y="17"/>
                    </a:lnTo>
                    <a:lnTo>
                      <a:pt x="350" y="16"/>
                    </a:lnTo>
                    <a:lnTo>
                      <a:pt x="350" y="17"/>
                    </a:lnTo>
                    <a:lnTo>
                      <a:pt x="350" y="18"/>
                    </a:lnTo>
                    <a:lnTo>
                      <a:pt x="351" y="1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46" name="Freeform 1205">
                <a:extLst>
                  <a:ext uri="{FF2B5EF4-FFF2-40B4-BE49-F238E27FC236}">
                    <a16:creationId xmlns:a16="http://schemas.microsoft.com/office/drawing/2014/main" id="{F9DFF6BC-0895-443E-B5F5-BE6CB8102267}"/>
                  </a:ext>
                </a:extLst>
              </p:cNvPr>
              <p:cNvSpPr>
                <a:spLocks/>
              </p:cNvSpPr>
              <p:nvPr/>
            </p:nvSpPr>
            <p:spPr bwMode="auto">
              <a:xfrm>
                <a:off x="5501" y="772"/>
                <a:ext cx="74" cy="28"/>
              </a:xfrm>
              <a:custGeom>
                <a:avLst/>
                <a:gdLst>
                  <a:gd name="T0" fmla="*/ 1 w 74"/>
                  <a:gd name="T1" fmla="*/ 17 h 28"/>
                  <a:gd name="T2" fmla="*/ 7 w 74"/>
                  <a:gd name="T3" fmla="*/ 15 h 28"/>
                  <a:gd name="T4" fmla="*/ 6 w 74"/>
                  <a:gd name="T5" fmla="*/ 19 h 28"/>
                  <a:gd name="T6" fmla="*/ 6 w 74"/>
                  <a:gd name="T7" fmla="*/ 22 h 28"/>
                  <a:gd name="T8" fmla="*/ 4 w 74"/>
                  <a:gd name="T9" fmla="*/ 21 h 28"/>
                  <a:gd name="T10" fmla="*/ 3 w 74"/>
                  <a:gd name="T11" fmla="*/ 25 h 28"/>
                  <a:gd name="T12" fmla="*/ 5 w 74"/>
                  <a:gd name="T13" fmla="*/ 25 h 28"/>
                  <a:gd name="T14" fmla="*/ 7 w 74"/>
                  <a:gd name="T15" fmla="*/ 24 h 28"/>
                  <a:gd name="T16" fmla="*/ 10 w 74"/>
                  <a:gd name="T17" fmla="*/ 21 h 28"/>
                  <a:gd name="T18" fmla="*/ 11 w 74"/>
                  <a:gd name="T19" fmla="*/ 19 h 28"/>
                  <a:gd name="T20" fmla="*/ 14 w 74"/>
                  <a:gd name="T21" fmla="*/ 19 h 28"/>
                  <a:gd name="T22" fmla="*/ 15 w 74"/>
                  <a:gd name="T23" fmla="*/ 23 h 28"/>
                  <a:gd name="T24" fmla="*/ 16 w 74"/>
                  <a:gd name="T25" fmla="*/ 27 h 28"/>
                  <a:gd name="T26" fmla="*/ 20 w 74"/>
                  <a:gd name="T27" fmla="*/ 26 h 28"/>
                  <a:gd name="T28" fmla="*/ 19 w 74"/>
                  <a:gd name="T29" fmla="*/ 24 h 28"/>
                  <a:gd name="T30" fmla="*/ 22 w 74"/>
                  <a:gd name="T31" fmla="*/ 21 h 28"/>
                  <a:gd name="T32" fmla="*/ 21 w 74"/>
                  <a:gd name="T33" fmla="*/ 18 h 28"/>
                  <a:gd name="T34" fmla="*/ 18 w 74"/>
                  <a:gd name="T35" fmla="*/ 18 h 28"/>
                  <a:gd name="T36" fmla="*/ 16 w 74"/>
                  <a:gd name="T37" fmla="*/ 18 h 28"/>
                  <a:gd name="T38" fmla="*/ 12 w 74"/>
                  <a:gd name="T39" fmla="*/ 16 h 28"/>
                  <a:gd name="T40" fmla="*/ 10 w 74"/>
                  <a:gd name="T41" fmla="*/ 15 h 28"/>
                  <a:gd name="T42" fmla="*/ 11 w 74"/>
                  <a:gd name="T43" fmla="*/ 11 h 28"/>
                  <a:gd name="T44" fmla="*/ 15 w 74"/>
                  <a:gd name="T45" fmla="*/ 11 h 28"/>
                  <a:gd name="T46" fmla="*/ 14 w 74"/>
                  <a:gd name="T47" fmla="*/ 7 h 28"/>
                  <a:gd name="T48" fmla="*/ 18 w 74"/>
                  <a:gd name="T49" fmla="*/ 8 h 28"/>
                  <a:gd name="T50" fmla="*/ 21 w 74"/>
                  <a:gd name="T51" fmla="*/ 10 h 28"/>
                  <a:gd name="T52" fmla="*/ 25 w 74"/>
                  <a:gd name="T53" fmla="*/ 11 h 28"/>
                  <a:gd name="T54" fmla="*/ 27 w 74"/>
                  <a:gd name="T55" fmla="*/ 8 h 28"/>
                  <a:gd name="T56" fmla="*/ 29 w 74"/>
                  <a:gd name="T57" fmla="*/ 7 h 28"/>
                  <a:gd name="T58" fmla="*/ 31 w 74"/>
                  <a:gd name="T59" fmla="*/ 5 h 28"/>
                  <a:gd name="T60" fmla="*/ 35 w 74"/>
                  <a:gd name="T61" fmla="*/ 7 h 28"/>
                  <a:gd name="T62" fmla="*/ 35 w 74"/>
                  <a:gd name="T63" fmla="*/ 4 h 28"/>
                  <a:gd name="T64" fmla="*/ 38 w 74"/>
                  <a:gd name="T65" fmla="*/ 2 h 28"/>
                  <a:gd name="T66" fmla="*/ 42 w 74"/>
                  <a:gd name="T67" fmla="*/ 0 h 28"/>
                  <a:gd name="T68" fmla="*/ 45 w 74"/>
                  <a:gd name="T69" fmla="*/ 0 h 28"/>
                  <a:gd name="T70" fmla="*/ 45 w 74"/>
                  <a:gd name="T71" fmla="*/ 2 h 28"/>
                  <a:gd name="T72" fmla="*/ 48 w 74"/>
                  <a:gd name="T73" fmla="*/ 4 h 28"/>
                  <a:gd name="T74" fmla="*/ 46 w 74"/>
                  <a:gd name="T75" fmla="*/ 7 h 28"/>
                  <a:gd name="T76" fmla="*/ 49 w 74"/>
                  <a:gd name="T77" fmla="*/ 10 h 28"/>
                  <a:gd name="T78" fmla="*/ 50 w 74"/>
                  <a:gd name="T79" fmla="*/ 12 h 28"/>
                  <a:gd name="T80" fmla="*/ 52 w 74"/>
                  <a:gd name="T81" fmla="*/ 8 h 28"/>
                  <a:gd name="T82" fmla="*/ 54 w 74"/>
                  <a:gd name="T83" fmla="*/ 8 h 28"/>
                  <a:gd name="T84" fmla="*/ 56 w 74"/>
                  <a:gd name="T85" fmla="*/ 8 h 28"/>
                  <a:gd name="T86" fmla="*/ 59 w 74"/>
                  <a:gd name="T87" fmla="*/ 8 h 28"/>
                  <a:gd name="T88" fmla="*/ 63 w 74"/>
                  <a:gd name="T89" fmla="*/ 7 h 28"/>
                  <a:gd name="T90" fmla="*/ 64 w 74"/>
                  <a:gd name="T91" fmla="*/ 10 h 28"/>
                  <a:gd name="T92" fmla="*/ 66 w 74"/>
                  <a:gd name="T93" fmla="*/ 12 h 28"/>
                  <a:gd name="T94" fmla="*/ 68 w 74"/>
                  <a:gd name="T95" fmla="*/ 14 h 28"/>
                  <a:gd name="T96" fmla="*/ 69 w 74"/>
                  <a:gd name="T97" fmla="*/ 14 h 28"/>
                  <a:gd name="T98" fmla="*/ 71 w 74"/>
                  <a:gd name="T99" fmla="*/ 13 h 28"/>
                  <a:gd name="T100" fmla="*/ 74 w 74"/>
                  <a:gd name="T101"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 h="28">
                    <a:moveTo>
                      <a:pt x="0" y="18"/>
                    </a:moveTo>
                    <a:lnTo>
                      <a:pt x="1" y="18"/>
                    </a:lnTo>
                    <a:lnTo>
                      <a:pt x="1" y="17"/>
                    </a:lnTo>
                    <a:lnTo>
                      <a:pt x="1" y="17"/>
                    </a:lnTo>
                    <a:lnTo>
                      <a:pt x="3" y="17"/>
                    </a:lnTo>
                    <a:lnTo>
                      <a:pt x="7" y="15"/>
                    </a:lnTo>
                    <a:lnTo>
                      <a:pt x="7" y="16"/>
                    </a:lnTo>
                    <a:lnTo>
                      <a:pt x="6" y="18"/>
                    </a:lnTo>
                    <a:lnTo>
                      <a:pt x="6" y="19"/>
                    </a:lnTo>
                    <a:lnTo>
                      <a:pt x="7" y="20"/>
                    </a:lnTo>
                    <a:lnTo>
                      <a:pt x="6" y="21"/>
                    </a:lnTo>
                    <a:lnTo>
                      <a:pt x="6" y="22"/>
                    </a:lnTo>
                    <a:lnTo>
                      <a:pt x="5" y="22"/>
                    </a:lnTo>
                    <a:lnTo>
                      <a:pt x="4" y="22"/>
                    </a:lnTo>
                    <a:lnTo>
                      <a:pt x="4" y="21"/>
                    </a:lnTo>
                    <a:lnTo>
                      <a:pt x="3" y="21"/>
                    </a:lnTo>
                    <a:lnTo>
                      <a:pt x="2" y="24"/>
                    </a:lnTo>
                    <a:lnTo>
                      <a:pt x="3" y="25"/>
                    </a:lnTo>
                    <a:lnTo>
                      <a:pt x="4" y="25"/>
                    </a:lnTo>
                    <a:lnTo>
                      <a:pt x="4" y="25"/>
                    </a:lnTo>
                    <a:lnTo>
                      <a:pt x="5" y="25"/>
                    </a:lnTo>
                    <a:lnTo>
                      <a:pt x="7" y="25"/>
                    </a:lnTo>
                    <a:lnTo>
                      <a:pt x="7" y="25"/>
                    </a:lnTo>
                    <a:lnTo>
                      <a:pt x="7" y="24"/>
                    </a:lnTo>
                    <a:lnTo>
                      <a:pt x="8" y="23"/>
                    </a:lnTo>
                    <a:lnTo>
                      <a:pt x="10" y="22"/>
                    </a:lnTo>
                    <a:lnTo>
                      <a:pt x="10" y="21"/>
                    </a:lnTo>
                    <a:lnTo>
                      <a:pt x="10" y="20"/>
                    </a:lnTo>
                    <a:lnTo>
                      <a:pt x="11" y="19"/>
                    </a:lnTo>
                    <a:lnTo>
                      <a:pt x="11" y="19"/>
                    </a:lnTo>
                    <a:lnTo>
                      <a:pt x="11" y="18"/>
                    </a:lnTo>
                    <a:lnTo>
                      <a:pt x="12" y="18"/>
                    </a:lnTo>
                    <a:lnTo>
                      <a:pt x="14" y="19"/>
                    </a:lnTo>
                    <a:lnTo>
                      <a:pt x="14" y="20"/>
                    </a:lnTo>
                    <a:lnTo>
                      <a:pt x="15" y="21"/>
                    </a:lnTo>
                    <a:lnTo>
                      <a:pt x="15" y="23"/>
                    </a:lnTo>
                    <a:lnTo>
                      <a:pt x="16" y="24"/>
                    </a:lnTo>
                    <a:lnTo>
                      <a:pt x="17" y="25"/>
                    </a:lnTo>
                    <a:lnTo>
                      <a:pt x="16" y="27"/>
                    </a:lnTo>
                    <a:lnTo>
                      <a:pt x="18" y="28"/>
                    </a:lnTo>
                    <a:lnTo>
                      <a:pt x="19" y="27"/>
                    </a:lnTo>
                    <a:lnTo>
                      <a:pt x="20" y="26"/>
                    </a:lnTo>
                    <a:lnTo>
                      <a:pt x="21" y="25"/>
                    </a:lnTo>
                    <a:lnTo>
                      <a:pt x="21" y="24"/>
                    </a:lnTo>
                    <a:lnTo>
                      <a:pt x="19" y="24"/>
                    </a:lnTo>
                    <a:lnTo>
                      <a:pt x="18" y="24"/>
                    </a:lnTo>
                    <a:lnTo>
                      <a:pt x="18" y="23"/>
                    </a:lnTo>
                    <a:lnTo>
                      <a:pt x="22" y="21"/>
                    </a:lnTo>
                    <a:lnTo>
                      <a:pt x="21" y="20"/>
                    </a:lnTo>
                    <a:lnTo>
                      <a:pt x="21" y="19"/>
                    </a:lnTo>
                    <a:lnTo>
                      <a:pt x="21" y="18"/>
                    </a:lnTo>
                    <a:lnTo>
                      <a:pt x="20" y="18"/>
                    </a:lnTo>
                    <a:lnTo>
                      <a:pt x="19" y="18"/>
                    </a:lnTo>
                    <a:lnTo>
                      <a:pt x="18" y="18"/>
                    </a:lnTo>
                    <a:lnTo>
                      <a:pt x="17" y="17"/>
                    </a:lnTo>
                    <a:lnTo>
                      <a:pt x="17" y="18"/>
                    </a:lnTo>
                    <a:lnTo>
                      <a:pt x="16" y="18"/>
                    </a:lnTo>
                    <a:lnTo>
                      <a:pt x="14" y="16"/>
                    </a:lnTo>
                    <a:lnTo>
                      <a:pt x="13" y="17"/>
                    </a:lnTo>
                    <a:lnTo>
                      <a:pt x="12" y="16"/>
                    </a:lnTo>
                    <a:lnTo>
                      <a:pt x="10" y="17"/>
                    </a:lnTo>
                    <a:lnTo>
                      <a:pt x="9" y="16"/>
                    </a:lnTo>
                    <a:lnTo>
                      <a:pt x="10" y="15"/>
                    </a:lnTo>
                    <a:lnTo>
                      <a:pt x="10" y="14"/>
                    </a:lnTo>
                    <a:lnTo>
                      <a:pt x="11" y="13"/>
                    </a:lnTo>
                    <a:lnTo>
                      <a:pt x="11" y="11"/>
                    </a:lnTo>
                    <a:lnTo>
                      <a:pt x="12" y="11"/>
                    </a:lnTo>
                    <a:lnTo>
                      <a:pt x="12" y="12"/>
                    </a:lnTo>
                    <a:lnTo>
                      <a:pt x="15" y="11"/>
                    </a:lnTo>
                    <a:lnTo>
                      <a:pt x="15" y="10"/>
                    </a:lnTo>
                    <a:lnTo>
                      <a:pt x="15" y="8"/>
                    </a:lnTo>
                    <a:lnTo>
                      <a:pt x="14" y="7"/>
                    </a:lnTo>
                    <a:lnTo>
                      <a:pt x="16" y="7"/>
                    </a:lnTo>
                    <a:lnTo>
                      <a:pt x="17" y="7"/>
                    </a:lnTo>
                    <a:lnTo>
                      <a:pt x="18" y="8"/>
                    </a:lnTo>
                    <a:lnTo>
                      <a:pt x="19" y="8"/>
                    </a:lnTo>
                    <a:lnTo>
                      <a:pt x="21" y="9"/>
                    </a:lnTo>
                    <a:lnTo>
                      <a:pt x="21" y="10"/>
                    </a:lnTo>
                    <a:lnTo>
                      <a:pt x="24" y="9"/>
                    </a:lnTo>
                    <a:lnTo>
                      <a:pt x="24" y="10"/>
                    </a:lnTo>
                    <a:lnTo>
                      <a:pt x="25" y="11"/>
                    </a:lnTo>
                    <a:lnTo>
                      <a:pt x="25" y="11"/>
                    </a:lnTo>
                    <a:lnTo>
                      <a:pt x="26" y="10"/>
                    </a:lnTo>
                    <a:lnTo>
                      <a:pt x="27" y="8"/>
                    </a:lnTo>
                    <a:lnTo>
                      <a:pt x="28" y="7"/>
                    </a:lnTo>
                    <a:lnTo>
                      <a:pt x="28" y="7"/>
                    </a:lnTo>
                    <a:lnTo>
                      <a:pt x="29" y="7"/>
                    </a:lnTo>
                    <a:lnTo>
                      <a:pt x="30" y="7"/>
                    </a:lnTo>
                    <a:lnTo>
                      <a:pt x="30" y="5"/>
                    </a:lnTo>
                    <a:lnTo>
                      <a:pt x="31" y="5"/>
                    </a:lnTo>
                    <a:lnTo>
                      <a:pt x="32" y="5"/>
                    </a:lnTo>
                    <a:lnTo>
                      <a:pt x="32" y="5"/>
                    </a:lnTo>
                    <a:lnTo>
                      <a:pt x="35" y="7"/>
                    </a:lnTo>
                    <a:lnTo>
                      <a:pt x="35" y="6"/>
                    </a:lnTo>
                    <a:lnTo>
                      <a:pt x="35" y="4"/>
                    </a:lnTo>
                    <a:lnTo>
                      <a:pt x="35" y="4"/>
                    </a:lnTo>
                    <a:lnTo>
                      <a:pt x="36" y="3"/>
                    </a:lnTo>
                    <a:lnTo>
                      <a:pt x="37" y="3"/>
                    </a:lnTo>
                    <a:lnTo>
                      <a:pt x="38" y="2"/>
                    </a:lnTo>
                    <a:lnTo>
                      <a:pt x="41" y="2"/>
                    </a:lnTo>
                    <a:lnTo>
                      <a:pt x="42" y="0"/>
                    </a:lnTo>
                    <a:lnTo>
                      <a:pt x="42" y="0"/>
                    </a:lnTo>
                    <a:lnTo>
                      <a:pt x="44" y="0"/>
                    </a:lnTo>
                    <a:lnTo>
                      <a:pt x="45" y="0"/>
                    </a:lnTo>
                    <a:lnTo>
                      <a:pt x="45" y="0"/>
                    </a:lnTo>
                    <a:lnTo>
                      <a:pt x="46" y="1"/>
                    </a:lnTo>
                    <a:lnTo>
                      <a:pt x="45" y="1"/>
                    </a:lnTo>
                    <a:lnTo>
                      <a:pt x="45" y="2"/>
                    </a:lnTo>
                    <a:lnTo>
                      <a:pt x="46" y="4"/>
                    </a:lnTo>
                    <a:lnTo>
                      <a:pt x="48" y="4"/>
                    </a:lnTo>
                    <a:lnTo>
                      <a:pt x="48" y="4"/>
                    </a:lnTo>
                    <a:lnTo>
                      <a:pt x="48" y="6"/>
                    </a:lnTo>
                    <a:lnTo>
                      <a:pt x="46" y="7"/>
                    </a:lnTo>
                    <a:lnTo>
                      <a:pt x="46" y="7"/>
                    </a:lnTo>
                    <a:lnTo>
                      <a:pt x="48" y="7"/>
                    </a:lnTo>
                    <a:lnTo>
                      <a:pt x="49" y="9"/>
                    </a:lnTo>
                    <a:lnTo>
                      <a:pt x="49" y="10"/>
                    </a:lnTo>
                    <a:lnTo>
                      <a:pt x="49" y="11"/>
                    </a:lnTo>
                    <a:lnTo>
                      <a:pt x="49" y="11"/>
                    </a:lnTo>
                    <a:lnTo>
                      <a:pt x="50" y="12"/>
                    </a:lnTo>
                    <a:lnTo>
                      <a:pt x="50" y="11"/>
                    </a:lnTo>
                    <a:lnTo>
                      <a:pt x="52" y="11"/>
                    </a:lnTo>
                    <a:lnTo>
                      <a:pt x="52" y="8"/>
                    </a:lnTo>
                    <a:lnTo>
                      <a:pt x="53" y="7"/>
                    </a:lnTo>
                    <a:lnTo>
                      <a:pt x="53" y="8"/>
                    </a:lnTo>
                    <a:lnTo>
                      <a:pt x="54" y="8"/>
                    </a:lnTo>
                    <a:lnTo>
                      <a:pt x="55" y="7"/>
                    </a:lnTo>
                    <a:lnTo>
                      <a:pt x="56" y="7"/>
                    </a:lnTo>
                    <a:lnTo>
                      <a:pt x="56" y="8"/>
                    </a:lnTo>
                    <a:lnTo>
                      <a:pt x="56" y="9"/>
                    </a:lnTo>
                    <a:lnTo>
                      <a:pt x="59" y="8"/>
                    </a:lnTo>
                    <a:lnTo>
                      <a:pt x="59" y="8"/>
                    </a:lnTo>
                    <a:lnTo>
                      <a:pt x="62" y="7"/>
                    </a:lnTo>
                    <a:lnTo>
                      <a:pt x="63" y="7"/>
                    </a:lnTo>
                    <a:lnTo>
                      <a:pt x="63" y="7"/>
                    </a:lnTo>
                    <a:lnTo>
                      <a:pt x="63" y="7"/>
                    </a:lnTo>
                    <a:lnTo>
                      <a:pt x="64" y="7"/>
                    </a:lnTo>
                    <a:lnTo>
                      <a:pt x="64" y="10"/>
                    </a:lnTo>
                    <a:lnTo>
                      <a:pt x="64" y="11"/>
                    </a:lnTo>
                    <a:lnTo>
                      <a:pt x="66" y="11"/>
                    </a:lnTo>
                    <a:lnTo>
                      <a:pt x="66" y="12"/>
                    </a:lnTo>
                    <a:lnTo>
                      <a:pt x="66" y="14"/>
                    </a:lnTo>
                    <a:lnTo>
                      <a:pt x="67" y="14"/>
                    </a:lnTo>
                    <a:lnTo>
                      <a:pt x="68" y="14"/>
                    </a:lnTo>
                    <a:lnTo>
                      <a:pt x="69" y="14"/>
                    </a:lnTo>
                    <a:lnTo>
                      <a:pt x="69" y="14"/>
                    </a:lnTo>
                    <a:lnTo>
                      <a:pt x="69" y="14"/>
                    </a:lnTo>
                    <a:lnTo>
                      <a:pt x="70" y="14"/>
                    </a:lnTo>
                    <a:lnTo>
                      <a:pt x="70" y="14"/>
                    </a:lnTo>
                    <a:lnTo>
                      <a:pt x="71" y="13"/>
                    </a:lnTo>
                    <a:lnTo>
                      <a:pt x="72" y="15"/>
                    </a:lnTo>
                    <a:lnTo>
                      <a:pt x="73" y="15"/>
                    </a:lnTo>
                    <a:lnTo>
                      <a:pt x="74" y="1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47" name="Freeform 1206">
                <a:extLst>
                  <a:ext uri="{FF2B5EF4-FFF2-40B4-BE49-F238E27FC236}">
                    <a16:creationId xmlns:a16="http://schemas.microsoft.com/office/drawing/2014/main" id="{C0B2A403-3F07-4439-8B09-1B16B39FFFE7}"/>
                  </a:ext>
                </a:extLst>
              </p:cNvPr>
              <p:cNvSpPr>
                <a:spLocks/>
              </p:cNvSpPr>
              <p:nvPr/>
            </p:nvSpPr>
            <p:spPr bwMode="auto">
              <a:xfrm>
                <a:off x="4698" y="2479"/>
                <a:ext cx="361" cy="355"/>
              </a:xfrm>
              <a:custGeom>
                <a:avLst/>
                <a:gdLst>
                  <a:gd name="T0" fmla="*/ 5 w 361"/>
                  <a:gd name="T1" fmla="*/ 7 h 355"/>
                  <a:gd name="T2" fmla="*/ 14 w 361"/>
                  <a:gd name="T3" fmla="*/ 14 h 355"/>
                  <a:gd name="T4" fmla="*/ 19 w 361"/>
                  <a:gd name="T5" fmla="*/ 23 h 355"/>
                  <a:gd name="T6" fmla="*/ 29 w 361"/>
                  <a:gd name="T7" fmla="*/ 34 h 355"/>
                  <a:gd name="T8" fmla="*/ 37 w 361"/>
                  <a:gd name="T9" fmla="*/ 48 h 355"/>
                  <a:gd name="T10" fmla="*/ 46 w 361"/>
                  <a:gd name="T11" fmla="*/ 45 h 355"/>
                  <a:gd name="T12" fmla="*/ 65 w 361"/>
                  <a:gd name="T13" fmla="*/ 45 h 355"/>
                  <a:gd name="T14" fmla="*/ 80 w 361"/>
                  <a:gd name="T15" fmla="*/ 54 h 355"/>
                  <a:gd name="T16" fmla="*/ 97 w 361"/>
                  <a:gd name="T17" fmla="*/ 58 h 355"/>
                  <a:gd name="T18" fmla="*/ 110 w 361"/>
                  <a:gd name="T19" fmla="*/ 58 h 355"/>
                  <a:gd name="T20" fmla="*/ 122 w 361"/>
                  <a:gd name="T21" fmla="*/ 59 h 355"/>
                  <a:gd name="T22" fmla="*/ 127 w 361"/>
                  <a:gd name="T23" fmla="*/ 69 h 355"/>
                  <a:gd name="T24" fmla="*/ 135 w 361"/>
                  <a:gd name="T25" fmla="*/ 74 h 355"/>
                  <a:gd name="T26" fmla="*/ 143 w 361"/>
                  <a:gd name="T27" fmla="*/ 78 h 355"/>
                  <a:gd name="T28" fmla="*/ 152 w 361"/>
                  <a:gd name="T29" fmla="*/ 87 h 355"/>
                  <a:gd name="T30" fmla="*/ 158 w 361"/>
                  <a:gd name="T31" fmla="*/ 89 h 355"/>
                  <a:gd name="T32" fmla="*/ 167 w 361"/>
                  <a:gd name="T33" fmla="*/ 91 h 355"/>
                  <a:gd name="T34" fmla="*/ 177 w 361"/>
                  <a:gd name="T35" fmla="*/ 99 h 355"/>
                  <a:gd name="T36" fmla="*/ 167 w 361"/>
                  <a:gd name="T37" fmla="*/ 114 h 355"/>
                  <a:gd name="T38" fmla="*/ 152 w 361"/>
                  <a:gd name="T39" fmla="*/ 124 h 355"/>
                  <a:gd name="T40" fmla="*/ 135 w 361"/>
                  <a:gd name="T41" fmla="*/ 136 h 355"/>
                  <a:gd name="T42" fmla="*/ 136 w 361"/>
                  <a:gd name="T43" fmla="*/ 152 h 355"/>
                  <a:gd name="T44" fmla="*/ 141 w 361"/>
                  <a:gd name="T45" fmla="*/ 171 h 355"/>
                  <a:gd name="T46" fmla="*/ 142 w 361"/>
                  <a:gd name="T47" fmla="*/ 192 h 355"/>
                  <a:gd name="T48" fmla="*/ 153 w 361"/>
                  <a:gd name="T49" fmla="*/ 196 h 355"/>
                  <a:gd name="T50" fmla="*/ 162 w 361"/>
                  <a:gd name="T51" fmla="*/ 204 h 355"/>
                  <a:gd name="T52" fmla="*/ 173 w 361"/>
                  <a:gd name="T53" fmla="*/ 207 h 355"/>
                  <a:gd name="T54" fmla="*/ 179 w 361"/>
                  <a:gd name="T55" fmla="*/ 203 h 355"/>
                  <a:gd name="T56" fmla="*/ 187 w 361"/>
                  <a:gd name="T57" fmla="*/ 211 h 355"/>
                  <a:gd name="T58" fmla="*/ 191 w 361"/>
                  <a:gd name="T59" fmla="*/ 222 h 355"/>
                  <a:gd name="T60" fmla="*/ 198 w 361"/>
                  <a:gd name="T61" fmla="*/ 231 h 355"/>
                  <a:gd name="T62" fmla="*/ 208 w 361"/>
                  <a:gd name="T63" fmla="*/ 226 h 355"/>
                  <a:gd name="T64" fmla="*/ 214 w 361"/>
                  <a:gd name="T65" fmla="*/ 230 h 355"/>
                  <a:gd name="T66" fmla="*/ 221 w 361"/>
                  <a:gd name="T67" fmla="*/ 226 h 355"/>
                  <a:gd name="T68" fmla="*/ 234 w 361"/>
                  <a:gd name="T69" fmla="*/ 231 h 355"/>
                  <a:gd name="T70" fmla="*/ 240 w 361"/>
                  <a:gd name="T71" fmla="*/ 239 h 355"/>
                  <a:gd name="T72" fmla="*/ 255 w 361"/>
                  <a:gd name="T73" fmla="*/ 241 h 355"/>
                  <a:gd name="T74" fmla="*/ 263 w 361"/>
                  <a:gd name="T75" fmla="*/ 243 h 355"/>
                  <a:gd name="T76" fmla="*/ 273 w 361"/>
                  <a:gd name="T77" fmla="*/ 244 h 355"/>
                  <a:gd name="T78" fmla="*/ 286 w 361"/>
                  <a:gd name="T79" fmla="*/ 238 h 355"/>
                  <a:gd name="T80" fmla="*/ 294 w 361"/>
                  <a:gd name="T81" fmla="*/ 243 h 355"/>
                  <a:gd name="T82" fmla="*/ 305 w 361"/>
                  <a:gd name="T83" fmla="*/ 248 h 355"/>
                  <a:gd name="T84" fmla="*/ 315 w 361"/>
                  <a:gd name="T85" fmla="*/ 255 h 355"/>
                  <a:gd name="T86" fmla="*/ 324 w 361"/>
                  <a:gd name="T87" fmla="*/ 265 h 355"/>
                  <a:gd name="T88" fmla="*/ 331 w 361"/>
                  <a:gd name="T89" fmla="*/ 276 h 355"/>
                  <a:gd name="T90" fmla="*/ 342 w 361"/>
                  <a:gd name="T91" fmla="*/ 283 h 355"/>
                  <a:gd name="T92" fmla="*/ 353 w 361"/>
                  <a:gd name="T93" fmla="*/ 290 h 355"/>
                  <a:gd name="T94" fmla="*/ 357 w 361"/>
                  <a:gd name="T95" fmla="*/ 296 h 355"/>
                  <a:gd name="T96" fmla="*/ 342 w 361"/>
                  <a:gd name="T97" fmla="*/ 299 h 355"/>
                  <a:gd name="T98" fmla="*/ 331 w 361"/>
                  <a:gd name="T99" fmla="*/ 303 h 355"/>
                  <a:gd name="T100" fmla="*/ 326 w 361"/>
                  <a:gd name="T101" fmla="*/ 319 h 355"/>
                  <a:gd name="T102" fmla="*/ 311 w 361"/>
                  <a:gd name="T103" fmla="*/ 323 h 355"/>
                  <a:gd name="T104" fmla="*/ 301 w 361"/>
                  <a:gd name="T105" fmla="*/ 315 h 355"/>
                  <a:gd name="T106" fmla="*/ 288 w 361"/>
                  <a:gd name="T107" fmla="*/ 321 h 355"/>
                  <a:gd name="T108" fmla="*/ 273 w 361"/>
                  <a:gd name="T109" fmla="*/ 330 h 355"/>
                  <a:gd name="T110" fmla="*/ 262 w 361"/>
                  <a:gd name="T111" fmla="*/ 338 h 355"/>
                  <a:gd name="T112" fmla="*/ 252 w 361"/>
                  <a:gd name="T113" fmla="*/ 346 h 355"/>
                  <a:gd name="T114" fmla="*/ 244 w 361"/>
                  <a:gd name="T115" fmla="*/ 348 h 355"/>
                  <a:gd name="T116" fmla="*/ 232 w 361"/>
                  <a:gd name="T117" fmla="*/ 350 h 355"/>
                  <a:gd name="T118" fmla="*/ 223 w 361"/>
                  <a:gd name="T119" fmla="*/ 354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1" h="355">
                    <a:moveTo>
                      <a:pt x="0" y="0"/>
                    </a:moveTo>
                    <a:lnTo>
                      <a:pt x="1" y="1"/>
                    </a:lnTo>
                    <a:lnTo>
                      <a:pt x="1" y="2"/>
                    </a:lnTo>
                    <a:lnTo>
                      <a:pt x="3" y="2"/>
                    </a:lnTo>
                    <a:lnTo>
                      <a:pt x="4" y="2"/>
                    </a:lnTo>
                    <a:lnTo>
                      <a:pt x="4" y="3"/>
                    </a:lnTo>
                    <a:lnTo>
                      <a:pt x="4" y="3"/>
                    </a:lnTo>
                    <a:lnTo>
                      <a:pt x="3" y="4"/>
                    </a:lnTo>
                    <a:lnTo>
                      <a:pt x="3" y="5"/>
                    </a:lnTo>
                    <a:lnTo>
                      <a:pt x="4" y="5"/>
                    </a:lnTo>
                    <a:lnTo>
                      <a:pt x="5" y="5"/>
                    </a:lnTo>
                    <a:lnTo>
                      <a:pt x="6" y="5"/>
                    </a:lnTo>
                    <a:lnTo>
                      <a:pt x="6" y="6"/>
                    </a:lnTo>
                    <a:lnTo>
                      <a:pt x="5" y="6"/>
                    </a:lnTo>
                    <a:lnTo>
                      <a:pt x="5" y="6"/>
                    </a:lnTo>
                    <a:lnTo>
                      <a:pt x="5" y="7"/>
                    </a:lnTo>
                    <a:lnTo>
                      <a:pt x="5" y="7"/>
                    </a:lnTo>
                    <a:lnTo>
                      <a:pt x="6" y="7"/>
                    </a:lnTo>
                    <a:lnTo>
                      <a:pt x="6" y="8"/>
                    </a:lnTo>
                    <a:lnTo>
                      <a:pt x="6" y="10"/>
                    </a:lnTo>
                    <a:lnTo>
                      <a:pt x="7" y="10"/>
                    </a:lnTo>
                    <a:lnTo>
                      <a:pt x="7" y="10"/>
                    </a:lnTo>
                    <a:lnTo>
                      <a:pt x="8" y="10"/>
                    </a:lnTo>
                    <a:lnTo>
                      <a:pt x="9" y="10"/>
                    </a:lnTo>
                    <a:lnTo>
                      <a:pt x="9" y="10"/>
                    </a:lnTo>
                    <a:lnTo>
                      <a:pt x="9" y="11"/>
                    </a:lnTo>
                    <a:lnTo>
                      <a:pt x="10" y="11"/>
                    </a:lnTo>
                    <a:lnTo>
                      <a:pt x="11" y="11"/>
                    </a:lnTo>
                    <a:lnTo>
                      <a:pt x="12" y="12"/>
                    </a:lnTo>
                    <a:lnTo>
                      <a:pt x="12" y="13"/>
                    </a:lnTo>
                    <a:lnTo>
                      <a:pt x="12" y="14"/>
                    </a:lnTo>
                    <a:lnTo>
                      <a:pt x="12" y="14"/>
                    </a:lnTo>
                    <a:lnTo>
                      <a:pt x="13" y="14"/>
                    </a:lnTo>
                    <a:lnTo>
                      <a:pt x="14" y="14"/>
                    </a:lnTo>
                    <a:lnTo>
                      <a:pt x="14" y="14"/>
                    </a:lnTo>
                    <a:lnTo>
                      <a:pt x="15" y="15"/>
                    </a:lnTo>
                    <a:lnTo>
                      <a:pt x="14" y="16"/>
                    </a:lnTo>
                    <a:lnTo>
                      <a:pt x="13" y="17"/>
                    </a:lnTo>
                    <a:lnTo>
                      <a:pt x="13" y="17"/>
                    </a:lnTo>
                    <a:lnTo>
                      <a:pt x="14" y="18"/>
                    </a:lnTo>
                    <a:lnTo>
                      <a:pt x="15" y="18"/>
                    </a:lnTo>
                    <a:lnTo>
                      <a:pt x="15" y="19"/>
                    </a:lnTo>
                    <a:lnTo>
                      <a:pt x="15" y="18"/>
                    </a:lnTo>
                    <a:lnTo>
                      <a:pt x="16" y="18"/>
                    </a:lnTo>
                    <a:lnTo>
                      <a:pt x="17" y="18"/>
                    </a:lnTo>
                    <a:lnTo>
                      <a:pt x="18" y="19"/>
                    </a:lnTo>
                    <a:lnTo>
                      <a:pt x="18" y="20"/>
                    </a:lnTo>
                    <a:lnTo>
                      <a:pt x="19" y="20"/>
                    </a:lnTo>
                    <a:lnTo>
                      <a:pt x="19" y="21"/>
                    </a:lnTo>
                    <a:lnTo>
                      <a:pt x="19" y="22"/>
                    </a:lnTo>
                    <a:lnTo>
                      <a:pt x="19" y="23"/>
                    </a:lnTo>
                    <a:lnTo>
                      <a:pt x="19" y="24"/>
                    </a:lnTo>
                    <a:lnTo>
                      <a:pt x="19" y="24"/>
                    </a:lnTo>
                    <a:lnTo>
                      <a:pt x="19" y="25"/>
                    </a:lnTo>
                    <a:lnTo>
                      <a:pt x="19" y="26"/>
                    </a:lnTo>
                    <a:lnTo>
                      <a:pt x="20" y="26"/>
                    </a:lnTo>
                    <a:lnTo>
                      <a:pt x="22" y="27"/>
                    </a:lnTo>
                    <a:lnTo>
                      <a:pt x="22" y="27"/>
                    </a:lnTo>
                    <a:lnTo>
                      <a:pt x="22" y="28"/>
                    </a:lnTo>
                    <a:lnTo>
                      <a:pt x="23" y="29"/>
                    </a:lnTo>
                    <a:lnTo>
                      <a:pt x="24" y="30"/>
                    </a:lnTo>
                    <a:lnTo>
                      <a:pt x="25" y="29"/>
                    </a:lnTo>
                    <a:lnTo>
                      <a:pt x="26" y="29"/>
                    </a:lnTo>
                    <a:lnTo>
                      <a:pt x="27" y="30"/>
                    </a:lnTo>
                    <a:lnTo>
                      <a:pt x="28" y="31"/>
                    </a:lnTo>
                    <a:lnTo>
                      <a:pt x="28" y="31"/>
                    </a:lnTo>
                    <a:lnTo>
                      <a:pt x="28" y="32"/>
                    </a:lnTo>
                    <a:lnTo>
                      <a:pt x="29" y="34"/>
                    </a:lnTo>
                    <a:lnTo>
                      <a:pt x="29" y="34"/>
                    </a:lnTo>
                    <a:lnTo>
                      <a:pt x="29" y="37"/>
                    </a:lnTo>
                    <a:lnTo>
                      <a:pt x="29" y="38"/>
                    </a:lnTo>
                    <a:lnTo>
                      <a:pt x="29" y="39"/>
                    </a:lnTo>
                    <a:lnTo>
                      <a:pt x="30" y="40"/>
                    </a:lnTo>
                    <a:lnTo>
                      <a:pt x="31" y="40"/>
                    </a:lnTo>
                    <a:lnTo>
                      <a:pt x="32" y="41"/>
                    </a:lnTo>
                    <a:lnTo>
                      <a:pt x="32" y="42"/>
                    </a:lnTo>
                    <a:lnTo>
                      <a:pt x="32" y="43"/>
                    </a:lnTo>
                    <a:lnTo>
                      <a:pt x="32" y="44"/>
                    </a:lnTo>
                    <a:lnTo>
                      <a:pt x="32" y="45"/>
                    </a:lnTo>
                    <a:lnTo>
                      <a:pt x="33" y="45"/>
                    </a:lnTo>
                    <a:lnTo>
                      <a:pt x="34" y="45"/>
                    </a:lnTo>
                    <a:lnTo>
                      <a:pt x="35" y="46"/>
                    </a:lnTo>
                    <a:lnTo>
                      <a:pt x="35" y="47"/>
                    </a:lnTo>
                    <a:lnTo>
                      <a:pt x="36" y="48"/>
                    </a:lnTo>
                    <a:lnTo>
                      <a:pt x="37" y="48"/>
                    </a:lnTo>
                    <a:lnTo>
                      <a:pt x="38" y="49"/>
                    </a:lnTo>
                    <a:lnTo>
                      <a:pt x="39" y="50"/>
                    </a:lnTo>
                    <a:lnTo>
                      <a:pt x="40" y="51"/>
                    </a:lnTo>
                    <a:lnTo>
                      <a:pt x="41" y="51"/>
                    </a:lnTo>
                    <a:lnTo>
                      <a:pt x="41" y="53"/>
                    </a:lnTo>
                    <a:lnTo>
                      <a:pt x="41" y="54"/>
                    </a:lnTo>
                    <a:lnTo>
                      <a:pt x="42" y="53"/>
                    </a:lnTo>
                    <a:lnTo>
                      <a:pt x="43" y="52"/>
                    </a:lnTo>
                    <a:lnTo>
                      <a:pt x="43" y="51"/>
                    </a:lnTo>
                    <a:lnTo>
                      <a:pt x="43" y="51"/>
                    </a:lnTo>
                    <a:lnTo>
                      <a:pt x="43" y="51"/>
                    </a:lnTo>
                    <a:lnTo>
                      <a:pt x="43" y="50"/>
                    </a:lnTo>
                    <a:lnTo>
                      <a:pt x="44" y="50"/>
                    </a:lnTo>
                    <a:lnTo>
                      <a:pt x="44" y="49"/>
                    </a:lnTo>
                    <a:lnTo>
                      <a:pt x="44" y="48"/>
                    </a:lnTo>
                    <a:lnTo>
                      <a:pt x="46" y="47"/>
                    </a:lnTo>
                    <a:lnTo>
                      <a:pt x="46" y="45"/>
                    </a:lnTo>
                    <a:lnTo>
                      <a:pt x="47" y="44"/>
                    </a:lnTo>
                    <a:lnTo>
                      <a:pt x="47" y="43"/>
                    </a:lnTo>
                    <a:lnTo>
                      <a:pt x="48" y="42"/>
                    </a:lnTo>
                    <a:lnTo>
                      <a:pt x="49" y="41"/>
                    </a:lnTo>
                    <a:lnTo>
                      <a:pt x="50" y="40"/>
                    </a:lnTo>
                    <a:lnTo>
                      <a:pt x="50" y="40"/>
                    </a:lnTo>
                    <a:lnTo>
                      <a:pt x="53" y="41"/>
                    </a:lnTo>
                    <a:lnTo>
                      <a:pt x="54" y="42"/>
                    </a:lnTo>
                    <a:lnTo>
                      <a:pt x="55" y="42"/>
                    </a:lnTo>
                    <a:lnTo>
                      <a:pt x="56" y="43"/>
                    </a:lnTo>
                    <a:lnTo>
                      <a:pt x="57" y="43"/>
                    </a:lnTo>
                    <a:lnTo>
                      <a:pt x="61" y="43"/>
                    </a:lnTo>
                    <a:lnTo>
                      <a:pt x="63" y="44"/>
                    </a:lnTo>
                    <a:lnTo>
                      <a:pt x="63" y="44"/>
                    </a:lnTo>
                    <a:lnTo>
                      <a:pt x="64" y="44"/>
                    </a:lnTo>
                    <a:lnTo>
                      <a:pt x="65" y="45"/>
                    </a:lnTo>
                    <a:lnTo>
                      <a:pt x="65" y="45"/>
                    </a:lnTo>
                    <a:lnTo>
                      <a:pt x="66" y="47"/>
                    </a:lnTo>
                    <a:lnTo>
                      <a:pt x="67" y="48"/>
                    </a:lnTo>
                    <a:lnTo>
                      <a:pt x="67" y="48"/>
                    </a:lnTo>
                    <a:lnTo>
                      <a:pt x="69" y="50"/>
                    </a:lnTo>
                    <a:lnTo>
                      <a:pt x="70" y="51"/>
                    </a:lnTo>
                    <a:lnTo>
                      <a:pt x="71" y="51"/>
                    </a:lnTo>
                    <a:lnTo>
                      <a:pt x="72" y="51"/>
                    </a:lnTo>
                    <a:lnTo>
                      <a:pt x="74" y="52"/>
                    </a:lnTo>
                    <a:lnTo>
                      <a:pt x="74" y="53"/>
                    </a:lnTo>
                    <a:lnTo>
                      <a:pt x="75" y="53"/>
                    </a:lnTo>
                    <a:lnTo>
                      <a:pt x="76" y="53"/>
                    </a:lnTo>
                    <a:lnTo>
                      <a:pt x="77" y="53"/>
                    </a:lnTo>
                    <a:lnTo>
                      <a:pt x="77" y="53"/>
                    </a:lnTo>
                    <a:lnTo>
                      <a:pt x="78" y="54"/>
                    </a:lnTo>
                    <a:lnTo>
                      <a:pt x="79" y="54"/>
                    </a:lnTo>
                    <a:lnTo>
                      <a:pt x="80" y="54"/>
                    </a:lnTo>
                    <a:lnTo>
                      <a:pt x="80" y="54"/>
                    </a:lnTo>
                    <a:lnTo>
                      <a:pt x="82" y="53"/>
                    </a:lnTo>
                    <a:lnTo>
                      <a:pt x="84" y="53"/>
                    </a:lnTo>
                    <a:lnTo>
                      <a:pt x="84" y="53"/>
                    </a:lnTo>
                    <a:lnTo>
                      <a:pt x="86" y="53"/>
                    </a:lnTo>
                    <a:lnTo>
                      <a:pt x="87" y="53"/>
                    </a:lnTo>
                    <a:lnTo>
                      <a:pt x="87" y="53"/>
                    </a:lnTo>
                    <a:lnTo>
                      <a:pt x="89" y="53"/>
                    </a:lnTo>
                    <a:lnTo>
                      <a:pt x="89" y="54"/>
                    </a:lnTo>
                    <a:lnTo>
                      <a:pt x="91" y="53"/>
                    </a:lnTo>
                    <a:lnTo>
                      <a:pt x="92" y="54"/>
                    </a:lnTo>
                    <a:lnTo>
                      <a:pt x="93" y="54"/>
                    </a:lnTo>
                    <a:lnTo>
                      <a:pt x="94" y="55"/>
                    </a:lnTo>
                    <a:lnTo>
                      <a:pt x="94" y="56"/>
                    </a:lnTo>
                    <a:lnTo>
                      <a:pt x="95" y="57"/>
                    </a:lnTo>
                    <a:lnTo>
                      <a:pt x="96" y="58"/>
                    </a:lnTo>
                    <a:lnTo>
                      <a:pt x="96" y="58"/>
                    </a:lnTo>
                    <a:lnTo>
                      <a:pt x="97" y="58"/>
                    </a:lnTo>
                    <a:lnTo>
                      <a:pt x="98" y="58"/>
                    </a:lnTo>
                    <a:lnTo>
                      <a:pt x="98" y="58"/>
                    </a:lnTo>
                    <a:lnTo>
                      <a:pt x="98" y="59"/>
                    </a:lnTo>
                    <a:lnTo>
                      <a:pt x="99" y="61"/>
                    </a:lnTo>
                    <a:lnTo>
                      <a:pt x="100" y="62"/>
                    </a:lnTo>
                    <a:lnTo>
                      <a:pt x="101" y="62"/>
                    </a:lnTo>
                    <a:lnTo>
                      <a:pt x="101" y="62"/>
                    </a:lnTo>
                    <a:lnTo>
                      <a:pt x="102" y="62"/>
                    </a:lnTo>
                    <a:lnTo>
                      <a:pt x="103" y="62"/>
                    </a:lnTo>
                    <a:lnTo>
                      <a:pt x="103" y="60"/>
                    </a:lnTo>
                    <a:lnTo>
                      <a:pt x="104" y="60"/>
                    </a:lnTo>
                    <a:lnTo>
                      <a:pt x="105" y="61"/>
                    </a:lnTo>
                    <a:lnTo>
                      <a:pt x="105" y="61"/>
                    </a:lnTo>
                    <a:lnTo>
                      <a:pt x="106" y="61"/>
                    </a:lnTo>
                    <a:lnTo>
                      <a:pt x="108" y="59"/>
                    </a:lnTo>
                    <a:lnTo>
                      <a:pt x="109" y="58"/>
                    </a:lnTo>
                    <a:lnTo>
                      <a:pt x="110" y="58"/>
                    </a:lnTo>
                    <a:lnTo>
                      <a:pt x="112" y="58"/>
                    </a:lnTo>
                    <a:lnTo>
                      <a:pt x="113" y="59"/>
                    </a:lnTo>
                    <a:lnTo>
                      <a:pt x="113" y="60"/>
                    </a:lnTo>
                    <a:lnTo>
                      <a:pt x="114" y="61"/>
                    </a:lnTo>
                    <a:lnTo>
                      <a:pt x="115" y="61"/>
                    </a:lnTo>
                    <a:lnTo>
                      <a:pt x="115" y="62"/>
                    </a:lnTo>
                    <a:lnTo>
                      <a:pt x="115" y="62"/>
                    </a:lnTo>
                    <a:lnTo>
                      <a:pt x="116" y="63"/>
                    </a:lnTo>
                    <a:lnTo>
                      <a:pt x="117" y="63"/>
                    </a:lnTo>
                    <a:lnTo>
                      <a:pt x="118" y="62"/>
                    </a:lnTo>
                    <a:lnTo>
                      <a:pt x="118" y="62"/>
                    </a:lnTo>
                    <a:lnTo>
                      <a:pt x="118" y="61"/>
                    </a:lnTo>
                    <a:lnTo>
                      <a:pt x="118" y="61"/>
                    </a:lnTo>
                    <a:lnTo>
                      <a:pt x="119" y="59"/>
                    </a:lnTo>
                    <a:lnTo>
                      <a:pt x="120" y="58"/>
                    </a:lnTo>
                    <a:lnTo>
                      <a:pt x="121" y="58"/>
                    </a:lnTo>
                    <a:lnTo>
                      <a:pt x="122" y="59"/>
                    </a:lnTo>
                    <a:lnTo>
                      <a:pt x="122" y="60"/>
                    </a:lnTo>
                    <a:lnTo>
                      <a:pt x="122" y="61"/>
                    </a:lnTo>
                    <a:lnTo>
                      <a:pt x="121" y="62"/>
                    </a:lnTo>
                    <a:lnTo>
                      <a:pt x="121" y="63"/>
                    </a:lnTo>
                    <a:lnTo>
                      <a:pt x="122" y="64"/>
                    </a:lnTo>
                    <a:lnTo>
                      <a:pt x="122" y="65"/>
                    </a:lnTo>
                    <a:lnTo>
                      <a:pt x="122" y="65"/>
                    </a:lnTo>
                    <a:lnTo>
                      <a:pt x="122" y="66"/>
                    </a:lnTo>
                    <a:lnTo>
                      <a:pt x="123" y="66"/>
                    </a:lnTo>
                    <a:lnTo>
                      <a:pt x="123" y="67"/>
                    </a:lnTo>
                    <a:lnTo>
                      <a:pt x="124" y="68"/>
                    </a:lnTo>
                    <a:lnTo>
                      <a:pt x="125" y="68"/>
                    </a:lnTo>
                    <a:lnTo>
                      <a:pt x="125" y="68"/>
                    </a:lnTo>
                    <a:lnTo>
                      <a:pt x="126" y="67"/>
                    </a:lnTo>
                    <a:lnTo>
                      <a:pt x="127" y="67"/>
                    </a:lnTo>
                    <a:lnTo>
                      <a:pt x="128" y="68"/>
                    </a:lnTo>
                    <a:lnTo>
                      <a:pt x="127" y="69"/>
                    </a:lnTo>
                    <a:lnTo>
                      <a:pt x="127" y="69"/>
                    </a:lnTo>
                    <a:lnTo>
                      <a:pt x="126" y="70"/>
                    </a:lnTo>
                    <a:lnTo>
                      <a:pt x="127" y="71"/>
                    </a:lnTo>
                    <a:lnTo>
                      <a:pt x="127" y="72"/>
                    </a:lnTo>
                    <a:lnTo>
                      <a:pt x="128" y="72"/>
                    </a:lnTo>
                    <a:lnTo>
                      <a:pt x="129" y="71"/>
                    </a:lnTo>
                    <a:lnTo>
                      <a:pt x="129" y="70"/>
                    </a:lnTo>
                    <a:lnTo>
                      <a:pt x="129" y="69"/>
                    </a:lnTo>
                    <a:lnTo>
                      <a:pt x="130" y="69"/>
                    </a:lnTo>
                    <a:lnTo>
                      <a:pt x="131" y="70"/>
                    </a:lnTo>
                    <a:lnTo>
                      <a:pt x="132" y="71"/>
                    </a:lnTo>
                    <a:lnTo>
                      <a:pt x="134" y="71"/>
                    </a:lnTo>
                    <a:lnTo>
                      <a:pt x="134" y="72"/>
                    </a:lnTo>
                    <a:lnTo>
                      <a:pt x="135" y="72"/>
                    </a:lnTo>
                    <a:lnTo>
                      <a:pt x="136" y="72"/>
                    </a:lnTo>
                    <a:lnTo>
                      <a:pt x="136" y="74"/>
                    </a:lnTo>
                    <a:lnTo>
                      <a:pt x="135" y="74"/>
                    </a:lnTo>
                    <a:lnTo>
                      <a:pt x="134" y="75"/>
                    </a:lnTo>
                    <a:lnTo>
                      <a:pt x="134" y="76"/>
                    </a:lnTo>
                    <a:lnTo>
                      <a:pt x="134" y="76"/>
                    </a:lnTo>
                    <a:lnTo>
                      <a:pt x="135" y="76"/>
                    </a:lnTo>
                    <a:lnTo>
                      <a:pt x="135" y="77"/>
                    </a:lnTo>
                    <a:lnTo>
                      <a:pt x="134" y="79"/>
                    </a:lnTo>
                    <a:lnTo>
                      <a:pt x="134" y="79"/>
                    </a:lnTo>
                    <a:lnTo>
                      <a:pt x="135" y="79"/>
                    </a:lnTo>
                    <a:lnTo>
                      <a:pt x="136" y="81"/>
                    </a:lnTo>
                    <a:lnTo>
                      <a:pt x="137" y="82"/>
                    </a:lnTo>
                    <a:lnTo>
                      <a:pt x="138" y="82"/>
                    </a:lnTo>
                    <a:lnTo>
                      <a:pt x="139" y="81"/>
                    </a:lnTo>
                    <a:lnTo>
                      <a:pt x="139" y="80"/>
                    </a:lnTo>
                    <a:lnTo>
                      <a:pt x="140" y="79"/>
                    </a:lnTo>
                    <a:lnTo>
                      <a:pt x="142" y="79"/>
                    </a:lnTo>
                    <a:lnTo>
                      <a:pt x="142" y="79"/>
                    </a:lnTo>
                    <a:lnTo>
                      <a:pt x="143" y="78"/>
                    </a:lnTo>
                    <a:lnTo>
                      <a:pt x="144" y="78"/>
                    </a:lnTo>
                    <a:lnTo>
                      <a:pt x="146" y="79"/>
                    </a:lnTo>
                    <a:lnTo>
                      <a:pt x="145" y="79"/>
                    </a:lnTo>
                    <a:lnTo>
                      <a:pt x="145" y="80"/>
                    </a:lnTo>
                    <a:lnTo>
                      <a:pt x="145" y="81"/>
                    </a:lnTo>
                    <a:lnTo>
                      <a:pt x="145" y="82"/>
                    </a:lnTo>
                    <a:lnTo>
                      <a:pt x="147" y="82"/>
                    </a:lnTo>
                    <a:lnTo>
                      <a:pt x="150" y="82"/>
                    </a:lnTo>
                    <a:lnTo>
                      <a:pt x="150" y="82"/>
                    </a:lnTo>
                    <a:lnTo>
                      <a:pt x="151" y="82"/>
                    </a:lnTo>
                    <a:lnTo>
                      <a:pt x="152" y="83"/>
                    </a:lnTo>
                    <a:lnTo>
                      <a:pt x="151" y="84"/>
                    </a:lnTo>
                    <a:lnTo>
                      <a:pt x="150" y="84"/>
                    </a:lnTo>
                    <a:lnTo>
                      <a:pt x="150" y="85"/>
                    </a:lnTo>
                    <a:lnTo>
                      <a:pt x="150" y="86"/>
                    </a:lnTo>
                    <a:lnTo>
                      <a:pt x="151" y="87"/>
                    </a:lnTo>
                    <a:lnTo>
                      <a:pt x="152" y="87"/>
                    </a:lnTo>
                    <a:lnTo>
                      <a:pt x="153" y="87"/>
                    </a:lnTo>
                    <a:lnTo>
                      <a:pt x="153" y="86"/>
                    </a:lnTo>
                    <a:lnTo>
                      <a:pt x="154" y="86"/>
                    </a:lnTo>
                    <a:lnTo>
                      <a:pt x="155" y="85"/>
                    </a:lnTo>
                    <a:lnTo>
                      <a:pt x="155" y="86"/>
                    </a:lnTo>
                    <a:lnTo>
                      <a:pt x="153" y="88"/>
                    </a:lnTo>
                    <a:lnTo>
                      <a:pt x="153" y="89"/>
                    </a:lnTo>
                    <a:lnTo>
                      <a:pt x="153" y="89"/>
                    </a:lnTo>
                    <a:lnTo>
                      <a:pt x="152" y="90"/>
                    </a:lnTo>
                    <a:lnTo>
                      <a:pt x="153" y="90"/>
                    </a:lnTo>
                    <a:lnTo>
                      <a:pt x="154" y="90"/>
                    </a:lnTo>
                    <a:lnTo>
                      <a:pt x="155" y="90"/>
                    </a:lnTo>
                    <a:lnTo>
                      <a:pt x="156" y="90"/>
                    </a:lnTo>
                    <a:lnTo>
                      <a:pt x="155" y="89"/>
                    </a:lnTo>
                    <a:lnTo>
                      <a:pt x="156" y="89"/>
                    </a:lnTo>
                    <a:lnTo>
                      <a:pt x="157" y="89"/>
                    </a:lnTo>
                    <a:lnTo>
                      <a:pt x="158" y="89"/>
                    </a:lnTo>
                    <a:lnTo>
                      <a:pt x="159" y="90"/>
                    </a:lnTo>
                    <a:lnTo>
                      <a:pt x="160" y="90"/>
                    </a:lnTo>
                    <a:lnTo>
                      <a:pt x="160" y="89"/>
                    </a:lnTo>
                    <a:lnTo>
                      <a:pt x="160" y="89"/>
                    </a:lnTo>
                    <a:lnTo>
                      <a:pt x="160" y="89"/>
                    </a:lnTo>
                    <a:lnTo>
                      <a:pt x="161" y="89"/>
                    </a:lnTo>
                    <a:lnTo>
                      <a:pt x="162" y="89"/>
                    </a:lnTo>
                    <a:lnTo>
                      <a:pt x="162" y="88"/>
                    </a:lnTo>
                    <a:lnTo>
                      <a:pt x="163" y="88"/>
                    </a:lnTo>
                    <a:lnTo>
                      <a:pt x="163" y="88"/>
                    </a:lnTo>
                    <a:lnTo>
                      <a:pt x="164" y="89"/>
                    </a:lnTo>
                    <a:lnTo>
                      <a:pt x="165" y="91"/>
                    </a:lnTo>
                    <a:lnTo>
                      <a:pt x="165" y="92"/>
                    </a:lnTo>
                    <a:lnTo>
                      <a:pt x="165" y="93"/>
                    </a:lnTo>
                    <a:lnTo>
                      <a:pt x="166" y="93"/>
                    </a:lnTo>
                    <a:lnTo>
                      <a:pt x="167" y="92"/>
                    </a:lnTo>
                    <a:lnTo>
                      <a:pt x="167" y="91"/>
                    </a:lnTo>
                    <a:lnTo>
                      <a:pt x="170" y="90"/>
                    </a:lnTo>
                    <a:lnTo>
                      <a:pt x="170" y="89"/>
                    </a:lnTo>
                    <a:lnTo>
                      <a:pt x="170" y="89"/>
                    </a:lnTo>
                    <a:lnTo>
                      <a:pt x="171" y="89"/>
                    </a:lnTo>
                    <a:lnTo>
                      <a:pt x="172" y="89"/>
                    </a:lnTo>
                    <a:lnTo>
                      <a:pt x="173" y="88"/>
                    </a:lnTo>
                    <a:lnTo>
                      <a:pt x="173" y="89"/>
                    </a:lnTo>
                    <a:lnTo>
                      <a:pt x="173" y="90"/>
                    </a:lnTo>
                    <a:lnTo>
                      <a:pt x="173" y="92"/>
                    </a:lnTo>
                    <a:lnTo>
                      <a:pt x="173" y="93"/>
                    </a:lnTo>
                    <a:lnTo>
                      <a:pt x="174" y="93"/>
                    </a:lnTo>
                    <a:lnTo>
                      <a:pt x="176" y="93"/>
                    </a:lnTo>
                    <a:lnTo>
                      <a:pt x="177" y="94"/>
                    </a:lnTo>
                    <a:lnTo>
                      <a:pt x="177" y="96"/>
                    </a:lnTo>
                    <a:lnTo>
                      <a:pt x="176" y="97"/>
                    </a:lnTo>
                    <a:lnTo>
                      <a:pt x="176" y="98"/>
                    </a:lnTo>
                    <a:lnTo>
                      <a:pt x="177" y="99"/>
                    </a:lnTo>
                    <a:lnTo>
                      <a:pt x="176" y="100"/>
                    </a:lnTo>
                    <a:lnTo>
                      <a:pt x="175" y="100"/>
                    </a:lnTo>
                    <a:lnTo>
                      <a:pt x="174" y="100"/>
                    </a:lnTo>
                    <a:lnTo>
                      <a:pt x="173" y="101"/>
                    </a:lnTo>
                    <a:lnTo>
                      <a:pt x="173" y="101"/>
                    </a:lnTo>
                    <a:lnTo>
                      <a:pt x="173" y="102"/>
                    </a:lnTo>
                    <a:lnTo>
                      <a:pt x="171" y="103"/>
                    </a:lnTo>
                    <a:lnTo>
                      <a:pt x="171" y="103"/>
                    </a:lnTo>
                    <a:lnTo>
                      <a:pt x="170" y="105"/>
                    </a:lnTo>
                    <a:lnTo>
                      <a:pt x="170" y="107"/>
                    </a:lnTo>
                    <a:lnTo>
                      <a:pt x="170" y="107"/>
                    </a:lnTo>
                    <a:lnTo>
                      <a:pt x="169" y="109"/>
                    </a:lnTo>
                    <a:lnTo>
                      <a:pt x="169" y="110"/>
                    </a:lnTo>
                    <a:lnTo>
                      <a:pt x="168" y="111"/>
                    </a:lnTo>
                    <a:lnTo>
                      <a:pt x="168" y="112"/>
                    </a:lnTo>
                    <a:lnTo>
                      <a:pt x="167" y="113"/>
                    </a:lnTo>
                    <a:lnTo>
                      <a:pt x="167" y="114"/>
                    </a:lnTo>
                    <a:lnTo>
                      <a:pt x="167" y="115"/>
                    </a:lnTo>
                    <a:lnTo>
                      <a:pt x="166" y="117"/>
                    </a:lnTo>
                    <a:lnTo>
                      <a:pt x="165" y="117"/>
                    </a:lnTo>
                    <a:lnTo>
                      <a:pt x="164" y="117"/>
                    </a:lnTo>
                    <a:lnTo>
                      <a:pt x="163" y="119"/>
                    </a:lnTo>
                    <a:lnTo>
                      <a:pt x="162" y="119"/>
                    </a:lnTo>
                    <a:lnTo>
                      <a:pt x="162" y="120"/>
                    </a:lnTo>
                    <a:lnTo>
                      <a:pt x="161" y="120"/>
                    </a:lnTo>
                    <a:lnTo>
                      <a:pt x="160" y="120"/>
                    </a:lnTo>
                    <a:lnTo>
                      <a:pt x="160" y="121"/>
                    </a:lnTo>
                    <a:lnTo>
                      <a:pt x="159" y="121"/>
                    </a:lnTo>
                    <a:lnTo>
                      <a:pt x="157" y="121"/>
                    </a:lnTo>
                    <a:lnTo>
                      <a:pt x="156" y="122"/>
                    </a:lnTo>
                    <a:lnTo>
                      <a:pt x="155" y="122"/>
                    </a:lnTo>
                    <a:lnTo>
                      <a:pt x="154" y="122"/>
                    </a:lnTo>
                    <a:lnTo>
                      <a:pt x="153" y="123"/>
                    </a:lnTo>
                    <a:lnTo>
                      <a:pt x="152" y="124"/>
                    </a:lnTo>
                    <a:lnTo>
                      <a:pt x="151" y="124"/>
                    </a:lnTo>
                    <a:lnTo>
                      <a:pt x="149" y="125"/>
                    </a:lnTo>
                    <a:lnTo>
                      <a:pt x="148" y="126"/>
                    </a:lnTo>
                    <a:lnTo>
                      <a:pt x="147" y="127"/>
                    </a:lnTo>
                    <a:lnTo>
                      <a:pt x="146" y="127"/>
                    </a:lnTo>
                    <a:lnTo>
                      <a:pt x="146" y="128"/>
                    </a:lnTo>
                    <a:lnTo>
                      <a:pt x="145" y="130"/>
                    </a:lnTo>
                    <a:lnTo>
                      <a:pt x="145" y="131"/>
                    </a:lnTo>
                    <a:lnTo>
                      <a:pt x="145" y="132"/>
                    </a:lnTo>
                    <a:lnTo>
                      <a:pt x="144" y="132"/>
                    </a:lnTo>
                    <a:lnTo>
                      <a:pt x="143" y="132"/>
                    </a:lnTo>
                    <a:lnTo>
                      <a:pt x="142" y="133"/>
                    </a:lnTo>
                    <a:lnTo>
                      <a:pt x="140" y="134"/>
                    </a:lnTo>
                    <a:lnTo>
                      <a:pt x="139" y="134"/>
                    </a:lnTo>
                    <a:lnTo>
                      <a:pt x="138" y="134"/>
                    </a:lnTo>
                    <a:lnTo>
                      <a:pt x="137" y="135"/>
                    </a:lnTo>
                    <a:lnTo>
                      <a:pt x="135" y="136"/>
                    </a:lnTo>
                    <a:lnTo>
                      <a:pt x="134" y="137"/>
                    </a:lnTo>
                    <a:lnTo>
                      <a:pt x="133" y="137"/>
                    </a:lnTo>
                    <a:lnTo>
                      <a:pt x="131" y="138"/>
                    </a:lnTo>
                    <a:lnTo>
                      <a:pt x="130" y="138"/>
                    </a:lnTo>
                    <a:lnTo>
                      <a:pt x="130" y="139"/>
                    </a:lnTo>
                    <a:lnTo>
                      <a:pt x="132" y="141"/>
                    </a:lnTo>
                    <a:lnTo>
                      <a:pt x="132" y="141"/>
                    </a:lnTo>
                    <a:lnTo>
                      <a:pt x="133" y="142"/>
                    </a:lnTo>
                    <a:lnTo>
                      <a:pt x="133" y="143"/>
                    </a:lnTo>
                    <a:lnTo>
                      <a:pt x="133" y="145"/>
                    </a:lnTo>
                    <a:lnTo>
                      <a:pt x="134" y="146"/>
                    </a:lnTo>
                    <a:lnTo>
                      <a:pt x="134" y="148"/>
                    </a:lnTo>
                    <a:lnTo>
                      <a:pt x="134" y="148"/>
                    </a:lnTo>
                    <a:lnTo>
                      <a:pt x="134" y="149"/>
                    </a:lnTo>
                    <a:lnTo>
                      <a:pt x="134" y="151"/>
                    </a:lnTo>
                    <a:lnTo>
                      <a:pt x="135" y="151"/>
                    </a:lnTo>
                    <a:lnTo>
                      <a:pt x="136" y="152"/>
                    </a:lnTo>
                    <a:lnTo>
                      <a:pt x="138" y="155"/>
                    </a:lnTo>
                    <a:lnTo>
                      <a:pt x="138" y="156"/>
                    </a:lnTo>
                    <a:lnTo>
                      <a:pt x="139" y="158"/>
                    </a:lnTo>
                    <a:lnTo>
                      <a:pt x="139" y="158"/>
                    </a:lnTo>
                    <a:lnTo>
                      <a:pt x="139" y="158"/>
                    </a:lnTo>
                    <a:lnTo>
                      <a:pt x="139" y="159"/>
                    </a:lnTo>
                    <a:lnTo>
                      <a:pt x="138" y="160"/>
                    </a:lnTo>
                    <a:lnTo>
                      <a:pt x="138" y="161"/>
                    </a:lnTo>
                    <a:lnTo>
                      <a:pt x="138" y="162"/>
                    </a:lnTo>
                    <a:lnTo>
                      <a:pt x="138" y="164"/>
                    </a:lnTo>
                    <a:lnTo>
                      <a:pt x="138" y="165"/>
                    </a:lnTo>
                    <a:lnTo>
                      <a:pt x="139" y="166"/>
                    </a:lnTo>
                    <a:lnTo>
                      <a:pt x="139" y="167"/>
                    </a:lnTo>
                    <a:lnTo>
                      <a:pt x="140" y="169"/>
                    </a:lnTo>
                    <a:lnTo>
                      <a:pt x="140" y="169"/>
                    </a:lnTo>
                    <a:lnTo>
                      <a:pt x="141" y="170"/>
                    </a:lnTo>
                    <a:lnTo>
                      <a:pt x="141" y="171"/>
                    </a:lnTo>
                    <a:lnTo>
                      <a:pt x="141" y="172"/>
                    </a:lnTo>
                    <a:lnTo>
                      <a:pt x="141" y="174"/>
                    </a:lnTo>
                    <a:lnTo>
                      <a:pt x="140" y="176"/>
                    </a:lnTo>
                    <a:lnTo>
                      <a:pt x="140" y="176"/>
                    </a:lnTo>
                    <a:lnTo>
                      <a:pt x="140" y="180"/>
                    </a:lnTo>
                    <a:lnTo>
                      <a:pt x="140" y="181"/>
                    </a:lnTo>
                    <a:lnTo>
                      <a:pt x="140" y="182"/>
                    </a:lnTo>
                    <a:lnTo>
                      <a:pt x="140" y="184"/>
                    </a:lnTo>
                    <a:lnTo>
                      <a:pt x="140" y="185"/>
                    </a:lnTo>
                    <a:lnTo>
                      <a:pt x="140" y="186"/>
                    </a:lnTo>
                    <a:lnTo>
                      <a:pt x="141" y="186"/>
                    </a:lnTo>
                    <a:lnTo>
                      <a:pt x="142" y="187"/>
                    </a:lnTo>
                    <a:lnTo>
                      <a:pt x="142" y="188"/>
                    </a:lnTo>
                    <a:lnTo>
                      <a:pt x="142" y="189"/>
                    </a:lnTo>
                    <a:lnTo>
                      <a:pt x="142" y="189"/>
                    </a:lnTo>
                    <a:lnTo>
                      <a:pt x="142" y="191"/>
                    </a:lnTo>
                    <a:lnTo>
                      <a:pt x="142" y="192"/>
                    </a:lnTo>
                    <a:lnTo>
                      <a:pt x="142" y="193"/>
                    </a:lnTo>
                    <a:lnTo>
                      <a:pt x="142" y="193"/>
                    </a:lnTo>
                    <a:lnTo>
                      <a:pt x="141" y="193"/>
                    </a:lnTo>
                    <a:lnTo>
                      <a:pt x="142" y="194"/>
                    </a:lnTo>
                    <a:lnTo>
                      <a:pt x="142" y="194"/>
                    </a:lnTo>
                    <a:lnTo>
                      <a:pt x="144" y="196"/>
                    </a:lnTo>
                    <a:lnTo>
                      <a:pt x="144" y="195"/>
                    </a:lnTo>
                    <a:lnTo>
                      <a:pt x="145" y="195"/>
                    </a:lnTo>
                    <a:lnTo>
                      <a:pt x="146" y="196"/>
                    </a:lnTo>
                    <a:lnTo>
                      <a:pt x="146" y="196"/>
                    </a:lnTo>
                    <a:lnTo>
                      <a:pt x="147" y="196"/>
                    </a:lnTo>
                    <a:lnTo>
                      <a:pt x="148" y="197"/>
                    </a:lnTo>
                    <a:lnTo>
                      <a:pt x="149" y="197"/>
                    </a:lnTo>
                    <a:lnTo>
                      <a:pt x="149" y="196"/>
                    </a:lnTo>
                    <a:lnTo>
                      <a:pt x="150" y="196"/>
                    </a:lnTo>
                    <a:lnTo>
                      <a:pt x="151" y="196"/>
                    </a:lnTo>
                    <a:lnTo>
                      <a:pt x="153" y="196"/>
                    </a:lnTo>
                    <a:lnTo>
                      <a:pt x="154" y="196"/>
                    </a:lnTo>
                    <a:lnTo>
                      <a:pt x="154" y="197"/>
                    </a:lnTo>
                    <a:lnTo>
                      <a:pt x="155" y="198"/>
                    </a:lnTo>
                    <a:lnTo>
                      <a:pt x="156" y="199"/>
                    </a:lnTo>
                    <a:lnTo>
                      <a:pt x="156" y="200"/>
                    </a:lnTo>
                    <a:lnTo>
                      <a:pt x="156" y="200"/>
                    </a:lnTo>
                    <a:lnTo>
                      <a:pt x="156" y="201"/>
                    </a:lnTo>
                    <a:lnTo>
                      <a:pt x="156" y="202"/>
                    </a:lnTo>
                    <a:lnTo>
                      <a:pt x="157" y="202"/>
                    </a:lnTo>
                    <a:lnTo>
                      <a:pt x="158" y="203"/>
                    </a:lnTo>
                    <a:lnTo>
                      <a:pt x="159" y="203"/>
                    </a:lnTo>
                    <a:lnTo>
                      <a:pt x="160" y="204"/>
                    </a:lnTo>
                    <a:lnTo>
                      <a:pt x="160" y="205"/>
                    </a:lnTo>
                    <a:lnTo>
                      <a:pt x="161" y="207"/>
                    </a:lnTo>
                    <a:lnTo>
                      <a:pt x="162" y="206"/>
                    </a:lnTo>
                    <a:lnTo>
                      <a:pt x="162" y="205"/>
                    </a:lnTo>
                    <a:lnTo>
                      <a:pt x="162" y="204"/>
                    </a:lnTo>
                    <a:lnTo>
                      <a:pt x="161" y="203"/>
                    </a:lnTo>
                    <a:lnTo>
                      <a:pt x="161" y="203"/>
                    </a:lnTo>
                    <a:lnTo>
                      <a:pt x="163" y="203"/>
                    </a:lnTo>
                    <a:lnTo>
                      <a:pt x="164" y="204"/>
                    </a:lnTo>
                    <a:lnTo>
                      <a:pt x="165" y="205"/>
                    </a:lnTo>
                    <a:lnTo>
                      <a:pt x="165" y="206"/>
                    </a:lnTo>
                    <a:lnTo>
                      <a:pt x="166" y="207"/>
                    </a:lnTo>
                    <a:lnTo>
                      <a:pt x="166" y="206"/>
                    </a:lnTo>
                    <a:lnTo>
                      <a:pt x="167" y="206"/>
                    </a:lnTo>
                    <a:lnTo>
                      <a:pt x="167" y="205"/>
                    </a:lnTo>
                    <a:lnTo>
                      <a:pt x="168" y="205"/>
                    </a:lnTo>
                    <a:lnTo>
                      <a:pt x="169" y="203"/>
                    </a:lnTo>
                    <a:lnTo>
                      <a:pt x="170" y="203"/>
                    </a:lnTo>
                    <a:lnTo>
                      <a:pt x="170" y="204"/>
                    </a:lnTo>
                    <a:lnTo>
                      <a:pt x="171" y="204"/>
                    </a:lnTo>
                    <a:lnTo>
                      <a:pt x="172" y="207"/>
                    </a:lnTo>
                    <a:lnTo>
                      <a:pt x="173" y="207"/>
                    </a:lnTo>
                    <a:lnTo>
                      <a:pt x="173" y="207"/>
                    </a:lnTo>
                    <a:lnTo>
                      <a:pt x="174" y="207"/>
                    </a:lnTo>
                    <a:lnTo>
                      <a:pt x="174" y="207"/>
                    </a:lnTo>
                    <a:lnTo>
                      <a:pt x="174" y="209"/>
                    </a:lnTo>
                    <a:lnTo>
                      <a:pt x="175" y="210"/>
                    </a:lnTo>
                    <a:lnTo>
                      <a:pt x="176" y="209"/>
                    </a:lnTo>
                    <a:lnTo>
                      <a:pt x="177" y="210"/>
                    </a:lnTo>
                    <a:lnTo>
                      <a:pt x="177" y="209"/>
                    </a:lnTo>
                    <a:lnTo>
                      <a:pt x="179" y="209"/>
                    </a:lnTo>
                    <a:lnTo>
                      <a:pt x="180" y="208"/>
                    </a:lnTo>
                    <a:lnTo>
                      <a:pt x="180" y="207"/>
                    </a:lnTo>
                    <a:lnTo>
                      <a:pt x="180" y="207"/>
                    </a:lnTo>
                    <a:lnTo>
                      <a:pt x="179" y="206"/>
                    </a:lnTo>
                    <a:lnTo>
                      <a:pt x="179" y="205"/>
                    </a:lnTo>
                    <a:lnTo>
                      <a:pt x="178" y="204"/>
                    </a:lnTo>
                    <a:lnTo>
                      <a:pt x="178" y="203"/>
                    </a:lnTo>
                    <a:lnTo>
                      <a:pt x="179" y="203"/>
                    </a:lnTo>
                    <a:lnTo>
                      <a:pt x="180" y="203"/>
                    </a:lnTo>
                    <a:lnTo>
                      <a:pt x="181" y="204"/>
                    </a:lnTo>
                    <a:lnTo>
                      <a:pt x="182" y="205"/>
                    </a:lnTo>
                    <a:lnTo>
                      <a:pt x="183" y="206"/>
                    </a:lnTo>
                    <a:lnTo>
                      <a:pt x="184" y="205"/>
                    </a:lnTo>
                    <a:lnTo>
                      <a:pt x="184" y="206"/>
                    </a:lnTo>
                    <a:lnTo>
                      <a:pt x="185" y="206"/>
                    </a:lnTo>
                    <a:lnTo>
                      <a:pt x="185" y="207"/>
                    </a:lnTo>
                    <a:lnTo>
                      <a:pt x="184" y="207"/>
                    </a:lnTo>
                    <a:lnTo>
                      <a:pt x="184" y="208"/>
                    </a:lnTo>
                    <a:lnTo>
                      <a:pt x="185" y="207"/>
                    </a:lnTo>
                    <a:lnTo>
                      <a:pt x="186" y="207"/>
                    </a:lnTo>
                    <a:lnTo>
                      <a:pt x="186" y="208"/>
                    </a:lnTo>
                    <a:lnTo>
                      <a:pt x="187" y="209"/>
                    </a:lnTo>
                    <a:lnTo>
                      <a:pt x="187" y="210"/>
                    </a:lnTo>
                    <a:lnTo>
                      <a:pt x="187" y="210"/>
                    </a:lnTo>
                    <a:lnTo>
                      <a:pt x="187" y="211"/>
                    </a:lnTo>
                    <a:lnTo>
                      <a:pt x="187" y="212"/>
                    </a:lnTo>
                    <a:lnTo>
                      <a:pt x="188" y="213"/>
                    </a:lnTo>
                    <a:lnTo>
                      <a:pt x="189" y="213"/>
                    </a:lnTo>
                    <a:lnTo>
                      <a:pt x="190" y="213"/>
                    </a:lnTo>
                    <a:lnTo>
                      <a:pt x="191" y="213"/>
                    </a:lnTo>
                    <a:lnTo>
                      <a:pt x="191" y="213"/>
                    </a:lnTo>
                    <a:lnTo>
                      <a:pt x="191" y="214"/>
                    </a:lnTo>
                    <a:lnTo>
                      <a:pt x="191" y="215"/>
                    </a:lnTo>
                    <a:lnTo>
                      <a:pt x="191" y="216"/>
                    </a:lnTo>
                    <a:lnTo>
                      <a:pt x="190" y="216"/>
                    </a:lnTo>
                    <a:lnTo>
                      <a:pt x="190" y="217"/>
                    </a:lnTo>
                    <a:lnTo>
                      <a:pt x="190" y="217"/>
                    </a:lnTo>
                    <a:lnTo>
                      <a:pt x="188" y="218"/>
                    </a:lnTo>
                    <a:lnTo>
                      <a:pt x="189" y="219"/>
                    </a:lnTo>
                    <a:lnTo>
                      <a:pt x="190" y="221"/>
                    </a:lnTo>
                    <a:lnTo>
                      <a:pt x="190" y="222"/>
                    </a:lnTo>
                    <a:lnTo>
                      <a:pt x="191" y="222"/>
                    </a:lnTo>
                    <a:lnTo>
                      <a:pt x="191" y="223"/>
                    </a:lnTo>
                    <a:lnTo>
                      <a:pt x="191" y="224"/>
                    </a:lnTo>
                    <a:lnTo>
                      <a:pt x="191" y="224"/>
                    </a:lnTo>
                    <a:lnTo>
                      <a:pt x="192" y="224"/>
                    </a:lnTo>
                    <a:lnTo>
                      <a:pt x="192" y="225"/>
                    </a:lnTo>
                    <a:lnTo>
                      <a:pt x="193" y="224"/>
                    </a:lnTo>
                    <a:lnTo>
                      <a:pt x="194" y="225"/>
                    </a:lnTo>
                    <a:lnTo>
                      <a:pt x="194" y="226"/>
                    </a:lnTo>
                    <a:lnTo>
                      <a:pt x="194" y="227"/>
                    </a:lnTo>
                    <a:lnTo>
                      <a:pt x="194" y="227"/>
                    </a:lnTo>
                    <a:lnTo>
                      <a:pt x="194" y="229"/>
                    </a:lnTo>
                    <a:lnTo>
                      <a:pt x="193" y="231"/>
                    </a:lnTo>
                    <a:lnTo>
                      <a:pt x="193" y="232"/>
                    </a:lnTo>
                    <a:lnTo>
                      <a:pt x="194" y="232"/>
                    </a:lnTo>
                    <a:lnTo>
                      <a:pt x="194" y="232"/>
                    </a:lnTo>
                    <a:lnTo>
                      <a:pt x="197" y="232"/>
                    </a:lnTo>
                    <a:lnTo>
                      <a:pt x="198" y="231"/>
                    </a:lnTo>
                    <a:lnTo>
                      <a:pt x="198" y="231"/>
                    </a:lnTo>
                    <a:lnTo>
                      <a:pt x="199" y="231"/>
                    </a:lnTo>
                    <a:lnTo>
                      <a:pt x="200" y="230"/>
                    </a:lnTo>
                    <a:lnTo>
                      <a:pt x="201" y="230"/>
                    </a:lnTo>
                    <a:lnTo>
                      <a:pt x="202" y="231"/>
                    </a:lnTo>
                    <a:lnTo>
                      <a:pt x="203" y="231"/>
                    </a:lnTo>
                    <a:lnTo>
                      <a:pt x="204" y="231"/>
                    </a:lnTo>
                    <a:lnTo>
                      <a:pt x="204" y="231"/>
                    </a:lnTo>
                    <a:lnTo>
                      <a:pt x="205" y="231"/>
                    </a:lnTo>
                    <a:lnTo>
                      <a:pt x="205" y="231"/>
                    </a:lnTo>
                    <a:lnTo>
                      <a:pt x="206" y="229"/>
                    </a:lnTo>
                    <a:lnTo>
                      <a:pt x="206" y="228"/>
                    </a:lnTo>
                    <a:lnTo>
                      <a:pt x="206" y="227"/>
                    </a:lnTo>
                    <a:lnTo>
                      <a:pt x="207" y="227"/>
                    </a:lnTo>
                    <a:lnTo>
                      <a:pt x="208" y="227"/>
                    </a:lnTo>
                    <a:lnTo>
                      <a:pt x="208" y="226"/>
                    </a:lnTo>
                    <a:lnTo>
                      <a:pt x="208" y="226"/>
                    </a:lnTo>
                    <a:lnTo>
                      <a:pt x="208" y="227"/>
                    </a:lnTo>
                    <a:lnTo>
                      <a:pt x="208" y="227"/>
                    </a:lnTo>
                    <a:lnTo>
                      <a:pt x="208" y="228"/>
                    </a:lnTo>
                    <a:lnTo>
                      <a:pt x="208" y="228"/>
                    </a:lnTo>
                    <a:lnTo>
                      <a:pt x="208" y="229"/>
                    </a:lnTo>
                    <a:lnTo>
                      <a:pt x="208" y="230"/>
                    </a:lnTo>
                    <a:lnTo>
                      <a:pt x="208" y="230"/>
                    </a:lnTo>
                    <a:lnTo>
                      <a:pt x="209" y="231"/>
                    </a:lnTo>
                    <a:lnTo>
                      <a:pt x="210" y="231"/>
                    </a:lnTo>
                    <a:lnTo>
                      <a:pt x="211" y="234"/>
                    </a:lnTo>
                    <a:lnTo>
                      <a:pt x="211" y="234"/>
                    </a:lnTo>
                    <a:lnTo>
                      <a:pt x="211" y="234"/>
                    </a:lnTo>
                    <a:lnTo>
                      <a:pt x="212" y="233"/>
                    </a:lnTo>
                    <a:lnTo>
                      <a:pt x="214" y="231"/>
                    </a:lnTo>
                    <a:lnTo>
                      <a:pt x="214" y="231"/>
                    </a:lnTo>
                    <a:lnTo>
                      <a:pt x="213" y="231"/>
                    </a:lnTo>
                    <a:lnTo>
                      <a:pt x="214" y="230"/>
                    </a:lnTo>
                    <a:lnTo>
                      <a:pt x="215" y="229"/>
                    </a:lnTo>
                    <a:lnTo>
                      <a:pt x="214" y="229"/>
                    </a:lnTo>
                    <a:lnTo>
                      <a:pt x="214" y="227"/>
                    </a:lnTo>
                    <a:lnTo>
                      <a:pt x="215" y="227"/>
                    </a:lnTo>
                    <a:lnTo>
                      <a:pt x="215" y="227"/>
                    </a:lnTo>
                    <a:lnTo>
                      <a:pt x="215" y="228"/>
                    </a:lnTo>
                    <a:lnTo>
                      <a:pt x="216" y="228"/>
                    </a:lnTo>
                    <a:lnTo>
                      <a:pt x="217" y="228"/>
                    </a:lnTo>
                    <a:lnTo>
                      <a:pt x="218" y="228"/>
                    </a:lnTo>
                    <a:lnTo>
                      <a:pt x="218" y="228"/>
                    </a:lnTo>
                    <a:lnTo>
                      <a:pt x="218" y="227"/>
                    </a:lnTo>
                    <a:lnTo>
                      <a:pt x="218" y="227"/>
                    </a:lnTo>
                    <a:lnTo>
                      <a:pt x="218" y="226"/>
                    </a:lnTo>
                    <a:lnTo>
                      <a:pt x="219" y="225"/>
                    </a:lnTo>
                    <a:lnTo>
                      <a:pt x="220" y="225"/>
                    </a:lnTo>
                    <a:lnTo>
                      <a:pt x="220" y="226"/>
                    </a:lnTo>
                    <a:lnTo>
                      <a:pt x="221" y="226"/>
                    </a:lnTo>
                    <a:lnTo>
                      <a:pt x="222" y="226"/>
                    </a:lnTo>
                    <a:lnTo>
                      <a:pt x="222" y="227"/>
                    </a:lnTo>
                    <a:lnTo>
                      <a:pt x="224" y="226"/>
                    </a:lnTo>
                    <a:lnTo>
                      <a:pt x="225" y="227"/>
                    </a:lnTo>
                    <a:lnTo>
                      <a:pt x="225" y="227"/>
                    </a:lnTo>
                    <a:lnTo>
                      <a:pt x="226" y="227"/>
                    </a:lnTo>
                    <a:lnTo>
                      <a:pt x="226" y="226"/>
                    </a:lnTo>
                    <a:lnTo>
                      <a:pt x="227" y="225"/>
                    </a:lnTo>
                    <a:lnTo>
                      <a:pt x="228" y="225"/>
                    </a:lnTo>
                    <a:lnTo>
                      <a:pt x="229" y="225"/>
                    </a:lnTo>
                    <a:lnTo>
                      <a:pt x="230" y="226"/>
                    </a:lnTo>
                    <a:lnTo>
                      <a:pt x="231" y="227"/>
                    </a:lnTo>
                    <a:lnTo>
                      <a:pt x="232" y="227"/>
                    </a:lnTo>
                    <a:lnTo>
                      <a:pt x="232" y="228"/>
                    </a:lnTo>
                    <a:lnTo>
                      <a:pt x="232" y="229"/>
                    </a:lnTo>
                    <a:lnTo>
                      <a:pt x="233" y="229"/>
                    </a:lnTo>
                    <a:lnTo>
                      <a:pt x="234" y="231"/>
                    </a:lnTo>
                    <a:lnTo>
                      <a:pt x="234" y="231"/>
                    </a:lnTo>
                    <a:lnTo>
                      <a:pt x="233" y="232"/>
                    </a:lnTo>
                    <a:lnTo>
                      <a:pt x="233" y="233"/>
                    </a:lnTo>
                    <a:lnTo>
                      <a:pt x="234" y="234"/>
                    </a:lnTo>
                    <a:lnTo>
                      <a:pt x="235" y="234"/>
                    </a:lnTo>
                    <a:lnTo>
                      <a:pt x="235" y="236"/>
                    </a:lnTo>
                    <a:lnTo>
                      <a:pt x="235" y="236"/>
                    </a:lnTo>
                    <a:lnTo>
                      <a:pt x="236" y="235"/>
                    </a:lnTo>
                    <a:lnTo>
                      <a:pt x="237" y="234"/>
                    </a:lnTo>
                    <a:lnTo>
                      <a:pt x="238" y="235"/>
                    </a:lnTo>
                    <a:lnTo>
                      <a:pt x="238" y="236"/>
                    </a:lnTo>
                    <a:lnTo>
                      <a:pt x="239" y="236"/>
                    </a:lnTo>
                    <a:lnTo>
                      <a:pt x="240" y="237"/>
                    </a:lnTo>
                    <a:lnTo>
                      <a:pt x="240" y="238"/>
                    </a:lnTo>
                    <a:lnTo>
                      <a:pt x="240" y="238"/>
                    </a:lnTo>
                    <a:lnTo>
                      <a:pt x="239" y="238"/>
                    </a:lnTo>
                    <a:lnTo>
                      <a:pt x="240" y="239"/>
                    </a:lnTo>
                    <a:lnTo>
                      <a:pt x="241" y="240"/>
                    </a:lnTo>
                    <a:lnTo>
                      <a:pt x="242" y="239"/>
                    </a:lnTo>
                    <a:lnTo>
                      <a:pt x="242" y="239"/>
                    </a:lnTo>
                    <a:lnTo>
                      <a:pt x="243" y="240"/>
                    </a:lnTo>
                    <a:lnTo>
                      <a:pt x="244" y="241"/>
                    </a:lnTo>
                    <a:lnTo>
                      <a:pt x="245" y="239"/>
                    </a:lnTo>
                    <a:lnTo>
                      <a:pt x="246" y="238"/>
                    </a:lnTo>
                    <a:lnTo>
                      <a:pt x="246" y="238"/>
                    </a:lnTo>
                    <a:lnTo>
                      <a:pt x="248" y="240"/>
                    </a:lnTo>
                    <a:lnTo>
                      <a:pt x="249" y="240"/>
                    </a:lnTo>
                    <a:lnTo>
                      <a:pt x="249" y="239"/>
                    </a:lnTo>
                    <a:lnTo>
                      <a:pt x="250" y="239"/>
                    </a:lnTo>
                    <a:lnTo>
                      <a:pt x="251" y="240"/>
                    </a:lnTo>
                    <a:lnTo>
                      <a:pt x="252" y="240"/>
                    </a:lnTo>
                    <a:lnTo>
                      <a:pt x="253" y="240"/>
                    </a:lnTo>
                    <a:lnTo>
                      <a:pt x="253" y="241"/>
                    </a:lnTo>
                    <a:lnTo>
                      <a:pt x="255" y="241"/>
                    </a:lnTo>
                    <a:lnTo>
                      <a:pt x="256" y="241"/>
                    </a:lnTo>
                    <a:lnTo>
                      <a:pt x="256" y="240"/>
                    </a:lnTo>
                    <a:lnTo>
                      <a:pt x="255" y="239"/>
                    </a:lnTo>
                    <a:lnTo>
                      <a:pt x="256" y="239"/>
                    </a:lnTo>
                    <a:lnTo>
                      <a:pt x="256" y="238"/>
                    </a:lnTo>
                    <a:lnTo>
                      <a:pt x="257" y="238"/>
                    </a:lnTo>
                    <a:lnTo>
                      <a:pt x="258" y="238"/>
                    </a:lnTo>
                    <a:lnTo>
                      <a:pt x="258" y="239"/>
                    </a:lnTo>
                    <a:lnTo>
                      <a:pt x="260" y="239"/>
                    </a:lnTo>
                    <a:lnTo>
                      <a:pt x="260" y="238"/>
                    </a:lnTo>
                    <a:lnTo>
                      <a:pt x="261" y="239"/>
                    </a:lnTo>
                    <a:lnTo>
                      <a:pt x="262" y="239"/>
                    </a:lnTo>
                    <a:lnTo>
                      <a:pt x="263" y="240"/>
                    </a:lnTo>
                    <a:lnTo>
                      <a:pt x="263" y="241"/>
                    </a:lnTo>
                    <a:lnTo>
                      <a:pt x="264" y="241"/>
                    </a:lnTo>
                    <a:lnTo>
                      <a:pt x="264" y="242"/>
                    </a:lnTo>
                    <a:lnTo>
                      <a:pt x="263" y="243"/>
                    </a:lnTo>
                    <a:lnTo>
                      <a:pt x="263" y="244"/>
                    </a:lnTo>
                    <a:lnTo>
                      <a:pt x="263" y="245"/>
                    </a:lnTo>
                    <a:lnTo>
                      <a:pt x="262" y="246"/>
                    </a:lnTo>
                    <a:lnTo>
                      <a:pt x="262" y="247"/>
                    </a:lnTo>
                    <a:lnTo>
                      <a:pt x="263" y="247"/>
                    </a:lnTo>
                    <a:lnTo>
                      <a:pt x="265" y="246"/>
                    </a:lnTo>
                    <a:lnTo>
                      <a:pt x="266" y="247"/>
                    </a:lnTo>
                    <a:lnTo>
                      <a:pt x="266" y="248"/>
                    </a:lnTo>
                    <a:lnTo>
                      <a:pt x="267" y="248"/>
                    </a:lnTo>
                    <a:lnTo>
                      <a:pt x="269" y="248"/>
                    </a:lnTo>
                    <a:lnTo>
                      <a:pt x="269" y="248"/>
                    </a:lnTo>
                    <a:lnTo>
                      <a:pt x="270" y="248"/>
                    </a:lnTo>
                    <a:lnTo>
                      <a:pt x="271" y="248"/>
                    </a:lnTo>
                    <a:lnTo>
                      <a:pt x="273" y="246"/>
                    </a:lnTo>
                    <a:lnTo>
                      <a:pt x="273" y="245"/>
                    </a:lnTo>
                    <a:lnTo>
                      <a:pt x="273" y="244"/>
                    </a:lnTo>
                    <a:lnTo>
                      <a:pt x="273" y="244"/>
                    </a:lnTo>
                    <a:lnTo>
                      <a:pt x="273" y="243"/>
                    </a:lnTo>
                    <a:lnTo>
                      <a:pt x="274" y="243"/>
                    </a:lnTo>
                    <a:lnTo>
                      <a:pt x="275" y="243"/>
                    </a:lnTo>
                    <a:lnTo>
                      <a:pt x="277" y="242"/>
                    </a:lnTo>
                    <a:lnTo>
                      <a:pt x="277" y="242"/>
                    </a:lnTo>
                    <a:lnTo>
                      <a:pt x="279" y="242"/>
                    </a:lnTo>
                    <a:lnTo>
                      <a:pt x="280" y="242"/>
                    </a:lnTo>
                    <a:lnTo>
                      <a:pt x="280" y="241"/>
                    </a:lnTo>
                    <a:lnTo>
                      <a:pt x="281" y="241"/>
                    </a:lnTo>
                    <a:lnTo>
                      <a:pt x="282" y="241"/>
                    </a:lnTo>
                    <a:lnTo>
                      <a:pt x="283" y="240"/>
                    </a:lnTo>
                    <a:lnTo>
                      <a:pt x="282" y="239"/>
                    </a:lnTo>
                    <a:lnTo>
                      <a:pt x="283" y="238"/>
                    </a:lnTo>
                    <a:lnTo>
                      <a:pt x="284" y="238"/>
                    </a:lnTo>
                    <a:lnTo>
                      <a:pt x="284" y="238"/>
                    </a:lnTo>
                    <a:lnTo>
                      <a:pt x="285" y="238"/>
                    </a:lnTo>
                    <a:lnTo>
                      <a:pt x="286" y="238"/>
                    </a:lnTo>
                    <a:lnTo>
                      <a:pt x="287" y="238"/>
                    </a:lnTo>
                    <a:lnTo>
                      <a:pt x="289" y="238"/>
                    </a:lnTo>
                    <a:lnTo>
                      <a:pt x="289" y="239"/>
                    </a:lnTo>
                    <a:lnTo>
                      <a:pt x="290" y="239"/>
                    </a:lnTo>
                    <a:lnTo>
                      <a:pt x="291" y="238"/>
                    </a:lnTo>
                    <a:lnTo>
                      <a:pt x="291" y="239"/>
                    </a:lnTo>
                    <a:lnTo>
                      <a:pt x="291" y="240"/>
                    </a:lnTo>
                    <a:lnTo>
                      <a:pt x="291" y="240"/>
                    </a:lnTo>
                    <a:lnTo>
                      <a:pt x="291" y="241"/>
                    </a:lnTo>
                    <a:lnTo>
                      <a:pt x="291" y="241"/>
                    </a:lnTo>
                    <a:lnTo>
                      <a:pt x="291" y="241"/>
                    </a:lnTo>
                    <a:lnTo>
                      <a:pt x="291" y="241"/>
                    </a:lnTo>
                    <a:lnTo>
                      <a:pt x="292" y="241"/>
                    </a:lnTo>
                    <a:lnTo>
                      <a:pt x="293" y="242"/>
                    </a:lnTo>
                    <a:lnTo>
                      <a:pt x="294" y="243"/>
                    </a:lnTo>
                    <a:lnTo>
                      <a:pt x="294" y="244"/>
                    </a:lnTo>
                    <a:lnTo>
                      <a:pt x="294" y="243"/>
                    </a:lnTo>
                    <a:lnTo>
                      <a:pt x="296" y="243"/>
                    </a:lnTo>
                    <a:lnTo>
                      <a:pt x="297" y="243"/>
                    </a:lnTo>
                    <a:lnTo>
                      <a:pt x="297" y="244"/>
                    </a:lnTo>
                    <a:lnTo>
                      <a:pt x="298" y="244"/>
                    </a:lnTo>
                    <a:lnTo>
                      <a:pt x="298" y="245"/>
                    </a:lnTo>
                    <a:lnTo>
                      <a:pt x="297" y="246"/>
                    </a:lnTo>
                    <a:lnTo>
                      <a:pt x="297" y="247"/>
                    </a:lnTo>
                    <a:lnTo>
                      <a:pt x="298" y="248"/>
                    </a:lnTo>
                    <a:lnTo>
                      <a:pt x="299" y="248"/>
                    </a:lnTo>
                    <a:lnTo>
                      <a:pt x="299" y="247"/>
                    </a:lnTo>
                    <a:lnTo>
                      <a:pt x="300" y="247"/>
                    </a:lnTo>
                    <a:lnTo>
                      <a:pt x="301" y="248"/>
                    </a:lnTo>
                    <a:lnTo>
                      <a:pt x="302" y="248"/>
                    </a:lnTo>
                    <a:lnTo>
                      <a:pt x="303" y="248"/>
                    </a:lnTo>
                    <a:lnTo>
                      <a:pt x="304" y="248"/>
                    </a:lnTo>
                    <a:lnTo>
                      <a:pt x="304" y="249"/>
                    </a:lnTo>
                    <a:lnTo>
                      <a:pt x="305" y="248"/>
                    </a:lnTo>
                    <a:lnTo>
                      <a:pt x="306" y="249"/>
                    </a:lnTo>
                    <a:lnTo>
                      <a:pt x="307" y="248"/>
                    </a:lnTo>
                    <a:lnTo>
                      <a:pt x="308" y="248"/>
                    </a:lnTo>
                    <a:lnTo>
                      <a:pt x="308" y="249"/>
                    </a:lnTo>
                    <a:lnTo>
                      <a:pt x="308" y="250"/>
                    </a:lnTo>
                    <a:lnTo>
                      <a:pt x="308" y="251"/>
                    </a:lnTo>
                    <a:lnTo>
                      <a:pt x="308" y="251"/>
                    </a:lnTo>
                    <a:lnTo>
                      <a:pt x="308" y="254"/>
                    </a:lnTo>
                    <a:lnTo>
                      <a:pt x="309" y="254"/>
                    </a:lnTo>
                    <a:lnTo>
                      <a:pt x="310" y="255"/>
                    </a:lnTo>
                    <a:lnTo>
                      <a:pt x="311" y="255"/>
                    </a:lnTo>
                    <a:lnTo>
                      <a:pt x="311" y="255"/>
                    </a:lnTo>
                    <a:lnTo>
                      <a:pt x="312" y="255"/>
                    </a:lnTo>
                    <a:lnTo>
                      <a:pt x="313" y="255"/>
                    </a:lnTo>
                    <a:lnTo>
                      <a:pt x="314" y="256"/>
                    </a:lnTo>
                    <a:lnTo>
                      <a:pt x="315" y="256"/>
                    </a:lnTo>
                    <a:lnTo>
                      <a:pt x="315" y="255"/>
                    </a:lnTo>
                    <a:lnTo>
                      <a:pt x="317" y="255"/>
                    </a:lnTo>
                    <a:lnTo>
                      <a:pt x="317" y="256"/>
                    </a:lnTo>
                    <a:lnTo>
                      <a:pt x="318" y="256"/>
                    </a:lnTo>
                    <a:lnTo>
                      <a:pt x="318" y="257"/>
                    </a:lnTo>
                    <a:lnTo>
                      <a:pt x="319" y="257"/>
                    </a:lnTo>
                    <a:lnTo>
                      <a:pt x="320" y="258"/>
                    </a:lnTo>
                    <a:lnTo>
                      <a:pt x="321" y="258"/>
                    </a:lnTo>
                    <a:lnTo>
                      <a:pt x="322" y="259"/>
                    </a:lnTo>
                    <a:lnTo>
                      <a:pt x="322" y="260"/>
                    </a:lnTo>
                    <a:lnTo>
                      <a:pt x="321" y="262"/>
                    </a:lnTo>
                    <a:lnTo>
                      <a:pt x="320" y="262"/>
                    </a:lnTo>
                    <a:lnTo>
                      <a:pt x="320" y="262"/>
                    </a:lnTo>
                    <a:lnTo>
                      <a:pt x="321" y="263"/>
                    </a:lnTo>
                    <a:lnTo>
                      <a:pt x="321" y="264"/>
                    </a:lnTo>
                    <a:lnTo>
                      <a:pt x="322" y="265"/>
                    </a:lnTo>
                    <a:lnTo>
                      <a:pt x="322" y="265"/>
                    </a:lnTo>
                    <a:lnTo>
                      <a:pt x="324" y="265"/>
                    </a:lnTo>
                    <a:lnTo>
                      <a:pt x="324" y="266"/>
                    </a:lnTo>
                    <a:lnTo>
                      <a:pt x="325" y="267"/>
                    </a:lnTo>
                    <a:lnTo>
                      <a:pt x="325" y="266"/>
                    </a:lnTo>
                    <a:lnTo>
                      <a:pt x="326" y="267"/>
                    </a:lnTo>
                    <a:lnTo>
                      <a:pt x="327" y="268"/>
                    </a:lnTo>
                    <a:lnTo>
                      <a:pt x="327" y="269"/>
                    </a:lnTo>
                    <a:lnTo>
                      <a:pt x="328" y="269"/>
                    </a:lnTo>
                    <a:lnTo>
                      <a:pt x="328" y="269"/>
                    </a:lnTo>
                    <a:lnTo>
                      <a:pt x="328" y="270"/>
                    </a:lnTo>
                    <a:lnTo>
                      <a:pt x="328" y="271"/>
                    </a:lnTo>
                    <a:lnTo>
                      <a:pt x="328" y="272"/>
                    </a:lnTo>
                    <a:lnTo>
                      <a:pt x="328" y="272"/>
                    </a:lnTo>
                    <a:lnTo>
                      <a:pt x="328" y="273"/>
                    </a:lnTo>
                    <a:lnTo>
                      <a:pt x="328" y="275"/>
                    </a:lnTo>
                    <a:lnTo>
                      <a:pt x="329" y="276"/>
                    </a:lnTo>
                    <a:lnTo>
                      <a:pt x="330" y="276"/>
                    </a:lnTo>
                    <a:lnTo>
                      <a:pt x="331" y="276"/>
                    </a:lnTo>
                    <a:lnTo>
                      <a:pt x="333" y="276"/>
                    </a:lnTo>
                    <a:lnTo>
                      <a:pt x="334" y="276"/>
                    </a:lnTo>
                    <a:lnTo>
                      <a:pt x="335" y="276"/>
                    </a:lnTo>
                    <a:lnTo>
                      <a:pt x="335" y="278"/>
                    </a:lnTo>
                    <a:lnTo>
                      <a:pt x="335" y="279"/>
                    </a:lnTo>
                    <a:lnTo>
                      <a:pt x="336" y="280"/>
                    </a:lnTo>
                    <a:lnTo>
                      <a:pt x="336" y="281"/>
                    </a:lnTo>
                    <a:lnTo>
                      <a:pt x="337" y="282"/>
                    </a:lnTo>
                    <a:lnTo>
                      <a:pt x="338" y="281"/>
                    </a:lnTo>
                    <a:lnTo>
                      <a:pt x="339" y="280"/>
                    </a:lnTo>
                    <a:lnTo>
                      <a:pt x="339" y="280"/>
                    </a:lnTo>
                    <a:lnTo>
                      <a:pt x="340" y="280"/>
                    </a:lnTo>
                    <a:lnTo>
                      <a:pt x="340" y="281"/>
                    </a:lnTo>
                    <a:lnTo>
                      <a:pt x="341" y="282"/>
                    </a:lnTo>
                    <a:lnTo>
                      <a:pt x="341" y="282"/>
                    </a:lnTo>
                    <a:lnTo>
                      <a:pt x="342" y="282"/>
                    </a:lnTo>
                    <a:lnTo>
                      <a:pt x="342" y="283"/>
                    </a:lnTo>
                    <a:lnTo>
                      <a:pt x="342" y="283"/>
                    </a:lnTo>
                    <a:lnTo>
                      <a:pt x="342" y="284"/>
                    </a:lnTo>
                    <a:lnTo>
                      <a:pt x="342" y="286"/>
                    </a:lnTo>
                    <a:lnTo>
                      <a:pt x="342" y="286"/>
                    </a:lnTo>
                    <a:lnTo>
                      <a:pt x="343" y="287"/>
                    </a:lnTo>
                    <a:lnTo>
                      <a:pt x="344" y="287"/>
                    </a:lnTo>
                    <a:lnTo>
                      <a:pt x="346" y="287"/>
                    </a:lnTo>
                    <a:lnTo>
                      <a:pt x="346" y="288"/>
                    </a:lnTo>
                    <a:lnTo>
                      <a:pt x="347" y="288"/>
                    </a:lnTo>
                    <a:lnTo>
                      <a:pt x="347" y="289"/>
                    </a:lnTo>
                    <a:lnTo>
                      <a:pt x="348" y="289"/>
                    </a:lnTo>
                    <a:lnTo>
                      <a:pt x="349" y="289"/>
                    </a:lnTo>
                    <a:lnTo>
                      <a:pt x="350" y="289"/>
                    </a:lnTo>
                    <a:lnTo>
                      <a:pt x="351" y="289"/>
                    </a:lnTo>
                    <a:lnTo>
                      <a:pt x="352" y="289"/>
                    </a:lnTo>
                    <a:lnTo>
                      <a:pt x="352" y="290"/>
                    </a:lnTo>
                    <a:lnTo>
                      <a:pt x="353" y="290"/>
                    </a:lnTo>
                    <a:lnTo>
                      <a:pt x="355" y="290"/>
                    </a:lnTo>
                    <a:lnTo>
                      <a:pt x="356" y="289"/>
                    </a:lnTo>
                    <a:lnTo>
                      <a:pt x="357" y="289"/>
                    </a:lnTo>
                    <a:lnTo>
                      <a:pt x="358" y="288"/>
                    </a:lnTo>
                    <a:lnTo>
                      <a:pt x="359" y="288"/>
                    </a:lnTo>
                    <a:lnTo>
                      <a:pt x="359" y="289"/>
                    </a:lnTo>
                    <a:lnTo>
                      <a:pt x="359" y="289"/>
                    </a:lnTo>
                    <a:lnTo>
                      <a:pt x="359" y="289"/>
                    </a:lnTo>
                    <a:lnTo>
                      <a:pt x="360" y="290"/>
                    </a:lnTo>
                    <a:lnTo>
                      <a:pt x="360" y="291"/>
                    </a:lnTo>
                    <a:lnTo>
                      <a:pt x="360" y="292"/>
                    </a:lnTo>
                    <a:lnTo>
                      <a:pt x="361" y="293"/>
                    </a:lnTo>
                    <a:lnTo>
                      <a:pt x="360" y="293"/>
                    </a:lnTo>
                    <a:lnTo>
                      <a:pt x="359" y="294"/>
                    </a:lnTo>
                    <a:lnTo>
                      <a:pt x="359" y="294"/>
                    </a:lnTo>
                    <a:lnTo>
                      <a:pt x="358" y="295"/>
                    </a:lnTo>
                    <a:lnTo>
                      <a:pt x="357" y="296"/>
                    </a:lnTo>
                    <a:lnTo>
                      <a:pt x="356" y="296"/>
                    </a:lnTo>
                    <a:lnTo>
                      <a:pt x="355" y="296"/>
                    </a:lnTo>
                    <a:lnTo>
                      <a:pt x="354" y="296"/>
                    </a:lnTo>
                    <a:lnTo>
                      <a:pt x="353" y="297"/>
                    </a:lnTo>
                    <a:lnTo>
                      <a:pt x="353" y="297"/>
                    </a:lnTo>
                    <a:lnTo>
                      <a:pt x="350" y="297"/>
                    </a:lnTo>
                    <a:lnTo>
                      <a:pt x="349" y="298"/>
                    </a:lnTo>
                    <a:lnTo>
                      <a:pt x="349" y="300"/>
                    </a:lnTo>
                    <a:lnTo>
                      <a:pt x="348" y="300"/>
                    </a:lnTo>
                    <a:lnTo>
                      <a:pt x="347" y="300"/>
                    </a:lnTo>
                    <a:lnTo>
                      <a:pt x="346" y="300"/>
                    </a:lnTo>
                    <a:lnTo>
                      <a:pt x="346" y="300"/>
                    </a:lnTo>
                    <a:lnTo>
                      <a:pt x="345" y="300"/>
                    </a:lnTo>
                    <a:lnTo>
                      <a:pt x="344" y="300"/>
                    </a:lnTo>
                    <a:lnTo>
                      <a:pt x="344" y="299"/>
                    </a:lnTo>
                    <a:lnTo>
                      <a:pt x="343" y="299"/>
                    </a:lnTo>
                    <a:lnTo>
                      <a:pt x="342" y="299"/>
                    </a:lnTo>
                    <a:lnTo>
                      <a:pt x="342" y="300"/>
                    </a:lnTo>
                    <a:lnTo>
                      <a:pt x="342" y="300"/>
                    </a:lnTo>
                    <a:lnTo>
                      <a:pt x="342" y="300"/>
                    </a:lnTo>
                    <a:lnTo>
                      <a:pt x="341" y="301"/>
                    </a:lnTo>
                    <a:lnTo>
                      <a:pt x="340" y="301"/>
                    </a:lnTo>
                    <a:lnTo>
                      <a:pt x="339" y="300"/>
                    </a:lnTo>
                    <a:lnTo>
                      <a:pt x="339" y="300"/>
                    </a:lnTo>
                    <a:lnTo>
                      <a:pt x="338" y="300"/>
                    </a:lnTo>
                    <a:lnTo>
                      <a:pt x="337" y="300"/>
                    </a:lnTo>
                    <a:lnTo>
                      <a:pt x="336" y="300"/>
                    </a:lnTo>
                    <a:lnTo>
                      <a:pt x="335" y="300"/>
                    </a:lnTo>
                    <a:lnTo>
                      <a:pt x="335" y="300"/>
                    </a:lnTo>
                    <a:lnTo>
                      <a:pt x="334" y="300"/>
                    </a:lnTo>
                    <a:lnTo>
                      <a:pt x="332" y="300"/>
                    </a:lnTo>
                    <a:lnTo>
                      <a:pt x="332" y="302"/>
                    </a:lnTo>
                    <a:lnTo>
                      <a:pt x="332" y="303"/>
                    </a:lnTo>
                    <a:lnTo>
                      <a:pt x="331" y="303"/>
                    </a:lnTo>
                    <a:lnTo>
                      <a:pt x="330" y="305"/>
                    </a:lnTo>
                    <a:lnTo>
                      <a:pt x="330" y="307"/>
                    </a:lnTo>
                    <a:lnTo>
                      <a:pt x="330" y="308"/>
                    </a:lnTo>
                    <a:lnTo>
                      <a:pt x="330" y="309"/>
                    </a:lnTo>
                    <a:lnTo>
                      <a:pt x="329" y="309"/>
                    </a:lnTo>
                    <a:lnTo>
                      <a:pt x="328" y="310"/>
                    </a:lnTo>
                    <a:lnTo>
                      <a:pt x="328" y="310"/>
                    </a:lnTo>
                    <a:lnTo>
                      <a:pt x="328" y="311"/>
                    </a:lnTo>
                    <a:lnTo>
                      <a:pt x="328" y="313"/>
                    </a:lnTo>
                    <a:lnTo>
                      <a:pt x="328" y="314"/>
                    </a:lnTo>
                    <a:lnTo>
                      <a:pt x="328" y="316"/>
                    </a:lnTo>
                    <a:lnTo>
                      <a:pt x="328" y="317"/>
                    </a:lnTo>
                    <a:lnTo>
                      <a:pt x="328" y="317"/>
                    </a:lnTo>
                    <a:lnTo>
                      <a:pt x="328" y="318"/>
                    </a:lnTo>
                    <a:lnTo>
                      <a:pt x="327" y="318"/>
                    </a:lnTo>
                    <a:lnTo>
                      <a:pt x="326" y="318"/>
                    </a:lnTo>
                    <a:lnTo>
                      <a:pt x="326" y="319"/>
                    </a:lnTo>
                    <a:lnTo>
                      <a:pt x="325" y="320"/>
                    </a:lnTo>
                    <a:lnTo>
                      <a:pt x="325" y="320"/>
                    </a:lnTo>
                    <a:lnTo>
                      <a:pt x="324" y="321"/>
                    </a:lnTo>
                    <a:lnTo>
                      <a:pt x="323" y="321"/>
                    </a:lnTo>
                    <a:lnTo>
                      <a:pt x="322" y="321"/>
                    </a:lnTo>
                    <a:lnTo>
                      <a:pt x="322" y="321"/>
                    </a:lnTo>
                    <a:lnTo>
                      <a:pt x="321" y="321"/>
                    </a:lnTo>
                    <a:lnTo>
                      <a:pt x="319" y="322"/>
                    </a:lnTo>
                    <a:lnTo>
                      <a:pt x="318" y="323"/>
                    </a:lnTo>
                    <a:lnTo>
                      <a:pt x="318" y="323"/>
                    </a:lnTo>
                    <a:lnTo>
                      <a:pt x="317" y="323"/>
                    </a:lnTo>
                    <a:lnTo>
                      <a:pt x="316" y="323"/>
                    </a:lnTo>
                    <a:lnTo>
                      <a:pt x="315" y="323"/>
                    </a:lnTo>
                    <a:lnTo>
                      <a:pt x="315" y="324"/>
                    </a:lnTo>
                    <a:lnTo>
                      <a:pt x="313" y="324"/>
                    </a:lnTo>
                    <a:lnTo>
                      <a:pt x="312" y="324"/>
                    </a:lnTo>
                    <a:lnTo>
                      <a:pt x="311" y="323"/>
                    </a:lnTo>
                    <a:lnTo>
                      <a:pt x="311" y="322"/>
                    </a:lnTo>
                    <a:lnTo>
                      <a:pt x="310" y="321"/>
                    </a:lnTo>
                    <a:lnTo>
                      <a:pt x="309" y="321"/>
                    </a:lnTo>
                    <a:lnTo>
                      <a:pt x="308" y="320"/>
                    </a:lnTo>
                    <a:lnTo>
                      <a:pt x="308" y="320"/>
                    </a:lnTo>
                    <a:lnTo>
                      <a:pt x="306" y="320"/>
                    </a:lnTo>
                    <a:lnTo>
                      <a:pt x="305" y="320"/>
                    </a:lnTo>
                    <a:lnTo>
                      <a:pt x="305" y="320"/>
                    </a:lnTo>
                    <a:lnTo>
                      <a:pt x="304" y="320"/>
                    </a:lnTo>
                    <a:lnTo>
                      <a:pt x="304" y="320"/>
                    </a:lnTo>
                    <a:lnTo>
                      <a:pt x="304" y="320"/>
                    </a:lnTo>
                    <a:lnTo>
                      <a:pt x="303" y="320"/>
                    </a:lnTo>
                    <a:lnTo>
                      <a:pt x="302" y="319"/>
                    </a:lnTo>
                    <a:lnTo>
                      <a:pt x="302" y="317"/>
                    </a:lnTo>
                    <a:lnTo>
                      <a:pt x="302" y="317"/>
                    </a:lnTo>
                    <a:lnTo>
                      <a:pt x="301" y="316"/>
                    </a:lnTo>
                    <a:lnTo>
                      <a:pt x="301" y="315"/>
                    </a:lnTo>
                    <a:lnTo>
                      <a:pt x="301" y="315"/>
                    </a:lnTo>
                    <a:lnTo>
                      <a:pt x="301" y="316"/>
                    </a:lnTo>
                    <a:lnTo>
                      <a:pt x="300" y="316"/>
                    </a:lnTo>
                    <a:lnTo>
                      <a:pt x="299" y="317"/>
                    </a:lnTo>
                    <a:lnTo>
                      <a:pt x="297" y="318"/>
                    </a:lnTo>
                    <a:lnTo>
                      <a:pt x="296" y="319"/>
                    </a:lnTo>
                    <a:lnTo>
                      <a:pt x="295" y="319"/>
                    </a:lnTo>
                    <a:lnTo>
                      <a:pt x="294" y="319"/>
                    </a:lnTo>
                    <a:lnTo>
                      <a:pt x="294" y="320"/>
                    </a:lnTo>
                    <a:lnTo>
                      <a:pt x="294" y="320"/>
                    </a:lnTo>
                    <a:lnTo>
                      <a:pt x="293" y="321"/>
                    </a:lnTo>
                    <a:lnTo>
                      <a:pt x="292" y="321"/>
                    </a:lnTo>
                    <a:lnTo>
                      <a:pt x="291" y="320"/>
                    </a:lnTo>
                    <a:lnTo>
                      <a:pt x="291" y="320"/>
                    </a:lnTo>
                    <a:lnTo>
                      <a:pt x="290" y="320"/>
                    </a:lnTo>
                    <a:lnTo>
                      <a:pt x="289" y="320"/>
                    </a:lnTo>
                    <a:lnTo>
                      <a:pt x="288" y="321"/>
                    </a:lnTo>
                    <a:lnTo>
                      <a:pt x="287" y="321"/>
                    </a:lnTo>
                    <a:lnTo>
                      <a:pt x="287" y="322"/>
                    </a:lnTo>
                    <a:lnTo>
                      <a:pt x="287" y="323"/>
                    </a:lnTo>
                    <a:lnTo>
                      <a:pt x="287" y="324"/>
                    </a:lnTo>
                    <a:lnTo>
                      <a:pt x="286" y="324"/>
                    </a:lnTo>
                    <a:lnTo>
                      <a:pt x="285" y="324"/>
                    </a:lnTo>
                    <a:lnTo>
                      <a:pt x="285" y="324"/>
                    </a:lnTo>
                    <a:lnTo>
                      <a:pt x="284" y="324"/>
                    </a:lnTo>
                    <a:lnTo>
                      <a:pt x="284" y="324"/>
                    </a:lnTo>
                    <a:lnTo>
                      <a:pt x="283" y="325"/>
                    </a:lnTo>
                    <a:lnTo>
                      <a:pt x="282" y="325"/>
                    </a:lnTo>
                    <a:lnTo>
                      <a:pt x="280" y="327"/>
                    </a:lnTo>
                    <a:lnTo>
                      <a:pt x="280" y="328"/>
                    </a:lnTo>
                    <a:lnTo>
                      <a:pt x="278" y="329"/>
                    </a:lnTo>
                    <a:lnTo>
                      <a:pt x="274" y="331"/>
                    </a:lnTo>
                    <a:lnTo>
                      <a:pt x="273" y="331"/>
                    </a:lnTo>
                    <a:lnTo>
                      <a:pt x="273" y="330"/>
                    </a:lnTo>
                    <a:lnTo>
                      <a:pt x="272" y="330"/>
                    </a:lnTo>
                    <a:lnTo>
                      <a:pt x="271" y="330"/>
                    </a:lnTo>
                    <a:lnTo>
                      <a:pt x="270" y="331"/>
                    </a:lnTo>
                    <a:lnTo>
                      <a:pt x="270" y="331"/>
                    </a:lnTo>
                    <a:lnTo>
                      <a:pt x="270" y="331"/>
                    </a:lnTo>
                    <a:lnTo>
                      <a:pt x="270" y="332"/>
                    </a:lnTo>
                    <a:lnTo>
                      <a:pt x="269" y="333"/>
                    </a:lnTo>
                    <a:lnTo>
                      <a:pt x="268" y="333"/>
                    </a:lnTo>
                    <a:lnTo>
                      <a:pt x="267" y="333"/>
                    </a:lnTo>
                    <a:lnTo>
                      <a:pt x="266" y="333"/>
                    </a:lnTo>
                    <a:lnTo>
                      <a:pt x="265" y="333"/>
                    </a:lnTo>
                    <a:lnTo>
                      <a:pt x="264" y="333"/>
                    </a:lnTo>
                    <a:lnTo>
                      <a:pt x="263" y="334"/>
                    </a:lnTo>
                    <a:lnTo>
                      <a:pt x="263" y="336"/>
                    </a:lnTo>
                    <a:lnTo>
                      <a:pt x="263" y="337"/>
                    </a:lnTo>
                    <a:lnTo>
                      <a:pt x="263" y="338"/>
                    </a:lnTo>
                    <a:lnTo>
                      <a:pt x="262" y="338"/>
                    </a:lnTo>
                    <a:lnTo>
                      <a:pt x="261" y="338"/>
                    </a:lnTo>
                    <a:lnTo>
                      <a:pt x="260" y="339"/>
                    </a:lnTo>
                    <a:lnTo>
                      <a:pt x="260" y="340"/>
                    </a:lnTo>
                    <a:lnTo>
                      <a:pt x="260" y="340"/>
                    </a:lnTo>
                    <a:lnTo>
                      <a:pt x="259" y="340"/>
                    </a:lnTo>
                    <a:lnTo>
                      <a:pt x="258" y="341"/>
                    </a:lnTo>
                    <a:lnTo>
                      <a:pt x="257" y="341"/>
                    </a:lnTo>
                    <a:lnTo>
                      <a:pt x="256" y="342"/>
                    </a:lnTo>
                    <a:lnTo>
                      <a:pt x="256" y="342"/>
                    </a:lnTo>
                    <a:lnTo>
                      <a:pt x="255" y="341"/>
                    </a:lnTo>
                    <a:lnTo>
                      <a:pt x="254" y="341"/>
                    </a:lnTo>
                    <a:lnTo>
                      <a:pt x="253" y="342"/>
                    </a:lnTo>
                    <a:lnTo>
                      <a:pt x="252" y="344"/>
                    </a:lnTo>
                    <a:lnTo>
                      <a:pt x="253" y="344"/>
                    </a:lnTo>
                    <a:lnTo>
                      <a:pt x="253" y="345"/>
                    </a:lnTo>
                    <a:lnTo>
                      <a:pt x="253" y="346"/>
                    </a:lnTo>
                    <a:lnTo>
                      <a:pt x="252" y="346"/>
                    </a:lnTo>
                    <a:lnTo>
                      <a:pt x="252" y="347"/>
                    </a:lnTo>
                    <a:lnTo>
                      <a:pt x="252" y="346"/>
                    </a:lnTo>
                    <a:lnTo>
                      <a:pt x="251" y="346"/>
                    </a:lnTo>
                    <a:lnTo>
                      <a:pt x="251" y="345"/>
                    </a:lnTo>
                    <a:lnTo>
                      <a:pt x="250" y="345"/>
                    </a:lnTo>
                    <a:lnTo>
                      <a:pt x="249" y="345"/>
                    </a:lnTo>
                    <a:lnTo>
                      <a:pt x="249" y="345"/>
                    </a:lnTo>
                    <a:lnTo>
                      <a:pt x="248" y="345"/>
                    </a:lnTo>
                    <a:lnTo>
                      <a:pt x="247" y="346"/>
                    </a:lnTo>
                    <a:lnTo>
                      <a:pt x="248" y="347"/>
                    </a:lnTo>
                    <a:lnTo>
                      <a:pt x="248" y="348"/>
                    </a:lnTo>
                    <a:lnTo>
                      <a:pt x="248" y="348"/>
                    </a:lnTo>
                    <a:lnTo>
                      <a:pt x="248" y="349"/>
                    </a:lnTo>
                    <a:lnTo>
                      <a:pt x="247" y="349"/>
                    </a:lnTo>
                    <a:lnTo>
                      <a:pt x="246" y="348"/>
                    </a:lnTo>
                    <a:lnTo>
                      <a:pt x="245" y="348"/>
                    </a:lnTo>
                    <a:lnTo>
                      <a:pt x="244" y="348"/>
                    </a:lnTo>
                    <a:lnTo>
                      <a:pt x="244" y="345"/>
                    </a:lnTo>
                    <a:lnTo>
                      <a:pt x="243" y="345"/>
                    </a:lnTo>
                    <a:lnTo>
                      <a:pt x="242" y="345"/>
                    </a:lnTo>
                    <a:lnTo>
                      <a:pt x="242" y="346"/>
                    </a:lnTo>
                    <a:lnTo>
                      <a:pt x="241" y="347"/>
                    </a:lnTo>
                    <a:lnTo>
                      <a:pt x="239" y="348"/>
                    </a:lnTo>
                    <a:lnTo>
                      <a:pt x="239" y="348"/>
                    </a:lnTo>
                    <a:lnTo>
                      <a:pt x="238" y="349"/>
                    </a:lnTo>
                    <a:lnTo>
                      <a:pt x="237" y="349"/>
                    </a:lnTo>
                    <a:lnTo>
                      <a:pt x="235" y="350"/>
                    </a:lnTo>
                    <a:lnTo>
                      <a:pt x="235" y="350"/>
                    </a:lnTo>
                    <a:lnTo>
                      <a:pt x="234" y="349"/>
                    </a:lnTo>
                    <a:lnTo>
                      <a:pt x="233" y="348"/>
                    </a:lnTo>
                    <a:lnTo>
                      <a:pt x="233" y="348"/>
                    </a:lnTo>
                    <a:lnTo>
                      <a:pt x="232" y="348"/>
                    </a:lnTo>
                    <a:lnTo>
                      <a:pt x="232" y="348"/>
                    </a:lnTo>
                    <a:lnTo>
                      <a:pt x="232" y="350"/>
                    </a:lnTo>
                    <a:lnTo>
                      <a:pt x="230" y="350"/>
                    </a:lnTo>
                    <a:lnTo>
                      <a:pt x="229" y="350"/>
                    </a:lnTo>
                    <a:lnTo>
                      <a:pt x="228" y="350"/>
                    </a:lnTo>
                    <a:lnTo>
                      <a:pt x="226" y="349"/>
                    </a:lnTo>
                    <a:lnTo>
                      <a:pt x="226" y="348"/>
                    </a:lnTo>
                    <a:lnTo>
                      <a:pt x="225" y="349"/>
                    </a:lnTo>
                    <a:lnTo>
                      <a:pt x="225" y="350"/>
                    </a:lnTo>
                    <a:lnTo>
                      <a:pt x="226" y="351"/>
                    </a:lnTo>
                    <a:lnTo>
                      <a:pt x="227" y="351"/>
                    </a:lnTo>
                    <a:lnTo>
                      <a:pt x="227" y="351"/>
                    </a:lnTo>
                    <a:lnTo>
                      <a:pt x="227" y="352"/>
                    </a:lnTo>
                    <a:lnTo>
                      <a:pt x="226" y="352"/>
                    </a:lnTo>
                    <a:lnTo>
                      <a:pt x="225" y="352"/>
                    </a:lnTo>
                    <a:lnTo>
                      <a:pt x="225" y="352"/>
                    </a:lnTo>
                    <a:lnTo>
                      <a:pt x="225" y="353"/>
                    </a:lnTo>
                    <a:lnTo>
                      <a:pt x="224" y="354"/>
                    </a:lnTo>
                    <a:lnTo>
                      <a:pt x="223" y="354"/>
                    </a:lnTo>
                    <a:lnTo>
                      <a:pt x="222" y="355"/>
                    </a:lnTo>
                    <a:lnTo>
                      <a:pt x="221" y="355"/>
                    </a:lnTo>
                    <a:lnTo>
                      <a:pt x="219" y="355"/>
                    </a:lnTo>
                    <a:lnTo>
                      <a:pt x="218" y="35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48" name="Freeform 1207">
                <a:extLst>
                  <a:ext uri="{FF2B5EF4-FFF2-40B4-BE49-F238E27FC236}">
                    <a16:creationId xmlns:a16="http://schemas.microsoft.com/office/drawing/2014/main" id="{54F9CE18-9371-4448-A4F6-5A17A2639320}"/>
                  </a:ext>
                </a:extLst>
              </p:cNvPr>
              <p:cNvSpPr>
                <a:spLocks/>
              </p:cNvSpPr>
              <p:nvPr/>
            </p:nvSpPr>
            <p:spPr bwMode="auto">
              <a:xfrm>
                <a:off x="4590" y="2589"/>
                <a:ext cx="326" cy="358"/>
              </a:xfrm>
              <a:custGeom>
                <a:avLst/>
                <a:gdLst>
                  <a:gd name="T0" fmla="*/ 312 w 326"/>
                  <a:gd name="T1" fmla="*/ 239 h 358"/>
                  <a:gd name="T2" fmla="*/ 306 w 326"/>
                  <a:gd name="T3" fmla="*/ 285 h 358"/>
                  <a:gd name="T4" fmla="*/ 306 w 326"/>
                  <a:gd name="T5" fmla="*/ 334 h 358"/>
                  <a:gd name="T6" fmla="*/ 295 w 326"/>
                  <a:gd name="T7" fmla="*/ 331 h 358"/>
                  <a:gd name="T8" fmla="*/ 283 w 326"/>
                  <a:gd name="T9" fmla="*/ 328 h 358"/>
                  <a:gd name="T10" fmla="*/ 272 w 326"/>
                  <a:gd name="T11" fmla="*/ 329 h 358"/>
                  <a:gd name="T12" fmla="*/ 256 w 326"/>
                  <a:gd name="T13" fmla="*/ 334 h 358"/>
                  <a:gd name="T14" fmla="*/ 238 w 326"/>
                  <a:gd name="T15" fmla="*/ 340 h 358"/>
                  <a:gd name="T16" fmla="*/ 234 w 326"/>
                  <a:gd name="T17" fmla="*/ 358 h 358"/>
                  <a:gd name="T18" fmla="*/ 221 w 326"/>
                  <a:gd name="T19" fmla="*/ 349 h 358"/>
                  <a:gd name="T20" fmla="*/ 208 w 326"/>
                  <a:gd name="T21" fmla="*/ 336 h 358"/>
                  <a:gd name="T22" fmla="*/ 199 w 326"/>
                  <a:gd name="T23" fmla="*/ 314 h 358"/>
                  <a:gd name="T24" fmla="*/ 192 w 326"/>
                  <a:gd name="T25" fmla="*/ 298 h 358"/>
                  <a:gd name="T26" fmla="*/ 164 w 326"/>
                  <a:gd name="T27" fmla="*/ 276 h 358"/>
                  <a:gd name="T28" fmla="*/ 148 w 326"/>
                  <a:gd name="T29" fmla="*/ 261 h 358"/>
                  <a:gd name="T30" fmla="*/ 142 w 326"/>
                  <a:gd name="T31" fmla="*/ 240 h 358"/>
                  <a:gd name="T32" fmla="*/ 147 w 326"/>
                  <a:gd name="T33" fmla="*/ 218 h 358"/>
                  <a:gd name="T34" fmla="*/ 135 w 326"/>
                  <a:gd name="T35" fmla="*/ 192 h 358"/>
                  <a:gd name="T36" fmla="*/ 140 w 326"/>
                  <a:gd name="T37" fmla="*/ 176 h 358"/>
                  <a:gd name="T38" fmla="*/ 140 w 326"/>
                  <a:gd name="T39" fmla="*/ 162 h 358"/>
                  <a:gd name="T40" fmla="*/ 149 w 326"/>
                  <a:gd name="T41" fmla="*/ 151 h 358"/>
                  <a:gd name="T42" fmla="*/ 157 w 326"/>
                  <a:gd name="T43" fmla="*/ 142 h 358"/>
                  <a:gd name="T44" fmla="*/ 159 w 326"/>
                  <a:gd name="T45" fmla="*/ 133 h 358"/>
                  <a:gd name="T46" fmla="*/ 164 w 326"/>
                  <a:gd name="T47" fmla="*/ 119 h 358"/>
                  <a:gd name="T48" fmla="*/ 168 w 326"/>
                  <a:gd name="T49" fmla="*/ 110 h 358"/>
                  <a:gd name="T50" fmla="*/ 175 w 326"/>
                  <a:gd name="T51" fmla="*/ 103 h 358"/>
                  <a:gd name="T52" fmla="*/ 178 w 326"/>
                  <a:gd name="T53" fmla="*/ 97 h 358"/>
                  <a:gd name="T54" fmla="*/ 186 w 326"/>
                  <a:gd name="T55" fmla="*/ 92 h 358"/>
                  <a:gd name="T56" fmla="*/ 182 w 326"/>
                  <a:gd name="T57" fmla="*/ 84 h 358"/>
                  <a:gd name="T58" fmla="*/ 174 w 326"/>
                  <a:gd name="T59" fmla="*/ 88 h 358"/>
                  <a:gd name="T60" fmla="*/ 169 w 326"/>
                  <a:gd name="T61" fmla="*/ 90 h 358"/>
                  <a:gd name="T62" fmla="*/ 162 w 326"/>
                  <a:gd name="T63" fmla="*/ 86 h 358"/>
                  <a:gd name="T64" fmla="*/ 150 w 326"/>
                  <a:gd name="T65" fmla="*/ 84 h 358"/>
                  <a:gd name="T66" fmla="*/ 140 w 326"/>
                  <a:gd name="T67" fmla="*/ 84 h 358"/>
                  <a:gd name="T68" fmla="*/ 132 w 326"/>
                  <a:gd name="T69" fmla="*/ 92 h 358"/>
                  <a:gd name="T70" fmla="*/ 116 w 326"/>
                  <a:gd name="T71" fmla="*/ 97 h 358"/>
                  <a:gd name="T72" fmla="*/ 99 w 326"/>
                  <a:gd name="T73" fmla="*/ 95 h 358"/>
                  <a:gd name="T74" fmla="*/ 84 w 326"/>
                  <a:gd name="T75" fmla="*/ 93 h 358"/>
                  <a:gd name="T76" fmla="*/ 68 w 326"/>
                  <a:gd name="T77" fmla="*/ 80 h 358"/>
                  <a:gd name="T78" fmla="*/ 51 w 326"/>
                  <a:gd name="T79" fmla="*/ 73 h 358"/>
                  <a:gd name="T80" fmla="*/ 46 w 326"/>
                  <a:gd name="T81" fmla="*/ 69 h 358"/>
                  <a:gd name="T82" fmla="*/ 42 w 326"/>
                  <a:gd name="T83" fmla="*/ 61 h 358"/>
                  <a:gd name="T84" fmla="*/ 37 w 326"/>
                  <a:gd name="T85" fmla="*/ 56 h 358"/>
                  <a:gd name="T86" fmla="*/ 30 w 326"/>
                  <a:gd name="T87" fmla="*/ 52 h 358"/>
                  <a:gd name="T88" fmla="*/ 34 w 326"/>
                  <a:gd name="T89" fmla="*/ 48 h 358"/>
                  <a:gd name="T90" fmla="*/ 37 w 326"/>
                  <a:gd name="T91" fmla="*/ 41 h 358"/>
                  <a:gd name="T92" fmla="*/ 39 w 326"/>
                  <a:gd name="T93" fmla="*/ 33 h 358"/>
                  <a:gd name="T94" fmla="*/ 30 w 326"/>
                  <a:gd name="T95" fmla="*/ 40 h 358"/>
                  <a:gd name="T96" fmla="*/ 25 w 326"/>
                  <a:gd name="T97" fmla="*/ 41 h 358"/>
                  <a:gd name="T98" fmla="*/ 14 w 326"/>
                  <a:gd name="T99" fmla="*/ 44 h 358"/>
                  <a:gd name="T100" fmla="*/ 20 w 326"/>
                  <a:gd name="T101" fmla="*/ 42 h 358"/>
                  <a:gd name="T102" fmla="*/ 20 w 326"/>
                  <a:gd name="T103" fmla="*/ 35 h 358"/>
                  <a:gd name="T104" fmla="*/ 23 w 326"/>
                  <a:gd name="T105" fmla="*/ 27 h 358"/>
                  <a:gd name="T106" fmla="*/ 20 w 326"/>
                  <a:gd name="T107" fmla="*/ 24 h 358"/>
                  <a:gd name="T108" fmla="*/ 12 w 326"/>
                  <a:gd name="T109" fmla="*/ 24 h 358"/>
                  <a:gd name="T110" fmla="*/ 9 w 326"/>
                  <a:gd name="T111" fmla="*/ 22 h 358"/>
                  <a:gd name="T112" fmla="*/ 3 w 326"/>
                  <a:gd name="T113" fmla="*/ 18 h 358"/>
                  <a:gd name="T114" fmla="*/ 9 w 326"/>
                  <a:gd name="T115" fmla="*/ 14 h 358"/>
                  <a:gd name="T116" fmla="*/ 9 w 326"/>
                  <a:gd name="T117" fmla="*/ 3 h 358"/>
                  <a:gd name="T118" fmla="*/ 4 w 326"/>
                  <a:gd name="T119" fmla="*/ 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6" h="358">
                    <a:moveTo>
                      <a:pt x="326" y="245"/>
                    </a:moveTo>
                    <a:lnTo>
                      <a:pt x="326" y="244"/>
                    </a:lnTo>
                    <a:lnTo>
                      <a:pt x="324" y="243"/>
                    </a:lnTo>
                    <a:lnTo>
                      <a:pt x="323" y="241"/>
                    </a:lnTo>
                    <a:lnTo>
                      <a:pt x="323" y="240"/>
                    </a:lnTo>
                    <a:lnTo>
                      <a:pt x="322" y="239"/>
                    </a:lnTo>
                    <a:lnTo>
                      <a:pt x="321" y="238"/>
                    </a:lnTo>
                    <a:lnTo>
                      <a:pt x="320" y="238"/>
                    </a:lnTo>
                    <a:lnTo>
                      <a:pt x="319" y="238"/>
                    </a:lnTo>
                    <a:lnTo>
                      <a:pt x="319" y="238"/>
                    </a:lnTo>
                    <a:lnTo>
                      <a:pt x="318" y="239"/>
                    </a:lnTo>
                    <a:lnTo>
                      <a:pt x="317" y="239"/>
                    </a:lnTo>
                    <a:lnTo>
                      <a:pt x="316" y="238"/>
                    </a:lnTo>
                    <a:lnTo>
                      <a:pt x="316" y="239"/>
                    </a:lnTo>
                    <a:lnTo>
                      <a:pt x="315" y="238"/>
                    </a:lnTo>
                    <a:lnTo>
                      <a:pt x="314" y="239"/>
                    </a:lnTo>
                    <a:lnTo>
                      <a:pt x="312" y="239"/>
                    </a:lnTo>
                    <a:lnTo>
                      <a:pt x="312" y="239"/>
                    </a:lnTo>
                    <a:lnTo>
                      <a:pt x="311" y="240"/>
                    </a:lnTo>
                    <a:lnTo>
                      <a:pt x="314" y="246"/>
                    </a:lnTo>
                    <a:lnTo>
                      <a:pt x="316" y="249"/>
                    </a:lnTo>
                    <a:lnTo>
                      <a:pt x="302" y="256"/>
                    </a:lnTo>
                    <a:lnTo>
                      <a:pt x="303" y="258"/>
                    </a:lnTo>
                    <a:lnTo>
                      <a:pt x="309" y="256"/>
                    </a:lnTo>
                    <a:lnTo>
                      <a:pt x="312" y="263"/>
                    </a:lnTo>
                    <a:lnTo>
                      <a:pt x="311" y="264"/>
                    </a:lnTo>
                    <a:lnTo>
                      <a:pt x="309" y="266"/>
                    </a:lnTo>
                    <a:lnTo>
                      <a:pt x="306" y="268"/>
                    </a:lnTo>
                    <a:lnTo>
                      <a:pt x="305" y="270"/>
                    </a:lnTo>
                    <a:lnTo>
                      <a:pt x="304" y="272"/>
                    </a:lnTo>
                    <a:lnTo>
                      <a:pt x="305" y="275"/>
                    </a:lnTo>
                    <a:lnTo>
                      <a:pt x="306" y="278"/>
                    </a:lnTo>
                    <a:lnTo>
                      <a:pt x="306" y="282"/>
                    </a:lnTo>
                    <a:lnTo>
                      <a:pt x="306" y="285"/>
                    </a:lnTo>
                    <a:lnTo>
                      <a:pt x="307" y="291"/>
                    </a:lnTo>
                    <a:lnTo>
                      <a:pt x="308" y="293"/>
                    </a:lnTo>
                    <a:lnTo>
                      <a:pt x="306" y="301"/>
                    </a:lnTo>
                    <a:lnTo>
                      <a:pt x="306" y="303"/>
                    </a:lnTo>
                    <a:lnTo>
                      <a:pt x="306" y="306"/>
                    </a:lnTo>
                    <a:lnTo>
                      <a:pt x="304" y="309"/>
                    </a:lnTo>
                    <a:lnTo>
                      <a:pt x="304" y="310"/>
                    </a:lnTo>
                    <a:lnTo>
                      <a:pt x="308" y="317"/>
                    </a:lnTo>
                    <a:lnTo>
                      <a:pt x="309" y="323"/>
                    </a:lnTo>
                    <a:lnTo>
                      <a:pt x="308" y="329"/>
                    </a:lnTo>
                    <a:lnTo>
                      <a:pt x="307" y="331"/>
                    </a:lnTo>
                    <a:lnTo>
                      <a:pt x="309" y="333"/>
                    </a:lnTo>
                    <a:lnTo>
                      <a:pt x="309" y="334"/>
                    </a:lnTo>
                    <a:lnTo>
                      <a:pt x="309" y="334"/>
                    </a:lnTo>
                    <a:lnTo>
                      <a:pt x="308" y="334"/>
                    </a:lnTo>
                    <a:lnTo>
                      <a:pt x="307" y="334"/>
                    </a:lnTo>
                    <a:lnTo>
                      <a:pt x="306" y="334"/>
                    </a:lnTo>
                    <a:lnTo>
                      <a:pt x="305" y="334"/>
                    </a:lnTo>
                    <a:lnTo>
                      <a:pt x="305" y="333"/>
                    </a:lnTo>
                    <a:lnTo>
                      <a:pt x="306" y="333"/>
                    </a:lnTo>
                    <a:lnTo>
                      <a:pt x="306" y="332"/>
                    </a:lnTo>
                    <a:lnTo>
                      <a:pt x="304" y="331"/>
                    </a:lnTo>
                    <a:lnTo>
                      <a:pt x="303" y="331"/>
                    </a:lnTo>
                    <a:lnTo>
                      <a:pt x="302" y="332"/>
                    </a:lnTo>
                    <a:lnTo>
                      <a:pt x="300" y="332"/>
                    </a:lnTo>
                    <a:lnTo>
                      <a:pt x="299" y="332"/>
                    </a:lnTo>
                    <a:lnTo>
                      <a:pt x="299" y="333"/>
                    </a:lnTo>
                    <a:lnTo>
                      <a:pt x="298" y="334"/>
                    </a:lnTo>
                    <a:lnTo>
                      <a:pt x="297" y="333"/>
                    </a:lnTo>
                    <a:lnTo>
                      <a:pt x="297" y="332"/>
                    </a:lnTo>
                    <a:lnTo>
                      <a:pt x="296" y="332"/>
                    </a:lnTo>
                    <a:lnTo>
                      <a:pt x="295" y="331"/>
                    </a:lnTo>
                    <a:lnTo>
                      <a:pt x="295" y="331"/>
                    </a:lnTo>
                    <a:lnTo>
                      <a:pt x="295" y="331"/>
                    </a:lnTo>
                    <a:lnTo>
                      <a:pt x="296" y="330"/>
                    </a:lnTo>
                    <a:lnTo>
                      <a:pt x="297" y="329"/>
                    </a:lnTo>
                    <a:lnTo>
                      <a:pt x="296" y="329"/>
                    </a:lnTo>
                    <a:lnTo>
                      <a:pt x="295" y="328"/>
                    </a:lnTo>
                    <a:lnTo>
                      <a:pt x="295" y="329"/>
                    </a:lnTo>
                    <a:lnTo>
                      <a:pt x="294" y="327"/>
                    </a:lnTo>
                    <a:lnTo>
                      <a:pt x="293" y="327"/>
                    </a:lnTo>
                    <a:lnTo>
                      <a:pt x="292" y="327"/>
                    </a:lnTo>
                    <a:lnTo>
                      <a:pt x="292" y="328"/>
                    </a:lnTo>
                    <a:lnTo>
                      <a:pt x="291" y="328"/>
                    </a:lnTo>
                    <a:lnTo>
                      <a:pt x="289" y="328"/>
                    </a:lnTo>
                    <a:lnTo>
                      <a:pt x="286" y="327"/>
                    </a:lnTo>
                    <a:lnTo>
                      <a:pt x="285" y="328"/>
                    </a:lnTo>
                    <a:lnTo>
                      <a:pt x="285" y="328"/>
                    </a:lnTo>
                    <a:lnTo>
                      <a:pt x="284" y="327"/>
                    </a:lnTo>
                    <a:lnTo>
                      <a:pt x="284" y="328"/>
                    </a:lnTo>
                    <a:lnTo>
                      <a:pt x="283" y="328"/>
                    </a:lnTo>
                    <a:lnTo>
                      <a:pt x="282" y="328"/>
                    </a:lnTo>
                    <a:lnTo>
                      <a:pt x="281" y="328"/>
                    </a:lnTo>
                    <a:lnTo>
                      <a:pt x="281" y="329"/>
                    </a:lnTo>
                    <a:lnTo>
                      <a:pt x="280" y="330"/>
                    </a:lnTo>
                    <a:lnTo>
                      <a:pt x="280" y="331"/>
                    </a:lnTo>
                    <a:lnTo>
                      <a:pt x="279" y="331"/>
                    </a:lnTo>
                    <a:lnTo>
                      <a:pt x="278" y="330"/>
                    </a:lnTo>
                    <a:lnTo>
                      <a:pt x="278" y="329"/>
                    </a:lnTo>
                    <a:lnTo>
                      <a:pt x="277" y="329"/>
                    </a:lnTo>
                    <a:lnTo>
                      <a:pt x="277" y="328"/>
                    </a:lnTo>
                    <a:lnTo>
                      <a:pt x="276" y="328"/>
                    </a:lnTo>
                    <a:lnTo>
                      <a:pt x="275" y="328"/>
                    </a:lnTo>
                    <a:lnTo>
                      <a:pt x="275" y="328"/>
                    </a:lnTo>
                    <a:lnTo>
                      <a:pt x="275" y="329"/>
                    </a:lnTo>
                    <a:lnTo>
                      <a:pt x="274" y="330"/>
                    </a:lnTo>
                    <a:lnTo>
                      <a:pt x="273" y="329"/>
                    </a:lnTo>
                    <a:lnTo>
                      <a:pt x="272" y="329"/>
                    </a:lnTo>
                    <a:lnTo>
                      <a:pt x="271" y="328"/>
                    </a:lnTo>
                    <a:lnTo>
                      <a:pt x="271" y="328"/>
                    </a:lnTo>
                    <a:lnTo>
                      <a:pt x="270" y="328"/>
                    </a:lnTo>
                    <a:lnTo>
                      <a:pt x="269" y="328"/>
                    </a:lnTo>
                    <a:lnTo>
                      <a:pt x="268" y="328"/>
                    </a:lnTo>
                    <a:lnTo>
                      <a:pt x="268" y="329"/>
                    </a:lnTo>
                    <a:lnTo>
                      <a:pt x="267" y="329"/>
                    </a:lnTo>
                    <a:lnTo>
                      <a:pt x="266" y="328"/>
                    </a:lnTo>
                    <a:lnTo>
                      <a:pt x="265" y="328"/>
                    </a:lnTo>
                    <a:lnTo>
                      <a:pt x="264" y="329"/>
                    </a:lnTo>
                    <a:lnTo>
                      <a:pt x="263" y="330"/>
                    </a:lnTo>
                    <a:lnTo>
                      <a:pt x="262" y="331"/>
                    </a:lnTo>
                    <a:lnTo>
                      <a:pt x="261" y="331"/>
                    </a:lnTo>
                    <a:lnTo>
                      <a:pt x="260" y="331"/>
                    </a:lnTo>
                    <a:lnTo>
                      <a:pt x="260" y="331"/>
                    </a:lnTo>
                    <a:lnTo>
                      <a:pt x="258" y="331"/>
                    </a:lnTo>
                    <a:lnTo>
                      <a:pt x="256" y="334"/>
                    </a:lnTo>
                    <a:lnTo>
                      <a:pt x="254" y="335"/>
                    </a:lnTo>
                    <a:lnTo>
                      <a:pt x="253" y="336"/>
                    </a:lnTo>
                    <a:lnTo>
                      <a:pt x="250" y="337"/>
                    </a:lnTo>
                    <a:lnTo>
                      <a:pt x="249" y="337"/>
                    </a:lnTo>
                    <a:lnTo>
                      <a:pt x="247" y="338"/>
                    </a:lnTo>
                    <a:lnTo>
                      <a:pt x="247" y="338"/>
                    </a:lnTo>
                    <a:lnTo>
                      <a:pt x="247" y="339"/>
                    </a:lnTo>
                    <a:lnTo>
                      <a:pt x="247" y="340"/>
                    </a:lnTo>
                    <a:lnTo>
                      <a:pt x="245" y="341"/>
                    </a:lnTo>
                    <a:lnTo>
                      <a:pt x="244" y="341"/>
                    </a:lnTo>
                    <a:lnTo>
                      <a:pt x="244" y="341"/>
                    </a:lnTo>
                    <a:lnTo>
                      <a:pt x="242" y="341"/>
                    </a:lnTo>
                    <a:lnTo>
                      <a:pt x="241" y="340"/>
                    </a:lnTo>
                    <a:lnTo>
                      <a:pt x="240" y="340"/>
                    </a:lnTo>
                    <a:lnTo>
                      <a:pt x="239" y="340"/>
                    </a:lnTo>
                    <a:lnTo>
                      <a:pt x="239" y="339"/>
                    </a:lnTo>
                    <a:lnTo>
                      <a:pt x="238" y="340"/>
                    </a:lnTo>
                    <a:lnTo>
                      <a:pt x="239" y="343"/>
                    </a:lnTo>
                    <a:lnTo>
                      <a:pt x="239" y="345"/>
                    </a:lnTo>
                    <a:lnTo>
                      <a:pt x="240" y="347"/>
                    </a:lnTo>
                    <a:lnTo>
                      <a:pt x="240" y="349"/>
                    </a:lnTo>
                    <a:lnTo>
                      <a:pt x="240" y="350"/>
                    </a:lnTo>
                    <a:lnTo>
                      <a:pt x="240" y="352"/>
                    </a:lnTo>
                    <a:lnTo>
                      <a:pt x="239" y="352"/>
                    </a:lnTo>
                    <a:lnTo>
                      <a:pt x="239" y="352"/>
                    </a:lnTo>
                    <a:lnTo>
                      <a:pt x="239" y="353"/>
                    </a:lnTo>
                    <a:lnTo>
                      <a:pt x="238" y="354"/>
                    </a:lnTo>
                    <a:lnTo>
                      <a:pt x="237" y="355"/>
                    </a:lnTo>
                    <a:lnTo>
                      <a:pt x="237" y="356"/>
                    </a:lnTo>
                    <a:lnTo>
                      <a:pt x="237" y="357"/>
                    </a:lnTo>
                    <a:lnTo>
                      <a:pt x="237" y="358"/>
                    </a:lnTo>
                    <a:lnTo>
                      <a:pt x="236" y="358"/>
                    </a:lnTo>
                    <a:lnTo>
                      <a:pt x="235" y="358"/>
                    </a:lnTo>
                    <a:lnTo>
                      <a:pt x="234" y="358"/>
                    </a:lnTo>
                    <a:lnTo>
                      <a:pt x="234" y="357"/>
                    </a:lnTo>
                    <a:lnTo>
                      <a:pt x="234" y="356"/>
                    </a:lnTo>
                    <a:lnTo>
                      <a:pt x="233" y="356"/>
                    </a:lnTo>
                    <a:lnTo>
                      <a:pt x="233" y="355"/>
                    </a:lnTo>
                    <a:lnTo>
                      <a:pt x="232" y="355"/>
                    </a:lnTo>
                    <a:lnTo>
                      <a:pt x="231" y="355"/>
                    </a:lnTo>
                    <a:lnTo>
                      <a:pt x="230" y="355"/>
                    </a:lnTo>
                    <a:lnTo>
                      <a:pt x="229" y="354"/>
                    </a:lnTo>
                    <a:lnTo>
                      <a:pt x="228" y="353"/>
                    </a:lnTo>
                    <a:lnTo>
                      <a:pt x="226" y="353"/>
                    </a:lnTo>
                    <a:lnTo>
                      <a:pt x="226" y="352"/>
                    </a:lnTo>
                    <a:lnTo>
                      <a:pt x="225" y="352"/>
                    </a:lnTo>
                    <a:lnTo>
                      <a:pt x="224" y="352"/>
                    </a:lnTo>
                    <a:lnTo>
                      <a:pt x="223" y="351"/>
                    </a:lnTo>
                    <a:lnTo>
                      <a:pt x="223" y="350"/>
                    </a:lnTo>
                    <a:lnTo>
                      <a:pt x="222" y="350"/>
                    </a:lnTo>
                    <a:lnTo>
                      <a:pt x="221" y="349"/>
                    </a:lnTo>
                    <a:lnTo>
                      <a:pt x="221" y="348"/>
                    </a:lnTo>
                    <a:lnTo>
                      <a:pt x="220" y="348"/>
                    </a:lnTo>
                    <a:lnTo>
                      <a:pt x="219" y="347"/>
                    </a:lnTo>
                    <a:lnTo>
                      <a:pt x="219" y="346"/>
                    </a:lnTo>
                    <a:lnTo>
                      <a:pt x="217" y="345"/>
                    </a:lnTo>
                    <a:lnTo>
                      <a:pt x="217" y="344"/>
                    </a:lnTo>
                    <a:lnTo>
                      <a:pt x="216" y="344"/>
                    </a:lnTo>
                    <a:lnTo>
                      <a:pt x="216" y="341"/>
                    </a:lnTo>
                    <a:lnTo>
                      <a:pt x="216" y="341"/>
                    </a:lnTo>
                    <a:lnTo>
                      <a:pt x="216" y="340"/>
                    </a:lnTo>
                    <a:lnTo>
                      <a:pt x="215" y="340"/>
                    </a:lnTo>
                    <a:lnTo>
                      <a:pt x="213" y="339"/>
                    </a:lnTo>
                    <a:lnTo>
                      <a:pt x="213" y="338"/>
                    </a:lnTo>
                    <a:lnTo>
                      <a:pt x="211" y="339"/>
                    </a:lnTo>
                    <a:lnTo>
                      <a:pt x="210" y="338"/>
                    </a:lnTo>
                    <a:lnTo>
                      <a:pt x="209" y="338"/>
                    </a:lnTo>
                    <a:lnTo>
                      <a:pt x="208" y="336"/>
                    </a:lnTo>
                    <a:lnTo>
                      <a:pt x="206" y="335"/>
                    </a:lnTo>
                    <a:lnTo>
                      <a:pt x="206" y="334"/>
                    </a:lnTo>
                    <a:lnTo>
                      <a:pt x="205" y="334"/>
                    </a:lnTo>
                    <a:lnTo>
                      <a:pt x="204" y="333"/>
                    </a:lnTo>
                    <a:lnTo>
                      <a:pt x="204" y="332"/>
                    </a:lnTo>
                    <a:lnTo>
                      <a:pt x="203" y="332"/>
                    </a:lnTo>
                    <a:lnTo>
                      <a:pt x="202" y="332"/>
                    </a:lnTo>
                    <a:lnTo>
                      <a:pt x="201" y="331"/>
                    </a:lnTo>
                    <a:lnTo>
                      <a:pt x="200" y="331"/>
                    </a:lnTo>
                    <a:lnTo>
                      <a:pt x="199" y="331"/>
                    </a:lnTo>
                    <a:lnTo>
                      <a:pt x="199" y="331"/>
                    </a:lnTo>
                    <a:lnTo>
                      <a:pt x="199" y="328"/>
                    </a:lnTo>
                    <a:lnTo>
                      <a:pt x="201" y="326"/>
                    </a:lnTo>
                    <a:lnTo>
                      <a:pt x="197" y="321"/>
                    </a:lnTo>
                    <a:lnTo>
                      <a:pt x="197" y="318"/>
                    </a:lnTo>
                    <a:lnTo>
                      <a:pt x="197" y="316"/>
                    </a:lnTo>
                    <a:lnTo>
                      <a:pt x="199" y="314"/>
                    </a:lnTo>
                    <a:lnTo>
                      <a:pt x="199" y="311"/>
                    </a:lnTo>
                    <a:lnTo>
                      <a:pt x="197" y="311"/>
                    </a:lnTo>
                    <a:lnTo>
                      <a:pt x="195" y="310"/>
                    </a:lnTo>
                    <a:lnTo>
                      <a:pt x="195" y="310"/>
                    </a:lnTo>
                    <a:lnTo>
                      <a:pt x="195" y="308"/>
                    </a:lnTo>
                    <a:lnTo>
                      <a:pt x="195" y="307"/>
                    </a:lnTo>
                    <a:lnTo>
                      <a:pt x="195" y="306"/>
                    </a:lnTo>
                    <a:lnTo>
                      <a:pt x="195" y="305"/>
                    </a:lnTo>
                    <a:lnTo>
                      <a:pt x="195" y="304"/>
                    </a:lnTo>
                    <a:lnTo>
                      <a:pt x="194" y="303"/>
                    </a:lnTo>
                    <a:lnTo>
                      <a:pt x="194" y="302"/>
                    </a:lnTo>
                    <a:lnTo>
                      <a:pt x="194" y="301"/>
                    </a:lnTo>
                    <a:lnTo>
                      <a:pt x="194" y="300"/>
                    </a:lnTo>
                    <a:lnTo>
                      <a:pt x="193" y="300"/>
                    </a:lnTo>
                    <a:lnTo>
                      <a:pt x="193" y="299"/>
                    </a:lnTo>
                    <a:lnTo>
                      <a:pt x="192" y="298"/>
                    </a:lnTo>
                    <a:lnTo>
                      <a:pt x="192" y="298"/>
                    </a:lnTo>
                    <a:lnTo>
                      <a:pt x="192" y="297"/>
                    </a:lnTo>
                    <a:lnTo>
                      <a:pt x="189" y="296"/>
                    </a:lnTo>
                    <a:lnTo>
                      <a:pt x="187" y="293"/>
                    </a:lnTo>
                    <a:lnTo>
                      <a:pt x="185" y="293"/>
                    </a:lnTo>
                    <a:lnTo>
                      <a:pt x="184" y="293"/>
                    </a:lnTo>
                    <a:lnTo>
                      <a:pt x="183" y="292"/>
                    </a:lnTo>
                    <a:lnTo>
                      <a:pt x="178" y="290"/>
                    </a:lnTo>
                    <a:lnTo>
                      <a:pt x="176" y="288"/>
                    </a:lnTo>
                    <a:lnTo>
                      <a:pt x="175" y="286"/>
                    </a:lnTo>
                    <a:lnTo>
                      <a:pt x="172" y="285"/>
                    </a:lnTo>
                    <a:lnTo>
                      <a:pt x="169" y="283"/>
                    </a:lnTo>
                    <a:lnTo>
                      <a:pt x="169" y="283"/>
                    </a:lnTo>
                    <a:lnTo>
                      <a:pt x="168" y="280"/>
                    </a:lnTo>
                    <a:lnTo>
                      <a:pt x="167" y="280"/>
                    </a:lnTo>
                    <a:lnTo>
                      <a:pt x="164" y="279"/>
                    </a:lnTo>
                    <a:lnTo>
                      <a:pt x="164" y="277"/>
                    </a:lnTo>
                    <a:lnTo>
                      <a:pt x="164" y="276"/>
                    </a:lnTo>
                    <a:lnTo>
                      <a:pt x="163" y="272"/>
                    </a:lnTo>
                    <a:lnTo>
                      <a:pt x="160" y="272"/>
                    </a:lnTo>
                    <a:lnTo>
                      <a:pt x="159" y="271"/>
                    </a:lnTo>
                    <a:lnTo>
                      <a:pt x="158" y="271"/>
                    </a:lnTo>
                    <a:lnTo>
                      <a:pt x="157" y="270"/>
                    </a:lnTo>
                    <a:lnTo>
                      <a:pt x="156" y="270"/>
                    </a:lnTo>
                    <a:lnTo>
                      <a:pt x="155" y="269"/>
                    </a:lnTo>
                    <a:lnTo>
                      <a:pt x="154" y="269"/>
                    </a:lnTo>
                    <a:lnTo>
                      <a:pt x="154" y="269"/>
                    </a:lnTo>
                    <a:lnTo>
                      <a:pt x="152" y="268"/>
                    </a:lnTo>
                    <a:lnTo>
                      <a:pt x="151" y="266"/>
                    </a:lnTo>
                    <a:lnTo>
                      <a:pt x="151" y="265"/>
                    </a:lnTo>
                    <a:lnTo>
                      <a:pt x="151" y="265"/>
                    </a:lnTo>
                    <a:lnTo>
                      <a:pt x="150" y="264"/>
                    </a:lnTo>
                    <a:lnTo>
                      <a:pt x="150" y="263"/>
                    </a:lnTo>
                    <a:lnTo>
                      <a:pt x="149" y="262"/>
                    </a:lnTo>
                    <a:lnTo>
                      <a:pt x="148" y="261"/>
                    </a:lnTo>
                    <a:lnTo>
                      <a:pt x="148" y="260"/>
                    </a:lnTo>
                    <a:lnTo>
                      <a:pt x="147" y="260"/>
                    </a:lnTo>
                    <a:lnTo>
                      <a:pt x="147" y="259"/>
                    </a:lnTo>
                    <a:lnTo>
                      <a:pt x="147" y="259"/>
                    </a:lnTo>
                    <a:lnTo>
                      <a:pt x="147" y="259"/>
                    </a:lnTo>
                    <a:lnTo>
                      <a:pt x="147" y="258"/>
                    </a:lnTo>
                    <a:lnTo>
                      <a:pt x="146" y="257"/>
                    </a:lnTo>
                    <a:lnTo>
                      <a:pt x="145" y="255"/>
                    </a:lnTo>
                    <a:lnTo>
                      <a:pt x="145" y="254"/>
                    </a:lnTo>
                    <a:lnTo>
                      <a:pt x="145" y="252"/>
                    </a:lnTo>
                    <a:lnTo>
                      <a:pt x="142" y="248"/>
                    </a:lnTo>
                    <a:lnTo>
                      <a:pt x="142" y="245"/>
                    </a:lnTo>
                    <a:lnTo>
                      <a:pt x="142" y="244"/>
                    </a:lnTo>
                    <a:lnTo>
                      <a:pt x="142" y="242"/>
                    </a:lnTo>
                    <a:lnTo>
                      <a:pt x="142" y="241"/>
                    </a:lnTo>
                    <a:lnTo>
                      <a:pt x="142" y="241"/>
                    </a:lnTo>
                    <a:lnTo>
                      <a:pt x="142" y="240"/>
                    </a:lnTo>
                    <a:lnTo>
                      <a:pt x="143" y="240"/>
                    </a:lnTo>
                    <a:lnTo>
                      <a:pt x="142" y="238"/>
                    </a:lnTo>
                    <a:lnTo>
                      <a:pt x="140" y="238"/>
                    </a:lnTo>
                    <a:lnTo>
                      <a:pt x="140" y="235"/>
                    </a:lnTo>
                    <a:lnTo>
                      <a:pt x="140" y="235"/>
                    </a:lnTo>
                    <a:lnTo>
                      <a:pt x="143" y="233"/>
                    </a:lnTo>
                    <a:lnTo>
                      <a:pt x="142" y="231"/>
                    </a:lnTo>
                    <a:lnTo>
                      <a:pt x="144" y="231"/>
                    </a:lnTo>
                    <a:lnTo>
                      <a:pt x="145" y="229"/>
                    </a:lnTo>
                    <a:lnTo>
                      <a:pt x="146" y="229"/>
                    </a:lnTo>
                    <a:lnTo>
                      <a:pt x="147" y="229"/>
                    </a:lnTo>
                    <a:lnTo>
                      <a:pt x="147" y="228"/>
                    </a:lnTo>
                    <a:lnTo>
                      <a:pt x="146" y="227"/>
                    </a:lnTo>
                    <a:lnTo>
                      <a:pt x="147" y="224"/>
                    </a:lnTo>
                    <a:lnTo>
                      <a:pt x="147" y="222"/>
                    </a:lnTo>
                    <a:lnTo>
                      <a:pt x="148" y="221"/>
                    </a:lnTo>
                    <a:lnTo>
                      <a:pt x="147" y="218"/>
                    </a:lnTo>
                    <a:lnTo>
                      <a:pt x="147" y="216"/>
                    </a:lnTo>
                    <a:lnTo>
                      <a:pt x="145" y="214"/>
                    </a:lnTo>
                    <a:lnTo>
                      <a:pt x="147" y="210"/>
                    </a:lnTo>
                    <a:lnTo>
                      <a:pt x="147" y="208"/>
                    </a:lnTo>
                    <a:lnTo>
                      <a:pt x="145" y="207"/>
                    </a:lnTo>
                    <a:lnTo>
                      <a:pt x="143" y="205"/>
                    </a:lnTo>
                    <a:lnTo>
                      <a:pt x="144" y="201"/>
                    </a:lnTo>
                    <a:lnTo>
                      <a:pt x="144" y="199"/>
                    </a:lnTo>
                    <a:lnTo>
                      <a:pt x="142" y="199"/>
                    </a:lnTo>
                    <a:lnTo>
                      <a:pt x="142" y="197"/>
                    </a:lnTo>
                    <a:lnTo>
                      <a:pt x="143" y="197"/>
                    </a:lnTo>
                    <a:lnTo>
                      <a:pt x="141" y="197"/>
                    </a:lnTo>
                    <a:lnTo>
                      <a:pt x="138" y="197"/>
                    </a:lnTo>
                    <a:lnTo>
                      <a:pt x="134" y="197"/>
                    </a:lnTo>
                    <a:lnTo>
                      <a:pt x="134" y="195"/>
                    </a:lnTo>
                    <a:lnTo>
                      <a:pt x="134" y="194"/>
                    </a:lnTo>
                    <a:lnTo>
                      <a:pt x="135" y="192"/>
                    </a:lnTo>
                    <a:lnTo>
                      <a:pt x="135" y="191"/>
                    </a:lnTo>
                    <a:lnTo>
                      <a:pt x="137" y="192"/>
                    </a:lnTo>
                    <a:lnTo>
                      <a:pt x="137" y="191"/>
                    </a:lnTo>
                    <a:lnTo>
                      <a:pt x="137" y="190"/>
                    </a:lnTo>
                    <a:lnTo>
                      <a:pt x="138" y="190"/>
                    </a:lnTo>
                    <a:lnTo>
                      <a:pt x="139" y="190"/>
                    </a:lnTo>
                    <a:lnTo>
                      <a:pt x="140" y="189"/>
                    </a:lnTo>
                    <a:lnTo>
                      <a:pt x="140" y="188"/>
                    </a:lnTo>
                    <a:lnTo>
                      <a:pt x="140" y="186"/>
                    </a:lnTo>
                    <a:lnTo>
                      <a:pt x="140" y="186"/>
                    </a:lnTo>
                    <a:lnTo>
                      <a:pt x="141" y="184"/>
                    </a:lnTo>
                    <a:lnTo>
                      <a:pt x="141" y="183"/>
                    </a:lnTo>
                    <a:lnTo>
                      <a:pt x="142" y="182"/>
                    </a:lnTo>
                    <a:lnTo>
                      <a:pt x="142" y="180"/>
                    </a:lnTo>
                    <a:lnTo>
                      <a:pt x="142" y="179"/>
                    </a:lnTo>
                    <a:lnTo>
                      <a:pt x="141" y="178"/>
                    </a:lnTo>
                    <a:lnTo>
                      <a:pt x="140" y="176"/>
                    </a:lnTo>
                    <a:lnTo>
                      <a:pt x="140" y="176"/>
                    </a:lnTo>
                    <a:lnTo>
                      <a:pt x="140" y="175"/>
                    </a:lnTo>
                    <a:lnTo>
                      <a:pt x="139" y="175"/>
                    </a:lnTo>
                    <a:lnTo>
                      <a:pt x="139" y="174"/>
                    </a:lnTo>
                    <a:lnTo>
                      <a:pt x="138" y="173"/>
                    </a:lnTo>
                    <a:lnTo>
                      <a:pt x="138" y="172"/>
                    </a:lnTo>
                    <a:lnTo>
                      <a:pt x="137" y="172"/>
                    </a:lnTo>
                    <a:lnTo>
                      <a:pt x="137" y="171"/>
                    </a:lnTo>
                    <a:lnTo>
                      <a:pt x="138" y="169"/>
                    </a:lnTo>
                    <a:lnTo>
                      <a:pt x="138" y="169"/>
                    </a:lnTo>
                    <a:lnTo>
                      <a:pt x="138" y="168"/>
                    </a:lnTo>
                    <a:lnTo>
                      <a:pt x="138" y="167"/>
                    </a:lnTo>
                    <a:lnTo>
                      <a:pt x="138" y="166"/>
                    </a:lnTo>
                    <a:lnTo>
                      <a:pt x="138" y="165"/>
                    </a:lnTo>
                    <a:lnTo>
                      <a:pt x="139" y="165"/>
                    </a:lnTo>
                    <a:lnTo>
                      <a:pt x="139" y="164"/>
                    </a:lnTo>
                    <a:lnTo>
                      <a:pt x="140" y="162"/>
                    </a:lnTo>
                    <a:lnTo>
                      <a:pt x="140" y="162"/>
                    </a:lnTo>
                    <a:lnTo>
                      <a:pt x="140" y="160"/>
                    </a:lnTo>
                    <a:lnTo>
                      <a:pt x="141" y="159"/>
                    </a:lnTo>
                    <a:lnTo>
                      <a:pt x="141" y="157"/>
                    </a:lnTo>
                    <a:lnTo>
                      <a:pt x="142" y="157"/>
                    </a:lnTo>
                    <a:lnTo>
                      <a:pt x="143" y="156"/>
                    </a:lnTo>
                    <a:lnTo>
                      <a:pt x="142" y="155"/>
                    </a:lnTo>
                    <a:lnTo>
                      <a:pt x="143" y="155"/>
                    </a:lnTo>
                    <a:lnTo>
                      <a:pt x="143" y="153"/>
                    </a:lnTo>
                    <a:lnTo>
                      <a:pt x="144" y="154"/>
                    </a:lnTo>
                    <a:lnTo>
                      <a:pt x="144" y="154"/>
                    </a:lnTo>
                    <a:lnTo>
                      <a:pt x="144" y="153"/>
                    </a:lnTo>
                    <a:lnTo>
                      <a:pt x="145" y="152"/>
                    </a:lnTo>
                    <a:lnTo>
                      <a:pt x="146" y="152"/>
                    </a:lnTo>
                    <a:lnTo>
                      <a:pt x="147" y="152"/>
                    </a:lnTo>
                    <a:lnTo>
                      <a:pt x="148" y="152"/>
                    </a:lnTo>
                    <a:lnTo>
                      <a:pt x="149" y="151"/>
                    </a:lnTo>
                    <a:lnTo>
                      <a:pt x="150" y="151"/>
                    </a:lnTo>
                    <a:lnTo>
                      <a:pt x="150" y="150"/>
                    </a:lnTo>
                    <a:lnTo>
                      <a:pt x="149" y="149"/>
                    </a:lnTo>
                    <a:lnTo>
                      <a:pt x="150" y="148"/>
                    </a:lnTo>
                    <a:lnTo>
                      <a:pt x="151" y="148"/>
                    </a:lnTo>
                    <a:lnTo>
                      <a:pt x="151" y="148"/>
                    </a:lnTo>
                    <a:lnTo>
                      <a:pt x="152" y="147"/>
                    </a:lnTo>
                    <a:lnTo>
                      <a:pt x="153" y="147"/>
                    </a:lnTo>
                    <a:lnTo>
                      <a:pt x="153" y="146"/>
                    </a:lnTo>
                    <a:lnTo>
                      <a:pt x="153" y="145"/>
                    </a:lnTo>
                    <a:lnTo>
                      <a:pt x="153" y="145"/>
                    </a:lnTo>
                    <a:lnTo>
                      <a:pt x="154" y="144"/>
                    </a:lnTo>
                    <a:lnTo>
                      <a:pt x="154" y="143"/>
                    </a:lnTo>
                    <a:lnTo>
                      <a:pt x="154" y="142"/>
                    </a:lnTo>
                    <a:lnTo>
                      <a:pt x="155" y="142"/>
                    </a:lnTo>
                    <a:lnTo>
                      <a:pt x="156" y="143"/>
                    </a:lnTo>
                    <a:lnTo>
                      <a:pt x="157" y="142"/>
                    </a:lnTo>
                    <a:lnTo>
                      <a:pt x="157" y="141"/>
                    </a:lnTo>
                    <a:lnTo>
                      <a:pt x="157" y="141"/>
                    </a:lnTo>
                    <a:lnTo>
                      <a:pt x="158" y="140"/>
                    </a:lnTo>
                    <a:lnTo>
                      <a:pt x="158" y="141"/>
                    </a:lnTo>
                    <a:lnTo>
                      <a:pt x="159" y="140"/>
                    </a:lnTo>
                    <a:lnTo>
                      <a:pt x="160" y="139"/>
                    </a:lnTo>
                    <a:lnTo>
                      <a:pt x="159" y="138"/>
                    </a:lnTo>
                    <a:lnTo>
                      <a:pt x="159" y="138"/>
                    </a:lnTo>
                    <a:lnTo>
                      <a:pt x="159" y="137"/>
                    </a:lnTo>
                    <a:lnTo>
                      <a:pt x="159" y="136"/>
                    </a:lnTo>
                    <a:lnTo>
                      <a:pt x="158" y="135"/>
                    </a:lnTo>
                    <a:lnTo>
                      <a:pt x="158" y="134"/>
                    </a:lnTo>
                    <a:lnTo>
                      <a:pt x="158" y="134"/>
                    </a:lnTo>
                    <a:lnTo>
                      <a:pt x="159" y="134"/>
                    </a:lnTo>
                    <a:lnTo>
                      <a:pt x="160" y="134"/>
                    </a:lnTo>
                    <a:lnTo>
                      <a:pt x="160" y="134"/>
                    </a:lnTo>
                    <a:lnTo>
                      <a:pt x="159" y="133"/>
                    </a:lnTo>
                    <a:lnTo>
                      <a:pt x="158" y="132"/>
                    </a:lnTo>
                    <a:lnTo>
                      <a:pt x="158" y="131"/>
                    </a:lnTo>
                    <a:lnTo>
                      <a:pt x="157" y="131"/>
                    </a:lnTo>
                    <a:lnTo>
                      <a:pt x="157" y="131"/>
                    </a:lnTo>
                    <a:lnTo>
                      <a:pt x="157" y="130"/>
                    </a:lnTo>
                    <a:lnTo>
                      <a:pt x="158" y="129"/>
                    </a:lnTo>
                    <a:lnTo>
                      <a:pt x="158" y="128"/>
                    </a:lnTo>
                    <a:lnTo>
                      <a:pt x="159" y="128"/>
                    </a:lnTo>
                    <a:lnTo>
                      <a:pt x="161" y="125"/>
                    </a:lnTo>
                    <a:lnTo>
                      <a:pt x="161" y="126"/>
                    </a:lnTo>
                    <a:lnTo>
                      <a:pt x="162" y="125"/>
                    </a:lnTo>
                    <a:lnTo>
                      <a:pt x="162" y="122"/>
                    </a:lnTo>
                    <a:lnTo>
                      <a:pt x="162" y="121"/>
                    </a:lnTo>
                    <a:lnTo>
                      <a:pt x="162" y="120"/>
                    </a:lnTo>
                    <a:lnTo>
                      <a:pt x="163" y="120"/>
                    </a:lnTo>
                    <a:lnTo>
                      <a:pt x="164" y="120"/>
                    </a:lnTo>
                    <a:lnTo>
                      <a:pt x="164" y="119"/>
                    </a:lnTo>
                    <a:lnTo>
                      <a:pt x="165" y="120"/>
                    </a:lnTo>
                    <a:lnTo>
                      <a:pt x="165" y="121"/>
                    </a:lnTo>
                    <a:lnTo>
                      <a:pt x="166" y="121"/>
                    </a:lnTo>
                    <a:lnTo>
                      <a:pt x="167" y="121"/>
                    </a:lnTo>
                    <a:lnTo>
                      <a:pt x="166" y="120"/>
                    </a:lnTo>
                    <a:lnTo>
                      <a:pt x="167" y="117"/>
                    </a:lnTo>
                    <a:lnTo>
                      <a:pt x="168" y="117"/>
                    </a:lnTo>
                    <a:lnTo>
                      <a:pt x="168" y="116"/>
                    </a:lnTo>
                    <a:lnTo>
                      <a:pt x="168" y="114"/>
                    </a:lnTo>
                    <a:lnTo>
                      <a:pt x="169" y="114"/>
                    </a:lnTo>
                    <a:lnTo>
                      <a:pt x="168" y="113"/>
                    </a:lnTo>
                    <a:lnTo>
                      <a:pt x="168" y="113"/>
                    </a:lnTo>
                    <a:lnTo>
                      <a:pt x="168" y="112"/>
                    </a:lnTo>
                    <a:lnTo>
                      <a:pt x="166" y="112"/>
                    </a:lnTo>
                    <a:lnTo>
                      <a:pt x="166" y="110"/>
                    </a:lnTo>
                    <a:lnTo>
                      <a:pt x="167" y="110"/>
                    </a:lnTo>
                    <a:lnTo>
                      <a:pt x="168" y="110"/>
                    </a:lnTo>
                    <a:lnTo>
                      <a:pt x="168" y="110"/>
                    </a:lnTo>
                    <a:lnTo>
                      <a:pt x="168" y="109"/>
                    </a:lnTo>
                    <a:lnTo>
                      <a:pt x="169" y="110"/>
                    </a:lnTo>
                    <a:lnTo>
                      <a:pt x="170" y="110"/>
                    </a:lnTo>
                    <a:lnTo>
                      <a:pt x="171" y="109"/>
                    </a:lnTo>
                    <a:lnTo>
                      <a:pt x="171" y="108"/>
                    </a:lnTo>
                    <a:lnTo>
                      <a:pt x="171" y="107"/>
                    </a:lnTo>
                    <a:lnTo>
                      <a:pt x="171" y="107"/>
                    </a:lnTo>
                    <a:lnTo>
                      <a:pt x="171" y="106"/>
                    </a:lnTo>
                    <a:lnTo>
                      <a:pt x="173" y="107"/>
                    </a:lnTo>
                    <a:lnTo>
                      <a:pt x="174" y="106"/>
                    </a:lnTo>
                    <a:lnTo>
                      <a:pt x="175" y="106"/>
                    </a:lnTo>
                    <a:lnTo>
                      <a:pt x="175" y="105"/>
                    </a:lnTo>
                    <a:lnTo>
                      <a:pt x="174" y="105"/>
                    </a:lnTo>
                    <a:lnTo>
                      <a:pt x="174" y="104"/>
                    </a:lnTo>
                    <a:lnTo>
                      <a:pt x="175" y="103"/>
                    </a:lnTo>
                    <a:lnTo>
                      <a:pt x="175" y="103"/>
                    </a:lnTo>
                    <a:lnTo>
                      <a:pt x="175" y="103"/>
                    </a:lnTo>
                    <a:lnTo>
                      <a:pt x="176" y="102"/>
                    </a:lnTo>
                    <a:lnTo>
                      <a:pt x="177" y="102"/>
                    </a:lnTo>
                    <a:lnTo>
                      <a:pt x="178" y="102"/>
                    </a:lnTo>
                    <a:lnTo>
                      <a:pt x="178" y="103"/>
                    </a:lnTo>
                    <a:lnTo>
                      <a:pt x="179" y="103"/>
                    </a:lnTo>
                    <a:lnTo>
                      <a:pt x="180" y="103"/>
                    </a:lnTo>
                    <a:lnTo>
                      <a:pt x="180" y="102"/>
                    </a:lnTo>
                    <a:lnTo>
                      <a:pt x="179" y="100"/>
                    </a:lnTo>
                    <a:lnTo>
                      <a:pt x="179" y="100"/>
                    </a:lnTo>
                    <a:lnTo>
                      <a:pt x="178" y="100"/>
                    </a:lnTo>
                    <a:lnTo>
                      <a:pt x="178" y="100"/>
                    </a:lnTo>
                    <a:lnTo>
                      <a:pt x="176" y="100"/>
                    </a:lnTo>
                    <a:lnTo>
                      <a:pt x="176" y="100"/>
                    </a:lnTo>
                    <a:lnTo>
                      <a:pt x="177" y="99"/>
                    </a:lnTo>
                    <a:lnTo>
                      <a:pt x="178" y="98"/>
                    </a:lnTo>
                    <a:lnTo>
                      <a:pt x="178" y="97"/>
                    </a:lnTo>
                    <a:lnTo>
                      <a:pt x="178" y="97"/>
                    </a:lnTo>
                    <a:lnTo>
                      <a:pt x="179" y="97"/>
                    </a:lnTo>
                    <a:lnTo>
                      <a:pt x="179" y="96"/>
                    </a:lnTo>
                    <a:lnTo>
                      <a:pt x="178" y="95"/>
                    </a:lnTo>
                    <a:lnTo>
                      <a:pt x="178" y="95"/>
                    </a:lnTo>
                    <a:lnTo>
                      <a:pt x="177" y="94"/>
                    </a:lnTo>
                    <a:lnTo>
                      <a:pt x="178" y="93"/>
                    </a:lnTo>
                    <a:lnTo>
                      <a:pt x="178" y="93"/>
                    </a:lnTo>
                    <a:lnTo>
                      <a:pt x="180" y="93"/>
                    </a:lnTo>
                    <a:lnTo>
                      <a:pt x="181" y="93"/>
                    </a:lnTo>
                    <a:lnTo>
                      <a:pt x="181" y="92"/>
                    </a:lnTo>
                    <a:lnTo>
                      <a:pt x="182" y="91"/>
                    </a:lnTo>
                    <a:lnTo>
                      <a:pt x="182" y="90"/>
                    </a:lnTo>
                    <a:lnTo>
                      <a:pt x="183" y="91"/>
                    </a:lnTo>
                    <a:lnTo>
                      <a:pt x="184" y="91"/>
                    </a:lnTo>
                    <a:lnTo>
                      <a:pt x="185" y="92"/>
                    </a:lnTo>
                    <a:lnTo>
                      <a:pt x="186" y="92"/>
                    </a:lnTo>
                    <a:lnTo>
                      <a:pt x="187" y="92"/>
                    </a:lnTo>
                    <a:lnTo>
                      <a:pt x="187" y="91"/>
                    </a:lnTo>
                    <a:lnTo>
                      <a:pt x="188" y="90"/>
                    </a:lnTo>
                    <a:lnTo>
                      <a:pt x="188" y="90"/>
                    </a:lnTo>
                    <a:lnTo>
                      <a:pt x="187" y="88"/>
                    </a:lnTo>
                    <a:lnTo>
                      <a:pt x="186" y="88"/>
                    </a:lnTo>
                    <a:lnTo>
                      <a:pt x="185" y="90"/>
                    </a:lnTo>
                    <a:lnTo>
                      <a:pt x="185" y="90"/>
                    </a:lnTo>
                    <a:lnTo>
                      <a:pt x="183" y="88"/>
                    </a:lnTo>
                    <a:lnTo>
                      <a:pt x="184" y="87"/>
                    </a:lnTo>
                    <a:lnTo>
                      <a:pt x="184" y="86"/>
                    </a:lnTo>
                    <a:lnTo>
                      <a:pt x="185" y="86"/>
                    </a:lnTo>
                    <a:lnTo>
                      <a:pt x="185" y="85"/>
                    </a:lnTo>
                    <a:lnTo>
                      <a:pt x="185" y="85"/>
                    </a:lnTo>
                    <a:lnTo>
                      <a:pt x="184" y="85"/>
                    </a:lnTo>
                    <a:lnTo>
                      <a:pt x="183" y="85"/>
                    </a:lnTo>
                    <a:lnTo>
                      <a:pt x="182" y="84"/>
                    </a:lnTo>
                    <a:lnTo>
                      <a:pt x="181" y="83"/>
                    </a:lnTo>
                    <a:lnTo>
                      <a:pt x="181" y="83"/>
                    </a:lnTo>
                    <a:lnTo>
                      <a:pt x="179" y="82"/>
                    </a:lnTo>
                    <a:lnTo>
                      <a:pt x="178" y="82"/>
                    </a:lnTo>
                    <a:lnTo>
                      <a:pt x="178" y="82"/>
                    </a:lnTo>
                    <a:lnTo>
                      <a:pt x="178" y="83"/>
                    </a:lnTo>
                    <a:lnTo>
                      <a:pt x="179" y="83"/>
                    </a:lnTo>
                    <a:lnTo>
                      <a:pt x="179" y="85"/>
                    </a:lnTo>
                    <a:lnTo>
                      <a:pt x="178" y="86"/>
                    </a:lnTo>
                    <a:lnTo>
                      <a:pt x="178" y="85"/>
                    </a:lnTo>
                    <a:lnTo>
                      <a:pt x="177" y="84"/>
                    </a:lnTo>
                    <a:lnTo>
                      <a:pt x="176" y="84"/>
                    </a:lnTo>
                    <a:lnTo>
                      <a:pt x="176" y="86"/>
                    </a:lnTo>
                    <a:lnTo>
                      <a:pt x="176" y="86"/>
                    </a:lnTo>
                    <a:lnTo>
                      <a:pt x="175" y="87"/>
                    </a:lnTo>
                    <a:lnTo>
                      <a:pt x="175" y="87"/>
                    </a:lnTo>
                    <a:lnTo>
                      <a:pt x="174" y="88"/>
                    </a:lnTo>
                    <a:lnTo>
                      <a:pt x="173" y="88"/>
                    </a:lnTo>
                    <a:lnTo>
                      <a:pt x="172" y="87"/>
                    </a:lnTo>
                    <a:lnTo>
                      <a:pt x="172" y="86"/>
                    </a:lnTo>
                    <a:lnTo>
                      <a:pt x="173" y="86"/>
                    </a:lnTo>
                    <a:lnTo>
                      <a:pt x="173" y="85"/>
                    </a:lnTo>
                    <a:lnTo>
                      <a:pt x="173" y="84"/>
                    </a:lnTo>
                    <a:lnTo>
                      <a:pt x="172" y="83"/>
                    </a:lnTo>
                    <a:lnTo>
                      <a:pt x="171" y="84"/>
                    </a:lnTo>
                    <a:lnTo>
                      <a:pt x="171" y="85"/>
                    </a:lnTo>
                    <a:lnTo>
                      <a:pt x="171" y="85"/>
                    </a:lnTo>
                    <a:lnTo>
                      <a:pt x="170" y="85"/>
                    </a:lnTo>
                    <a:lnTo>
                      <a:pt x="168" y="86"/>
                    </a:lnTo>
                    <a:lnTo>
                      <a:pt x="169" y="86"/>
                    </a:lnTo>
                    <a:lnTo>
                      <a:pt x="170" y="86"/>
                    </a:lnTo>
                    <a:lnTo>
                      <a:pt x="170" y="87"/>
                    </a:lnTo>
                    <a:lnTo>
                      <a:pt x="170" y="90"/>
                    </a:lnTo>
                    <a:lnTo>
                      <a:pt x="169" y="90"/>
                    </a:lnTo>
                    <a:lnTo>
                      <a:pt x="168" y="89"/>
                    </a:lnTo>
                    <a:lnTo>
                      <a:pt x="168" y="89"/>
                    </a:lnTo>
                    <a:lnTo>
                      <a:pt x="167" y="89"/>
                    </a:lnTo>
                    <a:lnTo>
                      <a:pt x="166" y="90"/>
                    </a:lnTo>
                    <a:lnTo>
                      <a:pt x="166" y="90"/>
                    </a:lnTo>
                    <a:lnTo>
                      <a:pt x="166" y="91"/>
                    </a:lnTo>
                    <a:lnTo>
                      <a:pt x="166" y="92"/>
                    </a:lnTo>
                    <a:lnTo>
                      <a:pt x="165" y="93"/>
                    </a:lnTo>
                    <a:lnTo>
                      <a:pt x="164" y="93"/>
                    </a:lnTo>
                    <a:lnTo>
                      <a:pt x="164" y="93"/>
                    </a:lnTo>
                    <a:lnTo>
                      <a:pt x="163" y="92"/>
                    </a:lnTo>
                    <a:lnTo>
                      <a:pt x="163" y="90"/>
                    </a:lnTo>
                    <a:lnTo>
                      <a:pt x="164" y="88"/>
                    </a:lnTo>
                    <a:lnTo>
                      <a:pt x="163" y="87"/>
                    </a:lnTo>
                    <a:lnTo>
                      <a:pt x="162" y="88"/>
                    </a:lnTo>
                    <a:lnTo>
                      <a:pt x="162" y="87"/>
                    </a:lnTo>
                    <a:lnTo>
                      <a:pt x="162" y="86"/>
                    </a:lnTo>
                    <a:lnTo>
                      <a:pt x="162" y="86"/>
                    </a:lnTo>
                    <a:lnTo>
                      <a:pt x="161" y="85"/>
                    </a:lnTo>
                    <a:lnTo>
                      <a:pt x="161" y="85"/>
                    </a:lnTo>
                    <a:lnTo>
                      <a:pt x="160" y="85"/>
                    </a:lnTo>
                    <a:lnTo>
                      <a:pt x="158" y="83"/>
                    </a:lnTo>
                    <a:lnTo>
                      <a:pt x="157" y="82"/>
                    </a:lnTo>
                    <a:lnTo>
                      <a:pt x="156" y="82"/>
                    </a:lnTo>
                    <a:lnTo>
                      <a:pt x="155" y="83"/>
                    </a:lnTo>
                    <a:lnTo>
                      <a:pt x="155" y="83"/>
                    </a:lnTo>
                    <a:lnTo>
                      <a:pt x="155" y="84"/>
                    </a:lnTo>
                    <a:lnTo>
                      <a:pt x="156" y="86"/>
                    </a:lnTo>
                    <a:lnTo>
                      <a:pt x="155" y="86"/>
                    </a:lnTo>
                    <a:lnTo>
                      <a:pt x="154" y="85"/>
                    </a:lnTo>
                    <a:lnTo>
                      <a:pt x="154" y="84"/>
                    </a:lnTo>
                    <a:lnTo>
                      <a:pt x="153" y="84"/>
                    </a:lnTo>
                    <a:lnTo>
                      <a:pt x="152" y="84"/>
                    </a:lnTo>
                    <a:lnTo>
                      <a:pt x="150" y="84"/>
                    </a:lnTo>
                    <a:lnTo>
                      <a:pt x="149" y="86"/>
                    </a:lnTo>
                    <a:lnTo>
                      <a:pt x="148" y="85"/>
                    </a:lnTo>
                    <a:lnTo>
                      <a:pt x="147" y="86"/>
                    </a:lnTo>
                    <a:lnTo>
                      <a:pt x="147" y="86"/>
                    </a:lnTo>
                    <a:lnTo>
                      <a:pt x="146" y="86"/>
                    </a:lnTo>
                    <a:lnTo>
                      <a:pt x="145" y="84"/>
                    </a:lnTo>
                    <a:lnTo>
                      <a:pt x="144" y="85"/>
                    </a:lnTo>
                    <a:lnTo>
                      <a:pt x="144" y="86"/>
                    </a:lnTo>
                    <a:lnTo>
                      <a:pt x="143" y="86"/>
                    </a:lnTo>
                    <a:lnTo>
                      <a:pt x="142" y="86"/>
                    </a:lnTo>
                    <a:lnTo>
                      <a:pt x="142" y="85"/>
                    </a:lnTo>
                    <a:lnTo>
                      <a:pt x="142" y="84"/>
                    </a:lnTo>
                    <a:lnTo>
                      <a:pt x="141" y="83"/>
                    </a:lnTo>
                    <a:lnTo>
                      <a:pt x="140" y="83"/>
                    </a:lnTo>
                    <a:lnTo>
                      <a:pt x="139" y="83"/>
                    </a:lnTo>
                    <a:lnTo>
                      <a:pt x="140" y="83"/>
                    </a:lnTo>
                    <a:lnTo>
                      <a:pt x="140" y="84"/>
                    </a:lnTo>
                    <a:lnTo>
                      <a:pt x="139" y="84"/>
                    </a:lnTo>
                    <a:lnTo>
                      <a:pt x="138" y="84"/>
                    </a:lnTo>
                    <a:lnTo>
                      <a:pt x="137" y="84"/>
                    </a:lnTo>
                    <a:lnTo>
                      <a:pt x="137" y="84"/>
                    </a:lnTo>
                    <a:lnTo>
                      <a:pt x="136" y="84"/>
                    </a:lnTo>
                    <a:lnTo>
                      <a:pt x="136" y="86"/>
                    </a:lnTo>
                    <a:lnTo>
                      <a:pt x="135" y="86"/>
                    </a:lnTo>
                    <a:lnTo>
                      <a:pt x="135" y="86"/>
                    </a:lnTo>
                    <a:lnTo>
                      <a:pt x="135" y="87"/>
                    </a:lnTo>
                    <a:lnTo>
                      <a:pt x="135" y="88"/>
                    </a:lnTo>
                    <a:lnTo>
                      <a:pt x="134" y="89"/>
                    </a:lnTo>
                    <a:lnTo>
                      <a:pt x="133" y="89"/>
                    </a:lnTo>
                    <a:lnTo>
                      <a:pt x="132" y="89"/>
                    </a:lnTo>
                    <a:lnTo>
                      <a:pt x="131" y="90"/>
                    </a:lnTo>
                    <a:lnTo>
                      <a:pt x="131" y="90"/>
                    </a:lnTo>
                    <a:lnTo>
                      <a:pt x="132" y="91"/>
                    </a:lnTo>
                    <a:lnTo>
                      <a:pt x="132" y="92"/>
                    </a:lnTo>
                    <a:lnTo>
                      <a:pt x="132" y="93"/>
                    </a:lnTo>
                    <a:lnTo>
                      <a:pt x="132" y="93"/>
                    </a:lnTo>
                    <a:lnTo>
                      <a:pt x="131" y="94"/>
                    </a:lnTo>
                    <a:lnTo>
                      <a:pt x="130" y="94"/>
                    </a:lnTo>
                    <a:lnTo>
                      <a:pt x="129" y="94"/>
                    </a:lnTo>
                    <a:lnTo>
                      <a:pt x="127" y="95"/>
                    </a:lnTo>
                    <a:lnTo>
                      <a:pt x="127" y="95"/>
                    </a:lnTo>
                    <a:lnTo>
                      <a:pt x="127" y="96"/>
                    </a:lnTo>
                    <a:lnTo>
                      <a:pt x="126" y="97"/>
                    </a:lnTo>
                    <a:lnTo>
                      <a:pt x="124" y="97"/>
                    </a:lnTo>
                    <a:lnTo>
                      <a:pt x="123" y="97"/>
                    </a:lnTo>
                    <a:lnTo>
                      <a:pt x="123" y="97"/>
                    </a:lnTo>
                    <a:lnTo>
                      <a:pt x="122" y="97"/>
                    </a:lnTo>
                    <a:lnTo>
                      <a:pt x="121" y="97"/>
                    </a:lnTo>
                    <a:lnTo>
                      <a:pt x="120" y="98"/>
                    </a:lnTo>
                    <a:lnTo>
                      <a:pt x="119" y="97"/>
                    </a:lnTo>
                    <a:lnTo>
                      <a:pt x="116" y="97"/>
                    </a:lnTo>
                    <a:lnTo>
                      <a:pt x="116" y="97"/>
                    </a:lnTo>
                    <a:lnTo>
                      <a:pt x="114" y="98"/>
                    </a:lnTo>
                    <a:lnTo>
                      <a:pt x="113" y="97"/>
                    </a:lnTo>
                    <a:lnTo>
                      <a:pt x="112" y="97"/>
                    </a:lnTo>
                    <a:lnTo>
                      <a:pt x="111" y="96"/>
                    </a:lnTo>
                    <a:lnTo>
                      <a:pt x="110" y="96"/>
                    </a:lnTo>
                    <a:lnTo>
                      <a:pt x="110" y="95"/>
                    </a:lnTo>
                    <a:lnTo>
                      <a:pt x="108" y="95"/>
                    </a:lnTo>
                    <a:lnTo>
                      <a:pt x="107" y="94"/>
                    </a:lnTo>
                    <a:lnTo>
                      <a:pt x="106" y="93"/>
                    </a:lnTo>
                    <a:lnTo>
                      <a:pt x="104" y="93"/>
                    </a:lnTo>
                    <a:lnTo>
                      <a:pt x="103" y="93"/>
                    </a:lnTo>
                    <a:lnTo>
                      <a:pt x="102" y="93"/>
                    </a:lnTo>
                    <a:lnTo>
                      <a:pt x="102" y="93"/>
                    </a:lnTo>
                    <a:lnTo>
                      <a:pt x="101" y="94"/>
                    </a:lnTo>
                    <a:lnTo>
                      <a:pt x="99" y="94"/>
                    </a:lnTo>
                    <a:lnTo>
                      <a:pt x="99" y="95"/>
                    </a:lnTo>
                    <a:lnTo>
                      <a:pt x="98" y="94"/>
                    </a:lnTo>
                    <a:lnTo>
                      <a:pt x="96" y="94"/>
                    </a:lnTo>
                    <a:lnTo>
                      <a:pt x="95" y="94"/>
                    </a:lnTo>
                    <a:lnTo>
                      <a:pt x="94" y="95"/>
                    </a:lnTo>
                    <a:lnTo>
                      <a:pt x="93" y="95"/>
                    </a:lnTo>
                    <a:lnTo>
                      <a:pt x="92" y="96"/>
                    </a:lnTo>
                    <a:lnTo>
                      <a:pt x="92" y="97"/>
                    </a:lnTo>
                    <a:lnTo>
                      <a:pt x="91" y="96"/>
                    </a:lnTo>
                    <a:lnTo>
                      <a:pt x="90" y="96"/>
                    </a:lnTo>
                    <a:lnTo>
                      <a:pt x="89" y="97"/>
                    </a:lnTo>
                    <a:lnTo>
                      <a:pt x="88" y="97"/>
                    </a:lnTo>
                    <a:lnTo>
                      <a:pt x="87" y="97"/>
                    </a:lnTo>
                    <a:lnTo>
                      <a:pt x="86" y="97"/>
                    </a:lnTo>
                    <a:lnTo>
                      <a:pt x="86" y="96"/>
                    </a:lnTo>
                    <a:lnTo>
                      <a:pt x="85" y="94"/>
                    </a:lnTo>
                    <a:lnTo>
                      <a:pt x="85" y="93"/>
                    </a:lnTo>
                    <a:lnTo>
                      <a:pt x="84" y="93"/>
                    </a:lnTo>
                    <a:lnTo>
                      <a:pt x="83" y="93"/>
                    </a:lnTo>
                    <a:lnTo>
                      <a:pt x="83" y="92"/>
                    </a:lnTo>
                    <a:lnTo>
                      <a:pt x="82" y="91"/>
                    </a:lnTo>
                    <a:lnTo>
                      <a:pt x="80" y="90"/>
                    </a:lnTo>
                    <a:lnTo>
                      <a:pt x="79" y="90"/>
                    </a:lnTo>
                    <a:lnTo>
                      <a:pt x="78" y="90"/>
                    </a:lnTo>
                    <a:lnTo>
                      <a:pt x="78" y="90"/>
                    </a:lnTo>
                    <a:lnTo>
                      <a:pt x="76" y="88"/>
                    </a:lnTo>
                    <a:lnTo>
                      <a:pt x="76" y="87"/>
                    </a:lnTo>
                    <a:lnTo>
                      <a:pt x="75" y="86"/>
                    </a:lnTo>
                    <a:lnTo>
                      <a:pt x="75" y="86"/>
                    </a:lnTo>
                    <a:lnTo>
                      <a:pt x="74" y="85"/>
                    </a:lnTo>
                    <a:lnTo>
                      <a:pt x="73" y="83"/>
                    </a:lnTo>
                    <a:lnTo>
                      <a:pt x="72" y="83"/>
                    </a:lnTo>
                    <a:lnTo>
                      <a:pt x="71" y="83"/>
                    </a:lnTo>
                    <a:lnTo>
                      <a:pt x="70" y="81"/>
                    </a:lnTo>
                    <a:lnTo>
                      <a:pt x="68" y="80"/>
                    </a:lnTo>
                    <a:lnTo>
                      <a:pt x="68" y="79"/>
                    </a:lnTo>
                    <a:lnTo>
                      <a:pt x="68" y="79"/>
                    </a:lnTo>
                    <a:lnTo>
                      <a:pt x="67" y="79"/>
                    </a:lnTo>
                    <a:lnTo>
                      <a:pt x="65" y="78"/>
                    </a:lnTo>
                    <a:lnTo>
                      <a:pt x="64" y="77"/>
                    </a:lnTo>
                    <a:lnTo>
                      <a:pt x="61" y="75"/>
                    </a:lnTo>
                    <a:lnTo>
                      <a:pt x="61" y="75"/>
                    </a:lnTo>
                    <a:lnTo>
                      <a:pt x="60" y="74"/>
                    </a:lnTo>
                    <a:lnTo>
                      <a:pt x="59" y="74"/>
                    </a:lnTo>
                    <a:lnTo>
                      <a:pt x="58" y="73"/>
                    </a:lnTo>
                    <a:lnTo>
                      <a:pt x="58" y="74"/>
                    </a:lnTo>
                    <a:lnTo>
                      <a:pt x="56" y="74"/>
                    </a:lnTo>
                    <a:lnTo>
                      <a:pt x="54" y="74"/>
                    </a:lnTo>
                    <a:lnTo>
                      <a:pt x="54" y="74"/>
                    </a:lnTo>
                    <a:lnTo>
                      <a:pt x="52" y="73"/>
                    </a:lnTo>
                    <a:lnTo>
                      <a:pt x="51" y="73"/>
                    </a:lnTo>
                    <a:lnTo>
                      <a:pt x="51" y="73"/>
                    </a:lnTo>
                    <a:lnTo>
                      <a:pt x="50" y="73"/>
                    </a:lnTo>
                    <a:lnTo>
                      <a:pt x="49" y="74"/>
                    </a:lnTo>
                    <a:lnTo>
                      <a:pt x="49" y="75"/>
                    </a:lnTo>
                    <a:lnTo>
                      <a:pt x="48" y="76"/>
                    </a:lnTo>
                    <a:lnTo>
                      <a:pt x="47" y="76"/>
                    </a:lnTo>
                    <a:lnTo>
                      <a:pt x="47" y="75"/>
                    </a:lnTo>
                    <a:lnTo>
                      <a:pt x="46" y="74"/>
                    </a:lnTo>
                    <a:lnTo>
                      <a:pt x="45" y="74"/>
                    </a:lnTo>
                    <a:lnTo>
                      <a:pt x="45" y="73"/>
                    </a:lnTo>
                    <a:lnTo>
                      <a:pt x="44" y="72"/>
                    </a:lnTo>
                    <a:lnTo>
                      <a:pt x="44" y="72"/>
                    </a:lnTo>
                    <a:lnTo>
                      <a:pt x="44" y="71"/>
                    </a:lnTo>
                    <a:lnTo>
                      <a:pt x="44" y="70"/>
                    </a:lnTo>
                    <a:lnTo>
                      <a:pt x="44" y="69"/>
                    </a:lnTo>
                    <a:lnTo>
                      <a:pt x="44" y="69"/>
                    </a:lnTo>
                    <a:lnTo>
                      <a:pt x="45" y="69"/>
                    </a:lnTo>
                    <a:lnTo>
                      <a:pt x="46" y="69"/>
                    </a:lnTo>
                    <a:lnTo>
                      <a:pt x="47" y="69"/>
                    </a:lnTo>
                    <a:lnTo>
                      <a:pt x="46" y="69"/>
                    </a:lnTo>
                    <a:lnTo>
                      <a:pt x="45" y="69"/>
                    </a:lnTo>
                    <a:lnTo>
                      <a:pt x="44" y="69"/>
                    </a:lnTo>
                    <a:lnTo>
                      <a:pt x="44" y="68"/>
                    </a:lnTo>
                    <a:lnTo>
                      <a:pt x="44" y="67"/>
                    </a:lnTo>
                    <a:lnTo>
                      <a:pt x="42" y="67"/>
                    </a:lnTo>
                    <a:lnTo>
                      <a:pt x="40" y="66"/>
                    </a:lnTo>
                    <a:lnTo>
                      <a:pt x="39" y="66"/>
                    </a:lnTo>
                    <a:lnTo>
                      <a:pt x="38" y="64"/>
                    </a:lnTo>
                    <a:lnTo>
                      <a:pt x="38" y="62"/>
                    </a:lnTo>
                    <a:lnTo>
                      <a:pt x="38" y="62"/>
                    </a:lnTo>
                    <a:lnTo>
                      <a:pt x="39" y="62"/>
                    </a:lnTo>
                    <a:lnTo>
                      <a:pt x="40" y="62"/>
                    </a:lnTo>
                    <a:lnTo>
                      <a:pt x="42" y="62"/>
                    </a:lnTo>
                    <a:lnTo>
                      <a:pt x="43" y="62"/>
                    </a:lnTo>
                    <a:lnTo>
                      <a:pt x="42" y="61"/>
                    </a:lnTo>
                    <a:lnTo>
                      <a:pt x="41" y="60"/>
                    </a:lnTo>
                    <a:lnTo>
                      <a:pt x="40" y="59"/>
                    </a:lnTo>
                    <a:lnTo>
                      <a:pt x="40" y="59"/>
                    </a:lnTo>
                    <a:lnTo>
                      <a:pt x="40" y="58"/>
                    </a:lnTo>
                    <a:lnTo>
                      <a:pt x="39" y="58"/>
                    </a:lnTo>
                    <a:lnTo>
                      <a:pt x="40" y="57"/>
                    </a:lnTo>
                    <a:lnTo>
                      <a:pt x="41" y="57"/>
                    </a:lnTo>
                    <a:lnTo>
                      <a:pt x="42" y="57"/>
                    </a:lnTo>
                    <a:lnTo>
                      <a:pt x="41" y="56"/>
                    </a:lnTo>
                    <a:lnTo>
                      <a:pt x="40" y="56"/>
                    </a:lnTo>
                    <a:lnTo>
                      <a:pt x="40" y="55"/>
                    </a:lnTo>
                    <a:lnTo>
                      <a:pt x="41" y="55"/>
                    </a:lnTo>
                    <a:lnTo>
                      <a:pt x="41" y="54"/>
                    </a:lnTo>
                    <a:lnTo>
                      <a:pt x="40" y="53"/>
                    </a:lnTo>
                    <a:lnTo>
                      <a:pt x="40" y="55"/>
                    </a:lnTo>
                    <a:lnTo>
                      <a:pt x="39" y="55"/>
                    </a:lnTo>
                    <a:lnTo>
                      <a:pt x="37" y="56"/>
                    </a:lnTo>
                    <a:lnTo>
                      <a:pt x="37" y="57"/>
                    </a:lnTo>
                    <a:lnTo>
                      <a:pt x="36" y="56"/>
                    </a:lnTo>
                    <a:lnTo>
                      <a:pt x="36" y="55"/>
                    </a:lnTo>
                    <a:lnTo>
                      <a:pt x="36" y="54"/>
                    </a:lnTo>
                    <a:lnTo>
                      <a:pt x="36" y="53"/>
                    </a:lnTo>
                    <a:lnTo>
                      <a:pt x="35" y="54"/>
                    </a:lnTo>
                    <a:lnTo>
                      <a:pt x="34" y="55"/>
                    </a:lnTo>
                    <a:lnTo>
                      <a:pt x="33" y="55"/>
                    </a:lnTo>
                    <a:lnTo>
                      <a:pt x="32" y="54"/>
                    </a:lnTo>
                    <a:lnTo>
                      <a:pt x="32" y="53"/>
                    </a:lnTo>
                    <a:lnTo>
                      <a:pt x="32" y="52"/>
                    </a:lnTo>
                    <a:lnTo>
                      <a:pt x="32" y="52"/>
                    </a:lnTo>
                    <a:lnTo>
                      <a:pt x="32" y="51"/>
                    </a:lnTo>
                    <a:lnTo>
                      <a:pt x="32" y="50"/>
                    </a:lnTo>
                    <a:lnTo>
                      <a:pt x="31" y="50"/>
                    </a:lnTo>
                    <a:lnTo>
                      <a:pt x="30" y="51"/>
                    </a:lnTo>
                    <a:lnTo>
                      <a:pt x="30" y="52"/>
                    </a:lnTo>
                    <a:lnTo>
                      <a:pt x="29" y="52"/>
                    </a:lnTo>
                    <a:lnTo>
                      <a:pt x="27" y="52"/>
                    </a:lnTo>
                    <a:lnTo>
                      <a:pt x="26" y="50"/>
                    </a:lnTo>
                    <a:lnTo>
                      <a:pt x="25" y="49"/>
                    </a:lnTo>
                    <a:lnTo>
                      <a:pt x="25" y="48"/>
                    </a:lnTo>
                    <a:lnTo>
                      <a:pt x="26" y="48"/>
                    </a:lnTo>
                    <a:lnTo>
                      <a:pt x="27" y="49"/>
                    </a:lnTo>
                    <a:lnTo>
                      <a:pt x="27" y="48"/>
                    </a:lnTo>
                    <a:lnTo>
                      <a:pt x="28" y="48"/>
                    </a:lnTo>
                    <a:lnTo>
                      <a:pt x="29" y="48"/>
                    </a:lnTo>
                    <a:lnTo>
                      <a:pt x="28" y="48"/>
                    </a:lnTo>
                    <a:lnTo>
                      <a:pt x="29" y="47"/>
                    </a:lnTo>
                    <a:lnTo>
                      <a:pt x="30" y="47"/>
                    </a:lnTo>
                    <a:lnTo>
                      <a:pt x="33" y="47"/>
                    </a:lnTo>
                    <a:lnTo>
                      <a:pt x="34" y="47"/>
                    </a:lnTo>
                    <a:lnTo>
                      <a:pt x="34" y="48"/>
                    </a:lnTo>
                    <a:lnTo>
                      <a:pt x="34" y="48"/>
                    </a:lnTo>
                    <a:lnTo>
                      <a:pt x="34" y="48"/>
                    </a:lnTo>
                    <a:lnTo>
                      <a:pt x="35" y="48"/>
                    </a:lnTo>
                    <a:lnTo>
                      <a:pt x="36" y="48"/>
                    </a:lnTo>
                    <a:lnTo>
                      <a:pt x="37" y="48"/>
                    </a:lnTo>
                    <a:lnTo>
                      <a:pt x="37" y="48"/>
                    </a:lnTo>
                    <a:lnTo>
                      <a:pt x="38" y="48"/>
                    </a:lnTo>
                    <a:lnTo>
                      <a:pt x="40" y="48"/>
                    </a:lnTo>
                    <a:lnTo>
                      <a:pt x="38" y="47"/>
                    </a:lnTo>
                    <a:lnTo>
                      <a:pt x="37" y="47"/>
                    </a:lnTo>
                    <a:lnTo>
                      <a:pt x="37" y="46"/>
                    </a:lnTo>
                    <a:lnTo>
                      <a:pt x="36" y="45"/>
                    </a:lnTo>
                    <a:lnTo>
                      <a:pt x="36" y="45"/>
                    </a:lnTo>
                    <a:lnTo>
                      <a:pt x="37" y="44"/>
                    </a:lnTo>
                    <a:lnTo>
                      <a:pt x="37" y="43"/>
                    </a:lnTo>
                    <a:lnTo>
                      <a:pt x="37" y="42"/>
                    </a:lnTo>
                    <a:lnTo>
                      <a:pt x="37" y="41"/>
                    </a:lnTo>
                    <a:lnTo>
                      <a:pt x="37" y="41"/>
                    </a:lnTo>
                    <a:lnTo>
                      <a:pt x="39" y="41"/>
                    </a:lnTo>
                    <a:lnTo>
                      <a:pt x="40" y="41"/>
                    </a:lnTo>
                    <a:lnTo>
                      <a:pt x="42" y="41"/>
                    </a:lnTo>
                    <a:lnTo>
                      <a:pt x="43" y="41"/>
                    </a:lnTo>
                    <a:lnTo>
                      <a:pt x="42" y="40"/>
                    </a:lnTo>
                    <a:lnTo>
                      <a:pt x="42" y="39"/>
                    </a:lnTo>
                    <a:lnTo>
                      <a:pt x="41" y="39"/>
                    </a:lnTo>
                    <a:lnTo>
                      <a:pt x="40" y="40"/>
                    </a:lnTo>
                    <a:lnTo>
                      <a:pt x="40" y="40"/>
                    </a:lnTo>
                    <a:lnTo>
                      <a:pt x="40" y="39"/>
                    </a:lnTo>
                    <a:lnTo>
                      <a:pt x="39" y="38"/>
                    </a:lnTo>
                    <a:lnTo>
                      <a:pt x="39" y="36"/>
                    </a:lnTo>
                    <a:lnTo>
                      <a:pt x="40" y="35"/>
                    </a:lnTo>
                    <a:lnTo>
                      <a:pt x="40" y="35"/>
                    </a:lnTo>
                    <a:lnTo>
                      <a:pt x="40" y="35"/>
                    </a:lnTo>
                    <a:lnTo>
                      <a:pt x="40" y="34"/>
                    </a:lnTo>
                    <a:lnTo>
                      <a:pt x="39" y="33"/>
                    </a:lnTo>
                    <a:lnTo>
                      <a:pt x="38" y="34"/>
                    </a:lnTo>
                    <a:lnTo>
                      <a:pt x="38" y="35"/>
                    </a:lnTo>
                    <a:lnTo>
                      <a:pt x="37" y="35"/>
                    </a:lnTo>
                    <a:lnTo>
                      <a:pt x="37" y="36"/>
                    </a:lnTo>
                    <a:lnTo>
                      <a:pt x="37" y="37"/>
                    </a:lnTo>
                    <a:lnTo>
                      <a:pt x="37" y="38"/>
                    </a:lnTo>
                    <a:lnTo>
                      <a:pt x="37" y="38"/>
                    </a:lnTo>
                    <a:lnTo>
                      <a:pt x="37" y="39"/>
                    </a:lnTo>
                    <a:lnTo>
                      <a:pt x="35" y="39"/>
                    </a:lnTo>
                    <a:lnTo>
                      <a:pt x="34" y="39"/>
                    </a:lnTo>
                    <a:lnTo>
                      <a:pt x="34" y="41"/>
                    </a:lnTo>
                    <a:lnTo>
                      <a:pt x="33" y="42"/>
                    </a:lnTo>
                    <a:lnTo>
                      <a:pt x="32" y="41"/>
                    </a:lnTo>
                    <a:lnTo>
                      <a:pt x="32" y="41"/>
                    </a:lnTo>
                    <a:lnTo>
                      <a:pt x="32" y="40"/>
                    </a:lnTo>
                    <a:lnTo>
                      <a:pt x="31" y="40"/>
                    </a:lnTo>
                    <a:lnTo>
                      <a:pt x="30" y="40"/>
                    </a:lnTo>
                    <a:lnTo>
                      <a:pt x="30" y="38"/>
                    </a:lnTo>
                    <a:lnTo>
                      <a:pt x="30" y="38"/>
                    </a:lnTo>
                    <a:lnTo>
                      <a:pt x="30" y="37"/>
                    </a:lnTo>
                    <a:lnTo>
                      <a:pt x="30" y="37"/>
                    </a:lnTo>
                    <a:lnTo>
                      <a:pt x="29" y="36"/>
                    </a:lnTo>
                    <a:lnTo>
                      <a:pt x="28" y="35"/>
                    </a:lnTo>
                    <a:lnTo>
                      <a:pt x="28" y="35"/>
                    </a:lnTo>
                    <a:lnTo>
                      <a:pt x="27" y="35"/>
                    </a:lnTo>
                    <a:lnTo>
                      <a:pt x="27" y="35"/>
                    </a:lnTo>
                    <a:lnTo>
                      <a:pt x="27" y="36"/>
                    </a:lnTo>
                    <a:lnTo>
                      <a:pt x="27" y="37"/>
                    </a:lnTo>
                    <a:lnTo>
                      <a:pt x="27" y="38"/>
                    </a:lnTo>
                    <a:lnTo>
                      <a:pt x="27" y="38"/>
                    </a:lnTo>
                    <a:lnTo>
                      <a:pt x="27" y="39"/>
                    </a:lnTo>
                    <a:lnTo>
                      <a:pt x="27" y="40"/>
                    </a:lnTo>
                    <a:lnTo>
                      <a:pt x="26" y="41"/>
                    </a:lnTo>
                    <a:lnTo>
                      <a:pt x="25" y="41"/>
                    </a:lnTo>
                    <a:lnTo>
                      <a:pt x="24" y="41"/>
                    </a:lnTo>
                    <a:lnTo>
                      <a:pt x="24" y="42"/>
                    </a:lnTo>
                    <a:lnTo>
                      <a:pt x="23" y="43"/>
                    </a:lnTo>
                    <a:lnTo>
                      <a:pt x="23" y="43"/>
                    </a:lnTo>
                    <a:lnTo>
                      <a:pt x="22" y="43"/>
                    </a:lnTo>
                    <a:lnTo>
                      <a:pt x="21" y="44"/>
                    </a:lnTo>
                    <a:lnTo>
                      <a:pt x="20" y="45"/>
                    </a:lnTo>
                    <a:lnTo>
                      <a:pt x="19" y="45"/>
                    </a:lnTo>
                    <a:lnTo>
                      <a:pt x="18" y="47"/>
                    </a:lnTo>
                    <a:lnTo>
                      <a:pt x="17" y="47"/>
                    </a:lnTo>
                    <a:lnTo>
                      <a:pt x="16" y="47"/>
                    </a:lnTo>
                    <a:lnTo>
                      <a:pt x="16" y="46"/>
                    </a:lnTo>
                    <a:lnTo>
                      <a:pt x="16" y="45"/>
                    </a:lnTo>
                    <a:lnTo>
                      <a:pt x="16" y="45"/>
                    </a:lnTo>
                    <a:lnTo>
                      <a:pt x="15" y="45"/>
                    </a:lnTo>
                    <a:lnTo>
                      <a:pt x="14" y="45"/>
                    </a:lnTo>
                    <a:lnTo>
                      <a:pt x="14" y="44"/>
                    </a:lnTo>
                    <a:lnTo>
                      <a:pt x="13" y="44"/>
                    </a:lnTo>
                    <a:lnTo>
                      <a:pt x="13" y="44"/>
                    </a:lnTo>
                    <a:lnTo>
                      <a:pt x="11" y="44"/>
                    </a:lnTo>
                    <a:lnTo>
                      <a:pt x="10" y="44"/>
                    </a:lnTo>
                    <a:lnTo>
                      <a:pt x="11" y="43"/>
                    </a:lnTo>
                    <a:lnTo>
                      <a:pt x="12" y="42"/>
                    </a:lnTo>
                    <a:lnTo>
                      <a:pt x="13" y="42"/>
                    </a:lnTo>
                    <a:lnTo>
                      <a:pt x="13" y="41"/>
                    </a:lnTo>
                    <a:lnTo>
                      <a:pt x="14" y="42"/>
                    </a:lnTo>
                    <a:lnTo>
                      <a:pt x="15" y="42"/>
                    </a:lnTo>
                    <a:lnTo>
                      <a:pt x="16" y="42"/>
                    </a:lnTo>
                    <a:lnTo>
                      <a:pt x="16" y="43"/>
                    </a:lnTo>
                    <a:lnTo>
                      <a:pt x="16" y="44"/>
                    </a:lnTo>
                    <a:lnTo>
                      <a:pt x="17" y="44"/>
                    </a:lnTo>
                    <a:lnTo>
                      <a:pt x="19" y="43"/>
                    </a:lnTo>
                    <a:lnTo>
                      <a:pt x="20" y="43"/>
                    </a:lnTo>
                    <a:lnTo>
                      <a:pt x="20" y="42"/>
                    </a:lnTo>
                    <a:lnTo>
                      <a:pt x="21" y="41"/>
                    </a:lnTo>
                    <a:lnTo>
                      <a:pt x="21" y="41"/>
                    </a:lnTo>
                    <a:lnTo>
                      <a:pt x="21" y="40"/>
                    </a:lnTo>
                    <a:lnTo>
                      <a:pt x="22" y="40"/>
                    </a:lnTo>
                    <a:lnTo>
                      <a:pt x="23" y="39"/>
                    </a:lnTo>
                    <a:lnTo>
                      <a:pt x="23" y="38"/>
                    </a:lnTo>
                    <a:lnTo>
                      <a:pt x="23" y="38"/>
                    </a:lnTo>
                    <a:lnTo>
                      <a:pt x="23" y="37"/>
                    </a:lnTo>
                    <a:lnTo>
                      <a:pt x="23" y="36"/>
                    </a:lnTo>
                    <a:lnTo>
                      <a:pt x="23" y="35"/>
                    </a:lnTo>
                    <a:lnTo>
                      <a:pt x="21" y="35"/>
                    </a:lnTo>
                    <a:lnTo>
                      <a:pt x="20" y="37"/>
                    </a:lnTo>
                    <a:lnTo>
                      <a:pt x="19" y="37"/>
                    </a:lnTo>
                    <a:lnTo>
                      <a:pt x="18" y="37"/>
                    </a:lnTo>
                    <a:lnTo>
                      <a:pt x="18" y="36"/>
                    </a:lnTo>
                    <a:lnTo>
                      <a:pt x="19" y="35"/>
                    </a:lnTo>
                    <a:lnTo>
                      <a:pt x="20" y="35"/>
                    </a:lnTo>
                    <a:lnTo>
                      <a:pt x="21" y="33"/>
                    </a:lnTo>
                    <a:lnTo>
                      <a:pt x="23" y="33"/>
                    </a:lnTo>
                    <a:lnTo>
                      <a:pt x="23" y="32"/>
                    </a:lnTo>
                    <a:lnTo>
                      <a:pt x="23" y="31"/>
                    </a:lnTo>
                    <a:lnTo>
                      <a:pt x="26" y="31"/>
                    </a:lnTo>
                    <a:lnTo>
                      <a:pt x="27" y="31"/>
                    </a:lnTo>
                    <a:lnTo>
                      <a:pt x="26" y="30"/>
                    </a:lnTo>
                    <a:lnTo>
                      <a:pt x="25" y="29"/>
                    </a:lnTo>
                    <a:lnTo>
                      <a:pt x="26" y="28"/>
                    </a:lnTo>
                    <a:lnTo>
                      <a:pt x="26" y="27"/>
                    </a:lnTo>
                    <a:lnTo>
                      <a:pt x="27" y="25"/>
                    </a:lnTo>
                    <a:lnTo>
                      <a:pt x="27" y="24"/>
                    </a:lnTo>
                    <a:lnTo>
                      <a:pt x="26" y="24"/>
                    </a:lnTo>
                    <a:lnTo>
                      <a:pt x="25" y="24"/>
                    </a:lnTo>
                    <a:lnTo>
                      <a:pt x="25" y="25"/>
                    </a:lnTo>
                    <a:lnTo>
                      <a:pt x="24" y="26"/>
                    </a:lnTo>
                    <a:lnTo>
                      <a:pt x="23" y="27"/>
                    </a:lnTo>
                    <a:lnTo>
                      <a:pt x="23" y="28"/>
                    </a:lnTo>
                    <a:lnTo>
                      <a:pt x="23" y="28"/>
                    </a:lnTo>
                    <a:lnTo>
                      <a:pt x="22" y="28"/>
                    </a:lnTo>
                    <a:lnTo>
                      <a:pt x="21" y="28"/>
                    </a:lnTo>
                    <a:lnTo>
                      <a:pt x="20" y="29"/>
                    </a:lnTo>
                    <a:lnTo>
                      <a:pt x="19" y="30"/>
                    </a:lnTo>
                    <a:lnTo>
                      <a:pt x="18" y="31"/>
                    </a:lnTo>
                    <a:lnTo>
                      <a:pt x="16" y="31"/>
                    </a:lnTo>
                    <a:lnTo>
                      <a:pt x="16" y="31"/>
                    </a:lnTo>
                    <a:lnTo>
                      <a:pt x="16" y="31"/>
                    </a:lnTo>
                    <a:lnTo>
                      <a:pt x="16" y="30"/>
                    </a:lnTo>
                    <a:lnTo>
                      <a:pt x="17" y="28"/>
                    </a:lnTo>
                    <a:lnTo>
                      <a:pt x="17" y="27"/>
                    </a:lnTo>
                    <a:lnTo>
                      <a:pt x="18" y="27"/>
                    </a:lnTo>
                    <a:lnTo>
                      <a:pt x="18" y="26"/>
                    </a:lnTo>
                    <a:lnTo>
                      <a:pt x="19" y="25"/>
                    </a:lnTo>
                    <a:lnTo>
                      <a:pt x="20" y="24"/>
                    </a:lnTo>
                    <a:lnTo>
                      <a:pt x="20" y="24"/>
                    </a:lnTo>
                    <a:lnTo>
                      <a:pt x="19" y="23"/>
                    </a:lnTo>
                    <a:lnTo>
                      <a:pt x="18" y="24"/>
                    </a:lnTo>
                    <a:lnTo>
                      <a:pt x="17" y="24"/>
                    </a:lnTo>
                    <a:lnTo>
                      <a:pt x="16" y="24"/>
                    </a:lnTo>
                    <a:lnTo>
                      <a:pt x="16" y="24"/>
                    </a:lnTo>
                    <a:lnTo>
                      <a:pt x="16" y="23"/>
                    </a:lnTo>
                    <a:lnTo>
                      <a:pt x="16" y="22"/>
                    </a:lnTo>
                    <a:lnTo>
                      <a:pt x="15" y="23"/>
                    </a:lnTo>
                    <a:lnTo>
                      <a:pt x="14" y="24"/>
                    </a:lnTo>
                    <a:lnTo>
                      <a:pt x="13" y="24"/>
                    </a:lnTo>
                    <a:lnTo>
                      <a:pt x="13" y="23"/>
                    </a:lnTo>
                    <a:lnTo>
                      <a:pt x="13" y="22"/>
                    </a:lnTo>
                    <a:lnTo>
                      <a:pt x="13" y="21"/>
                    </a:lnTo>
                    <a:lnTo>
                      <a:pt x="12" y="21"/>
                    </a:lnTo>
                    <a:lnTo>
                      <a:pt x="12" y="22"/>
                    </a:lnTo>
                    <a:lnTo>
                      <a:pt x="12" y="24"/>
                    </a:lnTo>
                    <a:lnTo>
                      <a:pt x="11" y="25"/>
                    </a:lnTo>
                    <a:lnTo>
                      <a:pt x="10" y="24"/>
                    </a:lnTo>
                    <a:lnTo>
                      <a:pt x="10" y="25"/>
                    </a:lnTo>
                    <a:lnTo>
                      <a:pt x="10" y="26"/>
                    </a:lnTo>
                    <a:lnTo>
                      <a:pt x="10" y="27"/>
                    </a:lnTo>
                    <a:lnTo>
                      <a:pt x="10" y="28"/>
                    </a:lnTo>
                    <a:lnTo>
                      <a:pt x="10" y="29"/>
                    </a:lnTo>
                    <a:lnTo>
                      <a:pt x="9" y="30"/>
                    </a:lnTo>
                    <a:lnTo>
                      <a:pt x="9" y="30"/>
                    </a:lnTo>
                    <a:lnTo>
                      <a:pt x="9" y="29"/>
                    </a:lnTo>
                    <a:lnTo>
                      <a:pt x="8" y="28"/>
                    </a:lnTo>
                    <a:lnTo>
                      <a:pt x="8" y="28"/>
                    </a:lnTo>
                    <a:lnTo>
                      <a:pt x="8" y="25"/>
                    </a:lnTo>
                    <a:lnTo>
                      <a:pt x="7" y="25"/>
                    </a:lnTo>
                    <a:lnTo>
                      <a:pt x="8" y="24"/>
                    </a:lnTo>
                    <a:lnTo>
                      <a:pt x="9" y="23"/>
                    </a:lnTo>
                    <a:lnTo>
                      <a:pt x="9" y="22"/>
                    </a:lnTo>
                    <a:lnTo>
                      <a:pt x="9" y="21"/>
                    </a:lnTo>
                    <a:lnTo>
                      <a:pt x="8" y="21"/>
                    </a:lnTo>
                    <a:lnTo>
                      <a:pt x="8" y="20"/>
                    </a:lnTo>
                    <a:lnTo>
                      <a:pt x="7" y="20"/>
                    </a:lnTo>
                    <a:lnTo>
                      <a:pt x="6" y="21"/>
                    </a:lnTo>
                    <a:lnTo>
                      <a:pt x="5" y="21"/>
                    </a:lnTo>
                    <a:lnTo>
                      <a:pt x="4" y="21"/>
                    </a:lnTo>
                    <a:lnTo>
                      <a:pt x="4" y="22"/>
                    </a:lnTo>
                    <a:lnTo>
                      <a:pt x="3" y="22"/>
                    </a:lnTo>
                    <a:lnTo>
                      <a:pt x="3" y="21"/>
                    </a:lnTo>
                    <a:lnTo>
                      <a:pt x="2" y="22"/>
                    </a:lnTo>
                    <a:lnTo>
                      <a:pt x="1" y="21"/>
                    </a:lnTo>
                    <a:lnTo>
                      <a:pt x="1" y="21"/>
                    </a:lnTo>
                    <a:lnTo>
                      <a:pt x="1" y="20"/>
                    </a:lnTo>
                    <a:lnTo>
                      <a:pt x="2" y="20"/>
                    </a:lnTo>
                    <a:lnTo>
                      <a:pt x="3" y="19"/>
                    </a:lnTo>
                    <a:lnTo>
                      <a:pt x="3" y="18"/>
                    </a:lnTo>
                    <a:lnTo>
                      <a:pt x="3" y="18"/>
                    </a:lnTo>
                    <a:lnTo>
                      <a:pt x="3" y="17"/>
                    </a:lnTo>
                    <a:lnTo>
                      <a:pt x="2" y="17"/>
                    </a:lnTo>
                    <a:lnTo>
                      <a:pt x="1" y="17"/>
                    </a:lnTo>
                    <a:lnTo>
                      <a:pt x="1" y="17"/>
                    </a:lnTo>
                    <a:lnTo>
                      <a:pt x="0" y="16"/>
                    </a:lnTo>
                    <a:lnTo>
                      <a:pt x="0" y="14"/>
                    </a:lnTo>
                    <a:lnTo>
                      <a:pt x="1" y="14"/>
                    </a:lnTo>
                    <a:lnTo>
                      <a:pt x="2" y="15"/>
                    </a:lnTo>
                    <a:lnTo>
                      <a:pt x="3" y="15"/>
                    </a:lnTo>
                    <a:lnTo>
                      <a:pt x="4" y="15"/>
                    </a:lnTo>
                    <a:lnTo>
                      <a:pt x="5" y="14"/>
                    </a:lnTo>
                    <a:lnTo>
                      <a:pt x="6" y="14"/>
                    </a:lnTo>
                    <a:lnTo>
                      <a:pt x="7" y="13"/>
                    </a:lnTo>
                    <a:lnTo>
                      <a:pt x="8" y="13"/>
                    </a:lnTo>
                    <a:lnTo>
                      <a:pt x="8" y="14"/>
                    </a:lnTo>
                    <a:lnTo>
                      <a:pt x="9" y="14"/>
                    </a:lnTo>
                    <a:lnTo>
                      <a:pt x="10" y="14"/>
                    </a:lnTo>
                    <a:lnTo>
                      <a:pt x="10" y="14"/>
                    </a:lnTo>
                    <a:lnTo>
                      <a:pt x="9" y="13"/>
                    </a:lnTo>
                    <a:lnTo>
                      <a:pt x="9" y="12"/>
                    </a:lnTo>
                    <a:lnTo>
                      <a:pt x="8" y="12"/>
                    </a:lnTo>
                    <a:lnTo>
                      <a:pt x="6" y="12"/>
                    </a:lnTo>
                    <a:lnTo>
                      <a:pt x="4" y="12"/>
                    </a:lnTo>
                    <a:lnTo>
                      <a:pt x="4" y="11"/>
                    </a:lnTo>
                    <a:lnTo>
                      <a:pt x="4" y="10"/>
                    </a:lnTo>
                    <a:lnTo>
                      <a:pt x="5" y="10"/>
                    </a:lnTo>
                    <a:lnTo>
                      <a:pt x="6" y="9"/>
                    </a:lnTo>
                    <a:lnTo>
                      <a:pt x="8" y="8"/>
                    </a:lnTo>
                    <a:lnTo>
                      <a:pt x="9" y="8"/>
                    </a:lnTo>
                    <a:lnTo>
                      <a:pt x="9" y="5"/>
                    </a:lnTo>
                    <a:lnTo>
                      <a:pt x="9" y="4"/>
                    </a:lnTo>
                    <a:lnTo>
                      <a:pt x="10" y="3"/>
                    </a:lnTo>
                    <a:lnTo>
                      <a:pt x="9" y="3"/>
                    </a:lnTo>
                    <a:lnTo>
                      <a:pt x="9" y="3"/>
                    </a:lnTo>
                    <a:lnTo>
                      <a:pt x="8" y="4"/>
                    </a:lnTo>
                    <a:lnTo>
                      <a:pt x="8" y="5"/>
                    </a:lnTo>
                    <a:lnTo>
                      <a:pt x="7" y="5"/>
                    </a:lnTo>
                    <a:lnTo>
                      <a:pt x="6" y="5"/>
                    </a:lnTo>
                    <a:lnTo>
                      <a:pt x="6" y="5"/>
                    </a:lnTo>
                    <a:lnTo>
                      <a:pt x="5" y="6"/>
                    </a:lnTo>
                    <a:lnTo>
                      <a:pt x="4" y="6"/>
                    </a:lnTo>
                    <a:lnTo>
                      <a:pt x="4" y="5"/>
                    </a:lnTo>
                    <a:lnTo>
                      <a:pt x="2" y="5"/>
                    </a:lnTo>
                    <a:lnTo>
                      <a:pt x="1" y="5"/>
                    </a:lnTo>
                    <a:lnTo>
                      <a:pt x="1" y="4"/>
                    </a:lnTo>
                    <a:lnTo>
                      <a:pt x="1" y="3"/>
                    </a:lnTo>
                    <a:lnTo>
                      <a:pt x="1" y="2"/>
                    </a:lnTo>
                    <a:lnTo>
                      <a:pt x="2" y="1"/>
                    </a:lnTo>
                    <a:lnTo>
                      <a:pt x="3" y="2"/>
                    </a:lnTo>
                    <a:lnTo>
                      <a:pt x="4" y="2"/>
                    </a:lnTo>
                    <a:lnTo>
                      <a:pt x="4" y="1"/>
                    </a:lnTo>
                    <a:lnTo>
                      <a:pt x="4" y="0"/>
                    </a:lnTo>
                    <a:lnTo>
                      <a:pt x="5" y="0"/>
                    </a:lnTo>
                    <a:lnTo>
                      <a:pt x="6"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49" name="Freeform 1208">
                <a:extLst>
                  <a:ext uri="{FF2B5EF4-FFF2-40B4-BE49-F238E27FC236}">
                    <a16:creationId xmlns:a16="http://schemas.microsoft.com/office/drawing/2014/main" id="{FC9854FE-930E-438E-820D-1890A315A94D}"/>
                  </a:ext>
                </a:extLst>
              </p:cNvPr>
              <p:cNvSpPr>
                <a:spLocks/>
              </p:cNvSpPr>
              <p:nvPr/>
            </p:nvSpPr>
            <p:spPr bwMode="auto">
              <a:xfrm>
                <a:off x="4578" y="2468"/>
                <a:ext cx="108" cy="124"/>
              </a:xfrm>
              <a:custGeom>
                <a:avLst/>
                <a:gdLst>
                  <a:gd name="T0" fmla="*/ 8 w 108"/>
                  <a:gd name="T1" fmla="*/ 122 h 124"/>
                  <a:gd name="T2" fmla="*/ 7 w 108"/>
                  <a:gd name="T3" fmla="*/ 120 h 124"/>
                  <a:gd name="T4" fmla="*/ 6 w 108"/>
                  <a:gd name="T5" fmla="*/ 113 h 124"/>
                  <a:gd name="T6" fmla="*/ 18 w 108"/>
                  <a:gd name="T7" fmla="*/ 107 h 124"/>
                  <a:gd name="T8" fmla="*/ 24 w 108"/>
                  <a:gd name="T9" fmla="*/ 115 h 124"/>
                  <a:gd name="T10" fmla="*/ 27 w 108"/>
                  <a:gd name="T11" fmla="*/ 114 h 124"/>
                  <a:gd name="T12" fmla="*/ 35 w 108"/>
                  <a:gd name="T13" fmla="*/ 105 h 124"/>
                  <a:gd name="T14" fmla="*/ 40 w 108"/>
                  <a:gd name="T15" fmla="*/ 112 h 124"/>
                  <a:gd name="T16" fmla="*/ 40 w 108"/>
                  <a:gd name="T17" fmla="*/ 118 h 124"/>
                  <a:gd name="T18" fmla="*/ 49 w 108"/>
                  <a:gd name="T19" fmla="*/ 118 h 124"/>
                  <a:gd name="T20" fmla="*/ 56 w 108"/>
                  <a:gd name="T21" fmla="*/ 124 h 124"/>
                  <a:gd name="T22" fmla="*/ 56 w 108"/>
                  <a:gd name="T23" fmla="*/ 115 h 124"/>
                  <a:gd name="T24" fmla="*/ 51 w 108"/>
                  <a:gd name="T25" fmla="*/ 111 h 124"/>
                  <a:gd name="T26" fmla="*/ 42 w 108"/>
                  <a:gd name="T27" fmla="*/ 102 h 124"/>
                  <a:gd name="T28" fmla="*/ 55 w 108"/>
                  <a:gd name="T29" fmla="*/ 102 h 124"/>
                  <a:gd name="T30" fmla="*/ 49 w 108"/>
                  <a:gd name="T31" fmla="*/ 97 h 124"/>
                  <a:gd name="T32" fmla="*/ 45 w 108"/>
                  <a:gd name="T33" fmla="*/ 91 h 124"/>
                  <a:gd name="T34" fmla="*/ 35 w 108"/>
                  <a:gd name="T35" fmla="*/ 89 h 124"/>
                  <a:gd name="T36" fmla="*/ 42 w 108"/>
                  <a:gd name="T37" fmla="*/ 84 h 124"/>
                  <a:gd name="T38" fmla="*/ 40 w 108"/>
                  <a:gd name="T39" fmla="*/ 76 h 124"/>
                  <a:gd name="T40" fmla="*/ 39 w 108"/>
                  <a:gd name="T41" fmla="*/ 63 h 124"/>
                  <a:gd name="T42" fmla="*/ 46 w 108"/>
                  <a:gd name="T43" fmla="*/ 71 h 124"/>
                  <a:gd name="T44" fmla="*/ 49 w 108"/>
                  <a:gd name="T45" fmla="*/ 82 h 124"/>
                  <a:gd name="T46" fmla="*/ 54 w 108"/>
                  <a:gd name="T47" fmla="*/ 90 h 124"/>
                  <a:gd name="T48" fmla="*/ 63 w 108"/>
                  <a:gd name="T49" fmla="*/ 93 h 124"/>
                  <a:gd name="T50" fmla="*/ 60 w 108"/>
                  <a:gd name="T51" fmla="*/ 81 h 124"/>
                  <a:gd name="T52" fmla="*/ 68 w 108"/>
                  <a:gd name="T53" fmla="*/ 84 h 124"/>
                  <a:gd name="T54" fmla="*/ 68 w 108"/>
                  <a:gd name="T55" fmla="*/ 93 h 124"/>
                  <a:gd name="T56" fmla="*/ 77 w 108"/>
                  <a:gd name="T57" fmla="*/ 95 h 124"/>
                  <a:gd name="T58" fmla="*/ 79 w 108"/>
                  <a:gd name="T59" fmla="*/ 90 h 124"/>
                  <a:gd name="T60" fmla="*/ 77 w 108"/>
                  <a:gd name="T61" fmla="*/ 85 h 124"/>
                  <a:gd name="T62" fmla="*/ 77 w 108"/>
                  <a:gd name="T63" fmla="*/ 79 h 124"/>
                  <a:gd name="T64" fmla="*/ 87 w 108"/>
                  <a:gd name="T65" fmla="*/ 75 h 124"/>
                  <a:gd name="T66" fmla="*/ 85 w 108"/>
                  <a:gd name="T67" fmla="*/ 75 h 124"/>
                  <a:gd name="T68" fmla="*/ 74 w 108"/>
                  <a:gd name="T69" fmla="*/ 72 h 124"/>
                  <a:gd name="T70" fmla="*/ 66 w 108"/>
                  <a:gd name="T71" fmla="*/ 73 h 124"/>
                  <a:gd name="T72" fmla="*/ 69 w 108"/>
                  <a:gd name="T73" fmla="*/ 66 h 124"/>
                  <a:gd name="T74" fmla="*/ 79 w 108"/>
                  <a:gd name="T75" fmla="*/ 65 h 124"/>
                  <a:gd name="T76" fmla="*/ 78 w 108"/>
                  <a:gd name="T77" fmla="*/ 58 h 124"/>
                  <a:gd name="T78" fmla="*/ 87 w 108"/>
                  <a:gd name="T79" fmla="*/ 59 h 124"/>
                  <a:gd name="T80" fmla="*/ 94 w 108"/>
                  <a:gd name="T81" fmla="*/ 59 h 124"/>
                  <a:gd name="T82" fmla="*/ 102 w 108"/>
                  <a:gd name="T83" fmla="*/ 62 h 124"/>
                  <a:gd name="T84" fmla="*/ 101 w 108"/>
                  <a:gd name="T85" fmla="*/ 59 h 124"/>
                  <a:gd name="T86" fmla="*/ 97 w 108"/>
                  <a:gd name="T87" fmla="*/ 54 h 124"/>
                  <a:gd name="T88" fmla="*/ 97 w 108"/>
                  <a:gd name="T89" fmla="*/ 49 h 124"/>
                  <a:gd name="T90" fmla="*/ 95 w 108"/>
                  <a:gd name="T91" fmla="*/ 43 h 124"/>
                  <a:gd name="T92" fmla="*/ 90 w 108"/>
                  <a:gd name="T93" fmla="*/ 44 h 124"/>
                  <a:gd name="T94" fmla="*/ 81 w 108"/>
                  <a:gd name="T95" fmla="*/ 43 h 124"/>
                  <a:gd name="T96" fmla="*/ 72 w 108"/>
                  <a:gd name="T97" fmla="*/ 45 h 124"/>
                  <a:gd name="T98" fmla="*/ 77 w 108"/>
                  <a:gd name="T99" fmla="*/ 40 h 124"/>
                  <a:gd name="T100" fmla="*/ 81 w 108"/>
                  <a:gd name="T101" fmla="*/ 35 h 124"/>
                  <a:gd name="T102" fmla="*/ 87 w 108"/>
                  <a:gd name="T103" fmla="*/ 31 h 124"/>
                  <a:gd name="T104" fmla="*/ 80 w 108"/>
                  <a:gd name="T105" fmla="*/ 31 h 124"/>
                  <a:gd name="T106" fmla="*/ 73 w 108"/>
                  <a:gd name="T107" fmla="*/ 31 h 124"/>
                  <a:gd name="T108" fmla="*/ 68 w 108"/>
                  <a:gd name="T109" fmla="*/ 28 h 124"/>
                  <a:gd name="T110" fmla="*/ 70 w 108"/>
                  <a:gd name="T111" fmla="*/ 22 h 124"/>
                  <a:gd name="T112" fmla="*/ 73 w 108"/>
                  <a:gd name="T113" fmla="*/ 17 h 124"/>
                  <a:gd name="T114" fmla="*/ 66 w 108"/>
                  <a:gd name="T115" fmla="*/ 10 h 124"/>
                  <a:gd name="T116" fmla="*/ 61 w 108"/>
                  <a:gd name="T117" fmla="*/ 5 h 124"/>
                  <a:gd name="T118" fmla="*/ 70 w 108"/>
                  <a:gd name="T11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 h="124">
                    <a:moveTo>
                      <a:pt x="18" y="121"/>
                    </a:moveTo>
                    <a:lnTo>
                      <a:pt x="18" y="120"/>
                    </a:lnTo>
                    <a:lnTo>
                      <a:pt x="18" y="119"/>
                    </a:lnTo>
                    <a:lnTo>
                      <a:pt x="17" y="118"/>
                    </a:lnTo>
                    <a:lnTo>
                      <a:pt x="16" y="118"/>
                    </a:lnTo>
                    <a:lnTo>
                      <a:pt x="16" y="117"/>
                    </a:lnTo>
                    <a:lnTo>
                      <a:pt x="16" y="116"/>
                    </a:lnTo>
                    <a:lnTo>
                      <a:pt x="15" y="116"/>
                    </a:lnTo>
                    <a:lnTo>
                      <a:pt x="15" y="117"/>
                    </a:lnTo>
                    <a:lnTo>
                      <a:pt x="13" y="118"/>
                    </a:lnTo>
                    <a:lnTo>
                      <a:pt x="12" y="118"/>
                    </a:lnTo>
                    <a:lnTo>
                      <a:pt x="11" y="118"/>
                    </a:lnTo>
                    <a:lnTo>
                      <a:pt x="11" y="118"/>
                    </a:lnTo>
                    <a:lnTo>
                      <a:pt x="10" y="119"/>
                    </a:lnTo>
                    <a:lnTo>
                      <a:pt x="9" y="119"/>
                    </a:lnTo>
                    <a:lnTo>
                      <a:pt x="8" y="121"/>
                    </a:lnTo>
                    <a:lnTo>
                      <a:pt x="8" y="122"/>
                    </a:lnTo>
                    <a:lnTo>
                      <a:pt x="6" y="123"/>
                    </a:lnTo>
                    <a:lnTo>
                      <a:pt x="5" y="123"/>
                    </a:lnTo>
                    <a:lnTo>
                      <a:pt x="4" y="123"/>
                    </a:lnTo>
                    <a:lnTo>
                      <a:pt x="3" y="123"/>
                    </a:lnTo>
                    <a:lnTo>
                      <a:pt x="3" y="124"/>
                    </a:lnTo>
                    <a:lnTo>
                      <a:pt x="1" y="124"/>
                    </a:lnTo>
                    <a:lnTo>
                      <a:pt x="1" y="124"/>
                    </a:lnTo>
                    <a:lnTo>
                      <a:pt x="0" y="124"/>
                    </a:lnTo>
                    <a:lnTo>
                      <a:pt x="1" y="123"/>
                    </a:lnTo>
                    <a:lnTo>
                      <a:pt x="1" y="122"/>
                    </a:lnTo>
                    <a:lnTo>
                      <a:pt x="2" y="122"/>
                    </a:lnTo>
                    <a:lnTo>
                      <a:pt x="3" y="121"/>
                    </a:lnTo>
                    <a:lnTo>
                      <a:pt x="4" y="121"/>
                    </a:lnTo>
                    <a:lnTo>
                      <a:pt x="4" y="121"/>
                    </a:lnTo>
                    <a:lnTo>
                      <a:pt x="5" y="120"/>
                    </a:lnTo>
                    <a:lnTo>
                      <a:pt x="6" y="120"/>
                    </a:lnTo>
                    <a:lnTo>
                      <a:pt x="7" y="120"/>
                    </a:lnTo>
                    <a:lnTo>
                      <a:pt x="7" y="119"/>
                    </a:lnTo>
                    <a:lnTo>
                      <a:pt x="7" y="118"/>
                    </a:lnTo>
                    <a:lnTo>
                      <a:pt x="8" y="118"/>
                    </a:lnTo>
                    <a:lnTo>
                      <a:pt x="9" y="117"/>
                    </a:lnTo>
                    <a:lnTo>
                      <a:pt x="9" y="116"/>
                    </a:lnTo>
                    <a:lnTo>
                      <a:pt x="10" y="116"/>
                    </a:lnTo>
                    <a:lnTo>
                      <a:pt x="11" y="116"/>
                    </a:lnTo>
                    <a:lnTo>
                      <a:pt x="11" y="116"/>
                    </a:lnTo>
                    <a:lnTo>
                      <a:pt x="11" y="115"/>
                    </a:lnTo>
                    <a:lnTo>
                      <a:pt x="10" y="114"/>
                    </a:lnTo>
                    <a:lnTo>
                      <a:pt x="9" y="114"/>
                    </a:lnTo>
                    <a:lnTo>
                      <a:pt x="8" y="114"/>
                    </a:lnTo>
                    <a:lnTo>
                      <a:pt x="8" y="114"/>
                    </a:lnTo>
                    <a:lnTo>
                      <a:pt x="7" y="114"/>
                    </a:lnTo>
                    <a:lnTo>
                      <a:pt x="6" y="114"/>
                    </a:lnTo>
                    <a:lnTo>
                      <a:pt x="6" y="114"/>
                    </a:lnTo>
                    <a:lnTo>
                      <a:pt x="6" y="113"/>
                    </a:lnTo>
                    <a:lnTo>
                      <a:pt x="6" y="112"/>
                    </a:lnTo>
                    <a:lnTo>
                      <a:pt x="8" y="111"/>
                    </a:lnTo>
                    <a:lnTo>
                      <a:pt x="8" y="110"/>
                    </a:lnTo>
                    <a:lnTo>
                      <a:pt x="9" y="111"/>
                    </a:lnTo>
                    <a:lnTo>
                      <a:pt x="10" y="110"/>
                    </a:lnTo>
                    <a:lnTo>
                      <a:pt x="11" y="110"/>
                    </a:lnTo>
                    <a:lnTo>
                      <a:pt x="11" y="111"/>
                    </a:lnTo>
                    <a:lnTo>
                      <a:pt x="12" y="111"/>
                    </a:lnTo>
                    <a:lnTo>
                      <a:pt x="13" y="110"/>
                    </a:lnTo>
                    <a:lnTo>
                      <a:pt x="14" y="110"/>
                    </a:lnTo>
                    <a:lnTo>
                      <a:pt x="14" y="111"/>
                    </a:lnTo>
                    <a:lnTo>
                      <a:pt x="15" y="111"/>
                    </a:lnTo>
                    <a:lnTo>
                      <a:pt x="15" y="111"/>
                    </a:lnTo>
                    <a:lnTo>
                      <a:pt x="16" y="109"/>
                    </a:lnTo>
                    <a:lnTo>
                      <a:pt x="16" y="108"/>
                    </a:lnTo>
                    <a:lnTo>
                      <a:pt x="17" y="108"/>
                    </a:lnTo>
                    <a:lnTo>
                      <a:pt x="18" y="107"/>
                    </a:lnTo>
                    <a:lnTo>
                      <a:pt x="18" y="107"/>
                    </a:lnTo>
                    <a:lnTo>
                      <a:pt x="19" y="106"/>
                    </a:lnTo>
                    <a:lnTo>
                      <a:pt x="20" y="106"/>
                    </a:lnTo>
                    <a:lnTo>
                      <a:pt x="21" y="106"/>
                    </a:lnTo>
                    <a:lnTo>
                      <a:pt x="21" y="107"/>
                    </a:lnTo>
                    <a:lnTo>
                      <a:pt x="21" y="108"/>
                    </a:lnTo>
                    <a:lnTo>
                      <a:pt x="20" y="109"/>
                    </a:lnTo>
                    <a:lnTo>
                      <a:pt x="20" y="110"/>
                    </a:lnTo>
                    <a:lnTo>
                      <a:pt x="19" y="111"/>
                    </a:lnTo>
                    <a:lnTo>
                      <a:pt x="20" y="111"/>
                    </a:lnTo>
                    <a:lnTo>
                      <a:pt x="21" y="111"/>
                    </a:lnTo>
                    <a:lnTo>
                      <a:pt x="21" y="111"/>
                    </a:lnTo>
                    <a:lnTo>
                      <a:pt x="22" y="112"/>
                    </a:lnTo>
                    <a:lnTo>
                      <a:pt x="23" y="111"/>
                    </a:lnTo>
                    <a:lnTo>
                      <a:pt x="24" y="112"/>
                    </a:lnTo>
                    <a:lnTo>
                      <a:pt x="24" y="113"/>
                    </a:lnTo>
                    <a:lnTo>
                      <a:pt x="24" y="115"/>
                    </a:lnTo>
                    <a:lnTo>
                      <a:pt x="23" y="116"/>
                    </a:lnTo>
                    <a:lnTo>
                      <a:pt x="23" y="117"/>
                    </a:lnTo>
                    <a:lnTo>
                      <a:pt x="24" y="118"/>
                    </a:lnTo>
                    <a:lnTo>
                      <a:pt x="25" y="118"/>
                    </a:lnTo>
                    <a:lnTo>
                      <a:pt x="25" y="118"/>
                    </a:lnTo>
                    <a:lnTo>
                      <a:pt x="27" y="118"/>
                    </a:lnTo>
                    <a:lnTo>
                      <a:pt x="28" y="118"/>
                    </a:lnTo>
                    <a:lnTo>
                      <a:pt x="28" y="118"/>
                    </a:lnTo>
                    <a:lnTo>
                      <a:pt x="29" y="119"/>
                    </a:lnTo>
                    <a:lnTo>
                      <a:pt x="30" y="120"/>
                    </a:lnTo>
                    <a:lnTo>
                      <a:pt x="30" y="119"/>
                    </a:lnTo>
                    <a:lnTo>
                      <a:pt x="30" y="118"/>
                    </a:lnTo>
                    <a:lnTo>
                      <a:pt x="29" y="118"/>
                    </a:lnTo>
                    <a:lnTo>
                      <a:pt x="29" y="117"/>
                    </a:lnTo>
                    <a:lnTo>
                      <a:pt x="28" y="116"/>
                    </a:lnTo>
                    <a:lnTo>
                      <a:pt x="28" y="114"/>
                    </a:lnTo>
                    <a:lnTo>
                      <a:pt x="27" y="114"/>
                    </a:lnTo>
                    <a:lnTo>
                      <a:pt x="28" y="112"/>
                    </a:lnTo>
                    <a:lnTo>
                      <a:pt x="29" y="111"/>
                    </a:lnTo>
                    <a:lnTo>
                      <a:pt x="30" y="111"/>
                    </a:lnTo>
                    <a:lnTo>
                      <a:pt x="30" y="110"/>
                    </a:lnTo>
                    <a:lnTo>
                      <a:pt x="30" y="109"/>
                    </a:lnTo>
                    <a:lnTo>
                      <a:pt x="30" y="108"/>
                    </a:lnTo>
                    <a:lnTo>
                      <a:pt x="28" y="107"/>
                    </a:lnTo>
                    <a:lnTo>
                      <a:pt x="28" y="107"/>
                    </a:lnTo>
                    <a:lnTo>
                      <a:pt x="28" y="106"/>
                    </a:lnTo>
                    <a:lnTo>
                      <a:pt x="28" y="105"/>
                    </a:lnTo>
                    <a:lnTo>
                      <a:pt x="29" y="104"/>
                    </a:lnTo>
                    <a:lnTo>
                      <a:pt x="30" y="104"/>
                    </a:lnTo>
                    <a:lnTo>
                      <a:pt x="32" y="106"/>
                    </a:lnTo>
                    <a:lnTo>
                      <a:pt x="32" y="106"/>
                    </a:lnTo>
                    <a:lnTo>
                      <a:pt x="33" y="106"/>
                    </a:lnTo>
                    <a:lnTo>
                      <a:pt x="34" y="105"/>
                    </a:lnTo>
                    <a:lnTo>
                      <a:pt x="35" y="105"/>
                    </a:lnTo>
                    <a:lnTo>
                      <a:pt x="36" y="105"/>
                    </a:lnTo>
                    <a:lnTo>
                      <a:pt x="36" y="106"/>
                    </a:lnTo>
                    <a:lnTo>
                      <a:pt x="37" y="107"/>
                    </a:lnTo>
                    <a:lnTo>
                      <a:pt x="36" y="107"/>
                    </a:lnTo>
                    <a:lnTo>
                      <a:pt x="35" y="110"/>
                    </a:lnTo>
                    <a:lnTo>
                      <a:pt x="35" y="111"/>
                    </a:lnTo>
                    <a:lnTo>
                      <a:pt x="35" y="111"/>
                    </a:lnTo>
                    <a:lnTo>
                      <a:pt x="35" y="111"/>
                    </a:lnTo>
                    <a:lnTo>
                      <a:pt x="36" y="111"/>
                    </a:lnTo>
                    <a:lnTo>
                      <a:pt x="36" y="110"/>
                    </a:lnTo>
                    <a:lnTo>
                      <a:pt x="37" y="109"/>
                    </a:lnTo>
                    <a:lnTo>
                      <a:pt x="38" y="110"/>
                    </a:lnTo>
                    <a:lnTo>
                      <a:pt x="39" y="110"/>
                    </a:lnTo>
                    <a:lnTo>
                      <a:pt x="40" y="110"/>
                    </a:lnTo>
                    <a:lnTo>
                      <a:pt x="41" y="110"/>
                    </a:lnTo>
                    <a:lnTo>
                      <a:pt x="41" y="111"/>
                    </a:lnTo>
                    <a:lnTo>
                      <a:pt x="40" y="112"/>
                    </a:lnTo>
                    <a:lnTo>
                      <a:pt x="40" y="113"/>
                    </a:lnTo>
                    <a:lnTo>
                      <a:pt x="39" y="114"/>
                    </a:lnTo>
                    <a:lnTo>
                      <a:pt x="39" y="114"/>
                    </a:lnTo>
                    <a:lnTo>
                      <a:pt x="38" y="114"/>
                    </a:lnTo>
                    <a:lnTo>
                      <a:pt x="37" y="115"/>
                    </a:lnTo>
                    <a:lnTo>
                      <a:pt x="38" y="115"/>
                    </a:lnTo>
                    <a:lnTo>
                      <a:pt x="39" y="116"/>
                    </a:lnTo>
                    <a:lnTo>
                      <a:pt x="39" y="117"/>
                    </a:lnTo>
                    <a:lnTo>
                      <a:pt x="39" y="118"/>
                    </a:lnTo>
                    <a:lnTo>
                      <a:pt x="38" y="121"/>
                    </a:lnTo>
                    <a:lnTo>
                      <a:pt x="38" y="121"/>
                    </a:lnTo>
                    <a:lnTo>
                      <a:pt x="39" y="122"/>
                    </a:lnTo>
                    <a:lnTo>
                      <a:pt x="39" y="121"/>
                    </a:lnTo>
                    <a:lnTo>
                      <a:pt x="39" y="121"/>
                    </a:lnTo>
                    <a:lnTo>
                      <a:pt x="39" y="120"/>
                    </a:lnTo>
                    <a:lnTo>
                      <a:pt x="40" y="119"/>
                    </a:lnTo>
                    <a:lnTo>
                      <a:pt x="40" y="118"/>
                    </a:lnTo>
                    <a:lnTo>
                      <a:pt x="41" y="118"/>
                    </a:lnTo>
                    <a:lnTo>
                      <a:pt x="41" y="116"/>
                    </a:lnTo>
                    <a:lnTo>
                      <a:pt x="42" y="114"/>
                    </a:lnTo>
                    <a:lnTo>
                      <a:pt x="42" y="114"/>
                    </a:lnTo>
                    <a:lnTo>
                      <a:pt x="42" y="114"/>
                    </a:lnTo>
                    <a:lnTo>
                      <a:pt x="43" y="114"/>
                    </a:lnTo>
                    <a:lnTo>
                      <a:pt x="43" y="114"/>
                    </a:lnTo>
                    <a:lnTo>
                      <a:pt x="42" y="115"/>
                    </a:lnTo>
                    <a:lnTo>
                      <a:pt x="42" y="116"/>
                    </a:lnTo>
                    <a:lnTo>
                      <a:pt x="43" y="117"/>
                    </a:lnTo>
                    <a:lnTo>
                      <a:pt x="44" y="117"/>
                    </a:lnTo>
                    <a:lnTo>
                      <a:pt x="45" y="117"/>
                    </a:lnTo>
                    <a:lnTo>
                      <a:pt x="46" y="117"/>
                    </a:lnTo>
                    <a:lnTo>
                      <a:pt x="47" y="117"/>
                    </a:lnTo>
                    <a:lnTo>
                      <a:pt x="49" y="117"/>
                    </a:lnTo>
                    <a:lnTo>
                      <a:pt x="49" y="117"/>
                    </a:lnTo>
                    <a:lnTo>
                      <a:pt x="49" y="118"/>
                    </a:lnTo>
                    <a:lnTo>
                      <a:pt x="49" y="118"/>
                    </a:lnTo>
                    <a:lnTo>
                      <a:pt x="51" y="118"/>
                    </a:lnTo>
                    <a:lnTo>
                      <a:pt x="51" y="119"/>
                    </a:lnTo>
                    <a:lnTo>
                      <a:pt x="51" y="120"/>
                    </a:lnTo>
                    <a:lnTo>
                      <a:pt x="51" y="122"/>
                    </a:lnTo>
                    <a:lnTo>
                      <a:pt x="51" y="123"/>
                    </a:lnTo>
                    <a:lnTo>
                      <a:pt x="50" y="123"/>
                    </a:lnTo>
                    <a:lnTo>
                      <a:pt x="50" y="124"/>
                    </a:lnTo>
                    <a:lnTo>
                      <a:pt x="52" y="124"/>
                    </a:lnTo>
                    <a:lnTo>
                      <a:pt x="52" y="123"/>
                    </a:lnTo>
                    <a:lnTo>
                      <a:pt x="52" y="122"/>
                    </a:lnTo>
                    <a:lnTo>
                      <a:pt x="53" y="122"/>
                    </a:lnTo>
                    <a:lnTo>
                      <a:pt x="54" y="122"/>
                    </a:lnTo>
                    <a:lnTo>
                      <a:pt x="55" y="122"/>
                    </a:lnTo>
                    <a:lnTo>
                      <a:pt x="55" y="123"/>
                    </a:lnTo>
                    <a:lnTo>
                      <a:pt x="56" y="124"/>
                    </a:lnTo>
                    <a:lnTo>
                      <a:pt x="56" y="124"/>
                    </a:lnTo>
                    <a:lnTo>
                      <a:pt x="57" y="124"/>
                    </a:lnTo>
                    <a:lnTo>
                      <a:pt x="56" y="123"/>
                    </a:lnTo>
                    <a:lnTo>
                      <a:pt x="56" y="122"/>
                    </a:lnTo>
                    <a:lnTo>
                      <a:pt x="55" y="121"/>
                    </a:lnTo>
                    <a:lnTo>
                      <a:pt x="54" y="121"/>
                    </a:lnTo>
                    <a:lnTo>
                      <a:pt x="53" y="121"/>
                    </a:lnTo>
                    <a:lnTo>
                      <a:pt x="52" y="121"/>
                    </a:lnTo>
                    <a:lnTo>
                      <a:pt x="52" y="120"/>
                    </a:lnTo>
                    <a:lnTo>
                      <a:pt x="53" y="119"/>
                    </a:lnTo>
                    <a:lnTo>
                      <a:pt x="55" y="119"/>
                    </a:lnTo>
                    <a:lnTo>
                      <a:pt x="56" y="119"/>
                    </a:lnTo>
                    <a:lnTo>
                      <a:pt x="56" y="119"/>
                    </a:lnTo>
                    <a:lnTo>
                      <a:pt x="56" y="118"/>
                    </a:lnTo>
                    <a:lnTo>
                      <a:pt x="55" y="118"/>
                    </a:lnTo>
                    <a:lnTo>
                      <a:pt x="54" y="118"/>
                    </a:lnTo>
                    <a:lnTo>
                      <a:pt x="55" y="117"/>
                    </a:lnTo>
                    <a:lnTo>
                      <a:pt x="56" y="115"/>
                    </a:lnTo>
                    <a:lnTo>
                      <a:pt x="56" y="114"/>
                    </a:lnTo>
                    <a:lnTo>
                      <a:pt x="55" y="114"/>
                    </a:lnTo>
                    <a:lnTo>
                      <a:pt x="53" y="116"/>
                    </a:lnTo>
                    <a:lnTo>
                      <a:pt x="52" y="116"/>
                    </a:lnTo>
                    <a:lnTo>
                      <a:pt x="52" y="115"/>
                    </a:lnTo>
                    <a:lnTo>
                      <a:pt x="50" y="115"/>
                    </a:lnTo>
                    <a:lnTo>
                      <a:pt x="49" y="114"/>
                    </a:lnTo>
                    <a:lnTo>
                      <a:pt x="49" y="114"/>
                    </a:lnTo>
                    <a:lnTo>
                      <a:pt x="48" y="114"/>
                    </a:lnTo>
                    <a:lnTo>
                      <a:pt x="47" y="114"/>
                    </a:lnTo>
                    <a:lnTo>
                      <a:pt x="46" y="114"/>
                    </a:lnTo>
                    <a:lnTo>
                      <a:pt x="46" y="114"/>
                    </a:lnTo>
                    <a:lnTo>
                      <a:pt x="47" y="113"/>
                    </a:lnTo>
                    <a:lnTo>
                      <a:pt x="47" y="112"/>
                    </a:lnTo>
                    <a:lnTo>
                      <a:pt x="48" y="111"/>
                    </a:lnTo>
                    <a:lnTo>
                      <a:pt x="49" y="111"/>
                    </a:lnTo>
                    <a:lnTo>
                      <a:pt x="51" y="111"/>
                    </a:lnTo>
                    <a:lnTo>
                      <a:pt x="52" y="111"/>
                    </a:lnTo>
                    <a:lnTo>
                      <a:pt x="52" y="110"/>
                    </a:lnTo>
                    <a:lnTo>
                      <a:pt x="51" y="110"/>
                    </a:lnTo>
                    <a:lnTo>
                      <a:pt x="50" y="110"/>
                    </a:lnTo>
                    <a:lnTo>
                      <a:pt x="49" y="109"/>
                    </a:lnTo>
                    <a:lnTo>
                      <a:pt x="49" y="108"/>
                    </a:lnTo>
                    <a:lnTo>
                      <a:pt x="49" y="107"/>
                    </a:lnTo>
                    <a:lnTo>
                      <a:pt x="50" y="107"/>
                    </a:lnTo>
                    <a:lnTo>
                      <a:pt x="49" y="107"/>
                    </a:lnTo>
                    <a:lnTo>
                      <a:pt x="46" y="105"/>
                    </a:lnTo>
                    <a:lnTo>
                      <a:pt x="46" y="104"/>
                    </a:lnTo>
                    <a:lnTo>
                      <a:pt x="45" y="104"/>
                    </a:lnTo>
                    <a:lnTo>
                      <a:pt x="44" y="104"/>
                    </a:lnTo>
                    <a:lnTo>
                      <a:pt x="43" y="104"/>
                    </a:lnTo>
                    <a:lnTo>
                      <a:pt x="42" y="104"/>
                    </a:lnTo>
                    <a:lnTo>
                      <a:pt x="42" y="103"/>
                    </a:lnTo>
                    <a:lnTo>
                      <a:pt x="42" y="102"/>
                    </a:lnTo>
                    <a:lnTo>
                      <a:pt x="43" y="101"/>
                    </a:lnTo>
                    <a:lnTo>
                      <a:pt x="45" y="101"/>
                    </a:lnTo>
                    <a:lnTo>
                      <a:pt x="46" y="100"/>
                    </a:lnTo>
                    <a:lnTo>
                      <a:pt x="47" y="100"/>
                    </a:lnTo>
                    <a:lnTo>
                      <a:pt x="48" y="101"/>
                    </a:lnTo>
                    <a:lnTo>
                      <a:pt x="49" y="102"/>
                    </a:lnTo>
                    <a:lnTo>
                      <a:pt x="49" y="102"/>
                    </a:lnTo>
                    <a:lnTo>
                      <a:pt x="50" y="101"/>
                    </a:lnTo>
                    <a:lnTo>
                      <a:pt x="51" y="101"/>
                    </a:lnTo>
                    <a:lnTo>
                      <a:pt x="52" y="102"/>
                    </a:lnTo>
                    <a:lnTo>
                      <a:pt x="52" y="102"/>
                    </a:lnTo>
                    <a:lnTo>
                      <a:pt x="53" y="102"/>
                    </a:lnTo>
                    <a:lnTo>
                      <a:pt x="54" y="104"/>
                    </a:lnTo>
                    <a:lnTo>
                      <a:pt x="55" y="104"/>
                    </a:lnTo>
                    <a:lnTo>
                      <a:pt x="56" y="104"/>
                    </a:lnTo>
                    <a:lnTo>
                      <a:pt x="55" y="103"/>
                    </a:lnTo>
                    <a:lnTo>
                      <a:pt x="55" y="102"/>
                    </a:lnTo>
                    <a:lnTo>
                      <a:pt x="56" y="101"/>
                    </a:lnTo>
                    <a:lnTo>
                      <a:pt x="55" y="100"/>
                    </a:lnTo>
                    <a:lnTo>
                      <a:pt x="54" y="100"/>
                    </a:lnTo>
                    <a:lnTo>
                      <a:pt x="54" y="100"/>
                    </a:lnTo>
                    <a:lnTo>
                      <a:pt x="55" y="99"/>
                    </a:lnTo>
                    <a:lnTo>
                      <a:pt x="55" y="98"/>
                    </a:lnTo>
                    <a:lnTo>
                      <a:pt x="56" y="97"/>
                    </a:lnTo>
                    <a:lnTo>
                      <a:pt x="56" y="97"/>
                    </a:lnTo>
                    <a:lnTo>
                      <a:pt x="55" y="96"/>
                    </a:lnTo>
                    <a:lnTo>
                      <a:pt x="55" y="97"/>
                    </a:lnTo>
                    <a:lnTo>
                      <a:pt x="54" y="97"/>
                    </a:lnTo>
                    <a:lnTo>
                      <a:pt x="53" y="98"/>
                    </a:lnTo>
                    <a:lnTo>
                      <a:pt x="52" y="98"/>
                    </a:lnTo>
                    <a:lnTo>
                      <a:pt x="52" y="99"/>
                    </a:lnTo>
                    <a:lnTo>
                      <a:pt x="51" y="99"/>
                    </a:lnTo>
                    <a:lnTo>
                      <a:pt x="49" y="98"/>
                    </a:lnTo>
                    <a:lnTo>
                      <a:pt x="49" y="97"/>
                    </a:lnTo>
                    <a:lnTo>
                      <a:pt x="49" y="97"/>
                    </a:lnTo>
                    <a:lnTo>
                      <a:pt x="49" y="96"/>
                    </a:lnTo>
                    <a:lnTo>
                      <a:pt x="49" y="97"/>
                    </a:lnTo>
                    <a:lnTo>
                      <a:pt x="48" y="97"/>
                    </a:lnTo>
                    <a:lnTo>
                      <a:pt x="47" y="97"/>
                    </a:lnTo>
                    <a:lnTo>
                      <a:pt x="46" y="97"/>
                    </a:lnTo>
                    <a:lnTo>
                      <a:pt x="46" y="97"/>
                    </a:lnTo>
                    <a:lnTo>
                      <a:pt x="45" y="97"/>
                    </a:lnTo>
                    <a:lnTo>
                      <a:pt x="42" y="97"/>
                    </a:lnTo>
                    <a:lnTo>
                      <a:pt x="42" y="97"/>
                    </a:lnTo>
                    <a:lnTo>
                      <a:pt x="42" y="97"/>
                    </a:lnTo>
                    <a:lnTo>
                      <a:pt x="43" y="95"/>
                    </a:lnTo>
                    <a:lnTo>
                      <a:pt x="45" y="94"/>
                    </a:lnTo>
                    <a:lnTo>
                      <a:pt x="46" y="93"/>
                    </a:lnTo>
                    <a:lnTo>
                      <a:pt x="46" y="93"/>
                    </a:lnTo>
                    <a:lnTo>
                      <a:pt x="45" y="92"/>
                    </a:lnTo>
                    <a:lnTo>
                      <a:pt x="45" y="91"/>
                    </a:lnTo>
                    <a:lnTo>
                      <a:pt x="46" y="90"/>
                    </a:lnTo>
                    <a:lnTo>
                      <a:pt x="46" y="90"/>
                    </a:lnTo>
                    <a:lnTo>
                      <a:pt x="45" y="90"/>
                    </a:lnTo>
                    <a:lnTo>
                      <a:pt x="44" y="90"/>
                    </a:lnTo>
                    <a:lnTo>
                      <a:pt x="43" y="90"/>
                    </a:lnTo>
                    <a:lnTo>
                      <a:pt x="42" y="89"/>
                    </a:lnTo>
                    <a:lnTo>
                      <a:pt x="42" y="90"/>
                    </a:lnTo>
                    <a:lnTo>
                      <a:pt x="41" y="90"/>
                    </a:lnTo>
                    <a:lnTo>
                      <a:pt x="41" y="89"/>
                    </a:lnTo>
                    <a:lnTo>
                      <a:pt x="42" y="88"/>
                    </a:lnTo>
                    <a:lnTo>
                      <a:pt x="41" y="87"/>
                    </a:lnTo>
                    <a:lnTo>
                      <a:pt x="39" y="88"/>
                    </a:lnTo>
                    <a:lnTo>
                      <a:pt x="39" y="88"/>
                    </a:lnTo>
                    <a:lnTo>
                      <a:pt x="38" y="88"/>
                    </a:lnTo>
                    <a:lnTo>
                      <a:pt x="36" y="89"/>
                    </a:lnTo>
                    <a:lnTo>
                      <a:pt x="35" y="89"/>
                    </a:lnTo>
                    <a:lnTo>
                      <a:pt x="35" y="89"/>
                    </a:lnTo>
                    <a:lnTo>
                      <a:pt x="35" y="88"/>
                    </a:lnTo>
                    <a:lnTo>
                      <a:pt x="33" y="88"/>
                    </a:lnTo>
                    <a:lnTo>
                      <a:pt x="33" y="87"/>
                    </a:lnTo>
                    <a:lnTo>
                      <a:pt x="33" y="86"/>
                    </a:lnTo>
                    <a:lnTo>
                      <a:pt x="33" y="85"/>
                    </a:lnTo>
                    <a:lnTo>
                      <a:pt x="33" y="84"/>
                    </a:lnTo>
                    <a:lnTo>
                      <a:pt x="34" y="84"/>
                    </a:lnTo>
                    <a:lnTo>
                      <a:pt x="34" y="85"/>
                    </a:lnTo>
                    <a:lnTo>
                      <a:pt x="35" y="85"/>
                    </a:lnTo>
                    <a:lnTo>
                      <a:pt x="35" y="86"/>
                    </a:lnTo>
                    <a:lnTo>
                      <a:pt x="37" y="86"/>
                    </a:lnTo>
                    <a:lnTo>
                      <a:pt x="38" y="86"/>
                    </a:lnTo>
                    <a:lnTo>
                      <a:pt x="39" y="86"/>
                    </a:lnTo>
                    <a:lnTo>
                      <a:pt x="40" y="85"/>
                    </a:lnTo>
                    <a:lnTo>
                      <a:pt x="41" y="84"/>
                    </a:lnTo>
                    <a:lnTo>
                      <a:pt x="42" y="84"/>
                    </a:lnTo>
                    <a:lnTo>
                      <a:pt x="42" y="84"/>
                    </a:lnTo>
                    <a:lnTo>
                      <a:pt x="44" y="85"/>
                    </a:lnTo>
                    <a:lnTo>
                      <a:pt x="44" y="84"/>
                    </a:lnTo>
                    <a:lnTo>
                      <a:pt x="43" y="83"/>
                    </a:lnTo>
                    <a:lnTo>
                      <a:pt x="43" y="83"/>
                    </a:lnTo>
                    <a:lnTo>
                      <a:pt x="44" y="81"/>
                    </a:lnTo>
                    <a:lnTo>
                      <a:pt x="43" y="80"/>
                    </a:lnTo>
                    <a:lnTo>
                      <a:pt x="44" y="80"/>
                    </a:lnTo>
                    <a:lnTo>
                      <a:pt x="44" y="78"/>
                    </a:lnTo>
                    <a:lnTo>
                      <a:pt x="41" y="80"/>
                    </a:lnTo>
                    <a:lnTo>
                      <a:pt x="39" y="80"/>
                    </a:lnTo>
                    <a:lnTo>
                      <a:pt x="39" y="80"/>
                    </a:lnTo>
                    <a:lnTo>
                      <a:pt x="39" y="79"/>
                    </a:lnTo>
                    <a:lnTo>
                      <a:pt x="39" y="79"/>
                    </a:lnTo>
                    <a:lnTo>
                      <a:pt x="40" y="78"/>
                    </a:lnTo>
                    <a:lnTo>
                      <a:pt x="40" y="77"/>
                    </a:lnTo>
                    <a:lnTo>
                      <a:pt x="40" y="76"/>
                    </a:lnTo>
                    <a:lnTo>
                      <a:pt x="40" y="76"/>
                    </a:lnTo>
                    <a:lnTo>
                      <a:pt x="39" y="75"/>
                    </a:lnTo>
                    <a:lnTo>
                      <a:pt x="39" y="74"/>
                    </a:lnTo>
                    <a:lnTo>
                      <a:pt x="40" y="74"/>
                    </a:lnTo>
                    <a:lnTo>
                      <a:pt x="41" y="74"/>
                    </a:lnTo>
                    <a:lnTo>
                      <a:pt x="42" y="73"/>
                    </a:lnTo>
                    <a:lnTo>
                      <a:pt x="42" y="72"/>
                    </a:lnTo>
                    <a:lnTo>
                      <a:pt x="42" y="71"/>
                    </a:lnTo>
                    <a:lnTo>
                      <a:pt x="42" y="69"/>
                    </a:lnTo>
                    <a:lnTo>
                      <a:pt x="42" y="69"/>
                    </a:lnTo>
                    <a:lnTo>
                      <a:pt x="40" y="69"/>
                    </a:lnTo>
                    <a:lnTo>
                      <a:pt x="39" y="68"/>
                    </a:lnTo>
                    <a:lnTo>
                      <a:pt x="39" y="66"/>
                    </a:lnTo>
                    <a:lnTo>
                      <a:pt x="39" y="66"/>
                    </a:lnTo>
                    <a:lnTo>
                      <a:pt x="38" y="65"/>
                    </a:lnTo>
                    <a:lnTo>
                      <a:pt x="38" y="64"/>
                    </a:lnTo>
                    <a:lnTo>
                      <a:pt x="38" y="63"/>
                    </a:lnTo>
                    <a:lnTo>
                      <a:pt x="39" y="63"/>
                    </a:lnTo>
                    <a:lnTo>
                      <a:pt x="39" y="63"/>
                    </a:lnTo>
                    <a:lnTo>
                      <a:pt x="40" y="63"/>
                    </a:lnTo>
                    <a:lnTo>
                      <a:pt x="41" y="62"/>
                    </a:lnTo>
                    <a:lnTo>
                      <a:pt x="42" y="62"/>
                    </a:lnTo>
                    <a:lnTo>
                      <a:pt x="43" y="62"/>
                    </a:lnTo>
                    <a:lnTo>
                      <a:pt x="44" y="62"/>
                    </a:lnTo>
                    <a:lnTo>
                      <a:pt x="44" y="63"/>
                    </a:lnTo>
                    <a:lnTo>
                      <a:pt x="43" y="64"/>
                    </a:lnTo>
                    <a:lnTo>
                      <a:pt x="42" y="65"/>
                    </a:lnTo>
                    <a:lnTo>
                      <a:pt x="42" y="66"/>
                    </a:lnTo>
                    <a:lnTo>
                      <a:pt x="42" y="66"/>
                    </a:lnTo>
                    <a:lnTo>
                      <a:pt x="42" y="67"/>
                    </a:lnTo>
                    <a:lnTo>
                      <a:pt x="42" y="68"/>
                    </a:lnTo>
                    <a:lnTo>
                      <a:pt x="44" y="69"/>
                    </a:lnTo>
                    <a:lnTo>
                      <a:pt x="45" y="70"/>
                    </a:lnTo>
                    <a:lnTo>
                      <a:pt x="45" y="71"/>
                    </a:lnTo>
                    <a:lnTo>
                      <a:pt x="46" y="71"/>
                    </a:lnTo>
                    <a:lnTo>
                      <a:pt x="45" y="72"/>
                    </a:lnTo>
                    <a:lnTo>
                      <a:pt x="43" y="75"/>
                    </a:lnTo>
                    <a:lnTo>
                      <a:pt x="45" y="76"/>
                    </a:lnTo>
                    <a:lnTo>
                      <a:pt x="46" y="76"/>
                    </a:lnTo>
                    <a:lnTo>
                      <a:pt x="47" y="75"/>
                    </a:lnTo>
                    <a:lnTo>
                      <a:pt x="48" y="76"/>
                    </a:lnTo>
                    <a:lnTo>
                      <a:pt x="48" y="77"/>
                    </a:lnTo>
                    <a:lnTo>
                      <a:pt x="49" y="77"/>
                    </a:lnTo>
                    <a:lnTo>
                      <a:pt x="49" y="77"/>
                    </a:lnTo>
                    <a:lnTo>
                      <a:pt x="50" y="77"/>
                    </a:lnTo>
                    <a:lnTo>
                      <a:pt x="51" y="77"/>
                    </a:lnTo>
                    <a:lnTo>
                      <a:pt x="52" y="78"/>
                    </a:lnTo>
                    <a:lnTo>
                      <a:pt x="51" y="79"/>
                    </a:lnTo>
                    <a:lnTo>
                      <a:pt x="50" y="80"/>
                    </a:lnTo>
                    <a:lnTo>
                      <a:pt x="50" y="80"/>
                    </a:lnTo>
                    <a:lnTo>
                      <a:pt x="50" y="81"/>
                    </a:lnTo>
                    <a:lnTo>
                      <a:pt x="49" y="82"/>
                    </a:lnTo>
                    <a:lnTo>
                      <a:pt x="50" y="83"/>
                    </a:lnTo>
                    <a:lnTo>
                      <a:pt x="50" y="83"/>
                    </a:lnTo>
                    <a:lnTo>
                      <a:pt x="49" y="84"/>
                    </a:lnTo>
                    <a:lnTo>
                      <a:pt x="50" y="85"/>
                    </a:lnTo>
                    <a:lnTo>
                      <a:pt x="51" y="86"/>
                    </a:lnTo>
                    <a:lnTo>
                      <a:pt x="51" y="87"/>
                    </a:lnTo>
                    <a:lnTo>
                      <a:pt x="52" y="86"/>
                    </a:lnTo>
                    <a:lnTo>
                      <a:pt x="52" y="85"/>
                    </a:lnTo>
                    <a:lnTo>
                      <a:pt x="53" y="84"/>
                    </a:lnTo>
                    <a:lnTo>
                      <a:pt x="53" y="85"/>
                    </a:lnTo>
                    <a:lnTo>
                      <a:pt x="54" y="86"/>
                    </a:lnTo>
                    <a:lnTo>
                      <a:pt x="54" y="87"/>
                    </a:lnTo>
                    <a:lnTo>
                      <a:pt x="53" y="87"/>
                    </a:lnTo>
                    <a:lnTo>
                      <a:pt x="52" y="87"/>
                    </a:lnTo>
                    <a:lnTo>
                      <a:pt x="53" y="88"/>
                    </a:lnTo>
                    <a:lnTo>
                      <a:pt x="54" y="89"/>
                    </a:lnTo>
                    <a:lnTo>
                      <a:pt x="54" y="90"/>
                    </a:lnTo>
                    <a:lnTo>
                      <a:pt x="55" y="89"/>
                    </a:lnTo>
                    <a:lnTo>
                      <a:pt x="56" y="88"/>
                    </a:lnTo>
                    <a:lnTo>
                      <a:pt x="56" y="85"/>
                    </a:lnTo>
                    <a:lnTo>
                      <a:pt x="57" y="84"/>
                    </a:lnTo>
                    <a:lnTo>
                      <a:pt x="58" y="84"/>
                    </a:lnTo>
                    <a:lnTo>
                      <a:pt x="59" y="86"/>
                    </a:lnTo>
                    <a:lnTo>
                      <a:pt x="59" y="87"/>
                    </a:lnTo>
                    <a:lnTo>
                      <a:pt x="59" y="87"/>
                    </a:lnTo>
                    <a:lnTo>
                      <a:pt x="59" y="89"/>
                    </a:lnTo>
                    <a:lnTo>
                      <a:pt x="59" y="90"/>
                    </a:lnTo>
                    <a:lnTo>
                      <a:pt x="60" y="90"/>
                    </a:lnTo>
                    <a:lnTo>
                      <a:pt x="60" y="91"/>
                    </a:lnTo>
                    <a:lnTo>
                      <a:pt x="60" y="92"/>
                    </a:lnTo>
                    <a:lnTo>
                      <a:pt x="61" y="93"/>
                    </a:lnTo>
                    <a:lnTo>
                      <a:pt x="61" y="94"/>
                    </a:lnTo>
                    <a:lnTo>
                      <a:pt x="62" y="94"/>
                    </a:lnTo>
                    <a:lnTo>
                      <a:pt x="63" y="93"/>
                    </a:lnTo>
                    <a:lnTo>
                      <a:pt x="62" y="93"/>
                    </a:lnTo>
                    <a:lnTo>
                      <a:pt x="62" y="92"/>
                    </a:lnTo>
                    <a:lnTo>
                      <a:pt x="61" y="91"/>
                    </a:lnTo>
                    <a:lnTo>
                      <a:pt x="62" y="90"/>
                    </a:lnTo>
                    <a:lnTo>
                      <a:pt x="63" y="90"/>
                    </a:lnTo>
                    <a:lnTo>
                      <a:pt x="63" y="90"/>
                    </a:lnTo>
                    <a:lnTo>
                      <a:pt x="62" y="89"/>
                    </a:lnTo>
                    <a:lnTo>
                      <a:pt x="62" y="88"/>
                    </a:lnTo>
                    <a:lnTo>
                      <a:pt x="63" y="87"/>
                    </a:lnTo>
                    <a:lnTo>
                      <a:pt x="63" y="87"/>
                    </a:lnTo>
                    <a:lnTo>
                      <a:pt x="62" y="85"/>
                    </a:lnTo>
                    <a:lnTo>
                      <a:pt x="62" y="84"/>
                    </a:lnTo>
                    <a:lnTo>
                      <a:pt x="63" y="83"/>
                    </a:lnTo>
                    <a:lnTo>
                      <a:pt x="61" y="83"/>
                    </a:lnTo>
                    <a:lnTo>
                      <a:pt x="60" y="83"/>
                    </a:lnTo>
                    <a:lnTo>
                      <a:pt x="60" y="82"/>
                    </a:lnTo>
                    <a:lnTo>
                      <a:pt x="60" y="81"/>
                    </a:lnTo>
                    <a:lnTo>
                      <a:pt x="60" y="80"/>
                    </a:lnTo>
                    <a:lnTo>
                      <a:pt x="60" y="80"/>
                    </a:lnTo>
                    <a:lnTo>
                      <a:pt x="61" y="79"/>
                    </a:lnTo>
                    <a:lnTo>
                      <a:pt x="62" y="78"/>
                    </a:lnTo>
                    <a:lnTo>
                      <a:pt x="63" y="78"/>
                    </a:lnTo>
                    <a:lnTo>
                      <a:pt x="63" y="79"/>
                    </a:lnTo>
                    <a:lnTo>
                      <a:pt x="63" y="80"/>
                    </a:lnTo>
                    <a:lnTo>
                      <a:pt x="64" y="80"/>
                    </a:lnTo>
                    <a:lnTo>
                      <a:pt x="65" y="79"/>
                    </a:lnTo>
                    <a:lnTo>
                      <a:pt x="66" y="80"/>
                    </a:lnTo>
                    <a:lnTo>
                      <a:pt x="65" y="81"/>
                    </a:lnTo>
                    <a:lnTo>
                      <a:pt x="66" y="83"/>
                    </a:lnTo>
                    <a:lnTo>
                      <a:pt x="66" y="83"/>
                    </a:lnTo>
                    <a:lnTo>
                      <a:pt x="66" y="83"/>
                    </a:lnTo>
                    <a:lnTo>
                      <a:pt x="67" y="83"/>
                    </a:lnTo>
                    <a:lnTo>
                      <a:pt x="68" y="83"/>
                    </a:lnTo>
                    <a:lnTo>
                      <a:pt x="68" y="84"/>
                    </a:lnTo>
                    <a:lnTo>
                      <a:pt x="69" y="84"/>
                    </a:lnTo>
                    <a:lnTo>
                      <a:pt x="69" y="85"/>
                    </a:lnTo>
                    <a:lnTo>
                      <a:pt x="69" y="86"/>
                    </a:lnTo>
                    <a:lnTo>
                      <a:pt x="68" y="87"/>
                    </a:lnTo>
                    <a:lnTo>
                      <a:pt x="68" y="87"/>
                    </a:lnTo>
                    <a:lnTo>
                      <a:pt x="68" y="88"/>
                    </a:lnTo>
                    <a:lnTo>
                      <a:pt x="67" y="89"/>
                    </a:lnTo>
                    <a:lnTo>
                      <a:pt x="68" y="89"/>
                    </a:lnTo>
                    <a:lnTo>
                      <a:pt x="69" y="89"/>
                    </a:lnTo>
                    <a:lnTo>
                      <a:pt x="69" y="88"/>
                    </a:lnTo>
                    <a:lnTo>
                      <a:pt x="70" y="88"/>
                    </a:lnTo>
                    <a:lnTo>
                      <a:pt x="70" y="89"/>
                    </a:lnTo>
                    <a:lnTo>
                      <a:pt x="70" y="90"/>
                    </a:lnTo>
                    <a:lnTo>
                      <a:pt x="70" y="91"/>
                    </a:lnTo>
                    <a:lnTo>
                      <a:pt x="69" y="91"/>
                    </a:lnTo>
                    <a:lnTo>
                      <a:pt x="69" y="92"/>
                    </a:lnTo>
                    <a:lnTo>
                      <a:pt x="68" y="93"/>
                    </a:lnTo>
                    <a:lnTo>
                      <a:pt x="69" y="93"/>
                    </a:lnTo>
                    <a:lnTo>
                      <a:pt x="70" y="93"/>
                    </a:lnTo>
                    <a:lnTo>
                      <a:pt x="70" y="92"/>
                    </a:lnTo>
                    <a:lnTo>
                      <a:pt x="71" y="92"/>
                    </a:lnTo>
                    <a:lnTo>
                      <a:pt x="71" y="91"/>
                    </a:lnTo>
                    <a:lnTo>
                      <a:pt x="73" y="90"/>
                    </a:lnTo>
                    <a:lnTo>
                      <a:pt x="73" y="90"/>
                    </a:lnTo>
                    <a:lnTo>
                      <a:pt x="74" y="90"/>
                    </a:lnTo>
                    <a:lnTo>
                      <a:pt x="74" y="91"/>
                    </a:lnTo>
                    <a:lnTo>
                      <a:pt x="74" y="92"/>
                    </a:lnTo>
                    <a:lnTo>
                      <a:pt x="73" y="93"/>
                    </a:lnTo>
                    <a:lnTo>
                      <a:pt x="73" y="94"/>
                    </a:lnTo>
                    <a:lnTo>
                      <a:pt x="74" y="94"/>
                    </a:lnTo>
                    <a:lnTo>
                      <a:pt x="75" y="93"/>
                    </a:lnTo>
                    <a:lnTo>
                      <a:pt x="76" y="94"/>
                    </a:lnTo>
                    <a:lnTo>
                      <a:pt x="77" y="94"/>
                    </a:lnTo>
                    <a:lnTo>
                      <a:pt x="77" y="95"/>
                    </a:lnTo>
                    <a:lnTo>
                      <a:pt x="78" y="96"/>
                    </a:lnTo>
                    <a:lnTo>
                      <a:pt x="79" y="96"/>
                    </a:lnTo>
                    <a:lnTo>
                      <a:pt x="79" y="97"/>
                    </a:lnTo>
                    <a:lnTo>
                      <a:pt x="80" y="97"/>
                    </a:lnTo>
                    <a:lnTo>
                      <a:pt x="80" y="96"/>
                    </a:lnTo>
                    <a:lnTo>
                      <a:pt x="80" y="95"/>
                    </a:lnTo>
                    <a:lnTo>
                      <a:pt x="79" y="95"/>
                    </a:lnTo>
                    <a:lnTo>
                      <a:pt x="78" y="94"/>
                    </a:lnTo>
                    <a:lnTo>
                      <a:pt x="77" y="94"/>
                    </a:lnTo>
                    <a:lnTo>
                      <a:pt x="77" y="93"/>
                    </a:lnTo>
                    <a:lnTo>
                      <a:pt x="77" y="93"/>
                    </a:lnTo>
                    <a:lnTo>
                      <a:pt x="77" y="92"/>
                    </a:lnTo>
                    <a:lnTo>
                      <a:pt x="77" y="91"/>
                    </a:lnTo>
                    <a:lnTo>
                      <a:pt x="77" y="90"/>
                    </a:lnTo>
                    <a:lnTo>
                      <a:pt x="77" y="90"/>
                    </a:lnTo>
                    <a:lnTo>
                      <a:pt x="78" y="90"/>
                    </a:lnTo>
                    <a:lnTo>
                      <a:pt x="79" y="90"/>
                    </a:lnTo>
                    <a:lnTo>
                      <a:pt x="80" y="89"/>
                    </a:lnTo>
                    <a:lnTo>
                      <a:pt x="80" y="89"/>
                    </a:lnTo>
                    <a:lnTo>
                      <a:pt x="81" y="89"/>
                    </a:lnTo>
                    <a:lnTo>
                      <a:pt x="81" y="90"/>
                    </a:lnTo>
                    <a:lnTo>
                      <a:pt x="83" y="90"/>
                    </a:lnTo>
                    <a:lnTo>
                      <a:pt x="82" y="90"/>
                    </a:lnTo>
                    <a:lnTo>
                      <a:pt x="82" y="89"/>
                    </a:lnTo>
                    <a:lnTo>
                      <a:pt x="81" y="89"/>
                    </a:lnTo>
                    <a:lnTo>
                      <a:pt x="80" y="88"/>
                    </a:lnTo>
                    <a:lnTo>
                      <a:pt x="80" y="88"/>
                    </a:lnTo>
                    <a:lnTo>
                      <a:pt x="78" y="88"/>
                    </a:lnTo>
                    <a:lnTo>
                      <a:pt x="77" y="88"/>
                    </a:lnTo>
                    <a:lnTo>
                      <a:pt x="77" y="87"/>
                    </a:lnTo>
                    <a:lnTo>
                      <a:pt x="77" y="87"/>
                    </a:lnTo>
                    <a:lnTo>
                      <a:pt x="76" y="87"/>
                    </a:lnTo>
                    <a:lnTo>
                      <a:pt x="76" y="86"/>
                    </a:lnTo>
                    <a:lnTo>
                      <a:pt x="77" y="85"/>
                    </a:lnTo>
                    <a:lnTo>
                      <a:pt x="77" y="85"/>
                    </a:lnTo>
                    <a:lnTo>
                      <a:pt x="78" y="85"/>
                    </a:lnTo>
                    <a:lnTo>
                      <a:pt x="79" y="84"/>
                    </a:lnTo>
                    <a:lnTo>
                      <a:pt x="80" y="84"/>
                    </a:lnTo>
                    <a:lnTo>
                      <a:pt x="80" y="83"/>
                    </a:lnTo>
                    <a:lnTo>
                      <a:pt x="79" y="83"/>
                    </a:lnTo>
                    <a:lnTo>
                      <a:pt x="78" y="83"/>
                    </a:lnTo>
                    <a:lnTo>
                      <a:pt x="77" y="83"/>
                    </a:lnTo>
                    <a:lnTo>
                      <a:pt x="77" y="83"/>
                    </a:lnTo>
                    <a:lnTo>
                      <a:pt x="77" y="82"/>
                    </a:lnTo>
                    <a:lnTo>
                      <a:pt x="76" y="81"/>
                    </a:lnTo>
                    <a:lnTo>
                      <a:pt x="75" y="82"/>
                    </a:lnTo>
                    <a:lnTo>
                      <a:pt x="74" y="82"/>
                    </a:lnTo>
                    <a:lnTo>
                      <a:pt x="75" y="80"/>
                    </a:lnTo>
                    <a:lnTo>
                      <a:pt x="76" y="79"/>
                    </a:lnTo>
                    <a:lnTo>
                      <a:pt x="77" y="78"/>
                    </a:lnTo>
                    <a:lnTo>
                      <a:pt x="77" y="79"/>
                    </a:lnTo>
                    <a:lnTo>
                      <a:pt x="78" y="79"/>
                    </a:lnTo>
                    <a:lnTo>
                      <a:pt x="80" y="79"/>
                    </a:lnTo>
                    <a:lnTo>
                      <a:pt x="81" y="79"/>
                    </a:lnTo>
                    <a:lnTo>
                      <a:pt x="82" y="79"/>
                    </a:lnTo>
                    <a:lnTo>
                      <a:pt x="82" y="78"/>
                    </a:lnTo>
                    <a:lnTo>
                      <a:pt x="83" y="77"/>
                    </a:lnTo>
                    <a:lnTo>
                      <a:pt x="83" y="77"/>
                    </a:lnTo>
                    <a:lnTo>
                      <a:pt x="85" y="77"/>
                    </a:lnTo>
                    <a:lnTo>
                      <a:pt x="86" y="78"/>
                    </a:lnTo>
                    <a:lnTo>
                      <a:pt x="87" y="78"/>
                    </a:lnTo>
                    <a:lnTo>
                      <a:pt x="87" y="79"/>
                    </a:lnTo>
                    <a:lnTo>
                      <a:pt x="87" y="79"/>
                    </a:lnTo>
                    <a:lnTo>
                      <a:pt x="87" y="78"/>
                    </a:lnTo>
                    <a:lnTo>
                      <a:pt x="87" y="76"/>
                    </a:lnTo>
                    <a:lnTo>
                      <a:pt x="86" y="76"/>
                    </a:lnTo>
                    <a:lnTo>
                      <a:pt x="87" y="76"/>
                    </a:lnTo>
                    <a:lnTo>
                      <a:pt x="87" y="75"/>
                    </a:lnTo>
                    <a:lnTo>
                      <a:pt x="88" y="75"/>
                    </a:lnTo>
                    <a:lnTo>
                      <a:pt x="89" y="75"/>
                    </a:lnTo>
                    <a:lnTo>
                      <a:pt x="90" y="75"/>
                    </a:lnTo>
                    <a:lnTo>
                      <a:pt x="90" y="76"/>
                    </a:lnTo>
                    <a:lnTo>
                      <a:pt x="91" y="76"/>
                    </a:lnTo>
                    <a:lnTo>
                      <a:pt x="92" y="75"/>
                    </a:lnTo>
                    <a:lnTo>
                      <a:pt x="91" y="75"/>
                    </a:lnTo>
                    <a:lnTo>
                      <a:pt x="90" y="75"/>
                    </a:lnTo>
                    <a:lnTo>
                      <a:pt x="90" y="74"/>
                    </a:lnTo>
                    <a:lnTo>
                      <a:pt x="90" y="73"/>
                    </a:lnTo>
                    <a:lnTo>
                      <a:pt x="89" y="73"/>
                    </a:lnTo>
                    <a:lnTo>
                      <a:pt x="88" y="73"/>
                    </a:lnTo>
                    <a:lnTo>
                      <a:pt x="87" y="74"/>
                    </a:lnTo>
                    <a:lnTo>
                      <a:pt x="86" y="74"/>
                    </a:lnTo>
                    <a:lnTo>
                      <a:pt x="85" y="73"/>
                    </a:lnTo>
                    <a:lnTo>
                      <a:pt x="85" y="74"/>
                    </a:lnTo>
                    <a:lnTo>
                      <a:pt x="85" y="75"/>
                    </a:lnTo>
                    <a:lnTo>
                      <a:pt x="85" y="76"/>
                    </a:lnTo>
                    <a:lnTo>
                      <a:pt x="84" y="76"/>
                    </a:lnTo>
                    <a:lnTo>
                      <a:pt x="83" y="76"/>
                    </a:lnTo>
                    <a:lnTo>
                      <a:pt x="82" y="76"/>
                    </a:lnTo>
                    <a:lnTo>
                      <a:pt x="81" y="76"/>
                    </a:lnTo>
                    <a:lnTo>
                      <a:pt x="80" y="75"/>
                    </a:lnTo>
                    <a:lnTo>
                      <a:pt x="80" y="76"/>
                    </a:lnTo>
                    <a:lnTo>
                      <a:pt x="79" y="75"/>
                    </a:lnTo>
                    <a:lnTo>
                      <a:pt x="78" y="75"/>
                    </a:lnTo>
                    <a:lnTo>
                      <a:pt x="78" y="74"/>
                    </a:lnTo>
                    <a:lnTo>
                      <a:pt x="79" y="73"/>
                    </a:lnTo>
                    <a:lnTo>
                      <a:pt x="78" y="73"/>
                    </a:lnTo>
                    <a:lnTo>
                      <a:pt x="77" y="73"/>
                    </a:lnTo>
                    <a:lnTo>
                      <a:pt x="77" y="73"/>
                    </a:lnTo>
                    <a:lnTo>
                      <a:pt x="75" y="73"/>
                    </a:lnTo>
                    <a:lnTo>
                      <a:pt x="75" y="73"/>
                    </a:lnTo>
                    <a:lnTo>
                      <a:pt x="74" y="72"/>
                    </a:lnTo>
                    <a:lnTo>
                      <a:pt x="73" y="72"/>
                    </a:lnTo>
                    <a:lnTo>
                      <a:pt x="73" y="73"/>
                    </a:lnTo>
                    <a:lnTo>
                      <a:pt x="73" y="73"/>
                    </a:lnTo>
                    <a:lnTo>
                      <a:pt x="73" y="74"/>
                    </a:lnTo>
                    <a:lnTo>
                      <a:pt x="72" y="75"/>
                    </a:lnTo>
                    <a:lnTo>
                      <a:pt x="72" y="76"/>
                    </a:lnTo>
                    <a:lnTo>
                      <a:pt x="71" y="76"/>
                    </a:lnTo>
                    <a:lnTo>
                      <a:pt x="70" y="76"/>
                    </a:lnTo>
                    <a:lnTo>
                      <a:pt x="70" y="75"/>
                    </a:lnTo>
                    <a:lnTo>
                      <a:pt x="70" y="74"/>
                    </a:lnTo>
                    <a:lnTo>
                      <a:pt x="70" y="73"/>
                    </a:lnTo>
                    <a:lnTo>
                      <a:pt x="70" y="73"/>
                    </a:lnTo>
                    <a:lnTo>
                      <a:pt x="70" y="73"/>
                    </a:lnTo>
                    <a:lnTo>
                      <a:pt x="69" y="73"/>
                    </a:lnTo>
                    <a:lnTo>
                      <a:pt x="68" y="73"/>
                    </a:lnTo>
                    <a:lnTo>
                      <a:pt x="67" y="73"/>
                    </a:lnTo>
                    <a:lnTo>
                      <a:pt x="66" y="73"/>
                    </a:lnTo>
                    <a:lnTo>
                      <a:pt x="65" y="73"/>
                    </a:lnTo>
                    <a:lnTo>
                      <a:pt x="63" y="73"/>
                    </a:lnTo>
                    <a:lnTo>
                      <a:pt x="60" y="72"/>
                    </a:lnTo>
                    <a:lnTo>
                      <a:pt x="59" y="71"/>
                    </a:lnTo>
                    <a:lnTo>
                      <a:pt x="60" y="70"/>
                    </a:lnTo>
                    <a:lnTo>
                      <a:pt x="66" y="71"/>
                    </a:lnTo>
                    <a:lnTo>
                      <a:pt x="68" y="72"/>
                    </a:lnTo>
                    <a:lnTo>
                      <a:pt x="69" y="71"/>
                    </a:lnTo>
                    <a:lnTo>
                      <a:pt x="70" y="71"/>
                    </a:lnTo>
                    <a:lnTo>
                      <a:pt x="70" y="70"/>
                    </a:lnTo>
                    <a:lnTo>
                      <a:pt x="70" y="69"/>
                    </a:lnTo>
                    <a:lnTo>
                      <a:pt x="69" y="69"/>
                    </a:lnTo>
                    <a:lnTo>
                      <a:pt x="67" y="68"/>
                    </a:lnTo>
                    <a:lnTo>
                      <a:pt x="66" y="67"/>
                    </a:lnTo>
                    <a:lnTo>
                      <a:pt x="66" y="66"/>
                    </a:lnTo>
                    <a:lnTo>
                      <a:pt x="68" y="66"/>
                    </a:lnTo>
                    <a:lnTo>
                      <a:pt x="69" y="66"/>
                    </a:lnTo>
                    <a:lnTo>
                      <a:pt x="70" y="65"/>
                    </a:lnTo>
                    <a:lnTo>
                      <a:pt x="71" y="66"/>
                    </a:lnTo>
                    <a:lnTo>
                      <a:pt x="72" y="66"/>
                    </a:lnTo>
                    <a:lnTo>
                      <a:pt x="73" y="65"/>
                    </a:lnTo>
                    <a:lnTo>
                      <a:pt x="73" y="65"/>
                    </a:lnTo>
                    <a:lnTo>
                      <a:pt x="74" y="65"/>
                    </a:lnTo>
                    <a:lnTo>
                      <a:pt x="75" y="66"/>
                    </a:lnTo>
                    <a:lnTo>
                      <a:pt x="77" y="66"/>
                    </a:lnTo>
                    <a:lnTo>
                      <a:pt x="76" y="67"/>
                    </a:lnTo>
                    <a:lnTo>
                      <a:pt x="77" y="68"/>
                    </a:lnTo>
                    <a:lnTo>
                      <a:pt x="77" y="67"/>
                    </a:lnTo>
                    <a:lnTo>
                      <a:pt x="78" y="68"/>
                    </a:lnTo>
                    <a:lnTo>
                      <a:pt x="79" y="68"/>
                    </a:lnTo>
                    <a:lnTo>
                      <a:pt x="79" y="67"/>
                    </a:lnTo>
                    <a:lnTo>
                      <a:pt x="79" y="66"/>
                    </a:lnTo>
                    <a:lnTo>
                      <a:pt x="78" y="66"/>
                    </a:lnTo>
                    <a:lnTo>
                      <a:pt x="79" y="65"/>
                    </a:lnTo>
                    <a:lnTo>
                      <a:pt x="80" y="65"/>
                    </a:lnTo>
                    <a:lnTo>
                      <a:pt x="80" y="64"/>
                    </a:lnTo>
                    <a:lnTo>
                      <a:pt x="80" y="63"/>
                    </a:lnTo>
                    <a:lnTo>
                      <a:pt x="78" y="64"/>
                    </a:lnTo>
                    <a:lnTo>
                      <a:pt x="77" y="63"/>
                    </a:lnTo>
                    <a:lnTo>
                      <a:pt x="77" y="63"/>
                    </a:lnTo>
                    <a:lnTo>
                      <a:pt x="77" y="62"/>
                    </a:lnTo>
                    <a:lnTo>
                      <a:pt x="76" y="62"/>
                    </a:lnTo>
                    <a:lnTo>
                      <a:pt x="74" y="62"/>
                    </a:lnTo>
                    <a:lnTo>
                      <a:pt x="73" y="62"/>
                    </a:lnTo>
                    <a:lnTo>
                      <a:pt x="73" y="60"/>
                    </a:lnTo>
                    <a:lnTo>
                      <a:pt x="75" y="59"/>
                    </a:lnTo>
                    <a:lnTo>
                      <a:pt x="76" y="59"/>
                    </a:lnTo>
                    <a:lnTo>
                      <a:pt x="77" y="59"/>
                    </a:lnTo>
                    <a:lnTo>
                      <a:pt x="77" y="59"/>
                    </a:lnTo>
                    <a:lnTo>
                      <a:pt x="77" y="58"/>
                    </a:lnTo>
                    <a:lnTo>
                      <a:pt x="78" y="58"/>
                    </a:lnTo>
                    <a:lnTo>
                      <a:pt x="79" y="59"/>
                    </a:lnTo>
                    <a:lnTo>
                      <a:pt x="80" y="60"/>
                    </a:lnTo>
                    <a:lnTo>
                      <a:pt x="80" y="61"/>
                    </a:lnTo>
                    <a:lnTo>
                      <a:pt x="81" y="60"/>
                    </a:lnTo>
                    <a:lnTo>
                      <a:pt x="82" y="59"/>
                    </a:lnTo>
                    <a:lnTo>
                      <a:pt x="83" y="59"/>
                    </a:lnTo>
                    <a:lnTo>
                      <a:pt x="83" y="59"/>
                    </a:lnTo>
                    <a:lnTo>
                      <a:pt x="83" y="59"/>
                    </a:lnTo>
                    <a:lnTo>
                      <a:pt x="83" y="58"/>
                    </a:lnTo>
                    <a:lnTo>
                      <a:pt x="82" y="58"/>
                    </a:lnTo>
                    <a:lnTo>
                      <a:pt x="83" y="57"/>
                    </a:lnTo>
                    <a:lnTo>
                      <a:pt x="83" y="56"/>
                    </a:lnTo>
                    <a:lnTo>
                      <a:pt x="84" y="57"/>
                    </a:lnTo>
                    <a:lnTo>
                      <a:pt x="85" y="57"/>
                    </a:lnTo>
                    <a:lnTo>
                      <a:pt x="87" y="57"/>
                    </a:lnTo>
                    <a:lnTo>
                      <a:pt x="87" y="58"/>
                    </a:lnTo>
                    <a:lnTo>
                      <a:pt x="87" y="59"/>
                    </a:lnTo>
                    <a:lnTo>
                      <a:pt x="87" y="60"/>
                    </a:lnTo>
                    <a:lnTo>
                      <a:pt x="87" y="60"/>
                    </a:lnTo>
                    <a:lnTo>
                      <a:pt x="88" y="60"/>
                    </a:lnTo>
                    <a:lnTo>
                      <a:pt x="87" y="61"/>
                    </a:lnTo>
                    <a:lnTo>
                      <a:pt x="88" y="62"/>
                    </a:lnTo>
                    <a:lnTo>
                      <a:pt x="89" y="61"/>
                    </a:lnTo>
                    <a:lnTo>
                      <a:pt x="90" y="60"/>
                    </a:lnTo>
                    <a:lnTo>
                      <a:pt x="90" y="59"/>
                    </a:lnTo>
                    <a:lnTo>
                      <a:pt x="90" y="59"/>
                    </a:lnTo>
                    <a:lnTo>
                      <a:pt x="91" y="59"/>
                    </a:lnTo>
                    <a:lnTo>
                      <a:pt x="91" y="59"/>
                    </a:lnTo>
                    <a:lnTo>
                      <a:pt x="92" y="59"/>
                    </a:lnTo>
                    <a:lnTo>
                      <a:pt x="93" y="59"/>
                    </a:lnTo>
                    <a:lnTo>
                      <a:pt x="93" y="61"/>
                    </a:lnTo>
                    <a:lnTo>
                      <a:pt x="94" y="61"/>
                    </a:lnTo>
                    <a:lnTo>
                      <a:pt x="94" y="60"/>
                    </a:lnTo>
                    <a:lnTo>
                      <a:pt x="94" y="59"/>
                    </a:lnTo>
                    <a:lnTo>
                      <a:pt x="95" y="59"/>
                    </a:lnTo>
                    <a:lnTo>
                      <a:pt x="96" y="60"/>
                    </a:lnTo>
                    <a:lnTo>
                      <a:pt x="96" y="61"/>
                    </a:lnTo>
                    <a:lnTo>
                      <a:pt x="96" y="62"/>
                    </a:lnTo>
                    <a:lnTo>
                      <a:pt x="97" y="63"/>
                    </a:lnTo>
                    <a:lnTo>
                      <a:pt x="97" y="64"/>
                    </a:lnTo>
                    <a:lnTo>
                      <a:pt x="98" y="64"/>
                    </a:lnTo>
                    <a:lnTo>
                      <a:pt x="98" y="66"/>
                    </a:lnTo>
                    <a:lnTo>
                      <a:pt x="99" y="66"/>
                    </a:lnTo>
                    <a:lnTo>
                      <a:pt x="100" y="67"/>
                    </a:lnTo>
                    <a:lnTo>
                      <a:pt x="101" y="67"/>
                    </a:lnTo>
                    <a:lnTo>
                      <a:pt x="101" y="66"/>
                    </a:lnTo>
                    <a:lnTo>
                      <a:pt x="101" y="66"/>
                    </a:lnTo>
                    <a:lnTo>
                      <a:pt x="100" y="65"/>
                    </a:lnTo>
                    <a:lnTo>
                      <a:pt x="100" y="64"/>
                    </a:lnTo>
                    <a:lnTo>
                      <a:pt x="101" y="62"/>
                    </a:lnTo>
                    <a:lnTo>
                      <a:pt x="102" y="62"/>
                    </a:lnTo>
                    <a:lnTo>
                      <a:pt x="103" y="62"/>
                    </a:lnTo>
                    <a:lnTo>
                      <a:pt x="104" y="61"/>
                    </a:lnTo>
                    <a:lnTo>
                      <a:pt x="104" y="61"/>
                    </a:lnTo>
                    <a:lnTo>
                      <a:pt x="105" y="61"/>
                    </a:lnTo>
                    <a:lnTo>
                      <a:pt x="106" y="61"/>
                    </a:lnTo>
                    <a:lnTo>
                      <a:pt x="107" y="61"/>
                    </a:lnTo>
                    <a:lnTo>
                      <a:pt x="108" y="60"/>
                    </a:lnTo>
                    <a:lnTo>
                      <a:pt x="108" y="59"/>
                    </a:lnTo>
                    <a:lnTo>
                      <a:pt x="107" y="59"/>
                    </a:lnTo>
                    <a:lnTo>
                      <a:pt x="105" y="60"/>
                    </a:lnTo>
                    <a:lnTo>
                      <a:pt x="105" y="59"/>
                    </a:lnTo>
                    <a:lnTo>
                      <a:pt x="106" y="59"/>
                    </a:lnTo>
                    <a:lnTo>
                      <a:pt x="105" y="59"/>
                    </a:lnTo>
                    <a:lnTo>
                      <a:pt x="104" y="59"/>
                    </a:lnTo>
                    <a:lnTo>
                      <a:pt x="103" y="59"/>
                    </a:lnTo>
                    <a:lnTo>
                      <a:pt x="102" y="59"/>
                    </a:lnTo>
                    <a:lnTo>
                      <a:pt x="101" y="59"/>
                    </a:lnTo>
                    <a:lnTo>
                      <a:pt x="100" y="59"/>
                    </a:lnTo>
                    <a:lnTo>
                      <a:pt x="100" y="60"/>
                    </a:lnTo>
                    <a:lnTo>
                      <a:pt x="99" y="60"/>
                    </a:lnTo>
                    <a:lnTo>
                      <a:pt x="98" y="59"/>
                    </a:lnTo>
                    <a:lnTo>
                      <a:pt x="98" y="59"/>
                    </a:lnTo>
                    <a:lnTo>
                      <a:pt x="99" y="58"/>
                    </a:lnTo>
                    <a:lnTo>
                      <a:pt x="99" y="57"/>
                    </a:lnTo>
                    <a:lnTo>
                      <a:pt x="98" y="56"/>
                    </a:lnTo>
                    <a:lnTo>
                      <a:pt x="97" y="57"/>
                    </a:lnTo>
                    <a:lnTo>
                      <a:pt x="97" y="57"/>
                    </a:lnTo>
                    <a:lnTo>
                      <a:pt x="96" y="56"/>
                    </a:lnTo>
                    <a:lnTo>
                      <a:pt x="97" y="56"/>
                    </a:lnTo>
                    <a:lnTo>
                      <a:pt x="99" y="56"/>
                    </a:lnTo>
                    <a:lnTo>
                      <a:pt x="100" y="55"/>
                    </a:lnTo>
                    <a:lnTo>
                      <a:pt x="100" y="54"/>
                    </a:lnTo>
                    <a:lnTo>
                      <a:pt x="99" y="54"/>
                    </a:lnTo>
                    <a:lnTo>
                      <a:pt x="97" y="54"/>
                    </a:lnTo>
                    <a:lnTo>
                      <a:pt x="96" y="55"/>
                    </a:lnTo>
                    <a:lnTo>
                      <a:pt x="94" y="55"/>
                    </a:lnTo>
                    <a:lnTo>
                      <a:pt x="93" y="55"/>
                    </a:lnTo>
                    <a:lnTo>
                      <a:pt x="92" y="55"/>
                    </a:lnTo>
                    <a:lnTo>
                      <a:pt x="92" y="54"/>
                    </a:lnTo>
                    <a:lnTo>
                      <a:pt x="93" y="54"/>
                    </a:lnTo>
                    <a:lnTo>
                      <a:pt x="93" y="53"/>
                    </a:lnTo>
                    <a:lnTo>
                      <a:pt x="94" y="51"/>
                    </a:lnTo>
                    <a:lnTo>
                      <a:pt x="94" y="51"/>
                    </a:lnTo>
                    <a:lnTo>
                      <a:pt x="95" y="51"/>
                    </a:lnTo>
                    <a:lnTo>
                      <a:pt x="96" y="52"/>
                    </a:lnTo>
                    <a:lnTo>
                      <a:pt x="97" y="52"/>
                    </a:lnTo>
                    <a:lnTo>
                      <a:pt x="97" y="52"/>
                    </a:lnTo>
                    <a:lnTo>
                      <a:pt x="97" y="51"/>
                    </a:lnTo>
                    <a:lnTo>
                      <a:pt x="97" y="50"/>
                    </a:lnTo>
                    <a:lnTo>
                      <a:pt x="97" y="49"/>
                    </a:lnTo>
                    <a:lnTo>
                      <a:pt x="97" y="49"/>
                    </a:lnTo>
                    <a:lnTo>
                      <a:pt x="97" y="49"/>
                    </a:lnTo>
                    <a:lnTo>
                      <a:pt x="96" y="49"/>
                    </a:lnTo>
                    <a:lnTo>
                      <a:pt x="95" y="49"/>
                    </a:lnTo>
                    <a:lnTo>
                      <a:pt x="94" y="49"/>
                    </a:lnTo>
                    <a:lnTo>
                      <a:pt x="94" y="49"/>
                    </a:lnTo>
                    <a:lnTo>
                      <a:pt x="93" y="48"/>
                    </a:lnTo>
                    <a:lnTo>
                      <a:pt x="93" y="47"/>
                    </a:lnTo>
                    <a:lnTo>
                      <a:pt x="94" y="47"/>
                    </a:lnTo>
                    <a:lnTo>
                      <a:pt x="94" y="45"/>
                    </a:lnTo>
                    <a:lnTo>
                      <a:pt x="94" y="45"/>
                    </a:lnTo>
                    <a:lnTo>
                      <a:pt x="94" y="45"/>
                    </a:lnTo>
                    <a:lnTo>
                      <a:pt x="94" y="44"/>
                    </a:lnTo>
                    <a:lnTo>
                      <a:pt x="94" y="44"/>
                    </a:lnTo>
                    <a:lnTo>
                      <a:pt x="95" y="45"/>
                    </a:lnTo>
                    <a:lnTo>
                      <a:pt x="96" y="45"/>
                    </a:lnTo>
                    <a:lnTo>
                      <a:pt x="96" y="44"/>
                    </a:lnTo>
                    <a:lnTo>
                      <a:pt x="95" y="43"/>
                    </a:lnTo>
                    <a:lnTo>
                      <a:pt x="96" y="42"/>
                    </a:lnTo>
                    <a:lnTo>
                      <a:pt x="97" y="42"/>
                    </a:lnTo>
                    <a:lnTo>
                      <a:pt x="97" y="42"/>
                    </a:lnTo>
                    <a:lnTo>
                      <a:pt x="96" y="42"/>
                    </a:lnTo>
                    <a:lnTo>
                      <a:pt x="95" y="42"/>
                    </a:lnTo>
                    <a:lnTo>
                      <a:pt x="95" y="42"/>
                    </a:lnTo>
                    <a:lnTo>
                      <a:pt x="94" y="42"/>
                    </a:lnTo>
                    <a:lnTo>
                      <a:pt x="93" y="43"/>
                    </a:lnTo>
                    <a:lnTo>
                      <a:pt x="92" y="43"/>
                    </a:lnTo>
                    <a:lnTo>
                      <a:pt x="91" y="43"/>
                    </a:lnTo>
                    <a:lnTo>
                      <a:pt x="90" y="42"/>
                    </a:lnTo>
                    <a:lnTo>
                      <a:pt x="90" y="42"/>
                    </a:lnTo>
                    <a:lnTo>
                      <a:pt x="89" y="41"/>
                    </a:lnTo>
                    <a:lnTo>
                      <a:pt x="89" y="42"/>
                    </a:lnTo>
                    <a:lnTo>
                      <a:pt x="89" y="42"/>
                    </a:lnTo>
                    <a:lnTo>
                      <a:pt x="90" y="43"/>
                    </a:lnTo>
                    <a:lnTo>
                      <a:pt x="90" y="44"/>
                    </a:lnTo>
                    <a:lnTo>
                      <a:pt x="90" y="45"/>
                    </a:lnTo>
                    <a:lnTo>
                      <a:pt x="89" y="45"/>
                    </a:lnTo>
                    <a:lnTo>
                      <a:pt x="88" y="45"/>
                    </a:lnTo>
                    <a:lnTo>
                      <a:pt x="87" y="44"/>
                    </a:lnTo>
                    <a:lnTo>
                      <a:pt x="87" y="45"/>
                    </a:lnTo>
                    <a:lnTo>
                      <a:pt x="86" y="45"/>
                    </a:lnTo>
                    <a:lnTo>
                      <a:pt x="86" y="45"/>
                    </a:lnTo>
                    <a:lnTo>
                      <a:pt x="84" y="45"/>
                    </a:lnTo>
                    <a:lnTo>
                      <a:pt x="84" y="43"/>
                    </a:lnTo>
                    <a:lnTo>
                      <a:pt x="84" y="42"/>
                    </a:lnTo>
                    <a:lnTo>
                      <a:pt x="84" y="42"/>
                    </a:lnTo>
                    <a:lnTo>
                      <a:pt x="85" y="42"/>
                    </a:lnTo>
                    <a:lnTo>
                      <a:pt x="84" y="41"/>
                    </a:lnTo>
                    <a:lnTo>
                      <a:pt x="84" y="42"/>
                    </a:lnTo>
                    <a:lnTo>
                      <a:pt x="83" y="43"/>
                    </a:lnTo>
                    <a:lnTo>
                      <a:pt x="82" y="43"/>
                    </a:lnTo>
                    <a:lnTo>
                      <a:pt x="81" y="43"/>
                    </a:lnTo>
                    <a:lnTo>
                      <a:pt x="80" y="44"/>
                    </a:lnTo>
                    <a:lnTo>
                      <a:pt x="80" y="45"/>
                    </a:lnTo>
                    <a:lnTo>
                      <a:pt x="79" y="46"/>
                    </a:lnTo>
                    <a:lnTo>
                      <a:pt x="78" y="46"/>
                    </a:lnTo>
                    <a:lnTo>
                      <a:pt x="77" y="46"/>
                    </a:lnTo>
                    <a:lnTo>
                      <a:pt x="77" y="45"/>
                    </a:lnTo>
                    <a:lnTo>
                      <a:pt x="77" y="45"/>
                    </a:lnTo>
                    <a:lnTo>
                      <a:pt x="77" y="44"/>
                    </a:lnTo>
                    <a:lnTo>
                      <a:pt x="78" y="43"/>
                    </a:lnTo>
                    <a:lnTo>
                      <a:pt x="77" y="43"/>
                    </a:lnTo>
                    <a:lnTo>
                      <a:pt x="77" y="43"/>
                    </a:lnTo>
                    <a:lnTo>
                      <a:pt x="75" y="43"/>
                    </a:lnTo>
                    <a:lnTo>
                      <a:pt x="73" y="43"/>
                    </a:lnTo>
                    <a:lnTo>
                      <a:pt x="73" y="44"/>
                    </a:lnTo>
                    <a:lnTo>
                      <a:pt x="73" y="44"/>
                    </a:lnTo>
                    <a:lnTo>
                      <a:pt x="73" y="45"/>
                    </a:lnTo>
                    <a:lnTo>
                      <a:pt x="72" y="45"/>
                    </a:lnTo>
                    <a:lnTo>
                      <a:pt x="71" y="45"/>
                    </a:lnTo>
                    <a:lnTo>
                      <a:pt x="70" y="45"/>
                    </a:lnTo>
                    <a:lnTo>
                      <a:pt x="70" y="45"/>
                    </a:lnTo>
                    <a:lnTo>
                      <a:pt x="70" y="44"/>
                    </a:lnTo>
                    <a:lnTo>
                      <a:pt x="71" y="42"/>
                    </a:lnTo>
                    <a:lnTo>
                      <a:pt x="71" y="42"/>
                    </a:lnTo>
                    <a:lnTo>
                      <a:pt x="70" y="42"/>
                    </a:lnTo>
                    <a:lnTo>
                      <a:pt x="70" y="41"/>
                    </a:lnTo>
                    <a:lnTo>
                      <a:pt x="72" y="40"/>
                    </a:lnTo>
                    <a:lnTo>
                      <a:pt x="73" y="40"/>
                    </a:lnTo>
                    <a:lnTo>
                      <a:pt x="73" y="39"/>
                    </a:lnTo>
                    <a:lnTo>
                      <a:pt x="74" y="40"/>
                    </a:lnTo>
                    <a:lnTo>
                      <a:pt x="74" y="41"/>
                    </a:lnTo>
                    <a:lnTo>
                      <a:pt x="75" y="41"/>
                    </a:lnTo>
                    <a:lnTo>
                      <a:pt x="76" y="41"/>
                    </a:lnTo>
                    <a:lnTo>
                      <a:pt x="77" y="40"/>
                    </a:lnTo>
                    <a:lnTo>
                      <a:pt x="77" y="40"/>
                    </a:lnTo>
                    <a:lnTo>
                      <a:pt x="78" y="41"/>
                    </a:lnTo>
                    <a:lnTo>
                      <a:pt x="79" y="41"/>
                    </a:lnTo>
                    <a:lnTo>
                      <a:pt x="80" y="41"/>
                    </a:lnTo>
                    <a:lnTo>
                      <a:pt x="80" y="41"/>
                    </a:lnTo>
                    <a:lnTo>
                      <a:pt x="81" y="40"/>
                    </a:lnTo>
                    <a:lnTo>
                      <a:pt x="80" y="40"/>
                    </a:lnTo>
                    <a:lnTo>
                      <a:pt x="79" y="39"/>
                    </a:lnTo>
                    <a:lnTo>
                      <a:pt x="77" y="38"/>
                    </a:lnTo>
                    <a:lnTo>
                      <a:pt x="76" y="38"/>
                    </a:lnTo>
                    <a:lnTo>
                      <a:pt x="76" y="38"/>
                    </a:lnTo>
                    <a:lnTo>
                      <a:pt x="76" y="37"/>
                    </a:lnTo>
                    <a:lnTo>
                      <a:pt x="77" y="36"/>
                    </a:lnTo>
                    <a:lnTo>
                      <a:pt x="77" y="36"/>
                    </a:lnTo>
                    <a:lnTo>
                      <a:pt x="77" y="35"/>
                    </a:lnTo>
                    <a:lnTo>
                      <a:pt x="80" y="36"/>
                    </a:lnTo>
                    <a:lnTo>
                      <a:pt x="80" y="35"/>
                    </a:lnTo>
                    <a:lnTo>
                      <a:pt x="81" y="35"/>
                    </a:lnTo>
                    <a:lnTo>
                      <a:pt x="82" y="35"/>
                    </a:lnTo>
                    <a:lnTo>
                      <a:pt x="83" y="35"/>
                    </a:lnTo>
                    <a:lnTo>
                      <a:pt x="83" y="36"/>
                    </a:lnTo>
                    <a:lnTo>
                      <a:pt x="83" y="37"/>
                    </a:lnTo>
                    <a:lnTo>
                      <a:pt x="84" y="37"/>
                    </a:lnTo>
                    <a:lnTo>
                      <a:pt x="84" y="36"/>
                    </a:lnTo>
                    <a:lnTo>
                      <a:pt x="84" y="35"/>
                    </a:lnTo>
                    <a:lnTo>
                      <a:pt x="85" y="35"/>
                    </a:lnTo>
                    <a:lnTo>
                      <a:pt x="85" y="34"/>
                    </a:lnTo>
                    <a:lnTo>
                      <a:pt x="86" y="33"/>
                    </a:lnTo>
                    <a:lnTo>
                      <a:pt x="87" y="33"/>
                    </a:lnTo>
                    <a:lnTo>
                      <a:pt x="87" y="34"/>
                    </a:lnTo>
                    <a:lnTo>
                      <a:pt x="88" y="34"/>
                    </a:lnTo>
                    <a:lnTo>
                      <a:pt x="90" y="33"/>
                    </a:lnTo>
                    <a:lnTo>
                      <a:pt x="89" y="32"/>
                    </a:lnTo>
                    <a:lnTo>
                      <a:pt x="87" y="32"/>
                    </a:lnTo>
                    <a:lnTo>
                      <a:pt x="87" y="31"/>
                    </a:lnTo>
                    <a:lnTo>
                      <a:pt x="87" y="31"/>
                    </a:lnTo>
                    <a:lnTo>
                      <a:pt x="88" y="30"/>
                    </a:lnTo>
                    <a:lnTo>
                      <a:pt x="87" y="29"/>
                    </a:lnTo>
                    <a:lnTo>
                      <a:pt x="87" y="30"/>
                    </a:lnTo>
                    <a:lnTo>
                      <a:pt x="86" y="31"/>
                    </a:lnTo>
                    <a:lnTo>
                      <a:pt x="85" y="31"/>
                    </a:lnTo>
                    <a:lnTo>
                      <a:pt x="83" y="33"/>
                    </a:lnTo>
                    <a:lnTo>
                      <a:pt x="83" y="32"/>
                    </a:lnTo>
                    <a:lnTo>
                      <a:pt x="83" y="31"/>
                    </a:lnTo>
                    <a:lnTo>
                      <a:pt x="83" y="30"/>
                    </a:lnTo>
                    <a:lnTo>
                      <a:pt x="82" y="30"/>
                    </a:lnTo>
                    <a:lnTo>
                      <a:pt x="82" y="31"/>
                    </a:lnTo>
                    <a:lnTo>
                      <a:pt x="81" y="32"/>
                    </a:lnTo>
                    <a:lnTo>
                      <a:pt x="80" y="32"/>
                    </a:lnTo>
                    <a:lnTo>
                      <a:pt x="80" y="32"/>
                    </a:lnTo>
                    <a:lnTo>
                      <a:pt x="80" y="31"/>
                    </a:lnTo>
                    <a:lnTo>
                      <a:pt x="80" y="31"/>
                    </a:lnTo>
                    <a:lnTo>
                      <a:pt x="79" y="29"/>
                    </a:lnTo>
                    <a:lnTo>
                      <a:pt x="79" y="28"/>
                    </a:lnTo>
                    <a:lnTo>
                      <a:pt x="79" y="28"/>
                    </a:lnTo>
                    <a:lnTo>
                      <a:pt x="78" y="28"/>
                    </a:lnTo>
                    <a:lnTo>
                      <a:pt x="77" y="27"/>
                    </a:lnTo>
                    <a:lnTo>
                      <a:pt x="77" y="26"/>
                    </a:lnTo>
                    <a:lnTo>
                      <a:pt x="77" y="26"/>
                    </a:lnTo>
                    <a:lnTo>
                      <a:pt x="77" y="27"/>
                    </a:lnTo>
                    <a:lnTo>
                      <a:pt x="77" y="28"/>
                    </a:lnTo>
                    <a:lnTo>
                      <a:pt x="77" y="29"/>
                    </a:lnTo>
                    <a:lnTo>
                      <a:pt x="77" y="31"/>
                    </a:lnTo>
                    <a:lnTo>
                      <a:pt x="76" y="31"/>
                    </a:lnTo>
                    <a:lnTo>
                      <a:pt x="75" y="31"/>
                    </a:lnTo>
                    <a:lnTo>
                      <a:pt x="74" y="30"/>
                    </a:lnTo>
                    <a:lnTo>
                      <a:pt x="74" y="29"/>
                    </a:lnTo>
                    <a:lnTo>
                      <a:pt x="73" y="29"/>
                    </a:lnTo>
                    <a:lnTo>
                      <a:pt x="73" y="31"/>
                    </a:lnTo>
                    <a:lnTo>
                      <a:pt x="73" y="31"/>
                    </a:lnTo>
                    <a:lnTo>
                      <a:pt x="73" y="31"/>
                    </a:lnTo>
                    <a:lnTo>
                      <a:pt x="72" y="31"/>
                    </a:lnTo>
                    <a:lnTo>
                      <a:pt x="71" y="33"/>
                    </a:lnTo>
                    <a:lnTo>
                      <a:pt x="70" y="35"/>
                    </a:lnTo>
                    <a:lnTo>
                      <a:pt x="69" y="35"/>
                    </a:lnTo>
                    <a:lnTo>
                      <a:pt x="68" y="35"/>
                    </a:lnTo>
                    <a:lnTo>
                      <a:pt x="68" y="34"/>
                    </a:lnTo>
                    <a:lnTo>
                      <a:pt x="68" y="33"/>
                    </a:lnTo>
                    <a:lnTo>
                      <a:pt x="69" y="32"/>
                    </a:lnTo>
                    <a:lnTo>
                      <a:pt x="69" y="31"/>
                    </a:lnTo>
                    <a:lnTo>
                      <a:pt x="69" y="31"/>
                    </a:lnTo>
                    <a:lnTo>
                      <a:pt x="68" y="31"/>
                    </a:lnTo>
                    <a:lnTo>
                      <a:pt x="67" y="31"/>
                    </a:lnTo>
                    <a:lnTo>
                      <a:pt x="67" y="30"/>
                    </a:lnTo>
                    <a:lnTo>
                      <a:pt x="68" y="29"/>
                    </a:lnTo>
                    <a:lnTo>
                      <a:pt x="68" y="28"/>
                    </a:lnTo>
                    <a:lnTo>
                      <a:pt x="69" y="28"/>
                    </a:lnTo>
                    <a:lnTo>
                      <a:pt x="70" y="28"/>
                    </a:lnTo>
                    <a:lnTo>
                      <a:pt x="70" y="26"/>
                    </a:lnTo>
                    <a:lnTo>
                      <a:pt x="69" y="26"/>
                    </a:lnTo>
                    <a:lnTo>
                      <a:pt x="68" y="25"/>
                    </a:lnTo>
                    <a:lnTo>
                      <a:pt x="68" y="25"/>
                    </a:lnTo>
                    <a:lnTo>
                      <a:pt x="68" y="24"/>
                    </a:lnTo>
                    <a:lnTo>
                      <a:pt x="67" y="23"/>
                    </a:lnTo>
                    <a:lnTo>
                      <a:pt x="66" y="23"/>
                    </a:lnTo>
                    <a:lnTo>
                      <a:pt x="65" y="23"/>
                    </a:lnTo>
                    <a:lnTo>
                      <a:pt x="66" y="22"/>
                    </a:lnTo>
                    <a:lnTo>
                      <a:pt x="66" y="22"/>
                    </a:lnTo>
                    <a:lnTo>
                      <a:pt x="66" y="21"/>
                    </a:lnTo>
                    <a:lnTo>
                      <a:pt x="67" y="22"/>
                    </a:lnTo>
                    <a:lnTo>
                      <a:pt x="68" y="22"/>
                    </a:lnTo>
                    <a:lnTo>
                      <a:pt x="69" y="21"/>
                    </a:lnTo>
                    <a:lnTo>
                      <a:pt x="70" y="22"/>
                    </a:lnTo>
                    <a:lnTo>
                      <a:pt x="70" y="22"/>
                    </a:lnTo>
                    <a:lnTo>
                      <a:pt x="71" y="23"/>
                    </a:lnTo>
                    <a:lnTo>
                      <a:pt x="72" y="24"/>
                    </a:lnTo>
                    <a:lnTo>
                      <a:pt x="73" y="24"/>
                    </a:lnTo>
                    <a:lnTo>
                      <a:pt x="73" y="22"/>
                    </a:lnTo>
                    <a:lnTo>
                      <a:pt x="74" y="22"/>
                    </a:lnTo>
                    <a:lnTo>
                      <a:pt x="75" y="21"/>
                    </a:lnTo>
                    <a:lnTo>
                      <a:pt x="74" y="21"/>
                    </a:lnTo>
                    <a:lnTo>
                      <a:pt x="73" y="21"/>
                    </a:lnTo>
                    <a:lnTo>
                      <a:pt x="72" y="21"/>
                    </a:lnTo>
                    <a:lnTo>
                      <a:pt x="72" y="20"/>
                    </a:lnTo>
                    <a:lnTo>
                      <a:pt x="70" y="20"/>
                    </a:lnTo>
                    <a:lnTo>
                      <a:pt x="70" y="20"/>
                    </a:lnTo>
                    <a:lnTo>
                      <a:pt x="70" y="19"/>
                    </a:lnTo>
                    <a:lnTo>
                      <a:pt x="71" y="18"/>
                    </a:lnTo>
                    <a:lnTo>
                      <a:pt x="72" y="18"/>
                    </a:lnTo>
                    <a:lnTo>
                      <a:pt x="73" y="17"/>
                    </a:lnTo>
                    <a:lnTo>
                      <a:pt x="72" y="16"/>
                    </a:lnTo>
                    <a:lnTo>
                      <a:pt x="70" y="17"/>
                    </a:lnTo>
                    <a:lnTo>
                      <a:pt x="69" y="16"/>
                    </a:lnTo>
                    <a:lnTo>
                      <a:pt x="68" y="17"/>
                    </a:lnTo>
                    <a:lnTo>
                      <a:pt x="68" y="18"/>
                    </a:lnTo>
                    <a:lnTo>
                      <a:pt x="67" y="17"/>
                    </a:lnTo>
                    <a:lnTo>
                      <a:pt x="67" y="16"/>
                    </a:lnTo>
                    <a:lnTo>
                      <a:pt x="67" y="15"/>
                    </a:lnTo>
                    <a:lnTo>
                      <a:pt x="66" y="14"/>
                    </a:lnTo>
                    <a:lnTo>
                      <a:pt x="66" y="14"/>
                    </a:lnTo>
                    <a:lnTo>
                      <a:pt x="65" y="14"/>
                    </a:lnTo>
                    <a:lnTo>
                      <a:pt x="66" y="14"/>
                    </a:lnTo>
                    <a:lnTo>
                      <a:pt x="66" y="13"/>
                    </a:lnTo>
                    <a:lnTo>
                      <a:pt x="66" y="12"/>
                    </a:lnTo>
                    <a:lnTo>
                      <a:pt x="66" y="11"/>
                    </a:lnTo>
                    <a:lnTo>
                      <a:pt x="66" y="11"/>
                    </a:lnTo>
                    <a:lnTo>
                      <a:pt x="66" y="10"/>
                    </a:lnTo>
                    <a:lnTo>
                      <a:pt x="65" y="10"/>
                    </a:lnTo>
                    <a:lnTo>
                      <a:pt x="64" y="10"/>
                    </a:lnTo>
                    <a:lnTo>
                      <a:pt x="64" y="9"/>
                    </a:lnTo>
                    <a:lnTo>
                      <a:pt x="63" y="9"/>
                    </a:lnTo>
                    <a:lnTo>
                      <a:pt x="63" y="10"/>
                    </a:lnTo>
                    <a:lnTo>
                      <a:pt x="63" y="10"/>
                    </a:lnTo>
                    <a:lnTo>
                      <a:pt x="62" y="10"/>
                    </a:lnTo>
                    <a:lnTo>
                      <a:pt x="61" y="10"/>
                    </a:lnTo>
                    <a:lnTo>
                      <a:pt x="59" y="10"/>
                    </a:lnTo>
                    <a:lnTo>
                      <a:pt x="59" y="9"/>
                    </a:lnTo>
                    <a:lnTo>
                      <a:pt x="58" y="8"/>
                    </a:lnTo>
                    <a:lnTo>
                      <a:pt x="59" y="8"/>
                    </a:lnTo>
                    <a:lnTo>
                      <a:pt x="61" y="7"/>
                    </a:lnTo>
                    <a:lnTo>
                      <a:pt x="63" y="7"/>
                    </a:lnTo>
                    <a:lnTo>
                      <a:pt x="63" y="6"/>
                    </a:lnTo>
                    <a:lnTo>
                      <a:pt x="63" y="5"/>
                    </a:lnTo>
                    <a:lnTo>
                      <a:pt x="61" y="5"/>
                    </a:lnTo>
                    <a:lnTo>
                      <a:pt x="59" y="4"/>
                    </a:lnTo>
                    <a:lnTo>
                      <a:pt x="59" y="4"/>
                    </a:lnTo>
                    <a:lnTo>
                      <a:pt x="59" y="1"/>
                    </a:lnTo>
                    <a:lnTo>
                      <a:pt x="60" y="1"/>
                    </a:lnTo>
                    <a:lnTo>
                      <a:pt x="61" y="0"/>
                    </a:lnTo>
                    <a:lnTo>
                      <a:pt x="62" y="0"/>
                    </a:lnTo>
                    <a:lnTo>
                      <a:pt x="63" y="0"/>
                    </a:lnTo>
                    <a:lnTo>
                      <a:pt x="63" y="0"/>
                    </a:lnTo>
                    <a:lnTo>
                      <a:pt x="63" y="1"/>
                    </a:lnTo>
                    <a:lnTo>
                      <a:pt x="63" y="2"/>
                    </a:lnTo>
                    <a:lnTo>
                      <a:pt x="63" y="4"/>
                    </a:lnTo>
                    <a:lnTo>
                      <a:pt x="64" y="4"/>
                    </a:lnTo>
                    <a:lnTo>
                      <a:pt x="65" y="4"/>
                    </a:lnTo>
                    <a:lnTo>
                      <a:pt x="66" y="3"/>
                    </a:lnTo>
                    <a:lnTo>
                      <a:pt x="66" y="2"/>
                    </a:lnTo>
                    <a:lnTo>
                      <a:pt x="67" y="1"/>
                    </a:lnTo>
                    <a:lnTo>
                      <a:pt x="70" y="0"/>
                    </a:lnTo>
                    <a:lnTo>
                      <a:pt x="70" y="1"/>
                    </a:lnTo>
                    <a:lnTo>
                      <a:pt x="69" y="1"/>
                    </a:lnTo>
                    <a:lnTo>
                      <a:pt x="68" y="3"/>
                    </a:lnTo>
                    <a:lnTo>
                      <a:pt x="67" y="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50" name="Freeform 1209">
                <a:extLst>
                  <a:ext uri="{FF2B5EF4-FFF2-40B4-BE49-F238E27FC236}">
                    <a16:creationId xmlns:a16="http://schemas.microsoft.com/office/drawing/2014/main" id="{9D6871E0-6561-437E-81E4-0160280A771B}"/>
                  </a:ext>
                </a:extLst>
              </p:cNvPr>
              <p:cNvSpPr>
                <a:spLocks/>
              </p:cNvSpPr>
              <p:nvPr/>
            </p:nvSpPr>
            <p:spPr bwMode="auto">
              <a:xfrm>
                <a:off x="4642" y="2471"/>
                <a:ext cx="56" cy="22"/>
              </a:xfrm>
              <a:custGeom>
                <a:avLst/>
                <a:gdLst>
                  <a:gd name="T0" fmla="*/ 0 w 56"/>
                  <a:gd name="T1" fmla="*/ 4 h 22"/>
                  <a:gd name="T2" fmla="*/ 4 w 56"/>
                  <a:gd name="T3" fmla="*/ 4 h 22"/>
                  <a:gd name="T4" fmla="*/ 8 w 56"/>
                  <a:gd name="T5" fmla="*/ 3 h 22"/>
                  <a:gd name="T6" fmla="*/ 6 w 56"/>
                  <a:gd name="T7" fmla="*/ 9 h 22"/>
                  <a:gd name="T8" fmla="*/ 10 w 56"/>
                  <a:gd name="T9" fmla="*/ 8 h 22"/>
                  <a:gd name="T10" fmla="*/ 11 w 56"/>
                  <a:gd name="T11" fmla="*/ 12 h 22"/>
                  <a:gd name="T12" fmla="*/ 13 w 56"/>
                  <a:gd name="T13" fmla="*/ 15 h 22"/>
                  <a:gd name="T14" fmla="*/ 15 w 56"/>
                  <a:gd name="T15" fmla="*/ 11 h 22"/>
                  <a:gd name="T16" fmla="*/ 16 w 56"/>
                  <a:gd name="T17" fmla="*/ 7 h 22"/>
                  <a:gd name="T18" fmla="*/ 16 w 56"/>
                  <a:gd name="T19" fmla="*/ 2 h 22"/>
                  <a:gd name="T20" fmla="*/ 19 w 56"/>
                  <a:gd name="T21" fmla="*/ 1 h 22"/>
                  <a:gd name="T22" fmla="*/ 17 w 56"/>
                  <a:gd name="T23" fmla="*/ 8 h 22"/>
                  <a:gd name="T24" fmla="*/ 16 w 56"/>
                  <a:gd name="T25" fmla="*/ 14 h 22"/>
                  <a:gd name="T26" fmla="*/ 17 w 56"/>
                  <a:gd name="T27" fmla="*/ 17 h 22"/>
                  <a:gd name="T28" fmla="*/ 19 w 56"/>
                  <a:gd name="T29" fmla="*/ 18 h 22"/>
                  <a:gd name="T30" fmla="*/ 23 w 56"/>
                  <a:gd name="T31" fmla="*/ 18 h 22"/>
                  <a:gd name="T32" fmla="*/ 21 w 56"/>
                  <a:gd name="T33" fmla="*/ 15 h 22"/>
                  <a:gd name="T34" fmla="*/ 23 w 56"/>
                  <a:gd name="T35" fmla="*/ 12 h 22"/>
                  <a:gd name="T36" fmla="*/ 23 w 56"/>
                  <a:gd name="T37" fmla="*/ 8 h 22"/>
                  <a:gd name="T38" fmla="*/ 24 w 56"/>
                  <a:gd name="T39" fmla="*/ 4 h 22"/>
                  <a:gd name="T40" fmla="*/ 25 w 56"/>
                  <a:gd name="T41" fmla="*/ 8 h 22"/>
                  <a:gd name="T42" fmla="*/ 26 w 56"/>
                  <a:gd name="T43" fmla="*/ 11 h 22"/>
                  <a:gd name="T44" fmla="*/ 30 w 56"/>
                  <a:gd name="T45" fmla="*/ 10 h 22"/>
                  <a:gd name="T46" fmla="*/ 30 w 56"/>
                  <a:gd name="T47" fmla="*/ 6 h 22"/>
                  <a:gd name="T48" fmla="*/ 32 w 56"/>
                  <a:gd name="T49" fmla="*/ 8 h 22"/>
                  <a:gd name="T50" fmla="*/ 30 w 56"/>
                  <a:gd name="T51" fmla="*/ 12 h 22"/>
                  <a:gd name="T52" fmla="*/ 31 w 56"/>
                  <a:gd name="T53" fmla="*/ 17 h 22"/>
                  <a:gd name="T54" fmla="*/ 33 w 56"/>
                  <a:gd name="T55" fmla="*/ 15 h 22"/>
                  <a:gd name="T56" fmla="*/ 33 w 56"/>
                  <a:gd name="T57" fmla="*/ 11 h 22"/>
                  <a:gd name="T58" fmla="*/ 37 w 56"/>
                  <a:gd name="T59" fmla="*/ 8 h 22"/>
                  <a:gd name="T60" fmla="*/ 39 w 56"/>
                  <a:gd name="T61" fmla="*/ 10 h 22"/>
                  <a:gd name="T62" fmla="*/ 38 w 56"/>
                  <a:gd name="T63" fmla="*/ 14 h 22"/>
                  <a:gd name="T64" fmla="*/ 38 w 56"/>
                  <a:gd name="T65" fmla="*/ 18 h 22"/>
                  <a:gd name="T66" fmla="*/ 38 w 56"/>
                  <a:gd name="T67" fmla="*/ 22 h 22"/>
                  <a:gd name="T68" fmla="*/ 41 w 56"/>
                  <a:gd name="T69" fmla="*/ 21 h 22"/>
                  <a:gd name="T70" fmla="*/ 39 w 56"/>
                  <a:gd name="T71" fmla="*/ 18 h 22"/>
                  <a:gd name="T72" fmla="*/ 41 w 56"/>
                  <a:gd name="T73" fmla="*/ 17 h 22"/>
                  <a:gd name="T74" fmla="*/ 41 w 56"/>
                  <a:gd name="T75" fmla="*/ 12 h 22"/>
                  <a:gd name="T76" fmla="*/ 43 w 56"/>
                  <a:gd name="T77" fmla="*/ 11 h 22"/>
                  <a:gd name="T78" fmla="*/ 45 w 56"/>
                  <a:gd name="T79" fmla="*/ 14 h 22"/>
                  <a:gd name="T80" fmla="*/ 47 w 56"/>
                  <a:gd name="T81" fmla="*/ 18 h 22"/>
                  <a:gd name="T82" fmla="*/ 48 w 56"/>
                  <a:gd name="T83" fmla="*/ 15 h 22"/>
                  <a:gd name="T84" fmla="*/ 47 w 56"/>
                  <a:gd name="T85" fmla="*/ 11 h 22"/>
                  <a:gd name="T86" fmla="*/ 46 w 56"/>
                  <a:gd name="T87" fmla="*/ 9 h 22"/>
                  <a:gd name="T88" fmla="*/ 47 w 56"/>
                  <a:gd name="T89" fmla="*/ 6 h 22"/>
                  <a:gd name="T90" fmla="*/ 43 w 56"/>
                  <a:gd name="T91" fmla="*/ 4 h 22"/>
                  <a:gd name="T92" fmla="*/ 44 w 56"/>
                  <a:gd name="T93" fmla="*/ 1 h 22"/>
                  <a:gd name="T94" fmla="*/ 47 w 56"/>
                  <a:gd name="T95" fmla="*/ 2 h 22"/>
                  <a:gd name="T96" fmla="*/ 50 w 56"/>
                  <a:gd name="T97" fmla="*/ 3 h 22"/>
                  <a:gd name="T98" fmla="*/ 51 w 56"/>
                  <a:gd name="T99" fmla="*/ 5 h 22"/>
                  <a:gd name="T100" fmla="*/ 53 w 56"/>
                  <a:gd name="T101" fmla="*/ 8 h 22"/>
                  <a:gd name="T102" fmla="*/ 56 w 56"/>
                  <a:gd name="T10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 h="22">
                    <a:moveTo>
                      <a:pt x="3" y="0"/>
                    </a:moveTo>
                    <a:lnTo>
                      <a:pt x="2" y="1"/>
                    </a:lnTo>
                    <a:lnTo>
                      <a:pt x="1" y="2"/>
                    </a:lnTo>
                    <a:lnTo>
                      <a:pt x="0" y="3"/>
                    </a:lnTo>
                    <a:lnTo>
                      <a:pt x="0" y="4"/>
                    </a:lnTo>
                    <a:lnTo>
                      <a:pt x="2" y="4"/>
                    </a:lnTo>
                    <a:lnTo>
                      <a:pt x="2" y="4"/>
                    </a:lnTo>
                    <a:lnTo>
                      <a:pt x="3" y="3"/>
                    </a:lnTo>
                    <a:lnTo>
                      <a:pt x="4" y="3"/>
                    </a:lnTo>
                    <a:lnTo>
                      <a:pt x="4" y="4"/>
                    </a:lnTo>
                    <a:lnTo>
                      <a:pt x="5" y="4"/>
                    </a:lnTo>
                    <a:lnTo>
                      <a:pt x="6" y="3"/>
                    </a:lnTo>
                    <a:lnTo>
                      <a:pt x="7" y="2"/>
                    </a:lnTo>
                    <a:lnTo>
                      <a:pt x="8" y="2"/>
                    </a:lnTo>
                    <a:lnTo>
                      <a:pt x="8" y="3"/>
                    </a:lnTo>
                    <a:lnTo>
                      <a:pt x="6" y="5"/>
                    </a:lnTo>
                    <a:lnTo>
                      <a:pt x="6" y="6"/>
                    </a:lnTo>
                    <a:lnTo>
                      <a:pt x="6" y="7"/>
                    </a:lnTo>
                    <a:lnTo>
                      <a:pt x="6" y="8"/>
                    </a:lnTo>
                    <a:lnTo>
                      <a:pt x="6" y="9"/>
                    </a:lnTo>
                    <a:lnTo>
                      <a:pt x="7" y="10"/>
                    </a:lnTo>
                    <a:lnTo>
                      <a:pt x="8" y="10"/>
                    </a:lnTo>
                    <a:lnTo>
                      <a:pt x="9" y="9"/>
                    </a:lnTo>
                    <a:lnTo>
                      <a:pt x="9" y="9"/>
                    </a:lnTo>
                    <a:lnTo>
                      <a:pt x="10" y="8"/>
                    </a:lnTo>
                    <a:lnTo>
                      <a:pt x="10" y="10"/>
                    </a:lnTo>
                    <a:lnTo>
                      <a:pt x="10" y="11"/>
                    </a:lnTo>
                    <a:lnTo>
                      <a:pt x="10" y="11"/>
                    </a:lnTo>
                    <a:lnTo>
                      <a:pt x="10" y="12"/>
                    </a:lnTo>
                    <a:lnTo>
                      <a:pt x="11" y="12"/>
                    </a:lnTo>
                    <a:lnTo>
                      <a:pt x="12" y="13"/>
                    </a:lnTo>
                    <a:lnTo>
                      <a:pt x="12" y="14"/>
                    </a:lnTo>
                    <a:lnTo>
                      <a:pt x="12" y="15"/>
                    </a:lnTo>
                    <a:lnTo>
                      <a:pt x="12" y="15"/>
                    </a:lnTo>
                    <a:lnTo>
                      <a:pt x="13" y="15"/>
                    </a:lnTo>
                    <a:lnTo>
                      <a:pt x="13" y="15"/>
                    </a:lnTo>
                    <a:lnTo>
                      <a:pt x="14" y="15"/>
                    </a:lnTo>
                    <a:lnTo>
                      <a:pt x="16" y="12"/>
                    </a:lnTo>
                    <a:lnTo>
                      <a:pt x="16" y="11"/>
                    </a:lnTo>
                    <a:lnTo>
                      <a:pt x="15" y="11"/>
                    </a:lnTo>
                    <a:lnTo>
                      <a:pt x="14" y="11"/>
                    </a:lnTo>
                    <a:lnTo>
                      <a:pt x="14" y="10"/>
                    </a:lnTo>
                    <a:lnTo>
                      <a:pt x="15" y="8"/>
                    </a:lnTo>
                    <a:lnTo>
                      <a:pt x="15" y="8"/>
                    </a:lnTo>
                    <a:lnTo>
                      <a:pt x="16" y="7"/>
                    </a:lnTo>
                    <a:lnTo>
                      <a:pt x="16" y="6"/>
                    </a:lnTo>
                    <a:lnTo>
                      <a:pt x="15" y="5"/>
                    </a:lnTo>
                    <a:lnTo>
                      <a:pt x="16" y="4"/>
                    </a:lnTo>
                    <a:lnTo>
                      <a:pt x="15" y="3"/>
                    </a:lnTo>
                    <a:lnTo>
                      <a:pt x="16" y="2"/>
                    </a:lnTo>
                    <a:lnTo>
                      <a:pt x="16" y="2"/>
                    </a:lnTo>
                    <a:lnTo>
                      <a:pt x="17" y="1"/>
                    </a:lnTo>
                    <a:lnTo>
                      <a:pt x="19" y="1"/>
                    </a:lnTo>
                    <a:lnTo>
                      <a:pt x="19" y="1"/>
                    </a:lnTo>
                    <a:lnTo>
                      <a:pt x="19" y="1"/>
                    </a:lnTo>
                    <a:lnTo>
                      <a:pt x="18" y="3"/>
                    </a:lnTo>
                    <a:lnTo>
                      <a:pt x="17" y="4"/>
                    </a:lnTo>
                    <a:lnTo>
                      <a:pt x="16" y="5"/>
                    </a:lnTo>
                    <a:lnTo>
                      <a:pt x="16" y="6"/>
                    </a:lnTo>
                    <a:lnTo>
                      <a:pt x="17" y="8"/>
                    </a:lnTo>
                    <a:lnTo>
                      <a:pt x="16" y="9"/>
                    </a:lnTo>
                    <a:lnTo>
                      <a:pt x="16" y="10"/>
                    </a:lnTo>
                    <a:lnTo>
                      <a:pt x="17" y="10"/>
                    </a:lnTo>
                    <a:lnTo>
                      <a:pt x="17" y="11"/>
                    </a:lnTo>
                    <a:lnTo>
                      <a:pt x="16" y="14"/>
                    </a:lnTo>
                    <a:lnTo>
                      <a:pt x="16" y="15"/>
                    </a:lnTo>
                    <a:lnTo>
                      <a:pt x="16" y="15"/>
                    </a:lnTo>
                    <a:lnTo>
                      <a:pt x="17" y="15"/>
                    </a:lnTo>
                    <a:lnTo>
                      <a:pt x="17" y="16"/>
                    </a:lnTo>
                    <a:lnTo>
                      <a:pt x="17" y="17"/>
                    </a:lnTo>
                    <a:lnTo>
                      <a:pt x="16" y="18"/>
                    </a:lnTo>
                    <a:lnTo>
                      <a:pt x="17" y="18"/>
                    </a:lnTo>
                    <a:lnTo>
                      <a:pt x="19" y="20"/>
                    </a:lnTo>
                    <a:lnTo>
                      <a:pt x="19" y="19"/>
                    </a:lnTo>
                    <a:lnTo>
                      <a:pt x="19" y="18"/>
                    </a:lnTo>
                    <a:lnTo>
                      <a:pt x="19" y="17"/>
                    </a:lnTo>
                    <a:lnTo>
                      <a:pt x="20" y="18"/>
                    </a:lnTo>
                    <a:lnTo>
                      <a:pt x="21" y="18"/>
                    </a:lnTo>
                    <a:lnTo>
                      <a:pt x="22" y="18"/>
                    </a:lnTo>
                    <a:lnTo>
                      <a:pt x="23" y="18"/>
                    </a:lnTo>
                    <a:lnTo>
                      <a:pt x="23" y="18"/>
                    </a:lnTo>
                    <a:lnTo>
                      <a:pt x="23" y="18"/>
                    </a:lnTo>
                    <a:lnTo>
                      <a:pt x="22" y="16"/>
                    </a:lnTo>
                    <a:lnTo>
                      <a:pt x="21" y="15"/>
                    </a:lnTo>
                    <a:lnTo>
                      <a:pt x="21" y="15"/>
                    </a:lnTo>
                    <a:lnTo>
                      <a:pt x="21" y="14"/>
                    </a:lnTo>
                    <a:lnTo>
                      <a:pt x="22" y="14"/>
                    </a:lnTo>
                    <a:lnTo>
                      <a:pt x="23" y="14"/>
                    </a:lnTo>
                    <a:lnTo>
                      <a:pt x="23" y="13"/>
                    </a:lnTo>
                    <a:lnTo>
                      <a:pt x="23" y="12"/>
                    </a:lnTo>
                    <a:lnTo>
                      <a:pt x="24" y="11"/>
                    </a:lnTo>
                    <a:lnTo>
                      <a:pt x="23" y="11"/>
                    </a:lnTo>
                    <a:lnTo>
                      <a:pt x="23" y="10"/>
                    </a:lnTo>
                    <a:lnTo>
                      <a:pt x="23" y="9"/>
                    </a:lnTo>
                    <a:lnTo>
                      <a:pt x="23" y="8"/>
                    </a:lnTo>
                    <a:lnTo>
                      <a:pt x="23" y="8"/>
                    </a:lnTo>
                    <a:lnTo>
                      <a:pt x="23" y="7"/>
                    </a:lnTo>
                    <a:lnTo>
                      <a:pt x="23" y="6"/>
                    </a:lnTo>
                    <a:lnTo>
                      <a:pt x="24" y="5"/>
                    </a:lnTo>
                    <a:lnTo>
                      <a:pt x="24" y="4"/>
                    </a:lnTo>
                    <a:lnTo>
                      <a:pt x="26" y="4"/>
                    </a:lnTo>
                    <a:lnTo>
                      <a:pt x="26" y="5"/>
                    </a:lnTo>
                    <a:lnTo>
                      <a:pt x="25" y="5"/>
                    </a:lnTo>
                    <a:lnTo>
                      <a:pt x="25" y="7"/>
                    </a:lnTo>
                    <a:lnTo>
                      <a:pt x="25" y="8"/>
                    </a:lnTo>
                    <a:lnTo>
                      <a:pt x="26" y="8"/>
                    </a:lnTo>
                    <a:lnTo>
                      <a:pt x="26" y="8"/>
                    </a:lnTo>
                    <a:lnTo>
                      <a:pt x="27" y="9"/>
                    </a:lnTo>
                    <a:lnTo>
                      <a:pt x="27" y="10"/>
                    </a:lnTo>
                    <a:lnTo>
                      <a:pt x="26" y="11"/>
                    </a:lnTo>
                    <a:lnTo>
                      <a:pt x="26" y="11"/>
                    </a:lnTo>
                    <a:lnTo>
                      <a:pt x="27" y="12"/>
                    </a:lnTo>
                    <a:lnTo>
                      <a:pt x="28" y="11"/>
                    </a:lnTo>
                    <a:lnTo>
                      <a:pt x="29" y="11"/>
                    </a:lnTo>
                    <a:lnTo>
                      <a:pt x="30" y="10"/>
                    </a:lnTo>
                    <a:lnTo>
                      <a:pt x="30" y="9"/>
                    </a:lnTo>
                    <a:lnTo>
                      <a:pt x="30" y="8"/>
                    </a:lnTo>
                    <a:lnTo>
                      <a:pt x="30" y="8"/>
                    </a:lnTo>
                    <a:lnTo>
                      <a:pt x="30" y="7"/>
                    </a:lnTo>
                    <a:lnTo>
                      <a:pt x="30" y="6"/>
                    </a:lnTo>
                    <a:lnTo>
                      <a:pt x="31" y="6"/>
                    </a:lnTo>
                    <a:lnTo>
                      <a:pt x="32" y="6"/>
                    </a:lnTo>
                    <a:lnTo>
                      <a:pt x="33" y="7"/>
                    </a:lnTo>
                    <a:lnTo>
                      <a:pt x="33" y="8"/>
                    </a:lnTo>
                    <a:lnTo>
                      <a:pt x="32" y="8"/>
                    </a:lnTo>
                    <a:lnTo>
                      <a:pt x="32" y="8"/>
                    </a:lnTo>
                    <a:lnTo>
                      <a:pt x="31" y="9"/>
                    </a:lnTo>
                    <a:lnTo>
                      <a:pt x="31" y="11"/>
                    </a:lnTo>
                    <a:lnTo>
                      <a:pt x="30" y="11"/>
                    </a:lnTo>
                    <a:lnTo>
                      <a:pt x="30" y="12"/>
                    </a:lnTo>
                    <a:lnTo>
                      <a:pt x="30" y="13"/>
                    </a:lnTo>
                    <a:lnTo>
                      <a:pt x="30" y="14"/>
                    </a:lnTo>
                    <a:lnTo>
                      <a:pt x="31" y="15"/>
                    </a:lnTo>
                    <a:lnTo>
                      <a:pt x="30" y="16"/>
                    </a:lnTo>
                    <a:lnTo>
                      <a:pt x="31" y="17"/>
                    </a:lnTo>
                    <a:lnTo>
                      <a:pt x="31" y="18"/>
                    </a:lnTo>
                    <a:lnTo>
                      <a:pt x="32" y="18"/>
                    </a:lnTo>
                    <a:lnTo>
                      <a:pt x="32" y="17"/>
                    </a:lnTo>
                    <a:lnTo>
                      <a:pt x="32" y="16"/>
                    </a:lnTo>
                    <a:lnTo>
                      <a:pt x="33" y="15"/>
                    </a:lnTo>
                    <a:lnTo>
                      <a:pt x="32" y="14"/>
                    </a:lnTo>
                    <a:lnTo>
                      <a:pt x="32" y="13"/>
                    </a:lnTo>
                    <a:lnTo>
                      <a:pt x="33" y="12"/>
                    </a:lnTo>
                    <a:lnTo>
                      <a:pt x="33" y="11"/>
                    </a:lnTo>
                    <a:lnTo>
                      <a:pt x="33" y="11"/>
                    </a:lnTo>
                    <a:lnTo>
                      <a:pt x="33" y="9"/>
                    </a:lnTo>
                    <a:lnTo>
                      <a:pt x="34" y="9"/>
                    </a:lnTo>
                    <a:lnTo>
                      <a:pt x="35" y="8"/>
                    </a:lnTo>
                    <a:lnTo>
                      <a:pt x="36" y="8"/>
                    </a:lnTo>
                    <a:lnTo>
                      <a:pt x="37" y="8"/>
                    </a:lnTo>
                    <a:lnTo>
                      <a:pt x="37" y="7"/>
                    </a:lnTo>
                    <a:lnTo>
                      <a:pt x="37" y="6"/>
                    </a:lnTo>
                    <a:lnTo>
                      <a:pt x="39" y="6"/>
                    </a:lnTo>
                    <a:lnTo>
                      <a:pt x="39" y="7"/>
                    </a:lnTo>
                    <a:lnTo>
                      <a:pt x="39" y="10"/>
                    </a:lnTo>
                    <a:lnTo>
                      <a:pt x="39" y="11"/>
                    </a:lnTo>
                    <a:lnTo>
                      <a:pt x="38" y="11"/>
                    </a:lnTo>
                    <a:lnTo>
                      <a:pt x="38" y="13"/>
                    </a:lnTo>
                    <a:lnTo>
                      <a:pt x="37" y="14"/>
                    </a:lnTo>
                    <a:lnTo>
                      <a:pt x="38" y="14"/>
                    </a:lnTo>
                    <a:lnTo>
                      <a:pt x="39" y="14"/>
                    </a:lnTo>
                    <a:lnTo>
                      <a:pt x="39" y="15"/>
                    </a:lnTo>
                    <a:lnTo>
                      <a:pt x="39" y="16"/>
                    </a:lnTo>
                    <a:lnTo>
                      <a:pt x="39" y="17"/>
                    </a:lnTo>
                    <a:lnTo>
                      <a:pt x="38" y="18"/>
                    </a:lnTo>
                    <a:lnTo>
                      <a:pt x="37" y="18"/>
                    </a:lnTo>
                    <a:lnTo>
                      <a:pt x="37" y="19"/>
                    </a:lnTo>
                    <a:lnTo>
                      <a:pt x="37" y="20"/>
                    </a:lnTo>
                    <a:lnTo>
                      <a:pt x="37" y="21"/>
                    </a:lnTo>
                    <a:lnTo>
                      <a:pt x="38" y="22"/>
                    </a:lnTo>
                    <a:lnTo>
                      <a:pt x="39" y="21"/>
                    </a:lnTo>
                    <a:lnTo>
                      <a:pt x="40" y="22"/>
                    </a:lnTo>
                    <a:lnTo>
                      <a:pt x="40" y="21"/>
                    </a:lnTo>
                    <a:lnTo>
                      <a:pt x="41" y="22"/>
                    </a:lnTo>
                    <a:lnTo>
                      <a:pt x="41" y="21"/>
                    </a:lnTo>
                    <a:lnTo>
                      <a:pt x="41" y="19"/>
                    </a:lnTo>
                    <a:lnTo>
                      <a:pt x="40" y="20"/>
                    </a:lnTo>
                    <a:lnTo>
                      <a:pt x="39" y="20"/>
                    </a:lnTo>
                    <a:lnTo>
                      <a:pt x="39" y="19"/>
                    </a:lnTo>
                    <a:lnTo>
                      <a:pt x="39" y="18"/>
                    </a:lnTo>
                    <a:lnTo>
                      <a:pt x="40" y="18"/>
                    </a:lnTo>
                    <a:lnTo>
                      <a:pt x="40" y="18"/>
                    </a:lnTo>
                    <a:lnTo>
                      <a:pt x="41" y="18"/>
                    </a:lnTo>
                    <a:lnTo>
                      <a:pt x="41" y="18"/>
                    </a:lnTo>
                    <a:lnTo>
                      <a:pt x="41" y="17"/>
                    </a:lnTo>
                    <a:lnTo>
                      <a:pt x="41" y="16"/>
                    </a:lnTo>
                    <a:lnTo>
                      <a:pt x="41" y="15"/>
                    </a:lnTo>
                    <a:lnTo>
                      <a:pt x="41" y="14"/>
                    </a:lnTo>
                    <a:lnTo>
                      <a:pt x="40" y="13"/>
                    </a:lnTo>
                    <a:lnTo>
                      <a:pt x="41" y="12"/>
                    </a:lnTo>
                    <a:lnTo>
                      <a:pt x="42" y="12"/>
                    </a:lnTo>
                    <a:lnTo>
                      <a:pt x="42" y="11"/>
                    </a:lnTo>
                    <a:lnTo>
                      <a:pt x="42" y="11"/>
                    </a:lnTo>
                    <a:lnTo>
                      <a:pt x="43" y="10"/>
                    </a:lnTo>
                    <a:lnTo>
                      <a:pt x="43" y="11"/>
                    </a:lnTo>
                    <a:lnTo>
                      <a:pt x="43" y="11"/>
                    </a:lnTo>
                    <a:lnTo>
                      <a:pt x="44" y="12"/>
                    </a:lnTo>
                    <a:lnTo>
                      <a:pt x="44" y="13"/>
                    </a:lnTo>
                    <a:lnTo>
                      <a:pt x="44" y="14"/>
                    </a:lnTo>
                    <a:lnTo>
                      <a:pt x="45" y="14"/>
                    </a:lnTo>
                    <a:lnTo>
                      <a:pt x="46" y="14"/>
                    </a:lnTo>
                    <a:lnTo>
                      <a:pt x="47" y="15"/>
                    </a:lnTo>
                    <a:lnTo>
                      <a:pt x="47" y="15"/>
                    </a:lnTo>
                    <a:lnTo>
                      <a:pt x="47" y="17"/>
                    </a:lnTo>
                    <a:lnTo>
                      <a:pt x="47" y="18"/>
                    </a:lnTo>
                    <a:lnTo>
                      <a:pt x="47" y="18"/>
                    </a:lnTo>
                    <a:lnTo>
                      <a:pt x="48" y="18"/>
                    </a:lnTo>
                    <a:lnTo>
                      <a:pt x="48" y="17"/>
                    </a:lnTo>
                    <a:lnTo>
                      <a:pt x="48" y="16"/>
                    </a:lnTo>
                    <a:lnTo>
                      <a:pt x="48" y="15"/>
                    </a:lnTo>
                    <a:lnTo>
                      <a:pt x="48" y="14"/>
                    </a:lnTo>
                    <a:lnTo>
                      <a:pt x="48" y="13"/>
                    </a:lnTo>
                    <a:lnTo>
                      <a:pt x="49" y="11"/>
                    </a:lnTo>
                    <a:lnTo>
                      <a:pt x="48" y="11"/>
                    </a:lnTo>
                    <a:lnTo>
                      <a:pt x="47" y="11"/>
                    </a:lnTo>
                    <a:lnTo>
                      <a:pt x="47" y="11"/>
                    </a:lnTo>
                    <a:lnTo>
                      <a:pt x="47" y="11"/>
                    </a:lnTo>
                    <a:lnTo>
                      <a:pt x="47" y="9"/>
                    </a:lnTo>
                    <a:lnTo>
                      <a:pt x="47" y="8"/>
                    </a:lnTo>
                    <a:lnTo>
                      <a:pt x="46" y="9"/>
                    </a:lnTo>
                    <a:lnTo>
                      <a:pt x="45" y="8"/>
                    </a:lnTo>
                    <a:lnTo>
                      <a:pt x="45" y="8"/>
                    </a:lnTo>
                    <a:lnTo>
                      <a:pt x="45" y="7"/>
                    </a:lnTo>
                    <a:lnTo>
                      <a:pt x="46" y="6"/>
                    </a:lnTo>
                    <a:lnTo>
                      <a:pt x="47" y="6"/>
                    </a:lnTo>
                    <a:lnTo>
                      <a:pt x="47" y="5"/>
                    </a:lnTo>
                    <a:lnTo>
                      <a:pt x="46" y="5"/>
                    </a:lnTo>
                    <a:lnTo>
                      <a:pt x="45" y="5"/>
                    </a:lnTo>
                    <a:lnTo>
                      <a:pt x="44" y="5"/>
                    </a:lnTo>
                    <a:lnTo>
                      <a:pt x="43" y="4"/>
                    </a:lnTo>
                    <a:lnTo>
                      <a:pt x="43" y="4"/>
                    </a:lnTo>
                    <a:lnTo>
                      <a:pt x="44" y="2"/>
                    </a:lnTo>
                    <a:lnTo>
                      <a:pt x="44" y="1"/>
                    </a:lnTo>
                    <a:lnTo>
                      <a:pt x="44" y="1"/>
                    </a:lnTo>
                    <a:lnTo>
                      <a:pt x="44" y="1"/>
                    </a:lnTo>
                    <a:lnTo>
                      <a:pt x="45" y="2"/>
                    </a:lnTo>
                    <a:lnTo>
                      <a:pt x="46" y="1"/>
                    </a:lnTo>
                    <a:lnTo>
                      <a:pt x="47" y="1"/>
                    </a:lnTo>
                    <a:lnTo>
                      <a:pt x="47" y="1"/>
                    </a:lnTo>
                    <a:lnTo>
                      <a:pt x="47" y="2"/>
                    </a:lnTo>
                    <a:lnTo>
                      <a:pt x="47" y="3"/>
                    </a:lnTo>
                    <a:lnTo>
                      <a:pt x="48" y="3"/>
                    </a:lnTo>
                    <a:lnTo>
                      <a:pt x="48" y="2"/>
                    </a:lnTo>
                    <a:lnTo>
                      <a:pt x="49" y="2"/>
                    </a:lnTo>
                    <a:lnTo>
                      <a:pt x="50" y="3"/>
                    </a:lnTo>
                    <a:lnTo>
                      <a:pt x="50" y="4"/>
                    </a:lnTo>
                    <a:lnTo>
                      <a:pt x="50" y="4"/>
                    </a:lnTo>
                    <a:lnTo>
                      <a:pt x="50" y="4"/>
                    </a:lnTo>
                    <a:lnTo>
                      <a:pt x="51" y="4"/>
                    </a:lnTo>
                    <a:lnTo>
                      <a:pt x="51" y="5"/>
                    </a:lnTo>
                    <a:lnTo>
                      <a:pt x="50" y="6"/>
                    </a:lnTo>
                    <a:lnTo>
                      <a:pt x="50" y="7"/>
                    </a:lnTo>
                    <a:lnTo>
                      <a:pt x="51" y="8"/>
                    </a:lnTo>
                    <a:lnTo>
                      <a:pt x="52" y="8"/>
                    </a:lnTo>
                    <a:lnTo>
                      <a:pt x="53" y="8"/>
                    </a:lnTo>
                    <a:lnTo>
                      <a:pt x="54" y="8"/>
                    </a:lnTo>
                    <a:lnTo>
                      <a:pt x="54" y="8"/>
                    </a:lnTo>
                    <a:lnTo>
                      <a:pt x="55" y="9"/>
                    </a:lnTo>
                    <a:lnTo>
                      <a:pt x="56" y="9"/>
                    </a:lnTo>
                    <a:lnTo>
                      <a:pt x="56" y="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51" name="Freeform 1210">
                <a:extLst>
                  <a:ext uri="{FF2B5EF4-FFF2-40B4-BE49-F238E27FC236}">
                    <a16:creationId xmlns:a16="http://schemas.microsoft.com/office/drawing/2014/main" id="{CA15158D-DF5D-4FB8-A0BD-5F6A538B9E0E}"/>
                  </a:ext>
                </a:extLst>
              </p:cNvPr>
              <p:cNvSpPr>
                <a:spLocks/>
              </p:cNvSpPr>
              <p:nvPr/>
            </p:nvSpPr>
            <p:spPr bwMode="auto">
              <a:xfrm>
                <a:off x="3993" y="2151"/>
                <a:ext cx="367" cy="534"/>
              </a:xfrm>
              <a:custGeom>
                <a:avLst/>
                <a:gdLst>
                  <a:gd name="T0" fmla="*/ 266 w 367"/>
                  <a:gd name="T1" fmla="*/ 13 h 534"/>
                  <a:gd name="T2" fmla="*/ 264 w 367"/>
                  <a:gd name="T3" fmla="*/ 31 h 534"/>
                  <a:gd name="T4" fmla="*/ 262 w 367"/>
                  <a:gd name="T5" fmla="*/ 55 h 534"/>
                  <a:gd name="T6" fmla="*/ 268 w 367"/>
                  <a:gd name="T7" fmla="*/ 67 h 534"/>
                  <a:gd name="T8" fmla="*/ 275 w 367"/>
                  <a:gd name="T9" fmla="*/ 86 h 534"/>
                  <a:gd name="T10" fmla="*/ 269 w 367"/>
                  <a:gd name="T11" fmla="*/ 102 h 534"/>
                  <a:gd name="T12" fmla="*/ 283 w 367"/>
                  <a:gd name="T13" fmla="*/ 117 h 534"/>
                  <a:gd name="T14" fmla="*/ 293 w 367"/>
                  <a:gd name="T15" fmla="*/ 130 h 534"/>
                  <a:gd name="T16" fmla="*/ 314 w 367"/>
                  <a:gd name="T17" fmla="*/ 121 h 534"/>
                  <a:gd name="T18" fmla="*/ 345 w 367"/>
                  <a:gd name="T19" fmla="*/ 124 h 534"/>
                  <a:gd name="T20" fmla="*/ 348 w 367"/>
                  <a:gd name="T21" fmla="*/ 142 h 534"/>
                  <a:gd name="T22" fmla="*/ 347 w 367"/>
                  <a:gd name="T23" fmla="*/ 173 h 534"/>
                  <a:gd name="T24" fmla="*/ 352 w 367"/>
                  <a:gd name="T25" fmla="*/ 199 h 534"/>
                  <a:gd name="T26" fmla="*/ 361 w 367"/>
                  <a:gd name="T27" fmla="*/ 214 h 534"/>
                  <a:gd name="T28" fmla="*/ 336 w 367"/>
                  <a:gd name="T29" fmla="*/ 219 h 534"/>
                  <a:gd name="T30" fmla="*/ 324 w 367"/>
                  <a:gd name="T31" fmla="*/ 235 h 534"/>
                  <a:gd name="T32" fmla="*/ 305 w 367"/>
                  <a:gd name="T33" fmla="*/ 238 h 534"/>
                  <a:gd name="T34" fmla="*/ 293 w 367"/>
                  <a:gd name="T35" fmla="*/ 239 h 534"/>
                  <a:gd name="T36" fmla="*/ 290 w 367"/>
                  <a:gd name="T37" fmla="*/ 250 h 534"/>
                  <a:gd name="T38" fmla="*/ 284 w 367"/>
                  <a:gd name="T39" fmla="*/ 248 h 534"/>
                  <a:gd name="T40" fmla="*/ 274 w 367"/>
                  <a:gd name="T41" fmla="*/ 245 h 534"/>
                  <a:gd name="T42" fmla="*/ 269 w 367"/>
                  <a:gd name="T43" fmla="*/ 250 h 534"/>
                  <a:gd name="T44" fmla="*/ 262 w 367"/>
                  <a:gd name="T45" fmla="*/ 258 h 534"/>
                  <a:gd name="T46" fmla="*/ 250 w 367"/>
                  <a:gd name="T47" fmla="*/ 264 h 534"/>
                  <a:gd name="T48" fmla="*/ 245 w 367"/>
                  <a:gd name="T49" fmla="*/ 274 h 534"/>
                  <a:gd name="T50" fmla="*/ 239 w 367"/>
                  <a:gd name="T51" fmla="*/ 283 h 534"/>
                  <a:gd name="T52" fmla="*/ 235 w 367"/>
                  <a:gd name="T53" fmla="*/ 294 h 534"/>
                  <a:gd name="T54" fmla="*/ 231 w 367"/>
                  <a:gd name="T55" fmla="*/ 307 h 534"/>
                  <a:gd name="T56" fmla="*/ 221 w 367"/>
                  <a:gd name="T57" fmla="*/ 313 h 534"/>
                  <a:gd name="T58" fmla="*/ 220 w 367"/>
                  <a:gd name="T59" fmla="*/ 317 h 534"/>
                  <a:gd name="T60" fmla="*/ 206 w 367"/>
                  <a:gd name="T61" fmla="*/ 313 h 534"/>
                  <a:gd name="T62" fmla="*/ 194 w 367"/>
                  <a:gd name="T63" fmla="*/ 318 h 534"/>
                  <a:gd name="T64" fmla="*/ 183 w 367"/>
                  <a:gd name="T65" fmla="*/ 328 h 534"/>
                  <a:gd name="T66" fmla="*/ 173 w 367"/>
                  <a:gd name="T67" fmla="*/ 328 h 534"/>
                  <a:gd name="T68" fmla="*/ 165 w 367"/>
                  <a:gd name="T69" fmla="*/ 336 h 534"/>
                  <a:gd name="T70" fmla="*/ 159 w 367"/>
                  <a:gd name="T71" fmla="*/ 346 h 534"/>
                  <a:gd name="T72" fmla="*/ 150 w 367"/>
                  <a:gd name="T73" fmla="*/ 350 h 534"/>
                  <a:gd name="T74" fmla="*/ 148 w 367"/>
                  <a:gd name="T75" fmla="*/ 358 h 534"/>
                  <a:gd name="T76" fmla="*/ 142 w 367"/>
                  <a:gd name="T77" fmla="*/ 363 h 534"/>
                  <a:gd name="T78" fmla="*/ 138 w 367"/>
                  <a:gd name="T79" fmla="*/ 373 h 534"/>
                  <a:gd name="T80" fmla="*/ 141 w 367"/>
                  <a:gd name="T81" fmla="*/ 383 h 534"/>
                  <a:gd name="T82" fmla="*/ 131 w 367"/>
                  <a:gd name="T83" fmla="*/ 395 h 534"/>
                  <a:gd name="T84" fmla="*/ 128 w 367"/>
                  <a:gd name="T85" fmla="*/ 407 h 534"/>
                  <a:gd name="T86" fmla="*/ 127 w 367"/>
                  <a:gd name="T87" fmla="*/ 421 h 534"/>
                  <a:gd name="T88" fmla="*/ 118 w 367"/>
                  <a:gd name="T89" fmla="*/ 427 h 534"/>
                  <a:gd name="T90" fmla="*/ 111 w 367"/>
                  <a:gd name="T91" fmla="*/ 434 h 534"/>
                  <a:gd name="T92" fmla="*/ 104 w 367"/>
                  <a:gd name="T93" fmla="*/ 442 h 534"/>
                  <a:gd name="T94" fmla="*/ 95 w 367"/>
                  <a:gd name="T95" fmla="*/ 445 h 534"/>
                  <a:gd name="T96" fmla="*/ 83 w 367"/>
                  <a:gd name="T97" fmla="*/ 445 h 534"/>
                  <a:gd name="T98" fmla="*/ 72 w 367"/>
                  <a:gd name="T99" fmla="*/ 448 h 534"/>
                  <a:gd name="T100" fmla="*/ 62 w 367"/>
                  <a:gd name="T101" fmla="*/ 455 h 534"/>
                  <a:gd name="T102" fmla="*/ 49 w 367"/>
                  <a:gd name="T103" fmla="*/ 459 h 534"/>
                  <a:gd name="T104" fmla="*/ 48 w 367"/>
                  <a:gd name="T105" fmla="*/ 470 h 534"/>
                  <a:gd name="T106" fmla="*/ 37 w 367"/>
                  <a:gd name="T107" fmla="*/ 477 h 534"/>
                  <a:gd name="T108" fmla="*/ 30 w 367"/>
                  <a:gd name="T109" fmla="*/ 487 h 534"/>
                  <a:gd name="T110" fmla="*/ 25 w 367"/>
                  <a:gd name="T111" fmla="*/ 497 h 534"/>
                  <a:gd name="T112" fmla="*/ 19 w 367"/>
                  <a:gd name="T113" fmla="*/ 503 h 534"/>
                  <a:gd name="T114" fmla="*/ 15 w 367"/>
                  <a:gd name="T115" fmla="*/ 510 h 534"/>
                  <a:gd name="T116" fmla="*/ 11 w 367"/>
                  <a:gd name="T117" fmla="*/ 521 h 534"/>
                  <a:gd name="T118" fmla="*/ 0 w 367"/>
                  <a:gd name="T119" fmla="*/ 531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7" h="534">
                    <a:moveTo>
                      <a:pt x="266" y="0"/>
                    </a:moveTo>
                    <a:lnTo>
                      <a:pt x="266" y="0"/>
                    </a:lnTo>
                    <a:lnTo>
                      <a:pt x="266" y="1"/>
                    </a:lnTo>
                    <a:lnTo>
                      <a:pt x="267" y="1"/>
                    </a:lnTo>
                    <a:lnTo>
                      <a:pt x="268" y="1"/>
                    </a:lnTo>
                    <a:lnTo>
                      <a:pt x="269" y="1"/>
                    </a:lnTo>
                    <a:lnTo>
                      <a:pt x="269" y="2"/>
                    </a:lnTo>
                    <a:lnTo>
                      <a:pt x="269" y="3"/>
                    </a:lnTo>
                    <a:lnTo>
                      <a:pt x="269" y="5"/>
                    </a:lnTo>
                    <a:lnTo>
                      <a:pt x="268" y="6"/>
                    </a:lnTo>
                    <a:lnTo>
                      <a:pt x="267" y="6"/>
                    </a:lnTo>
                    <a:lnTo>
                      <a:pt x="266" y="7"/>
                    </a:lnTo>
                    <a:lnTo>
                      <a:pt x="266" y="7"/>
                    </a:lnTo>
                    <a:lnTo>
                      <a:pt x="266" y="9"/>
                    </a:lnTo>
                    <a:lnTo>
                      <a:pt x="266" y="11"/>
                    </a:lnTo>
                    <a:lnTo>
                      <a:pt x="266" y="12"/>
                    </a:lnTo>
                    <a:lnTo>
                      <a:pt x="266" y="13"/>
                    </a:lnTo>
                    <a:lnTo>
                      <a:pt x="267" y="14"/>
                    </a:lnTo>
                    <a:lnTo>
                      <a:pt x="267" y="14"/>
                    </a:lnTo>
                    <a:lnTo>
                      <a:pt x="267" y="15"/>
                    </a:lnTo>
                    <a:lnTo>
                      <a:pt x="267" y="17"/>
                    </a:lnTo>
                    <a:lnTo>
                      <a:pt x="267" y="17"/>
                    </a:lnTo>
                    <a:lnTo>
                      <a:pt x="266" y="17"/>
                    </a:lnTo>
                    <a:lnTo>
                      <a:pt x="266" y="18"/>
                    </a:lnTo>
                    <a:lnTo>
                      <a:pt x="266" y="19"/>
                    </a:lnTo>
                    <a:lnTo>
                      <a:pt x="266" y="21"/>
                    </a:lnTo>
                    <a:lnTo>
                      <a:pt x="265" y="21"/>
                    </a:lnTo>
                    <a:lnTo>
                      <a:pt x="264" y="23"/>
                    </a:lnTo>
                    <a:lnTo>
                      <a:pt x="263" y="24"/>
                    </a:lnTo>
                    <a:lnTo>
                      <a:pt x="262" y="25"/>
                    </a:lnTo>
                    <a:lnTo>
                      <a:pt x="262" y="26"/>
                    </a:lnTo>
                    <a:lnTo>
                      <a:pt x="262" y="28"/>
                    </a:lnTo>
                    <a:lnTo>
                      <a:pt x="263" y="31"/>
                    </a:lnTo>
                    <a:lnTo>
                      <a:pt x="264" y="31"/>
                    </a:lnTo>
                    <a:lnTo>
                      <a:pt x="265" y="31"/>
                    </a:lnTo>
                    <a:lnTo>
                      <a:pt x="265" y="32"/>
                    </a:lnTo>
                    <a:lnTo>
                      <a:pt x="266" y="33"/>
                    </a:lnTo>
                    <a:lnTo>
                      <a:pt x="266" y="34"/>
                    </a:lnTo>
                    <a:lnTo>
                      <a:pt x="267" y="34"/>
                    </a:lnTo>
                    <a:lnTo>
                      <a:pt x="267" y="35"/>
                    </a:lnTo>
                    <a:lnTo>
                      <a:pt x="268" y="35"/>
                    </a:lnTo>
                    <a:lnTo>
                      <a:pt x="269" y="36"/>
                    </a:lnTo>
                    <a:lnTo>
                      <a:pt x="269" y="38"/>
                    </a:lnTo>
                    <a:lnTo>
                      <a:pt x="269" y="39"/>
                    </a:lnTo>
                    <a:lnTo>
                      <a:pt x="269" y="41"/>
                    </a:lnTo>
                    <a:lnTo>
                      <a:pt x="269" y="42"/>
                    </a:lnTo>
                    <a:lnTo>
                      <a:pt x="267" y="43"/>
                    </a:lnTo>
                    <a:lnTo>
                      <a:pt x="262" y="48"/>
                    </a:lnTo>
                    <a:lnTo>
                      <a:pt x="262" y="49"/>
                    </a:lnTo>
                    <a:lnTo>
                      <a:pt x="262" y="54"/>
                    </a:lnTo>
                    <a:lnTo>
                      <a:pt x="262" y="55"/>
                    </a:lnTo>
                    <a:lnTo>
                      <a:pt x="262" y="56"/>
                    </a:lnTo>
                    <a:lnTo>
                      <a:pt x="262" y="57"/>
                    </a:lnTo>
                    <a:lnTo>
                      <a:pt x="264" y="59"/>
                    </a:lnTo>
                    <a:lnTo>
                      <a:pt x="264" y="59"/>
                    </a:lnTo>
                    <a:lnTo>
                      <a:pt x="265" y="60"/>
                    </a:lnTo>
                    <a:lnTo>
                      <a:pt x="266" y="60"/>
                    </a:lnTo>
                    <a:lnTo>
                      <a:pt x="266" y="61"/>
                    </a:lnTo>
                    <a:lnTo>
                      <a:pt x="266" y="62"/>
                    </a:lnTo>
                    <a:lnTo>
                      <a:pt x="266" y="62"/>
                    </a:lnTo>
                    <a:lnTo>
                      <a:pt x="266" y="63"/>
                    </a:lnTo>
                    <a:lnTo>
                      <a:pt x="266" y="64"/>
                    </a:lnTo>
                    <a:lnTo>
                      <a:pt x="266" y="65"/>
                    </a:lnTo>
                    <a:lnTo>
                      <a:pt x="265" y="66"/>
                    </a:lnTo>
                    <a:lnTo>
                      <a:pt x="266" y="66"/>
                    </a:lnTo>
                    <a:lnTo>
                      <a:pt x="266" y="67"/>
                    </a:lnTo>
                    <a:lnTo>
                      <a:pt x="267" y="67"/>
                    </a:lnTo>
                    <a:lnTo>
                      <a:pt x="268" y="67"/>
                    </a:lnTo>
                    <a:lnTo>
                      <a:pt x="269" y="68"/>
                    </a:lnTo>
                    <a:lnTo>
                      <a:pt x="269" y="68"/>
                    </a:lnTo>
                    <a:lnTo>
                      <a:pt x="271" y="69"/>
                    </a:lnTo>
                    <a:lnTo>
                      <a:pt x="272" y="69"/>
                    </a:lnTo>
                    <a:lnTo>
                      <a:pt x="273" y="69"/>
                    </a:lnTo>
                    <a:lnTo>
                      <a:pt x="273" y="70"/>
                    </a:lnTo>
                    <a:lnTo>
                      <a:pt x="275" y="73"/>
                    </a:lnTo>
                    <a:lnTo>
                      <a:pt x="276" y="75"/>
                    </a:lnTo>
                    <a:lnTo>
                      <a:pt x="276" y="76"/>
                    </a:lnTo>
                    <a:lnTo>
                      <a:pt x="276" y="77"/>
                    </a:lnTo>
                    <a:lnTo>
                      <a:pt x="276" y="79"/>
                    </a:lnTo>
                    <a:lnTo>
                      <a:pt x="276" y="80"/>
                    </a:lnTo>
                    <a:lnTo>
                      <a:pt x="276" y="81"/>
                    </a:lnTo>
                    <a:lnTo>
                      <a:pt x="276" y="84"/>
                    </a:lnTo>
                    <a:lnTo>
                      <a:pt x="276" y="85"/>
                    </a:lnTo>
                    <a:lnTo>
                      <a:pt x="275" y="86"/>
                    </a:lnTo>
                    <a:lnTo>
                      <a:pt x="275" y="86"/>
                    </a:lnTo>
                    <a:lnTo>
                      <a:pt x="274" y="87"/>
                    </a:lnTo>
                    <a:lnTo>
                      <a:pt x="273" y="87"/>
                    </a:lnTo>
                    <a:lnTo>
                      <a:pt x="272" y="88"/>
                    </a:lnTo>
                    <a:lnTo>
                      <a:pt x="271" y="90"/>
                    </a:lnTo>
                    <a:lnTo>
                      <a:pt x="270" y="90"/>
                    </a:lnTo>
                    <a:lnTo>
                      <a:pt x="269" y="93"/>
                    </a:lnTo>
                    <a:lnTo>
                      <a:pt x="269" y="93"/>
                    </a:lnTo>
                    <a:lnTo>
                      <a:pt x="268" y="96"/>
                    </a:lnTo>
                    <a:lnTo>
                      <a:pt x="267" y="96"/>
                    </a:lnTo>
                    <a:lnTo>
                      <a:pt x="266" y="97"/>
                    </a:lnTo>
                    <a:lnTo>
                      <a:pt x="266" y="97"/>
                    </a:lnTo>
                    <a:lnTo>
                      <a:pt x="266" y="98"/>
                    </a:lnTo>
                    <a:lnTo>
                      <a:pt x="266" y="99"/>
                    </a:lnTo>
                    <a:lnTo>
                      <a:pt x="267" y="100"/>
                    </a:lnTo>
                    <a:lnTo>
                      <a:pt x="268" y="100"/>
                    </a:lnTo>
                    <a:lnTo>
                      <a:pt x="269" y="101"/>
                    </a:lnTo>
                    <a:lnTo>
                      <a:pt x="269" y="102"/>
                    </a:lnTo>
                    <a:lnTo>
                      <a:pt x="269" y="104"/>
                    </a:lnTo>
                    <a:lnTo>
                      <a:pt x="270" y="105"/>
                    </a:lnTo>
                    <a:lnTo>
                      <a:pt x="270" y="106"/>
                    </a:lnTo>
                    <a:lnTo>
                      <a:pt x="271" y="107"/>
                    </a:lnTo>
                    <a:lnTo>
                      <a:pt x="272" y="107"/>
                    </a:lnTo>
                    <a:lnTo>
                      <a:pt x="272" y="107"/>
                    </a:lnTo>
                    <a:lnTo>
                      <a:pt x="276" y="108"/>
                    </a:lnTo>
                    <a:lnTo>
                      <a:pt x="278" y="109"/>
                    </a:lnTo>
                    <a:lnTo>
                      <a:pt x="278" y="110"/>
                    </a:lnTo>
                    <a:lnTo>
                      <a:pt x="279" y="110"/>
                    </a:lnTo>
                    <a:lnTo>
                      <a:pt x="279" y="111"/>
                    </a:lnTo>
                    <a:lnTo>
                      <a:pt x="280" y="111"/>
                    </a:lnTo>
                    <a:lnTo>
                      <a:pt x="281" y="113"/>
                    </a:lnTo>
                    <a:lnTo>
                      <a:pt x="282" y="113"/>
                    </a:lnTo>
                    <a:lnTo>
                      <a:pt x="283" y="114"/>
                    </a:lnTo>
                    <a:lnTo>
                      <a:pt x="283" y="115"/>
                    </a:lnTo>
                    <a:lnTo>
                      <a:pt x="283" y="117"/>
                    </a:lnTo>
                    <a:lnTo>
                      <a:pt x="283" y="117"/>
                    </a:lnTo>
                    <a:lnTo>
                      <a:pt x="283" y="118"/>
                    </a:lnTo>
                    <a:lnTo>
                      <a:pt x="283" y="119"/>
                    </a:lnTo>
                    <a:lnTo>
                      <a:pt x="283" y="120"/>
                    </a:lnTo>
                    <a:lnTo>
                      <a:pt x="283" y="122"/>
                    </a:lnTo>
                    <a:lnTo>
                      <a:pt x="283" y="122"/>
                    </a:lnTo>
                    <a:lnTo>
                      <a:pt x="283" y="123"/>
                    </a:lnTo>
                    <a:lnTo>
                      <a:pt x="283" y="124"/>
                    </a:lnTo>
                    <a:lnTo>
                      <a:pt x="284" y="124"/>
                    </a:lnTo>
                    <a:lnTo>
                      <a:pt x="285" y="126"/>
                    </a:lnTo>
                    <a:lnTo>
                      <a:pt x="286" y="127"/>
                    </a:lnTo>
                    <a:lnTo>
                      <a:pt x="286" y="127"/>
                    </a:lnTo>
                    <a:lnTo>
                      <a:pt x="286" y="128"/>
                    </a:lnTo>
                    <a:lnTo>
                      <a:pt x="287" y="128"/>
                    </a:lnTo>
                    <a:lnTo>
                      <a:pt x="290" y="129"/>
                    </a:lnTo>
                    <a:lnTo>
                      <a:pt x="291" y="130"/>
                    </a:lnTo>
                    <a:lnTo>
                      <a:pt x="293" y="130"/>
                    </a:lnTo>
                    <a:lnTo>
                      <a:pt x="293" y="130"/>
                    </a:lnTo>
                    <a:lnTo>
                      <a:pt x="295" y="130"/>
                    </a:lnTo>
                    <a:lnTo>
                      <a:pt x="296" y="130"/>
                    </a:lnTo>
                    <a:lnTo>
                      <a:pt x="297" y="129"/>
                    </a:lnTo>
                    <a:lnTo>
                      <a:pt x="298" y="128"/>
                    </a:lnTo>
                    <a:lnTo>
                      <a:pt x="300" y="128"/>
                    </a:lnTo>
                    <a:lnTo>
                      <a:pt x="302" y="127"/>
                    </a:lnTo>
                    <a:lnTo>
                      <a:pt x="303" y="127"/>
                    </a:lnTo>
                    <a:lnTo>
                      <a:pt x="304" y="126"/>
                    </a:lnTo>
                    <a:lnTo>
                      <a:pt x="305" y="126"/>
                    </a:lnTo>
                    <a:lnTo>
                      <a:pt x="306" y="125"/>
                    </a:lnTo>
                    <a:lnTo>
                      <a:pt x="307" y="124"/>
                    </a:lnTo>
                    <a:lnTo>
                      <a:pt x="309" y="122"/>
                    </a:lnTo>
                    <a:lnTo>
                      <a:pt x="310" y="121"/>
                    </a:lnTo>
                    <a:lnTo>
                      <a:pt x="310" y="121"/>
                    </a:lnTo>
                    <a:lnTo>
                      <a:pt x="312" y="121"/>
                    </a:lnTo>
                    <a:lnTo>
                      <a:pt x="314" y="121"/>
                    </a:lnTo>
                    <a:lnTo>
                      <a:pt x="315" y="122"/>
                    </a:lnTo>
                    <a:lnTo>
                      <a:pt x="316" y="122"/>
                    </a:lnTo>
                    <a:lnTo>
                      <a:pt x="318" y="122"/>
                    </a:lnTo>
                    <a:lnTo>
                      <a:pt x="319" y="122"/>
                    </a:lnTo>
                    <a:lnTo>
                      <a:pt x="320" y="122"/>
                    </a:lnTo>
                    <a:lnTo>
                      <a:pt x="321" y="122"/>
                    </a:lnTo>
                    <a:lnTo>
                      <a:pt x="322" y="123"/>
                    </a:lnTo>
                    <a:lnTo>
                      <a:pt x="323" y="123"/>
                    </a:lnTo>
                    <a:lnTo>
                      <a:pt x="326" y="123"/>
                    </a:lnTo>
                    <a:lnTo>
                      <a:pt x="328" y="123"/>
                    </a:lnTo>
                    <a:lnTo>
                      <a:pt x="330" y="124"/>
                    </a:lnTo>
                    <a:lnTo>
                      <a:pt x="335" y="123"/>
                    </a:lnTo>
                    <a:lnTo>
                      <a:pt x="340" y="124"/>
                    </a:lnTo>
                    <a:lnTo>
                      <a:pt x="341" y="124"/>
                    </a:lnTo>
                    <a:lnTo>
                      <a:pt x="342" y="124"/>
                    </a:lnTo>
                    <a:lnTo>
                      <a:pt x="343" y="124"/>
                    </a:lnTo>
                    <a:lnTo>
                      <a:pt x="345" y="124"/>
                    </a:lnTo>
                    <a:lnTo>
                      <a:pt x="345" y="124"/>
                    </a:lnTo>
                    <a:lnTo>
                      <a:pt x="346" y="124"/>
                    </a:lnTo>
                    <a:lnTo>
                      <a:pt x="348" y="125"/>
                    </a:lnTo>
                    <a:lnTo>
                      <a:pt x="348" y="125"/>
                    </a:lnTo>
                    <a:lnTo>
                      <a:pt x="349" y="126"/>
                    </a:lnTo>
                    <a:lnTo>
                      <a:pt x="350" y="127"/>
                    </a:lnTo>
                    <a:lnTo>
                      <a:pt x="351" y="129"/>
                    </a:lnTo>
                    <a:lnTo>
                      <a:pt x="351" y="130"/>
                    </a:lnTo>
                    <a:lnTo>
                      <a:pt x="351" y="131"/>
                    </a:lnTo>
                    <a:lnTo>
                      <a:pt x="351" y="133"/>
                    </a:lnTo>
                    <a:lnTo>
                      <a:pt x="350" y="134"/>
                    </a:lnTo>
                    <a:lnTo>
                      <a:pt x="350" y="135"/>
                    </a:lnTo>
                    <a:lnTo>
                      <a:pt x="349" y="138"/>
                    </a:lnTo>
                    <a:lnTo>
                      <a:pt x="349" y="138"/>
                    </a:lnTo>
                    <a:lnTo>
                      <a:pt x="348" y="139"/>
                    </a:lnTo>
                    <a:lnTo>
                      <a:pt x="348" y="140"/>
                    </a:lnTo>
                    <a:lnTo>
                      <a:pt x="348" y="142"/>
                    </a:lnTo>
                    <a:lnTo>
                      <a:pt x="348" y="142"/>
                    </a:lnTo>
                    <a:lnTo>
                      <a:pt x="348" y="146"/>
                    </a:lnTo>
                    <a:lnTo>
                      <a:pt x="348" y="148"/>
                    </a:lnTo>
                    <a:lnTo>
                      <a:pt x="348" y="149"/>
                    </a:lnTo>
                    <a:lnTo>
                      <a:pt x="347" y="150"/>
                    </a:lnTo>
                    <a:lnTo>
                      <a:pt x="347" y="152"/>
                    </a:lnTo>
                    <a:lnTo>
                      <a:pt x="345" y="155"/>
                    </a:lnTo>
                    <a:lnTo>
                      <a:pt x="345" y="157"/>
                    </a:lnTo>
                    <a:lnTo>
                      <a:pt x="345" y="159"/>
                    </a:lnTo>
                    <a:lnTo>
                      <a:pt x="345" y="160"/>
                    </a:lnTo>
                    <a:lnTo>
                      <a:pt x="345" y="162"/>
                    </a:lnTo>
                    <a:lnTo>
                      <a:pt x="346" y="163"/>
                    </a:lnTo>
                    <a:lnTo>
                      <a:pt x="346" y="165"/>
                    </a:lnTo>
                    <a:lnTo>
                      <a:pt x="346" y="169"/>
                    </a:lnTo>
                    <a:lnTo>
                      <a:pt x="346" y="170"/>
                    </a:lnTo>
                    <a:lnTo>
                      <a:pt x="346" y="172"/>
                    </a:lnTo>
                    <a:lnTo>
                      <a:pt x="347" y="173"/>
                    </a:lnTo>
                    <a:lnTo>
                      <a:pt x="348" y="173"/>
                    </a:lnTo>
                    <a:lnTo>
                      <a:pt x="348" y="174"/>
                    </a:lnTo>
                    <a:lnTo>
                      <a:pt x="348" y="175"/>
                    </a:lnTo>
                    <a:lnTo>
                      <a:pt x="350" y="177"/>
                    </a:lnTo>
                    <a:lnTo>
                      <a:pt x="351" y="178"/>
                    </a:lnTo>
                    <a:lnTo>
                      <a:pt x="352" y="179"/>
                    </a:lnTo>
                    <a:lnTo>
                      <a:pt x="352" y="183"/>
                    </a:lnTo>
                    <a:lnTo>
                      <a:pt x="352" y="184"/>
                    </a:lnTo>
                    <a:lnTo>
                      <a:pt x="352" y="186"/>
                    </a:lnTo>
                    <a:lnTo>
                      <a:pt x="352" y="187"/>
                    </a:lnTo>
                    <a:lnTo>
                      <a:pt x="352" y="188"/>
                    </a:lnTo>
                    <a:lnTo>
                      <a:pt x="352" y="189"/>
                    </a:lnTo>
                    <a:lnTo>
                      <a:pt x="352" y="192"/>
                    </a:lnTo>
                    <a:lnTo>
                      <a:pt x="352" y="193"/>
                    </a:lnTo>
                    <a:lnTo>
                      <a:pt x="352" y="197"/>
                    </a:lnTo>
                    <a:lnTo>
                      <a:pt x="352" y="197"/>
                    </a:lnTo>
                    <a:lnTo>
                      <a:pt x="352" y="199"/>
                    </a:lnTo>
                    <a:lnTo>
                      <a:pt x="352" y="200"/>
                    </a:lnTo>
                    <a:lnTo>
                      <a:pt x="353" y="200"/>
                    </a:lnTo>
                    <a:lnTo>
                      <a:pt x="353" y="201"/>
                    </a:lnTo>
                    <a:lnTo>
                      <a:pt x="354" y="202"/>
                    </a:lnTo>
                    <a:lnTo>
                      <a:pt x="355" y="204"/>
                    </a:lnTo>
                    <a:lnTo>
                      <a:pt x="355" y="205"/>
                    </a:lnTo>
                    <a:lnTo>
                      <a:pt x="355" y="206"/>
                    </a:lnTo>
                    <a:lnTo>
                      <a:pt x="355" y="207"/>
                    </a:lnTo>
                    <a:lnTo>
                      <a:pt x="356" y="208"/>
                    </a:lnTo>
                    <a:lnTo>
                      <a:pt x="356" y="209"/>
                    </a:lnTo>
                    <a:lnTo>
                      <a:pt x="357" y="210"/>
                    </a:lnTo>
                    <a:lnTo>
                      <a:pt x="358" y="211"/>
                    </a:lnTo>
                    <a:lnTo>
                      <a:pt x="359" y="211"/>
                    </a:lnTo>
                    <a:lnTo>
                      <a:pt x="359" y="212"/>
                    </a:lnTo>
                    <a:lnTo>
                      <a:pt x="359" y="213"/>
                    </a:lnTo>
                    <a:lnTo>
                      <a:pt x="360" y="214"/>
                    </a:lnTo>
                    <a:lnTo>
                      <a:pt x="361" y="214"/>
                    </a:lnTo>
                    <a:lnTo>
                      <a:pt x="361" y="215"/>
                    </a:lnTo>
                    <a:lnTo>
                      <a:pt x="362" y="215"/>
                    </a:lnTo>
                    <a:lnTo>
                      <a:pt x="362" y="216"/>
                    </a:lnTo>
                    <a:lnTo>
                      <a:pt x="363" y="218"/>
                    </a:lnTo>
                    <a:lnTo>
                      <a:pt x="363" y="219"/>
                    </a:lnTo>
                    <a:lnTo>
                      <a:pt x="364" y="220"/>
                    </a:lnTo>
                    <a:lnTo>
                      <a:pt x="364" y="221"/>
                    </a:lnTo>
                    <a:lnTo>
                      <a:pt x="365" y="223"/>
                    </a:lnTo>
                    <a:lnTo>
                      <a:pt x="365" y="224"/>
                    </a:lnTo>
                    <a:lnTo>
                      <a:pt x="365" y="224"/>
                    </a:lnTo>
                    <a:lnTo>
                      <a:pt x="366" y="224"/>
                    </a:lnTo>
                    <a:lnTo>
                      <a:pt x="367" y="228"/>
                    </a:lnTo>
                    <a:lnTo>
                      <a:pt x="367" y="228"/>
                    </a:lnTo>
                    <a:lnTo>
                      <a:pt x="365" y="228"/>
                    </a:lnTo>
                    <a:lnTo>
                      <a:pt x="336" y="217"/>
                    </a:lnTo>
                    <a:lnTo>
                      <a:pt x="335" y="217"/>
                    </a:lnTo>
                    <a:lnTo>
                      <a:pt x="336" y="219"/>
                    </a:lnTo>
                    <a:lnTo>
                      <a:pt x="336" y="221"/>
                    </a:lnTo>
                    <a:lnTo>
                      <a:pt x="336" y="222"/>
                    </a:lnTo>
                    <a:lnTo>
                      <a:pt x="336" y="224"/>
                    </a:lnTo>
                    <a:lnTo>
                      <a:pt x="335" y="224"/>
                    </a:lnTo>
                    <a:lnTo>
                      <a:pt x="335" y="225"/>
                    </a:lnTo>
                    <a:lnTo>
                      <a:pt x="334" y="226"/>
                    </a:lnTo>
                    <a:lnTo>
                      <a:pt x="334" y="227"/>
                    </a:lnTo>
                    <a:lnTo>
                      <a:pt x="333" y="228"/>
                    </a:lnTo>
                    <a:lnTo>
                      <a:pt x="331" y="228"/>
                    </a:lnTo>
                    <a:lnTo>
                      <a:pt x="330" y="228"/>
                    </a:lnTo>
                    <a:lnTo>
                      <a:pt x="329" y="228"/>
                    </a:lnTo>
                    <a:lnTo>
                      <a:pt x="328" y="228"/>
                    </a:lnTo>
                    <a:lnTo>
                      <a:pt x="328" y="229"/>
                    </a:lnTo>
                    <a:lnTo>
                      <a:pt x="326" y="230"/>
                    </a:lnTo>
                    <a:lnTo>
                      <a:pt x="325" y="231"/>
                    </a:lnTo>
                    <a:lnTo>
                      <a:pt x="324" y="234"/>
                    </a:lnTo>
                    <a:lnTo>
                      <a:pt x="324" y="235"/>
                    </a:lnTo>
                    <a:lnTo>
                      <a:pt x="323" y="235"/>
                    </a:lnTo>
                    <a:lnTo>
                      <a:pt x="322" y="236"/>
                    </a:lnTo>
                    <a:lnTo>
                      <a:pt x="321" y="236"/>
                    </a:lnTo>
                    <a:lnTo>
                      <a:pt x="319" y="235"/>
                    </a:lnTo>
                    <a:lnTo>
                      <a:pt x="317" y="236"/>
                    </a:lnTo>
                    <a:lnTo>
                      <a:pt x="317" y="236"/>
                    </a:lnTo>
                    <a:lnTo>
                      <a:pt x="316" y="236"/>
                    </a:lnTo>
                    <a:lnTo>
                      <a:pt x="315" y="236"/>
                    </a:lnTo>
                    <a:lnTo>
                      <a:pt x="314" y="237"/>
                    </a:lnTo>
                    <a:lnTo>
                      <a:pt x="314" y="237"/>
                    </a:lnTo>
                    <a:lnTo>
                      <a:pt x="313" y="237"/>
                    </a:lnTo>
                    <a:lnTo>
                      <a:pt x="312" y="237"/>
                    </a:lnTo>
                    <a:lnTo>
                      <a:pt x="310" y="238"/>
                    </a:lnTo>
                    <a:lnTo>
                      <a:pt x="310" y="238"/>
                    </a:lnTo>
                    <a:lnTo>
                      <a:pt x="309" y="238"/>
                    </a:lnTo>
                    <a:lnTo>
                      <a:pt x="308" y="239"/>
                    </a:lnTo>
                    <a:lnTo>
                      <a:pt x="305" y="238"/>
                    </a:lnTo>
                    <a:lnTo>
                      <a:pt x="304" y="238"/>
                    </a:lnTo>
                    <a:lnTo>
                      <a:pt x="303" y="238"/>
                    </a:lnTo>
                    <a:lnTo>
                      <a:pt x="303" y="238"/>
                    </a:lnTo>
                    <a:lnTo>
                      <a:pt x="302" y="237"/>
                    </a:lnTo>
                    <a:lnTo>
                      <a:pt x="301" y="237"/>
                    </a:lnTo>
                    <a:lnTo>
                      <a:pt x="300" y="237"/>
                    </a:lnTo>
                    <a:lnTo>
                      <a:pt x="299" y="238"/>
                    </a:lnTo>
                    <a:lnTo>
                      <a:pt x="299" y="238"/>
                    </a:lnTo>
                    <a:lnTo>
                      <a:pt x="298" y="239"/>
                    </a:lnTo>
                    <a:lnTo>
                      <a:pt x="297" y="239"/>
                    </a:lnTo>
                    <a:lnTo>
                      <a:pt x="297" y="238"/>
                    </a:lnTo>
                    <a:lnTo>
                      <a:pt x="297" y="238"/>
                    </a:lnTo>
                    <a:lnTo>
                      <a:pt x="296" y="238"/>
                    </a:lnTo>
                    <a:lnTo>
                      <a:pt x="296" y="238"/>
                    </a:lnTo>
                    <a:lnTo>
                      <a:pt x="295" y="239"/>
                    </a:lnTo>
                    <a:lnTo>
                      <a:pt x="294" y="239"/>
                    </a:lnTo>
                    <a:lnTo>
                      <a:pt x="293" y="239"/>
                    </a:lnTo>
                    <a:lnTo>
                      <a:pt x="293" y="239"/>
                    </a:lnTo>
                    <a:lnTo>
                      <a:pt x="292" y="240"/>
                    </a:lnTo>
                    <a:lnTo>
                      <a:pt x="291" y="241"/>
                    </a:lnTo>
                    <a:lnTo>
                      <a:pt x="291" y="242"/>
                    </a:lnTo>
                    <a:lnTo>
                      <a:pt x="290" y="245"/>
                    </a:lnTo>
                    <a:lnTo>
                      <a:pt x="291" y="245"/>
                    </a:lnTo>
                    <a:lnTo>
                      <a:pt x="292" y="245"/>
                    </a:lnTo>
                    <a:lnTo>
                      <a:pt x="293" y="245"/>
                    </a:lnTo>
                    <a:lnTo>
                      <a:pt x="293" y="247"/>
                    </a:lnTo>
                    <a:lnTo>
                      <a:pt x="293" y="248"/>
                    </a:lnTo>
                    <a:lnTo>
                      <a:pt x="293" y="248"/>
                    </a:lnTo>
                    <a:lnTo>
                      <a:pt x="293" y="249"/>
                    </a:lnTo>
                    <a:lnTo>
                      <a:pt x="293" y="249"/>
                    </a:lnTo>
                    <a:lnTo>
                      <a:pt x="292" y="248"/>
                    </a:lnTo>
                    <a:lnTo>
                      <a:pt x="291" y="248"/>
                    </a:lnTo>
                    <a:lnTo>
                      <a:pt x="290" y="249"/>
                    </a:lnTo>
                    <a:lnTo>
                      <a:pt x="290" y="250"/>
                    </a:lnTo>
                    <a:lnTo>
                      <a:pt x="291" y="250"/>
                    </a:lnTo>
                    <a:lnTo>
                      <a:pt x="291" y="251"/>
                    </a:lnTo>
                    <a:lnTo>
                      <a:pt x="290" y="252"/>
                    </a:lnTo>
                    <a:lnTo>
                      <a:pt x="289" y="252"/>
                    </a:lnTo>
                    <a:lnTo>
                      <a:pt x="289" y="253"/>
                    </a:lnTo>
                    <a:lnTo>
                      <a:pt x="289" y="254"/>
                    </a:lnTo>
                    <a:lnTo>
                      <a:pt x="288" y="254"/>
                    </a:lnTo>
                    <a:lnTo>
                      <a:pt x="287" y="254"/>
                    </a:lnTo>
                    <a:lnTo>
                      <a:pt x="286" y="254"/>
                    </a:lnTo>
                    <a:lnTo>
                      <a:pt x="286" y="253"/>
                    </a:lnTo>
                    <a:lnTo>
                      <a:pt x="286" y="252"/>
                    </a:lnTo>
                    <a:lnTo>
                      <a:pt x="285" y="251"/>
                    </a:lnTo>
                    <a:lnTo>
                      <a:pt x="285" y="250"/>
                    </a:lnTo>
                    <a:lnTo>
                      <a:pt x="286" y="249"/>
                    </a:lnTo>
                    <a:lnTo>
                      <a:pt x="286" y="249"/>
                    </a:lnTo>
                    <a:lnTo>
                      <a:pt x="286" y="248"/>
                    </a:lnTo>
                    <a:lnTo>
                      <a:pt x="284" y="248"/>
                    </a:lnTo>
                    <a:lnTo>
                      <a:pt x="283" y="248"/>
                    </a:lnTo>
                    <a:lnTo>
                      <a:pt x="283" y="248"/>
                    </a:lnTo>
                    <a:lnTo>
                      <a:pt x="282" y="248"/>
                    </a:lnTo>
                    <a:lnTo>
                      <a:pt x="283" y="246"/>
                    </a:lnTo>
                    <a:lnTo>
                      <a:pt x="282" y="245"/>
                    </a:lnTo>
                    <a:lnTo>
                      <a:pt x="282" y="245"/>
                    </a:lnTo>
                    <a:lnTo>
                      <a:pt x="283" y="245"/>
                    </a:lnTo>
                    <a:lnTo>
                      <a:pt x="281" y="244"/>
                    </a:lnTo>
                    <a:lnTo>
                      <a:pt x="280" y="244"/>
                    </a:lnTo>
                    <a:lnTo>
                      <a:pt x="279" y="245"/>
                    </a:lnTo>
                    <a:lnTo>
                      <a:pt x="279" y="244"/>
                    </a:lnTo>
                    <a:lnTo>
                      <a:pt x="279" y="243"/>
                    </a:lnTo>
                    <a:lnTo>
                      <a:pt x="278" y="244"/>
                    </a:lnTo>
                    <a:lnTo>
                      <a:pt x="276" y="244"/>
                    </a:lnTo>
                    <a:lnTo>
                      <a:pt x="276" y="244"/>
                    </a:lnTo>
                    <a:lnTo>
                      <a:pt x="275" y="245"/>
                    </a:lnTo>
                    <a:lnTo>
                      <a:pt x="274" y="245"/>
                    </a:lnTo>
                    <a:lnTo>
                      <a:pt x="273" y="245"/>
                    </a:lnTo>
                    <a:lnTo>
                      <a:pt x="272" y="244"/>
                    </a:lnTo>
                    <a:lnTo>
                      <a:pt x="273" y="244"/>
                    </a:lnTo>
                    <a:lnTo>
                      <a:pt x="273" y="243"/>
                    </a:lnTo>
                    <a:lnTo>
                      <a:pt x="272" y="242"/>
                    </a:lnTo>
                    <a:lnTo>
                      <a:pt x="272" y="243"/>
                    </a:lnTo>
                    <a:lnTo>
                      <a:pt x="271" y="243"/>
                    </a:lnTo>
                    <a:lnTo>
                      <a:pt x="271" y="244"/>
                    </a:lnTo>
                    <a:lnTo>
                      <a:pt x="270" y="245"/>
                    </a:lnTo>
                    <a:lnTo>
                      <a:pt x="269" y="245"/>
                    </a:lnTo>
                    <a:lnTo>
                      <a:pt x="268" y="246"/>
                    </a:lnTo>
                    <a:lnTo>
                      <a:pt x="268" y="247"/>
                    </a:lnTo>
                    <a:lnTo>
                      <a:pt x="269" y="247"/>
                    </a:lnTo>
                    <a:lnTo>
                      <a:pt x="269" y="248"/>
                    </a:lnTo>
                    <a:lnTo>
                      <a:pt x="269" y="248"/>
                    </a:lnTo>
                    <a:lnTo>
                      <a:pt x="269" y="249"/>
                    </a:lnTo>
                    <a:lnTo>
                      <a:pt x="269" y="250"/>
                    </a:lnTo>
                    <a:lnTo>
                      <a:pt x="268" y="250"/>
                    </a:lnTo>
                    <a:lnTo>
                      <a:pt x="267" y="250"/>
                    </a:lnTo>
                    <a:lnTo>
                      <a:pt x="266" y="251"/>
                    </a:lnTo>
                    <a:lnTo>
                      <a:pt x="266" y="252"/>
                    </a:lnTo>
                    <a:lnTo>
                      <a:pt x="266" y="252"/>
                    </a:lnTo>
                    <a:lnTo>
                      <a:pt x="266" y="252"/>
                    </a:lnTo>
                    <a:lnTo>
                      <a:pt x="265" y="252"/>
                    </a:lnTo>
                    <a:lnTo>
                      <a:pt x="264" y="252"/>
                    </a:lnTo>
                    <a:lnTo>
                      <a:pt x="264" y="253"/>
                    </a:lnTo>
                    <a:lnTo>
                      <a:pt x="263" y="254"/>
                    </a:lnTo>
                    <a:lnTo>
                      <a:pt x="262" y="255"/>
                    </a:lnTo>
                    <a:lnTo>
                      <a:pt x="262" y="256"/>
                    </a:lnTo>
                    <a:lnTo>
                      <a:pt x="262" y="256"/>
                    </a:lnTo>
                    <a:lnTo>
                      <a:pt x="261" y="256"/>
                    </a:lnTo>
                    <a:lnTo>
                      <a:pt x="260" y="257"/>
                    </a:lnTo>
                    <a:lnTo>
                      <a:pt x="261" y="258"/>
                    </a:lnTo>
                    <a:lnTo>
                      <a:pt x="262" y="258"/>
                    </a:lnTo>
                    <a:lnTo>
                      <a:pt x="262" y="259"/>
                    </a:lnTo>
                    <a:lnTo>
                      <a:pt x="261" y="259"/>
                    </a:lnTo>
                    <a:lnTo>
                      <a:pt x="260" y="259"/>
                    </a:lnTo>
                    <a:lnTo>
                      <a:pt x="259" y="259"/>
                    </a:lnTo>
                    <a:lnTo>
                      <a:pt x="259" y="260"/>
                    </a:lnTo>
                    <a:lnTo>
                      <a:pt x="258" y="260"/>
                    </a:lnTo>
                    <a:lnTo>
                      <a:pt x="257" y="261"/>
                    </a:lnTo>
                    <a:lnTo>
                      <a:pt x="256" y="263"/>
                    </a:lnTo>
                    <a:lnTo>
                      <a:pt x="256" y="264"/>
                    </a:lnTo>
                    <a:lnTo>
                      <a:pt x="255" y="265"/>
                    </a:lnTo>
                    <a:lnTo>
                      <a:pt x="255" y="264"/>
                    </a:lnTo>
                    <a:lnTo>
                      <a:pt x="254" y="264"/>
                    </a:lnTo>
                    <a:lnTo>
                      <a:pt x="253" y="265"/>
                    </a:lnTo>
                    <a:lnTo>
                      <a:pt x="252" y="264"/>
                    </a:lnTo>
                    <a:lnTo>
                      <a:pt x="252" y="264"/>
                    </a:lnTo>
                    <a:lnTo>
                      <a:pt x="251" y="264"/>
                    </a:lnTo>
                    <a:lnTo>
                      <a:pt x="250" y="264"/>
                    </a:lnTo>
                    <a:lnTo>
                      <a:pt x="250" y="266"/>
                    </a:lnTo>
                    <a:lnTo>
                      <a:pt x="251" y="267"/>
                    </a:lnTo>
                    <a:lnTo>
                      <a:pt x="252" y="266"/>
                    </a:lnTo>
                    <a:lnTo>
                      <a:pt x="252" y="267"/>
                    </a:lnTo>
                    <a:lnTo>
                      <a:pt x="253" y="268"/>
                    </a:lnTo>
                    <a:lnTo>
                      <a:pt x="252" y="269"/>
                    </a:lnTo>
                    <a:lnTo>
                      <a:pt x="252" y="269"/>
                    </a:lnTo>
                    <a:lnTo>
                      <a:pt x="251" y="269"/>
                    </a:lnTo>
                    <a:lnTo>
                      <a:pt x="250" y="269"/>
                    </a:lnTo>
                    <a:lnTo>
                      <a:pt x="249" y="269"/>
                    </a:lnTo>
                    <a:lnTo>
                      <a:pt x="248" y="270"/>
                    </a:lnTo>
                    <a:lnTo>
                      <a:pt x="248" y="271"/>
                    </a:lnTo>
                    <a:lnTo>
                      <a:pt x="248" y="272"/>
                    </a:lnTo>
                    <a:lnTo>
                      <a:pt x="247" y="272"/>
                    </a:lnTo>
                    <a:lnTo>
                      <a:pt x="245" y="273"/>
                    </a:lnTo>
                    <a:lnTo>
                      <a:pt x="245" y="273"/>
                    </a:lnTo>
                    <a:lnTo>
                      <a:pt x="245" y="274"/>
                    </a:lnTo>
                    <a:lnTo>
                      <a:pt x="244" y="275"/>
                    </a:lnTo>
                    <a:lnTo>
                      <a:pt x="243" y="275"/>
                    </a:lnTo>
                    <a:lnTo>
                      <a:pt x="242" y="275"/>
                    </a:lnTo>
                    <a:lnTo>
                      <a:pt x="241" y="275"/>
                    </a:lnTo>
                    <a:lnTo>
                      <a:pt x="240" y="276"/>
                    </a:lnTo>
                    <a:lnTo>
                      <a:pt x="240" y="276"/>
                    </a:lnTo>
                    <a:lnTo>
                      <a:pt x="240" y="277"/>
                    </a:lnTo>
                    <a:lnTo>
                      <a:pt x="241" y="278"/>
                    </a:lnTo>
                    <a:lnTo>
                      <a:pt x="241" y="278"/>
                    </a:lnTo>
                    <a:lnTo>
                      <a:pt x="242" y="279"/>
                    </a:lnTo>
                    <a:lnTo>
                      <a:pt x="242" y="279"/>
                    </a:lnTo>
                    <a:lnTo>
                      <a:pt x="242" y="280"/>
                    </a:lnTo>
                    <a:lnTo>
                      <a:pt x="243" y="281"/>
                    </a:lnTo>
                    <a:lnTo>
                      <a:pt x="242" y="282"/>
                    </a:lnTo>
                    <a:lnTo>
                      <a:pt x="241" y="282"/>
                    </a:lnTo>
                    <a:lnTo>
                      <a:pt x="240" y="281"/>
                    </a:lnTo>
                    <a:lnTo>
                      <a:pt x="239" y="283"/>
                    </a:lnTo>
                    <a:lnTo>
                      <a:pt x="238" y="283"/>
                    </a:lnTo>
                    <a:lnTo>
                      <a:pt x="238" y="284"/>
                    </a:lnTo>
                    <a:lnTo>
                      <a:pt x="238" y="285"/>
                    </a:lnTo>
                    <a:lnTo>
                      <a:pt x="238" y="286"/>
                    </a:lnTo>
                    <a:lnTo>
                      <a:pt x="237" y="286"/>
                    </a:lnTo>
                    <a:lnTo>
                      <a:pt x="236" y="286"/>
                    </a:lnTo>
                    <a:lnTo>
                      <a:pt x="236" y="287"/>
                    </a:lnTo>
                    <a:lnTo>
                      <a:pt x="237" y="288"/>
                    </a:lnTo>
                    <a:lnTo>
                      <a:pt x="237" y="289"/>
                    </a:lnTo>
                    <a:lnTo>
                      <a:pt x="238" y="290"/>
                    </a:lnTo>
                    <a:lnTo>
                      <a:pt x="238" y="291"/>
                    </a:lnTo>
                    <a:lnTo>
                      <a:pt x="237" y="292"/>
                    </a:lnTo>
                    <a:lnTo>
                      <a:pt x="235" y="292"/>
                    </a:lnTo>
                    <a:lnTo>
                      <a:pt x="235" y="293"/>
                    </a:lnTo>
                    <a:lnTo>
                      <a:pt x="235" y="293"/>
                    </a:lnTo>
                    <a:lnTo>
                      <a:pt x="235" y="293"/>
                    </a:lnTo>
                    <a:lnTo>
                      <a:pt x="235" y="294"/>
                    </a:lnTo>
                    <a:lnTo>
                      <a:pt x="235" y="296"/>
                    </a:lnTo>
                    <a:lnTo>
                      <a:pt x="235" y="297"/>
                    </a:lnTo>
                    <a:lnTo>
                      <a:pt x="235" y="298"/>
                    </a:lnTo>
                    <a:lnTo>
                      <a:pt x="235" y="298"/>
                    </a:lnTo>
                    <a:lnTo>
                      <a:pt x="234" y="299"/>
                    </a:lnTo>
                    <a:lnTo>
                      <a:pt x="233" y="299"/>
                    </a:lnTo>
                    <a:lnTo>
                      <a:pt x="232" y="299"/>
                    </a:lnTo>
                    <a:lnTo>
                      <a:pt x="232" y="300"/>
                    </a:lnTo>
                    <a:lnTo>
                      <a:pt x="232" y="300"/>
                    </a:lnTo>
                    <a:lnTo>
                      <a:pt x="233" y="301"/>
                    </a:lnTo>
                    <a:lnTo>
                      <a:pt x="233" y="302"/>
                    </a:lnTo>
                    <a:lnTo>
                      <a:pt x="232" y="302"/>
                    </a:lnTo>
                    <a:lnTo>
                      <a:pt x="232" y="303"/>
                    </a:lnTo>
                    <a:lnTo>
                      <a:pt x="232" y="304"/>
                    </a:lnTo>
                    <a:lnTo>
                      <a:pt x="232" y="305"/>
                    </a:lnTo>
                    <a:lnTo>
                      <a:pt x="231" y="307"/>
                    </a:lnTo>
                    <a:lnTo>
                      <a:pt x="231" y="307"/>
                    </a:lnTo>
                    <a:lnTo>
                      <a:pt x="231" y="308"/>
                    </a:lnTo>
                    <a:lnTo>
                      <a:pt x="231" y="309"/>
                    </a:lnTo>
                    <a:lnTo>
                      <a:pt x="231" y="310"/>
                    </a:lnTo>
                    <a:lnTo>
                      <a:pt x="230" y="310"/>
                    </a:lnTo>
                    <a:lnTo>
                      <a:pt x="230" y="312"/>
                    </a:lnTo>
                    <a:lnTo>
                      <a:pt x="230" y="313"/>
                    </a:lnTo>
                    <a:lnTo>
                      <a:pt x="229" y="314"/>
                    </a:lnTo>
                    <a:lnTo>
                      <a:pt x="228" y="313"/>
                    </a:lnTo>
                    <a:lnTo>
                      <a:pt x="228" y="312"/>
                    </a:lnTo>
                    <a:lnTo>
                      <a:pt x="228" y="311"/>
                    </a:lnTo>
                    <a:lnTo>
                      <a:pt x="227" y="310"/>
                    </a:lnTo>
                    <a:lnTo>
                      <a:pt x="224" y="310"/>
                    </a:lnTo>
                    <a:lnTo>
                      <a:pt x="224" y="310"/>
                    </a:lnTo>
                    <a:lnTo>
                      <a:pt x="222" y="311"/>
                    </a:lnTo>
                    <a:lnTo>
                      <a:pt x="221" y="311"/>
                    </a:lnTo>
                    <a:lnTo>
                      <a:pt x="221" y="312"/>
                    </a:lnTo>
                    <a:lnTo>
                      <a:pt x="221" y="313"/>
                    </a:lnTo>
                    <a:lnTo>
                      <a:pt x="222" y="314"/>
                    </a:lnTo>
                    <a:lnTo>
                      <a:pt x="223" y="314"/>
                    </a:lnTo>
                    <a:lnTo>
                      <a:pt x="224" y="314"/>
                    </a:lnTo>
                    <a:lnTo>
                      <a:pt x="224" y="314"/>
                    </a:lnTo>
                    <a:lnTo>
                      <a:pt x="225" y="315"/>
                    </a:lnTo>
                    <a:lnTo>
                      <a:pt x="226" y="317"/>
                    </a:lnTo>
                    <a:lnTo>
                      <a:pt x="226" y="317"/>
                    </a:lnTo>
                    <a:lnTo>
                      <a:pt x="225" y="317"/>
                    </a:lnTo>
                    <a:lnTo>
                      <a:pt x="224" y="317"/>
                    </a:lnTo>
                    <a:lnTo>
                      <a:pt x="223" y="317"/>
                    </a:lnTo>
                    <a:lnTo>
                      <a:pt x="222" y="317"/>
                    </a:lnTo>
                    <a:lnTo>
                      <a:pt x="222" y="319"/>
                    </a:lnTo>
                    <a:lnTo>
                      <a:pt x="221" y="320"/>
                    </a:lnTo>
                    <a:lnTo>
                      <a:pt x="221" y="319"/>
                    </a:lnTo>
                    <a:lnTo>
                      <a:pt x="221" y="317"/>
                    </a:lnTo>
                    <a:lnTo>
                      <a:pt x="221" y="317"/>
                    </a:lnTo>
                    <a:lnTo>
                      <a:pt x="220" y="317"/>
                    </a:lnTo>
                    <a:lnTo>
                      <a:pt x="219" y="317"/>
                    </a:lnTo>
                    <a:lnTo>
                      <a:pt x="218" y="317"/>
                    </a:lnTo>
                    <a:lnTo>
                      <a:pt x="217" y="317"/>
                    </a:lnTo>
                    <a:lnTo>
                      <a:pt x="216" y="317"/>
                    </a:lnTo>
                    <a:lnTo>
                      <a:pt x="215" y="317"/>
                    </a:lnTo>
                    <a:lnTo>
                      <a:pt x="214" y="317"/>
                    </a:lnTo>
                    <a:lnTo>
                      <a:pt x="213" y="317"/>
                    </a:lnTo>
                    <a:lnTo>
                      <a:pt x="212" y="317"/>
                    </a:lnTo>
                    <a:lnTo>
                      <a:pt x="212" y="315"/>
                    </a:lnTo>
                    <a:lnTo>
                      <a:pt x="211" y="314"/>
                    </a:lnTo>
                    <a:lnTo>
                      <a:pt x="210" y="314"/>
                    </a:lnTo>
                    <a:lnTo>
                      <a:pt x="210" y="314"/>
                    </a:lnTo>
                    <a:lnTo>
                      <a:pt x="209" y="314"/>
                    </a:lnTo>
                    <a:lnTo>
                      <a:pt x="208" y="314"/>
                    </a:lnTo>
                    <a:lnTo>
                      <a:pt x="207" y="314"/>
                    </a:lnTo>
                    <a:lnTo>
                      <a:pt x="207" y="314"/>
                    </a:lnTo>
                    <a:lnTo>
                      <a:pt x="206" y="313"/>
                    </a:lnTo>
                    <a:lnTo>
                      <a:pt x="204" y="312"/>
                    </a:lnTo>
                    <a:lnTo>
                      <a:pt x="204" y="312"/>
                    </a:lnTo>
                    <a:lnTo>
                      <a:pt x="203" y="313"/>
                    </a:lnTo>
                    <a:lnTo>
                      <a:pt x="203" y="314"/>
                    </a:lnTo>
                    <a:lnTo>
                      <a:pt x="203" y="315"/>
                    </a:lnTo>
                    <a:lnTo>
                      <a:pt x="201" y="315"/>
                    </a:lnTo>
                    <a:lnTo>
                      <a:pt x="200" y="315"/>
                    </a:lnTo>
                    <a:lnTo>
                      <a:pt x="200" y="314"/>
                    </a:lnTo>
                    <a:lnTo>
                      <a:pt x="199" y="314"/>
                    </a:lnTo>
                    <a:lnTo>
                      <a:pt x="198" y="315"/>
                    </a:lnTo>
                    <a:lnTo>
                      <a:pt x="197" y="315"/>
                    </a:lnTo>
                    <a:lnTo>
                      <a:pt x="197" y="315"/>
                    </a:lnTo>
                    <a:lnTo>
                      <a:pt x="197" y="316"/>
                    </a:lnTo>
                    <a:lnTo>
                      <a:pt x="197" y="317"/>
                    </a:lnTo>
                    <a:lnTo>
                      <a:pt x="196" y="317"/>
                    </a:lnTo>
                    <a:lnTo>
                      <a:pt x="195" y="318"/>
                    </a:lnTo>
                    <a:lnTo>
                      <a:pt x="194" y="318"/>
                    </a:lnTo>
                    <a:lnTo>
                      <a:pt x="194" y="321"/>
                    </a:lnTo>
                    <a:lnTo>
                      <a:pt x="194" y="321"/>
                    </a:lnTo>
                    <a:lnTo>
                      <a:pt x="193" y="322"/>
                    </a:lnTo>
                    <a:lnTo>
                      <a:pt x="193" y="322"/>
                    </a:lnTo>
                    <a:lnTo>
                      <a:pt x="192" y="323"/>
                    </a:lnTo>
                    <a:lnTo>
                      <a:pt x="191" y="323"/>
                    </a:lnTo>
                    <a:lnTo>
                      <a:pt x="191" y="324"/>
                    </a:lnTo>
                    <a:lnTo>
                      <a:pt x="190" y="324"/>
                    </a:lnTo>
                    <a:lnTo>
                      <a:pt x="190" y="325"/>
                    </a:lnTo>
                    <a:lnTo>
                      <a:pt x="188" y="325"/>
                    </a:lnTo>
                    <a:lnTo>
                      <a:pt x="186" y="325"/>
                    </a:lnTo>
                    <a:lnTo>
                      <a:pt x="185" y="325"/>
                    </a:lnTo>
                    <a:lnTo>
                      <a:pt x="184" y="325"/>
                    </a:lnTo>
                    <a:lnTo>
                      <a:pt x="183" y="326"/>
                    </a:lnTo>
                    <a:lnTo>
                      <a:pt x="183" y="327"/>
                    </a:lnTo>
                    <a:lnTo>
                      <a:pt x="183" y="328"/>
                    </a:lnTo>
                    <a:lnTo>
                      <a:pt x="183" y="328"/>
                    </a:lnTo>
                    <a:lnTo>
                      <a:pt x="181" y="329"/>
                    </a:lnTo>
                    <a:lnTo>
                      <a:pt x="179" y="329"/>
                    </a:lnTo>
                    <a:lnTo>
                      <a:pt x="179" y="328"/>
                    </a:lnTo>
                    <a:lnTo>
                      <a:pt x="178" y="328"/>
                    </a:lnTo>
                    <a:lnTo>
                      <a:pt x="177" y="328"/>
                    </a:lnTo>
                    <a:lnTo>
                      <a:pt x="176" y="328"/>
                    </a:lnTo>
                    <a:lnTo>
                      <a:pt x="175" y="328"/>
                    </a:lnTo>
                    <a:lnTo>
                      <a:pt x="174" y="328"/>
                    </a:lnTo>
                    <a:lnTo>
                      <a:pt x="173" y="328"/>
                    </a:lnTo>
                    <a:lnTo>
                      <a:pt x="173" y="328"/>
                    </a:lnTo>
                    <a:lnTo>
                      <a:pt x="172" y="327"/>
                    </a:lnTo>
                    <a:lnTo>
                      <a:pt x="172" y="328"/>
                    </a:lnTo>
                    <a:lnTo>
                      <a:pt x="171" y="328"/>
                    </a:lnTo>
                    <a:lnTo>
                      <a:pt x="171" y="328"/>
                    </a:lnTo>
                    <a:lnTo>
                      <a:pt x="172" y="328"/>
                    </a:lnTo>
                    <a:lnTo>
                      <a:pt x="173" y="328"/>
                    </a:lnTo>
                    <a:lnTo>
                      <a:pt x="173" y="328"/>
                    </a:lnTo>
                    <a:lnTo>
                      <a:pt x="173" y="329"/>
                    </a:lnTo>
                    <a:lnTo>
                      <a:pt x="172" y="330"/>
                    </a:lnTo>
                    <a:lnTo>
                      <a:pt x="169" y="331"/>
                    </a:lnTo>
                    <a:lnTo>
                      <a:pt x="169" y="331"/>
                    </a:lnTo>
                    <a:lnTo>
                      <a:pt x="169" y="332"/>
                    </a:lnTo>
                    <a:lnTo>
                      <a:pt x="169" y="333"/>
                    </a:lnTo>
                    <a:lnTo>
                      <a:pt x="169" y="334"/>
                    </a:lnTo>
                    <a:lnTo>
                      <a:pt x="169" y="335"/>
                    </a:lnTo>
                    <a:lnTo>
                      <a:pt x="169" y="335"/>
                    </a:lnTo>
                    <a:lnTo>
                      <a:pt x="168" y="335"/>
                    </a:lnTo>
                    <a:lnTo>
                      <a:pt x="167" y="335"/>
                    </a:lnTo>
                    <a:lnTo>
                      <a:pt x="166" y="335"/>
                    </a:lnTo>
                    <a:lnTo>
                      <a:pt x="166" y="335"/>
                    </a:lnTo>
                    <a:lnTo>
                      <a:pt x="166" y="336"/>
                    </a:lnTo>
                    <a:lnTo>
                      <a:pt x="166" y="337"/>
                    </a:lnTo>
                    <a:lnTo>
                      <a:pt x="165" y="337"/>
                    </a:lnTo>
                    <a:lnTo>
                      <a:pt x="165" y="336"/>
                    </a:lnTo>
                    <a:lnTo>
                      <a:pt x="165" y="335"/>
                    </a:lnTo>
                    <a:lnTo>
                      <a:pt x="164" y="335"/>
                    </a:lnTo>
                    <a:lnTo>
                      <a:pt x="163" y="336"/>
                    </a:lnTo>
                    <a:lnTo>
                      <a:pt x="163" y="337"/>
                    </a:lnTo>
                    <a:lnTo>
                      <a:pt x="163" y="338"/>
                    </a:lnTo>
                    <a:lnTo>
                      <a:pt x="162" y="338"/>
                    </a:lnTo>
                    <a:lnTo>
                      <a:pt x="162" y="339"/>
                    </a:lnTo>
                    <a:lnTo>
                      <a:pt x="162" y="340"/>
                    </a:lnTo>
                    <a:lnTo>
                      <a:pt x="162" y="341"/>
                    </a:lnTo>
                    <a:lnTo>
                      <a:pt x="162" y="342"/>
                    </a:lnTo>
                    <a:lnTo>
                      <a:pt x="162" y="342"/>
                    </a:lnTo>
                    <a:lnTo>
                      <a:pt x="161" y="343"/>
                    </a:lnTo>
                    <a:lnTo>
                      <a:pt x="160" y="343"/>
                    </a:lnTo>
                    <a:lnTo>
                      <a:pt x="159" y="344"/>
                    </a:lnTo>
                    <a:lnTo>
                      <a:pt x="159" y="345"/>
                    </a:lnTo>
                    <a:lnTo>
                      <a:pt x="159" y="345"/>
                    </a:lnTo>
                    <a:lnTo>
                      <a:pt x="159" y="346"/>
                    </a:lnTo>
                    <a:lnTo>
                      <a:pt x="159" y="347"/>
                    </a:lnTo>
                    <a:lnTo>
                      <a:pt x="159" y="348"/>
                    </a:lnTo>
                    <a:lnTo>
                      <a:pt x="158" y="348"/>
                    </a:lnTo>
                    <a:lnTo>
                      <a:pt x="157" y="348"/>
                    </a:lnTo>
                    <a:lnTo>
                      <a:pt x="156" y="348"/>
                    </a:lnTo>
                    <a:lnTo>
                      <a:pt x="155" y="347"/>
                    </a:lnTo>
                    <a:lnTo>
                      <a:pt x="155" y="347"/>
                    </a:lnTo>
                    <a:lnTo>
                      <a:pt x="154" y="346"/>
                    </a:lnTo>
                    <a:lnTo>
                      <a:pt x="155" y="348"/>
                    </a:lnTo>
                    <a:lnTo>
                      <a:pt x="154" y="348"/>
                    </a:lnTo>
                    <a:lnTo>
                      <a:pt x="152" y="348"/>
                    </a:lnTo>
                    <a:lnTo>
                      <a:pt x="152" y="348"/>
                    </a:lnTo>
                    <a:lnTo>
                      <a:pt x="150" y="348"/>
                    </a:lnTo>
                    <a:lnTo>
                      <a:pt x="149" y="348"/>
                    </a:lnTo>
                    <a:lnTo>
                      <a:pt x="148" y="348"/>
                    </a:lnTo>
                    <a:lnTo>
                      <a:pt x="149" y="349"/>
                    </a:lnTo>
                    <a:lnTo>
                      <a:pt x="150" y="350"/>
                    </a:lnTo>
                    <a:lnTo>
                      <a:pt x="150" y="352"/>
                    </a:lnTo>
                    <a:lnTo>
                      <a:pt x="150" y="352"/>
                    </a:lnTo>
                    <a:lnTo>
                      <a:pt x="151" y="352"/>
                    </a:lnTo>
                    <a:lnTo>
                      <a:pt x="152" y="352"/>
                    </a:lnTo>
                    <a:lnTo>
                      <a:pt x="151" y="352"/>
                    </a:lnTo>
                    <a:lnTo>
                      <a:pt x="151" y="353"/>
                    </a:lnTo>
                    <a:lnTo>
                      <a:pt x="150" y="353"/>
                    </a:lnTo>
                    <a:lnTo>
                      <a:pt x="149" y="354"/>
                    </a:lnTo>
                    <a:lnTo>
                      <a:pt x="151" y="354"/>
                    </a:lnTo>
                    <a:lnTo>
                      <a:pt x="151" y="355"/>
                    </a:lnTo>
                    <a:lnTo>
                      <a:pt x="151" y="355"/>
                    </a:lnTo>
                    <a:lnTo>
                      <a:pt x="150" y="356"/>
                    </a:lnTo>
                    <a:lnTo>
                      <a:pt x="149" y="357"/>
                    </a:lnTo>
                    <a:lnTo>
                      <a:pt x="148" y="357"/>
                    </a:lnTo>
                    <a:lnTo>
                      <a:pt x="148" y="357"/>
                    </a:lnTo>
                    <a:lnTo>
                      <a:pt x="147" y="357"/>
                    </a:lnTo>
                    <a:lnTo>
                      <a:pt x="148" y="358"/>
                    </a:lnTo>
                    <a:lnTo>
                      <a:pt x="148" y="359"/>
                    </a:lnTo>
                    <a:lnTo>
                      <a:pt x="148" y="359"/>
                    </a:lnTo>
                    <a:lnTo>
                      <a:pt x="148" y="360"/>
                    </a:lnTo>
                    <a:lnTo>
                      <a:pt x="147" y="360"/>
                    </a:lnTo>
                    <a:lnTo>
                      <a:pt x="146" y="359"/>
                    </a:lnTo>
                    <a:lnTo>
                      <a:pt x="145" y="360"/>
                    </a:lnTo>
                    <a:lnTo>
                      <a:pt x="145" y="361"/>
                    </a:lnTo>
                    <a:lnTo>
                      <a:pt x="145" y="362"/>
                    </a:lnTo>
                    <a:lnTo>
                      <a:pt x="145" y="362"/>
                    </a:lnTo>
                    <a:lnTo>
                      <a:pt x="145" y="362"/>
                    </a:lnTo>
                    <a:lnTo>
                      <a:pt x="144" y="362"/>
                    </a:lnTo>
                    <a:lnTo>
                      <a:pt x="144" y="362"/>
                    </a:lnTo>
                    <a:lnTo>
                      <a:pt x="143" y="362"/>
                    </a:lnTo>
                    <a:lnTo>
                      <a:pt x="142" y="362"/>
                    </a:lnTo>
                    <a:lnTo>
                      <a:pt x="142" y="362"/>
                    </a:lnTo>
                    <a:lnTo>
                      <a:pt x="141" y="362"/>
                    </a:lnTo>
                    <a:lnTo>
                      <a:pt x="142" y="363"/>
                    </a:lnTo>
                    <a:lnTo>
                      <a:pt x="142" y="364"/>
                    </a:lnTo>
                    <a:lnTo>
                      <a:pt x="142" y="365"/>
                    </a:lnTo>
                    <a:lnTo>
                      <a:pt x="142" y="366"/>
                    </a:lnTo>
                    <a:lnTo>
                      <a:pt x="142" y="367"/>
                    </a:lnTo>
                    <a:lnTo>
                      <a:pt x="142" y="367"/>
                    </a:lnTo>
                    <a:lnTo>
                      <a:pt x="141" y="367"/>
                    </a:lnTo>
                    <a:lnTo>
                      <a:pt x="140" y="367"/>
                    </a:lnTo>
                    <a:lnTo>
                      <a:pt x="140" y="368"/>
                    </a:lnTo>
                    <a:lnTo>
                      <a:pt x="140" y="369"/>
                    </a:lnTo>
                    <a:lnTo>
                      <a:pt x="140" y="369"/>
                    </a:lnTo>
                    <a:lnTo>
                      <a:pt x="139" y="369"/>
                    </a:lnTo>
                    <a:lnTo>
                      <a:pt x="138" y="369"/>
                    </a:lnTo>
                    <a:lnTo>
                      <a:pt x="138" y="369"/>
                    </a:lnTo>
                    <a:lnTo>
                      <a:pt x="138" y="370"/>
                    </a:lnTo>
                    <a:lnTo>
                      <a:pt x="137" y="372"/>
                    </a:lnTo>
                    <a:lnTo>
                      <a:pt x="138" y="372"/>
                    </a:lnTo>
                    <a:lnTo>
                      <a:pt x="138" y="373"/>
                    </a:lnTo>
                    <a:lnTo>
                      <a:pt x="138" y="373"/>
                    </a:lnTo>
                    <a:lnTo>
                      <a:pt x="138" y="375"/>
                    </a:lnTo>
                    <a:lnTo>
                      <a:pt x="139" y="375"/>
                    </a:lnTo>
                    <a:lnTo>
                      <a:pt x="140" y="375"/>
                    </a:lnTo>
                    <a:lnTo>
                      <a:pt x="141" y="375"/>
                    </a:lnTo>
                    <a:lnTo>
                      <a:pt x="142" y="376"/>
                    </a:lnTo>
                    <a:lnTo>
                      <a:pt x="142" y="376"/>
                    </a:lnTo>
                    <a:lnTo>
                      <a:pt x="141" y="376"/>
                    </a:lnTo>
                    <a:lnTo>
                      <a:pt x="141" y="377"/>
                    </a:lnTo>
                    <a:lnTo>
                      <a:pt x="142" y="378"/>
                    </a:lnTo>
                    <a:lnTo>
                      <a:pt x="142" y="379"/>
                    </a:lnTo>
                    <a:lnTo>
                      <a:pt x="142" y="379"/>
                    </a:lnTo>
                    <a:lnTo>
                      <a:pt x="142" y="380"/>
                    </a:lnTo>
                    <a:lnTo>
                      <a:pt x="142" y="381"/>
                    </a:lnTo>
                    <a:lnTo>
                      <a:pt x="142" y="381"/>
                    </a:lnTo>
                    <a:lnTo>
                      <a:pt x="142" y="382"/>
                    </a:lnTo>
                    <a:lnTo>
                      <a:pt x="141" y="383"/>
                    </a:lnTo>
                    <a:lnTo>
                      <a:pt x="140" y="383"/>
                    </a:lnTo>
                    <a:lnTo>
                      <a:pt x="140" y="383"/>
                    </a:lnTo>
                    <a:lnTo>
                      <a:pt x="139" y="385"/>
                    </a:lnTo>
                    <a:lnTo>
                      <a:pt x="138" y="386"/>
                    </a:lnTo>
                    <a:lnTo>
                      <a:pt x="138" y="386"/>
                    </a:lnTo>
                    <a:lnTo>
                      <a:pt x="137" y="387"/>
                    </a:lnTo>
                    <a:lnTo>
                      <a:pt x="135" y="388"/>
                    </a:lnTo>
                    <a:lnTo>
                      <a:pt x="135" y="388"/>
                    </a:lnTo>
                    <a:lnTo>
                      <a:pt x="134" y="388"/>
                    </a:lnTo>
                    <a:lnTo>
                      <a:pt x="134" y="389"/>
                    </a:lnTo>
                    <a:lnTo>
                      <a:pt x="134" y="390"/>
                    </a:lnTo>
                    <a:lnTo>
                      <a:pt x="133" y="391"/>
                    </a:lnTo>
                    <a:lnTo>
                      <a:pt x="133" y="392"/>
                    </a:lnTo>
                    <a:lnTo>
                      <a:pt x="133" y="393"/>
                    </a:lnTo>
                    <a:lnTo>
                      <a:pt x="132" y="394"/>
                    </a:lnTo>
                    <a:lnTo>
                      <a:pt x="132" y="395"/>
                    </a:lnTo>
                    <a:lnTo>
                      <a:pt x="131" y="395"/>
                    </a:lnTo>
                    <a:lnTo>
                      <a:pt x="131" y="396"/>
                    </a:lnTo>
                    <a:lnTo>
                      <a:pt x="130" y="396"/>
                    </a:lnTo>
                    <a:lnTo>
                      <a:pt x="129" y="397"/>
                    </a:lnTo>
                    <a:lnTo>
                      <a:pt x="128" y="398"/>
                    </a:lnTo>
                    <a:lnTo>
                      <a:pt x="128" y="399"/>
                    </a:lnTo>
                    <a:lnTo>
                      <a:pt x="128" y="400"/>
                    </a:lnTo>
                    <a:lnTo>
                      <a:pt x="128" y="400"/>
                    </a:lnTo>
                    <a:lnTo>
                      <a:pt x="128" y="401"/>
                    </a:lnTo>
                    <a:lnTo>
                      <a:pt x="128" y="402"/>
                    </a:lnTo>
                    <a:lnTo>
                      <a:pt x="128" y="403"/>
                    </a:lnTo>
                    <a:lnTo>
                      <a:pt x="128" y="403"/>
                    </a:lnTo>
                    <a:lnTo>
                      <a:pt x="127" y="404"/>
                    </a:lnTo>
                    <a:lnTo>
                      <a:pt x="128" y="404"/>
                    </a:lnTo>
                    <a:lnTo>
                      <a:pt x="128" y="405"/>
                    </a:lnTo>
                    <a:lnTo>
                      <a:pt x="128" y="406"/>
                    </a:lnTo>
                    <a:lnTo>
                      <a:pt x="128" y="407"/>
                    </a:lnTo>
                    <a:lnTo>
                      <a:pt x="128" y="407"/>
                    </a:lnTo>
                    <a:lnTo>
                      <a:pt x="128" y="408"/>
                    </a:lnTo>
                    <a:lnTo>
                      <a:pt x="128" y="410"/>
                    </a:lnTo>
                    <a:lnTo>
                      <a:pt x="127" y="410"/>
                    </a:lnTo>
                    <a:lnTo>
                      <a:pt x="127" y="411"/>
                    </a:lnTo>
                    <a:lnTo>
                      <a:pt x="127" y="412"/>
                    </a:lnTo>
                    <a:lnTo>
                      <a:pt x="127" y="413"/>
                    </a:lnTo>
                    <a:lnTo>
                      <a:pt x="126" y="414"/>
                    </a:lnTo>
                    <a:lnTo>
                      <a:pt x="125" y="415"/>
                    </a:lnTo>
                    <a:lnTo>
                      <a:pt x="124" y="416"/>
                    </a:lnTo>
                    <a:lnTo>
                      <a:pt x="124" y="417"/>
                    </a:lnTo>
                    <a:lnTo>
                      <a:pt x="125" y="417"/>
                    </a:lnTo>
                    <a:lnTo>
                      <a:pt x="126" y="417"/>
                    </a:lnTo>
                    <a:lnTo>
                      <a:pt x="127" y="417"/>
                    </a:lnTo>
                    <a:lnTo>
                      <a:pt x="128" y="417"/>
                    </a:lnTo>
                    <a:lnTo>
                      <a:pt x="128" y="419"/>
                    </a:lnTo>
                    <a:lnTo>
                      <a:pt x="128" y="420"/>
                    </a:lnTo>
                    <a:lnTo>
                      <a:pt x="127" y="421"/>
                    </a:lnTo>
                    <a:lnTo>
                      <a:pt x="126" y="421"/>
                    </a:lnTo>
                    <a:lnTo>
                      <a:pt x="126" y="421"/>
                    </a:lnTo>
                    <a:lnTo>
                      <a:pt x="127" y="422"/>
                    </a:lnTo>
                    <a:lnTo>
                      <a:pt x="127" y="423"/>
                    </a:lnTo>
                    <a:lnTo>
                      <a:pt x="127" y="424"/>
                    </a:lnTo>
                    <a:lnTo>
                      <a:pt x="126" y="423"/>
                    </a:lnTo>
                    <a:lnTo>
                      <a:pt x="125" y="424"/>
                    </a:lnTo>
                    <a:lnTo>
                      <a:pt x="124" y="424"/>
                    </a:lnTo>
                    <a:lnTo>
                      <a:pt x="124" y="424"/>
                    </a:lnTo>
                    <a:lnTo>
                      <a:pt x="123" y="424"/>
                    </a:lnTo>
                    <a:lnTo>
                      <a:pt x="122" y="424"/>
                    </a:lnTo>
                    <a:lnTo>
                      <a:pt x="121" y="424"/>
                    </a:lnTo>
                    <a:lnTo>
                      <a:pt x="121" y="424"/>
                    </a:lnTo>
                    <a:lnTo>
                      <a:pt x="120" y="425"/>
                    </a:lnTo>
                    <a:lnTo>
                      <a:pt x="120" y="426"/>
                    </a:lnTo>
                    <a:lnTo>
                      <a:pt x="119" y="427"/>
                    </a:lnTo>
                    <a:lnTo>
                      <a:pt x="118" y="427"/>
                    </a:lnTo>
                    <a:lnTo>
                      <a:pt x="117" y="427"/>
                    </a:lnTo>
                    <a:lnTo>
                      <a:pt x="117" y="428"/>
                    </a:lnTo>
                    <a:lnTo>
                      <a:pt x="117" y="428"/>
                    </a:lnTo>
                    <a:lnTo>
                      <a:pt x="114" y="428"/>
                    </a:lnTo>
                    <a:lnTo>
                      <a:pt x="114" y="428"/>
                    </a:lnTo>
                    <a:lnTo>
                      <a:pt x="114" y="428"/>
                    </a:lnTo>
                    <a:lnTo>
                      <a:pt x="113" y="427"/>
                    </a:lnTo>
                    <a:lnTo>
                      <a:pt x="112" y="428"/>
                    </a:lnTo>
                    <a:lnTo>
                      <a:pt x="112" y="428"/>
                    </a:lnTo>
                    <a:lnTo>
                      <a:pt x="113" y="429"/>
                    </a:lnTo>
                    <a:lnTo>
                      <a:pt x="113" y="430"/>
                    </a:lnTo>
                    <a:lnTo>
                      <a:pt x="113" y="431"/>
                    </a:lnTo>
                    <a:lnTo>
                      <a:pt x="112" y="431"/>
                    </a:lnTo>
                    <a:lnTo>
                      <a:pt x="113" y="431"/>
                    </a:lnTo>
                    <a:lnTo>
                      <a:pt x="112" y="432"/>
                    </a:lnTo>
                    <a:lnTo>
                      <a:pt x="111" y="433"/>
                    </a:lnTo>
                    <a:lnTo>
                      <a:pt x="111" y="434"/>
                    </a:lnTo>
                    <a:lnTo>
                      <a:pt x="111" y="435"/>
                    </a:lnTo>
                    <a:lnTo>
                      <a:pt x="111" y="434"/>
                    </a:lnTo>
                    <a:lnTo>
                      <a:pt x="111" y="435"/>
                    </a:lnTo>
                    <a:lnTo>
                      <a:pt x="110" y="435"/>
                    </a:lnTo>
                    <a:lnTo>
                      <a:pt x="109" y="436"/>
                    </a:lnTo>
                    <a:lnTo>
                      <a:pt x="109" y="437"/>
                    </a:lnTo>
                    <a:lnTo>
                      <a:pt x="108" y="437"/>
                    </a:lnTo>
                    <a:lnTo>
                      <a:pt x="107" y="437"/>
                    </a:lnTo>
                    <a:lnTo>
                      <a:pt x="107" y="438"/>
                    </a:lnTo>
                    <a:lnTo>
                      <a:pt x="107" y="438"/>
                    </a:lnTo>
                    <a:lnTo>
                      <a:pt x="106" y="438"/>
                    </a:lnTo>
                    <a:lnTo>
                      <a:pt x="106" y="438"/>
                    </a:lnTo>
                    <a:lnTo>
                      <a:pt x="106" y="439"/>
                    </a:lnTo>
                    <a:lnTo>
                      <a:pt x="105" y="439"/>
                    </a:lnTo>
                    <a:lnTo>
                      <a:pt x="104" y="440"/>
                    </a:lnTo>
                    <a:lnTo>
                      <a:pt x="104" y="441"/>
                    </a:lnTo>
                    <a:lnTo>
                      <a:pt x="104" y="442"/>
                    </a:lnTo>
                    <a:lnTo>
                      <a:pt x="104" y="443"/>
                    </a:lnTo>
                    <a:lnTo>
                      <a:pt x="104" y="444"/>
                    </a:lnTo>
                    <a:lnTo>
                      <a:pt x="103" y="444"/>
                    </a:lnTo>
                    <a:lnTo>
                      <a:pt x="103" y="445"/>
                    </a:lnTo>
                    <a:lnTo>
                      <a:pt x="104" y="445"/>
                    </a:lnTo>
                    <a:lnTo>
                      <a:pt x="103" y="445"/>
                    </a:lnTo>
                    <a:lnTo>
                      <a:pt x="102" y="445"/>
                    </a:lnTo>
                    <a:lnTo>
                      <a:pt x="102" y="446"/>
                    </a:lnTo>
                    <a:lnTo>
                      <a:pt x="101" y="447"/>
                    </a:lnTo>
                    <a:lnTo>
                      <a:pt x="100" y="446"/>
                    </a:lnTo>
                    <a:lnTo>
                      <a:pt x="100" y="445"/>
                    </a:lnTo>
                    <a:lnTo>
                      <a:pt x="99" y="445"/>
                    </a:lnTo>
                    <a:lnTo>
                      <a:pt x="98" y="445"/>
                    </a:lnTo>
                    <a:lnTo>
                      <a:pt x="97" y="446"/>
                    </a:lnTo>
                    <a:lnTo>
                      <a:pt x="96" y="446"/>
                    </a:lnTo>
                    <a:lnTo>
                      <a:pt x="95" y="445"/>
                    </a:lnTo>
                    <a:lnTo>
                      <a:pt x="95" y="445"/>
                    </a:lnTo>
                    <a:lnTo>
                      <a:pt x="94" y="444"/>
                    </a:lnTo>
                    <a:lnTo>
                      <a:pt x="93" y="444"/>
                    </a:lnTo>
                    <a:lnTo>
                      <a:pt x="92" y="444"/>
                    </a:lnTo>
                    <a:lnTo>
                      <a:pt x="90" y="444"/>
                    </a:lnTo>
                    <a:lnTo>
                      <a:pt x="90" y="445"/>
                    </a:lnTo>
                    <a:lnTo>
                      <a:pt x="91" y="445"/>
                    </a:lnTo>
                    <a:lnTo>
                      <a:pt x="92" y="445"/>
                    </a:lnTo>
                    <a:lnTo>
                      <a:pt x="92" y="446"/>
                    </a:lnTo>
                    <a:lnTo>
                      <a:pt x="91" y="447"/>
                    </a:lnTo>
                    <a:lnTo>
                      <a:pt x="90" y="446"/>
                    </a:lnTo>
                    <a:lnTo>
                      <a:pt x="90" y="445"/>
                    </a:lnTo>
                    <a:lnTo>
                      <a:pt x="90" y="446"/>
                    </a:lnTo>
                    <a:lnTo>
                      <a:pt x="88" y="446"/>
                    </a:lnTo>
                    <a:lnTo>
                      <a:pt x="86" y="445"/>
                    </a:lnTo>
                    <a:lnTo>
                      <a:pt x="85" y="445"/>
                    </a:lnTo>
                    <a:lnTo>
                      <a:pt x="84" y="445"/>
                    </a:lnTo>
                    <a:lnTo>
                      <a:pt x="83" y="445"/>
                    </a:lnTo>
                    <a:lnTo>
                      <a:pt x="83" y="445"/>
                    </a:lnTo>
                    <a:lnTo>
                      <a:pt x="82" y="445"/>
                    </a:lnTo>
                    <a:lnTo>
                      <a:pt x="83" y="445"/>
                    </a:lnTo>
                    <a:lnTo>
                      <a:pt x="82" y="444"/>
                    </a:lnTo>
                    <a:lnTo>
                      <a:pt x="80" y="443"/>
                    </a:lnTo>
                    <a:lnTo>
                      <a:pt x="80" y="442"/>
                    </a:lnTo>
                    <a:lnTo>
                      <a:pt x="79" y="442"/>
                    </a:lnTo>
                    <a:lnTo>
                      <a:pt x="78" y="443"/>
                    </a:lnTo>
                    <a:lnTo>
                      <a:pt x="77" y="444"/>
                    </a:lnTo>
                    <a:lnTo>
                      <a:pt x="77" y="445"/>
                    </a:lnTo>
                    <a:lnTo>
                      <a:pt x="76" y="446"/>
                    </a:lnTo>
                    <a:lnTo>
                      <a:pt x="76" y="447"/>
                    </a:lnTo>
                    <a:lnTo>
                      <a:pt x="75" y="448"/>
                    </a:lnTo>
                    <a:lnTo>
                      <a:pt x="74" y="448"/>
                    </a:lnTo>
                    <a:lnTo>
                      <a:pt x="73" y="447"/>
                    </a:lnTo>
                    <a:lnTo>
                      <a:pt x="73" y="448"/>
                    </a:lnTo>
                    <a:lnTo>
                      <a:pt x="72" y="448"/>
                    </a:lnTo>
                    <a:lnTo>
                      <a:pt x="73" y="449"/>
                    </a:lnTo>
                    <a:lnTo>
                      <a:pt x="72" y="449"/>
                    </a:lnTo>
                    <a:lnTo>
                      <a:pt x="71" y="448"/>
                    </a:lnTo>
                    <a:lnTo>
                      <a:pt x="70" y="449"/>
                    </a:lnTo>
                    <a:lnTo>
                      <a:pt x="70" y="450"/>
                    </a:lnTo>
                    <a:lnTo>
                      <a:pt x="69" y="451"/>
                    </a:lnTo>
                    <a:lnTo>
                      <a:pt x="70" y="452"/>
                    </a:lnTo>
                    <a:lnTo>
                      <a:pt x="70" y="452"/>
                    </a:lnTo>
                    <a:lnTo>
                      <a:pt x="69" y="452"/>
                    </a:lnTo>
                    <a:lnTo>
                      <a:pt x="69" y="452"/>
                    </a:lnTo>
                    <a:lnTo>
                      <a:pt x="67" y="453"/>
                    </a:lnTo>
                    <a:lnTo>
                      <a:pt x="67" y="454"/>
                    </a:lnTo>
                    <a:lnTo>
                      <a:pt x="66" y="455"/>
                    </a:lnTo>
                    <a:lnTo>
                      <a:pt x="66" y="455"/>
                    </a:lnTo>
                    <a:lnTo>
                      <a:pt x="65" y="455"/>
                    </a:lnTo>
                    <a:lnTo>
                      <a:pt x="64" y="456"/>
                    </a:lnTo>
                    <a:lnTo>
                      <a:pt x="62" y="455"/>
                    </a:lnTo>
                    <a:lnTo>
                      <a:pt x="62" y="455"/>
                    </a:lnTo>
                    <a:lnTo>
                      <a:pt x="61" y="456"/>
                    </a:lnTo>
                    <a:lnTo>
                      <a:pt x="60" y="456"/>
                    </a:lnTo>
                    <a:lnTo>
                      <a:pt x="59" y="456"/>
                    </a:lnTo>
                    <a:lnTo>
                      <a:pt x="58" y="455"/>
                    </a:lnTo>
                    <a:lnTo>
                      <a:pt x="57" y="455"/>
                    </a:lnTo>
                    <a:lnTo>
                      <a:pt x="56" y="455"/>
                    </a:lnTo>
                    <a:lnTo>
                      <a:pt x="56" y="455"/>
                    </a:lnTo>
                    <a:lnTo>
                      <a:pt x="56" y="456"/>
                    </a:lnTo>
                    <a:lnTo>
                      <a:pt x="56" y="457"/>
                    </a:lnTo>
                    <a:lnTo>
                      <a:pt x="55" y="458"/>
                    </a:lnTo>
                    <a:lnTo>
                      <a:pt x="54" y="458"/>
                    </a:lnTo>
                    <a:lnTo>
                      <a:pt x="53" y="459"/>
                    </a:lnTo>
                    <a:lnTo>
                      <a:pt x="52" y="459"/>
                    </a:lnTo>
                    <a:lnTo>
                      <a:pt x="52" y="459"/>
                    </a:lnTo>
                    <a:lnTo>
                      <a:pt x="50" y="459"/>
                    </a:lnTo>
                    <a:lnTo>
                      <a:pt x="49" y="459"/>
                    </a:lnTo>
                    <a:lnTo>
                      <a:pt x="49" y="459"/>
                    </a:lnTo>
                    <a:lnTo>
                      <a:pt x="48" y="459"/>
                    </a:lnTo>
                    <a:lnTo>
                      <a:pt x="48" y="460"/>
                    </a:lnTo>
                    <a:lnTo>
                      <a:pt x="47" y="462"/>
                    </a:lnTo>
                    <a:lnTo>
                      <a:pt x="46" y="462"/>
                    </a:lnTo>
                    <a:lnTo>
                      <a:pt x="46" y="463"/>
                    </a:lnTo>
                    <a:lnTo>
                      <a:pt x="45" y="464"/>
                    </a:lnTo>
                    <a:lnTo>
                      <a:pt x="45" y="465"/>
                    </a:lnTo>
                    <a:lnTo>
                      <a:pt x="45" y="466"/>
                    </a:lnTo>
                    <a:lnTo>
                      <a:pt x="46" y="466"/>
                    </a:lnTo>
                    <a:lnTo>
                      <a:pt x="47" y="466"/>
                    </a:lnTo>
                    <a:lnTo>
                      <a:pt x="48" y="467"/>
                    </a:lnTo>
                    <a:lnTo>
                      <a:pt x="49" y="467"/>
                    </a:lnTo>
                    <a:lnTo>
                      <a:pt x="49" y="468"/>
                    </a:lnTo>
                    <a:lnTo>
                      <a:pt x="49" y="469"/>
                    </a:lnTo>
                    <a:lnTo>
                      <a:pt x="49" y="469"/>
                    </a:lnTo>
                    <a:lnTo>
                      <a:pt x="48" y="470"/>
                    </a:lnTo>
                    <a:lnTo>
                      <a:pt x="47" y="470"/>
                    </a:lnTo>
                    <a:lnTo>
                      <a:pt x="46" y="470"/>
                    </a:lnTo>
                    <a:lnTo>
                      <a:pt x="45" y="471"/>
                    </a:lnTo>
                    <a:lnTo>
                      <a:pt x="45" y="473"/>
                    </a:lnTo>
                    <a:lnTo>
                      <a:pt x="45" y="473"/>
                    </a:lnTo>
                    <a:lnTo>
                      <a:pt x="44" y="472"/>
                    </a:lnTo>
                    <a:lnTo>
                      <a:pt x="43" y="472"/>
                    </a:lnTo>
                    <a:lnTo>
                      <a:pt x="42" y="473"/>
                    </a:lnTo>
                    <a:lnTo>
                      <a:pt x="41" y="473"/>
                    </a:lnTo>
                    <a:lnTo>
                      <a:pt x="40" y="473"/>
                    </a:lnTo>
                    <a:lnTo>
                      <a:pt x="40" y="475"/>
                    </a:lnTo>
                    <a:lnTo>
                      <a:pt x="40" y="476"/>
                    </a:lnTo>
                    <a:lnTo>
                      <a:pt x="39" y="476"/>
                    </a:lnTo>
                    <a:lnTo>
                      <a:pt x="38" y="476"/>
                    </a:lnTo>
                    <a:lnTo>
                      <a:pt x="38" y="476"/>
                    </a:lnTo>
                    <a:lnTo>
                      <a:pt x="38" y="477"/>
                    </a:lnTo>
                    <a:lnTo>
                      <a:pt x="37" y="477"/>
                    </a:lnTo>
                    <a:lnTo>
                      <a:pt x="37" y="478"/>
                    </a:lnTo>
                    <a:lnTo>
                      <a:pt x="36" y="479"/>
                    </a:lnTo>
                    <a:lnTo>
                      <a:pt x="36" y="479"/>
                    </a:lnTo>
                    <a:lnTo>
                      <a:pt x="35" y="480"/>
                    </a:lnTo>
                    <a:lnTo>
                      <a:pt x="35" y="480"/>
                    </a:lnTo>
                    <a:lnTo>
                      <a:pt x="34" y="479"/>
                    </a:lnTo>
                    <a:lnTo>
                      <a:pt x="33" y="479"/>
                    </a:lnTo>
                    <a:lnTo>
                      <a:pt x="33" y="480"/>
                    </a:lnTo>
                    <a:lnTo>
                      <a:pt x="33" y="481"/>
                    </a:lnTo>
                    <a:lnTo>
                      <a:pt x="32" y="482"/>
                    </a:lnTo>
                    <a:lnTo>
                      <a:pt x="31" y="483"/>
                    </a:lnTo>
                    <a:lnTo>
                      <a:pt x="31" y="483"/>
                    </a:lnTo>
                    <a:lnTo>
                      <a:pt x="32" y="483"/>
                    </a:lnTo>
                    <a:lnTo>
                      <a:pt x="31" y="485"/>
                    </a:lnTo>
                    <a:lnTo>
                      <a:pt x="31" y="486"/>
                    </a:lnTo>
                    <a:lnTo>
                      <a:pt x="30" y="486"/>
                    </a:lnTo>
                    <a:lnTo>
                      <a:pt x="30" y="487"/>
                    </a:lnTo>
                    <a:lnTo>
                      <a:pt x="30" y="488"/>
                    </a:lnTo>
                    <a:lnTo>
                      <a:pt x="30" y="489"/>
                    </a:lnTo>
                    <a:lnTo>
                      <a:pt x="29" y="490"/>
                    </a:lnTo>
                    <a:lnTo>
                      <a:pt x="29" y="490"/>
                    </a:lnTo>
                    <a:lnTo>
                      <a:pt x="28" y="491"/>
                    </a:lnTo>
                    <a:lnTo>
                      <a:pt x="29" y="492"/>
                    </a:lnTo>
                    <a:lnTo>
                      <a:pt x="30" y="492"/>
                    </a:lnTo>
                    <a:lnTo>
                      <a:pt x="30" y="493"/>
                    </a:lnTo>
                    <a:lnTo>
                      <a:pt x="29" y="493"/>
                    </a:lnTo>
                    <a:lnTo>
                      <a:pt x="30" y="494"/>
                    </a:lnTo>
                    <a:lnTo>
                      <a:pt x="30" y="495"/>
                    </a:lnTo>
                    <a:lnTo>
                      <a:pt x="29" y="495"/>
                    </a:lnTo>
                    <a:lnTo>
                      <a:pt x="28" y="495"/>
                    </a:lnTo>
                    <a:lnTo>
                      <a:pt x="28" y="496"/>
                    </a:lnTo>
                    <a:lnTo>
                      <a:pt x="27" y="497"/>
                    </a:lnTo>
                    <a:lnTo>
                      <a:pt x="27" y="496"/>
                    </a:lnTo>
                    <a:lnTo>
                      <a:pt x="25" y="497"/>
                    </a:lnTo>
                    <a:lnTo>
                      <a:pt x="26" y="497"/>
                    </a:lnTo>
                    <a:lnTo>
                      <a:pt x="25" y="497"/>
                    </a:lnTo>
                    <a:lnTo>
                      <a:pt x="26" y="499"/>
                    </a:lnTo>
                    <a:lnTo>
                      <a:pt x="26" y="500"/>
                    </a:lnTo>
                    <a:lnTo>
                      <a:pt x="25" y="500"/>
                    </a:lnTo>
                    <a:lnTo>
                      <a:pt x="26" y="501"/>
                    </a:lnTo>
                    <a:lnTo>
                      <a:pt x="25" y="502"/>
                    </a:lnTo>
                    <a:lnTo>
                      <a:pt x="25" y="502"/>
                    </a:lnTo>
                    <a:lnTo>
                      <a:pt x="24" y="502"/>
                    </a:lnTo>
                    <a:lnTo>
                      <a:pt x="23" y="503"/>
                    </a:lnTo>
                    <a:lnTo>
                      <a:pt x="22" y="503"/>
                    </a:lnTo>
                    <a:lnTo>
                      <a:pt x="21" y="502"/>
                    </a:lnTo>
                    <a:lnTo>
                      <a:pt x="21" y="501"/>
                    </a:lnTo>
                    <a:lnTo>
                      <a:pt x="21" y="501"/>
                    </a:lnTo>
                    <a:lnTo>
                      <a:pt x="20" y="501"/>
                    </a:lnTo>
                    <a:lnTo>
                      <a:pt x="20" y="502"/>
                    </a:lnTo>
                    <a:lnTo>
                      <a:pt x="19" y="503"/>
                    </a:lnTo>
                    <a:lnTo>
                      <a:pt x="18" y="503"/>
                    </a:lnTo>
                    <a:lnTo>
                      <a:pt x="19" y="504"/>
                    </a:lnTo>
                    <a:lnTo>
                      <a:pt x="20" y="504"/>
                    </a:lnTo>
                    <a:lnTo>
                      <a:pt x="19" y="505"/>
                    </a:lnTo>
                    <a:lnTo>
                      <a:pt x="18" y="507"/>
                    </a:lnTo>
                    <a:lnTo>
                      <a:pt x="18" y="507"/>
                    </a:lnTo>
                    <a:lnTo>
                      <a:pt x="17" y="507"/>
                    </a:lnTo>
                    <a:lnTo>
                      <a:pt x="15" y="506"/>
                    </a:lnTo>
                    <a:lnTo>
                      <a:pt x="14" y="506"/>
                    </a:lnTo>
                    <a:lnTo>
                      <a:pt x="14" y="507"/>
                    </a:lnTo>
                    <a:lnTo>
                      <a:pt x="14" y="507"/>
                    </a:lnTo>
                    <a:lnTo>
                      <a:pt x="13" y="508"/>
                    </a:lnTo>
                    <a:lnTo>
                      <a:pt x="13" y="509"/>
                    </a:lnTo>
                    <a:lnTo>
                      <a:pt x="14" y="510"/>
                    </a:lnTo>
                    <a:lnTo>
                      <a:pt x="14" y="509"/>
                    </a:lnTo>
                    <a:lnTo>
                      <a:pt x="14" y="510"/>
                    </a:lnTo>
                    <a:lnTo>
                      <a:pt x="15" y="510"/>
                    </a:lnTo>
                    <a:lnTo>
                      <a:pt x="15" y="510"/>
                    </a:lnTo>
                    <a:lnTo>
                      <a:pt x="16" y="511"/>
                    </a:lnTo>
                    <a:lnTo>
                      <a:pt x="16" y="513"/>
                    </a:lnTo>
                    <a:lnTo>
                      <a:pt x="15" y="513"/>
                    </a:lnTo>
                    <a:lnTo>
                      <a:pt x="14" y="513"/>
                    </a:lnTo>
                    <a:lnTo>
                      <a:pt x="14" y="514"/>
                    </a:lnTo>
                    <a:lnTo>
                      <a:pt x="14" y="515"/>
                    </a:lnTo>
                    <a:lnTo>
                      <a:pt x="15" y="516"/>
                    </a:lnTo>
                    <a:lnTo>
                      <a:pt x="16" y="516"/>
                    </a:lnTo>
                    <a:lnTo>
                      <a:pt x="15" y="517"/>
                    </a:lnTo>
                    <a:lnTo>
                      <a:pt x="14" y="517"/>
                    </a:lnTo>
                    <a:lnTo>
                      <a:pt x="14" y="517"/>
                    </a:lnTo>
                    <a:lnTo>
                      <a:pt x="13" y="517"/>
                    </a:lnTo>
                    <a:lnTo>
                      <a:pt x="12" y="517"/>
                    </a:lnTo>
                    <a:lnTo>
                      <a:pt x="11" y="518"/>
                    </a:lnTo>
                    <a:lnTo>
                      <a:pt x="11" y="520"/>
                    </a:lnTo>
                    <a:lnTo>
                      <a:pt x="11" y="521"/>
                    </a:lnTo>
                    <a:lnTo>
                      <a:pt x="11" y="521"/>
                    </a:lnTo>
                    <a:lnTo>
                      <a:pt x="10" y="522"/>
                    </a:lnTo>
                    <a:lnTo>
                      <a:pt x="10" y="523"/>
                    </a:lnTo>
                    <a:lnTo>
                      <a:pt x="10" y="524"/>
                    </a:lnTo>
                    <a:lnTo>
                      <a:pt x="11" y="525"/>
                    </a:lnTo>
                    <a:lnTo>
                      <a:pt x="11" y="526"/>
                    </a:lnTo>
                    <a:lnTo>
                      <a:pt x="11" y="528"/>
                    </a:lnTo>
                    <a:lnTo>
                      <a:pt x="7" y="528"/>
                    </a:lnTo>
                    <a:lnTo>
                      <a:pt x="7" y="528"/>
                    </a:lnTo>
                    <a:lnTo>
                      <a:pt x="6" y="528"/>
                    </a:lnTo>
                    <a:lnTo>
                      <a:pt x="5" y="528"/>
                    </a:lnTo>
                    <a:lnTo>
                      <a:pt x="4" y="528"/>
                    </a:lnTo>
                    <a:lnTo>
                      <a:pt x="4" y="528"/>
                    </a:lnTo>
                    <a:lnTo>
                      <a:pt x="2" y="528"/>
                    </a:lnTo>
                    <a:lnTo>
                      <a:pt x="2" y="529"/>
                    </a:lnTo>
                    <a:lnTo>
                      <a:pt x="1" y="530"/>
                    </a:lnTo>
                    <a:lnTo>
                      <a:pt x="0" y="531"/>
                    </a:lnTo>
                    <a:lnTo>
                      <a:pt x="0" y="531"/>
                    </a:lnTo>
                    <a:lnTo>
                      <a:pt x="0" y="532"/>
                    </a:lnTo>
                    <a:lnTo>
                      <a:pt x="0" y="533"/>
                    </a:lnTo>
                    <a:lnTo>
                      <a:pt x="1" y="53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52" name="Freeform 1211">
                <a:extLst>
                  <a:ext uri="{FF2B5EF4-FFF2-40B4-BE49-F238E27FC236}">
                    <a16:creationId xmlns:a16="http://schemas.microsoft.com/office/drawing/2014/main" id="{DAF920FF-DF13-4457-BDFE-B792DFD6FF87}"/>
                  </a:ext>
                </a:extLst>
              </p:cNvPr>
              <p:cNvSpPr>
                <a:spLocks/>
              </p:cNvSpPr>
              <p:nvPr/>
            </p:nvSpPr>
            <p:spPr bwMode="auto">
              <a:xfrm>
                <a:off x="3773" y="1907"/>
                <a:ext cx="306" cy="793"/>
              </a:xfrm>
              <a:custGeom>
                <a:avLst/>
                <a:gdLst>
                  <a:gd name="T0" fmla="*/ 217 w 306"/>
                  <a:gd name="T1" fmla="*/ 786 h 793"/>
                  <a:gd name="T2" fmla="*/ 214 w 306"/>
                  <a:gd name="T3" fmla="*/ 788 h 793"/>
                  <a:gd name="T4" fmla="*/ 202 w 306"/>
                  <a:gd name="T5" fmla="*/ 791 h 793"/>
                  <a:gd name="T6" fmla="*/ 183 w 306"/>
                  <a:gd name="T7" fmla="*/ 790 h 793"/>
                  <a:gd name="T8" fmla="*/ 179 w 306"/>
                  <a:gd name="T9" fmla="*/ 775 h 793"/>
                  <a:gd name="T10" fmla="*/ 176 w 306"/>
                  <a:gd name="T11" fmla="*/ 772 h 793"/>
                  <a:gd name="T12" fmla="*/ 169 w 306"/>
                  <a:gd name="T13" fmla="*/ 767 h 793"/>
                  <a:gd name="T14" fmla="*/ 165 w 306"/>
                  <a:gd name="T15" fmla="*/ 758 h 793"/>
                  <a:gd name="T16" fmla="*/ 147 w 306"/>
                  <a:gd name="T17" fmla="*/ 761 h 793"/>
                  <a:gd name="T18" fmla="*/ 133 w 306"/>
                  <a:gd name="T19" fmla="*/ 754 h 793"/>
                  <a:gd name="T20" fmla="*/ 121 w 306"/>
                  <a:gd name="T21" fmla="*/ 761 h 793"/>
                  <a:gd name="T22" fmla="*/ 116 w 306"/>
                  <a:gd name="T23" fmla="*/ 769 h 793"/>
                  <a:gd name="T24" fmla="*/ 103 w 306"/>
                  <a:gd name="T25" fmla="*/ 772 h 793"/>
                  <a:gd name="T26" fmla="*/ 90 w 306"/>
                  <a:gd name="T27" fmla="*/ 779 h 793"/>
                  <a:gd name="T28" fmla="*/ 79 w 306"/>
                  <a:gd name="T29" fmla="*/ 768 h 793"/>
                  <a:gd name="T30" fmla="*/ 62 w 306"/>
                  <a:gd name="T31" fmla="*/ 773 h 793"/>
                  <a:gd name="T32" fmla="*/ 49 w 306"/>
                  <a:gd name="T33" fmla="*/ 768 h 793"/>
                  <a:gd name="T34" fmla="*/ 36 w 306"/>
                  <a:gd name="T35" fmla="*/ 761 h 793"/>
                  <a:gd name="T36" fmla="*/ 22 w 306"/>
                  <a:gd name="T37" fmla="*/ 751 h 793"/>
                  <a:gd name="T38" fmla="*/ 10 w 306"/>
                  <a:gd name="T39" fmla="*/ 750 h 793"/>
                  <a:gd name="T40" fmla="*/ 11 w 306"/>
                  <a:gd name="T41" fmla="*/ 724 h 793"/>
                  <a:gd name="T42" fmla="*/ 29 w 306"/>
                  <a:gd name="T43" fmla="*/ 679 h 793"/>
                  <a:gd name="T44" fmla="*/ 35 w 306"/>
                  <a:gd name="T45" fmla="*/ 661 h 793"/>
                  <a:gd name="T46" fmla="*/ 34 w 306"/>
                  <a:gd name="T47" fmla="*/ 641 h 793"/>
                  <a:gd name="T48" fmla="*/ 29 w 306"/>
                  <a:gd name="T49" fmla="*/ 613 h 793"/>
                  <a:gd name="T50" fmla="*/ 53 w 306"/>
                  <a:gd name="T51" fmla="*/ 586 h 793"/>
                  <a:gd name="T52" fmla="*/ 28 w 306"/>
                  <a:gd name="T53" fmla="*/ 558 h 793"/>
                  <a:gd name="T54" fmla="*/ 23 w 306"/>
                  <a:gd name="T55" fmla="*/ 532 h 793"/>
                  <a:gd name="T56" fmla="*/ 36 w 306"/>
                  <a:gd name="T57" fmla="*/ 488 h 793"/>
                  <a:gd name="T58" fmla="*/ 52 w 306"/>
                  <a:gd name="T59" fmla="*/ 451 h 793"/>
                  <a:gd name="T60" fmla="*/ 49 w 306"/>
                  <a:gd name="T61" fmla="*/ 422 h 793"/>
                  <a:gd name="T62" fmla="*/ 68 w 306"/>
                  <a:gd name="T63" fmla="*/ 380 h 793"/>
                  <a:gd name="T64" fmla="*/ 65 w 306"/>
                  <a:gd name="T65" fmla="*/ 325 h 793"/>
                  <a:gd name="T66" fmla="*/ 72 w 306"/>
                  <a:gd name="T67" fmla="*/ 294 h 793"/>
                  <a:gd name="T68" fmla="*/ 80 w 306"/>
                  <a:gd name="T69" fmla="*/ 272 h 793"/>
                  <a:gd name="T70" fmla="*/ 75 w 306"/>
                  <a:gd name="T71" fmla="*/ 260 h 793"/>
                  <a:gd name="T72" fmla="*/ 73 w 306"/>
                  <a:gd name="T73" fmla="*/ 252 h 793"/>
                  <a:gd name="T74" fmla="*/ 74 w 306"/>
                  <a:gd name="T75" fmla="*/ 243 h 793"/>
                  <a:gd name="T76" fmla="*/ 84 w 306"/>
                  <a:gd name="T77" fmla="*/ 232 h 793"/>
                  <a:gd name="T78" fmla="*/ 78 w 306"/>
                  <a:gd name="T79" fmla="*/ 221 h 793"/>
                  <a:gd name="T80" fmla="*/ 91 w 306"/>
                  <a:gd name="T81" fmla="*/ 211 h 793"/>
                  <a:gd name="T82" fmla="*/ 99 w 306"/>
                  <a:gd name="T83" fmla="*/ 206 h 793"/>
                  <a:gd name="T84" fmla="*/ 117 w 306"/>
                  <a:gd name="T85" fmla="*/ 199 h 793"/>
                  <a:gd name="T86" fmla="*/ 122 w 306"/>
                  <a:gd name="T87" fmla="*/ 184 h 793"/>
                  <a:gd name="T88" fmla="*/ 140 w 306"/>
                  <a:gd name="T89" fmla="*/ 179 h 793"/>
                  <a:gd name="T90" fmla="*/ 154 w 306"/>
                  <a:gd name="T91" fmla="*/ 163 h 793"/>
                  <a:gd name="T92" fmla="*/ 162 w 306"/>
                  <a:gd name="T93" fmla="*/ 144 h 793"/>
                  <a:gd name="T94" fmla="*/ 181 w 306"/>
                  <a:gd name="T95" fmla="*/ 133 h 793"/>
                  <a:gd name="T96" fmla="*/ 198 w 306"/>
                  <a:gd name="T97" fmla="*/ 129 h 793"/>
                  <a:gd name="T98" fmla="*/ 210 w 306"/>
                  <a:gd name="T99" fmla="*/ 124 h 793"/>
                  <a:gd name="T100" fmla="*/ 233 w 306"/>
                  <a:gd name="T101" fmla="*/ 113 h 793"/>
                  <a:gd name="T102" fmla="*/ 237 w 306"/>
                  <a:gd name="T103" fmla="*/ 106 h 793"/>
                  <a:gd name="T104" fmla="*/ 234 w 306"/>
                  <a:gd name="T105" fmla="*/ 92 h 793"/>
                  <a:gd name="T106" fmla="*/ 240 w 306"/>
                  <a:gd name="T107" fmla="*/ 75 h 793"/>
                  <a:gd name="T108" fmla="*/ 248 w 306"/>
                  <a:gd name="T109" fmla="*/ 55 h 793"/>
                  <a:gd name="T110" fmla="*/ 251 w 306"/>
                  <a:gd name="T111" fmla="*/ 34 h 793"/>
                  <a:gd name="T112" fmla="*/ 249 w 306"/>
                  <a:gd name="T113" fmla="*/ 20 h 793"/>
                  <a:gd name="T114" fmla="*/ 259 w 306"/>
                  <a:gd name="T115" fmla="*/ 16 h 793"/>
                  <a:gd name="T116" fmla="*/ 271 w 306"/>
                  <a:gd name="T117" fmla="*/ 9 h 793"/>
                  <a:gd name="T118" fmla="*/ 298 w 306"/>
                  <a:gd name="T119" fmla="*/ 2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6" h="793">
                    <a:moveTo>
                      <a:pt x="221" y="778"/>
                    </a:moveTo>
                    <a:lnTo>
                      <a:pt x="221" y="779"/>
                    </a:lnTo>
                    <a:lnTo>
                      <a:pt x="221" y="779"/>
                    </a:lnTo>
                    <a:lnTo>
                      <a:pt x="220" y="779"/>
                    </a:lnTo>
                    <a:lnTo>
                      <a:pt x="220" y="779"/>
                    </a:lnTo>
                    <a:lnTo>
                      <a:pt x="220" y="780"/>
                    </a:lnTo>
                    <a:lnTo>
                      <a:pt x="219" y="781"/>
                    </a:lnTo>
                    <a:lnTo>
                      <a:pt x="217" y="782"/>
                    </a:lnTo>
                    <a:lnTo>
                      <a:pt x="218" y="782"/>
                    </a:lnTo>
                    <a:lnTo>
                      <a:pt x="217" y="782"/>
                    </a:lnTo>
                    <a:lnTo>
                      <a:pt x="217" y="783"/>
                    </a:lnTo>
                    <a:lnTo>
                      <a:pt x="219" y="784"/>
                    </a:lnTo>
                    <a:lnTo>
                      <a:pt x="219" y="785"/>
                    </a:lnTo>
                    <a:lnTo>
                      <a:pt x="218" y="785"/>
                    </a:lnTo>
                    <a:lnTo>
                      <a:pt x="218" y="786"/>
                    </a:lnTo>
                    <a:lnTo>
                      <a:pt x="217" y="786"/>
                    </a:lnTo>
                    <a:lnTo>
                      <a:pt x="217" y="786"/>
                    </a:lnTo>
                    <a:lnTo>
                      <a:pt x="216" y="786"/>
                    </a:lnTo>
                    <a:lnTo>
                      <a:pt x="216" y="785"/>
                    </a:lnTo>
                    <a:lnTo>
                      <a:pt x="216" y="785"/>
                    </a:lnTo>
                    <a:lnTo>
                      <a:pt x="216" y="784"/>
                    </a:lnTo>
                    <a:lnTo>
                      <a:pt x="215" y="783"/>
                    </a:lnTo>
                    <a:lnTo>
                      <a:pt x="214" y="782"/>
                    </a:lnTo>
                    <a:lnTo>
                      <a:pt x="214" y="782"/>
                    </a:lnTo>
                    <a:lnTo>
                      <a:pt x="213" y="783"/>
                    </a:lnTo>
                    <a:lnTo>
                      <a:pt x="213" y="784"/>
                    </a:lnTo>
                    <a:lnTo>
                      <a:pt x="214" y="784"/>
                    </a:lnTo>
                    <a:lnTo>
                      <a:pt x="214" y="785"/>
                    </a:lnTo>
                    <a:lnTo>
                      <a:pt x="213" y="785"/>
                    </a:lnTo>
                    <a:lnTo>
                      <a:pt x="213" y="786"/>
                    </a:lnTo>
                    <a:lnTo>
                      <a:pt x="212" y="787"/>
                    </a:lnTo>
                    <a:lnTo>
                      <a:pt x="214" y="787"/>
                    </a:lnTo>
                    <a:lnTo>
                      <a:pt x="214" y="787"/>
                    </a:lnTo>
                    <a:lnTo>
                      <a:pt x="214" y="788"/>
                    </a:lnTo>
                    <a:lnTo>
                      <a:pt x="214" y="789"/>
                    </a:lnTo>
                    <a:lnTo>
                      <a:pt x="213" y="790"/>
                    </a:lnTo>
                    <a:lnTo>
                      <a:pt x="212" y="791"/>
                    </a:lnTo>
                    <a:lnTo>
                      <a:pt x="211" y="789"/>
                    </a:lnTo>
                    <a:lnTo>
                      <a:pt x="210" y="789"/>
                    </a:lnTo>
                    <a:lnTo>
                      <a:pt x="209" y="789"/>
                    </a:lnTo>
                    <a:lnTo>
                      <a:pt x="208" y="789"/>
                    </a:lnTo>
                    <a:lnTo>
                      <a:pt x="207" y="788"/>
                    </a:lnTo>
                    <a:lnTo>
                      <a:pt x="207" y="787"/>
                    </a:lnTo>
                    <a:lnTo>
                      <a:pt x="206" y="787"/>
                    </a:lnTo>
                    <a:lnTo>
                      <a:pt x="206" y="788"/>
                    </a:lnTo>
                    <a:lnTo>
                      <a:pt x="206" y="789"/>
                    </a:lnTo>
                    <a:lnTo>
                      <a:pt x="205" y="789"/>
                    </a:lnTo>
                    <a:lnTo>
                      <a:pt x="205" y="790"/>
                    </a:lnTo>
                    <a:lnTo>
                      <a:pt x="204" y="791"/>
                    </a:lnTo>
                    <a:lnTo>
                      <a:pt x="203" y="791"/>
                    </a:lnTo>
                    <a:lnTo>
                      <a:pt x="202" y="791"/>
                    </a:lnTo>
                    <a:lnTo>
                      <a:pt x="201" y="792"/>
                    </a:lnTo>
                    <a:lnTo>
                      <a:pt x="200" y="792"/>
                    </a:lnTo>
                    <a:lnTo>
                      <a:pt x="199" y="792"/>
                    </a:lnTo>
                    <a:lnTo>
                      <a:pt x="198" y="793"/>
                    </a:lnTo>
                    <a:lnTo>
                      <a:pt x="196" y="793"/>
                    </a:lnTo>
                    <a:lnTo>
                      <a:pt x="195" y="793"/>
                    </a:lnTo>
                    <a:lnTo>
                      <a:pt x="193" y="792"/>
                    </a:lnTo>
                    <a:lnTo>
                      <a:pt x="193" y="792"/>
                    </a:lnTo>
                    <a:lnTo>
                      <a:pt x="192" y="791"/>
                    </a:lnTo>
                    <a:lnTo>
                      <a:pt x="191" y="791"/>
                    </a:lnTo>
                    <a:lnTo>
                      <a:pt x="189" y="792"/>
                    </a:lnTo>
                    <a:lnTo>
                      <a:pt x="188" y="792"/>
                    </a:lnTo>
                    <a:lnTo>
                      <a:pt x="187" y="791"/>
                    </a:lnTo>
                    <a:lnTo>
                      <a:pt x="186" y="790"/>
                    </a:lnTo>
                    <a:lnTo>
                      <a:pt x="184" y="791"/>
                    </a:lnTo>
                    <a:lnTo>
                      <a:pt x="183" y="791"/>
                    </a:lnTo>
                    <a:lnTo>
                      <a:pt x="183" y="790"/>
                    </a:lnTo>
                    <a:lnTo>
                      <a:pt x="182" y="789"/>
                    </a:lnTo>
                    <a:lnTo>
                      <a:pt x="181" y="789"/>
                    </a:lnTo>
                    <a:lnTo>
                      <a:pt x="180" y="788"/>
                    </a:lnTo>
                    <a:lnTo>
                      <a:pt x="179" y="787"/>
                    </a:lnTo>
                    <a:lnTo>
                      <a:pt x="179" y="786"/>
                    </a:lnTo>
                    <a:lnTo>
                      <a:pt x="179" y="785"/>
                    </a:lnTo>
                    <a:lnTo>
                      <a:pt x="179" y="783"/>
                    </a:lnTo>
                    <a:lnTo>
                      <a:pt x="179" y="782"/>
                    </a:lnTo>
                    <a:lnTo>
                      <a:pt x="180" y="781"/>
                    </a:lnTo>
                    <a:lnTo>
                      <a:pt x="180" y="779"/>
                    </a:lnTo>
                    <a:lnTo>
                      <a:pt x="180" y="779"/>
                    </a:lnTo>
                    <a:lnTo>
                      <a:pt x="179" y="778"/>
                    </a:lnTo>
                    <a:lnTo>
                      <a:pt x="179" y="777"/>
                    </a:lnTo>
                    <a:lnTo>
                      <a:pt x="180" y="776"/>
                    </a:lnTo>
                    <a:lnTo>
                      <a:pt x="180" y="775"/>
                    </a:lnTo>
                    <a:lnTo>
                      <a:pt x="179" y="775"/>
                    </a:lnTo>
                    <a:lnTo>
                      <a:pt x="179" y="775"/>
                    </a:lnTo>
                    <a:lnTo>
                      <a:pt x="179" y="776"/>
                    </a:lnTo>
                    <a:lnTo>
                      <a:pt x="178" y="777"/>
                    </a:lnTo>
                    <a:lnTo>
                      <a:pt x="177" y="777"/>
                    </a:lnTo>
                    <a:lnTo>
                      <a:pt x="176" y="777"/>
                    </a:lnTo>
                    <a:lnTo>
                      <a:pt x="176" y="776"/>
                    </a:lnTo>
                    <a:lnTo>
                      <a:pt x="176" y="775"/>
                    </a:lnTo>
                    <a:lnTo>
                      <a:pt x="177" y="775"/>
                    </a:lnTo>
                    <a:lnTo>
                      <a:pt x="177" y="774"/>
                    </a:lnTo>
                    <a:lnTo>
                      <a:pt x="176" y="774"/>
                    </a:lnTo>
                    <a:lnTo>
                      <a:pt x="176" y="774"/>
                    </a:lnTo>
                    <a:lnTo>
                      <a:pt x="175" y="775"/>
                    </a:lnTo>
                    <a:lnTo>
                      <a:pt x="174" y="775"/>
                    </a:lnTo>
                    <a:lnTo>
                      <a:pt x="173" y="775"/>
                    </a:lnTo>
                    <a:lnTo>
                      <a:pt x="173" y="774"/>
                    </a:lnTo>
                    <a:lnTo>
                      <a:pt x="174" y="773"/>
                    </a:lnTo>
                    <a:lnTo>
                      <a:pt x="175" y="773"/>
                    </a:lnTo>
                    <a:lnTo>
                      <a:pt x="176" y="772"/>
                    </a:lnTo>
                    <a:lnTo>
                      <a:pt x="176" y="772"/>
                    </a:lnTo>
                    <a:lnTo>
                      <a:pt x="175" y="772"/>
                    </a:lnTo>
                    <a:lnTo>
                      <a:pt x="174" y="771"/>
                    </a:lnTo>
                    <a:lnTo>
                      <a:pt x="173" y="772"/>
                    </a:lnTo>
                    <a:lnTo>
                      <a:pt x="172" y="772"/>
                    </a:lnTo>
                    <a:lnTo>
                      <a:pt x="172" y="772"/>
                    </a:lnTo>
                    <a:lnTo>
                      <a:pt x="171" y="771"/>
                    </a:lnTo>
                    <a:lnTo>
                      <a:pt x="171" y="770"/>
                    </a:lnTo>
                    <a:lnTo>
                      <a:pt x="171" y="769"/>
                    </a:lnTo>
                    <a:lnTo>
                      <a:pt x="172" y="768"/>
                    </a:lnTo>
                    <a:lnTo>
                      <a:pt x="171" y="768"/>
                    </a:lnTo>
                    <a:lnTo>
                      <a:pt x="170" y="768"/>
                    </a:lnTo>
                    <a:lnTo>
                      <a:pt x="169" y="768"/>
                    </a:lnTo>
                    <a:lnTo>
                      <a:pt x="169" y="768"/>
                    </a:lnTo>
                    <a:lnTo>
                      <a:pt x="169" y="768"/>
                    </a:lnTo>
                    <a:lnTo>
                      <a:pt x="169" y="767"/>
                    </a:lnTo>
                    <a:lnTo>
                      <a:pt x="169" y="767"/>
                    </a:lnTo>
                    <a:lnTo>
                      <a:pt x="170" y="766"/>
                    </a:lnTo>
                    <a:lnTo>
                      <a:pt x="170" y="765"/>
                    </a:lnTo>
                    <a:lnTo>
                      <a:pt x="170" y="764"/>
                    </a:lnTo>
                    <a:lnTo>
                      <a:pt x="169" y="764"/>
                    </a:lnTo>
                    <a:lnTo>
                      <a:pt x="169" y="763"/>
                    </a:lnTo>
                    <a:lnTo>
                      <a:pt x="169" y="761"/>
                    </a:lnTo>
                    <a:lnTo>
                      <a:pt x="169" y="761"/>
                    </a:lnTo>
                    <a:lnTo>
                      <a:pt x="169" y="760"/>
                    </a:lnTo>
                    <a:lnTo>
                      <a:pt x="169" y="758"/>
                    </a:lnTo>
                    <a:lnTo>
                      <a:pt x="169" y="758"/>
                    </a:lnTo>
                    <a:lnTo>
                      <a:pt x="170" y="757"/>
                    </a:lnTo>
                    <a:lnTo>
                      <a:pt x="169" y="756"/>
                    </a:lnTo>
                    <a:lnTo>
                      <a:pt x="169" y="756"/>
                    </a:lnTo>
                    <a:lnTo>
                      <a:pt x="168" y="756"/>
                    </a:lnTo>
                    <a:lnTo>
                      <a:pt x="166" y="756"/>
                    </a:lnTo>
                    <a:lnTo>
                      <a:pt x="165" y="757"/>
                    </a:lnTo>
                    <a:lnTo>
                      <a:pt x="165" y="758"/>
                    </a:lnTo>
                    <a:lnTo>
                      <a:pt x="164" y="758"/>
                    </a:lnTo>
                    <a:lnTo>
                      <a:pt x="162" y="759"/>
                    </a:lnTo>
                    <a:lnTo>
                      <a:pt x="161" y="759"/>
                    </a:lnTo>
                    <a:lnTo>
                      <a:pt x="160" y="760"/>
                    </a:lnTo>
                    <a:lnTo>
                      <a:pt x="158" y="761"/>
                    </a:lnTo>
                    <a:lnTo>
                      <a:pt x="157" y="761"/>
                    </a:lnTo>
                    <a:lnTo>
                      <a:pt x="156" y="761"/>
                    </a:lnTo>
                    <a:lnTo>
                      <a:pt x="155" y="761"/>
                    </a:lnTo>
                    <a:lnTo>
                      <a:pt x="154" y="760"/>
                    </a:lnTo>
                    <a:lnTo>
                      <a:pt x="153" y="761"/>
                    </a:lnTo>
                    <a:lnTo>
                      <a:pt x="152" y="761"/>
                    </a:lnTo>
                    <a:lnTo>
                      <a:pt x="151" y="761"/>
                    </a:lnTo>
                    <a:lnTo>
                      <a:pt x="150" y="761"/>
                    </a:lnTo>
                    <a:lnTo>
                      <a:pt x="149" y="760"/>
                    </a:lnTo>
                    <a:lnTo>
                      <a:pt x="148" y="760"/>
                    </a:lnTo>
                    <a:lnTo>
                      <a:pt x="148" y="761"/>
                    </a:lnTo>
                    <a:lnTo>
                      <a:pt x="147" y="761"/>
                    </a:lnTo>
                    <a:lnTo>
                      <a:pt x="146" y="761"/>
                    </a:lnTo>
                    <a:lnTo>
                      <a:pt x="146" y="760"/>
                    </a:lnTo>
                    <a:lnTo>
                      <a:pt x="145" y="759"/>
                    </a:lnTo>
                    <a:lnTo>
                      <a:pt x="145" y="759"/>
                    </a:lnTo>
                    <a:lnTo>
                      <a:pt x="144" y="759"/>
                    </a:lnTo>
                    <a:lnTo>
                      <a:pt x="142" y="759"/>
                    </a:lnTo>
                    <a:lnTo>
                      <a:pt x="141" y="759"/>
                    </a:lnTo>
                    <a:lnTo>
                      <a:pt x="141" y="758"/>
                    </a:lnTo>
                    <a:lnTo>
                      <a:pt x="140" y="757"/>
                    </a:lnTo>
                    <a:lnTo>
                      <a:pt x="139" y="756"/>
                    </a:lnTo>
                    <a:lnTo>
                      <a:pt x="138" y="755"/>
                    </a:lnTo>
                    <a:lnTo>
                      <a:pt x="137" y="754"/>
                    </a:lnTo>
                    <a:lnTo>
                      <a:pt x="137" y="754"/>
                    </a:lnTo>
                    <a:lnTo>
                      <a:pt x="136" y="754"/>
                    </a:lnTo>
                    <a:lnTo>
                      <a:pt x="135" y="754"/>
                    </a:lnTo>
                    <a:lnTo>
                      <a:pt x="134" y="754"/>
                    </a:lnTo>
                    <a:lnTo>
                      <a:pt x="133" y="754"/>
                    </a:lnTo>
                    <a:lnTo>
                      <a:pt x="132" y="755"/>
                    </a:lnTo>
                    <a:lnTo>
                      <a:pt x="130" y="754"/>
                    </a:lnTo>
                    <a:lnTo>
                      <a:pt x="129" y="754"/>
                    </a:lnTo>
                    <a:lnTo>
                      <a:pt x="128" y="755"/>
                    </a:lnTo>
                    <a:lnTo>
                      <a:pt x="129" y="756"/>
                    </a:lnTo>
                    <a:lnTo>
                      <a:pt x="130" y="757"/>
                    </a:lnTo>
                    <a:lnTo>
                      <a:pt x="130" y="758"/>
                    </a:lnTo>
                    <a:lnTo>
                      <a:pt x="128" y="759"/>
                    </a:lnTo>
                    <a:lnTo>
                      <a:pt x="127" y="760"/>
                    </a:lnTo>
                    <a:lnTo>
                      <a:pt x="126" y="760"/>
                    </a:lnTo>
                    <a:lnTo>
                      <a:pt x="124" y="761"/>
                    </a:lnTo>
                    <a:lnTo>
                      <a:pt x="125" y="761"/>
                    </a:lnTo>
                    <a:lnTo>
                      <a:pt x="125" y="763"/>
                    </a:lnTo>
                    <a:lnTo>
                      <a:pt x="124" y="764"/>
                    </a:lnTo>
                    <a:lnTo>
                      <a:pt x="123" y="764"/>
                    </a:lnTo>
                    <a:lnTo>
                      <a:pt x="121" y="762"/>
                    </a:lnTo>
                    <a:lnTo>
                      <a:pt x="121" y="761"/>
                    </a:lnTo>
                    <a:lnTo>
                      <a:pt x="119" y="759"/>
                    </a:lnTo>
                    <a:lnTo>
                      <a:pt x="119" y="758"/>
                    </a:lnTo>
                    <a:lnTo>
                      <a:pt x="118" y="758"/>
                    </a:lnTo>
                    <a:lnTo>
                      <a:pt x="117" y="758"/>
                    </a:lnTo>
                    <a:lnTo>
                      <a:pt x="116" y="759"/>
                    </a:lnTo>
                    <a:lnTo>
                      <a:pt x="114" y="761"/>
                    </a:lnTo>
                    <a:lnTo>
                      <a:pt x="114" y="761"/>
                    </a:lnTo>
                    <a:lnTo>
                      <a:pt x="114" y="763"/>
                    </a:lnTo>
                    <a:lnTo>
                      <a:pt x="114" y="765"/>
                    </a:lnTo>
                    <a:lnTo>
                      <a:pt x="114" y="765"/>
                    </a:lnTo>
                    <a:lnTo>
                      <a:pt x="115" y="766"/>
                    </a:lnTo>
                    <a:lnTo>
                      <a:pt x="116" y="766"/>
                    </a:lnTo>
                    <a:lnTo>
                      <a:pt x="117" y="767"/>
                    </a:lnTo>
                    <a:lnTo>
                      <a:pt x="117" y="767"/>
                    </a:lnTo>
                    <a:lnTo>
                      <a:pt x="117" y="768"/>
                    </a:lnTo>
                    <a:lnTo>
                      <a:pt x="117" y="768"/>
                    </a:lnTo>
                    <a:lnTo>
                      <a:pt x="116" y="769"/>
                    </a:lnTo>
                    <a:lnTo>
                      <a:pt x="115" y="770"/>
                    </a:lnTo>
                    <a:lnTo>
                      <a:pt x="116" y="772"/>
                    </a:lnTo>
                    <a:lnTo>
                      <a:pt x="116" y="772"/>
                    </a:lnTo>
                    <a:lnTo>
                      <a:pt x="115" y="773"/>
                    </a:lnTo>
                    <a:lnTo>
                      <a:pt x="114" y="773"/>
                    </a:lnTo>
                    <a:lnTo>
                      <a:pt x="113" y="773"/>
                    </a:lnTo>
                    <a:lnTo>
                      <a:pt x="113" y="774"/>
                    </a:lnTo>
                    <a:lnTo>
                      <a:pt x="112" y="774"/>
                    </a:lnTo>
                    <a:lnTo>
                      <a:pt x="111" y="775"/>
                    </a:lnTo>
                    <a:lnTo>
                      <a:pt x="110" y="775"/>
                    </a:lnTo>
                    <a:lnTo>
                      <a:pt x="110" y="774"/>
                    </a:lnTo>
                    <a:lnTo>
                      <a:pt x="108" y="773"/>
                    </a:lnTo>
                    <a:lnTo>
                      <a:pt x="107" y="773"/>
                    </a:lnTo>
                    <a:lnTo>
                      <a:pt x="105" y="774"/>
                    </a:lnTo>
                    <a:lnTo>
                      <a:pt x="104" y="773"/>
                    </a:lnTo>
                    <a:lnTo>
                      <a:pt x="103" y="772"/>
                    </a:lnTo>
                    <a:lnTo>
                      <a:pt x="103" y="772"/>
                    </a:lnTo>
                    <a:lnTo>
                      <a:pt x="103" y="771"/>
                    </a:lnTo>
                    <a:lnTo>
                      <a:pt x="102" y="770"/>
                    </a:lnTo>
                    <a:lnTo>
                      <a:pt x="100" y="770"/>
                    </a:lnTo>
                    <a:lnTo>
                      <a:pt x="100" y="770"/>
                    </a:lnTo>
                    <a:lnTo>
                      <a:pt x="99" y="769"/>
                    </a:lnTo>
                    <a:lnTo>
                      <a:pt x="98" y="769"/>
                    </a:lnTo>
                    <a:lnTo>
                      <a:pt x="97" y="769"/>
                    </a:lnTo>
                    <a:lnTo>
                      <a:pt x="96" y="770"/>
                    </a:lnTo>
                    <a:lnTo>
                      <a:pt x="96" y="771"/>
                    </a:lnTo>
                    <a:lnTo>
                      <a:pt x="94" y="772"/>
                    </a:lnTo>
                    <a:lnTo>
                      <a:pt x="93" y="772"/>
                    </a:lnTo>
                    <a:lnTo>
                      <a:pt x="93" y="773"/>
                    </a:lnTo>
                    <a:lnTo>
                      <a:pt x="93" y="775"/>
                    </a:lnTo>
                    <a:lnTo>
                      <a:pt x="92" y="775"/>
                    </a:lnTo>
                    <a:lnTo>
                      <a:pt x="91" y="776"/>
                    </a:lnTo>
                    <a:lnTo>
                      <a:pt x="90" y="777"/>
                    </a:lnTo>
                    <a:lnTo>
                      <a:pt x="90" y="779"/>
                    </a:lnTo>
                    <a:lnTo>
                      <a:pt x="90" y="779"/>
                    </a:lnTo>
                    <a:lnTo>
                      <a:pt x="89" y="780"/>
                    </a:lnTo>
                    <a:lnTo>
                      <a:pt x="88" y="780"/>
                    </a:lnTo>
                    <a:lnTo>
                      <a:pt x="87" y="779"/>
                    </a:lnTo>
                    <a:lnTo>
                      <a:pt x="86" y="779"/>
                    </a:lnTo>
                    <a:lnTo>
                      <a:pt x="86" y="778"/>
                    </a:lnTo>
                    <a:lnTo>
                      <a:pt x="86" y="777"/>
                    </a:lnTo>
                    <a:lnTo>
                      <a:pt x="85" y="776"/>
                    </a:lnTo>
                    <a:lnTo>
                      <a:pt x="84" y="775"/>
                    </a:lnTo>
                    <a:lnTo>
                      <a:pt x="83" y="775"/>
                    </a:lnTo>
                    <a:lnTo>
                      <a:pt x="81" y="775"/>
                    </a:lnTo>
                    <a:lnTo>
                      <a:pt x="80" y="774"/>
                    </a:lnTo>
                    <a:lnTo>
                      <a:pt x="80" y="772"/>
                    </a:lnTo>
                    <a:lnTo>
                      <a:pt x="79" y="771"/>
                    </a:lnTo>
                    <a:lnTo>
                      <a:pt x="79" y="770"/>
                    </a:lnTo>
                    <a:lnTo>
                      <a:pt x="79" y="769"/>
                    </a:lnTo>
                    <a:lnTo>
                      <a:pt x="79" y="768"/>
                    </a:lnTo>
                    <a:lnTo>
                      <a:pt x="79" y="768"/>
                    </a:lnTo>
                    <a:lnTo>
                      <a:pt x="79" y="768"/>
                    </a:lnTo>
                    <a:lnTo>
                      <a:pt x="77" y="767"/>
                    </a:lnTo>
                    <a:lnTo>
                      <a:pt x="75" y="767"/>
                    </a:lnTo>
                    <a:lnTo>
                      <a:pt x="74" y="767"/>
                    </a:lnTo>
                    <a:lnTo>
                      <a:pt x="72" y="768"/>
                    </a:lnTo>
                    <a:lnTo>
                      <a:pt x="72" y="768"/>
                    </a:lnTo>
                    <a:lnTo>
                      <a:pt x="70" y="770"/>
                    </a:lnTo>
                    <a:lnTo>
                      <a:pt x="69" y="770"/>
                    </a:lnTo>
                    <a:lnTo>
                      <a:pt x="68" y="770"/>
                    </a:lnTo>
                    <a:lnTo>
                      <a:pt x="67" y="770"/>
                    </a:lnTo>
                    <a:lnTo>
                      <a:pt x="65" y="770"/>
                    </a:lnTo>
                    <a:lnTo>
                      <a:pt x="65" y="771"/>
                    </a:lnTo>
                    <a:lnTo>
                      <a:pt x="64" y="772"/>
                    </a:lnTo>
                    <a:lnTo>
                      <a:pt x="62" y="772"/>
                    </a:lnTo>
                    <a:lnTo>
                      <a:pt x="62" y="772"/>
                    </a:lnTo>
                    <a:lnTo>
                      <a:pt x="62" y="773"/>
                    </a:lnTo>
                    <a:lnTo>
                      <a:pt x="61" y="774"/>
                    </a:lnTo>
                    <a:lnTo>
                      <a:pt x="61" y="773"/>
                    </a:lnTo>
                    <a:lnTo>
                      <a:pt x="61" y="772"/>
                    </a:lnTo>
                    <a:lnTo>
                      <a:pt x="60" y="772"/>
                    </a:lnTo>
                    <a:lnTo>
                      <a:pt x="59" y="771"/>
                    </a:lnTo>
                    <a:lnTo>
                      <a:pt x="59" y="771"/>
                    </a:lnTo>
                    <a:lnTo>
                      <a:pt x="57" y="771"/>
                    </a:lnTo>
                    <a:lnTo>
                      <a:pt x="56" y="771"/>
                    </a:lnTo>
                    <a:lnTo>
                      <a:pt x="55" y="771"/>
                    </a:lnTo>
                    <a:lnTo>
                      <a:pt x="54" y="771"/>
                    </a:lnTo>
                    <a:lnTo>
                      <a:pt x="53" y="771"/>
                    </a:lnTo>
                    <a:lnTo>
                      <a:pt x="52" y="770"/>
                    </a:lnTo>
                    <a:lnTo>
                      <a:pt x="52" y="769"/>
                    </a:lnTo>
                    <a:lnTo>
                      <a:pt x="52" y="768"/>
                    </a:lnTo>
                    <a:lnTo>
                      <a:pt x="51" y="768"/>
                    </a:lnTo>
                    <a:lnTo>
                      <a:pt x="50" y="768"/>
                    </a:lnTo>
                    <a:lnTo>
                      <a:pt x="49" y="768"/>
                    </a:lnTo>
                    <a:lnTo>
                      <a:pt x="48" y="768"/>
                    </a:lnTo>
                    <a:lnTo>
                      <a:pt x="45" y="769"/>
                    </a:lnTo>
                    <a:lnTo>
                      <a:pt x="44" y="769"/>
                    </a:lnTo>
                    <a:lnTo>
                      <a:pt x="42" y="768"/>
                    </a:lnTo>
                    <a:lnTo>
                      <a:pt x="41" y="768"/>
                    </a:lnTo>
                    <a:lnTo>
                      <a:pt x="39" y="767"/>
                    </a:lnTo>
                    <a:lnTo>
                      <a:pt x="38" y="767"/>
                    </a:lnTo>
                    <a:lnTo>
                      <a:pt x="36" y="767"/>
                    </a:lnTo>
                    <a:lnTo>
                      <a:pt x="35" y="767"/>
                    </a:lnTo>
                    <a:lnTo>
                      <a:pt x="34" y="767"/>
                    </a:lnTo>
                    <a:lnTo>
                      <a:pt x="34" y="766"/>
                    </a:lnTo>
                    <a:lnTo>
                      <a:pt x="34" y="765"/>
                    </a:lnTo>
                    <a:lnTo>
                      <a:pt x="36" y="764"/>
                    </a:lnTo>
                    <a:lnTo>
                      <a:pt x="38" y="762"/>
                    </a:lnTo>
                    <a:lnTo>
                      <a:pt x="38" y="761"/>
                    </a:lnTo>
                    <a:lnTo>
                      <a:pt x="37" y="761"/>
                    </a:lnTo>
                    <a:lnTo>
                      <a:pt x="36" y="761"/>
                    </a:lnTo>
                    <a:lnTo>
                      <a:pt x="35" y="761"/>
                    </a:lnTo>
                    <a:lnTo>
                      <a:pt x="33" y="761"/>
                    </a:lnTo>
                    <a:lnTo>
                      <a:pt x="31" y="759"/>
                    </a:lnTo>
                    <a:lnTo>
                      <a:pt x="31" y="758"/>
                    </a:lnTo>
                    <a:lnTo>
                      <a:pt x="31" y="757"/>
                    </a:lnTo>
                    <a:lnTo>
                      <a:pt x="31" y="754"/>
                    </a:lnTo>
                    <a:lnTo>
                      <a:pt x="31" y="754"/>
                    </a:lnTo>
                    <a:lnTo>
                      <a:pt x="31" y="753"/>
                    </a:lnTo>
                    <a:lnTo>
                      <a:pt x="30" y="752"/>
                    </a:lnTo>
                    <a:lnTo>
                      <a:pt x="29" y="751"/>
                    </a:lnTo>
                    <a:lnTo>
                      <a:pt x="27" y="751"/>
                    </a:lnTo>
                    <a:lnTo>
                      <a:pt x="26" y="751"/>
                    </a:lnTo>
                    <a:lnTo>
                      <a:pt x="25" y="752"/>
                    </a:lnTo>
                    <a:lnTo>
                      <a:pt x="24" y="753"/>
                    </a:lnTo>
                    <a:lnTo>
                      <a:pt x="24" y="753"/>
                    </a:lnTo>
                    <a:lnTo>
                      <a:pt x="23" y="752"/>
                    </a:lnTo>
                    <a:lnTo>
                      <a:pt x="22" y="751"/>
                    </a:lnTo>
                    <a:lnTo>
                      <a:pt x="22" y="750"/>
                    </a:lnTo>
                    <a:lnTo>
                      <a:pt x="21" y="749"/>
                    </a:lnTo>
                    <a:lnTo>
                      <a:pt x="21" y="749"/>
                    </a:lnTo>
                    <a:lnTo>
                      <a:pt x="20" y="751"/>
                    </a:lnTo>
                    <a:lnTo>
                      <a:pt x="19" y="753"/>
                    </a:lnTo>
                    <a:lnTo>
                      <a:pt x="18" y="754"/>
                    </a:lnTo>
                    <a:lnTo>
                      <a:pt x="17" y="754"/>
                    </a:lnTo>
                    <a:lnTo>
                      <a:pt x="16" y="754"/>
                    </a:lnTo>
                    <a:lnTo>
                      <a:pt x="14" y="754"/>
                    </a:lnTo>
                    <a:lnTo>
                      <a:pt x="12" y="754"/>
                    </a:lnTo>
                    <a:lnTo>
                      <a:pt x="10" y="754"/>
                    </a:lnTo>
                    <a:lnTo>
                      <a:pt x="9" y="754"/>
                    </a:lnTo>
                    <a:lnTo>
                      <a:pt x="8" y="754"/>
                    </a:lnTo>
                    <a:lnTo>
                      <a:pt x="7" y="754"/>
                    </a:lnTo>
                    <a:lnTo>
                      <a:pt x="7" y="754"/>
                    </a:lnTo>
                    <a:lnTo>
                      <a:pt x="8" y="751"/>
                    </a:lnTo>
                    <a:lnTo>
                      <a:pt x="10" y="750"/>
                    </a:lnTo>
                    <a:lnTo>
                      <a:pt x="10" y="749"/>
                    </a:lnTo>
                    <a:lnTo>
                      <a:pt x="11" y="746"/>
                    </a:lnTo>
                    <a:lnTo>
                      <a:pt x="11" y="743"/>
                    </a:lnTo>
                    <a:lnTo>
                      <a:pt x="10" y="741"/>
                    </a:lnTo>
                    <a:lnTo>
                      <a:pt x="7" y="740"/>
                    </a:lnTo>
                    <a:lnTo>
                      <a:pt x="4" y="739"/>
                    </a:lnTo>
                    <a:lnTo>
                      <a:pt x="1" y="737"/>
                    </a:lnTo>
                    <a:lnTo>
                      <a:pt x="0" y="735"/>
                    </a:lnTo>
                    <a:lnTo>
                      <a:pt x="0" y="733"/>
                    </a:lnTo>
                    <a:lnTo>
                      <a:pt x="1" y="730"/>
                    </a:lnTo>
                    <a:lnTo>
                      <a:pt x="2" y="730"/>
                    </a:lnTo>
                    <a:lnTo>
                      <a:pt x="2" y="729"/>
                    </a:lnTo>
                    <a:lnTo>
                      <a:pt x="3" y="728"/>
                    </a:lnTo>
                    <a:lnTo>
                      <a:pt x="5" y="727"/>
                    </a:lnTo>
                    <a:lnTo>
                      <a:pt x="7" y="727"/>
                    </a:lnTo>
                    <a:lnTo>
                      <a:pt x="9" y="726"/>
                    </a:lnTo>
                    <a:lnTo>
                      <a:pt x="11" y="724"/>
                    </a:lnTo>
                    <a:lnTo>
                      <a:pt x="15" y="723"/>
                    </a:lnTo>
                    <a:lnTo>
                      <a:pt x="17" y="720"/>
                    </a:lnTo>
                    <a:lnTo>
                      <a:pt x="20" y="717"/>
                    </a:lnTo>
                    <a:lnTo>
                      <a:pt x="20" y="714"/>
                    </a:lnTo>
                    <a:lnTo>
                      <a:pt x="19" y="712"/>
                    </a:lnTo>
                    <a:lnTo>
                      <a:pt x="19" y="709"/>
                    </a:lnTo>
                    <a:lnTo>
                      <a:pt x="21" y="706"/>
                    </a:lnTo>
                    <a:lnTo>
                      <a:pt x="21" y="704"/>
                    </a:lnTo>
                    <a:lnTo>
                      <a:pt x="24" y="702"/>
                    </a:lnTo>
                    <a:lnTo>
                      <a:pt x="24" y="699"/>
                    </a:lnTo>
                    <a:lnTo>
                      <a:pt x="26" y="696"/>
                    </a:lnTo>
                    <a:lnTo>
                      <a:pt x="28" y="692"/>
                    </a:lnTo>
                    <a:lnTo>
                      <a:pt x="30" y="689"/>
                    </a:lnTo>
                    <a:lnTo>
                      <a:pt x="31" y="685"/>
                    </a:lnTo>
                    <a:lnTo>
                      <a:pt x="31" y="682"/>
                    </a:lnTo>
                    <a:lnTo>
                      <a:pt x="31" y="680"/>
                    </a:lnTo>
                    <a:lnTo>
                      <a:pt x="29" y="679"/>
                    </a:lnTo>
                    <a:lnTo>
                      <a:pt x="27" y="678"/>
                    </a:lnTo>
                    <a:lnTo>
                      <a:pt x="26" y="676"/>
                    </a:lnTo>
                    <a:lnTo>
                      <a:pt x="26" y="675"/>
                    </a:lnTo>
                    <a:lnTo>
                      <a:pt x="27" y="674"/>
                    </a:lnTo>
                    <a:lnTo>
                      <a:pt x="29" y="672"/>
                    </a:lnTo>
                    <a:lnTo>
                      <a:pt x="31" y="670"/>
                    </a:lnTo>
                    <a:lnTo>
                      <a:pt x="31" y="669"/>
                    </a:lnTo>
                    <a:lnTo>
                      <a:pt x="33" y="668"/>
                    </a:lnTo>
                    <a:lnTo>
                      <a:pt x="34" y="669"/>
                    </a:lnTo>
                    <a:lnTo>
                      <a:pt x="36" y="670"/>
                    </a:lnTo>
                    <a:lnTo>
                      <a:pt x="38" y="670"/>
                    </a:lnTo>
                    <a:lnTo>
                      <a:pt x="40" y="669"/>
                    </a:lnTo>
                    <a:lnTo>
                      <a:pt x="41" y="667"/>
                    </a:lnTo>
                    <a:lnTo>
                      <a:pt x="41" y="665"/>
                    </a:lnTo>
                    <a:lnTo>
                      <a:pt x="40" y="664"/>
                    </a:lnTo>
                    <a:lnTo>
                      <a:pt x="38" y="662"/>
                    </a:lnTo>
                    <a:lnTo>
                      <a:pt x="35" y="661"/>
                    </a:lnTo>
                    <a:lnTo>
                      <a:pt x="33" y="659"/>
                    </a:lnTo>
                    <a:lnTo>
                      <a:pt x="30" y="658"/>
                    </a:lnTo>
                    <a:lnTo>
                      <a:pt x="27" y="656"/>
                    </a:lnTo>
                    <a:lnTo>
                      <a:pt x="24" y="654"/>
                    </a:lnTo>
                    <a:lnTo>
                      <a:pt x="21" y="654"/>
                    </a:lnTo>
                    <a:lnTo>
                      <a:pt x="19" y="653"/>
                    </a:lnTo>
                    <a:lnTo>
                      <a:pt x="17" y="653"/>
                    </a:lnTo>
                    <a:lnTo>
                      <a:pt x="17" y="651"/>
                    </a:lnTo>
                    <a:lnTo>
                      <a:pt x="17" y="651"/>
                    </a:lnTo>
                    <a:lnTo>
                      <a:pt x="17" y="650"/>
                    </a:lnTo>
                    <a:lnTo>
                      <a:pt x="19" y="649"/>
                    </a:lnTo>
                    <a:lnTo>
                      <a:pt x="21" y="649"/>
                    </a:lnTo>
                    <a:lnTo>
                      <a:pt x="24" y="648"/>
                    </a:lnTo>
                    <a:lnTo>
                      <a:pt x="26" y="648"/>
                    </a:lnTo>
                    <a:lnTo>
                      <a:pt x="29" y="646"/>
                    </a:lnTo>
                    <a:lnTo>
                      <a:pt x="31" y="644"/>
                    </a:lnTo>
                    <a:lnTo>
                      <a:pt x="34" y="641"/>
                    </a:lnTo>
                    <a:lnTo>
                      <a:pt x="35" y="638"/>
                    </a:lnTo>
                    <a:lnTo>
                      <a:pt x="36" y="635"/>
                    </a:lnTo>
                    <a:lnTo>
                      <a:pt x="38" y="631"/>
                    </a:lnTo>
                    <a:lnTo>
                      <a:pt x="40" y="628"/>
                    </a:lnTo>
                    <a:lnTo>
                      <a:pt x="41" y="627"/>
                    </a:lnTo>
                    <a:lnTo>
                      <a:pt x="41" y="625"/>
                    </a:lnTo>
                    <a:lnTo>
                      <a:pt x="41" y="623"/>
                    </a:lnTo>
                    <a:lnTo>
                      <a:pt x="42" y="621"/>
                    </a:lnTo>
                    <a:lnTo>
                      <a:pt x="43" y="620"/>
                    </a:lnTo>
                    <a:lnTo>
                      <a:pt x="43" y="619"/>
                    </a:lnTo>
                    <a:lnTo>
                      <a:pt x="42" y="619"/>
                    </a:lnTo>
                    <a:lnTo>
                      <a:pt x="42" y="618"/>
                    </a:lnTo>
                    <a:lnTo>
                      <a:pt x="40" y="618"/>
                    </a:lnTo>
                    <a:lnTo>
                      <a:pt x="35" y="617"/>
                    </a:lnTo>
                    <a:lnTo>
                      <a:pt x="33" y="616"/>
                    </a:lnTo>
                    <a:lnTo>
                      <a:pt x="30" y="613"/>
                    </a:lnTo>
                    <a:lnTo>
                      <a:pt x="29" y="613"/>
                    </a:lnTo>
                    <a:lnTo>
                      <a:pt x="28" y="611"/>
                    </a:lnTo>
                    <a:lnTo>
                      <a:pt x="27" y="608"/>
                    </a:lnTo>
                    <a:lnTo>
                      <a:pt x="28" y="606"/>
                    </a:lnTo>
                    <a:lnTo>
                      <a:pt x="30" y="603"/>
                    </a:lnTo>
                    <a:lnTo>
                      <a:pt x="34" y="600"/>
                    </a:lnTo>
                    <a:lnTo>
                      <a:pt x="38" y="597"/>
                    </a:lnTo>
                    <a:lnTo>
                      <a:pt x="44" y="594"/>
                    </a:lnTo>
                    <a:lnTo>
                      <a:pt x="45" y="593"/>
                    </a:lnTo>
                    <a:lnTo>
                      <a:pt x="45" y="592"/>
                    </a:lnTo>
                    <a:lnTo>
                      <a:pt x="46" y="592"/>
                    </a:lnTo>
                    <a:lnTo>
                      <a:pt x="48" y="591"/>
                    </a:lnTo>
                    <a:lnTo>
                      <a:pt x="48" y="590"/>
                    </a:lnTo>
                    <a:lnTo>
                      <a:pt x="50" y="589"/>
                    </a:lnTo>
                    <a:lnTo>
                      <a:pt x="51" y="588"/>
                    </a:lnTo>
                    <a:lnTo>
                      <a:pt x="52" y="587"/>
                    </a:lnTo>
                    <a:lnTo>
                      <a:pt x="52" y="586"/>
                    </a:lnTo>
                    <a:lnTo>
                      <a:pt x="53" y="586"/>
                    </a:lnTo>
                    <a:lnTo>
                      <a:pt x="54" y="585"/>
                    </a:lnTo>
                    <a:lnTo>
                      <a:pt x="54" y="584"/>
                    </a:lnTo>
                    <a:lnTo>
                      <a:pt x="54" y="583"/>
                    </a:lnTo>
                    <a:lnTo>
                      <a:pt x="53" y="582"/>
                    </a:lnTo>
                    <a:lnTo>
                      <a:pt x="52" y="581"/>
                    </a:lnTo>
                    <a:lnTo>
                      <a:pt x="51" y="580"/>
                    </a:lnTo>
                    <a:lnTo>
                      <a:pt x="50" y="580"/>
                    </a:lnTo>
                    <a:lnTo>
                      <a:pt x="48" y="579"/>
                    </a:lnTo>
                    <a:lnTo>
                      <a:pt x="45" y="578"/>
                    </a:lnTo>
                    <a:lnTo>
                      <a:pt x="42" y="576"/>
                    </a:lnTo>
                    <a:lnTo>
                      <a:pt x="38" y="575"/>
                    </a:lnTo>
                    <a:lnTo>
                      <a:pt x="36" y="572"/>
                    </a:lnTo>
                    <a:lnTo>
                      <a:pt x="34" y="571"/>
                    </a:lnTo>
                    <a:lnTo>
                      <a:pt x="33" y="568"/>
                    </a:lnTo>
                    <a:lnTo>
                      <a:pt x="31" y="565"/>
                    </a:lnTo>
                    <a:lnTo>
                      <a:pt x="30" y="562"/>
                    </a:lnTo>
                    <a:lnTo>
                      <a:pt x="28" y="558"/>
                    </a:lnTo>
                    <a:lnTo>
                      <a:pt x="29" y="555"/>
                    </a:lnTo>
                    <a:lnTo>
                      <a:pt x="31" y="553"/>
                    </a:lnTo>
                    <a:lnTo>
                      <a:pt x="32" y="551"/>
                    </a:lnTo>
                    <a:lnTo>
                      <a:pt x="33" y="551"/>
                    </a:lnTo>
                    <a:lnTo>
                      <a:pt x="34" y="549"/>
                    </a:lnTo>
                    <a:lnTo>
                      <a:pt x="37" y="547"/>
                    </a:lnTo>
                    <a:lnTo>
                      <a:pt x="39" y="546"/>
                    </a:lnTo>
                    <a:lnTo>
                      <a:pt x="41" y="544"/>
                    </a:lnTo>
                    <a:lnTo>
                      <a:pt x="41" y="542"/>
                    </a:lnTo>
                    <a:lnTo>
                      <a:pt x="40" y="541"/>
                    </a:lnTo>
                    <a:lnTo>
                      <a:pt x="39" y="539"/>
                    </a:lnTo>
                    <a:lnTo>
                      <a:pt x="37" y="537"/>
                    </a:lnTo>
                    <a:lnTo>
                      <a:pt x="34" y="537"/>
                    </a:lnTo>
                    <a:lnTo>
                      <a:pt x="31" y="535"/>
                    </a:lnTo>
                    <a:lnTo>
                      <a:pt x="29" y="534"/>
                    </a:lnTo>
                    <a:lnTo>
                      <a:pt x="25" y="534"/>
                    </a:lnTo>
                    <a:lnTo>
                      <a:pt x="23" y="532"/>
                    </a:lnTo>
                    <a:lnTo>
                      <a:pt x="21" y="530"/>
                    </a:lnTo>
                    <a:lnTo>
                      <a:pt x="20" y="528"/>
                    </a:lnTo>
                    <a:lnTo>
                      <a:pt x="19" y="526"/>
                    </a:lnTo>
                    <a:lnTo>
                      <a:pt x="17" y="519"/>
                    </a:lnTo>
                    <a:lnTo>
                      <a:pt x="18" y="516"/>
                    </a:lnTo>
                    <a:lnTo>
                      <a:pt x="18" y="513"/>
                    </a:lnTo>
                    <a:lnTo>
                      <a:pt x="20" y="510"/>
                    </a:lnTo>
                    <a:lnTo>
                      <a:pt x="21" y="508"/>
                    </a:lnTo>
                    <a:lnTo>
                      <a:pt x="24" y="506"/>
                    </a:lnTo>
                    <a:lnTo>
                      <a:pt x="27" y="503"/>
                    </a:lnTo>
                    <a:lnTo>
                      <a:pt x="28" y="503"/>
                    </a:lnTo>
                    <a:lnTo>
                      <a:pt x="30" y="500"/>
                    </a:lnTo>
                    <a:lnTo>
                      <a:pt x="32" y="497"/>
                    </a:lnTo>
                    <a:lnTo>
                      <a:pt x="33" y="496"/>
                    </a:lnTo>
                    <a:lnTo>
                      <a:pt x="34" y="493"/>
                    </a:lnTo>
                    <a:lnTo>
                      <a:pt x="35" y="491"/>
                    </a:lnTo>
                    <a:lnTo>
                      <a:pt x="36" y="488"/>
                    </a:lnTo>
                    <a:lnTo>
                      <a:pt x="36" y="486"/>
                    </a:lnTo>
                    <a:lnTo>
                      <a:pt x="35" y="484"/>
                    </a:lnTo>
                    <a:lnTo>
                      <a:pt x="35" y="482"/>
                    </a:lnTo>
                    <a:lnTo>
                      <a:pt x="36" y="481"/>
                    </a:lnTo>
                    <a:lnTo>
                      <a:pt x="38" y="478"/>
                    </a:lnTo>
                    <a:lnTo>
                      <a:pt x="40" y="475"/>
                    </a:lnTo>
                    <a:lnTo>
                      <a:pt x="41" y="474"/>
                    </a:lnTo>
                    <a:lnTo>
                      <a:pt x="41" y="472"/>
                    </a:lnTo>
                    <a:lnTo>
                      <a:pt x="42" y="471"/>
                    </a:lnTo>
                    <a:lnTo>
                      <a:pt x="43" y="468"/>
                    </a:lnTo>
                    <a:lnTo>
                      <a:pt x="43" y="465"/>
                    </a:lnTo>
                    <a:lnTo>
                      <a:pt x="43" y="462"/>
                    </a:lnTo>
                    <a:lnTo>
                      <a:pt x="45" y="461"/>
                    </a:lnTo>
                    <a:lnTo>
                      <a:pt x="46" y="458"/>
                    </a:lnTo>
                    <a:lnTo>
                      <a:pt x="48" y="455"/>
                    </a:lnTo>
                    <a:lnTo>
                      <a:pt x="50" y="452"/>
                    </a:lnTo>
                    <a:lnTo>
                      <a:pt x="52" y="451"/>
                    </a:lnTo>
                    <a:lnTo>
                      <a:pt x="53" y="450"/>
                    </a:lnTo>
                    <a:lnTo>
                      <a:pt x="54" y="449"/>
                    </a:lnTo>
                    <a:lnTo>
                      <a:pt x="55" y="448"/>
                    </a:lnTo>
                    <a:lnTo>
                      <a:pt x="58" y="446"/>
                    </a:lnTo>
                    <a:lnTo>
                      <a:pt x="61" y="444"/>
                    </a:lnTo>
                    <a:lnTo>
                      <a:pt x="63" y="441"/>
                    </a:lnTo>
                    <a:lnTo>
                      <a:pt x="65" y="437"/>
                    </a:lnTo>
                    <a:lnTo>
                      <a:pt x="65" y="435"/>
                    </a:lnTo>
                    <a:lnTo>
                      <a:pt x="66" y="433"/>
                    </a:lnTo>
                    <a:lnTo>
                      <a:pt x="67" y="430"/>
                    </a:lnTo>
                    <a:lnTo>
                      <a:pt x="67" y="427"/>
                    </a:lnTo>
                    <a:lnTo>
                      <a:pt x="66" y="427"/>
                    </a:lnTo>
                    <a:lnTo>
                      <a:pt x="63" y="426"/>
                    </a:lnTo>
                    <a:lnTo>
                      <a:pt x="60" y="425"/>
                    </a:lnTo>
                    <a:lnTo>
                      <a:pt x="57" y="423"/>
                    </a:lnTo>
                    <a:lnTo>
                      <a:pt x="53" y="423"/>
                    </a:lnTo>
                    <a:lnTo>
                      <a:pt x="49" y="422"/>
                    </a:lnTo>
                    <a:lnTo>
                      <a:pt x="45" y="420"/>
                    </a:lnTo>
                    <a:lnTo>
                      <a:pt x="41" y="416"/>
                    </a:lnTo>
                    <a:lnTo>
                      <a:pt x="38" y="413"/>
                    </a:lnTo>
                    <a:lnTo>
                      <a:pt x="38" y="410"/>
                    </a:lnTo>
                    <a:lnTo>
                      <a:pt x="38" y="410"/>
                    </a:lnTo>
                    <a:lnTo>
                      <a:pt x="41" y="407"/>
                    </a:lnTo>
                    <a:lnTo>
                      <a:pt x="44" y="405"/>
                    </a:lnTo>
                    <a:lnTo>
                      <a:pt x="45" y="404"/>
                    </a:lnTo>
                    <a:lnTo>
                      <a:pt x="48" y="403"/>
                    </a:lnTo>
                    <a:lnTo>
                      <a:pt x="52" y="399"/>
                    </a:lnTo>
                    <a:lnTo>
                      <a:pt x="56" y="397"/>
                    </a:lnTo>
                    <a:lnTo>
                      <a:pt x="61" y="393"/>
                    </a:lnTo>
                    <a:lnTo>
                      <a:pt x="62" y="392"/>
                    </a:lnTo>
                    <a:lnTo>
                      <a:pt x="65" y="391"/>
                    </a:lnTo>
                    <a:lnTo>
                      <a:pt x="67" y="389"/>
                    </a:lnTo>
                    <a:lnTo>
                      <a:pt x="67" y="385"/>
                    </a:lnTo>
                    <a:lnTo>
                      <a:pt x="68" y="380"/>
                    </a:lnTo>
                    <a:lnTo>
                      <a:pt x="69" y="378"/>
                    </a:lnTo>
                    <a:lnTo>
                      <a:pt x="69" y="375"/>
                    </a:lnTo>
                    <a:lnTo>
                      <a:pt x="69" y="372"/>
                    </a:lnTo>
                    <a:lnTo>
                      <a:pt x="67" y="368"/>
                    </a:lnTo>
                    <a:lnTo>
                      <a:pt x="65" y="364"/>
                    </a:lnTo>
                    <a:lnTo>
                      <a:pt x="64" y="359"/>
                    </a:lnTo>
                    <a:lnTo>
                      <a:pt x="62" y="355"/>
                    </a:lnTo>
                    <a:lnTo>
                      <a:pt x="62" y="350"/>
                    </a:lnTo>
                    <a:lnTo>
                      <a:pt x="62" y="347"/>
                    </a:lnTo>
                    <a:lnTo>
                      <a:pt x="64" y="344"/>
                    </a:lnTo>
                    <a:lnTo>
                      <a:pt x="66" y="341"/>
                    </a:lnTo>
                    <a:lnTo>
                      <a:pt x="68" y="337"/>
                    </a:lnTo>
                    <a:lnTo>
                      <a:pt x="69" y="335"/>
                    </a:lnTo>
                    <a:lnTo>
                      <a:pt x="70" y="333"/>
                    </a:lnTo>
                    <a:lnTo>
                      <a:pt x="68" y="330"/>
                    </a:lnTo>
                    <a:lnTo>
                      <a:pt x="66" y="327"/>
                    </a:lnTo>
                    <a:lnTo>
                      <a:pt x="65" y="325"/>
                    </a:lnTo>
                    <a:lnTo>
                      <a:pt x="64" y="324"/>
                    </a:lnTo>
                    <a:lnTo>
                      <a:pt x="63" y="322"/>
                    </a:lnTo>
                    <a:lnTo>
                      <a:pt x="62" y="321"/>
                    </a:lnTo>
                    <a:lnTo>
                      <a:pt x="62" y="320"/>
                    </a:lnTo>
                    <a:lnTo>
                      <a:pt x="61" y="317"/>
                    </a:lnTo>
                    <a:lnTo>
                      <a:pt x="60" y="314"/>
                    </a:lnTo>
                    <a:lnTo>
                      <a:pt x="60" y="312"/>
                    </a:lnTo>
                    <a:lnTo>
                      <a:pt x="60" y="310"/>
                    </a:lnTo>
                    <a:lnTo>
                      <a:pt x="61" y="309"/>
                    </a:lnTo>
                    <a:lnTo>
                      <a:pt x="63" y="307"/>
                    </a:lnTo>
                    <a:lnTo>
                      <a:pt x="65" y="305"/>
                    </a:lnTo>
                    <a:lnTo>
                      <a:pt x="67" y="303"/>
                    </a:lnTo>
                    <a:lnTo>
                      <a:pt x="68" y="301"/>
                    </a:lnTo>
                    <a:lnTo>
                      <a:pt x="69" y="299"/>
                    </a:lnTo>
                    <a:lnTo>
                      <a:pt x="70" y="299"/>
                    </a:lnTo>
                    <a:lnTo>
                      <a:pt x="71" y="296"/>
                    </a:lnTo>
                    <a:lnTo>
                      <a:pt x="72" y="294"/>
                    </a:lnTo>
                    <a:lnTo>
                      <a:pt x="73" y="292"/>
                    </a:lnTo>
                    <a:lnTo>
                      <a:pt x="75" y="291"/>
                    </a:lnTo>
                    <a:lnTo>
                      <a:pt x="76" y="289"/>
                    </a:lnTo>
                    <a:lnTo>
                      <a:pt x="77" y="288"/>
                    </a:lnTo>
                    <a:lnTo>
                      <a:pt x="78" y="287"/>
                    </a:lnTo>
                    <a:lnTo>
                      <a:pt x="79" y="286"/>
                    </a:lnTo>
                    <a:lnTo>
                      <a:pt x="80" y="285"/>
                    </a:lnTo>
                    <a:lnTo>
                      <a:pt x="82" y="284"/>
                    </a:lnTo>
                    <a:lnTo>
                      <a:pt x="82" y="283"/>
                    </a:lnTo>
                    <a:lnTo>
                      <a:pt x="81" y="282"/>
                    </a:lnTo>
                    <a:lnTo>
                      <a:pt x="79" y="280"/>
                    </a:lnTo>
                    <a:lnTo>
                      <a:pt x="79" y="279"/>
                    </a:lnTo>
                    <a:lnTo>
                      <a:pt x="79" y="277"/>
                    </a:lnTo>
                    <a:lnTo>
                      <a:pt x="79" y="275"/>
                    </a:lnTo>
                    <a:lnTo>
                      <a:pt x="79" y="274"/>
                    </a:lnTo>
                    <a:lnTo>
                      <a:pt x="79" y="273"/>
                    </a:lnTo>
                    <a:lnTo>
                      <a:pt x="80" y="272"/>
                    </a:lnTo>
                    <a:lnTo>
                      <a:pt x="81" y="270"/>
                    </a:lnTo>
                    <a:lnTo>
                      <a:pt x="81" y="268"/>
                    </a:lnTo>
                    <a:lnTo>
                      <a:pt x="81" y="268"/>
                    </a:lnTo>
                    <a:lnTo>
                      <a:pt x="81" y="265"/>
                    </a:lnTo>
                    <a:lnTo>
                      <a:pt x="80" y="265"/>
                    </a:lnTo>
                    <a:lnTo>
                      <a:pt x="79" y="264"/>
                    </a:lnTo>
                    <a:lnTo>
                      <a:pt x="77" y="264"/>
                    </a:lnTo>
                    <a:lnTo>
                      <a:pt x="76" y="265"/>
                    </a:lnTo>
                    <a:lnTo>
                      <a:pt x="75" y="265"/>
                    </a:lnTo>
                    <a:lnTo>
                      <a:pt x="73" y="263"/>
                    </a:lnTo>
                    <a:lnTo>
                      <a:pt x="71" y="262"/>
                    </a:lnTo>
                    <a:lnTo>
                      <a:pt x="70" y="261"/>
                    </a:lnTo>
                    <a:lnTo>
                      <a:pt x="70" y="261"/>
                    </a:lnTo>
                    <a:lnTo>
                      <a:pt x="72" y="261"/>
                    </a:lnTo>
                    <a:lnTo>
                      <a:pt x="73" y="261"/>
                    </a:lnTo>
                    <a:lnTo>
                      <a:pt x="73" y="260"/>
                    </a:lnTo>
                    <a:lnTo>
                      <a:pt x="75" y="260"/>
                    </a:lnTo>
                    <a:lnTo>
                      <a:pt x="75" y="259"/>
                    </a:lnTo>
                    <a:lnTo>
                      <a:pt x="74" y="258"/>
                    </a:lnTo>
                    <a:lnTo>
                      <a:pt x="71" y="258"/>
                    </a:lnTo>
                    <a:lnTo>
                      <a:pt x="72" y="257"/>
                    </a:lnTo>
                    <a:lnTo>
                      <a:pt x="72" y="256"/>
                    </a:lnTo>
                    <a:lnTo>
                      <a:pt x="70" y="257"/>
                    </a:lnTo>
                    <a:lnTo>
                      <a:pt x="69" y="257"/>
                    </a:lnTo>
                    <a:lnTo>
                      <a:pt x="69" y="256"/>
                    </a:lnTo>
                    <a:lnTo>
                      <a:pt x="69" y="255"/>
                    </a:lnTo>
                    <a:lnTo>
                      <a:pt x="70" y="255"/>
                    </a:lnTo>
                    <a:lnTo>
                      <a:pt x="71" y="255"/>
                    </a:lnTo>
                    <a:lnTo>
                      <a:pt x="71" y="254"/>
                    </a:lnTo>
                    <a:lnTo>
                      <a:pt x="72" y="254"/>
                    </a:lnTo>
                    <a:lnTo>
                      <a:pt x="73" y="254"/>
                    </a:lnTo>
                    <a:lnTo>
                      <a:pt x="74" y="253"/>
                    </a:lnTo>
                    <a:lnTo>
                      <a:pt x="74" y="252"/>
                    </a:lnTo>
                    <a:lnTo>
                      <a:pt x="73" y="252"/>
                    </a:lnTo>
                    <a:lnTo>
                      <a:pt x="72" y="253"/>
                    </a:lnTo>
                    <a:lnTo>
                      <a:pt x="72" y="253"/>
                    </a:lnTo>
                    <a:lnTo>
                      <a:pt x="71" y="252"/>
                    </a:lnTo>
                    <a:lnTo>
                      <a:pt x="71" y="251"/>
                    </a:lnTo>
                    <a:lnTo>
                      <a:pt x="70" y="251"/>
                    </a:lnTo>
                    <a:lnTo>
                      <a:pt x="70" y="250"/>
                    </a:lnTo>
                    <a:lnTo>
                      <a:pt x="71" y="249"/>
                    </a:lnTo>
                    <a:lnTo>
                      <a:pt x="72" y="248"/>
                    </a:lnTo>
                    <a:lnTo>
                      <a:pt x="72" y="247"/>
                    </a:lnTo>
                    <a:lnTo>
                      <a:pt x="71" y="246"/>
                    </a:lnTo>
                    <a:lnTo>
                      <a:pt x="69" y="245"/>
                    </a:lnTo>
                    <a:lnTo>
                      <a:pt x="69" y="244"/>
                    </a:lnTo>
                    <a:lnTo>
                      <a:pt x="70" y="244"/>
                    </a:lnTo>
                    <a:lnTo>
                      <a:pt x="72" y="243"/>
                    </a:lnTo>
                    <a:lnTo>
                      <a:pt x="72" y="242"/>
                    </a:lnTo>
                    <a:lnTo>
                      <a:pt x="73" y="242"/>
                    </a:lnTo>
                    <a:lnTo>
                      <a:pt x="74" y="243"/>
                    </a:lnTo>
                    <a:lnTo>
                      <a:pt x="75" y="244"/>
                    </a:lnTo>
                    <a:lnTo>
                      <a:pt x="76" y="241"/>
                    </a:lnTo>
                    <a:lnTo>
                      <a:pt x="75" y="241"/>
                    </a:lnTo>
                    <a:lnTo>
                      <a:pt x="75" y="240"/>
                    </a:lnTo>
                    <a:lnTo>
                      <a:pt x="76" y="240"/>
                    </a:lnTo>
                    <a:lnTo>
                      <a:pt x="77" y="237"/>
                    </a:lnTo>
                    <a:lnTo>
                      <a:pt x="78" y="237"/>
                    </a:lnTo>
                    <a:lnTo>
                      <a:pt x="79" y="237"/>
                    </a:lnTo>
                    <a:lnTo>
                      <a:pt x="79" y="237"/>
                    </a:lnTo>
                    <a:lnTo>
                      <a:pt x="79" y="236"/>
                    </a:lnTo>
                    <a:lnTo>
                      <a:pt x="79" y="235"/>
                    </a:lnTo>
                    <a:lnTo>
                      <a:pt x="80" y="236"/>
                    </a:lnTo>
                    <a:lnTo>
                      <a:pt x="81" y="235"/>
                    </a:lnTo>
                    <a:lnTo>
                      <a:pt x="83" y="235"/>
                    </a:lnTo>
                    <a:lnTo>
                      <a:pt x="83" y="234"/>
                    </a:lnTo>
                    <a:lnTo>
                      <a:pt x="84" y="233"/>
                    </a:lnTo>
                    <a:lnTo>
                      <a:pt x="84" y="232"/>
                    </a:lnTo>
                    <a:lnTo>
                      <a:pt x="83" y="233"/>
                    </a:lnTo>
                    <a:lnTo>
                      <a:pt x="81" y="231"/>
                    </a:lnTo>
                    <a:lnTo>
                      <a:pt x="79" y="230"/>
                    </a:lnTo>
                    <a:lnTo>
                      <a:pt x="79" y="230"/>
                    </a:lnTo>
                    <a:lnTo>
                      <a:pt x="78" y="230"/>
                    </a:lnTo>
                    <a:lnTo>
                      <a:pt x="77" y="230"/>
                    </a:lnTo>
                    <a:lnTo>
                      <a:pt x="77" y="229"/>
                    </a:lnTo>
                    <a:lnTo>
                      <a:pt x="79" y="227"/>
                    </a:lnTo>
                    <a:lnTo>
                      <a:pt x="80" y="227"/>
                    </a:lnTo>
                    <a:lnTo>
                      <a:pt x="80" y="226"/>
                    </a:lnTo>
                    <a:lnTo>
                      <a:pt x="80" y="225"/>
                    </a:lnTo>
                    <a:lnTo>
                      <a:pt x="77" y="225"/>
                    </a:lnTo>
                    <a:lnTo>
                      <a:pt x="76" y="224"/>
                    </a:lnTo>
                    <a:lnTo>
                      <a:pt x="76" y="223"/>
                    </a:lnTo>
                    <a:lnTo>
                      <a:pt x="76" y="222"/>
                    </a:lnTo>
                    <a:lnTo>
                      <a:pt x="77" y="222"/>
                    </a:lnTo>
                    <a:lnTo>
                      <a:pt x="78" y="221"/>
                    </a:lnTo>
                    <a:lnTo>
                      <a:pt x="77" y="220"/>
                    </a:lnTo>
                    <a:lnTo>
                      <a:pt x="77" y="219"/>
                    </a:lnTo>
                    <a:lnTo>
                      <a:pt x="80" y="218"/>
                    </a:lnTo>
                    <a:lnTo>
                      <a:pt x="83" y="218"/>
                    </a:lnTo>
                    <a:lnTo>
                      <a:pt x="83" y="217"/>
                    </a:lnTo>
                    <a:lnTo>
                      <a:pt x="84" y="216"/>
                    </a:lnTo>
                    <a:lnTo>
                      <a:pt x="83" y="214"/>
                    </a:lnTo>
                    <a:lnTo>
                      <a:pt x="82" y="213"/>
                    </a:lnTo>
                    <a:lnTo>
                      <a:pt x="82" y="211"/>
                    </a:lnTo>
                    <a:lnTo>
                      <a:pt x="83" y="211"/>
                    </a:lnTo>
                    <a:lnTo>
                      <a:pt x="83" y="212"/>
                    </a:lnTo>
                    <a:lnTo>
                      <a:pt x="83" y="212"/>
                    </a:lnTo>
                    <a:lnTo>
                      <a:pt x="84" y="211"/>
                    </a:lnTo>
                    <a:lnTo>
                      <a:pt x="86" y="213"/>
                    </a:lnTo>
                    <a:lnTo>
                      <a:pt x="86" y="213"/>
                    </a:lnTo>
                    <a:lnTo>
                      <a:pt x="90" y="212"/>
                    </a:lnTo>
                    <a:lnTo>
                      <a:pt x="91" y="211"/>
                    </a:lnTo>
                    <a:lnTo>
                      <a:pt x="91" y="210"/>
                    </a:lnTo>
                    <a:lnTo>
                      <a:pt x="91" y="210"/>
                    </a:lnTo>
                    <a:lnTo>
                      <a:pt x="90" y="208"/>
                    </a:lnTo>
                    <a:lnTo>
                      <a:pt x="90" y="207"/>
                    </a:lnTo>
                    <a:lnTo>
                      <a:pt x="92" y="207"/>
                    </a:lnTo>
                    <a:lnTo>
                      <a:pt x="93" y="208"/>
                    </a:lnTo>
                    <a:lnTo>
                      <a:pt x="93" y="207"/>
                    </a:lnTo>
                    <a:lnTo>
                      <a:pt x="92" y="206"/>
                    </a:lnTo>
                    <a:lnTo>
                      <a:pt x="92" y="206"/>
                    </a:lnTo>
                    <a:lnTo>
                      <a:pt x="92" y="205"/>
                    </a:lnTo>
                    <a:lnTo>
                      <a:pt x="93" y="205"/>
                    </a:lnTo>
                    <a:lnTo>
                      <a:pt x="96" y="203"/>
                    </a:lnTo>
                    <a:lnTo>
                      <a:pt x="99" y="203"/>
                    </a:lnTo>
                    <a:lnTo>
                      <a:pt x="100" y="204"/>
                    </a:lnTo>
                    <a:lnTo>
                      <a:pt x="100" y="205"/>
                    </a:lnTo>
                    <a:lnTo>
                      <a:pt x="100" y="206"/>
                    </a:lnTo>
                    <a:lnTo>
                      <a:pt x="99" y="206"/>
                    </a:lnTo>
                    <a:lnTo>
                      <a:pt x="100" y="207"/>
                    </a:lnTo>
                    <a:lnTo>
                      <a:pt x="100" y="208"/>
                    </a:lnTo>
                    <a:lnTo>
                      <a:pt x="101" y="208"/>
                    </a:lnTo>
                    <a:lnTo>
                      <a:pt x="103" y="208"/>
                    </a:lnTo>
                    <a:lnTo>
                      <a:pt x="104" y="208"/>
                    </a:lnTo>
                    <a:lnTo>
                      <a:pt x="106" y="207"/>
                    </a:lnTo>
                    <a:lnTo>
                      <a:pt x="107" y="206"/>
                    </a:lnTo>
                    <a:lnTo>
                      <a:pt x="108" y="206"/>
                    </a:lnTo>
                    <a:lnTo>
                      <a:pt x="110" y="206"/>
                    </a:lnTo>
                    <a:lnTo>
                      <a:pt x="110" y="207"/>
                    </a:lnTo>
                    <a:lnTo>
                      <a:pt x="112" y="206"/>
                    </a:lnTo>
                    <a:lnTo>
                      <a:pt x="113" y="205"/>
                    </a:lnTo>
                    <a:lnTo>
                      <a:pt x="114" y="202"/>
                    </a:lnTo>
                    <a:lnTo>
                      <a:pt x="114" y="202"/>
                    </a:lnTo>
                    <a:lnTo>
                      <a:pt x="115" y="201"/>
                    </a:lnTo>
                    <a:lnTo>
                      <a:pt x="117" y="200"/>
                    </a:lnTo>
                    <a:lnTo>
                      <a:pt x="117" y="199"/>
                    </a:lnTo>
                    <a:lnTo>
                      <a:pt x="117" y="198"/>
                    </a:lnTo>
                    <a:lnTo>
                      <a:pt x="115" y="196"/>
                    </a:lnTo>
                    <a:lnTo>
                      <a:pt x="114" y="195"/>
                    </a:lnTo>
                    <a:lnTo>
                      <a:pt x="115" y="194"/>
                    </a:lnTo>
                    <a:lnTo>
                      <a:pt x="116" y="194"/>
                    </a:lnTo>
                    <a:lnTo>
                      <a:pt x="118" y="193"/>
                    </a:lnTo>
                    <a:lnTo>
                      <a:pt x="118" y="193"/>
                    </a:lnTo>
                    <a:lnTo>
                      <a:pt x="117" y="192"/>
                    </a:lnTo>
                    <a:lnTo>
                      <a:pt x="116" y="191"/>
                    </a:lnTo>
                    <a:lnTo>
                      <a:pt x="116" y="190"/>
                    </a:lnTo>
                    <a:lnTo>
                      <a:pt x="117" y="189"/>
                    </a:lnTo>
                    <a:lnTo>
                      <a:pt x="117" y="189"/>
                    </a:lnTo>
                    <a:lnTo>
                      <a:pt x="118" y="188"/>
                    </a:lnTo>
                    <a:lnTo>
                      <a:pt x="117" y="186"/>
                    </a:lnTo>
                    <a:lnTo>
                      <a:pt x="119" y="186"/>
                    </a:lnTo>
                    <a:lnTo>
                      <a:pt x="120" y="185"/>
                    </a:lnTo>
                    <a:lnTo>
                      <a:pt x="122" y="184"/>
                    </a:lnTo>
                    <a:lnTo>
                      <a:pt x="123" y="184"/>
                    </a:lnTo>
                    <a:lnTo>
                      <a:pt x="124" y="183"/>
                    </a:lnTo>
                    <a:lnTo>
                      <a:pt x="124" y="182"/>
                    </a:lnTo>
                    <a:lnTo>
                      <a:pt x="124" y="182"/>
                    </a:lnTo>
                    <a:lnTo>
                      <a:pt x="122" y="179"/>
                    </a:lnTo>
                    <a:lnTo>
                      <a:pt x="122" y="179"/>
                    </a:lnTo>
                    <a:lnTo>
                      <a:pt x="123" y="178"/>
                    </a:lnTo>
                    <a:lnTo>
                      <a:pt x="124" y="178"/>
                    </a:lnTo>
                    <a:lnTo>
                      <a:pt x="124" y="177"/>
                    </a:lnTo>
                    <a:lnTo>
                      <a:pt x="125" y="176"/>
                    </a:lnTo>
                    <a:lnTo>
                      <a:pt x="126" y="175"/>
                    </a:lnTo>
                    <a:lnTo>
                      <a:pt x="127" y="175"/>
                    </a:lnTo>
                    <a:lnTo>
                      <a:pt x="131" y="176"/>
                    </a:lnTo>
                    <a:lnTo>
                      <a:pt x="134" y="178"/>
                    </a:lnTo>
                    <a:lnTo>
                      <a:pt x="137" y="179"/>
                    </a:lnTo>
                    <a:lnTo>
                      <a:pt x="138" y="179"/>
                    </a:lnTo>
                    <a:lnTo>
                      <a:pt x="140" y="179"/>
                    </a:lnTo>
                    <a:lnTo>
                      <a:pt x="141" y="178"/>
                    </a:lnTo>
                    <a:lnTo>
                      <a:pt x="143" y="177"/>
                    </a:lnTo>
                    <a:lnTo>
                      <a:pt x="145" y="176"/>
                    </a:lnTo>
                    <a:lnTo>
                      <a:pt x="146" y="175"/>
                    </a:lnTo>
                    <a:lnTo>
                      <a:pt x="148" y="175"/>
                    </a:lnTo>
                    <a:lnTo>
                      <a:pt x="148" y="174"/>
                    </a:lnTo>
                    <a:lnTo>
                      <a:pt x="150" y="173"/>
                    </a:lnTo>
                    <a:lnTo>
                      <a:pt x="151" y="170"/>
                    </a:lnTo>
                    <a:lnTo>
                      <a:pt x="152" y="169"/>
                    </a:lnTo>
                    <a:lnTo>
                      <a:pt x="152" y="168"/>
                    </a:lnTo>
                    <a:lnTo>
                      <a:pt x="154" y="168"/>
                    </a:lnTo>
                    <a:lnTo>
                      <a:pt x="155" y="167"/>
                    </a:lnTo>
                    <a:lnTo>
                      <a:pt x="156" y="165"/>
                    </a:lnTo>
                    <a:lnTo>
                      <a:pt x="156" y="163"/>
                    </a:lnTo>
                    <a:lnTo>
                      <a:pt x="155" y="163"/>
                    </a:lnTo>
                    <a:lnTo>
                      <a:pt x="155" y="163"/>
                    </a:lnTo>
                    <a:lnTo>
                      <a:pt x="154" y="163"/>
                    </a:lnTo>
                    <a:lnTo>
                      <a:pt x="153" y="162"/>
                    </a:lnTo>
                    <a:lnTo>
                      <a:pt x="155" y="159"/>
                    </a:lnTo>
                    <a:lnTo>
                      <a:pt x="156" y="157"/>
                    </a:lnTo>
                    <a:lnTo>
                      <a:pt x="157" y="155"/>
                    </a:lnTo>
                    <a:lnTo>
                      <a:pt x="158" y="154"/>
                    </a:lnTo>
                    <a:lnTo>
                      <a:pt x="158" y="153"/>
                    </a:lnTo>
                    <a:lnTo>
                      <a:pt x="158" y="151"/>
                    </a:lnTo>
                    <a:lnTo>
                      <a:pt x="158" y="151"/>
                    </a:lnTo>
                    <a:lnTo>
                      <a:pt x="158" y="150"/>
                    </a:lnTo>
                    <a:lnTo>
                      <a:pt x="157" y="149"/>
                    </a:lnTo>
                    <a:lnTo>
                      <a:pt x="157" y="148"/>
                    </a:lnTo>
                    <a:lnTo>
                      <a:pt x="158" y="148"/>
                    </a:lnTo>
                    <a:lnTo>
                      <a:pt x="158" y="148"/>
                    </a:lnTo>
                    <a:lnTo>
                      <a:pt x="160" y="148"/>
                    </a:lnTo>
                    <a:lnTo>
                      <a:pt x="161" y="147"/>
                    </a:lnTo>
                    <a:lnTo>
                      <a:pt x="161" y="145"/>
                    </a:lnTo>
                    <a:lnTo>
                      <a:pt x="162" y="144"/>
                    </a:lnTo>
                    <a:lnTo>
                      <a:pt x="162" y="144"/>
                    </a:lnTo>
                    <a:lnTo>
                      <a:pt x="165" y="142"/>
                    </a:lnTo>
                    <a:lnTo>
                      <a:pt x="166" y="141"/>
                    </a:lnTo>
                    <a:lnTo>
                      <a:pt x="167" y="141"/>
                    </a:lnTo>
                    <a:lnTo>
                      <a:pt x="167" y="140"/>
                    </a:lnTo>
                    <a:lnTo>
                      <a:pt x="169" y="140"/>
                    </a:lnTo>
                    <a:lnTo>
                      <a:pt x="169" y="140"/>
                    </a:lnTo>
                    <a:lnTo>
                      <a:pt x="169" y="137"/>
                    </a:lnTo>
                    <a:lnTo>
                      <a:pt x="170" y="137"/>
                    </a:lnTo>
                    <a:lnTo>
                      <a:pt x="172" y="137"/>
                    </a:lnTo>
                    <a:lnTo>
                      <a:pt x="172" y="136"/>
                    </a:lnTo>
                    <a:lnTo>
                      <a:pt x="171" y="134"/>
                    </a:lnTo>
                    <a:lnTo>
                      <a:pt x="172" y="133"/>
                    </a:lnTo>
                    <a:lnTo>
                      <a:pt x="172" y="132"/>
                    </a:lnTo>
                    <a:lnTo>
                      <a:pt x="175" y="132"/>
                    </a:lnTo>
                    <a:lnTo>
                      <a:pt x="178" y="133"/>
                    </a:lnTo>
                    <a:lnTo>
                      <a:pt x="181" y="133"/>
                    </a:lnTo>
                    <a:lnTo>
                      <a:pt x="183" y="133"/>
                    </a:lnTo>
                    <a:lnTo>
                      <a:pt x="184" y="133"/>
                    </a:lnTo>
                    <a:lnTo>
                      <a:pt x="185" y="133"/>
                    </a:lnTo>
                    <a:lnTo>
                      <a:pt x="186" y="133"/>
                    </a:lnTo>
                    <a:lnTo>
                      <a:pt x="186" y="132"/>
                    </a:lnTo>
                    <a:lnTo>
                      <a:pt x="186" y="131"/>
                    </a:lnTo>
                    <a:lnTo>
                      <a:pt x="186" y="130"/>
                    </a:lnTo>
                    <a:lnTo>
                      <a:pt x="186" y="129"/>
                    </a:lnTo>
                    <a:lnTo>
                      <a:pt x="186" y="128"/>
                    </a:lnTo>
                    <a:lnTo>
                      <a:pt x="187" y="127"/>
                    </a:lnTo>
                    <a:lnTo>
                      <a:pt x="189" y="126"/>
                    </a:lnTo>
                    <a:lnTo>
                      <a:pt x="190" y="125"/>
                    </a:lnTo>
                    <a:lnTo>
                      <a:pt x="191" y="125"/>
                    </a:lnTo>
                    <a:lnTo>
                      <a:pt x="192" y="126"/>
                    </a:lnTo>
                    <a:lnTo>
                      <a:pt x="193" y="126"/>
                    </a:lnTo>
                    <a:lnTo>
                      <a:pt x="196" y="128"/>
                    </a:lnTo>
                    <a:lnTo>
                      <a:pt x="198" y="129"/>
                    </a:lnTo>
                    <a:lnTo>
                      <a:pt x="200" y="130"/>
                    </a:lnTo>
                    <a:lnTo>
                      <a:pt x="201" y="130"/>
                    </a:lnTo>
                    <a:lnTo>
                      <a:pt x="203" y="130"/>
                    </a:lnTo>
                    <a:lnTo>
                      <a:pt x="204" y="130"/>
                    </a:lnTo>
                    <a:lnTo>
                      <a:pt x="205" y="129"/>
                    </a:lnTo>
                    <a:lnTo>
                      <a:pt x="207" y="127"/>
                    </a:lnTo>
                    <a:lnTo>
                      <a:pt x="207" y="127"/>
                    </a:lnTo>
                    <a:lnTo>
                      <a:pt x="207" y="127"/>
                    </a:lnTo>
                    <a:lnTo>
                      <a:pt x="208" y="127"/>
                    </a:lnTo>
                    <a:lnTo>
                      <a:pt x="210" y="130"/>
                    </a:lnTo>
                    <a:lnTo>
                      <a:pt x="212" y="129"/>
                    </a:lnTo>
                    <a:lnTo>
                      <a:pt x="212" y="128"/>
                    </a:lnTo>
                    <a:lnTo>
                      <a:pt x="211" y="127"/>
                    </a:lnTo>
                    <a:lnTo>
                      <a:pt x="210" y="127"/>
                    </a:lnTo>
                    <a:lnTo>
                      <a:pt x="210" y="126"/>
                    </a:lnTo>
                    <a:lnTo>
                      <a:pt x="209" y="125"/>
                    </a:lnTo>
                    <a:lnTo>
                      <a:pt x="210" y="124"/>
                    </a:lnTo>
                    <a:lnTo>
                      <a:pt x="214" y="124"/>
                    </a:lnTo>
                    <a:lnTo>
                      <a:pt x="217" y="123"/>
                    </a:lnTo>
                    <a:lnTo>
                      <a:pt x="218" y="120"/>
                    </a:lnTo>
                    <a:lnTo>
                      <a:pt x="221" y="120"/>
                    </a:lnTo>
                    <a:lnTo>
                      <a:pt x="224" y="118"/>
                    </a:lnTo>
                    <a:lnTo>
                      <a:pt x="227" y="119"/>
                    </a:lnTo>
                    <a:lnTo>
                      <a:pt x="228" y="119"/>
                    </a:lnTo>
                    <a:lnTo>
                      <a:pt x="229" y="119"/>
                    </a:lnTo>
                    <a:lnTo>
                      <a:pt x="231" y="119"/>
                    </a:lnTo>
                    <a:lnTo>
                      <a:pt x="231" y="118"/>
                    </a:lnTo>
                    <a:lnTo>
                      <a:pt x="231" y="117"/>
                    </a:lnTo>
                    <a:lnTo>
                      <a:pt x="231" y="116"/>
                    </a:lnTo>
                    <a:lnTo>
                      <a:pt x="229" y="114"/>
                    </a:lnTo>
                    <a:lnTo>
                      <a:pt x="229" y="113"/>
                    </a:lnTo>
                    <a:lnTo>
                      <a:pt x="232" y="113"/>
                    </a:lnTo>
                    <a:lnTo>
                      <a:pt x="233" y="113"/>
                    </a:lnTo>
                    <a:lnTo>
                      <a:pt x="233" y="113"/>
                    </a:lnTo>
                    <a:lnTo>
                      <a:pt x="232" y="110"/>
                    </a:lnTo>
                    <a:lnTo>
                      <a:pt x="233" y="110"/>
                    </a:lnTo>
                    <a:lnTo>
                      <a:pt x="234" y="110"/>
                    </a:lnTo>
                    <a:lnTo>
                      <a:pt x="235" y="110"/>
                    </a:lnTo>
                    <a:lnTo>
                      <a:pt x="236" y="111"/>
                    </a:lnTo>
                    <a:lnTo>
                      <a:pt x="237" y="111"/>
                    </a:lnTo>
                    <a:lnTo>
                      <a:pt x="238" y="111"/>
                    </a:lnTo>
                    <a:lnTo>
                      <a:pt x="238" y="111"/>
                    </a:lnTo>
                    <a:lnTo>
                      <a:pt x="238" y="110"/>
                    </a:lnTo>
                    <a:lnTo>
                      <a:pt x="237" y="110"/>
                    </a:lnTo>
                    <a:lnTo>
                      <a:pt x="236" y="110"/>
                    </a:lnTo>
                    <a:lnTo>
                      <a:pt x="238" y="109"/>
                    </a:lnTo>
                    <a:lnTo>
                      <a:pt x="238" y="108"/>
                    </a:lnTo>
                    <a:lnTo>
                      <a:pt x="238" y="107"/>
                    </a:lnTo>
                    <a:lnTo>
                      <a:pt x="238" y="106"/>
                    </a:lnTo>
                    <a:lnTo>
                      <a:pt x="237" y="106"/>
                    </a:lnTo>
                    <a:lnTo>
                      <a:pt x="237" y="106"/>
                    </a:lnTo>
                    <a:lnTo>
                      <a:pt x="238" y="106"/>
                    </a:lnTo>
                    <a:lnTo>
                      <a:pt x="240" y="106"/>
                    </a:lnTo>
                    <a:lnTo>
                      <a:pt x="241" y="106"/>
                    </a:lnTo>
                    <a:lnTo>
                      <a:pt x="240" y="105"/>
                    </a:lnTo>
                    <a:lnTo>
                      <a:pt x="240" y="104"/>
                    </a:lnTo>
                    <a:lnTo>
                      <a:pt x="240" y="103"/>
                    </a:lnTo>
                    <a:lnTo>
                      <a:pt x="241" y="103"/>
                    </a:lnTo>
                    <a:lnTo>
                      <a:pt x="241" y="103"/>
                    </a:lnTo>
                    <a:lnTo>
                      <a:pt x="241" y="101"/>
                    </a:lnTo>
                    <a:lnTo>
                      <a:pt x="242" y="100"/>
                    </a:lnTo>
                    <a:lnTo>
                      <a:pt x="242" y="99"/>
                    </a:lnTo>
                    <a:lnTo>
                      <a:pt x="241" y="96"/>
                    </a:lnTo>
                    <a:lnTo>
                      <a:pt x="241" y="95"/>
                    </a:lnTo>
                    <a:lnTo>
                      <a:pt x="238" y="94"/>
                    </a:lnTo>
                    <a:lnTo>
                      <a:pt x="238" y="93"/>
                    </a:lnTo>
                    <a:lnTo>
                      <a:pt x="236" y="93"/>
                    </a:lnTo>
                    <a:lnTo>
                      <a:pt x="234" y="92"/>
                    </a:lnTo>
                    <a:lnTo>
                      <a:pt x="234" y="91"/>
                    </a:lnTo>
                    <a:lnTo>
                      <a:pt x="233" y="91"/>
                    </a:lnTo>
                    <a:lnTo>
                      <a:pt x="232" y="91"/>
                    </a:lnTo>
                    <a:lnTo>
                      <a:pt x="231" y="91"/>
                    </a:lnTo>
                    <a:lnTo>
                      <a:pt x="232" y="89"/>
                    </a:lnTo>
                    <a:lnTo>
                      <a:pt x="232" y="88"/>
                    </a:lnTo>
                    <a:lnTo>
                      <a:pt x="234" y="86"/>
                    </a:lnTo>
                    <a:lnTo>
                      <a:pt x="234" y="86"/>
                    </a:lnTo>
                    <a:lnTo>
                      <a:pt x="237" y="86"/>
                    </a:lnTo>
                    <a:lnTo>
                      <a:pt x="238" y="85"/>
                    </a:lnTo>
                    <a:lnTo>
                      <a:pt x="238" y="83"/>
                    </a:lnTo>
                    <a:lnTo>
                      <a:pt x="239" y="82"/>
                    </a:lnTo>
                    <a:lnTo>
                      <a:pt x="241" y="82"/>
                    </a:lnTo>
                    <a:lnTo>
                      <a:pt x="241" y="81"/>
                    </a:lnTo>
                    <a:lnTo>
                      <a:pt x="240" y="79"/>
                    </a:lnTo>
                    <a:lnTo>
                      <a:pt x="240" y="78"/>
                    </a:lnTo>
                    <a:lnTo>
                      <a:pt x="240" y="75"/>
                    </a:lnTo>
                    <a:lnTo>
                      <a:pt x="241" y="73"/>
                    </a:lnTo>
                    <a:lnTo>
                      <a:pt x="242" y="73"/>
                    </a:lnTo>
                    <a:lnTo>
                      <a:pt x="244" y="73"/>
                    </a:lnTo>
                    <a:lnTo>
                      <a:pt x="245" y="73"/>
                    </a:lnTo>
                    <a:lnTo>
                      <a:pt x="246" y="72"/>
                    </a:lnTo>
                    <a:lnTo>
                      <a:pt x="246" y="71"/>
                    </a:lnTo>
                    <a:lnTo>
                      <a:pt x="245" y="69"/>
                    </a:lnTo>
                    <a:lnTo>
                      <a:pt x="246" y="68"/>
                    </a:lnTo>
                    <a:lnTo>
                      <a:pt x="246" y="66"/>
                    </a:lnTo>
                    <a:lnTo>
                      <a:pt x="247" y="64"/>
                    </a:lnTo>
                    <a:lnTo>
                      <a:pt x="248" y="62"/>
                    </a:lnTo>
                    <a:lnTo>
                      <a:pt x="248" y="61"/>
                    </a:lnTo>
                    <a:lnTo>
                      <a:pt x="248" y="59"/>
                    </a:lnTo>
                    <a:lnTo>
                      <a:pt x="248" y="58"/>
                    </a:lnTo>
                    <a:lnTo>
                      <a:pt x="248" y="56"/>
                    </a:lnTo>
                    <a:lnTo>
                      <a:pt x="248" y="55"/>
                    </a:lnTo>
                    <a:lnTo>
                      <a:pt x="248" y="55"/>
                    </a:lnTo>
                    <a:lnTo>
                      <a:pt x="248" y="53"/>
                    </a:lnTo>
                    <a:lnTo>
                      <a:pt x="248" y="52"/>
                    </a:lnTo>
                    <a:lnTo>
                      <a:pt x="248" y="51"/>
                    </a:lnTo>
                    <a:lnTo>
                      <a:pt x="248" y="51"/>
                    </a:lnTo>
                    <a:lnTo>
                      <a:pt x="247" y="50"/>
                    </a:lnTo>
                    <a:lnTo>
                      <a:pt x="247" y="49"/>
                    </a:lnTo>
                    <a:lnTo>
                      <a:pt x="248" y="45"/>
                    </a:lnTo>
                    <a:lnTo>
                      <a:pt x="248" y="44"/>
                    </a:lnTo>
                    <a:lnTo>
                      <a:pt x="249" y="43"/>
                    </a:lnTo>
                    <a:lnTo>
                      <a:pt x="248" y="41"/>
                    </a:lnTo>
                    <a:lnTo>
                      <a:pt x="249" y="41"/>
                    </a:lnTo>
                    <a:lnTo>
                      <a:pt x="249" y="40"/>
                    </a:lnTo>
                    <a:lnTo>
                      <a:pt x="251" y="39"/>
                    </a:lnTo>
                    <a:lnTo>
                      <a:pt x="251" y="38"/>
                    </a:lnTo>
                    <a:lnTo>
                      <a:pt x="251" y="37"/>
                    </a:lnTo>
                    <a:lnTo>
                      <a:pt x="251" y="37"/>
                    </a:lnTo>
                    <a:lnTo>
                      <a:pt x="251" y="34"/>
                    </a:lnTo>
                    <a:lnTo>
                      <a:pt x="251" y="31"/>
                    </a:lnTo>
                    <a:lnTo>
                      <a:pt x="251" y="30"/>
                    </a:lnTo>
                    <a:lnTo>
                      <a:pt x="253" y="31"/>
                    </a:lnTo>
                    <a:lnTo>
                      <a:pt x="253" y="30"/>
                    </a:lnTo>
                    <a:lnTo>
                      <a:pt x="252" y="28"/>
                    </a:lnTo>
                    <a:lnTo>
                      <a:pt x="253" y="27"/>
                    </a:lnTo>
                    <a:lnTo>
                      <a:pt x="253" y="24"/>
                    </a:lnTo>
                    <a:lnTo>
                      <a:pt x="253" y="24"/>
                    </a:lnTo>
                    <a:lnTo>
                      <a:pt x="252" y="24"/>
                    </a:lnTo>
                    <a:lnTo>
                      <a:pt x="251" y="24"/>
                    </a:lnTo>
                    <a:lnTo>
                      <a:pt x="251" y="24"/>
                    </a:lnTo>
                    <a:lnTo>
                      <a:pt x="250" y="24"/>
                    </a:lnTo>
                    <a:lnTo>
                      <a:pt x="249" y="23"/>
                    </a:lnTo>
                    <a:lnTo>
                      <a:pt x="248" y="23"/>
                    </a:lnTo>
                    <a:lnTo>
                      <a:pt x="248" y="23"/>
                    </a:lnTo>
                    <a:lnTo>
                      <a:pt x="248" y="22"/>
                    </a:lnTo>
                    <a:lnTo>
                      <a:pt x="249" y="20"/>
                    </a:lnTo>
                    <a:lnTo>
                      <a:pt x="250" y="19"/>
                    </a:lnTo>
                    <a:lnTo>
                      <a:pt x="251" y="19"/>
                    </a:lnTo>
                    <a:lnTo>
                      <a:pt x="251" y="20"/>
                    </a:lnTo>
                    <a:lnTo>
                      <a:pt x="252" y="21"/>
                    </a:lnTo>
                    <a:lnTo>
                      <a:pt x="253" y="22"/>
                    </a:lnTo>
                    <a:lnTo>
                      <a:pt x="253" y="21"/>
                    </a:lnTo>
                    <a:lnTo>
                      <a:pt x="254" y="20"/>
                    </a:lnTo>
                    <a:lnTo>
                      <a:pt x="255" y="20"/>
                    </a:lnTo>
                    <a:lnTo>
                      <a:pt x="255" y="19"/>
                    </a:lnTo>
                    <a:lnTo>
                      <a:pt x="255" y="18"/>
                    </a:lnTo>
                    <a:lnTo>
                      <a:pt x="256" y="17"/>
                    </a:lnTo>
                    <a:lnTo>
                      <a:pt x="257" y="17"/>
                    </a:lnTo>
                    <a:lnTo>
                      <a:pt x="258" y="17"/>
                    </a:lnTo>
                    <a:lnTo>
                      <a:pt x="258" y="17"/>
                    </a:lnTo>
                    <a:lnTo>
                      <a:pt x="258" y="17"/>
                    </a:lnTo>
                    <a:lnTo>
                      <a:pt x="259" y="17"/>
                    </a:lnTo>
                    <a:lnTo>
                      <a:pt x="259" y="16"/>
                    </a:lnTo>
                    <a:lnTo>
                      <a:pt x="258" y="15"/>
                    </a:lnTo>
                    <a:lnTo>
                      <a:pt x="259" y="14"/>
                    </a:lnTo>
                    <a:lnTo>
                      <a:pt x="259" y="13"/>
                    </a:lnTo>
                    <a:lnTo>
                      <a:pt x="260" y="13"/>
                    </a:lnTo>
                    <a:lnTo>
                      <a:pt x="261" y="13"/>
                    </a:lnTo>
                    <a:lnTo>
                      <a:pt x="261" y="12"/>
                    </a:lnTo>
                    <a:lnTo>
                      <a:pt x="262" y="12"/>
                    </a:lnTo>
                    <a:lnTo>
                      <a:pt x="262" y="11"/>
                    </a:lnTo>
                    <a:lnTo>
                      <a:pt x="262" y="10"/>
                    </a:lnTo>
                    <a:lnTo>
                      <a:pt x="263" y="10"/>
                    </a:lnTo>
                    <a:lnTo>
                      <a:pt x="264" y="12"/>
                    </a:lnTo>
                    <a:lnTo>
                      <a:pt x="265" y="13"/>
                    </a:lnTo>
                    <a:lnTo>
                      <a:pt x="267" y="11"/>
                    </a:lnTo>
                    <a:lnTo>
                      <a:pt x="268" y="10"/>
                    </a:lnTo>
                    <a:lnTo>
                      <a:pt x="270" y="10"/>
                    </a:lnTo>
                    <a:lnTo>
                      <a:pt x="271" y="10"/>
                    </a:lnTo>
                    <a:lnTo>
                      <a:pt x="271" y="9"/>
                    </a:lnTo>
                    <a:lnTo>
                      <a:pt x="272" y="8"/>
                    </a:lnTo>
                    <a:lnTo>
                      <a:pt x="274" y="7"/>
                    </a:lnTo>
                    <a:lnTo>
                      <a:pt x="276" y="6"/>
                    </a:lnTo>
                    <a:lnTo>
                      <a:pt x="276" y="6"/>
                    </a:lnTo>
                    <a:lnTo>
                      <a:pt x="276" y="4"/>
                    </a:lnTo>
                    <a:lnTo>
                      <a:pt x="277" y="4"/>
                    </a:lnTo>
                    <a:lnTo>
                      <a:pt x="279" y="5"/>
                    </a:lnTo>
                    <a:lnTo>
                      <a:pt x="280" y="5"/>
                    </a:lnTo>
                    <a:lnTo>
                      <a:pt x="281" y="4"/>
                    </a:lnTo>
                    <a:lnTo>
                      <a:pt x="281" y="3"/>
                    </a:lnTo>
                    <a:lnTo>
                      <a:pt x="282" y="3"/>
                    </a:lnTo>
                    <a:lnTo>
                      <a:pt x="284" y="4"/>
                    </a:lnTo>
                    <a:lnTo>
                      <a:pt x="287" y="3"/>
                    </a:lnTo>
                    <a:lnTo>
                      <a:pt x="292" y="2"/>
                    </a:lnTo>
                    <a:lnTo>
                      <a:pt x="296" y="2"/>
                    </a:lnTo>
                    <a:lnTo>
                      <a:pt x="297" y="2"/>
                    </a:lnTo>
                    <a:lnTo>
                      <a:pt x="298" y="2"/>
                    </a:lnTo>
                    <a:lnTo>
                      <a:pt x="300" y="1"/>
                    </a:lnTo>
                    <a:lnTo>
                      <a:pt x="300" y="1"/>
                    </a:lnTo>
                    <a:lnTo>
                      <a:pt x="301" y="1"/>
                    </a:lnTo>
                    <a:lnTo>
                      <a:pt x="306" y="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53" name="Freeform 1212">
                <a:extLst>
                  <a:ext uri="{FF2B5EF4-FFF2-40B4-BE49-F238E27FC236}">
                    <a16:creationId xmlns:a16="http://schemas.microsoft.com/office/drawing/2014/main" id="{204CE750-2073-4B5D-B264-AFD96CE813C0}"/>
                  </a:ext>
                </a:extLst>
              </p:cNvPr>
              <p:cNvSpPr>
                <a:spLocks/>
              </p:cNvSpPr>
              <p:nvPr/>
            </p:nvSpPr>
            <p:spPr bwMode="auto">
              <a:xfrm>
                <a:off x="4079" y="1878"/>
                <a:ext cx="193" cy="273"/>
              </a:xfrm>
              <a:custGeom>
                <a:avLst/>
                <a:gdLst>
                  <a:gd name="T0" fmla="*/ 12 w 193"/>
                  <a:gd name="T1" fmla="*/ 28 h 273"/>
                  <a:gd name="T2" fmla="*/ 35 w 193"/>
                  <a:gd name="T3" fmla="*/ 23 h 273"/>
                  <a:gd name="T4" fmla="*/ 45 w 193"/>
                  <a:gd name="T5" fmla="*/ 25 h 273"/>
                  <a:gd name="T6" fmla="*/ 52 w 193"/>
                  <a:gd name="T7" fmla="*/ 24 h 273"/>
                  <a:gd name="T8" fmla="*/ 63 w 193"/>
                  <a:gd name="T9" fmla="*/ 22 h 273"/>
                  <a:gd name="T10" fmla="*/ 78 w 193"/>
                  <a:gd name="T11" fmla="*/ 21 h 273"/>
                  <a:gd name="T12" fmla="*/ 90 w 193"/>
                  <a:gd name="T13" fmla="*/ 16 h 273"/>
                  <a:gd name="T14" fmla="*/ 103 w 193"/>
                  <a:gd name="T15" fmla="*/ 20 h 273"/>
                  <a:gd name="T16" fmla="*/ 112 w 193"/>
                  <a:gd name="T17" fmla="*/ 19 h 273"/>
                  <a:gd name="T18" fmla="*/ 119 w 193"/>
                  <a:gd name="T19" fmla="*/ 13 h 273"/>
                  <a:gd name="T20" fmla="*/ 133 w 193"/>
                  <a:gd name="T21" fmla="*/ 4 h 273"/>
                  <a:gd name="T22" fmla="*/ 145 w 193"/>
                  <a:gd name="T23" fmla="*/ 4 h 273"/>
                  <a:gd name="T24" fmla="*/ 145 w 193"/>
                  <a:gd name="T25" fmla="*/ 8 h 273"/>
                  <a:gd name="T26" fmla="*/ 144 w 193"/>
                  <a:gd name="T27" fmla="*/ 14 h 273"/>
                  <a:gd name="T28" fmla="*/ 142 w 193"/>
                  <a:gd name="T29" fmla="*/ 18 h 273"/>
                  <a:gd name="T30" fmla="*/ 148 w 193"/>
                  <a:gd name="T31" fmla="*/ 23 h 273"/>
                  <a:gd name="T32" fmla="*/ 152 w 193"/>
                  <a:gd name="T33" fmla="*/ 25 h 273"/>
                  <a:gd name="T34" fmla="*/ 152 w 193"/>
                  <a:gd name="T35" fmla="*/ 31 h 273"/>
                  <a:gd name="T36" fmla="*/ 149 w 193"/>
                  <a:gd name="T37" fmla="*/ 36 h 273"/>
                  <a:gd name="T38" fmla="*/ 145 w 193"/>
                  <a:gd name="T39" fmla="*/ 42 h 273"/>
                  <a:gd name="T40" fmla="*/ 138 w 193"/>
                  <a:gd name="T41" fmla="*/ 45 h 273"/>
                  <a:gd name="T42" fmla="*/ 131 w 193"/>
                  <a:gd name="T43" fmla="*/ 47 h 273"/>
                  <a:gd name="T44" fmla="*/ 126 w 193"/>
                  <a:gd name="T45" fmla="*/ 54 h 273"/>
                  <a:gd name="T46" fmla="*/ 133 w 193"/>
                  <a:gd name="T47" fmla="*/ 59 h 273"/>
                  <a:gd name="T48" fmla="*/ 138 w 193"/>
                  <a:gd name="T49" fmla="*/ 62 h 273"/>
                  <a:gd name="T50" fmla="*/ 142 w 193"/>
                  <a:gd name="T51" fmla="*/ 69 h 273"/>
                  <a:gd name="T52" fmla="*/ 147 w 193"/>
                  <a:gd name="T53" fmla="*/ 72 h 273"/>
                  <a:gd name="T54" fmla="*/ 151 w 193"/>
                  <a:gd name="T55" fmla="*/ 79 h 273"/>
                  <a:gd name="T56" fmla="*/ 151 w 193"/>
                  <a:gd name="T57" fmla="*/ 85 h 273"/>
                  <a:gd name="T58" fmla="*/ 155 w 193"/>
                  <a:gd name="T59" fmla="*/ 91 h 273"/>
                  <a:gd name="T60" fmla="*/ 158 w 193"/>
                  <a:gd name="T61" fmla="*/ 97 h 273"/>
                  <a:gd name="T62" fmla="*/ 158 w 193"/>
                  <a:gd name="T63" fmla="*/ 104 h 273"/>
                  <a:gd name="T64" fmla="*/ 162 w 193"/>
                  <a:gd name="T65" fmla="*/ 111 h 273"/>
                  <a:gd name="T66" fmla="*/ 160 w 193"/>
                  <a:gd name="T67" fmla="*/ 117 h 273"/>
                  <a:gd name="T68" fmla="*/ 163 w 193"/>
                  <a:gd name="T69" fmla="*/ 124 h 273"/>
                  <a:gd name="T70" fmla="*/ 166 w 193"/>
                  <a:gd name="T71" fmla="*/ 132 h 273"/>
                  <a:gd name="T72" fmla="*/ 171 w 193"/>
                  <a:gd name="T73" fmla="*/ 135 h 273"/>
                  <a:gd name="T74" fmla="*/ 176 w 193"/>
                  <a:gd name="T75" fmla="*/ 136 h 273"/>
                  <a:gd name="T76" fmla="*/ 178 w 193"/>
                  <a:gd name="T77" fmla="*/ 143 h 273"/>
                  <a:gd name="T78" fmla="*/ 171 w 193"/>
                  <a:gd name="T79" fmla="*/ 146 h 273"/>
                  <a:gd name="T80" fmla="*/ 173 w 193"/>
                  <a:gd name="T81" fmla="*/ 147 h 273"/>
                  <a:gd name="T82" fmla="*/ 181 w 193"/>
                  <a:gd name="T83" fmla="*/ 152 h 273"/>
                  <a:gd name="T84" fmla="*/ 179 w 193"/>
                  <a:gd name="T85" fmla="*/ 158 h 273"/>
                  <a:gd name="T86" fmla="*/ 177 w 193"/>
                  <a:gd name="T87" fmla="*/ 165 h 273"/>
                  <a:gd name="T88" fmla="*/ 175 w 193"/>
                  <a:gd name="T89" fmla="*/ 170 h 273"/>
                  <a:gd name="T90" fmla="*/ 175 w 193"/>
                  <a:gd name="T91" fmla="*/ 178 h 273"/>
                  <a:gd name="T92" fmla="*/ 169 w 193"/>
                  <a:gd name="T93" fmla="*/ 181 h 273"/>
                  <a:gd name="T94" fmla="*/ 168 w 193"/>
                  <a:gd name="T95" fmla="*/ 189 h 273"/>
                  <a:gd name="T96" fmla="*/ 172 w 193"/>
                  <a:gd name="T97" fmla="*/ 194 h 273"/>
                  <a:gd name="T98" fmla="*/ 174 w 193"/>
                  <a:gd name="T99" fmla="*/ 200 h 273"/>
                  <a:gd name="T100" fmla="*/ 176 w 193"/>
                  <a:gd name="T101" fmla="*/ 208 h 273"/>
                  <a:gd name="T102" fmla="*/ 179 w 193"/>
                  <a:gd name="T103" fmla="*/ 214 h 273"/>
                  <a:gd name="T104" fmla="*/ 176 w 193"/>
                  <a:gd name="T105" fmla="*/ 221 h 273"/>
                  <a:gd name="T106" fmla="*/ 182 w 193"/>
                  <a:gd name="T107" fmla="*/ 223 h 273"/>
                  <a:gd name="T108" fmla="*/ 193 w 193"/>
                  <a:gd name="T109" fmla="*/ 227 h 273"/>
                  <a:gd name="T110" fmla="*/ 192 w 193"/>
                  <a:gd name="T111" fmla="*/ 234 h 273"/>
                  <a:gd name="T112" fmla="*/ 186 w 193"/>
                  <a:gd name="T113" fmla="*/ 244 h 273"/>
                  <a:gd name="T114" fmla="*/ 179 w 193"/>
                  <a:gd name="T115" fmla="*/ 255 h 273"/>
                  <a:gd name="T116" fmla="*/ 178 w 193"/>
                  <a:gd name="T117" fmla="*/ 264 h 273"/>
                  <a:gd name="T118" fmla="*/ 179 w 193"/>
                  <a:gd name="T119" fmla="*/ 27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 h="273">
                    <a:moveTo>
                      <a:pt x="0" y="29"/>
                    </a:moveTo>
                    <a:lnTo>
                      <a:pt x="0" y="29"/>
                    </a:lnTo>
                    <a:lnTo>
                      <a:pt x="3" y="30"/>
                    </a:lnTo>
                    <a:lnTo>
                      <a:pt x="6" y="29"/>
                    </a:lnTo>
                    <a:lnTo>
                      <a:pt x="7" y="29"/>
                    </a:lnTo>
                    <a:lnTo>
                      <a:pt x="9" y="28"/>
                    </a:lnTo>
                    <a:lnTo>
                      <a:pt x="12" y="28"/>
                    </a:lnTo>
                    <a:lnTo>
                      <a:pt x="13" y="28"/>
                    </a:lnTo>
                    <a:lnTo>
                      <a:pt x="17" y="27"/>
                    </a:lnTo>
                    <a:lnTo>
                      <a:pt x="25" y="24"/>
                    </a:lnTo>
                    <a:lnTo>
                      <a:pt x="27" y="23"/>
                    </a:lnTo>
                    <a:lnTo>
                      <a:pt x="31" y="24"/>
                    </a:lnTo>
                    <a:lnTo>
                      <a:pt x="34" y="23"/>
                    </a:lnTo>
                    <a:lnTo>
                      <a:pt x="35" y="23"/>
                    </a:lnTo>
                    <a:lnTo>
                      <a:pt x="35" y="24"/>
                    </a:lnTo>
                    <a:lnTo>
                      <a:pt x="36" y="24"/>
                    </a:lnTo>
                    <a:lnTo>
                      <a:pt x="38" y="24"/>
                    </a:lnTo>
                    <a:lnTo>
                      <a:pt x="39" y="24"/>
                    </a:lnTo>
                    <a:lnTo>
                      <a:pt x="42" y="25"/>
                    </a:lnTo>
                    <a:lnTo>
                      <a:pt x="42" y="25"/>
                    </a:lnTo>
                    <a:lnTo>
                      <a:pt x="45" y="25"/>
                    </a:lnTo>
                    <a:lnTo>
                      <a:pt x="46" y="25"/>
                    </a:lnTo>
                    <a:lnTo>
                      <a:pt x="48" y="27"/>
                    </a:lnTo>
                    <a:lnTo>
                      <a:pt x="49" y="27"/>
                    </a:lnTo>
                    <a:lnTo>
                      <a:pt x="50" y="28"/>
                    </a:lnTo>
                    <a:lnTo>
                      <a:pt x="51" y="27"/>
                    </a:lnTo>
                    <a:lnTo>
                      <a:pt x="52" y="26"/>
                    </a:lnTo>
                    <a:lnTo>
                      <a:pt x="52" y="24"/>
                    </a:lnTo>
                    <a:lnTo>
                      <a:pt x="52" y="22"/>
                    </a:lnTo>
                    <a:lnTo>
                      <a:pt x="52" y="22"/>
                    </a:lnTo>
                    <a:lnTo>
                      <a:pt x="53" y="22"/>
                    </a:lnTo>
                    <a:lnTo>
                      <a:pt x="56" y="22"/>
                    </a:lnTo>
                    <a:lnTo>
                      <a:pt x="59" y="22"/>
                    </a:lnTo>
                    <a:lnTo>
                      <a:pt x="60" y="22"/>
                    </a:lnTo>
                    <a:lnTo>
                      <a:pt x="63" y="22"/>
                    </a:lnTo>
                    <a:lnTo>
                      <a:pt x="66" y="22"/>
                    </a:lnTo>
                    <a:lnTo>
                      <a:pt x="68" y="22"/>
                    </a:lnTo>
                    <a:lnTo>
                      <a:pt x="69" y="22"/>
                    </a:lnTo>
                    <a:lnTo>
                      <a:pt x="70" y="22"/>
                    </a:lnTo>
                    <a:lnTo>
                      <a:pt x="72" y="22"/>
                    </a:lnTo>
                    <a:lnTo>
                      <a:pt x="76" y="21"/>
                    </a:lnTo>
                    <a:lnTo>
                      <a:pt x="78" y="21"/>
                    </a:lnTo>
                    <a:lnTo>
                      <a:pt x="82" y="22"/>
                    </a:lnTo>
                    <a:lnTo>
                      <a:pt x="83" y="22"/>
                    </a:lnTo>
                    <a:lnTo>
                      <a:pt x="84" y="22"/>
                    </a:lnTo>
                    <a:lnTo>
                      <a:pt x="85" y="21"/>
                    </a:lnTo>
                    <a:lnTo>
                      <a:pt x="87" y="18"/>
                    </a:lnTo>
                    <a:lnTo>
                      <a:pt x="88" y="17"/>
                    </a:lnTo>
                    <a:lnTo>
                      <a:pt x="90" y="16"/>
                    </a:lnTo>
                    <a:lnTo>
                      <a:pt x="94" y="15"/>
                    </a:lnTo>
                    <a:lnTo>
                      <a:pt x="97" y="15"/>
                    </a:lnTo>
                    <a:lnTo>
                      <a:pt x="98" y="16"/>
                    </a:lnTo>
                    <a:lnTo>
                      <a:pt x="99" y="16"/>
                    </a:lnTo>
                    <a:lnTo>
                      <a:pt x="100" y="17"/>
                    </a:lnTo>
                    <a:lnTo>
                      <a:pt x="102" y="19"/>
                    </a:lnTo>
                    <a:lnTo>
                      <a:pt x="103" y="20"/>
                    </a:lnTo>
                    <a:lnTo>
                      <a:pt x="105" y="20"/>
                    </a:lnTo>
                    <a:lnTo>
                      <a:pt x="106" y="20"/>
                    </a:lnTo>
                    <a:lnTo>
                      <a:pt x="109" y="19"/>
                    </a:lnTo>
                    <a:lnTo>
                      <a:pt x="110" y="19"/>
                    </a:lnTo>
                    <a:lnTo>
                      <a:pt x="110" y="18"/>
                    </a:lnTo>
                    <a:lnTo>
                      <a:pt x="111" y="18"/>
                    </a:lnTo>
                    <a:lnTo>
                      <a:pt x="112" y="19"/>
                    </a:lnTo>
                    <a:lnTo>
                      <a:pt x="114" y="19"/>
                    </a:lnTo>
                    <a:lnTo>
                      <a:pt x="115" y="18"/>
                    </a:lnTo>
                    <a:lnTo>
                      <a:pt x="116" y="18"/>
                    </a:lnTo>
                    <a:lnTo>
                      <a:pt x="117" y="18"/>
                    </a:lnTo>
                    <a:lnTo>
                      <a:pt x="118" y="16"/>
                    </a:lnTo>
                    <a:lnTo>
                      <a:pt x="118" y="14"/>
                    </a:lnTo>
                    <a:lnTo>
                      <a:pt x="119" y="13"/>
                    </a:lnTo>
                    <a:lnTo>
                      <a:pt x="121" y="13"/>
                    </a:lnTo>
                    <a:lnTo>
                      <a:pt x="122" y="13"/>
                    </a:lnTo>
                    <a:lnTo>
                      <a:pt x="128" y="10"/>
                    </a:lnTo>
                    <a:lnTo>
                      <a:pt x="128" y="8"/>
                    </a:lnTo>
                    <a:lnTo>
                      <a:pt x="131" y="6"/>
                    </a:lnTo>
                    <a:lnTo>
                      <a:pt x="132" y="4"/>
                    </a:lnTo>
                    <a:lnTo>
                      <a:pt x="133" y="4"/>
                    </a:lnTo>
                    <a:lnTo>
                      <a:pt x="134" y="4"/>
                    </a:lnTo>
                    <a:lnTo>
                      <a:pt x="136" y="2"/>
                    </a:lnTo>
                    <a:lnTo>
                      <a:pt x="141" y="0"/>
                    </a:lnTo>
                    <a:lnTo>
                      <a:pt x="142" y="0"/>
                    </a:lnTo>
                    <a:lnTo>
                      <a:pt x="142" y="1"/>
                    </a:lnTo>
                    <a:lnTo>
                      <a:pt x="143" y="2"/>
                    </a:lnTo>
                    <a:lnTo>
                      <a:pt x="145" y="4"/>
                    </a:lnTo>
                    <a:lnTo>
                      <a:pt x="145" y="4"/>
                    </a:lnTo>
                    <a:lnTo>
                      <a:pt x="146" y="4"/>
                    </a:lnTo>
                    <a:lnTo>
                      <a:pt x="147" y="5"/>
                    </a:lnTo>
                    <a:lnTo>
                      <a:pt x="147" y="6"/>
                    </a:lnTo>
                    <a:lnTo>
                      <a:pt x="147" y="7"/>
                    </a:lnTo>
                    <a:lnTo>
                      <a:pt x="146" y="7"/>
                    </a:lnTo>
                    <a:lnTo>
                      <a:pt x="145" y="8"/>
                    </a:lnTo>
                    <a:lnTo>
                      <a:pt x="144" y="8"/>
                    </a:lnTo>
                    <a:lnTo>
                      <a:pt x="144" y="8"/>
                    </a:lnTo>
                    <a:lnTo>
                      <a:pt x="143" y="9"/>
                    </a:lnTo>
                    <a:lnTo>
                      <a:pt x="144" y="10"/>
                    </a:lnTo>
                    <a:lnTo>
                      <a:pt x="144" y="11"/>
                    </a:lnTo>
                    <a:lnTo>
                      <a:pt x="144" y="11"/>
                    </a:lnTo>
                    <a:lnTo>
                      <a:pt x="144" y="14"/>
                    </a:lnTo>
                    <a:lnTo>
                      <a:pt x="142" y="15"/>
                    </a:lnTo>
                    <a:lnTo>
                      <a:pt x="141" y="15"/>
                    </a:lnTo>
                    <a:lnTo>
                      <a:pt x="140" y="16"/>
                    </a:lnTo>
                    <a:lnTo>
                      <a:pt x="140" y="17"/>
                    </a:lnTo>
                    <a:lnTo>
                      <a:pt x="141" y="18"/>
                    </a:lnTo>
                    <a:lnTo>
                      <a:pt x="142" y="18"/>
                    </a:lnTo>
                    <a:lnTo>
                      <a:pt x="142" y="18"/>
                    </a:lnTo>
                    <a:lnTo>
                      <a:pt x="143" y="18"/>
                    </a:lnTo>
                    <a:lnTo>
                      <a:pt x="143" y="19"/>
                    </a:lnTo>
                    <a:lnTo>
                      <a:pt x="145" y="22"/>
                    </a:lnTo>
                    <a:lnTo>
                      <a:pt x="145" y="22"/>
                    </a:lnTo>
                    <a:lnTo>
                      <a:pt x="146" y="23"/>
                    </a:lnTo>
                    <a:lnTo>
                      <a:pt x="147" y="23"/>
                    </a:lnTo>
                    <a:lnTo>
                      <a:pt x="148" y="23"/>
                    </a:lnTo>
                    <a:lnTo>
                      <a:pt x="149" y="23"/>
                    </a:lnTo>
                    <a:lnTo>
                      <a:pt x="149" y="23"/>
                    </a:lnTo>
                    <a:lnTo>
                      <a:pt x="150" y="23"/>
                    </a:lnTo>
                    <a:lnTo>
                      <a:pt x="151" y="24"/>
                    </a:lnTo>
                    <a:lnTo>
                      <a:pt x="152" y="25"/>
                    </a:lnTo>
                    <a:lnTo>
                      <a:pt x="152" y="25"/>
                    </a:lnTo>
                    <a:lnTo>
                      <a:pt x="152" y="25"/>
                    </a:lnTo>
                    <a:lnTo>
                      <a:pt x="152" y="27"/>
                    </a:lnTo>
                    <a:lnTo>
                      <a:pt x="153" y="28"/>
                    </a:lnTo>
                    <a:lnTo>
                      <a:pt x="154" y="28"/>
                    </a:lnTo>
                    <a:lnTo>
                      <a:pt x="154" y="28"/>
                    </a:lnTo>
                    <a:lnTo>
                      <a:pt x="152" y="29"/>
                    </a:lnTo>
                    <a:lnTo>
                      <a:pt x="152" y="30"/>
                    </a:lnTo>
                    <a:lnTo>
                      <a:pt x="152" y="31"/>
                    </a:lnTo>
                    <a:lnTo>
                      <a:pt x="152" y="31"/>
                    </a:lnTo>
                    <a:lnTo>
                      <a:pt x="151" y="32"/>
                    </a:lnTo>
                    <a:lnTo>
                      <a:pt x="150" y="33"/>
                    </a:lnTo>
                    <a:lnTo>
                      <a:pt x="150" y="34"/>
                    </a:lnTo>
                    <a:lnTo>
                      <a:pt x="149" y="35"/>
                    </a:lnTo>
                    <a:lnTo>
                      <a:pt x="149" y="35"/>
                    </a:lnTo>
                    <a:lnTo>
                      <a:pt x="149" y="36"/>
                    </a:lnTo>
                    <a:lnTo>
                      <a:pt x="149" y="38"/>
                    </a:lnTo>
                    <a:lnTo>
                      <a:pt x="148" y="39"/>
                    </a:lnTo>
                    <a:lnTo>
                      <a:pt x="147" y="40"/>
                    </a:lnTo>
                    <a:lnTo>
                      <a:pt x="146" y="41"/>
                    </a:lnTo>
                    <a:lnTo>
                      <a:pt x="145" y="41"/>
                    </a:lnTo>
                    <a:lnTo>
                      <a:pt x="145" y="42"/>
                    </a:lnTo>
                    <a:lnTo>
                      <a:pt x="145" y="42"/>
                    </a:lnTo>
                    <a:lnTo>
                      <a:pt x="144" y="43"/>
                    </a:lnTo>
                    <a:lnTo>
                      <a:pt x="143" y="43"/>
                    </a:lnTo>
                    <a:lnTo>
                      <a:pt x="142" y="44"/>
                    </a:lnTo>
                    <a:lnTo>
                      <a:pt x="141" y="45"/>
                    </a:lnTo>
                    <a:lnTo>
                      <a:pt x="140" y="45"/>
                    </a:lnTo>
                    <a:lnTo>
                      <a:pt x="139" y="45"/>
                    </a:lnTo>
                    <a:lnTo>
                      <a:pt x="138" y="45"/>
                    </a:lnTo>
                    <a:lnTo>
                      <a:pt x="136" y="46"/>
                    </a:lnTo>
                    <a:lnTo>
                      <a:pt x="135" y="46"/>
                    </a:lnTo>
                    <a:lnTo>
                      <a:pt x="135" y="46"/>
                    </a:lnTo>
                    <a:lnTo>
                      <a:pt x="134" y="46"/>
                    </a:lnTo>
                    <a:lnTo>
                      <a:pt x="133" y="46"/>
                    </a:lnTo>
                    <a:lnTo>
                      <a:pt x="131" y="47"/>
                    </a:lnTo>
                    <a:lnTo>
                      <a:pt x="131" y="47"/>
                    </a:lnTo>
                    <a:lnTo>
                      <a:pt x="129" y="48"/>
                    </a:lnTo>
                    <a:lnTo>
                      <a:pt x="128" y="48"/>
                    </a:lnTo>
                    <a:lnTo>
                      <a:pt x="126" y="49"/>
                    </a:lnTo>
                    <a:lnTo>
                      <a:pt x="125" y="50"/>
                    </a:lnTo>
                    <a:lnTo>
                      <a:pt x="125" y="51"/>
                    </a:lnTo>
                    <a:lnTo>
                      <a:pt x="126" y="53"/>
                    </a:lnTo>
                    <a:lnTo>
                      <a:pt x="126" y="54"/>
                    </a:lnTo>
                    <a:lnTo>
                      <a:pt x="127" y="55"/>
                    </a:lnTo>
                    <a:lnTo>
                      <a:pt x="128" y="55"/>
                    </a:lnTo>
                    <a:lnTo>
                      <a:pt x="128" y="56"/>
                    </a:lnTo>
                    <a:lnTo>
                      <a:pt x="129" y="56"/>
                    </a:lnTo>
                    <a:lnTo>
                      <a:pt x="130" y="58"/>
                    </a:lnTo>
                    <a:lnTo>
                      <a:pt x="131" y="58"/>
                    </a:lnTo>
                    <a:lnTo>
                      <a:pt x="133" y="59"/>
                    </a:lnTo>
                    <a:lnTo>
                      <a:pt x="134" y="60"/>
                    </a:lnTo>
                    <a:lnTo>
                      <a:pt x="135" y="60"/>
                    </a:lnTo>
                    <a:lnTo>
                      <a:pt x="135" y="61"/>
                    </a:lnTo>
                    <a:lnTo>
                      <a:pt x="135" y="62"/>
                    </a:lnTo>
                    <a:lnTo>
                      <a:pt x="136" y="62"/>
                    </a:lnTo>
                    <a:lnTo>
                      <a:pt x="137" y="62"/>
                    </a:lnTo>
                    <a:lnTo>
                      <a:pt x="138" y="62"/>
                    </a:lnTo>
                    <a:lnTo>
                      <a:pt x="138" y="63"/>
                    </a:lnTo>
                    <a:lnTo>
                      <a:pt x="139" y="63"/>
                    </a:lnTo>
                    <a:lnTo>
                      <a:pt x="140" y="63"/>
                    </a:lnTo>
                    <a:lnTo>
                      <a:pt x="141" y="64"/>
                    </a:lnTo>
                    <a:lnTo>
                      <a:pt x="142" y="65"/>
                    </a:lnTo>
                    <a:lnTo>
                      <a:pt x="142" y="67"/>
                    </a:lnTo>
                    <a:lnTo>
                      <a:pt x="142" y="69"/>
                    </a:lnTo>
                    <a:lnTo>
                      <a:pt x="142" y="69"/>
                    </a:lnTo>
                    <a:lnTo>
                      <a:pt x="143" y="70"/>
                    </a:lnTo>
                    <a:lnTo>
                      <a:pt x="144" y="70"/>
                    </a:lnTo>
                    <a:lnTo>
                      <a:pt x="145" y="70"/>
                    </a:lnTo>
                    <a:lnTo>
                      <a:pt x="145" y="71"/>
                    </a:lnTo>
                    <a:lnTo>
                      <a:pt x="146" y="71"/>
                    </a:lnTo>
                    <a:lnTo>
                      <a:pt x="147" y="72"/>
                    </a:lnTo>
                    <a:lnTo>
                      <a:pt x="148" y="73"/>
                    </a:lnTo>
                    <a:lnTo>
                      <a:pt x="149" y="75"/>
                    </a:lnTo>
                    <a:lnTo>
                      <a:pt x="150" y="75"/>
                    </a:lnTo>
                    <a:lnTo>
                      <a:pt x="150" y="76"/>
                    </a:lnTo>
                    <a:lnTo>
                      <a:pt x="150" y="77"/>
                    </a:lnTo>
                    <a:lnTo>
                      <a:pt x="151" y="78"/>
                    </a:lnTo>
                    <a:lnTo>
                      <a:pt x="151" y="79"/>
                    </a:lnTo>
                    <a:lnTo>
                      <a:pt x="152" y="80"/>
                    </a:lnTo>
                    <a:lnTo>
                      <a:pt x="151" y="80"/>
                    </a:lnTo>
                    <a:lnTo>
                      <a:pt x="152" y="82"/>
                    </a:lnTo>
                    <a:lnTo>
                      <a:pt x="151" y="83"/>
                    </a:lnTo>
                    <a:lnTo>
                      <a:pt x="151" y="84"/>
                    </a:lnTo>
                    <a:lnTo>
                      <a:pt x="151" y="84"/>
                    </a:lnTo>
                    <a:lnTo>
                      <a:pt x="151" y="85"/>
                    </a:lnTo>
                    <a:lnTo>
                      <a:pt x="151" y="86"/>
                    </a:lnTo>
                    <a:lnTo>
                      <a:pt x="152" y="86"/>
                    </a:lnTo>
                    <a:lnTo>
                      <a:pt x="152" y="87"/>
                    </a:lnTo>
                    <a:lnTo>
                      <a:pt x="152" y="88"/>
                    </a:lnTo>
                    <a:lnTo>
                      <a:pt x="153" y="88"/>
                    </a:lnTo>
                    <a:lnTo>
                      <a:pt x="155" y="90"/>
                    </a:lnTo>
                    <a:lnTo>
                      <a:pt x="155" y="91"/>
                    </a:lnTo>
                    <a:lnTo>
                      <a:pt x="156" y="93"/>
                    </a:lnTo>
                    <a:lnTo>
                      <a:pt x="156" y="94"/>
                    </a:lnTo>
                    <a:lnTo>
                      <a:pt x="157" y="94"/>
                    </a:lnTo>
                    <a:lnTo>
                      <a:pt x="157" y="95"/>
                    </a:lnTo>
                    <a:lnTo>
                      <a:pt x="158" y="96"/>
                    </a:lnTo>
                    <a:lnTo>
                      <a:pt x="158" y="97"/>
                    </a:lnTo>
                    <a:lnTo>
                      <a:pt x="158" y="97"/>
                    </a:lnTo>
                    <a:lnTo>
                      <a:pt x="159" y="98"/>
                    </a:lnTo>
                    <a:lnTo>
                      <a:pt x="159" y="100"/>
                    </a:lnTo>
                    <a:lnTo>
                      <a:pt x="159" y="101"/>
                    </a:lnTo>
                    <a:lnTo>
                      <a:pt x="159" y="102"/>
                    </a:lnTo>
                    <a:lnTo>
                      <a:pt x="159" y="103"/>
                    </a:lnTo>
                    <a:lnTo>
                      <a:pt x="158" y="104"/>
                    </a:lnTo>
                    <a:lnTo>
                      <a:pt x="158" y="104"/>
                    </a:lnTo>
                    <a:lnTo>
                      <a:pt x="158" y="105"/>
                    </a:lnTo>
                    <a:lnTo>
                      <a:pt x="158" y="106"/>
                    </a:lnTo>
                    <a:lnTo>
                      <a:pt x="158" y="107"/>
                    </a:lnTo>
                    <a:lnTo>
                      <a:pt x="158" y="108"/>
                    </a:lnTo>
                    <a:lnTo>
                      <a:pt x="159" y="109"/>
                    </a:lnTo>
                    <a:lnTo>
                      <a:pt x="160" y="109"/>
                    </a:lnTo>
                    <a:lnTo>
                      <a:pt x="162" y="111"/>
                    </a:lnTo>
                    <a:lnTo>
                      <a:pt x="162" y="111"/>
                    </a:lnTo>
                    <a:lnTo>
                      <a:pt x="162" y="113"/>
                    </a:lnTo>
                    <a:lnTo>
                      <a:pt x="162" y="114"/>
                    </a:lnTo>
                    <a:lnTo>
                      <a:pt x="161" y="115"/>
                    </a:lnTo>
                    <a:lnTo>
                      <a:pt x="161" y="115"/>
                    </a:lnTo>
                    <a:lnTo>
                      <a:pt x="160" y="116"/>
                    </a:lnTo>
                    <a:lnTo>
                      <a:pt x="160" y="117"/>
                    </a:lnTo>
                    <a:lnTo>
                      <a:pt x="161" y="118"/>
                    </a:lnTo>
                    <a:lnTo>
                      <a:pt x="162" y="119"/>
                    </a:lnTo>
                    <a:lnTo>
                      <a:pt x="162" y="120"/>
                    </a:lnTo>
                    <a:lnTo>
                      <a:pt x="162" y="121"/>
                    </a:lnTo>
                    <a:lnTo>
                      <a:pt x="162" y="122"/>
                    </a:lnTo>
                    <a:lnTo>
                      <a:pt x="162" y="123"/>
                    </a:lnTo>
                    <a:lnTo>
                      <a:pt x="163" y="124"/>
                    </a:lnTo>
                    <a:lnTo>
                      <a:pt x="164" y="125"/>
                    </a:lnTo>
                    <a:lnTo>
                      <a:pt x="164" y="126"/>
                    </a:lnTo>
                    <a:lnTo>
                      <a:pt x="165" y="127"/>
                    </a:lnTo>
                    <a:lnTo>
                      <a:pt x="165" y="128"/>
                    </a:lnTo>
                    <a:lnTo>
                      <a:pt x="166" y="128"/>
                    </a:lnTo>
                    <a:lnTo>
                      <a:pt x="167" y="129"/>
                    </a:lnTo>
                    <a:lnTo>
                      <a:pt x="166" y="132"/>
                    </a:lnTo>
                    <a:lnTo>
                      <a:pt x="166" y="132"/>
                    </a:lnTo>
                    <a:lnTo>
                      <a:pt x="166" y="133"/>
                    </a:lnTo>
                    <a:lnTo>
                      <a:pt x="167" y="133"/>
                    </a:lnTo>
                    <a:lnTo>
                      <a:pt x="169" y="134"/>
                    </a:lnTo>
                    <a:lnTo>
                      <a:pt x="170" y="134"/>
                    </a:lnTo>
                    <a:lnTo>
                      <a:pt x="170" y="135"/>
                    </a:lnTo>
                    <a:lnTo>
                      <a:pt x="171" y="135"/>
                    </a:lnTo>
                    <a:lnTo>
                      <a:pt x="172" y="135"/>
                    </a:lnTo>
                    <a:lnTo>
                      <a:pt x="173" y="134"/>
                    </a:lnTo>
                    <a:lnTo>
                      <a:pt x="173" y="133"/>
                    </a:lnTo>
                    <a:lnTo>
                      <a:pt x="173" y="133"/>
                    </a:lnTo>
                    <a:lnTo>
                      <a:pt x="174" y="133"/>
                    </a:lnTo>
                    <a:lnTo>
                      <a:pt x="175" y="136"/>
                    </a:lnTo>
                    <a:lnTo>
                      <a:pt x="176" y="136"/>
                    </a:lnTo>
                    <a:lnTo>
                      <a:pt x="176" y="137"/>
                    </a:lnTo>
                    <a:lnTo>
                      <a:pt x="177" y="139"/>
                    </a:lnTo>
                    <a:lnTo>
                      <a:pt x="177" y="140"/>
                    </a:lnTo>
                    <a:lnTo>
                      <a:pt x="179" y="142"/>
                    </a:lnTo>
                    <a:lnTo>
                      <a:pt x="180" y="142"/>
                    </a:lnTo>
                    <a:lnTo>
                      <a:pt x="180" y="143"/>
                    </a:lnTo>
                    <a:lnTo>
                      <a:pt x="178" y="143"/>
                    </a:lnTo>
                    <a:lnTo>
                      <a:pt x="177" y="143"/>
                    </a:lnTo>
                    <a:lnTo>
                      <a:pt x="176" y="144"/>
                    </a:lnTo>
                    <a:lnTo>
                      <a:pt x="175" y="144"/>
                    </a:lnTo>
                    <a:lnTo>
                      <a:pt x="174" y="145"/>
                    </a:lnTo>
                    <a:lnTo>
                      <a:pt x="173" y="145"/>
                    </a:lnTo>
                    <a:lnTo>
                      <a:pt x="172" y="145"/>
                    </a:lnTo>
                    <a:lnTo>
                      <a:pt x="171" y="146"/>
                    </a:lnTo>
                    <a:lnTo>
                      <a:pt x="170" y="146"/>
                    </a:lnTo>
                    <a:lnTo>
                      <a:pt x="169" y="146"/>
                    </a:lnTo>
                    <a:lnTo>
                      <a:pt x="169" y="146"/>
                    </a:lnTo>
                    <a:lnTo>
                      <a:pt x="169" y="147"/>
                    </a:lnTo>
                    <a:lnTo>
                      <a:pt x="170" y="147"/>
                    </a:lnTo>
                    <a:lnTo>
                      <a:pt x="172" y="147"/>
                    </a:lnTo>
                    <a:lnTo>
                      <a:pt x="173" y="147"/>
                    </a:lnTo>
                    <a:lnTo>
                      <a:pt x="174" y="149"/>
                    </a:lnTo>
                    <a:lnTo>
                      <a:pt x="175" y="149"/>
                    </a:lnTo>
                    <a:lnTo>
                      <a:pt x="177" y="149"/>
                    </a:lnTo>
                    <a:lnTo>
                      <a:pt x="178" y="150"/>
                    </a:lnTo>
                    <a:lnTo>
                      <a:pt x="180" y="150"/>
                    </a:lnTo>
                    <a:lnTo>
                      <a:pt x="180" y="151"/>
                    </a:lnTo>
                    <a:lnTo>
                      <a:pt x="181" y="152"/>
                    </a:lnTo>
                    <a:lnTo>
                      <a:pt x="181" y="153"/>
                    </a:lnTo>
                    <a:lnTo>
                      <a:pt x="180" y="154"/>
                    </a:lnTo>
                    <a:lnTo>
                      <a:pt x="179" y="155"/>
                    </a:lnTo>
                    <a:lnTo>
                      <a:pt x="179" y="156"/>
                    </a:lnTo>
                    <a:lnTo>
                      <a:pt x="179" y="156"/>
                    </a:lnTo>
                    <a:lnTo>
                      <a:pt x="179" y="157"/>
                    </a:lnTo>
                    <a:lnTo>
                      <a:pt x="179" y="158"/>
                    </a:lnTo>
                    <a:lnTo>
                      <a:pt x="179" y="159"/>
                    </a:lnTo>
                    <a:lnTo>
                      <a:pt x="178" y="160"/>
                    </a:lnTo>
                    <a:lnTo>
                      <a:pt x="177" y="162"/>
                    </a:lnTo>
                    <a:lnTo>
                      <a:pt x="176" y="163"/>
                    </a:lnTo>
                    <a:lnTo>
                      <a:pt x="176" y="163"/>
                    </a:lnTo>
                    <a:lnTo>
                      <a:pt x="176" y="165"/>
                    </a:lnTo>
                    <a:lnTo>
                      <a:pt x="177" y="165"/>
                    </a:lnTo>
                    <a:lnTo>
                      <a:pt x="178" y="166"/>
                    </a:lnTo>
                    <a:lnTo>
                      <a:pt x="178" y="166"/>
                    </a:lnTo>
                    <a:lnTo>
                      <a:pt x="179" y="167"/>
                    </a:lnTo>
                    <a:lnTo>
                      <a:pt x="178" y="168"/>
                    </a:lnTo>
                    <a:lnTo>
                      <a:pt x="178" y="169"/>
                    </a:lnTo>
                    <a:lnTo>
                      <a:pt x="176" y="170"/>
                    </a:lnTo>
                    <a:lnTo>
                      <a:pt x="175" y="170"/>
                    </a:lnTo>
                    <a:lnTo>
                      <a:pt x="174" y="170"/>
                    </a:lnTo>
                    <a:lnTo>
                      <a:pt x="173" y="172"/>
                    </a:lnTo>
                    <a:lnTo>
                      <a:pt x="173" y="173"/>
                    </a:lnTo>
                    <a:lnTo>
                      <a:pt x="173" y="173"/>
                    </a:lnTo>
                    <a:lnTo>
                      <a:pt x="173" y="174"/>
                    </a:lnTo>
                    <a:lnTo>
                      <a:pt x="173" y="175"/>
                    </a:lnTo>
                    <a:lnTo>
                      <a:pt x="175" y="178"/>
                    </a:lnTo>
                    <a:lnTo>
                      <a:pt x="175" y="179"/>
                    </a:lnTo>
                    <a:lnTo>
                      <a:pt x="175" y="180"/>
                    </a:lnTo>
                    <a:lnTo>
                      <a:pt x="174" y="180"/>
                    </a:lnTo>
                    <a:lnTo>
                      <a:pt x="173" y="181"/>
                    </a:lnTo>
                    <a:lnTo>
                      <a:pt x="171" y="181"/>
                    </a:lnTo>
                    <a:lnTo>
                      <a:pt x="170" y="181"/>
                    </a:lnTo>
                    <a:lnTo>
                      <a:pt x="169" y="181"/>
                    </a:lnTo>
                    <a:lnTo>
                      <a:pt x="169" y="182"/>
                    </a:lnTo>
                    <a:lnTo>
                      <a:pt x="169" y="183"/>
                    </a:lnTo>
                    <a:lnTo>
                      <a:pt x="169" y="185"/>
                    </a:lnTo>
                    <a:lnTo>
                      <a:pt x="169" y="187"/>
                    </a:lnTo>
                    <a:lnTo>
                      <a:pt x="169" y="188"/>
                    </a:lnTo>
                    <a:lnTo>
                      <a:pt x="169" y="188"/>
                    </a:lnTo>
                    <a:lnTo>
                      <a:pt x="168" y="189"/>
                    </a:lnTo>
                    <a:lnTo>
                      <a:pt x="168" y="190"/>
                    </a:lnTo>
                    <a:lnTo>
                      <a:pt x="169" y="191"/>
                    </a:lnTo>
                    <a:lnTo>
                      <a:pt x="169" y="192"/>
                    </a:lnTo>
                    <a:lnTo>
                      <a:pt x="170" y="193"/>
                    </a:lnTo>
                    <a:lnTo>
                      <a:pt x="171" y="194"/>
                    </a:lnTo>
                    <a:lnTo>
                      <a:pt x="172" y="194"/>
                    </a:lnTo>
                    <a:lnTo>
                      <a:pt x="172" y="194"/>
                    </a:lnTo>
                    <a:lnTo>
                      <a:pt x="172" y="196"/>
                    </a:lnTo>
                    <a:lnTo>
                      <a:pt x="173" y="196"/>
                    </a:lnTo>
                    <a:lnTo>
                      <a:pt x="173" y="197"/>
                    </a:lnTo>
                    <a:lnTo>
                      <a:pt x="174" y="197"/>
                    </a:lnTo>
                    <a:lnTo>
                      <a:pt x="173" y="198"/>
                    </a:lnTo>
                    <a:lnTo>
                      <a:pt x="173" y="199"/>
                    </a:lnTo>
                    <a:lnTo>
                      <a:pt x="174" y="200"/>
                    </a:lnTo>
                    <a:lnTo>
                      <a:pt x="175" y="200"/>
                    </a:lnTo>
                    <a:lnTo>
                      <a:pt x="176" y="202"/>
                    </a:lnTo>
                    <a:lnTo>
                      <a:pt x="176" y="204"/>
                    </a:lnTo>
                    <a:lnTo>
                      <a:pt x="176" y="204"/>
                    </a:lnTo>
                    <a:lnTo>
                      <a:pt x="176" y="205"/>
                    </a:lnTo>
                    <a:lnTo>
                      <a:pt x="176" y="207"/>
                    </a:lnTo>
                    <a:lnTo>
                      <a:pt x="176" y="208"/>
                    </a:lnTo>
                    <a:lnTo>
                      <a:pt x="176" y="208"/>
                    </a:lnTo>
                    <a:lnTo>
                      <a:pt x="176" y="209"/>
                    </a:lnTo>
                    <a:lnTo>
                      <a:pt x="176" y="210"/>
                    </a:lnTo>
                    <a:lnTo>
                      <a:pt x="177" y="211"/>
                    </a:lnTo>
                    <a:lnTo>
                      <a:pt x="178" y="212"/>
                    </a:lnTo>
                    <a:lnTo>
                      <a:pt x="179" y="213"/>
                    </a:lnTo>
                    <a:lnTo>
                      <a:pt x="179" y="214"/>
                    </a:lnTo>
                    <a:lnTo>
                      <a:pt x="179" y="215"/>
                    </a:lnTo>
                    <a:lnTo>
                      <a:pt x="179" y="216"/>
                    </a:lnTo>
                    <a:lnTo>
                      <a:pt x="177" y="218"/>
                    </a:lnTo>
                    <a:lnTo>
                      <a:pt x="177" y="218"/>
                    </a:lnTo>
                    <a:lnTo>
                      <a:pt x="176" y="219"/>
                    </a:lnTo>
                    <a:lnTo>
                      <a:pt x="176" y="220"/>
                    </a:lnTo>
                    <a:lnTo>
                      <a:pt x="176" y="221"/>
                    </a:lnTo>
                    <a:lnTo>
                      <a:pt x="176" y="222"/>
                    </a:lnTo>
                    <a:lnTo>
                      <a:pt x="177" y="222"/>
                    </a:lnTo>
                    <a:lnTo>
                      <a:pt x="178" y="222"/>
                    </a:lnTo>
                    <a:lnTo>
                      <a:pt x="180" y="222"/>
                    </a:lnTo>
                    <a:lnTo>
                      <a:pt x="180" y="222"/>
                    </a:lnTo>
                    <a:lnTo>
                      <a:pt x="181" y="222"/>
                    </a:lnTo>
                    <a:lnTo>
                      <a:pt x="182" y="223"/>
                    </a:lnTo>
                    <a:lnTo>
                      <a:pt x="183" y="223"/>
                    </a:lnTo>
                    <a:lnTo>
                      <a:pt x="185" y="223"/>
                    </a:lnTo>
                    <a:lnTo>
                      <a:pt x="186" y="224"/>
                    </a:lnTo>
                    <a:lnTo>
                      <a:pt x="189" y="225"/>
                    </a:lnTo>
                    <a:lnTo>
                      <a:pt x="190" y="226"/>
                    </a:lnTo>
                    <a:lnTo>
                      <a:pt x="192" y="226"/>
                    </a:lnTo>
                    <a:lnTo>
                      <a:pt x="193" y="227"/>
                    </a:lnTo>
                    <a:lnTo>
                      <a:pt x="193" y="228"/>
                    </a:lnTo>
                    <a:lnTo>
                      <a:pt x="193" y="229"/>
                    </a:lnTo>
                    <a:lnTo>
                      <a:pt x="193" y="230"/>
                    </a:lnTo>
                    <a:lnTo>
                      <a:pt x="193" y="232"/>
                    </a:lnTo>
                    <a:lnTo>
                      <a:pt x="193" y="232"/>
                    </a:lnTo>
                    <a:lnTo>
                      <a:pt x="193" y="233"/>
                    </a:lnTo>
                    <a:lnTo>
                      <a:pt x="192" y="234"/>
                    </a:lnTo>
                    <a:lnTo>
                      <a:pt x="191" y="235"/>
                    </a:lnTo>
                    <a:lnTo>
                      <a:pt x="190" y="236"/>
                    </a:lnTo>
                    <a:lnTo>
                      <a:pt x="190" y="238"/>
                    </a:lnTo>
                    <a:lnTo>
                      <a:pt x="189" y="239"/>
                    </a:lnTo>
                    <a:lnTo>
                      <a:pt x="188" y="239"/>
                    </a:lnTo>
                    <a:lnTo>
                      <a:pt x="186" y="242"/>
                    </a:lnTo>
                    <a:lnTo>
                      <a:pt x="186" y="244"/>
                    </a:lnTo>
                    <a:lnTo>
                      <a:pt x="185" y="247"/>
                    </a:lnTo>
                    <a:lnTo>
                      <a:pt x="184" y="249"/>
                    </a:lnTo>
                    <a:lnTo>
                      <a:pt x="183" y="251"/>
                    </a:lnTo>
                    <a:lnTo>
                      <a:pt x="182" y="252"/>
                    </a:lnTo>
                    <a:lnTo>
                      <a:pt x="181" y="253"/>
                    </a:lnTo>
                    <a:lnTo>
                      <a:pt x="180" y="253"/>
                    </a:lnTo>
                    <a:lnTo>
                      <a:pt x="179" y="255"/>
                    </a:lnTo>
                    <a:lnTo>
                      <a:pt x="178" y="256"/>
                    </a:lnTo>
                    <a:lnTo>
                      <a:pt x="177" y="256"/>
                    </a:lnTo>
                    <a:lnTo>
                      <a:pt x="176" y="258"/>
                    </a:lnTo>
                    <a:lnTo>
                      <a:pt x="176" y="261"/>
                    </a:lnTo>
                    <a:lnTo>
                      <a:pt x="176" y="262"/>
                    </a:lnTo>
                    <a:lnTo>
                      <a:pt x="177" y="263"/>
                    </a:lnTo>
                    <a:lnTo>
                      <a:pt x="178" y="264"/>
                    </a:lnTo>
                    <a:lnTo>
                      <a:pt x="180" y="266"/>
                    </a:lnTo>
                    <a:lnTo>
                      <a:pt x="180" y="266"/>
                    </a:lnTo>
                    <a:lnTo>
                      <a:pt x="181" y="266"/>
                    </a:lnTo>
                    <a:lnTo>
                      <a:pt x="180" y="267"/>
                    </a:lnTo>
                    <a:lnTo>
                      <a:pt x="179" y="268"/>
                    </a:lnTo>
                    <a:lnTo>
                      <a:pt x="179" y="269"/>
                    </a:lnTo>
                    <a:lnTo>
                      <a:pt x="179" y="270"/>
                    </a:lnTo>
                    <a:lnTo>
                      <a:pt x="180" y="270"/>
                    </a:lnTo>
                    <a:lnTo>
                      <a:pt x="180" y="272"/>
                    </a:lnTo>
                    <a:lnTo>
                      <a:pt x="180" y="27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54" name="Freeform 1213">
                <a:extLst>
                  <a:ext uri="{FF2B5EF4-FFF2-40B4-BE49-F238E27FC236}">
                    <a16:creationId xmlns:a16="http://schemas.microsoft.com/office/drawing/2014/main" id="{28B1C850-D385-482D-88A1-22565955A7D6}"/>
                  </a:ext>
                </a:extLst>
              </p:cNvPr>
              <p:cNvSpPr>
                <a:spLocks/>
              </p:cNvSpPr>
              <p:nvPr/>
            </p:nvSpPr>
            <p:spPr bwMode="auto">
              <a:xfrm>
                <a:off x="5716" y="1684"/>
                <a:ext cx="257" cy="555"/>
              </a:xfrm>
              <a:custGeom>
                <a:avLst/>
                <a:gdLst>
                  <a:gd name="T0" fmla="*/ 10 w 257"/>
                  <a:gd name="T1" fmla="*/ 6 h 555"/>
                  <a:gd name="T2" fmla="*/ 18 w 257"/>
                  <a:gd name="T3" fmla="*/ 20 h 555"/>
                  <a:gd name="T4" fmla="*/ 23 w 257"/>
                  <a:gd name="T5" fmla="*/ 32 h 555"/>
                  <a:gd name="T6" fmla="*/ 32 w 257"/>
                  <a:gd name="T7" fmla="*/ 43 h 555"/>
                  <a:gd name="T8" fmla="*/ 47 w 257"/>
                  <a:gd name="T9" fmla="*/ 50 h 555"/>
                  <a:gd name="T10" fmla="*/ 54 w 257"/>
                  <a:gd name="T11" fmla="*/ 64 h 555"/>
                  <a:gd name="T12" fmla="*/ 60 w 257"/>
                  <a:gd name="T13" fmla="*/ 74 h 555"/>
                  <a:gd name="T14" fmla="*/ 71 w 257"/>
                  <a:gd name="T15" fmla="*/ 86 h 555"/>
                  <a:gd name="T16" fmla="*/ 79 w 257"/>
                  <a:gd name="T17" fmla="*/ 100 h 555"/>
                  <a:gd name="T18" fmla="*/ 92 w 257"/>
                  <a:gd name="T19" fmla="*/ 108 h 555"/>
                  <a:gd name="T20" fmla="*/ 105 w 257"/>
                  <a:gd name="T21" fmla="*/ 118 h 555"/>
                  <a:gd name="T22" fmla="*/ 109 w 257"/>
                  <a:gd name="T23" fmla="*/ 134 h 555"/>
                  <a:gd name="T24" fmla="*/ 119 w 257"/>
                  <a:gd name="T25" fmla="*/ 150 h 555"/>
                  <a:gd name="T26" fmla="*/ 132 w 257"/>
                  <a:gd name="T27" fmla="*/ 160 h 555"/>
                  <a:gd name="T28" fmla="*/ 143 w 257"/>
                  <a:gd name="T29" fmla="*/ 179 h 555"/>
                  <a:gd name="T30" fmla="*/ 141 w 257"/>
                  <a:gd name="T31" fmla="*/ 197 h 555"/>
                  <a:gd name="T32" fmla="*/ 152 w 257"/>
                  <a:gd name="T33" fmla="*/ 219 h 555"/>
                  <a:gd name="T34" fmla="*/ 165 w 257"/>
                  <a:gd name="T35" fmla="*/ 229 h 555"/>
                  <a:gd name="T36" fmla="*/ 178 w 257"/>
                  <a:gd name="T37" fmla="*/ 239 h 555"/>
                  <a:gd name="T38" fmla="*/ 195 w 257"/>
                  <a:gd name="T39" fmla="*/ 248 h 555"/>
                  <a:gd name="T40" fmla="*/ 202 w 257"/>
                  <a:gd name="T41" fmla="*/ 256 h 555"/>
                  <a:gd name="T42" fmla="*/ 209 w 257"/>
                  <a:gd name="T43" fmla="*/ 265 h 555"/>
                  <a:gd name="T44" fmla="*/ 222 w 257"/>
                  <a:gd name="T45" fmla="*/ 278 h 555"/>
                  <a:gd name="T46" fmla="*/ 230 w 257"/>
                  <a:gd name="T47" fmla="*/ 281 h 555"/>
                  <a:gd name="T48" fmla="*/ 237 w 257"/>
                  <a:gd name="T49" fmla="*/ 286 h 555"/>
                  <a:gd name="T50" fmla="*/ 247 w 257"/>
                  <a:gd name="T51" fmla="*/ 305 h 555"/>
                  <a:gd name="T52" fmla="*/ 256 w 257"/>
                  <a:gd name="T53" fmla="*/ 319 h 555"/>
                  <a:gd name="T54" fmla="*/ 229 w 257"/>
                  <a:gd name="T55" fmla="*/ 347 h 555"/>
                  <a:gd name="T56" fmla="*/ 196 w 257"/>
                  <a:gd name="T57" fmla="*/ 364 h 555"/>
                  <a:gd name="T58" fmla="*/ 161 w 257"/>
                  <a:gd name="T59" fmla="*/ 369 h 555"/>
                  <a:gd name="T60" fmla="*/ 137 w 257"/>
                  <a:gd name="T61" fmla="*/ 377 h 555"/>
                  <a:gd name="T62" fmla="*/ 114 w 257"/>
                  <a:gd name="T63" fmla="*/ 383 h 555"/>
                  <a:gd name="T64" fmla="*/ 107 w 257"/>
                  <a:gd name="T65" fmla="*/ 389 h 555"/>
                  <a:gd name="T66" fmla="*/ 105 w 257"/>
                  <a:gd name="T67" fmla="*/ 397 h 555"/>
                  <a:gd name="T68" fmla="*/ 107 w 257"/>
                  <a:gd name="T69" fmla="*/ 408 h 555"/>
                  <a:gd name="T70" fmla="*/ 109 w 257"/>
                  <a:gd name="T71" fmla="*/ 414 h 555"/>
                  <a:gd name="T72" fmla="*/ 108 w 257"/>
                  <a:gd name="T73" fmla="*/ 425 h 555"/>
                  <a:gd name="T74" fmla="*/ 107 w 257"/>
                  <a:gd name="T75" fmla="*/ 433 h 555"/>
                  <a:gd name="T76" fmla="*/ 106 w 257"/>
                  <a:gd name="T77" fmla="*/ 439 h 555"/>
                  <a:gd name="T78" fmla="*/ 102 w 257"/>
                  <a:gd name="T79" fmla="*/ 443 h 555"/>
                  <a:gd name="T80" fmla="*/ 97 w 257"/>
                  <a:gd name="T81" fmla="*/ 449 h 555"/>
                  <a:gd name="T82" fmla="*/ 92 w 257"/>
                  <a:gd name="T83" fmla="*/ 453 h 555"/>
                  <a:gd name="T84" fmla="*/ 87 w 257"/>
                  <a:gd name="T85" fmla="*/ 457 h 555"/>
                  <a:gd name="T86" fmla="*/ 83 w 257"/>
                  <a:gd name="T87" fmla="*/ 462 h 555"/>
                  <a:gd name="T88" fmla="*/ 77 w 257"/>
                  <a:gd name="T89" fmla="*/ 465 h 555"/>
                  <a:gd name="T90" fmla="*/ 70 w 257"/>
                  <a:gd name="T91" fmla="*/ 468 h 555"/>
                  <a:gd name="T92" fmla="*/ 69 w 257"/>
                  <a:gd name="T93" fmla="*/ 473 h 555"/>
                  <a:gd name="T94" fmla="*/ 65 w 257"/>
                  <a:gd name="T95" fmla="*/ 478 h 555"/>
                  <a:gd name="T96" fmla="*/ 63 w 257"/>
                  <a:gd name="T97" fmla="*/ 484 h 555"/>
                  <a:gd name="T98" fmla="*/ 60 w 257"/>
                  <a:gd name="T99" fmla="*/ 488 h 555"/>
                  <a:gd name="T100" fmla="*/ 56 w 257"/>
                  <a:gd name="T101" fmla="*/ 492 h 555"/>
                  <a:gd name="T102" fmla="*/ 56 w 257"/>
                  <a:gd name="T103" fmla="*/ 498 h 555"/>
                  <a:gd name="T104" fmla="*/ 59 w 257"/>
                  <a:gd name="T105" fmla="*/ 503 h 555"/>
                  <a:gd name="T106" fmla="*/ 66 w 257"/>
                  <a:gd name="T107" fmla="*/ 510 h 555"/>
                  <a:gd name="T108" fmla="*/ 75 w 257"/>
                  <a:gd name="T109" fmla="*/ 512 h 555"/>
                  <a:gd name="T110" fmla="*/ 79 w 257"/>
                  <a:gd name="T111" fmla="*/ 521 h 555"/>
                  <a:gd name="T112" fmla="*/ 85 w 257"/>
                  <a:gd name="T113" fmla="*/ 529 h 555"/>
                  <a:gd name="T114" fmla="*/ 91 w 257"/>
                  <a:gd name="T115" fmla="*/ 537 h 555"/>
                  <a:gd name="T116" fmla="*/ 99 w 257"/>
                  <a:gd name="T117" fmla="*/ 543 h 555"/>
                  <a:gd name="T118" fmla="*/ 102 w 257"/>
                  <a:gd name="T119" fmla="*/ 552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7" h="555">
                    <a:moveTo>
                      <a:pt x="0" y="0"/>
                    </a:moveTo>
                    <a:lnTo>
                      <a:pt x="1" y="0"/>
                    </a:lnTo>
                    <a:lnTo>
                      <a:pt x="2" y="1"/>
                    </a:lnTo>
                    <a:lnTo>
                      <a:pt x="3" y="2"/>
                    </a:lnTo>
                    <a:lnTo>
                      <a:pt x="3" y="2"/>
                    </a:lnTo>
                    <a:lnTo>
                      <a:pt x="4" y="2"/>
                    </a:lnTo>
                    <a:lnTo>
                      <a:pt x="6" y="1"/>
                    </a:lnTo>
                    <a:lnTo>
                      <a:pt x="6" y="0"/>
                    </a:lnTo>
                    <a:lnTo>
                      <a:pt x="7" y="1"/>
                    </a:lnTo>
                    <a:lnTo>
                      <a:pt x="7" y="2"/>
                    </a:lnTo>
                    <a:lnTo>
                      <a:pt x="8" y="2"/>
                    </a:lnTo>
                    <a:lnTo>
                      <a:pt x="9" y="2"/>
                    </a:lnTo>
                    <a:lnTo>
                      <a:pt x="9" y="3"/>
                    </a:lnTo>
                    <a:lnTo>
                      <a:pt x="9" y="4"/>
                    </a:lnTo>
                    <a:lnTo>
                      <a:pt x="9" y="5"/>
                    </a:lnTo>
                    <a:lnTo>
                      <a:pt x="9" y="6"/>
                    </a:lnTo>
                    <a:lnTo>
                      <a:pt x="10" y="6"/>
                    </a:lnTo>
                    <a:lnTo>
                      <a:pt x="12" y="8"/>
                    </a:lnTo>
                    <a:lnTo>
                      <a:pt x="13" y="9"/>
                    </a:lnTo>
                    <a:lnTo>
                      <a:pt x="13" y="9"/>
                    </a:lnTo>
                    <a:lnTo>
                      <a:pt x="12" y="9"/>
                    </a:lnTo>
                    <a:lnTo>
                      <a:pt x="12" y="10"/>
                    </a:lnTo>
                    <a:lnTo>
                      <a:pt x="13" y="11"/>
                    </a:lnTo>
                    <a:lnTo>
                      <a:pt x="14" y="11"/>
                    </a:lnTo>
                    <a:lnTo>
                      <a:pt x="16" y="12"/>
                    </a:lnTo>
                    <a:lnTo>
                      <a:pt x="16" y="13"/>
                    </a:lnTo>
                    <a:lnTo>
                      <a:pt x="16" y="15"/>
                    </a:lnTo>
                    <a:lnTo>
                      <a:pt x="16" y="16"/>
                    </a:lnTo>
                    <a:lnTo>
                      <a:pt x="16" y="16"/>
                    </a:lnTo>
                    <a:lnTo>
                      <a:pt x="16" y="18"/>
                    </a:lnTo>
                    <a:lnTo>
                      <a:pt x="16" y="19"/>
                    </a:lnTo>
                    <a:lnTo>
                      <a:pt x="16" y="19"/>
                    </a:lnTo>
                    <a:lnTo>
                      <a:pt x="17" y="19"/>
                    </a:lnTo>
                    <a:lnTo>
                      <a:pt x="18" y="20"/>
                    </a:lnTo>
                    <a:lnTo>
                      <a:pt x="19" y="21"/>
                    </a:lnTo>
                    <a:lnTo>
                      <a:pt x="18" y="23"/>
                    </a:lnTo>
                    <a:lnTo>
                      <a:pt x="18" y="23"/>
                    </a:lnTo>
                    <a:lnTo>
                      <a:pt x="17" y="23"/>
                    </a:lnTo>
                    <a:lnTo>
                      <a:pt x="18" y="24"/>
                    </a:lnTo>
                    <a:lnTo>
                      <a:pt x="18" y="25"/>
                    </a:lnTo>
                    <a:lnTo>
                      <a:pt x="19" y="26"/>
                    </a:lnTo>
                    <a:lnTo>
                      <a:pt x="19" y="26"/>
                    </a:lnTo>
                    <a:lnTo>
                      <a:pt x="19" y="27"/>
                    </a:lnTo>
                    <a:lnTo>
                      <a:pt x="20" y="27"/>
                    </a:lnTo>
                    <a:lnTo>
                      <a:pt x="20" y="28"/>
                    </a:lnTo>
                    <a:lnTo>
                      <a:pt x="20" y="29"/>
                    </a:lnTo>
                    <a:lnTo>
                      <a:pt x="20" y="29"/>
                    </a:lnTo>
                    <a:lnTo>
                      <a:pt x="21" y="30"/>
                    </a:lnTo>
                    <a:lnTo>
                      <a:pt x="22" y="31"/>
                    </a:lnTo>
                    <a:lnTo>
                      <a:pt x="23" y="31"/>
                    </a:lnTo>
                    <a:lnTo>
                      <a:pt x="23" y="32"/>
                    </a:lnTo>
                    <a:lnTo>
                      <a:pt x="22" y="33"/>
                    </a:lnTo>
                    <a:lnTo>
                      <a:pt x="23" y="33"/>
                    </a:lnTo>
                    <a:lnTo>
                      <a:pt x="23" y="34"/>
                    </a:lnTo>
                    <a:lnTo>
                      <a:pt x="23" y="35"/>
                    </a:lnTo>
                    <a:lnTo>
                      <a:pt x="23" y="36"/>
                    </a:lnTo>
                    <a:lnTo>
                      <a:pt x="24" y="36"/>
                    </a:lnTo>
                    <a:lnTo>
                      <a:pt x="25" y="38"/>
                    </a:lnTo>
                    <a:lnTo>
                      <a:pt x="25" y="39"/>
                    </a:lnTo>
                    <a:lnTo>
                      <a:pt x="26" y="40"/>
                    </a:lnTo>
                    <a:lnTo>
                      <a:pt x="27" y="40"/>
                    </a:lnTo>
                    <a:lnTo>
                      <a:pt x="27" y="40"/>
                    </a:lnTo>
                    <a:lnTo>
                      <a:pt x="27" y="41"/>
                    </a:lnTo>
                    <a:lnTo>
                      <a:pt x="28" y="41"/>
                    </a:lnTo>
                    <a:lnTo>
                      <a:pt x="30" y="42"/>
                    </a:lnTo>
                    <a:lnTo>
                      <a:pt x="30" y="42"/>
                    </a:lnTo>
                    <a:lnTo>
                      <a:pt x="31" y="42"/>
                    </a:lnTo>
                    <a:lnTo>
                      <a:pt x="32" y="43"/>
                    </a:lnTo>
                    <a:lnTo>
                      <a:pt x="33" y="43"/>
                    </a:lnTo>
                    <a:lnTo>
                      <a:pt x="34" y="43"/>
                    </a:lnTo>
                    <a:lnTo>
                      <a:pt x="34" y="44"/>
                    </a:lnTo>
                    <a:lnTo>
                      <a:pt x="34" y="45"/>
                    </a:lnTo>
                    <a:lnTo>
                      <a:pt x="37" y="45"/>
                    </a:lnTo>
                    <a:lnTo>
                      <a:pt x="38" y="45"/>
                    </a:lnTo>
                    <a:lnTo>
                      <a:pt x="39" y="45"/>
                    </a:lnTo>
                    <a:lnTo>
                      <a:pt x="40" y="43"/>
                    </a:lnTo>
                    <a:lnTo>
                      <a:pt x="40" y="43"/>
                    </a:lnTo>
                    <a:lnTo>
                      <a:pt x="41" y="43"/>
                    </a:lnTo>
                    <a:lnTo>
                      <a:pt x="42" y="43"/>
                    </a:lnTo>
                    <a:lnTo>
                      <a:pt x="42" y="46"/>
                    </a:lnTo>
                    <a:lnTo>
                      <a:pt x="44" y="48"/>
                    </a:lnTo>
                    <a:lnTo>
                      <a:pt x="44" y="48"/>
                    </a:lnTo>
                    <a:lnTo>
                      <a:pt x="46" y="48"/>
                    </a:lnTo>
                    <a:lnTo>
                      <a:pt x="47" y="49"/>
                    </a:lnTo>
                    <a:lnTo>
                      <a:pt x="47" y="50"/>
                    </a:lnTo>
                    <a:lnTo>
                      <a:pt x="47" y="52"/>
                    </a:lnTo>
                    <a:lnTo>
                      <a:pt x="48" y="53"/>
                    </a:lnTo>
                    <a:lnTo>
                      <a:pt x="48" y="54"/>
                    </a:lnTo>
                    <a:lnTo>
                      <a:pt x="47" y="54"/>
                    </a:lnTo>
                    <a:lnTo>
                      <a:pt x="47" y="55"/>
                    </a:lnTo>
                    <a:lnTo>
                      <a:pt x="48" y="56"/>
                    </a:lnTo>
                    <a:lnTo>
                      <a:pt x="49" y="56"/>
                    </a:lnTo>
                    <a:lnTo>
                      <a:pt x="51" y="57"/>
                    </a:lnTo>
                    <a:lnTo>
                      <a:pt x="51" y="57"/>
                    </a:lnTo>
                    <a:lnTo>
                      <a:pt x="52" y="58"/>
                    </a:lnTo>
                    <a:lnTo>
                      <a:pt x="52" y="59"/>
                    </a:lnTo>
                    <a:lnTo>
                      <a:pt x="53" y="59"/>
                    </a:lnTo>
                    <a:lnTo>
                      <a:pt x="54" y="60"/>
                    </a:lnTo>
                    <a:lnTo>
                      <a:pt x="54" y="62"/>
                    </a:lnTo>
                    <a:lnTo>
                      <a:pt x="54" y="62"/>
                    </a:lnTo>
                    <a:lnTo>
                      <a:pt x="54" y="63"/>
                    </a:lnTo>
                    <a:lnTo>
                      <a:pt x="54" y="64"/>
                    </a:lnTo>
                    <a:lnTo>
                      <a:pt x="55" y="64"/>
                    </a:lnTo>
                    <a:lnTo>
                      <a:pt x="56" y="64"/>
                    </a:lnTo>
                    <a:lnTo>
                      <a:pt x="57" y="65"/>
                    </a:lnTo>
                    <a:lnTo>
                      <a:pt x="57" y="66"/>
                    </a:lnTo>
                    <a:lnTo>
                      <a:pt x="57" y="67"/>
                    </a:lnTo>
                    <a:lnTo>
                      <a:pt x="57" y="67"/>
                    </a:lnTo>
                    <a:lnTo>
                      <a:pt x="58" y="67"/>
                    </a:lnTo>
                    <a:lnTo>
                      <a:pt x="58" y="68"/>
                    </a:lnTo>
                    <a:lnTo>
                      <a:pt x="58" y="69"/>
                    </a:lnTo>
                    <a:lnTo>
                      <a:pt x="59" y="69"/>
                    </a:lnTo>
                    <a:lnTo>
                      <a:pt x="59" y="70"/>
                    </a:lnTo>
                    <a:lnTo>
                      <a:pt x="58" y="71"/>
                    </a:lnTo>
                    <a:lnTo>
                      <a:pt x="58" y="71"/>
                    </a:lnTo>
                    <a:lnTo>
                      <a:pt x="58" y="72"/>
                    </a:lnTo>
                    <a:lnTo>
                      <a:pt x="58" y="73"/>
                    </a:lnTo>
                    <a:lnTo>
                      <a:pt x="59" y="74"/>
                    </a:lnTo>
                    <a:lnTo>
                      <a:pt x="60" y="74"/>
                    </a:lnTo>
                    <a:lnTo>
                      <a:pt x="60" y="76"/>
                    </a:lnTo>
                    <a:lnTo>
                      <a:pt x="61" y="76"/>
                    </a:lnTo>
                    <a:lnTo>
                      <a:pt x="61" y="77"/>
                    </a:lnTo>
                    <a:lnTo>
                      <a:pt x="62" y="78"/>
                    </a:lnTo>
                    <a:lnTo>
                      <a:pt x="63" y="80"/>
                    </a:lnTo>
                    <a:lnTo>
                      <a:pt x="64" y="81"/>
                    </a:lnTo>
                    <a:lnTo>
                      <a:pt x="65" y="81"/>
                    </a:lnTo>
                    <a:lnTo>
                      <a:pt x="65" y="81"/>
                    </a:lnTo>
                    <a:lnTo>
                      <a:pt x="66" y="82"/>
                    </a:lnTo>
                    <a:lnTo>
                      <a:pt x="67" y="82"/>
                    </a:lnTo>
                    <a:lnTo>
                      <a:pt x="67" y="83"/>
                    </a:lnTo>
                    <a:lnTo>
                      <a:pt x="68" y="83"/>
                    </a:lnTo>
                    <a:lnTo>
                      <a:pt x="68" y="84"/>
                    </a:lnTo>
                    <a:lnTo>
                      <a:pt x="68" y="85"/>
                    </a:lnTo>
                    <a:lnTo>
                      <a:pt x="69" y="85"/>
                    </a:lnTo>
                    <a:lnTo>
                      <a:pt x="70" y="86"/>
                    </a:lnTo>
                    <a:lnTo>
                      <a:pt x="71" y="86"/>
                    </a:lnTo>
                    <a:lnTo>
                      <a:pt x="71" y="87"/>
                    </a:lnTo>
                    <a:lnTo>
                      <a:pt x="71" y="88"/>
                    </a:lnTo>
                    <a:lnTo>
                      <a:pt x="71" y="89"/>
                    </a:lnTo>
                    <a:lnTo>
                      <a:pt x="71" y="90"/>
                    </a:lnTo>
                    <a:lnTo>
                      <a:pt x="71" y="91"/>
                    </a:lnTo>
                    <a:lnTo>
                      <a:pt x="71" y="92"/>
                    </a:lnTo>
                    <a:lnTo>
                      <a:pt x="71" y="93"/>
                    </a:lnTo>
                    <a:lnTo>
                      <a:pt x="72" y="93"/>
                    </a:lnTo>
                    <a:lnTo>
                      <a:pt x="73" y="94"/>
                    </a:lnTo>
                    <a:lnTo>
                      <a:pt x="73" y="95"/>
                    </a:lnTo>
                    <a:lnTo>
                      <a:pt x="75" y="95"/>
                    </a:lnTo>
                    <a:lnTo>
                      <a:pt x="76" y="96"/>
                    </a:lnTo>
                    <a:lnTo>
                      <a:pt x="77" y="97"/>
                    </a:lnTo>
                    <a:lnTo>
                      <a:pt x="78" y="98"/>
                    </a:lnTo>
                    <a:lnTo>
                      <a:pt x="78" y="99"/>
                    </a:lnTo>
                    <a:lnTo>
                      <a:pt x="78" y="100"/>
                    </a:lnTo>
                    <a:lnTo>
                      <a:pt x="79" y="100"/>
                    </a:lnTo>
                    <a:lnTo>
                      <a:pt x="80" y="99"/>
                    </a:lnTo>
                    <a:lnTo>
                      <a:pt x="81" y="99"/>
                    </a:lnTo>
                    <a:lnTo>
                      <a:pt x="82" y="98"/>
                    </a:lnTo>
                    <a:lnTo>
                      <a:pt x="82" y="98"/>
                    </a:lnTo>
                    <a:lnTo>
                      <a:pt x="83" y="98"/>
                    </a:lnTo>
                    <a:lnTo>
                      <a:pt x="84" y="99"/>
                    </a:lnTo>
                    <a:lnTo>
                      <a:pt x="85" y="100"/>
                    </a:lnTo>
                    <a:lnTo>
                      <a:pt x="85" y="100"/>
                    </a:lnTo>
                    <a:lnTo>
                      <a:pt x="87" y="102"/>
                    </a:lnTo>
                    <a:lnTo>
                      <a:pt x="88" y="102"/>
                    </a:lnTo>
                    <a:lnTo>
                      <a:pt x="89" y="102"/>
                    </a:lnTo>
                    <a:lnTo>
                      <a:pt x="89" y="103"/>
                    </a:lnTo>
                    <a:lnTo>
                      <a:pt x="89" y="104"/>
                    </a:lnTo>
                    <a:lnTo>
                      <a:pt x="91" y="106"/>
                    </a:lnTo>
                    <a:lnTo>
                      <a:pt x="91" y="107"/>
                    </a:lnTo>
                    <a:lnTo>
                      <a:pt x="92" y="108"/>
                    </a:lnTo>
                    <a:lnTo>
                      <a:pt x="92" y="108"/>
                    </a:lnTo>
                    <a:lnTo>
                      <a:pt x="92" y="109"/>
                    </a:lnTo>
                    <a:lnTo>
                      <a:pt x="94" y="109"/>
                    </a:lnTo>
                    <a:lnTo>
                      <a:pt x="95" y="110"/>
                    </a:lnTo>
                    <a:lnTo>
                      <a:pt x="96" y="110"/>
                    </a:lnTo>
                    <a:lnTo>
                      <a:pt x="96" y="111"/>
                    </a:lnTo>
                    <a:lnTo>
                      <a:pt x="99" y="111"/>
                    </a:lnTo>
                    <a:lnTo>
                      <a:pt x="99" y="112"/>
                    </a:lnTo>
                    <a:lnTo>
                      <a:pt x="99" y="112"/>
                    </a:lnTo>
                    <a:lnTo>
                      <a:pt x="100" y="112"/>
                    </a:lnTo>
                    <a:lnTo>
                      <a:pt x="101" y="113"/>
                    </a:lnTo>
                    <a:lnTo>
                      <a:pt x="102" y="113"/>
                    </a:lnTo>
                    <a:lnTo>
                      <a:pt x="102" y="115"/>
                    </a:lnTo>
                    <a:lnTo>
                      <a:pt x="102" y="115"/>
                    </a:lnTo>
                    <a:lnTo>
                      <a:pt x="103" y="116"/>
                    </a:lnTo>
                    <a:lnTo>
                      <a:pt x="104" y="116"/>
                    </a:lnTo>
                    <a:lnTo>
                      <a:pt x="105" y="117"/>
                    </a:lnTo>
                    <a:lnTo>
                      <a:pt x="105" y="118"/>
                    </a:lnTo>
                    <a:lnTo>
                      <a:pt x="105" y="119"/>
                    </a:lnTo>
                    <a:lnTo>
                      <a:pt x="105" y="119"/>
                    </a:lnTo>
                    <a:lnTo>
                      <a:pt x="105" y="121"/>
                    </a:lnTo>
                    <a:lnTo>
                      <a:pt x="105" y="122"/>
                    </a:lnTo>
                    <a:lnTo>
                      <a:pt x="106" y="123"/>
                    </a:lnTo>
                    <a:lnTo>
                      <a:pt x="106" y="123"/>
                    </a:lnTo>
                    <a:lnTo>
                      <a:pt x="106" y="124"/>
                    </a:lnTo>
                    <a:lnTo>
                      <a:pt x="106" y="125"/>
                    </a:lnTo>
                    <a:lnTo>
                      <a:pt x="106" y="126"/>
                    </a:lnTo>
                    <a:lnTo>
                      <a:pt x="106" y="128"/>
                    </a:lnTo>
                    <a:lnTo>
                      <a:pt x="107" y="128"/>
                    </a:lnTo>
                    <a:lnTo>
                      <a:pt x="107" y="129"/>
                    </a:lnTo>
                    <a:lnTo>
                      <a:pt x="107" y="131"/>
                    </a:lnTo>
                    <a:lnTo>
                      <a:pt x="108" y="131"/>
                    </a:lnTo>
                    <a:lnTo>
                      <a:pt x="108" y="132"/>
                    </a:lnTo>
                    <a:lnTo>
                      <a:pt x="109" y="133"/>
                    </a:lnTo>
                    <a:lnTo>
                      <a:pt x="109" y="134"/>
                    </a:lnTo>
                    <a:lnTo>
                      <a:pt x="110" y="136"/>
                    </a:lnTo>
                    <a:lnTo>
                      <a:pt x="111" y="136"/>
                    </a:lnTo>
                    <a:lnTo>
                      <a:pt x="111" y="137"/>
                    </a:lnTo>
                    <a:lnTo>
                      <a:pt x="113" y="140"/>
                    </a:lnTo>
                    <a:lnTo>
                      <a:pt x="113" y="140"/>
                    </a:lnTo>
                    <a:lnTo>
                      <a:pt x="113" y="141"/>
                    </a:lnTo>
                    <a:lnTo>
                      <a:pt x="114" y="142"/>
                    </a:lnTo>
                    <a:lnTo>
                      <a:pt x="114" y="143"/>
                    </a:lnTo>
                    <a:lnTo>
                      <a:pt x="115" y="143"/>
                    </a:lnTo>
                    <a:lnTo>
                      <a:pt x="116" y="143"/>
                    </a:lnTo>
                    <a:lnTo>
                      <a:pt x="116" y="144"/>
                    </a:lnTo>
                    <a:lnTo>
                      <a:pt x="116" y="146"/>
                    </a:lnTo>
                    <a:lnTo>
                      <a:pt x="116" y="148"/>
                    </a:lnTo>
                    <a:lnTo>
                      <a:pt x="116" y="149"/>
                    </a:lnTo>
                    <a:lnTo>
                      <a:pt x="116" y="150"/>
                    </a:lnTo>
                    <a:lnTo>
                      <a:pt x="117" y="150"/>
                    </a:lnTo>
                    <a:lnTo>
                      <a:pt x="119" y="150"/>
                    </a:lnTo>
                    <a:lnTo>
                      <a:pt x="120" y="150"/>
                    </a:lnTo>
                    <a:lnTo>
                      <a:pt x="120" y="150"/>
                    </a:lnTo>
                    <a:lnTo>
                      <a:pt x="121" y="151"/>
                    </a:lnTo>
                    <a:lnTo>
                      <a:pt x="122" y="151"/>
                    </a:lnTo>
                    <a:lnTo>
                      <a:pt x="123" y="151"/>
                    </a:lnTo>
                    <a:lnTo>
                      <a:pt x="123" y="152"/>
                    </a:lnTo>
                    <a:lnTo>
                      <a:pt x="124" y="153"/>
                    </a:lnTo>
                    <a:lnTo>
                      <a:pt x="126" y="154"/>
                    </a:lnTo>
                    <a:lnTo>
                      <a:pt x="127" y="155"/>
                    </a:lnTo>
                    <a:lnTo>
                      <a:pt x="127" y="155"/>
                    </a:lnTo>
                    <a:lnTo>
                      <a:pt x="129" y="157"/>
                    </a:lnTo>
                    <a:lnTo>
                      <a:pt x="130" y="157"/>
                    </a:lnTo>
                    <a:lnTo>
                      <a:pt x="130" y="159"/>
                    </a:lnTo>
                    <a:lnTo>
                      <a:pt x="130" y="160"/>
                    </a:lnTo>
                    <a:lnTo>
                      <a:pt x="130" y="160"/>
                    </a:lnTo>
                    <a:lnTo>
                      <a:pt x="131" y="160"/>
                    </a:lnTo>
                    <a:lnTo>
                      <a:pt x="132" y="160"/>
                    </a:lnTo>
                    <a:lnTo>
                      <a:pt x="133" y="161"/>
                    </a:lnTo>
                    <a:lnTo>
                      <a:pt x="133" y="162"/>
                    </a:lnTo>
                    <a:lnTo>
                      <a:pt x="134" y="162"/>
                    </a:lnTo>
                    <a:lnTo>
                      <a:pt x="134" y="163"/>
                    </a:lnTo>
                    <a:lnTo>
                      <a:pt x="135" y="164"/>
                    </a:lnTo>
                    <a:lnTo>
                      <a:pt x="135" y="165"/>
                    </a:lnTo>
                    <a:lnTo>
                      <a:pt x="135" y="166"/>
                    </a:lnTo>
                    <a:lnTo>
                      <a:pt x="135" y="167"/>
                    </a:lnTo>
                    <a:lnTo>
                      <a:pt x="137" y="168"/>
                    </a:lnTo>
                    <a:lnTo>
                      <a:pt x="137" y="168"/>
                    </a:lnTo>
                    <a:lnTo>
                      <a:pt x="139" y="171"/>
                    </a:lnTo>
                    <a:lnTo>
                      <a:pt x="139" y="171"/>
                    </a:lnTo>
                    <a:lnTo>
                      <a:pt x="140" y="172"/>
                    </a:lnTo>
                    <a:lnTo>
                      <a:pt x="140" y="173"/>
                    </a:lnTo>
                    <a:lnTo>
                      <a:pt x="141" y="177"/>
                    </a:lnTo>
                    <a:lnTo>
                      <a:pt x="141" y="178"/>
                    </a:lnTo>
                    <a:lnTo>
                      <a:pt x="143" y="179"/>
                    </a:lnTo>
                    <a:lnTo>
                      <a:pt x="144" y="180"/>
                    </a:lnTo>
                    <a:lnTo>
                      <a:pt x="143" y="181"/>
                    </a:lnTo>
                    <a:lnTo>
                      <a:pt x="141" y="181"/>
                    </a:lnTo>
                    <a:lnTo>
                      <a:pt x="141" y="182"/>
                    </a:lnTo>
                    <a:lnTo>
                      <a:pt x="141" y="184"/>
                    </a:lnTo>
                    <a:lnTo>
                      <a:pt x="140" y="185"/>
                    </a:lnTo>
                    <a:lnTo>
                      <a:pt x="140" y="185"/>
                    </a:lnTo>
                    <a:lnTo>
                      <a:pt x="140" y="188"/>
                    </a:lnTo>
                    <a:lnTo>
                      <a:pt x="140" y="189"/>
                    </a:lnTo>
                    <a:lnTo>
                      <a:pt x="140" y="190"/>
                    </a:lnTo>
                    <a:lnTo>
                      <a:pt x="139" y="191"/>
                    </a:lnTo>
                    <a:lnTo>
                      <a:pt x="139" y="192"/>
                    </a:lnTo>
                    <a:lnTo>
                      <a:pt x="139" y="193"/>
                    </a:lnTo>
                    <a:lnTo>
                      <a:pt x="139" y="194"/>
                    </a:lnTo>
                    <a:lnTo>
                      <a:pt x="140" y="195"/>
                    </a:lnTo>
                    <a:lnTo>
                      <a:pt x="140" y="196"/>
                    </a:lnTo>
                    <a:lnTo>
                      <a:pt x="141" y="197"/>
                    </a:lnTo>
                    <a:lnTo>
                      <a:pt x="143" y="197"/>
                    </a:lnTo>
                    <a:lnTo>
                      <a:pt x="143" y="198"/>
                    </a:lnTo>
                    <a:lnTo>
                      <a:pt x="144" y="200"/>
                    </a:lnTo>
                    <a:lnTo>
                      <a:pt x="144" y="201"/>
                    </a:lnTo>
                    <a:lnTo>
                      <a:pt x="144" y="202"/>
                    </a:lnTo>
                    <a:lnTo>
                      <a:pt x="144" y="203"/>
                    </a:lnTo>
                    <a:lnTo>
                      <a:pt x="144" y="205"/>
                    </a:lnTo>
                    <a:lnTo>
                      <a:pt x="144" y="209"/>
                    </a:lnTo>
                    <a:lnTo>
                      <a:pt x="146" y="211"/>
                    </a:lnTo>
                    <a:lnTo>
                      <a:pt x="146" y="212"/>
                    </a:lnTo>
                    <a:lnTo>
                      <a:pt x="147" y="212"/>
                    </a:lnTo>
                    <a:lnTo>
                      <a:pt x="149" y="212"/>
                    </a:lnTo>
                    <a:lnTo>
                      <a:pt x="150" y="213"/>
                    </a:lnTo>
                    <a:lnTo>
                      <a:pt x="150" y="215"/>
                    </a:lnTo>
                    <a:lnTo>
                      <a:pt x="151" y="217"/>
                    </a:lnTo>
                    <a:lnTo>
                      <a:pt x="151" y="218"/>
                    </a:lnTo>
                    <a:lnTo>
                      <a:pt x="152" y="219"/>
                    </a:lnTo>
                    <a:lnTo>
                      <a:pt x="154" y="219"/>
                    </a:lnTo>
                    <a:lnTo>
                      <a:pt x="156" y="220"/>
                    </a:lnTo>
                    <a:lnTo>
                      <a:pt x="156" y="221"/>
                    </a:lnTo>
                    <a:lnTo>
                      <a:pt x="157" y="222"/>
                    </a:lnTo>
                    <a:lnTo>
                      <a:pt x="157" y="223"/>
                    </a:lnTo>
                    <a:lnTo>
                      <a:pt x="157" y="224"/>
                    </a:lnTo>
                    <a:lnTo>
                      <a:pt x="159" y="224"/>
                    </a:lnTo>
                    <a:lnTo>
                      <a:pt x="160" y="225"/>
                    </a:lnTo>
                    <a:lnTo>
                      <a:pt x="161" y="226"/>
                    </a:lnTo>
                    <a:lnTo>
                      <a:pt x="161" y="226"/>
                    </a:lnTo>
                    <a:lnTo>
                      <a:pt x="161" y="227"/>
                    </a:lnTo>
                    <a:lnTo>
                      <a:pt x="162" y="228"/>
                    </a:lnTo>
                    <a:lnTo>
                      <a:pt x="163" y="229"/>
                    </a:lnTo>
                    <a:lnTo>
                      <a:pt x="164" y="229"/>
                    </a:lnTo>
                    <a:lnTo>
                      <a:pt x="164" y="229"/>
                    </a:lnTo>
                    <a:lnTo>
                      <a:pt x="165" y="229"/>
                    </a:lnTo>
                    <a:lnTo>
                      <a:pt x="165" y="229"/>
                    </a:lnTo>
                    <a:lnTo>
                      <a:pt x="165" y="230"/>
                    </a:lnTo>
                    <a:lnTo>
                      <a:pt x="166" y="231"/>
                    </a:lnTo>
                    <a:lnTo>
                      <a:pt x="166" y="232"/>
                    </a:lnTo>
                    <a:lnTo>
                      <a:pt x="167" y="233"/>
                    </a:lnTo>
                    <a:lnTo>
                      <a:pt x="168" y="233"/>
                    </a:lnTo>
                    <a:lnTo>
                      <a:pt x="168" y="233"/>
                    </a:lnTo>
                    <a:lnTo>
                      <a:pt x="171" y="234"/>
                    </a:lnTo>
                    <a:lnTo>
                      <a:pt x="172" y="235"/>
                    </a:lnTo>
                    <a:lnTo>
                      <a:pt x="173" y="236"/>
                    </a:lnTo>
                    <a:lnTo>
                      <a:pt x="174" y="236"/>
                    </a:lnTo>
                    <a:lnTo>
                      <a:pt x="175" y="236"/>
                    </a:lnTo>
                    <a:lnTo>
                      <a:pt x="175" y="236"/>
                    </a:lnTo>
                    <a:lnTo>
                      <a:pt x="176" y="235"/>
                    </a:lnTo>
                    <a:lnTo>
                      <a:pt x="177" y="236"/>
                    </a:lnTo>
                    <a:lnTo>
                      <a:pt x="176" y="238"/>
                    </a:lnTo>
                    <a:lnTo>
                      <a:pt x="177" y="239"/>
                    </a:lnTo>
                    <a:lnTo>
                      <a:pt x="178" y="239"/>
                    </a:lnTo>
                    <a:lnTo>
                      <a:pt x="178" y="239"/>
                    </a:lnTo>
                    <a:lnTo>
                      <a:pt x="179" y="240"/>
                    </a:lnTo>
                    <a:lnTo>
                      <a:pt x="180" y="240"/>
                    </a:lnTo>
                    <a:lnTo>
                      <a:pt x="181" y="241"/>
                    </a:lnTo>
                    <a:lnTo>
                      <a:pt x="182" y="241"/>
                    </a:lnTo>
                    <a:lnTo>
                      <a:pt x="182" y="242"/>
                    </a:lnTo>
                    <a:lnTo>
                      <a:pt x="183" y="242"/>
                    </a:lnTo>
                    <a:lnTo>
                      <a:pt x="185" y="241"/>
                    </a:lnTo>
                    <a:lnTo>
                      <a:pt x="186" y="242"/>
                    </a:lnTo>
                    <a:lnTo>
                      <a:pt x="187" y="243"/>
                    </a:lnTo>
                    <a:lnTo>
                      <a:pt x="188" y="243"/>
                    </a:lnTo>
                    <a:lnTo>
                      <a:pt x="189" y="243"/>
                    </a:lnTo>
                    <a:lnTo>
                      <a:pt x="191" y="244"/>
                    </a:lnTo>
                    <a:lnTo>
                      <a:pt x="192" y="245"/>
                    </a:lnTo>
                    <a:lnTo>
                      <a:pt x="193" y="246"/>
                    </a:lnTo>
                    <a:lnTo>
                      <a:pt x="194" y="247"/>
                    </a:lnTo>
                    <a:lnTo>
                      <a:pt x="195" y="248"/>
                    </a:lnTo>
                    <a:lnTo>
                      <a:pt x="195" y="249"/>
                    </a:lnTo>
                    <a:lnTo>
                      <a:pt x="196" y="250"/>
                    </a:lnTo>
                    <a:lnTo>
                      <a:pt x="196" y="250"/>
                    </a:lnTo>
                    <a:lnTo>
                      <a:pt x="197" y="251"/>
                    </a:lnTo>
                    <a:lnTo>
                      <a:pt x="198" y="250"/>
                    </a:lnTo>
                    <a:lnTo>
                      <a:pt x="199" y="250"/>
                    </a:lnTo>
                    <a:lnTo>
                      <a:pt x="199" y="250"/>
                    </a:lnTo>
                    <a:lnTo>
                      <a:pt x="200" y="251"/>
                    </a:lnTo>
                    <a:lnTo>
                      <a:pt x="199" y="251"/>
                    </a:lnTo>
                    <a:lnTo>
                      <a:pt x="199" y="253"/>
                    </a:lnTo>
                    <a:lnTo>
                      <a:pt x="199" y="254"/>
                    </a:lnTo>
                    <a:lnTo>
                      <a:pt x="200" y="254"/>
                    </a:lnTo>
                    <a:lnTo>
                      <a:pt x="200" y="254"/>
                    </a:lnTo>
                    <a:lnTo>
                      <a:pt x="201" y="254"/>
                    </a:lnTo>
                    <a:lnTo>
                      <a:pt x="202" y="254"/>
                    </a:lnTo>
                    <a:lnTo>
                      <a:pt x="202" y="255"/>
                    </a:lnTo>
                    <a:lnTo>
                      <a:pt x="202" y="256"/>
                    </a:lnTo>
                    <a:lnTo>
                      <a:pt x="202" y="257"/>
                    </a:lnTo>
                    <a:lnTo>
                      <a:pt x="202" y="257"/>
                    </a:lnTo>
                    <a:lnTo>
                      <a:pt x="202" y="258"/>
                    </a:lnTo>
                    <a:lnTo>
                      <a:pt x="204" y="259"/>
                    </a:lnTo>
                    <a:lnTo>
                      <a:pt x="204" y="260"/>
                    </a:lnTo>
                    <a:lnTo>
                      <a:pt x="205" y="260"/>
                    </a:lnTo>
                    <a:lnTo>
                      <a:pt x="205" y="261"/>
                    </a:lnTo>
                    <a:lnTo>
                      <a:pt x="205" y="263"/>
                    </a:lnTo>
                    <a:lnTo>
                      <a:pt x="205" y="264"/>
                    </a:lnTo>
                    <a:lnTo>
                      <a:pt x="206" y="264"/>
                    </a:lnTo>
                    <a:lnTo>
                      <a:pt x="206" y="263"/>
                    </a:lnTo>
                    <a:lnTo>
                      <a:pt x="207" y="262"/>
                    </a:lnTo>
                    <a:lnTo>
                      <a:pt x="207" y="263"/>
                    </a:lnTo>
                    <a:lnTo>
                      <a:pt x="208" y="263"/>
                    </a:lnTo>
                    <a:lnTo>
                      <a:pt x="209" y="263"/>
                    </a:lnTo>
                    <a:lnTo>
                      <a:pt x="209" y="264"/>
                    </a:lnTo>
                    <a:lnTo>
                      <a:pt x="209" y="265"/>
                    </a:lnTo>
                    <a:lnTo>
                      <a:pt x="209" y="266"/>
                    </a:lnTo>
                    <a:lnTo>
                      <a:pt x="210" y="267"/>
                    </a:lnTo>
                    <a:lnTo>
                      <a:pt x="212" y="267"/>
                    </a:lnTo>
                    <a:lnTo>
                      <a:pt x="213" y="269"/>
                    </a:lnTo>
                    <a:lnTo>
                      <a:pt x="213" y="270"/>
                    </a:lnTo>
                    <a:lnTo>
                      <a:pt x="213" y="271"/>
                    </a:lnTo>
                    <a:lnTo>
                      <a:pt x="214" y="271"/>
                    </a:lnTo>
                    <a:lnTo>
                      <a:pt x="214" y="272"/>
                    </a:lnTo>
                    <a:lnTo>
                      <a:pt x="216" y="274"/>
                    </a:lnTo>
                    <a:lnTo>
                      <a:pt x="216" y="274"/>
                    </a:lnTo>
                    <a:lnTo>
                      <a:pt x="217" y="274"/>
                    </a:lnTo>
                    <a:lnTo>
                      <a:pt x="218" y="274"/>
                    </a:lnTo>
                    <a:lnTo>
                      <a:pt x="219" y="274"/>
                    </a:lnTo>
                    <a:lnTo>
                      <a:pt x="220" y="275"/>
                    </a:lnTo>
                    <a:lnTo>
                      <a:pt x="221" y="276"/>
                    </a:lnTo>
                    <a:lnTo>
                      <a:pt x="222" y="277"/>
                    </a:lnTo>
                    <a:lnTo>
                      <a:pt x="222" y="278"/>
                    </a:lnTo>
                    <a:lnTo>
                      <a:pt x="223" y="278"/>
                    </a:lnTo>
                    <a:lnTo>
                      <a:pt x="223" y="278"/>
                    </a:lnTo>
                    <a:lnTo>
                      <a:pt x="223" y="279"/>
                    </a:lnTo>
                    <a:lnTo>
                      <a:pt x="223" y="280"/>
                    </a:lnTo>
                    <a:lnTo>
                      <a:pt x="223" y="280"/>
                    </a:lnTo>
                    <a:lnTo>
                      <a:pt x="223" y="281"/>
                    </a:lnTo>
                    <a:lnTo>
                      <a:pt x="224" y="281"/>
                    </a:lnTo>
                    <a:lnTo>
                      <a:pt x="224" y="281"/>
                    </a:lnTo>
                    <a:lnTo>
                      <a:pt x="225" y="281"/>
                    </a:lnTo>
                    <a:lnTo>
                      <a:pt x="226" y="281"/>
                    </a:lnTo>
                    <a:lnTo>
                      <a:pt x="226" y="281"/>
                    </a:lnTo>
                    <a:lnTo>
                      <a:pt x="227" y="281"/>
                    </a:lnTo>
                    <a:lnTo>
                      <a:pt x="227" y="281"/>
                    </a:lnTo>
                    <a:lnTo>
                      <a:pt x="228" y="281"/>
                    </a:lnTo>
                    <a:lnTo>
                      <a:pt x="229" y="281"/>
                    </a:lnTo>
                    <a:lnTo>
                      <a:pt x="230" y="281"/>
                    </a:lnTo>
                    <a:lnTo>
                      <a:pt x="230" y="281"/>
                    </a:lnTo>
                    <a:lnTo>
                      <a:pt x="230" y="281"/>
                    </a:lnTo>
                    <a:lnTo>
                      <a:pt x="231" y="281"/>
                    </a:lnTo>
                    <a:lnTo>
                      <a:pt x="231" y="282"/>
                    </a:lnTo>
                    <a:lnTo>
                      <a:pt x="232" y="282"/>
                    </a:lnTo>
                    <a:lnTo>
                      <a:pt x="233" y="282"/>
                    </a:lnTo>
                    <a:lnTo>
                      <a:pt x="233" y="282"/>
                    </a:lnTo>
                    <a:lnTo>
                      <a:pt x="233" y="283"/>
                    </a:lnTo>
                    <a:lnTo>
                      <a:pt x="234" y="283"/>
                    </a:lnTo>
                    <a:lnTo>
                      <a:pt x="235" y="283"/>
                    </a:lnTo>
                    <a:lnTo>
                      <a:pt x="236" y="283"/>
                    </a:lnTo>
                    <a:lnTo>
                      <a:pt x="236" y="284"/>
                    </a:lnTo>
                    <a:lnTo>
                      <a:pt x="237" y="284"/>
                    </a:lnTo>
                    <a:lnTo>
                      <a:pt x="237" y="285"/>
                    </a:lnTo>
                    <a:lnTo>
                      <a:pt x="237" y="285"/>
                    </a:lnTo>
                    <a:lnTo>
                      <a:pt x="237" y="285"/>
                    </a:lnTo>
                    <a:lnTo>
                      <a:pt x="237" y="286"/>
                    </a:lnTo>
                    <a:lnTo>
                      <a:pt x="237" y="286"/>
                    </a:lnTo>
                    <a:lnTo>
                      <a:pt x="237" y="287"/>
                    </a:lnTo>
                    <a:lnTo>
                      <a:pt x="237" y="288"/>
                    </a:lnTo>
                    <a:lnTo>
                      <a:pt x="237" y="288"/>
                    </a:lnTo>
                    <a:lnTo>
                      <a:pt x="238" y="289"/>
                    </a:lnTo>
                    <a:lnTo>
                      <a:pt x="238" y="290"/>
                    </a:lnTo>
                    <a:lnTo>
                      <a:pt x="239" y="291"/>
                    </a:lnTo>
                    <a:lnTo>
                      <a:pt x="239" y="292"/>
                    </a:lnTo>
                    <a:lnTo>
                      <a:pt x="240" y="293"/>
                    </a:lnTo>
                    <a:lnTo>
                      <a:pt x="241" y="294"/>
                    </a:lnTo>
                    <a:lnTo>
                      <a:pt x="243" y="297"/>
                    </a:lnTo>
                    <a:lnTo>
                      <a:pt x="244" y="298"/>
                    </a:lnTo>
                    <a:lnTo>
                      <a:pt x="244" y="299"/>
                    </a:lnTo>
                    <a:lnTo>
                      <a:pt x="244" y="301"/>
                    </a:lnTo>
                    <a:lnTo>
                      <a:pt x="244" y="302"/>
                    </a:lnTo>
                    <a:lnTo>
                      <a:pt x="246" y="304"/>
                    </a:lnTo>
                    <a:lnTo>
                      <a:pt x="247" y="304"/>
                    </a:lnTo>
                    <a:lnTo>
                      <a:pt x="247" y="305"/>
                    </a:lnTo>
                    <a:lnTo>
                      <a:pt x="247" y="306"/>
                    </a:lnTo>
                    <a:lnTo>
                      <a:pt x="247" y="307"/>
                    </a:lnTo>
                    <a:lnTo>
                      <a:pt x="247" y="308"/>
                    </a:lnTo>
                    <a:lnTo>
                      <a:pt x="248" y="309"/>
                    </a:lnTo>
                    <a:lnTo>
                      <a:pt x="248" y="310"/>
                    </a:lnTo>
                    <a:lnTo>
                      <a:pt x="249" y="311"/>
                    </a:lnTo>
                    <a:lnTo>
                      <a:pt x="250" y="311"/>
                    </a:lnTo>
                    <a:lnTo>
                      <a:pt x="251" y="312"/>
                    </a:lnTo>
                    <a:lnTo>
                      <a:pt x="252" y="313"/>
                    </a:lnTo>
                    <a:lnTo>
                      <a:pt x="253" y="313"/>
                    </a:lnTo>
                    <a:lnTo>
                      <a:pt x="254" y="314"/>
                    </a:lnTo>
                    <a:lnTo>
                      <a:pt x="254" y="315"/>
                    </a:lnTo>
                    <a:lnTo>
                      <a:pt x="255" y="316"/>
                    </a:lnTo>
                    <a:lnTo>
                      <a:pt x="256" y="317"/>
                    </a:lnTo>
                    <a:lnTo>
                      <a:pt x="256" y="318"/>
                    </a:lnTo>
                    <a:lnTo>
                      <a:pt x="256" y="319"/>
                    </a:lnTo>
                    <a:lnTo>
                      <a:pt x="256" y="319"/>
                    </a:lnTo>
                    <a:lnTo>
                      <a:pt x="256" y="320"/>
                    </a:lnTo>
                    <a:lnTo>
                      <a:pt x="257" y="321"/>
                    </a:lnTo>
                    <a:lnTo>
                      <a:pt x="257" y="322"/>
                    </a:lnTo>
                    <a:lnTo>
                      <a:pt x="255" y="326"/>
                    </a:lnTo>
                    <a:lnTo>
                      <a:pt x="254" y="326"/>
                    </a:lnTo>
                    <a:lnTo>
                      <a:pt x="253" y="327"/>
                    </a:lnTo>
                    <a:lnTo>
                      <a:pt x="252" y="328"/>
                    </a:lnTo>
                    <a:lnTo>
                      <a:pt x="250" y="329"/>
                    </a:lnTo>
                    <a:lnTo>
                      <a:pt x="247" y="333"/>
                    </a:lnTo>
                    <a:lnTo>
                      <a:pt x="245" y="333"/>
                    </a:lnTo>
                    <a:lnTo>
                      <a:pt x="243" y="334"/>
                    </a:lnTo>
                    <a:lnTo>
                      <a:pt x="240" y="336"/>
                    </a:lnTo>
                    <a:lnTo>
                      <a:pt x="237" y="340"/>
                    </a:lnTo>
                    <a:lnTo>
                      <a:pt x="236" y="342"/>
                    </a:lnTo>
                    <a:lnTo>
                      <a:pt x="233" y="344"/>
                    </a:lnTo>
                    <a:lnTo>
                      <a:pt x="231" y="346"/>
                    </a:lnTo>
                    <a:lnTo>
                      <a:pt x="229" y="347"/>
                    </a:lnTo>
                    <a:lnTo>
                      <a:pt x="226" y="350"/>
                    </a:lnTo>
                    <a:lnTo>
                      <a:pt x="225" y="351"/>
                    </a:lnTo>
                    <a:lnTo>
                      <a:pt x="223" y="351"/>
                    </a:lnTo>
                    <a:lnTo>
                      <a:pt x="221" y="351"/>
                    </a:lnTo>
                    <a:lnTo>
                      <a:pt x="219" y="353"/>
                    </a:lnTo>
                    <a:lnTo>
                      <a:pt x="219" y="353"/>
                    </a:lnTo>
                    <a:lnTo>
                      <a:pt x="219" y="353"/>
                    </a:lnTo>
                    <a:lnTo>
                      <a:pt x="218" y="353"/>
                    </a:lnTo>
                    <a:lnTo>
                      <a:pt x="217" y="354"/>
                    </a:lnTo>
                    <a:lnTo>
                      <a:pt x="214" y="354"/>
                    </a:lnTo>
                    <a:lnTo>
                      <a:pt x="209" y="357"/>
                    </a:lnTo>
                    <a:lnTo>
                      <a:pt x="209" y="357"/>
                    </a:lnTo>
                    <a:lnTo>
                      <a:pt x="207" y="357"/>
                    </a:lnTo>
                    <a:lnTo>
                      <a:pt x="205" y="358"/>
                    </a:lnTo>
                    <a:lnTo>
                      <a:pt x="201" y="360"/>
                    </a:lnTo>
                    <a:lnTo>
                      <a:pt x="199" y="362"/>
                    </a:lnTo>
                    <a:lnTo>
                      <a:pt x="196" y="364"/>
                    </a:lnTo>
                    <a:lnTo>
                      <a:pt x="194" y="365"/>
                    </a:lnTo>
                    <a:lnTo>
                      <a:pt x="192" y="365"/>
                    </a:lnTo>
                    <a:lnTo>
                      <a:pt x="191" y="365"/>
                    </a:lnTo>
                    <a:lnTo>
                      <a:pt x="189" y="367"/>
                    </a:lnTo>
                    <a:lnTo>
                      <a:pt x="188" y="367"/>
                    </a:lnTo>
                    <a:lnTo>
                      <a:pt x="187" y="367"/>
                    </a:lnTo>
                    <a:lnTo>
                      <a:pt x="183" y="367"/>
                    </a:lnTo>
                    <a:lnTo>
                      <a:pt x="180" y="368"/>
                    </a:lnTo>
                    <a:lnTo>
                      <a:pt x="177" y="368"/>
                    </a:lnTo>
                    <a:lnTo>
                      <a:pt x="175" y="368"/>
                    </a:lnTo>
                    <a:lnTo>
                      <a:pt x="171" y="368"/>
                    </a:lnTo>
                    <a:lnTo>
                      <a:pt x="168" y="368"/>
                    </a:lnTo>
                    <a:lnTo>
                      <a:pt x="167" y="369"/>
                    </a:lnTo>
                    <a:lnTo>
                      <a:pt x="164" y="368"/>
                    </a:lnTo>
                    <a:lnTo>
                      <a:pt x="163" y="368"/>
                    </a:lnTo>
                    <a:lnTo>
                      <a:pt x="161" y="369"/>
                    </a:lnTo>
                    <a:lnTo>
                      <a:pt x="161" y="369"/>
                    </a:lnTo>
                    <a:lnTo>
                      <a:pt x="159" y="371"/>
                    </a:lnTo>
                    <a:lnTo>
                      <a:pt x="157" y="371"/>
                    </a:lnTo>
                    <a:lnTo>
                      <a:pt x="155" y="372"/>
                    </a:lnTo>
                    <a:lnTo>
                      <a:pt x="154" y="373"/>
                    </a:lnTo>
                    <a:lnTo>
                      <a:pt x="151" y="375"/>
                    </a:lnTo>
                    <a:lnTo>
                      <a:pt x="150" y="377"/>
                    </a:lnTo>
                    <a:lnTo>
                      <a:pt x="149" y="377"/>
                    </a:lnTo>
                    <a:lnTo>
                      <a:pt x="148" y="378"/>
                    </a:lnTo>
                    <a:lnTo>
                      <a:pt x="146" y="378"/>
                    </a:lnTo>
                    <a:lnTo>
                      <a:pt x="146" y="379"/>
                    </a:lnTo>
                    <a:lnTo>
                      <a:pt x="145" y="380"/>
                    </a:lnTo>
                    <a:lnTo>
                      <a:pt x="144" y="380"/>
                    </a:lnTo>
                    <a:lnTo>
                      <a:pt x="144" y="380"/>
                    </a:lnTo>
                    <a:lnTo>
                      <a:pt x="142" y="380"/>
                    </a:lnTo>
                    <a:lnTo>
                      <a:pt x="140" y="378"/>
                    </a:lnTo>
                    <a:lnTo>
                      <a:pt x="137" y="377"/>
                    </a:lnTo>
                    <a:lnTo>
                      <a:pt x="137" y="377"/>
                    </a:lnTo>
                    <a:lnTo>
                      <a:pt x="136" y="378"/>
                    </a:lnTo>
                    <a:lnTo>
                      <a:pt x="135" y="378"/>
                    </a:lnTo>
                    <a:lnTo>
                      <a:pt x="135" y="379"/>
                    </a:lnTo>
                    <a:lnTo>
                      <a:pt x="133" y="381"/>
                    </a:lnTo>
                    <a:lnTo>
                      <a:pt x="130" y="382"/>
                    </a:lnTo>
                    <a:lnTo>
                      <a:pt x="126" y="384"/>
                    </a:lnTo>
                    <a:lnTo>
                      <a:pt x="123" y="383"/>
                    </a:lnTo>
                    <a:lnTo>
                      <a:pt x="123" y="382"/>
                    </a:lnTo>
                    <a:lnTo>
                      <a:pt x="119" y="382"/>
                    </a:lnTo>
                    <a:lnTo>
                      <a:pt x="118" y="383"/>
                    </a:lnTo>
                    <a:lnTo>
                      <a:pt x="117" y="383"/>
                    </a:lnTo>
                    <a:lnTo>
                      <a:pt x="116" y="383"/>
                    </a:lnTo>
                    <a:lnTo>
                      <a:pt x="116" y="382"/>
                    </a:lnTo>
                    <a:lnTo>
                      <a:pt x="116" y="382"/>
                    </a:lnTo>
                    <a:lnTo>
                      <a:pt x="115" y="382"/>
                    </a:lnTo>
                    <a:lnTo>
                      <a:pt x="114" y="382"/>
                    </a:lnTo>
                    <a:lnTo>
                      <a:pt x="114" y="383"/>
                    </a:lnTo>
                    <a:lnTo>
                      <a:pt x="113" y="383"/>
                    </a:lnTo>
                    <a:lnTo>
                      <a:pt x="113" y="383"/>
                    </a:lnTo>
                    <a:lnTo>
                      <a:pt x="112" y="383"/>
                    </a:lnTo>
                    <a:lnTo>
                      <a:pt x="111" y="383"/>
                    </a:lnTo>
                    <a:lnTo>
                      <a:pt x="110" y="383"/>
                    </a:lnTo>
                    <a:lnTo>
                      <a:pt x="109" y="383"/>
                    </a:lnTo>
                    <a:lnTo>
                      <a:pt x="109" y="384"/>
                    </a:lnTo>
                    <a:lnTo>
                      <a:pt x="109" y="384"/>
                    </a:lnTo>
                    <a:lnTo>
                      <a:pt x="109" y="384"/>
                    </a:lnTo>
                    <a:lnTo>
                      <a:pt x="109" y="385"/>
                    </a:lnTo>
                    <a:lnTo>
                      <a:pt x="108" y="385"/>
                    </a:lnTo>
                    <a:lnTo>
                      <a:pt x="108" y="386"/>
                    </a:lnTo>
                    <a:lnTo>
                      <a:pt x="107" y="386"/>
                    </a:lnTo>
                    <a:lnTo>
                      <a:pt x="107" y="387"/>
                    </a:lnTo>
                    <a:lnTo>
                      <a:pt x="107" y="388"/>
                    </a:lnTo>
                    <a:lnTo>
                      <a:pt x="107" y="388"/>
                    </a:lnTo>
                    <a:lnTo>
                      <a:pt x="107" y="389"/>
                    </a:lnTo>
                    <a:lnTo>
                      <a:pt x="106" y="389"/>
                    </a:lnTo>
                    <a:lnTo>
                      <a:pt x="106" y="390"/>
                    </a:lnTo>
                    <a:lnTo>
                      <a:pt x="107" y="390"/>
                    </a:lnTo>
                    <a:lnTo>
                      <a:pt x="107" y="391"/>
                    </a:lnTo>
                    <a:lnTo>
                      <a:pt x="106" y="391"/>
                    </a:lnTo>
                    <a:lnTo>
                      <a:pt x="106" y="391"/>
                    </a:lnTo>
                    <a:lnTo>
                      <a:pt x="106" y="392"/>
                    </a:lnTo>
                    <a:lnTo>
                      <a:pt x="107" y="392"/>
                    </a:lnTo>
                    <a:lnTo>
                      <a:pt x="107" y="393"/>
                    </a:lnTo>
                    <a:lnTo>
                      <a:pt x="106" y="393"/>
                    </a:lnTo>
                    <a:lnTo>
                      <a:pt x="106" y="393"/>
                    </a:lnTo>
                    <a:lnTo>
                      <a:pt x="106" y="394"/>
                    </a:lnTo>
                    <a:lnTo>
                      <a:pt x="105" y="394"/>
                    </a:lnTo>
                    <a:lnTo>
                      <a:pt x="105" y="395"/>
                    </a:lnTo>
                    <a:lnTo>
                      <a:pt x="105" y="395"/>
                    </a:lnTo>
                    <a:lnTo>
                      <a:pt x="105" y="396"/>
                    </a:lnTo>
                    <a:lnTo>
                      <a:pt x="105" y="397"/>
                    </a:lnTo>
                    <a:lnTo>
                      <a:pt x="105" y="398"/>
                    </a:lnTo>
                    <a:lnTo>
                      <a:pt x="105" y="398"/>
                    </a:lnTo>
                    <a:lnTo>
                      <a:pt x="106" y="398"/>
                    </a:lnTo>
                    <a:lnTo>
                      <a:pt x="106" y="399"/>
                    </a:lnTo>
                    <a:lnTo>
                      <a:pt x="106" y="400"/>
                    </a:lnTo>
                    <a:lnTo>
                      <a:pt x="106" y="401"/>
                    </a:lnTo>
                    <a:lnTo>
                      <a:pt x="106" y="402"/>
                    </a:lnTo>
                    <a:lnTo>
                      <a:pt x="105" y="402"/>
                    </a:lnTo>
                    <a:lnTo>
                      <a:pt x="105" y="402"/>
                    </a:lnTo>
                    <a:lnTo>
                      <a:pt x="106" y="402"/>
                    </a:lnTo>
                    <a:lnTo>
                      <a:pt x="106" y="403"/>
                    </a:lnTo>
                    <a:lnTo>
                      <a:pt x="106" y="404"/>
                    </a:lnTo>
                    <a:lnTo>
                      <a:pt x="106" y="405"/>
                    </a:lnTo>
                    <a:lnTo>
                      <a:pt x="106" y="405"/>
                    </a:lnTo>
                    <a:lnTo>
                      <a:pt x="106" y="406"/>
                    </a:lnTo>
                    <a:lnTo>
                      <a:pt x="106" y="407"/>
                    </a:lnTo>
                    <a:lnTo>
                      <a:pt x="107" y="408"/>
                    </a:lnTo>
                    <a:lnTo>
                      <a:pt x="108" y="408"/>
                    </a:lnTo>
                    <a:lnTo>
                      <a:pt x="108" y="409"/>
                    </a:lnTo>
                    <a:lnTo>
                      <a:pt x="109" y="409"/>
                    </a:lnTo>
                    <a:lnTo>
                      <a:pt x="109" y="409"/>
                    </a:lnTo>
                    <a:lnTo>
                      <a:pt x="109" y="410"/>
                    </a:lnTo>
                    <a:lnTo>
                      <a:pt x="109" y="410"/>
                    </a:lnTo>
                    <a:lnTo>
                      <a:pt x="109" y="411"/>
                    </a:lnTo>
                    <a:lnTo>
                      <a:pt x="110" y="411"/>
                    </a:lnTo>
                    <a:lnTo>
                      <a:pt x="109" y="411"/>
                    </a:lnTo>
                    <a:lnTo>
                      <a:pt x="110" y="411"/>
                    </a:lnTo>
                    <a:lnTo>
                      <a:pt x="110" y="412"/>
                    </a:lnTo>
                    <a:lnTo>
                      <a:pt x="109" y="412"/>
                    </a:lnTo>
                    <a:lnTo>
                      <a:pt x="109" y="412"/>
                    </a:lnTo>
                    <a:lnTo>
                      <a:pt x="110" y="412"/>
                    </a:lnTo>
                    <a:lnTo>
                      <a:pt x="110" y="413"/>
                    </a:lnTo>
                    <a:lnTo>
                      <a:pt x="110" y="414"/>
                    </a:lnTo>
                    <a:lnTo>
                      <a:pt x="109" y="414"/>
                    </a:lnTo>
                    <a:lnTo>
                      <a:pt x="109" y="415"/>
                    </a:lnTo>
                    <a:lnTo>
                      <a:pt x="109" y="416"/>
                    </a:lnTo>
                    <a:lnTo>
                      <a:pt x="109" y="416"/>
                    </a:lnTo>
                    <a:lnTo>
                      <a:pt x="109" y="417"/>
                    </a:lnTo>
                    <a:lnTo>
                      <a:pt x="109" y="418"/>
                    </a:lnTo>
                    <a:lnTo>
                      <a:pt x="108" y="418"/>
                    </a:lnTo>
                    <a:lnTo>
                      <a:pt x="109" y="418"/>
                    </a:lnTo>
                    <a:lnTo>
                      <a:pt x="109" y="419"/>
                    </a:lnTo>
                    <a:lnTo>
                      <a:pt x="108" y="419"/>
                    </a:lnTo>
                    <a:lnTo>
                      <a:pt x="108" y="419"/>
                    </a:lnTo>
                    <a:lnTo>
                      <a:pt x="108" y="420"/>
                    </a:lnTo>
                    <a:lnTo>
                      <a:pt x="108" y="421"/>
                    </a:lnTo>
                    <a:lnTo>
                      <a:pt x="108" y="422"/>
                    </a:lnTo>
                    <a:lnTo>
                      <a:pt x="108" y="422"/>
                    </a:lnTo>
                    <a:lnTo>
                      <a:pt x="108" y="423"/>
                    </a:lnTo>
                    <a:lnTo>
                      <a:pt x="108" y="424"/>
                    </a:lnTo>
                    <a:lnTo>
                      <a:pt x="108" y="425"/>
                    </a:lnTo>
                    <a:lnTo>
                      <a:pt x="107" y="425"/>
                    </a:lnTo>
                    <a:lnTo>
                      <a:pt x="107" y="426"/>
                    </a:lnTo>
                    <a:lnTo>
                      <a:pt x="107" y="426"/>
                    </a:lnTo>
                    <a:lnTo>
                      <a:pt x="107" y="427"/>
                    </a:lnTo>
                    <a:lnTo>
                      <a:pt x="107" y="428"/>
                    </a:lnTo>
                    <a:lnTo>
                      <a:pt x="106" y="428"/>
                    </a:lnTo>
                    <a:lnTo>
                      <a:pt x="106" y="429"/>
                    </a:lnTo>
                    <a:lnTo>
                      <a:pt x="106" y="429"/>
                    </a:lnTo>
                    <a:lnTo>
                      <a:pt x="107" y="429"/>
                    </a:lnTo>
                    <a:lnTo>
                      <a:pt x="107" y="430"/>
                    </a:lnTo>
                    <a:lnTo>
                      <a:pt x="106" y="430"/>
                    </a:lnTo>
                    <a:lnTo>
                      <a:pt x="107" y="430"/>
                    </a:lnTo>
                    <a:lnTo>
                      <a:pt x="106" y="430"/>
                    </a:lnTo>
                    <a:lnTo>
                      <a:pt x="107" y="430"/>
                    </a:lnTo>
                    <a:lnTo>
                      <a:pt x="107" y="431"/>
                    </a:lnTo>
                    <a:lnTo>
                      <a:pt x="107" y="432"/>
                    </a:lnTo>
                    <a:lnTo>
                      <a:pt x="107" y="433"/>
                    </a:lnTo>
                    <a:lnTo>
                      <a:pt x="106" y="433"/>
                    </a:lnTo>
                    <a:lnTo>
                      <a:pt x="106" y="433"/>
                    </a:lnTo>
                    <a:lnTo>
                      <a:pt x="106" y="434"/>
                    </a:lnTo>
                    <a:lnTo>
                      <a:pt x="107" y="434"/>
                    </a:lnTo>
                    <a:lnTo>
                      <a:pt x="107" y="435"/>
                    </a:lnTo>
                    <a:lnTo>
                      <a:pt x="106" y="435"/>
                    </a:lnTo>
                    <a:lnTo>
                      <a:pt x="106" y="436"/>
                    </a:lnTo>
                    <a:lnTo>
                      <a:pt x="106" y="436"/>
                    </a:lnTo>
                    <a:lnTo>
                      <a:pt x="106" y="436"/>
                    </a:lnTo>
                    <a:lnTo>
                      <a:pt x="106" y="436"/>
                    </a:lnTo>
                    <a:lnTo>
                      <a:pt x="107" y="436"/>
                    </a:lnTo>
                    <a:lnTo>
                      <a:pt x="107" y="437"/>
                    </a:lnTo>
                    <a:lnTo>
                      <a:pt x="106" y="437"/>
                    </a:lnTo>
                    <a:lnTo>
                      <a:pt x="107" y="437"/>
                    </a:lnTo>
                    <a:lnTo>
                      <a:pt x="106" y="437"/>
                    </a:lnTo>
                    <a:lnTo>
                      <a:pt x="106" y="438"/>
                    </a:lnTo>
                    <a:lnTo>
                      <a:pt x="106" y="439"/>
                    </a:lnTo>
                    <a:lnTo>
                      <a:pt x="106" y="439"/>
                    </a:lnTo>
                    <a:lnTo>
                      <a:pt x="106" y="439"/>
                    </a:lnTo>
                    <a:lnTo>
                      <a:pt x="106" y="439"/>
                    </a:lnTo>
                    <a:lnTo>
                      <a:pt x="106" y="440"/>
                    </a:lnTo>
                    <a:lnTo>
                      <a:pt x="106" y="440"/>
                    </a:lnTo>
                    <a:lnTo>
                      <a:pt x="106" y="440"/>
                    </a:lnTo>
                    <a:lnTo>
                      <a:pt x="106" y="440"/>
                    </a:lnTo>
                    <a:lnTo>
                      <a:pt x="106" y="440"/>
                    </a:lnTo>
                    <a:lnTo>
                      <a:pt x="106" y="440"/>
                    </a:lnTo>
                    <a:lnTo>
                      <a:pt x="105" y="441"/>
                    </a:lnTo>
                    <a:lnTo>
                      <a:pt x="106" y="441"/>
                    </a:lnTo>
                    <a:lnTo>
                      <a:pt x="105" y="441"/>
                    </a:lnTo>
                    <a:lnTo>
                      <a:pt x="104" y="441"/>
                    </a:lnTo>
                    <a:lnTo>
                      <a:pt x="104" y="442"/>
                    </a:lnTo>
                    <a:lnTo>
                      <a:pt x="103" y="442"/>
                    </a:lnTo>
                    <a:lnTo>
                      <a:pt x="103" y="443"/>
                    </a:lnTo>
                    <a:lnTo>
                      <a:pt x="102" y="443"/>
                    </a:lnTo>
                    <a:lnTo>
                      <a:pt x="102" y="443"/>
                    </a:lnTo>
                    <a:lnTo>
                      <a:pt x="102" y="443"/>
                    </a:lnTo>
                    <a:lnTo>
                      <a:pt x="102" y="444"/>
                    </a:lnTo>
                    <a:lnTo>
                      <a:pt x="101" y="444"/>
                    </a:lnTo>
                    <a:lnTo>
                      <a:pt x="101" y="445"/>
                    </a:lnTo>
                    <a:lnTo>
                      <a:pt x="100" y="445"/>
                    </a:lnTo>
                    <a:lnTo>
                      <a:pt x="99" y="445"/>
                    </a:lnTo>
                    <a:lnTo>
                      <a:pt x="99" y="446"/>
                    </a:lnTo>
                    <a:lnTo>
                      <a:pt x="99" y="447"/>
                    </a:lnTo>
                    <a:lnTo>
                      <a:pt x="99" y="447"/>
                    </a:lnTo>
                    <a:lnTo>
                      <a:pt x="99" y="447"/>
                    </a:lnTo>
                    <a:lnTo>
                      <a:pt x="99" y="447"/>
                    </a:lnTo>
                    <a:lnTo>
                      <a:pt x="99" y="447"/>
                    </a:lnTo>
                    <a:lnTo>
                      <a:pt x="98" y="447"/>
                    </a:lnTo>
                    <a:lnTo>
                      <a:pt x="97" y="447"/>
                    </a:lnTo>
                    <a:lnTo>
                      <a:pt x="97" y="448"/>
                    </a:lnTo>
                    <a:lnTo>
                      <a:pt x="97" y="449"/>
                    </a:lnTo>
                    <a:lnTo>
                      <a:pt x="96" y="449"/>
                    </a:lnTo>
                    <a:lnTo>
                      <a:pt x="97" y="449"/>
                    </a:lnTo>
                    <a:lnTo>
                      <a:pt x="96" y="449"/>
                    </a:lnTo>
                    <a:lnTo>
                      <a:pt x="96" y="450"/>
                    </a:lnTo>
                    <a:lnTo>
                      <a:pt x="96" y="450"/>
                    </a:lnTo>
                    <a:lnTo>
                      <a:pt x="95" y="450"/>
                    </a:lnTo>
                    <a:lnTo>
                      <a:pt x="95" y="450"/>
                    </a:lnTo>
                    <a:lnTo>
                      <a:pt x="94" y="450"/>
                    </a:lnTo>
                    <a:lnTo>
                      <a:pt x="94" y="451"/>
                    </a:lnTo>
                    <a:lnTo>
                      <a:pt x="93" y="451"/>
                    </a:lnTo>
                    <a:lnTo>
                      <a:pt x="92" y="451"/>
                    </a:lnTo>
                    <a:lnTo>
                      <a:pt x="92" y="452"/>
                    </a:lnTo>
                    <a:lnTo>
                      <a:pt x="93" y="452"/>
                    </a:lnTo>
                    <a:lnTo>
                      <a:pt x="92" y="452"/>
                    </a:lnTo>
                    <a:lnTo>
                      <a:pt x="92" y="453"/>
                    </a:lnTo>
                    <a:lnTo>
                      <a:pt x="92" y="453"/>
                    </a:lnTo>
                    <a:lnTo>
                      <a:pt x="92" y="453"/>
                    </a:lnTo>
                    <a:lnTo>
                      <a:pt x="91" y="453"/>
                    </a:lnTo>
                    <a:lnTo>
                      <a:pt x="91" y="454"/>
                    </a:lnTo>
                    <a:lnTo>
                      <a:pt x="90" y="454"/>
                    </a:lnTo>
                    <a:lnTo>
                      <a:pt x="90" y="455"/>
                    </a:lnTo>
                    <a:lnTo>
                      <a:pt x="89" y="455"/>
                    </a:lnTo>
                    <a:lnTo>
                      <a:pt x="89" y="456"/>
                    </a:lnTo>
                    <a:lnTo>
                      <a:pt x="89" y="455"/>
                    </a:lnTo>
                    <a:lnTo>
                      <a:pt x="89" y="455"/>
                    </a:lnTo>
                    <a:lnTo>
                      <a:pt x="89" y="456"/>
                    </a:lnTo>
                    <a:lnTo>
                      <a:pt x="89" y="455"/>
                    </a:lnTo>
                    <a:lnTo>
                      <a:pt x="88" y="455"/>
                    </a:lnTo>
                    <a:lnTo>
                      <a:pt x="88" y="456"/>
                    </a:lnTo>
                    <a:lnTo>
                      <a:pt x="87" y="456"/>
                    </a:lnTo>
                    <a:lnTo>
                      <a:pt x="88" y="456"/>
                    </a:lnTo>
                    <a:lnTo>
                      <a:pt x="88" y="457"/>
                    </a:lnTo>
                    <a:lnTo>
                      <a:pt x="87" y="457"/>
                    </a:lnTo>
                    <a:lnTo>
                      <a:pt x="87" y="457"/>
                    </a:lnTo>
                    <a:lnTo>
                      <a:pt x="86" y="457"/>
                    </a:lnTo>
                    <a:lnTo>
                      <a:pt x="87" y="457"/>
                    </a:lnTo>
                    <a:lnTo>
                      <a:pt x="86" y="457"/>
                    </a:lnTo>
                    <a:lnTo>
                      <a:pt x="86" y="458"/>
                    </a:lnTo>
                    <a:lnTo>
                      <a:pt x="85" y="458"/>
                    </a:lnTo>
                    <a:lnTo>
                      <a:pt x="85" y="459"/>
                    </a:lnTo>
                    <a:lnTo>
                      <a:pt x="85" y="460"/>
                    </a:lnTo>
                    <a:lnTo>
                      <a:pt x="85" y="460"/>
                    </a:lnTo>
                    <a:lnTo>
                      <a:pt x="85" y="460"/>
                    </a:lnTo>
                    <a:lnTo>
                      <a:pt x="85" y="460"/>
                    </a:lnTo>
                    <a:lnTo>
                      <a:pt x="85" y="460"/>
                    </a:lnTo>
                    <a:lnTo>
                      <a:pt x="85" y="460"/>
                    </a:lnTo>
                    <a:lnTo>
                      <a:pt x="85" y="460"/>
                    </a:lnTo>
                    <a:lnTo>
                      <a:pt x="85" y="461"/>
                    </a:lnTo>
                    <a:lnTo>
                      <a:pt x="84" y="461"/>
                    </a:lnTo>
                    <a:lnTo>
                      <a:pt x="83" y="461"/>
                    </a:lnTo>
                    <a:lnTo>
                      <a:pt x="83" y="462"/>
                    </a:lnTo>
                    <a:lnTo>
                      <a:pt x="82" y="462"/>
                    </a:lnTo>
                    <a:lnTo>
                      <a:pt x="82" y="462"/>
                    </a:lnTo>
                    <a:lnTo>
                      <a:pt x="82" y="463"/>
                    </a:lnTo>
                    <a:lnTo>
                      <a:pt x="82" y="464"/>
                    </a:lnTo>
                    <a:lnTo>
                      <a:pt x="81" y="464"/>
                    </a:lnTo>
                    <a:lnTo>
                      <a:pt x="80" y="464"/>
                    </a:lnTo>
                    <a:lnTo>
                      <a:pt x="80" y="464"/>
                    </a:lnTo>
                    <a:lnTo>
                      <a:pt x="79" y="464"/>
                    </a:lnTo>
                    <a:lnTo>
                      <a:pt x="78" y="464"/>
                    </a:lnTo>
                    <a:lnTo>
                      <a:pt x="78" y="465"/>
                    </a:lnTo>
                    <a:lnTo>
                      <a:pt x="78" y="464"/>
                    </a:lnTo>
                    <a:lnTo>
                      <a:pt x="78" y="465"/>
                    </a:lnTo>
                    <a:lnTo>
                      <a:pt x="78" y="464"/>
                    </a:lnTo>
                    <a:lnTo>
                      <a:pt x="77" y="464"/>
                    </a:lnTo>
                    <a:lnTo>
                      <a:pt x="77" y="465"/>
                    </a:lnTo>
                    <a:lnTo>
                      <a:pt x="77" y="464"/>
                    </a:lnTo>
                    <a:lnTo>
                      <a:pt x="77" y="465"/>
                    </a:lnTo>
                    <a:lnTo>
                      <a:pt x="77" y="464"/>
                    </a:lnTo>
                    <a:lnTo>
                      <a:pt x="76" y="464"/>
                    </a:lnTo>
                    <a:lnTo>
                      <a:pt x="76" y="465"/>
                    </a:lnTo>
                    <a:lnTo>
                      <a:pt x="75" y="465"/>
                    </a:lnTo>
                    <a:lnTo>
                      <a:pt x="75" y="465"/>
                    </a:lnTo>
                    <a:lnTo>
                      <a:pt x="75" y="466"/>
                    </a:lnTo>
                    <a:lnTo>
                      <a:pt x="74" y="466"/>
                    </a:lnTo>
                    <a:lnTo>
                      <a:pt x="74" y="467"/>
                    </a:lnTo>
                    <a:lnTo>
                      <a:pt x="73" y="467"/>
                    </a:lnTo>
                    <a:lnTo>
                      <a:pt x="72" y="467"/>
                    </a:lnTo>
                    <a:lnTo>
                      <a:pt x="72" y="467"/>
                    </a:lnTo>
                    <a:lnTo>
                      <a:pt x="71" y="467"/>
                    </a:lnTo>
                    <a:lnTo>
                      <a:pt x="71" y="467"/>
                    </a:lnTo>
                    <a:lnTo>
                      <a:pt x="71" y="467"/>
                    </a:lnTo>
                    <a:lnTo>
                      <a:pt x="71" y="467"/>
                    </a:lnTo>
                    <a:lnTo>
                      <a:pt x="70" y="467"/>
                    </a:lnTo>
                    <a:lnTo>
                      <a:pt x="70" y="468"/>
                    </a:lnTo>
                    <a:lnTo>
                      <a:pt x="70" y="469"/>
                    </a:lnTo>
                    <a:lnTo>
                      <a:pt x="69" y="469"/>
                    </a:lnTo>
                    <a:lnTo>
                      <a:pt x="69" y="470"/>
                    </a:lnTo>
                    <a:lnTo>
                      <a:pt x="69" y="469"/>
                    </a:lnTo>
                    <a:lnTo>
                      <a:pt x="69" y="470"/>
                    </a:lnTo>
                    <a:lnTo>
                      <a:pt x="69" y="471"/>
                    </a:lnTo>
                    <a:lnTo>
                      <a:pt x="68" y="471"/>
                    </a:lnTo>
                    <a:lnTo>
                      <a:pt x="69" y="471"/>
                    </a:lnTo>
                    <a:lnTo>
                      <a:pt x="68" y="471"/>
                    </a:lnTo>
                    <a:lnTo>
                      <a:pt x="68" y="471"/>
                    </a:lnTo>
                    <a:lnTo>
                      <a:pt x="68" y="472"/>
                    </a:lnTo>
                    <a:lnTo>
                      <a:pt x="68" y="471"/>
                    </a:lnTo>
                    <a:lnTo>
                      <a:pt x="69" y="471"/>
                    </a:lnTo>
                    <a:lnTo>
                      <a:pt x="69" y="472"/>
                    </a:lnTo>
                    <a:lnTo>
                      <a:pt x="68" y="472"/>
                    </a:lnTo>
                    <a:lnTo>
                      <a:pt x="69" y="472"/>
                    </a:lnTo>
                    <a:lnTo>
                      <a:pt x="69" y="473"/>
                    </a:lnTo>
                    <a:lnTo>
                      <a:pt x="68" y="473"/>
                    </a:lnTo>
                    <a:lnTo>
                      <a:pt x="68" y="474"/>
                    </a:lnTo>
                    <a:lnTo>
                      <a:pt x="68" y="474"/>
                    </a:lnTo>
                    <a:lnTo>
                      <a:pt x="68" y="474"/>
                    </a:lnTo>
                    <a:lnTo>
                      <a:pt x="67" y="474"/>
                    </a:lnTo>
                    <a:lnTo>
                      <a:pt x="67" y="475"/>
                    </a:lnTo>
                    <a:lnTo>
                      <a:pt x="67" y="474"/>
                    </a:lnTo>
                    <a:lnTo>
                      <a:pt x="67" y="475"/>
                    </a:lnTo>
                    <a:lnTo>
                      <a:pt x="66" y="475"/>
                    </a:lnTo>
                    <a:lnTo>
                      <a:pt x="65" y="475"/>
                    </a:lnTo>
                    <a:lnTo>
                      <a:pt x="65" y="476"/>
                    </a:lnTo>
                    <a:lnTo>
                      <a:pt x="65" y="476"/>
                    </a:lnTo>
                    <a:lnTo>
                      <a:pt x="65" y="477"/>
                    </a:lnTo>
                    <a:lnTo>
                      <a:pt x="65" y="478"/>
                    </a:lnTo>
                    <a:lnTo>
                      <a:pt x="65" y="478"/>
                    </a:lnTo>
                    <a:lnTo>
                      <a:pt x="65" y="478"/>
                    </a:lnTo>
                    <a:lnTo>
                      <a:pt x="65" y="478"/>
                    </a:lnTo>
                    <a:lnTo>
                      <a:pt x="64" y="478"/>
                    </a:lnTo>
                    <a:lnTo>
                      <a:pt x="64" y="479"/>
                    </a:lnTo>
                    <a:lnTo>
                      <a:pt x="65" y="479"/>
                    </a:lnTo>
                    <a:lnTo>
                      <a:pt x="65" y="480"/>
                    </a:lnTo>
                    <a:lnTo>
                      <a:pt x="65" y="480"/>
                    </a:lnTo>
                    <a:lnTo>
                      <a:pt x="65" y="480"/>
                    </a:lnTo>
                    <a:lnTo>
                      <a:pt x="65" y="481"/>
                    </a:lnTo>
                    <a:lnTo>
                      <a:pt x="65" y="481"/>
                    </a:lnTo>
                    <a:lnTo>
                      <a:pt x="64" y="481"/>
                    </a:lnTo>
                    <a:lnTo>
                      <a:pt x="64" y="482"/>
                    </a:lnTo>
                    <a:lnTo>
                      <a:pt x="64" y="483"/>
                    </a:lnTo>
                    <a:lnTo>
                      <a:pt x="63" y="483"/>
                    </a:lnTo>
                    <a:lnTo>
                      <a:pt x="64" y="483"/>
                    </a:lnTo>
                    <a:lnTo>
                      <a:pt x="63" y="483"/>
                    </a:lnTo>
                    <a:lnTo>
                      <a:pt x="64" y="483"/>
                    </a:lnTo>
                    <a:lnTo>
                      <a:pt x="64" y="484"/>
                    </a:lnTo>
                    <a:lnTo>
                      <a:pt x="63" y="484"/>
                    </a:lnTo>
                    <a:lnTo>
                      <a:pt x="63" y="484"/>
                    </a:lnTo>
                    <a:lnTo>
                      <a:pt x="63" y="485"/>
                    </a:lnTo>
                    <a:lnTo>
                      <a:pt x="62" y="485"/>
                    </a:lnTo>
                    <a:lnTo>
                      <a:pt x="63" y="485"/>
                    </a:lnTo>
                    <a:lnTo>
                      <a:pt x="62" y="485"/>
                    </a:lnTo>
                    <a:lnTo>
                      <a:pt x="61" y="485"/>
                    </a:lnTo>
                    <a:lnTo>
                      <a:pt x="61" y="485"/>
                    </a:lnTo>
                    <a:lnTo>
                      <a:pt x="61" y="486"/>
                    </a:lnTo>
                    <a:lnTo>
                      <a:pt x="61" y="487"/>
                    </a:lnTo>
                    <a:lnTo>
                      <a:pt x="60" y="487"/>
                    </a:lnTo>
                    <a:lnTo>
                      <a:pt x="60" y="486"/>
                    </a:lnTo>
                    <a:lnTo>
                      <a:pt x="61" y="486"/>
                    </a:lnTo>
                    <a:lnTo>
                      <a:pt x="60" y="486"/>
                    </a:lnTo>
                    <a:lnTo>
                      <a:pt x="59" y="486"/>
                    </a:lnTo>
                    <a:lnTo>
                      <a:pt x="59" y="487"/>
                    </a:lnTo>
                    <a:lnTo>
                      <a:pt x="60" y="487"/>
                    </a:lnTo>
                    <a:lnTo>
                      <a:pt x="60" y="488"/>
                    </a:lnTo>
                    <a:lnTo>
                      <a:pt x="60" y="488"/>
                    </a:lnTo>
                    <a:lnTo>
                      <a:pt x="59" y="488"/>
                    </a:lnTo>
                    <a:lnTo>
                      <a:pt x="59" y="489"/>
                    </a:lnTo>
                    <a:lnTo>
                      <a:pt x="58" y="489"/>
                    </a:lnTo>
                    <a:lnTo>
                      <a:pt x="58" y="489"/>
                    </a:lnTo>
                    <a:lnTo>
                      <a:pt x="58" y="490"/>
                    </a:lnTo>
                    <a:lnTo>
                      <a:pt x="57" y="490"/>
                    </a:lnTo>
                    <a:lnTo>
                      <a:pt x="57" y="491"/>
                    </a:lnTo>
                    <a:lnTo>
                      <a:pt x="57" y="491"/>
                    </a:lnTo>
                    <a:lnTo>
                      <a:pt x="57" y="491"/>
                    </a:lnTo>
                    <a:lnTo>
                      <a:pt x="57" y="491"/>
                    </a:lnTo>
                    <a:lnTo>
                      <a:pt x="58" y="491"/>
                    </a:lnTo>
                    <a:lnTo>
                      <a:pt x="57" y="491"/>
                    </a:lnTo>
                    <a:lnTo>
                      <a:pt x="57" y="492"/>
                    </a:lnTo>
                    <a:lnTo>
                      <a:pt x="57" y="491"/>
                    </a:lnTo>
                    <a:lnTo>
                      <a:pt x="57" y="492"/>
                    </a:lnTo>
                    <a:lnTo>
                      <a:pt x="56" y="492"/>
                    </a:lnTo>
                    <a:lnTo>
                      <a:pt x="57" y="492"/>
                    </a:lnTo>
                    <a:lnTo>
                      <a:pt x="57" y="493"/>
                    </a:lnTo>
                    <a:lnTo>
                      <a:pt x="56" y="493"/>
                    </a:lnTo>
                    <a:lnTo>
                      <a:pt x="56" y="494"/>
                    </a:lnTo>
                    <a:lnTo>
                      <a:pt x="56" y="495"/>
                    </a:lnTo>
                    <a:lnTo>
                      <a:pt x="55" y="495"/>
                    </a:lnTo>
                    <a:lnTo>
                      <a:pt x="56" y="495"/>
                    </a:lnTo>
                    <a:lnTo>
                      <a:pt x="56" y="495"/>
                    </a:lnTo>
                    <a:lnTo>
                      <a:pt x="56" y="496"/>
                    </a:lnTo>
                    <a:lnTo>
                      <a:pt x="56" y="495"/>
                    </a:lnTo>
                    <a:lnTo>
                      <a:pt x="56" y="496"/>
                    </a:lnTo>
                    <a:lnTo>
                      <a:pt x="57" y="496"/>
                    </a:lnTo>
                    <a:lnTo>
                      <a:pt x="56" y="496"/>
                    </a:lnTo>
                    <a:lnTo>
                      <a:pt x="56" y="497"/>
                    </a:lnTo>
                    <a:lnTo>
                      <a:pt x="57" y="497"/>
                    </a:lnTo>
                    <a:lnTo>
                      <a:pt x="57" y="498"/>
                    </a:lnTo>
                    <a:lnTo>
                      <a:pt x="56" y="498"/>
                    </a:lnTo>
                    <a:lnTo>
                      <a:pt x="57" y="498"/>
                    </a:lnTo>
                    <a:lnTo>
                      <a:pt x="57" y="498"/>
                    </a:lnTo>
                    <a:lnTo>
                      <a:pt x="58" y="498"/>
                    </a:lnTo>
                    <a:lnTo>
                      <a:pt x="58" y="499"/>
                    </a:lnTo>
                    <a:lnTo>
                      <a:pt x="58" y="500"/>
                    </a:lnTo>
                    <a:lnTo>
                      <a:pt x="58" y="499"/>
                    </a:lnTo>
                    <a:lnTo>
                      <a:pt x="58" y="499"/>
                    </a:lnTo>
                    <a:lnTo>
                      <a:pt x="58" y="500"/>
                    </a:lnTo>
                    <a:lnTo>
                      <a:pt x="58" y="501"/>
                    </a:lnTo>
                    <a:lnTo>
                      <a:pt x="58" y="502"/>
                    </a:lnTo>
                    <a:lnTo>
                      <a:pt x="58" y="502"/>
                    </a:lnTo>
                    <a:lnTo>
                      <a:pt x="58" y="502"/>
                    </a:lnTo>
                    <a:lnTo>
                      <a:pt x="58" y="502"/>
                    </a:lnTo>
                    <a:lnTo>
                      <a:pt x="58" y="503"/>
                    </a:lnTo>
                    <a:lnTo>
                      <a:pt x="59" y="503"/>
                    </a:lnTo>
                    <a:lnTo>
                      <a:pt x="59" y="502"/>
                    </a:lnTo>
                    <a:lnTo>
                      <a:pt x="59" y="503"/>
                    </a:lnTo>
                    <a:lnTo>
                      <a:pt x="60" y="503"/>
                    </a:lnTo>
                    <a:lnTo>
                      <a:pt x="60" y="504"/>
                    </a:lnTo>
                    <a:lnTo>
                      <a:pt x="60" y="505"/>
                    </a:lnTo>
                    <a:lnTo>
                      <a:pt x="61" y="505"/>
                    </a:lnTo>
                    <a:lnTo>
                      <a:pt x="61" y="505"/>
                    </a:lnTo>
                    <a:lnTo>
                      <a:pt x="61" y="506"/>
                    </a:lnTo>
                    <a:lnTo>
                      <a:pt x="62" y="506"/>
                    </a:lnTo>
                    <a:lnTo>
                      <a:pt x="63" y="506"/>
                    </a:lnTo>
                    <a:lnTo>
                      <a:pt x="63" y="507"/>
                    </a:lnTo>
                    <a:lnTo>
                      <a:pt x="64" y="507"/>
                    </a:lnTo>
                    <a:lnTo>
                      <a:pt x="64" y="508"/>
                    </a:lnTo>
                    <a:lnTo>
                      <a:pt x="65" y="508"/>
                    </a:lnTo>
                    <a:lnTo>
                      <a:pt x="65" y="509"/>
                    </a:lnTo>
                    <a:lnTo>
                      <a:pt x="65" y="509"/>
                    </a:lnTo>
                    <a:lnTo>
                      <a:pt x="65" y="509"/>
                    </a:lnTo>
                    <a:lnTo>
                      <a:pt x="65" y="510"/>
                    </a:lnTo>
                    <a:lnTo>
                      <a:pt x="66" y="510"/>
                    </a:lnTo>
                    <a:lnTo>
                      <a:pt x="67" y="510"/>
                    </a:lnTo>
                    <a:lnTo>
                      <a:pt x="67" y="509"/>
                    </a:lnTo>
                    <a:lnTo>
                      <a:pt x="68" y="509"/>
                    </a:lnTo>
                    <a:lnTo>
                      <a:pt x="68" y="509"/>
                    </a:lnTo>
                    <a:lnTo>
                      <a:pt x="69" y="509"/>
                    </a:lnTo>
                    <a:lnTo>
                      <a:pt x="69" y="510"/>
                    </a:lnTo>
                    <a:lnTo>
                      <a:pt x="70" y="510"/>
                    </a:lnTo>
                    <a:lnTo>
                      <a:pt x="70" y="511"/>
                    </a:lnTo>
                    <a:lnTo>
                      <a:pt x="70" y="512"/>
                    </a:lnTo>
                    <a:lnTo>
                      <a:pt x="71" y="512"/>
                    </a:lnTo>
                    <a:lnTo>
                      <a:pt x="71" y="512"/>
                    </a:lnTo>
                    <a:lnTo>
                      <a:pt x="71" y="513"/>
                    </a:lnTo>
                    <a:lnTo>
                      <a:pt x="72" y="513"/>
                    </a:lnTo>
                    <a:lnTo>
                      <a:pt x="72" y="512"/>
                    </a:lnTo>
                    <a:lnTo>
                      <a:pt x="73" y="512"/>
                    </a:lnTo>
                    <a:lnTo>
                      <a:pt x="74" y="512"/>
                    </a:lnTo>
                    <a:lnTo>
                      <a:pt x="75" y="512"/>
                    </a:lnTo>
                    <a:lnTo>
                      <a:pt x="75" y="513"/>
                    </a:lnTo>
                    <a:lnTo>
                      <a:pt x="75" y="513"/>
                    </a:lnTo>
                    <a:lnTo>
                      <a:pt x="76" y="513"/>
                    </a:lnTo>
                    <a:lnTo>
                      <a:pt x="76" y="514"/>
                    </a:lnTo>
                    <a:lnTo>
                      <a:pt x="77" y="515"/>
                    </a:lnTo>
                    <a:lnTo>
                      <a:pt x="77" y="515"/>
                    </a:lnTo>
                    <a:lnTo>
                      <a:pt x="77" y="516"/>
                    </a:lnTo>
                    <a:lnTo>
                      <a:pt x="77" y="517"/>
                    </a:lnTo>
                    <a:lnTo>
                      <a:pt x="76" y="517"/>
                    </a:lnTo>
                    <a:lnTo>
                      <a:pt x="76" y="518"/>
                    </a:lnTo>
                    <a:lnTo>
                      <a:pt x="77" y="518"/>
                    </a:lnTo>
                    <a:lnTo>
                      <a:pt x="78" y="519"/>
                    </a:lnTo>
                    <a:lnTo>
                      <a:pt x="78" y="519"/>
                    </a:lnTo>
                    <a:lnTo>
                      <a:pt x="78" y="520"/>
                    </a:lnTo>
                    <a:lnTo>
                      <a:pt x="78" y="520"/>
                    </a:lnTo>
                    <a:lnTo>
                      <a:pt x="78" y="521"/>
                    </a:lnTo>
                    <a:lnTo>
                      <a:pt x="79" y="521"/>
                    </a:lnTo>
                    <a:lnTo>
                      <a:pt x="79" y="522"/>
                    </a:lnTo>
                    <a:lnTo>
                      <a:pt x="80" y="522"/>
                    </a:lnTo>
                    <a:lnTo>
                      <a:pt x="80" y="522"/>
                    </a:lnTo>
                    <a:lnTo>
                      <a:pt x="81" y="522"/>
                    </a:lnTo>
                    <a:lnTo>
                      <a:pt x="82" y="522"/>
                    </a:lnTo>
                    <a:lnTo>
                      <a:pt x="82" y="523"/>
                    </a:lnTo>
                    <a:lnTo>
                      <a:pt x="82" y="523"/>
                    </a:lnTo>
                    <a:lnTo>
                      <a:pt x="82" y="524"/>
                    </a:lnTo>
                    <a:lnTo>
                      <a:pt x="82" y="525"/>
                    </a:lnTo>
                    <a:lnTo>
                      <a:pt x="82" y="526"/>
                    </a:lnTo>
                    <a:lnTo>
                      <a:pt x="83" y="526"/>
                    </a:lnTo>
                    <a:lnTo>
                      <a:pt x="84" y="526"/>
                    </a:lnTo>
                    <a:lnTo>
                      <a:pt x="84" y="527"/>
                    </a:lnTo>
                    <a:lnTo>
                      <a:pt x="85" y="528"/>
                    </a:lnTo>
                    <a:lnTo>
                      <a:pt x="85" y="528"/>
                    </a:lnTo>
                    <a:lnTo>
                      <a:pt x="85" y="529"/>
                    </a:lnTo>
                    <a:lnTo>
                      <a:pt x="85" y="529"/>
                    </a:lnTo>
                    <a:lnTo>
                      <a:pt x="86" y="529"/>
                    </a:lnTo>
                    <a:lnTo>
                      <a:pt x="86" y="530"/>
                    </a:lnTo>
                    <a:lnTo>
                      <a:pt x="87" y="530"/>
                    </a:lnTo>
                    <a:lnTo>
                      <a:pt x="87" y="531"/>
                    </a:lnTo>
                    <a:lnTo>
                      <a:pt x="87" y="532"/>
                    </a:lnTo>
                    <a:lnTo>
                      <a:pt x="88" y="532"/>
                    </a:lnTo>
                    <a:lnTo>
                      <a:pt x="88" y="533"/>
                    </a:lnTo>
                    <a:lnTo>
                      <a:pt x="88" y="533"/>
                    </a:lnTo>
                    <a:lnTo>
                      <a:pt x="88" y="534"/>
                    </a:lnTo>
                    <a:lnTo>
                      <a:pt x="88" y="535"/>
                    </a:lnTo>
                    <a:lnTo>
                      <a:pt x="88" y="536"/>
                    </a:lnTo>
                    <a:lnTo>
                      <a:pt x="89" y="536"/>
                    </a:lnTo>
                    <a:lnTo>
                      <a:pt x="89" y="536"/>
                    </a:lnTo>
                    <a:lnTo>
                      <a:pt x="89" y="536"/>
                    </a:lnTo>
                    <a:lnTo>
                      <a:pt x="89" y="537"/>
                    </a:lnTo>
                    <a:lnTo>
                      <a:pt x="90" y="537"/>
                    </a:lnTo>
                    <a:lnTo>
                      <a:pt x="91" y="537"/>
                    </a:lnTo>
                    <a:lnTo>
                      <a:pt x="92" y="537"/>
                    </a:lnTo>
                    <a:lnTo>
                      <a:pt x="92" y="537"/>
                    </a:lnTo>
                    <a:lnTo>
                      <a:pt x="92" y="538"/>
                    </a:lnTo>
                    <a:lnTo>
                      <a:pt x="93" y="539"/>
                    </a:lnTo>
                    <a:lnTo>
                      <a:pt x="93" y="540"/>
                    </a:lnTo>
                    <a:lnTo>
                      <a:pt x="94" y="540"/>
                    </a:lnTo>
                    <a:lnTo>
                      <a:pt x="95" y="540"/>
                    </a:lnTo>
                    <a:lnTo>
                      <a:pt x="95" y="540"/>
                    </a:lnTo>
                    <a:lnTo>
                      <a:pt x="96" y="540"/>
                    </a:lnTo>
                    <a:lnTo>
                      <a:pt x="96" y="540"/>
                    </a:lnTo>
                    <a:lnTo>
                      <a:pt x="97" y="540"/>
                    </a:lnTo>
                    <a:lnTo>
                      <a:pt x="97" y="541"/>
                    </a:lnTo>
                    <a:lnTo>
                      <a:pt x="97" y="542"/>
                    </a:lnTo>
                    <a:lnTo>
                      <a:pt x="98" y="542"/>
                    </a:lnTo>
                    <a:lnTo>
                      <a:pt x="98" y="543"/>
                    </a:lnTo>
                    <a:lnTo>
                      <a:pt x="99" y="543"/>
                    </a:lnTo>
                    <a:lnTo>
                      <a:pt x="99" y="543"/>
                    </a:lnTo>
                    <a:lnTo>
                      <a:pt x="99" y="543"/>
                    </a:lnTo>
                    <a:lnTo>
                      <a:pt x="99" y="544"/>
                    </a:lnTo>
                    <a:lnTo>
                      <a:pt x="100" y="544"/>
                    </a:lnTo>
                    <a:lnTo>
                      <a:pt x="100" y="545"/>
                    </a:lnTo>
                    <a:lnTo>
                      <a:pt x="100" y="546"/>
                    </a:lnTo>
                    <a:lnTo>
                      <a:pt x="100" y="547"/>
                    </a:lnTo>
                    <a:lnTo>
                      <a:pt x="99" y="547"/>
                    </a:lnTo>
                    <a:lnTo>
                      <a:pt x="99" y="547"/>
                    </a:lnTo>
                    <a:lnTo>
                      <a:pt x="100" y="547"/>
                    </a:lnTo>
                    <a:lnTo>
                      <a:pt x="100" y="548"/>
                    </a:lnTo>
                    <a:lnTo>
                      <a:pt x="100" y="549"/>
                    </a:lnTo>
                    <a:lnTo>
                      <a:pt x="101" y="549"/>
                    </a:lnTo>
                    <a:lnTo>
                      <a:pt x="101" y="550"/>
                    </a:lnTo>
                    <a:lnTo>
                      <a:pt x="101" y="550"/>
                    </a:lnTo>
                    <a:lnTo>
                      <a:pt x="102" y="550"/>
                    </a:lnTo>
                    <a:lnTo>
                      <a:pt x="102" y="551"/>
                    </a:lnTo>
                    <a:lnTo>
                      <a:pt x="102" y="552"/>
                    </a:lnTo>
                    <a:lnTo>
                      <a:pt x="102" y="553"/>
                    </a:lnTo>
                    <a:lnTo>
                      <a:pt x="102" y="553"/>
                    </a:lnTo>
                    <a:lnTo>
                      <a:pt x="102" y="554"/>
                    </a:lnTo>
                    <a:lnTo>
                      <a:pt x="102" y="55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55" name="Freeform 1214">
                <a:extLst>
                  <a:ext uri="{FF2B5EF4-FFF2-40B4-BE49-F238E27FC236}">
                    <a16:creationId xmlns:a16="http://schemas.microsoft.com/office/drawing/2014/main" id="{C76C1F9A-59D9-4E7A-86EC-269084139CF1}"/>
                  </a:ext>
                </a:extLst>
              </p:cNvPr>
              <p:cNvSpPr>
                <a:spLocks/>
              </p:cNvSpPr>
              <p:nvPr/>
            </p:nvSpPr>
            <p:spPr bwMode="auto">
              <a:xfrm>
                <a:off x="5626" y="2239"/>
                <a:ext cx="272" cy="228"/>
              </a:xfrm>
              <a:custGeom>
                <a:avLst/>
                <a:gdLst>
                  <a:gd name="T0" fmla="*/ 197 w 272"/>
                  <a:gd name="T1" fmla="*/ 8 h 228"/>
                  <a:gd name="T2" fmla="*/ 204 w 272"/>
                  <a:gd name="T3" fmla="*/ 15 h 228"/>
                  <a:gd name="T4" fmla="*/ 210 w 272"/>
                  <a:gd name="T5" fmla="*/ 20 h 228"/>
                  <a:gd name="T6" fmla="*/ 212 w 272"/>
                  <a:gd name="T7" fmla="*/ 28 h 228"/>
                  <a:gd name="T8" fmla="*/ 212 w 272"/>
                  <a:gd name="T9" fmla="*/ 36 h 228"/>
                  <a:gd name="T10" fmla="*/ 214 w 272"/>
                  <a:gd name="T11" fmla="*/ 46 h 228"/>
                  <a:gd name="T12" fmla="*/ 214 w 272"/>
                  <a:gd name="T13" fmla="*/ 55 h 228"/>
                  <a:gd name="T14" fmla="*/ 216 w 272"/>
                  <a:gd name="T15" fmla="*/ 64 h 228"/>
                  <a:gd name="T16" fmla="*/ 220 w 272"/>
                  <a:gd name="T17" fmla="*/ 71 h 228"/>
                  <a:gd name="T18" fmla="*/ 220 w 272"/>
                  <a:gd name="T19" fmla="*/ 80 h 228"/>
                  <a:gd name="T20" fmla="*/ 223 w 272"/>
                  <a:gd name="T21" fmla="*/ 88 h 228"/>
                  <a:gd name="T22" fmla="*/ 227 w 272"/>
                  <a:gd name="T23" fmla="*/ 98 h 228"/>
                  <a:gd name="T24" fmla="*/ 230 w 272"/>
                  <a:gd name="T25" fmla="*/ 109 h 228"/>
                  <a:gd name="T26" fmla="*/ 235 w 272"/>
                  <a:gd name="T27" fmla="*/ 114 h 228"/>
                  <a:gd name="T28" fmla="*/ 239 w 272"/>
                  <a:gd name="T29" fmla="*/ 122 h 228"/>
                  <a:gd name="T30" fmla="*/ 244 w 272"/>
                  <a:gd name="T31" fmla="*/ 130 h 228"/>
                  <a:gd name="T32" fmla="*/ 249 w 272"/>
                  <a:gd name="T33" fmla="*/ 139 h 228"/>
                  <a:gd name="T34" fmla="*/ 246 w 272"/>
                  <a:gd name="T35" fmla="*/ 146 h 228"/>
                  <a:gd name="T36" fmla="*/ 247 w 272"/>
                  <a:gd name="T37" fmla="*/ 154 h 228"/>
                  <a:gd name="T38" fmla="*/ 251 w 272"/>
                  <a:gd name="T39" fmla="*/ 162 h 228"/>
                  <a:gd name="T40" fmla="*/ 254 w 272"/>
                  <a:gd name="T41" fmla="*/ 169 h 228"/>
                  <a:gd name="T42" fmla="*/ 259 w 272"/>
                  <a:gd name="T43" fmla="*/ 171 h 228"/>
                  <a:gd name="T44" fmla="*/ 259 w 272"/>
                  <a:gd name="T45" fmla="*/ 180 h 228"/>
                  <a:gd name="T46" fmla="*/ 263 w 272"/>
                  <a:gd name="T47" fmla="*/ 188 h 228"/>
                  <a:gd name="T48" fmla="*/ 266 w 272"/>
                  <a:gd name="T49" fmla="*/ 198 h 228"/>
                  <a:gd name="T50" fmla="*/ 268 w 272"/>
                  <a:gd name="T51" fmla="*/ 207 h 228"/>
                  <a:gd name="T52" fmla="*/ 268 w 272"/>
                  <a:gd name="T53" fmla="*/ 216 h 228"/>
                  <a:gd name="T54" fmla="*/ 272 w 272"/>
                  <a:gd name="T55" fmla="*/ 226 h 228"/>
                  <a:gd name="T56" fmla="*/ 259 w 272"/>
                  <a:gd name="T57" fmla="*/ 219 h 228"/>
                  <a:gd name="T58" fmla="*/ 245 w 272"/>
                  <a:gd name="T59" fmla="*/ 218 h 228"/>
                  <a:gd name="T60" fmla="*/ 228 w 272"/>
                  <a:gd name="T61" fmla="*/ 208 h 228"/>
                  <a:gd name="T62" fmla="*/ 214 w 272"/>
                  <a:gd name="T63" fmla="*/ 205 h 228"/>
                  <a:gd name="T64" fmla="*/ 199 w 272"/>
                  <a:gd name="T65" fmla="*/ 209 h 228"/>
                  <a:gd name="T66" fmla="*/ 189 w 272"/>
                  <a:gd name="T67" fmla="*/ 204 h 228"/>
                  <a:gd name="T68" fmla="*/ 175 w 272"/>
                  <a:gd name="T69" fmla="*/ 206 h 228"/>
                  <a:gd name="T70" fmla="*/ 165 w 272"/>
                  <a:gd name="T71" fmla="*/ 210 h 228"/>
                  <a:gd name="T72" fmla="*/ 151 w 272"/>
                  <a:gd name="T73" fmla="*/ 209 h 228"/>
                  <a:gd name="T74" fmla="*/ 137 w 272"/>
                  <a:gd name="T75" fmla="*/ 206 h 228"/>
                  <a:gd name="T76" fmla="*/ 127 w 272"/>
                  <a:gd name="T77" fmla="*/ 213 h 228"/>
                  <a:gd name="T78" fmla="*/ 119 w 272"/>
                  <a:gd name="T79" fmla="*/ 207 h 228"/>
                  <a:gd name="T80" fmla="*/ 110 w 272"/>
                  <a:gd name="T81" fmla="*/ 201 h 228"/>
                  <a:gd name="T82" fmla="*/ 92 w 272"/>
                  <a:gd name="T83" fmla="*/ 199 h 228"/>
                  <a:gd name="T84" fmla="*/ 83 w 272"/>
                  <a:gd name="T85" fmla="*/ 200 h 228"/>
                  <a:gd name="T86" fmla="*/ 68 w 272"/>
                  <a:gd name="T87" fmla="*/ 205 h 228"/>
                  <a:gd name="T88" fmla="*/ 60 w 272"/>
                  <a:gd name="T89" fmla="*/ 214 h 228"/>
                  <a:gd name="T90" fmla="*/ 46 w 272"/>
                  <a:gd name="T91" fmla="*/ 213 h 228"/>
                  <a:gd name="T92" fmla="*/ 32 w 272"/>
                  <a:gd name="T93" fmla="*/ 215 h 228"/>
                  <a:gd name="T94" fmla="*/ 18 w 272"/>
                  <a:gd name="T95" fmla="*/ 214 h 228"/>
                  <a:gd name="T96" fmla="*/ 13 w 272"/>
                  <a:gd name="T97" fmla="*/ 210 h 228"/>
                  <a:gd name="T98" fmla="*/ 10 w 272"/>
                  <a:gd name="T99" fmla="*/ 199 h 228"/>
                  <a:gd name="T100" fmla="*/ 15 w 272"/>
                  <a:gd name="T101" fmla="*/ 195 h 228"/>
                  <a:gd name="T102" fmla="*/ 13 w 272"/>
                  <a:gd name="T103" fmla="*/ 185 h 228"/>
                  <a:gd name="T104" fmla="*/ 12 w 272"/>
                  <a:gd name="T105" fmla="*/ 179 h 228"/>
                  <a:gd name="T106" fmla="*/ 9 w 272"/>
                  <a:gd name="T107" fmla="*/ 164 h 228"/>
                  <a:gd name="T108" fmla="*/ 0 w 272"/>
                  <a:gd name="T109" fmla="*/ 156 h 228"/>
                  <a:gd name="T110" fmla="*/ 3 w 272"/>
                  <a:gd name="T111" fmla="*/ 149 h 228"/>
                  <a:gd name="T112" fmla="*/ 6 w 272"/>
                  <a:gd name="T113" fmla="*/ 142 h 228"/>
                  <a:gd name="T114" fmla="*/ 9 w 272"/>
                  <a:gd name="T115" fmla="*/ 133 h 228"/>
                  <a:gd name="T116" fmla="*/ 8 w 272"/>
                  <a:gd name="T117" fmla="*/ 123 h 228"/>
                  <a:gd name="T118" fmla="*/ 5 w 272"/>
                  <a:gd name="T119" fmla="*/ 10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228">
                    <a:moveTo>
                      <a:pt x="192" y="0"/>
                    </a:moveTo>
                    <a:lnTo>
                      <a:pt x="192" y="0"/>
                    </a:lnTo>
                    <a:lnTo>
                      <a:pt x="192" y="1"/>
                    </a:lnTo>
                    <a:lnTo>
                      <a:pt x="193" y="1"/>
                    </a:lnTo>
                    <a:lnTo>
                      <a:pt x="193" y="2"/>
                    </a:lnTo>
                    <a:lnTo>
                      <a:pt x="194" y="2"/>
                    </a:lnTo>
                    <a:lnTo>
                      <a:pt x="194" y="2"/>
                    </a:lnTo>
                    <a:lnTo>
                      <a:pt x="195" y="2"/>
                    </a:lnTo>
                    <a:lnTo>
                      <a:pt x="195" y="3"/>
                    </a:lnTo>
                    <a:lnTo>
                      <a:pt x="196" y="3"/>
                    </a:lnTo>
                    <a:lnTo>
                      <a:pt x="196" y="4"/>
                    </a:lnTo>
                    <a:lnTo>
                      <a:pt x="196" y="5"/>
                    </a:lnTo>
                    <a:lnTo>
                      <a:pt x="196" y="5"/>
                    </a:lnTo>
                    <a:lnTo>
                      <a:pt x="196" y="6"/>
                    </a:lnTo>
                    <a:lnTo>
                      <a:pt x="196" y="7"/>
                    </a:lnTo>
                    <a:lnTo>
                      <a:pt x="197" y="7"/>
                    </a:lnTo>
                    <a:lnTo>
                      <a:pt x="197" y="8"/>
                    </a:lnTo>
                    <a:lnTo>
                      <a:pt x="198" y="8"/>
                    </a:lnTo>
                    <a:lnTo>
                      <a:pt x="199" y="8"/>
                    </a:lnTo>
                    <a:lnTo>
                      <a:pt x="199" y="9"/>
                    </a:lnTo>
                    <a:lnTo>
                      <a:pt x="199" y="9"/>
                    </a:lnTo>
                    <a:lnTo>
                      <a:pt x="199" y="9"/>
                    </a:lnTo>
                    <a:lnTo>
                      <a:pt x="199" y="10"/>
                    </a:lnTo>
                    <a:lnTo>
                      <a:pt x="199" y="11"/>
                    </a:lnTo>
                    <a:lnTo>
                      <a:pt x="200" y="11"/>
                    </a:lnTo>
                    <a:lnTo>
                      <a:pt x="201" y="11"/>
                    </a:lnTo>
                    <a:lnTo>
                      <a:pt x="202" y="11"/>
                    </a:lnTo>
                    <a:lnTo>
                      <a:pt x="203" y="12"/>
                    </a:lnTo>
                    <a:lnTo>
                      <a:pt x="203" y="12"/>
                    </a:lnTo>
                    <a:lnTo>
                      <a:pt x="203" y="13"/>
                    </a:lnTo>
                    <a:lnTo>
                      <a:pt x="203" y="14"/>
                    </a:lnTo>
                    <a:lnTo>
                      <a:pt x="203" y="14"/>
                    </a:lnTo>
                    <a:lnTo>
                      <a:pt x="203" y="15"/>
                    </a:lnTo>
                    <a:lnTo>
                      <a:pt x="204" y="15"/>
                    </a:lnTo>
                    <a:lnTo>
                      <a:pt x="204" y="16"/>
                    </a:lnTo>
                    <a:lnTo>
                      <a:pt x="205" y="16"/>
                    </a:lnTo>
                    <a:lnTo>
                      <a:pt x="205" y="16"/>
                    </a:lnTo>
                    <a:lnTo>
                      <a:pt x="205" y="17"/>
                    </a:lnTo>
                    <a:lnTo>
                      <a:pt x="206" y="17"/>
                    </a:lnTo>
                    <a:lnTo>
                      <a:pt x="206" y="17"/>
                    </a:lnTo>
                    <a:lnTo>
                      <a:pt x="206" y="18"/>
                    </a:lnTo>
                    <a:lnTo>
                      <a:pt x="207" y="18"/>
                    </a:lnTo>
                    <a:lnTo>
                      <a:pt x="207" y="19"/>
                    </a:lnTo>
                    <a:lnTo>
                      <a:pt x="208" y="19"/>
                    </a:lnTo>
                    <a:lnTo>
                      <a:pt x="209" y="19"/>
                    </a:lnTo>
                    <a:lnTo>
                      <a:pt x="210" y="19"/>
                    </a:lnTo>
                    <a:lnTo>
                      <a:pt x="210" y="19"/>
                    </a:lnTo>
                    <a:lnTo>
                      <a:pt x="210" y="19"/>
                    </a:lnTo>
                    <a:lnTo>
                      <a:pt x="211" y="19"/>
                    </a:lnTo>
                    <a:lnTo>
                      <a:pt x="211" y="20"/>
                    </a:lnTo>
                    <a:lnTo>
                      <a:pt x="210" y="20"/>
                    </a:lnTo>
                    <a:lnTo>
                      <a:pt x="210" y="21"/>
                    </a:lnTo>
                    <a:lnTo>
                      <a:pt x="210" y="22"/>
                    </a:lnTo>
                    <a:lnTo>
                      <a:pt x="211" y="22"/>
                    </a:lnTo>
                    <a:lnTo>
                      <a:pt x="211" y="23"/>
                    </a:lnTo>
                    <a:lnTo>
                      <a:pt x="211" y="23"/>
                    </a:lnTo>
                    <a:lnTo>
                      <a:pt x="212" y="23"/>
                    </a:lnTo>
                    <a:lnTo>
                      <a:pt x="212" y="24"/>
                    </a:lnTo>
                    <a:lnTo>
                      <a:pt x="212" y="25"/>
                    </a:lnTo>
                    <a:lnTo>
                      <a:pt x="211" y="25"/>
                    </a:lnTo>
                    <a:lnTo>
                      <a:pt x="210" y="25"/>
                    </a:lnTo>
                    <a:lnTo>
                      <a:pt x="210" y="26"/>
                    </a:lnTo>
                    <a:lnTo>
                      <a:pt x="210" y="26"/>
                    </a:lnTo>
                    <a:lnTo>
                      <a:pt x="210" y="26"/>
                    </a:lnTo>
                    <a:lnTo>
                      <a:pt x="210" y="26"/>
                    </a:lnTo>
                    <a:lnTo>
                      <a:pt x="210" y="27"/>
                    </a:lnTo>
                    <a:lnTo>
                      <a:pt x="211" y="28"/>
                    </a:lnTo>
                    <a:lnTo>
                      <a:pt x="212" y="28"/>
                    </a:lnTo>
                    <a:lnTo>
                      <a:pt x="212" y="29"/>
                    </a:lnTo>
                    <a:lnTo>
                      <a:pt x="212" y="29"/>
                    </a:lnTo>
                    <a:lnTo>
                      <a:pt x="213" y="29"/>
                    </a:lnTo>
                    <a:lnTo>
                      <a:pt x="213" y="30"/>
                    </a:lnTo>
                    <a:lnTo>
                      <a:pt x="213" y="30"/>
                    </a:lnTo>
                    <a:lnTo>
                      <a:pt x="213" y="31"/>
                    </a:lnTo>
                    <a:lnTo>
                      <a:pt x="213" y="32"/>
                    </a:lnTo>
                    <a:lnTo>
                      <a:pt x="213" y="33"/>
                    </a:lnTo>
                    <a:lnTo>
                      <a:pt x="213" y="33"/>
                    </a:lnTo>
                    <a:lnTo>
                      <a:pt x="213" y="33"/>
                    </a:lnTo>
                    <a:lnTo>
                      <a:pt x="213" y="34"/>
                    </a:lnTo>
                    <a:lnTo>
                      <a:pt x="213" y="35"/>
                    </a:lnTo>
                    <a:lnTo>
                      <a:pt x="212" y="35"/>
                    </a:lnTo>
                    <a:lnTo>
                      <a:pt x="211" y="35"/>
                    </a:lnTo>
                    <a:lnTo>
                      <a:pt x="211" y="36"/>
                    </a:lnTo>
                    <a:lnTo>
                      <a:pt x="212" y="36"/>
                    </a:lnTo>
                    <a:lnTo>
                      <a:pt x="212" y="36"/>
                    </a:lnTo>
                    <a:lnTo>
                      <a:pt x="213" y="36"/>
                    </a:lnTo>
                    <a:lnTo>
                      <a:pt x="213" y="36"/>
                    </a:lnTo>
                    <a:lnTo>
                      <a:pt x="213" y="37"/>
                    </a:lnTo>
                    <a:lnTo>
                      <a:pt x="213" y="38"/>
                    </a:lnTo>
                    <a:lnTo>
                      <a:pt x="213" y="39"/>
                    </a:lnTo>
                    <a:lnTo>
                      <a:pt x="213" y="40"/>
                    </a:lnTo>
                    <a:lnTo>
                      <a:pt x="213" y="40"/>
                    </a:lnTo>
                    <a:lnTo>
                      <a:pt x="213" y="40"/>
                    </a:lnTo>
                    <a:lnTo>
                      <a:pt x="213" y="41"/>
                    </a:lnTo>
                    <a:lnTo>
                      <a:pt x="213" y="42"/>
                    </a:lnTo>
                    <a:lnTo>
                      <a:pt x="213" y="42"/>
                    </a:lnTo>
                    <a:lnTo>
                      <a:pt x="213" y="43"/>
                    </a:lnTo>
                    <a:lnTo>
                      <a:pt x="214" y="43"/>
                    </a:lnTo>
                    <a:lnTo>
                      <a:pt x="214" y="43"/>
                    </a:lnTo>
                    <a:lnTo>
                      <a:pt x="214" y="44"/>
                    </a:lnTo>
                    <a:lnTo>
                      <a:pt x="214" y="45"/>
                    </a:lnTo>
                    <a:lnTo>
                      <a:pt x="214" y="46"/>
                    </a:lnTo>
                    <a:lnTo>
                      <a:pt x="214" y="47"/>
                    </a:lnTo>
                    <a:lnTo>
                      <a:pt x="214" y="47"/>
                    </a:lnTo>
                    <a:lnTo>
                      <a:pt x="214" y="48"/>
                    </a:lnTo>
                    <a:lnTo>
                      <a:pt x="214" y="49"/>
                    </a:lnTo>
                    <a:lnTo>
                      <a:pt x="215" y="49"/>
                    </a:lnTo>
                    <a:lnTo>
                      <a:pt x="216" y="50"/>
                    </a:lnTo>
                    <a:lnTo>
                      <a:pt x="216" y="50"/>
                    </a:lnTo>
                    <a:lnTo>
                      <a:pt x="216" y="51"/>
                    </a:lnTo>
                    <a:lnTo>
                      <a:pt x="216" y="52"/>
                    </a:lnTo>
                    <a:lnTo>
                      <a:pt x="217" y="52"/>
                    </a:lnTo>
                    <a:lnTo>
                      <a:pt x="217" y="53"/>
                    </a:lnTo>
                    <a:lnTo>
                      <a:pt x="216" y="53"/>
                    </a:lnTo>
                    <a:lnTo>
                      <a:pt x="216" y="54"/>
                    </a:lnTo>
                    <a:lnTo>
                      <a:pt x="215" y="54"/>
                    </a:lnTo>
                    <a:lnTo>
                      <a:pt x="215" y="54"/>
                    </a:lnTo>
                    <a:lnTo>
                      <a:pt x="214" y="54"/>
                    </a:lnTo>
                    <a:lnTo>
                      <a:pt x="214" y="55"/>
                    </a:lnTo>
                    <a:lnTo>
                      <a:pt x="214" y="56"/>
                    </a:lnTo>
                    <a:lnTo>
                      <a:pt x="214" y="57"/>
                    </a:lnTo>
                    <a:lnTo>
                      <a:pt x="214" y="57"/>
                    </a:lnTo>
                    <a:lnTo>
                      <a:pt x="214" y="58"/>
                    </a:lnTo>
                    <a:lnTo>
                      <a:pt x="215" y="58"/>
                    </a:lnTo>
                    <a:lnTo>
                      <a:pt x="216" y="58"/>
                    </a:lnTo>
                    <a:lnTo>
                      <a:pt x="217" y="58"/>
                    </a:lnTo>
                    <a:lnTo>
                      <a:pt x="217" y="58"/>
                    </a:lnTo>
                    <a:lnTo>
                      <a:pt x="217" y="59"/>
                    </a:lnTo>
                    <a:lnTo>
                      <a:pt x="217" y="60"/>
                    </a:lnTo>
                    <a:lnTo>
                      <a:pt x="217" y="60"/>
                    </a:lnTo>
                    <a:lnTo>
                      <a:pt x="217" y="60"/>
                    </a:lnTo>
                    <a:lnTo>
                      <a:pt x="217" y="61"/>
                    </a:lnTo>
                    <a:lnTo>
                      <a:pt x="217" y="62"/>
                    </a:lnTo>
                    <a:lnTo>
                      <a:pt x="216" y="62"/>
                    </a:lnTo>
                    <a:lnTo>
                      <a:pt x="216" y="63"/>
                    </a:lnTo>
                    <a:lnTo>
                      <a:pt x="216" y="64"/>
                    </a:lnTo>
                    <a:lnTo>
                      <a:pt x="216" y="64"/>
                    </a:lnTo>
                    <a:lnTo>
                      <a:pt x="216" y="65"/>
                    </a:lnTo>
                    <a:lnTo>
                      <a:pt x="216" y="66"/>
                    </a:lnTo>
                    <a:lnTo>
                      <a:pt x="217" y="66"/>
                    </a:lnTo>
                    <a:lnTo>
                      <a:pt x="217" y="67"/>
                    </a:lnTo>
                    <a:lnTo>
                      <a:pt x="217" y="67"/>
                    </a:lnTo>
                    <a:lnTo>
                      <a:pt x="217" y="68"/>
                    </a:lnTo>
                    <a:lnTo>
                      <a:pt x="217" y="68"/>
                    </a:lnTo>
                    <a:lnTo>
                      <a:pt x="218" y="68"/>
                    </a:lnTo>
                    <a:lnTo>
                      <a:pt x="218" y="69"/>
                    </a:lnTo>
                    <a:lnTo>
                      <a:pt x="217" y="69"/>
                    </a:lnTo>
                    <a:lnTo>
                      <a:pt x="217" y="70"/>
                    </a:lnTo>
                    <a:lnTo>
                      <a:pt x="217" y="71"/>
                    </a:lnTo>
                    <a:lnTo>
                      <a:pt x="218" y="71"/>
                    </a:lnTo>
                    <a:lnTo>
                      <a:pt x="218" y="71"/>
                    </a:lnTo>
                    <a:lnTo>
                      <a:pt x="219" y="71"/>
                    </a:lnTo>
                    <a:lnTo>
                      <a:pt x="220" y="71"/>
                    </a:lnTo>
                    <a:lnTo>
                      <a:pt x="220" y="71"/>
                    </a:lnTo>
                    <a:lnTo>
                      <a:pt x="221" y="71"/>
                    </a:lnTo>
                    <a:lnTo>
                      <a:pt x="221" y="72"/>
                    </a:lnTo>
                    <a:lnTo>
                      <a:pt x="221" y="73"/>
                    </a:lnTo>
                    <a:lnTo>
                      <a:pt x="222" y="73"/>
                    </a:lnTo>
                    <a:lnTo>
                      <a:pt x="222" y="74"/>
                    </a:lnTo>
                    <a:lnTo>
                      <a:pt x="222" y="74"/>
                    </a:lnTo>
                    <a:lnTo>
                      <a:pt x="222" y="75"/>
                    </a:lnTo>
                    <a:lnTo>
                      <a:pt x="222" y="76"/>
                    </a:lnTo>
                    <a:lnTo>
                      <a:pt x="221" y="76"/>
                    </a:lnTo>
                    <a:lnTo>
                      <a:pt x="221" y="77"/>
                    </a:lnTo>
                    <a:lnTo>
                      <a:pt x="220" y="77"/>
                    </a:lnTo>
                    <a:lnTo>
                      <a:pt x="220" y="78"/>
                    </a:lnTo>
                    <a:lnTo>
                      <a:pt x="220" y="78"/>
                    </a:lnTo>
                    <a:lnTo>
                      <a:pt x="220" y="79"/>
                    </a:lnTo>
                    <a:lnTo>
                      <a:pt x="220" y="79"/>
                    </a:lnTo>
                    <a:lnTo>
                      <a:pt x="220" y="80"/>
                    </a:lnTo>
                    <a:lnTo>
                      <a:pt x="220" y="81"/>
                    </a:lnTo>
                    <a:lnTo>
                      <a:pt x="220" y="81"/>
                    </a:lnTo>
                    <a:lnTo>
                      <a:pt x="220" y="81"/>
                    </a:lnTo>
                    <a:lnTo>
                      <a:pt x="220" y="82"/>
                    </a:lnTo>
                    <a:lnTo>
                      <a:pt x="221" y="82"/>
                    </a:lnTo>
                    <a:lnTo>
                      <a:pt x="221" y="83"/>
                    </a:lnTo>
                    <a:lnTo>
                      <a:pt x="222" y="83"/>
                    </a:lnTo>
                    <a:lnTo>
                      <a:pt x="222" y="84"/>
                    </a:lnTo>
                    <a:lnTo>
                      <a:pt x="223" y="84"/>
                    </a:lnTo>
                    <a:lnTo>
                      <a:pt x="223" y="85"/>
                    </a:lnTo>
                    <a:lnTo>
                      <a:pt x="223" y="85"/>
                    </a:lnTo>
                    <a:lnTo>
                      <a:pt x="223" y="86"/>
                    </a:lnTo>
                    <a:lnTo>
                      <a:pt x="223" y="87"/>
                    </a:lnTo>
                    <a:lnTo>
                      <a:pt x="223" y="88"/>
                    </a:lnTo>
                    <a:lnTo>
                      <a:pt x="222" y="88"/>
                    </a:lnTo>
                    <a:lnTo>
                      <a:pt x="222" y="88"/>
                    </a:lnTo>
                    <a:lnTo>
                      <a:pt x="223" y="88"/>
                    </a:lnTo>
                    <a:lnTo>
                      <a:pt x="223" y="89"/>
                    </a:lnTo>
                    <a:lnTo>
                      <a:pt x="223" y="89"/>
                    </a:lnTo>
                    <a:lnTo>
                      <a:pt x="223" y="90"/>
                    </a:lnTo>
                    <a:lnTo>
                      <a:pt x="223" y="91"/>
                    </a:lnTo>
                    <a:lnTo>
                      <a:pt x="223" y="91"/>
                    </a:lnTo>
                    <a:lnTo>
                      <a:pt x="223" y="92"/>
                    </a:lnTo>
                    <a:lnTo>
                      <a:pt x="223" y="93"/>
                    </a:lnTo>
                    <a:lnTo>
                      <a:pt x="223" y="94"/>
                    </a:lnTo>
                    <a:lnTo>
                      <a:pt x="224" y="94"/>
                    </a:lnTo>
                    <a:lnTo>
                      <a:pt x="224" y="95"/>
                    </a:lnTo>
                    <a:lnTo>
                      <a:pt x="225" y="95"/>
                    </a:lnTo>
                    <a:lnTo>
                      <a:pt x="226" y="95"/>
                    </a:lnTo>
                    <a:lnTo>
                      <a:pt x="226" y="95"/>
                    </a:lnTo>
                    <a:lnTo>
                      <a:pt x="226" y="96"/>
                    </a:lnTo>
                    <a:lnTo>
                      <a:pt x="226" y="97"/>
                    </a:lnTo>
                    <a:lnTo>
                      <a:pt x="227" y="98"/>
                    </a:lnTo>
                    <a:lnTo>
                      <a:pt x="227" y="98"/>
                    </a:lnTo>
                    <a:lnTo>
                      <a:pt x="227" y="98"/>
                    </a:lnTo>
                    <a:lnTo>
                      <a:pt x="228" y="98"/>
                    </a:lnTo>
                    <a:lnTo>
                      <a:pt x="228" y="99"/>
                    </a:lnTo>
                    <a:lnTo>
                      <a:pt x="229" y="99"/>
                    </a:lnTo>
                    <a:lnTo>
                      <a:pt x="229" y="100"/>
                    </a:lnTo>
                    <a:lnTo>
                      <a:pt x="228" y="101"/>
                    </a:lnTo>
                    <a:lnTo>
                      <a:pt x="228" y="102"/>
                    </a:lnTo>
                    <a:lnTo>
                      <a:pt x="229" y="102"/>
                    </a:lnTo>
                    <a:lnTo>
                      <a:pt x="229" y="103"/>
                    </a:lnTo>
                    <a:lnTo>
                      <a:pt x="230" y="103"/>
                    </a:lnTo>
                    <a:lnTo>
                      <a:pt x="230" y="104"/>
                    </a:lnTo>
                    <a:lnTo>
                      <a:pt x="230" y="105"/>
                    </a:lnTo>
                    <a:lnTo>
                      <a:pt x="230" y="105"/>
                    </a:lnTo>
                    <a:lnTo>
                      <a:pt x="230" y="106"/>
                    </a:lnTo>
                    <a:lnTo>
                      <a:pt x="230" y="107"/>
                    </a:lnTo>
                    <a:lnTo>
                      <a:pt x="230" y="108"/>
                    </a:lnTo>
                    <a:lnTo>
                      <a:pt x="230" y="109"/>
                    </a:lnTo>
                    <a:lnTo>
                      <a:pt x="230" y="109"/>
                    </a:lnTo>
                    <a:lnTo>
                      <a:pt x="230" y="109"/>
                    </a:lnTo>
                    <a:lnTo>
                      <a:pt x="231" y="109"/>
                    </a:lnTo>
                    <a:lnTo>
                      <a:pt x="231" y="110"/>
                    </a:lnTo>
                    <a:lnTo>
                      <a:pt x="232" y="110"/>
                    </a:lnTo>
                    <a:lnTo>
                      <a:pt x="233" y="111"/>
                    </a:lnTo>
                    <a:lnTo>
                      <a:pt x="234" y="111"/>
                    </a:lnTo>
                    <a:lnTo>
                      <a:pt x="234" y="112"/>
                    </a:lnTo>
                    <a:lnTo>
                      <a:pt x="234" y="112"/>
                    </a:lnTo>
                    <a:lnTo>
                      <a:pt x="234" y="113"/>
                    </a:lnTo>
                    <a:lnTo>
                      <a:pt x="234" y="113"/>
                    </a:lnTo>
                    <a:lnTo>
                      <a:pt x="234" y="113"/>
                    </a:lnTo>
                    <a:lnTo>
                      <a:pt x="234" y="114"/>
                    </a:lnTo>
                    <a:lnTo>
                      <a:pt x="234" y="115"/>
                    </a:lnTo>
                    <a:lnTo>
                      <a:pt x="234" y="115"/>
                    </a:lnTo>
                    <a:lnTo>
                      <a:pt x="234" y="114"/>
                    </a:lnTo>
                    <a:lnTo>
                      <a:pt x="235" y="114"/>
                    </a:lnTo>
                    <a:lnTo>
                      <a:pt x="235" y="115"/>
                    </a:lnTo>
                    <a:lnTo>
                      <a:pt x="235" y="116"/>
                    </a:lnTo>
                    <a:lnTo>
                      <a:pt x="235" y="116"/>
                    </a:lnTo>
                    <a:lnTo>
                      <a:pt x="235" y="117"/>
                    </a:lnTo>
                    <a:lnTo>
                      <a:pt x="235" y="118"/>
                    </a:lnTo>
                    <a:lnTo>
                      <a:pt x="236" y="118"/>
                    </a:lnTo>
                    <a:lnTo>
                      <a:pt x="237" y="118"/>
                    </a:lnTo>
                    <a:lnTo>
                      <a:pt x="237" y="119"/>
                    </a:lnTo>
                    <a:lnTo>
                      <a:pt x="237" y="119"/>
                    </a:lnTo>
                    <a:lnTo>
                      <a:pt x="238" y="119"/>
                    </a:lnTo>
                    <a:lnTo>
                      <a:pt x="238" y="119"/>
                    </a:lnTo>
                    <a:lnTo>
                      <a:pt x="237" y="119"/>
                    </a:lnTo>
                    <a:lnTo>
                      <a:pt x="237" y="120"/>
                    </a:lnTo>
                    <a:lnTo>
                      <a:pt x="237" y="121"/>
                    </a:lnTo>
                    <a:lnTo>
                      <a:pt x="238" y="121"/>
                    </a:lnTo>
                    <a:lnTo>
                      <a:pt x="238" y="122"/>
                    </a:lnTo>
                    <a:lnTo>
                      <a:pt x="239" y="122"/>
                    </a:lnTo>
                    <a:lnTo>
                      <a:pt x="239" y="123"/>
                    </a:lnTo>
                    <a:lnTo>
                      <a:pt x="240" y="123"/>
                    </a:lnTo>
                    <a:lnTo>
                      <a:pt x="241" y="123"/>
                    </a:lnTo>
                    <a:lnTo>
                      <a:pt x="241" y="123"/>
                    </a:lnTo>
                    <a:lnTo>
                      <a:pt x="242" y="123"/>
                    </a:lnTo>
                    <a:lnTo>
                      <a:pt x="242" y="124"/>
                    </a:lnTo>
                    <a:lnTo>
                      <a:pt x="243" y="124"/>
                    </a:lnTo>
                    <a:lnTo>
                      <a:pt x="243" y="125"/>
                    </a:lnTo>
                    <a:lnTo>
                      <a:pt x="243" y="126"/>
                    </a:lnTo>
                    <a:lnTo>
                      <a:pt x="243" y="126"/>
                    </a:lnTo>
                    <a:lnTo>
                      <a:pt x="243" y="127"/>
                    </a:lnTo>
                    <a:lnTo>
                      <a:pt x="243" y="128"/>
                    </a:lnTo>
                    <a:lnTo>
                      <a:pt x="243" y="129"/>
                    </a:lnTo>
                    <a:lnTo>
                      <a:pt x="244" y="129"/>
                    </a:lnTo>
                    <a:lnTo>
                      <a:pt x="244" y="129"/>
                    </a:lnTo>
                    <a:lnTo>
                      <a:pt x="244" y="129"/>
                    </a:lnTo>
                    <a:lnTo>
                      <a:pt x="244" y="130"/>
                    </a:lnTo>
                    <a:lnTo>
                      <a:pt x="245" y="130"/>
                    </a:lnTo>
                    <a:lnTo>
                      <a:pt x="246" y="130"/>
                    </a:lnTo>
                    <a:lnTo>
                      <a:pt x="246" y="131"/>
                    </a:lnTo>
                    <a:lnTo>
                      <a:pt x="247" y="131"/>
                    </a:lnTo>
                    <a:lnTo>
                      <a:pt x="247" y="132"/>
                    </a:lnTo>
                    <a:lnTo>
                      <a:pt x="247" y="132"/>
                    </a:lnTo>
                    <a:lnTo>
                      <a:pt x="247" y="133"/>
                    </a:lnTo>
                    <a:lnTo>
                      <a:pt x="248" y="133"/>
                    </a:lnTo>
                    <a:lnTo>
                      <a:pt x="248" y="133"/>
                    </a:lnTo>
                    <a:lnTo>
                      <a:pt x="248" y="134"/>
                    </a:lnTo>
                    <a:lnTo>
                      <a:pt x="248" y="135"/>
                    </a:lnTo>
                    <a:lnTo>
                      <a:pt x="249" y="135"/>
                    </a:lnTo>
                    <a:lnTo>
                      <a:pt x="249" y="136"/>
                    </a:lnTo>
                    <a:lnTo>
                      <a:pt x="249" y="136"/>
                    </a:lnTo>
                    <a:lnTo>
                      <a:pt x="249" y="137"/>
                    </a:lnTo>
                    <a:lnTo>
                      <a:pt x="249" y="138"/>
                    </a:lnTo>
                    <a:lnTo>
                      <a:pt x="249" y="139"/>
                    </a:lnTo>
                    <a:lnTo>
                      <a:pt x="249" y="140"/>
                    </a:lnTo>
                    <a:lnTo>
                      <a:pt x="248" y="140"/>
                    </a:lnTo>
                    <a:lnTo>
                      <a:pt x="248" y="140"/>
                    </a:lnTo>
                    <a:lnTo>
                      <a:pt x="248" y="141"/>
                    </a:lnTo>
                    <a:lnTo>
                      <a:pt x="247" y="141"/>
                    </a:lnTo>
                    <a:lnTo>
                      <a:pt x="247" y="141"/>
                    </a:lnTo>
                    <a:lnTo>
                      <a:pt x="246" y="141"/>
                    </a:lnTo>
                    <a:lnTo>
                      <a:pt x="245" y="141"/>
                    </a:lnTo>
                    <a:lnTo>
                      <a:pt x="245" y="142"/>
                    </a:lnTo>
                    <a:lnTo>
                      <a:pt x="244" y="142"/>
                    </a:lnTo>
                    <a:lnTo>
                      <a:pt x="244" y="143"/>
                    </a:lnTo>
                    <a:lnTo>
                      <a:pt x="244" y="143"/>
                    </a:lnTo>
                    <a:lnTo>
                      <a:pt x="245" y="143"/>
                    </a:lnTo>
                    <a:lnTo>
                      <a:pt x="245" y="144"/>
                    </a:lnTo>
                    <a:lnTo>
                      <a:pt x="246" y="144"/>
                    </a:lnTo>
                    <a:lnTo>
                      <a:pt x="246" y="145"/>
                    </a:lnTo>
                    <a:lnTo>
                      <a:pt x="246" y="146"/>
                    </a:lnTo>
                    <a:lnTo>
                      <a:pt x="247" y="146"/>
                    </a:lnTo>
                    <a:lnTo>
                      <a:pt x="247" y="147"/>
                    </a:lnTo>
                    <a:lnTo>
                      <a:pt x="247" y="147"/>
                    </a:lnTo>
                    <a:lnTo>
                      <a:pt x="247" y="148"/>
                    </a:lnTo>
                    <a:lnTo>
                      <a:pt x="246" y="148"/>
                    </a:lnTo>
                    <a:lnTo>
                      <a:pt x="247" y="148"/>
                    </a:lnTo>
                    <a:lnTo>
                      <a:pt x="247" y="149"/>
                    </a:lnTo>
                    <a:lnTo>
                      <a:pt x="247" y="149"/>
                    </a:lnTo>
                    <a:lnTo>
                      <a:pt x="248" y="149"/>
                    </a:lnTo>
                    <a:lnTo>
                      <a:pt x="248" y="150"/>
                    </a:lnTo>
                    <a:lnTo>
                      <a:pt x="249" y="150"/>
                    </a:lnTo>
                    <a:lnTo>
                      <a:pt x="249" y="150"/>
                    </a:lnTo>
                    <a:lnTo>
                      <a:pt x="248" y="151"/>
                    </a:lnTo>
                    <a:lnTo>
                      <a:pt x="248" y="152"/>
                    </a:lnTo>
                    <a:lnTo>
                      <a:pt x="247" y="152"/>
                    </a:lnTo>
                    <a:lnTo>
                      <a:pt x="247" y="153"/>
                    </a:lnTo>
                    <a:lnTo>
                      <a:pt x="247" y="154"/>
                    </a:lnTo>
                    <a:lnTo>
                      <a:pt x="247" y="154"/>
                    </a:lnTo>
                    <a:lnTo>
                      <a:pt x="248" y="154"/>
                    </a:lnTo>
                    <a:lnTo>
                      <a:pt x="248" y="155"/>
                    </a:lnTo>
                    <a:lnTo>
                      <a:pt x="249" y="155"/>
                    </a:lnTo>
                    <a:lnTo>
                      <a:pt x="249" y="156"/>
                    </a:lnTo>
                    <a:lnTo>
                      <a:pt x="249" y="157"/>
                    </a:lnTo>
                    <a:lnTo>
                      <a:pt x="250" y="157"/>
                    </a:lnTo>
                    <a:lnTo>
                      <a:pt x="250" y="157"/>
                    </a:lnTo>
                    <a:lnTo>
                      <a:pt x="251" y="157"/>
                    </a:lnTo>
                    <a:lnTo>
                      <a:pt x="251" y="158"/>
                    </a:lnTo>
                    <a:lnTo>
                      <a:pt x="251" y="159"/>
                    </a:lnTo>
                    <a:lnTo>
                      <a:pt x="250" y="159"/>
                    </a:lnTo>
                    <a:lnTo>
                      <a:pt x="251" y="159"/>
                    </a:lnTo>
                    <a:lnTo>
                      <a:pt x="251" y="160"/>
                    </a:lnTo>
                    <a:lnTo>
                      <a:pt x="251" y="160"/>
                    </a:lnTo>
                    <a:lnTo>
                      <a:pt x="251" y="161"/>
                    </a:lnTo>
                    <a:lnTo>
                      <a:pt x="251" y="162"/>
                    </a:lnTo>
                    <a:lnTo>
                      <a:pt x="251" y="162"/>
                    </a:lnTo>
                    <a:lnTo>
                      <a:pt x="251" y="163"/>
                    </a:lnTo>
                    <a:lnTo>
                      <a:pt x="252" y="163"/>
                    </a:lnTo>
                    <a:lnTo>
                      <a:pt x="252" y="164"/>
                    </a:lnTo>
                    <a:lnTo>
                      <a:pt x="252" y="164"/>
                    </a:lnTo>
                    <a:lnTo>
                      <a:pt x="253" y="164"/>
                    </a:lnTo>
                    <a:lnTo>
                      <a:pt x="253" y="165"/>
                    </a:lnTo>
                    <a:lnTo>
                      <a:pt x="254" y="165"/>
                    </a:lnTo>
                    <a:lnTo>
                      <a:pt x="254" y="166"/>
                    </a:lnTo>
                    <a:lnTo>
                      <a:pt x="254" y="166"/>
                    </a:lnTo>
                    <a:lnTo>
                      <a:pt x="254" y="167"/>
                    </a:lnTo>
                    <a:lnTo>
                      <a:pt x="255" y="167"/>
                    </a:lnTo>
                    <a:lnTo>
                      <a:pt x="255" y="167"/>
                    </a:lnTo>
                    <a:lnTo>
                      <a:pt x="255" y="168"/>
                    </a:lnTo>
                    <a:lnTo>
                      <a:pt x="254" y="168"/>
                    </a:lnTo>
                    <a:lnTo>
                      <a:pt x="254" y="169"/>
                    </a:lnTo>
                    <a:lnTo>
                      <a:pt x="254" y="169"/>
                    </a:lnTo>
                    <a:lnTo>
                      <a:pt x="254" y="170"/>
                    </a:lnTo>
                    <a:lnTo>
                      <a:pt x="253" y="170"/>
                    </a:lnTo>
                    <a:lnTo>
                      <a:pt x="253" y="171"/>
                    </a:lnTo>
                    <a:lnTo>
                      <a:pt x="253" y="171"/>
                    </a:lnTo>
                    <a:lnTo>
                      <a:pt x="253" y="172"/>
                    </a:lnTo>
                    <a:lnTo>
                      <a:pt x="254" y="172"/>
                    </a:lnTo>
                    <a:lnTo>
                      <a:pt x="254" y="173"/>
                    </a:lnTo>
                    <a:lnTo>
                      <a:pt x="254" y="173"/>
                    </a:lnTo>
                    <a:lnTo>
                      <a:pt x="255" y="173"/>
                    </a:lnTo>
                    <a:lnTo>
                      <a:pt x="255" y="172"/>
                    </a:lnTo>
                    <a:lnTo>
                      <a:pt x="256" y="172"/>
                    </a:lnTo>
                    <a:lnTo>
                      <a:pt x="256" y="171"/>
                    </a:lnTo>
                    <a:lnTo>
                      <a:pt x="257" y="171"/>
                    </a:lnTo>
                    <a:lnTo>
                      <a:pt x="257" y="171"/>
                    </a:lnTo>
                    <a:lnTo>
                      <a:pt x="258" y="171"/>
                    </a:lnTo>
                    <a:lnTo>
                      <a:pt x="258" y="171"/>
                    </a:lnTo>
                    <a:lnTo>
                      <a:pt x="259" y="171"/>
                    </a:lnTo>
                    <a:lnTo>
                      <a:pt x="260" y="171"/>
                    </a:lnTo>
                    <a:lnTo>
                      <a:pt x="260" y="171"/>
                    </a:lnTo>
                    <a:lnTo>
                      <a:pt x="260" y="172"/>
                    </a:lnTo>
                    <a:lnTo>
                      <a:pt x="261" y="173"/>
                    </a:lnTo>
                    <a:lnTo>
                      <a:pt x="261" y="174"/>
                    </a:lnTo>
                    <a:lnTo>
                      <a:pt x="261" y="174"/>
                    </a:lnTo>
                    <a:lnTo>
                      <a:pt x="261" y="174"/>
                    </a:lnTo>
                    <a:lnTo>
                      <a:pt x="261" y="175"/>
                    </a:lnTo>
                    <a:lnTo>
                      <a:pt x="261" y="176"/>
                    </a:lnTo>
                    <a:lnTo>
                      <a:pt x="261" y="176"/>
                    </a:lnTo>
                    <a:lnTo>
                      <a:pt x="261" y="177"/>
                    </a:lnTo>
                    <a:lnTo>
                      <a:pt x="261" y="178"/>
                    </a:lnTo>
                    <a:lnTo>
                      <a:pt x="260" y="178"/>
                    </a:lnTo>
                    <a:lnTo>
                      <a:pt x="260" y="178"/>
                    </a:lnTo>
                    <a:lnTo>
                      <a:pt x="259" y="178"/>
                    </a:lnTo>
                    <a:lnTo>
                      <a:pt x="259" y="179"/>
                    </a:lnTo>
                    <a:lnTo>
                      <a:pt x="259" y="180"/>
                    </a:lnTo>
                    <a:lnTo>
                      <a:pt x="259" y="181"/>
                    </a:lnTo>
                    <a:lnTo>
                      <a:pt x="259" y="181"/>
                    </a:lnTo>
                    <a:lnTo>
                      <a:pt x="260" y="181"/>
                    </a:lnTo>
                    <a:lnTo>
                      <a:pt x="261" y="181"/>
                    </a:lnTo>
                    <a:lnTo>
                      <a:pt x="261" y="181"/>
                    </a:lnTo>
                    <a:lnTo>
                      <a:pt x="261" y="182"/>
                    </a:lnTo>
                    <a:lnTo>
                      <a:pt x="261" y="183"/>
                    </a:lnTo>
                    <a:lnTo>
                      <a:pt x="262" y="183"/>
                    </a:lnTo>
                    <a:lnTo>
                      <a:pt x="262" y="184"/>
                    </a:lnTo>
                    <a:lnTo>
                      <a:pt x="261" y="184"/>
                    </a:lnTo>
                    <a:lnTo>
                      <a:pt x="261" y="185"/>
                    </a:lnTo>
                    <a:lnTo>
                      <a:pt x="261" y="185"/>
                    </a:lnTo>
                    <a:lnTo>
                      <a:pt x="262" y="185"/>
                    </a:lnTo>
                    <a:lnTo>
                      <a:pt x="262" y="186"/>
                    </a:lnTo>
                    <a:lnTo>
                      <a:pt x="263" y="186"/>
                    </a:lnTo>
                    <a:lnTo>
                      <a:pt x="263" y="187"/>
                    </a:lnTo>
                    <a:lnTo>
                      <a:pt x="263" y="188"/>
                    </a:lnTo>
                    <a:lnTo>
                      <a:pt x="262" y="188"/>
                    </a:lnTo>
                    <a:lnTo>
                      <a:pt x="262" y="189"/>
                    </a:lnTo>
                    <a:lnTo>
                      <a:pt x="263" y="189"/>
                    </a:lnTo>
                    <a:lnTo>
                      <a:pt x="263" y="190"/>
                    </a:lnTo>
                    <a:lnTo>
                      <a:pt x="264" y="190"/>
                    </a:lnTo>
                    <a:lnTo>
                      <a:pt x="265" y="191"/>
                    </a:lnTo>
                    <a:lnTo>
                      <a:pt x="265" y="191"/>
                    </a:lnTo>
                    <a:lnTo>
                      <a:pt x="265" y="192"/>
                    </a:lnTo>
                    <a:lnTo>
                      <a:pt x="265" y="193"/>
                    </a:lnTo>
                    <a:lnTo>
                      <a:pt x="265" y="194"/>
                    </a:lnTo>
                    <a:lnTo>
                      <a:pt x="265" y="195"/>
                    </a:lnTo>
                    <a:lnTo>
                      <a:pt x="265" y="195"/>
                    </a:lnTo>
                    <a:lnTo>
                      <a:pt x="265" y="196"/>
                    </a:lnTo>
                    <a:lnTo>
                      <a:pt x="265" y="197"/>
                    </a:lnTo>
                    <a:lnTo>
                      <a:pt x="265" y="198"/>
                    </a:lnTo>
                    <a:lnTo>
                      <a:pt x="265" y="198"/>
                    </a:lnTo>
                    <a:lnTo>
                      <a:pt x="266" y="198"/>
                    </a:lnTo>
                    <a:lnTo>
                      <a:pt x="266" y="199"/>
                    </a:lnTo>
                    <a:lnTo>
                      <a:pt x="266" y="200"/>
                    </a:lnTo>
                    <a:lnTo>
                      <a:pt x="266" y="201"/>
                    </a:lnTo>
                    <a:lnTo>
                      <a:pt x="266" y="202"/>
                    </a:lnTo>
                    <a:lnTo>
                      <a:pt x="265" y="202"/>
                    </a:lnTo>
                    <a:lnTo>
                      <a:pt x="265" y="202"/>
                    </a:lnTo>
                    <a:lnTo>
                      <a:pt x="265" y="202"/>
                    </a:lnTo>
                    <a:lnTo>
                      <a:pt x="265" y="203"/>
                    </a:lnTo>
                    <a:lnTo>
                      <a:pt x="265" y="203"/>
                    </a:lnTo>
                    <a:lnTo>
                      <a:pt x="265" y="204"/>
                    </a:lnTo>
                    <a:lnTo>
                      <a:pt x="265" y="205"/>
                    </a:lnTo>
                    <a:lnTo>
                      <a:pt x="265" y="205"/>
                    </a:lnTo>
                    <a:lnTo>
                      <a:pt x="266" y="205"/>
                    </a:lnTo>
                    <a:lnTo>
                      <a:pt x="266" y="206"/>
                    </a:lnTo>
                    <a:lnTo>
                      <a:pt x="267" y="206"/>
                    </a:lnTo>
                    <a:lnTo>
                      <a:pt x="267" y="207"/>
                    </a:lnTo>
                    <a:lnTo>
                      <a:pt x="268" y="207"/>
                    </a:lnTo>
                    <a:lnTo>
                      <a:pt x="268" y="208"/>
                    </a:lnTo>
                    <a:lnTo>
                      <a:pt x="268" y="209"/>
                    </a:lnTo>
                    <a:lnTo>
                      <a:pt x="268" y="209"/>
                    </a:lnTo>
                    <a:lnTo>
                      <a:pt x="268" y="209"/>
                    </a:lnTo>
                    <a:lnTo>
                      <a:pt x="268" y="210"/>
                    </a:lnTo>
                    <a:lnTo>
                      <a:pt x="269" y="210"/>
                    </a:lnTo>
                    <a:lnTo>
                      <a:pt x="269" y="211"/>
                    </a:lnTo>
                    <a:lnTo>
                      <a:pt x="269" y="212"/>
                    </a:lnTo>
                    <a:lnTo>
                      <a:pt x="270" y="212"/>
                    </a:lnTo>
                    <a:lnTo>
                      <a:pt x="270" y="212"/>
                    </a:lnTo>
                    <a:lnTo>
                      <a:pt x="270" y="213"/>
                    </a:lnTo>
                    <a:lnTo>
                      <a:pt x="269" y="213"/>
                    </a:lnTo>
                    <a:lnTo>
                      <a:pt x="269" y="214"/>
                    </a:lnTo>
                    <a:lnTo>
                      <a:pt x="269" y="215"/>
                    </a:lnTo>
                    <a:lnTo>
                      <a:pt x="269" y="216"/>
                    </a:lnTo>
                    <a:lnTo>
                      <a:pt x="268" y="216"/>
                    </a:lnTo>
                    <a:lnTo>
                      <a:pt x="268" y="216"/>
                    </a:lnTo>
                    <a:lnTo>
                      <a:pt x="268" y="217"/>
                    </a:lnTo>
                    <a:lnTo>
                      <a:pt x="269" y="218"/>
                    </a:lnTo>
                    <a:lnTo>
                      <a:pt x="269" y="219"/>
                    </a:lnTo>
                    <a:lnTo>
                      <a:pt x="270" y="219"/>
                    </a:lnTo>
                    <a:lnTo>
                      <a:pt x="270" y="219"/>
                    </a:lnTo>
                    <a:lnTo>
                      <a:pt x="270" y="220"/>
                    </a:lnTo>
                    <a:lnTo>
                      <a:pt x="270" y="221"/>
                    </a:lnTo>
                    <a:lnTo>
                      <a:pt x="271" y="221"/>
                    </a:lnTo>
                    <a:lnTo>
                      <a:pt x="271" y="222"/>
                    </a:lnTo>
                    <a:lnTo>
                      <a:pt x="271" y="222"/>
                    </a:lnTo>
                    <a:lnTo>
                      <a:pt x="271" y="223"/>
                    </a:lnTo>
                    <a:lnTo>
                      <a:pt x="272" y="223"/>
                    </a:lnTo>
                    <a:lnTo>
                      <a:pt x="272" y="224"/>
                    </a:lnTo>
                    <a:lnTo>
                      <a:pt x="272" y="224"/>
                    </a:lnTo>
                    <a:lnTo>
                      <a:pt x="272" y="225"/>
                    </a:lnTo>
                    <a:lnTo>
                      <a:pt x="272" y="226"/>
                    </a:lnTo>
                    <a:lnTo>
                      <a:pt x="272" y="226"/>
                    </a:lnTo>
                    <a:lnTo>
                      <a:pt x="272" y="227"/>
                    </a:lnTo>
                    <a:lnTo>
                      <a:pt x="272" y="227"/>
                    </a:lnTo>
                    <a:lnTo>
                      <a:pt x="272" y="228"/>
                    </a:lnTo>
                    <a:lnTo>
                      <a:pt x="271" y="228"/>
                    </a:lnTo>
                    <a:lnTo>
                      <a:pt x="270" y="228"/>
                    </a:lnTo>
                    <a:lnTo>
                      <a:pt x="269" y="228"/>
                    </a:lnTo>
                    <a:lnTo>
                      <a:pt x="269" y="227"/>
                    </a:lnTo>
                    <a:lnTo>
                      <a:pt x="268" y="227"/>
                    </a:lnTo>
                    <a:lnTo>
                      <a:pt x="268" y="226"/>
                    </a:lnTo>
                    <a:lnTo>
                      <a:pt x="267" y="226"/>
                    </a:lnTo>
                    <a:lnTo>
                      <a:pt x="266" y="225"/>
                    </a:lnTo>
                    <a:lnTo>
                      <a:pt x="265" y="222"/>
                    </a:lnTo>
                    <a:lnTo>
                      <a:pt x="265" y="222"/>
                    </a:lnTo>
                    <a:lnTo>
                      <a:pt x="263" y="222"/>
                    </a:lnTo>
                    <a:lnTo>
                      <a:pt x="262" y="222"/>
                    </a:lnTo>
                    <a:lnTo>
                      <a:pt x="260" y="221"/>
                    </a:lnTo>
                    <a:lnTo>
                      <a:pt x="259" y="219"/>
                    </a:lnTo>
                    <a:lnTo>
                      <a:pt x="258" y="218"/>
                    </a:lnTo>
                    <a:lnTo>
                      <a:pt x="257" y="217"/>
                    </a:lnTo>
                    <a:lnTo>
                      <a:pt x="256" y="217"/>
                    </a:lnTo>
                    <a:lnTo>
                      <a:pt x="255" y="218"/>
                    </a:lnTo>
                    <a:lnTo>
                      <a:pt x="254" y="219"/>
                    </a:lnTo>
                    <a:lnTo>
                      <a:pt x="254" y="220"/>
                    </a:lnTo>
                    <a:lnTo>
                      <a:pt x="253" y="221"/>
                    </a:lnTo>
                    <a:lnTo>
                      <a:pt x="251" y="221"/>
                    </a:lnTo>
                    <a:lnTo>
                      <a:pt x="251" y="220"/>
                    </a:lnTo>
                    <a:lnTo>
                      <a:pt x="251" y="219"/>
                    </a:lnTo>
                    <a:lnTo>
                      <a:pt x="251" y="219"/>
                    </a:lnTo>
                    <a:lnTo>
                      <a:pt x="250" y="218"/>
                    </a:lnTo>
                    <a:lnTo>
                      <a:pt x="249" y="218"/>
                    </a:lnTo>
                    <a:lnTo>
                      <a:pt x="247" y="219"/>
                    </a:lnTo>
                    <a:lnTo>
                      <a:pt x="247" y="219"/>
                    </a:lnTo>
                    <a:lnTo>
                      <a:pt x="246" y="219"/>
                    </a:lnTo>
                    <a:lnTo>
                      <a:pt x="245" y="218"/>
                    </a:lnTo>
                    <a:lnTo>
                      <a:pt x="244" y="217"/>
                    </a:lnTo>
                    <a:lnTo>
                      <a:pt x="243" y="216"/>
                    </a:lnTo>
                    <a:lnTo>
                      <a:pt x="243" y="215"/>
                    </a:lnTo>
                    <a:lnTo>
                      <a:pt x="243" y="214"/>
                    </a:lnTo>
                    <a:lnTo>
                      <a:pt x="241" y="214"/>
                    </a:lnTo>
                    <a:lnTo>
                      <a:pt x="240" y="214"/>
                    </a:lnTo>
                    <a:lnTo>
                      <a:pt x="238" y="213"/>
                    </a:lnTo>
                    <a:lnTo>
                      <a:pt x="237" y="213"/>
                    </a:lnTo>
                    <a:lnTo>
                      <a:pt x="237" y="212"/>
                    </a:lnTo>
                    <a:lnTo>
                      <a:pt x="237" y="212"/>
                    </a:lnTo>
                    <a:lnTo>
                      <a:pt x="236" y="211"/>
                    </a:lnTo>
                    <a:lnTo>
                      <a:pt x="236" y="210"/>
                    </a:lnTo>
                    <a:lnTo>
                      <a:pt x="234" y="209"/>
                    </a:lnTo>
                    <a:lnTo>
                      <a:pt x="233" y="209"/>
                    </a:lnTo>
                    <a:lnTo>
                      <a:pt x="230" y="209"/>
                    </a:lnTo>
                    <a:lnTo>
                      <a:pt x="230" y="208"/>
                    </a:lnTo>
                    <a:lnTo>
                      <a:pt x="228" y="208"/>
                    </a:lnTo>
                    <a:lnTo>
                      <a:pt x="227" y="208"/>
                    </a:lnTo>
                    <a:lnTo>
                      <a:pt x="225" y="208"/>
                    </a:lnTo>
                    <a:lnTo>
                      <a:pt x="224" y="208"/>
                    </a:lnTo>
                    <a:lnTo>
                      <a:pt x="223" y="209"/>
                    </a:lnTo>
                    <a:lnTo>
                      <a:pt x="223" y="209"/>
                    </a:lnTo>
                    <a:lnTo>
                      <a:pt x="222" y="210"/>
                    </a:lnTo>
                    <a:lnTo>
                      <a:pt x="220" y="211"/>
                    </a:lnTo>
                    <a:lnTo>
                      <a:pt x="220" y="211"/>
                    </a:lnTo>
                    <a:lnTo>
                      <a:pt x="219" y="210"/>
                    </a:lnTo>
                    <a:lnTo>
                      <a:pt x="218" y="209"/>
                    </a:lnTo>
                    <a:lnTo>
                      <a:pt x="218" y="209"/>
                    </a:lnTo>
                    <a:lnTo>
                      <a:pt x="217" y="209"/>
                    </a:lnTo>
                    <a:lnTo>
                      <a:pt x="217" y="208"/>
                    </a:lnTo>
                    <a:lnTo>
                      <a:pt x="216" y="207"/>
                    </a:lnTo>
                    <a:lnTo>
                      <a:pt x="216" y="206"/>
                    </a:lnTo>
                    <a:lnTo>
                      <a:pt x="216" y="205"/>
                    </a:lnTo>
                    <a:lnTo>
                      <a:pt x="214" y="205"/>
                    </a:lnTo>
                    <a:lnTo>
                      <a:pt x="213" y="204"/>
                    </a:lnTo>
                    <a:lnTo>
                      <a:pt x="212" y="204"/>
                    </a:lnTo>
                    <a:lnTo>
                      <a:pt x="211" y="204"/>
                    </a:lnTo>
                    <a:lnTo>
                      <a:pt x="210" y="204"/>
                    </a:lnTo>
                    <a:lnTo>
                      <a:pt x="210" y="205"/>
                    </a:lnTo>
                    <a:lnTo>
                      <a:pt x="209" y="205"/>
                    </a:lnTo>
                    <a:lnTo>
                      <a:pt x="208" y="206"/>
                    </a:lnTo>
                    <a:lnTo>
                      <a:pt x="207" y="207"/>
                    </a:lnTo>
                    <a:lnTo>
                      <a:pt x="206" y="207"/>
                    </a:lnTo>
                    <a:lnTo>
                      <a:pt x="206" y="208"/>
                    </a:lnTo>
                    <a:lnTo>
                      <a:pt x="206" y="209"/>
                    </a:lnTo>
                    <a:lnTo>
                      <a:pt x="205" y="211"/>
                    </a:lnTo>
                    <a:lnTo>
                      <a:pt x="204" y="211"/>
                    </a:lnTo>
                    <a:lnTo>
                      <a:pt x="203" y="211"/>
                    </a:lnTo>
                    <a:lnTo>
                      <a:pt x="202" y="209"/>
                    </a:lnTo>
                    <a:lnTo>
                      <a:pt x="201" y="209"/>
                    </a:lnTo>
                    <a:lnTo>
                      <a:pt x="199" y="209"/>
                    </a:lnTo>
                    <a:lnTo>
                      <a:pt x="199" y="209"/>
                    </a:lnTo>
                    <a:lnTo>
                      <a:pt x="198" y="210"/>
                    </a:lnTo>
                    <a:lnTo>
                      <a:pt x="197" y="210"/>
                    </a:lnTo>
                    <a:lnTo>
                      <a:pt x="196" y="211"/>
                    </a:lnTo>
                    <a:lnTo>
                      <a:pt x="196" y="212"/>
                    </a:lnTo>
                    <a:lnTo>
                      <a:pt x="195" y="212"/>
                    </a:lnTo>
                    <a:lnTo>
                      <a:pt x="194" y="212"/>
                    </a:lnTo>
                    <a:lnTo>
                      <a:pt x="193" y="212"/>
                    </a:lnTo>
                    <a:lnTo>
                      <a:pt x="192" y="211"/>
                    </a:lnTo>
                    <a:lnTo>
                      <a:pt x="192" y="209"/>
                    </a:lnTo>
                    <a:lnTo>
                      <a:pt x="191" y="209"/>
                    </a:lnTo>
                    <a:lnTo>
                      <a:pt x="190" y="209"/>
                    </a:lnTo>
                    <a:lnTo>
                      <a:pt x="191" y="207"/>
                    </a:lnTo>
                    <a:lnTo>
                      <a:pt x="191" y="206"/>
                    </a:lnTo>
                    <a:lnTo>
                      <a:pt x="190" y="205"/>
                    </a:lnTo>
                    <a:lnTo>
                      <a:pt x="190" y="205"/>
                    </a:lnTo>
                    <a:lnTo>
                      <a:pt x="189" y="204"/>
                    </a:lnTo>
                    <a:lnTo>
                      <a:pt x="189" y="205"/>
                    </a:lnTo>
                    <a:lnTo>
                      <a:pt x="188" y="205"/>
                    </a:lnTo>
                    <a:lnTo>
                      <a:pt x="187" y="205"/>
                    </a:lnTo>
                    <a:lnTo>
                      <a:pt x="186" y="204"/>
                    </a:lnTo>
                    <a:lnTo>
                      <a:pt x="186" y="204"/>
                    </a:lnTo>
                    <a:lnTo>
                      <a:pt x="184" y="202"/>
                    </a:lnTo>
                    <a:lnTo>
                      <a:pt x="183" y="202"/>
                    </a:lnTo>
                    <a:lnTo>
                      <a:pt x="182" y="202"/>
                    </a:lnTo>
                    <a:lnTo>
                      <a:pt x="182" y="202"/>
                    </a:lnTo>
                    <a:lnTo>
                      <a:pt x="181" y="203"/>
                    </a:lnTo>
                    <a:lnTo>
                      <a:pt x="180" y="203"/>
                    </a:lnTo>
                    <a:lnTo>
                      <a:pt x="179" y="204"/>
                    </a:lnTo>
                    <a:lnTo>
                      <a:pt x="179" y="204"/>
                    </a:lnTo>
                    <a:lnTo>
                      <a:pt x="178" y="205"/>
                    </a:lnTo>
                    <a:lnTo>
                      <a:pt x="177" y="205"/>
                    </a:lnTo>
                    <a:lnTo>
                      <a:pt x="175" y="206"/>
                    </a:lnTo>
                    <a:lnTo>
                      <a:pt x="175" y="206"/>
                    </a:lnTo>
                    <a:lnTo>
                      <a:pt x="174" y="206"/>
                    </a:lnTo>
                    <a:lnTo>
                      <a:pt x="173" y="207"/>
                    </a:lnTo>
                    <a:lnTo>
                      <a:pt x="173" y="208"/>
                    </a:lnTo>
                    <a:lnTo>
                      <a:pt x="172" y="209"/>
                    </a:lnTo>
                    <a:lnTo>
                      <a:pt x="172" y="210"/>
                    </a:lnTo>
                    <a:lnTo>
                      <a:pt x="172" y="211"/>
                    </a:lnTo>
                    <a:lnTo>
                      <a:pt x="172" y="212"/>
                    </a:lnTo>
                    <a:lnTo>
                      <a:pt x="170" y="212"/>
                    </a:lnTo>
                    <a:lnTo>
                      <a:pt x="169" y="213"/>
                    </a:lnTo>
                    <a:lnTo>
                      <a:pt x="168" y="213"/>
                    </a:lnTo>
                    <a:lnTo>
                      <a:pt x="168" y="214"/>
                    </a:lnTo>
                    <a:lnTo>
                      <a:pt x="168" y="214"/>
                    </a:lnTo>
                    <a:lnTo>
                      <a:pt x="167" y="214"/>
                    </a:lnTo>
                    <a:lnTo>
                      <a:pt x="166" y="214"/>
                    </a:lnTo>
                    <a:lnTo>
                      <a:pt x="165" y="213"/>
                    </a:lnTo>
                    <a:lnTo>
                      <a:pt x="165" y="212"/>
                    </a:lnTo>
                    <a:lnTo>
                      <a:pt x="165" y="210"/>
                    </a:lnTo>
                    <a:lnTo>
                      <a:pt x="165" y="209"/>
                    </a:lnTo>
                    <a:lnTo>
                      <a:pt x="164" y="209"/>
                    </a:lnTo>
                    <a:lnTo>
                      <a:pt x="163" y="209"/>
                    </a:lnTo>
                    <a:lnTo>
                      <a:pt x="162" y="209"/>
                    </a:lnTo>
                    <a:lnTo>
                      <a:pt x="161" y="208"/>
                    </a:lnTo>
                    <a:lnTo>
                      <a:pt x="161" y="207"/>
                    </a:lnTo>
                    <a:lnTo>
                      <a:pt x="160" y="207"/>
                    </a:lnTo>
                    <a:lnTo>
                      <a:pt x="159" y="206"/>
                    </a:lnTo>
                    <a:lnTo>
                      <a:pt x="158" y="206"/>
                    </a:lnTo>
                    <a:lnTo>
                      <a:pt x="158" y="207"/>
                    </a:lnTo>
                    <a:lnTo>
                      <a:pt x="157" y="208"/>
                    </a:lnTo>
                    <a:lnTo>
                      <a:pt x="155" y="209"/>
                    </a:lnTo>
                    <a:lnTo>
                      <a:pt x="155" y="210"/>
                    </a:lnTo>
                    <a:lnTo>
                      <a:pt x="154" y="211"/>
                    </a:lnTo>
                    <a:lnTo>
                      <a:pt x="152" y="211"/>
                    </a:lnTo>
                    <a:lnTo>
                      <a:pt x="151" y="211"/>
                    </a:lnTo>
                    <a:lnTo>
                      <a:pt x="151" y="209"/>
                    </a:lnTo>
                    <a:lnTo>
                      <a:pt x="150" y="208"/>
                    </a:lnTo>
                    <a:lnTo>
                      <a:pt x="150" y="207"/>
                    </a:lnTo>
                    <a:lnTo>
                      <a:pt x="149" y="207"/>
                    </a:lnTo>
                    <a:lnTo>
                      <a:pt x="148" y="208"/>
                    </a:lnTo>
                    <a:lnTo>
                      <a:pt x="148" y="207"/>
                    </a:lnTo>
                    <a:lnTo>
                      <a:pt x="146" y="209"/>
                    </a:lnTo>
                    <a:lnTo>
                      <a:pt x="145" y="209"/>
                    </a:lnTo>
                    <a:lnTo>
                      <a:pt x="144" y="209"/>
                    </a:lnTo>
                    <a:lnTo>
                      <a:pt x="144" y="209"/>
                    </a:lnTo>
                    <a:lnTo>
                      <a:pt x="142" y="209"/>
                    </a:lnTo>
                    <a:lnTo>
                      <a:pt x="141" y="209"/>
                    </a:lnTo>
                    <a:lnTo>
                      <a:pt x="141" y="209"/>
                    </a:lnTo>
                    <a:lnTo>
                      <a:pt x="141" y="208"/>
                    </a:lnTo>
                    <a:lnTo>
                      <a:pt x="141" y="208"/>
                    </a:lnTo>
                    <a:lnTo>
                      <a:pt x="139" y="208"/>
                    </a:lnTo>
                    <a:lnTo>
                      <a:pt x="138" y="207"/>
                    </a:lnTo>
                    <a:lnTo>
                      <a:pt x="137" y="206"/>
                    </a:lnTo>
                    <a:lnTo>
                      <a:pt x="137" y="206"/>
                    </a:lnTo>
                    <a:lnTo>
                      <a:pt x="137" y="207"/>
                    </a:lnTo>
                    <a:lnTo>
                      <a:pt x="136" y="207"/>
                    </a:lnTo>
                    <a:lnTo>
                      <a:pt x="135" y="209"/>
                    </a:lnTo>
                    <a:lnTo>
                      <a:pt x="135" y="209"/>
                    </a:lnTo>
                    <a:lnTo>
                      <a:pt x="135" y="210"/>
                    </a:lnTo>
                    <a:lnTo>
                      <a:pt x="136" y="211"/>
                    </a:lnTo>
                    <a:lnTo>
                      <a:pt x="136" y="212"/>
                    </a:lnTo>
                    <a:lnTo>
                      <a:pt x="135" y="213"/>
                    </a:lnTo>
                    <a:lnTo>
                      <a:pt x="134" y="213"/>
                    </a:lnTo>
                    <a:lnTo>
                      <a:pt x="134" y="213"/>
                    </a:lnTo>
                    <a:lnTo>
                      <a:pt x="131" y="212"/>
                    </a:lnTo>
                    <a:lnTo>
                      <a:pt x="130" y="212"/>
                    </a:lnTo>
                    <a:lnTo>
                      <a:pt x="130" y="212"/>
                    </a:lnTo>
                    <a:lnTo>
                      <a:pt x="129" y="212"/>
                    </a:lnTo>
                    <a:lnTo>
                      <a:pt x="128" y="212"/>
                    </a:lnTo>
                    <a:lnTo>
                      <a:pt x="127" y="213"/>
                    </a:lnTo>
                    <a:lnTo>
                      <a:pt x="126" y="212"/>
                    </a:lnTo>
                    <a:lnTo>
                      <a:pt x="125" y="212"/>
                    </a:lnTo>
                    <a:lnTo>
                      <a:pt x="125" y="211"/>
                    </a:lnTo>
                    <a:lnTo>
                      <a:pt x="126" y="209"/>
                    </a:lnTo>
                    <a:lnTo>
                      <a:pt x="125" y="209"/>
                    </a:lnTo>
                    <a:lnTo>
                      <a:pt x="125" y="208"/>
                    </a:lnTo>
                    <a:lnTo>
                      <a:pt x="124" y="207"/>
                    </a:lnTo>
                    <a:lnTo>
                      <a:pt x="124" y="206"/>
                    </a:lnTo>
                    <a:lnTo>
                      <a:pt x="124" y="207"/>
                    </a:lnTo>
                    <a:lnTo>
                      <a:pt x="124" y="208"/>
                    </a:lnTo>
                    <a:lnTo>
                      <a:pt x="124" y="208"/>
                    </a:lnTo>
                    <a:lnTo>
                      <a:pt x="124" y="209"/>
                    </a:lnTo>
                    <a:lnTo>
                      <a:pt x="124" y="209"/>
                    </a:lnTo>
                    <a:lnTo>
                      <a:pt x="122" y="209"/>
                    </a:lnTo>
                    <a:lnTo>
                      <a:pt x="120" y="208"/>
                    </a:lnTo>
                    <a:lnTo>
                      <a:pt x="120" y="207"/>
                    </a:lnTo>
                    <a:lnTo>
                      <a:pt x="119" y="207"/>
                    </a:lnTo>
                    <a:lnTo>
                      <a:pt x="118" y="206"/>
                    </a:lnTo>
                    <a:lnTo>
                      <a:pt x="117" y="205"/>
                    </a:lnTo>
                    <a:lnTo>
                      <a:pt x="117" y="204"/>
                    </a:lnTo>
                    <a:lnTo>
                      <a:pt x="116" y="205"/>
                    </a:lnTo>
                    <a:lnTo>
                      <a:pt x="115" y="205"/>
                    </a:lnTo>
                    <a:lnTo>
                      <a:pt x="114" y="205"/>
                    </a:lnTo>
                    <a:lnTo>
                      <a:pt x="113" y="205"/>
                    </a:lnTo>
                    <a:lnTo>
                      <a:pt x="113" y="205"/>
                    </a:lnTo>
                    <a:lnTo>
                      <a:pt x="112" y="205"/>
                    </a:lnTo>
                    <a:lnTo>
                      <a:pt x="111" y="205"/>
                    </a:lnTo>
                    <a:lnTo>
                      <a:pt x="110" y="205"/>
                    </a:lnTo>
                    <a:lnTo>
                      <a:pt x="111" y="205"/>
                    </a:lnTo>
                    <a:lnTo>
                      <a:pt x="111" y="204"/>
                    </a:lnTo>
                    <a:lnTo>
                      <a:pt x="110" y="204"/>
                    </a:lnTo>
                    <a:lnTo>
                      <a:pt x="110" y="203"/>
                    </a:lnTo>
                    <a:lnTo>
                      <a:pt x="110" y="202"/>
                    </a:lnTo>
                    <a:lnTo>
                      <a:pt x="110" y="201"/>
                    </a:lnTo>
                    <a:lnTo>
                      <a:pt x="109" y="200"/>
                    </a:lnTo>
                    <a:lnTo>
                      <a:pt x="108" y="200"/>
                    </a:lnTo>
                    <a:lnTo>
                      <a:pt x="106" y="201"/>
                    </a:lnTo>
                    <a:lnTo>
                      <a:pt x="106" y="201"/>
                    </a:lnTo>
                    <a:lnTo>
                      <a:pt x="104" y="202"/>
                    </a:lnTo>
                    <a:lnTo>
                      <a:pt x="103" y="202"/>
                    </a:lnTo>
                    <a:lnTo>
                      <a:pt x="102" y="201"/>
                    </a:lnTo>
                    <a:lnTo>
                      <a:pt x="101" y="200"/>
                    </a:lnTo>
                    <a:lnTo>
                      <a:pt x="100" y="198"/>
                    </a:lnTo>
                    <a:lnTo>
                      <a:pt x="100" y="198"/>
                    </a:lnTo>
                    <a:lnTo>
                      <a:pt x="99" y="198"/>
                    </a:lnTo>
                    <a:lnTo>
                      <a:pt x="99" y="198"/>
                    </a:lnTo>
                    <a:lnTo>
                      <a:pt x="98" y="198"/>
                    </a:lnTo>
                    <a:lnTo>
                      <a:pt x="97" y="199"/>
                    </a:lnTo>
                    <a:lnTo>
                      <a:pt x="96" y="199"/>
                    </a:lnTo>
                    <a:lnTo>
                      <a:pt x="94" y="200"/>
                    </a:lnTo>
                    <a:lnTo>
                      <a:pt x="92" y="199"/>
                    </a:lnTo>
                    <a:lnTo>
                      <a:pt x="92" y="198"/>
                    </a:lnTo>
                    <a:lnTo>
                      <a:pt x="91" y="198"/>
                    </a:lnTo>
                    <a:lnTo>
                      <a:pt x="92" y="197"/>
                    </a:lnTo>
                    <a:lnTo>
                      <a:pt x="92" y="196"/>
                    </a:lnTo>
                    <a:lnTo>
                      <a:pt x="91" y="196"/>
                    </a:lnTo>
                    <a:lnTo>
                      <a:pt x="90" y="195"/>
                    </a:lnTo>
                    <a:lnTo>
                      <a:pt x="89" y="195"/>
                    </a:lnTo>
                    <a:lnTo>
                      <a:pt x="89" y="195"/>
                    </a:lnTo>
                    <a:lnTo>
                      <a:pt x="88" y="195"/>
                    </a:lnTo>
                    <a:lnTo>
                      <a:pt x="86" y="195"/>
                    </a:lnTo>
                    <a:lnTo>
                      <a:pt x="86" y="195"/>
                    </a:lnTo>
                    <a:lnTo>
                      <a:pt x="85" y="195"/>
                    </a:lnTo>
                    <a:lnTo>
                      <a:pt x="84" y="196"/>
                    </a:lnTo>
                    <a:lnTo>
                      <a:pt x="84" y="198"/>
                    </a:lnTo>
                    <a:lnTo>
                      <a:pt x="84" y="198"/>
                    </a:lnTo>
                    <a:lnTo>
                      <a:pt x="83" y="199"/>
                    </a:lnTo>
                    <a:lnTo>
                      <a:pt x="83" y="200"/>
                    </a:lnTo>
                    <a:lnTo>
                      <a:pt x="84" y="201"/>
                    </a:lnTo>
                    <a:lnTo>
                      <a:pt x="82" y="203"/>
                    </a:lnTo>
                    <a:lnTo>
                      <a:pt x="81" y="204"/>
                    </a:lnTo>
                    <a:lnTo>
                      <a:pt x="80" y="204"/>
                    </a:lnTo>
                    <a:lnTo>
                      <a:pt x="79" y="204"/>
                    </a:lnTo>
                    <a:lnTo>
                      <a:pt x="78" y="203"/>
                    </a:lnTo>
                    <a:lnTo>
                      <a:pt x="77" y="202"/>
                    </a:lnTo>
                    <a:lnTo>
                      <a:pt x="76" y="202"/>
                    </a:lnTo>
                    <a:lnTo>
                      <a:pt x="75" y="203"/>
                    </a:lnTo>
                    <a:lnTo>
                      <a:pt x="75" y="203"/>
                    </a:lnTo>
                    <a:lnTo>
                      <a:pt x="73" y="202"/>
                    </a:lnTo>
                    <a:lnTo>
                      <a:pt x="72" y="203"/>
                    </a:lnTo>
                    <a:lnTo>
                      <a:pt x="72" y="205"/>
                    </a:lnTo>
                    <a:lnTo>
                      <a:pt x="71" y="205"/>
                    </a:lnTo>
                    <a:lnTo>
                      <a:pt x="70" y="205"/>
                    </a:lnTo>
                    <a:lnTo>
                      <a:pt x="69" y="205"/>
                    </a:lnTo>
                    <a:lnTo>
                      <a:pt x="68" y="205"/>
                    </a:lnTo>
                    <a:lnTo>
                      <a:pt x="68" y="207"/>
                    </a:lnTo>
                    <a:lnTo>
                      <a:pt x="68" y="208"/>
                    </a:lnTo>
                    <a:lnTo>
                      <a:pt x="68" y="208"/>
                    </a:lnTo>
                    <a:lnTo>
                      <a:pt x="67" y="209"/>
                    </a:lnTo>
                    <a:lnTo>
                      <a:pt x="64" y="209"/>
                    </a:lnTo>
                    <a:lnTo>
                      <a:pt x="63" y="209"/>
                    </a:lnTo>
                    <a:lnTo>
                      <a:pt x="62" y="210"/>
                    </a:lnTo>
                    <a:lnTo>
                      <a:pt x="62" y="211"/>
                    </a:lnTo>
                    <a:lnTo>
                      <a:pt x="62" y="211"/>
                    </a:lnTo>
                    <a:lnTo>
                      <a:pt x="62" y="212"/>
                    </a:lnTo>
                    <a:lnTo>
                      <a:pt x="61" y="212"/>
                    </a:lnTo>
                    <a:lnTo>
                      <a:pt x="62" y="212"/>
                    </a:lnTo>
                    <a:lnTo>
                      <a:pt x="63" y="212"/>
                    </a:lnTo>
                    <a:lnTo>
                      <a:pt x="63" y="213"/>
                    </a:lnTo>
                    <a:lnTo>
                      <a:pt x="62" y="214"/>
                    </a:lnTo>
                    <a:lnTo>
                      <a:pt x="62" y="214"/>
                    </a:lnTo>
                    <a:lnTo>
                      <a:pt x="60" y="214"/>
                    </a:lnTo>
                    <a:lnTo>
                      <a:pt x="58" y="213"/>
                    </a:lnTo>
                    <a:lnTo>
                      <a:pt x="58" y="212"/>
                    </a:lnTo>
                    <a:lnTo>
                      <a:pt x="58" y="212"/>
                    </a:lnTo>
                    <a:lnTo>
                      <a:pt x="58" y="211"/>
                    </a:lnTo>
                    <a:lnTo>
                      <a:pt x="58" y="210"/>
                    </a:lnTo>
                    <a:lnTo>
                      <a:pt x="55" y="209"/>
                    </a:lnTo>
                    <a:lnTo>
                      <a:pt x="55" y="209"/>
                    </a:lnTo>
                    <a:lnTo>
                      <a:pt x="55" y="209"/>
                    </a:lnTo>
                    <a:lnTo>
                      <a:pt x="53" y="210"/>
                    </a:lnTo>
                    <a:lnTo>
                      <a:pt x="52" y="210"/>
                    </a:lnTo>
                    <a:lnTo>
                      <a:pt x="51" y="210"/>
                    </a:lnTo>
                    <a:lnTo>
                      <a:pt x="51" y="211"/>
                    </a:lnTo>
                    <a:lnTo>
                      <a:pt x="49" y="212"/>
                    </a:lnTo>
                    <a:lnTo>
                      <a:pt x="48" y="212"/>
                    </a:lnTo>
                    <a:lnTo>
                      <a:pt x="48" y="212"/>
                    </a:lnTo>
                    <a:lnTo>
                      <a:pt x="47" y="212"/>
                    </a:lnTo>
                    <a:lnTo>
                      <a:pt x="46" y="213"/>
                    </a:lnTo>
                    <a:lnTo>
                      <a:pt x="45" y="212"/>
                    </a:lnTo>
                    <a:lnTo>
                      <a:pt x="44" y="212"/>
                    </a:lnTo>
                    <a:lnTo>
                      <a:pt x="44" y="213"/>
                    </a:lnTo>
                    <a:lnTo>
                      <a:pt x="43" y="213"/>
                    </a:lnTo>
                    <a:lnTo>
                      <a:pt x="43" y="214"/>
                    </a:lnTo>
                    <a:lnTo>
                      <a:pt x="42" y="214"/>
                    </a:lnTo>
                    <a:lnTo>
                      <a:pt x="41" y="215"/>
                    </a:lnTo>
                    <a:lnTo>
                      <a:pt x="41" y="215"/>
                    </a:lnTo>
                    <a:lnTo>
                      <a:pt x="40" y="215"/>
                    </a:lnTo>
                    <a:lnTo>
                      <a:pt x="38" y="216"/>
                    </a:lnTo>
                    <a:lnTo>
                      <a:pt x="37" y="216"/>
                    </a:lnTo>
                    <a:lnTo>
                      <a:pt x="37" y="216"/>
                    </a:lnTo>
                    <a:lnTo>
                      <a:pt x="37" y="216"/>
                    </a:lnTo>
                    <a:lnTo>
                      <a:pt x="36" y="215"/>
                    </a:lnTo>
                    <a:lnTo>
                      <a:pt x="35" y="215"/>
                    </a:lnTo>
                    <a:lnTo>
                      <a:pt x="33" y="215"/>
                    </a:lnTo>
                    <a:lnTo>
                      <a:pt x="32" y="215"/>
                    </a:lnTo>
                    <a:lnTo>
                      <a:pt x="31" y="215"/>
                    </a:lnTo>
                    <a:lnTo>
                      <a:pt x="31" y="215"/>
                    </a:lnTo>
                    <a:lnTo>
                      <a:pt x="31" y="216"/>
                    </a:lnTo>
                    <a:lnTo>
                      <a:pt x="31" y="216"/>
                    </a:lnTo>
                    <a:lnTo>
                      <a:pt x="30" y="218"/>
                    </a:lnTo>
                    <a:lnTo>
                      <a:pt x="29" y="218"/>
                    </a:lnTo>
                    <a:lnTo>
                      <a:pt x="29" y="217"/>
                    </a:lnTo>
                    <a:lnTo>
                      <a:pt x="28" y="217"/>
                    </a:lnTo>
                    <a:lnTo>
                      <a:pt x="27" y="218"/>
                    </a:lnTo>
                    <a:lnTo>
                      <a:pt x="26" y="219"/>
                    </a:lnTo>
                    <a:lnTo>
                      <a:pt x="24" y="218"/>
                    </a:lnTo>
                    <a:lnTo>
                      <a:pt x="24" y="217"/>
                    </a:lnTo>
                    <a:lnTo>
                      <a:pt x="23" y="217"/>
                    </a:lnTo>
                    <a:lnTo>
                      <a:pt x="22" y="217"/>
                    </a:lnTo>
                    <a:lnTo>
                      <a:pt x="20" y="216"/>
                    </a:lnTo>
                    <a:lnTo>
                      <a:pt x="19" y="215"/>
                    </a:lnTo>
                    <a:lnTo>
                      <a:pt x="18" y="214"/>
                    </a:lnTo>
                    <a:lnTo>
                      <a:pt x="18" y="213"/>
                    </a:lnTo>
                    <a:lnTo>
                      <a:pt x="18" y="212"/>
                    </a:lnTo>
                    <a:lnTo>
                      <a:pt x="19" y="212"/>
                    </a:lnTo>
                    <a:lnTo>
                      <a:pt x="20" y="212"/>
                    </a:lnTo>
                    <a:lnTo>
                      <a:pt x="21" y="212"/>
                    </a:lnTo>
                    <a:lnTo>
                      <a:pt x="21" y="211"/>
                    </a:lnTo>
                    <a:lnTo>
                      <a:pt x="20" y="210"/>
                    </a:lnTo>
                    <a:lnTo>
                      <a:pt x="20" y="209"/>
                    </a:lnTo>
                    <a:lnTo>
                      <a:pt x="19" y="209"/>
                    </a:lnTo>
                    <a:lnTo>
                      <a:pt x="18" y="210"/>
                    </a:lnTo>
                    <a:lnTo>
                      <a:pt x="17" y="211"/>
                    </a:lnTo>
                    <a:lnTo>
                      <a:pt x="17" y="211"/>
                    </a:lnTo>
                    <a:lnTo>
                      <a:pt x="15" y="212"/>
                    </a:lnTo>
                    <a:lnTo>
                      <a:pt x="14" y="212"/>
                    </a:lnTo>
                    <a:lnTo>
                      <a:pt x="13" y="212"/>
                    </a:lnTo>
                    <a:lnTo>
                      <a:pt x="13" y="211"/>
                    </a:lnTo>
                    <a:lnTo>
                      <a:pt x="13" y="210"/>
                    </a:lnTo>
                    <a:lnTo>
                      <a:pt x="12" y="209"/>
                    </a:lnTo>
                    <a:lnTo>
                      <a:pt x="11" y="208"/>
                    </a:lnTo>
                    <a:lnTo>
                      <a:pt x="10" y="208"/>
                    </a:lnTo>
                    <a:lnTo>
                      <a:pt x="10" y="207"/>
                    </a:lnTo>
                    <a:lnTo>
                      <a:pt x="9" y="206"/>
                    </a:lnTo>
                    <a:lnTo>
                      <a:pt x="9" y="205"/>
                    </a:lnTo>
                    <a:lnTo>
                      <a:pt x="8" y="205"/>
                    </a:lnTo>
                    <a:lnTo>
                      <a:pt x="7" y="205"/>
                    </a:lnTo>
                    <a:lnTo>
                      <a:pt x="7" y="203"/>
                    </a:lnTo>
                    <a:lnTo>
                      <a:pt x="7" y="202"/>
                    </a:lnTo>
                    <a:lnTo>
                      <a:pt x="8" y="202"/>
                    </a:lnTo>
                    <a:lnTo>
                      <a:pt x="8" y="201"/>
                    </a:lnTo>
                    <a:lnTo>
                      <a:pt x="8" y="200"/>
                    </a:lnTo>
                    <a:lnTo>
                      <a:pt x="9" y="200"/>
                    </a:lnTo>
                    <a:lnTo>
                      <a:pt x="10" y="201"/>
                    </a:lnTo>
                    <a:lnTo>
                      <a:pt x="10" y="200"/>
                    </a:lnTo>
                    <a:lnTo>
                      <a:pt x="10" y="199"/>
                    </a:lnTo>
                    <a:lnTo>
                      <a:pt x="10" y="198"/>
                    </a:lnTo>
                    <a:lnTo>
                      <a:pt x="10" y="198"/>
                    </a:lnTo>
                    <a:lnTo>
                      <a:pt x="11" y="198"/>
                    </a:lnTo>
                    <a:lnTo>
                      <a:pt x="12" y="199"/>
                    </a:lnTo>
                    <a:lnTo>
                      <a:pt x="13" y="198"/>
                    </a:lnTo>
                    <a:lnTo>
                      <a:pt x="12" y="198"/>
                    </a:lnTo>
                    <a:lnTo>
                      <a:pt x="13" y="198"/>
                    </a:lnTo>
                    <a:lnTo>
                      <a:pt x="13" y="198"/>
                    </a:lnTo>
                    <a:lnTo>
                      <a:pt x="13" y="199"/>
                    </a:lnTo>
                    <a:lnTo>
                      <a:pt x="14" y="199"/>
                    </a:lnTo>
                    <a:lnTo>
                      <a:pt x="14" y="198"/>
                    </a:lnTo>
                    <a:lnTo>
                      <a:pt x="13" y="198"/>
                    </a:lnTo>
                    <a:lnTo>
                      <a:pt x="14" y="197"/>
                    </a:lnTo>
                    <a:lnTo>
                      <a:pt x="15" y="197"/>
                    </a:lnTo>
                    <a:lnTo>
                      <a:pt x="15" y="196"/>
                    </a:lnTo>
                    <a:lnTo>
                      <a:pt x="15" y="195"/>
                    </a:lnTo>
                    <a:lnTo>
                      <a:pt x="15" y="195"/>
                    </a:lnTo>
                    <a:lnTo>
                      <a:pt x="16" y="195"/>
                    </a:lnTo>
                    <a:lnTo>
                      <a:pt x="16" y="194"/>
                    </a:lnTo>
                    <a:lnTo>
                      <a:pt x="15" y="194"/>
                    </a:lnTo>
                    <a:lnTo>
                      <a:pt x="13" y="194"/>
                    </a:lnTo>
                    <a:lnTo>
                      <a:pt x="13" y="193"/>
                    </a:lnTo>
                    <a:lnTo>
                      <a:pt x="12" y="193"/>
                    </a:lnTo>
                    <a:lnTo>
                      <a:pt x="12" y="191"/>
                    </a:lnTo>
                    <a:lnTo>
                      <a:pt x="13" y="191"/>
                    </a:lnTo>
                    <a:lnTo>
                      <a:pt x="13" y="191"/>
                    </a:lnTo>
                    <a:lnTo>
                      <a:pt x="13" y="190"/>
                    </a:lnTo>
                    <a:lnTo>
                      <a:pt x="13" y="188"/>
                    </a:lnTo>
                    <a:lnTo>
                      <a:pt x="12" y="188"/>
                    </a:lnTo>
                    <a:lnTo>
                      <a:pt x="13" y="188"/>
                    </a:lnTo>
                    <a:lnTo>
                      <a:pt x="13" y="188"/>
                    </a:lnTo>
                    <a:lnTo>
                      <a:pt x="14" y="187"/>
                    </a:lnTo>
                    <a:lnTo>
                      <a:pt x="14" y="186"/>
                    </a:lnTo>
                    <a:lnTo>
                      <a:pt x="13" y="185"/>
                    </a:lnTo>
                    <a:lnTo>
                      <a:pt x="13" y="185"/>
                    </a:lnTo>
                    <a:lnTo>
                      <a:pt x="13" y="185"/>
                    </a:lnTo>
                    <a:lnTo>
                      <a:pt x="11" y="185"/>
                    </a:lnTo>
                    <a:lnTo>
                      <a:pt x="11" y="184"/>
                    </a:lnTo>
                    <a:lnTo>
                      <a:pt x="11" y="183"/>
                    </a:lnTo>
                    <a:lnTo>
                      <a:pt x="11" y="182"/>
                    </a:lnTo>
                    <a:lnTo>
                      <a:pt x="10" y="182"/>
                    </a:lnTo>
                    <a:lnTo>
                      <a:pt x="10" y="182"/>
                    </a:lnTo>
                    <a:lnTo>
                      <a:pt x="9" y="182"/>
                    </a:lnTo>
                    <a:lnTo>
                      <a:pt x="10" y="181"/>
                    </a:lnTo>
                    <a:lnTo>
                      <a:pt x="10" y="181"/>
                    </a:lnTo>
                    <a:lnTo>
                      <a:pt x="10" y="180"/>
                    </a:lnTo>
                    <a:lnTo>
                      <a:pt x="9" y="181"/>
                    </a:lnTo>
                    <a:lnTo>
                      <a:pt x="9" y="180"/>
                    </a:lnTo>
                    <a:lnTo>
                      <a:pt x="10" y="179"/>
                    </a:lnTo>
                    <a:lnTo>
                      <a:pt x="11" y="179"/>
                    </a:lnTo>
                    <a:lnTo>
                      <a:pt x="12" y="179"/>
                    </a:lnTo>
                    <a:lnTo>
                      <a:pt x="12" y="178"/>
                    </a:lnTo>
                    <a:lnTo>
                      <a:pt x="13" y="178"/>
                    </a:lnTo>
                    <a:lnTo>
                      <a:pt x="13" y="175"/>
                    </a:lnTo>
                    <a:lnTo>
                      <a:pt x="13" y="174"/>
                    </a:lnTo>
                    <a:lnTo>
                      <a:pt x="13" y="172"/>
                    </a:lnTo>
                    <a:lnTo>
                      <a:pt x="13" y="172"/>
                    </a:lnTo>
                    <a:lnTo>
                      <a:pt x="12" y="172"/>
                    </a:lnTo>
                    <a:lnTo>
                      <a:pt x="12" y="171"/>
                    </a:lnTo>
                    <a:lnTo>
                      <a:pt x="13" y="171"/>
                    </a:lnTo>
                    <a:lnTo>
                      <a:pt x="13" y="171"/>
                    </a:lnTo>
                    <a:lnTo>
                      <a:pt x="10" y="169"/>
                    </a:lnTo>
                    <a:lnTo>
                      <a:pt x="10" y="168"/>
                    </a:lnTo>
                    <a:lnTo>
                      <a:pt x="10" y="167"/>
                    </a:lnTo>
                    <a:lnTo>
                      <a:pt x="10" y="165"/>
                    </a:lnTo>
                    <a:lnTo>
                      <a:pt x="10" y="165"/>
                    </a:lnTo>
                    <a:lnTo>
                      <a:pt x="9" y="164"/>
                    </a:lnTo>
                    <a:lnTo>
                      <a:pt x="9" y="164"/>
                    </a:lnTo>
                    <a:lnTo>
                      <a:pt x="10" y="164"/>
                    </a:lnTo>
                    <a:lnTo>
                      <a:pt x="10" y="164"/>
                    </a:lnTo>
                    <a:lnTo>
                      <a:pt x="10" y="163"/>
                    </a:lnTo>
                    <a:lnTo>
                      <a:pt x="11" y="163"/>
                    </a:lnTo>
                    <a:lnTo>
                      <a:pt x="10" y="161"/>
                    </a:lnTo>
                    <a:lnTo>
                      <a:pt x="9" y="161"/>
                    </a:lnTo>
                    <a:lnTo>
                      <a:pt x="8" y="160"/>
                    </a:lnTo>
                    <a:lnTo>
                      <a:pt x="7" y="161"/>
                    </a:lnTo>
                    <a:lnTo>
                      <a:pt x="7" y="160"/>
                    </a:lnTo>
                    <a:lnTo>
                      <a:pt x="6" y="159"/>
                    </a:lnTo>
                    <a:lnTo>
                      <a:pt x="4" y="159"/>
                    </a:lnTo>
                    <a:lnTo>
                      <a:pt x="3" y="159"/>
                    </a:lnTo>
                    <a:lnTo>
                      <a:pt x="3" y="159"/>
                    </a:lnTo>
                    <a:lnTo>
                      <a:pt x="2" y="159"/>
                    </a:lnTo>
                    <a:lnTo>
                      <a:pt x="1" y="159"/>
                    </a:lnTo>
                    <a:lnTo>
                      <a:pt x="0" y="158"/>
                    </a:lnTo>
                    <a:lnTo>
                      <a:pt x="0" y="156"/>
                    </a:lnTo>
                    <a:lnTo>
                      <a:pt x="0" y="156"/>
                    </a:lnTo>
                    <a:lnTo>
                      <a:pt x="1" y="156"/>
                    </a:lnTo>
                    <a:lnTo>
                      <a:pt x="2" y="156"/>
                    </a:lnTo>
                    <a:lnTo>
                      <a:pt x="3" y="155"/>
                    </a:lnTo>
                    <a:lnTo>
                      <a:pt x="2" y="155"/>
                    </a:lnTo>
                    <a:lnTo>
                      <a:pt x="1" y="155"/>
                    </a:lnTo>
                    <a:lnTo>
                      <a:pt x="0" y="154"/>
                    </a:lnTo>
                    <a:lnTo>
                      <a:pt x="0" y="154"/>
                    </a:lnTo>
                    <a:lnTo>
                      <a:pt x="0" y="153"/>
                    </a:lnTo>
                    <a:lnTo>
                      <a:pt x="1" y="153"/>
                    </a:lnTo>
                    <a:lnTo>
                      <a:pt x="1" y="151"/>
                    </a:lnTo>
                    <a:lnTo>
                      <a:pt x="1" y="150"/>
                    </a:lnTo>
                    <a:lnTo>
                      <a:pt x="1" y="150"/>
                    </a:lnTo>
                    <a:lnTo>
                      <a:pt x="2" y="150"/>
                    </a:lnTo>
                    <a:lnTo>
                      <a:pt x="2" y="149"/>
                    </a:lnTo>
                    <a:lnTo>
                      <a:pt x="3" y="149"/>
                    </a:lnTo>
                    <a:lnTo>
                      <a:pt x="3" y="149"/>
                    </a:lnTo>
                    <a:lnTo>
                      <a:pt x="4" y="148"/>
                    </a:lnTo>
                    <a:lnTo>
                      <a:pt x="5" y="148"/>
                    </a:lnTo>
                    <a:lnTo>
                      <a:pt x="5" y="147"/>
                    </a:lnTo>
                    <a:lnTo>
                      <a:pt x="4" y="147"/>
                    </a:lnTo>
                    <a:lnTo>
                      <a:pt x="4" y="147"/>
                    </a:lnTo>
                    <a:lnTo>
                      <a:pt x="4" y="146"/>
                    </a:lnTo>
                    <a:lnTo>
                      <a:pt x="5" y="146"/>
                    </a:lnTo>
                    <a:lnTo>
                      <a:pt x="6" y="145"/>
                    </a:lnTo>
                    <a:lnTo>
                      <a:pt x="6" y="144"/>
                    </a:lnTo>
                    <a:lnTo>
                      <a:pt x="5" y="144"/>
                    </a:lnTo>
                    <a:lnTo>
                      <a:pt x="4" y="145"/>
                    </a:lnTo>
                    <a:lnTo>
                      <a:pt x="3" y="144"/>
                    </a:lnTo>
                    <a:lnTo>
                      <a:pt x="4" y="143"/>
                    </a:lnTo>
                    <a:lnTo>
                      <a:pt x="4" y="143"/>
                    </a:lnTo>
                    <a:lnTo>
                      <a:pt x="5" y="143"/>
                    </a:lnTo>
                    <a:lnTo>
                      <a:pt x="6" y="143"/>
                    </a:lnTo>
                    <a:lnTo>
                      <a:pt x="6" y="142"/>
                    </a:lnTo>
                    <a:lnTo>
                      <a:pt x="5" y="141"/>
                    </a:lnTo>
                    <a:lnTo>
                      <a:pt x="5" y="140"/>
                    </a:lnTo>
                    <a:lnTo>
                      <a:pt x="5" y="140"/>
                    </a:lnTo>
                    <a:lnTo>
                      <a:pt x="5" y="139"/>
                    </a:lnTo>
                    <a:lnTo>
                      <a:pt x="6" y="138"/>
                    </a:lnTo>
                    <a:lnTo>
                      <a:pt x="7" y="138"/>
                    </a:lnTo>
                    <a:lnTo>
                      <a:pt x="8" y="138"/>
                    </a:lnTo>
                    <a:lnTo>
                      <a:pt x="9" y="137"/>
                    </a:lnTo>
                    <a:lnTo>
                      <a:pt x="9" y="136"/>
                    </a:lnTo>
                    <a:lnTo>
                      <a:pt x="9" y="136"/>
                    </a:lnTo>
                    <a:lnTo>
                      <a:pt x="8" y="136"/>
                    </a:lnTo>
                    <a:lnTo>
                      <a:pt x="8" y="135"/>
                    </a:lnTo>
                    <a:lnTo>
                      <a:pt x="8" y="134"/>
                    </a:lnTo>
                    <a:lnTo>
                      <a:pt x="7" y="134"/>
                    </a:lnTo>
                    <a:lnTo>
                      <a:pt x="6" y="133"/>
                    </a:lnTo>
                    <a:lnTo>
                      <a:pt x="7" y="133"/>
                    </a:lnTo>
                    <a:lnTo>
                      <a:pt x="9" y="133"/>
                    </a:lnTo>
                    <a:lnTo>
                      <a:pt x="8" y="132"/>
                    </a:lnTo>
                    <a:lnTo>
                      <a:pt x="8" y="131"/>
                    </a:lnTo>
                    <a:lnTo>
                      <a:pt x="10" y="129"/>
                    </a:lnTo>
                    <a:lnTo>
                      <a:pt x="9" y="129"/>
                    </a:lnTo>
                    <a:lnTo>
                      <a:pt x="10" y="128"/>
                    </a:lnTo>
                    <a:lnTo>
                      <a:pt x="9" y="127"/>
                    </a:lnTo>
                    <a:lnTo>
                      <a:pt x="9" y="126"/>
                    </a:lnTo>
                    <a:lnTo>
                      <a:pt x="10" y="126"/>
                    </a:lnTo>
                    <a:lnTo>
                      <a:pt x="10" y="126"/>
                    </a:lnTo>
                    <a:lnTo>
                      <a:pt x="10" y="125"/>
                    </a:lnTo>
                    <a:lnTo>
                      <a:pt x="9" y="124"/>
                    </a:lnTo>
                    <a:lnTo>
                      <a:pt x="10" y="124"/>
                    </a:lnTo>
                    <a:lnTo>
                      <a:pt x="10" y="123"/>
                    </a:lnTo>
                    <a:lnTo>
                      <a:pt x="10" y="123"/>
                    </a:lnTo>
                    <a:lnTo>
                      <a:pt x="10" y="122"/>
                    </a:lnTo>
                    <a:lnTo>
                      <a:pt x="9" y="123"/>
                    </a:lnTo>
                    <a:lnTo>
                      <a:pt x="8" y="123"/>
                    </a:lnTo>
                    <a:lnTo>
                      <a:pt x="7" y="122"/>
                    </a:lnTo>
                    <a:lnTo>
                      <a:pt x="8" y="121"/>
                    </a:lnTo>
                    <a:lnTo>
                      <a:pt x="8" y="120"/>
                    </a:lnTo>
                    <a:lnTo>
                      <a:pt x="9" y="119"/>
                    </a:lnTo>
                    <a:lnTo>
                      <a:pt x="9" y="119"/>
                    </a:lnTo>
                    <a:lnTo>
                      <a:pt x="9" y="118"/>
                    </a:lnTo>
                    <a:lnTo>
                      <a:pt x="9" y="117"/>
                    </a:lnTo>
                    <a:lnTo>
                      <a:pt x="9" y="115"/>
                    </a:lnTo>
                    <a:lnTo>
                      <a:pt x="9" y="113"/>
                    </a:lnTo>
                    <a:lnTo>
                      <a:pt x="8" y="114"/>
                    </a:lnTo>
                    <a:lnTo>
                      <a:pt x="7" y="112"/>
                    </a:lnTo>
                    <a:lnTo>
                      <a:pt x="6" y="112"/>
                    </a:lnTo>
                    <a:lnTo>
                      <a:pt x="6" y="112"/>
                    </a:lnTo>
                    <a:lnTo>
                      <a:pt x="6" y="112"/>
                    </a:lnTo>
                    <a:lnTo>
                      <a:pt x="6" y="111"/>
                    </a:lnTo>
                    <a:lnTo>
                      <a:pt x="5" y="110"/>
                    </a:lnTo>
                    <a:lnTo>
                      <a:pt x="5" y="109"/>
                    </a:lnTo>
                    <a:lnTo>
                      <a:pt x="4" y="109"/>
                    </a:lnTo>
                    <a:lnTo>
                      <a:pt x="4" y="108"/>
                    </a:lnTo>
                    <a:lnTo>
                      <a:pt x="4" y="107"/>
                    </a:lnTo>
                    <a:lnTo>
                      <a:pt x="4" y="10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56" name="Freeform 1215">
                <a:extLst>
                  <a:ext uri="{FF2B5EF4-FFF2-40B4-BE49-F238E27FC236}">
                    <a16:creationId xmlns:a16="http://schemas.microsoft.com/office/drawing/2014/main" id="{7625FC2B-E9F6-461A-A525-E9F8BD44212F}"/>
                  </a:ext>
                </a:extLst>
              </p:cNvPr>
              <p:cNvSpPr>
                <a:spLocks/>
              </p:cNvSpPr>
              <p:nvPr/>
            </p:nvSpPr>
            <p:spPr bwMode="auto">
              <a:xfrm>
                <a:off x="5385" y="1772"/>
                <a:ext cx="245" cy="573"/>
              </a:xfrm>
              <a:custGeom>
                <a:avLst/>
                <a:gdLst>
                  <a:gd name="T0" fmla="*/ 241 w 245"/>
                  <a:gd name="T1" fmla="*/ 565 h 573"/>
                  <a:gd name="T2" fmla="*/ 239 w 245"/>
                  <a:gd name="T3" fmla="*/ 554 h 573"/>
                  <a:gd name="T4" fmla="*/ 231 w 245"/>
                  <a:gd name="T5" fmla="*/ 541 h 573"/>
                  <a:gd name="T6" fmla="*/ 226 w 245"/>
                  <a:gd name="T7" fmla="*/ 530 h 573"/>
                  <a:gd name="T8" fmla="*/ 222 w 245"/>
                  <a:gd name="T9" fmla="*/ 517 h 573"/>
                  <a:gd name="T10" fmla="*/ 219 w 245"/>
                  <a:gd name="T11" fmla="*/ 501 h 573"/>
                  <a:gd name="T12" fmla="*/ 209 w 245"/>
                  <a:gd name="T13" fmla="*/ 492 h 573"/>
                  <a:gd name="T14" fmla="*/ 200 w 245"/>
                  <a:gd name="T15" fmla="*/ 480 h 573"/>
                  <a:gd name="T16" fmla="*/ 195 w 245"/>
                  <a:gd name="T17" fmla="*/ 469 h 573"/>
                  <a:gd name="T18" fmla="*/ 188 w 245"/>
                  <a:gd name="T19" fmla="*/ 461 h 573"/>
                  <a:gd name="T20" fmla="*/ 174 w 245"/>
                  <a:gd name="T21" fmla="*/ 457 h 573"/>
                  <a:gd name="T22" fmla="*/ 163 w 245"/>
                  <a:gd name="T23" fmla="*/ 453 h 573"/>
                  <a:gd name="T24" fmla="*/ 152 w 245"/>
                  <a:gd name="T25" fmla="*/ 442 h 573"/>
                  <a:gd name="T26" fmla="*/ 151 w 245"/>
                  <a:gd name="T27" fmla="*/ 428 h 573"/>
                  <a:gd name="T28" fmla="*/ 142 w 245"/>
                  <a:gd name="T29" fmla="*/ 419 h 573"/>
                  <a:gd name="T30" fmla="*/ 130 w 245"/>
                  <a:gd name="T31" fmla="*/ 414 h 573"/>
                  <a:gd name="T32" fmla="*/ 120 w 245"/>
                  <a:gd name="T33" fmla="*/ 410 h 573"/>
                  <a:gd name="T34" fmla="*/ 106 w 245"/>
                  <a:gd name="T35" fmla="*/ 410 h 573"/>
                  <a:gd name="T36" fmla="*/ 95 w 245"/>
                  <a:gd name="T37" fmla="*/ 403 h 573"/>
                  <a:gd name="T38" fmla="*/ 85 w 245"/>
                  <a:gd name="T39" fmla="*/ 382 h 573"/>
                  <a:gd name="T40" fmla="*/ 73 w 245"/>
                  <a:gd name="T41" fmla="*/ 363 h 573"/>
                  <a:gd name="T42" fmla="*/ 58 w 245"/>
                  <a:gd name="T43" fmla="*/ 356 h 573"/>
                  <a:gd name="T44" fmla="*/ 45 w 245"/>
                  <a:gd name="T45" fmla="*/ 340 h 573"/>
                  <a:gd name="T46" fmla="*/ 27 w 245"/>
                  <a:gd name="T47" fmla="*/ 334 h 573"/>
                  <a:gd name="T48" fmla="*/ 14 w 245"/>
                  <a:gd name="T49" fmla="*/ 320 h 573"/>
                  <a:gd name="T50" fmla="*/ 4 w 245"/>
                  <a:gd name="T51" fmla="*/ 301 h 573"/>
                  <a:gd name="T52" fmla="*/ 4 w 245"/>
                  <a:gd name="T53" fmla="*/ 282 h 573"/>
                  <a:gd name="T54" fmla="*/ 11 w 245"/>
                  <a:gd name="T55" fmla="*/ 261 h 573"/>
                  <a:gd name="T56" fmla="*/ 6 w 245"/>
                  <a:gd name="T57" fmla="*/ 238 h 573"/>
                  <a:gd name="T58" fmla="*/ 10 w 245"/>
                  <a:gd name="T59" fmla="*/ 214 h 573"/>
                  <a:gd name="T60" fmla="*/ 10 w 245"/>
                  <a:gd name="T61" fmla="*/ 199 h 573"/>
                  <a:gd name="T62" fmla="*/ 20 w 245"/>
                  <a:gd name="T63" fmla="*/ 196 h 573"/>
                  <a:gd name="T64" fmla="*/ 29 w 245"/>
                  <a:gd name="T65" fmla="*/ 196 h 573"/>
                  <a:gd name="T66" fmla="*/ 39 w 245"/>
                  <a:gd name="T67" fmla="*/ 190 h 573"/>
                  <a:gd name="T68" fmla="*/ 47 w 245"/>
                  <a:gd name="T69" fmla="*/ 186 h 573"/>
                  <a:gd name="T70" fmla="*/ 58 w 245"/>
                  <a:gd name="T71" fmla="*/ 184 h 573"/>
                  <a:gd name="T72" fmla="*/ 71 w 245"/>
                  <a:gd name="T73" fmla="*/ 182 h 573"/>
                  <a:gd name="T74" fmla="*/ 76 w 245"/>
                  <a:gd name="T75" fmla="*/ 177 h 573"/>
                  <a:gd name="T76" fmla="*/ 81 w 245"/>
                  <a:gd name="T77" fmla="*/ 176 h 573"/>
                  <a:gd name="T78" fmla="*/ 97 w 245"/>
                  <a:gd name="T79" fmla="*/ 169 h 573"/>
                  <a:gd name="T80" fmla="*/ 108 w 245"/>
                  <a:gd name="T81" fmla="*/ 165 h 573"/>
                  <a:gd name="T82" fmla="*/ 122 w 245"/>
                  <a:gd name="T83" fmla="*/ 160 h 573"/>
                  <a:gd name="T84" fmla="*/ 132 w 245"/>
                  <a:gd name="T85" fmla="*/ 161 h 573"/>
                  <a:gd name="T86" fmla="*/ 131 w 245"/>
                  <a:gd name="T87" fmla="*/ 153 h 573"/>
                  <a:gd name="T88" fmla="*/ 121 w 245"/>
                  <a:gd name="T89" fmla="*/ 148 h 573"/>
                  <a:gd name="T90" fmla="*/ 107 w 245"/>
                  <a:gd name="T91" fmla="*/ 143 h 573"/>
                  <a:gd name="T92" fmla="*/ 96 w 245"/>
                  <a:gd name="T93" fmla="*/ 136 h 573"/>
                  <a:gd name="T94" fmla="*/ 91 w 245"/>
                  <a:gd name="T95" fmla="*/ 129 h 573"/>
                  <a:gd name="T96" fmla="*/ 92 w 245"/>
                  <a:gd name="T97" fmla="*/ 119 h 573"/>
                  <a:gd name="T98" fmla="*/ 84 w 245"/>
                  <a:gd name="T99" fmla="*/ 104 h 573"/>
                  <a:gd name="T100" fmla="*/ 77 w 245"/>
                  <a:gd name="T101" fmla="*/ 98 h 573"/>
                  <a:gd name="T102" fmla="*/ 67 w 245"/>
                  <a:gd name="T103" fmla="*/ 92 h 573"/>
                  <a:gd name="T104" fmla="*/ 64 w 245"/>
                  <a:gd name="T105" fmla="*/ 82 h 573"/>
                  <a:gd name="T106" fmla="*/ 60 w 245"/>
                  <a:gd name="T107" fmla="*/ 72 h 573"/>
                  <a:gd name="T108" fmla="*/ 53 w 245"/>
                  <a:gd name="T109" fmla="*/ 61 h 573"/>
                  <a:gd name="T110" fmla="*/ 47 w 245"/>
                  <a:gd name="T111" fmla="*/ 50 h 573"/>
                  <a:gd name="T112" fmla="*/ 65 w 245"/>
                  <a:gd name="T113" fmla="*/ 40 h 573"/>
                  <a:gd name="T114" fmla="*/ 99 w 245"/>
                  <a:gd name="T115" fmla="*/ 22 h 573"/>
                  <a:gd name="T116" fmla="*/ 106 w 245"/>
                  <a:gd name="T117" fmla="*/ 6 h 573"/>
                  <a:gd name="T118" fmla="*/ 117 w 245"/>
                  <a:gd name="T119" fmla="*/ 2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5" h="573">
                    <a:moveTo>
                      <a:pt x="245" y="573"/>
                    </a:moveTo>
                    <a:lnTo>
                      <a:pt x="244" y="572"/>
                    </a:lnTo>
                    <a:lnTo>
                      <a:pt x="244" y="572"/>
                    </a:lnTo>
                    <a:lnTo>
                      <a:pt x="244" y="572"/>
                    </a:lnTo>
                    <a:lnTo>
                      <a:pt x="243" y="571"/>
                    </a:lnTo>
                    <a:lnTo>
                      <a:pt x="242" y="571"/>
                    </a:lnTo>
                    <a:lnTo>
                      <a:pt x="241" y="571"/>
                    </a:lnTo>
                    <a:lnTo>
                      <a:pt x="241" y="570"/>
                    </a:lnTo>
                    <a:lnTo>
                      <a:pt x="241" y="569"/>
                    </a:lnTo>
                    <a:lnTo>
                      <a:pt x="241" y="569"/>
                    </a:lnTo>
                    <a:lnTo>
                      <a:pt x="242" y="568"/>
                    </a:lnTo>
                    <a:lnTo>
                      <a:pt x="243" y="568"/>
                    </a:lnTo>
                    <a:lnTo>
                      <a:pt x="243" y="567"/>
                    </a:lnTo>
                    <a:lnTo>
                      <a:pt x="242" y="567"/>
                    </a:lnTo>
                    <a:lnTo>
                      <a:pt x="241" y="567"/>
                    </a:lnTo>
                    <a:lnTo>
                      <a:pt x="241" y="566"/>
                    </a:lnTo>
                    <a:lnTo>
                      <a:pt x="241" y="565"/>
                    </a:lnTo>
                    <a:lnTo>
                      <a:pt x="241" y="565"/>
                    </a:lnTo>
                    <a:lnTo>
                      <a:pt x="241" y="564"/>
                    </a:lnTo>
                    <a:lnTo>
                      <a:pt x="241" y="563"/>
                    </a:lnTo>
                    <a:lnTo>
                      <a:pt x="241" y="562"/>
                    </a:lnTo>
                    <a:lnTo>
                      <a:pt x="241" y="562"/>
                    </a:lnTo>
                    <a:lnTo>
                      <a:pt x="241" y="561"/>
                    </a:lnTo>
                    <a:lnTo>
                      <a:pt x="241" y="561"/>
                    </a:lnTo>
                    <a:lnTo>
                      <a:pt x="240" y="561"/>
                    </a:lnTo>
                    <a:lnTo>
                      <a:pt x="240" y="559"/>
                    </a:lnTo>
                    <a:lnTo>
                      <a:pt x="241" y="558"/>
                    </a:lnTo>
                    <a:lnTo>
                      <a:pt x="240" y="558"/>
                    </a:lnTo>
                    <a:lnTo>
                      <a:pt x="239" y="558"/>
                    </a:lnTo>
                    <a:lnTo>
                      <a:pt x="239" y="557"/>
                    </a:lnTo>
                    <a:lnTo>
                      <a:pt x="239" y="556"/>
                    </a:lnTo>
                    <a:lnTo>
                      <a:pt x="240" y="555"/>
                    </a:lnTo>
                    <a:lnTo>
                      <a:pt x="239" y="555"/>
                    </a:lnTo>
                    <a:lnTo>
                      <a:pt x="239" y="554"/>
                    </a:lnTo>
                    <a:lnTo>
                      <a:pt x="238" y="554"/>
                    </a:lnTo>
                    <a:lnTo>
                      <a:pt x="238" y="553"/>
                    </a:lnTo>
                    <a:lnTo>
                      <a:pt x="237" y="552"/>
                    </a:lnTo>
                    <a:lnTo>
                      <a:pt x="237" y="552"/>
                    </a:lnTo>
                    <a:lnTo>
                      <a:pt x="237" y="550"/>
                    </a:lnTo>
                    <a:lnTo>
                      <a:pt x="237" y="549"/>
                    </a:lnTo>
                    <a:lnTo>
                      <a:pt x="236" y="549"/>
                    </a:lnTo>
                    <a:lnTo>
                      <a:pt x="235" y="548"/>
                    </a:lnTo>
                    <a:lnTo>
                      <a:pt x="234" y="548"/>
                    </a:lnTo>
                    <a:lnTo>
                      <a:pt x="234" y="547"/>
                    </a:lnTo>
                    <a:lnTo>
                      <a:pt x="234" y="546"/>
                    </a:lnTo>
                    <a:lnTo>
                      <a:pt x="234" y="546"/>
                    </a:lnTo>
                    <a:lnTo>
                      <a:pt x="233" y="545"/>
                    </a:lnTo>
                    <a:lnTo>
                      <a:pt x="232" y="545"/>
                    </a:lnTo>
                    <a:lnTo>
                      <a:pt x="231" y="544"/>
                    </a:lnTo>
                    <a:lnTo>
                      <a:pt x="231" y="542"/>
                    </a:lnTo>
                    <a:lnTo>
                      <a:pt x="231" y="541"/>
                    </a:lnTo>
                    <a:lnTo>
                      <a:pt x="230" y="541"/>
                    </a:lnTo>
                    <a:lnTo>
                      <a:pt x="230" y="541"/>
                    </a:lnTo>
                    <a:lnTo>
                      <a:pt x="230" y="540"/>
                    </a:lnTo>
                    <a:lnTo>
                      <a:pt x="230" y="539"/>
                    </a:lnTo>
                    <a:lnTo>
                      <a:pt x="230" y="538"/>
                    </a:lnTo>
                    <a:lnTo>
                      <a:pt x="229" y="538"/>
                    </a:lnTo>
                    <a:lnTo>
                      <a:pt x="229" y="537"/>
                    </a:lnTo>
                    <a:lnTo>
                      <a:pt x="228" y="537"/>
                    </a:lnTo>
                    <a:lnTo>
                      <a:pt x="227" y="536"/>
                    </a:lnTo>
                    <a:lnTo>
                      <a:pt x="227" y="535"/>
                    </a:lnTo>
                    <a:lnTo>
                      <a:pt x="227" y="534"/>
                    </a:lnTo>
                    <a:lnTo>
                      <a:pt x="227" y="534"/>
                    </a:lnTo>
                    <a:lnTo>
                      <a:pt x="227" y="532"/>
                    </a:lnTo>
                    <a:lnTo>
                      <a:pt x="227" y="532"/>
                    </a:lnTo>
                    <a:lnTo>
                      <a:pt x="226" y="531"/>
                    </a:lnTo>
                    <a:lnTo>
                      <a:pt x="226" y="531"/>
                    </a:lnTo>
                    <a:lnTo>
                      <a:pt x="226" y="530"/>
                    </a:lnTo>
                    <a:lnTo>
                      <a:pt x="226" y="529"/>
                    </a:lnTo>
                    <a:lnTo>
                      <a:pt x="225" y="529"/>
                    </a:lnTo>
                    <a:lnTo>
                      <a:pt x="224" y="528"/>
                    </a:lnTo>
                    <a:lnTo>
                      <a:pt x="224" y="527"/>
                    </a:lnTo>
                    <a:lnTo>
                      <a:pt x="224" y="526"/>
                    </a:lnTo>
                    <a:lnTo>
                      <a:pt x="225" y="525"/>
                    </a:lnTo>
                    <a:lnTo>
                      <a:pt x="225" y="524"/>
                    </a:lnTo>
                    <a:lnTo>
                      <a:pt x="224" y="524"/>
                    </a:lnTo>
                    <a:lnTo>
                      <a:pt x="223" y="524"/>
                    </a:lnTo>
                    <a:lnTo>
                      <a:pt x="223" y="524"/>
                    </a:lnTo>
                    <a:lnTo>
                      <a:pt x="223" y="522"/>
                    </a:lnTo>
                    <a:lnTo>
                      <a:pt x="222" y="522"/>
                    </a:lnTo>
                    <a:lnTo>
                      <a:pt x="223" y="521"/>
                    </a:lnTo>
                    <a:lnTo>
                      <a:pt x="223" y="520"/>
                    </a:lnTo>
                    <a:lnTo>
                      <a:pt x="223" y="519"/>
                    </a:lnTo>
                    <a:lnTo>
                      <a:pt x="223" y="518"/>
                    </a:lnTo>
                    <a:lnTo>
                      <a:pt x="222" y="517"/>
                    </a:lnTo>
                    <a:lnTo>
                      <a:pt x="222" y="516"/>
                    </a:lnTo>
                    <a:lnTo>
                      <a:pt x="222" y="515"/>
                    </a:lnTo>
                    <a:lnTo>
                      <a:pt x="222" y="514"/>
                    </a:lnTo>
                    <a:lnTo>
                      <a:pt x="222" y="514"/>
                    </a:lnTo>
                    <a:lnTo>
                      <a:pt x="221" y="513"/>
                    </a:lnTo>
                    <a:lnTo>
                      <a:pt x="221" y="511"/>
                    </a:lnTo>
                    <a:lnTo>
                      <a:pt x="221" y="510"/>
                    </a:lnTo>
                    <a:lnTo>
                      <a:pt x="223" y="509"/>
                    </a:lnTo>
                    <a:lnTo>
                      <a:pt x="222" y="508"/>
                    </a:lnTo>
                    <a:lnTo>
                      <a:pt x="223" y="507"/>
                    </a:lnTo>
                    <a:lnTo>
                      <a:pt x="222" y="506"/>
                    </a:lnTo>
                    <a:lnTo>
                      <a:pt x="221" y="505"/>
                    </a:lnTo>
                    <a:lnTo>
                      <a:pt x="221" y="503"/>
                    </a:lnTo>
                    <a:lnTo>
                      <a:pt x="221" y="503"/>
                    </a:lnTo>
                    <a:lnTo>
                      <a:pt x="220" y="503"/>
                    </a:lnTo>
                    <a:lnTo>
                      <a:pt x="220" y="502"/>
                    </a:lnTo>
                    <a:lnTo>
                      <a:pt x="219" y="501"/>
                    </a:lnTo>
                    <a:lnTo>
                      <a:pt x="218" y="501"/>
                    </a:lnTo>
                    <a:lnTo>
                      <a:pt x="218" y="500"/>
                    </a:lnTo>
                    <a:lnTo>
                      <a:pt x="217" y="500"/>
                    </a:lnTo>
                    <a:lnTo>
                      <a:pt x="216" y="500"/>
                    </a:lnTo>
                    <a:lnTo>
                      <a:pt x="216" y="500"/>
                    </a:lnTo>
                    <a:lnTo>
                      <a:pt x="216" y="499"/>
                    </a:lnTo>
                    <a:lnTo>
                      <a:pt x="214" y="498"/>
                    </a:lnTo>
                    <a:lnTo>
                      <a:pt x="214" y="497"/>
                    </a:lnTo>
                    <a:lnTo>
                      <a:pt x="214" y="496"/>
                    </a:lnTo>
                    <a:lnTo>
                      <a:pt x="213" y="496"/>
                    </a:lnTo>
                    <a:lnTo>
                      <a:pt x="213" y="494"/>
                    </a:lnTo>
                    <a:lnTo>
                      <a:pt x="213" y="493"/>
                    </a:lnTo>
                    <a:lnTo>
                      <a:pt x="212" y="493"/>
                    </a:lnTo>
                    <a:lnTo>
                      <a:pt x="211" y="493"/>
                    </a:lnTo>
                    <a:lnTo>
                      <a:pt x="210" y="492"/>
                    </a:lnTo>
                    <a:lnTo>
                      <a:pt x="210" y="492"/>
                    </a:lnTo>
                    <a:lnTo>
                      <a:pt x="209" y="492"/>
                    </a:lnTo>
                    <a:lnTo>
                      <a:pt x="208" y="491"/>
                    </a:lnTo>
                    <a:lnTo>
                      <a:pt x="208" y="490"/>
                    </a:lnTo>
                    <a:lnTo>
                      <a:pt x="207" y="490"/>
                    </a:lnTo>
                    <a:lnTo>
                      <a:pt x="206" y="490"/>
                    </a:lnTo>
                    <a:lnTo>
                      <a:pt x="205" y="489"/>
                    </a:lnTo>
                    <a:lnTo>
                      <a:pt x="204" y="489"/>
                    </a:lnTo>
                    <a:lnTo>
                      <a:pt x="204" y="488"/>
                    </a:lnTo>
                    <a:lnTo>
                      <a:pt x="204" y="487"/>
                    </a:lnTo>
                    <a:lnTo>
                      <a:pt x="203" y="486"/>
                    </a:lnTo>
                    <a:lnTo>
                      <a:pt x="204" y="485"/>
                    </a:lnTo>
                    <a:lnTo>
                      <a:pt x="204" y="484"/>
                    </a:lnTo>
                    <a:lnTo>
                      <a:pt x="203" y="483"/>
                    </a:lnTo>
                    <a:lnTo>
                      <a:pt x="203" y="483"/>
                    </a:lnTo>
                    <a:lnTo>
                      <a:pt x="203" y="482"/>
                    </a:lnTo>
                    <a:lnTo>
                      <a:pt x="202" y="481"/>
                    </a:lnTo>
                    <a:lnTo>
                      <a:pt x="201" y="481"/>
                    </a:lnTo>
                    <a:lnTo>
                      <a:pt x="200" y="480"/>
                    </a:lnTo>
                    <a:lnTo>
                      <a:pt x="201" y="479"/>
                    </a:lnTo>
                    <a:lnTo>
                      <a:pt x="201" y="479"/>
                    </a:lnTo>
                    <a:lnTo>
                      <a:pt x="200" y="478"/>
                    </a:lnTo>
                    <a:lnTo>
                      <a:pt x="199" y="477"/>
                    </a:lnTo>
                    <a:lnTo>
                      <a:pt x="199" y="477"/>
                    </a:lnTo>
                    <a:lnTo>
                      <a:pt x="199" y="476"/>
                    </a:lnTo>
                    <a:lnTo>
                      <a:pt x="199" y="476"/>
                    </a:lnTo>
                    <a:lnTo>
                      <a:pt x="199" y="475"/>
                    </a:lnTo>
                    <a:lnTo>
                      <a:pt x="198" y="474"/>
                    </a:lnTo>
                    <a:lnTo>
                      <a:pt x="199" y="473"/>
                    </a:lnTo>
                    <a:lnTo>
                      <a:pt x="200" y="472"/>
                    </a:lnTo>
                    <a:lnTo>
                      <a:pt x="199" y="472"/>
                    </a:lnTo>
                    <a:lnTo>
                      <a:pt x="199" y="472"/>
                    </a:lnTo>
                    <a:lnTo>
                      <a:pt x="198" y="472"/>
                    </a:lnTo>
                    <a:lnTo>
                      <a:pt x="197" y="471"/>
                    </a:lnTo>
                    <a:lnTo>
                      <a:pt x="196" y="469"/>
                    </a:lnTo>
                    <a:lnTo>
                      <a:pt x="195" y="469"/>
                    </a:lnTo>
                    <a:lnTo>
                      <a:pt x="194" y="470"/>
                    </a:lnTo>
                    <a:lnTo>
                      <a:pt x="192" y="470"/>
                    </a:lnTo>
                    <a:lnTo>
                      <a:pt x="192" y="469"/>
                    </a:lnTo>
                    <a:lnTo>
                      <a:pt x="193" y="469"/>
                    </a:lnTo>
                    <a:lnTo>
                      <a:pt x="193" y="467"/>
                    </a:lnTo>
                    <a:lnTo>
                      <a:pt x="192" y="466"/>
                    </a:lnTo>
                    <a:lnTo>
                      <a:pt x="192" y="466"/>
                    </a:lnTo>
                    <a:lnTo>
                      <a:pt x="191" y="465"/>
                    </a:lnTo>
                    <a:lnTo>
                      <a:pt x="191" y="465"/>
                    </a:lnTo>
                    <a:lnTo>
                      <a:pt x="190" y="465"/>
                    </a:lnTo>
                    <a:lnTo>
                      <a:pt x="190" y="464"/>
                    </a:lnTo>
                    <a:lnTo>
                      <a:pt x="191" y="462"/>
                    </a:lnTo>
                    <a:lnTo>
                      <a:pt x="191" y="462"/>
                    </a:lnTo>
                    <a:lnTo>
                      <a:pt x="190" y="461"/>
                    </a:lnTo>
                    <a:lnTo>
                      <a:pt x="189" y="461"/>
                    </a:lnTo>
                    <a:lnTo>
                      <a:pt x="189" y="461"/>
                    </a:lnTo>
                    <a:lnTo>
                      <a:pt x="188" y="461"/>
                    </a:lnTo>
                    <a:lnTo>
                      <a:pt x="188" y="462"/>
                    </a:lnTo>
                    <a:lnTo>
                      <a:pt x="187" y="461"/>
                    </a:lnTo>
                    <a:lnTo>
                      <a:pt x="187" y="460"/>
                    </a:lnTo>
                    <a:lnTo>
                      <a:pt x="186" y="459"/>
                    </a:lnTo>
                    <a:lnTo>
                      <a:pt x="185" y="459"/>
                    </a:lnTo>
                    <a:lnTo>
                      <a:pt x="185" y="459"/>
                    </a:lnTo>
                    <a:lnTo>
                      <a:pt x="185" y="459"/>
                    </a:lnTo>
                    <a:lnTo>
                      <a:pt x="184" y="459"/>
                    </a:lnTo>
                    <a:lnTo>
                      <a:pt x="183" y="459"/>
                    </a:lnTo>
                    <a:lnTo>
                      <a:pt x="182" y="458"/>
                    </a:lnTo>
                    <a:lnTo>
                      <a:pt x="181" y="457"/>
                    </a:lnTo>
                    <a:lnTo>
                      <a:pt x="180" y="457"/>
                    </a:lnTo>
                    <a:lnTo>
                      <a:pt x="179" y="457"/>
                    </a:lnTo>
                    <a:lnTo>
                      <a:pt x="179" y="457"/>
                    </a:lnTo>
                    <a:lnTo>
                      <a:pt x="177" y="457"/>
                    </a:lnTo>
                    <a:lnTo>
                      <a:pt x="175" y="457"/>
                    </a:lnTo>
                    <a:lnTo>
                      <a:pt x="174" y="457"/>
                    </a:lnTo>
                    <a:lnTo>
                      <a:pt x="173" y="457"/>
                    </a:lnTo>
                    <a:lnTo>
                      <a:pt x="172" y="458"/>
                    </a:lnTo>
                    <a:lnTo>
                      <a:pt x="172" y="459"/>
                    </a:lnTo>
                    <a:lnTo>
                      <a:pt x="171" y="458"/>
                    </a:lnTo>
                    <a:lnTo>
                      <a:pt x="170" y="458"/>
                    </a:lnTo>
                    <a:lnTo>
                      <a:pt x="169" y="457"/>
                    </a:lnTo>
                    <a:lnTo>
                      <a:pt x="168" y="456"/>
                    </a:lnTo>
                    <a:lnTo>
                      <a:pt x="168" y="456"/>
                    </a:lnTo>
                    <a:lnTo>
                      <a:pt x="168" y="455"/>
                    </a:lnTo>
                    <a:lnTo>
                      <a:pt x="167" y="455"/>
                    </a:lnTo>
                    <a:lnTo>
                      <a:pt x="167" y="454"/>
                    </a:lnTo>
                    <a:lnTo>
                      <a:pt x="166" y="455"/>
                    </a:lnTo>
                    <a:lnTo>
                      <a:pt x="165" y="455"/>
                    </a:lnTo>
                    <a:lnTo>
                      <a:pt x="165" y="454"/>
                    </a:lnTo>
                    <a:lnTo>
                      <a:pt x="165" y="453"/>
                    </a:lnTo>
                    <a:lnTo>
                      <a:pt x="164" y="453"/>
                    </a:lnTo>
                    <a:lnTo>
                      <a:pt x="163" y="453"/>
                    </a:lnTo>
                    <a:lnTo>
                      <a:pt x="163" y="452"/>
                    </a:lnTo>
                    <a:lnTo>
                      <a:pt x="163" y="451"/>
                    </a:lnTo>
                    <a:lnTo>
                      <a:pt x="162" y="451"/>
                    </a:lnTo>
                    <a:lnTo>
                      <a:pt x="162" y="450"/>
                    </a:lnTo>
                    <a:lnTo>
                      <a:pt x="161" y="449"/>
                    </a:lnTo>
                    <a:lnTo>
                      <a:pt x="161" y="448"/>
                    </a:lnTo>
                    <a:lnTo>
                      <a:pt x="158" y="448"/>
                    </a:lnTo>
                    <a:lnTo>
                      <a:pt x="157" y="449"/>
                    </a:lnTo>
                    <a:lnTo>
                      <a:pt x="157" y="448"/>
                    </a:lnTo>
                    <a:lnTo>
                      <a:pt x="157" y="448"/>
                    </a:lnTo>
                    <a:lnTo>
                      <a:pt x="154" y="446"/>
                    </a:lnTo>
                    <a:lnTo>
                      <a:pt x="153" y="446"/>
                    </a:lnTo>
                    <a:lnTo>
                      <a:pt x="152" y="445"/>
                    </a:lnTo>
                    <a:lnTo>
                      <a:pt x="153" y="445"/>
                    </a:lnTo>
                    <a:lnTo>
                      <a:pt x="152" y="445"/>
                    </a:lnTo>
                    <a:lnTo>
                      <a:pt x="151" y="443"/>
                    </a:lnTo>
                    <a:lnTo>
                      <a:pt x="152" y="442"/>
                    </a:lnTo>
                    <a:lnTo>
                      <a:pt x="153" y="442"/>
                    </a:lnTo>
                    <a:lnTo>
                      <a:pt x="153" y="441"/>
                    </a:lnTo>
                    <a:lnTo>
                      <a:pt x="153" y="440"/>
                    </a:lnTo>
                    <a:lnTo>
                      <a:pt x="152" y="439"/>
                    </a:lnTo>
                    <a:lnTo>
                      <a:pt x="152" y="438"/>
                    </a:lnTo>
                    <a:lnTo>
                      <a:pt x="151" y="438"/>
                    </a:lnTo>
                    <a:lnTo>
                      <a:pt x="151" y="437"/>
                    </a:lnTo>
                    <a:lnTo>
                      <a:pt x="151" y="436"/>
                    </a:lnTo>
                    <a:lnTo>
                      <a:pt x="151" y="435"/>
                    </a:lnTo>
                    <a:lnTo>
                      <a:pt x="154" y="434"/>
                    </a:lnTo>
                    <a:lnTo>
                      <a:pt x="153" y="433"/>
                    </a:lnTo>
                    <a:lnTo>
                      <a:pt x="152" y="432"/>
                    </a:lnTo>
                    <a:lnTo>
                      <a:pt x="152" y="431"/>
                    </a:lnTo>
                    <a:lnTo>
                      <a:pt x="152" y="431"/>
                    </a:lnTo>
                    <a:lnTo>
                      <a:pt x="152" y="430"/>
                    </a:lnTo>
                    <a:lnTo>
                      <a:pt x="151" y="429"/>
                    </a:lnTo>
                    <a:lnTo>
                      <a:pt x="151" y="428"/>
                    </a:lnTo>
                    <a:lnTo>
                      <a:pt x="151" y="427"/>
                    </a:lnTo>
                    <a:lnTo>
                      <a:pt x="149" y="427"/>
                    </a:lnTo>
                    <a:lnTo>
                      <a:pt x="148" y="427"/>
                    </a:lnTo>
                    <a:lnTo>
                      <a:pt x="148" y="426"/>
                    </a:lnTo>
                    <a:lnTo>
                      <a:pt x="148" y="425"/>
                    </a:lnTo>
                    <a:lnTo>
                      <a:pt x="148" y="424"/>
                    </a:lnTo>
                    <a:lnTo>
                      <a:pt x="148" y="424"/>
                    </a:lnTo>
                    <a:lnTo>
                      <a:pt x="148" y="423"/>
                    </a:lnTo>
                    <a:lnTo>
                      <a:pt x="148" y="422"/>
                    </a:lnTo>
                    <a:lnTo>
                      <a:pt x="147" y="422"/>
                    </a:lnTo>
                    <a:lnTo>
                      <a:pt x="147" y="421"/>
                    </a:lnTo>
                    <a:lnTo>
                      <a:pt x="146" y="421"/>
                    </a:lnTo>
                    <a:lnTo>
                      <a:pt x="145" y="420"/>
                    </a:lnTo>
                    <a:lnTo>
                      <a:pt x="144" y="420"/>
                    </a:lnTo>
                    <a:lnTo>
                      <a:pt x="144" y="419"/>
                    </a:lnTo>
                    <a:lnTo>
                      <a:pt x="143" y="419"/>
                    </a:lnTo>
                    <a:lnTo>
                      <a:pt x="142" y="419"/>
                    </a:lnTo>
                    <a:lnTo>
                      <a:pt x="141" y="419"/>
                    </a:lnTo>
                    <a:lnTo>
                      <a:pt x="141" y="420"/>
                    </a:lnTo>
                    <a:lnTo>
                      <a:pt x="140" y="420"/>
                    </a:lnTo>
                    <a:lnTo>
                      <a:pt x="139" y="420"/>
                    </a:lnTo>
                    <a:lnTo>
                      <a:pt x="138" y="419"/>
                    </a:lnTo>
                    <a:lnTo>
                      <a:pt x="137" y="419"/>
                    </a:lnTo>
                    <a:lnTo>
                      <a:pt x="137" y="418"/>
                    </a:lnTo>
                    <a:lnTo>
                      <a:pt x="136" y="418"/>
                    </a:lnTo>
                    <a:lnTo>
                      <a:pt x="135" y="418"/>
                    </a:lnTo>
                    <a:lnTo>
                      <a:pt x="134" y="418"/>
                    </a:lnTo>
                    <a:lnTo>
                      <a:pt x="134" y="417"/>
                    </a:lnTo>
                    <a:lnTo>
                      <a:pt x="133" y="417"/>
                    </a:lnTo>
                    <a:lnTo>
                      <a:pt x="132" y="416"/>
                    </a:lnTo>
                    <a:lnTo>
                      <a:pt x="131" y="416"/>
                    </a:lnTo>
                    <a:lnTo>
                      <a:pt x="131" y="415"/>
                    </a:lnTo>
                    <a:lnTo>
                      <a:pt x="130" y="414"/>
                    </a:lnTo>
                    <a:lnTo>
                      <a:pt x="130" y="414"/>
                    </a:lnTo>
                    <a:lnTo>
                      <a:pt x="130" y="413"/>
                    </a:lnTo>
                    <a:lnTo>
                      <a:pt x="129" y="413"/>
                    </a:lnTo>
                    <a:lnTo>
                      <a:pt x="128" y="413"/>
                    </a:lnTo>
                    <a:lnTo>
                      <a:pt x="127" y="412"/>
                    </a:lnTo>
                    <a:lnTo>
                      <a:pt x="126" y="410"/>
                    </a:lnTo>
                    <a:lnTo>
                      <a:pt x="127" y="410"/>
                    </a:lnTo>
                    <a:lnTo>
                      <a:pt x="126" y="409"/>
                    </a:lnTo>
                    <a:lnTo>
                      <a:pt x="125" y="409"/>
                    </a:lnTo>
                    <a:lnTo>
                      <a:pt x="124" y="410"/>
                    </a:lnTo>
                    <a:lnTo>
                      <a:pt x="124" y="410"/>
                    </a:lnTo>
                    <a:lnTo>
                      <a:pt x="123" y="410"/>
                    </a:lnTo>
                    <a:lnTo>
                      <a:pt x="123" y="410"/>
                    </a:lnTo>
                    <a:lnTo>
                      <a:pt x="123" y="409"/>
                    </a:lnTo>
                    <a:lnTo>
                      <a:pt x="122" y="410"/>
                    </a:lnTo>
                    <a:lnTo>
                      <a:pt x="121" y="410"/>
                    </a:lnTo>
                    <a:lnTo>
                      <a:pt x="120" y="409"/>
                    </a:lnTo>
                    <a:lnTo>
                      <a:pt x="120" y="410"/>
                    </a:lnTo>
                    <a:lnTo>
                      <a:pt x="119" y="410"/>
                    </a:lnTo>
                    <a:lnTo>
                      <a:pt x="118" y="410"/>
                    </a:lnTo>
                    <a:lnTo>
                      <a:pt x="117" y="410"/>
                    </a:lnTo>
                    <a:lnTo>
                      <a:pt x="117" y="410"/>
                    </a:lnTo>
                    <a:lnTo>
                      <a:pt x="115" y="409"/>
                    </a:lnTo>
                    <a:lnTo>
                      <a:pt x="114" y="409"/>
                    </a:lnTo>
                    <a:lnTo>
                      <a:pt x="113" y="409"/>
                    </a:lnTo>
                    <a:lnTo>
                      <a:pt x="112" y="408"/>
                    </a:lnTo>
                    <a:lnTo>
                      <a:pt x="111" y="409"/>
                    </a:lnTo>
                    <a:lnTo>
                      <a:pt x="110" y="409"/>
                    </a:lnTo>
                    <a:lnTo>
                      <a:pt x="110" y="410"/>
                    </a:lnTo>
                    <a:lnTo>
                      <a:pt x="110" y="410"/>
                    </a:lnTo>
                    <a:lnTo>
                      <a:pt x="109" y="409"/>
                    </a:lnTo>
                    <a:lnTo>
                      <a:pt x="108" y="410"/>
                    </a:lnTo>
                    <a:lnTo>
                      <a:pt x="107" y="410"/>
                    </a:lnTo>
                    <a:lnTo>
                      <a:pt x="106" y="410"/>
                    </a:lnTo>
                    <a:lnTo>
                      <a:pt x="106" y="410"/>
                    </a:lnTo>
                    <a:lnTo>
                      <a:pt x="105" y="410"/>
                    </a:lnTo>
                    <a:lnTo>
                      <a:pt x="104" y="410"/>
                    </a:lnTo>
                    <a:lnTo>
                      <a:pt x="103" y="409"/>
                    </a:lnTo>
                    <a:lnTo>
                      <a:pt x="103" y="409"/>
                    </a:lnTo>
                    <a:lnTo>
                      <a:pt x="102" y="409"/>
                    </a:lnTo>
                    <a:lnTo>
                      <a:pt x="101" y="408"/>
                    </a:lnTo>
                    <a:lnTo>
                      <a:pt x="100" y="408"/>
                    </a:lnTo>
                    <a:lnTo>
                      <a:pt x="99" y="407"/>
                    </a:lnTo>
                    <a:lnTo>
                      <a:pt x="99" y="407"/>
                    </a:lnTo>
                    <a:lnTo>
                      <a:pt x="98" y="407"/>
                    </a:lnTo>
                    <a:lnTo>
                      <a:pt x="98" y="406"/>
                    </a:lnTo>
                    <a:lnTo>
                      <a:pt x="97" y="406"/>
                    </a:lnTo>
                    <a:lnTo>
                      <a:pt x="97" y="405"/>
                    </a:lnTo>
                    <a:lnTo>
                      <a:pt x="96" y="404"/>
                    </a:lnTo>
                    <a:lnTo>
                      <a:pt x="96" y="403"/>
                    </a:lnTo>
                    <a:lnTo>
                      <a:pt x="96" y="403"/>
                    </a:lnTo>
                    <a:lnTo>
                      <a:pt x="95" y="403"/>
                    </a:lnTo>
                    <a:lnTo>
                      <a:pt x="94" y="402"/>
                    </a:lnTo>
                    <a:lnTo>
                      <a:pt x="94" y="401"/>
                    </a:lnTo>
                    <a:lnTo>
                      <a:pt x="93" y="401"/>
                    </a:lnTo>
                    <a:lnTo>
                      <a:pt x="93" y="399"/>
                    </a:lnTo>
                    <a:lnTo>
                      <a:pt x="92" y="399"/>
                    </a:lnTo>
                    <a:lnTo>
                      <a:pt x="92" y="398"/>
                    </a:lnTo>
                    <a:lnTo>
                      <a:pt x="91" y="397"/>
                    </a:lnTo>
                    <a:lnTo>
                      <a:pt x="89" y="396"/>
                    </a:lnTo>
                    <a:lnTo>
                      <a:pt x="89" y="396"/>
                    </a:lnTo>
                    <a:lnTo>
                      <a:pt x="88" y="396"/>
                    </a:lnTo>
                    <a:lnTo>
                      <a:pt x="87" y="396"/>
                    </a:lnTo>
                    <a:lnTo>
                      <a:pt x="86" y="389"/>
                    </a:lnTo>
                    <a:lnTo>
                      <a:pt x="85" y="386"/>
                    </a:lnTo>
                    <a:lnTo>
                      <a:pt x="85" y="385"/>
                    </a:lnTo>
                    <a:lnTo>
                      <a:pt x="86" y="383"/>
                    </a:lnTo>
                    <a:lnTo>
                      <a:pt x="86" y="383"/>
                    </a:lnTo>
                    <a:lnTo>
                      <a:pt x="85" y="382"/>
                    </a:lnTo>
                    <a:lnTo>
                      <a:pt x="83" y="380"/>
                    </a:lnTo>
                    <a:lnTo>
                      <a:pt x="82" y="379"/>
                    </a:lnTo>
                    <a:lnTo>
                      <a:pt x="82" y="378"/>
                    </a:lnTo>
                    <a:lnTo>
                      <a:pt x="81" y="377"/>
                    </a:lnTo>
                    <a:lnTo>
                      <a:pt x="80" y="376"/>
                    </a:lnTo>
                    <a:lnTo>
                      <a:pt x="79" y="375"/>
                    </a:lnTo>
                    <a:lnTo>
                      <a:pt x="79" y="372"/>
                    </a:lnTo>
                    <a:lnTo>
                      <a:pt x="79" y="371"/>
                    </a:lnTo>
                    <a:lnTo>
                      <a:pt x="79" y="370"/>
                    </a:lnTo>
                    <a:lnTo>
                      <a:pt x="79" y="369"/>
                    </a:lnTo>
                    <a:lnTo>
                      <a:pt x="79" y="368"/>
                    </a:lnTo>
                    <a:lnTo>
                      <a:pt x="79" y="366"/>
                    </a:lnTo>
                    <a:lnTo>
                      <a:pt x="78" y="365"/>
                    </a:lnTo>
                    <a:lnTo>
                      <a:pt x="75" y="364"/>
                    </a:lnTo>
                    <a:lnTo>
                      <a:pt x="75" y="364"/>
                    </a:lnTo>
                    <a:lnTo>
                      <a:pt x="74" y="364"/>
                    </a:lnTo>
                    <a:lnTo>
                      <a:pt x="73" y="363"/>
                    </a:lnTo>
                    <a:lnTo>
                      <a:pt x="72" y="362"/>
                    </a:lnTo>
                    <a:lnTo>
                      <a:pt x="72" y="362"/>
                    </a:lnTo>
                    <a:lnTo>
                      <a:pt x="71" y="362"/>
                    </a:lnTo>
                    <a:lnTo>
                      <a:pt x="70" y="362"/>
                    </a:lnTo>
                    <a:lnTo>
                      <a:pt x="69" y="362"/>
                    </a:lnTo>
                    <a:lnTo>
                      <a:pt x="68" y="361"/>
                    </a:lnTo>
                    <a:lnTo>
                      <a:pt x="67" y="360"/>
                    </a:lnTo>
                    <a:lnTo>
                      <a:pt x="66" y="360"/>
                    </a:lnTo>
                    <a:lnTo>
                      <a:pt x="65" y="360"/>
                    </a:lnTo>
                    <a:lnTo>
                      <a:pt x="65" y="359"/>
                    </a:lnTo>
                    <a:lnTo>
                      <a:pt x="64" y="359"/>
                    </a:lnTo>
                    <a:lnTo>
                      <a:pt x="63" y="359"/>
                    </a:lnTo>
                    <a:lnTo>
                      <a:pt x="62" y="359"/>
                    </a:lnTo>
                    <a:lnTo>
                      <a:pt x="61" y="358"/>
                    </a:lnTo>
                    <a:lnTo>
                      <a:pt x="60" y="357"/>
                    </a:lnTo>
                    <a:lnTo>
                      <a:pt x="59" y="356"/>
                    </a:lnTo>
                    <a:lnTo>
                      <a:pt x="58" y="356"/>
                    </a:lnTo>
                    <a:lnTo>
                      <a:pt x="58" y="355"/>
                    </a:lnTo>
                    <a:lnTo>
                      <a:pt x="58" y="355"/>
                    </a:lnTo>
                    <a:lnTo>
                      <a:pt x="57" y="353"/>
                    </a:lnTo>
                    <a:lnTo>
                      <a:pt x="55" y="351"/>
                    </a:lnTo>
                    <a:lnTo>
                      <a:pt x="55" y="349"/>
                    </a:lnTo>
                    <a:lnTo>
                      <a:pt x="54" y="349"/>
                    </a:lnTo>
                    <a:lnTo>
                      <a:pt x="53" y="348"/>
                    </a:lnTo>
                    <a:lnTo>
                      <a:pt x="52" y="348"/>
                    </a:lnTo>
                    <a:lnTo>
                      <a:pt x="51" y="347"/>
                    </a:lnTo>
                    <a:lnTo>
                      <a:pt x="51" y="346"/>
                    </a:lnTo>
                    <a:lnTo>
                      <a:pt x="50" y="345"/>
                    </a:lnTo>
                    <a:lnTo>
                      <a:pt x="50" y="345"/>
                    </a:lnTo>
                    <a:lnTo>
                      <a:pt x="49" y="341"/>
                    </a:lnTo>
                    <a:lnTo>
                      <a:pt x="48" y="341"/>
                    </a:lnTo>
                    <a:lnTo>
                      <a:pt x="47" y="340"/>
                    </a:lnTo>
                    <a:lnTo>
                      <a:pt x="46" y="340"/>
                    </a:lnTo>
                    <a:lnTo>
                      <a:pt x="45" y="340"/>
                    </a:lnTo>
                    <a:lnTo>
                      <a:pt x="44" y="339"/>
                    </a:lnTo>
                    <a:lnTo>
                      <a:pt x="43" y="339"/>
                    </a:lnTo>
                    <a:lnTo>
                      <a:pt x="42" y="338"/>
                    </a:lnTo>
                    <a:lnTo>
                      <a:pt x="41" y="337"/>
                    </a:lnTo>
                    <a:lnTo>
                      <a:pt x="41" y="337"/>
                    </a:lnTo>
                    <a:lnTo>
                      <a:pt x="40" y="336"/>
                    </a:lnTo>
                    <a:lnTo>
                      <a:pt x="39" y="336"/>
                    </a:lnTo>
                    <a:lnTo>
                      <a:pt x="37" y="337"/>
                    </a:lnTo>
                    <a:lnTo>
                      <a:pt x="37" y="337"/>
                    </a:lnTo>
                    <a:lnTo>
                      <a:pt x="36" y="337"/>
                    </a:lnTo>
                    <a:lnTo>
                      <a:pt x="35" y="338"/>
                    </a:lnTo>
                    <a:lnTo>
                      <a:pt x="34" y="337"/>
                    </a:lnTo>
                    <a:lnTo>
                      <a:pt x="34" y="337"/>
                    </a:lnTo>
                    <a:lnTo>
                      <a:pt x="31" y="336"/>
                    </a:lnTo>
                    <a:lnTo>
                      <a:pt x="31" y="335"/>
                    </a:lnTo>
                    <a:lnTo>
                      <a:pt x="28" y="334"/>
                    </a:lnTo>
                    <a:lnTo>
                      <a:pt x="27" y="334"/>
                    </a:lnTo>
                    <a:lnTo>
                      <a:pt x="26" y="333"/>
                    </a:lnTo>
                    <a:lnTo>
                      <a:pt x="25" y="332"/>
                    </a:lnTo>
                    <a:lnTo>
                      <a:pt x="24" y="331"/>
                    </a:lnTo>
                    <a:lnTo>
                      <a:pt x="22" y="331"/>
                    </a:lnTo>
                    <a:lnTo>
                      <a:pt x="21" y="331"/>
                    </a:lnTo>
                    <a:lnTo>
                      <a:pt x="20" y="330"/>
                    </a:lnTo>
                    <a:lnTo>
                      <a:pt x="20" y="328"/>
                    </a:lnTo>
                    <a:lnTo>
                      <a:pt x="20" y="327"/>
                    </a:lnTo>
                    <a:lnTo>
                      <a:pt x="19" y="327"/>
                    </a:lnTo>
                    <a:lnTo>
                      <a:pt x="18" y="325"/>
                    </a:lnTo>
                    <a:lnTo>
                      <a:pt x="18" y="324"/>
                    </a:lnTo>
                    <a:lnTo>
                      <a:pt x="18" y="324"/>
                    </a:lnTo>
                    <a:lnTo>
                      <a:pt x="17" y="323"/>
                    </a:lnTo>
                    <a:lnTo>
                      <a:pt x="17" y="322"/>
                    </a:lnTo>
                    <a:lnTo>
                      <a:pt x="15" y="321"/>
                    </a:lnTo>
                    <a:lnTo>
                      <a:pt x="14" y="321"/>
                    </a:lnTo>
                    <a:lnTo>
                      <a:pt x="14" y="320"/>
                    </a:lnTo>
                    <a:lnTo>
                      <a:pt x="14" y="319"/>
                    </a:lnTo>
                    <a:lnTo>
                      <a:pt x="14" y="317"/>
                    </a:lnTo>
                    <a:lnTo>
                      <a:pt x="14" y="316"/>
                    </a:lnTo>
                    <a:lnTo>
                      <a:pt x="13" y="315"/>
                    </a:lnTo>
                    <a:lnTo>
                      <a:pt x="13" y="314"/>
                    </a:lnTo>
                    <a:lnTo>
                      <a:pt x="13" y="313"/>
                    </a:lnTo>
                    <a:lnTo>
                      <a:pt x="13" y="311"/>
                    </a:lnTo>
                    <a:lnTo>
                      <a:pt x="13" y="310"/>
                    </a:lnTo>
                    <a:lnTo>
                      <a:pt x="13" y="310"/>
                    </a:lnTo>
                    <a:lnTo>
                      <a:pt x="11" y="308"/>
                    </a:lnTo>
                    <a:lnTo>
                      <a:pt x="10" y="307"/>
                    </a:lnTo>
                    <a:lnTo>
                      <a:pt x="9" y="306"/>
                    </a:lnTo>
                    <a:lnTo>
                      <a:pt x="6" y="305"/>
                    </a:lnTo>
                    <a:lnTo>
                      <a:pt x="6" y="304"/>
                    </a:lnTo>
                    <a:lnTo>
                      <a:pt x="5" y="303"/>
                    </a:lnTo>
                    <a:lnTo>
                      <a:pt x="5" y="303"/>
                    </a:lnTo>
                    <a:lnTo>
                      <a:pt x="4" y="301"/>
                    </a:lnTo>
                    <a:lnTo>
                      <a:pt x="3" y="300"/>
                    </a:lnTo>
                    <a:lnTo>
                      <a:pt x="3" y="300"/>
                    </a:lnTo>
                    <a:lnTo>
                      <a:pt x="2" y="300"/>
                    </a:lnTo>
                    <a:lnTo>
                      <a:pt x="1" y="298"/>
                    </a:lnTo>
                    <a:lnTo>
                      <a:pt x="0" y="296"/>
                    </a:lnTo>
                    <a:lnTo>
                      <a:pt x="0" y="294"/>
                    </a:lnTo>
                    <a:lnTo>
                      <a:pt x="0" y="292"/>
                    </a:lnTo>
                    <a:lnTo>
                      <a:pt x="0" y="290"/>
                    </a:lnTo>
                    <a:lnTo>
                      <a:pt x="0" y="289"/>
                    </a:lnTo>
                    <a:lnTo>
                      <a:pt x="0" y="288"/>
                    </a:lnTo>
                    <a:lnTo>
                      <a:pt x="1" y="286"/>
                    </a:lnTo>
                    <a:lnTo>
                      <a:pt x="2" y="286"/>
                    </a:lnTo>
                    <a:lnTo>
                      <a:pt x="2" y="285"/>
                    </a:lnTo>
                    <a:lnTo>
                      <a:pt x="3" y="283"/>
                    </a:lnTo>
                    <a:lnTo>
                      <a:pt x="3" y="283"/>
                    </a:lnTo>
                    <a:lnTo>
                      <a:pt x="4" y="283"/>
                    </a:lnTo>
                    <a:lnTo>
                      <a:pt x="4" y="282"/>
                    </a:lnTo>
                    <a:lnTo>
                      <a:pt x="5" y="281"/>
                    </a:lnTo>
                    <a:lnTo>
                      <a:pt x="4" y="279"/>
                    </a:lnTo>
                    <a:lnTo>
                      <a:pt x="5" y="278"/>
                    </a:lnTo>
                    <a:lnTo>
                      <a:pt x="5" y="276"/>
                    </a:lnTo>
                    <a:lnTo>
                      <a:pt x="5" y="274"/>
                    </a:lnTo>
                    <a:lnTo>
                      <a:pt x="6" y="273"/>
                    </a:lnTo>
                    <a:lnTo>
                      <a:pt x="6" y="272"/>
                    </a:lnTo>
                    <a:lnTo>
                      <a:pt x="6" y="272"/>
                    </a:lnTo>
                    <a:lnTo>
                      <a:pt x="7" y="272"/>
                    </a:lnTo>
                    <a:lnTo>
                      <a:pt x="8" y="271"/>
                    </a:lnTo>
                    <a:lnTo>
                      <a:pt x="8" y="270"/>
                    </a:lnTo>
                    <a:lnTo>
                      <a:pt x="10" y="269"/>
                    </a:lnTo>
                    <a:lnTo>
                      <a:pt x="10" y="267"/>
                    </a:lnTo>
                    <a:lnTo>
                      <a:pt x="10" y="266"/>
                    </a:lnTo>
                    <a:lnTo>
                      <a:pt x="10" y="265"/>
                    </a:lnTo>
                    <a:lnTo>
                      <a:pt x="10" y="265"/>
                    </a:lnTo>
                    <a:lnTo>
                      <a:pt x="11" y="261"/>
                    </a:lnTo>
                    <a:lnTo>
                      <a:pt x="12" y="259"/>
                    </a:lnTo>
                    <a:lnTo>
                      <a:pt x="12" y="257"/>
                    </a:lnTo>
                    <a:lnTo>
                      <a:pt x="12" y="256"/>
                    </a:lnTo>
                    <a:lnTo>
                      <a:pt x="12" y="255"/>
                    </a:lnTo>
                    <a:lnTo>
                      <a:pt x="11" y="254"/>
                    </a:lnTo>
                    <a:lnTo>
                      <a:pt x="10" y="253"/>
                    </a:lnTo>
                    <a:lnTo>
                      <a:pt x="10" y="252"/>
                    </a:lnTo>
                    <a:lnTo>
                      <a:pt x="10" y="251"/>
                    </a:lnTo>
                    <a:lnTo>
                      <a:pt x="10" y="250"/>
                    </a:lnTo>
                    <a:lnTo>
                      <a:pt x="10" y="248"/>
                    </a:lnTo>
                    <a:lnTo>
                      <a:pt x="9" y="245"/>
                    </a:lnTo>
                    <a:lnTo>
                      <a:pt x="8" y="243"/>
                    </a:lnTo>
                    <a:lnTo>
                      <a:pt x="7" y="242"/>
                    </a:lnTo>
                    <a:lnTo>
                      <a:pt x="7" y="241"/>
                    </a:lnTo>
                    <a:lnTo>
                      <a:pt x="6" y="241"/>
                    </a:lnTo>
                    <a:lnTo>
                      <a:pt x="6" y="239"/>
                    </a:lnTo>
                    <a:lnTo>
                      <a:pt x="6" y="238"/>
                    </a:lnTo>
                    <a:lnTo>
                      <a:pt x="6" y="235"/>
                    </a:lnTo>
                    <a:lnTo>
                      <a:pt x="6" y="233"/>
                    </a:lnTo>
                    <a:lnTo>
                      <a:pt x="5" y="232"/>
                    </a:lnTo>
                    <a:lnTo>
                      <a:pt x="5" y="231"/>
                    </a:lnTo>
                    <a:lnTo>
                      <a:pt x="5" y="230"/>
                    </a:lnTo>
                    <a:lnTo>
                      <a:pt x="5" y="229"/>
                    </a:lnTo>
                    <a:lnTo>
                      <a:pt x="6" y="228"/>
                    </a:lnTo>
                    <a:lnTo>
                      <a:pt x="6" y="227"/>
                    </a:lnTo>
                    <a:lnTo>
                      <a:pt x="6" y="226"/>
                    </a:lnTo>
                    <a:lnTo>
                      <a:pt x="6" y="225"/>
                    </a:lnTo>
                    <a:lnTo>
                      <a:pt x="6" y="224"/>
                    </a:lnTo>
                    <a:lnTo>
                      <a:pt x="6" y="223"/>
                    </a:lnTo>
                    <a:lnTo>
                      <a:pt x="7" y="221"/>
                    </a:lnTo>
                    <a:lnTo>
                      <a:pt x="9" y="219"/>
                    </a:lnTo>
                    <a:lnTo>
                      <a:pt x="10" y="216"/>
                    </a:lnTo>
                    <a:lnTo>
                      <a:pt x="10" y="215"/>
                    </a:lnTo>
                    <a:lnTo>
                      <a:pt x="10" y="214"/>
                    </a:lnTo>
                    <a:lnTo>
                      <a:pt x="10" y="214"/>
                    </a:lnTo>
                    <a:lnTo>
                      <a:pt x="10" y="213"/>
                    </a:lnTo>
                    <a:lnTo>
                      <a:pt x="10" y="211"/>
                    </a:lnTo>
                    <a:lnTo>
                      <a:pt x="10" y="210"/>
                    </a:lnTo>
                    <a:lnTo>
                      <a:pt x="10" y="210"/>
                    </a:lnTo>
                    <a:lnTo>
                      <a:pt x="10" y="209"/>
                    </a:lnTo>
                    <a:lnTo>
                      <a:pt x="10" y="208"/>
                    </a:lnTo>
                    <a:lnTo>
                      <a:pt x="10" y="207"/>
                    </a:lnTo>
                    <a:lnTo>
                      <a:pt x="10" y="206"/>
                    </a:lnTo>
                    <a:lnTo>
                      <a:pt x="10" y="205"/>
                    </a:lnTo>
                    <a:lnTo>
                      <a:pt x="10" y="204"/>
                    </a:lnTo>
                    <a:lnTo>
                      <a:pt x="10" y="203"/>
                    </a:lnTo>
                    <a:lnTo>
                      <a:pt x="10" y="202"/>
                    </a:lnTo>
                    <a:lnTo>
                      <a:pt x="10" y="201"/>
                    </a:lnTo>
                    <a:lnTo>
                      <a:pt x="10" y="200"/>
                    </a:lnTo>
                    <a:lnTo>
                      <a:pt x="9" y="200"/>
                    </a:lnTo>
                    <a:lnTo>
                      <a:pt x="10" y="199"/>
                    </a:lnTo>
                    <a:lnTo>
                      <a:pt x="10" y="200"/>
                    </a:lnTo>
                    <a:lnTo>
                      <a:pt x="11" y="200"/>
                    </a:lnTo>
                    <a:lnTo>
                      <a:pt x="12" y="200"/>
                    </a:lnTo>
                    <a:lnTo>
                      <a:pt x="13" y="200"/>
                    </a:lnTo>
                    <a:lnTo>
                      <a:pt x="13" y="199"/>
                    </a:lnTo>
                    <a:lnTo>
                      <a:pt x="13" y="199"/>
                    </a:lnTo>
                    <a:lnTo>
                      <a:pt x="14" y="198"/>
                    </a:lnTo>
                    <a:lnTo>
                      <a:pt x="14" y="197"/>
                    </a:lnTo>
                    <a:lnTo>
                      <a:pt x="15" y="197"/>
                    </a:lnTo>
                    <a:lnTo>
                      <a:pt x="16" y="198"/>
                    </a:lnTo>
                    <a:lnTo>
                      <a:pt x="16" y="197"/>
                    </a:lnTo>
                    <a:lnTo>
                      <a:pt x="17" y="197"/>
                    </a:lnTo>
                    <a:lnTo>
                      <a:pt x="17" y="197"/>
                    </a:lnTo>
                    <a:lnTo>
                      <a:pt x="17" y="196"/>
                    </a:lnTo>
                    <a:lnTo>
                      <a:pt x="17" y="196"/>
                    </a:lnTo>
                    <a:lnTo>
                      <a:pt x="19" y="197"/>
                    </a:lnTo>
                    <a:lnTo>
                      <a:pt x="20" y="196"/>
                    </a:lnTo>
                    <a:lnTo>
                      <a:pt x="20" y="195"/>
                    </a:lnTo>
                    <a:lnTo>
                      <a:pt x="20" y="194"/>
                    </a:lnTo>
                    <a:lnTo>
                      <a:pt x="21" y="194"/>
                    </a:lnTo>
                    <a:lnTo>
                      <a:pt x="22" y="193"/>
                    </a:lnTo>
                    <a:lnTo>
                      <a:pt x="21" y="193"/>
                    </a:lnTo>
                    <a:lnTo>
                      <a:pt x="22" y="192"/>
                    </a:lnTo>
                    <a:lnTo>
                      <a:pt x="24" y="193"/>
                    </a:lnTo>
                    <a:lnTo>
                      <a:pt x="24" y="193"/>
                    </a:lnTo>
                    <a:lnTo>
                      <a:pt x="24" y="194"/>
                    </a:lnTo>
                    <a:lnTo>
                      <a:pt x="25" y="194"/>
                    </a:lnTo>
                    <a:lnTo>
                      <a:pt x="26" y="193"/>
                    </a:lnTo>
                    <a:lnTo>
                      <a:pt x="27" y="193"/>
                    </a:lnTo>
                    <a:lnTo>
                      <a:pt x="27" y="196"/>
                    </a:lnTo>
                    <a:lnTo>
                      <a:pt x="27" y="196"/>
                    </a:lnTo>
                    <a:lnTo>
                      <a:pt x="28" y="196"/>
                    </a:lnTo>
                    <a:lnTo>
                      <a:pt x="29" y="197"/>
                    </a:lnTo>
                    <a:lnTo>
                      <a:pt x="29" y="196"/>
                    </a:lnTo>
                    <a:lnTo>
                      <a:pt x="30" y="196"/>
                    </a:lnTo>
                    <a:lnTo>
                      <a:pt x="30" y="195"/>
                    </a:lnTo>
                    <a:lnTo>
                      <a:pt x="31" y="195"/>
                    </a:lnTo>
                    <a:lnTo>
                      <a:pt x="31" y="195"/>
                    </a:lnTo>
                    <a:lnTo>
                      <a:pt x="31" y="194"/>
                    </a:lnTo>
                    <a:lnTo>
                      <a:pt x="32" y="193"/>
                    </a:lnTo>
                    <a:lnTo>
                      <a:pt x="33" y="193"/>
                    </a:lnTo>
                    <a:lnTo>
                      <a:pt x="34" y="192"/>
                    </a:lnTo>
                    <a:lnTo>
                      <a:pt x="34" y="191"/>
                    </a:lnTo>
                    <a:lnTo>
                      <a:pt x="34" y="191"/>
                    </a:lnTo>
                    <a:lnTo>
                      <a:pt x="36" y="192"/>
                    </a:lnTo>
                    <a:lnTo>
                      <a:pt x="37" y="193"/>
                    </a:lnTo>
                    <a:lnTo>
                      <a:pt x="37" y="193"/>
                    </a:lnTo>
                    <a:lnTo>
                      <a:pt x="38" y="192"/>
                    </a:lnTo>
                    <a:lnTo>
                      <a:pt x="39" y="192"/>
                    </a:lnTo>
                    <a:lnTo>
                      <a:pt x="40" y="191"/>
                    </a:lnTo>
                    <a:lnTo>
                      <a:pt x="39" y="190"/>
                    </a:lnTo>
                    <a:lnTo>
                      <a:pt x="38" y="190"/>
                    </a:lnTo>
                    <a:lnTo>
                      <a:pt x="37" y="190"/>
                    </a:lnTo>
                    <a:lnTo>
                      <a:pt x="37" y="190"/>
                    </a:lnTo>
                    <a:lnTo>
                      <a:pt x="37" y="189"/>
                    </a:lnTo>
                    <a:lnTo>
                      <a:pt x="38" y="188"/>
                    </a:lnTo>
                    <a:lnTo>
                      <a:pt x="39" y="189"/>
                    </a:lnTo>
                    <a:lnTo>
                      <a:pt x="40" y="189"/>
                    </a:lnTo>
                    <a:lnTo>
                      <a:pt x="40" y="188"/>
                    </a:lnTo>
                    <a:lnTo>
                      <a:pt x="41" y="188"/>
                    </a:lnTo>
                    <a:lnTo>
                      <a:pt x="41" y="188"/>
                    </a:lnTo>
                    <a:lnTo>
                      <a:pt x="42" y="188"/>
                    </a:lnTo>
                    <a:lnTo>
                      <a:pt x="43" y="189"/>
                    </a:lnTo>
                    <a:lnTo>
                      <a:pt x="44" y="189"/>
                    </a:lnTo>
                    <a:lnTo>
                      <a:pt x="44" y="189"/>
                    </a:lnTo>
                    <a:lnTo>
                      <a:pt x="45" y="188"/>
                    </a:lnTo>
                    <a:lnTo>
                      <a:pt x="46" y="187"/>
                    </a:lnTo>
                    <a:lnTo>
                      <a:pt x="47" y="186"/>
                    </a:lnTo>
                    <a:lnTo>
                      <a:pt x="47" y="186"/>
                    </a:lnTo>
                    <a:lnTo>
                      <a:pt x="48" y="186"/>
                    </a:lnTo>
                    <a:lnTo>
                      <a:pt x="48" y="186"/>
                    </a:lnTo>
                    <a:lnTo>
                      <a:pt x="48" y="187"/>
                    </a:lnTo>
                    <a:lnTo>
                      <a:pt x="49" y="187"/>
                    </a:lnTo>
                    <a:lnTo>
                      <a:pt x="50" y="188"/>
                    </a:lnTo>
                    <a:lnTo>
                      <a:pt x="51" y="187"/>
                    </a:lnTo>
                    <a:lnTo>
                      <a:pt x="53" y="187"/>
                    </a:lnTo>
                    <a:lnTo>
                      <a:pt x="54" y="187"/>
                    </a:lnTo>
                    <a:lnTo>
                      <a:pt x="54" y="186"/>
                    </a:lnTo>
                    <a:lnTo>
                      <a:pt x="54" y="186"/>
                    </a:lnTo>
                    <a:lnTo>
                      <a:pt x="54" y="184"/>
                    </a:lnTo>
                    <a:lnTo>
                      <a:pt x="55" y="184"/>
                    </a:lnTo>
                    <a:lnTo>
                      <a:pt x="55" y="184"/>
                    </a:lnTo>
                    <a:lnTo>
                      <a:pt x="56" y="184"/>
                    </a:lnTo>
                    <a:lnTo>
                      <a:pt x="57" y="184"/>
                    </a:lnTo>
                    <a:lnTo>
                      <a:pt x="58" y="184"/>
                    </a:lnTo>
                    <a:lnTo>
                      <a:pt x="60" y="184"/>
                    </a:lnTo>
                    <a:lnTo>
                      <a:pt x="61" y="184"/>
                    </a:lnTo>
                    <a:lnTo>
                      <a:pt x="62" y="185"/>
                    </a:lnTo>
                    <a:lnTo>
                      <a:pt x="63" y="185"/>
                    </a:lnTo>
                    <a:lnTo>
                      <a:pt x="63" y="183"/>
                    </a:lnTo>
                    <a:lnTo>
                      <a:pt x="62" y="183"/>
                    </a:lnTo>
                    <a:lnTo>
                      <a:pt x="62" y="183"/>
                    </a:lnTo>
                    <a:lnTo>
                      <a:pt x="62" y="182"/>
                    </a:lnTo>
                    <a:lnTo>
                      <a:pt x="64" y="181"/>
                    </a:lnTo>
                    <a:lnTo>
                      <a:pt x="65" y="181"/>
                    </a:lnTo>
                    <a:lnTo>
                      <a:pt x="66" y="182"/>
                    </a:lnTo>
                    <a:lnTo>
                      <a:pt x="66" y="183"/>
                    </a:lnTo>
                    <a:lnTo>
                      <a:pt x="67" y="183"/>
                    </a:lnTo>
                    <a:lnTo>
                      <a:pt x="68" y="183"/>
                    </a:lnTo>
                    <a:lnTo>
                      <a:pt x="68" y="183"/>
                    </a:lnTo>
                    <a:lnTo>
                      <a:pt x="68" y="182"/>
                    </a:lnTo>
                    <a:lnTo>
                      <a:pt x="71" y="182"/>
                    </a:lnTo>
                    <a:lnTo>
                      <a:pt x="71" y="183"/>
                    </a:lnTo>
                    <a:lnTo>
                      <a:pt x="72" y="183"/>
                    </a:lnTo>
                    <a:lnTo>
                      <a:pt x="72" y="182"/>
                    </a:lnTo>
                    <a:lnTo>
                      <a:pt x="72" y="181"/>
                    </a:lnTo>
                    <a:lnTo>
                      <a:pt x="72" y="180"/>
                    </a:lnTo>
                    <a:lnTo>
                      <a:pt x="72" y="180"/>
                    </a:lnTo>
                    <a:lnTo>
                      <a:pt x="73" y="180"/>
                    </a:lnTo>
                    <a:lnTo>
                      <a:pt x="74" y="179"/>
                    </a:lnTo>
                    <a:lnTo>
                      <a:pt x="74" y="179"/>
                    </a:lnTo>
                    <a:lnTo>
                      <a:pt x="73" y="179"/>
                    </a:lnTo>
                    <a:lnTo>
                      <a:pt x="72" y="179"/>
                    </a:lnTo>
                    <a:lnTo>
                      <a:pt x="73" y="178"/>
                    </a:lnTo>
                    <a:lnTo>
                      <a:pt x="75" y="177"/>
                    </a:lnTo>
                    <a:lnTo>
                      <a:pt x="75" y="178"/>
                    </a:lnTo>
                    <a:lnTo>
                      <a:pt x="76" y="179"/>
                    </a:lnTo>
                    <a:lnTo>
                      <a:pt x="77" y="179"/>
                    </a:lnTo>
                    <a:lnTo>
                      <a:pt x="76" y="177"/>
                    </a:lnTo>
                    <a:lnTo>
                      <a:pt x="75" y="177"/>
                    </a:lnTo>
                    <a:lnTo>
                      <a:pt x="75" y="176"/>
                    </a:lnTo>
                    <a:lnTo>
                      <a:pt x="75" y="176"/>
                    </a:lnTo>
                    <a:lnTo>
                      <a:pt x="75" y="175"/>
                    </a:lnTo>
                    <a:lnTo>
                      <a:pt x="76" y="174"/>
                    </a:lnTo>
                    <a:lnTo>
                      <a:pt x="77" y="173"/>
                    </a:lnTo>
                    <a:lnTo>
                      <a:pt x="78" y="173"/>
                    </a:lnTo>
                    <a:lnTo>
                      <a:pt x="78" y="174"/>
                    </a:lnTo>
                    <a:lnTo>
                      <a:pt x="78" y="175"/>
                    </a:lnTo>
                    <a:lnTo>
                      <a:pt x="77" y="176"/>
                    </a:lnTo>
                    <a:lnTo>
                      <a:pt x="78" y="176"/>
                    </a:lnTo>
                    <a:lnTo>
                      <a:pt x="79" y="175"/>
                    </a:lnTo>
                    <a:lnTo>
                      <a:pt x="79" y="176"/>
                    </a:lnTo>
                    <a:lnTo>
                      <a:pt x="79" y="177"/>
                    </a:lnTo>
                    <a:lnTo>
                      <a:pt x="79" y="177"/>
                    </a:lnTo>
                    <a:lnTo>
                      <a:pt x="80" y="176"/>
                    </a:lnTo>
                    <a:lnTo>
                      <a:pt x="81" y="176"/>
                    </a:lnTo>
                    <a:lnTo>
                      <a:pt x="82" y="176"/>
                    </a:lnTo>
                    <a:lnTo>
                      <a:pt x="87" y="172"/>
                    </a:lnTo>
                    <a:lnTo>
                      <a:pt x="89" y="172"/>
                    </a:lnTo>
                    <a:lnTo>
                      <a:pt x="89" y="172"/>
                    </a:lnTo>
                    <a:lnTo>
                      <a:pt x="89" y="171"/>
                    </a:lnTo>
                    <a:lnTo>
                      <a:pt x="89" y="170"/>
                    </a:lnTo>
                    <a:lnTo>
                      <a:pt x="90" y="170"/>
                    </a:lnTo>
                    <a:lnTo>
                      <a:pt x="90" y="169"/>
                    </a:lnTo>
                    <a:lnTo>
                      <a:pt x="92" y="169"/>
                    </a:lnTo>
                    <a:lnTo>
                      <a:pt x="93" y="170"/>
                    </a:lnTo>
                    <a:lnTo>
                      <a:pt x="93" y="171"/>
                    </a:lnTo>
                    <a:lnTo>
                      <a:pt x="93" y="172"/>
                    </a:lnTo>
                    <a:lnTo>
                      <a:pt x="94" y="172"/>
                    </a:lnTo>
                    <a:lnTo>
                      <a:pt x="95" y="171"/>
                    </a:lnTo>
                    <a:lnTo>
                      <a:pt x="96" y="170"/>
                    </a:lnTo>
                    <a:lnTo>
                      <a:pt x="96" y="169"/>
                    </a:lnTo>
                    <a:lnTo>
                      <a:pt x="97" y="169"/>
                    </a:lnTo>
                    <a:lnTo>
                      <a:pt x="98" y="169"/>
                    </a:lnTo>
                    <a:lnTo>
                      <a:pt x="99" y="169"/>
                    </a:lnTo>
                    <a:lnTo>
                      <a:pt x="99" y="168"/>
                    </a:lnTo>
                    <a:lnTo>
                      <a:pt x="99" y="167"/>
                    </a:lnTo>
                    <a:lnTo>
                      <a:pt x="99" y="167"/>
                    </a:lnTo>
                    <a:lnTo>
                      <a:pt x="100" y="167"/>
                    </a:lnTo>
                    <a:lnTo>
                      <a:pt x="100" y="166"/>
                    </a:lnTo>
                    <a:lnTo>
                      <a:pt x="101" y="166"/>
                    </a:lnTo>
                    <a:lnTo>
                      <a:pt x="102" y="165"/>
                    </a:lnTo>
                    <a:lnTo>
                      <a:pt x="103" y="166"/>
                    </a:lnTo>
                    <a:lnTo>
                      <a:pt x="103" y="166"/>
                    </a:lnTo>
                    <a:lnTo>
                      <a:pt x="104" y="166"/>
                    </a:lnTo>
                    <a:lnTo>
                      <a:pt x="105" y="166"/>
                    </a:lnTo>
                    <a:lnTo>
                      <a:pt x="106" y="166"/>
                    </a:lnTo>
                    <a:lnTo>
                      <a:pt x="106" y="165"/>
                    </a:lnTo>
                    <a:lnTo>
                      <a:pt x="107" y="165"/>
                    </a:lnTo>
                    <a:lnTo>
                      <a:pt x="108" y="165"/>
                    </a:lnTo>
                    <a:lnTo>
                      <a:pt x="109" y="165"/>
                    </a:lnTo>
                    <a:lnTo>
                      <a:pt x="110" y="166"/>
                    </a:lnTo>
                    <a:lnTo>
                      <a:pt x="110" y="166"/>
                    </a:lnTo>
                    <a:lnTo>
                      <a:pt x="111" y="166"/>
                    </a:lnTo>
                    <a:lnTo>
                      <a:pt x="113" y="165"/>
                    </a:lnTo>
                    <a:lnTo>
                      <a:pt x="113" y="164"/>
                    </a:lnTo>
                    <a:lnTo>
                      <a:pt x="113" y="164"/>
                    </a:lnTo>
                    <a:lnTo>
                      <a:pt x="114" y="163"/>
                    </a:lnTo>
                    <a:lnTo>
                      <a:pt x="115" y="163"/>
                    </a:lnTo>
                    <a:lnTo>
                      <a:pt x="117" y="163"/>
                    </a:lnTo>
                    <a:lnTo>
                      <a:pt x="118" y="163"/>
                    </a:lnTo>
                    <a:lnTo>
                      <a:pt x="119" y="163"/>
                    </a:lnTo>
                    <a:lnTo>
                      <a:pt x="120" y="162"/>
                    </a:lnTo>
                    <a:lnTo>
                      <a:pt x="120" y="162"/>
                    </a:lnTo>
                    <a:lnTo>
                      <a:pt x="120" y="161"/>
                    </a:lnTo>
                    <a:lnTo>
                      <a:pt x="121" y="160"/>
                    </a:lnTo>
                    <a:lnTo>
                      <a:pt x="122" y="160"/>
                    </a:lnTo>
                    <a:lnTo>
                      <a:pt x="123" y="159"/>
                    </a:lnTo>
                    <a:lnTo>
                      <a:pt x="123" y="159"/>
                    </a:lnTo>
                    <a:lnTo>
                      <a:pt x="124" y="160"/>
                    </a:lnTo>
                    <a:lnTo>
                      <a:pt x="124" y="161"/>
                    </a:lnTo>
                    <a:lnTo>
                      <a:pt x="123" y="161"/>
                    </a:lnTo>
                    <a:lnTo>
                      <a:pt x="123" y="162"/>
                    </a:lnTo>
                    <a:lnTo>
                      <a:pt x="124" y="162"/>
                    </a:lnTo>
                    <a:lnTo>
                      <a:pt x="126" y="162"/>
                    </a:lnTo>
                    <a:lnTo>
                      <a:pt x="125" y="160"/>
                    </a:lnTo>
                    <a:lnTo>
                      <a:pt x="126" y="161"/>
                    </a:lnTo>
                    <a:lnTo>
                      <a:pt x="127" y="161"/>
                    </a:lnTo>
                    <a:lnTo>
                      <a:pt x="127" y="160"/>
                    </a:lnTo>
                    <a:lnTo>
                      <a:pt x="128" y="159"/>
                    </a:lnTo>
                    <a:lnTo>
                      <a:pt x="130" y="159"/>
                    </a:lnTo>
                    <a:lnTo>
                      <a:pt x="130" y="160"/>
                    </a:lnTo>
                    <a:lnTo>
                      <a:pt x="131" y="160"/>
                    </a:lnTo>
                    <a:lnTo>
                      <a:pt x="132" y="161"/>
                    </a:lnTo>
                    <a:lnTo>
                      <a:pt x="133" y="162"/>
                    </a:lnTo>
                    <a:lnTo>
                      <a:pt x="134" y="162"/>
                    </a:lnTo>
                    <a:lnTo>
                      <a:pt x="135" y="161"/>
                    </a:lnTo>
                    <a:lnTo>
                      <a:pt x="135" y="160"/>
                    </a:lnTo>
                    <a:lnTo>
                      <a:pt x="134" y="159"/>
                    </a:lnTo>
                    <a:lnTo>
                      <a:pt x="135" y="159"/>
                    </a:lnTo>
                    <a:lnTo>
                      <a:pt x="135" y="158"/>
                    </a:lnTo>
                    <a:lnTo>
                      <a:pt x="136" y="157"/>
                    </a:lnTo>
                    <a:lnTo>
                      <a:pt x="134" y="157"/>
                    </a:lnTo>
                    <a:lnTo>
                      <a:pt x="134" y="158"/>
                    </a:lnTo>
                    <a:lnTo>
                      <a:pt x="133" y="157"/>
                    </a:lnTo>
                    <a:lnTo>
                      <a:pt x="134" y="155"/>
                    </a:lnTo>
                    <a:lnTo>
                      <a:pt x="134" y="155"/>
                    </a:lnTo>
                    <a:lnTo>
                      <a:pt x="134" y="155"/>
                    </a:lnTo>
                    <a:lnTo>
                      <a:pt x="133" y="154"/>
                    </a:lnTo>
                    <a:lnTo>
                      <a:pt x="132" y="154"/>
                    </a:lnTo>
                    <a:lnTo>
                      <a:pt x="131" y="153"/>
                    </a:lnTo>
                    <a:lnTo>
                      <a:pt x="130" y="153"/>
                    </a:lnTo>
                    <a:lnTo>
                      <a:pt x="130" y="152"/>
                    </a:lnTo>
                    <a:lnTo>
                      <a:pt x="130" y="152"/>
                    </a:lnTo>
                    <a:lnTo>
                      <a:pt x="129" y="153"/>
                    </a:lnTo>
                    <a:lnTo>
                      <a:pt x="128" y="154"/>
                    </a:lnTo>
                    <a:lnTo>
                      <a:pt x="127" y="153"/>
                    </a:lnTo>
                    <a:lnTo>
                      <a:pt x="127" y="153"/>
                    </a:lnTo>
                    <a:lnTo>
                      <a:pt x="126" y="152"/>
                    </a:lnTo>
                    <a:lnTo>
                      <a:pt x="126" y="152"/>
                    </a:lnTo>
                    <a:lnTo>
                      <a:pt x="126" y="151"/>
                    </a:lnTo>
                    <a:lnTo>
                      <a:pt x="125" y="150"/>
                    </a:lnTo>
                    <a:lnTo>
                      <a:pt x="124" y="150"/>
                    </a:lnTo>
                    <a:lnTo>
                      <a:pt x="125" y="149"/>
                    </a:lnTo>
                    <a:lnTo>
                      <a:pt x="124" y="149"/>
                    </a:lnTo>
                    <a:lnTo>
                      <a:pt x="123" y="148"/>
                    </a:lnTo>
                    <a:lnTo>
                      <a:pt x="123" y="148"/>
                    </a:lnTo>
                    <a:lnTo>
                      <a:pt x="121" y="148"/>
                    </a:lnTo>
                    <a:lnTo>
                      <a:pt x="121" y="148"/>
                    </a:lnTo>
                    <a:lnTo>
                      <a:pt x="120" y="148"/>
                    </a:lnTo>
                    <a:lnTo>
                      <a:pt x="120" y="148"/>
                    </a:lnTo>
                    <a:lnTo>
                      <a:pt x="117" y="148"/>
                    </a:lnTo>
                    <a:lnTo>
                      <a:pt x="117" y="148"/>
                    </a:lnTo>
                    <a:lnTo>
                      <a:pt x="116" y="147"/>
                    </a:lnTo>
                    <a:lnTo>
                      <a:pt x="114" y="148"/>
                    </a:lnTo>
                    <a:lnTo>
                      <a:pt x="113" y="148"/>
                    </a:lnTo>
                    <a:lnTo>
                      <a:pt x="113" y="148"/>
                    </a:lnTo>
                    <a:lnTo>
                      <a:pt x="112" y="147"/>
                    </a:lnTo>
                    <a:lnTo>
                      <a:pt x="112" y="146"/>
                    </a:lnTo>
                    <a:lnTo>
                      <a:pt x="111" y="146"/>
                    </a:lnTo>
                    <a:lnTo>
                      <a:pt x="110" y="145"/>
                    </a:lnTo>
                    <a:lnTo>
                      <a:pt x="110" y="144"/>
                    </a:lnTo>
                    <a:lnTo>
                      <a:pt x="109" y="144"/>
                    </a:lnTo>
                    <a:lnTo>
                      <a:pt x="108" y="143"/>
                    </a:lnTo>
                    <a:lnTo>
                      <a:pt x="107" y="143"/>
                    </a:lnTo>
                    <a:lnTo>
                      <a:pt x="106" y="143"/>
                    </a:lnTo>
                    <a:lnTo>
                      <a:pt x="106" y="143"/>
                    </a:lnTo>
                    <a:lnTo>
                      <a:pt x="106" y="142"/>
                    </a:lnTo>
                    <a:lnTo>
                      <a:pt x="106" y="141"/>
                    </a:lnTo>
                    <a:lnTo>
                      <a:pt x="106" y="141"/>
                    </a:lnTo>
                    <a:lnTo>
                      <a:pt x="106" y="141"/>
                    </a:lnTo>
                    <a:lnTo>
                      <a:pt x="104" y="140"/>
                    </a:lnTo>
                    <a:lnTo>
                      <a:pt x="103" y="139"/>
                    </a:lnTo>
                    <a:lnTo>
                      <a:pt x="103" y="138"/>
                    </a:lnTo>
                    <a:lnTo>
                      <a:pt x="103" y="137"/>
                    </a:lnTo>
                    <a:lnTo>
                      <a:pt x="103" y="137"/>
                    </a:lnTo>
                    <a:lnTo>
                      <a:pt x="102" y="138"/>
                    </a:lnTo>
                    <a:lnTo>
                      <a:pt x="101" y="138"/>
                    </a:lnTo>
                    <a:lnTo>
                      <a:pt x="99" y="136"/>
                    </a:lnTo>
                    <a:lnTo>
                      <a:pt x="98" y="136"/>
                    </a:lnTo>
                    <a:lnTo>
                      <a:pt x="97" y="136"/>
                    </a:lnTo>
                    <a:lnTo>
                      <a:pt x="96" y="136"/>
                    </a:lnTo>
                    <a:lnTo>
                      <a:pt x="96" y="136"/>
                    </a:lnTo>
                    <a:lnTo>
                      <a:pt x="95" y="136"/>
                    </a:lnTo>
                    <a:lnTo>
                      <a:pt x="94" y="136"/>
                    </a:lnTo>
                    <a:lnTo>
                      <a:pt x="94" y="135"/>
                    </a:lnTo>
                    <a:lnTo>
                      <a:pt x="95" y="134"/>
                    </a:lnTo>
                    <a:lnTo>
                      <a:pt x="95" y="134"/>
                    </a:lnTo>
                    <a:lnTo>
                      <a:pt x="94" y="134"/>
                    </a:lnTo>
                    <a:lnTo>
                      <a:pt x="93" y="133"/>
                    </a:lnTo>
                    <a:lnTo>
                      <a:pt x="93" y="134"/>
                    </a:lnTo>
                    <a:lnTo>
                      <a:pt x="92" y="134"/>
                    </a:lnTo>
                    <a:lnTo>
                      <a:pt x="92" y="133"/>
                    </a:lnTo>
                    <a:lnTo>
                      <a:pt x="92" y="132"/>
                    </a:lnTo>
                    <a:lnTo>
                      <a:pt x="93" y="131"/>
                    </a:lnTo>
                    <a:lnTo>
                      <a:pt x="93" y="131"/>
                    </a:lnTo>
                    <a:lnTo>
                      <a:pt x="93" y="131"/>
                    </a:lnTo>
                    <a:lnTo>
                      <a:pt x="92" y="130"/>
                    </a:lnTo>
                    <a:lnTo>
                      <a:pt x="91" y="129"/>
                    </a:lnTo>
                    <a:lnTo>
                      <a:pt x="92" y="128"/>
                    </a:lnTo>
                    <a:lnTo>
                      <a:pt x="93" y="128"/>
                    </a:lnTo>
                    <a:lnTo>
                      <a:pt x="93" y="127"/>
                    </a:lnTo>
                    <a:lnTo>
                      <a:pt x="94" y="127"/>
                    </a:lnTo>
                    <a:lnTo>
                      <a:pt x="95" y="127"/>
                    </a:lnTo>
                    <a:lnTo>
                      <a:pt x="95" y="126"/>
                    </a:lnTo>
                    <a:lnTo>
                      <a:pt x="93" y="126"/>
                    </a:lnTo>
                    <a:lnTo>
                      <a:pt x="93" y="125"/>
                    </a:lnTo>
                    <a:lnTo>
                      <a:pt x="93" y="124"/>
                    </a:lnTo>
                    <a:lnTo>
                      <a:pt x="93" y="124"/>
                    </a:lnTo>
                    <a:lnTo>
                      <a:pt x="94" y="123"/>
                    </a:lnTo>
                    <a:lnTo>
                      <a:pt x="94" y="122"/>
                    </a:lnTo>
                    <a:lnTo>
                      <a:pt x="93" y="121"/>
                    </a:lnTo>
                    <a:lnTo>
                      <a:pt x="93" y="121"/>
                    </a:lnTo>
                    <a:lnTo>
                      <a:pt x="94" y="120"/>
                    </a:lnTo>
                    <a:lnTo>
                      <a:pt x="93" y="119"/>
                    </a:lnTo>
                    <a:lnTo>
                      <a:pt x="92" y="119"/>
                    </a:lnTo>
                    <a:lnTo>
                      <a:pt x="91" y="118"/>
                    </a:lnTo>
                    <a:lnTo>
                      <a:pt x="90" y="119"/>
                    </a:lnTo>
                    <a:lnTo>
                      <a:pt x="90" y="120"/>
                    </a:lnTo>
                    <a:lnTo>
                      <a:pt x="89" y="119"/>
                    </a:lnTo>
                    <a:lnTo>
                      <a:pt x="89" y="118"/>
                    </a:lnTo>
                    <a:lnTo>
                      <a:pt x="89" y="117"/>
                    </a:lnTo>
                    <a:lnTo>
                      <a:pt x="89" y="116"/>
                    </a:lnTo>
                    <a:lnTo>
                      <a:pt x="89" y="115"/>
                    </a:lnTo>
                    <a:lnTo>
                      <a:pt x="89" y="114"/>
                    </a:lnTo>
                    <a:lnTo>
                      <a:pt x="89" y="114"/>
                    </a:lnTo>
                    <a:lnTo>
                      <a:pt x="89" y="114"/>
                    </a:lnTo>
                    <a:lnTo>
                      <a:pt x="88" y="114"/>
                    </a:lnTo>
                    <a:lnTo>
                      <a:pt x="87" y="114"/>
                    </a:lnTo>
                    <a:lnTo>
                      <a:pt x="83" y="108"/>
                    </a:lnTo>
                    <a:lnTo>
                      <a:pt x="84" y="107"/>
                    </a:lnTo>
                    <a:lnTo>
                      <a:pt x="84" y="107"/>
                    </a:lnTo>
                    <a:lnTo>
                      <a:pt x="84" y="104"/>
                    </a:lnTo>
                    <a:lnTo>
                      <a:pt x="83" y="104"/>
                    </a:lnTo>
                    <a:lnTo>
                      <a:pt x="83" y="103"/>
                    </a:lnTo>
                    <a:lnTo>
                      <a:pt x="82" y="103"/>
                    </a:lnTo>
                    <a:lnTo>
                      <a:pt x="82" y="103"/>
                    </a:lnTo>
                    <a:lnTo>
                      <a:pt x="82" y="105"/>
                    </a:lnTo>
                    <a:lnTo>
                      <a:pt x="81" y="105"/>
                    </a:lnTo>
                    <a:lnTo>
                      <a:pt x="81" y="103"/>
                    </a:lnTo>
                    <a:lnTo>
                      <a:pt x="81" y="103"/>
                    </a:lnTo>
                    <a:lnTo>
                      <a:pt x="81" y="102"/>
                    </a:lnTo>
                    <a:lnTo>
                      <a:pt x="81" y="101"/>
                    </a:lnTo>
                    <a:lnTo>
                      <a:pt x="80" y="100"/>
                    </a:lnTo>
                    <a:lnTo>
                      <a:pt x="79" y="100"/>
                    </a:lnTo>
                    <a:lnTo>
                      <a:pt x="79" y="100"/>
                    </a:lnTo>
                    <a:lnTo>
                      <a:pt x="79" y="99"/>
                    </a:lnTo>
                    <a:lnTo>
                      <a:pt x="79" y="98"/>
                    </a:lnTo>
                    <a:lnTo>
                      <a:pt x="77" y="97"/>
                    </a:lnTo>
                    <a:lnTo>
                      <a:pt x="77" y="98"/>
                    </a:lnTo>
                    <a:lnTo>
                      <a:pt x="75" y="97"/>
                    </a:lnTo>
                    <a:lnTo>
                      <a:pt x="74" y="96"/>
                    </a:lnTo>
                    <a:lnTo>
                      <a:pt x="74" y="95"/>
                    </a:lnTo>
                    <a:lnTo>
                      <a:pt x="73" y="94"/>
                    </a:lnTo>
                    <a:lnTo>
                      <a:pt x="73" y="93"/>
                    </a:lnTo>
                    <a:lnTo>
                      <a:pt x="72" y="93"/>
                    </a:lnTo>
                    <a:lnTo>
                      <a:pt x="72" y="92"/>
                    </a:lnTo>
                    <a:lnTo>
                      <a:pt x="72" y="92"/>
                    </a:lnTo>
                    <a:lnTo>
                      <a:pt x="71" y="93"/>
                    </a:lnTo>
                    <a:lnTo>
                      <a:pt x="70" y="92"/>
                    </a:lnTo>
                    <a:lnTo>
                      <a:pt x="70" y="93"/>
                    </a:lnTo>
                    <a:lnTo>
                      <a:pt x="69" y="93"/>
                    </a:lnTo>
                    <a:lnTo>
                      <a:pt x="69" y="91"/>
                    </a:lnTo>
                    <a:lnTo>
                      <a:pt x="68" y="91"/>
                    </a:lnTo>
                    <a:lnTo>
                      <a:pt x="68" y="91"/>
                    </a:lnTo>
                    <a:lnTo>
                      <a:pt x="68" y="92"/>
                    </a:lnTo>
                    <a:lnTo>
                      <a:pt x="67" y="92"/>
                    </a:lnTo>
                    <a:lnTo>
                      <a:pt x="67" y="91"/>
                    </a:lnTo>
                    <a:lnTo>
                      <a:pt x="67" y="90"/>
                    </a:lnTo>
                    <a:lnTo>
                      <a:pt x="67" y="90"/>
                    </a:lnTo>
                    <a:lnTo>
                      <a:pt x="68" y="90"/>
                    </a:lnTo>
                    <a:lnTo>
                      <a:pt x="68" y="90"/>
                    </a:lnTo>
                    <a:lnTo>
                      <a:pt x="68" y="89"/>
                    </a:lnTo>
                    <a:lnTo>
                      <a:pt x="68" y="88"/>
                    </a:lnTo>
                    <a:lnTo>
                      <a:pt x="68" y="87"/>
                    </a:lnTo>
                    <a:lnTo>
                      <a:pt x="68" y="86"/>
                    </a:lnTo>
                    <a:lnTo>
                      <a:pt x="68" y="86"/>
                    </a:lnTo>
                    <a:lnTo>
                      <a:pt x="67" y="86"/>
                    </a:lnTo>
                    <a:lnTo>
                      <a:pt x="66" y="86"/>
                    </a:lnTo>
                    <a:lnTo>
                      <a:pt x="66" y="85"/>
                    </a:lnTo>
                    <a:lnTo>
                      <a:pt x="65" y="84"/>
                    </a:lnTo>
                    <a:lnTo>
                      <a:pt x="65" y="84"/>
                    </a:lnTo>
                    <a:lnTo>
                      <a:pt x="65" y="82"/>
                    </a:lnTo>
                    <a:lnTo>
                      <a:pt x="64" y="82"/>
                    </a:lnTo>
                    <a:lnTo>
                      <a:pt x="63" y="82"/>
                    </a:lnTo>
                    <a:lnTo>
                      <a:pt x="63" y="83"/>
                    </a:lnTo>
                    <a:lnTo>
                      <a:pt x="62" y="83"/>
                    </a:lnTo>
                    <a:lnTo>
                      <a:pt x="62" y="82"/>
                    </a:lnTo>
                    <a:lnTo>
                      <a:pt x="62" y="81"/>
                    </a:lnTo>
                    <a:lnTo>
                      <a:pt x="62" y="80"/>
                    </a:lnTo>
                    <a:lnTo>
                      <a:pt x="62" y="79"/>
                    </a:lnTo>
                    <a:lnTo>
                      <a:pt x="61" y="79"/>
                    </a:lnTo>
                    <a:lnTo>
                      <a:pt x="60" y="78"/>
                    </a:lnTo>
                    <a:lnTo>
                      <a:pt x="61" y="77"/>
                    </a:lnTo>
                    <a:lnTo>
                      <a:pt x="61" y="76"/>
                    </a:lnTo>
                    <a:lnTo>
                      <a:pt x="62" y="76"/>
                    </a:lnTo>
                    <a:lnTo>
                      <a:pt x="61" y="75"/>
                    </a:lnTo>
                    <a:lnTo>
                      <a:pt x="61" y="74"/>
                    </a:lnTo>
                    <a:lnTo>
                      <a:pt x="60" y="73"/>
                    </a:lnTo>
                    <a:lnTo>
                      <a:pt x="61" y="72"/>
                    </a:lnTo>
                    <a:lnTo>
                      <a:pt x="60" y="72"/>
                    </a:lnTo>
                    <a:lnTo>
                      <a:pt x="60" y="71"/>
                    </a:lnTo>
                    <a:lnTo>
                      <a:pt x="60" y="70"/>
                    </a:lnTo>
                    <a:lnTo>
                      <a:pt x="59" y="70"/>
                    </a:lnTo>
                    <a:lnTo>
                      <a:pt x="59" y="69"/>
                    </a:lnTo>
                    <a:lnTo>
                      <a:pt x="58" y="68"/>
                    </a:lnTo>
                    <a:lnTo>
                      <a:pt x="58" y="66"/>
                    </a:lnTo>
                    <a:lnTo>
                      <a:pt x="58" y="66"/>
                    </a:lnTo>
                    <a:lnTo>
                      <a:pt x="58" y="65"/>
                    </a:lnTo>
                    <a:lnTo>
                      <a:pt x="58" y="64"/>
                    </a:lnTo>
                    <a:lnTo>
                      <a:pt x="57" y="65"/>
                    </a:lnTo>
                    <a:lnTo>
                      <a:pt x="56" y="65"/>
                    </a:lnTo>
                    <a:lnTo>
                      <a:pt x="55" y="64"/>
                    </a:lnTo>
                    <a:lnTo>
                      <a:pt x="55" y="63"/>
                    </a:lnTo>
                    <a:lnTo>
                      <a:pt x="54" y="63"/>
                    </a:lnTo>
                    <a:lnTo>
                      <a:pt x="53" y="62"/>
                    </a:lnTo>
                    <a:lnTo>
                      <a:pt x="53" y="62"/>
                    </a:lnTo>
                    <a:lnTo>
                      <a:pt x="53" y="61"/>
                    </a:lnTo>
                    <a:lnTo>
                      <a:pt x="52" y="61"/>
                    </a:lnTo>
                    <a:lnTo>
                      <a:pt x="51" y="61"/>
                    </a:lnTo>
                    <a:lnTo>
                      <a:pt x="51" y="60"/>
                    </a:lnTo>
                    <a:lnTo>
                      <a:pt x="51" y="59"/>
                    </a:lnTo>
                    <a:lnTo>
                      <a:pt x="50" y="58"/>
                    </a:lnTo>
                    <a:lnTo>
                      <a:pt x="50" y="57"/>
                    </a:lnTo>
                    <a:lnTo>
                      <a:pt x="49" y="57"/>
                    </a:lnTo>
                    <a:lnTo>
                      <a:pt x="48" y="57"/>
                    </a:lnTo>
                    <a:lnTo>
                      <a:pt x="48" y="55"/>
                    </a:lnTo>
                    <a:lnTo>
                      <a:pt x="48" y="55"/>
                    </a:lnTo>
                    <a:lnTo>
                      <a:pt x="47" y="55"/>
                    </a:lnTo>
                    <a:lnTo>
                      <a:pt x="47" y="54"/>
                    </a:lnTo>
                    <a:lnTo>
                      <a:pt x="46" y="53"/>
                    </a:lnTo>
                    <a:lnTo>
                      <a:pt x="45" y="52"/>
                    </a:lnTo>
                    <a:lnTo>
                      <a:pt x="46" y="52"/>
                    </a:lnTo>
                    <a:lnTo>
                      <a:pt x="47" y="52"/>
                    </a:lnTo>
                    <a:lnTo>
                      <a:pt x="47" y="50"/>
                    </a:lnTo>
                    <a:lnTo>
                      <a:pt x="48" y="49"/>
                    </a:lnTo>
                    <a:lnTo>
                      <a:pt x="48" y="48"/>
                    </a:lnTo>
                    <a:lnTo>
                      <a:pt x="51" y="46"/>
                    </a:lnTo>
                    <a:lnTo>
                      <a:pt x="52" y="45"/>
                    </a:lnTo>
                    <a:lnTo>
                      <a:pt x="53" y="45"/>
                    </a:lnTo>
                    <a:lnTo>
                      <a:pt x="55" y="44"/>
                    </a:lnTo>
                    <a:lnTo>
                      <a:pt x="55" y="44"/>
                    </a:lnTo>
                    <a:lnTo>
                      <a:pt x="56" y="43"/>
                    </a:lnTo>
                    <a:lnTo>
                      <a:pt x="57" y="42"/>
                    </a:lnTo>
                    <a:lnTo>
                      <a:pt x="58" y="41"/>
                    </a:lnTo>
                    <a:lnTo>
                      <a:pt x="59" y="41"/>
                    </a:lnTo>
                    <a:lnTo>
                      <a:pt x="60" y="41"/>
                    </a:lnTo>
                    <a:lnTo>
                      <a:pt x="61" y="41"/>
                    </a:lnTo>
                    <a:lnTo>
                      <a:pt x="62" y="40"/>
                    </a:lnTo>
                    <a:lnTo>
                      <a:pt x="63" y="40"/>
                    </a:lnTo>
                    <a:lnTo>
                      <a:pt x="65" y="40"/>
                    </a:lnTo>
                    <a:lnTo>
                      <a:pt x="65" y="40"/>
                    </a:lnTo>
                    <a:lnTo>
                      <a:pt x="66" y="40"/>
                    </a:lnTo>
                    <a:lnTo>
                      <a:pt x="67" y="39"/>
                    </a:lnTo>
                    <a:lnTo>
                      <a:pt x="68" y="38"/>
                    </a:lnTo>
                    <a:lnTo>
                      <a:pt x="69" y="36"/>
                    </a:lnTo>
                    <a:lnTo>
                      <a:pt x="69" y="35"/>
                    </a:lnTo>
                    <a:lnTo>
                      <a:pt x="72" y="34"/>
                    </a:lnTo>
                    <a:lnTo>
                      <a:pt x="88" y="28"/>
                    </a:lnTo>
                    <a:lnTo>
                      <a:pt x="89" y="27"/>
                    </a:lnTo>
                    <a:lnTo>
                      <a:pt x="91" y="26"/>
                    </a:lnTo>
                    <a:lnTo>
                      <a:pt x="92" y="25"/>
                    </a:lnTo>
                    <a:lnTo>
                      <a:pt x="93" y="24"/>
                    </a:lnTo>
                    <a:lnTo>
                      <a:pt x="96" y="24"/>
                    </a:lnTo>
                    <a:lnTo>
                      <a:pt x="96" y="24"/>
                    </a:lnTo>
                    <a:lnTo>
                      <a:pt x="97" y="24"/>
                    </a:lnTo>
                    <a:lnTo>
                      <a:pt x="98" y="23"/>
                    </a:lnTo>
                    <a:lnTo>
                      <a:pt x="98" y="22"/>
                    </a:lnTo>
                    <a:lnTo>
                      <a:pt x="99" y="22"/>
                    </a:lnTo>
                    <a:lnTo>
                      <a:pt x="100" y="21"/>
                    </a:lnTo>
                    <a:lnTo>
                      <a:pt x="100" y="21"/>
                    </a:lnTo>
                    <a:lnTo>
                      <a:pt x="101" y="20"/>
                    </a:lnTo>
                    <a:lnTo>
                      <a:pt x="101" y="19"/>
                    </a:lnTo>
                    <a:lnTo>
                      <a:pt x="103" y="17"/>
                    </a:lnTo>
                    <a:lnTo>
                      <a:pt x="103" y="17"/>
                    </a:lnTo>
                    <a:lnTo>
                      <a:pt x="105" y="17"/>
                    </a:lnTo>
                    <a:lnTo>
                      <a:pt x="106" y="16"/>
                    </a:lnTo>
                    <a:lnTo>
                      <a:pt x="106" y="15"/>
                    </a:lnTo>
                    <a:lnTo>
                      <a:pt x="106" y="14"/>
                    </a:lnTo>
                    <a:lnTo>
                      <a:pt x="106" y="13"/>
                    </a:lnTo>
                    <a:lnTo>
                      <a:pt x="105" y="12"/>
                    </a:lnTo>
                    <a:lnTo>
                      <a:pt x="105" y="11"/>
                    </a:lnTo>
                    <a:lnTo>
                      <a:pt x="105" y="10"/>
                    </a:lnTo>
                    <a:lnTo>
                      <a:pt x="106" y="9"/>
                    </a:lnTo>
                    <a:lnTo>
                      <a:pt x="106" y="7"/>
                    </a:lnTo>
                    <a:lnTo>
                      <a:pt x="106" y="6"/>
                    </a:lnTo>
                    <a:lnTo>
                      <a:pt x="107" y="4"/>
                    </a:lnTo>
                    <a:lnTo>
                      <a:pt x="107" y="3"/>
                    </a:lnTo>
                    <a:lnTo>
                      <a:pt x="108" y="2"/>
                    </a:lnTo>
                    <a:lnTo>
                      <a:pt x="109" y="2"/>
                    </a:lnTo>
                    <a:lnTo>
                      <a:pt x="110" y="2"/>
                    </a:lnTo>
                    <a:lnTo>
                      <a:pt x="110" y="2"/>
                    </a:lnTo>
                    <a:lnTo>
                      <a:pt x="111" y="3"/>
                    </a:lnTo>
                    <a:lnTo>
                      <a:pt x="112" y="2"/>
                    </a:lnTo>
                    <a:lnTo>
                      <a:pt x="113" y="2"/>
                    </a:lnTo>
                    <a:lnTo>
                      <a:pt x="113" y="1"/>
                    </a:lnTo>
                    <a:lnTo>
                      <a:pt x="113" y="1"/>
                    </a:lnTo>
                    <a:lnTo>
                      <a:pt x="113" y="0"/>
                    </a:lnTo>
                    <a:lnTo>
                      <a:pt x="114" y="1"/>
                    </a:lnTo>
                    <a:lnTo>
                      <a:pt x="115" y="2"/>
                    </a:lnTo>
                    <a:lnTo>
                      <a:pt x="116" y="2"/>
                    </a:lnTo>
                    <a:lnTo>
                      <a:pt x="116" y="1"/>
                    </a:lnTo>
                    <a:lnTo>
                      <a:pt x="117" y="2"/>
                    </a:lnTo>
                    <a:lnTo>
                      <a:pt x="118" y="1"/>
                    </a:lnTo>
                    <a:lnTo>
                      <a:pt x="117" y="1"/>
                    </a:lnTo>
                    <a:lnTo>
                      <a:pt x="120" y="1"/>
                    </a:lnTo>
                    <a:lnTo>
                      <a:pt x="120" y="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57" name="Freeform 1216">
                <a:extLst>
                  <a:ext uri="{FF2B5EF4-FFF2-40B4-BE49-F238E27FC236}">
                    <a16:creationId xmlns:a16="http://schemas.microsoft.com/office/drawing/2014/main" id="{225AD93B-01AD-4FB4-9C19-82F73ECB43D5}"/>
                  </a:ext>
                </a:extLst>
              </p:cNvPr>
              <p:cNvSpPr>
                <a:spLocks/>
              </p:cNvSpPr>
              <p:nvPr/>
            </p:nvSpPr>
            <p:spPr bwMode="auto">
              <a:xfrm>
                <a:off x="5474" y="1576"/>
                <a:ext cx="242" cy="199"/>
              </a:xfrm>
              <a:custGeom>
                <a:avLst/>
                <a:gdLst>
                  <a:gd name="T0" fmla="*/ 37 w 242"/>
                  <a:gd name="T1" fmla="*/ 197 h 199"/>
                  <a:gd name="T2" fmla="*/ 42 w 242"/>
                  <a:gd name="T3" fmla="*/ 196 h 199"/>
                  <a:gd name="T4" fmla="*/ 41 w 242"/>
                  <a:gd name="T5" fmla="*/ 189 h 199"/>
                  <a:gd name="T6" fmla="*/ 40 w 242"/>
                  <a:gd name="T7" fmla="*/ 183 h 199"/>
                  <a:gd name="T8" fmla="*/ 39 w 242"/>
                  <a:gd name="T9" fmla="*/ 177 h 199"/>
                  <a:gd name="T10" fmla="*/ 38 w 242"/>
                  <a:gd name="T11" fmla="*/ 172 h 199"/>
                  <a:gd name="T12" fmla="*/ 34 w 242"/>
                  <a:gd name="T13" fmla="*/ 168 h 199"/>
                  <a:gd name="T14" fmla="*/ 33 w 242"/>
                  <a:gd name="T15" fmla="*/ 162 h 199"/>
                  <a:gd name="T16" fmla="*/ 30 w 242"/>
                  <a:gd name="T17" fmla="*/ 158 h 199"/>
                  <a:gd name="T18" fmla="*/ 28 w 242"/>
                  <a:gd name="T19" fmla="*/ 155 h 199"/>
                  <a:gd name="T20" fmla="*/ 25 w 242"/>
                  <a:gd name="T21" fmla="*/ 151 h 199"/>
                  <a:gd name="T22" fmla="*/ 22 w 242"/>
                  <a:gd name="T23" fmla="*/ 145 h 199"/>
                  <a:gd name="T24" fmla="*/ 18 w 242"/>
                  <a:gd name="T25" fmla="*/ 142 h 199"/>
                  <a:gd name="T26" fmla="*/ 14 w 242"/>
                  <a:gd name="T27" fmla="*/ 137 h 199"/>
                  <a:gd name="T28" fmla="*/ 10 w 242"/>
                  <a:gd name="T29" fmla="*/ 128 h 199"/>
                  <a:gd name="T30" fmla="*/ 10 w 242"/>
                  <a:gd name="T31" fmla="*/ 123 h 199"/>
                  <a:gd name="T32" fmla="*/ 10 w 242"/>
                  <a:gd name="T33" fmla="*/ 119 h 199"/>
                  <a:gd name="T34" fmla="*/ 8 w 242"/>
                  <a:gd name="T35" fmla="*/ 114 h 199"/>
                  <a:gd name="T36" fmla="*/ 8 w 242"/>
                  <a:gd name="T37" fmla="*/ 107 h 199"/>
                  <a:gd name="T38" fmla="*/ 4 w 242"/>
                  <a:gd name="T39" fmla="*/ 101 h 199"/>
                  <a:gd name="T40" fmla="*/ 4 w 242"/>
                  <a:gd name="T41" fmla="*/ 96 h 199"/>
                  <a:gd name="T42" fmla="*/ 4 w 242"/>
                  <a:gd name="T43" fmla="*/ 92 h 199"/>
                  <a:gd name="T44" fmla="*/ 1 w 242"/>
                  <a:gd name="T45" fmla="*/ 86 h 199"/>
                  <a:gd name="T46" fmla="*/ 5 w 242"/>
                  <a:gd name="T47" fmla="*/ 81 h 199"/>
                  <a:gd name="T48" fmla="*/ 12 w 242"/>
                  <a:gd name="T49" fmla="*/ 81 h 199"/>
                  <a:gd name="T50" fmla="*/ 17 w 242"/>
                  <a:gd name="T51" fmla="*/ 76 h 199"/>
                  <a:gd name="T52" fmla="*/ 24 w 242"/>
                  <a:gd name="T53" fmla="*/ 76 h 199"/>
                  <a:gd name="T54" fmla="*/ 32 w 242"/>
                  <a:gd name="T55" fmla="*/ 76 h 199"/>
                  <a:gd name="T56" fmla="*/ 38 w 242"/>
                  <a:gd name="T57" fmla="*/ 74 h 199"/>
                  <a:gd name="T58" fmla="*/ 58 w 242"/>
                  <a:gd name="T59" fmla="*/ 0 h 199"/>
                  <a:gd name="T60" fmla="*/ 67 w 242"/>
                  <a:gd name="T61" fmla="*/ 3 h 199"/>
                  <a:gd name="T62" fmla="*/ 73 w 242"/>
                  <a:gd name="T63" fmla="*/ 8 h 199"/>
                  <a:gd name="T64" fmla="*/ 81 w 242"/>
                  <a:gd name="T65" fmla="*/ 16 h 199"/>
                  <a:gd name="T66" fmla="*/ 86 w 242"/>
                  <a:gd name="T67" fmla="*/ 24 h 199"/>
                  <a:gd name="T68" fmla="*/ 90 w 242"/>
                  <a:gd name="T69" fmla="*/ 35 h 199"/>
                  <a:gd name="T70" fmla="*/ 95 w 242"/>
                  <a:gd name="T71" fmla="*/ 38 h 199"/>
                  <a:gd name="T72" fmla="*/ 98 w 242"/>
                  <a:gd name="T73" fmla="*/ 44 h 199"/>
                  <a:gd name="T74" fmla="*/ 104 w 242"/>
                  <a:gd name="T75" fmla="*/ 48 h 199"/>
                  <a:gd name="T76" fmla="*/ 114 w 242"/>
                  <a:gd name="T77" fmla="*/ 55 h 199"/>
                  <a:gd name="T78" fmla="*/ 120 w 242"/>
                  <a:gd name="T79" fmla="*/ 60 h 199"/>
                  <a:gd name="T80" fmla="*/ 127 w 242"/>
                  <a:gd name="T81" fmla="*/ 65 h 199"/>
                  <a:gd name="T82" fmla="*/ 138 w 242"/>
                  <a:gd name="T83" fmla="*/ 70 h 199"/>
                  <a:gd name="T84" fmla="*/ 144 w 242"/>
                  <a:gd name="T85" fmla="*/ 75 h 199"/>
                  <a:gd name="T86" fmla="*/ 151 w 242"/>
                  <a:gd name="T87" fmla="*/ 81 h 199"/>
                  <a:gd name="T88" fmla="*/ 152 w 242"/>
                  <a:gd name="T89" fmla="*/ 86 h 199"/>
                  <a:gd name="T90" fmla="*/ 157 w 242"/>
                  <a:gd name="T91" fmla="*/ 90 h 199"/>
                  <a:gd name="T92" fmla="*/ 161 w 242"/>
                  <a:gd name="T93" fmla="*/ 95 h 199"/>
                  <a:gd name="T94" fmla="*/ 165 w 242"/>
                  <a:gd name="T95" fmla="*/ 98 h 199"/>
                  <a:gd name="T96" fmla="*/ 172 w 242"/>
                  <a:gd name="T97" fmla="*/ 101 h 199"/>
                  <a:gd name="T98" fmla="*/ 176 w 242"/>
                  <a:gd name="T99" fmla="*/ 102 h 199"/>
                  <a:gd name="T100" fmla="*/ 182 w 242"/>
                  <a:gd name="T101" fmla="*/ 106 h 199"/>
                  <a:gd name="T102" fmla="*/ 188 w 242"/>
                  <a:gd name="T103" fmla="*/ 107 h 199"/>
                  <a:gd name="T104" fmla="*/ 196 w 242"/>
                  <a:gd name="T105" fmla="*/ 106 h 199"/>
                  <a:gd name="T106" fmla="*/ 203 w 242"/>
                  <a:gd name="T107" fmla="*/ 107 h 199"/>
                  <a:gd name="T108" fmla="*/ 207 w 242"/>
                  <a:gd name="T109" fmla="*/ 110 h 199"/>
                  <a:gd name="T110" fmla="*/ 214 w 242"/>
                  <a:gd name="T111" fmla="*/ 111 h 199"/>
                  <a:gd name="T112" fmla="*/ 221 w 242"/>
                  <a:gd name="T113" fmla="*/ 110 h 199"/>
                  <a:gd name="T114" fmla="*/ 227 w 242"/>
                  <a:gd name="T115" fmla="*/ 112 h 199"/>
                  <a:gd name="T116" fmla="*/ 234 w 242"/>
                  <a:gd name="T117" fmla="*/ 111 h 199"/>
                  <a:gd name="T118" fmla="*/ 241 w 242"/>
                  <a:gd name="T119" fmla="*/ 10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199">
                    <a:moveTo>
                      <a:pt x="31" y="197"/>
                    </a:moveTo>
                    <a:lnTo>
                      <a:pt x="32" y="198"/>
                    </a:lnTo>
                    <a:lnTo>
                      <a:pt x="33" y="199"/>
                    </a:lnTo>
                    <a:lnTo>
                      <a:pt x="34" y="198"/>
                    </a:lnTo>
                    <a:lnTo>
                      <a:pt x="35" y="198"/>
                    </a:lnTo>
                    <a:lnTo>
                      <a:pt x="36" y="198"/>
                    </a:lnTo>
                    <a:lnTo>
                      <a:pt x="37" y="197"/>
                    </a:lnTo>
                    <a:lnTo>
                      <a:pt x="37" y="196"/>
                    </a:lnTo>
                    <a:lnTo>
                      <a:pt x="38" y="196"/>
                    </a:lnTo>
                    <a:lnTo>
                      <a:pt x="39" y="196"/>
                    </a:lnTo>
                    <a:lnTo>
                      <a:pt x="40" y="196"/>
                    </a:lnTo>
                    <a:lnTo>
                      <a:pt x="41" y="196"/>
                    </a:lnTo>
                    <a:lnTo>
                      <a:pt x="41" y="196"/>
                    </a:lnTo>
                    <a:lnTo>
                      <a:pt x="42" y="196"/>
                    </a:lnTo>
                    <a:lnTo>
                      <a:pt x="43" y="196"/>
                    </a:lnTo>
                    <a:lnTo>
                      <a:pt x="42" y="193"/>
                    </a:lnTo>
                    <a:lnTo>
                      <a:pt x="42" y="193"/>
                    </a:lnTo>
                    <a:lnTo>
                      <a:pt x="41" y="192"/>
                    </a:lnTo>
                    <a:lnTo>
                      <a:pt x="41" y="191"/>
                    </a:lnTo>
                    <a:lnTo>
                      <a:pt x="41" y="190"/>
                    </a:lnTo>
                    <a:lnTo>
                      <a:pt x="41" y="189"/>
                    </a:lnTo>
                    <a:lnTo>
                      <a:pt x="40" y="189"/>
                    </a:lnTo>
                    <a:lnTo>
                      <a:pt x="40" y="188"/>
                    </a:lnTo>
                    <a:lnTo>
                      <a:pt x="40" y="187"/>
                    </a:lnTo>
                    <a:lnTo>
                      <a:pt x="40" y="186"/>
                    </a:lnTo>
                    <a:lnTo>
                      <a:pt x="40" y="185"/>
                    </a:lnTo>
                    <a:lnTo>
                      <a:pt x="40" y="184"/>
                    </a:lnTo>
                    <a:lnTo>
                      <a:pt x="40" y="183"/>
                    </a:lnTo>
                    <a:lnTo>
                      <a:pt x="39" y="183"/>
                    </a:lnTo>
                    <a:lnTo>
                      <a:pt x="39" y="182"/>
                    </a:lnTo>
                    <a:lnTo>
                      <a:pt x="39" y="182"/>
                    </a:lnTo>
                    <a:lnTo>
                      <a:pt x="38" y="179"/>
                    </a:lnTo>
                    <a:lnTo>
                      <a:pt x="39" y="179"/>
                    </a:lnTo>
                    <a:lnTo>
                      <a:pt x="39" y="178"/>
                    </a:lnTo>
                    <a:lnTo>
                      <a:pt x="39" y="177"/>
                    </a:lnTo>
                    <a:lnTo>
                      <a:pt x="38" y="177"/>
                    </a:lnTo>
                    <a:lnTo>
                      <a:pt x="38" y="176"/>
                    </a:lnTo>
                    <a:lnTo>
                      <a:pt x="38" y="175"/>
                    </a:lnTo>
                    <a:lnTo>
                      <a:pt x="37" y="175"/>
                    </a:lnTo>
                    <a:lnTo>
                      <a:pt x="38" y="174"/>
                    </a:lnTo>
                    <a:lnTo>
                      <a:pt x="38" y="173"/>
                    </a:lnTo>
                    <a:lnTo>
                      <a:pt x="38" y="172"/>
                    </a:lnTo>
                    <a:lnTo>
                      <a:pt x="37" y="172"/>
                    </a:lnTo>
                    <a:lnTo>
                      <a:pt x="37" y="171"/>
                    </a:lnTo>
                    <a:lnTo>
                      <a:pt x="36" y="170"/>
                    </a:lnTo>
                    <a:lnTo>
                      <a:pt x="35" y="170"/>
                    </a:lnTo>
                    <a:lnTo>
                      <a:pt x="35" y="169"/>
                    </a:lnTo>
                    <a:lnTo>
                      <a:pt x="34" y="168"/>
                    </a:lnTo>
                    <a:lnTo>
                      <a:pt x="34" y="168"/>
                    </a:lnTo>
                    <a:lnTo>
                      <a:pt x="33" y="168"/>
                    </a:lnTo>
                    <a:lnTo>
                      <a:pt x="33" y="167"/>
                    </a:lnTo>
                    <a:lnTo>
                      <a:pt x="33" y="166"/>
                    </a:lnTo>
                    <a:lnTo>
                      <a:pt x="33" y="165"/>
                    </a:lnTo>
                    <a:lnTo>
                      <a:pt x="33" y="165"/>
                    </a:lnTo>
                    <a:lnTo>
                      <a:pt x="33" y="162"/>
                    </a:lnTo>
                    <a:lnTo>
                      <a:pt x="33" y="162"/>
                    </a:lnTo>
                    <a:lnTo>
                      <a:pt x="32" y="162"/>
                    </a:lnTo>
                    <a:lnTo>
                      <a:pt x="32" y="161"/>
                    </a:lnTo>
                    <a:lnTo>
                      <a:pt x="32" y="160"/>
                    </a:lnTo>
                    <a:lnTo>
                      <a:pt x="32" y="159"/>
                    </a:lnTo>
                    <a:lnTo>
                      <a:pt x="31" y="159"/>
                    </a:lnTo>
                    <a:lnTo>
                      <a:pt x="31" y="159"/>
                    </a:lnTo>
                    <a:lnTo>
                      <a:pt x="30" y="158"/>
                    </a:lnTo>
                    <a:lnTo>
                      <a:pt x="30" y="158"/>
                    </a:lnTo>
                    <a:lnTo>
                      <a:pt x="30" y="157"/>
                    </a:lnTo>
                    <a:lnTo>
                      <a:pt x="29" y="157"/>
                    </a:lnTo>
                    <a:lnTo>
                      <a:pt x="28" y="157"/>
                    </a:lnTo>
                    <a:lnTo>
                      <a:pt x="28" y="156"/>
                    </a:lnTo>
                    <a:lnTo>
                      <a:pt x="29" y="155"/>
                    </a:lnTo>
                    <a:lnTo>
                      <a:pt x="28" y="155"/>
                    </a:lnTo>
                    <a:lnTo>
                      <a:pt x="28" y="155"/>
                    </a:lnTo>
                    <a:lnTo>
                      <a:pt x="28" y="154"/>
                    </a:lnTo>
                    <a:lnTo>
                      <a:pt x="28" y="153"/>
                    </a:lnTo>
                    <a:lnTo>
                      <a:pt x="28" y="152"/>
                    </a:lnTo>
                    <a:lnTo>
                      <a:pt x="27" y="151"/>
                    </a:lnTo>
                    <a:lnTo>
                      <a:pt x="26" y="151"/>
                    </a:lnTo>
                    <a:lnTo>
                      <a:pt x="25" y="151"/>
                    </a:lnTo>
                    <a:lnTo>
                      <a:pt x="24" y="149"/>
                    </a:lnTo>
                    <a:lnTo>
                      <a:pt x="24" y="148"/>
                    </a:lnTo>
                    <a:lnTo>
                      <a:pt x="23" y="148"/>
                    </a:lnTo>
                    <a:lnTo>
                      <a:pt x="24" y="148"/>
                    </a:lnTo>
                    <a:lnTo>
                      <a:pt x="24" y="147"/>
                    </a:lnTo>
                    <a:lnTo>
                      <a:pt x="23" y="146"/>
                    </a:lnTo>
                    <a:lnTo>
                      <a:pt x="22" y="145"/>
                    </a:lnTo>
                    <a:lnTo>
                      <a:pt x="21" y="144"/>
                    </a:lnTo>
                    <a:lnTo>
                      <a:pt x="21" y="144"/>
                    </a:lnTo>
                    <a:lnTo>
                      <a:pt x="21" y="143"/>
                    </a:lnTo>
                    <a:lnTo>
                      <a:pt x="21" y="142"/>
                    </a:lnTo>
                    <a:lnTo>
                      <a:pt x="20" y="142"/>
                    </a:lnTo>
                    <a:lnTo>
                      <a:pt x="19" y="141"/>
                    </a:lnTo>
                    <a:lnTo>
                      <a:pt x="18" y="142"/>
                    </a:lnTo>
                    <a:lnTo>
                      <a:pt x="17" y="141"/>
                    </a:lnTo>
                    <a:lnTo>
                      <a:pt x="17" y="141"/>
                    </a:lnTo>
                    <a:lnTo>
                      <a:pt x="15" y="141"/>
                    </a:lnTo>
                    <a:lnTo>
                      <a:pt x="14" y="140"/>
                    </a:lnTo>
                    <a:lnTo>
                      <a:pt x="14" y="138"/>
                    </a:lnTo>
                    <a:lnTo>
                      <a:pt x="14" y="137"/>
                    </a:lnTo>
                    <a:lnTo>
                      <a:pt x="14" y="137"/>
                    </a:lnTo>
                    <a:lnTo>
                      <a:pt x="14" y="136"/>
                    </a:lnTo>
                    <a:lnTo>
                      <a:pt x="14" y="135"/>
                    </a:lnTo>
                    <a:lnTo>
                      <a:pt x="13" y="133"/>
                    </a:lnTo>
                    <a:lnTo>
                      <a:pt x="12" y="131"/>
                    </a:lnTo>
                    <a:lnTo>
                      <a:pt x="11" y="131"/>
                    </a:lnTo>
                    <a:lnTo>
                      <a:pt x="10" y="131"/>
                    </a:lnTo>
                    <a:lnTo>
                      <a:pt x="10" y="128"/>
                    </a:lnTo>
                    <a:lnTo>
                      <a:pt x="10" y="127"/>
                    </a:lnTo>
                    <a:lnTo>
                      <a:pt x="10" y="127"/>
                    </a:lnTo>
                    <a:lnTo>
                      <a:pt x="10" y="126"/>
                    </a:lnTo>
                    <a:lnTo>
                      <a:pt x="11" y="125"/>
                    </a:lnTo>
                    <a:lnTo>
                      <a:pt x="10" y="124"/>
                    </a:lnTo>
                    <a:lnTo>
                      <a:pt x="10" y="124"/>
                    </a:lnTo>
                    <a:lnTo>
                      <a:pt x="10" y="123"/>
                    </a:lnTo>
                    <a:lnTo>
                      <a:pt x="10" y="122"/>
                    </a:lnTo>
                    <a:lnTo>
                      <a:pt x="10" y="121"/>
                    </a:lnTo>
                    <a:lnTo>
                      <a:pt x="11" y="121"/>
                    </a:lnTo>
                    <a:lnTo>
                      <a:pt x="11" y="120"/>
                    </a:lnTo>
                    <a:lnTo>
                      <a:pt x="10" y="120"/>
                    </a:lnTo>
                    <a:lnTo>
                      <a:pt x="10" y="120"/>
                    </a:lnTo>
                    <a:lnTo>
                      <a:pt x="10" y="119"/>
                    </a:lnTo>
                    <a:lnTo>
                      <a:pt x="11" y="118"/>
                    </a:lnTo>
                    <a:lnTo>
                      <a:pt x="10" y="117"/>
                    </a:lnTo>
                    <a:lnTo>
                      <a:pt x="10" y="117"/>
                    </a:lnTo>
                    <a:lnTo>
                      <a:pt x="10" y="116"/>
                    </a:lnTo>
                    <a:lnTo>
                      <a:pt x="9" y="116"/>
                    </a:lnTo>
                    <a:lnTo>
                      <a:pt x="8" y="115"/>
                    </a:lnTo>
                    <a:lnTo>
                      <a:pt x="8" y="114"/>
                    </a:lnTo>
                    <a:lnTo>
                      <a:pt x="8" y="113"/>
                    </a:lnTo>
                    <a:lnTo>
                      <a:pt x="7" y="112"/>
                    </a:lnTo>
                    <a:lnTo>
                      <a:pt x="8" y="110"/>
                    </a:lnTo>
                    <a:lnTo>
                      <a:pt x="8" y="110"/>
                    </a:lnTo>
                    <a:lnTo>
                      <a:pt x="8" y="109"/>
                    </a:lnTo>
                    <a:lnTo>
                      <a:pt x="8" y="108"/>
                    </a:lnTo>
                    <a:lnTo>
                      <a:pt x="8" y="107"/>
                    </a:lnTo>
                    <a:lnTo>
                      <a:pt x="8" y="106"/>
                    </a:lnTo>
                    <a:lnTo>
                      <a:pt x="7" y="105"/>
                    </a:lnTo>
                    <a:lnTo>
                      <a:pt x="6" y="103"/>
                    </a:lnTo>
                    <a:lnTo>
                      <a:pt x="6" y="103"/>
                    </a:lnTo>
                    <a:lnTo>
                      <a:pt x="5" y="102"/>
                    </a:lnTo>
                    <a:lnTo>
                      <a:pt x="4" y="101"/>
                    </a:lnTo>
                    <a:lnTo>
                      <a:pt x="4" y="101"/>
                    </a:lnTo>
                    <a:lnTo>
                      <a:pt x="3" y="100"/>
                    </a:lnTo>
                    <a:lnTo>
                      <a:pt x="2" y="100"/>
                    </a:lnTo>
                    <a:lnTo>
                      <a:pt x="2" y="100"/>
                    </a:lnTo>
                    <a:lnTo>
                      <a:pt x="3" y="99"/>
                    </a:lnTo>
                    <a:lnTo>
                      <a:pt x="3" y="98"/>
                    </a:lnTo>
                    <a:lnTo>
                      <a:pt x="4" y="97"/>
                    </a:lnTo>
                    <a:lnTo>
                      <a:pt x="4" y="96"/>
                    </a:lnTo>
                    <a:lnTo>
                      <a:pt x="3" y="96"/>
                    </a:lnTo>
                    <a:lnTo>
                      <a:pt x="3" y="95"/>
                    </a:lnTo>
                    <a:lnTo>
                      <a:pt x="3" y="94"/>
                    </a:lnTo>
                    <a:lnTo>
                      <a:pt x="4" y="93"/>
                    </a:lnTo>
                    <a:lnTo>
                      <a:pt x="4" y="93"/>
                    </a:lnTo>
                    <a:lnTo>
                      <a:pt x="4" y="93"/>
                    </a:lnTo>
                    <a:lnTo>
                      <a:pt x="4" y="92"/>
                    </a:lnTo>
                    <a:lnTo>
                      <a:pt x="4" y="91"/>
                    </a:lnTo>
                    <a:lnTo>
                      <a:pt x="3" y="89"/>
                    </a:lnTo>
                    <a:lnTo>
                      <a:pt x="2" y="89"/>
                    </a:lnTo>
                    <a:lnTo>
                      <a:pt x="1" y="88"/>
                    </a:lnTo>
                    <a:lnTo>
                      <a:pt x="1" y="87"/>
                    </a:lnTo>
                    <a:lnTo>
                      <a:pt x="1" y="86"/>
                    </a:lnTo>
                    <a:lnTo>
                      <a:pt x="1" y="86"/>
                    </a:lnTo>
                    <a:lnTo>
                      <a:pt x="1" y="85"/>
                    </a:lnTo>
                    <a:lnTo>
                      <a:pt x="0" y="84"/>
                    </a:lnTo>
                    <a:lnTo>
                      <a:pt x="1" y="82"/>
                    </a:lnTo>
                    <a:lnTo>
                      <a:pt x="2" y="82"/>
                    </a:lnTo>
                    <a:lnTo>
                      <a:pt x="3" y="82"/>
                    </a:lnTo>
                    <a:lnTo>
                      <a:pt x="4" y="81"/>
                    </a:lnTo>
                    <a:lnTo>
                      <a:pt x="5" y="81"/>
                    </a:lnTo>
                    <a:lnTo>
                      <a:pt x="6" y="81"/>
                    </a:lnTo>
                    <a:lnTo>
                      <a:pt x="7" y="81"/>
                    </a:lnTo>
                    <a:lnTo>
                      <a:pt x="8" y="81"/>
                    </a:lnTo>
                    <a:lnTo>
                      <a:pt x="9" y="80"/>
                    </a:lnTo>
                    <a:lnTo>
                      <a:pt x="10" y="81"/>
                    </a:lnTo>
                    <a:lnTo>
                      <a:pt x="11" y="81"/>
                    </a:lnTo>
                    <a:lnTo>
                      <a:pt x="12" y="81"/>
                    </a:lnTo>
                    <a:lnTo>
                      <a:pt x="13" y="81"/>
                    </a:lnTo>
                    <a:lnTo>
                      <a:pt x="14" y="80"/>
                    </a:lnTo>
                    <a:lnTo>
                      <a:pt x="14" y="79"/>
                    </a:lnTo>
                    <a:lnTo>
                      <a:pt x="15" y="79"/>
                    </a:lnTo>
                    <a:lnTo>
                      <a:pt x="16" y="78"/>
                    </a:lnTo>
                    <a:lnTo>
                      <a:pt x="17" y="77"/>
                    </a:lnTo>
                    <a:lnTo>
                      <a:pt x="17" y="76"/>
                    </a:lnTo>
                    <a:lnTo>
                      <a:pt x="18" y="76"/>
                    </a:lnTo>
                    <a:lnTo>
                      <a:pt x="19" y="75"/>
                    </a:lnTo>
                    <a:lnTo>
                      <a:pt x="21" y="75"/>
                    </a:lnTo>
                    <a:lnTo>
                      <a:pt x="21" y="75"/>
                    </a:lnTo>
                    <a:lnTo>
                      <a:pt x="22" y="75"/>
                    </a:lnTo>
                    <a:lnTo>
                      <a:pt x="23" y="76"/>
                    </a:lnTo>
                    <a:lnTo>
                      <a:pt x="24" y="76"/>
                    </a:lnTo>
                    <a:lnTo>
                      <a:pt x="25" y="76"/>
                    </a:lnTo>
                    <a:lnTo>
                      <a:pt x="26" y="77"/>
                    </a:lnTo>
                    <a:lnTo>
                      <a:pt x="28" y="77"/>
                    </a:lnTo>
                    <a:lnTo>
                      <a:pt x="29" y="78"/>
                    </a:lnTo>
                    <a:lnTo>
                      <a:pt x="31" y="77"/>
                    </a:lnTo>
                    <a:lnTo>
                      <a:pt x="31" y="76"/>
                    </a:lnTo>
                    <a:lnTo>
                      <a:pt x="32" y="76"/>
                    </a:lnTo>
                    <a:lnTo>
                      <a:pt x="31" y="75"/>
                    </a:lnTo>
                    <a:lnTo>
                      <a:pt x="32" y="75"/>
                    </a:lnTo>
                    <a:lnTo>
                      <a:pt x="33" y="75"/>
                    </a:lnTo>
                    <a:lnTo>
                      <a:pt x="34" y="75"/>
                    </a:lnTo>
                    <a:lnTo>
                      <a:pt x="36" y="75"/>
                    </a:lnTo>
                    <a:lnTo>
                      <a:pt x="37" y="75"/>
                    </a:lnTo>
                    <a:lnTo>
                      <a:pt x="38" y="74"/>
                    </a:lnTo>
                    <a:lnTo>
                      <a:pt x="38" y="74"/>
                    </a:lnTo>
                    <a:lnTo>
                      <a:pt x="39" y="72"/>
                    </a:lnTo>
                    <a:lnTo>
                      <a:pt x="45" y="49"/>
                    </a:lnTo>
                    <a:lnTo>
                      <a:pt x="47" y="40"/>
                    </a:lnTo>
                    <a:lnTo>
                      <a:pt x="56" y="3"/>
                    </a:lnTo>
                    <a:lnTo>
                      <a:pt x="57" y="0"/>
                    </a:lnTo>
                    <a:lnTo>
                      <a:pt x="58" y="0"/>
                    </a:lnTo>
                    <a:lnTo>
                      <a:pt x="59" y="0"/>
                    </a:lnTo>
                    <a:lnTo>
                      <a:pt x="62" y="0"/>
                    </a:lnTo>
                    <a:lnTo>
                      <a:pt x="63" y="1"/>
                    </a:lnTo>
                    <a:lnTo>
                      <a:pt x="64" y="1"/>
                    </a:lnTo>
                    <a:lnTo>
                      <a:pt x="65" y="2"/>
                    </a:lnTo>
                    <a:lnTo>
                      <a:pt x="65" y="2"/>
                    </a:lnTo>
                    <a:lnTo>
                      <a:pt x="67" y="3"/>
                    </a:lnTo>
                    <a:lnTo>
                      <a:pt x="68" y="3"/>
                    </a:lnTo>
                    <a:lnTo>
                      <a:pt x="69" y="4"/>
                    </a:lnTo>
                    <a:lnTo>
                      <a:pt x="69" y="5"/>
                    </a:lnTo>
                    <a:lnTo>
                      <a:pt x="70" y="6"/>
                    </a:lnTo>
                    <a:lnTo>
                      <a:pt x="71" y="6"/>
                    </a:lnTo>
                    <a:lnTo>
                      <a:pt x="72" y="7"/>
                    </a:lnTo>
                    <a:lnTo>
                      <a:pt x="73" y="8"/>
                    </a:lnTo>
                    <a:lnTo>
                      <a:pt x="75" y="10"/>
                    </a:lnTo>
                    <a:lnTo>
                      <a:pt x="76" y="10"/>
                    </a:lnTo>
                    <a:lnTo>
                      <a:pt x="76" y="11"/>
                    </a:lnTo>
                    <a:lnTo>
                      <a:pt x="78" y="12"/>
                    </a:lnTo>
                    <a:lnTo>
                      <a:pt x="78" y="13"/>
                    </a:lnTo>
                    <a:lnTo>
                      <a:pt x="79" y="15"/>
                    </a:lnTo>
                    <a:lnTo>
                      <a:pt x="81" y="16"/>
                    </a:lnTo>
                    <a:lnTo>
                      <a:pt x="83" y="17"/>
                    </a:lnTo>
                    <a:lnTo>
                      <a:pt x="83" y="18"/>
                    </a:lnTo>
                    <a:lnTo>
                      <a:pt x="84" y="19"/>
                    </a:lnTo>
                    <a:lnTo>
                      <a:pt x="85" y="20"/>
                    </a:lnTo>
                    <a:lnTo>
                      <a:pt x="86" y="21"/>
                    </a:lnTo>
                    <a:lnTo>
                      <a:pt x="86" y="23"/>
                    </a:lnTo>
                    <a:lnTo>
                      <a:pt x="86" y="24"/>
                    </a:lnTo>
                    <a:lnTo>
                      <a:pt x="86" y="24"/>
                    </a:lnTo>
                    <a:lnTo>
                      <a:pt x="87" y="25"/>
                    </a:lnTo>
                    <a:lnTo>
                      <a:pt x="89" y="30"/>
                    </a:lnTo>
                    <a:lnTo>
                      <a:pt x="90" y="31"/>
                    </a:lnTo>
                    <a:lnTo>
                      <a:pt x="90" y="33"/>
                    </a:lnTo>
                    <a:lnTo>
                      <a:pt x="90" y="34"/>
                    </a:lnTo>
                    <a:lnTo>
                      <a:pt x="90" y="35"/>
                    </a:lnTo>
                    <a:lnTo>
                      <a:pt x="90" y="36"/>
                    </a:lnTo>
                    <a:lnTo>
                      <a:pt x="91" y="37"/>
                    </a:lnTo>
                    <a:lnTo>
                      <a:pt x="92" y="37"/>
                    </a:lnTo>
                    <a:lnTo>
                      <a:pt x="93" y="37"/>
                    </a:lnTo>
                    <a:lnTo>
                      <a:pt x="93" y="37"/>
                    </a:lnTo>
                    <a:lnTo>
                      <a:pt x="94" y="38"/>
                    </a:lnTo>
                    <a:lnTo>
                      <a:pt x="95" y="38"/>
                    </a:lnTo>
                    <a:lnTo>
                      <a:pt x="96" y="39"/>
                    </a:lnTo>
                    <a:lnTo>
                      <a:pt x="96" y="40"/>
                    </a:lnTo>
                    <a:lnTo>
                      <a:pt x="96" y="41"/>
                    </a:lnTo>
                    <a:lnTo>
                      <a:pt x="97" y="41"/>
                    </a:lnTo>
                    <a:lnTo>
                      <a:pt x="97" y="42"/>
                    </a:lnTo>
                    <a:lnTo>
                      <a:pt x="98" y="42"/>
                    </a:lnTo>
                    <a:lnTo>
                      <a:pt x="98" y="44"/>
                    </a:lnTo>
                    <a:lnTo>
                      <a:pt x="99" y="44"/>
                    </a:lnTo>
                    <a:lnTo>
                      <a:pt x="100" y="44"/>
                    </a:lnTo>
                    <a:lnTo>
                      <a:pt x="100" y="45"/>
                    </a:lnTo>
                    <a:lnTo>
                      <a:pt x="101" y="46"/>
                    </a:lnTo>
                    <a:lnTo>
                      <a:pt x="102" y="46"/>
                    </a:lnTo>
                    <a:lnTo>
                      <a:pt x="103" y="46"/>
                    </a:lnTo>
                    <a:lnTo>
                      <a:pt x="104" y="48"/>
                    </a:lnTo>
                    <a:lnTo>
                      <a:pt x="106" y="48"/>
                    </a:lnTo>
                    <a:lnTo>
                      <a:pt x="107" y="50"/>
                    </a:lnTo>
                    <a:lnTo>
                      <a:pt x="108" y="51"/>
                    </a:lnTo>
                    <a:lnTo>
                      <a:pt x="109" y="51"/>
                    </a:lnTo>
                    <a:lnTo>
                      <a:pt x="110" y="53"/>
                    </a:lnTo>
                    <a:lnTo>
                      <a:pt x="112" y="54"/>
                    </a:lnTo>
                    <a:lnTo>
                      <a:pt x="114" y="55"/>
                    </a:lnTo>
                    <a:lnTo>
                      <a:pt x="115" y="55"/>
                    </a:lnTo>
                    <a:lnTo>
                      <a:pt x="116" y="55"/>
                    </a:lnTo>
                    <a:lnTo>
                      <a:pt x="117" y="56"/>
                    </a:lnTo>
                    <a:lnTo>
                      <a:pt x="117" y="57"/>
                    </a:lnTo>
                    <a:lnTo>
                      <a:pt x="119" y="58"/>
                    </a:lnTo>
                    <a:lnTo>
                      <a:pt x="120" y="59"/>
                    </a:lnTo>
                    <a:lnTo>
                      <a:pt x="120" y="60"/>
                    </a:lnTo>
                    <a:lnTo>
                      <a:pt x="120" y="61"/>
                    </a:lnTo>
                    <a:lnTo>
                      <a:pt x="121" y="62"/>
                    </a:lnTo>
                    <a:lnTo>
                      <a:pt x="121" y="63"/>
                    </a:lnTo>
                    <a:lnTo>
                      <a:pt x="124" y="65"/>
                    </a:lnTo>
                    <a:lnTo>
                      <a:pt x="124" y="65"/>
                    </a:lnTo>
                    <a:lnTo>
                      <a:pt x="126" y="65"/>
                    </a:lnTo>
                    <a:lnTo>
                      <a:pt x="127" y="65"/>
                    </a:lnTo>
                    <a:lnTo>
                      <a:pt x="130" y="66"/>
                    </a:lnTo>
                    <a:lnTo>
                      <a:pt x="131" y="68"/>
                    </a:lnTo>
                    <a:lnTo>
                      <a:pt x="132" y="68"/>
                    </a:lnTo>
                    <a:lnTo>
                      <a:pt x="134" y="68"/>
                    </a:lnTo>
                    <a:lnTo>
                      <a:pt x="136" y="69"/>
                    </a:lnTo>
                    <a:lnTo>
                      <a:pt x="137" y="69"/>
                    </a:lnTo>
                    <a:lnTo>
                      <a:pt x="138" y="70"/>
                    </a:lnTo>
                    <a:lnTo>
                      <a:pt x="139" y="70"/>
                    </a:lnTo>
                    <a:lnTo>
                      <a:pt x="140" y="70"/>
                    </a:lnTo>
                    <a:lnTo>
                      <a:pt x="141" y="71"/>
                    </a:lnTo>
                    <a:lnTo>
                      <a:pt x="141" y="72"/>
                    </a:lnTo>
                    <a:lnTo>
                      <a:pt x="143" y="73"/>
                    </a:lnTo>
                    <a:lnTo>
                      <a:pt x="143" y="74"/>
                    </a:lnTo>
                    <a:lnTo>
                      <a:pt x="144" y="75"/>
                    </a:lnTo>
                    <a:lnTo>
                      <a:pt x="145" y="75"/>
                    </a:lnTo>
                    <a:lnTo>
                      <a:pt x="148" y="75"/>
                    </a:lnTo>
                    <a:lnTo>
                      <a:pt x="148" y="75"/>
                    </a:lnTo>
                    <a:lnTo>
                      <a:pt x="149" y="78"/>
                    </a:lnTo>
                    <a:lnTo>
                      <a:pt x="150" y="79"/>
                    </a:lnTo>
                    <a:lnTo>
                      <a:pt x="151" y="80"/>
                    </a:lnTo>
                    <a:lnTo>
                      <a:pt x="151" y="81"/>
                    </a:lnTo>
                    <a:lnTo>
                      <a:pt x="151" y="82"/>
                    </a:lnTo>
                    <a:lnTo>
                      <a:pt x="151" y="82"/>
                    </a:lnTo>
                    <a:lnTo>
                      <a:pt x="152" y="83"/>
                    </a:lnTo>
                    <a:lnTo>
                      <a:pt x="152" y="84"/>
                    </a:lnTo>
                    <a:lnTo>
                      <a:pt x="152" y="85"/>
                    </a:lnTo>
                    <a:lnTo>
                      <a:pt x="152" y="86"/>
                    </a:lnTo>
                    <a:lnTo>
                      <a:pt x="152" y="86"/>
                    </a:lnTo>
                    <a:lnTo>
                      <a:pt x="153" y="87"/>
                    </a:lnTo>
                    <a:lnTo>
                      <a:pt x="153" y="88"/>
                    </a:lnTo>
                    <a:lnTo>
                      <a:pt x="154" y="89"/>
                    </a:lnTo>
                    <a:lnTo>
                      <a:pt x="155" y="89"/>
                    </a:lnTo>
                    <a:lnTo>
                      <a:pt x="155" y="89"/>
                    </a:lnTo>
                    <a:lnTo>
                      <a:pt x="156" y="90"/>
                    </a:lnTo>
                    <a:lnTo>
                      <a:pt x="157" y="90"/>
                    </a:lnTo>
                    <a:lnTo>
                      <a:pt x="158" y="91"/>
                    </a:lnTo>
                    <a:lnTo>
                      <a:pt x="159" y="92"/>
                    </a:lnTo>
                    <a:lnTo>
                      <a:pt x="160" y="92"/>
                    </a:lnTo>
                    <a:lnTo>
                      <a:pt x="161" y="93"/>
                    </a:lnTo>
                    <a:lnTo>
                      <a:pt x="161" y="93"/>
                    </a:lnTo>
                    <a:lnTo>
                      <a:pt x="161" y="94"/>
                    </a:lnTo>
                    <a:lnTo>
                      <a:pt x="161" y="95"/>
                    </a:lnTo>
                    <a:lnTo>
                      <a:pt x="162" y="96"/>
                    </a:lnTo>
                    <a:lnTo>
                      <a:pt x="162" y="96"/>
                    </a:lnTo>
                    <a:lnTo>
                      <a:pt x="162" y="96"/>
                    </a:lnTo>
                    <a:lnTo>
                      <a:pt x="163" y="97"/>
                    </a:lnTo>
                    <a:lnTo>
                      <a:pt x="163" y="98"/>
                    </a:lnTo>
                    <a:lnTo>
                      <a:pt x="164" y="98"/>
                    </a:lnTo>
                    <a:lnTo>
                      <a:pt x="165" y="98"/>
                    </a:lnTo>
                    <a:lnTo>
                      <a:pt x="165" y="99"/>
                    </a:lnTo>
                    <a:lnTo>
                      <a:pt x="168" y="100"/>
                    </a:lnTo>
                    <a:lnTo>
                      <a:pt x="168" y="101"/>
                    </a:lnTo>
                    <a:lnTo>
                      <a:pt x="169" y="102"/>
                    </a:lnTo>
                    <a:lnTo>
                      <a:pt x="170" y="102"/>
                    </a:lnTo>
                    <a:lnTo>
                      <a:pt x="172" y="102"/>
                    </a:lnTo>
                    <a:lnTo>
                      <a:pt x="172" y="101"/>
                    </a:lnTo>
                    <a:lnTo>
                      <a:pt x="172" y="101"/>
                    </a:lnTo>
                    <a:lnTo>
                      <a:pt x="173" y="101"/>
                    </a:lnTo>
                    <a:lnTo>
                      <a:pt x="174" y="102"/>
                    </a:lnTo>
                    <a:lnTo>
                      <a:pt x="175" y="101"/>
                    </a:lnTo>
                    <a:lnTo>
                      <a:pt x="175" y="102"/>
                    </a:lnTo>
                    <a:lnTo>
                      <a:pt x="176" y="102"/>
                    </a:lnTo>
                    <a:lnTo>
                      <a:pt x="176" y="102"/>
                    </a:lnTo>
                    <a:lnTo>
                      <a:pt x="177" y="102"/>
                    </a:lnTo>
                    <a:lnTo>
                      <a:pt x="177" y="103"/>
                    </a:lnTo>
                    <a:lnTo>
                      <a:pt x="177" y="103"/>
                    </a:lnTo>
                    <a:lnTo>
                      <a:pt x="179" y="105"/>
                    </a:lnTo>
                    <a:lnTo>
                      <a:pt x="181" y="105"/>
                    </a:lnTo>
                    <a:lnTo>
                      <a:pt x="182" y="105"/>
                    </a:lnTo>
                    <a:lnTo>
                      <a:pt x="182" y="106"/>
                    </a:lnTo>
                    <a:lnTo>
                      <a:pt x="183" y="106"/>
                    </a:lnTo>
                    <a:lnTo>
                      <a:pt x="183" y="106"/>
                    </a:lnTo>
                    <a:lnTo>
                      <a:pt x="184" y="107"/>
                    </a:lnTo>
                    <a:lnTo>
                      <a:pt x="185" y="106"/>
                    </a:lnTo>
                    <a:lnTo>
                      <a:pt x="186" y="106"/>
                    </a:lnTo>
                    <a:lnTo>
                      <a:pt x="187" y="106"/>
                    </a:lnTo>
                    <a:lnTo>
                      <a:pt x="188" y="107"/>
                    </a:lnTo>
                    <a:lnTo>
                      <a:pt x="189" y="107"/>
                    </a:lnTo>
                    <a:lnTo>
                      <a:pt x="190" y="107"/>
                    </a:lnTo>
                    <a:lnTo>
                      <a:pt x="193" y="106"/>
                    </a:lnTo>
                    <a:lnTo>
                      <a:pt x="193" y="106"/>
                    </a:lnTo>
                    <a:lnTo>
                      <a:pt x="195" y="107"/>
                    </a:lnTo>
                    <a:lnTo>
                      <a:pt x="196" y="106"/>
                    </a:lnTo>
                    <a:lnTo>
                      <a:pt x="196" y="106"/>
                    </a:lnTo>
                    <a:lnTo>
                      <a:pt x="196" y="106"/>
                    </a:lnTo>
                    <a:lnTo>
                      <a:pt x="198" y="106"/>
                    </a:lnTo>
                    <a:lnTo>
                      <a:pt x="200" y="106"/>
                    </a:lnTo>
                    <a:lnTo>
                      <a:pt x="200" y="106"/>
                    </a:lnTo>
                    <a:lnTo>
                      <a:pt x="201" y="106"/>
                    </a:lnTo>
                    <a:lnTo>
                      <a:pt x="202" y="106"/>
                    </a:lnTo>
                    <a:lnTo>
                      <a:pt x="203" y="107"/>
                    </a:lnTo>
                    <a:lnTo>
                      <a:pt x="204" y="107"/>
                    </a:lnTo>
                    <a:lnTo>
                      <a:pt x="205" y="107"/>
                    </a:lnTo>
                    <a:lnTo>
                      <a:pt x="204" y="108"/>
                    </a:lnTo>
                    <a:lnTo>
                      <a:pt x="205" y="109"/>
                    </a:lnTo>
                    <a:lnTo>
                      <a:pt x="205" y="110"/>
                    </a:lnTo>
                    <a:lnTo>
                      <a:pt x="206" y="110"/>
                    </a:lnTo>
                    <a:lnTo>
                      <a:pt x="207" y="110"/>
                    </a:lnTo>
                    <a:lnTo>
                      <a:pt x="208" y="110"/>
                    </a:lnTo>
                    <a:lnTo>
                      <a:pt x="209" y="110"/>
                    </a:lnTo>
                    <a:lnTo>
                      <a:pt x="210" y="110"/>
                    </a:lnTo>
                    <a:lnTo>
                      <a:pt x="211" y="111"/>
                    </a:lnTo>
                    <a:lnTo>
                      <a:pt x="213" y="111"/>
                    </a:lnTo>
                    <a:lnTo>
                      <a:pt x="214" y="112"/>
                    </a:lnTo>
                    <a:lnTo>
                      <a:pt x="214" y="111"/>
                    </a:lnTo>
                    <a:lnTo>
                      <a:pt x="215" y="111"/>
                    </a:lnTo>
                    <a:lnTo>
                      <a:pt x="217" y="111"/>
                    </a:lnTo>
                    <a:lnTo>
                      <a:pt x="217" y="111"/>
                    </a:lnTo>
                    <a:lnTo>
                      <a:pt x="218" y="110"/>
                    </a:lnTo>
                    <a:lnTo>
                      <a:pt x="220" y="110"/>
                    </a:lnTo>
                    <a:lnTo>
                      <a:pt x="220" y="110"/>
                    </a:lnTo>
                    <a:lnTo>
                      <a:pt x="221" y="110"/>
                    </a:lnTo>
                    <a:lnTo>
                      <a:pt x="222" y="110"/>
                    </a:lnTo>
                    <a:lnTo>
                      <a:pt x="223" y="110"/>
                    </a:lnTo>
                    <a:lnTo>
                      <a:pt x="224" y="110"/>
                    </a:lnTo>
                    <a:lnTo>
                      <a:pt x="224" y="110"/>
                    </a:lnTo>
                    <a:lnTo>
                      <a:pt x="225" y="110"/>
                    </a:lnTo>
                    <a:lnTo>
                      <a:pt x="227" y="111"/>
                    </a:lnTo>
                    <a:lnTo>
                      <a:pt x="227" y="112"/>
                    </a:lnTo>
                    <a:lnTo>
                      <a:pt x="228" y="112"/>
                    </a:lnTo>
                    <a:lnTo>
                      <a:pt x="229" y="113"/>
                    </a:lnTo>
                    <a:lnTo>
                      <a:pt x="230" y="113"/>
                    </a:lnTo>
                    <a:lnTo>
                      <a:pt x="231" y="113"/>
                    </a:lnTo>
                    <a:lnTo>
                      <a:pt x="231" y="113"/>
                    </a:lnTo>
                    <a:lnTo>
                      <a:pt x="232" y="112"/>
                    </a:lnTo>
                    <a:lnTo>
                      <a:pt x="234" y="111"/>
                    </a:lnTo>
                    <a:lnTo>
                      <a:pt x="234" y="110"/>
                    </a:lnTo>
                    <a:lnTo>
                      <a:pt x="235" y="110"/>
                    </a:lnTo>
                    <a:lnTo>
                      <a:pt x="236" y="110"/>
                    </a:lnTo>
                    <a:lnTo>
                      <a:pt x="238" y="110"/>
                    </a:lnTo>
                    <a:lnTo>
                      <a:pt x="240" y="110"/>
                    </a:lnTo>
                    <a:lnTo>
                      <a:pt x="240" y="109"/>
                    </a:lnTo>
                    <a:lnTo>
                      <a:pt x="241" y="109"/>
                    </a:lnTo>
                    <a:lnTo>
                      <a:pt x="242" y="10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58" name="Freeform 1217">
                <a:extLst>
                  <a:ext uri="{FF2B5EF4-FFF2-40B4-BE49-F238E27FC236}">
                    <a16:creationId xmlns:a16="http://schemas.microsoft.com/office/drawing/2014/main" id="{07AC7754-89FC-466E-B619-03BCC87B274D}"/>
                  </a:ext>
                </a:extLst>
              </p:cNvPr>
              <p:cNvSpPr>
                <a:spLocks/>
              </p:cNvSpPr>
              <p:nvPr/>
            </p:nvSpPr>
            <p:spPr bwMode="auto">
              <a:xfrm>
                <a:off x="5150" y="2350"/>
                <a:ext cx="369" cy="259"/>
              </a:xfrm>
              <a:custGeom>
                <a:avLst/>
                <a:gdLst>
                  <a:gd name="T0" fmla="*/ 31 w 369"/>
                  <a:gd name="T1" fmla="*/ 19 h 259"/>
                  <a:gd name="T2" fmla="*/ 31 w 369"/>
                  <a:gd name="T3" fmla="*/ 41 h 259"/>
                  <a:gd name="T4" fmla="*/ 31 w 369"/>
                  <a:gd name="T5" fmla="*/ 60 h 259"/>
                  <a:gd name="T6" fmla="*/ 40 w 369"/>
                  <a:gd name="T7" fmla="*/ 70 h 259"/>
                  <a:gd name="T8" fmla="*/ 76 w 369"/>
                  <a:gd name="T9" fmla="*/ 59 h 259"/>
                  <a:gd name="T10" fmla="*/ 124 w 369"/>
                  <a:gd name="T11" fmla="*/ 91 h 259"/>
                  <a:gd name="T12" fmla="*/ 182 w 369"/>
                  <a:gd name="T13" fmla="*/ 80 h 259"/>
                  <a:gd name="T14" fmla="*/ 184 w 369"/>
                  <a:gd name="T15" fmla="*/ 117 h 259"/>
                  <a:gd name="T16" fmla="*/ 206 w 369"/>
                  <a:gd name="T17" fmla="*/ 128 h 259"/>
                  <a:gd name="T18" fmla="*/ 223 w 369"/>
                  <a:gd name="T19" fmla="*/ 139 h 259"/>
                  <a:gd name="T20" fmla="*/ 242 w 369"/>
                  <a:gd name="T21" fmla="*/ 157 h 259"/>
                  <a:gd name="T22" fmla="*/ 266 w 369"/>
                  <a:gd name="T23" fmla="*/ 166 h 259"/>
                  <a:gd name="T24" fmla="*/ 286 w 369"/>
                  <a:gd name="T25" fmla="*/ 167 h 259"/>
                  <a:gd name="T26" fmla="*/ 304 w 369"/>
                  <a:gd name="T27" fmla="*/ 175 h 259"/>
                  <a:gd name="T28" fmla="*/ 325 w 369"/>
                  <a:gd name="T29" fmla="*/ 179 h 259"/>
                  <a:gd name="T30" fmla="*/ 331 w 369"/>
                  <a:gd name="T31" fmla="*/ 188 h 259"/>
                  <a:gd name="T32" fmla="*/ 338 w 369"/>
                  <a:gd name="T33" fmla="*/ 194 h 259"/>
                  <a:gd name="T34" fmla="*/ 343 w 369"/>
                  <a:gd name="T35" fmla="*/ 201 h 259"/>
                  <a:gd name="T36" fmla="*/ 340 w 369"/>
                  <a:gd name="T37" fmla="*/ 208 h 259"/>
                  <a:gd name="T38" fmla="*/ 348 w 369"/>
                  <a:gd name="T39" fmla="*/ 213 h 259"/>
                  <a:gd name="T40" fmla="*/ 358 w 369"/>
                  <a:gd name="T41" fmla="*/ 215 h 259"/>
                  <a:gd name="T42" fmla="*/ 364 w 369"/>
                  <a:gd name="T43" fmla="*/ 222 h 259"/>
                  <a:gd name="T44" fmla="*/ 363 w 369"/>
                  <a:gd name="T45" fmla="*/ 236 h 259"/>
                  <a:gd name="T46" fmla="*/ 348 w 369"/>
                  <a:gd name="T47" fmla="*/ 230 h 259"/>
                  <a:gd name="T48" fmla="*/ 340 w 369"/>
                  <a:gd name="T49" fmla="*/ 239 h 259"/>
                  <a:gd name="T50" fmla="*/ 336 w 369"/>
                  <a:gd name="T51" fmla="*/ 235 h 259"/>
                  <a:gd name="T52" fmla="*/ 317 w 369"/>
                  <a:gd name="T53" fmla="*/ 232 h 259"/>
                  <a:gd name="T54" fmla="*/ 300 w 369"/>
                  <a:gd name="T55" fmla="*/ 231 h 259"/>
                  <a:gd name="T56" fmla="*/ 294 w 369"/>
                  <a:gd name="T57" fmla="*/ 237 h 259"/>
                  <a:gd name="T58" fmla="*/ 280 w 369"/>
                  <a:gd name="T59" fmla="*/ 236 h 259"/>
                  <a:gd name="T60" fmla="*/ 269 w 369"/>
                  <a:gd name="T61" fmla="*/ 246 h 259"/>
                  <a:gd name="T62" fmla="*/ 261 w 369"/>
                  <a:gd name="T63" fmla="*/ 248 h 259"/>
                  <a:gd name="T64" fmla="*/ 247 w 369"/>
                  <a:gd name="T65" fmla="*/ 244 h 259"/>
                  <a:gd name="T66" fmla="*/ 235 w 369"/>
                  <a:gd name="T67" fmla="*/ 244 h 259"/>
                  <a:gd name="T68" fmla="*/ 228 w 369"/>
                  <a:gd name="T69" fmla="*/ 253 h 259"/>
                  <a:gd name="T70" fmla="*/ 216 w 369"/>
                  <a:gd name="T71" fmla="*/ 256 h 259"/>
                  <a:gd name="T72" fmla="*/ 210 w 369"/>
                  <a:gd name="T73" fmla="*/ 254 h 259"/>
                  <a:gd name="T74" fmla="*/ 204 w 369"/>
                  <a:gd name="T75" fmla="*/ 249 h 259"/>
                  <a:gd name="T76" fmla="*/ 196 w 369"/>
                  <a:gd name="T77" fmla="*/ 246 h 259"/>
                  <a:gd name="T78" fmla="*/ 182 w 369"/>
                  <a:gd name="T79" fmla="*/ 251 h 259"/>
                  <a:gd name="T80" fmla="*/ 170 w 369"/>
                  <a:gd name="T81" fmla="*/ 248 h 259"/>
                  <a:gd name="T82" fmla="*/ 164 w 369"/>
                  <a:gd name="T83" fmla="*/ 248 h 259"/>
                  <a:gd name="T84" fmla="*/ 155 w 369"/>
                  <a:gd name="T85" fmla="*/ 242 h 259"/>
                  <a:gd name="T86" fmla="*/ 140 w 369"/>
                  <a:gd name="T87" fmla="*/ 241 h 259"/>
                  <a:gd name="T88" fmla="*/ 138 w 369"/>
                  <a:gd name="T89" fmla="*/ 232 h 259"/>
                  <a:gd name="T90" fmla="*/ 126 w 369"/>
                  <a:gd name="T91" fmla="*/ 227 h 259"/>
                  <a:gd name="T92" fmla="*/ 112 w 369"/>
                  <a:gd name="T93" fmla="*/ 234 h 259"/>
                  <a:gd name="T94" fmla="*/ 107 w 369"/>
                  <a:gd name="T95" fmla="*/ 247 h 259"/>
                  <a:gd name="T96" fmla="*/ 98 w 369"/>
                  <a:gd name="T97" fmla="*/ 237 h 259"/>
                  <a:gd name="T98" fmla="*/ 86 w 369"/>
                  <a:gd name="T99" fmla="*/ 232 h 259"/>
                  <a:gd name="T100" fmla="*/ 79 w 369"/>
                  <a:gd name="T101" fmla="*/ 241 h 259"/>
                  <a:gd name="T102" fmla="*/ 64 w 369"/>
                  <a:gd name="T103" fmla="*/ 242 h 259"/>
                  <a:gd name="T104" fmla="*/ 53 w 369"/>
                  <a:gd name="T105" fmla="*/ 237 h 259"/>
                  <a:gd name="T106" fmla="*/ 42 w 369"/>
                  <a:gd name="T107" fmla="*/ 242 h 259"/>
                  <a:gd name="T108" fmla="*/ 40 w 369"/>
                  <a:gd name="T109" fmla="*/ 249 h 259"/>
                  <a:gd name="T110" fmla="*/ 29 w 369"/>
                  <a:gd name="T111" fmla="*/ 242 h 259"/>
                  <a:gd name="T112" fmla="*/ 37 w 369"/>
                  <a:gd name="T113" fmla="*/ 230 h 259"/>
                  <a:gd name="T114" fmla="*/ 31 w 369"/>
                  <a:gd name="T115" fmla="*/ 218 h 259"/>
                  <a:gd name="T116" fmla="*/ 14 w 369"/>
                  <a:gd name="T117" fmla="*/ 221 h 259"/>
                  <a:gd name="T118" fmla="*/ 4 w 369"/>
                  <a:gd name="T119" fmla="*/ 231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9" h="259">
                    <a:moveTo>
                      <a:pt x="25" y="0"/>
                    </a:moveTo>
                    <a:lnTo>
                      <a:pt x="26" y="0"/>
                    </a:lnTo>
                    <a:lnTo>
                      <a:pt x="27" y="1"/>
                    </a:lnTo>
                    <a:lnTo>
                      <a:pt x="27" y="3"/>
                    </a:lnTo>
                    <a:lnTo>
                      <a:pt x="25" y="4"/>
                    </a:lnTo>
                    <a:lnTo>
                      <a:pt x="26" y="5"/>
                    </a:lnTo>
                    <a:lnTo>
                      <a:pt x="24" y="7"/>
                    </a:lnTo>
                    <a:lnTo>
                      <a:pt x="24" y="8"/>
                    </a:lnTo>
                    <a:lnTo>
                      <a:pt x="25" y="9"/>
                    </a:lnTo>
                    <a:lnTo>
                      <a:pt x="25" y="12"/>
                    </a:lnTo>
                    <a:lnTo>
                      <a:pt x="28" y="12"/>
                    </a:lnTo>
                    <a:lnTo>
                      <a:pt x="28" y="12"/>
                    </a:lnTo>
                    <a:lnTo>
                      <a:pt x="28" y="13"/>
                    </a:lnTo>
                    <a:lnTo>
                      <a:pt x="28" y="15"/>
                    </a:lnTo>
                    <a:lnTo>
                      <a:pt x="28" y="16"/>
                    </a:lnTo>
                    <a:lnTo>
                      <a:pt x="31" y="18"/>
                    </a:lnTo>
                    <a:lnTo>
                      <a:pt x="31" y="19"/>
                    </a:lnTo>
                    <a:lnTo>
                      <a:pt x="31" y="21"/>
                    </a:lnTo>
                    <a:lnTo>
                      <a:pt x="31" y="23"/>
                    </a:lnTo>
                    <a:lnTo>
                      <a:pt x="28" y="25"/>
                    </a:lnTo>
                    <a:lnTo>
                      <a:pt x="27" y="26"/>
                    </a:lnTo>
                    <a:lnTo>
                      <a:pt x="26" y="26"/>
                    </a:lnTo>
                    <a:lnTo>
                      <a:pt x="24" y="28"/>
                    </a:lnTo>
                    <a:lnTo>
                      <a:pt x="23" y="29"/>
                    </a:lnTo>
                    <a:lnTo>
                      <a:pt x="23" y="30"/>
                    </a:lnTo>
                    <a:lnTo>
                      <a:pt x="23" y="31"/>
                    </a:lnTo>
                    <a:lnTo>
                      <a:pt x="25" y="32"/>
                    </a:lnTo>
                    <a:lnTo>
                      <a:pt x="25" y="34"/>
                    </a:lnTo>
                    <a:lnTo>
                      <a:pt x="25" y="36"/>
                    </a:lnTo>
                    <a:lnTo>
                      <a:pt x="28" y="36"/>
                    </a:lnTo>
                    <a:lnTo>
                      <a:pt x="29" y="38"/>
                    </a:lnTo>
                    <a:lnTo>
                      <a:pt x="28" y="40"/>
                    </a:lnTo>
                    <a:lnTo>
                      <a:pt x="28" y="41"/>
                    </a:lnTo>
                    <a:lnTo>
                      <a:pt x="31" y="41"/>
                    </a:lnTo>
                    <a:lnTo>
                      <a:pt x="33" y="41"/>
                    </a:lnTo>
                    <a:lnTo>
                      <a:pt x="35" y="43"/>
                    </a:lnTo>
                    <a:lnTo>
                      <a:pt x="36" y="44"/>
                    </a:lnTo>
                    <a:lnTo>
                      <a:pt x="37" y="45"/>
                    </a:lnTo>
                    <a:lnTo>
                      <a:pt x="40" y="46"/>
                    </a:lnTo>
                    <a:lnTo>
                      <a:pt x="39" y="48"/>
                    </a:lnTo>
                    <a:lnTo>
                      <a:pt x="40" y="51"/>
                    </a:lnTo>
                    <a:lnTo>
                      <a:pt x="41" y="53"/>
                    </a:lnTo>
                    <a:lnTo>
                      <a:pt x="41" y="53"/>
                    </a:lnTo>
                    <a:lnTo>
                      <a:pt x="35" y="53"/>
                    </a:lnTo>
                    <a:lnTo>
                      <a:pt x="34" y="55"/>
                    </a:lnTo>
                    <a:lnTo>
                      <a:pt x="31" y="56"/>
                    </a:lnTo>
                    <a:lnTo>
                      <a:pt x="30" y="57"/>
                    </a:lnTo>
                    <a:lnTo>
                      <a:pt x="31" y="59"/>
                    </a:lnTo>
                    <a:lnTo>
                      <a:pt x="34" y="60"/>
                    </a:lnTo>
                    <a:lnTo>
                      <a:pt x="32" y="60"/>
                    </a:lnTo>
                    <a:lnTo>
                      <a:pt x="31" y="60"/>
                    </a:lnTo>
                    <a:lnTo>
                      <a:pt x="29" y="61"/>
                    </a:lnTo>
                    <a:lnTo>
                      <a:pt x="28" y="62"/>
                    </a:lnTo>
                    <a:lnTo>
                      <a:pt x="29" y="62"/>
                    </a:lnTo>
                    <a:lnTo>
                      <a:pt x="30" y="61"/>
                    </a:lnTo>
                    <a:lnTo>
                      <a:pt x="31" y="63"/>
                    </a:lnTo>
                    <a:lnTo>
                      <a:pt x="32" y="64"/>
                    </a:lnTo>
                    <a:lnTo>
                      <a:pt x="34" y="64"/>
                    </a:lnTo>
                    <a:lnTo>
                      <a:pt x="34" y="65"/>
                    </a:lnTo>
                    <a:lnTo>
                      <a:pt x="34" y="67"/>
                    </a:lnTo>
                    <a:lnTo>
                      <a:pt x="33" y="67"/>
                    </a:lnTo>
                    <a:lnTo>
                      <a:pt x="32" y="68"/>
                    </a:lnTo>
                    <a:lnTo>
                      <a:pt x="33" y="69"/>
                    </a:lnTo>
                    <a:lnTo>
                      <a:pt x="33" y="70"/>
                    </a:lnTo>
                    <a:lnTo>
                      <a:pt x="34" y="71"/>
                    </a:lnTo>
                    <a:lnTo>
                      <a:pt x="35" y="72"/>
                    </a:lnTo>
                    <a:lnTo>
                      <a:pt x="38" y="73"/>
                    </a:lnTo>
                    <a:lnTo>
                      <a:pt x="40" y="70"/>
                    </a:lnTo>
                    <a:lnTo>
                      <a:pt x="42" y="70"/>
                    </a:lnTo>
                    <a:lnTo>
                      <a:pt x="44" y="70"/>
                    </a:lnTo>
                    <a:lnTo>
                      <a:pt x="45" y="70"/>
                    </a:lnTo>
                    <a:lnTo>
                      <a:pt x="45" y="73"/>
                    </a:lnTo>
                    <a:lnTo>
                      <a:pt x="42" y="74"/>
                    </a:lnTo>
                    <a:lnTo>
                      <a:pt x="42" y="75"/>
                    </a:lnTo>
                    <a:lnTo>
                      <a:pt x="42" y="77"/>
                    </a:lnTo>
                    <a:lnTo>
                      <a:pt x="43" y="77"/>
                    </a:lnTo>
                    <a:lnTo>
                      <a:pt x="57" y="70"/>
                    </a:lnTo>
                    <a:lnTo>
                      <a:pt x="59" y="71"/>
                    </a:lnTo>
                    <a:lnTo>
                      <a:pt x="65" y="61"/>
                    </a:lnTo>
                    <a:lnTo>
                      <a:pt x="65" y="60"/>
                    </a:lnTo>
                    <a:lnTo>
                      <a:pt x="66" y="59"/>
                    </a:lnTo>
                    <a:lnTo>
                      <a:pt x="69" y="57"/>
                    </a:lnTo>
                    <a:lnTo>
                      <a:pt x="73" y="57"/>
                    </a:lnTo>
                    <a:lnTo>
                      <a:pt x="74" y="56"/>
                    </a:lnTo>
                    <a:lnTo>
                      <a:pt x="76" y="59"/>
                    </a:lnTo>
                    <a:lnTo>
                      <a:pt x="83" y="61"/>
                    </a:lnTo>
                    <a:lnTo>
                      <a:pt x="104" y="71"/>
                    </a:lnTo>
                    <a:lnTo>
                      <a:pt x="105" y="71"/>
                    </a:lnTo>
                    <a:lnTo>
                      <a:pt x="106" y="71"/>
                    </a:lnTo>
                    <a:lnTo>
                      <a:pt x="107" y="72"/>
                    </a:lnTo>
                    <a:lnTo>
                      <a:pt x="107" y="74"/>
                    </a:lnTo>
                    <a:lnTo>
                      <a:pt x="108" y="75"/>
                    </a:lnTo>
                    <a:lnTo>
                      <a:pt x="110" y="76"/>
                    </a:lnTo>
                    <a:lnTo>
                      <a:pt x="111" y="77"/>
                    </a:lnTo>
                    <a:lnTo>
                      <a:pt x="112" y="77"/>
                    </a:lnTo>
                    <a:lnTo>
                      <a:pt x="114" y="79"/>
                    </a:lnTo>
                    <a:lnTo>
                      <a:pt x="114" y="81"/>
                    </a:lnTo>
                    <a:lnTo>
                      <a:pt x="116" y="88"/>
                    </a:lnTo>
                    <a:lnTo>
                      <a:pt x="117" y="89"/>
                    </a:lnTo>
                    <a:lnTo>
                      <a:pt x="121" y="90"/>
                    </a:lnTo>
                    <a:lnTo>
                      <a:pt x="123" y="90"/>
                    </a:lnTo>
                    <a:lnTo>
                      <a:pt x="124" y="91"/>
                    </a:lnTo>
                    <a:lnTo>
                      <a:pt x="127" y="91"/>
                    </a:lnTo>
                    <a:lnTo>
                      <a:pt x="134" y="98"/>
                    </a:lnTo>
                    <a:lnTo>
                      <a:pt x="137" y="96"/>
                    </a:lnTo>
                    <a:lnTo>
                      <a:pt x="142" y="94"/>
                    </a:lnTo>
                    <a:lnTo>
                      <a:pt x="148" y="92"/>
                    </a:lnTo>
                    <a:lnTo>
                      <a:pt x="151" y="91"/>
                    </a:lnTo>
                    <a:lnTo>
                      <a:pt x="160" y="79"/>
                    </a:lnTo>
                    <a:lnTo>
                      <a:pt x="162" y="77"/>
                    </a:lnTo>
                    <a:lnTo>
                      <a:pt x="163" y="76"/>
                    </a:lnTo>
                    <a:lnTo>
                      <a:pt x="168" y="73"/>
                    </a:lnTo>
                    <a:lnTo>
                      <a:pt x="171" y="70"/>
                    </a:lnTo>
                    <a:lnTo>
                      <a:pt x="179" y="69"/>
                    </a:lnTo>
                    <a:lnTo>
                      <a:pt x="182" y="67"/>
                    </a:lnTo>
                    <a:lnTo>
                      <a:pt x="182" y="70"/>
                    </a:lnTo>
                    <a:lnTo>
                      <a:pt x="182" y="73"/>
                    </a:lnTo>
                    <a:lnTo>
                      <a:pt x="182" y="76"/>
                    </a:lnTo>
                    <a:lnTo>
                      <a:pt x="182" y="80"/>
                    </a:lnTo>
                    <a:lnTo>
                      <a:pt x="181" y="84"/>
                    </a:lnTo>
                    <a:lnTo>
                      <a:pt x="178" y="88"/>
                    </a:lnTo>
                    <a:lnTo>
                      <a:pt x="174" y="92"/>
                    </a:lnTo>
                    <a:lnTo>
                      <a:pt x="172" y="95"/>
                    </a:lnTo>
                    <a:lnTo>
                      <a:pt x="173" y="100"/>
                    </a:lnTo>
                    <a:lnTo>
                      <a:pt x="175" y="102"/>
                    </a:lnTo>
                    <a:lnTo>
                      <a:pt x="176" y="104"/>
                    </a:lnTo>
                    <a:lnTo>
                      <a:pt x="177" y="105"/>
                    </a:lnTo>
                    <a:lnTo>
                      <a:pt x="176" y="107"/>
                    </a:lnTo>
                    <a:lnTo>
                      <a:pt x="177" y="108"/>
                    </a:lnTo>
                    <a:lnTo>
                      <a:pt x="179" y="110"/>
                    </a:lnTo>
                    <a:lnTo>
                      <a:pt x="180" y="110"/>
                    </a:lnTo>
                    <a:lnTo>
                      <a:pt x="181" y="111"/>
                    </a:lnTo>
                    <a:lnTo>
                      <a:pt x="181" y="112"/>
                    </a:lnTo>
                    <a:lnTo>
                      <a:pt x="183" y="114"/>
                    </a:lnTo>
                    <a:lnTo>
                      <a:pt x="183" y="116"/>
                    </a:lnTo>
                    <a:lnTo>
                      <a:pt x="184" y="117"/>
                    </a:lnTo>
                    <a:lnTo>
                      <a:pt x="187" y="116"/>
                    </a:lnTo>
                    <a:lnTo>
                      <a:pt x="190" y="118"/>
                    </a:lnTo>
                    <a:lnTo>
                      <a:pt x="193" y="121"/>
                    </a:lnTo>
                    <a:lnTo>
                      <a:pt x="194" y="123"/>
                    </a:lnTo>
                    <a:lnTo>
                      <a:pt x="194" y="125"/>
                    </a:lnTo>
                    <a:lnTo>
                      <a:pt x="196" y="125"/>
                    </a:lnTo>
                    <a:lnTo>
                      <a:pt x="198" y="124"/>
                    </a:lnTo>
                    <a:lnTo>
                      <a:pt x="198" y="123"/>
                    </a:lnTo>
                    <a:lnTo>
                      <a:pt x="200" y="125"/>
                    </a:lnTo>
                    <a:lnTo>
                      <a:pt x="199" y="126"/>
                    </a:lnTo>
                    <a:lnTo>
                      <a:pt x="200" y="129"/>
                    </a:lnTo>
                    <a:lnTo>
                      <a:pt x="203" y="129"/>
                    </a:lnTo>
                    <a:lnTo>
                      <a:pt x="204" y="129"/>
                    </a:lnTo>
                    <a:lnTo>
                      <a:pt x="204" y="128"/>
                    </a:lnTo>
                    <a:lnTo>
                      <a:pt x="204" y="126"/>
                    </a:lnTo>
                    <a:lnTo>
                      <a:pt x="204" y="126"/>
                    </a:lnTo>
                    <a:lnTo>
                      <a:pt x="206" y="128"/>
                    </a:lnTo>
                    <a:lnTo>
                      <a:pt x="207" y="129"/>
                    </a:lnTo>
                    <a:lnTo>
                      <a:pt x="207" y="131"/>
                    </a:lnTo>
                    <a:lnTo>
                      <a:pt x="207" y="132"/>
                    </a:lnTo>
                    <a:lnTo>
                      <a:pt x="207" y="135"/>
                    </a:lnTo>
                    <a:lnTo>
                      <a:pt x="208" y="134"/>
                    </a:lnTo>
                    <a:lnTo>
                      <a:pt x="209" y="134"/>
                    </a:lnTo>
                    <a:lnTo>
                      <a:pt x="210" y="135"/>
                    </a:lnTo>
                    <a:lnTo>
                      <a:pt x="210" y="136"/>
                    </a:lnTo>
                    <a:lnTo>
                      <a:pt x="211" y="136"/>
                    </a:lnTo>
                    <a:lnTo>
                      <a:pt x="213" y="137"/>
                    </a:lnTo>
                    <a:lnTo>
                      <a:pt x="215" y="139"/>
                    </a:lnTo>
                    <a:lnTo>
                      <a:pt x="217" y="139"/>
                    </a:lnTo>
                    <a:lnTo>
                      <a:pt x="217" y="139"/>
                    </a:lnTo>
                    <a:lnTo>
                      <a:pt x="217" y="141"/>
                    </a:lnTo>
                    <a:lnTo>
                      <a:pt x="220" y="142"/>
                    </a:lnTo>
                    <a:lnTo>
                      <a:pt x="222" y="141"/>
                    </a:lnTo>
                    <a:lnTo>
                      <a:pt x="223" y="139"/>
                    </a:lnTo>
                    <a:lnTo>
                      <a:pt x="224" y="139"/>
                    </a:lnTo>
                    <a:lnTo>
                      <a:pt x="229" y="142"/>
                    </a:lnTo>
                    <a:lnTo>
                      <a:pt x="231" y="145"/>
                    </a:lnTo>
                    <a:lnTo>
                      <a:pt x="232" y="146"/>
                    </a:lnTo>
                    <a:lnTo>
                      <a:pt x="234" y="147"/>
                    </a:lnTo>
                    <a:lnTo>
                      <a:pt x="234" y="149"/>
                    </a:lnTo>
                    <a:lnTo>
                      <a:pt x="234" y="149"/>
                    </a:lnTo>
                    <a:lnTo>
                      <a:pt x="233" y="149"/>
                    </a:lnTo>
                    <a:lnTo>
                      <a:pt x="233" y="150"/>
                    </a:lnTo>
                    <a:lnTo>
                      <a:pt x="232" y="152"/>
                    </a:lnTo>
                    <a:lnTo>
                      <a:pt x="233" y="153"/>
                    </a:lnTo>
                    <a:lnTo>
                      <a:pt x="235" y="156"/>
                    </a:lnTo>
                    <a:lnTo>
                      <a:pt x="236" y="158"/>
                    </a:lnTo>
                    <a:lnTo>
                      <a:pt x="237" y="157"/>
                    </a:lnTo>
                    <a:lnTo>
                      <a:pt x="238" y="156"/>
                    </a:lnTo>
                    <a:lnTo>
                      <a:pt x="241" y="156"/>
                    </a:lnTo>
                    <a:lnTo>
                      <a:pt x="242" y="157"/>
                    </a:lnTo>
                    <a:lnTo>
                      <a:pt x="243" y="159"/>
                    </a:lnTo>
                    <a:lnTo>
                      <a:pt x="245" y="160"/>
                    </a:lnTo>
                    <a:lnTo>
                      <a:pt x="247" y="160"/>
                    </a:lnTo>
                    <a:lnTo>
                      <a:pt x="248" y="161"/>
                    </a:lnTo>
                    <a:lnTo>
                      <a:pt x="250" y="158"/>
                    </a:lnTo>
                    <a:lnTo>
                      <a:pt x="252" y="160"/>
                    </a:lnTo>
                    <a:lnTo>
                      <a:pt x="254" y="160"/>
                    </a:lnTo>
                    <a:lnTo>
                      <a:pt x="255" y="160"/>
                    </a:lnTo>
                    <a:lnTo>
                      <a:pt x="256" y="160"/>
                    </a:lnTo>
                    <a:lnTo>
                      <a:pt x="256" y="161"/>
                    </a:lnTo>
                    <a:lnTo>
                      <a:pt x="258" y="160"/>
                    </a:lnTo>
                    <a:lnTo>
                      <a:pt x="258" y="163"/>
                    </a:lnTo>
                    <a:lnTo>
                      <a:pt x="260" y="163"/>
                    </a:lnTo>
                    <a:lnTo>
                      <a:pt x="262" y="163"/>
                    </a:lnTo>
                    <a:lnTo>
                      <a:pt x="263" y="166"/>
                    </a:lnTo>
                    <a:lnTo>
                      <a:pt x="264" y="166"/>
                    </a:lnTo>
                    <a:lnTo>
                      <a:pt x="266" y="166"/>
                    </a:lnTo>
                    <a:lnTo>
                      <a:pt x="266" y="165"/>
                    </a:lnTo>
                    <a:lnTo>
                      <a:pt x="266" y="165"/>
                    </a:lnTo>
                    <a:lnTo>
                      <a:pt x="267" y="163"/>
                    </a:lnTo>
                    <a:lnTo>
                      <a:pt x="269" y="163"/>
                    </a:lnTo>
                    <a:lnTo>
                      <a:pt x="272" y="163"/>
                    </a:lnTo>
                    <a:lnTo>
                      <a:pt x="273" y="163"/>
                    </a:lnTo>
                    <a:lnTo>
                      <a:pt x="272" y="165"/>
                    </a:lnTo>
                    <a:lnTo>
                      <a:pt x="275" y="165"/>
                    </a:lnTo>
                    <a:lnTo>
                      <a:pt x="274" y="166"/>
                    </a:lnTo>
                    <a:lnTo>
                      <a:pt x="275" y="168"/>
                    </a:lnTo>
                    <a:lnTo>
                      <a:pt x="276" y="167"/>
                    </a:lnTo>
                    <a:lnTo>
                      <a:pt x="279" y="167"/>
                    </a:lnTo>
                    <a:lnTo>
                      <a:pt x="280" y="168"/>
                    </a:lnTo>
                    <a:lnTo>
                      <a:pt x="282" y="166"/>
                    </a:lnTo>
                    <a:lnTo>
                      <a:pt x="285" y="165"/>
                    </a:lnTo>
                    <a:lnTo>
                      <a:pt x="286" y="167"/>
                    </a:lnTo>
                    <a:lnTo>
                      <a:pt x="286" y="167"/>
                    </a:lnTo>
                    <a:lnTo>
                      <a:pt x="290" y="169"/>
                    </a:lnTo>
                    <a:lnTo>
                      <a:pt x="290" y="169"/>
                    </a:lnTo>
                    <a:lnTo>
                      <a:pt x="292" y="167"/>
                    </a:lnTo>
                    <a:lnTo>
                      <a:pt x="295" y="169"/>
                    </a:lnTo>
                    <a:lnTo>
                      <a:pt x="297" y="171"/>
                    </a:lnTo>
                    <a:lnTo>
                      <a:pt x="297" y="170"/>
                    </a:lnTo>
                    <a:lnTo>
                      <a:pt x="298" y="171"/>
                    </a:lnTo>
                    <a:lnTo>
                      <a:pt x="299" y="172"/>
                    </a:lnTo>
                    <a:lnTo>
                      <a:pt x="297" y="174"/>
                    </a:lnTo>
                    <a:lnTo>
                      <a:pt x="298" y="174"/>
                    </a:lnTo>
                    <a:lnTo>
                      <a:pt x="299" y="174"/>
                    </a:lnTo>
                    <a:lnTo>
                      <a:pt x="300" y="175"/>
                    </a:lnTo>
                    <a:lnTo>
                      <a:pt x="300" y="174"/>
                    </a:lnTo>
                    <a:lnTo>
                      <a:pt x="301" y="174"/>
                    </a:lnTo>
                    <a:lnTo>
                      <a:pt x="302" y="174"/>
                    </a:lnTo>
                    <a:lnTo>
                      <a:pt x="303" y="175"/>
                    </a:lnTo>
                    <a:lnTo>
                      <a:pt x="304" y="175"/>
                    </a:lnTo>
                    <a:lnTo>
                      <a:pt x="304" y="176"/>
                    </a:lnTo>
                    <a:lnTo>
                      <a:pt x="305" y="177"/>
                    </a:lnTo>
                    <a:lnTo>
                      <a:pt x="305" y="178"/>
                    </a:lnTo>
                    <a:lnTo>
                      <a:pt x="306" y="178"/>
                    </a:lnTo>
                    <a:lnTo>
                      <a:pt x="307" y="177"/>
                    </a:lnTo>
                    <a:lnTo>
                      <a:pt x="310" y="177"/>
                    </a:lnTo>
                    <a:lnTo>
                      <a:pt x="312" y="178"/>
                    </a:lnTo>
                    <a:lnTo>
                      <a:pt x="314" y="179"/>
                    </a:lnTo>
                    <a:lnTo>
                      <a:pt x="316" y="180"/>
                    </a:lnTo>
                    <a:lnTo>
                      <a:pt x="318" y="181"/>
                    </a:lnTo>
                    <a:lnTo>
                      <a:pt x="321" y="182"/>
                    </a:lnTo>
                    <a:lnTo>
                      <a:pt x="322" y="180"/>
                    </a:lnTo>
                    <a:lnTo>
                      <a:pt x="323" y="180"/>
                    </a:lnTo>
                    <a:lnTo>
                      <a:pt x="324" y="180"/>
                    </a:lnTo>
                    <a:lnTo>
                      <a:pt x="324" y="179"/>
                    </a:lnTo>
                    <a:lnTo>
                      <a:pt x="324" y="179"/>
                    </a:lnTo>
                    <a:lnTo>
                      <a:pt x="325" y="179"/>
                    </a:lnTo>
                    <a:lnTo>
                      <a:pt x="325" y="178"/>
                    </a:lnTo>
                    <a:lnTo>
                      <a:pt x="326" y="178"/>
                    </a:lnTo>
                    <a:lnTo>
                      <a:pt x="326" y="179"/>
                    </a:lnTo>
                    <a:lnTo>
                      <a:pt x="327" y="179"/>
                    </a:lnTo>
                    <a:lnTo>
                      <a:pt x="327" y="180"/>
                    </a:lnTo>
                    <a:lnTo>
                      <a:pt x="327" y="181"/>
                    </a:lnTo>
                    <a:lnTo>
                      <a:pt x="327" y="183"/>
                    </a:lnTo>
                    <a:lnTo>
                      <a:pt x="328" y="184"/>
                    </a:lnTo>
                    <a:lnTo>
                      <a:pt x="328" y="183"/>
                    </a:lnTo>
                    <a:lnTo>
                      <a:pt x="328" y="183"/>
                    </a:lnTo>
                    <a:lnTo>
                      <a:pt x="329" y="184"/>
                    </a:lnTo>
                    <a:lnTo>
                      <a:pt x="329" y="184"/>
                    </a:lnTo>
                    <a:lnTo>
                      <a:pt x="328" y="186"/>
                    </a:lnTo>
                    <a:lnTo>
                      <a:pt x="328" y="187"/>
                    </a:lnTo>
                    <a:lnTo>
                      <a:pt x="329" y="187"/>
                    </a:lnTo>
                    <a:lnTo>
                      <a:pt x="331" y="187"/>
                    </a:lnTo>
                    <a:lnTo>
                      <a:pt x="331" y="188"/>
                    </a:lnTo>
                    <a:lnTo>
                      <a:pt x="331" y="189"/>
                    </a:lnTo>
                    <a:lnTo>
                      <a:pt x="331" y="190"/>
                    </a:lnTo>
                    <a:lnTo>
                      <a:pt x="331" y="191"/>
                    </a:lnTo>
                    <a:lnTo>
                      <a:pt x="331" y="191"/>
                    </a:lnTo>
                    <a:lnTo>
                      <a:pt x="332" y="191"/>
                    </a:lnTo>
                    <a:lnTo>
                      <a:pt x="333" y="191"/>
                    </a:lnTo>
                    <a:lnTo>
                      <a:pt x="334" y="191"/>
                    </a:lnTo>
                    <a:lnTo>
                      <a:pt x="334" y="192"/>
                    </a:lnTo>
                    <a:lnTo>
                      <a:pt x="334" y="193"/>
                    </a:lnTo>
                    <a:lnTo>
                      <a:pt x="334" y="194"/>
                    </a:lnTo>
                    <a:lnTo>
                      <a:pt x="335" y="194"/>
                    </a:lnTo>
                    <a:lnTo>
                      <a:pt x="335" y="195"/>
                    </a:lnTo>
                    <a:lnTo>
                      <a:pt x="335" y="194"/>
                    </a:lnTo>
                    <a:lnTo>
                      <a:pt x="336" y="194"/>
                    </a:lnTo>
                    <a:lnTo>
                      <a:pt x="337" y="194"/>
                    </a:lnTo>
                    <a:lnTo>
                      <a:pt x="338" y="194"/>
                    </a:lnTo>
                    <a:lnTo>
                      <a:pt x="338" y="194"/>
                    </a:lnTo>
                    <a:lnTo>
                      <a:pt x="338" y="195"/>
                    </a:lnTo>
                    <a:lnTo>
                      <a:pt x="339" y="197"/>
                    </a:lnTo>
                    <a:lnTo>
                      <a:pt x="339" y="198"/>
                    </a:lnTo>
                    <a:lnTo>
                      <a:pt x="339" y="198"/>
                    </a:lnTo>
                    <a:lnTo>
                      <a:pt x="339" y="199"/>
                    </a:lnTo>
                    <a:lnTo>
                      <a:pt x="338" y="199"/>
                    </a:lnTo>
                    <a:lnTo>
                      <a:pt x="338" y="201"/>
                    </a:lnTo>
                    <a:lnTo>
                      <a:pt x="338" y="201"/>
                    </a:lnTo>
                    <a:lnTo>
                      <a:pt x="339" y="202"/>
                    </a:lnTo>
                    <a:lnTo>
                      <a:pt x="339" y="203"/>
                    </a:lnTo>
                    <a:lnTo>
                      <a:pt x="340" y="203"/>
                    </a:lnTo>
                    <a:lnTo>
                      <a:pt x="341" y="202"/>
                    </a:lnTo>
                    <a:lnTo>
                      <a:pt x="341" y="201"/>
                    </a:lnTo>
                    <a:lnTo>
                      <a:pt x="341" y="202"/>
                    </a:lnTo>
                    <a:lnTo>
                      <a:pt x="342" y="202"/>
                    </a:lnTo>
                    <a:lnTo>
                      <a:pt x="342" y="201"/>
                    </a:lnTo>
                    <a:lnTo>
                      <a:pt x="343" y="201"/>
                    </a:lnTo>
                    <a:lnTo>
                      <a:pt x="343" y="203"/>
                    </a:lnTo>
                    <a:lnTo>
                      <a:pt x="343" y="204"/>
                    </a:lnTo>
                    <a:lnTo>
                      <a:pt x="344" y="204"/>
                    </a:lnTo>
                    <a:lnTo>
                      <a:pt x="344" y="205"/>
                    </a:lnTo>
                    <a:lnTo>
                      <a:pt x="344" y="206"/>
                    </a:lnTo>
                    <a:lnTo>
                      <a:pt x="343" y="207"/>
                    </a:lnTo>
                    <a:lnTo>
                      <a:pt x="342" y="207"/>
                    </a:lnTo>
                    <a:lnTo>
                      <a:pt x="341" y="207"/>
                    </a:lnTo>
                    <a:lnTo>
                      <a:pt x="341" y="208"/>
                    </a:lnTo>
                    <a:lnTo>
                      <a:pt x="341" y="208"/>
                    </a:lnTo>
                    <a:lnTo>
                      <a:pt x="342" y="208"/>
                    </a:lnTo>
                    <a:lnTo>
                      <a:pt x="343" y="209"/>
                    </a:lnTo>
                    <a:lnTo>
                      <a:pt x="342" y="209"/>
                    </a:lnTo>
                    <a:lnTo>
                      <a:pt x="341" y="209"/>
                    </a:lnTo>
                    <a:lnTo>
                      <a:pt x="341" y="209"/>
                    </a:lnTo>
                    <a:lnTo>
                      <a:pt x="341" y="208"/>
                    </a:lnTo>
                    <a:lnTo>
                      <a:pt x="340" y="208"/>
                    </a:lnTo>
                    <a:lnTo>
                      <a:pt x="339" y="208"/>
                    </a:lnTo>
                    <a:lnTo>
                      <a:pt x="338" y="208"/>
                    </a:lnTo>
                    <a:lnTo>
                      <a:pt x="339" y="209"/>
                    </a:lnTo>
                    <a:lnTo>
                      <a:pt x="340" y="210"/>
                    </a:lnTo>
                    <a:lnTo>
                      <a:pt x="340" y="211"/>
                    </a:lnTo>
                    <a:lnTo>
                      <a:pt x="341" y="211"/>
                    </a:lnTo>
                    <a:lnTo>
                      <a:pt x="341" y="211"/>
                    </a:lnTo>
                    <a:lnTo>
                      <a:pt x="341" y="212"/>
                    </a:lnTo>
                    <a:lnTo>
                      <a:pt x="342" y="211"/>
                    </a:lnTo>
                    <a:lnTo>
                      <a:pt x="343" y="211"/>
                    </a:lnTo>
                    <a:lnTo>
                      <a:pt x="343" y="211"/>
                    </a:lnTo>
                    <a:lnTo>
                      <a:pt x="344" y="211"/>
                    </a:lnTo>
                    <a:lnTo>
                      <a:pt x="345" y="211"/>
                    </a:lnTo>
                    <a:lnTo>
                      <a:pt x="345" y="212"/>
                    </a:lnTo>
                    <a:lnTo>
                      <a:pt x="346" y="212"/>
                    </a:lnTo>
                    <a:lnTo>
                      <a:pt x="347" y="213"/>
                    </a:lnTo>
                    <a:lnTo>
                      <a:pt x="348" y="213"/>
                    </a:lnTo>
                    <a:lnTo>
                      <a:pt x="348" y="213"/>
                    </a:lnTo>
                    <a:lnTo>
                      <a:pt x="349" y="214"/>
                    </a:lnTo>
                    <a:lnTo>
                      <a:pt x="351" y="215"/>
                    </a:lnTo>
                    <a:lnTo>
                      <a:pt x="352" y="215"/>
                    </a:lnTo>
                    <a:lnTo>
                      <a:pt x="353" y="214"/>
                    </a:lnTo>
                    <a:lnTo>
                      <a:pt x="353" y="213"/>
                    </a:lnTo>
                    <a:lnTo>
                      <a:pt x="354" y="212"/>
                    </a:lnTo>
                    <a:lnTo>
                      <a:pt x="355" y="211"/>
                    </a:lnTo>
                    <a:lnTo>
                      <a:pt x="355" y="212"/>
                    </a:lnTo>
                    <a:lnTo>
                      <a:pt x="355" y="213"/>
                    </a:lnTo>
                    <a:lnTo>
                      <a:pt x="354" y="214"/>
                    </a:lnTo>
                    <a:lnTo>
                      <a:pt x="353" y="214"/>
                    </a:lnTo>
                    <a:lnTo>
                      <a:pt x="355" y="215"/>
                    </a:lnTo>
                    <a:lnTo>
                      <a:pt x="356" y="215"/>
                    </a:lnTo>
                    <a:lnTo>
                      <a:pt x="357" y="215"/>
                    </a:lnTo>
                    <a:lnTo>
                      <a:pt x="358" y="215"/>
                    </a:lnTo>
                    <a:lnTo>
                      <a:pt x="358" y="215"/>
                    </a:lnTo>
                    <a:lnTo>
                      <a:pt x="359" y="215"/>
                    </a:lnTo>
                    <a:lnTo>
                      <a:pt x="360" y="216"/>
                    </a:lnTo>
                    <a:lnTo>
                      <a:pt x="360" y="217"/>
                    </a:lnTo>
                    <a:lnTo>
                      <a:pt x="360" y="216"/>
                    </a:lnTo>
                    <a:lnTo>
                      <a:pt x="361" y="217"/>
                    </a:lnTo>
                    <a:lnTo>
                      <a:pt x="362" y="217"/>
                    </a:lnTo>
                    <a:lnTo>
                      <a:pt x="362" y="217"/>
                    </a:lnTo>
                    <a:lnTo>
                      <a:pt x="363" y="217"/>
                    </a:lnTo>
                    <a:lnTo>
                      <a:pt x="363" y="218"/>
                    </a:lnTo>
                    <a:lnTo>
                      <a:pt x="362" y="218"/>
                    </a:lnTo>
                    <a:lnTo>
                      <a:pt x="362" y="218"/>
                    </a:lnTo>
                    <a:lnTo>
                      <a:pt x="362" y="219"/>
                    </a:lnTo>
                    <a:lnTo>
                      <a:pt x="362" y="220"/>
                    </a:lnTo>
                    <a:lnTo>
                      <a:pt x="362" y="221"/>
                    </a:lnTo>
                    <a:lnTo>
                      <a:pt x="362" y="221"/>
                    </a:lnTo>
                    <a:lnTo>
                      <a:pt x="363" y="221"/>
                    </a:lnTo>
                    <a:lnTo>
                      <a:pt x="364" y="222"/>
                    </a:lnTo>
                    <a:lnTo>
                      <a:pt x="365" y="222"/>
                    </a:lnTo>
                    <a:lnTo>
                      <a:pt x="365" y="222"/>
                    </a:lnTo>
                    <a:lnTo>
                      <a:pt x="365" y="223"/>
                    </a:lnTo>
                    <a:lnTo>
                      <a:pt x="365" y="224"/>
                    </a:lnTo>
                    <a:lnTo>
                      <a:pt x="365" y="223"/>
                    </a:lnTo>
                    <a:lnTo>
                      <a:pt x="366" y="223"/>
                    </a:lnTo>
                    <a:lnTo>
                      <a:pt x="366" y="222"/>
                    </a:lnTo>
                    <a:lnTo>
                      <a:pt x="366" y="225"/>
                    </a:lnTo>
                    <a:lnTo>
                      <a:pt x="367" y="226"/>
                    </a:lnTo>
                    <a:lnTo>
                      <a:pt x="369" y="229"/>
                    </a:lnTo>
                    <a:lnTo>
                      <a:pt x="369" y="229"/>
                    </a:lnTo>
                    <a:lnTo>
                      <a:pt x="369" y="230"/>
                    </a:lnTo>
                    <a:lnTo>
                      <a:pt x="369" y="232"/>
                    </a:lnTo>
                    <a:lnTo>
                      <a:pt x="369" y="233"/>
                    </a:lnTo>
                    <a:lnTo>
                      <a:pt x="367" y="234"/>
                    </a:lnTo>
                    <a:lnTo>
                      <a:pt x="364" y="236"/>
                    </a:lnTo>
                    <a:lnTo>
                      <a:pt x="363" y="236"/>
                    </a:lnTo>
                    <a:lnTo>
                      <a:pt x="362" y="235"/>
                    </a:lnTo>
                    <a:lnTo>
                      <a:pt x="361" y="232"/>
                    </a:lnTo>
                    <a:lnTo>
                      <a:pt x="360" y="231"/>
                    </a:lnTo>
                    <a:lnTo>
                      <a:pt x="359" y="230"/>
                    </a:lnTo>
                    <a:lnTo>
                      <a:pt x="358" y="231"/>
                    </a:lnTo>
                    <a:lnTo>
                      <a:pt x="357" y="231"/>
                    </a:lnTo>
                    <a:lnTo>
                      <a:pt x="356" y="230"/>
                    </a:lnTo>
                    <a:lnTo>
                      <a:pt x="355" y="230"/>
                    </a:lnTo>
                    <a:lnTo>
                      <a:pt x="355" y="231"/>
                    </a:lnTo>
                    <a:lnTo>
                      <a:pt x="354" y="232"/>
                    </a:lnTo>
                    <a:lnTo>
                      <a:pt x="353" y="232"/>
                    </a:lnTo>
                    <a:lnTo>
                      <a:pt x="352" y="232"/>
                    </a:lnTo>
                    <a:lnTo>
                      <a:pt x="351" y="231"/>
                    </a:lnTo>
                    <a:lnTo>
                      <a:pt x="350" y="230"/>
                    </a:lnTo>
                    <a:lnTo>
                      <a:pt x="348" y="229"/>
                    </a:lnTo>
                    <a:lnTo>
                      <a:pt x="348" y="229"/>
                    </a:lnTo>
                    <a:lnTo>
                      <a:pt x="348" y="230"/>
                    </a:lnTo>
                    <a:lnTo>
                      <a:pt x="348" y="231"/>
                    </a:lnTo>
                    <a:lnTo>
                      <a:pt x="349" y="232"/>
                    </a:lnTo>
                    <a:lnTo>
                      <a:pt x="349" y="232"/>
                    </a:lnTo>
                    <a:lnTo>
                      <a:pt x="349" y="233"/>
                    </a:lnTo>
                    <a:lnTo>
                      <a:pt x="349" y="234"/>
                    </a:lnTo>
                    <a:lnTo>
                      <a:pt x="349" y="235"/>
                    </a:lnTo>
                    <a:lnTo>
                      <a:pt x="348" y="237"/>
                    </a:lnTo>
                    <a:lnTo>
                      <a:pt x="347" y="238"/>
                    </a:lnTo>
                    <a:lnTo>
                      <a:pt x="346" y="239"/>
                    </a:lnTo>
                    <a:lnTo>
                      <a:pt x="345" y="239"/>
                    </a:lnTo>
                    <a:lnTo>
                      <a:pt x="345" y="240"/>
                    </a:lnTo>
                    <a:lnTo>
                      <a:pt x="344" y="240"/>
                    </a:lnTo>
                    <a:lnTo>
                      <a:pt x="343" y="240"/>
                    </a:lnTo>
                    <a:lnTo>
                      <a:pt x="342" y="241"/>
                    </a:lnTo>
                    <a:lnTo>
                      <a:pt x="341" y="241"/>
                    </a:lnTo>
                    <a:lnTo>
                      <a:pt x="340" y="240"/>
                    </a:lnTo>
                    <a:lnTo>
                      <a:pt x="340" y="239"/>
                    </a:lnTo>
                    <a:lnTo>
                      <a:pt x="339" y="239"/>
                    </a:lnTo>
                    <a:lnTo>
                      <a:pt x="340" y="238"/>
                    </a:lnTo>
                    <a:lnTo>
                      <a:pt x="340" y="237"/>
                    </a:lnTo>
                    <a:lnTo>
                      <a:pt x="341" y="236"/>
                    </a:lnTo>
                    <a:lnTo>
                      <a:pt x="342" y="236"/>
                    </a:lnTo>
                    <a:lnTo>
                      <a:pt x="343" y="236"/>
                    </a:lnTo>
                    <a:lnTo>
                      <a:pt x="342" y="235"/>
                    </a:lnTo>
                    <a:lnTo>
                      <a:pt x="341" y="235"/>
                    </a:lnTo>
                    <a:lnTo>
                      <a:pt x="340" y="232"/>
                    </a:lnTo>
                    <a:lnTo>
                      <a:pt x="339" y="232"/>
                    </a:lnTo>
                    <a:lnTo>
                      <a:pt x="339" y="229"/>
                    </a:lnTo>
                    <a:lnTo>
                      <a:pt x="338" y="229"/>
                    </a:lnTo>
                    <a:lnTo>
                      <a:pt x="338" y="229"/>
                    </a:lnTo>
                    <a:lnTo>
                      <a:pt x="337" y="230"/>
                    </a:lnTo>
                    <a:lnTo>
                      <a:pt x="337" y="231"/>
                    </a:lnTo>
                    <a:lnTo>
                      <a:pt x="336" y="234"/>
                    </a:lnTo>
                    <a:lnTo>
                      <a:pt x="336" y="235"/>
                    </a:lnTo>
                    <a:lnTo>
                      <a:pt x="335" y="236"/>
                    </a:lnTo>
                    <a:lnTo>
                      <a:pt x="334" y="236"/>
                    </a:lnTo>
                    <a:lnTo>
                      <a:pt x="334" y="236"/>
                    </a:lnTo>
                    <a:lnTo>
                      <a:pt x="333" y="236"/>
                    </a:lnTo>
                    <a:lnTo>
                      <a:pt x="332" y="235"/>
                    </a:lnTo>
                    <a:lnTo>
                      <a:pt x="331" y="233"/>
                    </a:lnTo>
                    <a:lnTo>
                      <a:pt x="331" y="232"/>
                    </a:lnTo>
                    <a:lnTo>
                      <a:pt x="330" y="232"/>
                    </a:lnTo>
                    <a:lnTo>
                      <a:pt x="328" y="232"/>
                    </a:lnTo>
                    <a:lnTo>
                      <a:pt x="328" y="231"/>
                    </a:lnTo>
                    <a:lnTo>
                      <a:pt x="326" y="232"/>
                    </a:lnTo>
                    <a:lnTo>
                      <a:pt x="325" y="233"/>
                    </a:lnTo>
                    <a:lnTo>
                      <a:pt x="324" y="234"/>
                    </a:lnTo>
                    <a:lnTo>
                      <a:pt x="324" y="234"/>
                    </a:lnTo>
                    <a:lnTo>
                      <a:pt x="323" y="235"/>
                    </a:lnTo>
                    <a:lnTo>
                      <a:pt x="317" y="232"/>
                    </a:lnTo>
                    <a:lnTo>
                      <a:pt x="317" y="232"/>
                    </a:lnTo>
                    <a:lnTo>
                      <a:pt x="317" y="232"/>
                    </a:lnTo>
                    <a:lnTo>
                      <a:pt x="315" y="232"/>
                    </a:lnTo>
                    <a:lnTo>
                      <a:pt x="314" y="230"/>
                    </a:lnTo>
                    <a:lnTo>
                      <a:pt x="313" y="230"/>
                    </a:lnTo>
                    <a:lnTo>
                      <a:pt x="312" y="229"/>
                    </a:lnTo>
                    <a:lnTo>
                      <a:pt x="311" y="229"/>
                    </a:lnTo>
                    <a:lnTo>
                      <a:pt x="310" y="230"/>
                    </a:lnTo>
                    <a:lnTo>
                      <a:pt x="309" y="229"/>
                    </a:lnTo>
                    <a:lnTo>
                      <a:pt x="308" y="229"/>
                    </a:lnTo>
                    <a:lnTo>
                      <a:pt x="307" y="230"/>
                    </a:lnTo>
                    <a:lnTo>
                      <a:pt x="307" y="230"/>
                    </a:lnTo>
                    <a:lnTo>
                      <a:pt x="306" y="231"/>
                    </a:lnTo>
                    <a:lnTo>
                      <a:pt x="305" y="231"/>
                    </a:lnTo>
                    <a:lnTo>
                      <a:pt x="304" y="232"/>
                    </a:lnTo>
                    <a:lnTo>
                      <a:pt x="303" y="232"/>
                    </a:lnTo>
                    <a:lnTo>
                      <a:pt x="303" y="232"/>
                    </a:lnTo>
                    <a:lnTo>
                      <a:pt x="300" y="231"/>
                    </a:lnTo>
                    <a:lnTo>
                      <a:pt x="300" y="231"/>
                    </a:lnTo>
                    <a:lnTo>
                      <a:pt x="299" y="232"/>
                    </a:lnTo>
                    <a:lnTo>
                      <a:pt x="298" y="232"/>
                    </a:lnTo>
                    <a:lnTo>
                      <a:pt x="297" y="233"/>
                    </a:lnTo>
                    <a:lnTo>
                      <a:pt x="297" y="234"/>
                    </a:lnTo>
                    <a:lnTo>
                      <a:pt x="296" y="234"/>
                    </a:lnTo>
                    <a:lnTo>
                      <a:pt x="295" y="234"/>
                    </a:lnTo>
                    <a:lnTo>
                      <a:pt x="293" y="232"/>
                    </a:lnTo>
                    <a:lnTo>
                      <a:pt x="291" y="232"/>
                    </a:lnTo>
                    <a:lnTo>
                      <a:pt x="290" y="233"/>
                    </a:lnTo>
                    <a:lnTo>
                      <a:pt x="290" y="233"/>
                    </a:lnTo>
                    <a:lnTo>
                      <a:pt x="290" y="234"/>
                    </a:lnTo>
                    <a:lnTo>
                      <a:pt x="290" y="235"/>
                    </a:lnTo>
                    <a:lnTo>
                      <a:pt x="292" y="236"/>
                    </a:lnTo>
                    <a:lnTo>
                      <a:pt x="293" y="236"/>
                    </a:lnTo>
                    <a:lnTo>
                      <a:pt x="294" y="236"/>
                    </a:lnTo>
                    <a:lnTo>
                      <a:pt x="294" y="237"/>
                    </a:lnTo>
                    <a:lnTo>
                      <a:pt x="293" y="239"/>
                    </a:lnTo>
                    <a:lnTo>
                      <a:pt x="293" y="239"/>
                    </a:lnTo>
                    <a:lnTo>
                      <a:pt x="292" y="242"/>
                    </a:lnTo>
                    <a:lnTo>
                      <a:pt x="291" y="242"/>
                    </a:lnTo>
                    <a:lnTo>
                      <a:pt x="290" y="242"/>
                    </a:lnTo>
                    <a:lnTo>
                      <a:pt x="290" y="243"/>
                    </a:lnTo>
                    <a:lnTo>
                      <a:pt x="289" y="243"/>
                    </a:lnTo>
                    <a:lnTo>
                      <a:pt x="288" y="242"/>
                    </a:lnTo>
                    <a:lnTo>
                      <a:pt x="286" y="241"/>
                    </a:lnTo>
                    <a:lnTo>
                      <a:pt x="285" y="239"/>
                    </a:lnTo>
                    <a:lnTo>
                      <a:pt x="284" y="239"/>
                    </a:lnTo>
                    <a:lnTo>
                      <a:pt x="284" y="239"/>
                    </a:lnTo>
                    <a:lnTo>
                      <a:pt x="283" y="238"/>
                    </a:lnTo>
                    <a:lnTo>
                      <a:pt x="283" y="237"/>
                    </a:lnTo>
                    <a:lnTo>
                      <a:pt x="283" y="237"/>
                    </a:lnTo>
                    <a:lnTo>
                      <a:pt x="281" y="236"/>
                    </a:lnTo>
                    <a:lnTo>
                      <a:pt x="280" y="236"/>
                    </a:lnTo>
                    <a:lnTo>
                      <a:pt x="279" y="236"/>
                    </a:lnTo>
                    <a:lnTo>
                      <a:pt x="279" y="236"/>
                    </a:lnTo>
                    <a:lnTo>
                      <a:pt x="276" y="237"/>
                    </a:lnTo>
                    <a:lnTo>
                      <a:pt x="276" y="238"/>
                    </a:lnTo>
                    <a:lnTo>
                      <a:pt x="276" y="239"/>
                    </a:lnTo>
                    <a:lnTo>
                      <a:pt x="275" y="239"/>
                    </a:lnTo>
                    <a:lnTo>
                      <a:pt x="274" y="240"/>
                    </a:lnTo>
                    <a:lnTo>
                      <a:pt x="272" y="242"/>
                    </a:lnTo>
                    <a:lnTo>
                      <a:pt x="272" y="242"/>
                    </a:lnTo>
                    <a:lnTo>
                      <a:pt x="271" y="242"/>
                    </a:lnTo>
                    <a:lnTo>
                      <a:pt x="269" y="242"/>
                    </a:lnTo>
                    <a:lnTo>
                      <a:pt x="268" y="242"/>
                    </a:lnTo>
                    <a:lnTo>
                      <a:pt x="267" y="243"/>
                    </a:lnTo>
                    <a:lnTo>
                      <a:pt x="266" y="244"/>
                    </a:lnTo>
                    <a:lnTo>
                      <a:pt x="267" y="245"/>
                    </a:lnTo>
                    <a:lnTo>
                      <a:pt x="267" y="246"/>
                    </a:lnTo>
                    <a:lnTo>
                      <a:pt x="269" y="246"/>
                    </a:lnTo>
                    <a:lnTo>
                      <a:pt x="269" y="247"/>
                    </a:lnTo>
                    <a:lnTo>
                      <a:pt x="269" y="248"/>
                    </a:lnTo>
                    <a:lnTo>
                      <a:pt x="269" y="249"/>
                    </a:lnTo>
                    <a:lnTo>
                      <a:pt x="269" y="249"/>
                    </a:lnTo>
                    <a:lnTo>
                      <a:pt x="269" y="250"/>
                    </a:lnTo>
                    <a:lnTo>
                      <a:pt x="269" y="250"/>
                    </a:lnTo>
                    <a:lnTo>
                      <a:pt x="268" y="250"/>
                    </a:lnTo>
                    <a:lnTo>
                      <a:pt x="267" y="250"/>
                    </a:lnTo>
                    <a:lnTo>
                      <a:pt x="267" y="249"/>
                    </a:lnTo>
                    <a:lnTo>
                      <a:pt x="266" y="249"/>
                    </a:lnTo>
                    <a:lnTo>
                      <a:pt x="266" y="249"/>
                    </a:lnTo>
                    <a:lnTo>
                      <a:pt x="265" y="250"/>
                    </a:lnTo>
                    <a:lnTo>
                      <a:pt x="263" y="250"/>
                    </a:lnTo>
                    <a:lnTo>
                      <a:pt x="263" y="249"/>
                    </a:lnTo>
                    <a:lnTo>
                      <a:pt x="262" y="249"/>
                    </a:lnTo>
                    <a:lnTo>
                      <a:pt x="262" y="248"/>
                    </a:lnTo>
                    <a:lnTo>
                      <a:pt x="261" y="248"/>
                    </a:lnTo>
                    <a:lnTo>
                      <a:pt x="260" y="247"/>
                    </a:lnTo>
                    <a:lnTo>
                      <a:pt x="259" y="247"/>
                    </a:lnTo>
                    <a:lnTo>
                      <a:pt x="259" y="247"/>
                    </a:lnTo>
                    <a:lnTo>
                      <a:pt x="256" y="247"/>
                    </a:lnTo>
                    <a:lnTo>
                      <a:pt x="255" y="247"/>
                    </a:lnTo>
                    <a:lnTo>
                      <a:pt x="255" y="247"/>
                    </a:lnTo>
                    <a:lnTo>
                      <a:pt x="254" y="247"/>
                    </a:lnTo>
                    <a:lnTo>
                      <a:pt x="253" y="247"/>
                    </a:lnTo>
                    <a:lnTo>
                      <a:pt x="252" y="248"/>
                    </a:lnTo>
                    <a:lnTo>
                      <a:pt x="252" y="248"/>
                    </a:lnTo>
                    <a:lnTo>
                      <a:pt x="251" y="248"/>
                    </a:lnTo>
                    <a:lnTo>
                      <a:pt x="251" y="247"/>
                    </a:lnTo>
                    <a:lnTo>
                      <a:pt x="251" y="246"/>
                    </a:lnTo>
                    <a:lnTo>
                      <a:pt x="250" y="246"/>
                    </a:lnTo>
                    <a:lnTo>
                      <a:pt x="249" y="245"/>
                    </a:lnTo>
                    <a:lnTo>
                      <a:pt x="248" y="244"/>
                    </a:lnTo>
                    <a:lnTo>
                      <a:pt x="247" y="244"/>
                    </a:lnTo>
                    <a:lnTo>
                      <a:pt x="246" y="243"/>
                    </a:lnTo>
                    <a:lnTo>
                      <a:pt x="244" y="242"/>
                    </a:lnTo>
                    <a:lnTo>
                      <a:pt x="243" y="242"/>
                    </a:lnTo>
                    <a:lnTo>
                      <a:pt x="242" y="240"/>
                    </a:lnTo>
                    <a:lnTo>
                      <a:pt x="241" y="240"/>
                    </a:lnTo>
                    <a:lnTo>
                      <a:pt x="241" y="242"/>
                    </a:lnTo>
                    <a:lnTo>
                      <a:pt x="241" y="242"/>
                    </a:lnTo>
                    <a:lnTo>
                      <a:pt x="240" y="243"/>
                    </a:lnTo>
                    <a:lnTo>
                      <a:pt x="240" y="244"/>
                    </a:lnTo>
                    <a:lnTo>
                      <a:pt x="239" y="245"/>
                    </a:lnTo>
                    <a:lnTo>
                      <a:pt x="238" y="246"/>
                    </a:lnTo>
                    <a:lnTo>
                      <a:pt x="238" y="246"/>
                    </a:lnTo>
                    <a:lnTo>
                      <a:pt x="238" y="246"/>
                    </a:lnTo>
                    <a:lnTo>
                      <a:pt x="237" y="247"/>
                    </a:lnTo>
                    <a:lnTo>
                      <a:pt x="236" y="246"/>
                    </a:lnTo>
                    <a:lnTo>
                      <a:pt x="235" y="246"/>
                    </a:lnTo>
                    <a:lnTo>
                      <a:pt x="235" y="244"/>
                    </a:lnTo>
                    <a:lnTo>
                      <a:pt x="234" y="244"/>
                    </a:lnTo>
                    <a:lnTo>
                      <a:pt x="233" y="245"/>
                    </a:lnTo>
                    <a:lnTo>
                      <a:pt x="232" y="245"/>
                    </a:lnTo>
                    <a:lnTo>
                      <a:pt x="232" y="246"/>
                    </a:lnTo>
                    <a:lnTo>
                      <a:pt x="231" y="246"/>
                    </a:lnTo>
                    <a:lnTo>
                      <a:pt x="231" y="247"/>
                    </a:lnTo>
                    <a:lnTo>
                      <a:pt x="231" y="248"/>
                    </a:lnTo>
                    <a:lnTo>
                      <a:pt x="231" y="249"/>
                    </a:lnTo>
                    <a:lnTo>
                      <a:pt x="232" y="251"/>
                    </a:lnTo>
                    <a:lnTo>
                      <a:pt x="232" y="252"/>
                    </a:lnTo>
                    <a:lnTo>
                      <a:pt x="231" y="252"/>
                    </a:lnTo>
                    <a:lnTo>
                      <a:pt x="231" y="252"/>
                    </a:lnTo>
                    <a:lnTo>
                      <a:pt x="230" y="252"/>
                    </a:lnTo>
                    <a:lnTo>
                      <a:pt x="230" y="253"/>
                    </a:lnTo>
                    <a:lnTo>
                      <a:pt x="229" y="253"/>
                    </a:lnTo>
                    <a:lnTo>
                      <a:pt x="228" y="253"/>
                    </a:lnTo>
                    <a:lnTo>
                      <a:pt x="228" y="253"/>
                    </a:lnTo>
                    <a:lnTo>
                      <a:pt x="226" y="253"/>
                    </a:lnTo>
                    <a:lnTo>
                      <a:pt x="224" y="253"/>
                    </a:lnTo>
                    <a:lnTo>
                      <a:pt x="223" y="253"/>
                    </a:lnTo>
                    <a:lnTo>
                      <a:pt x="222" y="253"/>
                    </a:lnTo>
                    <a:lnTo>
                      <a:pt x="222" y="251"/>
                    </a:lnTo>
                    <a:lnTo>
                      <a:pt x="221" y="251"/>
                    </a:lnTo>
                    <a:lnTo>
                      <a:pt x="221" y="251"/>
                    </a:lnTo>
                    <a:lnTo>
                      <a:pt x="220" y="251"/>
                    </a:lnTo>
                    <a:lnTo>
                      <a:pt x="221" y="253"/>
                    </a:lnTo>
                    <a:lnTo>
                      <a:pt x="221" y="254"/>
                    </a:lnTo>
                    <a:lnTo>
                      <a:pt x="220" y="255"/>
                    </a:lnTo>
                    <a:lnTo>
                      <a:pt x="219" y="255"/>
                    </a:lnTo>
                    <a:lnTo>
                      <a:pt x="218" y="255"/>
                    </a:lnTo>
                    <a:lnTo>
                      <a:pt x="218" y="253"/>
                    </a:lnTo>
                    <a:lnTo>
                      <a:pt x="217" y="254"/>
                    </a:lnTo>
                    <a:lnTo>
                      <a:pt x="217" y="255"/>
                    </a:lnTo>
                    <a:lnTo>
                      <a:pt x="216" y="256"/>
                    </a:lnTo>
                    <a:lnTo>
                      <a:pt x="216" y="256"/>
                    </a:lnTo>
                    <a:lnTo>
                      <a:pt x="215" y="257"/>
                    </a:lnTo>
                    <a:lnTo>
                      <a:pt x="214" y="257"/>
                    </a:lnTo>
                    <a:lnTo>
                      <a:pt x="214" y="257"/>
                    </a:lnTo>
                    <a:lnTo>
                      <a:pt x="212" y="256"/>
                    </a:lnTo>
                    <a:lnTo>
                      <a:pt x="212" y="256"/>
                    </a:lnTo>
                    <a:lnTo>
                      <a:pt x="212" y="253"/>
                    </a:lnTo>
                    <a:lnTo>
                      <a:pt x="212" y="253"/>
                    </a:lnTo>
                    <a:lnTo>
                      <a:pt x="212" y="252"/>
                    </a:lnTo>
                    <a:lnTo>
                      <a:pt x="211" y="251"/>
                    </a:lnTo>
                    <a:lnTo>
                      <a:pt x="210" y="251"/>
                    </a:lnTo>
                    <a:lnTo>
                      <a:pt x="210" y="251"/>
                    </a:lnTo>
                    <a:lnTo>
                      <a:pt x="208" y="251"/>
                    </a:lnTo>
                    <a:lnTo>
                      <a:pt x="208" y="252"/>
                    </a:lnTo>
                    <a:lnTo>
                      <a:pt x="209" y="253"/>
                    </a:lnTo>
                    <a:lnTo>
                      <a:pt x="209" y="253"/>
                    </a:lnTo>
                    <a:lnTo>
                      <a:pt x="210" y="254"/>
                    </a:lnTo>
                    <a:lnTo>
                      <a:pt x="209" y="255"/>
                    </a:lnTo>
                    <a:lnTo>
                      <a:pt x="208" y="255"/>
                    </a:lnTo>
                    <a:lnTo>
                      <a:pt x="208" y="256"/>
                    </a:lnTo>
                    <a:lnTo>
                      <a:pt x="208" y="256"/>
                    </a:lnTo>
                    <a:lnTo>
                      <a:pt x="207" y="257"/>
                    </a:lnTo>
                    <a:lnTo>
                      <a:pt x="207" y="258"/>
                    </a:lnTo>
                    <a:lnTo>
                      <a:pt x="207" y="259"/>
                    </a:lnTo>
                    <a:lnTo>
                      <a:pt x="206" y="258"/>
                    </a:lnTo>
                    <a:lnTo>
                      <a:pt x="206" y="256"/>
                    </a:lnTo>
                    <a:lnTo>
                      <a:pt x="205" y="256"/>
                    </a:lnTo>
                    <a:lnTo>
                      <a:pt x="205" y="255"/>
                    </a:lnTo>
                    <a:lnTo>
                      <a:pt x="204" y="254"/>
                    </a:lnTo>
                    <a:lnTo>
                      <a:pt x="204" y="253"/>
                    </a:lnTo>
                    <a:lnTo>
                      <a:pt x="203" y="253"/>
                    </a:lnTo>
                    <a:lnTo>
                      <a:pt x="203" y="253"/>
                    </a:lnTo>
                    <a:lnTo>
                      <a:pt x="204" y="249"/>
                    </a:lnTo>
                    <a:lnTo>
                      <a:pt x="204" y="249"/>
                    </a:lnTo>
                    <a:lnTo>
                      <a:pt x="204" y="248"/>
                    </a:lnTo>
                    <a:lnTo>
                      <a:pt x="204" y="247"/>
                    </a:lnTo>
                    <a:lnTo>
                      <a:pt x="204" y="246"/>
                    </a:lnTo>
                    <a:lnTo>
                      <a:pt x="204" y="246"/>
                    </a:lnTo>
                    <a:lnTo>
                      <a:pt x="203" y="244"/>
                    </a:lnTo>
                    <a:lnTo>
                      <a:pt x="201" y="245"/>
                    </a:lnTo>
                    <a:lnTo>
                      <a:pt x="201" y="246"/>
                    </a:lnTo>
                    <a:lnTo>
                      <a:pt x="202" y="246"/>
                    </a:lnTo>
                    <a:lnTo>
                      <a:pt x="200" y="246"/>
                    </a:lnTo>
                    <a:lnTo>
                      <a:pt x="200" y="246"/>
                    </a:lnTo>
                    <a:lnTo>
                      <a:pt x="200" y="247"/>
                    </a:lnTo>
                    <a:lnTo>
                      <a:pt x="200" y="247"/>
                    </a:lnTo>
                    <a:lnTo>
                      <a:pt x="199" y="247"/>
                    </a:lnTo>
                    <a:lnTo>
                      <a:pt x="198" y="247"/>
                    </a:lnTo>
                    <a:lnTo>
                      <a:pt x="197" y="246"/>
                    </a:lnTo>
                    <a:lnTo>
                      <a:pt x="197" y="246"/>
                    </a:lnTo>
                    <a:lnTo>
                      <a:pt x="196" y="246"/>
                    </a:lnTo>
                    <a:lnTo>
                      <a:pt x="195" y="246"/>
                    </a:lnTo>
                    <a:lnTo>
                      <a:pt x="196" y="247"/>
                    </a:lnTo>
                    <a:lnTo>
                      <a:pt x="195" y="247"/>
                    </a:lnTo>
                    <a:lnTo>
                      <a:pt x="194" y="247"/>
                    </a:lnTo>
                    <a:lnTo>
                      <a:pt x="193" y="246"/>
                    </a:lnTo>
                    <a:lnTo>
                      <a:pt x="192" y="245"/>
                    </a:lnTo>
                    <a:lnTo>
                      <a:pt x="191" y="245"/>
                    </a:lnTo>
                    <a:lnTo>
                      <a:pt x="190" y="245"/>
                    </a:lnTo>
                    <a:lnTo>
                      <a:pt x="189" y="245"/>
                    </a:lnTo>
                    <a:lnTo>
                      <a:pt x="186" y="245"/>
                    </a:lnTo>
                    <a:lnTo>
                      <a:pt x="185" y="245"/>
                    </a:lnTo>
                    <a:lnTo>
                      <a:pt x="184" y="246"/>
                    </a:lnTo>
                    <a:lnTo>
                      <a:pt x="183" y="246"/>
                    </a:lnTo>
                    <a:lnTo>
                      <a:pt x="183" y="248"/>
                    </a:lnTo>
                    <a:lnTo>
                      <a:pt x="183" y="250"/>
                    </a:lnTo>
                    <a:lnTo>
                      <a:pt x="183" y="251"/>
                    </a:lnTo>
                    <a:lnTo>
                      <a:pt x="182" y="251"/>
                    </a:lnTo>
                    <a:lnTo>
                      <a:pt x="181" y="252"/>
                    </a:lnTo>
                    <a:lnTo>
                      <a:pt x="180" y="252"/>
                    </a:lnTo>
                    <a:lnTo>
                      <a:pt x="181" y="251"/>
                    </a:lnTo>
                    <a:lnTo>
                      <a:pt x="180" y="250"/>
                    </a:lnTo>
                    <a:lnTo>
                      <a:pt x="179" y="249"/>
                    </a:lnTo>
                    <a:lnTo>
                      <a:pt x="179" y="250"/>
                    </a:lnTo>
                    <a:lnTo>
                      <a:pt x="179" y="249"/>
                    </a:lnTo>
                    <a:lnTo>
                      <a:pt x="178" y="249"/>
                    </a:lnTo>
                    <a:lnTo>
                      <a:pt x="177" y="249"/>
                    </a:lnTo>
                    <a:lnTo>
                      <a:pt x="176" y="250"/>
                    </a:lnTo>
                    <a:lnTo>
                      <a:pt x="175" y="251"/>
                    </a:lnTo>
                    <a:lnTo>
                      <a:pt x="174" y="251"/>
                    </a:lnTo>
                    <a:lnTo>
                      <a:pt x="173" y="251"/>
                    </a:lnTo>
                    <a:lnTo>
                      <a:pt x="169" y="250"/>
                    </a:lnTo>
                    <a:lnTo>
                      <a:pt x="169" y="249"/>
                    </a:lnTo>
                    <a:lnTo>
                      <a:pt x="170" y="249"/>
                    </a:lnTo>
                    <a:lnTo>
                      <a:pt x="170" y="248"/>
                    </a:lnTo>
                    <a:lnTo>
                      <a:pt x="169" y="247"/>
                    </a:lnTo>
                    <a:lnTo>
                      <a:pt x="169" y="246"/>
                    </a:lnTo>
                    <a:lnTo>
                      <a:pt x="169" y="246"/>
                    </a:lnTo>
                    <a:lnTo>
                      <a:pt x="168" y="245"/>
                    </a:lnTo>
                    <a:lnTo>
                      <a:pt x="167" y="246"/>
                    </a:lnTo>
                    <a:lnTo>
                      <a:pt x="167" y="246"/>
                    </a:lnTo>
                    <a:lnTo>
                      <a:pt x="166" y="247"/>
                    </a:lnTo>
                    <a:lnTo>
                      <a:pt x="166" y="248"/>
                    </a:lnTo>
                    <a:lnTo>
                      <a:pt x="166" y="249"/>
                    </a:lnTo>
                    <a:lnTo>
                      <a:pt x="166" y="250"/>
                    </a:lnTo>
                    <a:lnTo>
                      <a:pt x="166" y="251"/>
                    </a:lnTo>
                    <a:lnTo>
                      <a:pt x="165" y="251"/>
                    </a:lnTo>
                    <a:lnTo>
                      <a:pt x="164" y="251"/>
                    </a:lnTo>
                    <a:lnTo>
                      <a:pt x="163" y="250"/>
                    </a:lnTo>
                    <a:lnTo>
                      <a:pt x="164" y="249"/>
                    </a:lnTo>
                    <a:lnTo>
                      <a:pt x="164" y="249"/>
                    </a:lnTo>
                    <a:lnTo>
                      <a:pt x="164" y="248"/>
                    </a:lnTo>
                    <a:lnTo>
                      <a:pt x="162" y="247"/>
                    </a:lnTo>
                    <a:lnTo>
                      <a:pt x="162" y="246"/>
                    </a:lnTo>
                    <a:lnTo>
                      <a:pt x="163" y="246"/>
                    </a:lnTo>
                    <a:lnTo>
                      <a:pt x="164" y="246"/>
                    </a:lnTo>
                    <a:lnTo>
                      <a:pt x="163" y="245"/>
                    </a:lnTo>
                    <a:lnTo>
                      <a:pt x="163" y="244"/>
                    </a:lnTo>
                    <a:lnTo>
                      <a:pt x="162" y="244"/>
                    </a:lnTo>
                    <a:lnTo>
                      <a:pt x="162" y="243"/>
                    </a:lnTo>
                    <a:lnTo>
                      <a:pt x="161" y="243"/>
                    </a:lnTo>
                    <a:lnTo>
                      <a:pt x="160" y="243"/>
                    </a:lnTo>
                    <a:lnTo>
                      <a:pt x="159" y="244"/>
                    </a:lnTo>
                    <a:lnTo>
                      <a:pt x="157" y="244"/>
                    </a:lnTo>
                    <a:lnTo>
                      <a:pt x="156" y="243"/>
                    </a:lnTo>
                    <a:lnTo>
                      <a:pt x="155" y="242"/>
                    </a:lnTo>
                    <a:lnTo>
                      <a:pt x="155" y="242"/>
                    </a:lnTo>
                    <a:lnTo>
                      <a:pt x="155" y="242"/>
                    </a:lnTo>
                    <a:lnTo>
                      <a:pt x="155" y="242"/>
                    </a:lnTo>
                    <a:lnTo>
                      <a:pt x="154" y="242"/>
                    </a:lnTo>
                    <a:lnTo>
                      <a:pt x="153" y="242"/>
                    </a:lnTo>
                    <a:lnTo>
                      <a:pt x="152" y="242"/>
                    </a:lnTo>
                    <a:lnTo>
                      <a:pt x="152" y="243"/>
                    </a:lnTo>
                    <a:lnTo>
                      <a:pt x="151" y="244"/>
                    </a:lnTo>
                    <a:lnTo>
                      <a:pt x="149" y="246"/>
                    </a:lnTo>
                    <a:lnTo>
                      <a:pt x="148" y="245"/>
                    </a:lnTo>
                    <a:lnTo>
                      <a:pt x="148" y="244"/>
                    </a:lnTo>
                    <a:lnTo>
                      <a:pt x="147" y="243"/>
                    </a:lnTo>
                    <a:lnTo>
                      <a:pt x="146" y="242"/>
                    </a:lnTo>
                    <a:lnTo>
                      <a:pt x="145" y="242"/>
                    </a:lnTo>
                    <a:lnTo>
                      <a:pt x="145" y="242"/>
                    </a:lnTo>
                    <a:lnTo>
                      <a:pt x="144" y="241"/>
                    </a:lnTo>
                    <a:lnTo>
                      <a:pt x="142" y="241"/>
                    </a:lnTo>
                    <a:lnTo>
                      <a:pt x="142" y="241"/>
                    </a:lnTo>
                    <a:lnTo>
                      <a:pt x="141" y="242"/>
                    </a:lnTo>
                    <a:lnTo>
                      <a:pt x="140" y="241"/>
                    </a:lnTo>
                    <a:lnTo>
                      <a:pt x="138" y="241"/>
                    </a:lnTo>
                    <a:lnTo>
                      <a:pt x="138" y="240"/>
                    </a:lnTo>
                    <a:lnTo>
                      <a:pt x="139" y="239"/>
                    </a:lnTo>
                    <a:lnTo>
                      <a:pt x="140" y="238"/>
                    </a:lnTo>
                    <a:lnTo>
                      <a:pt x="138" y="238"/>
                    </a:lnTo>
                    <a:lnTo>
                      <a:pt x="138" y="237"/>
                    </a:lnTo>
                    <a:lnTo>
                      <a:pt x="138" y="236"/>
                    </a:lnTo>
                    <a:lnTo>
                      <a:pt x="138" y="235"/>
                    </a:lnTo>
                    <a:lnTo>
                      <a:pt x="139" y="235"/>
                    </a:lnTo>
                    <a:lnTo>
                      <a:pt x="140" y="234"/>
                    </a:lnTo>
                    <a:lnTo>
                      <a:pt x="141" y="234"/>
                    </a:lnTo>
                    <a:lnTo>
                      <a:pt x="142" y="234"/>
                    </a:lnTo>
                    <a:lnTo>
                      <a:pt x="142" y="233"/>
                    </a:lnTo>
                    <a:lnTo>
                      <a:pt x="142" y="232"/>
                    </a:lnTo>
                    <a:lnTo>
                      <a:pt x="142" y="232"/>
                    </a:lnTo>
                    <a:lnTo>
                      <a:pt x="140" y="232"/>
                    </a:lnTo>
                    <a:lnTo>
                      <a:pt x="138" y="232"/>
                    </a:lnTo>
                    <a:lnTo>
                      <a:pt x="136" y="232"/>
                    </a:lnTo>
                    <a:lnTo>
                      <a:pt x="135" y="232"/>
                    </a:lnTo>
                    <a:lnTo>
                      <a:pt x="135" y="232"/>
                    </a:lnTo>
                    <a:lnTo>
                      <a:pt x="134" y="232"/>
                    </a:lnTo>
                    <a:lnTo>
                      <a:pt x="133" y="232"/>
                    </a:lnTo>
                    <a:lnTo>
                      <a:pt x="132" y="231"/>
                    </a:lnTo>
                    <a:lnTo>
                      <a:pt x="131" y="231"/>
                    </a:lnTo>
                    <a:lnTo>
                      <a:pt x="131" y="230"/>
                    </a:lnTo>
                    <a:lnTo>
                      <a:pt x="131" y="229"/>
                    </a:lnTo>
                    <a:lnTo>
                      <a:pt x="131" y="229"/>
                    </a:lnTo>
                    <a:lnTo>
                      <a:pt x="131" y="228"/>
                    </a:lnTo>
                    <a:lnTo>
                      <a:pt x="130" y="227"/>
                    </a:lnTo>
                    <a:lnTo>
                      <a:pt x="129" y="227"/>
                    </a:lnTo>
                    <a:lnTo>
                      <a:pt x="128" y="229"/>
                    </a:lnTo>
                    <a:lnTo>
                      <a:pt x="127" y="229"/>
                    </a:lnTo>
                    <a:lnTo>
                      <a:pt x="126" y="228"/>
                    </a:lnTo>
                    <a:lnTo>
                      <a:pt x="126" y="227"/>
                    </a:lnTo>
                    <a:lnTo>
                      <a:pt x="126" y="226"/>
                    </a:lnTo>
                    <a:lnTo>
                      <a:pt x="125" y="226"/>
                    </a:lnTo>
                    <a:lnTo>
                      <a:pt x="124" y="227"/>
                    </a:lnTo>
                    <a:lnTo>
                      <a:pt x="124" y="227"/>
                    </a:lnTo>
                    <a:lnTo>
                      <a:pt x="122" y="227"/>
                    </a:lnTo>
                    <a:lnTo>
                      <a:pt x="121" y="227"/>
                    </a:lnTo>
                    <a:lnTo>
                      <a:pt x="121" y="228"/>
                    </a:lnTo>
                    <a:lnTo>
                      <a:pt x="120" y="229"/>
                    </a:lnTo>
                    <a:lnTo>
                      <a:pt x="119" y="230"/>
                    </a:lnTo>
                    <a:lnTo>
                      <a:pt x="118" y="231"/>
                    </a:lnTo>
                    <a:lnTo>
                      <a:pt x="118" y="232"/>
                    </a:lnTo>
                    <a:lnTo>
                      <a:pt x="117" y="232"/>
                    </a:lnTo>
                    <a:lnTo>
                      <a:pt x="116" y="233"/>
                    </a:lnTo>
                    <a:lnTo>
                      <a:pt x="115" y="233"/>
                    </a:lnTo>
                    <a:lnTo>
                      <a:pt x="114" y="233"/>
                    </a:lnTo>
                    <a:lnTo>
                      <a:pt x="113" y="233"/>
                    </a:lnTo>
                    <a:lnTo>
                      <a:pt x="112" y="234"/>
                    </a:lnTo>
                    <a:lnTo>
                      <a:pt x="112" y="235"/>
                    </a:lnTo>
                    <a:lnTo>
                      <a:pt x="114" y="236"/>
                    </a:lnTo>
                    <a:lnTo>
                      <a:pt x="114" y="237"/>
                    </a:lnTo>
                    <a:lnTo>
                      <a:pt x="113" y="239"/>
                    </a:lnTo>
                    <a:lnTo>
                      <a:pt x="112" y="239"/>
                    </a:lnTo>
                    <a:lnTo>
                      <a:pt x="112" y="240"/>
                    </a:lnTo>
                    <a:lnTo>
                      <a:pt x="112" y="241"/>
                    </a:lnTo>
                    <a:lnTo>
                      <a:pt x="113" y="242"/>
                    </a:lnTo>
                    <a:lnTo>
                      <a:pt x="113" y="243"/>
                    </a:lnTo>
                    <a:lnTo>
                      <a:pt x="112" y="244"/>
                    </a:lnTo>
                    <a:lnTo>
                      <a:pt x="112" y="245"/>
                    </a:lnTo>
                    <a:lnTo>
                      <a:pt x="111" y="245"/>
                    </a:lnTo>
                    <a:lnTo>
                      <a:pt x="109" y="245"/>
                    </a:lnTo>
                    <a:lnTo>
                      <a:pt x="108" y="245"/>
                    </a:lnTo>
                    <a:lnTo>
                      <a:pt x="108" y="246"/>
                    </a:lnTo>
                    <a:lnTo>
                      <a:pt x="107" y="246"/>
                    </a:lnTo>
                    <a:lnTo>
                      <a:pt x="107" y="247"/>
                    </a:lnTo>
                    <a:lnTo>
                      <a:pt x="105" y="247"/>
                    </a:lnTo>
                    <a:lnTo>
                      <a:pt x="104" y="246"/>
                    </a:lnTo>
                    <a:lnTo>
                      <a:pt x="104" y="246"/>
                    </a:lnTo>
                    <a:lnTo>
                      <a:pt x="104" y="245"/>
                    </a:lnTo>
                    <a:lnTo>
                      <a:pt x="103" y="246"/>
                    </a:lnTo>
                    <a:lnTo>
                      <a:pt x="102" y="246"/>
                    </a:lnTo>
                    <a:lnTo>
                      <a:pt x="101" y="246"/>
                    </a:lnTo>
                    <a:lnTo>
                      <a:pt x="102" y="245"/>
                    </a:lnTo>
                    <a:lnTo>
                      <a:pt x="102" y="244"/>
                    </a:lnTo>
                    <a:lnTo>
                      <a:pt x="103" y="243"/>
                    </a:lnTo>
                    <a:lnTo>
                      <a:pt x="102" y="242"/>
                    </a:lnTo>
                    <a:lnTo>
                      <a:pt x="101" y="242"/>
                    </a:lnTo>
                    <a:lnTo>
                      <a:pt x="101" y="241"/>
                    </a:lnTo>
                    <a:lnTo>
                      <a:pt x="101" y="240"/>
                    </a:lnTo>
                    <a:lnTo>
                      <a:pt x="100" y="239"/>
                    </a:lnTo>
                    <a:lnTo>
                      <a:pt x="100" y="238"/>
                    </a:lnTo>
                    <a:lnTo>
                      <a:pt x="98" y="237"/>
                    </a:lnTo>
                    <a:lnTo>
                      <a:pt x="98" y="236"/>
                    </a:lnTo>
                    <a:lnTo>
                      <a:pt x="97" y="236"/>
                    </a:lnTo>
                    <a:lnTo>
                      <a:pt x="97" y="236"/>
                    </a:lnTo>
                    <a:lnTo>
                      <a:pt x="96" y="236"/>
                    </a:lnTo>
                    <a:lnTo>
                      <a:pt x="95" y="236"/>
                    </a:lnTo>
                    <a:lnTo>
                      <a:pt x="94" y="236"/>
                    </a:lnTo>
                    <a:lnTo>
                      <a:pt x="92" y="236"/>
                    </a:lnTo>
                    <a:lnTo>
                      <a:pt x="91" y="236"/>
                    </a:lnTo>
                    <a:lnTo>
                      <a:pt x="91" y="235"/>
                    </a:lnTo>
                    <a:lnTo>
                      <a:pt x="90" y="233"/>
                    </a:lnTo>
                    <a:lnTo>
                      <a:pt x="90" y="232"/>
                    </a:lnTo>
                    <a:lnTo>
                      <a:pt x="90" y="232"/>
                    </a:lnTo>
                    <a:lnTo>
                      <a:pt x="90" y="231"/>
                    </a:lnTo>
                    <a:lnTo>
                      <a:pt x="90" y="231"/>
                    </a:lnTo>
                    <a:lnTo>
                      <a:pt x="89" y="232"/>
                    </a:lnTo>
                    <a:lnTo>
                      <a:pt x="88" y="232"/>
                    </a:lnTo>
                    <a:lnTo>
                      <a:pt x="86" y="232"/>
                    </a:lnTo>
                    <a:lnTo>
                      <a:pt x="86" y="232"/>
                    </a:lnTo>
                    <a:lnTo>
                      <a:pt x="86" y="233"/>
                    </a:lnTo>
                    <a:lnTo>
                      <a:pt x="86" y="234"/>
                    </a:lnTo>
                    <a:lnTo>
                      <a:pt x="86" y="235"/>
                    </a:lnTo>
                    <a:lnTo>
                      <a:pt x="86" y="236"/>
                    </a:lnTo>
                    <a:lnTo>
                      <a:pt x="86" y="236"/>
                    </a:lnTo>
                    <a:lnTo>
                      <a:pt x="86" y="237"/>
                    </a:lnTo>
                    <a:lnTo>
                      <a:pt x="86" y="238"/>
                    </a:lnTo>
                    <a:lnTo>
                      <a:pt x="86" y="239"/>
                    </a:lnTo>
                    <a:lnTo>
                      <a:pt x="84" y="239"/>
                    </a:lnTo>
                    <a:lnTo>
                      <a:pt x="83" y="239"/>
                    </a:lnTo>
                    <a:lnTo>
                      <a:pt x="83" y="240"/>
                    </a:lnTo>
                    <a:lnTo>
                      <a:pt x="83" y="240"/>
                    </a:lnTo>
                    <a:lnTo>
                      <a:pt x="80" y="239"/>
                    </a:lnTo>
                    <a:lnTo>
                      <a:pt x="79" y="239"/>
                    </a:lnTo>
                    <a:lnTo>
                      <a:pt x="79" y="239"/>
                    </a:lnTo>
                    <a:lnTo>
                      <a:pt x="79" y="241"/>
                    </a:lnTo>
                    <a:lnTo>
                      <a:pt x="78" y="241"/>
                    </a:lnTo>
                    <a:lnTo>
                      <a:pt x="76" y="243"/>
                    </a:lnTo>
                    <a:lnTo>
                      <a:pt x="75" y="243"/>
                    </a:lnTo>
                    <a:lnTo>
                      <a:pt x="74" y="243"/>
                    </a:lnTo>
                    <a:lnTo>
                      <a:pt x="73" y="242"/>
                    </a:lnTo>
                    <a:lnTo>
                      <a:pt x="73" y="242"/>
                    </a:lnTo>
                    <a:lnTo>
                      <a:pt x="74" y="241"/>
                    </a:lnTo>
                    <a:lnTo>
                      <a:pt x="73" y="240"/>
                    </a:lnTo>
                    <a:lnTo>
                      <a:pt x="73" y="240"/>
                    </a:lnTo>
                    <a:lnTo>
                      <a:pt x="72" y="240"/>
                    </a:lnTo>
                    <a:lnTo>
                      <a:pt x="71" y="240"/>
                    </a:lnTo>
                    <a:lnTo>
                      <a:pt x="69" y="241"/>
                    </a:lnTo>
                    <a:lnTo>
                      <a:pt x="68" y="241"/>
                    </a:lnTo>
                    <a:lnTo>
                      <a:pt x="67" y="240"/>
                    </a:lnTo>
                    <a:lnTo>
                      <a:pt x="66" y="240"/>
                    </a:lnTo>
                    <a:lnTo>
                      <a:pt x="65" y="241"/>
                    </a:lnTo>
                    <a:lnTo>
                      <a:pt x="64" y="242"/>
                    </a:lnTo>
                    <a:lnTo>
                      <a:pt x="62" y="242"/>
                    </a:lnTo>
                    <a:lnTo>
                      <a:pt x="61" y="242"/>
                    </a:lnTo>
                    <a:lnTo>
                      <a:pt x="60" y="242"/>
                    </a:lnTo>
                    <a:lnTo>
                      <a:pt x="59" y="242"/>
                    </a:lnTo>
                    <a:lnTo>
                      <a:pt x="59" y="242"/>
                    </a:lnTo>
                    <a:lnTo>
                      <a:pt x="58" y="241"/>
                    </a:lnTo>
                    <a:lnTo>
                      <a:pt x="57" y="241"/>
                    </a:lnTo>
                    <a:lnTo>
                      <a:pt x="57" y="240"/>
                    </a:lnTo>
                    <a:lnTo>
                      <a:pt x="57" y="239"/>
                    </a:lnTo>
                    <a:lnTo>
                      <a:pt x="56" y="239"/>
                    </a:lnTo>
                    <a:lnTo>
                      <a:pt x="55" y="239"/>
                    </a:lnTo>
                    <a:lnTo>
                      <a:pt x="55" y="239"/>
                    </a:lnTo>
                    <a:lnTo>
                      <a:pt x="55" y="239"/>
                    </a:lnTo>
                    <a:lnTo>
                      <a:pt x="55" y="238"/>
                    </a:lnTo>
                    <a:lnTo>
                      <a:pt x="55" y="237"/>
                    </a:lnTo>
                    <a:lnTo>
                      <a:pt x="54" y="237"/>
                    </a:lnTo>
                    <a:lnTo>
                      <a:pt x="53" y="237"/>
                    </a:lnTo>
                    <a:lnTo>
                      <a:pt x="52" y="237"/>
                    </a:lnTo>
                    <a:lnTo>
                      <a:pt x="52" y="238"/>
                    </a:lnTo>
                    <a:lnTo>
                      <a:pt x="51" y="240"/>
                    </a:lnTo>
                    <a:lnTo>
                      <a:pt x="51" y="241"/>
                    </a:lnTo>
                    <a:lnTo>
                      <a:pt x="50" y="242"/>
                    </a:lnTo>
                    <a:lnTo>
                      <a:pt x="49" y="242"/>
                    </a:lnTo>
                    <a:lnTo>
                      <a:pt x="49" y="244"/>
                    </a:lnTo>
                    <a:lnTo>
                      <a:pt x="48" y="245"/>
                    </a:lnTo>
                    <a:lnTo>
                      <a:pt x="47" y="245"/>
                    </a:lnTo>
                    <a:lnTo>
                      <a:pt x="46" y="245"/>
                    </a:lnTo>
                    <a:lnTo>
                      <a:pt x="45" y="244"/>
                    </a:lnTo>
                    <a:lnTo>
                      <a:pt x="45" y="243"/>
                    </a:lnTo>
                    <a:lnTo>
                      <a:pt x="45" y="242"/>
                    </a:lnTo>
                    <a:lnTo>
                      <a:pt x="44" y="242"/>
                    </a:lnTo>
                    <a:lnTo>
                      <a:pt x="42" y="241"/>
                    </a:lnTo>
                    <a:lnTo>
                      <a:pt x="42" y="242"/>
                    </a:lnTo>
                    <a:lnTo>
                      <a:pt x="42" y="242"/>
                    </a:lnTo>
                    <a:lnTo>
                      <a:pt x="42" y="243"/>
                    </a:lnTo>
                    <a:lnTo>
                      <a:pt x="41" y="243"/>
                    </a:lnTo>
                    <a:lnTo>
                      <a:pt x="40" y="244"/>
                    </a:lnTo>
                    <a:lnTo>
                      <a:pt x="40" y="245"/>
                    </a:lnTo>
                    <a:lnTo>
                      <a:pt x="40" y="246"/>
                    </a:lnTo>
                    <a:lnTo>
                      <a:pt x="41" y="246"/>
                    </a:lnTo>
                    <a:lnTo>
                      <a:pt x="41" y="246"/>
                    </a:lnTo>
                    <a:lnTo>
                      <a:pt x="42" y="246"/>
                    </a:lnTo>
                    <a:lnTo>
                      <a:pt x="43" y="246"/>
                    </a:lnTo>
                    <a:lnTo>
                      <a:pt x="45" y="246"/>
                    </a:lnTo>
                    <a:lnTo>
                      <a:pt x="45" y="247"/>
                    </a:lnTo>
                    <a:lnTo>
                      <a:pt x="44" y="247"/>
                    </a:lnTo>
                    <a:lnTo>
                      <a:pt x="42" y="247"/>
                    </a:lnTo>
                    <a:lnTo>
                      <a:pt x="41" y="248"/>
                    </a:lnTo>
                    <a:lnTo>
                      <a:pt x="41" y="249"/>
                    </a:lnTo>
                    <a:lnTo>
                      <a:pt x="41" y="249"/>
                    </a:lnTo>
                    <a:lnTo>
                      <a:pt x="40" y="249"/>
                    </a:lnTo>
                    <a:lnTo>
                      <a:pt x="38" y="249"/>
                    </a:lnTo>
                    <a:lnTo>
                      <a:pt x="38" y="249"/>
                    </a:lnTo>
                    <a:lnTo>
                      <a:pt x="38" y="249"/>
                    </a:lnTo>
                    <a:lnTo>
                      <a:pt x="36" y="249"/>
                    </a:lnTo>
                    <a:lnTo>
                      <a:pt x="35" y="249"/>
                    </a:lnTo>
                    <a:lnTo>
                      <a:pt x="33" y="249"/>
                    </a:lnTo>
                    <a:lnTo>
                      <a:pt x="32" y="249"/>
                    </a:lnTo>
                    <a:lnTo>
                      <a:pt x="31" y="249"/>
                    </a:lnTo>
                    <a:lnTo>
                      <a:pt x="31" y="248"/>
                    </a:lnTo>
                    <a:lnTo>
                      <a:pt x="31" y="247"/>
                    </a:lnTo>
                    <a:lnTo>
                      <a:pt x="31" y="246"/>
                    </a:lnTo>
                    <a:lnTo>
                      <a:pt x="32" y="244"/>
                    </a:lnTo>
                    <a:lnTo>
                      <a:pt x="32" y="243"/>
                    </a:lnTo>
                    <a:lnTo>
                      <a:pt x="31" y="243"/>
                    </a:lnTo>
                    <a:lnTo>
                      <a:pt x="31" y="242"/>
                    </a:lnTo>
                    <a:lnTo>
                      <a:pt x="30" y="242"/>
                    </a:lnTo>
                    <a:lnTo>
                      <a:pt x="29" y="242"/>
                    </a:lnTo>
                    <a:lnTo>
                      <a:pt x="28" y="240"/>
                    </a:lnTo>
                    <a:lnTo>
                      <a:pt x="27" y="239"/>
                    </a:lnTo>
                    <a:lnTo>
                      <a:pt x="26" y="239"/>
                    </a:lnTo>
                    <a:lnTo>
                      <a:pt x="26" y="238"/>
                    </a:lnTo>
                    <a:lnTo>
                      <a:pt x="27" y="237"/>
                    </a:lnTo>
                    <a:lnTo>
                      <a:pt x="28" y="236"/>
                    </a:lnTo>
                    <a:lnTo>
                      <a:pt x="28" y="236"/>
                    </a:lnTo>
                    <a:lnTo>
                      <a:pt x="30" y="236"/>
                    </a:lnTo>
                    <a:lnTo>
                      <a:pt x="31" y="235"/>
                    </a:lnTo>
                    <a:lnTo>
                      <a:pt x="31" y="234"/>
                    </a:lnTo>
                    <a:lnTo>
                      <a:pt x="32" y="233"/>
                    </a:lnTo>
                    <a:lnTo>
                      <a:pt x="33" y="232"/>
                    </a:lnTo>
                    <a:lnTo>
                      <a:pt x="35" y="232"/>
                    </a:lnTo>
                    <a:lnTo>
                      <a:pt x="35" y="232"/>
                    </a:lnTo>
                    <a:lnTo>
                      <a:pt x="36" y="232"/>
                    </a:lnTo>
                    <a:lnTo>
                      <a:pt x="37" y="231"/>
                    </a:lnTo>
                    <a:lnTo>
                      <a:pt x="37" y="230"/>
                    </a:lnTo>
                    <a:lnTo>
                      <a:pt x="36" y="229"/>
                    </a:lnTo>
                    <a:lnTo>
                      <a:pt x="35" y="229"/>
                    </a:lnTo>
                    <a:lnTo>
                      <a:pt x="35" y="229"/>
                    </a:lnTo>
                    <a:lnTo>
                      <a:pt x="33" y="229"/>
                    </a:lnTo>
                    <a:lnTo>
                      <a:pt x="32" y="229"/>
                    </a:lnTo>
                    <a:lnTo>
                      <a:pt x="31" y="229"/>
                    </a:lnTo>
                    <a:lnTo>
                      <a:pt x="31" y="229"/>
                    </a:lnTo>
                    <a:lnTo>
                      <a:pt x="30" y="229"/>
                    </a:lnTo>
                    <a:lnTo>
                      <a:pt x="30" y="228"/>
                    </a:lnTo>
                    <a:lnTo>
                      <a:pt x="31" y="227"/>
                    </a:lnTo>
                    <a:lnTo>
                      <a:pt x="31" y="226"/>
                    </a:lnTo>
                    <a:lnTo>
                      <a:pt x="31" y="225"/>
                    </a:lnTo>
                    <a:lnTo>
                      <a:pt x="31" y="223"/>
                    </a:lnTo>
                    <a:lnTo>
                      <a:pt x="31" y="222"/>
                    </a:lnTo>
                    <a:lnTo>
                      <a:pt x="31" y="220"/>
                    </a:lnTo>
                    <a:lnTo>
                      <a:pt x="31" y="219"/>
                    </a:lnTo>
                    <a:lnTo>
                      <a:pt x="31" y="218"/>
                    </a:lnTo>
                    <a:lnTo>
                      <a:pt x="31" y="217"/>
                    </a:lnTo>
                    <a:lnTo>
                      <a:pt x="31" y="216"/>
                    </a:lnTo>
                    <a:lnTo>
                      <a:pt x="31" y="215"/>
                    </a:lnTo>
                    <a:lnTo>
                      <a:pt x="30" y="215"/>
                    </a:lnTo>
                    <a:lnTo>
                      <a:pt x="28" y="215"/>
                    </a:lnTo>
                    <a:lnTo>
                      <a:pt x="27" y="217"/>
                    </a:lnTo>
                    <a:lnTo>
                      <a:pt x="24" y="218"/>
                    </a:lnTo>
                    <a:lnTo>
                      <a:pt x="24" y="218"/>
                    </a:lnTo>
                    <a:lnTo>
                      <a:pt x="24" y="218"/>
                    </a:lnTo>
                    <a:lnTo>
                      <a:pt x="22" y="220"/>
                    </a:lnTo>
                    <a:lnTo>
                      <a:pt x="21" y="220"/>
                    </a:lnTo>
                    <a:lnTo>
                      <a:pt x="20" y="221"/>
                    </a:lnTo>
                    <a:lnTo>
                      <a:pt x="18" y="221"/>
                    </a:lnTo>
                    <a:lnTo>
                      <a:pt x="18" y="222"/>
                    </a:lnTo>
                    <a:lnTo>
                      <a:pt x="16" y="221"/>
                    </a:lnTo>
                    <a:lnTo>
                      <a:pt x="15" y="221"/>
                    </a:lnTo>
                    <a:lnTo>
                      <a:pt x="14" y="221"/>
                    </a:lnTo>
                    <a:lnTo>
                      <a:pt x="14" y="221"/>
                    </a:lnTo>
                    <a:lnTo>
                      <a:pt x="13" y="222"/>
                    </a:lnTo>
                    <a:lnTo>
                      <a:pt x="12" y="222"/>
                    </a:lnTo>
                    <a:lnTo>
                      <a:pt x="11" y="222"/>
                    </a:lnTo>
                    <a:lnTo>
                      <a:pt x="11" y="223"/>
                    </a:lnTo>
                    <a:lnTo>
                      <a:pt x="11" y="225"/>
                    </a:lnTo>
                    <a:lnTo>
                      <a:pt x="10" y="225"/>
                    </a:lnTo>
                    <a:lnTo>
                      <a:pt x="10" y="226"/>
                    </a:lnTo>
                    <a:lnTo>
                      <a:pt x="9" y="227"/>
                    </a:lnTo>
                    <a:lnTo>
                      <a:pt x="8" y="227"/>
                    </a:lnTo>
                    <a:lnTo>
                      <a:pt x="7" y="228"/>
                    </a:lnTo>
                    <a:lnTo>
                      <a:pt x="7" y="229"/>
                    </a:lnTo>
                    <a:lnTo>
                      <a:pt x="7" y="229"/>
                    </a:lnTo>
                    <a:lnTo>
                      <a:pt x="6" y="229"/>
                    </a:lnTo>
                    <a:lnTo>
                      <a:pt x="6" y="230"/>
                    </a:lnTo>
                    <a:lnTo>
                      <a:pt x="5" y="230"/>
                    </a:lnTo>
                    <a:lnTo>
                      <a:pt x="4" y="231"/>
                    </a:lnTo>
                    <a:lnTo>
                      <a:pt x="4" y="232"/>
                    </a:lnTo>
                    <a:lnTo>
                      <a:pt x="3" y="232"/>
                    </a:lnTo>
                    <a:lnTo>
                      <a:pt x="1" y="232"/>
                    </a:lnTo>
                    <a:lnTo>
                      <a:pt x="0" y="23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59" name="Freeform 1218">
                <a:extLst>
                  <a:ext uri="{FF2B5EF4-FFF2-40B4-BE49-F238E27FC236}">
                    <a16:creationId xmlns:a16="http://schemas.microsoft.com/office/drawing/2014/main" id="{B02C1C4E-6958-4993-BBC4-0B0414769CE9}"/>
                  </a:ext>
                </a:extLst>
              </p:cNvPr>
              <p:cNvSpPr>
                <a:spLocks/>
              </p:cNvSpPr>
              <p:nvPr/>
            </p:nvSpPr>
            <p:spPr bwMode="auto">
              <a:xfrm>
                <a:off x="5037" y="2341"/>
                <a:ext cx="138" cy="241"/>
              </a:xfrm>
              <a:custGeom>
                <a:avLst/>
                <a:gdLst>
                  <a:gd name="T0" fmla="*/ 110 w 138"/>
                  <a:gd name="T1" fmla="*/ 239 h 241"/>
                  <a:gd name="T2" fmla="*/ 109 w 138"/>
                  <a:gd name="T3" fmla="*/ 232 h 241"/>
                  <a:gd name="T4" fmla="*/ 106 w 138"/>
                  <a:gd name="T5" fmla="*/ 226 h 241"/>
                  <a:gd name="T6" fmla="*/ 102 w 138"/>
                  <a:gd name="T7" fmla="*/ 223 h 241"/>
                  <a:gd name="T8" fmla="*/ 104 w 138"/>
                  <a:gd name="T9" fmla="*/ 218 h 241"/>
                  <a:gd name="T10" fmla="*/ 100 w 138"/>
                  <a:gd name="T11" fmla="*/ 214 h 241"/>
                  <a:gd name="T12" fmla="*/ 98 w 138"/>
                  <a:gd name="T13" fmla="*/ 209 h 241"/>
                  <a:gd name="T14" fmla="*/ 93 w 138"/>
                  <a:gd name="T15" fmla="*/ 210 h 241"/>
                  <a:gd name="T16" fmla="*/ 89 w 138"/>
                  <a:gd name="T17" fmla="*/ 212 h 241"/>
                  <a:gd name="T18" fmla="*/ 85 w 138"/>
                  <a:gd name="T19" fmla="*/ 210 h 241"/>
                  <a:gd name="T20" fmla="*/ 82 w 138"/>
                  <a:gd name="T21" fmla="*/ 207 h 241"/>
                  <a:gd name="T22" fmla="*/ 83 w 138"/>
                  <a:gd name="T23" fmla="*/ 203 h 241"/>
                  <a:gd name="T24" fmla="*/ 84 w 138"/>
                  <a:gd name="T25" fmla="*/ 196 h 241"/>
                  <a:gd name="T26" fmla="*/ 84 w 138"/>
                  <a:gd name="T27" fmla="*/ 192 h 241"/>
                  <a:gd name="T28" fmla="*/ 80 w 138"/>
                  <a:gd name="T29" fmla="*/ 190 h 241"/>
                  <a:gd name="T30" fmla="*/ 75 w 138"/>
                  <a:gd name="T31" fmla="*/ 189 h 241"/>
                  <a:gd name="T32" fmla="*/ 71 w 138"/>
                  <a:gd name="T33" fmla="*/ 188 h 241"/>
                  <a:gd name="T34" fmla="*/ 68 w 138"/>
                  <a:gd name="T35" fmla="*/ 183 h 241"/>
                  <a:gd name="T36" fmla="*/ 62 w 138"/>
                  <a:gd name="T37" fmla="*/ 184 h 241"/>
                  <a:gd name="T38" fmla="*/ 57 w 138"/>
                  <a:gd name="T39" fmla="*/ 180 h 241"/>
                  <a:gd name="T40" fmla="*/ 55 w 138"/>
                  <a:gd name="T41" fmla="*/ 175 h 241"/>
                  <a:gd name="T42" fmla="*/ 51 w 138"/>
                  <a:gd name="T43" fmla="*/ 176 h 241"/>
                  <a:gd name="T44" fmla="*/ 48 w 138"/>
                  <a:gd name="T45" fmla="*/ 172 h 241"/>
                  <a:gd name="T46" fmla="*/ 45 w 138"/>
                  <a:gd name="T47" fmla="*/ 167 h 241"/>
                  <a:gd name="T48" fmla="*/ 40 w 138"/>
                  <a:gd name="T49" fmla="*/ 166 h 241"/>
                  <a:gd name="T50" fmla="*/ 38 w 138"/>
                  <a:gd name="T51" fmla="*/ 162 h 241"/>
                  <a:gd name="T52" fmla="*/ 43 w 138"/>
                  <a:gd name="T53" fmla="*/ 161 h 241"/>
                  <a:gd name="T54" fmla="*/ 45 w 138"/>
                  <a:gd name="T55" fmla="*/ 158 h 241"/>
                  <a:gd name="T56" fmla="*/ 43 w 138"/>
                  <a:gd name="T57" fmla="*/ 154 h 241"/>
                  <a:gd name="T58" fmla="*/ 38 w 138"/>
                  <a:gd name="T59" fmla="*/ 155 h 241"/>
                  <a:gd name="T60" fmla="*/ 40 w 138"/>
                  <a:gd name="T61" fmla="*/ 151 h 241"/>
                  <a:gd name="T62" fmla="*/ 38 w 138"/>
                  <a:gd name="T63" fmla="*/ 147 h 241"/>
                  <a:gd name="T64" fmla="*/ 33 w 138"/>
                  <a:gd name="T65" fmla="*/ 150 h 241"/>
                  <a:gd name="T66" fmla="*/ 30 w 138"/>
                  <a:gd name="T67" fmla="*/ 142 h 241"/>
                  <a:gd name="T68" fmla="*/ 23 w 138"/>
                  <a:gd name="T69" fmla="*/ 140 h 241"/>
                  <a:gd name="T70" fmla="*/ 16 w 138"/>
                  <a:gd name="T71" fmla="*/ 139 h 241"/>
                  <a:gd name="T72" fmla="*/ 14 w 138"/>
                  <a:gd name="T73" fmla="*/ 137 h 241"/>
                  <a:gd name="T74" fmla="*/ 18 w 138"/>
                  <a:gd name="T75" fmla="*/ 133 h 241"/>
                  <a:gd name="T76" fmla="*/ 15 w 138"/>
                  <a:gd name="T77" fmla="*/ 132 h 241"/>
                  <a:gd name="T78" fmla="*/ 17 w 138"/>
                  <a:gd name="T79" fmla="*/ 127 h 241"/>
                  <a:gd name="T80" fmla="*/ 17 w 138"/>
                  <a:gd name="T81" fmla="*/ 122 h 241"/>
                  <a:gd name="T82" fmla="*/ 13 w 138"/>
                  <a:gd name="T83" fmla="*/ 121 h 241"/>
                  <a:gd name="T84" fmla="*/ 6 w 138"/>
                  <a:gd name="T85" fmla="*/ 122 h 241"/>
                  <a:gd name="T86" fmla="*/ 4 w 138"/>
                  <a:gd name="T87" fmla="*/ 120 h 241"/>
                  <a:gd name="T88" fmla="*/ 3 w 138"/>
                  <a:gd name="T89" fmla="*/ 114 h 241"/>
                  <a:gd name="T90" fmla="*/ 1 w 138"/>
                  <a:gd name="T91" fmla="*/ 109 h 241"/>
                  <a:gd name="T92" fmla="*/ 1 w 138"/>
                  <a:gd name="T93" fmla="*/ 100 h 241"/>
                  <a:gd name="T94" fmla="*/ 4 w 138"/>
                  <a:gd name="T95" fmla="*/ 90 h 241"/>
                  <a:gd name="T96" fmla="*/ 6 w 138"/>
                  <a:gd name="T97" fmla="*/ 81 h 241"/>
                  <a:gd name="T98" fmla="*/ 12 w 138"/>
                  <a:gd name="T99" fmla="*/ 57 h 241"/>
                  <a:gd name="T100" fmla="*/ 62 w 138"/>
                  <a:gd name="T101" fmla="*/ 0 h 241"/>
                  <a:gd name="T102" fmla="*/ 71 w 138"/>
                  <a:gd name="T103" fmla="*/ 2 h 241"/>
                  <a:gd name="T104" fmla="*/ 81 w 138"/>
                  <a:gd name="T105" fmla="*/ 7 h 241"/>
                  <a:gd name="T106" fmla="*/ 86 w 138"/>
                  <a:gd name="T107" fmla="*/ 2 h 241"/>
                  <a:gd name="T108" fmla="*/ 91 w 138"/>
                  <a:gd name="T109" fmla="*/ 3 h 241"/>
                  <a:gd name="T110" fmla="*/ 97 w 138"/>
                  <a:gd name="T111" fmla="*/ 5 h 241"/>
                  <a:gd name="T112" fmla="*/ 102 w 138"/>
                  <a:gd name="T113" fmla="*/ 4 h 241"/>
                  <a:gd name="T114" fmla="*/ 103 w 138"/>
                  <a:gd name="T115" fmla="*/ 14 h 241"/>
                  <a:gd name="T116" fmla="*/ 109 w 138"/>
                  <a:gd name="T117" fmla="*/ 15 h 241"/>
                  <a:gd name="T118" fmla="*/ 138 w 138"/>
                  <a:gd name="T119" fmla="*/ 9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 h="241">
                    <a:moveTo>
                      <a:pt x="113" y="241"/>
                    </a:moveTo>
                    <a:lnTo>
                      <a:pt x="112" y="241"/>
                    </a:lnTo>
                    <a:lnTo>
                      <a:pt x="111" y="241"/>
                    </a:lnTo>
                    <a:lnTo>
                      <a:pt x="110" y="240"/>
                    </a:lnTo>
                    <a:lnTo>
                      <a:pt x="110" y="239"/>
                    </a:lnTo>
                    <a:lnTo>
                      <a:pt x="110" y="239"/>
                    </a:lnTo>
                    <a:lnTo>
                      <a:pt x="109" y="238"/>
                    </a:lnTo>
                    <a:lnTo>
                      <a:pt x="110" y="238"/>
                    </a:lnTo>
                    <a:lnTo>
                      <a:pt x="110" y="237"/>
                    </a:lnTo>
                    <a:lnTo>
                      <a:pt x="110" y="236"/>
                    </a:lnTo>
                    <a:lnTo>
                      <a:pt x="110" y="233"/>
                    </a:lnTo>
                    <a:lnTo>
                      <a:pt x="109" y="232"/>
                    </a:lnTo>
                    <a:lnTo>
                      <a:pt x="109" y="230"/>
                    </a:lnTo>
                    <a:lnTo>
                      <a:pt x="109" y="229"/>
                    </a:lnTo>
                    <a:lnTo>
                      <a:pt x="108" y="228"/>
                    </a:lnTo>
                    <a:lnTo>
                      <a:pt x="107" y="227"/>
                    </a:lnTo>
                    <a:lnTo>
                      <a:pt x="107" y="227"/>
                    </a:lnTo>
                    <a:lnTo>
                      <a:pt x="106" y="226"/>
                    </a:lnTo>
                    <a:lnTo>
                      <a:pt x="105" y="225"/>
                    </a:lnTo>
                    <a:lnTo>
                      <a:pt x="103" y="226"/>
                    </a:lnTo>
                    <a:lnTo>
                      <a:pt x="103" y="226"/>
                    </a:lnTo>
                    <a:lnTo>
                      <a:pt x="103" y="224"/>
                    </a:lnTo>
                    <a:lnTo>
                      <a:pt x="102" y="224"/>
                    </a:lnTo>
                    <a:lnTo>
                      <a:pt x="102" y="223"/>
                    </a:lnTo>
                    <a:lnTo>
                      <a:pt x="102" y="222"/>
                    </a:lnTo>
                    <a:lnTo>
                      <a:pt x="103" y="220"/>
                    </a:lnTo>
                    <a:lnTo>
                      <a:pt x="103" y="220"/>
                    </a:lnTo>
                    <a:lnTo>
                      <a:pt x="103" y="219"/>
                    </a:lnTo>
                    <a:lnTo>
                      <a:pt x="103" y="218"/>
                    </a:lnTo>
                    <a:lnTo>
                      <a:pt x="104" y="218"/>
                    </a:lnTo>
                    <a:lnTo>
                      <a:pt x="103" y="217"/>
                    </a:lnTo>
                    <a:lnTo>
                      <a:pt x="103" y="217"/>
                    </a:lnTo>
                    <a:lnTo>
                      <a:pt x="103" y="216"/>
                    </a:lnTo>
                    <a:lnTo>
                      <a:pt x="102" y="215"/>
                    </a:lnTo>
                    <a:lnTo>
                      <a:pt x="101" y="214"/>
                    </a:lnTo>
                    <a:lnTo>
                      <a:pt x="100" y="214"/>
                    </a:lnTo>
                    <a:lnTo>
                      <a:pt x="100" y="212"/>
                    </a:lnTo>
                    <a:lnTo>
                      <a:pt x="100" y="210"/>
                    </a:lnTo>
                    <a:lnTo>
                      <a:pt x="100" y="210"/>
                    </a:lnTo>
                    <a:lnTo>
                      <a:pt x="99" y="210"/>
                    </a:lnTo>
                    <a:lnTo>
                      <a:pt x="99" y="209"/>
                    </a:lnTo>
                    <a:lnTo>
                      <a:pt x="98" y="209"/>
                    </a:lnTo>
                    <a:lnTo>
                      <a:pt x="97" y="208"/>
                    </a:lnTo>
                    <a:lnTo>
                      <a:pt x="96" y="208"/>
                    </a:lnTo>
                    <a:lnTo>
                      <a:pt x="95" y="209"/>
                    </a:lnTo>
                    <a:lnTo>
                      <a:pt x="94" y="209"/>
                    </a:lnTo>
                    <a:lnTo>
                      <a:pt x="94" y="210"/>
                    </a:lnTo>
                    <a:lnTo>
                      <a:pt x="93" y="210"/>
                    </a:lnTo>
                    <a:lnTo>
                      <a:pt x="93" y="210"/>
                    </a:lnTo>
                    <a:lnTo>
                      <a:pt x="92" y="211"/>
                    </a:lnTo>
                    <a:lnTo>
                      <a:pt x="92" y="212"/>
                    </a:lnTo>
                    <a:lnTo>
                      <a:pt x="91" y="213"/>
                    </a:lnTo>
                    <a:lnTo>
                      <a:pt x="90" y="212"/>
                    </a:lnTo>
                    <a:lnTo>
                      <a:pt x="89" y="212"/>
                    </a:lnTo>
                    <a:lnTo>
                      <a:pt x="89" y="212"/>
                    </a:lnTo>
                    <a:lnTo>
                      <a:pt x="89" y="211"/>
                    </a:lnTo>
                    <a:lnTo>
                      <a:pt x="87" y="211"/>
                    </a:lnTo>
                    <a:lnTo>
                      <a:pt x="86" y="211"/>
                    </a:lnTo>
                    <a:lnTo>
                      <a:pt x="85" y="211"/>
                    </a:lnTo>
                    <a:lnTo>
                      <a:pt x="85" y="210"/>
                    </a:lnTo>
                    <a:lnTo>
                      <a:pt x="84" y="210"/>
                    </a:lnTo>
                    <a:lnTo>
                      <a:pt x="85" y="209"/>
                    </a:lnTo>
                    <a:lnTo>
                      <a:pt x="85" y="208"/>
                    </a:lnTo>
                    <a:lnTo>
                      <a:pt x="85" y="207"/>
                    </a:lnTo>
                    <a:lnTo>
                      <a:pt x="83" y="207"/>
                    </a:lnTo>
                    <a:lnTo>
                      <a:pt x="82" y="207"/>
                    </a:lnTo>
                    <a:lnTo>
                      <a:pt x="81" y="207"/>
                    </a:lnTo>
                    <a:lnTo>
                      <a:pt x="81" y="206"/>
                    </a:lnTo>
                    <a:lnTo>
                      <a:pt x="81" y="205"/>
                    </a:lnTo>
                    <a:lnTo>
                      <a:pt x="82" y="206"/>
                    </a:lnTo>
                    <a:lnTo>
                      <a:pt x="82" y="206"/>
                    </a:lnTo>
                    <a:lnTo>
                      <a:pt x="83" y="203"/>
                    </a:lnTo>
                    <a:lnTo>
                      <a:pt x="82" y="203"/>
                    </a:lnTo>
                    <a:lnTo>
                      <a:pt x="82" y="201"/>
                    </a:lnTo>
                    <a:lnTo>
                      <a:pt x="83" y="200"/>
                    </a:lnTo>
                    <a:lnTo>
                      <a:pt x="83" y="199"/>
                    </a:lnTo>
                    <a:lnTo>
                      <a:pt x="84" y="198"/>
                    </a:lnTo>
                    <a:lnTo>
                      <a:pt x="84" y="196"/>
                    </a:lnTo>
                    <a:lnTo>
                      <a:pt x="84" y="195"/>
                    </a:lnTo>
                    <a:lnTo>
                      <a:pt x="83" y="195"/>
                    </a:lnTo>
                    <a:lnTo>
                      <a:pt x="83" y="194"/>
                    </a:lnTo>
                    <a:lnTo>
                      <a:pt x="84" y="193"/>
                    </a:lnTo>
                    <a:lnTo>
                      <a:pt x="84" y="193"/>
                    </a:lnTo>
                    <a:lnTo>
                      <a:pt x="84" y="192"/>
                    </a:lnTo>
                    <a:lnTo>
                      <a:pt x="83" y="192"/>
                    </a:lnTo>
                    <a:lnTo>
                      <a:pt x="82" y="192"/>
                    </a:lnTo>
                    <a:lnTo>
                      <a:pt x="82" y="193"/>
                    </a:lnTo>
                    <a:lnTo>
                      <a:pt x="82" y="193"/>
                    </a:lnTo>
                    <a:lnTo>
                      <a:pt x="81" y="192"/>
                    </a:lnTo>
                    <a:lnTo>
                      <a:pt x="80" y="190"/>
                    </a:lnTo>
                    <a:lnTo>
                      <a:pt x="79" y="189"/>
                    </a:lnTo>
                    <a:lnTo>
                      <a:pt x="77" y="189"/>
                    </a:lnTo>
                    <a:lnTo>
                      <a:pt x="77" y="188"/>
                    </a:lnTo>
                    <a:lnTo>
                      <a:pt x="76" y="189"/>
                    </a:lnTo>
                    <a:lnTo>
                      <a:pt x="76" y="189"/>
                    </a:lnTo>
                    <a:lnTo>
                      <a:pt x="75" y="189"/>
                    </a:lnTo>
                    <a:lnTo>
                      <a:pt x="75" y="188"/>
                    </a:lnTo>
                    <a:lnTo>
                      <a:pt x="74" y="188"/>
                    </a:lnTo>
                    <a:lnTo>
                      <a:pt x="73" y="188"/>
                    </a:lnTo>
                    <a:lnTo>
                      <a:pt x="72" y="188"/>
                    </a:lnTo>
                    <a:lnTo>
                      <a:pt x="72" y="189"/>
                    </a:lnTo>
                    <a:lnTo>
                      <a:pt x="71" y="188"/>
                    </a:lnTo>
                    <a:lnTo>
                      <a:pt x="72" y="187"/>
                    </a:lnTo>
                    <a:lnTo>
                      <a:pt x="72" y="186"/>
                    </a:lnTo>
                    <a:lnTo>
                      <a:pt x="72" y="185"/>
                    </a:lnTo>
                    <a:lnTo>
                      <a:pt x="69" y="183"/>
                    </a:lnTo>
                    <a:lnTo>
                      <a:pt x="69" y="183"/>
                    </a:lnTo>
                    <a:lnTo>
                      <a:pt x="68" y="183"/>
                    </a:lnTo>
                    <a:lnTo>
                      <a:pt x="67" y="183"/>
                    </a:lnTo>
                    <a:lnTo>
                      <a:pt x="65" y="183"/>
                    </a:lnTo>
                    <a:lnTo>
                      <a:pt x="64" y="183"/>
                    </a:lnTo>
                    <a:lnTo>
                      <a:pt x="64" y="184"/>
                    </a:lnTo>
                    <a:lnTo>
                      <a:pt x="63" y="185"/>
                    </a:lnTo>
                    <a:lnTo>
                      <a:pt x="62" y="184"/>
                    </a:lnTo>
                    <a:lnTo>
                      <a:pt x="62" y="183"/>
                    </a:lnTo>
                    <a:lnTo>
                      <a:pt x="61" y="183"/>
                    </a:lnTo>
                    <a:lnTo>
                      <a:pt x="61" y="183"/>
                    </a:lnTo>
                    <a:lnTo>
                      <a:pt x="59" y="181"/>
                    </a:lnTo>
                    <a:lnTo>
                      <a:pt x="58" y="180"/>
                    </a:lnTo>
                    <a:lnTo>
                      <a:pt x="57" y="180"/>
                    </a:lnTo>
                    <a:lnTo>
                      <a:pt x="56" y="180"/>
                    </a:lnTo>
                    <a:lnTo>
                      <a:pt x="55" y="179"/>
                    </a:lnTo>
                    <a:lnTo>
                      <a:pt x="56" y="177"/>
                    </a:lnTo>
                    <a:lnTo>
                      <a:pt x="56" y="175"/>
                    </a:lnTo>
                    <a:lnTo>
                      <a:pt x="56" y="174"/>
                    </a:lnTo>
                    <a:lnTo>
                      <a:pt x="55" y="175"/>
                    </a:lnTo>
                    <a:lnTo>
                      <a:pt x="54" y="175"/>
                    </a:lnTo>
                    <a:lnTo>
                      <a:pt x="53" y="175"/>
                    </a:lnTo>
                    <a:lnTo>
                      <a:pt x="52" y="174"/>
                    </a:lnTo>
                    <a:lnTo>
                      <a:pt x="51" y="174"/>
                    </a:lnTo>
                    <a:lnTo>
                      <a:pt x="51" y="175"/>
                    </a:lnTo>
                    <a:lnTo>
                      <a:pt x="51" y="176"/>
                    </a:lnTo>
                    <a:lnTo>
                      <a:pt x="51" y="176"/>
                    </a:lnTo>
                    <a:lnTo>
                      <a:pt x="51" y="175"/>
                    </a:lnTo>
                    <a:lnTo>
                      <a:pt x="50" y="175"/>
                    </a:lnTo>
                    <a:lnTo>
                      <a:pt x="49" y="174"/>
                    </a:lnTo>
                    <a:lnTo>
                      <a:pt x="48" y="172"/>
                    </a:lnTo>
                    <a:lnTo>
                      <a:pt x="48" y="172"/>
                    </a:lnTo>
                    <a:lnTo>
                      <a:pt x="47" y="172"/>
                    </a:lnTo>
                    <a:lnTo>
                      <a:pt x="46" y="172"/>
                    </a:lnTo>
                    <a:lnTo>
                      <a:pt x="46" y="172"/>
                    </a:lnTo>
                    <a:lnTo>
                      <a:pt x="46" y="171"/>
                    </a:lnTo>
                    <a:lnTo>
                      <a:pt x="46" y="170"/>
                    </a:lnTo>
                    <a:lnTo>
                      <a:pt x="45" y="167"/>
                    </a:lnTo>
                    <a:lnTo>
                      <a:pt x="45" y="166"/>
                    </a:lnTo>
                    <a:lnTo>
                      <a:pt x="44" y="167"/>
                    </a:lnTo>
                    <a:lnTo>
                      <a:pt x="43" y="168"/>
                    </a:lnTo>
                    <a:lnTo>
                      <a:pt x="42" y="168"/>
                    </a:lnTo>
                    <a:lnTo>
                      <a:pt x="41" y="167"/>
                    </a:lnTo>
                    <a:lnTo>
                      <a:pt x="40" y="166"/>
                    </a:lnTo>
                    <a:lnTo>
                      <a:pt x="39" y="165"/>
                    </a:lnTo>
                    <a:lnTo>
                      <a:pt x="39" y="165"/>
                    </a:lnTo>
                    <a:lnTo>
                      <a:pt x="38" y="164"/>
                    </a:lnTo>
                    <a:lnTo>
                      <a:pt x="38" y="163"/>
                    </a:lnTo>
                    <a:lnTo>
                      <a:pt x="37" y="163"/>
                    </a:lnTo>
                    <a:lnTo>
                      <a:pt x="38" y="162"/>
                    </a:lnTo>
                    <a:lnTo>
                      <a:pt x="38" y="162"/>
                    </a:lnTo>
                    <a:lnTo>
                      <a:pt x="39" y="162"/>
                    </a:lnTo>
                    <a:lnTo>
                      <a:pt x="40" y="162"/>
                    </a:lnTo>
                    <a:lnTo>
                      <a:pt x="42" y="162"/>
                    </a:lnTo>
                    <a:lnTo>
                      <a:pt x="43" y="162"/>
                    </a:lnTo>
                    <a:lnTo>
                      <a:pt x="43" y="161"/>
                    </a:lnTo>
                    <a:lnTo>
                      <a:pt x="42" y="161"/>
                    </a:lnTo>
                    <a:lnTo>
                      <a:pt x="42" y="160"/>
                    </a:lnTo>
                    <a:lnTo>
                      <a:pt x="43" y="159"/>
                    </a:lnTo>
                    <a:lnTo>
                      <a:pt x="44" y="158"/>
                    </a:lnTo>
                    <a:lnTo>
                      <a:pt x="45" y="158"/>
                    </a:lnTo>
                    <a:lnTo>
                      <a:pt x="45" y="158"/>
                    </a:lnTo>
                    <a:lnTo>
                      <a:pt x="45" y="155"/>
                    </a:lnTo>
                    <a:lnTo>
                      <a:pt x="46" y="155"/>
                    </a:lnTo>
                    <a:lnTo>
                      <a:pt x="45" y="154"/>
                    </a:lnTo>
                    <a:lnTo>
                      <a:pt x="45" y="153"/>
                    </a:lnTo>
                    <a:lnTo>
                      <a:pt x="44" y="154"/>
                    </a:lnTo>
                    <a:lnTo>
                      <a:pt x="43" y="154"/>
                    </a:lnTo>
                    <a:lnTo>
                      <a:pt x="42" y="155"/>
                    </a:lnTo>
                    <a:lnTo>
                      <a:pt x="41" y="154"/>
                    </a:lnTo>
                    <a:lnTo>
                      <a:pt x="40" y="155"/>
                    </a:lnTo>
                    <a:lnTo>
                      <a:pt x="39" y="155"/>
                    </a:lnTo>
                    <a:lnTo>
                      <a:pt x="39" y="155"/>
                    </a:lnTo>
                    <a:lnTo>
                      <a:pt x="38" y="155"/>
                    </a:lnTo>
                    <a:lnTo>
                      <a:pt x="38" y="155"/>
                    </a:lnTo>
                    <a:lnTo>
                      <a:pt x="38" y="154"/>
                    </a:lnTo>
                    <a:lnTo>
                      <a:pt x="38" y="152"/>
                    </a:lnTo>
                    <a:lnTo>
                      <a:pt x="38" y="152"/>
                    </a:lnTo>
                    <a:lnTo>
                      <a:pt x="39" y="152"/>
                    </a:lnTo>
                    <a:lnTo>
                      <a:pt x="40" y="151"/>
                    </a:lnTo>
                    <a:lnTo>
                      <a:pt x="40" y="150"/>
                    </a:lnTo>
                    <a:lnTo>
                      <a:pt x="40" y="149"/>
                    </a:lnTo>
                    <a:lnTo>
                      <a:pt x="39" y="148"/>
                    </a:lnTo>
                    <a:lnTo>
                      <a:pt x="39" y="148"/>
                    </a:lnTo>
                    <a:lnTo>
                      <a:pt x="39" y="147"/>
                    </a:lnTo>
                    <a:lnTo>
                      <a:pt x="38" y="147"/>
                    </a:lnTo>
                    <a:lnTo>
                      <a:pt x="38" y="149"/>
                    </a:lnTo>
                    <a:lnTo>
                      <a:pt x="37" y="150"/>
                    </a:lnTo>
                    <a:lnTo>
                      <a:pt x="35" y="151"/>
                    </a:lnTo>
                    <a:lnTo>
                      <a:pt x="34" y="151"/>
                    </a:lnTo>
                    <a:lnTo>
                      <a:pt x="34" y="151"/>
                    </a:lnTo>
                    <a:lnTo>
                      <a:pt x="33" y="150"/>
                    </a:lnTo>
                    <a:lnTo>
                      <a:pt x="32" y="148"/>
                    </a:lnTo>
                    <a:lnTo>
                      <a:pt x="32" y="147"/>
                    </a:lnTo>
                    <a:lnTo>
                      <a:pt x="31" y="145"/>
                    </a:lnTo>
                    <a:lnTo>
                      <a:pt x="31" y="145"/>
                    </a:lnTo>
                    <a:lnTo>
                      <a:pt x="30" y="143"/>
                    </a:lnTo>
                    <a:lnTo>
                      <a:pt x="30" y="142"/>
                    </a:lnTo>
                    <a:lnTo>
                      <a:pt x="29" y="142"/>
                    </a:lnTo>
                    <a:lnTo>
                      <a:pt x="27" y="142"/>
                    </a:lnTo>
                    <a:lnTo>
                      <a:pt x="27" y="142"/>
                    </a:lnTo>
                    <a:lnTo>
                      <a:pt x="26" y="141"/>
                    </a:lnTo>
                    <a:lnTo>
                      <a:pt x="25" y="141"/>
                    </a:lnTo>
                    <a:lnTo>
                      <a:pt x="23" y="140"/>
                    </a:lnTo>
                    <a:lnTo>
                      <a:pt x="21" y="139"/>
                    </a:lnTo>
                    <a:lnTo>
                      <a:pt x="20" y="139"/>
                    </a:lnTo>
                    <a:lnTo>
                      <a:pt x="19" y="138"/>
                    </a:lnTo>
                    <a:lnTo>
                      <a:pt x="18" y="138"/>
                    </a:lnTo>
                    <a:lnTo>
                      <a:pt x="17" y="138"/>
                    </a:lnTo>
                    <a:lnTo>
                      <a:pt x="16" y="139"/>
                    </a:lnTo>
                    <a:lnTo>
                      <a:pt x="14" y="139"/>
                    </a:lnTo>
                    <a:lnTo>
                      <a:pt x="14" y="139"/>
                    </a:lnTo>
                    <a:lnTo>
                      <a:pt x="13" y="139"/>
                    </a:lnTo>
                    <a:lnTo>
                      <a:pt x="13" y="138"/>
                    </a:lnTo>
                    <a:lnTo>
                      <a:pt x="14" y="138"/>
                    </a:lnTo>
                    <a:lnTo>
                      <a:pt x="14" y="137"/>
                    </a:lnTo>
                    <a:lnTo>
                      <a:pt x="14" y="136"/>
                    </a:lnTo>
                    <a:lnTo>
                      <a:pt x="16" y="136"/>
                    </a:lnTo>
                    <a:lnTo>
                      <a:pt x="17" y="135"/>
                    </a:lnTo>
                    <a:lnTo>
                      <a:pt x="17" y="134"/>
                    </a:lnTo>
                    <a:lnTo>
                      <a:pt x="17" y="134"/>
                    </a:lnTo>
                    <a:lnTo>
                      <a:pt x="18" y="133"/>
                    </a:lnTo>
                    <a:lnTo>
                      <a:pt x="18" y="132"/>
                    </a:lnTo>
                    <a:lnTo>
                      <a:pt x="18" y="131"/>
                    </a:lnTo>
                    <a:lnTo>
                      <a:pt x="17" y="131"/>
                    </a:lnTo>
                    <a:lnTo>
                      <a:pt x="17" y="131"/>
                    </a:lnTo>
                    <a:lnTo>
                      <a:pt x="16" y="131"/>
                    </a:lnTo>
                    <a:lnTo>
                      <a:pt x="15" y="132"/>
                    </a:lnTo>
                    <a:lnTo>
                      <a:pt x="14" y="131"/>
                    </a:lnTo>
                    <a:lnTo>
                      <a:pt x="14" y="131"/>
                    </a:lnTo>
                    <a:lnTo>
                      <a:pt x="14" y="130"/>
                    </a:lnTo>
                    <a:lnTo>
                      <a:pt x="15" y="129"/>
                    </a:lnTo>
                    <a:lnTo>
                      <a:pt x="17" y="128"/>
                    </a:lnTo>
                    <a:lnTo>
                      <a:pt x="17" y="127"/>
                    </a:lnTo>
                    <a:lnTo>
                      <a:pt x="17" y="127"/>
                    </a:lnTo>
                    <a:lnTo>
                      <a:pt x="17" y="126"/>
                    </a:lnTo>
                    <a:lnTo>
                      <a:pt x="17" y="125"/>
                    </a:lnTo>
                    <a:lnTo>
                      <a:pt x="17" y="124"/>
                    </a:lnTo>
                    <a:lnTo>
                      <a:pt x="17" y="123"/>
                    </a:lnTo>
                    <a:lnTo>
                      <a:pt x="17" y="122"/>
                    </a:lnTo>
                    <a:lnTo>
                      <a:pt x="17" y="122"/>
                    </a:lnTo>
                    <a:lnTo>
                      <a:pt x="16" y="121"/>
                    </a:lnTo>
                    <a:lnTo>
                      <a:pt x="14" y="120"/>
                    </a:lnTo>
                    <a:lnTo>
                      <a:pt x="14" y="120"/>
                    </a:lnTo>
                    <a:lnTo>
                      <a:pt x="13" y="120"/>
                    </a:lnTo>
                    <a:lnTo>
                      <a:pt x="13" y="121"/>
                    </a:lnTo>
                    <a:lnTo>
                      <a:pt x="12" y="122"/>
                    </a:lnTo>
                    <a:lnTo>
                      <a:pt x="9" y="123"/>
                    </a:lnTo>
                    <a:lnTo>
                      <a:pt x="8" y="123"/>
                    </a:lnTo>
                    <a:lnTo>
                      <a:pt x="7" y="123"/>
                    </a:lnTo>
                    <a:lnTo>
                      <a:pt x="6" y="123"/>
                    </a:lnTo>
                    <a:lnTo>
                      <a:pt x="6" y="122"/>
                    </a:lnTo>
                    <a:lnTo>
                      <a:pt x="7" y="122"/>
                    </a:lnTo>
                    <a:lnTo>
                      <a:pt x="7" y="121"/>
                    </a:lnTo>
                    <a:lnTo>
                      <a:pt x="6" y="121"/>
                    </a:lnTo>
                    <a:lnTo>
                      <a:pt x="5" y="121"/>
                    </a:lnTo>
                    <a:lnTo>
                      <a:pt x="5" y="120"/>
                    </a:lnTo>
                    <a:lnTo>
                      <a:pt x="4" y="120"/>
                    </a:lnTo>
                    <a:lnTo>
                      <a:pt x="3" y="120"/>
                    </a:lnTo>
                    <a:lnTo>
                      <a:pt x="2" y="118"/>
                    </a:lnTo>
                    <a:lnTo>
                      <a:pt x="1" y="117"/>
                    </a:lnTo>
                    <a:lnTo>
                      <a:pt x="2" y="114"/>
                    </a:lnTo>
                    <a:lnTo>
                      <a:pt x="3" y="114"/>
                    </a:lnTo>
                    <a:lnTo>
                      <a:pt x="3" y="114"/>
                    </a:lnTo>
                    <a:lnTo>
                      <a:pt x="3" y="113"/>
                    </a:lnTo>
                    <a:lnTo>
                      <a:pt x="4" y="110"/>
                    </a:lnTo>
                    <a:lnTo>
                      <a:pt x="4" y="110"/>
                    </a:lnTo>
                    <a:lnTo>
                      <a:pt x="3" y="110"/>
                    </a:lnTo>
                    <a:lnTo>
                      <a:pt x="2" y="110"/>
                    </a:lnTo>
                    <a:lnTo>
                      <a:pt x="1" y="109"/>
                    </a:lnTo>
                    <a:lnTo>
                      <a:pt x="1" y="108"/>
                    </a:lnTo>
                    <a:lnTo>
                      <a:pt x="0" y="107"/>
                    </a:lnTo>
                    <a:lnTo>
                      <a:pt x="0" y="106"/>
                    </a:lnTo>
                    <a:lnTo>
                      <a:pt x="1" y="103"/>
                    </a:lnTo>
                    <a:lnTo>
                      <a:pt x="1" y="102"/>
                    </a:lnTo>
                    <a:lnTo>
                      <a:pt x="1" y="100"/>
                    </a:lnTo>
                    <a:lnTo>
                      <a:pt x="2" y="100"/>
                    </a:lnTo>
                    <a:lnTo>
                      <a:pt x="3" y="98"/>
                    </a:lnTo>
                    <a:lnTo>
                      <a:pt x="3" y="97"/>
                    </a:lnTo>
                    <a:lnTo>
                      <a:pt x="3" y="96"/>
                    </a:lnTo>
                    <a:lnTo>
                      <a:pt x="4" y="95"/>
                    </a:lnTo>
                    <a:lnTo>
                      <a:pt x="4" y="90"/>
                    </a:lnTo>
                    <a:lnTo>
                      <a:pt x="5" y="88"/>
                    </a:lnTo>
                    <a:lnTo>
                      <a:pt x="5" y="87"/>
                    </a:lnTo>
                    <a:lnTo>
                      <a:pt x="5" y="86"/>
                    </a:lnTo>
                    <a:lnTo>
                      <a:pt x="6" y="84"/>
                    </a:lnTo>
                    <a:lnTo>
                      <a:pt x="6" y="83"/>
                    </a:lnTo>
                    <a:lnTo>
                      <a:pt x="6" y="81"/>
                    </a:lnTo>
                    <a:lnTo>
                      <a:pt x="6" y="76"/>
                    </a:lnTo>
                    <a:lnTo>
                      <a:pt x="6" y="74"/>
                    </a:lnTo>
                    <a:lnTo>
                      <a:pt x="6" y="72"/>
                    </a:lnTo>
                    <a:lnTo>
                      <a:pt x="5" y="70"/>
                    </a:lnTo>
                    <a:lnTo>
                      <a:pt x="7" y="63"/>
                    </a:lnTo>
                    <a:lnTo>
                      <a:pt x="12" y="57"/>
                    </a:lnTo>
                    <a:lnTo>
                      <a:pt x="58" y="2"/>
                    </a:lnTo>
                    <a:lnTo>
                      <a:pt x="58" y="1"/>
                    </a:lnTo>
                    <a:lnTo>
                      <a:pt x="59" y="1"/>
                    </a:lnTo>
                    <a:lnTo>
                      <a:pt x="60" y="1"/>
                    </a:lnTo>
                    <a:lnTo>
                      <a:pt x="62" y="1"/>
                    </a:lnTo>
                    <a:lnTo>
                      <a:pt x="62" y="0"/>
                    </a:lnTo>
                    <a:lnTo>
                      <a:pt x="62" y="0"/>
                    </a:lnTo>
                    <a:lnTo>
                      <a:pt x="64" y="0"/>
                    </a:lnTo>
                    <a:lnTo>
                      <a:pt x="65" y="0"/>
                    </a:lnTo>
                    <a:lnTo>
                      <a:pt x="65" y="0"/>
                    </a:lnTo>
                    <a:lnTo>
                      <a:pt x="66" y="1"/>
                    </a:lnTo>
                    <a:lnTo>
                      <a:pt x="71" y="2"/>
                    </a:lnTo>
                    <a:lnTo>
                      <a:pt x="74" y="4"/>
                    </a:lnTo>
                    <a:lnTo>
                      <a:pt x="76" y="4"/>
                    </a:lnTo>
                    <a:lnTo>
                      <a:pt x="79" y="7"/>
                    </a:lnTo>
                    <a:lnTo>
                      <a:pt x="79" y="7"/>
                    </a:lnTo>
                    <a:lnTo>
                      <a:pt x="80" y="7"/>
                    </a:lnTo>
                    <a:lnTo>
                      <a:pt x="81" y="7"/>
                    </a:lnTo>
                    <a:lnTo>
                      <a:pt x="82" y="7"/>
                    </a:lnTo>
                    <a:lnTo>
                      <a:pt x="82" y="7"/>
                    </a:lnTo>
                    <a:lnTo>
                      <a:pt x="83" y="5"/>
                    </a:lnTo>
                    <a:lnTo>
                      <a:pt x="84" y="4"/>
                    </a:lnTo>
                    <a:lnTo>
                      <a:pt x="84" y="3"/>
                    </a:lnTo>
                    <a:lnTo>
                      <a:pt x="86" y="2"/>
                    </a:lnTo>
                    <a:lnTo>
                      <a:pt x="87" y="2"/>
                    </a:lnTo>
                    <a:lnTo>
                      <a:pt x="88" y="1"/>
                    </a:lnTo>
                    <a:lnTo>
                      <a:pt x="89" y="1"/>
                    </a:lnTo>
                    <a:lnTo>
                      <a:pt x="89" y="2"/>
                    </a:lnTo>
                    <a:lnTo>
                      <a:pt x="90" y="3"/>
                    </a:lnTo>
                    <a:lnTo>
                      <a:pt x="91" y="3"/>
                    </a:lnTo>
                    <a:lnTo>
                      <a:pt x="93" y="4"/>
                    </a:lnTo>
                    <a:lnTo>
                      <a:pt x="93" y="4"/>
                    </a:lnTo>
                    <a:lnTo>
                      <a:pt x="94" y="4"/>
                    </a:lnTo>
                    <a:lnTo>
                      <a:pt x="95" y="5"/>
                    </a:lnTo>
                    <a:lnTo>
                      <a:pt x="96" y="6"/>
                    </a:lnTo>
                    <a:lnTo>
                      <a:pt x="97" y="5"/>
                    </a:lnTo>
                    <a:lnTo>
                      <a:pt x="97" y="4"/>
                    </a:lnTo>
                    <a:lnTo>
                      <a:pt x="98" y="3"/>
                    </a:lnTo>
                    <a:lnTo>
                      <a:pt x="100" y="3"/>
                    </a:lnTo>
                    <a:lnTo>
                      <a:pt x="100" y="3"/>
                    </a:lnTo>
                    <a:lnTo>
                      <a:pt x="101" y="3"/>
                    </a:lnTo>
                    <a:lnTo>
                      <a:pt x="102" y="4"/>
                    </a:lnTo>
                    <a:lnTo>
                      <a:pt x="103" y="4"/>
                    </a:lnTo>
                    <a:lnTo>
                      <a:pt x="104" y="6"/>
                    </a:lnTo>
                    <a:lnTo>
                      <a:pt x="104" y="7"/>
                    </a:lnTo>
                    <a:lnTo>
                      <a:pt x="103" y="8"/>
                    </a:lnTo>
                    <a:lnTo>
                      <a:pt x="103" y="10"/>
                    </a:lnTo>
                    <a:lnTo>
                      <a:pt x="103" y="14"/>
                    </a:lnTo>
                    <a:lnTo>
                      <a:pt x="104" y="14"/>
                    </a:lnTo>
                    <a:lnTo>
                      <a:pt x="105" y="14"/>
                    </a:lnTo>
                    <a:lnTo>
                      <a:pt x="106" y="14"/>
                    </a:lnTo>
                    <a:lnTo>
                      <a:pt x="107" y="14"/>
                    </a:lnTo>
                    <a:lnTo>
                      <a:pt x="108" y="15"/>
                    </a:lnTo>
                    <a:lnTo>
                      <a:pt x="109" y="15"/>
                    </a:lnTo>
                    <a:lnTo>
                      <a:pt x="110" y="17"/>
                    </a:lnTo>
                    <a:lnTo>
                      <a:pt x="110" y="17"/>
                    </a:lnTo>
                    <a:lnTo>
                      <a:pt x="110" y="18"/>
                    </a:lnTo>
                    <a:lnTo>
                      <a:pt x="135" y="10"/>
                    </a:lnTo>
                    <a:lnTo>
                      <a:pt x="136" y="10"/>
                    </a:lnTo>
                    <a:lnTo>
                      <a:pt x="138" y="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60" name="Freeform 1219">
                <a:extLst>
                  <a:ext uri="{FF2B5EF4-FFF2-40B4-BE49-F238E27FC236}">
                    <a16:creationId xmlns:a16="http://schemas.microsoft.com/office/drawing/2014/main" id="{C5D59D06-01E5-4FB2-858D-DE564B4D0226}"/>
                  </a:ext>
                </a:extLst>
              </p:cNvPr>
              <p:cNvSpPr>
                <a:spLocks/>
              </p:cNvSpPr>
              <p:nvPr/>
            </p:nvSpPr>
            <p:spPr bwMode="auto">
              <a:xfrm>
                <a:off x="4948" y="1430"/>
                <a:ext cx="220" cy="218"/>
              </a:xfrm>
              <a:custGeom>
                <a:avLst/>
                <a:gdLst>
                  <a:gd name="T0" fmla="*/ 195 w 220"/>
                  <a:gd name="T1" fmla="*/ 14 h 218"/>
                  <a:gd name="T2" fmla="*/ 212 w 220"/>
                  <a:gd name="T3" fmla="*/ 46 h 218"/>
                  <a:gd name="T4" fmla="*/ 218 w 220"/>
                  <a:gd name="T5" fmla="*/ 56 h 218"/>
                  <a:gd name="T6" fmla="*/ 210 w 220"/>
                  <a:gd name="T7" fmla="*/ 71 h 218"/>
                  <a:gd name="T8" fmla="*/ 205 w 220"/>
                  <a:gd name="T9" fmla="*/ 86 h 218"/>
                  <a:gd name="T10" fmla="*/ 199 w 220"/>
                  <a:gd name="T11" fmla="*/ 95 h 218"/>
                  <a:gd name="T12" fmla="*/ 193 w 220"/>
                  <a:gd name="T13" fmla="*/ 104 h 218"/>
                  <a:gd name="T14" fmla="*/ 188 w 220"/>
                  <a:gd name="T15" fmla="*/ 117 h 218"/>
                  <a:gd name="T16" fmla="*/ 182 w 220"/>
                  <a:gd name="T17" fmla="*/ 126 h 218"/>
                  <a:gd name="T18" fmla="*/ 179 w 220"/>
                  <a:gd name="T19" fmla="*/ 135 h 218"/>
                  <a:gd name="T20" fmla="*/ 180 w 220"/>
                  <a:gd name="T21" fmla="*/ 147 h 218"/>
                  <a:gd name="T22" fmla="*/ 178 w 220"/>
                  <a:gd name="T23" fmla="*/ 162 h 218"/>
                  <a:gd name="T24" fmla="*/ 171 w 220"/>
                  <a:gd name="T25" fmla="*/ 180 h 218"/>
                  <a:gd name="T26" fmla="*/ 170 w 220"/>
                  <a:gd name="T27" fmla="*/ 195 h 218"/>
                  <a:gd name="T28" fmla="*/ 158 w 220"/>
                  <a:gd name="T29" fmla="*/ 196 h 218"/>
                  <a:gd name="T30" fmla="*/ 144 w 220"/>
                  <a:gd name="T31" fmla="*/ 201 h 218"/>
                  <a:gd name="T32" fmla="*/ 134 w 220"/>
                  <a:gd name="T33" fmla="*/ 212 h 218"/>
                  <a:gd name="T34" fmla="*/ 123 w 220"/>
                  <a:gd name="T35" fmla="*/ 214 h 218"/>
                  <a:gd name="T36" fmla="*/ 114 w 220"/>
                  <a:gd name="T37" fmla="*/ 211 h 218"/>
                  <a:gd name="T38" fmla="*/ 104 w 220"/>
                  <a:gd name="T39" fmla="*/ 214 h 218"/>
                  <a:gd name="T40" fmla="*/ 95 w 220"/>
                  <a:gd name="T41" fmla="*/ 218 h 218"/>
                  <a:gd name="T42" fmla="*/ 89 w 220"/>
                  <a:gd name="T43" fmla="*/ 213 h 218"/>
                  <a:gd name="T44" fmla="*/ 84 w 220"/>
                  <a:gd name="T45" fmla="*/ 207 h 218"/>
                  <a:gd name="T46" fmla="*/ 83 w 220"/>
                  <a:gd name="T47" fmla="*/ 200 h 218"/>
                  <a:gd name="T48" fmla="*/ 84 w 220"/>
                  <a:gd name="T49" fmla="*/ 190 h 218"/>
                  <a:gd name="T50" fmla="*/ 82 w 220"/>
                  <a:gd name="T51" fmla="*/ 187 h 218"/>
                  <a:gd name="T52" fmla="*/ 85 w 220"/>
                  <a:gd name="T53" fmla="*/ 181 h 218"/>
                  <a:gd name="T54" fmla="*/ 72 w 220"/>
                  <a:gd name="T55" fmla="*/ 180 h 218"/>
                  <a:gd name="T56" fmla="*/ 61 w 220"/>
                  <a:gd name="T57" fmla="*/ 189 h 218"/>
                  <a:gd name="T58" fmla="*/ 46 w 220"/>
                  <a:gd name="T59" fmla="*/ 185 h 218"/>
                  <a:gd name="T60" fmla="*/ 36 w 220"/>
                  <a:gd name="T61" fmla="*/ 180 h 218"/>
                  <a:gd name="T62" fmla="*/ 26 w 220"/>
                  <a:gd name="T63" fmla="*/ 171 h 218"/>
                  <a:gd name="T64" fmla="*/ 19 w 220"/>
                  <a:gd name="T65" fmla="*/ 163 h 218"/>
                  <a:gd name="T66" fmla="*/ 11 w 220"/>
                  <a:gd name="T67" fmla="*/ 154 h 218"/>
                  <a:gd name="T68" fmla="*/ 2 w 220"/>
                  <a:gd name="T69" fmla="*/ 146 h 218"/>
                  <a:gd name="T70" fmla="*/ 2 w 220"/>
                  <a:gd name="T71" fmla="*/ 132 h 218"/>
                  <a:gd name="T72" fmla="*/ 9 w 220"/>
                  <a:gd name="T73" fmla="*/ 118 h 218"/>
                  <a:gd name="T74" fmla="*/ 15 w 220"/>
                  <a:gd name="T75" fmla="*/ 104 h 218"/>
                  <a:gd name="T76" fmla="*/ 19 w 220"/>
                  <a:gd name="T77" fmla="*/ 94 h 218"/>
                  <a:gd name="T78" fmla="*/ 31 w 220"/>
                  <a:gd name="T79" fmla="*/ 93 h 218"/>
                  <a:gd name="T80" fmla="*/ 43 w 220"/>
                  <a:gd name="T81" fmla="*/ 83 h 218"/>
                  <a:gd name="T82" fmla="*/ 51 w 220"/>
                  <a:gd name="T83" fmla="*/ 75 h 218"/>
                  <a:gd name="T84" fmla="*/ 54 w 220"/>
                  <a:gd name="T85" fmla="*/ 67 h 218"/>
                  <a:gd name="T86" fmla="*/ 61 w 220"/>
                  <a:gd name="T87" fmla="*/ 64 h 218"/>
                  <a:gd name="T88" fmla="*/ 66 w 220"/>
                  <a:gd name="T89" fmla="*/ 65 h 218"/>
                  <a:gd name="T90" fmla="*/ 74 w 220"/>
                  <a:gd name="T91" fmla="*/ 69 h 218"/>
                  <a:gd name="T92" fmla="*/ 79 w 220"/>
                  <a:gd name="T93" fmla="*/ 66 h 218"/>
                  <a:gd name="T94" fmla="*/ 85 w 220"/>
                  <a:gd name="T95" fmla="*/ 56 h 218"/>
                  <a:gd name="T96" fmla="*/ 91 w 220"/>
                  <a:gd name="T97" fmla="*/ 51 h 218"/>
                  <a:gd name="T98" fmla="*/ 96 w 220"/>
                  <a:gd name="T99" fmla="*/ 46 h 218"/>
                  <a:gd name="T100" fmla="*/ 94 w 220"/>
                  <a:gd name="T101" fmla="*/ 39 h 218"/>
                  <a:gd name="T102" fmla="*/ 99 w 220"/>
                  <a:gd name="T103" fmla="*/ 34 h 218"/>
                  <a:gd name="T104" fmla="*/ 101 w 220"/>
                  <a:gd name="T105" fmla="*/ 25 h 218"/>
                  <a:gd name="T106" fmla="*/ 140 w 220"/>
                  <a:gd name="T107" fmla="*/ 18 h 218"/>
                  <a:gd name="T108" fmla="*/ 146 w 220"/>
                  <a:gd name="T109" fmla="*/ 13 h 218"/>
                  <a:gd name="T110" fmla="*/ 151 w 220"/>
                  <a:gd name="T111" fmla="*/ 8 h 218"/>
                  <a:gd name="T112" fmla="*/ 159 w 220"/>
                  <a:gd name="T113" fmla="*/ 1 h 218"/>
                  <a:gd name="T114" fmla="*/ 171 w 220"/>
                  <a:gd name="T115" fmla="*/ 2 h 218"/>
                  <a:gd name="T116" fmla="*/ 184 w 220"/>
                  <a:gd name="T117" fmla="*/ 5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0" h="218">
                    <a:moveTo>
                      <a:pt x="184" y="5"/>
                    </a:moveTo>
                    <a:lnTo>
                      <a:pt x="184" y="6"/>
                    </a:lnTo>
                    <a:lnTo>
                      <a:pt x="185" y="7"/>
                    </a:lnTo>
                    <a:lnTo>
                      <a:pt x="186" y="7"/>
                    </a:lnTo>
                    <a:lnTo>
                      <a:pt x="188" y="7"/>
                    </a:lnTo>
                    <a:lnTo>
                      <a:pt x="189" y="8"/>
                    </a:lnTo>
                    <a:lnTo>
                      <a:pt x="190" y="8"/>
                    </a:lnTo>
                    <a:lnTo>
                      <a:pt x="190" y="9"/>
                    </a:lnTo>
                    <a:lnTo>
                      <a:pt x="192" y="11"/>
                    </a:lnTo>
                    <a:lnTo>
                      <a:pt x="195" y="13"/>
                    </a:lnTo>
                    <a:lnTo>
                      <a:pt x="195" y="14"/>
                    </a:lnTo>
                    <a:lnTo>
                      <a:pt x="196" y="15"/>
                    </a:lnTo>
                    <a:lnTo>
                      <a:pt x="198" y="15"/>
                    </a:lnTo>
                    <a:lnTo>
                      <a:pt x="199" y="18"/>
                    </a:lnTo>
                    <a:lnTo>
                      <a:pt x="201" y="21"/>
                    </a:lnTo>
                    <a:lnTo>
                      <a:pt x="202" y="28"/>
                    </a:lnTo>
                    <a:lnTo>
                      <a:pt x="204" y="39"/>
                    </a:lnTo>
                    <a:lnTo>
                      <a:pt x="206" y="42"/>
                    </a:lnTo>
                    <a:lnTo>
                      <a:pt x="207" y="43"/>
                    </a:lnTo>
                    <a:lnTo>
                      <a:pt x="209" y="44"/>
                    </a:lnTo>
                    <a:lnTo>
                      <a:pt x="209" y="44"/>
                    </a:lnTo>
                    <a:lnTo>
                      <a:pt x="212" y="46"/>
                    </a:lnTo>
                    <a:lnTo>
                      <a:pt x="213" y="46"/>
                    </a:lnTo>
                    <a:lnTo>
                      <a:pt x="216" y="48"/>
                    </a:lnTo>
                    <a:lnTo>
                      <a:pt x="216" y="49"/>
                    </a:lnTo>
                    <a:lnTo>
                      <a:pt x="218" y="49"/>
                    </a:lnTo>
                    <a:lnTo>
                      <a:pt x="219" y="49"/>
                    </a:lnTo>
                    <a:lnTo>
                      <a:pt x="220" y="50"/>
                    </a:lnTo>
                    <a:lnTo>
                      <a:pt x="220" y="51"/>
                    </a:lnTo>
                    <a:lnTo>
                      <a:pt x="220" y="52"/>
                    </a:lnTo>
                    <a:lnTo>
                      <a:pt x="220" y="52"/>
                    </a:lnTo>
                    <a:lnTo>
                      <a:pt x="219" y="56"/>
                    </a:lnTo>
                    <a:lnTo>
                      <a:pt x="218" y="56"/>
                    </a:lnTo>
                    <a:lnTo>
                      <a:pt x="217" y="56"/>
                    </a:lnTo>
                    <a:lnTo>
                      <a:pt x="217" y="57"/>
                    </a:lnTo>
                    <a:lnTo>
                      <a:pt x="216" y="58"/>
                    </a:lnTo>
                    <a:lnTo>
                      <a:pt x="216" y="59"/>
                    </a:lnTo>
                    <a:lnTo>
                      <a:pt x="215" y="60"/>
                    </a:lnTo>
                    <a:lnTo>
                      <a:pt x="215" y="61"/>
                    </a:lnTo>
                    <a:lnTo>
                      <a:pt x="214" y="63"/>
                    </a:lnTo>
                    <a:lnTo>
                      <a:pt x="214" y="64"/>
                    </a:lnTo>
                    <a:lnTo>
                      <a:pt x="213" y="67"/>
                    </a:lnTo>
                    <a:lnTo>
                      <a:pt x="212" y="68"/>
                    </a:lnTo>
                    <a:lnTo>
                      <a:pt x="210" y="71"/>
                    </a:lnTo>
                    <a:lnTo>
                      <a:pt x="210" y="73"/>
                    </a:lnTo>
                    <a:lnTo>
                      <a:pt x="210" y="73"/>
                    </a:lnTo>
                    <a:lnTo>
                      <a:pt x="209" y="74"/>
                    </a:lnTo>
                    <a:lnTo>
                      <a:pt x="209" y="75"/>
                    </a:lnTo>
                    <a:lnTo>
                      <a:pt x="209" y="77"/>
                    </a:lnTo>
                    <a:lnTo>
                      <a:pt x="209" y="79"/>
                    </a:lnTo>
                    <a:lnTo>
                      <a:pt x="208" y="81"/>
                    </a:lnTo>
                    <a:lnTo>
                      <a:pt x="207" y="82"/>
                    </a:lnTo>
                    <a:lnTo>
                      <a:pt x="206" y="83"/>
                    </a:lnTo>
                    <a:lnTo>
                      <a:pt x="206" y="85"/>
                    </a:lnTo>
                    <a:lnTo>
                      <a:pt x="205" y="86"/>
                    </a:lnTo>
                    <a:lnTo>
                      <a:pt x="205" y="87"/>
                    </a:lnTo>
                    <a:lnTo>
                      <a:pt x="204" y="87"/>
                    </a:lnTo>
                    <a:lnTo>
                      <a:pt x="203" y="87"/>
                    </a:lnTo>
                    <a:lnTo>
                      <a:pt x="202" y="88"/>
                    </a:lnTo>
                    <a:lnTo>
                      <a:pt x="201" y="88"/>
                    </a:lnTo>
                    <a:lnTo>
                      <a:pt x="200" y="89"/>
                    </a:lnTo>
                    <a:lnTo>
                      <a:pt x="199" y="90"/>
                    </a:lnTo>
                    <a:lnTo>
                      <a:pt x="199" y="91"/>
                    </a:lnTo>
                    <a:lnTo>
                      <a:pt x="199" y="94"/>
                    </a:lnTo>
                    <a:lnTo>
                      <a:pt x="199" y="94"/>
                    </a:lnTo>
                    <a:lnTo>
                      <a:pt x="199" y="95"/>
                    </a:lnTo>
                    <a:lnTo>
                      <a:pt x="197" y="97"/>
                    </a:lnTo>
                    <a:lnTo>
                      <a:pt x="196" y="97"/>
                    </a:lnTo>
                    <a:lnTo>
                      <a:pt x="195" y="97"/>
                    </a:lnTo>
                    <a:lnTo>
                      <a:pt x="195" y="99"/>
                    </a:lnTo>
                    <a:lnTo>
                      <a:pt x="194" y="99"/>
                    </a:lnTo>
                    <a:lnTo>
                      <a:pt x="194" y="100"/>
                    </a:lnTo>
                    <a:lnTo>
                      <a:pt x="193" y="101"/>
                    </a:lnTo>
                    <a:lnTo>
                      <a:pt x="193" y="101"/>
                    </a:lnTo>
                    <a:lnTo>
                      <a:pt x="193" y="102"/>
                    </a:lnTo>
                    <a:lnTo>
                      <a:pt x="193" y="103"/>
                    </a:lnTo>
                    <a:lnTo>
                      <a:pt x="193" y="104"/>
                    </a:lnTo>
                    <a:lnTo>
                      <a:pt x="194" y="105"/>
                    </a:lnTo>
                    <a:lnTo>
                      <a:pt x="193" y="107"/>
                    </a:lnTo>
                    <a:lnTo>
                      <a:pt x="192" y="108"/>
                    </a:lnTo>
                    <a:lnTo>
                      <a:pt x="192" y="109"/>
                    </a:lnTo>
                    <a:lnTo>
                      <a:pt x="190" y="111"/>
                    </a:lnTo>
                    <a:lnTo>
                      <a:pt x="189" y="111"/>
                    </a:lnTo>
                    <a:lnTo>
                      <a:pt x="189" y="112"/>
                    </a:lnTo>
                    <a:lnTo>
                      <a:pt x="188" y="114"/>
                    </a:lnTo>
                    <a:lnTo>
                      <a:pt x="188" y="115"/>
                    </a:lnTo>
                    <a:lnTo>
                      <a:pt x="188" y="115"/>
                    </a:lnTo>
                    <a:lnTo>
                      <a:pt x="188" y="117"/>
                    </a:lnTo>
                    <a:lnTo>
                      <a:pt x="189" y="118"/>
                    </a:lnTo>
                    <a:lnTo>
                      <a:pt x="189" y="118"/>
                    </a:lnTo>
                    <a:lnTo>
                      <a:pt x="189" y="119"/>
                    </a:lnTo>
                    <a:lnTo>
                      <a:pt x="188" y="121"/>
                    </a:lnTo>
                    <a:lnTo>
                      <a:pt x="187" y="121"/>
                    </a:lnTo>
                    <a:lnTo>
                      <a:pt x="187" y="122"/>
                    </a:lnTo>
                    <a:lnTo>
                      <a:pt x="186" y="123"/>
                    </a:lnTo>
                    <a:lnTo>
                      <a:pt x="185" y="124"/>
                    </a:lnTo>
                    <a:lnTo>
                      <a:pt x="183" y="125"/>
                    </a:lnTo>
                    <a:lnTo>
                      <a:pt x="182" y="125"/>
                    </a:lnTo>
                    <a:lnTo>
                      <a:pt x="182" y="126"/>
                    </a:lnTo>
                    <a:lnTo>
                      <a:pt x="182" y="127"/>
                    </a:lnTo>
                    <a:lnTo>
                      <a:pt x="181" y="127"/>
                    </a:lnTo>
                    <a:lnTo>
                      <a:pt x="180" y="127"/>
                    </a:lnTo>
                    <a:lnTo>
                      <a:pt x="179" y="128"/>
                    </a:lnTo>
                    <a:lnTo>
                      <a:pt x="178" y="128"/>
                    </a:lnTo>
                    <a:lnTo>
                      <a:pt x="178" y="129"/>
                    </a:lnTo>
                    <a:lnTo>
                      <a:pt x="178" y="130"/>
                    </a:lnTo>
                    <a:lnTo>
                      <a:pt x="178" y="131"/>
                    </a:lnTo>
                    <a:lnTo>
                      <a:pt x="178" y="132"/>
                    </a:lnTo>
                    <a:lnTo>
                      <a:pt x="179" y="133"/>
                    </a:lnTo>
                    <a:lnTo>
                      <a:pt x="179" y="135"/>
                    </a:lnTo>
                    <a:lnTo>
                      <a:pt x="179" y="135"/>
                    </a:lnTo>
                    <a:lnTo>
                      <a:pt x="179" y="136"/>
                    </a:lnTo>
                    <a:lnTo>
                      <a:pt x="178" y="138"/>
                    </a:lnTo>
                    <a:lnTo>
                      <a:pt x="178" y="139"/>
                    </a:lnTo>
                    <a:lnTo>
                      <a:pt x="178" y="139"/>
                    </a:lnTo>
                    <a:lnTo>
                      <a:pt x="180" y="142"/>
                    </a:lnTo>
                    <a:lnTo>
                      <a:pt x="180" y="142"/>
                    </a:lnTo>
                    <a:lnTo>
                      <a:pt x="180" y="143"/>
                    </a:lnTo>
                    <a:lnTo>
                      <a:pt x="180" y="144"/>
                    </a:lnTo>
                    <a:lnTo>
                      <a:pt x="180" y="146"/>
                    </a:lnTo>
                    <a:lnTo>
                      <a:pt x="180" y="147"/>
                    </a:lnTo>
                    <a:lnTo>
                      <a:pt x="180" y="148"/>
                    </a:lnTo>
                    <a:lnTo>
                      <a:pt x="181" y="149"/>
                    </a:lnTo>
                    <a:lnTo>
                      <a:pt x="181" y="150"/>
                    </a:lnTo>
                    <a:lnTo>
                      <a:pt x="180" y="151"/>
                    </a:lnTo>
                    <a:lnTo>
                      <a:pt x="179" y="152"/>
                    </a:lnTo>
                    <a:lnTo>
                      <a:pt x="179" y="153"/>
                    </a:lnTo>
                    <a:lnTo>
                      <a:pt x="179" y="155"/>
                    </a:lnTo>
                    <a:lnTo>
                      <a:pt x="179" y="156"/>
                    </a:lnTo>
                    <a:lnTo>
                      <a:pt x="178" y="158"/>
                    </a:lnTo>
                    <a:lnTo>
                      <a:pt x="178" y="159"/>
                    </a:lnTo>
                    <a:lnTo>
                      <a:pt x="178" y="162"/>
                    </a:lnTo>
                    <a:lnTo>
                      <a:pt x="178" y="165"/>
                    </a:lnTo>
                    <a:lnTo>
                      <a:pt x="178" y="167"/>
                    </a:lnTo>
                    <a:lnTo>
                      <a:pt x="178" y="169"/>
                    </a:lnTo>
                    <a:lnTo>
                      <a:pt x="176" y="171"/>
                    </a:lnTo>
                    <a:lnTo>
                      <a:pt x="175" y="172"/>
                    </a:lnTo>
                    <a:lnTo>
                      <a:pt x="175" y="173"/>
                    </a:lnTo>
                    <a:lnTo>
                      <a:pt x="174" y="173"/>
                    </a:lnTo>
                    <a:lnTo>
                      <a:pt x="171" y="174"/>
                    </a:lnTo>
                    <a:lnTo>
                      <a:pt x="171" y="175"/>
                    </a:lnTo>
                    <a:lnTo>
                      <a:pt x="171" y="177"/>
                    </a:lnTo>
                    <a:lnTo>
                      <a:pt x="171" y="180"/>
                    </a:lnTo>
                    <a:lnTo>
                      <a:pt x="170" y="183"/>
                    </a:lnTo>
                    <a:lnTo>
                      <a:pt x="169" y="183"/>
                    </a:lnTo>
                    <a:lnTo>
                      <a:pt x="169" y="184"/>
                    </a:lnTo>
                    <a:lnTo>
                      <a:pt x="171" y="186"/>
                    </a:lnTo>
                    <a:lnTo>
                      <a:pt x="171" y="187"/>
                    </a:lnTo>
                    <a:lnTo>
                      <a:pt x="171" y="187"/>
                    </a:lnTo>
                    <a:lnTo>
                      <a:pt x="171" y="188"/>
                    </a:lnTo>
                    <a:lnTo>
                      <a:pt x="171" y="190"/>
                    </a:lnTo>
                    <a:lnTo>
                      <a:pt x="171" y="190"/>
                    </a:lnTo>
                    <a:lnTo>
                      <a:pt x="169" y="193"/>
                    </a:lnTo>
                    <a:lnTo>
                      <a:pt x="170" y="195"/>
                    </a:lnTo>
                    <a:lnTo>
                      <a:pt x="169" y="196"/>
                    </a:lnTo>
                    <a:lnTo>
                      <a:pt x="168" y="197"/>
                    </a:lnTo>
                    <a:lnTo>
                      <a:pt x="167" y="197"/>
                    </a:lnTo>
                    <a:lnTo>
                      <a:pt x="165" y="197"/>
                    </a:lnTo>
                    <a:lnTo>
                      <a:pt x="164" y="197"/>
                    </a:lnTo>
                    <a:lnTo>
                      <a:pt x="163" y="196"/>
                    </a:lnTo>
                    <a:lnTo>
                      <a:pt x="162" y="196"/>
                    </a:lnTo>
                    <a:lnTo>
                      <a:pt x="161" y="196"/>
                    </a:lnTo>
                    <a:lnTo>
                      <a:pt x="160" y="196"/>
                    </a:lnTo>
                    <a:lnTo>
                      <a:pt x="159" y="196"/>
                    </a:lnTo>
                    <a:lnTo>
                      <a:pt x="158" y="196"/>
                    </a:lnTo>
                    <a:lnTo>
                      <a:pt x="156" y="197"/>
                    </a:lnTo>
                    <a:lnTo>
                      <a:pt x="154" y="197"/>
                    </a:lnTo>
                    <a:lnTo>
                      <a:pt x="154" y="197"/>
                    </a:lnTo>
                    <a:lnTo>
                      <a:pt x="151" y="197"/>
                    </a:lnTo>
                    <a:lnTo>
                      <a:pt x="147" y="197"/>
                    </a:lnTo>
                    <a:lnTo>
                      <a:pt x="147" y="197"/>
                    </a:lnTo>
                    <a:lnTo>
                      <a:pt x="145" y="198"/>
                    </a:lnTo>
                    <a:lnTo>
                      <a:pt x="145" y="199"/>
                    </a:lnTo>
                    <a:lnTo>
                      <a:pt x="144" y="200"/>
                    </a:lnTo>
                    <a:lnTo>
                      <a:pt x="144" y="201"/>
                    </a:lnTo>
                    <a:lnTo>
                      <a:pt x="144" y="201"/>
                    </a:lnTo>
                    <a:lnTo>
                      <a:pt x="144" y="202"/>
                    </a:lnTo>
                    <a:lnTo>
                      <a:pt x="145" y="204"/>
                    </a:lnTo>
                    <a:lnTo>
                      <a:pt x="145" y="204"/>
                    </a:lnTo>
                    <a:lnTo>
                      <a:pt x="145" y="205"/>
                    </a:lnTo>
                    <a:lnTo>
                      <a:pt x="144" y="207"/>
                    </a:lnTo>
                    <a:lnTo>
                      <a:pt x="143" y="208"/>
                    </a:lnTo>
                    <a:lnTo>
                      <a:pt x="142" y="209"/>
                    </a:lnTo>
                    <a:lnTo>
                      <a:pt x="140" y="210"/>
                    </a:lnTo>
                    <a:lnTo>
                      <a:pt x="137" y="211"/>
                    </a:lnTo>
                    <a:lnTo>
                      <a:pt x="136" y="211"/>
                    </a:lnTo>
                    <a:lnTo>
                      <a:pt x="134" y="212"/>
                    </a:lnTo>
                    <a:lnTo>
                      <a:pt x="134" y="212"/>
                    </a:lnTo>
                    <a:lnTo>
                      <a:pt x="134" y="213"/>
                    </a:lnTo>
                    <a:lnTo>
                      <a:pt x="132" y="214"/>
                    </a:lnTo>
                    <a:lnTo>
                      <a:pt x="131" y="214"/>
                    </a:lnTo>
                    <a:lnTo>
                      <a:pt x="130" y="214"/>
                    </a:lnTo>
                    <a:lnTo>
                      <a:pt x="130" y="214"/>
                    </a:lnTo>
                    <a:lnTo>
                      <a:pt x="129" y="215"/>
                    </a:lnTo>
                    <a:lnTo>
                      <a:pt x="128" y="215"/>
                    </a:lnTo>
                    <a:lnTo>
                      <a:pt x="125" y="215"/>
                    </a:lnTo>
                    <a:lnTo>
                      <a:pt x="123" y="215"/>
                    </a:lnTo>
                    <a:lnTo>
                      <a:pt x="123" y="214"/>
                    </a:lnTo>
                    <a:lnTo>
                      <a:pt x="123" y="214"/>
                    </a:lnTo>
                    <a:lnTo>
                      <a:pt x="123" y="213"/>
                    </a:lnTo>
                    <a:lnTo>
                      <a:pt x="122" y="212"/>
                    </a:lnTo>
                    <a:lnTo>
                      <a:pt x="120" y="213"/>
                    </a:lnTo>
                    <a:lnTo>
                      <a:pt x="120" y="212"/>
                    </a:lnTo>
                    <a:lnTo>
                      <a:pt x="119" y="211"/>
                    </a:lnTo>
                    <a:lnTo>
                      <a:pt x="118" y="211"/>
                    </a:lnTo>
                    <a:lnTo>
                      <a:pt x="117" y="211"/>
                    </a:lnTo>
                    <a:lnTo>
                      <a:pt x="116" y="211"/>
                    </a:lnTo>
                    <a:lnTo>
                      <a:pt x="115" y="211"/>
                    </a:lnTo>
                    <a:lnTo>
                      <a:pt x="114" y="211"/>
                    </a:lnTo>
                    <a:lnTo>
                      <a:pt x="113" y="211"/>
                    </a:lnTo>
                    <a:lnTo>
                      <a:pt x="113" y="212"/>
                    </a:lnTo>
                    <a:lnTo>
                      <a:pt x="112" y="212"/>
                    </a:lnTo>
                    <a:lnTo>
                      <a:pt x="112" y="213"/>
                    </a:lnTo>
                    <a:lnTo>
                      <a:pt x="110" y="213"/>
                    </a:lnTo>
                    <a:lnTo>
                      <a:pt x="108" y="214"/>
                    </a:lnTo>
                    <a:lnTo>
                      <a:pt x="107" y="214"/>
                    </a:lnTo>
                    <a:lnTo>
                      <a:pt x="106" y="214"/>
                    </a:lnTo>
                    <a:lnTo>
                      <a:pt x="106" y="213"/>
                    </a:lnTo>
                    <a:lnTo>
                      <a:pt x="105" y="214"/>
                    </a:lnTo>
                    <a:lnTo>
                      <a:pt x="104" y="214"/>
                    </a:lnTo>
                    <a:lnTo>
                      <a:pt x="104" y="214"/>
                    </a:lnTo>
                    <a:lnTo>
                      <a:pt x="103" y="215"/>
                    </a:lnTo>
                    <a:lnTo>
                      <a:pt x="103" y="217"/>
                    </a:lnTo>
                    <a:lnTo>
                      <a:pt x="101" y="218"/>
                    </a:lnTo>
                    <a:lnTo>
                      <a:pt x="99" y="218"/>
                    </a:lnTo>
                    <a:lnTo>
                      <a:pt x="99" y="218"/>
                    </a:lnTo>
                    <a:lnTo>
                      <a:pt x="97" y="218"/>
                    </a:lnTo>
                    <a:lnTo>
                      <a:pt x="96" y="218"/>
                    </a:lnTo>
                    <a:lnTo>
                      <a:pt x="96" y="218"/>
                    </a:lnTo>
                    <a:lnTo>
                      <a:pt x="96" y="218"/>
                    </a:lnTo>
                    <a:lnTo>
                      <a:pt x="95" y="218"/>
                    </a:lnTo>
                    <a:lnTo>
                      <a:pt x="94" y="218"/>
                    </a:lnTo>
                    <a:lnTo>
                      <a:pt x="93" y="218"/>
                    </a:lnTo>
                    <a:lnTo>
                      <a:pt x="92" y="217"/>
                    </a:lnTo>
                    <a:lnTo>
                      <a:pt x="91" y="217"/>
                    </a:lnTo>
                    <a:lnTo>
                      <a:pt x="90" y="218"/>
                    </a:lnTo>
                    <a:lnTo>
                      <a:pt x="89" y="218"/>
                    </a:lnTo>
                    <a:lnTo>
                      <a:pt x="89" y="217"/>
                    </a:lnTo>
                    <a:lnTo>
                      <a:pt x="89" y="215"/>
                    </a:lnTo>
                    <a:lnTo>
                      <a:pt x="89" y="214"/>
                    </a:lnTo>
                    <a:lnTo>
                      <a:pt x="89" y="214"/>
                    </a:lnTo>
                    <a:lnTo>
                      <a:pt x="89" y="213"/>
                    </a:lnTo>
                    <a:lnTo>
                      <a:pt x="89" y="212"/>
                    </a:lnTo>
                    <a:lnTo>
                      <a:pt x="89" y="209"/>
                    </a:lnTo>
                    <a:lnTo>
                      <a:pt x="89" y="208"/>
                    </a:lnTo>
                    <a:lnTo>
                      <a:pt x="89" y="208"/>
                    </a:lnTo>
                    <a:lnTo>
                      <a:pt x="88" y="208"/>
                    </a:lnTo>
                    <a:lnTo>
                      <a:pt x="87" y="208"/>
                    </a:lnTo>
                    <a:lnTo>
                      <a:pt x="86" y="208"/>
                    </a:lnTo>
                    <a:lnTo>
                      <a:pt x="85" y="209"/>
                    </a:lnTo>
                    <a:lnTo>
                      <a:pt x="85" y="209"/>
                    </a:lnTo>
                    <a:lnTo>
                      <a:pt x="84" y="208"/>
                    </a:lnTo>
                    <a:lnTo>
                      <a:pt x="84" y="207"/>
                    </a:lnTo>
                    <a:lnTo>
                      <a:pt x="85" y="206"/>
                    </a:lnTo>
                    <a:lnTo>
                      <a:pt x="85" y="205"/>
                    </a:lnTo>
                    <a:lnTo>
                      <a:pt x="84" y="205"/>
                    </a:lnTo>
                    <a:lnTo>
                      <a:pt x="82" y="204"/>
                    </a:lnTo>
                    <a:lnTo>
                      <a:pt x="82" y="203"/>
                    </a:lnTo>
                    <a:lnTo>
                      <a:pt x="82" y="202"/>
                    </a:lnTo>
                    <a:lnTo>
                      <a:pt x="82" y="201"/>
                    </a:lnTo>
                    <a:lnTo>
                      <a:pt x="81" y="201"/>
                    </a:lnTo>
                    <a:lnTo>
                      <a:pt x="81" y="200"/>
                    </a:lnTo>
                    <a:lnTo>
                      <a:pt x="82" y="200"/>
                    </a:lnTo>
                    <a:lnTo>
                      <a:pt x="83" y="200"/>
                    </a:lnTo>
                    <a:lnTo>
                      <a:pt x="84" y="200"/>
                    </a:lnTo>
                    <a:lnTo>
                      <a:pt x="84" y="199"/>
                    </a:lnTo>
                    <a:lnTo>
                      <a:pt x="83" y="197"/>
                    </a:lnTo>
                    <a:lnTo>
                      <a:pt x="83" y="197"/>
                    </a:lnTo>
                    <a:lnTo>
                      <a:pt x="84" y="195"/>
                    </a:lnTo>
                    <a:lnTo>
                      <a:pt x="83" y="195"/>
                    </a:lnTo>
                    <a:lnTo>
                      <a:pt x="84" y="194"/>
                    </a:lnTo>
                    <a:lnTo>
                      <a:pt x="84" y="193"/>
                    </a:lnTo>
                    <a:lnTo>
                      <a:pt x="85" y="192"/>
                    </a:lnTo>
                    <a:lnTo>
                      <a:pt x="84" y="191"/>
                    </a:lnTo>
                    <a:lnTo>
                      <a:pt x="84" y="190"/>
                    </a:lnTo>
                    <a:lnTo>
                      <a:pt x="83" y="190"/>
                    </a:lnTo>
                    <a:lnTo>
                      <a:pt x="82" y="189"/>
                    </a:lnTo>
                    <a:lnTo>
                      <a:pt x="82" y="189"/>
                    </a:lnTo>
                    <a:lnTo>
                      <a:pt x="81" y="188"/>
                    </a:lnTo>
                    <a:lnTo>
                      <a:pt x="80" y="188"/>
                    </a:lnTo>
                    <a:lnTo>
                      <a:pt x="79" y="188"/>
                    </a:lnTo>
                    <a:lnTo>
                      <a:pt x="79" y="187"/>
                    </a:lnTo>
                    <a:lnTo>
                      <a:pt x="80" y="187"/>
                    </a:lnTo>
                    <a:lnTo>
                      <a:pt x="81" y="187"/>
                    </a:lnTo>
                    <a:lnTo>
                      <a:pt x="82" y="187"/>
                    </a:lnTo>
                    <a:lnTo>
                      <a:pt x="82" y="187"/>
                    </a:lnTo>
                    <a:lnTo>
                      <a:pt x="83" y="187"/>
                    </a:lnTo>
                    <a:lnTo>
                      <a:pt x="84" y="187"/>
                    </a:lnTo>
                    <a:lnTo>
                      <a:pt x="85" y="187"/>
                    </a:lnTo>
                    <a:lnTo>
                      <a:pt x="84" y="186"/>
                    </a:lnTo>
                    <a:lnTo>
                      <a:pt x="84" y="184"/>
                    </a:lnTo>
                    <a:lnTo>
                      <a:pt x="85" y="185"/>
                    </a:lnTo>
                    <a:lnTo>
                      <a:pt x="85" y="185"/>
                    </a:lnTo>
                    <a:lnTo>
                      <a:pt x="85" y="184"/>
                    </a:lnTo>
                    <a:lnTo>
                      <a:pt x="85" y="183"/>
                    </a:lnTo>
                    <a:lnTo>
                      <a:pt x="85" y="183"/>
                    </a:lnTo>
                    <a:lnTo>
                      <a:pt x="85" y="181"/>
                    </a:lnTo>
                    <a:lnTo>
                      <a:pt x="83" y="181"/>
                    </a:lnTo>
                    <a:lnTo>
                      <a:pt x="82" y="180"/>
                    </a:lnTo>
                    <a:lnTo>
                      <a:pt x="81" y="180"/>
                    </a:lnTo>
                    <a:lnTo>
                      <a:pt x="79" y="180"/>
                    </a:lnTo>
                    <a:lnTo>
                      <a:pt x="78" y="179"/>
                    </a:lnTo>
                    <a:lnTo>
                      <a:pt x="78" y="179"/>
                    </a:lnTo>
                    <a:lnTo>
                      <a:pt x="75" y="179"/>
                    </a:lnTo>
                    <a:lnTo>
                      <a:pt x="75" y="179"/>
                    </a:lnTo>
                    <a:lnTo>
                      <a:pt x="74" y="180"/>
                    </a:lnTo>
                    <a:lnTo>
                      <a:pt x="73" y="180"/>
                    </a:lnTo>
                    <a:lnTo>
                      <a:pt x="72" y="180"/>
                    </a:lnTo>
                    <a:lnTo>
                      <a:pt x="72" y="180"/>
                    </a:lnTo>
                    <a:lnTo>
                      <a:pt x="71" y="182"/>
                    </a:lnTo>
                    <a:lnTo>
                      <a:pt x="70" y="183"/>
                    </a:lnTo>
                    <a:lnTo>
                      <a:pt x="69" y="183"/>
                    </a:lnTo>
                    <a:lnTo>
                      <a:pt x="69" y="184"/>
                    </a:lnTo>
                    <a:lnTo>
                      <a:pt x="68" y="184"/>
                    </a:lnTo>
                    <a:lnTo>
                      <a:pt x="68" y="185"/>
                    </a:lnTo>
                    <a:lnTo>
                      <a:pt x="66" y="187"/>
                    </a:lnTo>
                    <a:lnTo>
                      <a:pt x="65" y="188"/>
                    </a:lnTo>
                    <a:lnTo>
                      <a:pt x="64" y="189"/>
                    </a:lnTo>
                    <a:lnTo>
                      <a:pt x="61" y="189"/>
                    </a:lnTo>
                    <a:lnTo>
                      <a:pt x="61" y="188"/>
                    </a:lnTo>
                    <a:lnTo>
                      <a:pt x="60" y="188"/>
                    </a:lnTo>
                    <a:lnTo>
                      <a:pt x="58" y="187"/>
                    </a:lnTo>
                    <a:lnTo>
                      <a:pt x="57" y="187"/>
                    </a:lnTo>
                    <a:lnTo>
                      <a:pt x="54" y="187"/>
                    </a:lnTo>
                    <a:lnTo>
                      <a:pt x="54" y="186"/>
                    </a:lnTo>
                    <a:lnTo>
                      <a:pt x="53" y="186"/>
                    </a:lnTo>
                    <a:lnTo>
                      <a:pt x="52" y="186"/>
                    </a:lnTo>
                    <a:lnTo>
                      <a:pt x="50" y="186"/>
                    </a:lnTo>
                    <a:lnTo>
                      <a:pt x="47" y="186"/>
                    </a:lnTo>
                    <a:lnTo>
                      <a:pt x="46" y="185"/>
                    </a:lnTo>
                    <a:lnTo>
                      <a:pt x="44" y="185"/>
                    </a:lnTo>
                    <a:lnTo>
                      <a:pt x="44" y="184"/>
                    </a:lnTo>
                    <a:lnTo>
                      <a:pt x="43" y="184"/>
                    </a:lnTo>
                    <a:lnTo>
                      <a:pt x="42" y="183"/>
                    </a:lnTo>
                    <a:lnTo>
                      <a:pt x="41" y="183"/>
                    </a:lnTo>
                    <a:lnTo>
                      <a:pt x="40" y="183"/>
                    </a:lnTo>
                    <a:lnTo>
                      <a:pt x="40" y="182"/>
                    </a:lnTo>
                    <a:lnTo>
                      <a:pt x="39" y="182"/>
                    </a:lnTo>
                    <a:lnTo>
                      <a:pt x="37" y="180"/>
                    </a:lnTo>
                    <a:lnTo>
                      <a:pt x="37" y="180"/>
                    </a:lnTo>
                    <a:lnTo>
                      <a:pt x="36" y="180"/>
                    </a:lnTo>
                    <a:lnTo>
                      <a:pt x="35" y="180"/>
                    </a:lnTo>
                    <a:lnTo>
                      <a:pt x="34" y="179"/>
                    </a:lnTo>
                    <a:lnTo>
                      <a:pt x="34" y="179"/>
                    </a:lnTo>
                    <a:lnTo>
                      <a:pt x="32" y="177"/>
                    </a:lnTo>
                    <a:lnTo>
                      <a:pt x="31" y="177"/>
                    </a:lnTo>
                    <a:lnTo>
                      <a:pt x="30" y="177"/>
                    </a:lnTo>
                    <a:lnTo>
                      <a:pt x="30" y="176"/>
                    </a:lnTo>
                    <a:lnTo>
                      <a:pt x="28" y="174"/>
                    </a:lnTo>
                    <a:lnTo>
                      <a:pt x="27" y="173"/>
                    </a:lnTo>
                    <a:lnTo>
                      <a:pt x="27" y="172"/>
                    </a:lnTo>
                    <a:lnTo>
                      <a:pt x="26" y="171"/>
                    </a:lnTo>
                    <a:lnTo>
                      <a:pt x="25" y="170"/>
                    </a:lnTo>
                    <a:lnTo>
                      <a:pt x="25" y="170"/>
                    </a:lnTo>
                    <a:lnTo>
                      <a:pt x="24" y="170"/>
                    </a:lnTo>
                    <a:lnTo>
                      <a:pt x="24" y="169"/>
                    </a:lnTo>
                    <a:lnTo>
                      <a:pt x="23" y="168"/>
                    </a:lnTo>
                    <a:lnTo>
                      <a:pt x="22" y="166"/>
                    </a:lnTo>
                    <a:lnTo>
                      <a:pt x="21" y="166"/>
                    </a:lnTo>
                    <a:lnTo>
                      <a:pt x="20" y="165"/>
                    </a:lnTo>
                    <a:lnTo>
                      <a:pt x="20" y="164"/>
                    </a:lnTo>
                    <a:lnTo>
                      <a:pt x="19" y="164"/>
                    </a:lnTo>
                    <a:lnTo>
                      <a:pt x="19" y="163"/>
                    </a:lnTo>
                    <a:lnTo>
                      <a:pt x="18" y="163"/>
                    </a:lnTo>
                    <a:lnTo>
                      <a:pt x="17" y="162"/>
                    </a:lnTo>
                    <a:lnTo>
                      <a:pt x="16" y="161"/>
                    </a:lnTo>
                    <a:lnTo>
                      <a:pt x="16" y="160"/>
                    </a:lnTo>
                    <a:lnTo>
                      <a:pt x="15" y="159"/>
                    </a:lnTo>
                    <a:lnTo>
                      <a:pt x="14" y="158"/>
                    </a:lnTo>
                    <a:lnTo>
                      <a:pt x="14" y="157"/>
                    </a:lnTo>
                    <a:lnTo>
                      <a:pt x="13" y="156"/>
                    </a:lnTo>
                    <a:lnTo>
                      <a:pt x="13" y="156"/>
                    </a:lnTo>
                    <a:lnTo>
                      <a:pt x="12" y="154"/>
                    </a:lnTo>
                    <a:lnTo>
                      <a:pt x="11" y="154"/>
                    </a:lnTo>
                    <a:lnTo>
                      <a:pt x="10" y="153"/>
                    </a:lnTo>
                    <a:lnTo>
                      <a:pt x="8" y="152"/>
                    </a:lnTo>
                    <a:lnTo>
                      <a:pt x="8" y="152"/>
                    </a:lnTo>
                    <a:lnTo>
                      <a:pt x="7" y="150"/>
                    </a:lnTo>
                    <a:lnTo>
                      <a:pt x="6" y="149"/>
                    </a:lnTo>
                    <a:lnTo>
                      <a:pt x="6" y="147"/>
                    </a:lnTo>
                    <a:lnTo>
                      <a:pt x="6" y="146"/>
                    </a:lnTo>
                    <a:lnTo>
                      <a:pt x="4" y="146"/>
                    </a:lnTo>
                    <a:lnTo>
                      <a:pt x="3" y="146"/>
                    </a:lnTo>
                    <a:lnTo>
                      <a:pt x="3" y="146"/>
                    </a:lnTo>
                    <a:lnTo>
                      <a:pt x="2" y="146"/>
                    </a:lnTo>
                    <a:lnTo>
                      <a:pt x="1" y="145"/>
                    </a:lnTo>
                    <a:lnTo>
                      <a:pt x="1" y="143"/>
                    </a:lnTo>
                    <a:lnTo>
                      <a:pt x="1" y="142"/>
                    </a:lnTo>
                    <a:lnTo>
                      <a:pt x="3" y="140"/>
                    </a:lnTo>
                    <a:lnTo>
                      <a:pt x="3" y="139"/>
                    </a:lnTo>
                    <a:lnTo>
                      <a:pt x="3" y="139"/>
                    </a:lnTo>
                    <a:lnTo>
                      <a:pt x="2" y="138"/>
                    </a:lnTo>
                    <a:lnTo>
                      <a:pt x="1" y="136"/>
                    </a:lnTo>
                    <a:lnTo>
                      <a:pt x="0" y="135"/>
                    </a:lnTo>
                    <a:lnTo>
                      <a:pt x="1" y="133"/>
                    </a:lnTo>
                    <a:lnTo>
                      <a:pt x="2" y="132"/>
                    </a:lnTo>
                    <a:lnTo>
                      <a:pt x="3" y="132"/>
                    </a:lnTo>
                    <a:lnTo>
                      <a:pt x="4" y="132"/>
                    </a:lnTo>
                    <a:lnTo>
                      <a:pt x="5" y="132"/>
                    </a:lnTo>
                    <a:lnTo>
                      <a:pt x="6" y="131"/>
                    </a:lnTo>
                    <a:lnTo>
                      <a:pt x="6" y="130"/>
                    </a:lnTo>
                    <a:lnTo>
                      <a:pt x="7" y="128"/>
                    </a:lnTo>
                    <a:lnTo>
                      <a:pt x="7" y="125"/>
                    </a:lnTo>
                    <a:lnTo>
                      <a:pt x="7" y="124"/>
                    </a:lnTo>
                    <a:lnTo>
                      <a:pt x="7" y="123"/>
                    </a:lnTo>
                    <a:lnTo>
                      <a:pt x="8" y="119"/>
                    </a:lnTo>
                    <a:lnTo>
                      <a:pt x="9" y="118"/>
                    </a:lnTo>
                    <a:lnTo>
                      <a:pt x="10" y="118"/>
                    </a:lnTo>
                    <a:lnTo>
                      <a:pt x="11" y="117"/>
                    </a:lnTo>
                    <a:lnTo>
                      <a:pt x="12" y="117"/>
                    </a:lnTo>
                    <a:lnTo>
                      <a:pt x="13" y="116"/>
                    </a:lnTo>
                    <a:lnTo>
                      <a:pt x="13" y="115"/>
                    </a:lnTo>
                    <a:lnTo>
                      <a:pt x="14" y="113"/>
                    </a:lnTo>
                    <a:lnTo>
                      <a:pt x="14" y="112"/>
                    </a:lnTo>
                    <a:lnTo>
                      <a:pt x="14" y="111"/>
                    </a:lnTo>
                    <a:lnTo>
                      <a:pt x="14" y="107"/>
                    </a:lnTo>
                    <a:lnTo>
                      <a:pt x="15" y="105"/>
                    </a:lnTo>
                    <a:lnTo>
                      <a:pt x="15" y="104"/>
                    </a:lnTo>
                    <a:lnTo>
                      <a:pt x="16" y="104"/>
                    </a:lnTo>
                    <a:lnTo>
                      <a:pt x="16" y="103"/>
                    </a:lnTo>
                    <a:lnTo>
                      <a:pt x="16" y="102"/>
                    </a:lnTo>
                    <a:lnTo>
                      <a:pt x="16" y="101"/>
                    </a:lnTo>
                    <a:lnTo>
                      <a:pt x="16" y="98"/>
                    </a:lnTo>
                    <a:lnTo>
                      <a:pt x="16" y="97"/>
                    </a:lnTo>
                    <a:lnTo>
                      <a:pt x="17" y="97"/>
                    </a:lnTo>
                    <a:lnTo>
                      <a:pt x="18" y="96"/>
                    </a:lnTo>
                    <a:lnTo>
                      <a:pt x="18" y="95"/>
                    </a:lnTo>
                    <a:lnTo>
                      <a:pt x="19" y="94"/>
                    </a:lnTo>
                    <a:lnTo>
                      <a:pt x="19" y="94"/>
                    </a:lnTo>
                    <a:lnTo>
                      <a:pt x="20" y="93"/>
                    </a:lnTo>
                    <a:lnTo>
                      <a:pt x="20" y="93"/>
                    </a:lnTo>
                    <a:lnTo>
                      <a:pt x="22" y="92"/>
                    </a:lnTo>
                    <a:lnTo>
                      <a:pt x="23" y="92"/>
                    </a:lnTo>
                    <a:lnTo>
                      <a:pt x="24" y="93"/>
                    </a:lnTo>
                    <a:lnTo>
                      <a:pt x="27" y="94"/>
                    </a:lnTo>
                    <a:lnTo>
                      <a:pt x="27" y="94"/>
                    </a:lnTo>
                    <a:lnTo>
                      <a:pt x="29" y="94"/>
                    </a:lnTo>
                    <a:lnTo>
                      <a:pt x="30" y="94"/>
                    </a:lnTo>
                    <a:lnTo>
                      <a:pt x="31" y="94"/>
                    </a:lnTo>
                    <a:lnTo>
                      <a:pt x="31" y="93"/>
                    </a:lnTo>
                    <a:lnTo>
                      <a:pt x="32" y="92"/>
                    </a:lnTo>
                    <a:lnTo>
                      <a:pt x="33" y="90"/>
                    </a:lnTo>
                    <a:lnTo>
                      <a:pt x="33" y="90"/>
                    </a:lnTo>
                    <a:lnTo>
                      <a:pt x="34" y="88"/>
                    </a:lnTo>
                    <a:lnTo>
                      <a:pt x="35" y="87"/>
                    </a:lnTo>
                    <a:lnTo>
                      <a:pt x="36" y="87"/>
                    </a:lnTo>
                    <a:lnTo>
                      <a:pt x="39" y="85"/>
                    </a:lnTo>
                    <a:lnTo>
                      <a:pt x="40" y="85"/>
                    </a:lnTo>
                    <a:lnTo>
                      <a:pt x="41" y="85"/>
                    </a:lnTo>
                    <a:lnTo>
                      <a:pt x="42" y="83"/>
                    </a:lnTo>
                    <a:lnTo>
                      <a:pt x="43" y="83"/>
                    </a:lnTo>
                    <a:lnTo>
                      <a:pt x="44" y="82"/>
                    </a:lnTo>
                    <a:lnTo>
                      <a:pt x="45" y="81"/>
                    </a:lnTo>
                    <a:lnTo>
                      <a:pt x="46" y="81"/>
                    </a:lnTo>
                    <a:lnTo>
                      <a:pt x="48" y="80"/>
                    </a:lnTo>
                    <a:lnTo>
                      <a:pt x="49" y="80"/>
                    </a:lnTo>
                    <a:lnTo>
                      <a:pt x="50" y="79"/>
                    </a:lnTo>
                    <a:lnTo>
                      <a:pt x="52" y="78"/>
                    </a:lnTo>
                    <a:lnTo>
                      <a:pt x="53" y="77"/>
                    </a:lnTo>
                    <a:lnTo>
                      <a:pt x="52" y="77"/>
                    </a:lnTo>
                    <a:lnTo>
                      <a:pt x="51" y="76"/>
                    </a:lnTo>
                    <a:lnTo>
                      <a:pt x="51" y="75"/>
                    </a:lnTo>
                    <a:lnTo>
                      <a:pt x="51" y="74"/>
                    </a:lnTo>
                    <a:lnTo>
                      <a:pt x="50" y="73"/>
                    </a:lnTo>
                    <a:lnTo>
                      <a:pt x="50" y="73"/>
                    </a:lnTo>
                    <a:lnTo>
                      <a:pt x="49" y="72"/>
                    </a:lnTo>
                    <a:lnTo>
                      <a:pt x="49" y="71"/>
                    </a:lnTo>
                    <a:lnTo>
                      <a:pt x="50" y="70"/>
                    </a:lnTo>
                    <a:lnTo>
                      <a:pt x="51" y="70"/>
                    </a:lnTo>
                    <a:lnTo>
                      <a:pt x="52" y="70"/>
                    </a:lnTo>
                    <a:lnTo>
                      <a:pt x="53" y="70"/>
                    </a:lnTo>
                    <a:lnTo>
                      <a:pt x="54" y="68"/>
                    </a:lnTo>
                    <a:lnTo>
                      <a:pt x="54" y="67"/>
                    </a:lnTo>
                    <a:lnTo>
                      <a:pt x="55" y="67"/>
                    </a:lnTo>
                    <a:lnTo>
                      <a:pt x="57" y="66"/>
                    </a:lnTo>
                    <a:lnTo>
                      <a:pt x="57" y="65"/>
                    </a:lnTo>
                    <a:lnTo>
                      <a:pt x="58" y="64"/>
                    </a:lnTo>
                    <a:lnTo>
                      <a:pt x="58" y="63"/>
                    </a:lnTo>
                    <a:lnTo>
                      <a:pt x="58" y="63"/>
                    </a:lnTo>
                    <a:lnTo>
                      <a:pt x="58" y="62"/>
                    </a:lnTo>
                    <a:lnTo>
                      <a:pt x="59" y="63"/>
                    </a:lnTo>
                    <a:lnTo>
                      <a:pt x="59" y="63"/>
                    </a:lnTo>
                    <a:lnTo>
                      <a:pt x="60" y="63"/>
                    </a:lnTo>
                    <a:lnTo>
                      <a:pt x="61" y="64"/>
                    </a:lnTo>
                    <a:lnTo>
                      <a:pt x="62" y="64"/>
                    </a:lnTo>
                    <a:lnTo>
                      <a:pt x="62" y="65"/>
                    </a:lnTo>
                    <a:lnTo>
                      <a:pt x="62" y="66"/>
                    </a:lnTo>
                    <a:lnTo>
                      <a:pt x="63" y="66"/>
                    </a:lnTo>
                    <a:lnTo>
                      <a:pt x="64" y="65"/>
                    </a:lnTo>
                    <a:lnTo>
                      <a:pt x="65" y="64"/>
                    </a:lnTo>
                    <a:lnTo>
                      <a:pt x="65" y="65"/>
                    </a:lnTo>
                    <a:lnTo>
                      <a:pt x="65" y="66"/>
                    </a:lnTo>
                    <a:lnTo>
                      <a:pt x="65" y="66"/>
                    </a:lnTo>
                    <a:lnTo>
                      <a:pt x="66" y="66"/>
                    </a:lnTo>
                    <a:lnTo>
                      <a:pt x="66" y="65"/>
                    </a:lnTo>
                    <a:lnTo>
                      <a:pt x="67" y="66"/>
                    </a:lnTo>
                    <a:lnTo>
                      <a:pt x="68" y="66"/>
                    </a:lnTo>
                    <a:lnTo>
                      <a:pt x="68" y="66"/>
                    </a:lnTo>
                    <a:lnTo>
                      <a:pt x="69" y="66"/>
                    </a:lnTo>
                    <a:lnTo>
                      <a:pt x="70" y="66"/>
                    </a:lnTo>
                    <a:lnTo>
                      <a:pt x="71" y="66"/>
                    </a:lnTo>
                    <a:lnTo>
                      <a:pt x="72" y="66"/>
                    </a:lnTo>
                    <a:lnTo>
                      <a:pt x="72" y="67"/>
                    </a:lnTo>
                    <a:lnTo>
                      <a:pt x="72" y="67"/>
                    </a:lnTo>
                    <a:lnTo>
                      <a:pt x="73" y="68"/>
                    </a:lnTo>
                    <a:lnTo>
                      <a:pt x="74" y="69"/>
                    </a:lnTo>
                    <a:lnTo>
                      <a:pt x="74" y="68"/>
                    </a:lnTo>
                    <a:lnTo>
                      <a:pt x="75" y="67"/>
                    </a:lnTo>
                    <a:lnTo>
                      <a:pt x="75" y="67"/>
                    </a:lnTo>
                    <a:lnTo>
                      <a:pt x="75" y="68"/>
                    </a:lnTo>
                    <a:lnTo>
                      <a:pt x="75" y="69"/>
                    </a:lnTo>
                    <a:lnTo>
                      <a:pt x="75" y="70"/>
                    </a:lnTo>
                    <a:lnTo>
                      <a:pt x="76" y="70"/>
                    </a:lnTo>
                    <a:lnTo>
                      <a:pt x="77" y="70"/>
                    </a:lnTo>
                    <a:lnTo>
                      <a:pt x="78" y="69"/>
                    </a:lnTo>
                    <a:lnTo>
                      <a:pt x="79" y="67"/>
                    </a:lnTo>
                    <a:lnTo>
                      <a:pt x="79" y="66"/>
                    </a:lnTo>
                    <a:lnTo>
                      <a:pt x="78" y="65"/>
                    </a:lnTo>
                    <a:lnTo>
                      <a:pt x="78" y="64"/>
                    </a:lnTo>
                    <a:lnTo>
                      <a:pt x="79" y="63"/>
                    </a:lnTo>
                    <a:lnTo>
                      <a:pt x="80" y="63"/>
                    </a:lnTo>
                    <a:lnTo>
                      <a:pt x="81" y="61"/>
                    </a:lnTo>
                    <a:lnTo>
                      <a:pt x="81" y="59"/>
                    </a:lnTo>
                    <a:lnTo>
                      <a:pt x="82" y="59"/>
                    </a:lnTo>
                    <a:lnTo>
                      <a:pt x="83" y="59"/>
                    </a:lnTo>
                    <a:lnTo>
                      <a:pt x="85" y="58"/>
                    </a:lnTo>
                    <a:lnTo>
                      <a:pt x="85" y="57"/>
                    </a:lnTo>
                    <a:lnTo>
                      <a:pt x="85" y="56"/>
                    </a:lnTo>
                    <a:lnTo>
                      <a:pt x="86" y="56"/>
                    </a:lnTo>
                    <a:lnTo>
                      <a:pt x="85" y="55"/>
                    </a:lnTo>
                    <a:lnTo>
                      <a:pt x="86" y="54"/>
                    </a:lnTo>
                    <a:lnTo>
                      <a:pt x="86" y="53"/>
                    </a:lnTo>
                    <a:lnTo>
                      <a:pt x="87" y="52"/>
                    </a:lnTo>
                    <a:lnTo>
                      <a:pt x="87" y="52"/>
                    </a:lnTo>
                    <a:lnTo>
                      <a:pt x="88" y="52"/>
                    </a:lnTo>
                    <a:lnTo>
                      <a:pt x="89" y="52"/>
                    </a:lnTo>
                    <a:lnTo>
                      <a:pt x="90" y="52"/>
                    </a:lnTo>
                    <a:lnTo>
                      <a:pt x="91" y="52"/>
                    </a:lnTo>
                    <a:lnTo>
                      <a:pt x="91" y="51"/>
                    </a:lnTo>
                    <a:lnTo>
                      <a:pt x="90" y="49"/>
                    </a:lnTo>
                    <a:lnTo>
                      <a:pt x="90" y="47"/>
                    </a:lnTo>
                    <a:lnTo>
                      <a:pt x="91" y="47"/>
                    </a:lnTo>
                    <a:lnTo>
                      <a:pt x="92" y="48"/>
                    </a:lnTo>
                    <a:lnTo>
                      <a:pt x="92" y="48"/>
                    </a:lnTo>
                    <a:lnTo>
                      <a:pt x="92" y="49"/>
                    </a:lnTo>
                    <a:lnTo>
                      <a:pt x="93" y="48"/>
                    </a:lnTo>
                    <a:lnTo>
                      <a:pt x="94" y="47"/>
                    </a:lnTo>
                    <a:lnTo>
                      <a:pt x="94" y="46"/>
                    </a:lnTo>
                    <a:lnTo>
                      <a:pt x="95" y="46"/>
                    </a:lnTo>
                    <a:lnTo>
                      <a:pt x="96" y="46"/>
                    </a:lnTo>
                    <a:lnTo>
                      <a:pt x="95" y="45"/>
                    </a:lnTo>
                    <a:lnTo>
                      <a:pt x="93" y="45"/>
                    </a:lnTo>
                    <a:lnTo>
                      <a:pt x="92" y="44"/>
                    </a:lnTo>
                    <a:lnTo>
                      <a:pt x="92" y="44"/>
                    </a:lnTo>
                    <a:lnTo>
                      <a:pt x="93" y="43"/>
                    </a:lnTo>
                    <a:lnTo>
                      <a:pt x="92" y="42"/>
                    </a:lnTo>
                    <a:lnTo>
                      <a:pt x="92" y="42"/>
                    </a:lnTo>
                    <a:lnTo>
                      <a:pt x="92" y="41"/>
                    </a:lnTo>
                    <a:lnTo>
                      <a:pt x="92" y="40"/>
                    </a:lnTo>
                    <a:lnTo>
                      <a:pt x="93" y="40"/>
                    </a:lnTo>
                    <a:lnTo>
                      <a:pt x="94" y="39"/>
                    </a:lnTo>
                    <a:lnTo>
                      <a:pt x="95" y="39"/>
                    </a:lnTo>
                    <a:lnTo>
                      <a:pt x="96" y="39"/>
                    </a:lnTo>
                    <a:lnTo>
                      <a:pt x="95" y="38"/>
                    </a:lnTo>
                    <a:lnTo>
                      <a:pt x="95" y="37"/>
                    </a:lnTo>
                    <a:lnTo>
                      <a:pt x="96" y="36"/>
                    </a:lnTo>
                    <a:lnTo>
                      <a:pt x="96" y="36"/>
                    </a:lnTo>
                    <a:lnTo>
                      <a:pt x="97" y="36"/>
                    </a:lnTo>
                    <a:lnTo>
                      <a:pt x="97" y="35"/>
                    </a:lnTo>
                    <a:lnTo>
                      <a:pt x="98" y="35"/>
                    </a:lnTo>
                    <a:lnTo>
                      <a:pt x="99" y="35"/>
                    </a:lnTo>
                    <a:lnTo>
                      <a:pt x="99" y="34"/>
                    </a:lnTo>
                    <a:lnTo>
                      <a:pt x="99" y="33"/>
                    </a:lnTo>
                    <a:lnTo>
                      <a:pt x="99" y="32"/>
                    </a:lnTo>
                    <a:lnTo>
                      <a:pt x="98" y="31"/>
                    </a:lnTo>
                    <a:lnTo>
                      <a:pt x="97" y="30"/>
                    </a:lnTo>
                    <a:lnTo>
                      <a:pt x="97" y="28"/>
                    </a:lnTo>
                    <a:lnTo>
                      <a:pt x="98" y="28"/>
                    </a:lnTo>
                    <a:lnTo>
                      <a:pt x="99" y="27"/>
                    </a:lnTo>
                    <a:lnTo>
                      <a:pt x="101" y="27"/>
                    </a:lnTo>
                    <a:lnTo>
                      <a:pt x="102" y="26"/>
                    </a:lnTo>
                    <a:lnTo>
                      <a:pt x="102" y="25"/>
                    </a:lnTo>
                    <a:lnTo>
                      <a:pt x="101" y="25"/>
                    </a:lnTo>
                    <a:lnTo>
                      <a:pt x="102" y="24"/>
                    </a:lnTo>
                    <a:lnTo>
                      <a:pt x="103" y="24"/>
                    </a:lnTo>
                    <a:lnTo>
                      <a:pt x="103" y="23"/>
                    </a:lnTo>
                    <a:lnTo>
                      <a:pt x="103" y="22"/>
                    </a:lnTo>
                    <a:lnTo>
                      <a:pt x="103" y="21"/>
                    </a:lnTo>
                    <a:lnTo>
                      <a:pt x="138" y="21"/>
                    </a:lnTo>
                    <a:lnTo>
                      <a:pt x="137" y="20"/>
                    </a:lnTo>
                    <a:lnTo>
                      <a:pt x="138" y="20"/>
                    </a:lnTo>
                    <a:lnTo>
                      <a:pt x="139" y="20"/>
                    </a:lnTo>
                    <a:lnTo>
                      <a:pt x="139" y="18"/>
                    </a:lnTo>
                    <a:lnTo>
                      <a:pt x="140" y="18"/>
                    </a:lnTo>
                    <a:lnTo>
                      <a:pt x="140" y="18"/>
                    </a:lnTo>
                    <a:lnTo>
                      <a:pt x="141" y="18"/>
                    </a:lnTo>
                    <a:lnTo>
                      <a:pt x="142" y="18"/>
                    </a:lnTo>
                    <a:lnTo>
                      <a:pt x="142" y="17"/>
                    </a:lnTo>
                    <a:lnTo>
                      <a:pt x="142" y="16"/>
                    </a:lnTo>
                    <a:lnTo>
                      <a:pt x="143" y="15"/>
                    </a:lnTo>
                    <a:lnTo>
                      <a:pt x="144" y="15"/>
                    </a:lnTo>
                    <a:lnTo>
                      <a:pt x="144" y="14"/>
                    </a:lnTo>
                    <a:lnTo>
                      <a:pt x="145" y="15"/>
                    </a:lnTo>
                    <a:lnTo>
                      <a:pt x="146" y="14"/>
                    </a:lnTo>
                    <a:lnTo>
                      <a:pt x="146" y="13"/>
                    </a:lnTo>
                    <a:lnTo>
                      <a:pt x="146" y="12"/>
                    </a:lnTo>
                    <a:lnTo>
                      <a:pt x="146" y="11"/>
                    </a:lnTo>
                    <a:lnTo>
                      <a:pt x="147" y="11"/>
                    </a:lnTo>
                    <a:lnTo>
                      <a:pt x="147" y="9"/>
                    </a:lnTo>
                    <a:lnTo>
                      <a:pt x="147" y="9"/>
                    </a:lnTo>
                    <a:lnTo>
                      <a:pt x="149" y="10"/>
                    </a:lnTo>
                    <a:lnTo>
                      <a:pt x="150" y="9"/>
                    </a:lnTo>
                    <a:lnTo>
                      <a:pt x="151" y="9"/>
                    </a:lnTo>
                    <a:lnTo>
                      <a:pt x="151" y="9"/>
                    </a:lnTo>
                    <a:lnTo>
                      <a:pt x="151" y="8"/>
                    </a:lnTo>
                    <a:lnTo>
                      <a:pt x="151" y="8"/>
                    </a:lnTo>
                    <a:lnTo>
                      <a:pt x="151" y="7"/>
                    </a:lnTo>
                    <a:lnTo>
                      <a:pt x="151" y="6"/>
                    </a:lnTo>
                    <a:lnTo>
                      <a:pt x="152" y="4"/>
                    </a:lnTo>
                    <a:lnTo>
                      <a:pt x="153" y="4"/>
                    </a:lnTo>
                    <a:lnTo>
                      <a:pt x="152" y="3"/>
                    </a:lnTo>
                    <a:lnTo>
                      <a:pt x="153" y="3"/>
                    </a:lnTo>
                    <a:lnTo>
                      <a:pt x="154" y="1"/>
                    </a:lnTo>
                    <a:lnTo>
                      <a:pt x="154" y="1"/>
                    </a:lnTo>
                    <a:lnTo>
                      <a:pt x="157" y="0"/>
                    </a:lnTo>
                    <a:lnTo>
                      <a:pt x="158" y="0"/>
                    </a:lnTo>
                    <a:lnTo>
                      <a:pt x="159" y="1"/>
                    </a:lnTo>
                    <a:lnTo>
                      <a:pt x="160" y="1"/>
                    </a:lnTo>
                    <a:lnTo>
                      <a:pt x="161" y="0"/>
                    </a:lnTo>
                    <a:lnTo>
                      <a:pt x="161" y="1"/>
                    </a:lnTo>
                    <a:lnTo>
                      <a:pt x="162" y="1"/>
                    </a:lnTo>
                    <a:lnTo>
                      <a:pt x="163" y="1"/>
                    </a:lnTo>
                    <a:lnTo>
                      <a:pt x="164" y="1"/>
                    </a:lnTo>
                    <a:lnTo>
                      <a:pt x="165" y="1"/>
                    </a:lnTo>
                    <a:lnTo>
                      <a:pt x="165" y="2"/>
                    </a:lnTo>
                    <a:lnTo>
                      <a:pt x="168" y="2"/>
                    </a:lnTo>
                    <a:lnTo>
                      <a:pt x="170" y="2"/>
                    </a:lnTo>
                    <a:lnTo>
                      <a:pt x="171" y="2"/>
                    </a:lnTo>
                    <a:lnTo>
                      <a:pt x="174" y="2"/>
                    </a:lnTo>
                    <a:lnTo>
                      <a:pt x="175" y="2"/>
                    </a:lnTo>
                    <a:lnTo>
                      <a:pt x="175" y="2"/>
                    </a:lnTo>
                    <a:lnTo>
                      <a:pt x="176" y="2"/>
                    </a:lnTo>
                    <a:lnTo>
                      <a:pt x="177" y="3"/>
                    </a:lnTo>
                    <a:lnTo>
                      <a:pt x="178" y="3"/>
                    </a:lnTo>
                    <a:lnTo>
                      <a:pt x="178" y="4"/>
                    </a:lnTo>
                    <a:lnTo>
                      <a:pt x="180" y="4"/>
                    </a:lnTo>
                    <a:lnTo>
                      <a:pt x="181" y="4"/>
                    </a:lnTo>
                    <a:lnTo>
                      <a:pt x="183" y="6"/>
                    </a:lnTo>
                    <a:lnTo>
                      <a:pt x="184" y="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61" name="Freeform 1220">
                <a:extLst>
                  <a:ext uri="{FF2B5EF4-FFF2-40B4-BE49-F238E27FC236}">
                    <a16:creationId xmlns:a16="http://schemas.microsoft.com/office/drawing/2014/main" id="{9445D876-0E79-44C2-AD34-2C6405338842}"/>
                  </a:ext>
                </a:extLst>
              </p:cNvPr>
              <p:cNvSpPr>
                <a:spLocks/>
              </p:cNvSpPr>
              <p:nvPr/>
            </p:nvSpPr>
            <p:spPr bwMode="auto">
              <a:xfrm>
                <a:off x="4864" y="1229"/>
                <a:ext cx="442" cy="271"/>
              </a:xfrm>
              <a:custGeom>
                <a:avLst/>
                <a:gdLst>
                  <a:gd name="T0" fmla="*/ 368 w 442"/>
                  <a:gd name="T1" fmla="*/ 12 h 271"/>
                  <a:gd name="T2" fmla="*/ 373 w 442"/>
                  <a:gd name="T3" fmla="*/ 24 h 271"/>
                  <a:gd name="T4" fmla="*/ 384 w 442"/>
                  <a:gd name="T5" fmla="*/ 37 h 271"/>
                  <a:gd name="T6" fmla="*/ 389 w 442"/>
                  <a:gd name="T7" fmla="*/ 50 h 271"/>
                  <a:gd name="T8" fmla="*/ 403 w 442"/>
                  <a:gd name="T9" fmla="*/ 62 h 271"/>
                  <a:gd name="T10" fmla="*/ 410 w 442"/>
                  <a:gd name="T11" fmla="*/ 74 h 271"/>
                  <a:gd name="T12" fmla="*/ 421 w 442"/>
                  <a:gd name="T13" fmla="*/ 84 h 271"/>
                  <a:gd name="T14" fmla="*/ 427 w 442"/>
                  <a:gd name="T15" fmla="*/ 92 h 271"/>
                  <a:gd name="T16" fmla="*/ 434 w 442"/>
                  <a:gd name="T17" fmla="*/ 102 h 271"/>
                  <a:gd name="T18" fmla="*/ 440 w 442"/>
                  <a:gd name="T19" fmla="*/ 113 h 271"/>
                  <a:gd name="T20" fmla="*/ 434 w 442"/>
                  <a:gd name="T21" fmla="*/ 112 h 271"/>
                  <a:gd name="T22" fmla="*/ 423 w 442"/>
                  <a:gd name="T23" fmla="*/ 115 h 271"/>
                  <a:gd name="T24" fmla="*/ 410 w 442"/>
                  <a:gd name="T25" fmla="*/ 112 h 271"/>
                  <a:gd name="T26" fmla="*/ 399 w 442"/>
                  <a:gd name="T27" fmla="*/ 112 h 271"/>
                  <a:gd name="T28" fmla="*/ 382 w 442"/>
                  <a:gd name="T29" fmla="*/ 105 h 271"/>
                  <a:gd name="T30" fmla="*/ 367 w 442"/>
                  <a:gd name="T31" fmla="*/ 108 h 271"/>
                  <a:gd name="T32" fmla="*/ 354 w 442"/>
                  <a:gd name="T33" fmla="*/ 113 h 271"/>
                  <a:gd name="T34" fmla="*/ 341 w 442"/>
                  <a:gd name="T35" fmla="*/ 118 h 271"/>
                  <a:gd name="T36" fmla="*/ 325 w 442"/>
                  <a:gd name="T37" fmla="*/ 127 h 271"/>
                  <a:gd name="T38" fmla="*/ 313 w 442"/>
                  <a:gd name="T39" fmla="*/ 142 h 271"/>
                  <a:gd name="T40" fmla="*/ 303 w 442"/>
                  <a:gd name="T41" fmla="*/ 157 h 271"/>
                  <a:gd name="T42" fmla="*/ 294 w 442"/>
                  <a:gd name="T43" fmla="*/ 176 h 271"/>
                  <a:gd name="T44" fmla="*/ 282 w 442"/>
                  <a:gd name="T45" fmla="*/ 191 h 271"/>
                  <a:gd name="T46" fmla="*/ 262 w 442"/>
                  <a:gd name="T47" fmla="*/ 205 h 271"/>
                  <a:gd name="T48" fmla="*/ 244 w 442"/>
                  <a:gd name="T49" fmla="*/ 202 h 271"/>
                  <a:gd name="T50" fmla="*/ 233 w 442"/>
                  <a:gd name="T51" fmla="*/ 211 h 271"/>
                  <a:gd name="T52" fmla="*/ 224 w 442"/>
                  <a:gd name="T53" fmla="*/ 219 h 271"/>
                  <a:gd name="T54" fmla="*/ 181 w 442"/>
                  <a:gd name="T55" fmla="*/ 229 h 271"/>
                  <a:gd name="T56" fmla="*/ 177 w 442"/>
                  <a:gd name="T57" fmla="*/ 241 h 271"/>
                  <a:gd name="T58" fmla="*/ 176 w 442"/>
                  <a:gd name="T59" fmla="*/ 249 h 271"/>
                  <a:gd name="T60" fmla="*/ 169 w 442"/>
                  <a:gd name="T61" fmla="*/ 259 h 271"/>
                  <a:gd name="T62" fmla="*/ 159 w 442"/>
                  <a:gd name="T63" fmla="*/ 268 h 271"/>
                  <a:gd name="T64" fmla="*/ 149 w 442"/>
                  <a:gd name="T65" fmla="*/ 267 h 271"/>
                  <a:gd name="T66" fmla="*/ 141 w 442"/>
                  <a:gd name="T67" fmla="*/ 264 h 271"/>
                  <a:gd name="T68" fmla="*/ 135 w 442"/>
                  <a:gd name="T69" fmla="*/ 262 h 271"/>
                  <a:gd name="T70" fmla="*/ 131 w 442"/>
                  <a:gd name="T71" fmla="*/ 267 h 271"/>
                  <a:gd name="T72" fmla="*/ 128 w 442"/>
                  <a:gd name="T73" fmla="*/ 267 h 271"/>
                  <a:gd name="T74" fmla="*/ 123 w 442"/>
                  <a:gd name="T75" fmla="*/ 268 h 271"/>
                  <a:gd name="T76" fmla="*/ 119 w 442"/>
                  <a:gd name="T77" fmla="*/ 265 h 271"/>
                  <a:gd name="T78" fmla="*/ 115 w 442"/>
                  <a:gd name="T79" fmla="*/ 264 h 271"/>
                  <a:gd name="T80" fmla="*/ 111 w 442"/>
                  <a:gd name="T81" fmla="*/ 260 h 271"/>
                  <a:gd name="T82" fmla="*/ 109 w 442"/>
                  <a:gd name="T83" fmla="*/ 255 h 271"/>
                  <a:gd name="T84" fmla="*/ 105 w 442"/>
                  <a:gd name="T85" fmla="*/ 251 h 271"/>
                  <a:gd name="T86" fmla="*/ 103 w 442"/>
                  <a:gd name="T87" fmla="*/ 248 h 271"/>
                  <a:gd name="T88" fmla="*/ 98 w 442"/>
                  <a:gd name="T89" fmla="*/ 244 h 271"/>
                  <a:gd name="T90" fmla="*/ 94 w 442"/>
                  <a:gd name="T91" fmla="*/ 241 h 271"/>
                  <a:gd name="T92" fmla="*/ 90 w 442"/>
                  <a:gd name="T93" fmla="*/ 242 h 271"/>
                  <a:gd name="T94" fmla="*/ 84 w 442"/>
                  <a:gd name="T95" fmla="*/ 236 h 271"/>
                  <a:gd name="T96" fmla="*/ 80 w 442"/>
                  <a:gd name="T97" fmla="*/ 230 h 271"/>
                  <a:gd name="T98" fmla="*/ 73 w 442"/>
                  <a:gd name="T99" fmla="*/ 227 h 271"/>
                  <a:gd name="T100" fmla="*/ 63 w 442"/>
                  <a:gd name="T101" fmla="*/ 229 h 271"/>
                  <a:gd name="T102" fmla="*/ 54 w 442"/>
                  <a:gd name="T103" fmla="*/ 227 h 271"/>
                  <a:gd name="T104" fmla="*/ 48 w 442"/>
                  <a:gd name="T105" fmla="*/ 223 h 271"/>
                  <a:gd name="T106" fmla="*/ 42 w 442"/>
                  <a:gd name="T107" fmla="*/ 226 h 271"/>
                  <a:gd name="T108" fmla="*/ 37 w 442"/>
                  <a:gd name="T109" fmla="*/ 228 h 271"/>
                  <a:gd name="T110" fmla="*/ 27 w 442"/>
                  <a:gd name="T111" fmla="*/ 232 h 271"/>
                  <a:gd name="T112" fmla="*/ 18 w 442"/>
                  <a:gd name="T113" fmla="*/ 233 h 271"/>
                  <a:gd name="T114" fmla="*/ 14 w 442"/>
                  <a:gd name="T115" fmla="*/ 234 h 271"/>
                  <a:gd name="T116" fmla="*/ 5 w 442"/>
                  <a:gd name="T117" fmla="*/ 227 h 271"/>
                  <a:gd name="T118" fmla="*/ 1 w 442"/>
                  <a:gd name="T119" fmla="*/ 22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2" h="271">
                    <a:moveTo>
                      <a:pt x="366" y="0"/>
                    </a:moveTo>
                    <a:lnTo>
                      <a:pt x="364" y="2"/>
                    </a:lnTo>
                    <a:lnTo>
                      <a:pt x="365" y="2"/>
                    </a:lnTo>
                    <a:lnTo>
                      <a:pt x="365" y="3"/>
                    </a:lnTo>
                    <a:lnTo>
                      <a:pt x="365" y="4"/>
                    </a:lnTo>
                    <a:lnTo>
                      <a:pt x="365" y="5"/>
                    </a:lnTo>
                    <a:lnTo>
                      <a:pt x="365" y="5"/>
                    </a:lnTo>
                    <a:lnTo>
                      <a:pt x="363" y="7"/>
                    </a:lnTo>
                    <a:lnTo>
                      <a:pt x="363" y="8"/>
                    </a:lnTo>
                    <a:lnTo>
                      <a:pt x="363" y="9"/>
                    </a:lnTo>
                    <a:lnTo>
                      <a:pt x="363" y="9"/>
                    </a:lnTo>
                    <a:lnTo>
                      <a:pt x="363" y="10"/>
                    </a:lnTo>
                    <a:lnTo>
                      <a:pt x="365" y="11"/>
                    </a:lnTo>
                    <a:lnTo>
                      <a:pt x="366" y="12"/>
                    </a:lnTo>
                    <a:lnTo>
                      <a:pt x="366" y="12"/>
                    </a:lnTo>
                    <a:lnTo>
                      <a:pt x="367" y="12"/>
                    </a:lnTo>
                    <a:lnTo>
                      <a:pt x="368" y="12"/>
                    </a:lnTo>
                    <a:lnTo>
                      <a:pt x="369" y="13"/>
                    </a:lnTo>
                    <a:lnTo>
                      <a:pt x="369" y="14"/>
                    </a:lnTo>
                    <a:lnTo>
                      <a:pt x="369" y="15"/>
                    </a:lnTo>
                    <a:lnTo>
                      <a:pt x="368" y="16"/>
                    </a:lnTo>
                    <a:lnTo>
                      <a:pt x="368" y="17"/>
                    </a:lnTo>
                    <a:lnTo>
                      <a:pt x="369" y="19"/>
                    </a:lnTo>
                    <a:lnTo>
                      <a:pt x="369" y="19"/>
                    </a:lnTo>
                    <a:lnTo>
                      <a:pt x="369" y="20"/>
                    </a:lnTo>
                    <a:lnTo>
                      <a:pt x="368" y="21"/>
                    </a:lnTo>
                    <a:lnTo>
                      <a:pt x="367" y="21"/>
                    </a:lnTo>
                    <a:lnTo>
                      <a:pt x="368" y="22"/>
                    </a:lnTo>
                    <a:lnTo>
                      <a:pt x="369" y="22"/>
                    </a:lnTo>
                    <a:lnTo>
                      <a:pt x="369" y="22"/>
                    </a:lnTo>
                    <a:lnTo>
                      <a:pt x="370" y="22"/>
                    </a:lnTo>
                    <a:lnTo>
                      <a:pt x="372" y="23"/>
                    </a:lnTo>
                    <a:lnTo>
                      <a:pt x="372" y="23"/>
                    </a:lnTo>
                    <a:lnTo>
                      <a:pt x="373" y="24"/>
                    </a:lnTo>
                    <a:lnTo>
                      <a:pt x="375" y="25"/>
                    </a:lnTo>
                    <a:lnTo>
                      <a:pt x="376" y="26"/>
                    </a:lnTo>
                    <a:lnTo>
                      <a:pt x="376" y="26"/>
                    </a:lnTo>
                    <a:lnTo>
                      <a:pt x="378" y="26"/>
                    </a:lnTo>
                    <a:lnTo>
                      <a:pt x="379" y="26"/>
                    </a:lnTo>
                    <a:lnTo>
                      <a:pt x="379" y="26"/>
                    </a:lnTo>
                    <a:lnTo>
                      <a:pt x="380" y="27"/>
                    </a:lnTo>
                    <a:lnTo>
                      <a:pt x="381" y="27"/>
                    </a:lnTo>
                    <a:lnTo>
                      <a:pt x="382" y="28"/>
                    </a:lnTo>
                    <a:lnTo>
                      <a:pt x="383" y="28"/>
                    </a:lnTo>
                    <a:lnTo>
                      <a:pt x="384" y="30"/>
                    </a:lnTo>
                    <a:lnTo>
                      <a:pt x="385" y="31"/>
                    </a:lnTo>
                    <a:lnTo>
                      <a:pt x="384" y="33"/>
                    </a:lnTo>
                    <a:lnTo>
                      <a:pt x="384" y="33"/>
                    </a:lnTo>
                    <a:lnTo>
                      <a:pt x="385" y="36"/>
                    </a:lnTo>
                    <a:lnTo>
                      <a:pt x="384" y="36"/>
                    </a:lnTo>
                    <a:lnTo>
                      <a:pt x="384" y="37"/>
                    </a:lnTo>
                    <a:lnTo>
                      <a:pt x="384" y="38"/>
                    </a:lnTo>
                    <a:lnTo>
                      <a:pt x="385" y="39"/>
                    </a:lnTo>
                    <a:lnTo>
                      <a:pt x="386" y="39"/>
                    </a:lnTo>
                    <a:lnTo>
                      <a:pt x="387" y="40"/>
                    </a:lnTo>
                    <a:lnTo>
                      <a:pt x="388" y="41"/>
                    </a:lnTo>
                    <a:lnTo>
                      <a:pt x="389" y="42"/>
                    </a:lnTo>
                    <a:lnTo>
                      <a:pt x="389" y="43"/>
                    </a:lnTo>
                    <a:lnTo>
                      <a:pt x="389" y="43"/>
                    </a:lnTo>
                    <a:lnTo>
                      <a:pt x="389" y="44"/>
                    </a:lnTo>
                    <a:lnTo>
                      <a:pt x="390" y="45"/>
                    </a:lnTo>
                    <a:lnTo>
                      <a:pt x="390" y="46"/>
                    </a:lnTo>
                    <a:lnTo>
                      <a:pt x="390" y="47"/>
                    </a:lnTo>
                    <a:lnTo>
                      <a:pt x="390" y="47"/>
                    </a:lnTo>
                    <a:lnTo>
                      <a:pt x="390" y="48"/>
                    </a:lnTo>
                    <a:lnTo>
                      <a:pt x="390" y="49"/>
                    </a:lnTo>
                    <a:lnTo>
                      <a:pt x="389" y="50"/>
                    </a:lnTo>
                    <a:lnTo>
                      <a:pt x="389" y="50"/>
                    </a:lnTo>
                    <a:lnTo>
                      <a:pt x="389" y="53"/>
                    </a:lnTo>
                    <a:lnTo>
                      <a:pt x="388" y="54"/>
                    </a:lnTo>
                    <a:lnTo>
                      <a:pt x="388" y="56"/>
                    </a:lnTo>
                    <a:lnTo>
                      <a:pt x="388" y="57"/>
                    </a:lnTo>
                    <a:lnTo>
                      <a:pt x="388" y="57"/>
                    </a:lnTo>
                    <a:lnTo>
                      <a:pt x="389" y="57"/>
                    </a:lnTo>
                    <a:lnTo>
                      <a:pt x="389" y="58"/>
                    </a:lnTo>
                    <a:lnTo>
                      <a:pt x="392" y="59"/>
                    </a:lnTo>
                    <a:lnTo>
                      <a:pt x="393" y="60"/>
                    </a:lnTo>
                    <a:lnTo>
                      <a:pt x="396" y="61"/>
                    </a:lnTo>
                    <a:lnTo>
                      <a:pt x="397" y="62"/>
                    </a:lnTo>
                    <a:lnTo>
                      <a:pt x="397" y="63"/>
                    </a:lnTo>
                    <a:lnTo>
                      <a:pt x="398" y="63"/>
                    </a:lnTo>
                    <a:lnTo>
                      <a:pt x="399" y="63"/>
                    </a:lnTo>
                    <a:lnTo>
                      <a:pt x="400" y="63"/>
                    </a:lnTo>
                    <a:lnTo>
                      <a:pt x="402" y="63"/>
                    </a:lnTo>
                    <a:lnTo>
                      <a:pt x="403" y="62"/>
                    </a:lnTo>
                    <a:lnTo>
                      <a:pt x="404" y="63"/>
                    </a:lnTo>
                    <a:lnTo>
                      <a:pt x="404" y="64"/>
                    </a:lnTo>
                    <a:lnTo>
                      <a:pt x="404" y="64"/>
                    </a:lnTo>
                    <a:lnTo>
                      <a:pt x="403" y="65"/>
                    </a:lnTo>
                    <a:lnTo>
                      <a:pt x="403" y="66"/>
                    </a:lnTo>
                    <a:lnTo>
                      <a:pt x="403" y="67"/>
                    </a:lnTo>
                    <a:lnTo>
                      <a:pt x="403" y="67"/>
                    </a:lnTo>
                    <a:lnTo>
                      <a:pt x="403" y="68"/>
                    </a:lnTo>
                    <a:lnTo>
                      <a:pt x="404" y="69"/>
                    </a:lnTo>
                    <a:lnTo>
                      <a:pt x="405" y="69"/>
                    </a:lnTo>
                    <a:lnTo>
                      <a:pt x="407" y="70"/>
                    </a:lnTo>
                    <a:lnTo>
                      <a:pt x="407" y="71"/>
                    </a:lnTo>
                    <a:lnTo>
                      <a:pt x="407" y="71"/>
                    </a:lnTo>
                    <a:lnTo>
                      <a:pt x="408" y="72"/>
                    </a:lnTo>
                    <a:lnTo>
                      <a:pt x="409" y="73"/>
                    </a:lnTo>
                    <a:lnTo>
                      <a:pt x="410" y="74"/>
                    </a:lnTo>
                    <a:lnTo>
                      <a:pt x="410" y="74"/>
                    </a:lnTo>
                    <a:lnTo>
                      <a:pt x="414" y="75"/>
                    </a:lnTo>
                    <a:lnTo>
                      <a:pt x="414" y="77"/>
                    </a:lnTo>
                    <a:lnTo>
                      <a:pt x="414" y="78"/>
                    </a:lnTo>
                    <a:lnTo>
                      <a:pt x="414" y="78"/>
                    </a:lnTo>
                    <a:lnTo>
                      <a:pt x="415" y="78"/>
                    </a:lnTo>
                    <a:lnTo>
                      <a:pt x="416" y="78"/>
                    </a:lnTo>
                    <a:lnTo>
                      <a:pt x="417" y="78"/>
                    </a:lnTo>
                    <a:lnTo>
                      <a:pt x="417" y="79"/>
                    </a:lnTo>
                    <a:lnTo>
                      <a:pt x="417" y="80"/>
                    </a:lnTo>
                    <a:lnTo>
                      <a:pt x="419" y="80"/>
                    </a:lnTo>
                    <a:lnTo>
                      <a:pt x="420" y="80"/>
                    </a:lnTo>
                    <a:lnTo>
                      <a:pt x="421" y="80"/>
                    </a:lnTo>
                    <a:lnTo>
                      <a:pt x="421" y="81"/>
                    </a:lnTo>
                    <a:lnTo>
                      <a:pt x="421" y="81"/>
                    </a:lnTo>
                    <a:lnTo>
                      <a:pt x="422" y="81"/>
                    </a:lnTo>
                    <a:lnTo>
                      <a:pt x="422" y="82"/>
                    </a:lnTo>
                    <a:lnTo>
                      <a:pt x="421" y="84"/>
                    </a:lnTo>
                    <a:lnTo>
                      <a:pt x="421" y="85"/>
                    </a:lnTo>
                    <a:lnTo>
                      <a:pt x="421" y="85"/>
                    </a:lnTo>
                    <a:lnTo>
                      <a:pt x="420" y="86"/>
                    </a:lnTo>
                    <a:lnTo>
                      <a:pt x="419" y="87"/>
                    </a:lnTo>
                    <a:lnTo>
                      <a:pt x="419" y="88"/>
                    </a:lnTo>
                    <a:lnTo>
                      <a:pt x="420" y="88"/>
                    </a:lnTo>
                    <a:lnTo>
                      <a:pt x="421" y="88"/>
                    </a:lnTo>
                    <a:lnTo>
                      <a:pt x="421" y="88"/>
                    </a:lnTo>
                    <a:lnTo>
                      <a:pt x="422" y="89"/>
                    </a:lnTo>
                    <a:lnTo>
                      <a:pt x="422" y="90"/>
                    </a:lnTo>
                    <a:lnTo>
                      <a:pt x="422" y="91"/>
                    </a:lnTo>
                    <a:lnTo>
                      <a:pt x="423" y="91"/>
                    </a:lnTo>
                    <a:lnTo>
                      <a:pt x="424" y="91"/>
                    </a:lnTo>
                    <a:lnTo>
                      <a:pt x="424" y="91"/>
                    </a:lnTo>
                    <a:lnTo>
                      <a:pt x="426" y="91"/>
                    </a:lnTo>
                    <a:lnTo>
                      <a:pt x="427" y="91"/>
                    </a:lnTo>
                    <a:lnTo>
                      <a:pt x="427" y="92"/>
                    </a:lnTo>
                    <a:lnTo>
                      <a:pt x="428" y="93"/>
                    </a:lnTo>
                    <a:lnTo>
                      <a:pt x="428" y="94"/>
                    </a:lnTo>
                    <a:lnTo>
                      <a:pt x="428" y="95"/>
                    </a:lnTo>
                    <a:lnTo>
                      <a:pt x="428" y="95"/>
                    </a:lnTo>
                    <a:lnTo>
                      <a:pt x="428" y="96"/>
                    </a:lnTo>
                    <a:lnTo>
                      <a:pt x="428" y="96"/>
                    </a:lnTo>
                    <a:lnTo>
                      <a:pt x="429" y="97"/>
                    </a:lnTo>
                    <a:lnTo>
                      <a:pt x="430" y="97"/>
                    </a:lnTo>
                    <a:lnTo>
                      <a:pt x="430" y="98"/>
                    </a:lnTo>
                    <a:lnTo>
                      <a:pt x="430" y="98"/>
                    </a:lnTo>
                    <a:lnTo>
                      <a:pt x="430" y="99"/>
                    </a:lnTo>
                    <a:lnTo>
                      <a:pt x="430" y="100"/>
                    </a:lnTo>
                    <a:lnTo>
                      <a:pt x="430" y="101"/>
                    </a:lnTo>
                    <a:lnTo>
                      <a:pt x="431" y="101"/>
                    </a:lnTo>
                    <a:lnTo>
                      <a:pt x="432" y="102"/>
                    </a:lnTo>
                    <a:lnTo>
                      <a:pt x="434" y="102"/>
                    </a:lnTo>
                    <a:lnTo>
                      <a:pt x="434" y="102"/>
                    </a:lnTo>
                    <a:lnTo>
                      <a:pt x="435" y="102"/>
                    </a:lnTo>
                    <a:lnTo>
                      <a:pt x="436" y="102"/>
                    </a:lnTo>
                    <a:lnTo>
                      <a:pt x="436" y="102"/>
                    </a:lnTo>
                    <a:lnTo>
                      <a:pt x="437" y="102"/>
                    </a:lnTo>
                    <a:lnTo>
                      <a:pt x="438" y="101"/>
                    </a:lnTo>
                    <a:lnTo>
                      <a:pt x="439" y="101"/>
                    </a:lnTo>
                    <a:lnTo>
                      <a:pt x="441" y="101"/>
                    </a:lnTo>
                    <a:lnTo>
                      <a:pt x="441" y="102"/>
                    </a:lnTo>
                    <a:lnTo>
                      <a:pt x="441" y="102"/>
                    </a:lnTo>
                    <a:lnTo>
                      <a:pt x="440" y="103"/>
                    </a:lnTo>
                    <a:lnTo>
                      <a:pt x="440" y="104"/>
                    </a:lnTo>
                    <a:lnTo>
                      <a:pt x="441" y="105"/>
                    </a:lnTo>
                    <a:lnTo>
                      <a:pt x="441" y="105"/>
                    </a:lnTo>
                    <a:lnTo>
                      <a:pt x="440" y="108"/>
                    </a:lnTo>
                    <a:lnTo>
                      <a:pt x="439" y="110"/>
                    </a:lnTo>
                    <a:lnTo>
                      <a:pt x="439" y="112"/>
                    </a:lnTo>
                    <a:lnTo>
                      <a:pt x="440" y="113"/>
                    </a:lnTo>
                    <a:lnTo>
                      <a:pt x="441" y="113"/>
                    </a:lnTo>
                    <a:lnTo>
                      <a:pt x="441" y="113"/>
                    </a:lnTo>
                    <a:lnTo>
                      <a:pt x="442" y="114"/>
                    </a:lnTo>
                    <a:lnTo>
                      <a:pt x="441" y="115"/>
                    </a:lnTo>
                    <a:lnTo>
                      <a:pt x="441" y="115"/>
                    </a:lnTo>
                    <a:lnTo>
                      <a:pt x="440" y="115"/>
                    </a:lnTo>
                    <a:lnTo>
                      <a:pt x="439" y="116"/>
                    </a:lnTo>
                    <a:lnTo>
                      <a:pt x="439" y="116"/>
                    </a:lnTo>
                    <a:lnTo>
                      <a:pt x="438" y="116"/>
                    </a:lnTo>
                    <a:lnTo>
                      <a:pt x="438" y="117"/>
                    </a:lnTo>
                    <a:lnTo>
                      <a:pt x="437" y="116"/>
                    </a:lnTo>
                    <a:lnTo>
                      <a:pt x="435" y="115"/>
                    </a:lnTo>
                    <a:lnTo>
                      <a:pt x="435" y="114"/>
                    </a:lnTo>
                    <a:lnTo>
                      <a:pt x="435" y="113"/>
                    </a:lnTo>
                    <a:lnTo>
                      <a:pt x="435" y="112"/>
                    </a:lnTo>
                    <a:lnTo>
                      <a:pt x="434" y="112"/>
                    </a:lnTo>
                    <a:lnTo>
                      <a:pt x="434" y="112"/>
                    </a:lnTo>
                    <a:lnTo>
                      <a:pt x="433" y="113"/>
                    </a:lnTo>
                    <a:lnTo>
                      <a:pt x="432" y="113"/>
                    </a:lnTo>
                    <a:lnTo>
                      <a:pt x="431" y="112"/>
                    </a:lnTo>
                    <a:lnTo>
                      <a:pt x="430" y="112"/>
                    </a:lnTo>
                    <a:lnTo>
                      <a:pt x="428" y="112"/>
                    </a:lnTo>
                    <a:lnTo>
                      <a:pt x="428" y="112"/>
                    </a:lnTo>
                    <a:lnTo>
                      <a:pt x="426" y="112"/>
                    </a:lnTo>
                    <a:lnTo>
                      <a:pt x="426" y="111"/>
                    </a:lnTo>
                    <a:lnTo>
                      <a:pt x="424" y="111"/>
                    </a:lnTo>
                    <a:lnTo>
                      <a:pt x="424" y="111"/>
                    </a:lnTo>
                    <a:lnTo>
                      <a:pt x="424" y="112"/>
                    </a:lnTo>
                    <a:lnTo>
                      <a:pt x="424" y="112"/>
                    </a:lnTo>
                    <a:lnTo>
                      <a:pt x="424" y="113"/>
                    </a:lnTo>
                    <a:lnTo>
                      <a:pt x="423" y="113"/>
                    </a:lnTo>
                    <a:lnTo>
                      <a:pt x="422" y="114"/>
                    </a:lnTo>
                    <a:lnTo>
                      <a:pt x="423" y="114"/>
                    </a:lnTo>
                    <a:lnTo>
                      <a:pt x="423" y="115"/>
                    </a:lnTo>
                    <a:lnTo>
                      <a:pt x="423" y="116"/>
                    </a:lnTo>
                    <a:lnTo>
                      <a:pt x="422" y="116"/>
                    </a:lnTo>
                    <a:lnTo>
                      <a:pt x="421" y="116"/>
                    </a:lnTo>
                    <a:lnTo>
                      <a:pt x="421" y="115"/>
                    </a:lnTo>
                    <a:lnTo>
                      <a:pt x="420" y="113"/>
                    </a:lnTo>
                    <a:lnTo>
                      <a:pt x="419" y="112"/>
                    </a:lnTo>
                    <a:lnTo>
                      <a:pt x="418" y="112"/>
                    </a:lnTo>
                    <a:lnTo>
                      <a:pt x="417" y="112"/>
                    </a:lnTo>
                    <a:lnTo>
                      <a:pt x="417" y="111"/>
                    </a:lnTo>
                    <a:lnTo>
                      <a:pt x="416" y="111"/>
                    </a:lnTo>
                    <a:lnTo>
                      <a:pt x="415" y="111"/>
                    </a:lnTo>
                    <a:lnTo>
                      <a:pt x="414" y="112"/>
                    </a:lnTo>
                    <a:lnTo>
                      <a:pt x="414" y="112"/>
                    </a:lnTo>
                    <a:lnTo>
                      <a:pt x="413" y="112"/>
                    </a:lnTo>
                    <a:lnTo>
                      <a:pt x="412" y="112"/>
                    </a:lnTo>
                    <a:lnTo>
                      <a:pt x="410" y="112"/>
                    </a:lnTo>
                    <a:lnTo>
                      <a:pt x="410" y="112"/>
                    </a:lnTo>
                    <a:lnTo>
                      <a:pt x="408" y="112"/>
                    </a:lnTo>
                    <a:lnTo>
                      <a:pt x="407" y="112"/>
                    </a:lnTo>
                    <a:lnTo>
                      <a:pt x="407" y="112"/>
                    </a:lnTo>
                    <a:lnTo>
                      <a:pt x="407" y="112"/>
                    </a:lnTo>
                    <a:lnTo>
                      <a:pt x="406" y="113"/>
                    </a:lnTo>
                    <a:lnTo>
                      <a:pt x="405" y="114"/>
                    </a:lnTo>
                    <a:lnTo>
                      <a:pt x="405" y="113"/>
                    </a:lnTo>
                    <a:lnTo>
                      <a:pt x="404" y="112"/>
                    </a:lnTo>
                    <a:lnTo>
                      <a:pt x="403" y="113"/>
                    </a:lnTo>
                    <a:lnTo>
                      <a:pt x="403" y="113"/>
                    </a:lnTo>
                    <a:lnTo>
                      <a:pt x="402" y="113"/>
                    </a:lnTo>
                    <a:lnTo>
                      <a:pt x="401" y="112"/>
                    </a:lnTo>
                    <a:lnTo>
                      <a:pt x="401" y="111"/>
                    </a:lnTo>
                    <a:lnTo>
                      <a:pt x="400" y="111"/>
                    </a:lnTo>
                    <a:lnTo>
                      <a:pt x="400" y="111"/>
                    </a:lnTo>
                    <a:lnTo>
                      <a:pt x="400" y="112"/>
                    </a:lnTo>
                    <a:lnTo>
                      <a:pt x="399" y="112"/>
                    </a:lnTo>
                    <a:lnTo>
                      <a:pt x="397" y="111"/>
                    </a:lnTo>
                    <a:lnTo>
                      <a:pt x="395" y="111"/>
                    </a:lnTo>
                    <a:lnTo>
                      <a:pt x="394" y="111"/>
                    </a:lnTo>
                    <a:lnTo>
                      <a:pt x="393" y="110"/>
                    </a:lnTo>
                    <a:lnTo>
                      <a:pt x="393" y="109"/>
                    </a:lnTo>
                    <a:lnTo>
                      <a:pt x="393" y="109"/>
                    </a:lnTo>
                    <a:lnTo>
                      <a:pt x="393" y="108"/>
                    </a:lnTo>
                    <a:lnTo>
                      <a:pt x="392" y="109"/>
                    </a:lnTo>
                    <a:lnTo>
                      <a:pt x="391" y="110"/>
                    </a:lnTo>
                    <a:lnTo>
                      <a:pt x="390" y="110"/>
                    </a:lnTo>
                    <a:lnTo>
                      <a:pt x="389" y="110"/>
                    </a:lnTo>
                    <a:lnTo>
                      <a:pt x="387" y="109"/>
                    </a:lnTo>
                    <a:lnTo>
                      <a:pt x="386" y="109"/>
                    </a:lnTo>
                    <a:lnTo>
                      <a:pt x="385" y="108"/>
                    </a:lnTo>
                    <a:lnTo>
                      <a:pt x="384" y="106"/>
                    </a:lnTo>
                    <a:lnTo>
                      <a:pt x="383" y="105"/>
                    </a:lnTo>
                    <a:lnTo>
                      <a:pt x="382" y="105"/>
                    </a:lnTo>
                    <a:lnTo>
                      <a:pt x="380" y="103"/>
                    </a:lnTo>
                    <a:lnTo>
                      <a:pt x="379" y="103"/>
                    </a:lnTo>
                    <a:lnTo>
                      <a:pt x="378" y="103"/>
                    </a:lnTo>
                    <a:lnTo>
                      <a:pt x="377" y="103"/>
                    </a:lnTo>
                    <a:lnTo>
                      <a:pt x="376" y="103"/>
                    </a:lnTo>
                    <a:lnTo>
                      <a:pt x="376" y="103"/>
                    </a:lnTo>
                    <a:lnTo>
                      <a:pt x="375" y="103"/>
                    </a:lnTo>
                    <a:lnTo>
                      <a:pt x="374" y="103"/>
                    </a:lnTo>
                    <a:lnTo>
                      <a:pt x="372" y="103"/>
                    </a:lnTo>
                    <a:lnTo>
                      <a:pt x="371" y="104"/>
                    </a:lnTo>
                    <a:lnTo>
                      <a:pt x="370" y="104"/>
                    </a:lnTo>
                    <a:lnTo>
                      <a:pt x="369" y="104"/>
                    </a:lnTo>
                    <a:lnTo>
                      <a:pt x="369" y="105"/>
                    </a:lnTo>
                    <a:lnTo>
                      <a:pt x="369" y="105"/>
                    </a:lnTo>
                    <a:lnTo>
                      <a:pt x="369" y="106"/>
                    </a:lnTo>
                    <a:lnTo>
                      <a:pt x="369" y="107"/>
                    </a:lnTo>
                    <a:lnTo>
                      <a:pt x="367" y="108"/>
                    </a:lnTo>
                    <a:lnTo>
                      <a:pt x="366" y="109"/>
                    </a:lnTo>
                    <a:lnTo>
                      <a:pt x="365" y="109"/>
                    </a:lnTo>
                    <a:lnTo>
                      <a:pt x="364" y="110"/>
                    </a:lnTo>
                    <a:lnTo>
                      <a:pt x="364" y="109"/>
                    </a:lnTo>
                    <a:lnTo>
                      <a:pt x="363" y="109"/>
                    </a:lnTo>
                    <a:lnTo>
                      <a:pt x="362" y="111"/>
                    </a:lnTo>
                    <a:lnTo>
                      <a:pt x="362" y="112"/>
                    </a:lnTo>
                    <a:lnTo>
                      <a:pt x="361" y="112"/>
                    </a:lnTo>
                    <a:lnTo>
                      <a:pt x="360" y="112"/>
                    </a:lnTo>
                    <a:lnTo>
                      <a:pt x="359" y="112"/>
                    </a:lnTo>
                    <a:lnTo>
                      <a:pt x="359" y="112"/>
                    </a:lnTo>
                    <a:lnTo>
                      <a:pt x="358" y="112"/>
                    </a:lnTo>
                    <a:lnTo>
                      <a:pt x="357" y="112"/>
                    </a:lnTo>
                    <a:lnTo>
                      <a:pt x="356" y="112"/>
                    </a:lnTo>
                    <a:lnTo>
                      <a:pt x="355" y="113"/>
                    </a:lnTo>
                    <a:lnTo>
                      <a:pt x="355" y="113"/>
                    </a:lnTo>
                    <a:lnTo>
                      <a:pt x="354" y="113"/>
                    </a:lnTo>
                    <a:lnTo>
                      <a:pt x="353" y="112"/>
                    </a:lnTo>
                    <a:lnTo>
                      <a:pt x="352" y="113"/>
                    </a:lnTo>
                    <a:lnTo>
                      <a:pt x="352" y="113"/>
                    </a:lnTo>
                    <a:lnTo>
                      <a:pt x="351" y="114"/>
                    </a:lnTo>
                    <a:lnTo>
                      <a:pt x="350" y="115"/>
                    </a:lnTo>
                    <a:lnTo>
                      <a:pt x="350" y="116"/>
                    </a:lnTo>
                    <a:lnTo>
                      <a:pt x="349" y="116"/>
                    </a:lnTo>
                    <a:lnTo>
                      <a:pt x="348" y="116"/>
                    </a:lnTo>
                    <a:lnTo>
                      <a:pt x="348" y="116"/>
                    </a:lnTo>
                    <a:lnTo>
                      <a:pt x="347" y="116"/>
                    </a:lnTo>
                    <a:lnTo>
                      <a:pt x="346" y="117"/>
                    </a:lnTo>
                    <a:lnTo>
                      <a:pt x="345" y="117"/>
                    </a:lnTo>
                    <a:lnTo>
                      <a:pt x="345" y="118"/>
                    </a:lnTo>
                    <a:lnTo>
                      <a:pt x="344" y="117"/>
                    </a:lnTo>
                    <a:lnTo>
                      <a:pt x="343" y="117"/>
                    </a:lnTo>
                    <a:lnTo>
                      <a:pt x="341" y="118"/>
                    </a:lnTo>
                    <a:lnTo>
                      <a:pt x="341" y="118"/>
                    </a:lnTo>
                    <a:lnTo>
                      <a:pt x="339" y="119"/>
                    </a:lnTo>
                    <a:lnTo>
                      <a:pt x="338" y="120"/>
                    </a:lnTo>
                    <a:lnTo>
                      <a:pt x="337" y="121"/>
                    </a:lnTo>
                    <a:lnTo>
                      <a:pt x="336" y="121"/>
                    </a:lnTo>
                    <a:lnTo>
                      <a:pt x="336" y="122"/>
                    </a:lnTo>
                    <a:lnTo>
                      <a:pt x="335" y="122"/>
                    </a:lnTo>
                    <a:lnTo>
                      <a:pt x="336" y="123"/>
                    </a:lnTo>
                    <a:lnTo>
                      <a:pt x="335" y="123"/>
                    </a:lnTo>
                    <a:lnTo>
                      <a:pt x="334" y="124"/>
                    </a:lnTo>
                    <a:lnTo>
                      <a:pt x="334" y="125"/>
                    </a:lnTo>
                    <a:lnTo>
                      <a:pt x="333" y="125"/>
                    </a:lnTo>
                    <a:lnTo>
                      <a:pt x="332" y="126"/>
                    </a:lnTo>
                    <a:lnTo>
                      <a:pt x="331" y="126"/>
                    </a:lnTo>
                    <a:lnTo>
                      <a:pt x="330" y="126"/>
                    </a:lnTo>
                    <a:lnTo>
                      <a:pt x="328" y="126"/>
                    </a:lnTo>
                    <a:lnTo>
                      <a:pt x="326" y="127"/>
                    </a:lnTo>
                    <a:lnTo>
                      <a:pt x="325" y="127"/>
                    </a:lnTo>
                    <a:lnTo>
                      <a:pt x="324" y="129"/>
                    </a:lnTo>
                    <a:lnTo>
                      <a:pt x="324" y="129"/>
                    </a:lnTo>
                    <a:lnTo>
                      <a:pt x="323" y="129"/>
                    </a:lnTo>
                    <a:lnTo>
                      <a:pt x="319" y="130"/>
                    </a:lnTo>
                    <a:lnTo>
                      <a:pt x="318" y="131"/>
                    </a:lnTo>
                    <a:lnTo>
                      <a:pt x="317" y="132"/>
                    </a:lnTo>
                    <a:lnTo>
                      <a:pt x="316" y="133"/>
                    </a:lnTo>
                    <a:lnTo>
                      <a:pt x="317" y="133"/>
                    </a:lnTo>
                    <a:lnTo>
                      <a:pt x="317" y="134"/>
                    </a:lnTo>
                    <a:lnTo>
                      <a:pt x="316" y="135"/>
                    </a:lnTo>
                    <a:lnTo>
                      <a:pt x="315" y="136"/>
                    </a:lnTo>
                    <a:lnTo>
                      <a:pt x="314" y="137"/>
                    </a:lnTo>
                    <a:lnTo>
                      <a:pt x="314" y="138"/>
                    </a:lnTo>
                    <a:lnTo>
                      <a:pt x="314" y="139"/>
                    </a:lnTo>
                    <a:lnTo>
                      <a:pt x="314" y="140"/>
                    </a:lnTo>
                    <a:lnTo>
                      <a:pt x="314" y="141"/>
                    </a:lnTo>
                    <a:lnTo>
                      <a:pt x="313" y="142"/>
                    </a:lnTo>
                    <a:lnTo>
                      <a:pt x="312" y="143"/>
                    </a:lnTo>
                    <a:lnTo>
                      <a:pt x="310" y="143"/>
                    </a:lnTo>
                    <a:lnTo>
                      <a:pt x="309" y="143"/>
                    </a:lnTo>
                    <a:lnTo>
                      <a:pt x="308" y="144"/>
                    </a:lnTo>
                    <a:lnTo>
                      <a:pt x="307" y="144"/>
                    </a:lnTo>
                    <a:lnTo>
                      <a:pt x="307" y="145"/>
                    </a:lnTo>
                    <a:lnTo>
                      <a:pt x="305" y="147"/>
                    </a:lnTo>
                    <a:lnTo>
                      <a:pt x="304" y="148"/>
                    </a:lnTo>
                    <a:lnTo>
                      <a:pt x="304" y="149"/>
                    </a:lnTo>
                    <a:lnTo>
                      <a:pt x="303" y="150"/>
                    </a:lnTo>
                    <a:lnTo>
                      <a:pt x="303" y="151"/>
                    </a:lnTo>
                    <a:lnTo>
                      <a:pt x="303" y="152"/>
                    </a:lnTo>
                    <a:lnTo>
                      <a:pt x="302" y="153"/>
                    </a:lnTo>
                    <a:lnTo>
                      <a:pt x="303" y="155"/>
                    </a:lnTo>
                    <a:lnTo>
                      <a:pt x="304" y="156"/>
                    </a:lnTo>
                    <a:lnTo>
                      <a:pt x="304" y="157"/>
                    </a:lnTo>
                    <a:lnTo>
                      <a:pt x="303" y="157"/>
                    </a:lnTo>
                    <a:lnTo>
                      <a:pt x="303" y="158"/>
                    </a:lnTo>
                    <a:lnTo>
                      <a:pt x="303" y="160"/>
                    </a:lnTo>
                    <a:lnTo>
                      <a:pt x="303" y="162"/>
                    </a:lnTo>
                    <a:lnTo>
                      <a:pt x="303" y="163"/>
                    </a:lnTo>
                    <a:lnTo>
                      <a:pt x="303" y="164"/>
                    </a:lnTo>
                    <a:lnTo>
                      <a:pt x="302" y="164"/>
                    </a:lnTo>
                    <a:lnTo>
                      <a:pt x="302" y="165"/>
                    </a:lnTo>
                    <a:lnTo>
                      <a:pt x="301" y="166"/>
                    </a:lnTo>
                    <a:lnTo>
                      <a:pt x="301" y="167"/>
                    </a:lnTo>
                    <a:lnTo>
                      <a:pt x="301" y="167"/>
                    </a:lnTo>
                    <a:lnTo>
                      <a:pt x="300" y="168"/>
                    </a:lnTo>
                    <a:lnTo>
                      <a:pt x="300" y="169"/>
                    </a:lnTo>
                    <a:lnTo>
                      <a:pt x="299" y="171"/>
                    </a:lnTo>
                    <a:lnTo>
                      <a:pt x="297" y="172"/>
                    </a:lnTo>
                    <a:lnTo>
                      <a:pt x="296" y="174"/>
                    </a:lnTo>
                    <a:lnTo>
                      <a:pt x="295" y="175"/>
                    </a:lnTo>
                    <a:lnTo>
                      <a:pt x="294" y="176"/>
                    </a:lnTo>
                    <a:lnTo>
                      <a:pt x="293" y="178"/>
                    </a:lnTo>
                    <a:lnTo>
                      <a:pt x="293" y="179"/>
                    </a:lnTo>
                    <a:lnTo>
                      <a:pt x="293" y="180"/>
                    </a:lnTo>
                    <a:lnTo>
                      <a:pt x="291" y="180"/>
                    </a:lnTo>
                    <a:lnTo>
                      <a:pt x="290" y="181"/>
                    </a:lnTo>
                    <a:lnTo>
                      <a:pt x="290" y="182"/>
                    </a:lnTo>
                    <a:lnTo>
                      <a:pt x="289" y="183"/>
                    </a:lnTo>
                    <a:lnTo>
                      <a:pt x="289" y="184"/>
                    </a:lnTo>
                    <a:lnTo>
                      <a:pt x="289" y="185"/>
                    </a:lnTo>
                    <a:lnTo>
                      <a:pt x="288" y="186"/>
                    </a:lnTo>
                    <a:lnTo>
                      <a:pt x="288" y="187"/>
                    </a:lnTo>
                    <a:lnTo>
                      <a:pt x="287" y="190"/>
                    </a:lnTo>
                    <a:lnTo>
                      <a:pt x="287" y="191"/>
                    </a:lnTo>
                    <a:lnTo>
                      <a:pt x="286" y="191"/>
                    </a:lnTo>
                    <a:lnTo>
                      <a:pt x="284" y="191"/>
                    </a:lnTo>
                    <a:lnTo>
                      <a:pt x="283" y="191"/>
                    </a:lnTo>
                    <a:lnTo>
                      <a:pt x="282" y="191"/>
                    </a:lnTo>
                    <a:lnTo>
                      <a:pt x="278" y="193"/>
                    </a:lnTo>
                    <a:lnTo>
                      <a:pt x="276" y="194"/>
                    </a:lnTo>
                    <a:lnTo>
                      <a:pt x="275" y="195"/>
                    </a:lnTo>
                    <a:lnTo>
                      <a:pt x="274" y="195"/>
                    </a:lnTo>
                    <a:lnTo>
                      <a:pt x="273" y="198"/>
                    </a:lnTo>
                    <a:lnTo>
                      <a:pt x="273" y="199"/>
                    </a:lnTo>
                    <a:lnTo>
                      <a:pt x="272" y="201"/>
                    </a:lnTo>
                    <a:lnTo>
                      <a:pt x="271" y="202"/>
                    </a:lnTo>
                    <a:lnTo>
                      <a:pt x="269" y="203"/>
                    </a:lnTo>
                    <a:lnTo>
                      <a:pt x="268" y="203"/>
                    </a:lnTo>
                    <a:lnTo>
                      <a:pt x="267" y="204"/>
                    </a:lnTo>
                    <a:lnTo>
                      <a:pt x="267" y="205"/>
                    </a:lnTo>
                    <a:lnTo>
                      <a:pt x="268" y="206"/>
                    </a:lnTo>
                    <a:lnTo>
                      <a:pt x="267" y="207"/>
                    </a:lnTo>
                    <a:lnTo>
                      <a:pt x="265" y="205"/>
                    </a:lnTo>
                    <a:lnTo>
                      <a:pt x="264" y="205"/>
                    </a:lnTo>
                    <a:lnTo>
                      <a:pt x="262" y="205"/>
                    </a:lnTo>
                    <a:lnTo>
                      <a:pt x="262" y="204"/>
                    </a:lnTo>
                    <a:lnTo>
                      <a:pt x="261" y="204"/>
                    </a:lnTo>
                    <a:lnTo>
                      <a:pt x="260" y="203"/>
                    </a:lnTo>
                    <a:lnTo>
                      <a:pt x="259" y="203"/>
                    </a:lnTo>
                    <a:lnTo>
                      <a:pt x="259" y="203"/>
                    </a:lnTo>
                    <a:lnTo>
                      <a:pt x="258" y="203"/>
                    </a:lnTo>
                    <a:lnTo>
                      <a:pt x="255" y="203"/>
                    </a:lnTo>
                    <a:lnTo>
                      <a:pt x="254" y="203"/>
                    </a:lnTo>
                    <a:lnTo>
                      <a:pt x="252" y="203"/>
                    </a:lnTo>
                    <a:lnTo>
                      <a:pt x="249" y="203"/>
                    </a:lnTo>
                    <a:lnTo>
                      <a:pt x="249" y="202"/>
                    </a:lnTo>
                    <a:lnTo>
                      <a:pt x="248" y="202"/>
                    </a:lnTo>
                    <a:lnTo>
                      <a:pt x="247" y="202"/>
                    </a:lnTo>
                    <a:lnTo>
                      <a:pt x="246" y="202"/>
                    </a:lnTo>
                    <a:lnTo>
                      <a:pt x="245" y="202"/>
                    </a:lnTo>
                    <a:lnTo>
                      <a:pt x="245" y="201"/>
                    </a:lnTo>
                    <a:lnTo>
                      <a:pt x="244" y="202"/>
                    </a:lnTo>
                    <a:lnTo>
                      <a:pt x="243" y="202"/>
                    </a:lnTo>
                    <a:lnTo>
                      <a:pt x="242" y="201"/>
                    </a:lnTo>
                    <a:lnTo>
                      <a:pt x="241" y="201"/>
                    </a:lnTo>
                    <a:lnTo>
                      <a:pt x="238" y="202"/>
                    </a:lnTo>
                    <a:lnTo>
                      <a:pt x="238" y="202"/>
                    </a:lnTo>
                    <a:lnTo>
                      <a:pt x="237" y="204"/>
                    </a:lnTo>
                    <a:lnTo>
                      <a:pt x="236" y="204"/>
                    </a:lnTo>
                    <a:lnTo>
                      <a:pt x="237" y="205"/>
                    </a:lnTo>
                    <a:lnTo>
                      <a:pt x="236" y="205"/>
                    </a:lnTo>
                    <a:lnTo>
                      <a:pt x="235" y="207"/>
                    </a:lnTo>
                    <a:lnTo>
                      <a:pt x="235" y="208"/>
                    </a:lnTo>
                    <a:lnTo>
                      <a:pt x="235" y="209"/>
                    </a:lnTo>
                    <a:lnTo>
                      <a:pt x="235" y="209"/>
                    </a:lnTo>
                    <a:lnTo>
                      <a:pt x="235" y="210"/>
                    </a:lnTo>
                    <a:lnTo>
                      <a:pt x="235" y="210"/>
                    </a:lnTo>
                    <a:lnTo>
                      <a:pt x="234" y="210"/>
                    </a:lnTo>
                    <a:lnTo>
                      <a:pt x="233" y="211"/>
                    </a:lnTo>
                    <a:lnTo>
                      <a:pt x="231" y="210"/>
                    </a:lnTo>
                    <a:lnTo>
                      <a:pt x="231" y="210"/>
                    </a:lnTo>
                    <a:lnTo>
                      <a:pt x="231" y="212"/>
                    </a:lnTo>
                    <a:lnTo>
                      <a:pt x="230" y="212"/>
                    </a:lnTo>
                    <a:lnTo>
                      <a:pt x="230" y="213"/>
                    </a:lnTo>
                    <a:lnTo>
                      <a:pt x="230" y="214"/>
                    </a:lnTo>
                    <a:lnTo>
                      <a:pt x="230" y="215"/>
                    </a:lnTo>
                    <a:lnTo>
                      <a:pt x="229" y="216"/>
                    </a:lnTo>
                    <a:lnTo>
                      <a:pt x="228" y="215"/>
                    </a:lnTo>
                    <a:lnTo>
                      <a:pt x="228" y="216"/>
                    </a:lnTo>
                    <a:lnTo>
                      <a:pt x="227" y="216"/>
                    </a:lnTo>
                    <a:lnTo>
                      <a:pt x="226" y="217"/>
                    </a:lnTo>
                    <a:lnTo>
                      <a:pt x="226" y="218"/>
                    </a:lnTo>
                    <a:lnTo>
                      <a:pt x="226" y="219"/>
                    </a:lnTo>
                    <a:lnTo>
                      <a:pt x="225" y="219"/>
                    </a:lnTo>
                    <a:lnTo>
                      <a:pt x="224" y="219"/>
                    </a:lnTo>
                    <a:lnTo>
                      <a:pt x="224" y="219"/>
                    </a:lnTo>
                    <a:lnTo>
                      <a:pt x="223" y="219"/>
                    </a:lnTo>
                    <a:lnTo>
                      <a:pt x="223" y="221"/>
                    </a:lnTo>
                    <a:lnTo>
                      <a:pt x="222" y="221"/>
                    </a:lnTo>
                    <a:lnTo>
                      <a:pt x="221" y="221"/>
                    </a:lnTo>
                    <a:lnTo>
                      <a:pt x="222" y="222"/>
                    </a:lnTo>
                    <a:lnTo>
                      <a:pt x="187" y="222"/>
                    </a:lnTo>
                    <a:lnTo>
                      <a:pt x="187" y="223"/>
                    </a:lnTo>
                    <a:lnTo>
                      <a:pt x="187" y="224"/>
                    </a:lnTo>
                    <a:lnTo>
                      <a:pt x="187" y="225"/>
                    </a:lnTo>
                    <a:lnTo>
                      <a:pt x="186" y="225"/>
                    </a:lnTo>
                    <a:lnTo>
                      <a:pt x="185" y="226"/>
                    </a:lnTo>
                    <a:lnTo>
                      <a:pt x="186" y="226"/>
                    </a:lnTo>
                    <a:lnTo>
                      <a:pt x="186" y="227"/>
                    </a:lnTo>
                    <a:lnTo>
                      <a:pt x="185" y="228"/>
                    </a:lnTo>
                    <a:lnTo>
                      <a:pt x="183" y="228"/>
                    </a:lnTo>
                    <a:lnTo>
                      <a:pt x="182" y="229"/>
                    </a:lnTo>
                    <a:lnTo>
                      <a:pt x="181" y="229"/>
                    </a:lnTo>
                    <a:lnTo>
                      <a:pt x="181" y="231"/>
                    </a:lnTo>
                    <a:lnTo>
                      <a:pt x="182" y="232"/>
                    </a:lnTo>
                    <a:lnTo>
                      <a:pt x="183" y="233"/>
                    </a:lnTo>
                    <a:lnTo>
                      <a:pt x="183" y="234"/>
                    </a:lnTo>
                    <a:lnTo>
                      <a:pt x="183" y="235"/>
                    </a:lnTo>
                    <a:lnTo>
                      <a:pt x="183" y="236"/>
                    </a:lnTo>
                    <a:lnTo>
                      <a:pt x="182" y="236"/>
                    </a:lnTo>
                    <a:lnTo>
                      <a:pt x="181" y="236"/>
                    </a:lnTo>
                    <a:lnTo>
                      <a:pt x="181" y="237"/>
                    </a:lnTo>
                    <a:lnTo>
                      <a:pt x="180" y="237"/>
                    </a:lnTo>
                    <a:lnTo>
                      <a:pt x="180" y="237"/>
                    </a:lnTo>
                    <a:lnTo>
                      <a:pt x="179" y="238"/>
                    </a:lnTo>
                    <a:lnTo>
                      <a:pt x="179" y="239"/>
                    </a:lnTo>
                    <a:lnTo>
                      <a:pt x="180" y="240"/>
                    </a:lnTo>
                    <a:lnTo>
                      <a:pt x="179" y="240"/>
                    </a:lnTo>
                    <a:lnTo>
                      <a:pt x="178" y="240"/>
                    </a:lnTo>
                    <a:lnTo>
                      <a:pt x="177" y="241"/>
                    </a:lnTo>
                    <a:lnTo>
                      <a:pt x="176" y="241"/>
                    </a:lnTo>
                    <a:lnTo>
                      <a:pt x="176" y="242"/>
                    </a:lnTo>
                    <a:lnTo>
                      <a:pt x="176" y="243"/>
                    </a:lnTo>
                    <a:lnTo>
                      <a:pt x="176" y="243"/>
                    </a:lnTo>
                    <a:lnTo>
                      <a:pt x="177" y="244"/>
                    </a:lnTo>
                    <a:lnTo>
                      <a:pt x="176" y="245"/>
                    </a:lnTo>
                    <a:lnTo>
                      <a:pt x="176" y="245"/>
                    </a:lnTo>
                    <a:lnTo>
                      <a:pt x="177" y="246"/>
                    </a:lnTo>
                    <a:lnTo>
                      <a:pt x="179" y="246"/>
                    </a:lnTo>
                    <a:lnTo>
                      <a:pt x="180" y="247"/>
                    </a:lnTo>
                    <a:lnTo>
                      <a:pt x="179" y="247"/>
                    </a:lnTo>
                    <a:lnTo>
                      <a:pt x="178" y="247"/>
                    </a:lnTo>
                    <a:lnTo>
                      <a:pt x="178" y="248"/>
                    </a:lnTo>
                    <a:lnTo>
                      <a:pt x="177" y="249"/>
                    </a:lnTo>
                    <a:lnTo>
                      <a:pt x="176" y="250"/>
                    </a:lnTo>
                    <a:lnTo>
                      <a:pt x="176" y="249"/>
                    </a:lnTo>
                    <a:lnTo>
                      <a:pt x="176" y="249"/>
                    </a:lnTo>
                    <a:lnTo>
                      <a:pt x="175" y="248"/>
                    </a:lnTo>
                    <a:lnTo>
                      <a:pt x="174" y="248"/>
                    </a:lnTo>
                    <a:lnTo>
                      <a:pt x="174" y="250"/>
                    </a:lnTo>
                    <a:lnTo>
                      <a:pt x="175" y="252"/>
                    </a:lnTo>
                    <a:lnTo>
                      <a:pt x="175" y="253"/>
                    </a:lnTo>
                    <a:lnTo>
                      <a:pt x="174" y="253"/>
                    </a:lnTo>
                    <a:lnTo>
                      <a:pt x="173" y="253"/>
                    </a:lnTo>
                    <a:lnTo>
                      <a:pt x="172" y="253"/>
                    </a:lnTo>
                    <a:lnTo>
                      <a:pt x="171" y="253"/>
                    </a:lnTo>
                    <a:lnTo>
                      <a:pt x="171" y="253"/>
                    </a:lnTo>
                    <a:lnTo>
                      <a:pt x="170" y="254"/>
                    </a:lnTo>
                    <a:lnTo>
                      <a:pt x="170" y="255"/>
                    </a:lnTo>
                    <a:lnTo>
                      <a:pt x="169" y="256"/>
                    </a:lnTo>
                    <a:lnTo>
                      <a:pt x="170" y="257"/>
                    </a:lnTo>
                    <a:lnTo>
                      <a:pt x="169" y="257"/>
                    </a:lnTo>
                    <a:lnTo>
                      <a:pt x="169" y="258"/>
                    </a:lnTo>
                    <a:lnTo>
                      <a:pt x="169" y="259"/>
                    </a:lnTo>
                    <a:lnTo>
                      <a:pt x="167" y="260"/>
                    </a:lnTo>
                    <a:lnTo>
                      <a:pt x="166" y="260"/>
                    </a:lnTo>
                    <a:lnTo>
                      <a:pt x="165" y="260"/>
                    </a:lnTo>
                    <a:lnTo>
                      <a:pt x="165" y="262"/>
                    </a:lnTo>
                    <a:lnTo>
                      <a:pt x="164" y="264"/>
                    </a:lnTo>
                    <a:lnTo>
                      <a:pt x="163" y="264"/>
                    </a:lnTo>
                    <a:lnTo>
                      <a:pt x="162" y="265"/>
                    </a:lnTo>
                    <a:lnTo>
                      <a:pt x="162" y="266"/>
                    </a:lnTo>
                    <a:lnTo>
                      <a:pt x="163" y="267"/>
                    </a:lnTo>
                    <a:lnTo>
                      <a:pt x="163" y="268"/>
                    </a:lnTo>
                    <a:lnTo>
                      <a:pt x="162" y="270"/>
                    </a:lnTo>
                    <a:lnTo>
                      <a:pt x="161" y="271"/>
                    </a:lnTo>
                    <a:lnTo>
                      <a:pt x="160" y="271"/>
                    </a:lnTo>
                    <a:lnTo>
                      <a:pt x="159" y="271"/>
                    </a:lnTo>
                    <a:lnTo>
                      <a:pt x="159" y="270"/>
                    </a:lnTo>
                    <a:lnTo>
                      <a:pt x="159" y="269"/>
                    </a:lnTo>
                    <a:lnTo>
                      <a:pt x="159" y="268"/>
                    </a:lnTo>
                    <a:lnTo>
                      <a:pt x="159" y="268"/>
                    </a:lnTo>
                    <a:lnTo>
                      <a:pt x="158" y="269"/>
                    </a:lnTo>
                    <a:lnTo>
                      <a:pt x="158" y="270"/>
                    </a:lnTo>
                    <a:lnTo>
                      <a:pt x="157" y="269"/>
                    </a:lnTo>
                    <a:lnTo>
                      <a:pt x="156" y="268"/>
                    </a:lnTo>
                    <a:lnTo>
                      <a:pt x="156" y="268"/>
                    </a:lnTo>
                    <a:lnTo>
                      <a:pt x="156" y="267"/>
                    </a:lnTo>
                    <a:lnTo>
                      <a:pt x="155" y="267"/>
                    </a:lnTo>
                    <a:lnTo>
                      <a:pt x="154" y="267"/>
                    </a:lnTo>
                    <a:lnTo>
                      <a:pt x="153" y="267"/>
                    </a:lnTo>
                    <a:lnTo>
                      <a:pt x="152" y="267"/>
                    </a:lnTo>
                    <a:lnTo>
                      <a:pt x="152" y="267"/>
                    </a:lnTo>
                    <a:lnTo>
                      <a:pt x="151" y="267"/>
                    </a:lnTo>
                    <a:lnTo>
                      <a:pt x="150" y="266"/>
                    </a:lnTo>
                    <a:lnTo>
                      <a:pt x="150" y="267"/>
                    </a:lnTo>
                    <a:lnTo>
                      <a:pt x="149" y="267"/>
                    </a:lnTo>
                    <a:lnTo>
                      <a:pt x="149" y="267"/>
                    </a:lnTo>
                    <a:lnTo>
                      <a:pt x="149" y="266"/>
                    </a:lnTo>
                    <a:lnTo>
                      <a:pt x="149" y="265"/>
                    </a:lnTo>
                    <a:lnTo>
                      <a:pt x="148" y="266"/>
                    </a:lnTo>
                    <a:lnTo>
                      <a:pt x="147" y="267"/>
                    </a:lnTo>
                    <a:lnTo>
                      <a:pt x="146" y="267"/>
                    </a:lnTo>
                    <a:lnTo>
                      <a:pt x="146" y="266"/>
                    </a:lnTo>
                    <a:lnTo>
                      <a:pt x="146" y="265"/>
                    </a:lnTo>
                    <a:lnTo>
                      <a:pt x="145" y="265"/>
                    </a:lnTo>
                    <a:lnTo>
                      <a:pt x="144" y="264"/>
                    </a:lnTo>
                    <a:lnTo>
                      <a:pt x="143" y="264"/>
                    </a:lnTo>
                    <a:lnTo>
                      <a:pt x="143" y="264"/>
                    </a:lnTo>
                    <a:lnTo>
                      <a:pt x="142" y="263"/>
                    </a:lnTo>
                    <a:lnTo>
                      <a:pt x="142" y="264"/>
                    </a:lnTo>
                    <a:lnTo>
                      <a:pt x="142" y="264"/>
                    </a:lnTo>
                    <a:lnTo>
                      <a:pt x="142" y="263"/>
                    </a:lnTo>
                    <a:lnTo>
                      <a:pt x="142" y="264"/>
                    </a:lnTo>
                    <a:lnTo>
                      <a:pt x="141" y="264"/>
                    </a:lnTo>
                    <a:lnTo>
                      <a:pt x="141" y="264"/>
                    </a:lnTo>
                    <a:lnTo>
                      <a:pt x="140" y="264"/>
                    </a:lnTo>
                    <a:lnTo>
                      <a:pt x="140" y="264"/>
                    </a:lnTo>
                    <a:lnTo>
                      <a:pt x="139" y="264"/>
                    </a:lnTo>
                    <a:lnTo>
                      <a:pt x="138" y="264"/>
                    </a:lnTo>
                    <a:lnTo>
                      <a:pt x="138" y="263"/>
                    </a:lnTo>
                    <a:lnTo>
                      <a:pt x="139" y="263"/>
                    </a:lnTo>
                    <a:lnTo>
                      <a:pt x="139" y="262"/>
                    </a:lnTo>
                    <a:lnTo>
                      <a:pt x="139" y="261"/>
                    </a:lnTo>
                    <a:lnTo>
                      <a:pt x="138" y="261"/>
                    </a:lnTo>
                    <a:lnTo>
                      <a:pt x="138" y="260"/>
                    </a:lnTo>
                    <a:lnTo>
                      <a:pt x="138" y="261"/>
                    </a:lnTo>
                    <a:lnTo>
                      <a:pt x="137" y="261"/>
                    </a:lnTo>
                    <a:lnTo>
                      <a:pt x="136" y="260"/>
                    </a:lnTo>
                    <a:lnTo>
                      <a:pt x="135" y="261"/>
                    </a:lnTo>
                    <a:lnTo>
                      <a:pt x="135" y="262"/>
                    </a:lnTo>
                    <a:lnTo>
                      <a:pt x="135" y="262"/>
                    </a:lnTo>
                    <a:lnTo>
                      <a:pt x="134" y="262"/>
                    </a:lnTo>
                    <a:lnTo>
                      <a:pt x="133" y="262"/>
                    </a:lnTo>
                    <a:lnTo>
                      <a:pt x="133" y="263"/>
                    </a:lnTo>
                    <a:lnTo>
                      <a:pt x="133" y="264"/>
                    </a:lnTo>
                    <a:lnTo>
                      <a:pt x="132" y="264"/>
                    </a:lnTo>
                    <a:lnTo>
                      <a:pt x="132" y="264"/>
                    </a:lnTo>
                    <a:lnTo>
                      <a:pt x="132" y="265"/>
                    </a:lnTo>
                    <a:lnTo>
                      <a:pt x="133" y="265"/>
                    </a:lnTo>
                    <a:lnTo>
                      <a:pt x="134" y="265"/>
                    </a:lnTo>
                    <a:lnTo>
                      <a:pt x="134" y="266"/>
                    </a:lnTo>
                    <a:lnTo>
                      <a:pt x="133" y="266"/>
                    </a:lnTo>
                    <a:lnTo>
                      <a:pt x="133" y="267"/>
                    </a:lnTo>
                    <a:lnTo>
                      <a:pt x="132" y="267"/>
                    </a:lnTo>
                    <a:lnTo>
                      <a:pt x="132" y="266"/>
                    </a:lnTo>
                    <a:lnTo>
                      <a:pt x="131" y="266"/>
                    </a:lnTo>
                    <a:lnTo>
                      <a:pt x="131" y="267"/>
                    </a:lnTo>
                    <a:lnTo>
                      <a:pt x="131" y="267"/>
                    </a:lnTo>
                    <a:lnTo>
                      <a:pt x="131" y="267"/>
                    </a:lnTo>
                    <a:lnTo>
                      <a:pt x="131" y="267"/>
                    </a:lnTo>
                    <a:lnTo>
                      <a:pt x="130" y="267"/>
                    </a:lnTo>
                    <a:lnTo>
                      <a:pt x="130" y="267"/>
                    </a:lnTo>
                    <a:lnTo>
                      <a:pt x="131" y="267"/>
                    </a:lnTo>
                    <a:lnTo>
                      <a:pt x="130" y="267"/>
                    </a:lnTo>
                    <a:lnTo>
                      <a:pt x="129" y="267"/>
                    </a:lnTo>
                    <a:lnTo>
                      <a:pt x="128" y="267"/>
                    </a:lnTo>
                    <a:lnTo>
                      <a:pt x="129" y="267"/>
                    </a:lnTo>
                    <a:lnTo>
                      <a:pt x="129" y="267"/>
                    </a:lnTo>
                    <a:lnTo>
                      <a:pt x="128" y="267"/>
                    </a:lnTo>
                    <a:lnTo>
                      <a:pt x="128" y="267"/>
                    </a:lnTo>
                    <a:lnTo>
                      <a:pt x="128" y="267"/>
                    </a:lnTo>
                    <a:lnTo>
                      <a:pt x="127" y="267"/>
                    </a:lnTo>
                    <a:lnTo>
                      <a:pt x="127" y="267"/>
                    </a:lnTo>
                    <a:lnTo>
                      <a:pt x="127" y="267"/>
                    </a:lnTo>
                    <a:lnTo>
                      <a:pt x="128" y="267"/>
                    </a:lnTo>
                    <a:lnTo>
                      <a:pt x="128" y="268"/>
                    </a:lnTo>
                    <a:lnTo>
                      <a:pt x="127" y="268"/>
                    </a:lnTo>
                    <a:lnTo>
                      <a:pt x="126" y="268"/>
                    </a:lnTo>
                    <a:lnTo>
                      <a:pt x="127" y="268"/>
                    </a:lnTo>
                    <a:lnTo>
                      <a:pt x="127" y="269"/>
                    </a:lnTo>
                    <a:lnTo>
                      <a:pt x="126" y="269"/>
                    </a:lnTo>
                    <a:lnTo>
                      <a:pt x="126" y="268"/>
                    </a:lnTo>
                    <a:lnTo>
                      <a:pt x="125" y="268"/>
                    </a:lnTo>
                    <a:lnTo>
                      <a:pt x="125" y="268"/>
                    </a:lnTo>
                    <a:lnTo>
                      <a:pt x="125" y="269"/>
                    </a:lnTo>
                    <a:lnTo>
                      <a:pt x="124" y="269"/>
                    </a:lnTo>
                    <a:lnTo>
                      <a:pt x="124" y="268"/>
                    </a:lnTo>
                    <a:lnTo>
                      <a:pt x="124" y="267"/>
                    </a:lnTo>
                    <a:lnTo>
                      <a:pt x="123" y="267"/>
                    </a:lnTo>
                    <a:lnTo>
                      <a:pt x="123" y="268"/>
                    </a:lnTo>
                    <a:lnTo>
                      <a:pt x="122" y="268"/>
                    </a:lnTo>
                    <a:lnTo>
                      <a:pt x="123" y="268"/>
                    </a:lnTo>
                    <a:lnTo>
                      <a:pt x="123" y="267"/>
                    </a:lnTo>
                    <a:lnTo>
                      <a:pt x="122" y="267"/>
                    </a:lnTo>
                    <a:lnTo>
                      <a:pt x="122" y="267"/>
                    </a:lnTo>
                    <a:lnTo>
                      <a:pt x="123" y="267"/>
                    </a:lnTo>
                    <a:lnTo>
                      <a:pt x="123" y="267"/>
                    </a:lnTo>
                    <a:lnTo>
                      <a:pt x="123" y="267"/>
                    </a:lnTo>
                    <a:lnTo>
                      <a:pt x="124" y="267"/>
                    </a:lnTo>
                    <a:lnTo>
                      <a:pt x="123" y="267"/>
                    </a:lnTo>
                    <a:lnTo>
                      <a:pt x="122" y="267"/>
                    </a:lnTo>
                    <a:lnTo>
                      <a:pt x="122" y="266"/>
                    </a:lnTo>
                    <a:lnTo>
                      <a:pt x="121" y="266"/>
                    </a:lnTo>
                    <a:lnTo>
                      <a:pt x="121" y="267"/>
                    </a:lnTo>
                    <a:lnTo>
                      <a:pt x="121" y="266"/>
                    </a:lnTo>
                    <a:lnTo>
                      <a:pt x="121" y="266"/>
                    </a:lnTo>
                    <a:lnTo>
                      <a:pt x="121" y="265"/>
                    </a:lnTo>
                    <a:lnTo>
                      <a:pt x="120" y="265"/>
                    </a:lnTo>
                    <a:lnTo>
                      <a:pt x="119" y="265"/>
                    </a:lnTo>
                    <a:lnTo>
                      <a:pt x="119" y="266"/>
                    </a:lnTo>
                    <a:lnTo>
                      <a:pt x="118" y="266"/>
                    </a:lnTo>
                    <a:lnTo>
                      <a:pt x="119" y="266"/>
                    </a:lnTo>
                    <a:lnTo>
                      <a:pt x="119" y="265"/>
                    </a:lnTo>
                    <a:lnTo>
                      <a:pt x="118" y="265"/>
                    </a:lnTo>
                    <a:lnTo>
                      <a:pt x="118" y="265"/>
                    </a:lnTo>
                    <a:lnTo>
                      <a:pt x="118" y="264"/>
                    </a:lnTo>
                    <a:lnTo>
                      <a:pt x="117" y="264"/>
                    </a:lnTo>
                    <a:lnTo>
                      <a:pt x="118" y="264"/>
                    </a:lnTo>
                    <a:lnTo>
                      <a:pt x="118" y="264"/>
                    </a:lnTo>
                    <a:lnTo>
                      <a:pt x="117" y="264"/>
                    </a:lnTo>
                    <a:lnTo>
                      <a:pt x="116" y="264"/>
                    </a:lnTo>
                    <a:lnTo>
                      <a:pt x="115" y="264"/>
                    </a:lnTo>
                    <a:lnTo>
                      <a:pt x="115" y="264"/>
                    </a:lnTo>
                    <a:lnTo>
                      <a:pt x="114" y="264"/>
                    </a:lnTo>
                    <a:lnTo>
                      <a:pt x="114" y="264"/>
                    </a:lnTo>
                    <a:lnTo>
                      <a:pt x="115" y="264"/>
                    </a:lnTo>
                    <a:lnTo>
                      <a:pt x="114" y="263"/>
                    </a:lnTo>
                    <a:lnTo>
                      <a:pt x="114" y="264"/>
                    </a:lnTo>
                    <a:lnTo>
                      <a:pt x="114" y="264"/>
                    </a:lnTo>
                    <a:lnTo>
                      <a:pt x="113" y="264"/>
                    </a:lnTo>
                    <a:lnTo>
                      <a:pt x="113" y="263"/>
                    </a:lnTo>
                    <a:lnTo>
                      <a:pt x="112" y="263"/>
                    </a:lnTo>
                    <a:lnTo>
                      <a:pt x="113" y="263"/>
                    </a:lnTo>
                    <a:lnTo>
                      <a:pt x="113" y="262"/>
                    </a:lnTo>
                    <a:lnTo>
                      <a:pt x="113" y="261"/>
                    </a:lnTo>
                    <a:lnTo>
                      <a:pt x="112" y="261"/>
                    </a:lnTo>
                    <a:lnTo>
                      <a:pt x="112" y="260"/>
                    </a:lnTo>
                    <a:lnTo>
                      <a:pt x="113" y="260"/>
                    </a:lnTo>
                    <a:lnTo>
                      <a:pt x="112" y="260"/>
                    </a:lnTo>
                    <a:lnTo>
                      <a:pt x="112" y="261"/>
                    </a:lnTo>
                    <a:lnTo>
                      <a:pt x="111" y="261"/>
                    </a:lnTo>
                    <a:lnTo>
                      <a:pt x="111" y="260"/>
                    </a:lnTo>
                    <a:lnTo>
                      <a:pt x="111" y="260"/>
                    </a:lnTo>
                    <a:lnTo>
                      <a:pt x="111" y="259"/>
                    </a:lnTo>
                    <a:lnTo>
                      <a:pt x="111" y="259"/>
                    </a:lnTo>
                    <a:lnTo>
                      <a:pt x="111" y="258"/>
                    </a:lnTo>
                    <a:lnTo>
                      <a:pt x="110" y="258"/>
                    </a:lnTo>
                    <a:lnTo>
                      <a:pt x="110" y="259"/>
                    </a:lnTo>
                    <a:lnTo>
                      <a:pt x="111" y="259"/>
                    </a:lnTo>
                    <a:lnTo>
                      <a:pt x="110" y="259"/>
                    </a:lnTo>
                    <a:lnTo>
                      <a:pt x="110" y="258"/>
                    </a:lnTo>
                    <a:lnTo>
                      <a:pt x="111" y="258"/>
                    </a:lnTo>
                    <a:lnTo>
                      <a:pt x="111" y="257"/>
                    </a:lnTo>
                    <a:lnTo>
                      <a:pt x="111" y="257"/>
                    </a:lnTo>
                    <a:lnTo>
                      <a:pt x="110" y="257"/>
                    </a:lnTo>
                    <a:lnTo>
                      <a:pt x="109" y="257"/>
                    </a:lnTo>
                    <a:lnTo>
                      <a:pt x="109" y="256"/>
                    </a:lnTo>
                    <a:lnTo>
                      <a:pt x="110" y="256"/>
                    </a:lnTo>
                    <a:lnTo>
                      <a:pt x="110" y="255"/>
                    </a:lnTo>
                    <a:lnTo>
                      <a:pt x="109" y="255"/>
                    </a:lnTo>
                    <a:lnTo>
                      <a:pt x="108" y="255"/>
                    </a:lnTo>
                    <a:lnTo>
                      <a:pt x="108" y="254"/>
                    </a:lnTo>
                    <a:lnTo>
                      <a:pt x="109" y="254"/>
                    </a:lnTo>
                    <a:lnTo>
                      <a:pt x="109" y="253"/>
                    </a:lnTo>
                    <a:lnTo>
                      <a:pt x="108" y="253"/>
                    </a:lnTo>
                    <a:lnTo>
                      <a:pt x="107" y="253"/>
                    </a:lnTo>
                    <a:lnTo>
                      <a:pt x="107" y="254"/>
                    </a:lnTo>
                    <a:lnTo>
                      <a:pt x="107" y="254"/>
                    </a:lnTo>
                    <a:lnTo>
                      <a:pt x="107" y="253"/>
                    </a:lnTo>
                    <a:lnTo>
                      <a:pt x="107" y="253"/>
                    </a:lnTo>
                    <a:lnTo>
                      <a:pt x="107" y="253"/>
                    </a:lnTo>
                    <a:lnTo>
                      <a:pt x="107" y="253"/>
                    </a:lnTo>
                    <a:lnTo>
                      <a:pt x="106" y="253"/>
                    </a:lnTo>
                    <a:lnTo>
                      <a:pt x="107" y="253"/>
                    </a:lnTo>
                    <a:lnTo>
                      <a:pt x="107" y="252"/>
                    </a:lnTo>
                    <a:lnTo>
                      <a:pt x="106" y="252"/>
                    </a:lnTo>
                    <a:lnTo>
                      <a:pt x="105" y="251"/>
                    </a:lnTo>
                    <a:lnTo>
                      <a:pt x="105" y="252"/>
                    </a:lnTo>
                    <a:lnTo>
                      <a:pt x="104" y="252"/>
                    </a:lnTo>
                    <a:lnTo>
                      <a:pt x="104" y="253"/>
                    </a:lnTo>
                    <a:lnTo>
                      <a:pt x="104" y="253"/>
                    </a:lnTo>
                    <a:lnTo>
                      <a:pt x="104" y="252"/>
                    </a:lnTo>
                    <a:lnTo>
                      <a:pt x="104" y="251"/>
                    </a:lnTo>
                    <a:lnTo>
                      <a:pt x="104" y="252"/>
                    </a:lnTo>
                    <a:lnTo>
                      <a:pt x="104" y="252"/>
                    </a:lnTo>
                    <a:lnTo>
                      <a:pt x="104" y="251"/>
                    </a:lnTo>
                    <a:lnTo>
                      <a:pt x="104" y="251"/>
                    </a:lnTo>
                    <a:lnTo>
                      <a:pt x="104" y="250"/>
                    </a:lnTo>
                    <a:lnTo>
                      <a:pt x="104" y="250"/>
                    </a:lnTo>
                    <a:lnTo>
                      <a:pt x="104" y="250"/>
                    </a:lnTo>
                    <a:lnTo>
                      <a:pt x="104" y="250"/>
                    </a:lnTo>
                    <a:lnTo>
                      <a:pt x="104" y="249"/>
                    </a:lnTo>
                    <a:lnTo>
                      <a:pt x="104" y="248"/>
                    </a:lnTo>
                    <a:lnTo>
                      <a:pt x="103" y="248"/>
                    </a:lnTo>
                    <a:lnTo>
                      <a:pt x="102" y="248"/>
                    </a:lnTo>
                    <a:lnTo>
                      <a:pt x="103" y="248"/>
                    </a:lnTo>
                    <a:lnTo>
                      <a:pt x="103" y="247"/>
                    </a:lnTo>
                    <a:lnTo>
                      <a:pt x="102" y="247"/>
                    </a:lnTo>
                    <a:lnTo>
                      <a:pt x="101" y="247"/>
                    </a:lnTo>
                    <a:lnTo>
                      <a:pt x="101" y="247"/>
                    </a:lnTo>
                    <a:lnTo>
                      <a:pt x="102" y="247"/>
                    </a:lnTo>
                    <a:lnTo>
                      <a:pt x="101" y="247"/>
                    </a:lnTo>
                    <a:lnTo>
                      <a:pt x="101" y="246"/>
                    </a:lnTo>
                    <a:lnTo>
                      <a:pt x="100" y="246"/>
                    </a:lnTo>
                    <a:lnTo>
                      <a:pt x="100" y="245"/>
                    </a:lnTo>
                    <a:lnTo>
                      <a:pt x="100" y="245"/>
                    </a:lnTo>
                    <a:lnTo>
                      <a:pt x="100" y="244"/>
                    </a:lnTo>
                    <a:lnTo>
                      <a:pt x="100" y="245"/>
                    </a:lnTo>
                    <a:lnTo>
                      <a:pt x="100" y="244"/>
                    </a:lnTo>
                    <a:lnTo>
                      <a:pt x="99" y="244"/>
                    </a:lnTo>
                    <a:lnTo>
                      <a:pt x="98" y="244"/>
                    </a:lnTo>
                    <a:lnTo>
                      <a:pt x="98" y="243"/>
                    </a:lnTo>
                    <a:lnTo>
                      <a:pt x="99" y="243"/>
                    </a:lnTo>
                    <a:lnTo>
                      <a:pt x="99" y="243"/>
                    </a:lnTo>
                    <a:lnTo>
                      <a:pt x="98" y="243"/>
                    </a:lnTo>
                    <a:lnTo>
                      <a:pt x="97" y="243"/>
                    </a:lnTo>
                    <a:lnTo>
                      <a:pt x="97" y="243"/>
                    </a:lnTo>
                    <a:lnTo>
                      <a:pt x="97" y="243"/>
                    </a:lnTo>
                    <a:lnTo>
                      <a:pt x="97" y="243"/>
                    </a:lnTo>
                    <a:lnTo>
                      <a:pt x="96" y="243"/>
                    </a:lnTo>
                    <a:lnTo>
                      <a:pt x="96" y="242"/>
                    </a:lnTo>
                    <a:lnTo>
                      <a:pt x="96" y="243"/>
                    </a:lnTo>
                    <a:lnTo>
                      <a:pt x="95" y="243"/>
                    </a:lnTo>
                    <a:lnTo>
                      <a:pt x="95" y="242"/>
                    </a:lnTo>
                    <a:lnTo>
                      <a:pt x="94" y="242"/>
                    </a:lnTo>
                    <a:lnTo>
                      <a:pt x="94" y="243"/>
                    </a:lnTo>
                    <a:lnTo>
                      <a:pt x="94" y="242"/>
                    </a:lnTo>
                    <a:lnTo>
                      <a:pt x="94" y="241"/>
                    </a:lnTo>
                    <a:lnTo>
                      <a:pt x="94" y="242"/>
                    </a:lnTo>
                    <a:lnTo>
                      <a:pt x="94" y="242"/>
                    </a:lnTo>
                    <a:lnTo>
                      <a:pt x="93" y="242"/>
                    </a:lnTo>
                    <a:lnTo>
                      <a:pt x="93" y="241"/>
                    </a:lnTo>
                    <a:lnTo>
                      <a:pt x="94" y="241"/>
                    </a:lnTo>
                    <a:lnTo>
                      <a:pt x="94" y="240"/>
                    </a:lnTo>
                    <a:lnTo>
                      <a:pt x="93" y="240"/>
                    </a:lnTo>
                    <a:lnTo>
                      <a:pt x="92" y="240"/>
                    </a:lnTo>
                    <a:lnTo>
                      <a:pt x="92" y="241"/>
                    </a:lnTo>
                    <a:lnTo>
                      <a:pt x="91" y="241"/>
                    </a:lnTo>
                    <a:lnTo>
                      <a:pt x="91" y="242"/>
                    </a:lnTo>
                    <a:lnTo>
                      <a:pt x="91" y="243"/>
                    </a:lnTo>
                    <a:lnTo>
                      <a:pt x="90" y="243"/>
                    </a:lnTo>
                    <a:lnTo>
                      <a:pt x="90" y="243"/>
                    </a:lnTo>
                    <a:lnTo>
                      <a:pt x="90" y="243"/>
                    </a:lnTo>
                    <a:lnTo>
                      <a:pt x="90" y="242"/>
                    </a:lnTo>
                    <a:lnTo>
                      <a:pt x="90" y="242"/>
                    </a:lnTo>
                    <a:lnTo>
                      <a:pt x="90" y="241"/>
                    </a:lnTo>
                    <a:lnTo>
                      <a:pt x="89" y="241"/>
                    </a:lnTo>
                    <a:lnTo>
                      <a:pt x="89" y="240"/>
                    </a:lnTo>
                    <a:lnTo>
                      <a:pt x="89" y="240"/>
                    </a:lnTo>
                    <a:lnTo>
                      <a:pt x="89" y="239"/>
                    </a:lnTo>
                    <a:lnTo>
                      <a:pt x="88" y="239"/>
                    </a:lnTo>
                    <a:lnTo>
                      <a:pt x="88" y="238"/>
                    </a:lnTo>
                    <a:lnTo>
                      <a:pt x="88" y="237"/>
                    </a:lnTo>
                    <a:lnTo>
                      <a:pt x="88" y="236"/>
                    </a:lnTo>
                    <a:lnTo>
                      <a:pt x="87" y="236"/>
                    </a:lnTo>
                    <a:lnTo>
                      <a:pt x="87" y="236"/>
                    </a:lnTo>
                    <a:lnTo>
                      <a:pt x="86" y="236"/>
                    </a:lnTo>
                    <a:lnTo>
                      <a:pt x="86" y="236"/>
                    </a:lnTo>
                    <a:lnTo>
                      <a:pt x="85" y="236"/>
                    </a:lnTo>
                    <a:lnTo>
                      <a:pt x="85" y="235"/>
                    </a:lnTo>
                    <a:lnTo>
                      <a:pt x="85" y="236"/>
                    </a:lnTo>
                    <a:lnTo>
                      <a:pt x="84" y="236"/>
                    </a:lnTo>
                    <a:lnTo>
                      <a:pt x="84" y="235"/>
                    </a:lnTo>
                    <a:lnTo>
                      <a:pt x="83" y="235"/>
                    </a:lnTo>
                    <a:lnTo>
                      <a:pt x="83" y="234"/>
                    </a:lnTo>
                    <a:lnTo>
                      <a:pt x="83" y="234"/>
                    </a:lnTo>
                    <a:lnTo>
                      <a:pt x="83" y="233"/>
                    </a:lnTo>
                    <a:lnTo>
                      <a:pt x="83" y="233"/>
                    </a:lnTo>
                    <a:lnTo>
                      <a:pt x="82" y="233"/>
                    </a:lnTo>
                    <a:lnTo>
                      <a:pt x="83" y="233"/>
                    </a:lnTo>
                    <a:lnTo>
                      <a:pt x="82" y="233"/>
                    </a:lnTo>
                    <a:lnTo>
                      <a:pt x="82" y="232"/>
                    </a:lnTo>
                    <a:lnTo>
                      <a:pt x="81" y="232"/>
                    </a:lnTo>
                    <a:lnTo>
                      <a:pt x="81" y="231"/>
                    </a:lnTo>
                    <a:lnTo>
                      <a:pt x="80" y="231"/>
                    </a:lnTo>
                    <a:lnTo>
                      <a:pt x="80" y="231"/>
                    </a:lnTo>
                    <a:lnTo>
                      <a:pt x="80" y="231"/>
                    </a:lnTo>
                    <a:lnTo>
                      <a:pt x="80" y="230"/>
                    </a:lnTo>
                    <a:lnTo>
                      <a:pt x="80" y="230"/>
                    </a:lnTo>
                    <a:lnTo>
                      <a:pt x="80" y="229"/>
                    </a:lnTo>
                    <a:lnTo>
                      <a:pt x="79" y="229"/>
                    </a:lnTo>
                    <a:lnTo>
                      <a:pt x="79" y="229"/>
                    </a:lnTo>
                    <a:lnTo>
                      <a:pt x="78" y="229"/>
                    </a:lnTo>
                    <a:lnTo>
                      <a:pt x="78" y="228"/>
                    </a:lnTo>
                    <a:lnTo>
                      <a:pt x="78" y="229"/>
                    </a:lnTo>
                    <a:lnTo>
                      <a:pt x="78" y="228"/>
                    </a:lnTo>
                    <a:lnTo>
                      <a:pt x="77" y="228"/>
                    </a:lnTo>
                    <a:lnTo>
                      <a:pt x="76" y="228"/>
                    </a:lnTo>
                    <a:lnTo>
                      <a:pt x="76" y="228"/>
                    </a:lnTo>
                    <a:lnTo>
                      <a:pt x="75" y="228"/>
                    </a:lnTo>
                    <a:lnTo>
                      <a:pt x="74" y="228"/>
                    </a:lnTo>
                    <a:lnTo>
                      <a:pt x="74" y="227"/>
                    </a:lnTo>
                    <a:lnTo>
                      <a:pt x="73" y="227"/>
                    </a:lnTo>
                    <a:lnTo>
                      <a:pt x="73" y="228"/>
                    </a:lnTo>
                    <a:lnTo>
                      <a:pt x="73" y="228"/>
                    </a:lnTo>
                    <a:lnTo>
                      <a:pt x="73" y="227"/>
                    </a:lnTo>
                    <a:lnTo>
                      <a:pt x="72" y="227"/>
                    </a:lnTo>
                    <a:lnTo>
                      <a:pt x="72" y="226"/>
                    </a:lnTo>
                    <a:lnTo>
                      <a:pt x="71" y="226"/>
                    </a:lnTo>
                    <a:lnTo>
                      <a:pt x="70" y="226"/>
                    </a:lnTo>
                    <a:lnTo>
                      <a:pt x="69" y="226"/>
                    </a:lnTo>
                    <a:lnTo>
                      <a:pt x="69" y="227"/>
                    </a:lnTo>
                    <a:lnTo>
                      <a:pt x="69" y="227"/>
                    </a:lnTo>
                    <a:lnTo>
                      <a:pt x="69" y="226"/>
                    </a:lnTo>
                    <a:lnTo>
                      <a:pt x="69" y="226"/>
                    </a:lnTo>
                    <a:lnTo>
                      <a:pt x="69" y="226"/>
                    </a:lnTo>
                    <a:lnTo>
                      <a:pt x="68" y="226"/>
                    </a:lnTo>
                    <a:lnTo>
                      <a:pt x="67" y="228"/>
                    </a:lnTo>
                    <a:lnTo>
                      <a:pt x="66" y="228"/>
                    </a:lnTo>
                    <a:lnTo>
                      <a:pt x="66" y="228"/>
                    </a:lnTo>
                    <a:lnTo>
                      <a:pt x="65" y="228"/>
                    </a:lnTo>
                    <a:lnTo>
                      <a:pt x="64" y="229"/>
                    </a:lnTo>
                    <a:lnTo>
                      <a:pt x="63" y="229"/>
                    </a:lnTo>
                    <a:lnTo>
                      <a:pt x="63" y="229"/>
                    </a:lnTo>
                    <a:lnTo>
                      <a:pt x="61" y="229"/>
                    </a:lnTo>
                    <a:lnTo>
                      <a:pt x="60" y="229"/>
                    </a:lnTo>
                    <a:lnTo>
                      <a:pt x="60" y="230"/>
                    </a:lnTo>
                    <a:lnTo>
                      <a:pt x="59" y="230"/>
                    </a:lnTo>
                    <a:lnTo>
                      <a:pt x="59" y="231"/>
                    </a:lnTo>
                    <a:lnTo>
                      <a:pt x="58" y="230"/>
                    </a:lnTo>
                    <a:lnTo>
                      <a:pt x="57" y="231"/>
                    </a:lnTo>
                    <a:lnTo>
                      <a:pt x="56" y="231"/>
                    </a:lnTo>
                    <a:lnTo>
                      <a:pt x="56" y="231"/>
                    </a:lnTo>
                    <a:lnTo>
                      <a:pt x="56" y="230"/>
                    </a:lnTo>
                    <a:lnTo>
                      <a:pt x="55" y="230"/>
                    </a:lnTo>
                    <a:lnTo>
                      <a:pt x="55" y="229"/>
                    </a:lnTo>
                    <a:lnTo>
                      <a:pt x="54" y="229"/>
                    </a:lnTo>
                    <a:lnTo>
                      <a:pt x="53" y="229"/>
                    </a:lnTo>
                    <a:lnTo>
                      <a:pt x="53" y="228"/>
                    </a:lnTo>
                    <a:lnTo>
                      <a:pt x="54" y="227"/>
                    </a:lnTo>
                    <a:lnTo>
                      <a:pt x="53" y="226"/>
                    </a:lnTo>
                    <a:lnTo>
                      <a:pt x="52" y="226"/>
                    </a:lnTo>
                    <a:lnTo>
                      <a:pt x="52" y="226"/>
                    </a:lnTo>
                    <a:lnTo>
                      <a:pt x="52" y="225"/>
                    </a:lnTo>
                    <a:lnTo>
                      <a:pt x="52" y="226"/>
                    </a:lnTo>
                    <a:lnTo>
                      <a:pt x="51" y="226"/>
                    </a:lnTo>
                    <a:lnTo>
                      <a:pt x="51" y="225"/>
                    </a:lnTo>
                    <a:lnTo>
                      <a:pt x="50" y="225"/>
                    </a:lnTo>
                    <a:lnTo>
                      <a:pt x="50" y="224"/>
                    </a:lnTo>
                    <a:lnTo>
                      <a:pt x="49" y="224"/>
                    </a:lnTo>
                    <a:lnTo>
                      <a:pt x="49" y="223"/>
                    </a:lnTo>
                    <a:lnTo>
                      <a:pt x="49" y="223"/>
                    </a:lnTo>
                    <a:lnTo>
                      <a:pt x="49" y="224"/>
                    </a:lnTo>
                    <a:lnTo>
                      <a:pt x="48" y="224"/>
                    </a:lnTo>
                    <a:lnTo>
                      <a:pt x="48" y="223"/>
                    </a:lnTo>
                    <a:lnTo>
                      <a:pt x="48" y="222"/>
                    </a:lnTo>
                    <a:lnTo>
                      <a:pt x="48" y="223"/>
                    </a:lnTo>
                    <a:lnTo>
                      <a:pt x="47" y="223"/>
                    </a:lnTo>
                    <a:lnTo>
                      <a:pt x="47" y="222"/>
                    </a:lnTo>
                    <a:lnTo>
                      <a:pt x="46" y="222"/>
                    </a:lnTo>
                    <a:lnTo>
                      <a:pt x="46" y="223"/>
                    </a:lnTo>
                    <a:lnTo>
                      <a:pt x="45" y="222"/>
                    </a:lnTo>
                    <a:lnTo>
                      <a:pt x="45" y="222"/>
                    </a:lnTo>
                    <a:lnTo>
                      <a:pt x="45" y="223"/>
                    </a:lnTo>
                    <a:lnTo>
                      <a:pt x="45" y="224"/>
                    </a:lnTo>
                    <a:lnTo>
                      <a:pt x="44" y="224"/>
                    </a:lnTo>
                    <a:lnTo>
                      <a:pt x="43" y="224"/>
                    </a:lnTo>
                    <a:lnTo>
                      <a:pt x="44" y="224"/>
                    </a:lnTo>
                    <a:lnTo>
                      <a:pt x="43" y="224"/>
                    </a:lnTo>
                    <a:lnTo>
                      <a:pt x="43" y="225"/>
                    </a:lnTo>
                    <a:lnTo>
                      <a:pt x="42" y="225"/>
                    </a:lnTo>
                    <a:lnTo>
                      <a:pt x="42" y="226"/>
                    </a:lnTo>
                    <a:lnTo>
                      <a:pt x="42" y="226"/>
                    </a:lnTo>
                    <a:lnTo>
                      <a:pt x="42" y="226"/>
                    </a:lnTo>
                    <a:lnTo>
                      <a:pt x="42" y="226"/>
                    </a:lnTo>
                    <a:lnTo>
                      <a:pt x="41" y="226"/>
                    </a:lnTo>
                    <a:lnTo>
                      <a:pt x="41" y="226"/>
                    </a:lnTo>
                    <a:lnTo>
                      <a:pt x="40" y="226"/>
                    </a:lnTo>
                    <a:lnTo>
                      <a:pt x="40" y="226"/>
                    </a:lnTo>
                    <a:lnTo>
                      <a:pt x="39" y="226"/>
                    </a:lnTo>
                    <a:lnTo>
                      <a:pt x="38" y="226"/>
                    </a:lnTo>
                    <a:lnTo>
                      <a:pt x="38" y="226"/>
                    </a:lnTo>
                    <a:lnTo>
                      <a:pt x="38" y="227"/>
                    </a:lnTo>
                    <a:lnTo>
                      <a:pt x="38" y="226"/>
                    </a:lnTo>
                    <a:lnTo>
                      <a:pt x="38" y="227"/>
                    </a:lnTo>
                    <a:lnTo>
                      <a:pt x="38" y="227"/>
                    </a:lnTo>
                    <a:lnTo>
                      <a:pt x="38" y="227"/>
                    </a:lnTo>
                    <a:lnTo>
                      <a:pt x="38" y="228"/>
                    </a:lnTo>
                    <a:lnTo>
                      <a:pt x="38" y="227"/>
                    </a:lnTo>
                    <a:lnTo>
                      <a:pt x="37" y="227"/>
                    </a:lnTo>
                    <a:lnTo>
                      <a:pt x="37" y="228"/>
                    </a:lnTo>
                    <a:lnTo>
                      <a:pt x="36" y="228"/>
                    </a:lnTo>
                    <a:lnTo>
                      <a:pt x="35" y="229"/>
                    </a:lnTo>
                    <a:lnTo>
                      <a:pt x="36" y="230"/>
                    </a:lnTo>
                    <a:lnTo>
                      <a:pt x="36" y="231"/>
                    </a:lnTo>
                    <a:lnTo>
                      <a:pt x="36" y="232"/>
                    </a:lnTo>
                    <a:lnTo>
                      <a:pt x="36" y="233"/>
                    </a:lnTo>
                    <a:lnTo>
                      <a:pt x="36" y="233"/>
                    </a:lnTo>
                    <a:lnTo>
                      <a:pt x="35" y="234"/>
                    </a:lnTo>
                    <a:lnTo>
                      <a:pt x="34" y="234"/>
                    </a:lnTo>
                    <a:lnTo>
                      <a:pt x="33" y="234"/>
                    </a:lnTo>
                    <a:lnTo>
                      <a:pt x="32" y="235"/>
                    </a:lnTo>
                    <a:lnTo>
                      <a:pt x="32" y="234"/>
                    </a:lnTo>
                    <a:lnTo>
                      <a:pt x="31" y="234"/>
                    </a:lnTo>
                    <a:lnTo>
                      <a:pt x="30" y="234"/>
                    </a:lnTo>
                    <a:lnTo>
                      <a:pt x="28" y="233"/>
                    </a:lnTo>
                    <a:lnTo>
                      <a:pt x="27" y="233"/>
                    </a:lnTo>
                    <a:lnTo>
                      <a:pt x="27" y="232"/>
                    </a:lnTo>
                    <a:lnTo>
                      <a:pt x="26" y="231"/>
                    </a:lnTo>
                    <a:lnTo>
                      <a:pt x="25" y="231"/>
                    </a:lnTo>
                    <a:lnTo>
                      <a:pt x="25" y="231"/>
                    </a:lnTo>
                    <a:lnTo>
                      <a:pt x="24" y="231"/>
                    </a:lnTo>
                    <a:lnTo>
                      <a:pt x="23" y="231"/>
                    </a:lnTo>
                    <a:lnTo>
                      <a:pt x="23" y="232"/>
                    </a:lnTo>
                    <a:lnTo>
                      <a:pt x="23" y="231"/>
                    </a:lnTo>
                    <a:lnTo>
                      <a:pt x="22" y="231"/>
                    </a:lnTo>
                    <a:lnTo>
                      <a:pt x="21" y="231"/>
                    </a:lnTo>
                    <a:lnTo>
                      <a:pt x="21" y="231"/>
                    </a:lnTo>
                    <a:lnTo>
                      <a:pt x="21" y="232"/>
                    </a:lnTo>
                    <a:lnTo>
                      <a:pt x="20" y="232"/>
                    </a:lnTo>
                    <a:lnTo>
                      <a:pt x="19" y="232"/>
                    </a:lnTo>
                    <a:lnTo>
                      <a:pt x="19" y="233"/>
                    </a:lnTo>
                    <a:lnTo>
                      <a:pt x="18" y="233"/>
                    </a:lnTo>
                    <a:lnTo>
                      <a:pt x="18" y="233"/>
                    </a:lnTo>
                    <a:lnTo>
                      <a:pt x="18" y="233"/>
                    </a:lnTo>
                    <a:lnTo>
                      <a:pt x="18" y="233"/>
                    </a:lnTo>
                    <a:lnTo>
                      <a:pt x="18" y="233"/>
                    </a:lnTo>
                    <a:lnTo>
                      <a:pt x="18" y="233"/>
                    </a:lnTo>
                    <a:lnTo>
                      <a:pt x="18" y="232"/>
                    </a:lnTo>
                    <a:lnTo>
                      <a:pt x="17" y="232"/>
                    </a:lnTo>
                    <a:lnTo>
                      <a:pt x="17" y="233"/>
                    </a:lnTo>
                    <a:lnTo>
                      <a:pt x="16" y="233"/>
                    </a:lnTo>
                    <a:lnTo>
                      <a:pt x="16" y="233"/>
                    </a:lnTo>
                    <a:lnTo>
                      <a:pt x="17" y="233"/>
                    </a:lnTo>
                    <a:lnTo>
                      <a:pt x="17" y="234"/>
                    </a:lnTo>
                    <a:lnTo>
                      <a:pt x="16" y="234"/>
                    </a:lnTo>
                    <a:lnTo>
                      <a:pt x="15" y="234"/>
                    </a:lnTo>
                    <a:lnTo>
                      <a:pt x="16" y="234"/>
                    </a:lnTo>
                    <a:lnTo>
                      <a:pt x="15" y="234"/>
                    </a:lnTo>
                    <a:lnTo>
                      <a:pt x="14" y="234"/>
                    </a:lnTo>
                    <a:lnTo>
                      <a:pt x="14" y="233"/>
                    </a:lnTo>
                    <a:lnTo>
                      <a:pt x="14" y="234"/>
                    </a:lnTo>
                    <a:lnTo>
                      <a:pt x="14" y="233"/>
                    </a:lnTo>
                    <a:lnTo>
                      <a:pt x="13" y="233"/>
                    </a:lnTo>
                    <a:lnTo>
                      <a:pt x="13" y="233"/>
                    </a:lnTo>
                    <a:lnTo>
                      <a:pt x="13" y="233"/>
                    </a:lnTo>
                    <a:lnTo>
                      <a:pt x="12" y="233"/>
                    </a:lnTo>
                    <a:lnTo>
                      <a:pt x="11" y="233"/>
                    </a:lnTo>
                    <a:lnTo>
                      <a:pt x="10" y="232"/>
                    </a:lnTo>
                    <a:lnTo>
                      <a:pt x="10" y="233"/>
                    </a:lnTo>
                    <a:lnTo>
                      <a:pt x="9" y="232"/>
                    </a:lnTo>
                    <a:lnTo>
                      <a:pt x="8" y="233"/>
                    </a:lnTo>
                    <a:lnTo>
                      <a:pt x="7" y="232"/>
                    </a:lnTo>
                    <a:lnTo>
                      <a:pt x="6" y="231"/>
                    </a:lnTo>
                    <a:lnTo>
                      <a:pt x="6" y="230"/>
                    </a:lnTo>
                    <a:lnTo>
                      <a:pt x="5" y="229"/>
                    </a:lnTo>
                    <a:lnTo>
                      <a:pt x="5" y="229"/>
                    </a:lnTo>
                    <a:lnTo>
                      <a:pt x="5" y="228"/>
                    </a:lnTo>
                    <a:lnTo>
                      <a:pt x="5" y="227"/>
                    </a:lnTo>
                    <a:lnTo>
                      <a:pt x="4" y="227"/>
                    </a:lnTo>
                    <a:lnTo>
                      <a:pt x="4" y="226"/>
                    </a:lnTo>
                    <a:lnTo>
                      <a:pt x="4" y="226"/>
                    </a:lnTo>
                    <a:lnTo>
                      <a:pt x="3" y="226"/>
                    </a:lnTo>
                    <a:lnTo>
                      <a:pt x="2" y="226"/>
                    </a:lnTo>
                    <a:lnTo>
                      <a:pt x="2" y="225"/>
                    </a:lnTo>
                    <a:lnTo>
                      <a:pt x="2" y="224"/>
                    </a:lnTo>
                    <a:lnTo>
                      <a:pt x="1" y="224"/>
                    </a:lnTo>
                    <a:lnTo>
                      <a:pt x="1" y="224"/>
                    </a:lnTo>
                    <a:lnTo>
                      <a:pt x="1" y="223"/>
                    </a:lnTo>
                    <a:lnTo>
                      <a:pt x="1" y="222"/>
                    </a:lnTo>
                    <a:lnTo>
                      <a:pt x="0" y="222"/>
                    </a:lnTo>
                    <a:lnTo>
                      <a:pt x="1" y="222"/>
                    </a:lnTo>
                    <a:lnTo>
                      <a:pt x="1" y="222"/>
                    </a:lnTo>
                    <a:lnTo>
                      <a:pt x="1" y="223"/>
                    </a:lnTo>
                    <a:lnTo>
                      <a:pt x="1" y="223"/>
                    </a:lnTo>
                    <a:lnTo>
                      <a:pt x="1" y="222"/>
                    </a:lnTo>
                    <a:lnTo>
                      <a:pt x="1" y="222"/>
                    </a:lnTo>
                    <a:lnTo>
                      <a:pt x="1" y="222"/>
                    </a:lnTo>
                    <a:lnTo>
                      <a:pt x="0" y="222"/>
                    </a:lnTo>
                    <a:lnTo>
                      <a:pt x="0" y="22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62" name="Freeform 1221">
                <a:extLst>
                  <a:ext uri="{FF2B5EF4-FFF2-40B4-BE49-F238E27FC236}">
                    <a16:creationId xmlns:a16="http://schemas.microsoft.com/office/drawing/2014/main" id="{0D9976BA-5DD6-46BC-BFF1-59C7CBB4AFF0}"/>
                  </a:ext>
                </a:extLst>
              </p:cNvPr>
              <p:cNvSpPr>
                <a:spLocks/>
              </p:cNvSpPr>
              <p:nvPr/>
            </p:nvSpPr>
            <p:spPr bwMode="auto">
              <a:xfrm>
                <a:off x="4852" y="1021"/>
                <a:ext cx="378" cy="430"/>
              </a:xfrm>
              <a:custGeom>
                <a:avLst/>
                <a:gdLst>
                  <a:gd name="T0" fmla="*/ 9 w 378"/>
                  <a:gd name="T1" fmla="*/ 429 h 430"/>
                  <a:gd name="T2" fmla="*/ 6 w 378"/>
                  <a:gd name="T3" fmla="*/ 425 h 430"/>
                  <a:gd name="T4" fmla="*/ 2 w 378"/>
                  <a:gd name="T5" fmla="*/ 424 h 430"/>
                  <a:gd name="T6" fmla="*/ 38 w 378"/>
                  <a:gd name="T7" fmla="*/ 118 h 430"/>
                  <a:gd name="T8" fmla="*/ 73 w 378"/>
                  <a:gd name="T9" fmla="*/ 10 h 430"/>
                  <a:gd name="T10" fmla="*/ 77 w 378"/>
                  <a:gd name="T11" fmla="*/ 16 h 430"/>
                  <a:gd name="T12" fmla="*/ 85 w 378"/>
                  <a:gd name="T13" fmla="*/ 8 h 430"/>
                  <a:gd name="T14" fmla="*/ 92 w 378"/>
                  <a:gd name="T15" fmla="*/ 3 h 430"/>
                  <a:gd name="T16" fmla="*/ 91 w 378"/>
                  <a:gd name="T17" fmla="*/ 11 h 430"/>
                  <a:gd name="T18" fmla="*/ 98 w 378"/>
                  <a:gd name="T19" fmla="*/ 3 h 430"/>
                  <a:gd name="T20" fmla="*/ 104 w 378"/>
                  <a:gd name="T21" fmla="*/ 6 h 430"/>
                  <a:gd name="T22" fmla="*/ 109 w 378"/>
                  <a:gd name="T23" fmla="*/ 4 h 430"/>
                  <a:gd name="T24" fmla="*/ 116 w 378"/>
                  <a:gd name="T25" fmla="*/ 4 h 430"/>
                  <a:gd name="T26" fmla="*/ 123 w 378"/>
                  <a:gd name="T27" fmla="*/ 5 h 430"/>
                  <a:gd name="T28" fmla="*/ 130 w 378"/>
                  <a:gd name="T29" fmla="*/ 5 h 430"/>
                  <a:gd name="T30" fmla="*/ 135 w 378"/>
                  <a:gd name="T31" fmla="*/ 6 h 430"/>
                  <a:gd name="T32" fmla="*/ 147 w 378"/>
                  <a:gd name="T33" fmla="*/ 9 h 430"/>
                  <a:gd name="T34" fmla="*/ 154 w 378"/>
                  <a:gd name="T35" fmla="*/ 19 h 430"/>
                  <a:gd name="T36" fmla="*/ 161 w 378"/>
                  <a:gd name="T37" fmla="*/ 26 h 430"/>
                  <a:gd name="T38" fmla="*/ 166 w 378"/>
                  <a:gd name="T39" fmla="*/ 20 h 430"/>
                  <a:gd name="T40" fmla="*/ 170 w 378"/>
                  <a:gd name="T41" fmla="*/ 28 h 430"/>
                  <a:gd name="T42" fmla="*/ 181 w 378"/>
                  <a:gd name="T43" fmla="*/ 29 h 430"/>
                  <a:gd name="T44" fmla="*/ 174 w 378"/>
                  <a:gd name="T45" fmla="*/ 34 h 430"/>
                  <a:gd name="T46" fmla="*/ 179 w 378"/>
                  <a:gd name="T47" fmla="*/ 41 h 430"/>
                  <a:gd name="T48" fmla="*/ 177 w 378"/>
                  <a:gd name="T49" fmla="*/ 49 h 430"/>
                  <a:gd name="T50" fmla="*/ 184 w 378"/>
                  <a:gd name="T51" fmla="*/ 50 h 430"/>
                  <a:gd name="T52" fmla="*/ 185 w 378"/>
                  <a:gd name="T53" fmla="*/ 55 h 430"/>
                  <a:gd name="T54" fmla="*/ 195 w 378"/>
                  <a:gd name="T55" fmla="*/ 55 h 430"/>
                  <a:gd name="T56" fmla="*/ 193 w 378"/>
                  <a:gd name="T57" fmla="*/ 58 h 430"/>
                  <a:gd name="T58" fmla="*/ 200 w 378"/>
                  <a:gd name="T59" fmla="*/ 62 h 430"/>
                  <a:gd name="T60" fmla="*/ 199 w 378"/>
                  <a:gd name="T61" fmla="*/ 68 h 430"/>
                  <a:gd name="T62" fmla="*/ 205 w 378"/>
                  <a:gd name="T63" fmla="*/ 72 h 430"/>
                  <a:gd name="T64" fmla="*/ 207 w 378"/>
                  <a:gd name="T65" fmla="*/ 82 h 430"/>
                  <a:gd name="T66" fmla="*/ 212 w 378"/>
                  <a:gd name="T67" fmla="*/ 82 h 430"/>
                  <a:gd name="T68" fmla="*/ 219 w 378"/>
                  <a:gd name="T69" fmla="*/ 88 h 430"/>
                  <a:gd name="T70" fmla="*/ 230 w 378"/>
                  <a:gd name="T71" fmla="*/ 94 h 430"/>
                  <a:gd name="T72" fmla="*/ 240 w 378"/>
                  <a:gd name="T73" fmla="*/ 95 h 430"/>
                  <a:gd name="T74" fmla="*/ 247 w 378"/>
                  <a:gd name="T75" fmla="*/ 94 h 430"/>
                  <a:gd name="T76" fmla="*/ 250 w 378"/>
                  <a:gd name="T77" fmla="*/ 92 h 430"/>
                  <a:gd name="T78" fmla="*/ 254 w 378"/>
                  <a:gd name="T79" fmla="*/ 89 h 430"/>
                  <a:gd name="T80" fmla="*/ 262 w 378"/>
                  <a:gd name="T81" fmla="*/ 91 h 430"/>
                  <a:gd name="T82" fmla="*/ 260 w 378"/>
                  <a:gd name="T83" fmla="*/ 85 h 430"/>
                  <a:gd name="T84" fmla="*/ 270 w 378"/>
                  <a:gd name="T85" fmla="*/ 94 h 430"/>
                  <a:gd name="T86" fmla="*/ 279 w 378"/>
                  <a:gd name="T87" fmla="*/ 96 h 430"/>
                  <a:gd name="T88" fmla="*/ 282 w 378"/>
                  <a:gd name="T89" fmla="*/ 104 h 430"/>
                  <a:gd name="T90" fmla="*/ 290 w 378"/>
                  <a:gd name="T91" fmla="*/ 107 h 430"/>
                  <a:gd name="T92" fmla="*/ 298 w 378"/>
                  <a:gd name="T93" fmla="*/ 113 h 430"/>
                  <a:gd name="T94" fmla="*/ 297 w 378"/>
                  <a:gd name="T95" fmla="*/ 119 h 430"/>
                  <a:gd name="T96" fmla="*/ 299 w 378"/>
                  <a:gd name="T97" fmla="*/ 125 h 430"/>
                  <a:gd name="T98" fmla="*/ 301 w 378"/>
                  <a:gd name="T99" fmla="*/ 138 h 430"/>
                  <a:gd name="T100" fmla="*/ 309 w 378"/>
                  <a:gd name="T101" fmla="*/ 147 h 430"/>
                  <a:gd name="T102" fmla="*/ 312 w 378"/>
                  <a:gd name="T103" fmla="*/ 155 h 430"/>
                  <a:gd name="T104" fmla="*/ 324 w 378"/>
                  <a:gd name="T105" fmla="*/ 159 h 430"/>
                  <a:gd name="T106" fmla="*/ 327 w 378"/>
                  <a:gd name="T107" fmla="*/ 162 h 430"/>
                  <a:gd name="T108" fmla="*/ 335 w 378"/>
                  <a:gd name="T109" fmla="*/ 165 h 430"/>
                  <a:gd name="T110" fmla="*/ 347 w 378"/>
                  <a:gd name="T111" fmla="*/ 169 h 430"/>
                  <a:gd name="T112" fmla="*/ 356 w 378"/>
                  <a:gd name="T113" fmla="*/ 172 h 430"/>
                  <a:gd name="T114" fmla="*/ 357 w 378"/>
                  <a:gd name="T115" fmla="*/ 181 h 430"/>
                  <a:gd name="T116" fmla="*/ 360 w 378"/>
                  <a:gd name="T117" fmla="*/ 191 h 430"/>
                  <a:gd name="T118" fmla="*/ 367 w 378"/>
                  <a:gd name="T119" fmla="*/ 196 h 430"/>
                  <a:gd name="T120" fmla="*/ 374 w 378"/>
                  <a:gd name="T121" fmla="*/ 204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8" h="430">
                    <a:moveTo>
                      <a:pt x="12" y="430"/>
                    </a:moveTo>
                    <a:lnTo>
                      <a:pt x="11" y="430"/>
                    </a:lnTo>
                    <a:lnTo>
                      <a:pt x="11" y="430"/>
                    </a:lnTo>
                    <a:lnTo>
                      <a:pt x="12" y="430"/>
                    </a:lnTo>
                    <a:lnTo>
                      <a:pt x="11" y="430"/>
                    </a:lnTo>
                    <a:lnTo>
                      <a:pt x="10" y="430"/>
                    </a:lnTo>
                    <a:lnTo>
                      <a:pt x="10" y="429"/>
                    </a:lnTo>
                    <a:lnTo>
                      <a:pt x="9" y="429"/>
                    </a:lnTo>
                    <a:lnTo>
                      <a:pt x="9" y="429"/>
                    </a:lnTo>
                    <a:lnTo>
                      <a:pt x="8" y="429"/>
                    </a:lnTo>
                    <a:lnTo>
                      <a:pt x="8" y="428"/>
                    </a:lnTo>
                    <a:lnTo>
                      <a:pt x="7" y="428"/>
                    </a:lnTo>
                    <a:lnTo>
                      <a:pt x="7" y="427"/>
                    </a:lnTo>
                    <a:lnTo>
                      <a:pt x="7" y="427"/>
                    </a:lnTo>
                    <a:lnTo>
                      <a:pt x="6" y="427"/>
                    </a:lnTo>
                    <a:lnTo>
                      <a:pt x="6" y="426"/>
                    </a:lnTo>
                    <a:lnTo>
                      <a:pt x="6" y="425"/>
                    </a:lnTo>
                    <a:lnTo>
                      <a:pt x="6" y="425"/>
                    </a:lnTo>
                    <a:lnTo>
                      <a:pt x="6" y="424"/>
                    </a:lnTo>
                    <a:lnTo>
                      <a:pt x="6" y="424"/>
                    </a:lnTo>
                    <a:lnTo>
                      <a:pt x="5" y="424"/>
                    </a:lnTo>
                    <a:lnTo>
                      <a:pt x="4" y="424"/>
                    </a:lnTo>
                    <a:lnTo>
                      <a:pt x="3" y="424"/>
                    </a:lnTo>
                    <a:lnTo>
                      <a:pt x="3" y="423"/>
                    </a:lnTo>
                    <a:lnTo>
                      <a:pt x="2" y="423"/>
                    </a:lnTo>
                    <a:lnTo>
                      <a:pt x="2" y="423"/>
                    </a:lnTo>
                    <a:lnTo>
                      <a:pt x="2" y="424"/>
                    </a:lnTo>
                    <a:lnTo>
                      <a:pt x="1" y="423"/>
                    </a:lnTo>
                    <a:lnTo>
                      <a:pt x="1" y="422"/>
                    </a:lnTo>
                    <a:lnTo>
                      <a:pt x="0" y="422"/>
                    </a:lnTo>
                    <a:lnTo>
                      <a:pt x="0" y="423"/>
                    </a:lnTo>
                    <a:lnTo>
                      <a:pt x="0" y="422"/>
                    </a:lnTo>
                    <a:lnTo>
                      <a:pt x="9" y="330"/>
                    </a:lnTo>
                    <a:lnTo>
                      <a:pt x="28" y="152"/>
                    </a:lnTo>
                    <a:lnTo>
                      <a:pt x="28" y="151"/>
                    </a:lnTo>
                    <a:lnTo>
                      <a:pt x="38" y="118"/>
                    </a:lnTo>
                    <a:lnTo>
                      <a:pt x="46" y="89"/>
                    </a:lnTo>
                    <a:lnTo>
                      <a:pt x="67" y="12"/>
                    </a:lnTo>
                    <a:lnTo>
                      <a:pt x="68" y="12"/>
                    </a:lnTo>
                    <a:lnTo>
                      <a:pt x="68" y="13"/>
                    </a:lnTo>
                    <a:lnTo>
                      <a:pt x="69" y="13"/>
                    </a:lnTo>
                    <a:lnTo>
                      <a:pt x="70" y="13"/>
                    </a:lnTo>
                    <a:lnTo>
                      <a:pt x="71" y="11"/>
                    </a:lnTo>
                    <a:lnTo>
                      <a:pt x="72" y="10"/>
                    </a:lnTo>
                    <a:lnTo>
                      <a:pt x="73" y="10"/>
                    </a:lnTo>
                    <a:lnTo>
                      <a:pt x="73" y="10"/>
                    </a:lnTo>
                    <a:lnTo>
                      <a:pt x="73" y="11"/>
                    </a:lnTo>
                    <a:lnTo>
                      <a:pt x="72" y="11"/>
                    </a:lnTo>
                    <a:lnTo>
                      <a:pt x="73" y="13"/>
                    </a:lnTo>
                    <a:lnTo>
                      <a:pt x="74" y="13"/>
                    </a:lnTo>
                    <a:lnTo>
                      <a:pt x="75" y="13"/>
                    </a:lnTo>
                    <a:lnTo>
                      <a:pt x="75" y="14"/>
                    </a:lnTo>
                    <a:lnTo>
                      <a:pt x="75" y="15"/>
                    </a:lnTo>
                    <a:lnTo>
                      <a:pt x="77" y="16"/>
                    </a:lnTo>
                    <a:lnTo>
                      <a:pt x="79" y="15"/>
                    </a:lnTo>
                    <a:lnTo>
                      <a:pt x="80" y="15"/>
                    </a:lnTo>
                    <a:lnTo>
                      <a:pt x="82" y="13"/>
                    </a:lnTo>
                    <a:lnTo>
                      <a:pt x="82" y="13"/>
                    </a:lnTo>
                    <a:lnTo>
                      <a:pt x="83" y="12"/>
                    </a:lnTo>
                    <a:lnTo>
                      <a:pt x="83" y="11"/>
                    </a:lnTo>
                    <a:lnTo>
                      <a:pt x="84" y="10"/>
                    </a:lnTo>
                    <a:lnTo>
                      <a:pt x="84" y="9"/>
                    </a:lnTo>
                    <a:lnTo>
                      <a:pt x="85" y="8"/>
                    </a:lnTo>
                    <a:lnTo>
                      <a:pt x="86" y="8"/>
                    </a:lnTo>
                    <a:lnTo>
                      <a:pt x="87" y="8"/>
                    </a:lnTo>
                    <a:lnTo>
                      <a:pt x="88" y="7"/>
                    </a:lnTo>
                    <a:lnTo>
                      <a:pt x="88" y="6"/>
                    </a:lnTo>
                    <a:lnTo>
                      <a:pt x="88" y="5"/>
                    </a:lnTo>
                    <a:lnTo>
                      <a:pt x="89" y="3"/>
                    </a:lnTo>
                    <a:lnTo>
                      <a:pt x="90" y="3"/>
                    </a:lnTo>
                    <a:lnTo>
                      <a:pt x="91" y="3"/>
                    </a:lnTo>
                    <a:lnTo>
                      <a:pt x="92" y="3"/>
                    </a:lnTo>
                    <a:lnTo>
                      <a:pt x="92" y="3"/>
                    </a:lnTo>
                    <a:lnTo>
                      <a:pt x="92" y="4"/>
                    </a:lnTo>
                    <a:lnTo>
                      <a:pt x="91" y="5"/>
                    </a:lnTo>
                    <a:lnTo>
                      <a:pt x="90" y="6"/>
                    </a:lnTo>
                    <a:lnTo>
                      <a:pt x="90" y="8"/>
                    </a:lnTo>
                    <a:lnTo>
                      <a:pt x="90" y="9"/>
                    </a:lnTo>
                    <a:lnTo>
                      <a:pt x="90" y="10"/>
                    </a:lnTo>
                    <a:lnTo>
                      <a:pt x="91" y="10"/>
                    </a:lnTo>
                    <a:lnTo>
                      <a:pt x="91" y="11"/>
                    </a:lnTo>
                    <a:lnTo>
                      <a:pt x="93" y="13"/>
                    </a:lnTo>
                    <a:lnTo>
                      <a:pt x="94" y="13"/>
                    </a:lnTo>
                    <a:lnTo>
                      <a:pt x="95" y="13"/>
                    </a:lnTo>
                    <a:lnTo>
                      <a:pt x="95" y="13"/>
                    </a:lnTo>
                    <a:lnTo>
                      <a:pt x="97" y="11"/>
                    </a:lnTo>
                    <a:lnTo>
                      <a:pt x="97" y="10"/>
                    </a:lnTo>
                    <a:lnTo>
                      <a:pt x="98" y="9"/>
                    </a:lnTo>
                    <a:lnTo>
                      <a:pt x="98" y="6"/>
                    </a:lnTo>
                    <a:lnTo>
                      <a:pt x="98" y="3"/>
                    </a:lnTo>
                    <a:lnTo>
                      <a:pt x="98" y="2"/>
                    </a:lnTo>
                    <a:lnTo>
                      <a:pt x="99" y="2"/>
                    </a:lnTo>
                    <a:lnTo>
                      <a:pt x="99" y="2"/>
                    </a:lnTo>
                    <a:lnTo>
                      <a:pt x="99" y="3"/>
                    </a:lnTo>
                    <a:lnTo>
                      <a:pt x="100" y="3"/>
                    </a:lnTo>
                    <a:lnTo>
                      <a:pt x="101" y="5"/>
                    </a:lnTo>
                    <a:lnTo>
                      <a:pt x="102" y="5"/>
                    </a:lnTo>
                    <a:lnTo>
                      <a:pt x="103" y="6"/>
                    </a:lnTo>
                    <a:lnTo>
                      <a:pt x="104" y="6"/>
                    </a:lnTo>
                    <a:lnTo>
                      <a:pt x="105" y="7"/>
                    </a:lnTo>
                    <a:lnTo>
                      <a:pt x="106" y="7"/>
                    </a:lnTo>
                    <a:lnTo>
                      <a:pt x="106" y="7"/>
                    </a:lnTo>
                    <a:lnTo>
                      <a:pt x="107" y="7"/>
                    </a:lnTo>
                    <a:lnTo>
                      <a:pt x="108" y="6"/>
                    </a:lnTo>
                    <a:lnTo>
                      <a:pt x="109" y="6"/>
                    </a:lnTo>
                    <a:lnTo>
                      <a:pt x="109" y="6"/>
                    </a:lnTo>
                    <a:lnTo>
                      <a:pt x="109" y="5"/>
                    </a:lnTo>
                    <a:lnTo>
                      <a:pt x="109" y="4"/>
                    </a:lnTo>
                    <a:lnTo>
                      <a:pt x="109" y="3"/>
                    </a:lnTo>
                    <a:lnTo>
                      <a:pt x="109" y="3"/>
                    </a:lnTo>
                    <a:lnTo>
                      <a:pt x="109" y="2"/>
                    </a:lnTo>
                    <a:lnTo>
                      <a:pt x="110" y="1"/>
                    </a:lnTo>
                    <a:lnTo>
                      <a:pt x="111" y="0"/>
                    </a:lnTo>
                    <a:lnTo>
                      <a:pt x="112" y="0"/>
                    </a:lnTo>
                    <a:lnTo>
                      <a:pt x="113" y="1"/>
                    </a:lnTo>
                    <a:lnTo>
                      <a:pt x="115" y="3"/>
                    </a:lnTo>
                    <a:lnTo>
                      <a:pt x="116" y="4"/>
                    </a:lnTo>
                    <a:lnTo>
                      <a:pt x="117" y="5"/>
                    </a:lnTo>
                    <a:lnTo>
                      <a:pt x="118" y="5"/>
                    </a:lnTo>
                    <a:lnTo>
                      <a:pt x="119" y="6"/>
                    </a:lnTo>
                    <a:lnTo>
                      <a:pt x="119" y="6"/>
                    </a:lnTo>
                    <a:lnTo>
                      <a:pt x="120" y="7"/>
                    </a:lnTo>
                    <a:lnTo>
                      <a:pt x="121" y="7"/>
                    </a:lnTo>
                    <a:lnTo>
                      <a:pt x="122" y="7"/>
                    </a:lnTo>
                    <a:lnTo>
                      <a:pt x="123" y="6"/>
                    </a:lnTo>
                    <a:lnTo>
                      <a:pt x="123" y="5"/>
                    </a:lnTo>
                    <a:lnTo>
                      <a:pt x="123" y="3"/>
                    </a:lnTo>
                    <a:lnTo>
                      <a:pt x="124" y="3"/>
                    </a:lnTo>
                    <a:lnTo>
                      <a:pt x="125" y="3"/>
                    </a:lnTo>
                    <a:lnTo>
                      <a:pt x="125" y="3"/>
                    </a:lnTo>
                    <a:lnTo>
                      <a:pt x="126" y="5"/>
                    </a:lnTo>
                    <a:lnTo>
                      <a:pt x="127" y="6"/>
                    </a:lnTo>
                    <a:lnTo>
                      <a:pt x="128" y="6"/>
                    </a:lnTo>
                    <a:lnTo>
                      <a:pt x="129" y="5"/>
                    </a:lnTo>
                    <a:lnTo>
                      <a:pt x="130" y="5"/>
                    </a:lnTo>
                    <a:lnTo>
                      <a:pt x="130" y="4"/>
                    </a:lnTo>
                    <a:lnTo>
                      <a:pt x="130" y="3"/>
                    </a:lnTo>
                    <a:lnTo>
                      <a:pt x="130" y="3"/>
                    </a:lnTo>
                    <a:lnTo>
                      <a:pt x="130" y="2"/>
                    </a:lnTo>
                    <a:lnTo>
                      <a:pt x="131" y="0"/>
                    </a:lnTo>
                    <a:lnTo>
                      <a:pt x="133" y="0"/>
                    </a:lnTo>
                    <a:lnTo>
                      <a:pt x="133" y="1"/>
                    </a:lnTo>
                    <a:lnTo>
                      <a:pt x="133" y="3"/>
                    </a:lnTo>
                    <a:lnTo>
                      <a:pt x="135" y="6"/>
                    </a:lnTo>
                    <a:lnTo>
                      <a:pt x="136" y="7"/>
                    </a:lnTo>
                    <a:lnTo>
                      <a:pt x="137" y="8"/>
                    </a:lnTo>
                    <a:lnTo>
                      <a:pt x="139" y="9"/>
                    </a:lnTo>
                    <a:lnTo>
                      <a:pt x="140" y="9"/>
                    </a:lnTo>
                    <a:lnTo>
                      <a:pt x="142" y="9"/>
                    </a:lnTo>
                    <a:lnTo>
                      <a:pt x="143" y="9"/>
                    </a:lnTo>
                    <a:lnTo>
                      <a:pt x="144" y="9"/>
                    </a:lnTo>
                    <a:lnTo>
                      <a:pt x="145" y="9"/>
                    </a:lnTo>
                    <a:lnTo>
                      <a:pt x="147" y="9"/>
                    </a:lnTo>
                    <a:lnTo>
                      <a:pt x="147" y="10"/>
                    </a:lnTo>
                    <a:lnTo>
                      <a:pt x="148" y="10"/>
                    </a:lnTo>
                    <a:lnTo>
                      <a:pt x="149" y="11"/>
                    </a:lnTo>
                    <a:lnTo>
                      <a:pt x="150" y="13"/>
                    </a:lnTo>
                    <a:lnTo>
                      <a:pt x="151" y="14"/>
                    </a:lnTo>
                    <a:lnTo>
                      <a:pt x="152" y="15"/>
                    </a:lnTo>
                    <a:lnTo>
                      <a:pt x="153" y="17"/>
                    </a:lnTo>
                    <a:lnTo>
                      <a:pt x="153" y="18"/>
                    </a:lnTo>
                    <a:lnTo>
                      <a:pt x="154" y="19"/>
                    </a:lnTo>
                    <a:lnTo>
                      <a:pt x="154" y="20"/>
                    </a:lnTo>
                    <a:lnTo>
                      <a:pt x="156" y="21"/>
                    </a:lnTo>
                    <a:lnTo>
                      <a:pt x="156" y="22"/>
                    </a:lnTo>
                    <a:lnTo>
                      <a:pt x="157" y="23"/>
                    </a:lnTo>
                    <a:lnTo>
                      <a:pt x="157" y="24"/>
                    </a:lnTo>
                    <a:lnTo>
                      <a:pt x="158" y="24"/>
                    </a:lnTo>
                    <a:lnTo>
                      <a:pt x="160" y="25"/>
                    </a:lnTo>
                    <a:lnTo>
                      <a:pt x="161" y="26"/>
                    </a:lnTo>
                    <a:lnTo>
                      <a:pt x="161" y="26"/>
                    </a:lnTo>
                    <a:lnTo>
                      <a:pt x="162" y="26"/>
                    </a:lnTo>
                    <a:lnTo>
                      <a:pt x="163" y="26"/>
                    </a:lnTo>
                    <a:lnTo>
                      <a:pt x="164" y="26"/>
                    </a:lnTo>
                    <a:lnTo>
                      <a:pt x="164" y="25"/>
                    </a:lnTo>
                    <a:lnTo>
                      <a:pt x="165" y="24"/>
                    </a:lnTo>
                    <a:lnTo>
                      <a:pt x="166" y="24"/>
                    </a:lnTo>
                    <a:lnTo>
                      <a:pt x="166" y="22"/>
                    </a:lnTo>
                    <a:lnTo>
                      <a:pt x="166" y="21"/>
                    </a:lnTo>
                    <a:lnTo>
                      <a:pt x="166" y="20"/>
                    </a:lnTo>
                    <a:lnTo>
                      <a:pt x="167" y="20"/>
                    </a:lnTo>
                    <a:lnTo>
                      <a:pt x="168" y="20"/>
                    </a:lnTo>
                    <a:lnTo>
                      <a:pt x="168" y="21"/>
                    </a:lnTo>
                    <a:lnTo>
                      <a:pt x="168" y="24"/>
                    </a:lnTo>
                    <a:lnTo>
                      <a:pt x="168" y="25"/>
                    </a:lnTo>
                    <a:lnTo>
                      <a:pt x="168" y="27"/>
                    </a:lnTo>
                    <a:lnTo>
                      <a:pt x="169" y="27"/>
                    </a:lnTo>
                    <a:lnTo>
                      <a:pt x="169" y="28"/>
                    </a:lnTo>
                    <a:lnTo>
                      <a:pt x="170" y="28"/>
                    </a:lnTo>
                    <a:lnTo>
                      <a:pt x="171" y="29"/>
                    </a:lnTo>
                    <a:lnTo>
                      <a:pt x="173" y="29"/>
                    </a:lnTo>
                    <a:lnTo>
                      <a:pt x="174" y="29"/>
                    </a:lnTo>
                    <a:lnTo>
                      <a:pt x="176" y="29"/>
                    </a:lnTo>
                    <a:lnTo>
                      <a:pt x="177" y="29"/>
                    </a:lnTo>
                    <a:lnTo>
                      <a:pt x="178" y="29"/>
                    </a:lnTo>
                    <a:lnTo>
                      <a:pt x="179" y="29"/>
                    </a:lnTo>
                    <a:lnTo>
                      <a:pt x="181" y="29"/>
                    </a:lnTo>
                    <a:lnTo>
                      <a:pt x="181" y="29"/>
                    </a:lnTo>
                    <a:lnTo>
                      <a:pt x="181" y="30"/>
                    </a:lnTo>
                    <a:lnTo>
                      <a:pt x="181" y="31"/>
                    </a:lnTo>
                    <a:lnTo>
                      <a:pt x="181" y="31"/>
                    </a:lnTo>
                    <a:lnTo>
                      <a:pt x="178" y="30"/>
                    </a:lnTo>
                    <a:lnTo>
                      <a:pt x="176" y="31"/>
                    </a:lnTo>
                    <a:lnTo>
                      <a:pt x="176" y="31"/>
                    </a:lnTo>
                    <a:lnTo>
                      <a:pt x="175" y="32"/>
                    </a:lnTo>
                    <a:lnTo>
                      <a:pt x="175" y="33"/>
                    </a:lnTo>
                    <a:lnTo>
                      <a:pt x="174" y="34"/>
                    </a:lnTo>
                    <a:lnTo>
                      <a:pt x="174" y="37"/>
                    </a:lnTo>
                    <a:lnTo>
                      <a:pt x="173" y="38"/>
                    </a:lnTo>
                    <a:lnTo>
                      <a:pt x="172" y="41"/>
                    </a:lnTo>
                    <a:lnTo>
                      <a:pt x="173" y="42"/>
                    </a:lnTo>
                    <a:lnTo>
                      <a:pt x="174" y="42"/>
                    </a:lnTo>
                    <a:lnTo>
                      <a:pt x="176" y="41"/>
                    </a:lnTo>
                    <a:lnTo>
                      <a:pt x="178" y="41"/>
                    </a:lnTo>
                    <a:lnTo>
                      <a:pt x="178" y="41"/>
                    </a:lnTo>
                    <a:lnTo>
                      <a:pt x="179" y="41"/>
                    </a:lnTo>
                    <a:lnTo>
                      <a:pt x="179" y="42"/>
                    </a:lnTo>
                    <a:lnTo>
                      <a:pt x="178" y="43"/>
                    </a:lnTo>
                    <a:lnTo>
                      <a:pt x="178" y="44"/>
                    </a:lnTo>
                    <a:lnTo>
                      <a:pt x="177" y="44"/>
                    </a:lnTo>
                    <a:lnTo>
                      <a:pt x="176" y="45"/>
                    </a:lnTo>
                    <a:lnTo>
                      <a:pt x="176" y="47"/>
                    </a:lnTo>
                    <a:lnTo>
                      <a:pt x="176" y="48"/>
                    </a:lnTo>
                    <a:lnTo>
                      <a:pt x="177" y="48"/>
                    </a:lnTo>
                    <a:lnTo>
                      <a:pt x="177" y="49"/>
                    </a:lnTo>
                    <a:lnTo>
                      <a:pt x="178" y="49"/>
                    </a:lnTo>
                    <a:lnTo>
                      <a:pt x="179" y="48"/>
                    </a:lnTo>
                    <a:lnTo>
                      <a:pt x="180" y="48"/>
                    </a:lnTo>
                    <a:lnTo>
                      <a:pt x="181" y="47"/>
                    </a:lnTo>
                    <a:lnTo>
                      <a:pt x="182" y="47"/>
                    </a:lnTo>
                    <a:lnTo>
                      <a:pt x="183" y="47"/>
                    </a:lnTo>
                    <a:lnTo>
                      <a:pt x="183" y="48"/>
                    </a:lnTo>
                    <a:lnTo>
                      <a:pt x="184" y="48"/>
                    </a:lnTo>
                    <a:lnTo>
                      <a:pt x="184" y="50"/>
                    </a:lnTo>
                    <a:lnTo>
                      <a:pt x="183" y="51"/>
                    </a:lnTo>
                    <a:lnTo>
                      <a:pt x="183" y="51"/>
                    </a:lnTo>
                    <a:lnTo>
                      <a:pt x="183" y="52"/>
                    </a:lnTo>
                    <a:lnTo>
                      <a:pt x="183" y="53"/>
                    </a:lnTo>
                    <a:lnTo>
                      <a:pt x="183" y="54"/>
                    </a:lnTo>
                    <a:lnTo>
                      <a:pt x="183" y="55"/>
                    </a:lnTo>
                    <a:lnTo>
                      <a:pt x="184" y="55"/>
                    </a:lnTo>
                    <a:lnTo>
                      <a:pt x="185" y="55"/>
                    </a:lnTo>
                    <a:lnTo>
                      <a:pt x="185" y="55"/>
                    </a:lnTo>
                    <a:lnTo>
                      <a:pt x="186" y="55"/>
                    </a:lnTo>
                    <a:lnTo>
                      <a:pt x="187" y="54"/>
                    </a:lnTo>
                    <a:lnTo>
                      <a:pt x="188" y="53"/>
                    </a:lnTo>
                    <a:lnTo>
                      <a:pt x="188" y="53"/>
                    </a:lnTo>
                    <a:lnTo>
                      <a:pt x="189" y="52"/>
                    </a:lnTo>
                    <a:lnTo>
                      <a:pt x="191" y="52"/>
                    </a:lnTo>
                    <a:lnTo>
                      <a:pt x="192" y="52"/>
                    </a:lnTo>
                    <a:lnTo>
                      <a:pt x="193" y="53"/>
                    </a:lnTo>
                    <a:lnTo>
                      <a:pt x="195" y="55"/>
                    </a:lnTo>
                    <a:lnTo>
                      <a:pt x="195" y="55"/>
                    </a:lnTo>
                    <a:lnTo>
                      <a:pt x="196" y="55"/>
                    </a:lnTo>
                    <a:lnTo>
                      <a:pt x="197" y="55"/>
                    </a:lnTo>
                    <a:lnTo>
                      <a:pt x="197" y="55"/>
                    </a:lnTo>
                    <a:lnTo>
                      <a:pt x="196" y="56"/>
                    </a:lnTo>
                    <a:lnTo>
                      <a:pt x="195" y="56"/>
                    </a:lnTo>
                    <a:lnTo>
                      <a:pt x="194" y="56"/>
                    </a:lnTo>
                    <a:lnTo>
                      <a:pt x="193" y="57"/>
                    </a:lnTo>
                    <a:lnTo>
                      <a:pt x="193" y="58"/>
                    </a:lnTo>
                    <a:lnTo>
                      <a:pt x="193" y="58"/>
                    </a:lnTo>
                    <a:lnTo>
                      <a:pt x="193" y="59"/>
                    </a:lnTo>
                    <a:lnTo>
                      <a:pt x="194" y="60"/>
                    </a:lnTo>
                    <a:lnTo>
                      <a:pt x="195" y="61"/>
                    </a:lnTo>
                    <a:lnTo>
                      <a:pt x="196" y="62"/>
                    </a:lnTo>
                    <a:lnTo>
                      <a:pt x="197" y="62"/>
                    </a:lnTo>
                    <a:lnTo>
                      <a:pt x="199" y="62"/>
                    </a:lnTo>
                    <a:lnTo>
                      <a:pt x="199" y="62"/>
                    </a:lnTo>
                    <a:lnTo>
                      <a:pt x="200" y="62"/>
                    </a:lnTo>
                    <a:lnTo>
                      <a:pt x="201" y="62"/>
                    </a:lnTo>
                    <a:lnTo>
                      <a:pt x="202" y="63"/>
                    </a:lnTo>
                    <a:lnTo>
                      <a:pt x="202" y="64"/>
                    </a:lnTo>
                    <a:lnTo>
                      <a:pt x="202" y="65"/>
                    </a:lnTo>
                    <a:lnTo>
                      <a:pt x="202" y="65"/>
                    </a:lnTo>
                    <a:lnTo>
                      <a:pt x="202" y="66"/>
                    </a:lnTo>
                    <a:lnTo>
                      <a:pt x="199" y="67"/>
                    </a:lnTo>
                    <a:lnTo>
                      <a:pt x="199" y="67"/>
                    </a:lnTo>
                    <a:lnTo>
                      <a:pt x="199" y="68"/>
                    </a:lnTo>
                    <a:lnTo>
                      <a:pt x="199" y="68"/>
                    </a:lnTo>
                    <a:lnTo>
                      <a:pt x="199" y="69"/>
                    </a:lnTo>
                    <a:lnTo>
                      <a:pt x="199" y="70"/>
                    </a:lnTo>
                    <a:lnTo>
                      <a:pt x="199" y="71"/>
                    </a:lnTo>
                    <a:lnTo>
                      <a:pt x="200" y="72"/>
                    </a:lnTo>
                    <a:lnTo>
                      <a:pt x="202" y="72"/>
                    </a:lnTo>
                    <a:lnTo>
                      <a:pt x="202" y="72"/>
                    </a:lnTo>
                    <a:lnTo>
                      <a:pt x="203" y="72"/>
                    </a:lnTo>
                    <a:lnTo>
                      <a:pt x="205" y="72"/>
                    </a:lnTo>
                    <a:lnTo>
                      <a:pt x="206" y="72"/>
                    </a:lnTo>
                    <a:lnTo>
                      <a:pt x="208" y="74"/>
                    </a:lnTo>
                    <a:lnTo>
                      <a:pt x="208" y="75"/>
                    </a:lnTo>
                    <a:lnTo>
                      <a:pt x="208" y="76"/>
                    </a:lnTo>
                    <a:lnTo>
                      <a:pt x="208" y="78"/>
                    </a:lnTo>
                    <a:lnTo>
                      <a:pt x="209" y="79"/>
                    </a:lnTo>
                    <a:lnTo>
                      <a:pt x="208" y="80"/>
                    </a:lnTo>
                    <a:lnTo>
                      <a:pt x="208" y="81"/>
                    </a:lnTo>
                    <a:lnTo>
                      <a:pt x="207" y="82"/>
                    </a:lnTo>
                    <a:lnTo>
                      <a:pt x="207" y="82"/>
                    </a:lnTo>
                    <a:lnTo>
                      <a:pt x="207" y="83"/>
                    </a:lnTo>
                    <a:lnTo>
                      <a:pt x="208" y="84"/>
                    </a:lnTo>
                    <a:lnTo>
                      <a:pt x="209" y="84"/>
                    </a:lnTo>
                    <a:lnTo>
                      <a:pt x="209" y="84"/>
                    </a:lnTo>
                    <a:lnTo>
                      <a:pt x="210" y="84"/>
                    </a:lnTo>
                    <a:lnTo>
                      <a:pt x="211" y="82"/>
                    </a:lnTo>
                    <a:lnTo>
                      <a:pt x="211" y="82"/>
                    </a:lnTo>
                    <a:lnTo>
                      <a:pt x="212" y="82"/>
                    </a:lnTo>
                    <a:lnTo>
                      <a:pt x="212" y="81"/>
                    </a:lnTo>
                    <a:lnTo>
                      <a:pt x="213" y="81"/>
                    </a:lnTo>
                    <a:lnTo>
                      <a:pt x="213" y="82"/>
                    </a:lnTo>
                    <a:lnTo>
                      <a:pt x="213" y="84"/>
                    </a:lnTo>
                    <a:lnTo>
                      <a:pt x="214" y="85"/>
                    </a:lnTo>
                    <a:lnTo>
                      <a:pt x="216" y="86"/>
                    </a:lnTo>
                    <a:lnTo>
                      <a:pt x="217" y="87"/>
                    </a:lnTo>
                    <a:lnTo>
                      <a:pt x="218" y="88"/>
                    </a:lnTo>
                    <a:lnTo>
                      <a:pt x="219" y="88"/>
                    </a:lnTo>
                    <a:lnTo>
                      <a:pt x="220" y="89"/>
                    </a:lnTo>
                    <a:lnTo>
                      <a:pt x="221" y="89"/>
                    </a:lnTo>
                    <a:lnTo>
                      <a:pt x="222" y="91"/>
                    </a:lnTo>
                    <a:lnTo>
                      <a:pt x="223" y="92"/>
                    </a:lnTo>
                    <a:lnTo>
                      <a:pt x="224" y="92"/>
                    </a:lnTo>
                    <a:lnTo>
                      <a:pt x="226" y="93"/>
                    </a:lnTo>
                    <a:lnTo>
                      <a:pt x="227" y="94"/>
                    </a:lnTo>
                    <a:lnTo>
                      <a:pt x="229" y="94"/>
                    </a:lnTo>
                    <a:lnTo>
                      <a:pt x="230" y="94"/>
                    </a:lnTo>
                    <a:lnTo>
                      <a:pt x="231" y="94"/>
                    </a:lnTo>
                    <a:lnTo>
                      <a:pt x="233" y="92"/>
                    </a:lnTo>
                    <a:lnTo>
                      <a:pt x="234" y="91"/>
                    </a:lnTo>
                    <a:lnTo>
                      <a:pt x="235" y="91"/>
                    </a:lnTo>
                    <a:lnTo>
                      <a:pt x="236" y="92"/>
                    </a:lnTo>
                    <a:lnTo>
                      <a:pt x="236" y="93"/>
                    </a:lnTo>
                    <a:lnTo>
                      <a:pt x="237" y="94"/>
                    </a:lnTo>
                    <a:lnTo>
                      <a:pt x="239" y="94"/>
                    </a:lnTo>
                    <a:lnTo>
                      <a:pt x="240" y="95"/>
                    </a:lnTo>
                    <a:lnTo>
                      <a:pt x="240" y="96"/>
                    </a:lnTo>
                    <a:lnTo>
                      <a:pt x="240" y="96"/>
                    </a:lnTo>
                    <a:lnTo>
                      <a:pt x="242" y="96"/>
                    </a:lnTo>
                    <a:lnTo>
                      <a:pt x="243" y="98"/>
                    </a:lnTo>
                    <a:lnTo>
                      <a:pt x="243" y="96"/>
                    </a:lnTo>
                    <a:lnTo>
                      <a:pt x="244" y="96"/>
                    </a:lnTo>
                    <a:lnTo>
                      <a:pt x="246" y="95"/>
                    </a:lnTo>
                    <a:lnTo>
                      <a:pt x="247" y="95"/>
                    </a:lnTo>
                    <a:lnTo>
                      <a:pt x="247" y="94"/>
                    </a:lnTo>
                    <a:lnTo>
                      <a:pt x="247" y="93"/>
                    </a:lnTo>
                    <a:lnTo>
                      <a:pt x="247" y="91"/>
                    </a:lnTo>
                    <a:lnTo>
                      <a:pt x="247" y="90"/>
                    </a:lnTo>
                    <a:lnTo>
                      <a:pt x="247" y="89"/>
                    </a:lnTo>
                    <a:lnTo>
                      <a:pt x="248" y="89"/>
                    </a:lnTo>
                    <a:lnTo>
                      <a:pt x="249" y="89"/>
                    </a:lnTo>
                    <a:lnTo>
                      <a:pt x="249" y="91"/>
                    </a:lnTo>
                    <a:lnTo>
                      <a:pt x="250" y="91"/>
                    </a:lnTo>
                    <a:lnTo>
                      <a:pt x="250" y="92"/>
                    </a:lnTo>
                    <a:lnTo>
                      <a:pt x="250" y="92"/>
                    </a:lnTo>
                    <a:lnTo>
                      <a:pt x="251" y="93"/>
                    </a:lnTo>
                    <a:lnTo>
                      <a:pt x="252" y="93"/>
                    </a:lnTo>
                    <a:lnTo>
                      <a:pt x="253" y="93"/>
                    </a:lnTo>
                    <a:lnTo>
                      <a:pt x="254" y="92"/>
                    </a:lnTo>
                    <a:lnTo>
                      <a:pt x="255" y="92"/>
                    </a:lnTo>
                    <a:lnTo>
                      <a:pt x="254" y="91"/>
                    </a:lnTo>
                    <a:lnTo>
                      <a:pt x="254" y="90"/>
                    </a:lnTo>
                    <a:lnTo>
                      <a:pt x="254" y="89"/>
                    </a:lnTo>
                    <a:lnTo>
                      <a:pt x="254" y="89"/>
                    </a:lnTo>
                    <a:lnTo>
                      <a:pt x="254" y="88"/>
                    </a:lnTo>
                    <a:lnTo>
                      <a:pt x="255" y="88"/>
                    </a:lnTo>
                    <a:lnTo>
                      <a:pt x="257" y="89"/>
                    </a:lnTo>
                    <a:lnTo>
                      <a:pt x="257" y="89"/>
                    </a:lnTo>
                    <a:lnTo>
                      <a:pt x="260" y="90"/>
                    </a:lnTo>
                    <a:lnTo>
                      <a:pt x="261" y="91"/>
                    </a:lnTo>
                    <a:lnTo>
                      <a:pt x="261" y="91"/>
                    </a:lnTo>
                    <a:lnTo>
                      <a:pt x="262" y="91"/>
                    </a:lnTo>
                    <a:lnTo>
                      <a:pt x="263" y="91"/>
                    </a:lnTo>
                    <a:lnTo>
                      <a:pt x="264" y="90"/>
                    </a:lnTo>
                    <a:lnTo>
                      <a:pt x="264" y="89"/>
                    </a:lnTo>
                    <a:lnTo>
                      <a:pt x="263" y="89"/>
                    </a:lnTo>
                    <a:lnTo>
                      <a:pt x="262" y="88"/>
                    </a:lnTo>
                    <a:lnTo>
                      <a:pt x="260" y="87"/>
                    </a:lnTo>
                    <a:lnTo>
                      <a:pt x="260" y="86"/>
                    </a:lnTo>
                    <a:lnTo>
                      <a:pt x="259" y="86"/>
                    </a:lnTo>
                    <a:lnTo>
                      <a:pt x="260" y="85"/>
                    </a:lnTo>
                    <a:lnTo>
                      <a:pt x="261" y="85"/>
                    </a:lnTo>
                    <a:lnTo>
                      <a:pt x="261" y="86"/>
                    </a:lnTo>
                    <a:lnTo>
                      <a:pt x="262" y="87"/>
                    </a:lnTo>
                    <a:lnTo>
                      <a:pt x="265" y="88"/>
                    </a:lnTo>
                    <a:lnTo>
                      <a:pt x="267" y="89"/>
                    </a:lnTo>
                    <a:lnTo>
                      <a:pt x="267" y="91"/>
                    </a:lnTo>
                    <a:lnTo>
                      <a:pt x="268" y="92"/>
                    </a:lnTo>
                    <a:lnTo>
                      <a:pt x="269" y="93"/>
                    </a:lnTo>
                    <a:lnTo>
                      <a:pt x="270" y="94"/>
                    </a:lnTo>
                    <a:lnTo>
                      <a:pt x="270" y="95"/>
                    </a:lnTo>
                    <a:lnTo>
                      <a:pt x="271" y="96"/>
                    </a:lnTo>
                    <a:lnTo>
                      <a:pt x="273" y="95"/>
                    </a:lnTo>
                    <a:lnTo>
                      <a:pt x="274" y="95"/>
                    </a:lnTo>
                    <a:lnTo>
                      <a:pt x="275" y="95"/>
                    </a:lnTo>
                    <a:lnTo>
                      <a:pt x="277" y="95"/>
                    </a:lnTo>
                    <a:lnTo>
                      <a:pt x="278" y="95"/>
                    </a:lnTo>
                    <a:lnTo>
                      <a:pt x="278" y="96"/>
                    </a:lnTo>
                    <a:lnTo>
                      <a:pt x="279" y="96"/>
                    </a:lnTo>
                    <a:lnTo>
                      <a:pt x="279" y="96"/>
                    </a:lnTo>
                    <a:lnTo>
                      <a:pt x="280" y="97"/>
                    </a:lnTo>
                    <a:lnTo>
                      <a:pt x="280" y="98"/>
                    </a:lnTo>
                    <a:lnTo>
                      <a:pt x="279" y="99"/>
                    </a:lnTo>
                    <a:lnTo>
                      <a:pt x="279" y="100"/>
                    </a:lnTo>
                    <a:lnTo>
                      <a:pt x="280" y="102"/>
                    </a:lnTo>
                    <a:lnTo>
                      <a:pt x="281" y="103"/>
                    </a:lnTo>
                    <a:lnTo>
                      <a:pt x="281" y="104"/>
                    </a:lnTo>
                    <a:lnTo>
                      <a:pt x="282" y="104"/>
                    </a:lnTo>
                    <a:lnTo>
                      <a:pt x="283" y="105"/>
                    </a:lnTo>
                    <a:lnTo>
                      <a:pt x="284" y="105"/>
                    </a:lnTo>
                    <a:lnTo>
                      <a:pt x="285" y="105"/>
                    </a:lnTo>
                    <a:lnTo>
                      <a:pt x="285" y="104"/>
                    </a:lnTo>
                    <a:lnTo>
                      <a:pt x="286" y="104"/>
                    </a:lnTo>
                    <a:lnTo>
                      <a:pt x="287" y="105"/>
                    </a:lnTo>
                    <a:lnTo>
                      <a:pt x="288" y="106"/>
                    </a:lnTo>
                    <a:lnTo>
                      <a:pt x="288" y="106"/>
                    </a:lnTo>
                    <a:lnTo>
                      <a:pt x="290" y="107"/>
                    </a:lnTo>
                    <a:lnTo>
                      <a:pt x="291" y="108"/>
                    </a:lnTo>
                    <a:lnTo>
                      <a:pt x="291" y="108"/>
                    </a:lnTo>
                    <a:lnTo>
                      <a:pt x="292" y="109"/>
                    </a:lnTo>
                    <a:lnTo>
                      <a:pt x="293" y="110"/>
                    </a:lnTo>
                    <a:lnTo>
                      <a:pt x="294" y="110"/>
                    </a:lnTo>
                    <a:lnTo>
                      <a:pt x="295" y="111"/>
                    </a:lnTo>
                    <a:lnTo>
                      <a:pt x="296" y="112"/>
                    </a:lnTo>
                    <a:lnTo>
                      <a:pt x="297" y="112"/>
                    </a:lnTo>
                    <a:lnTo>
                      <a:pt x="298" y="113"/>
                    </a:lnTo>
                    <a:lnTo>
                      <a:pt x="298" y="113"/>
                    </a:lnTo>
                    <a:lnTo>
                      <a:pt x="298" y="114"/>
                    </a:lnTo>
                    <a:lnTo>
                      <a:pt x="298" y="115"/>
                    </a:lnTo>
                    <a:lnTo>
                      <a:pt x="298" y="116"/>
                    </a:lnTo>
                    <a:lnTo>
                      <a:pt x="298" y="117"/>
                    </a:lnTo>
                    <a:lnTo>
                      <a:pt x="298" y="117"/>
                    </a:lnTo>
                    <a:lnTo>
                      <a:pt x="298" y="118"/>
                    </a:lnTo>
                    <a:lnTo>
                      <a:pt x="298" y="119"/>
                    </a:lnTo>
                    <a:lnTo>
                      <a:pt x="297" y="119"/>
                    </a:lnTo>
                    <a:lnTo>
                      <a:pt x="297" y="120"/>
                    </a:lnTo>
                    <a:lnTo>
                      <a:pt x="297" y="120"/>
                    </a:lnTo>
                    <a:lnTo>
                      <a:pt x="297" y="121"/>
                    </a:lnTo>
                    <a:lnTo>
                      <a:pt x="298" y="122"/>
                    </a:lnTo>
                    <a:lnTo>
                      <a:pt x="298" y="123"/>
                    </a:lnTo>
                    <a:lnTo>
                      <a:pt x="299" y="123"/>
                    </a:lnTo>
                    <a:lnTo>
                      <a:pt x="299" y="124"/>
                    </a:lnTo>
                    <a:lnTo>
                      <a:pt x="299" y="124"/>
                    </a:lnTo>
                    <a:lnTo>
                      <a:pt x="299" y="125"/>
                    </a:lnTo>
                    <a:lnTo>
                      <a:pt x="300" y="126"/>
                    </a:lnTo>
                    <a:lnTo>
                      <a:pt x="300" y="127"/>
                    </a:lnTo>
                    <a:lnTo>
                      <a:pt x="301" y="127"/>
                    </a:lnTo>
                    <a:lnTo>
                      <a:pt x="300" y="129"/>
                    </a:lnTo>
                    <a:lnTo>
                      <a:pt x="300" y="130"/>
                    </a:lnTo>
                    <a:lnTo>
                      <a:pt x="300" y="131"/>
                    </a:lnTo>
                    <a:lnTo>
                      <a:pt x="300" y="132"/>
                    </a:lnTo>
                    <a:lnTo>
                      <a:pt x="300" y="133"/>
                    </a:lnTo>
                    <a:lnTo>
                      <a:pt x="301" y="138"/>
                    </a:lnTo>
                    <a:lnTo>
                      <a:pt x="305" y="140"/>
                    </a:lnTo>
                    <a:lnTo>
                      <a:pt x="305" y="141"/>
                    </a:lnTo>
                    <a:lnTo>
                      <a:pt x="305" y="143"/>
                    </a:lnTo>
                    <a:lnTo>
                      <a:pt x="306" y="143"/>
                    </a:lnTo>
                    <a:lnTo>
                      <a:pt x="306" y="144"/>
                    </a:lnTo>
                    <a:lnTo>
                      <a:pt x="307" y="144"/>
                    </a:lnTo>
                    <a:lnTo>
                      <a:pt x="308" y="144"/>
                    </a:lnTo>
                    <a:lnTo>
                      <a:pt x="309" y="147"/>
                    </a:lnTo>
                    <a:lnTo>
                      <a:pt x="309" y="147"/>
                    </a:lnTo>
                    <a:lnTo>
                      <a:pt x="310" y="148"/>
                    </a:lnTo>
                    <a:lnTo>
                      <a:pt x="311" y="148"/>
                    </a:lnTo>
                    <a:lnTo>
                      <a:pt x="312" y="148"/>
                    </a:lnTo>
                    <a:lnTo>
                      <a:pt x="311" y="149"/>
                    </a:lnTo>
                    <a:lnTo>
                      <a:pt x="311" y="151"/>
                    </a:lnTo>
                    <a:lnTo>
                      <a:pt x="311" y="151"/>
                    </a:lnTo>
                    <a:lnTo>
                      <a:pt x="311" y="152"/>
                    </a:lnTo>
                    <a:lnTo>
                      <a:pt x="311" y="153"/>
                    </a:lnTo>
                    <a:lnTo>
                      <a:pt x="312" y="155"/>
                    </a:lnTo>
                    <a:lnTo>
                      <a:pt x="313" y="155"/>
                    </a:lnTo>
                    <a:lnTo>
                      <a:pt x="313" y="156"/>
                    </a:lnTo>
                    <a:lnTo>
                      <a:pt x="315" y="156"/>
                    </a:lnTo>
                    <a:lnTo>
                      <a:pt x="316" y="157"/>
                    </a:lnTo>
                    <a:lnTo>
                      <a:pt x="318" y="156"/>
                    </a:lnTo>
                    <a:lnTo>
                      <a:pt x="319" y="157"/>
                    </a:lnTo>
                    <a:lnTo>
                      <a:pt x="320" y="157"/>
                    </a:lnTo>
                    <a:lnTo>
                      <a:pt x="322" y="158"/>
                    </a:lnTo>
                    <a:lnTo>
                      <a:pt x="324" y="159"/>
                    </a:lnTo>
                    <a:lnTo>
                      <a:pt x="325" y="159"/>
                    </a:lnTo>
                    <a:lnTo>
                      <a:pt x="326" y="158"/>
                    </a:lnTo>
                    <a:lnTo>
                      <a:pt x="326" y="158"/>
                    </a:lnTo>
                    <a:lnTo>
                      <a:pt x="327" y="158"/>
                    </a:lnTo>
                    <a:lnTo>
                      <a:pt x="328" y="159"/>
                    </a:lnTo>
                    <a:lnTo>
                      <a:pt x="327" y="159"/>
                    </a:lnTo>
                    <a:lnTo>
                      <a:pt x="326" y="160"/>
                    </a:lnTo>
                    <a:lnTo>
                      <a:pt x="326" y="161"/>
                    </a:lnTo>
                    <a:lnTo>
                      <a:pt x="327" y="162"/>
                    </a:lnTo>
                    <a:lnTo>
                      <a:pt x="328" y="162"/>
                    </a:lnTo>
                    <a:lnTo>
                      <a:pt x="329" y="162"/>
                    </a:lnTo>
                    <a:lnTo>
                      <a:pt x="329" y="161"/>
                    </a:lnTo>
                    <a:lnTo>
                      <a:pt x="331" y="161"/>
                    </a:lnTo>
                    <a:lnTo>
                      <a:pt x="332" y="161"/>
                    </a:lnTo>
                    <a:lnTo>
                      <a:pt x="333" y="162"/>
                    </a:lnTo>
                    <a:lnTo>
                      <a:pt x="333" y="163"/>
                    </a:lnTo>
                    <a:lnTo>
                      <a:pt x="334" y="165"/>
                    </a:lnTo>
                    <a:lnTo>
                      <a:pt x="335" y="165"/>
                    </a:lnTo>
                    <a:lnTo>
                      <a:pt x="336" y="165"/>
                    </a:lnTo>
                    <a:lnTo>
                      <a:pt x="336" y="165"/>
                    </a:lnTo>
                    <a:lnTo>
                      <a:pt x="339" y="165"/>
                    </a:lnTo>
                    <a:lnTo>
                      <a:pt x="341" y="166"/>
                    </a:lnTo>
                    <a:lnTo>
                      <a:pt x="342" y="166"/>
                    </a:lnTo>
                    <a:lnTo>
                      <a:pt x="344" y="169"/>
                    </a:lnTo>
                    <a:lnTo>
                      <a:pt x="345" y="169"/>
                    </a:lnTo>
                    <a:lnTo>
                      <a:pt x="346" y="169"/>
                    </a:lnTo>
                    <a:lnTo>
                      <a:pt x="347" y="169"/>
                    </a:lnTo>
                    <a:lnTo>
                      <a:pt x="350" y="169"/>
                    </a:lnTo>
                    <a:lnTo>
                      <a:pt x="350" y="168"/>
                    </a:lnTo>
                    <a:lnTo>
                      <a:pt x="350" y="169"/>
                    </a:lnTo>
                    <a:lnTo>
                      <a:pt x="351" y="170"/>
                    </a:lnTo>
                    <a:lnTo>
                      <a:pt x="352" y="170"/>
                    </a:lnTo>
                    <a:lnTo>
                      <a:pt x="353" y="170"/>
                    </a:lnTo>
                    <a:lnTo>
                      <a:pt x="354" y="172"/>
                    </a:lnTo>
                    <a:lnTo>
                      <a:pt x="355" y="172"/>
                    </a:lnTo>
                    <a:lnTo>
                      <a:pt x="356" y="172"/>
                    </a:lnTo>
                    <a:lnTo>
                      <a:pt x="357" y="172"/>
                    </a:lnTo>
                    <a:lnTo>
                      <a:pt x="357" y="173"/>
                    </a:lnTo>
                    <a:lnTo>
                      <a:pt x="357" y="174"/>
                    </a:lnTo>
                    <a:lnTo>
                      <a:pt x="356" y="175"/>
                    </a:lnTo>
                    <a:lnTo>
                      <a:pt x="356" y="177"/>
                    </a:lnTo>
                    <a:lnTo>
                      <a:pt x="356" y="178"/>
                    </a:lnTo>
                    <a:lnTo>
                      <a:pt x="356" y="179"/>
                    </a:lnTo>
                    <a:lnTo>
                      <a:pt x="357" y="180"/>
                    </a:lnTo>
                    <a:lnTo>
                      <a:pt x="357" y="181"/>
                    </a:lnTo>
                    <a:lnTo>
                      <a:pt x="359" y="182"/>
                    </a:lnTo>
                    <a:lnTo>
                      <a:pt x="360" y="183"/>
                    </a:lnTo>
                    <a:lnTo>
                      <a:pt x="360" y="184"/>
                    </a:lnTo>
                    <a:lnTo>
                      <a:pt x="360" y="185"/>
                    </a:lnTo>
                    <a:lnTo>
                      <a:pt x="360" y="186"/>
                    </a:lnTo>
                    <a:lnTo>
                      <a:pt x="360" y="186"/>
                    </a:lnTo>
                    <a:lnTo>
                      <a:pt x="360" y="189"/>
                    </a:lnTo>
                    <a:lnTo>
                      <a:pt x="360" y="189"/>
                    </a:lnTo>
                    <a:lnTo>
                      <a:pt x="360" y="191"/>
                    </a:lnTo>
                    <a:lnTo>
                      <a:pt x="361" y="191"/>
                    </a:lnTo>
                    <a:lnTo>
                      <a:pt x="362" y="192"/>
                    </a:lnTo>
                    <a:lnTo>
                      <a:pt x="362" y="193"/>
                    </a:lnTo>
                    <a:lnTo>
                      <a:pt x="363" y="193"/>
                    </a:lnTo>
                    <a:lnTo>
                      <a:pt x="364" y="194"/>
                    </a:lnTo>
                    <a:lnTo>
                      <a:pt x="364" y="195"/>
                    </a:lnTo>
                    <a:lnTo>
                      <a:pt x="365" y="195"/>
                    </a:lnTo>
                    <a:lnTo>
                      <a:pt x="366" y="196"/>
                    </a:lnTo>
                    <a:lnTo>
                      <a:pt x="367" y="196"/>
                    </a:lnTo>
                    <a:lnTo>
                      <a:pt x="367" y="197"/>
                    </a:lnTo>
                    <a:lnTo>
                      <a:pt x="368" y="198"/>
                    </a:lnTo>
                    <a:lnTo>
                      <a:pt x="369" y="199"/>
                    </a:lnTo>
                    <a:lnTo>
                      <a:pt x="371" y="200"/>
                    </a:lnTo>
                    <a:lnTo>
                      <a:pt x="372" y="201"/>
                    </a:lnTo>
                    <a:lnTo>
                      <a:pt x="372" y="202"/>
                    </a:lnTo>
                    <a:lnTo>
                      <a:pt x="374" y="203"/>
                    </a:lnTo>
                    <a:lnTo>
                      <a:pt x="374" y="203"/>
                    </a:lnTo>
                    <a:lnTo>
                      <a:pt x="374" y="204"/>
                    </a:lnTo>
                    <a:lnTo>
                      <a:pt x="374" y="205"/>
                    </a:lnTo>
                    <a:lnTo>
                      <a:pt x="375" y="206"/>
                    </a:lnTo>
                    <a:lnTo>
                      <a:pt x="375" y="206"/>
                    </a:lnTo>
                    <a:lnTo>
                      <a:pt x="376" y="206"/>
                    </a:lnTo>
                    <a:lnTo>
                      <a:pt x="377" y="207"/>
                    </a:lnTo>
                    <a:lnTo>
                      <a:pt x="378" y="20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63" name="Freeform 1222">
                <a:extLst>
                  <a:ext uri="{FF2B5EF4-FFF2-40B4-BE49-F238E27FC236}">
                    <a16:creationId xmlns:a16="http://schemas.microsoft.com/office/drawing/2014/main" id="{C0CE15C4-27EC-4BA8-9A43-B92B3A0F3C5D}"/>
                  </a:ext>
                </a:extLst>
              </p:cNvPr>
              <p:cNvSpPr>
                <a:spLocks/>
              </p:cNvSpPr>
              <p:nvPr/>
            </p:nvSpPr>
            <p:spPr bwMode="auto">
              <a:xfrm>
                <a:off x="5028" y="1667"/>
                <a:ext cx="274" cy="197"/>
              </a:xfrm>
              <a:custGeom>
                <a:avLst/>
                <a:gdLst>
                  <a:gd name="T0" fmla="*/ 230 w 274"/>
                  <a:gd name="T1" fmla="*/ 109 h 197"/>
                  <a:gd name="T2" fmla="*/ 216 w 274"/>
                  <a:gd name="T3" fmla="*/ 115 h 197"/>
                  <a:gd name="T4" fmla="*/ 202 w 274"/>
                  <a:gd name="T5" fmla="*/ 118 h 197"/>
                  <a:gd name="T6" fmla="*/ 191 w 274"/>
                  <a:gd name="T7" fmla="*/ 115 h 197"/>
                  <a:gd name="T8" fmla="*/ 177 w 274"/>
                  <a:gd name="T9" fmla="*/ 113 h 197"/>
                  <a:gd name="T10" fmla="*/ 166 w 274"/>
                  <a:gd name="T11" fmla="*/ 110 h 197"/>
                  <a:gd name="T12" fmla="*/ 157 w 274"/>
                  <a:gd name="T13" fmla="*/ 113 h 197"/>
                  <a:gd name="T14" fmla="*/ 145 w 274"/>
                  <a:gd name="T15" fmla="*/ 115 h 197"/>
                  <a:gd name="T16" fmla="*/ 133 w 274"/>
                  <a:gd name="T17" fmla="*/ 123 h 197"/>
                  <a:gd name="T18" fmla="*/ 122 w 274"/>
                  <a:gd name="T19" fmla="*/ 126 h 197"/>
                  <a:gd name="T20" fmla="*/ 105 w 274"/>
                  <a:gd name="T21" fmla="*/ 181 h 197"/>
                  <a:gd name="T22" fmla="*/ 92 w 274"/>
                  <a:gd name="T23" fmla="*/ 180 h 197"/>
                  <a:gd name="T24" fmla="*/ 81 w 274"/>
                  <a:gd name="T25" fmla="*/ 181 h 197"/>
                  <a:gd name="T26" fmla="*/ 77 w 274"/>
                  <a:gd name="T27" fmla="*/ 191 h 197"/>
                  <a:gd name="T28" fmla="*/ 67 w 274"/>
                  <a:gd name="T29" fmla="*/ 195 h 197"/>
                  <a:gd name="T30" fmla="*/ 57 w 274"/>
                  <a:gd name="T31" fmla="*/ 194 h 197"/>
                  <a:gd name="T32" fmla="*/ 47 w 274"/>
                  <a:gd name="T33" fmla="*/ 188 h 197"/>
                  <a:gd name="T34" fmla="*/ 41 w 274"/>
                  <a:gd name="T35" fmla="*/ 181 h 197"/>
                  <a:gd name="T36" fmla="*/ 33 w 274"/>
                  <a:gd name="T37" fmla="*/ 180 h 197"/>
                  <a:gd name="T38" fmla="*/ 23 w 274"/>
                  <a:gd name="T39" fmla="*/ 174 h 197"/>
                  <a:gd name="T40" fmla="*/ 16 w 274"/>
                  <a:gd name="T41" fmla="*/ 174 h 197"/>
                  <a:gd name="T42" fmla="*/ 2 w 274"/>
                  <a:gd name="T43" fmla="*/ 172 h 197"/>
                  <a:gd name="T44" fmla="*/ 3 w 274"/>
                  <a:gd name="T45" fmla="*/ 166 h 197"/>
                  <a:gd name="T46" fmla="*/ 12 w 274"/>
                  <a:gd name="T47" fmla="*/ 163 h 197"/>
                  <a:gd name="T48" fmla="*/ 23 w 274"/>
                  <a:gd name="T49" fmla="*/ 160 h 197"/>
                  <a:gd name="T50" fmla="*/ 29 w 274"/>
                  <a:gd name="T51" fmla="*/ 153 h 197"/>
                  <a:gd name="T52" fmla="*/ 40 w 274"/>
                  <a:gd name="T53" fmla="*/ 146 h 197"/>
                  <a:gd name="T54" fmla="*/ 47 w 274"/>
                  <a:gd name="T55" fmla="*/ 137 h 197"/>
                  <a:gd name="T56" fmla="*/ 54 w 274"/>
                  <a:gd name="T57" fmla="*/ 130 h 197"/>
                  <a:gd name="T58" fmla="*/ 55 w 274"/>
                  <a:gd name="T59" fmla="*/ 125 h 197"/>
                  <a:gd name="T60" fmla="*/ 55 w 274"/>
                  <a:gd name="T61" fmla="*/ 116 h 197"/>
                  <a:gd name="T62" fmla="*/ 63 w 274"/>
                  <a:gd name="T63" fmla="*/ 108 h 197"/>
                  <a:gd name="T64" fmla="*/ 66 w 274"/>
                  <a:gd name="T65" fmla="*/ 98 h 197"/>
                  <a:gd name="T66" fmla="*/ 65 w 274"/>
                  <a:gd name="T67" fmla="*/ 89 h 197"/>
                  <a:gd name="T68" fmla="*/ 70 w 274"/>
                  <a:gd name="T69" fmla="*/ 87 h 197"/>
                  <a:gd name="T70" fmla="*/ 71 w 274"/>
                  <a:gd name="T71" fmla="*/ 80 h 197"/>
                  <a:gd name="T72" fmla="*/ 76 w 274"/>
                  <a:gd name="T73" fmla="*/ 74 h 197"/>
                  <a:gd name="T74" fmla="*/ 85 w 274"/>
                  <a:gd name="T75" fmla="*/ 64 h 197"/>
                  <a:gd name="T76" fmla="*/ 91 w 274"/>
                  <a:gd name="T77" fmla="*/ 57 h 197"/>
                  <a:gd name="T78" fmla="*/ 90 w 274"/>
                  <a:gd name="T79" fmla="*/ 42 h 197"/>
                  <a:gd name="T80" fmla="*/ 98 w 274"/>
                  <a:gd name="T81" fmla="*/ 40 h 197"/>
                  <a:gd name="T82" fmla="*/ 107 w 274"/>
                  <a:gd name="T83" fmla="*/ 31 h 197"/>
                  <a:gd name="T84" fmla="*/ 115 w 274"/>
                  <a:gd name="T85" fmla="*/ 22 h 197"/>
                  <a:gd name="T86" fmla="*/ 125 w 274"/>
                  <a:gd name="T87" fmla="*/ 15 h 197"/>
                  <a:gd name="T88" fmla="*/ 137 w 274"/>
                  <a:gd name="T89" fmla="*/ 12 h 197"/>
                  <a:gd name="T90" fmla="*/ 147 w 274"/>
                  <a:gd name="T91" fmla="*/ 12 h 197"/>
                  <a:gd name="T92" fmla="*/ 158 w 274"/>
                  <a:gd name="T93" fmla="*/ 3 h 197"/>
                  <a:gd name="T94" fmla="*/ 164 w 274"/>
                  <a:gd name="T95" fmla="*/ 5 h 197"/>
                  <a:gd name="T96" fmla="*/ 172 w 274"/>
                  <a:gd name="T97" fmla="*/ 2 h 197"/>
                  <a:gd name="T98" fmla="*/ 181 w 274"/>
                  <a:gd name="T99" fmla="*/ 2 h 197"/>
                  <a:gd name="T100" fmla="*/ 192 w 274"/>
                  <a:gd name="T101" fmla="*/ 2 h 197"/>
                  <a:gd name="T102" fmla="*/ 204 w 274"/>
                  <a:gd name="T103" fmla="*/ 7 h 197"/>
                  <a:gd name="T104" fmla="*/ 217 w 274"/>
                  <a:gd name="T105" fmla="*/ 9 h 197"/>
                  <a:gd name="T106" fmla="*/ 236 w 274"/>
                  <a:gd name="T107" fmla="*/ 13 h 197"/>
                  <a:gd name="T108" fmla="*/ 246 w 274"/>
                  <a:gd name="T109" fmla="*/ 23 h 197"/>
                  <a:gd name="T110" fmla="*/ 262 w 274"/>
                  <a:gd name="T111" fmla="*/ 21 h 197"/>
                  <a:gd name="T112" fmla="*/ 250 w 274"/>
                  <a:gd name="T113" fmla="*/ 60 h 197"/>
                  <a:gd name="T114" fmla="*/ 251 w 274"/>
                  <a:gd name="T115" fmla="*/ 73 h 197"/>
                  <a:gd name="T116" fmla="*/ 250 w 274"/>
                  <a:gd name="T117" fmla="*/ 85 h 197"/>
                  <a:gd name="T118" fmla="*/ 260 w 274"/>
                  <a:gd name="T119" fmla="*/ 10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197">
                    <a:moveTo>
                      <a:pt x="271" y="122"/>
                    </a:moveTo>
                    <a:lnTo>
                      <a:pt x="245" y="115"/>
                    </a:lnTo>
                    <a:lnTo>
                      <a:pt x="244" y="113"/>
                    </a:lnTo>
                    <a:lnTo>
                      <a:pt x="244" y="112"/>
                    </a:lnTo>
                    <a:lnTo>
                      <a:pt x="243" y="112"/>
                    </a:lnTo>
                    <a:lnTo>
                      <a:pt x="243" y="112"/>
                    </a:lnTo>
                    <a:lnTo>
                      <a:pt x="242" y="112"/>
                    </a:lnTo>
                    <a:lnTo>
                      <a:pt x="241" y="111"/>
                    </a:lnTo>
                    <a:lnTo>
                      <a:pt x="240" y="110"/>
                    </a:lnTo>
                    <a:lnTo>
                      <a:pt x="239" y="109"/>
                    </a:lnTo>
                    <a:lnTo>
                      <a:pt x="236" y="109"/>
                    </a:lnTo>
                    <a:lnTo>
                      <a:pt x="233" y="108"/>
                    </a:lnTo>
                    <a:lnTo>
                      <a:pt x="233" y="108"/>
                    </a:lnTo>
                    <a:lnTo>
                      <a:pt x="231" y="108"/>
                    </a:lnTo>
                    <a:lnTo>
                      <a:pt x="230" y="109"/>
                    </a:lnTo>
                    <a:lnTo>
                      <a:pt x="230" y="110"/>
                    </a:lnTo>
                    <a:lnTo>
                      <a:pt x="229" y="111"/>
                    </a:lnTo>
                    <a:lnTo>
                      <a:pt x="229" y="111"/>
                    </a:lnTo>
                    <a:lnTo>
                      <a:pt x="228" y="112"/>
                    </a:lnTo>
                    <a:lnTo>
                      <a:pt x="227" y="112"/>
                    </a:lnTo>
                    <a:lnTo>
                      <a:pt x="226" y="114"/>
                    </a:lnTo>
                    <a:lnTo>
                      <a:pt x="225" y="115"/>
                    </a:lnTo>
                    <a:lnTo>
                      <a:pt x="223" y="115"/>
                    </a:lnTo>
                    <a:lnTo>
                      <a:pt x="223" y="116"/>
                    </a:lnTo>
                    <a:lnTo>
                      <a:pt x="222" y="116"/>
                    </a:lnTo>
                    <a:lnTo>
                      <a:pt x="222" y="116"/>
                    </a:lnTo>
                    <a:lnTo>
                      <a:pt x="221" y="116"/>
                    </a:lnTo>
                    <a:lnTo>
                      <a:pt x="219" y="116"/>
                    </a:lnTo>
                    <a:lnTo>
                      <a:pt x="217" y="115"/>
                    </a:lnTo>
                    <a:lnTo>
                      <a:pt x="216" y="115"/>
                    </a:lnTo>
                    <a:lnTo>
                      <a:pt x="215" y="114"/>
                    </a:lnTo>
                    <a:lnTo>
                      <a:pt x="214" y="112"/>
                    </a:lnTo>
                    <a:lnTo>
                      <a:pt x="212" y="112"/>
                    </a:lnTo>
                    <a:lnTo>
                      <a:pt x="212" y="113"/>
                    </a:lnTo>
                    <a:lnTo>
                      <a:pt x="211" y="114"/>
                    </a:lnTo>
                    <a:lnTo>
                      <a:pt x="210" y="115"/>
                    </a:lnTo>
                    <a:lnTo>
                      <a:pt x="209" y="115"/>
                    </a:lnTo>
                    <a:lnTo>
                      <a:pt x="208" y="115"/>
                    </a:lnTo>
                    <a:lnTo>
                      <a:pt x="207" y="115"/>
                    </a:lnTo>
                    <a:lnTo>
                      <a:pt x="205" y="115"/>
                    </a:lnTo>
                    <a:lnTo>
                      <a:pt x="205" y="116"/>
                    </a:lnTo>
                    <a:lnTo>
                      <a:pt x="204" y="116"/>
                    </a:lnTo>
                    <a:lnTo>
                      <a:pt x="203" y="118"/>
                    </a:lnTo>
                    <a:lnTo>
                      <a:pt x="202" y="119"/>
                    </a:lnTo>
                    <a:lnTo>
                      <a:pt x="202" y="118"/>
                    </a:lnTo>
                    <a:lnTo>
                      <a:pt x="201" y="118"/>
                    </a:lnTo>
                    <a:lnTo>
                      <a:pt x="201" y="117"/>
                    </a:lnTo>
                    <a:lnTo>
                      <a:pt x="200" y="116"/>
                    </a:lnTo>
                    <a:lnTo>
                      <a:pt x="200" y="115"/>
                    </a:lnTo>
                    <a:lnTo>
                      <a:pt x="200" y="115"/>
                    </a:lnTo>
                    <a:lnTo>
                      <a:pt x="198" y="114"/>
                    </a:lnTo>
                    <a:lnTo>
                      <a:pt x="198" y="114"/>
                    </a:lnTo>
                    <a:lnTo>
                      <a:pt x="196" y="114"/>
                    </a:lnTo>
                    <a:lnTo>
                      <a:pt x="195" y="115"/>
                    </a:lnTo>
                    <a:lnTo>
                      <a:pt x="194" y="115"/>
                    </a:lnTo>
                    <a:lnTo>
                      <a:pt x="193" y="115"/>
                    </a:lnTo>
                    <a:lnTo>
                      <a:pt x="192" y="115"/>
                    </a:lnTo>
                    <a:lnTo>
                      <a:pt x="191" y="115"/>
                    </a:lnTo>
                    <a:lnTo>
                      <a:pt x="191" y="115"/>
                    </a:lnTo>
                    <a:lnTo>
                      <a:pt x="191" y="115"/>
                    </a:lnTo>
                    <a:lnTo>
                      <a:pt x="191" y="114"/>
                    </a:lnTo>
                    <a:lnTo>
                      <a:pt x="190" y="113"/>
                    </a:lnTo>
                    <a:lnTo>
                      <a:pt x="189" y="112"/>
                    </a:lnTo>
                    <a:lnTo>
                      <a:pt x="188" y="113"/>
                    </a:lnTo>
                    <a:lnTo>
                      <a:pt x="186" y="113"/>
                    </a:lnTo>
                    <a:lnTo>
                      <a:pt x="185" y="112"/>
                    </a:lnTo>
                    <a:lnTo>
                      <a:pt x="184" y="112"/>
                    </a:lnTo>
                    <a:lnTo>
                      <a:pt x="184" y="112"/>
                    </a:lnTo>
                    <a:lnTo>
                      <a:pt x="184" y="113"/>
                    </a:lnTo>
                    <a:lnTo>
                      <a:pt x="182" y="113"/>
                    </a:lnTo>
                    <a:lnTo>
                      <a:pt x="181" y="113"/>
                    </a:lnTo>
                    <a:lnTo>
                      <a:pt x="181" y="114"/>
                    </a:lnTo>
                    <a:lnTo>
                      <a:pt x="180" y="113"/>
                    </a:lnTo>
                    <a:lnTo>
                      <a:pt x="179" y="113"/>
                    </a:lnTo>
                    <a:lnTo>
                      <a:pt x="177" y="113"/>
                    </a:lnTo>
                    <a:lnTo>
                      <a:pt x="177" y="112"/>
                    </a:lnTo>
                    <a:lnTo>
                      <a:pt x="177" y="112"/>
                    </a:lnTo>
                    <a:lnTo>
                      <a:pt x="176" y="111"/>
                    </a:lnTo>
                    <a:lnTo>
                      <a:pt x="176" y="110"/>
                    </a:lnTo>
                    <a:lnTo>
                      <a:pt x="175" y="109"/>
                    </a:lnTo>
                    <a:lnTo>
                      <a:pt x="173" y="108"/>
                    </a:lnTo>
                    <a:lnTo>
                      <a:pt x="172" y="108"/>
                    </a:lnTo>
                    <a:lnTo>
                      <a:pt x="171" y="108"/>
                    </a:lnTo>
                    <a:lnTo>
                      <a:pt x="171" y="108"/>
                    </a:lnTo>
                    <a:lnTo>
                      <a:pt x="170" y="109"/>
                    </a:lnTo>
                    <a:lnTo>
                      <a:pt x="170" y="110"/>
                    </a:lnTo>
                    <a:lnTo>
                      <a:pt x="169" y="110"/>
                    </a:lnTo>
                    <a:lnTo>
                      <a:pt x="168" y="110"/>
                    </a:lnTo>
                    <a:lnTo>
                      <a:pt x="167" y="111"/>
                    </a:lnTo>
                    <a:lnTo>
                      <a:pt x="166" y="110"/>
                    </a:lnTo>
                    <a:lnTo>
                      <a:pt x="165" y="111"/>
                    </a:lnTo>
                    <a:lnTo>
                      <a:pt x="164" y="111"/>
                    </a:lnTo>
                    <a:lnTo>
                      <a:pt x="164" y="112"/>
                    </a:lnTo>
                    <a:lnTo>
                      <a:pt x="164" y="112"/>
                    </a:lnTo>
                    <a:lnTo>
                      <a:pt x="163" y="112"/>
                    </a:lnTo>
                    <a:lnTo>
                      <a:pt x="162" y="112"/>
                    </a:lnTo>
                    <a:lnTo>
                      <a:pt x="161" y="112"/>
                    </a:lnTo>
                    <a:lnTo>
                      <a:pt x="160" y="112"/>
                    </a:lnTo>
                    <a:lnTo>
                      <a:pt x="160" y="111"/>
                    </a:lnTo>
                    <a:lnTo>
                      <a:pt x="160" y="112"/>
                    </a:lnTo>
                    <a:lnTo>
                      <a:pt x="159" y="112"/>
                    </a:lnTo>
                    <a:lnTo>
                      <a:pt x="159" y="114"/>
                    </a:lnTo>
                    <a:lnTo>
                      <a:pt x="158" y="115"/>
                    </a:lnTo>
                    <a:lnTo>
                      <a:pt x="158" y="114"/>
                    </a:lnTo>
                    <a:lnTo>
                      <a:pt x="157" y="113"/>
                    </a:lnTo>
                    <a:lnTo>
                      <a:pt x="157" y="114"/>
                    </a:lnTo>
                    <a:lnTo>
                      <a:pt x="156" y="113"/>
                    </a:lnTo>
                    <a:lnTo>
                      <a:pt x="154" y="114"/>
                    </a:lnTo>
                    <a:lnTo>
                      <a:pt x="153" y="115"/>
                    </a:lnTo>
                    <a:lnTo>
                      <a:pt x="153" y="115"/>
                    </a:lnTo>
                    <a:lnTo>
                      <a:pt x="152" y="115"/>
                    </a:lnTo>
                    <a:lnTo>
                      <a:pt x="151" y="115"/>
                    </a:lnTo>
                    <a:lnTo>
                      <a:pt x="150" y="115"/>
                    </a:lnTo>
                    <a:lnTo>
                      <a:pt x="150" y="114"/>
                    </a:lnTo>
                    <a:lnTo>
                      <a:pt x="149" y="115"/>
                    </a:lnTo>
                    <a:lnTo>
                      <a:pt x="148" y="115"/>
                    </a:lnTo>
                    <a:lnTo>
                      <a:pt x="147" y="116"/>
                    </a:lnTo>
                    <a:lnTo>
                      <a:pt x="146" y="116"/>
                    </a:lnTo>
                    <a:lnTo>
                      <a:pt x="146" y="115"/>
                    </a:lnTo>
                    <a:lnTo>
                      <a:pt x="145" y="115"/>
                    </a:lnTo>
                    <a:lnTo>
                      <a:pt x="144" y="115"/>
                    </a:lnTo>
                    <a:lnTo>
                      <a:pt x="143" y="115"/>
                    </a:lnTo>
                    <a:lnTo>
                      <a:pt x="142" y="116"/>
                    </a:lnTo>
                    <a:lnTo>
                      <a:pt x="141" y="117"/>
                    </a:lnTo>
                    <a:lnTo>
                      <a:pt x="140" y="119"/>
                    </a:lnTo>
                    <a:lnTo>
                      <a:pt x="140" y="119"/>
                    </a:lnTo>
                    <a:lnTo>
                      <a:pt x="139" y="120"/>
                    </a:lnTo>
                    <a:lnTo>
                      <a:pt x="138" y="121"/>
                    </a:lnTo>
                    <a:lnTo>
                      <a:pt x="136" y="121"/>
                    </a:lnTo>
                    <a:lnTo>
                      <a:pt x="136" y="122"/>
                    </a:lnTo>
                    <a:lnTo>
                      <a:pt x="136" y="122"/>
                    </a:lnTo>
                    <a:lnTo>
                      <a:pt x="136" y="123"/>
                    </a:lnTo>
                    <a:lnTo>
                      <a:pt x="135" y="123"/>
                    </a:lnTo>
                    <a:lnTo>
                      <a:pt x="134" y="123"/>
                    </a:lnTo>
                    <a:lnTo>
                      <a:pt x="133" y="123"/>
                    </a:lnTo>
                    <a:lnTo>
                      <a:pt x="133" y="125"/>
                    </a:lnTo>
                    <a:lnTo>
                      <a:pt x="133" y="126"/>
                    </a:lnTo>
                    <a:lnTo>
                      <a:pt x="133" y="126"/>
                    </a:lnTo>
                    <a:lnTo>
                      <a:pt x="133" y="127"/>
                    </a:lnTo>
                    <a:lnTo>
                      <a:pt x="132" y="127"/>
                    </a:lnTo>
                    <a:lnTo>
                      <a:pt x="130" y="126"/>
                    </a:lnTo>
                    <a:lnTo>
                      <a:pt x="129" y="126"/>
                    </a:lnTo>
                    <a:lnTo>
                      <a:pt x="129" y="126"/>
                    </a:lnTo>
                    <a:lnTo>
                      <a:pt x="128" y="126"/>
                    </a:lnTo>
                    <a:lnTo>
                      <a:pt x="127" y="126"/>
                    </a:lnTo>
                    <a:lnTo>
                      <a:pt x="126" y="126"/>
                    </a:lnTo>
                    <a:lnTo>
                      <a:pt x="125" y="126"/>
                    </a:lnTo>
                    <a:lnTo>
                      <a:pt x="124" y="126"/>
                    </a:lnTo>
                    <a:lnTo>
                      <a:pt x="123" y="126"/>
                    </a:lnTo>
                    <a:lnTo>
                      <a:pt x="122" y="126"/>
                    </a:lnTo>
                    <a:lnTo>
                      <a:pt x="122" y="126"/>
                    </a:lnTo>
                    <a:lnTo>
                      <a:pt x="122" y="127"/>
                    </a:lnTo>
                    <a:lnTo>
                      <a:pt x="118" y="153"/>
                    </a:lnTo>
                    <a:lnTo>
                      <a:pt x="114" y="181"/>
                    </a:lnTo>
                    <a:lnTo>
                      <a:pt x="113" y="181"/>
                    </a:lnTo>
                    <a:lnTo>
                      <a:pt x="112" y="181"/>
                    </a:lnTo>
                    <a:lnTo>
                      <a:pt x="112" y="181"/>
                    </a:lnTo>
                    <a:lnTo>
                      <a:pt x="111" y="181"/>
                    </a:lnTo>
                    <a:lnTo>
                      <a:pt x="110" y="181"/>
                    </a:lnTo>
                    <a:lnTo>
                      <a:pt x="109" y="181"/>
                    </a:lnTo>
                    <a:lnTo>
                      <a:pt x="109" y="181"/>
                    </a:lnTo>
                    <a:lnTo>
                      <a:pt x="108" y="180"/>
                    </a:lnTo>
                    <a:lnTo>
                      <a:pt x="106" y="180"/>
                    </a:lnTo>
                    <a:lnTo>
                      <a:pt x="106" y="181"/>
                    </a:lnTo>
                    <a:lnTo>
                      <a:pt x="105" y="181"/>
                    </a:lnTo>
                    <a:lnTo>
                      <a:pt x="104" y="181"/>
                    </a:lnTo>
                    <a:lnTo>
                      <a:pt x="103" y="181"/>
                    </a:lnTo>
                    <a:lnTo>
                      <a:pt x="102" y="181"/>
                    </a:lnTo>
                    <a:lnTo>
                      <a:pt x="101" y="182"/>
                    </a:lnTo>
                    <a:lnTo>
                      <a:pt x="100" y="182"/>
                    </a:lnTo>
                    <a:lnTo>
                      <a:pt x="99" y="181"/>
                    </a:lnTo>
                    <a:lnTo>
                      <a:pt x="98" y="181"/>
                    </a:lnTo>
                    <a:lnTo>
                      <a:pt x="98" y="180"/>
                    </a:lnTo>
                    <a:lnTo>
                      <a:pt x="98" y="179"/>
                    </a:lnTo>
                    <a:lnTo>
                      <a:pt x="97" y="179"/>
                    </a:lnTo>
                    <a:lnTo>
                      <a:pt x="95" y="178"/>
                    </a:lnTo>
                    <a:lnTo>
                      <a:pt x="95" y="179"/>
                    </a:lnTo>
                    <a:lnTo>
                      <a:pt x="94" y="179"/>
                    </a:lnTo>
                    <a:lnTo>
                      <a:pt x="94" y="180"/>
                    </a:lnTo>
                    <a:lnTo>
                      <a:pt x="92" y="180"/>
                    </a:lnTo>
                    <a:lnTo>
                      <a:pt x="91" y="180"/>
                    </a:lnTo>
                    <a:lnTo>
                      <a:pt x="91" y="181"/>
                    </a:lnTo>
                    <a:lnTo>
                      <a:pt x="90" y="181"/>
                    </a:lnTo>
                    <a:lnTo>
                      <a:pt x="89" y="181"/>
                    </a:lnTo>
                    <a:lnTo>
                      <a:pt x="88" y="181"/>
                    </a:lnTo>
                    <a:lnTo>
                      <a:pt x="88" y="180"/>
                    </a:lnTo>
                    <a:lnTo>
                      <a:pt x="87" y="179"/>
                    </a:lnTo>
                    <a:lnTo>
                      <a:pt x="86" y="179"/>
                    </a:lnTo>
                    <a:lnTo>
                      <a:pt x="85" y="179"/>
                    </a:lnTo>
                    <a:lnTo>
                      <a:pt x="85" y="179"/>
                    </a:lnTo>
                    <a:lnTo>
                      <a:pt x="84" y="180"/>
                    </a:lnTo>
                    <a:lnTo>
                      <a:pt x="83" y="180"/>
                    </a:lnTo>
                    <a:lnTo>
                      <a:pt x="82" y="181"/>
                    </a:lnTo>
                    <a:lnTo>
                      <a:pt x="81" y="181"/>
                    </a:lnTo>
                    <a:lnTo>
                      <a:pt x="81" y="181"/>
                    </a:lnTo>
                    <a:lnTo>
                      <a:pt x="80" y="182"/>
                    </a:lnTo>
                    <a:lnTo>
                      <a:pt x="81" y="183"/>
                    </a:lnTo>
                    <a:lnTo>
                      <a:pt x="81" y="184"/>
                    </a:lnTo>
                    <a:lnTo>
                      <a:pt x="81" y="184"/>
                    </a:lnTo>
                    <a:lnTo>
                      <a:pt x="81" y="185"/>
                    </a:lnTo>
                    <a:lnTo>
                      <a:pt x="81" y="186"/>
                    </a:lnTo>
                    <a:lnTo>
                      <a:pt x="81" y="187"/>
                    </a:lnTo>
                    <a:lnTo>
                      <a:pt x="81" y="188"/>
                    </a:lnTo>
                    <a:lnTo>
                      <a:pt x="80" y="188"/>
                    </a:lnTo>
                    <a:lnTo>
                      <a:pt x="79" y="190"/>
                    </a:lnTo>
                    <a:lnTo>
                      <a:pt x="79" y="191"/>
                    </a:lnTo>
                    <a:lnTo>
                      <a:pt x="79" y="192"/>
                    </a:lnTo>
                    <a:lnTo>
                      <a:pt x="78" y="192"/>
                    </a:lnTo>
                    <a:lnTo>
                      <a:pt x="78" y="192"/>
                    </a:lnTo>
                    <a:lnTo>
                      <a:pt x="77" y="191"/>
                    </a:lnTo>
                    <a:lnTo>
                      <a:pt x="77" y="192"/>
                    </a:lnTo>
                    <a:lnTo>
                      <a:pt x="77" y="193"/>
                    </a:lnTo>
                    <a:lnTo>
                      <a:pt x="76" y="193"/>
                    </a:lnTo>
                    <a:lnTo>
                      <a:pt x="75" y="193"/>
                    </a:lnTo>
                    <a:lnTo>
                      <a:pt x="74" y="194"/>
                    </a:lnTo>
                    <a:lnTo>
                      <a:pt x="74" y="195"/>
                    </a:lnTo>
                    <a:lnTo>
                      <a:pt x="74" y="195"/>
                    </a:lnTo>
                    <a:lnTo>
                      <a:pt x="73" y="195"/>
                    </a:lnTo>
                    <a:lnTo>
                      <a:pt x="72" y="196"/>
                    </a:lnTo>
                    <a:lnTo>
                      <a:pt x="71" y="195"/>
                    </a:lnTo>
                    <a:lnTo>
                      <a:pt x="71" y="196"/>
                    </a:lnTo>
                    <a:lnTo>
                      <a:pt x="70" y="196"/>
                    </a:lnTo>
                    <a:lnTo>
                      <a:pt x="69" y="196"/>
                    </a:lnTo>
                    <a:lnTo>
                      <a:pt x="68" y="196"/>
                    </a:lnTo>
                    <a:lnTo>
                      <a:pt x="67" y="195"/>
                    </a:lnTo>
                    <a:lnTo>
                      <a:pt x="67" y="195"/>
                    </a:lnTo>
                    <a:lnTo>
                      <a:pt x="66" y="195"/>
                    </a:lnTo>
                    <a:lnTo>
                      <a:pt x="65" y="195"/>
                    </a:lnTo>
                    <a:lnTo>
                      <a:pt x="64" y="195"/>
                    </a:lnTo>
                    <a:lnTo>
                      <a:pt x="64" y="196"/>
                    </a:lnTo>
                    <a:lnTo>
                      <a:pt x="63" y="197"/>
                    </a:lnTo>
                    <a:lnTo>
                      <a:pt x="62" y="196"/>
                    </a:lnTo>
                    <a:lnTo>
                      <a:pt x="61" y="196"/>
                    </a:lnTo>
                    <a:lnTo>
                      <a:pt x="60" y="195"/>
                    </a:lnTo>
                    <a:lnTo>
                      <a:pt x="59" y="195"/>
                    </a:lnTo>
                    <a:lnTo>
                      <a:pt x="58" y="196"/>
                    </a:lnTo>
                    <a:lnTo>
                      <a:pt x="58" y="195"/>
                    </a:lnTo>
                    <a:lnTo>
                      <a:pt x="57" y="195"/>
                    </a:lnTo>
                    <a:lnTo>
                      <a:pt x="56" y="195"/>
                    </a:lnTo>
                    <a:lnTo>
                      <a:pt x="57" y="194"/>
                    </a:lnTo>
                    <a:lnTo>
                      <a:pt x="57" y="193"/>
                    </a:lnTo>
                    <a:lnTo>
                      <a:pt x="56" y="193"/>
                    </a:lnTo>
                    <a:lnTo>
                      <a:pt x="57" y="192"/>
                    </a:lnTo>
                    <a:lnTo>
                      <a:pt x="57" y="191"/>
                    </a:lnTo>
                    <a:lnTo>
                      <a:pt x="56" y="191"/>
                    </a:lnTo>
                    <a:lnTo>
                      <a:pt x="54" y="191"/>
                    </a:lnTo>
                    <a:lnTo>
                      <a:pt x="54" y="190"/>
                    </a:lnTo>
                    <a:lnTo>
                      <a:pt x="51" y="189"/>
                    </a:lnTo>
                    <a:lnTo>
                      <a:pt x="50" y="189"/>
                    </a:lnTo>
                    <a:lnTo>
                      <a:pt x="50" y="190"/>
                    </a:lnTo>
                    <a:lnTo>
                      <a:pt x="49" y="190"/>
                    </a:lnTo>
                    <a:lnTo>
                      <a:pt x="49" y="191"/>
                    </a:lnTo>
                    <a:lnTo>
                      <a:pt x="48" y="191"/>
                    </a:lnTo>
                    <a:lnTo>
                      <a:pt x="48" y="190"/>
                    </a:lnTo>
                    <a:lnTo>
                      <a:pt x="47" y="188"/>
                    </a:lnTo>
                    <a:lnTo>
                      <a:pt x="47" y="187"/>
                    </a:lnTo>
                    <a:lnTo>
                      <a:pt x="46" y="187"/>
                    </a:lnTo>
                    <a:lnTo>
                      <a:pt x="45" y="188"/>
                    </a:lnTo>
                    <a:lnTo>
                      <a:pt x="45" y="187"/>
                    </a:lnTo>
                    <a:lnTo>
                      <a:pt x="44" y="186"/>
                    </a:lnTo>
                    <a:lnTo>
                      <a:pt x="45" y="186"/>
                    </a:lnTo>
                    <a:lnTo>
                      <a:pt x="45" y="185"/>
                    </a:lnTo>
                    <a:lnTo>
                      <a:pt x="46" y="184"/>
                    </a:lnTo>
                    <a:lnTo>
                      <a:pt x="45" y="184"/>
                    </a:lnTo>
                    <a:lnTo>
                      <a:pt x="44" y="184"/>
                    </a:lnTo>
                    <a:lnTo>
                      <a:pt x="43" y="183"/>
                    </a:lnTo>
                    <a:lnTo>
                      <a:pt x="43" y="182"/>
                    </a:lnTo>
                    <a:lnTo>
                      <a:pt x="43" y="181"/>
                    </a:lnTo>
                    <a:lnTo>
                      <a:pt x="42" y="181"/>
                    </a:lnTo>
                    <a:lnTo>
                      <a:pt x="41" y="181"/>
                    </a:lnTo>
                    <a:lnTo>
                      <a:pt x="40" y="181"/>
                    </a:lnTo>
                    <a:lnTo>
                      <a:pt x="40" y="181"/>
                    </a:lnTo>
                    <a:lnTo>
                      <a:pt x="40" y="180"/>
                    </a:lnTo>
                    <a:lnTo>
                      <a:pt x="39" y="179"/>
                    </a:lnTo>
                    <a:lnTo>
                      <a:pt x="38" y="178"/>
                    </a:lnTo>
                    <a:lnTo>
                      <a:pt x="37" y="178"/>
                    </a:lnTo>
                    <a:lnTo>
                      <a:pt x="37" y="179"/>
                    </a:lnTo>
                    <a:lnTo>
                      <a:pt x="37" y="180"/>
                    </a:lnTo>
                    <a:lnTo>
                      <a:pt x="36" y="180"/>
                    </a:lnTo>
                    <a:lnTo>
                      <a:pt x="36" y="179"/>
                    </a:lnTo>
                    <a:lnTo>
                      <a:pt x="35" y="179"/>
                    </a:lnTo>
                    <a:lnTo>
                      <a:pt x="35" y="180"/>
                    </a:lnTo>
                    <a:lnTo>
                      <a:pt x="34" y="181"/>
                    </a:lnTo>
                    <a:lnTo>
                      <a:pt x="33" y="181"/>
                    </a:lnTo>
                    <a:lnTo>
                      <a:pt x="33" y="180"/>
                    </a:lnTo>
                    <a:lnTo>
                      <a:pt x="32" y="181"/>
                    </a:lnTo>
                    <a:lnTo>
                      <a:pt x="31" y="180"/>
                    </a:lnTo>
                    <a:lnTo>
                      <a:pt x="30" y="181"/>
                    </a:lnTo>
                    <a:lnTo>
                      <a:pt x="29" y="180"/>
                    </a:lnTo>
                    <a:lnTo>
                      <a:pt x="28" y="180"/>
                    </a:lnTo>
                    <a:lnTo>
                      <a:pt x="27" y="179"/>
                    </a:lnTo>
                    <a:lnTo>
                      <a:pt x="27" y="178"/>
                    </a:lnTo>
                    <a:lnTo>
                      <a:pt x="26" y="178"/>
                    </a:lnTo>
                    <a:lnTo>
                      <a:pt x="26" y="177"/>
                    </a:lnTo>
                    <a:lnTo>
                      <a:pt x="24" y="177"/>
                    </a:lnTo>
                    <a:lnTo>
                      <a:pt x="23" y="177"/>
                    </a:lnTo>
                    <a:lnTo>
                      <a:pt x="23" y="177"/>
                    </a:lnTo>
                    <a:lnTo>
                      <a:pt x="24" y="176"/>
                    </a:lnTo>
                    <a:lnTo>
                      <a:pt x="24" y="175"/>
                    </a:lnTo>
                    <a:lnTo>
                      <a:pt x="23" y="174"/>
                    </a:lnTo>
                    <a:lnTo>
                      <a:pt x="23" y="175"/>
                    </a:lnTo>
                    <a:lnTo>
                      <a:pt x="23" y="176"/>
                    </a:lnTo>
                    <a:lnTo>
                      <a:pt x="22" y="176"/>
                    </a:lnTo>
                    <a:lnTo>
                      <a:pt x="21" y="177"/>
                    </a:lnTo>
                    <a:lnTo>
                      <a:pt x="20" y="177"/>
                    </a:lnTo>
                    <a:lnTo>
                      <a:pt x="19" y="176"/>
                    </a:lnTo>
                    <a:lnTo>
                      <a:pt x="19" y="175"/>
                    </a:lnTo>
                    <a:lnTo>
                      <a:pt x="18" y="176"/>
                    </a:lnTo>
                    <a:lnTo>
                      <a:pt x="17" y="176"/>
                    </a:lnTo>
                    <a:lnTo>
                      <a:pt x="16" y="176"/>
                    </a:lnTo>
                    <a:lnTo>
                      <a:pt x="16" y="175"/>
                    </a:lnTo>
                    <a:lnTo>
                      <a:pt x="18" y="174"/>
                    </a:lnTo>
                    <a:lnTo>
                      <a:pt x="17" y="174"/>
                    </a:lnTo>
                    <a:lnTo>
                      <a:pt x="16" y="174"/>
                    </a:lnTo>
                    <a:lnTo>
                      <a:pt x="16" y="174"/>
                    </a:lnTo>
                    <a:lnTo>
                      <a:pt x="14" y="174"/>
                    </a:lnTo>
                    <a:lnTo>
                      <a:pt x="13" y="174"/>
                    </a:lnTo>
                    <a:lnTo>
                      <a:pt x="12" y="174"/>
                    </a:lnTo>
                    <a:lnTo>
                      <a:pt x="12" y="174"/>
                    </a:lnTo>
                    <a:lnTo>
                      <a:pt x="10" y="174"/>
                    </a:lnTo>
                    <a:lnTo>
                      <a:pt x="8" y="174"/>
                    </a:lnTo>
                    <a:lnTo>
                      <a:pt x="7" y="174"/>
                    </a:lnTo>
                    <a:lnTo>
                      <a:pt x="6" y="174"/>
                    </a:lnTo>
                    <a:lnTo>
                      <a:pt x="6" y="175"/>
                    </a:lnTo>
                    <a:lnTo>
                      <a:pt x="5" y="175"/>
                    </a:lnTo>
                    <a:lnTo>
                      <a:pt x="5" y="175"/>
                    </a:lnTo>
                    <a:lnTo>
                      <a:pt x="4" y="175"/>
                    </a:lnTo>
                    <a:lnTo>
                      <a:pt x="3" y="174"/>
                    </a:lnTo>
                    <a:lnTo>
                      <a:pt x="3" y="174"/>
                    </a:lnTo>
                    <a:lnTo>
                      <a:pt x="2" y="172"/>
                    </a:lnTo>
                    <a:lnTo>
                      <a:pt x="2" y="171"/>
                    </a:lnTo>
                    <a:lnTo>
                      <a:pt x="2" y="171"/>
                    </a:lnTo>
                    <a:lnTo>
                      <a:pt x="2" y="171"/>
                    </a:lnTo>
                    <a:lnTo>
                      <a:pt x="2" y="170"/>
                    </a:lnTo>
                    <a:lnTo>
                      <a:pt x="2" y="170"/>
                    </a:lnTo>
                    <a:lnTo>
                      <a:pt x="1" y="170"/>
                    </a:lnTo>
                    <a:lnTo>
                      <a:pt x="0" y="169"/>
                    </a:lnTo>
                    <a:lnTo>
                      <a:pt x="1" y="168"/>
                    </a:lnTo>
                    <a:lnTo>
                      <a:pt x="2" y="168"/>
                    </a:lnTo>
                    <a:lnTo>
                      <a:pt x="1" y="167"/>
                    </a:lnTo>
                    <a:lnTo>
                      <a:pt x="2" y="167"/>
                    </a:lnTo>
                    <a:lnTo>
                      <a:pt x="2" y="166"/>
                    </a:lnTo>
                    <a:lnTo>
                      <a:pt x="2" y="165"/>
                    </a:lnTo>
                    <a:lnTo>
                      <a:pt x="3" y="165"/>
                    </a:lnTo>
                    <a:lnTo>
                      <a:pt x="3" y="166"/>
                    </a:lnTo>
                    <a:lnTo>
                      <a:pt x="4" y="167"/>
                    </a:lnTo>
                    <a:lnTo>
                      <a:pt x="4" y="166"/>
                    </a:lnTo>
                    <a:lnTo>
                      <a:pt x="4" y="165"/>
                    </a:lnTo>
                    <a:lnTo>
                      <a:pt x="5" y="164"/>
                    </a:lnTo>
                    <a:lnTo>
                      <a:pt x="5" y="164"/>
                    </a:lnTo>
                    <a:lnTo>
                      <a:pt x="6" y="164"/>
                    </a:lnTo>
                    <a:lnTo>
                      <a:pt x="6" y="163"/>
                    </a:lnTo>
                    <a:lnTo>
                      <a:pt x="7" y="163"/>
                    </a:lnTo>
                    <a:lnTo>
                      <a:pt x="8" y="162"/>
                    </a:lnTo>
                    <a:lnTo>
                      <a:pt x="9" y="161"/>
                    </a:lnTo>
                    <a:lnTo>
                      <a:pt x="9" y="161"/>
                    </a:lnTo>
                    <a:lnTo>
                      <a:pt x="9" y="162"/>
                    </a:lnTo>
                    <a:lnTo>
                      <a:pt x="10" y="161"/>
                    </a:lnTo>
                    <a:lnTo>
                      <a:pt x="11" y="161"/>
                    </a:lnTo>
                    <a:lnTo>
                      <a:pt x="12" y="163"/>
                    </a:lnTo>
                    <a:lnTo>
                      <a:pt x="12" y="164"/>
                    </a:lnTo>
                    <a:lnTo>
                      <a:pt x="13" y="163"/>
                    </a:lnTo>
                    <a:lnTo>
                      <a:pt x="14" y="163"/>
                    </a:lnTo>
                    <a:lnTo>
                      <a:pt x="14" y="162"/>
                    </a:lnTo>
                    <a:lnTo>
                      <a:pt x="14" y="161"/>
                    </a:lnTo>
                    <a:lnTo>
                      <a:pt x="14" y="160"/>
                    </a:lnTo>
                    <a:lnTo>
                      <a:pt x="15" y="159"/>
                    </a:lnTo>
                    <a:lnTo>
                      <a:pt x="16" y="160"/>
                    </a:lnTo>
                    <a:lnTo>
                      <a:pt x="17" y="159"/>
                    </a:lnTo>
                    <a:lnTo>
                      <a:pt x="18" y="160"/>
                    </a:lnTo>
                    <a:lnTo>
                      <a:pt x="19" y="161"/>
                    </a:lnTo>
                    <a:lnTo>
                      <a:pt x="19" y="162"/>
                    </a:lnTo>
                    <a:lnTo>
                      <a:pt x="22" y="162"/>
                    </a:lnTo>
                    <a:lnTo>
                      <a:pt x="23" y="161"/>
                    </a:lnTo>
                    <a:lnTo>
                      <a:pt x="23" y="160"/>
                    </a:lnTo>
                    <a:lnTo>
                      <a:pt x="23" y="160"/>
                    </a:lnTo>
                    <a:lnTo>
                      <a:pt x="23" y="159"/>
                    </a:lnTo>
                    <a:lnTo>
                      <a:pt x="23" y="158"/>
                    </a:lnTo>
                    <a:lnTo>
                      <a:pt x="23" y="157"/>
                    </a:lnTo>
                    <a:lnTo>
                      <a:pt x="23" y="157"/>
                    </a:lnTo>
                    <a:lnTo>
                      <a:pt x="23" y="156"/>
                    </a:lnTo>
                    <a:lnTo>
                      <a:pt x="24" y="155"/>
                    </a:lnTo>
                    <a:lnTo>
                      <a:pt x="25" y="155"/>
                    </a:lnTo>
                    <a:lnTo>
                      <a:pt x="26" y="156"/>
                    </a:lnTo>
                    <a:lnTo>
                      <a:pt x="26" y="156"/>
                    </a:lnTo>
                    <a:lnTo>
                      <a:pt x="27" y="155"/>
                    </a:lnTo>
                    <a:lnTo>
                      <a:pt x="27" y="154"/>
                    </a:lnTo>
                    <a:lnTo>
                      <a:pt x="27" y="153"/>
                    </a:lnTo>
                    <a:lnTo>
                      <a:pt x="29" y="153"/>
                    </a:lnTo>
                    <a:lnTo>
                      <a:pt x="29" y="153"/>
                    </a:lnTo>
                    <a:lnTo>
                      <a:pt x="30" y="153"/>
                    </a:lnTo>
                    <a:lnTo>
                      <a:pt x="31" y="151"/>
                    </a:lnTo>
                    <a:lnTo>
                      <a:pt x="32" y="150"/>
                    </a:lnTo>
                    <a:lnTo>
                      <a:pt x="32" y="150"/>
                    </a:lnTo>
                    <a:lnTo>
                      <a:pt x="32" y="148"/>
                    </a:lnTo>
                    <a:lnTo>
                      <a:pt x="33" y="147"/>
                    </a:lnTo>
                    <a:lnTo>
                      <a:pt x="36" y="146"/>
                    </a:lnTo>
                    <a:lnTo>
                      <a:pt x="37" y="146"/>
                    </a:lnTo>
                    <a:lnTo>
                      <a:pt x="38" y="146"/>
                    </a:lnTo>
                    <a:lnTo>
                      <a:pt x="38" y="147"/>
                    </a:lnTo>
                    <a:lnTo>
                      <a:pt x="39" y="148"/>
                    </a:lnTo>
                    <a:lnTo>
                      <a:pt x="40" y="148"/>
                    </a:lnTo>
                    <a:lnTo>
                      <a:pt x="40" y="147"/>
                    </a:lnTo>
                    <a:lnTo>
                      <a:pt x="40" y="146"/>
                    </a:lnTo>
                    <a:lnTo>
                      <a:pt x="40" y="146"/>
                    </a:lnTo>
                    <a:lnTo>
                      <a:pt x="40" y="144"/>
                    </a:lnTo>
                    <a:lnTo>
                      <a:pt x="40" y="143"/>
                    </a:lnTo>
                    <a:lnTo>
                      <a:pt x="39" y="143"/>
                    </a:lnTo>
                    <a:lnTo>
                      <a:pt x="40" y="142"/>
                    </a:lnTo>
                    <a:lnTo>
                      <a:pt x="40" y="142"/>
                    </a:lnTo>
                    <a:lnTo>
                      <a:pt x="41" y="141"/>
                    </a:lnTo>
                    <a:lnTo>
                      <a:pt x="43" y="141"/>
                    </a:lnTo>
                    <a:lnTo>
                      <a:pt x="43" y="141"/>
                    </a:lnTo>
                    <a:lnTo>
                      <a:pt x="43" y="140"/>
                    </a:lnTo>
                    <a:lnTo>
                      <a:pt x="43" y="139"/>
                    </a:lnTo>
                    <a:lnTo>
                      <a:pt x="44" y="138"/>
                    </a:lnTo>
                    <a:lnTo>
                      <a:pt x="45" y="138"/>
                    </a:lnTo>
                    <a:lnTo>
                      <a:pt x="46" y="138"/>
                    </a:lnTo>
                    <a:lnTo>
                      <a:pt x="47" y="138"/>
                    </a:lnTo>
                    <a:lnTo>
                      <a:pt x="47" y="137"/>
                    </a:lnTo>
                    <a:lnTo>
                      <a:pt x="48" y="136"/>
                    </a:lnTo>
                    <a:lnTo>
                      <a:pt x="48" y="136"/>
                    </a:lnTo>
                    <a:lnTo>
                      <a:pt x="50" y="135"/>
                    </a:lnTo>
                    <a:lnTo>
                      <a:pt x="50" y="134"/>
                    </a:lnTo>
                    <a:lnTo>
                      <a:pt x="51" y="133"/>
                    </a:lnTo>
                    <a:lnTo>
                      <a:pt x="50" y="133"/>
                    </a:lnTo>
                    <a:lnTo>
                      <a:pt x="50" y="132"/>
                    </a:lnTo>
                    <a:lnTo>
                      <a:pt x="52" y="131"/>
                    </a:lnTo>
                    <a:lnTo>
                      <a:pt x="53" y="131"/>
                    </a:lnTo>
                    <a:lnTo>
                      <a:pt x="54" y="132"/>
                    </a:lnTo>
                    <a:lnTo>
                      <a:pt x="56" y="132"/>
                    </a:lnTo>
                    <a:lnTo>
                      <a:pt x="56" y="131"/>
                    </a:lnTo>
                    <a:lnTo>
                      <a:pt x="56" y="130"/>
                    </a:lnTo>
                    <a:lnTo>
                      <a:pt x="55" y="130"/>
                    </a:lnTo>
                    <a:lnTo>
                      <a:pt x="54" y="130"/>
                    </a:lnTo>
                    <a:lnTo>
                      <a:pt x="53" y="129"/>
                    </a:lnTo>
                    <a:lnTo>
                      <a:pt x="52" y="129"/>
                    </a:lnTo>
                    <a:lnTo>
                      <a:pt x="52" y="128"/>
                    </a:lnTo>
                    <a:lnTo>
                      <a:pt x="54" y="128"/>
                    </a:lnTo>
                    <a:lnTo>
                      <a:pt x="54" y="128"/>
                    </a:lnTo>
                    <a:lnTo>
                      <a:pt x="55" y="128"/>
                    </a:lnTo>
                    <a:lnTo>
                      <a:pt x="56" y="127"/>
                    </a:lnTo>
                    <a:lnTo>
                      <a:pt x="57" y="126"/>
                    </a:lnTo>
                    <a:lnTo>
                      <a:pt x="57" y="127"/>
                    </a:lnTo>
                    <a:lnTo>
                      <a:pt x="58" y="127"/>
                    </a:lnTo>
                    <a:lnTo>
                      <a:pt x="58" y="126"/>
                    </a:lnTo>
                    <a:lnTo>
                      <a:pt x="57" y="126"/>
                    </a:lnTo>
                    <a:lnTo>
                      <a:pt x="57" y="126"/>
                    </a:lnTo>
                    <a:lnTo>
                      <a:pt x="56" y="125"/>
                    </a:lnTo>
                    <a:lnTo>
                      <a:pt x="55" y="125"/>
                    </a:lnTo>
                    <a:lnTo>
                      <a:pt x="54" y="125"/>
                    </a:lnTo>
                    <a:lnTo>
                      <a:pt x="53" y="124"/>
                    </a:lnTo>
                    <a:lnTo>
                      <a:pt x="52" y="124"/>
                    </a:lnTo>
                    <a:lnTo>
                      <a:pt x="51" y="125"/>
                    </a:lnTo>
                    <a:lnTo>
                      <a:pt x="51" y="124"/>
                    </a:lnTo>
                    <a:lnTo>
                      <a:pt x="51" y="122"/>
                    </a:lnTo>
                    <a:lnTo>
                      <a:pt x="52" y="122"/>
                    </a:lnTo>
                    <a:lnTo>
                      <a:pt x="52" y="121"/>
                    </a:lnTo>
                    <a:lnTo>
                      <a:pt x="52" y="119"/>
                    </a:lnTo>
                    <a:lnTo>
                      <a:pt x="52" y="119"/>
                    </a:lnTo>
                    <a:lnTo>
                      <a:pt x="52" y="118"/>
                    </a:lnTo>
                    <a:lnTo>
                      <a:pt x="53" y="117"/>
                    </a:lnTo>
                    <a:lnTo>
                      <a:pt x="54" y="117"/>
                    </a:lnTo>
                    <a:lnTo>
                      <a:pt x="54" y="117"/>
                    </a:lnTo>
                    <a:lnTo>
                      <a:pt x="55" y="116"/>
                    </a:lnTo>
                    <a:lnTo>
                      <a:pt x="56" y="116"/>
                    </a:lnTo>
                    <a:lnTo>
                      <a:pt x="57" y="115"/>
                    </a:lnTo>
                    <a:lnTo>
                      <a:pt x="57" y="115"/>
                    </a:lnTo>
                    <a:lnTo>
                      <a:pt x="57" y="113"/>
                    </a:lnTo>
                    <a:lnTo>
                      <a:pt x="57" y="112"/>
                    </a:lnTo>
                    <a:lnTo>
                      <a:pt x="58" y="111"/>
                    </a:lnTo>
                    <a:lnTo>
                      <a:pt x="59" y="111"/>
                    </a:lnTo>
                    <a:lnTo>
                      <a:pt x="58" y="109"/>
                    </a:lnTo>
                    <a:lnTo>
                      <a:pt x="59" y="108"/>
                    </a:lnTo>
                    <a:lnTo>
                      <a:pt x="60" y="108"/>
                    </a:lnTo>
                    <a:lnTo>
                      <a:pt x="61" y="109"/>
                    </a:lnTo>
                    <a:lnTo>
                      <a:pt x="61" y="110"/>
                    </a:lnTo>
                    <a:lnTo>
                      <a:pt x="62" y="109"/>
                    </a:lnTo>
                    <a:lnTo>
                      <a:pt x="62" y="108"/>
                    </a:lnTo>
                    <a:lnTo>
                      <a:pt x="63" y="108"/>
                    </a:lnTo>
                    <a:lnTo>
                      <a:pt x="64" y="108"/>
                    </a:lnTo>
                    <a:lnTo>
                      <a:pt x="64" y="107"/>
                    </a:lnTo>
                    <a:lnTo>
                      <a:pt x="64" y="106"/>
                    </a:lnTo>
                    <a:lnTo>
                      <a:pt x="63" y="105"/>
                    </a:lnTo>
                    <a:lnTo>
                      <a:pt x="63" y="105"/>
                    </a:lnTo>
                    <a:lnTo>
                      <a:pt x="62" y="105"/>
                    </a:lnTo>
                    <a:lnTo>
                      <a:pt x="61" y="104"/>
                    </a:lnTo>
                    <a:lnTo>
                      <a:pt x="63" y="102"/>
                    </a:lnTo>
                    <a:lnTo>
                      <a:pt x="64" y="102"/>
                    </a:lnTo>
                    <a:lnTo>
                      <a:pt x="64" y="102"/>
                    </a:lnTo>
                    <a:lnTo>
                      <a:pt x="64" y="101"/>
                    </a:lnTo>
                    <a:lnTo>
                      <a:pt x="64" y="100"/>
                    </a:lnTo>
                    <a:lnTo>
                      <a:pt x="64" y="99"/>
                    </a:lnTo>
                    <a:lnTo>
                      <a:pt x="65" y="98"/>
                    </a:lnTo>
                    <a:lnTo>
                      <a:pt x="66" y="98"/>
                    </a:lnTo>
                    <a:lnTo>
                      <a:pt x="66" y="98"/>
                    </a:lnTo>
                    <a:lnTo>
                      <a:pt x="65" y="98"/>
                    </a:lnTo>
                    <a:lnTo>
                      <a:pt x="65" y="97"/>
                    </a:lnTo>
                    <a:lnTo>
                      <a:pt x="65" y="96"/>
                    </a:lnTo>
                    <a:lnTo>
                      <a:pt x="65" y="95"/>
                    </a:lnTo>
                    <a:lnTo>
                      <a:pt x="66" y="95"/>
                    </a:lnTo>
                    <a:lnTo>
                      <a:pt x="65" y="95"/>
                    </a:lnTo>
                    <a:lnTo>
                      <a:pt x="64" y="94"/>
                    </a:lnTo>
                    <a:lnTo>
                      <a:pt x="64" y="93"/>
                    </a:lnTo>
                    <a:lnTo>
                      <a:pt x="65" y="92"/>
                    </a:lnTo>
                    <a:lnTo>
                      <a:pt x="65" y="91"/>
                    </a:lnTo>
                    <a:lnTo>
                      <a:pt x="66" y="91"/>
                    </a:lnTo>
                    <a:lnTo>
                      <a:pt x="66" y="91"/>
                    </a:lnTo>
                    <a:lnTo>
                      <a:pt x="66" y="90"/>
                    </a:lnTo>
                    <a:lnTo>
                      <a:pt x="65" y="89"/>
                    </a:lnTo>
                    <a:lnTo>
                      <a:pt x="65" y="88"/>
                    </a:lnTo>
                    <a:lnTo>
                      <a:pt x="65" y="88"/>
                    </a:lnTo>
                    <a:lnTo>
                      <a:pt x="65" y="87"/>
                    </a:lnTo>
                    <a:lnTo>
                      <a:pt x="65" y="86"/>
                    </a:lnTo>
                    <a:lnTo>
                      <a:pt x="66" y="86"/>
                    </a:lnTo>
                    <a:lnTo>
                      <a:pt x="67" y="86"/>
                    </a:lnTo>
                    <a:lnTo>
                      <a:pt x="67" y="86"/>
                    </a:lnTo>
                    <a:lnTo>
                      <a:pt x="67" y="87"/>
                    </a:lnTo>
                    <a:lnTo>
                      <a:pt x="67" y="86"/>
                    </a:lnTo>
                    <a:lnTo>
                      <a:pt x="68" y="86"/>
                    </a:lnTo>
                    <a:lnTo>
                      <a:pt x="68" y="85"/>
                    </a:lnTo>
                    <a:lnTo>
                      <a:pt x="69" y="85"/>
                    </a:lnTo>
                    <a:lnTo>
                      <a:pt x="70" y="86"/>
                    </a:lnTo>
                    <a:lnTo>
                      <a:pt x="71" y="87"/>
                    </a:lnTo>
                    <a:lnTo>
                      <a:pt x="70" y="87"/>
                    </a:lnTo>
                    <a:lnTo>
                      <a:pt x="71" y="87"/>
                    </a:lnTo>
                    <a:lnTo>
                      <a:pt x="71" y="86"/>
                    </a:lnTo>
                    <a:lnTo>
                      <a:pt x="71" y="85"/>
                    </a:lnTo>
                    <a:lnTo>
                      <a:pt x="71" y="85"/>
                    </a:lnTo>
                    <a:lnTo>
                      <a:pt x="71" y="84"/>
                    </a:lnTo>
                    <a:lnTo>
                      <a:pt x="71" y="84"/>
                    </a:lnTo>
                    <a:lnTo>
                      <a:pt x="71" y="83"/>
                    </a:lnTo>
                    <a:lnTo>
                      <a:pt x="70" y="83"/>
                    </a:lnTo>
                    <a:lnTo>
                      <a:pt x="69" y="83"/>
                    </a:lnTo>
                    <a:lnTo>
                      <a:pt x="68" y="83"/>
                    </a:lnTo>
                    <a:lnTo>
                      <a:pt x="68" y="82"/>
                    </a:lnTo>
                    <a:lnTo>
                      <a:pt x="68" y="81"/>
                    </a:lnTo>
                    <a:lnTo>
                      <a:pt x="70" y="81"/>
                    </a:lnTo>
                    <a:lnTo>
                      <a:pt x="71" y="81"/>
                    </a:lnTo>
                    <a:lnTo>
                      <a:pt x="71" y="80"/>
                    </a:lnTo>
                    <a:lnTo>
                      <a:pt x="70" y="79"/>
                    </a:lnTo>
                    <a:lnTo>
                      <a:pt x="69" y="78"/>
                    </a:lnTo>
                    <a:lnTo>
                      <a:pt x="70" y="77"/>
                    </a:lnTo>
                    <a:lnTo>
                      <a:pt x="71" y="77"/>
                    </a:lnTo>
                    <a:lnTo>
                      <a:pt x="71" y="77"/>
                    </a:lnTo>
                    <a:lnTo>
                      <a:pt x="71" y="76"/>
                    </a:lnTo>
                    <a:lnTo>
                      <a:pt x="72" y="75"/>
                    </a:lnTo>
                    <a:lnTo>
                      <a:pt x="73" y="74"/>
                    </a:lnTo>
                    <a:lnTo>
                      <a:pt x="74" y="74"/>
                    </a:lnTo>
                    <a:lnTo>
                      <a:pt x="74" y="75"/>
                    </a:lnTo>
                    <a:lnTo>
                      <a:pt x="74" y="76"/>
                    </a:lnTo>
                    <a:lnTo>
                      <a:pt x="75" y="76"/>
                    </a:lnTo>
                    <a:lnTo>
                      <a:pt x="76" y="76"/>
                    </a:lnTo>
                    <a:lnTo>
                      <a:pt x="76" y="75"/>
                    </a:lnTo>
                    <a:lnTo>
                      <a:pt x="76" y="74"/>
                    </a:lnTo>
                    <a:lnTo>
                      <a:pt x="76" y="73"/>
                    </a:lnTo>
                    <a:lnTo>
                      <a:pt x="77" y="72"/>
                    </a:lnTo>
                    <a:lnTo>
                      <a:pt x="78" y="72"/>
                    </a:lnTo>
                    <a:lnTo>
                      <a:pt x="79" y="72"/>
                    </a:lnTo>
                    <a:lnTo>
                      <a:pt x="80" y="71"/>
                    </a:lnTo>
                    <a:lnTo>
                      <a:pt x="81" y="71"/>
                    </a:lnTo>
                    <a:lnTo>
                      <a:pt x="81" y="70"/>
                    </a:lnTo>
                    <a:lnTo>
                      <a:pt x="82" y="69"/>
                    </a:lnTo>
                    <a:lnTo>
                      <a:pt x="83" y="69"/>
                    </a:lnTo>
                    <a:lnTo>
                      <a:pt x="84" y="68"/>
                    </a:lnTo>
                    <a:lnTo>
                      <a:pt x="84" y="67"/>
                    </a:lnTo>
                    <a:lnTo>
                      <a:pt x="85" y="67"/>
                    </a:lnTo>
                    <a:lnTo>
                      <a:pt x="85" y="66"/>
                    </a:lnTo>
                    <a:lnTo>
                      <a:pt x="85" y="65"/>
                    </a:lnTo>
                    <a:lnTo>
                      <a:pt x="85" y="64"/>
                    </a:lnTo>
                    <a:lnTo>
                      <a:pt x="87" y="65"/>
                    </a:lnTo>
                    <a:lnTo>
                      <a:pt x="88" y="65"/>
                    </a:lnTo>
                    <a:lnTo>
                      <a:pt x="88" y="64"/>
                    </a:lnTo>
                    <a:lnTo>
                      <a:pt x="88" y="64"/>
                    </a:lnTo>
                    <a:lnTo>
                      <a:pt x="87" y="63"/>
                    </a:lnTo>
                    <a:lnTo>
                      <a:pt x="87" y="62"/>
                    </a:lnTo>
                    <a:lnTo>
                      <a:pt x="88" y="60"/>
                    </a:lnTo>
                    <a:lnTo>
                      <a:pt x="88" y="60"/>
                    </a:lnTo>
                    <a:lnTo>
                      <a:pt x="89" y="60"/>
                    </a:lnTo>
                    <a:lnTo>
                      <a:pt x="90" y="60"/>
                    </a:lnTo>
                    <a:lnTo>
                      <a:pt x="91" y="60"/>
                    </a:lnTo>
                    <a:lnTo>
                      <a:pt x="91" y="59"/>
                    </a:lnTo>
                    <a:lnTo>
                      <a:pt x="91" y="58"/>
                    </a:lnTo>
                    <a:lnTo>
                      <a:pt x="91" y="57"/>
                    </a:lnTo>
                    <a:lnTo>
                      <a:pt x="91" y="57"/>
                    </a:lnTo>
                    <a:lnTo>
                      <a:pt x="90" y="57"/>
                    </a:lnTo>
                    <a:lnTo>
                      <a:pt x="90" y="56"/>
                    </a:lnTo>
                    <a:lnTo>
                      <a:pt x="90" y="55"/>
                    </a:lnTo>
                    <a:lnTo>
                      <a:pt x="91" y="54"/>
                    </a:lnTo>
                    <a:lnTo>
                      <a:pt x="91" y="53"/>
                    </a:lnTo>
                    <a:lnTo>
                      <a:pt x="91" y="53"/>
                    </a:lnTo>
                    <a:lnTo>
                      <a:pt x="89" y="52"/>
                    </a:lnTo>
                    <a:lnTo>
                      <a:pt x="89" y="51"/>
                    </a:lnTo>
                    <a:lnTo>
                      <a:pt x="89" y="50"/>
                    </a:lnTo>
                    <a:lnTo>
                      <a:pt x="89" y="50"/>
                    </a:lnTo>
                    <a:lnTo>
                      <a:pt x="89" y="46"/>
                    </a:lnTo>
                    <a:lnTo>
                      <a:pt x="89" y="43"/>
                    </a:lnTo>
                    <a:lnTo>
                      <a:pt x="89" y="43"/>
                    </a:lnTo>
                    <a:lnTo>
                      <a:pt x="89" y="42"/>
                    </a:lnTo>
                    <a:lnTo>
                      <a:pt x="90" y="42"/>
                    </a:lnTo>
                    <a:lnTo>
                      <a:pt x="90" y="41"/>
                    </a:lnTo>
                    <a:lnTo>
                      <a:pt x="91" y="41"/>
                    </a:lnTo>
                    <a:lnTo>
                      <a:pt x="91" y="40"/>
                    </a:lnTo>
                    <a:lnTo>
                      <a:pt x="91" y="40"/>
                    </a:lnTo>
                    <a:lnTo>
                      <a:pt x="91" y="40"/>
                    </a:lnTo>
                    <a:lnTo>
                      <a:pt x="92" y="40"/>
                    </a:lnTo>
                    <a:lnTo>
                      <a:pt x="92" y="39"/>
                    </a:lnTo>
                    <a:lnTo>
                      <a:pt x="93" y="39"/>
                    </a:lnTo>
                    <a:lnTo>
                      <a:pt x="93" y="40"/>
                    </a:lnTo>
                    <a:lnTo>
                      <a:pt x="94" y="40"/>
                    </a:lnTo>
                    <a:lnTo>
                      <a:pt x="95" y="40"/>
                    </a:lnTo>
                    <a:lnTo>
                      <a:pt x="95" y="40"/>
                    </a:lnTo>
                    <a:lnTo>
                      <a:pt x="96" y="40"/>
                    </a:lnTo>
                    <a:lnTo>
                      <a:pt x="98" y="40"/>
                    </a:lnTo>
                    <a:lnTo>
                      <a:pt x="98" y="40"/>
                    </a:lnTo>
                    <a:lnTo>
                      <a:pt x="99" y="38"/>
                    </a:lnTo>
                    <a:lnTo>
                      <a:pt x="100" y="37"/>
                    </a:lnTo>
                    <a:lnTo>
                      <a:pt x="101" y="37"/>
                    </a:lnTo>
                    <a:lnTo>
                      <a:pt x="101" y="36"/>
                    </a:lnTo>
                    <a:lnTo>
                      <a:pt x="101" y="36"/>
                    </a:lnTo>
                    <a:lnTo>
                      <a:pt x="102" y="35"/>
                    </a:lnTo>
                    <a:lnTo>
                      <a:pt x="102" y="34"/>
                    </a:lnTo>
                    <a:lnTo>
                      <a:pt x="103" y="34"/>
                    </a:lnTo>
                    <a:lnTo>
                      <a:pt x="104" y="34"/>
                    </a:lnTo>
                    <a:lnTo>
                      <a:pt x="105" y="33"/>
                    </a:lnTo>
                    <a:lnTo>
                      <a:pt x="105" y="33"/>
                    </a:lnTo>
                    <a:lnTo>
                      <a:pt x="105" y="32"/>
                    </a:lnTo>
                    <a:lnTo>
                      <a:pt x="106" y="32"/>
                    </a:lnTo>
                    <a:lnTo>
                      <a:pt x="107" y="32"/>
                    </a:lnTo>
                    <a:lnTo>
                      <a:pt x="107" y="31"/>
                    </a:lnTo>
                    <a:lnTo>
                      <a:pt x="108" y="31"/>
                    </a:lnTo>
                    <a:lnTo>
                      <a:pt x="109" y="30"/>
                    </a:lnTo>
                    <a:lnTo>
                      <a:pt x="109" y="29"/>
                    </a:lnTo>
                    <a:lnTo>
                      <a:pt x="109" y="29"/>
                    </a:lnTo>
                    <a:lnTo>
                      <a:pt x="111" y="28"/>
                    </a:lnTo>
                    <a:lnTo>
                      <a:pt x="112" y="28"/>
                    </a:lnTo>
                    <a:lnTo>
                      <a:pt x="112" y="27"/>
                    </a:lnTo>
                    <a:lnTo>
                      <a:pt x="111" y="26"/>
                    </a:lnTo>
                    <a:lnTo>
                      <a:pt x="111" y="26"/>
                    </a:lnTo>
                    <a:lnTo>
                      <a:pt x="112" y="25"/>
                    </a:lnTo>
                    <a:lnTo>
                      <a:pt x="112" y="24"/>
                    </a:lnTo>
                    <a:lnTo>
                      <a:pt x="112" y="23"/>
                    </a:lnTo>
                    <a:lnTo>
                      <a:pt x="113" y="22"/>
                    </a:lnTo>
                    <a:lnTo>
                      <a:pt x="114" y="23"/>
                    </a:lnTo>
                    <a:lnTo>
                      <a:pt x="115" y="22"/>
                    </a:lnTo>
                    <a:lnTo>
                      <a:pt x="115" y="22"/>
                    </a:lnTo>
                    <a:lnTo>
                      <a:pt x="115" y="22"/>
                    </a:lnTo>
                    <a:lnTo>
                      <a:pt x="116" y="21"/>
                    </a:lnTo>
                    <a:lnTo>
                      <a:pt x="117" y="19"/>
                    </a:lnTo>
                    <a:lnTo>
                      <a:pt x="118" y="19"/>
                    </a:lnTo>
                    <a:lnTo>
                      <a:pt x="119" y="19"/>
                    </a:lnTo>
                    <a:lnTo>
                      <a:pt x="119" y="18"/>
                    </a:lnTo>
                    <a:lnTo>
                      <a:pt x="120" y="18"/>
                    </a:lnTo>
                    <a:lnTo>
                      <a:pt x="122" y="17"/>
                    </a:lnTo>
                    <a:lnTo>
                      <a:pt x="122" y="16"/>
                    </a:lnTo>
                    <a:lnTo>
                      <a:pt x="122" y="15"/>
                    </a:lnTo>
                    <a:lnTo>
                      <a:pt x="122" y="15"/>
                    </a:lnTo>
                    <a:lnTo>
                      <a:pt x="123" y="15"/>
                    </a:lnTo>
                    <a:lnTo>
                      <a:pt x="124" y="15"/>
                    </a:lnTo>
                    <a:lnTo>
                      <a:pt x="125" y="15"/>
                    </a:lnTo>
                    <a:lnTo>
                      <a:pt x="126" y="15"/>
                    </a:lnTo>
                    <a:lnTo>
                      <a:pt x="127" y="15"/>
                    </a:lnTo>
                    <a:lnTo>
                      <a:pt x="128" y="15"/>
                    </a:lnTo>
                    <a:lnTo>
                      <a:pt x="129" y="15"/>
                    </a:lnTo>
                    <a:lnTo>
                      <a:pt x="130" y="14"/>
                    </a:lnTo>
                    <a:lnTo>
                      <a:pt x="131" y="13"/>
                    </a:lnTo>
                    <a:lnTo>
                      <a:pt x="132" y="12"/>
                    </a:lnTo>
                    <a:lnTo>
                      <a:pt x="132" y="12"/>
                    </a:lnTo>
                    <a:lnTo>
                      <a:pt x="133" y="12"/>
                    </a:lnTo>
                    <a:lnTo>
                      <a:pt x="133" y="12"/>
                    </a:lnTo>
                    <a:lnTo>
                      <a:pt x="134" y="12"/>
                    </a:lnTo>
                    <a:lnTo>
                      <a:pt x="135" y="12"/>
                    </a:lnTo>
                    <a:lnTo>
                      <a:pt x="136" y="13"/>
                    </a:lnTo>
                    <a:lnTo>
                      <a:pt x="137" y="13"/>
                    </a:lnTo>
                    <a:lnTo>
                      <a:pt x="137" y="12"/>
                    </a:lnTo>
                    <a:lnTo>
                      <a:pt x="138" y="12"/>
                    </a:lnTo>
                    <a:lnTo>
                      <a:pt x="140" y="13"/>
                    </a:lnTo>
                    <a:lnTo>
                      <a:pt x="140" y="13"/>
                    </a:lnTo>
                    <a:lnTo>
                      <a:pt x="141" y="13"/>
                    </a:lnTo>
                    <a:lnTo>
                      <a:pt x="142" y="13"/>
                    </a:lnTo>
                    <a:lnTo>
                      <a:pt x="143" y="13"/>
                    </a:lnTo>
                    <a:lnTo>
                      <a:pt x="144" y="12"/>
                    </a:lnTo>
                    <a:lnTo>
                      <a:pt x="145" y="12"/>
                    </a:lnTo>
                    <a:lnTo>
                      <a:pt x="146" y="12"/>
                    </a:lnTo>
                    <a:lnTo>
                      <a:pt x="146" y="12"/>
                    </a:lnTo>
                    <a:lnTo>
                      <a:pt x="146" y="14"/>
                    </a:lnTo>
                    <a:lnTo>
                      <a:pt x="146" y="15"/>
                    </a:lnTo>
                    <a:lnTo>
                      <a:pt x="147" y="14"/>
                    </a:lnTo>
                    <a:lnTo>
                      <a:pt x="147" y="13"/>
                    </a:lnTo>
                    <a:lnTo>
                      <a:pt x="147" y="12"/>
                    </a:lnTo>
                    <a:lnTo>
                      <a:pt x="148" y="12"/>
                    </a:lnTo>
                    <a:lnTo>
                      <a:pt x="148" y="11"/>
                    </a:lnTo>
                    <a:lnTo>
                      <a:pt x="150" y="11"/>
                    </a:lnTo>
                    <a:lnTo>
                      <a:pt x="150" y="12"/>
                    </a:lnTo>
                    <a:lnTo>
                      <a:pt x="150" y="11"/>
                    </a:lnTo>
                    <a:lnTo>
                      <a:pt x="150" y="10"/>
                    </a:lnTo>
                    <a:lnTo>
                      <a:pt x="150" y="9"/>
                    </a:lnTo>
                    <a:lnTo>
                      <a:pt x="151" y="9"/>
                    </a:lnTo>
                    <a:lnTo>
                      <a:pt x="152" y="7"/>
                    </a:lnTo>
                    <a:lnTo>
                      <a:pt x="154" y="5"/>
                    </a:lnTo>
                    <a:lnTo>
                      <a:pt x="155" y="4"/>
                    </a:lnTo>
                    <a:lnTo>
                      <a:pt x="156" y="4"/>
                    </a:lnTo>
                    <a:lnTo>
                      <a:pt x="157" y="3"/>
                    </a:lnTo>
                    <a:lnTo>
                      <a:pt x="157" y="3"/>
                    </a:lnTo>
                    <a:lnTo>
                      <a:pt x="158" y="3"/>
                    </a:lnTo>
                    <a:lnTo>
                      <a:pt x="159" y="4"/>
                    </a:lnTo>
                    <a:lnTo>
                      <a:pt x="159" y="5"/>
                    </a:lnTo>
                    <a:lnTo>
                      <a:pt x="158" y="5"/>
                    </a:lnTo>
                    <a:lnTo>
                      <a:pt x="157" y="5"/>
                    </a:lnTo>
                    <a:lnTo>
                      <a:pt x="157" y="6"/>
                    </a:lnTo>
                    <a:lnTo>
                      <a:pt x="158" y="7"/>
                    </a:lnTo>
                    <a:lnTo>
                      <a:pt x="159" y="7"/>
                    </a:lnTo>
                    <a:lnTo>
                      <a:pt x="160" y="7"/>
                    </a:lnTo>
                    <a:lnTo>
                      <a:pt x="160" y="7"/>
                    </a:lnTo>
                    <a:lnTo>
                      <a:pt x="162" y="7"/>
                    </a:lnTo>
                    <a:lnTo>
                      <a:pt x="163" y="8"/>
                    </a:lnTo>
                    <a:lnTo>
                      <a:pt x="164" y="7"/>
                    </a:lnTo>
                    <a:lnTo>
                      <a:pt x="163" y="6"/>
                    </a:lnTo>
                    <a:lnTo>
                      <a:pt x="164" y="6"/>
                    </a:lnTo>
                    <a:lnTo>
                      <a:pt x="164" y="5"/>
                    </a:lnTo>
                    <a:lnTo>
                      <a:pt x="164" y="5"/>
                    </a:lnTo>
                    <a:lnTo>
                      <a:pt x="164" y="4"/>
                    </a:lnTo>
                    <a:lnTo>
                      <a:pt x="164" y="3"/>
                    </a:lnTo>
                    <a:lnTo>
                      <a:pt x="165" y="4"/>
                    </a:lnTo>
                    <a:lnTo>
                      <a:pt x="166" y="5"/>
                    </a:lnTo>
                    <a:lnTo>
                      <a:pt x="166" y="5"/>
                    </a:lnTo>
                    <a:lnTo>
                      <a:pt x="167" y="5"/>
                    </a:lnTo>
                    <a:lnTo>
                      <a:pt x="166" y="4"/>
                    </a:lnTo>
                    <a:lnTo>
                      <a:pt x="167" y="3"/>
                    </a:lnTo>
                    <a:lnTo>
                      <a:pt x="168" y="2"/>
                    </a:lnTo>
                    <a:lnTo>
                      <a:pt x="169" y="2"/>
                    </a:lnTo>
                    <a:lnTo>
                      <a:pt x="170" y="2"/>
                    </a:lnTo>
                    <a:lnTo>
                      <a:pt x="171" y="2"/>
                    </a:lnTo>
                    <a:lnTo>
                      <a:pt x="171" y="2"/>
                    </a:lnTo>
                    <a:lnTo>
                      <a:pt x="172" y="2"/>
                    </a:lnTo>
                    <a:lnTo>
                      <a:pt x="173" y="2"/>
                    </a:lnTo>
                    <a:lnTo>
                      <a:pt x="174" y="2"/>
                    </a:lnTo>
                    <a:lnTo>
                      <a:pt x="175" y="2"/>
                    </a:lnTo>
                    <a:lnTo>
                      <a:pt x="175" y="3"/>
                    </a:lnTo>
                    <a:lnTo>
                      <a:pt x="175" y="4"/>
                    </a:lnTo>
                    <a:lnTo>
                      <a:pt x="175" y="5"/>
                    </a:lnTo>
                    <a:lnTo>
                      <a:pt x="176" y="5"/>
                    </a:lnTo>
                    <a:lnTo>
                      <a:pt x="177" y="5"/>
                    </a:lnTo>
                    <a:lnTo>
                      <a:pt x="177" y="4"/>
                    </a:lnTo>
                    <a:lnTo>
                      <a:pt x="177" y="3"/>
                    </a:lnTo>
                    <a:lnTo>
                      <a:pt x="177" y="2"/>
                    </a:lnTo>
                    <a:lnTo>
                      <a:pt x="176" y="2"/>
                    </a:lnTo>
                    <a:lnTo>
                      <a:pt x="177" y="1"/>
                    </a:lnTo>
                    <a:lnTo>
                      <a:pt x="177" y="2"/>
                    </a:lnTo>
                    <a:lnTo>
                      <a:pt x="181" y="2"/>
                    </a:lnTo>
                    <a:lnTo>
                      <a:pt x="181" y="2"/>
                    </a:lnTo>
                    <a:lnTo>
                      <a:pt x="182" y="2"/>
                    </a:lnTo>
                    <a:lnTo>
                      <a:pt x="182" y="1"/>
                    </a:lnTo>
                    <a:lnTo>
                      <a:pt x="183" y="1"/>
                    </a:lnTo>
                    <a:lnTo>
                      <a:pt x="184" y="0"/>
                    </a:lnTo>
                    <a:lnTo>
                      <a:pt x="185" y="1"/>
                    </a:lnTo>
                    <a:lnTo>
                      <a:pt x="185" y="2"/>
                    </a:lnTo>
                    <a:lnTo>
                      <a:pt x="186" y="2"/>
                    </a:lnTo>
                    <a:lnTo>
                      <a:pt x="185" y="3"/>
                    </a:lnTo>
                    <a:lnTo>
                      <a:pt x="186" y="3"/>
                    </a:lnTo>
                    <a:lnTo>
                      <a:pt x="188" y="3"/>
                    </a:lnTo>
                    <a:lnTo>
                      <a:pt x="189" y="3"/>
                    </a:lnTo>
                    <a:lnTo>
                      <a:pt x="190" y="3"/>
                    </a:lnTo>
                    <a:lnTo>
                      <a:pt x="191" y="4"/>
                    </a:lnTo>
                    <a:lnTo>
                      <a:pt x="192" y="2"/>
                    </a:lnTo>
                    <a:lnTo>
                      <a:pt x="194" y="2"/>
                    </a:lnTo>
                    <a:lnTo>
                      <a:pt x="195" y="2"/>
                    </a:lnTo>
                    <a:lnTo>
                      <a:pt x="195" y="1"/>
                    </a:lnTo>
                    <a:lnTo>
                      <a:pt x="195" y="1"/>
                    </a:lnTo>
                    <a:lnTo>
                      <a:pt x="196" y="1"/>
                    </a:lnTo>
                    <a:lnTo>
                      <a:pt x="197" y="1"/>
                    </a:lnTo>
                    <a:lnTo>
                      <a:pt x="198" y="1"/>
                    </a:lnTo>
                    <a:lnTo>
                      <a:pt x="199" y="2"/>
                    </a:lnTo>
                    <a:lnTo>
                      <a:pt x="200" y="2"/>
                    </a:lnTo>
                    <a:lnTo>
                      <a:pt x="200" y="3"/>
                    </a:lnTo>
                    <a:lnTo>
                      <a:pt x="201" y="3"/>
                    </a:lnTo>
                    <a:lnTo>
                      <a:pt x="202" y="3"/>
                    </a:lnTo>
                    <a:lnTo>
                      <a:pt x="202" y="4"/>
                    </a:lnTo>
                    <a:lnTo>
                      <a:pt x="203" y="5"/>
                    </a:lnTo>
                    <a:lnTo>
                      <a:pt x="204" y="7"/>
                    </a:lnTo>
                    <a:lnTo>
                      <a:pt x="205" y="8"/>
                    </a:lnTo>
                    <a:lnTo>
                      <a:pt x="206" y="7"/>
                    </a:lnTo>
                    <a:lnTo>
                      <a:pt x="208" y="8"/>
                    </a:lnTo>
                    <a:lnTo>
                      <a:pt x="208" y="8"/>
                    </a:lnTo>
                    <a:lnTo>
                      <a:pt x="212" y="8"/>
                    </a:lnTo>
                    <a:lnTo>
                      <a:pt x="212" y="8"/>
                    </a:lnTo>
                    <a:lnTo>
                      <a:pt x="213" y="7"/>
                    </a:lnTo>
                    <a:lnTo>
                      <a:pt x="214" y="7"/>
                    </a:lnTo>
                    <a:lnTo>
                      <a:pt x="214" y="6"/>
                    </a:lnTo>
                    <a:lnTo>
                      <a:pt x="215" y="6"/>
                    </a:lnTo>
                    <a:lnTo>
                      <a:pt x="215" y="6"/>
                    </a:lnTo>
                    <a:lnTo>
                      <a:pt x="216" y="8"/>
                    </a:lnTo>
                    <a:lnTo>
                      <a:pt x="216" y="9"/>
                    </a:lnTo>
                    <a:lnTo>
                      <a:pt x="216" y="9"/>
                    </a:lnTo>
                    <a:lnTo>
                      <a:pt x="217" y="9"/>
                    </a:lnTo>
                    <a:lnTo>
                      <a:pt x="219" y="10"/>
                    </a:lnTo>
                    <a:lnTo>
                      <a:pt x="221" y="11"/>
                    </a:lnTo>
                    <a:lnTo>
                      <a:pt x="223" y="11"/>
                    </a:lnTo>
                    <a:lnTo>
                      <a:pt x="224" y="12"/>
                    </a:lnTo>
                    <a:lnTo>
                      <a:pt x="226" y="12"/>
                    </a:lnTo>
                    <a:lnTo>
                      <a:pt x="228" y="13"/>
                    </a:lnTo>
                    <a:lnTo>
                      <a:pt x="229" y="15"/>
                    </a:lnTo>
                    <a:lnTo>
                      <a:pt x="229" y="15"/>
                    </a:lnTo>
                    <a:lnTo>
                      <a:pt x="231" y="16"/>
                    </a:lnTo>
                    <a:lnTo>
                      <a:pt x="232" y="16"/>
                    </a:lnTo>
                    <a:lnTo>
                      <a:pt x="233" y="16"/>
                    </a:lnTo>
                    <a:lnTo>
                      <a:pt x="234" y="15"/>
                    </a:lnTo>
                    <a:lnTo>
                      <a:pt x="235" y="15"/>
                    </a:lnTo>
                    <a:lnTo>
                      <a:pt x="236" y="14"/>
                    </a:lnTo>
                    <a:lnTo>
                      <a:pt x="236" y="13"/>
                    </a:lnTo>
                    <a:lnTo>
                      <a:pt x="237" y="13"/>
                    </a:lnTo>
                    <a:lnTo>
                      <a:pt x="237" y="12"/>
                    </a:lnTo>
                    <a:lnTo>
                      <a:pt x="239" y="12"/>
                    </a:lnTo>
                    <a:lnTo>
                      <a:pt x="239" y="12"/>
                    </a:lnTo>
                    <a:lnTo>
                      <a:pt x="241" y="15"/>
                    </a:lnTo>
                    <a:lnTo>
                      <a:pt x="242" y="15"/>
                    </a:lnTo>
                    <a:lnTo>
                      <a:pt x="242" y="15"/>
                    </a:lnTo>
                    <a:lnTo>
                      <a:pt x="242" y="17"/>
                    </a:lnTo>
                    <a:lnTo>
                      <a:pt x="243" y="18"/>
                    </a:lnTo>
                    <a:lnTo>
                      <a:pt x="243" y="19"/>
                    </a:lnTo>
                    <a:lnTo>
                      <a:pt x="243" y="19"/>
                    </a:lnTo>
                    <a:lnTo>
                      <a:pt x="243" y="22"/>
                    </a:lnTo>
                    <a:lnTo>
                      <a:pt x="244" y="22"/>
                    </a:lnTo>
                    <a:lnTo>
                      <a:pt x="245" y="23"/>
                    </a:lnTo>
                    <a:lnTo>
                      <a:pt x="246" y="23"/>
                    </a:lnTo>
                    <a:lnTo>
                      <a:pt x="246" y="23"/>
                    </a:lnTo>
                    <a:lnTo>
                      <a:pt x="247" y="23"/>
                    </a:lnTo>
                    <a:lnTo>
                      <a:pt x="248" y="23"/>
                    </a:lnTo>
                    <a:lnTo>
                      <a:pt x="249" y="23"/>
                    </a:lnTo>
                    <a:lnTo>
                      <a:pt x="250" y="23"/>
                    </a:lnTo>
                    <a:lnTo>
                      <a:pt x="251" y="22"/>
                    </a:lnTo>
                    <a:lnTo>
                      <a:pt x="252" y="22"/>
                    </a:lnTo>
                    <a:lnTo>
                      <a:pt x="253" y="22"/>
                    </a:lnTo>
                    <a:lnTo>
                      <a:pt x="254" y="22"/>
                    </a:lnTo>
                    <a:lnTo>
                      <a:pt x="257" y="22"/>
                    </a:lnTo>
                    <a:lnTo>
                      <a:pt x="259" y="22"/>
                    </a:lnTo>
                    <a:lnTo>
                      <a:pt x="260" y="22"/>
                    </a:lnTo>
                    <a:lnTo>
                      <a:pt x="260" y="22"/>
                    </a:lnTo>
                    <a:lnTo>
                      <a:pt x="261" y="22"/>
                    </a:lnTo>
                    <a:lnTo>
                      <a:pt x="262" y="21"/>
                    </a:lnTo>
                    <a:lnTo>
                      <a:pt x="263" y="20"/>
                    </a:lnTo>
                    <a:lnTo>
                      <a:pt x="265" y="19"/>
                    </a:lnTo>
                    <a:lnTo>
                      <a:pt x="266" y="19"/>
                    </a:lnTo>
                    <a:lnTo>
                      <a:pt x="267" y="19"/>
                    </a:lnTo>
                    <a:lnTo>
                      <a:pt x="269" y="19"/>
                    </a:lnTo>
                    <a:lnTo>
                      <a:pt x="270" y="19"/>
                    </a:lnTo>
                    <a:lnTo>
                      <a:pt x="271" y="19"/>
                    </a:lnTo>
                    <a:lnTo>
                      <a:pt x="272" y="19"/>
                    </a:lnTo>
                    <a:lnTo>
                      <a:pt x="273" y="19"/>
                    </a:lnTo>
                    <a:lnTo>
                      <a:pt x="274" y="19"/>
                    </a:lnTo>
                    <a:lnTo>
                      <a:pt x="263" y="36"/>
                    </a:lnTo>
                    <a:lnTo>
                      <a:pt x="250" y="57"/>
                    </a:lnTo>
                    <a:lnTo>
                      <a:pt x="250" y="58"/>
                    </a:lnTo>
                    <a:lnTo>
                      <a:pt x="250" y="59"/>
                    </a:lnTo>
                    <a:lnTo>
                      <a:pt x="250" y="60"/>
                    </a:lnTo>
                    <a:lnTo>
                      <a:pt x="250" y="60"/>
                    </a:lnTo>
                    <a:lnTo>
                      <a:pt x="250" y="61"/>
                    </a:lnTo>
                    <a:lnTo>
                      <a:pt x="250" y="62"/>
                    </a:lnTo>
                    <a:lnTo>
                      <a:pt x="250" y="63"/>
                    </a:lnTo>
                    <a:lnTo>
                      <a:pt x="250" y="64"/>
                    </a:lnTo>
                    <a:lnTo>
                      <a:pt x="250" y="64"/>
                    </a:lnTo>
                    <a:lnTo>
                      <a:pt x="250" y="65"/>
                    </a:lnTo>
                    <a:lnTo>
                      <a:pt x="250" y="66"/>
                    </a:lnTo>
                    <a:lnTo>
                      <a:pt x="250" y="67"/>
                    </a:lnTo>
                    <a:lnTo>
                      <a:pt x="250" y="67"/>
                    </a:lnTo>
                    <a:lnTo>
                      <a:pt x="251" y="69"/>
                    </a:lnTo>
                    <a:lnTo>
                      <a:pt x="251" y="70"/>
                    </a:lnTo>
                    <a:lnTo>
                      <a:pt x="250" y="70"/>
                    </a:lnTo>
                    <a:lnTo>
                      <a:pt x="250" y="72"/>
                    </a:lnTo>
                    <a:lnTo>
                      <a:pt x="251" y="73"/>
                    </a:lnTo>
                    <a:lnTo>
                      <a:pt x="252" y="74"/>
                    </a:lnTo>
                    <a:lnTo>
                      <a:pt x="253" y="74"/>
                    </a:lnTo>
                    <a:lnTo>
                      <a:pt x="253" y="75"/>
                    </a:lnTo>
                    <a:lnTo>
                      <a:pt x="253" y="76"/>
                    </a:lnTo>
                    <a:lnTo>
                      <a:pt x="253" y="77"/>
                    </a:lnTo>
                    <a:lnTo>
                      <a:pt x="253" y="77"/>
                    </a:lnTo>
                    <a:lnTo>
                      <a:pt x="253" y="78"/>
                    </a:lnTo>
                    <a:lnTo>
                      <a:pt x="252" y="78"/>
                    </a:lnTo>
                    <a:lnTo>
                      <a:pt x="252" y="79"/>
                    </a:lnTo>
                    <a:lnTo>
                      <a:pt x="251" y="81"/>
                    </a:lnTo>
                    <a:lnTo>
                      <a:pt x="251" y="81"/>
                    </a:lnTo>
                    <a:lnTo>
                      <a:pt x="250" y="83"/>
                    </a:lnTo>
                    <a:lnTo>
                      <a:pt x="250" y="84"/>
                    </a:lnTo>
                    <a:lnTo>
                      <a:pt x="250" y="84"/>
                    </a:lnTo>
                    <a:lnTo>
                      <a:pt x="250" y="85"/>
                    </a:lnTo>
                    <a:lnTo>
                      <a:pt x="250" y="87"/>
                    </a:lnTo>
                    <a:lnTo>
                      <a:pt x="251" y="88"/>
                    </a:lnTo>
                    <a:lnTo>
                      <a:pt x="252" y="89"/>
                    </a:lnTo>
                    <a:lnTo>
                      <a:pt x="252" y="90"/>
                    </a:lnTo>
                    <a:lnTo>
                      <a:pt x="253" y="93"/>
                    </a:lnTo>
                    <a:lnTo>
                      <a:pt x="253" y="95"/>
                    </a:lnTo>
                    <a:lnTo>
                      <a:pt x="253" y="96"/>
                    </a:lnTo>
                    <a:lnTo>
                      <a:pt x="254" y="98"/>
                    </a:lnTo>
                    <a:lnTo>
                      <a:pt x="254" y="99"/>
                    </a:lnTo>
                    <a:lnTo>
                      <a:pt x="255" y="101"/>
                    </a:lnTo>
                    <a:lnTo>
                      <a:pt x="256" y="102"/>
                    </a:lnTo>
                    <a:lnTo>
                      <a:pt x="257" y="102"/>
                    </a:lnTo>
                    <a:lnTo>
                      <a:pt x="257" y="102"/>
                    </a:lnTo>
                    <a:lnTo>
                      <a:pt x="258" y="102"/>
                    </a:lnTo>
                    <a:lnTo>
                      <a:pt x="260" y="102"/>
                    </a:lnTo>
                    <a:lnTo>
                      <a:pt x="261" y="102"/>
                    </a:lnTo>
                    <a:lnTo>
                      <a:pt x="264" y="102"/>
                    </a:lnTo>
                    <a:lnTo>
                      <a:pt x="266" y="102"/>
                    </a:lnTo>
                    <a:lnTo>
                      <a:pt x="267" y="102"/>
                    </a:lnTo>
                    <a:lnTo>
                      <a:pt x="268" y="104"/>
                    </a:lnTo>
                    <a:lnTo>
                      <a:pt x="269" y="106"/>
                    </a:lnTo>
                    <a:lnTo>
                      <a:pt x="270" y="107"/>
                    </a:lnTo>
                    <a:lnTo>
                      <a:pt x="270" y="108"/>
                    </a:lnTo>
                    <a:lnTo>
                      <a:pt x="271" y="12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64" name="Freeform 1223">
                <a:extLst>
                  <a:ext uri="{FF2B5EF4-FFF2-40B4-BE49-F238E27FC236}">
                    <a16:creationId xmlns:a16="http://schemas.microsoft.com/office/drawing/2014/main" id="{31AC4933-468E-4DAA-A9E0-61AFF22721A8}"/>
                  </a:ext>
                </a:extLst>
              </p:cNvPr>
              <p:cNvSpPr>
                <a:spLocks/>
              </p:cNvSpPr>
              <p:nvPr/>
            </p:nvSpPr>
            <p:spPr bwMode="auto">
              <a:xfrm>
                <a:off x="5842" y="2071"/>
                <a:ext cx="335" cy="327"/>
              </a:xfrm>
              <a:custGeom>
                <a:avLst/>
                <a:gdLst>
                  <a:gd name="T0" fmla="*/ 25 w 335"/>
                  <a:gd name="T1" fmla="*/ 14 h 327"/>
                  <a:gd name="T2" fmla="*/ 45 w 335"/>
                  <a:gd name="T3" fmla="*/ 39 h 327"/>
                  <a:gd name="T4" fmla="*/ 56 w 335"/>
                  <a:gd name="T5" fmla="*/ 63 h 327"/>
                  <a:gd name="T6" fmla="*/ 76 w 335"/>
                  <a:gd name="T7" fmla="*/ 84 h 327"/>
                  <a:gd name="T8" fmla="*/ 104 w 335"/>
                  <a:gd name="T9" fmla="*/ 106 h 327"/>
                  <a:gd name="T10" fmla="*/ 121 w 335"/>
                  <a:gd name="T11" fmla="*/ 115 h 327"/>
                  <a:gd name="T12" fmla="*/ 126 w 335"/>
                  <a:gd name="T13" fmla="*/ 122 h 327"/>
                  <a:gd name="T14" fmla="*/ 133 w 335"/>
                  <a:gd name="T15" fmla="*/ 125 h 327"/>
                  <a:gd name="T16" fmla="*/ 138 w 335"/>
                  <a:gd name="T17" fmla="*/ 129 h 327"/>
                  <a:gd name="T18" fmla="*/ 145 w 335"/>
                  <a:gd name="T19" fmla="*/ 135 h 327"/>
                  <a:gd name="T20" fmla="*/ 152 w 335"/>
                  <a:gd name="T21" fmla="*/ 140 h 327"/>
                  <a:gd name="T22" fmla="*/ 156 w 335"/>
                  <a:gd name="T23" fmla="*/ 142 h 327"/>
                  <a:gd name="T24" fmla="*/ 161 w 335"/>
                  <a:gd name="T25" fmla="*/ 146 h 327"/>
                  <a:gd name="T26" fmla="*/ 169 w 335"/>
                  <a:gd name="T27" fmla="*/ 151 h 327"/>
                  <a:gd name="T28" fmla="*/ 174 w 335"/>
                  <a:gd name="T29" fmla="*/ 160 h 327"/>
                  <a:gd name="T30" fmla="*/ 183 w 335"/>
                  <a:gd name="T31" fmla="*/ 166 h 327"/>
                  <a:gd name="T32" fmla="*/ 189 w 335"/>
                  <a:gd name="T33" fmla="*/ 172 h 327"/>
                  <a:gd name="T34" fmla="*/ 195 w 335"/>
                  <a:gd name="T35" fmla="*/ 176 h 327"/>
                  <a:gd name="T36" fmla="*/ 200 w 335"/>
                  <a:gd name="T37" fmla="*/ 182 h 327"/>
                  <a:gd name="T38" fmla="*/ 203 w 335"/>
                  <a:gd name="T39" fmla="*/ 186 h 327"/>
                  <a:gd name="T40" fmla="*/ 207 w 335"/>
                  <a:gd name="T41" fmla="*/ 186 h 327"/>
                  <a:gd name="T42" fmla="*/ 211 w 335"/>
                  <a:gd name="T43" fmla="*/ 189 h 327"/>
                  <a:gd name="T44" fmla="*/ 217 w 335"/>
                  <a:gd name="T45" fmla="*/ 194 h 327"/>
                  <a:gd name="T46" fmla="*/ 221 w 335"/>
                  <a:gd name="T47" fmla="*/ 199 h 327"/>
                  <a:gd name="T48" fmla="*/ 224 w 335"/>
                  <a:gd name="T49" fmla="*/ 203 h 327"/>
                  <a:gd name="T50" fmla="*/ 227 w 335"/>
                  <a:gd name="T51" fmla="*/ 208 h 327"/>
                  <a:gd name="T52" fmla="*/ 228 w 335"/>
                  <a:gd name="T53" fmla="*/ 211 h 327"/>
                  <a:gd name="T54" fmla="*/ 233 w 335"/>
                  <a:gd name="T55" fmla="*/ 213 h 327"/>
                  <a:gd name="T56" fmla="*/ 238 w 335"/>
                  <a:gd name="T57" fmla="*/ 217 h 327"/>
                  <a:gd name="T58" fmla="*/ 239 w 335"/>
                  <a:gd name="T59" fmla="*/ 221 h 327"/>
                  <a:gd name="T60" fmla="*/ 242 w 335"/>
                  <a:gd name="T61" fmla="*/ 225 h 327"/>
                  <a:gd name="T62" fmla="*/ 244 w 335"/>
                  <a:gd name="T63" fmla="*/ 230 h 327"/>
                  <a:gd name="T64" fmla="*/ 245 w 335"/>
                  <a:gd name="T65" fmla="*/ 235 h 327"/>
                  <a:gd name="T66" fmla="*/ 247 w 335"/>
                  <a:gd name="T67" fmla="*/ 239 h 327"/>
                  <a:gd name="T68" fmla="*/ 250 w 335"/>
                  <a:gd name="T69" fmla="*/ 243 h 327"/>
                  <a:gd name="T70" fmla="*/ 253 w 335"/>
                  <a:gd name="T71" fmla="*/ 246 h 327"/>
                  <a:gd name="T72" fmla="*/ 255 w 335"/>
                  <a:gd name="T73" fmla="*/ 249 h 327"/>
                  <a:gd name="T74" fmla="*/ 258 w 335"/>
                  <a:gd name="T75" fmla="*/ 253 h 327"/>
                  <a:gd name="T76" fmla="*/ 261 w 335"/>
                  <a:gd name="T77" fmla="*/ 260 h 327"/>
                  <a:gd name="T78" fmla="*/ 263 w 335"/>
                  <a:gd name="T79" fmla="*/ 263 h 327"/>
                  <a:gd name="T80" fmla="*/ 267 w 335"/>
                  <a:gd name="T81" fmla="*/ 267 h 327"/>
                  <a:gd name="T82" fmla="*/ 270 w 335"/>
                  <a:gd name="T83" fmla="*/ 270 h 327"/>
                  <a:gd name="T84" fmla="*/ 271 w 335"/>
                  <a:gd name="T85" fmla="*/ 275 h 327"/>
                  <a:gd name="T86" fmla="*/ 274 w 335"/>
                  <a:gd name="T87" fmla="*/ 279 h 327"/>
                  <a:gd name="T88" fmla="*/ 277 w 335"/>
                  <a:gd name="T89" fmla="*/ 281 h 327"/>
                  <a:gd name="T90" fmla="*/ 280 w 335"/>
                  <a:gd name="T91" fmla="*/ 284 h 327"/>
                  <a:gd name="T92" fmla="*/ 283 w 335"/>
                  <a:gd name="T93" fmla="*/ 286 h 327"/>
                  <a:gd name="T94" fmla="*/ 287 w 335"/>
                  <a:gd name="T95" fmla="*/ 290 h 327"/>
                  <a:gd name="T96" fmla="*/ 290 w 335"/>
                  <a:gd name="T97" fmla="*/ 291 h 327"/>
                  <a:gd name="T98" fmla="*/ 293 w 335"/>
                  <a:gd name="T99" fmla="*/ 293 h 327"/>
                  <a:gd name="T100" fmla="*/ 298 w 335"/>
                  <a:gd name="T101" fmla="*/ 297 h 327"/>
                  <a:gd name="T102" fmla="*/ 303 w 335"/>
                  <a:gd name="T103" fmla="*/ 297 h 327"/>
                  <a:gd name="T104" fmla="*/ 307 w 335"/>
                  <a:gd name="T105" fmla="*/ 300 h 327"/>
                  <a:gd name="T106" fmla="*/ 311 w 335"/>
                  <a:gd name="T107" fmla="*/ 302 h 327"/>
                  <a:gd name="T108" fmla="*/ 316 w 335"/>
                  <a:gd name="T109" fmla="*/ 304 h 327"/>
                  <a:gd name="T110" fmla="*/ 319 w 335"/>
                  <a:gd name="T111" fmla="*/ 308 h 327"/>
                  <a:gd name="T112" fmla="*/ 323 w 335"/>
                  <a:gd name="T113" fmla="*/ 313 h 327"/>
                  <a:gd name="T114" fmla="*/ 327 w 335"/>
                  <a:gd name="T115" fmla="*/ 316 h 327"/>
                  <a:gd name="T116" fmla="*/ 330 w 335"/>
                  <a:gd name="T117" fmla="*/ 322 h 327"/>
                  <a:gd name="T118" fmla="*/ 334 w 335"/>
                  <a:gd name="T119" fmla="*/ 32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5" h="327">
                    <a:moveTo>
                      <a:pt x="0" y="0"/>
                    </a:moveTo>
                    <a:lnTo>
                      <a:pt x="1" y="1"/>
                    </a:lnTo>
                    <a:lnTo>
                      <a:pt x="2" y="3"/>
                    </a:lnTo>
                    <a:lnTo>
                      <a:pt x="3" y="3"/>
                    </a:lnTo>
                    <a:lnTo>
                      <a:pt x="5" y="6"/>
                    </a:lnTo>
                    <a:lnTo>
                      <a:pt x="7" y="8"/>
                    </a:lnTo>
                    <a:lnTo>
                      <a:pt x="10" y="9"/>
                    </a:lnTo>
                    <a:lnTo>
                      <a:pt x="11" y="9"/>
                    </a:lnTo>
                    <a:lnTo>
                      <a:pt x="12" y="9"/>
                    </a:lnTo>
                    <a:lnTo>
                      <a:pt x="13" y="9"/>
                    </a:lnTo>
                    <a:lnTo>
                      <a:pt x="15" y="11"/>
                    </a:lnTo>
                    <a:lnTo>
                      <a:pt x="17" y="11"/>
                    </a:lnTo>
                    <a:lnTo>
                      <a:pt x="19" y="11"/>
                    </a:lnTo>
                    <a:lnTo>
                      <a:pt x="20" y="11"/>
                    </a:lnTo>
                    <a:lnTo>
                      <a:pt x="22" y="11"/>
                    </a:lnTo>
                    <a:lnTo>
                      <a:pt x="25" y="14"/>
                    </a:lnTo>
                    <a:lnTo>
                      <a:pt x="25" y="14"/>
                    </a:lnTo>
                    <a:lnTo>
                      <a:pt x="29" y="17"/>
                    </a:lnTo>
                    <a:lnTo>
                      <a:pt x="30" y="18"/>
                    </a:lnTo>
                    <a:lnTo>
                      <a:pt x="31" y="22"/>
                    </a:lnTo>
                    <a:lnTo>
                      <a:pt x="33" y="23"/>
                    </a:lnTo>
                    <a:lnTo>
                      <a:pt x="34" y="24"/>
                    </a:lnTo>
                    <a:lnTo>
                      <a:pt x="35" y="24"/>
                    </a:lnTo>
                    <a:lnTo>
                      <a:pt x="35" y="25"/>
                    </a:lnTo>
                    <a:lnTo>
                      <a:pt x="38" y="28"/>
                    </a:lnTo>
                    <a:lnTo>
                      <a:pt x="41" y="29"/>
                    </a:lnTo>
                    <a:lnTo>
                      <a:pt x="42" y="29"/>
                    </a:lnTo>
                    <a:lnTo>
                      <a:pt x="42" y="30"/>
                    </a:lnTo>
                    <a:lnTo>
                      <a:pt x="42" y="32"/>
                    </a:lnTo>
                    <a:lnTo>
                      <a:pt x="42" y="32"/>
                    </a:lnTo>
                    <a:lnTo>
                      <a:pt x="44" y="35"/>
                    </a:lnTo>
                    <a:lnTo>
                      <a:pt x="45" y="37"/>
                    </a:lnTo>
                    <a:lnTo>
                      <a:pt x="45" y="38"/>
                    </a:lnTo>
                    <a:lnTo>
                      <a:pt x="45" y="39"/>
                    </a:lnTo>
                    <a:lnTo>
                      <a:pt x="46" y="39"/>
                    </a:lnTo>
                    <a:lnTo>
                      <a:pt x="46" y="41"/>
                    </a:lnTo>
                    <a:lnTo>
                      <a:pt x="46" y="42"/>
                    </a:lnTo>
                    <a:lnTo>
                      <a:pt x="46" y="43"/>
                    </a:lnTo>
                    <a:lnTo>
                      <a:pt x="46" y="44"/>
                    </a:lnTo>
                    <a:lnTo>
                      <a:pt x="46" y="46"/>
                    </a:lnTo>
                    <a:lnTo>
                      <a:pt x="45" y="49"/>
                    </a:lnTo>
                    <a:lnTo>
                      <a:pt x="45" y="52"/>
                    </a:lnTo>
                    <a:lnTo>
                      <a:pt x="45" y="53"/>
                    </a:lnTo>
                    <a:lnTo>
                      <a:pt x="46" y="54"/>
                    </a:lnTo>
                    <a:lnTo>
                      <a:pt x="47" y="55"/>
                    </a:lnTo>
                    <a:lnTo>
                      <a:pt x="50" y="55"/>
                    </a:lnTo>
                    <a:lnTo>
                      <a:pt x="51" y="56"/>
                    </a:lnTo>
                    <a:lnTo>
                      <a:pt x="53" y="59"/>
                    </a:lnTo>
                    <a:lnTo>
                      <a:pt x="54" y="60"/>
                    </a:lnTo>
                    <a:lnTo>
                      <a:pt x="56" y="62"/>
                    </a:lnTo>
                    <a:lnTo>
                      <a:pt x="56" y="63"/>
                    </a:lnTo>
                    <a:lnTo>
                      <a:pt x="58" y="64"/>
                    </a:lnTo>
                    <a:lnTo>
                      <a:pt x="59" y="66"/>
                    </a:lnTo>
                    <a:lnTo>
                      <a:pt x="59" y="66"/>
                    </a:lnTo>
                    <a:lnTo>
                      <a:pt x="60" y="68"/>
                    </a:lnTo>
                    <a:lnTo>
                      <a:pt x="62" y="69"/>
                    </a:lnTo>
                    <a:lnTo>
                      <a:pt x="64" y="70"/>
                    </a:lnTo>
                    <a:lnTo>
                      <a:pt x="64" y="71"/>
                    </a:lnTo>
                    <a:lnTo>
                      <a:pt x="65" y="72"/>
                    </a:lnTo>
                    <a:lnTo>
                      <a:pt x="66" y="73"/>
                    </a:lnTo>
                    <a:lnTo>
                      <a:pt x="66" y="74"/>
                    </a:lnTo>
                    <a:lnTo>
                      <a:pt x="66" y="76"/>
                    </a:lnTo>
                    <a:lnTo>
                      <a:pt x="66" y="77"/>
                    </a:lnTo>
                    <a:lnTo>
                      <a:pt x="67" y="77"/>
                    </a:lnTo>
                    <a:lnTo>
                      <a:pt x="68" y="77"/>
                    </a:lnTo>
                    <a:lnTo>
                      <a:pt x="73" y="80"/>
                    </a:lnTo>
                    <a:lnTo>
                      <a:pt x="75" y="82"/>
                    </a:lnTo>
                    <a:lnTo>
                      <a:pt x="76" y="84"/>
                    </a:lnTo>
                    <a:lnTo>
                      <a:pt x="76" y="85"/>
                    </a:lnTo>
                    <a:lnTo>
                      <a:pt x="78" y="88"/>
                    </a:lnTo>
                    <a:lnTo>
                      <a:pt x="79" y="89"/>
                    </a:lnTo>
                    <a:lnTo>
                      <a:pt x="80" y="90"/>
                    </a:lnTo>
                    <a:lnTo>
                      <a:pt x="80" y="91"/>
                    </a:lnTo>
                    <a:lnTo>
                      <a:pt x="84" y="93"/>
                    </a:lnTo>
                    <a:lnTo>
                      <a:pt x="87" y="96"/>
                    </a:lnTo>
                    <a:lnTo>
                      <a:pt x="87" y="97"/>
                    </a:lnTo>
                    <a:lnTo>
                      <a:pt x="88" y="97"/>
                    </a:lnTo>
                    <a:lnTo>
                      <a:pt x="90" y="97"/>
                    </a:lnTo>
                    <a:lnTo>
                      <a:pt x="91" y="98"/>
                    </a:lnTo>
                    <a:lnTo>
                      <a:pt x="92" y="99"/>
                    </a:lnTo>
                    <a:lnTo>
                      <a:pt x="94" y="101"/>
                    </a:lnTo>
                    <a:lnTo>
                      <a:pt x="97" y="102"/>
                    </a:lnTo>
                    <a:lnTo>
                      <a:pt x="100" y="104"/>
                    </a:lnTo>
                    <a:lnTo>
                      <a:pt x="102" y="104"/>
                    </a:lnTo>
                    <a:lnTo>
                      <a:pt x="104" y="106"/>
                    </a:lnTo>
                    <a:lnTo>
                      <a:pt x="105" y="108"/>
                    </a:lnTo>
                    <a:lnTo>
                      <a:pt x="107" y="108"/>
                    </a:lnTo>
                    <a:lnTo>
                      <a:pt x="109" y="109"/>
                    </a:lnTo>
                    <a:lnTo>
                      <a:pt x="111" y="110"/>
                    </a:lnTo>
                    <a:lnTo>
                      <a:pt x="114" y="111"/>
                    </a:lnTo>
                    <a:lnTo>
                      <a:pt x="115" y="111"/>
                    </a:lnTo>
                    <a:lnTo>
                      <a:pt x="116" y="111"/>
                    </a:lnTo>
                    <a:lnTo>
                      <a:pt x="117" y="111"/>
                    </a:lnTo>
                    <a:lnTo>
                      <a:pt x="117" y="112"/>
                    </a:lnTo>
                    <a:lnTo>
                      <a:pt x="118" y="112"/>
                    </a:lnTo>
                    <a:lnTo>
                      <a:pt x="118" y="113"/>
                    </a:lnTo>
                    <a:lnTo>
                      <a:pt x="118" y="113"/>
                    </a:lnTo>
                    <a:lnTo>
                      <a:pt x="119" y="114"/>
                    </a:lnTo>
                    <a:lnTo>
                      <a:pt x="120" y="114"/>
                    </a:lnTo>
                    <a:lnTo>
                      <a:pt x="120" y="115"/>
                    </a:lnTo>
                    <a:lnTo>
                      <a:pt x="121" y="115"/>
                    </a:lnTo>
                    <a:lnTo>
                      <a:pt x="121" y="115"/>
                    </a:lnTo>
                    <a:lnTo>
                      <a:pt x="121" y="115"/>
                    </a:lnTo>
                    <a:lnTo>
                      <a:pt x="121" y="115"/>
                    </a:lnTo>
                    <a:lnTo>
                      <a:pt x="121" y="115"/>
                    </a:lnTo>
                    <a:lnTo>
                      <a:pt x="122" y="115"/>
                    </a:lnTo>
                    <a:lnTo>
                      <a:pt x="122" y="116"/>
                    </a:lnTo>
                    <a:lnTo>
                      <a:pt x="123" y="116"/>
                    </a:lnTo>
                    <a:lnTo>
                      <a:pt x="124" y="116"/>
                    </a:lnTo>
                    <a:lnTo>
                      <a:pt x="124" y="117"/>
                    </a:lnTo>
                    <a:lnTo>
                      <a:pt x="124" y="117"/>
                    </a:lnTo>
                    <a:lnTo>
                      <a:pt x="124" y="118"/>
                    </a:lnTo>
                    <a:lnTo>
                      <a:pt x="124" y="118"/>
                    </a:lnTo>
                    <a:lnTo>
                      <a:pt x="125" y="118"/>
                    </a:lnTo>
                    <a:lnTo>
                      <a:pt x="125" y="119"/>
                    </a:lnTo>
                    <a:lnTo>
                      <a:pt x="126" y="119"/>
                    </a:lnTo>
                    <a:lnTo>
                      <a:pt x="126" y="120"/>
                    </a:lnTo>
                    <a:lnTo>
                      <a:pt x="126" y="121"/>
                    </a:lnTo>
                    <a:lnTo>
                      <a:pt x="126" y="122"/>
                    </a:lnTo>
                    <a:lnTo>
                      <a:pt x="126" y="121"/>
                    </a:lnTo>
                    <a:lnTo>
                      <a:pt x="126" y="122"/>
                    </a:lnTo>
                    <a:lnTo>
                      <a:pt x="127" y="122"/>
                    </a:lnTo>
                    <a:lnTo>
                      <a:pt x="128" y="122"/>
                    </a:lnTo>
                    <a:lnTo>
                      <a:pt x="128" y="122"/>
                    </a:lnTo>
                    <a:lnTo>
                      <a:pt x="128" y="122"/>
                    </a:lnTo>
                    <a:lnTo>
                      <a:pt x="128" y="123"/>
                    </a:lnTo>
                    <a:lnTo>
                      <a:pt x="129" y="123"/>
                    </a:lnTo>
                    <a:lnTo>
                      <a:pt x="130" y="123"/>
                    </a:lnTo>
                    <a:lnTo>
                      <a:pt x="130" y="124"/>
                    </a:lnTo>
                    <a:lnTo>
                      <a:pt x="131" y="124"/>
                    </a:lnTo>
                    <a:lnTo>
                      <a:pt x="131" y="124"/>
                    </a:lnTo>
                    <a:lnTo>
                      <a:pt x="132" y="124"/>
                    </a:lnTo>
                    <a:lnTo>
                      <a:pt x="132" y="125"/>
                    </a:lnTo>
                    <a:lnTo>
                      <a:pt x="133" y="125"/>
                    </a:lnTo>
                    <a:lnTo>
                      <a:pt x="134" y="125"/>
                    </a:lnTo>
                    <a:lnTo>
                      <a:pt x="133" y="125"/>
                    </a:lnTo>
                    <a:lnTo>
                      <a:pt x="133" y="125"/>
                    </a:lnTo>
                    <a:lnTo>
                      <a:pt x="134" y="125"/>
                    </a:lnTo>
                    <a:lnTo>
                      <a:pt x="134" y="125"/>
                    </a:lnTo>
                    <a:lnTo>
                      <a:pt x="134" y="125"/>
                    </a:lnTo>
                    <a:lnTo>
                      <a:pt x="135" y="125"/>
                    </a:lnTo>
                    <a:lnTo>
                      <a:pt x="135" y="125"/>
                    </a:lnTo>
                    <a:lnTo>
                      <a:pt x="135" y="126"/>
                    </a:lnTo>
                    <a:lnTo>
                      <a:pt x="136" y="126"/>
                    </a:lnTo>
                    <a:lnTo>
                      <a:pt x="135" y="126"/>
                    </a:lnTo>
                    <a:lnTo>
                      <a:pt x="135" y="127"/>
                    </a:lnTo>
                    <a:lnTo>
                      <a:pt x="136" y="127"/>
                    </a:lnTo>
                    <a:lnTo>
                      <a:pt x="136" y="128"/>
                    </a:lnTo>
                    <a:lnTo>
                      <a:pt x="137" y="128"/>
                    </a:lnTo>
                    <a:lnTo>
                      <a:pt x="137" y="128"/>
                    </a:lnTo>
                    <a:lnTo>
                      <a:pt x="138" y="128"/>
                    </a:lnTo>
                    <a:lnTo>
                      <a:pt x="138" y="128"/>
                    </a:lnTo>
                    <a:lnTo>
                      <a:pt x="138" y="129"/>
                    </a:lnTo>
                    <a:lnTo>
                      <a:pt x="139" y="129"/>
                    </a:lnTo>
                    <a:lnTo>
                      <a:pt x="140" y="129"/>
                    </a:lnTo>
                    <a:lnTo>
                      <a:pt x="140" y="130"/>
                    </a:lnTo>
                    <a:lnTo>
                      <a:pt x="140" y="131"/>
                    </a:lnTo>
                    <a:lnTo>
                      <a:pt x="141" y="131"/>
                    </a:lnTo>
                    <a:lnTo>
                      <a:pt x="141" y="132"/>
                    </a:lnTo>
                    <a:lnTo>
                      <a:pt x="141" y="131"/>
                    </a:lnTo>
                    <a:lnTo>
                      <a:pt x="142" y="131"/>
                    </a:lnTo>
                    <a:lnTo>
                      <a:pt x="142" y="132"/>
                    </a:lnTo>
                    <a:lnTo>
                      <a:pt x="142" y="132"/>
                    </a:lnTo>
                    <a:lnTo>
                      <a:pt x="142" y="132"/>
                    </a:lnTo>
                    <a:lnTo>
                      <a:pt x="143" y="132"/>
                    </a:lnTo>
                    <a:lnTo>
                      <a:pt x="143" y="133"/>
                    </a:lnTo>
                    <a:lnTo>
                      <a:pt x="144" y="133"/>
                    </a:lnTo>
                    <a:lnTo>
                      <a:pt x="144" y="134"/>
                    </a:lnTo>
                    <a:lnTo>
                      <a:pt x="145" y="134"/>
                    </a:lnTo>
                    <a:lnTo>
                      <a:pt x="145" y="135"/>
                    </a:lnTo>
                    <a:lnTo>
                      <a:pt x="145" y="135"/>
                    </a:lnTo>
                    <a:lnTo>
                      <a:pt x="145" y="136"/>
                    </a:lnTo>
                    <a:lnTo>
                      <a:pt x="146" y="136"/>
                    </a:lnTo>
                    <a:lnTo>
                      <a:pt x="146" y="137"/>
                    </a:lnTo>
                    <a:lnTo>
                      <a:pt x="147" y="137"/>
                    </a:lnTo>
                    <a:lnTo>
                      <a:pt x="148" y="137"/>
                    </a:lnTo>
                    <a:lnTo>
                      <a:pt x="148" y="138"/>
                    </a:lnTo>
                    <a:lnTo>
                      <a:pt x="149" y="138"/>
                    </a:lnTo>
                    <a:lnTo>
                      <a:pt x="149" y="138"/>
                    </a:lnTo>
                    <a:lnTo>
                      <a:pt x="149" y="139"/>
                    </a:lnTo>
                    <a:lnTo>
                      <a:pt x="150" y="139"/>
                    </a:lnTo>
                    <a:lnTo>
                      <a:pt x="150" y="139"/>
                    </a:lnTo>
                    <a:lnTo>
                      <a:pt x="150" y="139"/>
                    </a:lnTo>
                    <a:lnTo>
                      <a:pt x="150" y="139"/>
                    </a:lnTo>
                    <a:lnTo>
                      <a:pt x="151" y="139"/>
                    </a:lnTo>
                    <a:lnTo>
                      <a:pt x="152" y="139"/>
                    </a:lnTo>
                    <a:lnTo>
                      <a:pt x="152" y="140"/>
                    </a:lnTo>
                    <a:lnTo>
                      <a:pt x="152" y="140"/>
                    </a:lnTo>
                    <a:lnTo>
                      <a:pt x="153" y="140"/>
                    </a:lnTo>
                    <a:lnTo>
                      <a:pt x="153" y="141"/>
                    </a:lnTo>
                    <a:lnTo>
                      <a:pt x="153" y="140"/>
                    </a:lnTo>
                    <a:lnTo>
                      <a:pt x="154" y="140"/>
                    </a:lnTo>
                    <a:lnTo>
                      <a:pt x="154" y="141"/>
                    </a:lnTo>
                    <a:lnTo>
                      <a:pt x="154" y="140"/>
                    </a:lnTo>
                    <a:lnTo>
                      <a:pt x="154" y="141"/>
                    </a:lnTo>
                    <a:lnTo>
                      <a:pt x="153" y="141"/>
                    </a:lnTo>
                    <a:lnTo>
                      <a:pt x="154" y="141"/>
                    </a:lnTo>
                    <a:lnTo>
                      <a:pt x="154" y="140"/>
                    </a:lnTo>
                    <a:lnTo>
                      <a:pt x="154" y="141"/>
                    </a:lnTo>
                    <a:lnTo>
                      <a:pt x="155" y="141"/>
                    </a:lnTo>
                    <a:lnTo>
                      <a:pt x="155" y="142"/>
                    </a:lnTo>
                    <a:lnTo>
                      <a:pt x="155" y="142"/>
                    </a:lnTo>
                    <a:lnTo>
                      <a:pt x="155" y="142"/>
                    </a:lnTo>
                    <a:lnTo>
                      <a:pt x="156" y="142"/>
                    </a:lnTo>
                    <a:lnTo>
                      <a:pt x="156" y="143"/>
                    </a:lnTo>
                    <a:lnTo>
                      <a:pt x="157" y="143"/>
                    </a:lnTo>
                    <a:lnTo>
                      <a:pt x="156" y="143"/>
                    </a:lnTo>
                    <a:lnTo>
                      <a:pt x="157" y="143"/>
                    </a:lnTo>
                    <a:lnTo>
                      <a:pt x="157" y="144"/>
                    </a:lnTo>
                    <a:lnTo>
                      <a:pt x="158" y="144"/>
                    </a:lnTo>
                    <a:lnTo>
                      <a:pt x="158" y="145"/>
                    </a:lnTo>
                    <a:lnTo>
                      <a:pt x="158" y="144"/>
                    </a:lnTo>
                    <a:lnTo>
                      <a:pt x="159" y="144"/>
                    </a:lnTo>
                    <a:lnTo>
                      <a:pt x="159" y="145"/>
                    </a:lnTo>
                    <a:lnTo>
                      <a:pt x="159" y="144"/>
                    </a:lnTo>
                    <a:lnTo>
                      <a:pt x="159" y="145"/>
                    </a:lnTo>
                    <a:lnTo>
                      <a:pt x="159" y="145"/>
                    </a:lnTo>
                    <a:lnTo>
                      <a:pt x="159" y="146"/>
                    </a:lnTo>
                    <a:lnTo>
                      <a:pt x="160" y="146"/>
                    </a:lnTo>
                    <a:lnTo>
                      <a:pt x="160" y="146"/>
                    </a:lnTo>
                    <a:lnTo>
                      <a:pt x="161" y="146"/>
                    </a:lnTo>
                    <a:lnTo>
                      <a:pt x="162" y="146"/>
                    </a:lnTo>
                    <a:lnTo>
                      <a:pt x="162" y="146"/>
                    </a:lnTo>
                    <a:lnTo>
                      <a:pt x="162" y="147"/>
                    </a:lnTo>
                    <a:lnTo>
                      <a:pt x="163" y="147"/>
                    </a:lnTo>
                    <a:lnTo>
                      <a:pt x="163" y="148"/>
                    </a:lnTo>
                    <a:lnTo>
                      <a:pt x="163" y="149"/>
                    </a:lnTo>
                    <a:lnTo>
                      <a:pt x="164" y="149"/>
                    </a:lnTo>
                    <a:lnTo>
                      <a:pt x="164" y="149"/>
                    </a:lnTo>
                    <a:lnTo>
                      <a:pt x="165" y="149"/>
                    </a:lnTo>
                    <a:lnTo>
                      <a:pt x="165" y="150"/>
                    </a:lnTo>
                    <a:lnTo>
                      <a:pt x="166" y="150"/>
                    </a:lnTo>
                    <a:lnTo>
                      <a:pt x="166" y="150"/>
                    </a:lnTo>
                    <a:lnTo>
                      <a:pt x="167" y="150"/>
                    </a:lnTo>
                    <a:lnTo>
                      <a:pt x="167" y="151"/>
                    </a:lnTo>
                    <a:lnTo>
                      <a:pt x="168" y="151"/>
                    </a:lnTo>
                    <a:lnTo>
                      <a:pt x="169" y="151"/>
                    </a:lnTo>
                    <a:lnTo>
                      <a:pt x="169" y="151"/>
                    </a:lnTo>
                    <a:lnTo>
                      <a:pt x="169" y="152"/>
                    </a:lnTo>
                    <a:lnTo>
                      <a:pt x="170" y="152"/>
                    </a:lnTo>
                    <a:lnTo>
                      <a:pt x="170" y="153"/>
                    </a:lnTo>
                    <a:lnTo>
                      <a:pt x="170" y="153"/>
                    </a:lnTo>
                    <a:lnTo>
                      <a:pt x="170" y="154"/>
                    </a:lnTo>
                    <a:lnTo>
                      <a:pt x="171" y="154"/>
                    </a:lnTo>
                    <a:lnTo>
                      <a:pt x="171" y="155"/>
                    </a:lnTo>
                    <a:lnTo>
                      <a:pt x="172" y="155"/>
                    </a:lnTo>
                    <a:lnTo>
                      <a:pt x="172" y="156"/>
                    </a:lnTo>
                    <a:lnTo>
                      <a:pt x="172" y="156"/>
                    </a:lnTo>
                    <a:lnTo>
                      <a:pt x="173" y="156"/>
                    </a:lnTo>
                    <a:lnTo>
                      <a:pt x="173" y="157"/>
                    </a:lnTo>
                    <a:lnTo>
                      <a:pt x="173" y="158"/>
                    </a:lnTo>
                    <a:lnTo>
                      <a:pt x="173" y="158"/>
                    </a:lnTo>
                    <a:lnTo>
                      <a:pt x="173" y="159"/>
                    </a:lnTo>
                    <a:lnTo>
                      <a:pt x="174" y="159"/>
                    </a:lnTo>
                    <a:lnTo>
                      <a:pt x="174" y="160"/>
                    </a:lnTo>
                    <a:lnTo>
                      <a:pt x="175" y="160"/>
                    </a:lnTo>
                    <a:lnTo>
                      <a:pt x="176" y="160"/>
                    </a:lnTo>
                    <a:lnTo>
                      <a:pt x="176" y="160"/>
                    </a:lnTo>
                    <a:lnTo>
                      <a:pt x="177" y="160"/>
                    </a:lnTo>
                    <a:lnTo>
                      <a:pt x="178" y="160"/>
                    </a:lnTo>
                    <a:lnTo>
                      <a:pt x="179" y="161"/>
                    </a:lnTo>
                    <a:lnTo>
                      <a:pt x="179" y="162"/>
                    </a:lnTo>
                    <a:lnTo>
                      <a:pt x="179" y="163"/>
                    </a:lnTo>
                    <a:lnTo>
                      <a:pt x="180" y="163"/>
                    </a:lnTo>
                    <a:lnTo>
                      <a:pt x="180" y="163"/>
                    </a:lnTo>
                    <a:lnTo>
                      <a:pt x="180" y="164"/>
                    </a:lnTo>
                    <a:lnTo>
                      <a:pt x="181" y="164"/>
                    </a:lnTo>
                    <a:lnTo>
                      <a:pt x="181" y="165"/>
                    </a:lnTo>
                    <a:lnTo>
                      <a:pt x="182" y="165"/>
                    </a:lnTo>
                    <a:lnTo>
                      <a:pt x="183" y="165"/>
                    </a:lnTo>
                    <a:lnTo>
                      <a:pt x="183" y="166"/>
                    </a:lnTo>
                    <a:lnTo>
                      <a:pt x="183" y="166"/>
                    </a:lnTo>
                    <a:lnTo>
                      <a:pt x="183" y="166"/>
                    </a:lnTo>
                    <a:lnTo>
                      <a:pt x="184" y="166"/>
                    </a:lnTo>
                    <a:lnTo>
                      <a:pt x="184" y="167"/>
                    </a:lnTo>
                    <a:lnTo>
                      <a:pt x="185" y="167"/>
                    </a:lnTo>
                    <a:lnTo>
                      <a:pt x="184" y="167"/>
                    </a:lnTo>
                    <a:lnTo>
                      <a:pt x="184" y="168"/>
                    </a:lnTo>
                    <a:lnTo>
                      <a:pt x="185" y="168"/>
                    </a:lnTo>
                    <a:lnTo>
                      <a:pt x="185" y="169"/>
                    </a:lnTo>
                    <a:lnTo>
                      <a:pt x="185" y="170"/>
                    </a:lnTo>
                    <a:lnTo>
                      <a:pt x="186" y="170"/>
                    </a:lnTo>
                    <a:lnTo>
                      <a:pt x="186" y="170"/>
                    </a:lnTo>
                    <a:lnTo>
                      <a:pt x="186" y="170"/>
                    </a:lnTo>
                    <a:lnTo>
                      <a:pt x="186" y="171"/>
                    </a:lnTo>
                    <a:lnTo>
                      <a:pt x="187" y="171"/>
                    </a:lnTo>
                    <a:lnTo>
                      <a:pt x="187" y="172"/>
                    </a:lnTo>
                    <a:lnTo>
                      <a:pt x="188" y="172"/>
                    </a:lnTo>
                    <a:lnTo>
                      <a:pt x="189" y="172"/>
                    </a:lnTo>
                    <a:lnTo>
                      <a:pt x="189" y="173"/>
                    </a:lnTo>
                    <a:lnTo>
                      <a:pt x="190" y="173"/>
                    </a:lnTo>
                    <a:lnTo>
                      <a:pt x="190" y="173"/>
                    </a:lnTo>
                    <a:lnTo>
                      <a:pt x="190" y="173"/>
                    </a:lnTo>
                    <a:lnTo>
                      <a:pt x="190" y="174"/>
                    </a:lnTo>
                    <a:lnTo>
                      <a:pt x="190" y="175"/>
                    </a:lnTo>
                    <a:lnTo>
                      <a:pt x="191" y="175"/>
                    </a:lnTo>
                    <a:lnTo>
                      <a:pt x="191" y="174"/>
                    </a:lnTo>
                    <a:lnTo>
                      <a:pt x="192" y="174"/>
                    </a:lnTo>
                    <a:lnTo>
                      <a:pt x="192" y="175"/>
                    </a:lnTo>
                    <a:lnTo>
                      <a:pt x="193" y="175"/>
                    </a:lnTo>
                    <a:lnTo>
                      <a:pt x="193" y="174"/>
                    </a:lnTo>
                    <a:lnTo>
                      <a:pt x="193" y="175"/>
                    </a:lnTo>
                    <a:lnTo>
                      <a:pt x="193" y="175"/>
                    </a:lnTo>
                    <a:lnTo>
                      <a:pt x="194" y="175"/>
                    </a:lnTo>
                    <a:lnTo>
                      <a:pt x="194" y="176"/>
                    </a:lnTo>
                    <a:lnTo>
                      <a:pt x="195" y="176"/>
                    </a:lnTo>
                    <a:lnTo>
                      <a:pt x="195" y="177"/>
                    </a:lnTo>
                    <a:lnTo>
                      <a:pt x="196" y="177"/>
                    </a:lnTo>
                    <a:lnTo>
                      <a:pt x="196" y="178"/>
                    </a:lnTo>
                    <a:lnTo>
                      <a:pt x="196" y="177"/>
                    </a:lnTo>
                    <a:lnTo>
                      <a:pt x="197" y="177"/>
                    </a:lnTo>
                    <a:lnTo>
                      <a:pt x="197" y="178"/>
                    </a:lnTo>
                    <a:lnTo>
                      <a:pt x="197" y="178"/>
                    </a:lnTo>
                    <a:lnTo>
                      <a:pt x="197" y="179"/>
                    </a:lnTo>
                    <a:lnTo>
                      <a:pt x="197" y="180"/>
                    </a:lnTo>
                    <a:lnTo>
                      <a:pt x="198" y="180"/>
                    </a:lnTo>
                    <a:lnTo>
                      <a:pt x="198" y="180"/>
                    </a:lnTo>
                    <a:lnTo>
                      <a:pt x="199" y="180"/>
                    </a:lnTo>
                    <a:lnTo>
                      <a:pt x="199" y="181"/>
                    </a:lnTo>
                    <a:lnTo>
                      <a:pt x="199" y="182"/>
                    </a:lnTo>
                    <a:lnTo>
                      <a:pt x="200" y="182"/>
                    </a:lnTo>
                    <a:lnTo>
                      <a:pt x="200" y="181"/>
                    </a:lnTo>
                    <a:lnTo>
                      <a:pt x="200" y="182"/>
                    </a:lnTo>
                    <a:lnTo>
                      <a:pt x="200" y="181"/>
                    </a:lnTo>
                    <a:lnTo>
                      <a:pt x="200" y="182"/>
                    </a:lnTo>
                    <a:lnTo>
                      <a:pt x="200" y="182"/>
                    </a:lnTo>
                    <a:lnTo>
                      <a:pt x="200" y="183"/>
                    </a:lnTo>
                    <a:lnTo>
                      <a:pt x="201" y="183"/>
                    </a:lnTo>
                    <a:lnTo>
                      <a:pt x="201" y="184"/>
                    </a:lnTo>
                    <a:lnTo>
                      <a:pt x="201" y="183"/>
                    </a:lnTo>
                    <a:lnTo>
                      <a:pt x="201" y="184"/>
                    </a:lnTo>
                    <a:lnTo>
                      <a:pt x="202" y="184"/>
                    </a:lnTo>
                    <a:lnTo>
                      <a:pt x="202" y="184"/>
                    </a:lnTo>
                    <a:lnTo>
                      <a:pt x="203" y="184"/>
                    </a:lnTo>
                    <a:lnTo>
                      <a:pt x="202" y="184"/>
                    </a:lnTo>
                    <a:lnTo>
                      <a:pt x="202" y="185"/>
                    </a:lnTo>
                    <a:lnTo>
                      <a:pt x="203" y="185"/>
                    </a:lnTo>
                    <a:lnTo>
                      <a:pt x="202" y="185"/>
                    </a:lnTo>
                    <a:lnTo>
                      <a:pt x="203" y="185"/>
                    </a:lnTo>
                    <a:lnTo>
                      <a:pt x="203" y="186"/>
                    </a:lnTo>
                    <a:lnTo>
                      <a:pt x="204" y="186"/>
                    </a:lnTo>
                    <a:lnTo>
                      <a:pt x="203" y="186"/>
                    </a:lnTo>
                    <a:lnTo>
                      <a:pt x="203" y="185"/>
                    </a:lnTo>
                    <a:lnTo>
                      <a:pt x="204" y="185"/>
                    </a:lnTo>
                    <a:lnTo>
                      <a:pt x="204" y="186"/>
                    </a:lnTo>
                    <a:lnTo>
                      <a:pt x="204" y="186"/>
                    </a:lnTo>
                    <a:lnTo>
                      <a:pt x="205" y="187"/>
                    </a:lnTo>
                    <a:lnTo>
                      <a:pt x="206" y="187"/>
                    </a:lnTo>
                    <a:lnTo>
                      <a:pt x="206" y="186"/>
                    </a:lnTo>
                    <a:lnTo>
                      <a:pt x="207" y="186"/>
                    </a:lnTo>
                    <a:lnTo>
                      <a:pt x="207" y="185"/>
                    </a:lnTo>
                    <a:lnTo>
                      <a:pt x="207" y="186"/>
                    </a:lnTo>
                    <a:lnTo>
                      <a:pt x="207" y="186"/>
                    </a:lnTo>
                    <a:lnTo>
                      <a:pt x="207" y="185"/>
                    </a:lnTo>
                    <a:lnTo>
                      <a:pt x="207" y="186"/>
                    </a:lnTo>
                    <a:lnTo>
                      <a:pt x="207" y="186"/>
                    </a:lnTo>
                    <a:lnTo>
                      <a:pt x="207" y="186"/>
                    </a:lnTo>
                    <a:lnTo>
                      <a:pt x="207" y="187"/>
                    </a:lnTo>
                    <a:lnTo>
                      <a:pt x="207" y="186"/>
                    </a:lnTo>
                    <a:lnTo>
                      <a:pt x="207" y="187"/>
                    </a:lnTo>
                    <a:lnTo>
                      <a:pt x="208" y="187"/>
                    </a:lnTo>
                    <a:lnTo>
                      <a:pt x="209" y="187"/>
                    </a:lnTo>
                    <a:lnTo>
                      <a:pt x="209" y="186"/>
                    </a:lnTo>
                    <a:lnTo>
                      <a:pt x="209" y="187"/>
                    </a:lnTo>
                    <a:lnTo>
                      <a:pt x="210" y="187"/>
                    </a:lnTo>
                    <a:lnTo>
                      <a:pt x="211" y="187"/>
                    </a:lnTo>
                    <a:lnTo>
                      <a:pt x="211" y="187"/>
                    </a:lnTo>
                    <a:lnTo>
                      <a:pt x="211" y="187"/>
                    </a:lnTo>
                    <a:lnTo>
                      <a:pt x="211" y="188"/>
                    </a:lnTo>
                    <a:lnTo>
                      <a:pt x="211" y="188"/>
                    </a:lnTo>
                    <a:lnTo>
                      <a:pt x="211" y="188"/>
                    </a:lnTo>
                    <a:lnTo>
                      <a:pt x="211" y="189"/>
                    </a:lnTo>
                    <a:lnTo>
                      <a:pt x="211" y="188"/>
                    </a:lnTo>
                    <a:lnTo>
                      <a:pt x="211" y="189"/>
                    </a:lnTo>
                    <a:lnTo>
                      <a:pt x="212" y="189"/>
                    </a:lnTo>
                    <a:lnTo>
                      <a:pt x="212" y="190"/>
                    </a:lnTo>
                    <a:lnTo>
                      <a:pt x="213" y="190"/>
                    </a:lnTo>
                    <a:lnTo>
                      <a:pt x="213" y="191"/>
                    </a:lnTo>
                    <a:lnTo>
                      <a:pt x="213" y="190"/>
                    </a:lnTo>
                    <a:lnTo>
                      <a:pt x="213" y="191"/>
                    </a:lnTo>
                    <a:lnTo>
                      <a:pt x="214" y="191"/>
                    </a:lnTo>
                    <a:lnTo>
                      <a:pt x="214" y="191"/>
                    </a:lnTo>
                    <a:lnTo>
                      <a:pt x="214" y="191"/>
                    </a:lnTo>
                    <a:lnTo>
                      <a:pt x="214" y="192"/>
                    </a:lnTo>
                    <a:lnTo>
                      <a:pt x="215" y="192"/>
                    </a:lnTo>
                    <a:lnTo>
                      <a:pt x="215" y="193"/>
                    </a:lnTo>
                    <a:lnTo>
                      <a:pt x="214" y="193"/>
                    </a:lnTo>
                    <a:lnTo>
                      <a:pt x="215" y="193"/>
                    </a:lnTo>
                    <a:lnTo>
                      <a:pt x="216" y="193"/>
                    </a:lnTo>
                    <a:lnTo>
                      <a:pt x="217" y="193"/>
                    </a:lnTo>
                    <a:lnTo>
                      <a:pt x="217" y="194"/>
                    </a:lnTo>
                    <a:lnTo>
                      <a:pt x="217" y="194"/>
                    </a:lnTo>
                    <a:lnTo>
                      <a:pt x="217" y="194"/>
                    </a:lnTo>
                    <a:lnTo>
                      <a:pt x="218" y="194"/>
                    </a:lnTo>
                    <a:lnTo>
                      <a:pt x="219" y="194"/>
                    </a:lnTo>
                    <a:lnTo>
                      <a:pt x="219" y="195"/>
                    </a:lnTo>
                    <a:lnTo>
                      <a:pt x="218" y="195"/>
                    </a:lnTo>
                    <a:lnTo>
                      <a:pt x="219" y="195"/>
                    </a:lnTo>
                    <a:lnTo>
                      <a:pt x="219" y="196"/>
                    </a:lnTo>
                    <a:lnTo>
                      <a:pt x="220" y="196"/>
                    </a:lnTo>
                    <a:lnTo>
                      <a:pt x="220" y="197"/>
                    </a:lnTo>
                    <a:lnTo>
                      <a:pt x="220" y="197"/>
                    </a:lnTo>
                    <a:lnTo>
                      <a:pt x="221" y="197"/>
                    </a:lnTo>
                    <a:lnTo>
                      <a:pt x="221" y="198"/>
                    </a:lnTo>
                    <a:lnTo>
                      <a:pt x="221" y="198"/>
                    </a:lnTo>
                    <a:lnTo>
                      <a:pt x="221" y="199"/>
                    </a:lnTo>
                    <a:lnTo>
                      <a:pt x="221" y="198"/>
                    </a:lnTo>
                    <a:lnTo>
                      <a:pt x="221" y="199"/>
                    </a:lnTo>
                    <a:lnTo>
                      <a:pt x="222" y="199"/>
                    </a:lnTo>
                    <a:lnTo>
                      <a:pt x="222" y="198"/>
                    </a:lnTo>
                    <a:lnTo>
                      <a:pt x="222" y="199"/>
                    </a:lnTo>
                    <a:lnTo>
                      <a:pt x="223" y="199"/>
                    </a:lnTo>
                    <a:lnTo>
                      <a:pt x="224" y="199"/>
                    </a:lnTo>
                    <a:lnTo>
                      <a:pt x="224" y="200"/>
                    </a:lnTo>
                    <a:lnTo>
                      <a:pt x="224" y="200"/>
                    </a:lnTo>
                    <a:lnTo>
                      <a:pt x="224" y="200"/>
                    </a:lnTo>
                    <a:lnTo>
                      <a:pt x="224" y="201"/>
                    </a:lnTo>
                    <a:lnTo>
                      <a:pt x="224" y="201"/>
                    </a:lnTo>
                    <a:lnTo>
                      <a:pt x="224" y="202"/>
                    </a:lnTo>
                    <a:lnTo>
                      <a:pt x="224" y="203"/>
                    </a:lnTo>
                    <a:lnTo>
                      <a:pt x="224" y="203"/>
                    </a:lnTo>
                    <a:lnTo>
                      <a:pt x="224" y="203"/>
                    </a:lnTo>
                    <a:lnTo>
                      <a:pt x="224" y="203"/>
                    </a:lnTo>
                    <a:lnTo>
                      <a:pt x="224" y="204"/>
                    </a:lnTo>
                    <a:lnTo>
                      <a:pt x="224" y="203"/>
                    </a:lnTo>
                    <a:lnTo>
                      <a:pt x="224" y="204"/>
                    </a:lnTo>
                    <a:lnTo>
                      <a:pt x="224" y="204"/>
                    </a:lnTo>
                    <a:lnTo>
                      <a:pt x="224" y="205"/>
                    </a:lnTo>
                    <a:lnTo>
                      <a:pt x="224" y="204"/>
                    </a:lnTo>
                    <a:lnTo>
                      <a:pt x="224" y="205"/>
                    </a:lnTo>
                    <a:lnTo>
                      <a:pt x="225" y="205"/>
                    </a:lnTo>
                    <a:lnTo>
                      <a:pt x="224" y="205"/>
                    </a:lnTo>
                    <a:lnTo>
                      <a:pt x="225" y="205"/>
                    </a:lnTo>
                    <a:lnTo>
                      <a:pt x="225" y="206"/>
                    </a:lnTo>
                    <a:lnTo>
                      <a:pt x="226" y="206"/>
                    </a:lnTo>
                    <a:lnTo>
                      <a:pt x="226" y="207"/>
                    </a:lnTo>
                    <a:lnTo>
                      <a:pt x="226" y="208"/>
                    </a:lnTo>
                    <a:lnTo>
                      <a:pt x="226" y="207"/>
                    </a:lnTo>
                    <a:lnTo>
                      <a:pt x="226" y="208"/>
                    </a:lnTo>
                    <a:lnTo>
                      <a:pt x="227" y="208"/>
                    </a:lnTo>
                    <a:lnTo>
                      <a:pt x="226" y="208"/>
                    </a:lnTo>
                    <a:lnTo>
                      <a:pt x="227" y="208"/>
                    </a:lnTo>
                    <a:lnTo>
                      <a:pt x="226" y="208"/>
                    </a:lnTo>
                    <a:lnTo>
                      <a:pt x="227" y="208"/>
                    </a:lnTo>
                    <a:lnTo>
                      <a:pt x="227" y="208"/>
                    </a:lnTo>
                    <a:lnTo>
                      <a:pt x="228" y="208"/>
                    </a:lnTo>
                    <a:lnTo>
                      <a:pt x="227" y="208"/>
                    </a:lnTo>
                    <a:lnTo>
                      <a:pt x="228" y="208"/>
                    </a:lnTo>
                    <a:lnTo>
                      <a:pt x="227" y="208"/>
                    </a:lnTo>
                    <a:lnTo>
                      <a:pt x="228" y="208"/>
                    </a:lnTo>
                    <a:lnTo>
                      <a:pt x="227" y="209"/>
                    </a:lnTo>
                    <a:lnTo>
                      <a:pt x="228" y="209"/>
                    </a:lnTo>
                    <a:lnTo>
                      <a:pt x="228" y="210"/>
                    </a:lnTo>
                    <a:lnTo>
                      <a:pt x="228" y="211"/>
                    </a:lnTo>
                    <a:lnTo>
                      <a:pt x="228" y="211"/>
                    </a:lnTo>
                    <a:lnTo>
                      <a:pt x="228" y="211"/>
                    </a:lnTo>
                    <a:lnTo>
                      <a:pt x="228" y="211"/>
                    </a:lnTo>
                    <a:lnTo>
                      <a:pt x="228" y="211"/>
                    </a:lnTo>
                    <a:lnTo>
                      <a:pt x="228" y="211"/>
                    </a:lnTo>
                    <a:lnTo>
                      <a:pt x="228" y="211"/>
                    </a:lnTo>
                    <a:lnTo>
                      <a:pt x="228" y="211"/>
                    </a:lnTo>
                    <a:lnTo>
                      <a:pt x="228" y="211"/>
                    </a:lnTo>
                    <a:lnTo>
                      <a:pt x="228" y="212"/>
                    </a:lnTo>
                    <a:lnTo>
                      <a:pt x="229" y="212"/>
                    </a:lnTo>
                    <a:lnTo>
                      <a:pt x="230" y="212"/>
                    </a:lnTo>
                    <a:lnTo>
                      <a:pt x="230" y="211"/>
                    </a:lnTo>
                    <a:lnTo>
                      <a:pt x="230" y="212"/>
                    </a:lnTo>
                    <a:lnTo>
                      <a:pt x="230" y="211"/>
                    </a:lnTo>
                    <a:lnTo>
                      <a:pt x="231" y="211"/>
                    </a:lnTo>
                    <a:lnTo>
                      <a:pt x="231" y="211"/>
                    </a:lnTo>
                    <a:lnTo>
                      <a:pt x="232" y="211"/>
                    </a:lnTo>
                    <a:lnTo>
                      <a:pt x="232" y="212"/>
                    </a:lnTo>
                    <a:lnTo>
                      <a:pt x="233" y="212"/>
                    </a:lnTo>
                    <a:lnTo>
                      <a:pt x="233" y="213"/>
                    </a:lnTo>
                    <a:lnTo>
                      <a:pt x="233" y="212"/>
                    </a:lnTo>
                    <a:lnTo>
                      <a:pt x="233" y="213"/>
                    </a:lnTo>
                    <a:lnTo>
                      <a:pt x="234" y="213"/>
                    </a:lnTo>
                    <a:lnTo>
                      <a:pt x="234" y="214"/>
                    </a:lnTo>
                    <a:lnTo>
                      <a:pt x="234" y="213"/>
                    </a:lnTo>
                    <a:lnTo>
                      <a:pt x="234" y="214"/>
                    </a:lnTo>
                    <a:lnTo>
                      <a:pt x="234" y="215"/>
                    </a:lnTo>
                    <a:lnTo>
                      <a:pt x="235" y="215"/>
                    </a:lnTo>
                    <a:lnTo>
                      <a:pt x="234" y="215"/>
                    </a:lnTo>
                    <a:lnTo>
                      <a:pt x="235" y="215"/>
                    </a:lnTo>
                    <a:lnTo>
                      <a:pt x="235" y="215"/>
                    </a:lnTo>
                    <a:lnTo>
                      <a:pt x="235" y="215"/>
                    </a:lnTo>
                    <a:lnTo>
                      <a:pt x="236" y="215"/>
                    </a:lnTo>
                    <a:lnTo>
                      <a:pt x="237" y="215"/>
                    </a:lnTo>
                    <a:lnTo>
                      <a:pt x="237" y="216"/>
                    </a:lnTo>
                    <a:lnTo>
                      <a:pt x="237" y="215"/>
                    </a:lnTo>
                    <a:lnTo>
                      <a:pt x="237" y="216"/>
                    </a:lnTo>
                    <a:lnTo>
                      <a:pt x="238" y="216"/>
                    </a:lnTo>
                    <a:lnTo>
                      <a:pt x="238" y="217"/>
                    </a:lnTo>
                    <a:lnTo>
                      <a:pt x="238" y="217"/>
                    </a:lnTo>
                    <a:lnTo>
                      <a:pt x="238" y="218"/>
                    </a:lnTo>
                    <a:lnTo>
                      <a:pt x="238" y="218"/>
                    </a:lnTo>
                    <a:lnTo>
                      <a:pt x="238" y="218"/>
                    </a:lnTo>
                    <a:lnTo>
                      <a:pt x="238" y="218"/>
                    </a:lnTo>
                    <a:lnTo>
                      <a:pt x="238" y="219"/>
                    </a:lnTo>
                    <a:lnTo>
                      <a:pt x="238" y="220"/>
                    </a:lnTo>
                    <a:lnTo>
                      <a:pt x="238" y="219"/>
                    </a:lnTo>
                    <a:lnTo>
                      <a:pt x="238" y="220"/>
                    </a:lnTo>
                    <a:lnTo>
                      <a:pt x="239" y="220"/>
                    </a:lnTo>
                    <a:lnTo>
                      <a:pt x="238" y="220"/>
                    </a:lnTo>
                    <a:lnTo>
                      <a:pt x="238" y="221"/>
                    </a:lnTo>
                    <a:lnTo>
                      <a:pt x="239" y="221"/>
                    </a:lnTo>
                    <a:lnTo>
                      <a:pt x="238" y="221"/>
                    </a:lnTo>
                    <a:lnTo>
                      <a:pt x="239" y="221"/>
                    </a:lnTo>
                    <a:lnTo>
                      <a:pt x="239" y="222"/>
                    </a:lnTo>
                    <a:lnTo>
                      <a:pt x="239" y="221"/>
                    </a:lnTo>
                    <a:lnTo>
                      <a:pt x="239" y="222"/>
                    </a:lnTo>
                    <a:lnTo>
                      <a:pt x="239" y="222"/>
                    </a:lnTo>
                    <a:lnTo>
                      <a:pt x="240" y="222"/>
                    </a:lnTo>
                    <a:lnTo>
                      <a:pt x="240" y="223"/>
                    </a:lnTo>
                    <a:lnTo>
                      <a:pt x="240" y="222"/>
                    </a:lnTo>
                    <a:lnTo>
                      <a:pt x="240" y="223"/>
                    </a:lnTo>
                    <a:lnTo>
                      <a:pt x="241" y="223"/>
                    </a:lnTo>
                    <a:lnTo>
                      <a:pt x="240" y="223"/>
                    </a:lnTo>
                    <a:lnTo>
                      <a:pt x="240" y="224"/>
                    </a:lnTo>
                    <a:lnTo>
                      <a:pt x="241" y="224"/>
                    </a:lnTo>
                    <a:lnTo>
                      <a:pt x="240" y="224"/>
                    </a:lnTo>
                    <a:lnTo>
                      <a:pt x="241" y="224"/>
                    </a:lnTo>
                    <a:lnTo>
                      <a:pt x="241" y="225"/>
                    </a:lnTo>
                    <a:lnTo>
                      <a:pt x="240" y="225"/>
                    </a:lnTo>
                    <a:lnTo>
                      <a:pt x="241" y="225"/>
                    </a:lnTo>
                    <a:lnTo>
                      <a:pt x="242" y="225"/>
                    </a:lnTo>
                    <a:lnTo>
                      <a:pt x="242" y="225"/>
                    </a:lnTo>
                    <a:lnTo>
                      <a:pt x="242" y="225"/>
                    </a:lnTo>
                    <a:lnTo>
                      <a:pt x="242" y="225"/>
                    </a:lnTo>
                    <a:lnTo>
                      <a:pt x="241" y="225"/>
                    </a:lnTo>
                    <a:lnTo>
                      <a:pt x="242" y="225"/>
                    </a:lnTo>
                    <a:lnTo>
                      <a:pt x="241" y="225"/>
                    </a:lnTo>
                    <a:lnTo>
                      <a:pt x="241" y="226"/>
                    </a:lnTo>
                    <a:lnTo>
                      <a:pt x="242" y="226"/>
                    </a:lnTo>
                    <a:lnTo>
                      <a:pt x="241" y="226"/>
                    </a:lnTo>
                    <a:lnTo>
                      <a:pt x="242" y="226"/>
                    </a:lnTo>
                    <a:lnTo>
                      <a:pt x="242" y="227"/>
                    </a:lnTo>
                    <a:lnTo>
                      <a:pt x="242" y="228"/>
                    </a:lnTo>
                    <a:lnTo>
                      <a:pt x="242" y="228"/>
                    </a:lnTo>
                    <a:lnTo>
                      <a:pt x="242" y="228"/>
                    </a:lnTo>
                    <a:lnTo>
                      <a:pt x="242" y="229"/>
                    </a:lnTo>
                    <a:lnTo>
                      <a:pt x="243" y="229"/>
                    </a:lnTo>
                    <a:lnTo>
                      <a:pt x="244" y="229"/>
                    </a:lnTo>
                    <a:lnTo>
                      <a:pt x="244" y="230"/>
                    </a:lnTo>
                    <a:lnTo>
                      <a:pt x="243" y="230"/>
                    </a:lnTo>
                    <a:lnTo>
                      <a:pt x="244" y="230"/>
                    </a:lnTo>
                    <a:lnTo>
                      <a:pt x="243" y="230"/>
                    </a:lnTo>
                    <a:lnTo>
                      <a:pt x="243" y="231"/>
                    </a:lnTo>
                    <a:lnTo>
                      <a:pt x="244" y="231"/>
                    </a:lnTo>
                    <a:lnTo>
                      <a:pt x="244" y="232"/>
                    </a:lnTo>
                    <a:lnTo>
                      <a:pt x="244" y="232"/>
                    </a:lnTo>
                    <a:lnTo>
                      <a:pt x="244" y="233"/>
                    </a:lnTo>
                    <a:lnTo>
                      <a:pt x="244" y="232"/>
                    </a:lnTo>
                    <a:lnTo>
                      <a:pt x="243" y="232"/>
                    </a:lnTo>
                    <a:lnTo>
                      <a:pt x="243" y="233"/>
                    </a:lnTo>
                    <a:lnTo>
                      <a:pt x="244" y="233"/>
                    </a:lnTo>
                    <a:lnTo>
                      <a:pt x="244" y="234"/>
                    </a:lnTo>
                    <a:lnTo>
                      <a:pt x="243" y="234"/>
                    </a:lnTo>
                    <a:lnTo>
                      <a:pt x="244" y="234"/>
                    </a:lnTo>
                    <a:lnTo>
                      <a:pt x="244" y="235"/>
                    </a:lnTo>
                    <a:lnTo>
                      <a:pt x="245" y="235"/>
                    </a:lnTo>
                    <a:lnTo>
                      <a:pt x="245" y="235"/>
                    </a:lnTo>
                    <a:lnTo>
                      <a:pt x="244" y="235"/>
                    </a:lnTo>
                    <a:lnTo>
                      <a:pt x="244" y="236"/>
                    </a:lnTo>
                    <a:lnTo>
                      <a:pt x="245" y="236"/>
                    </a:lnTo>
                    <a:lnTo>
                      <a:pt x="244" y="236"/>
                    </a:lnTo>
                    <a:lnTo>
                      <a:pt x="245" y="236"/>
                    </a:lnTo>
                    <a:lnTo>
                      <a:pt x="244" y="236"/>
                    </a:lnTo>
                    <a:lnTo>
                      <a:pt x="244" y="237"/>
                    </a:lnTo>
                    <a:lnTo>
                      <a:pt x="245" y="237"/>
                    </a:lnTo>
                    <a:lnTo>
                      <a:pt x="245" y="237"/>
                    </a:lnTo>
                    <a:lnTo>
                      <a:pt x="245" y="238"/>
                    </a:lnTo>
                    <a:lnTo>
                      <a:pt x="246" y="238"/>
                    </a:lnTo>
                    <a:lnTo>
                      <a:pt x="246" y="237"/>
                    </a:lnTo>
                    <a:lnTo>
                      <a:pt x="246" y="238"/>
                    </a:lnTo>
                    <a:lnTo>
                      <a:pt x="247" y="238"/>
                    </a:lnTo>
                    <a:lnTo>
                      <a:pt x="247" y="239"/>
                    </a:lnTo>
                    <a:lnTo>
                      <a:pt x="247" y="239"/>
                    </a:lnTo>
                    <a:lnTo>
                      <a:pt x="247" y="240"/>
                    </a:lnTo>
                    <a:lnTo>
                      <a:pt x="247" y="239"/>
                    </a:lnTo>
                    <a:lnTo>
                      <a:pt x="247" y="240"/>
                    </a:lnTo>
                    <a:lnTo>
                      <a:pt x="247" y="241"/>
                    </a:lnTo>
                    <a:lnTo>
                      <a:pt x="248" y="241"/>
                    </a:lnTo>
                    <a:lnTo>
                      <a:pt x="248" y="240"/>
                    </a:lnTo>
                    <a:lnTo>
                      <a:pt x="248" y="241"/>
                    </a:lnTo>
                    <a:lnTo>
                      <a:pt x="248" y="242"/>
                    </a:lnTo>
                    <a:lnTo>
                      <a:pt x="248" y="241"/>
                    </a:lnTo>
                    <a:lnTo>
                      <a:pt x="248" y="241"/>
                    </a:lnTo>
                    <a:lnTo>
                      <a:pt x="248" y="242"/>
                    </a:lnTo>
                    <a:lnTo>
                      <a:pt x="249" y="242"/>
                    </a:lnTo>
                    <a:lnTo>
                      <a:pt x="250" y="242"/>
                    </a:lnTo>
                    <a:lnTo>
                      <a:pt x="250" y="242"/>
                    </a:lnTo>
                    <a:lnTo>
                      <a:pt x="249" y="242"/>
                    </a:lnTo>
                    <a:lnTo>
                      <a:pt x="250" y="242"/>
                    </a:lnTo>
                    <a:lnTo>
                      <a:pt x="250" y="243"/>
                    </a:lnTo>
                    <a:lnTo>
                      <a:pt x="250" y="242"/>
                    </a:lnTo>
                    <a:lnTo>
                      <a:pt x="250" y="243"/>
                    </a:lnTo>
                    <a:lnTo>
                      <a:pt x="251" y="243"/>
                    </a:lnTo>
                    <a:lnTo>
                      <a:pt x="251" y="242"/>
                    </a:lnTo>
                    <a:lnTo>
                      <a:pt x="251" y="243"/>
                    </a:lnTo>
                    <a:lnTo>
                      <a:pt x="252" y="243"/>
                    </a:lnTo>
                    <a:lnTo>
                      <a:pt x="252" y="243"/>
                    </a:lnTo>
                    <a:lnTo>
                      <a:pt x="252" y="244"/>
                    </a:lnTo>
                    <a:lnTo>
                      <a:pt x="252" y="244"/>
                    </a:lnTo>
                    <a:lnTo>
                      <a:pt x="252" y="245"/>
                    </a:lnTo>
                    <a:lnTo>
                      <a:pt x="252" y="245"/>
                    </a:lnTo>
                    <a:lnTo>
                      <a:pt x="252" y="244"/>
                    </a:lnTo>
                    <a:lnTo>
                      <a:pt x="252" y="245"/>
                    </a:lnTo>
                    <a:lnTo>
                      <a:pt x="252" y="246"/>
                    </a:lnTo>
                    <a:lnTo>
                      <a:pt x="253" y="246"/>
                    </a:lnTo>
                    <a:lnTo>
                      <a:pt x="253" y="245"/>
                    </a:lnTo>
                    <a:lnTo>
                      <a:pt x="253" y="246"/>
                    </a:lnTo>
                    <a:lnTo>
                      <a:pt x="254" y="246"/>
                    </a:lnTo>
                    <a:lnTo>
                      <a:pt x="253" y="246"/>
                    </a:lnTo>
                    <a:lnTo>
                      <a:pt x="253" y="246"/>
                    </a:lnTo>
                    <a:lnTo>
                      <a:pt x="253" y="246"/>
                    </a:lnTo>
                    <a:lnTo>
                      <a:pt x="253" y="246"/>
                    </a:lnTo>
                    <a:lnTo>
                      <a:pt x="254" y="246"/>
                    </a:lnTo>
                    <a:lnTo>
                      <a:pt x="254" y="246"/>
                    </a:lnTo>
                    <a:lnTo>
                      <a:pt x="255" y="246"/>
                    </a:lnTo>
                    <a:lnTo>
                      <a:pt x="255" y="246"/>
                    </a:lnTo>
                    <a:lnTo>
                      <a:pt x="254" y="246"/>
                    </a:lnTo>
                    <a:lnTo>
                      <a:pt x="254" y="247"/>
                    </a:lnTo>
                    <a:lnTo>
                      <a:pt x="255" y="247"/>
                    </a:lnTo>
                    <a:lnTo>
                      <a:pt x="255" y="248"/>
                    </a:lnTo>
                    <a:lnTo>
                      <a:pt x="255" y="248"/>
                    </a:lnTo>
                    <a:lnTo>
                      <a:pt x="255" y="249"/>
                    </a:lnTo>
                    <a:lnTo>
                      <a:pt x="255" y="249"/>
                    </a:lnTo>
                    <a:lnTo>
                      <a:pt x="255" y="249"/>
                    </a:lnTo>
                    <a:lnTo>
                      <a:pt x="255" y="249"/>
                    </a:lnTo>
                    <a:lnTo>
                      <a:pt x="256" y="249"/>
                    </a:lnTo>
                    <a:lnTo>
                      <a:pt x="257" y="249"/>
                    </a:lnTo>
                    <a:lnTo>
                      <a:pt x="257" y="250"/>
                    </a:lnTo>
                    <a:lnTo>
                      <a:pt x="256" y="250"/>
                    </a:lnTo>
                    <a:lnTo>
                      <a:pt x="257" y="250"/>
                    </a:lnTo>
                    <a:lnTo>
                      <a:pt x="256" y="250"/>
                    </a:lnTo>
                    <a:lnTo>
                      <a:pt x="256" y="251"/>
                    </a:lnTo>
                    <a:lnTo>
                      <a:pt x="257" y="251"/>
                    </a:lnTo>
                    <a:lnTo>
                      <a:pt x="257" y="252"/>
                    </a:lnTo>
                    <a:lnTo>
                      <a:pt x="258" y="252"/>
                    </a:lnTo>
                    <a:lnTo>
                      <a:pt x="258" y="253"/>
                    </a:lnTo>
                    <a:lnTo>
                      <a:pt x="257" y="253"/>
                    </a:lnTo>
                    <a:lnTo>
                      <a:pt x="258" y="253"/>
                    </a:lnTo>
                    <a:lnTo>
                      <a:pt x="258" y="253"/>
                    </a:lnTo>
                    <a:lnTo>
                      <a:pt x="258" y="253"/>
                    </a:lnTo>
                    <a:lnTo>
                      <a:pt x="258" y="253"/>
                    </a:lnTo>
                    <a:lnTo>
                      <a:pt x="258" y="254"/>
                    </a:lnTo>
                    <a:lnTo>
                      <a:pt x="259" y="254"/>
                    </a:lnTo>
                    <a:lnTo>
                      <a:pt x="259" y="255"/>
                    </a:lnTo>
                    <a:lnTo>
                      <a:pt x="259" y="255"/>
                    </a:lnTo>
                    <a:lnTo>
                      <a:pt x="259" y="256"/>
                    </a:lnTo>
                    <a:lnTo>
                      <a:pt x="259" y="256"/>
                    </a:lnTo>
                    <a:lnTo>
                      <a:pt x="260" y="256"/>
                    </a:lnTo>
                    <a:lnTo>
                      <a:pt x="260" y="257"/>
                    </a:lnTo>
                    <a:lnTo>
                      <a:pt x="259" y="257"/>
                    </a:lnTo>
                    <a:lnTo>
                      <a:pt x="260" y="257"/>
                    </a:lnTo>
                    <a:lnTo>
                      <a:pt x="260" y="258"/>
                    </a:lnTo>
                    <a:lnTo>
                      <a:pt x="260" y="259"/>
                    </a:lnTo>
                    <a:lnTo>
                      <a:pt x="260" y="259"/>
                    </a:lnTo>
                    <a:lnTo>
                      <a:pt x="259" y="259"/>
                    </a:lnTo>
                    <a:lnTo>
                      <a:pt x="260" y="259"/>
                    </a:lnTo>
                    <a:lnTo>
                      <a:pt x="261" y="259"/>
                    </a:lnTo>
                    <a:lnTo>
                      <a:pt x="261" y="260"/>
                    </a:lnTo>
                    <a:lnTo>
                      <a:pt x="260" y="260"/>
                    </a:lnTo>
                    <a:lnTo>
                      <a:pt x="261" y="260"/>
                    </a:lnTo>
                    <a:lnTo>
                      <a:pt x="260" y="260"/>
                    </a:lnTo>
                    <a:lnTo>
                      <a:pt x="261" y="260"/>
                    </a:lnTo>
                    <a:lnTo>
                      <a:pt x="261" y="261"/>
                    </a:lnTo>
                    <a:lnTo>
                      <a:pt x="262" y="261"/>
                    </a:lnTo>
                    <a:lnTo>
                      <a:pt x="262" y="262"/>
                    </a:lnTo>
                    <a:lnTo>
                      <a:pt x="262" y="261"/>
                    </a:lnTo>
                    <a:lnTo>
                      <a:pt x="262" y="261"/>
                    </a:lnTo>
                    <a:lnTo>
                      <a:pt x="262" y="262"/>
                    </a:lnTo>
                    <a:lnTo>
                      <a:pt x="263" y="262"/>
                    </a:lnTo>
                    <a:lnTo>
                      <a:pt x="263" y="263"/>
                    </a:lnTo>
                    <a:lnTo>
                      <a:pt x="262" y="263"/>
                    </a:lnTo>
                    <a:lnTo>
                      <a:pt x="263" y="263"/>
                    </a:lnTo>
                    <a:lnTo>
                      <a:pt x="263" y="263"/>
                    </a:lnTo>
                    <a:lnTo>
                      <a:pt x="264" y="263"/>
                    </a:lnTo>
                    <a:lnTo>
                      <a:pt x="263" y="263"/>
                    </a:lnTo>
                    <a:lnTo>
                      <a:pt x="263" y="264"/>
                    </a:lnTo>
                    <a:lnTo>
                      <a:pt x="264" y="264"/>
                    </a:lnTo>
                    <a:lnTo>
                      <a:pt x="265" y="264"/>
                    </a:lnTo>
                    <a:lnTo>
                      <a:pt x="264" y="264"/>
                    </a:lnTo>
                    <a:lnTo>
                      <a:pt x="264" y="265"/>
                    </a:lnTo>
                    <a:lnTo>
                      <a:pt x="265" y="265"/>
                    </a:lnTo>
                    <a:lnTo>
                      <a:pt x="265" y="266"/>
                    </a:lnTo>
                    <a:lnTo>
                      <a:pt x="266" y="266"/>
                    </a:lnTo>
                    <a:lnTo>
                      <a:pt x="266" y="266"/>
                    </a:lnTo>
                    <a:lnTo>
                      <a:pt x="266" y="266"/>
                    </a:lnTo>
                    <a:lnTo>
                      <a:pt x="266" y="266"/>
                    </a:lnTo>
                    <a:lnTo>
                      <a:pt x="266" y="266"/>
                    </a:lnTo>
                    <a:lnTo>
                      <a:pt x="266" y="266"/>
                    </a:lnTo>
                    <a:lnTo>
                      <a:pt x="267" y="266"/>
                    </a:lnTo>
                    <a:lnTo>
                      <a:pt x="267" y="267"/>
                    </a:lnTo>
                    <a:lnTo>
                      <a:pt x="266" y="267"/>
                    </a:lnTo>
                    <a:lnTo>
                      <a:pt x="267" y="267"/>
                    </a:lnTo>
                    <a:lnTo>
                      <a:pt x="267" y="266"/>
                    </a:lnTo>
                    <a:lnTo>
                      <a:pt x="267" y="267"/>
                    </a:lnTo>
                    <a:lnTo>
                      <a:pt x="268" y="267"/>
                    </a:lnTo>
                    <a:lnTo>
                      <a:pt x="268" y="268"/>
                    </a:lnTo>
                    <a:lnTo>
                      <a:pt x="269" y="268"/>
                    </a:lnTo>
                    <a:lnTo>
                      <a:pt x="268" y="268"/>
                    </a:lnTo>
                    <a:lnTo>
                      <a:pt x="268" y="269"/>
                    </a:lnTo>
                    <a:lnTo>
                      <a:pt x="268" y="268"/>
                    </a:lnTo>
                    <a:lnTo>
                      <a:pt x="268" y="269"/>
                    </a:lnTo>
                    <a:lnTo>
                      <a:pt x="269" y="268"/>
                    </a:lnTo>
                    <a:lnTo>
                      <a:pt x="269" y="269"/>
                    </a:lnTo>
                    <a:lnTo>
                      <a:pt x="269" y="269"/>
                    </a:lnTo>
                    <a:lnTo>
                      <a:pt x="269" y="270"/>
                    </a:lnTo>
                    <a:lnTo>
                      <a:pt x="269" y="270"/>
                    </a:lnTo>
                    <a:lnTo>
                      <a:pt x="270" y="270"/>
                    </a:lnTo>
                    <a:lnTo>
                      <a:pt x="270" y="270"/>
                    </a:lnTo>
                    <a:lnTo>
                      <a:pt x="270" y="270"/>
                    </a:lnTo>
                    <a:lnTo>
                      <a:pt x="270" y="271"/>
                    </a:lnTo>
                    <a:lnTo>
                      <a:pt x="271" y="271"/>
                    </a:lnTo>
                    <a:lnTo>
                      <a:pt x="271" y="272"/>
                    </a:lnTo>
                    <a:lnTo>
                      <a:pt x="272" y="272"/>
                    </a:lnTo>
                    <a:lnTo>
                      <a:pt x="271" y="272"/>
                    </a:lnTo>
                    <a:lnTo>
                      <a:pt x="272" y="272"/>
                    </a:lnTo>
                    <a:lnTo>
                      <a:pt x="272" y="273"/>
                    </a:lnTo>
                    <a:lnTo>
                      <a:pt x="271" y="273"/>
                    </a:lnTo>
                    <a:lnTo>
                      <a:pt x="271" y="272"/>
                    </a:lnTo>
                    <a:lnTo>
                      <a:pt x="271" y="273"/>
                    </a:lnTo>
                    <a:lnTo>
                      <a:pt x="271" y="273"/>
                    </a:lnTo>
                    <a:lnTo>
                      <a:pt x="271" y="273"/>
                    </a:lnTo>
                    <a:lnTo>
                      <a:pt x="271" y="273"/>
                    </a:lnTo>
                    <a:lnTo>
                      <a:pt x="270" y="273"/>
                    </a:lnTo>
                    <a:lnTo>
                      <a:pt x="270" y="274"/>
                    </a:lnTo>
                    <a:lnTo>
                      <a:pt x="271" y="274"/>
                    </a:lnTo>
                    <a:lnTo>
                      <a:pt x="271" y="275"/>
                    </a:lnTo>
                    <a:lnTo>
                      <a:pt x="272" y="275"/>
                    </a:lnTo>
                    <a:lnTo>
                      <a:pt x="272" y="276"/>
                    </a:lnTo>
                    <a:lnTo>
                      <a:pt x="272" y="277"/>
                    </a:lnTo>
                    <a:lnTo>
                      <a:pt x="273" y="277"/>
                    </a:lnTo>
                    <a:lnTo>
                      <a:pt x="273" y="276"/>
                    </a:lnTo>
                    <a:lnTo>
                      <a:pt x="273" y="275"/>
                    </a:lnTo>
                    <a:lnTo>
                      <a:pt x="273" y="275"/>
                    </a:lnTo>
                    <a:lnTo>
                      <a:pt x="273" y="276"/>
                    </a:lnTo>
                    <a:lnTo>
                      <a:pt x="273" y="277"/>
                    </a:lnTo>
                    <a:lnTo>
                      <a:pt x="273" y="277"/>
                    </a:lnTo>
                    <a:lnTo>
                      <a:pt x="274" y="277"/>
                    </a:lnTo>
                    <a:lnTo>
                      <a:pt x="273" y="277"/>
                    </a:lnTo>
                    <a:lnTo>
                      <a:pt x="274" y="277"/>
                    </a:lnTo>
                    <a:lnTo>
                      <a:pt x="274" y="278"/>
                    </a:lnTo>
                    <a:lnTo>
                      <a:pt x="273" y="278"/>
                    </a:lnTo>
                    <a:lnTo>
                      <a:pt x="274" y="278"/>
                    </a:lnTo>
                    <a:lnTo>
                      <a:pt x="274" y="279"/>
                    </a:lnTo>
                    <a:lnTo>
                      <a:pt x="273" y="279"/>
                    </a:lnTo>
                    <a:lnTo>
                      <a:pt x="274" y="279"/>
                    </a:lnTo>
                    <a:lnTo>
                      <a:pt x="274" y="280"/>
                    </a:lnTo>
                    <a:lnTo>
                      <a:pt x="275" y="280"/>
                    </a:lnTo>
                    <a:lnTo>
                      <a:pt x="275" y="280"/>
                    </a:lnTo>
                    <a:lnTo>
                      <a:pt x="275" y="280"/>
                    </a:lnTo>
                    <a:lnTo>
                      <a:pt x="275" y="280"/>
                    </a:lnTo>
                    <a:lnTo>
                      <a:pt x="276" y="280"/>
                    </a:lnTo>
                    <a:lnTo>
                      <a:pt x="276" y="281"/>
                    </a:lnTo>
                    <a:lnTo>
                      <a:pt x="275" y="281"/>
                    </a:lnTo>
                    <a:lnTo>
                      <a:pt x="275" y="282"/>
                    </a:lnTo>
                    <a:lnTo>
                      <a:pt x="276" y="282"/>
                    </a:lnTo>
                    <a:lnTo>
                      <a:pt x="276" y="281"/>
                    </a:lnTo>
                    <a:lnTo>
                      <a:pt x="276" y="282"/>
                    </a:lnTo>
                    <a:lnTo>
                      <a:pt x="276" y="282"/>
                    </a:lnTo>
                    <a:lnTo>
                      <a:pt x="276" y="281"/>
                    </a:lnTo>
                    <a:lnTo>
                      <a:pt x="277" y="281"/>
                    </a:lnTo>
                    <a:lnTo>
                      <a:pt x="277" y="282"/>
                    </a:lnTo>
                    <a:lnTo>
                      <a:pt x="276" y="282"/>
                    </a:lnTo>
                    <a:lnTo>
                      <a:pt x="277" y="282"/>
                    </a:lnTo>
                    <a:lnTo>
                      <a:pt x="278" y="282"/>
                    </a:lnTo>
                    <a:lnTo>
                      <a:pt x="278" y="281"/>
                    </a:lnTo>
                    <a:lnTo>
                      <a:pt x="279" y="281"/>
                    </a:lnTo>
                    <a:lnTo>
                      <a:pt x="279" y="282"/>
                    </a:lnTo>
                    <a:lnTo>
                      <a:pt x="279" y="283"/>
                    </a:lnTo>
                    <a:lnTo>
                      <a:pt x="279" y="282"/>
                    </a:lnTo>
                    <a:lnTo>
                      <a:pt x="279" y="282"/>
                    </a:lnTo>
                    <a:lnTo>
                      <a:pt x="279" y="283"/>
                    </a:lnTo>
                    <a:lnTo>
                      <a:pt x="279" y="284"/>
                    </a:lnTo>
                    <a:lnTo>
                      <a:pt x="280" y="284"/>
                    </a:lnTo>
                    <a:lnTo>
                      <a:pt x="280" y="283"/>
                    </a:lnTo>
                    <a:lnTo>
                      <a:pt x="281" y="283"/>
                    </a:lnTo>
                    <a:lnTo>
                      <a:pt x="281" y="284"/>
                    </a:lnTo>
                    <a:lnTo>
                      <a:pt x="280" y="284"/>
                    </a:lnTo>
                    <a:lnTo>
                      <a:pt x="281" y="284"/>
                    </a:lnTo>
                    <a:lnTo>
                      <a:pt x="282" y="284"/>
                    </a:lnTo>
                    <a:lnTo>
                      <a:pt x="281" y="284"/>
                    </a:lnTo>
                    <a:lnTo>
                      <a:pt x="281" y="284"/>
                    </a:lnTo>
                    <a:lnTo>
                      <a:pt x="282" y="284"/>
                    </a:lnTo>
                    <a:lnTo>
                      <a:pt x="283" y="284"/>
                    </a:lnTo>
                    <a:lnTo>
                      <a:pt x="282" y="284"/>
                    </a:lnTo>
                    <a:lnTo>
                      <a:pt x="283" y="284"/>
                    </a:lnTo>
                    <a:lnTo>
                      <a:pt x="283" y="285"/>
                    </a:lnTo>
                    <a:lnTo>
                      <a:pt x="283" y="284"/>
                    </a:lnTo>
                    <a:lnTo>
                      <a:pt x="283" y="285"/>
                    </a:lnTo>
                    <a:lnTo>
                      <a:pt x="283" y="284"/>
                    </a:lnTo>
                    <a:lnTo>
                      <a:pt x="283" y="284"/>
                    </a:lnTo>
                    <a:lnTo>
                      <a:pt x="283" y="285"/>
                    </a:lnTo>
                    <a:lnTo>
                      <a:pt x="284" y="285"/>
                    </a:lnTo>
                    <a:lnTo>
                      <a:pt x="283" y="285"/>
                    </a:lnTo>
                    <a:lnTo>
                      <a:pt x="283" y="286"/>
                    </a:lnTo>
                    <a:lnTo>
                      <a:pt x="284" y="286"/>
                    </a:lnTo>
                    <a:lnTo>
                      <a:pt x="284" y="287"/>
                    </a:lnTo>
                    <a:lnTo>
                      <a:pt x="284" y="287"/>
                    </a:lnTo>
                    <a:lnTo>
                      <a:pt x="285" y="287"/>
                    </a:lnTo>
                    <a:lnTo>
                      <a:pt x="285" y="287"/>
                    </a:lnTo>
                    <a:lnTo>
                      <a:pt x="285" y="287"/>
                    </a:lnTo>
                    <a:lnTo>
                      <a:pt x="286" y="287"/>
                    </a:lnTo>
                    <a:lnTo>
                      <a:pt x="285" y="287"/>
                    </a:lnTo>
                    <a:lnTo>
                      <a:pt x="286" y="287"/>
                    </a:lnTo>
                    <a:lnTo>
                      <a:pt x="285" y="287"/>
                    </a:lnTo>
                    <a:lnTo>
                      <a:pt x="285" y="288"/>
                    </a:lnTo>
                    <a:lnTo>
                      <a:pt x="286" y="288"/>
                    </a:lnTo>
                    <a:lnTo>
                      <a:pt x="285" y="288"/>
                    </a:lnTo>
                    <a:lnTo>
                      <a:pt x="286" y="289"/>
                    </a:lnTo>
                    <a:lnTo>
                      <a:pt x="286" y="290"/>
                    </a:lnTo>
                    <a:lnTo>
                      <a:pt x="286" y="290"/>
                    </a:lnTo>
                    <a:lnTo>
                      <a:pt x="287" y="290"/>
                    </a:lnTo>
                    <a:lnTo>
                      <a:pt x="287" y="291"/>
                    </a:lnTo>
                    <a:lnTo>
                      <a:pt x="286" y="291"/>
                    </a:lnTo>
                    <a:lnTo>
                      <a:pt x="287" y="291"/>
                    </a:lnTo>
                    <a:lnTo>
                      <a:pt x="286" y="291"/>
                    </a:lnTo>
                    <a:lnTo>
                      <a:pt x="286" y="291"/>
                    </a:lnTo>
                    <a:lnTo>
                      <a:pt x="287" y="291"/>
                    </a:lnTo>
                    <a:lnTo>
                      <a:pt x="287" y="291"/>
                    </a:lnTo>
                    <a:lnTo>
                      <a:pt x="287" y="291"/>
                    </a:lnTo>
                    <a:lnTo>
                      <a:pt x="288" y="291"/>
                    </a:lnTo>
                    <a:lnTo>
                      <a:pt x="288" y="291"/>
                    </a:lnTo>
                    <a:lnTo>
                      <a:pt x="288" y="291"/>
                    </a:lnTo>
                    <a:lnTo>
                      <a:pt x="289" y="291"/>
                    </a:lnTo>
                    <a:lnTo>
                      <a:pt x="289" y="292"/>
                    </a:lnTo>
                    <a:lnTo>
                      <a:pt x="290" y="292"/>
                    </a:lnTo>
                    <a:lnTo>
                      <a:pt x="290" y="291"/>
                    </a:lnTo>
                    <a:lnTo>
                      <a:pt x="290" y="291"/>
                    </a:lnTo>
                    <a:lnTo>
                      <a:pt x="290" y="291"/>
                    </a:lnTo>
                    <a:lnTo>
                      <a:pt x="290" y="292"/>
                    </a:lnTo>
                    <a:lnTo>
                      <a:pt x="290" y="292"/>
                    </a:lnTo>
                    <a:lnTo>
                      <a:pt x="291" y="292"/>
                    </a:lnTo>
                    <a:lnTo>
                      <a:pt x="291" y="291"/>
                    </a:lnTo>
                    <a:lnTo>
                      <a:pt x="292" y="291"/>
                    </a:lnTo>
                    <a:lnTo>
                      <a:pt x="292" y="292"/>
                    </a:lnTo>
                    <a:lnTo>
                      <a:pt x="291" y="292"/>
                    </a:lnTo>
                    <a:lnTo>
                      <a:pt x="292" y="292"/>
                    </a:lnTo>
                    <a:lnTo>
                      <a:pt x="293" y="292"/>
                    </a:lnTo>
                    <a:lnTo>
                      <a:pt x="293" y="293"/>
                    </a:lnTo>
                    <a:lnTo>
                      <a:pt x="293" y="292"/>
                    </a:lnTo>
                    <a:lnTo>
                      <a:pt x="293" y="293"/>
                    </a:lnTo>
                    <a:lnTo>
                      <a:pt x="293" y="293"/>
                    </a:lnTo>
                    <a:lnTo>
                      <a:pt x="293" y="292"/>
                    </a:lnTo>
                    <a:lnTo>
                      <a:pt x="293" y="293"/>
                    </a:lnTo>
                    <a:lnTo>
                      <a:pt x="293" y="293"/>
                    </a:lnTo>
                    <a:lnTo>
                      <a:pt x="293" y="293"/>
                    </a:lnTo>
                    <a:lnTo>
                      <a:pt x="293" y="294"/>
                    </a:lnTo>
                    <a:lnTo>
                      <a:pt x="293" y="293"/>
                    </a:lnTo>
                    <a:lnTo>
                      <a:pt x="293" y="294"/>
                    </a:lnTo>
                    <a:lnTo>
                      <a:pt x="293" y="294"/>
                    </a:lnTo>
                    <a:lnTo>
                      <a:pt x="294" y="294"/>
                    </a:lnTo>
                    <a:lnTo>
                      <a:pt x="295" y="294"/>
                    </a:lnTo>
                    <a:lnTo>
                      <a:pt x="295" y="295"/>
                    </a:lnTo>
                    <a:lnTo>
                      <a:pt x="294" y="295"/>
                    </a:lnTo>
                    <a:lnTo>
                      <a:pt x="295" y="295"/>
                    </a:lnTo>
                    <a:lnTo>
                      <a:pt x="295" y="296"/>
                    </a:lnTo>
                    <a:lnTo>
                      <a:pt x="295" y="297"/>
                    </a:lnTo>
                    <a:lnTo>
                      <a:pt x="296" y="297"/>
                    </a:lnTo>
                    <a:lnTo>
                      <a:pt x="297" y="297"/>
                    </a:lnTo>
                    <a:lnTo>
                      <a:pt x="297" y="297"/>
                    </a:lnTo>
                    <a:lnTo>
                      <a:pt x="297" y="296"/>
                    </a:lnTo>
                    <a:lnTo>
                      <a:pt x="298" y="296"/>
                    </a:lnTo>
                    <a:lnTo>
                      <a:pt x="298" y="297"/>
                    </a:lnTo>
                    <a:lnTo>
                      <a:pt x="298" y="296"/>
                    </a:lnTo>
                    <a:lnTo>
                      <a:pt x="299" y="296"/>
                    </a:lnTo>
                    <a:lnTo>
                      <a:pt x="300" y="296"/>
                    </a:lnTo>
                    <a:lnTo>
                      <a:pt x="300" y="297"/>
                    </a:lnTo>
                    <a:lnTo>
                      <a:pt x="300" y="296"/>
                    </a:lnTo>
                    <a:lnTo>
                      <a:pt x="300" y="296"/>
                    </a:lnTo>
                    <a:lnTo>
                      <a:pt x="300" y="297"/>
                    </a:lnTo>
                    <a:lnTo>
                      <a:pt x="300" y="297"/>
                    </a:lnTo>
                    <a:lnTo>
                      <a:pt x="300" y="297"/>
                    </a:lnTo>
                    <a:lnTo>
                      <a:pt x="300" y="297"/>
                    </a:lnTo>
                    <a:lnTo>
                      <a:pt x="300" y="297"/>
                    </a:lnTo>
                    <a:lnTo>
                      <a:pt x="300" y="297"/>
                    </a:lnTo>
                    <a:lnTo>
                      <a:pt x="301" y="297"/>
                    </a:lnTo>
                    <a:lnTo>
                      <a:pt x="302" y="297"/>
                    </a:lnTo>
                    <a:lnTo>
                      <a:pt x="303" y="297"/>
                    </a:lnTo>
                    <a:lnTo>
                      <a:pt x="302" y="297"/>
                    </a:lnTo>
                    <a:lnTo>
                      <a:pt x="303" y="297"/>
                    </a:lnTo>
                    <a:lnTo>
                      <a:pt x="303" y="297"/>
                    </a:lnTo>
                    <a:lnTo>
                      <a:pt x="303" y="298"/>
                    </a:lnTo>
                    <a:lnTo>
                      <a:pt x="302" y="298"/>
                    </a:lnTo>
                    <a:lnTo>
                      <a:pt x="303" y="298"/>
                    </a:lnTo>
                    <a:lnTo>
                      <a:pt x="303" y="299"/>
                    </a:lnTo>
                    <a:lnTo>
                      <a:pt x="304" y="299"/>
                    </a:lnTo>
                    <a:lnTo>
                      <a:pt x="304" y="300"/>
                    </a:lnTo>
                    <a:lnTo>
                      <a:pt x="304" y="300"/>
                    </a:lnTo>
                    <a:lnTo>
                      <a:pt x="305" y="300"/>
                    </a:lnTo>
                    <a:lnTo>
                      <a:pt x="305" y="299"/>
                    </a:lnTo>
                    <a:lnTo>
                      <a:pt x="306" y="299"/>
                    </a:lnTo>
                    <a:lnTo>
                      <a:pt x="306" y="300"/>
                    </a:lnTo>
                    <a:lnTo>
                      <a:pt x="305" y="300"/>
                    </a:lnTo>
                    <a:lnTo>
                      <a:pt x="306" y="300"/>
                    </a:lnTo>
                    <a:lnTo>
                      <a:pt x="306" y="299"/>
                    </a:lnTo>
                    <a:lnTo>
                      <a:pt x="307" y="299"/>
                    </a:lnTo>
                    <a:lnTo>
                      <a:pt x="307" y="300"/>
                    </a:lnTo>
                    <a:lnTo>
                      <a:pt x="307" y="300"/>
                    </a:lnTo>
                    <a:lnTo>
                      <a:pt x="307" y="301"/>
                    </a:lnTo>
                    <a:lnTo>
                      <a:pt x="308" y="301"/>
                    </a:lnTo>
                    <a:lnTo>
                      <a:pt x="309" y="301"/>
                    </a:lnTo>
                    <a:lnTo>
                      <a:pt x="309" y="300"/>
                    </a:lnTo>
                    <a:lnTo>
                      <a:pt x="308" y="300"/>
                    </a:lnTo>
                    <a:lnTo>
                      <a:pt x="309" y="300"/>
                    </a:lnTo>
                    <a:lnTo>
                      <a:pt x="309" y="301"/>
                    </a:lnTo>
                    <a:lnTo>
                      <a:pt x="310" y="301"/>
                    </a:lnTo>
                    <a:lnTo>
                      <a:pt x="309" y="301"/>
                    </a:lnTo>
                    <a:lnTo>
                      <a:pt x="310" y="301"/>
                    </a:lnTo>
                    <a:lnTo>
                      <a:pt x="310" y="301"/>
                    </a:lnTo>
                    <a:lnTo>
                      <a:pt x="310" y="301"/>
                    </a:lnTo>
                    <a:lnTo>
                      <a:pt x="310" y="301"/>
                    </a:lnTo>
                    <a:lnTo>
                      <a:pt x="310" y="301"/>
                    </a:lnTo>
                    <a:lnTo>
                      <a:pt x="311" y="301"/>
                    </a:lnTo>
                    <a:lnTo>
                      <a:pt x="311" y="302"/>
                    </a:lnTo>
                    <a:lnTo>
                      <a:pt x="311" y="301"/>
                    </a:lnTo>
                    <a:lnTo>
                      <a:pt x="312" y="301"/>
                    </a:lnTo>
                    <a:lnTo>
                      <a:pt x="312" y="302"/>
                    </a:lnTo>
                    <a:lnTo>
                      <a:pt x="312" y="303"/>
                    </a:lnTo>
                    <a:lnTo>
                      <a:pt x="311" y="303"/>
                    </a:lnTo>
                    <a:lnTo>
                      <a:pt x="312" y="303"/>
                    </a:lnTo>
                    <a:lnTo>
                      <a:pt x="312" y="304"/>
                    </a:lnTo>
                    <a:lnTo>
                      <a:pt x="312" y="304"/>
                    </a:lnTo>
                    <a:lnTo>
                      <a:pt x="313" y="304"/>
                    </a:lnTo>
                    <a:lnTo>
                      <a:pt x="313" y="304"/>
                    </a:lnTo>
                    <a:lnTo>
                      <a:pt x="314" y="304"/>
                    </a:lnTo>
                    <a:lnTo>
                      <a:pt x="314" y="304"/>
                    </a:lnTo>
                    <a:lnTo>
                      <a:pt x="314" y="304"/>
                    </a:lnTo>
                    <a:lnTo>
                      <a:pt x="314" y="304"/>
                    </a:lnTo>
                    <a:lnTo>
                      <a:pt x="314" y="304"/>
                    </a:lnTo>
                    <a:lnTo>
                      <a:pt x="315" y="304"/>
                    </a:lnTo>
                    <a:lnTo>
                      <a:pt x="316" y="304"/>
                    </a:lnTo>
                    <a:lnTo>
                      <a:pt x="315" y="304"/>
                    </a:lnTo>
                    <a:lnTo>
                      <a:pt x="315" y="305"/>
                    </a:lnTo>
                    <a:lnTo>
                      <a:pt x="316" y="305"/>
                    </a:lnTo>
                    <a:lnTo>
                      <a:pt x="316" y="306"/>
                    </a:lnTo>
                    <a:lnTo>
                      <a:pt x="317" y="306"/>
                    </a:lnTo>
                    <a:lnTo>
                      <a:pt x="317" y="305"/>
                    </a:lnTo>
                    <a:lnTo>
                      <a:pt x="317" y="306"/>
                    </a:lnTo>
                    <a:lnTo>
                      <a:pt x="316" y="306"/>
                    </a:lnTo>
                    <a:lnTo>
                      <a:pt x="316" y="307"/>
                    </a:lnTo>
                    <a:lnTo>
                      <a:pt x="317" y="307"/>
                    </a:lnTo>
                    <a:lnTo>
                      <a:pt x="317" y="307"/>
                    </a:lnTo>
                    <a:lnTo>
                      <a:pt x="317" y="308"/>
                    </a:lnTo>
                    <a:lnTo>
                      <a:pt x="317" y="308"/>
                    </a:lnTo>
                    <a:lnTo>
                      <a:pt x="318" y="308"/>
                    </a:lnTo>
                    <a:lnTo>
                      <a:pt x="318" y="308"/>
                    </a:lnTo>
                    <a:lnTo>
                      <a:pt x="318" y="308"/>
                    </a:lnTo>
                    <a:lnTo>
                      <a:pt x="319" y="308"/>
                    </a:lnTo>
                    <a:lnTo>
                      <a:pt x="319" y="309"/>
                    </a:lnTo>
                    <a:lnTo>
                      <a:pt x="320" y="309"/>
                    </a:lnTo>
                    <a:lnTo>
                      <a:pt x="320" y="310"/>
                    </a:lnTo>
                    <a:lnTo>
                      <a:pt x="319" y="310"/>
                    </a:lnTo>
                    <a:lnTo>
                      <a:pt x="320" y="310"/>
                    </a:lnTo>
                    <a:lnTo>
                      <a:pt x="320" y="311"/>
                    </a:lnTo>
                    <a:lnTo>
                      <a:pt x="321" y="311"/>
                    </a:lnTo>
                    <a:lnTo>
                      <a:pt x="321" y="311"/>
                    </a:lnTo>
                    <a:lnTo>
                      <a:pt x="320" y="311"/>
                    </a:lnTo>
                    <a:lnTo>
                      <a:pt x="320" y="311"/>
                    </a:lnTo>
                    <a:lnTo>
                      <a:pt x="320" y="311"/>
                    </a:lnTo>
                    <a:lnTo>
                      <a:pt x="321" y="311"/>
                    </a:lnTo>
                    <a:lnTo>
                      <a:pt x="321" y="312"/>
                    </a:lnTo>
                    <a:lnTo>
                      <a:pt x="321" y="312"/>
                    </a:lnTo>
                    <a:lnTo>
                      <a:pt x="321" y="313"/>
                    </a:lnTo>
                    <a:lnTo>
                      <a:pt x="322" y="313"/>
                    </a:lnTo>
                    <a:lnTo>
                      <a:pt x="323" y="313"/>
                    </a:lnTo>
                    <a:lnTo>
                      <a:pt x="323" y="314"/>
                    </a:lnTo>
                    <a:lnTo>
                      <a:pt x="324" y="314"/>
                    </a:lnTo>
                    <a:lnTo>
                      <a:pt x="324" y="315"/>
                    </a:lnTo>
                    <a:lnTo>
                      <a:pt x="324" y="315"/>
                    </a:lnTo>
                    <a:lnTo>
                      <a:pt x="325" y="315"/>
                    </a:lnTo>
                    <a:lnTo>
                      <a:pt x="325" y="315"/>
                    </a:lnTo>
                    <a:lnTo>
                      <a:pt x="325" y="315"/>
                    </a:lnTo>
                    <a:lnTo>
                      <a:pt x="326" y="315"/>
                    </a:lnTo>
                    <a:lnTo>
                      <a:pt x="326" y="315"/>
                    </a:lnTo>
                    <a:lnTo>
                      <a:pt x="325" y="315"/>
                    </a:lnTo>
                    <a:lnTo>
                      <a:pt x="326" y="315"/>
                    </a:lnTo>
                    <a:lnTo>
                      <a:pt x="325" y="315"/>
                    </a:lnTo>
                    <a:lnTo>
                      <a:pt x="325" y="316"/>
                    </a:lnTo>
                    <a:lnTo>
                      <a:pt x="326" y="316"/>
                    </a:lnTo>
                    <a:lnTo>
                      <a:pt x="326" y="317"/>
                    </a:lnTo>
                    <a:lnTo>
                      <a:pt x="327" y="317"/>
                    </a:lnTo>
                    <a:lnTo>
                      <a:pt x="327" y="316"/>
                    </a:lnTo>
                    <a:lnTo>
                      <a:pt x="327" y="317"/>
                    </a:lnTo>
                    <a:lnTo>
                      <a:pt x="327" y="318"/>
                    </a:lnTo>
                    <a:lnTo>
                      <a:pt x="327" y="317"/>
                    </a:lnTo>
                    <a:lnTo>
                      <a:pt x="328" y="317"/>
                    </a:lnTo>
                    <a:lnTo>
                      <a:pt x="328" y="318"/>
                    </a:lnTo>
                    <a:lnTo>
                      <a:pt x="327" y="318"/>
                    </a:lnTo>
                    <a:lnTo>
                      <a:pt x="327" y="318"/>
                    </a:lnTo>
                    <a:lnTo>
                      <a:pt x="328" y="319"/>
                    </a:lnTo>
                    <a:lnTo>
                      <a:pt x="328" y="320"/>
                    </a:lnTo>
                    <a:lnTo>
                      <a:pt x="328" y="320"/>
                    </a:lnTo>
                    <a:lnTo>
                      <a:pt x="329" y="320"/>
                    </a:lnTo>
                    <a:lnTo>
                      <a:pt x="329" y="321"/>
                    </a:lnTo>
                    <a:lnTo>
                      <a:pt x="329" y="322"/>
                    </a:lnTo>
                    <a:lnTo>
                      <a:pt x="329" y="322"/>
                    </a:lnTo>
                    <a:lnTo>
                      <a:pt x="330" y="322"/>
                    </a:lnTo>
                    <a:lnTo>
                      <a:pt x="330" y="322"/>
                    </a:lnTo>
                    <a:lnTo>
                      <a:pt x="330" y="322"/>
                    </a:lnTo>
                    <a:lnTo>
                      <a:pt x="330" y="323"/>
                    </a:lnTo>
                    <a:lnTo>
                      <a:pt x="329" y="323"/>
                    </a:lnTo>
                    <a:lnTo>
                      <a:pt x="329" y="324"/>
                    </a:lnTo>
                    <a:lnTo>
                      <a:pt x="328" y="324"/>
                    </a:lnTo>
                    <a:lnTo>
                      <a:pt x="329" y="324"/>
                    </a:lnTo>
                    <a:lnTo>
                      <a:pt x="330" y="324"/>
                    </a:lnTo>
                    <a:lnTo>
                      <a:pt x="331" y="324"/>
                    </a:lnTo>
                    <a:lnTo>
                      <a:pt x="331" y="324"/>
                    </a:lnTo>
                    <a:lnTo>
                      <a:pt x="331" y="325"/>
                    </a:lnTo>
                    <a:lnTo>
                      <a:pt x="332" y="325"/>
                    </a:lnTo>
                    <a:lnTo>
                      <a:pt x="332" y="324"/>
                    </a:lnTo>
                    <a:lnTo>
                      <a:pt x="332" y="325"/>
                    </a:lnTo>
                    <a:lnTo>
                      <a:pt x="332" y="325"/>
                    </a:lnTo>
                    <a:lnTo>
                      <a:pt x="332" y="325"/>
                    </a:lnTo>
                    <a:lnTo>
                      <a:pt x="333" y="325"/>
                    </a:lnTo>
                    <a:lnTo>
                      <a:pt x="333" y="325"/>
                    </a:lnTo>
                    <a:lnTo>
                      <a:pt x="334" y="325"/>
                    </a:lnTo>
                    <a:lnTo>
                      <a:pt x="334" y="326"/>
                    </a:lnTo>
                    <a:lnTo>
                      <a:pt x="334" y="327"/>
                    </a:lnTo>
                    <a:lnTo>
                      <a:pt x="335" y="327"/>
                    </a:lnTo>
                    <a:lnTo>
                      <a:pt x="335" y="32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65" name="Freeform 1224">
                <a:extLst>
                  <a:ext uri="{FF2B5EF4-FFF2-40B4-BE49-F238E27FC236}">
                    <a16:creationId xmlns:a16="http://schemas.microsoft.com/office/drawing/2014/main" id="{63132262-F612-4562-AC76-C107A1E1C06F}"/>
                  </a:ext>
                </a:extLst>
              </p:cNvPr>
              <p:cNvSpPr>
                <a:spLocks/>
              </p:cNvSpPr>
              <p:nvPr/>
            </p:nvSpPr>
            <p:spPr bwMode="auto">
              <a:xfrm>
                <a:off x="5887" y="2398"/>
                <a:ext cx="413" cy="131"/>
              </a:xfrm>
              <a:custGeom>
                <a:avLst/>
                <a:gdLst>
                  <a:gd name="T0" fmla="*/ 294 w 413"/>
                  <a:gd name="T1" fmla="*/ 4 h 131"/>
                  <a:gd name="T2" fmla="*/ 297 w 413"/>
                  <a:gd name="T3" fmla="*/ 5 h 131"/>
                  <a:gd name="T4" fmla="*/ 305 w 413"/>
                  <a:gd name="T5" fmla="*/ 6 h 131"/>
                  <a:gd name="T6" fmla="*/ 312 w 413"/>
                  <a:gd name="T7" fmla="*/ 5 h 131"/>
                  <a:gd name="T8" fmla="*/ 315 w 413"/>
                  <a:gd name="T9" fmla="*/ 9 h 131"/>
                  <a:gd name="T10" fmla="*/ 321 w 413"/>
                  <a:gd name="T11" fmla="*/ 12 h 131"/>
                  <a:gd name="T12" fmla="*/ 327 w 413"/>
                  <a:gd name="T13" fmla="*/ 18 h 131"/>
                  <a:gd name="T14" fmla="*/ 331 w 413"/>
                  <a:gd name="T15" fmla="*/ 21 h 131"/>
                  <a:gd name="T16" fmla="*/ 335 w 413"/>
                  <a:gd name="T17" fmla="*/ 23 h 131"/>
                  <a:gd name="T18" fmla="*/ 338 w 413"/>
                  <a:gd name="T19" fmla="*/ 25 h 131"/>
                  <a:gd name="T20" fmla="*/ 340 w 413"/>
                  <a:gd name="T21" fmla="*/ 32 h 131"/>
                  <a:gd name="T22" fmla="*/ 347 w 413"/>
                  <a:gd name="T23" fmla="*/ 35 h 131"/>
                  <a:gd name="T24" fmla="*/ 351 w 413"/>
                  <a:gd name="T25" fmla="*/ 35 h 131"/>
                  <a:gd name="T26" fmla="*/ 354 w 413"/>
                  <a:gd name="T27" fmla="*/ 39 h 131"/>
                  <a:gd name="T28" fmla="*/ 360 w 413"/>
                  <a:gd name="T29" fmla="*/ 42 h 131"/>
                  <a:gd name="T30" fmla="*/ 367 w 413"/>
                  <a:gd name="T31" fmla="*/ 50 h 131"/>
                  <a:gd name="T32" fmla="*/ 377 w 413"/>
                  <a:gd name="T33" fmla="*/ 50 h 131"/>
                  <a:gd name="T34" fmla="*/ 392 w 413"/>
                  <a:gd name="T35" fmla="*/ 48 h 131"/>
                  <a:gd name="T36" fmla="*/ 410 w 413"/>
                  <a:gd name="T37" fmla="*/ 89 h 131"/>
                  <a:gd name="T38" fmla="*/ 382 w 413"/>
                  <a:gd name="T39" fmla="*/ 122 h 131"/>
                  <a:gd name="T40" fmla="*/ 360 w 413"/>
                  <a:gd name="T41" fmla="*/ 119 h 131"/>
                  <a:gd name="T42" fmla="*/ 358 w 413"/>
                  <a:gd name="T43" fmla="*/ 100 h 131"/>
                  <a:gd name="T44" fmla="*/ 347 w 413"/>
                  <a:gd name="T45" fmla="*/ 88 h 131"/>
                  <a:gd name="T46" fmla="*/ 323 w 413"/>
                  <a:gd name="T47" fmla="*/ 75 h 131"/>
                  <a:gd name="T48" fmla="*/ 307 w 413"/>
                  <a:gd name="T49" fmla="*/ 74 h 131"/>
                  <a:gd name="T50" fmla="*/ 293 w 413"/>
                  <a:gd name="T51" fmla="*/ 77 h 131"/>
                  <a:gd name="T52" fmla="*/ 277 w 413"/>
                  <a:gd name="T53" fmla="*/ 83 h 131"/>
                  <a:gd name="T54" fmla="*/ 265 w 413"/>
                  <a:gd name="T55" fmla="*/ 88 h 131"/>
                  <a:gd name="T56" fmla="*/ 252 w 413"/>
                  <a:gd name="T57" fmla="*/ 91 h 131"/>
                  <a:gd name="T58" fmla="*/ 243 w 413"/>
                  <a:gd name="T59" fmla="*/ 91 h 131"/>
                  <a:gd name="T60" fmla="*/ 233 w 413"/>
                  <a:gd name="T61" fmla="*/ 95 h 131"/>
                  <a:gd name="T62" fmla="*/ 223 w 413"/>
                  <a:gd name="T63" fmla="*/ 99 h 131"/>
                  <a:gd name="T64" fmla="*/ 215 w 413"/>
                  <a:gd name="T65" fmla="*/ 101 h 131"/>
                  <a:gd name="T66" fmla="*/ 207 w 413"/>
                  <a:gd name="T67" fmla="*/ 105 h 131"/>
                  <a:gd name="T68" fmla="*/ 197 w 413"/>
                  <a:gd name="T69" fmla="*/ 105 h 131"/>
                  <a:gd name="T70" fmla="*/ 186 w 413"/>
                  <a:gd name="T71" fmla="*/ 104 h 131"/>
                  <a:gd name="T72" fmla="*/ 175 w 413"/>
                  <a:gd name="T73" fmla="*/ 106 h 131"/>
                  <a:gd name="T74" fmla="*/ 165 w 413"/>
                  <a:gd name="T75" fmla="*/ 106 h 131"/>
                  <a:gd name="T76" fmla="*/ 155 w 413"/>
                  <a:gd name="T77" fmla="*/ 110 h 131"/>
                  <a:gd name="T78" fmla="*/ 146 w 413"/>
                  <a:gd name="T79" fmla="*/ 115 h 131"/>
                  <a:gd name="T80" fmla="*/ 139 w 413"/>
                  <a:gd name="T81" fmla="*/ 118 h 131"/>
                  <a:gd name="T82" fmla="*/ 129 w 413"/>
                  <a:gd name="T83" fmla="*/ 115 h 131"/>
                  <a:gd name="T84" fmla="*/ 121 w 413"/>
                  <a:gd name="T85" fmla="*/ 111 h 131"/>
                  <a:gd name="T86" fmla="*/ 112 w 413"/>
                  <a:gd name="T87" fmla="*/ 105 h 131"/>
                  <a:gd name="T88" fmla="*/ 104 w 413"/>
                  <a:gd name="T89" fmla="*/ 100 h 131"/>
                  <a:gd name="T90" fmla="*/ 95 w 413"/>
                  <a:gd name="T91" fmla="*/ 95 h 131"/>
                  <a:gd name="T92" fmla="*/ 88 w 413"/>
                  <a:gd name="T93" fmla="*/ 88 h 131"/>
                  <a:gd name="T94" fmla="*/ 77 w 413"/>
                  <a:gd name="T95" fmla="*/ 90 h 131"/>
                  <a:gd name="T96" fmla="*/ 68 w 413"/>
                  <a:gd name="T97" fmla="*/ 84 h 131"/>
                  <a:gd name="T98" fmla="*/ 58 w 413"/>
                  <a:gd name="T99" fmla="*/ 83 h 131"/>
                  <a:gd name="T100" fmla="*/ 49 w 413"/>
                  <a:gd name="T101" fmla="*/ 86 h 131"/>
                  <a:gd name="T102" fmla="*/ 39 w 413"/>
                  <a:gd name="T103" fmla="*/ 87 h 131"/>
                  <a:gd name="T104" fmla="*/ 31 w 413"/>
                  <a:gd name="T105" fmla="*/ 82 h 131"/>
                  <a:gd name="T106" fmla="*/ 21 w 413"/>
                  <a:gd name="T107" fmla="*/ 81 h 131"/>
                  <a:gd name="T108" fmla="*/ 12 w 413"/>
                  <a:gd name="T109" fmla="*/ 74 h 131"/>
                  <a:gd name="T110" fmla="*/ 9 w 413"/>
                  <a:gd name="T111" fmla="*/ 65 h 131"/>
                  <a:gd name="T112" fmla="*/ 8 w 413"/>
                  <a:gd name="T113" fmla="*/ 55 h 131"/>
                  <a:gd name="T114" fmla="*/ 4 w 413"/>
                  <a:gd name="T115" fmla="*/ 46 h 131"/>
                  <a:gd name="T116" fmla="*/ 4 w 413"/>
                  <a:gd name="T117" fmla="*/ 36 h 131"/>
                  <a:gd name="T118" fmla="*/ 1 w 413"/>
                  <a:gd name="T119" fmla="*/ 2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3" h="131">
                    <a:moveTo>
                      <a:pt x="290" y="0"/>
                    </a:moveTo>
                    <a:lnTo>
                      <a:pt x="290" y="1"/>
                    </a:lnTo>
                    <a:lnTo>
                      <a:pt x="290" y="1"/>
                    </a:lnTo>
                    <a:lnTo>
                      <a:pt x="290" y="1"/>
                    </a:lnTo>
                    <a:lnTo>
                      <a:pt x="290" y="1"/>
                    </a:lnTo>
                    <a:lnTo>
                      <a:pt x="291" y="1"/>
                    </a:lnTo>
                    <a:lnTo>
                      <a:pt x="291" y="1"/>
                    </a:lnTo>
                    <a:lnTo>
                      <a:pt x="292" y="1"/>
                    </a:lnTo>
                    <a:lnTo>
                      <a:pt x="292" y="1"/>
                    </a:lnTo>
                    <a:lnTo>
                      <a:pt x="293" y="1"/>
                    </a:lnTo>
                    <a:lnTo>
                      <a:pt x="293" y="2"/>
                    </a:lnTo>
                    <a:lnTo>
                      <a:pt x="293" y="3"/>
                    </a:lnTo>
                    <a:lnTo>
                      <a:pt x="293" y="3"/>
                    </a:lnTo>
                    <a:lnTo>
                      <a:pt x="293" y="4"/>
                    </a:lnTo>
                    <a:lnTo>
                      <a:pt x="293" y="3"/>
                    </a:lnTo>
                    <a:lnTo>
                      <a:pt x="294" y="3"/>
                    </a:lnTo>
                    <a:lnTo>
                      <a:pt x="294" y="4"/>
                    </a:lnTo>
                    <a:lnTo>
                      <a:pt x="295" y="4"/>
                    </a:lnTo>
                    <a:lnTo>
                      <a:pt x="295" y="5"/>
                    </a:lnTo>
                    <a:lnTo>
                      <a:pt x="294" y="5"/>
                    </a:lnTo>
                    <a:lnTo>
                      <a:pt x="293" y="5"/>
                    </a:lnTo>
                    <a:lnTo>
                      <a:pt x="293" y="5"/>
                    </a:lnTo>
                    <a:lnTo>
                      <a:pt x="294" y="5"/>
                    </a:lnTo>
                    <a:lnTo>
                      <a:pt x="295" y="5"/>
                    </a:lnTo>
                    <a:lnTo>
                      <a:pt x="295" y="6"/>
                    </a:lnTo>
                    <a:lnTo>
                      <a:pt x="296" y="6"/>
                    </a:lnTo>
                    <a:lnTo>
                      <a:pt x="296" y="7"/>
                    </a:lnTo>
                    <a:lnTo>
                      <a:pt x="296" y="7"/>
                    </a:lnTo>
                    <a:lnTo>
                      <a:pt x="296" y="6"/>
                    </a:lnTo>
                    <a:lnTo>
                      <a:pt x="297" y="6"/>
                    </a:lnTo>
                    <a:lnTo>
                      <a:pt x="297" y="5"/>
                    </a:lnTo>
                    <a:lnTo>
                      <a:pt x="297" y="5"/>
                    </a:lnTo>
                    <a:lnTo>
                      <a:pt x="298" y="5"/>
                    </a:lnTo>
                    <a:lnTo>
                      <a:pt x="297" y="5"/>
                    </a:lnTo>
                    <a:lnTo>
                      <a:pt x="298" y="5"/>
                    </a:lnTo>
                    <a:lnTo>
                      <a:pt x="298" y="4"/>
                    </a:lnTo>
                    <a:lnTo>
                      <a:pt x="299" y="4"/>
                    </a:lnTo>
                    <a:lnTo>
                      <a:pt x="299" y="5"/>
                    </a:lnTo>
                    <a:lnTo>
                      <a:pt x="300" y="5"/>
                    </a:lnTo>
                    <a:lnTo>
                      <a:pt x="300" y="5"/>
                    </a:lnTo>
                    <a:lnTo>
                      <a:pt x="300" y="5"/>
                    </a:lnTo>
                    <a:lnTo>
                      <a:pt x="300" y="6"/>
                    </a:lnTo>
                    <a:lnTo>
                      <a:pt x="301" y="6"/>
                    </a:lnTo>
                    <a:lnTo>
                      <a:pt x="302" y="6"/>
                    </a:lnTo>
                    <a:lnTo>
                      <a:pt x="302" y="5"/>
                    </a:lnTo>
                    <a:lnTo>
                      <a:pt x="303" y="5"/>
                    </a:lnTo>
                    <a:lnTo>
                      <a:pt x="303" y="5"/>
                    </a:lnTo>
                    <a:lnTo>
                      <a:pt x="304" y="5"/>
                    </a:lnTo>
                    <a:lnTo>
                      <a:pt x="304" y="5"/>
                    </a:lnTo>
                    <a:lnTo>
                      <a:pt x="304" y="6"/>
                    </a:lnTo>
                    <a:lnTo>
                      <a:pt x="305" y="6"/>
                    </a:lnTo>
                    <a:lnTo>
                      <a:pt x="306" y="6"/>
                    </a:lnTo>
                    <a:lnTo>
                      <a:pt x="306" y="7"/>
                    </a:lnTo>
                    <a:lnTo>
                      <a:pt x="307" y="7"/>
                    </a:lnTo>
                    <a:lnTo>
                      <a:pt x="307" y="7"/>
                    </a:lnTo>
                    <a:lnTo>
                      <a:pt x="308" y="7"/>
                    </a:lnTo>
                    <a:lnTo>
                      <a:pt x="307" y="7"/>
                    </a:lnTo>
                    <a:lnTo>
                      <a:pt x="307" y="6"/>
                    </a:lnTo>
                    <a:lnTo>
                      <a:pt x="308" y="6"/>
                    </a:lnTo>
                    <a:lnTo>
                      <a:pt x="308" y="7"/>
                    </a:lnTo>
                    <a:lnTo>
                      <a:pt x="308" y="8"/>
                    </a:lnTo>
                    <a:lnTo>
                      <a:pt x="308" y="7"/>
                    </a:lnTo>
                    <a:lnTo>
                      <a:pt x="309" y="7"/>
                    </a:lnTo>
                    <a:lnTo>
                      <a:pt x="310" y="7"/>
                    </a:lnTo>
                    <a:lnTo>
                      <a:pt x="310" y="6"/>
                    </a:lnTo>
                    <a:lnTo>
                      <a:pt x="310" y="5"/>
                    </a:lnTo>
                    <a:lnTo>
                      <a:pt x="311" y="5"/>
                    </a:lnTo>
                    <a:lnTo>
                      <a:pt x="312" y="5"/>
                    </a:lnTo>
                    <a:lnTo>
                      <a:pt x="312" y="6"/>
                    </a:lnTo>
                    <a:lnTo>
                      <a:pt x="311" y="6"/>
                    </a:lnTo>
                    <a:lnTo>
                      <a:pt x="311" y="7"/>
                    </a:lnTo>
                    <a:lnTo>
                      <a:pt x="312" y="7"/>
                    </a:lnTo>
                    <a:lnTo>
                      <a:pt x="312" y="6"/>
                    </a:lnTo>
                    <a:lnTo>
                      <a:pt x="313" y="6"/>
                    </a:lnTo>
                    <a:lnTo>
                      <a:pt x="313" y="7"/>
                    </a:lnTo>
                    <a:lnTo>
                      <a:pt x="313" y="6"/>
                    </a:lnTo>
                    <a:lnTo>
                      <a:pt x="314" y="6"/>
                    </a:lnTo>
                    <a:lnTo>
                      <a:pt x="314" y="7"/>
                    </a:lnTo>
                    <a:lnTo>
                      <a:pt x="314" y="8"/>
                    </a:lnTo>
                    <a:lnTo>
                      <a:pt x="314" y="8"/>
                    </a:lnTo>
                    <a:lnTo>
                      <a:pt x="314" y="8"/>
                    </a:lnTo>
                    <a:lnTo>
                      <a:pt x="314" y="8"/>
                    </a:lnTo>
                    <a:lnTo>
                      <a:pt x="314" y="9"/>
                    </a:lnTo>
                    <a:lnTo>
                      <a:pt x="314" y="9"/>
                    </a:lnTo>
                    <a:lnTo>
                      <a:pt x="315" y="9"/>
                    </a:lnTo>
                    <a:lnTo>
                      <a:pt x="315" y="10"/>
                    </a:lnTo>
                    <a:lnTo>
                      <a:pt x="316" y="10"/>
                    </a:lnTo>
                    <a:lnTo>
                      <a:pt x="316" y="9"/>
                    </a:lnTo>
                    <a:lnTo>
                      <a:pt x="317" y="9"/>
                    </a:lnTo>
                    <a:lnTo>
                      <a:pt x="317" y="10"/>
                    </a:lnTo>
                    <a:lnTo>
                      <a:pt x="317" y="10"/>
                    </a:lnTo>
                    <a:lnTo>
                      <a:pt x="318" y="10"/>
                    </a:lnTo>
                    <a:lnTo>
                      <a:pt x="318" y="11"/>
                    </a:lnTo>
                    <a:lnTo>
                      <a:pt x="319" y="11"/>
                    </a:lnTo>
                    <a:lnTo>
                      <a:pt x="319" y="10"/>
                    </a:lnTo>
                    <a:lnTo>
                      <a:pt x="319" y="11"/>
                    </a:lnTo>
                    <a:lnTo>
                      <a:pt x="319" y="12"/>
                    </a:lnTo>
                    <a:lnTo>
                      <a:pt x="319" y="11"/>
                    </a:lnTo>
                    <a:lnTo>
                      <a:pt x="320" y="11"/>
                    </a:lnTo>
                    <a:lnTo>
                      <a:pt x="320" y="12"/>
                    </a:lnTo>
                    <a:lnTo>
                      <a:pt x="320" y="12"/>
                    </a:lnTo>
                    <a:lnTo>
                      <a:pt x="321" y="12"/>
                    </a:lnTo>
                    <a:lnTo>
                      <a:pt x="321" y="13"/>
                    </a:lnTo>
                    <a:lnTo>
                      <a:pt x="321" y="13"/>
                    </a:lnTo>
                    <a:lnTo>
                      <a:pt x="321" y="14"/>
                    </a:lnTo>
                    <a:lnTo>
                      <a:pt x="322" y="14"/>
                    </a:lnTo>
                    <a:lnTo>
                      <a:pt x="323" y="14"/>
                    </a:lnTo>
                    <a:lnTo>
                      <a:pt x="323" y="15"/>
                    </a:lnTo>
                    <a:lnTo>
                      <a:pt x="323" y="14"/>
                    </a:lnTo>
                    <a:lnTo>
                      <a:pt x="324" y="14"/>
                    </a:lnTo>
                    <a:lnTo>
                      <a:pt x="324" y="15"/>
                    </a:lnTo>
                    <a:lnTo>
                      <a:pt x="324" y="15"/>
                    </a:lnTo>
                    <a:lnTo>
                      <a:pt x="324" y="15"/>
                    </a:lnTo>
                    <a:lnTo>
                      <a:pt x="325" y="15"/>
                    </a:lnTo>
                    <a:lnTo>
                      <a:pt x="326" y="15"/>
                    </a:lnTo>
                    <a:lnTo>
                      <a:pt x="326" y="16"/>
                    </a:lnTo>
                    <a:lnTo>
                      <a:pt x="326" y="17"/>
                    </a:lnTo>
                    <a:lnTo>
                      <a:pt x="326" y="18"/>
                    </a:lnTo>
                    <a:lnTo>
                      <a:pt x="327" y="18"/>
                    </a:lnTo>
                    <a:lnTo>
                      <a:pt x="327" y="19"/>
                    </a:lnTo>
                    <a:lnTo>
                      <a:pt x="327" y="19"/>
                    </a:lnTo>
                    <a:lnTo>
                      <a:pt x="327" y="19"/>
                    </a:lnTo>
                    <a:lnTo>
                      <a:pt x="327" y="19"/>
                    </a:lnTo>
                    <a:lnTo>
                      <a:pt x="328" y="19"/>
                    </a:lnTo>
                    <a:lnTo>
                      <a:pt x="328" y="19"/>
                    </a:lnTo>
                    <a:lnTo>
                      <a:pt x="327" y="19"/>
                    </a:lnTo>
                    <a:lnTo>
                      <a:pt x="328" y="19"/>
                    </a:lnTo>
                    <a:lnTo>
                      <a:pt x="328" y="20"/>
                    </a:lnTo>
                    <a:lnTo>
                      <a:pt x="329" y="20"/>
                    </a:lnTo>
                    <a:lnTo>
                      <a:pt x="329" y="21"/>
                    </a:lnTo>
                    <a:lnTo>
                      <a:pt x="330" y="21"/>
                    </a:lnTo>
                    <a:lnTo>
                      <a:pt x="330" y="22"/>
                    </a:lnTo>
                    <a:lnTo>
                      <a:pt x="330" y="21"/>
                    </a:lnTo>
                    <a:lnTo>
                      <a:pt x="331" y="21"/>
                    </a:lnTo>
                    <a:lnTo>
                      <a:pt x="331" y="22"/>
                    </a:lnTo>
                    <a:lnTo>
                      <a:pt x="331" y="21"/>
                    </a:lnTo>
                    <a:lnTo>
                      <a:pt x="331" y="21"/>
                    </a:lnTo>
                    <a:lnTo>
                      <a:pt x="331" y="22"/>
                    </a:lnTo>
                    <a:lnTo>
                      <a:pt x="332" y="22"/>
                    </a:lnTo>
                    <a:lnTo>
                      <a:pt x="332" y="22"/>
                    </a:lnTo>
                    <a:lnTo>
                      <a:pt x="332" y="22"/>
                    </a:lnTo>
                    <a:lnTo>
                      <a:pt x="333" y="22"/>
                    </a:lnTo>
                    <a:lnTo>
                      <a:pt x="334" y="22"/>
                    </a:lnTo>
                    <a:lnTo>
                      <a:pt x="333" y="22"/>
                    </a:lnTo>
                    <a:lnTo>
                      <a:pt x="334" y="22"/>
                    </a:lnTo>
                    <a:lnTo>
                      <a:pt x="334" y="22"/>
                    </a:lnTo>
                    <a:lnTo>
                      <a:pt x="334" y="22"/>
                    </a:lnTo>
                    <a:lnTo>
                      <a:pt x="334" y="22"/>
                    </a:lnTo>
                    <a:lnTo>
                      <a:pt x="334" y="22"/>
                    </a:lnTo>
                    <a:lnTo>
                      <a:pt x="335" y="22"/>
                    </a:lnTo>
                    <a:lnTo>
                      <a:pt x="334" y="22"/>
                    </a:lnTo>
                    <a:lnTo>
                      <a:pt x="334" y="23"/>
                    </a:lnTo>
                    <a:lnTo>
                      <a:pt x="335" y="23"/>
                    </a:lnTo>
                    <a:lnTo>
                      <a:pt x="334" y="23"/>
                    </a:lnTo>
                    <a:lnTo>
                      <a:pt x="335" y="24"/>
                    </a:lnTo>
                    <a:lnTo>
                      <a:pt x="334" y="24"/>
                    </a:lnTo>
                    <a:lnTo>
                      <a:pt x="334" y="25"/>
                    </a:lnTo>
                    <a:lnTo>
                      <a:pt x="335" y="25"/>
                    </a:lnTo>
                    <a:lnTo>
                      <a:pt x="336" y="25"/>
                    </a:lnTo>
                    <a:lnTo>
                      <a:pt x="336" y="26"/>
                    </a:lnTo>
                    <a:lnTo>
                      <a:pt x="336" y="25"/>
                    </a:lnTo>
                    <a:lnTo>
                      <a:pt x="337" y="25"/>
                    </a:lnTo>
                    <a:lnTo>
                      <a:pt x="336" y="25"/>
                    </a:lnTo>
                    <a:lnTo>
                      <a:pt x="337" y="25"/>
                    </a:lnTo>
                    <a:lnTo>
                      <a:pt x="338" y="25"/>
                    </a:lnTo>
                    <a:lnTo>
                      <a:pt x="338" y="24"/>
                    </a:lnTo>
                    <a:lnTo>
                      <a:pt x="338" y="24"/>
                    </a:lnTo>
                    <a:lnTo>
                      <a:pt x="339" y="24"/>
                    </a:lnTo>
                    <a:lnTo>
                      <a:pt x="339" y="25"/>
                    </a:lnTo>
                    <a:lnTo>
                      <a:pt x="338" y="25"/>
                    </a:lnTo>
                    <a:lnTo>
                      <a:pt x="338" y="26"/>
                    </a:lnTo>
                    <a:lnTo>
                      <a:pt x="339" y="26"/>
                    </a:lnTo>
                    <a:lnTo>
                      <a:pt x="339" y="26"/>
                    </a:lnTo>
                    <a:lnTo>
                      <a:pt x="339" y="27"/>
                    </a:lnTo>
                    <a:lnTo>
                      <a:pt x="340" y="27"/>
                    </a:lnTo>
                    <a:lnTo>
                      <a:pt x="340" y="28"/>
                    </a:lnTo>
                    <a:lnTo>
                      <a:pt x="339" y="28"/>
                    </a:lnTo>
                    <a:lnTo>
                      <a:pt x="338" y="28"/>
                    </a:lnTo>
                    <a:lnTo>
                      <a:pt x="338" y="28"/>
                    </a:lnTo>
                    <a:lnTo>
                      <a:pt x="338" y="29"/>
                    </a:lnTo>
                    <a:lnTo>
                      <a:pt x="338" y="29"/>
                    </a:lnTo>
                    <a:lnTo>
                      <a:pt x="338" y="29"/>
                    </a:lnTo>
                    <a:lnTo>
                      <a:pt x="338" y="30"/>
                    </a:lnTo>
                    <a:lnTo>
                      <a:pt x="338" y="31"/>
                    </a:lnTo>
                    <a:lnTo>
                      <a:pt x="338" y="32"/>
                    </a:lnTo>
                    <a:lnTo>
                      <a:pt x="339" y="32"/>
                    </a:lnTo>
                    <a:lnTo>
                      <a:pt x="340" y="32"/>
                    </a:lnTo>
                    <a:lnTo>
                      <a:pt x="341" y="32"/>
                    </a:lnTo>
                    <a:lnTo>
                      <a:pt x="341" y="32"/>
                    </a:lnTo>
                    <a:lnTo>
                      <a:pt x="341" y="32"/>
                    </a:lnTo>
                    <a:lnTo>
                      <a:pt x="341" y="32"/>
                    </a:lnTo>
                    <a:lnTo>
                      <a:pt x="341" y="33"/>
                    </a:lnTo>
                    <a:lnTo>
                      <a:pt x="341" y="33"/>
                    </a:lnTo>
                    <a:lnTo>
                      <a:pt x="342" y="33"/>
                    </a:lnTo>
                    <a:lnTo>
                      <a:pt x="343" y="33"/>
                    </a:lnTo>
                    <a:lnTo>
                      <a:pt x="343" y="34"/>
                    </a:lnTo>
                    <a:lnTo>
                      <a:pt x="344" y="34"/>
                    </a:lnTo>
                    <a:lnTo>
                      <a:pt x="344" y="35"/>
                    </a:lnTo>
                    <a:lnTo>
                      <a:pt x="344" y="36"/>
                    </a:lnTo>
                    <a:lnTo>
                      <a:pt x="345" y="36"/>
                    </a:lnTo>
                    <a:lnTo>
                      <a:pt x="345" y="35"/>
                    </a:lnTo>
                    <a:lnTo>
                      <a:pt x="345" y="35"/>
                    </a:lnTo>
                    <a:lnTo>
                      <a:pt x="346" y="35"/>
                    </a:lnTo>
                    <a:lnTo>
                      <a:pt x="347" y="35"/>
                    </a:lnTo>
                    <a:lnTo>
                      <a:pt x="348" y="35"/>
                    </a:lnTo>
                    <a:lnTo>
                      <a:pt x="348" y="35"/>
                    </a:lnTo>
                    <a:lnTo>
                      <a:pt x="348" y="34"/>
                    </a:lnTo>
                    <a:lnTo>
                      <a:pt x="349" y="34"/>
                    </a:lnTo>
                    <a:lnTo>
                      <a:pt x="349" y="33"/>
                    </a:lnTo>
                    <a:lnTo>
                      <a:pt x="350" y="33"/>
                    </a:lnTo>
                    <a:lnTo>
                      <a:pt x="350" y="32"/>
                    </a:lnTo>
                    <a:lnTo>
                      <a:pt x="349" y="32"/>
                    </a:lnTo>
                    <a:lnTo>
                      <a:pt x="350" y="32"/>
                    </a:lnTo>
                    <a:lnTo>
                      <a:pt x="350" y="33"/>
                    </a:lnTo>
                    <a:lnTo>
                      <a:pt x="351" y="33"/>
                    </a:lnTo>
                    <a:lnTo>
                      <a:pt x="351" y="32"/>
                    </a:lnTo>
                    <a:lnTo>
                      <a:pt x="351" y="32"/>
                    </a:lnTo>
                    <a:lnTo>
                      <a:pt x="351" y="33"/>
                    </a:lnTo>
                    <a:lnTo>
                      <a:pt x="351" y="34"/>
                    </a:lnTo>
                    <a:lnTo>
                      <a:pt x="351" y="35"/>
                    </a:lnTo>
                    <a:lnTo>
                      <a:pt x="351" y="35"/>
                    </a:lnTo>
                    <a:lnTo>
                      <a:pt x="351" y="36"/>
                    </a:lnTo>
                    <a:lnTo>
                      <a:pt x="351" y="36"/>
                    </a:lnTo>
                    <a:lnTo>
                      <a:pt x="351" y="35"/>
                    </a:lnTo>
                    <a:lnTo>
                      <a:pt x="352" y="35"/>
                    </a:lnTo>
                    <a:lnTo>
                      <a:pt x="352" y="34"/>
                    </a:lnTo>
                    <a:lnTo>
                      <a:pt x="353" y="34"/>
                    </a:lnTo>
                    <a:lnTo>
                      <a:pt x="353" y="35"/>
                    </a:lnTo>
                    <a:lnTo>
                      <a:pt x="353" y="36"/>
                    </a:lnTo>
                    <a:lnTo>
                      <a:pt x="352" y="36"/>
                    </a:lnTo>
                    <a:lnTo>
                      <a:pt x="352" y="36"/>
                    </a:lnTo>
                    <a:lnTo>
                      <a:pt x="353" y="36"/>
                    </a:lnTo>
                    <a:lnTo>
                      <a:pt x="352" y="37"/>
                    </a:lnTo>
                    <a:lnTo>
                      <a:pt x="353" y="37"/>
                    </a:lnTo>
                    <a:lnTo>
                      <a:pt x="353" y="38"/>
                    </a:lnTo>
                    <a:lnTo>
                      <a:pt x="353" y="39"/>
                    </a:lnTo>
                    <a:lnTo>
                      <a:pt x="353" y="39"/>
                    </a:lnTo>
                    <a:lnTo>
                      <a:pt x="354" y="39"/>
                    </a:lnTo>
                    <a:lnTo>
                      <a:pt x="354" y="40"/>
                    </a:lnTo>
                    <a:lnTo>
                      <a:pt x="353" y="40"/>
                    </a:lnTo>
                    <a:lnTo>
                      <a:pt x="354" y="40"/>
                    </a:lnTo>
                    <a:lnTo>
                      <a:pt x="354" y="41"/>
                    </a:lnTo>
                    <a:lnTo>
                      <a:pt x="354" y="40"/>
                    </a:lnTo>
                    <a:lnTo>
                      <a:pt x="354" y="39"/>
                    </a:lnTo>
                    <a:lnTo>
                      <a:pt x="355" y="39"/>
                    </a:lnTo>
                    <a:lnTo>
                      <a:pt x="355" y="39"/>
                    </a:lnTo>
                    <a:lnTo>
                      <a:pt x="356" y="39"/>
                    </a:lnTo>
                    <a:lnTo>
                      <a:pt x="357" y="39"/>
                    </a:lnTo>
                    <a:lnTo>
                      <a:pt x="358" y="39"/>
                    </a:lnTo>
                    <a:lnTo>
                      <a:pt x="358" y="40"/>
                    </a:lnTo>
                    <a:lnTo>
                      <a:pt x="358" y="41"/>
                    </a:lnTo>
                    <a:lnTo>
                      <a:pt x="358" y="41"/>
                    </a:lnTo>
                    <a:lnTo>
                      <a:pt x="358" y="42"/>
                    </a:lnTo>
                    <a:lnTo>
                      <a:pt x="359" y="42"/>
                    </a:lnTo>
                    <a:lnTo>
                      <a:pt x="360" y="42"/>
                    </a:lnTo>
                    <a:lnTo>
                      <a:pt x="361" y="42"/>
                    </a:lnTo>
                    <a:lnTo>
                      <a:pt x="361" y="43"/>
                    </a:lnTo>
                    <a:lnTo>
                      <a:pt x="362" y="43"/>
                    </a:lnTo>
                    <a:lnTo>
                      <a:pt x="362" y="44"/>
                    </a:lnTo>
                    <a:lnTo>
                      <a:pt x="362" y="44"/>
                    </a:lnTo>
                    <a:lnTo>
                      <a:pt x="362" y="45"/>
                    </a:lnTo>
                    <a:lnTo>
                      <a:pt x="362" y="46"/>
                    </a:lnTo>
                    <a:lnTo>
                      <a:pt x="362" y="46"/>
                    </a:lnTo>
                    <a:lnTo>
                      <a:pt x="363" y="46"/>
                    </a:lnTo>
                    <a:lnTo>
                      <a:pt x="363" y="47"/>
                    </a:lnTo>
                    <a:lnTo>
                      <a:pt x="364" y="47"/>
                    </a:lnTo>
                    <a:lnTo>
                      <a:pt x="365" y="47"/>
                    </a:lnTo>
                    <a:lnTo>
                      <a:pt x="365" y="47"/>
                    </a:lnTo>
                    <a:lnTo>
                      <a:pt x="366" y="47"/>
                    </a:lnTo>
                    <a:lnTo>
                      <a:pt x="367" y="48"/>
                    </a:lnTo>
                    <a:lnTo>
                      <a:pt x="367" y="49"/>
                    </a:lnTo>
                    <a:lnTo>
                      <a:pt x="367" y="50"/>
                    </a:lnTo>
                    <a:lnTo>
                      <a:pt x="366" y="50"/>
                    </a:lnTo>
                    <a:lnTo>
                      <a:pt x="366" y="50"/>
                    </a:lnTo>
                    <a:lnTo>
                      <a:pt x="365" y="50"/>
                    </a:lnTo>
                    <a:lnTo>
                      <a:pt x="365" y="51"/>
                    </a:lnTo>
                    <a:lnTo>
                      <a:pt x="366" y="51"/>
                    </a:lnTo>
                    <a:lnTo>
                      <a:pt x="367" y="51"/>
                    </a:lnTo>
                    <a:lnTo>
                      <a:pt x="368" y="51"/>
                    </a:lnTo>
                    <a:lnTo>
                      <a:pt x="369" y="51"/>
                    </a:lnTo>
                    <a:lnTo>
                      <a:pt x="370" y="51"/>
                    </a:lnTo>
                    <a:lnTo>
                      <a:pt x="371" y="50"/>
                    </a:lnTo>
                    <a:lnTo>
                      <a:pt x="372" y="50"/>
                    </a:lnTo>
                    <a:lnTo>
                      <a:pt x="372" y="50"/>
                    </a:lnTo>
                    <a:lnTo>
                      <a:pt x="374" y="49"/>
                    </a:lnTo>
                    <a:lnTo>
                      <a:pt x="375" y="50"/>
                    </a:lnTo>
                    <a:lnTo>
                      <a:pt x="376" y="50"/>
                    </a:lnTo>
                    <a:lnTo>
                      <a:pt x="376" y="50"/>
                    </a:lnTo>
                    <a:lnTo>
                      <a:pt x="377" y="50"/>
                    </a:lnTo>
                    <a:lnTo>
                      <a:pt x="378" y="50"/>
                    </a:lnTo>
                    <a:lnTo>
                      <a:pt x="378" y="49"/>
                    </a:lnTo>
                    <a:lnTo>
                      <a:pt x="379" y="49"/>
                    </a:lnTo>
                    <a:lnTo>
                      <a:pt x="379" y="48"/>
                    </a:lnTo>
                    <a:lnTo>
                      <a:pt x="380" y="48"/>
                    </a:lnTo>
                    <a:lnTo>
                      <a:pt x="381" y="48"/>
                    </a:lnTo>
                    <a:lnTo>
                      <a:pt x="382" y="48"/>
                    </a:lnTo>
                    <a:lnTo>
                      <a:pt x="383" y="48"/>
                    </a:lnTo>
                    <a:lnTo>
                      <a:pt x="382" y="47"/>
                    </a:lnTo>
                    <a:lnTo>
                      <a:pt x="383" y="47"/>
                    </a:lnTo>
                    <a:lnTo>
                      <a:pt x="384" y="47"/>
                    </a:lnTo>
                    <a:lnTo>
                      <a:pt x="385" y="47"/>
                    </a:lnTo>
                    <a:lnTo>
                      <a:pt x="387" y="46"/>
                    </a:lnTo>
                    <a:lnTo>
                      <a:pt x="389" y="46"/>
                    </a:lnTo>
                    <a:lnTo>
                      <a:pt x="389" y="46"/>
                    </a:lnTo>
                    <a:lnTo>
                      <a:pt x="390" y="46"/>
                    </a:lnTo>
                    <a:lnTo>
                      <a:pt x="392" y="48"/>
                    </a:lnTo>
                    <a:lnTo>
                      <a:pt x="395" y="50"/>
                    </a:lnTo>
                    <a:lnTo>
                      <a:pt x="396" y="51"/>
                    </a:lnTo>
                    <a:lnTo>
                      <a:pt x="398" y="52"/>
                    </a:lnTo>
                    <a:lnTo>
                      <a:pt x="403" y="56"/>
                    </a:lnTo>
                    <a:lnTo>
                      <a:pt x="404" y="58"/>
                    </a:lnTo>
                    <a:lnTo>
                      <a:pt x="405" y="60"/>
                    </a:lnTo>
                    <a:lnTo>
                      <a:pt x="406" y="64"/>
                    </a:lnTo>
                    <a:lnTo>
                      <a:pt x="407" y="67"/>
                    </a:lnTo>
                    <a:lnTo>
                      <a:pt x="407" y="69"/>
                    </a:lnTo>
                    <a:lnTo>
                      <a:pt x="410" y="72"/>
                    </a:lnTo>
                    <a:lnTo>
                      <a:pt x="411" y="74"/>
                    </a:lnTo>
                    <a:lnTo>
                      <a:pt x="413" y="77"/>
                    </a:lnTo>
                    <a:lnTo>
                      <a:pt x="413" y="80"/>
                    </a:lnTo>
                    <a:lnTo>
                      <a:pt x="413" y="82"/>
                    </a:lnTo>
                    <a:lnTo>
                      <a:pt x="412" y="85"/>
                    </a:lnTo>
                    <a:lnTo>
                      <a:pt x="412" y="87"/>
                    </a:lnTo>
                    <a:lnTo>
                      <a:pt x="410" y="89"/>
                    </a:lnTo>
                    <a:lnTo>
                      <a:pt x="410" y="91"/>
                    </a:lnTo>
                    <a:lnTo>
                      <a:pt x="407" y="97"/>
                    </a:lnTo>
                    <a:lnTo>
                      <a:pt x="405" y="99"/>
                    </a:lnTo>
                    <a:lnTo>
                      <a:pt x="403" y="102"/>
                    </a:lnTo>
                    <a:lnTo>
                      <a:pt x="403" y="105"/>
                    </a:lnTo>
                    <a:lnTo>
                      <a:pt x="401" y="108"/>
                    </a:lnTo>
                    <a:lnTo>
                      <a:pt x="399" y="110"/>
                    </a:lnTo>
                    <a:lnTo>
                      <a:pt x="396" y="111"/>
                    </a:lnTo>
                    <a:lnTo>
                      <a:pt x="393" y="114"/>
                    </a:lnTo>
                    <a:lnTo>
                      <a:pt x="391" y="117"/>
                    </a:lnTo>
                    <a:lnTo>
                      <a:pt x="390" y="118"/>
                    </a:lnTo>
                    <a:lnTo>
                      <a:pt x="390" y="119"/>
                    </a:lnTo>
                    <a:lnTo>
                      <a:pt x="389" y="120"/>
                    </a:lnTo>
                    <a:lnTo>
                      <a:pt x="389" y="121"/>
                    </a:lnTo>
                    <a:lnTo>
                      <a:pt x="386" y="122"/>
                    </a:lnTo>
                    <a:lnTo>
                      <a:pt x="383" y="122"/>
                    </a:lnTo>
                    <a:lnTo>
                      <a:pt x="382" y="122"/>
                    </a:lnTo>
                    <a:lnTo>
                      <a:pt x="380" y="123"/>
                    </a:lnTo>
                    <a:lnTo>
                      <a:pt x="378" y="123"/>
                    </a:lnTo>
                    <a:lnTo>
                      <a:pt x="376" y="124"/>
                    </a:lnTo>
                    <a:lnTo>
                      <a:pt x="375" y="125"/>
                    </a:lnTo>
                    <a:lnTo>
                      <a:pt x="374" y="125"/>
                    </a:lnTo>
                    <a:lnTo>
                      <a:pt x="371" y="126"/>
                    </a:lnTo>
                    <a:lnTo>
                      <a:pt x="365" y="131"/>
                    </a:lnTo>
                    <a:lnTo>
                      <a:pt x="364" y="131"/>
                    </a:lnTo>
                    <a:lnTo>
                      <a:pt x="364" y="130"/>
                    </a:lnTo>
                    <a:lnTo>
                      <a:pt x="363" y="130"/>
                    </a:lnTo>
                    <a:lnTo>
                      <a:pt x="362" y="129"/>
                    </a:lnTo>
                    <a:lnTo>
                      <a:pt x="362" y="126"/>
                    </a:lnTo>
                    <a:lnTo>
                      <a:pt x="362" y="124"/>
                    </a:lnTo>
                    <a:lnTo>
                      <a:pt x="362" y="123"/>
                    </a:lnTo>
                    <a:lnTo>
                      <a:pt x="362" y="122"/>
                    </a:lnTo>
                    <a:lnTo>
                      <a:pt x="360" y="120"/>
                    </a:lnTo>
                    <a:lnTo>
                      <a:pt x="360" y="119"/>
                    </a:lnTo>
                    <a:lnTo>
                      <a:pt x="360" y="118"/>
                    </a:lnTo>
                    <a:lnTo>
                      <a:pt x="362" y="117"/>
                    </a:lnTo>
                    <a:lnTo>
                      <a:pt x="362" y="116"/>
                    </a:lnTo>
                    <a:lnTo>
                      <a:pt x="361" y="115"/>
                    </a:lnTo>
                    <a:lnTo>
                      <a:pt x="360" y="115"/>
                    </a:lnTo>
                    <a:lnTo>
                      <a:pt x="359" y="115"/>
                    </a:lnTo>
                    <a:lnTo>
                      <a:pt x="358" y="114"/>
                    </a:lnTo>
                    <a:lnTo>
                      <a:pt x="358" y="113"/>
                    </a:lnTo>
                    <a:lnTo>
                      <a:pt x="359" y="110"/>
                    </a:lnTo>
                    <a:lnTo>
                      <a:pt x="360" y="109"/>
                    </a:lnTo>
                    <a:lnTo>
                      <a:pt x="361" y="109"/>
                    </a:lnTo>
                    <a:lnTo>
                      <a:pt x="361" y="105"/>
                    </a:lnTo>
                    <a:lnTo>
                      <a:pt x="361" y="104"/>
                    </a:lnTo>
                    <a:lnTo>
                      <a:pt x="360" y="103"/>
                    </a:lnTo>
                    <a:lnTo>
                      <a:pt x="359" y="102"/>
                    </a:lnTo>
                    <a:lnTo>
                      <a:pt x="358" y="101"/>
                    </a:lnTo>
                    <a:lnTo>
                      <a:pt x="358" y="100"/>
                    </a:lnTo>
                    <a:lnTo>
                      <a:pt x="358" y="99"/>
                    </a:lnTo>
                    <a:lnTo>
                      <a:pt x="357" y="99"/>
                    </a:lnTo>
                    <a:lnTo>
                      <a:pt x="355" y="98"/>
                    </a:lnTo>
                    <a:lnTo>
                      <a:pt x="355" y="98"/>
                    </a:lnTo>
                    <a:lnTo>
                      <a:pt x="354" y="97"/>
                    </a:lnTo>
                    <a:lnTo>
                      <a:pt x="353" y="97"/>
                    </a:lnTo>
                    <a:lnTo>
                      <a:pt x="352" y="96"/>
                    </a:lnTo>
                    <a:lnTo>
                      <a:pt x="352" y="95"/>
                    </a:lnTo>
                    <a:lnTo>
                      <a:pt x="352" y="95"/>
                    </a:lnTo>
                    <a:lnTo>
                      <a:pt x="351" y="93"/>
                    </a:lnTo>
                    <a:lnTo>
                      <a:pt x="351" y="91"/>
                    </a:lnTo>
                    <a:lnTo>
                      <a:pt x="351" y="91"/>
                    </a:lnTo>
                    <a:lnTo>
                      <a:pt x="351" y="90"/>
                    </a:lnTo>
                    <a:lnTo>
                      <a:pt x="351" y="88"/>
                    </a:lnTo>
                    <a:lnTo>
                      <a:pt x="350" y="88"/>
                    </a:lnTo>
                    <a:lnTo>
                      <a:pt x="348" y="88"/>
                    </a:lnTo>
                    <a:lnTo>
                      <a:pt x="347" y="88"/>
                    </a:lnTo>
                    <a:lnTo>
                      <a:pt x="347" y="87"/>
                    </a:lnTo>
                    <a:lnTo>
                      <a:pt x="346" y="85"/>
                    </a:lnTo>
                    <a:lnTo>
                      <a:pt x="344" y="83"/>
                    </a:lnTo>
                    <a:lnTo>
                      <a:pt x="342" y="81"/>
                    </a:lnTo>
                    <a:lnTo>
                      <a:pt x="341" y="81"/>
                    </a:lnTo>
                    <a:lnTo>
                      <a:pt x="340" y="81"/>
                    </a:lnTo>
                    <a:lnTo>
                      <a:pt x="339" y="81"/>
                    </a:lnTo>
                    <a:lnTo>
                      <a:pt x="337" y="81"/>
                    </a:lnTo>
                    <a:lnTo>
                      <a:pt x="335" y="80"/>
                    </a:lnTo>
                    <a:lnTo>
                      <a:pt x="334" y="79"/>
                    </a:lnTo>
                    <a:lnTo>
                      <a:pt x="334" y="79"/>
                    </a:lnTo>
                    <a:lnTo>
                      <a:pt x="331" y="77"/>
                    </a:lnTo>
                    <a:lnTo>
                      <a:pt x="330" y="77"/>
                    </a:lnTo>
                    <a:lnTo>
                      <a:pt x="328" y="77"/>
                    </a:lnTo>
                    <a:lnTo>
                      <a:pt x="327" y="76"/>
                    </a:lnTo>
                    <a:lnTo>
                      <a:pt x="324" y="75"/>
                    </a:lnTo>
                    <a:lnTo>
                      <a:pt x="323" y="75"/>
                    </a:lnTo>
                    <a:lnTo>
                      <a:pt x="322" y="75"/>
                    </a:lnTo>
                    <a:lnTo>
                      <a:pt x="321" y="75"/>
                    </a:lnTo>
                    <a:lnTo>
                      <a:pt x="320" y="75"/>
                    </a:lnTo>
                    <a:lnTo>
                      <a:pt x="319" y="75"/>
                    </a:lnTo>
                    <a:lnTo>
                      <a:pt x="318" y="75"/>
                    </a:lnTo>
                    <a:lnTo>
                      <a:pt x="317" y="75"/>
                    </a:lnTo>
                    <a:lnTo>
                      <a:pt x="317" y="75"/>
                    </a:lnTo>
                    <a:lnTo>
                      <a:pt x="315" y="76"/>
                    </a:lnTo>
                    <a:lnTo>
                      <a:pt x="314" y="76"/>
                    </a:lnTo>
                    <a:lnTo>
                      <a:pt x="314" y="76"/>
                    </a:lnTo>
                    <a:lnTo>
                      <a:pt x="312" y="76"/>
                    </a:lnTo>
                    <a:lnTo>
                      <a:pt x="311" y="76"/>
                    </a:lnTo>
                    <a:lnTo>
                      <a:pt x="310" y="76"/>
                    </a:lnTo>
                    <a:lnTo>
                      <a:pt x="309" y="75"/>
                    </a:lnTo>
                    <a:lnTo>
                      <a:pt x="308" y="75"/>
                    </a:lnTo>
                    <a:lnTo>
                      <a:pt x="307" y="74"/>
                    </a:lnTo>
                    <a:lnTo>
                      <a:pt x="307" y="74"/>
                    </a:lnTo>
                    <a:lnTo>
                      <a:pt x="306" y="73"/>
                    </a:lnTo>
                    <a:lnTo>
                      <a:pt x="305" y="72"/>
                    </a:lnTo>
                    <a:lnTo>
                      <a:pt x="304" y="72"/>
                    </a:lnTo>
                    <a:lnTo>
                      <a:pt x="303" y="72"/>
                    </a:lnTo>
                    <a:lnTo>
                      <a:pt x="303" y="72"/>
                    </a:lnTo>
                    <a:lnTo>
                      <a:pt x="302" y="73"/>
                    </a:lnTo>
                    <a:lnTo>
                      <a:pt x="301" y="73"/>
                    </a:lnTo>
                    <a:lnTo>
                      <a:pt x="300" y="74"/>
                    </a:lnTo>
                    <a:lnTo>
                      <a:pt x="300" y="74"/>
                    </a:lnTo>
                    <a:lnTo>
                      <a:pt x="299" y="75"/>
                    </a:lnTo>
                    <a:lnTo>
                      <a:pt x="298" y="76"/>
                    </a:lnTo>
                    <a:lnTo>
                      <a:pt x="297" y="76"/>
                    </a:lnTo>
                    <a:lnTo>
                      <a:pt x="296" y="76"/>
                    </a:lnTo>
                    <a:lnTo>
                      <a:pt x="296" y="77"/>
                    </a:lnTo>
                    <a:lnTo>
                      <a:pt x="295" y="77"/>
                    </a:lnTo>
                    <a:lnTo>
                      <a:pt x="293" y="77"/>
                    </a:lnTo>
                    <a:lnTo>
                      <a:pt x="293" y="77"/>
                    </a:lnTo>
                    <a:lnTo>
                      <a:pt x="292" y="77"/>
                    </a:lnTo>
                    <a:lnTo>
                      <a:pt x="291" y="77"/>
                    </a:lnTo>
                    <a:lnTo>
                      <a:pt x="290" y="77"/>
                    </a:lnTo>
                    <a:lnTo>
                      <a:pt x="290" y="77"/>
                    </a:lnTo>
                    <a:lnTo>
                      <a:pt x="289" y="77"/>
                    </a:lnTo>
                    <a:lnTo>
                      <a:pt x="287" y="77"/>
                    </a:lnTo>
                    <a:lnTo>
                      <a:pt x="286" y="77"/>
                    </a:lnTo>
                    <a:lnTo>
                      <a:pt x="286" y="77"/>
                    </a:lnTo>
                    <a:lnTo>
                      <a:pt x="285" y="78"/>
                    </a:lnTo>
                    <a:lnTo>
                      <a:pt x="284" y="78"/>
                    </a:lnTo>
                    <a:lnTo>
                      <a:pt x="283" y="79"/>
                    </a:lnTo>
                    <a:lnTo>
                      <a:pt x="282" y="80"/>
                    </a:lnTo>
                    <a:lnTo>
                      <a:pt x="281" y="81"/>
                    </a:lnTo>
                    <a:lnTo>
                      <a:pt x="279" y="81"/>
                    </a:lnTo>
                    <a:lnTo>
                      <a:pt x="279" y="82"/>
                    </a:lnTo>
                    <a:lnTo>
                      <a:pt x="278" y="82"/>
                    </a:lnTo>
                    <a:lnTo>
                      <a:pt x="277" y="83"/>
                    </a:lnTo>
                    <a:lnTo>
                      <a:pt x="276" y="83"/>
                    </a:lnTo>
                    <a:lnTo>
                      <a:pt x="276" y="84"/>
                    </a:lnTo>
                    <a:lnTo>
                      <a:pt x="276" y="84"/>
                    </a:lnTo>
                    <a:lnTo>
                      <a:pt x="275" y="84"/>
                    </a:lnTo>
                    <a:lnTo>
                      <a:pt x="274" y="84"/>
                    </a:lnTo>
                    <a:lnTo>
                      <a:pt x="273" y="84"/>
                    </a:lnTo>
                    <a:lnTo>
                      <a:pt x="272" y="84"/>
                    </a:lnTo>
                    <a:lnTo>
                      <a:pt x="272" y="84"/>
                    </a:lnTo>
                    <a:lnTo>
                      <a:pt x="271" y="84"/>
                    </a:lnTo>
                    <a:lnTo>
                      <a:pt x="270" y="84"/>
                    </a:lnTo>
                    <a:lnTo>
                      <a:pt x="269" y="85"/>
                    </a:lnTo>
                    <a:lnTo>
                      <a:pt x="269" y="86"/>
                    </a:lnTo>
                    <a:lnTo>
                      <a:pt x="268" y="87"/>
                    </a:lnTo>
                    <a:lnTo>
                      <a:pt x="267" y="87"/>
                    </a:lnTo>
                    <a:lnTo>
                      <a:pt x="267" y="88"/>
                    </a:lnTo>
                    <a:lnTo>
                      <a:pt x="266" y="88"/>
                    </a:lnTo>
                    <a:lnTo>
                      <a:pt x="265" y="88"/>
                    </a:lnTo>
                    <a:lnTo>
                      <a:pt x="265" y="88"/>
                    </a:lnTo>
                    <a:lnTo>
                      <a:pt x="265" y="89"/>
                    </a:lnTo>
                    <a:lnTo>
                      <a:pt x="264" y="89"/>
                    </a:lnTo>
                    <a:lnTo>
                      <a:pt x="264" y="88"/>
                    </a:lnTo>
                    <a:lnTo>
                      <a:pt x="263" y="88"/>
                    </a:lnTo>
                    <a:lnTo>
                      <a:pt x="262" y="88"/>
                    </a:lnTo>
                    <a:lnTo>
                      <a:pt x="262" y="89"/>
                    </a:lnTo>
                    <a:lnTo>
                      <a:pt x="262" y="89"/>
                    </a:lnTo>
                    <a:lnTo>
                      <a:pt x="261" y="89"/>
                    </a:lnTo>
                    <a:lnTo>
                      <a:pt x="259" y="89"/>
                    </a:lnTo>
                    <a:lnTo>
                      <a:pt x="256" y="89"/>
                    </a:lnTo>
                    <a:lnTo>
                      <a:pt x="255" y="89"/>
                    </a:lnTo>
                    <a:lnTo>
                      <a:pt x="255" y="90"/>
                    </a:lnTo>
                    <a:lnTo>
                      <a:pt x="254" y="90"/>
                    </a:lnTo>
                    <a:lnTo>
                      <a:pt x="253" y="90"/>
                    </a:lnTo>
                    <a:lnTo>
                      <a:pt x="252" y="91"/>
                    </a:lnTo>
                    <a:lnTo>
                      <a:pt x="252" y="91"/>
                    </a:lnTo>
                    <a:lnTo>
                      <a:pt x="252" y="91"/>
                    </a:lnTo>
                    <a:lnTo>
                      <a:pt x="252" y="92"/>
                    </a:lnTo>
                    <a:lnTo>
                      <a:pt x="252" y="93"/>
                    </a:lnTo>
                    <a:lnTo>
                      <a:pt x="251" y="93"/>
                    </a:lnTo>
                    <a:lnTo>
                      <a:pt x="250" y="93"/>
                    </a:lnTo>
                    <a:lnTo>
                      <a:pt x="250" y="94"/>
                    </a:lnTo>
                    <a:lnTo>
                      <a:pt x="249" y="94"/>
                    </a:lnTo>
                    <a:lnTo>
                      <a:pt x="248" y="94"/>
                    </a:lnTo>
                    <a:lnTo>
                      <a:pt x="248" y="94"/>
                    </a:lnTo>
                    <a:lnTo>
                      <a:pt x="247" y="93"/>
                    </a:lnTo>
                    <a:lnTo>
                      <a:pt x="246" y="93"/>
                    </a:lnTo>
                    <a:lnTo>
                      <a:pt x="245" y="93"/>
                    </a:lnTo>
                    <a:lnTo>
                      <a:pt x="245" y="92"/>
                    </a:lnTo>
                    <a:lnTo>
                      <a:pt x="245" y="92"/>
                    </a:lnTo>
                    <a:lnTo>
                      <a:pt x="245" y="91"/>
                    </a:lnTo>
                    <a:lnTo>
                      <a:pt x="244" y="91"/>
                    </a:lnTo>
                    <a:lnTo>
                      <a:pt x="243" y="91"/>
                    </a:lnTo>
                    <a:lnTo>
                      <a:pt x="243" y="92"/>
                    </a:lnTo>
                    <a:lnTo>
                      <a:pt x="242" y="92"/>
                    </a:lnTo>
                    <a:lnTo>
                      <a:pt x="242" y="93"/>
                    </a:lnTo>
                    <a:lnTo>
                      <a:pt x="241" y="93"/>
                    </a:lnTo>
                    <a:lnTo>
                      <a:pt x="241" y="93"/>
                    </a:lnTo>
                    <a:lnTo>
                      <a:pt x="240" y="93"/>
                    </a:lnTo>
                    <a:lnTo>
                      <a:pt x="239" y="93"/>
                    </a:lnTo>
                    <a:lnTo>
                      <a:pt x="238" y="93"/>
                    </a:lnTo>
                    <a:lnTo>
                      <a:pt x="238" y="93"/>
                    </a:lnTo>
                    <a:lnTo>
                      <a:pt x="237" y="93"/>
                    </a:lnTo>
                    <a:lnTo>
                      <a:pt x="236" y="93"/>
                    </a:lnTo>
                    <a:lnTo>
                      <a:pt x="235" y="93"/>
                    </a:lnTo>
                    <a:lnTo>
                      <a:pt x="235" y="94"/>
                    </a:lnTo>
                    <a:lnTo>
                      <a:pt x="234" y="94"/>
                    </a:lnTo>
                    <a:lnTo>
                      <a:pt x="234" y="95"/>
                    </a:lnTo>
                    <a:lnTo>
                      <a:pt x="234" y="95"/>
                    </a:lnTo>
                    <a:lnTo>
                      <a:pt x="233" y="95"/>
                    </a:lnTo>
                    <a:lnTo>
                      <a:pt x="233" y="95"/>
                    </a:lnTo>
                    <a:lnTo>
                      <a:pt x="232" y="95"/>
                    </a:lnTo>
                    <a:lnTo>
                      <a:pt x="231" y="95"/>
                    </a:lnTo>
                    <a:lnTo>
                      <a:pt x="231" y="95"/>
                    </a:lnTo>
                    <a:lnTo>
                      <a:pt x="231" y="96"/>
                    </a:lnTo>
                    <a:lnTo>
                      <a:pt x="230" y="96"/>
                    </a:lnTo>
                    <a:lnTo>
                      <a:pt x="229" y="96"/>
                    </a:lnTo>
                    <a:lnTo>
                      <a:pt x="228" y="96"/>
                    </a:lnTo>
                    <a:lnTo>
                      <a:pt x="228" y="96"/>
                    </a:lnTo>
                    <a:lnTo>
                      <a:pt x="227" y="96"/>
                    </a:lnTo>
                    <a:lnTo>
                      <a:pt x="226" y="96"/>
                    </a:lnTo>
                    <a:lnTo>
                      <a:pt x="225" y="96"/>
                    </a:lnTo>
                    <a:lnTo>
                      <a:pt x="224" y="97"/>
                    </a:lnTo>
                    <a:lnTo>
                      <a:pt x="224" y="98"/>
                    </a:lnTo>
                    <a:lnTo>
                      <a:pt x="224" y="98"/>
                    </a:lnTo>
                    <a:lnTo>
                      <a:pt x="224" y="99"/>
                    </a:lnTo>
                    <a:lnTo>
                      <a:pt x="223" y="99"/>
                    </a:lnTo>
                    <a:lnTo>
                      <a:pt x="223" y="100"/>
                    </a:lnTo>
                    <a:lnTo>
                      <a:pt x="222" y="100"/>
                    </a:lnTo>
                    <a:lnTo>
                      <a:pt x="222" y="101"/>
                    </a:lnTo>
                    <a:lnTo>
                      <a:pt x="221" y="101"/>
                    </a:lnTo>
                    <a:lnTo>
                      <a:pt x="221" y="101"/>
                    </a:lnTo>
                    <a:lnTo>
                      <a:pt x="221" y="102"/>
                    </a:lnTo>
                    <a:lnTo>
                      <a:pt x="220" y="103"/>
                    </a:lnTo>
                    <a:lnTo>
                      <a:pt x="220" y="104"/>
                    </a:lnTo>
                    <a:lnTo>
                      <a:pt x="219" y="104"/>
                    </a:lnTo>
                    <a:lnTo>
                      <a:pt x="218" y="104"/>
                    </a:lnTo>
                    <a:lnTo>
                      <a:pt x="217" y="104"/>
                    </a:lnTo>
                    <a:lnTo>
                      <a:pt x="217" y="104"/>
                    </a:lnTo>
                    <a:lnTo>
                      <a:pt x="216" y="104"/>
                    </a:lnTo>
                    <a:lnTo>
                      <a:pt x="216" y="103"/>
                    </a:lnTo>
                    <a:lnTo>
                      <a:pt x="215" y="103"/>
                    </a:lnTo>
                    <a:lnTo>
                      <a:pt x="215" y="102"/>
                    </a:lnTo>
                    <a:lnTo>
                      <a:pt x="215" y="101"/>
                    </a:lnTo>
                    <a:lnTo>
                      <a:pt x="215" y="101"/>
                    </a:lnTo>
                    <a:lnTo>
                      <a:pt x="214" y="101"/>
                    </a:lnTo>
                    <a:lnTo>
                      <a:pt x="214" y="101"/>
                    </a:lnTo>
                    <a:lnTo>
                      <a:pt x="213" y="101"/>
                    </a:lnTo>
                    <a:lnTo>
                      <a:pt x="212" y="101"/>
                    </a:lnTo>
                    <a:lnTo>
                      <a:pt x="211" y="101"/>
                    </a:lnTo>
                    <a:lnTo>
                      <a:pt x="210" y="101"/>
                    </a:lnTo>
                    <a:lnTo>
                      <a:pt x="210" y="101"/>
                    </a:lnTo>
                    <a:lnTo>
                      <a:pt x="210" y="102"/>
                    </a:lnTo>
                    <a:lnTo>
                      <a:pt x="210" y="103"/>
                    </a:lnTo>
                    <a:lnTo>
                      <a:pt x="209" y="103"/>
                    </a:lnTo>
                    <a:lnTo>
                      <a:pt x="209" y="104"/>
                    </a:lnTo>
                    <a:lnTo>
                      <a:pt x="209" y="105"/>
                    </a:lnTo>
                    <a:lnTo>
                      <a:pt x="209" y="105"/>
                    </a:lnTo>
                    <a:lnTo>
                      <a:pt x="208" y="105"/>
                    </a:lnTo>
                    <a:lnTo>
                      <a:pt x="207" y="105"/>
                    </a:lnTo>
                    <a:lnTo>
                      <a:pt x="207" y="105"/>
                    </a:lnTo>
                    <a:lnTo>
                      <a:pt x="207" y="106"/>
                    </a:lnTo>
                    <a:lnTo>
                      <a:pt x="206" y="106"/>
                    </a:lnTo>
                    <a:lnTo>
                      <a:pt x="205" y="106"/>
                    </a:lnTo>
                    <a:lnTo>
                      <a:pt x="204" y="106"/>
                    </a:lnTo>
                    <a:lnTo>
                      <a:pt x="203" y="106"/>
                    </a:lnTo>
                    <a:lnTo>
                      <a:pt x="203" y="106"/>
                    </a:lnTo>
                    <a:lnTo>
                      <a:pt x="202" y="106"/>
                    </a:lnTo>
                    <a:lnTo>
                      <a:pt x="202" y="107"/>
                    </a:lnTo>
                    <a:lnTo>
                      <a:pt x="201" y="106"/>
                    </a:lnTo>
                    <a:lnTo>
                      <a:pt x="200" y="106"/>
                    </a:lnTo>
                    <a:lnTo>
                      <a:pt x="200" y="106"/>
                    </a:lnTo>
                    <a:lnTo>
                      <a:pt x="199" y="106"/>
                    </a:lnTo>
                    <a:lnTo>
                      <a:pt x="199" y="105"/>
                    </a:lnTo>
                    <a:lnTo>
                      <a:pt x="198" y="105"/>
                    </a:lnTo>
                    <a:lnTo>
                      <a:pt x="197" y="105"/>
                    </a:lnTo>
                    <a:lnTo>
                      <a:pt x="197" y="105"/>
                    </a:lnTo>
                    <a:lnTo>
                      <a:pt x="197" y="105"/>
                    </a:lnTo>
                    <a:lnTo>
                      <a:pt x="196" y="105"/>
                    </a:lnTo>
                    <a:lnTo>
                      <a:pt x="195" y="105"/>
                    </a:lnTo>
                    <a:lnTo>
                      <a:pt x="194" y="105"/>
                    </a:lnTo>
                    <a:lnTo>
                      <a:pt x="193" y="105"/>
                    </a:lnTo>
                    <a:lnTo>
                      <a:pt x="193" y="106"/>
                    </a:lnTo>
                    <a:lnTo>
                      <a:pt x="193" y="106"/>
                    </a:lnTo>
                    <a:lnTo>
                      <a:pt x="192" y="106"/>
                    </a:lnTo>
                    <a:lnTo>
                      <a:pt x="191" y="106"/>
                    </a:lnTo>
                    <a:lnTo>
                      <a:pt x="190" y="106"/>
                    </a:lnTo>
                    <a:lnTo>
                      <a:pt x="190" y="105"/>
                    </a:lnTo>
                    <a:lnTo>
                      <a:pt x="190" y="105"/>
                    </a:lnTo>
                    <a:lnTo>
                      <a:pt x="189" y="105"/>
                    </a:lnTo>
                    <a:lnTo>
                      <a:pt x="189" y="105"/>
                    </a:lnTo>
                    <a:lnTo>
                      <a:pt x="188" y="105"/>
                    </a:lnTo>
                    <a:lnTo>
                      <a:pt x="187" y="105"/>
                    </a:lnTo>
                    <a:lnTo>
                      <a:pt x="187" y="104"/>
                    </a:lnTo>
                    <a:lnTo>
                      <a:pt x="186" y="104"/>
                    </a:lnTo>
                    <a:lnTo>
                      <a:pt x="186" y="104"/>
                    </a:lnTo>
                    <a:lnTo>
                      <a:pt x="185" y="104"/>
                    </a:lnTo>
                    <a:lnTo>
                      <a:pt x="184" y="104"/>
                    </a:lnTo>
                    <a:lnTo>
                      <a:pt x="183" y="105"/>
                    </a:lnTo>
                    <a:lnTo>
                      <a:pt x="183" y="105"/>
                    </a:lnTo>
                    <a:lnTo>
                      <a:pt x="182" y="105"/>
                    </a:lnTo>
                    <a:lnTo>
                      <a:pt x="182" y="105"/>
                    </a:lnTo>
                    <a:lnTo>
                      <a:pt x="181" y="105"/>
                    </a:lnTo>
                    <a:lnTo>
                      <a:pt x="180" y="105"/>
                    </a:lnTo>
                    <a:lnTo>
                      <a:pt x="179" y="105"/>
                    </a:lnTo>
                    <a:lnTo>
                      <a:pt x="179" y="105"/>
                    </a:lnTo>
                    <a:lnTo>
                      <a:pt x="178" y="105"/>
                    </a:lnTo>
                    <a:lnTo>
                      <a:pt x="177" y="105"/>
                    </a:lnTo>
                    <a:lnTo>
                      <a:pt x="177" y="105"/>
                    </a:lnTo>
                    <a:lnTo>
                      <a:pt x="176" y="105"/>
                    </a:lnTo>
                    <a:lnTo>
                      <a:pt x="176" y="105"/>
                    </a:lnTo>
                    <a:lnTo>
                      <a:pt x="175" y="106"/>
                    </a:lnTo>
                    <a:lnTo>
                      <a:pt x="174" y="106"/>
                    </a:lnTo>
                    <a:lnTo>
                      <a:pt x="173" y="106"/>
                    </a:lnTo>
                    <a:lnTo>
                      <a:pt x="173" y="105"/>
                    </a:lnTo>
                    <a:lnTo>
                      <a:pt x="172" y="105"/>
                    </a:lnTo>
                    <a:lnTo>
                      <a:pt x="172" y="105"/>
                    </a:lnTo>
                    <a:lnTo>
                      <a:pt x="171" y="105"/>
                    </a:lnTo>
                    <a:lnTo>
                      <a:pt x="171" y="105"/>
                    </a:lnTo>
                    <a:lnTo>
                      <a:pt x="170" y="105"/>
                    </a:lnTo>
                    <a:lnTo>
                      <a:pt x="169" y="105"/>
                    </a:lnTo>
                    <a:lnTo>
                      <a:pt x="169" y="105"/>
                    </a:lnTo>
                    <a:lnTo>
                      <a:pt x="168" y="104"/>
                    </a:lnTo>
                    <a:lnTo>
                      <a:pt x="167" y="105"/>
                    </a:lnTo>
                    <a:lnTo>
                      <a:pt x="166" y="105"/>
                    </a:lnTo>
                    <a:lnTo>
                      <a:pt x="166" y="105"/>
                    </a:lnTo>
                    <a:lnTo>
                      <a:pt x="166" y="105"/>
                    </a:lnTo>
                    <a:lnTo>
                      <a:pt x="166" y="106"/>
                    </a:lnTo>
                    <a:lnTo>
                      <a:pt x="165" y="106"/>
                    </a:lnTo>
                    <a:lnTo>
                      <a:pt x="165" y="107"/>
                    </a:lnTo>
                    <a:lnTo>
                      <a:pt x="164" y="108"/>
                    </a:lnTo>
                    <a:lnTo>
                      <a:pt x="164" y="108"/>
                    </a:lnTo>
                    <a:lnTo>
                      <a:pt x="163" y="108"/>
                    </a:lnTo>
                    <a:lnTo>
                      <a:pt x="163" y="109"/>
                    </a:lnTo>
                    <a:lnTo>
                      <a:pt x="163" y="110"/>
                    </a:lnTo>
                    <a:lnTo>
                      <a:pt x="162" y="110"/>
                    </a:lnTo>
                    <a:lnTo>
                      <a:pt x="162" y="111"/>
                    </a:lnTo>
                    <a:lnTo>
                      <a:pt x="161" y="111"/>
                    </a:lnTo>
                    <a:lnTo>
                      <a:pt x="160" y="111"/>
                    </a:lnTo>
                    <a:lnTo>
                      <a:pt x="159" y="111"/>
                    </a:lnTo>
                    <a:lnTo>
                      <a:pt x="159" y="111"/>
                    </a:lnTo>
                    <a:lnTo>
                      <a:pt x="158" y="111"/>
                    </a:lnTo>
                    <a:lnTo>
                      <a:pt x="158" y="110"/>
                    </a:lnTo>
                    <a:lnTo>
                      <a:pt x="157" y="110"/>
                    </a:lnTo>
                    <a:lnTo>
                      <a:pt x="156" y="110"/>
                    </a:lnTo>
                    <a:lnTo>
                      <a:pt x="155" y="110"/>
                    </a:lnTo>
                    <a:lnTo>
                      <a:pt x="155" y="110"/>
                    </a:lnTo>
                    <a:lnTo>
                      <a:pt x="154" y="110"/>
                    </a:lnTo>
                    <a:lnTo>
                      <a:pt x="153" y="110"/>
                    </a:lnTo>
                    <a:lnTo>
                      <a:pt x="153" y="111"/>
                    </a:lnTo>
                    <a:lnTo>
                      <a:pt x="153" y="112"/>
                    </a:lnTo>
                    <a:lnTo>
                      <a:pt x="152" y="112"/>
                    </a:lnTo>
                    <a:lnTo>
                      <a:pt x="152" y="112"/>
                    </a:lnTo>
                    <a:lnTo>
                      <a:pt x="152" y="112"/>
                    </a:lnTo>
                    <a:lnTo>
                      <a:pt x="152" y="113"/>
                    </a:lnTo>
                    <a:lnTo>
                      <a:pt x="151" y="113"/>
                    </a:lnTo>
                    <a:lnTo>
                      <a:pt x="150" y="113"/>
                    </a:lnTo>
                    <a:lnTo>
                      <a:pt x="149" y="113"/>
                    </a:lnTo>
                    <a:lnTo>
                      <a:pt x="149" y="114"/>
                    </a:lnTo>
                    <a:lnTo>
                      <a:pt x="148" y="114"/>
                    </a:lnTo>
                    <a:lnTo>
                      <a:pt x="148" y="115"/>
                    </a:lnTo>
                    <a:lnTo>
                      <a:pt x="147" y="115"/>
                    </a:lnTo>
                    <a:lnTo>
                      <a:pt x="146" y="115"/>
                    </a:lnTo>
                    <a:lnTo>
                      <a:pt x="146" y="115"/>
                    </a:lnTo>
                    <a:lnTo>
                      <a:pt x="145" y="115"/>
                    </a:lnTo>
                    <a:lnTo>
                      <a:pt x="145" y="115"/>
                    </a:lnTo>
                    <a:lnTo>
                      <a:pt x="144" y="115"/>
                    </a:lnTo>
                    <a:lnTo>
                      <a:pt x="144" y="114"/>
                    </a:lnTo>
                    <a:lnTo>
                      <a:pt x="143" y="114"/>
                    </a:lnTo>
                    <a:lnTo>
                      <a:pt x="143" y="115"/>
                    </a:lnTo>
                    <a:lnTo>
                      <a:pt x="142" y="115"/>
                    </a:lnTo>
                    <a:lnTo>
                      <a:pt x="141" y="115"/>
                    </a:lnTo>
                    <a:lnTo>
                      <a:pt x="141" y="115"/>
                    </a:lnTo>
                    <a:lnTo>
                      <a:pt x="142" y="116"/>
                    </a:lnTo>
                    <a:lnTo>
                      <a:pt x="142" y="117"/>
                    </a:lnTo>
                    <a:lnTo>
                      <a:pt x="141" y="117"/>
                    </a:lnTo>
                    <a:lnTo>
                      <a:pt x="141" y="118"/>
                    </a:lnTo>
                    <a:lnTo>
                      <a:pt x="141" y="118"/>
                    </a:lnTo>
                    <a:lnTo>
                      <a:pt x="140" y="118"/>
                    </a:lnTo>
                    <a:lnTo>
                      <a:pt x="139" y="118"/>
                    </a:lnTo>
                    <a:lnTo>
                      <a:pt x="139" y="117"/>
                    </a:lnTo>
                    <a:lnTo>
                      <a:pt x="138" y="117"/>
                    </a:lnTo>
                    <a:lnTo>
                      <a:pt x="138" y="116"/>
                    </a:lnTo>
                    <a:lnTo>
                      <a:pt x="138" y="116"/>
                    </a:lnTo>
                    <a:lnTo>
                      <a:pt x="137" y="116"/>
                    </a:lnTo>
                    <a:lnTo>
                      <a:pt x="137" y="115"/>
                    </a:lnTo>
                    <a:lnTo>
                      <a:pt x="136" y="115"/>
                    </a:lnTo>
                    <a:lnTo>
                      <a:pt x="135" y="115"/>
                    </a:lnTo>
                    <a:lnTo>
                      <a:pt x="135" y="115"/>
                    </a:lnTo>
                    <a:lnTo>
                      <a:pt x="135" y="115"/>
                    </a:lnTo>
                    <a:lnTo>
                      <a:pt x="134" y="115"/>
                    </a:lnTo>
                    <a:lnTo>
                      <a:pt x="133" y="115"/>
                    </a:lnTo>
                    <a:lnTo>
                      <a:pt x="132" y="115"/>
                    </a:lnTo>
                    <a:lnTo>
                      <a:pt x="131" y="115"/>
                    </a:lnTo>
                    <a:lnTo>
                      <a:pt x="131" y="115"/>
                    </a:lnTo>
                    <a:lnTo>
                      <a:pt x="130" y="115"/>
                    </a:lnTo>
                    <a:lnTo>
                      <a:pt x="129" y="115"/>
                    </a:lnTo>
                    <a:lnTo>
                      <a:pt x="129" y="115"/>
                    </a:lnTo>
                    <a:lnTo>
                      <a:pt x="128" y="115"/>
                    </a:lnTo>
                    <a:lnTo>
                      <a:pt x="128" y="114"/>
                    </a:lnTo>
                    <a:lnTo>
                      <a:pt x="128" y="114"/>
                    </a:lnTo>
                    <a:lnTo>
                      <a:pt x="128" y="113"/>
                    </a:lnTo>
                    <a:lnTo>
                      <a:pt x="127" y="113"/>
                    </a:lnTo>
                    <a:lnTo>
                      <a:pt x="126" y="113"/>
                    </a:lnTo>
                    <a:lnTo>
                      <a:pt x="126" y="112"/>
                    </a:lnTo>
                    <a:lnTo>
                      <a:pt x="125" y="112"/>
                    </a:lnTo>
                    <a:lnTo>
                      <a:pt x="124" y="112"/>
                    </a:lnTo>
                    <a:lnTo>
                      <a:pt x="124" y="112"/>
                    </a:lnTo>
                    <a:lnTo>
                      <a:pt x="123" y="112"/>
                    </a:lnTo>
                    <a:lnTo>
                      <a:pt x="122" y="112"/>
                    </a:lnTo>
                    <a:lnTo>
                      <a:pt x="122" y="112"/>
                    </a:lnTo>
                    <a:lnTo>
                      <a:pt x="121" y="112"/>
                    </a:lnTo>
                    <a:lnTo>
                      <a:pt x="121" y="112"/>
                    </a:lnTo>
                    <a:lnTo>
                      <a:pt x="121" y="111"/>
                    </a:lnTo>
                    <a:lnTo>
                      <a:pt x="120" y="111"/>
                    </a:lnTo>
                    <a:lnTo>
                      <a:pt x="120" y="110"/>
                    </a:lnTo>
                    <a:lnTo>
                      <a:pt x="119" y="110"/>
                    </a:lnTo>
                    <a:lnTo>
                      <a:pt x="118" y="109"/>
                    </a:lnTo>
                    <a:lnTo>
                      <a:pt x="118" y="108"/>
                    </a:lnTo>
                    <a:lnTo>
                      <a:pt x="118" y="108"/>
                    </a:lnTo>
                    <a:lnTo>
                      <a:pt x="117" y="108"/>
                    </a:lnTo>
                    <a:lnTo>
                      <a:pt x="117" y="108"/>
                    </a:lnTo>
                    <a:lnTo>
                      <a:pt x="116" y="108"/>
                    </a:lnTo>
                    <a:lnTo>
                      <a:pt x="115" y="108"/>
                    </a:lnTo>
                    <a:lnTo>
                      <a:pt x="115" y="107"/>
                    </a:lnTo>
                    <a:lnTo>
                      <a:pt x="114" y="107"/>
                    </a:lnTo>
                    <a:lnTo>
                      <a:pt x="114" y="106"/>
                    </a:lnTo>
                    <a:lnTo>
                      <a:pt x="114" y="106"/>
                    </a:lnTo>
                    <a:lnTo>
                      <a:pt x="114" y="105"/>
                    </a:lnTo>
                    <a:lnTo>
                      <a:pt x="113" y="105"/>
                    </a:lnTo>
                    <a:lnTo>
                      <a:pt x="112" y="105"/>
                    </a:lnTo>
                    <a:lnTo>
                      <a:pt x="112" y="104"/>
                    </a:lnTo>
                    <a:lnTo>
                      <a:pt x="111" y="104"/>
                    </a:lnTo>
                    <a:lnTo>
                      <a:pt x="110" y="104"/>
                    </a:lnTo>
                    <a:lnTo>
                      <a:pt x="110" y="104"/>
                    </a:lnTo>
                    <a:lnTo>
                      <a:pt x="110" y="103"/>
                    </a:lnTo>
                    <a:lnTo>
                      <a:pt x="109" y="103"/>
                    </a:lnTo>
                    <a:lnTo>
                      <a:pt x="108" y="103"/>
                    </a:lnTo>
                    <a:lnTo>
                      <a:pt x="107" y="103"/>
                    </a:lnTo>
                    <a:lnTo>
                      <a:pt x="107" y="102"/>
                    </a:lnTo>
                    <a:lnTo>
                      <a:pt x="107" y="102"/>
                    </a:lnTo>
                    <a:lnTo>
                      <a:pt x="107" y="101"/>
                    </a:lnTo>
                    <a:lnTo>
                      <a:pt x="106" y="101"/>
                    </a:lnTo>
                    <a:lnTo>
                      <a:pt x="105" y="101"/>
                    </a:lnTo>
                    <a:lnTo>
                      <a:pt x="105" y="101"/>
                    </a:lnTo>
                    <a:lnTo>
                      <a:pt x="104" y="101"/>
                    </a:lnTo>
                    <a:lnTo>
                      <a:pt x="104" y="100"/>
                    </a:lnTo>
                    <a:lnTo>
                      <a:pt x="104" y="100"/>
                    </a:lnTo>
                    <a:lnTo>
                      <a:pt x="104" y="99"/>
                    </a:lnTo>
                    <a:lnTo>
                      <a:pt x="104" y="98"/>
                    </a:lnTo>
                    <a:lnTo>
                      <a:pt x="103" y="98"/>
                    </a:lnTo>
                    <a:lnTo>
                      <a:pt x="102" y="98"/>
                    </a:lnTo>
                    <a:lnTo>
                      <a:pt x="101" y="98"/>
                    </a:lnTo>
                    <a:lnTo>
                      <a:pt x="101" y="98"/>
                    </a:lnTo>
                    <a:lnTo>
                      <a:pt x="100" y="98"/>
                    </a:lnTo>
                    <a:lnTo>
                      <a:pt x="100" y="97"/>
                    </a:lnTo>
                    <a:lnTo>
                      <a:pt x="100" y="97"/>
                    </a:lnTo>
                    <a:lnTo>
                      <a:pt x="100" y="96"/>
                    </a:lnTo>
                    <a:lnTo>
                      <a:pt x="99" y="96"/>
                    </a:lnTo>
                    <a:lnTo>
                      <a:pt x="98" y="96"/>
                    </a:lnTo>
                    <a:lnTo>
                      <a:pt x="97" y="96"/>
                    </a:lnTo>
                    <a:lnTo>
                      <a:pt x="97" y="95"/>
                    </a:lnTo>
                    <a:lnTo>
                      <a:pt x="96" y="95"/>
                    </a:lnTo>
                    <a:lnTo>
                      <a:pt x="95" y="95"/>
                    </a:lnTo>
                    <a:lnTo>
                      <a:pt x="95" y="95"/>
                    </a:lnTo>
                    <a:lnTo>
                      <a:pt x="94" y="95"/>
                    </a:lnTo>
                    <a:lnTo>
                      <a:pt x="93" y="95"/>
                    </a:lnTo>
                    <a:lnTo>
                      <a:pt x="93" y="94"/>
                    </a:lnTo>
                    <a:lnTo>
                      <a:pt x="93" y="94"/>
                    </a:lnTo>
                    <a:lnTo>
                      <a:pt x="93" y="93"/>
                    </a:lnTo>
                    <a:lnTo>
                      <a:pt x="92" y="93"/>
                    </a:lnTo>
                    <a:lnTo>
                      <a:pt x="92" y="92"/>
                    </a:lnTo>
                    <a:lnTo>
                      <a:pt x="92" y="91"/>
                    </a:lnTo>
                    <a:lnTo>
                      <a:pt x="92" y="91"/>
                    </a:lnTo>
                    <a:lnTo>
                      <a:pt x="91" y="91"/>
                    </a:lnTo>
                    <a:lnTo>
                      <a:pt x="91" y="90"/>
                    </a:lnTo>
                    <a:lnTo>
                      <a:pt x="90" y="90"/>
                    </a:lnTo>
                    <a:lnTo>
                      <a:pt x="90" y="90"/>
                    </a:lnTo>
                    <a:lnTo>
                      <a:pt x="90" y="89"/>
                    </a:lnTo>
                    <a:lnTo>
                      <a:pt x="89" y="89"/>
                    </a:lnTo>
                    <a:lnTo>
                      <a:pt x="88" y="89"/>
                    </a:lnTo>
                    <a:lnTo>
                      <a:pt x="88" y="88"/>
                    </a:lnTo>
                    <a:lnTo>
                      <a:pt x="87" y="88"/>
                    </a:lnTo>
                    <a:lnTo>
                      <a:pt x="87" y="88"/>
                    </a:lnTo>
                    <a:lnTo>
                      <a:pt x="86" y="88"/>
                    </a:lnTo>
                    <a:lnTo>
                      <a:pt x="86" y="88"/>
                    </a:lnTo>
                    <a:lnTo>
                      <a:pt x="85" y="88"/>
                    </a:lnTo>
                    <a:lnTo>
                      <a:pt x="84" y="88"/>
                    </a:lnTo>
                    <a:lnTo>
                      <a:pt x="84" y="89"/>
                    </a:lnTo>
                    <a:lnTo>
                      <a:pt x="83" y="89"/>
                    </a:lnTo>
                    <a:lnTo>
                      <a:pt x="83" y="89"/>
                    </a:lnTo>
                    <a:lnTo>
                      <a:pt x="82" y="89"/>
                    </a:lnTo>
                    <a:lnTo>
                      <a:pt x="81" y="89"/>
                    </a:lnTo>
                    <a:lnTo>
                      <a:pt x="80" y="89"/>
                    </a:lnTo>
                    <a:lnTo>
                      <a:pt x="79" y="89"/>
                    </a:lnTo>
                    <a:lnTo>
                      <a:pt x="79" y="89"/>
                    </a:lnTo>
                    <a:lnTo>
                      <a:pt x="78" y="89"/>
                    </a:lnTo>
                    <a:lnTo>
                      <a:pt x="78" y="90"/>
                    </a:lnTo>
                    <a:lnTo>
                      <a:pt x="77" y="90"/>
                    </a:lnTo>
                    <a:lnTo>
                      <a:pt x="77" y="89"/>
                    </a:lnTo>
                    <a:lnTo>
                      <a:pt x="76" y="89"/>
                    </a:lnTo>
                    <a:lnTo>
                      <a:pt x="76" y="88"/>
                    </a:lnTo>
                    <a:lnTo>
                      <a:pt x="76" y="88"/>
                    </a:lnTo>
                    <a:lnTo>
                      <a:pt x="75" y="88"/>
                    </a:lnTo>
                    <a:lnTo>
                      <a:pt x="74" y="88"/>
                    </a:lnTo>
                    <a:lnTo>
                      <a:pt x="74" y="88"/>
                    </a:lnTo>
                    <a:lnTo>
                      <a:pt x="73" y="88"/>
                    </a:lnTo>
                    <a:lnTo>
                      <a:pt x="73" y="88"/>
                    </a:lnTo>
                    <a:lnTo>
                      <a:pt x="73" y="87"/>
                    </a:lnTo>
                    <a:lnTo>
                      <a:pt x="72" y="87"/>
                    </a:lnTo>
                    <a:lnTo>
                      <a:pt x="72" y="86"/>
                    </a:lnTo>
                    <a:lnTo>
                      <a:pt x="71" y="85"/>
                    </a:lnTo>
                    <a:lnTo>
                      <a:pt x="70" y="85"/>
                    </a:lnTo>
                    <a:lnTo>
                      <a:pt x="69" y="85"/>
                    </a:lnTo>
                    <a:lnTo>
                      <a:pt x="69" y="84"/>
                    </a:lnTo>
                    <a:lnTo>
                      <a:pt x="68" y="84"/>
                    </a:lnTo>
                    <a:lnTo>
                      <a:pt x="67" y="84"/>
                    </a:lnTo>
                    <a:lnTo>
                      <a:pt x="67" y="85"/>
                    </a:lnTo>
                    <a:lnTo>
                      <a:pt x="66" y="85"/>
                    </a:lnTo>
                    <a:lnTo>
                      <a:pt x="66" y="85"/>
                    </a:lnTo>
                    <a:lnTo>
                      <a:pt x="65" y="85"/>
                    </a:lnTo>
                    <a:lnTo>
                      <a:pt x="64" y="85"/>
                    </a:lnTo>
                    <a:lnTo>
                      <a:pt x="64" y="86"/>
                    </a:lnTo>
                    <a:lnTo>
                      <a:pt x="63" y="86"/>
                    </a:lnTo>
                    <a:lnTo>
                      <a:pt x="62" y="85"/>
                    </a:lnTo>
                    <a:lnTo>
                      <a:pt x="62" y="84"/>
                    </a:lnTo>
                    <a:lnTo>
                      <a:pt x="62" y="84"/>
                    </a:lnTo>
                    <a:lnTo>
                      <a:pt x="61" y="84"/>
                    </a:lnTo>
                    <a:lnTo>
                      <a:pt x="61" y="83"/>
                    </a:lnTo>
                    <a:lnTo>
                      <a:pt x="60" y="83"/>
                    </a:lnTo>
                    <a:lnTo>
                      <a:pt x="59" y="83"/>
                    </a:lnTo>
                    <a:lnTo>
                      <a:pt x="59" y="83"/>
                    </a:lnTo>
                    <a:lnTo>
                      <a:pt x="58" y="83"/>
                    </a:lnTo>
                    <a:lnTo>
                      <a:pt x="58" y="84"/>
                    </a:lnTo>
                    <a:lnTo>
                      <a:pt x="57" y="84"/>
                    </a:lnTo>
                    <a:lnTo>
                      <a:pt x="56" y="84"/>
                    </a:lnTo>
                    <a:lnTo>
                      <a:pt x="56" y="83"/>
                    </a:lnTo>
                    <a:lnTo>
                      <a:pt x="55" y="83"/>
                    </a:lnTo>
                    <a:lnTo>
                      <a:pt x="55" y="83"/>
                    </a:lnTo>
                    <a:lnTo>
                      <a:pt x="54" y="83"/>
                    </a:lnTo>
                    <a:lnTo>
                      <a:pt x="54" y="84"/>
                    </a:lnTo>
                    <a:lnTo>
                      <a:pt x="53" y="84"/>
                    </a:lnTo>
                    <a:lnTo>
                      <a:pt x="52" y="84"/>
                    </a:lnTo>
                    <a:lnTo>
                      <a:pt x="52" y="84"/>
                    </a:lnTo>
                    <a:lnTo>
                      <a:pt x="52" y="84"/>
                    </a:lnTo>
                    <a:lnTo>
                      <a:pt x="51" y="84"/>
                    </a:lnTo>
                    <a:lnTo>
                      <a:pt x="51" y="85"/>
                    </a:lnTo>
                    <a:lnTo>
                      <a:pt x="51" y="86"/>
                    </a:lnTo>
                    <a:lnTo>
                      <a:pt x="50" y="86"/>
                    </a:lnTo>
                    <a:lnTo>
                      <a:pt x="49" y="86"/>
                    </a:lnTo>
                    <a:lnTo>
                      <a:pt x="48" y="86"/>
                    </a:lnTo>
                    <a:lnTo>
                      <a:pt x="48" y="87"/>
                    </a:lnTo>
                    <a:lnTo>
                      <a:pt x="48" y="87"/>
                    </a:lnTo>
                    <a:lnTo>
                      <a:pt x="47" y="87"/>
                    </a:lnTo>
                    <a:lnTo>
                      <a:pt x="47" y="86"/>
                    </a:lnTo>
                    <a:lnTo>
                      <a:pt x="46" y="86"/>
                    </a:lnTo>
                    <a:lnTo>
                      <a:pt x="45" y="86"/>
                    </a:lnTo>
                    <a:lnTo>
                      <a:pt x="45" y="86"/>
                    </a:lnTo>
                    <a:lnTo>
                      <a:pt x="44" y="86"/>
                    </a:lnTo>
                    <a:lnTo>
                      <a:pt x="43" y="86"/>
                    </a:lnTo>
                    <a:lnTo>
                      <a:pt x="43" y="87"/>
                    </a:lnTo>
                    <a:lnTo>
                      <a:pt x="42" y="87"/>
                    </a:lnTo>
                    <a:lnTo>
                      <a:pt x="42" y="87"/>
                    </a:lnTo>
                    <a:lnTo>
                      <a:pt x="41" y="87"/>
                    </a:lnTo>
                    <a:lnTo>
                      <a:pt x="40" y="87"/>
                    </a:lnTo>
                    <a:lnTo>
                      <a:pt x="39" y="86"/>
                    </a:lnTo>
                    <a:lnTo>
                      <a:pt x="39" y="87"/>
                    </a:lnTo>
                    <a:lnTo>
                      <a:pt x="38" y="87"/>
                    </a:lnTo>
                    <a:lnTo>
                      <a:pt x="38" y="87"/>
                    </a:lnTo>
                    <a:lnTo>
                      <a:pt x="37" y="87"/>
                    </a:lnTo>
                    <a:lnTo>
                      <a:pt x="36" y="87"/>
                    </a:lnTo>
                    <a:lnTo>
                      <a:pt x="36" y="86"/>
                    </a:lnTo>
                    <a:lnTo>
                      <a:pt x="35" y="86"/>
                    </a:lnTo>
                    <a:lnTo>
                      <a:pt x="35" y="85"/>
                    </a:lnTo>
                    <a:lnTo>
                      <a:pt x="35" y="85"/>
                    </a:lnTo>
                    <a:lnTo>
                      <a:pt x="35" y="84"/>
                    </a:lnTo>
                    <a:lnTo>
                      <a:pt x="35" y="84"/>
                    </a:lnTo>
                    <a:lnTo>
                      <a:pt x="34" y="84"/>
                    </a:lnTo>
                    <a:lnTo>
                      <a:pt x="34" y="83"/>
                    </a:lnTo>
                    <a:lnTo>
                      <a:pt x="33" y="83"/>
                    </a:lnTo>
                    <a:lnTo>
                      <a:pt x="32" y="83"/>
                    </a:lnTo>
                    <a:lnTo>
                      <a:pt x="31" y="83"/>
                    </a:lnTo>
                    <a:lnTo>
                      <a:pt x="31" y="82"/>
                    </a:lnTo>
                    <a:lnTo>
                      <a:pt x="31" y="82"/>
                    </a:lnTo>
                    <a:lnTo>
                      <a:pt x="31" y="81"/>
                    </a:lnTo>
                    <a:lnTo>
                      <a:pt x="30" y="81"/>
                    </a:lnTo>
                    <a:lnTo>
                      <a:pt x="29" y="81"/>
                    </a:lnTo>
                    <a:lnTo>
                      <a:pt x="28" y="81"/>
                    </a:lnTo>
                    <a:lnTo>
                      <a:pt x="28" y="81"/>
                    </a:lnTo>
                    <a:lnTo>
                      <a:pt x="27" y="81"/>
                    </a:lnTo>
                    <a:lnTo>
                      <a:pt x="26" y="81"/>
                    </a:lnTo>
                    <a:lnTo>
                      <a:pt x="26" y="81"/>
                    </a:lnTo>
                    <a:lnTo>
                      <a:pt x="25" y="81"/>
                    </a:lnTo>
                    <a:lnTo>
                      <a:pt x="24" y="81"/>
                    </a:lnTo>
                    <a:lnTo>
                      <a:pt x="24" y="81"/>
                    </a:lnTo>
                    <a:lnTo>
                      <a:pt x="24" y="81"/>
                    </a:lnTo>
                    <a:lnTo>
                      <a:pt x="23" y="81"/>
                    </a:lnTo>
                    <a:lnTo>
                      <a:pt x="22" y="81"/>
                    </a:lnTo>
                    <a:lnTo>
                      <a:pt x="22" y="81"/>
                    </a:lnTo>
                    <a:lnTo>
                      <a:pt x="21" y="81"/>
                    </a:lnTo>
                    <a:lnTo>
                      <a:pt x="21" y="81"/>
                    </a:lnTo>
                    <a:lnTo>
                      <a:pt x="20" y="81"/>
                    </a:lnTo>
                    <a:lnTo>
                      <a:pt x="19" y="81"/>
                    </a:lnTo>
                    <a:lnTo>
                      <a:pt x="18" y="81"/>
                    </a:lnTo>
                    <a:lnTo>
                      <a:pt x="18" y="81"/>
                    </a:lnTo>
                    <a:lnTo>
                      <a:pt x="17" y="81"/>
                    </a:lnTo>
                    <a:lnTo>
                      <a:pt x="17" y="80"/>
                    </a:lnTo>
                    <a:lnTo>
                      <a:pt x="17" y="80"/>
                    </a:lnTo>
                    <a:lnTo>
                      <a:pt x="17" y="79"/>
                    </a:lnTo>
                    <a:lnTo>
                      <a:pt x="16" y="78"/>
                    </a:lnTo>
                    <a:lnTo>
                      <a:pt x="16" y="77"/>
                    </a:lnTo>
                    <a:lnTo>
                      <a:pt x="15" y="77"/>
                    </a:lnTo>
                    <a:lnTo>
                      <a:pt x="14" y="77"/>
                    </a:lnTo>
                    <a:lnTo>
                      <a:pt x="14" y="77"/>
                    </a:lnTo>
                    <a:lnTo>
                      <a:pt x="13" y="76"/>
                    </a:lnTo>
                    <a:lnTo>
                      <a:pt x="12" y="76"/>
                    </a:lnTo>
                    <a:lnTo>
                      <a:pt x="12" y="75"/>
                    </a:lnTo>
                    <a:lnTo>
                      <a:pt x="12" y="74"/>
                    </a:lnTo>
                    <a:lnTo>
                      <a:pt x="11" y="74"/>
                    </a:lnTo>
                    <a:lnTo>
                      <a:pt x="11" y="74"/>
                    </a:lnTo>
                    <a:lnTo>
                      <a:pt x="11" y="73"/>
                    </a:lnTo>
                    <a:lnTo>
                      <a:pt x="11" y="73"/>
                    </a:lnTo>
                    <a:lnTo>
                      <a:pt x="11" y="72"/>
                    </a:lnTo>
                    <a:lnTo>
                      <a:pt x="11" y="71"/>
                    </a:lnTo>
                    <a:lnTo>
                      <a:pt x="11" y="71"/>
                    </a:lnTo>
                    <a:lnTo>
                      <a:pt x="11" y="70"/>
                    </a:lnTo>
                    <a:lnTo>
                      <a:pt x="11" y="70"/>
                    </a:lnTo>
                    <a:lnTo>
                      <a:pt x="11" y="69"/>
                    </a:lnTo>
                    <a:lnTo>
                      <a:pt x="11" y="68"/>
                    </a:lnTo>
                    <a:lnTo>
                      <a:pt x="11" y="68"/>
                    </a:lnTo>
                    <a:lnTo>
                      <a:pt x="10" y="67"/>
                    </a:lnTo>
                    <a:lnTo>
                      <a:pt x="10" y="67"/>
                    </a:lnTo>
                    <a:lnTo>
                      <a:pt x="10" y="66"/>
                    </a:lnTo>
                    <a:lnTo>
                      <a:pt x="10" y="65"/>
                    </a:lnTo>
                    <a:lnTo>
                      <a:pt x="9" y="65"/>
                    </a:lnTo>
                    <a:lnTo>
                      <a:pt x="9" y="64"/>
                    </a:lnTo>
                    <a:lnTo>
                      <a:pt x="9" y="63"/>
                    </a:lnTo>
                    <a:lnTo>
                      <a:pt x="8" y="63"/>
                    </a:lnTo>
                    <a:lnTo>
                      <a:pt x="8" y="62"/>
                    </a:lnTo>
                    <a:lnTo>
                      <a:pt x="7" y="62"/>
                    </a:lnTo>
                    <a:lnTo>
                      <a:pt x="7" y="61"/>
                    </a:lnTo>
                    <a:lnTo>
                      <a:pt x="7" y="60"/>
                    </a:lnTo>
                    <a:lnTo>
                      <a:pt x="7" y="60"/>
                    </a:lnTo>
                    <a:lnTo>
                      <a:pt x="8" y="60"/>
                    </a:lnTo>
                    <a:lnTo>
                      <a:pt x="8" y="59"/>
                    </a:lnTo>
                    <a:lnTo>
                      <a:pt x="8" y="58"/>
                    </a:lnTo>
                    <a:lnTo>
                      <a:pt x="8" y="57"/>
                    </a:lnTo>
                    <a:lnTo>
                      <a:pt x="9" y="57"/>
                    </a:lnTo>
                    <a:lnTo>
                      <a:pt x="9" y="57"/>
                    </a:lnTo>
                    <a:lnTo>
                      <a:pt x="9" y="56"/>
                    </a:lnTo>
                    <a:lnTo>
                      <a:pt x="8" y="56"/>
                    </a:lnTo>
                    <a:lnTo>
                      <a:pt x="8" y="55"/>
                    </a:lnTo>
                    <a:lnTo>
                      <a:pt x="8" y="54"/>
                    </a:lnTo>
                    <a:lnTo>
                      <a:pt x="7" y="54"/>
                    </a:lnTo>
                    <a:lnTo>
                      <a:pt x="7" y="53"/>
                    </a:lnTo>
                    <a:lnTo>
                      <a:pt x="7" y="53"/>
                    </a:lnTo>
                    <a:lnTo>
                      <a:pt x="7" y="53"/>
                    </a:lnTo>
                    <a:lnTo>
                      <a:pt x="7" y="52"/>
                    </a:lnTo>
                    <a:lnTo>
                      <a:pt x="7" y="51"/>
                    </a:lnTo>
                    <a:lnTo>
                      <a:pt x="6" y="51"/>
                    </a:lnTo>
                    <a:lnTo>
                      <a:pt x="6" y="50"/>
                    </a:lnTo>
                    <a:lnTo>
                      <a:pt x="5" y="50"/>
                    </a:lnTo>
                    <a:lnTo>
                      <a:pt x="5" y="50"/>
                    </a:lnTo>
                    <a:lnTo>
                      <a:pt x="4" y="50"/>
                    </a:lnTo>
                    <a:lnTo>
                      <a:pt x="4" y="49"/>
                    </a:lnTo>
                    <a:lnTo>
                      <a:pt x="4" y="48"/>
                    </a:lnTo>
                    <a:lnTo>
                      <a:pt x="4" y="47"/>
                    </a:lnTo>
                    <a:lnTo>
                      <a:pt x="4" y="47"/>
                    </a:lnTo>
                    <a:lnTo>
                      <a:pt x="4" y="46"/>
                    </a:lnTo>
                    <a:lnTo>
                      <a:pt x="4" y="46"/>
                    </a:lnTo>
                    <a:lnTo>
                      <a:pt x="5" y="46"/>
                    </a:lnTo>
                    <a:lnTo>
                      <a:pt x="5" y="45"/>
                    </a:lnTo>
                    <a:lnTo>
                      <a:pt x="5" y="44"/>
                    </a:lnTo>
                    <a:lnTo>
                      <a:pt x="5" y="43"/>
                    </a:lnTo>
                    <a:lnTo>
                      <a:pt x="5" y="43"/>
                    </a:lnTo>
                    <a:lnTo>
                      <a:pt x="4" y="43"/>
                    </a:lnTo>
                    <a:lnTo>
                      <a:pt x="4" y="42"/>
                    </a:lnTo>
                    <a:lnTo>
                      <a:pt x="4" y="41"/>
                    </a:lnTo>
                    <a:lnTo>
                      <a:pt x="4" y="41"/>
                    </a:lnTo>
                    <a:lnTo>
                      <a:pt x="4" y="40"/>
                    </a:lnTo>
                    <a:lnTo>
                      <a:pt x="4" y="39"/>
                    </a:lnTo>
                    <a:lnTo>
                      <a:pt x="4" y="39"/>
                    </a:lnTo>
                    <a:lnTo>
                      <a:pt x="4" y="38"/>
                    </a:lnTo>
                    <a:lnTo>
                      <a:pt x="4" y="37"/>
                    </a:lnTo>
                    <a:lnTo>
                      <a:pt x="4" y="36"/>
                    </a:lnTo>
                    <a:lnTo>
                      <a:pt x="4" y="36"/>
                    </a:lnTo>
                    <a:lnTo>
                      <a:pt x="4" y="35"/>
                    </a:lnTo>
                    <a:lnTo>
                      <a:pt x="3" y="35"/>
                    </a:lnTo>
                    <a:lnTo>
                      <a:pt x="3" y="34"/>
                    </a:lnTo>
                    <a:lnTo>
                      <a:pt x="2" y="34"/>
                    </a:lnTo>
                    <a:lnTo>
                      <a:pt x="2" y="33"/>
                    </a:lnTo>
                    <a:lnTo>
                      <a:pt x="1" y="33"/>
                    </a:lnTo>
                    <a:lnTo>
                      <a:pt x="1" y="32"/>
                    </a:lnTo>
                    <a:lnTo>
                      <a:pt x="2" y="32"/>
                    </a:lnTo>
                    <a:lnTo>
                      <a:pt x="2" y="32"/>
                    </a:lnTo>
                    <a:lnTo>
                      <a:pt x="2" y="31"/>
                    </a:lnTo>
                    <a:lnTo>
                      <a:pt x="1" y="31"/>
                    </a:lnTo>
                    <a:lnTo>
                      <a:pt x="1" y="30"/>
                    </a:lnTo>
                    <a:lnTo>
                      <a:pt x="0" y="29"/>
                    </a:lnTo>
                    <a:lnTo>
                      <a:pt x="0" y="29"/>
                    </a:lnTo>
                    <a:lnTo>
                      <a:pt x="1" y="29"/>
                    </a:lnTo>
                    <a:lnTo>
                      <a:pt x="1" y="28"/>
                    </a:lnTo>
                    <a:lnTo>
                      <a:pt x="1" y="27"/>
                    </a:lnTo>
                    <a:lnTo>
                      <a:pt x="0" y="27"/>
                    </a:lnTo>
                    <a:lnTo>
                      <a:pt x="0" y="26"/>
                    </a:lnTo>
                    <a:lnTo>
                      <a:pt x="0" y="26"/>
                    </a:lnTo>
                    <a:lnTo>
                      <a:pt x="0" y="2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66" name="Freeform 1225">
                <a:extLst>
                  <a:ext uri="{FF2B5EF4-FFF2-40B4-BE49-F238E27FC236}">
                    <a16:creationId xmlns:a16="http://schemas.microsoft.com/office/drawing/2014/main" id="{173CFCA2-9846-4DF2-8846-1B32825F18DA}"/>
                  </a:ext>
                </a:extLst>
              </p:cNvPr>
              <p:cNvSpPr>
                <a:spLocks/>
              </p:cNvSpPr>
              <p:nvPr/>
            </p:nvSpPr>
            <p:spPr bwMode="auto">
              <a:xfrm>
                <a:off x="5771" y="2069"/>
                <a:ext cx="116" cy="355"/>
              </a:xfrm>
              <a:custGeom>
                <a:avLst/>
                <a:gdLst>
                  <a:gd name="T0" fmla="*/ 116 w 116"/>
                  <a:gd name="T1" fmla="*/ 348 h 355"/>
                  <a:gd name="T2" fmla="*/ 111 w 116"/>
                  <a:gd name="T3" fmla="*/ 344 h 355"/>
                  <a:gd name="T4" fmla="*/ 109 w 116"/>
                  <a:gd name="T5" fmla="*/ 341 h 355"/>
                  <a:gd name="T6" fmla="*/ 106 w 116"/>
                  <a:gd name="T7" fmla="*/ 335 h 355"/>
                  <a:gd name="T8" fmla="*/ 103 w 116"/>
                  <a:gd name="T9" fmla="*/ 328 h 355"/>
                  <a:gd name="T10" fmla="*/ 101 w 116"/>
                  <a:gd name="T11" fmla="*/ 321 h 355"/>
                  <a:gd name="T12" fmla="*/ 101 w 116"/>
                  <a:gd name="T13" fmla="*/ 314 h 355"/>
                  <a:gd name="T14" fmla="*/ 103 w 116"/>
                  <a:gd name="T15" fmla="*/ 307 h 355"/>
                  <a:gd name="T16" fmla="*/ 98 w 116"/>
                  <a:gd name="T17" fmla="*/ 302 h 355"/>
                  <a:gd name="T18" fmla="*/ 93 w 116"/>
                  <a:gd name="T19" fmla="*/ 295 h 355"/>
                  <a:gd name="T20" fmla="*/ 90 w 116"/>
                  <a:gd name="T21" fmla="*/ 288 h 355"/>
                  <a:gd name="T22" fmla="*/ 85 w 116"/>
                  <a:gd name="T23" fmla="*/ 282 h 355"/>
                  <a:gd name="T24" fmla="*/ 83 w 116"/>
                  <a:gd name="T25" fmla="*/ 274 h 355"/>
                  <a:gd name="T26" fmla="*/ 80 w 116"/>
                  <a:gd name="T27" fmla="*/ 268 h 355"/>
                  <a:gd name="T28" fmla="*/ 78 w 116"/>
                  <a:gd name="T29" fmla="*/ 261 h 355"/>
                  <a:gd name="T30" fmla="*/ 75 w 116"/>
                  <a:gd name="T31" fmla="*/ 253 h 355"/>
                  <a:gd name="T32" fmla="*/ 75 w 116"/>
                  <a:gd name="T33" fmla="*/ 244 h 355"/>
                  <a:gd name="T34" fmla="*/ 72 w 116"/>
                  <a:gd name="T35" fmla="*/ 239 h 355"/>
                  <a:gd name="T36" fmla="*/ 72 w 116"/>
                  <a:gd name="T37" fmla="*/ 231 h 355"/>
                  <a:gd name="T38" fmla="*/ 72 w 116"/>
                  <a:gd name="T39" fmla="*/ 225 h 355"/>
                  <a:gd name="T40" fmla="*/ 69 w 116"/>
                  <a:gd name="T41" fmla="*/ 217 h 355"/>
                  <a:gd name="T42" fmla="*/ 67 w 116"/>
                  <a:gd name="T43" fmla="*/ 210 h 355"/>
                  <a:gd name="T44" fmla="*/ 68 w 116"/>
                  <a:gd name="T45" fmla="*/ 203 h 355"/>
                  <a:gd name="T46" fmla="*/ 67 w 116"/>
                  <a:gd name="T47" fmla="*/ 196 h 355"/>
                  <a:gd name="T48" fmla="*/ 62 w 116"/>
                  <a:gd name="T49" fmla="*/ 192 h 355"/>
                  <a:gd name="T50" fmla="*/ 58 w 116"/>
                  <a:gd name="T51" fmla="*/ 185 h 355"/>
                  <a:gd name="T52" fmla="*/ 51 w 116"/>
                  <a:gd name="T53" fmla="*/ 180 h 355"/>
                  <a:gd name="T54" fmla="*/ 47 w 116"/>
                  <a:gd name="T55" fmla="*/ 173 h 355"/>
                  <a:gd name="T56" fmla="*/ 44 w 116"/>
                  <a:gd name="T57" fmla="*/ 165 h 355"/>
                  <a:gd name="T58" fmla="*/ 40 w 116"/>
                  <a:gd name="T59" fmla="*/ 158 h 355"/>
                  <a:gd name="T60" fmla="*/ 33 w 116"/>
                  <a:gd name="T61" fmla="*/ 154 h 355"/>
                  <a:gd name="T62" fmla="*/ 30 w 116"/>
                  <a:gd name="T63" fmla="*/ 146 h 355"/>
                  <a:gd name="T64" fmla="*/ 24 w 116"/>
                  <a:gd name="T65" fmla="*/ 140 h 355"/>
                  <a:gd name="T66" fmla="*/ 22 w 116"/>
                  <a:gd name="T67" fmla="*/ 133 h 355"/>
                  <a:gd name="T68" fmla="*/ 15 w 116"/>
                  <a:gd name="T69" fmla="*/ 130 h 355"/>
                  <a:gd name="T70" fmla="*/ 9 w 116"/>
                  <a:gd name="T71" fmla="*/ 126 h 355"/>
                  <a:gd name="T72" fmla="*/ 3 w 116"/>
                  <a:gd name="T73" fmla="*/ 120 h 355"/>
                  <a:gd name="T74" fmla="*/ 1 w 116"/>
                  <a:gd name="T75" fmla="*/ 117 h 355"/>
                  <a:gd name="T76" fmla="*/ 1 w 116"/>
                  <a:gd name="T77" fmla="*/ 112 h 355"/>
                  <a:gd name="T78" fmla="*/ 3 w 116"/>
                  <a:gd name="T79" fmla="*/ 109 h 355"/>
                  <a:gd name="T80" fmla="*/ 5 w 116"/>
                  <a:gd name="T81" fmla="*/ 105 h 355"/>
                  <a:gd name="T82" fmla="*/ 9 w 116"/>
                  <a:gd name="T83" fmla="*/ 101 h 355"/>
                  <a:gd name="T84" fmla="*/ 10 w 116"/>
                  <a:gd name="T85" fmla="*/ 97 h 355"/>
                  <a:gd name="T86" fmla="*/ 13 w 116"/>
                  <a:gd name="T87" fmla="*/ 92 h 355"/>
                  <a:gd name="T88" fmla="*/ 15 w 116"/>
                  <a:gd name="T89" fmla="*/ 87 h 355"/>
                  <a:gd name="T90" fmla="*/ 20 w 116"/>
                  <a:gd name="T91" fmla="*/ 83 h 355"/>
                  <a:gd name="T92" fmla="*/ 24 w 116"/>
                  <a:gd name="T93" fmla="*/ 82 h 355"/>
                  <a:gd name="T94" fmla="*/ 28 w 116"/>
                  <a:gd name="T95" fmla="*/ 80 h 355"/>
                  <a:gd name="T96" fmla="*/ 31 w 116"/>
                  <a:gd name="T97" fmla="*/ 75 h 355"/>
                  <a:gd name="T98" fmla="*/ 35 w 116"/>
                  <a:gd name="T99" fmla="*/ 73 h 355"/>
                  <a:gd name="T100" fmla="*/ 39 w 116"/>
                  <a:gd name="T101" fmla="*/ 69 h 355"/>
                  <a:gd name="T102" fmla="*/ 44 w 116"/>
                  <a:gd name="T103" fmla="*/ 65 h 355"/>
                  <a:gd name="T104" fmla="*/ 47 w 116"/>
                  <a:gd name="T105" fmla="*/ 61 h 355"/>
                  <a:gd name="T106" fmla="*/ 51 w 116"/>
                  <a:gd name="T107" fmla="*/ 58 h 355"/>
                  <a:gd name="T108" fmla="*/ 52 w 116"/>
                  <a:gd name="T109" fmla="*/ 54 h 355"/>
                  <a:gd name="T110" fmla="*/ 51 w 116"/>
                  <a:gd name="T111" fmla="*/ 48 h 355"/>
                  <a:gd name="T112" fmla="*/ 53 w 116"/>
                  <a:gd name="T113" fmla="*/ 40 h 355"/>
                  <a:gd name="T114" fmla="*/ 55 w 116"/>
                  <a:gd name="T115" fmla="*/ 33 h 355"/>
                  <a:gd name="T116" fmla="*/ 53 w 116"/>
                  <a:gd name="T117" fmla="*/ 27 h 355"/>
                  <a:gd name="T118" fmla="*/ 51 w 116"/>
                  <a:gd name="T119" fmla="*/ 20 h 355"/>
                  <a:gd name="T120" fmla="*/ 51 w 116"/>
                  <a:gd name="T121" fmla="*/ 11 h 355"/>
                  <a:gd name="T122" fmla="*/ 53 w 116"/>
                  <a:gd name="T123" fmla="*/ 4 h 355"/>
                  <a:gd name="T124" fmla="*/ 60 w 116"/>
                  <a:gd name="T125"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 h="355">
                    <a:moveTo>
                      <a:pt x="116" y="355"/>
                    </a:moveTo>
                    <a:lnTo>
                      <a:pt x="115" y="355"/>
                    </a:lnTo>
                    <a:lnTo>
                      <a:pt x="114" y="355"/>
                    </a:lnTo>
                    <a:lnTo>
                      <a:pt x="114" y="354"/>
                    </a:lnTo>
                    <a:lnTo>
                      <a:pt x="114" y="353"/>
                    </a:lnTo>
                    <a:lnTo>
                      <a:pt x="114" y="352"/>
                    </a:lnTo>
                    <a:lnTo>
                      <a:pt x="114" y="351"/>
                    </a:lnTo>
                    <a:lnTo>
                      <a:pt x="115" y="351"/>
                    </a:lnTo>
                    <a:lnTo>
                      <a:pt x="115" y="351"/>
                    </a:lnTo>
                    <a:lnTo>
                      <a:pt x="116" y="351"/>
                    </a:lnTo>
                    <a:lnTo>
                      <a:pt x="116" y="350"/>
                    </a:lnTo>
                    <a:lnTo>
                      <a:pt x="116" y="349"/>
                    </a:lnTo>
                    <a:lnTo>
                      <a:pt x="116" y="349"/>
                    </a:lnTo>
                    <a:lnTo>
                      <a:pt x="116" y="348"/>
                    </a:lnTo>
                    <a:lnTo>
                      <a:pt x="116" y="348"/>
                    </a:lnTo>
                    <a:lnTo>
                      <a:pt x="116" y="348"/>
                    </a:lnTo>
                    <a:lnTo>
                      <a:pt x="116" y="347"/>
                    </a:lnTo>
                    <a:lnTo>
                      <a:pt x="116" y="346"/>
                    </a:lnTo>
                    <a:lnTo>
                      <a:pt x="115" y="346"/>
                    </a:lnTo>
                    <a:lnTo>
                      <a:pt x="115" y="345"/>
                    </a:lnTo>
                    <a:lnTo>
                      <a:pt x="115" y="344"/>
                    </a:lnTo>
                    <a:lnTo>
                      <a:pt x="115" y="344"/>
                    </a:lnTo>
                    <a:lnTo>
                      <a:pt x="114" y="344"/>
                    </a:lnTo>
                    <a:lnTo>
                      <a:pt x="113" y="344"/>
                    </a:lnTo>
                    <a:lnTo>
                      <a:pt x="113" y="344"/>
                    </a:lnTo>
                    <a:lnTo>
                      <a:pt x="112" y="344"/>
                    </a:lnTo>
                    <a:lnTo>
                      <a:pt x="112" y="344"/>
                    </a:lnTo>
                    <a:lnTo>
                      <a:pt x="111" y="344"/>
                    </a:lnTo>
                    <a:lnTo>
                      <a:pt x="111" y="345"/>
                    </a:lnTo>
                    <a:lnTo>
                      <a:pt x="111" y="346"/>
                    </a:lnTo>
                    <a:lnTo>
                      <a:pt x="110" y="346"/>
                    </a:lnTo>
                    <a:lnTo>
                      <a:pt x="109" y="346"/>
                    </a:lnTo>
                    <a:lnTo>
                      <a:pt x="109" y="346"/>
                    </a:lnTo>
                    <a:lnTo>
                      <a:pt x="109" y="345"/>
                    </a:lnTo>
                    <a:lnTo>
                      <a:pt x="108" y="345"/>
                    </a:lnTo>
                    <a:lnTo>
                      <a:pt x="108" y="344"/>
                    </a:lnTo>
                    <a:lnTo>
                      <a:pt x="108" y="344"/>
                    </a:lnTo>
                    <a:lnTo>
                      <a:pt x="109" y="344"/>
                    </a:lnTo>
                    <a:lnTo>
                      <a:pt x="109" y="343"/>
                    </a:lnTo>
                    <a:lnTo>
                      <a:pt x="109" y="342"/>
                    </a:lnTo>
                    <a:lnTo>
                      <a:pt x="109" y="342"/>
                    </a:lnTo>
                    <a:lnTo>
                      <a:pt x="109" y="341"/>
                    </a:lnTo>
                    <a:lnTo>
                      <a:pt x="110" y="341"/>
                    </a:lnTo>
                    <a:lnTo>
                      <a:pt x="110" y="341"/>
                    </a:lnTo>
                    <a:lnTo>
                      <a:pt x="110" y="340"/>
                    </a:lnTo>
                    <a:lnTo>
                      <a:pt x="109" y="340"/>
                    </a:lnTo>
                    <a:lnTo>
                      <a:pt x="109" y="339"/>
                    </a:lnTo>
                    <a:lnTo>
                      <a:pt x="109" y="339"/>
                    </a:lnTo>
                    <a:lnTo>
                      <a:pt x="109" y="338"/>
                    </a:lnTo>
                    <a:lnTo>
                      <a:pt x="108" y="338"/>
                    </a:lnTo>
                    <a:lnTo>
                      <a:pt x="108" y="337"/>
                    </a:lnTo>
                    <a:lnTo>
                      <a:pt x="107" y="337"/>
                    </a:lnTo>
                    <a:lnTo>
                      <a:pt x="107" y="337"/>
                    </a:lnTo>
                    <a:lnTo>
                      <a:pt x="106" y="336"/>
                    </a:lnTo>
                    <a:lnTo>
                      <a:pt x="106" y="335"/>
                    </a:lnTo>
                    <a:lnTo>
                      <a:pt x="106" y="335"/>
                    </a:lnTo>
                    <a:lnTo>
                      <a:pt x="106" y="334"/>
                    </a:lnTo>
                    <a:lnTo>
                      <a:pt x="106" y="334"/>
                    </a:lnTo>
                    <a:lnTo>
                      <a:pt x="106" y="333"/>
                    </a:lnTo>
                    <a:lnTo>
                      <a:pt x="106" y="332"/>
                    </a:lnTo>
                    <a:lnTo>
                      <a:pt x="105" y="332"/>
                    </a:lnTo>
                    <a:lnTo>
                      <a:pt x="106" y="332"/>
                    </a:lnTo>
                    <a:lnTo>
                      <a:pt x="106" y="331"/>
                    </a:lnTo>
                    <a:lnTo>
                      <a:pt x="106" y="330"/>
                    </a:lnTo>
                    <a:lnTo>
                      <a:pt x="105" y="330"/>
                    </a:lnTo>
                    <a:lnTo>
                      <a:pt x="105" y="330"/>
                    </a:lnTo>
                    <a:lnTo>
                      <a:pt x="104" y="330"/>
                    </a:lnTo>
                    <a:lnTo>
                      <a:pt x="104" y="329"/>
                    </a:lnTo>
                    <a:lnTo>
                      <a:pt x="103" y="329"/>
                    </a:lnTo>
                    <a:lnTo>
                      <a:pt x="103" y="328"/>
                    </a:lnTo>
                    <a:lnTo>
                      <a:pt x="102" y="327"/>
                    </a:lnTo>
                    <a:lnTo>
                      <a:pt x="102" y="327"/>
                    </a:lnTo>
                    <a:lnTo>
                      <a:pt x="102" y="326"/>
                    </a:lnTo>
                    <a:lnTo>
                      <a:pt x="102" y="325"/>
                    </a:lnTo>
                    <a:lnTo>
                      <a:pt x="103" y="325"/>
                    </a:lnTo>
                    <a:lnTo>
                      <a:pt x="103" y="324"/>
                    </a:lnTo>
                    <a:lnTo>
                      <a:pt x="104" y="324"/>
                    </a:lnTo>
                    <a:lnTo>
                      <a:pt x="104" y="324"/>
                    </a:lnTo>
                    <a:lnTo>
                      <a:pt x="104" y="323"/>
                    </a:lnTo>
                    <a:lnTo>
                      <a:pt x="103" y="323"/>
                    </a:lnTo>
                    <a:lnTo>
                      <a:pt x="102" y="322"/>
                    </a:lnTo>
                    <a:lnTo>
                      <a:pt x="102" y="322"/>
                    </a:lnTo>
                    <a:lnTo>
                      <a:pt x="102" y="321"/>
                    </a:lnTo>
                    <a:lnTo>
                      <a:pt x="101" y="321"/>
                    </a:lnTo>
                    <a:lnTo>
                      <a:pt x="102" y="321"/>
                    </a:lnTo>
                    <a:lnTo>
                      <a:pt x="102" y="320"/>
                    </a:lnTo>
                    <a:lnTo>
                      <a:pt x="102" y="320"/>
                    </a:lnTo>
                    <a:lnTo>
                      <a:pt x="101" y="319"/>
                    </a:lnTo>
                    <a:lnTo>
                      <a:pt x="101" y="318"/>
                    </a:lnTo>
                    <a:lnTo>
                      <a:pt x="100" y="318"/>
                    </a:lnTo>
                    <a:lnTo>
                      <a:pt x="100" y="317"/>
                    </a:lnTo>
                    <a:lnTo>
                      <a:pt x="99" y="317"/>
                    </a:lnTo>
                    <a:lnTo>
                      <a:pt x="99" y="317"/>
                    </a:lnTo>
                    <a:lnTo>
                      <a:pt x="99" y="316"/>
                    </a:lnTo>
                    <a:lnTo>
                      <a:pt x="99" y="315"/>
                    </a:lnTo>
                    <a:lnTo>
                      <a:pt x="100" y="315"/>
                    </a:lnTo>
                    <a:lnTo>
                      <a:pt x="100" y="314"/>
                    </a:lnTo>
                    <a:lnTo>
                      <a:pt x="101" y="314"/>
                    </a:lnTo>
                    <a:lnTo>
                      <a:pt x="102" y="314"/>
                    </a:lnTo>
                    <a:lnTo>
                      <a:pt x="102" y="314"/>
                    </a:lnTo>
                    <a:lnTo>
                      <a:pt x="103" y="314"/>
                    </a:lnTo>
                    <a:lnTo>
                      <a:pt x="103" y="313"/>
                    </a:lnTo>
                    <a:lnTo>
                      <a:pt x="103" y="313"/>
                    </a:lnTo>
                    <a:lnTo>
                      <a:pt x="104" y="313"/>
                    </a:lnTo>
                    <a:lnTo>
                      <a:pt x="104" y="312"/>
                    </a:lnTo>
                    <a:lnTo>
                      <a:pt x="104" y="311"/>
                    </a:lnTo>
                    <a:lnTo>
                      <a:pt x="104" y="310"/>
                    </a:lnTo>
                    <a:lnTo>
                      <a:pt x="104" y="310"/>
                    </a:lnTo>
                    <a:lnTo>
                      <a:pt x="104" y="309"/>
                    </a:lnTo>
                    <a:lnTo>
                      <a:pt x="103" y="309"/>
                    </a:lnTo>
                    <a:lnTo>
                      <a:pt x="103" y="308"/>
                    </a:lnTo>
                    <a:lnTo>
                      <a:pt x="103" y="307"/>
                    </a:lnTo>
                    <a:lnTo>
                      <a:pt x="103" y="306"/>
                    </a:lnTo>
                    <a:lnTo>
                      <a:pt x="103" y="306"/>
                    </a:lnTo>
                    <a:lnTo>
                      <a:pt x="102" y="306"/>
                    </a:lnTo>
                    <a:lnTo>
                      <a:pt x="102" y="305"/>
                    </a:lnTo>
                    <a:lnTo>
                      <a:pt x="102" y="305"/>
                    </a:lnTo>
                    <a:lnTo>
                      <a:pt x="102" y="304"/>
                    </a:lnTo>
                    <a:lnTo>
                      <a:pt x="101" y="304"/>
                    </a:lnTo>
                    <a:lnTo>
                      <a:pt x="101" y="303"/>
                    </a:lnTo>
                    <a:lnTo>
                      <a:pt x="100" y="303"/>
                    </a:lnTo>
                    <a:lnTo>
                      <a:pt x="99" y="303"/>
                    </a:lnTo>
                    <a:lnTo>
                      <a:pt x="99" y="303"/>
                    </a:lnTo>
                    <a:lnTo>
                      <a:pt x="99" y="303"/>
                    </a:lnTo>
                    <a:lnTo>
                      <a:pt x="98" y="303"/>
                    </a:lnTo>
                    <a:lnTo>
                      <a:pt x="98" y="302"/>
                    </a:lnTo>
                    <a:lnTo>
                      <a:pt x="98" y="301"/>
                    </a:lnTo>
                    <a:lnTo>
                      <a:pt x="98" y="300"/>
                    </a:lnTo>
                    <a:lnTo>
                      <a:pt x="98" y="299"/>
                    </a:lnTo>
                    <a:lnTo>
                      <a:pt x="98" y="299"/>
                    </a:lnTo>
                    <a:lnTo>
                      <a:pt x="98" y="298"/>
                    </a:lnTo>
                    <a:lnTo>
                      <a:pt x="97" y="298"/>
                    </a:lnTo>
                    <a:lnTo>
                      <a:pt x="97" y="297"/>
                    </a:lnTo>
                    <a:lnTo>
                      <a:pt x="96" y="297"/>
                    </a:lnTo>
                    <a:lnTo>
                      <a:pt x="96" y="296"/>
                    </a:lnTo>
                    <a:lnTo>
                      <a:pt x="96" y="296"/>
                    </a:lnTo>
                    <a:lnTo>
                      <a:pt x="95" y="296"/>
                    </a:lnTo>
                    <a:lnTo>
                      <a:pt x="95" y="296"/>
                    </a:lnTo>
                    <a:lnTo>
                      <a:pt x="94" y="296"/>
                    </a:lnTo>
                    <a:lnTo>
                      <a:pt x="93" y="295"/>
                    </a:lnTo>
                    <a:lnTo>
                      <a:pt x="92" y="294"/>
                    </a:lnTo>
                    <a:lnTo>
                      <a:pt x="92" y="293"/>
                    </a:lnTo>
                    <a:lnTo>
                      <a:pt x="93" y="293"/>
                    </a:lnTo>
                    <a:lnTo>
                      <a:pt x="93" y="293"/>
                    </a:lnTo>
                    <a:lnTo>
                      <a:pt x="92" y="293"/>
                    </a:lnTo>
                    <a:lnTo>
                      <a:pt x="92" y="292"/>
                    </a:lnTo>
                    <a:lnTo>
                      <a:pt x="92" y="292"/>
                    </a:lnTo>
                    <a:lnTo>
                      <a:pt x="92" y="291"/>
                    </a:lnTo>
                    <a:lnTo>
                      <a:pt x="91" y="291"/>
                    </a:lnTo>
                    <a:lnTo>
                      <a:pt x="90" y="291"/>
                    </a:lnTo>
                    <a:lnTo>
                      <a:pt x="90" y="290"/>
                    </a:lnTo>
                    <a:lnTo>
                      <a:pt x="90" y="289"/>
                    </a:lnTo>
                    <a:lnTo>
                      <a:pt x="90" y="289"/>
                    </a:lnTo>
                    <a:lnTo>
                      <a:pt x="90" y="288"/>
                    </a:lnTo>
                    <a:lnTo>
                      <a:pt x="89" y="288"/>
                    </a:lnTo>
                    <a:lnTo>
                      <a:pt x="89" y="288"/>
                    </a:lnTo>
                    <a:lnTo>
                      <a:pt x="89" y="287"/>
                    </a:lnTo>
                    <a:lnTo>
                      <a:pt x="89" y="286"/>
                    </a:lnTo>
                    <a:lnTo>
                      <a:pt x="89" y="286"/>
                    </a:lnTo>
                    <a:lnTo>
                      <a:pt x="89" y="286"/>
                    </a:lnTo>
                    <a:lnTo>
                      <a:pt x="89" y="286"/>
                    </a:lnTo>
                    <a:lnTo>
                      <a:pt x="89" y="285"/>
                    </a:lnTo>
                    <a:lnTo>
                      <a:pt x="89" y="284"/>
                    </a:lnTo>
                    <a:lnTo>
                      <a:pt x="88" y="284"/>
                    </a:lnTo>
                    <a:lnTo>
                      <a:pt x="87" y="284"/>
                    </a:lnTo>
                    <a:lnTo>
                      <a:pt x="86" y="283"/>
                    </a:lnTo>
                    <a:lnTo>
                      <a:pt x="86" y="282"/>
                    </a:lnTo>
                    <a:lnTo>
                      <a:pt x="85" y="282"/>
                    </a:lnTo>
                    <a:lnTo>
                      <a:pt x="85" y="282"/>
                    </a:lnTo>
                    <a:lnTo>
                      <a:pt x="85" y="282"/>
                    </a:lnTo>
                    <a:lnTo>
                      <a:pt x="85" y="281"/>
                    </a:lnTo>
                    <a:lnTo>
                      <a:pt x="85" y="280"/>
                    </a:lnTo>
                    <a:lnTo>
                      <a:pt x="85" y="279"/>
                    </a:lnTo>
                    <a:lnTo>
                      <a:pt x="85" y="279"/>
                    </a:lnTo>
                    <a:lnTo>
                      <a:pt x="85" y="278"/>
                    </a:lnTo>
                    <a:lnTo>
                      <a:pt x="85" y="277"/>
                    </a:lnTo>
                    <a:lnTo>
                      <a:pt x="85" y="276"/>
                    </a:lnTo>
                    <a:lnTo>
                      <a:pt x="84" y="276"/>
                    </a:lnTo>
                    <a:lnTo>
                      <a:pt x="84" y="275"/>
                    </a:lnTo>
                    <a:lnTo>
                      <a:pt x="83" y="275"/>
                    </a:lnTo>
                    <a:lnTo>
                      <a:pt x="83" y="275"/>
                    </a:lnTo>
                    <a:lnTo>
                      <a:pt x="83" y="274"/>
                    </a:lnTo>
                    <a:lnTo>
                      <a:pt x="84" y="274"/>
                    </a:lnTo>
                    <a:lnTo>
                      <a:pt x="84" y="273"/>
                    </a:lnTo>
                    <a:lnTo>
                      <a:pt x="84" y="272"/>
                    </a:lnTo>
                    <a:lnTo>
                      <a:pt x="83" y="272"/>
                    </a:lnTo>
                    <a:lnTo>
                      <a:pt x="82" y="272"/>
                    </a:lnTo>
                    <a:lnTo>
                      <a:pt x="82" y="272"/>
                    </a:lnTo>
                    <a:lnTo>
                      <a:pt x="82" y="272"/>
                    </a:lnTo>
                    <a:lnTo>
                      <a:pt x="82" y="271"/>
                    </a:lnTo>
                    <a:lnTo>
                      <a:pt x="81" y="271"/>
                    </a:lnTo>
                    <a:lnTo>
                      <a:pt x="81" y="270"/>
                    </a:lnTo>
                    <a:lnTo>
                      <a:pt x="81" y="269"/>
                    </a:lnTo>
                    <a:lnTo>
                      <a:pt x="81" y="268"/>
                    </a:lnTo>
                    <a:lnTo>
                      <a:pt x="80" y="268"/>
                    </a:lnTo>
                    <a:lnTo>
                      <a:pt x="80" y="268"/>
                    </a:lnTo>
                    <a:lnTo>
                      <a:pt x="79" y="268"/>
                    </a:lnTo>
                    <a:lnTo>
                      <a:pt x="79" y="267"/>
                    </a:lnTo>
                    <a:lnTo>
                      <a:pt x="78" y="267"/>
                    </a:lnTo>
                    <a:lnTo>
                      <a:pt x="78" y="266"/>
                    </a:lnTo>
                    <a:lnTo>
                      <a:pt x="78" y="265"/>
                    </a:lnTo>
                    <a:lnTo>
                      <a:pt x="78" y="265"/>
                    </a:lnTo>
                    <a:lnTo>
                      <a:pt x="78" y="264"/>
                    </a:lnTo>
                    <a:lnTo>
                      <a:pt x="78" y="263"/>
                    </a:lnTo>
                    <a:lnTo>
                      <a:pt x="78" y="262"/>
                    </a:lnTo>
                    <a:lnTo>
                      <a:pt x="78" y="262"/>
                    </a:lnTo>
                    <a:lnTo>
                      <a:pt x="77" y="262"/>
                    </a:lnTo>
                    <a:lnTo>
                      <a:pt x="77" y="261"/>
                    </a:lnTo>
                    <a:lnTo>
                      <a:pt x="77" y="261"/>
                    </a:lnTo>
                    <a:lnTo>
                      <a:pt x="78" y="261"/>
                    </a:lnTo>
                    <a:lnTo>
                      <a:pt x="78" y="260"/>
                    </a:lnTo>
                    <a:lnTo>
                      <a:pt x="78" y="259"/>
                    </a:lnTo>
                    <a:lnTo>
                      <a:pt x="78" y="258"/>
                    </a:lnTo>
                    <a:lnTo>
                      <a:pt x="78" y="258"/>
                    </a:lnTo>
                    <a:lnTo>
                      <a:pt x="78" y="257"/>
                    </a:lnTo>
                    <a:lnTo>
                      <a:pt x="77" y="257"/>
                    </a:lnTo>
                    <a:lnTo>
                      <a:pt x="77" y="256"/>
                    </a:lnTo>
                    <a:lnTo>
                      <a:pt x="76" y="256"/>
                    </a:lnTo>
                    <a:lnTo>
                      <a:pt x="76" y="255"/>
                    </a:lnTo>
                    <a:lnTo>
                      <a:pt x="75" y="255"/>
                    </a:lnTo>
                    <a:lnTo>
                      <a:pt x="75" y="255"/>
                    </a:lnTo>
                    <a:lnTo>
                      <a:pt x="75" y="254"/>
                    </a:lnTo>
                    <a:lnTo>
                      <a:pt x="75" y="254"/>
                    </a:lnTo>
                    <a:lnTo>
                      <a:pt x="75" y="253"/>
                    </a:lnTo>
                    <a:lnTo>
                      <a:pt x="75" y="253"/>
                    </a:lnTo>
                    <a:lnTo>
                      <a:pt x="75" y="252"/>
                    </a:lnTo>
                    <a:lnTo>
                      <a:pt x="75" y="251"/>
                    </a:lnTo>
                    <a:lnTo>
                      <a:pt x="75" y="251"/>
                    </a:lnTo>
                    <a:lnTo>
                      <a:pt x="76" y="250"/>
                    </a:lnTo>
                    <a:lnTo>
                      <a:pt x="76" y="249"/>
                    </a:lnTo>
                    <a:lnTo>
                      <a:pt x="77" y="249"/>
                    </a:lnTo>
                    <a:lnTo>
                      <a:pt x="77" y="248"/>
                    </a:lnTo>
                    <a:lnTo>
                      <a:pt x="77" y="248"/>
                    </a:lnTo>
                    <a:lnTo>
                      <a:pt x="77" y="247"/>
                    </a:lnTo>
                    <a:lnTo>
                      <a:pt x="76" y="246"/>
                    </a:lnTo>
                    <a:lnTo>
                      <a:pt x="76" y="245"/>
                    </a:lnTo>
                    <a:lnTo>
                      <a:pt x="76" y="244"/>
                    </a:lnTo>
                    <a:lnTo>
                      <a:pt x="75" y="244"/>
                    </a:lnTo>
                    <a:lnTo>
                      <a:pt x="75" y="244"/>
                    </a:lnTo>
                    <a:lnTo>
                      <a:pt x="74" y="244"/>
                    </a:lnTo>
                    <a:lnTo>
                      <a:pt x="73" y="244"/>
                    </a:lnTo>
                    <a:lnTo>
                      <a:pt x="72" y="244"/>
                    </a:lnTo>
                    <a:lnTo>
                      <a:pt x="72" y="244"/>
                    </a:lnTo>
                    <a:lnTo>
                      <a:pt x="72" y="243"/>
                    </a:lnTo>
                    <a:lnTo>
                      <a:pt x="72" y="242"/>
                    </a:lnTo>
                    <a:lnTo>
                      <a:pt x="73" y="242"/>
                    </a:lnTo>
                    <a:lnTo>
                      <a:pt x="73" y="241"/>
                    </a:lnTo>
                    <a:lnTo>
                      <a:pt x="72" y="241"/>
                    </a:lnTo>
                    <a:lnTo>
                      <a:pt x="72" y="241"/>
                    </a:lnTo>
                    <a:lnTo>
                      <a:pt x="72" y="241"/>
                    </a:lnTo>
                    <a:lnTo>
                      <a:pt x="72" y="240"/>
                    </a:lnTo>
                    <a:lnTo>
                      <a:pt x="72" y="239"/>
                    </a:lnTo>
                    <a:lnTo>
                      <a:pt x="71" y="239"/>
                    </a:lnTo>
                    <a:lnTo>
                      <a:pt x="71" y="238"/>
                    </a:lnTo>
                    <a:lnTo>
                      <a:pt x="71" y="237"/>
                    </a:lnTo>
                    <a:lnTo>
                      <a:pt x="71" y="237"/>
                    </a:lnTo>
                    <a:lnTo>
                      <a:pt x="71" y="236"/>
                    </a:lnTo>
                    <a:lnTo>
                      <a:pt x="71" y="235"/>
                    </a:lnTo>
                    <a:lnTo>
                      <a:pt x="72" y="235"/>
                    </a:lnTo>
                    <a:lnTo>
                      <a:pt x="72" y="234"/>
                    </a:lnTo>
                    <a:lnTo>
                      <a:pt x="72" y="234"/>
                    </a:lnTo>
                    <a:lnTo>
                      <a:pt x="72" y="234"/>
                    </a:lnTo>
                    <a:lnTo>
                      <a:pt x="72" y="233"/>
                    </a:lnTo>
                    <a:lnTo>
                      <a:pt x="72" y="232"/>
                    </a:lnTo>
                    <a:lnTo>
                      <a:pt x="72" y="231"/>
                    </a:lnTo>
                    <a:lnTo>
                      <a:pt x="72" y="231"/>
                    </a:lnTo>
                    <a:lnTo>
                      <a:pt x="71" y="231"/>
                    </a:lnTo>
                    <a:lnTo>
                      <a:pt x="70" y="231"/>
                    </a:lnTo>
                    <a:lnTo>
                      <a:pt x="69" y="231"/>
                    </a:lnTo>
                    <a:lnTo>
                      <a:pt x="69" y="230"/>
                    </a:lnTo>
                    <a:lnTo>
                      <a:pt x="69" y="230"/>
                    </a:lnTo>
                    <a:lnTo>
                      <a:pt x="69" y="229"/>
                    </a:lnTo>
                    <a:lnTo>
                      <a:pt x="69" y="228"/>
                    </a:lnTo>
                    <a:lnTo>
                      <a:pt x="69" y="227"/>
                    </a:lnTo>
                    <a:lnTo>
                      <a:pt x="70" y="227"/>
                    </a:lnTo>
                    <a:lnTo>
                      <a:pt x="70" y="227"/>
                    </a:lnTo>
                    <a:lnTo>
                      <a:pt x="71" y="227"/>
                    </a:lnTo>
                    <a:lnTo>
                      <a:pt x="71" y="226"/>
                    </a:lnTo>
                    <a:lnTo>
                      <a:pt x="72" y="226"/>
                    </a:lnTo>
                    <a:lnTo>
                      <a:pt x="72" y="225"/>
                    </a:lnTo>
                    <a:lnTo>
                      <a:pt x="71" y="225"/>
                    </a:lnTo>
                    <a:lnTo>
                      <a:pt x="71" y="224"/>
                    </a:lnTo>
                    <a:lnTo>
                      <a:pt x="71" y="224"/>
                    </a:lnTo>
                    <a:lnTo>
                      <a:pt x="71" y="223"/>
                    </a:lnTo>
                    <a:lnTo>
                      <a:pt x="70" y="223"/>
                    </a:lnTo>
                    <a:lnTo>
                      <a:pt x="70" y="222"/>
                    </a:lnTo>
                    <a:lnTo>
                      <a:pt x="69" y="222"/>
                    </a:lnTo>
                    <a:lnTo>
                      <a:pt x="69" y="221"/>
                    </a:lnTo>
                    <a:lnTo>
                      <a:pt x="69" y="220"/>
                    </a:lnTo>
                    <a:lnTo>
                      <a:pt x="69" y="220"/>
                    </a:lnTo>
                    <a:lnTo>
                      <a:pt x="69" y="219"/>
                    </a:lnTo>
                    <a:lnTo>
                      <a:pt x="69" y="218"/>
                    </a:lnTo>
                    <a:lnTo>
                      <a:pt x="69" y="217"/>
                    </a:lnTo>
                    <a:lnTo>
                      <a:pt x="69" y="217"/>
                    </a:lnTo>
                    <a:lnTo>
                      <a:pt x="69" y="216"/>
                    </a:lnTo>
                    <a:lnTo>
                      <a:pt x="68" y="216"/>
                    </a:lnTo>
                    <a:lnTo>
                      <a:pt x="68" y="215"/>
                    </a:lnTo>
                    <a:lnTo>
                      <a:pt x="68" y="215"/>
                    </a:lnTo>
                    <a:lnTo>
                      <a:pt x="68" y="214"/>
                    </a:lnTo>
                    <a:lnTo>
                      <a:pt x="68" y="213"/>
                    </a:lnTo>
                    <a:lnTo>
                      <a:pt x="68" y="213"/>
                    </a:lnTo>
                    <a:lnTo>
                      <a:pt x="68" y="213"/>
                    </a:lnTo>
                    <a:lnTo>
                      <a:pt x="68" y="212"/>
                    </a:lnTo>
                    <a:lnTo>
                      <a:pt x="68" y="211"/>
                    </a:lnTo>
                    <a:lnTo>
                      <a:pt x="68" y="210"/>
                    </a:lnTo>
                    <a:lnTo>
                      <a:pt x="68" y="210"/>
                    </a:lnTo>
                    <a:lnTo>
                      <a:pt x="68" y="210"/>
                    </a:lnTo>
                    <a:lnTo>
                      <a:pt x="67" y="210"/>
                    </a:lnTo>
                    <a:lnTo>
                      <a:pt x="66" y="210"/>
                    </a:lnTo>
                    <a:lnTo>
                      <a:pt x="66" y="209"/>
                    </a:lnTo>
                    <a:lnTo>
                      <a:pt x="67" y="209"/>
                    </a:lnTo>
                    <a:lnTo>
                      <a:pt x="67" y="208"/>
                    </a:lnTo>
                    <a:lnTo>
                      <a:pt x="68" y="208"/>
                    </a:lnTo>
                    <a:lnTo>
                      <a:pt x="68" y="207"/>
                    </a:lnTo>
                    <a:lnTo>
                      <a:pt x="68" y="206"/>
                    </a:lnTo>
                    <a:lnTo>
                      <a:pt x="68" y="206"/>
                    </a:lnTo>
                    <a:lnTo>
                      <a:pt x="68" y="206"/>
                    </a:lnTo>
                    <a:lnTo>
                      <a:pt x="68" y="205"/>
                    </a:lnTo>
                    <a:lnTo>
                      <a:pt x="68" y="204"/>
                    </a:lnTo>
                    <a:lnTo>
                      <a:pt x="68" y="203"/>
                    </a:lnTo>
                    <a:lnTo>
                      <a:pt x="68" y="203"/>
                    </a:lnTo>
                    <a:lnTo>
                      <a:pt x="68" y="203"/>
                    </a:lnTo>
                    <a:lnTo>
                      <a:pt x="67" y="203"/>
                    </a:lnTo>
                    <a:lnTo>
                      <a:pt x="67" y="202"/>
                    </a:lnTo>
                    <a:lnTo>
                      <a:pt x="67" y="201"/>
                    </a:lnTo>
                    <a:lnTo>
                      <a:pt x="66" y="201"/>
                    </a:lnTo>
                    <a:lnTo>
                      <a:pt x="65" y="201"/>
                    </a:lnTo>
                    <a:lnTo>
                      <a:pt x="65" y="200"/>
                    </a:lnTo>
                    <a:lnTo>
                      <a:pt x="65" y="199"/>
                    </a:lnTo>
                    <a:lnTo>
                      <a:pt x="65" y="199"/>
                    </a:lnTo>
                    <a:lnTo>
                      <a:pt x="65" y="199"/>
                    </a:lnTo>
                    <a:lnTo>
                      <a:pt x="66" y="199"/>
                    </a:lnTo>
                    <a:lnTo>
                      <a:pt x="66" y="198"/>
                    </a:lnTo>
                    <a:lnTo>
                      <a:pt x="67" y="198"/>
                    </a:lnTo>
                    <a:lnTo>
                      <a:pt x="67" y="197"/>
                    </a:lnTo>
                    <a:lnTo>
                      <a:pt x="67" y="196"/>
                    </a:lnTo>
                    <a:lnTo>
                      <a:pt x="66" y="196"/>
                    </a:lnTo>
                    <a:lnTo>
                      <a:pt x="66" y="196"/>
                    </a:lnTo>
                    <a:lnTo>
                      <a:pt x="65" y="196"/>
                    </a:lnTo>
                    <a:lnTo>
                      <a:pt x="65" y="195"/>
                    </a:lnTo>
                    <a:lnTo>
                      <a:pt x="65" y="194"/>
                    </a:lnTo>
                    <a:lnTo>
                      <a:pt x="65" y="193"/>
                    </a:lnTo>
                    <a:lnTo>
                      <a:pt x="66" y="193"/>
                    </a:lnTo>
                    <a:lnTo>
                      <a:pt x="66" y="193"/>
                    </a:lnTo>
                    <a:lnTo>
                      <a:pt x="65" y="193"/>
                    </a:lnTo>
                    <a:lnTo>
                      <a:pt x="65" y="192"/>
                    </a:lnTo>
                    <a:lnTo>
                      <a:pt x="65" y="192"/>
                    </a:lnTo>
                    <a:lnTo>
                      <a:pt x="64" y="192"/>
                    </a:lnTo>
                    <a:lnTo>
                      <a:pt x="63" y="192"/>
                    </a:lnTo>
                    <a:lnTo>
                      <a:pt x="62" y="192"/>
                    </a:lnTo>
                    <a:lnTo>
                      <a:pt x="62" y="191"/>
                    </a:lnTo>
                    <a:lnTo>
                      <a:pt x="61" y="191"/>
                    </a:lnTo>
                    <a:lnTo>
                      <a:pt x="61" y="190"/>
                    </a:lnTo>
                    <a:lnTo>
                      <a:pt x="61" y="190"/>
                    </a:lnTo>
                    <a:lnTo>
                      <a:pt x="60" y="190"/>
                    </a:lnTo>
                    <a:lnTo>
                      <a:pt x="60" y="189"/>
                    </a:lnTo>
                    <a:lnTo>
                      <a:pt x="60" y="189"/>
                    </a:lnTo>
                    <a:lnTo>
                      <a:pt x="59" y="189"/>
                    </a:lnTo>
                    <a:lnTo>
                      <a:pt x="58" y="188"/>
                    </a:lnTo>
                    <a:lnTo>
                      <a:pt x="58" y="187"/>
                    </a:lnTo>
                    <a:lnTo>
                      <a:pt x="58" y="187"/>
                    </a:lnTo>
                    <a:lnTo>
                      <a:pt x="58" y="186"/>
                    </a:lnTo>
                    <a:lnTo>
                      <a:pt x="58" y="186"/>
                    </a:lnTo>
                    <a:lnTo>
                      <a:pt x="58" y="185"/>
                    </a:lnTo>
                    <a:lnTo>
                      <a:pt x="57" y="185"/>
                    </a:lnTo>
                    <a:lnTo>
                      <a:pt x="56" y="185"/>
                    </a:lnTo>
                    <a:lnTo>
                      <a:pt x="55" y="185"/>
                    </a:lnTo>
                    <a:lnTo>
                      <a:pt x="55" y="184"/>
                    </a:lnTo>
                    <a:lnTo>
                      <a:pt x="54" y="184"/>
                    </a:lnTo>
                    <a:lnTo>
                      <a:pt x="54" y="183"/>
                    </a:lnTo>
                    <a:lnTo>
                      <a:pt x="54" y="182"/>
                    </a:lnTo>
                    <a:lnTo>
                      <a:pt x="54" y="182"/>
                    </a:lnTo>
                    <a:lnTo>
                      <a:pt x="54" y="182"/>
                    </a:lnTo>
                    <a:lnTo>
                      <a:pt x="54" y="181"/>
                    </a:lnTo>
                    <a:lnTo>
                      <a:pt x="53" y="181"/>
                    </a:lnTo>
                    <a:lnTo>
                      <a:pt x="52" y="181"/>
                    </a:lnTo>
                    <a:lnTo>
                      <a:pt x="52" y="180"/>
                    </a:lnTo>
                    <a:lnTo>
                      <a:pt x="51" y="180"/>
                    </a:lnTo>
                    <a:lnTo>
                      <a:pt x="51" y="179"/>
                    </a:lnTo>
                    <a:lnTo>
                      <a:pt x="51" y="179"/>
                    </a:lnTo>
                    <a:lnTo>
                      <a:pt x="51" y="178"/>
                    </a:lnTo>
                    <a:lnTo>
                      <a:pt x="51" y="178"/>
                    </a:lnTo>
                    <a:lnTo>
                      <a:pt x="51" y="177"/>
                    </a:lnTo>
                    <a:lnTo>
                      <a:pt x="51" y="176"/>
                    </a:lnTo>
                    <a:lnTo>
                      <a:pt x="50" y="176"/>
                    </a:lnTo>
                    <a:lnTo>
                      <a:pt x="50" y="175"/>
                    </a:lnTo>
                    <a:lnTo>
                      <a:pt x="49" y="175"/>
                    </a:lnTo>
                    <a:lnTo>
                      <a:pt x="49" y="175"/>
                    </a:lnTo>
                    <a:lnTo>
                      <a:pt x="48" y="175"/>
                    </a:lnTo>
                    <a:lnTo>
                      <a:pt x="47" y="174"/>
                    </a:lnTo>
                    <a:lnTo>
                      <a:pt x="47" y="173"/>
                    </a:lnTo>
                    <a:lnTo>
                      <a:pt x="47" y="173"/>
                    </a:lnTo>
                    <a:lnTo>
                      <a:pt x="47" y="172"/>
                    </a:lnTo>
                    <a:lnTo>
                      <a:pt x="47" y="172"/>
                    </a:lnTo>
                    <a:lnTo>
                      <a:pt x="47" y="171"/>
                    </a:lnTo>
                    <a:lnTo>
                      <a:pt x="47" y="170"/>
                    </a:lnTo>
                    <a:lnTo>
                      <a:pt x="47" y="169"/>
                    </a:lnTo>
                    <a:lnTo>
                      <a:pt x="47" y="168"/>
                    </a:lnTo>
                    <a:lnTo>
                      <a:pt x="46" y="168"/>
                    </a:lnTo>
                    <a:lnTo>
                      <a:pt x="46" y="168"/>
                    </a:lnTo>
                    <a:lnTo>
                      <a:pt x="46" y="167"/>
                    </a:lnTo>
                    <a:lnTo>
                      <a:pt x="45" y="167"/>
                    </a:lnTo>
                    <a:lnTo>
                      <a:pt x="45" y="166"/>
                    </a:lnTo>
                    <a:lnTo>
                      <a:pt x="45" y="165"/>
                    </a:lnTo>
                    <a:lnTo>
                      <a:pt x="44" y="165"/>
                    </a:lnTo>
                    <a:lnTo>
                      <a:pt x="44" y="165"/>
                    </a:lnTo>
                    <a:lnTo>
                      <a:pt x="45" y="165"/>
                    </a:lnTo>
                    <a:lnTo>
                      <a:pt x="45" y="164"/>
                    </a:lnTo>
                    <a:lnTo>
                      <a:pt x="45" y="163"/>
                    </a:lnTo>
                    <a:lnTo>
                      <a:pt x="45" y="162"/>
                    </a:lnTo>
                    <a:lnTo>
                      <a:pt x="44" y="162"/>
                    </a:lnTo>
                    <a:lnTo>
                      <a:pt x="44" y="162"/>
                    </a:lnTo>
                    <a:lnTo>
                      <a:pt x="44" y="161"/>
                    </a:lnTo>
                    <a:lnTo>
                      <a:pt x="43" y="161"/>
                    </a:lnTo>
                    <a:lnTo>
                      <a:pt x="43" y="160"/>
                    </a:lnTo>
                    <a:lnTo>
                      <a:pt x="42" y="160"/>
                    </a:lnTo>
                    <a:lnTo>
                      <a:pt x="42" y="159"/>
                    </a:lnTo>
                    <a:lnTo>
                      <a:pt x="41" y="158"/>
                    </a:lnTo>
                    <a:lnTo>
                      <a:pt x="41" y="158"/>
                    </a:lnTo>
                    <a:lnTo>
                      <a:pt x="40" y="158"/>
                    </a:lnTo>
                    <a:lnTo>
                      <a:pt x="39" y="158"/>
                    </a:lnTo>
                    <a:lnTo>
                      <a:pt x="38" y="158"/>
                    </a:lnTo>
                    <a:lnTo>
                      <a:pt x="38" y="157"/>
                    </a:lnTo>
                    <a:lnTo>
                      <a:pt x="37" y="157"/>
                    </a:lnTo>
                    <a:lnTo>
                      <a:pt x="37" y="156"/>
                    </a:lnTo>
                    <a:lnTo>
                      <a:pt x="37" y="155"/>
                    </a:lnTo>
                    <a:lnTo>
                      <a:pt x="37" y="155"/>
                    </a:lnTo>
                    <a:lnTo>
                      <a:pt x="36" y="155"/>
                    </a:lnTo>
                    <a:lnTo>
                      <a:pt x="35" y="155"/>
                    </a:lnTo>
                    <a:lnTo>
                      <a:pt x="34" y="155"/>
                    </a:lnTo>
                    <a:lnTo>
                      <a:pt x="34" y="155"/>
                    </a:lnTo>
                    <a:lnTo>
                      <a:pt x="34" y="154"/>
                    </a:lnTo>
                    <a:lnTo>
                      <a:pt x="34" y="154"/>
                    </a:lnTo>
                    <a:lnTo>
                      <a:pt x="33" y="154"/>
                    </a:lnTo>
                    <a:lnTo>
                      <a:pt x="33" y="153"/>
                    </a:lnTo>
                    <a:lnTo>
                      <a:pt x="33" y="152"/>
                    </a:lnTo>
                    <a:lnTo>
                      <a:pt x="33" y="151"/>
                    </a:lnTo>
                    <a:lnTo>
                      <a:pt x="33" y="151"/>
                    </a:lnTo>
                    <a:lnTo>
                      <a:pt x="32" y="151"/>
                    </a:lnTo>
                    <a:lnTo>
                      <a:pt x="32" y="150"/>
                    </a:lnTo>
                    <a:lnTo>
                      <a:pt x="32" y="149"/>
                    </a:lnTo>
                    <a:lnTo>
                      <a:pt x="31" y="149"/>
                    </a:lnTo>
                    <a:lnTo>
                      <a:pt x="31" y="148"/>
                    </a:lnTo>
                    <a:lnTo>
                      <a:pt x="30" y="148"/>
                    </a:lnTo>
                    <a:lnTo>
                      <a:pt x="30" y="148"/>
                    </a:lnTo>
                    <a:lnTo>
                      <a:pt x="30" y="147"/>
                    </a:lnTo>
                    <a:lnTo>
                      <a:pt x="30" y="147"/>
                    </a:lnTo>
                    <a:lnTo>
                      <a:pt x="30" y="146"/>
                    </a:lnTo>
                    <a:lnTo>
                      <a:pt x="29" y="146"/>
                    </a:lnTo>
                    <a:lnTo>
                      <a:pt x="29" y="145"/>
                    </a:lnTo>
                    <a:lnTo>
                      <a:pt x="29" y="144"/>
                    </a:lnTo>
                    <a:lnTo>
                      <a:pt x="28" y="144"/>
                    </a:lnTo>
                    <a:lnTo>
                      <a:pt x="27" y="144"/>
                    </a:lnTo>
                    <a:lnTo>
                      <a:pt x="27" y="144"/>
                    </a:lnTo>
                    <a:lnTo>
                      <a:pt x="27" y="143"/>
                    </a:lnTo>
                    <a:lnTo>
                      <a:pt x="27" y="142"/>
                    </a:lnTo>
                    <a:lnTo>
                      <a:pt x="27" y="141"/>
                    </a:lnTo>
                    <a:lnTo>
                      <a:pt x="27" y="141"/>
                    </a:lnTo>
                    <a:lnTo>
                      <a:pt x="26" y="141"/>
                    </a:lnTo>
                    <a:lnTo>
                      <a:pt x="25" y="141"/>
                    </a:lnTo>
                    <a:lnTo>
                      <a:pt x="24" y="141"/>
                    </a:lnTo>
                    <a:lnTo>
                      <a:pt x="24" y="140"/>
                    </a:lnTo>
                    <a:lnTo>
                      <a:pt x="24" y="139"/>
                    </a:lnTo>
                    <a:lnTo>
                      <a:pt x="23" y="139"/>
                    </a:lnTo>
                    <a:lnTo>
                      <a:pt x="23" y="139"/>
                    </a:lnTo>
                    <a:lnTo>
                      <a:pt x="23" y="138"/>
                    </a:lnTo>
                    <a:lnTo>
                      <a:pt x="23" y="137"/>
                    </a:lnTo>
                    <a:lnTo>
                      <a:pt x="23" y="137"/>
                    </a:lnTo>
                    <a:lnTo>
                      <a:pt x="22" y="137"/>
                    </a:lnTo>
                    <a:lnTo>
                      <a:pt x="22" y="136"/>
                    </a:lnTo>
                    <a:lnTo>
                      <a:pt x="21" y="136"/>
                    </a:lnTo>
                    <a:lnTo>
                      <a:pt x="21" y="135"/>
                    </a:lnTo>
                    <a:lnTo>
                      <a:pt x="22" y="135"/>
                    </a:lnTo>
                    <a:lnTo>
                      <a:pt x="22" y="134"/>
                    </a:lnTo>
                    <a:lnTo>
                      <a:pt x="22" y="134"/>
                    </a:lnTo>
                    <a:lnTo>
                      <a:pt x="22" y="133"/>
                    </a:lnTo>
                    <a:lnTo>
                      <a:pt x="21" y="133"/>
                    </a:lnTo>
                    <a:lnTo>
                      <a:pt x="21" y="132"/>
                    </a:lnTo>
                    <a:lnTo>
                      <a:pt x="20" y="131"/>
                    </a:lnTo>
                    <a:lnTo>
                      <a:pt x="20" y="131"/>
                    </a:lnTo>
                    <a:lnTo>
                      <a:pt x="20" y="130"/>
                    </a:lnTo>
                    <a:lnTo>
                      <a:pt x="19" y="130"/>
                    </a:lnTo>
                    <a:lnTo>
                      <a:pt x="18" y="130"/>
                    </a:lnTo>
                    <a:lnTo>
                      <a:pt x="17" y="130"/>
                    </a:lnTo>
                    <a:lnTo>
                      <a:pt x="17" y="131"/>
                    </a:lnTo>
                    <a:lnTo>
                      <a:pt x="16" y="131"/>
                    </a:lnTo>
                    <a:lnTo>
                      <a:pt x="16" y="131"/>
                    </a:lnTo>
                    <a:lnTo>
                      <a:pt x="16" y="130"/>
                    </a:lnTo>
                    <a:lnTo>
                      <a:pt x="15" y="130"/>
                    </a:lnTo>
                    <a:lnTo>
                      <a:pt x="15" y="130"/>
                    </a:lnTo>
                    <a:lnTo>
                      <a:pt x="15" y="129"/>
                    </a:lnTo>
                    <a:lnTo>
                      <a:pt x="15" y="128"/>
                    </a:lnTo>
                    <a:lnTo>
                      <a:pt x="14" y="128"/>
                    </a:lnTo>
                    <a:lnTo>
                      <a:pt x="14" y="127"/>
                    </a:lnTo>
                    <a:lnTo>
                      <a:pt x="13" y="127"/>
                    </a:lnTo>
                    <a:lnTo>
                      <a:pt x="13" y="127"/>
                    </a:lnTo>
                    <a:lnTo>
                      <a:pt x="12" y="127"/>
                    </a:lnTo>
                    <a:lnTo>
                      <a:pt x="12" y="128"/>
                    </a:lnTo>
                    <a:lnTo>
                      <a:pt x="11" y="128"/>
                    </a:lnTo>
                    <a:lnTo>
                      <a:pt x="10" y="128"/>
                    </a:lnTo>
                    <a:lnTo>
                      <a:pt x="10" y="127"/>
                    </a:lnTo>
                    <a:lnTo>
                      <a:pt x="10" y="127"/>
                    </a:lnTo>
                    <a:lnTo>
                      <a:pt x="10" y="126"/>
                    </a:lnTo>
                    <a:lnTo>
                      <a:pt x="9" y="126"/>
                    </a:lnTo>
                    <a:lnTo>
                      <a:pt x="9" y="125"/>
                    </a:lnTo>
                    <a:lnTo>
                      <a:pt x="8" y="125"/>
                    </a:lnTo>
                    <a:lnTo>
                      <a:pt x="8" y="124"/>
                    </a:lnTo>
                    <a:lnTo>
                      <a:pt x="7" y="124"/>
                    </a:lnTo>
                    <a:lnTo>
                      <a:pt x="6" y="124"/>
                    </a:lnTo>
                    <a:lnTo>
                      <a:pt x="6" y="124"/>
                    </a:lnTo>
                    <a:lnTo>
                      <a:pt x="6" y="124"/>
                    </a:lnTo>
                    <a:lnTo>
                      <a:pt x="6" y="123"/>
                    </a:lnTo>
                    <a:lnTo>
                      <a:pt x="5" y="123"/>
                    </a:lnTo>
                    <a:lnTo>
                      <a:pt x="5" y="122"/>
                    </a:lnTo>
                    <a:lnTo>
                      <a:pt x="5" y="121"/>
                    </a:lnTo>
                    <a:lnTo>
                      <a:pt x="4" y="121"/>
                    </a:lnTo>
                    <a:lnTo>
                      <a:pt x="3" y="121"/>
                    </a:lnTo>
                    <a:lnTo>
                      <a:pt x="3" y="120"/>
                    </a:lnTo>
                    <a:lnTo>
                      <a:pt x="3" y="120"/>
                    </a:lnTo>
                    <a:lnTo>
                      <a:pt x="3" y="120"/>
                    </a:lnTo>
                    <a:lnTo>
                      <a:pt x="3" y="120"/>
                    </a:lnTo>
                    <a:lnTo>
                      <a:pt x="3" y="119"/>
                    </a:lnTo>
                    <a:lnTo>
                      <a:pt x="3" y="118"/>
                    </a:lnTo>
                    <a:lnTo>
                      <a:pt x="3" y="118"/>
                    </a:lnTo>
                    <a:lnTo>
                      <a:pt x="3" y="117"/>
                    </a:lnTo>
                    <a:lnTo>
                      <a:pt x="3" y="117"/>
                    </a:lnTo>
                    <a:lnTo>
                      <a:pt x="2" y="117"/>
                    </a:lnTo>
                    <a:lnTo>
                      <a:pt x="2" y="116"/>
                    </a:lnTo>
                    <a:lnTo>
                      <a:pt x="2" y="117"/>
                    </a:lnTo>
                    <a:lnTo>
                      <a:pt x="2" y="116"/>
                    </a:lnTo>
                    <a:lnTo>
                      <a:pt x="2" y="117"/>
                    </a:lnTo>
                    <a:lnTo>
                      <a:pt x="1" y="117"/>
                    </a:lnTo>
                    <a:lnTo>
                      <a:pt x="1" y="116"/>
                    </a:lnTo>
                    <a:lnTo>
                      <a:pt x="2" y="116"/>
                    </a:lnTo>
                    <a:lnTo>
                      <a:pt x="1" y="116"/>
                    </a:lnTo>
                    <a:lnTo>
                      <a:pt x="1" y="115"/>
                    </a:lnTo>
                    <a:lnTo>
                      <a:pt x="1" y="114"/>
                    </a:lnTo>
                    <a:lnTo>
                      <a:pt x="2" y="114"/>
                    </a:lnTo>
                    <a:lnTo>
                      <a:pt x="1" y="114"/>
                    </a:lnTo>
                    <a:lnTo>
                      <a:pt x="1" y="113"/>
                    </a:lnTo>
                    <a:lnTo>
                      <a:pt x="1" y="113"/>
                    </a:lnTo>
                    <a:lnTo>
                      <a:pt x="0" y="113"/>
                    </a:lnTo>
                    <a:lnTo>
                      <a:pt x="1" y="113"/>
                    </a:lnTo>
                    <a:lnTo>
                      <a:pt x="1" y="112"/>
                    </a:lnTo>
                    <a:lnTo>
                      <a:pt x="1" y="113"/>
                    </a:lnTo>
                    <a:lnTo>
                      <a:pt x="1" y="112"/>
                    </a:lnTo>
                    <a:lnTo>
                      <a:pt x="1" y="111"/>
                    </a:lnTo>
                    <a:lnTo>
                      <a:pt x="2" y="111"/>
                    </a:lnTo>
                    <a:lnTo>
                      <a:pt x="1" y="111"/>
                    </a:lnTo>
                    <a:lnTo>
                      <a:pt x="1" y="110"/>
                    </a:lnTo>
                    <a:lnTo>
                      <a:pt x="2" y="110"/>
                    </a:lnTo>
                    <a:lnTo>
                      <a:pt x="2" y="110"/>
                    </a:lnTo>
                    <a:lnTo>
                      <a:pt x="2" y="110"/>
                    </a:lnTo>
                    <a:lnTo>
                      <a:pt x="3" y="110"/>
                    </a:lnTo>
                    <a:lnTo>
                      <a:pt x="3" y="110"/>
                    </a:lnTo>
                    <a:lnTo>
                      <a:pt x="2" y="110"/>
                    </a:lnTo>
                    <a:lnTo>
                      <a:pt x="2" y="109"/>
                    </a:lnTo>
                    <a:lnTo>
                      <a:pt x="3" y="109"/>
                    </a:lnTo>
                    <a:lnTo>
                      <a:pt x="3" y="108"/>
                    </a:lnTo>
                    <a:lnTo>
                      <a:pt x="3" y="109"/>
                    </a:lnTo>
                    <a:lnTo>
                      <a:pt x="3" y="108"/>
                    </a:lnTo>
                    <a:lnTo>
                      <a:pt x="3" y="107"/>
                    </a:lnTo>
                    <a:lnTo>
                      <a:pt x="3" y="107"/>
                    </a:lnTo>
                    <a:lnTo>
                      <a:pt x="4" y="107"/>
                    </a:lnTo>
                    <a:lnTo>
                      <a:pt x="4" y="106"/>
                    </a:lnTo>
                    <a:lnTo>
                      <a:pt x="5" y="106"/>
                    </a:lnTo>
                    <a:lnTo>
                      <a:pt x="5" y="106"/>
                    </a:lnTo>
                    <a:lnTo>
                      <a:pt x="5" y="105"/>
                    </a:lnTo>
                    <a:lnTo>
                      <a:pt x="4" y="105"/>
                    </a:lnTo>
                    <a:lnTo>
                      <a:pt x="4" y="104"/>
                    </a:lnTo>
                    <a:lnTo>
                      <a:pt x="5" y="104"/>
                    </a:lnTo>
                    <a:lnTo>
                      <a:pt x="6" y="104"/>
                    </a:lnTo>
                    <a:lnTo>
                      <a:pt x="6" y="105"/>
                    </a:lnTo>
                    <a:lnTo>
                      <a:pt x="5" y="105"/>
                    </a:lnTo>
                    <a:lnTo>
                      <a:pt x="6" y="105"/>
                    </a:lnTo>
                    <a:lnTo>
                      <a:pt x="6" y="104"/>
                    </a:lnTo>
                    <a:lnTo>
                      <a:pt x="6" y="104"/>
                    </a:lnTo>
                    <a:lnTo>
                      <a:pt x="6" y="103"/>
                    </a:lnTo>
                    <a:lnTo>
                      <a:pt x="7" y="103"/>
                    </a:lnTo>
                    <a:lnTo>
                      <a:pt x="8" y="103"/>
                    </a:lnTo>
                    <a:lnTo>
                      <a:pt x="7" y="103"/>
                    </a:lnTo>
                    <a:lnTo>
                      <a:pt x="8" y="103"/>
                    </a:lnTo>
                    <a:lnTo>
                      <a:pt x="8" y="103"/>
                    </a:lnTo>
                    <a:lnTo>
                      <a:pt x="8" y="102"/>
                    </a:lnTo>
                    <a:lnTo>
                      <a:pt x="9" y="102"/>
                    </a:lnTo>
                    <a:lnTo>
                      <a:pt x="9" y="101"/>
                    </a:lnTo>
                    <a:lnTo>
                      <a:pt x="8" y="101"/>
                    </a:lnTo>
                    <a:lnTo>
                      <a:pt x="9" y="101"/>
                    </a:lnTo>
                    <a:lnTo>
                      <a:pt x="8" y="101"/>
                    </a:lnTo>
                    <a:lnTo>
                      <a:pt x="9" y="101"/>
                    </a:lnTo>
                    <a:lnTo>
                      <a:pt x="9" y="100"/>
                    </a:lnTo>
                    <a:lnTo>
                      <a:pt x="10" y="100"/>
                    </a:lnTo>
                    <a:lnTo>
                      <a:pt x="10" y="99"/>
                    </a:lnTo>
                    <a:lnTo>
                      <a:pt x="10" y="100"/>
                    </a:lnTo>
                    <a:lnTo>
                      <a:pt x="10" y="99"/>
                    </a:lnTo>
                    <a:lnTo>
                      <a:pt x="10" y="99"/>
                    </a:lnTo>
                    <a:lnTo>
                      <a:pt x="10" y="98"/>
                    </a:lnTo>
                    <a:lnTo>
                      <a:pt x="10" y="98"/>
                    </a:lnTo>
                    <a:lnTo>
                      <a:pt x="10" y="98"/>
                    </a:lnTo>
                    <a:lnTo>
                      <a:pt x="10" y="97"/>
                    </a:lnTo>
                    <a:lnTo>
                      <a:pt x="9" y="97"/>
                    </a:lnTo>
                    <a:lnTo>
                      <a:pt x="10" y="97"/>
                    </a:lnTo>
                    <a:lnTo>
                      <a:pt x="10" y="96"/>
                    </a:lnTo>
                    <a:lnTo>
                      <a:pt x="10" y="96"/>
                    </a:lnTo>
                    <a:lnTo>
                      <a:pt x="10" y="96"/>
                    </a:lnTo>
                    <a:lnTo>
                      <a:pt x="10" y="96"/>
                    </a:lnTo>
                    <a:lnTo>
                      <a:pt x="10" y="95"/>
                    </a:lnTo>
                    <a:lnTo>
                      <a:pt x="10" y="94"/>
                    </a:lnTo>
                    <a:lnTo>
                      <a:pt x="10" y="94"/>
                    </a:lnTo>
                    <a:lnTo>
                      <a:pt x="10" y="93"/>
                    </a:lnTo>
                    <a:lnTo>
                      <a:pt x="11" y="93"/>
                    </a:lnTo>
                    <a:lnTo>
                      <a:pt x="12" y="93"/>
                    </a:lnTo>
                    <a:lnTo>
                      <a:pt x="13" y="93"/>
                    </a:lnTo>
                    <a:lnTo>
                      <a:pt x="13" y="93"/>
                    </a:lnTo>
                    <a:lnTo>
                      <a:pt x="13" y="93"/>
                    </a:lnTo>
                    <a:lnTo>
                      <a:pt x="13" y="92"/>
                    </a:lnTo>
                    <a:lnTo>
                      <a:pt x="13" y="91"/>
                    </a:lnTo>
                    <a:lnTo>
                      <a:pt x="14" y="91"/>
                    </a:lnTo>
                    <a:lnTo>
                      <a:pt x="14" y="90"/>
                    </a:lnTo>
                    <a:lnTo>
                      <a:pt x="13" y="90"/>
                    </a:lnTo>
                    <a:lnTo>
                      <a:pt x="14" y="90"/>
                    </a:lnTo>
                    <a:lnTo>
                      <a:pt x="13" y="90"/>
                    </a:lnTo>
                    <a:lnTo>
                      <a:pt x="13" y="89"/>
                    </a:lnTo>
                    <a:lnTo>
                      <a:pt x="13" y="89"/>
                    </a:lnTo>
                    <a:lnTo>
                      <a:pt x="14" y="89"/>
                    </a:lnTo>
                    <a:lnTo>
                      <a:pt x="13" y="89"/>
                    </a:lnTo>
                    <a:lnTo>
                      <a:pt x="14" y="89"/>
                    </a:lnTo>
                    <a:lnTo>
                      <a:pt x="14" y="88"/>
                    </a:lnTo>
                    <a:lnTo>
                      <a:pt x="14" y="87"/>
                    </a:lnTo>
                    <a:lnTo>
                      <a:pt x="15" y="87"/>
                    </a:lnTo>
                    <a:lnTo>
                      <a:pt x="15" y="86"/>
                    </a:lnTo>
                    <a:lnTo>
                      <a:pt x="15" y="86"/>
                    </a:lnTo>
                    <a:lnTo>
                      <a:pt x="16" y="86"/>
                    </a:lnTo>
                    <a:lnTo>
                      <a:pt x="16" y="86"/>
                    </a:lnTo>
                    <a:lnTo>
                      <a:pt x="17" y="86"/>
                    </a:lnTo>
                    <a:lnTo>
                      <a:pt x="17" y="85"/>
                    </a:lnTo>
                    <a:lnTo>
                      <a:pt x="18" y="85"/>
                    </a:lnTo>
                    <a:lnTo>
                      <a:pt x="19" y="85"/>
                    </a:lnTo>
                    <a:lnTo>
                      <a:pt x="19" y="84"/>
                    </a:lnTo>
                    <a:lnTo>
                      <a:pt x="19" y="85"/>
                    </a:lnTo>
                    <a:lnTo>
                      <a:pt x="19" y="84"/>
                    </a:lnTo>
                    <a:lnTo>
                      <a:pt x="20" y="84"/>
                    </a:lnTo>
                    <a:lnTo>
                      <a:pt x="20" y="83"/>
                    </a:lnTo>
                    <a:lnTo>
                      <a:pt x="20" y="83"/>
                    </a:lnTo>
                    <a:lnTo>
                      <a:pt x="21" y="83"/>
                    </a:lnTo>
                    <a:lnTo>
                      <a:pt x="21" y="82"/>
                    </a:lnTo>
                    <a:lnTo>
                      <a:pt x="21" y="83"/>
                    </a:lnTo>
                    <a:lnTo>
                      <a:pt x="21" y="82"/>
                    </a:lnTo>
                    <a:lnTo>
                      <a:pt x="21" y="83"/>
                    </a:lnTo>
                    <a:lnTo>
                      <a:pt x="22" y="83"/>
                    </a:lnTo>
                    <a:lnTo>
                      <a:pt x="22" y="82"/>
                    </a:lnTo>
                    <a:lnTo>
                      <a:pt x="22" y="83"/>
                    </a:lnTo>
                    <a:lnTo>
                      <a:pt x="23" y="83"/>
                    </a:lnTo>
                    <a:lnTo>
                      <a:pt x="23" y="83"/>
                    </a:lnTo>
                    <a:lnTo>
                      <a:pt x="23" y="82"/>
                    </a:lnTo>
                    <a:lnTo>
                      <a:pt x="23" y="83"/>
                    </a:lnTo>
                    <a:lnTo>
                      <a:pt x="23" y="82"/>
                    </a:lnTo>
                    <a:lnTo>
                      <a:pt x="24" y="82"/>
                    </a:lnTo>
                    <a:lnTo>
                      <a:pt x="25" y="82"/>
                    </a:lnTo>
                    <a:lnTo>
                      <a:pt x="25" y="82"/>
                    </a:lnTo>
                    <a:lnTo>
                      <a:pt x="26" y="82"/>
                    </a:lnTo>
                    <a:lnTo>
                      <a:pt x="27" y="82"/>
                    </a:lnTo>
                    <a:lnTo>
                      <a:pt x="27" y="81"/>
                    </a:lnTo>
                    <a:lnTo>
                      <a:pt x="27" y="80"/>
                    </a:lnTo>
                    <a:lnTo>
                      <a:pt x="27" y="81"/>
                    </a:lnTo>
                    <a:lnTo>
                      <a:pt x="27" y="81"/>
                    </a:lnTo>
                    <a:lnTo>
                      <a:pt x="27" y="80"/>
                    </a:lnTo>
                    <a:lnTo>
                      <a:pt x="27" y="81"/>
                    </a:lnTo>
                    <a:lnTo>
                      <a:pt x="27" y="80"/>
                    </a:lnTo>
                    <a:lnTo>
                      <a:pt x="28" y="80"/>
                    </a:lnTo>
                    <a:lnTo>
                      <a:pt x="28" y="79"/>
                    </a:lnTo>
                    <a:lnTo>
                      <a:pt x="28" y="80"/>
                    </a:lnTo>
                    <a:lnTo>
                      <a:pt x="28" y="79"/>
                    </a:lnTo>
                    <a:lnTo>
                      <a:pt x="29" y="79"/>
                    </a:lnTo>
                    <a:lnTo>
                      <a:pt x="30" y="79"/>
                    </a:lnTo>
                    <a:lnTo>
                      <a:pt x="30" y="79"/>
                    </a:lnTo>
                    <a:lnTo>
                      <a:pt x="30" y="79"/>
                    </a:lnTo>
                    <a:lnTo>
                      <a:pt x="30" y="79"/>
                    </a:lnTo>
                    <a:lnTo>
                      <a:pt x="30" y="78"/>
                    </a:lnTo>
                    <a:lnTo>
                      <a:pt x="30" y="78"/>
                    </a:lnTo>
                    <a:lnTo>
                      <a:pt x="30" y="78"/>
                    </a:lnTo>
                    <a:lnTo>
                      <a:pt x="30" y="78"/>
                    </a:lnTo>
                    <a:lnTo>
                      <a:pt x="30" y="77"/>
                    </a:lnTo>
                    <a:lnTo>
                      <a:pt x="31" y="77"/>
                    </a:lnTo>
                    <a:lnTo>
                      <a:pt x="31" y="76"/>
                    </a:lnTo>
                    <a:lnTo>
                      <a:pt x="31" y="75"/>
                    </a:lnTo>
                    <a:lnTo>
                      <a:pt x="32" y="75"/>
                    </a:lnTo>
                    <a:lnTo>
                      <a:pt x="31" y="75"/>
                    </a:lnTo>
                    <a:lnTo>
                      <a:pt x="32" y="75"/>
                    </a:lnTo>
                    <a:lnTo>
                      <a:pt x="32" y="75"/>
                    </a:lnTo>
                    <a:lnTo>
                      <a:pt x="33" y="75"/>
                    </a:lnTo>
                    <a:lnTo>
                      <a:pt x="33" y="74"/>
                    </a:lnTo>
                    <a:lnTo>
                      <a:pt x="32" y="74"/>
                    </a:lnTo>
                    <a:lnTo>
                      <a:pt x="33" y="74"/>
                    </a:lnTo>
                    <a:lnTo>
                      <a:pt x="33" y="73"/>
                    </a:lnTo>
                    <a:lnTo>
                      <a:pt x="33" y="74"/>
                    </a:lnTo>
                    <a:lnTo>
                      <a:pt x="34" y="74"/>
                    </a:lnTo>
                    <a:lnTo>
                      <a:pt x="34" y="74"/>
                    </a:lnTo>
                    <a:lnTo>
                      <a:pt x="34" y="73"/>
                    </a:lnTo>
                    <a:lnTo>
                      <a:pt x="35" y="73"/>
                    </a:lnTo>
                    <a:lnTo>
                      <a:pt x="36" y="73"/>
                    </a:lnTo>
                    <a:lnTo>
                      <a:pt x="36" y="72"/>
                    </a:lnTo>
                    <a:lnTo>
                      <a:pt x="36" y="72"/>
                    </a:lnTo>
                    <a:lnTo>
                      <a:pt x="37" y="72"/>
                    </a:lnTo>
                    <a:lnTo>
                      <a:pt x="37" y="72"/>
                    </a:lnTo>
                    <a:lnTo>
                      <a:pt x="37" y="71"/>
                    </a:lnTo>
                    <a:lnTo>
                      <a:pt x="37" y="70"/>
                    </a:lnTo>
                    <a:lnTo>
                      <a:pt x="38" y="70"/>
                    </a:lnTo>
                    <a:lnTo>
                      <a:pt x="37" y="70"/>
                    </a:lnTo>
                    <a:lnTo>
                      <a:pt x="38" y="70"/>
                    </a:lnTo>
                    <a:lnTo>
                      <a:pt x="38" y="69"/>
                    </a:lnTo>
                    <a:lnTo>
                      <a:pt x="39" y="69"/>
                    </a:lnTo>
                    <a:lnTo>
                      <a:pt x="39" y="68"/>
                    </a:lnTo>
                    <a:lnTo>
                      <a:pt x="39" y="69"/>
                    </a:lnTo>
                    <a:lnTo>
                      <a:pt x="39" y="68"/>
                    </a:lnTo>
                    <a:lnTo>
                      <a:pt x="40" y="68"/>
                    </a:lnTo>
                    <a:lnTo>
                      <a:pt x="41" y="68"/>
                    </a:lnTo>
                    <a:lnTo>
                      <a:pt x="41" y="68"/>
                    </a:lnTo>
                    <a:lnTo>
                      <a:pt x="41" y="68"/>
                    </a:lnTo>
                    <a:lnTo>
                      <a:pt x="41" y="67"/>
                    </a:lnTo>
                    <a:lnTo>
                      <a:pt x="42" y="67"/>
                    </a:lnTo>
                    <a:lnTo>
                      <a:pt x="41" y="67"/>
                    </a:lnTo>
                    <a:lnTo>
                      <a:pt x="42" y="67"/>
                    </a:lnTo>
                    <a:lnTo>
                      <a:pt x="42" y="66"/>
                    </a:lnTo>
                    <a:lnTo>
                      <a:pt x="42" y="65"/>
                    </a:lnTo>
                    <a:lnTo>
                      <a:pt x="43" y="65"/>
                    </a:lnTo>
                    <a:lnTo>
                      <a:pt x="44" y="65"/>
                    </a:lnTo>
                    <a:lnTo>
                      <a:pt x="44" y="65"/>
                    </a:lnTo>
                    <a:lnTo>
                      <a:pt x="44" y="65"/>
                    </a:lnTo>
                    <a:lnTo>
                      <a:pt x="44" y="65"/>
                    </a:lnTo>
                    <a:lnTo>
                      <a:pt x="44" y="65"/>
                    </a:lnTo>
                    <a:lnTo>
                      <a:pt x="44" y="64"/>
                    </a:lnTo>
                    <a:lnTo>
                      <a:pt x="44" y="65"/>
                    </a:lnTo>
                    <a:lnTo>
                      <a:pt x="44" y="64"/>
                    </a:lnTo>
                    <a:lnTo>
                      <a:pt x="45" y="64"/>
                    </a:lnTo>
                    <a:lnTo>
                      <a:pt x="45" y="63"/>
                    </a:lnTo>
                    <a:lnTo>
                      <a:pt x="46" y="63"/>
                    </a:lnTo>
                    <a:lnTo>
                      <a:pt x="47" y="63"/>
                    </a:lnTo>
                    <a:lnTo>
                      <a:pt x="47" y="62"/>
                    </a:lnTo>
                    <a:lnTo>
                      <a:pt x="47" y="62"/>
                    </a:lnTo>
                    <a:lnTo>
                      <a:pt x="47" y="62"/>
                    </a:lnTo>
                    <a:lnTo>
                      <a:pt x="47" y="61"/>
                    </a:lnTo>
                    <a:lnTo>
                      <a:pt x="48" y="61"/>
                    </a:lnTo>
                    <a:lnTo>
                      <a:pt x="49" y="61"/>
                    </a:lnTo>
                    <a:lnTo>
                      <a:pt x="49" y="60"/>
                    </a:lnTo>
                    <a:lnTo>
                      <a:pt x="49" y="59"/>
                    </a:lnTo>
                    <a:lnTo>
                      <a:pt x="50" y="59"/>
                    </a:lnTo>
                    <a:lnTo>
                      <a:pt x="51" y="59"/>
                    </a:lnTo>
                    <a:lnTo>
                      <a:pt x="50" y="59"/>
                    </a:lnTo>
                    <a:lnTo>
                      <a:pt x="51" y="59"/>
                    </a:lnTo>
                    <a:lnTo>
                      <a:pt x="51" y="58"/>
                    </a:lnTo>
                    <a:lnTo>
                      <a:pt x="51" y="58"/>
                    </a:lnTo>
                    <a:lnTo>
                      <a:pt x="51" y="58"/>
                    </a:lnTo>
                    <a:lnTo>
                      <a:pt x="51" y="58"/>
                    </a:lnTo>
                    <a:lnTo>
                      <a:pt x="51" y="58"/>
                    </a:lnTo>
                    <a:lnTo>
                      <a:pt x="51" y="58"/>
                    </a:lnTo>
                    <a:lnTo>
                      <a:pt x="51" y="58"/>
                    </a:lnTo>
                    <a:lnTo>
                      <a:pt x="51" y="58"/>
                    </a:lnTo>
                    <a:lnTo>
                      <a:pt x="51" y="58"/>
                    </a:lnTo>
                    <a:lnTo>
                      <a:pt x="51" y="57"/>
                    </a:lnTo>
                    <a:lnTo>
                      <a:pt x="51" y="56"/>
                    </a:lnTo>
                    <a:lnTo>
                      <a:pt x="51" y="55"/>
                    </a:lnTo>
                    <a:lnTo>
                      <a:pt x="52" y="55"/>
                    </a:lnTo>
                    <a:lnTo>
                      <a:pt x="51" y="55"/>
                    </a:lnTo>
                    <a:lnTo>
                      <a:pt x="52" y="55"/>
                    </a:lnTo>
                    <a:lnTo>
                      <a:pt x="52" y="55"/>
                    </a:lnTo>
                    <a:lnTo>
                      <a:pt x="51" y="55"/>
                    </a:lnTo>
                    <a:lnTo>
                      <a:pt x="51" y="55"/>
                    </a:lnTo>
                    <a:lnTo>
                      <a:pt x="51" y="54"/>
                    </a:lnTo>
                    <a:lnTo>
                      <a:pt x="52" y="54"/>
                    </a:lnTo>
                    <a:lnTo>
                      <a:pt x="52" y="53"/>
                    </a:lnTo>
                    <a:lnTo>
                      <a:pt x="51" y="53"/>
                    </a:lnTo>
                    <a:lnTo>
                      <a:pt x="51" y="52"/>
                    </a:lnTo>
                    <a:lnTo>
                      <a:pt x="51" y="51"/>
                    </a:lnTo>
                    <a:lnTo>
                      <a:pt x="51" y="51"/>
                    </a:lnTo>
                    <a:lnTo>
                      <a:pt x="52" y="51"/>
                    </a:lnTo>
                    <a:lnTo>
                      <a:pt x="52" y="51"/>
                    </a:lnTo>
                    <a:lnTo>
                      <a:pt x="52" y="51"/>
                    </a:lnTo>
                    <a:lnTo>
                      <a:pt x="52" y="50"/>
                    </a:lnTo>
                    <a:lnTo>
                      <a:pt x="52" y="49"/>
                    </a:lnTo>
                    <a:lnTo>
                      <a:pt x="51" y="49"/>
                    </a:lnTo>
                    <a:lnTo>
                      <a:pt x="51" y="48"/>
                    </a:lnTo>
                    <a:lnTo>
                      <a:pt x="52" y="48"/>
                    </a:lnTo>
                    <a:lnTo>
                      <a:pt x="51" y="48"/>
                    </a:lnTo>
                    <a:lnTo>
                      <a:pt x="52" y="48"/>
                    </a:lnTo>
                    <a:lnTo>
                      <a:pt x="52" y="48"/>
                    </a:lnTo>
                    <a:lnTo>
                      <a:pt x="51" y="48"/>
                    </a:lnTo>
                    <a:lnTo>
                      <a:pt x="51" y="47"/>
                    </a:lnTo>
                    <a:lnTo>
                      <a:pt x="51" y="46"/>
                    </a:lnTo>
                    <a:lnTo>
                      <a:pt x="52" y="46"/>
                    </a:lnTo>
                    <a:lnTo>
                      <a:pt x="52" y="45"/>
                    </a:lnTo>
                    <a:lnTo>
                      <a:pt x="52" y="44"/>
                    </a:lnTo>
                    <a:lnTo>
                      <a:pt x="52" y="44"/>
                    </a:lnTo>
                    <a:lnTo>
                      <a:pt x="53" y="43"/>
                    </a:lnTo>
                    <a:lnTo>
                      <a:pt x="53" y="42"/>
                    </a:lnTo>
                    <a:lnTo>
                      <a:pt x="53" y="41"/>
                    </a:lnTo>
                    <a:lnTo>
                      <a:pt x="53" y="41"/>
                    </a:lnTo>
                    <a:lnTo>
                      <a:pt x="53" y="40"/>
                    </a:lnTo>
                    <a:lnTo>
                      <a:pt x="53" y="39"/>
                    </a:lnTo>
                    <a:lnTo>
                      <a:pt x="53" y="38"/>
                    </a:lnTo>
                    <a:lnTo>
                      <a:pt x="53" y="37"/>
                    </a:lnTo>
                    <a:lnTo>
                      <a:pt x="53" y="37"/>
                    </a:lnTo>
                    <a:lnTo>
                      <a:pt x="54" y="37"/>
                    </a:lnTo>
                    <a:lnTo>
                      <a:pt x="54" y="36"/>
                    </a:lnTo>
                    <a:lnTo>
                      <a:pt x="53" y="36"/>
                    </a:lnTo>
                    <a:lnTo>
                      <a:pt x="54" y="36"/>
                    </a:lnTo>
                    <a:lnTo>
                      <a:pt x="54" y="35"/>
                    </a:lnTo>
                    <a:lnTo>
                      <a:pt x="54" y="34"/>
                    </a:lnTo>
                    <a:lnTo>
                      <a:pt x="54" y="34"/>
                    </a:lnTo>
                    <a:lnTo>
                      <a:pt x="54" y="34"/>
                    </a:lnTo>
                    <a:lnTo>
                      <a:pt x="54" y="33"/>
                    </a:lnTo>
                    <a:lnTo>
                      <a:pt x="55" y="33"/>
                    </a:lnTo>
                    <a:lnTo>
                      <a:pt x="55" y="32"/>
                    </a:lnTo>
                    <a:lnTo>
                      <a:pt x="55" y="31"/>
                    </a:lnTo>
                    <a:lnTo>
                      <a:pt x="55" y="31"/>
                    </a:lnTo>
                    <a:lnTo>
                      <a:pt x="54" y="31"/>
                    </a:lnTo>
                    <a:lnTo>
                      <a:pt x="54" y="30"/>
                    </a:lnTo>
                    <a:lnTo>
                      <a:pt x="55" y="30"/>
                    </a:lnTo>
                    <a:lnTo>
                      <a:pt x="55" y="29"/>
                    </a:lnTo>
                    <a:lnTo>
                      <a:pt x="54" y="29"/>
                    </a:lnTo>
                    <a:lnTo>
                      <a:pt x="55" y="29"/>
                    </a:lnTo>
                    <a:lnTo>
                      <a:pt x="54" y="29"/>
                    </a:lnTo>
                    <a:lnTo>
                      <a:pt x="54" y="28"/>
                    </a:lnTo>
                    <a:lnTo>
                      <a:pt x="54" y="28"/>
                    </a:lnTo>
                    <a:lnTo>
                      <a:pt x="54" y="27"/>
                    </a:lnTo>
                    <a:lnTo>
                      <a:pt x="53" y="27"/>
                    </a:lnTo>
                    <a:lnTo>
                      <a:pt x="53" y="27"/>
                    </a:lnTo>
                    <a:lnTo>
                      <a:pt x="52" y="27"/>
                    </a:lnTo>
                    <a:lnTo>
                      <a:pt x="52" y="26"/>
                    </a:lnTo>
                    <a:lnTo>
                      <a:pt x="51" y="26"/>
                    </a:lnTo>
                    <a:lnTo>
                      <a:pt x="51" y="25"/>
                    </a:lnTo>
                    <a:lnTo>
                      <a:pt x="51" y="24"/>
                    </a:lnTo>
                    <a:lnTo>
                      <a:pt x="51" y="24"/>
                    </a:lnTo>
                    <a:lnTo>
                      <a:pt x="51" y="23"/>
                    </a:lnTo>
                    <a:lnTo>
                      <a:pt x="51" y="22"/>
                    </a:lnTo>
                    <a:lnTo>
                      <a:pt x="51" y="21"/>
                    </a:lnTo>
                    <a:lnTo>
                      <a:pt x="51" y="20"/>
                    </a:lnTo>
                    <a:lnTo>
                      <a:pt x="50" y="20"/>
                    </a:lnTo>
                    <a:lnTo>
                      <a:pt x="50" y="20"/>
                    </a:lnTo>
                    <a:lnTo>
                      <a:pt x="51" y="20"/>
                    </a:lnTo>
                    <a:lnTo>
                      <a:pt x="51" y="19"/>
                    </a:lnTo>
                    <a:lnTo>
                      <a:pt x="51" y="18"/>
                    </a:lnTo>
                    <a:lnTo>
                      <a:pt x="51" y="17"/>
                    </a:lnTo>
                    <a:lnTo>
                      <a:pt x="51" y="17"/>
                    </a:lnTo>
                    <a:lnTo>
                      <a:pt x="50" y="17"/>
                    </a:lnTo>
                    <a:lnTo>
                      <a:pt x="50" y="16"/>
                    </a:lnTo>
                    <a:lnTo>
                      <a:pt x="50" y="15"/>
                    </a:lnTo>
                    <a:lnTo>
                      <a:pt x="50" y="14"/>
                    </a:lnTo>
                    <a:lnTo>
                      <a:pt x="50" y="13"/>
                    </a:lnTo>
                    <a:lnTo>
                      <a:pt x="50" y="13"/>
                    </a:lnTo>
                    <a:lnTo>
                      <a:pt x="51" y="13"/>
                    </a:lnTo>
                    <a:lnTo>
                      <a:pt x="51" y="12"/>
                    </a:lnTo>
                    <a:lnTo>
                      <a:pt x="51" y="12"/>
                    </a:lnTo>
                    <a:lnTo>
                      <a:pt x="51" y="11"/>
                    </a:lnTo>
                    <a:lnTo>
                      <a:pt x="52" y="11"/>
                    </a:lnTo>
                    <a:lnTo>
                      <a:pt x="52" y="10"/>
                    </a:lnTo>
                    <a:lnTo>
                      <a:pt x="51" y="10"/>
                    </a:lnTo>
                    <a:lnTo>
                      <a:pt x="51" y="10"/>
                    </a:lnTo>
                    <a:lnTo>
                      <a:pt x="51" y="9"/>
                    </a:lnTo>
                    <a:lnTo>
                      <a:pt x="52" y="9"/>
                    </a:lnTo>
                    <a:lnTo>
                      <a:pt x="51" y="9"/>
                    </a:lnTo>
                    <a:lnTo>
                      <a:pt x="51" y="8"/>
                    </a:lnTo>
                    <a:lnTo>
                      <a:pt x="51" y="7"/>
                    </a:lnTo>
                    <a:lnTo>
                      <a:pt x="52" y="7"/>
                    </a:lnTo>
                    <a:lnTo>
                      <a:pt x="52" y="6"/>
                    </a:lnTo>
                    <a:lnTo>
                      <a:pt x="52" y="6"/>
                    </a:lnTo>
                    <a:lnTo>
                      <a:pt x="52" y="5"/>
                    </a:lnTo>
                    <a:lnTo>
                      <a:pt x="53" y="4"/>
                    </a:lnTo>
                    <a:lnTo>
                      <a:pt x="53" y="3"/>
                    </a:lnTo>
                    <a:lnTo>
                      <a:pt x="54" y="3"/>
                    </a:lnTo>
                    <a:lnTo>
                      <a:pt x="54" y="3"/>
                    </a:lnTo>
                    <a:lnTo>
                      <a:pt x="54" y="3"/>
                    </a:lnTo>
                    <a:lnTo>
                      <a:pt x="54" y="2"/>
                    </a:lnTo>
                    <a:lnTo>
                      <a:pt x="55" y="2"/>
                    </a:lnTo>
                    <a:lnTo>
                      <a:pt x="55" y="1"/>
                    </a:lnTo>
                    <a:lnTo>
                      <a:pt x="56" y="1"/>
                    </a:lnTo>
                    <a:lnTo>
                      <a:pt x="57" y="1"/>
                    </a:lnTo>
                    <a:lnTo>
                      <a:pt x="58" y="1"/>
                    </a:lnTo>
                    <a:lnTo>
                      <a:pt x="58" y="1"/>
                    </a:lnTo>
                    <a:lnTo>
                      <a:pt x="59" y="1"/>
                    </a:lnTo>
                    <a:lnTo>
                      <a:pt x="60" y="1"/>
                    </a:lnTo>
                    <a:lnTo>
                      <a:pt x="60" y="0"/>
                    </a:lnTo>
                    <a:lnTo>
                      <a:pt x="61" y="0"/>
                    </a:lnTo>
                    <a:lnTo>
                      <a:pt x="61" y="1"/>
                    </a:lnTo>
                    <a:lnTo>
                      <a:pt x="61" y="1"/>
                    </a:lnTo>
                    <a:lnTo>
                      <a:pt x="62" y="1"/>
                    </a:lnTo>
                    <a:lnTo>
                      <a:pt x="63" y="1"/>
                    </a:lnTo>
                    <a:lnTo>
                      <a:pt x="64" y="0"/>
                    </a:lnTo>
                    <a:lnTo>
                      <a:pt x="68" y="1"/>
                    </a:lnTo>
                    <a:lnTo>
                      <a:pt x="68" y="1"/>
                    </a:lnTo>
                    <a:lnTo>
                      <a:pt x="71" y="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67" name="Freeform 1226">
                <a:extLst>
                  <a:ext uri="{FF2B5EF4-FFF2-40B4-BE49-F238E27FC236}">
                    <a16:creationId xmlns:a16="http://schemas.microsoft.com/office/drawing/2014/main" id="{517C51F1-9A6F-4D6A-82E4-36ED11B77361}"/>
                  </a:ext>
                </a:extLst>
              </p:cNvPr>
              <p:cNvSpPr>
                <a:spLocks/>
              </p:cNvSpPr>
              <p:nvPr/>
            </p:nvSpPr>
            <p:spPr bwMode="auto">
              <a:xfrm>
                <a:off x="5131" y="1291"/>
                <a:ext cx="263" cy="313"/>
              </a:xfrm>
              <a:custGeom>
                <a:avLst/>
                <a:gdLst>
                  <a:gd name="T0" fmla="*/ 255 w 263"/>
                  <a:gd name="T1" fmla="*/ 79 h 313"/>
                  <a:gd name="T2" fmla="*/ 244 w 263"/>
                  <a:gd name="T3" fmla="*/ 77 h 313"/>
                  <a:gd name="T4" fmla="*/ 235 w 263"/>
                  <a:gd name="T5" fmla="*/ 79 h 313"/>
                  <a:gd name="T6" fmla="*/ 234 w 263"/>
                  <a:gd name="T7" fmla="*/ 91 h 313"/>
                  <a:gd name="T8" fmla="*/ 243 w 263"/>
                  <a:gd name="T9" fmla="*/ 99 h 313"/>
                  <a:gd name="T10" fmla="*/ 243 w 263"/>
                  <a:gd name="T11" fmla="*/ 109 h 313"/>
                  <a:gd name="T12" fmla="*/ 254 w 263"/>
                  <a:gd name="T13" fmla="*/ 113 h 313"/>
                  <a:gd name="T14" fmla="*/ 249 w 263"/>
                  <a:gd name="T15" fmla="*/ 126 h 313"/>
                  <a:gd name="T16" fmla="*/ 250 w 263"/>
                  <a:gd name="T17" fmla="*/ 136 h 313"/>
                  <a:gd name="T18" fmla="*/ 258 w 263"/>
                  <a:gd name="T19" fmla="*/ 142 h 313"/>
                  <a:gd name="T20" fmla="*/ 257 w 263"/>
                  <a:gd name="T21" fmla="*/ 150 h 313"/>
                  <a:gd name="T22" fmla="*/ 255 w 263"/>
                  <a:gd name="T23" fmla="*/ 157 h 313"/>
                  <a:gd name="T24" fmla="*/ 254 w 263"/>
                  <a:gd name="T25" fmla="*/ 164 h 313"/>
                  <a:gd name="T26" fmla="*/ 242 w 263"/>
                  <a:gd name="T27" fmla="*/ 166 h 313"/>
                  <a:gd name="T28" fmla="*/ 232 w 263"/>
                  <a:gd name="T29" fmla="*/ 178 h 313"/>
                  <a:gd name="T30" fmla="*/ 226 w 263"/>
                  <a:gd name="T31" fmla="*/ 188 h 313"/>
                  <a:gd name="T32" fmla="*/ 212 w 263"/>
                  <a:gd name="T33" fmla="*/ 194 h 313"/>
                  <a:gd name="T34" fmla="*/ 203 w 263"/>
                  <a:gd name="T35" fmla="*/ 236 h 313"/>
                  <a:gd name="T36" fmla="*/ 189 w 263"/>
                  <a:gd name="T37" fmla="*/ 237 h 313"/>
                  <a:gd name="T38" fmla="*/ 184 w 263"/>
                  <a:gd name="T39" fmla="*/ 243 h 313"/>
                  <a:gd name="T40" fmla="*/ 177 w 263"/>
                  <a:gd name="T41" fmla="*/ 256 h 313"/>
                  <a:gd name="T42" fmla="*/ 160 w 263"/>
                  <a:gd name="T43" fmla="*/ 264 h 313"/>
                  <a:gd name="T44" fmla="*/ 157 w 263"/>
                  <a:gd name="T45" fmla="*/ 288 h 313"/>
                  <a:gd name="T46" fmla="*/ 142 w 263"/>
                  <a:gd name="T47" fmla="*/ 290 h 313"/>
                  <a:gd name="T48" fmla="*/ 130 w 263"/>
                  <a:gd name="T49" fmla="*/ 297 h 313"/>
                  <a:gd name="T50" fmla="*/ 116 w 263"/>
                  <a:gd name="T51" fmla="*/ 288 h 313"/>
                  <a:gd name="T52" fmla="*/ 101 w 263"/>
                  <a:gd name="T53" fmla="*/ 291 h 313"/>
                  <a:gd name="T54" fmla="*/ 85 w 263"/>
                  <a:gd name="T55" fmla="*/ 299 h 313"/>
                  <a:gd name="T56" fmla="*/ 73 w 263"/>
                  <a:gd name="T57" fmla="*/ 302 h 313"/>
                  <a:gd name="T58" fmla="*/ 52 w 263"/>
                  <a:gd name="T59" fmla="*/ 312 h 313"/>
                  <a:gd name="T60" fmla="*/ 37 w 263"/>
                  <a:gd name="T61" fmla="*/ 311 h 313"/>
                  <a:gd name="T62" fmla="*/ 31 w 263"/>
                  <a:gd name="T63" fmla="*/ 302 h 313"/>
                  <a:gd name="T64" fmla="*/ 28 w 263"/>
                  <a:gd name="T65" fmla="*/ 289 h 313"/>
                  <a:gd name="T66" fmla="*/ 30 w 263"/>
                  <a:gd name="T67" fmla="*/ 278 h 313"/>
                  <a:gd name="T68" fmla="*/ 23 w 263"/>
                  <a:gd name="T69" fmla="*/ 270 h 313"/>
                  <a:gd name="T70" fmla="*/ 7 w 263"/>
                  <a:gd name="T71" fmla="*/ 257 h 313"/>
                  <a:gd name="T72" fmla="*/ 11 w 263"/>
                  <a:gd name="T73" fmla="*/ 239 h 313"/>
                  <a:gd name="T74" fmla="*/ 22 w 263"/>
                  <a:gd name="T75" fmla="*/ 225 h 313"/>
                  <a:gd name="T76" fmla="*/ 32 w 263"/>
                  <a:gd name="T77" fmla="*/ 199 h 313"/>
                  <a:gd name="T78" fmla="*/ 26 w 263"/>
                  <a:gd name="T79" fmla="*/ 183 h 313"/>
                  <a:gd name="T80" fmla="*/ 3 w 263"/>
                  <a:gd name="T81" fmla="*/ 146 h 313"/>
                  <a:gd name="T82" fmla="*/ 16 w 263"/>
                  <a:gd name="T83" fmla="*/ 129 h 313"/>
                  <a:gd name="T84" fmla="*/ 28 w 263"/>
                  <a:gd name="T85" fmla="*/ 113 h 313"/>
                  <a:gd name="T86" fmla="*/ 37 w 263"/>
                  <a:gd name="T87" fmla="*/ 95 h 313"/>
                  <a:gd name="T88" fmla="*/ 47 w 263"/>
                  <a:gd name="T89" fmla="*/ 79 h 313"/>
                  <a:gd name="T90" fmla="*/ 59 w 263"/>
                  <a:gd name="T91" fmla="*/ 65 h 313"/>
                  <a:gd name="T92" fmla="*/ 74 w 263"/>
                  <a:gd name="T93" fmla="*/ 56 h 313"/>
                  <a:gd name="T94" fmla="*/ 88 w 263"/>
                  <a:gd name="T95" fmla="*/ 51 h 313"/>
                  <a:gd name="T96" fmla="*/ 102 w 263"/>
                  <a:gd name="T97" fmla="*/ 45 h 313"/>
                  <a:gd name="T98" fmla="*/ 116 w 263"/>
                  <a:gd name="T99" fmla="*/ 43 h 313"/>
                  <a:gd name="T100" fmla="*/ 133 w 263"/>
                  <a:gd name="T101" fmla="*/ 50 h 313"/>
                  <a:gd name="T102" fmla="*/ 143 w 263"/>
                  <a:gd name="T103" fmla="*/ 50 h 313"/>
                  <a:gd name="T104" fmla="*/ 156 w 263"/>
                  <a:gd name="T105" fmla="*/ 52 h 313"/>
                  <a:gd name="T106" fmla="*/ 167 w 263"/>
                  <a:gd name="T107" fmla="*/ 50 h 313"/>
                  <a:gd name="T108" fmla="*/ 172 w 263"/>
                  <a:gd name="T109" fmla="*/ 50 h 313"/>
                  <a:gd name="T110" fmla="*/ 167 w 263"/>
                  <a:gd name="T111" fmla="*/ 40 h 313"/>
                  <a:gd name="T112" fmla="*/ 160 w 263"/>
                  <a:gd name="T113" fmla="*/ 29 h 313"/>
                  <a:gd name="T114" fmla="*/ 155 w 263"/>
                  <a:gd name="T115" fmla="*/ 20 h 313"/>
                  <a:gd name="T116" fmla="*/ 143 w 263"/>
                  <a:gd name="T117" fmla="*/ 12 h 313"/>
                  <a:gd name="T118" fmla="*/ 135 w 263"/>
                  <a:gd name="T119" fmla="*/ 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3" h="313">
                    <a:moveTo>
                      <a:pt x="263" y="69"/>
                    </a:moveTo>
                    <a:lnTo>
                      <a:pt x="262" y="70"/>
                    </a:lnTo>
                    <a:lnTo>
                      <a:pt x="261" y="70"/>
                    </a:lnTo>
                    <a:lnTo>
                      <a:pt x="260" y="70"/>
                    </a:lnTo>
                    <a:lnTo>
                      <a:pt x="260" y="70"/>
                    </a:lnTo>
                    <a:lnTo>
                      <a:pt x="258" y="70"/>
                    </a:lnTo>
                    <a:lnTo>
                      <a:pt x="257" y="71"/>
                    </a:lnTo>
                    <a:lnTo>
                      <a:pt x="257" y="72"/>
                    </a:lnTo>
                    <a:lnTo>
                      <a:pt x="256" y="73"/>
                    </a:lnTo>
                    <a:lnTo>
                      <a:pt x="257" y="74"/>
                    </a:lnTo>
                    <a:lnTo>
                      <a:pt x="257" y="74"/>
                    </a:lnTo>
                    <a:lnTo>
                      <a:pt x="256" y="75"/>
                    </a:lnTo>
                    <a:lnTo>
                      <a:pt x="255" y="75"/>
                    </a:lnTo>
                    <a:lnTo>
                      <a:pt x="254" y="75"/>
                    </a:lnTo>
                    <a:lnTo>
                      <a:pt x="255" y="76"/>
                    </a:lnTo>
                    <a:lnTo>
                      <a:pt x="255" y="78"/>
                    </a:lnTo>
                    <a:lnTo>
                      <a:pt x="255" y="79"/>
                    </a:lnTo>
                    <a:lnTo>
                      <a:pt x="254" y="80"/>
                    </a:lnTo>
                    <a:lnTo>
                      <a:pt x="254" y="80"/>
                    </a:lnTo>
                    <a:lnTo>
                      <a:pt x="253" y="80"/>
                    </a:lnTo>
                    <a:lnTo>
                      <a:pt x="252" y="79"/>
                    </a:lnTo>
                    <a:lnTo>
                      <a:pt x="251" y="79"/>
                    </a:lnTo>
                    <a:lnTo>
                      <a:pt x="250" y="78"/>
                    </a:lnTo>
                    <a:lnTo>
                      <a:pt x="250" y="78"/>
                    </a:lnTo>
                    <a:lnTo>
                      <a:pt x="250" y="77"/>
                    </a:lnTo>
                    <a:lnTo>
                      <a:pt x="249" y="76"/>
                    </a:lnTo>
                    <a:lnTo>
                      <a:pt x="248" y="76"/>
                    </a:lnTo>
                    <a:lnTo>
                      <a:pt x="247" y="76"/>
                    </a:lnTo>
                    <a:lnTo>
                      <a:pt x="247" y="78"/>
                    </a:lnTo>
                    <a:lnTo>
                      <a:pt x="247" y="78"/>
                    </a:lnTo>
                    <a:lnTo>
                      <a:pt x="246" y="78"/>
                    </a:lnTo>
                    <a:lnTo>
                      <a:pt x="246" y="77"/>
                    </a:lnTo>
                    <a:lnTo>
                      <a:pt x="245" y="76"/>
                    </a:lnTo>
                    <a:lnTo>
                      <a:pt x="244" y="77"/>
                    </a:lnTo>
                    <a:lnTo>
                      <a:pt x="243" y="77"/>
                    </a:lnTo>
                    <a:lnTo>
                      <a:pt x="243" y="76"/>
                    </a:lnTo>
                    <a:lnTo>
                      <a:pt x="243" y="74"/>
                    </a:lnTo>
                    <a:lnTo>
                      <a:pt x="243" y="74"/>
                    </a:lnTo>
                    <a:lnTo>
                      <a:pt x="242" y="74"/>
                    </a:lnTo>
                    <a:lnTo>
                      <a:pt x="242" y="74"/>
                    </a:lnTo>
                    <a:lnTo>
                      <a:pt x="241" y="75"/>
                    </a:lnTo>
                    <a:lnTo>
                      <a:pt x="238" y="74"/>
                    </a:lnTo>
                    <a:lnTo>
                      <a:pt x="237" y="74"/>
                    </a:lnTo>
                    <a:lnTo>
                      <a:pt x="236" y="74"/>
                    </a:lnTo>
                    <a:lnTo>
                      <a:pt x="234" y="75"/>
                    </a:lnTo>
                    <a:lnTo>
                      <a:pt x="233" y="75"/>
                    </a:lnTo>
                    <a:lnTo>
                      <a:pt x="233" y="77"/>
                    </a:lnTo>
                    <a:lnTo>
                      <a:pt x="233" y="78"/>
                    </a:lnTo>
                    <a:lnTo>
                      <a:pt x="233" y="78"/>
                    </a:lnTo>
                    <a:lnTo>
                      <a:pt x="234" y="78"/>
                    </a:lnTo>
                    <a:lnTo>
                      <a:pt x="235" y="79"/>
                    </a:lnTo>
                    <a:lnTo>
                      <a:pt x="236" y="80"/>
                    </a:lnTo>
                    <a:lnTo>
                      <a:pt x="237" y="80"/>
                    </a:lnTo>
                    <a:lnTo>
                      <a:pt x="238" y="81"/>
                    </a:lnTo>
                    <a:lnTo>
                      <a:pt x="239" y="82"/>
                    </a:lnTo>
                    <a:lnTo>
                      <a:pt x="239" y="83"/>
                    </a:lnTo>
                    <a:lnTo>
                      <a:pt x="238" y="83"/>
                    </a:lnTo>
                    <a:lnTo>
                      <a:pt x="238" y="84"/>
                    </a:lnTo>
                    <a:lnTo>
                      <a:pt x="238" y="85"/>
                    </a:lnTo>
                    <a:lnTo>
                      <a:pt x="237" y="87"/>
                    </a:lnTo>
                    <a:lnTo>
                      <a:pt x="237" y="88"/>
                    </a:lnTo>
                    <a:lnTo>
                      <a:pt x="237" y="88"/>
                    </a:lnTo>
                    <a:lnTo>
                      <a:pt x="236" y="88"/>
                    </a:lnTo>
                    <a:lnTo>
                      <a:pt x="236" y="89"/>
                    </a:lnTo>
                    <a:lnTo>
                      <a:pt x="236" y="90"/>
                    </a:lnTo>
                    <a:lnTo>
                      <a:pt x="235" y="91"/>
                    </a:lnTo>
                    <a:lnTo>
                      <a:pt x="234" y="91"/>
                    </a:lnTo>
                    <a:lnTo>
                      <a:pt x="234" y="91"/>
                    </a:lnTo>
                    <a:lnTo>
                      <a:pt x="234" y="92"/>
                    </a:lnTo>
                    <a:lnTo>
                      <a:pt x="234" y="93"/>
                    </a:lnTo>
                    <a:lnTo>
                      <a:pt x="235" y="93"/>
                    </a:lnTo>
                    <a:lnTo>
                      <a:pt x="235" y="92"/>
                    </a:lnTo>
                    <a:lnTo>
                      <a:pt x="236" y="93"/>
                    </a:lnTo>
                    <a:lnTo>
                      <a:pt x="236" y="94"/>
                    </a:lnTo>
                    <a:lnTo>
                      <a:pt x="237" y="94"/>
                    </a:lnTo>
                    <a:lnTo>
                      <a:pt x="239" y="94"/>
                    </a:lnTo>
                    <a:lnTo>
                      <a:pt x="240" y="95"/>
                    </a:lnTo>
                    <a:lnTo>
                      <a:pt x="240" y="95"/>
                    </a:lnTo>
                    <a:lnTo>
                      <a:pt x="240" y="95"/>
                    </a:lnTo>
                    <a:lnTo>
                      <a:pt x="243" y="96"/>
                    </a:lnTo>
                    <a:lnTo>
                      <a:pt x="244" y="96"/>
                    </a:lnTo>
                    <a:lnTo>
                      <a:pt x="244" y="97"/>
                    </a:lnTo>
                    <a:lnTo>
                      <a:pt x="244" y="98"/>
                    </a:lnTo>
                    <a:lnTo>
                      <a:pt x="243" y="98"/>
                    </a:lnTo>
                    <a:lnTo>
                      <a:pt x="243" y="99"/>
                    </a:lnTo>
                    <a:lnTo>
                      <a:pt x="243" y="100"/>
                    </a:lnTo>
                    <a:lnTo>
                      <a:pt x="243" y="101"/>
                    </a:lnTo>
                    <a:lnTo>
                      <a:pt x="243" y="102"/>
                    </a:lnTo>
                    <a:lnTo>
                      <a:pt x="243" y="102"/>
                    </a:lnTo>
                    <a:lnTo>
                      <a:pt x="243" y="102"/>
                    </a:lnTo>
                    <a:lnTo>
                      <a:pt x="242" y="103"/>
                    </a:lnTo>
                    <a:lnTo>
                      <a:pt x="241" y="103"/>
                    </a:lnTo>
                    <a:lnTo>
                      <a:pt x="240" y="104"/>
                    </a:lnTo>
                    <a:lnTo>
                      <a:pt x="239" y="104"/>
                    </a:lnTo>
                    <a:lnTo>
                      <a:pt x="239" y="105"/>
                    </a:lnTo>
                    <a:lnTo>
                      <a:pt x="240" y="106"/>
                    </a:lnTo>
                    <a:lnTo>
                      <a:pt x="240" y="107"/>
                    </a:lnTo>
                    <a:lnTo>
                      <a:pt x="240" y="108"/>
                    </a:lnTo>
                    <a:lnTo>
                      <a:pt x="241" y="109"/>
                    </a:lnTo>
                    <a:lnTo>
                      <a:pt x="242" y="108"/>
                    </a:lnTo>
                    <a:lnTo>
                      <a:pt x="243" y="109"/>
                    </a:lnTo>
                    <a:lnTo>
                      <a:pt x="243" y="109"/>
                    </a:lnTo>
                    <a:lnTo>
                      <a:pt x="244" y="109"/>
                    </a:lnTo>
                    <a:lnTo>
                      <a:pt x="245" y="109"/>
                    </a:lnTo>
                    <a:lnTo>
                      <a:pt x="246" y="111"/>
                    </a:lnTo>
                    <a:lnTo>
                      <a:pt x="247" y="110"/>
                    </a:lnTo>
                    <a:lnTo>
                      <a:pt x="247" y="110"/>
                    </a:lnTo>
                    <a:lnTo>
                      <a:pt x="248" y="110"/>
                    </a:lnTo>
                    <a:lnTo>
                      <a:pt x="249" y="109"/>
                    </a:lnTo>
                    <a:lnTo>
                      <a:pt x="250" y="110"/>
                    </a:lnTo>
                    <a:lnTo>
                      <a:pt x="251" y="110"/>
                    </a:lnTo>
                    <a:lnTo>
                      <a:pt x="252" y="110"/>
                    </a:lnTo>
                    <a:lnTo>
                      <a:pt x="253" y="111"/>
                    </a:lnTo>
                    <a:lnTo>
                      <a:pt x="253" y="110"/>
                    </a:lnTo>
                    <a:lnTo>
                      <a:pt x="254" y="110"/>
                    </a:lnTo>
                    <a:lnTo>
                      <a:pt x="254" y="111"/>
                    </a:lnTo>
                    <a:lnTo>
                      <a:pt x="255" y="112"/>
                    </a:lnTo>
                    <a:lnTo>
                      <a:pt x="254" y="113"/>
                    </a:lnTo>
                    <a:lnTo>
                      <a:pt x="254" y="113"/>
                    </a:lnTo>
                    <a:lnTo>
                      <a:pt x="253" y="112"/>
                    </a:lnTo>
                    <a:lnTo>
                      <a:pt x="252" y="112"/>
                    </a:lnTo>
                    <a:lnTo>
                      <a:pt x="250" y="113"/>
                    </a:lnTo>
                    <a:lnTo>
                      <a:pt x="250" y="114"/>
                    </a:lnTo>
                    <a:lnTo>
                      <a:pt x="250" y="116"/>
                    </a:lnTo>
                    <a:lnTo>
                      <a:pt x="250" y="116"/>
                    </a:lnTo>
                    <a:lnTo>
                      <a:pt x="250" y="117"/>
                    </a:lnTo>
                    <a:lnTo>
                      <a:pt x="250" y="119"/>
                    </a:lnTo>
                    <a:lnTo>
                      <a:pt x="250" y="119"/>
                    </a:lnTo>
                    <a:lnTo>
                      <a:pt x="249" y="120"/>
                    </a:lnTo>
                    <a:lnTo>
                      <a:pt x="249" y="121"/>
                    </a:lnTo>
                    <a:lnTo>
                      <a:pt x="250" y="122"/>
                    </a:lnTo>
                    <a:lnTo>
                      <a:pt x="250" y="123"/>
                    </a:lnTo>
                    <a:lnTo>
                      <a:pt x="249" y="123"/>
                    </a:lnTo>
                    <a:lnTo>
                      <a:pt x="250" y="124"/>
                    </a:lnTo>
                    <a:lnTo>
                      <a:pt x="250" y="126"/>
                    </a:lnTo>
                    <a:lnTo>
                      <a:pt x="249" y="126"/>
                    </a:lnTo>
                    <a:lnTo>
                      <a:pt x="248" y="126"/>
                    </a:lnTo>
                    <a:lnTo>
                      <a:pt x="249" y="127"/>
                    </a:lnTo>
                    <a:lnTo>
                      <a:pt x="250" y="127"/>
                    </a:lnTo>
                    <a:lnTo>
                      <a:pt x="250" y="128"/>
                    </a:lnTo>
                    <a:lnTo>
                      <a:pt x="251" y="128"/>
                    </a:lnTo>
                    <a:lnTo>
                      <a:pt x="251" y="129"/>
                    </a:lnTo>
                    <a:lnTo>
                      <a:pt x="252" y="129"/>
                    </a:lnTo>
                    <a:lnTo>
                      <a:pt x="253" y="130"/>
                    </a:lnTo>
                    <a:lnTo>
                      <a:pt x="254" y="131"/>
                    </a:lnTo>
                    <a:lnTo>
                      <a:pt x="254" y="132"/>
                    </a:lnTo>
                    <a:lnTo>
                      <a:pt x="253" y="133"/>
                    </a:lnTo>
                    <a:lnTo>
                      <a:pt x="252" y="134"/>
                    </a:lnTo>
                    <a:lnTo>
                      <a:pt x="252" y="135"/>
                    </a:lnTo>
                    <a:lnTo>
                      <a:pt x="253" y="136"/>
                    </a:lnTo>
                    <a:lnTo>
                      <a:pt x="252" y="136"/>
                    </a:lnTo>
                    <a:lnTo>
                      <a:pt x="251" y="136"/>
                    </a:lnTo>
                    <a:lnTo>
                      <a:pt x="250" y="136"/>
                    </a:lnTo>
                    <a:lnTo>
                      <a:pt x="250" y="136"/>
                    </a:lnTo>
                    <a:lnTo>
                      <a:pt x="249" y="137"/>
                    </a:lnTo>
                    <a:lnTo>
                      <a:pt x="249" y="138"/>
                    </a:lnTo>
                    <a:lnTo>
                      <a:pt x="250" y="139"/>
                    </a:lnTo>
                    <a:lnTo>
                      <a:pt x="250" y="139"/>
                    </a:lnTo>
                    <a:lnTo>
                      <a:pt x="251" y="140"/>
                    </a:lnTo>
                    <a:lnTo>
                      <a:pt x="252" y="140"/>
                    </a:lnTo>
                    <a:lnTo>
                      <a:pt x="253" y="139"/>
                    </a:lnTo>
                    <a:lnTo>
                      <a:pt x="253" y="138"/>
                    </a:lnTo>
                    <a:lnTo>
                      <a:pt x="254" y="139"/>
                    </a:lnTo>
                    <a:lnTo>
                      <a:pt x="254" y="140"/>
                    </a:lnTo>
                    <a:lnTo>
                      <a:pt x="255" y="140"/>
                    </a:lnTo>
                    <a:lnTo>
                      <a:pt x="255" y="140"/>
                    </a:lnTo>
                    <a:lnTo>
                      <a:pt x="256" y="141"/>
                    </a:lnTo>
                    <a:lnTo>
                      <a:pt x="257" y="141"/>
                    </a:lnTo>
                    <a:lnTo>
                      <a:pt x="257" y="142"/>
                    </a:lnTo>
                    <a:lnTo>
                      <a:pt x="258" y="142"/>
                    </a:lnTo>
                    <a:lnTo>
                      <a:pt x="258" y="143"/>
                    </a:lnTo>
                    <a:lnTo>
                      <a:pt x="257" y="143"/>
                    </a:lnTo>
                    <a:lnTo>
                      <a:pt x="256" y="143"/>
                    </a:lnTo>
                    <a:lnTo>
                      <a:pt x="254" y="143"/>
                    </a:lnTo>
                    <a:lnTo>
                      <a:pt x="254" y="143"/>
                    </a:lnTo>
                    <a:lnTo>
                      <a:pt x="253" y="143"/>
                    </a:lnTo>
                    <a:lnTo>
                      <a:pt x="253" y="145"/>
                    </a:lnTo>
                    <a:lnTo>
                      <a:pt x="253" y="146"/>
                    </a:lnTo>
                    <a:lnTo>
                      <a:pt x="253" y="147"/>
                    </a:lnTo>
                    <a:lnTo>
                      <a:pt x="253" y="147"/>
                    </a:lnTo>
                    <a:lnTo>
                      <a:pt x="252" y="148"/>
                    </a:lnTo>
                    <a:lnTo>
                      <a:pt x="252" y="149"/>
                    </a:lnTo>
                    <a:lnTo>
                      <a:pt x="253" y="149"/>
                    </a:lnTo>
                    <a:lnTo>
                      <a:pt x="254" y="149"/>
                    </a:lnTo>
                    <a:lnTo>
                      <a:pt x="254" y="149"/>
                    </a:lnTo>
                    <a:lnTo>
                      <a:pt x="255" y="149"/>
                    </a:lnTo>
                    <a:lnTo>
                      <a:pt x="257" y="150"/>
                    </a:lnTo>
                    <a:lnTo>
                      <a:pt x="257" y="150"/>
                    </a:lnTo>
                    <a:lnTo>
                      <a:pt x="257" y="151"/>
                    </a:lnTo>
                    <a:lnTo>
                      <a:pt x="259" y="152"/>
                    </a:lnTo>
                    <a:lnTo>
                      <a:pt x="259" y="153"/>
                    </a:lnTo>
                    <a:lnTo>
                      <a:pt x="260" y="153"/>
                    </a:lnTo>
                    <a:lnTo>
                      <a:pt x="260" y="154"/>
                    </a:lnTo>
                    <a:lnTo>
                      <a:pt x="260" y="154"/>
                    </a:lnTo>
                    <a:lnTo>
                      <a:pt x="259" y="154"/>
                    </a:lnTo>
                    <a:lnTo>
                      <a:pt x="258" y="154"/>
                    </a:lnTo>
                    <a:lnTo>
                      <a:pt x="257" y="154"/>
                    </a:lnTo>
                    <a:lnTo>
                      <a:pt x="256" y="154"/>
                    </a:lnTo>
                    <a:lnTo>
                      <a:pt x="256" y="154"/>
                    </a:lnTo>
                    <a:lnTo>
                      <a:pt x="257" y="155"/>
                    </a:lnTo>
                    <a:lnTo>
                      <a:pt x="256" y="155"/>
                    </a:lnTo>
                    <a:lnTo>
                      <a:pt x="255" y="156"/>
                    </a:lnTo>
                    <a:lnTo>
                      <a:pt x="256" y="157"/>
                    </a:lnTo>
                    <a:lnTo>
                      <a:pt x="255" y="157"/>
                    </a:lnTo>
                    <a:lnTo>
                      <a:pt x="256" y="157"/>
                    </a:lnTo>
                    <a:lnTo>
                      <a:pt x="257" y="158"/>
                    </a:lnTo>
                    <a:lnTo>
                      <a:pt x="258" y="159"/>
                    </a:lnTo>
                    <a:lnTo>
                      <a:pt x="258" y="160"/>
                    </a:lnTo>
                    <a:lnTo>
                      <a:pt x="257" y="160"/>
                    </a:lnTo>
                    <a:lnTo>
                      <a:pt x="257" y="160"/>
                    </a:lnTo>
                    <a:lnTo>
                      <a:pt x="257" y="161"/>
                    </a:lnTo>
                    <a:lnTo>
                      <a:pt x="257" y="162"/>
                    </a:lnTo>
                    <a:lnTo>
                      <a:pt x="257" y="162"/>
                    </a:lnTo>
                    <a:lnTo>
                      <a:pt x="256" y="162"/>
                    </a:lnTo>
                    <a:lnTo>
                      <a:pt x="255" y="162"/>
                    </a:lnTo>
                    <a:lnTo>
                      <a:pt x="254" y="162"/>
                    </a:lnTo>
                    <a:lnTo>
                      <a:pt x="254" y="161"/>
                    </a:lnTo>
                    <a:lnTo>
                      <a:pt x="254" y="162"/>
                    </a:lnTo>
                    <a:lnTo>
                      <a:pt x="254" y="163"/>
                    </a:lnTo>
                    <a:lnTo>
                      <a:pt x="254" y="164"/>
                    </a:lnTo>
                    <a:lnTo>
                      <a:pt x="254" y="164"/>
                    </a:lnTo>
                    <a:lnTo>
                      <a:pt x="254" y="165"/>
                    </a:lnTo>
                    <a:lnTo>
                      <a:pt x="254" y="166"/>
                    </a:lnTo>
                    <a:lnTo>
                      <a:pt x="254" y="167"/>
                    </a:lnTo>
                    <a:lnTo>
                      <a:pt x="254" y="167"/>
                    </a:lnTo>
                    <a:lnTo>
                      <a:pt x="253" y="167"/>
                    </a:lnTo>
                    <a:lnTo>
                      <a:pt x="251" y="167"/>
                    </a:lnTo>
                    <a:lnTo>
                      <a:pt x="250" y="167"/>
                    </a:lnTo>
                    <a:lnTo>
                      <a:pt x="250" y="167"/>
                    </a:lnTo>
                    <a:lnTo>
                      <a:pt x="249" y="167"/>
                    </a:lnTo>
                    <a:lnTo>
                      <a:pt x="248" y="167"/>
                    </a:lnTo>
                    <a:lnTo>
                      <a:pt x="247" y="167"/>
                    </a:lnTo>
                    <a:lnTo>
                      <a:pt x="247" y="166"/>
                    </a:lnTo>
                    <a:lnTo>
                      <a:pt x="245" y="166"/>
                    </a:lnTo>
                    <a:lnTo>
                      <a:pt x="244" y="167"/>
                    </a:lnTo>
                    <a:lnTo>
                      <a:pt x="243" y="167"/>
                    </a:lnTo>
                    <a:lnTo>
                      <a:pt x="243" y="167"/>
                    </a:lnTo>
                    <a:lnTo>
                      <a:pt x="242" y="166"/>
                    </a:lnTo>
                    <a:lnTo>
                      <a:pt x="241" y="167"/>
                    </a:lnTo>
                    <a:lnTo>
                      <a:pt x="240" y="167"/>
                    </a:lnTo>
                    <a:lnTo>
                      <a:pt x="239" y="168"/>
                    </a:lnTo>
                    <a:lnTo>
                      <a:pt x="238" y="168"/>
                    </a:lnTo>
                    <a:lnTo>
                      <a:pt x="237" y="168"/>
                    </a:lnTo>
                    <a:lnTo>
                      <a:pt x="236" y="168"/>
                    </a:lnTo>
                    <a:lnTo>
                      <a:pt x="236" y="169"/>
                    </a:lnTo>
                    <a:lnTo>
                      <a:pt x="236" y="171"/>
                    </a:lnTo>
                    <a:lnTo>
                      <a:pt x="235" y="171"/>
                    </a:lnTo>
                    <a:lnTo>
                      <a:pt x="234" y="171"/>
                    </a:lnTo>
                    <a:lnTo>
                      <a:pt x="234" y="172"/>
                    </a:lnTo>
                    <a:lnTo>
                      <a:pt x="234" y="173"/>
                    </a:lnTo>
                    <a:lnTo>
                      <a:pt x="234" y="174"/>
                    </a:lnTo>
                    <a:lnTo>
                      <a:pt x="234" y="175"/>
                    </a:lnTo>
                    <a:lnTo>
                      <a:pt x="233" y="176"/>
                    </a:lnTo>
                    <a:lnTo>
                      <a:pt x="231" y="177"/>
                    </a:lnTo>
                    <a:lnTo>
                      <a:pt x="232" y="178"/>
                    </a:lnTo>
                    <a:lnTo>
                      <a:pt x="231" y="179"/>
                    </a:lnTo>
                    <a:lnTo>
                      <a:pt x="230" y="179"/>
                    </a:lnTo>
                    <a:lnTo>
                      <a:pt x="229" y="180"/>
                    </a:lnTo>
                    <a:lnTo>
                      <a:pt x="229" y="180"/>
                    </a:lnTo>
                    <a:lnTo>
                      <a:pt x="228" y="180"/>
                    </a:lnTo>
                    <a:lnTo>
                      <a:pt x="227" y="181"/>
                    </a:lnTo>
                    <a:lnTo>
                      <a:pt x="227" y="181"/>
                    </a:lnTo>
                    <a:lnTo>
                      <a:pt x="226" y="182"/>
                    </a:lnTo>
                    <a:lnTo>
                      <a:pt x="226" y="182"/>
                    </a:lnTo>
                    <a:lnTo>
                      <a:pt x="226" y="183"/>
                    </a:lnTo>
                    <a:lnTo>
                      <a:pt x="225" y="184"/>
                    </a:lnTo>
                    <a:lnTo>
                      <a:pt x="225" y="185"/>
                    </a:lnTo>
                    <a:lnTo>
                      <a:pt x="225" y="185"/>
                    </a:lnTo>
                    <a:lnTo>
                      <a:pt x="224" y="186"/>
                    </a:lnTo>
                    <a:lnTo>
                      <a:pt x="225" y="187"/>
                    </a:lnTo>
                    <a:lnTo>
                      <a:pt x="226" y="188"/>
                    </a:lnTo>
                    <a:lnTo>
                      <a:pt x="226" y="188"/>
                    </a:lnTo>
                    <a:lnTo>
                      <a:pt x="225" y="189"/>
                    </a:lnTo>
                    <a:lnTo>
                      <a:pt x="225" y="191"/>
                    </a:lnTo>
                    <a:lnTo>
                      <a:pt x="226" y="192"/>
                    </a:lnTo>
                    <a:lnTo>
                      <a:pt x="225" y="193"/>
                    </a:lnTo>
                    <a:lnTo>
                      <a:pt x="223" y="194"/>
                    </a:lnTo>
                    <a:lnTo>
                      <a:pt x="223" y="194"/>
                    </a:lnTo>
                    <a:lnTo>
                      <a:pt x="223" y="195"/>
                    </a:lnTo>
                    <a:lnTo>
                      <a:pt x="222" y="195"/>
                    </a:lnTo>
                    <a:lnTo>
                      <a:pt x="221" y="194"/>
                    </a:lnTo>
                    <a:lnTo>
                      <a:pt x="220" y="194"/>
                    </a:lnTo>
                    <a:lnTo>
                      <a:pt x="219" y="194"/>
                    </a:lnTo>
                    <a:lnTo>
                      <a:pt x="218" y="194"/>
                    </a:lnTo>
                    <a:lnTo>
                      <a:pt x="217" y="193"/>
                    </a:lnTo>
                    <a:lnTo>
                      <a:pt x="216" y="193"/>
                    </a:lnTo>
                    <a:lnTo>
                      <a:pt x="216" y="193"/>
                    </a:lnTo>
                    <a:lnTo>
                      <a:pt x="215" y="194"/>
                    </a:lnTo>
                    <a:lnTo>
                      <a:pt x="212" y="194"/>
                    </a:lnTo>
                    <a:lnTo>
                      <a:pt x="212" y="194"/>
                    </a:lnTo>
                    <a:lnTo>
                      <a:pt x="211" y="195"/>
                    </a:lnTo>
                    <a:lnTo>
                      <a:pt x="210" y="195"/>
                    </a:lnTo>
                    <a:lnTo>
                      <a:pt x="209" y="195"/>
                    </a:lnTo>
                    <a:lnTo>
                      <a:pt x="209" y="196"/>
                    </a:lnTo>
                    <a:lnTo>
                      <a:pt x="209" y="197"/>
                    </a:lnTo>
                    <a:lnTo>
                      <a:pt x="208" y="197"/>
                    </a:lnTo>
                    <a:lnTo>
                      <a:pt x="207" y="198"/>
                    </a:lnTo>
                    <a:lnTo>
                      <a:pt x="207" y="219"/>
                    </a:lnTo>
                    <a:lnTo>
                      <a:pt x="207" y="219"/>
                    </a:lnTo>
                    <a:lnTo>
                      <a:pt x="208" y="234"/>
                    </a:lnTo>
                    <a:lnTo>
                      <a:pt x="207" y="234"/>
                    </a:lnTo>
                    <a:lnTo>
                      <a:pt x="205" y="234"/>
                    </a:lnTo>
                    <a:lnTo>
                      <a:pt x="205" y="234"/>
                    </a:lnTo>
                    <a:lnTo>
                      <a:pt x="204" y="234"/>
                    </a:lnTo>
                    <a:lnTo>
                      <a:pt x="203" y="234"/>
                    </a:lnTo>
                    <a:lnTo>
                      <a:pt x="203" y="236"/>
                    </a:lnTo>
                    <a:lnTo>
                      <a:pt x="202" y="236"/>
                    </a:lnTo>
                    <a:lnTo>
                      <a:pt x="202" y="237"/>
                    </a:lnTo>
                    <a:lnTo>
                      <a:pt x="201" y="237"/>
                    </a:lnTo>
                    <a:lnTo>
                      <a:pt x="200" y="236"/>
                    </a:lnTo>
                    <a:lnTo>
                      <a:pt x="198" y="236"/>
                    </a:lnTo>
                    <a:lnTo>
                      <a:pt x="198" y="236"/>
                    </a:lnTo>
                    <a:lnTo>
                      <a:pt x="195" y="235"/>
                    </a:lnTo>
                    <a:lnTo>
                      <a:pt x="194" y="234"/>
                    </a:lnTo>
                    <a:lnTo>
                      <a:pt x="193" y="234"/>
                    </a:lnTo>
                    <a:lnTo>
                      <a:pt x="193" y="233"/>
                    </a:lnTo>
                    <a:lnTo>
                      <a:pt x="192" y="234"/>
                    </a:lnTo>
                    <a:lnTo>
                      <a:pt x="193" y="235"/>
                    </a:lnTo>
                    <a:lnTo>
                      <a:pt x="193" y="236"/>
                    </a:lnTo>
                    <a:lnTo>
                      <a:pt x="192" y="236"/>
                    </a:lnTo>
                    <a:lnTo>
                      <a:pt x="192" y="237"/>
                    </a:lnTo>
                    <a:lnTo>
                      <a:pt x="190" y="238"/>
                    </a:lnTo>
                    <a:lnTo>
                      <a:pt x="189" y="237"/>
                    </a:lnTo>
                    <a:lnTo>
                      <a:pt x="188" y="237"/>
                    </a:lnTo>
                    <a:lnTo>
                      <a:pt x="188" y="236"/>
                    </a:lnTo>
                    <a:lnTo>
                      <a:pt x="188" y="236"/>
                    </a:lnTo>
                    <a:lnTo>
                      <a:pt x="187" y="236"/>
                    </a:lnTo>
                    <a:lnTo>
                      <a:pt x="187" y="236"/>
                    </a:lnTo>
                    <a:lnTo>
                      <a:pt x="186" y="236"/>
                    </a:lnTo>
                    <a:lnTo>
                      <a:pt x="185" y="236"/>
                    </a:lnTo>
                    <a:lnTo>
                      <a:pt x="182" y="236"/>
                    </a:lnTo>
                    <a:lnTo>
                      <a:pt x="181" y="236"/>
                    </a:lnTo>
                    <a:lnTo>
                      <a:pt x="181" y="236"/>
                    </a:lnTo>
                    <a:lnTo>
                      <a:pt x="182" y="237"/>
                    </a:lnTo>
                    <a:lnTo>
                      <a:pt x="182" y="238"/>
                    </a:lnTo>
                    <a:lnTo>
                      <a:pt x="183" y="238"/>
                    </a:lnTo>
                    <a:lnTo>
                      <a:pt x="183" y="239"/>
                    </a:lnTo>
                    <a:lnTo>
                      <a:pt x="184" y="240"/>
                    </a:lnTo>
                    <a:lnTo>
                      <a:pt x="184" y="242"/>
                    </a:lnTo>
                    <a:lnTo>
                      <a:pt x="184" y="243"/>
                    </a:lnTo>
                    <a:lnTo>
                      <a:pt x="183" y="243"/>
                    </a:lnTo>
                    <a:lnTo>
                      <a:pt x="183" y="244"/>
                    </a:lnTo>
                    <a:lnTo>
                      <a:pt x="182" y="245"/>
                    </a:lnTo>
                    <a:lnTo>
                      <a:pt x="182" y="247"/>
                    </a:lnTo>
                    <a:lnTo>
                      <a:pt x="182" y="248"/>
                    </a:lnTo>
                    <a:lnTo>
                      <a:pt x="182" y="249"/>
                    </a:lnTo>
                    <a:lnTo>
                      <a:pt x="181" y="249"/>
                    </a:lnTo>
                    <a:lnTo>
                      <a:pt x="181" y="249"/>
                    </a:lnTo>
                    <a:lnTo>
                      <a:pt x="181" y="250"/>
                    </a:lnTo>
                    <a:lnTo>
                      <a:pt x="180" y="250"/>
                    </a:lnTo>
                    <a:lnTo>
                      <a:pt x="180" y="250"/>
                    </a:lnTo>
                    <a:lnTo>
                      <a:pt x="179" y="251"/>
                    </a:lnTo>
                    <a:lnTo>
                      <a:pt x="178" y="252"/>
                    </a:lnTo>
                    <a:lnTo>
                      <a:pt x="178" y="253"/>
                    </a:lnTo>
                    <a:lnTo>
                      <a:pt x="178" y="254"/>
                    </a:lnTo>
                    <a:lnTo>
                      <a:pt x="177" y="254"/>
                    </a:lnTo>
                    <a:lnTo>
                      <a:pt x="177" y="256"/>
                    </a:lnTo>
                    <a:lnTo>
                      <a:pt x="175" y="257"/>
                    </a:lnTo>
                    <a:lnTo>
                      <a:pt x="175" y="257"/>
                    </a:lnTo>
                    <a:lnTo>
                      <a:pt x="174" y="258"/>
                    </a:lnTo>
                    <a:lnTo>
                      <a:pt x="172" y="259"/>
                    </a:lnTo>
                    <a:lnTo>
                      <a:pt x="171" y="260"/>
                    </a:lnTo>
                    <a:lnTo>
                      <a:pt x="171" y="260"/>
                    </a:lnTo>
                    <a:lnTo>
                      <a:pt x="170" y="260"/>
                    </a:lnTo>
                    <a:lnTo>
                      <a:pt x="168" y="260"/>
                    </a:lnTo>
                    <a:lnTo>
                      <a:pt x="167" y="260"/>
                    </a:lnTo>
                    <a:lnTo>
                      <a:pt x="166" y="260"/>
                    </a:lnTo>
                    <a:lnTo>
                      <a:pt x="164" y="260"/>
                    </a:lnTo>
                    <a:lnTo>
                      <a:pt x="164" y="260"/>
                    </a:lnTo>
                    <a:lnTo>
                      <a:pt x="163" y="261"/>
                    </a:lnTo>
                    <a:lnTo>
                      <a:pt x="162" y="261"/>
                    </a:lnTo>
                    <a:lnTo>
                      <a:pt x="161" y="262"/>
                    </a:lnTo>
                    <a:lnTo>
                      <a:pt x="160" y="263"/>
                    </a:lnTo>
                    <a:lnTo>
                      <a:pt x="160" y="264"/>
                    </a:lnTo>
                    <a:lnTo>
                      <a:pt x="159" y="266"/>
                    </a:lnTo>
                    <a:lnTo>
                      <a:pt x="159" y="267"/>
                    </a:lnTo>
                    <a:lnTo>
                      <a:pt x="159" y="270"/>
                    </a:lnTo>
                    <a:lnTo>
                      <a:pt x="159" y="271"/>
                    </a:lnTo>
                    <a:lnTo>
                      <a:pt x="160" y="271"/>
                    </a:lnTo>
                    <a:lnTo>
                      <a:pt x="160" y="272"/>
                    </a:lnTo>
                    <a:lnTo>
                      <a:pt x="160" y="273"/>
                    </a:lnTo>
                    <a:lnTo>
                      <a:pt x="160" y="274"/>
                    </a:lnTo>
                    <a:lnTo>
                      <a:pt x="159" y="278"/>
                    </a:lnTo>
                    <a:lnTo>
                      <a:pt x="158" y="279"/>
                    </a:lnTo>
                    <a:lnTo>
                      <a:pt x="157" y="280"/>
                    </a:lnTo>
                    <a:lnTo>
                      <a:pt x="157" y="281"/>
                    </a:lnTo>
                    <a:lnTo>
                      <a:pt x="157" y="281"/>
                    </a:lnTo>
                    <a:lnTo>
                      <a:pt x="157" y="282"/>
                    </a:lnTo>
                    <a:lnTo>
                      <a:pt x="157" y="285"/>
                    </a:lnTo>
                    <a:lnTo>
                      <a:pt x="157" y="288"/>
                    </a:lnTo>
                    <a:lnTo>
                      <a:pt x="157" y="288"/>
                    </a:lnTo>
                    <a:lnTo>
                      <a:pt x="157" y="289"/>
                    </a:lnTo>
                    <a:lnTo>
                      <a:pt x="157" y="290"/>
                    </a:lnTo>
                    <a:lnTo>
                      <a:pt x="158" y="291"/>
                    </a:lnTo>
                    <a:lnTo>
                      <a:pt x="158" y="291"/>
                    </a:lnTo>
                    <a:lnTo>
                      <a:pt x="158" y="293"/>
                    </a:lnTo>
                    <a:lnTo>
                      <a:pt x="159" y="294"/>
                    </a:lnTo>
                    <a:lnTo>
                      <a:pt x="154" y="292"/>
                    </a:lnTo>
                    <a:lnTo>
                      <a:pt x="154" y="291"/>
                    </a:lnTo>
                    <a:lnTo>
                      <a:pt x="153" y="291"/>
                    </a:lnTo>
                    <a:lnTo>
                      <a:pt x="149" y="289"/>
                    </a:lnTo>
                    <a:lnTo>
                      <a:pt x="148" y="289"/>
                    </a:lnTo>
                    <a:lnTo>
                      <a:pt x="147" y="288"/>
                    </a:lnTo>
                    <a:lnTo>
                      <a:pt x="146" y="288"/>
                    </a:lnTo>
                    <a:lnTo>
                      <a:pt x="144" y="289"/>
                    </a:lnTo>
                    <a:lnTo>
                      <a:pt x="143" y="289"/>
                    </a:lnTo>
                    <a:lnTo>
                      <a:pt x="143" y="289"/>
                    </a:lnTo>
                    <a:lnTo>
                      <a:pt x="142" y="290"/>
                    </a:lnTo>
                    <a:lnTo>
                      <a:pt x="142" y="291"/>
                    </a:lnTo>
                    <a:lnTo>
                      <a:pt x="141" y="293"/>
                    </a:lnTo>
                    <a:lnTo>
                      <a:pt x="141" y="294"/>
                    </a:lnTo>
                    <a:lnTo>
                      <a:pt x="140" y="294"/>
                    </a:lnTo>
                    <a:lnTo>
                      <a:pt x="140" y="295"/>
                    </a:lnTo>
                    <a:lnTo>
                      <a:pt x="140" y="295"/>
                    </a:lnTo>
                    <a:lnTo>
                      <a:pt x="139" y="295"/>
                    </a:lnTo>
                    <a:lnTo>
                      <a:pt x="138" y="296"/>
                    </a:lnTo>
                    <a:lnTo>
                      <a:pt x="138" y="297"/>
                    </a:lnTo>
                    <a:lnTo>
                      <a:pt x="136" y="298"/>
                    </a:lnTo>
                    <a:lnTo>
                      <a:pt x="136" y="298"/>
                    </a:lnTo>
                    <a:lnTo>
                      <a:pt x="135" y="298"/>
                    </a:lnTo>
                    <a:lnTo>
                      <a:pt x="134" y="298"/>
                    </a:lnTo>
                    <a:lnTo>
                      <a:pt x="133" y="298"/>
                    </a:lnTo>
                    <a:lnTo>
                      <a:pt x="133" y="298"/>
                    </a:lnTo>
                    <a:lnTo>
                      <a:pt x="132" y="298"/>
                    </a:lnTo>
                    <a:lnTo>
                      <a:pt x="130" y="297"/>
                    </a:lnTo>
                    <a:lnTo>
                      <a:pt x="130" y="297"/>
                    </a:lnTo>
                    <a:lnTo>
                      <a:pt x="129" y="297"/>
                    </a:lnTo>
                    <a:lnTo>
                      <a:pt x="128" y="296"/>
                    </a:lnTo>
                    <a:lnTo>
                      <a:pt x="128" y="295"/>
                    </a:lnTo>
                    <a:lnTo>
                      <a:pt x="127" y="294"/>
                    </a:lnTo>
                    <a:lnTo>
                      <a:pt x="127" y="293"/>
                    </a:lnTo>
                    <a:lnTo>
                      <a:pt x="126" y="292"/>
                    </a:lnTo>
                    <a:lnTo>
                      <a:pt x="126" y="291"/>
                    </a:lnTo>
                    <a:lnTo>
                      <a:pt x="126" y="290"/>
                    </a:lnTo>
                    <a:lnTo>
                      <a:pt x="125" y="289"/>
                    </a:lnTo>
                    <a:lnTo>
                      <a:pt x="124" y="288"/>
                    </a:lnTo>
                    <a:lnTo>
                      <a:pt x="123" y="288"/>
                    </a:lnTo>
                    <a:lnTo>
                      <a:pt x="123" y="288"/>
                    </a:lnTo>
                    <a:lnTo>
                      <a:pt x="121" y="288"/>
                    </a:lnTo>
                    <a:lnTo>
                      <a:pt x="119" y="288"/>
                    </a:lnTo>
                    <a:lnTo>
                      <a:pt x="118" y="288"/>
                    </a:lnTo>
                    <a:lnTo>
                      <a:pt x="116" y="288"/>
                    </a:lnTo>
                    <a:lnTo>
                      <a:pt x="116" y="288"/>
                    </a:lnTo>
                    <a:lnTo>
                      <a:pt x="114" y="288"/>
                    </a:lnTo>
                    <a:lnTo>
                      <a:pt x="112" y="288"/>
                    </a:lnTo>
                    <a:lnTo>
                      <a:pt x="112" y="288"/>
                    </a:lnTo>
                    <a:lnTo>
                      <a:pt x="111" y="288"/>
                    </a:lnTo>
                    <a:lnTo>
                      <a:pt x="110" y="287"/>
                    </a:lnTo>
                    <a:lnTo>
                      <a:pt x="109" y="286"/>
                    </a:lnTo>
                    <a:lnTo>
                      <a:pt x="108" y="286"/>
                    </a:lnTo>
                    <a:lnTo>
                      <a:pt x="107" y="288"/>
                    </a:lnTo>
                    <a:lnTo>
                      <a:pt x="106" y="288"/>
                    </a:lnTo>
                    <a:lnTo>
                      <a:pt x="106" y="288"/>
                    </a:lnTo>
                    <a:lnTo>
                      <a:pt x="105" y="289"/>
                    </a:lnTo>
                    <a:lnTo>
                      <a:pt x="104" y="290"/>
                    </a:lnTo>
                    <a:lnTo>
                      <a:pt x="103" y="290"/>
                    </a:lnTo>
                    <a:lnTo>
                      <a:pt x="102" y="291"/>
                    </a:lnTo>
                    <a:lnTo>
                      <a:pt x="102" y="291"/>
                    </a:lnTo>
                    <a:lnTo>
                      <a:pt x="101" y="291"/>
                    </a:lnTo>
                    <a:lnTo>
                      <a:pt x="100" y="292"/>
                    </a:lnTo>
                    <a:lnTo>
                      <a:pt x="99" y="293"/>
                    </a:lnTo>
                    <a:lnTo>
                      <a:pt x="98" y="295"/>
                    </a:lnTo>
                    <a:lnTo>
                      <a:pt x="97" y="295"/>
                    </a:lnTo>
                    <a:lnTo>
                      <a:pt x="96" y="297"/>
                    </a:lnTo>
                    <a:lnTo>
                      <a:pt x="95" y="298"/>
                    </a:lnTo>
                    <a:lnTo>
                      <a:pt x="95" y="298"/>
                    </a:lnTo>
                    <a:lnTo>
                      <a:pt x="94" y="298"/>
                    </a:lnTo>
                    <a:lnTo>
                      <a:pt x="93" y="299"/>
                    </a:lnTo>
                    <a:lnTo>
                      <a:pt x="92" y="299"/>
                    </a:lnTo>
                    <a:lnTo>
                      <a:pt x="92" y="299"/>
                    </a:lnTo>
                    <a:lnTo>
                      <a:pt x="90" y="298"/>
                    </a:lnTo>
                    <a:lnTo>
                      <a:pt x="88" y="297"/>
                    </a:lnTo>
                    <a:lnTo>
                      <a:pt x="88" y="297"/>
                    </a:lnTo>
                    <a:lnTo>
                      <a:pt x="88" y="298"/>
                    </a:lnTo>
                    <a:lnTo>
                      <a:pt x="87" y="299"/>
                    </a:lnTo>
                    <a:lnTo>
                      <a:pt x="85" y="299"/>
                    </a:lnTo>
                    <a:lnTo>
                      <a:pt x="85" y="299"/>
                    </a:lnTo>
                    <a:lnTo>
                      <a:pt x="83" y="298"/>
                    </a:lnTo>
                    <a:lnTo>
                      <a:pt x="81" y="298"/>
                    </a:lnTo>
                    <a:lnTo>
                      <a:pt x="81" y="298"/>
                    </a:lnTo>
                    <a:lnTo>
                      <a:pt x="80" y="298"/>
                    </a:lnTo>
                    <a:lnTo>
                      <a:pt x="79" y="298"/>
                    </a:lnTo>
                    <a:lnTo>
                      <a:pt x="78" y="298"/>
                    </a:lnTo>
                    <a:lnTo>
                      <a:pt x="77" y="298"/>
                    </a:lnTo>
                    <a:lnTo>
                      <a:pt x="76" y="298"/>
                    </a:lnTo>
                    <a:lnTo>
                      <a:pt x="75" y="298"/>
                    </a:lnTo>
                    <a:lnTo>
                      <a:pt x="75" y="298"/>
                    </a:lnTo>
                    <a:lnTo>
                      <a:pt x="74" y="298"/>
                    </a:lnTo>
                    <a:lnTo>
                      <a:pt x="74" y="299"/>
                    </a:lnTo>
                    <a:lnTo>
                      <a:pt x="73" y="300"/>
                    </a:lnTo>
                    <a:lnTo>
                      <a:pt x="73" y="301"/>
                    </a:lnTo>
                    <a:lnTo>
                      <a:pt x="73" y="302"/>
                    </a:lnTo>
                    <a:lnTo>
                      <a:pt x="73" y="302"/>
                    </a:lnTo>
                    <a:lnTo>
                      <a:pt x="72" y="303"/>
                    </a:lnTo>
                    <a:lnTo>
                      <a:pt x="71" y="305"/>
                    </a:lnTo>
                    <a:lnTo>
                      <a:pt x="71" y="305"/>
                    </a:lnTo>
                    <a:lnTo>
                      <a:pt x="69" y="305"/>
                    </a:lnTo>
                    <a:lnTo>
                      <a:pt x="68" y="306"/>
                    </a:lnTo>
                    <a:lnTo>
                      <a:pt x="66" y="306"/>
                    </a:lnTo>
                    <a:lnTo>
                      <a:pt x="64" y="308"/>
                    </a:lnTo>
                    <a:lnTo>
                      <a:pt x="63" y="308"/>
                    </a:lnTo>
                    <a:lnTo>
                      <a:pt x="62" y="309"/>
                    </a:lnTo>
                    <a:lnTo>
                      <a:pt x="61" y="309"/>
                    </a:lnTo>
                    <a:lnTo>
                      <a:pt x="61" y="311"/>
                    </a:lnTo>
                    <a:lnTo>
                      <a:pt x="58" y="312"/>
                    </a:lnTo>
                    <a:lnTo>
                      <a:pt x="57" y="312"/>
                    </a:lnTo>
                    <a:lnTo>
                      <a:pt x="56" y="312"/>
                    </a:lnTo>
                    <a:lnTo>
                      <a:pt x="55" y="312"/>
                    </a:lnTo>
                    <a:lnTo>
                      <a:pt x="54" y="312"/>
                    </a:lnTo>
                    <a:lnTo>
                      <a:pt x="52" y="312"/>
                    </a:lnTo>
                    <a:lnTo>
                      <a:pt x="50" y="312"/>
                    </a:lnTo>
                    <a:lnTo>
                      <a:pt x="50" y="311"/>
                    </a:lnTo>
                    <a:lnTo>
                      <a:pt x="49" y="310"/>
                    </a:lnTo>
                    <a:lnTo>
                      <a:pt x="47" y="310"/>
                    </a:lnTo>
                    <a:lnTo>
                      <a:pt x="47" y="310"/>
                    </a:lnTo>
                    <a:lnTo>
                      <a:pt x="46" y="310"/>
                    </a:lnTo>
                    <a:lnTo>
                      <a:pt x="46" y="311"/>
                    </a:lnTo>
                    <a:lnTo>
                      <a:pt x="44" y="311"/>
                    </a:lnTo>
                    <a:lnTo>
                      <a:pt x="42" y="310"/>
                    </a:lnTo>
                    <a:lnTo>
                      <a:pt x="40" y="311"/>
                    </a:lnTo>
                    <a:lnTo>
                      <a:pt x="39" y="311"/>
                    </a:lnTo>
                    <a:lnTo>
                      <a:pt x="38" y="312"/>
                    </a:lnTo>
                    <a:lnTo>
                      <a:pt x="37" y="312"/>
                    </a:lnTo>
                    <a:lnTo>
                      <a:pt x="37" y="313"/>
                    </a:lnTo>
                    <a:lnTo>
                      <a:pt x="36" y="312"/>
                    </a:lnTo>
                    <a:lnTo>
                      <a:pt x="37" y="312"/>
                    </a:lnTo>
                    <a:lnTo>
                      <a:pt x="37" y="311"/>
                    </a:lnTo>
                    <a:lnTo>
                      <a:pt x="36" y="311"/>
                    </a:lnTo>
                    <a:lnTo>
                      <a:pt x="35" y="310"/>
                    </a:lnTo>
                    <a:lnTo>
                      <a:pt x="33" y="310"/>
                    </a:lnTo>
                    <a:lnTo>
                      <a:pt x="33" y="309"/>
                    </a:lnTo>
                    <a:lnTo>
                      <a:pt x="33" y="309"/>
                    </a:lnTo>
                    <a:lnTo>
                      <a:pt x="34" y="308"/>
                    </a:lnTo>
                    <a:lnTo>
                      <a:pt x="35" y="308"/>
                    </a:lnTo>
                    <a:lnTo>
                      <a:pt x="35" y="307"/>
                    </a:lnTo>
                    <a:lnTo>
                      <a:pt x="35" y="306"/>
                    </a:lnTo>
                    <a:lnTo>
                      <a:pt x="35" y="305"/>
                    </a:lnTo>
                    <a:lnTo>
                      <a:pt x="34" y="305"/>
                    </a:lnTo>
                    <a:lnTo>
                      <a:pt x="34" y="304"/>
                    </a:lnTo>
                    <a:lnTo>
                      <a:pt x="34" y="303"/>
                    </a:lnTo>
                    <a:lnTo>
                      <a:pt x="33" y="303"/>
                    </a:lnTo>
                    <a:lnTo>
                      <a:pt x="33" y="303"/>
                    </a:lnTo>
                    <a:lnTo>
                      <a:pt x="32" y="302"/>
                    </a:lnTo>
                    <a:lnTo>
                      <a:pt x="31" y="302"/>
                    </a:lnTo>
                    <a:lnTo>
                      <a:pt x="31" y="301"/>
                    </a:lnTo>
                    <a:lnTo>
                      <a:pt x="31" y="299"/>
                    </a:lnTo>
                    <a:lnTo>
                      <a:pt x="32" y="298"/>
                    </a:lnTo>
                    <a:lnTo>
                      <a:pt x="33" y="297"/>
                    </a:lnTo>
                    <a:lnTo>
                      <a:pt x="32" y="296"/>
                    </a:lnTo>
                    <a:lnTo>
                      <a:pt x="30" y="295"/>
                    </a:lnTo>
                    <a:lnTo>
                      <a:pt x="30" y="295"/>
                    </a:lnTo>
                    <a:lnTo>
                      <a:pt x="30" y="294"/>
                    </a:lnTo>
                    <a:lnTo>
                      <a:pt x="30" y="293"/>
                    </a:lnTo>
                    <a:lnTo>
                      <a:pt x="30" y="292"/>
                    </a:lnTo>
                    <a:lnTo>
                      <a:pt x="30" y="291"/>
                    </a:lnTo>
                    <a:lnTo>
                      <a:pt x="31" y="291"/>
                    </a:lnTo>
                    <a:lnTo>
                      <a:pt x="32" y="291"/>
                    </a:lnTo>
                    <a:lnTo>
                      <a:pt x="31" y="290"/>
                    </a:lnTo>
                    <a:lnTo>
                      <a:pt x="30" y="290"/>
                    </a:lnTo>
                    <a:lnTo>
                      <a:pt x="30" y="289"/>
                    </a:lnTo>
                    <a:lnTo>
                      <a:pt x="28" y="289"/>
                    </a:lnTo>
                    <a:lnTo>
                      <a:pt x="27" y="288"/>
                    </a:lnTo>
                    <a:lnTo>
                      <a:pt x="26" y="288"/>
                    </a:lnTo>
                    <a:lnTo>
                      <a:pt x="25" y="288"/>
                    </a:lnTo>
                    <a:lnTo>
                      <a:pt x="25" y="287"/>
                    </a:lnTo>
                    <a:lnTo>
                      <a:pt x="25" y="285"/>
                    </a:lnTo>
                    <a:lnTo>
                      <a:pt x="25" y="285"/>
                    </a:lnTo>
                    <a:lnTo>
                      <a:pt x="26" y="283"/>
                    </a:lnTo>
                    <a:lnTo>
                      <a:pt x="25" y="282"/>
                    </a:lnTo>
                    <a:lnTo>
                      <a:pt x="25" y="281"/>
                    </a:lnTo>
                    <a:lnTo>
                      <a:pt x="25" y="280"/>
                    </a:lnTo>
                    <a:lnTo>
                      <a:pt x="26" y="280"/>
                    </a:lnTo>
                    <a:lnTo>
                      <a:pt x="26" y="281"/>
                    </a:lnTo>
                    <a:lnTo>
                      <a:pt x="27" y="280"/>
                    </a:lnTo>
                    <a:lnTo>
                      <a:pt x="29" y="280"/>
                    </a:lnTo>
                    <a:lnTo>
                      <a:pt x="29" y="279"/>
                    </a:lnTo>
                    <a:lnTo>
                      <a:pt x="30" y="279"/>
                    </a:lnTo>
                    <a:lnTo>
                      <a:pt x="30" y="278"/>
                    </a:lnTo>
                    <a:lnTo>
                      <a:pt x="30" y="278"/>
                    </a:lnTo>
                    <a:lnTo>
                      <a:pt x="30" y="277"/>
                    </a:lnTo>
                    <a:lnTo>
                      <a:pt x="29" y="276"/>
                    </a:lnTo>
                    <a:lnTo>
                      <a:pt x="30" y="276"/>
                    </a:lnTo>
                    <a:lnTo>
                      <a:pt x="30" y="276"/>
                    </a:lnTo>
                    <a:lnTo>
                      <a:pt x="31" y="275"/>
                    </a:lnTo>
                    <a:lnTo>
                      <a:pt x="31" y="274"/>
                    </a:lnTo>
                    <a:lnTo>
                      <a:pt x="30" y="274"/>
                    </a:lnTo>
                    <a:lnTo>
                      <a:pt x="29" y="274"/>
                    </a:lnTo>
                    <a:lnTo>
                      <a:pt x="29" y="273"/>
                    </a:lnTo>
                    <a:lnTo>
                      <a:pt x="28" y="272"/>
                    </a:lnTo>
                    <a:lnTo>
                      <a:pt x="27" y="272"/>
                    </a:lnTo>
                    <a:lnTo>
                      <a:pt x="27" y="271"/>
                    </a:lnTo>
                    <a:lnTo>
                      <a:pt x="26" y="271"/>
                    </a:lnTo>
                    <a:lnTo>
                      <a:pt x="25" y="271"/>
                    </a:lnTo>
                    <a:lnTo>
                      <a:pt x="24" y="270"/>
                    </a:lnTo>
                    <a:lnTo>
                      <a:pt x="23" y="270"/>
                    </a:lnTo>
                    <a:lnTo>
                      <a:pt x="23" y="270"/>
                    </a:lnTo>
                    <a:lnTo>
                      <a:pt x="22" y="269"/>
                    </a:lnTo>
                    <a:lnTo>
                      <a:pt x="21" y="269"/>
                    </a:lnTo>
                    <a:lnTo>
                      <a:pt x="19" y="268"/>
                    </a:lnTo>
                    <a:lnTo>
                      <a:pt x="18" y="267"/>
                    </a:lnTo>
                    <a:lnTo>
                      <a:pt x="16" y="265"/>
                    </a:lnTo>
                    <a:lnTo>
                      <a:pt x="16" y="264"/>
                    </a:lnTo>
                    <a:lnTo>
                      <a:pt x="14" y="264"/>
                    </a:lnTo>
                    <a:lnTo>
                      <a:pt x="14" y="264"/>
                    </a:lnTo>
                    <a:lnTo>
                      <a:pt x="12" y="262"/>
                    </a:lnTo>
                    <a:lnTo>
                      <a:pt x="11" y="261"/>
                    </a:lnTo>
                    <a:lnTo>
                      <a:pt x="9" y="260"/>
                    </a:lnTo>
                    <a:lnTo>
                      <a:pt x="9" y="260"/>
                    </a:lnTo>
                    <a:lnTo>
                      <a:pt x="8" y="260"/>
                    </a:lnTo>
                    <a:lnTo>
                      <a:pt x="8" y="259"/>
                    </a:lnTo>
                    <a:lnTo>
                      <a:pt x="7" y="258"/>
                    </a:lnTo>
                    <a:lnTo>
                      <a:pt x="7" y="257"/>
                    </a:lnTo>
                    <a:lnTo>
                      <a:pt x="7" y="257"/>
                    </a:lnTo>
                    <a:lnTo>
                      <a:pt x="6" y="254"/>
                    </a:lnTo>
                    <a:lnTo>
                      <a:pt x="6" y="254"/>
                    </a:lnTo>
                    <a:lnTo>
                      <a:pt x="5" y="253"/>
                    </a:lnTo>
                    <a:lnTo>
                      <a:pt x="6" y="251"/>
                    </a:lnTo>
                    <a:lnTo>
                      <a:pt x="6" y="250"/>
                    </a:lnTo>
                    <a:lnTo>
                      <a:pt x="7" y="250"/>
                    </a:lnTo>
                    <a:lnTo>
                      <a:pt x="9" y="248"/>
                    </a:lnTo>
                    <a:lnTo>
                      <a:pt x="9" y="247"/>
                    </a:lnTo>
                    <a:lnTo>
                      <a:pt x="10" y="246"/>
                    </a:lnTo>
                    <a:lnTo>
                      <a:pt x="11" y="244"/>
                    </a:lnTo>
                    <a:lnTo>
                      <a:pt x="10" y="243"/>
                    </a:lnTo>
                    <a:lnTo>
                      <a:pt x="10" y="242"/>
                    </a:lnTo>
                    <a:lnTo>
                      <a:pt x="10" y="241"/>
                    </a:lnTo>
                    <a:lnTo>
                      <a:pt x="10" y="240"/>
                    </a:lnTo>
                    <a:lnTo>
                      <a:pt x="10" y="240"/>
                    </a:lnTo>
                    <a:lnTo>
                      <a:pt x="11" y="239"/>
                    </a:lnTo>
                    <a:lnTo>
                      <a:pt x="11" y="238"/>
                    </a:lnTo>
                    <a:lnTo>
                      <a:pt x="12" y="238"/>
                    </a:lnTo>
                    <a:lnTo>
                      <a:pt x="12" y="236"/>
                    </a:lnTo>
                    <a:lnTo>
                      <a:pt x="13" y="236"/>
                    </a:lnTo>
                    <a:lnTo>
                      <a:pt x="14" y="236"/>
                    </a:lnTo>
                    <a:lnTo>
                      <a:pt x="16" y="234"/>
                    </a:lnTo>
                    <a:lnTo>
                      <a:pt x="16" y="233"/>
                    </a:lnTo>
                    <a:lnTo>
                      <a:pt x="16" y="233"/>
                    </a:lnTo>
                    <a:lnTo>
                      <a:pt x="16" y="230"/>
                    </a:lnTo>
                    <a:lnTo>
                      <a:pt x="16" y="229"/>
                    </a:lnTo>
                    <a:lnTo>
                      <a:pt x="17" y="228"/>
                    </a:lnTo>
                    <a:lnTo>
                      <a:pt x="18" y="227"/>
                    </a:lnTo>
                    <a:lnTo>
                      <a:pt x="19" y="227"/>
                    </a:lnTo>
                    <a:lnTo>
                      <a:pt x="20" y="226"/>
                    </a:lnTo>
                    <a:lnTo>
                      <a:pt x="21" y="226"/>
                    </a:lnTo>
                    <a:lnTo>
                      <a:pt x="22" y="226"/>
                    </a:lnTo>
                    <a:lnTo>
                      <a:pt x="22" y="225"/>
                    </a:lnTo>
                    <a:lnTo>
                      <a:pt x="23" y="224"/>
                    </a:lnTo>
                    <a:lnTo>
                      <a:pt x="23" y="222"/>
                    </a:lnTo>
                    <a:lnTo>
                      <a:pt x="24" y="221"/>
                    </a:lnTo>
                    <a:lnTo>
                      <a:pt x="25" y="220"/>
                    </a:lnTo>
                    <a:lnTo>
                      <a:pt x="26" y="218"/>
                    </a:lnTo>
                    <a:lnTo>
                      <a:pt x="26" y="216"/>
                    </a:lnTo>
                    <a:lnTo>
                      <a:pt x="26" y="214"/>
                    </a:lnTo>
                    <a:lnTo>
                      <a:pt x="26" y="213"/>
                    </a:lnTo>
                    <a:lnTo>
                      <a:pt x="27" y="212"/>
                    </a:lnTo>
                    <a:lnTo>
                      <a:pt x="27" y="212"/>
                    </a:lnTo>
                    <a:lnTo>
                      <a:pt x="27" y="210"/>
                    </a:lnTo>
                    <a:lnTo>
                      <a:pt x="29" y="207"/>
                    </a:lnTo>
                    <a:lnTo>
                      <a:pt x="30" y="206"/>
                    </a:lnTo>
                    <a:lnTo>
                      <a:pt x="31" y="203"/>
                    </a:lnTo>
                    <a:lnTo>
                      <a:pt x="31" y="202"/>
                    </a:lnTo>
                    <a:lnTo>
                      <a:pt x="32" y="200"/>
                    </a:lnTo>
                    <a:lnTo>
                      <a:pt x="32" y="199"/>
                    </a:lnTo>
                    <a:lnTo>
                      <a:pt x="33" y="198"/>
                    </a:lnTo>
                    <a:lnTo>
                      <a:pt x="33" y="197"/>
                    </a:lnTo>
                    <a:lnTo>
                      <a:pt x="34" y="196"/>
                    </a:lnTo>
                    <a:lnTo>
                      <a:pt x="34" y="195"/>
                    </a:lnTo>
                    <a:lnTo>
                      <a:pt x="35" y="195"/>
                    </a:lnTo>
                    <a:lnTo>
                      <a:pt x="36" y="195"/>
                    </a:lnTo>
                    <a:lnTo>
                      <a:pt x="37" y="191"/>
                    </a:lnTo>
                    <a:lnTo>
                      <a:pt x="37" y="191"/>
                    </a:lnTo>
                    <a:lnTo>
                      <a:pt x="37" y="190"/>
                    </a:lnTo>
                    <a:lnTo>
                      <a:pt x="37" y="189"/>
                    </a:lnTo>
                    <a:lnTo>
                      <a:pt x="36" y="188"/>
                    </a:lnTo>
                    <a:lnTo>
                      <a:pt x="35" y="188"/>
                    </a:lnTo>
                    <a:lnTo>
                      <a:pt x="33" y="188"/>
                    </a:lnTo>
                    <a:lnTo>
                      <a:pt x="33" y="187"/>
                    </a:lnTo>
                    <a:lnTo>
                      <a:pt x="30" y="185"/>
                    </a:lnTo>
                    <a:lnTo>
                      <a:pt x="29" y="185"/>
                    </a:lnTo>
                    <a:lnTo>
                      <a:pt x="26" y="183"/>
                    </a:lnTo>
                    <a:lnTo>
                      <a:pt x="26" y="183"/>
                    </a:lnTo>
                    <a:lnTo>
                      <a:pt x="24" y="182"/>
                    </a:lnTo>
                    <a:lnTo>
                      <a:pt x="23" y="181"/>
                    </a:lnTo>
                    <a:lnTo>
                      <a:pt x="21" y="178"/>
                    </a:lnTo>
                    <a:lnTo>
                      <a:pt x="19" y="167"/>
                    </a:lnTo>
                    <a:lnTo>
                      <a:pt x="18" y="160"/>
                    </a:lnTo>
                    <a:lnTo>
                      <a:pt x="16" y="157"/>
                    </a:lnTo>
                    <a:lnTo>
                      <a:pt x="15" y="154"/>
                    </a:lnTo>
                    <a:lnTo>
                      <a:pt x="13" y="154"/>
                    </a:lnTo>
                    <a:lnTo>
                      <a:pt x="12" y="153"/>
                    </a:lnTo>
                    <a:lnTo>
                      <a:pt x="12" y="152"/>
                    </a:lnTo>
                    <a:lnTo>
                      <a:pt x="9" y="150"/>
                    </a:lnTo>
                    <a:lnTo>
                      <a:pt x="7" y="148"/>
                    </a:lnTo>
                    <a:lnTo>
                      <a:pt x="7" y="147"/>
                    </a:lnTo>
                    <a:lnTo>
                      <a:pt x="6" y="147"/>
                    </a:lnTo>
                    <a:lnTo>
                      <a:pt x="5" y="146"/>
                    </a:lnTo>
                    <a:lnTo>
                      <a:pt x="3" y="146"/>
                    </a:lnTo>
                    <a:lnTo>
                      <a:pt x="2" y="146"/>
                    </a:lnTo>
                    <a:lnTo>
                      <a:pt x="1" y="145"/>
                    </a:lnTo>
                    <a:lnTo>
                      <a:pt x="1" y="144"/>
                    </a:lnTo>
                    <a:lnTo>
                      <a:pt x="0" y="143"/>
                    </a:lnTo>
                    <a:lnTo>
                      <a:pt x="0" y="142"/>
                    </a:lnTo>
                    <a:lnTo>
                      <a:pt x="1" y="141"/>
                    </a:lnTo>
                    <a:lnTo>
                      <a:pt x="2" y="141"/>
                    </a:lnTo>
                    <a:lnTo>
                      <a:pt x="4" y="140"/>
                    </a:lnTo>
                    <a:lnTo>
                      <a:pt x="5" y="139"/>
                    </a:lnTo>
                    <a:lnTo>
                      <a:pt x="6" y="137"/>
                    </a:lnTo>
                    <a:lnTo>
                      <a:pt x="6" y="136"/>
                    </a:lnTo>
                    <a:lnTo>
                      <a:pt x="7" y="133"/>
                    </a:lnTo>
                    <a:lnTo>
                      <a:pt x="8" y="133"/>
                    </a:lnTo>
                    <a:lnTo>
                      <a:pt x="9" y="132"/>
                    </a:lnTo>
                    <a:lnTo>
                      <a:pt x="11" y="131"/>
                    </a:lnTo>
                    <a:lnTo>
                      <a:pt x="15" y="129"/>
                    </a:lnTo>
                    <a:lnTo>
                      <a:pt x="16" y="129"/>
                    </a:lnTo>
                    <a:lnTo>
                      <a:pt x="17" y="129"/>
                    </a:lnTo>
                    <a:lnTo>
                      <a:pt x="19" y="129"/>
                    </a:lnTo>
                    <a:lnTo>
                      <a:pt x="20" y="129"/>
                    </a:lnTo>
                    <a:lnTo>
                      <a:pt x="20" y="128"/>
                    </a:lnTo>
                    <a:lnTo>
                      <a:pt x="21" y="125"/>
                    </a:lnTo>
                    <a:lnTo>
                      <a:pt x="21" y="124"/>
                    </a:lnTo>
                    <a:lnTo>
                      <a:pt x="22" y="123"/>
                    </a:lnTo>
                    <a:lnTo>
                      <a:pt x="22" y="122"/>
                    </a:lnTo>
                    <a:lnTo>
                      <a:pt x="22" y="121"/>
                    </a:lnTo>
                    <a:lnTo>
                      <a:pt x="23" y="120"/>
                    </a:lnTo>
                    <a:lnTo>
                      <a:pt x="23" y="119"/>
                    </a:lnTo>
                    <a:lnTo>
                      <a:pt x="24" y="118"/>
                    </a:lnTo>
                    <a:lnTo>
                      <a:pt x="26" y="118"/>
                    </a:lnTo>
                    <a:lnTo>
                      <a:pt x="26" y="117"/>
                    </a:lnTo>
                    <a:lnTo>
                      <a:pt x="26" y="116"/>
                    </a:lnTo>
                    <a:lnTo>
                      <a:pt x="27" y="114"/>
                    </a:lnTo>
                    <a:lnTo>
                      <a:pt x="28" y="113"/>
                    </a:lnTo>
                    <a:lnTo>
                      <a:pt x="29" y="112"/>
                    </a:lnTo>
                    <a:lnTo>
                      <a:pt x="30" y="110"/>
                    </a:lnTo>
                    <a:lnTo>
                      <a:pt x="32" y="109"/>
                    </a:lnTo>
                    <a:lnTo>
                      <a:pt x="33" y="107"/>
                    </a:lnTo>
                    <a:lnTo>
                      <a:pt x="33" y="106"/>
                    </a:lnTo>
                    <a:lnTo>
                      <a:pt x="34" y="105"/>
                    </a:lnTo>
                    <a:lnTo>
                      <a:pt x="34" y="105"/>
                    </a:lnTo>
                    <a:lnTo>
                      <a:pt x="34" y="104"/>
                    </a:lnTo>
                    <a:lnTo>
                      <a:pt x="35" y="103"/>
                    </a:lnTo>
                    <a:lnTo>
                      <a:pt x="35" y="102"/>
                    </a:lnTo>
                    <a:lnTo>
                      <a:pt x="36" y="102"/>
                    </a:lnTo>
                    <a:lnTo>
                      <a:pt x="36" y="101"/>
                    </a:lnTo>
                    <a:lnTo>
                      <a:pt x="36" y="100"/>
                    </a:lnTo>
                    <a:lnTo>
                      <a:pt x="36" y="98"/>
                    </a:lnTo>
                    <a:lnTo>
                      <a:pt x="36" y="96"/>
                    </a:lnTo>
                    <a:lnTo>
                      <a:pt x="36" y="95"/>
                    </a:lnTo>
                    <a:lnTo>
                      <a:pt x="37" y="95"/>
                    </a:lnTo>
                    <a:lnTo>
                      <a:pt x="37" y="94"/>
                    </a:lnTo>
                    <a:lnTo>
                      <a:pt x="36" y="93"/>
                    </a:lnTo>
                    <a:lnTo>
                      <a:pt x="35" y="91"/>
                    </a:lnTo>
                    <a:lnTo>
                      <a:pt x="36" y="90"/>
                    </a:lnTo>
                    <a:lnTo>
                      <a:pt x="36" y="89"/>
                    </a:lnTo>
                    <a:lnTo>
                      <a:pt x="36" y="88"/>
                    </a:lnTo>
                    <a:lnTo>
                      <a:pt x="37" y="87"/>
                    </a:lnTo>
                    <a:lnTo>
                      <a:pt x="37" y="86"/>
                    </a:lnTo>
                    <a:lnTo>
                      <a:pt x="38" y="85"/>
                    </a:lnTo>
                    <a:lnTo>
                      <a:pt x="40" y="83"/>
                    </a:lnTo>
                    <a:lnTo>
                      <a:pt x="40" y="82"/>
                    </a:lnTo>
                    <a:lnTo>
                      <a:pt x="41" y="82"/>
                    </a:lnTo>
                    <a:lnTo>
                      <a:pt x="42" y="81"/>
                    </a:lnTo>
                    <a:lnTo>
                      <a:pt x="43" y="81"/>
                    </a:lnTo>
                    <a:lnTo>
                      <a:pt x="45" y="81"/>
                    </a:lnTo>
                    <a:lnTo>
                      <a:pt x="46" y="80"/>
                    </a:lnTo>
                    <a:lnTo>
                      <a:pt x="47" y="79"/>
                    </a:lnTo>
                    <a:lnTo>
                      <a:pt x="47" y="78"/>
                    </a:lnTo>
                    <a:lnTo>
                      <a:pt x="47" y="77"/>
                    </a:lnTo>
                    <a:lnTo>
                      <a:pt x="47" y="76"/>
                    </a:lnTo>
                    <a:lnTo>
                      <a:pt x="47" y="75"/>
                    </a:lnTo>
                    <a:lnTo>
                      <a:pt x="48" y="74"/>
                    </a:lnTo>
                    <a:lnTo>
                      <a:pt x="49" y="73"/>
                    </a:lnTo>
                    <a:lnTo>
                      <a:pt x="50" y="72"/>
                    </a:lnTo>
                    <a:lnTo>
                      <a:pt x="50" y="71"/>
                    </a:lnTo>
                    <a:lnTo>
                      <a:pt x="49" y="71"/>
                    </a:lnTo>
                    <a:lnTo>
                      <a:pt x="50" y="70"/>
                    </a:lnTo>
                    <a:lnTo>
                      <a:pt x="51" y="69"/>
                    </a:lnTo>
                    <a:lnTo>
                      <a:pt x="52" y="68"/>
                    </a:lnTo>
                    <a:lnTo>
                      <a:pt x="56" y="67"/>
                    </a:lnTo>
                    <a:lnTo>
                      <a:pt x="57" y="67"/>
                    </a:lnTo>
                    <a:lnTo>
                      <a:pt x="57" y="67"/>
                    </a:lnTo>
                    <a:lnTo>
                      <a:pt x="58" y="65"/>
                    </a:lnTo>
                    <a:lnTo>
                      <a:pt x="59" y="65"/>
                    </a:lnTo>
                    <a:lnTo>
                      <a:pt x="61" y="64"/>
                    </a:lnTo>
                    <a:lnTo>
                      <a:pt x="63" y="64"/>
                    </a:lnTo>
                    <a:lnTo>
                      <a:pt x="64" y="64"/>
                    </a:lnTo>
                    <a:lnTo>
                      <a:pt x="65" y="64"/>
                    </a:lnTo>
                    <a:lnTo>
                      <a:pt x="66" y="63"/>
                    </a:lnTo>
                    <a:lnTo>
                      <a:pt x="67" y="63"/>
                    </a:lnTo>
                    <a:lnTo>
                      <a:pt x="67" y="62"/>
                    </a:lnTo>
                    <a:lnTo>
                      <a:pt x="68" y="61"/>
                    </a:lnTo>
                    <a:lnTo>
                      <a:pt x="69" y="61"/>
                    </a:lnTo>
                    <a:lnTo>
                      <a:pt x="68" y="60"/>
                    </a:lnTo>
                    <a:lnTo>
                      <a:pt x="69" y="60"/>
                    </a:lnTo>
                    <a:lnTo>
                      <a:pt x="69" y="59"/>
                    </a:lnTo>
                    <a:lnTo>
                      <a:pt x="70" y="59"/>
                    </a:lnTo>
                    <a:lnTo>
                      <a:pt x="71" y="58"/>
                    </a:lnTo>
                    <a:lnTo>
                      <a:pt x="72" y="57"/>
                    </a:lnTo>
                    <a:lnTo>
                      <a:pt x="74" y="56"/>
                    </a:lnTo>
                    <a:lnTo>
                      <a:pt x="74" y="56"/>
                    </a:lnTo>
                    <a:lnTo>
                      <a:pt x="76" y="55"/>
                    </a:lnTo>
                    <a:lnTo>
                      <a:pt x="77" y="55"/>
                    </a:lnTo>
                    <a:lnTo>
                      <a:pt x="78" y="56"/>
                    </a:lnTo>
                    <a:lnTo>
                      <a:pt x="78" y="55"/>
                    </a:lnTo>
                    <a:lnTo>
                      <a:pt x="79" y="55"/>
                    </a:lnTo>
                    <a:lnTo>
                      <a:pt x="80" y="54"/>
                    </a:lnTo>
                    <a:lnTo>
                      <a:pt x="81" y="54"/>
                    </a:lnTo>
                    <a:lnTo>
                      <a:pt x="81" y="54"/>
                    </a:lnTo>
                    <a:lnTo>
                      <a:pt x="82" y="54"/>
                    </a:lnTo>
                    <a:lnTo>
                      <a:pt x="83" y="54"/>
                    </a:lnTo>
                    <a:lnTo>
                      <a:pt x="83" y="53"/>
                    </a:lnTo>
                    <a:lnTo>
                      <a:pt x="84" y="52"/>
                    </a:lnTo>
                    <a:lnTo>
                      <a:pt x="85" y="51"/>
                    </a:lnTo>
                    <a:lnTo>
                      <a:pt x="85" y="51"/>
                    </a:lnTo>
                    <a:lnTo>
                      <a:pt x="86" y="50"/>
                    </a:lnTo>
                    <a:lnTo>
                      <a:pt x="87" y="51"/>
                    </a:lnTo>
                    <a:lnTo>
                      <a:pt x="88" y="51"/>
                    </a:lnTo>
                    <a:lnTo>
                      <a:pt x="88" y="51"/>
                    </a:lnTo>
                    <a:lnTo>
                      <a:pt x="89" y="50"/>
                    </a:lnTo>
                    <a:lnTo>
                      <a:pt x="90" y="50"/>
                    </a:lnTo>
                    <a:lnTo>
                      <a:pt x="91" y="50"/>
                    </a:lnTo>
                    <a:lnTo>
                      <a:pt x="92" y="50"/>
                    </a:lnTo>
                    <a:lnTo>
                      <a:pt x="92" y="50"/>
                    </a:lnTo>
                    <a:lnTo>
                      <a:pt x="93" y="50"/>
                    </a:lnTo>
                    <a:lnTo>
                      <a:pt x="94" y="50"/>
                    </a:lnTo>
                    <a:lnTo>
                      <a:pt x="95" y="50"/>
                    </a:lnTo>
                    <a:lnTo>
                      <a:pt x="95" y="49"/>
                    </a:lnTo>
                    <a:lnTo>
                      <a:pt x="96" y="47"/>
                    </a:lnTo>
                    <a:lnTo>
                      <a:pt x="97" y="47"/>
                    </a:lnTo>
                    <a:lnTo>
                      <a:pt x="97" y="48"/>
                    </a:lnTo>
                    <a:lnTo>
                      <a:pt x="98" y="47"/>
                    </a:lnTo>
                    <a:lnTo>
                      <a:pt x="99" y="47"/>
                    </a:lnTo>
                    <a:lnTo>
                      <a:pt x="100" y="46"/>
                    </a:lnTo>
                    <a:lnTo>
                      <a:pt x="102" y="45"/>
                    </a:lnTo>
                    <a:lnTo>
                      <a:pt x="102" y="44"/>
                    </a:lnTo>
                    <a:lnTo>
                      <a:pt x="102" y="43"/>
                    </a:lnTo>
                    <a:lnTo>
                      <a:pt x="102" y="43"/>
                    </a:lnTo>
                    <a:lnTo>
                      <a:pt x="102" y="42"/>
                    </a:lnTo>
                    <a:lnTo>
                      <a:pt x="103" y="42"/>
                    </a:lnTo>
                    <a:lnTo>
                      <a:pt x="104" y="42"/>
                    </a:lnTo>
                    <a:lnTo>
                      <a:pt x="105" y="41"/>
                    </a:lnTo>
                    <a:lnTo>
                      <a:pt x="107" y="41"/>
                    </a:lnTo>
                    <a:lnTo>
                      <a:pt x="108" y="41"/>
                    </a:lnTo>
                    <a:lnTo>
                      <a:pt x="109" y="41"/>
                    </a:lnTo>
                    <a:lnTo>
                      <a:pt x="109" y="41"/>
                    </a:lnTo>
                    <a:lnTo>
                      <a:pt x="110" y="41"/>
                    </a:lnTo>
                    <a:lnTo>
                      <a:pt x="111" y="41"/>
                    </a:lnTo>
                    <a:lnTo>
                      <a:pt x="112" y="41"/>
                    </a:lnTo>
                    <a:lnTo>
                      <a:pt x="113" y="41"/>
                    </a:lnTo>
                    <a:lnTo>
                      <a:pt x="115" y="43"/>
                    </a:lnTo>
                    <a:lnTo>
                      <a:pt x="116" y="43"/>
                    </a:lnTo>
                    <a:lnTo>
                      <a:pt x="117" y="44"/>
                    </a:lnTo>
                    <a:lnTo>
                      <a:pt x="118" y="46"/>
                    </a:lnTo>
                    <a:lnTo>
                      <a:pt x="119" y="47"/>
                    </a:lnTo>
                    <a:lnTo>
                      <a:pt x="120" y="47"/>
                    </a:lnTo>
                    <a:lnTo>
                      <a:pt x="122" y="48"/>
                    </a:lnTo>
                    <a:lnTo>
                      <a:pt x="123" y="48"/>
                    </a:lnTo>
                    <a:lnTo>
                      <a:pt x="124" y="48"/>
                    </a:lnTo>
                    <a:lnTo>
                      <a:pt x="125" y="47"/>
                    </a:lnTo>
                    <a:lnTo>
                      <a:pt x="126" y="46"/>
                    </a:lnTo>
                    <a:lnTo>
                      <a:pt x="126" y="47"/>
                    </a:lnTo>
                    <a:lnTo>
                      <a:pt x="126" y="47"/>
                    </a:lnTo>
                    <a:lnTo>
                      <a:pt x="126" y="48"/>
                    </a:lnTo>
                    <a:lnTo>
                      <a:pt x="127" y="49"/>
                    </a:lnTo>
                    <a:lnTo>
                      <a:pt x="128" y="49"/>
                    </a:lnTo>
                    <a:lnTo>
                      <a:pt x="130" y="49"/>
                    </a:lnTo>
                    <a:lnTo>
                      <a:pt x="132" y="50"/>
                    </a:lnTo>
                    <a:lnTo>
                      <a:pt x="133" y="50"/>
                    </a:lnTo>
                    <a:lnTo>
                      <a:pt x="133" y="49"/>
                    </a:lnTo>
                    <a:lnTo>
                      <a:pt x="133" y="49"/>
                    </a:lnTo>
                    <a:lnTo>
                      <a:pt x="134" y="49"/>
                    </a:lnTo>
                    <a:lnTo>
                      <a:pt x="134" y="50"/>
                    </a:lnTo>
                    <a:lnTo>
                      <a:pt x="135" y="51"/>
                    </a:lnTo>
                    <a:lnTo>
                      <a:pt x="136" y="51"/>
                    </a:lnTo>
                    <a:lnTo>
                      <a:pt x="136" y="51"/>
                    </a:lnTo>
                    <a:lnTo>
                      <a:pt x="137" y="50"/>
                    </a:lnTo>
                    <a:lnTo>
                      <a:pt x="138" y="51"/>
                    </a:lnTo>
                    <a:lnTo>
                      <a:pt x="138" y="52"/>
                    </a:lnTo>
                    <a:lnTo>
                      <a:pt x="139" y="51"/>
                    </a:lnTo>
                    <a:lnTo>
                      <a:pt x="140" y="50"/>
                    </a:lnTo>
                    <a:lnTo>
                      <a:pt x="140" y="50"/>
                    </a:lnTo>
                    <a:lnTo>
                      <a:pt x="140" y="50"/>
                    </a:lnTo>
                    <a:lnTo>
                      <a:pt x="141" y="50"/>
                    </a:lnTo>
                    <a:lnTo>
                      <a:pt x="143" y="50"/>
                    </a:lnTo>
                    <a:lnTo>
                      <a:pt x="143" y="50"/>
                    </a:lnTo>
                    <a:lnTo>
                      <a:pt x="145" y="50"/>
                    </a:lnTo>
                    <a:lnTo>
                      <a:pt x="146" y="50"/>
                    </a:lnTo>
                    <a:lnTo>
                      <a:pt x="147" y="50"/>
                    </a:lnTo>
                    <a:lnTo>
                      <a:pt x="147" y="50"/>
                    </a:lnTo>
                    <a:lnTo>
                      <a:pt x="148" y="49"/>
                    </a:lnTo>
                    <a:lnTo>
                      <a:pt x="149" y="49"/>
                    </a:lnTo>
                    <a:lnTo>
                      <a:pt x="150" y="49"/>
                    </a:lnTo>
                    <a:lnTo>
                      <a:pt x="150" y="50"/>
                    </a:lnTo>
                    <a:lnTo>
                      <a:pt x="151" y="50"/>
                    </a:lnTo>
                    <a:lnTo>
                      <a:pt x="152" y="50"/>
                    </a:lnTo>
                    <a:lnTo>
                      <a:pt x="153" y="51"/>
                    </a:lnTo>
                    <a:lnTo>
                      <a:pt x="154" y="53"/>
                    </a:lnTo>
                    <a:lnTo>
                      <a:pt x="154" y="54"/>
                    </a:lnTo>
                    <a:lnTo>
                      <a:pt x="155" y="54"/>
                    </a:lnTo>
                    <a:lnTo>
                      <a:pt x="156" y="54"/>
                    </a:lnTo>
                    <a:lnTo>
                      <a:pt x="156" y="53"/>
                    </a:lnTo>
                    <a:lnTo>
                      <a:pt x="156" y="52"/>
                    </a:lnTo>
                    <a:lnTo>
                      <a:pt x="155" y="52"/>
                    </a:lnTo>
                    <a:lnTo>
                      <a:pt x="156" y="51"/>
                    </a:lnTo>
                    <a:lnTo>
                      <a:pt x="157" y="51"/>
                    </a:lnTo>
                    <a:lnTo>
                      <a:pt x="157" y="50"/>
                    </a:lnTo>
                    <a:lnTo>
                      <a:pt x="157" y="50"/>
                    </a:lnTo>
                    <a:lnTo>
                      <a:pt x="157" y="49"/>
                    </a:lnTo>
                    <a:lnTo>
                      <a:pt x="157" y="49"/>
                    </a:lnTo>
                    <a:lnTo>
                      <a:pt x="159" y="49"/>
                    </a:lnTo>
                    <a:lnTo>
                      <a:pt x="159" y="50"/>
                    </a:lnTo>
                    <a:lnTo>
                      <a:pt x="161" y="50"/>
                    </a:lnTo>
                    <a:lnTo>
                      <a:pt x="161" y="50"/>
                    </a:lnTo>
                    <a:lnTo>
                      <a:pt x="163" y="50"/>
                    </a:lnTo>
                    <a:lnTo>
                      <a:pt x="164" y="50"/>
                    </a:lnTo>
                    <a:lnTo>
                      <a:pt x="165" y="51"/>
                    </a:lnTo>
                    <a:lnTo>
                      <a:pt x="166" y="51"/>
                    </a:lnTo>
                    <a:lnTo>
                      <a:pt x="167" y="50"/>
                    </a:lnTo>
                    <a:lnTo>
                      <a:pt x="167" y="50"/>
                    </a:lnTo>
                    <a:lnTo>
                      <a:pt x="168" y="50"/>
                    </a:lnTo>
                    <a:lnTo>
                      <a:pt x="168" y="51"/>
                    </a:lnTo>
                    <a:lnTo>
                      <a:pt x="168" y="52"/>
                    </a:lnTo>
                    <a:lnTo>
                      <a:pt x="168" y="53"/>
                    </a:lnTo>
                    <a:lnTo>
                      <a:pt x="170" y="54"/>
                    </a:lnTo>
                    <a:lnTo>
                      <a:pt x="171" y="55"/>
                    </a:lnTo>
                    <a:lnTo>
                      <a:pt x="171" y="54"/>
                    </a:lnTo>
                    <a:lnTo>
                      <a:pt x="172" y="54"/>
                    </a:lnTo>
                    <a:lnTo>
                      <a:pt x="172" y="54"/>
                    </a:lnTo>
                    <a:lnTo>
                      <a:pt x="173" y="53"/>
                    </a:lnTo>
                    <a:lnTo>
                      <a:pt x="174" y="53"/>
                    </a:lnTo>
                    <a:lnTo>
                      <a:pt x="174" y="53"/>
                    </a:lnTo>
                    <a:lnTo>
                      <a:pt x="175" y="52"/>
                    </a:lnTo>
                    <a:lnTo>
                      <a:pt x="174" y="51"/>
                    </a:lnTo>
                    <a:lnTo>
                      <a:pt x="174" y="51"/>
                    </a:lnTo>
                    <a:lnTo>
                      <a:pt x="173" y="51"/>
                    </a:lnTo>
                    <a:lnTo>
                      <a:pt x="172" y="50"/>
                    </a:lnTo>
                    <a:lnTo>
                      <a:pt x="172" y="48"/>
                    </a:lnTo>
                    <a:lnTo>
                      <a:pt x="173" y="46"/>
                    </a:lnTo>
                    <a:lnTo>
                      <a:pt x="174" y="43"/>
                    </a:lnTo>
                    <a:lnTo>
                      <a:pt x="174" y="43"/>
                    </a:lnTo>
                    <a:lnTo>
                      <a:pt x="173" y="42"/>
                    </a:lnTo>
                    <a:lnTo>
                      <a:pt x="173" y="41"/>
                    </a:lnTo>
                    <a:lnTo>
                      <a:pt x="174" y="40"/>
                    </a:lnTo>
                    <a:lnTo>
                      <a:pt x="174" y="40"/>
                    </a:lnTo>
                    <a:lnTo>
                      <a:pt x="174" y="39"/>
                    </a:lnTo>
                    <a:lnTo>
                      <a:pt x="172" y="39"/>
                    </a:lnTo>
                    <a:lnTo>
                      <a:pt x="171" y="39"/>
                    </a:lnTo>
                    <a:lnTo>
                      <a:pt x="170" y="40"/>
                    </a:lnTo>
                    <a:lnTo>
                      <a:pt x="169" y="40"/>
                    </a:lnTo>
                    <a:lnTo>
                      <a:pt x="169" y="40"/>
                    </a:lnTo>
                    <a:lnTo>
                      <a:pt x="168" y="40"/>
                    </a:lnTo>
                    <a:lnTo>
                      <a:pt x="167" y="40"/>
                    </a:lnTo>
                    <a:lnTo>
                      <a:pt x="167" y="40"/>
                    </a:lnTo>
                    <a:lnTo>
                      <a:pt x="165" y="40"/>
                    </a:lnTo>
                    <a:lnTo>
                      <a:pt x="164" y="39"/>
                    </a:lnTo>
                    <a:lnTo>
                      <a:pt x="163" y="39"/>
                    </a:lnTo>
                    <a:lnTo>
                      <a:pt x="163" y="38"/>
                    </a:lnTo>
                    <a:lnTo>
                      <a:pt x="163" y="37"/>
                    </a:lnTo>
                    <a:lnTo>
                      <a:pt x="163" y="36"/>
                    </a:lnTo>
                    <a:lnTo>
                      <a:pt x="163" y="36"/>
                    </a:lnTo>
                    <a:lnTo>
                      <a:pt x="163" y="35"/>
                    </a:lnTo>
                    <a:lnTo>
                      <a:pt x="162" y="35"/>
                    </a:lnTo>
                    <a:lnTo>
                      <a:pt x="161" y="34"/>
                    </a:lnTo>
                    <a:lnTo>
                      <a:pt x="161" y="34"/>
                    </a:lnTo>
                    <a:lnTo>
                      <a:pt x="161" y="33"/>
                    </a:lnTo>
                    <a:lnTo>
                      <a:pt x="161" y="33"/>
                    </a:lnTo>
                    <a:lnTo>
                      <a:pt x="161" y="32"/>
                    </a:lnTo>
                    <a:lnTo>
                      <a:pt x="161" y="31"/>
                    </a:lnTo>
                    <a:lnTo>
                      <a:pt x="160" y="30"/>
                    </a:lnTo>
                    <a:lnTo>
                      <a:pt x="160" y="29"/>
                    </a:lnTo>
                    <a:lnTo>
                      <a:pt x="159" y="29"/>
                    </a:lnTo>
                    <a:lnTo>
                      <a:pt x="157" y="29"/>
                    </a:lnTo>
                    <a:lnTo>
                      <a:pt x="157" y="29"/>
                    </a:lnTo>
                    <a:lnTo>
                      <a:pt x="156" y="29"/>
                    </a:lnTo>
                    <a:lnTo>
                      <a:pt x="155" y="29"/>
                    </a:lnTo>
                    <a:lnTo>
                      <a:pt x="155" y="28"/>
                    </a:lnTo>
                    <a:lnTo>
                      <a:pt x="155" y="27"/>
                    </a:lnTo>
                    <a:lnTo>
                      <a:pt x="154" y="26"/>
                    </a:lnTo>
                    <a:lnTo>
                      <a:pt x="154" y="26"/>
                    </a:lnTo>
                    <a:lnTo>
                      <a:pt x="153" y="26"/>
                    </a:lnTo>
                    <a:lnTo>
                      <a:pt x="152" y="26"/>
                    </a:lnTo>
                    <a:lnTo>
                      <a:pt x="152" y="25"/>
                    </a:lnTo>
                    <a:lnTo>
                      <a:pt x="153" y="24"/>
                    </a:lnTo>
                    <a:lnTo>
                      <a:pt x="154" y="23"/>
                    </a:lnTo>
                    <a:lnTo>
                      <a:pt x="154" y="23"/>
                    </a:lnTo>
                    <a:lnTo>
                      <a:pt x="154" y="22"/>
                    </a:lnTo>
                    <a:lnTo>
                      <a:pt x="155" y="20"/>
                    </a:lnTo>
                    <a:lnTo>
                      <a:pt x="155" y="19"/>
                    </a:lnTo>
                    <a:lnTo>
                      <a:pt x="154" y="19"/>
                    </a:lnTo>
                    <a:lnTo>
                      <a:pt x="154" y="19"/>
                    </a:lnTo>
                    <a:lnTo>
                      <a:pt x="154" y="18"/>
                    </a:lnTo>
                    <a:lnTo>
                      <a:pt x="153" y="18"/>
                    </a:lnTo>
                    <a:lnTo>
                      <a:pt x="152" y="18"/>
                    </a:lnTo>
                    <a:lnTo>
                      <a:pt x="150" y="18"/>
                    </a:lnTo>
                    <a:lnTo>
                      <a:pt x="150" y="17"/>
                    </a:lnTo>
                    <a:lnTo>
                      <a:pt x="150" y="16"/>
                    </a:lnTo>
                    <a:lnTo>
                      <a:pt x="149" y="16"/>
                    </a:lnTo>
                    <a:lnTo>
                      <a:pt x="148" y="16"/>
                    </a:lnTo>
                    <a:lnTo>
                      <a:pt x="147" y="16"/>
                    </a:lnTo>
                    <a:lnTo>
                      <a:pt x="147" y="16"/>
                    </a:lnTo>
                    <a:lnTo>
                      <a:pt x="147" y="15"/>
                    </a:lnTo>
                    <a:lnTo>
                      <a:pt x="147" y="13"/>
                    </a:lnTo>
                    <a:lnTo>
                      <a:pt x="143" y="12"/>
                    </a:lnTo>
                    <a:lnTo>
                      <a:pt x="143" y="12"/>
                    </a:lnTo>
                    <a:lnTo>
                      <a:pt x="142" y="11"/>
                    </a:lnTo>
                    <a:lnTo>
                      <a:pt x="141" y="10"/>
                    </a:lnTo>
                    <a:lnTo>
                      <a:pt x="140" y="9"/>
                    </a:lnTo>
                    <a:lnTo>
                      <a:pt x="140" y="9"/>
                    </a:lnTo>
                    <a:lnTo>
                      <a:pt x="140" y="8"/>
                    </a:lnTo>
                    <a:lnTo>
                      <a:pt x="138" y="7"/>
                    </a:lnTo>
                    <a:lnTo>
                      <a:pt x="137" y="7"/>
                    </a:lnTo>
                    <a:lnTo>
                      <a:pt x="136" y="6"/>
                    </a:lnTo>
                    <a:lnTo>
                      <a:pt x="136" y="5"/>
                    </a:lnTo>
                    <a:lnTo>
                      <a:pt x="136" y="5"/>
                    </a:lnTo>
                    <a:lnTo>
                      <a:pt x="136" y="4"/>
                    </a:lnTo>
                    <a:lnTo>
                      <a:pt x="136" y="3"/>
                    </a:lnTo>
                    <a:lnTo>
                      <a:pt x="137" y="2"/>
                    </a:lnTo>
                    <a:lnTo>
                      <a:pt x="137" y="2"/>
                    </a:lnTo>
                    <a:lnTo>
                      <a:pt x="137" y="1"/>
                    </a:lnTo>
                    <a:lnTo>
                      <a:pt x="136" y="0"/>
                    </a:lnTo>
                    <a:lnTo>
                      <a:pt x="135" y="1"/>
                    </a:lnTo>
                    <a:lnTo>
                      <a:pt x="133" y="1"/>
                    </a:lnTo>
                    <a:lnTo>
                      <a:pt x="132" y="1"/>
                    </a:lnTo>
                    <a:lnTo>
                      <a:pt x="131" y="1"/>
                    </a:lnTo>
                    <a:lnTo>
                      <a:pt x="130" y="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68" name="Freeform 1227">
                <a:extLst>
                  <a:ext uri="{FF2B5EF4-FFF2-40B4-BE49-F238E27FC236}">
                    <a16:creationId xmlns:a16="http://schemas.microsoft.com/office/drawing/2014/main" id="{1C1E11FA-A540-4E5A-8A24-EE512055B1C3}"/>
                  </a:ext>
                </a:extLst>
              </p:cNvPr>
              <p:cNvSpPr>
                <a:spLocks/>
              </p:cNvSpPr>
              <p:nvPr/>
            </p:nvSpPr>
            <p:spPr bwMode="auto">
              <a:xfrm>
                <a:off x="5227" y="1225"/>
                <a:ext cx="167" cy="135"/>
              </a:xfrm>
              <a:custGeom>
                <a:avLst/>
                <a:gdLst>
                  <a:gd name="T0" fmla="*/ 29 w 167"/>
                  <a:gd name="T1" fmla="*/ 63 h 135"/>
                  <a:gd name="T2" fmla="*/ 25 w 167"/>
                  <a:gd name="T3" fmla="*/ 60 h 135"/>
                  <a:gd name="T4" fmla="*/ 27 w 167"/>
                  <a:gd name="T5" fmla="*/ 53 h 135"/>
                  <a:gd name="T6" fmla="*/ 27 w 167"/>
                  <a:gd name="T7" fmla="*/ 49 h 135"/>
                  <a:gd name="T8" fmla="*/ 25 w 167"/>
                  <a:gd name="T9" fmla="*/ 45 h 135"/>
                  <a:gd name="T10" fmla="*/ 21 w 167"/>
                  <a:gd name="T11" fmla="*/ 41 h 135"/>
                  <a:gd name="T12" fmla="*/ 22 w 167"/>
                  <a:gd name="T13" fmla="*/ 35 h 135"/>
                  <a:gd name="T14" fmla="*/ 17 w 167"/>
                  <a:gd name="T15" fmla="*/ 31 h 135"/>
                  <a:gd name="T16" fmla="*/ 13 w 167"/>
                  <a:gd name="T17" fmla="*/ 30 h 135"/>
                  <a:gd name="T18" fmla="*/ 7 w 167"/>
                  <a:gd name="T19" fmla="*/ 26 h 135"/>
                  <a:gd name="T20" fmla="*/ 5 w 167"/>
                  <a:gd name="T21" fmla="*/ 25 h 135"/>
                  <a:gd name="T22" fmla="*/ 5 w 167"/>
                  <a:gd name="T23" fmla="*/ 20 h 135"/>
                  <a:gd name="T24" fmla="*/ 4 w 167"/>
                  <a:gd name="T25" fmla="*/ 16 h 135"/>
                  <a:gd name="T26" fmla="*/ 0 w 167"/>
                  <a:gd name="T27" fmla="*/ 13 h 135"/>
                  <a:gd name="T28" fmla="*/ 2 w 167"/>
                  <a:gd name="T29" fmla="*/ 9 h 135"/>
                  <a:gd name="T30" fmla="*/ 3 w 167"/>
                  <a:gd name="T31" fmla="*/ 4 h 135"/>
                  <a:gd name="T32" fmla="*/ 9 w 167"/>
                  <a:gd name="T33" fmla="*/ 4 h 135"/>
                  <a:gd name="T34" fmla="*/ 15 w 167"/>
                  <a:gd name="T35" fmla="*/ 7 h 135"/>
                  <a:gd name="T36" fmla="*/ 20 w 167"/>
                  <a:gd name="T37" fmla="*/ 9 h 135"/>
                  <a:gd name="T38" fmla="*/ 25 w 167"/>
                  <a:gd name="T39" fmla="*/ 9 h 135"/>
                  <a:gd name="T40" fmla="*/ 32 w 167"/>
                  <a:gd name="T41" fmla="*/ 9 h 135"/>
                  <a:gd name="T42" fmla="*/ 37 w 167"/>
                  <a:gd name="T43" fmla="*/ 9 h 135"/>
                  <a:gd name="T44" fmla="*/ 42 w 167"/>
                  <a:gd name="T45" fmla="*/ 10 h 135"/>
                  <a:gd name="T46" fmla="*/ 47 w 167"/>
                  <a:gd name="T47" fmla="*/ 11 h 135"/>
                  <a:gd name="T48" fmla="*/ 51 w 167"/>
                  <a:gd name="T49" fmla="*/ 9 h 135"/>
                  <a:gd name="T50" fmla="*/ 55 w 167"/>
                  <a:gd name="T51" fmla="*/ 9 h 135"/>
                  <a:gd name="T52" fmla="*/ 58 w 167"/>
                  <a:gd name="T53" fmla="*/ 11 h 135"/>
                  <a:gd name="T54" fmla="*/ 61 w 167"/>
                  <a:gd name="T55" fmla="*/ 8 h 135"/>
                  <a:gd name="T56" fmla="*/ 65 w 167"/>
                  <a:gd name="T57" fmla="*/ 5 h 135"/>
                  <a:gd name="T58" fmla="*/ 68 w 167"/>
                  <a:gd name="T59" fmla="*/ 4 h 135"/>
                  <a:gd name="T60" fmla="*/ 72 w 167"/>
                  <a:gd name="T61" fmla="*/ 1 h 135"/>
                  <a:gd name="T62" fmla="*/ 76 w 167"/>
                  <a:gd name="T63" fmla="*/ 2 h 135"/>
                  <a:gd name="T64" fmla="*/ 80 w 167"/>
                  <a:gd name="T65" fmla="*/ 1 h 135"/>
                  <a:gd name="T66" fmla="*/ 85 w 167"/>
                  <a:gd name="T67" fmla="*/ 2 h 135"/>
                  <a:gd name="T68" fmla="*/ 88 w 167"/>
                  <a:gd name="T69" fmla="*/ 4 h 135"/>
                  <a:gd name="T70" fmla="*/ 92 w 167"/>
                  <a:gd name="T71" fmla="*/ 7 h 135"/>
                  <a:gd name="T72" fmla="*/ 100 w 167"/>
                  <a:gd name="T73" fmla="*/ 6 h 135"/>
                  <a:gd name="T74" fmla="*/ 103 w 167"/>
                  <a:gd name="T75" fmla="*/ 7 h 135"/>
                  <a:gd name="T76" fmla="*/ 106 w 167"/>
                  <a:gd name="T77" fmla="*/ 13 h 135"/>
                  <a:gd name="T78" fmla="*/ 111 w 167"/>
                  <a:gd name="T79" fmla="*/ 13 h 135"/>
                  <a:gd name="T80" fmla="*/ 116 w 167"/>
                  <a:gd name="T81" fmla="*/ 15 h 135"/>
                  <a:gd name="T82" fmla="*/ 120 w 167"/>
                  <a:gd name="T83" fmla="*/ 16 h 135"/>
                  <a:gd name="T84" fmla="*/ 123 w 167"/>
                  <a:gd name="T85" fmla="*/ 22 h 135"/>
                  <a:gd name="T86" fmla="*/ 127 w 167"/>
                  <a:gd name="T87" fmla="*/ 26 h 135"/>
                  <a:gd name="T88" fmla="*/ 128 w 167"/>
                  <a:gd name="T89" fmla="*/ 31 h 135"/>
                  <a:gd name="T90" fmla="*/ 131 w 167"/>
                  <a:gd name="T91" fmla="*/ 34 h 135"/>
                  <a:gd name="T92" fmla="*/ 134 w 167"/>
                  <a:gd name="T93" fmla="*/ 37 h 135"/>
                  <a:gd name="T94" fmla="*/ 135 w 167"/>
                  <a:gd name="T95" fmla="*/ 43 h 135"/>
                  <a:gd name="T96" fmla="*/ 136 w 167"/>
                  <a:gd name="T97" fmla="*/ 53 h 135"/>
                  <a:gd name="T98" fmla="*/ 137 w 167"/>
                  <a:gd name="T99" fmla="*/ 58 h 135"/>
                  <a:gd name="T100" fmla="*/ 140 w 167"/>
                  <a:gd name="T101" fmla="*/ 61 h 135"/>
                  <a:gd name="T102" fmla="*/ 143 w 167"/>
                  <a:gd name="T103" fmla="*/ 67 h 135"/>
                  <a:gd name="T104" fmla="*/ 147 w 167"/>
                  <a:gd name="T105" fmla="*/ 69 h 135"/>
                  <a:gd name="T106" fmla="*/ 151 w 167"/>
                  <a:gd name="T107" fmla="*/ 73 h 135"/>
                  <a:gd name="T108" fmla="*/ 156 w 167"/>
                  <a:gd name="T109" fmla="*/ 79 h 135"/>
                  <a:gd name="T110" fmla="*/ 158 w 167"/>
                  <a:gd name="T111" fmla="*/ 89 h 135"/>
                  <a:gd name="T112" fmla="*/ 161 w 167"/>
                  <a:gd name="T113" fmla="*/ 97 h 135"/>
                  <a:gd name="T114" fmla="*/ 163 w 167"/>
                  <a:gd name="T115" fmla="*/ 100 h 135"/>
                  <a:gd name="T116" fmla="*/ 161 w 167"/>
                  <a:gd name="T117" fmla="*/ 107 h 135"/>
                  <a:gd name="T118" fmla="*/ 164 w 167"/>
                  <a:gd name="T119" fmla="*/ 113 h 135"/>
                  <a:gd name="T120" fmla="*/ 164 w 167"/>
                  <a:gd name="T121" fmla="*/ 118 h 135"/>
                  <a:gd name="T122" fmla="*/ 164 w 167"/>
                  <a:gd name="T123" fmla="*/ 123 h 135"/>
                  <a:gd name="T124" fmla="*/ 166 w 167"/>
                  <a:gd name="T125" fmla="*/ 13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7" h="135">
                    <a:moveTo>
                      <a:pt x="34" y="67"/>
                    </a:moveTo>
                    <a:lnTo>
                      <a:pt x="34" y="66"/>
                    </a:lnTo>
                    <a:lnTo>
                      <a:pt x="33" y="65"/>
                    </a:lnTo>
                    <a:lnTo>
                      <a:pt x="30" y="64"/>
                    </a:lnTo>
                    <a:lnTo>
                      <a:pt x="29" y="63"/>
                    </a:lnTo>
                    <a:lnTo>
                      <a:pt x="26" y="62"/>
                    </a:lnTo>
                    <a:lnTo>
                      <a:pt x="26" y="61"/>
                    </a:lnTo>
                    <a:lnTo>
                      <a:pt x="25" y="61"/>
                    </a:lnTo>
                    <a:lnTo>
                      <a:pt x="25" y="61"/>
                    </a:lnTo>
                    <a:lnTo>
                      <a:pt x="25" y="60"/>
                    </a:lnTo>
                    <a:lnTo>
                      <a:pt x="25" y="58"/>
                    </a:lnTo>
                    <a:lnTo>
                      <a:pt x="26" y="57"/>
                    </a:lnTo>
                    <a:lnTo>
                      <a:pt x="26" y="54"/>
                    </a:lnTo>
                    <a:lnTo>
                      <a:pt x="26" y="54"/>
                    </a:lnTo>
                    <a:lnTo>
                      <a:pt x="27" y="53"/>
                    </a:lnTo>
                    <a:lnTo>
                      <a:pt x="27" y="52"/>
                    </a:lnTo>
                    <a:lnTo>
                      <a:pt x="27" y="51"/>
                    </a:lnTo>
                    <a:lnTo>
                      <a:pt x="27" y="51"/>
                    </a:lnTo>
                    <a:lnTo>
                      <a:pt x="27" y="50"/>
                    </a:lnTo>
                    <a:lnTo>
                      <a:pt x="27" y="49"/>
                    </a:lnTo>
                    <a:lnTo>
                      <a:pt x="26" y="48"/>
                    </a:lnTo>
                    <a:lnTo>
                      <a:pt x="26" y="47"/>
                    </a:lnTo>
                    <a:lnTo>
                      <a:pt x="26" y="47"/>
                    </a:lnTo>
                    <a:lnTo>
                      <a:pt x="26" y="46"/>
                    </a:lnTo>
                    <a:lnTo>
                      <a:pt x="25" y="45"/>
                    </a:lnTo>
                    <a:lnTo>
                      <a:pt x="24" y="44"/>
                    </a:lnTo>
                    <a:lnTo>
                      <a:pt x="23" y="43"/>
                    </a:lnTo>
                    <a:lnTo>
                      <a:pt x="22" y="43"/>
                    </a:lnTo>
                    <a:lnTo>
                      <a:pt x="21" y="42"/>
                    </a:lnTo>
                    <a:lnTo>
                      <a:pt x="21" y="41"/>
                    </a:lnTo>
                    <a:lnTo>
                      <a:pt x="21" y="40"/>
                    </a:lnTo>
                    <a:lnTo>
                      <a:pt x="22" y="40"/>
                    </a:lnTo>
                    <a:lnTo>
                      <a:pt x="21" y="37"/>
                    </a:lnTo>
                    <a:lnTo>
                      <a:pt x="21" y="37"/>
                    </a:lnTo>
                    <a:lnTo>
                      <a:pt x="22" y="35"/>
                    </a:lnTo>
                    <a:lnTo>
                      <a:pt x="21" y="34"/>
                    </a:lnTo>
                    <a:lnTo>
                      <a:pt x="20" y="32"/>
                    </a:lnTo>
                    <a:lnTo>
                      <a:pt x="19" y="32"/>
                    </a:lnTo>
                    <a:lnTo>
                      <a:pt x="18" y="31"/>
                    </a:lnTo>
                    <a:lnTo>
                      <a:pt x="17" y="31"/>
                    </a:lnTo>
                    <a:lnTo>
                      <a:pt x="16" y="30"/>
                    </a:lnTo>
                    <a:lnTo>
                      <a:pt x="16" y="30"/>
                    </a:lnTo>
                    <a:lnTo>
                      <a:pt x="15" y="30"/>
                    </a:lnTo>
                    <a:lnTo>
                      <a:pt x="13" y="30"/>
                    </a:lnTo>
                    <a:lnTo>
                      <a:pt x="13" y="30"/>
                    </a:lnTo>
                    <a:lnTo>
                      <a:pt x="12" y="29"/>
                    </a:lnTo>
                    <a:lnTo>
                      <a:pt x="10" y="28"/>
                    </a:lnTo>
                    <a:lnTo>
                      <a:pt x="9" y="27"/>
                    </a:lnTo>
                    <a:lnTo>
                      <a:pt x="9" y="27"/>
                    </a:lnTo>
                    <a:lnTo>
                      <a:pt x="7" y="26"/>
                    </a:lnTo>
                    <a:lnTo>
                      <a:pt x="6" y="26"/>
                    </a:lnTo>
                    <a:lnTo>
                      <a:pt x="6" y="26"/>
                    </a:lnTo>
                    <a:lnTo>
                      <a:pt x="5" y="26"/>
                    </a:lnTo>
                    <a:lnTo>
                      <a:pt x="4" y="25"/>
                    </a:lnTo>
                    <a:lnTo>
                      <a:pt x="5" y="25"/>
                    </a:lnTo>
                    <a:lnTo>
                      <a:pt x="6" y="24"/>
                    </a:lnTo>
                    <a:lnTo>
                      <a:pt x="6" y="23"/>
                    </a:lnTo>
                    <a:lnTo>
                      <a:pt x="6" y="23"/>
                    </a:lnTo>
                    <a:lnTo>
                      <a:pt x="5" y="21"/>
                    </a:lnTo>
                    <a:lnTo>
                      <a:pt x="5" y="20"/>
                    </a:lnTo>
                    <a:lnTo>
                      <a:pt x="6" y="19"/>
                    </a:lnTo>
                    <a:lnTo>
                      <a:pt x="6" y="18"/>
                    </a:lnTo>
                    <a:lnTo>
                      <a:pt x="6" y="17"/>
                    </a:lnTo>
                    <a:lnTo>
                      <a:pt x="5" y="16"/>
                    </a:lnTo>
                    <a:lnTo>
                      <a:pt x="4" y="16"/>
                    </a:lnTo>
                    <a:lnTo>
                      <a:pt x="3" y="16"/>
                    </a:lnTo>
                    <a:lnTo>
                      <a:pt x="3" y="16"/>
                    </a:lnTo>
                    <a:lnTo>
                      <a:pt x="2" y="15"/>
                    </a:lnTo>
                    <a:lnTo>
                      <a:pt x="0" y="14"/>
                    </a:lnTo>
                    <a:lnTo>
                      <a:pt x="0" y="13"/>
                    </a:lnTo>
                    <a:lnTo>
                      <a:pt x="0" y="13"/>
                    </a:lnTo>
                    <a:lnTo>
                      <a:pt x="0" y="12"/>
                    </a:lnTo>
                    <a:lnTo>
                      <a:pt x="0" y="11"/>
                    </a:lnTo>
                    <a:lnTo>
                      <a:pt x="2" y="9"/>
                    </a:lnTo>
                    <a:lnTo>
                      <a:pt x="2" y="9"/>
                    </a:lnTo>
                    <a:lnTo>
                      <a:pt x="2" y="8"/>
                    </a:lnTo>
                    <a:lnTo>
                      <a:pt x="2" y="7"/>
                    </a:lnTo>
                    <a:lnTo>
                      <a:pt x="2" y="6"/>
                    </a:lnTo>
                    <a:lnTo>
                      <a:pt x="1" y="6"/>
                    </a:lnTo>
                    <a:lnTo>
                      <a:pt x="3" y="4"/>
                    </a:lnTo>
                    <a:lnTo>
                      <a:pt x="3" y="4"/>
                    </a:lnTo>
                    <a:lnTo>
                      <a:pt x="5" y="5"/>
                    </a:lnTo>
                    <a:lnTo>
                      <a:pt x="6" y="5"/>
                    </a:lnTo>
                    <a:lnTo>
                      <a:pt x="6" y="5"/>
                    </a:lnTo>
                    <a:lnTo>
                      <a:pt x="9" y="4"/>
                    </a:lnTo>
                    <a:lnTo>
                      <a:pt x="9" y="5"/>
                    </a:lnTo>
                    <a:lnTo>
                      <a:pt x="11" y="6"/>
                    </a:lnTo>
                    <a:lnTo>
                      <a:pt x="13" y="7"/>
                    </a:lnTo>
                    <a:lnTo>
                      <a:pt x="14" y="7"/>
                    </a:lnTo>
                    <a:lnTo>
                      <a:pt x="15" y="7"/>
                    </a:lnTo>
                    <a:lnTo>
                      <a:pt x="16" y="8"/>
                    </a:lnTo>
                    <a:lnTo>
                      <a:pt x="16" y="8"/>
                    </a:lnTo>
                    <a:lnTo>
                      <a:pt x="17" y="8"/>
                    </a:lnTo>
                    <a:lnTo>
                      <a:pt x="18" y="9"/>
                    </a:lnTo>
                    <a:lnTo>
                      <a:pt x="20" y="9"/>
                    </a:lnTo>
                    <a:lnTo>
                      <a:pt x="20" y="9"/>
                    </a:lnTo>
                    <a:lnTo>
                      <a:pt x="22" y="9"/>
                    </a:lnTo>
                    <a:lnTo>
                      <a:pt x="23" y="9"/>
                    </a:lnTo>
                    <a:lnTo>
                      <a:pt x="24" y="9"/>
                    </a:lnTo>
                    <a:lnTo>
                      <a:pt x="25" y="9"/>
                    </a:lnTo>
                    <a:lnTo>
                      <a:pt x="27" y="9"/>
                    </a:lnTo>
                    <a:lnTo>
                      <a:pt x="28" y="9"/>
                    </a:lnTo>
                    <a:lnTo>
                      <a:pt x="30" y="9"/>
                    </a:lnTo>
                    <a:lnTo>
                      <a:pt x="31" y="9"/>
                    </a:lnTo>
                    <a:lnTo>
                      <a:pt x="32" y="9"/>
                    </a:lnTo>
                    <a:lnTo>
                      <a:pt x="33" y="9"/>
                    </a:lnTo>
                    <a:lnTo>
                      <a:pt x="34" y="9"/>
                    </a:lnTo>
                    <a:lnTo>
                      <a:pt x="34" y="9"/>
                    </a:lnTo>
                    <a:lnTo>
                      <a:pt x="36" y="9"/>
                    </a:lnTo>
                    <a:lnTo>
                      <a:pt x="37" y="9"/>
                    </a:lnTo>
                    <a:lnTo>
                      <a:pt x="37" y="9"/>
                    </a:lnTo>
                    <a:lnTo>
                      <a:pt x="38" y="9"/>
                    </a:lnTo>
                    <a:lnTo>
                      <a:pt x="39" y="9"/>
                    </a:lnTo>
                    <a:lnTo>
                      <a:pt x="40" y="10"/>
                    </a:lnTo>
                    <a:lnTo>
                      <a:pt x="42" y="10"/>
                    </a:lnTo>
                    <a:lnTo>
                      <a:pt x="43" y="11"/>
                    </a:lnTo>
                    <a:lnTo>
                      <a:pt x="44" y="11"/>
                    </a:lnTo>
                    <a:lnTo>
                      <a:pt x="44" y="12"/>
                    </a:lnTo>
                    <a:lnTo>
                      <a:pt x="45" y="12"/>
                    </a:lnTo>
                    <a:lnTo>
                      <a:pt x="47" y="11"/>
                    </a:lnTo>
                    <a:lnTo>
                      <a:pt x="47" y="11"/>
                    </a:lnTo>
                    <a:lnTo>
                      <a:pt x="48" y="10"/>
                    </a:lnTo>
                    <a:lnTo>
                      <a:pt x="50" y="10"/>
                    </a:lnTo>
                    <a:lnTo>
                      <a:pt x="51" y="10"/>
                    </a:lnTo>
                    <a:lnTo>
                      <a:pt x="51" y="9"/>
                    </a:lnTo>
                    <a:lnTo>
                      <a:pt x="52" y="8"/>
                    </a:lnTo>
                    <a:lnTo>
                      <a:pt x="53" y="8"/>
                    </a:lnTo>
                    <a:lnTo>
                      <a:pt x="54" y="9"/>
                    </a:lnTo>
                    <a:lnTo>
                      <a:pt x="54" y="9"/>
                    </a:lnTo>
                    <a:lnTo>
                      <a:pt x="55" y="9"/>
                    </a:lnTo>
                    <a:lnTo>
                      <a:pt x="55" y="10"/>
                    </a:lnTo>
                    <a:lnTo>
                      <a:pt x="55" y="11"/>
                    </a:lnTo>
                    <a:lnTo>
                      <a:pt x="56" y="11"/>
                    </a:lnTo>
                    <a:lnTo>
                      <a:pt x="58" y="11"/>
                    </a:lnTo>
                    <a:lnTo>
                      <a:pt x="58" y="11"/>
                    </a:lnTo>
                    <a:lnTo>
                      <a:pt x="59" y="11"/>
                    </a:lnTo>
                    <a:lnTo>
                      <a:pt x="60" y="10"/>
                    </a:lnTo>
                    <a:lnTo>
                      <a:pt x="61" y="9"/>
                    </a:lnTo>
                    <a:lnTo>
                      <a:pt x="61" y="9"/>
                    </a:lnTo>
                    <a:lnTo>
                      <a:pt x="61" y="8"/>
                    </a:lnTo>
                    <a:lnTo>
                      <a:pt x="62" y="7"/>
                    </a:lnTo>
                    <a:lnTo>
                      <a:pt x="62" y="6"/>
                    </a:lnTo>
                    <a:lnTo>
                      <a:pt x="63" y="6"/>
                    </a:lnTo>
                    <a:lnTo>
                      <a:pt x="64" y="6"/>
                    </a:lnTo>
                    <a:lnTo>
                      <a:pt x="65" y="5"/>
                    </a:lnTo>
                    <a:lnTo>
                      <a:pt x="65" y="4"/>
                    </a:lnTo>
                    <a:lnTo>
                      <a:pt x="66" y="3"/>
                    </a:lnTo>
                    <a:lnTo>
                      <a:pt x="67" y="3"/>
                    </a:lnTo>
                    <a:lnTo>
                      <a:pt x="68" y="3"/>
                    </a:lnTo>
                    <a:lnTo>
                      <a:pt x="68" y="4"/>
                    </a:lnTo>
                    <a:lnTo>
                      <a:pt x="68" y="4"/>
                    </a:lnTo>
                    <a:lnTo>
                      <a:pt x="69" y="3"/>
                    </a:lnTo>
                    <a:lnTo>
                      <a:pt x="70" y="2"/>
                    </a:lnTo>
                    <a:lnTo>
                      <a:pt x="71" y="2"/>
                    </a:lnTo>
                    <a:lnTo>
                      <a:pt x="72" y="1"/>
                    </a:lnTo>
                    <a:lnTo>
                      <a:pt x="73" y="2"/>
                    </a:lnTo>
                    <a:lnTo>
                      <a:pt x="74" y="2"/>
                    </a:lnTo>
                    <a:lnTo>
                      <a:pt x="75" y="2"/>
                    </a:lnTo>
                    <a:lnTo>
                      <a:pt x="75" y="2"/>
                    </a:lnTo>
                    <a:lnTo>
                      <a:pt x="76" y="2"/>
                    </a:lnTo>
                    <a:lnTo>
                      <a:pt x="77" y="2"/>
                    </a:lnTo>
                    <a:lnTo>
                      <a:pt x="78" y="2"/>
                    </a:lnTo>
                    <a:lnTo>
                      <a:pt x="78" y="1"/>
                    </a:lnTo>
                    <a:lnTo>
                      <a:pt x="79" y="0"/>
                    </a:lnTo>
                    <a:lnTo>
                      <a:pt x="80" y="1"/>
                    </a:lnTo>
                    <a:lnTo>
                      <a:pt x="81" y="2"/>
                    </a:lnTo>
                    <a:lnTo>
                      <a:pt x="82" y="2"/>
                    </a:lnTo>
                    <a:lnTo>
                      <a:pt x="83" y="2"/>
                    </a:lnTo>
                    <a:lnTo>
                      <a:pt x="84" y="2"/>
                    </a:lnTo>
                    <a:lnTo>
                      <a:pt x="85" y="2"/>
                    </a:lnTo>
                    <a:lnTo>
                      <a:pt x="85" y="4"/>
                    </a:lnTo>
                    <a:lnTo>
                      <a:pt x="86" y="4"/>
                    </a:lnTo>
                    <a:lnTo>
                      <a:pt x="86" y="3"/>
                    </a:lnTo>
                    <a:lnTo>
                      <a:pt x="87" y="4"/>
                    </a:lnTo>
                    <a:lnTo>
                      <a:pt x="88" y="4"/>
                    </a:lnTo>
                    <a:lnTo>
                      <a:pt x="89" y="6"/>
                    </a:lnTo>
                    <a:lnTo>
                      <a:pt x="89" y="6"/>
                    </a:lnTo>
                    <a:lnTo>
                      <a:pt x="90" y="7"/>
                    </a:lnTo>
                    <a:lnTo>
                      <a:pt x="91" y="7"/>
                    </a:lnTo>
                    <a:lnTo>
                      <a:pt x="92" y="7"/>
                    </a:lnTo>
                    <a:lnTo>
                      <a:pt x="93" y="7"/>
                    </a:lnTo>
                    <a:lnTo>
                      <a:pt x="95" y="6"/>
                    </a:lnTo>
                    <a:lnTo>
                      <a:pt x="98" y="6"/>
                    </a:lnTo>
                    <a:lnTo>
                      <a:pt x="99" y="6"/>
                    </a:lnTo>
                    <a:lnTo>
                      <a:pt x="100" y="6"/>
                    </a:lnTo>
                    <a:lnTo>
                      <a:pt x="101" y="6"/>
                    </a:lnTo>
                    <a:lnTo>
                      <a:pt x="102" y="6"/>
                    </a:lnTo>
                    <a:lnTo>
                      <a:pt x="102" y="7"/>
                    </a:lnTo>
                    <a:lnTo>
                      <a:pt x="102" y="7"/>
                    </a:lnTo>
                    <a:lnTo>
                      <a:pt x="103" y="7"/>
                    </a:lnTo>
                    <a:lnTo>
                      <a:pt x="104" y="8"/>
                    </a:lnTo>
                    <a:lnTo>
                      <a:pt x="106" y="10"/>
                    </a:lnTo>
                    <a:lnTo>
                      <a:pt x="106" y="11"/>
                    </a:lnTo>
                    <a:lnTo>
                      <a:pt x="106" y="12"/>
                    </a:lnTo>
                    <a:lnTo>
                      <a:pt x="106" y="13"/>
                    </a:lnTo>
                    <a:lnTo>
                      <a:pt x="107" y="13"/>
                    </a:lnTo>
                    <a:lnTo>
                      <a:pt x="108" y="13"/>
                    </a:lnTo>
                    <a:lnTo>
                      <a:pt x="109" y="13"/>
                    </a:lnTo>
                    <a:lnTo>
                      <a:pt x="110" y="13"/>
                    </a:lnTo>
                    <a:lnTo>
                      <a:pt x="111" y="13"/>
                    </a:lnTo>
                    <a:lnTo>
                      <a:pt x="112" y="13"/>
                    </a:lnTo>
                    <a:lnTo>
                      <a:pt x="113" y="13"/>
                    </a:lnTo>
                    <a:lnTo>
                      <a:pt x="114" y="14"/>
                    </a:lnTo>
                    <a:lnTo>
                      <a:pt x="115" y="14"/>
                    </a:lnTo>
                    <a:lnTo>
                      <a:pt x="116" y="15"/>
                    </a:lnTo>
                    <a:lnTo>
                      <a:pt x="116" y="15"/>
                    </a:lnTo>
                    <a:lnTo>
                      <a:pt x="117" y="16"/>
                    </a:lnTo>
                    <a:lnTo>
                      <a:pt x="118" y="15"/>
                    </a:lnTo>
                    <a:lnTo>
                      <a:pt x="119" y="16"/>
                    </a:lnTo>
                    <a:lnTo>
                      <a:pt x="120" y="16"/>
                    </a:lnTo>
                    <a:lnTo>
                      <a:pt x="120" y="17"/>
                    </a:lnTo>
                    <a:lnTo>
                      <a:pt x="121" y="18"/>
                    </a:lnTo>
                    <a:lnTo>
                      <a:pt x="121" y="19"/>
                    </a:lnTo>
                    <a:lnTo>
                      <a:pt x="123" y="21"/>
                    </a:lnTo>
                    <a:lnTo>
                      <a:pt x="123" y="22"/>
                    </a:lnTo>
                    <a:lnTo>
                      <a:pt x="125" y="22"/>
                    </a:lnTo>
                    <a:lnTo>
                      <a:pt x="127" y="23"/>
                    </a:lnTo>
                    <a:lnTo>
                      <a:pt x="127" y="24"/>
                    </a:lnTo>
                    <a:lnTo>
                      <a:pt x="127" y="25"/>
                    </a:lnTo>
                    <a:lnTo>
                      <a:pt x="127" y="26"/>
                    </a:lnTo>
                    <a:lnTo>
                      <a:pt x="127" y="27"/>
                    </a:lnTo>
                    <a:lnTo>
                      <a:pt x="127" y="28"/>
                    </a:lnTo>
                    <a:lnTo>
                      <a:pt x="127" y="30"/>
                    </a:lnTo>
                    <a:lnTo>
                      <a:pt x="128" y="30"/>
                    </a:lnTo>
                    <a:lnTo>
                      <a:pt x="128" y="31"/>
                    </a:lnTo>
                    <a:lnTo>
                      <a:pt x="129" y="32"/>
                    </a:lnTo>
                    <a:lnTo>
                      <a:pt x="129" y="33"/>
                    </a:lnTo>
                    <a:lnTo>
                      <a:pt x="130" y="33"/>
                    </a:lnTo>
                    <a:lnTo>
                      <a:pt x="130" y="33"/>
                    </a:lnTo>
                    <a:lnTo>
                      <a:pt x="131" y="34"/>
                    </a:lnTo>
                    <a:lnTo>
                      <a:pt x="132" y="36"/>
                    </a:lnTo>
                    <a:lnTo>
                      <a:pt x="132" y="37"/>
                    </a:lnTo>
                    <a:lnTo>
                      <a:pt x="133" y="37"/>
                    </a:lnTo>
                    <a:lnTo>
                      <a:pt x="133" y="37"/>
                    </a:lnTo>
                    <a:lnTo>
                      <a:pt x="134" y="37"/>
                    </a:lnTo>
                    <a:lnTo>
                      <a:pt x="135" y="37"/>
                    </a:lnTo>
                    <a:lnTo>
                      <a:pt x="135" y="39"/>
                    </a:lnTo>
                    <a:lnTo>
                      <a:pt x="136" y="40"/>
                    </a:lnTo>
                    <a:lnTo>
                      <a:pt x="136" y="40"/>
                    </a:lnTo>
                    <a:lnTo>
                      <a:pt x="135" y="43"/>
                    </a:lnTo>
                    <a:lnTo>
                      <a:pt x="135" y="45"/>
                    </a:lnTo>
                    <a:lnTo>
                      <a:pt x="135" y="47"/>
                    </a:lnTo>
                    <a:lnTo>
                      <a:pt x="136" y="50"/>
                    </a:lnTo>
                    <a:lnTo>
                      <a:pt x="136" y="51"/>
                    </a:lnTo>
                    <a:lnTo>
                      <a:pt x="136" y="53"/>
                    </a:lnTo>
                    <a:lnTo>
                      <a:pt x="135" y="54"/>
                    </a:lnTo>
                    <a:lnTo>
                      <a:pt x="136" y="55"/>
                    </a:lnTo>
                    <a:lnTo>
                      <a:pt x="136" y="56"/>
                    </a:lnTo>
                    <a:lnTo>
                      <a:pt x="137" y="57"/>
                    </a:lnTo>
                    <a:lnTo>
                      <a:pt x="137" y="58"/>
                    </a:lnTo>
                    <a:lnTo>
                      <a:pt x="137" y="58"/>
                    </a:lnTo>
                    <a:lnTo>
                      <a:pt x="139" y="59"/>
                    </a:lnTo>
                    <a:lnTo>
                      <a:pt x="140" y="60"/>
                    </a:lnTo>
                    <a:lnTo>
                      <a:pt x="140" y="61"/>
                    </a:lnTo>
                    <a:lnTo>
                      <a:pt x="140" y="61"/>
                    </a:lnTo>
                    <a:lnTo>
                      <a:pt x="140" y="62"/>
                    </a:lnTo>
                    <a:lnTo>
                      <a:pt x="141" y="63"/>
                    </a:lnTo>
                    <a:lnTo>
                      <a:pt x="142" y="64"/>
                    </a:lnTo>
                    <a:lnTo>
                      <a:pt x="143" y="65"/>
                    </a:lnTo>
                    <a:lnTo>
                      <a:pt x="143" y="67"/>
                    </a:lnTo>
                    <a:lnTo>
                      <a:pt x="144" y="67"/>
                    </a:lnTo>
                    <a:lnTo>
                      <a:pt x="144" y="68"/>
                    </a:lnTo>
                    <a:lnTo>
                      <a:pt x="145" y="68"/>
                    </a:lnTo>
                    <a:lnTo>
                      <a:pt x="146" y="68"/>
                    </a:lnTo>
                    <a:lnTo>
                      <a:pt x="147" y="69"/>
                    </a:lnTo>
                    <a:lnTo>
                      <a:pt x="148" y="71"/>
                    </a:lnTo>
                    <a:lnTo>
                      <a:pt x="149" y="71"/>
                    </a:lnTo>
                    <a:lnTo>
                      <a:pt x="150" y="72"/>
                    </a:lnTo>
                    <a:lnTo>
                      <a:pt x="150" y="73"/>
                    </a:lnTo>
                    <a:lnTo>
                      <a:pt x="151" y="73"/>
                    </a:lnTo>
                    <a:lnTo>
                      <a:pt x="153" y="74"/>
                    </a:lnTo>
                    <a:lnTo>
                      <a:pt x="153" y="75"/>
                    </a:lnTo>
                    <a:lnTo>
                      <a:pt x="154" y="76"/>
                    </a:lnTo>
                    <a:lnTo>
                      <a:pt x="155" y="78"/>
                    </a:lnTo>
                    <a:lnTo>
                      <a:pt x="156" y="79"/>
                    </a:lnTo>
                    <a:lnTo>
                      <a:pt x="157" y="80"/>
                    </a:lnTo>
                    <a:lnTo>
                      <a:pt x="158" y="83"/>
                    </a:lnTo>
                    <a:lnTo>
                      <a:pt x="158" y="85"/>
                    </a:lnTo>
                    <a:lnTo>
                      <a:pt x="158" y="87"/>
                    </a:lnTo>
                    <a:lnTo>
                      <a:pt x="158" y="89"/>
                    </a:lnTo>
                    <a:lnTo>
                      <a:pt x="158" y="90"/>
                    </a:lnTo>
                    <a:lnTo>
                      <a:pt x="159" y="93"/>
                    </a:lnTo>
                    <a:lnTo>
                      <a:pt x="160" y="94"/>
                    </a:lnTo>
                    <a:lnTo>
                      <a:pt x="160" y="95"/>
                    </a:lnTo>
                    <a:lnTo>
                      <a:pt x="161" y="97"/>
                    </a:lnTo>
                    <a:lnTo>
                      <a:pt x="162" y="98"/>
                    </a:lnTo>
                    <a:lnTo>
                      <a:pt x="162" y="99"/>
                    </a:lnTo>
                    <a:lnTo>
                      <a:pt x="162" y="99"/>
                    </a:lnTo>
                    <a:lnTo>
                      <a:pt x="163" y="99"/>
                    </a:lnTo>
                    <a:lnTo>
                      <a:pt x="163" y="100"/>
                    </a:lnTo>
                    <a:lnTo>
                      <a:pt x="164" y="101"/>
                    </a:lnTo>
                    <a:lnTo>
                      <a:pt x="164" y="102"/>
                    </a:lnTo>
                    <a:lnTo>
                      <a:pt x="163" y="102"/>
                    </a:lnTo>
                    <a:lnTo>
                      <a:pt x="162" y="106"/>
                    </a:lnTo>
                    <a:lnTo>
                      <a:pt x="161" y="107"/>
                    </a:lnTo>
                    <a:lnTo>
                      <a:pt x="161" y="108"/>
                    </a:lnTo>
                    <a:lnTo>
                      <a:pt x="161" y="109"/>
                    </a:lnTo>
                    <a:lnTo>
                      <a:pt x="161" y="110"/>
                    </a:lnTo>
                    <a:lnTo>
                      <a:pt x="162" y="112"/>
                    </a:lnTo>
                    <a:lnTo>
                      <a:pt x="164" y="113"/>
                    </a:lnTo>
                    <a:lnTo>
                      <a:pt x="164" y="114"/>
                    </a:lnTo>
                    <a:lnTo>
                      <a:pt x="164" y="115"/>
                    </a:lnTo>
                    <a:lnTo>
                      <a:pt x="165" y="116"/>
                    </a:lnTo>
                    <a:lnTo>
                      <a:pt x="165" y="117"/>
                    </a:lnTo>
                    <a:lnTo>
                      <a:pt x="164" y="118"/>
                    </a:lnTo>
                    <a:lnTo>
                      <a:pt x="164" y="120"/>
                    </a:lnTo>
                    <a:lnTo>
                      <a:pt x="164" y="120"/>
                    </a:lnTo>
                    <a:lnTo>
                      <a:pt x="164" y="121"/>
                    </a:lnTo>
                    <a:lnTo>
                      <a:pt x="164" y="123"/>
                    </a:lnTo>
                    <a:lnTo>
                      <a:pt x="164" y="123"/>
                    </a:lnTo>
                    <a:lnTo>
                      <a:pt x="164" y="125"/>
                    </a:lnTo>
                    <a:lnTo>
                      <a:pt x="165" y="127"/>
                    </a:lnTo>
                    <a:lnTo>
                      <a:pt x="165" y="128"/>
                    </a:lnTo>
                    <a:lnTo>
                      <a:pt x="166" y="129"/>
                    </a:lnTo>
                    <a:lnTo>
                      <a:pt x="166" y="130"/>
                    </a:lnTo>
                    <a:lnTo>
                      <a:pt x="167" y="130"/>
                    </a:lnTo>
                    <a:lnTo>
                      <a:pt x="167" y="133"/>
                    </a:lnTo>
                    <a:lnTo>
                      <a:pt x="167" y="134"/>
                    </a:lnTo>
                    <a:lnTo>
                      <a:pt x="167" y="135"/>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69" name="Freeform 1228">
                <a:extLst>
                  <a:ext uri="{FF2B5EF4-FFF2-40B4-BE49-F238E27FC236}">
                    <a16:creationId xmlns:a16="http://schemas.microsoft.com/office/drawing/2014/main" id="{D09599B8-DC31-4576-82CF-49C6A04B80D1}"/>
                  </a:ext>
                </a:extLst>
              </p:cNvPr>
              <p:cNvSpPr>
                <a:spLocks/>
              </p:cNvSpPr>
              <p:nvPr/>
            </p:nvSpPr>
            <p:spPr bwMode="auto">
              <a:xfrm>
                <a:off x="4930" y="3358"/>
                <a:ext cx="251" cy="119"/>
              </a:xfrm>
              <a:custGeom>
                <a:avLst/>
                <a:gdLst>
                  <a:gd name="T0" fmla="*/ 244 w 251"/>
                  <a:gd name="T1" fmla="*/ 14 h 119"/>
                  <a:gd name="T2" fmla="*/ 249 w 251"/>
                  <a:gd name="T3" fmla="*/ 32 h 119"/>
                  <a:gd name="T4" fmla="*/ 246 w 251"/>
                  <a:gd name="T5" fmla="*/ 53 h 119"/>
                  <a:gd name="T6" fmla="*/ 221 w 251"/>
                  <a:gd name="T7" fmla="*/ 52 h 119"/>
                  <a:gd name="T8" fmla="*/ 205 w 251"/>
                  <a:gd name="T9" fmla="*/ 58 h 119"/>
                  <a:gd name="T10" fmla="*/ 191 w 251"/>
                  <a:gd name="T11" fmla="*/ 65 h 119"/>
                  <a:gd name="T12" fmla="*/ 183 w 251"/>
                  <a:gd name="T13" fmla="*/ 74 h 119"/>
                  <a:gd name="T14" fmla="*/ 169 w 251"/>
                  <a:gd name="T15" fmla="*/ 69 h 119"/>
                  <a:gd name="T16" fmla="*/ 150 w 251"/>
                  <a:gd name="T17" fmla="*/ 83 h 119"/>
                  <a:gd name="T18" fmla="*/ 151 w 251"/>
                  <a:gd name="T19" fmla="*/ 96 h 119"/>
                  <a:gd name="T20" fmla="*/ 140 w 251"/>
                  <a:gd name="T21" fmla="*/ 97 h 119"/>
                  <a:gd name="T22" fmla="*/ 123 w 251"/>
                  <a:gd name="T23" fmla="*/ 96 h 119"/>
                  <a:gd name="T24" fmla="*/ 105 w 251"/>
                  <a:gd name="T25" fmla="*/ 102 h 119"/>
                  <a:gd name="T26" fmla="*/ 93 w 251"/>
                  <a:gd name="T27" fmla="*/ 110 h 119"/>
                  <a:gd name="T28" fmla="*/ 79 w 251"/>
                  <a:gd name="T29" fmla="*/ 103 h 119"/>
                  <a:gd name="T30" fmla="*/ 65 w 251"/>
                  <a:gd name="T31" fmla="*/ 104 h 119"/>
                  <a:gd name="T32" fmla="*/ 49 w 251"/>
                  <a:gd name="T33" fmla="*/ 108 h 119"/>
                  <a:gd name="T34" fmla="*/ 34 w 251"/>
                  <a:gd name="T35" fmla="*/ 110 h 119"/>
                  <a:gd name="T36" fmla="*/ 21 w 251"/>
                  <a:gd name="T37" fmla="*/ 117 h 119"/>
                  <a:gd name="T38" fmla="*/ 9 w 251"/>
                  <a:gd name="T39" fmla="*/ 110 h 119"/>
                  <a:gd name="T40" fmla="*/ 7 w 251"/>
                  <a:gd name="T41" fmla="*/ 95 h 119"/>
                  <a:gd name="T42" fmla="*/ 6 w 251"/>
                  <a:gd name="T43" fmla="*/ 83 h 119"/>
                  <a:gd name="T44" fmla="*/ 18 w 251"/>
                  <a:gd name="T45" fmla="*/ 78 h 119"/>
                  <a:gd name="T46" fmla="*/ 15 w 251"/>
                  <a:gd name="T47" fmla="*/ 65 h 119"/>
                  <a:gd name="T48" fmla="*/ 5 w 251"/>
                  <a:gd name="T49" fmla="*/ 50 h 119"/>
                  <a:gd name="T50" fmla="*/ 3 w 251"/>
                  <a:gd name="T51" fmla="*/ 38 h 119"/>
                  <a:gd name="T52" fmla="*/ 13 w 251"/>
                  <a:gd name="T53" fmla="*/ 32 h 119"/>
                  <a:gd name="T54" fmla="*/ 21 w 251"/>
                  <a:gd name="T55" fmla="*/ 29 h 119"/>
                  <a:gd name="T56" fmla="*/ 32 w 251"/>
                  <a:gd name="T57" fmla="*/ 29 h 119"/>
                  <a:gd name="T58" fmla="*/ 41 w 251"/>
                  <a:gd name="T59" fmla="*/ 24 h 119"/>
                  <a:gd name="T60" fmla="*/ 50 w 251"/>
                  <a:gd name="T61" fmla="*/ 20 h 119"/>
                  <a:gd name="T62" fmla="*/ 59 w 251"/>
                  <a:gd name="T63" fmla="*/ 17 h 119"/>
                  <a:gd name="T64" fmla="*/ 66 w 251"/>
                  <a:gd name="T65" fmla="*/ 18 h 119"/>
                  <a:gd name="T66" fmla="*/ 72 w 251"/>
                  <a:gd name="T67" fmla="*/ 22 h 119"/>
                  <a:gd name="T68" fmla="*/ 79 w 251"/>
                  <a:gd name="T69" fmla="*/ 29 h 119"/>
                  <a:gd name="T70" fmla="*/ 83 w 251"/>
                  <a:gd name="T71" fmla="*/ 36 h 119"/>
                  <a:gd name="T72" fmla="*/ 87 w 251"/>
                  <a:gd name="T73" fmla="*/ 44 h 119"/>
                  <a:gd name="T74" fmla="*/ 93 w 251"/>
                  <a:gd name="T75" fmla="*/ 45 h 119"/>
                  <a:gd name="T76" fmla="*/ 101 w 251"/>
                  <a:gd name="T77" fmla="*/ 48 h 119"/>
                  <a:gd name="T78" fmla="*/ 107 w 251"/>
                  <a:gd name="T79" fmla="*/ 52 h 119"/>
                  <a:gd name="T80" fmla="*/ 112 w 251"/>
                  <a:gd name="T81" fmla="*/ 56 h 119"/>
                  <a:gd name="T82" fmla="*/ 120 w 251"/>
                  <a:gd name="T83" fmla="*/ 60 h 119"/>
                  <a:gd name="T84" fmla="*/ 119 w 251"/>
                  <a:gd name="T85" fmla="*/ 67 h 119"/>
                  <a:gd name="T86" fmla="*/ 129 w 251"/>
                  <a:gd name="T87" fmla="*/ 59 h 119"/>
                  <a:gd name="T88" fmla="*/ 135 w 251"/>
                  <a:gd name="T89" fmla="*/ 48 h 119"/>
                  <a:gd name="T90" fmla="*/ 139 w 251"/>
                  <a:gd name="T91" fmla="*/ 48 h 119"/>
                  <a:gd name="T92" fmla="*/ 146 w 251"/>
                  <a:gd name="T93" fmla="*/ 46 h 119"/>
                  <a:gd name="T94" fmla="*/ 153 w 251"/>
                  <a:gd name="T95" fmla="*/ 44 h 119"/>
                  <a:gd name="T96" fmla="*/ 163 w 251"/>
                  <a:gd name="T97" fmla="*/ 40 h 119"/>
                  <a:gd name="T98" fmla="*/ 174 w 251"/>
                  <a:gd name="T99" fmla="*/ 38 h 119"/>
                  <a:gd name="T100" fmla="*/ 183 w 251"/>
                  <a:gd name="T101" fmla="*/ 34 h 119"/>
                  <a:gd name="T102" fmla="*/ 194 w 251"/>
                  <a:gd name="T103" fmla="*/ 29 h 119"/>
                  <a:gd name="T104" fmla="*/ 203 w 251"/>
                  <a:gd name="T105" fmla="*/ 25 h 119"/>
                  <a:gd name="T106" fmla="*/ 207 w 251"/>
                  <a:gd name="T107" fmla="*/ 18 h 119"/>
                  <a:gd name="T108" fmla="*/ 211 w 251"/>
                  <a:gd name="T109" fmla="*/ 18 h 119"/>
                  <a:gd name="T110" fmla="*/ 219 w 251"/>
                  <a:gd name="T111" fmla="*/ 14 h 119"/>
                  <a:gd name="T112" fmla="*/ 227 w 251"/>
                  <a:gd name="T113" fmla="*/ 12 h 119"/>
                  <a:gd name="T114" fmla="*/ 231 w 251"/>
                  <a:gd name="T115" fmla="*/ 7 h 119"/>
                  <a:gd name="T116" fmla="*/ 238 w 251"/>
                  <a:gd name="T117" fmla="*/ 3 h 119"/>
                  <a:gd name="T118" fmla="*/ 241 w 251"/>
                  <a:gd name="T119"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1" h="119">
                    <a:moveTo>
                      <a:pt x="241" y="1"/>
                    </a:moveTo>
                    <a:lnTo>
                      <a:pt x="242" y="3"/>
                    </a:lnTo>
                    <a:lnTo>
                      <a:pt x="243" y="3"/>
                    </a:lnTo>
                    <a:lnTo>
                      <a:pt x="243" y="4"/>
                    </a:lnTo>
                    <a:lnTo>
                      <a:pt x="244" y="6"/>
                    </a:lnTo>
                    <a:lnTo>
                      <a:pt x="244" y="7"/>
                    </a:lnTo>
                    <a:lnTo>
                      <a:pt x="244" y="8"/>
                    </a:lnTo>
                    <a:lnTo>
                      <a:pt x="244" y="9"/>
                    </a:lnTo>
                    <a:lnTo>
                      <a:pt x="244" y="10"/>
                    </a:lnTo>
                    <a:lnTo>
                      <a:pt x="244" y="12"/>
                    </a:lnTo>
                    <a:lnTo>
                      <a:pt x="244" y="14"/>
                    </a:lnTo>
                    <a:lnTo>
                      <a:pt x="245" y="17"/>
                    </a:lnTo>
                    <a:lnTo>
                      <a:pt x="245" y="18"/>
                    </a:lnTo>
                    <a:lnTo>
                      <a:pt x="244" y="20"/>
                    </a:lnTo>
                    <a:lnTo>
                      <a:pt x="245" y="20"/>
                    </a:lnTo>
                    <a:lnTo>
                      <a:pt x="246" y="21"/>
                    </a:lnTo>
                    <a:lnTo>
                      <a:pt x="246" y="22"/>
                    </a:lnTo>
                    <a:lnTo>
                      <a:pt x="246" y="23"/>
                    </a:lnTo>
                    <a:lnTo>
                      <a:pt x="246" y="24"/>
                    </a:lnTo>
                    <a:lnTo>
                      <a:pt x="247" y="27"/>
                    </a:lnTo>
                    <a:lnTo>
                      <a:pt x="248" y="30"/>
                    </a:lnTo>
                    <a:lnTo>
                      <a:pt x="249" y="32"/>
                    </a:lnTo>
                    <a:lnTo>
                      <a:pt x="249" y="33"/>
                    </a:lnTo>
                    <a:lnTo>
                      <a:pt x="250" y="35"/>
                    </a:lnTo>
                    <a:lnTo>
                      <a:pt x="251" y="37"/>
                    </a:lnTo>
                    <a:lnTo>
                      <a:pt x="251" y="38"/>
                    </a:lnTo>
                    <a:lnTo>
                      <a:pt x="251" y="40"/>
                    </a:lnTo>
                    <a:lnTo>
                      <a:pt x="251" y="41"/>
                    </a:lnTo>
                    <a:lnTo>
                      <a:pt x="250" y="42"/>
                    </a:lnTo>
                    <a:lnTo>
                      <a:pt x="247" y="46"/>
                    </a:lnTo>
                    <a:lnTo>
                      <a:pt x="247" y="49"/>
                    </a:lnTo>
                    <a:lnTo>
                      <a:pt x="247" y="52"/>
                    </a:lnTo>
                    <a:lnTo>
                      <a:pt x="246" y="53"/>
                    </a:lnTo>
                    <a:lnTo>
                      <a:pt x="244" y="55"/>
                    </a:lnTo>
                    <a:lnTo>
                      <a:pt x="243" y="55"/>
                    </a:lnTo>
                    <a:lnTo>
                      <a:pt x="241" y="55"/>
                    </a:lnTo>
                    <a:lnTo>
                      <a:pt x="237" y="55"/>
                    </a:lnTo>
                    <a:lnTo>
                      <a:pt x="232" y="58"/>
                    </a:lnTo>
                    <a:lnTo>
                      <a:pt x="231" y="56"/>
                    </a:lnTo>
                    <a:lnTo>
                      <a:pt x="227" y="57"/>
                    </a:lnTo>
                    <a:lnTo>
                      <a:pt x="226" y="56"/>
                    </a:lnTo>
                    <a:lnTo>
                      <a:pt x="225" y="54"/>
                    </a:lnTo>
                    <a:lnTo>
                      <a:pt x="223" y="53"/>
                    </a:lnTo>
                    <a:lnTo>
                      <a:pt x="221" y="52"/>
                    </a:lnTo>
                    <a:lnTo>
                      <a:pt x="220" y="52"/>
                    </a:lnTo>
                    <a:lnTo>
                      <a:pt x="219" y="56"/>
                    </a:lnTo>
                    <a:lnTo>
                      <a:pt x="214" y="55"/>
                    </a:lnTo>
                    <a:lnTo>
                      <a:pt x="213" y="57"/>
                    </a:lnTo>
                    <a:lnTo>
                      <a:pt x="213" y="58"/>
                    </a:lnTo>
                    <a:lnTo>
                      <a:pt x="212" y="57"/>
                    </a:lnTo>
                    <a:lnTo>
                      <a:pt x="209" y="58"/>
                    </a:lnTo>
                    <a:lnTo>
                      <a:pt x="208" y="57"/>
                    </a:lnTo>
                    <a:lnTo>
                      <a:pt x="207" y="57"/>
                    </a:lnTo>
                    <a:lnTo>
                      <a:pt x="205" y="58"/>
                    </a:lnTo>
                    <a:lnTo>
                      <a:pt x="205" y="58"/>
                    </a:lnTo>
                    <a:lnTo>
                      <a:pt x="204" y="59"/>
                    </a:lnTo>
                    <a:lnTo>
                      <a:pt x="204" y="61"/>
                    </a:lnTo>
                    <a:lnTo>
                      <a:pt x="203" y="61"/>
                    </a:lnTo>
                    <a:lnTo>
                      <a:pt x="201" y="62"/>
                    </a:lnTo>
                    <a:lnTo>
                      <a:pt x="200" y="62"/>
                    </a:lnTo>
                    <a:lnTo>
                      <a:pt x="199" y="63"/>
                    </a:lnTo>
                    <a:lnTo>
                      <a:pt x="197" y="66"/>
                    </a:lnTo>
                    <a:lnTo>
                      <a:pt x="196" y="66"/>
                    </a:lnTo>
                    <a:lnTo>
                      <a:pt x="194" y="66"/>
                    </a:lnTo>
                    <a:lnTo>
                      <a:pt x="193" y="65"/>
                    </a:lnTo>
                    <a:lnTo>
                      <a:pt x="191" y="65"/>
                    </a:lnTo>
                    <a:lnTo>
                      <a:pt x="190" y="64"/>
                    </a:lnTo>
                    <a:lnTo>
                      <a:pt x="189" y="64"/>
                    </a:lnTo>
                    <a:lnTo>
                      <a:pt x="188" y="63"/>
                    </a:lnTo>
                    <a:lnTo>
                      <a:pt x="186" y="65"/>
                    </a:lnTo>
                    <a:lnTo>
                      <a:pt x="186" y="66"/>
                    </a:lnTo>
                    <a:lnTo>
                      <a:pt x="185" y="67"/>
                    </a:lnTo>
                    <a:lnTo>
                      <a:pt x="184" y="68"/>
                    </a:lnTo>
                    <a:lnTo>
                      <a:pt x="183" y="69"/>
                    </a:lnTo>
                    <a:lnTo>
                      <a:pt x="183" y="69"/>
                    </a:lnTo>
                    <a:lnTo>
                      <a:pt x="183" y="72"/>
                    </a:lnTo>
                    <a:lnTo>
                      <a:pt x="183" y="74"/>
                    </a:lnTo>
                    <a:lnTo>
                      <a:pt x="182" y="73"/>
                    </a:lnTo>
                    <a:lnTo>
                      <a:pt x="179" y="72"/>
                    </a:lnTo>
                    <a:lnTo>
                      <a:pt x="178" y="72"/>
                    </a:lnTo>
                    <a:lnTo>
                      <a:pt x="178" y="73"/>
                    </a:lnTo>
                    <a:lnTo>
                      <a:pt x="177" y="74"/>
                    </a:lnTo>
                    <a:lnTo>
                      <a:pt x="174" y="73"/>
                    </a:lnTo>
                    <a:lnTo>
                      <a:pt x="172" y="74"/>
                    </a:lnTo>
                    <a:lnTo>
                      <a:pt x="171" y="72"/>
                    </a:lnTo>
                    <a:lnTo>
                      <a:pt x="169" y="72"/>
                    </a:lnTo>
                    <a:lnTo>
                      <a:pt x="169" y="71"/>
                    </a:lnTo>
                    <a:lnTo>
                      <a:pt x="169" y="69"/>
                    </a:lnTo>
                    <a:lnTo>
                      <a:pt x="168" y="69"/>
                    </a:lnTo>
                    <a:lnTo>
                      <a:pt x="165" y="70"/>
                    </a:lnTo>
                    <a:lnTo>
                      <a:pt x="164" y="75"/>
                    </a:lnTo>
                    <a:lnTo>
                      <a:pt x="161" y="76"/>
                    </a:lnTo>
                    <a:lnTo>
                      <a:pt x="160" y="75"/>
                    </a:lnTo>
                    <a:lnTo>
                      <a:pt x="158" y="76"/>
                    </a:lnTo>
                    <a:lnTo>
                      <a:pt x="156" y="76"/>
                    </a:lnTo>
                    <a:lnTo>
                      <a:pt x="155" y="78"/>
                    </a:lnTo>
                    <a:lnTo>
                      <a:pt x="155" y="79"/>
                    </a:lnTo>
                    <a:lnTo>
                      <a:pt x="150" y="81"/>
                    </a:lnTo>
                    <a:lnTo>
                      <a:pt x="150" y="83"/>
                    </a:lnTo>
                    <a:lnTo>
                      <a:pt x="150" y="84"/>
                    </a:lnTo>
                    <a:lnTo>
                      <a:pt x="151" y="86"/>
                    </a:lnTo>
                    <a:lnTo>
                      <a:pt x="151" y="86"/>
                    </a:lnTo>
                    <a:lnTo>
                      <a:pt x="148" y="88"/>
                    </a:lnTo>
                    <a:lnTo>
                      <a:pt x="148" y="89"/>
                    </a:lnTo>
                    <a:lnTo>
                      <a:pt x="149" y="90"/>
                    </a:lnTo>
                    <a:lnTo>
                      <a:pt x="149" y="91"/>
                    </a:lnTo>
                    <a:lnTo>
                      <a:pt x="150" y="92"/>
                    </a:lnTo>
                    <a:lnTo>
                      <a:pt x="150" y="93"/>
                    </a:lnTo>
                    <a:lnTo>
                      <a:pt x="151" y="94"/>
                    </a:lnTo>
                    <a:lnTo>
                      <a:pt x="151" y="96"/>
                    </a:lnTo>
                    <a:lnTo>
                      <a:pt x="150" y="96"/>
                    </a:lnTo>
                    <a:lnTo>
                      <a:pt x="147" y="97"/>
                    </a:lnTo>
                    <a:lnTo>
                      <a:pt x="145" y="97"/>
                    </a:lnTo>
                    <a:lnTo>
                      <a:pt x="145" y="97"/>
                    </a:lnTo>
                    <a:lnTo>
                      <a:pt x="144" y="100"/>
                    </a:lnTo>
                    <a:lnTo>
                      <a:pt x="144" y="99"/>
                    </a:lnTo>
                    <a:lnTo>
                      <a:pt x="144" y="98"/>
                    </a:lnTo>
                    <a:lnTo>
                      <a:pt x="143" y="98"/>
                    </a:lnTo>
                    <a:lnTo>
                      <a:pt x="142" y="98"/>
                    </a:lnTo>
                    <a:lnTo>
                      <a:pt x="141" y="97"/>
                    </a:lnTo>
                    <a:lnTo>
                      <a:pt x="140" y="97"/>
                    </a:lnTo>
                    <a:lnTo>
                      <a:pt x="139" y="98"/>
                    </a:lnTo>
                    <a:lnTo>
                      <a:pt x="138" y="98"/>
                    </a:lnTo>
                    <a:lnTo>
                      <a:pt x="133" y="98"/>
                    </a:lnTo>
                    <a:lnTo>
                      <a:pt x="132" y="98"/>
                    </a:lnTo>
                    <a:lnTo>
                      <a:pt x="131" y="97"/>
                    </a:lnTo>
                    <a:lnTo>
                      <a:pt x="131" y="96"/>
                    </a:lnTo>
                    <a:lnTo>
                      <a:pt x="129" y="95"/>
                    </a:lnTo>
                    <a:lnTo>
                      <a:pt x="127" y="96"/>
                    </a:lnTo>
                    <a:lnTo>
                      <a:pt x="125" y="97"/>
                    </a:lnTo>
                    <a:lnTo>
                      <a:pt x="124" y="96"/>
                    </a:lnTo>
                    <a:lnTo>
                      <a:pt x="123" y="96"/>
                    </a:lnTo>
                    <a:lnTo>
                      <a:pt x="121" y="96"/>
                    </a:lnTo>
                    <a:lnTo>
                      <a:pt x="121" y="95"/>
                    </a:lnTo>
                    <a:lnTo>
                      <a:pt x="120" y="95"/>
                    </a:lnTo>
                    <a:lnTo>
                      <a:pt x="117" y="97"/>
                    </a:lnTo>
                    <a:lnTo>
                      <a:pt x="111" y="100"/>
                    </a:lnTo>
                    <a:lnTo>
                      <a:pt x="110" y="101"/>
                    </a:lnTo>
                    <a:lnTo>
                      <a:pt x="109" y="101"/>
                    </a:lnTo>
                    <a:lnTo>
                      <a:pt x="107" y="101"/>
                    </a:lnTo>
                    <a:lnTo>
                      <a:pt x="107" y="101"/>
                    </a:lnTo>
                    <a:lnTo>
                      <a:pt x="106" y="101"/>
                    </a:lnTo>
                    <a:lnTo>
                      <a:pt x="105" y="102"/>
                    </a:lnTo>
                    <a:lnTo>
                      <a:pt x="104" y="103"/>
                    </a:lnTo>
                    <a:lnTo>
                      <a:pt x="103" y="103"/>
                    </a:lnTo>
                    <a:lnTo>
                      <a:pt x="103" y="104"/>
                    </a:lnTo>
                    <a:lnTo>
                      <a:pt x="102" y="104"/>
                    </a:lnTo>
                    <a:lnTo>
                      <a:pt x="100" y="106"/>
                    </a:lnTo>
                    <a:lnTo>
                      <a:pt x="100" y="106"/>
                    </a:lnTo>
                    <a:lnTo>
                      <a:pt x="97" y="104"/>
                    </a:lnTo>
                    <a:lnTo>
                      <a:pt x="97" y="105"/>
                    </a:lnTo>
                    <a:lnTo>
                      <a:pt x="96" y="107"/>
                    </a:lnTo>
                    <a:lnTo>
                      <a:pt x="96" y="107"/>
                    </a:lnTo>
                    <a:lnTo>
                      <a:pt x="93" y="110"/>
                    </a:lnTo>
                    <a:lnTo>
                      <a:pt x="93" y="110"/>
                    </a:lnTo>
                    <a:lnTo>
                      <a:pt x="92" y="110"/>
                    </a:lnTo>
                    <a:lnTo>
                      <a:pt x="89" y="107"/>
                    </a:lnTo>
                    <a:lnTo>
                      <a:pt x="88" y="107"/>
                    </a:lnTo>
                    <a:lnTo>
                      <a:pt x="88" y="104"/>
                    </a:lnTo>
                    <a:lnTo>
                      <a:pt x="87" y="107"/>
                    </a:lnTo>
                    <a:lnTo>
                      <a:pt x="85" y="107"/>
                    </a:lnTo>
                    <a:lnTo>
                      <a:pt x="83" y="106"/>
                    </a:lnTo>
                    <a:lnTo>
                      <a:pt x="83" y="105"/>
                    </a:lnTo>
                    <a:lnTo>
                      <a:pt x="80" y="105"/>
                    </a:lnTo>
                    <a:lnTo>
                      <a:pt x="79" y="103"/>
                    </a:lnTo>
                    <a:lnTo>
                      <a:pt x="79" y="102"/>
                    </a:lnTo>
                    <a:lnTo>
                      <a:pt x="78" y="102"/>
                    </a:lnTo>
                    <a:lnTo>
                      <a:pt x="77" y="101"/>
                    </a:lnTo>
                    <a:lnTo>
                      <a:pt x="77" y="100"/>
                    </a:lnTo>
                    <a:lnTo>
                      <a:pt x="76" y="100"/>
                    </a:lnTo>
                    <a:lnTo>
                      <a:pt x="73" y="98"/>
                    </a:lnTo>
                    <a:lnTo>
                      <a:pt x="73" y="96"/>
                    </a:lnTo>
                    <a:lnTo>
                      <a:pt x="69" y="103"/>
                    </a:lnTo>
                    <a:lnTo>
                      <a:pt x="67" y="103"/>
                    </a:lnTo>
                    <a:lnTo>
                      <a:pt x="66" y="103"/>
                    </a:lnTo>
                    <a:lnTo>
                      <a:pt x="65" y="104"/>
                    </a:lnTo>
                    <a:lnTo>
                      <a:pt x="65" y="106"/>
                    </a:lnTo>
                    <a:lnTo>
                      <a:pt x="60" y="107"/>
                    </a:lnTo>
                    <a:lnTo>
                      <a:pt x="59" y="107"/>
                    </a:lnTo>
                    <a:lnTo>
                      <a:pt x="59" y="107"/>
                    </a:lnTo>
                    <a:lnTo>
                      <a:pt x="57" y="108"/>
                    </a:lnTo>
                    <a:lnTo>
                      <a:pt x="55" y="108"/>
                    </a:lnTo>
                    <a:lnTo>
                      <a:pt x="55" y="107"/>
                    </a:lnTo>
                    <a:lnTo>
                      <a:pt x="53" y="106"/>
                    </a:lnTo>
                    <a:lnTo>
                      <a:pt x="52" y="107"/>
                    </a:lnTo>
                    <a:lnTo>
                      <a:pt x="51" y="107"/>
                    </a:lnTo>
                    <a:lnTo>
                      <a:pt x="49" y="108"/>
                    </a:lnTo>
                    <a:lnTo>
                      <a:pt x="48" y="108"/>
                    </a:lnTo>
                    <a:lnTo>
                      <a:pt x="45" y="110"/>
                    </a:lnTo>
                    <a:lnTo>
                      <a:pt x="43" y="110"/>
                    </a:lnTo>
                    <a:lnTo>
                      <a:pt x="42" y="108"/>
                    </a:lnTo>
                    <a:lnTo>
                      <a:pt x="42" y="107"/>
                    </a:lnTo>
                    <a:lnTo>
                      <a:pt x="41" y="107"/>
                    </a:lnTo>
                    <a:lnTo>
                      <a:pt x="39" y="108"/>
                    </a:lnTo>
                    <a:lnTo>
                      <a:pt x="37" y="107"/>
                    </a:lnTo>
                    <a:lnTo>
                      <a:pt x="34" y="107"/>
                    </a:lnTo>
                    <a:lnTo>
                      <a:pt x="34" y="108"/>
                    </a:lnTo>
                    <a:lnTo>
                      <a:pt x="34" y="110"/>
                    </a:lnTo>
                    <a:lnTo>
                      <a:pt x="34" y="111"/>
                    </a:lnTo>
                    <a:lnTo>
                      <a:pt x="34" y="112"/>
                    </a:lnTo>
                    <a:lnTo>
                      <a:pt x="32" y="113"/>
                    </a:lnTo>
                    <a:lnTo>
                      <a:pt x="31" y="114"/>
                    </a:lnTo>
                    <a:lnTo>
                      <a:pt x="29" y="114"/>
                    </a:lnTo>
                    <a:lnTo>
                      <a:pt x="28" y="115"/>
                    </a:lnTo>
                    <a:lnTo>
                      <a:pt x="26" y="117"/>
                    </a:lnTo>
                    <a:lnTo>
                      <a:pt x="24" y="118"/>
                    </a:lnTo>
                    <a:lnTo>
                      <a:pt x="23" y="118"/>
                    </a:lnTo>
                    <a:lnTo>
                      <a:pt x="22" y="119"/>
                    </a:lnTo>
                    <a:lnTo>
                      <a:pt x="21" y="117"/>
                    </a:lnTo>
                    <a:lnTo>
                      <a:pt x="19" y="116"/>
                    </a:lnTo>
                    <a:lnTo>
                      <a:pt x="17" y="115"/>
                    </a:lnTo>
                    <a:lnTo>
                      <a:pt x="16" y="115"/>
                    </a:lnTo>
                    <a:lnTo>
                      <a:pt x="16" y="114"/>
                    </a:lnTo>
                    <a:lnTo>
                      <a:pt x="16" y="114"/>
                    </a:lnTo>
                    <a:lnTo>
                      <a:pt x="14" y="112"/>
                    </a:lnTo>
                    <a:lnTo>
                      <a:pt x="14" y="113"/>
                    </a:lnTo>
                    <a:lnTo>
                      <a:pt x="12" y="112"/>
                    </a:lnTo>
                    <a:lnTo>
                      <a:pt x="11" y="111"/>
                    </a:lnTo>
                    <a:lnTo>
                      <a:pt x="10" y="111"/>
                    </a:lnTo>
                    <a:lnTo>
                      <a:pt x="9" y="110"/>
                    </a:lnTo>
                    <a:lnTo>
                      <a:pt x="9" y="109"/>
                    </a:lnTo>
                    <a:lnTo>
                      <a:pt x="9" y="107"/>
                    </a:lnTo>
                    <a:lnTo>
                      <a:pt x="9" y="105"/>
                    </a:lnTo>
                    <a:lnTo>
                      <a:pt x="9" y="103"/>
                    </a:lnTo>
                    <a:lnTo>
                      <a:pt x="9" y="103"/>
                    </a:lnTo>
                    <a:lnTo>
                      <a:pt x="8" y="102"/>
                    </a:lnTo>
                    <a:lnTo>
                      <a:pt x="8" y="99"/>
                    </a:lnTo>
                    <a:lnTo>
                      <a:pt x="8" y="98"/>
                    </a:lnTo>
                    <a:lnTo>
                      <a:pt x="7" y="97"/>
                    </a:lnTo>
                    <a:lnTo>
                      <a:pt x="7" y="96"/>
                    </a:lnTo>
                    <a:lnTo>
                      <a:pt x="7" y="95"/>
                    </a:lnTo>
                    <a:lnTo>
                      <a:pt x="7" y="93"/>
                    </a:lnTo>
                    <a:lnTo>
                      <a:pt x="7" y="91"/>
                    </a:lnTo>
                    <a:lnTo>
                      <a:pt x="6" y="89"/>
                    </a:lnTo>
                    <a:lnTo>
                      <a:pt x="6" y="88"/>
                    </a:lnTo>
                    <a:lnTo>
                      <a:pt x="5" y="87"/>
                    </a:lnTo>
                    <a:lnTo>
                      <a:pt x="5" y="86"/>
                    </a:lnTo>
                    <a:lnTo>
                      <a:pt x="4" y="85"/>
                    </a:lnTo>
                    <a:lnTo>
                      <a:pt x="4" y="83"/>
                    </a:lnTo>
                    <a:lnTo>
                      <a:pt x="4" y="82"/>
                    </a:lnTo>
                    <a:lnTo>
                      <a:pt x="5" y="83"/>
                    </a:lnTo>
                    <a:lnTo>
                      <a:pt x="6" y="83"/>
                    </a:lnTo>
                    <a:lnTo>
                      <a:pt x="7" y="82"/>
                    </a:lnTo>
                    <a:lnTo>
                      <a:pt x="9" y="81"/>
                    </a:lnTo>
                    <a:lnTo>
                      <a:pt x="10" y="81"/>
                    </a:lnTo>
                    <a:lnTo>
                      <a:pt x="12" y="81"/>
                    </a:lnTo>
                    <a:lnTo>
                      <a:pt x="14" y="81"/>
                    </a:lnTo>
                    <a:lnTo>
                      <a:pt x="14" y="81"/>
                    </a:lnTo>
                    <a:lnTo>
                      <a:pt x="15" y="80"/>
                    </a:lnTo>
                    <a:lnTo>
                      <a:pt x="16" y="80"/>
                    </a:lnTo>
                    <a:lnTo>
                      <a:pt x="17" y="79"/>
                    </a:lnTo>
                    <a:lnTo>
                      <a:pt x="18" y="79"/>
                    </a:lnTo>
                    <a:lnTo>
                      <a:pt x="18" y="78"/>
                    </a:lnTo>
                    <a:lnTo>
                      <a:pt x="17" y="76"/>
                    </a:lnTo>
                    <a:lnTo>
                      <a:pt x="17" y="76"/>
                    </a:lnTo>
                    <a:lnTo>
                      <a:pt x="17" y="74"/>
                    </a:lnTo>
                    <a:lnTo>
                      <a:pt x="16" y="74"/>
                    </a:lnTo>
                    <a:lnTo>
                      <a:pt x="16" y="73"/>
                    </a:lnTo>
                    <a:lnTo>
                      <a:pt x="15" y="72"/>
                    </a:lnTo>
                    <a:lnTo>
                      <a:pt x="15" y="71"/>
                    </a:lnTo>
                    <a:lnTo>
                      <a:pt x="15" y="69"/>
                    </a:lnTo>
                    <a:lnTo>
                      <a:pt x="15" y="67"/>
                    </a:lnTo>
                    <a:lnTo>
                      <a:pt x="15" y="65"/>
                    </a:lnTo>
                    <a:lnTo>
                      <a:pt x="15" y="65"/>
                    </a:lnTo>
                    <a:lnTo>
                      <a:pt x="17" y="64"/>
                    </a:lnTo>
                    <a:lnTo>
                      <a:pt x="15" y="63"/>
                    </a:lnTo>
                    <a:lnTo>
                      <a:pt x="14" y="62"/>
                    </a:lnTo>
                    <a:lnTo>
                      <a:pt x="14" y="61"/>
                    </a:lnTo>
                    <a:lnTo>
                      <a:pt x="12" y="59"/>
                    </a:lnTo>
                    <a:lnTo>
                      <a:pt x="10" y="57"/>
                    </a:lnTo>
                    <a:lnTo>
                      <a:pt x="10" y="56"/>
                    </a:lnTo>
                    <a:lnTo>
                      <a:pt x="8" y="54"/>
                    </a:lnTo>
                    <a:lnTo>
                      <a:pt x="8" y="53"/>
                    </a:lnTo>
                    <a:lnTo>
                      <a:pt x="7" y="52"/>
                    </a:lnTo>
                    <a:lnTo>
                      <a:pt x="5" y="50"/>
                    </a:lnTo>
                    <a:lnTo>
                      <a:pt x="4" y="50"/>
                    </a:lnTo>
                    <a:lnTo>
                      <a:pt x="3" y="49"/>
                    </a:lnTo>
                    <a:lnTo>
                      <a:pt x="3" y="49"/>
                    </a:lnTo>
                    <a:lnTo>
                      <a:pt x="2" y="47"/>
                    </a:lnTo>
                    <a:lnTo>
                      <a:pt x="2" y="45"/>
                    </a:lnTo>
                    <a:lnTo>
                      <a:pt x="1" y="43"/>
                    </a:lnTo>
                    <a:lnTo>
                      <a:pt x="0" y="41"/>
                    </a:lnTo>
                    <a:lnTo>
                      <a:pt x="0" y="40"/>
                    </a:lnTo>
                    <a:lnTo>
                      <a:pt x="1" y="40"/>
                    </a:lnTo>
                    <a:lnTo>
                      <a:pt x="2" y="39"/>
                    </a:lnTo>
                    <a:lnTo>
                      <a:pt x="3" y="38"/>
                    </a:lnTo>
                    <a:lnTo>
                      <a:pt x="4" y="38"/>
                    </a:lnTo>
                    <a:lnTo>
                      <a:pt x="5" y="37"/>
                    </a:lnTo>
                    <a:lnTo>
                      <a:pt x="7" y="36"/>
                    </a:lnTo>
                    <a:lnTo>
                      <a:pt x="7" y="35"/>
                    </a:lnTo>
                    <a:lnTo>
                      <a:pt x="8" y="35"/>
                    </a:lnTo>
                    <a:lnTo>
                      <a:pt x="8" y="34"/>
                    </a:lnTo>
                    <a:lnTo>
                      <a:pt x="10" y="34"/>
                    </a:lnTo>
                    <a:lnTo>
                      <a:pt x="10" y="34"/>
                    </a:lnTo>
                    <a:lnTo>
                      <a:pt x="11" y="33"/>
                    </a:lnTo>
                    <a:lnTo>
                      <a:pt x="12" y="32"/>
                    </a:lnTo>
                    <a:lnTo>
                      <a:pt x="13" y="32"/>
                    </a:lnTo>
                    <a:lnTo>
                      <a:pt x="14" y="32"/>
                    </a:lnTo>
                    <a:lnTo>
                      <a:pt x="14" y="31"/>
                    </a:lnTo>
                    <a:lnTo>
                      <a:pt x="14" y="31"/>
                    </a:lnTo>
                    <a:lnTo>
                      <a:pt x="14" y="31"/>
                    </a:lnTo>
                    <a:lnTo>
                      <a:pt x="15" y="31"/>
                    </a:lnTo>
                    <a:lnTo>
                      <a:pt x="17" y="31"/>
                    </a:lnTo>
                    <a:lnTo>
                      <a:pt x="17" y="31"/>
                    </a:lnTo>
                    <a:lnTo>
                      <a:pt x="19" y="29"/>
                    </a:lnTo>
                    <a:lnTo>
                      <a:pt x="20" y="29"/>
                    </a:lnTo>
                    <a:lnTo>
                      <a:pt x="21" y="29"/>
                    </a:lnTo>
                    <a:lnTo>
                      <a:pt x="21" y="29"/>
                    </a:lnTo>
                    <a:lnTo>
                      <a:pt x="22" y="29"/>
                    </a:lnTo>
                    <a:lnTo>
                      <a:pt x="24" y="29"/>
                    </a:lnTo>
                    <a:lnTo>
                      <a:pt x="24" y="29"/>
                    </a:lnTo>
                    <a:lnTo>
                      <a:pt x="25" y="29"/>
                    </a:lnTo>
                    <a:lnTo>
                      <a:pt x="26" y="29"/>
                    </a:lnTo>
                    <a:lnTo>
                      <a:pt x="27" y="29"/>
                    </a:lnTo>
                    <a:lnTo>
                      <a:pt x="28" y="29"/>
                    </a:lnTo>
                    <a:lnTo>
                      <a:pt x="29" y="30"/>
                    </a:lnTo>
                    <a:lnTo>
                      <a:pt x="30" y="29"/>
                    </a:lnTo>
                    <a:lnTo>
                      <a:pt x="31" y="29"/>
                    </a:lnTo>
                    <a:lnTo>
                      <a:pt x="32" y="29"/>
                    </a:lnTo>
                    <a:lnTo>
                      <a:pt x="33" y="29"/>
                    </a:lnTo>
                    <a:lnTo>
                      <a:pt x="34" y="29"/>
                    </a:lnTo>
                    <a:lnTo>
                      <a:pt x="34" y="29"/>
                    </a:lnTo>
                    <a:lnTo>
                      <a:pt x="35" y="28"/>
                    </a:lnTo>
                    <a:lnTo>
                      <a:pt x="35" y="27"/>
                    </a:lnTo>
                    <a:lnTo>
                      <a:pt x="36" y="26"/>
                    </a:lnTo>
                    <a:lnTo>
                      <a:pt x="38" y="24"/>
                    </a:lnTo>
                    <a:lnTo>
                      <a:pt x="40" y="24"/>
                    </a:lnTo>
                    <a:lnTo>
                      <a:pt x="41" y="24"/>
                    </a:lnTo>
                    <a:lnTo>
                      <a:pt x="41" y="24"/>
                    </a:lnTo>
                    <a:lnTo>
                      <a:pt x="41" y="24"/>
                    </a:lnTo>
                    <a:lnTo>
                      <a:pt x="43" y="24"/>
                    </a:lnTo>
                    <a:lnTo>
                      <a:pt x="43" y="24"/>
                    </a:lnTo>
                    <a:lnTo>
                      <a:pt x="43" y="23"/>
                    </a:lnTo>
                    <a:lnTo>
                      <a:pt x="44" y="23"/>
                    </a:lnTo>
                    <a:lnTo>
                      <a:pt x="45" y="23"/>
                    </a:lnTo>
                    <a:lnTo>
                      <a:pt x="45" y="22"/>
                    </a:lnTo>
                    <a:lnTo>
                      <a:pt x="46" y="21"/>
                    </a:lnTo>
                    <a:lnTo>
                      <a:pt x="47" y="20"/>
                    </a:lnTo>
                    <a:lnTo>
                      <a:pt x="48" y="20"/>
                    </a:lnTo>
                    <a:lnTo>
                      <a:pt x="48" y="20"/>
                    </a:lnTo>
                    <a:lnTo>
                      <a:pt x="50" y="20"/>
                    </a:lnTo>
                    <a:lnTo>
                      <a:pt x="51" y="20"/>
                    </a:lnTo>
                    <a:lnTo>
                      <a:pt x="52" y="20"/>
                    </a:lnTo>
                    <a:lnTo>
                      <a:pt x="52" y="19"/>
                    </a:lnTo>
                    <a:lnTo>
                      <a:pt x="53" y="19"/>
                    </a:lnTo>
                    <a:lnTo>
                      <a:pt x="54" y="19"/>
                    </a:lnTo>
                    <a:lnTo>
                      <a:pt x="55" y="19"/>
                    </a:lnTo>
                    <a:lnTo>
                      <a:pt x="56" y="19"/>
                    </a:lnTo>
                    <a:lnTo>
                      <a:pt x="57" y="18"/>
                    </a:lnTo>
                    <a:lnTo>
                      <a:pt x="58" y="18"/>
                    </a:lnTo>
                    <a:lnTo>
                      <a:pt x="59" y="18"/>
                    </a:lnTo>
                    <a:lnTo>
                      <a:pt x="59" y="17"/>
                    </a:lnTo>
                    <a:lnTo>
                      <a:pt x="60" y="17"/>
                    </a:lnTo>
                    <a:lnTo>
                      <a:pt x="61" y="16"/>
                    </a:lnTo>
                    <a:lnTo>
                      <a:pt x="62" y="15"/>
                    </a:lnTo>
                    <a:lnTo>
                      <a:pt x="62" y="14"/>
                    </a:lnTo>
                    <a:lnTo>
                      <a:pt x="62" y="15"/>
                    </a:lnTo>
                    <a:lnTo>
                      <a:pt x="62" y="16"/>
                    </a:lnTo>
                    <a:lnTo>
                      <a:pt x="63" y="17"/>
                    </a:lnTo>
                    <a:lnTo>
                      <a:pt x="63" y="17"/>
                    </a:lnTo>
                    <a:lnTo>
                      <a:pt x="64" y="17"/>
                    </a:lnTo>
                    <a:lnTo>
                      <a:pt x="65" y="17"/>
                    </a:lnTo>
                    <a:lnTo>
                      <a:pt x="66" y="18"/>
                    </a:lnTo>
                    <a:lnTo>
                      <a:pt x="67" y="18"/>
                    </a:lnTo>
                    <a:lnTo>
                      <a:pt x="68" y="19"/>
                    </a:lnTo>
                    <a:lnTo>
                      <a:pt x="68" y="20"/>
                    </a:lnTo>
                    <a:lnTo>
                      <a:pt x="69" y="20"/>
                    </a:lnTo>
                    <a:lnTo>
                      <a:pt x="69" y="20"/>
                    </a:lnTo>
                    <a:lnTo>
                      <a:pt x="70" y="20"/>
                    </a:lnTo>
                    <a:lnTo>
                      <a:pt x="71" y="20"/>
                    </a:lnTo>
                    <a:lnTo>
                      <a:pt x="72" y="20"/>
                    </a:lnTo>
                    <a:lnTo>
                      <a:pt x="72" y="20"/>
                    </a:lnTo>
                    <a:lnTo>
                      <a:pt x="72" y="21"/>
                    </a:lnTo>
                    <a:lnTo>
                      <a:pt x="72" y="22"/>
                    </a:lnTo>
                    <a:lnTo>
                      <a:pt x="72" y="23"/>
                    </a:lnTo>
                    <a:lnTo>
                      <a:pt x="72" y="24"/>
                    </a:lnTo>
                    <a:lnTo>
                      <a:pt x="72" y="24"/>
                    </a:lnTo>
                    <a:lnTo>
                      <a:pt x="73" y="26"/>
                    </a:lnTo>
                    <a:lnTo>
                      <a:pt x="75" y="27"/>
                    </a:lnTo>
                    <a:lnTo>
                      <a:pt x="76" y="27"/>
                    </a:lnTo>
                    <a:lnTo>
                      <a:pt x="76" y="28"/>
                    </a:lnTo>
                    <a:lnTo>
                      <a:pt x="77" y="28"/>
                    </a:lnTo>
                    <a:lnTo>
                      <a:pt x="78" y="28"/>
                    </a:lnTo>
                    <a:lnTo>
                      <a:pt x="78" y="29"/>
                    </a:lnTo>
                    <a:lnTo>
                      <a:pt x="79" y="29"/>
                    </a:lnTo>
                    <a:lnTo>
                      <a:pt x="79" y="31"/>
                    </a:lnTo>
                    <a:lnTo>
                      <a:pt x="79" y="31"/>
                    </a:lnTo>
                    <a:lnTo>
                      <a:pt x="79" y="32"/>
                    </a:lnTo>
                    <a:lnTo>
                      <a:pt x="79" y="33"/>
                    </a:lnTo>
                    <a:lnTo>
                      <a:pt x="80" y="33"/>
                    </a:lnTo>
                    <a:lnTo>
                      <a:pt x="80" y="34"/>
                    </a:lnTo>
                    <a:lnTo>
                      <a:pt x="80" y="34"/>
                    </a:lnTo>
                    <a:lnTo>
                      <a:pt x="81" y="34"/>
                    </a:lnTo>
                    <a:lnTo>
                      <a:pt x="82" y="35"/>
                    </a:lnTo>
                    <a:lnTo>
                      <a:pt x="82" y="36"/>
                    </a:lnTo>
                    <a:lnTo>
                      <a:pt x="83" y="36"/>
                    </a:lnTo>
                    <a:lnTo>
                      <a:pt x="83" y="37"/>
                    </a:lnTo>
                    <a:lnTo>
                      <a:pt x="83" y="38"/>
                    </a:lnTo>
                    <a:lnTo>
                      <a:pt x="84" y="38"/>
                    </a:lnTo>
                    <a:lnTo>
                      <a:pt x="84" y="39"/>
                    </a:lnTo>
                    <a:lnTo>
                      <a:pt x="84" y="40"/>
                    </a:lnTo>
                    <a:lnTo>
                      <a:pt x="85" y="40"/>
                    </a:lnTo>
                    <a:lnTo>
                      <a:pt x="85" y="41"/>
                    </a:lnTo>
                    <a:lnTo>
                      <a:pt x="86" y="41"/>
                    </a:lnTo>
                    <a:lnTo>
                      <a:pt x="86" y="42"/>
                    </a:lnTo>
                    <a:lnTo>
                      <a:pt x="87" y="43"/>
                    </a:lnTo>
                    <a:lnTo>
                      <a:pt x="87" y="44"/>
                    </a:lnTo>
                    <a:lnTo>
                      <a:pt x="86" y="45"/>
                    </a:lnTo>
                    <a:lnTo>
                      <a:pt x="86" y="46"/>
                    </a:lnTo>
                    <a:lnTo>
                      <a:pt x="87" y="46"/>
                    </a:lnTo>
                    <a:lnTo>
                      <a:pt x="88" y="46"/>
                    </a:lnTo>
                    <a:lnTo>
                      <a:pt x="88" y="45"/>
                    </a:lnTo>
                    <a:lnTo>
                      <a:pt x="89" y="45"/>
                    </a:lnTo>
                    <a:lnTo>
                      <a:pt x="90" y="45"/>
                    </a:lnTo>
                    <a:lnTo>
                      <a:pt x="91" y="45"/>
                    </a:lnTo>
                    <a:lnTo>
                      <a:pt x="92" y="45"/>
                    </a:lnTo>
                    <a:lnTo>
                      <a:pt x="93" y="45"/>
                    </a:lnTo>
                    <a:lnTo>
                      <a:pt x="93" y="45"/>
                    </a:lnTo>
                    <a:lnTo>
                      <a:pt x="95" y="46"/>
                    </a:lnTo>
                    <a:lnTo>
                      <a:pt x="96" y="46"/>
                    </a:lnTo>
                    <a:lnTo>
                      <a:pt x="96" y="47"/>
                    </a:lnTo>
                    <a:lnTo>
                      <a:pt x="97" y="46"/>
                    </a:lnTo>
                    <a:lnTo>
                      <a:pt x="98" y="46"/>
                    </a:lnTo>
                    <a:lnTo>
                      <a:pt x="99" y="46"/>
                    </a:lnTo>
                    <a:lnTo>
                      <a:pt x="99" y="45"/>
                    </a:lnTo>
                    <a:lnTo>
                      <a:pt x="100" y="45"/>
                    </a:lnTo>
                    <a:lnTo>
                      <a:pt x="100" y="46"/>
                    </a:lnTo>
                    <a:lnTo>
                      <a:pt x="101" y="47"/>
                    </a:lnTo>
                    <a:lnTo>
                      <a:pt x="101" y="48"/>
                    </a:lnTo>
                    <a:lnTo>
                      <a:pt x="101" y="48"/>
                    </a:lnTo>
                    <a:lnTo>
                      <a:pt x="102" y="48"/>
                    </a:lnTo>
                    <a:lnTo>
                      <a:pt x="103" y="48"/>
                    </a:lnTo>
                    <a:lnTo>
                      <a:pt x="103" y="49"/>
                    </a:lnTo>
                    <a:lnTo>
                      <a:pt x="103" y="50"/>
                    </a:lnTo>
                    <a:lnTo>
                      <a:pt x="103" y="50"/>
                    </a:lnTo>
                    <a:lnTo>
                      <a:pt x="104" y="51"/>
                    </a:lnTo>
                    <a:lnTo>
                      <a:pt x="105" y="52"/>
                    </a:lnTo>
                    <a:lnTo>
                      <a:pt x="106" y="52"/>
                    </a:lnTo>
                    <a:lnTo>
                      <a:pt x="107" y="52"/>
                    </a:lnTo>
                    <a:lnTo>
                      <a:pt x="107" y="52"/>
                    </a:lnTo>
                    <a:lnTo>
                      <a:pt x="108" y="53"/>
                    </a:lnTo>
                    <a:lnTo>
                      <a:pt x="109" y="52"/>
                    </a:lnTo>
                    <a:lnTo>
                      <a:pt x="110" y="52"/>
                    </a:lnTo>
                    <a:lnTo>
                      <a:pt x="110" y="53"/>
                    </a:lnTo>
                    <a:lnTo>
                      <a:pt x="110" y="54"/>
                    </a:lnTo>
                    <a:lnTo>
                      <a:pt x="110" y="55"/>
                    </a:lnTo>
                    <a:lnTo>
                      <a:pt x="110" y="55"/>
                    </a:lnTo>
                    <a:lnTo>
                      <a:pt x="111" y="55"/>
                    </a:lnTo>
                    <a:lnTo>
                      <a:pt x="112" y="55"/>
                    </a:lnTo>
                    <a:lnTo>
                      <a:pt x="112" y="55"/>
                    </a:lnTo>
                    <a:lnTo>
                      <a:pt x="112" y="56"/>
                    </a:lnTo>
                    <a:lnTo>
                      <a:pt x="113" y="56"/>
                    </a:lnTo>
                    <a:lnTo>
                      <a:pt x="114" y="57"/>
                    </a:lnTo>
                    <a:lnTo>
                      <a:pt x="114" y="57"/>
                    </a:lnTo>
                    <a:lnTo>
                      <a:pt x="114" y="58"/>
                    </a:lnTo>
                    <a:lnTo>
                      <a:pt x="115" y="58"/>
                    </a:lnTo>
                    <a:lnTo>
                      <a:pt x="116" y="59"/>
                    </a:lnTo>
                    <a:lnTo>
                      <a:pt x="117" y="59"/>
                    </a:lnTo>
                    <a:lnTo>
                      <a:pt x="117" y="59"/>
                    </a:lnTo>
                    <a:lnTo>
                      <a:pt x="119" y="59"/>
                    </a:lnTo>
                    <a:lnTo>
                      <a:pt x="119" y="60"/>
                    </a:lnTo>
                    <a:lnTo>
                      <a:pt x="120" y="60"/>
                    </a:lnTo>
                    <a:lnTo>
                      <a:pt x="120" y="61"/>
                    </a:lnTo>
                    <a:lnTo>
                      <a:pt x="119" y="62"/>
                    </a:lnTo>
                    <a:lnTo>
                      <a:pt x="119" y="64"/>
                    </a:lnTo>
                    <a:lnTo>
                      <a:pt x="118" y="64"/>
                    </a:lnTo>
                    <a:lnTo>
                      <a:pt x="117" y="64"/>
                    </a:lnTo>
                    <a:lnTo>
                      <a:pt x="117" y="65"/>
                    </a:lnTo>
                    <a:lnTo>
                      <a:pt x="117" y="65"/>
                    </a:lnTo>
                    <a:lnTo>
                      <a:pt x="117" y="66"/>
                    </a:lnTo>
                    <a:lnTo>
                      <a:pt x="117" y="67"/>
                    </a:lnTo>
                    <a:lnTo>
                      <a:pt x="118" y="67"/>
                    </a:lnTo>
                    <a:lnTo>
                      <a:pt x="119" y="67"/>
                    </a:lnTo>
                    <a:lnTo>
                      <a:pt x="120" y="67"/>
                    </a:lnTo>
                    <a:lnTo>
                      <a:pt x="121" y="67"/>
                    </a:lnTo>
                    <a:lnTo>
                      <a:pt x="122" y="65"/>
                    </a:lnTo>
                    <a:lnTo>
                      <a:pt x="123" y="65"/>
                    </a:lnTo>
                    <a:lnTo>
                      <a:pt x="125" y="62"/>
                    </a:lnTo>
                    <a:lnTo>
                      <a:pt x="125" y="61"/>
                    </a:lnTo>
                    <a:lnTo>
                      <a:pt x="125" y="60"/>
                    </a:lnTo>
                    <a:lnTo>
                      <a:pt x="126" y="59"/>
                    </a:lnTo>
                    <a:lnTo>
                      <a:pt x="127" y="60"/>
                    </a:lnTo>
                    <a:lnTo>
                      <a:pt x="127" y="59"/>
                    </a:lnTo>
                    <a:lnTo>
                      <a:pt x="129" y="59"/>
                    </a:lnTo>
                    <a:lnTo>
                      <a:pt x="130" y="58"/>
                    </a:lnTo>
                    <a:lnTo>
                      <a:pt x="131" y="57"/>
                    </a:lnTo>
                    <a:lnTo>
                      <a:pt x="133" y="55"/>
                    </a:lnTo>
                    <a:lnTo>
                      <a:pt x="134" y="55"/>
                    </a:lnTo>
                    <a:lnTo>
                      <a:pt x="134" y="52"/>
                    </a:lnTo>
                    <a:lnTo>
                      <a:pt x="134" y="51"/>
                    </a:lnTo>
                    <a:lnTo>
                      <a:pt x="134" y="50"/>
                    </a:lnTo>
                    <a:lnTo>
                      <a:pt x="134" y="49"/>
                    </a:lnTo>
                    <a:lnTo>
                      <a:pt x="134" y="48"/>
                    </a:lnTo>
                    <a:lnTo>
                      <a:pt x="134" y="48"/>
                    </a:lnTo>
                    <a:lnTo>
                      <a:pt x="135" y="48"/>
                    </a:lnTo>
                    <a:lnTo>
                      <a:pt x="135" y="49"/>
                    </a:lnTo>
                    <a:lnTo>
                      <a:pt x="136" y="50"/>
                    </a:lnTo>
                    <a:lnTo>
                      <a:pt x="137" y="50"/>
                    </a:lnTo>
                    <a:lnTo>
                      <a:pt x="138" y="50"/>
                    </a:lnTo>
                    <a:lnTo>
                      <a:pt x="138" y="50"/>
                    </a:lnTo>
                    <a:lnTo>
                      <a:pt x="139" y="50"/>
                    </a:lnTo>
                    <a:lnTo>
                      <a:pt x="139" y="51"/>
                    </a:lnTo>
                    <a:lnTo>
                      <a:pt x="140" y="50"/>
                    </a:lnTo>
                    <a:lnTo>
                      <a:pt x="140" y="49"/>
                    </a:lnTo>
                    <a:lnTo>
                      <a:pt x="140" y="48"/>
                    </a:lnTo>
                    <a:lnTo>
                      <a:pt x="139" y="48"/>
                    </a:lnTo>
                    <a:lnTo>
                      <a:pt x="140" y="48"/>
                    </a:lnTo>
                    <a:lnTo>
                      <a:pt x="141" y="48"/>
                    </a:lnTo>
                    <a:lnTo>
                      <a:pt x="141" y="48"/>
                    </a:lnTo>
                    <a:lnTo>
                      <a:pt x="142" y="48"/>
                    </a:lnTo>
                    <a:lnTo>
                      <a:pt x="142" y="47"/>
                    </a:lnTo>
                    <a:lnTo>
                      <a:pt x="143" y="46"/>
                    </a:lnTo>
                    <a:lnTo>
                      <a:pt x="143" y="45"/>
                    </a:lnTo>
                    <a:lnTo>
                      <a:pt x="143" y="45"/>
                    </a:lnTo>
                    <a:lnTo>
                      <a:pt x="144" y="45"/>
                    </a:lnTo>
                    <a:lnTo>
                      <a:pt x="145" y="45"/>
                    </a:lnTo>
                    <a:lnTo>
                      <a:pt x="146" y="46"/>
                    </a:lnTo>
                    <a:lnTo>
                      <a:pt x="147" y="46"/>
                    </a:lnTo>
                    <a:lnTo>
                      <a:pt x="148" y="46"/>
                    </a:lnTo>
                    <a:lnTo>
                      <a:pt x="148" y="45"/>
                    </a:lnTo>
                    <a:lnTo>
                      <a:pt x="148" y="45"/>
                    </a:lnTo>
                    <a:lnTo>
                      <a:pt x="149" y="45"/>
                    </a:lnTo>
                    <a:lnTo>
                      <a:pt x="150" y="45"/>
                    </a:lnTo>
                    <a:lnTo>
                      <a:pt x="150" y="46"/>
                    </a:lnTo>
                    <a:lnTo>
                      <a:pt x="152" y="46"/>
                    </a:lnTo>
                    <a:lnTo>
                      <a:pt x="152" y="45"/>
                    </a:lnTo>
                    <a:lnTo>
                      <a:pt x="152" y="44"/>
                    </a:lnTo>
                    <a:lnTo>
                      <a:pt x="153" y="44"/>
                    </a:lnTo>
                    <a:lnTo>
                      <a:pt x="154" y="44"/>
                    </a:lnTo>
                    <a:lnTo>
                      <a:pt x="155" y="44"/>
                    </a:lnTo>
                    <a:lnTo>
                      <a:pt x="156" y="42"/>
                    </a:lnTo>
                    <a:lnTo>
                      <a:pt x="157" y="41"/>
                    </a:lnTo>
                    <a:lnTo>
                      <a:pt x="158" y="41"/>
                    </a:lnTo>
                    <a:lnTo>
                      <a:pt x="159" y="41"/>
                    </a:lnTo>
                    <a:lnTo>
                      <a:pt x="160" y="40"/>
                    </a:lnTo>
                    <a:lnTo>
                      <a:pt x="161" y="38"/>
                    </a:lnTo>
                    <a:lnTo>
                      <a:pt x="162" y="38"/>
                    </a:lnTo>
                    <a:lnTo>
                      <a:pt x="162" y="38"/>
                    </a:lnTo>
                    <a:lnTo>
                      <a:pt x="163" y="40"/>
                    </a:lnTo>
                    <a:lnTo>
                      <a:pt x="165" y="40"/>
                    </a:lnTo>
                    <a:lnTo>
                      <a:pt x="166" y="40"/>
                    </a:lnTo>
                    <a:lnTo>
                      <a:pt x="167" y="41"/>
                    </a:lnTo>
                    <a:lnTo>
                      <a:pt x="168" y="42"/>
                    </a:lnTo>
                    <a:lnTo>
                      <a:pt x="169" y="42"/>
                    </a:lnTo>
                    <a:lnTo>
                      <a:pt x="169" y="42"/>
                    </a:lnTo>
                    <a:lnTo>
                      <a:pt x="171" y="42"/>
                    </a:lnTo>
                    <a:lnTo>
                      <a:pt x="172" y="41"/>
                    </a:lnTo>
                    <a:lnTo>
                      <a:pt x="173" y="40"/>
                    </a:lnTo>
                    <a:lnTo>
                      <a:pt x="174" y="39"/>
                    </a:lnTo>
                    <a:lnTo>
                      <a:pt x="174" y="38"/>
                    </a:lnTo>
                    <a:lnTo>
                      <a:pt x="174" y="38"/>
                    </a:lnTo>
                    <a:lnTo>
                      <a:pt x="174" y="37"/>
                    </a:lnTo>
                    <a:lnTo>
                      <a:pt x="174" y="36"/>
                    </a:lnTo>
                    <a:lnTo>
                      <a:pt x="176" y="36"/>
                    </a:lnTo>
                    <a:lnTo>
                      <a:pt x="178" y="35"/>
                    </a:lnTo>
                    <a:lnTo>
                      <a:pt x="180" y="36"/>
                    </a:lnTo>
                    <a:lnTo>
                      <a:pt x="180" y="35"/>
                    </a:lnTo>
                    <a:lnTo>
                      <a:pt x="180" y="34"/>
                    </a:lnTo>
                    <a:lnTo>
                      <a:pt x="182" y="34"/>
                    </a:lnTo>
                    <a:lnTo>
                      <a:pt x="183" y="34"/>
                    </a:lnTo>
                    <a:lnTo>
                      <a:pt x="183" y="34"/>
                    </a:lnTo>
                    <a:lnTo>
                      <a:pt x="184" y="34"/>
                    </a:lnTo>
                    <a:lnTo>
                      <a:pt x="185" y="33"/>
                    </a:lnTo>
                    <a:lnTo>
                      <a:pt x="187" y="32"/>
                    </a:lnTo>
                    <a:lnTo>
                      <a:pt x="188" y="32"/>
                    </a:lnTo>
                    <a:lnTo>
                      <a:pt x="189" y="32"/>
                    </a:lnTo>
                    <a:lnTo>
                      <a:pt x="190" y="32"/>
                    </a:lnTo>
                    <a:lnTo>
                      <a:pt x="191" y="31"/>
                    </a:lnTo>
                    <a:lnTo>
                      <a:pt x="191" y="31"/>
                    </a:lnTo>
                    <a:lnTo>
                      <a:pt x="192" y="30"/>
                    </a:lnTo>
                    <a:lnTo>
                      <a:pt x="193" y="29"/>
                    </a:lnTo>
                    <a:lnTo>
                      <a:pt x="194" y="29"/>
                    </a:lnTo>
                    <a:lnTo>
                      <a:pt x="195" y="28"/>
                    </a:lnTo>
                    <a:lnTo>
                      <a:pt x="196" y="27"/>
                    </a:lnTo>
                    <a:lnTo>
                      <a:pt x="198" y="27"/>
                    </a:lnTo>
                    <a:lnTo>
                      <a:pt x="199" y="27"/>
                    </a:lnTo>
                    <a:lnTo>
                      <a:pt x="199" y="26"/>
                    </a:lnTo>
                    <a:lnTo>
                      <a:pt x="200" y="26"/>
                    </a:lnTo>
                    <a:lnTo>
                      <a:pt x="200" y="25"/>
                    </a:lnTo>
                    <a:lnTo>
                      <a:pt x="201" y="25"/>
                    </a:lnTo>
                    <a:lnTo>
                      <a:pt x="202" y="25"/>
                    </a:lnTo>
                    <a:lnTo>
                      <a:pt x="203" y="25"/>
                    </a:lnTo>
                    <a:lnTo>
                      <a:pt x="203" y="25"/>
                    </a:lnTo>
                    <a:lnTo>
                      <a:pt x="204" y="25"/>
                    </a:lnTo>
                    <a:lnTo>
                      <a:pt x="205" y="24"/>
                    </a:lnTo>
                    <a:lnTo>
                      <a:pt x="205" y="23"/>
                    </a:lnTo>
                    <a:lnTo>
                      <a:pt x="205" y="22"/>
                    </a:lnTo>
                    <a:lnTo>
                      <a:pt x="204" y="22"/>
                    </a:lnTo>
                    <a:lnTo>
                      <a:pt x="205" y="20"/>
                    </a:lnTo>
                    <a:lnTo>
                      <a:pt x="206" y="20"/>
                    </a:lnTo>
                    <a:lnTo>
                      <a:pt x="207" y="20"/>
                    </a:lnTo>
                    <a:lnTo>
                      <a:pt x="207" y="20"/>
                    </a:lnTo>
                    <a:lnTo>
                      <a:pt x="207" y="19"/>
                    </a:lnTo>
                    <a:lnTo>
                      <a:pt x="207" y="18"/>
                    </a:lnTo>
                    <a:lnTo>
                      <a:pt x="208" y="19"/>
                    </a:lnTo>
                    <a:lnTo>
                      <a:pt x="208" y="20"/>
                    </a:lnTo>
                    <a:lnTo>
                      <a:pt x="209" y="21"/>
                    </a:lnTo>
                    <a:lnTo>
                      <a:pt x="210" y="20"/>
                    </a:lnTo>
                    <a:lnTo>
                      <a:pt x="210" y="20"/>
                    </a:lnTo>
                    <a:lnTo>
                      <a:pt x="209" y="19"/>
                    </a:lnTo>
                    <a:lnTo>
                      <a:pt x="210" y="18"/>
                    </a:lnTo>
                    <a:lnTo>
                      <a:pt x="210" y="19"/>
                    </a:lnTo>
                    <a:lnTo>
                      <a:pt x="211" y="19"/>
                    </a:lnTo>
                    <a:lnTo>
                      <a:pt x="210" y="18"/>
                    </a:lnTo>
                    <a:lnTo>
                      <a:pt x="211" y="18"/>
                    </a:lnTo>
                    <a:lnTo>
                      <a:pt x="212" y="19"/>
                    </a:lnTo>
                    <a:lnTo>
                      <a:pt x="213" y="18"/>
                    </a:lnTo>
                    <a:lnTo>
                      <a:pt x="213" y="19"/>
                    </a:lnTo>
                    <a:lnTo>
                      <a:pt x="214" y="18"/>
                    </a:lnTo>
                    <a:lnTo>
                      <a:pt x="214" y="17"/>
                    </a:lnTo>
                    <a:lnTo>
                      <a:pt x="216" y="17"/>
                    </a:lnTo>
                    <a:lnTo>
                      <a:pt x="216" y="17"/>
                    </a:lnTo>
                    <a:lnTo>
                      <a:pt x="217" y="17"/>
                    </a:lnTo>
                    <a:lnTo>
                      <a:pt x="217" y="16"/>
                    </a:lnTo>
                    <a:lnTo>
                      <a:pt x="219" y="15"/>
                    </a:lnTo>
                    <a:lnTo>
                      <a:pt x="219" y="14"/>
                    </a:lnTo>
                    <a:lnTo>
                      <a:pt x="219" y="14"/>
                    </a:lnTo>
                    <a:lnTo>
                      <a:pt x="220" y="14"/>
                    </a:lnTo>
                    <a:lnTo>
                      <a:pt x="221" y="13"/>
                    </a:lnTo>
                    <a:lnTo>
                      <a:pt x="221" y="12"/>
                    </a:lnTo>
                    <a:lnTo>
                      <a:pt x="222" y="13"/>
                    </a:lnTo>
                    <a:lnTo>
                      <a:pt x="223" y="13"/>
                    </a:lnTo>
                    <a:lnTo>
                      <a:pt x="224" y="12"/>
                    </a:lnTo>
                    <a:lnTo>
                      <a:pt x="224" y="12"/>
                    </a:lnTo>
                    <a:lnTo>
                      <a:pt x="225" y="12"/>
                    </a:lnTo>
                    <a:lnTo>
                      <a:pt x="226" y="12"/>
                    </a:lnTo>
                    <a:lnTo>
                      <a:pt x="227" y="12"/>
                    </a:lnTo>
                    <a:lnTo>
                      <a:pt x="227" y="13"/>
                    </a:lnTo>
                    <a:lnTo>
                      <a:pt x="228" y="13"/>
                    </a:lnTo>
                    <a:lnTo>
                      <a:pt x="228" y="12"/>
                    </a:lnTo>
                    <a:lnTo>
                      <a:pt x="228" y="11"/>
                    </a:lnTo>
                    <a:lnTo>
                      <a:pt x="228" y="10"/>
                    </a:lnTo>
                    <a:lnTo>
                      <a:pt x="229" y="10"/>
                    </a:lnTo>
                    <a:lnTo>
                      <a:pt x="229" y="10"/>
                    </a:lnTo>
                    <a:lnTo>
                      <a:pt x="230" y="9"/>
                    </a:lnTo>
                    <a:lnTo>
                      <a:pt x="230" y="8"/>
                    </a:lnTo>
                    <a:lnTo>
                      <a:pt x="231" y="8"/>
                    </a:lnTo>
                    <a:lnTo>
                      <a:pt x="231" y="7"/>
                    </a:lnTo>
                    <a:lnTo>
                      <a:pt x="232" y="7"/>
                    </a:lnTo>
                    <a:lnTo>
                      <a:pt x="235" y="7"/>
                    </a:lnTo>
                    <a:lnTo>
                      <a:pt x="235" y="6"/>
                    </a:lnTo>
                    <a:lnTo>
                      <a:pt x="234" y="6"/>
                    </a:lnTo>
                    <a:lnTo>
                      <a:pt x="234" y="5"/>
                    </a:lnTo>
                    <a:lnTo>
                      <a:pt x="234" y="5"/>
                    </a:lnTo>
                    <a:lnTo>
                      <a:pt x="235" y="5"/>
                    </a:lnTo>
                    <a:lnTo>
                      <a:pt x="236" y="4"/>
                    </a:lnTo>
                    <a:lnTo>
                      <a:pt x="236" y="3"/>
                    </a:lnTo>
                    <a:lnTo>
                      <a:pt x="237" y="3"/>
                    </a:lnTo>
                    <a:lnTo>
                      <a:pt x="238" y="3"/>
                    </a:lnTo>
                    <a:lnTo>
                      <a:pt x="238" y="2"/>
                    </a:lnTo>
                    <a:lnTo>
                      <a:pt x="238" y="1"/>
                    </a:lnTo>
                    <a:lnTo>
                      <a:pt x="238" y="1"/>
                    </a:lnTo>
                    <a:lnTo>
                      <a:pt x="239" y="1"/>
                    </a:lnTo>
                    <a:lnTo>
                      <a:pt x="238" y="0"/>
                    </a:lnTo>
                    <a:lnTo>
                      <a:pt x="238" y="0"/>
                    </a:lnTo>
                    <a:lnTo>
                      <a:pt x="239" y="0"/>
                    </a:lnTo>
                    <a:lnTo>
                      <a:pt x="240" y="0"/>
                    </a:lnTo>
                    <a:lnTo>
                      <a:pt x="240" y="0"/>
                    </a:lnTo>
                    <a:lnTo>
                      <a:pt x="241" y="1"/>
                    </a:lnTo>
                    <a:lnTo>
                      <a:pt x="241" y="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70" name="Freeform 1229">
                <a:extLst>
                  <a:ext uri="{FF2B5EF4-FFF2-40B4-BE49-F238E27FC236}">
                    <a16:creationId xmlns:a16="http://schemas.microsoft.com/office/drawing/2014/main" id="{C116AD67-E66D-4638-BA36-4DF87F1DEED1}"/>
                  </a:ext>
                </a:extLst>
              </p:cNvPr>
              <p:cNvSpPr>
                <a:spLocks/>
              </p:cNvSpPr>
              <p:nvPr/>
            </p:nvSpPr>
            <p:spPr bwMode="auto">
              <a:xfrm>
                <a:off x="4909" y="2068"/>
                <a:ext cx="360" cy="380"/>
              </a:xfrm>
              <a:custGeom>
                <a:avLst/>
                <a:gdLst>
                  <a:gd name="T0" fmla="*/ 228 w 360"/>
                  <a:gd name="T1" fmla="*/ 11 h 380"/>
                  <a:gd name="T2" fmla="*/ 241 w 360"/>
                  <a:gd name="T3" fmla="*/ 0 h 380"/>
                  <a:gd name="T4" fmla="*/ 257 w 360"/>
                  <a:gd name="T5" fmla="*/ 9 h 380"/>
                  <a:gd name="T6" fmla="*/ 260 w 360"/>
                  <a:gd name="T7" fmla="*/ 23 h 380"/>
                  <a:gd name="T8" fmla="*/ 265 w 360"/>
                  <a:gd name="T9" fmla="*/ 32 h 380"/>
                  <a:gd name="T10" fmla="*/ 263 w 360"/>
                  <a:gd name="T11" fmla="*/ 42 h 380"/>
                  <a:gd name="T12" fmla="*/ 269 w 360"/>
                  <a:gd name="T13" fmla="*/ 51 h 380"/>
                  <a:gd name="T14" fmla="*/ 262 w 360"/>
                  <a:gd name="T15" fmla="*/ 59 h 380"/>
                  <a:gd name="T16" fmla="*/ 265 w 360"/>
                  <a:gd name="T17" fmla="*/ 63 h 380"/>
                  <a:gd name="T18" fmla="*/ 269 w 360"/>
                  <a:gd name="T19" fmla="*/ 70 h 380"/>
                  <a:gd name="T20" fmla="*/ 276 w 360"/>
                  <a:gd name="T21" fmla="*/ 76 h 380"/>
                  <a:gd name="T22" fmla="*/ 279 w 360"/>
                  <a:gd name="T23" fmla="*/ 85 h 380"/>
                  <a:gd name="T24" fmla="*/ 289 w 360"/>
                  <a:gd name="T25" fmla="*/ 85 h 380"/>
                  <a:gd name="T26" fmla="*/ 293 w 360"/>
                  <a:gd name="T27" fmla="*/ 90 h 380"/>
                  <a:gd name="T28" fmla="*/ 308 w 360"/>
                  <a:gd name="T29" fmla="*/ 91 h 380"/>
                  <a:gd name="T30" fmla="*/ 314 w 360"/>
                  <a:gd name="T31" fmla="*/ 99 h 380"/>
                  <a:gd name="T32" fmla="*/ 324 w 360"/>
                  <a:gd name="T33" fmla="*/ 109 h 380"/>
                  <a:gd name="T34" fmla="*/ 337 w 360"/>
                  <a:gd name="T35" fmla="*/ 115 h 380"/>
                  <a:gd name="T36" fmla="*/ 344 w 360"/>
                  <a:gd name="T37" fmla="*/ 121 h 380"/>
                  <a:gd name="T38" fmla="*/ 348 w 360"/>
                  <a:gd name="T39" fmla="*/ 131 h 380"/>
                  <a:gd name="T40" fmla="*/ 336 w 360"/>
                  <a:gd name="T41" fmla="*/ 190 h 380"/>
                  <a:gd name="T42" fmla="*/ 345 w 360"/>
                  <a:gd name="T43" fmla="*/ 220 h 380"/>
                  <a:gd name="T44" fmla="*/ 307 w 360"/>
                  <a:gd name="T45" fmla="*/ 246 h 380"/>
                  <a:gd name="T46" fmla="*/ 289 w 360"/>
                  <a:gd name="T47" fmla="*/ 259 h 380"/>
                  <a:gd name="T48" fmla="*/ 276 w 360"/>
                  <a:gd name="T49" fmla="*/ 273 h 380"/>
                  <a:gd name="T50" fmla="*/ 238 w 360"/>
                  <a:gd name="T51" fmla="*/ 290 h 380"/>
                  <a:gd name="T52" fmla="*/ 228 w 360"/>
                  <a:gd name="T53" fmla="*/ 276 h 380"/>
                  <a:gd name="T54" fmla="*/ 212 w 360"/>
                  <a:gd name="T55" fmla="*/ 277 h 380"/>
                  <a:gd name="T56" fmla="*/ 190 w 360"/>
                  <a:gd name="T57" fmla="*/ 274 h 380"/>
                  <a:gd name="T58" fmla="*/ 132 w 360"/>
                  <a:gd name="T59" fmla="*/ 363 h 380"/>
                  <a:gd name="T60" fmla="*/ 124 w 360"/>
                  <a:gd name="T61" fmla="*/ 372 h 380"/>
                  <a:gd name="T62" fmla="*/ 114 w 360"/>
                  <a:gd name="T63" fmla="*/ 376 h 380"/>
                  <a:gd name="T64" fmla="*/ 108 w 360"/>
                  <a:gd name="T65" fmla="*/ 367 h 380"/>
                  <a:gd name="T66" fmla="*/ 99 w 360"/>
                  <a:gd name="T67" fmla="*/ 370 h 380"/>
                  <a:gd name="T68" fmla="*/ 91 w 360"/>
                  <a:gd name="T69" fmla="*/ 359 h 380"/>
                  <a:gd name="T70" fmla="*/ 84 w 360"/>
                  <a:gd name="T71" fmla="*/ 356 h 380"/>
                  <a:gd name="T72" fmla="*/ 83 w 360"/>
                  <a:gd name="T73" fmla="*/ 346 h 380"/>
                  <a:gd name="T74" fmla="*/ 81 w 360"/>
                  <a:gd name="T75" fmla="*/ 335 h 380"/>
                  <a:gd name="T76" fmla="*/ 69 w 360"/>
                  <a:gd name="T77" fmla="*/ 335 h 380"/>
                  <a:gd name="T78" fmla="*/ 67 w 360"/>
                  <a:gd name="T79" fmla="*/ 325 h 380"/>
                  <a:gd name="T80" fmla="*/ 53 w 360"/>
                  <a:gd name="T81" fmla="*/ 321 h 380"/>
                  <a:gd name="T82" fmla="*/ 44 w 360"/>
                  <a:gd name="T83" fmla="*/ 309 h 380"/>
                  <a:gd name="T84" fmla="*/ 35 w 360"/>
                  <a:gd name="T85" fmla="*/ 303 h 380"/>
                  <a:gd name="T86" fmla="*/ 25 w 360"/>
                  <a:gd name="T87" fmla="*/ 297 h 380"/>
                  <a:gd name="T88" fmla="*/ 18 w 360"/>
                  <a:gd name="T89" fmla="*/ 283 h 380"/>
                  <a:gd name="T90" fmla="*/ 15 w 360"/>
                  <a:gd name="T91" fmla="*/ 272 h 380"/>
                  <a:gd name="T92" fmla="*/ 11 w 360"/>
                  <a:gd name="T93" fmla="*/ 258 h 380"/>
                  <a:gd name="T94" fmla="*/ 14 w 360"/>
                  <a:gd name="T95" fmla="*/ 242 h 380"/>
                  <a:gd name="T96" fmla="*/ 4 w 360"/>
                  <a:gd name="T97" fmla="*/ 232 h 380"/>
                  <a:gd name="T98" fmla="*/ 6 w 360"/>
                  <a:gd name="T99" fmla="*/ 218 h 380"/>
                  <a:gd name="T100" fmla="*/ 4 w 360"/>
                  <a:gd name="T101" fmla="*/ 209 h 380"/>
                  <a:gd name="T102" fmla="*/ 6 w 360"/>
                  <a:gd name="T103" fmla="*/ 197 h 380"/>
                  <a:gd name="T104" fmla="*/ 3 w 360"/>
                  <a:gd name="T105" fmla="*/ 182 h 380"/>
                  <a:gd name="T106" fmla="*/ 9 w 360"/>
                  <a:gd name="T107" fmla="*/ 165 h 380"/>
                  <a:gd name="T108" fmla="*/ 18 w 360"/>
                  <a:gd name="T109" fmla="*/ 151 h 380"/>
                  <a:gd name="T110" fmla="*/ 40 w 360"/>
                  <a:gd name="T111" fmla="*/ 136 h 380"/>
                  <a:gd name="T112" fmla="*/ 51 w 360"/>
                  <a:gd name="T113" fmla="*/ 140 h 380"/>
                  <a:gd name="T114" fmla="*/ 59 w 360"/>
                  <a:gd name="T115" fmla="*/ 124 h 380"/>
                  <a:gd name="T116" fmla="*/ 54 w 360"/>
                  <a:gd name="T117" fmla="*/ 107 h 380"/>
                  <a:gd name="T118" fmla="*/ 54 w 360"/>
                  <a:gd name="T119" fmla="*/ 9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0" h="380">
                    <a:moveTo>
                      <a:pt x="214" y="36"/>
                    </a:moveTo>
                    <a:lnTo>
                      <a:pt x="215" y="37"/>
                    </a:lnTo>
                    <a:lnTo>
                      <a:pt x="217" y="21"/>
                    </a:lnTo>
                    <a:lnTo>
                      <a:pt x="218" y="20"/>
                    </a:lnTo>
                    <a:lnTo>
                      <a:pt x="219" y="20"/>
                    </a:lnTo>
                    <a:lnTo>
                      <a:pt x="220" y="20"/>
                    </a:lnTo>
                    <a:lnTo>
                      <a:pt x="221" y="19"/>
                    </a:lnTo>
                    <a:lnTo>
                      <a:pt x="221" y="19"/>
                    </a:lnTo>
                    <a:lnTo>
                      <a:pt x="222" y="18"/>
                    </a:lnTo>
                    <a:lnTo>
                      <a:pt x="222" y="18"/>
                    </a:lnTo>
                    <a:lnTo>
                      <a:pt x="223" y="18"/>
                    </a:lnTo>
                    <a:lnTo>
                      <a:pt x="224" y="17"/>
                    </a:lnTo>
                    <a:lnTo>
                      <a:pt x="225" y="15"/>
                    </a:lnTo>
                    <a:lnTo>
                      <a:pt x="226" y="14"/>
                    </a:lnTo>
                    <a:lnTo>
                      <a:pt x="227" y="13"/>
                    </a:lnTo>
                    <a:lnTo>
                      <a:pt x="228" y="12"/>
                    </a:lnTo>
                    <a:lnTo>
                      <a:pt x="228" y="11"/>
                    </a:lnTo>
                    <a:lnTo>
                      <a:pt x="228" y="11"/>
                    </a:lnTo>
                    <a:lnTo>
                      <a:pt x="228" y="10"/>
                    </a:lnTo>
                    <a:lnTo>
                      <a:pt x="229" y="9"/>
                    </a:lnTo>
                    <a:lnTo>
                      <a:pt x="231" y="9"/>
                    </a:lnTo>
                    <a:lnTo>
                      <a:pt x="231" y="8"/>
                    </a:lnTo>
                    <a:lnTo>
                      <a:pt x="233" y="6"/>
                    </a:lnTo>
                    <a:lnTo>
                      <a:pt x="234" y="5"/>
                    </a:lnTo>
                    <a:lnTo>
                      <a:pt x="234" y="4"/>
                    </a:lnTo>
                    <a:lnTo>
                      <a:pt x="235" y="4"/>
                    </a:lnTo>
                    <a:lnTo>
                      <a:pt x="235" y="3"/>
                    </a:lnTo>
                    <a:lnTo>
                      <a:pt x="236" y="3"/>
                    </a:lnTo>
                    <a:lnTo>
                      <a:pt x="236" y="2"/>
                    </a:lnTo>
                    <a:lnTo>
                      <a:pt x="237" y="1"/>
                    </a:lnTo>
                    <a:lnTo>
                      <a:pt x="238" y="0"/>
                    </a:lnTo>
                    <a:lnTo>
                      <a:pt x="238" y="0"/>
                    </a:lnTo>
                    <a:lnTo>
                      <a:pt x="239" y="0"/>
                    </a:lnTo>
                    <a:lnTo>
                      <a:pt x="241" y="0"/>
                    </a:lnTo>
                    <a:lnTo>
                      <a:pt x="241" y="0"/>
                    </a:lnTo>
                    <a:lnTo>
                      <a:pt x="242" y="0"/>
                    </a:lnTo>
                    <a:lnTo>
                      <a:pt x="245" y="0"/>
                    </a:lnTo>
                    <a:lnTo>
                      <a:pt x="245" y="0"/>
                    </a:lnTo>
                    <a:lnTo>
                      <a:pt x="247" y="1"/>
                    </a:lnTo>
                    <a:lnTo>
                      <a:pt x="248" y="2"/>
                    </a:lnTo>
                    <a:lnTo>
                      <a:pt x="251" y="3"/>
                    </a:lnTo>
                    <a:lnTo>
                      <a:pt x="251" y="4"/>
                    </a:lnTo>
                    <a:lnTo>
                      <a:pt x="252" y="4"/>
                    </a:lnTo>
                    <a:lnTo>
                      <a:pt x="252" y="5"/>
                    </a:lnTo>
                    <a:lnTo>
                      <a:pt x="253" y="5"/>
                    </a:lnTo>
                    <a:lnTo>
                      <a:pt x="254" y="6"/>
                    </a:lnTo>
                    <a:lnTo>
                      <a:pt x="255" y="7"/>
                    </a:lnTo>
                    <a:lnTo>
                      <a:pt x="255" y="7"/>
                    </a:lnTo>
                    <a:lnTo>
                      <a:pt x="255" y="8"/>
                    </a:lnTo>
                    <a:lnTo>
                      <a:pt x="256" y="8"/>
                    </a:lnTo>
                    <a:lnTo>
                      <a:pt x="257" y="9"/>
                    </a:lnTo>
                    <a:lnTo>
                      <a:pt x="258" y="11"/>
                    </a:lnTo>
                    <a:lnTo>
                      <a:pt x="258" y="11"/>
                    </a:lnTo>
                    <a:lnTo>
                      <a:pt x="257" y="12"/>
                    </a:lnTo>
                    <a:lnTo>
                      <a:pt x="258" y="12"/>
                    </a:lnTo>
                    <a:lnTo>
                      <a:pt x="259" y="14"/>
                    </a:lnTo>
                    <a:lnTo>
                      <a:pt x="260" y="14"/>
                    </a:lnTo>
                    <a:lnTo>
                      <a:pt x="262" y="14"/>
                    </a:lnTo>
                    <a:lnTo>
                      <a:pt x="262" y="17"/>
                    </a:lnTo>
                    <a:lnTo>
                      <a:pt x="261" y="17"/>
                    </a:lnTo>
                    <a:lnTo>
                      <a:pt x="259" y="17"/>
                    </a:lnTo>
                    <a:lnTo>
                      <a:pt x="259" y="17"/>
                    </a:lnTo>
                    <a:lnTo>
                      <a:pt x="259" y="19"/>
                    </a:lnTo>
                    <a:lnTo>
                      <a:pt x="259" y="20"/>
                    </a:lnTo>
                    <a:lnTo>
                      <a:pt x="259" y="21"/>
                    </a:lnTo>
                    <a:lnTo>
                      <a:pt x="259" y="22"/>
                    </a:lnTo>
                    <a:lnTo>
                      <a:pt x="259" y="23"/>
                    </a:lnTo>
                    <a:lnTo>
                      <a:pt x="260" y="23"/>
                    </a:lnTo>
                    <a:lnTo>
                      <a:pt x="260" y="24"/>
                    </a:lnTo>
                    <a:lnTo>
                      <a:pt x="261" y="24"/>
                    </a:lnTo>
                    <a:lnTo>
                      <a:pt x="262" y="25"/>
                    </a:lnTo>
                    <a:lnTo>
                      <a:pt x="262" y="25"/>
                    </a:lnTo>
                    <a:lnTo>
                      <a:pt x="262" y="25"/>
                    </a:lnTo>
                    <a:lnTo>
                      <a:pt x="262" y="27"/>
                    </a:lnTo>
                    <a:lnTo>
                      <a:pt x="262" y="27"/>
                    </a:lnTo>
                    <a:lnTo>
                      <a:pt x="263" y="26"/>
                    </a:lnTo>
                    <a:lnTo>
                      <a:pt x="264" y="26"/>
                    </a:lnTo>
                    <a:lnTo>
                      <a:pt x="264" y="27"/>
                    </a:lnTo>
                    <a:lnTo>
                      <a:pt x="264" y="28"/>
                    </a:lnTo>
                    <a:lnTo>
                      <a:pt x="263" y="28"/>
                    </a:lnTo>
                    <a:lnTo>
                      <a:pt x="263" y="28"/>
                    </a:lnTo>
                    <a:lnTo>
                      <a:pt x="265" y="30"/>
                    </a:lnTo>
                    <a:lnTo>
                      <a:pt x="265" y="31"/>
                    </a:lnTo>
                    <a:lnTo>
                      <a:pt x="265" y="32"/>
                    </a:lnTo>
                    <a:lnTo>
                      <a:pt x="265" y="32"/>
                    </a:lnTo>
                    <a:lnTo>
                      <a:pt x="267" y="32"/>
                    </a:lnTo>
                    <a:lnTo>
                      <a:pt x="268" y="32"/>
                    </a:lnTo>
                    <a:lnTo>
                      <a:pt x="269" y="32"/>
                    </a:lnTo>
                    <a:lnTo>
                      <a:pt x="269" y="33"/>
                    </a:lnTo>
                    <a:lnTo>
                      <a:pt x="269" y="35"/>
                    </a:lnTo>
                    <a:lnTo>
                      <a:pt x="268" y="35"/>
                    </a:lnTo>
                    <a:lnTo>
                      <a:pt x="268" y="35"/>
                    </a:lnTo>
                    <a:lnTo>
                      <a:pt x="268" y="36"/>
                    </a:lnTo>
                    <a:lnTo>
                      <a:pt x="268" y="38"/>
                    </a:lnTo>
                    <a:lnTo>
                      <a:pt x="267" y="38"/>
                    </a:lnTo>
                    <a:lnTo>
                      <a:pt x="267" y="38"/>
                    </a:lnTo>
                    <a:lnTo>
                      <a:pt x="266" y="39"/>
                    </a:lnTo>
                    <a:lnTo>
                      <a:pt x="265" y="39"/>
                    </a:lnTo>
                    <a:lnTo>
                      <a:pt x="265" y="40"/>
                    </a:lnTo>
                    <a:lnTo>
                      <a:pt x="264" y="42"/>
                    </a:lnTo>
                    <a:lnTo>
                      <a:pt x="263" y="42"/>
                    </a:lnTo>
                    <a:lnTo>
                      <a:pt x="263" y="42"/>
                    </a:lnTo>
                    <a:lnTo>
                      <a:pt x="264" y="43"/>
                    </a:lnTo>
                    <a:lnTo>
                      <a:pt x="265" y="44"/>
                    </a:lnTo>
                    <a:lnTo>
                      <a:pt x="265" y="44"/>
                    </a:lnTo>
                    <a:lnTo>
                      <a:pt x="266" y="44"/>
                    </a:lnTo>
                    <a:lnTo>
                      <a:pt x="267" y="44"/>
                    </a:lnTo>
                    <a:lnTo>
                      <a:pt x="268" y="44"/>
                    </a:lnTo>
                    <a:lnTo>
                      <a:pt x="269" y="45"/>
                    </a:lnTo>
                    <a:lnTo>
                      <a:pt x="268" y="45"/>
                    </a:lnTo>
                    <a:lnTo>
                      <a:pt x="267" y="45"/>
                    </a:lnTo>
                    <a:lnTo>
                      <a:pt x="267" y="46"/>
                    </a:lnTo>
                    <a:lnTo>
                      <a:pt x="266" y="47"/>
                    </a:lnTo>
                    <a:lnTo>
                      <a:pt x="267" y="48"/>
                    </a:lnTo>
                    <a:lnTo>
                      <a:pt x="266" y="49"/>
                    </a:lnTo>
                    <a:lnTo>
                      <a:pt x="267" y="49"/>
                    </a:lnTo>
                    <a:lnTo>
                      <a:pt x="269" y="50"/>
                    </a:lnTo>
                    <a:lnTo>
                      <a:pt x="269" y="51"/>
                    </a:lnTo>
                    <a:lnTo>
                      <a:pt x="269" y="51"/>
                    </a:lnTo>
                    <a:lnTo>
                      <a:pt x="269" y="52"/>
                    </a:lnTo>
                    <a:lnTo>
                      <a:pt x="268" y="52"/>
                    </a:lnTo>
                    <a:lnTo>
                      <a:pt x="267" y="52"/>
                    </a:lnTo>
                    <a:lnTo>
                      <a:pt x="268" y="52"/>
                    </a:lnTo>
                    <a:lnTo>
                      <a:pt x="269" y="52"/>
                    </a:lnTo>
                    <a:lnTo>
                      <a:pt x="269" y="53"/>
                    </a:lnTo>
                    <a:lnTo>
                      <a:pt x="268" y="53"/>
                    </a:lnTo>
                    <a:lnTo>
                      <a:pt x="267" y="54"/>
                    </a:lnTo>
                    <a:lnTo>
                      <a:pt x="267" y="55"/>
                    </a:lnTo>
                    <a:lnTo>
                      <a:pt x="266" y="55"/>
                    </a:lnTo>
                    <a:lnTo>
                      <a:pt x="265" y="55"/>
                    </a:lnTo>
                    <a:lnTo>
                      <a:pt x="264" y="55"/>
                    </a:lnTo>
                    <a:lnTo>
                      <a:pt x="263" y="56"/>
                    </a:lnTo>
                    <a:lnTo>
                      <a:pt x="263" y="56"/>
                    </a:lnTo>
                    <a:lnTo>
                      <a:pt x="262" y="57"/>
                    </a:lnTo>
                    <a:lnTo>
                      <a:pt x="262" y="58"/>
                    </a:lnTo>
                    <a:lnTo>
                      <a:pt x="262" y="59"/>
                    </a:lnTo>
                    <a:lnTo>
                      <a:pt x="263" y="59"/>
                    </a:lnTo>
                    <a:lnTo>
                      <a:pt x="263" y="58"/>
                    </a:lnTo>
                    <a:lnTo>
                      <a:pt x="264" y="58"/>
                    </a:lnTo>
                    <a:lnTo>
                      <a:pt x="265" y="58"/>
                    </a:lnTo>
                    <a:lnTo>
                      <a:pt x="265" y="58"/>
                    </a:lnTo>
                    <a:lnTo>
                      <a:pt x="266" y="58"/>
                    </a:lnTo>
                    <a:lnTo>
                      <a:pt x="268" y="57"/>
                    </a:lnTo>
                    <a:lnTo>
                      <a:pt x="269" y="57"/>
                    </a:lnTo>
                    <a:lnTo>
                      <a:pt x="269" y="58"/>
                    </a:lnTo>
                    <a:lnTo>
                      <a:pt x="267" y="59"/>
                    </a:lnTo>
                    <a:lnTo>
                      <a:pt x="267" y="59"/>
                    </a:lnTo>
                    <a:lnTo>
                      <a:pt x="266" y="60"/>
                    </a:lnTo>
                    <a:lnTo>
                      <a:pt x="265" y="60"/>
                    </a:lnTo>
                    <a:lnTo>
                      <a:pt x="265" y="60"/>
                    </a:lnTo>
                    <a:lnTo>
                      <a:pt x="265" y="61"/>
                    </a:lnTo>
                    <a:lnTo>
                      <a:pt x="265" y="62"/>
                    </a:lnTo>
                    <a:lnTo>
                      <a:pt x="265" y="63"/>
                    </a:lnTo>
                    <a:lnTo>
                      <a:pt x="266" y="63"/>
                    </a:lnTo>
                    <a:lnTo>
                      <a:pt x="267" y="63"/>
                    </a:lnTo>
                    <a:lnTo>
                      <a:pt x="268" y="63"/>
                    </a:lnTo>
                    <a:lnTo>
                      <a:pt x="269" y="64"/>
                    </a:lnTo>
                    <a:lnTo>
                      <a:pt x="269" y="64"/>
                    </a:lnTo>
                    <a:lnTo>
                      <a:pt x="270" y="65"/>
                    </a:lnTo>
                    <a:lnTo>
                      <a:pt x="270" y="66"/>
                    </a:lnTo>
                    <a:lnTo>
                      <a:pt x="269" y="66"/>
                    </a:lnTo>
                    <a:lnTo>
                      <a:pt x="269" y="66"/>
                    </a:lnTo>
                    <a:lnTo>
                      <a:pt x="268" y="66"/>
                    </a:lnTo>
                    <a:lnTo>
                      <a:pt x="268" y="67"/>
                    </a:lnTo>
                    <a:lnTo>
                      <a:pt x="269" y="68"/>
                    </a:lnTo>
                    <a:lnTo>
                      <a:pt x="269" y="69"/>
                    </a:lnTo>
                    <a:lnTo>
                      <a:pt x="269" y="69"/>
                    </a:lnTo>
                    <a:lnTo>
                      <a:pt x="270" y="69"/>
                    </a:lnTo>
                    <a:lnTo>
                      <a:pt x="270" y="70"/>
                    </a:lnTo>
                    <a:lnTo>
                      <a:pt x="269" y="70"/>
                    </a:lnTo>
                    <a:lnTo>
                      <a:pt x="269" y="71"/>
                    </a:lnTo>
                    <a:lnTo>
                      <a:pt x="269" y="72"/>
                    </a:lnTo>
                    <a:lnTo>
                      <a:pt x="270" y="72"/>
                    </a:lnTo>
                    <a:lnTo>
                      <a:pt x="271" y="72"/>
                    </a:lnTo>
                    <a:lnTo>
                      <a:pt x="272" y="71"/>
                    </a:lnTo>
                    <a:lnTo>
                      <a:pt x="272" y="72"/>
                    </a:lnTo>
                    <a:lnTo>
                      <a:pt x="272" y="73"/>
                    </a:lnTo>
                    <a:lnTo>
                      <a:pt x="272" y="74"/>
                    </a:lnTo>
                    <a:lnTo>
                      <a:pt x="272" y="74"/>
                    </a:lnTo>
                    <a:lnTo>
                      <a:pt x="273" y="73"/>
                    </a:lnTo>
                    <a:lnTo>
                      <a:pt x="274" y="73"/>
                    </a:lnTo>
                    <a:lnTo>
                      <a:pt x="274" y="76"/>
                    </a:lnTo>
                    <a:lnTo>
                      <a:pt x="273" y="76"/>
                    </a:lnTo>
                    <a:lnTo>
                      <a:pt x="274" y="77"/>
                    </a:lnTo>
                    <a:lnTo>
                      <a:pt x="275" y="77"/>
                    </a:lnTo>
                    <a:lnTo>
                      <a:pt x="276" y="77"/>
                    </a:lnTo>
                    <a:lnTo>
                      <a:pt x="276" y="76"/>
                    </a:lnTo>
                    <a:lnTo>
                      <a:pt x="276" y="76"/>
                    </a:lnTo>
                    <a:lnTo>
                      <a:pt x="276" y="75"/>
                    </a:lnTo>
                    <a:lnTo>
                      <a:pt x="277" y="75"/>
                    </a:lnTo>
                    <a:lnTo>
                      <a:pt x="278" y="76"/>
                    </a:lnTo>
                    <a:lnTo>
                      <a:pt x="278" y="77"/>
                    </a:lnTo>
                    <a:lnTo>
                      <a:pt x="277" y="78"/>
                    </a:lnTo>
                    <a:lnTo>
                      <a:pt x="276" y="79"/>
                    </a:lnTo>
                    <a:lnTo>
                      <a:pt x="276" y="79"/>
                    </a:lnTo>
                    <a:lnTo>
                      <a:pt x="275" y="80"/>
                    </a:lnTo>
                    <a:lnTo>
                      <a:pt x="274" y="80"/>
                    </a:lnTo>
                    <a:lnTo>
                      <a:pt x="274" y="83"/>
                    </a:lnTo>
                    <a:lnTo>
                      <a:pt x="274" y="83"/>
                    </a:lnTo>
                    <a:lnTo>
                      <a:pt x="275" y="84"/>
                    </a:lnTo>
                    <a:lnTo>
                      <a:pt x="276" y="83"/>
                    </a:lnTo>
                    <a:lnTo>
                      <a:pt x="277" y="84"/>
                    </a:lnTo>
                    <a:lnTo>
                      <a:pt x="278" y="85"/>
                    </a:lnTo>
                    <a:lnTo>
                      <a:pt x="279" y="85"/>
                    </a:lnTo>
                    <a:lnTo>
                      <a:pt x="279" y="85"/>
                    </a:lnTo>
                    <a:lnTo>
                      <a:pt x="279" y="84"/>
                    </a:lnTo>
                    <a:lnTo>
                      <a:pt x="279" y="84"/>
                    </a:lnTo>
                    <a:lnTo>
                      <a:pt x="278" y="83"/>
                    </a:lnTo>
                    <a:lnTo>
                      <a:pt x="279" y="83"/>
                    </a:lnTo>
                    <a:lnTo>
                      <a:pt x="279" y="83"/>
                    </a:lnTo>
                    <a:lnTo>
                      <a:pt x="280" y="83"/>
                    </a:lnTo>
                    <a:lnTo>
                      <a:pt x="281" y="83"/>
                    </a:lnTo>
                    <a:lnTo>
                      <a:pt x="282" y="83"/>
                    </a:lnTo>
                    <a:lnTo>
                      <a:pt x="283" y="83"/>
                    </a:lnTo>
                    <a:lnTo>
                      <a:pt x="283" y="84"/>
                    </a:lnTo>
                    <a:lnTo>
                      <a:pt x="284" y="85"/>
                    </a:lnTo>
                    <a:lnTo>
                      <a:pt x="285" y="84"/>
                    </a:lnTo>
                    <a:lnTo>
                      <a:pt x="286" y="84"/>
                    </a:lnTo>
                    <a:lnTo>
                      <a:pt x="286" y="85"/>
                    </a:lnTo>
                    <a:lnTo>
                      <a:pt x="287" y="85"/>
                    </a:lnTo>
                    <a:lnTo>
                      <a:pt x="289" y="85"/>
                    </a:lnTo>
                    <a:lnTo>
                      <a:pt x="290" y="85"/>
                    </a:lnTo>
                    <a:lnTo>
                      <a:pt x="290" y="86"/>
                    </a:lnTo>
                    <a:lnTo>
                      <a:pt x="291" y="85"/>
                    </a:lnTo>
                    <a:lnTo>
                      <a:pt x="291" y="84"/>
                    </a:lnTo>
                    <a:lnTo>
                      <a:pt x="293" y="84"/>
                    </a:lnTo>
                    <a:lnTo>
                      <a:pt x="293" y="83"/>
                    </a:lnTo>
                    <a:lnTo>
                      <a:pt x="293" y="83"/>
                    </a:lnTo>
                    <a:lnTo>
                      <a:pt x="293" y="84"/>
                    </a:lnTo>
                    <a:lnTo>
                      <a:pt x="294" y="84"/>
                    </a:lnTo>
                    <a:lnTo>
                      <a:pt x="293" y="85"/>
                    </a:lnTo>
                    <a:lnTo>
                      <a:pt x="293" y="86"/>
                    </a:lnTo>
                    <a:lnTo>
                      <a:pt x="293" y="87"/>
                    </a:lnTo>
                    <a:lnTo>
                      <a:pt x="293" y="87"/>
                    </a:lnTo>
                    <a:lnTo>
                      <a:pt x="294" y="87"/>
                    </a:lnTo>
                    <a:lnTo>
                      <a:pt x="295" y="89"/>
                    </a:lnTo>
                    <a:lnTo>
                      <a:pt x="294" y="90"/>
                    </a:lnTo>
                    <a:lnTo>
                      <a:pt x="293" y="90"/>
                    </a:lnTo>
                    <a:lnTo>
                      <a:pt x="294" y="91"/>
                    </a:lnTo>
                    <a:lnTo>
                      <a:pt x="296" y="92"/>
                    </a:lnTo>
                    <a:lnTo>
                      <a:pt x="296" y="93"/>
                    </a:lnTo>
                    <a:lnTo>
                      <a:pt x="297" y="92"/>
                    </a:lnTo>
                    <a:lnTo>
                      <a:pt x="298" y="93"/>
                    </a:lnTo>
                    <a:lnTo>
                      <a:pt x="300" y="93"/>
                    </a:lnTo>
                    <a:lnTo>
                      <a:pt x="301" y="93"/>
                    </a:lnTo>
                    <a:lnTo>
                      <a:pt x="302" y="92"/>
                    </a:lnTo>
                    <a:lnTo>
                      <a:pt x="303" y="91"/>
                    </a:lnTo>
                    <a:lnTo>
                      <a:pt x="303" y="90"/>
                    </a:lnTo>
                    <a:lnTo>
                      <a:pt x="303" y="90"/>
                    </a:lnTo>
                    <a:lnTo>
                      <a:pt x="304" y="90"/>
                    </a:lnTo>
                    <a:lnTo>
                      <a:pt x="306" y="89"/>
                    </a:lnTo>
                    <a:lnTo>
                      <a:pt x="307" y="89"/>
                    </a:lnTo>
                    <a:lnTo>
                      <a:pt x="308" y="90"/>
                    </a:lnTo>
                    <a:lnTo>
                      <a:pt x="308" y="90"/>
                    </a:lnTo>
                    <a:lnTo>
                      <a:pt x="308" y="91"/>
                    </a:lnTo>
                    <a:lnTo>
                      <a:pt x="308" y="92"/>
                    </a:lnTo>
                    <a:lnTo>
                      <a:pt x="309" y="92"/>
                    </a:lnTo>
                    <a:lnTo>
                      <a:pt x="309" y="94"/>
                    </a:lnTo>
                    <a:lnTo>
                      <a:pt x="309" y="94"/>
                    </a:lnTo>
                    <a:lnTo>
                      <a:pt x="308" y="94"/>
                    </a:lnTo>
                    <a:lnTo>
                      <a:pt x="307" y="95"/>
                    </a:lnTo>
                    <a:lnTo>
                      <a:pt x="309" y="96"/>
                    </a:lnTo>
                    <a:lnTo>
                      <a:pt x="310" y="96"/>
                    </a:lnTo>
                    <a:lnTo>
                      <a:pt x="310" y="96"/>
                    </a:lnTo>
                    <a:lnTo>
                      <a:pt x="311" y="96"/>
                    </a:lnTo>
                    <a:lnTo>
                      <a:pt x="312" y="96"/>
                    </a:lnTo>
                    <a:lnTo>
                      <a:pt x="313" y="96"/>
                    </a:lnTo>
                    <a:lnTo>
                      <a:pt x="314" y="96"/>
                    </a:lnTo>
                    <a:lnTo>
                      <a:pt x="314" y="97"/>
                    </a:lnTo>
                    <a:lnTo>
                      <a:pt x="314" y="97"/>
                    </a:lnTo>
                    <a:lnTo>
                      <a:pt x="314" y="98"/>
                    </a:lnTo>
                    <a:lnTo>
                      <a:pt x="314" y="99"/>
                    </a:lnTo>
                    <a:lnTo>
                      <a:pt x="314" y="100"/>
                    </a:lnTo>
                    <a:lnTo>
                      <a:pt x="314" y="100"/>
                    </a:lnTo>
                    <a:lnTo>
                      <a:pt x="315" y="100"/>
                    </a:lnTo>
                    <a:lnTo>
                      <a:pt x="316" y="100"/>
                    </a:lnTo>
                    <a:lnTo>
                      <a:pt x="317" y="99"/>
                    </a:lnTo>
                    <a:lnTo>
                      <a:pt x="317" y="100"/>
                    </a:lnTo>
                    <a:lnTo>
                      <a:pt x="318" y="100"/>
                    </a:lnTo>
                    <a:lnTo>
                      <a:pt x="318" y="101"/>
                    </a:lnTo>
                    <a:lnTo>
                      <a:pt x="319" y="102"/>
                    </a:lnTo>
                    <a:lnTo>
                      <a:pt x="319" y="103"/>
                    </a:lnTo>
                    <a:lnTo>
                      <a:pt x="320" y="104"/>
                    </a:lnTo>
                    <a:lnTo>
                      <a:pt x="321" y="106"/>
                    </a:lnTo>
                    <a:lnTo>
                      <a:pt x="321" y="106"/>
                    </a:lnTo>
                    <a:lnTo>
                      <a:pt x="322" y="107"/>
                    </a:lnTo>
                    <a:lnTo>
                      <a:pt x="323" y="107"/>
                    </a:lnTo>
                    <a:lnTo>
                      <a:pt x="324" y="107"/>
                    </a:lnTo>
                    <a:lnTo>
                      <a:pt x="324" y="109"/>
                    </a:lnTo>
                    <a:lnTo>
                      <a:pt x="324" y="109"/>
                    </a:lnTo>
                    <a:lnTo>
                      <a:pt x="325" y="109"/>
                    </a:lnTo>
                    <a:lnTo>
                      <a:pt x="326" y="109"/>
                    </a:lnTo>
                    <a:lnTo>
                      <a:pt x="327" y="110"/>
                    </a:lnTo>
                    <a:lnTo>
                      <a:pt x="327" y="111"/>
                    </a:lnTo>
                    <a:lnTo>
                      <a:pt x="328" y="111"/>
                    </a:lnTo>
                    <a:lnTo>
                      <a:pt x="330" y="111"/>
                    </a:lnTo>
                    <a:lnTo>
                      <a:pt x="331" y="113"/>
                    </a:lnTo>
                    <a:lnTo>
                      <a:pt x="331" y="114"/>
                    </a:lnTo>
                    <a:lnTo>
                      <a:pt x="332" y="114"/>
                    </a:lnTo>
                    <a:lnTo>
                      <a:pt x="333" y="114"/>
                    </a:lnTo>
                    <a:lnTo>
                      <a:pt x="334" y="114"/>
                    </a:lnTo>
                    <a:lnTo>
                      <a:pt x="334" y="115"/>
                    </a:lnTo>
                    <a:lnTo>
                      <a:pt x="335" y="115"/>
                    </a:lnTo>
                    <a:lnTo>
                      <a:pt x="335" y="116"/>
                    </a:lnTo>
                    <a:lnTo>
                      <a:pt x="336" y="116"/>
                    </a:lnTo>
                    <a:lnTo>
                      <a:pt x="337" y="115"/>
                    </a:lnTo>
                    <a:lnTo>
                      <a:pt x="336" y="114"/>
                    </a:lnTo>
                    <a:lnTo>
                      <a:pt x="337" y="114"/>
                    </a:lnTo>
                    <a:lnTo>
                      <a:pt x="338" y="113"/>
                    </a:lnTo>
                    <a:lnTo>
                      <a:pt x="339" y="113"/>
                    </a:lnTo>
                    <a:lnTo>
                      <a:pt x="340" y="113"/>
                    </a:lnTo>
                    <a:lnTo>
                      <a:pt x="340" y="114"/>
                    </a:lnTo>
                    <a:lnTo>
                      <a:pt x="340" y="114"/>
                    </a:lnTo>
                    <a:lnTo>
                      <a:pt x="341" y="115"/>
                    </a:lnTo>
                    <a:lnTo>
                      <a:pt x="341" y="117"/>
                    </a:lnTo>
                    <a:lnTo>
                      <a:pt x="340" y="117"/>
                    </a:lnTo>
                    <a:lnTo>
                      <a:pt x="340" y="118"/>
                    </a:lnTo>
                    <a:lnTo>
                      <a:pt x="340" y="119"/>
                    </a:lnTo>
                    <a:lnTo>
                      <a:pt x="341" y="121"/>
                    </a:lnTo>
                    <a:lnTo>
                      <a:pt x="341" y="121"/>
                    </a:lnTo>
                    <a:lnTo>
                      <a:pt x="342" y="121"/>
                    </a:lnTo>
                    <a:lnTo>
                      <a:pt x="343" y="121"/>
                    </a:lnTo>
                    <a:lnTo>
                      <a:pt x="344" y="121"/>
                    </a:lnTo>
                    <a:lnTo>
                      <a:pt x="345" y="122"/>
                    </a:lnTo>
                    <a:lnTo>
                      <a:pt x="345" y="122"/>
                    </a:lnTo>
                    <a:lnTo>
                      <a:pt x="345" y="123"/>
                    </a:lnTo>
                    <a:lnTo>
                      <a:pt x="345" y="124"/>
                    </a:lnTo>
                    <a:lnTo>
                      <a:pt x="344" y="125"/>
                    </a:lnTo>
                    <a:lnTo>
                      <a:pt x="344" y="125"/>
                    </a:lnTo>
                    <a:lnTo>
                      <a:pt x="344" y="128"/>
                    </a:lnTo>
                    <a:lnTo>
                      <a:pt x="344" y="128"/>
                    </a:lnTo>
                    <a:lnTo>
                      <a:pt x="344" y="129"/>
                    </a:lnTo>
                    <a:lnTo>
                      <a:pt x="345" y="130"/>
                    </a:lnTo>
                    <a:lnTo>
                      <a:pt x="345" y="130"/>
                    </a:lnTo>
                    <a:lnTo>
                      <a:pt x="346" y="130"/>
                    </a:lnTo>
                    <a:lnTo>
                      <a:pt x="347" y="130"/>
                    </a:lnTo>
                    <a:lnTo>
                      <a:pt x="348" y="129"/>
                    </a:lnTo>
                    <a:lnTo>
                      <a:pt x="348" y="128"/>
                    </a:lnTo>
                    <a:lnTo>
                      <a:pt x="349" y="128"/>
                    </a:lnTo>
                    <a:lnTo>
                      <a:pt x="348" y="131"/>
                    </a:lnTo>
                    <a:lnTo>
                      <a:pt x="348" y="135"/>
                    </a:lnTo>
                    <a:lnTo>
                      <a:pt x="352" y="150"/>
                    </a:lnTo>
                    <a:lnTo>
                      <a:pt x="353" y="155"/>
                    </a:lnTo>
                    <a:lnTo>
                      <a:pt x="355" y="167"/>
                    </a:lnTo>
                    <a:lnTo>
                      <a:pt x="356" y="169"/>
                    </a:lnTo>
                    <a:lnTo>
                      <a:pt x="360" y="183"/>
                    </a:lnTo>
                    <a:lnTo>
                      <a:pt x="358" y="184"/>
                    </a:lnTo>
                    <a:lnTo>
                      <a:pt x="357" y="184"/>
                    </a:lnTo>
                    <a:lnTo>
                      <a:pt x="355" y="185"/>
                    </a:lnTo>
                    <a:lnTo>
                      <a:pt x="352" y="186"/>
                    </a:lnTo>
                    <a:lnTo>
                      <a:pt x="352" y="187"/>
                    </a:lnTo>
                    <a:lnTo>
                      <a:pt x="350" y="186"/>
                    </a:lnTo>
                    <a:lnTo>
                      <a:pt x="348" y="186"/>
                    </a:lnTo>
                    <a:lnTo>
                      <a:pt x="343" y="185"/>
                    </a:lnTo>
                    <a:lnTo>
                      <a:pt x="340" y="187"/>
                    </a:lnTo>
                    <a:lnTo>
                      <a:pt x="339" y="189"/>
                    </a:lnTo>
                    <a:lnTo>
                      <a:pt x="336" y="190"/>
                    </a:lnTo>
                    <a:lnTo>
                      <a:pt x="333" y="190"/>
                    </a:lnTo>
                    <a:lnTo>
                      <a:pt x="331" y="190"/>
                    </a:lnTo>
                    <a:lnTo>
                      <a:pt x="330" y="191"/>
                    </a:lnTo>
                    <a:lnTo>
                      <a:pt x="327" y="192"/>
                    </a:lnTo>
                    <a:lnTo>
                      <a:pt x="325" y="193"/>
                    </a:lnTo>
                    <a:lnTo>
                      <a:pt x="327" y="194"/>
                    </a:lnTo>
                    <a:lnTo>
                      <a:pt x="327" y="194"/>
                    </a:lnTo>
                    <a:lnTo>
                      <a:pt x="331" y="200"/>
                    </a:lnTo>
                    <a:lnTo>
                      <a:pt x="333" y="203"/>
                    </a:lnTo>
                    <a:lnTo>
                      <a:pt x="334" y="204"/>
                    </a:lnTo>
                    <a:lnTo>
                      <a:pt x="337" y="207"/>
                    </a:lnTo>
                    <a:lnTo>
                      <a:pt x="339" y="209"/>
                    </a:lnTo>
                    <a:lnTo>
                      <a:pt x="341" y="211"/>
                    </a:lnTo>
                    <a:lnTo>
                      <a:pt x="343" y="214"/>
                    </a:lnTo>
                    <a:lnTo>
                      <a:pt x="344" y="217"/>
                    </a:lnTo>
                    <a:lnTo>
                      <a:pt x="345" y="218"/>
                    </a:lnTo>
                    <a:lnTo>
                      <a:pt x="345" y="220"/>
                    </a:lnTo>
                    <a:lnTo>
                      <a:pt x="338" y="221"/>
                    </a:lnTo>
                    <a:lnTo>
                      <a:pt x="321" y="232"/>
                    </a:lnTo>
                    <a:lnTo>
                      <a:pt x="321" y="234"/>
                    </a:lnTo>
                    <a:lnTo>
                      <a:pt x="321" y="236"/>
                    </a:lnTo>
                    <a:lnTo>
                      <a:pt x="319" y="237"/>
                    </a:lnTo>
                    <a:lnTo>
                      <a:pt x="318" y="239"/>
                    </a:lnTo>
                    <a:lnTo>
                      <a:pt x="317" y="240"/>
                    </a:lnTo>
                    <a:lnTo>
                      <a:pt x="316" y="242"/>
                    </a:lnTo>
                    <a:lnTo>
                      <a:pt x="315" y="242"/>
                    </a:lnTo>
                    <a:lnTo>
                      <a:pt x="314" y="242"/>
                    </a:lnTo>
                    <a:lnTo>
                      <a:pt x="311" y="242"/>
                    </a:lnTo>
                    <a:lnTo>
                      <a:pt x="310" y="242"/>
                    </a:lnTo>
                    <a:lnTo>
                      <a:pt x="310" y="243"/>
                    </a:lnTo>
                    <a:lnTo>
                      <a:pt x="309" y="244"/>
                    </a:lnTo>
                    <a:lnTo>
                      <a:pt x="308" y="245"/>
                    </a:lnTo>
                    <a:lnTo>
                      <a:pt x="307" y="245"/>
                    </a:lnTo>
                    <a:lnTo>
                      <a:pt x="307" y="246"/>
                    </a:lnTo>
                    <a:lnTo>
                      <a:pt x="305" y="247"/>
                    </a:lnTo>
                    <a:lnTo>
                      <a:pt x="304" y="248"/>
                    </a:lnTo>
                    <a:lnTo>
                      <a:pt x="303" y="249"/>
                    </a:lnTo>
                    <a:lnTo>
                      <a:pt x="302" y="249"/>
                    </a:lnTo>
                    <a:lnTo>
                      <a:pt x="301" y="249"/>
                    </a:lnTo>
                    <a:lnTo>
                      <a:pt x="300" y="251"/>
                    </a:lnTo>
                    <a:lnTo>
                      <a:pt x="300" y="252"/>
                    </a:lnTo>
                    <a:lnTo>
                      <a:pt x="298" y="252"/>
                    </a:lnTo>
                    <a:lnTo>
                      <a:pt x="297" y="254"/>
                    </a:lnTo>
                    <a:lnTo>
                      <a:pt x="296" y="255"/>
                    </a:lnTo>
                    <a:lnTo>
                      <a:pt x="296" y="256"/>
                    </a:lnTo>
                    <a:lnTo>
                      <a:pt x="294" y="256"/>
                    </a:lnTo>
                    <a:lnTo>
                      <a:pt x="293" y="257"/>
                    </a:lnTo>
                    <a:lnTo>
                      <a:pt x="291" y="259"/>
                    </a:lnTo>
                    <a:lnTo>
                      <a:pt x="290" y="259"/>
                    </a:lnTo>
                    <a:lnTo>
                      <a:pt x="290" y="259"/>
                    </a:lnTo>
                    <a:lnTo>
                      <a:pt x="289" y="259"/>
                    </a:lnTo>
                    <a:lnTo>
                      <a:pt x="286" y="259"/>
                    </a:lnTo>
                    <a:lnTo>
                      <a:pt x="286" y="259"/>
                    </a:lnTo>
                    <a:lnTo>
                      <a:pt x="285" y="260"/>
                    </a:lnTo>
                    <a:lnTo>
                      <a:pt x="284" y="259"/>
                    </a:lnTo>
                    <a:lnTo>
                      <a:pt x="283" y="259"/>
                    </a:lnTo>
                    <a:lnTo>
                      <a:pt x="281" y="260"/>
                    </a:lnTo>
                    <a:lnTo>
                      <a:pt x="280" y="260"/>
                    </a:lnTo>
                    <a:lnTo>
                      <a:pt x="279" y="260"/>
                    </a:lnTo>
                    <a:lnTo>
                      <a:pt x="279" y="261"/>
                    </a:lnTo>
                    <a:lnTo>
                      <a:pt x="278" y="261"/>
                    </a:lnTo>
                    <a:lnTo>
                      <a:pt x="278" y="262"/>
                    </a:lnTo>
                    <a:lnTo>
                      <a:pt x="276" y="262"/>
                    </a:lnTo>
                    <a:lnTo>
                      <a:pt x="276" y="264"/>
                    </a:lnTo>
                    <a:lnTo>
                      <a:pt x="276" y="266"/>
                    </a:lnTo>
                    <a:lnTo>
                      <a:pt x="277" y="268"/>
                    </a:lnTo>
                    <a:lnTo>
                      <a:pt x="277" y="271"/>
                    </a:lnTo>
                    <a:lnTo>
                      <a:pt x="276" y="273"/>
                    </a:lnTo>
                    <a:lnTo>
                      <a:pt x="276" y="276"/>
                    </a:lnTo>
                    <a:lnTo>
                      <a:pt x="276" y="277"/>
                    </a:lnTo>
                    <a:lnTo>
                      <a:pt x="275" y="277"/>
                    </a:lnTo>
                    <a:lnTo>
                      <a:pt x="274" y="278"/>
                    </a:lnTo>
                    <a:lnTo>
                      <a:pt x="273" y="278"/>
                    </a:lnTo>
                    <a:lnTo>
                      <a:pt x="272" y="279"/>
                    </a:lnTo>
                    <a:lnTo>
                      <a:pt x="272" y="280"/>
                    </a:lnTo>
                    <a:lnTo>
                      <a:pt x="271" y="279"/>
                    </a:lnTo>
                    <a:lnTo>
                      <a:pt x="269" y="280"/>
                    </a:lnTo>
                    <a:lnTo>
                      <a:pt x="268" y="280"/>
                    </a:lnTo>
                    <a:lnTo>
                      <a:pt x="267" y="281"/>
                    </a:lnTo>
                    <a:lnTo>
                      <a:pt x="267" y="282"/>
                    </a:lnTo>
                    <a:lnTo>
                      <a:pt x="266" y="282"/>
                    </a:lnTo>
                    <a:lnTo>
                      <a:pt x="264" y="283"/>
                    </a:lnTo>
                    <a:lnTo>
                      <a:pt x="263" y="283"/>
                    </a:lnTo>
                    <a:lnTo>
                      <a:pt x="238" y="291"/>
                    </a:lnTo>
                    <a:lnTo>
                      <a:pt x="238" y="290"/>
                    </a:lnTo>
                    <a:lnTo>
                      <a:pt x="238" y="290"/>
                    </a:lnTo>
                    <a:lnTo>
                      <a:pt x="237" y="288"/>
                    </a:lnTo>
                    <a:lnTo>
                      <a:pt x="236" y="288"/>
                    </a:lnTo>
                    <a:lnTo>
                      <a:pt x="235" y="287"/>
                    </a:lnTo>
                    <a:lnTo>
                      <a:pt x="234" y="287"/>
                    </a:lnTo>
                    <a:lnTo>
                      <a:pt x="233" y="287"/>
                    </a:lnTo>
                    <a:lnTo>
                      <a:pt x="232" y="287"/>
                    </a:lnTo>
                    <a:lnTo>
                      <a:pt x="231" y="287"/>
                    </a:lnTo>
                    <a:lnTo>
                      <a:pt x="231" y="283"/>
                    </a:lnTo>
                    <a:lnTo>
                      <a:pt x="231" y="281"/>
                    </a:lnTo>
                    <a:lnTo>
                      <a:pt x="232" y="280"/>
                    </a:lnTo>
                    <a:lnTo>
                      <a:pt x="232" y="279"/>
                    </a:lnTo>
                    <a:lnTo>
                      <a:pt x="231" y="277"/>
                    </a:lnTo>
                    <a:lnTo>
                      <a:pt x="230" y="277"/>
                    </a:lnTo>
                    <a:lnTo>
                      <a:pt x="229" y="276"/>
                    </a:lnTo>
                    <a:lnTo>
                      <a:pt x="228" y="276"/>
                    </a:lnTo>
                    <a:lnTo>
                      <a:pt x="228" y="276"/>
                    </a:lnTo>
                    <a:lnTo>
                      <a:pt x="226" y="276"/>
                    </a:lnTo>
                    <a:lnTo>
                      <a:pt x="225" y="277"/>
                    </a:lnTo>
                    <a:lnTo>
                      <a:pt x="225" y="278"/>
                    </a:lnTo>
                    <a:lnTo>
                      <a:pt x="224" y="279"/>
                    </a:lnTo>
                    <a:lnTo>
                      <a:pt x="223" y="278"/>
                    </a:lnTo>
                    <a:lnTo>
                      <a:pt x="222" y="277"/>
                    </a:lnTo>
                    <a:lnTo>
                      <a:pt x="221" y="277"/>
                    </a:lnTo>
                    <a:lnTo>
                      <a:pt x="221" y="277"/>
                    </a:lnTo>
                    <a:lnTo>
                      <a:pt x="219" y="276"/>
                    </a:lnTo>
                    <a:lnTo>
                      <a:pt x="218" y="276"/>
                    </a:lnTo>
                    <a:lnTo>
                      <a:pt x="217" y="275"/>
                    </a:lnTo>
                    <a:lnTo>
                      <a:pt x="217" y="274"/>
                    </a:lnTo>
                    <a:lnTo>
                      <a:pt x="216" y="274"/>
                    </a:lnTo>
                    <a:lnTo>
                      <a:pt x="215" y="275"/>
                    </a:lnTo>
                    <a:lnTo>
                      <a:pt x="214" y="275"/>
                    </a:lnTo>
                    <a:lnTo>
                      <a:pt x="212" y="276"/>
                    </a:lnTo>
                    <a:lnTo>
                      <a:pt x="212" y="277"/>
                    </a:lnTo>
                    <a:lnTo>
                      <a:pt x="211" y="278"/>
                    </a:lnTo>
                    <a:lnTo>
                      <a:pt x="210" y="280"/>
                    </a:lnTo>
                    <a:lnTo>
                      <a:pt x="210" y="280"/>
                    </a:lnTo>
                    <a:lnTo>
                      <a:pt x="209" y="280"/>
                    </a:lnTo>
                    <a:lnTo>
                      <a:pt x="208" y="280"/>
                    </a:lnTo>
                    <a:lnTo>
                      <a:pt x="207" y="280"/>
                    </a:lnTo>
                    <a:lnTo>
                      <a:pt x="207" y="280"/>
                    </a:lnTo>
                    <a:lnTo>
                      <a:pt x="204" y="277"/>
                    </a:lnTo>
                    <a:lnTo>
                      <a:pt x="202" y="277"/>
                    </a:lnTo>
                    <a:lnTo>
                      <a:pt x="199" y="275"/>
                    </a:lnTo>
                    <a:lnTo>
                      <a:pt x="194" y="274"/>
                    </a:lnTo>
                    <a:lnTo>
                      <a:pt x="193" y="273"/>
                    </a:lnTo>
                    <a:lnTo>
                      <a:pt x="193" y="273"/>
                    </a:lnTo>
                    <a:lnTo>
                      <a:pt x="192" y="273"/>
                    </a:lnTo>
                    <a:lnTo>
                      <a:pt x="190" y="273"/>
                    </a:lnTo>
                    <a:lnTo>
                      <a:pt x="190" y="273"/>
                    </a:lnTo>
                    <a:lnTo>
                      <a:pt x="190" y="274"/>
                    </a:lnTo>
                    <a:lnTo>
                      <a:pt x="188" y="274"/>
                    </a:lnTo>
                    <a:lnTo>
                      <a:pt x="187" y="274"/>
                    </a:lnTo>
                    <a:lnTo>
                      <a:pt x="186" y="274"/>
                    </a:lnTo>
                    <a:lnTo>
                      <a:pt x="186" y="275"/>
                    </a:lnTo>
                    <a:lnTo>
                      <a:pt x="140" y="330"/>
                    </a:lnTo>
                    <a:lnTo>
                      <a:pt x="135" y="336"/>
                    </a:lnTo>
                    <a:lnTo>
                      <a:pt x="133" y="343"/>
                    </a:lnTo>
                    <a:lnTo>
                      <a:pt x="134" y="345"/>
                    </a:lnTo>
                    <a:lnTo>
                      <a:pt x="134" y="347"/>
                    </a:lnTo>
                    <a:lnTo>
                      <a:pt x="134" y="349"/>
                    </a:lnTo>
                    <a:lnTo>
                      <a:pt x="134" y="354"/>
                    </a:lnTo>
                    <a:lnTo>
                      <a:pt x="134" y="356"/>
                    </a:lnTo>
                    <a:lnTo>
                      <a:pt x="134" y="357"/>
                    </a:lnTo>
                    <a:lnTo>
                      <a:pt x="133" y="359"/>
                    </a:lnTo>
                    <a:lnTo>
                      <a:pt x="133" y="360"/>
                    </a:lnTo>
                    <a:lnTo>
                      <a:pt x="133" y="361"/>
                    </a:lnTo>
                    <a:lnTo>
                      <a:pt x="132" y="363"/>
                    </a:lnTo>
                    <a:lnTo>
                      <a:pt x="132" y="368"/>
                    </a:lnTo>
                    <a:lnTo>
                      <a:pt x="131" y="369"/>
                    </a:lnTo>
                    <a:lnTo>
                      <a:pt x="131" y="370"/>
                    </a:lnTo>
                    <a:lnTo>
                      <a:pt x="131" y="371"/>
                    </a:lnTo>
                    <a:lnTo>
                      <a:pt x="130" y="373"/>
                    </a:lnTo>
                    <a:lnTo>
                      <a:pt x="129" y="373"/>
                    </a:lnTo>
                    <a:lnTo>
                      <a:pt x="129" y="375"/>
                    </a:lnTo>
                    <a:lnTo>
                      <a:pt x="129" y="376"/>
                    </a:lnTo>
                    <a:lnTo>
                      <a:pt x="128" y="379"/>
                    </a:lnTo>
                    <a:lnTo>
                      <a:pt x="128" y="380"/>
                    </a:lnTo>
                    <a:lnTo>
                      <a:pt x="128" y="379"/>
                    </a:lnTo>
                    <a:lnTo>
                      <a:pt x="125" y="378"/>
                    </a:lnTo>
                    <a:lnTo>
                      <a:pt x="124" y="376"/>
                    </a:lnTo>
                    <a:lnTo>
                      <a:pt x="124" y="375"/>
                    </a:lnTo>
                    <a:lnTo>
                      <a:pt x="124" y="373"/>
                    </a:lnTo>
                    <a:lnTo>
                      <a:pt x="124" y="373"/>
                    </a:lnTo>
                    <a:lnTo>
                      <a:pt x="124" y="372"/>
                    </a:lnTo>
                    <a:lnTo>
                      <a:pt x="123" y="372"/>
                    </a:lnTo>
                    <a:lnTo>
                      <a:pt x="122" y="371"/>
                    </a:lnTo>
                    <a:lnTo>
                      <a:pt x="121" y="371"/>
                    </a:lnTo>
                    <a:lnTo>
                      <a:pt x="121" y="372"/>
                    </a:lnTo>
                    <a:lnTo>
                      <a:pt x="121" y="373"/>
                    </a:lnTo>
                    <a:lnTo>
                      <a:pt x="120" y="374"/>
                    </a:lnTo>
                    <a:lnTo>
                      <a:pt x="120" y="376"/>
                    </a:lnTo>
                    <a:lnTo>
                      <a:pt x="121" y="376"/>
                    </a:lnTo>
                    <a:lnTo>
                      <a:pt x="121" y="377"/>
                    </a:lnTo>
                    <a:lnTo>
                      <a:pt x="121" y="378"/>
                    </a:lnTo>
                    <a:lnTo>
                      <a:pt x="119" y="378"/>
                    </a:lnTo>
                    <a:lnTo>
                      <a:pt x="118" y="379"/>
                    </a:lnTo>
                    <a:lnTo>
                      <a:pt x="117" y="379"/>
                    </a:lnTo>
                    <a:lnTo>
                      <a:pt x="116" y="380"/>
                    </a:lnTo>
                    <a:lnTo>
                      <a:pt x="115" y="380"/>
                    </a:lnTo>
                    <a:lnTo>
                      <a:pt x="114" y="379"/>
                    </a:lnTo>
                    <a:lnTo>
                      <a:pt x="114" y="376"/>
                    </a:lnTo>
                    <a:lnTo>
                      <a:pt x="113" y="374"/>
                    </a:lnTo>
                    <a:lnTo>
                      <a:pt x="114" y="373"/>
                    </a:lnTo>
                    <a:lnTo>
                      <a:pt x="113" y="372"/>
                    </a:lnTo>
                    <a:lnTo>
                      <a:pt x="114" y="371"/>
                    </a:lnTo>
                    <a:lnTo>
                      <a:pt x="114" y="371"/>
                    </a:lnTo>
                    <a:lnTo>
                      <a:pt x="115" y="370"/>
                    </a:lnTo>
                    <a:lnTo>
                      <a:pt x="115" y="369"/>
                    </a:lnTo>
                    <a:lnTo>
                      <a:pt x="114" y="369"/>
                    </a:lnTo>
                    <a:lnTo>
                      <a:pt x="114" y="369"/>
                    </a:lnTo>
                    <a:lnTo>
                      <a:pt x="114" y="368"/>
                    </a:lnTo>
                    <a:lnTo>
                      <a:pt x="113" y="367"/>
                    </a:lnTo>
                    <a:lnTo>
                      <a:pt x="111" y="369"/>
                    </a:lnTo>
                    <a:lnTo>
                      <a:pt x="110" y="369"/>
                    </a:lnTo>
                    <a:lnTo>
                      <a:pt x="110" y="369"/>
                    </a:lnTo>
                    <a:lnTo>
                      <a:pt x="110" y="368"/>
                    </a:lnTo>
                    <a:lnTo>
                      <a:pt x="109" y="368"/>
                    </a:lnTo>
                    <a:lnTo>
                      <a:pt x="108" y="367"/>
                    </a:lnTo>
                    <a:lnTo>
                      <a:pt x="107" y="367"/>
                    </a:lnTo>
                    <a:lnTo>
                      <a:pt x="107" y="366"/>
                    </a:lnTo>
                    <a:lnTo>
                      <a:pt x="106" y="367"/>
                    </a:lnTo>
                    <a:lnTo>
                      <a:pt x="105" y="367"/>
                    </a:lnTo>
                    <a:lnTo>
                      <a:pt x="104" y="367"/>
                    </a:lnTo>
                    <a:lnTo>
                      <a:pt x="102" y="368"/>
                    </a:lnTo>
                    <a:lnTo>
                      <a:pt x="102" y="369"/>
                    </a:lnTo>
                    <a:lnTo>
                      <a:pt x="103" y="370"/>
                    </a:lnTo>
                    <a:lnTo>
                      <a:pt x="103" y="371"/>
                    </a:lnTo>
                    <a:lnTo>
                      <a:pt x="102" y="372"/>
                    </a:lnTo>
                    <a:lnTo>
                      <a:pt x="100" y="373"/>
                    </a:lnTo>
                    <a:lnTo>
                      <a:pt x="100" y="373"/>
                    </a:lnTo>
                    <a:lnTo>
                      <a:pt x="99" y="373"/>
                    </a:lnTo>
                    <a:lnTo>
                      <a:pt x="98" y="373"/>
                    </a:lnTo>
                    <a:lnTo>
                      <a:pt x="98" y="372"/>
                    </a:lnTo>
                    <a:lnTo>
                      <a:pt x="98" y="371"/>
                    </a:lnTo>
                    <a:lnTo>
                      <a:pt x="99" y="370"/>
                    </a:lnTo>
                    <a:lnTo>
                      <a:pt x="99" y="369"/>
                    </a:lnTo>
                    <a:lnTo>
                      <a:pt x="99" y="368"/>
                    </a:lnTo>
                    <a:lnTo>
                      <a:pt x="98" y="367"/>
                    </a:lnTo>
                    <a:lnTo>
                      <a:pt x="97" y="367"/>
                    </a:lnTo>
                    <a:lnTo>
                      <a:pt x="97" y="367"/>
                    </a:lnTo>
                    <a:lnTo>
                      <a:pt x="96" y="366"/>
                    </a:lnTo>
                    <a:lnTo>
                      <a:pt x="95" y="366"/>
                    </a:lnTo>
                    <a:lnTo>
                      <a:pt x="96" y="366"/>
                    </a:lnTo>
                    <a:lnTo>
                      <a:pt x="96" y="365"/>
                    </a:lnTo>
                    <a:lnTo>
                      <a:pt x="97" y="364"/>
                    </a:lnTo>
                    <a:lnTo>
                      <a:pt x="97" y="362"/>
                    </a:lnTo>
                    <a:lnTo>
                      <a:pt x="97" y="362"/>
                    </a:lnTo>
                    <a:lnTo>
                      <a:pt x="97" y="360"/>
                    </a:lnTo>
                    <a:lnTo>
                      <a:pt x="96" y="360"/>
                    </a:lnTo>
                    <a:lnTo>
                      <a:pt x="95" y="359"/>
                    </a:lnTo>
                    <a:lnTo>
                      <a:pt x="93" y="359"/>
                    </a:lnTo>
                    <a:lnTo>
                      <a:pt x="91" y="359"/>
                    </a:lnTo>
                    <a:lnTo>
                      <a:pt x="90" y="357"/>
                    </a:lnTo>
                    <a:lnTo>
                      <a:pt x="89" y="357"/>
                    </a:lnTo>
                    <a:lnTo>
                      <a:pt x="87" y="358"/>
                    </a:lnTo>
                    <a:lnTo>
                      <a:pt x="86" y="359"/>
                    </a:lnTo>
                    <a:lnTo>
                      <a:pt x="86" y="359"/>
                    </a:lnTo>
                    <a:lnTo>
                      <a:pt x="86" y="359"/>
                    </a:lnTo>
                    <a:lnTo>
                      <a:pt x="85" y="359"/>
                    </a:lnTo>
                    <a:lnTo>
                      <a:pt x="85" y="359"/>
                    </a:lnTo>
                    <a:lnTo>
                      <a:pt x="83" y="359"/>
                    </a:lnTo>
                    <a:lnTo>
                      <a:pt x="83" y="359"/>
                    </a:lnTo>
                    <a:lnTo>
                      <a:pt x="83" y="359"/>
                    </a:lnTo>
                    <a:lnTo>
                      <a:pt x="81" y="358"/>
                    </a:lnTo>
                    <a:lnTo>
                      <a:pt x="80" y="357"/>
                    </a:lnTo>
                    <a:lnTo>
                      <a:pt x="81" y="356"/>
                    </a:lnTo>
                    <a:lnTo>
                      <a:pt x="82" y="356"/>
                    </a:lnTo>
                    <a:lnTo>
                      <a:pt x="83" y="357"/>
                    </a:lnTo>
                    <a:lnTo>
                      <a:pt x="84" y="356"/>
                    </a:lnTo>
                    <a:lnTo>
                      <a:pt x="86" y="356"/>
                    </a:lnTo>
                    <a:lnTo>
                      <a:pt x="87" y="355"/>
                    </a:lnTo>
                    <a:lnTo>
                      <a:pt x="87" y="354"/>
                    </a:lnTo>
                    <a:lnTo>
                      <a:pt x="88" y="354"/>
                    </a:lnTo>
                    <a:lnTo>
                      <a:pt x="89" y="352"/>
                    </a:lnTo>
                    <a:lnTo>
                      <a:pt x="89" y="352"/>
                    </a:lnTo>
                    <a:lnTo>
                      <a:pt x="89" y="351"/>
                    </a:lnTo>
                    <a:lnTo>
                      <a:pt x="88" y="350"/>
                    </a:lnTo>
                    <a:lnTo>
                      <a:pt x="87" y="350"/>
                    </a:lnTo>
                    <a:lnTo>
                      <a:pt x="86" y="349"/>
                    </a:lnTo>
                    <a:lnTo>
                      <a:pt x="87" y="348"/>
                    </a:lnTo>
                    <a:lnTo>
                      <a:pt x="87" y="347"/>
                    </a:lnTo>
                    <a:lnTo>
                      <a:pt x="87" y="346"/>
                    </a:lnTo>
                    <a:lnTo>
                      <a:pt x="86" y="345"/>
                    </a:lnTo>
                    <a:lnTo>
                      <a:pt x="85" y="345"/>
                    </a:lnTo>
                    <a:lnTo>
                      <a:pt x="84" y="346"/>
                    </a:lnTo>
                    <a:lnTo>
                      <a:pt x="83" y="346"/>
                    </a:lnTo>
                    <a:lnTo>
                      <a:pt x="82" y="348"/>
                    </a:lnTo>
                    <a:lnTo>
                      <a:pt x="81" y="349"/>
                    </a:lnTo>
                    <a:lnTo>
                      <a:pt x="81" y="348"/>
                    </a:lnTo>
                    <a:lnTo>
                      <a:pt x="80" y="345"/>
                    </a:lnTo>
                    <a:lnTo>
                      <a:pt x="79" y="345"/>
                    </a:lnTo>
                    <a:lnTo>
                      <a:pt x="78" y="345"/>
                    </a:lnTo>
                    <a:lnTo>
                      <a:pt x="78" y="344"/>
                    </a:lnTo>
                    <a:lnTo>
                      <a:pt x="79" y="344"/>
                    </a:lnTo>
                    <a:lnTo>
                      <a:pt x="80" y="342"/>
                    </a:lnTo>
                    <a:lnTo>
                      <a:pt x="81" y="342"/>
                    </a:lnTo>
                    <a:lnTo>
                      <a:pt x="81" y="342"/>
                    </a:lnTo>
                    <a:lnTo>
                      <a:pt x="80" y="341"/>
                    </a:lnTo>
                    <a:lnTo>
                      <a:pt x="80" y="340"/>
                    </a:lnTo>
                    <a:lnTo>
                      <a:pt x="80" y="338"/>
                    </a:lnTo>
                    <a:lnTo>
                      <a:pt x="80" y="338"/>
                    </a:lnTo>
                    <a:lnTo>
                      <a:pt x="80" y="336"/>
                    </a:lnTo>
                    <a:lnTo>
                      <a:pt x="81" y="335"/>
                    </a:lnTo>
                    <a:lnTo>
                      <a:pt x="81" y="334"/>
                    </a:lnTo>
                    <a:lnTo>
                      <a:pt x="80" y="333"/>
                    </a:lnTo>
                    <a:lnTo>
                      <a:pt x="79" y="332"/>
                    </a:lnTo>
                    <a:lnTo>
                      <a:pt x="77" y="332"/>
                    </a:lnTo>
                    <a:lnTo>
                      <a:pt x="76" y="332"/>
                    </a:lnTo>
                    <a:lnTo>
                      <a:pt x="75" y="333"/>
                    </a:lnTo>
                    <a:lnTo>
                      <a:pt x="75" y="334"/>
                    </a:lnTo>
                    <a:lnTo>
                      <a:pt x="75" y="335"/>
                    </a:lnTo>
                    <a:lnTo>
                      <a:pt x="75" y="335"/>
                    </a:lnTo>
                    <a:lnTo>
                      <a:pt x="74" y="336"/>
                    </a:lnTo>
                    <a:lnTo>
                      <a:pt x="73" y="336"/>
                    </a:lnTo>
                    <a:lnTo>
                      <a:pt x="72" y="336"/>
                    </a:lnTo>
                    <a:lnTo>
                      <a:pt x="71" y="335"/>
                    </a:lnTo>
                    <a:lnTo>
                      <a:pt x="70" y="335"/>
                    </a:lnTo>
                    <a:lnTo>
                      <a:pt x="69" y="335"/>
                    </a:lnTo>
                    <a:lnTo>
                      <a:pt x="69" y="336"/>
                    </a:lnTo>
                    <a:lnTo>
                      <a:pt x="69" y="335"/>
                    </a:lnTo>
                    <a:lnTo>
                      <a:pt x="68" y="335"/>
                    </a:lnTo>
                    <a:lnTo>
                      <a:pt x="68" y="335"/>
                    </a:lnTo>
                    <a:lnTo>
                      <a:pt x="67" y="335"/>
                    </a:lnTo>
                    <a:lnTo>
                      <a:pt x="66" y="334"/>
                    </a:lnTo>
                    <a:lnTo>
                      <a:pt x="66" y="334"/>
                    </a:lnTo>
                    <a:lnTo>
                      <a:pt x="66" y="333"/>
                    </a:lnTo>
                    <a:lnTo>
                      <a:pt x="67" y="333"/>
                    </a:lnTo>
                    <a:lnTo>
                      <a:pt x="67" y="332"/>
                    </a:lnTo>
                    <a:lnTo>
                      <a:pt x="66" y="331"/>
                    </a:lnTo>
                    <a:lnTo>
                      <a:pt x="67" y="331"/>
                    </a:lnTo>
                    <a:lnTo>
                      <a:pt x="67" y="330"/>
                    </a:lnTo>
                    <a:lnTo>
                      <a:pt x="67" y="329"/>
                    </a:lnTo>
                    <a:lnTo>
                      <a:pt x="69" y="328"/>
                    </a:lnTo>
                    <a:lnTo>
                      <a:pt x="69" y="327"/>
                    </a:lnTo>
                    <a:lnTo>
                      <a:pt x="69" y="326"/>
                    </a:lnTo>
                    <a:lnTo>
                      <a:pt x="68" y="325"/>
                    </a:lnTo>
                    <a:lnTo>
                      <a:pt x="67" y="325"/>
                    </a:lnTo>
                    <a:lnTo>
                      <a:pt x="66" y="325"/>
                    </a:lnTo>
                    <a:lnTo>
                      <a:pt x="66" y="324"/>
                    </a:lnTo>
                    <a:lnTo>
                      <a:pt x="64" y="322"/>
                    </a:lnTo>
                    <a:lnTo>
                      <a:pt x="63" y="322"/>
                    </a:lnTo>
                    <a:lnTo>
                      <a:pt x="62" y="321"/>
                    </a:lnTo>
                    <a:lnTo>
                      <a:pt x="60" y="320"/>
                    </a:lnTo>
                    <a:lnTo>
                      <a:pt x="59" y="320"/>
                    </a:lnTo>
                    <a:lnTo>
                      <a:pt x="59" y="321"/>
                    </a:lnTo>
                    <a:lnTo>
                      <a:pt x="59" y="323"/>
                    </a:lnTo>
                    <a:lnTo>
                      <a:pt x="58" y="325"/>
                    </a:lnTo>
                    <a:lnTo>
                      <a:pt x="58" y="325"/>
                    </a:lnTo>
                    <a:lnTo>
                      <a:pt x="58" y="326"/>
                    </a:lnTo>
                    <a:lnTo>
                      <a:pt x="57" y="326"/>
                    </a:lnTo>
                    <a:lnTo>
                      <a:pt x="57" y="325"/>
                    </a:lnTo>
                    <a:lnTo>
                      <a:pt x="55" y="323"/>
                    </a:lnTo>
                    <a:lnTo>
                      <a:pt x="54" y="322"/>
                    </a:lnTo>
                    <a:lnTo>
                      <a:pt x="53" y="321"/>
                    </a:lnTo>
                    <a:lnTo>
                      <a:pt x="52" y="320"/>
                    </a:lnTo>
                    <a:lnTo>
                      <a:pt x="52" y="319"/>
                    </a:lnTo>
                    <a:lnTo>
                      <a:pt x="51" y="318"/>
                    </a:lnTo>
                    <a:lnTo>
                      <a:pt x="50" y="317"/>
                    </a:lnTo>
                    <a:lnTo>
                      <a:pt x="49" y="316"/>
                    </a:lnTo>
                    <a:lnTo>
                      <a:pt x="50" y="314"/>
                    </a:lnTo>
                    <a:lnTo>
                      <a:pt x="49" y="314"/>
                    </a:lnTo>
                    <a:lnTo>
                      <a:pt x="49" y="313"/>
                    </a:lnTo>
                    <a:lnTo>
                      <a:pt x="49" y="312"/>
                    </a:lnTo>
                    <a:lnTo>
                      <a:pt x="49" y="311"/>
                    </a:lnTo>
                    <a:lnTo>
                      <a:pt x="49" y="311"/>
                    </a:lnTo>
                    <a:lnTo>
                      <a:pt x="46" y="310"/>
                    </a:lnTo>
                    <a:lnTo>
                      <a:pt x="45" y="311"/>
                    </a:lnTo>
                    <a:lnTo>
                      <a:pt x="45" y="310"/>
                    </a:lnTo>
                    <a:lnTo>
                      <a:pt x="45" y="309"/>
                    </a:lnTo>
                    <a:lnTo>
                      <a:pt x="45" y="309"/>
                    </a:lnTo>
                    <a:lnTo>
                      <a:pt x="44" y="309"/>
                    </a:lnTo>
                    <a:lnTo>
                      <a:pt x="43" y="309"/>
                    </a:lnTo>
                    <a:lnTo>
                      <a:pt x="42" y="309"/>
                    </a:lnTo>
                    <a:lnTo>
                      <a:pt x="42" y="309"/>
                    </a:lnTo>
                    <a:lnTo>
                      <a:pt x="40" y="308"/>
                    </a:lnTo>
                    <a:lnTo>
                      <a:pt x="39" y="307"/>
                    </a:lnTo>
                    <a:lnTo>
                      <a:pt x="38" y="307"/>
                    </a:lnTo>
                    <a:lnTo>
                      <a:pt x="38" y="307"/>
                    </a:lnTo>
                    <a:lnTo>
                      <a:pt x="38" y="307"/>
                    </a:lnTo>
                    <a:lnTo>
                      <a:pt x="38" y="306"/>
                    </a:lnTo>
                    <a:lnTo>
                      <a:pt x="39" y="305"/>
                    </a:lnTo>
                    <a:lnTo>
                      <a:pt x="39" y="304"/>
                    </a:lnTo>
                    <a:lnTo>
                      <a:pt x="39" y="304"/>
                    </a:lnTo>
                    <a:lnTo>
                      <a:pt x="38" y="304"/>
                    </a:lnTo>
                    <a:lnTo>
                      <a:pt x="38" y="304"/>
                    </a:lnTo>
                    <a:lnTo>
                      <a:pt x="37" y="304"/>
                    </a:lnTo>
                    <a:lnTo>
                      <a:pt x="36" y="304"/>
                    </a:lnTo>
                    <a:lnTo>
                      <a:pt x="35" y="303"/>
                    </a:lnTo>
                    <a:lnTo>
                      <a:pt x="35" y="303"/>
                    </a:lnTo>
                    <a:lnTo>
                      <a:pt x="33" y="303"/>
                    </a:lnTo>
                    <a:lnTo>
                      <a:pt x="32" y="304"/>
                    </a:lnTo>
                    <a:lnTo>
                      <a:pt x="31" y="304"/>
                    </a:lnTo>
                    <a:lnTo>
                      <a:pt x="31" y="304"/>
                    </a:lnTo>
                    <a:lnTo>
                      <a:pt x="30" y="304"/>
                    </a:lnTo>
                    <a:lnTo>
                      <a:pt x="29" y="303"/>
                    </a:lnTo>
                    <a:lnTo>
                      <a:pt x="29" y="301"/>
                    </a:lnTo>
                    <a:lnTo>
                      <a:pt x="28" y="300"/>
                    </a:lnTo>
                    <a:lnTo>
                      <a:pt x="26" y="300"/>
                    </a:lnTo>
                    <a:lnTo>
                      <a:pt x="25" y="301"/>
                    </a:lnTo>
                    <a:lnTo>
                      <a:pt x="24" y="300"/>
                    </a:lnTo>
                    <a:lnTo>
                      <a:pt x="25" y="300"/>
                    </a:lnTo>
                    <a:lnTo>
                      <a:pt x="26" y="299"/>
                    </a:lnTo>
                    <a:lnTo>
                      <a:pt x="26" y="298"/>
                    </a:lnTo>
                    <a:lnTo>
                      <a:pt x="26" y="297"/>
                    </a:lnTo>
                    <a:lnTo>
                      <a:pt x="25" y="297"/>
                    </a:lnTo>
                    <a:lnTo>
                      <a:pt x="24" y="295"/>
                    </a:lnTo>
                    <a:lnTo>
                      <a:pt x="23" y="294"/>
                    </a:lnTo>
                    <a:lnTo>
                      <a:pt x="23" y="292"/>
                    </a:lnTo>
                    <a:lnTo>
                      <a:pt x="23" y="291"/>
                    </a:lnTo>
                    <a:lnTo>
                      <a:pt x="22" y="290"/>
                    </a:lnTo>
                    <a:lnTo>
                      <a:pt x="22" y="290"/>
                    </a:lnTo>
                    <a:lnTo>
                      <a:pt x="22" y="289"/>
                    </a:lnTo>
                    <a:lnTo>
                      <a:pt x="21" y="288"/>
                    </a:lnTo>
                    <a:lnTo>
                      <a:pt x="21" y="288"/>
                    </a:lnTo>
                    <a:lnTo>
                      <a:pt x="20" y="287"/>
                    </a:lnTo>
                    <a:lnTo>
                      <a:pt x="19" y="287"/>
                    </a:lnTo>
                    <a:lnTo>
                      <a:pt x="19" y="286"/>
                    </a:lnTo>
                    <a:lnTo>
                      <a:pt x="20" y="286"/>
                    </a:lnTo>
                    <a:lnTo>
                      <a:pt x="20" y="285"/>
                    </a:lnTo>
                    <a:lnTo>
                      <a:pt x="20" y="284"/>
                    </a:lnTo>
                    <a:lnTo>
                      <a:pt x="19" y="283"/>
                    </a:lnTo>
                    <a:lnTo>
                      <a:pt x="18" y="283"/>
                    </a:lnTo>
                    <a:lnTo>
                      <a:pt x="18" y="283"/>
                    </a:lnTo>
                    <a:lnTo>
                      <a:pt x="18" y="282"/>
                    </a:lnTo>
                    <a:lnTo>
                      <a:pt x="19" y="281"/>
                    </a:lnTo>
                    <a:lnTo>
                      <a:pt x="18" y="280"/>
                    </a:lnTo>
                    <a:lnTo>
                      <a:pt x="17" y="280"/>
                    </a:lnTo>
                    <a:lnTo>
                      <a:pt x="16" y="280"/>
                    </a:lnTo>
                    <a:lnTo>
                      <a:pt x="16" y="279"/>
                    </a:lnTo>
                    <a:lnTo>
                      <a:pt x="15" y="279"/>
                    </a:lnTo>
                    <a:lnTo>
                      <a:pt x="14" y="278"/>
                    </a:lnTo>
                    <a:lnTo>
                      <a:pt x="14" y="278"/>
                    </a:lnTo>
                    <a:lnTo>
                      <a:pt x="13" y="277"/>
                    </a:lnTo>
                    <a:lnTo>
                      <a:pt x="13" y="276"/>
                    </a:lnTo>
                    <a:lnTo>
                      <a:pt x="14" y="275"/>
                    </a:lnTo>
                    <a:lnTo>
                      <a:pt x="14" y="274"/>
                    </a:lnTo>
                    <a:lnTo>
                      <a:pt x="14" y="273"/>
                    </a:lnTo>
                    <a:lnTo>
                      <a:pt x="14" y="273"/>
                    </a:lnTo>
                    <a:lnTo>
                      <a:pt x="15" y="272"/>
                    </a:lnTo>
                    <a:lnTo>
                      <a:pt x="16" y="270"/>
                    </a:lnTo>
                    <a:lnTo>
                      <a:pt x="17" y="269"/>
                    </a:lnTo>
                    <a:lnTo>
                      <a:pt x="17" y="269"/>
                    </a:lnTo>
                    <a:lnTo>
                      <a:pt x="18" y="268"/>
                    </a:lnTo>
                    <a:lnTo>
                      <a:pt x="18" y="267"/>
                    </a:lnTo>
                    <a:lnTo>
                      <a:pt x="20" y="266"/>
                    </a:lnTo>
                    <a:lnTo>
                      <a:pt x="21" y="266"/>
                    </a:lnTo>
                    <a:lnTo>
                      <a:pt x="19" y="265"/>
                    </a:lnTo>
                    <a:lnTo>
                      <a:pt x="18" y="263"/>
                    </a:lnTo>
                    <a:lnTo>
                      <a:pt x="18" y="262"/>
                    </a:lnTo>
                    <a:lnTo>
                      <a:pt x="17" y="262"/>
                    </a:lnTo>
                    <a:lnTo>
                      <a:pt x="17" y="262"/>
                    </a:lnTo>
                    <a:lnTo>
                      <a:pt x="15" y="261"/>
                    </a:lnTo>
                    <a:lnTo>
                      <a:pt x="12" y="260"/>
                    </a:lnTo>
                    <a:lnTo>
                      <a:pt x="12" y="259"/>
                    </a:lnTo>
                    <a:lnTo>
                      <a:pt x="11" y="259"/>
                    </a:lnTo>
                    <a:lnTo>
                      <a:pt x="11" y="258"/>
                    </a:lnTo>
                    <a:lnTo>
                      <a:pt x="11" y="257"/>
                    </a:lnTo>
                    <a:lnTo>
                      <a:pt x="11" y="256"/>
                    </a:lnTo>
                    <a:lnTo>
                      <a:pt x="14" y="255"/>
                    </a:lnTo>
                    <a:lnTo>
                      <a:pt x="14" y="254"/>
                    </a:lnTo>
                    <a:lnTo>
                      <a:pt x="14" y="253"/>
                    </a:lnTo>
                    <a:lnTo>
                      <a:pt x="14" y="252"/>
                    </a:lnTo>
                    <a:lnTo>
                      <a:pt x="14" y="251"/>
                    </a:lnTo>
                    <a:lnTo>
                      <a:pt x="14" y="249"/>
                    </a:lnTo>
                    <a:lnTo>
                      <a:pt x="15" y="249"/>
                    </a:lnTo>
                    <a:lnTo>
                      <a:pt x="15" y="247"/>
                    </a:lnTo>
                    <a:lnTo>
                      <a:pt x="14" y="247"/>
                    </a:lnTo>
                    <a:lnTo>
                      <a:pt x="14" y="246"/>
                    </a:lnTo>
                    <a:lnTo>
                      <a:pt x="14" y="245"/>
                    </a:lnTo>
                    <a:lnTo>
                      <a:pt x="14" y="245"/>
                    </a:lnTo>
                    <a:lnTo>
                      <a:pt x="14" y="244"/>
                    </a:lnTo>
                    <a:lnTo>
                      <a:pt x="15" y="243"/>
                    </a:lnTo>
                    <a:lnTo>
                      <a:pt x="14" y="242"/>
                    </a:lnTo>
                    <a:lnTo>
                      <a:pt x="14" y="241"/>
                    </a:lnTo>
                    <a:lnTo>
                      <a:pt x="13" y="240"/>
                    </a:lnTo>
                    <a:lnTo>
                      <a:pt x="14" y="239"/>
                    </a:lnTo>
                    <a:lnTo>
                      <a:pt x="13" y="239"/>
                    </a:lnTo>
                    <a:lnTo>
                      <a:pt x="12" y="238"/>
                    </a:lnTo>
                    <a:lnTo>
                      <a:pt x="12" y="238"/>
                    </a:lnTo>
                    <a:lnTo>
                      <a:pt x="13" y="237"/>
                    </a:lnTo>
                    <a:lnTo>
                      <a:pt x="12" y="236"/>
                    </a:lnTo>
                    <a:lnTo>
                      <a:pt x="11" y="236"/>
                    </a:lnTo>
                    <a:lnTo>
                      <a:pt x="11" y="235"/>
                    </a:lnTo>
                    <a:lnTo>
                      <a:pt x="10" y="235"/>
                    </a:lnTo>
                    <a:lnTo>
                      <a:pt x="9" y="235"/>
                    </a:lnTo>
                    <a:lnTo>
                      <a:pt x="9" y="234"/>
                    </a:lnTo>
                    <a:lnTo>
                      <a:pt x="7" y="234"/>
                    </a:lnTo>
                    <a:lnTo>
                      <a:pt x="5" y="235"/>
                    </a:lnTo>
                    <a:lnTo>
                      <a:pt x="4" y="234"/>
                    </a:lnTo>
                    <a:lnTo>
                      <a:pt x="4" y="232"/>
                    </a:lnTo>
                    <a:lnTo>
                      <a:pt x="4" y="231"/>
                    </a:lnTo>
                    <a:lnTo>
                      <a:pt x="5" y="231"/>
                    </a:lnTo>
                    <a:lnTo>
                      <a:pt x="6" y="230"/>
                    </a:lnTo>
                    <a:lnTo>
                      <a:pt x="6" y="229"/>
                    </a:lnTo>
                    <a:lnTo>
                      <a:pt x="6" y="228"/>
                    </a:lnTo>
                    <a:lnTo>
                      <a:pt x="6" y="228"/>
                    </a:lnTo>
                    <a:lnTo>
                      <a:pt x="5" y="228"/>
                    </a:lnTo>
                    <a:lnTo>
                      <a:pt x="5" y="226"/>
                    </a:lnTo>
                    <a:lnTo>
                      <a:pt x="4" y="225"/>
                    </a:lnTo>
                    <a:lnTo>
                      <a:pt x="4" y="224"/>
                    </a:lnTo>
                    <a:lnTo>
                      <a:pt x="4" y="222"/>
                    </a:lnTo>
                    <a:lnTo>
                      <a:pt x="5" y="222"/>
                    </a:lnTo>
                    <a:lnTo>
                      <a:pt x="6" y="221"/>
                    </a:lnTo>
                    <a:lnTo>
                      <a:pt x="6" y="221"/>
                    </a:lnTo>
                    <a:lnTo>
                      <a:pt x="7" y="220"/>
                    </a:lnTo>
                    <a:lnTo>
                      <a:pt x="7" y="219"/>
                    </a:lnTo>
                    <a:lnTo>
                      <a:pt x="6" y="218"/>
                    </a:lnTo>
                    <a:lnTo>
                      <a:pt x="5" y="217"/>
                    </a:lnTo>
                    <a:lnTo>
                      <a:pt x="4" y="216"/>
                    </a:lnTo>
                    <a:lnTo>
                      <a:pt x="4" y="216"/>
                    </a:lnTo>
                    <a:lnTo>
                      <a:pt x="3" y="216"/>
                    </a:lnTo>
                    <a:lnTo>
                      <a:pt x="1" y="215"/>
                    </a:lnTo>
                    <a:lnTo>
                      <a:pt x="0" y="214"/>
                    </a:lnTo>
                    <a:lnTo>
                      <a:pt x="0" y="214"/>
                    </a:lnTo>
                    <a:lnTo>
                      <a:pt x="0" y="213"/>
                    </a:lnTo>
                    <a:lnTo>
                      <a:pt x="0" y="212"/>
                    </a:lnTo>
                    <a:lnTo>
                      <a:pt x="0" y="211"/>
                    </a:lnTo>
                    <a:lnTo>
                      <a:pt x="0" y="211"/>
                    </a:lnTo>
                    <a:lnTo>
                      <a:pt x="1" y="211"/>
                    </a:lnTo>
                    <a:lnTo>
                      <a:pt x="0" y="210"/>
                    </a:lnTo>
                    <a:lnTo>
                      <a:pt x="1" y="209"/>
                    </a:lnTo>
                    <a:lnTo>
                      <a:pt x="2" y="210"/>
                    </a:lnTo>
                    <a:lnTo>
                      <a:pt x="3" y="210"/>
                    </a:lnTo>
                    <a:lnTo>
                      <a:pt x="4" y="209"/>
                    </a:lnTo>
                    <a:lnTo>
                      <a:pt x="4" y="208"/>
                    </a:lnTo>
                    <a:lnTo>
                      <a:pt x="4" y="207"/>
                    </a:lnTo>
                    <a:lnTo>
                      <a:pt x="3" y="206"/>
                    </a:lnTo>
                    <a:lnTo>
                      <a:pt x="1" y="205"/>
                    </a:lnTo>
                    <a:lnTo>
                      <a:pt x="0" y="205"/>
                    </a:lnTo>
                    <a:lnTo>
                      <a:pt x="0" y="205"/>
                    </a:lnTo>
                    <a:lnTo>
                      <a:pt x="0" y="204"/>
                    </a:lnTo>
                    <a:lnTo>
                      <a:pt x="0" y="204"/>
                    </a:lnTo>
                    <a:lnTo>
                      <a:pt x="1" y="203"/>
                    </a:lnTo>
                    <a:lnTo>
                      <a:pt x="2" y="203"/>
                    </a:lnTo>
                    <a:lnTo>
                      <a:pt x="2" y="202"/>
                    </a:lnTo>
                    <a:lnTo>
                      <a:pt x="4" y="202"/>
                    </a:lnTo>
                    <a:lnTo>
                      <a:pt x="5" y="203"/>
                    </a:lnTo>
                    <a:lnTo>
                      <a:pt x="5" y="202"/>
                    </a:lnTo>
                    <a:lnTo>
                      <a:pt x="5" y="201"/>
                    </a:lnTo>
                    <a:lnTo>
                      <a:pt x="6" y="197"/>
                    </a:lnTo>
                    <a:lnTo>
                      <a:pt x="6" y="197"/>
                    </a:lnTo>
                    <a:lnTo>
                      <a:pt x="6" y="196"/>
                    </a:lnTo>
                    <a:lnTo>
                      <a:pt x="6" y="194"/>
                    </a:lnTo>
                    <a:lnTo>
                      <a:pt x="7" y="194"/>
                    </a:lnTo>
                    <a:lnTo>
                      <a:pt x="7" y="194"/>
                    </a:lnTo>
                    <a:lnTo>
                      <a:pt x="7" y="192"/>
                    </a:lnTo>
                    <a:lnTo>
                      <a:pt x="8" y="191"/>
                    </a:lnTo>
                    <a:lnTo>
                      <a:pt x="9" y="190"/>
                    </a:lnTo>
                    <a:lnTo>
                      <a:pt x="10" y="190"/>
                    </a:lnTo>
                    <a:lnTo>
                      <a:pt x="10" y="189"/>
                    </a:lnTo>
                    <a:lnTo>
                      <a:pt x="9" y="187"/>
                    </a:lnTo>
                    <a:lnTo>
                      <a:pt x="9" y="187"/>
                    </a:lnTo>
                    <a:lnTo>
                      <a:pt x="7" y="186"/>
                    </a:lnTo>
                    <a:lnTo>
                      <a:pt x="5" y="185"/>
                    </a:lnTo>
                    <a:lnTo>
                      <a:pt x="4" y="184"/>
                    </a:lnTo>
                    <a:lnTo>
                      <a:pt x="4" y="183"/>
                    </a:lnTo>
                    <a:lnTo>
                      <a:pt x="4" y="183"/>
                    </a:lnTo>
                    <a:lnTo>
                      <a:pt x="3" y="182"/>
                    </a:lnTo>
                    <a:lnTo>
                      <a:pt x="3" y="180"/>
                    </a:lnTo>
                    <a:lnTo>
                      <a:pt x="3" y="180"/>
                    </a:lnTo>
                    <a:lnTo>
                      <a:pt x="4" y="178"/>
                    </a:lnTo>
                    <a:lnTo>
                      <a:pt x="5" y="177"/>
                    </a:lnTo>
                    <a:lnTo>
                      <a:pt x="6" y="177"/>
                    </a:lnTo>
                    <a:lnTo>
                      <a:pt x="7" y="177"/>
                    </a:lnTo>
                    <a:lnTo>
                      <a:pt x="8" y="177"/>
                    </a:lnTo>
                    <a:lnTo>
                      <a:pt x="8" y="176"/>
                    </a:lnTo>
                    <a:lnTo>
                      <a:pt x="9" y="176"/>
                    </a:lnTo>
                    <a:lnTo>
                      <a:pt x="9" y="175"/>
                    </a:lnTo>
                    <a:lnTo>
                      <a:pt x="10" y="175"/>
                    </a:lnTo>
                    <a:lnTo>
                      <a:pt x="10" y="172"/>
                    </a:lnTo>
                    <a:lnTo>
                      <a:pt x="10" y="171"/>
                    </a:lnTo>
                    <a:lnTo>
                      <a:pt x="9" y="169"/>
                    </a:lnTo>
                    <a:lnTo>
                      <a:pt x="8" y="169"/>
                    </a:lnTo>
                    <a:lnTo>
                      <a:pt x="9" y="167"/>
                    </a:lnTo>
                    <a:lnTo>
                      <a:pt x="9" y="165"/>
                    </a:lnTo>
                    <a:lnTo>
                      <a:pt x="10" y="164"/>
                    </a:lnTo>
                    <a:lnTo>
                      <a:pt x="11" y="163"/>
                    </a:lnTo>
                    <a:lnTo>
                      <a:pt x="11" y="163"/>
                    </a:lnTo>
                    <a:lnTo>
                      <a:pt x="12" y="163"/>
                    </a:lnTo>
                    <a:lnTo>
                      <a:pt x="13" y="163"/>
                    </a:lnTo>
                    <a:lnTo>
                      <a:pt x="14" y="162"/>
                    </a:lnTo>
                    <a:lnTo>
                      <a:pt x="14" y="160"/>
                    </a:lnTo>
                    <a:lnTo>
                      <a:pt x="14" y="159"/>
                    </a:lnTo>
                    <a:lnTo>
                      <a:pt x="14" y="159"/>
                    </a:lnTo>
                    <a:lnTo>
                      <a:pt x="14" y="158"/>
                    </a:lnTo>
                    <a:lnTo>
                      <a:pt x="14" y="157"/>
                    </a:lnTo>
                    <a:lnTo>
                      <a:pt x="14" y="156"/>
                    </a:lnTo>
                    <a:lnTo>
                      <a:pt x="14" y="154"/>
                    </a:lnTo>
                    <a:lnTo>
                      <a:pt x="15" y="153"/>
                    </a:lnTo>
                    <a:lnTo>
                      <a:pt x="16" y="153"/>
                    </a:lnTo>
                    <a:lnTo>
                      <a:pt x="18" y="152"/>
                    </a:lnTo>
                    <a:lnTo>
                      <a:pt x="18" y="151"/>
                    </a:lnTo>
                    <a:lnTo>
                      <a:pt x="20" y="149"/>
                    </a:lnTo>
                    <a:lnTo>
                      <a:pt x="20" y="149"/>
                    </a:lnTo>
                    <a:lnTo>
                      <a:pt x="21" y="148"/>
                    </a:lnTo>
                    <a:lnTo>
                      <a:pt x="21" y="146"/>
                    </a:lnTo>
                    <a:lnTo>
                      <a:pt x="22" y="143"/>
                    </a:lnTo>
                    <a:lnTo>
                      <a:pt x="23" y="141"/>
                    </a:lnTo>
                    <a:lnTo>
                      <a:pt x="23" y="140"/>
                    </a:lnTo>
                    <a:lnTo>
                      <a:pt x="23" y="138"/>
                    </a:lnTo>
                    <a:lnTo>
                      <a:pt x="23" y="137"/>
                    </a:lnTo>
                    <a:lnTo>
                      <a:pt x="24" y="135"/>
                    </a:lnTo>
                    <a:lnTo>
                      <a:pt x="24" y="134"/>
                    </a:lnTo>
                    <a:lnTo>
                      <a:pt x="30" y="131"/>
                    </a:lnTo>
                    <a:lnTo>
                      <a:pt x="31" y="131"/>
                    </a:lnTo>
                    <a:lnTo>
                      <a:pt x="37" y="134"/>
                    </a:lnTo>
                    <a:lnTo>
                      <a:pt x="38" y="135"/>
                    </a:lnTo>
                    <a:lnTo>
                      <a:pt x="39" y="135"/>
                    </a:lnTo>
                    <a:lnTo>
                      <a:pt x="40" y="136"/>
                    </a:lnTo>
                    <a:lnTo>
                      <a:pt x="41" y="137"/>
                    </a:lnTo>
                    <a:lnTo>
                      <a:pt x="42" y="138"/>
                    </a:lnTo>
                    <a:lnTo>
                      <a:pt x="43" y="139"/>
                    </a:lnTo>
                    <a:lnTo>
                      <a:pt x="44" y="140"/>
                    </a:lnTo>
                    <a:lnTo>
                      <a:pt x="45" y="140"/>
                    </a:lnTo>
                    <a:lnTo>
                      <a:pt x="45" y="141"/>
                    </a:lnTo>
                    <a:lnTo>
                      <a:pt x="46" y="142"/>
                    </a:lnTo>
                    <a:lnTo>
                      <a:pt x="47" y="142"/>
                    </a:lnTo>
                    <a:lnTo>
                      <a:pt x="48" y="142"/>
                    </a:lnTo>
                    <a:lnTo>
                      <a:pt x="49" y="143"/>
                    </a:lnTo>
                    <a:lnTo>
                      <a:pt x="50" y="144"/>
                    </a:lnTo>
                    <a:lnTo>
                      <a:pt x="50" y="145"/>
                    </a:lnTo>
                    <a:lnTo>
                      <a:pt x="51" y="145"/>
                    </a:lnTo>
                    <a:lnTo>
                      <a:pt x="52" y="145"/>
                    </a:lnTo>
                    <a:lnTo>
                      <a:pt x="52" y="145"/>
                    </a:lnTo>
                    <a:lnTo>
                      <a:pt x="51" y="142"/>
                    </a:lnTo>
                    <a:lnTo>
                      <a:pt x="51" y="140"/>
                    </a:lnTo>
                    <a:lnTo>
                      <a:pt x="51" y="138"/>
                    </a:lnTo>
                    <a:lnTo>
                      <a:pt x="50" y="136"/>
                    </a:lnTo>
                    <a:lnTo>
                      <a:pt x="50" y="135"/>
                    </a:lnTo>
                    <a:lnTo>
                      <a:pt x="51" y="134"/>
                    </a:lnTo>
                    <a:lnTo>
                      <a:pt x="54" y="131"/>
                    </a:lnTo>
                    <a:lnTo>
                      <a:pt x="56" y="130"/>
                    </a:lnTo>
                    <a:lnTo>
                      <a:pt x="59" y="130"/>
                    </a:lnTo>
                    <a:lnTo>
                      <a:pt x="59" y="130"/>
                    </a:lnTo>
                    <a:lnTo>
                      <a:pt x="60" y="129"/>
                    </a:lnTo>
                    <a:lnTo>
                      <a:pt x="61" y="128"/>
                    </a:lnTo>
                    <a:lnTo>
                      <a:pt x="62" y="128"/>
                    </a:lnTo>
                    <a:lnTo>
                      <a:pt x="62" y="127"/>
                    </a:lnTo>
                    <a:lnTo>
                      <a:pt x="62" y="126"/>
                    </a:lnTo>
                    <a:lnTo>
                      <a:pt x="61" y="125"/>
                    </a:lnTo>
                    <a:lnTo>
                      <a:pt x="60" y="125"/>
                    </a:lnTo>
                    <a:lnTo>
                      <a:pt x="59" y="124"/>
                    </a:lnTo>
                    <a:lnTo>
                      <a:pt x="59" y="124"/>
                    </a:lnTo>
                    <a:lnTo>
                      <a:pt x="58" y="121"/>
                    </a:lnTo>
                    <a:lnTo>
                      <a:pt x="57" y="121"/>
                    </a:lnTo>
                    <a:lnTo>
                      <a:pt x="56" y="120"/>
                    </a:lnTo>
                    <a:lnTo>
                      <a:pt x="55" y="119"/>
                    </a:lnTo>
                    <a:lnTo>
                      <a:pt x="55" y="118"/>
                    </a:lnTo>
                    <a:lnTo>
                      <a:pt x="55" y="117"/>
                    </a:lnTo>
                    <a:lnTo>
                      <a:pt x="54" y="116"/>
                    </a:lnTo>
                    <a:lnTo>
                      <a:pt x="55" y="115"/>
                    </a:lnTo>
                    <a:lnTo>
                      <a:pt x="55" y="114"/>
                    </a:lnTo>
                    <a:lnTo>
                      <a:pt x="55" y="114"/>
                    </a:lnTo>
                    <a:lnTo>
                      <a:pt x="55" y="113"/>
                    </a:lnTo>
                    <a:lnTo>
                      <a:pt x="55" y="112"/>
                    </a:lnTo>
                    <a:lnTo>
                      <a:pt x="55" y="111"/>
                    </a:lnTo>
                    <a:lnTo>
                      <a:pt x="55" y="111"/>
                    </a:lnTo>
                    <a:lnTo>
                      <a:pt x="54" y="110"/>
                    </a:lnTo>
                    <a:lnTo>
                      <a:pt x="54" y="109"/>
                    </a:lnTo>
                    <a:lnTo>
                      <a:pt x="54" y="107"/>
                    </a:lnTo>
                    <a:lnTo>
                      <a:pt x="55" y="106"/>
                    </a:lnTo>
                    <a:lnTo>
                      <a:pt x="55" y="105"/>
                    </a:lnTo>
                    <a:lnTo>
                      <a:pt x="55" y="104"/>
                    </a:lnTo>
                    <a:lnTo>
                      <a:pt x="55" y="103"/>
                    </a:lnTo>
                    <a:lnTo>
                      <a:pt x="56" y="102"/>
                    </a:lnTo>
                    <a:lnTo>
                      <a:pt x="56" y="100"/>
                    </a:lnTo>
                    <a:lnTo>
                      <a:pt x="55" y="100"/>
                    </a:lnTo>
                    <a:lnTo>
                      <a:pt x="55" y="99"/>
                    </a:lnTo>
                    <a:lnTo>
                      <a:pt x="55" y="98"/>
                    </a:lnTo>
                    <a:lnTo>
                      <a:pt x="55" y="97"/>
                    </a:lnTo>
                    <a:lnTo>
                      <a:pt x="55" y="96"/>
                    </a:lnTo>
                    <a:lnTo>
                      <a:pt x="55" y="95"/>
                    </a:lnTo>
                    <a:lnTo>
                      <a:pt x="54" y="94"/>
                    </a:lnTo>
                    <a:lnTo>
                      <a:pt x="54" y="94"/>
                    </a:lnTo>
                    <a:lnTo>
                      <a:pt x="55" y="93"/>
                    </a:lnTo>
                    <a:lnTo>
                      <a:pt x="55" y="92"/>
                    </a:lnTo>
                    <a:lnTo>
                      <a:pt x="54" y="91"/>
                    </a:lnTo>
                    <a:lnTo>
                      <a:pt x="55" y="90"/>
                    </a:lnTo>
                    <a:lnTo>
                      <a:pt x="54" y="87"/>
                    </a:lnTo>
                    <a:lnTo>
                      <a:pt x="54" y="87"/>
                    </a:lnTo>
                    <a:lnTo>
                      <a:pt x="55" y="86"/>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71" name="Freeform 1230">
                <a:extLst>
                  <a:ext uri="{FF2B5EF4-FFF2-40B4-BE49-F238E27FC236}">
                    <a16:creationId xmlns:a16="http://schemas.microsoft.com/office/drawing/2014/main" id="{3D209E7C-1EBA-49DF-B59B-E3F809D1B73B}"/>
                  </a:ext>
                </a:extLst>
              </p:cNvPr>
              <p:cNvSpPr>
                <a:spLocks/>
              </p:cNvSpPr>
              <p:nvPr/>
            </p:nvSpPr>
            <p:spPr bwMode="auto">
              <a:xfrm>
                <a:off x="4955" y="2023"/>
                <a:ext cx="168" cy="131"/>
              </a:xfrm>
              <a:custGeom>
                <a:avLst/>
                <a:gdLst>
                  <a:gd name="T0" fmla="*/ 12 w 168"/>
                  <a:gd name="T1" fmla="*/ 126 h 131"/>
                  <a:gd name="T2" fmla="*/ 18 w 168"/>
                  <a:gd name="T3" fmla="*/ 120 h 131"/>
                  <a:gd name="T4" fmla="*/ 23 w 168"/>
                  <a:gd name="T5" fmla="*/ 115 h 131"/>
                  <a:gd name="T6" fmla="*/ 21 w 168"/>
                  <a:gd name="T7" fmla="*/ 110 h 131"/>
                  <a:gd name="T8" fmla="*/ 25 w 168"/>
                  <a:gd name="T9" fmla="*/ 105 h 131"/>
                  <a:gd name="T10" fmla="*/ 28 w 168"/>
                  <a:gd name="T11" fmla="*/ 101 h 131"/>
                  <a:gd name="T12" fmla="*/ 29 w 168"/>
                  <a:gd name="T13" fmla="*/ 95 h 131"/>
                  <a:gd name="T14" fmla="*/ 28 w 168"/>
                  <a:gd name="T15" fmla="*/ 88 h 131"/>
                  <a:gd name="T16" fmla="*/ 27 w 168"/>
                  <a:gd name="T17" fmla="*/ 81 h 131"/>
                  <a:gd name="T18" fmla="*/ 24 w 168"/>
                  <a:gd name="T19" fmla="*/ 77 h 131"/>
                  <a:gd name="T20" fmla="*/ 23 w 168"/>
                  <a:gd name="T21" fmla="*/ 73 h 131"/>
                  <a:gd name="T22" fmla="*/ 20 w 168"/>
                  <a:gd name="T23" fmla="*/ 66 h 131"/>
                  <a:gd name="T24" fmla="*/ 15 w 168"/>
                  <a:gd name="T25" fmla="*/ 63 h 131"/>
                  <a:gd name="T26" fmla="*/ 9 w 168"/>
                  <a:gd name="T27" fmla="*/ 59 h 131"/>
                  <a:gd name="T28" fmla="*/ 7 w 168"/>
                  <a:gd name="T29" fmla="*/ 56 h 131"/>
                  <a:gd name="T30" fmla="*/ 6 w 168"/>
                  <a:gd name="T31" fmla="*/ 50 h 131"/>
                  <a:gd name="T32" fmla="*/ 3 w 168"/>
                  <a:gd name="T33" fmla="*/ 46 h 131"/>
                  <a:gd name="T34" fmla="*/ 0 w 168"/>
                  <a:gd name="T35" fmla="*/ 42 h 131"/>
                  <a:gd name="T36" fmla="*/ 3 w 168"/>
                  <a:gd name="T37" fmla="*/ 37 h 131"/>
                  <a:gd name="T38" fmla="*/ 4 w 168"/>
                  <a:gd name="T39" fmla="*/ 32 h 131"/>
                  <a:gd name="T40" fmla="*/ 3 w 168"/>
                  <a:gd name="T41" fmla="*/ 28 h 131"/>
                  <a:gd name="T42" fmla="*/ 4 w 168"/>
                  <a:gd name="T43" fmla="*/ 22 h 131"/>
                  <a:gd name="T44" fmla="*/ 4 w 168"/>
                  <a:gd name="T45" fmla="*/ 17 h 131"/>
                  <a:gd name="T46" fmla="*/ 7 w 168"/>
                  <a:gd name="T47" fmla="*/ 13 h 131"/>
                  <a:gd name="T48" fmla="*/ 9 w 168"/>
                  <a:gd name="T49" fmla="*/ 8 h 131"/>
                  <a:gd name="T50" fmla="*/ 5 w 168"/>
                  <a:gd name="T51" fmla="*/ 4 h 131"/>
                  <a:gd name="T52" fmla="*/ 9 w 168"/>
                  <a:gd name="T53" fmla="*/ 0 h 131"/>
                  <a:gd name="T54" fmla="*/ 14 w 168"/>
                  <a:gd name="T55" fmla="*/ 3 h 131"/>
                  <a:gd name="T56" fmla="*/ 17 w 168"/>
                  <a:gd name="T57" fmla="*/ 7 h 131"/>
                  <a:gd name="T58" fmla="*/ 24 w 168"/>
                  <a:gd name="T59" fmla="*/ 8 h 131"/>
                  <a:gd name="T60" fmla="*/ 30 w 168"/>
                  <a:gd name="T61" fmla="*/ 10 h 131"/>
                  <a:gd name="T62" fmla="*/ 39 w 168"/>
                  <a:gd name="T63" fmla="*/ 16 h 131"/>
                  <a:gd name="T64" fmla="*/ 44 w 168"/>
                  <a:gd name="T65" fmla="*/ 17 h 131"/>
                  <a:gd name="T66" fmla="*/ 46 w 168"/>
                  <a:gd name="T67" fmla="*/ 22 h 131"/>
                  <a:gd name="T68" fmla="*/ 49 w 168"/>
                  <a:gd name="T69" fmla="*/ 27 h 131"/>
                  <a:gd name="T70" fmla="*/ 55 w 168"/>
                  <a:gd name="T71" fmla="*/ 28 h 131"/>
                  <a:gd name="T72" fmla="*/ 56 w 168"/>
                  <a:gd name="T73" fmla="*/ 33 h 131"/>
                  <a:gd name="T74" fmla="*/ 58 w 168"/>
                  <a:gd name="T75" fmla="*/ 37 h 131"/>
                  <a:gd name="T76" fmla="*/ 58 w 168"/>
                  <a:gd name="T77" fmla="*/ 42 h 131"/>
                  <a:gd name="T78" fmla="*/ 58 w 168"/>
                  <a:gd name="T79" fmla="*/ 48 h 131"/>
                  <a:gd name="T80" fmla="*/ 60 w 168"/>
                  <a:gd name="T81" fmla="*/ 49 h 131"/>
                  <a:gd name="T82" fmla="*/ 58 w 168"/>
                  <a:gd name="T83" fmla="*/ 56 h 131"/>
                  <a:gd name="T84" fmla="*/ 64 w 168"/>
                  <a:gd name="T85" fmla="*/ 59 h 131"/>
                  <a:gd name="T86" fmla="*/ 66 w 168"/>
                  <a:gd name="T87" fmla="*/ 66 h 131"/>
                  <a:gd name="T88" fmla="*/ 75 w 168"/>
                  <a:gd name="T89" fmla="*/ 70 h 131"/>
                  <a:gd name="T90" fmla="*/ 81 w 168"/>
                  <a:gd name="T91" fmla="*/ 70 h 131"/>
                  <a:gd name="T92" fmla="*/ 89 w 168"/>
                  <a:gd name="T93" fmla="*/ 72 h 131"/>
                  <a:gd name="T94" fmla="*/ 96 w 168"/>
                  <a:gd name="T95" fmla="*/ 75 h 131"/>
                  <a:gd name="T96" fmla="*/ 102 w 168"/>
                  <a:gd name="T97" fmla="*/ 77 h 131"/>
                  <a:gd name="T98" fmla="*/ 107 w 168"/>
                  <a:gd name="T99" fmla="*/ 81 h 131"/>
                  <a:gd name="T100" fmla="*/ 112 w 168"/>
                  <a:gd name="T101" fmla="*/ 78 h 131"/>
                  <a:gd name="T102" fmla="*/ 119 w 168"/>
                  <a:gd name="T103" fmla="*/ 81 h 131"/>
                  <a:gd name="T104" fmla="*/ 123 w 168"/>
                  <a:gd name="T105" fmla="*/ 84 h 131"/>
                  <a:gd name="T106" fmla="*/ 133 w 168"/>
                  <a:gd name="T107" fmla="*/ 83 h 131"/>
                  <a:gd name="T108" fmla="*/ 137 w 168"/>
                  <a:gd name="T109" fmla="*/ 77 h 131"/>
                  <a:gd name="T110" fmla="*/ 144 w 168"/>
                  <a:gd name="T111" fmla="*/ 76 h 131"/>
                  <a:gd name="T112" fmla="*/ 147 w 168"/>
                  <a:gd name="T113" fmla="*/ 81 h 131"/>
                  <a:gd name="T114" fmla="*/ 151 w 168"/>
                  <a:gd name="T115" fmla="*/ 83 h 131"/>
                  <a:gd name="T116" fmla="*/ 158 w 168"/>
                  <a:gd name="T117" fmla="*/ 83 h 131"/>
                  <a:gd name="T118" fmla="*/ 163 w 168"/>
                  <a:gd name="T119" fmla="*/ 8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 h="131">
                    <a:moveTo>
                      <a:pt x="9" y="131"/>
                    </a:moveTo>
                    <a:lnTo>
                      <a:pt x="9" y="130"/>
                    </a:lnTo>
                    <a:lnTo>
                      <a:pt x="9" y="128"/>
                    </a:lnTo>
                    <a:lnTo>
                      <a:pt x="10" y="128"/>
                    </a:lnTo>
                    <a:lnTo>
                      <a:pt x="11" y="128"/>
                    </a:lnTo>
                    <a:lnTo>
                      <a:pt x="11" y="126"/>
                    </a:lnTo>
                    <a:lnTo>
                      <a:pt x="12" y="126"/>
                    </a:lnTo>
                    <a:lnTo>
                      <a:pt x="13" y="125"/>
                    </a:lnTo>
                    <a:lnTo>
                      <a:pt x="13" y="125"/>
                    </a:lnTo>
                    <a:lnTo>
                      <a:pt x="15" y="123"/>
                    </a:lnTo>
                    <a:lnTo>
                      <a:pt x="16" y="122"/>
                    </a:lnTo>
                    <a:lnTo>
                      <a:pt x="16" y="121"/>
                    </a:lnTo>
                    <a:lnTo>
                      <a:pt x="17" y="121"/>
                    </a:lnTo>
                    <a:lnTo>
                      <a:pt x="18" y="120"/>
                    </a:lnTo>
                    <a:lnTo>
                      <a:pt x="20" y="119"/>
                    </a:lnTo>
                    <a:lnTo>
                      <a:pt x="20" y="119"/>
                    </a:lnTo>
                    <a:lnTo>
                      <a:pt x="22" y="118"/>
                    </a:lnTo>
                    <a:lnTo>
                      <a:pt x="23" y="118"/>
                    </a:lnTo>
                    <a:lnTo>
                      <a:pt x="24" y="117"/>
                    </a:lnTo>
                    <a:lnTo>
                      <a:pt x="24" y="116"/>
                    </a:lnTo>
                    <a:lnTo>
                      <a:pt x="23" y="115"/>
                    </a:lnTo>
                    <a:lnTo>
                      <a:pt x="23" y="114"/>
                    </a:lnTo>
                    <a:lnTo>
                      <a:pt x="23" y="114"/>
                    </a:lnTo>
                    <a:lnTo>
                      <a:pt x="23" y="113"/>
                    </a:lnTo>
                    <a:lnTo>
                      <a:pt x="23" y="112"/>
                    </a:lnTo>
                    <a:lnTo>
                      <a:pt x="23" y="111"/>
                    </a:lnTo>
                    <a:lnTo>
                      <a:pt x="22" y="111"/>
                    </a:lnTo>
                    <a:lnTo>
                      <a:pt x="21" y="110"/>
                    </a:lnTo>
                    <a:lnTo>
                      <a:pt x="22" y="109"/>
                    </a:lnTo>
                    <a:lnTo>
                      <a:pt x="22" y="108"/>
                    </a:lnTo>
                    <a:lnTo>
                      <a:pt x="23" y="108"/>
                    </a:lnTo>
                    <a:lnTo>
                      <a:pt x="23" y="107"/>
                    </a:lnTo>
                    <a:lnTo>
                      <a:pt x="23" y="105"/>
                    </a:lnTo>
                    <a:lnTo>
                      <a:pt x="24" y="105"/>
                    </a:lnTo>
                    <a:lnTo>
                      <a:pt x="25" y="105"/>
                    </a:lnTo>
                    <a:lnTo>
                      <a:pt x="27" y="105"/>
                    </a:lnTo>
                    <a:lnTo>
                      <a:pt x="27" y="104"/>
                    </a:lnTo>
                    <a:lnTo>
                      <a:pt x="28" y="104"/>
                    </a:lnTo>
                    <a:lnTo>
                      <a:pt x="27" y="103"/>
                    </a:lnTo>
                    <a:lnTo>
                      <a:pt x="28" y="102"/>
                    </a:lnTo>
                    <a:lnTo>
                      <a:pt x="28" y="101"/>
                    </a:lnTo>
                    <a:lnTo>
                      <a:pt x="28" y="101"/>
                    </a:lnTo>
                    <a:lnTo>
                      <a:pt x="28" y="100"/>
                    </a:lnTo>
                    <a:lnTo>
                      <a:pt x="28" y="99"/>
                    </a:lnTo>
                    <a:lnTo>
                      <a:pt x="29" y="98"/>
                    </a:lnTo>
                    <a:lnTo>
                      <a:pt x="29" y="97"/>
                    </a:lnTo>
                    <a:lnTo>
                      <a:pt x="30" y="97"/>
                    </a:lnTo>
                    <a:lnTo>
                      <a:pt x="29" y="96"/>
                    </a:lnTo>
                    <a:lnTo>
                      <a:pt x="29" y="95"/>
                    </a:lnTo>
                    <a:lnTo>
                      <a:pt x="29" y="94"/>
                    </a:lnTo>
                    <a:lnTo>
                      <a:pt x="30" y="94"/>
                    </a:lnTo>
                    <a:lnTo>
                      <a:pt x="30" y="92"/>
                    </a:lnTo>
                    <a:lnTo>
                      <a:pt x="30" y="91"/>
                    </a:lnTo>
                    <a:lnTo>
                      <a:pt x="29" y="90"/>
                    </a:lnTo>
                    <a:lnTo>
                      <a:pt x="29" y="89"/>
                    </a:lnTo>
                    <a:lnTo>
                      <a:pt x="28" y="88"/>
                    </a:lnTo>
                    <a:lnTo>
                      <a:pt x="28" y="87"/>
                    </a:lnTo>
                    <a:lnTo>
                      <a:pt x="28" y="87"/>
                    </a:lnTo>
                    <a:lnTo>
                      <a:pt x="28" y="86"/>
                    </a:lnTo>
                    <a:lnTo>
                      <a:pt x="27" y="85"/>
                    </a:lnTo>
                    <a:lnTo>
                      <a:pt x="27" y="84"/>
                    </a:lnTo>
                    <a:lnTo>
                      <a:pt x="27" y="83"/>
                    </a:lnTo>
                    <a:lnTo>
                      <a:pt x="27" y="81"/>
                    </a:lnTo>
                    <a:lnTo>
                      <a:pt x="27" y="80"/>
                    </a:lnTo>
                    <a:lnTo>
                      <a:pt x="26" y="80"/>
                    </a:lnTo>
                    <a:lnTo>
                      <a:pt x="25" y="80"/>
                    </a:lnTo>
                    <a:lnTo>
                      <a:pt x="24" y="80"/>
                    </a:lnTo>
                    <a:lnTo>
                      <a:pt x="24" y="79"/>
                    </a:lnTo>
                    <a:lnTo>
                      <a:pt x="24" y="78"/>
                    </a:lnTo>
                    <a:lnTo>
                      <a:pt x="24" y="77"/>
                    </a:lnTo>
                    <a:lnTo>
                      <a:pt x="23" y="77"/>
                    </a:lnTo>
                    <a:lnTo>
                      <a:pt x="23" y="77"/>
                    </a:lnTo>
                    <a:lnTo>
                      <a:pt x="22" y="77"/>
                    </a:lnTo>
                    <a:lnTo>
                      <a:pt x="22" y="76"/>
                    </a:lnTo>
                    <a:lnTo>
                      <a:pt x="23" y="75"/>
                    </a:lnTo>
                    <a:lnTo>
                      <a:pt x="23" y="73"/>
                    </a:lnTo>
                    <a:lnTo>
                      <a:pt x="23" y="73"/>
                    </a:lnTo>
                    <a:lnTo>
                      <a:pt x="23" y="72"/>
                    </a:lnTo>
                    <a:lnTo>
                      <a:pt x="23" y="71"/>
                    </a:lnTo>
                    <a:lnTo>
                      <a:pt x="22" y="70"/>
                    </a:lnTo>
                    <a:lnTo>
                      <a:pt x="21" y="68"/>
                    </a:lnTo>
                    <a:lnTo>
                      <a:pt x="20" y="67"/>
                    </a:lnTo>
                    <a:lnTo>
                      <a:pt x="20" y="66"/>
                    </a:lnTo>
                    <a:lnTo>
                      <a:pt x="20" y="66"/>
                    </a:lnTo>
                    <a:lnTo>
                      <a:pt x="20" y="65"/>
                    </a:lnTo>
                    <a:lnTo>
                      <a:pt x="19" y="64"/>
                    </a:lnTo>
                    <a:lnTo>
                      <a:pt x="18" y="63"/>
                    </a:lnTo>
                    <a:lnTo>
                      <a:pt x="17" y="64"/>
                    </a:lnTo>
                    <a:lnTo>
                      <a:pt x="16" y="64"/>
                    </a:lnTo>
                    <a:lnTo>
                      <a:pt x="16" y="64"/>
                    </a:lnTo>
                    <a:lnTo>
                      <a:pt x="15" y="63"/>
                    </a:lnTo>
                    <a:lnTo>
                      <a:pt x="14" y="62"/>
                    </a:lnTo>
                    <a:lnTo>
                      <a:pt x="13" y="60"/>
                    </a:lnTo>
                    <a:lnTo>
                      <a:pt x="12" y="60"/>
                    </a:lnTo>
                    <a:lnTo>
                      <a:pt x="11" y="61"/>
                    </a:lnTo>
                    <a:lnTo>
                      <a:pt x="10" y="60"/>
                    </a:lnTo>
                    <a:lnTo>
                      <a:pt x="10" y="59"/>
                    </a:lnTo>
                    <a:lnTo>
                      <a:pt x="9" y="59"/>
                    </a:lnTo>
                    <a:lnTo>
                      <a:pt x="9" y="59"/>
                    </a:lnTo>
                    <a:lnTo>
                      <a:pt x="8" y="59"/>
                    </a:lnTo>
                    <a:lnTo>
                      <a:pt x="8" y="58"/>
                    </a:lnTo>
                    <a:lnTo>
                      <a:pt x="7" y="58"/>
                    </a:lnTo>
                    <a:lnTo>
                      <a:pt x="7" y="57"/>
                    </a:lnTo>
                    <a:lnTo>
                      <a:pt x="7" y="56"/>
                    </a:lnTo>
                    <a:lnTo>
                      <a:pt x="7" y="56"/>
                    </a:lnTo>
                    <a:lnTo>
                      <a:pt x="7" y="55"/>
                    </a:lnTo>
                    <a:lnTo>
                      <a:pt x="8" y="54"/>
                    </a:lnTo>
                    <a:lnTo>
                      <a:pt x="8" y="53"/>
                    </a:lnTo>
                    <a:lnTo>
                      <a:pt x="8" y="52"/>
                    </a:lnTo>
                    <a:lnTo>
                      <a:pt x="7" y="52"/>
                    </a:lnTo>
                    <a:lnTo>
                      <a:pt x="7" y="51"/>
                    </a:lnTo>
                    <a:lnTo>
                      <a:pt x="6" y="50"/>
                    </a:lnTo>
                    <a:lnTo>
                      <a:pt x="6" y="49"/>
                    </a:lnTo>
                    <a:lnTo>
                      <a:pt x="6" y="49"/>
                    </a:lnTo>
                    <a:lnTo>
                      <a:pt x="6" y="48"/>
                    </a:lnTo>
                    <a:lnTo>
                      <a:pt x="6" y="47"/>
                    </a:lnTo>
                    <a:lnTo>
                      <a:pt x="5" y="47"/>
                    </a:lnTo>
                    <a:lnTo>
                      <a:pt x="4" y="46"/>
                    </a:lnTo>
                    <a:lnTo>
                      <a:pt x="3" y="46"/>
                    </a:lnTo>
                    <a:lnTo>
                      <a:pt x="2" y="45"/>
                    </a:lnTo>
                    <a:lnTo>
                      <a:pt x="2" y="45"/>
                    </a:lnTo>
                    <a:lnTo>
                      <a:pt x="1" y="45"/>
                    </a:lnTo>
                    <a:lnTo>
                      <a:pt x="0" y="45"/>
                    </a:lnTo>
                    <a:lnTo>
                      <a:pt x="0" y="44"/>
                    </a:lnTo>
                    <a:lnTo>
                      <a:pt x="0" y="43"/>
                    </a:lnTo>
                    <a:lnTo>
                      <a:pt x="0" y="42"/>
                    </a:lnTo>
                    <a:lnTo>
                      <a:pt x="0" y="40"/>
                    </a:lnTo>
                    <a:lnTo>
                      <a:pt x="1" y="39"/>
                    </a:lnTo>
                    <a:lnTo>
                      <a:pt x="2" y="40"/>
                    </a:lnTo>
                    <a:lnTo>
                      <a:pt x="3" y="39"/>
                    </a:lnTo>
                    <a:lnTo>
                      <a:pt x="3" y="39"/>
                    </a:lnTo>
                    <a:lnTo>
                      <a:pt x="3" y="38"/>
                    </a:lnTo>
                    <a:lnTo>
                      <a:pt x="3" y="37"/>
                    </a:lnTo>
                    <a:lnTo>
                      <a:pt x="4" y="36"/>
                    </a:lnTo>
                    <a:lnTo>
                      <a:pt x="5" y="35"/>
                    </a:lnTo>
                    <a:lnTo>
                      <a:pt x="5" y="35"/>
                    </a:lnTo>
                    <a:lnTo>
                      <a:pt x="4" y="35"/>
                    </a:lnTo>
                    <a:lnTo>
                      <a:pt x="3" y="34"/>
                    </a:lnTo>
                    <a:lnTo>
                      <a:pt x="4" y="33"/>
                    </a:lnTo>
                    <a:lnTo>
                      <a:pt x="4" y="32"/>
                    </a:lnTo>
                    <a:lnTo>
                      <a:pt x="4" y="32"/>
                    </a:lnTo>
                    <a:lnTo>
                      <a:pt x="4" y="31"/>
                    </a:lnTo>
                    <a:lnTo>
                      <a:pt x="3" y="30"/>
                    </a:lnTo>
                    <a:lnTo>
                      <a:pt x="3" y="29"/>
                    </a:lnTo>
                    <a:lnTo>
                      <a:pt x="3" y="29"/>
                    </a:lnTo>
                    <a:lnTo>
                      <a:pt x="2" y="28"/>
                    </a:lnTo>
                    <a:lnTo>
                      <a:pt x="3" y="28"/>
                    </a:lnTo>
                    <a:lnTo>
                      <a:pt x="3" y="27"/>
                    </a:lnTo>
                    <a:lnTo>
                      <a:pt x="3" y="26"/>
                    </a:lnTo>
                    <a:lnTo>
                      <a:pt x="3" y="25"/>
                    </a:lnTo>
                    <a:lnTo>
                      <a:pt x="3" y="24"/>
                    </a:lnTo>
                    <a:lnTo>
                      <a:pt x="3" y="23"/>
                    </a:lnTo>
                    <a:lnTo>
                      <a:pt x="3" y="23"/>
                    </a:lnTo>
                    <a:lnTo>
                      <a:pt x="4" y="22"/>
                    </a:lnTo>
                    <a:lnTo>
                      <a:pt x="5" y="21"/>
                    </a:lnTo>
                    <a:lnTo>
                      <a:pt x="5" y="21"/>
                    </a:lnTo>
                    <a:lnTo>
                      <a:pt x="5" y="20"/>
                    </a:lnTo>
                    <a:lnTo>
                      <a:pt x="5" y="19"/>
                    </a:lnTo>
                    <a:lnTo>
                      <a:pt x="5" y="18"/>
                    </a:lnTo>
                    <a:lnTo>
                      <a:pt x="4" y="18"/>
                    </a:lnTo>
                    <a:lnTo>
                      <a:pt x="4" y="17"/>
                    </a:lnTo>
                    <a:lnTo>
                      <a:pt x="4" y="16"/>
                    </a:lnTo>
                    <a:lnTo>
                      <a:pt x="4" y="15"/>
                    </a:lnTo>
                    <a:lnTo>
                      <a:pt x="5" y="14"/>
                    </a:lnTo>
                    <a:lnTo>
                      <a:pt x="5" y="14"/>
                    </a:lnTo>
                    <a:lnTo>
                      <a:pt x="6" y="14"/>
                    </a:lnTo>
                    <a:lnTo>
                      <a:pt x="6" y="14"/>
                    </a:lnTo>
                    <a:lnTo>
                      <a:pt x="7" y="13"/>
                    </a:lnTo>
                    <a:lnTo>
                      <a:pt x="7" y="12"/>
                    </a:lnTo>
                    <a:lnTo>
                      <a:pt x="7" y="11"/>
                    </a:lnTo>
                    <a:lnTo>
                      <a:pt x="9" y="11"/>
                    </a:lnTo>
                    <a:lnTo>
                      <a:pt x="9" y="10"/>
                    </a:lnTo>
                    <a:lnTo>
                      <a:pt x="9" y="9"/>
                    </a:lnTo>
                    <a:lnTo>
                      <a:pt x="8" y="8"/>
                    </a:lnTo>
                    <a:lnTo>
                      <a:pt x="9" y="8"/>
                    </a:lnTo>
                    <a:lnTo>
                      <a:pt x="9" y="6"/>
                    </a:lnTo>
                    <a:lnTo>
                      <a:pt x="8" y="6"/>
                    </a:lnTo>
                    <a:lnTo>
                      <a:pt x="7" y="6"/>
                    </a:lnTo>
                    <a:lnTo>
                      <a:pt x="6" y="6"/>
                    </a:lnTo>
                    <a:lnTo>
                      <a:pt x="6" y="5"/>
                    </a:lnTo>
                    <a:lnTo>
                      <a:pt x="5" y="4"/>
                    </a:lnTo>
                    <a:lnTo>
                      <a:pt x="5" y="4"/>
                    </a:lnTo>
                    <a:lnTo>
                      <a:pt x="5" y="2"/>
                    </a:lnTo>
                    <a:lnTo>
                      <a:pt x="6" y="1"/>
                    </a:lnTo>
                    <a:lnTo>
                      <a:pt x="7" y="0"/>
                    </a:lnTo>
                    <a:lnTo>
                      <a:pt x="7" y="1"/>
                    </a:lnTo>
                    <a:lnTo>
                      <a:pt x="8" y="1"/>
                    </a:lnTo>
                    <a:lnTo>
                      <a:pt x="9" y="1"/>
                    </a:lnTo>
                    <a:lnTo>
                      <a:pt x="9" y="0"/>
                    </a:lnTo>
                    <a:lnTo>
                      <a:pt x="11" y="0"/>
                    </a:lnTo>
                    <a:lnTo>
                      <a:pt x="12" y="0"/>
                    </a:lnTo>
                    <a:lnTo>
                      <a:pt x="13" y="1"/>
                    </a:lnTo>
                    <a:lnTo>
                      <a:pt x="13" y="1"/>
                    </a:lnTo>
                    <a:lnTo>
                      <a:pt x="13" y="2"/>
                    </a:lnTo>
                    <a:lnTo>
                      <a:pt x="13" y="3"/>
                    </a:lnTo>
                    <a:lnTo>
                      <a:pt x="14" y="3"/>
                    </a:lnTo>
                    <a:lnTo>
                      <a:pt x="15" y="3"/>
                    </a:lnTo>
                    <a:lnTo>
                      <a:pt x="16" y="3"/>
                    </a:lnTo>
                    <a:lnTo>
                      <a:pt x="16" y="4"/>
                    </a:lnTo>
                    <a:lnTo>
                      <a:pt x="16" y="4"/>
                    </a:lnTo>
                    <a:lnTo>
                      <a:pt x="16" y="6"/>
                    </a:lnTo>
                    <a:lnTo>
                      <a:pt x="16" y="6"/>
                    </a:lnTo>
                    <a:lnTo>
                      <a:pt x="17" y="7"/>
                    </a:lnTo>
                    <a:lnTo>
                      <a:pt x="18" y="7"/>
                    </a:lnTo>
                    <a:lnTo>
                      <a:pt x="20" y="8"/>
                    </a:lnTo>
                    <a:lnTo>
                      <a:pt x="20" y="8"/>
                    </a:lnTo>
                    <a:lnTo>
                      <a:pt x="21" y="8"/>
                    </a:lnTo>
                    <a:lnTo>
                      <a:pt x="22" y="8"/>
                    </a:lnTo>
                    <a:lnTo>
                      <a:pt x="23" y="8"/>
                    </a:lnTo>
                    <a:lnTo>
                      <a:pt x="24" y="8"/>
                    </a:lnTo>
                    <a:lnTo>
                      <a:pt x="24" y="8"/>
                    </a:lnTo>
                    <a:lnTo>
                      <a:pt x="25" y="7"/>
                    </a:lnTo>
                    <a:lnTo>
                      <a:pt x="27" y="8"/>
                    </a:lnTo>
                    <a:lnTo>
                      <a:pt x="27" y="8"/>
                    </a:lnTo>
                    <a:lnTo>
                      <a:pt x="28" y="9"/>
                    </a:lnTo>
                    <a:lnTo>
                      <a:pt x="29" y="10"/>
                    </a:lnTo>
                    <a:lnTo>
                      <a:pt x="30" y="10"/>
                    </a:lnTo>
                    <a:lnTo>
                      <a:pt x="30" y="11"/>
                    </a:lnTo>
                    <a:lnTo>
                      <a:pt x="32" y="12"/>
                    </a:lnTo>
                    <a:lnTo>
                      <a:pt x="34" y="13"/>
                    </a:lnTo>
                    <a:lnTo>
                      <a:pt x="35" y="14"/>
                    </a:lnTo>
                    <a:lnTo>
                      <a:pt x="36" y="14"/>
                    </a:lnTo>
                    <a:lnTo>
                      <a:pt x="38" y="15"/>
                    </a:lnTo>
                    <a:lnTo>
                      <a:pt x="39" y="16"/>
                    </a:lnTo>
                    <a:lnTo>
                      <a:pt x="40" y="17"/>
                    </a:lnTo>
                    <a:lnTo>
                      <a:pt x="40" y="17"/>
                    </a:lnTo>
                    <a:lnTo>
                      <a:pt x="41" y="16"/>
                    </a:lnTo>
                    <a:lnTo>
                      <a:pt x="42" y="15"/>
                    </a:lnTo>
                    <a:lnTo>
                      <a:pt x="44" y="15"/>
                    </a:lnTo>
                    <a:lnTo>
                      <a:pt x="44" y="16"/>
                    </a:lnTo>
                    <a:lnTo>
                      <a:pt x="44" y="17"/>
                    </a:lnTo>
                    <a:lnTo>
                      <a:pt x="45" y="18"/>
                    </a:lnTo>
                    <a:lnTo>
                      <a:pt x="45" y="18"/>
                    </a:lnTo>
                    <a:lnTo>
                      <a:pt x="46" y="19"/>
                    </a:lnTo>
                    <a:lnTo>
                      <a:pt x="45" y="20"/>
                    </a:lnTo>
                    <a:lnTo>
                      <a:pt x="45" y="21"/>
                    </a:lnTo>
                    <a:lnTo>
                      <a:pt x="46" y="21"/>
                    </a:lnTo>
                    <a:lnTo>
                      <a:pt x="46" y="22"/>
                    </a:lnTo>
                    <a:lnTo>
                      <a:pt x="47" y="22"/>
                    </a:lnTo>
                    <a:lnTo>
                      <a:pt x="47" y="23"/>
                    </a:lnTo>
                    <a:lnTo>
                      <a:pt x="48" y="24"/>
                    </a:lnTo>
                    <a:lnTo>
                      <a:pt x="48" y="25"/>
                    </a:lnTo>
                    <a:lnTo>
                      <a:pt x="49" y="25"/>
                    </a:lnTo>
                    <a:lnTo>
                      <a:pt x="49" y="26"/>
                    </a:lnTo>
                    <a:lnTo>
                      <a:pt x="49" y="27"/>
                    </a:lnTo>
                    <a:lnTo>
                      <a:pt x="50" y="27"/>
                    </a:lnTo>
                    <a:lnTo>
                      <a:pt x="51" y="27"/>
                    </a:lnTo>
                    <a:lnTo>
                      <a:pt x="51" y="27"/>
                    </a:lnTo>
                    <a:lnTo>
                      <a:pt x="52" y="28"/>
                    </a:lnTo>
                    <a:lnTo>
                      <a:pt x="53" y="28"/>
                    </a:lnTo>
                    <a:lnTo>
                      <a:pt x="54" y="28"/>
                    </a:lnTo>
                    <a:lnTo>
                      <a:pt x="55" y="28"/>
                    </a:lnTo>
                    <a:lnTo>
                      <a:pt x="55" y="29"/>
                    </a:lnTo>
                    <a:lnTo>
                      <a:pt x="55" y="30"/>
                    </a:lnTo>
                    <a:lnTo>
                      <a:pt x="54" y="31"/>
                    </a:lnTo>
                    <a:lnTo>
                      <a:pt x="54" y="32"/>
                    </a:lnTo>
                    <a:lnTo>
                      <a:pt x="55" y="32"/>
                    </a:lnTo>
                    <a:lnTo>
                      <a:pt x="55" y="32"/>
                    </a:lnTo>
                    <a:lnTo>
                      <a:pt x="56" y="33"/>
                    </a:lnTo>
                    <a:lnTo>
                      <a:pt x="57" y="34"/>
                    </a:lnTo>
                    <a:lnTo>
                      <a:pt x="57" y="35"/>
                    </a:lnTo>
                    <a:lnTo>
                      <a:pt x="58" y="35"/>
                    </a:lnTo>
                    <a:lnTo>
                      <a:pt x="58" y="35"/>
                    </a:lnTo>
                    <a:lnTo>
                      <a:pt x="59" y="36"/>
                    </a:lnTo>
                    <a:lnTo>
                      <a:pt x="59" y="37"/>
                    </a:lnTo>
                    <a:lnTo>
                      <a:pt x="58" y="37"/>
                    </a:lnTo>
                    <a:lnTo>
                      <a:pt x="57" y="38"/>
                    </a:lnTo>
                    <a:lnTo>
                      <a:pt x="57" y="39"/>
                    </a:lnTo>
                    <a:lnTo>
                      <a:pt x="58" y="39"/>
                    </a:lnTo>
                    <a:lnTo>
                      <a:pt x="58" y="39"/>
                    </a:lnTo>
                    <a:lnTo>
                      <a:pt x="58" y="40"/>
                    </a:lnTo>
                    <a:lnTo>
                      <a:pt x="58" y="42"/>
                    </a:lnTo>
                    <a:lnTo>
                      <a:pt x="58" y="42"/>
                    </a:lnTo>
                    <a:lnTo>
                      <a:pt x="58" y="43"/>
                    </a:lnTo>
                    <a:lnTo>
                      <a:pt x="58" y="44"/>
                    </a:lnTo>
                    <a:lnTo>
                      <a:pt x="60" y="44"/>
                    </a:lnTo>
                    <a:lnTo>
                      <a:pt x="60" y="45"/>
                    </a:lnTo>
                    <a:lnTo>
                      <a:pt x="59" y="45"/>
                    </a:lnTo>
                    <a:lnTo>
                      <a:pt x="58" y="46"/>
                    </a:lnTo>
                    <a:lnTo>
                      <a:pt x="58" y="48"/>
                    </a:lnTo>
                    <a:lnTo>
                      <a:pt x="59" y="48"/>
                    </a:lnTo>
                    <a:lnTo>
                      <a:pt x="61" y="47"/>
                    </a:lnTo>
                    <a:lnTo>
                      <a:pt x="61" y="48"/>
                    </a:lnTo>
                    <a:lnTo>
                      <a:pt x="62" y="48"/>
                    </a:lnTo>
                    <a:lnTo>
                      <a:pt x="61" y="49"/>
                    </a:lnTo>
                    <a:lnTo>
                      <a:pt x="61" y="49"/>
                    </a:lnTo>
                    <a:lnTo>
                      <a:pt x="60" y="49"/>
                    </a:lnTo>
                    <a:lnTo>
                      <a:pt x="60" y="50"/>
                    </a:lnTo>
                    <a:lnTo>
                      <a:pt x="61" y="52"/>
                    </a:lnTo>
                    <a:lnTo>
                      <a:pt x="61" y="53"/>
                    </a:lnTo>
                    <a:lnTo>
                      <a:pt x="61" y="54"/>
                    </a:lnTo>
                    <a:lnTo>
                      <a:pt x="60" y="55"/>
                    </a:lnTo>
                    <a:lnTo>
                      <a:pt x="59" y="55"/>
                    </a:lnTo>
                    <a:lnTo>
                      <a:pt x="58" y="56"/>
                    </a:lnTo>
                    <a:lnTo>
                      <a:pt x="59" y="56"/>
                    </a:lnTo>
                    <a:lnTo>
                      <a:pt x="59" y="57"/>
                    </a:lnTo>
                    <a:lnTo>
                      <a:pt x="60" y="57"/>
                    </a:lnTo>
                    <a:lnTo>
                      <a:pt x="61" y="57"/>
                    </a:lnTo>
                    <a:lnTo>
                      <a:pt x="63" y="57"/>
                    </a:lnTo>
                    <a:lnTo>
                      <a:pt x="63" y="58"/>
                    </a:lnTo>
                    <a:lnTo>
                      <a:pt x="64" y="59"/>
                    </a:lnTo>
                    <a:lnTo>
                      <a:pt x="64" y="60"/>
                    </a:lnTo>
                    <a:lnTo>
                      <a:pt x="64" y="62"/>
                    </a:lnTo>
                    <a:lnTo>
                      <a:pt x="65" y="63"/>
                    </a:lnTo>
                    <a:lnTo>
                      <a:pt x="65" y="64"/>
                    </a:lnTo>
                    <a:lnTo>
                      <a:pt x="65" y="65"/>
                    </a:lnTo>
                    <a:lnTo>
                      <a:pt x="65" y="66"/>
                    </a:lnTo>
                    <a:lnTo>
                      <a:pt x="66" y="66"/>
                    </a:lnTo>
                    <a:lnTo>
                      <a:pt x="67" y="66"/>
                    </a:lnTo>
                    <a:lnTo>
                      <a:pt x="68" y="66"/>
                    </a:lnTo>
                    <a:lnTo>
                      <a:pt x="69" y="67"/>
                    </a:lnTo>
                    <a:lnTo>
                      <a:pt x="71" y="69"/>
                    </a:lnTo>
                    <a:lnTo>
                      <a:pt x="72" y="69"/>
                    </a:lnTo>
                    <a:lnTo>
                      <a:pt x="74" y="70"/>
                    </a:lnTo>
                    <a:lnTo>
                      <a:pt x="75" y="70"/>
                    </a:lnTo>
                    <a:lnTo>
                      <a:pt x="75" y="70"/>
                    </a:lnTo>
                    <a:lnTo>
                      <a:pt x="76" y="70"/>
                    </a:lnTo>
                    <a:lnTo>
                      <a:pt x="77" y="70"/>
                    </a:lnTo>
                    <a:lnTo>
                      <a:pt x="78" y="70"/>
                    </a:lnTo>
                    <a:lnTo>
                      <a:pt x="79" y="70"/>
                    </a:lnTo>
                    <a:lnTo>
                      <a:pt x="80" y="70"/>
                    </a:lnTo>
                    <a:lnTo>
                      <a:pt x="81" y="70"/>
                    </a:lnTo>
                    <a:lnTo>
                      <a:pt x="82" y="70"/>
                    </a:lnTo>
                    <a:lnTo>
                      <a:pt x="83" y="70"/>
                    </a:lnTo>
                    <a:lnTo>
                      <a:pt x="85" y="70"/>
                    </a:lnTo>
                    <a:lnTo>
                      <a:pt x="86" y="71"/>
                    </a:lnTo>
                    <a:lnTo>
                      <a:pt x="87" y="71"/>
                    </a:lnTo>
                    <a:lnTo>
                      <a:pt x="88" y="72"/>
                    </a:lnTo>
                    <a:lnTo>
                      <a:pt x="89" y="72"/>
                    </a:lnTo>
                    <a:lnTo>
                      <a:pt x="89" y="72"/>
                    </a:lnTo>
                    <a:lnTo>
                      <a:pt x="91" y="73"/>
                    </a:lnTo>
                    <a:lnTo>
                      <a:pt x="92" y="72"/>
                    </a:lnTo>
                    <a:lnTo>
                      <a:pt x="93" y="73"/>
                    </a:lnTo>
                    <a:lnTo>
                      <a:pt x="94" y="73"/>
                    </a:lnTo>
                    <a:lnTo>
                      <a:pt x="95" y="73"/>
                    </a:lnTo>
                    <a:lnTo>
                      <a:pt x="96" y="75"/>
                    </a:lnTo>
                    <a:lnTo>
                      <a:pt x="96" y="76"/>
                    </a:lnTo>
                    <a:lnTo>
                      <a:pt x="97" y="76"/>
                    </a:lnTo>
                    <a:lnTo>
                      <a:pt x="98" y="76"/>
                    </a:lnTo>
                    <a:lnTo>
                      <a:pt x="99" y="76"/>
                    </a:lnTo>
                    <a:lnTo>
                      <a:pt x="100" y="76"/>
                    </a:lnTo>
                    <a:lnTo>
                      <a:pt x="101" y="77"/>
                    </a:lnTo>
                    <a:lnTo>
                      <a:pt x="102" y="77"/>
                    </a:lnTo>
                    <a:lnTo>
                      <a:pt x="103" y="80"/>
                    </a:lnTo>
                    <a:lnTo>
                      <a:pt x="103" y="80"/>
                    </a:lnTo>
                    <a:lnTo>
                      <a:pt x="104" y="81"/>
                    </a:lnTo>
                    <a:lnTo>
                      <a:pt x="105" y="81"/>
                    </a:lnTo>
                    <a:lnTo>
                      <a:pt x="106" y="81"/>
                    </a:lnTo>
                    <a:lnTo>
                      <a:pt x="106" y="81"/>
                    </a:lnTo>
                    <a:lnTo>
                      <a:pt x="107" y="81"/>
                    </a:lnTo>
                    <a:lnTo>
                      <a:pt x="108" y="81"/>
                    </a:lnTo>
                    <a:lnTo>
                      <a:pt x="109" y="81"/>
                    </a:lnTo>
                    <a:lnTo>
                      <a:pt x="109" y="81"/>
                    </a:lnTo>
                    <a:lnTo>
                      <a:pt x="110" y="80"/>
                    </a:lnTo>
                    <a:lnTo>
                      <a:pt x="111" y="80"/>
                    </a:lnTo>
                    <a:lnTo>
                      <a:pt x="111" y="79"/>
                    </a:lnTo>
                    <a:lnTo>
                      <a:pt x="112" y="78"/>
                    </a:lnTo>
                    <a:lnTo>
                      <a:pt x="113" y="78"/>
                    </a:lnTo>
                    <a:lnTo>
                      <a:pt x="113" y="78"/>
                    </a:lnTo>
                    <a:lnTo>
                      <a:pt x="114" y="79"/>
                    </a:lnTo>
                    <a:lnTo>
                      <a:pt x="116" y="80"/>
                    </a:lnTo>
                    <a:lnTo>
                      <a:pt x="117" y="80"/>
                    </a:lnTo>
                    <a:lnTo>
                      <a:pt x="118" y="80"/>
                    </a:lnTo>
                    <a:lnTo>
                      <a:pt x="119" y="81"/>
                    </a:lnTo>
                    <a:lnTo>
                      <a:pt x="119" y="83"/>
                    </a:lnTo>
                    <a:lnTo>
                      <a:pt x="120" y="83"/>
                    </a:lnTo>
                    <a:lnTo>
                      <a:pt x="120" y="83"/>
                    </a:lnTo>
                    <a:lnTo>
                      <a:pt x="120" y="84"/>
                    </a:lnTo>
                    <a:lnTo>
                      <a:pt x="121" y="84"/>
                    </a:lnTo>
                    <a:lnTo>
                      <a:pt x="122" y="83"/>
                    </a:lnTo>
                    <a:lnTo>
                      <a:pt x="123" y="84"/>
                    </a:lnTo>
                    <a:lnTo>
                      <a:pt x="125" y="84"/>
                    </a:lnTo>
                    <a:lnTo>
                      <a:pt x="127" y="83"/>
                    </a:lnTo>
                    <a:lnTo>
                      <a:pt x="129" y="83"/>
                    </a:lnTo>
                    <a:lnTo>
                      <a:pt x="130" y="83"/>
                    </a:lnTo>
                    <a:lnTo>
                      <a:pt x="130" y="83"/>
                    </a:lnTo>
                    <a:lnTo>
                      <a:pt x="131" y="83"/>
                    </a:lnTo>
                    <a:lnTo>
                      <a:pt x="133" y="83"/>
                    </a:lnTo>
                    <a:lnTo>
                      <a:pt x="133" y="83"/>
                    </a:lnTo>
                    <a:lnTo>
                      <a:pt x="134" y="83"/>
                    </a:lnTo>
                    <a:lnTo>
                      <a:pt x="134" y="80"/>
                    </a:lnTo>
                    <a:lnTo>
                      <a:pt x="135" y="80"/>
                    </a:lnTo>
                    <a:lnTo>
                      <a:pt x="136" y="79"/>
                    </a:lnTo>
                    <a:lnTo>
                      <a:pt x="137" y="78"/>
                    </a:lnTo>
                    <a:lnTo>
                      <a:pt x="137" y="77"/>
                    </a:lnTo>
                    <a:lnTo>
                      <a:pt x="138" y="77"/>
                    </a:lnTo>
                    <a:lnTo>
                      <a:pt x="140" y="77"/>
                    </a:lnTo>
                    <a:lnTo>
                      <a:pt x="141" y="76"/>
                    </a:lnTo>
                    <a:lnTo>
                      <a:pt x="142" y="76"/>
                    </a:lnTo>
                    <a:lnTo>
                      <a:pt x="143" y="76"/>
                    </a:lnTo>
                    <a:lnTo>
                      <a:pt x="144" y="76"/>
                    </a:lnTo>
                    <a:lnTo>
                      <a:pt x="144" y="76"/>
                    </a:lnTo>
                    <a:lnTo>
                      <a:pt x="145" y="76"/>
                    </a:lnTo>
                    <a:lnTo>
                      <a:pt x="146" y="77"/>
                    </a:lnTo>
                    <a:lnTo>
                      <a:pt x="146" y="77"/>
                    </a:lnTo>
                    <a:lnTo>
                      <a:pt x="147" y="78"/>
                    </a:lnTo>
                    <a:lnTo>
                      <a:pt x="146" y="80"/>
                    </a:lnTo>
                    <a:lnTo>
                      <a:pt x="147" y="80"/>
                    </a:lnTo>
                    <a:lnTo>
                      <a:pt x="147" y="81"/>
                    </a:lnTo>
                    <a:lnTo>
                      <a:pt x="147" y="82"/>
                    </a:lnTo>
                    <a:lnTo>
                      <a:pt x="147" y="83"/>
                    </a:lnTo>
                    <a:lnTo>
                      <a:pt x="149" y="84"/>
                    </a:lnTo>
                    <a:lnTo>
                      <a:pt x="150" y="84"/>
                    </a:lnTo>
                    <a:lnTo>
                      <a:pt x="150" y="83"/>
                    </a:lnTo>
                    <a:lnTo>
                      <a:pt x="151" y="83"/>
                    </a:lnTo>
                    <a:lnTo>
                      <a:pt x="151" y="83"/>
                    </a:lnTo>
                    <a:lnTo>
                      <a:pt x="152" y="83"/>
                    </a:lnTo>
                    <a:lnTo>
                      <a:pt x="153" y="83"/>
                    </a:lnTo>
                    <a:lnTo>
                      <a:pt x="154" y="83"/>
                    </a:lnTo>
                    <a:lnTo>
                      <a:pt x="154" y="83"/>
                    </a:lnTo>
                    <a:lnTo>
                      <a:pt x="155" y="83"/>
                    </a:lnTo>
                    <a:lnTo>
                      <a:pt x="157" y="83"/>
                    </a:lnTo>
                    <a:lnTo>
                      <a:pt x="158" y="83"/>
                    </a:lnTo>
                    <a:lnTo>
                      <a:pt x="158" y="82"/>
                    </a:lnTo>
                    <a:lnTo>
                      <a:pt x="159" y="81"/>
                    </a:lnTo>
                    <a:lnTo>
                      <a:pt x="160" y="81"/>
                    </a:lnTo>
                    <a:lnTo>
                      <a:pt x="161" y="81"/>
                    </a:lnTo>
                    <a:lnTo>
                      <a:pt x="161" y="81"/>
                    </a:lnTo>
                    <a:lnTo>
                      <a:pt x="162" y="80"/>
                    </a:lnTo>
                    <a:lnTo>
                      <a:pt x="163" y="80"/>
                    </a:lnTo>
                    <a:lnTo>
                      <a:pt x="164" y="80"/>
                    </a:lnTo>
                    <a:lnTo>
                      <a:pt x="164" y="80"/>
                    </a:lnTo>
                    <a:lnTo>
                      <a:pt x="165" y="80"/>
                    </a:lnTo>
                    <a:lnTo>
                      <a:pt x="168" y="81"/>
                    </a:lnTo>
                    <a:lnTo>
                      <a:pt x="168" y="81"/>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72" name="Freeform 1231">
                <a:extLst>
                  <a:ext uri="{FF2B5EF4-FFF2-40B4-BE49-F238E27FC236}">
                    <a16:creationId xmlns:a16="http://schemas.microsoft.com/office/drawing/2014/main" id="{5702FEFB-0408-4BCF-92A9-1B72882E795C}"/>
                  </a:ext>
                </a:extLst>
              </p:cNvPr>
              <p:cNvSpPr>
                <a:spLocks/>
              </p:cNvSpPr>
              <p:nvPr/>
            </p:nvSpPr>
            <p:spPr bwMode="auto">
              <a:xfrm>
                <a:off x="4981" y="610"/>
                <a:ext cx="627" cy="319"/>
              </a:xfrm>
              <a:custGeom>
                <a:avLst/>
                <a:gdLst>
                  <a:gd name="T0" fmla="*/ 602 w 627"/>
                  <a:gd name="T1" fmla="*/ 175 h 319"/>
                  <a:gd name="T2" fmla="*/ 586 w 627"/>
                  <a:gd name="T3" fmla="*/ 174 h 319"/>
                  <a:gd name="T4" fmla="*/ 573 w 627"/>
                  <a:gd name="T5" fmla="*/ 169 h 319"/>
                  <a:gd name="T6" fmla="*/ 565 w 627"/>
                  <a:gd name="T7" fmla="*/ 163 h 319"/>
                  <a:gd name="T8" fmla="*/ 551 w 627"/>
                  <a:gd name="T9" fmla="*/ 167 h 319"/>
                  <a:gd name="T10" fmla="*/ 536 w 627"/>
                  <a:gd name="T11" fmla="*/ 169 h 319"/>
                  <a:gd name="T12" fmla="*/ 537 w 627"/>
                  <a:gd name="T13" fmla="*/ 180 h 319"/>
                  <a:gd name="T14" fmla="*/ 536 w 627"/>
                  <a:gd name="T15" fmla="*/ 189 h 319"/>
                  <a:gd name="T16" fmla="*/ 527 w 627"/>
                  <a:gd name="T17" fmla="*/ 187 h 319"/>
                  <a:gd name="T18" fmla="*/ 523 w 627"/>
                  <a:gd name="T19" fmla="*/ 179 h 319"/>
                  <a:gd name="T20" fmla="*/ 518 w 627"/>
                  <a:gd name="T21" fmla="*/ 173 h 319"/>
                  <a:gd name="T22" fmla="*/ 514 w 627"/>
                  <a:gd name="T23" fmla="*/ 166 h 319"/>
                  <a:gd name="T24" fmla="*/ 507 w 627"/>
                  <a:gd name="T25" fmla="*/ 164 h 319"/>
                  <a:gd name="T26" fmla="*/ 496 w 627"/>
                  <a:gd name="T27" fmla="*/ 163 h 319"/>
                  <a:gd name="T28" fmla="*/ 491 w 627"/>
                  <a:gd name="T29" fmla="*/ 175 h 319"/>
                  <a:gd name="T30" fmla="*/ 485 w 627"/>
                  <a:gd name="T31" fmla="*/ 166 h 319"/>
                  <a:gd name="T32" fmla="*/ 463 w 627"/>
                  <a:gd name="T33" fmla="*/ 165 h 319"/>
                  <a:gd name="T34" fmla="*/ 455 w 627"/>
                  <a:gd name="T35" fmla="*/ 174 h 319"/>
                  <a:gd name="T36" fmla="*/ 449 w 627"/>
                  <a:gd name="T37" fmla="*/ 178 h 319"/>
                  <a:gd name="T38" fmla="*/ 439 w 627"/>
                  <a:gd name="T39" fmla="*/ 190 h 319"/>
                  <a:gd name="T40" fmla="*/ 431 w 627"/>
                  <a:gd name="T41" fmla="*/ 194 h 319"/>
                  <a:gd name="T42" fmla="*/ 430 w 627"/>
                  <a:gd name="T43" fmla="*/ 205 h 319"/>
                  <a:gd name="T44" fmla="*/ 416 w 627"/>
                  <a:gd name="T45" fmla="*/ 215 h 319"/>
                  <a:gd name="T46" fmla="*/ 400 w 627"/>
                  <a:gd name="T47" fmla="*/ 218 h 319"/>
                  <a:gd name="T48" fmla="*/ 388 w 627"/>
                  <a:gd name="T49" fmla="*/ 226 h 319"/>
                  <a:gd name="T50" fmla="*/ 373 w 627"/>
                  <a:gd name="T51" fmla="*/ 233 h 319"/>
                  <a:gd name="T52" fmla="*/ 368 w 627"/>
                  <a:gd name="T53" fmla="*/ 220 h 319"/>
                  <a:gd name="T54" fmla="*/ 346 w 627"/>
                  <a:gd name="T55" fmla="*/ 214 h 319"/>
                  <a:gd name="T56" fmla="*/ 320 w 627"/>
                  <a:gd name="T57" fmla="*/ 215 h 319"/>
                  <a:gd name="T58" fmla="*/ 300 w 627"/>
                  <a:gd name="T59" fmla="*/ 192 h 319"/>
                  <a:gd name="T60" fmla="*/ 290 w 627"/>
                  <a:gd name="T61" fmla="*/ 197 h 319"/>
                  <a:gd name="T62" fmla="*/ 269 w 627"/>
                  <a:gd name="T63" fmla="*/ 216 h 319"/>
                  <a:gd name="T64" fmla="*/ 222 w 627"/>
                  <a:gd name="T65" fmla="*/ 190 h 319"/>
                  <a:gd name="T66" fmla="*/ 193 w 627"/>
                  <a:gd name="T67" fmla="*/ 199 h 319"/>
                  <a:gd name="T68" fmla="*/ 169 w 627"/>
                  <a:gd name="T69" fmla="*/ 211 h 319"/>
                  <a:gd name="T70" fmla="*/ 193 w 627"/>
                  <a:gd name="T71" fmla="*/ 283 h 319"/>
                  <a:gd name="T72" fmla="*/ 183 w 627"/>
                  <a:gd name="T73" fmla="*/ 287 h 319"/>
                  <a:gd name="T74" fmla="*/ 176 w 627"/>
                  <a:gd name="T75" fmla="*/ 300 h 319"/>
                  <a:gd name="T76" fmla="*/ 169 w 627"/>
                  <a:gd name="T77" fmla="*/ 307 h 319"/>
                  <a:gd name="T78" fmla="*/ 157 w 627"/>
                  <a:gd name="T79" fmla="*/ 310 h 319"/>
                  <a:gd name="T80" fmla="*/ 147 w 627"/>
                  <a:gd name="T81" fmla="*/ 314 h 319"/>
                  <a:gd name="T82" fmla="*/ 137 w 627"/>
                  <a:gd name="T83" fmla="*/ 317 h 319"/>
                  <a:gd name="T84" fmla="*/ 120 w 627"/>
                  <a:gd name="T85" fmla="*/ 313 h 319"/>
                  <a:gd name="T86" fmla="*/ 108 w 627"/>
                  <a:gd name="T87" fmla="*/ 306 h 319"/>
                  <a:gd name="T88" fmla="*/ 97 w 627"/>
                  <a:gd name="T89" fmla="*/ 296 h 319"/>
                  <a:gd name="T90" fmla="*/ 90 w 627"/>
                  <a:gd name="T91" fmla="*/ 286 h 319"/>
                  <a:gd name="T92" fmla="*/ 86 w 627"/>
                  <a:gd name="T93" fmla="*/ 276 h 319"/>
                  <a:gd name="T94" fmla="*/ 78 w 627"/>
                  <a:gd name="T95" fmla="*/ 270 h 319"/>
                  <a:gd name="T96" fmla="*/ 64 w 627"/>
                  <a:gd name="T97" fmla="*/ 267 h 319"/>
                  <a:gd name="T98" fmla="*/ 53 w 627"/>
                  <a:gd name="T99" fmla="*/ 269 h 319"/>
                  <a:gd name="T100" fmla="*/ 40 w 627"/>
                  <a:gd name="T101" fmla="*/ 263 h 319"/>
                  <a:gd name="T102" fmla="*/ 32 w 627"/>
                  <a:gd name="T103" fmla="*/ 255 h 319"/>
                  <a:gd name="T104" fmla="*/ 23 w 627"/>
                  <a:gd name="T105" fmla="*/ 246 h 319"/>
                  <a:gd name="T106" fmla="*/ 14 w 627"/>
                  <a:gd name="T107" fmla="*/ 244 h 319"/>
                  <a:gd name="T108" fmla="*/ 11 w 627"/>
                  <a:gd name="T109" fmla="*/ 230 h 319"/>
                  <a:gd name="T110" fmla="*/ 11 w 627"/>
                  <a:gd name="T111" fmla="*/ 214 h 319"/>
                  <a:gd name="T112" fmla="*/ 1 w 627"/>
                  <a:gd name="T113" fmla="*/ 207 h 319"/>
                  <a:gd name="T114" fmla="*/ 4 w 627"/>
                  <a:gd name="T115" fmla="*/ 197 h 319"/>
                  <a:gd name="T116" fmla="*/ 6 w 627"/>
                  <a:gd name="T117" fmla="*/ 186 h 319"/>
                  <a:gd name="T118" fmla="*/ 8 w 627"/>
                  <a:gd name="T119" fmla="*/ 176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7" h="319">
                    <a:moveTo>
                      <a:pt x="626" y="0"/>
                    </a:moveTo>
                    <a:lnTo>
                      <a:pt x="627" y="0"/>
                    </a:lnTo>
                    <a:lnTo>
                      <a:pt x="627" y="1"/>
                    </a:lnTo>
                    <a:lnTo>
                      <a:pt x="627" y="17"/>
                    </a:lnTo>
                    <a:lnTo>
                      <a:pt x="621" y="105"/>
                    </a:lnTo>
                    <a:lnTo>
                      <a:pt x="617" y="173"/>
                    </a:lnTo>
                    <a:lnTo>
                      <a:pt x="617" y="175"/>
                    </a:lnTo>
                    <a:lnTo>
                      <a:pt x="615" y="176"/>
                    </a:lnTo>
                    <a:lnTo>
                      <a:pt x="614" y="176"/>
                    </a:lnTo>
                    <a:lnTo>
                      <a:pt x="611" y="176"/>
                    </a:lnTo>
                    <a:lnTo>
                      <a:pt x="610" y="176"/>
                    </a:lnTo>
                    <a:lnTo>
                      <a:pt x="608" y="176"/>
                    </a:lnTo>
                    <a:lnTo>
                      <a:pt x="607" y="175"/>
                    </a:lnTo>
                    <a:lnTo>
                      <a:pt x="606" y="175"/>
                    </a:lnTo>
                    <a:lnTo>
                      <a:pt x="604" y="174"/>
                    </a:lnTo>
                    <a:lnTo>
                      <a:pt x="603" y="175"/>
                    </a:lnTo>
                    <a:lnTo>
                      <a:pt x="602" y="175"/>
                    </a:lnTo>
                    <a:lnTo>
                      <a:pt x="601" y="176"/>
                    </a:lnTo>
                    <a:lnTo>
                      <a:pt x="599" y="178"/>
                    </a:lnTo>
                    <a:lnTo>
                      <a:pt x="598" y="178"/>
                    </a:lnTo>
                    <a:lnTo>
                      <a:pt x="597" y="177"/>
                    </a:lnTo>
                    <a:lnTo>
                      <a:pt x="594" y="178"/>
                    </a:lnTo>
                    <a:lnTo>
                      <a:pt x="593" y="177"/>
                    </a:lnTo>
                    <a:lnTo>
                      <a:pt x="592" y="177"/>
                    </a:lnTo>
                    <a:lnTo>
                      <a:pt x="591" y="175"/>
                    </a:lnTo>
                    <a:lnTo>
                      <a:pt x="590" y="176"/>
                    </a:lnTo>
                    <a:lnTo>
                      <a:pt x="590" y="176"/>
                    </a:lnTo>
                    <a:lnTo>
                      <a:pt x="589" y="176"/>
                    </a:lnTo>
                    <a:lnTo>
                      <a:pt x="589" y="176"/>
                    </a:lnTo>
                    <a:lnTo>
                      <a:pt x="589" y="176"/>
                    </a:lnTo>
                    <a:lnTo>
                      <a:pt x="588" y="176"/>
                    </a:lnTo>
                    <a:lnTo>
                      <a:pt x="587" y="176"/>
                    </a:lnTo>
                    <a:lnTo>
                      <a:pt x="586" y="176"/>
                    </a:lnTo>
                    <a:lnTo>
                      <a:pt x="586" y="174"/>
                    </a:lnTo>
                    <a:lnTo>
                      <a:pt x="586" y="173"/>
                    </a:lnTo>
                    <a:lnTo>
                      <a:pt x="584" y="173"/>
                    </a:lnTo>
                    <a:lnTo>
                      <a:pt x="584" y="172"/>
                    </a:lnTo>
                    <a:lnTo>
                      <a:pt x="584" y="169"/>
                    </a:lnTo>
                    <a:lnTo>
                      <a:pt x="583" y="169"/>
                    </a:lnTo>
                    <a:lnTo>
                      <a:pt x="583" y="169"/>
                    </a:lnTo>
                    <a:lnTo>
                      <a:pt x="583" y="169"/>
                    </a:lnTo>
                    <a:lnTo>
                      <a:pt x="582" y="169"/>
                    </a:lnTo>
                    <a:lnTo>
                      <a:pt x="579" y="170"/>
                    </a:lnTo>
                    <a:lnTo>
                      <a:pt x="579" y="170"/>
                    </a:lnTo>
                    <a:lnTo>
                      <a:pt x="576" y="171"/>
                    </a:lnTo>
                    <a:lnTo>
                      <a:pt x="576" y="170"/>
                    </a:lnTo>
                    <a:lnTo>
                      <a:pt x="576" y="169"/>
                    </a:lnTo>
                    <a:lnTo>
                      <a:pt x="575" y="169"/>
                    </a:lnTo>
                    <a:lnTo>
                      <a:pt x="574" y="170"/>
                    </a:lnTo>
                    <a:lnTo>
                      <a:pt x="573" y="170"/>
                    </a:lnTo>
                    <a:lnTo>
                      <a:pt x="573" y="169"/>
                    </a:lnTo>
                    <a:lnTo>
                      <a:pt x="572" y="170"/>
                    </a:lnTo>
                    <a:lnTo>
                      <a:pt x="572" y="173"/>
                    </a:lnTo>
                    <a:lnTo>
                      <a:pt x="570" y="173"/>
                    </a:lnTo>
                    <a:lnTo>
                      <a:pt x="570" y="174"/>
                    </a:lnTo>
                    <a:lnTo>
                      <a:pt x="569" y="173"/>
                    </a:lnTo>
                    <a:lnTo>
                      <a:pt x="569" y="173"/>
                    </a:lnTo>
                    <a:lnTo>
                      <a:pt x="569" y="172"/>
                    </a:lnTo>
                    <a:lnTo>
                      <a:pt x="569" y="171"/>
                    </a:lnTo>
                    <a:lnTo>
                      <a:pt x="568" y="169"/>
                    </a:lnTo>
                    <a:lnTo>
                      <a:pt x="566" y="169"/>
                    </a:lnTo>
                    <a:lnTo>
                      <a:pt x="566" y="169"/>
                    </a:lnTo>
                    <a:lnTo>
                      <a:pt x="568" y="168"/>
                    </a:lnTo>
                    <a:lnTo>
                      <a:pt x="568" y="166"/>
                    </a:lnTo>
                    <a:lnTo>
                      <a:pt x="568" y="166"/>
                    </a:lnTo>
                    <a:lnTo>
                      <a:pt x="566" y="166"/>
                    </a:lnTo>
                    <a:lnTo>
                      <a:pt x="565" y="164"/>
                    </a:lnTo>
                    <a:lnTo>
                      <a:pt x="565" y="163"/>
                    </a:lnTo>
                    <a:lnTo>
                      <a:pt x="566" y="163"/>
                    </a:lnTo>
                    <a:lnTo>
                      <a:pt x="565" y="162"/>
                    </a:lnTo>
                    <a:lnTo>
                      <a:pt x="565" y="162"/>
                    </a:lnTo>
                    <a:lnTo>
                      <a:pt x="564" y="162"/>
                    </a:lnTo>
                    <a:lnTo>
                      <a:pt x="562" y="162"/>
                    </a:lnTo>
                    <a:lnTo>
                      <a:pt x="562" y="162"/>
                    </a:lnTo>
                    <a:lnTo>
                      <a:pt x="561" y="164"/>
                    </a:lnTo>
                    <a:lnTo>
                      <a:pt x="558" y="164"/>
                    </a:lnTo>
                    <a:lnTo>
                      <a:pt x="557" y="165"/>
                    </a:lnTo>
                    <a:lnTo>
                      <a:pt x="556" y="165"/>
                    </a:lnTo>
                    <a:lnTo>
                      <a:pt x="555" y="166"/>
                    </a:lnTo>
                    <a:lnTo>
                      <a:pt x="555" y="166"/>
                    </a:lnTo>
                    <a:lnTo>
                      <a:pt x="555" y="168"/>
                    </a:lnTo>
                    <a:lnTo>
                      <a:pt x="555" y="169"/>
                    </a:lnTo>
                    <a:lnTo>
                      <a:pt x="552" y="167"/>
                    </a:lnTo>
                    <a:lnTo>
                      <a:pt x="552" y="167"/>
                    </a:lnTo>
                    <a:lnTo>
                      <a:pt x="551" y="167"/>
                    </a:lnTo>
                    <a:lnTo>
                      <a:pt x="550" y="167"/>
                    </a:lnTo>
                    <a:lnTo>
                      <a:pt x="550" y="169"/>
                    </a:lnTo>
                    <a:lnTo>
                      <a:pt x="549" y="169"/>
                    </a:lnTo>
                    <a:lnTo>
                      <a:pt x="548" y="169"/>
                    </a:lnTo>
                    <a:lnTo>
                      <a:pt x="548" y="169"/>
                    </a:lnTo>
                    <a:lnTo>
                      <a:pt x="547" y="170"/>
                    </a:lnTo>
                    <a:lnTo>
                      <a:pt x="546" y="172"/>
                    </a:lnTo>
                    <a:lnTo>
                      <a:pt x="545" y="173"/>
                    </a:lnTo>
                    <a:lnTo>
                      <a:pt x="545" y="173"/>
                    </a:lnTo>
                    <a:lnTo>
                      <a:pt x="544" y="172"/>
                    </a:lnTo>
                    <a:lnTo>
                      <a:pt x="544" y="171"/>
                    </a:lnTo>
                    <a:lnTo>
                      <a:pt x="541" y="172"/>
                    </a:lnTo>
                    <a:lnTo>
                      <a:pt x="541" y="171"/>
                    </a:lnTo>
                    <a:lnTo>
                      <a:pt x="539" y="170"/>
                    </a:lnTo>
                    <a:lnTo>
                      <a:pt x="538" y="170"/>
                    </a:lnTo>
                    <a:lnTo>
                      <a:pt x="537" y="169"/>
                    </a:lnTo>
                    <a:lnTo>
                      <a:pt x="536" y="169"/>
                    </a:lnTo>
                    <a:lnTo>
                      <a:pt x="534" y="169"/>
                    </a:lnTo>
                    <a:lnTo>
                      <a:pt x="535" y="170"/>
                    </a:lnTo>
                    <a:lnTo>
                      <a:pt x="535" y="172"/>
                    </a:lnTo>
                    <a:lnTo>
                      <a:pt x="535" y="173"/>
                    </a:lnTo>
                    <a:lnTo>
                      <a:pt x="532" y="174"/>
                    </a:lnTo>
                    <a:lnTo>
                      <a:pt x="532" y="173"/>
                    </a:lnTo>
                    <a:lnTo>
                      <a:pt x="531" y="173"/>
                    </a:lnTo>
                    <a:lnTo>
                      <a:pt x="531" y="175"/>
                    </a:lnTo>
                    <a:lnTo>
                      <a:pt x="530" y="176"/>
                    </a:lnTo>
                    <a:lnTo>
                      <a:pt x="530" y="177"/>
                    </a:lnTo>
                    <a:lnTo>
                      <a:pt x="529" y="178"/>
                    </a:lnTo>
                    <a:lnTo>
                      <a:pt x="530" y="179"/>
                    </a:lnTo>
                    <a:lnTo>
                      <a:pt x="532" y="178"/>
                    </a:lnTo>
                    <a:lnTo>
                      <a:pt x="533" y="179"/>
                    </a:lnTo>
                    <a:lnTo>
                      <a:pt x="534" y="178"/>
                    </a:lnTo>
                    <a:lnTo>
                      <a:pt x="536" y="180"/>
                    </a:lnTo>
                    <a:lnTo>
                      <a:pt x="537" y="180"/>
                    </a:lnTo>
                    <a:lnTo>
                      <a:pt x="537" y="179"/>
                    </a:lnTo>
                    <a:lnTo>
                      <a:pt x="538" y="180"/>
                    </a:lnTo>
                    <a:lnTo>
                      <a:pt x="539" y="180"/>
                    </a:lnTo>
                    <a:lnTo>
                      <a:pt x="540" y="180"/>
                    </a:lnTo>
                    <a:lnTo>
                      <a:pt x="541" y="180"/>
                    </a:lnTo>
                    <a:lnTo>
                      <a:pt x="541" y="181"/>
                    </a:lnTo>
                    <a:lnTo>
                      <a:pt x="541" y="182"/>
                    </a:lnTo>
                    <a:lnTo>
                      <a:pt x="542" y="183"/>
                    </a:lnTo>
                    <a:lnTo>
                      <a:pt x="538" y="185"/>
                    </a:lnTo>
                    <a:lnTo>
                      <a:pt x="538" y="186"/>
                    </a:lnTo>
                    <a:lnTo>
                      <a:pt x="539" y="186"/>
                    </a:lnTo>
                    <a:lnTo>
                      <a:pt x="541" y="186"/>
                    </a:lnTo>
                    <a:lnTo>
                      <a:pt x="541" y="187"/>
                    </a:lnTo>
                    <a:lnTo>
                      <a:pt x="540" y="188"/>
                    </a:lnTo>
                    <a:lnTo>
                      <a:pt x="539" y="189"/>
                    </a:lnTo>
                    <a:lnTo>
                      <a:pt x="538" y="190"/>
                    </a:lnTo>
                    <a:lnTo>
                      <a:pt x="536" y="189"/>
                    </a:lnTo>
                    <a:lnTo>
                      <a:pt x="537" y="187"/>
                    </a:lnTo>
                    <a:lnTo>
                      <a:pt x="536" y="186"/>
                    </a:lnTo>
                    <a:lnTo>
                      <a:pt x="535" y="185"/>
                    </a:lnTo>
                    <a:lnTo>
                      <a:pt x="535" y="183"/>
                    </a:lnTo>
                    <a:lnTo>
                      <a:pt x="534" y="182"/>
                    </a:lnTo>
                    <a:lnTo>
                      <a:pt x="534" y="181"/>
                    </a:lnTo>
                    <a:lnTo>
                      <a:pt x="532" y="180"/>
                    </a:lnTo>
                    <a:lnTo>
                      <a:pt x="531" y="180"/>
                    </a:lnTo>
                    <a:lnTo>
                      <a:pt x="531" y="181"/>
                    </a:lnTo>
                    <a:lnTo>
                      <a:pt x="531" y="181"/>
                    </a:lnTo>
                    <a:lnTo>
                      <a:pt x="530" y="182"/>
                    </a:lnTo>
                    <a:lnTo>
                      <a:pt x="530" y="183"/>
                    </a:lnTo>
                    <a:lnTo>
                      <a:pt x="530" y="184"/>
                    </a:lnTo>
                    <a:lnTo>
                      <a:pt x="528" y="185"/>
                    </a:lnTo>
                    <a:lnTo>
                      <a:pt x="527" y="186"/>
                    </a:lnTo>
                    <a:lnTo>
                      <a:pt x="527" y="187"/>
                    </a:lnTo>
                    <a:lnTo>
                      <a:pt x="527" y="187"/>
                    </a:lnTo>
                    <a:lnTo>
                      <a:pt x="525" y="187"/>
                    </a:lnTo>
                    <a:lnTo>
                      <a:pt x="524" y="187"/>
                    </a:lnTo>
                    <a:lnTo>
                      <a:pt x="524" y="187"/>
                    </a:lnTo>
                    <a:lnTo>
                      <a:pt x="523" y="187"/>
                    </a:lnTo>
                    <a:lnTo>
                      <a:pt x="522" y="186"/>
                    </a:lnTo>
                    <a:lnTo>
                      <a:pt x="523" y="183"/>
                    </a:lnTo>
                    <a:lnTo>
                      <a:pt x="524" y="183"/>
                    </a:lnTo>
                    <a:lnTo>
                      <a:pt x="524" y="184"/>
                    </a:lnTo>
                    <a:lnTo>
                      <a:pt x="525" y="184"/>
                    </a:lnTo>
                    <a:lnTo>
                      <a:pt x="526" y="184"/>
                    </a:lnTo>
                    <a:lnTo>
                      <a:pt x="526" y="183"/>
                    </a:lnTo>
                    <a:lnTo>
                      <a:pt x="527" y="182"/>
                    </a:lnTo>
                    <a:lnTo>
                      <a:pt x="526" y="181"/>
                    </a:lnTo>
                    <a:lnTo>
                      <a:pt x="526" y="180"/>
                    </a:lnTo>
                    <a:lnTo>
                      <a:pt x="527" y="178"/>
                    </a:lnTo>
                    <a:lnTo>
                      <a:pt x="527" y="177"/>
                    </a:lnTo>
                    <a:lnTo>
                      <a:pt x="523" y="179"/>
                    </a:lnTo>
                    <a:lnTo>
                      <a:pt x="521" y="179"/>
                    </a:lnTo>
                    <a:lnTo>
                      <a:pt x="521" y="179"/>
                    </a:lnTo>
                    <a:lnTo>
                      <a:pt x="521" y="180"/>
                    </a:lnTo>
                    <a:lnTo>
                      <a:pt x="520" y="180"/>
                    </a:lnTo>
                    <a:lnTo>
                      <a:pt x="519" y="180"/>
                    </a:lnTo>
                    <a:lnTo>
                      <a:pt x="519" y="179"/>
                    </a:lnTo>
                    <a:lnTo>
                      <a:pt x="519" y="178"/>
                    </a:lnTo>
                    <a:lnTo>
                      <a:pt x="521" y="179"/>
                    </a:lnTo>
                    <a:lnTo>
                      <a:pt x="521" y="178"/>
                    </a:lnTo>
                    <a:lnTo>
                      <a:pt x="523" y="176"/>
                    </a:lnTo>
                    <a:lnTo>
                      <a:pt x="524" y="176"/>
                    </a:lnTo>
                    <a:lnTo>
                      <a:pt x="523" y="174"/>
                    </a:lnTo>
                    <a:lnTo>
                      <a:pt x="524" y="173"/>
                    </a:lnTo>
                    <a:lnTo>
                      <a:pt x="521" y="174"/>
                    </a:lnTo>
                    <a:lnTo>
                      <a:pt x="520" y="174"/>
                    </a:lnTo>
                    <a:lnTo>
                      <a:pt x="519" y="174"/>
                    </a:lnTo>
                    <a:lnTo>
                      <a:pt x="518" y="173"/>
                    </a:lnTo>
                    <a:lnTo>
                      <a:pt x="519" y="173"/>
                    </a:lnTo>
                    <a:lnTo>
                      <a:pt x="521" y="173"/>
                    </a:lnTo>
                    <a:lnTo>
                      <a:pt x="521" y="173"/>
                    </a:lnTo>
                    <a:lnTo>
                      <a:pt x="521" y="172"/>
                    </a:lnTo>
                    <a:lnTo>
                      <a:pt x="521" y="171"/>
                    </a:lnTo>
                    <a:lnTo>
                      <a:pt x="522" y="169"/>
                    </a:lnTo>
                    <a:lnTo>
                      <a:pt x="521" y="169"/>
                    </a:lnTo>
                    <a:lnTo>
                      <a:pt x="521" y="169"/>
                    </a:lnTo>
                    <a:lnTo>
                      <a:pt x="519" y="168"/>
                    </a:lnTo>
                    <a:lnTo>
                      <a:pt x="517" y="169"/>
                    </a:lnTo>
                    <a:lnTo>
                      <a:pt x="516" y="169"/>
                    </a:lnTo>
                    <a:lnTo>
                      <a:pt x="515" y="169"/>
                    </a:lnTo>
                    <a:lnTo>
                      <a:pt x="516" y="169"/>
                    </a:lnTo>
                    <a:lnTo>
                      <a:pt x="516" y="168"/>
                    </a:lnTo>
                    <a:lnTo>
                      <a:pt x="517" y="167"/>
                    </a:lnTo>
                    <a:lnTo>
                      <a:pt x="516" y="167"/>
                    </a:lnTo>
                    <a:lnTo>
                      <a:pt x="514" y="166"/>
                    </a:lnTo>
                    <a:lnTo>
                      <a:pt x="513" y="166"/>
                    </a:lnTo>
                    <a:lnTo>
                      <a:pt x="513" y="165"/>
                    </a:lnTo>
                    <a:lnTo>
                      <a:pt x="512" y="165"/>
                    </a:lnTo>
                    <a:lnTo>
                      <a:pt x="511" y="166"/>
                    </a:lnTo>
                    <a:lnTo>
                      <a:pt x="510" y="166"/>
                    </a:lnTo>
                    <a:lnTo>
                      <a:pt x="510" y="166"/>
                    </a:lnTo>
                    <a:lnTo>
                      <a:pt x="509" y="165"/>
                    </a:lnTo>
                    <a:lnTo>
                      <a:pt x="510" y="165"/>
                    </a:lnTo>
                    <a:lnTo>
                      <a:pt x="510" y="163"/>
                    </a:lnTo>
                    <a:lnTo>
                      <a:pt x="510" y="162"/>
                    </a:lnTo>
                    <a:lnTo>
                      <a:pt x="509" y="162"/>
                    </a:lnTo>
                    <a:lnTo>
                      <a:pt x="509" y="162"/>
                    </a:lnTo>
                    <a:lnTo>
                      <a:pt x="507" y="162"/>
                    </a:lnTo>
                    <a:lnTo>
                      <a:pt x="507" y="162"/>
                    </a:lnTo>
                    <a:lnTo>
                      <a:pt x="507" y="162"/>
                    </a:lnTo>
                    <a:lnTo>
                      <a:pt x="505" y="162"/>
                    </a:lnTo>
                    <a:lnTo>
                      <a:pt x="507" y="164"/>
                    </a:lnTo>
                    <a:lnTo>
                      <a:pt x="507" y="165"/>
                    </a:lnTo>
                    <a:lnTo>
                      <a:pt x="506" y="166"/>
                    </a:lnTo>
                    <a:lnTo>
                      <a:pt x="505" y="166"/>
                    </a:lnTo>
                    <a:lnTo>
                      <a:pt x="506" y="166"/>
                    </a:lnTo>
                    <a:lnTo>
                      <a:pt x="506" y="167"/>
                    </a:lnTo>
                    <a:lnTo>
                      <a:pt x="505" y="167"/>
                    </a:lnTo>
                    <a:lnTo>
                      <a:pt x="504" y="167"/>
                    </a:lnTo>
                    <a:lnTo>
                      <a:pt x="503" y="167"/>
                    </a:lnTo>
                    <a:lnTo>
                      <a:pt x="503" y="166"/>
                    </a:lnTo>
                    <a:lnTo>
                      <a:pt x="503" y="166"/>
                    </a:lnTo>
                    <a:lnTo>
                      <a:pt x="502" y="166"/>
                    </a:lnTo>
                    <a:lnTo>
                      <a:pt x="501" y="166"/>
                    </a:lnTo>
                    <a:lnTo>
                      <a:pt x="500" y="165"/>
                    </a:lnTo>
                    <a:lnTo>
                      <a:pt x="500" y="164"/>
                    </a:lnTo>
                    <a:lnTo>
                      <a:pt x="499" y="163"/>
                    </a:lnTo>
                    <a:lnTo>
                      <a:pt x="497" y="164"/>
                    </a:lnTo>
                    <a:lnTo>
                      <a:pt x="496" y="163"/>
                    </a:lnTo>
                    <a:lnTo>
                      <a:pt x="495" y="163"/>
                    </a:lnTo>
                    <a:lnTo>
                      <a:pt x="495" y="164"/>
                    </a:lnTo>
                    <a:lnTo>
                      <a:pt x="494" y="165"/>
                    </a:lnTo>
                    <a:lnTo>
                      <a:pt x="494" y="166"/>
                    </a:lnTo>
                    <a:lnTo>
                      <a:pt x="492" y="168"/>
                    </a:lnTo>
                    <a:lnTo>
                      <a:pt x="493" y="169"/>
                    </a:lnTo>
                    <a:lnTo>
                      <a:pt x="493" y="169"/>
                    </a:lnTo>
                    <a:lnTo>
                      <a:pt x="494" y="169"/>
                    </a:lnTo>
                    <a:lnTo>
                      <a:pt x="493" y="169"/>
                    </a:lnTo>
                    <a:lnTo>
                      <a:pt x="492" y="169"/>
                    </a:lnTo>
                    <a:lnTo>
                      <a:pt x="492" y="170"/>
                    </a:lnTo>
                    <a:lnTo>
                      <a:pt x="491" y="172"/>
                    </a:lnTo>
                    <a:lnTo>
                      <a:pt x="490" y="173"/>
                    </a:lnTo>
                    <a:lnTo>
                      <a:pt x="490" y="173"/>
                    </a:lnTo>
                    <a:lnTo>
                      <a:pt x="491" y="173"/>
                    </a:lnTo>
                    <a:lnTo>
                      <a:pt x="491" y="174"/>
                    </a:lnTo>
                    <a:lnTo>
                      <a:pt x="491" y="175"/>
                    </a:lnTo>
                    <a:lnTo>
                      <a:pt x="493" y="175"/>
                    </a:lnTo>
                    <a:lnTo>
                      <a:pt x="493" y="176"/>
                    </a:lnTo>
                    <a:lnTo>
                      <a:pt x="492" y="176"/>
                    </a:lnTo>
                    <a:lnTo>
                      <a:pt x="491" y="176"/>
                    </a:lnTo>
                    <a:lnTo>
                      <a:pt x="491" y="176"/>
                    </a:lnTo>
                    <a:lnTo>
                      <a:pt x="487" y="176"/>
                    </a:lnTo>
                    <a:lnTo>
                      <a:pt x="486" y="176"/>
                    </a:lnTo>
                    <a:lnTo>
                      <a:pt x="486" y="175"/>
                    </a:lnTo>
                    <a:lnTo>
                      <a:pt x="486" y="175"/>
                    </a:lnTo>
                    <a:lnTo>
                      <a:pt x="487" y="174"/>
                    </a:lnTo>
                    <a:lnTo>
                      <a:pt x="487" y="173"/>
                    </a:lnTo>
                    <a:lnTo>
                      <a:pt x="486" y="172"/>
                    </a:lnTo>
                    <a:lnTo>
                      <a:pt x="485" y="172"/>
                    </a:lnTo>
                    <a:lnTo>
                      <a:pt x="486" y="171"/>
                    </a:lnTo>
                    <a:lnTo>
                      <a:pt x="487" y="169"/>
                    </a:lnTo>
                    <a:lnTo>
                      <a:pt x="486" y="168"/>
                    </a:lnTo>
                    <a:lnTo>
                      <a:pt x="485" y="166"/>
                    </a:lnTo>
                    <a:lnTo>
                      <a:pt x="483" y="166"/>
                    </a:lnTo>
                    <a:lnTo>
                      <a:pt x="482" y="167"/>
                    </a:lnTo>
                    <a:lnTo>
                      <a:pt x="482" y="166"/>
                    </a:lnTo>
                    <a:lnTo>
                      <a:pt x="481" y="166"/>
                    </a:lnTo>
                    <a:lnTo>
                      <a:pt x="479" y="165"/>
                    </a:lnTo>
                    <a:lnTo>
                      <a:pt x="478" y="165"/>
                    </a:lnTo>
                    <a:lnTo>
                      <a:pt x="477" y="165"/>
                    </a:lnTo>
                    <a:lnTo>
                      <a:pt x="476" y="165"/>
                    </a:lnTo>
                    <a:lnTo>
                      <a:pt x="476" y="165"/>
                    </a:lnTo>
                    <a:lnTo>
                      <a:pt x="474" y="163"/>
                    </a:lnTo>
                    <a:lnTo>
                      <a:pt x="471" y="162"/>
                    </a:lnTo>
                    <a:lnTo>
                      <a:pt x="468" y="162"/>
                    </a:lnTo>
                    <a:lnTo>
                      <a:pt x="468" y="162"/>
                    </a:lnTo>
                    <a:lnTo>
                      <a:pt x="468" y="163"/>
                    </a:lnTo>
                    <a:lnTo>
                      <a:pt x="466" y="163"/>
                    </a:lnTo>
                    <a:lnTo>
                      <a:pt x="466" y="164"/>
                    </a:lnTo>
                    <a:lnTo>
                      <a:pt x="463" y="165"/>
                    </a:lnTo>
                    <a:lnTo>
                      <a:pt x="462" y="165"/>
                    </a:lnTo>
                    <a:lnTo>
                      <a:pt x="462" y="166"/>
                    </a:lnTo>
                    <a:lnTo>
                      <a:pt x="462" y="167"/>
                    </a:lnTo>
                    <a:lnTo>
                      <a:pt x="462" y="169"/>
                    </a:lnTo>
                    <a:lnTo>
                      <a:pt x="459" y="169"/>
                    </a:lnTo>
                    <a:lnTo>
                      <a:pt x="458" y="169"/>
                    </a:lnTo>
                    <a:lnTo>
                      <a:pt x="456" y="169"/>
                    </a:lnTo>
                    <a:lnTo>
                      <a:pt x="455" y="168"/>
                    </a:lnTo>
                    <a:lnTo>
                      <a:pt x="455" y="167"/>
                    </a:lnTo>
                    <a:lnTo>
                      <a:pt x="454" y="167"/>
                    </a:lnTo>
                    <a:lnTo>
                      <a:pt x="454" y="169"/>
                    </a:lnTo>
                    <a:lnTo>
                      <a:pt x="455" y="169"/>
                    </a:lnTo>
                    <a:lnTo>
                      <a:pt x="455" y="172"/>
                    </a:lnTo>
                    <a:lnTo>
                      <a:pt x="455" y="173"/>
                    </a:lnTo>
                    <a:lnTo>
                      <a:pt x="456" y="173"/>
                    </a:lnTo>
                    <a:lnTo>
                      <a:pt x="455" y="173"/>
                    </a:lnTo>
                    <a:lnTo>
                      <a:pt x="455" y="174"/>
                    </a:lnTo>
                    <a:lnTo>
                      <a:pt x="454" y="173"/>
                    </a:lnTo>
                    <a:lnTo>
                      <a:pt x="453" y="175"/>
                    </a:lnTo>
                    <a:lnTo>
                      <a:pt x="452" y="175"/>
                    </a:lnTo>
                    <a:lnTo>
                      <a:pt x="452" y="174"/>
                    </a:lnTo>
                    <a:lnTo>
                      <a:pt x="452" y="172"/>
                    </a:lnTo>
                    <a:lnTo>
                      <a:pt x="449" y="173"/>
                    </a:lnTo>
                    <a:lnTo>
                      <a:pt x="447" y="174"/>
                    </a:lnTo>
                    <a:lnTo>
                      <a:pt x="446" y="173"/>
                    </a:lnTo>
                    <a:lnTo>
                      <a:pt x="445" y="174"/>
                    </a:lnTo>
                    <a:lnTo>
                      <a:pt x="445" y="174"/>
                    </a:lnTo>
                    <a:lnTo>
                      <a:pt x="445" y="176"/>
                    </a:lnTo>
                    <a:lnTo>
                      <a:pt x="444" y="176"/>
                    </a:lnTo>
                    <a:lnTo>
                      <a:pt x="445" y="176"/>
                    </a:lnTo>
                    <a:lnTo>
                      <a:pt x="445" y="176"/>
                    </a:lnTo>
                    <a:lnTo>
                      <a:pt x="448" y="177"/>
                    </a:lnTo>
                    <a:lnTo>
                      <a:pt x="448" y="177"/>
                    </a:lnTo>
                    <a:lnTo>
                      <a:pt x="449" y="178"/>
                    </a:lnTo>
                    <a:lnTo>
                      <a:pt x="450" y="178"/>
                    </a:lnTo>
                    <a:lnTo>
                      <a:pt x="450" y="180"/>
                    </a:lnTo>
                    <a:lnTo>
                      <a:pt x="452" y="180"/>
                    </a:lnTo>
                    <a:lnTo>
                      <a:pt x="454" y="181"/>
                    </a:lnTo>
                    <a:lnTo>
                      <a:pt x="453" y="183"/>
                    </a:lnTo>
                    <a:lnTo>
                      <a:pt x="452" y="183"/>
                    </a:lnTo>
                    <a:lnTo>
                      <a:pt x="450" y="183"/>
                    </a:lnTo>
                    <a:lnTo>
                      <a:pt x="448" y="181"/>
                    </a:lnTo>
                    <a:lnTo>
                      <a:pt x="445" y="183"/>
                    </a:lnTo>
                    <a:lnTo>
                      <a:pt x="442" y="183"/>
                    </a:lnTo>
                    <a:lnTo>
                      <a:pt x="441" y="183"/>
                    </a:lnTo>
                    <a:lnTo>
                      <a:pt x="440" y="184"/>
                    </a:lnTo>
                    <a:lnTo>
                      <a:pt x="440" y="185"/>
                    </a:lnTo>
                    <a:lnTo>
                      <a:pt x="439" y="185"/>
                    </a:lnTo>
                    <a:lnTo>
                      <a:pt x="438" y="186"/>
                    </a:lnTo>
                    <a:lnTo>
                      <a:pt x="439" y="188"/>
                    </a:lnTo>
                    <a:lnTo>
                      <a:pt x="439" y="190"/>
                    </a:lnTo>
                    <a:lnTo>
                      <a:pt x="441" y="191"/>
                    </a:lnTo>
                    <a:lnTo>
                      <a:pt x="441" y="191"/>
                    </a:lnTo>
                    <a:lnTo>
                      <a:pt x="441" y="192"/>
                    </a:lnTo>
                    <a:lnTo>
                      <a:pt x="441" y="193"/>
                    </a:lnTo>
                    <a:lnTo>
                      <a:pt x="440" y="193"/>
                    </a:lnTo>
                    <a:lnTo>
                      <a:pt x="441" y="193"/>
                    </a:lnTo>
                    <a:lnTo>
                      <a:pt x="441" y="194"/>
                    </a:lnTo>
                    <a:lnTo>
                      <a:pt x="441" y="195"/>
                    </a:lnTo>
                    <a:lnTo>
                      <a:pt x="439" y="196"/>
                    </a:lnTo>
                    <a:lnTo>
                      <a:pt x="438" y="197"/>
                    </a:lnTo>
                    <a:lnTo>
                      <a:pt x="438" y="197"/>
                    </a:lnTo>
                    <a:lnTo>
                      <a:pt x="437" y="197"/>
                    </a:lnTo>
                    <a:lnTo>
                      <a:pt x="435" y="195"/>
                    </a:lnTo>
                    <a:lnTo>
                      <a:pt x="435" y="194"/>
                    </a:lnTo>
                    <a:lnTo>
                      <a:pt x="434" y="194"/>
                    </a:lnTo>
                    <a:lnTo>
                      <a:pt x="432" y="195"/>
                    </a:lnTo>
                    <a:lnTo>
                      <a:pt x="431" y="194"/>
                    </a:lnTo>
                    <a:lnTo>
                      <a:pt x="431" y="193"/>
                    </a:lnTo>
                    <a:lnTo>
                      <a:pt x="431" y="192"/>
                    </a:lnTo>
                    <a:lnTo>
                      <a:pt x="428" y="190"/>
                    </a:lnTo>
                    <a:lnTo>
                      <a:pt x="427" y="191"/>
                    </a:lnTo>
                    <a:lnTo>
                      <a:pt x="427" y="193"/>
                    </a:lnTo>
                    <a:lnTo>
                      <a:pt x="427" y="195"/>
                    </a:lnTo>
                    <a:lnTo>
                      <a:pt x="426" y="197"/>
                    </a:lnTo>
                    <a:lnTo>
                      <a:pt x="426" y="198"/>
                    </a:lnTo>
                    <a:lnTo>
                      <a:pt x="427" y="198"/>
                    </a:lnTo>
                    <a:lnTo>
                      <a:pt x="428" y="197"/>
                    </a:lnTo>
                    <a:lnTo>
                      <a:pt x="428" y="197"/>
                    </a:lnTo>
                    <a:lnTo>
                      <a:pt x="428" y="199"/>
                    </a:lnTo>
                    <a:lnTo>
                      <a:pt x="430" y="200"/>
                    </a:lnTo>
                    <a:lnTo>
                      <a:pt x="431" y="200"/>
                    </a:lnTo>
                    <a:lnTo>
                      <a:pt x="428" y="202"/>
                    </a:lnTo>
                    <a:lnTo>
                      <a:pt x="430" y="204"/>
                    </a:lnTo>
                    <a:lnTo>
                      <a:pt x="430" y="205"/>
                    </a:lnTo>
                    <a:lnTo>
                      <a:pt x="430" y="206"/>
                    </a:lnTo>
                    <a:lnTo>
                      <a:pt x="431" y="207"/>
                    </a:lnTo>
                    <a:lnTo>
                      <a:pt x="431" y="208"/>
                    </a:lnTo>
                    <a:lnTo>
                      <a:pt x="428" y="207"/>
                    </a:lnTo>
                    <a:lnTo>
                      <a:pt x="427" y="207"/>
                    </a:lnTo>
                    <a:lnTo>
                      <a:pt x="426" y="207"/>
                    </a:lnTo>
                    <a:lnTo>
                      <a:pt x="425" y="208"/>
                    </a:lnTo>
                    <a:lnTo>
                      <a:pt x="425" y="209"/>
                    </a:lnTo>
                    <a:lnTo>
                      <a:pt x="427" y="211"/>
                    </a:lnTo>
                    <a:lnTo>
                      <a:pt x="426" y="212"/>
                    </a:lnTo>
                    <a:lnTo>
                      <a:pt x="426" y="213"/>
                    </a:lnTo>
                    <a:lnTo>
                      <a:pt x="424" y="214"/>
                    </a:lnTo>
                    <a:lnTo>
                      <a:pt x="423" y="215"/>
                    </a:lnTo>
                    <a:lnTo>
                      <a:pt x="422" y="214"/>
                    </a:lnTo>
                    <a:lnTo>
                      <a:pt x="421" y="214"/>
                    </a:lnTo>
                    <a:lnTo>
                      <a:pt x="421" y="214"/>
                    </a:lnTo>
                    <a:lnTo>
                      <a:pt x="416" y="215"/>
                    </a:lnTo>
                    <a:lnTo>
                      <a:pt x="414" y="215"/>
                    </a:lnTo>
                    <a:lnTo>
                      <a:pt x="414" y="214"/>
                    </a:lnTo>
                    <a:lnTo>
                      <a:pt x="411" y="214"/>
                    </a:lnTo>
                    <a:lnTo>
                      <a:pt x="410" y="215"/>
                    </a:lnTo>
                    <a:lnTo>
                      <a:pt x="409" y="215"/>
                    </a:lnTo>
                    <a:lnTo>
                      <a:pt x="408" y="215"/>
                    </a:lnTo>
                    <a:lnTo>
                      <a:pt x="408" y="214"/>
                    </a:lnTo>
                    <a:lnTo>
                      <a:pt x="407" y="214"/>
                    </a:lnTo>
                    <a:lnTo>
                      <a:pt x="406" y="215"/>
                    </a:lnTo>
                    <a:lnTo>
                      <a:pt x="404" y="215"/>
                    </a:lnTo>
                    <a:lnTo>
                      <a:pt x="404" y="215"/>
                    </a:lnTo>
                    <a:lnTo>
                      <a:pt x="403" y="216"/>
                    </a:lnTo>
                    <a:lnTo>
                      <a:pt x="404" y="217"/>
                    </a:lnTo>
                    <a:lnTo>
                      <a:pt x="404" y="218"/>
                    </a:lnTo>
                    <a:lnTo>
                      <a:pt x="403" y="220"/>
                    </a:lnTo>
                    <a:lnTo>
                      <a:pt x="401" y="220"/>
                    </a:lnTo>
                    <a:lnTo>
                      <a:pt x="400" y="218"/>
                    </a:lnTo>
                    <a:lnTo>
                      <a:pt x="400" y="219"/>
                    </a:lnTo>
                    <a:lnTo>
                      <a:pt x="399" y="219"/>
                    </a:lnTo>
                    <a:lnTo>
                      <a:pt x="399" y="220"/>
                    </a:lnTo>
                    <a:lnTo>
                      <a:pt x="397" y="222"/>
                    </a:lnTo>
                    <a:lnTo>
                      <a:pt x="397" y="224"/>
                    </a:lnTo>
                    <a:lnTo>
                      <a:pt x="396" y="224"/>
                    </a:lnTo>
                    <a:lnTo>
                      <a:pt x="394" y="223"/>
                    </a:lnTo>
                    <a:lnTo>
                      <a:pt x="394" y="222"/>
                    </a:lnTo>
                    <a:lnTo>
                      <a:pt x="393" y="221"/>
                    </a:lnTo>
                    <a:lnTo>
                      <a:pt x="393" y="222"/>
                    </a:lnTo>
                    <a:lnTo>
                      <a:pt x="392" y="223"/>
                    </a:lnTo>
                    <a:lnTo>
                      <a:pt x="391" y="224"/>
                    </a:lnTo>
                    <a:lnTo>
                      <a:pt x="390" y="224"/>
                    </a:lnTo>
                    <a:lnTo>
                      <a:pt x="390" y="224"/>
                    </a:lnTo>
                    <a:lnTo>
                      <a:pt x="389" y="224"/>
                    </a:lnTo>
                    <a:lnTo>
                      <a:pt x="388" y="224"/>
                    </a:lnTo>
                    <a:lnTo>
                      <a:pt x="388" y="226"/>
                    </a:lnTo>
                    <a:lnTo>
                      <a:pt x="389" y="227"/>
                    </a:lnTo>
                    <a:lnTo>
                      <a:pt x="390" y="228"/>
                    </a:lnTo>
                    <a:lnTo>
                      <a:pt x="390" y="229"/>
                    </a:lnTo>
                    <a:lnTo>
                      <a:pt x="390" y="230"/>
                    </a:lnTo>
                    <a:lnTo>
                      <a:pt x="388" y="230"/>
                    </a:lnTo>
                    <a:lnTo>
                      <a:pt x="387" y="231"/>
                    </a:lnTo>
                    <a:lnTo>
                      <a:pt x="386" y="231"/>
                    </a:lnTo>
                    <a:lnTo>
                      <a:pt x="386" y="232"/>
                    </a:lnTo>
                    <a:lnTo>
                      <a:pt x="384" y="235"/>
                    </a:lnTo>
                    <a:lnTo>
                      <a:pt x="383" y="236"/>
                    </a:lnTo>
                    <a:lnTo>
                      <a:pt x="382" y="236"/>
                    </a:lnTo>
                    <a:lnTo>
                      <a:pt x="381" y="236"/>
                    </a:lnTo>
                    <a:lnTo>
                      <a:pt x="380" y="236"/>
                    </a:lnTo>
                    <a:lnTo>
                      <a:pt x="379" y="235"/>
                    </a:lnTo>
                    <a:lnTo>
                      <a:pt x="377" y="235"/>
                    </a:lnTo>
                    <a:lnTo>
                      <a:pt x="375" y="235"/>
                    </a:lnTo>
                    <a:lnTo>
                      <a:pt x="373" y="233"/>
                    </a:lnTo>
                    <a:lnTo>
                      <a:pt x="373" y="231"/>
                    </a:lnTo>
                    <a:lnTo>
                      <a:pt x="372" y="229"/>
                    </a:lnTo>
                    <a:lnTo>
                      <a:pt x="371" y="229"/>
                    </a:lnTo>
                    <a:lnTo>
                      <a:pt x="371" y="228"/>
                    </a:lnTo>
                    <a:lnTo>
                      <a:pt x="371" y="228"/>
                    </a:lnTo>
                    <a:lnTo>
                      <a:pt x="373" y="226"/>
                    </a:lnTo>
                    <a:lnTo>
                      <a:pt x="373" y="225"/>
                    </a:lnTo>
                    <a:lnTo>
                      <a:pt x="373" y="223"/>
                    </a:lnTo>
                    <a:lnTo>
                      <a:pt x="372" y="222"/>
                    </a:lnTo>
                    <a:lnTo>
                      <a:pt x="373" y="221"/>
                    </a:lnTo>
                    <a:lnTo>
                      <a:pt x="375" y="219"/>
                    </a:lnTo>
                    <a:lnTo>
                      <a:pt x="376" y="219"/>
                    </a:lnTo>
                    <a:lnTo>
                      <a:pt x="375" y="218"/>
                    </a:lnTo>
                    <a:lnTo>
                      <a:pt x="373" y="218"/>
                    </a:lnTo>
                    <a:lnTo>
                      <a:pt x="371" y="218"/>
                    </a:lnTo>
                    <a:lnTo>
                      <a:pt x="370" y="219"/>
                    </a:lnTo>
                    <a:lnTo>
                      <a:pt x="368" y="220"/>
                    </a:lnTo>
                    <a:lnTo>
                      <a:pt x="367" y="219"/>
                    </a:lnTo>
                    <a:lnTo>
                      <a:pt x="366" y="218"/>
                    </a:lnTo>
                    <a:lnTo>
                      <a:pt x="365" y="216"/>
                    </a:lnTo>
                    <a:lnTo>
                      <a:pt x="363" y="214"/>
                    </a:lnTo>
                    <a:lnTo>
                      <a:pt x="362" y="215"/>
                    </a:lnTo>
                    <a:lnTo>
                      <a:pt x="361" y="215"/>
                    </a:lnTo>
                    <a:lnTo>
                      <a:pt x="359" y="214"/>
                    </a:lnTo>
                    <a:lnTo>
                      <a:pt x="359" y="213"/>
                    </a:lnTo>
                    <a:lnTo>
                      <a:pt x="358" y="212"/>
                    </a:lnTo>
                    <a:lnTo>
                      <a:pt x="357" y="213"/>
                    </a:lnTo>
                    <a:lnTo>
                      <a:pt x="355" y="214"/>
                    </a:lnTo>
                    <a:lnTo>
                      <a:pt x="355" y="215"/>
                    </a:lnTo>
                    <a:lnTo>
                      <a:pt x="353" y="216"/>
                    </a:lnTo>
                    <a:lnTo>
                      <a:pt x="351" y="216"/>
                    </a:lnTo>
                    <a:lnTo>
                      <a:pt x="351" y="215"/>
                    </a:lnTo>
                    <a:lnTo>
                      <a:pt x="348" y="214"/>
                    </a:lnTo>
                    <a:lnTo>
                      <a:pt x="346" y="214"/>
                    </a:lnTo>
                    <a:lnTo>
                      <a:pt x="344" y="214"/>
                    </a:lnTo>
                    <a:lnTo>
                      <a:pt x="342" y="215"/>
                    </a:lnTo>
                    <a:lnTo>
                      <a:pt x="338" y="215"/>
                    </a:lnTo>
                    <a:lnTo>
                      <a:pt x="337" y="214"/>
                    </a:lnTo>
                    <a:lnTo>
                      <a:pt x="335" y="214"/>
                    </a:lnTo>
                    <a:lnTo>
                      <a:pt x="332" y="214"/>
                    </a:lnTo>
                    <a:lnTo>
                      <a:pt x="331" y="214"/>
                    </a:lnTo>
                    <a:lnTo>
                      <a:pt x="331" y="214"/>
                    </a:lnTo>
                    <a:lnTo>
                      <a:pt x="327" y="213"/>
                    </a:lnTo>
                    <a:lnTo>
                      <a:pt x="324" y="214"/>
                    </a:lnTo>
                    <a:lnTo>
                      <a:pt x="323" y="214"/>
                    </a:lnTo>
                    <a:lnTo>
                      <a:pt x="322" y="217"/>
                    </a:lnTo>
                    <a:lnTo>
                      <a:pt x="321" y="217"/>
                    </a:lnTo>
                    <a:lnTo>
                      <a:pt x="321" y="218"/>
                    </a:lnTo>
                    <a:lnTo>
                      <a:pt x="320" y="218"/>
                    </a:lnTo>
                    <a:lnTo>
                      <a:pt x="320" y="217"/>
                    </a:lnTo>
                    <a:lnTo>
                      <a:pt x="320" y="215"/>
                    </a:lnTo>
                    <a:lnTo>
                      <a:pt x="318" y="214"/>
                    </a:lnTo>
                    <a:lnTo>
                      <a:pt x="317" y="214"/>
                    </a:lnTo>
                    <a:lnTo>
                      <a:pt x="318" y="211"/>
                    </a:lnTo>
                    <a:lnTo>
                      <a:pt x="317" y="211"/>
                    </a:lnTo>
                    <a:lnTo>
                      <a:pt x="317" y="210"/>
                    </a:lnTo>
                    <a:lnTo>
                      <a:pt x="316" y="209"/>
                    </a:lnTo>
                    <a:lnTo>
                      <a:pt x="315" y="206"/>
                    </a:lnTo>
                    <a:lnTo>
                      <a:pt x="313" y="205"/>
                    </a:lnTo>
                    <a:lnTo>
                      <a:pt x="311" y="204"/>
                    </a:lnTo>
                    <a:lnTo>
                      <a:pt x="310" y="203"/>
                    </a:lnTo>
                    <a:lnTo>
                      <a:pt x="310" y="200"/>
                    </a:lnTo>
                    <a:lnTo>
                      <a:pt x="307" y="198"/>
                    </a:lnTo>
                    <a:lnTo>
                      <a:pt x="304" y="197"/>
                    </a:lnTo>
                    <a:lnTo>
                      <a:pt x="304" y="197"/>
                    </a:lnTo>
                    <a:lnTo>
                      <a:pt x="303" y="196"/>
                    </a:lnTo>
                    <a:lnTo>
                      <a:pt x="301" y="193"/>
                    </a:lnTo>
                    <a:lnTo>
                      <a:pt x="300" y="192"/>
                    </a:lnTo>
                    <a:lnTo>
                      <a:pt x="300" y="190"/>
                    </a:lnTo>
                    <a:lnTo>
                      <a:pt x="300" y="189"/>
                    </a:lnTo>
                    <a:lnTo>
                      <a:pt x="299" y="190"/>
                    </a:lnTo>
                    <a:lnTo>
                      <a:pt x="298" y="190"/>
                    </a:lnTo>
                    <a:lnTo>
                      <a:pt x="297" y="191"/>
                    </a:lnTo>
                    <a:lnTo>
                      <a:pt x="297" y="192"/>
                    </a:lnTo>
                    <a:lnTo>
                      <a:pt x="295" y="192"/>
                    </a:lnTo>
                    <a:lnTo>
                      <a:pt x="294" y="192"/>
                    </a:lnTo>
                    <a:lnTo>
                      <a:pt x="293" y="192"/>
                    </a:lnTo>
                    <a:lnTo>
                      <a:pt x="292" y="189"/>
                    </a:lnTo>
                    <a:lnTo>
                      <a:pt x="291" y="189"/>
                    </a:lnTo>
                    <a:lnTo>
                      <a:pt x="290" y="190"/>
                    </a:lnTo>
                    <a:lnTo>
                      <a:pt x="290" y="191"/>
                    </a:lnTo>
                    <a:lnTo>
                      <a:pt x="289" y="193"/>
                    </a:lnTo>
                    <a:lnTo>
                      <a:pt x="290" y="194"/>
                    </a:lnTo>
                    <a:lnTo>
                      <a:pt x="290" y="196"/>
                    </a:lnTo>
                    <a:lnTo>
                      <a:pt x="290" y="197"/>
                    </a:lnTo>
                    <a:lnTo>
                      <a:pt x="290" y="197"/>
                    </a:lnTo>
                    <a:lnTo>
                      <a:pt x="289" y="199"/>
                    </a:lnTo>
                    <a:lnTo>
                      <a:pt x="288" y="199"/>
                    </a:lnTo>
                    <a:lnTo>
                      <a:pt x="285" y="199"/>
                    </a:lnTo>
                    <a:lnTo>
                      <a:pt x="284" y="200"/>
                    </a:lnTo>
                    <a:lnTo>
                      <a:pt x="283" y="200"/>
                    </a:lnTo>
                    <a:lnTo>
                      <a:pt x="281" y="201"/>
                    </a:lnTo>
                    <a:lnTo>
                      <a:pt x="280" y="200"/>
                    </a:lnTo>
                    <a:lnTo>
                      <a:pt x="279" y="201"/>
                    </a:lnTo>
                    <a:lnTo>
                      <a:pt x="278" y="205"/>
                    </a:lnTo>
                    <a:lnTo>
                      <a:pt x="277" y="207"/>
                    </a:lnTo>
                    <a:lnTo>
                      <a:pt x="277" y="209"/>
                    </a:lnTo>
                    <a:lnTo>
                      <a:pt x="276" y="211"/>
                    </a:lnTo>
                    <a:lnTo>
                      <a:pt x="275" y="212"/>
                    </a:lnTo>
                    <a:lnTo>
                      <a:pt x="272" y="214"/>
                    </a:lnTo>
                    <a:lnTo>
                      <a:pt x="269" y="216"/>
                    </a:lnTo>
                    <a:lnTo>
                      <a:pt x="269" y="216"/>
                    </a:lnTo>
                    <a:lnTo>
                      <a:pt x="267" y="207"/>
                    </a:lnTo>
                    <a:lnTo>
                      <a:pt x="265" y="193"/>
                    </a:lnTo>
                    <a:lnTo>
                      <a:pt x="259" y="194"/>
                    </a:lnTo>
                    <a:lnTo>
                      <a:pt x="255" y="195"/>
                    </a:lnTo>
                    <a:lnTo>
                      <a:pt x="251" y="193"/>
                    </a:lnTo>
                    <a:lnTo>
                      <a:pt x="247" y="193"/>
                    </a:lnTo>
                    <a:lnTo>
                      <a:pt x="245" y="192"/>
                    </a:lnTo>
                    <a:lnTo>
                      <a:pt x="244" y="191"/>
                    </a:lnTo>
                    <a:lnTo>
                      <a:pt x="239" y="190"/>
                    </a:lnTo>
                    <a:lnTo>
                      <a:pt x="238" y="190"/>
                    </a:lnTo>
                    <a:lnTo>
                      <a:pt x="235" y="190"/>
                    </a:lnTo>
                    <a:lnTo>
                      <a:pt x="231" y="190"/>
                    </a:lnTo>
                    <a:lnTo>
                      <a:pt x="229" y="189"/>
                    </a:lnTo>
                    <a:lnTo>
                      <a:pt x="228" y="189"/>
                    </a:lnTo>
                    <a:lnTo>
                      <a:pt x="225" y="189"/>
                    </a:lnTo>
                    <a:lnTo>
                      <a:pt x="224" y="189"/>
                    </a:lnTo>
                    <a:lnTo>
                      <a:pt x="222" y="190"/>
                    </a:lnTo>
                    <a:lnTo>
                      <a:pt x="220" y="190"/>
                    </a:lnTo>
                    <a:lnTo>
                      <a:pt x="219" y="190"/>
                    </a:lnTo>
                    <a:lnTo>
                      <a:pt x="218" y="192"/>
                    </a:lnTo>
                    <a:lnTo>
                      <a:pt x="215" y="193"/>
                    </a:lnTo>
                    <a:lnTo>
                      <a:pt x="214" y="193"/>
                    </a:lnTo>
                    <a:lnTo>
                      <a:pt x="212" y="195"/>
                    </a:lnTo>
                    <a:lnTo>
                      <a:pt x="211" y="195"/>
                    </a:lnTo>
                    <a:lnTo>
                      <a:pt x="208" y="196"/>
                    </a:lnTo>
                    <a:lnTo>
                      <a:pt x="207" y="197"/>
                    </a:lnTo>
                    <a:lnTo>
                      <a:pt x="204" y="196"/>
                    </a:lnTo>
                    <a:lnTo>
                      <a:pt x="201" y="197"/>
                    </a:lnTo>
                    <a:lnTo>
                      <a:pt x="199" y="197"/>
                    </a:lnTo>
                    <a:lnTo>
                      <a:pt x="197" y="198"/>
                    </a:lnTo>
                    <a:lnTo>
                      <a:pt x="196" y="198"/>
                    </a:lnTo>
                    <a:lnTo>
                      <a:pt x="194" y="199"/>
                    </a:lnTo>
                    <a:lnTo>
                      <a:pt x="193" y="199"/>
                    </a:lnTo>
                    <a:lnTo>
                      <a:pt x="193" y="199"/>
                    </a:lnTo>
                    <a:lnTo>
                      <a:pt x="192" y="200"/>
                    </a:lnTo>
                    <a:lnTo>
                      <a:pt x="190" y="200"/>
                    </a:lnTo>
                    <a:lnTo>
                      <a:pt x="187" y="199"/>
                    </a:lnTo>
                    <a:lnTo>
                      <a:pt x="187" y="199"/>
                    </a:lnTo>
                    <a:lnTo>
                      <a:pt x="186" y="199"/>
                    </a:lnTo>
                    <a:lnTo>
                      <a:pt x="184" y="200"/>
                    </a:lnTo>
                    <a:lnTo>
                      <a:pt x="182" y="200"/>
                    </a:lnTo>
                    <a:lnTo>
                      <a:pt x="180" y="200"/>
                    </a:lnTo>
                    <a:lnTo>
                      <a:pt x="180" y="201"/>
                    </a:lnTo>
                    <a:lnTo>
                      <a:pt x="178" y="200"/>
                    </a:lnTo>
                    <a:lnTo>
                      <a:pt x="176" y="200"/>
                    </a:lnTo>
                    <a:lnTo>
                      <a:pt x="175" y="202"/>
                    </a:lnTo>
                    <a:lnTo>
                      <a:pt x="174" y="202"/>
                    </a:lnTo>
                    <a:lnTo>
                      <a:pt x="173" y="202"/>
                    </a:lnTo>
                    <a:lnTo>
                      <a:pt x="171" y="204"/>
                    </a:lnTo>
                    <a:lnTo>
                      <a:pt x="170" y="204"/>
                    </a:lnTo>
                    <a:lnTo>
                      <a:pt x="169" y="211"/>
                    </a:lnTo>
                    <a:lnTo>
                      <a:pt x="169" y="211"/>
                    </a:lnTo>
                    <a:lnTo>
                      <a:pt x="182" y="240"/>
                    </a:lnTo>
                    <a:lnTo>
                      <a:pt x="185" y="244"/>
                    </a:lnTo>
                    <a:lnTo>
                      <a:pt x="189" y="249"/>
                    </a:lnTo>
                    <a:lnTo>
                      <a:pt x="192" y="252"/>
                    </a:lnTo>
                    <a:lnTo>
                      <a:pt x="193" y="253"/>
                    </a:lnTo>
                    <a:lnTo>
                      <a:pt x="199" y="270"/>
                    </a:lnTo>
                    <a:lnTo>
                      <a:pt x="200" y="281"/>
                    </a:lnTo>
                    <a:lnTo>
                      <a:pt x="200" y="281"/>
                    </a:lnTo>
                    <a:lnTo>
                      <a:pt x="199" y="282"/>
                    </a:lnTo>
                    <a:lnTo>
                      <a:pt x="198" y="283"/>
                    </a:lnTo>
                    <a:lnTo>
                      <a:pt x="198" y="283"/>
                    </a:lnTo>
                    <a:lnTo>
                      <a:pt x="197" y="283"/>
                    </a:lnTo>
                    <a:lnTo>
                      <a:pt x="197" y="284"/>
                    </a:lnTo>
                    <a:lnTo>
                      <a:pt x="195" y="284"/>
                    </a:lnTo>
                    <a:lnTo>
                      <a:pt x="193" y="284"/>
                    </a:lnTo>
                    <a:lnTo>
                      <a:pt x="193" y="283"/>
                    </a:lnTo>
                    <a:lnTo>
                      <a:pt x="192" y="283"/>
                    </a:lnTo>
                    <a:lnTo>
                      <a:pt x="191" y="283"/>
                    </a:lnTo>
                    <a:lnTo>
                      <a:pt x="190" y="283"/>
                    </a:lnTo>
                    <a:lnTo>
                      <a:pt x="190" y="284"/>
                    </a:lnTo>
                    <a:lnTo>
                      <a:pt x="190" y="283"/>
                    </a:lnTo>
                    <a:lnTo>
                      <a:pt x="189" y="284"/>
                    </a:lnTo>
                    <a:lnTo>
                      <a:pt x="188" y="285"/>
                    </a:lnTo>
                    <a:lnTo>
                      <a:pt x="187" y="285"/>
                    </a:lnTo>
                    <a:lnTo>
                      <a:pt x="187" y="285"/>
                    </a:lnTo>
                    <a:lnTo>
                      <a:pt x="187" y="286"/>
                    </a:lnTo>
                    <a:lnTo>
                      <a:pt x="186" y="286"/>
                    </a:lnTo>
                    <a:lnTo>
                      <a:pt x="186" y="286"/>
                    </a:lnTo>
                    <a:lnTo>
                      <a:pt x="185" y="286"/>
                    </a:lnTo>
                    <a:lnTo>
                      <a:pt x="184" y="286"/>
                    </a:lnTo>
                    <a:lnTo>
                      <a:pt x="183" y="286"/>
                    </a:lnTo>
                    <a:lnTo>
                      <a:pt x="183" y="287"/>
                    </a:lnTo>
                    <a:lnTo>
                      <a:pt x="183" y="287"/>
                    </a:lnTo>
                    <a:lnTo>
                      <a:pt x="182" y="288"/>
                    </a:lnTo>
                    <a:lnTo>
                      <a:pt x="181" y="289"/>
                    </a:lnTo>
                    <a:lnTo>
                      <a:pt x="180" y="290"/>
                    </a:lnTo>
                    <a:lnTo>
                      <a:pt x="180" y="290"/>
                    </a:lnTo>
                    <a:lnTo>
                      <a:pt x="180" y="290"/>
                    </a:lnTo>
                    <a:lnTo>
                      <a:pt x="179" y="290"/>
                    </a:lnTo>
                    <a:lnTo>
                      <a:pt x="179" y="291"/>
                    </a:lnTo>
                    <a:lnTo>
                      <a:pt x="180" y="292"/>
                    </a:lnTo>
                    <a:lnTo>
                      <a:pt x="179" y="293"/>
                    </a:lnTo>
                    <a:lnTo>
                      <a:pt x="178" y="295"/>
                    </a:lnTo>
                    <a:lnTo>
                      <a:pt x="178" y="296"/>
                    </a:lnTo>
                    <a:lnTo>
                      <a:pt x="178" y="297"/>
                    </a:lnTo>
                    <a:lnTo>
                      <a:pt x="179" y="297"/>
                    </a:lnTo>
                    <a:lnTo>
                      <a:pt x="178" y="298"/>
                    </a:lnTo>
                    <a:lnTo>
                      <a:pt x="178" y="299"/>
                    </a:lnTo>
                    <a:lnTo>
                      <a:pt x="177" y="300"/>
                    </a:lnTo>
                    <a:lnTo>
                      <a:pt x="176" y="300"/>
                    </a:lnTo>
                    <a:lnTo>
                      <a:pt x="176" y="301"/>
                    </a:lnTo>
                    <a:lnTo>
                      <a:pt x="176" y="302"/>
                    </a:lnTo>
                    <a:lnTo>
                      <a:pt x="175" y="302"/>
                    </a:lnTo>
                    <a:lnTo>
                      <a:pt x="175" y="303"/>
                    </a:lnTo>
                    <a:lnTo>
                      <a:pt x="174" y="303"/>
                    </a:lnTo>
                    <a:lnTo>
                      <a:pt x="174" y="304"/>
                    </a:lnTo>
                    <a:lnTo>
                      <a:pt x="173" y="304"/>
                    </a:lnTo>
                    <a:lnTo>
                      <a:pt x="173" y="305"/>
                    </a:lnTo>
                    <a:lnTo>
                      <a:pt x="173" y="306"/>
                    </a:lnTo>
                    <a:lnTo>
                      <a:pt x="173" y="306"/>
                    </a:lnTo>
                    <a:lnTo>
                      <a:pt x="172" y="305"/>
                    </a:lnTo>
                    <a:lnTo>
                      <a:pt x="171" y="305"/>
                    </a:lnTo>
                    <a:lnTo>
                      <a:pt x="171" y="306"/>
                    </a:lnTo>
                    <a:lnTo>
                      <a:pt x="171" y="307"/>
                    </a:lnTo>
                    <a:lnTo>
                      <a:pt x="170" y="306"/>
                    </a:lnTo>
                    <a:lnTo>
                      <a:pt x="169" y="306"/>
                    </a:lnTo>
                    <a:lnTo>
                      <a:pt x="169" y="307"/>
                    </a:lnTo>
                    <a:lnTo>
                      <a:pt x="168" y="307"/>
                    </a:lnTo>
                    <a:lnTo>
                      <a:pt x="166" y="307"/>
                    </a:lnTo>
                    <a:lnTo>
                      <a:pt x="166" y="307"/>
                    </a:lnTo>
                    <a:lnTo>
                      <a:pt x="166" y="308"/>
                    </a:lnTo>
                    <a:lnTo>
                      <a:pt x="166" y="309"/>
                    </a:lnTo>
                    <a:lnTo>
                      <a:pt x="164" y="310"/>
                    </a:lnTo>
                    <a:lnTo>
                      <a:pt x="164" y="309"/>
                    </a:lnTo>
                    <a:lnTo>
                      <a:pt x="163" y="310"/>
                    </a:lnTo>
                    <a:lnTo>
                      <a:pt x="162" y="309"/>
                    </a:lnTo>
                    <a:lnTo>
                      <a:pt x="162" y="309"/>
                    </a:lnTo>
                    <a:lnTo>
                      <a:pt x="162" y="310"/>
                    </a:lnTo>
                    <a:lnTo>
                      <a:pt x="161" y="311"/>
                    </a:lnTo>
                    <a:lnTo>
                      <a:pt x="160" y="310"/>
                    </a:lnTo>
                    <a:lnTo>
                      <a:pt x="159" y="309"/>
                    </a:lnTo>
                    <a:lnTo>
                      <a:pt x="159" y="310"/>
                    </a:lnTo>
                    <a:lnTo>
                      <a:pt x="158" y="311"/>
                    </a:lnTo>
                    <a:lnTo>
                      <a:pt x="157" y="310"/>
                    </a:lnTo>
                    <a:lnTo>
                      <a:pt x="156" y="310"/>
                    </a:lnTo>
                    <a:lnTo>
                      <a:pt x="156" y="310"/>
                    </a:lnTo>
                    <a:lnTo>
                      <a:pt x="155" y="309"/>
                    </a:lnTo>
                    <a:lnTo>
                      <a:pt x="153" y="310"/>
                    </a:lnTo>
                    <a:lnTo>
                      <a:pt x="152" y="310"/>
                    </a:lnTo>
                    <a:lnTo>
                      <a:pt x="152" y="311"/>
                    </a:lnTo>
                    <a:lnTo>
                      <a:pt x="151" y="311"/>
                    </a:lnTo>
                    <a:lnTo>
                      <a:pt x="152" y="311"/>
                    </a:lnTo>
                    <a:lnTo>
                      <a:pt x="151" y="311"/>
                    </a:lnTo>
                    <a:lnTo>
                      <a:pt x="151" y="312"/>
                    </a:lnTo>
                    <a:lnTo>
                      <a:pt x="152" y="313"/>
                    </a:lnTo>
                    <a:lnTo>
                      <a:pt x="151" y="314"/>
                    </a:lnTo>
                    <a:lnTo>
                      <a:pt x="150" y="314"/>
                    </a:lnTo>
                    <a:lnTo>
                      <a:pt x="150" y="315"/>
                    </a:lnTo>
                    <a:lnTo>
                      <a:pt x="149" y="315"/>
                    </a:lnTo>
                    <a:lnTo>
                      <a:pt x="148" y="314"/>
                    </a:lnTo>
                    <a:lnTo>
                      <a:pt x="147" y="314"/>
                    </a:lnTo>
                    <a:lnTo>
                      <a:pt x="146" y="315"/>
                    </a:lnTo>
                    <a:lnTo>
                      <a:pt x="145" y="314"/>
                    </a:lnTo>
                    <a:lnTo>
                      <a:pt x="145" y="314"/>
                    </a:lnTo>
                    <a:lnTo>
                      <a:pt x="145" y="315"/>
                    </a:lnTo>
                    <a:lnTo>
                      <a:pt x="144" y="315"/>
                    </a:lnTo>
                    <a:lnTo>
                      <a:pt x="143" y="316"/>
                    </a:lnTo>
                    <a:lnTo>
                      <a:pt x="142" y="316"/>
                    </a:lnTo>
                    <a:lnTo>
                      <a:pt x="142" y="317"/>
                    </a:lnTo>
                    <a:lnTo>
                      <a:pt x="141" y="316"/>
                    </a:lnTo>
                    <a:lnTo>
                      <a:pt x="141" y="315"/>
                    </a:lnTo>
                    <a:lnTo>
                      <a:pt x="140" y="315"/>
                    </a:lnTo>
                    <a:lnTo>
                      <a:pt x="139" y="315"/>
                    </a:lnTo>
                    <a:lnTo>
                      <a:pt x="139" y="314"/>
                    </a:lnTo>
                    <a:lnTo>
                      <a:pt x="138" y="315"/>
                    </a:lnTo>
                    <a:lnTo>
                      <a:pt x="138" y="315"/>
                    </a:lnTo>
                    <a:lnTo>
                      <a:pt x="137" y="315"/>
                    </a:lnTo>
                    <a:lnTo>
                      <a:pt x="137" y="317"/>
                    </a:lnTo>
                    <a:lnTo>
                      <a:pt x="137" y="317"/>
                    </a:lnTo>
                    <a:lnTo>
                      <a:pt x="136" y="319"/>
                    </a:lnTo>
                    <a:lnTo>
                      <a:pt x="133" y="319"/>
                    </a:lnTo>
                    <a:lnTo>
                      <a:pt x="132" y="317"/>
                    </a:lnTo>
                    <a:lnTo>
                      <a:pt x="131" y="317"/>
                    </a:lnTo>
                    <a:lnTo>
                      <a:pt x="130" y="317"/>
                    </a:lnTo>
                    <a:lnTo>
                      <a:pt x="129" y="317"/>
                    </a:lnTo>
                    <a:lnTo>
                      <a:pt x="128" y="317"/>
                    </a:lnTo>
                    <a:lnTo>
                      <a:pt x="128" y="319"/>
                    </a:lnTo>
                    <a:lnTo>
                      <a:pt x="126" y="319"/>
                    </a:lnTo>
                    <a:lnTo>
                      <a:pt x="126" y="317"/>
                    </a:lnTo>
                    <a:lnTo>
                      <a:pt x="125" y="317"/>
                    </a:lnTo>
                    <a:lnTo>
                      <a:pt x="124" y="317"/>
                    </a:lnTo>
                    <a:lnTo>
                      <a:pt x="123" y="317"/>
                    </a:lnTo>
                    <a:lnTo>
                      <a:pt x="122" y="316"/>
                    </a:lnTo>
                    <a:lnTo>
                      <a:pt x="121" y="315"/>
                    </a:lnTo>
                    <a:lnTo>
                      <a:pt x="120" y="313"/>
                    </a:lnTo>
                    <a:lnTo>
                      <a:pt x="119" y="313"/>
                    </a:lnTo>
                    <a:lnTo>
                      <a:pt x="118" y="314"/>
                    </a:lnTo>
                    <a:lnTo>
                      <a:pt x="118" y="314"/>
                    </a:lnTo>
                    <a:lnTo>
                      <a:pt x="118" y="312"/>
                    </a:lnTo>
                    <a:lnTo>
                      <a:pt x="117" y="313"/>
                    </a:lnTo>
                    <a:lnTo>
                      <a:pt x="115" y="311"/>
                    </a:lnTo>
                    <a:lnTo>
                      <a:pt x="114" y="311"/>
                    </a:lnTo>
                    <a:lnTo>
                      <a:pt x="114" y="311"/>
                    </a:lnTo>
                    <a:lnTo>
                      <a:pt x="113" y="310"/>
                    </a:lnTo>
                    <a:lnTo>
                      <a:pt x="113" y="309"/>
                    </a:lnTo>
                    <a:lnTo>
                      <a:pt x="112" y="309"/>
                    </a:lnTo>
                    <a:lnTo>
                      <a:pt x="112" y="308"/>
                    </a:lnTo>
                    <a:lnTo>
                      <a:pt x="111" y="307"/>
                    </a:lnTo>
                    <a:lnTo>
                      <a:pt x="109" y="308"/>
                    </a:lnTo>
                    <a:lnTo>
                      <a:pt x="108" y="308"/>
                    </a:lnTo>
                    <a:lnTo>
                      <a:pt x="107" y="308"/>
                    </a:lnTo>
                    <a:lnTo>
                      <a:pt x="108" y="306"/>
                    </a:lnTo>
                    <a:lnTo>
                      <a:pt x="107" y="305"/>
                    </a:lnTo>
                    <a:lnTo>
                      <a:pt x="106" y="305"/>
                    </a:lnTo>
                    <a:lnTo>
                      <a:pt x="105" y="304"/>
                    </a:lnTo>
                    <a:lnTo>
                      <a:pt x="105" y="303"/>
                    </a:lnTo>
                    <a:lnTo>
                      <a:pt x="104" y="302"/>
                    </a:lnTo>
                    <a:lnTo>
                      <a:pt x="104" y="302"/>
                    </a:lnTo>
                    <a:lnTo>
                      <a:pt x="103" y="301"/>
                    </a:lnTo>
                    <a:lnTo>
                      <a:pt x="101" y="301"/>
                    </a:lnTo>
                    <a:lnTo>
                      <a:pt x="101" y="300"/>
                    </a:lnTo>
                    <a:lnTo>
                      <a:pt x="101" y="300"/>
                    </a:lnTo>
                    <a:lnTo>
                      <a:pt x="100" y="300"/>
                    </a:lnTo>
                    <a:lnTo>
                      <a:pt x="99" y="297"/>
                    </a:lnTo>
                    <a:lnTo>
                      <a:pt x="98" y="297"/>
                    </a:lnTo>
                    <a:lnTo>
                      <a:pt x="97" y="297"/>
                    </a:lnTo>
                    <a:lnTo>
                      <a:pt x="97" y="297"/>
                    </a:lnTo>
                    <a:lnTo>
                      <a:pt x="97" y="297"/>
                    </a:lnTo>
                    <a:lnTo>
                      <a:pt x="97" y="296"/>
                    </a:lnTo>
                    <a:lnTo>
                      <a:pt x="96" y="296"/>
                    </a:lnTo>
                    <a:lnTo>
                      <a:pt x="96" y="295"/>
                    </a:lnTo>
                    <a:lnTo>
                      <a:pt x="94" y="295"/>
                    </a:lnTo>
                    <a:lnTo>
                      <a:pt x="94" y="294"/>
                    </a:lnTo>
                    <a:lnTo>
                      <a:pt x="94" y="293"/>
                    </a:lnTo>
                    <a:lnTo>
                      <a:pt x="94" y="293"/>
                    </a:lnTo>
                    <a:lnTo>
                      <a:pt x="94" y="292"/>
                    </a:lnTo>
                    <a:lnTo>
                      <a:pt x="95" y="291"/>
                    </a:lnTo>
                    <a:lnTo>
                      <a:pt x="94" y="291"/>
                    </a:lnTo>
                    <a:lnTo>
                      <a:pt x="94" y="290"/>
                    </a:lnTo>
                    <a:lnTo>
                      <a:pt x="94" y="290"/>
                    </a:lnTo>
                    <a:lnTo>
                      <a:pt x="94" y="290"/>
                    </a:lnTo>
                    <a:lnTo>
                      <a:pt x="93" y="290"/>
                    </a:lnTo>
                    <a:lnTo>
                      <a:pt x="93" y="289"/>
                    </a:lnTo>
                    <a:lnTo>
                      <a:pt x="91" y="288"/>
                    </a:lnTo>
                    <a:lnTo>
                      <a:pt x="91" y="286"/>
                    </a:lnTo>
                    <a:lnTo>
                      <a:pt x="90" y="286"/>
                    </a:lnTo>
                    <a:lnTo>
                      <a:pt x="91" y="286"/>
                    </a:lnTo>
                    <a:lnTo>
                      <a:pt x="91" y="284"/>
                    </a:lnTo>
                    <a:lnTo>
                      <a:pt x="92" y="284"/>
                    </a:lnTo>
                    <a:lnTo>
                      <a:pt x="93" y="283"/>
                    </a:lnTo>
                    <a:lnTo>
                      <a:pt x="92" y="282"/>
                    </a:lnTo>
                    <a:lnTo>
                      <a:pt x="93" y="281"/>
                    </a:lnTo>
                    <a:lnTo>
                      <a:pt x="92" y="281"/>
                    </a:lnTo>
                    <a:lnTo>
                      <a:pt x="91" y="281"/>
                    </a:lnTo>
                    <a:lnTo>
                      <a:pt x="90" y="280"/>
                    </a:lnTo>
                    <a:lnTo>
                      <a:pt x="90" y="280"/>
                    </a:lnTo>
                    <a:lnTo>
                      <a:pt x="90" y="279"/>
                    </a:lnTo>
                    <a:lnTo>
                      <a:pt x="90" y="278"/>
                    </a:lnTo>
                    <a:lnTo>
                      <a:pt x="89" y="278"/>
                    </a:lnTo>
                    <a:lnTo>
                      <a:pt x="88" y="277"/>
                    </a:lnTo>
                    <a:lnTo>
                      <a:pt x="87" y="277"/>
                    </a:lnTo>
                    <a:lnTo>
                      <a:pt x="87" y="276"/>
                    </a:lnTo>
                    <a:lnTo>
                      <a:pt x="86" y="276"/>
                    </a:lnTo>
                    <a:lnTo>
                      <a:pt x="86" y="276"/>
                    </a:lnTo>
                    <a:lnTo>
                      <a:pt x="85" y="276"/>
                    </a:lnTo>
                    <a:lnTo>
                      <a:pt x="85" y="274"/>
                    </a:lnTo>
                    <a:lnTo>
                      <a:pt x="84" y="274"/>
                    </a:lnTo>
                    <a:lnTo>
                      <a:pt x="83" y="273"/>
                    </a:lnTo>
                    <a:lnTo>
                      <a:pt x="83" y="273"/>
                    </a:lnTo>
                    <a:lnTo>
                      <a:pt x="83" y="273"/>
                    </a:lnTo>
                    <a:lnTo>
                      <a:pt x="81" y="273"/>
                    </a:lnTo>
                    <a:lnTo>
                      <a:pt x="81" y="273"/>
                    </a:lnTo>
                    <a:lnTo>
                      <a:pt x="80" y="273"/>
                    </a:lnTo>
                    <a:lnTo>
                      <a:pt x="80" y="273"/>
                    </a:lnTo>
                    <a:lnTo>
                      <a:pt x="80" y="273"/>
                    </a:lnTo>
                    <a:lnTo>
                      <a:pt x="79" y="273"/>
                    </a:lnTo>
                    <a:lnTo>
                      <a:pt x="79" y="272"/>
                    </a:lnTo>
                    <a:lnTo>
                      <a:pt x="79" y="271"/>
                    </a:lnTo>
                    <a:lnTo>
                      <a:pt x="78" y="271"/>
                    </a:lnTo>
                    <a:lnTo>
                      <a:pt x="78" y="270"/>
                    </a:lnTo>
                    <a:lnTo>
                      <a:pt x="77" y="270"/>
                    </a:lnTo>
                    <a:lnTo>
                      <a:pt x="76" y="270"/>
                    </a:lnTo>
                    <a:lnTo>
                      <a:pt x="76" y="270"/>
                    </a:lnTo>
                    <a:lnTo>
                      <a:pt x="76" y="269"/>
                    </a:lnTo>
                    <a:lnTo>
                      <a:pt x="75" y="269"/>
                    </a:lnTo>
                    <a:lnTo>
                      <a:pt x="75" y="269"/>
                    </a:lnTo>
                    <a:lnTo>
                      <a:pt x="74" y="269"/>
                    </a:lnTo>
                    <a:lnTo>
                      <a:pt x="74" y="268"/>
                    </a:lnTo>
                    <a:lnTo>
                      <a:pt x="73" y="268"/>
                    </a:lnTo>
                    <a:lnTo>
                      <a:pt x="73" y="267"/>
                    </a:lnTo>
                    <a:lnTo>
                      <a:pt x="72" y="267"/>
                    </a:lnTo>
                    <a:lnTo>
                      <a:pt x="70" y="267"/>
                    </a:lnTo>
                    <a:lnTo>
                      <a:pt x="69" y="268"/>
                    </a:lnTo>
                    <a:lnTo>
                      <a:pt x="67" y="267"/>
                    </a:lnTo>
                    <a:lnTo>
                      <a:pt x="66" y="267"/>
                    </a:lnTo>
                    <a:lnTo>
                      <a:pt x="66" y="267"/>
                    </a:lnTo>
                    <a:lnTo>
                      <a:pt x="64" y="267"/>
                    </a:lnTo>
                    <a:lnTo>
                      <a:pt x="64" y="266"/>
                    </a:lnTo>
                    <a:lnTo>
                      <a:pt x="63" y="266"/>
                    </a:lnTo>
                    <a:lnTo>
                      <a:pt x="62" y="266"/>
                    </a:lnTo>
                    <a:lnTo>
                      <a:pt x="61" y="267"/>
                    </a:lnTo>
                    <a:lnTo>
                      <a:pt x="60" y="267"/>
                    </a:lnTo>
                    <a:lnTo>
                      <a:pt x="60" y="268"/>
                    </a:lnTo>
                    <a:lnTo>
                      <a:pt x="59" y="268"/>
                    </a:lnTo>
                    <a:lnTo>
                      <a:pt x="59" y="269"/>
                    </a:lnTo>
                    <a:lnTo>
                      <a:pt x="60" y="269"/>
                    </a:lnTo>
                    <a:lnTo>
                      <a:pt x="59" y="269"/>
                    </a:lnTo>
                    <a:lnTo>
                      <a:pt x="58" y="270"/>
                    </a:lnTo>
                    <a:lnTo>
                      <a:pt x="57" y="270"/>
                    </a:lnTo>
                    <a:lnTo>
                      <a:pt x="57" y="269"/>
                    </a:lnTo>
                    <a:lnTo>
                      <a:pt x="56" y="270"/>
                    </a:lnTo>
                    <a:lnTo>
                      <a:pt x="55" y="270"/>
                    </a:lnTo>
                    <a:lnTo>
                      <a:pt x="54" y="270"/>
                    </a:lnTo>
                    <a:lnTo>
                      <a:pt x="53" y="269"/>
                    </a:lnTo>
                    <a:lnTo>
                      <a:pt x="52" y="270"/>
                    </a:lnTo>
                    <a:lnTo>
                      <a:pt x="52" y="269"/>
                    </a:lnTo>
                    <a:lnTo>
                      <a:pt x="51" y="269"/>
                    </a:lnTo>
                    <a:lnTo>
                      <a:pt x="50" y="267"/>
                    </a:lnTo>
                    <a:lnTo>
                      <a:pt x="50" y="265"/>
                    </a:lnTo>
                    <a:lnTo>
                      <a:pt x="49" y="265"/>
                    </a:lnTo>
                    <a:lnTo>
                      <a:pt x="48" y="266"/>
                    </a:lnTo>
                    <a:lnTo>
                      <a:pt x="46" y="266"/>
                    </a:lnTo>
                    <a:lnTo>
                      <a:pt x="46" y="265"/>
                    </a:lnTo>
                    <a:lnTo>
                      <a:pt x="45" y="266"/>
                    </a:lnTo>
                    <a:lnTo>
                      <a:pt x="45" y="265"/>
                    </a:lnTo>
                    <a:lnTo>
                      <a:pt x="43" y="265"/>
                    </a:lnTo>
                    <a:lnTo>
                      <a:pt x="42" y="266"/>
                    </a:lnTo>
                    <a:lnTo>
                      <a:pt x="42" y="266"/>
                    </a:lnTo>
                    <a:lnTo>
                      <a:pt x="41" y="265"/>
                    </a:lnTo>
                    <a:lnTo>
                      <a:pt x="40" y="264"/>
                    </a:lnTo>
                    <a:lnTo>
                      <a:pt x="40" y="263"/>
                    </a:lnTo>
                    <a:lnTo>
                      <a:pt x="39" y="263"/>
                    </a:lnTo>
                    <a:lnTo>
                      <a:pt x="39" y="264"/>
                    </a:lnTo>
                    <a:lnTo>
                      <a:pt x="38" y="263"/>
                    </a:lnTo>
                    <a:lnTo>
                      <a:pt x="38" y="262"/>
                    </a:lnTo>
                    <a:lnTo>
                      <a:pt x="37" y="262"/>
                    </a:lnTo>
                    <a:lnTo>
                      <a:pt x="37" y="261"/>
                    </a:lnTo>
                    <a:lnTo>
                      <a:pt x="36" y="259"/>
                    </a:lnTo>
                    <a:lnTo>
                      <a:pt x="35" y="259"/>
                    </a:lnTo>
                    <a:lnTo>
                      <a:pt x="35" y="259"/>
                    </a:lnTo>
                    <a:lnTo>
                      <a:pt x="35" y="259"/>
                    </a:lnTo>
                    <a:lnTo>
                      <a:pt x="34" y="259"/>
                    </a:lnTo>
                    <a:lnTo>
                      <a:pt x="33" y="259"/>
                    </a:lnTo>
                    <a:lnTo>
                      <a:pt x="32" y="259"/>
                    </a:lnTo>
                    <a:lnTo>
                      <a:pt x="32" y="258"/>
                    </a:lnTo>
                    <a:lnTo>
                      <a:pt x="31" y="257"/>
                    </a:lnTo>
                    <a:lnTo>
                      <a:pt x="31" y="255"/>
                    </a:lnTo>
                    <a:lnTo>
                      <a:pt x="32" y="255"/>
                    </a:lnTo>
                    <a:lnTo>
                      <a:pt x="32" y="255"/>
                    </a:lnTo>
                    <a:lnTo>
                      <a:pt x="32" y="254"/>
                    </a:lnTo>
                    <a:lnTo>
                      <a:pt x="32" y="253"/>
                    </a:lnTo>
                    <a:lnTo>
                      <a:pt x="31" y="253"/>
                    </a:lnTo>
                    <a:lnTo>
                      <a:pt x="30" y="252"/>
                    </a:lnTo>
                    <a:lnTo>
                      <a:pt x="29" y="252"/>
                    </a:lnTo>
                    <a:lnTo>
                      <a:pt x="28" y="253"/>
                    </a:lnTo>
                    <a:lnTo>
                      <a:pt x="28" y="252"/>
                    </a:lnTo>
                    <a:lnTo>
                      <a:pt x="28" y="252"/>
                    </a:lnTo>
                    <a:lnTo>
                      <a:pt x="27" y="252"/>
                    </a:lnTo>
                    <a:lnTo>
                      <a:pt x="25" y="252"/>
                    </a:lnTo>
                    <a:lnTo>
                      <a:pt x="25" y="251"/>
                    </a:lnTo>
                    <a:lnTo>
                      <a:pt x="25" y="250"/>
                    </a:lnTo>
                    <a:lnTo>
                      <a:pt x="25" y="249"/>
                    </a:lnTo>
                    <a:lnTo>
                      <a:pt x="25" y="248"/>
                    </a:lnTo>
                    <a:lnTo>
                      <a:pt x="23" y="247"/>
                    </a:lnTo>
                    <a:lnTo>
                      <a:pt x="23" y="246"/>
                    </a:lnTo>
                    <a:lnTo>
                      <a:pt x="22" y="246"/>
                    </a:lnTo>
                    <a:lnTo>
                      <a:pt x="21" y="246"/>
                    </a:lnTo>
                    <a:lnTo>
                      <a:pt x="21" y="245"/>
                    </a:lnTo>
                    <a:lnTo>
                      <a:pt x="21" y="245"/>
                    </a:lnTo>
                    <a:lnTo>
                      <a:pt x="21" y="245"/>
                    </a:lnTo>
                    <a:lnTo>
                      <a:pt x="20" y="245"/>
                    </a:lnTo>
                    <a:lnTo>
                      <a:pt x="20" y="245"/>
                    </a:lnTo>
                    <a:lnTo>
                      <a:pt x="19" y="245"/>
                    </a:lnTo>
                    <a:lnTo>
                      <a:pt x="18" y="246"/>
                    </a:lnTo>
                    <a:lnTo>
                      <a:pt x="18" y="245"/>
                    </a:lnTo>
                    <a:lnTo>
                      <a:pt x="17" y="245"/>
                    </a:lnTo>
                    <a:lnTo>
                      <a:pt x="16" y="245"/>
                    </a:lnTo>
                    <a:lnTo>
                      <a:pt x="15" y="245"/>
                    </a:lnTo>
                    <a:lnTo>
                      <a:pt x="14" y="245"/>
                    </a:lnTo>
                    <a:lnTo>
                      <a:pt x="14" y="245"/>
                    </a:lnTo>
                    <a:lnTo>
                      <a:pt x="14" y="244"/>
                    </a:lnTo>
                    <a:lnTo>
                      <a:pt x="14" y="244"/>
                    </a:lnTo>
                    <a:lnTo>
                      <a:pt x="15" y="243"/>
                    </a:lnTo>
                    <a:lnTo>
                      <a:pt x="14" y="242"/>
                    </a:lnTo>
                    <a:lnTo>
                      <a:pt x="14" y="242"/>
                    </a:lnTo>
                    <a:lnTo>
                      <a:pt x="14" y="242"/>
                    </a:lnTo>
                    <a:lnTo>
                      <a:pt x="14" y="240"/>
                    </a:lnTo>
                    <a:lnTo>
                      <a:pt x="13" y="239"/>
                    </a:lnTo>
                    <a:lnTo>
                      <a:pt x="13" y="238"/>
                    </a:lnTo>
                    <a:lnTo>
                      <a:pt x="14" y="238"/>
                    </a:lnTo>
                    <a:lnTo>
                      <a:pt x="13" y="237"/>
                    </a:lnTo>
                    <a:lnTo>
                      <a:pt x="12" y="237"/>
                    </a:lnTo>
                    <a:lnTo>
                      <a:pt x="12" y="236"/>
                    </a:lnTo>
                    <a:lnTo>
                      <a:pt x="11" y="236"/>
                    </a:lnTo>
                    <a:lnTo>
                      <a:pt x="11" y="235"/>
                    </a:lnTo>
                    <a:lnTo>
                      <a:pt x="11" y="232"/>
                    </a:lnTo>
                    <a:lnTo>
                      <a:pt x="11" y="231"/>
                    </a:lnTo>
                    <a:lnTo>
                      <a:pt x="11" y="231"/>
                    </a:lnTo>
                    <a:lnTo>
                      <a:pt x="11" y="230"/>
                    </a:lnTo>
                    <a:lnTo>
                      <a:pt x="11" y="229"/>
                    </a:lnTo>
                    <a:lnTo>
                      <a:pt x="11" y="228"/>
                    </a:lnTo>
                    <a:lnTo>
                      <a:pt x="11" y="228"/>
                    </a:lnTo>
                    <a:lnTo>
                      <a:pt x="12" y="227"/>
                    </a:lnTo>
                    <a:lnTo>
                      <a:pt x="11" y="225"/>
                    </a:lnTo>
                    <a:lnTo>
                      <a:pt x="12" y="225"/>
                    </a:lnTo>
                    <a:lnTo>
                      <a:pt x="12" y="224"/>
                    </a:lnTo>
                    <a:lnTo>
                      <a:pt x="11" y="224"/>
                    </a:lnTo>
                    <a:lnTo>
                      <a:pt x="10" y="222"/>
                    </a:lnTo>
                    <a:lnTo>
                      <a:pt x="10" y="221"/>
                    </a:lnTo>
                    <a:lnTo>
                      <a:pt x="11" y="221"/>
                    </a:lnTo>
                    <a:lnTo>
                      <a:pt x="12" y="221"/>
                    </a:lnTo>
                    <a:lnTo>
                      <a:pt x="11" y="219"/>
                    </a:lnTo>
                    <a:lnTo>
                      <a:pt x="11" y="218"/>
                    </a:lnTo>
                    <a:lnTo>
                      <a:pt x="11" y="218"/>
                    </a:lnTo>
                    <a:lnTo>
                      <a:pt x="11" y="216"/>
                    </a:lnTo>
                    <a:lnTo>
                      <a:pt x="11" y="214"/>
                    </a:lnTo>
                    <a:lnTo>
                      <a:pt x="11" y="214"/>
                    </a:lnTo>
                    <a:lnTo>
                      <a:pt x="10" y="214"/>
                    </a:lnTo>
                    <a:lnTo>
                      <a:pt x="9" y="214"/>
                    </a:lnTo>
                    <a:lnTo>
                      <a:pt x="8" y="214"/>
                    </a:lnTo>
                    <a:lnTo>
                      <a:pt x="8" y="213"/>
                    </a:lnTo>
                    <a:lnTo>
                      <a:pt x="7" y="212"/>
                    </a:lnTo>
                    <a:lnTo>
                      <a:pt x="6" y="212"/>
                    </a:lnTo>
                    <a:lnTo>
                      <a:pt x="4" y="212"/>
                    </a:lnTo>
                    <a:lnTo>
                      <a:pt x="4" y="214"/>
                    </a:lnTo>
                    <a:lnTo>
                      <a:pt x="3" y="213"/>
                    </a:lnTo>
                    <a:lnTo>
                      <a:pt x="3" y="211"/>
                    </a:lnTo>
                    <a:lnTo>
                      <a:pt x="3" y="210"/>
                    </a:lnTo>
                    <a:lnTo>
                      <a:pt x="2" y="210"/>
                    </a:lnTo>
                    <a:lnTo>
                      <a:pt x="1" y="209"/>
                    </a:lnTo>
                    <a:lnTo>
                      <a:pt x="2" y="208"/>
                    </a:lnTo>
                    <a:lnTo>
                      <a:pt x="1" y="208"/>
                    </a:lnTo>
                    <a:lnTo>
                      <a:pt x="1" y="207"/>
                    </a:lnTo>
                    <a:lnTo>
                      <a:pt x="0" y="207"/>
                    </a:lnTo>
                    <a:lnTo>
                      <a:pt x="0" y="207"/>
                    </a:lnTo>
                    <a:lnTo>
                      <a:pt x="1" y="206"/>
                    </a:lnTo>
                    <a:lnTo>
                      <a:pt x="1" y="205"/>
                    </a:lnTo>
                    <a:lnTo>
                      <a:pt x="2" y="205"/>
                    </a:lnTo>
                    <a:lnTo>
                      <a:pt x="4" y="204"/>
                    </a:lnTo>
                    <a:lnTo>
                      <a:pt x="3" y="204"/>
                    </a:lnTo>
                    <a:lnTo>
                      <a:pt x="3" y="203"/>
                    </a:lnTo>
                    <a:lnTo>
                      <a:pt x="4" y="202"/>
                    </a:lnTo>
                    <a:lnTo>
                      <a:pt x="3" y="201"/>
                    </a:lnTo>
                    <a:lnTo>
                      <a:pt x="2" y="200"/>
                    </a:lnTo>
                    <a:lnTo>
                      <a:pt x="3" y="200"/>
                    </a:lnTo>
                    <a:lnTo>
                      <a:pt x="3" y="199"/>
                    </a:lnTo>
                    <a:lnTo>
                      <a:pt x="3" y="198"/>
                    </a:lnTo>
                    <a:lnTo>
                      <a:pt x="4" y="197"/>
                    </a:lnTo>
                    <a:lnTo>
                      <a:pt x="4" y="197"/>
                    </a:lnTo>
                    <a:lnTo>
                      <a:pt x="4" y="197"/>
                    </a:lnTo>
                    <a:lnTo>
                      <a:pt x="4" y="196"/>
                    </a:lnTo>
                    <a:lnTo>
                      <a:pt x="4" y="195"/>
                    </a:lnTo>
                    <a:lnTo>
                      <a:pt x="4" y="194"/>
                    </a:lnTo>
                    <a:lnTo>
                      <a:pt x="4" y="194"/>
                    </a:lnTo>
                    <a:lnTo>
                      <a:pt x="4" y="193"/>
                    </a:lnTo>
                    <a:lnTo>
                      <a:pt x="3" y="193"/>
                    </a:lnTo>
                    <a:lnTo>
                      <a:pt x="3" y="193"/>
                    </a:lnTo>
                    <a:lnTo>
                      <a:pt x="3" y="192"/>
                    </a:lnTo>
                    <a:lnTo>
                      <a:pt x="4" y="190"/>
                    </a:lnTo>
                    <a:lnTo>
                      <a:pt x="4" y="190"/>
                    </a:lnTo>
                    <a:lnTo>
                      <a:pt x="5" y="190"/>
                    </a:lnTo>
                    <a:lnTo>
                      <a:pt x="6" y="190"/>
                    </a:lnTo>
                    <a:lnTo>
                      <a:pt x="6" y="189"/>
                    </a:lnTo>
                    <a:lnTo>
                      <a:pt x="6" y="188"/>
                    </a:lnTo>
                    <a:lnTo>
                      <a:pt x="5" y="188"/>
                    </a:lnTo>
                    <a:lnTo>
                      <a:pt x="6" y="186"/>
                    </a:lnTo>
                    <a:lnTo>
                      <a:pt x="6" y="186"/>
                    </a:lnTo>
                    <a:lnTo>
                      <a:pt x="7" y="185"/>
                    </a:lnTo>
                    <a:lnTo>
                      <a:pt x="8" y="185"/>
                    </a:lnTo>
                    <a:lnTo>
                      <a:pt x="8" y="183"/>
                    </a:lnTo>
                    <a:lnTo>
                      <a:pt x="8" y="183"/>
                    </a:lnTo>
                    <a:lnTo>
                      <a:pt x="8" y="182"/>
                    </a:lnTo>
                    <a:lnTo>
                      <a:pt x="7" y="182"/>
                    </a:lnTo>
                    <a:lnTo>
                      <a:pt x="7" y="181"/>
                    </a:lnTo>
                    <a:lnTo>
                      <a:pt x="8" y="180"/>
                    </a:lnTo>
                    <a:lnTo>
                      <a:pt x="8" y="179"/>
                    </a:lnTo>
                    <a:lnTo>
                      <a:pt x="8" y="178"/>
                    </a:lnTo>
                    <a:lnTo>
                      <a:pt x="7" y="178"/>
                    </a:lnTo>
                    <a:lnTo>
                      <a:pt x="7" y="177"/>
                    </a:lnTo>
                    <a:lnTo>
                      <a:pt x="8" y="177"/>
                    </a:lnTo>
                    <a:lnTo>
                      <a:pt x="8" y="176"/>
                    </a:lnTo>
                    <a:lnTo>
                      <a:pt x="7" y="176"/>
                    </a:lnTo>
                    <a:lnTo>
                      <a:pt x="7" y="176"/>
                    </a:lnTo>
                    <a:lnTo>
                      <a:pt x="8" y="176"/>
                    </a:lnTo>
                    <a:lnTo>
                      <a:pt x="8" y="175"/>
                    </a:lnTo>
                    <a:lnTo>
                      <a:pt x="8" y="174"/>
                    </a:lnTo>
                    <a:lnTo>
                      <a:pt x="9" y="172"/>
                    </a:lnTo>
                    <a:lnTo>
                      <a:pt x="10" y="17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73" name="Freeform 1232">
                <a:extLst>
                  <a:ext uri="{FF2B5EF4-FFF2-40B4-BE49-F238E27FC236}">
                    <a16:creationId xmlns:a16="http://schemas.microsoft.com/office/drawing/2014/main" id="{A4402247-7BF0-4C7B-A544-07532E5C9310}"/>
                  </a:ext>
                </a:extLst>
              </p:cNvPr>
              <p:cNvSpPr>
                <a:spLocks/>
              </p:cNvSpPr>
              <p:nvPr/>
            </p:nvSpPr>
            <p:spPr bwMode="auto">
              <a:xfrm>
                <a:off x="4990" y="600"/>
                <a:ext cx="617" cy="184"/>
              </a:xfrm>
              <a:custGeom>
                <a:avLst/>
                <a:gdLst>
                  <a:gd name="T0" fmla="*/ 9 w 617"/>
                  <a:gd name="T1" fmla="*/ 178 h 184"/>
                  <a:gd name="T2" fmla="*/ 17 w 617"/>
                  <a:gd name="T3" fmla="*/ 169 h 184"/>
                  <a:gd name="T4" fmla="*/ 26 w 617"/>
                  <a:gd name="T5" fmla="*/ 171 h 184"/>
                  <a:gd name="T6" fmla="*/ 35 w 617"/>
                  <a:gd name="T7" fmla="*/ 175 h 184"/>
                  <a:gd name="T8" fmla="*/ 44 w 617"/>
                  <a:gd name="T9" fmla="*/ 174 h 184"/>
                  <a:gd name="T10" fmla="*/ 52 w 617"/>
                  <a:gd name="T11" fmla="*/ 170 h 184"/>
                  <a:gd name="T12" fmla="*/ 56 w 617"/>
                  <a:gd name="T13" fmla="*/ 172 h 184"/>
                  <a:gd name="T14" fmla="*/ 61 w 617"/>
                  <a:gd name="T15" fmla="*/ 173 h 184"/>
                  <a:gd name="T16" fmla="*/ 66 w 617"/>
                  <a:gd name="T17" fmla="*/ 170 h 184"/>
                  <a:gd name="T18" fmla="*/ 73 w 617"/>
                  <a:gd name="T19" fmla="*/ 166 h 184"/>
                  <a:gd name="T20" fmla="*/ 81 w 617"/>
                  <a:gd name="T21" fmla="*/ 164 h 184"/>
                  <a:gd name="T22" fmla="*/ 92 w 617"/>
                  <a:gd name="T23" fmla="*/ 162 h 184"/>
                  <a:gd name="T24" fmla="*/ 109 w 617"/>
                  <a:gd name="T25" fmla="*/ 165 h 184"/>
                  <a:gd name="T26" fmla="*/ 124 w 617"/>
                  <a:gd name="T27" fmla="*/ 163 h 184"/>
                  <a:gd name="T28" fmla="*/ 139 w 617"/>
                  <a:gd name="T29" fmla="*/ 155 h 184"/>
                  <a:gd name="T30" fmla="*/ 157 w 617"/>
                  <a:gd name="T31" fmla="*/ 144 h 184"/>
                  <a:gd name="T32" fmla="*/ 161 w 617"/>
                  <a:gd name="T33" fmla="*/ 136 h 184"/>
                  <a:gd name="T34" fmla="*/ 169 w 617"/>
                  <a:gd name="T35" fmla="*/ 124 h 184"/>
                  <a:gd name="T36" fmla="*/ 184 w 617"/>
                  <a:gd name="T37" fmla="*/ 119 h 184"/>
                  <a:gd name="T38" fmla="*/ 196 w 617"/>
                  <a:gd name="T39" fmla="*/ 116 h 184"/>
                  <a:gd name="T40" fmla="*/ 206 w 617"/>
                  <a:gd name="T41" fmla="*/ 111 h 184"/>
                  <a:gd name="T42" fmla="*/ 220 w 617"/>
                  <a:gd name="T43" fmla="*/ 110 h 184"/>
                  <a:gd name="T44" fmla="*/ 237 w 617"/>
                  <a:gd name="T45" fmla="*/ 103 h 184"/>
                  <a:gd name="T46" fmla="*/ 245 w 617"/>
                  <a:gd name="T47" fmla="*/ 108 h 184"/>
                  <a:gd name="T48" fmla="*/ 260 w 617"/>
                  <a:gd name="T49" fmla="*/ 106 h 184"/>
                  <a:gd name="T50" fmla="*/ 271 w 617"/>
                  <a:gd name="T51" fmla="*/ 108 h 184"/>
                  <a:gd name="T52" fmla="*/ 277 w 617"/>
                  <a:gd name="T53" fmla="*/ 112 h 184"/>
                  <a:gd name="T54" fmla="*/ 281 w 617"/>
                  <a:gd name="T55" fmla="*/ 121 h 184"/>
                  <a:gd name="T56" fmla="*/ 298 w 617"/>
                  <a:gd name="T57" fmla="*/ 130 h 184"/>
                  <a:gd name="T58" fmla="*/ 307 w 617"/>
                  <a:gd name="T59" fmla="*/ 135 h 184"/>
                  <a:gd name="T60" fmla="*/ 315 w 617"/>
                  <a:gd name="T61" fmla="*/ 143 h 184"/>
                  <a:gd name="T62" fmla="*/ 320 w 617"/>
                  <a:gd name="T63" fmla="*/ 149 h 184"/>
                  <a:gd name="T64" fmla="*/ 321 w 617"/>
                  <a:gd name="T65" fmla="*/ 160 h 184"/>
                  <a:gd name="T66" fmla="*/ 320 w 617"/>
                  <a:gd name="T67" fmla="*/ 169 h 184"/>
                  <a:gd name="T68" fmla="*/ 326 w 617"/>
                  <a:gd name="T69" fmla="*/ 177 h 184"/>
                  <a:gd name="T70" fmla="*/ 334 w 617"/>
                  <a:gd name="T71" fmla="*/ 182 h 184"/>
                  <a:gd name="T72" fmla="*/ 344 w 617"/>
                  <a:gd name="T73" fmla="*/ 183 h 184"/>
                  <a:gd name="T74" fmla="*/ 352 w 617"/>
                  <a:gd name="T75" fmla="*/ 183 h 184"/>
                  <a:gd name="T76" fmla="*/ 361 w 617"/>
                  <a:gd name="T77" fmla="*/ 180 h 184"/>
                  <a:gd name="T78" fmla="*/ 374 w 617"/>
                  <a:gd name="T79" fmla="*/ 176 h 184"/>
                  <a:gd name="T80" fmla="*/ 384 w 617"/>
                  <a:gd name="T81" fmla="*/ 169 h 184"/>
                  <a:gd name="T82" fmla="*/ 398 w 617"/>
                  <a:gd name="T83" fmla="*/ 163 h 184"/>
                  <a:gd name="T84" fmla="*/ 412 w 617"/>
                  <a:gd name="T85" fmla="*/ 161 h 184"/>
                  <a:gd name="T86" fmla="*/ 423 w 617"/>
                  <a:gd name="T87" fmla="*/ 162 h 184"/>
                  <a:gd name="T88" fmla="*/ 432 w 617"/>
                  <a:gd name="T89" fmla="*/ 165 h 184"/>
                  <a:gd name="T90" fmla="*/ 440 w 617"/>
                  <a:gd name="T91" fmla="*/ 163 h 184"/>
                  <a:gd name="T92" fmla="*/ 449 w 617"/>
                  <a:gd name="T93" fmla="*/ 162 h 184"/>
                  <a:gd name="T94" fmla="*/ 453 w 617"/>
                  <a:gd name="T95" fmla="*/ 151 h 184"/>
                  <a:gd name="T96" fmla="*/ 460 w 617"/>
                  <a:gd name="T97" fmla="*/ 138 h 184"/>
                  <a:gd name="T98" fmla="*/ 460 w 617"/>
                  <a:gd name="T99" fmla="*/ 127 h 184"/>
                  <a:gd name="T100" fmla="*/ 461 w 617"/>
                  <a:gd name="T101" fmla="*/ 118 h 184"/>
                  <a:gd name="T102" fmla="*/ 478 w 617"/>
                  <a:gd name="T103" fmla="*/ 104 h 184"/>
                  <a:gd name="T104" fmla="*/ 494 w 617"/>
                  <a:gd name="T105" fmla="*/ 103 h 184"/>
                  <a:gd name="T106" fmla="*/ 507 w 617"/>
                  <a:gd name="T107" fmla="*/ 94 h 184"/>
                  <a:gd name="T108" fmla="*/ 518 w 617"/>
                  <a:gd name="T109" fmla="*/ 81 h 184"/>
                  <a:gd name="T110" fmla="*/ 532 w 617"/>
                  <a:gd name="T111" fmla="*/ 65 h 184"/>
                  <a:gd name="T112" fmla="*/ 547 w 617"/>
                  <a:gd name="T113" fmla="*/ 57 h 184"/>
                  <a:gd name="T114" fmla="*/ 553 w 617"/>
                  <a:gd name="T115" fmla="*/ 44 h 184"/>
                  <a:gd name="T116" fmla="*/ 569 w 617"/>
                  <a:gd name="T117" fmla="*/ 26 h 184"/>
                  <a:gd name="T118" fmla="*/ 582 w 617"/>
                  <a:gd name="T119" fmla="*/ 14 h 184"/>
                  <a:gd name="T120" fmla="*/ 595 w 617"/>
                  <a:gd name="T121" fmla="*/ 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7" h="184">
                    <a:moveTo>
                      <a:pt x="1" y="180"/>
                    </a:moveTo>
                    <a:lnTo>
                      <a:pt x="0" y="179"/>
                    </a:lnTo>
                    <a:lnTo>
                      <a:pt x="1" y="179"/>
                    </a:lnTo>
                    <a:lnTo>
                      <a:pt x="2" y="179"/>
                    </a:lnTo>
                    <a:lnTo>
                      <a:pt x="3" y="179"/>
                    </a:lnTo>
                    <a:lnTo>
                      <a:pt x="4" y="179"/>
                    </a:lnTo>
                    <a:lnTo>
                      <a:pt x="5" y="180"/>
                    </a:lnTo>
                    <a:lnTo>
                      <a:pt x="6" y="179"/>
                    </a:lnTo>
                    <a:lnTo>
                      <a:pt x="6" y="179"/>
                    </a:lnTo>
                    <a:lnTo>
                      <a:pt x="7" y="179"/>
                    </a:lnTo>
                    <a:lnTo>
                      <a:pt x="7" y="178"/>
                    </a:lnTo>
                    <a:lnTo>
                      <a:pt x="9" y="179"/>
                    </a:lnTo>
                    <a:lnTo>
                      <a:pt x="9" y="178"/>
                    </a:lnTo>
                    <a:lnTo>
                      <a:pt x="9" y="177"/>
                    </a:lnTo>
                    <a:lnTo>
                      <a:pt x="9" y="176"/>
                    </a:lnTo>
                    <a:lnTo>
                      <a:pt x="10" y="176"/>
                    </a:lnTo>
                    <a:lnTo>
                      <a:pt x="11" y="176"/>
                    </a:lnTo>
                    <a:lnTo>
                      <a:pt x="11" y="173"/>
                    </a:lnTo>
                    <a:lnTo>
                      <a:pt x="12" y="172"/>
                    </a:lnTo>
                    <a:lnTo>
                      <a:pt x="12" y="171"/>
                    </a:lnTo>
                    <a:lnTo>
                      <a:pt x="12" y="170"/>
                    </a:lnTo>
                    <a:lnTo>
                      <a:pt x="14" y="169"/>
                    </a:lnTo>
                    <a:lnTo>
                      <a:pt x="15" y="169"/>
                    </a:lnTo>
                    <a:lnTo>
                      <a:pt x="16" y="170"/>
                    </a:lnTo>
                    <a:lnTo>
                      <a:pt x="16" y="171"/>
                    </a:lnTo>
                    <a:lnTo>
                      <a:pt x="17" y="169"/>
                    </a:lnTo>
                    <a:lnTo>
                      <a:pt x="18" y="169"/>
                    </a:lnTo>
                    <a:lnTo>
                      <a:pt x="18" y="171"/>
                    </a:lnTo>
                    <a:lnTo>
                      <a:pt x="18" y="172"/>
                    </a:lnTo>
                    <a:lnTo>
                      <a:pt x="19" y="172"/>
                    </a:lnTo>
                    <a:lnTo>
                      <a:pt x="19" y="173"/>
                    </a:lnTo>
                    <a:lnTo>
                      <a:pt x="20" y="172"/>
                    </a:lnTo>
                    <a:lnTo>
                      <a:pt x="22" y="172"/>
                    </a:lnTo>
                    <a:lnTo>
                      <a:pt x="22" y="171"/>
                    </a:lnTo>
                    <a:lnTo>
                      <a:pt x="22" y="170"/>
                    </a:lnTo>
                    <a:lnTo>
                      <a:pt x="23" y="171"/>
                    </a:lnTo>
                    <a:lnTo>
                      <a:pt x="24" y="172"/>
                    </a:lnTo>
                    <a:lnTo>
                      <a:pt x="25" y="172"/>
                    </a:lnTo>
                    <a:lnTo>
                      <a:pt x="26" y="171"/>
                    </a:lnTo>
                    <a:lnTo>
                      <a:pt x="26" y="171"/>
                    </a:lnTo>
                    <a:lnTo>
                      <a:pt x="28" y="171"/>
                    </a:lnTo>
                    <a:lnTo>
                      <a:pt x="29" y="172"/>
                    </a:lnTo>
                    <a:lnTo>
                      <a:pt x="29" y="172"/>
                    </a:lnTo>
                    <a:lnTo>
                      <a:pt x="30" y="173"/>
                    </a:lnTo>
                    <a:lnTo>
                      <a:pt x="30" y="173"/>
                    </a:lnTo>
                    <a:lnTo>
                      <a:pt x="31" y="174"/>
                    </a:lnTo>
                    <a:lnTo>
                      <a:pt x="30" y="174"/>
                    </a:lnTo>
                    <a:lnTo>
                      <a:pt x="32" y="176"/>
                    </a:lnTo>
                    <a:lnTo>
                      <a:pt x="33" y="175"/>
                    </a:lnTo>
                    <a:lnTo>
                      <a:pt x="33" y="174"/>
                    </a:lnTo>
                    <a:lnTo>
                      <a:pt x="34" y="175"/>
                    </a:lnTo>
                    <a:lnTo>
                      <a:pt x="35" y="175"/>
                    </a:lnTo>
                    <a:lnTo>
                      <a:pt x="35" y="176"/>
                    </a:lnTo>
                    <a:lnTo>
                      <a:pt x="36" y="176"/>
                    </a:lnTo>
                    <a:lnTo>
                      <a:pt x="36" y="174"/>
                    </a:lnTo>
                    <a:lnTo>
                      <a:pt x="36" y="174"/>
                    </a:lnTo>
                    <a:lnTo>
                      <a:pt x="37" y="174"/>
                    </a:lnTo>
                    <a:lnTo>
                      <a:pt x="39" y="175"/>
                    </a:lnTo>
                    <a:lnTo>
                      <a:pt x="40" y="173"/>
                    </a:lnTo>
                    <a:lnTo>
                      <a:pt x="40" y="173"/>
                    </a:lnTo>
                    <a:lnTo>
                      <a:pt x="40" y="174"/>
                    </a:lnTo>
                    <a:lnTo>
                      <a:pt x="41" y="174"/>
                    </a:lnTo>
                    <a:lnTo>
                      <a:pt x="43" y="174"/>
                    </a:lnTo>
                    <a:lnTo>
                      <a:pt x="43" y="174"/>
                    </a:lnTo>
                    <a:lnTo>
                      <a:pt x="44" y="174"/>
                    </a:lnTo>
                    <a:lnTo>
                      <a:pt x="45" y="174"/>
                    </a:lnTo>
                    <a:lnTo>
                      <a:pt x="45" y="175"/>
                    </a:lnTo>
                    <a:lnTo>
                      <a:pt x="46" y="174"/>
                    </a:lnTo>
                    <a:lnTo>
                      <a:pt x="47" y="173"/>
                    </a:lnTo>
                    <a:lnTo>
                      <a:pt x="48" y="173"/>
                    </a:lnTo>
                    <a:lnTo>
                      <a:pt x="49" y="174"/>
                    </a:lnTo>
                    <a:lnTo>
                      <a:pt x="49" y="173"/>
                    </a:lnTo>
                    <a:lnTo>
                      <a:pt x="49" y="172"/>
                    </a:lnTo>
                    <a:lnTo>
                      <a:pt x="51" y="173"/>
                    </a:lnTo>
                    <a:lnTo>
                      <a:pt x="52" y="172"/>
                    </a:lnTo>
                    <a:lnTo>
                      <a:pt x="51" y="172"/>
                    </a:lnTo>
                    <a:lnTo>
                      <a:pt x="51" y="171"/>
                    </a:lnTo>
                    <a:lnTo>
                      <a:pt x="52" y="170"/>
                    </a:lnTo>
                    <a:lnTo>
                      <a:pt x="52" y="171"/>
                    </a:lnTo>
                    <a:lnTo>
                      <a:pt x="52" y="172"/>
                    </a:lnTo>
                    <a:lnTo>
                      <a:pt x="53" y="172"/>
                    </a:lnTo>
                    <a:lnTo>
                      <a:pt x="53" y="171"/>
                    </a:lnTo>
                    <a:lnTo>
                      <a:pt x="54" y="172"/>
                    </a:lnTo>
                    <a:lnTo>
                      <a:pt x="54" y="172"/>
                    </a:lnTo>
                    <a:lnTo>
                      <a:pt x="54" y="172"/>
                    </a:lnTo>
                    <a:lnTo>
                      <a:pt x="54" y="172"/>
                    </a:lnTo>
                    <a:lnTo>
                      <a:pt x="54" y="171"/>
                    </a:lnTo>
                    <a:lnTo>
                      <a:pt x="54" y="170"/>
                    </a:lnTo>
                    <a:lnTo>
                      <a:pt x="55" y="170"/>
                    </a:lnTo>
                    <a:lnTo>
                      <a:pt x="55" y="171"/>
                    </a:lnTo>
                    <a:lnTo>
                      <a:pt x="56" y="172"/>
                    </a:lnTo>
                    <a:lnTo>
                      <a:pt x="57" y="172"/>
                    </a:lnTo>
                    <a:lnTo>
                      <a:pt x="57" y="172"/>
                    </a:lnTo>
                    <a:lnTo>
                      <a:pt x="57" y="172"/>
                    </a:lnTo>
                    <a:lnTo>
                      <a:pt x="58" y="173"/>
                    </a:lnTo>
                    <a:lnTo>
                      <a:pt x="59" y="173"/>
                    </a:lnTo>
                    <a:lnTo>
                      <a:pt x="59" y="172"/>
                    </a:lnTo>
                    <a:lnTo>
                      <a:pt x="60" y="172"/>
                    </a:lnTo>
                    <a:lnTo>
                      <a:pt x="61" y="174"/>
                    </a:lnTo>
                    <a:lnTo>
                      <a:pt x="61" y="174"/>
                    </a:lnTo>
                    <a:lnTo>
                      <a:pt x="62" y="174"/>
                    </a:lnTo>
                    <a:lnTo>
                      <a:pt x="63" y="173"/>
                    </a:lnTo>
                    <a:lnTo>
                      <a:pt x="62" y="173"/>
                    </a:lnTo>
                    <a:lnTo>
                      <a:pt x="61" y="173"/>
                    </a:lnTo>
                    <a:lnTo>
                      <a:pt x="61" y="172"/>
                    </a:lnTo>
                    <a:lnTo>
                      <a:pt x="62" y="172"/>
                    </a:lnTo>
                    <a:lnTo>
                      <a:pt x="63" y="172"/>
                    </a:lnTo>
                    <a:lnTo>
                      <a:pt x="64" y="172"/>
                    </a:lnTo>
                    <a:lnTo>
                      <a:pt x="64" y="171"/>
                    </a:lnTo>
                    <a:lnTo>
                      <a:pt x="64" y="171"/>
                    </a:lnTo>
                    <a:lnTo>
                      <a:pt x="64" y="170"/>
                    </a:lnTo>
                    <a:lnTo>
                      <a:pt x="64" y="169"/>
                    </a:lnTo>
                    <a:lnTo>
                      <a:pt x="64" y="169"/>
                    </a:lnTo>
                    <a:lnTo>
                      <a:pt x="65" y="168"/>
                    </a:lnTo>
                    <a:lnTo>
                      <a:pt x="66" y="169"/>
                    </a:lnTo>
                    <a:lnTo>
                      <a:pt x="66" y="169"/>
                    </a:lnTo>
                    <a:lnTo>
                      <a:pt x="66" y="170"/>
                    </a:lnTo>
                    <a:lnTo>
                      <a:pt x="67" y="170"/>
                    </a:lnTo>
                    <a:lnTo>
                      <a:pt x="67" y="169"/>
                    </a:lnTo>
                    <a:lnTo>
                      <a:pt x="67" y="169"/>
                    </a:lnTo>
                    <a:lnTo>
                      <a:pt x="67" y="168"/>
                    </a:lnTo>
                    <a:lnTo>
                      <a:pt x="67" y="169"/>
                    </a:lnTo>
                    <a:lnTo>
                      <a:pt x="68" y="167"/>
                    </a:lnTo>
                    <a:lnTo>
                      <a:pt x="69" y="167"/>
                    </a:lnTo>
                    <a:lnTo>
                      <a:pt x="70" y="165"/>
                    </a:lnTo>
                    <a:lnTo>
                      <a:pt x="70" y="165"/>
                    </a:lnTo>
                    <a:lnTo>
                      <a:pt x="70" y="165"/>
                    </a:lnTo>
                    <a:lnTo>
                      <a:pt x="71" y="166"/>
                    </a:lnTo>
                    <a:lnTo>
                      <a:pt x="71" y="166"/>
                    </a:lnTo>
                    <a:lnTo>
                      <a:pt x="73" y="166"/>
                    </a:lnTo>
                    <a:lnTo>
                      <a:pt x="73" y="165"/>
                    </a:lnTo>
                    <a:lnTo>
                      <a:pt x="73" y="165"/>
                    </a:lnTo>
                    <a:lnTo>
                      <a:pt x="73" y="164"/>
                    </a:lnTo>
                    <a:lnTo>
                      <a:pt x="74" y="164"/>
                    </a:lnTo>
                    <a:lnTo>
                      <a:pt x="74" y="164"/>
                    </a:lnTo>
                    <a:lnTo>
                      <a:pt x="75" y="165"/>
                    </a:lnTo>
                    <a:lnTo>
                      <a:pt x="76" y="165"/>
                    </a:lnTo>
                    <a:lnTo>
                      <a:pt x="78" y="164"/>
                    </a:lnTo>
                    <a:lnTo>
                      <a:pt x="78" y="163"/>
                    </a:lnTo>
                    <a:lnTo>
                      <a:pt x="80" y="163"/>
                    </a:lnTo>
                    <a:lnTo>
                      <a:pt x="80" y="164"/>
                    </a:lnTo>
                    <a:lnTo>
                      <a:pt x="81" y="164"/>
                    </a:lnTo>
                    <a:lnTo>
                      <a:pt x="81" y="164"/>
                    </a:lnTo>
                    <a:lnTo>
                      <a:pt x="81" y="163"/>
                    </a:lnTo>
                    <a:lnTo>
                      <a:pt x="82" y="163"/>
                    </a:lnTo>
                    <a:lnTo>
                      <a:pt x="83" y="162"/>
                    </a:lnTo>
                    <a:lnTo>
                      <a:pt x="82" y="162"/>
                    </a:lnTo>
                    <a:lnTo>
                      <a:pt x="83" y="162"/>
                    </a:lnTo>
                    <a:lnTo>
                      <a:pt x="84" y="162"/>
                    </a:lnTo>
                    <a:lnTo>
                      <a:pt x="85" y="162"/>
                    </a:lnTo>
                    <a:lnTo>
                      <a:pt x="85" y="162"/>
                    </a:lnTo>
                    <a:lnTo>
                      <a:pt x="86" y="162"/>
                    </a:lnTo>
                    <a:lnTo>
                      <a:pt x="88" y="162"/>
                    </a:lnTo>
                    <a:lnTo>
                      <a:pt x="88" y="162"/>
                    </a:lnTo>
                    <a:lnTo>
                      <a:pt x="89" y="162"/>
                    </a:lnTo>
                    <a:lnTo>
                      <a:pt x="92" y="162"/>
                    </a:lnTo>
                    <a:lnTo>
                      <a:pt x="93" y="162"/>
                    </a:lnTo>
                    <a:lnTo>
                      <a:pt x="95" y="161"/>
                    </a:lnTo>
                    <a:lnTo>
                      <a:pt x="96" y="162"/>
                    </a:lnTo>
                    <a:lnTo>
                      <a:pt x="97" y="162"/>
                    </a:lnTo>
                    <a:lnTo>
                      <a:pt x="98" y="162"/>
                    </a:lnTo>
                    <a:lnTo>
                      <a:pt x="100" y="162"/>
                    </a:lnTo>
                    <a:lnTo>
                      <a:pt x="102" y="164"/>
                    </a:lnTo>
                    <a:lnTo>
                      <a:pt x="102" y="166"/>
                    </a:lnTo>
                    <a:lnTo>
                      <a:pt x="103" y="167"/>
                    </a:lnTo>
                    <a:lnTo>
                      <a:pt x="105" y="167"/>
                    </a:lnTo>
                    <a:lnTo>
                      <a:pt x="106" y="165"/>
                    </a:lnTo>
                    <a:lnTo>
                      <a:pt x="107" y="165"/>
                    </a:lnTo>
                    <a:lnTo>
                      <a:pt x="109" y="165"/>
                    </a:lnTo>
                    <a:lnTo>
                      <a:pt x="111" y="165"/>
                    </a:lnTo>
                    <a:lnTo>
                      <a:pt x="112" y="165"/>
                    </a:lnTo>
                    <a:lnTo>
                      <a:pt x="112" y="165"/>
                    </a:lnTo>
                    <a:lnTo>
                      <a:pt x="115" y="166"/>
                    </a:lnTo>
                    <a:lnTo>
                      <a:pt x="116" y="168"/>
                    </a:lnTo>
                    <a:lnTo>
                      <a:pt x="118" y="168"/>
                    </a:lnTo>
                    <a:lnTo>
                      <a:pt x="119" y="167"/>
                    </a:lnTo>
                    <a:lnTo>
                      <a:pt x="120" y="166"/>
                    </a:lnTo>
                    <a:lnTo>
                      <a:pt x="121" y="165"/>
                    </a:lnTo>
                    <a:lnTo>
                      <a:pt x="121" y="164"/>
                    </a:lnTo>
                    <a:lnTo>
                      <a:pt x="121" y="163"/>
                    </a:lnTo>
                    <a:lnTo>
                      <a:pt x="122" y="163"/>
                    </a:lnTo>
                    <a:lnTo>
                      <a:pt x="124" y="163"/>
                    </a:lnTo>
                    <a:lnTo>
                      <a:pt x="126" y="164"/>
                    </a:lnTo>
                    <a:lnTo>
                      <a:pt x="127" y="163"/>
                    </a:lnTo>
                    <a:lnTo>
                      <a:pt x="131" y="162"/>
                    </a:lnTo>
                    <a:lnTo>
                      <a:pt x="133" y="162"/>
                    </a:lnTo>
                    <a:lnTo>
                      <a:pt x="133" y="162"/>
                    </a:lnTo>
                    <a:lnTo>
                      <a:pt x="134" y="160"/>
                    </a:lnTo>
                    <a:lnTo>
                      <a:pt x="135" y="159"/>
                    </a:lnTo>
                    <a:lnTo>
                      <a:pt x="135" y="158"/>
                    </a:lnTo>
                    <a:lnTo>
                      <a:pt x="135" y="156"/>
                    </a:lnTo>
                    <a:lnTo>
                      <a:pt x="136" y="156"/>
                    </a:lnTo>
                    <a:lnTo>
                      <a:pt x="137" y="155"/>
                    </a:lnTo>
                    <a:lnTo>
                      <a:pt x="138" y="155"/>
                    </a:lnTo>
                    <a:lnTo>
                      <a:pt x="139" y="155"/>
                    </a:lnTo>
                    <a:lnTo>
                      <a:pt x="140" y="152"/>
                    </a:lnTo>
                    <a:lnTo>
                      <a:pt x="142" y="152"/>
                    </a:lnTo>
                    <a:lnTo>
                      <a:pt x="143" y="150"/>
                    </a:lnTo>
                    <a:lnTo>
                      <a:pt x="144" y="150"/>
                    </a:lnTo>
                    <a:lnTo>
                      <a:pt x="145" y="150"/>
                    </a:lnTo>
                    <a:lnTo>
                      <a:pt x="147" y="150"/>
                    </a:lnTo>
                    <a:lnTo>
                      <a:pt x="148" y="150"/>
                    </a:lnTo>
                    <a:lnTo>
                      <a:pt x="148" y="149"/>
                    </a:lnTo>
                    <a:lnTo>
                      <a:pt x="150" y="148"/>
                    </a:lnTo>
                    <a:lnTo>
                      <a:pt x="152" y="147"/>
                    </a:lnTo>
                    <a:lnTo>
                      <a:pt x="153" y="145"/>
                    </a:lnTo>
                    <a:lnTo>
                      <a:pt x="153" y="145"/>
                    </a:lnTo>
                    <a:lnTo>
                      <a:pt x="157" y="144"/>
                    </a:lnTo>
                    <a:lnTo>
                      <a:pt x="160" y="145"/>
                    </a:lnTo>
                    <a:lnTo>
                      <a:pt x="161" y="143"/>
                    </a:lnTo>
                    <a:lnTo>
                      <a:pt x="160" y="142"/>
                    </a:lnTo>
                    <a:lnTo>
                      <a:pt x="160" y="141"/>
                    </a:lnTo>
                    <a:lnTo>
                      <a:pt x="162" y="141"/>
                    </a:lnTo>
                    <a:lnTo>
                      <a:pt x="162" y="140"/>
                    </a:lnTo>
                    <a:lnTo>
                      <a:pt x="161" y="140"/>
                    </a:lnTo>
                    <a:lnTo>
                      <a:pt x="160" y="140"/>
                    </a:lnTo>
                    <a:lnTo>
                      <a:pt x="160" y="138"/>
                    </a:lnTo>
                    <a:lnTo>
                      <a:pt x="160" y="138"/>
                    </a:lnTo>
                    <a:lnTo>
                      <a:pt x="160" y="137"/>
                    </a:lnTo>
                    <a:lnTo>
                      <a:pt x="161" y="137"/>
                    </a:lnTo>
                    <a:lnTo>
                      <a:pt x="161" y="136"/>
                    </a:lnTo>
                    <a:lnTo>
                      <a:pt x="162" y="135"/>
                    </a:lnTo>
                    <a:lnTo>
                      <a:pt x="162" y="134"/>
                    </a:lnTo>
                    <a:lnTo>
                      <a:pt x="162" y="132"/>
                    </a:lnTo>
                    <a:lnTo>
                      <a:pt x="162" y="130"/>
                    </a:lnTo>
                    <a:lnTo>
                      <a:pt x="163" y="129"/>
                    </a:lnTo>
                    <a:lnTo>
                      <a:pt x="163" y="128"/>
                    </a:lnTo>
                    <a:lnTo>
                      <a:pt x="164" y="127"/>
                    </a:lnTo>
                    <a:lnTo>
                      <a:pt x="164" y="127"/>
                    </a:lnTo>
                    <a:lnTo>
                      <a:pt x="164" y="125"/>
                    </a:lnTo>
                    <a:lnTo>
                      <a:pt x="166" y="125"/>
                    </a:lnTo>
                    <a:lnTo>
                      <a:pt x="166" y="124"/>
                    </a:lnTo>
                    <a:lnTo>
                      <a:pt x="168" y="124"/>
                    </a:lnTo>
                    <a:lnTo>
                      <a:pt x="169" y="124"/>
                    </a:lnTo>
                    <a:lnTo>
                      <a:pt x="170" y="123"/>
                    </a:lnTo>
                    <a:lnTo>
                      <a:pt x="171" y="123"/>
                    </a:lnTo>
                    <a:lnTo>
                      <a:pt x="171" y="123"/>
                    </a:lnTo>
                    <a:lnTo>
                      <a:pt x="174" y="122"/>
                    </a:lnTo>
                    <a:lnTo>
                      <a:pt x="174" y="122"/>
                    </a:lnTo>
                    <a:lnTo>
                      <a:pt x="174" y="123"/>
                    </a:lnTo>
                    <a:lnTo>
                      <a:pt x="178" y="123"/>
                    </a:lnTo>
                    <a:lnTo>
                      <a:pt x="178" y="123"/>
                    </a:lnTo>
                    <a:lnTo>
                      <a:pt x="179" y="121"/>
                    </a:lnTo>
                    <a:lnTo>
                      <a:pt x="180" y="121"/>
                    </a:lnTo>
                    <a:lnTo>
                      <a:pt x="182" y="120"/>
                    </a:lnTo>
                    <a:lnTo>
                      <a:pt x="183" y="120"/>
                    </a:lnTo>
                    <a:lnTo>
                      <a:pt x="184" y="119"/>
                    </a:lnTo>
                    <a:lnTo>
                      <a:pt x="185" y="118"/>
                    </a:lnTo>
                    <a:lnTo>
                      <a:pt x="186" y="118"/>
                    </a:lnTo>
                    <a:lnTo>
                      <a:pt x="186" y="117"/>
                    </a:lnTo>
                    <a:lnTo>
                      <a:pt x="186" y="114"/>
                    </a:lnTo>
                    <a:lnTo>
                      <a:pt x="187" y="116"/>
                    </a:lnTo>
                    <a:lnTo>
                      <a:pt x="188" y="117"/>
                    </a:lnTo>
                    <a:lnTo>
                      <a:pt x="190" y="117"/>
                    </a:lnTo>
                    <a:lnTo>
                      <a:pt x="191" y="117"/>
                    </a:lnTo>
                    <a:lnTo>
                      <a:pt x="192" y="118"/>
                    </a:lnTo>
                    <a:lnTo>
                      <a:pt x="194" y="118"/>
                    </a:lnTo>
                    <a:lnTo>
                      <a:pt x="195" y="117"/>
                    </a:lnTo>
                    <a:lnTo>
                      <a:pt x="195" y="116"/>
                    </a:lnTo>
                    <a:lnTo>
                      <a:pt x="196" y="116"/>
                    </a:lnTo>
                    <a:lnTo>
                      <a:pt x="198" y="117"/>
                    </a:lnTo>
                    <a:lnTo>
                      <a:pt x="198" y="117"/>
                    </a:lnTo>
                    <a:lnTo>
                      <a:pt x="199" y="117"/>
                    </a:lnTo>
                    <a:lnTo>
                      <a:pt x="200" y="117"/>
                    </a:lnTo>
                    <a:lnTo>
                      <a:pt x="200" y="115"/>
                    </a:lnTo>
                    <a:lnTo>
                      <a:pt x="201" y="115"/>
                    </a:lnTo>
                    <a:lnTo>
                      <a:pt x="202" y="114"/>
                    </a:lnTo>
                    <a:lnTo>
                      <a:pt x="203" y="114"/>
                    </a:lnTo>
                    <a:lnTo>
                      <a:pt x="204" y="114"/>
                    </a:lnTo>
                    <a:lnTo>
                      <a:pt x="205" y="114"/>
                    </a:lnTo>
                    <a:lnTo>
                      <a:pt x="205" y="111"/>
                    </a:lnTo>
                    <a:lnTo>
                      <a:pt x="205" y="111"/>
                    </a:lnTo>
                    <a:lnTo>
                      <a:pt x="206" y="111"/>
                    </a:lnTo>
                    <a:lnTo>
                      <a:pt x="207" y="112"/>
                    </a:lnTo>
                    <a:lnTo>
                      <a:pt x="209" y="111"/>
                    </a:lnTo>
                    <a:lnTo>
                      <a:pt x="210" y="112"/>
                    </a:lnTo>
                    <a:lnTo>
                      <a:pt x="212" y="113"/>
                    </a:lnTo>
                    <a:lnTo>
                      <a:pt x="212" y="114"/>
                    </a:lnTo>
                    <a:lnTo>
                      <a:pt x="213" y="114"/>
                    </a:lnTo>
                    <a:lnTo>
                      <a:pt x="214" y="113"/>
                    </a:lnTo>
                    <a:lnTo>
                      <a:pt x="216" y="112"/>
                    </a:lnTo>
                    <a:lnTo>
                      <a:pt x="217" y="112"/>
                    </a:lnTo>
                    <a:lnTo>
                      <a:pt x="218" y="111"/>
                    </a:lnTo>
                    <a:lnTo>
                      <a:pt x="219" y="111"/>
                    </a:lnTo>
                    <a:lnTo>
                      <a:pt x="219" y="110"/>
                    </a:lnTo>
                    <a:lnTo>
                      <a:pt x="220" y="110"/>
                    </a:lnTo>
                    <a:lnTo>
                      <a:pt x="221" y="111"/>
                    </a:lnTo>
                    <a:lnTo>
                      <a:pt x="222" y="110"/>
                    </a:lnTo>
                    <a:lnTo>
                      <a:pt x="224" y="110"/>
                    </a:lnTo>
                    <a:lnTo>
                      <a:pt x="226" y="110"/>
                    </a:lnTo>
                    <a:lnTo>
                      <a:pt x="226" y="109"/>
                    </a:lnTo>
                    <a:lnTo>
                      <a:pt x="229" y="108"/>
                    </a:lnTo>
                    <a:lnTo>
                      <a:pt x="231" y="107"/>
                    </a:lnTo>
                    <a:lnTo>
                      <a:pt x="233" y="106"/>
                    </a:lnTo>
                    <a:lnTo>
                      <a:pt x="234" y="104"/>
                    </a:lnTo>
                    <a:lnTo>
                      <a:pt x="235" y="103"/>
                    </a:lnTo>
                    <a:lnTo>
                      <a:pt x="236" y="102"/>
                    </a:lnTo>
                    <a:lnTo>
                      <a:pt x="236" y="102"/>
                    </a:lnTo>
                    <a:lnTo>
                      <a:pt x="237" y="103"/>
                    </a:lnTo>
                    <a:lnTo>
                      <a:pt x="238" y="103"/>
                    </a:lnTo>
                    <a:lnTo>
                      <a:pt x="240" y="104"/>
                    </a:lnTo>
                    <a:lnTo>
                      <a:pt x="240" y="105"/>
                    </a:lnTo>
                    <a:lnTo>
                      <a:pt x="241" y="105"/>
                    </a:lnTo>
                    <a:lnTo>
                      <a:pt x="241" y="104"/>
                    </a:lnTo>
                    <a:lnTo>
                      <a:pt x="242" y="104"/>
                    </a:lnTo>
                    <a:lnTo>
                      <a:pt x="243" y="105"/>
                    </a:lnTo>
                    <a:lnTo>
                      <a:pt x="241" y="107"/>
                    </a:lnTo>
                    <a:lnTo>
                      <a:pt x="242" y="108"/>
                    </a:lnTo>
                    <a:lnTo>
                      <a:pt x="243" y="107"/>
                    </a:lnTo>
                    <a:lnTo>
                      <a:pt x="243" y="107"/>
                    </a:lnTo>
                    <a:lnTo>
                      <a:pt x="244" y="107"/>
                    </a:lnTo>
                    <a:lnTo>
                      <a:pt x="245" y="108"/>
                    </a:lnTo>
                    <a:lnTo>
                      <a:pt x="246" y="109"/>
                    </a:lnTo>
                    <a:lnTo>
                      <a:pt x="247" y="109"/>
                    </a:lnTo>
                    <a:lnTo>
                      <a:pt x="247" y="110"/>
                    </a:lnTo>
                    <a:lnTo>
                      <a:pt x="248" y="110"/>
                    </a:lnTo>
                    <a:lnTo>
                      <a:pt x="250" y="109"/>
                    </a:lnTo>
                    <a:lnTo>
                      <a:pt x="250" y="109"/>
                    </a:lnTo>
                    <a:lnTo>
                      <a:pt x="251" y="109"/>
                    </a:lnTo>
                    <a:lnTo>
                      <a:pt x="252" y="109"/>
                    </a:lnTo>
                    <a:lnTo>
                      <a:pt x="253" y="107"/>
                    </a:lnTo>
                    <a:lnTo>
                      <a:pt x="255" y="106"/>
                    </a:lnTo>
                    <a:lnTo>
                      <a:pt x="257" y="107"/>
                    </a:lnTo>
                    <a:lnTo>
                      <a:pt x="257" y="106"/>
                    </a:lnTo>
                    <a:lnTo>
                      <a:pt x="260" y="106"/>
                    </a:lnTo>
                    <a:lnTo>
                      <a:pt x="260" y="107"/>
                    </a:lnTo>
                    <a:lnTo>
                      <a:pt x="260" y="107"/>
                    </a:lnTo>
                    <a:lnTo>
                      <a:pt x="261" y="107"/>
                    </a:lnTo>
                    <a:lnTo>
                      <a:pt x="262" y="107"/>
                    </a:lnTo>
                    <a:lnTo>
                      <a:pt x="264" y="107"/>
                    </a:lnTo>
                    <a:lnTo>
                      <a:pt x="265" y="107"/>
                    </a:lnTo>
                    <a:lnTo>
                      <a:pt x="266" y="108"/>
                    </a:lnTo>
                    <a:lnTo>
                      <a:pt x="267" y="107"/>
                    </a:lnTo>
                    <a:lnTo>
                      <a:pt x="267" y="107"/>
                    </a:lnTo>
                    <a:lnTo>
                      <a:pt x="267" y="107"/>
                    </a:lnTo>
                    <a:lnTo>
                      <a:pt x="269" y="107"/>
                    </a:lnTo>
                    <a:lnTo>
                      <a:pt x="270" y="107"/>
                    </a:lnTo>
                    <a:lnTo>
                      <a:pt x="271" y="108"/>
                    </a:lnTo>
                    <a:lnTo>
                      <a:pt x="271" y="108"/>
                    </a:lnTo>
                    <a:lnTo>
                      <a:pt x="271" y="109"/>
                    </a:lnTo>
                    <a:lnTo>
                      <a:pt x="272" y="109"/>
                    </a:lnTo>
                    <a:lnTo>
                      <a:pt x="273" y="109"/>
                    </a:lnTo>
                    <a:lnTo>
                      <a:pt x="274" y="110"/>
                    </a:lnTo>
                    <a:lnTo>
                      <a:pt x="274" y="110"/>
                    </a:lnTo>
                    <a:lnTo>
                      <a:pt x="275" y="110"/>
                    </a:lnTo>
                    <a:lnTo>
                      <a:pt x="276" y="110"/>
                    </a:lnTo>
                    <a:lnTo>
                      <a:pt x="277" y="110"/>
                    </a:lnTo>
                    <a:lnTo>
                      <a:pt x="279" y="110"/>
                    </a:lnTo>
                    <a:lnTo>
                      <a:pt x="279" y="110"/>
                    </a:lnTo>
                    <a:lnTo>
                      <a:pt x="278" y="111"/>
                    </a:lnTo>
                    <a:lnTo>
                      <a:pt x="277" y="112"/>
                    </a:lnTo>
                    <a:lnTo>
                      <a:pt x="278" y="113"/>
                    </a:lnTo>
                    <a:lnTo>
                      <a:pt x="279" y="114"/>
                    </a:lnTo>
                    <a:lnTo>
                      <a:pt x="280" y="114"/>
                    </a:lnTo>
                    <a:lnTo>
                      <a:pt x="281" y="114"/>
                    </a:lnTo>
                    <a:lnTo>
                      <a:pt x="281" y="115"/>
                    </a:lnTo>
                    <a:lnTo>
                      <a:pt x="281" y="117"/>
                    </a:lnTo>
                    <a:lnTo>
                      <a:pt x="280" y="117"/>
                    </a:lnTo>
                    <a:lnTo>
                      <a:pt x="280" y="118"/>
                    </a:lnTo>
                    <a:lnTo>
                      <a:pt x="281" y="119"/>
                    </a:lnTo>
                    <a:lnTo>
                      <a:pt x="282" y="120"/>
                    </a:lnTo>
                    <a:lnTo>
                      <a:pt x="281" y="120"/>
                    </a:lnTo>
                    <a:lnTo>
                      <a:pt x="281" y="121"/>
                    </a:lnTo>
                    <a:lnTo>
                      <a:pt x="281" y="121"/>
                    </a:lnTo>
                    <a:lnTo>
                      <a:pt x="282" y="123"/>
                    </a:lnTo>
                    <a:lnTo>
                      <a:pt x="282" y="124"/>
                    </a:lnTo>
                    <a:lnTo>
                      <a:pt x="283" y="124"/>
                    </a:lnTo>
                    <a:lnTo>
                      <a:pt x="283" y="124"/>
                    </a:lnTo>
                    <a:lnTo>
                      <a:pt x="284" y="127"/>
                    </a:lnTo>
                    <a:lnTo>
                      <a:pt x="284" y="128"/>
                    </a:lnTo>
                    <a:lnTo>
                      <a:pt x="285" y="128"/>
                    </a:lnTo>
                    <a:lnTo>
                      <a:pt x="288" y="128"/>
                    </a:lnTo>
                    <a:lnTo>
                      <a:pt x="290" y="129"/>
                    </a:lnTo>
                    <a:lnTo>
                      <a:pt x="291" y="130"/>
                    </a:lnTo>
                    <a:lnTo>
                      <a:pt x="293" y="129"/>
                    </a:lnTo>
                    <a:lnTo>
                      <a:pt x="295" y="130"/>
                    </a:lnTo>
                    <a:lnTo>
                      <a:pt x="298" y="130"/>
                    </a:lnTo>
                    <a:lnTo>
                      <a:pt x="299" y="131"/>
                    </a:lnTo>
                    <a:lnTo>
                      <a:pt x="300" y="131"/>
                    </a:lnTo>
                    <a:lnTo>
                      <a:pt x="300" y="132"/>
                    </a:lnTo>
                    <a:lnTo>
                      <a:pt x="301" y="132"/>
                    </a:lnTo>
                    <a:lnTo>
                      <a:pt x="302" y="131"/>
                    </a:lnTo>
                    <a:lnTo>
                      <a:pt x="303" y="131"/>
                    </a:lnTo>
                    <a:lnTo>
                      <a:pt x="304" y="131"/>
                    </a:lnTo>
                    <a:lnTo>
                      <a:pt x="305" y="131"/>
                    </a:lnTo>
                    <a:lnTo>
                      <a:pt x="304" y="132"/>
                    </a:lnTo>
                    <a:lnTo>
                      <a:pt x="306" y="133"/>
                    </a:lnTo>
                    <a:lnTo>
                      <a:pt x="306" y="134"/>
                    </a:lnTo>
                    <a:lnTo>
                      <a:pt x="307" y="134"/>
                    </a:lnTo>
                    <a:lnTo>
                      <a:pt x="307" y="135"/>
                    </a:lnTo>
                    <a:lnTo>
                      <a:pt x="307" y="137"/>
                    </a:lnTo>
                    <a:lnTo>
                      <a:pt x="308" y="137"/>
                    </a:lnTo>
                    <a:lnTo>
                      <a:pt x="308" y="137"/>
                    </a:lnTo>
                    <a:lnTo>
                      <a:pt x="309" y="138"/>
                    </a:lnTo>
                    <a:lnTo>
                      <a:pt x="310" y="138"/>
                    </a:lnTo>
                    <a:lnTo>
                      <a:pt x="311" y="138"/>
                    </a:lnTo>
                    <a:lnTo>
                      <a:pt x="311" y="138"/>
                    </a:lnTo>
                    <a:lnTo>
                      <a:pt x="311" y="141"/>
                    </a:lnTo>
                    <a:lnTo>
                      <a:pt x="311" y="141"/>
                    </a:lnTo>
                    <a:lnTo>
                      <a:pt x="312" y="142"/>
                    </a:lnTo>
                    <a:lnTo>
                      <a:pt x="314" y="143"/>
                    </a:lnTo>
                    <a:lnTo>
                      <a:pt x="314" y="144"/>
                    </a:lnTo>
                    <a:lnTo>
                      <a:pt x="315" y="143"/>
                    </a:lnTo>
                    <a:lnTo>
                      <a:pt x="316" y="143"/>
                    </a:lnTo>
                    <a:lnTo>
                      <a:pt x="316" y="144"/>
                    </a:lnTo>
                    <a:lnTo>
                      <a:pt x="316" y="145"/>
                    </a:lnTo>
                    <a:lnTo>
                      <a:pt x="318" y="145"/>
                    </a:lnTo>
                    <a:lnTo>
                      <a:pt x="319" y="145"/>
                    </a:lnTo>
                    <a:lnTo>
                      <a:pt x="319" y="146"/>
                    </a:lnTo>
                    <a:lnTo>
                      <a:pt x="320" y="146"/>
                    </a:lnTo>
                    <a:lnTo>
                      <a:pt x="320" y="145"/>
                    </a:lnTo>
                    <a:lnTo>
                      <a:pt x="321" y="146"/>
                    </a:lnTo>
                    <a:lnTo>
                      <a:pt x="321" y="148"/>
                    </a:lnTo>
                    <a:lnTo>
                      <a:pt x="320" y="149"/>
                    </a:lnTo>
                    <a:lnTo>
                      <a:pt x="319" y="148"/>
                    </a:lnTo>
                    <a:lnTo>
                      <a:pt x="320" y="149"/>
                    </a:lnTo>
                    <a:lnTo>
                      <a:pt x="319" y="150"/>
                    </a:lnTo>
                    <a:lnTo>
                      <a:pt x="319" y="151"/>
                    </a:lnTo>
                    <a:lnTo>
                      <a:pt x="319" y="152"/>
                    </a:lnTo>
                    <a:lnTo>
                      <a:pt x="320" y="152"/>
                    </a:lnTo>
                    <a:lnTo>
                      <a:pt x="322" y="155"/>
                    </a:lnTo>
                    <a:lnTo>
                      <a:pt x="321" y="156"/>
                    </a:lnTo>
                    <a:lnTo>
                      <a:pt x="321" y="157"/>
                    </a:lnTo>
                    <a:lnTo>
                      <a:pt x="320" y="158"/>
                    </a:lnTo>
                    <a:lnTo>
                      <a:pt x="319" y="159"/>
                    </a:lnTo>
                    <a:lnTo>
                      <a:pt x="321" y="158"/>
                    </a:lnTo>
                    <a:lnTo>
                      <a:pt x="322" y="159"/>
                    </a:lnTo>
                    <a:lnTo>
                      <a:pt x="321" y="159"/>
                    </a:lnTo>
                    <a:lnTo>
                      <a:pt x="321" y="160"/>
                    </a:lnTo>
                    <a:lnTo>
                      <a:pt x="322" y="160"/>
                    </a:lnTo>
                    <a:lnTo>
                      <a:pt x="323" y="161"/>
                    </a:lnTo>
                    <a:lnTo>
                      <a:pt x="323" y="160"/>
                    </a:lnTo>
                    <a:lnTo>
                      <a:pt x="324" y="161"/>
                    </a:lnTo>
                    <a:lnTo>
                      <a:pt x="324" y="162"/>
                    </a:lnTo>
                    <a:lnTo>
                      <a:pt x="322" y="162"/>
                    </a:lnTo>
                    <a:lnTo>
                      <a:pt x="322" y="163"/>
                    </a:lnTo>
                    <a:lnTo>
                      <a:pt x="322" y="165"/>
                    </a:lnTo>
                    <a:lnTo>
                      <a:pt x="322" y="165"/>
                    </a:lnTo>
                    <a:lnTo>
                      <a:pt x="321" y="166"/>
                    </a:lnTo>
                    <a:lnTo>
                      <a:pt x="321" y="168"/>
                    </a:lnTo>
                    <a:lnTo>
                      <a:pt x="321" y="169"/>
                    </a:lnTo>
                    <a:lnTo>
                      <a:pt x="320" y="169"/>
                    </a:lnTo>
                    <a:lnTo>
                      <a:pt x="320" y="170"/>
                    </a:lnTo>
                    <a:lnTo>
                      <a:pt x="319" y="171"/>
                    </a:lnTo>
                    <a:lnTo>
                      <a:pt x="319" y="172"/>
                    </a:lnTo>
                    <a:lnTo>
                      <a:pt x="320" y="173"/>
                    </a:lnTo>
                    <a:lnTo>
                      <a:pt x="320" y="172"/>
                    </a:lnTo>
                    <a:lnTo>
                      <a:pt x="322" y="173"/>
                    </a:lnTo>
                    <a:lnTo>
                      <a:pt x="322" y="175"/>
                    </a:lnTo>
                    <a:lnTo>
                      <a:pt x="322" y="174"/>
                    </a:lnTo>
                    <a:lnTo>
                      <a:pt x="323" y="175"/>
                    </a:lnTo>
                    <a:lnTo>
                      <a:pt x="325" y="176"/>
                    </a:lnTo>
                    <a:lnTo>
                      <a:pt x="325" y="176"/>
                    </a:lnTo>
                    <a:lnTo>
                      <a:pt x="326" y="176"/>
                    </a:lnTo>
                    <a:lnTo>
                      <a:pt x="326" y="177"/>
                    </a:lnTo>
                    <a:lnTo>
                      <a:pt x="327" y="177"/>
                    </a:lnTo>
                    <a:lnTo>
                      <a:pt x="329" y="178"/>
                    </a:lnTo>
                    <a:lnTo>
                      <a:pt x="329" y="178"/>
                    </a:lnTo>
                    <a:lnTo>
                      <a:pt x="330" y="178"/>
                    </a:lnTo>
                    <a:lnTo>
                      <a:pt x="330" y="179"/>
                    </a:lnTo>
                    <a:lnTo>
                      <a:pt x="331" y="179"/>
                    </a:lnTo>
                    <a:lnTo>
                      <a:pt x="332" y="179"/>
                    </a:lnTo>
                    <a:lnTo>
                      <a:pt x="332" y="179"/>
                    </a:lnTo>
                    <a:lnTo>
                      <a:pt x="333" y="179"/>
                    </a:lnTo>
                    <a:lnTo>
                      <a:pt x="333" y="179"/>
                    </a:lnTo>
                    <a:lnTo>
                      <a:pt x="333" y="180"/>
                    </a:lnTo>
                    <a:lnTo>
                      <a:pt x="334" y="181"/>
                    </a:lnTo>
                    <a:lnTo>
                      <a:pt x="334" y="182"/>
                    </a:lnTo>
                    <a:lnTo>
                      <a:pt x="335" y="181"/>
                    </a:lnTo>
                    <a:lnTo>
                      <a:pt x="336" y="181"/>
                    </a:lnTo>
                    <a:lnTo>
                      <a:pt x="337" y="182"/>
                    </a:lnTo>
                    <a:lnTo>
                      <a:pt x="337" y="181"/>
                    </a:lnTo>
                    <a:lnTo>
                      <a:pt x="338" y="182"/>
                    </a:lnTo>
                    <a:lnTo>
                      <a:pt x="339" y="183"/>
                    </a:lnTo>
                    <a:lnTo>
                      <a:pt x="340" y="183"/>
                    </a:lnTo>
                    <a:lnTo>
                      <a:pt x="340" y="184"/>
                    </a:lnTo>
                    <a:lnTo>
                      <a:pt x="342" y="183"/>
                    </a:lnTo>
                    <a:lnTo>
                      <a:pt x="342" y="184"/>
                    </a:lnTo>
                    <a:lnTo>
                      <a:pt x="343" y="183"/>
                    </a:lnTo>
                    <a:lnTo>
                      <a:pt x="343" y="183"/>
                    </a:lnTo>
                    <a:lnTo>
                      <a:pt x="344" y="183"/>
                    </a:lnTo>
                    <a:lnTo>
                      <a:pt x="344" y="183"/>
                    </a:lnTo>
                    <a:lnTo>
                      <a:pt x="345" y="183"/>
                    </a:lnTo>
                    <a:lnTo>
                      <a:pt x="346" y="183"/>
                    </a:lnTo>
                    <a:lnTo>
                      <a:pt x="346" y="183"/>
                    </a:lnTo>
                    <a:lnTo>
                      <a:pt x="347" y="184"/>
                    </a:lnTo>
                    <a:lnTo>
                      <a:pt x="347" y="183"/>
                    </a:lnTo>
                    <a:lnTo>
                      <a:pt x="349" y="184"/>
                    </a:lnTo>
                    <a:lnTo>
                      <a:pt x="350" y="183"/>
                    </a:lnTo>
                    <a:lnTo>
                      <a:pt x="350" y="183"/>
                    </a:lnTo>
                    <a:lnTo>
                      <a:pt x="350" y="183"/>
                    </a:lnTo>
                    <a:lnTo>
                      <a:pt x="350" y="183"/>
                    </a:lnTo>
                    <a:lnTo>
                      <a:pt x="351" y="183"/>
                    </a:lnTo>
                    <a:lnTo>
                      <a:pt x="352" y="183"/>
                    </a:lnTo>
                    <a:lnTo>
                      <a:pt x="352" y="183"/>
                    </a:lnTo>
                    <a:lnTo>
                      <a:pt x="353" y="183"/>
                    </a:lnTo>
                    <a:lnTo>
                      <a:pt x="353" y="183"/>
                    </a:lnTo>
                    <a:lnTo>
                      <a:pt x="354" y="183"/>
                    </a:lnTo>
                    <a:lnTo>
                      <a:pt x="354" y="184"/>
                    </a:lnTo>
                    <a:lnTo>
                      <a:pt x="357" y="183"/>
                    </a:lnTo>
                    <a:lnTo>
                      <a:pt x="357" y="182"/>
                    </a:lnTo>
                    <a:lnTo>
                      <a:pt x="357" y="181"/>
                    </a:lnTo>
                    <a:lnTo>
                      <a:pt x="359" y="180"/>
                    </a:lnTo>
                    <a:lnTo>
                      <a:pt x="360" y="180"/>
                    </a:lnTo>
                    <a:lnTo>
                      <a:pt x="360" y="181"/>
                    </a:lnTo>
                    <a:lnTo>
                      <a:pt x="361" y="181"/>
                    </a:lnTo>
                    <a:lnTo>
                      <a:pt x="361" y="180"/>
                    </a:lnTo>
                    <a:lnTo>
                      <a:pt x="362" y="180"/>
                    </a:lnTo>
                    <a:lnTo>
                      <a:pt x="367" y="180"/>
                    </a:lnTo>
                    <a:lnTo>
                      <a:pt x="367" y="180"/>
                    </a:lnTo>
                    <a:lnTo>
                      <a:pt x="367" y="179"/>
                    </a:lnTo>
                    <a:lnTo>
                      <a:pt x="367" y="179"/>
                    </a:lnTo>
                    <a:lnTo>
                      <a:pt x="368" y="179"/>
                    </a:lnTo>
                    <a:lnTo>
                      <a:pt x="369" y="179"/>
                    </a:lnTo>
                    <a:lnTo>
                      <a:pt x="369" y="179"/>
                    </a:lnTo>
                    <a:lnTo>
                      <a:pt x="369" y="178"/>
                    </a:lnTo>
                    <a:lnTo>
                      <a:pt x="370" y="178"/>
                    </a:lnTo>
                    <a:lnTo>
                      <a:pt x="371" y="178"/>
                    </a:lnTo>
                    <a:lnTo>
                      <a:pt x="373" y="177"/>
                    </a:lnTo>
                    <a:lnTo>
                      <a:pt x="374" y="176"/>
                    </a:lnTo>
                    <a:lnTo>
                      <a:pt x="374" y="176"/>
                    </a:lnTo>
                    <a:lnTo>
                      <a:pt x="374" y="176"/>
                    </a:lnTo>
                    <a:lnTo>
                      <a:pt x="376" y="175"/>
                    </a:lnTo>
                    <a:lnTo>
                      <a:pt x="377" y="175"/>
                    </a:lnTo>
                    <a:lnTo>
                      <a:pt x="377" y="174"/>
                    </a:lnTo>
                    <a:lnTo>
                      <a:pt x="377" y="173"/>
                    </a:lnTo>
                    <a:lnTo>
                      <a:pt x="377" y="172"/>
                    </a:lnTo>
                    <a:lnTo>
                      <a:pt x="379" y="172"/>
                    </a:lnTo>
                    <a:lnTo>
                      <a:pt x="380" y="170"/>
                    </a:lnTo>
                    <a:lnTo>
                      <a:pt x="381" y="169"/>
                    </a:lnTo>
                    <a:lnTo>
                      <a:pt x="382" y="169"/>
                    </a:lnTo>
                    <a:lnTo>
                      <a:pt x="383" y="169"/>
                    </a:lnTo>
                    <a:lnTo>
                      <a:pt x="384" y="169"/>
                    </a:lnTo>
                    <a:lnTo>
                      <a:pt x="384" y="169"/>
                    </a:lnTo>
                    <a:lnTo>
                      <a:pt x="384" y="168"/>
                    </a:lnTo>
                    <a:lnTo>
                      <a:pt x="387" y="167"/>
                    </a:lnTo>
                    <a:lnTo>
                      <a:pt x="388" y="167"/>
                    </a:lnTo>
                    <a:lnTo>
                      <a:pt x="388" y="166"/>
                    </a:lnTo>
                    <a:lnTo>
                      <a:pt x="391" y="166"/>
                    </a:lnTo>
                    <a:lnTo>
                      <a:pt x="392" y="166"/>
                    </a:lnTo>
                    <a:lnTo>
                      <a:pt x="394" y="165"/>
                    </a:lnTo>
                    <a:lnTo>
                      <a:pt x="395" y="165"/>
                    </a:lnTo>
                    <a:lnTo>
                      <a:pt x="395" y="164"/>
                    </a:lnTo>
                    <a:lnTo>
                      <a:pt x="396" y="163"/>
                    </a:lnTo>
                    <a:lnTo>
                      <a:pt x="398" y="164"/>
                    </a:lnTo>
                    <a:lnTo>
                      <a:pt x="398" y="163"/>
                    </a:lnTo>
                    <a:lnTo>
                      <a:pt x="400" y="161"/>
                    </a:lnTo>
                    <a:lnTo>
                      <a:pt x="401" y="160"/>
                    </a:lnTo>
                    <a:lnTo>
                      <a:pt x="401" y="160"/>
                    </a:lnTo>
                    <a:lnTo>
                      <a:pt x="402" y="160"/>
                    </a:lnTo>
                    <a:lnTo>
                      <a:pt x="403" y="160"/>
                    </a:lnTo>
                    <a:lnTo>
                      <a:pt x="405" y="160"/>
                    </a:lnTo>
                    <a:lnTo>
                      <a:pt x="407" y="159"/>
                    </a:lnTo>
                    <a:lnTo>
                      <a:pt x="408" y="159"/>
                    </a:lnTo>
                    <a:lnTo>
                      <a:pt x="408" y="159"/>
                    </a:lnTo>
                    <a:lnTo>
                      <a:pt x="409" y="160"/>
                    </a:lnTo>
                    <a:lnTo>
                      <a:pt x="410" y="160"/>
                    </a:lnTo>
                    <a:lnTo>
                      <a:pt x="411" y="161"/>
                    </a:lnTo>
                    <a:lnTo>
                      <a:pt x="412" y="161"/>
                    </a:lnTo>
                    <a:lnTo>
                      <a:pt x="413" y="160"/>
                    </a:lnTo>
                    <a:lnTo>
                      <a:pt x="414" y="161"/>
                    </a:lnTo>
                    <a:lnTo>
                      <a:pt x="415" y="160"/>
                    </a:lnTo>
                    <a:lnTo>
                      <a:pt x="416" y="160"/>
                    </a:lnTo>
                    <a:lnTo>
                      <a:pt x="417" y="160"/>
                    </a:lnTo>
                    <a:lnTo>
                      <a:pt x="417" y="161"/>
                    </a:lnTo>
                    <a:lnTo>
                      <a:pt x="419" y="162"/>
                    </a:lnTo>
                    <a:lnTo>
                      <a:pt x="419" y="162"/>
                    </a:lnTo>
                    <a:lnTo>
                      <a:pt x="419" y="163"/>
                    </a:lnTo>
                    <a:lnTo>
                      <a:pt x="421" y="164"/>
                    </a:lnTo>
                    <a:lnTo>
                      <a:pt x="422" y="163"/>
                    </a:lnTo>
                    <a:lnTo>
                      <a:pt x="422" y="162"/>
                    </a:lnTo>
                    <a:lnTo>
                      <a:pt x="423" y="162"/>
                    </a:lnTo>
                    <a:lnTo>
                      <a:pt x="423" y="163"/>
                    </a:lnTo>
                    <a:lnTo>
                      <a:pt x="424" y="163"/>
                    </a:lnTo>
                    <a:lnTo>
                      <a:pt x="425" y="165"/>
                    </a:lnTo>
                    <a:lnTo>
                      <a:pt x="426" y="165"/>
                    </a:lnTo>
                    <a:lnTo>
                      <a:pt x="426" y="165"/>
                    </a:lnTo>
                    <a:lnTo>
                      <a:pt x="427" y="165"/>
                    </a:lnTo>
                    <a:lnTo>
                      <a:pt x="428" y="165"/>
                    </a:lnTo>
                    <a:lnTo>
                      <a:pt x="429" y="165"/>
                    </a:lnTo>
                    <a:lnTo>
                      <a:pt x="429" y="164"/>
                    </a:lnTo>
                    <a:lnTo>
                      <a:pt x="431" y="163"/>
                    </a:lnTo>
                    <a:lnTo>
                      <a:pt x="431" y="164"/>
                    </a:lnTo>
                    <a:lnTo>
                      <a:pt x="432" y="165"/>
                    </a:lnTo>
                    <a:lnTo>
                      <a:pt x="432" y="165"/>
                    </a:lnTo>
                    <a:lnTo>
                      <a:pt x="433" y="165"/>
                    </a:lnTo>
                    <a:lnTo>
                      <a:pt x="434" y="165"/>
                    </a:lnTo>
                    <a:lnTo>
                      <a:pt x="434" y="165"/>
                    </a:lnTo>
                    <a:lnTo>
                      <a:pt x="435" y="165"/>
                    </a:lnTo>
                    <a:lnTo>
                      <a:pt x="434" y="165"/>
                    </a:lnTo>
                    <a:lnTo>
                      <a:pt x="435" y="164"/>
                    </a:lnTo>
                    <a:lnTo>
                      <a:pt x="436" y="163"/>
                    </a:lnTo>
                    <a:lnTo>
                      <a:pt x="436" y="164"/>
                    </a:lnTo>
                    <a:lnTo>
                      <a:pt x="437" y="164"/>
                    </a:lnTo>
                    <a:lnTo>
                      <a:pt x="438" y="164"/>
                    </a:lnTo>
                    <a:lnTo>
                      <a:pt x="439" y="163"/>
                    </a:lnTo>
                    <a:lnTo>
                      <a:pt x="439" y="164"/>
                    </a:lnTo>
                    <a:lnTo>
                      <a:pt x="440" y="163"/>
                    </a:lnTo>
                    <a:lnTo>
                      <a:pt x="441" y="164"/>
                    </a:lnTo>
                    <a:lnTo>
                      <a:pt x="442" y="163"/>
                    </a:lnTo>
                    <a:lnTo>
                      <a:pt x="443" y="164"/>
                    </a:lnTo>
                    <a:lnTo>
                      <a:pt x="444" y="165"/>
                    </a:lnTo>
                    <a:lnTo>
                      <a:pt x="446" y="165"/>
                    </a:lnTo>
                    <a:lnTo>
                      <a:pt x="446" y="165"/>
                    </a:lnTo>
                    <a:lnTo>
                      <a:pt x="447" y="165"/>
                    </a:lnTo>
                    <a:lnTo>
                      <a:pt x="448" y="165"/>
                    </a:lnTo>
                    <a:lnTo>
                      <a:pt x="449" y="164"/>
                    </a:lnTo>
                    <a:lnTo>
                      <a:pt x="449" y="165"/>
                    </a:lnTo>
                    <a:lnTo>
                      <a:pt x="450" y="164"/>
                    </a:lnTo>
                    <a:lnTo>
                      <a:pt x="450" y="163"/>
                    </a:lnTo>
                    <a:lnTo>
                      <a:pt x="449" y="162"/>
                    </a:lnTo>
                    <a:lnTo>
                      <a:pt x="450" y="161"/>
                    </a:lnTo>
                    <a:lnTo>
                      <a:pt x="449" y="159"/>
                    </a:lnTo>
                    <a:lnTo>
                      <a:pt x="450" y="159"/>
                    </a:lnTo>
                    <a:lnTo>
                      <a:pt x="450" y="159"/>
                    </a:lnTo>
                    <a:lnTo>
                      <a:pt x="450" y="157"/>
                    </a:lnTo>
                    <a:lnTo>
                      <a:pt x="451" y="157"/>
                    </a:lnTo>
                    <a:lnTo>
                      <a:pt x="452" y="156"/>
                    </a:lnTo>
                    <a:lnTo>
                      <a:pt x="452" y="155"/>
                    </a:lnTo>
                    <a:lnTo>
                      <a:pt x="452" y="152"/>
                    </a:lnTo>
                    <a:lnTo>
                      <a:pt x="452" y="152"/>
                    </a:lnTo>
                    <a:lnTo>
                      <a:pt x="453" y="152"/>
                    </a:lnTo>
                    <a:lnTo>
                      <a:pt x="453" y="151"/>
                    </a:lnTo>
                    <a:lnTo>
                      <a:pt x="453" y="151"/>
                    </a:lnTo>
                    <a:lnTo>
                      <a:pt x="455" y="149"/>
                    </a:lnTo>
                    <a:lnTo>
                      <a:pt x="456" y="148"/>
                    </a:lnTo>
                    <a:lnTo>
                      <a:pt x="457" y="148"/>
                    </a:lnTo>
                    <a:lnTo>
                      <a:pt x="458" y="148"/>
                    </a:lnTo>
                    <a:lnTo>
                      <a:pt x="458" y="146"/>
                    </a:lnTo>
                    <a:lnTo>
                      <a:pt x="460" y="145"/>
                    </a:lnTo>
                    <a:lnTo>
                      <a:pt x="459" y="145"/>
                    </a:lnTo>
                    <a:lnTo>
                      <a:pt x="460" y="144"/>
                    </a:lnTo>
                    <a:lnTo>
                      <a:pt x="461" y="141"/>
                    </a:lnTo>
                    <a:lnTo>
                      <a:pt x="460" y="141"/>
                    </a:lnTo>
                    <a:lnTo>
                      <a:pt x="461" y="141"/>
                    </a:lnTo>
                    <a:lnTo>
                      <a:pt x="460" y="140"/>
                    </a:lnTo>
                    <a:lnTo>
                      <a:pt x="460" y="138"/>
                    </a:lnTo>
                    <a:lnTo>
                      <a:pt x="461" y="137"/>
                    </a:lnTo>
                    <a:lnTo>
                      <a:pt x="461" y="136"/>
                    </a:lnTo>
                    <a:lnTo>
                      <a:pt x="460" y="135"/>
                    </a:lnTo>
                    <a:lnTo>
                      <a:pt x="460" y="134"/>
                    </a:lnTo>
                    <a:lnTo>
                      <a:pt x="461" y="133"/>
                    </a:lnTo>
                    <a:lnTo>
                      <a:pt x="462" y="132"/>
                    </a:lnTo>
                    <a:lnTo>
                      <a:pt x="463" y="131"/>
                    </a:lnTo>
                    <a:lnTo>
                      <a:pt x="462" y="129"/>
                    </a:lnTo>
                    <a:lnTo>
                      <a:pt x="462" y="128"/>
                    </a:lnTo>
                    <a:lnTo>
                      <a:pt x="460" y="128"/>
                    </a:lnTo>
                    <a:lnTo>
                      <a:pt x="460" y="128"/>
                    </a:lnTo>
                    <a:lnTo>
                      <a:pt x="459" y="128"/>
                    </a:lnTo>
                    <a:lnTo>
                      <a:pt x="460" y="127"/>
                    </a:lnTo>
                    <a:lnTo>
                      <a:pt x="460" y="126"/>
                    </a:lnTo>
                    <a:lnTo>
                      <a:pt x="460" y="125"/>
                    </a:lnTo>
                    <a:lnTo>
                      <a:pt x="460" y="125"/>
                    </a:lnTo>
                    <a:lnTo>
                      <a:pt x="460" y="124"/>
                    </a:lnTo>
                    <a:lnTo>
                      <a:pt x="459" y="124"/>
                    </a:lnTo>
                    <a:lnTo>
                      <a:pt x="458" y="124"/>
                    </a:lnTo>
                    <a:lnTo>
                      <a:pt x="458" y="123"/>
                    </a:lnTo>
                    <a:lnTo>
                      <a:pt x="459" y="123"/>
                    </a:lnTo>
                    <a:lnTo>
                      <a:pt x="458" y="121"/>
                    </a:lnTo>
                    <a:lnTo>
                      <a:pt x="459" y="121"/>
                    </a:lnTo>
                    <a:lnTo>
                      <a:pt x="460" y="119"/>
                    </a:lnTo>
                    <a:lnTo>
                      <a:pt x="460" y="117"/>
                    </a:lnTo>
                    <a:lnTo>
                      <a:pt x="461" y="118"/>
                    </a:lnTo>
                    <a:lnTo>
                      <a:pt x="463" y="118"/>
                    </a:lnTo>
                    <a:lnTo>
                      <a:pt x="462" y="117"/>
                    </a:lnTo>
                    <a:lnTo>
                      <a:pt x="463" y="116"/>
                    </a:lnTo>
                    <a:lnTo>
                      <a:pt x="464" y="115"/>
                    </a:lnTo>
                    <a:lnTo>
                      <a:pt x="465" y="115"/>
                    </a:lnTo>
                    <a:lnTo>
                      <a:pt x="466" y="111"/>
                    </a:lnTo>
                    <a:lnTo>
                      <a:pt x="467" y="110"/>
                    </a:lnTo>
                    <a:lnTo>
                      <a:pt x="469" y="107"/>
                    </a:lnTo>
                    <a:lnTo>
                      <a:pt x="470" y="107"/>
                    </a:lnTo>
                    <a:lnTo>
                      <a:pt x="471" y="107"/>
                    </a:lnTo>
                    <a:lnTo>
                      <a:pt x="473" y="106"/>
                    </a:lnTo>
                    <a:lnTo>
                      <a:pt x="477" y="105"/>
                    </a:lnTo>
                    <a:lnTo>
                      <a:pt x="478" y="104"/>
                    </a:lnTo>
                    <a:lnTo>
                      <a:pt x="480" y="103"/>
                    </a:lnTo>
                    <a:lnTo>
                      <a:pt x="482" y="103"/>
                    </a:lnTo>
                    <a:lnTo>
                      <a:pt x="483" y="103"/>
                    </a:lnTo>
                    <a:lnTo>
                      <a:pt x="484" y="103"/>
                    </a:lnTo>
                    <a:lnTo>
                      <a:pt x="484" y="103"/>
                    </a:lnTo>
                    <a:lnTo>
                      <a:pt x="485" y="102"/>
                    </a:lnTo>
                    <a:lnTo>
                      <a:pt x="488" y="103"/>
                    </a:lnTo>
                    <a:lnTo>
                      <a:pt x="489" y="104"/>
                    </a:lnTo>
                    <a:lnTo>
                      <a:pt x="491" y="103"/>
                    </a:lnTo>
                    <a:lnTo>
                      <a:pt x="492" y="103"/>
                    </a:lnTo>
                    <a:lnTo>
                      <a:pt x="493" y="103"/>
                    </a:lnTo>
                    <a:lnTo>
                      <a:pt x="494" y="103"/>
                    </a:lnTo>
                    <a:lnTo>
                      <a:pt x="494" y="103"/>
                    </a:lnTo>
                    <a:lnTo>
                      <a:pt x="495" y="100"/>
                    </a:lnTo>
                    <a:lnTo>
                      <a:pt x="496" y="101"/>
                    </a:lnTo>
                    <a:lnTo>
                      <a:pt x="496" y="100"/>
                    </a:lnTo>
                    <a:lnTo>
                      <a:pt x="498" y="100"/>
                    </a:lnTo>
                    <a:lnTo>
                      <a:pt x="498" y="99"/>
                    </a:lnTo>
                    <a:lnTo>
                      <a:pt x="500" y="98"/>
                    </a:lnTo>
                    <a:lnTo>
                      <a:pt x="502" y="98"/>
                    </a:lnTo>
                    <a:lnTo>
                      <a:pt x="503" y="98"/>
                    </a:lnTo>
                    <a:lnTo>
                      <a:pt x="505" y="96"/>
                    </a:lnTo>
                    <a:lnTo>
                      <a:pt x="505" y="95"/>
                    </a:lnTo>
                    <a:lnTo>
                      <a:pt x="505" y="94"/>
                    </a:lnTo>
                    <a:lnTo>
                      <a:pt x="506" y="94"/>
                    </a:lnTo>
                    <a:lnTo>
                      <a:pt x="507" y="94"/>
                    </a:lnTo>
                    <a:lnTo>
                      <a:pt x="508" y="93"/>
                    </a:lnTo>
                    <a:lnTo>
                      <a:pt x="509" y="92"/>
                    </a:lnTo>
                    <a:lnTo>
                      <a:pt x="511" y="91"/>
                    </a:lnTo>
                    <a:lnTo>
                      <a:pt x="512" y="90"/>
                    </a:lnTo>
                    <a:lnTo>
                      <a:pt x="512" y="88"/>
                    </a:lnTo>
                    <a:lnTo>
                      <a:pt x="512" y="87"/>
                    </a:lnTo>
                    <a:lnTo>
                      <a:pt x="513" y="86"/>
                    </a:lnTo>
                    <a:lnTo>
                      <a:pt x="514" y="86"/>
                    </a:lnTo>
                    <a:lnTo>
                      <a:pt x="515" y="84"/>
                    </a:lnTo>
                    <a:lnTo>
                      <a:pt x="517" y="83"/>
                    </a:lnTo>
                    <a:lnTo>
                      <a:pt x="517" y="83"/>
                    </a:lnTo>
                    <a:lnTo>
                      <a:pt x="517" y="82"/>
                    </a:lnTo>
                    <a:lnTo>
                      <a:pt x="518" y="81"/>
                    </a:lnTo>
                    <a:lnTo>
                      <a:pt x="518" y="80"/>
                    </a:lnTo>
                    <a:lnTo>
                      <a:pt x="518" y="79"/>
                    </a:lnTo>
                    <a:lnTo>
                      <a:pt x="519" y="79"/>
                    </a:lnTo>
                    <a:lnTo>
                      <a:pt x="522" y="77"/>
                    </a:lnTo>
                    <a:lnTo>
                      <a:pt x="522" y="76"/>
                    </a:lnTo>
                    <a:lnTo>
                      <a:pt x="525" y="74"/>
                    </a:lnTo>
                    <a:lnTo>
                      <a:pt x="525" y="73"/>
                    </a:lnTo>
                    <a:lnTo>
                      <a:pt x="526" y="72"/>
                    </a:lnTo>
                    <a:lnTo>
                      <a:pt x="526" y="72"/>
                    </a:lnTo>
                    <a:lnTo>
                      <a:pt x="528" y="71"/>
                    </a:lnTo>
                    <a:lnTo>
                      <a:pt x="530" y="69"/>
                    </a:lnTo>
                    <a:lnTo>
                      <a:pt x="532" y="67"/>
                    </a:lnTo>
                    <a:lnTo>
                      <a:pt x="532" y="65"/>
                    </a:lnTo>
                    <a:lnTo>
                      <a:pt x="532" y="65"/>
                    </a:lnTo>
                    <a:lnTo>
                      <a:pt x="533" y="65"/>
                    </a:lnTo>
                    <a:lnTo>
                      <a:pt x="533" y="63"/>
                    </a:lnTo>
                    <a:lnTo>
                      <a:pt x="534" y="62"/>
                    </a:lnTo>
                    <a:lnTo>
                      <a:pt x="537" y="62"/>
                    </a:lnTo>
                    <a:lnTo>
                      <a:pt x="538" y="60"/>
                    </a:lnTo>
                    <a:lnTo>
                      <a:pt x="539" y="59"/>
                    </a:lnTo>
                    <a:lnTo>
                      <a:pt x="539" y="59"/>
                    </a:lnTo>
                    <a:lnTo>
                      <a:pt x="540" y="59"/>
                    </a:lnTo>
                    <a:lnTo>
                      <a:pt x="543" y="59"/>
                    </a:lnTo>
                    <a:lnTo>
                      <a:pt x="544" y="58"/>
                    </a:lnTo>
                    <a:lnTo>
                      <a:pt x="546" y="58"/>
                    </a:lnTo>
                    <a:lnTo>
                      <a:pt x="547" y="57"/>
                    </a:lnTo>
                    <a:lnTo>
                      <a:pt x="549" y="57"/>
                    </a:lnTo>
                    <a:lnTo>
                      <a:pt x="550" y="55"/>
                    </a:lnTo>
                    <a:lnTo>
                      <a:pt x="551" y="55"/>
                    </a:lnTo>
                    <a:lnTo>
                      <a:pt x="552" y="55"/>
                    </a:lnTo>
                    <a:lnTo>
                      <a:pt x="553" y="55"/>
                    </a:lnTo>
                    <a:lnTo>
                      <a:pt x="554" y="54"/>
                    </a:lnTo>
                    <a:lnTo>
                      <a:pt x="554" y="52"/>
                    </a:lnTo>
                    <a:lnTo>
                      <a:pt x="554" y="51"/>
                    </a:lnTo>
                    <a:lnTo>
                      <a:pt x="553" y="50"/>
                    </a:lnTo>
                    <a:lnTo>
                      <a:pt x="553" y="48"/>
                    </a:lnTo>
                    <a:lnTo>
                      <a:pt x="553" y="47"/>
                    </a:lnTo>
                    <a:lnTo>
                      <a:pt x="553" y="45"/>
                    </a:lnTo>
                    <a:lnTo>
                      <a:pt x="553" y="44"/>
                    </a:lnTo>
                    <a:lnTo>
                      <a:pt x="553" y="42"/>
                    </a:lnTo>
                    <a:lnTo>
                      <a:pt x="554" y="41"/>
                    </a:lnTo>
                    <a:lnTo>
                      <a:pt x="554" y="38"/>
                    </a:lnTo>
                    <a:lnTo>
                      <a:pt x="556" y="37"/>
                    </a:lnTo>
                    <a:lnTo>
                      <a:pt x="556" y="36"/>
                    </a:lnTo>
                    <a:lnTo>
                      <a:pt x="556" y="36"/>
                    </a:lnTo>
                    <a:lnTo>
                      <a:pt x="558" y="30"/>
                    </a:lnTo>
                    <a:lnTo>
                      <a:pt x="559" y="28"/>
                    </a:lnTo>
                    <a:lnTo>
                      <a:pt x="561" y="27"/>
                    </a:lnTo>
                    <a:lnTo>
                      <a:pt x="565" y="25"/>
                    </a:lnTo>
                    <a:lnTo>
                      <a:pt x="567" y="26"/>
                    </a:lnTo>
                    <a:lnTo>
                      <a:pt x="568" y="25"/>
                    </a:lnTo>
                    <a:lnTo>
                      <a:pt x="569" y="26"/>
                    </a:lnTo>
                    <a:lnTo>
                      <a:pt x="570" y="25"/>
                    </a:lnTo>
                    <a:lnTo>
                      <a:pt x="570" y="26"/>
                    </a:lnTo>
                    <a:lnTo>
                      <a:pt x="571" y="26"/>
                    </a:lnTo>
                    <a:lnTo>
                      <a:pt x="572" y="25"/>
                    </a:lnTo>
                    <a:lnTo>
                      <a:pt x="574" y="25"/>
                    </a:lnTo>
                    <a:lnTo>
                      <a:pt x="576" y="21"/>
                    </a:lnTo>
                    <a:lnTo>
                      <a:pt x="577" y="19"/>
                    </a:lnTo>
                    <a:lnTo>
                      <a:pt x="578" y="19"/>
                    </a:lnTo>
                    <a:lnTo>
                      <a:pt x="578" y="18"/>
                    </a:lnTo>
                    <a:lnTo>
                      <a:pt x="579" y="17"/>
                    </a:lnTo>
                    <a:lnTo>
                      <a:pt x="580" y="15"/>
                    </a:lnTo>
                    <a:lnTo>
                      <a:pt x="580" y="14"/>
                    </a:lnTo>
                    <a:lnTo>
                      <a:pt x="582" y="14"/>
                    </a:lnTo>
                    <a:lnTo>
                      <a:pt x="583" y="13"/>
                    </a:lnTo>
                    <a:lnTo>
                      <a:pt x="583" y="12"/>
                    </a:lnTo>
                    <a:lnTo>
                      <a:pt x="584" y="10"/>
                    </a:lnTo>
                    <a:lnTo>
                      <a:pt x="583" y="10"/>
                    </a:lnTo>
                    <a:lnTo>
                      <a:pt x="584" y="8"/>
                    </a:lnTo>
                    <a:lnTo>
                      <a:pt x="585" y="7"/>
                    </a:lnTo>
                    <a:lnTo>
                      <a:pt x="588" y="7"/>
                    </a:lnTo>
                    <a:lnTo>
                      <a:pt x="590" y="6"/>
                    </a:lnTo>
                    <a:lnTo>
                      <a:pt x="591" y="6"/>
                    </a:lnTo>
                    <a:lnTo>
                      <a:pt x="591" y="4"/>
                    </a:lnTo>
                    <a:lnTo>
                      <a:pt x="592" y="3"/>
                    </a:lnTo>
                    <a:lnTo>
                      <a:pt x="594" y="2"/>
                    </a:lnTo>
                    <a:lnTo>
                      <a:pt x="595" y="1"/>
                    </a:lnTo>
                    <a:lnTo>
                      <a:pt x="596" y="1"/>
                    </a:lnTo>
                    <a:lnTo>
                      <a:pt x="598" y="1"/>
                    </a:lnTo>
                    <a:lnTo>
                      <a:pt x="599" y="1"/>
                    </a:lnTo>
                    <a:lnTo>
                      <a:pt x="601" y="0"/>
                    </a:lnTo>
                    <a:lnTo>
                      <a:pt x="604" y="0"/>
                    </a:lnTo>
                    <a:lnTo>
                      <a:pt x="606" y="0"/>
                    </a:lnTo>
                    <a:lnTo>
                      <a:pt x="608" y="0"/>
                    </a:lnTo>
                    <a:lnTo>
                      <a:pt x="611" y="1"/>
                    </a:lnTo>
                    <a:lnTo>
                      <a:pt x="612" y="3"/>
                    </a:lnTo>
                    <a:lnTo>
                      <a:pt x="612" y="5"/>
                    </a:lnTo>
                    <a:lnTo>
                      <a:pt x="613" y="8"/>
                    </a:lnTo>
                    <a:lnTo>
                      <a:pt x="617" y="10"/>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74" name="Freeform 1233">
                <a:extLst>
                  <a:ext uri="{FF2B5EF4-FFF2-40B4-BE49-F238E27FC236}">
                    <a16:creationId xmlns:a16="http://schemas.microsoft.com/office/drawing/2014/main" id="{35EA332F-3A29-4D03-BFBD-67291A00A573}"/>
                  </a:ext>
                </a:extLst>
              </p:cNvPr>
              <p:cNvSpPr>
                <a:spLocks/>
              </p:cNvSpPr>
              <p:nvPr/>
            </p:nvSpPr>
            <p:spPr bwMode="auto">
              <a:xfrm>
                <a:off x="4933" y="3206"/>
                <a:ext cx="265" cy="219"/>
              </a:xfrm>
              <a:custGeom>
                <a:avLst/>
                <a:gdLst>
                  <a:gd name="T0" fmla="*/ 55 w 265"/>
                  <a:gd name="T1" fmla="*/ 13 h 219"/>
                  <a:gd name="T2" fmla="*/ 63 w 265"/>
                  <a:gd name="T3" fmla="*/ 22 h 219"/>
                  <a:gd name="T4" fmla="*/ 73 w 265"/>
                  <a:gd name="T5" fmla="*/ 31 h 219"/>
                  <a:gd name="T6" fmla="*/ 83 w 265"/>
                  <a:gd name="T7" fmla="*/ 42 h 219"/>
                  <a:gd name="T8" fmla="*/ 93 w 265"/>
                  <a:gd name="T9" fmla="*/ 48 h 219"/>
                  <a:gd name="T10" fmla="*/ 107 w 265"/>
                  <a:gd name="T11" fmla="*/ 52 h 219"/>
                  <a:gd name="T12" fmla="*/ 118 w 265"/>
                  <a:gd name="T13" fmla="*/ 61 h 219"/>
                  <a:gd name="T14" fmla="*/ 128 w 265"/>
                  <a:gd name="T15" fmla="*/ 68 h 219"/>
                  <a:gd name="T16" fmla="*/ 138 w 265"/>
                  <a:gd name="T17" fmla="*/ 74 h 219"/>
                  <a:gd name="T18" fmla="*/ 147 w 265"/>
                  <a:gd name="T19" fmla="*/ 79 h 219"/>
                  <a:gd name="T20" fmla="*/ 158 w 265"/>
                  <a:gd name="T21" fmla="*/ 77 h 219"/>
                  <a:gd name="T22" fmla="*/ 168 w 265"/>
                  <a:gd name="T23" fmla="*/ 76 h 219"/>
                  <a:gd name="T24" fmla="*/ 180 w 265"/>
                  <a:gd name="T25" fmla="*/ 74 h 219"/>
                  <a:gd name="T26" fmla="*/ 193 w 265"/>
                  <a:gd name="T27" fmla="*/ 72 h 219"/>
                  <a:gd name="T28" fmla="*/ 207 w 265"/>
                  <a:gd name="T29" fmla="*/ 81 h 219"/>
                  <a:gd name="T30" fmla="*/ 217 w 265"/>
                  <a:gd name="T31" fmla="*/ 86 h 219"/>
                  <a:gd name="T32" fmla="*/ 228 w 265"/>
                  <a:gd name="T33" fmla="*/ 92 h 219"/>
                  <a:gd name="T34" fmla="*/ 235 w 265"/>
                  <a:gd name="T35" fmla="*/ 98 h 219"/>
                  <a:gd name="T36" fmla="*/ 243 w 265"/>
                  <a:gd name="T37" fmla="*/ 104 h 219"/>
                  <a:gd name="T38" fmla="*/ 247 w 265"/>
                  <a:gd name="T39" fmla="*/ 110 h 219"/>
                  <a:gd name="T40" fmla="*/ 255 w 265"/>
                  <a:gd name="T41" fmla="*/ 118 h 219"/>
                  <a:gd name="T42" fmla="*/ 259 w 265"/>
                  <a:gd name="T43" fmla="*/ 126 h 219"/>
                  <a:gd name="T44" fmla="*/ 261 w 265"/>
                  <a:gd name="T45" fmla="*/ 138 h 219"/>
                  <a:gd name="T46" fmla="*/ 264 w 265"/>
                  <a:gd name="T47" fmla="*/ 147 h 219"/>
                  <a:gd name="T48" fmla="*/ 255 w 265"/>
                  <a:gd name="T49" fmla="*/ 149 h 219"/>
                  <a:gd name="T50" fmla="*/ 246 w 265"/>
                  <a:gd name="T51" fmla="*/ 150 h 219"/>
                  <a:gd name="T52" fmla="*/ 239 w 265"/>
                  <a:gd name="T53" fmla="*/ 152 h 219"/>
                  <a:gd name="T54" fmla="*/ 234 w 265"/>
                  <a:gd name="T55" fmla="*/ 155 h 219"/>
                  <a:gd name="T56" fmla="*/ 227 w 265"/>
                  <a:gd name="T57" fmla="*/ 161 h 219"/>
                  <a:gd name="T58" fmla="*/ 220 w 265"/>
                  <a:gd name="T59" fmla="*/ 165 h 219"/>
                  <a:gd name="T60" fmla="*/ 211 w 265"/>
                  <a:gd name="T61" fmla="*/ 170 h 219"/>
                  <a:gd name="T62" fmla="*/ 205 w 265"/>
                  <a:gd name="T63" fmla="*/ 172 h 219"/>
                  <a:gd name="T64" fmla="*/ 200 w 265"/>
                  <a:gd name="T65" fmla="*/ 177 h 219"/>
                  <a:gd name="T66" fmla="*/ 189 w 265"/>
                  <a:gd name="T67" fmla="*/ 182 h 219"/>
                  <a:gd name="T68" fmla="*/ 177 w 265"/>
                  <a:gd name="T69" fmla="*/ 187 h 219"/>
                  <a:gd name="T70" fmla="*/ 166 w 265"/>
                  <a:gd name="T71" fmla="*/ 194 h 219"/>
                  <a:gd name="T72" fmla="*/ 153 w 265"/>
                  <a:gd name="T73" fmla="*/ 194 h 219"/>
                  <a:gd name="T74" fmla="*/ 144 w 265"/>
                  <a:gd name="T75" fmla="*/ 198 h 219"/>
                  <a:gd name="T76" fmla="*/ 137 w 265"/>
                  <a:gd name="T77" fmla="*/ 200 h 219"/>
                  <a:gd name="T78" fmla="*/ 131 w 265"/>
                  <a:gd name="T79" fmla="*/ 201 h 219"/>
                  <a:gd name="T80" fmla="*/ 122 w 265"/>
                  <a:gd name="T81" fmla="*/ 213 h 219"/>
                  <a:gd name="T82" fmla="*/ 115 w 265"/>
                  <a:gd name="T83" fmla="*/ 216 h 219"/>
                  <a:gd name="T84" fmla="*/ 111 w 265"/>
                  <a:gd name="T85" fmla="*/ 209 h 219"/>
                  <a:gd name="T86" fmla="*/ 104 w 265"/>
                  <a:gd name="T87" fmla="*/ 204 h 219"/>
                  <a:gd name="T88" fmla="*/ 97 w 265"/>
                  <a:gd name="T89" fmla="*/ 198 h 219"/>
                  <a:gd name="T90" fmla="*/ 87 w 265"/>
                  <a:gd name="T91" fmla="*/ 197 h 219"/>
                  <a:gd name="T92" fmla="*/ 81 w 265"/>
                  <a:gd name="T93" fmla="*/ 192 h 219"/>
                  <a:gd name="T94" fmla="*/ 76 w 265"/>
                  <a:gd name="T95" fmla="*/ 184 h 219"/>
                  <a:gd name="T96" fmla="*/ 69 w 265"/>
                  <a:gd name="T97" fmla="*/ 175 h 219"/>
                  <a:gd name="T98" fmla="*/ 62 w 265"/>
                  <a:gd name="T99" fmla="*/ 169 h 219"/>
                  <a:gd name="T100" fmla="*/ 59 w 265"/>
                  <a:gd name="T101" fmla="*/ 159 h 219"/>
                  <a:gd name="T102" fmla="*/ 45 w 265"/>
                  <a:gd name="T103" fmla="*/ 152 h 219"/>
                  <a:gd name="T104" fmla="*/ 42 w 265"/>
                  <a:gd name="T105" fmla="*/ 141 h 219"/>
                  <a:gd name="T106" fmla="*/ 37 w 265"/>
                  <a:gd name="T107" fmla="*/ 129 h 219"/>
                  <a:gd name="T108" fmla="*/ 28 w 265"/>
                  <a:gd name="T109" fmla="*/ 124 h 219"/>
                  <a:gd name="T110" fmla="*/ 18 w 265"/>
                  <a:gd name="T111" fmla="*/ 117 h 219"/>
                  <a:gd name="T112" fmla="*/ 13 w 265"/>
                  <a:gd name="T113" fmla="*/ 107 h 219"/>
                  <a:gd name="T114" fmla="*/ 8 w 265"/>
                  <a:gd name="T115" fmla="*/ 95 h 219"/>
                  <a:gd name="T116" fmla="*/ 0 w 265"/>
                  <a:gd name="T117" fmla="*/ 86 h 219"/>
                  <a:gd name="T118" fmla="*/ 36 w 265"/>
                  <a:gd name="T119" fmla="*/ 7 h 219"/>
                  <a:gd name="T120" fmla="*/ 49 w 265"/>
                  <a:gd name="T121" fmla="*/ 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5" h="219">
                    <a:moveTo>
                      <a:pt x="50" y="2"/>
                    </a:moveTo>
                    <a:lnTo>
                      <a:pt x="50" y="3"/>
                    </a:lnTo>
                    <a:lnTo>
                      <a:pt x="51" y="4"/>
                    </a:lnTo>
                    <a:lnTo>
                      <a:pt x="52" y="4"/>
                    </a:lnTo>
                    <a:lnTo>
                      <a:pt x="52" y="5"/>
                    </a:lnTo>
                    <a:lnTo>
                      <a:pt x="52" y="7"/>
                    </a:lnTo>
                    <a:lnTo>
                      <a:pt x="52" y="7"/>
                    </a:lnTo>
                    <a:lnTo>
                      <a:pt x="52" y="8"/>
                    </a:lnTo>
                    <a:lnTo>
                      <a:pt x="53" y="9"/>
                    </a:lnTo>
                    <a:lnTo>
                      <a:pt x="54" y="10"/>
                    </a:lnTo>
                    <a:lnTo>
                      <a:pt x="54" y="11"/>
                    </a:lnTo>
                    <a:lnTo>
                      <a:pt x="55" y="12"/>
                    </a:lnTo>
                    <a:lnTo>
                      <a:pt x="55" y="13"/>
                    </a:lnTo>
                    <a:lnTo>
                      <a:pt x="55" y="14"/>
                    </a:lnTo>
                    <a:lnTo>
                      <a:pt x="55" y="15"/>
                    </a:lnTo>
                    <a:lnTo>
                      <a:pt x="56" y="16"/>
                    </a:lnTo>
                    <a:lnTo>
                      <a:pt x="56" y="17"/>
                    </a:lnTo>
                    <a:lnTo>
                      <a:pt x="56" y="17"/>
                    </a:lnTo>
                    <a:lnTo>
                      <a:pt x="57" y="17"/>
                    </a:lnTo>
                    <a:lnTo>
                      <a:pt x="58" y="18"/>
                    </a:lnTo>
                    <a:lnTo>
                      <a:pt x="59" y="19"/>
                    </a:lnTo>
                    <a:lnTo>
                      <a:pt x="60" y="20"/>
                    </a:lnTo>
                    <a:lnTo>
                      <a:pt x="61" y="21"/>
                    </a:lnTo>
                    <a:lnTo>
                      <a:pt x="62" y="21"/>
                    </a:lnTo>
                    <a:lnTo>
                      <a:pt x="62" y="21"/>
                    </a:lnTo>
                    <a:lnTo>
                      <a:pt x="63" y="22"/>
                    </a:lnTo>
                    <a:lnTo>
                      <a:pt x="64" y="23"/>
                    </a:lnTo>
                    <a:lnTo>
                      <a:pt x="65" y="24"/>
                    </a:lnTo>
                    <a:lnTo>
                      <a:pt x="66" y="24"/>
                    </a:lnTo>
                    <a:lnTo>
                      <a:pt x="66" y="25"/>
                    </a:lnTo>
                    <a:lnTo>
                      <a:pt x="67" y="25"/>
                    </a:lnTo>
                    <a:lnTo>
                      <a:pt x="68" y="26"/>
                    </a:lnTo>
                    <a:lnTo>
                      <a:pt x="69" y="26"/>
                    </a:lnTo>
                    <a:lnTo>
                      <a:pt x="69" y="27"/>
                    </a:lnTo>
                    <a:lnTo>
                      <a:pt x="69" y="28"/>
                    </a:lnTo>
                    <a:lnTo>
                      <a:pt x="70" y="28"/>
                    </a:lnTo>
                    <a:lnTo>
                      <a:pt x="71" y="29"/>
                    </a:lnTo>
                    <a:lnTo>
                      <a:pt x="72" y="30"/>
                    </a:lnTo>
                    <a:lnTo>
                      <a:pt x="73" y="31"/>
                    </a:lnTo>
                    <a:lnTo>
                      <a:pt x="73" y="32"/>
                    </a:lnTo>
                    <a:lnTo>
                      <a:pt x="73" y="34"/>
                    </a:lnTo>
                    <a:lnTo>
                      <a:pt x="75" y="35"/>
                    </a:lnTo>
                    <a:lnTo>
                      <a:pt x="75" y="35"/>
                    </a:lnTo>
                    <a:lnTo>
                      <a:pt x="76" y="36"/>
                    </a:lnTo>
                    <a:lnTo>
                      <a:pt x="76" y="38"/>
                    </a:lnTo>
                    <a:lnTo>
                      <a:pt x="77" y="38"/>
                    </a:lnTo>
                    <a:lnTo>
                      <a:pt x="78" y="40"/>
                    </a:lnTo>
                    <a:lnTo>
                      <a:pt x="79" y="40"/>
                    </a:lnTo>
                    <a:lnTo>
                      <a:pt x="80" y="40"/>
                    </a:lnTo>
                    <a:lnTo>
                      <a:pt x="81" y="41"/>
                    </a:lnTo>
                    <a:lnTo>
                      <a:pt x="83" y="41"/>
                    </a:lnTo>
                    <a:lnTo>
                      <a:pt x="83" y="42"/>
                    </a:lnTo>
                    <a:lnTo>
                      <a:pt x="83" y="42"/>
                    </a:lnTo>
                    <a:lnTo>
                      <a:pt x="84" y="42"/>
                    </a:lnTo>
                    <a:lnTo>
                      <a:pt x="85" y="43"/>
                    </a:lnTo>
                    <a:lnTo>
                      <a:pt x="86" y="45"/>
                    </a:lnTo>
                    <a:lnTo>
                      <a:pt x="87" y="45"/>
                    </a:lnTo>
                    <a:lnTo>
                      <a:pt x="88" y="45"/>
                    </a:lnTo>
                    <a:lnTo>
                      <a:pt x="90" y="45"/>
                    </a:lnTo>
                    <a:lnTo>
                      <a:pt x="90" y="45"/>
                    </a:lnTo>
                    <a:lnTo>
                      <a:pt x="90" y="46"/>
                    </a:lnTo>
                    <a:lnTo>
                      <a:pt x="91" y="46"/>
                    </a:lnTo>
                    <a:lnTo>
                      <a:pt x="92" y="46"/>
                    </a:lnTo>
                    <a:lnTo>
                      <a:pt x="93" y="47"/>
                    </a:lnTo>
                    <a:lnTo>
                      <a:pt x="93" y="48"/>
                    </a:lnTo>
                    <a:lnTo>
                      <a:pt x="93" y="48"/>
                    </a:lnTo>
                    <a:lnTo>
                      <a:pt x="97" y="49"/>
                    </a:lnTo>
                    <a:lnTo>
                      <a:pt x="97" y="49"/>
                    </a:lnTo>
                    <a:lnTo>
                      <a:pt x="98" y="49"/>
                    </a:lnTo>
                    <a:lnTo>
                      <a:pt x="99" y="49"/>
                    </a:lnTo>
                    <a:lnTo>
                      <a:pt x="100" y="48"/>
                    </a:lnTo>
                    <a:lnTo>
                      <a:pt x="102" y="49"/>
                    </a:lnTo>
                    <a:lnTo>
                      <a:pt x="103" y="49"/>
                    </a:lnTo>
                    <a:lnTo>
                      <a:pt x="104" y="50"/>
                    </a:lnTo>
                    <a:lnTo>
                      <a:pt x="105" y="51"/>
                    </a:lnTo>
                    <a:lnTo>
                      <a:pt x="106" y="51"/>
                    </a:lnTo>
                    <a:lnTo>
                      <a:pt x="107" y="52"/>
                    </a:lnTo>
                    <a:lnTo>
                      <a:pt x="107" y="52"/>
                    </a:lnTo>
                    <a:lnTo>
                      <a:pt x="109" y="52"/>
                    </a:lnTo>
                    <a:lnTo>
                      <a:pt x="109" y="53"/>
                    </a:lnTo>
                    <a:lnTo>
                      <a:pt x="110" y="53"/>
                    </a:lnTo>
                    <a:lnTo>
                      <a:pt x="111" y="55"/>
                    </a:lnTo>
                    <a:lnTo>
                      <a:pt x="111" y="55"/>
                    </a:lnTo>
                    <a:lnTo>
                      <a:pt x="112" y="55"/>
                    </a:lnTo>
                    <a:lnTo>
                      <a:pt x="112" y="56"/>
                    </a:lnTo>
                    <a:lnTo>
                      <a:pt x="114" y="57"/>
                    </a:lnTo>
                    <a:lnTo>
                      <a:pt x="114" y="58"/>
                    </a:lnTo>
                    <a:lnTo>
                      <a:pt x="115" y="59"/>
                    </a:lnTo>
                    <a:lnTo>
                      <a:pt x="117" y="59"/>
                    </a:lnTo>
                    <a:lnTo>
                      <a:pt x="118" y="59"/>
                    </a:lnTo>
                    <a:lnTo>
                      <a:pt x="118" y="61"/>
                    </a:lnTo>
                    <a:lnTo>
                      <a:pt x="119" y="61"/>
                    </a:lnTo>
                    <a:lnTo>
                      <a:pt x="120" y="62"/>
                    </a:lnTo>
                    <a:lnTo>
                      <a:pt x="121" y="62"/>
                    </a:lnTo>
                    <a:lnTo>
                      <a:pt x="121" y="63"/>
                    </a:lnTo>
                    <a:lnTo>
                      <a:pt x="122" y="63"/>
                    </a:lnTo>
                    <a:lnTo>
                      <a:pt x="123" y="64"/>
                    </a:lnTo>
                    <a:lnTo>
                      <a:pt x="124" y="65"/>
                    </a:lnTo>
                    <a:lnTo>
                      <a:pt x="124" y="66"/>
                    </a:lnTo>
                    <a:lnTo>
                      <a:pt x="125" y="66"/>
                    </a:lnTo>
                    <a:lnTo>
                      <a:pt x="126" y="66"/>
                    </a:lnTo>
                    <a:lnTo>
                      <a:pt x="127" y="66"/>
                    </a:lnTo>
                    <a:lnTo>
                      <a:pt x="127" y="67"/>
                    </a:lnTo>
                    <a:lnTo>
                      <a:pt x="128" y="68"/>
                    </a:lnTo>
                    <a:lnTo>
                      <a:pt x="128" y="69"/>
                    </a:lnTo>
                    <a:lnTo>
                      <a:pt x="128" y="69"/>
                    </a:lnTo>
                    <a:lnTo>
                      <a:pt x="128" y="70"/>
                    </a:lnTo>
                    <a:lnTo>
                      <a:pt x="129" y="71"/>
                    </a:lnTo>
                    <a:lnTo>
                      <a:pt x="130" y="71"/>
                    </a:lnTo>
                    <a:lnTo>
                      <a:pt x="131" y="72"/>
                    </a:lnTo>
                    <a:lnTo>
                      <a:pt x="132" y="72"/>
                    </a:lnTo>
                    <a:lnTo>
                      <a:pt x="133" y="72"/>
                    </a:lnTo>
                    <a:lnTo>
                      <a:pt x="134" y="72"/>
                    </a:lnTo>
                    <a:lnTo>
                      <a:pt x="135" y="73"/>
                    </a:lnTo>
                    <a:lnTo>
                      <a:pt x="135" y="73"/>
                    </a:lnTo>
                    <a:lnTo>
                      <a:pt x="137" y="74"/>
                    </a:lnTo>
                    <a:lnTo>
                      <a:pt x="138" y="74"/>
                    </a:lnTo>
                    <a:lnTo>
                      <a:pt x="138" y="75"/>
                    </a:lnTo>
                    <a:lnTo>
                      <a:pt x="138" y="75"/>
                    </a:lnTo>
                    <a:lnTo>
                      <a:pt x="138" y="76"/>
                    </a:lnTo>
                    <a:lnTo>
                      <a:pt x="139" y="76"/>
                    </a:lnTo>
                    <a:lnTo>
                      <a:pt x="140" y="75"/>
                    </a:lnTo>
                    <a:lnTo>
                      <a:pt x="141" y="76"/>
                    </a:lnTo>
                    <a:lnTo>
                      <a:pt x="142" y="76"/>
                    </a:lnTo>
                    <a:lnTo>
                      <a:pt x="142" y="76"/>
                    </a:lnTo>
                    <a:lnTo>
                      <a:pt x="143" y="77"/>
                    </a:lnTo>
                    <a:lnTo>
                      <a:pt x="144" y="77"/>
                    </a:lnTo>
                    <a:lnTo>
                      <a:pt x="145" y="77"/>
                    </a:lnTo>
                    <a:lnTo>
                      <a:pt x="146" y="78"/>
                    </a:lnTo>
                    <a:lnTo>
                      <a:pt x="147" y="79"/>
                    </a:lnTo>
                    <a:lnTo>
                      <a:pt x="148" y="79"/>
                    </a:lnTo>
                    <a:lnTo>
                      <a:pt x="149" y="80"/>
                    </a:lnTo>
                    <a:lnTo>
                      <a:pt x="150" y="79"/>
                    </a:lnTo>
                    <a:lnTo>
                      <a:pt x="152" y="79"/>
                    </a:lnTo>
                    <a:lnTo>
                      <a:pt x="152" y="79"/>
                    </a:lnTo>
                    <a:lnTo>
                      <a:pt x="153" y="79"/>
                    </a:lnTo>
                    <a:lnTo>
                      <a:pt x="153" y="79"/>
                    </a:lnTo>
                    <a:lnTo>
                      <a:pt x="155" y="79"/>
                    </a:lnTo>
                    <a:lnTo>
                      <a:pt x="155" y="78"/>
                    </a:lnTo>
                    <a:lnTo>
                      <a:pt x="155" y="78"/>
                    </a:lnTo>
                    <a:lnTo>
                      <a:pt x="156" y="77"/>
                    </a:lnTo>
                    <a:lnTo>
                      <a:pt x="157" y="77"/>
                    </a:lnTo>
                    <a:lnTo>
                      <a:pt x="158" y="77"/>
                    </a:lnTo>
                    <a:lnTo>
                      <a:pt x="159" y="76"/>
                    </a:lnTo>
                    <a:lnTo>
                      <a:pt x="160" y="77"/>
                    </a:lnTo>
                    <a:lnTo>
                      <a:pt x="161" y="77"/>
                    </a:lnTo>
                    <a:lnTo>
                      <a:pt x="162" y="77"/>
                    </a:lnTo>
                    <a:lnTo>
                      <a:pt x="163" y="76"/>
                    </a:lnTo>
                    <a:lnTo>
                      <a:pt x="164" y="76"/>
                    </a:lnTo>
                    <a:lnTo>
                      <a:pt x="165" y="76"/>
                    </a:lnTo>
                    <a:lnTo>
                      <a:pt x="166" y="75"/>
                    </a:lnTo>
                    <a:lnTo>
                      <a:pt x="166" y="74"/>
                    </a:lnTo>
                    <a:lnTo>
                      <a:pt x="166" y="74"/>
                    </a:lnTo>
                    <a:lnTo>
                      <a:pt x="166" y="75"/>
                    </a:lnTo>
                    <a:lnTo>
                      <a:pt x="167" y="76"/>
                    </a:lnTo>
                    <a:lnTo>
                      <a:pt x="168" y="76"/>
                    </a:lnTo>
                    <a:lnTo>
                      <a:pt x="169" y="75"/>
                    </a:lnTo>
                    <a:lnTo>
                      <a:pt x="169" y="75"/>
                    </a:lnTo>
                    <a:lnTo>
                      <a:pt x="170" y="75"/>
                    </a:lnTo>
                    <a:lnTo>
                      <a:pt x="171" y="75"/>
                    </a:lnTo>
                    <a:lnTo>
                      <a:pt x="172" y="74"/>
                    </a:lnTo>
                    <a:lnTo>
                      <a:pt x="173" y="73"/>
                    </a:lnTo>
                    <a:lnTo>
                      <a:pt x="175" y="73"/>
                    </a:lnTo>
                    <a:lnTo>
                      <a:pt x="176" y="74"/>
                    </a:lnTo>
                    <a:lnTo>
                      <a:pt x="176" y="75"/>
                    </a:lnTo>
                    <a:lnTo>
                      <a:pt x="177" y="75"/>
                    </a:lnTo>
                    <a:lnTo>
                      <a:pt x="177" y="74"/>
                    </a:lnTo>
                    <a:lnTo>
                      <a:pt x="178" y="74"/>
                    </a:lnTo>
                    <a:lnTo>
                      <a:pt x="180" y="74"/>
                    </a:lnTo>
                    <a:lnTo>
                      <a:pt x="181" y="74"/>
                    </a:lnTo>
                    <a:lnTo>
                      <a:pt x="184" y="75"/>
                    </a:lnTo>
                    <a:lnTo>
                      <a:pt x="185" y="75"/>
                    </a:lnTo>
                    <a:lnTo>
                      <a:pt x="186" y="76"/>
                    </a:lnTo>
                    <a:lnTo>
                      <a:pt x="187" y="76"/>
                    </a:lnTo>
                    <a:lnTo>
                      <a:pt x="188" y="75"/>
                    </a:lnTo>
                    <a:lnTo>
                      <a:pt x="189" y="74"/>
                    </a:lnTo>
                    <a:lnTo>
                      <a:pt x="190" y="74"/>
                    </a:lnTo>
                    <a:lnTo>
                      <a:pt x="190" y="74"/>
                    </a:lnTo>
                    <a:lnTo>
                      <a:pt x="191" y="74"/>
                    </a:lnTo>
                    <a:lnTo>
                      <a:pt x="192" y="73"/>
                    </a:lnTo>
                    <a:lnTo>
                      <a:pt x="193" y="73"/>
                    </a:lnTo>
                    <a:lnTo>
                      <a:pt x="193" y="72"/>
                    </a:lnTo>
                    <a:lnTo>
                      <a:pt x="194" y="72"/>
                    </a:lnTo>
                    <a:lnTo>
                      <a:pt x="195" y="72"/>
                    </a:lnTo>
                    <a:lnTo>
                      <a:pt x="196" y="73"/>
                    </a:lnTo>
                    <a:lnTo>
                      <a:pt x="197" y="73"/>
                    </a:lnTo>
                    <a:lnTo>
                      <a:pt x="199" y="74"/>
                    </a:lnTo>
                    <a:lnTo>
                      <a:pt x="200" y="75"/>
                    </a:lnTo>
                    <a:lnTo>
                      <a:pt x="200" y="75"/>
                    </a:lnTo>
                    <a:lnTo>
                      <a:pt x="201" y="75"/>
                    </a:lnTo>
                    <a:lnTo>
                      <a:pt x="202" y="76"/>
                    </a:lnTo>
                    <a:lnTo>
                      <a:pt x="204" y="76"/>
                    </a:lnTo>
                    <a:lnTo>
                      <a:pt x="205" y="78"/>
                    </a:lnTo>
                    <a:lnTo>
                      <a:pt x="206" y="79"/>
                    </a:lnTo>
                    <a:lnTo>
                      <a:pt x="207" y="81"/>
                    </a:lnTo>
                    <a:lnTo>
                      <a:pt x="209" y="81"/>
                    </a:lnTo>
                    <a:lnTo>
                      <a:pt x="209" y="82"/>
                    </a:lnTo>
                    <a:lnTo>
                      <a:pt x="210" y="83"/>
                    </a:lnTo>
                    <a:lnTo>
                      <a:pt x="210" y="83"/>
                    </a:lnTo>
                    <a:lnTo>
                      <a:pt x="210" y="83"/>
                    </a:lnTo>
                    <a:lnTo>
                      <a:pt x="211" y="83"/>
                    </a:lnTo>
                    <a:lnTo>
                      <a:pt x="212" y="83"/>
                    </a:lnTo>
                    <a:lnTo>
                      <a:pt x="212" y="85"/>
                    </a:lnTo>
                    <a:lnTo>
                      <a:pt x="214" y="85"/>
                    </a:lnTo>
                    <a:lnTo>
                      <a:pt x="215" y="86"/>
                    </a:lnTo>
                    <a:lnTo>
                      <a:pt x="216" y="86"/>
                    </a:lnTo>
                    <a:lnTo>
                      <a:pt x="217" y="86"/>
                    </a:lnTo>
                    <a:lnTo>
                      <a:pt x="217" y="86"/>
                    </a:lnTo>
                    <a:lnTo>
                      <a:pt x="218" y="86"/>
                    </a:lnTo>
                    <a:lnTo>
                      <a:pt x="219" y="87"/>
                    </a:lnTo>
                    <a:lnTo>
                      <a:pt x="220" y="86"/>
                    </a:lnTo>
                    <a:lnTo>
                      <a:pt x="222" y="86"/>
                    </a:lnTo>
                    <a:lnTo>
                      <a:pt x="223" y="86"/>
                    </a:lnTo>
                    <a:lnTo>
                      <a:pt x="223" y="87"/>
                    </a:lnTo>
                    <a:lnTo>
                      <a:pt x="224" y="89"/>
                    </a:lnTo>
                    <a:lnTo>
                      <a:pt x="224" y="90"/>
                    </a:lnTo>
                    <a:lnTo>
                      <a:pt x="225" y="90"/>
                    </a:lnTo>
                    <a:lnTo>
                      <a:pt x="226" y="90"/>
                    </a:lnTo>
                    <a:lnTo>
                      <a:pt x="227" y="91"/>
                    </a:lnTo>
                    <a:lnTo>
                      <a:pt x="228" y="91"/>
                    </a:lnTo>
                    <a:lnTo>
                      <a:pt x="228" y="92"/>
                    </a:lnTo>
                    <a:lnTo>
                      <a:pt x="229" y="92"/>
                    </a:lnTo>
                    <a:lnTo>
                      <a:pt x="230" y="92"/>
                    </a:lnTo>
                    <a:lnTo>
                      <a:pt x="230" y="93"/>
                    </a:lnTo>
                    <a:lnTo>
                      <a:pt x="229" y="93"/>
                    </a:lnTo>
                    <a:lnTo>
                      <a:pt x="229" y="94"/>
                    </a:lnTo>
                    <a:lnTo>
                      <a:pt x="230" y="94"/>
                    </a:lnTo>
                    <a:lnTo>
                      <a:pt x="230" y="95"/>
                    </a:lnTo>
                    <a:lnTo>
                      <a:pt x="231" y="95"/>
                    </a:lnTo>
                    <a:lnTo>
                      <a:pt x="231" y="96"/>
                    </a:lnTo>
                    <a:lnTo>
                      <a:pt x="232" y="95"/>
                    </a:lnTo>
                    <a:lnTo>
                      <a:pt x="233" y="95"/>
                    </a:lnTo>
                    <a:lnTo>
                      <a:pt x="235" y="97"/>
                    </a:lnTo>
                    <a:lnTo>
                      <a:pt x="235" y="98"/>
                    </a:lnTo>
                    <a:lnTo>
                      <a:pt x="236" y="98"/>
                    </a:lnTo>
                    <a:lnTo>
                      <a:pt x="238" y="99"/>
                    </a:lnTo>
                    <a:lnTo>
                      <a:pt x="238" y="100"/>
                    </a:lnTo>
                    <a:lnTo>
                      <a:pt x="238" y="101"/>
                    </a:lnTo>
                    <a:lnTo>
                      <a:pt x="239" y="101"/>
                    </a:lnTo>
                    <a:lnTo>
                      <a:pt x="239" y="102"/>
                    </a:lnTo>
                    <a:lnTo>
                      <a:pt x="239" y="103"/>
                    </a:lnTo>
                    <a:lnTo>
                      <a:pt x="240" y="104"/>
                    </a:lnTo>
                    <a:lnTo>
                      <a:pt x="241" y="104"/>
                    </a:lnTo>
                    <a:lnTo>
                      <a:pt x="241" y="104"/>
                    </a:lnTo>
                    <a:lnTo>
                      <a:pt x="242" y="104"/>
                    </a:lnTo>
                    <a:lnTo>
                      <a:pt x="243" y="104"/>
                    </a:lnTo>
                    <a:lnTo>
                      <a:pt x="243" y="104"/>
                    </a:lnTo>
                    <a:lnTo>
                      <a:pt x="242" y="105"/>
                    </a:lnTo>
                    <a:lnTo>
                      <a:pt x="242" y="106"/>
                    </a:lnTo>
                    <a:lnTo>
                      <a:pt x="243" y="106"/>
                    </a:lnTo>
                    <a:lnTo>
                      <a:pt x="244" y="107"/>
                    </a:lnTo>
                    <a:lnTo>
                      <a:pt x="244" y="107"/>
                    </a:lnTo>
                    <a:lnTo>
                      <a:pt x="245" y="107"/>
                    </a:lnTo>
                    <a:lnTo>
                      <a:pt x="246" y="108"/>
                    </a:lnTo>
                    <a:lnTo>
                      <a:pt x="246" y="109"/>
                    </a:lnTo>
                    <a:lnTo>
                      <a:pt x="247" y="110"/>
                    </a:lnTo>
                    <a:lnTo>
                      <a:pt x="248" y="109"/>
                    </a:lnTo>
                    <a:lnTo>
                      <a:pt x="248" y="109"/>
                    </a:lnTo>
                    <a:lnTo>
                      <a:pt x="248" y="110"/>
                    </a:lnTo>
                    <a:lnTo>
                      <a:pt x="247" y="110"/>
                    </a:lnTo>
                    <a:lnTo>
                      <a:pt x="247" y="111"/>
                    </a:lnTo>
                    <a:lnTo>
                      <a:pt x="248" y="111"/>
                    </a:lnTo>
                    <a:lnTo>
                      <a:pt x="248" y="112"/>
                    </a:lnTo>
                    <a:lnTo>
                      <a:pt x="249" y="112"/>
                    </a:lnTo>
                    <a:lnTo>
                      <a:pt x="250" y="113"/>
                    </a:lnTo>
                    <a:lnTo>
                      <a:pt x="251" y="113"/>
                    </a:lnTo>
                    <a:lnTo>
                      <a:pt x="252" y="114"/>
                    </a:lnTo>
                    <a:lnTo>
                      <a:pt x="253" y="115"/>
                    </a:lnTo>
                    <a:lnTo>
                      <a:pt x="254" y="115"/>
                    </a:lnTo>
                    <a:lnTo>
                      <a:pt x="255" y="116"/>
                    </a:lnTo>
                    <a:lnTo>
                      <a:pt x="255" y="117"/>
                    </a:lnTo>
                    <a:lnTo>
                      <a:pt x="255" y="117"/>
                    </a:lnTo>
                    <a:lnTo>
                      <a:pt x="255" y="118"/>
                    </a:lnTo>
                    <a:lnTo>
                      <a:pt x="255" y="118"/>
                    </a:lnTo>
                    <a:lnTo>
                      <a:pt x="255" y="119"/>
                    </a:lnTo>
                    <a:lnTo>
                      <a:pt x="255" y="120"/>
                    </a:lnTo>
                    <a:lnTo>
                      <a:pt x="255" y="120"/>
                    </a:lnTo>
                    <a:lnTo>
                      <a:pt x="256" y="121"/>
                    </a:lnTo>
                    <a:lnTo>
                      <a:pt x="256" y="121"/>
                    </a:lnTo>
                    <a:lnTo>
                      <a:pt x="255" y="121"/>
                    </a:lnTo>
                    <a:lnTo>
                      <a:pt x="256" y="122"/>
                    </a:lnTo>
                    <a:lnTo>
                      <a:pt x="256" y="123"/>
                    </a:lnTo>
                    <a:lnTo>
                      <a:pt x="257" y="123"/>
                    </a:lnTo>
                    <a:lnTo>
                      <a:pt x="258" y="124"/>
                    </a:lnTo>
                    <a:lnTo>
                      <a:pt x="258" y="125"/>
                    </a:lnTo>
                    <a:lnTo>
                      <a:pt x="259" y="126"/>
                    </a:lnTo>
                    <a:lnTo>
                      <a:pt x="259" y="128"/>
                    </a:lnTo>
                    <a:lnTo>
                      <a:pt x="259" y="128"/>
                    </a:lnTo>
                    <a:lnTo>
                      <a:pt x="260" y="128"/>
                    </a:lnTo>
                    <a:lnTo>
                      <a:pt x="260" y="129"/>
                    </a:lnTo>
                    <a:lnTo>
                      <a:pt x="260" y="130"/>
                    </a:lnTo>
                    <a:lnTo>
                      <a:pt x="261" y="131"/>
                    </a:lnTo>
                    <a:lnTo>
                      <a:pt x="260" y="131"/>
                    </a:lnTo>
                    <a:lnTo>
                      <a:pt x="260" y="132"/>
                    </a:lnTo>
                    <a:lnTo>
                      <a:pt x="260" y="134"/>
                    </a:lnTo>
                    <a:lnTo>
                      <a:pt x="260" y="135"/>
                    </a:lnTo>
                    <a:lnTo>
                      <a:pt x="260" y="135"/>
                    </a:lnTo>
                    <a:lnTo>
                      <a:pt x="260" y="138"/>
                    </a:lnTo>
                    <a:lnTo>
                      <a:pt x="261" y="138"/>
                    </a:lnTo>
                    <a:lnTo>
                      <a:pt x="261" y="138"/>
                    </a:lnTo>
                    <a:lnTo>
                      <a:pt x="262" y="139"/>
                    </a:lnTo>
                    <a:lnTo>
                      <a:pt x="262" y="140"/>
                    </a:lnTo>
                    <a:lnTo>
                      <a:pt x="263" y="141"/>
                    </a:lnTo>
                    <a:lnTo>
                      <a:pt x="263" y="141"/>
                    </a:lnTo>
                    <a:lnTo>
                      <a:pt x="262" y="142"/>
                    </a:lnTo>
                    <a:lnTo>
                      <a:pt x="263" y="142"/>
                    </a:lnTo>
                    <a:lnTo>
                      <a:pt x="264" y="143"/>
                    </a:lnTo>
                    <a:lnTo>
                      <a:pt x="264" y="144"/>
                    </a:lnTo>
                    <a:lnTo>
                      <a:pt x="265" y="145"/>
                    </a:lnTo>
                    <a:lnTo>
                      <a:pt x="265" y="145"/>
                    </a:lnTo>
                    <a:lnTo>
                      <a:pt x="265" y="146"/>
                    </a:lnTo>
                    <a:lnTo>
                      <a:pt x="264" y="147"/>
                    </a:lnTo>
                    <a:lnTo>
                      <a:pt x="262" y="148"/>
                    </a:lnTo>
                    <a:lnTo>
                      <a:pt x="262" y="147"/>
                    </a:lnTo>
                    <a:lnTo>
                      <a:pt x="262" y="147"/>
                    </a:lnTo>
                    <a:lnTo>
                      <a:pt x="261" y="147"/>
                    </a:lnTo>
                    <a:lnTo>
                      <a:pt x="261" y="148"/>
                    </a:lnTo>
                    <a:lnTo>
                      <a:pt x="260" y="148"/>
                    </a:lnTo>
                    <a:lnTo>
                      <a:pt x="259" y="148"/>
                    </a:lnTo>
                    <a:lnTo>
                      <a:pt x="259" y="148"/>
                    </a:lnTo>
                    <a:lnTo>
                      <a:pt x="258" y="148"/>
                    </a:lnTo>
                    <a:lnTo>
                      <a:pt x="258" y="150"/>
                    </a:lnTo>
                    <a:lnTo>
                      <a:pt x="257" y="149"/>
                    </a:lnTo>
                    <a:lnTo>
                      <a:pt x="256" y="149"/>
                    </a:lnTo>
                    <a:lnTo>
                      <a:pt x="255" y="149"/>
                    </a:lnTo>
                    <a:lnTo>
                      <a:pt x="255" y="148"/>
                    </a:lnTo>
                    <a:lnTo>
                      <a:pt x="254" y="148"/>
                    </a:lnTo>
                    <a:lnTo>
                      <a:pt x="253" y="148"/>
                    </a:lnTo>
                    <a:lnTo>
                      <a:pt x="252" y="148"/>
                    </a:lnTo>
                    <a:lnTo>
                      <a:pt x="252" y="149"/>
                    </a:lnTo>
                    <a:lnTo>
                      <a:pt x="251" y="149"/>
                    </a:lnTo>
                    <a:lnTo>
                      <a:pt x="250" y="149"/>
                    </a:lnTo>
                    <a:lnTo>
                      <a:pt x="250" y="150"/>
                    </a:lnTo>
                    <a:lnTo>
                      <a:pt x="249" y="151"/>
                    </a:lnTo>
                    <a:lnTo>
                      <a:pt x="248" y="150"/>
                    </a:lnTo>
                    <a:lnTo>
                      <a:pt x="248" y="149"/>
                    </a:lnTo>
                    <a:lnTo>
                      <a:pt x="247" y="149"/>
                    </a:lnTo>
                    <a:lnTo>
                      <a:pt x="246" y="150"/>
                    </a:lnTo>
                    <a:lnTo>
                      <a:pt x="245" y="150"/>
                    </a:lnTo>
                    <a:lnTo>
                      <a:pt x="245" y="150"/>
                    </a:lnTo>
                    <a:lnTo>
                      <a:pt x="245" y="149"/>
                    </a:lnTo>
                    <a:lnTo>
                      <a:pt x="244" y="149"/>
                    </a:lnTo>
                    <a:lnTo>
                      <a:pt x="244" y="150"/>
                    </a:lnTo>
                    <a:lnTo>
                      <a:pt x="243" y="149"/>
                    </a:lnTo>
                    <a:lnTo>
                      <a:pt x="243" y="150"/>
                    </a:lnTo>
                    <a:lnTo>
                      <a:pt x="242" y="151"/>
                    </a:lnTo>
                    <a:lnTo>
                      <a:pt x="241" y="151"/>
                    </a:lnTo>
                    <a:lnTo>
                      <a:pt x="241" y="150"/>
                    </a:lnTo>
                    <a:lnTo>
                      <a:pt x="240" y="150"/>
                    </a:lnTo>
                    <a:lnTo>
                      <a:pt x="239" y="151"/>
                    </a:lnTo>
                    <a:lnTo>
                      <a:pt x="239" y="152"/>
                    </a:lnTo>
                    <a:lnTo>
                      <a:pt x="238" y="153"/>
                    </a:lnTo>
                    <a:lnTo>
                      <a:pt x="238" y="153"/>
                    </a:lnTo>
                    <a:lnTo>
                      <a:pt x="237" y="152"/>
                    </a:lnTo>
                    <a:lnTo>
                      <a:pt x="237" y="152"/>
                    </a:lnTo>
                    <a:lnTo>
                      <a:pt x="236" y="152"/>
                    </a:lnTo>
                    <a:lnTo>
                      <a:pt x="235" y="152"/>
                    </a:lnTo>
                    <a:lnTo>
                      <a:pt x="235" y="152"/>
                    </a:lnTo>
                    <a:lnTo>
                      <a:pt x="236" y="153"/>
                    </a:lnTo>
                    <a:lnTo>
                      <a:pt x="235" y="153"/>
                    </a:lnTo>
                    <a:lnTo>
                      <a:pt x="235" y="153"/>
                    </a:lnTo>
                    <a:lnTo>
                      <a:pt x="235" y="154"/>
                    </a:lnTo>
                    <a:lnTo>
                      <a:pt x="235" y="155"/>
                    </a:lnTo>
                    <a:lnTo>
                      <a:pt x="234" y="155"/>
                    </a:lnTo>
                    <a:lnTo>
                      <a:pt x="233" y="155"/>
                    </a:lnTo>
                    <a:lnTo>
                      <a:pt x="233" y="156"/>
                    </a:lnTo>
                    <a:lnTo>
                      <a:pt x="232" y="157"/>
                    </a:lnTo>
                    <a:lnTo>
                      <a:pt x="231" y="157"/>
                    </a:lnTo>
                    <a:lnTo>
                      <a:pt x="231" y="157"/>
                    </a:lnTo>
                    <a:lnTo>
                      <a:pt x="231" y="158"/>
                    </a:lnTo>
                    <a:lnTo>
                      <a:pt x="232" y="158"/>
                    </a:lnTo>
                    <a:lnTo>
                      <a:pt x="232" y="159"/>
                    </a:lnTo>
                    <a:lnTo>
                      <a:pt x="229" y="159"/>
                    </a:lnTo>
                    <a:lnTo>
                      <a:pt x="228" y="159"/>
                    </a:lnTo>
                    <a:lnTo>
                      <a:pt x="228" y="160"/>
                    </a:lnTo>
                    <a:lnTo>
                      <a:pt x="227" y="160"/>
                    </a:lnTo>
                    <a:lnTo>
                      <a:pt x="227" y="161"/>
                    </a:lnTo>
                    <a:lnTo>
                      <a:pt x="226" y="162"/>
                    </a:lnTo>
                    <a:lnTo>
                      <a:pt x="226" y="162"/>
                    </a:lnTo>
                    <a:lnTo>
                      <a:pt x="225" y="162"/>
                    </a:lnTo>
                    <a:lnTo>
                      <a:pt x="225" y="163"/>
                    </a:lnTo>
                    <a:lnTo>
                      <a:pt x="225" y="164"/>
                    </a:lnTo>
                    <a:lnTo>
                      <a:pt x="225" y="165"/>
                    </a:lnTo>
                    <a:lnTo>
                      <a:pt x="224" y="165"/>
                    </a:lnTo>
                    <a:lnTo>
                      <a:pt x="224" y="164"/>
                    </a:lnTo>
                    <a:lnTo>
                      <a:pt x="223" y="164"/>
                    </a:lnTo>
                    <a:lnTo>
                      <a:pt x="222" y="164"/>
                    </a:lnTo>
                    <a:lnTo>
                      <a:pt x="221" y="164"/>
                    </a:lnTo>
                    <a:lnTo>
                      <a:pt x="221" y="164"/>
                    </a:lnTo>
                    <a:lnTo>
                      <a:pt x="220" y="165"/>
                    </a:lnTo>
                    <a:lnTo>
                      <a:pt x="219" y="165"/>
                    </a:lnTo>
                    <a:lnTo>
                      <a:pt x="218" y="164"/>
                    </a:lnTo>
                    <a:lnTo>
                      <a:pt x="218" y="165"/>
                    </a:lnTo>
                    <a:lnTo>
                      <a:pt x="217" y="166"/>
                    </a:lnTo>
                    <a:lnTo>
                      <a:pt x="216" y="166"/>
                    </a:lnTo>
                    <a:lnTo>
                      <a:pt x="216" y="166"/>
                    </a:lnTo>
                    <a:lnTo>
                      <a:pt x="216" y="167"/>
                    </a:lnTo>
                    <a:lnTo>
                      <a:pt x="214" y="168"/>
                    </a:lnTo>
                    <a:lnTo>
                      <a:pt x="214" y="169"/>
                    </a:lnTo>
                    <a:lnTo>
                      <a:pt x="213" y="169"/>
                    </a:lnTo>
                    <a:lnTo>
                      <a:pt x="213" y="169"/>
                    </a:lnTo>
                    <a:lnTo>
                      <a:pt x="211" y="169"/>
                    </a:lnTo>
                    <a:lnTo>
                      <a:pt x="211" y="170"/>
                    </a:lnTo>
                    <a:lnTo>
                      <a:pt x="210" y="171"/>
                    </a:lnTo>
                    <a:lnTo>
                      <a:pt x="210" y="170"/>
                    </a:lnTo>
                    <a:lnTo>
                      <a:pt x="209" y="171"/>
                    </a:lnTo>
                    <a:lnTo>
                      <a:pt x="208" y="170"/>
                    </a:lnTo>
                    <a:lnTo>
                      <a:pt x="207" y="170"/>
                    </a:lnTo>
                    <a:lnTo>
                      <a:pt x="208" y="171"/>
                    </a:lnTo>
                    <a:lnTo>
                      <a:pt x="207" y="171"/>
                    </a:lnTo>
                    <a:lnTo>
                      <a:pt x="207" y="170"/>
                    </a:lnTo>
                    <a:lnTo>
                      <a:pt x="206" y="171"/>
                    </a:lnTo>
                    <a:lnTo>
                      <a:pt x="207" y="172"/>
                    </a:lnTo>
                    <a:lnTo>
                      <a:pt x="207" y="172"/>
                    </a:lnTo>
                    <a:lnTo>
                      <a:pt x="206" y="173"/>
                    </a:lnTo>
                    <a:lnTo>
                      <a:pt x="205" y="172"/>
                    </a:lnTo>
                    <a:lnTo>
                      <a:pt x="205" y="171"/>
                    </a:lnTo>
                    <a:lnTo>
                      <a:pt x="204" y="170"/>
                    </a:lnTo>
                    <a:lnTo>
                      <a:pt x="204" y="171"/>
                    </a:lnTo>
                    <a:lnTo>
                      <a:pt x="204" y="172"/>
                    </a:lnTo>
                    <a:lnTo>
                      <a:pt x="204" y="172"/>
                    </a:lnTo>
                    <a:lnTo>
                      <a:pt x="203" y="172"/>
                    </a:lnTo>
                    <a:lnTo>
                      <a:pt x="202" y="172"/>
                    </a:lnTo>
                    <a:lnTo>
                      <a:pt x="201" y="174"/>
                    </a:lnTo>
                    <a:lnTo>
                      <a:pt x="202" y="174"/>
                    </a:lnTo>
                    <a:lnTo>
                      <a:pt x="202" y="175"/>
                    </a:lnTo>
                    <a:lnTo>
                      <a:pt x="202" y="176"/>
                    </a:lnTo>
                    <a:lnTo>
                      <a:pt x="201" y="177"/>
                    </a:lnTo>
                    <a:lnTo>
                      <a:pt x="200" y="177"/>
                    </a:lnTo>
                    <a:lnTo>
                      <a:pt x="200" y="177"/>
                    </a:lnTo>
                    <a:lnTo>
                      <a:pt x="199" y="177"/>
                    </a:lnTo>
                    <a:lnTo>
                      <a:pt x="198" y="177"/>
                    </a:lnTo>
                    <a:lnTo>
                      <a:pt x="197" y="177"/>
                    </a:lnTo>
                    <a:lnTo>
                      <a:pt x="197" y="178"/>
                    </a:lnTo>
                    <a:lnTo>
                      <a:pt x="196" y="178"/>
                    </a:lnTo>
                    <a:lnTo>
                      <a:pt x="196" y="179"/>
                    </a:lnTo>
                    <a:lnTo>
                      <a:pt x="195" y="179"/>
                    </a:lnTo>
                    <a:lnTo>
                      <a:pt x="193" y="179"/>
                    </a:lnTo>
                    <a:lnTo>
                      <a:pt x="192" y="180"/>
                    </a:lnTo>
                    <a:lnTo>
                      <a:pt x="191" y="181"/>
                    </a:lnTo>
                    <a:lnTo>
                      <a:pt x="190" y="181"/>
                    </a:lnTo>
                    <a:lnTo>
                      <a:pt x="189" y="182"/>
                    </a:lnTo>
                    <a:lnTo>
                      <a:pt x="188" y="183"/>
                    </a:lnTo>
                    <a:lnTo>
                      <a:pt x="188" y="183"/>
                    </a:lnTo>
                    <a:lnTo>
                      <a:pt x="187" y="184"/>
                    </a:lnTo>
                    <a:lnTo>
                      <a:pt x="186" y="184"/>
                    </a:lnTo>
                    <a:lnTo>
                      <a:pt x="185" y="184"/>
                    </a:lnTo>
                    <a:lnTo>
                      <a:pt x="184" y="184"/>
                    </a:lnTo>
                    <a:lnTo>
                      <a:pt x="182" y="185"/>
                    </a:lnTo>
                    <a:lnTo>
                      <a:pt x="181" y="186"/>
                    </a:lnTo>
                    <a:lnTo>
                      <a:pt x="180" y="186"/>
                    </a:lnTo>
                    <a:lnTo>
                      <a:pt x="180" y="186"/>
                    </a:lnTo>
                    <a:lnTo>
                      <a:pt x="179" y="186"/>
                    </a:lnTo>
                    <a:lnTo>
                      <a:pt x="177" y="186"/>
                    </a:lnTo>
                    <a:lnTo>
                      <a:pt x="177" y="187"/>
                    </a:lnTo>
                    <a:lnTo>
                      <a:pt x="177" y="188"/>
                    </a:lnTo>
                    <a:lnTo>
                      <a:pt x="175" y="187"/>
                    </a:lnTo>
                    <a:lnTo>
                      <a:pt x="173" y="188"/>
                    </a:lnTo>
                    <a:lnTo>
                      <a:pt x="171" y="188"/>
                    </a:lnTo>
                    <a:lnTo>
                      <a:pt x="171" y="189"/>
                    </a:lnTo>
                    <a:lnTo>
                      <a:pt x="171" y="190"/>
                    </a:lnTo>
                    <a:lnTo>
                      <a:pt x="171" y="190"/>
                    </a:lnTo>
                    <a:lnTo>
                      <a:pt x="171" y="191"/>
                    </a:lnTo>
                    <a:lnTo>
                      <a:pt x="170" y="192"/>
                    </a:lnTo>
                    <a:lnTo>
                      <a:pt x="169" y="193"/>
                    </a:lnTo>
                    <a:lnTo>
                      <a:pt x="168" y="194"/>
                    </a:lnTo>
                    <a:lnTo>
                      <a:pt x="166" y="194"/>
                    </a:lnTo>
                    <a:lnTo>
                      <a:pt x="166" y="194"/>
                    </a:lnTo>
                    <a:lnTo>
                      <a:pt x="165" y="194"/>
                    </a:lnTo>
                    <a:lnTo>
                      <a:pt x="164" y="193"/>
                    </a:lnTo>
                    <a:lnTo>
                      <a:pt x="163" y="192"/>
                    </a:lnTo>
                    <a:lnTo>
                      <a:pt x="162" y="192"/>
                    </a:lnTo>
                    <a:lnTo>
                      <a:pt x="160" y="192"/>
                    </a:lnTo>
                    <a:lnTo>
                      <a:pt x="159" y="190"/>
                    </a:lnTo>
                    <a:lnTo>
                      <a:pt x="159" y="190"/>
                    </a:lnTo>
                    <a:lnTo>
                      <a:pt x="158" y="190"/>
                    </a:lnTo>
                    <a:lnTo>
                      <a:pt x="157" y="192"/>
                    </a:lnTo>
                    <a:lnTo>
                      <a:pt x="156" y="193"/>
                    </a:lnTo>
                    <a:lnTo>
                      <a:pt x="155" y="193"/>
                    </a:lnTo>
                    <a:lnTo>
                      <a:pt x="154" y="193"/>
                    </a:lnTo>
                    <a:lnTo>
                      <a:pt x="153" y="194"/>
                    </a:lnTo>
                    <a:lnTo>
                      <a:pt x="152" y="196"/>
                    </a:lnTo>
                    <a:lnTo>
                      <a:pt x="151" y="196"/>
                    </a:lnTo>
                    <a:lnTo>
                      <a:pt x="150" y="196"/>
                    </a:lnTo>
                    <a:lnTo>
                      <a:pt x="149" y="196"/>
                    </a:lnTo>
                    <a:lnTo>
                      <a:pt x="149" y="197"/>
                    </a:lnTo>
                    <a:lnTo>
                      <a:pt x="149" y="198"/>
                    </a:lnTo>
                    <a:lnTo>
                      <a:pt x="147" y="198"/>
                    </a:lnTo>
                    <a:lnTo>
                      <a:pt x="147" y="197"/>
                    </a:lnTo>
                    <a:lnTo>
                      <a:pt x="146" y="197"/>
                    </a:lnTo>
                    <a:lnTo>
                      <a:pt x="145" y="197"/>
                    </a:lnTo>
                    <a:lnTo>
                      <a:pt x="145" y="197"/>
                    </a:lnTo>
                    <a:lnTo>
                      <a:pt x="145" y="198"/>
                    </a:lnTo>
                    <a:lnTo>
                      <a:pt x="144" y="198"/>
                    </a:lnTo>
                    <a:lnTo>
                      <a:pt x="143" y="198"/>
                    </a:lnTo>
                    <a:lnTo>
                      <a:pt x="142" y="197"/>
                    </a:lnTo>
                    <a:lnTo>
                      <a:pt x="141" y="197"/>
                    </a:lnTo>
                    <a:lnTo>
                      <a:pt x="140" y="197"/>
                    </a:lnTo>
                    <a:lnTo>
                      <a:pt x="140" y="197"/>
                    </a:lnTo>
                    <a:lnTo>
                      <a:pt x="140" y="198"/>
                    </a:lnTo>
                    <a:lnTo>
                      <a:pt x="139" y="199"/>
                    </a:lnTo>
                    <a:lnTo>
                      <a:pt x="139" y="200"/>
                    </a:lnTo>
                    <a:lnTo>
                      <a:pt x="138" y="200"/>
                    </a:lnTo>
                    <a:lnTo>
                      <a:pt x="138" y="200"/>
                    </a:lnTo>
                    <a:lnTo>
                      <a:pt x="137" y="200"/>
                    </a:lnTo>
                    <a:lnTo>
                      <a:pt x="136" y="200"/>
                    </a:lnTo>
                    <a:lnTo>
                      <a:pt x="137" y="200"/>
                    </a:lnTo>
                    <a:lnTo>
                      <a:pt x="137" y="201"/>
                    </a:lnTo>
                    <a:lnTo>
                      <a:pt x="137" y="202"/>
                    </a:lnTo>
                    <a:lnTo>
                      <a:pt x="136" y="203"/>
                    </a:lnTo>
                    <a:lnTo>
                      <a:pt x="136" y="202"/>
                    </a:lnTo>
                    <a:lnTo>
                      <a:pt x="135" y="202"/>
                    </a:lnTo>
                    <a:lnTo>
                      <a:pt x="135" y="202"/>
                    </a:lnTo>
                    <a:lnTo>
                      <a:pt x="134" y="202"/>
                    </a:lnTo>
                    <a:lnTo>
                      <a:pt x="133" y="202"/>
                    </a:lnTo>
                    <a:lnTo>
                      <a:pt x="132" y="201"/>
                    </a:lnTo>
                    <a:lnTo>
                      <a:pt x="132" y="200"/>
                    </a:lnTo>
                    <a:lnTo>
                      <a:pt x="131" y="200"/>
                    </a:lnTo>
                    <a:lnTo>
                      <a:pt x="131" y="200"/>
                    </a:lnTo>
                    <a:lnTo>
                      <a:pt x="131" y="201"/>
                    </a:lnTo>
                    <a:lnTo>
                      <a:pt x="131" y="202"/>
                    </a:lnTo>
                    <a:lnTo>
                      <a:pt x="131" y="203"/>
                    </a:lnTo>
                    <a:lnTo>
                      <a:pt x="131" y="204"/>
                    </a:lnTo>
                    <a:lnTo>
                      <a:pt x="131" y="207"/>
                    </a:lnTo>
                    <a:lnTo>
                      <a:pt x="130" y="207"/>
                    </a:lnTo>
                    <a:lnTo>
                      <a:pt x="128" y="209"/>
                    </a:lnTo>
                    <a:lnTo>
                      <a:pt x="127" y="210"/>
                    </a:lnTo>
                    <a:lnTo>
                      <a:pt x="126" y="211"/>
                    </a:lnTo>
                    <a:lnTo>
                      <a:pt x="124" y="211"/>
                    </a:lnTo>
                    <a:lnTo>
                      <a:pt x="124" y="212"/>
                    </a:lnTo>
                    <a:lnTo>
                      <a:pt x="123" y="211"/>
                    </a:lnTo>
                    <a:lnTo>
                      <a:pt x="122" y="212"/>
                    </a:lnTo>
                    <a:lnTo>
                      <a:pt x="122" y="213"/>
                    </a:lnTo>
                    <a:lnTo>
                      <a:pt x="122" y="214"/>
                    </a:lnTo>
                    <a:lnTo>
                      <a:pt x="120" y="217"/>
                    </a:lnTo>
                    <a:lnTo>
                      <a:pt x="119" y="217"/>
                    </a:lnTo>
                    <a:lnTo>
                      <a:pt x="118" y="219"/>
                    </a:lnTo>
                    <a:lnTo>
                      <a:pt x="117" y="219"/>
                    </a:lnTo>
                    <a:lnTo>
                      <a:pt x="116" y="219"/>
                    </a:lnTo>
                    <a:lnTo>
                      <a:pt x="115" y="219"/>
                    </a:lnTo>
                    <a:lnTo>
                      <a:pt x="114" y="219"/>
                    </a:lnTo>
                    <a:lnTo>
                      <a:pt x="114" y="218"/>
                    </a:lnTo>
                    <a:lnTo>
                      <a:pt x="114" y="217"/>
                    </a:lnTo>
                    <a:lnTo>
                      <a:pt x="114" y="217"/>
                    </a:lnTo>
                    <a:lnTo>
                      <a:pt x="114" y="216"/>
                    </a:lnTo>
                    <a:lnTo>
                      <a:pt x="115" y="216"/>
                    </a:lnTo>
                    <a:lnTo>
                      <a:pt x="116" y="216"/>
                    </a:lnTo>
                    <a:lnTo>
                      <a:pt x="116" y="214"/>
                    </a:lnTo>
                    <a:lnTo>
                      <a:pt x="117" y="213"/>
                    </a:lnTo>
                    <a:lnTo>
                      <a:pt x="117" y="212"/>
                    </a:lnTo>
                    <a:lnTo>
                      <a:pt x="116" y="212"/>
                    </a:lnTo>
                    <a:lnTo>
                      <a:pt x="116" y="211"/>
                    </a:lnTo>
                    <a:lnTo>
                      <a:pt x="114" y="211"/>
                    </a:lnTo>
                    <a:lnTo>
                      <a:pt x="114" y="211"/>
                    </a:lnTo>
                    <a:lnTo>
                      <a:pt x="113" y="211"/>
                    </a:lnTo>
                    <a:lnTo>
                      <a:pt x="112" y="210"/>
                    </a:lnTo>
                    <a:lnTo>
                      <a:pt x="111" y="210"/>
                    </a:lnTo>
                    <a:lnTo>
                      <a:pt x="111" y="209"/>
                    </a:lnTo>
                    <a:lnTo>
                      <a:pt x="111" y="209"/>
                    </a:lnTo>
                    <a:lnTo>
                      <a:pt x="110" y="208"/>
                    </a:lnTo>
                    <a:lnTo>
                      <a:pt x="109" y="208"/>
                    </a:lnTo>
                    <a:lnTo>
                      <a:pt x="109" y="207"/>
                    </a:lnTo>
                    <a:lnTo>
                      <a:pt x="109" y="207"/>
                    </a:lnTo>
                    <a:lnTo>
                      <a:pt x="108" y="207"/>
                    </a:lnTo>
                    <a:lnTo>
                      <a:pt x="107" y="207"/>
                    </a:lnTo>
                    <a:lnTo>
                      <a:pt x="107" y="207"/>
                    </a:lnTo>
                    <a:lnTo>
                      <a:pt x="107" y="206"/>
                    </a:lnTo>
                    <a:lnTo>
                      <a:pt x="107" y="205"/>
                    </a:lnTo>
                    <a:lnTo>
                      <a:pt x="107" y="204"/>
                    </a:lnTo>
                    <a:lnTo>
                      <a:pt x="106" y="204"/>
                    </a:lnTo>
                    <a:lnTo>
                      <a:pt x="105" y="205"/>
                    </a:lnTo>
                    <a:lnTo>
                      <a:pt x="104" y="204"/>
                    </a:lnTo>
                    <a:lnTo>
                      <a:pt x="104" y="204"/>
                    </a:lnTo>
                    <a:lnTo>
                      <a:pt x="103" y="204"/>
                    </a:lnTo>
                    <a:lnTo>
                      <a:pt x="102" y="204"/>
                    </a:lnTo>
                    <a:lnTo>
                      <a:pt x="101" y="203"/>
                    </a:lnTo>
                    <a:lnTo>
                      <a:pt x="100" y="202"/>
                    </a:lnTo>
                    <a:lnTo>
                      <a:pt x="100" y="202"/>
                    </a:lnTo>
                    <a:lnTo>
                      <a:pt x="100" y="201"/>
                    </a:lnTo>
                    <a:lnTo>
                      <a:pt x="100" y="200"/>
                    </a:lnTo>
                    <a:lnTo>
                      <a:pt x="99" y="200"/>
                    </a:lnTo>
                    <a:lnTo>
                      <a:pt x="98" y="200"/>
                    </a:lnTo>
                    <a:lnTo>
                      <a:pt x="98" y="200"/>
                    </a:lnTo>
                    <a:lnTo>
                      <a:pt x="98" y="199"/>
                    </a:lnTo>
                    <a:lnTo>
                      <a:pt x="97" y="198"/>
                    </a:lnTo>
                    <a:lnTo>
                      <a:pt x="97" y="197"/>
                    </a:lnTo>
                    <a:lnTo>
                      <a:pt x="96" y="197"/>
                    </a:lnTo>
                    <a:lnTo>
                      <a:pt x="96" y="198"/>
                    </a:lnTo>
                    <a:lnTo>
                      <a:pt x="95" y="198"/>
                    </a:lnTo>
                    <a:lnTo>
                      <a:pt x="94" y="198"/>
                    </a:lnTo>
                    <a:lnTo>
                      <a:pt x="93" y="199"/>
                    </a:lnTo>
                    <a:lnTo>
                      <a:pt x="93" y="198"/>
                    </a:lnTo>
                    <a:lnTo>
                      <a:pt x="92" y="198"/>
                    </a:lnTo>
                    <a:lnTo>
                      <a:pt x="90" y="197"/>
                    </a:lnTo>
                    <a:lnTo>
                      <a:pt x="90" y="197"/>
                    </a:lnTo>
                    <a:lnTo>
                      <a:pt x="89" y="197"/>
                    </a:lnTo>
                    <a:lnTo>
                      <a:pt x="88" y="197"/>
                    </a:lnTo>
                    <a:lnTo>
                      <a:pt x="87" y="197"/>
                    </a:lnTo>
                    <a:lnTo>
                      <a:pt x="86" y="197"/>
                    </a:lnTo>
                    <a:lnTo>
                      <a:pt x="85" y="197"/>
                    </a:lnTo>
                    <a:lnTo>
                      <a:pt x="85" y="198"/>
                    </a:lnTo>
                    <a:lnTo>
                      <a:pt x="84" y="198"/>
                    </a:lnTo>
                    <a:lnTo>
                      <a:pt x="83" y="198"/>
                    </a:lnTo>
                    <a:lnTo>
                      <a:pt x="83" y="197"/>
                    </a:lnTo>
                    <a:lnTo>
                      <a:pt x="84" y="196"/>
                    </a:lnTo>
                    <a:lnTo>
                      <a:pt x="84" y="195"/>
                    </a:lnTo>
                    <a:lnTo>
                      <a:pt x="83" y="194"/>
                    </a:lnTo>
                    <a:lnTo>
                      <a:pt x="83" y="193"/>
                    </a:lnTo>
                    <a:lnTo>
                      <a:pt x="82" y="193"/>
                    </a:lnTo>
                    <a:lnTo>
                      <a:pt x="82" y="192"/>
                    </a:lnTo>
                    <a:lnTo>
                      <a:pt x="81" y="192"/>
                    </a:lnTo>
                    <a:lnTo>
                      <a:pt x="81" y="191"/>
                    </a:lnTo>
                    <a:lnTo>
                      <a:pt x="81" y="190"/>
                    </a:lnTo>
                    <a:lnTo>
                      <a:pt x="80" y="190"/>
                    </a:lnTo>
                    <a:lnTo>
                      <a:pt x="80" y="189"/>
                    </a:lnTo>
                    <a:lnTo>
                      <a:pt x="80" y="188"/>
                    </a:lnTo>
                    <a:lnTo>
                      <a:pt x="79" y="188"/>
                    </a:lnTo>
                    <a:lnTo>
                      <a:pt x="79" y="187"/>
                    </a:lnTo>
                    <a:lnTo>
                      <a:pt x="78" y="186"/>
                    </a:lnTo>
                    <a:lnTo>
                      <a:pt x="77" y="186"/>
                    </a:lnTo>
                    <a:lnTo>
                      <a:pt x="77" y="186"/>
                    </a:lnTo>
                    <a:lnTo>
                      <a:pt x="77" y="185"/>
                    </a:lnTo>
                    <a:lnTo>
                      <a:pt x="76" y="185"/>
                    </a:lnTo>
                    <a:lnTo>
                      <a:pt x="76" y="184"/>
                    </a:lnTo>
                    <a:lnTo>
                      <a:pt x="76" y="183"/>
                    </a:lnTo>
                    <a:lnTo>
                      <a:pt x="76" y="183"/>
                    </a:lnTo>
                    <a:lnTo>
                      <a:pt x="76" y="181"/>
                    </a:lnTo>
                    <a:lnTo>
                      <a:pt x="75" y="181"/>
                    </a:lnTo>
                    <a:lnTo>
                      <a:pt x="75" y="180"/>
                    </a:lnTo>
                    <a:lnTo>
                      <a:pt x="74" y="180"/>
                    </a:lnTo>
                    <a:lnTo>
                      <a:pt x="73" y="180"/>
                    </a:lnTo>
                    <a:lnTo>
                      <a:pt x="73" y="179"/>
                    </a:lnTo>
                    <a:lnTo>
                      <a:pt x="72" y="179"/>
                    </a:lnTo>
                    <a:lnTo>
                      <a:pt x="70" y="178"/>
                    </a:lnTo>
                    <a:lnTo>
                      <a:pt x="69" y="176"/>
                    </a:lnTo>
                    <a:lnTo>
                      <a:pt x="69" y="176"/>
                    </a:lnTo>
                    <a:lnTo>
                      <a:pt x="69" y="175"/>
                    </a:lnTo>
                    <a:lnTo>
                      <a:pt x="69" y="174"/>
                    </a:lnTo>
                    <a:lnTo>
                      <a:pt x="69" y="173"/>
                    </a:lnTo>
                    <a:lnTo>
                      <a:pt x="69" y="172"/>
                    </a:lnTo>
                    <a:lnTo>
                      <a:pt x="69" y="172"/>
                    </a:lnTo>
                    <a:lnTo>
                      <a:pt x="68" y="172"/>
                    </a:lnTo>
                    <a:lnTo>
                      <a:pt x="67" y="172"/>
                    </a:lnTo>
                    <a:lnTo>
                      <a:pt x="66" y="172"/>
                    </a:lnTo>
                    <a:lnTo>
                      <a:pt x="66" y="172"/>
                    </a:lnTo>
                    <a:lnTo>
                      <a:pt x="65" y="172"/>
                    </a:lnTo>
                    <a:lnTo>
                      <a:pt x="65" y="171"/>
                    </a:lnTo>
                    <a:lnTo>
                      <a:pt x="64" y="170"/>
                    </a:lnTo>
                    <a:lnTo>
                      <a:pt x="63" y="170"/>
                    </a:lnTo>
                    <a:lnTo>
                      <a:pt x="62" y="169"/>
                    </a:lnTo>
                    <a:lnTo>
                      <a:pt x="61" y="169"/>
                    </a:lnTo>
                    <a:lnTo>
                      <a:pt x="60" y="169"/>
                    </a:lnTo>
                    <a:lnTo>
                      <a:pt x="60" y="169"/>
                    </a:lnTo>
                    <a:lnTo>
                      <a:pt x="59" y="168"/>
                    </a:lnTo>
                    <a:lnTo>
                      <a:pt x="59" y="167"/>
                    </a:lnTo>
                    <a:lnTo>
                      <a:pt x="59" y="166"/>
                    </a:lnTo>
                    <a:lnTo>
                      <a:pt x="59" y="166"/>
                    </a:lnTo>
                    <a:lnTo>
                      <a:pt x="59" y="163"/>
                    </a:lnTo>
                    <a:lnTo>
                      <a:pt x="60" y="162"/>
                    </a:lnTo>
                    <a:lnTo>
                      <a:pt x="61" y="162"/>
                    </a:lnTo>
                    <a:lnTo>
                      <a:pt x="61" y="159"/>
                    </a:lnTo>
                    <a:lnTo>
                      <a:pt x="61" y="158"/>
                    </a:lnTo>
                    <a:lnTo>
                      <a:pt x="59" y="159"/>
                    </a:lnTo>
                    <a:lnTo>
                      <a:pt x="58" y="158"/>
                    </a:lnTo>
                    <a:lnTo>
                      <a:pt x="56" y="157"/>
                    </a:lnTo>
                    <a:lnTo>
                      <a:pt x="56" y="157"/>
                    </a:lnTo>
                    <a:lnTo>
                      <a:pt x="55" y="157"/>
                    </a:lnTo>
                    <a:lnTo>
                      <a:pt x="54" y="157"/>
                    </a:lnTo>
                    <a:lnTo>
                      <a:pt x="52" y="156"/>
                    </a:lnTo>
                    <a:lnTo>
                      <a:pt x="52" y="155"/>
                    </a:lnTo>
                    <a:lnTo>
                      <a:pt x="51" y="155"/>
                    </a:lnTo>
                    <a:lnTo>
                      <a:pt x="50" y="155"/>
                    </a:lnTo>
                    <a:lnTo>
                      <a:pt x="49" y="154"/>
                    </a:lnTo>
                    <a:lnTo>
                      <a:pt x="47" y="154"/>
                    </a:lnTo>
                    <a:lnTo>
                      <a:pt x="47" y="153"/>
                    </a:lnTo>
                    <a:lnTo>
                      <a:pt x="45" y="152"/>
                    </a:lnTo>
                    <a:lnTo>
                      <a:pt x="45" y="152"/>
                    </a:lnTo>
                    <a:lnTo>
                      <a:pt x="45" y="151"/>
                    </a:lnTo>
                    <a:lnTo>
                      <a:pt x="44" y="150"/>
                    </a:lnTo>
                    <a:lnTo>
                      <a:pt x="43" y="150"/>
                    </a:lnTo>
                    <a:lnTo>
                      <a:pt x="42" y="148"/>
                    </a:lnTo>
                    <a:lnTo>
                      <a:pt x="42" y="147"/>
                    </a:lnTo>
                    <a:lnTo>
                      <a:pt x="42" y="146"/>
                    </a:lnTo>
                    <a:lnTo>
                      <a:pt x="42" y="145"/>
                    </a:lnTo>
                    <a:lnTo>
                      <a:pt x="41" y="145"/>
                    </a:lnTo>
                    <a:lnTo>
                      <a:pt x="42" y="144"/>
                    </a:lnTo>
                    <a:lnTo>
                      <a:pt x="42" y="143"/>
                    </a:lnTo>
                    <a:lnTo>
                      <a:pt x="42" y="142"/>
                    </a:lnTo>
                    <a:lnTo>
                      <a:pt x="42" y="141"/>
                    </a:lnTo>
                    <a:lnTo>
                      <a:pt x="42" y="141"/>
                    </a:lnTo>
                    <a:lnTo>
                      <a:pt x="42" y="140"/>
                    </a:lnTo>
                    <a:lnTo>
                      <a:pt x="42" y="139"/>
                    </a:lnTo>
                    <a:lnTo>
                      <a:pt x="42" y="138"/>
                    </a:lnTo>
                    <a:lnTo>
                      <a:pt x="42" y="138"/>
                    </a:lnTo>
                    <a:lnTo>
                      <a:pt x="42" y="137"/>
                    </a:lnTo>
                    <a:lnTo>
                      <a:pt x="42" y="136"/>
                    </a:lnTo>
                    <a:lnTo>
                      <a:pt x="40" y="135"/>
                    </a:lnTo>
                    <a:lnTo>
                      <a:pt x="39" y="134"/>
                    </a:lnTo>
                    <a:lnTo>
                      <a:pt x="39" y="133"/>
                    </a:lnTo>
                    <a:lnTo>
                      <a:pt x="38" y="131"/>
                    </a:lnTo>
                    <a:lnTo>
                      <a:pt x="38" y="130"/>
                    </a:lnTo>
                    <a:lnTo>
                      <a:pt x="37" y="129"/>
                    </a:lnTo>
                    <a:lnTo>
                      <a:pt x="36" y="129"/>
                    </a:lnTo>
                    <a:lnTo>
                      <a:pt x="35" y="128"/>
                    </a:lnTo>
                    <a:lnTo>
                      <a:pt x="35" y="128"/>
                    </a:lnTo>
                    <a:lnTo>
                      <a:pt x="34" y="128"/>
                    </a:lnTo>
                    <a:lnTo>
                      <a:pt x="33" y="127"/>
                    </a:lnTo>
                    <a:lnTo>
                      <a:pt x="32" y="126"/>
                    </a:lnTo>
                    <a:lnTo>
                      <a:pt x="31" y="126"/>
                    </a:lnTo>
                    <a:lnTo>
                      <a:pt x="31" y="125"/>
                    </a:lnTo>
                    <a:lnTo>
                      <a:pt x="31" y="124"/>
                    </a:lnTo>
                    <a:lnTo>
                      <a:pt x="30" y="124"/>
                    </a:lnTo>
                    <a:lnTo>
                      <a:pt x="29" y="124"/>
                    </a:lnTo>
                    <a:lnTo>
                      <a:pt x="28" y="124"/>
                    </a:lnTo>
                    <a:lnTo>
                      <a:pt x="28" y="124"/>
                    </a:lnTo>
                    <a:lnTo>
                      <a:pt x="27" y="124"/>
                    </a:lnTo>
                    <a:lnTo>
                      <a:pt x="26" y="124"/>
                    </a:lnTo>
                    <a:lnTo>
                      <a:pt x="25" y="124"/>
                    </a:lnTo>
                    <a:lnTo>
                      <a:pt x="25" y="124"/>
                    </a:lnTo>
                    <a:lnTo>
                      <a:pt x="24" y="123"/>
                    </a:lnTo>
                    <a:lnTo>
                      <a:pt x="23" y="123"/>
                    </a:lnTo>
                    <a:lnTo>
                      <a:pt x="22" y="122"/>
                    </a:lnTo>
                    <a:lnTo>
                      <a:pt x="21" y="121"/>
                    </a:lnTo>
                    <a:lnTo>
                      <a:pt x="20" y="120"/>
                    </a:lnTo>
                    <a:lnTo>
                      <a:pt x="19" y="118"/>
                    </a:lnTo>
                    <a:lnTo>
                      <a:pt x="19" y="117"/>
                    </a:lnTo>
                    <a:lnTo>
                      <a:pt x="19" y="117"/>
                    </a:lnTo>
                    <a:lnTo>
                      <a:pt x="18" y="117"/>
                    </a:lnTo>
                    <a:lnTo>
                      <a:pt x="18" y="116"/>
                    </a:lnTo>
                    <a:lnTo>
                      <a:pt x="15" y="115"/>
                    </a:lnTo>
                    <a:lnTo>
                      <a:pt x="14" y="114"/>
                    </a:lnTo>
                    <a:lnTo>
                      <a:pt x="13" y="113"/>
                    </a:lnTo>
                    <a:lnTo>
                      <a:pt x="13" y="112"/>
                    </a:lnTo>
                    <a:lnTo>
                      <a:pt x="12" y="111"/>
                    </a:lnTo>
                    <a:lnTo>
                      <a:pt x="12" y="110"/>
                    </a:lnTo>
                    <a:lnTo>
                      <a:pt x="11" y="110"/>
                    </a:lnTo>
                    <a:lnTo>
                      <a:pt x="11" y="109"/>
                    </a:lnTo>
                    <a:lnTo>
                      <a:pt x="11" y="108"/>
                    </a:lnTo>
                    <a:lnTo>
                      <a:pt x="11" y="107"/>
                    </a:lnTo>
                    <a:lnTo>
                      <a:pt x="12" y="107"/>
                    </a:lnTo>
                    <a:lnTo>
                      <a:pt x="13" y="107"/>
                    </a:lnTo>
                    <a:lnTo>
                      <a:pt x="13" y="106"/>
                    </a:lnTo>
                    <a:lnTo>
                      <a:pt x="13" y="105"/>
                    </a:lnTo>
                    <a:lnTo>
                      <a:pt x="13" y="104"/>
                    </a:lnTo>
                    <a:lnTo>
                      <a:pt x="13" y="103"/>
                    </a:lnTo>
                    <a:lnTo>
                      <a:pt x="13" y="102"/>
                    </a:lnTo>
                    <a:lnTo>
                      <a:pt x="12" y="100"/>
                    </a:lnTo>
                    <a:lnTo>
                      <a:pt x="11" y="100"/>
                    </a:lnTo>
                    <a:lnTo>
                      <a:pt x="11" y="100"/>
                    </a:lnTo>
                    <a:lnTo>
                      <a:pt x="11" y="99"/>
                    </a:lnTo>
                    <a:lnTo>
                      <a:pt x="10" y="98"/>
                    </a:lnTo>
                    <a:lnTo>
                      <a:pt x="9" y="97"/>
                    </a:lnTo>
                    <a:lnTo>
                      <a:pt x="8" y="96"/>
                    </a:lnTo>
                    <a:lnTo>
                      <a:pt x="8" y="95"/>
                    </a:lnTo>
                    <a:lnTo>
                      <a:pt x="8" y="94"/>
                    </a:lnTo>
                    <a:lnTo>
                      <a:pt x="7" y="93"/>
                    </a:lnTo>
                    <a:lnTo>
                      <a:pt x="7" y="93"/>
                    </a:lnTo>
                    <a:lnTo>
                      <a:pt x="6" y="93"/>
                    </a:lnTo>
                    <a:lnTo>
                      <a:pt x="5" y="93"/>
                    </a:lnTo>
                    <a:lnTo>
                      <a:pt x="4" y="92"/>
                    </a:lnTo>
                    <a:lnTo>
                      <a:pt x="4" y="92"/>
                    </a:lnTo>
                    <a:lnTo>
                      <a:pt x="3" y="91"/>
                    </a:lnTo>
                    <a:lnTo>
                      <a:pt x="2" y="90"/>
                    </a:lnTo>
                    <a:lnTo>
                      <a:pt x="1" y="90"/>
                    </a:lnTo>
                    <a:lnTo>
                      <a:pt x="1" y="89"/>
                    </a:lnTo>
                    <a:lnTo>
                      <a:pt x="0" y="87"/>
                    </a:lnTo>
                    <a:lnTo>
                      <a:pt x="0" y="86"/>
                    </a:lnTo>
                    <a:lnTo>
                      <a:pt x="0" y="84"/>
                    </a:lnTo>
                    <a:lnTo>
                      <a:pt x="0" y="83"/>
                    </a:lnTo>
                    <a:lnTo>
                      <a:pt x="0" y="83"/>
                    </a:lnTo>
                    <a:lnTo>
                      <a:pt x="13" y="53"/>
                    </a:lnTo>
                    <a:lnTo>
                      <a:pt x="14" y="50"/>
                    </a:lnTo>
                    <a:lnTo>
                      <a:pt x="14" y="48"/>
                    </a:lnTo>
                    <a:lnTo>
                      <a:pt x="28" y="13"/>
                    </a:lnTo>
                    <a:lnTo>
                      <a:pt x="29" y="10"/>
                    </a:lnTo>
                    <a:lnTo>
                      <a:pt x="31" y="10"/>
                    </a:lnTo>
                    <a:lnTo>
                      <a:pt x="31" y="10"/>
                    </a:lnTo>
                    <a:lnTo>
                      <a:pt x="33" y="9"/>
                    </a:lnTo>
                    <a:lnTo>
                      <a:pt x="35" y="7"/>
                    </a:lnTo>
                    <a:lnTo>
                      <a:pt x="36" y="7"/>
                    </a:lnTo>
                    <a:lnTo>
                      <a:pt x="37" y="7"/>
                    </a:lnTo>
                    <a:lnTo>
                      <a:pt x="38" y="6"/>
                    </a:lnTo>
                    <a:lnTo>
                      <a:pt x="39" y="6"/>
                    </a:lnTo>
                    <a:lnTo>
                      <a:pt x="40" y="6"/>
                    </a:lnTo>
                    <a:lnTo>
                      <a:pt x="41" y="5"/>
                    </a:lnTo>
                    <a:lnTo>
                      <a:pt x="42" y="4"/>
                    </a:lnTo>
                    <a:lnTo>
                      <a:pt x="42" y="3"/>
                    </a:lnTo>
                    <a:lnTo>
                      <a:pt x="44" y="2"/>
                    </a:lnTo>
                    <a:lnTo>
                      <a:pt x="45" y="0"/>
                    </a:lnTo>
                    <a:lnTo>
                      <a:pt x="46" y="1"/>
                    </a:lnTo>
                    <a:lnTo>
                      <a:pt x="47" y="1"/>
                    </a:lnTo>
                    <a:lnTo>
                      <a:pt x="48" y="0"/>
                    </a:lnTo>
                    <a:lnTo>
                      <a:pt x="49" y="1"/>
                    </a:lnTo>
                    <a:lnTo>
                      <a:pt x="49" y="2"/>
                    </a:lnTo>
                    <a:lnTo>
                      <a:pt x="50" y="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75" name="Freeform 1234">
                <a:extLst>
                  <a:ext uri="{FF2B5EF4-FFF2-40B4-BE49-F238E27FC236}">
                    <a16:creationId xmlns:a16="http://schemas.microsoft.com/office/drawing/2014/main" id="{1BFAB920-E4B8-47D0-9B62-3A7A15AA0F70}"/>
                  </a:ext>
                </a:extLst>
              </p:cNvPr>
              <p:cNvSpPr>
                <a:spLocks/>
              </p:cNvSpPr>
              <p:nvPr/>
            </p:nvSpPr>
            <p:spPr bwMode="auto">
              <a:xfrm>
                <a:off x="5619" y="2765"/>
                <a:ext cx="162" cy="283"/>
              </a:xfrm>
              <a:custGeom>
                <a:avLst/>
                <a:gdLst>
                  <a:gd name="T0" fmla="*/ 125 w 162"/>
                  <a:gd name="T1" fmla="*/ 189 h 283"/>
                  <a:gd name="T2" fmla="*/ 109 w 162"/>
                  <a:gd name="T3" fmla="*/ 200 h 283"/>
                  <a:gd name="T4" fmla="*/ 99 w 162"/>
                  <a:gd name="T5" fmla="*/ 208 h 283"/>
                  <a:gd name="T6" fmla="*/ 65 w 162"/>
                  <a:gd name="T7" fmla="*/ 227 h 283"/>
                  <a:gd name="T8" fmla="*/ 50 w 162"/>
                  <a:gd name="T9" fmla="*/ 232 h 283"/>
                  <a:gd name="T10" fmla="*/ 40 w 162"/>
                  <a:gd name="T11" fmla="*/ 246 h 283"/>
                  <a:gd name="T12" fmla="*/ 22 w 162"/>
                  <a:gd name="T13" fmla="*/ 259 h 283"/>
                  <a:gd name="T14" fmla="*/ 10 w 162"/>
                  <a:gd name="T15" fmla="*/ 280 h 283"/>
                  <a:gd name="T16" fmla="*/ 4 w 162"/>
                  <a:gd name="T17" fmla="*/ 282 h 283"/>
                  <a:gd name="T18" fmla="*/ 0 w 162"/>
                  <a:gd name="T19" fmla="*/ 274 h 283"/>
                  <a:gd name="T20" fmla="*/ 2 w 162"/>
                  <a:gd name="T21" fmla="*/ 265 h 283"/>
                  <a:gd name="T22" fmla="*/ 1 w 162"/>
                  <a:gd name="T23" fmla="*/ 252 h 283"/>
                  <a:gd name="T24" fmla="*/ 3 w 162"/>
                  <a:gd name="T25" fmla="*/ 245 h 283"/>
                  <a:gd name="T26" fmla="*/ 14 w 162"/>
                  <a:gd name="T27" fmla="*/ 236 h 283"/>
                  <a:gd name="T28" fmla="*/ 17 w 162"/>
                  <a:gd name="T29" fmla="*/ 228 h 283"/>
                  <a:gd name="T30" fmla="*/ 21 w 162"/>
                  <a:gd name="T31" fmla="*/ 220 h 283"/>
                  <a:gd name="T32" fmla="*/ 33 w 162"/>
                  <a:gd name="T33" fmla="*/ 214 h 283"/>
                  <a:gd name="T34" fmla="*/ 38 w 162"/>
                  <a:gd name="T35" fmla="*/ 208 h 283"/>
                  <a:gd name="T36" fmla="*/ 41 w 162"/>
                  <a:gd name="T37" fmla="*/ 201 h 283"/>
                  <a:gd name="T38" fmla="*/ 51 w 162"/>
                  <a:gd name="T39" fmla="*/ 196 h 283"/>
                  <a:gd name="T40" fmla="*/ 57 w 162"/>
                  <a:gd name="T41" fmla="*/ 191 h 283"/>
                  <a:gd name="T42" fmla="*/ 64 w 162"/>
                  <a:gd name="T43" fmla="*/ 181 h 283"/>
                  <a:gd name="T44" fmla="*/ 70 w 162"/>
                  <a:gd name="T45" fmla="*/ 181 h 283"/>
                  <a:gd name="T46" fmla="*/ 70 w 162"/>
                  <a:gd name="T47" fmla="*/ 175 h 283"/>
                  <a:gd name="T48" fmla="*/ 60 w 162"/>
                  <a:gd name="T49" fmla="*/ 176 h 283"/>
                  <a:gd name="T50" fmla="*/ 55 w 162"/>
                  <a:gd name="T51" fmla="*/ 176 h 283"/>
                  <a:gd name="T52" fmla="*/ 55 w 162"/>
                  <a:gd name="T53" fmla="*/ 170 h 283"/>
                  <a:gd name="T54" fmla="*/ 48 w 162"/>
                  <a:gd name="T55" fmla="*/ 171 h 283"/>
                  <a:gd name="T56" fmla="*/ 51 w 162"/>
                  <a:gd name="T57" fmla="*/ 164 h 283"/>
                  <a:gd name="T58" fmla="*/ 48 w 162"/>
                  <a:gd name="T59" fmla="*/ 160 h 283"/>
                  <a:gd name="T60" fmla="*/ 46 w 162"/>
                  <a:gd name="T61" fmla="*/ 152 h 283"/>
                  <a:gd name="T62" fmla="*/ 40 w 162"/>
                  <a:gd name="T63" fmla="*/ 147 h 283"/>
                  <a:gd name="T64" fmla="*/ 41 w 162"/>
                  <a:gd name="T65" fmla="*/ 138 h 283"/>
                  <a:gd name="T66" fmla="*/ 47 w 162"/>
                  <a:gd name="T67" fmla="*/ 134 h 283"/>
                  <a:gd name="T68" fmla="*/ 57 w 162"/>
                  <a:gd name="T69" fmla="*/ 129 h 283"/>
                  <a:gd name="T70" fmla="*/ 58 w 162"/>
                  <a:gd name="T71" fmla="*/ 121 h 283"/>
                  <a:gd name="T72" fmla="*/ 59 w 162"/>
                  <a:gd name="T73" fmla="*/ 113 h 283"/>
                  <a:gd name="T74" fmla="*/ 66 w 162"/>
                  <a:gd name="T75" fmla="*/ 112 h 283"/>
                  <a:gd name="T76" fmla="*/ 65 w 162"/>
                  <a:gd name="T77" fmla="*/ 108 h 283"/>
                  <a:gd name="T78" fmla="*/ 129 w 162"/>
                  <a:gd name="T79" fmla="*/ 2 h 283"/>
                  <a:gd name="T80" fmla="*/ 134 w 162"/>
                  <a:gd name="T81" fmla="*/ 14 h 283"/>
                  <a:gd name="T82" fmla="*/ 136 w 162"/>
                  <a:gd name="T83" fmla="*/ 38 h 283"/>
                  <a:gd name="T84" fmla="*/ 137 w 162"/>
                  <a:gd name="T85" fmla="*/ 55 h 283"/>
                  <a:gd name="T86" fmla="*/ 144 w 162"/>
                  <a:gd name="T87" fmla="*/ 68 h 283"/>
                  <a:gd name="T88" fmla="*/ 146 w 162"/>
                  <a:gd name="T89" fmla="*/ 84 h 283"/>
                  <a:gd name="T90" fmla="*/ 158 w 162"/>
                  <a:gd name="T91" fmla="*/ 99 h 283"/>
                  <a:gd name="T92" fmla="*/ 158 w 162"/>
                  <a:gd name="T93" fmla="*/ 120 h 283"/>
                  <a:gd name="T94" fmla="*/ 161 w 162"/>
                  <a:gd name="T95" fmla="*/ 138 h 283"/>
                  <a:gd name="T96" fmla="*/ 157 w 162"/>
                  <a:gd name="T97" fmla="*/ 153 h 283"/>
                  <a:gd name="T98" fmla="*/ 153 w 162"/>
                  <a:gd name="T99" fmla="*/ 163 h 283"/>
                  <a:gd name="T100" fmla="*/ 141 w 162"/>
                  <a:gd name="T101" fmla="*/ 167 h 283"/>
                  <a:gd name="T102" fmla="*/ 132 w 162"/>
                  <a:gd name="T103" fmla="*/ 172 h 283"/>
                  <a:gd name="T104" fmla="*/ 133 w 162"/>
                  <a:gd name="T105" fmla="*/ 176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2" h="283">
                    <a:moveTo>
                      <a:pt x="139" y="182"/>
                    </a:moveTo>
                    <a:lnTo>
                      <a:pt x="138" y="183"/>
                    </a:lnTo>
                    <a:lnTo>
                      <a:pt x="134" y="184"/>
                    </a:lnTo>
                    <a:lnTo>
                      <a:pt x="128" y="186"/>
                    </a:lnTo>
                    <a:lnTo>
                      <a:pt x="127" y="188"/>
                    </a:lnTo>
                    <a:lnTo>
                      <a:pt x="125" y="189"/>
                    </a:lnTo>
                    <a:lnTo>
                      <a:pt x="124" y="190"/>
                    </a:lnTo>
                    <a:lnTo>
                      <a:pt x="121" y="194"/>
                    </a:lnTo>
                    <a:lnTo>
                      <a:pt x="120" y="196"/>
                    </a:lnTo>
                    <a:lnTo>
                      <a:pt x="117" y="198"/>
                    </a:lnTo>
                    <a:lnTo>
                      <a:pt x="117" y="199"/>
                    </a:lnTo>
                    <a:lnTo>
                      <a:pt x="109" y="200"/>
                    </a:lnTo>
                    <a:lnTo>
                      <a:pt x="106" y="201"/>
                    </a:lnTo>
                    <a:lnTo>
                      <a:pt x="105" y="202"/>
                    </a:lnTo>
                    <a:lnTo>
                      <a:pt x="103" y="203"/>
                    </a:lnTo>
                    <a:lnTo>
                      <a:pt x="103" y="203"/>
                    </a:lnTo>
                    <a:lnTo>
                      <a:pt x="100" y="207"/>
                    </a:lnTo>
                    <a:lnTo>
                      <a:pt x="99" y="208"/>
                    </a:lnTo>
                    <a:lnTo>
                      <a:pt x="98" y="209"/>
                    </a:lnTo>
                    <a:lnTo>
                      <a:pt x="96" y="211"/>
                    </a:lnTo>
                    <a:lnTo>
                      <a:pt x="86" y="215"/>
                    </a:lnTo>
                    <a:lnTo>
                      <a:pt x="78" y="220"/>
                    </a:lnTo>
                    <a:lnTo>
                      <a:pt x="72" y="224"/>
                    </a:lnTo>
                    <a:lnTo>
                      <a:pt x="65" y="227"/>
                    </a:lnTo>
                    <a:lnTo>
                      <a:pt x="61" y="229"/>
                    </a:lnTo>
                    <a:lnTo>
                      <a:pt x="59" y="230"/>
                    </a:lnTo>
                    <a:lnTo>
                      <a:pt x="55" y="231"/>
                    </a:lnTo>
                    <a:lnTo>
                      <a:pt x="52" y="231"/>
                    </a:lnTo>
                    <a:lnTo>
                      <a:pt x="51" y="232"/>
                    </a:lnTo>
                    <a:lnTo>
                      <a:pt x="50" y="232"/>
                    </a:lnTo>
                    <a:lnTo>
                      <a:pt x="48" y="234"/>
                    </a:lnTo>
                    <a:lnTo>
                      <a:pt x="46" y="235"/>
                    </a:lnTo>
                    <a:lnTo>
                      <a:pt x="41" y="241"/>
                    </a:lnTo>
                    <a:lnTo>
                      <a:pt x="41" y="242"/>
                    </a:lnTo>
                    <a:lnTo>
                      <a:pt x="40" y="244"/>
                    </a:lnTo>
                    <a:lnTo>
                      <a:pt x="40" y="246"/>
                    </a:lnTo>
                    <a:lnTo>
                      <a:pt x="37" y="250"/>
                    </a:lnTo>
                    <a:lnTo>
                      <a:pt x="36" y="251"/>
                    </a:lnTo>
                    <a:lnTo>
                      <a:pt x="34" y="253"/>
                    </a:lnTo>
                    <a:lnTo>
                      <a:pt x="30" y="254"/>
                    </a:lnTo>
                    <a:lnTo>
                      <a:pt x="27" y="255"/>
                    </a:lnTo>
                    <a:lnTo>
                      <a:pt x="22" y="259"/>
                    </a:lnTo>
                    <a:lnTo>
                      <a:pt x="20" y="261"/>
                    </a:lnTo>
                    <a:lnTo>
                      <a:pt x="19" y="264"/>
                    </a:lnTo>
                    <a:lnTo>
                      <a:pt x="18" y="268"/>
                    </a:lnTo>
                    <a:lnTo>
                      <a:pt x="16" y="271"/>
                    </a:lnTo>
                    <a:lnTo>
                      <a:pt x="11" y="278"/>
                    </a:lnTo>
                    <a:lnTo>
                      <a:pt x="10" y="280"/>
                    </a:lnTo>
                    <a:lnTo>
                      <a:pt x="9" y="281"/>
                    </a:lnTo>
                    <a:lnTo>
                      <a:pt x="9" y="282"/>
                    </a:lnTo>
                    <a:lnTo>
                      <a:pt x="9" y="283"/>
                    </a:lnTo>
                    <a:lnTo>
                      <a:pt x="8" y="283"/>
                    </a:lnTo>
                    <a:lnTo>
                      <a:pt x="6" y="283"/>
                    </a:lnTo>
                    <a:lnTo>
                      <a:pt x="4" y="282"/>
                    </a:lnTo>
                    <a:lnTo>
                      <a:pt x="4" y="281"/>
                    </a:lnTo>
                    <a:lnTo>
                      <a:pt x="4" y="280"/>
                    </a:lnTo>
                    <a:lnTo>
                      <a:pt x="3" y="277"/>
                    </a:lnTo>
                    <a:lnTo>
                      <a:pt x="2" y="276"/>
                    </a:lnTo>
                    <a:lnTo>
                      <a:pt x="2" y="276"/>
                    </a:lnTo>
                    <a:lnTo>
                      <a:pt x="0" y="274"/>
                    </a:lnTo>
                    <a:lnTo>
                      <a:pt x="0" y="273"/>
                    </a:lnTo>
                    <a:lnTo>
                      <a:pt x="0" y="272"/>
                    </a:lnTo>
                    <a:lnTo>
                      <a:pt x="0" y="272"/>
                    </a:lnTo>
                    <a:lnTo>
                      <a:pt x="0" y="270"/>
                    </a:lnTo>
                    <a:lnTo>
                      <a:pt x="0" y="268"/>
                    </a:lnTo>
                    <a:lnTo>
                      <a:pt x="2" y="265"/>
                    </a:lnTo>
                    <a:lnTo>
                      <a:pt x="3" y="265"/>
                    </a:lnTo>
                    <a:lnTo>
                      <a:pt x="3" y="264"/>
                    </a:lnTo>
                    <a:lnTo>
                      <a:pt x="3" y="262"/>
                    </a:lnTo>
                    <a:lnTo>
                      <a:pt x="1" y="257"/>
                    </a:lnTo>
                    <a:lnTo>
                      <a:pt x="1" y="255"/>
                    </a:lnTo>
                    <a:lnTo>
                      <a:pt x="1" y="252"/>
                    </a:lnTo>
                    <a:lnTo>
                      <a:pt x="2" y="251"/>
                    </a:lnTo>
                    <a:lnTo>
                      <a:pt x="2" y="251"/>
                    </a:lnTo>
                    <a:lnTo>
                      <a:pt x="1" y="248"/>
                    </a:lnTo>
                    <a:lnTo>
                      <a:pt x="1" y="248"/>
                    </a:lnTo>
                    <a:lnTo>
                      <a:pt x="2" y="245"/>
                    </a:lnTo>
                    <a:lnTo>
                      <a:pt x="3" y="245"/>
                    </a:lnTo>
                    <a:lnTo>
                      <a:pt x="9" y="243"/>
                    </a:lnTo>
                    <a:lnTo>
                      <a:pt x="10" y="243"/>
                    </a:lnTo>
                    <a:lnTo>
                      <a:pt x="13" y="241"/>
                    </a:lnTo>
                    <a:lnTo>
                      <a:pt x="13" y="240"/>
                    </a:lnTo>
                    <a:lnTo>
                      <a:pt x="14" y="237"/>
                    </a:lnTo>
                    <a:lnTo>
                      <a:pt x="14" y="236"/>
                    </a:lnTo>
                    <a:lnTo>
                      <a:pt x="15" y="235"/>
                    </a:lnTo>
                    <a:lnTo>
                      <a:pt x="16" y="234"/>
                    </a:lnTo>
                    <a:lnTo>
                      <a:pt x="16" y="233"/>
                    </a:lnTo>
                    <a:lnTo>
                      <a:pt x="16" y="230"/>
                    </a:lnTo>
                    <a:lnTo>
                      <a:pt x="16" y="229"/>
                    </a:lnTo>
                    <a:lnTo>
                      <a:pt x="17" y="228"/>
                    </a:lnTo>
                    <a:lnTo>
                      <a:pt x="18" y="226"/>
                    </a:lnTo>
                    <a:lnTo>
                      <a:pt x="18" y="225"/>
                    </a:lnTo>
                    <a:lnTo>
                      <a:pt x="18" y="223"/>
                    </a:lnTo>
                    <a:lnTo>
                      <a:pt x="18" y="222"/>
                    </a:lnTo>
                    <a:lnTo>
                      <a:pt x="19" y="222"/>
                    </a:lnTo>
                    <a:lnTo>
                      <a:pt x="21" y="220"/>
                    </a:lnTo>
                    <a:lnTo>
                      <a:pt x="21" y="220"/>
                    </a:lnTo>
                    <a:lnTo>
                      <a:pt x="22" y="220"/>
                    </a:lnTo>
                    <a:lnTo>
                      <a:pt x="24" y="217"/>
                    </a:lnTo>
                    <a:lnTo>
                      <a:pt x="27" y="215"/>
                    </a:lnTo>
                    <a:lnTo>
                      <a:pt x="29" y="214"/>
                    </a:lnTo>
                    <a:lnTo>
                      <a:pt x="33" y="214"/>
                    </a:lnTo>
                    <a:lnTo>
                      <a:pt x="34" y="213"/>
                    </a:lnTo>
                    <a:lnTo>
                      <a:pt x="37" y="211"/>
                    </a:lnTo>
                    <a:lnTo>
                      <a:pt x="38" y="211"/>
                    </a:lnTo>
                    <a:lnTo>
                      <a:pt x="38" y="210"/>
                    </a:lnTo>
                    <a:lnTo>
                      <a:pt x="38" y="209"/>
                    </a:lnTo>
                    <a:lnTo>
                      <a:pt x="38" y="208"/>
                    </a:lnTo>
                    <a:lnTo>
                      <a:pt x="38" y="207"/>
                    </a:lnTo>
                    <a:lnTo>
                      <a:pt x="38" y="207"/>
                    </a:lnTo>
                    <a:lnTo>
                      <a:pt x="39" y="203"/>
                    </a:lnTo>
                    <a:lnTo>
                      <a:pt x="39" y="203"/>
                    </a:lnTo>
                    <a:lnTo>
                      <a:pt x="40" y="202"/>
                    </a:lnTo>
                    <a:lnTo>
                      <a:pt x="41" y="201"/>
                    </a:lnTo>
                    <a:lnTo>
                      <a:pt x="42" y="201"/>
                    </a:lnTo>
                    <a:lnTo>
                      <a:pt x="44" y="199"/>
                    </a:lnTo>
                    <a:lnTo>
                      <a:pt x="47" y="198"/>
                    </a:lnTo>
                    <a:lnTo>
                      <a:pt x="49" y="197"/>
                    </a:lnTo>
                    <a:lnTo>
                      <a:pt x="50" y="196"/>
                    </a:lnTo>
                    <a:lnTo>
                      <a:pt x="51" y="196"/>
                    </a:lnTo>
                    <a:lnTo>
                      <a:pt x="52" y="195"/>
                    </a:lnTo>
                    <a:lnTo>
                      <a:pt x="55" y="195"/>
                    </a:lnTo>
                    <a:lnTo>
                      <a:pt x="55" y="193"/>
                    </a:lnTo>
                    <a:lnTo>
                      <a:pt x="55" y="193"/>
                    </a:lnTo>
                    <a:lnTo>
                      <a:pt x="56" y="191"/>
                    </a:lnTo>
                    <a:lnTo>
                      <a:pt x="57" y="191"/>
                    </a:lnTo>
                    <a:lnTo>
                      <a:pt x="58" y="189"/>
                    </a:lnTo>
                    <a:lnTo>
                      <a:pt x="59" y="189"/>
                    </a:lnTo>
                    <a:lnTo>
                      <a:pt x="59" y="189"/>
                    </a:lnTo>
                    <a:lnTo>
                      <a:pt x="59" y="186"/>
                    </a:lnTo>
                    <a:lnTo>
                      <a:pt x="60" y="185"/>
                    </a:lnTo>
                    <a:lnTo>
                      <a:pt x="64" y="181"/>
                    </a:lnTo>
                    <a:lnTo>
                      <a:pt x="65" y="180"/>
                    </a:lnTo>
                    <a:lnTo>
                      <a:pt x="65" y="181"/>
                    </a:lnTo>
                    <a:lnTo>
                      <a:pt x="65" y="181"/>
                    </a:lnTo>
                    <a:lnTo>
                      <a:pt x="69" y="182"/>
                    </a:lnTo>
                    <a:lnTo>
                      <a:pt x="69" y="182"/>
                    </a:lnTo>
                    <a:lnTo>
                      <a:pt x="70" y="181"/>
                    </a:lnTo>
                    <a:lnTo>
                      <a:pt x="71" y="180"/>
                    </a:lnTo>
                    <a:lnTo>
                      <a:pt x="71" y="179"/>
                    </a:lnTo>
                    <a:lnTo>
                      <a:pt x="71" y="179"/>
                    </a:lnTo>
                    <a:lnTo>
                      <a:pt x="71" y="177"/>
                    </a:lnTo>
                    <a:lnTo>
                      <a:pt x="70" y="176"/>
                    </a:lnTo>
                    <a:lnTo>
                      <a:pt x="70" y="175"/>
                    </a:lnTo>
                    <a:lnTo>
                      <a:pt x="70" y="174"/>
                    </a:lnTo>
                    <a:lnTo>
                      <a:pt x="69" y="174"/>
                    </a:lnTo>
                    <a:lnTo>
                      <a:pt x="66" y="175"/>
                    </a:lnTo>
                    <a:lnTo>
                      <a:pt x="65" y="174"/>
                    </a:lnTo>
                    <a:lnTo>
                      <a:pt x="62" y="176"/>
                    </a:lnTo>
                    <a:lnTo>
                      <a:pt x="60" y="176"/>
                    </a:lnTo>
                    <a:lnTo>
                      <a:pt x="59" y="177"/>
                    </a:lnTo>
                    <a:lnTo>
                      <a:pt x="56" y="178"/>
                    </a:lnTo>
                    <a:lnTo>
                      <a:pt x="55" y="179"/>
                    </a:lnTo>
                    <a:lnTo>
                      <a:pt x="55" y="178"/>
                    </a:lnTo>
                    <a:lnTo>
                      <a:pt x="55" y="177"/>
                    </a:lnTo>
                    <a:lnTo>
                      <a:pt x="55" y="176"/>
                    </a:lnTo>
                    <a:lnTo>
                      <a:pt x="56" y="174"/>
                    </a:lnTo>
                    <a:lnTo>
                      <a:pt x="57" y="173"/>
                    </a:lnTo>
                    <a:lnTo>
                      <a:pt x="58" y="172"/>
                    </a:lnTo>
                    <a:lnTo>
                      <a:pt x="57" y="172"/>
                    </a:lnTo>
                    <a:lnTo>
                      <a:pt x="57" y="171"/>
                    </a:lnTo>
                    <a:lnTo>
                      <a:pt x="55" y="170"/>
                    </a:lnTo>
                    <a:lnTo>
                      <a:pt x="55" y="170"/>
                    </a:lnTo>
                    <a:lnTo>
                      <a:pt x="54" y="170"/>
                    </a:lnTo>
                    <a:lnTo>
                      <a:pt x="51" y="172"/>
                    </a:lnTo>
                    <a:lnTo>
                      <a:pt x="49" y="173"/>
                    </a:lnTo>
                    <a:lnTo>
                      <a:pt x="48" y="173"/>
                    </a:lnTo>
                    <a:lnTo>
                      <a:pt x="48" y="171"/>
                    </a:lnTo>
                    <a:lnTo>
                      <a:pt x="48" y="170"/>
                    </a:lnTo>
                    <a:lnTo>
                      <a:pt x="48" y="169"/>
                    </a:lnTo>
                    <a:lnTo>
                      <a:pt x="48" y="169"/>
                    </a:lnTo>
                    <a:lnTo>
                      <a:pt x="49" y="168"/>
                    </a:lnTo>
                    <a:lnTo>
                      <a:pt x="50" y="166"/>
                    </a:lnTo>
                    <a:lnTo>
                      <a:pt x="51" y="164"/>
                    </a:lnTo>
                    <a:lnTo>
                      <a:pt x="51" y="162"/>
                    </a:lnTo>
                    <a:lnTo>
                      <a:pt x="51" y="161"/>
                    </a:lnTo>
                    <a:lnTo>
                      <a:pt x="51" y="161"/>
                    </a:lnTo>
                    <a:lnTo>
                      <a:pt x="49" y="160"/>
                    </a:lnTo>
                    <a:lnTo>
                      <a:pt x="49" y="160"/>
                    </a:lnTo>
                    <a:lnTo>
                      <a:pt x="48" y="160"/>
                    </a:lnTo>
                    <a:lnTo>
                      <a:pt x="46" y="160"/>
                    </a:lnTo>
                    <a:lnTo>
                      <a:pt x="45" y="158"/>
                    </a:lnTo>
                    <a:lnTo>
                      <a:pt x="45" y="158"/>
                    </a:lnTo>
                    <a:lnTo>
                      <a:pt x="44" y="157"/>
                    </a:lnTo>
                    <a:lnTo>
                      <a:pt x="44" y="155"/>
                    </a:lnTo>
                    <a:lnTo>
                      <a:pt x="46" y="152"/>
                    </a:lnTo>
                    <a:lnTo>
                      <a:pt x="46" y="150"/>
                    </a:lnTo>
                    <a:lnTo>
                      <a:pt x="45" y="150"/>
                    </a:lnTo>
                    <a:lnTo>
                      <a:pt x="43" y="149"/>
                    </a:lnTo>
                    <a:lnTo>
                      <a:pt x="41" y="148"/>
                    </a:lnTo>
                    <a:lnTo>
                      <a:pt x="41" y="148"/>
                    </a:lnTo>
                    <a:lnTo>
                      <a:pt x="40" y="147"/>
                    </a:lnTo>
                    <a:lnTo>
                      <a:pt x="40" y="145"/>
                    </a:lnTo>
                    <a:lnTo>
                      <a:pt x="40" y="145"/>
                    </a:lnTo>
                    <a:lnTo>
                      <a:pt x="41" y="143"/>
                    </a:lnTo>
                    <a:lnTo>
                      <a:pt x="41" y="141"/>
                    </a:lnTo>
                    <a:lnTo>
                      <a:pt x="41" y="141"/>
                    </a:lnTo>
                    <a:lnTo>
                      <a:pt x="41" y="138"/>
                    </a:lnTo>
                    <a:lnTo>
                      <a:pt x="41" y="136"/>
                    </a:lnTo>
                    <a:lnTo>
                      <a:pt x="43" y="134"/>
                    </a:lnTo>
                    <a:lnTo>
                      <a:pt x="44" y="133"/>
                    </a:lnTo>
                    <a:lnTo>
                      <a:pt x="44" y="133"/>
                    </a:lnTo>
                    <a:lnTo>
                      <a:pt x="47" y="134"/>
                    </a:lnTo>
                    <a:lnTo>
                      <a:pt x="47" y="134"/>
                    </a:lnTo>
                    <a:lnTo>
                      <a:pt x="49" y="134"/>
                    </a:lnTo>
                    <a:lnTo>
                      <a:pt x="51" y="134"/>
                    </a:lnTo>
                    <a:lnTo>
                      <a:pt x="52" y="132"/>
                    </a:lnTo>
                    <a:lnTo>
                      <a:pt x="54" y="131"/>
                    </a:lnTo>
                    <a:lnTo>
                      <a:pt x="55" y="131"/>
                    </a:lnTo>
                    <a:lnTo>
                      <a:pt x="57" y="129"/>
                    </a:lnTo>
                    <a:lnTo>
                      <a:pt x="58" y="127"/>
                    </a:lnTo>
                    <a:lnTo>
                      <a:pt x="59" y="127"/>
                    </a:lnTo>
                    <a:lnTo>
                      <a:pt x="60" y="125"/>
                    </a:lnTo>
                    <a:lnTo>
                      <a:pt x="60" y="124"/>
                    </a:lnTo>
                    <a:lnTo>
                      <a:pt x="59" y="123"/>
                    </a:lnTo>
                    <a:lnTo>
                      <a:pt x="58" y="121"/>
                    </a:lnTo>
                    <a:lnTo>
                      <a:pt x="56" y="120"/>
                    </a:lnTo>
                    <a:lnTo>
                      <a:pt x="55" y="118"/>
                    </a:lnTo>
                    <a:lnTo>
                      <a:pt x="55" y="117"/>
                    </a:lnTo>
                    <a:lnTo>
                      <a:pt x="56" y="115"/>
                    </a:lnTo>
                    <a:lnTo>
                      <a:pt x="58" y="114"/>
                    </a:lnTo>
                    <a:lnTo>
                      <a:pt x="59" y="113"/>
                    </a:lnTo>
                    <a:lnTo>
                      <a:pt x="60" y="113"/>
                    </a:lnTo>
                    <a:lnTo>
                      <a:pt x="63" y="113"/>
                    </a:lnTo>
                    <a:lnTo>
                      <a:pt x="65" y="115"/>
                    </a:lnTo>
                    <a:lnTo>
                      <a:pt x="66" y="114"/>
                    </a:lnTo>
                    <a:lnTo>
                      <a:pt x="66" y="114"/>
                    </a:lnTo>
                    <a:lnTo>
                      <a:pt x="66" y="112"/>
                    </a:lnTo>
                    <a:lnTo>
                      <a:pt x="66" y="111"/>
                    </a:lnTo>
                    <a:lnTo>
                      <a:pt x="65" y="110"/>
                    </a:lnTo>
                    <a:lnTo>
                      <a:pt x="65" y="110"/>
                    </a:lnTo>
                    <a:lnTo>
                      <a:pt x="65" y="109"/>
                    </a:lnTo>
                    <a:lnTo>
                      <a:pt x="65" y="108"/>
                    </a:lnTo>
                    <a:lnTo>
                      <a:pt x="65" y="108"/>
                    </a:lnTo>
                    <a:lnTo>
                      <a:pt x="66" y="107"/>
                    </a:lnTo>
                    <a:lnTo>
                      <a:pt x="66" y="107"/>
                    </a:lnTo>
                    <a:lnTo>
                      <a:pt x="92" y="62"/>
                    </a:lnTo>
                    <a:lnTo>
                      <a:pt x="92" y="62"/>
                    </a:lnTo>
                    <a:lnTo>
                      <a:pt x="127" y="0"/>
                    </a:lnTo>
                    <a:lnTo>
                      <a:pt x="129" y="2"/>
                    </a:lnTo>
                    <a:lnTo>
                      <a:pt x="130" y="4"/>
                    </a:lnTo>
                    <a:lnTo>
                      <a:pt x="132" y="6"/>
                    </a:lnTo>
                    <a:lnTo>
                      <a:pt x="133" y="7"/>
                    </a:lnTo>
                    <a:lnTo>
                      <a:pt x="134" y="10"/>
                    </a:lnTo>
                    <a:lnTo>
                      <a:pt x="134" y="11"/>
                    </a:lnTo>
                    <a:lnTo>
                      <a:pt x="134" y="14"/>
                    </a:lnTo>
                    <a:lnTo>
                      <a:pt x="135" y="19"/>
                    </a:lnTo>
                    <a:lnTo>
                      <a:pt x="135" y="27"/>
                    </a:lnTo>
                    <a:lnTo>
                      <a:pt x="136" y="29"/>
                    </a:lnTo>
                    <a:lnTo>
                      <a:pt x="136" y="31"/>
                    </a:lnTo>
                    <a:lnTo>
                      <a:pt x="135" y="35"/>
                    </a:lnTo>
                    <a:lnTo>
                      <a:pt x="136" y="38"/>
                    </a:lnTo>
                    <a:lnTo>
                      <a:pt x="136" y="45"/>
                    </a:lnTo>
                    <a:lnTo>
                      <a:pt x="136" y="48"/>
                    </a:lnTo>
                    <a:lnTo>
                      <a:pt x="135" y="52"/>
                    </a:lnTo>
                    <a:lnTo>
                      <a:pt x="135" y="52"/>
                    </a:lnTo>
                    <a:lnTo>
                      <a:pt x="136" y="53"/>
                    </a:lnTo>
                    <a:lnTo>
                      <a:pt x="137" y="55"/>
                    </a:lnTo>
                    <a:lnTo>
                      <a:pt x="137" y="57"/>
                    </a:lnTo>
                    <a:lnTo>
                      <a:pt x="138" y="63"/>
                    </a:lnTo>
                    <a:lnTo>
                      <a:pt x="139" y="65"/>
                    </a:lnTo>
                    <a:lnTo>
                      <a:pt x="139" y="65"/>
                    </a:lnTo>
                    <a:lnTo>
                      <a:pt x="141" y="66"/>
                    </a:lnTo>
                    <a:lnTo>
                      <a:pt x="144" y="68"/>
                    </a:lnTo>
                    <a:lnTo>
                      <a:pt x="144" y="69"/>
                    </a:lnTo>
                    <a:lnTo>
                      <a:pt x="144" y="70"/>
                    </a:lnTo>
                    <a:lnTo>
                      <a:pt x="144" y="73"/>
                    </a:lnTo>
                    <a:lnTo>
                      <a:pt x="144" y="78"/>
                    </a:lnTo>
                    <a:lnTo>
                      <a:pt x="144" y="80"/>
                    </a:lnTo>
                    <a:lnTo>
                      <a:pt x="146" y="84"/>
                    </a:lnTo>
                    <a:lnTo>
                      <a:pt x="149" y="89"/>
                    </a:lnTo>
                    <a:lnTo>
                      <a:pt x="152" y="93"/>
                    </a:lnTo>
                    <a:lnTo>
                      <a:pt x="153" y="94"/>
                    </a:lnTo>
                    <a:lnTo>
                      <a:pt x="155" y="95"/>
                    </a:lnTo>
                    <a:lnTo>
                      <a:pt x="155" y="96"/>
                    </a:lnTo>
                    <a:lnTo>
                      <a:pt x="158" y="99"/>
                    </a:lnTo>
                    <a:lnTo>
                      <a:pt x="158" y="100"/>
                    </a:lnTo>
                    <a:lnTo>
                      <a:pt x="158" y="103"/>
                    </a:lnTo>
                    <a:lnTo>
                      <a:pt x="158" y="107"/>
                    </a:lnTo>
                    <a:lnTo>
                      <a:pt x="158" y="116"/>
                    </a:lnTo>
                    <a:lnTo>
                      <a:pt x="158" y="118"/>
                    </a:lnTo>
                    <a:lnTo>
                      <a:pt x="158" y="120"/>
                    </a:lnTo>
                    <a:lnTo>
                      <a:pt x="158" y="121"/>
                    </a:lnTo>
                    <a:lnTo>
                      <a:pt x="158" y="128"/>
                    </a:lnTo>
                    <a:lnTo>
                      <a:pt x="159" y="130"/>
                    </a:lnTo>
                    <a:lnTo>
                      <a:pt x="159" y="131"/>
                    </a:lnTo>
                    <a:lnTo>
                      <a:pt x="162" y="134"/>
                    </a:lnTo>
                    <a:lnTo>
                      <a:pt x="161" y="138"/>
                    </a:lnTo>
                    <a:lnTo>
                      <a:pt x="161" y="140"/>
                    </a:lnTo>
                    <a:lnTo>
                      <a:pt x="162" y="141"/>
                    </a:lnTo>
                    <a:lnTo>
                      <a:pt x="161" y="145"/>
                    </a:lnTo>
                    <a:lnTo>
                      <a:pt x="161" y="148"/>
                    </a:lnTo>
                    <a:lnTo>
                      <a:pt x="160" y="150"/>
                    </a:lnTo>
                    <a:lnTo>
                      <a:pt x="157" y="153"/>
                    </a:lnTo>
                    <a:lnTo>
                      <a:pt x="157" y="154"/>
                    </a:lnTo>
                    <a:lnTo>
                      <a:pt x="157" y="155"/>
                    </a:lnTo>
                    <a:lnTo>
                      <a:pt x="157" y="155"/>
                    </a:lnTo>
                    <a:lnTo>
                      <a:pt x="156" y="157"/>
                    </a:lnTo>
                    <a:lnTo>
                      <a:pt x="155" y="160"/>
                    </a:lnTo>
                    <a:lnTo>
                      <a:pt x="153" y="163"/>
                    </a:lnTo>
                    <a:lnTo>
                      <a:pt x="152" y="165"/>
                    </a:lnTo>
                    <a:lnTo>
                      <a:pt x="151" y="165"/>
                    </a:lnTo>
                    <a:lnTo>
                      <a:pt x="148" y="165"/>
                    </a:lnTo>
                    <a:lnTo>
                      <a:pt x="143" y="167"/>
                    </a:lnTo>
                    <a:lnTo>
                      <a:pt x="143" y="168"/>
                    </a:lnTo>
                    <a:lnTo>
                      <a:pt x="141" y="167"/>
                    </a:lnTo>
                    <a:lnTo>
                      <a:pt x="139" y="167"/>
                    </a:lnTo>
                    <a:lnTo>
                      <a:pt x="138" y="167"/>
                    </a:lnTo>
                    <a:lnTo>
                      <a:pt x="137" y="168"/>
                    </a:lnTo>
                    <a:lnTo>
                      <a:pt x="135" y="169"/>
                    </a:lnTo>
                    <a:lnTo>
                      <a:pt x="132" y="171"/>
                    </a:lnTo>
                    <a:lnTo>
                      <a:pt x="132" y="172"/>
                    </a:lnTo>
                    <a:lnTo>
                      <a:pt x="131" y="176"/>
                    </a:lnTo>
                    <a:lnTo>
                      <a:pt x="131" y="176"/>
                    </a:lnTo>
                    <a:lnTo>
                      <a:pt x="131" y="176"/>
                    </a:lnTo>
                    <a:lnTo>
                      <a:pt x="131" y="176"/>
                    </a:lnTo>
                    <a:lnTo>
                      <a:pt x="132" y="176"/>
                    </a:lnTo>
                    <a:lnTo>
                      <a:pt x="133" y="176"/>
                    </a:lnTo>
                    <a:lnTo>
                      <a:pt x="135" y="177"/>
                    </a:lnTo>
                    <a:lnTo>
                      <a:pt x="137" y="179"/>
                    </a:lnTo>
                    <a:lnTo>
                      <a:pt x="138" y="182"/>
                    </a:lnTo>
                    <a:lnTo>
                      <a:pt x="139" y="182"/>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76" name="Freeform 1235">
                <a:extLst>
                  <a:ext uri="{FF2B5EF4-FFF2-40B4-BE49-F238E27FC236}">
                    <a16:creationId xmlns:a16="http://schemas.microsoft.com/office/drawing/2014/main" id="{081049B0-3ECD-48A0-892C-75FBF54998CC}"/>
                  </a:ext>
                </a:extLst>
              </p:cNvPr>
              <p:cNvSpPr>
                <a:spLocks/>
              </p:cNvSpPr>
              <p:nvPr/>
            </p:nvSpPr>
            <p:spPr bwMode="auto">
              <a:xfrm>
                <a:off x="4882" y="1840"/>
                <a:ext cx="268" cy="267"/>
              </a:xfrm>
              <a:custGeom>
                <a:avLst/>
                <a:gdLst>
                  <a:gd name="T0" fmla="*/ 141 w 268"/>
                  <a:gd name="T1" fmla="*/ 5 h 267"/>
                  <a:gd name="T2" fmla="*/ 156 w 268"/>
                  <a:gd name="T3" fmla="*/ 1 h 267"/>
                  <a:gd name="T4" fmla="*/ 168 w 268"/>
                  <a:gd name="T5" fmla="*/ 3 h 267"/>
                  <a:gd name="T6" fmla="*/ 178 w 268"/>
                  <a:gd name="T7" fmla="*/ 8 h 267"/>
                  <a:gd name="T8" fmla="*/ 188 w 268"/>
                  <a:gd name="T9" fmla="*/ 8 h 267"/>
                  <a:gd name="T10" fmla="*/ 195 w 268"/>
                  <a:gd name="T11" fmla="*/ 18 h 267"/>
                  <a:gd name="T12" fmla="*/ 203 w 268"/>
                  <a:gd name="T13" fmla="*/ 24 h 267"/>
                  <a:gd name="T14" fmla="*/ 202 w 268"/>
                  <a:gd name="T15" fmla="*/ 35 h 267"/>
                  <a:gd name="T16" fmla="*/ 208 w 268"/>
                  <a:gd name="T17" fmla="*/ 41 h 267"/>
                  <a:gd name="T18" fmla="*/ 218 w 268"/>
                  <a:gd name="T19" fmla="*/ 48 h 267"/>
                  <a:gd name="T20" fmla="*/ 231 w 268"/>
                  <a:gd name="T21" fmla="*/ 53 h 267"/>
                  <a:gd name="T22" fmla="*/ 244 w 268"/>
                  <a:gd name="T23" fmla="*/ 60 h 267"/>
                  <a:gd name="T24" fmla="*/ 255 w 268"/>
                  <a:gd name="T25" fmla="*/ 66 h 267"/>
                  <a:gd name="T26" fmla="*/ 265 w 268"/>
                  <a:gd name="T27" fmla="*/ 70 h 267"/>
                  <a:gd name="T28" fmla="*/ 258 w 268"/>
                  <a:gd name="T29" fmla="*/ 151 h 267"/>
                  <a:gd name="T30" fmla="*/ 255 w 268"/>
                  <a:gd name="T31" fmla="*/ 171 h 267"/>
                  <a:gd name="T32" fmla="*/ 258 w 268"/>
                  <a:gd name="T33" fmla="*/ 187 h 267"/>
                  <a:gd name="T34" fmla="*/ 265 w 268"/>
                  <a:gd name="T35" fmla="*/ 204 h 267"/>
                  <a:gd name="T36" fmla="*/ 244 w 268"/>
                  <a:gd name="T37" fmla="*/ 216 h 267"/>
                  <a:gd name="T38" fmla="*/ 231 w 268"/>
                  <a:gd name="T39" fmla="*/ 224 h 267"/>
                  <a:gd name="T40" fmla="*/ 236 w 268"/>
                  <a:gd name="T41" fmla="*/ 238 h 267"/>
                  <a:gd name="T42" fmla="*/ 241 w 268"/>
                  <a:gd name="T43" fmla="*/ 260 h 267"/>
                  <a:gd name="T44" fmla="*/ 230 w 268"/>
                  <a:gd name="T45" fmla="*/ 266 h 267"/>
                  <a:gd name="T46" fmla="*/ 219 w 268"/>
                  <a:gd name="T47" fmla="*/ 260 h 267"/>
                  <a:gd name="T48" fmla="*/ 206 w 268"/>
                  <a:gd name="T49" fmla="*/ 266 h 267"/>
                  <a:gd name="T50" fmla="*/ 189 w 268"/>
                  <a:gd name="T51" fmla="*/ 263 h 267"/>
                  <a:gd name="T52" fmla="*/ 176 w 268"/>
                  <a:gd name="T53" fmla="*/ 263 h 267"/>
                  <a:gd name="T54" fmla="*/ 160 w 268"/>
                  <a:gd name="T55" fmla="*/ 254 h 267"/>
                  <a:gd name="T56" fmla="*/ 141 w 268"/>
                  <a:gd name="T57" fmla="*/ 249 h 267"/>
                  <a:gd name="T58" fmla="*/ 132 w 268"/>
                  <a:gd name="T59" fmla="*/ 238 h 267"/>
                  <a:gd name="T60" fmla="*/ 133 w 268"/>
                  <a:gd name="T61" fmla="*/ 227 h 267"/>
                  <a:gd name="T62" fmla="*/ 129 w 268"/>
                  <a:gd name="T63" fmla="*/ 216 h 267"/>
                  <a:gd name="T64" fmla="*/ 121 w 268"/>
                  <a:gd name="T65" fmla="*/ 208 h 267"/>
                  <a:gd name="T66" fmla="*/ 113 w 268"/>
                  <a:gd name="T67" fmla="*/ 200 h 267"/>
                  <a:gd name="T68" fmla="*/ 95 w 268"/>
                  <a:gd name="T69" fmla="*/ 191 h 267"/>
                  <a:gd name="T70" fmla="*/ 85 w 268"/>
                  <a:gd name="T71" fmla="*/ 183 h 267"/>
                  <a:gd name="T72" fmla="*/ 77 w 268"/>
                  <a:gd name="T73" fmla="*/ 176 h 267"/>
                  <a:gd name="T74" fmla="*/ 70 w 268"/>
                  <a:gd name="T75" fmla="*/ 163 h 267"/>
                  <a:gd name="T76" fmla="*/ 64 w 268"/>
                  <a:gd name="T77" fmla="*/ 154 h 267"/>
                  <a:gd name="T78" fmla="*/ 61 w 268"/>
                  <a:gd name="T79" fmla="*/ 142 h 267"/>
                  <a:gd name="T80" fmla="*/ 53 w 268"/>
                  <a:gd name="T81" fmla="*/ 137 h 267"/>
                  <a:gd name="T82" fmla="*/ 50 w 268"/>
                  <a:gd name="T83" fmla="*/ 125 h 267"/>
                  <a:gd name="T84" fmla="*/ 37 w 268"/>
                  <a:gd name="T85" fmla="*/ 115 h 267"/>
                  <a:gd name="T86" fmla="*/ 24 w 268"/>
                  <a:gd name="T87" fmla="*/ 109 h 267"/>
                  <a:gd name="T88" fmla="*/ 17 w 268"/>
                  <a:gd name="T89" fmla="*/ 117 h 267"/>
                  <a:gd name="T90" fmla="*/ 14 w 268"/>
                  <a:gd name="T91" fmla="*/ 121 h 267"/>
                  <a:gd name="T92" fmla="*/ 4 w 268"/>
                  <a:gd name="T93" fmla="*/ 120 h 267"/>
                  <a:gd name="T94" fmla="*/ 7 w 268"/>
                  <a:gd name="T95" fmla="*/ 107 h 267"/>
                  <a:gd name="T96" fmla="*/ 17 w 268"/>
                  <a:gd name="T97" fmla="*/ 96 h 267"/>
                  <a:gd name="T98" fmla="*/ 18 w 268"/>
                  <a:gd name="T99" fmla="*/ 84 h 267"/>
                  <a:gd name="T100" fmla="*/ 20 w 268"/>
                  <a:gd name="T101" fmla="*/ 69 h 267"/>
                  <a:gd name="T102" fmla="*/ 32 w 268"/>
                  <a:gd name="T103" fmla="*/ 74 h 267"/>
                  <a:gd name="T104" fmla="*/ 38 w 268"/>
                  <a:gd name="T105" fmla="*/ 80 h 267"/>
                  <a:gd name="T106" fmla="*/ 43 w 268"/>
                  <a:gd name="T107" fmla="*/ 71 h 267"/>
                  <a:gd name="T108" fmla="*/ 52 w 268"/>
                  <a:gd name="T109" fmla="*/ 75 h 267"/>
                  <a:gd name="T110" fmla="*/ 58 w 268"/>
                  <a:gd name="T111" fmla="*/ 74 h 267"/>
                  <a:gd name="T112" fmla="*/ 60 w 268"/>
                  <a:gd name="T113" fmla="*/ 66 h 267"/>
                  <a:gd name="T114" fmla="*/ 62 w 268"/>
                  <a:gd name="T115" fmla="*/ 57 h 267"/>
                  <a:gd name="T116" fmla="*/ 55 w 268"/>
                  <a:gd name="T117" fmla="*/ 56 h 267"/>
                  <a:gd name="T118" fmla="*/ 55 w 268"/>
                  <a:gd name="T119" fmla="*/ 5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8" h="267">
                    <a:moveTo>
                      <a:pt x="131" y="0"/>
                    </a:moveTo>
                    <a:lnTo>
                      <a:pt x="131" y="1"/>
                    </a:lnTo>
                    <a:lnTo>
                      <a:pt x="132" y="2"/>
                    </a:lnTo>
                    <a:lnTo>
                      <a:pt x="133" y="2"/>
                    </a:lnTo>
                    <a:lnTo>
                      <a:pt x="134" y="3"/>
                    </a:lnTo>
                    <a:lnTo>
                      <a:pt x="135" y="3"/>
                    </a:lnTo>
                    <a:lnTo>
                      <a:pt x="136" y="2"/>
                    </a:lnTo>
                    <a:lnTo>
                      <a:pt x="136" y="1"/>
                    </a:lnTo>
                    <a:lnTo>
                      <a:pt x="136" y="1"/>
                    </a:lnTo>
                    <a:lnTo>
                      <a:pt x="138" y="0"/>
                    </a:lnTo>
                    <a:lnTo>
                      <a:pt x="138" y="1"/>
                    </a:lnTo>
                    <a:lnTo>
                      <a:pt x="138" y="1"/>
                    </a:lnTo>
                    <a:lnTo>
                      <a:pt x="139" y="1"/>
                    </a:lnTo>
                    <a:lnTo>
                      <a:pt x="139" y="3"/>
                    </a:lnTo>
                    <a:lnTo>
                      <a:pt x="139" y="4"/>
                    </a:lnTo>
                    <a:lnTo>
                      <a:pt x="140" y="5"/>
                    </a:lnTo>
                    <a:lnTo>
                      <a:pt x="141" y="5"/>
                    </a:lnTo>
                    <a:lnTo>
                      <a:pt x="141" y="4"/>
                    </a:lnTo>
                    <a:lnTo>
                      <a:pt x="143" y="4"/>
                    </a:lnTo>
                    <a:lnTo>
                      <a:pt x="143" y="3"/>
                    </a:lnTo>
                    <a:lnTo>
                      <a:pt x="144" y="2"/>
                    </a:lnTo>
                    <a:lnTo>
                      <a:pt x="144" y="2"/>
                    </a:lnTo>
                    <a:lnTo>
                      <a:pt x="147" y="2"/>
                    </a:lnTo>
                    <a:lnTo>
                      <a:pt x="148" y="2"/>
                    </a:lnTo>
                    <a:lnTo>
                      <a:pt x="148" y="1"/>
                    </a:lnTo>
                    <a:lnTo>
                      <a:pt x="149" y="1"/>
                    </a:lnTo>
                    <a:lnTo>
                      <a:pt x="150" y="2"/>
                    </a:lnTo>
                    <a:lnTo>
                      <a:pt x="151" y="2"/>
                    </a:lnTo>
                    <a:lnTo>
                      <a:pt x="151" y="2"/>
                    </a:lnTo>
                    <a:lnTo>
                      <a:pt x="152" y="2"/>
                    </a:lnTo>
                    <a:lnTo>
                      <a:pt x="152" y="1"/>
                    </a:lnTo>
                    <a:lnTo>
                      <a:pt x="153" y="1"/>
                    </a:lnTo>
                    <a:lnTo>
                      <a:pt x="154" y="1"/>
                    </a:lnTo>
                    <a:lnTo>
                      <a:pt x="156" y="1"/>
                    </a:lnTo>
                    <a:lnTo>
                      <a:pt x="158" y="1"/>
                    </a:lnTo>
                    <a:lnTo>
                      <a:pt x="158" y="1"/>
                    </a:lnTo>
                    <a:lnTo>
                      <a:pt x="159" y="1"/>
                    </a:lnTo>
                    <a:lnTo>
                      <a:pt x="160" y="1"/>
                    </a:lnTo>
                    <a:lnTo>
                      <a:pt x="162" y="1"/>
                    </a:lnTo>
                    <a:lnTo>
                      <a:pt x="162" y="1"/>
                    </a:lnTo>
                    <a:lnTo>
                      <a:pt x="163" y="1"/>
                    </a:lnTo>
                    <a:lnTo>
                      <a:pt x="164" y="1"/>
                    </a:lnTo>
                    <a:lnTo>
                      <a:pt x="162" y="2"/>
                    </a:lnTo>
                    <a:lnTo>
                      <a:pt x="162" y="3"/>
                    </a:lnTo>
                    <a:lnTo>
                      <a:pt x="163" y="3"/>
                    </a:lnTo>
                    <a:lnTo>
                      <a:pt x="164" y="3"/>
                    </a:lnTo>
                    <a:lnTo>
                      <a:pt x="165" y="2"/>
                    </a:lnTo>
                    <a:lnTo>
                      <a:pt x="165" y="3"/>
                    </a:lnTo>
                    <a:lnTo>
                      <a:pt x="166" y="4"/>
                    </a:lnTo>
                    <a:lnTo>
                      <a:pt x="167" y="4"/>
                    </a:lnTo>
                    <a:lnTo>
                      <a:pt x="168" y="3"/>
                    </a:lnTo>
                    <a:lnTo>
                      <a:pt x="169" y="3"/>
                    </a:lnTo>
                    <a:lnTo>
                      <a:pt x="169" y="2"/>
                    </a:lnTo>
                    <a:lnTo>
                      <a:pt x="169" y="1"/>
                    </a:lnTo>
                    <a:lnTo>
                      <a:pt x="170" y="2"/>
                    </a:lnTo>
                    <a:lnTo>
                      <a:pt x="170" y="3"/>
                    </a:lnTo>
                    <a:lnTo>
                      <a:pt x="169" y="4"/>
                    </a:lnTo>
                    <a:lnTo>
                      <a:pt x="169" y="4"/>
                    </a:lnTo>
                    <a:lnTo>
                      <a:pt x="170" y="4"/>
                    </a:lnTo>
                    <a:lnTo>
                      <a:pt x="172" y="4"/>
                    </a:lnTo>
                    <a:lnTo>
                      <a:pt x="172" y="5"/>
                    </a:lnTo>
                    <a:lnTo>
                      <a:pt x="173" y="5"/>
                    </a:lnTo>
                    <a:lnTo>
                      <a:pt x="173" y="6"/>
                    </a:lnTo>
                    <a:lnTo>
                      <a:pt x="174" y="7"/>
                    </a:lnTo>
                    <a:lnTo>
                      <a:pt x="175" y="7"/>
                    </a:lnTo>
                    <a:lnTo>
                      <a:pt x="176" y="8"/>
                    </a:lnTo>
                    <a:lnTo>
                      <a:pt x="177" y="7"/>
                    </a:lnTo>
                    <a:lnTo>
                      <a:pt x="178" y="8"/>
                    </a:lnTo>
                    <a:lnTo>
                      <a:pt x="179" y="7"/>
                    </a:lnTo>
                    <a:lnTo>
                      <a:pt x="179" y="8"/>
                    </a:lnTo>
                    <a:lnTo>
                      <a:pt x="180" y="8"/>
                    </a:lnTo>
                    <a:lnTo>
                      <a:pt x="181" y="7"/>
                    </a:lnTo>
                    <a:lnTo>
                      <a:pt x="181" y="6"/>
                    </a:lnTo>
                    <a:lnTo>
                      <a:pt x="182" y="6"/>
                    </a:lnTo>
                    <a:lnTo>
                      <a:pt x="182" y="7"/>
                    </a:lnTo>
                    <a:lnTo>
                      <a:pt x="183" y="7"/>
                    </a:lnTo>
                    <a:lnTo>
                      <a:pt x="183" y="6"/>
                    </a:lnTo>
                    <a:lnTo>
                      <a:pt x="183" y="5"/>
                    </a:lnTo>
                    <a:lnTo>
                      <a:pt x="184" y="5"/>
                    </a:lnTo>
                    <a:lnTo>
                      <a:pt x="185" y="6"/>
                    </a:lnTo>
                    <a:lnTo>
                      <a:pt x="186" y="7"/>
                    </a:lnTo>
                    <a:lnTo>
                      <a:pt x="186" y="8"/>
                    </a:lnTo>
                    <a:lnTo>
                      <a:pt x="186" y="8"/>
                    </a:lnTo>
                    <a:lnTo>
                      <a:pt x="187" y="8"/>
                    </a:lnTo>
                    <a:lnTo>
                      <a:pt x="188" y="8"/>
                    </a:lnTo>
                    <a:lnTo>
                      <a:pt x="189" y="8"/>
                    </a:lnTo>
                    <a:lnTo>
                      <a:pt x="189" y="9"/>
                    </a:lnTo>
                    <a:lnTo>
                      <a:pt x="189" y="10"/>
                    </a:lnTo>
                    <a:lnTo>
                      <a:pt x="190" y="11"/>
                    </a:lnTo>
                    <a:lnTo>
                      <a:pt x="191" y="11"/>
                    </a:lnTo>
                    <a:lnTo>
                      <a:pt x="192" y="11"/>
                    </a:lnTo>
                    <a:lnTo>
                      <a:pt x="191" y="12"/>
                    </a:lnTo>
                    <a:lnTo>
                      <a:pt x="191" y="13"/>
                    </a:lnTo>
                    <a:lnTo>
                      <a:pt x="190" y="13"/>
                    </a:lnTo>
                    <a:lnTo>
                      <a:pt x="191" y="14"/>
                    </a:lnTo>
                    <a:lnTo>
                      <a:pt x="191" y="15"/>
                    </a:lnTo>
                    <a:lnTo>
                      <a:pt x="192" y="14"/>
                    </a:lnTo>
                    <a:lnTo>
                      <a:pt x="193" y="14"/>
                    </a:lnTo>
                    <a:lnTo>
                      <a:pt x="193" y="15"/>
                    </a:lnTo>
                    <a:lnTo>
                      <a:pt x="194" y="17"/>
                    </a:lnTo>
                    <a:lnTo>
                      <a:pt x="194" y="18"/>
                    </a:lnTo>
                    <a:lnTo>
                      <a:pt x="195" y="18"/>
                    </a:lnTo>
                    <a:lnTo>
                      <a:pt x="195" y="17"/>
                    </a:lnTo>
                    <a:lnTo>
                      <a:pt x="196" y="17"/>
                    </a:lnTo>
                    <a:lnTo>
                      <a:pt x="196" y="16"/>
                    </a:lnTo>
                    <a:lnTo>
                      <a:pt x="197" y="16"/>
                    </a:lnTo>
                    <a:lnTo>
                      <a:pt x="200" y="17"/>
                    </a:lnTo>
                    <a:lnTo>
                      <a:pt x="200" y="18"/>
                    </a:lnTo>
                    <a:lnTo>
                      <a:pt x="202" y="18"/>
                    </a:lnTo>
                    <a:lnTo>
                      <a:pt x="203" y="18"/>
                    </a:lnTo>
                    <a:lnTo>
                      <a:pt x="203" y="19"/>
                    </a:lnTo>
                    <a:lnTo>
                      <a:pt x="202" y="20"/>
                    </a:lnTo>
                    <a:lnTo>
                      <a:pt x="203" y="20"/>
                    </a:lnTo>
                    <a:lnTo>
                      <a:pt x="203" y="21"/>
                    </a:lnTo>
                    <a:lnTo>
                      <a:pt x="202" y="22"/>
                    </a:lnTo>
                    <a:lnTo>
                      <a:pt x="203" y="22"/>
                    </a:lnTo>
                    <a:lnTo>
                      <a:pt x="204" y="22"/>
                    </a:lnTo>
                    <a:lnTo>
                      <a:pt x="203" y="23"/>
                    </a:lnTo>
                    <a:lnTo>
                      <a:pt x="203" y="24"/>
                    </a:lnTo>
                    <a:lnTo>
                      <a:pt x="203" y="25"/>
                    </a:lnTo>
                    <a:lnTo>
                      <a:pt x="203" y="25"/>
                    </a:lnTo>
                    <a:lnTo>
                      <a:pt x="203" y="26"/>
                    </a:lnTo>
                    <a:lnTo>
                      <a:pt x="202" y="27"/>
                    </a:lnTo>
                    <a:lnTo>
                      <a:pt x="201" y="28"/>
                    </a:lnTo>
                    <a:lnTo>
                      <a:pt x="201" y="29"/>
                    </a:lnTo>
                    <a:lnTo>
                      <a:pt x="202" y="29"/>
                    </a:lnTo>
                    <a:lnTo>
                      <a:pt x="201" y="30"/>
                    </a:lnTo>
                    <a:lnTo>
                      <a:pt x="201" y="31"/>
                    </a:lnTo>
                    <a:lnTo>
                      <a:pt x="200" y="32"/>
                    </a:lnTo>
                    <a:lnTo>
                      <a:pt x="200" y="32"/>
                    </a:lnTo>
                    <a:lnTo>
                      <a:pt x="200" y="33"/>
                    </a:lnTo>
                    <a:lnTo>
                      <a:pt x="201" y="33"/>
                    </a:lnTo>
                    <a:lnTo>
                      <a:pt x="202" y="33"/>
                    </a:lnTo>
                    <a:lnTo>
                      <a:pt x="202" y="34"/>
                    </a:lnTo>
                    <a:lnTo>
                      <a:pt x="202" y="35"/>
                    </a:lnTo>
                    <a:lnTo>
                      <a:pt x="202" y="35"/>
                    </a:lnTo>
                    <a:lnTo>
                      <a:pt x="201" y="35"/>
                    </a:lnTo>
                    <a:lnTo>
                      <a:pt x="202" y="36"/>
                    </a:lnTo>
                    <a:lnTo>
                      <a:pt x="202" y="37"/>
                    </a:lnTo>
                    <a:lnTo>
                      <a:pt x="202" y="38"/>
                    </a:lnTo>
                    <a:lnTo>
                      <a:pt x="200" y="38"/>
                    </a:lnTo>
                    <a:lnTo>
                      <a:pt x="200" y="39"/>
                    </a:lnTo>
                    <a:lnTo>
                      <a:pt x="200" y="39"/>
                    </a:lnTo>
                    <a:lnTo>
                      <a:pt x="200" y="40"/>
                    </a:lnTo>
                    <a:lnTo>
                      <a:pt x="200" y="40"/>
                    </a:lnTo>
                    <a:lnTo>
                      <a:pt x="202" y="39"/>
                    </a:lnTo>
                    <a:lnTo>
                      <a:pt x="203" y="39"/>
                    </a:lnTo>
                    <a:lnTo>
                      <a:pt x="204" y="40"/>
                    </a:lnTo>
                    <a:lnTo>
                      <a:pt x="205" y="40"/>
                    </a:lnTo>
                    <a:lnTo>
                      <a:pt x="206" y="40"/>
                    </a:lnTo>
                    <a:lnTo>
                      <a:pt x="207" y="40"/>
                    </a:lnTo>
                    <a:lnTo>
                      <a:pt x="208" y="40"/>
                    </a:lnTo>
                    <a:lnTo>
                      <a:pt x="208" y="41"/>
                    </a:lnTo>
                    <a:lnTo>
                      <a:pt x="209" y="42"/>
                    </a:lnTo>
                    <a:lnTo>
                      <a:pt x="210" y="42"/>
                    </a:lnTo>
                    <a:lnTo>
                      <a:pt x="210" y="42"/>
                    </a:lnTo>
                    <a:lnTo>
                      <a:pt x="210" y="43"/>
                    </a:lnTo>
                    <a:lnTo>
                      <a:pt x="211" y="44"/>
                    </a:lnTo>
                    <a:lnTo>
                      <a:pt x="212" y="45"/>
                    </a:lnTo>
                    <a:lnTo>
                      <a:pt x="212" y="46"/>
                    </a:lnTo>
                    <a:lnTo>
                      <a:pt x="213" y="46"/>
                    </a:lnTo>
                    <a:lnTo>
                      <a:pt x="213" y="47"/>
                    </a:lnTo>
                    <a:lnTo>
                      <a:pt x="213" y="48"/>
                    </a:lnTo>
                    <a:lnTo>
                      <a:pt x="213" y="49"/>
                    </a:lnTo>
                    <a:lnTo>
                      <a:pt x="214" y="49"/>
                    </a:lnTo>
                    <a:lnTo>
                      <a:pt x="215" y="48"/>
                    </a:lnTo>
                    <a:lnTo>
                      <a:pt x="217" y="48"/>
                    </a:lnTo>
                    <a:lnTo>
                      <a:pt x="217" y="49"/>
                    </a:lnTo>
                    <a:lnTo>
                      <a:pt x="217" y="48"/>
                    </a:lnTo>
                    <a:lnTo>
                      <a:pt x="218" y="48"/>
                    </a:lnTo>
                    <a:lnTo>
                      <a:pt x="219" y="49"/>
                    </a:lnTo>
                    <a:lnTo>
                      <a:pt x="220" y="49"/>
                    </a:lnTo>
                    <a:lnTo>
                      <a:pt x="220" y="49"/>
                    </a:lnTo>
                    <a:lnTo>
                      <a:pt x="221" y="49"/>
                    </a:lnTo>
                    <a:lnTo>
                      <a:pt x="222" y="49"/>
                    </a:lnTo>
                    <a:lnTo>
                      <a:pt x="223" y="50"/>
                    </a:lnTo>
                    <a:lnTo>
                      <a:pt x="224" y="50"/>
                    </a:lnTo>
                    <a:lnTo>
                      <a:pt x="224" y="51"/>
                    </a:lnTo>
                    <a:lnTo>
                      <a:pt x="224" y="51"/>
                    </a:lnTo>
                    <a:lnTo>
                      <a:pt x="226" y="52"/>
                    </a:lnTo>
                    <a:lnTo>
                      <a:pt x="227" y="52"/>
                    </a:lnTo>
                    <a:lnTo>
                      <a:pt x="227" y="52"/>
                    </a:lnTo>
                    <a:lnTo>
                      <a:pt x="227" y="53"/>
                    </a:lnTo>
                    <a:lnTo>
                      <a:pt x="228" y="53"/>
                    </a:lnTo>
                    <a:lnTo>
                      <a:pt x="229" y="53"/>
                    </a:lnTo>
                    <a:lnTo>
                      <a:pt x="230" y="53"/>
                    </a:lnTo>
                    <a:lnTo>
                      <a:pt x="231" y="53"/>
                    </a:lnTo>
                    <a:lnTo>
                      <a:pt x="231" y="53"/>
                    </a:lnTo>
                    <a:lnTo>
                      <a:pt x="232" y="53"/>
                    </a:lnTo>
                    <a:lnTo>
                      <a:pt x="232" y="53"/>
                    </a:lnTo>
                    <a:lnTo>
                      <a:pt x="233" y="54"/>
                    </a:lnTo>
                    <a:lnTo>
                      <a:pt x="236" y="55"/>
                    </a:lnTo>
                    <a:lnTo>
                      <a:pt x="237" y="55"/>
                    </a:lnTo>
                    <a:lnTo>
                      <a:pt x="237" y="56"/>
                    </a:lnTo>
                    <a:lnTo>
                      <a:pt x="238" y="56"/>
                    </a:lnTo>
                    <a:lnTo>
                      <a:pt x="239" y="56"/>
                    </a:lnTo>
                    <a:lnTo>
                      <a:pt x="240" y="56"/>
                    </a:lnTo>
                    <a:lnTo>
                      <a:pt x="241" y="55"/>
                    </a:lnTo>
                    <a:lnTo>
                      <a:pt x="241" y="55"/>
                    </a:lnTo>
                    <a:lnTo>
                      <a:pt x="243" y="55"/>
                    </a:lnTo>
                    <a:lnTo>
                      <a:pt x="243" y="56"/>
                    </a:lnTo>
                    <a:lnTo>
                      <a:pt x="243" y="58"/>
                    </a:lnTo>
                    <a:lnTo>
                      <a:pt x="243" y="59"/>
                    </a:lnTo>
                    <a:lnTo>
                      <a:pt x="244" y="60"/>
                    </a:lnTo>
                    <a:lnTo>
                      <a:pt x="244" y="60"/>
                    </a:lnTo>
                    <a:lnTo>
                      <a:pt x="244" y="61"/>
                    </a:lnTo>
                    <a:lnTo>
                      <a:pt x="243" y="61"/>
                    </a:lnTo>
                    <a:lnTo>
                      <a:pt x="243" y="62"/>
                    </a:lnTo>
                    <a:lnTo>
                      <a:pt x="244" y="63"/>
                    </a:lnTo>
                    <a:lnTo>
                      <a:pt x="244" y="63"/>
                    </a:lnTo>
                    <a:lnTo>
                      <a:pt x="245" y="63"/>
                    </a:lnTo>
                    <a:lnTo>
                      <a:pt x="246" y="63"/>
                    </a:lnTo>
                    <a:lnTo>
                      <a:pt x="246" y="63"/>
                    </a:lnTo>
                    <a:lnTo>
                      <a:pt x="248" y="63"/>
                    </a:lnTo>
                    <a:lnTo>
                      <a:pt x="248" y="64"/>
                    </a:lnTo>
                    <a:lnTo>
                      <a:pt x="249" y="65"/>
                    </a:lnTo>
                    <a:lnTo>
                      <a:pt x="250" y="65"/>
                    </a:lnTo>
                    <a:lnTo>
                      <a:pt x="251" y="66"/>
                    </a:lnTo>
                    <a:lnTo>
                      <a:pt x="251" y="66"/>
                    </a:lnTo>
                    <a:lnTo>
                      <a:pt x="253" y="66"/>
                    </a:lnTo>
                    <a:lnTo>
                      <a:pt x="255" y="66"/>
                    </a:lnTo>
                    <a:lnTo>
                      <a:pt x="255" y="66"/>
                    </a:lnTo>
                    <a:lnTo>
                      <a:pt x="255" y="66"/>
                    </a:lnTo>
                    <a:lnTo>
                      <a:pt x="257" y="66"/>
                    </a:lnTo>
                    <a:lnTo>
                      <a:pt x="258" y="66"/>
                    </a:lnTo>
                    <a:lnTo>
                      <a:pt x="258" y="66"/>
                    </a:lnTo>
                    <a:lnTo>
                      <a:pt x="260" y="64"/>
                    </a:lnTo>
                    <a:lnTo>
                      <a:pt x="261" y="64"/>
                    </a:lnTo>
                    <a:lnTo>
                      <a:pt x="261" y="65"/>
                    </a:lnTo>
                    <a:lnTo>
                      <a:pt x="261" y="66"/>
                    </a:lnTo>
                    <a:lnTo>
                      <a:pt x="260" y="67"/>
                    </a:lnTo>
                    <a:lnTo>
                      <a:pt x="260" y="68"/>
                    </a:lnTo>
                    <a:lnTo>
                      <a:pt x="261" y="69"/>
                    </a:lnTo>
                    <a:lnTo>
                      <a:pt x="262" y="69"/>
                    </a:lnTo>
                    <a:lnTo>
                      <a:pt x="263" y="70"/>
                    </a:lnTo>
                    <a:lnTo>
                      <a:pt x="264" y="69"/>
                    </a:lnTo>
                    <a:lnTo>
                      <a:pt x="265" y="69"/>
                    </a:lnTo>
                    <a:lnTo>
                      <a:pt x="265" y="70"/>
                    </a:lnTo>
                    <a:lnTo>
                      <a:pt x="265" y="104"/>
                    </a:lnTo>
                    <a:lnTo>
                      <a:pt x="267" y="133"/>
                    </a:lnTo>
                    <a:lnTo>
                      <a:pt x="267" y="135"/>
                    </a:lnTo>
                    <a:lnTo>
                      <a:pt x="268" y="137"/>
                    </a:lnTo>
                    <a:lnTo>
                      <a:pt x="268" y="138"/>
                    </a:lnTo>
                    <a:lnTo>
                      <a:pt x="268" y="139"/>
                    </a:lnTo>
                    <a:lnTo>
                      <a:pt x="268" y="139"/>
                    </a:lnTo>
                    <a:lnTo>
                      <a:pt x="264" y="139"/>
                    </a:lnTo>
                    <a:lnTo>
                      <a:pt x="263" y="140"/>
                    </a:lnTo>
                    <a:lnTo>
                      <a:pt x="263" y="141"/>
                    </a:lnTo>
                    <a:lnTo>
                      <a:pt x="260" y="145"/>
                    </a:lnTo>
                    <a:lnTo>
                      <a:pt x="258" y="146"/>
                    </a:lnTo>
                    <a:lnTo>
                      <a:pt x="258" y="147"/>
                    </a:lnTo>
                    <a:lnTo>
                      <a:pt x="258" y="148"/>
                    </a:lnTo>
                    <a:lnTo>
                      <a:pt x="258" y="149"/>
                    </a:lnTo>
                    <a:lnTo>
                      <a:pt x="258" y="150"/>
                    </a:lnTo>
                    <a:lnTo>
                      <a:pt x="258" y="151"/>
                    </a:lnTo>
                    <a:lnTo>
                      <a:pt x="258" y="152"/>
                    </a:lnTo>
                    <a:lnTo>
                      <a:pt x="257" y="153"/>
                    </a:lnTo>
                    <a:lnTo>
                      <a:pt x="256" y="154"/>
                    </a:lnTo>
                    <a:lnTo>
                      <a:pt x="255" y="156"/>
                    </a:lnTo>
                    <a:lnTo>
                      <a:pt x="255" y="157"/>
                    </a:lnTo>
                    <a:lnTo>
                      <a:pt x="255" y="159"/>
                    </a:lnTo>
                    <a:lnTo>
                      <a:pt x="255" y="160"/>
                    </a:lnTo>
                    <a:lnTo>
                      <a:pt x="256" y="162"/>
                    </a:lnTo>
                    <a:lnTo>
                      <a:pt x="256" y="163"/>
                    </a:lnTo>
                    <a:lnTo>
                      <a:pt x="257" y="166"/>
                    </a:lnTo>
                    <a:lnTo>
                      <a:pt x="258" y="167"/>
                    </a:lnTo>
                    <a:lnTo>
                      <a:pt x="257" y="168"/>
                    </a:lnTo>
                    <a:lnTo>
                      <a:pt x="257" y="169"/>
                    </a:lnTo>
                    <a:lnTo>
                      <a:pt x="256" y="169"/>
                    </a:lnTo>
                    <a:lnTo>
                      <a:pt x="255" y="170"/>
                    </a:lnTo>
                    <a:lnTo>
                      <a:pt x="255" y="170"/>
                    </a:lnTo>
                    <a:lnTo>
                      <a:pt x="255" y="171"/>
                    </a:lnTo>
                    <a:lnTo>
                      <a:pt x="254" y="172"/>
                    </a:lnTo>
                    <a:lnTo>
                      <a:pt x="254" y="173"/>
                    </a:lnTo>
                    <a:lnTo>
                      <a:pt x="254" y="175"/>
                    </a:lnTo>
                    <a:lnTo>
                      <a:pt x="254" y="176"/>
                    </a:lnTo>
                    <a:lnTo>
                      <a:pt x="255" y="177"/>
                    </a:lnTo>
                    <a:lnTo>
                      <a:pt x="255" y="177"/>
                    </a:lnTo>
                    <a:lnTo>
                      <a:pt x="257" y="180"/>
                    </a:lnTo>
                    <a:lnTo>
                      <a:pt x="257" y="180"/>
                    </a:lnTo>
                    <a:lnTo>
                      <a:pt x="257" y="181"/>
                    </a:lnTo>
                    <a:lnTo>
                      <a:pt x="257" y="182"/>
                    </a:lnTo>
                    <a:lnTo>
                      <a:pt x="257" y="184"/>
                    </a:lnTo>
                    <a:lnTo>
                      <a:pt x="258" y="184"/>
                    </a:lnTo>
                    <a:lnTo>
                      <a:pt x="258" y="185"/>
                    </a:lnTo>
                    <a:lnTo>
                      <a:pt x="258" y="186"/>
                    </a:lnTo>
                    <a:lnTo>
                      <a:pt x="258" y="186"/>
                    </a:lnTo>
                    <a:lnTo>
                      <a:pt x="258" y="187"/>
                    </a:lnTo>
                    <a:lnTo>
                      <a:pt x="258" y="187"/>
                    </a:lnTo>
                    <a:lnTo>
                      <a:pt x="259" y="187"/>
                    </a:lnTo>
                    <a:lnTo>
                      <a:pt x="259" y="189"/>
                    </a:lnTo>
                    <a:lnTo>
                      <a:pt x="260" y="190"/>
                    </a:lnTo>
                    <a:lnTo>
                      <a:pt x="261" y="191"/>
                    </a:lnTo>
                    <a:lnTo>
                      <a:pt x="262" y="193"/>
                    </a:lnTo>
                    <a:lnTo>
                      <a:pt x="263" y="193"/>
                    </a:lnTo>
                    <a:lnTo>
                      <a:pt x="264" y="194"/>
                    </a:lnTo>
                    <a:lnTo>
                      <a:pt x="265" y="195"/>
                    </a:lnTo>
                    <a:lnTo>
                      <a:pt x="266" y="196"/>
                    </a:lnTo>
                    <a:lnTo>
                      <a:pt x="266" y="197"/>
                    </a:lnTo>
                    <a:lnTo>
                      <a:pt x="266" y="197"/>
                    </a:lnTo>
                    <a:lnTo>
                      <a:pt x="266" y="198"/>
                    </a:lnTo>
                    <a:lnTo>
                      <a:pt x="266" y="199"/>
                    </a:lnTo>
                    <a:lnTo>
                      <a:pt x="266" y="200"/>
                    </a:lnTo>
                    <a:lnTo>
                      <a:pt x="266" y="201"/>
                    </a:lnTo>
                    <a:lnTo>
                      <a:pt x="265" y="202"/>
                    </a:lnTo>
                    <a:lnTo>
                      <a:pt x="265" y="204"/>
                    </a:lnTo>
                    <a:lnTo>
                      <a:pt x="264" y="204"/>
                    </a:lnTo>
                    <a:lnTo>
                      <a:pt x="262" y="207"/>
                    </a:lnTo>
                    <a:lnTo>
                      <a:pt x="261" y="208"/>
                    </a:lnTo>
                    <a:lnTo>
                      <a:pt x="261" y="208"/>
                    </a:lnTo>
                    <a:lnTo>
                      <a:pt x="256" y="211"/>
                    </a:lnTo>
                    <a:lnTo>
                      <a:pt x="255" y="211"/>
                    </a:lnTo>
                    <a:lnTo>
                      <a:pt x="255" y="211"/>
                    </a:lnTo>
                    <a:lnTo>
                      <a:pt x="255" y="211"/>
                    </a:lnTo>
                    <a:lnTo>
                      <a:pt x="253" y="211"/>
                    </a:lnTo>
                    <a:lnTo>
                      <a:pt x="253" y="212"/>
                    </a:lnTo>
                    <a:lnTo>
                      <a:pt x="249" y="213"/>
                    </a:lnTo>
                    <a:lnTo>
                      <a:pt x="248" y="214"/>
                    </a:lnTo>
                    <a:lnTo>
                      <a:pt x="247" y="215"/>
                    </a:lnTo>
                    <a:lnTo>
                      <a:pt x="246" y="215"/>
                    </a:lnTo>
                    <a:lnTo>
                      <a:pt x="245" y="215"/>
                    </a:lnTo>
                    <a:lnTo>
                      <a:pt x="244" y="215"/>
                    </a:lnTo>
                    <a:lnTo>
                      <a:pt x="244" y="216"/>
                    </a:lnTo>
                    <a:lnTo>
                      <a:pt x="244" y="217"/>
                    </a:lnTo>
                    <a:lnTo>
                      <a:pt x="243" y="218"/>
                    </a:lnTo>
                    <a:lnTo>
                      <a:pt x="242" y="219"/>
                    </a:lnTo>
                    <a:lnTo>
                      <a:pt x="242" y="220"/>
                    </a:lnTo>
                    <a:lnTo>
                      <a:pt x="241" y="222"/>
                    </a:lnTo>
                    <a:lnTo>
                      <a:pt x="240" y="222"/>
                    </a:lnTo>
                    <a:lnTo>
                      <a:pt x="239" y="222"/>
                    </a:lnTo>
                    <a:lnTo>
                      <a:pt x="238" y="223"/>
                    </a:lnTo>
                    <a:lnTo>
                      <a:pt x="237" y="223"/>
                    </a:lnTo>
                    <a:lnTo>
                      <a:pt x="237" y="223"/>
                    </a:lnTo>
                    <a:lnTo>
                      <a:pt x="236" y="223"/>
                    </a:lnTo>
                    <a:lnTo>
                      <a:pt x="235" y="223"/>
                    </a:lnTo>
                    <a:lnTo>
                      <a:pt x="234" y="223"/>
                    </a:lnTo>
                    <a:lnTo>
                      <a:pt x="234" y="223"/>
                    </a:lnTo>
                    <a:lnTo>
                      <a:pt x="233" y="223"/>
                    </a:lnTo>
                    <a:lnTo>
                      <a:pt x="231" y="223"/>
                    </a:lnTo>
                    <a:lnTo>
                      <a:pt x="231" y="224"/>
                    </a:lnTo>
                    <a:lnTo>
                      <a:pt x="230" y="224"/>
                    </a:lnTo>
                    <a:lnTo>
                      <a:pt x="229" y="225"/>
                    </a:lnTo>
                    <a:lnTo>
                      <a:pt x="229" y="225"/>
                    </a:lnTo>
                    <a:lnTo>
                      <a:pt x="229" y="226"/>
                    </a:lnTo>
                    <a:lnTo>
                      <a:pt x="229" y="227"/>
                    </a:lnTo>
                    <a:lnTo>
                      <a:pt x="229" y="228"/>
                    </a:lnTo>
                    <a:lnTo>
                      <a:pt x="230" y="228"/>
                    </a:lnTo>
                    <a:lnTo>
                      <a:pt x="230" y="229"/>
                    </a:lnTo>
                    <a:lnTo>
                      <a:pt x="231" y="230"/>
                    </a:lnTo>
                    <a:lnTo>
                      <a:pt x="231" y="232"/>
                    </a:lnTo>
                    <a:lnTo>
                      <a:pt x="232" y="232"/>
                    </a:lnTo>
                    <a:lnTo>
                      <a:pt x="233" y="233"/>
                    </a:lnTo>
                    <a:lnTo>
                      <a:pt x="234" y="234"/>
                    </a:lnTo>
                    <a:lnTo>
                      <a:pt x="234" y="235"/>
                    </a:lnTo>
                    <a:lnTo>
                      <a:pt x="234" y="235"/>
                    </a:lnTo>
                    <a:lnTo>
                      <a:pt x="235" y="236"/>
                    </a:lnTo>
                    <a:lnTo>
                      <a:pt x="236" y="238"/>
                    </a:lnTo>
                    <a:lnTo>
                      <a:pt x="237" y="239"/>
                    </a:lnTo>
                    <a:lnTo>
                      <a:pt x="237" y="241"/>
                    </a:lnTo>
                    <a:lnTo>
                      <a:pt x="238" y="242"/>
                    </a:lnTo>
                    <a:lnTo>
                      <a:pt x="238" y="242"/>
                    </a:lnTo>
                    <a:lnTo>
                      <a:pt x="239" y="243"/>
                    </a:lnTo>
                    <a:lnTo>
                      <a:pt x="239" y="245"/>
                    </a:lnTo>
                    <a:lnTo>
                      <a:pt x="240" y="247"/>
                    </a:lnTo>
                    <a:lnTo>
                      <a:pt x="241" y="250"/>
                    </a:lnTo>
                    <a:lnTo>
                      <a:pt x="241" y="251"/>
                    </a:lnTo>
                    <a:lnTo>
                      <a:pt x="241" y="252"/>
                    </a:lnTo>
                    <a:lnTo>
                      <a:pt x="241" y="253"/>
                    </a:lnTo>
                    <a:lnTo>
                      <a:pt x="241" y="256"/>
                    </a:lnTo>
                    <a:lnTo>
                      <a:pt x="241" y="256"/>
                    </a:lnTo>
                    <a:lnTo>
                      <a:pt x="241" y="257"/>
                    </a:lnTo>
                    <a:lnTo>
                      <a:pt x="241" y="258"/>
                    </a:lnTo>
                    <a:lnTo>
                      <a:pt x="241" y="259"/>
                    </a:lnTo>
                    <a:lnTo>
                      <a:pt x="241" y="260"/>
                    </a:lnTo>
                    <a:lnTo>
                      <a:pt x="241" y="260"/>
                    </a:lnTo>
                    <a:lnTo>
                      <a:pt x="241" y="261"/>
                    </a:lnTo>
                    <a:lnTo>
                      <a:pt x="241" y="263"/>
                    </a:lnTo>
                    <a:lnTo>
                      <a:pt x="241" y="264"/>
                    </a:lnTo>
                    <a:lnTo>
                      <a:pt x="241" y="264"/>
                    </a:lnTo>
                    <a:lnTo>
                      <a:pt x="238" y="263"/>
                    </a:lnTo>
                    <a:lnTo>
                      <a:pt x="237" y="263"/>
                    </a:lnTo>
                    <a:lnTo>
                      <a:pt x="237" y="263"/>
                    </a:lnTo>
                    <a:lnTo>
                      <a:pt x="236" y="263"/>
                    </a:lnTo>
                    <a:lnTo>
                      <a:pt x="235" y="263"/>
                    </a:lnTo>
                    <a:lnTo>
                      <a:pt x="234" y="264"/>
                    </a:lnTo>
                    <a:lnTo>
                      <a:pt x="234" y="264"/>
                    </a:lnTo>
                    <a:lnTo>
                      <a:pt x="233" y="264"/>
                    </a:lnTo>
                    <a:lnTo>
                      <a:pt x="232" y="264"/>
                    </a:lnTo>
                    <a:lnTo>
                      <a:pt x="231" y="265"/>
                    </a:lnTo>
                    <a:lnTo>
                      <a:pt x="231" y="266"/>
                    </a:lnTo>
                    <a:lnTo>
                      <a:pt x="230" y="266"/>
                    </a:lnTo>
                    <a:lnTo>
                      <a:pt x="228" y="266"/>
                    </a:lnTo>
                    <a:lnTo>
                      <a:pt x="227" y="266"/>
                    </a:lnTo>
                    <a:lnTo>
                      <a:pt x="227" y="266"/>
                    </a:lnTo>
                    <a:lnTo>
                      <a:pt x="226" y="266"/>
                    </a:lnTo>
                    <a:lnTo>
                      <a:pt x="225" y="266"/>
                    </a:lnTo>
                    <a:lnTo>
                      <a:pt x="224" y="266"/>
                    </a:lnTo>
                    <a:lnTo>
                      <a:pt x="224" y="266"/>
                    </a:lnTo>
                    <a:lnTo>
                      <a:pt x="223" y="266"/>
                    </a:lnTo>
                    <a:lnTo>
                      <a:pt x="223" y="267"/>
                    </a:lnTo>
                    <a:lnTo>
                      <a:pt x="222" y="267"/>
                    </a:lnTo>
                    <a:lnTo>
                      <a:pt x="220" y="266"/>
                    </a:lnTo>
                    <a:lnTo>
                      <a:pt x="220" y="265"/>
                    </a:lnTo>
                    <a:lnTo>
                      <a:pt x="220" y="264"/>
                    </a:lnTo>
                    <a:lnTo>
                      <a:pt x="220" y="263"/>
                    </a:lnTo>
                    <a:lnTo>
                      <a:pt x="219" y="263"/>
                    </a:lnTo>
                    <a:lnTo>
                      <a:pt x="220" y="261"/>
                    </a:lnTo>
                    <a:lnTo>
                      <a:pt x="219" y="260"/>
                    </a:lnTo>
                    <a:lnTo>
                      <a:pt x="219" y="260"/>
                    </a:lnTo>
                    <a:lnTo>
                      <a:pt x="218" y="259"/>
                    </a:lnTo>
                    <a:lnTo>
                      <a:pt x="217" y="259"/>
                    </a:lnTo>
                    <a:lnTo>
                      <a:pt x="217" y="259"/>
                    </a:lnTo>
                    <a:lnTo>
                      <a:pt x="216" y="259"/>
                    </a:lnTo>
                    <a:lnTo>
                      <a:pt x="215" y="259"/>
                    </a:lnTo>
                    <a:lnTo>
                      <a:pt x="214" y="259"/>
                    </a:lnTo>
                    <a:lnTo>
                      <a:pt x="213" y="260"/>
                    </a:lnTo>
                    <a:lnTo>
                      <a:pt x="211" y="260"/>
                    </a:lnTo>
                    <a:lnTo>
                      <a:pt x="210" y="260"/>
                    </a:lnTo>
                    <a:lnTo>
                      <a:pt x="210" y="261"/>
                    </a:lnTo>
                    <a:lnTo>
                      <a:pt x="209" y="262"/>
                    </a:lnTo>
                    <a:lnTo>
                      <a:pt x="208" y="263"/>
                    </a:lnTo>
                    <a:lnTo>
                      <a:pt x="207" y="263"/>
                    </a:lnTo>
                    <a:lnTo>
                      <a:pt x="207" y="266"/>
                    </a:lnTo>
                    <a:lnTo>
                      <a:pt x="206" y="266"/>
                    </a:lnTo>
                    <a:lnTo>
                      <a:pt x="206" y="266"/>
                    </a:lnTo>
                    <a:lnTo>
                      <a:pt x="204" y="266"/>
                    </a:lnTo>
                    <a:lnTo>
                      <a:pt x="203" y="266"/>
                    </a:lnTo>
                    <a:lnTo>
                      <a:pt x="203" y="266"/>
                    </a:lnTo>
                    <a:lnTo>
                      <a:pt x="202" y="266"/>
                    </a:lnTo>
                    <a:lnTo>
                      <a:pt x="200" y="266"/>
                    </a:lnTo>
                    <a:lnTo>
                      <a:pt x="198" y="267"/>
                    </a:lnTo>
                    <a:lnTo>
                      <a:pt x="196" y="267"/>
                    </a:lnTo>
                    <a:lnTo>
                      <a:pt x="195" y="266"/>
                    </a:lnTo>
                    <a:lnTo>
                      <a:pt x="194" y="267"/>
                    </a:lnTo>
                    <a:lnTo>
                      <a:pt x="193" y="267"/>
                    </a:lnTo>
                    <a:lnTo>
                      <a:pt x="193" y="266"/>
                    </a:lnTo>
                    <a:lnTo>
                      <a:pt x="193" y="266"/>
                    </a:lnTo>
                    <a:lnTo>
                      <a:pt x="192" y="266"/>
                    </a:lnTo>
                    <a:lnTo>
                      <a:pt x="192" y="264"/>
                    </a:lnTo>
                    <a:lnTo>
                      <a:pt x="191" y="263"/>
                    </a:lnTo>
                    <a:lnTo>
                      <a:pt x="190" y="263"/>
                    </a:lnTo>
                    <a:lnTo>
                      <a:pt x="189" y="263"/>
                    </a:lnTo>
                    <a:lnTo>
                      <a:pt x="187" y="262"/>
                    </a:lnTo>
                    <a:lnTo>
                      <a:pt x="186" y="261"/>
                    </a:lnTo>
                    <a:lnTo>
                      <a:pt x="186" y="261"/>
                    </a:lnTo>
                    <a:lnTo>
                      <a:pt x="185" y="261"/>
                    </a:lnTo>
                    <a:lnTo>
                      <a:pt x="184" y="262"/>
                    </a:lnTo>
                    <a:lnTo>
                      <a:pt x="184" y="263"/>
                    </a:lnTo>
                    <a:lnTo>
                      <a:pt x="183" y="263"/>
                    </a:lnTo>
                    <a:lnTo>
                      <a:pt x="182" y="264"/>
                    </a:lnTo>
                    <a:lnTo>
                      <a:pt x="182" y="264"/>
                    </a:lnTo>
                    <a:lnTo>
                      <a:pt x="181" y="264"/>
                    </a:lnTo>
                    <a:lnTo>
                      <a:pt x="180" y="264"/>
                    </a:lnTo>
                    <a:lnTo>
                      <a:pt x="179" y="264"/>
                    </a:lnTo>
                    <a:lnTo>
                      <a:pt x="179" y="264"/>
                    </a:lnTo>
                    <a:lnTo>
                      <a:pt x="178" y="264"/>
                    </a:lnTo>
                    <a:lnTo>
                      <a:pt x="177" y="264"/>
                    </a:lnTo>
                    <a:lnTo>
                      <a:pt x="176" y="263"/>
                    </a:lnTo>
                    <a:lnTo>
                      <a:pt x="176" y="263"/>
                    </a:lnTo>
                    <a:lnTo>
                      <a:pt x="175" y="260"/>
                    </a:lnTo>
                    <a:lnTo>
                      <a:pt x="174" y="260"/>
                    </a:lnTo>
                    <a:lnTo>
                      <a:pt x="173" y="259"/>
                    </a:lnTo>
                    <a:lnTo>
                      <a:pt x="172" y="259"/>
                    </a:lnTo>
                    <a:lnTo>
                      <a:pt x="171" y="259"/>
                    </a:lnTo>
                    <a:lnTo>
                      <a:pt x="170" y="259"/>
                    </a:lnTo>
                    <a:lnTo>
                      <a:pt x="169" y="259"/>
                    </a:lnTo>
                    <a:lnTo>
                      <a:pt x="169" y="258"/>
                    </a:lnTo>
                    <a:lnTo>
                      <a:pt x="168" y="256"/>
                    </a:lnTo>
                    <a:lnTo>
                      <a:pt x="167" y="256"/>
                    </a:lnTo>
                    <a:lnTo>
                      <a:pt x="166" y="256"/>
                    </a:lnTo>
                    <a:lnTo>
                      <a:pt x="165" y="255"/>
                    </a:lnTo>
                    <a:lnTo>
                      <a:pt x="164" y="256"/>
                    </a:lnTo>
                    <a:lnTo>
                      <a:pt x="162" y="255"/>
                    </a:lnTo>
                    <a:lnTo>
                      <a:pt x="162" y="255"/>
                    </a:lnTo>
                    <a:lnTo>
                      <a:pt x="161" y="255"/>
                    </a:lnTo>
                    <a:lnTo>
                      <a:pt x="160" y="254"/>
                    </a:lnTo>
                    <a:lnTo>
                      <a:pt x="159" y="254"/>
                    </a:lnTo>
                    <a:lnTo>
                      <a:pt x="158" y="253"/>
                    </a:lnTo>
                    <a:lnTo>
                      <a:pt x="156" y="253"/>
                    </a:lnTo>
                    <a:lnTo>
                      <a:pt x="155" y="253"/>
                    </a:lnTo>
                    <a:lnTo>
                      <a:pt x="154" y="253"/>
                    </a:lnTo>
                    <a:lnTo>
                      <a:pt x="153" y="253"/>
                    </a:lnTo>
                    <a:lnTo>
                      <a:pt x="152" y="253"/>
                    </a:lnTo>
                    <a:lnTo>
                      <a:pt x="151" y="253"/>
                    </a:lnTo>
                    <a:lnTo>
                      <a:pt x="150" y="253"/>
                    </a:lnTo>
                    <a:lnTo>
                      <a:pt x="149" y="253"/>
                    </a:lnTo>
                    <a:lnTo>
                      <a:pt x="148" y="253"/>
                    </a:lnTo>
                    <a:lnTo>
                      <a:pt x="148" y="253"/>
                    </a:lnTo>
                    <a:lnTo>
                      <a:pt x="147" y="253"/>
                    </a:lnTo>
                    <a:lnTo>
                      <a:pt x="145" y="252"/>
                    </a:lnTo>
                    <a:lnTo>
                      <a:pt x="144" y="252"/>
                    </a:lnTo>
                    <a:lnTo>
                      <a:pt x="142" y="250"/>
                    </a:lnTo>
                    <a:lnTo>
                      <a:pt x="141" y="249"/>
                    </a:lnTo>
                    <a:lnTo>
                      <a:pt x="140" y="249"/>
                    </a:lnTo>
                    <a:lnTo>
                      <a:pt x="139" y="249"/>
                    </a:lnTo>
                    <a:lnTo>
                      <a:pt x="138" y="249"/>
                    </a:lnTo>
                    <a:lnTo>
                      <a:pt x="138" y="248"/>
                    </a:lnTo>
                    <a:lnTo>
                      <a:pt x="138" y="247"/>
                    </a:lnTo>
                    <a:lnTo>
                      <a:pt x="138" y="246"/>
                    </a:lnTo>
                    <a:lnTo>
                      <a:pt x="137" y="245"/>
                    </a:lnTo>
                    <a:lnTo>
                      <a:pt x="137" y="243"/>
                    </a:lnTo>
                    <a:lnTo>
                      <a:pt x="137" y="242"/>
                    </a:lnTo>
                    <a:lnTo>
                      <a:pt x="136" y="241"/>
                    </a:lnTo>
                    <a:lnTo>
                      <a:pt x="136" y="240"/>
                    </a:lnTo>
                    <a:lnTo>
                      <a:pt x="134" y="240"/>
                    </a:lnTo>
                    <a:lnTo>
                      <a:pt x="133" y="240"/>
                    </a:lnTo>
                    <a:lnTo>
                      <a:pt x="132" y="240"/>
                    </a:lnTo>
                    <a:lnTo>
                      <a:pt x="132" y="239"/>
                    </a:lnTo>
                    <a:lnTo>
                      <a:pt x="131" y="239"/>
                    </a:lnTo>
                    <a:lnTo>
                      <a:pt x="132" y="238"/>
                    </a:lnTo>
                    <a:lnTo>
                      <a:pt x="133" y="238"/>
                    </a:lnTo>
                    <a:lnTo>
                      <a:pt x="134" y="237"/>
                    </a:lnTo>
                    <a:lnTo>
                      <a:pt x="134" y="236"/>
                    </a:lnTo>
                    <a:lnTo>
                      <a:pt x="134" y="235"/>
                    </a:lnTo>
                    <a:lnTo>
                      <a:pt x="133" y="233"/>
                    </a:lnTo>
                    <a:lnTo>
                      <a:pt x="133" y="232"/>
                    </a:lnTo>
                    <a:lnTo>
                      <a:pt x="134" y="232"/>
                    </a:lnTo>
                    <a:lnTo>
                      <a:pt x="134" y="232"/>
                    </a:lnTo>
                    <a:lnTo>
                      <a:pt x="135" y="231"/>
                    </a:lnTo>
                    <a:lnTo>
                      <a:pt x="134" y="231"/>
                    </a:lnTo>
                    <a:lnTo>
                      <a:pt x="134" y="230"/>
                    </a:lnTo>
                    <a:lnTo>
                      <a:pt x="132" y="231"/>
                    </a:lnTo>
                    <a:lnTo>
                      <a:pt x="131" y="231"/>
                    </a:lnTo>
                    <a:lnTo>
                      <a:pt x="131" y="229"/>
                    </a:lnTo>
                    <a:lnTo>
                      <a:pt x="132" y="228"/>
                    </a:lnTo>
                    <a:lnTo>
                      <a:pt x="133" y="228"/>
                    </a:lnTo>
                    <a:lnTo>
                      <a:pt x="133" y="227"/>
                    </a:lnTo>
                    <a:lnTo>
                      <a:pt x="131" y="227"/>
                    </a:lnTo>
                    <a:lnTo>
                      <a:pt x="131" y="226"/>
                    </a:lnTo>
                    <a:lnTo>
                      <a:pt x="131" y="225"/>
                    </a:lnTo>
                    <a:lnTo>
                      <a:pt x="131" y="225"/>
                    </a:lnTo>
                    <a:lnTo>
                      <a:pt x="131" y="223"/>
                    </a:lnTo>
                    <a:lnTo>
                      <a:pt x="131" y="222"/>
                    </a:lnTo>
                    <a:lnTo>
                      <a:pt x="131" y="222"/>
                    </a:lnTo>
                    <a:lnTo>
                      <a:pt x="130" y="222"/>
                    </a:lnTo>
                    <a:lnTo>
                      <a:pt x="130" y="221"/>
                    </a:lnTo>
                    <a:lnTo>
                      <a:pt x="131" y="220"/>
                    </a:lnTo>
                    <a:lnTo>
                      <a:pt x="132" y="220"/>
                    </a:lnTo>
                    <a:lnTo>
                      <a:pt x="132" y="219"/>
                    </a:lnTo>
                    <a:lnTo>
                      <a:pt x="131" y="218"/>
                    </a:lnTo>
                    <a:lnTo>
                      <a:pt x="131" y="218"/>
                    </a:lnTo>
                    <a:lnTo>
                      <a:pt x="130" y="218"/>
                    </a:lnTo>
                    <a:lnTo>
                      <a:pt x="130" y="217"/>
                    </a:lnTo>
                    <a:lnTo>
                      <a:pt x="129" y="216"/>
                    </a:lnTo>
                    <a:lnTo>
                      <a:pt x="128" y="215"/>
                    </a:lnTo>
                    <a:lnTo>
                      <a:pt x="128" y="215"/>
                    </a:lnTo>
                    <a:lnTo>
                      <a:pt x="127" y="215"/>
                    </a:lnTo>
                    <a:lnTo>
                      <a:pt x="127" y="214"/>
                    </a:lnTo>
                    <a:lnTo>
                      <a:pt x="128" y="213"/>
                    </a:lnTo>
                    <a:lnTo>
                      <a:pt x="128" y="212"/>
                    </a:lnTo>
                    <a:lnTo>
                      <a:pt x="128" y="211"/>
                    </a:lnTo>
                    <a:lnTo>
                      <a:pt x="127" y="211"/>
                    </a:lnTo>
                    <a:lnTo>
                      <a:pt x="126" y="211"/>
                    </a:lnTo>
                    <a:lnTo>
                      <a:pt x="125" y="211"/>
                    </a:lnTo>
                    <a:lnTo>
                      <a:pt x="124" y="210"/>
                    </a:lnTo>
                    <a:lnTo>
                      <a:pt x="124" y="210"/>
                    </a:lnTo>
                    <a:lnTo>
                      <a:pt x="123" y="210"/>
                    </a:lnTo>
                    <a:lnTo>
                      <a:pt x="122" y="210"/>
                    </a:lnTo>
                    <a:lnTo>
                      <a:pt x="122" y="209"/>
                    </a:lnTo>
                    <a:lnTo>
                      <a:pt x="122" y="208"/>
                    </a:lnTo>
                    <a:lnTo>
                      <a:pt x="121" y="208"/>
                    </a:lnTo>
                    <a:lnTo>
                      <a:pt x="121" y="207"/>
                    </a:lnTo>
                    <a:lnTo>
                      <a:pt x="120" y="206"/>
                    </a:lnTo>
                    <a:lnTo>
                      <a:pt x="120" y="205"/>
                    </a:lnTo>
                    <a:lnTo>
                      <a:pt x="119" y="205"/>
                    </a:lnTo>
                    <a:lnTo>
                      <a:pt x="119" y="204"/>
                    </a:lnTo>
                    <a:lnTo>
                      <a:pt x="118" y="204"/>
                    </a:lnTo>
                    <a:lnTo>
                      <a:pt x="118" y="203"/>
                    </a:lnTo>
                    <a:lnTo>
                      <a:pt x="119" y="202"/>
                    </a:lnTo>
                    <a:lnTo>
                      <a:pt x="118" y="201"/>
                    </a:lnTo>
                    <a:lnTo>
                      <a:pt x="118" y="201"/>
                    </a:lnTo>
                    <a:lnTo>
                      <a:pt x="117" y="200"/>
                    </a:lnTo>
                    <a:lnTo>
                      <a:pt x="117" y="199"/>
                    </a:lnTo>
                    <a:lnTo>
                      <a:pt x="117" y="198"/>
                    </a:lnTo>
                    <a:lnTo>
                      <a:pt x="115" y="198"/>
                    </a:lnTo>
                    <a:lnTo>
                      <a:pt x="114" y="199"/>
                    </a:lnTo>
                    <a:lnTo>
                      <a:pt x="113" y="200"/>
                    </a:lnTo>
                    <a:lnTo>
                      <a:pt x="113" y="200"/>
                    </a:lnTo>
                    <a:lnTo>
                      <a:pt x="112" y="199"/>
                    </a:lnTo>
                    <a:lnTo>
                      <a:pt x="111" y="198"/>
                    </a:lnTo>
                    <a:lnTo>
                      <a:pt x="109" y="197"/>
                    </a:lnTo>
                    <a:lnTo>
                      <a:pt x="108" y="197"/>
                    </a:lnTo>
                    <a:lnTo>
                      <a:pt x="107" y="196"/>
                    </a:lnTo>
                    <a:lnTo>
                      <a:pt x="105" y="195"/>
                    </a:lnTo>
                    <a:lnTo>
                      <a:pt x="103" y="194"/>
                    </a:lnTo>
                    <a:lnTo>
                      <a:pt x="103" y="193"/>
                    </a:lnTo>
                    <a:lnTo>
                      <a:pt x="102" y="193"/>
                    </a:lnTo>
                    <a:lnTo>
                      <a:pt x="101" y="192"/>
                    </a:lnTo>
                    <a:lnTo>
                      <a:pt x="100" y="191"/>
                    </a:lnTo>
                    <a:lnTo>
                      <a:pt x="100" y="191"/>
                    </a:lnTo>
                    <a:lnTo>
                      <a:pt x="98" y="190"/>
                    </a:lnTo>
                    <a:lnTo>
                      <a:pt x="97" y="191"/>
                    </a:lnTo>
                    <a:lnTo>
                      <a:pt x="97" y="191"/>
                    </a:lnTo>
                    <a:lnTo>
                      <a:pt x="96" y="191"/>
                    </a:lnTo>
                    <a:lnTo>
                      <a:pt x="95" y="191"/>
                    </a:lnTo>
                    <a:lnTo>
                      <a:pt x="94" y="191"/>
                    </a:lnTo>
                    <a:lnTo>
                      <a:pt x="93" y="191"/>
                    </a:lnTo>
                    <a:lnTo>
                      <a:pt x="93" y="191"/>
                    </a:lnTo>
                    <a:lnTo>
                      <a:pt x="91" y="190"/>
                    </a:lnTo>
                    <a:lnTo>
                      <a:pt x="90" y="190"/>
                    </a:lnTo>
                    <a:lnTo>
                      <a:pt x="89" y="189"/>
                    </a:lnTo>
                    <a:lnTo>
                      <a:pt x="89" y="189"/>
                    </a:lnTo>
                    <a:lnTo>
                      <a:pt x="89" y="187"/>
                    </a:lnTo>
                    <a:lnTo>
                      <a:pt x="89" y="187"/>
                    </a:lnTo>
                    <a:lnTo>
                      <a:pt x="89" y="186"/>
                    </a:lnTo>
                    <a:lnTo>
                      <a:pt x="88" y="186"/>
                    </a:lnTo>
                    <a:lnTo>
                      <a:pt x="87" y="186"/>
                    </a:lnTo>
                    <a:lnTo>
                      <a:pt x="86" y="186"/>
                    </a:lnTo>
                    <a:lnTo>
                      <a:pt x="86" y="185"/>
                    </a:lnTo>
                    <a:lnTo>
                      <a:pt x="86" y="184"/>
                    </a:lnTo>
                    <a:lnTo>
                      <a:pt x="86" y="184"/>
                    </a:lnTo>
                    <a:lnTo>
                      <a:pt x="85" y="183"/>
                    </a:lnTo>
                    <a:lnTo>
                      <a:pt x="84" y="183"/>
                    </a:lnTo>
                    <a:lnTo>
                      <a:pt x="82" y="183"/>
                    </a:lnTo>
                    <a:lnTo>
                      <a:pt x="82" y="184"/>
                    </a:lnTo>
                    <a:lnTo>
                      <a:pt x="81" y="184"/>
                    </a:lnTo>
                    <a:lnTo>
                      <a:pt x="80" y="184"/>
                    </a:lnTo>
                    <a:lnTo>
                      <a:pt x="80" y="183"/>
                    </a:lnTo>
                    <a:lnTo>
                      <a:pt x="80" y="182"/>
                    </a:lnTo>
                    <a:lnTo>
                      <a:pt x="80" y="181"/>
                    </a:lnTo>
                    <a:lnTo>
                      <a:pt x="80" y="180"/>
                    </a:lnTo>
                    <a:lnTo>
                      <a:pt x="79" y="179"/>
                    </a:lnTo>
                    <a:lnTo>
                      <a:pt x="79" y="178"/>
                    </a:lnTo>
                    <a:lnTo>
                      <a:pt x="79" y="177"/>
                    </a:lnTo>
                    <a:lnTo>
                      <a:pt x="79" y="177"/>
                    </a:lnTo>
                    <a:lnTo>
                      <a:pt x="79" y="177"/>
                    </a:lnTo>
                    <a:lnTo>
                      <a:pt x="78" y="177"/>
                    </a:lnTo>
                    <a:lnTo>
                      <a:pt x="78" y="176"/>
                    </a:lnTo>
                    <a:lnTo>
                      <a:pt x="77" y="176"/>
                    </a:lnTo>
                    <a:lnTo>
                      <a:pt x="76" y="175"/>
                    </a:lnTo>
                    <a:lnTo>
                      <a:pt x="76" y="174"/>
                    </a:lnTo>
                    <a:lnTo>
                      <a:pt x="76" y="173"/>
                    </a:lnTo>
                    <a:lnTo>
                      <a:pt x="76" y="173"/>
                    </a:lnTo>
                    <a:lnTo>
                      <a:pt x="76" y="172"/>
                    </a:lnTo>
                    <a:lnTo>
                      <a:pt x="76" y="171"/>
                    </a:lnTo>
                    <a:lnTo>
                      <a:pt x="76" y="170"/>
                    </a:lnTo>
                    <a:lnTo>
                      <a:pt x="76" y="170"/>
                    </a:lnTo>
                    <a:lnTo>
                      <a:pt x="76" y="168"/>
                    </a:lnTo>
                    <a:lnTo>
                      <a:pt x="76" y="166"/>
                    </a:lnTo>
                    <a:lnTo>
                      <a:pt x="75" y="165"/>
                    </a:lnTo>
                    <a:lnTo>
                      <a:pt x="74" y="165"/>
                    </a:lnTo>
                    <a:lnTo>
                      <a:pt x="73" y="164"/>
                    </a:lnTo>
                    <a:lnTo>
                      <a:pt x="72" y="164"/>
                    </a:lnTo>
                    <a:lnTo>
                      <a:pt x="72" y="163"/>
                    </a:lnTo>
                    <a:lnTo>
                      <a:pt x="71" y="163"/>
                    </a:lnTo>
                    <a:lnTo>
                      <a:pt x="70" y="163"/>
                    </a:lnTo>
                    <a:lnTo>
                      <a:pt x="69" y="162"/>
                    </a:lnTo>
                    <a:lnTo>
                      <a:pt x="69" y="162"/>
                    </a:lnTo>
                    <a:lnTo>
                      <a:pt x="68" y="163"/>
                    </a:lnTo>
                    <a:lnTo>
                      <a:pt x="67" y="162"/>
                    </a:lnTo>
                    <a:lnTo>
                      <a:pt x="67" y="161"/>
                    </a:lnTo>
                    <a:lnTo>
                      <a:pt x="66" y="160"/>
                    </a:lnTo>
                    <a:lnTo>
                      <a:pt x="65" y="160"/>
                    </a:lnTo>
                    <a:lnTo>
                      <a:pt x="65" y="158"/>
                    </a:lnTo>
                    <a:lnTo>
                      <a:pt x="65" y="157"/>
                    </a:lnTo>
                    <a:lnTo>
                      <a:pt x="65" y="156"/>
                    </a:lnTo>
                    <a:lnTo>
                      <a:pt x="66" y="156"/>
                    </a:lnTo>
                    <a:lnTo>
                      <a:pt x="67" y="156"/>
                    </a:lnTo>
                    <a:lnTo>
                      <a:pt x="67" y="155"/>
                    </a:lnTo>
                    <a:lnTo>
                      <a:pt x="66" y="154"/>
                    </a:lnTo>
                    <a:lnTo>
                      <a:pt x="65" y="154"/>
                    </a:lnTo>
                    <a:lnTo>
                      <a:pt x="65" y="154"/>
                    </a:lnTo>
                    <a:lnTo>
                      <a:pt x="64" y="154"/>
                    </a:lnTo>
                    <a:lnTo>
                      <a:pt x="63" y="153"/>
                    </a:lnTo>
                    <a:lnTo>
                      <a:pt x="62" y="153"/>
                    </a:lnTo>
                    <a:lnTo>
                      <a:pt x="62" y="153"/>
                    </a:lnTo>
                    <a:lnTo>
                      <a:pt x="61" y="152"/>
                    </a:lnTo>
                    <a:lnTo>
                      <a:pt x="61" y="150"/>
                    </a:lnTo>
                    <a:lnTo>
                      <a:pt x="61" y="149"/>
                    </a:lnTo>
                    <a:lnTo>
                      <a:pt x="60" y="149"/>
                    </a:lnTo>
                    <a:lnTo>
                      <a:pt x="59" y="150"/>
                    </a:lnTo>
                    <a:lnTo>
                      <a:pt x="59" y="149"/>
                    </a:lnTo>
                    <a:lnTo>
                      <a:pt x="58" y="149"/>
                    </a:lnTo>
                    <a:lnTo>
                      <a:pt x="58" y="146"/>
                    </a:lnTo>
                    <a:lnTo>
                      <a:pt x="59" y="146"/>
                    </a:lnTo>
                    <a:lnTo>
                      <a:pt x="60" y="145"/>
                    </a:lnTo>
                    <a:lnTo>
                      <a:pt x="60" y="144"/>
                    </a:lnTo>
                    <a:lnTo>
                      <a:pt x="60" y="143"/>
                    </a:lnTo>
                    <a:lnTo>
                      <a:pt x="60" y="142"/>
                    </a:lnTo>
                    <a:lnTo>
                      <a:pt x="61" y="142"/>
                    </a:lnTo>
                    <a:lnTo>
                      <a:pt x="60" y="141"/>
                    </a:lnTo>
                    <a:lnTo>
                      <a:pt x="59" y="141"/>
                    </a:lnTo>
                    <a:lnTo>
                      <a:pt x="60" y="140"/>
                    </a:lnTo>
                    <a:lnTo>
                      <a:pt x="59" y="139"/>
                    </a:lnTo>
                    <a:lnTo>
                      <a:pt x="59" y="139"/>
                    </a:lnTo>
                    <a:lnTo>
                      <a:pt x="58" y="138"/>
                    </a:lnTo>
                    <a:lnTo>
                      <a:pt x="58" y="138"/>
                    </a:lnTo>
                    <a:lnTo>
                      <a:pt x="57" y="138"/>
                    </a:lnTo>
                    <a:lnTo>
                      <a:pt x="57" y="139"/>
                    </a:lnTo>
                    <a:lnTo>
                      <a:pt x="57" y="139"/>
                    </a:lnTo>
                    <a:lnTo>
                      <a:pt x="56" y="140"/>
                    </a:lnTo>
                    <a:lnTo>
                      <a:pt x="55" y="140"/>
                    </a:lnTo>
                    <a:lnTo>
                      <a:pt x="55" y="139"/>
                    </a:lnTo>
                    <a:lnTo>
                      <a:pt x="55" y="139"/>
                    </a:lnTo>
                    <a:lnTo>
                      <a:pt x="54" y="138"/>
                    </a:lnTo>
                    <a:lnTo>
                      <a:pt x="54" y="137"/>
                    </a:lnTo>
                    <a:lnTo>
                      <a:pt x="53" y="137"/>
                    </a:lnTo>
                    <a:lnTo>
                      <a:pt x="53" y="138"/>
                    </a:lnTo>
                    <a:lnTo>
                      <a:pt x="52" y="139"/>
                    </a:lnTo>
                    <a:lnTo>
                      <a:pt x="52" y="138"/>
                    </a:lnTo>
                    <a:lnTo>
                      <a:pt x="51" y="138"/>
                    </a:lnTo>
                    <a:lnTo>
                      <a:pt x="51" y="136"/>
                    </a:lnTo>
                    <a:lnTo>
                      <a:pt x="51" y="133"/>
                    </a:lnTo>
                    <a:lnTo>
                      <a:pt x="51" y="132"/>
                    </a:lnTo>
                    <a:lnTo>
                      <a:pt x="51" y="131"/>
                    </a:lnTo>
                    <a:lnTo>
                      <a:pt x="51" y="130"/>
                    </a:lnTo>
                    <a:lnTo>
                      <a:pt x="51" y="129"/>
                    </a:lnTo>
                    <a:lnTo>
                      <a:pt x="51" y="129"/>
                    </a:lnTo>
                    <a:lnTo>
                      <a:pt x="51" y="128"/>
                    </a:lnTo>
                    <a:lnTo>
                      <a:pt x="50" y="127"/>
                    </a:lnTo>
                    <a:lnTo>
                      <a:pt x="50" y="126"/>
                    </a:lnTo>
                    <a:lnTo>
                      <a:pt x="51" y="127"/>
                    </a:lnTo>
                    <a:lnTo>
                      <a:pt x="51" y="126"/>
                    </a:lnTo>
                    <a:lnTo>
                      <a:pt x="50" y="125"/>
                    </a:lnTo>
                    <a:lnTo>
                      <a:pt x="49" y="125"/>
                    </a:lnTo>
                    <a:lnTo>
                      <a:pt x="48" y="125"/>
                    </a:lnTo>
                    <a:lnTo>
                      <a:pt x="48" y="125"/>
                    </a:lnTo>
                    <a:lnTo>
                      <a:pt x="46" y="125"/>
                    </a:lnTo>
                    <a:lnTo>
                      <a:pt x="46" y="125"/>
                    </a:lnTo>
                    <a:lnTo>
                      <a:pt x="46" y="124"/>
                    </a:lnTo>
                    <a:lnTo>
                      <a:pt x="45" y="123"/>
                    </a:lnTo>
                    <a:lnTo>
                      <a:pt x="45" y="122"/>
                    </a:lnTo>
                    <a:lnTo>
                      <a:pt x="43" y="122"/>
                    </a:lnTo>
                    <a:lnTo>
                      <a:pt x="42" y="122"/>
                    </a:lnTo>
                    <a:lnTo>
                      <a:pt x="41" y="119"/>
                    </a:lnTo>
                    <a:lnTo>
                      <a:pt x="40" y="118"/>
                    </a:lnTo>
                    <a:lnTo>
                      <a:pt x="39" y="118"/>
                    </a:lnTo>
                    <a:lnTo>
                      <a:pt x="38" y="118"/>
                    </a:lnTo>
                    <a:lnTo>
                      <a:pt x="37" y="117"/>
                    </a:lnTo>
                    <a:lnTo>
                      <a:pt x="37" y="116"/>
                    </a:lnTo>
                    <a:lnTo>
                      <a:pt x="37" y="115"/>
                    </a:lnTo>
                    <a:lnTo>
                      <a:pt x="35" y="115"/>
                    </a:lnTo>
                    <a:lnTo>
                      <a:pt x="36" y="114"/>
                    </a:lnTo>
                    <a:lnTo>
                      <a:pt x="37" y="111"/>
                    </a:lnTo>
                    <a:lnTo>
                      <a:pt x="37" y="111"/>
                    </a:lnTo>
                    <a:lnTo>
                      <a:pt x="36" y="110"/>
                    </a:lnTo>
                    <a:lnTo>
                      <a:pt x="35" y="110"/>
                    </a:lnTo>
                    <a:lnTo>
                      <a:pt x="32" y="109"/>
                    </a:lnTo>
                    <a:lnTo>
                      <a:pt x="31" y="108"/>
                    </a:lnTo>
                    <a:lnTo>
                      <a:pt x="31" y="108"/>
                    </a:lnTo>
                    <a:lnTo>
                      <a:pt x="30" y="108"/>
                    </a:lnTo>
                    <a:lnTo>
                      <a:pt x="29" y="107"/>
                    </a:lnTo>
                    <a:lnTo>
                      <a:pt x="28" y="108"/>
                    </a:lnTo>
                    <a:lnTo>
                      <a:pt x="27" y="108"/>
                    </a:lnTo>
                    <a:lnTo>
                      <a:pt x="26" y="108"/>
                    </a:lnTo>
                    <a:lnTo>
                      <a:pt x="25" y="108"/>
                    </a:lnTo>
                    <a:lnTo>
                      <a:pt x="24" y="108"/>
                    </a:lnTo>
                    <a:lnTo>
                      <a:pt x="24" y="109"/>
                    </a:lnTo>
                    <a:lnTo>
                      <a:pt x="24" y="111"/>
                    </a:lnTo>
                    <a:lnTo>
                      <a:pt x="24" y="111"/>
                    </a:lnTo>
                    <a:lnTo>
                      <a:pt x="23" y="111"/>
                    </a:lnTo>
                    <a:lnTo>
                      <a:pt x="22" y="112"/>
                    </a:lnTo>
                    <a:lnTo>
                      <a:pt x="20" y="112"/>
                    </a:lnTo>
                    <a:lnTo>
                      <a:pt x="20" y="113"/>
                    </a:lnTo>
                    <a:lnTo>
                      <a:pt x="20" y="114"/>
                    </a:lnTo>
                    <a:lnTo>
                      <a:pt x="20" y="115"/>
                    </a:lnTo>
                    <a:lnTo>
                      <a:pt x="20" y="116"/>
                    </a:lnTo>
                    <a:lnTo>
                      <a:pt x="20" y="117"/>
                    </a:lnTo>
                    <a:lnTo>
                      <a:pt x="20" y="118"/>
                    </a:lnTo>
                    <a:lnTo>
                      <a:pt x="20" y="118"/>
                    </a:lnTo>
                    <a:lnTo>
                      <a:pt x="20" y="119"/>
                    </a:lnTo>
                    <a:lnTo>
                      <a:pt x="19" y="118"/>
                    </a:lnTo>
                    <a:lnTo>
                      <a:pt x="18" y="118"/>
                    </a:lnTo>
                    <a:lnTo>
                      <a:pt x="18" y="117"/>
                    </a:lnTo>
                    <a:lnTo>
                      <a:pt x="17" y="117"/>
                    </a:lnTo>
                    <a:lnTo>
                      <a:pt x="17" y="117"/>
                    </a:lnTo>
                    <a:lnTo>
                      <a:pt x="16" y="117"/>
                    </a:lnTo>
                    <a:lnTo>
                      <a:pt x="16" y="118"/>
                    </a:lnTo>
                    <a:lnTo>
                      <a:pt x="16" y="118"/>
                    </a:lnTo>
                    <a:lnTo>
                      <a:pt x="17" y="119"/>
                    </a:lnTo>
                    <a:lnTo>
                      <a:pt x="17" y="120"/>
                    </a:lnTo>
                    <a:lnTo>
                      <a:pt x="17" y="122"/>
                    </a:lnTo>
                    <a:lnTo>
                      <a:pt x="18" y="122"/>
                    </a:lnTo>
                    <a:lnTo>
                      <a:pt x="18" y="124"/>
                    </a:lnTo>
                    <a:lnTo>
                      <a:pt x="17" y="124"/>
                    </a:lnTo>
                    <a:lnTo>
                      <a:pt x="17" y="125"/>
                    </a:lnTo>
                    <a:lnTo>
                      <a:pt x="16" y="124"/>
                    </a:lnTo>
                    <a:lnTo>
                      <a:pt x="16" y="123"/>
                    </a:lnTo>
                    <a:lnTo>
                      <a:pt x="15" y="122"/>
                    </a:lnTo>
                    <a:lnTo>
                      <a:pt x="14" y="122"/>
                    </a:lnTo>
                    <a:lnTo>
                      <a:pt x="14" y="121"/>
                    </a:lnTo>
                    <a:lnTo>
                      <a:pt x="14" y="121"/>
                    </a:lnTo>
                    <a:lnTo>
                      <a:pt x="13" y="122"/>
                    </a:lnTo>
                    <a:lnTo>
                      <a:pt x="12" y="122"/>
                    </a:lnTo>
                    <a:lnTo>
                      <a:pt x="11" y="122"/>
                    </a:lnTo>
                    <a:lnTo>
                      <a:pt x="10" y="122"/>
                    </a:lnTo>
                    <a:lnTo>
                      <a:pt x="10" y="123"/>
                    </a:lnTo>
                    <a:lnTo>
                      <a:pt x="9" y="123"/>
                    </a:lnTo>
                    <a:lnTo>
                      <a:pt x="8" y="123"/>
                    </a:lnTo>
                    <a:lnTo>
                      <a:pt x="7" y="124"/>
                    </a:lnTo>
                    <a:lnTo>
                      <a:pt x="7" y="125"/>
                    </a:lnTo>
                    <a:lnTo>
                      <a:pt x="7" y="125"/>
                    </a:lnTo>
                    <a:lnTo>
                      <a:pt x="6" y="124"/>
                    </a:lnTo>
                    <a:lnTo>
                      <a:pt x="6" y="123"/>
                    </a:lnTo>
                    <a:lnTo>
                      <a:pt x="7" y="123"/>
                    </a:lnTo>
                    <a:lnTo>
                      <a:pt x="7" y="122"/>
                    </a:lnTo>
                    <a:lnTo>
                      <a:pt x="6" y="122"/>
                    </a:lnTo>
                    <a:lnTo>
                      <a:pt x="5" y="122"/>
                    </a:lnTo>
                    <a:lnTo>
                      <a:pt x="4" y="120"/>
                    </a:lnTo>
                    <a:lnTo>
                      <a:pt x="3" y="119"/>
                    </a:lnTo>
                    <a:lnTo>
                      <a:pt x="3" y="119"/>
                    </a:lnTo>
                    <a:lnTo>
                      <a:pt x="2" y="119"/>
                    </a:lnTo>
                    <a:lnTo>
                      <a:pt x="1" y="118"/>
                    </a:lnTo>
                    <a:lnTo>
                      <a:pt x="0" y="118"/>
                    </a:lnTo>
                    <a:lnTo>
                      <a:pt x="1" y="117"/>
                    </a:lnTo>
                    <a:lnTo>
                      <a:pt x="1" y="116"/>
                    </a:lnTo>
                    <a:lnTo>
                      <a:pt x="0" y="115"/>
                    </a:lnTo>
                    <a:lnTo>
                      <a:pt x="0" y="115"/>
                    </a:lnTo>
                    <a:lnTo>
                      <a:pt x="1" y="114"/>
                    </a:lnTo>
                    <a:lnTo>
                      <a:pt x="1" y="113"/>
                    </a:lnTo>
                    <a:lnTo>
                      <a:pt x="1" y="111"/>
                    </a:lnTo>
                    <a:lnTo>
                      <a:pt x="2" y="110"/>
                    </a:lnTo>
                    <a:lnTo>
                      <a:pt x="3" y="108"/>
                    </a:lnTo>
                    <a:lnTo>
                      <a:pt x="3" y="108"/>
                    </a:lnTo>
                    <a:lnTo>
                      <a:pt x="6" y="108"/>
                    </a:lnTo>
                    <a:lnTo>
                      <a:pt x="7" y="107"/>
                    </a:lnTo>
                    <a:lnTo>
                      <a:pt x="9" y="107"/>
                    </a:lnTo>
                    <a:lnTo>
                      <a:pt x="10" y="106"/>
                    </a:lnTo>
                    <a:lnTo>
                      <a:pt x="10" y="105"/>
                    </a:lnTo>
                    <a:lnTo>
                      <a:pt x="10" y="104"/>
                    </a:lnTo>
                    <a:lnTo>
                      <a:pt x="10" y="104"/>
                    </a:lnTo>
                    <a:lnTo>
                      <a:pt x="10" y="103"/>
                    </a:lnTo>
                    <a:lnTo>
                      <a:pt x="10" y="102"/>
                    </a:lnTo>
                    <a:lnTo>
                      <a:pt x="11" y="101"/>
                    </a:lnTo>
                    <a:lnTo>
                      <a:pt x="12" y="101"/>
                    </a:lnTo>
                    <a:lnTo>
                      <a:pt x="14" y="100"/>
                    </a:lnTo>
                    <a:lnTo>
                      <a:pt x="14" y="100"/>
                    </a:lnTo>
                    <a:lnTo>
                      <a:pt x="15" y="100"/>
                    </a:lnTo>
                    <a:lnTo>
                      <a:pt x="16" y="99"/>
                    </a:lnTo>
                    <a:lnTo>
                      <a:pt x="16" y="98"/>
                    </a:lnTo>
                    <a:lnTo>
                      <a:pt x="16" y="98"/>
                    </a:lnTo>
                    <a:lnTo>
                      <a:pt x="17" y="97"/>
                    </a:lnTo>
                    <a:lnTo>
                      <a:pt x="17" y="96"/>
                    </a:lnTo>
                    <a:lnTo>
                      <a:pt x="17" y="95"/>
                    </a:lnTo>
                    <a:lnTo>
                      <a:pt x="18" y="94"/>
                    </a:lnTo>
                    <a:lnTo>
                      <a:pt x="18" y="94"/>
                    </a:lnTo>
                    <a:lnTo>
                      <a:pt x="17" y="93"/>
                    </a:lnTo>
                    <a:lnTo>
                      <a:pt x="17" y="92"/>
                    </a:lnTo>
                    <a:lnTo>
                      <a:pt x="15" y="91"/>
                    </a:lnTo>
                    <a:lnTo>
                      <a:pt x="14" y="91"/>
                    </a:lnTo>
                    <a:lnTo>
                      <a:pt x="15" y="89"/>
                    </a:lnTo>
                    <a:lnTo>
                      <a:pt x="15" y="87"/>
                    </a:lnTo>
                    <a:lnTo>
                      <a:pt x="15" y="87"/>
                    </a:lnTo>
                    <a:lnTo>
                      <a:pt x="15" y="84"/>
                    </a:lnTo>
                    <a:lnTo>
                      <a:pt x="16" y="83"/>
                    </a:lnTo>
                    <a:lnTo>
                      <a:pt x="16" y="82"/>
                    </a:lnTo>
                    <a:lnTo>
                      <a:pt x="17" y="82"/>
                    </a:lnTo>
                    <a:lnTo>
                      <a:pt x="17" y="82"/>
                    </a:lnTo>
                    <a:lnTo>
                      <a:pt x="18" y="83"/>
                    </a:lnTo>
                    <a:lnTo>
                      <a:pt x="18" y="84"/>
                    </a:lnTo>
                    <a:lnTo>
                      <a:pt x="20" y="84"/>
                    </a:lnTo>
                    <a:lnTo>
                      <a:pt x="20" y="84"/>
                    </a:lnTo>
                    <a:lnTo>
                      <a:pt x="21" y="84"/>
                    </a:lnTo>
                    <a:lnTo>
                      <a:pt x="21" y="83"/>
                    </a:lnTo>
                    <a:lnTo>
                      <a:pt x="22" y="79"/>
                    </a:lnTo>
                    <a:lnTo>
                      <a:pt x="22" y="78"/>
                    </a:lnTo>
                    <a:lnTo>
                      <a:pt x="21" y="77"/>
                    </a:lnTo>
                    <a:lnTo>
                      <a:pt x="20" y="77"/>
                    </a:lnTo>
                    <a:lnTo>
                      <a:pt x="20" y="75"/>
                    </a:lnTo>
                    <a:lnTo>
                      <a:pt x="20" y="74"/>
                    </a:lnTo>
                    <a:lnTo>
                      <a:pt x="19" y="73"/>
                    </a:lnTo>
                    <a:lnTo>
                      <a:pt x="18" y="73"/>
                    </a:lnTo>
                    <a:lnTo>
                      <a:pt x="19" y="72"/>
                    </a:lnTo>
                    <a:lnTo>
                      <a:pt x="19" y="71"/>
                    </a:lnTo>
                    <a:lnTo>
                      <a:pt x="20" y="70"/>
                    </a:lnTo>
                    <a:lnTo>
                      <a:pt x="20" y="69"/>
                    </a:lnTo>
                    <a:lnTo>
                      <a:pt x="20" y="69"/>
                    </a:lnTo>
                    <a:lnTo>
                      <a:pt x="21" y="69"/>
                    </a:lnTo>
                    <a:lnTo>
                      <a:pt x="22" y="70"/>
                    </a:lnTo>
                    <a:lnTo>
                      <a:pt x="23" y="70"/>
                    </a:lnTo>
                    <a:lnTo>
                      <a:pt x="24" y="70"/>
                    </a:lnTo>
                    <a:lnTo>
                      <a:pt x="24" y="70"/>
                    </a:lnTo>
                    <a:lnTo>
                      <a:pt x="25" y="71"/>
                    </a:lnTo>
                    <a:lnTo>
                      <a:pt x="26" y="72"/>
                    </a:lnTo>
                    <a:lnTo>
                      <a:pt x="27" y="73"/>
                    </a:lnTo>
                    <a:lnTo>
                      <a:pt x="27" y="73"/>
                    </a:lnTo>
                    <a:lnTo>
                      <a:pt x="28" y="73"/>
                    </a:lnTo>
                    <a:lnTo>
                      <a:pt x="29" y="73"/>
                    </a:lnTo>
                    <a:lnTo>
                      <a:pt x="30" y="73"/>
                    </a:lnTo>
                    <a:lnTo>
                      <a:pt x="31" y="73"/>
                    </a:lnTo>
                    <a:lnTo>
                      <a:pt x="31" y="73"/>
                    </a:lnTo>
                    <a:lnTo>
                      <a:pt x="31" y="73"/>
                    </a:lnTo>
                    <a:lnTo>
                      <a:pt x="32" y="73"/>
                    </a:lnTo>
                    <a:lnTo>
                      <a:pt x="32" y="74"/>
                    </a:lnTo>
                    <a:lnTo>
                      <a:pt x="31" y="74"/>
                    </a:lnTo>
                    <a:lnTo>
                      <a:pt x="31" y="75"/>
                    </a:lnTo>
                    <a:lnTo>
                      <a:pt x="31" y="76"/>
                    </a:lnTo>
                    <a:lnTo>
                      <a:pt x="31" y="77"/>
                    </a:lnTo>
                    <a:lnTo>
                      <a:pt x="31" y="77"/>
                    </a:lnTo>
                    <a:lnTo>
                      <a:pt x="31" y="78"/>
                    </a:lnTo>
                    <a:lnTo>
                      <a:pt x="32" y="78"/>
                    </a:lnTo>
                    <a:lnTo>
                      <a:pt x="32" y="79"/>
                    </a:lnTo>
                    <a:lnTo>
                      <a:pt x="33" y="79"/>
                    </a:lnTo>
                    <a:lnTo>
                      <a:pt x="34" y="79"/>
                    </a:lnTo>
                    <a:lnTo>
                      <a:pt x="34" y="79"/>
                    </a:lnTo>
                    <a:lnTo>
                      <a:pt x="35" y="79"/>
                    </a:lnTo>
                    <a:lnTo>
                      <a:pt x="35" y="80"/>
                    </a:lnTo>
                    <a:lnTo>
                      <a:pt x="36" y="80"/>
                    </a:lnTo>
                    <a:lnTo>
                      <a:pt x="37" y="80"/>
                    </a:lnTo>
                    <a:lnTo>
                      <a:pt x="38" y="80"/>
                    </a:lnTo>
                    <a:lnTo>
                      <a:pt x="38" y="80"/>
                    </a:lnTo>
                    <a:lnTo>
                      <a:pt x="39" y="79"/>
                    </a:lnTo>
                    <a:lnTo>
                      <a:pt x="40" y="79"/>
                    </a:lnTo>
                    <a:lnTo>
                      <a:pt x="41" y="78"/>
                    </a:lnTo>
                    <a:lnTo>
                      <a:pt x="41" y="78"/>
                    </a:lnTo>
                    <a:lnTo>
                      <a:pt x="42" y="78"/>
                    </a:lnTo>
                    <a:lnTo>
                      <a:pt x="42" y="77"/>
                    </a:lnTo>
                    <a:lnTo>
                      <a:pt x="41" y="77"/>
                    </a:lnTo>
                    <a:lnTo>
                      <a:pt x="41" y="77"/>
                    </a:lnTo>
                    <a:lnTo>
                      <a:pt x="41" y="76"/>
                    </a:lnTo>
                    <a:lnTo>
                      <a:pt x="41" y="75"/>
                    </a:lnTo>
                    <a:lnTo>
                      <a:pt x="41" y="74"/>
                    </a:lnTo>
                    <a:lnTo>
                      <a:pt x="41" y="73"/>
                    </a:lnTo>
                    <a:lnTo>
                      <a:pt x="41" y="73"/>
                    </a:lnTo>
                    <a:lnTo>
                      <a:pt x="41" y="72"/>
                    </a:lnTo>
                    <a:lnTo>
                      <a:pt x="41" y="72"/>
                    </a:lnTo>
                    <a:lnTo>
                      <a:pt x="42" y="72"/>
                    </a:lnTo>
                    <a:lnTo>
                      <a:pt x="43" y="71"/>
                    </a:lnTo>
                    <a:lnTo>
                      <a:pt x="44" y="71"/>
                    </a:lnTo>
                    <a:lnTo>
                      <a:pt x="45" y="71"/>
                    </a:lnTo>
                    <a:lnTo>
                      <a:pt x="45" y="72"/>
                    </a:lnTo>
                    <a:lnTo>
                      <a:pt x="45" y="72"/>
                    </a:lnTo>
                    <a:lnTo>
                      <a:pt x="46" y="72"/>
                    </a:lnTo>
                    <a:lnTo>
                      <a:pt x="47" y="72"/>
                    </a:lnTo>
                    <a:lnTo>
                      <a:pt x="48" y="72"/>
                    </a:lnTo>
                    <a:lnTo>
                      <a:pt x="48" y="72"/>
                    </a:lnTo>
                    <a:lnTo>
                      <a:pt x="49" y="72"/>
                    </a:lnTo>
                    <a:lnTo>
                      <a:pt x="49" y="73"/>
                    </a:lnTo>
                    <a:lnTo>
                      <a:pt x="49" y="73"/>
                    </a:lnTo>
                    <a:lnTo>
                      <a:pt x="50" y="73"/>
                    </a:lnTo>
                    <a:lnTo>
                      <a:pt x="50" y="74"/>
                    </a:lnTo>
                    <a:lnTo>
                      <a:pt x="51" y="74"/>
                    </a:lnTo>
                    <a:lnTo>
                      <a:pt x="51" y="75"/>
                    </a:lnTo>
                    <a:lnTo>
                      <a:pt x="51" y="75"/>
                    </a:lnTo>
                    <a:lnTo>
                      <a:pt x="52" y="75"/>
                    </a:lnTo>
                    <a:lnTo>
                      <a:pt x="53" y="75"/>
                    </a:lnTo>
                    <a:lnTo>
                      <a:pt x="53" y="76"/>
                    </a:lnTo>
                    <a:lnTo>
                      <a:pt x="54" y="76"/>
                    </a:lnTo>
                    <a:lnTo>
                      <a:pt x="54" y="77"/>
                    </a:lnTo>
                    <a:lnTo>
                      <a:pt x="54" y="77"/>
                    </a:lnTo>
                    <a:lnTo>
                      <a:pt x="55" y="78"/>
                    </a:lnTo>
                    <a:lnTo>
                      <a:pt x="55" y="79"/>
                    </a:lnTo>
                    <a:lnTo>
                      <a:pt x="55" y="79"/>
                    </a:lnTo>
                    <a:lnTo>
                      <a:pt x="55" y="78"/>
                    </a:lnTo>
                    <a:lnTo>
                      <a:pt x="56" y="77"/>
                    </a:lnTo>
                    <a:lnTo>
                      <a:pt x="56" y="77"/>
                    </a:lnTo>
                    <a:lnTo>
                      <a:pt x="57" y="77"/>
                    </a:lnTo>
                    <a:lnTo>
                      <a:pt x="57" y="76"/>
                    </a:lnTo>
                    <a:lnTo>
                      <a:pt x="58" y="76"/>
                    </a:lnTo>
                    <a:lnTo>
                      <a:pt x="58" y="75"/>
                    </a:lnTo>
                    <a:lnTo>
                      <a:pt x="58" y="75"/>
                    </a:lnTo>
                    <a:lnTo>
                      <a:pt x="58" y="74"/>
                    </a:lnTo>
                    <a:lnTo>
                      <a:pt x="59" y="74"/>
                    </a:lnTo>
                    <a:lnTo>
                      <a:pt x="60" y="74"/>
                    </a:lnTo>
                    <a:lnTo>
                      <a:pt x="60" y="73"/>
                    </a:lnTo>
                    <a:lnTo>
                      <a:pt x="61" y="73"/>
                    </a:lnTo>
                    <a:lnTo>
                      <a:pt x="62" y="73"/>
                    </a:lnTo>
                    <a:lnTo>
                      <a:pt x="62" y="73"/>
                    </a:lnTo>
                    <a:lnTo>
                      <a:pt x="62" y="73"/>
                    </a:lnTo>
                    <a:lnTo>
                      <a:pt x="62" y="72"/>
                    </a:lnTo>
                    <a:lnTo>
                      <a:pt x="62" y="71"/>
                    </a:lnTo>
                    <a:lnTo>
                      <a:pt x="62" y="70"/>
                    </a:lnTo>
                    <a:lnTo>
                      <a:pt x="62" y="69"/>
                    </a:lnTo>
                    <a:lnTo>
                      <a:pt x="61" y="68"/>
                    </a:lnTo>
                    <a:lnTo>
                      <a:pt x="60" y="68"/>
                    </a:lnTo>
                    <a:lnTo>
                      <a:pt x="59" y="67"/>
                    </a:lnTo>
                    <a:lnTo>
                      <a:pt x="59" y="66"/>
                    </a:lnTo>
                    <a:lnTo>
                      <a:pt x="59" y="66"/>
                    </a:lnTo>
                    <a:lnTo>
                      <a:pt x="60" y="66"/>
                    </a:lnTo>
                    <a:lnTo>
                      <a:pt x="60" y="65"/>
                    </a:lnTo>
                    <a:lnTo>
                      <a:pt x="61" y="65"/>
                    </a:lnTo>
                    <a:lnTo>
                      <a:pt x="62" y="64"/>
                    </a:lnTo>
                    <a:lnTo>
                      <a:pt x="62" y="64"/>
                    </a:lnTo>
                    <a:lnTo>
                      <a:pt x="63" y="64"/>
                    </a:lnTo>
                    <a:lnTo>
                      <a:pt x="63" y="63"/>
                    </a:lnTo>
                    <a:lnTo>
                      <a:pt x="64" y="63"/>
                    </a:lnTo>
                    <a:lnTo>
                      <a:pt x="64" y="63"/>
                    </a:lnTo>
                    <a:lnTo>
                      <a:pt x="64" y="62"/>
                    </a:lnTo>
                    <a:lnTo>
                      <a:pt x="64" y="61"/>
                    </a:lnTo>
                    <a:lnTo>
                      <a:pt x="63" y="61"/>
                    </a:lnTo>
                    <a:lnTo>
                      <a:pt x="63" y="60"/>
                    </a:lnTo>
                    <a:lnTo>
                      <a:pt x="62" y="60"/>
                    </a:lnTo>
                    <a:lnTo>
                      <a:pt x="62" y="60"/>
                    </a:lnTo>
                    <a:lnTo>
                      <a:pt x="62" y="59"/>
                    </a:lnTo>
                    <a:lnTo>
                      <a:pt x="62" y="58"/>
                    </a:lnTo>
                    <a:lnTo>
                      <a:pt x="62" y="57"/>
                    </a:lnTo>
                    <a:lnTo>
                      <a:pt x="62" y="57"/>
                    </a:lnTo>
                    <a:lnTo>
                      <a:pt x="62" y="56"/>
                    </a:lnTo>
                    <a:lnTo>
                      <a:pt x="62" y="56"/>
                    </a:lnTo>
                    <a:lnTo>
                      <a:pt x="62" y="56"/>
                    </a:lnTo>
                    <a:lnTo>
                      <a:pt x="61" y="56"/>
                    </a:lnTo>
                    <a:lnTo>
                      <a:pt x="61" y="55"/>
                    </a:lnTo>
                    <a:lnTo>
                      <a:pt x="60" y="55"/>
                    </a:lnTo>
                    <a:lnTo>
                      <a:pt x="59" y="55"/>
                    </a:lnTo>
                    <a:lnTo>
                      <a:pt x="59" y="56"/>
                    </a:lnTo>
                    <a:lnTo>
                      <a:pt x="58" y="56"/>
                    </a:lnTo>
                    <a:lnTo>
                      <a:pt x="58" y="56"/>
                    </a:lnTo>
                    <a:lnTo>
                      <a:pt x="58" y="56"/>
                    </a:lnTo>
                    <a:lnTo>
                      <a:pt x="57" y="56"/>
                    </a:lnTo>
                    <a:lnTo>
                      <a:pt x="56" y="56"/>
                    </a:lnTo>
                    <a:lnTo>
                      <a:pt x="56" y="55"/>
                    </a:lnTo>
                    <a:lnTo>
                      <a:pt x="55" y="55"/>
                    </a:lnTo>
                    <a:lnTo>
                      <a:pt x="55" y="56"/>
                    </a:lnTo>
                    <a:lnTo>
                      <a:pt x="55" y="56"/>
                    </a:lnTo>
                    <a:lnTo>
                      <a:pt x="55" y="56"/>
                    </a:lnTo>
                    <a:lnTo>
                      <a:pt x="54" y="57"/>
                    </a:lnTo>
                    <a:lnTo>
                      <a:pt x="53" y="57"/>
                    </a:lnTo>
                    <a:lnTo>
                      <a:pt x="52" y="57"/>
                    </a:lnTo>
                    <a:lnTo>
                      <a:pt x="52" y="56"/>
                    </a:lnTo>
                    <a:lnTo>
                      <a:pt x="51" y="56"/>
                    </a:lnTo>
                    <a:lnTo>
                      <a:pt x="52" y="56"/>
                    </a:lnTo>
                    <a:lnTo>
                      <a:pt x="52" y="55"/>
                    </a:lnTo>
                    <a:lnTo>
                      <a:pt x="52" y="54"/>
                    </a:lnTo>
                    <a:lnTo>
                      <a:pt x="52" y="53"/>
                    </a:lnTo>
                    <a:lnTo>
                      <a:pt x="52" y="53"/>
                    </a:lnTo>
                    <a:lnTo>
                      <a:pt x="53" y="52"/>
                    </a:lnTo>
                    <a:lnTo>
                      <a:pt x="54" y="52"/>
                    </a:lnTo>
                    <a:lnTo>
                      <a:pt x="55" y="52"/>
                    </a:lnTo>
                    <a:lnTo>
                      <a:pt x="55" y="51"/>
                    </a:lnTo>
                    <a:lnTo>
                      <a:pt x="55" y="50"/>
                    </a:lnTo>
                    <a:lnTo>
                      <a:pt x="55" y="49"/>
                    </a:lnTo>
                    <a:lnTo>
                      <a:pt x="54" y="49"/>
                    </a:lnTo>
                    <a:lnTo>
                      <a:pt x="53" y="49"/>
                    </a:lnTo>
                    <a:lnTo>
                      <a:pt x="53" y="49"/>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77" name="Freeform 1236">
                <a:extLst>
                  <a:ext uri="{FF2B5EF4-FFF2-40B4-BE49-F238E27FC236}">
                    <a16:creationId xmlns:a16="http://schemas.microsoft.com/office/drawing/2014/main" id="{10193636-B5F6-4ED1-8AE5-DA49AD11873A}"/>
                  </a:ext>
                </a:extLst>
              </p:cNvPr>
              <p:cNvSpPr>
                <a:spLocks/>
              </p:cNvSpPr>
              <p:nvPr/>
            </p:nvSpPr>
            <p:spPr bwMode="auto">
              <a:xfrm>
                <a:off x="4933" y="1836"/>
                <a:ext cx="80" cy="53"/>
              </a:xfrm>
              <a:custGeom>
                <a:avLst/>
                <a:gdLst>
                  <a:gd name="T0" fmla="*/ 2 w 80"/>
                  <a:gd name="T1" fmla="*/ 52 h 53"/>
                  <a:gd name="T2" fmla="*/ 2 w 80"/>
                  <a:gd name="T3" fmla="*/ 49 h 53"/>
                  <a:gd name="T4" fmla="*/ 2 w 80"/>
                  <a:gd name="T5" fmla="*/ 47 h 53"/>
                  <a:gd name="T6" fmla="*/ 2 w 80"/>
                  <a:gd name="T7" fmla="*/ 44 h 53"/>
                  <a:gd name="T8" fmla="*/ 0 w 80"/>
                  <a:gd name="T9" fmla="*/ 43 h 53"/>
                  <a:gd name="T10" fmla="*/ 3 w 80"/>
                  <a:gd name="T11" fmla="*/ 42 h 53"/>
                  <a:gd name="T12" fmla="*/ 5 w 80"/>
                  <a:gd name="T13" fmla="*/ 43 h 53"/>
                  <a:gd name="T14" fmla="*/ 7 w 80"/>
                  <a:gd name="T15" fmla="*/ 44 h 53"/>
                  <a:gd name="T16" fmla="*/ 8 w 80"/>
                  <a:gd name="T17" fmla="*/ 43 h 53"/>
                  <a:gd name="T18" fmla="*/ 8 w 80"/>
                  <a:gd name="T19" fmla="*/ 41 h 53"/>
                  <a:gd name="T20" fmla="*/ 7 w 80"/>
                  <a:gd name="T21" fmla="*/ 38 h 53"/>
                  <a:gd name="T22" fmla="*/ 9 w 80"/>
                  <a:gd name="T23" fmla="*/ 36 h 53"/>
                  <a:gd name="T24" fmla="*/ 11 w 80"/>
                  <a:gd name="T25" fmla="*/ 35 h 53"/>
                  <a:gd name="T26" fmla="*/ 13 w 80"/>
                  <a:gd name="T27" fmla="*/ 33 h 53"/>
                  <a:gd name="T28" fmla="*/ 13 w 80"/>
                  <a:gd name="T29" fmla="*/ 31 h 53"/>
                  <a:gd name="T30" fmla="*/ 14 w 80"/>
                  <a:gd name="T31" fmla="*/ 29 h 53"/>
                  <a:gd name="T32" fmla="*/ 17 w 80"/>
                  <a:gd name="T33" fmla="*/ 29 h 53"/>
                  <a:gd name="T34" fmla="*/ 18 w 80"/>
                  <a:gd name="T35" fmla="*/ 26 h 53"/>
                  <a:gd name="T36" fmla="*/ 19 w 80"/>
                  <a:gd name="T37" fmla="*/ 24 h 53"/>
                  <a:gd name="T38" fmla="*/ 22 w 80"/>
                  <a:gd name="T39" fmla="*/ 24 h 53"/>
                  <a:gd name="T40" fmla="*/ 24 w 80"/>
                  <a:gd name="T41" fmla="*/ 22 h 53"/>
                  <a:gd name="T42" fmla="*/ 24 w 80"/>
                  <a:gd name="T43" fmla="*/ 19 h 53"/>
                  <a:gd name="T44" fmla="*/ 25 w 80"/>
                  <a:gd name="T45" fmla="*/ 19 h 53"/>
                  <a:gd name="T46" fmla="*/ 26 w 80"/>
                  <a:gd name="T47" fmla="*/ 20 h 53"/>
                  <a:gd name="T48" fmla="*/ 29 w 80"/>
                  <a:gd name="T49" fmla="*/ 20 h 53"/>
                  <a:gd name="T50" fmla="*/ 31 w 80"/>
                  <a:gd name="T51" fmla="*/ 18 h 53"/>
                  <a:gd name="T52" fmla="*/ 30 w 80"/>
                  <a:gd name="T53" fmla="*/ 15 h 53"/>
                  <a:gd name="T54" fmla="*/ 32 w 80"/>
                  <a:gd name="T55" fmla="*/ 15 h 53"/>
                  <a:gd name="T56" fmla="*/ 34 w 80"/>
                  <a:gd name="T57" fmla="*/ 13 h 53"/>
                  <a:gd name="T58" fmla="*/ 35 w 80"/>
                  <a:gd name="T59" fmla="*/ 12 h 53"/>
                  <a:gd name="T60" fmla="*/ 37 w 80"/>
                  <a:gd name="T61" fmla="*/ 12 h 53"/>
                  <a:gd name="T62" fmla="*/ 40 w 80"/>
                  <a:gd name="T63" fmla="*/ 11 h 53"/>
                  <a:gd name="T64" fmla="*/ 42 w 80"/>
                  <a:gd name="T65" fmla="*/ 10 h 53"/>
                  <a:gd name="T66" fmla="*/ 45 w 80"/>
                  <a:gd name="T67" fmla="*/ 8 h 53"/>
                  <a:gd name="T68" fmla="*/ 46 w 80"/>
                  <a:gd name="T69" fmla="*/ 7 h 53"/>
                  <a:gd name="T70" fmla="*/ 48 w 80"/>
                  <a:gd name="T71" fmla="*/ 5 h 53"/>
                  <a:gd name="T72" fmla="*/ 49 w 80"/>
                  <a:gd name="T73" fmla="*/ 4 h 53"/>
                  <a:gd name="T74" fmla="*/ 52 w 80"/>
                  <a:gd name="T75" fmla="*/ 3 h 53"/>
                  <a:gd name="T76" fmla="*/ 55 w 80"/>
                  <a:gd name="T77" fmla="*/ 2 h 53"/>
                  <a:gd name="T78" fmla="*/ 58 w 80"/>
                  <a:gd name="T79" fmla="*/ 0 h 53"/>
                  <a:gd name="T80" fmla="*/ 59 w 80"/>
                  <a:gd name="T81" fmla="*/ 2 h 53"/>
                  <a:gd name="T82" fmla="*/ 59 w 80"/>
                  <a:gd name="T83" fmla="*/ 5 h 53"/>
                  <a:gd name="T84" fmla="*/ 62 w 80"/>
                  <a:gd name="T85" fmla="*/ 5 h 53"/>
                  <a:gd name="T86" fmla="*/ 64 w 80"/>
                  <a:gd name="T87" fmla="*/ 3 h 53"/>
                  <a:gd name="T88" fmla="*/ 66 w 80"/>
                  <a:gd name="T89" fmla="*/ 5 h 53"/>
                  <a:gd name="T90" fmla="*/ 68 w 80"/>
                  <a:gd name="T91" fmla="*/ 4 h 53"/>
                  <a:gd name="T92" fmla="*/ 70 w 80"/>
                  <a:gd name="T93" fmla="*/ 2 h 53"/>
                  <a:gd name="T94" fmla="*/ 72 w 80"/>
                  <a:gd name="T95" fmla="*/ 2 h 53"/>
                  <a:gd name="T96" fmla="*/ 74 w 80"/>
                  <a:gd name="T97" fmla="*/ 3 h 53"/>
                  <a:gd name="T98" fmla="*/ 76 w 80"/>
                  <a:gd name="T99" fmla="*/ 5 h 53"/>
                  <a:gd name="T100" fmla="*/ 76 w 80"/>
                  <a:gd name="T101" fmla="*/ 5 h 53"/>
                  <a:gd name="T102" fmla="*/ 80 w 80"/>
                  <a:gd name="T103" fmla="*/ 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 h="53">
                    <a:moveTo>
                      <a:pt x="2" y="53"/>
                    </a:moveTo>
                    <a:lnTo>
                      <a:pt x="1" y="53"/>
                    </a:lnTo>
                    <a:lnTo>
                      <a:pt x="1" y="52"/>
                    </a:lnTo>
                    <a:lnTo>
                      <a:pt x="2" y="52"/>
                    </a:lnTo>
                    <a:lnTo>
                      <a:pt x="2" y="51"/>
                    </a:lnTo>
                    <a:lnTo>
                      <a:pt x="2" y="50"/>
                    </a:lnTo>
                    <a:lnTo>
                      <a:pt x="2" y="50"/>
                    </a:lnTo>
                    <a:lnTo>
                      <a:pt x="2" y="49"/>
                    </a:lnTo>
                    <a:lnTo>
                      <a:pt x="1" y="49"/>
                    </a:lnTo>
                    <a:lnTo>
                      <a:pt x="1" y="48"/>
                    </a:lnTo>
                    <a:lnTo>
                      <a:pt x="1" y="47"/>
                    </a:lnTo>
                    <a:lnTo>
                      <a:pt x="2" y="47"/>
                    </a:lnTo>
                    <a:lnTo>
                      <a:pt x="2" y="46"/>
                    </a:lnTo>
                    <a:lnTo>
                      <a:pt x="2" y="46"/>
                    </a:lnTo>
                    <a:lnTo>
                      <a:pt x="2" y="45"/>
                    </a:lnTo>
                    <a:lnTo>
                      <a:pt x="2" y="44"/>
                    </a:lnTo>
                    <a:lnTo>
                      <a:pt x="1" y="44"/>
                    </a:lnTo>
                    <a:lnTo>
                      <a:pt x="1" y="43"/>
                    </a:lnTo>
                    <a:lnTo>
                      <a:pt x="0" y="43"/>
                    </a:lnTo>
                    <a:lnTo>
                      <a:pt x="0" y="43"/>
                    </a:lnTo>
                    <a:lnTo>
                      <a:pt x="1" y="43"/>
                    </a:lnTo>
                    <a:lnTo>
                      <a:pt x="1" y="42"/>
                    </a:lnTo>
                    <a:lnTo>
                      <a:pt x="2" y="42"/>
                    </a:lnTo>
                    <a:lnTo>
                      <a:pt x="3" y="42"/>
                    </a:lnTo>
                    <a:lnTo>
                      <a:pt x="4" y="42"/>
                    </a:lnTo>
                    <a:lnTo>
                      <a:pt x="4" y="42"/>
                    </a:lnTo>
                    <a:lnTo>
                      <a:pt x="4" y="43"/>
                    </a:lnTo>
                    <a:lnTo>
                      <a:pt x="5" y="43"/>
                    </a:lnTo>
                    <a:lnTo>
                      <a:pt x="5" y="43"/>
                    </a:lnTo>
                    <a:lnTo>
                      <a:pt x="5" y="44"/>
                    </a:lnTo>
                    <a:lnTo>
                      <a:pt x="6" y="44"/>
                    </a:lnTo>
                    <a:lnTo>
                      <a:pt x="7" y="44"/>
                    </a:lnTo>
                    <a:lnTo>
                      <a:pt x="7" y="43"/>
                    </a:lnTo>
                    <a:lnTo>
                      <a:pt x="7" y="43"/>
                    </a:lnTo>
                    <a:lnTo>
                      <a:pt x="8" y="43"/>
                    </a:lnTo>
                    <a:lnTo>
                      <a:pt x="8" y="43"/>
                    </a:lnTo>
                    <a:lnTo>
                      <a:pt x="8" y="42"/>
                    </a:lnTo>
                    <a:lnTo>
                      <a:pt x="8" y="41"/>
                    </a:lnTo>
                    <a:lnTo>
                      <a:pt x="7" y="41"/>
                    </a:lnTo>
                    <a:lnTo>
                      <a:pt x="8" y="41"/>
                    </a:lnTo>
                    <a:lnTo>
                      <a:pt x="8" y="40"/>
                    </a:lnTo>
                    <a:lnTo>
                      <a:pt x="8" y="39"/>
                    </a:lnTo>
                    <a:lnTo>
                      <a:pt x="8" y="39"/>
                    </a:lnTo>
                    <a:lnTo>
                      <a:pt x="7" y="38"/>
                    </a:lnTo>
                    <a:lnTo>
                      <a:pt x="7" y="37"/>
                    </a:lnTo>
                    <a:lnTo>
                      <a:pt x="7" y="36"/>
                    </a:lnTo>
                    <a:lnTo>
                      <a:pt x="8" y="36"/>
                    </a:lnTo>
                    <a:lnTo>
                      <a:pt x="9" y="36"/>
                    </a:lnTo>
                    <a:lnTo>
                      <a:pt x="10" y="36"/>
                    </a:lnTo>
                    <a:lnTo>
                      <a:pt x="10" y="36"/>
                    </a:lnTo>
                    <a:lnTo>
                      <a:pt x="11" y="36"/>
                    </a:lnTo>
                    <a:lnTo>
                      <a:pt x="11" y="35"/>
                    </a:lnTo>
                    <a:lnTo>
                      <a:pt x="12" y="34"/>
                    </a:lnTo>
                    <a:lnTo>
                      <a:pt x="12" y="33"/>
                    </a:lnTo>
                    <a:lnTo>
                      <a:pt x="13" y="33"/>
                    </a:lnTo>
                    <a:lnTo>
                      <a:pt x="13" y="33"/>
                    </a:lnTo>
                    <a:lnTo>
                      <a:pt x="14" y="33"/>
                    </a:lnTo>
                    <a:lnTo>
                      <a:pt x="14" y="32"/>
                    </a:lnTo>
                    <a:lnTo>
                      <a:pt x="13" y="32"/>
                    </a:lnTo>
                    <a:lnTo>
                      <a:pt x="13" y="31"/>
                    </a:lnTo>
                    <a:lnTo>
                      <a:pt x="13" y="30"/>
                    </a:lnTo>
                    <a:lnTo>
                      <a:pt x="14" y="30"/>
                    </a:lnTo>
                    <a:lnTo>
                      <a:pt x="14" y="29"/>
                    </a:lnTo>
                    <a:lnTo>
                      <a:pt x="14" y="29"/>
                    </a:lnTo>
                    <a:lnTo>
                      <a:pt x="15" y="29"/>
                    </a:lnTo>
                    <a:lnTo>
                      <a:pt x="16" y="29"/>
                    </a:lnTo>
                    <a:lnTo>
                      <a:pt x="17" y="29"/>
                    </a:lnTo>
                    <a:lnTo>
                      <a:pt x="17" y="29"/>
                    </a:lnTo>
                    <a:lnTo>
                      <a:pt x="18" y="29"/>
                    </a:lnTo>
                    <a:lnTo>
                      <a:pt x="18" y="28"/>
                    </a:lnTo>
                    <a:lnTo>
                      <a:pt x="18" y="27"/>
                    </a:lnTo>
                    <a:lnTo>
                      <a:pt x="18" y="26"/>
                    </a:lnTo>
                    <a:lnTo>
                      <a:pt x="18" y="26"/>
                    </a:lnTo>
                    <a:lnTo>
                      <a:pt x="18" y="25"/>
                    </a:lnTo>
                    <a:lnTo>
                      <a:pt x="18" y="24"/>
                    </a:lnTo>
                    <a:lnTo>
                      <a:pt x="19" y="24"/>
                    </a:lnTo>
                    <a:lnTo>
                      <a:pt x="20" y="24"/>
                    </a:lnTo>
                    <a:lnTo>
                      <a:pt x="21" y="24"/>
                    </a:lnTo>
                    <a:lnTo>
                      <a:pt x="21" y="24"/>
                    </a:lnTo>
                    <a:lnTo>
                      <a:pt x="22" y="24"/>
                    </a:lnTo>
                    <a:lnTo>
                      <a:pt x="23" y="25"/>
                    </a:lnTo>
                    <a:lnTo>
                      <a:pt x="24" y="24"/>
                    </a:lnTo>
                    <a:lnTo>
                      <a:pt x="24" y="23"/>
                    </a:lnTo>
                    <a:lnTo>
                      <a:pt x="24" y="22"/>
                    </a:lnTo>
                    <a:lnTo>
                      <a:pt x="24" y="22"/>
                    </a:lnTo>
                    <a:lnTo>
                      <a:pt x="24" y="21"/>
                    </a:lnTo>
                    <a:lnTo>
                      <a:pt x="24" y="20"/>
                    </a:lnTo>
                    <a:lnTo>
                      <a:pt x="24" y="19"/>
                    </a:lnTo>
                    <a:lnTo>
                      <a:pt x="23" y="19"/>
                    </a:lnTo>
                    <a:lnTo>
                      <a:pt x="23" y="19"/>
                    </a:lnTo>
                    <a:lnTo>
                      <a:pt x="24" y="19"/>
                    </a:lnTo>
                    <a:lnTo>
                      <a:pt x="25" y="19"/>
                    </a:lnTo>
                    <a:lnTo>
                      <a:pt x="25" y="19"/>
                    </a:lnTo>
                    <a:lnTo>
                      <a:pt x="25" y="19"/>
                    </a:lnTo>
                    <a:lnTo>
                      <a:pt x="25" y="20"/>
                    </a:lnTo>
                    <a:lnTo>
                      <a:pt x="26" y="20"/>
                    </a:lnTo>
                    <a:lnTo>
                      <a:pt x="27" y="20"/>
                    </a:lnTo>
                    <a:lnTo>
                      <a:pt x="28" y="20"/>
                    </a:lnTo>
                    <a:lnTo>
                      <a:pt x="28" y="20"/>
                    </a:lnTo>
                    <a:lnTo>
                      <a:pt x="29" y="20"/>
                    </a:lnTo>
                    <a:lnTo>
                      <a:pt x="30" y="19"/>
                    </a:lnTo>
                    <a:lnTo>
                      <a:pt x="31" y="19"/>
                    </a:lnTo>
                    <a:lnTo>
                      <a:pt x="31" y="19"/>
                    </a:lnTo>
                    <a:lnTo>
                      <a:pt x="31" y="18"/>
                    </a:lnTo>
                    <a:lnTo>
                      <a:pt x="30" y="18"/>
                    </a:lnTo>
                    <a:lnTo>
                      <a:pt x="30" y="17"/>
                    </a:lnTo>
                    <a:lnTo>
                      <a:pt x="30" y="16"/>
                    </a:lnTo>
                    <a:lnTo>
                      <a:pt x="30" y="15"/>
                    </a:lnTo>
                    <a:lnTo>
                      <a:pt x="30" y="15"/>
                    </a:lnTo>
                    <a:lnTo>
                      <a:pt x="31" y="14"/>
                    </a:lnTo>
                    <a:lnTo>
                      <a:pt x="31" y="15"/>
                    </a:lnTo>
                    <a:lnTo>
                      <a:pt x="32" y="15"/>
                    </a:lnTo>
                    <a:lnTo>
                      <a:pt x="33" y="15"/>
                    </a:lnTo>
                    <a:lnTo>
                      <a:pt x="33" y="14"/>
                    </a:lnTo>
                    <a:lnTo>
                      <a:pt x="34" y="14"/>
                    </a:lnTo>
                    <a:lnTo>
                      <a:pt x="34" y="13"/>
                    </a:lnTo>
                    <a:lnTo>
                      <a:pt x="34" y="12"/>
                    </a:lnTo>
                    <a:lnTo>
                      <a:pt x="35" y="12"/>
                    </a:lnTo>
                    <a:lnTo>
                      <a:pt x="35" y="12"/>
                    </a:lnTo>
                    <a:lnTo>
                      <a:pt x="35" y="12"/>
                    </a:lnTo>
                    <a:lnTo>
                      <a:pt x="36" y="12"/>
                    </a:lnTo>
                    <a:lnTo>
                      <a:pt x="36" y="12"/>
                    </a:lnTo>
                    <a:lnTo>
                      <a:pt x="36" y="12"/>
                    </a:lnTo>
                    <a:lnTo>
                      <a:pt x="37" y="12"/>
                    </a:lnTo>
                    <a:lnTo>
                      <a:pt x="38" y="12"/>
                    </a:lnTo>
                    <a:lnTo>
                      <a:pt x="38" y="12"/>
                    </a:lnTo>
                    <a:lnTo>
                      <a:pt x="39" y="11"/>
                    </a:lnTo>
                    <a:lnTo>
                      <a:pt x="40" y="11"/>
                    </a:lnTo>
                    <a:lnTo>
                      <a:pt x="40" y="10"/>
                    </a:lnTo>
                    <a:lnTo>
                      <a:pt x="41" y="10"/>
                    </a:lnTo>
                    <a:lnTo>
                      <a:pt x="42" y="10"/>
                    </a:lnTo>
                    <a:lnTo>
                      <a:pt x="42" y="10"/>
                    </a:lnTo>
                    <a:lnTo>
                      <a:pt x="43" y="9"/>
                    </a:lnTo>
                    <a:lnTo>
                      <a:pt x="44" y="9"/>
                    </a:lnTo>
                    <a:lnTo>
                      <a:pt x="44" y="8"/>
                    </a:lnTo>
                    <a:lnTo>
                      <a:pt x="45" y="8"/>
                    </a:lnTo>
                    <a:lnTo>
                      <a:pt x="45" y="8"/>
                    </a:lnTo>
                    <a:lnTo>
                      <a:pt x="45" y="8"/>
                    </a:lnTo>
                    <a:lnTo>
                      <a:pt x="45" y="7"/>
                    </a:lnTo>
                    <a:lnTo>
                      <a:pt x="46" y="7"/>
                    </a:lnTo>
                    <a:lnTo>
                      <a:pt x="46" y="6"/>
                    </a:lnTo>
                    <a:lnTo>
                      <a:pt x="47" y="6"/>
                    </a:lnTo>
                    <a:lnTo>
                      <a:pt x="47" y="5"/>
                    </a:lnTo>
                    <a:lnTo>
                      <a:pt x="48" y="5"/>
                    </a:lnTo>
                    <a:lnTo>
                      <a:pt x="49" y="5"/>
                    </a:lnTo>
                    <a:lnTo>
                      <a:pt x="49" y="5"/>
                    </a:lnTo>
                    <a:lnTo>
                      <a:pt x="49" y="5"/>
                    </a:lnTo>
                    <a:lnTo>
                      <a:pt x="49" y="4"/>
                    </a:lnTo>
                    <a:lnTo>
                      <a:pt x="50" y="4"/>
                    </a:lnTo>
                    <a:lnTo>
                      <a:pt x="51" y="3"/>
                    </a:lnTo>
                    <a:lnTo>
                      <a:pt x="52" y="3"/>
                    </a:lnTo>
                    <a:lnTo>
                      <a:pt x="52" y="3"/>
                    </a:lnTo>
                    <a:lnTo>
                      <a:pt x="53" y="2"/>
                    </a:lnTo>
                    <a:lnTo>
                      <a:pt x="53" y="2"/>
                    </a:lnTo>
                    <a:lnTo>
                      <a:pt x="54" y="2"/>
                    </a:lnTo>
                    <a:lnTo>
                      <a:pt x="55" y="2"/>
                    </a:lnTo>
                    <a:lnTo>
                      <a:pt x="56" y="2"/>
                    </a:lnTo>
                    <a:lnTo>
                      <a:pt x="56" y="1"/>
                    </a:lnTo>
                    <a:lnTo>
                      <a:pt x="57" y="1"/>
                    </a:lnTo>
                    <a:lnTo>
                      <a:pt x="58" y="0"/>
                    </a:lnTo>
                    <a:lnTo>
                      <a:pt x="59" y="0"/>
                    </a:lnTo>
                    <a:lnTo>
                      <a:pt x="59" y="1"/>
                    </a:lnTo>
                    <a:lnTo>
                      <a:pt x="59" y="2"/>
                    </a:lnTo>
                    <a:lnTo>
                      <a:pt x="59" y="2"/>
                    </a:lnTo>
                    <a:lnTo>
                      <a:pt x="59" y="3"/>
                    </a:lnTo>
                    <a:lnTo>
                      <a:pt x="59" y="4"/>
                    </a:lnTo>
                    <a:lnTo>
                      <a:pt x="59" y="5"/>
                    </a:lnTo>
                    <a:lnTo>
                      <a:pt x="59" y="5"/>
                    </a:lnTo>
                    <a:lnTo>
                      <a:pt x="59" y="5"/>
                    </a:lnTo>
                    <a:lnTo>
                      <a:pt x="60" y="5"/>
                    </a:lnTo>
                    <a:lnTo>
                      <a:pt x="61" y="5"/>
                    </a:lnTo>
                    <a:lnTo>
                      <a:pt x="62" y="5"/>
                    </a:lnTo>
                    <a:lnTo>
                      <a:pt x="62" y="4"/>
                    </a:lnTo>
                    <a:lnTo>
                      <a:pt x="63" y="4"/>
                    </a:lnTo>
                    <a:lnTo>
                      <a:pt x="64" y="4"/>
                    </a:lnTo>
                    <a:lnTo>
                      <a:pt x="64" y="3"/>
                    </a:lnTo>
                    <a:lnTo>
                      <a:pt x="65" y="3"/>
                    </a:lnTo>
                    <a:lnTo>
                      <a:pt x="65" y="4"/>
                    </a:lnTo>
                    <a:lnTo>
                      <a:pt x="66" y="4"/>
                    </a:lnTo>
                    <a:lnTo>
                      <a:pt x="66" y="5"/>
                    </a:lnTo>
                    <a:lnTo>
                      <a:pt x="66" y="5"/>
                    </a:lnTo>
                    <a:lnTo>
                      <a:pt x="67" y="5"/>
                    </a:lnTo>
                    <a:lnTo>
                      <a:pt x="67" y="4"/>
                    </a:lnTo>
                    <a:lnTo>
                      <a:pt x="68" y="4"/>
                    </a:lnTo>
                    <a:lnTo>
                      <a:pt x="69" y="4"/>
                    </a:lnTo>
                    <a:lnTo>
                      <a:pt x="69" y="3"/>
                    </a:lnTo>
                    <a:lnTo>
                      <a:pt x="69" y="2"/>
                    </a:lnTo>
                    <a:lnTo>
                      <a:pt x="70" y="2"/>
                    </a:lnTo>
                    <a:lnTo>
                      <a:pt x="71" y="2"/>
                    </a:lnTo>
                    <a:lnTo>
                      <a:pt x="71" y="2"/>
                    </a:lnTo>
                    <a:lnTo>
                      <a:pt x="71" y="2"/>
                    </a:lnTo>
                    <a:lnTo>
                      <a:pt x="72" y="2"/>
                    </a:lnTo>
                    <a:lnTo>
                      <a:pt x="73" y="2"/>
                    </a:lnTo>
                    <a:lnTo>
                      <a:pt x="73" y="3"/>
                    </a:lnTo>
                    <a:lnTo>
                      <a:pt x="73" y="3"/>
                    </a:lnTo>
                    <a:lnTo>
                      <a:pt x="74" y="3"/>
                    </a:lnTo>
                    <a:lnTo>
                      <a:pt x="75" y="4"/>
                    </a:lnTo>
                    <a:lnTo>
                      <a:pt x="75" y="5"/>
                    </a:lnTo>
                    <a:lnTo>
                      <a:pt x="75" y="5"/>
                    </a:lnTo>
                    <a:lnTo>
                      <a:pt x="76" y="5"/>
                    </a:lnTo>
                    <a:lnTo>
                      <a:pt x="76" y="5"/>
                    </a:lnTo>
                    <a:lnTo>
                      <a:pt x="76" y="5"/>
                    </a:lnTo>
                    <a:lnTo>
                      <a:pt x="76" y="5"/>
                    </a:lnTo>
                    <a:lnTo>
                      <a:pt x="76" y="5"/>
                    </a:lnTo>
                    <a:lnTo>
                      <a:pt x="77" y="5"/>
                    </a:lnTo>
                    <a:lnTo>
                      <a:pt x="78" y="5"/>
                    </a:lnTo>
                    <a:lnTo>
                      <a:pt x="79" y="5"/>
                    </a:lnTo>
                    <a:lnTo>
                      <a:pt x="80" y="5"/>
                    </a:lnTo>
                    <a:lnTo>
                      <a:pt x="80" y="4"/>
                    </a:lnTo>
                    <a:lnTo>
                      <a:pt x="80" y="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78" name="Freeform 1237">
                <a:extLst>
                  <a:ext uri="{FF2B5EF4-FFF2-40B4-BE49-F238E27FC236}">
                    <a16:creationId xmlns:a16="http://schemas.microsoft.com/office/drawing/2014/main" id="{C7BFA6E7-3672-4FF4-B13D-2914BA9BC836}"/>
                  </a:ext>
                </a:extLst>
              </p:cNvPr>
              <p:cNvSpPr>
                <a:spLocks/>
              </p:cNvSpPr>
              <p:nvPr/>
            </p:nvSpPr>
            <p:spPr bwMode="auto">
              <a:xfrm>
                <a:off x="5984" y="1610"/>
                <a:ext cx="520" cy="673"/>
              </a:xfrm>
              <a:custGeom>
                <a:avLst/>
                <a:gdLst>
                  <a:gd name="T0" fmla="*/ 294 w 520"/>
                  <a:gd name="T1" fmla="*/ 238 h 673"/>
                  <a:gd name="T2" fmla="*/ 300 w 520"/>
                  <a:gd name="T3" fmla="*/ 262 h 673"/>
                  <a:gd name="T4" fmla="*/ 301 w 520"/>
                  <a:gd name="T5" fmla="*/ 284 h 673"/>
                  <a:gd name="T6" fmla="*/ 307 w 520"/>
                  <a:gd name="T7" fmla="*/ 306 h 673"/>
                  <a:gd name="T8" fmla="*/ 313 w 520"/>
                  <a:gd name="T9" fmla="*/ 323 h 673"/>
                  <a:gd name="T10" fmla="*/ 329 w 520"/>
                  <a:gd name="T11" fmla="*/ 343 h 673"/>
                  <a:gd name="T12" fmla="*/ 337 w 520"/>
                  <a:gd name="T13" fmla="*/ 364 h 673"/>
                  <a:gd name="T14" fmla="*/ 361 w 520"/>
                  <a:gd name="T15" fmla="*/ 384 h 673"/>
                  <a:gd name="T16" fmla="*/ 380 w 520"/>
                  <a:gd name="T17" fmla="*/ 369 h 673"/>
                  <a:gd name="T18" fmla="*/ 404 w 520"/>
                  <a:gd name="T19" fmla="*/ 356 h 673"/>
                  <a:gd name="T20" fmla="*/ 430 w 520"/>
                  <a:gd name="T21" fmla="*/ 358 h 673"/>
                  <a:gd name="T22" fmla="*/ 464 w 520"/>
                  <a:gd name="T23" fmla="*/ 373 h 673"/>
                  <a:gd name="T24" fmla="*/ 485 w 520"/>
                  <a:gd name="T25" fmla="*/ 386 h 673"/>
                  <a:gd name="T26" fmla="*/ 512 w 520"/>
                  <a:gd name="T27" fmla="*/ 417 h 673"/>
                  <a:gd name="T28" fmla="*/ 504 w 520"/>
                  <a:gd name="T29" fmla="*/ 448 h 673"/>
                  <a:gd name="T30" fmla="*/ 492 w 520"/>
                  <a:gd name="T31" fmla="*/ 487 h 673"/>
                  <a:gd name="T32" fmla="*/ 492 w 520"/>
                  <a:gd name="T33" fmla="*/ 514 h 673"/>
                  <a:gd name="T34" fmla="*/ 498 w 520"/>
                  <a:gd name="T35" fmla="*/ 552 h 673"/>
                  <a:gd name="T36" fmla="*/ 470 w 520"/>
                  <a:gd name="T37" fmla="*/ 578 h 673"/>
                  <a:gd name="T38" fmla="*/ 445 w 520"/>
                  <a:gd name="T39" fmla="*/ 589 h 673"/>
                  <a:gd name="T40" fmla="*/ 431 w 520"/>
                  <a:gd name="T41" fmla="*/ 620 h 673"/>
                  <a:gd name="T42" fmla="*/ 384 w 520"/>
                  <a:gd name="T43" fmla="*/ 673 h 673"/>
                  <a:gd name="T44" fmla="*/ 359 w 520"/>
                  <a:gd name="T45" fmla="*/ 667 h 673"/>
                  <a:gd name="T46" fmla="*/ 339 w 520"/>
                  <a:gd name="T47" fmla="*/ 650 h 673"/>
                  <a:gd name="T48" fmla="*/ 325 w 520"/>
                  <a:gd name="T49" fmla="*/ 634 h 673"/>
                  <a:gd name="T50" fmla="*/ 296 w 520"/>
                  <a:gd name="T51" fmla="*/ 609 h 673"/>
                  <a:gd name="T52" fmla="*/ 267 w 520"/>
                  <a:gd name="T53" fmla="*/ 593 h 673"/>
                  <a:gd name="T54" fmla="*/ 233 w 520"/>
                  <a:gd name="T55" fmla="*/ 580 h 673"/>
                  <a:gd name="T56" fmla="*/ 206 w 520"/>
                  <a:gd name="T57" fmla="*/ 569 h 673"/>
                  <a:gd name="T58" fmla="*/ 192 w 520"/>
                  <a:gd name="T59" fmla="*/ 554 h 673"/>
                  <a:gd name="T60" fmla="*/ 183 w 520"/>
                  <a:gd name="T61" fmla="*/ 534 h 673"/>
                  <a:gd name="T62" fmla="*/ 185 w 520"/>
                  <a:gd name="T63" fmla="*/ 520 h 673"/>
                  <a:gd name="T64" fmla="*/ 183 w 520"/>
                  <a:gd name="T65" fmla="*/ 508 h 673"/>
                  <a:gd name="T66" fmla="*/ 178 w 520"/>
                  <a:gd name="T67" fmla="*/ 495 h 673"/>
                  <a:gd name="T68" fmla="*/ 168 w 520"/>
                  <a:gd name="T69" fmla="*/ 483 h 673"/>
                  <a:gd name="T70" fmla="*/ 162 w 520"/>
                  <a:gd name="T71" fmla="*/ 472 h 673"/>
                  <a:gd name="T72" fmla="*/ 153 w 520"/>
                  <a:gd name="T73" fmla="*/ 453 h 673"/>
                  <a:gd name="T74" fmla="*/ 143 w 520"/>
                  <a:gd name="T75" fmla="*/ 432 h 673"/>
                  <a:gd name="T76" fmla="*/ 127 w 520"/>
                  <a:gd name="T77" fmla="*/ 407 h 673"/>
                  <a:gd name="T78" fmla="*/ 110 w 520"/>
                  <a:gd name="T79" fmla="*/ 387 h 673"/>
                  <a:gd name="T80" fmla="*/ 99 w 520"/>
                  <a:gd name="T81" fmla="*/ 368 h 673"/>
                  <a:gd name="T82" fmla="*/ 82 w 520"/>
                  <a:gd name="T83" fmla="*/ 355 h 673"/>
                  <a:gd name="T84" fmla="*/ 64 w 520"/>
                  <a:gd name="T85" fmla="*/ 332 h 673"/>
                  <a:gd name="T86" fmla="*/ 40 w 520"/>
                  <a:gd name="T87" fmla="*/ 307 h 673"/>
                  <a:gd name="T88" fmla="*/ 25 w 520"/>
                  <a:gd name="T89" fmla="*/ 273 h 673"/>
                  <a:gd name="T90" fmla="*/ 38 w 520"/>
                  <a:gd name="T91" fmla="*/ 244 h 673"/>
                  <a:gd name="T92" fmla="*/ 30 w 520"/>
                  <a:gd name="T93" fmla="*/ 221 h 673"/>
                  <a:gd name="T94" fmla="*/ 31 w 520"/>
                  <a:gd name="T95" fmla="*/ 202 h 673"/>
                  <a:gd name="T96" fmla="*/ 39 w 520"/>
                  <a:gd name="T97" fmla="*/ 188 h 673"/>
                  <a:gd name="T98" fmla="*/ 34 w 520"/>
                  <a:gd name="T99" fmla="*/ 167 h 673"/>
                  <a:gd name="T100" fmla="*/ 27 w 520"/>
                  <a:gd name="T101" fmla="*/ 129 h 673"/>
                  <a:gd name="T102" fmla="*/ 10 w 520"/>
                  <a:gd name="T103" fmla="*/ 119 h 673"/>
                  <a:gd name="T104" fmla="*/ 16 w 520"/>
                  <a:gd name="T105" fmla="*/ 100 h 673"/>
                  <a:gd name="T106" fmla="*/ 49 w 520"/>
                  <a:gd name="T107" fmla="*/ 82 h 673"/>
                  <a:gd name="T108" fmla="*/ 77 w 520"/>
                  <a:gd name="T109" fmla="*/ 70 h 673"/>
                  <a:gd name="T110" fmla="*/ 84 w 520"/>
                  <a:gd name="T111" fmla="*/ 45 h 673"/>
                  <a:gd name="T112" fmla="*/ 93 w 520"/>
                  <a:gd name="T113" fmla="*/ 29 h 673"/>
                  <a:gd name="T114" fmla="*/ 104 w 520"/>
                  <a:gd name="T115" fmla="*/ 11 h 673"/>
                  <a:gd name="T116" fmla="*/ 127 w 520"/>
                  <a:gd name="T117" fmla="*/ 5 h 673"/>
                  <a:gd name="T118" fmla="*/ 141 w 520"/>
                  <a:gd name="T119" fmla="*/ 1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673">
                    <a:moveTo>
                      <a:pt x="285" y="220"/>
                    </a:moveTo>
                    <a:lnTo>
                      <a:pt x="285" y="221"/>
                    </a:lnTo>
                    <a:lnTo>
                      <a:pt x="286" y="224"/>
                    </a:lnTo>
                    <a:lnTo>
                      <a:pt x="287" y="224"/>
                    </a:lnTo>
                    <a:lnTo>
                      <a:pt x="288" y="224"/>
                    </a:lnTo>
                    <a:lnTo>
                      <a:pt x="289" y="224"/>
                    </a:lnTo>
                    <a:lnTo>
                      <a:pt x="290" y="224"/>
                    </a:lnTo>
                    <a:lnTo>
                      <a:pt x="291" y="225"/>
                    </a:lnTo>
                    <a:lnTo>
                      <a:pt x="291" y="226"/>
                    </a:lnTo>
                    <a:lnTo>
                      <a:pt x="292" y="229"/>
                    </a:lnTo>
                    <a:lnTo>
                      <a:pt x="293" y="230"/>
                    </a:lnTo>
                    <a:lnTo>
                      <a:pt x="293" y="231"/>
                    </a:lnTo>
                    <a:lnTo>
                      <a:pt x="292" y="231"/>
                    </a:lnTo>
                    <a:lnTo>
                      <a:pt x="292" y="232"/>
                    </a:lnTo>
                    <a:lnTo>
                      <a:pt x="292" y="234"/>
                    </a:lnTo>
                    <a:lnTo>
                      <a:pt x="293" y="237"/>
                    </a:lnTo>
                    <a:lnTo>
                      <a:pt x="294" y="238"/>
                    </a:lnTo>
                    <a:lnTo>
                      <a:pt x="294" y="240"/>
                    </a:lnTo>
                    <a:lnTo>
                      <a:pt x="296" y="240"/>
                    </a:lnTo>
                    <a:lnTo>
                      <a:pt x="297" y="241"/>
                    </a:lnTo>
                    <a:lnTo>
                      <a:pt x="299" y="242"/>
                    </a:lnTo>
                    <a:lnTo>
                      <a:pt x="299" y="245"/>
                    </a:lnTo>
                    <a:lnTo>
                      <a:pt x="300" y="247"/>
                    </a:lnTo>
                    <a:lnTo>
                      <a:pt x="301" y="248"/>
                    </a:lnTo>
                    <a:lnTo>
                      <a:pt x="301" y="249"/>
                    </a:lnTo>
                    <a:lnTo>
                      <a:pt x="300" y="250"/>
                    </a:lnTo>
                    <a:lnTo>
                      <a:pt x="299" y="253"/>
                    </a:lnTo>
                    <a:lnTo>
                      <a:pt x="298" y="254"/>
                    </a:lnTo>
                    <a:lnTo>
                      <a:pt x="298" y="255"/>
                    </a:lnTo>
                    <a:lnTo>
                      <a:pt x="299" y="255"/>
                    </a:lnTo>
                    <a:lnTo>
                      <a:pt x="300" y="255"/>
                    </a:lnTo>
                    <a:lnTo>
                      <a:pt x="301" y="258"/>
                    </a:lnTo>
                    <a:lnTo>
                      <a:pt x="301" y="260"/>
                    </a:lnTo>
                    <a:lnTo>
                      <a:pt x="300" y="262"/>
                    </a:lnTo>
                    <a:lnTo>
                      <a:pt x="300" y="264"/>
                    </a:lnTo>
                    <a:lnTo>
                      <a:pt x="299" y="266"/>
                    </a:lnTo>
                    <a:lnTo>
                      <a:pt x="298" y="268"/>
                    </a:lnTo>
                    <a:lnTo>
                      <a:pt x="297" y="269"/>
                    </a:lnTo>
                    <a:lnTo>
                      <a:pt x="296" y="271"/>
                    </a:lnTo>
                    <a:lnTo>
                      <a:pt x="296" y="272"/>
                    </a:lnTo>
                    <a:lnTo>
                      <a:pt x="297" y="273"/>
                    </a:lnTo>
                    <a:lnTo>
                      <a:pt x="299" y="276"/>
                    </a:lnTo>
                    <a:lnTo>
                      <a:pt x="302" y="278"/>
                    </a:lnTo>
                    <a:lnTo>
                      <a:pt x="303" y="279"/>
                    </a:lnTo>
                    <a:lnTo>
                      <a:pt x="303" y="279"/>
                    </a:lnTo>
                    <a:lnTo>
                      <a:pt x="302" y="280"/>
                    </a:lnTo>
                    <a:lnTo>
                      <a:pt x="299" y="282"/>
                    </a:lnTo>
                    <a:lnTo>
                      <a:pt x="298" y="283"/>
                    </a:lnTo>
                    <a:lnTo>
                      <a:pt x="299" y="283"/>
                    </a:lnTo>
                    <a:lnTo>
                      <a:pt x="300" y="283"/>
                    </a:lnTo>
                    <a:lnTo>
                      <a:pt x="301" y="284"/>
                    </a:lnTo>
                    <a:lnTo>
                      <a:pt x="301" y="285"/>
                    </a:lnTo>
                    <a:lnTo>
                      <a:pt x="302" y="285"/>
                    </a:lnTo>
                    <a:lnTo>
                      <a:pt x="304" y="286"/>
                    </a:lnTo>
                    <a:lnTo>
                      <a:pt x="305" y="287"/>
                    </a:lnTo>
                    <a:lnTo>
                      <a:pt x="305" y="288"/>
                    </a:lnTo>
                    <a:lnTo>
                      <a:pt x="305" y="289"/>
                    </a:lnTo>
                    <a:lnTo>
                      <a:pt x="304" y="290"/>
                    </a:lnTo>
                    <a:lnTo>
                      <a:pt x="303" y="293"/>
                    </a:lnTo>
                    <a:lnTo>
                      <a:pt x="303" y="294"/>
                    </a:lnTo>
                    <a:lnTo>
                      <a:pt x="303" y="296"/>
                    </a:lnTo>
                    <a:lnTo>
                      <a:pt x="304" y="296"/>
                    </a:lnTo>
                    <a:lnTo>
                      <a:pt x="305" y="297"/>
                    </a:lnTo>
                    <a:lnTo>
                      <a:pt x="305" y="298"/>
                    </a:lnTo>
                    <a:lnTo>
                      <a:pt x="305" y="299"/>
                    </a:lnTo>
                    <a:lnTo>
                      <a:pt x="306" y="302"/>
                    </a:lnTo>
                    <a:lnTo>
                      <a:pt x="307" y="303"/>
                    </a:lnTo>
                    <a:lnTo>
                      <a:pt x="307" y="306"/>
                    </a:lnTo>
                    <a:lnTo>
                      <a:pt x="306" y="308"/>
                    </a:lnTo>
                    <a:lnTo>
                      <a:pt x="307" y="310"/>
                    </a:lnTo>
                    <a:lnTo>
                      <a:pt x="307" y="311"/>
                    </a:lnTo>
                    <a:lnTo>
                      <a:pt x="309" y="313"/>
                    </a:lnTo>
                    <a:lnTo>
                      <a:pt x="309" y="314"/>
                    </a:lnTo>
                    <a:lnTo>
                      <a:pt x="309" y="316"/>
                    </a:lnTo>
                    <a:lnTo>
                      <a:pt x="308" y="317"/>
                    </a:lnTo>
                    <a:lnTo>
                      <a:pt x="309" y="318"/>
                    </a:lnTo>
                    <a:lnTo>
                      <a:pt x="309" y="319"/>
                    </a:lnTo>
                    <a:lnTo>
                      <a:pt x="310" y="320"/>
                    </a:lnTo>
                    <a:lnTo>
                      <a:pt x="310" y="319"/>
                    </a:lnTo>
                    <a:lnTo>
                      <a:pt x="312" y="319"/>
                    </a:lnTo>
                    <a:lnTo>
                      <a:pt x="313" y="319"/>
                    </a:lnTo>
                    <a:lnTo>
                      <a:pt x="313" y="320"/>
                    </a:lnTo>
                    <a:lnTo>
                      <a:pt x="313" y="321"/>
                    </a:lnTo>
                    <a:lnTo>
                      <a:pt x="314" y="321"/>
                    </a:lnTo>
                    <a:lnTo>
                      <a:pt x="313" y="323"/>
                    </a:lnTo>
                    <a:lnTo>
                      <a:pt x="313" y="324"/>
                    </a:lnTo>
                    <a:lnTo>
                      <a:pt x="313" y="324"/>
                    </a:lnTo>
                    <a:lnTo>
                      <a:pt x="314" y="326"/>
                    </a:lnTo>
                    <a:lnTo>
                      <a:pt x="315" y="326"/>
                    </a:lnTo>
                    <a:lnTo>
                      <a:pt x="316" y="329"/>
                    </a:lnTo>
                    <a:lnTo>
                      <a:pt x="317" y="329"/>
                    </a:lnTo>
                    <a:lnTo>
                      <a:pt x="319" y="329"/>
                    </a:lnTo>
                    <a:lnTo>
                      <a:pt x="320" y="330"/>
                    </a:lnTo>
                    <a:lnTo>
                      <a:pt x="320" y="331"/>
                    </a:lnTo>
                    <a:lnTo>
                      <a:pt x="323" y="333"/>
                    </a:lnTo>
                    <a:lnTo>
                      <a:pt x="323" y="334"/>
                    </a:lnTo>
                    <a:lnTo>
                      <a:pt x="326" y="336"/>
                    </a:lnTo>
                    <a:lnTo>
                      <a:pt x="327" y="337"/>
                    </a:lnTo>
                    <a:lnTo>
                      <a:pt x="327" y="338"/>
                    </a:lnTo>
                    <a:lnTo>
                      <a:pt x="327" y="340"/>
                    </a:lnTo>
                    <a:lnTo>
                      <a:pt x="327" y="342"/>
                    </a:lnTo>
                    <a:lnTo>
                      <a:pt x="329" y="343"/>
                    </a:lnTo>
                    <a:lnTo>
                      <a:pt x="332" y="343"/>
                    </a:lnTo>
                    <a:lnTo>
                      <a:pt x="333" y="343"/>
                    </a:lnTo>
                    <a:lnTo>
                      <a:pt x="334" y="343"/>
                    </a:lnTo>
                    <a:lnTo>
                      <a:pt x="334" y="346"/>
                    </a:lnTo>
                    <a:lnTo>
                      <a:pt x="335" y="348"/>
                    </a:lnTo>
                    <a:lnTo>
                      <a:pt x="336" y="348"/>
                    </a:lnTo>
                    <a:lnTo>
                      <a:pt x="335" y="349"/>
                    </a:lnTo>
                    <a:lnTo>
                      <a:pt x="334" y="349"/>
                    </a:lnTo>
                    <a:lnTo>
                      <a:pt x="334" y="351"/>
                    </a:lnTo>
                    <a:lnTo>
                      <a:pt x="334" y="353"/>
                    </a:lnTo>
                    <a:lnTo>
                      <a:pt x="334" y="357"/>
                    </a:lnTo>
                    <a:lnTo>
                      <a:pt x="334" y="358"/>
                    </a:lnTo>
                    <a:lnTo>
                      <a:pt x="332" y="359"/>
                    </a:lnTo>
                    <a:lnTo>
                      <a:pt x="331" y="360"/>
                    </a:lnTo>
                    <a:lnTo>
                      <a:pt x="332" y="360"/>
                    </a:lnTo>
                    <a:lnTo>
                      <a:pt x="334" y="361"/>
                    </a:lnTo>
                    <a:lnTo>
                      <a:pt x="337" y="364"/>
                    </a:lnTo>
                    <a:lnTo>
                      <a:pt x="339" y="364"/>
                    </a:lnTo>
                    <a:lnTo>
                      <a:pt x="341" y="365"/>
                    </a:lnTo>
                    <a:lnTo>
                      <a:pt x="343" y="365"/>
                    </a:lnTo>
                    <a:lnTo>
                      <a:pt x="343" y="367"/>
                    </a:lnTo>
                    <a:lnTo>
                      <a:pt x="342" y="369"/>
                    </a:lnTo>
                    <a:lnTo>
                      <a:pt x="343" y="369"/>
                    </a:lnTo>
                    <a:lnTo>
                      <a:pt x="344" y="370"/>
                    </a:lnTo>
                    <a:lnTo>
                      <a:pt x="346" y="369"/>
                    </a:lnTo>
                    <a:lnTo>
                      <a:pt x="348" y="369"/>
                    </a:lnTo>
                    <a:lnTo>
                      <a:pt x="349" y="369"/>
                    </a:lnTo>
                    <a:lnTo>
                      <a:pt x="349" y="370"/>
                    </a:lnTo>
                    <a:lnTo>
                      <a:pt x="351" y="371"/>
                    </a:lnTo>
                    <a:lnTo>
                      <a:pt x="353" y="377"/>
                    </a:lnTo>
                    <a:lnTo>
                      <a:pt x="355" y="380"/>
                    </a:lnTo>
                    <a:lnTo>
                      <a:pt x="357" y="382"/>
                    </a:lnTo>
                    <a:lnTo>
                      <a:pt x="360" y="383"/>
                    </a:lnTo>
                    <a:lnTo>
                      <a:pt x="361" y="384"/>
                    </a:lnTo>
                    <a:lnTo>
                      <a:pt x="365" y="386"/>
                    </a:lnTo>
                    <a:lnTo>
                      <a:pt x="366" y="386"/>
                    </a:lnTo>
                    <a:lnTo>
                      <a:pt x="368" y="384"/>
                    </a:lnTo>
                    <a:lnTo>
                      <a:pt x="369" y="383"/>
                    </a:lnTo>
                    <a:lnTo>
                      <a:pt x="371" y="382"/>
                    </a:lnTo>
                    <a:lnTo>
                      <a:pt x="372" y="380"/>
                    </a:lnTo>
                    <a:lnTo>
                      <a:pt x="372" y="379"/>
                    </a:lnTo>
                    <a:lnTo>
                      <a:pt x="375" y="377"/>
                    </a:lnTo>
                    <a:lnTo>
                      <a:pt x="375" y="376"/>
                    </a:lnTo>
                    <a:lnTo>
                      <a:pt x="375" y="375"/>
                    </a:lnTo>
                    <a:lnTo>
                      <a:pt x="376" y="375"/>
                    </a:lnTo>
                    <a:lnTo>
                      <a:pt x="376" y="372"/>
                    </a:lnTo>
                    <a:lnTo>
                      <a:pt x="377" y="372"/>
                    </a:lnTo>
                    <a:lnTo>
                      <a:pt x="378" y="372"/>
                    </a:lnTo>
                    <a:lnTo>
                      <a:pt x="378" y="370"/>
                    </a:lnTo>
                    <a:lnTo>
                      <a:pt x="380" y="369"/>
                    </a:lnTo>
                    <a:lnTo>
                      <a:pt x="380" y="369"/>
                    </a:lnTo>
                    <a:lnTo>
                      <a:pt x="381" y="369"/>
                    </a:lnTo>
                    <a:lnTo>
                      <a:pt x="388" y="369"/>
                    </a:lnTo>
                    <a:lnTo>
                      <a:pt x="389" y="370"/>
                    </a:lnTo>
                    <a:lnTo>
                      <a:pt x="390" y="369"/>
                    </a:lnTo>
                    <a:lnTo>
                      <a:pt x="391" y="369"/>
                    </a:lnTo>
                    <a:lnTo>
                      <a:pt x="391" y="369"/>
                    </a:lnTo>
                    <a:lnTo>
                      <a:pt x="394" y="365"/>
                    </a:lnTo>
                    <a:lnTo>
                      <a:pt x="394" y="364"/>
                    </a:lnTo>
                    <a:lnTo>
                      <a:pt x="396" y="362"/>
                    </a:lnTo>
                    <a:lnTo>
                      <a:pt x="396" y="361"/>
                    </a:lnTo>
                    <a:lnTo>
                      <a:pt x="397" y="360"/>
                    </a:lnTo>
                    <a:lnTo>
                      <a:pt x="398" y="359"/>
                    </a:lnTo>
                    <a:lnTo>
                      <a:pt x="399" y="359"/>
                    </a:lnTo>
                    <a:lnTo>
                      <a:pt x="400" y="359"/>
                    </a:lnTo>
                    <a:lnTo>
                      <a:pt x="403" y="359"/>
                    </a:lnTo>
                    <a:lnTo>
                      <a:pt x="403" y="358"/>
                    </a:lnTo>
                    <a:lnTo>
                      <a:pt x="404" y="356"/>
                    </a:lnTo>
                    <a:lnTo>
                      <a:pt x="405" y="355"/>
                    </a:lnTo>
                    <a:lnTo>
                      <a:pt x="407" y="353"/>
                    </a:lnTo>
                    <a:lnTo>
                      <a:pt x="408" y="353"/>
                    </a:lnTo>
                    <a:lnTo>
                      <a:pt x="409" y="354"/>
                    </a:lnTo>
                    <a:lnTo>
                      <a:pt x="410" y="353"/>
                    </a:lnTo>
                    <a:lnTo>
                      <a:pt x="411" y="353"/>
                    </a:lnTo>
                    <a:lnTo>
                      <a:pt x="413" y="352"/>
                    </a:lnTo>
                    <a:lnTo>
                      <a:pt x="413" y="353"/>
                    </a:lnTo>
                    <a:lnTo>
                      <a:pt x="416" y="354"/>
                    </a:lnTo>
                    <a:lnTo>
                      <a:pt x="417" y="355"/>
                    </a:lnTo>
                    <a:lnTo>
                      <a:pt x="418" y="355"/>
                    </a:lnTo>
                    <a:lnTo>
                      <a:pt x="420" y="355"/>
                    </a:lnTo>
                    <a:lnTo>
                      <a:pt x="422" y="355"/>
                    </a:lnTo>
                    <a:lnTo>
                      <a:pt x="425" y="355"/>
                    </a:lnTo>
                    <a:lnTo>
                      <a:pt x="428" y="357"/>
                    </a:lnTo>
                    <a:lnTo>
                      <a:pt x="429" y="357"/>
                    </a:lnTo>
                    <a:lnTo>
                      <a:pt x="430" y="358"/>
                    </a:lnTo>
                    <a:lnTo>
                      <a:pt x="433" y="359"/>
                    </a:lnTo>
                    <a:lnTo>
                      <a:pt x="434" y="359"/>
                    </a:lnTo>
                    <a:lnTo>
                      <a:pt x="436" y="359"/>
                    </a:lnTo>
                    <a:lnTo>
                      <a:pt x="439" y="361"/>
                    </a:lnTo>
                    <a:lnTo>
                      <a:pt x="444" y="364"/>
                    </a:lnTo>
                    <a:lnTo>
                      <a:pt x="444" y="364"/>
                    </a:lnTo>
                    <a:lnTo>
                      <a:pt x="449" y="363"/>
                    </a:lnTo>
                    <a:lnTo>
                      <a:pt x="451" y="363"/>
                    </a:lnTo>
                    <a:lnTo>
                      <a:pt x="455" y="363"/>
                    </a:lnTo>
                    <a:lnTo>
                      <a:pt x="457" y="364"/>
                    </a:lnTo>
                    <a:lnTo>
                      <a:pt x="459" y="365"/>
                    </a:lnTo>
                    <a:lnTo>
                      <a:pt x="461" y="367"/>
                    </a:lnTo>
                    <a:lnTo>
                      <a:pt x="461" y="369"/>
                    </a:lnTo>
                    <a:lnTo>
                      <a:pt x="461" y="370"/>
                    </a:lnTo>
                    <a:lnTo>
                      <a:pt x="463" y="371"/>
                    </a:lnTo>
                    <a:lnTo>
                      <a:pt x="464" y="372"/>
                    </a:lnTo>
                    <a:lnTo>
                      <a:pt x="464" y="373"/>
                    </a:lnTo>
                    <a:lnTo>
                      <a:pt x="465" y="374"/>
                    </a:lnTo>
                    <a:lnTo>
                      <a:pt x="467" y="374"/>
                    </a:lnTo>
                    <a:lnTo>
                      <a:pt x="468" y="374"/>
                    </a:lnTo>
                    <a:lnTo>
                      <a:pt x="470" y="374"/>
                    </a:lnTo>
                    <a:lnTo>
                      <a:pt x="471" y="375"/>
                    </a:lnTo>
                    <a:lnTo>
                      <a:pt x="471" y="374"/>
                    </a:lnTo>
                    <a:lnTo>
                      <a:pt x="472" y="374"/>
                    </a:lnTo>
                    <a:lnTo>
                      <a:pt x="473" y="374"/>
                    </a:lnTo>
                    <a:lnTo>
                      <a:pt x="474" y="374"/>
                    </a:lnTo>
                    <a:lnTo>
                      <a:pt x="475" y="375"/>
                    </a:lnTo>
                    <a:lnTo>
                      <a:pt x="475" y="376"/>
                    </a:lnTo>
                    <a:lnTo>
                      <a:pt x="475" y="376"/>
                    </a:lnTo>
                    <a:lnTo>
                      <a:pt x="478" y="379"/>
                    </a:lnTo>
                    <a:lnTo>
                      <a:pt x="480" y="380"/>
                    </a:lnTo>
                    <a:lnTo>
                      <a:pt x="482" y="383"/>
                    </a:lnTo>
                    <a:lnTo>
                      <a:pt x="484" y="384"/>
                    </a:lnTo>
                    <a:lnTo>
                      <a:pt x="485" y="386"/>
                    </a:lnTo>
                    <a:lnTo>
                      <a:pt x="485" y="387"/>
                    </a:lnTo>
                    <a:lnTo>
                      <a:pt x="486" y="388"/>
                    </a:lnTo>
                    <a:lnTo>
                      <a:pt x="487" y="390"/>
                    </a:lnTo>
                    <a:lnTo>
                      <a:pt x="488" y="391"/>
                    </a:lnTo>
                    <a:lnTo>
                      <a:pt x="488" y="392"/>
                    </a:lnTo>
                    <a:lnTo>
                      <a:pt x="489" y="394"/>
                    </a:lnTo>
                    <a:lnTo>
                      <a:pt x="490" y="395"/>
                    </a:lnTo>
                    <a:lnTo>
                      <a:pt x="492" y="396"/>
                    </a:lnTo>
                    <a:lnTo>
                      <a:pt x="496" y="402"/>
                    </a:lnTo>
                    <a:lnTo>
                      <a:pt x="498" y="406"/>
                    </a:lnTo>
                    <a:lnTo>
                      <a:pt x="499" y="409"/>
                    </a:lnTo>
                    <a:lnTo>
                      <a:pt x="500" y="411"/>
                    </a:lnTo>
                    <a:lnTo>
                      <a:pt x="502" y="412"/>
                    </a:lnTo>
                    <a:lnTo>
                      <a:pt x="505" y="413"/>
                    </a:lnTo>
                    <a:lnTo>
                      <a:pt x="506" y="414"/>
                    </a:lnTo>
                    <a:lnTo>
                      <a:pt x="509" y="416"/>
                    </a:lnTo>
                    <a:lnTo>
                      <a:pt x="512" y="417"/>
                    </a:lnTo>
                    <a:lnTo>
                      <a:pt x="513" y="418"/>
                    </a:lnTo>
                    <a:lnTo>
                      <a:pt x="516" y="423"/>
                    </a:lnTo>
                    <a:lnTo>
                      <a:pt x="517" y="424"/>
                    </a:lnTo>
                    <a:lnTo>
                      <a:pt x="520" y="427"/>
                    </a:lnTo>
                    <a:lnTo>
                      <a:pt x="520" y="427"/>
                    </a:lnTo>
                    <a:lnTo>
                      <a:pt x="518" y="428"/>
                    </a:lnTo>
                    <a:lnTo>
                      <a:pt x="516" y="429"/>
                    </a:lnTo>
                    <a:lnTo>
                      <a:pt x="516" y="430"/>
                    </a:lnTo>
                    <a:lnTo>
                      <a:pt x="514" y="431"/>
                    </a:lnTo>
                    <a:lnTo>
                      <a:pt x="513" y="432"/>
                    </a:lnTo>
                    <a:lnTo>
                      <a:pt x="511" y="434"/>
                    </a:lnTo>
                    <a:lnTo>
                      <a:pt x="509" y="438"/>
                    </a:lnTo>
                    <a:lnTo>
                      <a:pt x="507" y="441"/>
                    </a:lnTo>
                    <a:lnTo>
                      <a:pt x="506" y="443"/>
                    </a:lnTo>
                    <a:lnTo>
                      <a:pt x="505" y="445"/>
                    </a:lnTo>
                    <a:lnTo>
                      <a:pt x="504" y="447"/>
                    </a:lnTo>
                    <a:lnTo>
                      <a:pt x="504" y="448"/>
                    </a:lnTo>
                    <a:lnTo>
                      <a:pt x="503" y="448"/>
                    </a:lnTo>
                    <a:lnTo>
                      <a:pt x="503" y="448"/>
                    </a:lnTo>
                    <a:lnTo>
                      <a:pt x="503" y="450"/>
                    </a:lnTo>
                    <a:lnTo>
                      <a:pt x="502" y="452"/>
                    </a:lnTo>
                    <a:lnTo>
                      <a:pt x="501" y="455"/>
                    </a:lnTo>
                    <a:lnTo>
                      <a:pt x="501" y="455"/>
                    </a:lnTo>
                    <a:lnTo>
                      <a:pt x="499" y="460"/>
                    </a:lnTo>
                    <a:lnTo>
                      <a:pt x="498" y="463"/>
                    </a:lnTo>
                    <a:lnTo>
                      <a:pt x="497" y="465"/>
                    </a:lnTo>
                    <a:lnTo>
                      <a:pt x="496" y="465"/>
                    </a:lnTo>
                    <a:lnTo>
                      <a:pt x="496" y="466"/>
                    </a:lnTo>
                    <a:lnTo>
                      <a:pt x="496" y="467"/>
                    </a:lnTo>
                    <a:lnTo>
                      <a:pt x="494" y="472"/>
                    </a:lnTo>
                    <a:lnTo>
                      <a:pt x="492" y="477"/>
                    </a:lnTo>
                    <a:lnTo>
                      <a:pt x="492" y="482"/>
                    </a:lnTo>
                    <a:lnTo>
                      <a:pt x="491" y="485"/>
                    </a:lnTo>
                    <a:lnTo>
                      <a:pt x="492" y="487"/>
                    </a:lnTo>
                    <a:lnTo>
                      <a:pt x="492" y="488"/>
                    </a:lnTo>
                    <a:lnTo>
                      <a:pt x="494" y="491"/>
                    </a:lnTo>
                    <a:lnTo>
                      <a:pt x="496" y="492"/>
                    </a:lnTo>
                    <a:lnTo>
                      <a:pt x="496" y="494"/>
                    </a:lnTo>
                    <a:lnTo>
                      <a:pt x="496" y="495"/>
                    </a:lnTo>
                    <a:lnTo>
                      <a:pt x="494" y="498"/>
                    </a:lnTo>
                    <a:lnTo>
                      <a:pt x="494" y="500"/>
                    </a:lnTo>
                    <a:lnTo>
                      <a:pt x="495" y="500"/>
                    </a:lnTo>
                    <a:lnTo>
                      <a:pt x="495" y="503"/>
                    </a:lnTo>
                    <a:lnTo>
                      <a:pt x="495" y="504"/>
                    </a:lnTo>
                    <a:lnTo>
                      <a:pt x="494" y="505"/>
                    </a:lnTo>
                    <a:lnTo>
                      <a:pt x="494" y="506"/>
                    </a:lnTo>
                    <a:lnTo>
                      <a:pt x="493" y="508"/>
                    </a:lnTo>
                    <a:lnTo>
                      <a:pt x="493" y="509"/>
                    </a:lnTo>
                    <a:lnTo>
                      <a:pt x="492" y="511"/>
                    </a:lnTo>
                    <a:lnTo>
                      <a:pt x="492" y="514"/>
                    </a:lnTo>
                    <a:lnTo>
                      <a:pt x="492" y="514"/>
                    </a:lnTo>
                    <a:lnTo>
                      <a:pt x="492" y="517"/>
                    </a:lnTo>
                    <a:lnTo>
                      <a:pt x="492" y="518"/>
                    </a:lnTo>
                    <a:lnTo>
                      <a:pt x="492" y="521"/>
                    </a:lnTo>
                    <a:lnTo>
                      <a:pt x="492" y="523"/>
                    </a:lnTo>
                    <a:lnTo>
                      <a:pt x="492" y="525"/>
                    </a:lnTo>
                    <a:lnTo>
                      <a:pt x="493" y="527"/>
                    </a:lnTo>
                    <a:lnTo>
                      <a:pt x="493" y="531"/>
                    </a:lnTo>
                    <a:lnTo>
                      <a:pt x="494" y="533"/>
                    </a:lnTo>
                    <a:lnTo>
                      <a:pt x="494" y="534"/>
                    </a:lnTo>
                    <a:lnTo>
                      <a:pt x="495" y="535"/>
                    </a:lnTo>
                    <a:lnTo>
                      <a:pt x="496" y="538"/>
                    </a:lnTo>
                    <a:lnTo>
                      <a:pt x="499" y="541"/>
                    </a:lnTo>
                    <a:lnTo>
                      <a:pt x="500" y="541"/>
                    </a:lnTo>
                    <a:lnTo>
                      <a:pt x="500" y="542"/>
                    </a:lnTo>
                    <a:lnTo>
                      <a:pt x="500" y="545"/>
                    </a:lnTo>
                    <a:lnTo>
                      <a:pt x="499" y="551"/>
                    </a:lnTo>
                    <a:lnTo>
                      <a:pt x="498" y="552"/>
                    </a:lnTo>
                    <a:lnTo>
                      <a:pt x="498" y="556"/>
                    </a:lnTo>
                    <a:lnTo>
                      <a:pt x="498" y="560"/>
                    </a:lnTo>
                    <a:lnTo>
                      <a:pt x="497" y="563"/>
                    </a:lnTo>
                    <a:lnTo>
                      <a:pt x="496" y="565"/>
                    </a:lnTo>
                    <a:lnTo>
                      <a:pt x="494" y="567"/>
                    </a:lnTo>
                    <a:lnTo>
                      <a:pt x="492" y="569"/>
                    </a:lnTo>
                    <a:lnTo>
                      <a:pt x="490" y="569"/>
                    </a:lnTo>
                    <a:lnTo>
                      <a:pt x="489" y="569"/>
                    </a:lnTo>
                    <a:lnTo>
                      <a:pt x="487" y="570"/>
                    </a:lnTo>
                    <a:lnTo>
                      <a:pt x="485" y="572"/>
                    </a:lnTo>
                    <a:lnTo>
                      <a:pt x="485" y="572"/>
                    </a:lnTo>
                    <a:lnTo>
                      <a:pt x="482" y="574"/>
                    </a:lnTo>
                    <a:lnTo>
                      <a:pt x="481" y="576"/>
                    </a:lnTo>
                    <a:lnTo>
                      <a:pt x="479" y="576"/>
                    </a:lnTo>
                    <a:lnTo>
                      <a:pt x="478" y="576"/>
                    </a:lnTo>
                    <a:lnTo>
                      <a:pt x="472" y="577"/>
                    </a:lnTo>
                    <a:lnTo>
                      <a:pt x="470" y="578"/>
                    </a:lnTo>
                    <a:lnTo>
                      <a:pt x="469" y="577"/>
                    </a:lnTo>
                    <a:lnTo>
                      <a:pt x="468" y="577"/>
                    </a:lnTo>
                    <a:lnTo>
                      <a:pt x="467" y="577"/>
                    </a:lnTo>
                    <a:lnTo>
                      <a:pt x="466" y="576"/>
                    </a:lnTo>
                    <a:lnTo>
                      <a:pt x="465" y="576"/>
                    </a:lnTo>
                    <a:lnTo>
                      <a:pt x="464" y="576"/>
                    </a:lnTo>
                    <a:lnTo>
                      <a:pt x="463" y="576"/>
                    </a:lnTo>
                    <a:lnTo>
                      <a:pt x="462" y="576"/>
                    </a:lnTo>
                    <a:lnTo>
                      <a:pt x="461" y="576"/>
                    </a:lnTo>
                    <a:lnTo>
                      <a:pt x="458" y="577"/>
                    </a:lnTo>
                    <a:lnTo>
                      <a:pt x="456" y="578"/>
                    </a:lnTo>
                    <a:lnTo>
                      <a:pt x="454" y="579"/>
                    </a:lnTo>
                    <a:lnTo>
                      <a:pt x="454" y="579"/>
                    </a:lnTo>
                    <a:lnTo>
                      <a:pt x="451" y="582"/>
                    </a:lnTo>
                    <a:lnTo>
                      <a:pt x="450" y="584"/>
                    </a:lnTo>
                    <a:lnTo>
                      <a:pt x="447" y="587"/>
                    </a:lnTo>
                    <a:lnTo>
                      <a:pt x="445" y="589"/>
                    </a:lnTo>
                    <a:lnTo>
                      <a:pt x="445" y="591"/>
                    </a:lnTo>
                    <a:lnTo>
                      <a:pt x="444" y="593"/>
                    </a:lnTo>
                    <a:lnTo>
                      <a:pt x="443" y="593"/>
                    </a:lnTo>
                    <a:lnTo>
                      <a:pt x="441" y="595"/>
                    </a:lnTo>
                    <a:lnTo>
                      <a:pt x="440" y="596"/>
                    </a:lnTo>
                    <a:lnTo>
                      <a:pt x="439" y="597"/>
                    </a:lnTo>
                    <a:lnTo>
                      <a:pt x="438" y="598"/>
                    </a:lnTo>
                    <a:lnTo>
                      <a:pt x="438" y="600"/>
                    </a:lnTo>
                    <a:lnTo>
                      <a:pt x="436" y="601"/>
                    </a:lnTo>
                    <a:lnTo>
                      <a:pt x="434" y="604"/>
                    </a:lnTo>
                    <a:lnTo>
                      <a:pt x="434" y="607"/>
                    </a:lnTo>
                    <a:lnTo>
                      <a:pt x="433" y="608"/>
                    </a:lnTo>
                    <a:lnTo>
                      <a:pt x="433" y="609"/>
                    </a:lnTo>
                    <a:lnTo>
                      <a:pt x="433" y="610"/>
                    </a:lnTo>
                    <a:lnTo>
                      <a:pt x="433" y="610"/>
                    </a:lnTo>
                    <a:lnTo>
                      <a:pt x="433" y="612"/>
                    </a:lnTo>
                    <a:lnTo>
                      <a:pt x="431" y="620"/>
                    </a:lnTo>
                    <a:lnTo>
                      <a:pt x="426" y="632"/>
                    </a:lnTo>
                    <a:lnTo>
                      <a:pt x="418" y="635"/>
                    </a:lnTo>
                    <a:lnTo>
                      <a:pt x="415" y="641"/>
                    </a:lnTo>
                    <a:lnTo>
                      <a:pt x="411" y="643"/>
                    </a:lnTo>
                    <a:lnTo>
                      <a:pt x="403" y="645"/>
                    </a:lnTo>
                    <a:lnTo>
                      <a:pt x="394" y="645"/>
                    </a:lnTo>
                    <a:lnTo>
                      <a:pt x="393" y="645"/>
                    </a:lnTo>
                    <a:lnTo>
                      <a:pt x="389" y="647"/>
                    </a:lnTo>
                    <a:lnTo>
                      <a:pt x="389" y="648"/>
                    </a:lnTo>
                    <a:lnTo>
                      <a:pt x="388" y="652"/>
                    </a:lnTo>
                    <a:lnTo>
                      <a:pt x="389" y="658"/>
                    </a:lnTo>
                    <a:lnTo>
                      <a:pt x="389" y="662"/>
                    </a:lnTo>
                    <a:lnTo>
                      <a:pt x="389" y="665"/>
                    </a:lnTo>
                    <a:lnTo>
                      <a:pt x="388" y="671"/>
                    </a:lnTo>
                    <a:lnTo>
                      <a:pt x="387" y="673"/>
                    </a:lnTo>
                    <a:lnTo>
                      <a:pt x="385" y="673"/>
                    </a:lnTo>
                    <a:lnTo>
                      <a:pt x="384" y="673"/>
                    </a:lnTo>
                    <a:lnTo>
                      <a:pt x="383" y="672"/>
                    </a:lnTo>
                    <a:lnTo>
                      <a:pt x="384" y="671"/>
                    </a:lnTo>
                    <a:lnTo>
                      <a:pt x="384" y="669"/>
                    </a:lnTo>
                    <a:lnTo>
                      <a:pt x="383" y="668"/>
                    </a:lnTo>
                    <a:lnTo>
                      <a:pt x="382" y="666"/>
                    </a:lnTo>
                    <a:lnTo>
                      <a:pt x="381" y="665"/>
                    </a:lnTo>
                    <a:lnTo>
                      <a:pt x="380" y="666"/>
                    </a:lnTo>
                    <a:lnTo>
                      <a:pt x="379" y="666"/>
                    </a:lnTo>
                    <a:lnTo>
                      <a:pt x="378" y="667"/>
                    </a:lnTo>
                    <a:lnTo>
                      <a:pt x="375" y="667"/>
                    </a:lnTo>
                    <a:lnTo>
                      <a:pt x="372" y="667"/>
                    </a:lnTo>
                    <a:lnTo>
                      <a:pt x="369" y="667"/>
                    </a:lnTo>
                    <a:lnTo>
                      <a:pt x="367" y="667"/>
                    </a:lnTo>
                    <a:lnTo>
                      <a:pt x="365" y="667"/>
                    </a:lnTo>
                    <a:lnTo>
                      <a:pt x="362" y="666"/>
                    </a:lnTo>
                    <a:lnTo>
                      <a:pt x="361" y="667"/>
                    </a:lnTo>
                    <a:lnTo>
                      <a:pt x="359" y="667"/>
                    </a:lnTo>
                    <a:lnTo>
                      <a:pt x="358" y="665"/>
                    </a:lnTo>
                    <a:lnTo>
                      <a:pt x="358" y="664"/>
                    </a:lnTo>
                    <a:lnTo>
                      <a:pt x="357" y="662"/>
                    </a:lnTo>
                    <a:lnTo>
                      <a:pt x="356" y="661"/>
                    </a:lnTo>
                    <a:lnTo>
                      <a:pt x="355" y="660"/>
                    </a:lnTo>
                    <a:lnTo>
                      <a:pt x="353" y="660"/>
                    </a:lnTo>
                    <a:lnTo>
                      <a:pt x="351" y="660"/>
                    </a:lnTo>
                    <a:lnTo>
                      <a:pt x="350" y="660"/>
                    </a:lnTo>
                    <a:lnTo>
                      <a:pt x="348" y="658"/>
                    </a:lnTo>
                    <a:lnTo>
                      <a:pt x="348" y="658"/>
                    </a:lnTo>
                    <a:lnTo>
                      <a:pt x="347" y="658"/>
                    </a:lnTo>
                    <a:lnTo>
                      <a:pt x="346" y="656"/>
                    </a:lnTo>
                    <a:lnTo>
                      <a:pt x="345" y="655"/>
                    </a:lnTo>
                    <a:lnTo>
                      <a:pt x="341" y="653"/>
                    </a:lnTo>
                    <a:lnTo>
                      <a:pt x="340" y="652"/>
                    </a:lnTo>
                    <a:lnTo>
                      <a:pt x="339" y="652"/>
                    </a:lnTo>
                    <a:lnTo>
                      <a:pt x="339" y="650"/>
                    </a:lnTo>
                    <a:lnTo>
                      <a:pt x="339" y="648"/>
                    </a:lnTo>
                    <a:lnTo>
                      <a:pt x="340" y="646"/>
                    </a:lnTo>
                    <a:lnTo>
                      <a:pt x="341" y="645"/>
                    </a:lnTo>
                    <a:lnTo>
                      <a:pt x="340" y="644"/>
                    </a:lnTo>
                    <a:lnTo>
                      <a:pt x="340" y="643"/>
                    </a:lnTo>
                    <a:lnTo>
                      <a:pt x="339" y="643"/>
                    </a:lnTo>
                    <a:lnTo>
                      <a:pt x="337" y="641"/>
                    </a:lnTo>
                    <a:lnTo>
                      <a:pt x="337" y="641"/>
                    </a:lnTo>
                    <a:lnTo>
                      <a:pt x="335" y="640"/>
                    </a:lnTo>
                    <a:lnTo>
                      <a:pt x="334" y="639"/>
                    </a:lnTo>
                    <a:lnTo>
                      <a:pt x="334" y="638"/>
                    </a:lnTo>
                    <a:lnTo>
                      <a:pt x="334" y="637"/>
                    </a:lnTo>
                    <a:lnTo>
                      <a:pt x="332" y="637"/>
                    </a:lnTo>
                    <a:lnTo>
                      <a:pt x="330" y="636"/>
                    </a:lnTo>
                    <a:lnTo>
                      <a:pt x="330" y="635"/>
                    </a:lnTo>
                    <a:lnTo>
                      <a:pt x="327" y="634"/>
                    </a:lnTo>
                    <a:lnTo>
                      <a:pt x="325" y="634"/>
                    </a:lnTo>
                    <a:lnTo>
                      <a:pt x="323" y="632"/>
                    </a:lnTo>
                    <a:lnTo>
                      <a:pt x="323" y="631"/>
                    </a:lnTo>
                    <a:lnTo>
                      <a:pt x="322" y="629"/>
                    </a:lnTo>
                    <a:lnTo>
                      <a:pt x="319" y="625"/>
                    </a:lnTo>
                    <a:lnTo>
                      <a:pt x="318" y="625"/>
                    </a:lnTo>
                    <a:lnTo>
                      <a:pt x="317" y="625"/>
                    </a:lnTo>
                    <a:lnTo>
                      <a:pt x="316" y="625"/>
                    </a:lnTo>
                    <a:lnTo>
                      <a:pt x="313" y="622"/>
                    </a:lnTo>
                    <a:lnTo>
                      <a:pt x="310" y="620"/>
                    </a:lnTo>
                    <a:lnTo>
                      <a:pt x="310" y="619"/>
                    </a:lnTo>
                    <a:lnTo>
                      <a:pt x="310" y="618"/>
                    </a:lnTo>
                    <a:lnTo>
                      <a:pt x="308" y="615"/>
                    </a:lnTo>
                    <a:lnTo>
                      <a:pt x="305" y="614"/>
                    </a:lnTo>
                    <a:lnTo>
                      <a:pt x="302" y="612"/>
                    </a:lnTo>
                    <a:lnTo>
                      <a:pt x="301" y="611"/>
                    </a:lnTo>
                    <a:lnTo>
                      <a:pt x="299" y="610"/>
                    </a:lnTo>
                    <a:lnTo>
                      <a:pt x="296" y="609"/>
                    </a:lnTo>
                    <a:lnTo>
                      <a:pt x="295" y="609"/>
                    </a:lnTo>
                    <a:lnTo>
                      <a:pt x="293" y="607"/>
                    </a:lnTo>
                    <a:lnTo>
                      <a:pt x="292" y="607"/>
                    </a:lnTo>
                    <a:lnTo>
                      <a:pt x="291" y="606"/>
                    </a:lnTo>
                    <a:lnTo>
                      <a:pt x="289" y="607"/>
                    </a:lnTo>
                    <a:lnTo>
                      <a:pt x="288" y="607"/>
                    </a:lnTo>
                    <a:lnTo>
                      <a:pt x="286" y="605"/>
                    </a:lnTo>
                    <a:lnTo>
                      <a:pt x="285" y="604"/>
                    </a:lnTo>
                    <a:lnTo>
                      <a:pt x="284" y="603"/>
                    </a:lnTo>
                    <a:lnTo>
                      <a:pt x="281" y="600"/>
                    </a:lnTo>
                    <a:lnTo>
                      <a:pt x="280" y="600"/>
                    </a:lnTo>
                    <a:lnTo>
                      <a:pt x="274" y="598"/>
                    </a:lnTo>
                    <a:lnTo>
                      <a:pt x="273" y="597"/>
                    </a:lnTo>
                    <a:lnTo>
                      <a:pt x="273" y="596"/>
                    </a:lnTo>
                    <a:lnTo>
                      <a:pt x="270" y="595"/>
                    </a:lnTo>
                    <a:lnTo>
                      <a:pt x="268" y="594"/>
                    </a:lnTo>
                    <a:lnTo>
                      <a:pt x="267" y="593"/>
                    </a:lnTo>
                    <a:lnTo>
                      <a:pt x="266" y="592"/>
                    </a:lnTo>
                    <a:lnTo>
                      <a:pt x="263" y="589"/>
                    </a:lnTo>
                    <a:lnTo>
                      <a:pt x="261" y="588"/>
                    </a:lnTo>
                    <a:lnTo>
                      <a:pt x="258" y="586"/>
                    </a:lnTo>
                    <a:lnTo>
                      <a:pt x="258" y="585"/>
                    </a:lnTo>
                    <a:lnTo>
                      <a:pt x="254" y="582"/>
                    </a:lnTo>
                    <a:lnTo>
                      <a:pt x="252" y="581"/>
                    </a:lnTo>
                    <a:lnTo>
                      <a:pt x="249" y="580"/>
                    </a:lnTo>
                    <a:lnTo>
                      <a:pt x="244" y="578"/>
                    </a:lnTo>
                    <a:lnTo>
                      <a:pt x="244" y="577"/>
                    </a:lnTo>
                    <a:lnTo>
                      <a:pt x="241" y="577"/>
                    </a:lnTo>
                    <a:lnTo>
                      <a:pt x="239" y="577"/>
                    </a:lnTo>
                    <a:lnTo>
                      <a:pt x="237" y="578"/>
                    </a:lnTo>
                    <a:lnTo>
                      <a:pt x="236" y="578"/>
                    </a:lnTo>
                    <a:lnTo>
                      <a:pt x="235" y="579"/>
                    </a:lnTo>
                    <a:lnTo>
                      <a:pt x="233" y="579"/>
                    </a:lnTo>
                    <a:lnTo>
                      <a:pt x="233" y="580"/>
                    </a:lnTo>
                    <a:lnTo>
                      <a:pt x="232" y="581"/>
                    </a:lnTo>
                    <a:lnTo>
                      <a:pt x="231" y="581"/>
                    </a:lnTo>
                    <a:lnTo>
                      <a:pt x="229" y="578"/>
                    </a:lnTo>
                    <a:lnTo>
                      <a:pt x="226" y="576"/>
                    </a:lnTo>
                    <a:lnTo>
                      <a:pt x="224" y="576"/>
                    </a:lnTo>
                    <a:lnTo>
                      <a:pt x="224" y="577"/>
                    </a:lnTo>
                    <a:lnTo>
                      <a:pt x="224" y="578"/>
                    </a:lnTo>
                    <a:lnTo>
                      <a:pt x="221" y="577"/>
                    </a:lnTo>
                    <a:lnTo>
                      <a:pt x="220" y="577"/>
                    </a:lnTo>
                    <a:lnTo>
                      <a:pt x="218" y="576"/>
                    </a:lnTo>
                    <a:lnTo>
                      <a:pt x="217" y="575"/>
                    </a:lnTo>
                    <a:lnTo>
                      <a:pt x="214" y="575"/>
                    </a:lnTo>
                    <a:lnTo>
                      <a:pt x="213" y="573"/>
                    </a:lnTo>
                    <a:lnTo>
                      <a:pt x="213" y="572"/>
                    </a:lnTo>
                    <a:lnTo>
                      <a:pt x="211" y="571"/>
                    </a:lnTo>
                    <a:lnTo>
                      <a:pt x="210" y="570"/>
                    </a:lnTo>
                    <a:lnTo>
                      <a:pt x="206" y="569"/>
                    </a:lnTo>
                    <a:lnTo>
                      <a:pt x="206" y="569"/>
                    </a:lnTo>
                    <a:lnTo>
                      <a:pt x="206" y="568"/>
                    </a:lnTo>
                    <a:lnTo>
                      <a:pt x="205" y="566"/>
                    </a:lnTo>
                    <a:lnTo>
                      <a:pt x="203" y="565"/>
                    </a:lnTo>
                    <a:lnTo>
                      <a:pt x="203" y="565"/>
                    </a:lnTo>
                    <a:lnTo>
                      <a:pt x="203" y="562"/>
                    </a:lnTo>
                    <a:lnTo>
                      <a:pt x="199" y="559"/>
                    </a:lnTo>
                    <a:lnTo>
                      <a:pt x="199" y="560"/>
                    </a:lnTo>
                    <a:lnTo>
                      <a:pt x="197" y="559"/>
                    </a:lnTo>
                    <a:lnTo>
                      <a:pt x="196" y="558"/>
                    </a:lnTo>
                    <a:lnTo>
                      <a:pt x="195" y="558"/>
                    </a:lnTo>
                    <a:lnTo>
                      <a:pt x="195" y="558"/>
                    </a:lnTo>
                    <a:lnTo>
                      <a:pt x="195" y="556"/>
                    </a:lnTo>
                    <a:lnTo>
                      <a:pt x="195" y="555"/>
                    </a:lnTo>
                    <a:lnTo>
                      <a:pt x="194" y="555"/>
                    </a:lnTo>
                    <a:lnTo>
                      <a:pt x="193" y="555"/>
                    </a:lnTo>
                    <a:lnTo>
                      <a:pt x="192" y="554"/>
                    </a:lnTo>
                    <a:lnTo>
                      <a:pt x="191" y="553"/>
                    </a:lnTo>
                    <a:lnTo>
                      <a:pt x="192" y="552"/>
                    </a:lnTo>
                    <a:lnTo>
                      <a:pt x="192" y="551"/>
                    </a:lnTo>
                    <a:lnTo>
                      <a:pt x="191" y="549"/>
                    </a:lnTo>
                    <a:lnTo>
                      <a:pt x="190" y="547"/>
                    </a:lnTo>
                    <a:lnTo>
                      <a:pt x="186" y="544"/>
                    </a:lnTo>
                    <a:lnTo>
                      <a:pt x="185" y="541"/>
                    </a:lnTo>
                    <a:lnTo>
                      <a:pt x="184" y="541"/>
                    </a:lnTo>
                    <a:lnTo>
                      <a:pt x="184" y="541"/>
                    </a:lnTo>
                    <a:lnTo>
                      <a:pt x="183" y="540"/>
                    </a:lnTo>
                    <a:lnTo>
                      <a:pt x="182" y="540"/>
                    </a:lnTo>
                    <a:lnTo>
                      <a:pt x="182" y="539"/>
                    </a:lnTo>
                    <a:lnTo>
                      <a:pt x="181" y="538"/>
                    </a:lnTo>
                    <a:lnTo>
                      <a:pt x="182" y="538"/>
                    </a:lnTo>
                    <a:lnTo>
                      <a:pt x="183" y="536"/>
                    </a:lnTo>
                    <a:lnTo>
                      <a:pt x="184" y="534"/>
                    </a:lnTo>
                    <a:lnTo>
                      <a:pt x="183" y="534"/>
                    </a:lnTo>
                    <a:lnTo>
                      <a:pt x="182" y="534"/>
                    </a:lnTo>
                    <a:lnTo>
                      <a:pt x="182" y="533"/>
                    </a:lnTo>
                    <a:lnTo>
                      <a:pt x="181" y="532"/>
                    </a:lnTo>
                    <a:lnTo>
                      <a:pt x="182" y="531"/>
                    </a:lnTo>
                    <a:lnTo>
                      <a:pt x="182" y="531"/>
                    </a:lnTo>
                    <a:lnTo>
                      <a:pt x="184" y="530"/>
                    </a:lnTo>
                    <a:lnTo>
                      <a:pt x="185" y="530"/>
                    </a:lnTo>
                    <a:lnTo>
                      <a:pt x="186" y="528"/>
                    </a:lnTo>
                    <a:lnTo>
                      <a:pt x="185" y="527"/>
                    </a:lnTo>
                    <a:lnTo>
                      <a:pt x="185" y="527"/>
                    </a:lnTo>
                    <a:lnTo>
                      <a:pt x="186" y="526"/>
                    </a:lnTo>
                    <a:lnTo>
                      <a:pt x="186" y="526"/>
                    </a:lnTo>
                    <a:lnTo>
                      <a:pt x="186" y="525"/>
                    </a:lnTo>
                    <a:lnTo>
                      <a:pt x="186" y="524"/>
                    </a:lnTo>
                    <a:lnTo>
                      <a:pt x="186" y="523"/>
                    </a:lnTo>
                    <a:lnTo>
                      <a:pt x="186" y="522"/>
                    </a:lnTo>
                    <a:lnTo>
                      <a:pt x="185" y="520"/>
                    </a:lnTo>
                    <a:lnTo>
                      <a:pt x="186" y="518"/>
                    </a:lnTo>
                    <a:lnTo>
                      <a:pt x="186" y="517"/>
                    </a:lnTo>
                    <a:lnTo>
                      <a:pt x="186" y="517"/>
                    </a:lnTo>
                    <a:lnTo>
                      <a:pt x="186" y="516"/>
                    </a:lnTo>
                    <a:lnTo>
                      <a:pt x="186" y="516"/>
                    </a:lnTo>
                    <a:lnTo>
                      <a:pt x="185" y="514"/>
                    </a:lnTo>
                    <a:lnTo>
                      <a:pt x="184" y="514"/>
                    </a:lnTo>
                    <a:lnTo>
                      <a:pt x="183" y="515"/>
                    </a:lnTo>
                    <a:lnTo>
                      <a:pt x="182" y="515"/>
                    </a:lnTo>
                    <a:lnTo>
                      <a:pt x="181" y="514"/>
                    </a:lnTo>
                    <a:lnTo>
                      <a:pt x="183" y="513"/>
                    </a:lnTo>
                    <a:lnTo>
                      <a:pt x="184" y="511"/>
                    </a:lnTo>
                    <a:lnTo>
                      <a:pt x="184" y="510"/>
                    </a:lnTo>
                    <a:lnTo>
                      <a:pt x="185" y="509"/>
                    </a:lnTo>
                    <a:lnTo>
                      <a:pt x="185" y="508"/>
                    </a:lnTo>
                    <a:lnTo>
                      <a:pt x="184" y="508"/>
                    </a:lnTo>
                    <a:lnTo>
                      <a:pt x="183" y="508"/>
                    </a:lnTo>
                    <a:lnTo>
                      <a:pt x="183" y="507"/>
                    </a:lnTo>
                    <a:lnTo>
                      <a:pt x="184" y="506"/>
                    </a:lnTo>
                    <a:lnTo>
                      <a:pt x="184" y="505"/>
                    </a:lnTo>
                    <a:lnTo>
                      <a:pt x="182" y="504"/>
                    </a:lnTo>
                    <a:lnTo>
                      <a:pt x="183" y="503"/>
                    </a:lnTo>
                    <a:lnTo>
                      <a:pt x="182" y="502"/>
                    </a:lnTo>
                    <a:lnTo>
                      <a:pt x="182" y="502"/>
                    </a:lnTo>
                    <a:lnTo>
                      <a:pt x="181" y="502"/>
                    </a:lnTo>
                    <a:lnTo>
                      <a:pt x="179" y="502"/>
                    </a:lnTo>
                    <a:lnTo>
                      <a:pt x="179" y="499"/>
                    </a:lnTo>
                    <a:lnTo>
                      <a:pt x="179" y="499"/>
                    </a:lnTo>
                    <a:lnTo>
                      <a:pt x="179" y="498"/>
                    </a:lnTo>
                    <a:lnTo>
                      <a:pt x="177" y="497"/>
                    </a:lnTo>
                    <a:lnTo>
                      <a:pt x="176" y="496"/>
                    </a:lnTo>
                    <a:lnTo>
                      <a:pt x="176" y="496"/>
                    </a:lnTo>
                    <a:lnTo>
                      <a:pt x="177" y="496"/>
                    </a:lnTo>
                    <a:lnTo>
                      <a:pt x="178" y="495"/>
                    </a:lnTo>
                    <a:lnTo>
                      <a:pt x="177" y="495"/>
                    </a:lnTo>
                    <a:lnTo>
                      <a:pt x="176" y="494"/>
                    </a:lnTo>
                    <a:lnTo>
                      <a:pt x="175" y="493"/>
                    </a:lnTo>
                    <a:lnTo>
                      <a:pt x="175" y="492"/>
                    </a:lnTo>
                    <a:lnTo>
                      <a:pt x="175" y="490"/>
                    </a:lnTo>
                    <a:lnTo>
                      <a:pt x="175" y="490"/>
                    </a:lnTo>
                    <a:lnTo>
                      <a:pt x="174" y="489"/>
                    </a:lnTo>
                    <a:lnTo>
                      <a:pt x="174" y="487"/>
                    </a:lnTo>
                    <a:lnTo>
                      <a:pt x="172" y="487"/>
                    </a:lnTo>
                    <a:lnTo>
                      <a:pt x="172" y="486"/>
                    </a:lnTo>
                    <a:lnTo>
                      <a:pt x="172" y="485"/>
                    </a:lnTo>
                    <a:lnTo>
                      <a:pt x="170" y="486"/>
                    </a:lnTo>
                    <a:lnTo>
                      <a:pt x="169" y="486"/>
                    </a:lnTo>
                    <a:lnTo>
                      <a:pt x="169" y="486"/>
                    </a:lnTo>
                    <a:lnTo>
                      <a:pt x="169" y="484"/>
                    </a:lnTo>
                    <a:lnTo>
                      <a:pt x="168" y="484"/>
                    </a:lnTo>
                    <a:lnTo>
                      <a:pt x="168" y="483"/>
                    </a:lnTo>
                    <a:lnTo>
                      <a:pt x="167" y="484"/>
                    </a:lnTo>
                    <a:lnTo>
                      <a:pt x="166" y="483"/>
                    </a:lnTo>
                    <a:lnTo>
                      <a:pt x="165" y="483"/>
                    </a:lnTo>
                    <a:lnTo>
                      <a:pt x="165" y="483"/>
                    </a:lnTo>
                    <a:lnTo>
                      <a:pt x="164" y="482"/>
                    </a:lnTo>
                    <a:lnTo>
                      <a:pt x="163" y="482"/>
                    </a:lnTo>
                    <a:lnTo>
                      <a:pt x="162" y="481"/>
                    </a:lnTo>
                    <a:lnTo>
                      <a:pt x="162" y="480"/>
                    </a:lnTo>
                    <a:lnTo>
                      <a:pt x="162" y="479"/>
                    </a:lnTo>
                    <a:lnTo>
                      <a:pt x="162" y="479"/>
                    </a:lnTo>
                    <a:lnTo>
                      <a:pt x="163" y="478"/>
                    </a:lnTo>
                    <a:lnTo>
                      <a:pt x="163" y="476"/>
                    </a:lnTo>
                    <a:lnTo>
                      <a:pt x="162" y="475"/>
                    </a:lnTo>
                    <a:lnTo>
                      <a:pt x="162" y="475"/>
                    </a:lnTo>
                    <a:lnTo>
                      <a:pt x="162" y="474"/>
                    </a:lnTo>
                    <a:lnTo>
                      <a:pt x="162" y="473"/>
                    </a:lnTo>
                    <a:lnTo>
                      <a:pt x="162" y="472"/>
                    </a:lnTo>
                    <a:lnTo>
                      <a:pt x="162" y="472"/>
                    </a:lnTo>
                    <a:lnTo>
                      <a:pt x="161" y="471"/>
                    </a:lnTo>
                    <a:lnTo>
                      <a:pt x="160" y="470"/>
                    </a:lnTo>
                    <a:lnTo>
                      <a:pt x="160" y="466"/>
                    </a:lnTo>
                    <a:lnTo>
                      <a:pt x="159" y="465"/>
                    </a:lnTo>
                    <a:lnTo>
                      <a:pt x="158" y="462"/>
                    </a:lnTo>
                    <a:lnTo>
                      <a:pt x="158" y="462"/>
                    </a:lnTo>
                    <a:lnTo>
                      <a:pt x="157" y="461"/>
                    </a:lnTo>
                    <a:lnTo>
                      <a:pt x="157" y="460"/>
                    </a:lnTo>
                    <a:lnTo>
                      <a:pt x="156" y="460"/>
                    </a:lnTo>
                    <a:lnTo>
                      <a:pt x="155" y="458"/>
                    </a:lnTo>
                    <a:lnTo>
                      <a:pt x="156" y="457"/>
                    </a:lnTo>
                    <a:lnTo>
                      <a:pt x="155" y="455"/>
                    </a:lnTo>
                    <a:lnTo>
                      <a:pt x="155" y="455"/>
                    </a:lnTo>
                    <a:lnTo>
                      <a:pt x="155" y="455"/>
                    </a:lnTo>
                    <a:lnTo>
                      <a:pt x="154" y="453"/>
                    </a:lnTo>
                    <a:lnTo>
                      <a:pt x="153" y="453"/>
                    </a:lnTo>
                    <a:lnTo>
                      <a:pt x="152" y="452"/>
                    </a:lnTo>
                    <a:lnTo>
                      <a:pt x="151" y="452"/>
                    </a:lnTo>
                    <a:lnTo>
                      <a:pt x="151" y="451"/>
                    </a:lnTo>
                    <a:lnTo>
                      <a:pt x="151" y="450"/>
                    </a:lnTo>
                    <a:lnTo>
                      <a:pt x="149" y="448"/>
                    </a:lnTo>
                    <a:lnTo>
                      <a:pt x="148" y="446"/>
                    </a:lnTo>
                    <a:lnTo>
                      <a:pt x="149" y="445"/>
                    </a:lnTo>
                    <a:lnTo>
                      <a:pt x="148" y="444"/>
                    </a:lnTo>
                    <a:lnTo>
                      <a:pt x="148" y="441"/>
                    </a:lnTo>
                    <a:lnTo>
                      <a:pt x="146" y="441"/>
                    </a:lnTo>
                    <a:lnTo>
                      <a:pt x="146" y="439"/>
                    </a:lnTo>
                    <a:lnTo>
                      <a:pt x="145" y="438"/>
                    </a:lnTo>
                    <a:lnTo>
                      <a:pt x="144" y="438"/>
                    </a:lnTo>
                    <a:lnTo>
                      <a:pt x="144" y="435"/>
                    </a:lnTo>
                    <a:lnTo>
                      <a:pt x="144" y="434"/>
                    </a:lnTo>
                    <a:lnTo>
                      <a:pt x="143" y="433"/>
                    </a:lnTo>
                    <a:lnTo>
                      <a:pt x="143" y="432"/>
                    </a:lnTo>
                    <a:lnTo>
                      <a:pt x="142" y="431"/>
                    </a:lnTo>
                    <a:lnTo>
                      <a:pt x="141" y="426"/>
                    </a:lnTo>
                    <a:lnTo>
                      <a:pt x="141" y="424"/>
                    </a:lnTo>
                    <a:lnTo>
                      <a:pt x="140" y="423"/>
                    </a:lnTo>
                    <a:lnTo>
                      <a:pt x="140" y="422"/>
                    </a:lnTo>
                    <a:lnTo>
                      <a:pt x="139" y="422"/>
                    </a:lnTo>
                    <a:lnTo>
                      <a:pt x="138" y="421"/>
                    </a:lnTo>
                    <a:lnTo>
                      <a:pt x="137" y="420"/>
                    </a:lnTo>
                    <a:lnTo>
                      <a:pt x="137" y="419"/>
                    </a:lnTo>
                    <a:lnTo>
                      <a:pt x="135" y="417"/>
                    </a:lnTo>
                    <a:lnTo>
                      <a:pt x="133" y="414"/>
                    </a:lnTo>
                    <a:lnTo>
                      <a:pt x="132" y="414"/>
                    </a:lnTo>
                    <a:lnTo>
                      <a:pt x="131" y="413"/>
                    </a:lnTo>
                    <a:lnTo>
                      <a:pt x="129" y="412"/>
                    </a:lnTo>
                    <a:lnTo>
                      <a:pt x="128" y="412"/>
                    </a:lnTo>
                    <a:lnTo>
                      <a:pt x="128" y="411"/>
                    </a:lnTo>
                    <a:lnTo>
                      <a:pt x="127" y="407"/>
                    </a:lnTo>
                    <a:lnTo>
                      <a:pt x="126" y="406"/>
                    </a:lnTo>
                    <a:lnTo>
                      <a:pt x="125" y="405"/>
                    </a:lnTo>
                    <a:lnTo>
                      <a:pt x="125" y="403"/>
                    </a:lnTo>
                    <a:lnTo>
                      <a:pt x="125" y="403"/>
                    </a:lnTo>
                    <a:lnTo>
                      <a:pt x="125" y="400"/>
                    </a:lnTo>
                    <a:lnTo>
                      <a:pt x="124" y="400"/>
                    </a:lnTo>
                    <a:lnTo>
                      <a:pt x="124" y="398"/>
                    </a:lnTo>
                    <a:lnTo>
                      <a:pt x="120" y="394"/>
                    </a:lnTo>
                    <a:lnTo>
                      <a:pt x="119" y="393"/>
                    </a:lnTo>
                    <a:lnTo>
                      <a:pt x="118" y="393"/>
                    </a:lnTo>
                    <a:lnTo>
                      <a:pt x="116" y="393"/>
                    </a:lnTo>
                    <a:lnTo>
                      <a:pt x="115" y="392"/>
                    </a:lnTo>
                    <a:lnTo>
                      <a:pt x="113" y="392"/>
                    </a:lnTo>
                    <a:lnTo>
                      <a:pt x="112" y="391"/>
                    </a:lnTo>
                    <a:lnTo>
                      <a:pt x="111" y="390"/>
                    </a:lnTo>
                    <a:lnTo>
                      <a:pt x="111" y="389"/>
                    </a:lnTo>
                    <a:lnTo>
                      <a:pt x="110" y="387"/>
                    </a:lnTo>
                    <a:lnTo>
                      <a:pt x="110" y="386"/>
                    </a:lnTo>
                    <a:lnTo>
                      <a:pt x="110" y="386"/>
                    </a:lnTo>
                    <a:lnTo>
                      <a:pt x="110" y="384"/>
                    </a:lnTo>
                    <a:lnTo>
                      <a:pt x="109" y="383"/>
                    </a:lnTo>
                    <a:lnTo>
                      <a:pt x="107" y="383"/>
                    </a:lnTo>
                    <a:lnTo>
                      <a:pt x="107" y="382"/>
                    </a:lnTo>
                    <a:lnTo>
                      <a:pt x="107" y="380"/>
                    </a:lnTo>
                    <a:lnTo>
                      <a:pt x="107" y="379"/>
                    </a:lnTo>
                    <a:lnTo>
                      <a:pt x="105" y="377"/>
                    </a:lnTo>
                    <a:lnTo>
                      <a:pt x="105" y="376"/>
                    </a:lnTo>
                    <a:lnTo>
                      <a:pt x="103" y="374"/>
                    </a:lnTo>
                    <a:lnTo>
                      <a:pt x="103" y="374"/>
                    </a:lnTo>
                    <a:lnTo>
                      <a:pt x="102" y="372"/>
                    </a:lnTo>
                    <a:lnTo>
                      <a:pt x="100" y="371"/>
                    </a:lnTo>
                    <a:lnTo>
                      <a:pt x="100" y="369"/>
                    </a:lnTo>
                    <a:lnTo>
                      <a:pt x="99" y="369"/>
                    </a:lnTo>
                    <a:lnTo>
                      <a:pt x="99" y="368"/>
                    </a:lnTo>
                    <a:lnTo>
                      <a:pt x="98" y="368"/>
                    </a:lnTo>
                    <a:lnTo>
                      <a:pt x="96" y="365"/>
                    </a:lnTo>
                    <a:lnTo>
                      <a:pt x="96" y="365"/>
                    </a:lnTo>
                    <a:lnTo>
                      <a:pt x="94" y="365"/>
                    </a:lnTo>
                    <a:lnTo>
                      <a:pt x="93" y="364"/>
                    </a:lnTo>
                    <a:lnTo>
                      <a:pt x="91" y="364"/>
                    </a:lnTo>
                    <a:lnTo>
                      <a:pt x="89" y="364"/>
                    </a:lnTo>
                    <a:lnTo>
                      <a:pt x="89" y="363"/>
                    </a:lnTo>
                    <a:lnTo>
                      <a:pt x="89" y="362"/>
                    </a:lnTo>
                    <a:lnTo>
                      <a:pt x="89" y="362"/>
                    </a:lnTo>
                    <a:lnTo>
                      <a:pt x="89" y="361"/>
                    </a:lnTo>
                    <a:lnTo>
                      <a:pt x="88" y="361"/>
                    </a:lnTo>
                    <a:lnTo>
                      <a:pt x="87" y="359"/>
                    </a:lnTo>
                    <a:lnTo>
                      <a:pt x="87" y="358"/>
                    </a:lnTo>
                    <a:lnTo>
                      <a:pt x="86" y="358"/>
                    </a:lnTo>
                    <a:lnTo>
                      <a:pt x="85" y="357"/>
                    </a:lnTo>
                    <a:lnTo>
                      <a:pt x="82" y="355"/>
                    </a:lnTo>
                    <a:lnTo>
                      <a:pt x="82" y="353"/>
                    </a:lnTo>
                    <a:lnTo>
                      <a:pt x="81" y="352"/>
                    </a:lnTo>
                    <a:lnTo>
                      <a:pt x="80" y="350"/>
                    </a:lnTo>
                    <a:lnTo>
                      <a:pt x="79" y="350"/>
                    </a:lnTo>
                    <a:lnTo>
                      <a:pt x="76" y="348"/>
                    </a:lnTo>
                    <a:lnTo>
                      <a:pt x="76" y="346"/>
                    </a:lnTo>
                    <a:lnTo>
                      <a:pt x="75" y="344"/>
                    </a:lnTo>
                    <a:lnTo>
                      <a:pt x="74" y="344"/>
                    </a:lnTo>
                    <a:lnTo>
                      <a:pt x="73" y="342"/>
                    </a:lnTo>
                    <a:lnTo>
                      <a:pt x="73" y="340"/>
                    </a:lnTo>
                    <a:lnTo>
                      <a:pt x="72" y="339"/>
                    </a:lnTo>
                    <a:lnTo>
                      <a:pt x="72" y="338"/>
                    </a:lnTo>
                    <a:lnTo>
                      <a:pt x="72" y="338"/>
                    </a:lnTo>
                    <a:lnTo>
                      <a:pt x="70" y="336"/>
                    </a:lnTo>
                    <a:lnTo>
                      <a:pt x="69" y="335"/>
                    </a:lnTo>
                    <a:lnTo>
                      <a:pt x="66" y="333"/>
                    </a:lnTo>
                    <a:lnTo>
                      <a:pt x="64" y="332"/>
                    </a:lnTo>
                    <a:lnTo>
                      <a:pt x="63" y="331"/>
                    </a:lnTo>
                    <a:lnTo>
                      <a:pt x="62" y="331"/>
                    </a:lnTo>
                    <a:lnTo>
                      <a:pt x="58" y="329"/>
                    </a:lnTo>
                    <a:lnTo>
                      <a:pt x="57" y="328"/>
                    </a:lnTo>
                    <a:lnTo>
                      <a:pt x="55" y="325"/>
                    </a:lnTo>
                    <a:lnTo>
                      <a:pt x="53" y="324"/>
                    </a:lnTo>
                    <a:lnTo>
                      <a:pt x="51" y="323"/>
                    </a:lnTo>
                    <a:lnTo>
                      <a:pt x="50" y="322"/>
                    </a:lnTo>
                    <a:lnTo>
                      <a:pt x="48" y="319"/>
                    </a:lnTo>
                    <a:lnTo>
                      <a:pt x="46" y="317"/>
                    </a:lnTo>
                    <a:lnTo>
                      <a:pt x="46" y="316"/>
                    </a:lnTo>
                    <a:lnTo>
                      <a:pt x="44" y="312"/>
                    </a:lnTo>
                    <a:lnTo>
                      <a:pt x="42" y="310"/>
                    </a:lnTo>
                    <a:lnTo>
                      <a:pt x="41" y="310"/>
                    </a:lnTo>
                    <a:lnTo>
                      <a:pt x="41" y="308"/>
                    </a:lnTo>
                    <a:lnTo>
                      <a:pt x="40" y="307"/>
                    </a:lnTo>
                    <a:lnTo>
                      <a:pt x="40" y="307"/>
                    </a:lnTo>
                    <a:lnTo>
                      <a:pt x="40" y="306"/>
                    </a:lnTo>
                    <a:lnTo>
                      <a:pt x="39" y="305"/>
                    </a:lnTo>
                    <a:lnTo>
                      <a:pt x="38" y="303"/>
                    </a:lnTo>
                    <a:lnTo>
                      <a:pt x="37" y="302"/>
                    </a:lnTo>
                    <a:lnTo>
                      <a:pt x="37" y="301"/>
                    </a:lnTo>
                    <a:lnTo>
                      <a:pt x="36" y="300"/>
                    </a:lnTo>
                    <a:lnTo>
                      <a:pt x="36" y="300"/>
                    </a:lnTo>
                    <a:lnTo>
                      <a:pt x="34" y="298"/>
                    </a:lnTo>
                    <a:lnTo>
                      <a:pt x="34" y="296"/>
                    </a:lnTo>
                    <a:lnTo>
                      <a:pt x="33" y="294"/>
                    </a:lnTo>
                    <a:lnTo>
                      <a:pt x="31" y="292"/>
                    </a:lnTo>
                    <a:lnTo>
                      <a:pt x="30" y="290"/>
                    </a:lnTo>
                    <a:lnTo>
                      <a:pt x="29" y="287"/>
                    </a:lnTo>
                    <a:lnTo>
                      <a:pt x="30" y="285"/>
                    </a:lnTo>
                    <a:lnTo>
                      <a:pt x="27" y="280"/>
                    </a:lnTo>
                    <a:lnTo>
                      <a:pt x="27" y="279"/>
                    </a:lnTo>
                    <a:lnTo>
                      <a:pt x="25" y="273"/>
                    </a:lnTo>
                    <a:lnTo>
                      <a:pt x="24" y="272"/>
                    </a:lnTo>
                    <a:lnTo>
                      <a:pt x="24" y="270"/>
                    </a:lnTo>
                    <a:lnTo>
                      <a:pt x="24" y="269"/>
                    </a:lnTo>
                    <a:lnTo>
                      <a:pt x="25" y="267"/>
                    </a:lnTo>
                    <a:lnTo>
                      <a:pt x="27" y="265"/>
                    </a:lnTo>
                    <a:lnTo>
                      <a:pt x="27" y="263"/>
                    </a:lnTo>
                    <a:lnTo>
                      <a:pt x="28" y="262"/>
                    </a:lnTo>
                    <a:lnTo>
                      <a:pt x="29" y="260"/>
                    </a:lnTo>
                    <a:lnTo>
                      <a:pt x="31" y="259"/>
                    </a:lnTo>
                    <a:lnTo>
                      <a:pt x="32" y="255"/>
                    </a:lnTo>
                    <a:lnTo>
                      <a:pt x="34" y="253"/>
                    </a:lnTo>
                    <a:lnTo>
                      <a:pt x="38" y="249"/>
                    </a:lnTo>
                    <a:lnTo>
                      <a:pt x="38" y="248"/>
                    </a:lnTo>
                    <a:lnTo>
                      <a:pt x="40" y="248"/>
                    </a:lnTo>
                    <a:lnTo>
                      <a:pt x="40" y="247"/>
                    </a:lnTo>
                    <a:lnTo>
                      <a:pt x="38" y="245"/>
                    </a:lnTo>
                    <a:lnTo>
                      <a:pt x="38" y="244"/>
                    </a:lnTo>
                    <a:lnTo>
                      <a:pt x="38" y="243"/>
                    </a:lnTo>
                    <a:lnTo>
                      <a:pt x="38" y="241"/>
                    </a:lnTo>
                    <a:lnTo>
                      <a:pt x="38" y="240"/>
                    </a:lnTo>
                    <a:lnTo>
                      <a:pt x="38" y="238"/>
                    </a:lnTo>
                    <a:lnTo>
                      <a:pt x="35" y="237"/>
                    </a:lnTo>
                    <a:lnTo>
                      <a:pt x="35" y="236"/>
                    </a:lnTo>
                    <a:lnTo>
                      <a:pt x="34" y="231"/>
                    </a:lnTo>
                    <a:lnTo>
                      <a:pt x="34" y="229"/>
                    </a:lnTo>
                    <a:lnTo>
                      <a:pt x="31" y="228"/>
                    </a:lnTo>
                    <a:lnTo>
                      <a:pt x="31" y="228"/>
                    </a:lnTo>
                    <a:lnTo>
                      <a:pt x="31" y="227"/>
                    </a:lnTo>
                    <a:lnTo>
                      <a:pt x="31" y="226"/>
                    </a:lnTo>
                    <a:lnTo>
                      <a:pt x="31" y="224"/>
                    </a:lnTo>
                    <a:lnTo>
                      <a:pt x="31" y="224"/>
                    </a:lnTo>
                    <a:lnTo>
                      <a:pt x="31" y="223"/>
                    </a:lnTo>
                    <a:lnTo>
                      <a:pt x="31" y="222"/>
                    </a:lnTo>
                    <a:lnTo>
                      <a:pt x="30" y="221"/>
                    </a:lnTo>
                    <a:lnTo>
                      <a:pt x="26" y="221"/>
                    </a:lnTo>
                    <a:lnTo>
                      <a:pt x="25" y="221"/>
                    </a:lnTo>
                    <a:lnTo>
                      <a:pt x="24" y="220"/>
                    </a:lnTo>
                    <a:lnTo>
                      <a:pt x="24" y="219"/>
                    </a:lnTo>
                    <a:lnTo>
                      <a:pt x="23" y="220"/>
                    </a:lnTo>
                    <a:lnTo>
                      <a:pt x="20" y="220"/>
                    </a:lnTo>
                    <a:lnTo>
                      <a:pt x="20" y="219"/>
                    </a:lnTo>
                    <a:lnTo>
                      <a:pt x="19" y="217"/>
                    </a:lnTo>
                    <a:lnTo>
                      <a:pt x="19" y="214"/>
                    </a:lnTo>
                    <a:lnTo>
                      <a:pt x="19" y="212"/>
                    </a:lnTo>
                    <a:lnTo>
                      <a:pt x="20" y="210"/>
                    </a:lnTo>
                    <a:lnTo>
                      <a:pt x="22" y="207"/>
                    </a:lnTo>
                    <a:lnTo>
                      <a:pt x="24" y="205"/>
                    </a:lnTo>
                    <a:lnTo>
                      <a:pt x="26" y="203"/>
                    </a:lnTo>
                    <a:lnTo>
                      <a:pt x="27" y="202"/>
                    </a:lnTo>
                    <a:lnTo>
                      <a:pt x="31" y="202"/>
                    </a:lnTo>
                    <a:lnTo>
                      <a:pt x="31" y="202"/>
                    </a:lnTo>
                    <a:lnTo>
                      <a:pt x="32" y="203"/>
                    </a:lnTo>
                    <a:lnTo>
                      <a:pt x="34" y="202"/>
                    </a:lnTo>
                    <a:lnTo>
                      <a:pt x="36" y="201"/>
                    </a:lnTo>
                    <a:lnTo>
                      <a:pt x="38" y="201"/>
                    </a:lnTo>
                    <a:lnTo>
                      <a:pt x="41" y="200"/>
                    </a:lnTo>
                    <a:lnTo>
                      <a:pt x="41" y="199"/>
                    </a:lnTo>
                    <a:lnTo>
                      <a:pt x="41" y="198"/>
                    </a:lnTo>
                    <a:lnTo>
                      <a:pt x="41" y="197"/>
                    </a:lnTo>
                    <a:lnTo>
                      <a:pt x="40" y="197"/>
                    </a:lnTo>
                    <a:lnTo>
                      <a:pt x="38" y="195"/>
                    </a:lnTo>
                    <a:lnTo>
                      <a:pt x="38" y="194"/>
                    </a:lnTo>
                    <a:lnTo>
                      <a:pt x="38" y="193"/>
                    </a:lnTo>
                    <a:lnTo>
                      <a:pt x="38" y="192"/>
                    </a:lnTo>
                    <a:lnTo>
                      <a:pt x="38" y="192"/>
                    </a:lnTo>
                    <a:lnTo>
                      <a:pt x="39" y="191"/>
                    </a:lnTo>
                    <a:lnTo>
                      <a:pt x="39" y="189"/>
                    </a:lnTo>
                    <a:lnTo>
                      <a:pt x="39" y="188"/>
                    </a:lnTo>
                    <a:lnTo>
                      <a:pt x="39" y="186"/>
                    </a:lnTo>
                    <a:lnTo>
                      <a:pt x="38" y="185"/>
                    </a:lnTo>
                    <a:lnTo>
                      <a:pt x="38" y="185"/>
                    </a:lnTo>
                    <a:lnTo>
                      <a:pt x="34" y="184"/>
                    </a:lnTo>
                    <a:lnTo>
                      <a:pt x="34" y="183"/>
                    </a:lnTo>
                    <a:lnTo>
                      <a:pt x="33" y="182"/>
                    </a:lnTo>
                    <a:lnTo>
                      <a:pt x="33" y="181"/>
                    </a:lnTo>
                    <a:lnTo>
                      <a:pt x="34" y="179"/>
                    </a:lnTo>
                    <a:lnTo>
                      <a:pt x="34" y="178"/>
                    </a:lnTo>
                    <a:lnTo>
                      <a:pt x="36" y="177"/>
                    </a:lnTo>
                    <a:lnTo>
                      <a:pt x="37" y="176"/>
                    </a:lnTo>
                    <a:lnTo>
                      <a:pt x="38" y="175"/>
                    </a:lnTo>
                    <a:lnTo>
                      <a:pt x="38" y="174"/>
                    </a:lnTo>
                    <a:lnTo>
                      <a:pt x="38" y="171"/>
                    </a:lnTo>
                    <a:lnTo>
                      <a:pt x="38" y="169"/>
                    </a:lnTo>
                    <a:lnTo>
                      <a:pt x="34" y="168"/>
                    </a:lnTo>
                    <a:lnTo>
                      <a:pt x="34" y="167"/>
                    </a:lnTo>
                    <a:lnTo>
                      <a:pt x="35" y="165"/>
                    </a:lnTo>
                    <a:lnTo>
                      <a:pt x="34" y="163"/>
                    </a:lnTo>
                    <a:lnTo>
                      <a:pt x="34" y="160"/>
                    </a:lnTo>
                    <a:lnTo>
                      <a:pt x="34" y="158"/>
                    </a:lnTo>
                    <a:lnTo>
                      <a:pt x="34" y="155"/>
                    </a:lnTo>
                    <a:lnTo>
                      <a:pt x="34" y="154"/>
                    </a:lnTo>
                    <a:lnTo>
                      <a:pt x="34" y="153"/>
                    </a:lnTo>
                    <a:lnTo>
                      <a:pt x="32" y="152"/>
                    </a:lnTo>
                    <a:lnTo>
                      <a:pt x="31" y="149"/>
                    </a:lnTo>
                    <a:lnTo>
                      <a:pt x="31" y="145"/>
                    </a:lnTo>
                    <a:lnTo>
                      <a:pt x="29" y="141"/>
                    </a:lnTo>
                    <a:lnTo>
                      <a:pt x="29" y="140"/>
                    </a:lnTo>
                    <a:lnTo>
                      <a:pt x="30" y="138"/>
                    </a:lnTo>
                    <a:lnTo>
                      <a:pt x="31" y="134"/>
                    </a:lnTo>
                    <a:lnTo>
                      <a:pt x="31" y="133"/>
                    </a:lnTo>
                    <a:lnTo>
                      <a:pt x="29" y="131"/>
                    </a:lnTo>
                    <a:lnTo>
                      <a:pt x="27" y="129"/>
                    </a:lnTo>
                    <a:lnTo>
                      <a:pt x="26" y="128"/>
                    </a:lnTo>
                    <a:lnTo>
                      <a:pt x="26" y="127"/>
                    </a:lnTo>
                    <a:lnTo>
                      <a:pt x="25" y="124"/>
                    </a:lnTo>
                    <a:lnTo>
                      <a:pt x="24" y="121"/>
                    </a:lnTo>
                    <a:lnTo>
                      <a:pt x="23" y="117"/>
                    </a:lnTo>
                    <a:lnTo>
                      <a:pt x="22" y="117"/>
                    </a:lnTo>
                    <a:lnTo>
                      <a:pt x="22" y="114"/>
                    </a:lnTo>
                    <a:lnTo>
                      <a:pt x="21" y="114"/>
                    </a:lnTo>
                    <a:lnTo>
                      <a:pt x="20" y="114"/>
                    </a:lnTo>
                    <a:lnTo>
                      <a:pt x="20" y="114"/>
                    </a:lnTo>
                    <a:lnTo>
                      <a:pt x="19" y="115"/>
                    </a:lnTo>
                    <a:lnTo>
                      <a:pt x="19" y="116"/>
                    </a:lnTo>
                    <a:lnTo>
                      <a:pt x="16" y="116"/>
                    </a:lnTo>
                    <a:lnTo>
                      <a:pt x="15" y="117"/>
                    </a:lnTo>
                    <a:lnTo>
                      <a:pt x="13" y="119"/>
                    </a:lnTo>
                    <a:lnTo>
                      <a:pt x="12" y="120"/>
                    </a:lnTo>
                    <a:lnTo>
                      <a:pt x="10" y="119"/>
                    </a:lnTo>
                    <a:lnTo>
                      <a:pt x="9" y="120"/>
                    </a:lnTo>
                    <a:lnTo>
                      <a:pt x="7" y="121"/>
                    </a:lnTo>
                    <a:lnTo>
                      <a:pt x="6" y="121"/>
                    </a:lnTo>
                    <a:lnTo>
                      <a:pt x="5" y="120"/>
                    </a:lnTo>
                    <a:lnTo>
                      <a:pt x="3" y="119"/>
                    </a:lnTo>
                    <a:lnTo>
                      <a:pt x="2" y="116"/>
                    </a:lnTo>
                    <a:lnTo>
                      <a:pt x="1" y="114"/>
                    </a:lnTo>
                    <a:lnTo>
                      <a:pt x="0" y="111"/>
                    </a:lnTo>
                    <a:lnTo>
                      <a:pt x="0" y="110"/>
                    </a:lnTo>
                    <a:lnTo>
                      <a:pt x="0" y="110"/>
                    </a:lnTo>
                    <a:lnTo>
                      <a:pt x="1" y="110"/>
                    </a:lnTo>
                    <a:lnTo>
                      <a:pt x="3" y="110"/>
                    </a:lnTo>
                    <a:lnTo>
                      <a:pt x="5" y="110"/>
                    </a:lnTo>
                    <a:lnTo>
                      <a:pt x="7" y="109"/>
                    </a:lnTo>
                    <a:lnTo>
                      <a:pt x="7" y="108"/>
                    </a:lnTo>
                    <a:lnTo>
                      <a:pt x="10" y="106"/>
                    </a:lnTo>
                    <a:lnTo>
                      <a:pt x="16" y="100"/>
                    </a:lnTo>
                    <a:lnTo>
                      <a:pt x="19" y="99"/>
                    </a:lnTo>
                    <a:lnTo>
                      <a:pt x="21" y="98"/>
                    </a:lnTo>
                    <a:lnTo>
                      <a:pt x="21" y="97"/>
                    </a:lnTo>
                    <a:lnTo>
                      <a:pt x="23" y="96"/>
                    </a:lnTo>
                    <a:lnTo>
                      <a:pt x="24" y="96"/>
                    </a:lnTo>
                    <a:lnTo>
                      <a:pt x="26" y="94"/>
                    </a:lnTo>
                    <a:lnTo>
                      <a:pt x="27" y="93"/>
                    </a:lnTo>
                    <a:lnTo>
                      <a:pt x="29" y="90"/>
                    </a:lnTo>
                    <a:lnTo>
                      <a:pt x="31" y="88"/>
                    </a:lnTo>
                    <a:lnTo>
                      <a:pt x="31" y="88"/>
                    </a:lnTo>
                    <a:lnTo>
                      <a:pt x="33" y="86"/>
                    </a:lnTo>
                    <a:lnTo>
                      <a:pt x="34" y="85"/>
                    </a:lnTo>
                    <a:lnTo>
                      <a:pt x="38" y="83"/>
                    </a:lnTo>
                    <a:lnTo>
                      <a:pt x="43" y="82"/>
                    </a:lnTo>
                    <a:lnTo>
                      <a:pt x="44" y="82"/>
                    </a:lnTo>
                    <a:lnTo>
                      <a:pt x="46" y="82"/>
                    </a:lnTo>
                    <a:lnTo>
                      <a:pt x="49" y="82"/>
                    </a:lnTo>
                    <a:lnTo>
                      <a:pt x="50" y="82"/>
                    </a:lnTo>
                    <a:lnTo>
                      <a:pt x="51" y="82"/>
                    </a:lnTo>
                    <a:lnTo>
                      <a:pt x="53" y="82"/>
                    </a:lnTo>
                    <a:lnTo>
                      <a:pt x="55" y="82"/>
                    </a:lnTo>
                    <a:lnTo>
                      <a:pt x="55" y="83"/>
                    </a:lnTo>
                    <a:lnTo>
                      <a:pt x="59" y="83"/>
                    </a:lnTo>
                    <a:lnTo>
                      <a:pt x="62" y="82"/>
                    </a:lnTo>
                    <a:lnTo>
                      <a:pt x="64" y="81"/>
                    </a:lnTo>
                    <a:lnTo>
                      <a:pt x="66" y="80"/>
                    </a:lnTo>
                    <a:lnTo>
                      <a:pt x="69" y="79"/>
                    </a:lnTo>
                    <a:lnTo>
                      <a:pt x="75" y="78"/>
                    </a:lnTo>
                    <a:lnTo>
                      <a:pt x="75" y="78"/>
                    </a:lnTo>
                    <a:lnTo>
                      <a:pt x="76" y="76"/>
                    </a:lnTo>
                    <a:lnTo>
                      <a:pt x="76" y="76"/>
                    </a:lnTo>
                    <a:lnTo>
                      <a:pt x="76" y="75"/>
                    </a:lnTo>
                    <a:lnTo>
                      <a:pt x="77" y="72"/>
                    </a:lnTo>
                    <a:lnTo>
                      <a:pt x="77" y="70"/>
                    </a:lnTo>
                    <a:lnTo>
                      <a:pt x="78" y="67"/>
                    </a:lnTo>
                    <a:lnTo>
                      <a:pt x="78" y="66"/>
                    </a:lnTo>
                    <a:lnTo>
                      <a:pt x="79" y="66"/>
                    </a:lnTo>
                    <a:lnTo>
                      <a:pt x="79" y="66"/>
                    </a:lnTo>
                    <a:lnTo>
                      <a:pt x="79" y="64"/>
                    </a:lnTo>
                    <a:lnTo>
                      <a:pt x="80" y="62"/>
                    </a:lnTo>
                    <a:lnTo>
                      <a:pt x="82" y="60"/>
                    </a:lnTo>
                    <a:lnTo>
                      <a:pt x="83" y="59"/>
                    </a:lnTo>
                    <a:lnTo>
                      <a:pt x="84" y="55"/>
                    </a:lnTo>
                    <a:lnTo>
                      <a:pt x="83" y="53"/>
                    </a:lnTo>
                    <a:lnTo>
                      <a:pt x="83" y="52"/>
                    </a:lnTo>
                    <a:lnTo>
                      <a:pt x="84" y="52"/>
                    </a:lnTo>
                    <a:lnTo>
                      <a:pt x="85" y="49"/>
                    </a:lnTo>
                    <a:lnTo>
                      <a:pt x="85" y="48"/>
                    </a:lnTo>
                    <a:lnTo>
                      <a:pt x="85" y="47"/>
                    </a:lnTo>
                    <a:lnTo>
                      <a:pt x="85" y="46"/>
                    </a:lnTo>
                    <a:lnTo>
                      <a:pt x="84" y="45"/>
                    </a:lnTo>
                    <a:lnTo>
                      <a:pt x="84" y="44"/>
                    </a:lnTo>
                    <a:lnTo>
                      <a:pt x="85" y="42"/>
                    </a:lnTo>
                    <a:lnTo>
                      <a:pt x="86" y="41"/>
                    </a:lnTo>
                    <a:lnTo>
                      <a:pt x="86" y="41"/>
                    </a:lnTo>
                    <a:lnTo>
                      <a:pt x="86" y="40"/>
                    </a:lnTo>
                    <a:lnTo>
                      <a:pt x="86" y="37"/>
                    </a:lnTo>
                    <a:lnTo>
                      <a:pt x="87" y="36"/>
                    </a:lnTo>
                    <a:lnTo>
                      <a:pt x="87" y="35"/>
                    </a:lnTo>
                    <a:lnTo>
                      <a:pt x="88" y="34"/>
                    </a:lnTo>
                    <a:lnTo>
                      <a:pt x="89" y="34"/>
                    </a:lnTo>
                    <a:lnTo>
                      <a:pt x="89" y="34"/>
                    </a:lnTo>
                    <a:lnTo>
                      <a:pt x="90" y="34"/>
                    </a:lnTo>
                    <a:lnTo>
                      <a:pt x="91" y="34"/>
                    </a:lnTo>
                    <a:lnTo>
                      <a:pt x="91" y="32"/>
                    </a:lnTo>
                    <a:lnTo>
                      <a:pt x="92" y="31"/>
                    </a:lnTo>
                    <a:lnTo>
                      <a:pt x="93" y="30"/>
                    </a:lnTo>
                    <a:lnTo>
                      <a:pt x="93" y="29"/>
                    </a:lnTo>
                    <a:lnTo>
                      <a:pt x="94" y="29"/>
                    </a:lnTo>
                    <a:lnTo>
                      <a:pt x="94" y="28"/>
                    </a:lnTo>
                    <a:lnTo>
                      <a:pt x="94" y="28"/>
                    </a:lnTo>
                    <a:lnTo>
                      <a:pt x="95" y="27"/>
                    </a:lnTo>
                    <a:lnTo>
                      <a:pt x="96" y="25"/>
                    </a:lnTo>
                    <a:lnTo>
                      <a:pt x="96" y="24"/>
                    </a:lnTo>
                    <a:lnTo>
                      <a:pt x="96" y="23"/>
                    </a:lnTo>
                    <a:lnTo>
                      <a:pt x="98" y="20"/>
                    </a:lnTo>
                    <a:lnTo>
                      <a:pt x="100" y="19"/>
                    </a:lnTo>
                    <a:lnTo>
                      <a:pt x="99" y="17"/>
                    </a:lnTo>
                    <a:lnTo>
                      <a:pt x="100" y="17"/>
                    </a:lnTo>
                    <a:lnTo>
                      <a:pt x="100" y="16"/>
                    </a:lnTo>
                    <a:lnTo>
                      <a:pt x="102" y="14"/>
                    </a:lnTo>
                    <a:lnTo>
                      <a:pt x="103" y="14"/>
                    </a:lnTo>
                    <a:lnTo>
                      <a:pt x="103" y="13"/>
                    </a:lnTo>
                    <a:lnTo>
                      <a:pt x="103" y="12"/>
                    </a:lnTo>
                    <a:lnTo>
                      <a:pt x="104" y="11"/>
                    </a:lnTo>
                    <a:lnTo>
                      <a:pt x="106" y="10"/>
                    </a:lnTo>
                    <a:lnTo>
                      <a:pt x="106" y="10"/>
                    </a:lnTo>
                    <a:lnTo>
                      <a:pt x="106" y="10"/>
                    </a:lnTo>
                    <a:lnTo>
                      <a:pt x="108" y="10"/>
                    </a:lnTo>
                    <a:lnTo>
                      <a:pt x="110" y="9"/>
                    </a:lnTo>
                    <a:lnTo>
                      <a:pt x="110" y="9"/>
                    </a:lnTo>
                    <a:lnTo>
                      <a:pt x="112" y="8"/>
                    </a:lnTo>
                    <a:lnTo>
                      <a:pt x="113" y="8"/>
                    </a:lnTo>
                    <a:lnTo>
                      <a:pt x="113" y="8"/>
                    </a:lnTo>
                    <a:lnTo>
                      <a:pt x="115" y="8"/>
                    </a:lnTo>
                    <a:lnTo>
                      <a:pt x="117" y="8"/>
                    </a:lnTo>
                    <a:lnTo>
                      <a:pt x="118" y="8"/>
                    </a:lnTo>
                    <a:lnTo>
                      <a:pt x="121" y="8"/>
                    </a:lnTo>
                    <a:lnTo>
                      <a:pt x="122" y="7"/>
                    </a:lnTo>
                    <a:lnTo>
                      <a:pt x="124" y="7"/>
                    </a:lnTo>
                    <a:lnTo>
                      <a:pt x="127" y="6"/>
                    </a:lnTo>
                    <a:lnTo>
                      <a:pt x="127" y="5"/>
                    </a:lnTo>
                    <a:lnTo>
                      <a:pt x="128" y="5"/>
                    </a:lnTo>
                    <a:lnTo>
                      <a:pt x="128" y="4"/>
                    </a:lnTo>
                    <a:lnTo>
                      <a:pt x="129" y="4"/>
                    </a:lnTo>
                    <a:lnTo>
                      <a:pt x="129" y="3"/>
                    </a:lnTo>
                    <a:lnTo>
                      <a:pt x="131" y="3"/>
                    </a:lnTo>
                    <a:lnTo>
                      <a:pt x="134" y="3"/>
                    </a:lnTo>
                    <a:lnTo>
                      <a:pt x="134" y="3"/>
                    </a:lnTo>
                    <a:lnTo>
                      <a:pt x="134" y="2"/>
                    </a:lnTo>
                    <a:lnTo>
                      <a:pt x="134" y="1"/>
                    </a:lnTo>
                    <a:lnTo>
                      <a:pt x="134" y="0"/>
                    </a:lnTo>
                    <a:lnTo>
                      <a:pt x="135" y="1"/>
                    </a:lnTo>
                    <a:lnTo>
                      <a:pt x="137" y="2"/>
                    </a:lnTo>
                    <a:lnTo>
                      <a:pt x="137" y="2"/>
                    </a:lnTo>
                    <a:lnTo>
                      <a:pt x="138" y="2"/>
                    </a:lnTo>
                    <a:lnTo>
                      <a:pt x="140" y="1"/>
                    </a:lnTo>
                    <a:lnTo>
                      <a:pt x="141" y="1"/>
                    </a:lnTo>
                    <a:lnTo>
                      <a:pt x="141" y="1"/>
                    </a:lnTo>
                    <a:lnTo>
                      <a:pt x="142" y="1"/>
                    </a:lnTo>
                    <a:lnTo>
                      <a:pt x="144" y="1"/>
                    </a:lnTo>
                    <a:lnTo>
                      <a:pt x="144" y="2"/>
                    </a:lnTo>
                    <a:lnTo>
                      <a:pt x="145" y="3"/>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79" name="Freeform 1238">
                <a:extLst>
                  <a:ext uri="{FF2B5EF4-FFF2-40B4-BE49-F238E27FC236}">
                    <a16:creationId xmlns:a16="http://schemas.microsoft.com/office/drawing/2014/main" id="{CE540E46-6556-460A-BD6B-178B6B0C77CD}"/>
                  </a:ext>
                </a:extLst>
              </p:cNvPr>
              <p:cNvSpPr>
                <a:spLocks/>
              </p:cNvSpPr>
              <p:nvPr/>
            </p:nvSpPr>
            <p:spPr bwMode="auto">
              <a:xfrm>
                <a:off x="6129" y="1613"/>
                <a:ext cx="140" cy="217"/>
              </a:xfrm>
              <a:custGeom>
                <a:avLst/>
                <a:gdLst>
                  <a:gd name="T0" fmla="*/ 2 w 140"/>
                  <a:gd name="T1" fmla="*/ 3 h 217"/>
                  <a:gd name="T2" fmla="*/ 6 w 140"/>
                  <a:gd name="T3" fmla="*/ 7 h 217"/>
                  <a:gd name="T4" fmla="*/ 8 w 140"/>
                  <a:gd name="T5" fmla="*/ 7 h 217"/>
                  <a:gd name="T6" fmla="*/ 11 w 140"/>
                  <a:gd name="T7" fmla="*/ 4 h 217"/>
                  <a:gd name="T8" fmla="*/ 17 w 140"/>
                  <a:gd name="T9" fmla="*/ 5 h 217"/>
                  <a:gd name="T10" fmla="*/ 20 w 140"/>
                  <a:gd name="T11" fmla="*/ 6 h 217"/>
                  <a:gd name="T12" fmla="*/ 28 w 140"/>
                  <a:gd name="T13" fmla="*/ 7 h 217"/>
                  <a:gd name="T14" fmla="*/ 32 w 140"/>
                  <a:gd name="T15" fmla="*/ 10 h 217"/>
                  <a:gd name="T16" fmla="*/ 35 w 140"/>
                  <a:gd name="T17" fmla="*/ 11 h 217"/>
                  <a:gd name="T18" fmla="*/ 34 w 140"/>
                  <a:gd name="T19" fmla="*/ 14 h 217"/>
                  <a:gd name="T20" fmla="*/ 37 w 140"/>
                  <a:gd name="T21" fmla="*/ 14 h 217"/>
                  <a:gd name="T22" fmla="*/ 41 w 140"/>
                  <a:gd name="T23" fmla="*/ 18 h 217"/>
                  <a:gd name="T24" fmla="*/ 44 w 140"/>
                  <a:gd name="T25" fmla="*/ 21 h 217"/>
                  <a:gd name="T26" fmla="*/ 48 w 140"/>
                  <a:gd name="T27" fmla="*/ 25 h 217"/>
                  <a:gd name="T28" fmla="*/ 46 w 140"/>
                  <a:gd name="T29" fmla="*/ 35 h 217"/>
                  <a:gd name="T30" fmla="*/ 49 w 140"/>
                  <a:gd name="T31" fmla="*/ 37 h 217"/>
                  <a:gd name="T32" fmla="*/ 51 w 140"/>
                  <a:gd name="T33" fmla="*/ 42 h 217"/>
                  <a:gd name="T34" fmla="*/ 51 w 140"/>
                  <a:gd name="T35" fmla="*/ 45 h 217"/>
                  <a:gd name="T36" fmla="*/ 51 w 140"/>
                  <a:gd name="T37" fmla="*/ 48 h 217"/>
                  <a:gd name="T38" fmla="*/ 55 w 140"/>
                  <a:gd name="T39" fmla="*/ 53 h 217"/>
                  <a:gd name="T40" fmla="*/ 61 w 140"/>
                  <a:gd name="T41" fmla="*/ 55 h 217"/>
                  <a:gd name="T42" fmla="*/ 63 w 140"/>
                  <a:gd name="T43" fmla="*/ 57 h 217"/>
                  <a:gd name="T44" fmla="*/ 62 w 140"/>
                  <a:gd name="T45" fmla="*/ 60 h 217"/>
                  <a:gd name="T46" fmla="*/ 65 w 140"/>
                  <a:gd name="T47" fmla="*/ 64 h 217"/>
                  <a:gd name="T48" fmla="*/ 66 w 140"/>
                  <a:gd name="T49" fmla="*/ 70 h 217"/>
                  <a:gd name="T50" fmla="*/ 69 w 140"/>
                  <a:gd name="T51" fmla="*/ 74 h 217"/>
                  <a:gd name="T52" fmla="*/ 71 w 140"/>
                  <a:gd name="T53" fmla="*/ 77 h 217"/>
                  <a:gd name="T54" fmla="*/ 75 w 140"/>
                  <a:gd name="T55" fmla="*/ 78 h 217"/>
                  <a:gd name="T56" fmla="*/ 75 w 140"/>
                  <a:gd name="T57" fmla="*/ 80 h 217"/>
                  <a:gd name="T58" fmla="*/ 79 w 140"/>
                  <a:gd name="T59" fmla="*/ 83 h 217"/>
                  <a:gd name="T60" fmla="*/ 85 w 140"/>
                  <a:gd name="T61" fmla="*/ 90 h 217"/>
                  <a:gd name="T62" fmla="*/ 89 w 140"/>
                  <a:gd name="T63" fmla="*/ 92 h 217"/>
                  <a:gd name="T64" fmla="*/ 89 w 140"/>
                  <a:gd name="T65" fmla="*/ 95 h 217"/>
                  <a:gd name="T66" fmla="*/ 97 w 140"/>
                  <a:gd name="T67" fmla="*/ 102 h 217"/>
                  <a:gd name="T68" fmla="*/ 102 w 140"/>
                  <a:gd name="T69" fmla="*/ 107 h 217"/>
                  <a:gd name="T70" fmla="*/ 101 w 140"/>
                  <a:gd name="T71" fmla="*/ 114 h 217"/>
                  <a:gd name="T72" fmla="*/ 101 w 140"/>
                  <a:gd name="T73" fmla="*/ 119 h 217"/>
                  <a:gd name="T74" fmla="*/ 102 w 140"/>
                  <a:gd name="T75" fmla="*/ 124 h 217"/>
                  <a:gd name="T76" fmla="*/ 99 w 140"/>
                  <a:gd name="T77" fmla="*/ 128 h 217"/>
                  <a:gd name="T78" fmla="*/ 99 w 140"/>
                  <a:gd name="T79" fmla="*/ 131 h 217"/>
                  <a:gd name="T80" fmla="*/ 101 w 140"/>
                  <a:gd name="T81" fmla="*/ 133 h 217"/>
                  <a:gd name="T82" fmla="*/ 100 w 140"/>
                  <a:gd name="T83" fmla="*/ 136 h 217"/>
                  <a:gd name="T84" fmla="*/ 98 w 140"/>
                  <a:gd name="T85" fmla="*/ 139 h 217"/>
                  <a:gd name="T86" fmla="*/ 98 w 140"/>
                  <a:gd name="T87" fmla="*/ 143 h 217"/>
                  <a:gd name="T88" fmla="*/ 99 w 140"/>
                  <a:gd name="T89" fmla="*/ 148 h 217"/>
                  <a:gd name="T90" fmla="*/ 102 w 140"/>
                  <a:gd name="T91" fmla="*/ 150 h 217"/>
                  <a:gd name="T92" fmla="*/ 104 w 140"/>
                  <a:gd name="T93" fmla="*/ 156 h 217"/>
                  <a:gd name="T94" fmla="*/ 104 w 140"/>
                  <a:gd name="T95" fmla="*/ 163 h 217"/>
                  <a:gd name="T96" fmla="*/ 106 w 140"/>
                  <a:gd name="T97" fmla="*/ 166 h 217"/>
                  <a:gd name="T98" fmla="*/ 108 w 140"/>
                  <a:gd name="T99" fmla="*/ 169 h 217"/>
                  <a:gd name="T100" fmla="*/ 106 w 140"/>
                  <a:gd name="T101" fmla="*/ 172 h 217"/>
                  <a:gd name="T102" fmla="*/ 108 w 140"/>
                  <a:gd name="T103" fmla="*/ 177 h 217"/>
                  <a:gd name="T104" fmla="*/ 110 w 140"/>
                  <a:gd name="T105" fmla="*/ 180 h 217"/>
                  <a:gd name="T106" fmla="*/ 114 w 140"/>
                  <a:gd name="T107" fmla="*/ 184 h 217"/>
                  <a:gd name="T108" fmla="*/ 119 w 140"/>
                  <a:gd name="T109" fmla="*/ 187 h 217"/>
                  <a:gd name="T110" fmla="*/ 121 w 140"/>
                  <a:gd name="T111" fmla="*/ 187 h 217"/>
                  <a:gd name="T112" fmla="*/ 123 w 140"/>
                  <a:gd name="T113" fmla="*/ 194 h 217"/>
                  <a:gd name="T114" fmla="*/ 127 w 140"/>
                  <a:gd name="T115" fmla="*/ 196 h 217"/>
                  <a:gd name="T116" fmla="*/ 128 w 140"/>
                  <a:gd name="T117" fmla="*/ 203 h 217"/>
                  <a:gd name="T118" fmla="*/ 130 w 140"/>
                  <a:gd name="T119" fmla="*/ 207 h 217"/>
                  <a:gd name="T120" fmla="*/ 137 w 140"/>
                  <a:gd name="T121" fmla="*/ 211 h 217"/>
                  <a:gd name="T122" fmla="*/ 139 w 140"/>
                  <a:gd name="T123" fmla="*/ 21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0" h="217">
                    <a:moveTo>
                      <a:pt x="0" y="0"/>
                    </a:moveTo>
                    <a:lnTo>
                      <a:pt x="1" y="1"/>
                    </a:lnTo>
                    <a:lnTo>
                      <a:pt x="2" y="3"/>
                    </a:lnTo>
                    <a:lnTo>
                      <a:pt x="3" y="4"/>
                    </a:lnTo>
                    <a:lnTo>
                      <a:pt x="5" y="7"/>
                    </a:lnTo>
                    <a:lnTo>
                      <a:pt x="6" y="7"/>
                    </a:lnTo>
                    <a:lnTo>
                      <a:pt x="6" y="8"/>
                    </a:lnTo>
                    <a:lnTo>
                      <a:pt x="7" y="8"/>
                    </a:lnTo>
                    <a:lnTo>
                      <a:pt x="8" y="7"/>
                    </a:lnTo>
                    <a:lnTo>
                      <a:pt x="10" y="6"/>
                    </a:lnTo>
                    <a:lnTo>
                      <a:pt x="10" y="5"/>
                    </a:lnTo>
                    <a:lnTo>
                      <a:pt x="11" y="4"/>
                    </a:lnTo>
                    <a:lnTo>
                      <a:pt x="12" y="4"/>
                    </a:lnTo>
                    <a:lnTo>
                      <a:pt x="15" y="4"/>
                    </a:lnTo>
                    <a:lnTo>
                      <a:pt x="17" y="5"/>
                    </a:lnTo>
                    <a:lnTo>
                      <a:pt x="17" y="6"/>
                    </a:lnTo>
                    <a:lnTo>
                      <a:pt x="19" y="7"/>
                    </a:lnTo>
                    <a:lnTo>
                      <a:pt x="20" y="6"/>
                    </a:lnTo>
                    <a:lnTo>
                      <a:pt x="22" y="6"/>
                    </a:lnTo>
                    <a:lnTo>
                      <a:pt x="27" y="7"/>
                    </a:lnTo>
                    <a:lnTo>
                      <a:pt x="28" y="7"/>
                    </a:lnTo>
                    <a:lnTo>
                      <a:pt x="29" y="8"/>
                    </a:lnTo>
                    <a:lnTo>
                      <a:pt x="30" y="8"/>
                    </a:lnTo>
                    <a:lnTo>
                      <a:pt x="32" y="10"/>
                    </a:lnTo>
                    <a:lnTo>
                      <a:pt x="34" y="10"/>
                    </a:lnTo>
                    <a:lnTo>
                      <a:pt x="35" y="11"/>
                    </a:lnTo>
                    <a:lnTo>
                      <a:pt x="35" y="11"/>
                    </a:lnTo>
                    <a:lnTo>
                      <a:pt x="34" y="13"/>
                    </a:lnTo>
                    <a:lnTo>
                      <a:pt x="34" y="14"/>
                    </a:lnTo>
                    <a:lnTo>
                      <a:pt x="34" y="14"/>
                    </a:lnTo>
                    <a:lnTo>
                      <a:pt x="34" y="14"/>
                    </a:lnTo>
                    <a:lnTo>
                      <a:pt x="35" y="14"/>
                    </a:lnTo>
                    <a:lnTo>
                      <a:pt x="37" y="14"/>
                    </a:lnTo>
                    <a:lnTo>
                      <a:pt x="38" y="16"/>
                    </a:lnTo>
                    <a:lnTo>
                      <a:pt x="40" y="17"/>
                    </a:lnTo>
                    <a:lnTo>
                      <a:pt x="41" y="18"/>
                    </a:lnTo>
                    <a:lnTo>
                      <a:pt x="44" y="18"/>
                    </a:lnTo>
                    <a:lnTo>
                      <a:pt x="44" y="19"/>
                    </a:lnTo>
                    <a:lnTo>
                      <a:pt x="44" y="21"/>
                    </a:lnTo>
                    <a:lnTo>
                      <a:pt x="44" y="22"/>
                    </a:lnTo>
                    <a:lnTo>
                      <a:pt x="46" y="25"/>
                    </a:lnTo>
                    <a:lnTo>
                      <a:pt x="48" y="25"/>
                    </a:lnTo>
                    <a:lnTo>
                      <a:pt x="48" y="32"/>
                    </a:lnTo>
                    <a:lnTo>
                      <a:pt x="47" y="33"/>
                    </a:lnTo>
                    <a:lnTo>
                      <a:pt x="46" y="35"/>
                    </a:lnTo>
                    <a:lnTo>
                      <a:pt x="47" y="35"/>
                    </a:lnTo>
                    <a:lnTo>
                      <a:pt x="48" y="37"/>
                    </a:lnTo>
                    <a:lnTo>
                      <a:pt x="49" y="37"/>
                    </a:lnTo>
                    <a:lnTo>
                      <a:pt x="50" y="38"/>
                    </a:lnTo>
                    <a:lnTo>
                      <a:pt x="50" y="41"/>
                    </a:lnTo>
                    <a:lnTo>
                      <a:pt x="51" y="42"/>
                    </a:lnTo>
                    <a:lnTo>
                      <a:pt x="51" y="43"/>
                    </a:lnTo>
                    <a:lnTo>
                      <a:pt x="51" y="44"/>
                    </a:lnTo>
                    <a:lnTo>
                      <a:pt x="51" y="45"/>
                    </a:lnTo>
                    <a:lnTo>
                      <a:pt x="50" y="46"/>
                    </a:lnTo>
                    <a:lnTo>
                      <a:pt x="50" y="47"/>
                    </a:lnTo>
                    <a:lnTo>
                      <a:pt x="51" y="48"/>
                    </a:lnTo>
                    <a:lnTo>
                      <a:pt x="53" y="49"/>
                    </a:lnTo>
                    <a:lnTo>
                      <a:pt x="55" y="52"/>
                    </a:lnTo>
                    <a:lnTo>
                      <a:pt x="55" y="53"/>
                    </a:lnTo>
                    <a:lnTo>
                      <a:pt x="56" y="54"/>
                    </a:lnTo>
                    <a:lnTo>
                      <a:pt x="57" y="54"/>
                    </a:lnTo>
                    <a:lnTo>
                      <a:pt x="61" y="55"/>
                    </a:lnTo>
                    <a:lnTo>
                      <a:pt x="62" y="56"/>
                    </a:lnTo>
                    <a:lnTo>
                      <a:pt x="63" y="56"/>
                    </a:lnTo>
                    <a:lnTo>
                      <a:pt x="63" y="57"/>
                    </a:lnTo>
                    <a:lnTo>
                      <a:pt x="62" y="58"/>
                    </a:lnTo>
                    <a:lnTo>
                      <a:pt x="62" y="59"/>
                    </a:lnTo>
                    <a:lnTo>
                      <a:pt x="62" y="60"/>
                    </a:lnTo>
                    <a:lnTo>
                      <a:pt x="62" y="62"/>
                    </a:lnTo>
                    <a:lnTo>
                      <a:pt x="63" y="63"/>
                    </a:lnTo>
                    <a:lnTo>
                      <a:pt x="65" y="64"/>
                    </a:lnTo>
                    <a:lnTo>
                      <a:pt x="68" y="67"/>
                    </a:lnTo>
                    <a:lnTo>
                      <a:pt x="67" y="69"/>
                    </a:lnTo>
                    <a:lnTo>
                      <a:pt x="66" y="70"/>
                    </a:lnTo>
                    <a:lnTo>
                      <a:pt x="66" y="71"/>
                    </a:lnTo>
                    <a:lnTo>
                      <a:pt x="67" y="72"/>
                    </a:lnTo>
                    <a:lnTo>
                      <a:pt x="69" y="74"/>
                    </a:lnTo>
                    <a:lnTo>
                      <a:pt x="69" y="75"/>
                    </a:lnTo>
                    <a:lnTo>
                      <a:pt x="71" y="76"/>
                    </a:lnTo>
                    <a:lnTo>
                      <a:pt x="71" y="77"/>
                    </a:lnTo>
                    <a:lnTo>
                      <a:pt x="72" y="78"/>
                    </a:lnTo>
                    <a:lnTo>
                      <a:pt x="75" y="77"/>
                    </a:lnTo>
                    <a:lnTo>
                      <a:pt x="75" y="78"/>
                    </a:lnTo>
                    <a:lnTo>
                      <a:pt x="75" y="79"/>
                    </a:lnTo>
                    <a:lnTo>
                      <a:pt x="75" y="79"/>
                    </a:lnTo>
                    <a:lnTo>
                      <a:pt x="75" y="80"/>
                    </a:lnTo>
                    <a:lnTo>
                      <a:pt x="75" y="80"/>
                    </a:lnTo>
                    <a:lnTo>
                      <a:pt x="76" y="83"/>
                    </a:lnTo>
                    <a:lnTo>
                      <a:pt x="79" y="83"/>
                    </a:lnTo>
                    <a:lnTo>
                      <a:pt x="79" y="83"/>
                    </a:lnTo>
                    <a:lnTo>
                      <a:pt x="82" y="85"/>
                    </a:lnTo>
                    <a:lnTo>
                      <a:pt x="85" y="90"/>
                    </a:lnTo>
                    <a:lnTo>
                      <a:pt x="87" y="90"/>
                    </a:lnTo>
                    <a:lnTo>
                      <a:pt x="88" y="91"/>
                    </a:lnTo>
                    <a:lnTo>
                      <a:pt x="89" y="92"/>
                    </a:lnTo>
                    <a:lnTo>
                      <a:pt x="89" y="93"/>
                    </a:lnTo>
                    <a:lnTo>
                      <a:pt x="89" y="94"/>
                    </a:lnTo>
                    <a:lnTo>
                      <a:pt x="89" y="95"/>
                    </a:lnTo>
                    <a:lnTo>
                      <a:pt x="92" y="97"/>
                    </a:lnTo>
                    <a:lnTo>
                      <a:pt x="92" y="98"/>
                    </a:lnTo>
                    <a:lnTo>
                      <a:pt x="97" y="102"/>
                    </a:lnTo>
                    <a:lnTo>
                      <a:pt x="97" y="104"/>
                    </a:lnTo>
                    <a:lnTo>
                      <a:pt x="101" y="107"/>
                    </a:lnTo>
                    <a:lnTo>
                      <a:pt x="102" y="107"/>
                    </a:lnTo>
                    <a:lnTo>
                      <a:pt x="102" y="109"/>
                    </a:lnTo>
                    <a:lnTo>
                      <a:pt x="102" y="112"/>
                    </a:lnTo>
                    <a:lnTo>
                      <a:pt x="101" y="114"/>
                    </a:lnTo>
                    <a:lnTo>
                      <a:pt x="100" y="116"/>
                    </a:lnTo>
                    <a:lnTo>
                      <a:pt x="100" y="117"/>
                    </a:lnTo>
                    <a:lnTo>
                      <a:pt x="101" y="119"/>
                    </a:lnTo>
                    <a:lnTo>
                      <a:pt x="102" y="120"/>
                    </a:lnTo>
                    <a:lnTo>
                      <a:pt x="103" y="121"/>
                    </a:lnTo>
                    <a:lnTo>
                      <a:pt x="102" y="124"/>
                    </a:lnTo>
                    <a:lnTo>
                      <a:pt x="101" y="126"/>
                    </a:lnTo>
                    <a:lnTo>
                      <a:pt x="101" y="127"/>
                    </a:lnTo>
                    <a:lnTo>
                      <a:pt x="99" y="128"/>
                    </a:lnTo>
                    <a:lnTo>
                      <a:pt x="98" y="128"/>
                    </a:lnTo>
                    <a:lnTo>
                      <a:pt x="99" y="130"/>
                    </a:lnTo>
                    <a:lnTo>
                      <a:pt x="99" y="131"/>
                    </a:lnTo>
                    <a:lnTo>
                      <a:pt x="99" y="131"/>
                    </a:lnTo>
                    <a:lnTo>
                      <a:pt x="99" y="132"/>
                    </a:lnTo>
                    <a:lnTo>
                      <a:pt x="101" y="133"/>
                    </a:lnTo>
                    <a:lnTo>
                      <a:pt x="101" y="134"/>
                    </a:lnTo>
                    <a:lnTo>
                      <a:pt x="101" y="135"/>
                    </a:lnTo>
                    <a:lnTo>
                      <a:pt x="100" y="136"/>
                    </a:lnTo>
                    <a:lnTo>
                      <a:pt x="98" y="137"/>
                    </a:lnTo>
                    <a:lnTo>
                      <a:pt x="98" y="138"/>
                    </a:lnTo>
                    <a:lnTo>
                      <a:pt x="98" y="139"/>
                    </a:lnTo>
                    <a:lnTo>
                      <a:pt x="98" y="140"/>
                    </a:lnTo>
                    <a:lnTo>
                      <a:pt x="99" y="142"/>
                    </a:lnTo>
                    <a:lnTo>
                      <a:pt x="98" y="143"/>
                    </a:lnTo>
                    <a:lnTo>
                      <a:pt x="98" y="146"/>
                    </a:lnTo>
                    <a:lnTo>
                      <a:pt x="98" y="147"/>
                    </a:lnTo>
                    <a:lnTo>
                      <a:pt x="99" y="148"/>
                    </a:lnTo>
                    <a:lnTo>
                      <a:pt x="99" y="149"/>
                    </a:lnTo>
                    <a:lnTo>
                      <a:pt x="101" y="150"/>
                    </a:lnTo>
                    <a:lnTo>
                      <a:pt x="102" y="150"/>
                    </a:lnTo>
                    <a:lnTo>
                      <a:pt x="103" y="152"/>
                    </a:lnTo>
                    <a:lnTo>
                      <a:pt x="103" y="153"/>
                    </a:lnTo>
                    <a:lnTo>
                      <a:pt x="104" y="156"/>
                    </a:lnTo>
                    <a:lnTo>
                      <a:pt x="104" y="158"/>
                    </a:lnTo>
                    <a:lnTo>
                      <a:pt x="103" y="161"/>
                    </a:lnTo>
                    <a:lnTo>
                      <a:pt x="104" y="163"/>
                    </a:lnTo>
                    <a:lnTo>
                      <a:pt x="105" y="164"/>
                    </a:lnTo>
                    <a:lnTo>
                      <a:pt x="106" y="165"/>
                    </a:lnTo>
                    <a:lnTo>
                      <a:pt x="106" y="166"/>
                    </a:lnTo>
                    <a:lnTo>
                      <a:pt x="107" y="168"/>
                    </a:lnTo>
                    <a:lnTo>
                      <a:pt x="108" y="169"/>
                    </a:lnTo>
                    <a:lnTo>
                      <a:pt x="108" y="169"/>
                    </a:lnTo>
                    <a:lnTo>
                      <a:pt x="108" y="170"/>
                    </a:lnTo>
                    <a:lnTo>
                      <a:pt x="107" y="171"/>
                    </a:lnTo>
                    <a:lnTo>
                      <a:pt x="106" y="172"/>
                    </a:lnTo>
                    <a:lnTo>
                      <a:pt x="106" y="174"/>
                    </a:lnTo>
                    <a:lnTo>
                      <a:pt x="106" y="176"/>
                    </a:lnTo>
                    <a:lnTo>
                      <a:pt x="108" y="177"/>
                    </a:lnTo>
                    <a:lnTo>
                      <a:pt x="108" y="179"/>
                    </a:lnTo>
                    <a:lnTo>
                      <a:pt x="109" y="180"/>
                    </a:lnTo>
                    <a:lnTo>
                      <a:pt x="110" y="180"/>
                    </a:lnTo>
                    <a:lnTo>
                      <a:pt x="112" y="182"/>
                    </a:lnTo>
                    <a:lnTo>
                      <a:pt x="113" y="184"/>
                    </a:lnTo>
                    <a:lnTo>
                      <a:pt x="114" y="184"/>
                    </a:lnTo>
                    <a:lnTo>
                      <a:pt x="116" y="184"/>
                    </a:lnTo>
                    <a:lnTo>
                      <a:pt x="117" y="185"/>
                    </a:lnTo>
                    <a:lnTo>
                      <a:pt x="119" y="187"/>
                    </a:lnTo>
                    <a:lnTo>
                      <a:pt x="120" y="187"/>
                    </a:lnTo>
                    <a:lnTo>
                      <a:pt x="120" y="187"/>
                    </a:lnTo>
                    <a:lnTo>
                      <a:pt x="121" y="187"/>
                    </a:lnTo>
                    <a:lnTo>
                      <a:pt x="120" y="192"/>
                    </a:lnTo>
                    <a:lnTo>
                      <a:pt x="120" y="193"/>
                    </a:lnTo>
                    <a:lnTo>
                      <a:pt x="123" y="194"/>
                    </a:lnTo>
                    <a:lnTo>
                      <a:pt x="125" y="195"/>
                    </a:lnTo>
                    <a:lnTo>
                      <a:pt x="126" y="195"/>
                    </a:lnTo>
                    <a:lnTo>
                      <a:pt x="127" y="196"/>
                    </a:lnTo>
                    <a:lnTo>
                      <a:pt x="127" y="198"/>
                    </a:lnTo>
                    <a:lnTo>
                      <a:pt x="127" y="202"/>
                    </a:lnTo>
                    <a:lnTo>
                      <a:pt x="128" y="203"/>
                    </a:lnTo>
                    <a:lnTo>
                      <a:pt x="129" y="204"/>
                    </a:lnTo>
                    <a:lnTo>
                      <a:pt x="129" y="207"/>
                    </a:lnTo>
                    <a:lnTo>
                      <a:pt x="130" y="207"/>
                    </a:lnTo>
                    <a:lnTo>
                      <a:pt x="132" y="209"/>
                    </a:lnTo>
                    <a:lnTo>
                      <a:pt x="137" y="211"/>
                    </a:lnTo>
                    <a:lnTo>
                      <a:pt x="137" y="211"/>
                    </a:lnTo>
                    <a:lnTo>
                      <a:pt x="137" y="214"/>
                    </a:lnTo>
                    <a:lnTo>
                      <a:pt x="138" y="214"/>
                    </a:lnTo>
                    <a:lnTo>
                      <a:pt x="139" y="214"/>
                    </a:lnTo>
                    <a:lnTo>
                      <a:pt x="140" y="215"/>
                    </a:lnTo>
                    <a:lnTo>
                      <a:pt x="140" y="21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80" name="Freeform 1239">
                <a:extLst>
                  <a:ext uri="{FF2B5EF4-FFF2-40B4-BE49-F238E27FC236}">
                    <a16:creationId xmlns:a16="http://schemas.microsoft.com/office/drawing/2014/main" id="{4E2B9CB3-80DD-41D7-80D0-5AB4103C1DEB}"/>
                  </a:ext>
                </a:extLst>
              </p:cNvPr>
              <p:cNvSpPr>
                <a:spLocks/>
              </p:cNvSpPr>
              <p:nvPr/>
            </p:nvSpPr>
            <p:spPr bwMode="auto">
              <a:xfrm>
                <a:off x="5256" y="2772"/>
                <a:ext cx="79" cy="116"/>
              </a:xfrm>
              <a:custGeom>
                <a:avLst/>
                <a:gdLst>
                  <a:gd name="T0" fmla="*/ 77 w 79"/>
                  <a:gd name="T1" fmla="*/ 21 h 116"/>
                  <a:gd name="T2" fmla="*/ 71 w 79"/>
                  <a:gd name="T3" fmla="*/ 34 h 116"/>
                  <a:gd name="T4" fmla="*/ 70 w 79"/>
                  <a:gd name="T5" fmla="*/ 38 h 116"/>
                  <a:gd name="T6" fmla="*/ 67 w 79"/>
                  <a:gd name="T7" fmla="*/ 44 h 116"/>
                  <a:gd name="T8" fmla="*/ 62 w 79"/>
                  <a:gd name="T9" fmla="*/ 55 h 116"/>
                  <a:gd name="T10" fmla="*/ 62 w 79"/>
                  <a:gd name="T11" fmla="*/ 56 h 116"/>
                  <a:gd name="T12" fmla="*/ 60 w 79"/>
                  <a:gd name="T13" fmla="*/ 58 h 116"/>
                  <a:gd name="T14" fmla="*/ 59 w 79"/>
                  <a:gd name="T15" fmla="*/ 63 h 116"/>
                  <a:gd name="T16" fmla="*/ 50 w 79"/>
                  <a:gd name="T17" fmla="*/ 82 h 116"/>
                  <a:gd name="T18" fmla="*/ 46 w 79"/>
                  <a:gd name="T19" fmla="*/ 90 h 116"/>
                  <a:gd name="T20" fmla="*/ 44 w 79"/>
                  <a:gd name="T21" fmla="*/ 94 h 116"/>
                  <a:gd name="T22" fmla="*/ 39 w 79"/>
                  <a:gd name="T23" fmla="*/ 107 h 116"/>
                  <a:gd name="T24" fmla="*/ 35 w 79"/>
                  <a:gd name="T25" fmla="*/ 116 h 116"/>
                  <a:gd name="T26" fmla="*/ 30 w 79"/>
                  <a:gd name="T27" fmla="*/ 113 h 116"/>
                  <a:gd name="T28" fmla="*/ 29 w 79"/>
                  <a:gd name="T29" fmla="*/ 113 h 116"/>
                  <a:gd name="T30" fmla="*/ 28 w 79"/>
                  <a:gd name="T31" fmla="*/ 113 h 116"/>
                  <a:gd name="T32" fmla="*/ 25 w 79"/>
                  <a:gd name="T33" fmla="*/ 113 h 116"/>
                  <a:gd name="T34" fmla="*/ 24 w 79"/>
                  <a:gd name="T35" fmla="*/ 113 h 116"/>
                  <a:gd name="T36" fmla="*/ 24 w 79"/>
                  <a:gd name="T37" fmla="*/ 113 h 116"/>
                  <a:gd name="T38" fmla="*/ 23 w 79"/>
                  <a:gd name="T39" fmla="*/ 113 h 116"/>
                  <a:gd name="T40" fmla="*/ 21 w 79"/>
                  <a:gd name="T41" fmla="*/ 109 h 116"/>
                  <a:gd name="T42" fmla="*/ 16 w 79"/>
                  <a:gd name="T43" fmla="*/ 102 h 116"/>
                  <a:gd name="T44" fmla="*/ 17 w 79"/>
                  <a:gd name="T45" fmla="*/ 101 h 116"/>
                  <a:gd name="T46" fmla="*/ 18 w 79"/>
                  <a:gd name="T47" fmla="*/ 100 h 116"/>
                  <a:gd name="T48" fmla="*/ 18 w 79"/>
                  <a:gd name="T49" fmla="*/ 94 h 116"/>
                  <a:gd name="T50" fmla="*/ 18 w 79"/>
                  <a:gd name="T51" fmla="*/ 91 h 116"/>
                  <a:gd name="T52" fmla="*/ 18 w 79"/>
                  <a:gd name="T53" fmla="*/ 86 h 116"/>
                  <a:gd name="T54" fmla="*/ 18 w 79"/>
                  <a:gd name="T55" fmla="*/ 83 h 116"/>
                  <a:gd name="T56" fmla="*/ 16 w 79"/>
                  <a:gd name="T57" fmla="*/ 72 h 116"/>
                  <a:gd name="T58" fmla="*/ 16 w 79"/>
                  <a:gd name="T59" fmla="*/ 71 h 116"/>
                  <a:gd name="T60" fmla="*/ 17 w 79"/>
                  <a:gd name="T61" fmla="*/ 69 h 116"/>
                  <a:gd name="T62" fmla="*/ 17 w 79"/>
                  <a:gd name="T63" fmla="*/ 67 h 116"/>
                  <a:gd name="T64" fmla="*/ 16 w 79"/>
                  <a:gd name="T65" fmla="*/ 65 h 116"/>
                  <a:gd name="T66" fmla="*/ 15 w 79"/>
                  <a:gd name="T67" fmla="*/ 62 h 116"/>
                  <a:gd name="T68" fmla="*/ 14 w 79"/>
                  <a:gd name="T69" fmla="*/ 60 h 116"/>
                  <a:gd name="T70" fmla="*/ 13 w 79"/>
                  <a:gd name="T71" fmla="*/ 59 h 116"/>
                  <a:gd name="T72" fmla="*/ 11 w 79"/>
                  <a:gd name="T73" fmla="*/ 57 h 116"/>
                  <a:gd name="T74" fmla="*/ 11 w 79"/>
                  <a:gd name="T75" fmla="*/ 57 h 116"/>
                  <a:gd name="T76" fmla="*/ 11 w 79"/>
                  <a:gd name="T77" fmla="*/ 56 h 116"/>
                  <a:gd name="T78" fmla="*/ 9 w 79"/>
                  <a:gd name="T79" fmla="*/ 54 h 116"/>
                  <a:gd name="T80" fmla="*/ 5 w 79"/>
                  <a:gd name="T81" fmla="*/ 50 h 116"/>
                  <a:gd name="T82" fmla="*/ 5 w 79"/>
                  <a:gd name="T83" fmla="*/ 48 h 116"/>
                  <a:gd name="T84" fmla="*/ 5 w 79"/>
                  <a:gd name="T85" fmla="*/ 46 h 116"/>
                  <a:gd name="T86" fmla="*/ 4 w 79"/>
                  <a:gd name="T87" fmla="*/ 45 h 116"/>
                  <a:gd name="T88" fmla="*/ 2 w 79"/>
                  <a:gd name="T89" fmla="*/ 45 h 116"/>
                  <a:gd name="T90" fmla="*/ 1 w 79"/>
                  <a:gd name="T91" fmla="*/ 43 h 116"/>
                  <a:gd name="T92" fmla="*/ 3 w 79"/>
                  <a:gd name="T93" fmla="*/ 38 h 116"/>
                  <a:gd name="T94" fmla="*/ 5 w 79"/>
                  <a:gd name="T95" fmla="*/ 34 h 116"/>
                  <a:gd name="T96" fmla="*/ 5 w 79"/>
                  <a:gd name="T97" fmla="*/ 34 h 116"/>
                  <a:gd name="T98" fmla="*/ 19 w 79"/>
                  <a:gd name="T99" fmla="*/ 5 h 116"/>
                  <a:gd name="T100" fmla="*/ 31 w 79"/>
                  <a:gd name="T101" fmla="*/ 3 h 116"/>
                  <a:gd name="T102" fmla="*/ 33 w 79"/>
                  <a:gd name="T103" fmla="*/ 0 h 116"/>
                  <a:gd name="T104" fmla="*/ 41 w 79"/>
                  <a:gd name="T105" fmla="*/ 2 h 116"/>
                  <a:gd name="T106" fmla="*/ 46 w 79"/>
                  <a:gd name="T107" fmla="*/ 4 h 116"/>
                  <a:gd name="T108" fmla="*/ 79 w 79"/>
                  <a:gd name="T109" fmla="*/ 1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9" h="116">
                    <a:moveTo>
                      <a:pt x="79" y="17"/>
                    </a:moveTo>
                    <a:lnTo>
                      <a:pt x="77" y="21"/>
                    </a:lnTo>
                    <a:lnTo>
                      <a:pt x="77" y="21"/>
                    </a:lnTo>
                    <a:lnTo>
                      <a:pt x="71" y="34"/>
                    </a:lnTo>
                    <a:lnTo>
                      <a:pt x="71" y="35"/>
                    </a:lnTo>
                    <a:lnTo>
                      <a:pt x="70" y="38"/>
                    </a:lnTo>
                    <a:lnTo>
                      <a:pt x="69" y="39"/>
                    </a:lnTo>
                    <a:lnTo>
                      <a:pt x="67" y="44"/>
                    </a:lnTo>
                    <a:lnTo>
                      <a:pt x="66" y="48"/>
                    </a:lnTo>
                    <a:lnTo>
                      <a:pt x="62" y="55"/>
                    </a:lnTo>
                    <a:lnTo>
                      <a:pt x="62" y="56"/>
                    </a:lnTo>
                    <a:lnTo>
                      <a:pt x="62" y="56"/>
                    </a:lnTo>
                    <a:lnTo>
                      <a:pt x="61" y="56"/>
                    </a:lnTo>
                    <a:lnTo>
                      <a:pt x="60" y="58"/>
                    </a:lnTo>
                    <a:lnTo>
                      <a:pt x="60" y="62"/>
                    </a:lnTo>
                    <a:lnTo>
                      <a:pt x="59" y="63"/>
                    </a:lnTo>
                    <a:lnTo>
                      <a:pt x="54" y="72"/>
                    </a:lnTo>
                    <a:lnTo>
                      <a:pt x="50" y="82"/>
                    </a:lnTo>
                    <a:lnTo>
                      <a:pt x="46" y="90"/>
                    </a:lnTo>
                    <a:lnTo>
                      <a:pt x="46" y="90"/>
                    </a:lnTo>
                    <a:lnTo>
                      <a:pt x="45" y="93"/>
                    </a:lnTo>
                    <a:lnTo>
                      <a:pt x="44" y="94"/>
                    </a:lnTo>
                    <a:lnTo>
                      <a:pt x="39" y="104"/>
                    </a:lnTo>
                    <a:lnTo>
                      <a:pt x="39" y="107"/>
                    </a:lnTo>
                    <a:lnTo>
                      <a:pt x="38" y="107"/>
                    </a:lnTo>
                    <a:lnTo>
                      <a:pt x="35" y="116"/>
                    </a:lnTo>
                    <a:lnTo>
                      <a:pt x="33" y="115"/>
                    </a:lnTo>
                    <a:lnTo>
                      <a:pt x="30" y="113"/>
                    </a:lnTo>
                    <a:lnTo>
                      <a:pt x="30" y="113"/>
                    </a:lnTo>
                    <a:lnTo>
                      <a:pt x="29" y="113"/>
                    </a:lnTo>
                    <a:lnTo>
                      <a:pt x="29" y="114"/>
                    </a:lnTo>
                    <a:lnTo>
                      <a:pt x="28" y="113"/>
                    </a:lnTo>
                    <a:lnTo>
                      <a:pt x="27" y="113"/>
                    </a:lnTo>
                    <a:lnTo>
                      <a:pt x="25" y="113"/>
                    </a:lnTo>
                    <a:lnTo>
                      <a:pt x="25" y="113"/>
                    </a:lnTo>
                    <a:lnTo>
                      <a:pt x="24" y="113"/>
                    </a:lnTo>
                    <a:lnTo>
                      <a:pt x="24" y="113"/>
                    </a:lnTo>
                    <a:lnTo>
                      <a:pt x="24" y="113"/>
                    </a:lnTo>
                    <a:lnTo>
                      <a:pt x="23" y="113"/>
                    </a:lnTo>
                    <a:lnTo>
                      <a:pt x="23" y="113"/>
                    </a:lnTo>
                    <a:lnTo>
                      <a:pt x="21" y="109"/>
                    </a:lnTo>
                    <a:lnTo>
                      <a:pt x="21" y="109"/>
                    </a:lnTo>
                    <a:lnTo>
                      <a:pt x="16" y="102"/>
                    </a:lnTo>
                    <a:lnTo>
                      <a:pt x="16" y="102"/>
                    </a:lnTo>
                    <a:lnTo>
                      <a:pt x="17" y="101"/>
                    </a:lnTo>
                    <a:lnTo>
                      <a:pt x="17" y="101"/>
                    </a:lnTo>
                    <a:lnTo>
                      <a:pt x="17" y="100"/>
                    </a:lnTo>
                    <a:lnTo>
                      <a:pt x="18" y="100"/>
                    </a:lnTo>
                    <a:lnTo>
                      <a:pt x="18" y="96"/>
                    </a:lnTo>
                    <a:lnTo>
                      <a:pt x="18" y="94"/>
                    </a:lnTo>
                    <a:lnTo>
                      <a:pt x="18" y="93"/>
                    </a:lnTo>
                    <a:lnTo>
                      <a:pt x="18" y="91"/>
                    </a:lnTo>
                    <a:lnTo>
                      <a:pt x="18" y="89"/>
                    </a:lnTo>
                    <a:lnTo>
                      <a:pt x="18" y="86"/>
                    </a:lnTo>
                    <a:lnTo>
                      <a:pt x="18" y="85"/>
                    </a:lnTo>
                    <a:lnTo>
                      <a:pt x="18" y="83"/>
                    </a:lnTo>
                    <a:lnTo>
                      <a:pt x="17" y="76"/>
                    </a:lnTo>
                    <a:lnTo>
                      <a:pt x="16" y="72"/>
                    </a:lnTo>
                    <a:lnTo>
                      <a:pt x="16" y="72"/>
                    </a:lnTo>
                    <a:lnTo>
                      <a:pt x="16" y="71"/>
                    </a:lnTo>
                    <a:lnTo>
                      <a:pt x="17" y="70"/>
                    </a:lnTo>
                    <a:lnTo>
                      <a:pt x="17" y="69"/>
                    </a:lnTo>
                    <a:lnTo>
                      <a:pt x="17" y="68"/>
                    </a:lnTo>
                    <a:lnTo>
                      <a:pt x="17" y="67"/>
                    </a:lnTo>
                    <a:lnTo>
                      <a:pt x="17" y="65"/>
                    </a:lnTo>
                    <a:lnTo>
                      <a:pt x="16" y="65"/>
                    </a:lnTo>
                    <a:lnTo>
                      <a:pt x="15" y="63"/>
                    </a:lnTo>
                    <a:lnTo>
                      <a:pt x="15" y="62"/>
                    </a:lnTo>
                    <a:lnTo>
                      <a:pt x="15" y="61"/>
                    </a:lnTo>
                    <a:lnTo>
                      <a:pt x="14" y="60"/>
                    </a:lnTo>
                    <a:lnTo>
                      <a:pt x="13" y="60"/>
                    </a:lnTo>
                    <a:lnTo>
                      <a:pt x="13" y="59"/>
                    </a:lnTo>
                    <a:lnTo>
                      <a:pt x="12" y="58"/>
                    </a:lnTo>
                    <a:lnTo>
                      <a:pt x="11" y="57"/>
                    </a:lnTo>
                    <a:lnTo>
                      <a:pt x="11" y="57"/>
                    </a:lnTo>
                    <a:lnTo>
                      <a:pt x="11" y="57"/>
                    </a:lnTo>
                    <a:lnTo>
                      <a:pt x="11" y="57"/>
                    </a:lnTo>
                    <a:lnTo>
                      <a:pt x="11" y="56"/>
                    </a:lnTo>
                    <a:lnTo>
                      <a:pt x="9" y="55"/>
                    </a:lnTo>
                    <a:lnTo>
                      <a:pt x="9" y="54"/>
                    </a:lnTo>
                    <a:lnTo>
                      <a:pt x="6" y="51"/>
                    </a:lnTo>
                    <a:lnTo>
                      <a:pt x="5" y="50"/>
                    </a:lnTo>
                    <a:lnTo>
                      <a:pt x="5" y="49"/>
                    </a:lnTo>
                    <a:lnTo>
                      <a:pt x="5" y="48"/>
                    </a:lnTo>
                    <a:lnTo>
                      <a:pt x="4" y="47"/>
                    </a:lnTo>
                    <a:lnTo>
                      <a:pt x="5" y="46"/>
                    </a:lnTo>
                    <a:lnTo>
                      <a:pt x="4" y="46"/>
                    </a:lnTo>
                    <a:lnTo>
                      <a:pt x="4" y="45"/>
                    </a:lnTo>
                    <a:lnTo>
                      <a:pt x="3" y="45"/>
                    </a:lnTo>
                    <a:lnTo>
                      <a:pt x="2" y="45"/>
                    </a:lnTo>
                    <a:lnTo>
                      <a:pt x="1" y="44"/>
                    </a:lnTo>
                    <a:lnTo>
                      <a:pt x="1" y="43"/>
                    </a:lnTo>
                    <a:lnTo>
                      <a:pt x="0" y="43"/>
                    </a:lnTo>
                    <a:lnTo>
                      <a:pt x="3" y="38"/>
                    </a:lnTo>
                    <a:lnTo>
                      <a:pt x="5" y="36"/>
                    </a:lnTo>
                    <a:lnTo>
                      <a:pt x="5" y="34"/>
                    </a:lnTo>
                    <a:lnTo>
                      <a:pt x="5" y="34"/>
                    </a:lnTo>
                    <a:lnTo>
                      <a:pt x="5" y="34"/>
                    </a:lnTo>
                    <a:lnTo>
                      <a:pt x="16" y="11"/>
                    </a:lnTo>
                    <a:lnTo>
                      <a:pt x="19" y="5"/>
                    </a:lnTo>
                    <a:lnTo>
                      <a:pt x="29" y="8"/>
                    </a:lnTo>
                    <a:lnTo>
                      <a:pt x="31" y="3"/>
                    </a:lnTo>
                    <a:lnTo>
                      <a:pt x="31" y="3"/>
                    </a:lnTo>
                    <a:lnTo>
                      <a:pt x="33" y="0"/>
                    </a:lnTo>
                    <a:lnTo>
                      <a:pt x="33" y="0"/>
                    </a:lnTo>
                    <a:lnTo>
                      <a:pt x="41" y="2"/>
                    </a:lnTo>
                    <a:lnTo>
                      <a:pt x="41" y="2"/>
                    </a:lnTo>
                    <a:lnTo>
                      <a:pt x="46" y="4"/>
                    </a:lnTo>
                    <a:lnTo>
                      <a:pt x="77" y="17"/>
                    </a:lnTo>
                    <a:lnTo>
                      <a:pt x="79" y="1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81" name="Freeform 1240">
                <a:extLst>
                  <a:ext uri="{FF2B5EF4-FFF2-40B4-BE49-F238E27FC236}">
                    <a16:creationId xmlns:a16="http://schemas.microsoft.com/office/drawing/2014/main" id="{E1A108EF-C159-476C-A9AE-F7ABE38D8C01}"/>
                  </a:ext>
                </a:extLst>
              </p:cNvPr>
              <p:cNvSpPr>
                <a:spLocks/>
              </p:cNvSpPr>
              <p:nvPr/>
            </p:nvSpPr>
            <p:spPr bwMode="auto">
              <a:xfrm>
                <a:off x="6452" y="1686"/>
                <a:ext cx="293" cy="240"/>
              </a:xfrm>
              <a:custGeom>
                <a:avLst/>
                <a:gdLst>
                  <a:gd name="T0" fmla="*/ 283 w 293"/>
                  <a:gd name="T1" fmla="*/ 28 h 240"/>
                  <a:gd name="T2" fmla="*/ 288 w 293"/>
                  <a:gd name="T3" fmla="*/ 41 h 240"/>
                  <a:gd name="T4" fmla="*/ 293 w 293"/>
                  <a:gd name="T5" fmla="*/ 49 h 240"/>
                  <a:gd name="T6" fmla="*/ 287 w 293"/>
                  <a:gd name="T7" fmla="*/ 62 h 240"/>
                  <a:gd name="T8" fmla="*/ 284 w 293"/>
                  <a:gd name="T9" fmla="*/ 78 h 240"/>
                  <a:gd name="T10" fmla="*/ 290 w 293"/>
                  <a:gd name="T11" fmla="*/ 90 h 240"/>
                  <a:gd name="T12" fmla="*/ 285 w 293"/>
                  <a:gd name="T13" fmla="*/ 110 h 240"/>
                  <a:gd name="T14" fmla="*/ 292 w 293"/>
                  <a:gd name="T15" fmla="*/ 125 h 240"/>
                  <a:gd name="T16" fmla="*/ 289 w 293"/>
                  <a:gd name="T17" fmla="*/ 134 h 240"/>
                  <a:gd name="T18" fmla="*/ 278 w 293"/>
                  <a:gd name="T19" fmla="*/ 160 h 240"/>
                  <a:gd name="T20" fmla="*/ 268 w 293"/>
                  <a:gd name="T21" fmla="*/ 188 h 240"/>
                  <a:gd name="T22" fmla="*/ 252 w 293"/>
                  <a:gd name="T23" fmla="*/ 203 h 240"/>
                  <a:gd name="T24" fmla="*/ 244 w 293"/>
                  <a:gd name="T25" fmla="*/ 209 h 240"/>
                  <a:gd name="T26" fmla="*/ 240 w 293"/>
                  <a:gd name="T27" fmla="*/ 212 h 240"/>
                  <a:gd name="T28" fmla="*/ 223 w 293"/>
                  <a:gd name="T29" fmla="*/ 219 h 240"/>
                  <a:gd name="T30" fmla="*/ 190 w 293"/>
                  <a:gd name="T31" fmla="*/ 224 h 240"/>
                  <a:gd name="T32" fmla="*/ 152 w 293"/>
                  <a:gd name="T33" fmla="*/ 235 h 240"/>
                  <a:gd name="T34" fmla="*/ 141 w 293"/>
                  <a:gd name="T35" fmla="*/ 231 h 240"/>
                  <a:gd name="T36" fmla="*/ 134 w 293"/>
                  <a:gd name="T37" fmla="*/ 224 h 240"/>
                  <a:gd name="T38" fmla="*/ 116 w 293"/>
                  <a:gd name="T39" fmla="*/ 214 h 240"/>
                  <a:gd name="T40" fmla="*/ 100 w 293"/>
                  <a:gd name="T41" fmla="*/ 198 h 240"/>
                  <a:gd name="T42" fmla="*/ 69 w 293"/>
                  <a:gd name="T43" fmla="*/ 183 h 240"/>
                  <a:gd name="T44" fmla="*/ 59 w 293"/>
                  <a:gd name="T45" fmla="*/ 172 h 240"/>
                  <a:gd name="T46" fmla="*/ 49 w 293"/>
                  <a:gd name="T47" fmla="*/ 161 h 240"/>
                  <a:gd name="T48" fmla="*/ 44 w 293"/>
                  <a:gd name="T49" fmla="*/ 155 h 240"/>
                  <a:gd name="T50" fmla="*/ 39 w 293"/>
                  <a:gd name="T51" fmla="*/ 152 h 240"/>
                  <a:gd name="T52" fmla="*/ 31 w 293"/>
                  <a:gd name="T53" fmla="*/ 142 h 240"/>
                  <a:gd name="T54" fmla="*/ 26 w 293"/>
                  <a:gd name="T55" fmla="*/ 137 h 240"/>
                  <a:gd name="T56" fmla="*/ 21 w 293"/>
                  <a:gd name="T57" fmla="*/ 130 h 240"/>
                  <a:gd name="T58" fmla="*/ 17 w 293"/>
                  <a:gd name="T59" fmla="*/ 127 h 240"/>
                  <a:gd name="T60" fmla="*/ 14 w 293"/>
                  <a:gd name="T61" fmla="*/ 121 h 240"/>
                  <a:gd name="T62" fmla="*/ 7 w 293"/>
                  <a:gd name="T63" fmla="*/ 114 h 240"/>
                  <a:gd name="T64" fmla="*/ 0 w 293"/>
                  <a:gd name="T65" fmla="*/ 110 h 240"/>
                  <a:gd name="T66" fmla="*/ 4 w 293"/>
                  <a:gd name="T67" fmla="*/ 98 h 240"/>
                  <a:gd name="T68" fmla="*/ 9 w 293"/>
                  <a:gd name="T69" fmla="*/ 93 h 240"/>
                  <a:gd name="T70" fmla="*/ 17 w 293"/>
                  <a:gd name="T71" fmla="*/ 89 h 240"/>
                  <a:gd name="T72" fmla="*/ 47 w 293"/>
                  <a:gd name="T73" fmla="*/ 76 h 240"/>
                  <a:gd name="T74" fmla="*/ 62 w 293"/>
                  <a:gd name="T75" fmla="*/ 74 h 240"/>
                  <a:gd name="T76" fmla="*/ 73 w 293"/>
                  <a:gd name="T77" fmla="*/ 72 h 240"/>
                  <a:gd name="T78" fmla="*/ 90 w 293"/>
                  <a:gd name="T79" fmla="*/ 72 h 240"/>
                  <a:gd name="T80" fmla="*/ 98 w 293"/>
                  <a:gd name="T81" fmla="*/ 69 h 240"/>
                  <a:gd name="T82" fmla="*/ 106 w 293"/>
                  <a:gd name="T83" fmla="*/ 63 h 240"/>
                  <a:gd name="T84" fmla="*/ 112 w 293"/>
                  <a:gd name="T85" fmla="*/ 54 h 240"/>
                  <a:gd name="T86" fmla="*/ 121 w 293"/>
                  <a:gd name="T87" fmla="*/ 48 h 240"/>
                  <a:gd name="T88" fmla="*/ 130 w 293"/>
                  <a:gd name="T89" fmla="*/ 41 h 240"/>
                  <a:gd name="T90" fmla="*/ 136 w 293"/>
                  <a:gd name="T91" fmla="*/ 32 h 240"/>
                  <a:gd name="T92" fmla="*/ 151 w 293"/>
                  <a:gd name="T93" fmla="*/ 30 h 240"/>
                  <a:gd name="T94" fmla="*/ 159 w 293"/>
                  <a:gd name="T95" fmla="*/ 25 h 240"/>
                  <a:gd name="T96" fmla="*/ 168 w 293"/>
                  <a:gd name="T97" fmla="*/ 26 h 240"/>
                  <a:gd name="T98" fmla="*/ 182 w 293"/>
                  <a:gd name="T99" fmla="*/ 28 h 240"/>
                  <a:gd name="T100" fmla="*/ 193 w 293"/>
                  <a:gd name="T101" fmla="*/ 31 h 240"/>
                  <a:gd name="T102" fmla="*/ 211 w 293"/>
                  <a:gd name="T103" fmla="*/ 27 h 240"/>
                  <a:gd name="T104" fmla="*/ 224 w 293"/>
                  <a:gd name="T105" fmla="*/ 31 h 240"/>
                  <a:gd name="T106" fmla="*/ 229 w 293"/>
                  <a:gd name="T107" fmla="*/ 25 h 240"/>
                  <a:gd name="T108" fmla="*/ 234 w 293"/>
                  <a:gd name="T109" fmla="*/ 21 h 240"/>
                  <a:gd name="T110" fmla="*/ 241 w 293"/>
                  <a:gd name="T111" fmla="*/ 14 h 240"/>
                  <a:gd name="T112" fmla="*/ 251 w 293"/>
                  <a:gd name="T113" fmla="*/ 12 h 240"/>
                  <a:gd name="T114" fmla="*/ 258 w 293"/>
                  <a:gd name="T115" fmla="*/ 10 h 240"/>
                  <a:gd name="T116" fmla="*/ 266 w 293"/>
                  <a:gd name="T117" fmla="*/ 10 h 240"/>
                  <a:gd name="T118" fmla="*/ 273 w 293"/>
                  <a:gd name="T119" fmla="*/ 4 h 240"/>
                  <a:gd name="T120" fmla="*/ 278 w 293"/>
                  <a:gd name="T121"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3" h="240">
                    <a:moveTo>
                      <a:pt x="282" y="7"/>
                    </a:moveTo>
                    <a:lnTo>
                      <a:pt x="282" y="10"/>
                    </a:lnTo>
                    <a:lnTo>
                      <a:pt x="283" y="17"/>
                    </a:lnTo>
                    <a:lnTo>
                      <a:pt x="284" y="18"/>
                    </a:lnTo>
                    <a:lnTo>
                      <a:pt x="285" y="20"/>
                    </a:lnTo>
                    <a:lnTo>
                      <a:pt x="284" y="26"/>
                    </a:lnTo>
                    <a:lnTo>
                      <a:pt x="283" y="28"/>
                    </a:lnTo>
                    <a:lnTo>
                      <a:pt x="283" y="29"/>
                    </a:lnTo>
                    <a:lnTo>
                      <a:pt x="283" y="31"/>
                    </a:lnTo>
                    <a:lnTo>
                      <a:pt x="283" y="32"/>
                    </a:lnTo>
                    <a:lnTo>
                      <a:pt x="284" y="34"/>
                    </a:lnTo>
                    <a:lnTo>
                      <a:pt x="286" y="37"/>
                    </a:lnTo>
                    <a:lnTo>
                      <a:pt x="286" y="39"/>
                    </a:lnTo>
                    <a:lnTo>
                      <a:pt x="288" y="41"/>
                    </a:lnTo>
                    <a:lnTo>
                      <a:pt x="289" y="42"/>
                    </a:lnTo>
                    <a:lnTo>
                      <a:pt x="289" y="43"/>
                    </a:lnTo>
                    <a:lnTo>
                      <a:pt x="289" y="44"/>
                    </a:lnTo>
                    <a:lnTo>
                      <a:pt x="291" y="47"/>
                    </a:lnTo>
                    <a:lnTo>
                      <a:pt x="291" y="48"/>
                    </a:lnTo>
                    <a:lnTo>
                      <a:pt x="292" y="48"/>
                    </a:lnTo>
                    <a:lnTo>
                      <a:pt x="293" y="49"/>
                    </a:lnTo>
                    <a:lnTo>
                      <a:pt x="293" y="52"/>
                    </a:lnTo>
                    <a:lnTo>
                      <a:pt x="293" y="54"/>
                    </a:lnTo>
                    <a:lnTo>
                      <a:pt x="292" y="55"/>
                    </a:lnTo>
                    <a:lnTo>
                      <a:pt x="291" y="57"/>
                    </a:lnTo>
                    <a:lnTo>
                      <a:pt x="290" y="58"/>
                    </a:lnTo>
                    <a:lnTo>
                      <a:pt x="288" y="62"/>
                    </a:lnTo>
                    <a:lnTo>
                      <a:pt x="287" y="62"/>
                    </a:lnTo>
                    <a:lnTo>
                      <a:pt x="286" y="65"/>
                    </a:lnTo>
                    <a:lnTo>
                      <a:pt x="285" y="69"/>
                    </a:lnTo>
                    <a:lnTo>
                      <a:pt x="284" y="71"/>
                    </a:lnTo>
                    <a:lnTo>
                      <a:pt x="283" y="72"/>
                    </a:lnTo>
                    <a:lnTo>
                      <a:pt x="283" y="74"/>
                    </a:lnTo>
                    <a:lnTo>
                      <a:pt x="283" y="76"/>
                    </a:lnTo>
                    <a:lnTo>
                      <a:pt x="284" y="78"/>
                    </a:lnTo>
                    <a:lnTo>
                      <a:pt x="286" y="81"/>
                    </a:lnTo>
                    <a:lnTo>
                      <a:pt x="286" y="82"/>
                    </a:lnTo>
                    <a:lnTo>
                      <a:pt x="289" y="85"/>
                    </a:lnTo>
                    <a:lnTo>
                      <a:pt x="289" y="85"/>
                    </a:lnTo>
                    <a:lnTo>
                      <a:pt x="289" y="87"/>
                    </a:lnTo>
                    <a:lnTo>
                      <a:pt x="290" y="89"/>
                    </a:lnTo>
                    <a:lnTo>
                      <a:pt x="290" y="90"/>
                    </a:lnTo>
                    <a:lnTo>
                      <a:pt x="290" y="96"/>
                    </a:lnTo>
                    <a:lnTo>
                      <a:pt x="290" y="98"/>
                    </a:lnTo>
                    <a:lnTo>
                      <a:pt x="289" y="100"/>
                    </a:lnTo>
                    <a:lnTo>
                      <a:pt x="288" y="103"/>
                    </a:lnTo>
                    <a:lnTo>
                      <a:pt x="285" y="107"/>
                    </a:lnTo>
                    <a:lnTo>
                      <a:pt x="285" y="109"/>
                    </a:lnTo>
                    <a:lnTo>
                      <a:pt x="285" y="110"/>
                    </a:lnTo>
                    <a:lnTo>
                      <a:pt x="286" y="111"/>
                    </a:lnTo>
                    <a:lnTo>
                      <a:pt x="286" y="115"/>
                    </a:lnTo>
                    <a:lnTo>
                      <a:pt x="288" y="120"/>
                    </a:lnTo>
                    <a:lnTo>
                      <a:pt x="290" y="123"/>
                    </a:lnTo>
                    <a:lnTo>
                      <a:pt x="290" y="124"/>
                    </a:lnTo>
                    <a:lnTo>
                      <a:pt x="292" y="125"/>
                    </a:lnTo>
                    <a:lnTo>
                      <a:pt x="292" y="125"/>
                    </a:lnTo>
                    <a:lnTo>
                      <a:pt x="292" y="129"/>
                    </a:lnTo>
                    <a:lnTo>
                      <a:pt x="292" y="130"/>
                    </a:lnTo>
                    <a:lnTo>
                      <a:pt x="291" y="131"/>
                    </a:lnTo>
                    <a:lnTo>
                      <a:pt x="291" y="131"/>
                    </a:lnTo>
                    <a:lnTo>
                      <a:pt x="289" y="133"/>
                    </a:lnTo>
                    <a:lnTo>
                      <a:pt x="289" y="134"/>
                    </a:lnTo>
                    <a:lnTo>
                      <a:pt x="289" y="134"/>
                    </a:lnTo>
                    <a:lnTo>
                      <a:pt x="286" y="139"/>
                    </a:lnTo>
                    <a:lnTo>
                      <a:pt x="285" y="141"/>
                    </a:lnTo>
                    <a:lnTo>
                      <a:pt x="284" y="144"/>
                    </a:lnTo>
                    <a:lnTo>
                      <a:pt x="283" y="145"/>
                    </a:lnTo>
                    <a:lnTo>
                      <a:pt x="279" y="153"/>
                    </a:lnTo>
                    <a:lnTo>
                      <a:pt x="278" y="159"/>
                    </a:lnTo>
                    <a:lnTo>
                      <a:pt x="278" y="160"/>
                    </a:lnTo>
                    <a:lnTo>
                      <a:pt x="276" y="162"/>
                    </a:lnTo>
                    <a:lnTo>
                      <a:pt x="276" y="163"/>
                    </a:lnTo>
                    <a:lnTo>
                      <a:pt x="275" y="165"/>
                    </a:lnTo>
                    <a:lnTo>
                      <a:pt x="272" y="173"/>
                    </a:lnTo>
                    <a:lnTo>
                      <a:pt x="269" y="183"/>
                    </a:lnTo>
                    <a:lnTo>
                      <a:pt x="268" y="188"/>
                    </a:lnTo>
                    <a:lnTo>
                      <a:pt x="268" y="188"/>
                    </a:lnTo>
                    <a:lnTo>
                      <a:pt x="267" y="189"/>
                    </a:lnTo>
                    <a:lnTo>
                      <a:pt x="265" y="193"/>
                    </a:lnTo>
                    <a:lnTo>
                      <a:pt x="263" y="195"/>
                    </a:lnTo>
                    <a:lnTo>
                      <a:pt x="258" y="199"/>
                    </a:lnTo>
                    <a:lnTo>
                      <a:pt x="257" y="200"/>
                    </a:lnTo>
                    <a:lnTo>
                      <a:pt x="253" y="203"/>
                    </a:lnTo>
                    <a:lnTo>
                      <a:pt x="252" y="203"/>
                    </a:lnTo>
                    <a:lnTo>
                      <a:pt x="252" y="203"/>
                    </a:lnTo>
                    <a:lnTo>
                      <a:pt x="251" y="203"/>
                    </a:lnTo>
                    <a:lnTo>
                      <a:pt x="249" y="205"/>
                    </a:lnTo>
                    <a:lnTo>
                      <a:pt x="246" y="208"/>
                    </a:lnTo>
                    <a:lnTo>
                      <a:pt x="245" y="208"/>
                    </a:lnTo>
                    <a:lnTo>
                      <a:pt x="244" y="209"/>
                    </a:lnTo>
                    <a:lnTo>
                      <a:pt x="244" y="209"/>
                    </a:lnTo>
                    <a:lnTo>
                      <a:pt x="244" y="209"/>
                    </a:lnTo>
                    <a:lnTo>
                      <a:pt x="244" y="209"/>
                    </a:lnTo>
                    <a:lnTo>
                      <a:pt x="244" y="209"/>
                    </a:lnTo>
                    <a:lnTo>
                      <a:pt x="243" y="210"/>
                    </a:lnTo>
                    <a:lnTo>
                      <a:pt x="243" y="210"/>
                    </a:lnTo>
                    <a:lnTo>
                      <a:pt x="242" y="210"/>
                    </a:lnTo>
                    <a:lnTo>
                      <a:pt x="240" y="212"/>
                    </a:lnTo>
                    <a:lnTo>
                      <a:pt x="236" y="214"/>
                    </a:lnTo>
                    <a:lnTo>
                      <a:pt x="234" y="215"/>
                    </a:lnTo>
                    <a:lnTo>
                      <a:pt x="232" y="216"/>
                    </a:lnTo>
                    <a:lnTo>
                      <a:pt x="231" y="217"/>
                    </a:lnTo>
                    <a:lnTo>
                      <a:pt x="224" y="218"/>
                    </a:lnTo>
                    <a:lnTo>
                      <a:pt x="224" y="218"/>
                    </a:lnTo>
                    <a:lnTo>
                      <a:pt x="223" y="219"/>
                    </a:lnTo>
                    <a:lnTo>
                      <a:pt x="219" y="220"/>
                    </a:lnTo>
                    <a:lnTo>
                      <a:pt x="217" y="220"/>
                    </a:lnTo>
                    <a:lnTo>
                      <a:pt x="217" y="220"/>
                    </a:lnTo>
                    <a:lnTo>
                      <a:pt x="216" y="220"/>
                    </a:lnTo>
                    <a:lnTo>
                      <a:pt x="215" y="220"/>
                    </a:lnTo>
                    <a:lnTo>
                      <a:pt x="208" y="221"/>
                    </a:lnTo>
                    <a:lnTo>
                      <a:pt x="190" y="224"/>
                    </a:lnTo>
                    <a:lnTo>
                      <a:pt x="187" y="224"/>
                    </a:lnTo>
                    <a:lnTo>
                      <a:pt x="183" y="225"/>
                    </a:lnTo>
                    <a:lnTo>
                      <a:pt x="177" y="226"/>
                    </a:lnTo>
                    <a:lnTo>
                      <a:pt x="167" y="228"/>
                    </a:lnTo>
                    <a:lnTo>
                      <a:pt x="162" y="230"/>
                    </a:lnTo>
                    <a:lnTo>
                      <a:pt x="156" y="233"/>
                    </a:lnTo>
                    <a:lnTo>
                      <a:pt x="152" y="235"/>
                    </a:lnTo>
                    <a:lnTo>
                      <a:pt x="148" y="239"/>
                    </a:lnTo>
                    <a:lnTo>
                      <a:pt x="147" y="239"/>
                    </a:lnTo>
                    <a:lnTo>
                      <a:pt x="147" y="240"/>
                    </a:lnTo>
                    <a:lnTo>
                      <a:pt x="147" y="240"/>
                    </a:lnTo>
                    <a:lnTo>
                      <a:pt x="144" y="237"/>
                    </a:lnTo>
                    <a:lnTo>
                      <a:pt x="141" y="234"/>
                    </a:lnTo>
                    <a:lnTo>
                      <a:pt x="141" y="231"/>
                    </a:lnTo>
                    <a:lnTo>
                      <a:pt x="141" y="227"/>
                    </a:lnTo>
                    <a:lnTo>
                      <a:pt x="141" y="227"/>
                    </a:lnTo>
                    <a:lnTo>
                      <a:pt x="139" y="226"/>
                    </a:lnTo>
                    <a:lnTo>
                      <a:pt x="138" y="225"/>
                    </a:lnTo>
                    <a:lnTo>
                      <a:pt x="138" y="224"/>
                    </a:lnTo>
                    <a:lnTo>
                      <a:pt x="135" y="224"/>
                    </a:lnTo>
                    <a:lnTo>
                      <a:pt x="134" y="224"/>
                    </a:lnTo>
                    <a:lnTo>
                      <a:pt x="131" y="220"/>
                    </a:lnTo>
                    <a:lnTo>
                      <a:pt x="128" y="219"/>
                    </a:lnTo>
                    <a:lnTo>
                      <a:pt x="124" y="216"/>
                    </a:lnTo>
                    <a:lnTo>
                      <a:pt x="122" y="215"/>
                    </a:lnTo>
                    <a:lnTo>
                      <a:pt x="117" y="214"/>
                    </a:lnTo>
                    <a:lnTo>
                      <a:pt x="117" y="214"/>
                    </a:lnTo>
                    <a:lnTo>
                      <a:pt x="116" y="214"/>
                    </a:lnTo>
                    <a:lnTo>
                      <a:pt x="115" y="214"/>
                    </a:lnTo>
                    <a:lnTo>
                      <a:pt x="114" y="213"/>
                    </a:lnTo>
                    <a:lnTo>
                      <a:pt x="111" y="209"/>
                    </a:lnTo>
                    <a:lnTo>
                      <a:pt x="107" y="204"/>
                    </a:lnTo>
                    <a:lnTo>
                      <a:pt x="106" y="203"/>
                    </a:lnTo>
                    <a:lnTo>
                      <a:pt x="101" y="200"/>
                    </a:lnTo>
                    <a:lnTo>
                      <a:pt x="100" y="198"/>
                    </a:lnTo>
                    <a:lnTo>
                      <a:pt x="91" y="196"/>
                    </a:lnTo>
                    <a:lnTo>
                      <a:pt x="86" y="193"/>
                    </a:lnTo>
                    <a:lnTo>
                      <a:pt x="83" y="192"/>
                    </a:lnTo>
                    <a:lnTo>
                      <a:pt x="79" y="191"/>
                    </a:lnTo>
                    <a:lnTo>
                      <a:pt x="79" y="189"/>
                    </a:lnTo>
                    <a:lnTo>
                      <a:pt x="76" y="187"/>
                    </a:lnTo>
                    <a:lnTo>
                      <a:pt x="69" y="183"/>
                    </a:lnTo>
                    <a:lnTo>
                      <a:pt x="68" y="180"/>
                    </a:lnTo>
                    <a:lnTo>
                      <a:pt x="64" y="177"/>
                    </a:lnTo>
                    <a:lnTo>
                      <a:pt x="62" y="176"/>
                    </a:lnTo>
                    <a:lnTo>
                      <a:pt x="62" y="176"/>
                    </a:lnTo>
                    <a:lnTo>
                      <a:pt x="60" y="175"/>
                    </a:lnTo>
                    <a:lnTo>
                      <a:pt x="59" y="173"/>
                    </a:lnTo>
                    <a:lnTo>
                      <a:pt x="59" y="172"/>
                    </a:lnTo>
                    <a:lnTo>
                      <a:pt x="57" y="171"/>
                    </a:lnTo>
                    <a:lnTo>
                      <a:pt x="54" y="169"/>
                    </a:lnTo>
                    <a:lnTo>
                      <a:pt x="53" y="169"/>
                    </a:lnTo>
                    <a:lnTo>
                      <a:pt x="52" y="165"/>
                    </a:lnTo>
                    <a:lnTo>
                      <a:pt x="52" y="164"/>
                    </a:lnTo>
                    <a:lnTo>
                      <a:pt x="50" y="163"/>
                    </a:lnTo>
                    <a:lnTo>
                      <a:pt x="49" y="161"/>
                    </a:lnTo>
                    <a:lnTo>
                      <a:pt x="48" y="160"/>
                    </a:lnTo>
                    <a:lnTo>
                      <a:pt x="48" y="159"/>
                    </a:lnTo>
                    <a:lnTo>
                      <a:pt x="47" y="158"/>
                    </a:lnTo>
                    <a:lnTo>
                      <a:pt x="46" y="157"/>
                    </a:lnTo>
                    <a:lnTo>
                      <a:pt x="45" y="156"/>
                    </a:lnTo>
                    <a:lnTo>
                      <a:pt x="45" y="155"/>
                    </a:lnTo>
                    <a:lnTo>
                      <a:pt x="44" y="155"/>
                    </a:lnTo>
                    <a:lnTo>
                      <a:pt x="44" y="155"/>
                    </a:lnTo>
                    <a:lnTo>
                      <a:pt x="42" y="154"/>
                    </a:lnTo>
                    <a:lnTo>
                      <a:pt x="41" y="155"/>
                    </a:lnTo>
                    <a:lnTo>
                      <a:pt x="41" y="154"/>
                    </a:lnTo>
                    <a:lnTo>
                      <a:pt x="39" y="154"/>
                    </a:lnTo>
                    <a:lnTo>
                      <a:pt x="39" y="154"/>
                    </a:lnTo>
                    <a:lnTo>
                      <a:pt x="39" y="152"/>
                    </a:lnTo>
                    <a:lnTo>
                      <a:pt x="34" y="147"/>
                    </a:lnTo>
                    <a:lnTo>
                      <a:pt x="34" y="147"/>
                    </a:lnTo>
                    <a:lnTo>
                      <a:pt x="33" y="145"/>
                    </a:lnTo>
                    <a:lnTo>
                      <a:pt x="31" y="145"/>
                    </a:lnTo>
                    <a:lnTo>
                      <a:pt x="31" y="144"/>
                    </a:lnTo>
                    <a:lnTo>
                      <a:pt x="31" y="143"/>
                    </a:lnTo>
                    <a:lnTo>
                      <a:pt x="31" y="142"/>
                    </a:lnTo>
                    <a:lnTo>
                      <a:pt x="31" y="141"/>
                    </a:lnTo>
                    <a:lnTo>
                      <a:pt x="28" y="141"/>
                    </a:lnTo>
                    <a:lnTo>
                      <a:pt x="28" y="140"/>
                    </a:lnTo>
                    <a:lnTo>
                      <a:pt x="28" y="139"/>
                    </a:lnTo>
                    <a:lnTo>
                      <a:pt x="28" y="138"/>
                    </a:lnTo>
                    <a:lnTo>
                      <a:pt x="28" y="138"/>
                    </a:lnTo>
                    <a:lnTo>
                      <a:pt x="26" y="137"/>
                    </a:lnTo>
                    <a:lnTo>
                      <a:pt x="26" y="136"/>
                    </a:lnTo>
                    <a:lnTo>
                      <a:pt x="24" y="135"/>
                    </a:lnTo>
                    <a:lnTo>
                      <a:pt x="26" y="133"/>
                    </a:lnTo>
                    <a:lnTo>
                      <a:pt x="24" y="132"/>
                    </a:lnTo>
                    <a:lnTo>
                      <a:pt x="24" y="131"/>
                    </a:lnTo>
                    <a:lnTo>
                      <a:pt x="22" y="131"/>
                    </a:lnTo>
                    <a:lnTo>
                      <a:pt x="21" y="130"/>
                    </a:lnTo>
                    <a:lnTo>
                      <a:pt x="21" y="127"/>
                    </a:lnTo>
                    <a:lnTo>
                      <a:pt x="20" y="127"/>
                    </a:lnTo>
                    <a:lnTo>
                      <a:pt x="19" y="127"/>
                    </a:lnTo>
                    <a:lnTo>
                      <a:pt x="18" y="128"/>
                    </a:lnTo>
                    <a:lnTo>
                      <a:pt x="17" y="127"/>
                    </a:lnTo>
                    <a:lnTo>
                      <a:pt x="17" y="127"/>
                    </a:lnTo>
                    <a:lnTo>
                      <a:pt x="17" y="127"/>
                    </a:lnTo>
                    <a:lnTo>
                      <a:pt x="16" y="126"/>
                    </a:lnTo>
                    <a:lnTo>
                      <a:pt x="15" y="125"/>
                    </a:lnTo>
                    <a:lnTo>
                      <a:pt x="15" y="124"/>
                    </a:lnTo>
                    <a:lnTo>
                      <a:pt x="16" y="124"/>
                    </a:lnTo>
                    <a:lnTo>
                      <a:pt x="16" y="124"/>
                    </a:lnTo>
                    <a:lnTo>
                      <a:pt x="15" y="123"/>
                    </a:lnTo>
                    <a:lnTo>
                      <a:pt x="14" y="121"/>
                    </a:lnTo>
                    <a:lnTo>
                      <a:pt x="14" y="121"/>
                    </a:lnTo>
                    <a:lnTo>
                      <a:pt x="13" y="120"/>
                    </a:lnTo>
                    <a:lnTo>
                      <a:pt x="11" y="118"/>
                    </a:lnTo>
                    <a:lnTo>
                      <a:pt x="10" y="118"/>
                    </a:lnTo>
                    <a:lnTo>
                      <a:pt x="10" y="118"/>
                    </a:lnTo>
                    <a:lnTo>
                      <a:pt x="9" y="115"/>
                    </a:lnTo>
                    <a:lnTo>
                      <a:pt x="7" y="114"/>
                    </a:lnTo>
                    <a:lnTo>
                      <a:pt x="7" y="114"/>
                    </a:lnTo>
                    <a:lnTo>
                      <a:pt x="5" y="114"/>
                    </a:lnTo>
                    <a:lnTo>
                      <a:pt x="4" y="114"/>
                    </a:lnTo>
                    <a:lnTo>
                      <a:pt x="4" y="113"/>
                    </a:lnTo>
                    <a:lnTo>
                      <a:pt x="2" y="111"/>
                    </a:lnTo>
                    <a:lnTo>
                      <a:pt x="2" y="110"/>
                    </a:lnTo>
                    <a:lnTo>
                      <a:pt x="0" y="110"/>
                    </a:lnTo>
                    <a:lnTo>
                      <a:pt x="0" y="109"/>
                    </a:lnTo>
                    <a:lnTo>
                      <a:pt x="1" y="108"/>
                    </a:lnTo>
                    <a:lnTo>
                      <a:pt x="1" y="103"/>
                    </a:lnTo>
                    <a:lnTo>
                      <a:pt x="2" y="101"/>
                    </a:lnTo>
                    <a:lnTo>
                      <a:pt x="2" y="100"/>
                    </a:lnTo>
                    <a:lnTo>
                      <a:pt x="3" y="99"/>
                    </a:lnTo>
                    <a:lnTo>
                      <a:pt x="4" y="98"/>
                    </a:lnTo>
                    <a:lnTo>
                      <a:pt x="5" y="96"/>
                    </a:lnTo>
                    <a:lnTo>
                      <a:pt x="5" y="96"/>
                    </a:lnTo>
                    <a:lnTo>
                      <a:pt x="6" y="95"/>
                    </a:lnTo>
                    <a:lnTo>
                      <a:pt x="6" y="94"/>
                    </a:lnTo>
                    <a:lnTo>
                      <a:pt x="7" y="94"/>
                    </a:lnTo>
                    <a:lnTo>
                      <a:pt x="8" y="93"/>
                    </a:lnTo>
                    <a:lnTo>
                      <a:pt x="9" y="93"/>
                    </a:lnTo>
                    <a:lnTo>
                      <a:pt x="10" y="93"/>
                    </a:lnTo>
                    <a:lnTo>
                      <a:pt x="11" y="93"/>
                    </a:lnTo>
                    <a:lnTo>
                      <a:pt x="12" y="93"/>
                    </a:lnTo>
                    <a:lnTo>
                      <a:pt x="13" y="93"/>
                    </a:lnTo>
                    <a:lnTo>
                      <a:pt x="14" y="91"/>
                    </a:lnTo>
                    <a:lnTo>
                      <a:pt x="16" y="89"/>
                    </a:lnTo>
                    <a:lnTo>
                      <a:pt x="17" y="89"/>
                    </a:lnTo>
                    <a:lnTo>
                      <a:pt x="19" y="87"/>
                    </a:lnTo>
                    <a:lnTo>
                      <a:pt x="20" y="87"/>
                    </a:lnTo>
                    <a:lnTo>
                      <a:pt x="21" y="85"/>
                    </a:lnTo>
                    <a:lnTo>
                      <a:pt x="21" y="84"/>
                    </a:lnTo>
                    <a:lnTo>
                      <a:pt x="21" y="82"/>
                    </a:lnTo>
                    <a:lnTo>
                      <a:pt x="45" y="78"/>
                    </a:lnTo>
                    <a:lnTo>
                      <a:pt x="47" y="76"/>
                    </a:lnTo>
                    <a:lnTo>
                      <a:pt x="48" y="76"/>
                    </a:lnTo>
                    <a:lnTo>
                      <a:pt x="52" y="76"/>
                    </a:lnTo>
                    <a:lnTo>
                      <a:pt x="52" y="76"/>
                    </a:lnTo>
                    <a:lnTo>
                      <a:pt x="55" y="75"/>
                    </a:lnTo>
                    <a:lnTo>
                      <a:pt x="57" y="75"/>
                    </a:lnTo>
                    <a:lnTo>
                      <a:pt x="59" y="75"/>
                    </a:lnTo>
                    <a:lnTo>
                      <a:pt x="62" y="74"/>
                    </a:lnTo>
                    <a:lnTo>
                      <a:pt x="64" y="74"/>
                    </a:lnTo>
                    <a:lnTo>
                      <a:pt x="65" y="74"/>
                    </a:lnTo>
                    <a:lnTo>
                      <a:pt x="67" y="74"/>
                    </a:lnTo>
                    <a:lnTo>
                      <a:pt x="69" y="74"/>
                    </a:lnTo>
                    <a:lnTo>
                      <a:pt x="69" y="73"/>
                    </a:lnTo>
                    <a:lnTo>
                      <a:pt x="72" y="72"/>
                    </a:lnTo>
                    <a:lnTo>
                      <a:pt x="73" y="72"/>
                    </a:lnTo>
                    <a:lnTo>
                      <a:pt x="77" y="73"/>
                    </a:lnTo>
                    <a:lnTo>
                      <a:pt x="80" y="73"/>
                    </a:lnTo>
                    <a:lnTo>
                      <a:pt x="82" y="73"/>
                    </a:lnTo>
                    <a:lnTo>
                      <a:pt x="85" y="73"/>
                    </a:lnTo>
                    <a:lnTo>
                      <a:pt x="89" y="72"/>
                    </a:lnTo>
                    <a:lnTo>
                      <a:pt x="90" y="72"/>
                    </a:lnTo>
                    <a:lnTo>
                      <a:pt x="90" y="72"/>
                    </a:lnTo>
                    <a:lnTo>
                      <a:pt x="92" y="72"/>
                    </a:lnTo>
                    <a:lnTo>
                      <a:pt x="92" y="74"/>
                    </a:lnTo>
                    <a:lnTo>
                      <a:pt x="94" y="73"/>
                    </a:lnTo>
                    <a:lnTo>
                      <a:pt x="95" y="72"/>
                    </a:lnTo>
                    <a:lnTo>
                      <a:pt x="96" y="72"/>
                    </a:lnTo>
                    <a:lnTo>
                      <a:pt x="96" y="69"/>
                    </a:lnTo>
                    <a:lnTo>
                      <a:pt x="98" y="69"/>
                    </a:lnTo>
                    <a:lnTo>
                      <a:pt x="99" y="67"/>
                    </a:lnTo>
                    <a:lnTo>
                      <a:pt x="100" y="66"/>
                    </a:lnTo>
                    <a:lnTo>
                      <a:pt x="100" y="65"/>
                    </a:lnTo>
                    <a:lnTo>
                      <a:pt x="102" y="65"/>
                    </a:lnTo>
                    <a:lnTo>
                      <a:pt x="103" y="65"/>
                    </a:lnTo>
                    <a:lnTo>
                      <a:pt x="104" y="65"/>
                    </a:lnTo>
                    <a:lnTo>
                      <a:pt x="106" y="63"/>
                    </a:lnTo>
                    <a:lnTo>
                      <a:pt x="107" y="62"/>
                    </a:lnTo>
                    <a:lnTo>
                      <a:pt x="107" y="62"/>
                    </a:lnTo>
                    <a:lnTo>
                      <a:pt x="108" y="61"/>
                    </a:lnTo>
                    <a:lnTo>
                      <a:pt x="110" y="59"/>
                    </a:lnTo>
                    <a:lnTo>
                      <a:pt x="110" y="58"/>
                    </a:lnTo>
                    <a:lnTo>
                      <a:pt x="113" y="55"/>
                    </a:lnTo>
                    <a:lnTo>
                      <a:pt x="112" y="54"/>
                    </a:lnTo>
                    <a:lnTo>
                      <a:pt x="112" y="53"/>
                    </a:lnTo>
                    <a:lnTo>
                      <a:pt x="113" y="52"/>
                    </a:lnTo>
                    <a:lnTo>
                      <a:pt x="114" y="49"/>
                    </a:lnTo>
                    <a:lnTo>
                      <a:pt x="117" y="48"/>
                    </a:lnTo>
                    <a:lnTo>
                      <a:pt x="117" y="48"/>
                    </a:lnTo>
                    <a:lnTo>
                      <a:pt x="118" y="48"/>
                    </a:lnTo>
                    <a:lnTo>
                      <a:pt x="121" y="48"/>
                    </a:lnTo>
                    <a:lnTo>
                      <a:pt x="122" y="48"/>
                    </a:lnTo>
                    <a:lnTo>
                      <a:pt x="124" y="48"/>
                    </a:lnTo>
                    <a:lnTo>
                      <a:pt x="126" y="46"/>
                    </a:lnTo>
                    <a:lnTo>
                      <a:pt x="127" y="45"/>
                    </a:lnTo>
                    <a:lnTo>
                      <a:pt x="128" y="43"/>
                    </a:lnTo>
                    <a:lnTo>
                      <a:pt x="129" y="42"/>
                    </a:lnTo>
                    <a:lnTo>
                      <a:pt x="130" y="41"/>
                    </a:lnTo>
                    <a:lnTo>
                      <a:pt x="130" y="40"/>
                    </a:lnTo>
                    <a:lnTo>
                      <a:pt x="130" y="39"/>
                    </a:lnTo>
                    <a:lnTo>
                      <a:pt x="132" y="37"/>
                    </a:lnTo>
                    <a:lnTo>
                      <a:pt x="133" y="37"/>
                    </a:lnTo>
                    <a:lnTo>
                      <a:pt x="134" y="35"/>
                    </a:lnTo>
                    <a:lnTo>
                      <a:pt x="135" y="33"/>
                    </a:lnTo>
                    <a:lnTo>
                      <a:pt x="136" y="32"/>
                    </a:lnTo>
                    <a:lnTo>
                      <a:pt x="138" y="32"/>
                    </a:lnTo>
                    <a:lnTo>
                      <a:pt x="140" y="31"/>
                    </a:lnTo>
                    <a:lnTo>
                      <a:pt x="142" y="31"/>
                    </a:lnTo>
                    <a:lnTo>
                      <a:pt x="145" y="32"/>
                    </a:lnTo>
                    <a:lnTo>
                      <a:pt x="148" y="32"/>
                    </a:lnTo>
                    <a:lnTo>
                      <a:pt x="148" y="32"/>
                    </a:lnTo>
                    <a:lnTo>
                      <a:pt x="151" y="30"/>
                    </a:lnTo>
                    <a:lnTo>
                      <a:pt x="154" y="27"/>
                    </a:lnTo>
                    <a:lnTo>
                      <a:pt x="154" y="27"/>
                    </a:lnTo>
                    <a:lnTo>
                      <a:pt x="154" y="27"/>
                    </a:lnTo>
                    <a:lnTo>
                      <a:pt x="155" y="26"/>
                    </a:lnTo>
                    <a:lnTo>
                      <a:pt x="158" y="25"/>
                    </a:lnTo>
                    <a:lnTo>
                      <a:pt x="158" y="25"/>
                    </a:lnTo>
                    <a:lnTo>
                      <a:pt x="159" y="25"/>
                    </a:lnTo>
                    <a:lnTo>
                      <a:pt x="161" y="26"/>
                    </a:lnTo>
                    <a:lnTo>
                      <a:pt x="162" y="27"/>
                    </a:lnTo>
                    <a:lnTo>
                      <a:pt x="163" y="28"/>
                    </a:lnTo>
                    <a:lnTo>
                      <a:pt x="164" y="28"/>
                    </a:lnTo>
                    <a:lnTo>
                      <a:pt x="165" y="28"/>
                    </a:lnTo>
                    <a:lnTo>
                      <a:pt x="167" y="27"/>
                    </a:lnTo>
                    <a:lnTo>
                      <a:pt x="168" y="26"/>
                    </a:lnTo>
                    <a:lnTo>
                      <a:pt x="171" y="26"/>
                    </a:lnTo>
                    <a:lnTo>
                      <a:pt x="172" y="25"/>
                    </a:lnTo>
                    <a:lnTo>
                      <a:pt x="173" y="24"/>
                    </a:lnTo>
                    <a:lnTo>
                      <a:pt x="174" y="24"/>
                    </a:lnTo>
                    <a:lnTo>
                      <a:pt x="176" y="24"/>
                    </a:lnTo>
                    <a:lnTo>
                      <a:pt x="177" y="24"/>
                    </a:lnTo>
                    <a:lnTo>
                      <a:pt x="182" y="28"/>
                    </a:lnTo>
                    <a:lnTo>
                      <a:pt x="182" y="29"/>
                    </a:lnTo>
                    <a:lnTo>
                      <a:pt x="185" y="29"/>
                    </a:lnTo>
                    <a:lnTo>
                      <a:pt x="188" y="27"/>
                    </a:lnTo>
                    <a:lnTo>
                      <a:pt x="189" y="27"/>
                    </a:lnTo>
                    <a:lnTo>
                      <a:pt x="190" y="28"/>
                    </a:lnTo>
                    <a:lnTo>
                      <a:pt x="192" y="31"/>
                    </a:lnTo>
                    <a:lnTo>
                      <a:pt x="193" y="31"/>
                    </a:lnTo>
                    <a:lnTo>
                      <a:pt x="194" y="31"/>
                    </a:lnTo>
                    <a:lnTo>
                      <a:pt x="195" y="31"/>
                    </a:lnTo>
                    <a:lnTo>
                      <a:pt x="200" y="29"/>
                    </a:lnTo>
                    <a:lnTo>
                      <a:pt x="206" y="28"/>
                    </a:lnTo>
                    <a:lnTo>
                      <a:pt x="207" y="27"/>
                    </a:lnTo>
                    <a:lnTo>
                      <a:pt x="210" y="27"/>
                    </a:lnTo>
                    <a:lnTo>
                      <a:pt x="211" y="27"/>
                    </a:lnTo>
                    <a:lnTo>
                      <a:pt x="212" y="28"/>
                    </a:lnTo>
                    <a:lnTo>
                      <a:pt x="215" y="31"/>
                    </a:lnTo>
                    <a:lnTo>
                      <a:pt x="217" y="32"/>
                    </a:lnTo>
                    <a:lnTo>
                      <a:pt x="218" y="32"/>
                    </a:lnTo>
                    <a:lnTo>
                      <a:pt x="220" y="32"/>
                    </a:lnTo>
                    <a:lnTo>
                      <a:pt x="220" y="32"/>
                    </a:lnTo>
                    <a:lnTo>
                      <a:pt x="224" y="31"/>
                    </a:lnTo>
                    <a:lnTo>
                      <a:pt x="224" y="31"/>
                    </a:lnTo>
                    <a:lnTo>
                      <a:pt x="226" y="30"/>
                    </a:lnTo>
                    <a:lnTo>
                      <a:pt x="227" y="29"/>
                    </a:lnTo>
                    <a:lnTo>
                      <a:pt x="229" y="27"/>
                    </a:lnTo>
                    <a:lnTo>
                      <a:pt x="229" y="27"/>
                    </a:lnTo>
                    <a:lnTo>
                      <a:pt x="228" y="26"/>
                    </a:lnTo>
                    <a:lnTo>
                      <a:pt x="229" y="25"/>
                    </a:lnTo>
                    <a:lnTo>
                      <a:pt x="230" y="24"/>
                    </a:lnTo>
                    <a:lnTo>
                      <a:pt x="231" y="24"/>
                    </a:lnTo>
                    <a:lnTo>
                      <a:pt x="231" y="24"/>
                    </a:lnTo>
                    <a:lnTo>
                      <a:pt x="232" y="23"/>
                    </a:lnTo>
                    <a:lnTo>
                      <a:pt x="233" y="22"/>
                    </a:lnTo>
                    <a:lnTo>
                      <a:pt x="233" y="21"/>
                    </a:lnTo>
                    <a:lnTo>
                      <a:pt x="234" y="21"/>
                    </a:lnTo>
                    <a:lnTo>
                      <a:pt x="234" y="20"/>
                    </a:lnTo>
                    <a:lnTo>
                      <a:pt x="234" y="19"/>
                    </a:lnTo>
                    <a:lnTo>
                      <a:pt x="234" y="18"/>
                    </a:lnTo>
                    <a:lnTo>
                      <a:pt x="236" y="17"/>
                    </a:lnTo>
                    <a:lnTo>
                      <a:pt x="237" y="16"/>
                    </a:lnTo>
                    <a:lnTo>
                      <a:pt x="238" y="14"/>
                    </a:lnTo>
                    <a:lnTo>
                      <a:pt x="241" y="14"/>
                    </a:lnTo>
                    <a:lnTo>
                      <a:pt x="243" y="14"/>
                    </a:lnTo>
                    <a:lnTo>
                      <a:pt x="243" y="13"/>
                    </a:lnTo>
                    <a:lnTo>
                      <a:pt x="245" y="13"/>
                    </a:lnTo>
                    <a:lnTo>
                      <a:pt x="247" y="12"/>
                    </a:lnTo>
                    <a:lnTo>
                      <a:pt x="248" y="12"/>
                    </a:lnTo>
                    <a:lnTo>
                      <a:pt x="249" y="12"/>
                    </a:lnTo>
                    <a:lnTo>
                      <a:pt x="251" y="12"/>
                    </a:lnTo>
                    <a:lnTo>
                      <a:pt x="251" y="11"/>
                    </a:lnTo>
                    <a:lnTo>
                      <a:pt x="252" y="11"/>
                    </a:lnTo>
                    <a:lnTo>
                      <a:pt x="253" y="11"/>
                    </a:lnTo>
                    <a:lnTo>
                      <a:pt x="254" y="12"/>
                    </a:lnTo>
                    <a:lnTo>
                      <a:pt x="255" y="12"/>
                    </a:lnTo>
                    <a:lnTo>
                      <a:pt x="256" y="10"/>
                    </a:lnTo>
                    <a:lnTo>
                      <a:pt x="258" y="10"/>
                    </a:lnTo>
                    <a:lnTo>
                      <a:pt x="259" y="10"/>
                    </a:lnTo>
                    <a:lnTo>
                      <a:pt x="259" y="11"/>
                    </a:lnTo>
                    <a:lnTo>
                      <a:pt x="260" y="10"/>
                    </a:lnTo>
                    <a:lnTo>
                      <a:pt x="262" y="11"/>
                    </a:lnTo>
                    <a:lnTo>
                      <a:pt x="263" y="11"/>
                    </a:lnTo>
                    <a:lnTo>
                      <a:pt x="264" y="10"/>
                    </a:lnTo>
                    <a:lnTo>
                      <a:pt x="266" y="10"/>
                    </a:lnTo>
                    <a:lnTo>
                      <a:pt x="267" y="10"/>
                    </a:lnTo>
                    <a:lnTo>
                      <a:pt x="269" y="8"/>
                    </a:lnTo>
                    <a:lnTo>
                      <a:pt x="270" y="8"/>
                    </a:lnTo>
                    <a:lnTo>
                      <a:pt x="271" y="7"/>
                    </a:lnTo>
                    <a:lnTo>
                      <a:pt x="271" y="7"/>
                    </a:lnTo>
                    <a:lnTo>
                      <a:pt x="272" y="6"/>
                    </a:lnTo>
                    <a:lnTo>
                      <a:pt x="273" y="4"/>
                    </a:lnTo>
                    <a:lnTo>
                      <a:pt x="274" y="4"/>
                    </a:lnTo>
                    <a:lnTo>
                      <a:pt x="274" y="3"/>
                    </a:lnTo>
                    <a:lnTo>
                      <a:pt x="275" y="3"/>
                    </a:lnTo>
                    <a:lnTo>
                      <a:pt x="276" y="2"/>
                    </a:lnTo>
                    <a:lnTo>
                      <a:pt x="278" y="0"/>
                    </a:lnTo>
                    <a:lnTo>
                      <a:pt x="278" y="0"/>
                    </a:lnTo>
                    <a:lnTo>
                      <a:pt x="278" y="0"/>
                    </a:lnTo>
                    <a:lnTo>
                      <a:pt x="279" y="0"/>
                    </a:lnTo>
                    <a:lnTo>
                      <a:pt x="281" y="3"/>
                    </a:lnTo>
                    <a:lnTo>
                      <a:pt x="282" y="6"/>
                    </a:lnTo>
                    <a:lnTo>
                      <a:pt x="282" y="7"/>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82" name="Freeform 1241">
                <a:extLst>
                  <a:ext uri="{FF2B5EF4-FFF2-40B4-BE49-F238E27FC236}">
                    <a16:creationId xmlns:a16="http://schemas.microsoft.com/office/drawing/2014/main" id="{6E35BECA-063B-46CB-A215-61579CB82262}"/>
                  </a:ext>
                </a:extLst>
              </p:cNvPr>
              <p:cNvSpPr>
                <a:spLocks/>
              </p:cNvSpPr>
              <p:nvPr/>
            </p:nvSpPr>
            <p:spPr bwMode="auto">
              <a:xfrm>
                <a:off x="6373" y="1410"/>
                <a:ext cx="404" cy="350"/>
              </a:xfrm>
              <a:custGeom>
                <a:avLst/>
                <a:gdLst>
                  <a:gd name="T0" fmla="*/ 168 w 404"/>
                  <a:gd name="T1" fmla="*/ 7 h 350"/>
                  <a:gd name="T2" fmla="*/ 181 w 404"/>
                  <a:gd name="T3" fmla="*/ 9 h 350"/>
                  <a:gd name="T4" fmla="*/ 194 w 404"/>
                  <a:gd name="T5" fmla="*/ 14 h 350"/>
                  <a:gd name="T6" fmla="*/ 199 w 404"/>
                  <a:gd name="T7" fmla="*/ 20 h 350"/>
                  <a:gd name="T8" fmla="*/ 214 w 404"/>
                  <a:gd name="T9" fmla="*/ 26 h 350"/>
                  <a:gd name="T10" fmla="*/ 225 w 404"/>
                  <a:gd name="T11" fmla="*/ 32 h 350"/>
                  <a:gd name="T12" fmla="*/ 241 w 404"/>
                  <a:gd name="T13" fmla="*/ 40 h 350"/>
                  <a:gd name="T14" fmla="*/ 248 w 404"/>
                  <a:gd name="T15" fmla="*/ 48 h 350"/>
                  <a:gd name="T16" fmla="*/ 265 w 404"/>
                  <a:gd name="T17" fmla="*/ 57 h 350"/>
                  <a:gd name="T18" fmla="*/ 276 w 404"/>
                  <a:gd name="T19" fmla="*/ 51 h 350"/>
                  <a:gd name="T20" fmla="*/ 292 w 404"/>
                  <a:gd name="T21" fmla="*/ 57 h 350"/>
                  <a:gd name="T22" fmla="*/ 313 w 404"/>
                  <a:gd name="T23" fmla="*/ 66 h 350"/>
                  <a:gd name="T24" fmla="*/ 331 w 404"/>
                  <a:gd name="T25" fmla="*/ 71 h 350"/>
                  <a:gd name="T26" fmla="*/ 343 w 404"/>
                  <a:gd name="T27" fmla="*/ 81 h 350"/>
                  <a:gd name="T28" fmla="*/ 354 w 404"/>
                  <a:gd name="T29" fmla="*/ 94 h 350"/>
                  <a:gd name="T30" fmla="*/ 364 w 404"/>
                  <a:gd name="T31" fmla="*/ 103 h 350"/>
                  <a:gd name="T32" fmla="*/ 366 w 404"/>
                  <a:gd name="T33" fmla="*/ 110 h 350"/>
                  <a:gd name="T34" fmla="*/ 378 w 404"/>
                  <a:gd name="T35" fmla="*/ 116 h 350"/>
                  <a:gd name="T36" fmla="*/ 392 w 404"/>
                  <a:gd name="T37" fmla="*/ 129 h 350"/>
                  <a:gd name="T38" fmla="*/ 392 w 404"/>
                  <a:gd name="T39" fmla="*/ 141 h 350"/>
                  <a:gd name="T40" fmla="*/ 399 w 404"/>
                  <a:gd name="T41" fmla="*/ 169 h 350"/>
                  <a:gd name="T42" fmla="*/ 394 w 404"/>
                  <a:gd name="T43" fmla="*/ 192 h 350"/>
                  <a:gd name="T44" fmla="*/ 375 w 404"/>
                  <a:gd name="T45" fmla="*/ 198 h 350"/>
                  <a:gd name="T46" fmla="*/ 365 w 404"/>
                  <a:gd name="T47" fmla="*/ 218 h 350"/>
                  <a:gd name="T48" fmla="*/ 351 w 404"/>
                  <a:gd name="T49" fmla="*/ 251 h 350"/>
                  <a:gd name="T50" fmla="*/ 354 w 404"/>
                  <a:gd name="T51" fmla="*/ 272 h 350"/>
                  <a:gd name="T52" fmla="*/ 349 w 404"/>
                  <a:gd name="T53" fmla="*/ 284 h 350"/>
                  <a:gd name="T54" fmla="*/ 332 w 404"/>
                  <a:gd name="T55" fmla="*/ 287 h 350"/>
                  <a:gd name="T56" fmla="*/ 313 w 404"/>
                  <a:gd name="T57" fmla="*/ 294 h 350"/>
                  <a:gd name="T58" fmla="*/ 306 w 404"/>
                  <a:gd name="T59" fmla="*/ 305 h 350"/>
                  <a:gd name="T60" fmla="*/ 279 w 404"/>
                  <a:gd name="T61" fmla="*/ 305 h 350"/>
                  <a:gd name="T62" fmla="*/ 252 w 404"/>
                  <a:gd name="T63" fmla="*/ 300 h 350"/>
                  <a:gd name="T64" fmla="*/ 233 w 404"/>
                  <a:gd name="T65" fmla="*/ 303 h 350"/>
                  <a:gd name="T66" fmla="*/ 209 w 404"/>
                  <a:gd name="T67" fmla="*/ 315 h 350"/>
                  <a:gd name="T68" fmla="*/ 191 w 404"/>
                  <a:gd name="T69" fmla="*/ 329 h 350"/>
                  <a:gd name="T70" fmla="*/ 178 w 404"/>
                  <a:gd name="T71" fmla="*/ 343 h 350"/>
                  <a:gd name="T72" fmla="*/ 164 w 404"/>
                  <a:gd name="T73" fmla="*/ 345 h 350"/>
                  <a:gd name="T74" fmla="*/ 160 w 404"/>
                  <a:gd name="T75" fmla="*/ 335 h 350"/>
                  <a:gd name="T76" fmla="*/ 156 w 404"/>
                  <a:gd name="T77" fmla="*/ 324 h 350"/>
                  <a:gd name="T78" fmla="*/ 148 w 404"/>
                  <a:gd name="T79" fmla="*/ 317 h 350"/>
                  <a:gd name="T80" fmla="*/ 139 w 404"/>
                  <a:gd name="T81" fmla="*/ 308 h 350"/>
                  <a:gd name="T82" fmla="*/ 134 w 404"/>
                  <a:gd name="T83" fmla="*/ 298 h 350"/>
                  <a:gd name="T84" fmla="*/ 127 w 404"/>
                  <a:gd name="T85" fmla="*/ 289 h 350"/>
                  <a:gd name="T86" fmla="*/ 121 w 404"/>
                  <a:gd name="T87" fmla="*/ 282 h 350"/>
                  <a:gd name="T88" fmla="*/ 114 w 404"/>
                  <a:gd name="T89" fmla="*/ 279 h 350"/>
                  <a:gd name="T90" fmla="*/ 108 w 404"/>
                  <a:gd name="T91" fmla="*/ 262 h 350"/>
                  <a:gd name="T92" fmla="*/ 88 w 404"/>
                  <a:gd name="T93" fmla="*/ 245 h 350"/>
                  <a:gd name="T94" fmla="*/ 78 w 404"/>
                  <a:gd name="T95" fmla="*/ 226 h 350"/>
                  <a:gd name="T96" fmla="*/ 67 w 404"/>
                  <a:gd name="T97" fmla="*/ 210 h 350"/>
                  <a:gd name="T98" fmla="*/ 45 w 404"/>
                  <a:gd name="T99" fmla="*/ 192 h 350"/>
                  <a:gd name="T100" fmla="*/ 37 w 404"/>
                  <a:gd name="T101" fmla="*/ 177 h 350"/>
                  <a:gd name="T102" fmla="*/ 29 w 404"/>
                  <a:gd name="T103" fmla="*/ 129 h 350"/>
                  <a:gd name="T104" fmla="*/ 19 w 404"/>
                  <a:gd name="T105" fmla="*/ 101 h 350"/>
                  <a:gd name="T106" fmla="*/ 10 w 404"/>
                  <a:gd name="T107" fmla="*/ 71 h 350"/>
                  <a:gd name="T108" fmla="*/ 0 w 404"/>
                  <a:gd name="T109" fmla="*/ 40 h 350"/>
                  <a:gd name="T110" fmla="*/ 27 w 404"/>
                  <a:gd name="T111" fmla="*/ 41 h 350"/>
                  <a:gd name="T112" fmla="*/ 49 w 404"/>
                  <a:gd name="T113" fmla="*/ 34 h 350"/>
                  <a:gd name="T114" fmla="*/ 78 w 404"/>
                  <a:gd name="T115" fmla="*/ 45 h 350"/>
                  <a:gd name="T116" fmla="*/ 102 w 404"/>
                  <a:gd name="T117" fmla="*/ 55 h 350"/>
                  <a:gd name="T118" fmla="*/ 131 w 404"/>
                  <a:gd name="T119" fmla="*/ 59 h 350"/>
                  <a:gd name="T120" fmla="*/ 135 w 404"/>
                  <a:gd name="T121" fmla="*/ 32 h 350"/>
                  <a:gd name="T122" fmla="*/ 140 w 404"/>
                  <a:gd name="T123" fmla="*/ 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350">
                    <a:moveTo>
                      <a:pt x="152" y="4"/>
                    </a:moveTo>
                    <a:lnTo>
                      <a:pt x="155" y="5"/>
                    </a:lnTo>
                    <a:lnTo>
                      <a:pt x="156" y="4"/>
                    </a:lnTo>
                    <a:lnTo>
                      <a:pt x="158" y="4"/>
                    </a:lnTo>
                    <a:lnTo>
                      <a:pt x="158" y="4"/>
                    </a:lnTo>
                    <a:lnTo>
                      <a:pt x="158" y="7"/>
                    </a:lnTo>
                    <a:lnTo>
                      <a:pt x="159" y="8"/>
                    </a:lnTo>
                    <a:lnTo>
                      <a:pt x="160" y="10"/>
                    </a:lnTo>
                    <a:lnTo>
                      <a:pt x="162" y="10"/>
                    </a:lnTo>
                    <a:lnTo>
                      <a:pt x="163" y="10"/>
                    </a:lnTo>
                    <a:lnTo>
                      <a:pt x="165" y="9"/>
                    </a:lnTo>
                    <a:lnTo>
                      <a:pt x="167" y="9"/>
                    </a:lnTo>
                    <a:lnTo>
                      <a:pt x="168" y="9"/>
                    </a:lnTo>
                    <a:lnTo>
                      <a:pt x="168" y="7"/>
                    </a:lnTo>
                    <a:lnTo>
                      <a:pt x="168" y="7"/>
                    </a:lnTo>
                    <a:lnTo>
                      <a:pt x="169" y="7"/>
                    </a:lnTo>
                    <a:lnTo>
                      <a:pt x="170" y="7"/>
                    </a:lnTo>
                    <a:lnTo>
                      <a:pt x="171" y="7"/>
                    </a:lnTo>
                    <a:lnTo>
                      <a:pt x="172" y="8"/>
                    </a:lnTo>
                    <a:lnTo>
                      <a:pt x="172" y="10"/>
                    </a:lnTo>
                    <a:lnTo>
                      <a:pt x="175" y="10"/>
                    </a:lnTo>
                    <a:lnTo>
                      <a:pt x="175" y="11"/>
                    </a:lnTo>
                    <a:lnTo>
                      <a:pt x="177" y="12"/>
                    </a:lnTo>
                    <a:lnTo>
                      <a:pt x="178" y="11"/>
                    </a:lnTo>
                    <a:lnTo>
                      <a:pt x="178" y="10"/>
                    </a:lnTo>
                    <a:lnTo>
                      <a:pt x="179" y="10"/>
                    </a:lnTo>
                    <a:lnTo>
                      <a:pt x="181" y="10"/>
                    </a:lnTo>
                    <a:lnTo>
                      <a:pt x="181" y="9"/>
                    </a:lnTo>
                    <a:lnTo>
                      <a:pt x="182" y="9"/>
                    </a:lnTo>
                    <a:lnTo>
                      <a:pt x="182" y="9"/>
                    </a:lnTo>
                    <a:lnTo>
                      <a:pt x="183" y="10"/>
                    </a:lnTo>
                    <a:lnTo>
                      <a:pt x="183" y="12"/>
                    </a:lnTo>
                    <a:lnTo>
                      <a:pt x="183" y="13"/>
                    </a:lnTo>
                    <a:lnTo>
                      <a:pt x="186" y="14"/>
                    </a:lnTo>
                    <a:lnTo>
                      <a:pt x="186" y="14"/>
                    </a:lnTo>
                    <a:lnTo>
                      <a:pt x="189" y="14"/>
                    </a:lnTo>
                    <a:lnTo>
                      <a:pt x="189" y="11"/>
                    </a:lnTo>
                    <a:lnTo>
                      <a:pt x="190" y="11"/>
                    </a:lnTo>
                    <a:lnTo>
                      <a:pt x="191" y="11"/>
                    </a:lnTo>
                    <a:lnTo>
                      <a:pt x="193" y="12"/>
                    </a:lnTo>
                    <a:lnTo>
                      <a:pt x="194" y="13"/>
                    </a:lnTo>
                    <a:lnTo>
                      <a:pt x="194" y="14"/>
                    </a:lnTo>
                    <a:lnTo>
                      <a:pt x="194" y="14"/>
                    </a:lnTo>
                    <a:lnTo>
                      <a:pt x="195" y="15"/>
                    </a:lnTo>
                    <a:lnTo>
                      <a:pt x="196" y="14"/>
                    </a:lnTo>
                    <a:lnTo>
                      <a:pt x="197" y="14"/>
                    </a:lnTo>
                    <a:lnTo>
                      <a:pt x="199" y="16"/>
                    </a:lnTo>
                    <a:lnTo>
                      <a:pt x="199" y="17"/>
                    </a:lnTo>
                    <a:lnTo>
                      <a:pt x="199" y="17"/>
                    </a:lnTo>
                    <a:lnTo>
                      <a:pt x="197" y="17"/>
                    </a:lnTo>
                    <a:lnTo>
                      <a:pt x="196" y="17"/>
                    </a:lnTo>
                    <a:lnTo>
                      <a:pt x="197" y="18"/>
                    </a:lnTo>
                    <a:lnTo>
                      <a:pt x="197" y="19"/>
                    </a:lnTo>
                    <a:lnTo>
                      <a:pt x="198" y="19"/>
                    </a:lnTo>
                    <a:lnTo>
                      <a:pt x="199" y="20"/>
                    </a:lnTo>
                    <a:lnTo>
                      <a:pt x="199" y="20"/>
                    </a:lnTo>
                    <a:lnTo>
                      <a:pt x="200" y="21"/>
                    </a:lnTo>
                    <a:lnTo>
                      <a:pt x="201" y="21"/>
                    </a:lnTo>
                    <a:lnTo>
                      <a:pt x="201" y="21"/>
                    </a:lnTo>
                    <a:lnTo>
                      <a:pt x="202" y="21"/>
                    </a:lnTo>
                    <a:lnTo>
                      <a:pt x="202" y="22"/>
                    </a:lnTo>
                    <a:lnTo>
                      <a:pt x="202" y="23"/>
                    </a:lnTo>
                    <a:lnTo>
                      <a:pt x="203" y="24"/>
                    </a:lnTo>
                    <a:lnTo>
                      <a:pt x="203" y="24"/>
                    </a:lnTo>
                    <a:lnTo>
                      <a:pt x="205" y="24"/>
                    </a:lnTo>
                    <a:lnTo>
                      <a:pt x="209" y="24"/>
                    </a:lnTo>
                    <a:lnTo>
                      <a:pt x="211" y="23"/>
                    </a:lnTo>
                    <a:lnTo>
                      <a:pt x="212" y="24"/>
                    </a:lnTo>
                    <a:lnTo>
                      <a:pt x="213" y="25"/>
                    </a:lnTo>
                    <a:lnTo>
                      <a:pt x="214" y="26"/>
                    </a:lnTo>
                    <a:lnTo>
                      <a:pt x="214" y="28"/>
                    </a:lnTo>
                    <a:lnTo>
                      <a:pt x="215" y="28"/>
                    </a:lnTo>
                    <a:lnTo>
                      <a:pt x="214" y="29"/>
                    </a:lnTo>
                    <a:lnTo>
                      <a:pt x="216" y="31"/>
                    </a:lnTo>
                    <a:lnTo>
                      <a:pt x="217" y="31"/>
                    </a:lnTo>
                    <a:lnTo>
                      <a:pt x="217" y="33"/>
                    </a:lnTo>
                    <a:lnTo>
                      <a:pt x="214" y="35"/>
                    </a:lnTo>
                    <a:lnTo>
                      <a:pt x="215" y="35"/>
                    </a:lnTo>
                    <a:lnTo>
                      <a:pt x="216" y="35"/>
                    </a:lnTo>
                    <a:lnTo>
                      <a:pt x="217" y="35"/>
                    </a:lnTo>
                    <a:lnTo>
                      <a:pt x="220" y="35"/>
                    </a:lnTo>
                    <a:lnTo>
                      <a:pt x="221" y="34"/>
                    </a:lnTo>
                    <a:lnTo>
                      <a:pt x="223" y="33"/>
                    </a:lnTo>
                    <a:lnTo>
                      <a:pt x="225" y="32"/>
                    </a:lnTo>
                    <a:lnTo>
                      <a:pt x="226" y="33"/>
                    </a:lnTo>
                    <a:lnTo>
                      <a:pt x="227" y="34"/>
                    </a:lnTo>
                    <a:lnTo>
                      <a:pt x="227" y="35"/>
                    </a:lnTo>
                    <a:lnTo>
                      <a:pt x="229" y="35"/>
                    </a:lnTo>
                    <a:lnTo>
                      <a:pt x="232" y="35"/>
                    </a:lnTo>
                    <a:lnTo>
                      <a:pt x="234" y="34"/>
                    </a:lnTo>
                    <a:lnTo>
                      <a:pt x="235" y="34"/>
                    </a:lnTo>
                    <a:lnTo>
                      <a:pt x="239" y="34"/>
                    </a:lnTo>
                    <a:lnTo>
                      <a:pt x="241" y="34"/>
                    </a:lnTo>
                    <a:lnTo>
                      <a:pt x="243" y="36"/>
                    </a:lnTo>
                    <a:lnTo>
                      <a:pt x="242" y="37"/>
                    </a:lnTo>
                    <a:lnTo>
                      <a:pt x="242" y="38"/>
                    </a:lnTo>
                    <a:lnTo>
                      <a:pt x="242" y="38"/>
                    </a:lnTo>
                    <a:lnTo>
                      <a:pt x="241" y="40"/>
                    </a:lnTo>
                    <a:lnTo>
                      <a:pt x="241" y="41"/>
                    </a:lnTo>
                    <a:lnTo>
                      <a:pt x="241" y="42"/>
                    </a:lnTo>
                    <a:lnTo>
                      <a:pt x="241" y="42"/>
                    </a:lnTo>
                    <a:lnTo>
                      <a:pt x="242" y="42"/>
                    </a:lnTo>
                    <a:lnTo>
                      <a:pt x="244" y="42"/>
                    </a:lnTo>
                    <a:lnTo>
                      <a:pt x="244" y="42"/>
                    </a:lnTo>
                    <a:lnTo>
                      <a:pt x="245" y="42"/>
                    </a:lnTo>
                    <a:lnTo>
                      <a:pt x="245" y="44"/>
                    </a:lnTo>
                    <a:lnTo>
                      <a:pt x="246" y="45"/>
                    </a:lnTo>
                    <a:lnTo>
                      <a:pt x="248" y="45"/>
                    </a:lnTo>
                    <a:lnTo>
                      <a:pt x="248" y="45"/>
                    </a:lnTo>
                    <a:lnTo>
                      <a:pt x="248" y="46"/>
                    </a:lnTo>
                    <a:lnTo>
                      <a:pt x="248" y="47"/>
                    </a:lnTo>
                    <a:lnTo>
                      <a:pt x="248" y="48"/>
                    </a:lnTo>
                    <a:lnTo>
                      <a:pt x="250" y="48"/>
                    </a:lnTo>
                    <a:lnTo>
                      <a:pt x="251" y="48"/>
                    </a:lnTo>
                    <a:lnTo>
                      <a:pt x="252" y="47"/>
                    </a:lnTo>
                    <a:lnTo>
                      <a:pt x="253" y="47"/>
                    </a:lnTo>
                    <a:lnTo>
                      <a:pt x="253" y="48"/>
                    </a:lnTo>
                    <a:lnTo>
                      <a:pt x="253" y="48"/>
                    </a:lnTo>
                    <a:lnTo>
                      <a:pt x="254" y="52"/>
                    </a:lnTo>
                    <a:lnTo>
                      <a:pt x="255" y="52"/>
                    </a:lnTo>
                    <a:lnTo>
                      <a:pt x="255" y="52"/>
                    </a:lnTo>
                    <a:lnTo>
                      <a:pt x="258" y="53"/>
                    </a:lnTo>
                    <a:lnTo>
                      <a:pt x="260" y="54"/>
                    </a:lnTo>
                    <a:lnTo>
                      <a:pt x="262" y="55"/>
                    </a:lnTo>
                    <a:lnTo>
                      <a:pt x="263" y="55"/>
                    </a:lnTo>
                    <a:lnTo>
                      <a:pt x="265" y="57"/>
                    </a:lnTo>
                    <a:lnTo>
                      <a:pt x="265" y="57"/>
                    </a:lnTo>
                    <a:lnTo>
                      <a:pt x="266" y="55"/>
                    </a:lnTo>
                    <a:lnTo>
                      <a:pt x="267" y="54"/>
                    </a:lnTo>
                    <a:lnTo>
                      <a:pt x="268" y="54"/>
                    </a:lnTo>
                    <a:lnTo>
                      <a:pt x="268" y="55"/>
                    </a:lnTo>
                    <a:lnTo>
                      <a:pt x="269" y="55"/>
                    </a:lnTo>
                    <a:lnTo>
                      <a:pt x="270" y="55"/>
                    </a:lnTo>
                    <a:lnTo>
                      <a:pt x="274" y="54"/>
                    </a:lnTo>
                    <a:lnTo>
                      <a:pt x="274" y="53"/>
                    </a:lnTo>
                    <a:lnTo>
                      <a:pt x="275" y="53"/>
                    </a:lnTo>
                    <a:lnTo>
                      <a:pt x="275" y="52"/>
                    </a:lnTo>
                    <a:lnTo>
                      <a:pt x="275" y="52"/>
                    </a:lnTo>
                    <a:lnTo>
                      <a:pt x="275" y="51"/>
                    </a:lnTo>
                    <a:lnTo>
                      <a:pt x="276" y="51"/>
                    </a:lnTo>
                    <a:lnTo>
                      <a:pt x="277" y="51"/>
                    </a:lnTo>
                    <a:lnTo>
                      <a:pt x="279" y="51"/>
                    </a:lnTo>
                    <a:lnTo>
                      <a:pt x="281" y="53"/>
                    </a:lnTo>
                    <a:lnTo>
                      <a:pt x="282" y="54"/>
                    </a:lnTo>
                    <a:lnTo>
                      <a:pt x="283" y="54"/>
                    </a:lnTo>
                    <a:lnTo>
                      <a:pt x="284" y="52"/>
                    </a:lnTo>
                    <a:lnTo>
                      <a:pt x="285" y="52"/>
                    </a:lnTo>
                    <a:lnTo>
                      <a:pt x="286" y="52"/>
                    </a:lnTo>
                    <a:lnTo>
                      <a:pt x="286" y="53"/>
                    </a:lnTo>
                    <a:lnTo>
                      <a:pt x="288" y="54"/>
                    </a:lnTo>
                    <a:lnTo>
                      <a:pt x="289" y="55"/>
                    </a:lnTo>
                    <a:lnTo>
                      <a:pt x="292" y="55"/>
                    </a:lnTo>
                    <a:lnTo>
                      <a:pt x="292" y="56"/>
                    </a:lnTo>
                    <a:lnTo>
                      <a:pt x="292" y="57"/>
                    </a:lnTo>
                    <a:lnTo>
                      <a:pt x="294" y="61"/>
                    </a:lnTo>
                    <a:lnTo>
                      <a:pt x="295" y="62"/>
                    </a:lnTo>
                    <a:lnTo>
                      <a:pt x="296" y="61"/>
                    </a:lnTo>
                    <a:lnTo>
                      <a:pt x="297" y="62"/>
                    </a:lnTo>
                    <a:lnTo>
                      <a:pt x="299" y="62"/>
                    </a:lnTo>
                    <a:lnTo>
                      <a:pt x="299" y="63"/>
                    </a:lnTo>
                    <a:lnTo>
                      <a:pt x="302" y="62"/>
                    </a:lnTo>
                    <a:lnTo>
                      <a:pt x="304" y="62"/>
                    </a:lnTo>
                    <a:lnTo>
                      <a:pt x="305" y="63"/>
                    </a:lnTo>
                    <a:lnTo>
                      <a:pt x="308" y="63"/>
                    </a:lnTo>
                    <a:lnTo>
                      <a:pt x="309" y="62"/>
                    </a:lnTo>
                    <a:lnTo>
                      <a:pt x="310" y="63"/>
                    </a:lnTo>
                    <a:lnTo>
                      <a:pt x="312" y="64"/>
                    </a:lnTo>
                    <a:lnTo>
                      <a:pt x="313" y="66"/>
                    </a:lnTo>
                    <a:lnTo>
                      <a:pt x="314" y="67"/>
                    </a:lnTo>
                    <a:lnTo>
                      <a:pt x="317" y="68"/>
                    </a:lnTo>
                    <a:lnTo>
                      <a:pt x="317" y="69"/>
                    </a:lnTo>
                    <a:lnTo>
                      <a:pt x="318" y="69"/>
                    </a:lnTo>
                    <a:lnTo>
                      <a:pt x="321" y="69"/>
                    </a:lnTo>
                    <a:lnTo>
                      <a:pt x="322" y="71"/>
                    </a:lnTo>
                    <a:lnTo>
                      <a:pt x="323" y="71"/>
                    </a:lnTo>
                    <a:lnTo>
                      <a:pt x="323" y="71"/>
                    </a:lnTo>
                    <a:lnTo>
                      <a:pt x="324" y="72"/>
                    </a:lnTo>
                    <a:lnTo>
                      <a:pt x="326" y="72"/>
                    </a:lnTo>
                    <a:lnTo>
                      <a:pt x="327" y="72"/>
                    </a:lnTo>
                    <a:lnTo>
                      <a:pt x="329" y="71"/>
                    </a:lnTo>
                    <a:lnTo>
                      <a:pt x="330" y="71"/>
                    </a:lnTo>
                    <a:lnTo>
                      <a:pt x="331" y="71"/>
                    </a:lnTo>
                    <a:lnTo>
                      <a:pt x="332" y="72"/>
                    </a:lnTo>
                    <a:lnTo>
                      <a:pt x="333" y="72"/>
                    </a:lnTo>
                    <a:lnTo>
                      <a:pt x="334" y="72"/>
                    </a:lnTo>
                    <a:lnTo>
                      <a:pt x="334" y="72"/>
                    </a:lnTo>
                    <a:lnTo>
                      <a:pt x="334" y="74"/>
                    </a:lnTo>
                    <a:lnTo>
                      <a:pt x="336" y="75"/>
                    </a:lnTo>
                    <a:lnTo>
                      <a:pt x="337" y="76"/>
                    </a:lnTo>
                    <a:lnTo>
                      <a:pt x="338" y="77"/>
                    </a:lnTo>
                    <a:lnTo>
                      <a:pt x="340" y="78"/>
                    </a:lnTo>
                    <a:lnTo>
                      <a:pt x="341" y="79"/>
                    </a:lnTo>
                    <a:lnTo>
                      <a:pt x="341" y="79"/>
                    </a:lnTo>
                    <a:lnTo>
                      <a:pt x="342" y="79"/>
                    </a:lnTo>
                    <a:lnTo>
                      <a:pt x="343" y="79"/>
                    </a:lnTo>
                    <a:lnTo>
                      <a:pt x="343" y="81"/>
                    </a:lnTo>
                    <a:lnTo>
                      <a:pt x="344" y="82"/>
                    </a:lnTo>
                    <a:lnTo>
                      <a:pt x="344" y="82"/>
                    </a:lnTo>
                    <a:lnTo>
                      <a:pt x="347" y="81"/>
                    </a:lnTo>
                    <a:lnTo>
                      <a:pt x="348" y="83"/>
                    </a:lnTo>
                    <a:lnTo>
                      <a:pt x="350" y="83"/>
                    </a:lnTo>
                    <a:lnTo>
                      <a:pt x="351" y="84"/>
                    </a:lnTo>
                    <a:lnTo>
                      <a:pt x="351" y="86"/>
                    </a:lnTo>
                    <a:lnTo>
                      <a:pt x="352" y="86"/>
                    </a:lnTo>
                    <a:lnTo>
                      <a:pt x="353" y="88"/>
                    </a:lnTo>
                    <a:lnTo>
                      <a:pt x="353" y="89"/>
                    </a:lnTo>
                    <a:lnTo>
                      <a:pt x="353" y="91"/>
                    </a:lnTo>
                    <a:lnTo>
                      <a:pt x="353" y="93"/>
                    </a:lnTo>
                    <a:lnTo>
                      <a:pt x="353" y="94"/>
                    </a:lnTo>
                    <a:lnTo>
                      <a:pt x="354" y="94"/>
                    </a:lnTo>
                    <a:lnTo>
                      <a:pt x="354" y="94"/>
                    </a:lnTo>
                    <a:lnTo>
                      <a:pt x="356" y="94"/>
                    </a:lnTo>
                    <a:lnTo>
                      <a:pt x="358" y="94"/>
                    </a:lnTo>
                    <a:lnTo>
                      <a:pt x="358" y="95"/>
                    </a:lnTo>
                    <a:lnTo>
                      <a:pt x="358" y="96"/>
                    </a:lnTo>
                    <a:lnTo>
                      <a:pt x="358" y="98"/>
                    </a:lnTo>
                    <a:lnTo>
                      <a:pt x="359" y="100"/>
                    </a:lnTo>
                    <a:lnTo>
                      <a:pt x="360" y="100"/>
                    </a:lnTo>
                    <a:lnTo>
                      <a:pt x="360" y="100"/>
                    </a:lnTo>
                    <a:lnTo>
                      <a:pt x="361" y="101"/>
                    </a:lnTo>
                    <a:lnTo>
                      <a:pt x="361" y="102"/>
                    </a:lnTo>
                    <a:lnTo>
                      <a:pt x="361" y="103"/>
                    </a:lnTo>
                    <a:lnTo>
                      <a:pt x="363" y="103"/>
                    </a:lnTo>
                    <a:lnTo>
                      <a:pt x="364" y="103"/>
                    </a:lnTo>
                    <a:lnTo>
                      <a:pt x="363" y="106"/>
                    </a:lnTo>
                    <a:lnTo>
                      <a:pt x="362" y="107"/>
                    </a:lnTo>
                    <a:lnTo>
                      <a:pt x="361" y="107"/>
                    </a:lnTo>
                    <a:lnTo>
                      <a:pt x="361" y="107"/>
                    </a:lnTo>
                    <a:lnTo>
                      <a:pt x="359" y="107"/>
                    </a:lnTo>
                    <a:lnTo>
                      <a:pt x="359" y="108"/>
                    </a:lnTo>
                    <a:lnTo>
                      <a:pt x="358" y="110"/>
                    </a:lnTo>
                    <a:lnTo>
                      <a:pt x="358" y="110"/>
                    </a:lnTo>
                    <a:lnTo>
                      <a:pt x="358" y="111"/>
                    </a:lnTo>
                    <a:lnTo>
                      <a:pt x="359" y="111"/>
                    </a:lnTo>
                    <a:lnTo>
                      <a:pt x="361" y="111"/>
                    </a:lnTo>
                    <a:lnTo>
                      <a:pt x="363" y="111"/>
                    </a:lnTo>
                    <a:lnTo>
                      <a:pt x="365" y="112"/>
                    </a:lnTo>
                    <a:lnTo>
                      <a:pt x="366" y="110"/>
                    </a:lnTo>
                    <a:lnTo>
                      <a:pt x="368" y="110"/>
                    </a:lnTo>
                    <a:lnTo>
                      <a:pt x="369" y="110"/>
                    </a:lnTo>
                    <a:lnTo>
                      <a:pt x="370" y="113"/>
                    </a:lnTo>
                    <a:lnTo>
                      <a:pt x="370" y="114"/>
                    </a:lnTo>
                    <a:lnTo>
                      <a:pt x="369" y="116"/>
                    </a:lnTo>
                    <a:lnTo>
                      <a:pt x="370" y="117"/>
                    </a:lnTo>
                    <a:lnTo>
                      <a:pt x="372" y="116"/>
                    </a:lnTo>
                    <a:lnTo>
                      <a:pt x="372" y="117"/>
                    </a:lnTo>
                    <a:lnTo>
                      <a:pt x="373" y="117"/>
                    </a:lnTo>
                    <a:lnTo>
                      <a:pt x="374" y="116"/>
                    </a:lnTo>
                    <a:lnTo>
                      <a:pt x="376" y="115"/>
                    </a:lnTo>
                    <a:lnTo>
                      <a:pt x="377" y="115"/>
                    </a:lnTo>
                    <a:lnTo>
                      <a:pt x="378" y="115"/>
                    </a:lnTo>
                    <a:lnTo>
                      <a:pt x="378" y="116"/>
                    </a:lnTo>
                    <a:lnTo>
                      <a:pt x="378" y="117"/>
                    </a:lnTo>
                    <a:lnTo>
                      <a:pt x="377" y="118"/>
                    </a:lnTo>
                    <a:lnTo>
                      <a:pt x="377" y="119"/>
                    </a:lnTo>
                    <a:lnTo>
                      <a:pt x="377" y="121"/>
                    </a:lnTo>
                    <a:lnTo>
                      <a:pt x="377" y="123"/>
                    </a:lnTo>
                    <a:lnTo>
                      <a:pt x="378" y="124"/>
                    </a:lnTo>
                    <a:lnTo>
                      <a:pt x="379" y="124"/>
                    </a:lnTo>
                    <a:lnTo>
                      <a:pt x="379" y="125"/>
                    </a:lnTo>
                    <a:lnTo>
                      <a:pt x="382" y="125"/>
                    </a:lnTo>
                    <a:lnTo>
                      <a:pt x="385" y="125"/>
                    </a:lnTo>
                    <a:lnTo>
                      <a:pt x="388" y="127"/>
                    </a:lnTo>
                    <a:lnTo>
                      <a:pt x="390" y="128"/>
                    </a:lnTo>
                    <a:lnTo>
                      <a:pt x="391" y="128"/>
                    </a:lnTo>
                    <a:lnTo>
                      <a:pt x="392" y="129"/>
                    </a:lnTo>
                    <a:lnTo>
                      <a:pt x="392" y="129"/>
                    </a:lnTo>
                    <a:lnTo>
                      <a:pt x="392" y="131"/>
                    </a:lnTo>
                    <a:lnTo>
                      <a:pt x="393" y="132"/>
                    </a:lnTo>
                    <a:lnTo>
                      <a:pt x="394" y="133"/>
                    </a:lnTo>
                    <a:lnTo>
                      <a:pt x="394" y="134"/>
                    </a:lnTo>
                    <a:lnTo>
                      <a:pt x="396" y="133"/>
                    </a:lnTo>
                    <a:lnTo>
                      <a:pt x="396" y="134"/>
                    </a:lnTo>
                    <a:lnTo>
                      <a:pt x="397" y="135"/>
                    </a:lnTo>
                    <a:lnTo>
                      <a:pt x="399" y="136"/>
                    </a:lnTo>
                    <a:lnTo>
                      <a:pt x="399" y="137"/>
                    </a:lnTo>
                    <a:lnTo>
                      <a:pt x="399" y="138"/>
                    </a:lnTo>
                    <a:lnTo>
                      <a:pt x="399" y="139"/>
                    </a:lnTo>
                    <a:lnTo>
                      <a:pt x="397" y="139"/>
                    </a:lnTo>
                    <a:lnTo>
                      <a:pt x="392" y="141"/>
                    </a:lnTo>
                    <a:lnTo>
                      <a:pt x="389" y="143"/>
                    </a:lnTo>
                    <a:lnTo>
                      <a:pt x="387" y="145"/>
                    </a:lnTo>
                    <a:lnTo>
                      <a:pt x="387" y="146"/>
                    </a:lnTo>
                    <a:lnTo>
                      <a:pt x="386" y="147"/>
                    </a:lnTo>
                    <a:lnTo>
                      <a:pt x="387" y="153"/>
                    </a:lnTo>
                    <a:lnTo>
                      <a:pt x="388" y="155"/>
                    </a:lnTo>
                    <a:lnTo>
                      <a:pt x="389" y="156"/>
                    </a:lnTo>
                    <a:lnTo>
                      <a:pt x="389" y="157"/>
                    </a:lnTo>
                    <a:lnTo>
                      <a:pt x="390" y="158"/>
                    </a:lnTo>
                    <a:lnTo>
                      <a:pt x="390" y="159"/>
                    </a:lnTo>
                    <a:lnTo>
                      <a:pt x="391" y="159"/>
                    </a:lnTo>
                    <a:lnTo>
                      <a:pt x="392" y="161"/>
                    </a:lnTo>
                    <a:lnTo>
                      <a:pt x="395" y="164"/>
                    </a:lnTo>
                    <a:lnTo>
                      <a:pt x="399" y="169"/>
                    </a:lnTo>
                    <a:lnTo>
                      <a:pt x="399" y="169"/>
                    </a:lnTo>
                    <a:lnTo>
                      <a:pt x="400" y="171"/>
                    </a:lnTo>
                    <a:lnTo>
                      <a:pt x="403" y="175"/>
                    </a:lnTo>
                    <a:lnTo>
                      <a:pt x="403" y="178"/>
                    </a:lnTo>
                    <a:lnTo>
                      <a:pt x="404" y="183"/>
                    </a:lnTo>
                    <a:lnTo>
                      <a:pt x="404" y="186"/>
                    </a:lnTo>
                    <a:lnTo>
                      <a:pt x="403" y="187"/>
                    </a:lnTo>
                    <a:lnTo>
                      <a:pt x="403" y="188"/>
                    </a:lnTo>
                    <a:lnTo>
                      <a:pt x="402" y="190"/>
                    </a:lnTo>
                    <a:lnTo>
                      <a:pt x="400" y="191"/>
                    </a:lnTo>
                    <a:lnTo>
                      <a:pt x="399" y="192"/>
                    </a:lnTo>
                    <a:lnTo>
                      <a:pt x="398" y="192"/>
                    </a:lnTo>
                    <a:lnTo>
                      <a:pt x="396" y="192"/>
                    </a:lnTo>
                    <a:lnTo>
                      <a:pt x="394" y="192"/>
                    </a:lnTo>
                    <a:lnTo>
                      <a:pt x="392" y="191"/>
                    </a:lnTo>
                    <a:lnTo>
                      <a:pt x="392" y="190"/>
                    </a:lnTo>
                    <a:lnTo>
                      <a:pt x="392" y="190"/>
                    </a:lnTo>
                    <a:lnTo>
                      <a:pt x="390" y="189"/>
                    </a:lnTo>
                    <a:lnTo>
                      <a:pt x="387" y="188"/>
                    </a:lnTo>
                    <a:lnTo>
                      <a:pt x="383" y="187"/>
                    </a:lnTo>
                    <a:lnTo>
                      <a:pt x="382" y="188"/>
                    </a:lnTo>
                    <a:lnTo>
                      <a:pt x="381" y="188"/>
                    </a:lnTo>
                    <a:lnTo>
                      <a:pt x="379" y="189"/>
                    </a:lnTo>
                    <a:lnTo>
                      <a:pt x="379" y="190"/>
                    </a:lnTo>
                    <a:lnTo>
                      <a:pt x="378" y="190"/>
                    </a:lnTo>
                    <a:lnTo>
                      <a:pt x="376" y="191"/>
                    </a:lnTo>
                    <a:lnTo>
                      <a:pt x="376" y="193"/>
                    </a:lnTo>
                    <a:lnTo>
                      <a:pt x="375" y="198"/>
                    </a:lnTo>
                    <a:lnTo>
                      <a:pt x="375" y="200"/>
                    </a:lnTo>
                    <a:lnTo>
                      <a:pt x="372" y="203"/>
                    </a:lnTo>
                    <a:lnTo>
                      <a:pt x="372" y="203"/>
                    </a:lnTo>
                    <a:lnTo>
                      <a:pt x="372" y="205"/>
                    </a:lnTo>
                    <a:lnTo>
                      <a:pt x="370" y="207"/>
                    </a:lnTo>
                    <a:lnTo>
                      <a:pt x="370" y="208"/>
                    </a:lnTo>
                    <a:lnTo>
                      <a:pt x="369" y="209"/>
                    </a:lnTo>
                    <a:lnTo>
                      <a:pt x="368" y="212"/>
                    </a:lnTo>
                    <a:lnTo>
                      <a:pt x="368" y="213"/>
                    </a:lnTo>
                    <a:lnTo>
                      <a:pt x="368" y="214"/>
                    </a:lnTo>
                    <a:lnTo>
                      <a:pt x="367" y="214"/>
                    </a:lnTo>
                    <a:lnTo>
                      <a:pt x="366" y="215"/>
                    </a:lnTo>
                    <a:lnTo>
                      <a:pt x="366" y="217"/>
                    </a:lnTo>
                    <a:lnTo>
                      <a:pt x="365" y="218"/>
                    </a:lnTo>
                    <a:lnTo>
                      <a:pt x="362" y="221"/>
                    </a:lnTo>
                    <a:lnTo>
                      <a:pt x="361" y="221"/>
                    </a:lnTo>
                    <a:lnTo>
                      <a:pt x="360" y="226"/>
                    </a:lnTo>
                    <a:lnTo>
                      <a:pt x="358" y="230"/>
                    </a:lnTo>
                    <a:lnTo>
                      <a:pt x="355" y="232"/>
                    </a:lnTo>
                    <a:lnTo>
                      <a:pt x="355" y="234"/>
                    </a:lnTo>
                    <a:lnTo>
                      <a:pt x="354" y="240"/>
                    </a:lnTo>
                    <a:lnTo>
                      <a:pt x="354" y="244"/>
                    </a:lnTo>
                    <a:lnTo>
                      <a:pt x="354" y="246"/>
                    </a:lnTo>
                    <a:lnTo>
                      <a:pt x="354" y="247"/>
                    </a:lnTo>
                    <a:lnTo>
                      <a:pt x="354" y="248"/>
                    </a:lnTo>
                    <a:lnTo>
                      <a:pt x="352" y="249"/>
                    </a:lnTo>
                    <a:lnTo>
                      <a:pt x="351" y="250"/>
                    </a:lnTo>
                    <a:lnTo>
                      <a:pt x="351" y="251"/>
                    </a:lnTo>
                    <a:lnTo>
                      <a:pt x="351" y="252"/>
                    </a:lnTo>
                    <a:lnTo>
                      <a:pt x="351" y="253"/>
                    </a:lnTo>
                    <a:lnTo>
                      <a:pt x="352" y="254"/>
                    </a:lnTo>
                    <a:lnTo>
                      <a:pt x="352" y="255"/>
                    </a:lnTo>
                    <a:lnTo>
                      <a:pt x="353" y="255"/>
                    </a:lnTo>
                    <a:lnTo>
                      <a:pt x="356" y="258"/>
                    </a:lnTo>
                    <a:lnTo>
                      <a:pt x="358" y="259"/>
                    </a:lnTo>
                    <a:lnTo>
                      <a:pt x="359" y="262"/>
                    </a:lnTo>
                    <a:lnTo>
                      <a:pt x="359" y="263"/>
                    </a:lnTo>
                    <a:lnTo>
                      <a:pt x="359" y="264"/>
                    </a:lnTo>
                    <a:lnTo>
                      <a:pt x="358" y="266"/>
                    </a:lnTo>
                    <a:lnTo>
                      <a:pt x="355" y="268"/>
                    </a:lnTo>
                    <a:lnTo>
                      <a:pt x="354" y="271"/>
                    </a:lnTo>
                    <a:lnTo>
                      <a:pt x="354" y="272"/>
                    </a:lnTo>
                    <a:lnTo>
                      <a:pt x="354" y="273"/>
                    </a:lnTo>
                    <a:lnTo>
                      <a:pt x="354" y="274"/>
                    </a:lnTo>
                    <a:lnTo>
                      <a:pt x="355" y="275"/>
                    </a:lnTo>
                    <a:lnTo>
                      <a:pt x="356" y="276"/>
                    </a:lnTo>
                    <a:lnTo>
                      <a:pt x="357" y="276"/>
                    </a:lnTo>
                    <a:lnTo>
                      <a:pt x="355" y="278"/>
                    </a:lnTo>
                    <a:lnTo>
                      <a:pt x="354" y="279"/>
                    </a:lnTo>
                    <a:lnTo>
                      <a:pt x="353" y="279"/>
                    </a:lnTo>
                    <a:lnTo>
                      <a:pt x="353" y="280"/>
                    </a:lnTo>
                    <a:lnTo>
                      <a:pt x="352" y="280"/>
                    </a:lnTo>
                    <a:lnTo>
                      <a:pt x="351" y="282"/>
                    </a:lnTo>
                    <a:lnTo>
                      <a:pt x="350" y="283"/>
                    </a:lnTo>
                    <a:lnTo>
                      <a:pt x="350" y="283"/>
                    </a:lnTo>
                    <a:lnTo>
                      <a:pt x="349" y="284"/>
                    </a:lnTo>
                    <a:lnTo>
                      <a:pt x="348" y="284"/>
                    </a:lnTo>
                    <a:lnTo>
                      <a:pt x="346" y="286"/>
                    </a:lnTo>
                    <a:lnTo>
                      <a:pt x="345" y="286"/>
                    </a:lnTo>
                    <a:lnTo>
                      <a:pt x="343" y="286"/>
                    </a:lnTo>
                    <a:lnTo>
                      <a:pt x="342" y="287"/>
                    </a:lnTo>
                    <a:lnTo>
                      <a:pt x="341" y="287"/>
                    </a:lnTo>
                    <a:lnTo>
                      <a:pt x="339" y="286"/>
                    </a:lnTo>
                    <a:lnTo>
                      <a:pt x="338" y="287"/>
                    </a:lnTo>
                    <a:lnTo>
                      <a:pt x="338" y="286"/>
                    </a:lnTo>
                    <a:lnTo>
                      <a:pt x="337" y="286"/>
                    </a:lnTo>
                    <a:lnTo>
                      <a:pt x="335" y="286"/>
                    </a:lnTo>
                    <a:lnTo>
                      <a:pt x="334" y="288"/>
                    </a:lnTo>
                    <a:lnTo>
                      <a:pt x="333" y="288"/>
                    </a:lnTo>
                    <a:lnTo>
                      <a:pt x="332" y="287"/>
                    </a:lnTo>
                    <a:lnTo>
                      <a:pt x="331" y="287"/>
                    </a:lnTo>
                    <a:lnTo>
                      <a:pt x="330" y="287"/>
                    </a:lnTo>
                    <a:lnTo>
                      <a:pt x="330" y="288"/>
                    </a:lnTo>
                    <a:lnTo>
                      <a:pt x="328" y="288"/>
                    </a:lnTo>
                    <a:lnTo>
                      <a:pt x="327" y="288"/>
                    </a:lnTo>
                    <a:lnTo>
                      <a:pt x="326" y="288"/>
                    </a:lnTo>
                    <a:lnTo>
                      <a:pt x="324" y="289"/>
                    </a:lnTo>
                    <a:lnTo>
                      <a:pt x="322" y="289"/>
                    </a:lnTo>
                    <a:lnTo>
                      <a:pt x="322" y="290"/>
                    </a:lnTo>
                    <a:lnTo>
                      <a:pt x="320" y="290"/>
                    </a:lnTo>
                    <a:lnTo>
                      <a:pt x="317" y="290"/>
                    </a:lnTo>
                    <a:lnTo>
                      <a:pt x="316" y="292"/>
                    </a:lnTo>
                    <a:lnTo>
                      <a:pt x="315" y="293"/>
                    </a:lnTo>
                    <a:lnTo>
                      <a:pt x="313" y="294"/>
                    </a:lnTo>
                    <a:lnTo>
                      <a:pt x="313" y="295"/>
                    </a:lnTo>
                    <a:lnTo>
                      <a:pt x="313" y="296"/>
                    </a:lnTo>
                    <a:lnTo>
                      <a:pt x="313" y="297"/>
                    </a:lnTo>
                    <a:lnTo>
                      <a:pt x="312" y="297"/>
                    </a:lnTo>
                    <a:lnTo>
                      <a:pt x="312" y="298"/>
                    </a:lnTo>
                    <a:lnTo>
                      <a:pt x="311" y="299"/>
                    </a:lnTo>
                    <a:lnTo>
                      <a:pt x="310" y="300"/>
                    </a:lnTo>
                    <a:lnTo>
                      <a:pt x="310" y="300"/>
                    </a:lnTo>
                    <a:lnTo>
                      <a:pt x="309" y="300"/>
                    </a:lnTo>
                    <a:lnTo>
                      <a:pt x="308" y="301"/>
                    </a:lnTo>
                    <a:lnTo>
                      <a:pt x="307" y="302"/>
                    </a:lnTo>
                    <a:lnTo>
                      <a:pt x="308" y="303"/>
                    </a:lnTo>
                    <a:lnTo>
                      <a:pt x="308" y="303"/>
                    </a:lnTo>
                    <a:lnTo>
                      <a:pt x="306" y="305"/>
                    </a:lnTo>
                    <a:lnTo>
                      <a:pt x="305" y="306"/>
                    </a:lnTo>
                    <a:lnTo>
                      <a:pt x="303" y="307"/>
                    </a:lnTo>
                    <a:lnTo>
                      <a:pt x="303" y="307"/>
                    </a:lnTo>
                    <a:lnTo>
                      <a:pt x="299" y="308"/>
                    </a:lnTo>
                    <a:lnTo>
                      <a:pt x="299" y="308"/>
                    </a:lnTo>
                    <a:lnTo>
                      <a:pt x="297" y="308"/>
                    </a:lnTo>
                    <a:lnTo>
                      <a:pt x="296" y="308"/>
                    </a:lnTo>
                    <a:lnTo>
                      <a:pt x="294" y="307"/>
                    </a:lnTo>
                    <a:lnTo>
                      <a:pt x="291" y="304"/>
                    </a:lnTo>
                    <a:lnTo>
                      <a:pt x="290" y="303"/>
                    </a:lnTo>
                    <a:lnTo>
                      <a:pt x="289" y="303"/>
                    </a:lnTo>
                    <a:lnTo>
                      <a:pt x="286" y="303"/>
                    </a:lnTo>
                    <a:lnTo>
                      <a:pt x="285" y="304"/>
                    </a:lnTo>
                    <a:lnTo>
                      <a:pt x="279" y="305"/>
                    </a:lnTo>
                    <a:lnTo>
                      <a:pt x="274" y="307"/>
                    </a:lnTo>
                    <a:lnTo>
                      <a:pt x="273" y="307"/>
                    </a:lnTo>
                    <a:lnTo>
                      <a:pt x="272" y="307"/>
                    </a:lnTo>
                    <a:lnTo>
                      <a:pt x="271" y="307"/>
                    </a:lnTo>
                    <a:lnTo>
                      <a:pt x="269" y="304"/>
                    </a:lnTo>
                    <a:lnTo>
                      <a:pt x="268" y="303"/>
                    </a:lnTo>
                    <a:lnTo>
                      <a:pt x="267" y="303"/>
                    </a:lnTo>
                    <a:lnTo>
                      <a:pt x="264" y="305"/>
                    </a:lnTo>
                    <a:lnTo>
                      <a:pt x="261" y="305"/>
                    </a:lnTo>
                    <a:lnTo>
                      <a:pt x="261" y="304"/>
                    </a:lnTo>
                    <a:lnTo>
                      <a:pt x="256" y="300"/>
                    </a:lnTo>
                    <a:lnTo>
                      <a:pt x="255" y="300"/>
                    </a:lnTo>
                    <a:lnTo>
                      <a:pt x="253" y="300"/>
                    </a:lnTo>
                    <a:lnTo>
                      <a:pt x="252" y="300"/>
                    </a:lnTo>
                    <a:lnTo>
                      <a:pt x="251" y="301"/>
                    </a:lnTo>
                    <a:lnTo>
                      <a:pt x="250" y="302"/>
                    </a:lnTo>
                    <a:lnTo>
                      <a:pt x="247" y="302"/>
                    </a:lnTo>
                    <a:lnTo>
                      <a:pt x="246" y="303"/>
                    </a:lnTo>
                    <a:lnTo>
                      <a:pt x="244" y="304"/>
                    </a:lnTo>
                    <a:lnTo>
                      <a:pt x="243" y="304"/>
                    </a:lnTo>
                    <a:lnTo>
                      <a:pt x="242" y="304"/>
                    </a:lnTo>
                    <a:lnTo>
                      <a:pt x="241" y="303"/>
                    </a:lnTo>
                    <a:lnTo>
                      <a:pt x="240" y="302"/>
                    </a:lnTo>
                    <a:lnTo>
                      <a:pt x="238" y="301"/>
                    </a:lnTo>
                    <a:lnTo>
                      <a:pt x="237" y="301"/>
                    </a:lnTo>
                    <a:lnTo>
                      <a:pt x="237" y="301"/>
                    </a:lnTo>
                    <a:lnTo>
                      <a:pt x="234" y="302"/>
                    </a:lnTo>
                    <a:lnTo>
                      <a:pt x="233" y="303"/>
                    </a:lnTo>
                    <a:lnTo>
                      <a:pt x="233" y="303"/>
                    </a:lnTo>
                    <a:lnTo>
                      <a:pt x="230" y="306"/>
                    </a:lnTo>
                    <a:lnTo>
                      <a:pt x="227" y="308"/>
                    </a:lnTo>
                    <a:lnTo>
                      <a:pt x="227" y="308"/>
                    </a:lnTo>
                    <a:lnTo>
                      <a:pt x="224" y="308"/>
                    </a:lnTo>
                    <a:lnTo>
                      <a:pt x="221" y="307"/>
                    </a:lnTo>
                    <a:lnTo>
                      <a:pt x="219" y="307"/>
                    </a:lnTo>
                    <a:lnTo>
                      <a:pt x="217" y="308"/>
                    </a:lnTo>
                    <a:lnTo>
                      <a:pt x="215" y="308"/>
                    </a:lnTo>
                    <a:lnTo>
                      <a:pt x="214" y="309"/>
                    </a:lnTo>
                    <a:lnTo>
                      <a:pt x="213" y="311"/>
                    </a:lnTo>
                    <a:lnTo>
                      <a:pt x="212" y="313"/>
                    </a:lnTo>
                    <a:lnTo>
                      <a:pt x="211" y="313"/>
                    </a:lnTo>
                    <a:lnTo>
                      <a:pt x="209" y="315"/>
                    </a:lnTo>
                    <a:lnTo>
                      <a:pt x="209" y="316"/>
                    </a:lnTo>
                    <a:lnTo>
                      <a:pt x="209" y="317"/>
                    </a:lnTo>
                    <a:lnTo>
                      <a:pt x="208" y="318"/>
                    </a:lnTo>
                    <a:lnTo>
                      <a:pt x="207" y="319"/>
                    </a:lnTo>
                    <a:lnTo>
                      <a:pt x="206" y="321"/>
                    </a:lnTo>
                    <a:lnTo>
                      <a:pt x="205" y="322"/>
                    </a:lnTo>
                    <a:lnTo>
                      <a:pt x="203" y="324"/>
                    </a:lnTo>
                    <a:lnTo>
                      <a:pt x="201" y="324"/>
                    </a:lnTo>
                    <a:lnTo>
                      <a:pt x="200" y="324"/>
                    </a:lnTo>
                    <a:lnTo>
                      <a:pt x="197" y="324"/>
                    </a:lnTo>
                    <a:lnTo>
                      <a:pt x="196" y="324"/>
                    </a:lnTo>
                    <a:lnTo>
                      <a:pt x="193" y="325"/>
                    </a:lnTo>
                    <a:lnTo>
                      <a:pt x="192" y="328"/>
                    </a:lnTo>
                    <a:lnTo>
                      <a:pt x="191" y="329"/>
                    </a:lnTo>
                    <a:lnTo>
                      <a:pt x="191" y="330"/>
                    </a:lnTo>
                    <a:lnTo>
                      <a:pt x="192" y="331"/>
                    </a:lnTo>
                    <a:lnTo>
                      <a:pt x="189" y="334"/>
                    </a:lnTo>
                    <a:lnTo>
                      <a:pt x="189" y="335"/>
                    </a:lnTo>
                    <a:lnTo>
                      <a:pt x="187" y="337"/>
                    </a:lnTo>
                    <a:lnTo>
                      <a:pt x="186" y="338"/>
                    </a:lnTo>
                    <a:lnTo>
                      <a:pt x="186" y="338"/>
                    </a:lnTo>
                    <a:lnTo>
                      <a:pt x="185" y="339"/>
                    </a:lnTo>
                    <a:lnTo>
                      <a:pt x="183" y="341"/>
                    </a:lnTo>
                    <a:lnTo>
                      <a:pt x="182" y="341"/>
                    </a:lnTo>
                    <a:lnTo>
                      <a:pt x="181" y="341"/>
                    </a:lnTo>
                    <a:lnTo>
                      <a:pt x="179" y="341"/>
                    </a:lnTo>
                    <a:lnTo>
                      <a:pt x="179" y="342"/>
                    </a:lnTo>
                    <a:lnTo>
                      <a:pt x="178" y="343"/>
                    </a:lnTo>
                    <a:lnTo>
                      <a:pt x="177" y="345"/>
                    </a:lnTo>
                    <a:lnTo>
                      <a:pt x="175" y="345"/>
                    </a:lnTo>
                    <a:lnTo>
                      <a:pt x="175" y="348"/>
                    </a:lnTo>
                    <a:lnTo>
                      <a:pt x="174" y="348"/>
                    </a:lnTo>
                    <a:lnTo>
                      <a:pt x="173" y="349"/>
                    </a:lnTo>
                    <a:lnTo>
                      <a:pt x="171" y="350"/>
                    </a:lnTo>
                    <a:lnTo>
                      <a:pt x="171" y="348"/>
                    </a:lnTo>
                    <a:lnTo>
                      <a:pt x="169" y="348"/>
                    </a:lnTo>
                    <a:lnTo>
                      <a:pt x="169" y="346"/>
                    </a:lnTo>
                    <a:lnTo>
                      <a:pt x="168" y="345"/>
                    </a:lnTo>
                    <a:lnTo>
                      <a:pt x="165" y="345"/>
                    </a:lnTo>
                    <a:lnTo>
                      <a:pt x="165" y="345"/>
                    </a:lnTo>
                    <a:lnTo>
                      <a:pt x="164" y="345"/>
                    </a:lnTo>
                    <a:lnTo>
                      <a:pt x="164" y="345"/>
                    </a:lnTo>
                    <a:lnTo>
                      <a:pt x="164" y="344"/>
                    </a:lnTo>
                    <a:lnTo>
                      <a:pt x="164" y="343"/>
                    </a:lnTo>
                    <a:lnTo>
                      <a:pt x="164" y="342"/>
                    </a:lnTo>
                    <a:lnTo>
                      <a:pt x="165" y="341"/>
                    </a:lnTo>
                    <a:lnTo>
                      <a:pt x="164" y="339"/>
                    </a:lnTo>
                    <a:lnTo>
                      <a:pt x="165" y="338"/>
                    </a:lnTo>
                    <a:lnTo>
                      <a:pt x="164" y="338"/>
                    </a:lnTo>
                    <a:lnTo>
                      <a:pt x="163" y="338"/>
                    </a:lnTo>
                    <a:lnTo>
                      <a:pt x="162" y="338"/>
                    </a:lnTo>
                    <a:lnTo>
                      <a:pt x="161" y="339"/>
                    </a:lnTo>
                    <a:lnTo>
                      <a:pt x="160" y="338"/>
                    </a:lnTo>
                    <a:lnTo>
                      <a:pt x="160" y="338"/>
                    </a:lnTo>
                    <a:lnTo>
                      <a:pt x="160" y="337"/>
                    </a:lnTo>
                    <a:lnTo>
                      <a:pt x="160" y="335"/>
                    </a:lnTo>
                    <a:lnTo>
                      <a:pt x="161" y="335"/>
                    </a:lnTo>
                    <a:lnTo>
                      <a:pt x="161" y="334"/>
                    </a:lnTo>
                    <a:lnTo>
                      <a:pt x="160" y="332"/>
                    </a:lnTo>
                    <a:lnTo>
                      <a:pt x="160" y="331"/>
                    </a:lnTo>
                    <a:lnTo>
                      <a:pt x="159" y="330"/>
                    </a:lnTo>
                    <a:lnTo>
                      <a:pt x="158" y="329"/>
                    </a:lnTo>
                    <a:lnTo>
                      <a:pt x="157" y="328"/>
                    </a:lnTo>
                    <a:lnTo>
                      <a:pt x="156" y="328"/>
                    </a:lnTo>
                    <a:lnTo>
                      <a:pt x="154" y="328"/>
                    </a:lnTo>
                    <a:lnTo>
                      <a:pt x="154" y="328"/>
                    </a:lnTo>
                    <a:lnTo>
                      <a:pt x="154" y="327"/>
                    </a:lnTo>
                    <a:lnTo>
                      <a:pt x="155" y="325"/>
                    </a:lnTo>
                    <a:lnTo>
                      <a:pt x="155" y="324"/>
                    </a:lnTo>
                    <a:lnTo>
                      <a:pt x="156" y="324"/>
                    </a:lnTo>
                    <a:lnTo>
                      <a:pt x="156" y="322"/>
                    </a:lnTo>
                    <a:lnTo>
                      <a:pt x="155" y="321"/>
                    </a:lnTo>
                    <a:lnTo>
                      <a:pt x="155" y="319"/>
                    </a:lnTo>
                    <a:lnTo>
                      <a:pt x="155" y="318"/>
                    </a:lnTo>
                    <a:lnTo>
                      <a:pt x="155" y="317"/>
                    </a:lnTo>
                    <a:lnTo>
                      <a:pt x="155" y="316"/>
                    </a:lnTo>
                    <a:lnTo>
                      <a:pt x="154" y="316"/>
                    </a:lnTo>
                    <a:lnTo>
                      <a:pt x="152" y="315"/>
                    </a:lnTo>
                    <a:lnTo>
                      <a:pt x="151" y="316"/>
                    </a:lnTo>
                    <a:lnTo>
                      <a:pt x="151" y="317"/>
                    </a:lnTo>
                    <a:lnTo>
                      <a:pt x="150" y="318"/>
                    </a:lnTo>
                    <a:lnTo>
                      <a:pt x="148" y="318"/>
                    </a:lnTo>
                    <a:lnTo>
                      <a:pt x="148" y="317"/>
                    </a:lnTo>
                    <a:lnTo>
                      <a:pt x="148" y="317"/>
                    </a:lnTo>
                    <a:lnTo>
                      <a:pt x="148" y="316"/>
                    </a:lnTo>
                    <a:lnTo>
                      <a:pt x="148" y="315"/>
                    </a:lnTo>
                    <a:lnTo>
                      <a:pt x="148" y="314"/>
                    </a:lnTo>
                    <a:lnTo>
                      <a:pt x="146" y="314"/>
                    </a:lnTo>
                    <a:lnTo>
                      <a:pt x="144" y="314"/>
                    </a:lnTo>
                    <a:lnTo>
                      <a:pt x="144" y="314"/>
                    </a:lnTo>
                    <a:lnTo>
                      <a:pt x="144" y="312"/>
                    </a:lnTo>
                    <a:lnTo>
                      <a:pt x="145" y="310"/>
                    </a:lnTo>
                    <a:lnTo>
                      <a:pt x="144" y="310"/>
                    </a:lnTo>
                    <a:lnTo>
                      <a:pt x="143" y="310"/>
                    </a:lnTo>
                    <a:lnTo>
                      <a:pt x="143" y="309"/>
                    </a:lnTo>
                    <a:lnTo>
                      <a:pt x="142" y="308"/>
                    </a:lnTo>
                    <a:lnTo>
                      <a:pt x="140" y="308"/>
                    </a:lnTo>
                    <a:lnTo>
                      <a:pt x="139" y="308"/>
                    </a:lnTo>
                    <a:lnTo>
                      <a:pt x="138" y="307"/>
                    </a:lnTo>
                    <a:lnTo>
                      <a:pt x="138" y="307"/>
                    </a:lnTo>
                    <a:lnTo>
                      <a:pt x="139" y="306"/>
                    </a:lnTo>
                    <a:lnTo>
                      <a:pt x="138" y="305"/>
                    </a:lnTo>
                    <a:lnTo>
                      <a:pt x="138" y="305"/>
                    </a:lnTo>
                    <a:lnTo>
                      <a:pt x="137" y="306"/>
                    </a:lnTo>
                    <a:lnTo>
                      <a:pt x="136" y="305"/>
                    </a:lnTo>
                    <a:lnTo>
                      <a:pt x="135" y="303"/>
                    </a:lnTo>
                    <a:lnTo>
                      <a:pt x="134" y="302"/>
                    </a:lnTo>
                    <a:lnTo>
                      <a:pt x="134" y="300"/>
                    </a:lnTo>
                    <a:lnTo>
                      <a:pt x="134" y="300"/>
                    </a:lnTo>
                    <a:lnTo>
                      <a:pt x="134" y="299"/>
                    </a:lnTo>
                    <a:lnTo>
                      <a:pt x="134" y="299"/>
                    </a:lnTo>
                    <a:lnTo>
                      <a:pt x="134" y="298"/>
                    </a:lnTo>
                    <a:lnTo>
                      <a:pt x="134" y="297"/>
                    </a:lnTo>
                    <a:lnTo>
                      <a:pt x="134" y="296"/>
                    </a:lnTo>
                    <a:lnTo>
                      <a:pt x="132" y="295"/>
                    </a:lnTo>
                    <a:lnTo>
                      <a:pt x="132" y="293"/>
                    </a:lnTo>
                    <a:lnTo>
                      <a:pt x="131" y="293"/>
                    </a:lnTo>
                    <a:lnTo>
                      <a:pt x="132" y="292"/>
                    </a:lnTo>
                    <a:lnTo>
                      <a:pt x="133" y="291"/>
                    </a:lnTo>
                    <a:lnTo>
                      <a:pt x="133" y="290"/>
                    </a:lnTo>
                    <a:lnTo>
                      <a:pt x="132" y="290"/>
                    </a:lnTo>
                    <a:lnTo>
                      <a:pt x="131" y="291"/>
                    </a:lnTo>
                    <a:lnTo>
                      <a:pt x="130" y="291"/>
                    </a:lnTo>
                    <a:lnTo>
                      <a:pt x="129" y="290"/>
                    </a:lnTo>
                    <a:lnTo>
                      <a:pt x="127" y="290"/>
                    </a:lnTo>
                    <a:lnTo>
                      <a:pt x="127" y="289"/>
                    </a:lnTo>
                    <a:lnTo>
                      <a:pt x="126" y="288"/>
                    </a:lnTo>
                    <a:lnTo>
                      <a:pt x="126" y="286"/>
                    </a:lnTo>
                    <a:lnTo>
                      <a:pt x="125" y="286"/>
                    </a:lnTo>
                    <a:lnTo>
                      <a:pt x="124" y="286"/>
                    </a:lnTo>
                    <a:lnTo>
                      <a:pt x="124" y="288"/>
                    </a:lnTo>
                    <a:lnTo>
                      <a:pt x="123" y="288"/>
                    </a:lnTo>
                    <a:lnTo>
                      <a:pt x="122" y="288"/>
                    </a:lnTo>
                    <a:lnTo>
                      <a:pt x="122" y="286"/>
                    </a:lnTo>
                    <a:lnTo>
                      <a:pt x="124" y="286"/>
                    </a:lnTo>
                    <a:lnTo>
                      <a:pt x="123" y="285"/>
                    </a:lnTo>
                    <a:lnTo>
                      <a:pt x="121" y="283"/>
                    </a:lnTo>
                    <a:lnTo>
                      <a:pt x="120" y="283"/>
                    </a:lnTo>
                    <a:lnTo>
                      <a:pt x="120" y="282"/>
                    </a:lnTo>
                    <a:lnTo>
                      <a:pt x="121" y="282"/>
                    </a:lnTo>
                    <a:lnTo>
                      <a:pt x="121" y="281"/>
                    </a:lnTo>
                    <a:lnTo>
                      <a:pt x="121" y="279"/>
                    </a:lnTo>
                    <a:lnTo>
                      <a:pt x="121" y="278"/>
                    </a:lnTo>
                    <a:lnTo>
                      <a:pt x="122" y="277"/>
                    </a:lnTo>
                    <a:lnTo>
                      <a:pt x="123" y="276"/>
                    </a:lnTo>
                    <a:lnTo>
                      <a:pt x="123" y="276"/>
                    </a:lnTo>
                    <a:lnTo>
                      <a:pt x="122" y="276"/>
                    </a:lnTo>
                    <a:lnTo>
                      <a:pt x="120" y="276"/>
                    </a:lnTo>
                    <a:lnTo>
                      <a:pt x="120" y="276"/>
                    </a:lnTo>
                    <a:lnTo>
                      <a:pt x="119" y="276"/>
                    </a:lnTo>
                    <a:lnTo>
                      <a:pt x="118" y="276"/>
                    </a:lnTo>
                    <a:lnTo>
                      <a:pt x="117" y="276"/>
                    </a:lnTo>
                    <a:lnTo>
                      <a:pt x="115" y="279"/>
                    </a:lnTo>
                    <a:lnTo>
                      <a:pt x="114" y="279"/>
                    </a:lnTo>
                    <a:lnTo>
                      <a:pt x="113" y="278"/>
                    </a:lnTo>
                    <a:lnTo>
                      <a:pt x="113" y="276"/>
                    </a:lnTo>
                    <a:lnTo>
                      <a:pt x="113" y="275"/>
                    </a:lnTo>
                    <a:lnTo>
                      <a:pt x="113" y="273"/>
                    </a:lnTo>
                    <a:lnTo>
                      <a:pt x="113" y="271"/>
                    </a:lnTo>
                    <a:lnTo>
                      <a:pt x="113" y="269"/>
                    </a:lnTo>
                    <a:lnTo>
                      <a:pt x="113" y="268"/>
                    </a:lnTo>
                    <a:lnTo>
                      <a:pt x="113" y="266"/>
                    </a:lnTo>
                    <a:lnTo>
                      <a:pt x="113" y="264"/>
                    </a:lnTo>
                    <a:lnTo>
                      <a:pt x="113" y="263"/>
                    </a:lnTo>
                    <a:lnTo>
                      <a:pt x="113" y="262"/>
                    </a:lnTo>
                    <a:lnTo>
                      <a:pt x="111" y="262"/>
                    </a:lnTo>
                    <a:lnTo>
                      <a:pt x="110" y="262"/>
                    </a:lnTo>
                    <a:lnTo>
                      <a:pt x="108" y="262"/>
                    </a:lnTo>
                    <a:lnTo>
                      <a:pt x="107" y="262"/>
                    </a:lnTo>
                    <a:lnTo>
                      <a:pt x="105" y="260"/>
                    </a:lnTo>
                    <a:lnTo>
                      <a:pt x="102" y="259"/>
                    </a:lnTo>
                    <a:lnTo>
                      <a:pt x="101" y="257"/>
                    </a:lnTo>
                    <a:lnTo>
                      <a:pt x="99" y="255"/>
                    </a:lnTo>
                    <a:lnTo>
                      <a:pt x="97" y="253"/>
                    </a:lnTo>
                    <a:lnTo>
                      <a:pt x="96" y="252"/>
                    </a:lnTo>
                    <a:lnTo>
                      <a:pt x="94" y="252"/>
                    </a:lnTo>
                    <a:lnTo>
                      <a:pt x="93" y="251"/>
                    </a:lnTo>
                    <a:lnTo>
                      <a:pt x="92" y="247"/>
                    </a:lnTo>
                    <a:lnTo>
                      <a:pt x="91" y="247"/>
                    </a:lnTo>
                    <a:lnTo>
                      <a:pt x="89" y="246"/>
                    </a:lnTo>
                    <a:lnTo>
                      <a:pt x="89" y="245"/>
                    </a:lnTo>
                    <a:lnTo>
                      <a:pt x="88" y="245"/>
                    </a:lnTo>
                    <a:lnTo>
                      <a:pt x="88" y="243"/>
                    </a:lnTo>
                    <a:lnTo>
                      <a:pt x="87" y="241"/>
                    </a:lnTo>
                    <a:lnTo>
                      <a:pt x="86" y="241"/>
                    </a:lnTo>
                    <a:lnTo>
                      <a:pt x="84" y="240"/>
                    </a:lnTo>
                    <a:lnTo>
                      <a:pt x="82" y="239"/>
                    </a:lnTo>
                    <a:lnTo>
                      <a:pt x="81" y="238"/>
                    </a:lnTo>
                    <a:lnTo>
                      <a:pt x="81" y="238"/>
                    </a:lnTo>
                    <a:lnTo>
                      <a:pt x="81" y="234"/>
                    </a:lnTo>
                    <a:lnTo>
                      <a:pt x="81" y="234"/>
                    </a:lnTo>
                    <a:lnTo>
                      <a:pt x="79" y="231"/>
                    </a:lnTo>
                    <a:lnTo>
                      <a:pt x="79" y="230"/>
                    </a:lnTo>
                    <a:lnTo>
                      <a:pt x="78" y="229"/>
                    </a:lnTo>
                    <a:lnTo>
                      <a:pt x="78" y="228"/>
                    </a:lnTo>
                    <a:lnTo>
                      <a:pt x="78" y="226"/>
                    </a:lnTo>
                    <a:lnTo>
                      <a:pt x="77" y="225"/>
                    </a:lnTo>
                    <a:lnTo>
                      <a:pt x="74" y="222"/>
                    </a:lnTo>
                    <a:lnTo>
                      <a:pt x="74" y="221"/>
                    </a:lnTo>
                    <a:lnTo>
                      <a:pt x="73" y="219"/>
                    </a:lnTo>
                    <a:lnTo>
                      <a:pt x="72" y="218"/>
                    </a:lnTo>
                    <a:lnTo>
                      <a:pt x="72" y="218"/>
                    </a:lnTo>
                    <a:lnTo>
                      <a:pt x="69" y="219"/>
                    </a:lnTo>
                    <a:lnTo>
                      <a:pt x="69" y="219"/>
                    </a:lnTo>
                    <a:lnTo>
                      <a:pt x="68" y="218"/>
                    </a:lnTo>
                    <a:lnTo>
                      <a:pt x="68" y="217"/>
                    </a:lnTo>
                    <a:lnTo>
                      <a:pt x="69" y="214"/>
                    </a:lnTo>
                    <a:lnTo>
                      <a:pt x="69" y="214"/>
                    </a:lnTo>
                    <a:lnTo>
                      <a:pt x="68" y="211"/>
                    </a:lnTo>
                    <a:lnTo>
                      <a:pt x="67" y="210"/>
                    </a:lnTo>
                    <a:lnTo>
                      <a:pt x="66" y="209"/>
                    </a:lnTo>
                    <a:lnTo>
                      <a:pt x="66" y="207"/>
                    </a:lnTo>
                    <a:lnTo>
                      <a:pt x="65" y="206"/>
                    </a:lnTo>
                    <a:lnTo>
                      <a:pt x="62" y="202"/>
                    </a:lnTo>
                    <a:lnTo>
                      <a:pt x="60" y="201"/>
                    </a:lnTo>
                    <a:lnTo>
                      <a:pt x="57" y="202"/>
                    </a:lnTo>
                    <a:lnTo>
                      <a:pt x="56" y="202"/>
                    </a:lnTo>
                    <a:lnTo>
                      <a:pt x="55" y="201"/>
                    </a:lnTo>
                    <a:lnTo>
                      <a:pt x="55" y="200"/>
                    </a:lnTo>
                    <a:lnTo>
                      <a:pt x="54" y="197"/>
                    </a:lnTo>
                    <a:lnTo>
                      <a:pt x="53" y="196"/>
                    </a:lnTo>
                    <a:lnTo>
                      <a:pt x="50" y="193"/>
                    </a:lnTo>
                    <a:lnTo>
                      <a:pt x="46" y="193"/>
                    </a:lnTo>
                    <a:lnTo>
                      <a:pt x="45" y="192"/>
                    </a:lnTo>
                    <a:lnTo>
                      <a:pt x="45" y="192"/>
                    </a:lnTo>
                    <a:lnTo>
                      <a:pt x="43" y="190"/>
                    </a:lnTo>
                    <a:lnTo>
                      <a:pt x="43" y="190"/>
                    </a:lnTo>
                    <a:lnTo>
                      <a:pt x="43" y="187"/>
                    </a:lnTo>
                    <a:lnTo>
                      <a:pt x="42" y="186"/>
                    </a:lnTo>
                    <a:lnTo>
                      <a:pt x="41" y="183"/>
                    </a:lnTo>
                    <a:lnTo>
                      <a:pt x="38" y="182"/>
                    </a:lnTo>
                    <a:lnTo>
                      <a:pt x="37" y="181"/>
                    </a:lnTo>
                    <a:lnTo>
                      <a:pt x="35" y="181"/>
                    </a:lnTo>
                    <a:lnTo>
                      <a:pt x="34" y="181"/>
                    </a:lnTo>
                    <a:lnTo>
                      <a:pt x="34" y="180"/>
                    </a:lnTo>
                    <a:lnTo>
                      <a:pt x="35" y="179"/>
                    </a:lnTo>
                    <a:lnTo>
                      <a:pt x="35" y="179"/>
                    </a:lnTo>
                    <a:lnTo>
                      <a:pt x="37" y="177"/>
                    </a:lnTo>
                    <a:lnTo>
                      <a:pt x="37" y="176"/>
                    </a:lnTo>
                    <a:lnTo>
                      <a:pt x="37" y="175"/>
                    </a:lnTo>
                    <a:lnTo>
                      <a:pt x="36" y="169"/>
                    </a:lnTo>
                    <a:lnTo>
                      <a:pt x="36" y="167"/>
                    </a:lnTo>
                    <a:lnTo>
                      <a:pt x="38" y="164"/>
                    </a:lnTo>
                    <a:lnTo>
                      <a:pt x="38" y="162"/>
                    </a:lnTo>
                    <a:lnTo>
                      <a:pt x="39" y="158"/>
                    </a:lnTo>
                    <a:lnTo>
                      <a:pt x="39" y="157"/>
                    </a:lnTo>
                    <a:lnTo>
                      <a:pt x="39" y="156"/>
                    </a:lnTo>
                    <a:lnTo>
                      <a:pt x="38" y="153"/>
                    </a:lnTo>
                    <a:lnTo>
                      <a:pt x="41" y="147"/>
                    </a:lnTo>
                    <a:lnTo>
                      <a:pt x="37" y="141"/>
                    </a:lnTo>
                    <a:lnTo>
                      <a:pt x="32" y="134"/>
                    </a:lnTo>
                    <a:lnTo>
                      <a:pt x="29" y="129"/>
                    </a:lnTo>
                    <a:lnTo>
                      <a:pt x="28" y="128"/>
                    </a:lnTo>
                    <a:lnTo>
                      <a:pt x="27" y="127"/>
                    </a:lnTo>
                    <a:lnTo>
                      <a:pt x="24" y="126"/>
                    </a:lnTo>
                    <a:lnTo>
                      <a:pt x="23" y="124"/>
                    </a:lnTo>
                    <a:lnTo>
                      <a:pt x="20" y="119"/>
                    </a:lnTo>
                    <a:lnTo>
                      <a:pt x="20" y="117"/>
                    </a:lnTo>
                    <a:lnTo>
                      <a:pt x="19" y="114"/>
                    </a:lnTo>
                    <a:lnTo>
                      <a:pt x="19" y="112"/>
                    </a:lnTo>
                    <a:lnTo>
                      <a:pt x="20" y="112"/>
                    </a:lnTo>
                    <a:lnTo>
                      <a:pt x="21" y="110"/>
                    </a:lnTo>
                    <a:lnTo>
                      <a:pt x="21" y="109"/>
                    </a:lnTo>
                    <a:lnTo>
                      <a:pt x="20" y="105"/>
                    </a:lnTo>
                    <a:lnTo>
                      <a:pt x="20" y="103"/>
                    </a:lnTo>
                    <a:lnTo>
                      <a:pt x="19" y="101"/>
                    </a:lnTo>
                    <a:lnTo>
                      <a:pt x="18" y="99"/>
                    </a:lnTo>
                    <a:lnTo>
                      <a:pt x="18" y="97"/>
                    </a:lnTo>
                    <a:lnTo>
                      <a:pt x="17" y="94"/>
                    </a:lnTo>
                    <a:lnTo>
                      <a:pt x="17" y="90"/>
                    </a:lnTo>
                    <a:lnTo>
                      <a:pt x="17" y="88"/>
                    </a:lnTo>
                    <a:lnTo>
                      <a:pt x="17" y="83"/>
                    </a:lnTo>
                    <a:lnTo>
                      <a:pt x="16" y="81"/>
                    </a:lnTo>
                    <a:lnTo>
                      <a:pt x="15" y="81"/>
                    </a:lnTo>
                    <a:lnTo>
                      <a:pt x="13" y="79"/>
                    </a:lnTo>
                    <a:lnTo>
                      <a:pt x="12" y="77"/>
                    </a:lnTo>
                    <a:lnTo>
                      <a:pt x="13" y="76"/>
                    </a:lnTo>
                    <a:lnTo>
                      <a:pt x="14" y="74"/>
                    </a:lnTo>
                    <a:lnTo>
                      <a:pt x="14" y="73"/>
                    </a:lnTo>
                    <a:lnTo>
                      <a:pt x="10" y="71"/>
                    </a:lnTo>
                    <a:lnTo>
                      <a:pt x="7" y="67"/>
                    </a:lnTo>
                    <a:lnTo>
                      <a:pt x="6" y="66"/>
                    </a:lnTo>
                    <a:lnTo>
                      <a:pt x="5" y="62"/>
                    </a:lnTo>
                    <a:lnTo>
                      <a:pt x="6" y="59"/>
                    </a:lnTo>
                    <a:lnTo>
                      <a:pt x="7" y="59"/>
                    </a:lnTo>
                    <a:lnTo>
                      <a:pt x="8" y="57"/>
                    </a:lnTo>
                    <a:lnTo>
                      <a:pt x="10" y="56"/>
                    </a:lnTo>
                    <a:lnTo>
                      <a:pt x="11" y="55"/>
                    </a:lnTo>
                    <a:lnTo>
                      <a:pt x="12" y="52"/>
                    </a:lnTo>
                    <a:lnTo>
                      <a:pt x="10" y="48"/>
                    </a:lnTo>
                    <a:lnTo>
                      <a:pt x="9" y="45"/>
                    </a:lnTo>
                    <a:lnTo>
                      <a:pt x="7" y="43"/>
                    </a:lnTo>
                    <a:lnTo>
                      <a:pt x="1" y="42"/>
                    </a:lnTo>
                    <a:lnTo>
                      <a:pt x="0" y="40"/>
                    </a:lnTo>
                    <a:lnTo>
                      <a:pt x="0" y="39"/>
                    </a:lnTo>
                    <a:lnTo>
                      <a:pt x="3" y="35"/>
                    </a:lnTo>
                    <a:lnTo>
                      <a:pt x="3" y="35"/>
                    </a:lnTo>
                    <a:lnTo>
                      <a:pt x="5" y="35"/>
                    </a:lnTo>
                    <a:lnTo>
                      <a:pt x="7" y="35"/>
                    </a:lnTo>
                    <a:lnTo>
                      <a:pt x="8" y="35"/>
                    </a:lnTo>
                    <a:lnTo>
                      <a:pt x="12" y="36"/>
                    </a:lnTo>
                    <a:lnTo>
                      <a:pt x="15" y="37"/>
                    </a:lnTo>
                    <a:lnTo>
                      <a:pt x="19" y="37"/>
                    </a:lnTo>
                    <a:lnTo>
                      <a:pt x="20" y="38"/>
                    </a:lnTo>
                    <a:lnTo>
                      <a:pt x="22" y="38"/>
                    </a:lnTo>
                    <a:lnTo>
                      <a:pt x="24" y="40"/>
                    </a:lnTo>
                    <a:lnTo>
                      <a:pt x="26" y="41"/>
                    </a:lnTo>
                    <a:lnTo>
                      <a:pt x="27" y="41"/>
                    </a:lnTo>
                    <a:lnTo>
                      <a:pt x="27" y="41"/>
                    </a:lnTo>
                    <a:lnTo>
                      <a:pt x="28" y="41"/>
                    </a:lnTo>
                    <a:lnTo>
                      <a:pt x="30" y="42"/>
                    </a:lnTo>
                    <a:lnTo>
                      <a:pt x="29" y="38"/>
                    </a:lnTo>
                    <a:lnTo>
                      <a:pt x="31" y="36"/>
                    </a:lnTo>
                    <a:lnTo>
                      <a:pt x="31" y="35"/>
                    </a:lnTo>
                    <a:lnTo>
                      <a:pt x="31" y="35"/>
                    </a:lnTo>
                    <a:lnTo>
                      <a:pt x="32" y="35"/>
                    </a:lnTo>
                    <a:lnTo>
                      <a:pt x="34" y="35"/>
                    </a:lnTo>
                    <a:lnTo>
                      <a:pt x="38" y="35"/>
                    </a:lnTo>
                    <a:lnTo>
                      <a:pt x="39" y="34"/>
                    </a:lnTo>
                    <a:lnTo>
                      <a:pt x="41" y="35"/>
                    </a:lnTo>
                    <a:lnTo>
                      <a:pt x="46" y="34"/>
                    </a:lnTo>
                    <a:lnTo>
                      <a:pt x="49" y="34"/>
                    </a:lnTo>
                    <a:lnTo>
                      <a:pt x="51" y="35"/>
                    </a:lnTo>
                    <a:lnTo>
                      <a:pt x="53" y="35"/>
                    </a:lnTo>
                    <a:lnTo>
                      <a:pt x="55" y="36"/>
                    </a:lnTo>
                    <a:lnTo>
                      <a:pt x="56" y="38"/>
                    </a:lnTo>
                    <a:lnTo>
                      <a:pt x="57" y="38"/>
                    </a:lnTo>
                    <a:lnTo>
                      <a:pt x="59" y="39"/>
                    </a:lnTo>
                    <a:lnTo>
                      <a:pt x="62" y="40"/>
                    </a:lnTo>
                    <a:lnTo>
                      <a:pt x="63" y="41"/>
                    </a:lnTo>
                    <a:lnTo>
                      <a:pt x="64" y="40"/>
                    </a:lnTo>
                    <a:lnTo>
                      <a:pt x="68" y="43"/>
                    </a:lnTo>
                    <a:lnTo>
                      <a:pt x="70" y="44"/>
                    </a:lnTo>
                    <a:lnTo>
                      <a:pt x="73" y="43"/>
                    </a:lnTo>
                    <a:lnTo>
                      <a:pt x="75" y="42"/>
                    </a:lnTo>
                    <a:lnTo>
                      <a:pt x="78" y="45"/>
                    </a:lnTo>
                    <a:lnTo>
                      <a:pt x="82" y="45"/>
                    </a:lnTo>
                    <a:lnTo>
                      <a:pt x="83" y="45"/>
                    </a:lnTo>
                    <a:lnTo>
                      <a:pt x="85" y="47"/>
                    </a:lnTo>
                    <a:lnTo>
                      <a:pt x="86" y="48"/>
                    </a:lnTo>
                    <a:lnTo>
                      <a:pt x="86" y="48"/>
                    </a:lnTo>
                    <a:lnTo>
                      <a:pt x="88" y="48"/>
                    </a:lnTo>
                    <a:lnTo>
                      <a:pt x="90" y="48"/>
                    </a:lnTo>
                    <a:lnTo>
                      <a:pt x="92" y="50"/>
                    </a:lnTo>
                    <a:lnTo>
                      <a:pt x="94" y="50"/>
                    </a:lnTo>
                    <a:lnTo>
                      <a:pt x="96" y="51"/>
                    </a:lnTo>
                    <a:lnTo>
                      <a:pt x="96" y="54"/>
                    </a:lnTo>
                    <a:lnTo>
                      <a:pt x="99" y="55"/>
                    </a:lnTo>
                    <a:lnTo>
                      <a:pt x="100" y="55"/>
                    </a:lnTo>
                    <a:lnTo>
                      <a:pt x="102" y="55"/>
                    </a:lnTo>
                    <a:lnTo>
                      <a:pt x="103" y="56"/>
                    </a:lnTo>
                    <a:lnTo>
                      <a:pt x="106" y="57"/>
                    </a:lnTo>
                    <a:lnTo>
                      <a:pt x="109" y="56"/>
                    </a:lnTo>
                    <a:lnTo>
                      <a:pt x="110" y="55"/>
                    </a:lnTo>
                    <a:lnTo>
                      <a:pt x="112" y="55"/>
                    </a:lnTo>
                    <a:lnTo>
                      <a:pt x="114" y="55"/>
                    </a:lnTo>
                    <a:lnTo>
                      <a:pt x="116" y="54"/>
                    </a:lnTo>
                    <a:lnTo>
                      <a:pt x="120" y="56"/>
                    </a:lnTo>
                    <a:lnTo>
                      <a:pt x="123" y="58"/>
                    </a:lnTo>
                    <a:lnTo>
                      <a:pt x="126" y="60"/>
                    </a:lnTo>
                    <a:lnTo>
                      <a:pt x="127" y="61"/>
                    </a:lnTo>
                    <a:lnTo>
                      <a:pt x="129" y="61"/>
                    </a:lnTo>
                    <a:lnTo>
                      <a:pt x="131" y="60"/>
                    </a:lnTo>
                    <a:lnTo>
                      <a:pt x="131" y="59"/>
                    </a:lnTo>
                    <a:lnTo>
                      <a:pt x="129" y="59"/>
                    </a:lnTo>
                    <a:lnTo>
                      <a:pt x="128" y="57"/>
                    </a:lnTo>
                    <a:lnTo>
                      <a:pt x="128" y="55"/>
                    </a:lnTo>
                    <a:lnTo>
                      <a:pt x="129" y="52"/>
                    </a:lnTo>
                    <a:lnTo>
                      <a:pt x="129" y="49"/>
                    </a:lnTo>
                    <a:lnTo>
                      <a:pt x="128" y="46"/>
                    </a:lnTo>
                    <a:lnTo>
                      <a:pt x="130" y="45"/>
                    </a:lnTo>
                    <a:lnTo>
                      <a:pt x="131" y="43"/>
                    </a:lnTo>
                    <a:lnTo>
                      <a:pt x="131" y="41"/>
                    </a:lnTo>
                    <a:lnTo>
                      <a:pt x="132" y="39"/>
                    </a:lnTo>
                    <a:lnTo>
                      <a:pt x="133" y="38"/>
                    </a:lnTo>
                    <a:lnTo>
                      <a:pt x="134" y="35"/>
                    </a:lnTo>
                    <a:lnTo>
                      <a:pt x="134" y="35"/>
                    </a:lnTo>
                    <a:lnTo>
                      <a:pt x="135" y="32"/>
                    </a:lnTo>
                    <a:lnTo>
                      <a:pt x="136" y="32"/>
                    </a:lnTo>
                    <a:lnTo>
                      <a:pt x="136" y="31"/>
                    </a:lnTo>
                    <a:lnTo>
                      <a:pt x="137" y="30"/>
                    </a:lnTo>
                    <a:lnTo>
                      <a:pt x="136" y="28"/>
                    </a:lnTo>
                    <a:lnTo>
                      <a:pt x="137" y="24"/>
                    </a:lnTo>
                    <a:lnTo>
                      <a:pt x="136" y="23"/>
                    </a:lnTo>
                    <a:lnTo>
                      <a:pt x="137" y="21"/>
                    </a:lnTo>
                    <a:lnTo>
                      <a:pt x="137" y="21"/>
                    </a:lnTo>
                    <a:lnTo>
                      <a:pt x="136" y="20"/>
                    </a:lnTo>
                    <a:lnTo>
                      <a:pt x="136" y="17"/>
                    </a:lnTo>
                    <a:lnTo>
                      <a:pt x="138" y="15"/>
                    </a:lnTo>
                    <a:lnTo>
                      <a:pt x="138" y="12"/>
                    </a:lnTo>
                    <a:lnTo>
                      <a:pt x="139" y="10"/>
                    </a:lnTo>
                    <a:lnTo>
                      <a:pt x="140" y="8"/>
                    </a:lnTo>
                    <a:lnTo>
                      <a:pt x="141" y="7"/>
                    </a:lnTo>
                    <a:lnTo>
                      <a:pt x="141" y="5"/>
                    </a:lnTo>
                    <a:lnTo>
                      <a:pt x="141" y="4"/>
                    </a:lnTo>
                    <a:lnTo>
                      <a:pt x="142" y="4"/>
                    </a:lnTo>
                    <a:lnTo>
                      <a:pt x="142" y="2"/>
                    </a:lnTo>
                    <a:lnTo>
                      <a:pt x="143" y="1"/>
                    </a:lnTo>
                    <a:lnTo>
                      <a:pt x="148" y="0"/>
                    </a:lnTo>
                    <a:lnTo>
                      <a:pt x="149" y="1"/>
                    </a:lnTo>
                    <a:lnTo>
                      <a:pt x="151" y="4"/>
                    </a:lnTo>
                    <a:lnTo>
                      <a:pt x="152" y="4"/>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83" name="Freeform 1242">
                <a:extLst>
                  <a:ext uri="{FF2B5EF4-FFF2-40B4-BE49-F238E27FC236}">
                    <a16:creationId xmlns:a16="http://schemas.microsoft.com/office/drawing/2014/main" id="{D0C68FE0-7C77-4FA1-8304-7D8B074D53C6}"/>
                  </a:ext>
                </a:extLst>
              </p:cNvPr>
              <p:cNvSpPr>
                <a:spLocks/>
              </p:cNvSpPr>
              <p:nvPr/>
            </p:nvSpPr>
            <p:spPr bwMode="auto">
              <a:xfrm>
                <a:off x="6269" y="1739"/>
                <a:ext cx="330" cy="298"/>
              </a:xfrm>
              <a:custGeom>
                <a:avLst/>
                <a:gdLst>
                  <a:gd name="T0" fmla="*/ 157 w 330"/>
                  <a:gd name="T1" fmla="*/ 50 h 298"/>
                  <a:gd name="T2" fmla="*/ 166 w 330"/>
                  <a:gd name="T3" fmla="*/ 50 h 298"/>
                  <a:gd name="T4" fmla="*/ 176 w 330"/>
                  <a:gd name="T5" fmla="*/ 55 h 298"/>
                  <a:gd name="T6" fmla="*/ 187 w 330"/>
                  <a:gd name="T7" fmla="*/ 60 h 298"/>
                  <a:gd name="T8" fmla="*/ 196 w 330"/>
                  <a:gd name="T9" fmla="*/ 67 h 298"/>
                  <a:gd name="T10" fmla="*/ 200 w 330"/>
                  <a:gd name="T11" fmla="*/ 74 h 298"/>
                  <a:gd name="T12" fmla="*/ 207 w 330"/>
                  <a:gd name="T13" fmla="*/ 79 h 298"/>
                  <a:gd name="T14" fmla="*/ 211 w 330"/>
                  <a:gd name="T15" fmla="*/ 88 h 298"/>
                  <a:gd name="T16" fmla="*/ 222 w 330"/>
                  <a:gd name="T17" fmla="*/ 99 h 298"/>
                  <a:gd name="T18" fmla="*/ 229 w 330"/>
                  <a:gd name="T19" fmla="*/ 104 h 298"/>
                  <a:gd name="T20" fmla="*/ 237 w 330"/>
                  <a:gd name="T21" fmla="*/ 116 h 298"/>
                  <a:gd name="T22" fmla="*/ 252 w 330"/>
                  <a:gd name="T23" fmla="*/ 130 h 298"/>
                  <a:gd name="T24" fmla="*/ 289 w 330"/>
                  <a:gd name="T25" fmla="*/ 150 h 298"/>
                  <a:gd name="T26" fmla="*/ 307 w 330"/>
                  <a:gd name="T27" fmla="*/ 163 h 298"/>
                  <a:gd name="T28" fmla="*/ 324 w 330"/>
                  <a:gd name="T29" fmla="*/ 174 h 298"/>
                  <a:gd name="T30" fmla="*/ 322 w 330"/>
                  <a:gd name="T31" fmla="*/ 199 h 298"/>
                  <a:gd name="T32" fmla="*/ 300 w 330"/>
                  <a:gd name="T33" fmla="*/ 231 h 298"/>
                  <a:gd name="T34" fmla="*/ 294 w 330"/>
                  <a:gd name="T35" fmla="*/ 235 h 298"/>
                  <a:gd name="T36" fmla="*/ 279 w 330"/>
                  <a:gd name="T37" fmla="*/ 249 h 298"/>
                  <a:gd name="T38" fmla="*/ 250 w 330"/>
                  <a:gd name="T39" fmla="*/ 288 h 298"/>
                  <a:gd name="T40" fmla="*/ 228 w 330"/>
                  <a:gd name="T41" fmla="*/ 289 h 298"/>
                  <a:gd name="T42" fmla="*/ 211 w 330"/>
                  <a:gd name="T43" fmla="*/ 273 h 298"/>
                  <a:gd name="T44" fmla="*/ 200 w 330"/>
                  <a:gd name="T45" fmla="*/ 257 h 298"/>
                  <a:gd name="T46" fmla="*/ 188 w 330"/>
                  <a:gd name="T47" fmla="*/ 245 h 298"/>
                  <a:gd name="T48" fmla="*/ 179 w 330"/>
                  <a:gd name="T49" fmla="*/ 243 h 298"/>
                  <a:gd name="T50" fmla="*/ 164 w 330"/>
                  <a:gd name="T51" fmla="*/ 234 h 298"/>
                  <a:gd name="T52" fmla="*/ 143 w 330"/>
                  <a:gd name="T53" fmla="*/ 228 h 298"/>
                  <a:gd name="T54" fmla="*/ 126 w 330"/>
                  <a:gd name="T55" fmla="*/ 224 h 298"/>
                  <a:gd name="T56" fmla="*/ 115 w 330"/>
                  <a:gd name="T57" fmla="*/ 230 h 298"/>
                  <a:gd name="T58" fmla="*/ 106 w 330"/>
                  <a:gd name="T59" fmla="*/ 240 h 298"/>
                  <a:gd name="T60" fmla="*/ 92 w 330"/>
                  <a:gd name="T61" fmla="*/ 243 h 298"/>
                  <a:gd name="T62" fmla="*/ 84 w 330"/>
                  <a:gd name="T63" fmla="*/ 254 h 298"/>
                  <a:gd name="T64" fmla="*/ 66 w 330"/>
                  <a:gd name="T65" fmla="*/ 242 h 298"/>
                  <a:gd name="T66" fmla="*/ 58 w 330"/>
                  <a:gd name="T67" fmla="*/ 236 h 298"/>
                  <a:gd name="T68" fmla="*/ 49 w 330"/>
                  <a:gd name="T69" fmla="*/ 228 h 298"/>
                  <a:gd name="T70" fmla="*/ 48 w 330"/>
                  <a:gd name="T71" fmla="*/ 214 h 298"/>
                  <a:gd name="T72" fmla="*/ 38 w 330"/>
                  <a:gd name="T73" fmla="*/ 204 h 298"/>
                  <a:gd name="T74" fmla="*/ 28 w 330"/>
                  <a:gd name="T75" fmla="*/ 195 h 298"/>
                  <a:gd name="T76" fmla="*/ 24 w 330"/>
                  <a:gd name="T77" fmla="*/ 190 h 298"/>
                  <a:gd name="T78" fmla="*/ 22 w 330"/>
                  <a:gd name="T79" fmla="*/ 177 h 298"/>
                  <a:gd name="T80" fmla="*/ 18 w 330"/>
                  <a:gd name="T81" fmla="*/ 164 h 298"/>
                  <a:gd name="T82" fmla="*/ 15 w 330"/>
                  <a:gd name="T83" fmla="*/ 154 h 298"/>
                  <a:gd name="T84" fmla="*/ 12 w 330"/>
                  <a:gd name="T85" fmla="*/ 144 h 298"/>
                  <a:gd name="T86" fmla="*/ 16 w 330"/>
                  <a:gd name="T87" fmla="*/ 129 h 298"/>
                  <a:gd name="T88" fmla="*/ 15 w 330"/>
                  <a:gd name="T89" fmla="*/ 118 h 298"/>
                  <a:gd name="T90" fmla="*/ 7 w 330"/>
                  <a:gd name="T91" fmla="*/ 103 h 298"/>
                  <a:gd name="T92" fmla="*/ 3 w 330"/>
                  <a:gd name="T93" fmla="*/ 95 h 298"/>
                  <a:gd name="T94" fmla="*/ 4 w 330"/>
                  <a:gd name="T95" fmla="*/ 88 h 298"/>
                  <a:gd name="T96" fmla="*/ 7 w 330"/>
                  <a:gd name="T97" fmla="*/ 81 h 298"/>
                  <a:gd name="T98" fmla="*/ 14 w 330"/>
                  <a:gd name="T99" fmla="*/ 72 h 298"/>
                  <a:gd name="T100" fmla="*/ 23 w 330"/>
                  <a:gd name="T101" fmla="*/ 68 h 298"/>
                  <a:gd name="T102" fmla="*/ 29 w 330"/>
                  <a:gd name="T103" fmla="*/ 65 h 298"/>
                  <a:gd name="T104" fmla="*/ 40 w 330"/>
                  <a:gd name="T105" fmla="*/ 54 h 298"/>
                  <a:gd name="T106" fmla="*/ 59 w 330"/>
                  <a:gd name="T107" fmla="*/ 47 h 298"/>
                  <a:gd name="T108" fmla="*/ 77 w 330"/>
                  <a:gd name="T109" fmla="*/ 46 h 298"/>
                  <a:gd name="T110" fmla="*/ 90 w 330"/>
                  <a:gd name="T111" fmla="*/ 46 h 298"/>
                  <a:gd name="T112" fmla="*/ 106 w 330"/>
                  <a:gd name="T113" fmla="*/ 38 h 298"/>
                  <a:gd name="T114" fmla="*/ 117 w 330"/>
                  <a:gd name="T115" fmla="*/ 37 h 298"/>
                  <a:gd name="T116" fmla="*/ 147 w 330"/>
                  <a:gd name="T117" fmla="*/ 12 h 298"/>
                  <a:gd name="T118" fmla="*/ 152 w 330"/>
                  <a:gd name="T119" fmla="*/ 27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0" h="298">
                    <a:moveTo>
                      <a:pt x="154" y="38"/>
                    </a:moveTo>
                    <a:lnTo>
                      <a:pt x="152" y="43"/>
                    </a:lnTo>
                    <a:lnTo>
                      <a:pt x="152" y="43"/>
                    </a:lnTo>
                    <a:lnTo>
                      <a:pt x="153" y="44"/>
                    </a:lnTo>
                    <a:lnTo>
                      <a:pt x="155" y="45"/>
                    </a:lnTo>
                    <a:lnTo>
                      <a:pt x="155" y="46"/>
                    </a:lnTo>
                    <a:lnTo>
                      <a:pt x="155" y="47"/>
                    </a:lnTo>
                    <a:lnTo>
                      <a:pt x="156" y="50"/>
                    </a:lnTo>
                    <a:lnTo>
                      <a:pt x="157" y="50"/>
                    </a:lnTo>
                    <a:lnTo>
                      <a:pt x="158" y="50"/>
                    </a:lnTo>
                    <a:lnTo>
                      <a:pt x="158" y="50"/>
                    </a:lnTo>
                    <a:lnTo>
                      <a:pt x="159" y="50"/>
                    </a:lnTo>
                    <a:lnTo>
                      <a:pt x="159" y="50"/>
                    </a:lnTo>
                    <a:lnTo>
                      <a:pt x="162" y="50"/>
                    </a:lnTo>
                    <a:lnTo>
                      <a:pt x="162" y="50"/>
                    </a:lnTo>
                    <a:lnTo>
                      <a:pt x="163" y="50"/>
                    </a:lnTo>
                    <a:lnTo>
                      <a:pt x="165" y="50"/>
                    </a:lnTo>
                    <a:lnTo>
                      <a:pt x="166" y="50"/>
                    </a:lnTo>
                    <a:lnTo>
                      <a:pt x="167" y="50"/>
                    </a:lnTo>
                    <a:lnTo>
                      <a:pt x="169" y="52"/>
                    </a:lnTo>
                    <a:lnTo>
                      <a:pt x="169" y="53"/>
                    </a:lnTo>
                    <a:lnTo>
                      <a:pt x="171" y="53"/>
                    </a:lnTo>
                    <a:lnTo>
                      <a:pt x="172" y="53"/>
                    </a:lnTo>
                    <a:lnTo>
                      <a:pt x="173" y="53"/>
                    </a:lnTo>
                    <a:lnTo>
                      <a:pt x="173" y="54"/>
                    </a:lnTo>
                    <a:lnTo>
                      <a:pt x="176" y="55"/>
                    </a:lnTo>
                    <a:lnTo>
                      <a:pt x="176" y="55"/>
                    </a:lnTo>
                    <a:lnTo>
                      <a:pt x="177" y="56"/>
                    </a:lnTo>
                    <a:lnTo>
                      <a:pt x="178" y="55"/>
                    </a:lnTo>
                    <a:lnTo>
                      <a:pt x="180" y="56"/>
                    </a:lnTo>
                    <a:lnTo>
                      <a:pt x="181" y="56"/>
                    </a:lnTo>
                    <a:lnTo>
                      <a:pt x="182" y="56"/>
                    </a:lnTo>
                    <a:lnTo>
                      <a:pt x="183" y="57"/>
                    </a:lnTo>
                    <a:lnTo>
                      <a:pt x="185" y="57"/>
                    </a:lnTo>
                    <a:lnTo>
                      <a:pt x="185" y="58"/>
                    </a:lnTo>
                    <a:lnTo>
                      <a:pt x="187" y="60"/>
                    </a:lnTo>
                    <a:lnTo>
                      <a:pt x="187" y="61"/>
                    </a:lnTo>
                    <a:lnTo>
                      <a:pt x="188" y="61"/>
                    </a:lnTo>
                    <a:lnTo>
                      <a:pt x="190" y="61"/>
                    </a:lnTo>
                    <a:lnTo>
                      <a:pt x="190" y="61"/>
                    </a:lnTo>
                    <a:lnTo>
                      <a:pt x="192" y="62"/>
                    </a:lnTo>
                    <a:lnTo>
                      <a:pt x="193" y="65"/>
                    </a:lnTo>
                    <a:lnTo>
                      <a:pt x="193" y="65"/>
                    </a:lnTo>
                    <a:lnTo>
                      <a:pt x="194" y="65"/>
                    </a:lnTo>
                    <a:lnTo>
                      <a:pt x="196" y="67"/>
                    </a:lnTo>
                    <a:lnTo>
                      <a:pt x="197" y="68"/>
                    </a:lnTo>
                    <a:lnTo>
                      <a:pt x="197" y="68"/>
                    </a:lnTo>
                    <a:lnTo>
                      <a:pt x="198" y="70"/>
                    </a:lnTo>
                    <a:lnTo>
                      <a:pt x="199" y="71"/>
                    </a:lnTo>
                    <a:lnTo>
                      <a:pt x="198" y="71"/>
                    </a:lnTo>
                    <a:lnTo>
                      <a:pt x="198" y="72"/>
                    </a:lnTo>
                    <a:lnTo>
                      <a:pt x="199" y="73"/>
                    </a:lnTo>
                    <a:lnTo>
                      <a:pt x="200" y="74"/>
                    </a:lnTo>
                    <a:lnTo>
                      <a:pt x="200" y="74"/>
                    </a:lnTo>
                    <a:lnTo>
                      <a:pt x="200" y="74"/>
                    </a:lnTo>
                    <a:lnTo>
                      <a:pt x="201" y="75"/>
                    </a:lnTo>
                    <a:lnTo>
                      <a:pt x="202" y="74"/>
                    </a:lnTo>
                    <a:lnTo>
                      <a:pt x="203" y="74"/>
                    </a:lnTo>
                    <a:lnTo>
                      <a:pt x="204" y="74"/>
                    </a:lnTo>
                    <a:lnTo>
                      <a:pt x="204" y="77"/>
                    </a:lnTo>
                    <a:lnTo>
                      <a:pt x="205" y="78"/>
                    </a:lnTo>
                    <a:lnTo>
                      <a:pt x="207" y="78"/>
                    </a:lnTo>
                    <a:lnTo>
                      <a:pt x="207" y="79"/>
                    </a:lnTo>
                    <a:lnTo>
                      <a:pt x="209" y="80"/>
                    </a:lnTo>
                    <a:lnTo>
                      <a:pt x="207" y="82"/>
                    </a:lnTo>
                    <a:lnTo>
                      <a:pt x="209" y="83"/>
                    </a:lnTo>
                    <a:lnTo>
                      <a:pt x="209" y="84"/>
                    </a:lnTo>
                    <a:lnTo>
                      <a:pt x="211" y="85"/>
                    </a:lnTo>
                    <a:lnTo>
                      <a:pt x="211" y="85"/>
                    </a:lnTo>
                    <a:lnTo>
                      <a:pt x="211" y="86"/>
                    </a:lnTo>
                    <a:lnTo>
                      <a:pt x="211" y="87"/>
                    </a:lnTo>
                    <a:lnTo>
                      <a:pt x="211" y="88"/>
                    </a:lnTo>
                    <a:lnTo>
                      <a:pt x="214" y="88"/>
                    </a:lnTo>
                    <a:lnTo>
                      <a:pt x="214" y="89"/>
                    </a:lnTo>
                    <a:lnTo>
                      <a:pt x="214" y="90"/>
                    </a:lnTo>
                    <a:lnTo>
                      <a:pt x="214" y="91"/>
                    </a:lnTo>
                    <a:lnTo>
                      <a:pt x="214" y="92"/>
                    </a:lnTo>
                    <a:lnTo>
                      <a:pt x="216" y="92"/>
                    </a:lnTo>
                    <a:lnTo>
                      <a:pt x="217" y="94"/>
                    </a:lnTo>
                    <a:lnTo>
                      <a:pt x="217" y="94"/>
                    </a:lnTo>
                    <a:lnTo>
                      <a:pt x="222" y="99"/>
                    </a:lnTo>
                    <a:lnTo>
                      <a:pt x="222" y="101"/>
                    </a:lnTo>
                    <a:lnTo>
                      <a:pt x="224" y="101"/>
                    </a:lnTo>
                    <a:lnTo>
                      <a:pt x="224" y="102"/>
                    </a:lnTo>
                    <a:lnTo>
                      <a:pt x="225" y="101"/>
                    </a:lnTo>
                    <a:lnTo>
                      <a:pt x="227" y="102"/>
                    </a:lnTo>
                    <a:lnTo>
                      <a:pt x="227" y="102"/>
                    </a:lnTo>
                    <a:lnTo>
                      <a:pt x="228" y="102"/>
                    </a:lnTo>
                    <a:lnTo>
                      <a:pt x="228" y="103"/>
                    </a:lnTo>
                    <a:lnTo>
                      <a:pt x="229" y="104"/>
                    </a:lnTo>
                    <a:lnTo>
                      <a:pt x="230" y="105"/>
                    </a:lnTo>
                    <a:lnTo>
                      <a:pt x="231" y="106"/>
                    </a:lnTo>
                    <a:lnTo>
                      <a:pt x="231" y="107"/>
                    </a:lnTo>
                    <a:lnTo>
                      <a:pt x="232" y="108"/>
                    </a:lnTo>
                    <a:lnTo>
                      <a:pt x="233" y="110"/>
                    </a:lnTo>
                    <a:lnTo>
                      <a:pt x="235" y="111"/>
                    </a:lnTo>
                    <a:lnTo>
                      <a:pt x="235" y="112"/>
                    </a:lnTo>
                    <a:lnTo>
                      <a:pt x="236" y="116"/>
                    </a:lnTo>
                    <a:lnTo>
                      <a:pt x="237" y="116"/>
                    </a:lnTo>
                    <a:lnTo>
                      <a:pt x="240" y="118"/>
                    </a:lnTo>
                    <a:lnTo>
                      <a:pt x="242" y="119"/>
                    </a:lnTo>
                    <a:lnTo>
                      <a:pt x="242" y="120"/>
                    </a:lnTo>
                    <a:lnTo>
                      <a:pt x="243" y="122"/>
                    </a:lnTo>
                    <a:lnTo>
                      <a:pt x="245" y="123"/>
                    </a:lnTo>
                    <a:lnTo>
                      <a:pt x="245" y="123"/>
                    </a:lnTo>
                    <a:lnTo>
                      <a:pt x="247" y="124"/>
                    </a:lnTo>
                    <a:lnTo>
                      <a:pt x="251" y="127"/>
                    </a:lnTo>
                    <a:lnTo>
                      <a:pt x="252" y="130"/>
                    </a:lnTo>
                    <a:lnTo>
                      <a:pt x="259" y="134"/>
                    </a:lnTo>
                    <a:lnTo>
                      <a:pt x="262" y="136"/>
                    </a:lnTo>
                    <a:lnTo>
                      <a:pt x="262" y="138"/>
                    </a:lnTo>
                    <a:lnTo>
                      <a:pt x="266" y="139"/>
                    </a:lnTo>
                    <a:lnTo>
                      <a:pt x="269" y="140"/>
                    </a:lnTo>
                    <a:lnTo>
                      <a:pt x="274" y="143"/>
                    </a:lnTo>
                    <a:lnTo>
                      <a:pt x="283" y="145"/>
                    </a:lnTo>
                    <a:lnTo>
                      <a:pt x="284" y="147"/>
                    </a:lnTo>
                    <a:lnTo>
                      <a:pt x="289" y="150"/>
                    </a:lnTo>
                    <a:lnTo>
                      <a:pt x="290" y="151"/>
                    </a:lnTo>
                    <a:lnTo>
                      <a:pt x="294" y="156"/>
                    </a:lnTo>
                    <a:lnTo>
                      <a:pt x="297" y="160"/>
                    </a:lnTo>
                    <a:lnTo>
                      <a:pt x="298" y="161"/>
                    </a:lnTo>
                    <a:lnTo>
                      <a:pt x="299" y="161"/>
                    </a:lnTo>
                    <a:lnTo>
                      <a:pt x="300" y="161"/>
                    </a:lnTo>
                    <a:lnTo>
                      <a:pt x="300" y="161"/>
                    </a:lnTo>
                    <a:lnTo>
                      <a:pt x="305" y="162"/>
                    </a:lnTo>
                    <a:lnTo>
                      <a:pt x="307" y="163"/>
                    </a:lnTo>
                    <a:lnTo>
                      <a:pt x="311" y="166"/>
                    </a:lnTo>
                    <a:lnTo>
                      <a:pt x="314" y="167"/>
                    </a:lnTo>
                    <a:lnTo>
                      <a:pt x="317" y="171"/>
                    </a:lnTo>
                    <a:lnTo>
                      <a:pt x="318" y="171"/>
                    </a:lnTo>
                    <a:lnTo>
                      <a:pt x="321" y="171"/>
                    </a:lnTo>
                    <a:lnTo>
                      <a:pt x="321" y="172"/>
                    </a:lnTo>
                    <a:lnTo>
                      <a:pt x="322" y="173"/>
                    </a:lnTo>
                    <a:lnTo>
                      <a:pt x="324" y="174"/>
                    </a:lnTo>
                    <a:lnTo>
                      <a:pt x="324" y="174"/>
                    </a:lnTo>
                    <a:lnTo>
                      <a:pt x="324" y="178"/>
                    </a:lnTo>
                    <a:lnTo>
                      <a:pt x="324" y="181"/>
                    </a:lnTo>
                    <a:lnTo>
                      <a:pt x="327" y="184"/>
                    </a:lnTo>
                    <a:lnTo>
                      <a:pt x="330" y="187"/>
                    </a:lnTo>
                    <a:lnTo>
                      <a:pt x="328" y="188"/>
                    </a:lnTo>
                    <a:lnTo>
                      <a:pt x="327" y="190"/>
                    </a:lnTo>
                    <a:lnTo>
                      <a:pt x="325" y="192"/>
                    </a:lnTo>
                    <a:lnTo>
                      <a:pt x="324" y="197"/>
                    </a:lnTo>
                    <a:lnTo>
                      <a:pt x="322" y="199"/>
                    </a:lnTo>
                    <a:lnTo>
                      <a:pt x="317" y="202"/>
                    </a:lnTo>
                    <a:lnTo>
                      <a:pt x="316" y="204"/>
                    </a:lnTo>
                    <a:lnTo>
                      <a:pt x="315" y="206"/>
                    </a:lnTo>
                    <a:lnTo>
                      <a:pt x="312" y="212"/>
                    </a:lnTo>
                    <a:lnTo>
                      <a:pt x="307" y="223"/>
                    </a:lnTo>
                    <a:lnTo>
                      <a:pt x="306" y="225"/>
                    </a:lnTo>
                    <a:lnTo>
                      <a:pt x="304" y="228"/>
                    </a:lnTo>
                    <a:lnTo>
                      <a:pt x="302" y="231"/>
                    </a:lnTo>
                    <a:lnTo>
                      <a:pt x="300" y="231"/>
                    </a:lnTo>
                    <a:lnTo>
                      <a:pt x="300" y="232"/>
                    </a:lnTo>
                    <a:lnTo>
                      <a:pt x="300" y="232"/>
                    </a:lnTo>
                    <a:lnTo>
                      <a:pt x="299" y="233"/>
                    </a:lnTo>
                    <a:lnTo>
                      <a:pt x="298" y="233"/>
                    </a:lnTo>
                    <a:lnTo>
                      <a:pt x="298" y="233"/>
                    </a:lnTo>
                    <a:lnTo>
                      <a:pt x="297" y="233"/>
                    </a:lnTo>
                    <a:lnTo>
                      <a:pt x="297" y="234"/>
                    </a:lnTo>
                    <a:lnTo>
                      <a:pt x="296" y="234"/>
                    </a:lnTo>
                    <a:lnTo>
                      <a:pt x="294" y="235"/>
                    </a:lnTo>
                    <a:lnTo>
                      <a:pt x="293" y="236"/>
                    </a:lnTo>
                    <a:lnTo>
                      <a:pt x="290" y="236"/>
                    </a:lnTo>
                    <a:lnTo>
                      <a:pt x="286" y="239"/>
                    </a:lnTo>
                    <a:lnTo>
                      <a:pt x="285" y="240"/>
                    </a:lnTo>
                    <a:lnTo>
                      <a:pt x="283" y="243"/>
                    </a:lnTo>
                    <a:lnTo>
                      <a:pt x="282" y="246"/>
                    </a:lnTo>
                    <a:lnTo>
                      <a:pt x="281" y="247"/>
                    </a:lnTo>
                    <a:lnTo>
                      <a:pt x="280" y="247"/>
                    </a:lnTo>
                    <a:lnTo>
                      <a:pt x="279" y="249"/>
                    </a:lnTo>
                    <a:lnTo>
                      <a:pt x="278" y="251"/>
                    </a:lnTo>
                    <a:lnTo>
                      <a:pt x="266" y="267"/>
                    </a:lnTo>
                    <a:lnTo>
                      <a:pt x="266" y="271"/>
                    </a:lnTo>
                    <a:lnTo>
                      <a:pt x="264" y="275"/>
                    </a:lnTo>
                    <a:lnTo>
                      <a:pt x="263" y="277"/>
                    </a:lnTo>
                    <a:lnTo>
                      <a:pt x="256" y="282"/>
                    </a:lnTo>
                    <a:lnTo>
                      <a:pt x="254" y="285"/>
                    </a:lnTo>
                    <a:lnTo>
                      <a:pt x="252" y="288"/>
                    </a:lnTo>
                    <a:lnTo>
                      <a:pt x="250" y="288"/>
                    </a:lnTo>
                    <a:lnTo>
                      <a:pt x="249" y="289"/>
                    </a:lnTo>
                    <a:lnTo>
                      <a:pt x="241" y="294"/>
                    </a:lnTo>
                    <a:lnTo>
                      <a:pt x="236" y="297"/>
                    </a:lnTo>
                    <a:lnTo>
                      <a:pt x="235" y="298"/>
                    </a:lnTo>
                    <a:lnTo>
                      <a:pt x="235" y="298"/>
                    </a:lnTo>
                    <a:lnTo>
                      <a:pt x="235" y="298"/>
                    </a:lnTo>
                    <a:lnTo>
                      <a:pt x="232" y="295"/>
                    </a:lnTo>
                    <a:lnTo>
                      <a:pt x="231" y="294"/>
                    </a:lnTo>
                    <a:lnTo>
                      <a:pt x="228" y="289"/>
                    </a:lnTo>
                    <a:lnTo>
                      <a:pt x="227" y="288"/>
                    </a:lnTo>
                    <a:lnTo>
                      <a:pt x="224" y="287"/>
                    </a:lnTo>
                    <a:lnTo>
                      <a:pt x="221" y="285"/>
                    </a:lnTo>
                    <a:lnTo>
                      <a:pt x="220" y="284"/>
                    </a:lnTo>
                    <a:lnTo>
                      <a:pt x="217" y="283"/>
                    </a:lnTo>
                    <a:lnTo>
                      <a:pt x="215" y="282"/>
                    </a:lnTo>
                    <a:lnTo>
                      <a:pt x="214" y="280"/>
                    </a:lnTo>
                    <a:lnTo>
                      <a:pt x="213" y="277"/>
                    </a:lnTo>
                    <a:lnTo>
                      <a:pt x="211" y="273"/>
                    </a:lnTo>
                    <a:lnTo>
                      <a:pt x="207" y="267"/>
                    </a:lnTo>
                    <a:lnTo>
                      <a:pt x="205" y="266"/>
                    </a:lnTo>
                    <a:lnTo>
                      <a:pt x="204" y="265"/>
                    </a:lnTo>
                    <a:lnTo>
                      <a:pt x="203" y="263"/>
                    </a:lnTo>
                    <a:lnTo>
                      <a:pt x="203" y="262"/>
                    </a:lnTo>
                    <a:lnTo>
                      <a:pt x="202" y="261"/>
                    </a:lnTo>
                    <a:lnTo>
                      <a:pt x="201" y="259"/>
                    </a:lnTo>
                    <a:lnTo>
                      <a:pt x="200" y="258"/>
                    </a:lnTo>
                    <a:lnTo>
                      <a:pt x="200" y="257"/>
                    </a:lnTo>
                    <a:lnTo>
                      <a:pt x="199" y="255"/>
                    </a:lnTo>
                    <a:lnTo>
                      <a:pt x="197" y="254"/>
                    </a:lnTo>
                    <a:lnTo>
                      <a:pt x="195" y="251"/>
                    </a:lnTo>
                    <a:lnTo>
                      <a:pt x="193" y="250"/>
                    </a:lnTo>
                    <a:lnTo>
                      <a:pt x="190" y="247"/>
                    </a:lnTo>
                    <a:lnTo>
                      <a:pt x="190" y="247"/>
                    </a:lnTo>
                    <a:lnTo>
                      <a:pt x="190" y="246"/>
                    </a:lnTo>
                    <a:lnTo>
                      <a:pt x="189" y="245"/>
                    </a:lnTo>
                    <a:lnTo>
                      <a:pt x="188" y="245"/>
                    </a:lnTo>
                    <a:lnTo>
                      <a:pt x="187" y="245"/>
                    </a:lnTo>
                    <a:lnTo>
                      <a:pt x="186" y="245"/>
                    </a:lnTo>
                    <a:lnTo>
                      <a:pt x="186" y="246"/>
                    </a:lnTo>
                    <a:lnTo>
                      <a:pt x="185" y="245"/>
                    </a:lnTo>
                    <a:lnTo>
                      <a:pt x="183" y="245"/>
                    </a:lnTo>
                    <a:lnTo>
                      <a:pt x="182" y="245"/>
                    </a:lnTo>
                    <a:lnTo>
                      <a:pt x="180" y="245"/>
                    </a:lnTo>
                    <a:lnTo>
                      <a:pt x="179" y="244"/>
                    </a:lnTo>
                    <a:lnTo>
                      <a:pt x="179" y="243"/>
                    </a:lnTo>
                    <a:lnTo>
                      <a:pt x="178" y="242"/>
                    </a:lnTo>
                    <a:lnTo>
                      <a:pt x="176" y="241"/>
                    </a:lnTo>
                    <a:lnTo>
                      <a:pt x="176" y="240"/>
                    </a:lnTo>
                    <a:lnTo>
                      <a:pt x="176" y="238"/>
                    </a:lnTo>
                    <a:lnTo>
                      <a:pt x="174" y="236"/>
                    </a:lnTo>
                    <a:lnTo>
                      <a:pt x="172" y="235"/>
                    </a:lnTo>
                    <a:lnTo>
                      <a:pt x="170" y="234"/>
                    </a:lnTo>
                    <a:lnTo>
                      <a:pt x="166" y="234"/>
                    </a:lnTo>
                    <a:lnTo>
                      <a:pt x="164" y="234"/>
                    </a:lnTo>
                    <a:lnTo>
                      <a:pt x="159" y="235"/>
                    </a:lnTo>
                    <a:lnTo>
                      <a:pt x="159" y="235"/>
                    </a:lnTo>
                    <a:lnTo>
                      <a:pt x="154" y="232"/>
                    </a:lnTo>
                    <a:lnTo>
                      <a:pt x="151" y="230"/>
                    </a:lnTo>
                    <a:lnTo>
                      <a:pt x="149" y="230"/>
                    </a:lnTo>
                    <a:lnTo>
                      <a:pt x="148" y="230"/>
                    </a:lnTo>
                    <a:lnTo>
                      <a:pt x="145" y="229"/>
                    </a:lnTo>
                    <a:lnTo>
                      <a:pt x="144" y="228"/>
                    </a:lnTo>
                    <a:lnTo>
                      <a:pt x="143" y="228"/>
                    </a:lnTo>
                    <a:lnTo>
                      <a:pt x="140" y="226"/>
                    </a:lnTo>
                    <a:lnTo>
                      <a:pt x="137" y="226"/>
                    </a:lnTo>
                    <a:lnTo>
                      <a:pt x="135" y="226"/>
                    </a:lnTo>
                    <a:lnTo>
                      <a:pt x="133" y="226"/>
                    </a:lnTo>
                    <a:lnTo>
                      <a:pt x="132" y="226"/>
                    </a:lnTo>
                    <a:lnTo>
                      <a:pt x="131" y="225"/>
                    </a:lnTo>
                    <a:lnTo>
                      <a:pt x="128" y="224"/>
                    </a:lnTo>
                    <a:lnTo>
                      <a:pt x="128" y="223"/>
                    </a:lnTo>
                    <a:lnTo>
                      <a:pt x="126" y="224"/>
                    </a:lnTo>
                    <a:lnTo>
                      <a:pt x="125" y="224"/>
                    </a:lnTo>
                    <a:lnTo>
                      <a:pt x="124" y="225"/>
                    </a:lnTo>
                    <a:lnTo>
                      <a:pt x="123" y="224"/>
                    </a:lnTo>
                    <a:lnTo>
                      <a:pt x="122" y="224"/>
                    </a:lnTo>
                    <a:lnTo>
                      <a:pt x="120" y="226"/>
                    </a:lnTo>
                    <a:lnTo>
                      <a:pt x="119" y="227"/>
                    </a:lnTo>
                    <a:lnTo>
                      <a:pt x="118" y="229"/>
                    </a:lnTo>
                    <a:lnTo>
                      <a:pt x="118" y="230"/>
                    </a:lnTo>
                    <a:lnTo>
                      <a:pt x="115" y="230"/>
                    </a:lnTo>
                    <a:lnTo>
                      <a:pt x="114" y="230"/>
                    </a:lnTo>
                    <a:lnTo>
                      <a:pt x="113" y="230"/>
                    </a:lnTo>
                    <a:lnTo>
                      <a:pt x="112" y="231"/>
                    </a:lnTo>
                    <a:lnTo>
                      <a:pt x="111" y="232"/>
                    </a:lnTo>
                    <a:lnTo>
                      <a:pt x="111" y="233"/>
                    </a:lnTo>
                    <a:lnTo>
                      <a:pt x="109" y="235"/>
                    </a:lnTo>
                    <a:lnTo>
                      <a:pt x="109" y="236"/>
                    </a:lnTo>
                    <a:lnTo>
                      <a:pt x="106" y="240"/>
                    </a:lnTo>
                    <a:lnTo>
                      <a:pt x="106" y="240"/>
                    </a:lnTo>
                    <a:lnTo>
                      <a:pt x="105" y="240"/>
                    </a:lnTo>
                    <a:lnTo>
                      <a:pt x="104" y="241"/>
                    </a:lnTo>
                    <a:lnTo>
                      <a:pt x="103" y="240"/>
                    </a:lnTo>
                    <a:lnTo>
                      <a:pt x="96" y="240"/>
                    </a:lnTo>
                    <a:lnTo>
                      <a:pt x="95" y="240"/>
                    </a:lnTo>
                    <a:lnTo>
                      <a:pt x="95" y="240"/>
                    </a:lnTo>
                    <a:lnTo>
                      <a:pt x="93" y="241"/>
                    </a:lnTo>
                    <a:lnTo>
                      <a:pt x="93" y="243"/>
                    </a:lnTo>
                    <a:lnTo>
                      <a:pt x="92" y="243"/>
                    </a:lnTo>
                    <a:lnTo>
                      <a:pt x="91" y="243"/>
                    </a:lnTo>
                    <a:lnTo>
                      <a:pt x="91" y="246"/>
                    </a:lnTo>
                    <a:lnTo>
                      <a:pt x="90" y="246"/>
                    </a:lnTo>
                    <a:lnTo>
                      <a:pt x="90" y="247"/>
                    </a:lnTo>
                    <a:lnTo>
                      <a:pt x="90" y="248"/>
                    </a:lnTo>
                    <a:lnTo>
                      <a:pt x="87" y="250"/>
                    </a:lnTo>
                    <a:lnTo>
                      <a:pt x="87" y="251"/>
                    </a:lnTo>
                    <a:lnTo>
                      <a:pt x="86" y="253"/>
                    </a:lnTo>
                    <a:lnTo>
                      <a:pt x="84" y="254"/>
                    </a:lnTo>
                    <a:lnTo>
                      <a:pt x="83" y="255"/>
                    </a:lnTo>
                    <a:lnTo>
                      <a:pt x="81" y="257"/>
                    </a:lnTo>
                    <a:lnTo>
                      <a:pt x="80" y="257"/>
                    </a:lnTo>
                    <a:lnTo>
                      <a:pt x="76" y="255"/>
                    </a:lnTo>
                    <a:lnTo>
                      <a:pt x="75" y="254"/>
                    </a:lnTo>
                    <a:lnTo>
                      <a:pt x="72" y="253"/>
                    </a:lnTo>
                    <a:lnTo>
                      <a:pt x="70" y="251"/>
                    </a:lnTo>
                    <a:lnTo>
                      <a:pt x="68" y="248"/>
                    </a:lnTo>
                    <a:lnTo>
                      <a:pt x="66" y="242"/>
                    </a:lnTo>
                    <a:lnTo>
                      <a:pt x="64" y="241"/>
                    </a:lnTo>
                    <a:lnTo>
                      <a:pt x="64" y="240"/>
                    </a:lnTo>
                    <a:lnTo>
                      <a:pt x="63" y="240"/>
                    </a:lnTo>
                    <a:lnTo>
                      <a:pt x="61" y="240"/>
                    </a:lnTo>
                    <a:lnTo>
                      <a:pt x="59" y="241"/>
                    </a:lnTo>
                    <a:lnTo>
                      <a:pt x="58" y="240"/>
                    </a:lnTo>
                    <a:lnTo>
                      <a:pt x="57" y="240"/>
                    </a:lnTo>
                    <a:lnTo>
                      <a:pt x="58" y="238"/>
                    </a:lnTo>
                    <a:lnTo>
                      <a:pt x="58" y="236"/>
                    </a:lnTo>
                    <a:lnTo>
                      <a:pt x="56" y="236"/>
                    </a:lnTo>
                    <a:lnTo>
                      <a:pt x="54" y="235"/>
                    </a:lnTo>
                    <a:lnTo>
                      <a:pt x="52" y="235"/>
                    </a:lnTo>
                    <a:lnTo>
                      <a:pt x="49" y="232"/>
                    </a:lnTo>
                    <a:lnTo>
                      <a:pt x="47" y="231"/>
                    </a:lnTo>
                    <a:lnTo>
                      <a:pt x="46" y="231"/>
                    </a:lnTo>
                    <a:lnTo>
                      <a:pt x="47" y="230"/>
                    </a:lnTo>
                    <a:lnTo>
                      <a:pt x="49" y="229"/>
                    </a:lnTo>
                    <a:lnTo>
                      <a:pt x="49" y="228"/>
                    </a:lnTo>
                    <a:lnTo>
                      <a:pt x="49" y="224"/>
                    </a:lnTo>
                    <a:lnTo>
                      <a:pt x="49" y="222"/>
                    </a:lnTo>
                    <a:lnTo>
                      <a:pt x="49" y="220"/>
                    </a:lnTo>
                    <a:lnTo>
                      <a:pt x="50" y="220"/>
                    </a:lnTo>
                    <a:lnTo>
                      <a:pt x="51" y="219"/>
                    </a:lnTo>
                    <a:lnTo>
                      <a:pt x="50" y="219"/>
                    </a:lnTo>
                    <a:lnTo>
                      <a:pt x="49" y="217"/>
                    </a:lnTo>
                    <a:lnTo>
                      <a:pt x="49" y="214"/>
                    </a:lnTo>
                    <a:lnTo>
                      <a:pt x="48" y="214"/>
                    </a:lnTo>
                    <a:lnTo>
                      <a:pt x="47" y="214"/>
                    </a:lnTo>
                    <a:lnTo>
                      <a:pt x="44" y="214"/>
                    </a:lnTo>
                    <a:lnTo>
                      <a:pt x="42" y="213"/>
                    </a:lnTo>
                    <a:lnTo>
                      <a:pt x="42" y="211"/>
                    </a:lnTo>
                    <a:lnTo>
                      <a:pt x="42" y="209"/>
                    </a:lnTo>
                    <a:lnTo>
                      <a:pt x="42" y="208"/>
                    </a:lnTo>
                    <a:lnTo>
                      <a:pt x="41" y="207"/>
                    </a:lnTo>
                    <a:lnTo>
                      <a:pt x="38" y="205"/>
                    </a:lnTo>
                    <a:lnTo>
                      <a:pt x="38" y="204"/>
                    </a:lnTo>
                    <a:lnTo>
                      <a:pt x="35" y="202"/>
                    </a:lnTo>
                    <a:lnTo>
                      <a:pt x="35" y="201"/>
                    </a:lnTo>
                    <a:lnTo>
                      <a:pt x="34" y="200"/>
                    </a:lnTo>
                    <a:lnTo>
                      <a:pt x="32" y="200"/>
                    </a:lnTo>
                    <a:lnTo>
                      <a:pt x="31" y="200"/>
                    </a:lnTo>
                    <a:lnTo>
                      <a:pt x="30" y="197"/>
                    </a:lnTo>
                    <a:lnTo>
                      <a:pt x="29" y="197"/>
                    </a:lnTo>
                    <a:lnTo>
                      <a:pt x="28" y="195"/>
                    </a:lnTo>
                    <a:lnTo>
                      <a:pt x="28" y="195"/>
                    </a:lnTo>
                    <a:lnTo>
                      <a:pt x="28" y="194"/>
                    </a:lnTo>
                    <a:lnTo>
                      <a:pt x="29" y="192"/>
                    </a:lnTo>
                    <a:lnTo>
                      <a:pt x="28" y="192"/>
                    </a:lnTo>
                    <a:lnTo>
                      <a:pt x="28" y="191"/>
                    </a:lnTo>
                    <a:lnTo>
                      <a:pt x="28" y="190"/>
                    </a:lnTo>
                    <a:lnTo>
                      <a:pt x="27" y="190"/>
                    </a:lnTo>
                    <a:lnTo>
                      <a:pt x="25" y="190"/>
                    </a:lnTo>
                    <a:lnTo>
                      <a:pt x="25" y="191"/>
                    </a:lnTo>
                    <a:lnTo>
                      <a:pt x="24" y="190"/>
                    </a:lnTo>
                    <a:lnTo>
                      <a:pt x="24" y="189"/>
                    </a:lnTo>
                    <a:lnTo>
                      <a:pt x="23" y="188"/>
                    </a:lnTo>
                    <a:lnTo>
                      <a:pt x="24" y="187"/>
                    </a:lnTo>
                    <a:lnTo>
                      <a:pt x="24" y="185"/>
                    </a:lnTo>
                    <a:lnTo>
                      <a:pt x="24" y="184"/>
                    </a:lnTo>
                    <a:lnTo>
                      <a:pt x="22" y="182"/>
                    </a:lnTo>
                    <a:lnTo>
                      <a:pt x="22" y="181"/>
                    </a:lnTo>
                    <a:lnTo>
                      <a:pt x="21" y="179"/>
                    </a:lnTo>
                    <a:lnTo>
                      <a:pt x="22" y="177"/>
                    </a:lnTo>
                    <a:lnTo>
                      <a:pt x="22" y="174"/>
                    </a:lnTo>
                    <a:lnTo>
                      <a:pt x="21" y="173"/>
                    </a:lnTo>
                    <a:lnTo>
                      <a:pt x="20" y="170"/>
                    </a:lnTo>
                    <a:lnTo>
                      <a:pt x="20" y="169"/>
                    </a:lnTo>
                    <a:lnTo>
                      <a:pt x="20" y="168"/>
                    </a:lnTo>
                    <a:lnTo>
                      <a:pt x="19" y="167"/>
                    </a:lnTo>
                    <a:lnTo>
                      <a:pt x="18" y="167"/>
                    </a:lnTo>
                    <a:lnTo>
                      <a:pt x="18" y="165"/>
                    </a:lnTo>
                    <a:lnTo>
                      <a:pt x="18" y="164"/>
                    </a:lnTo>
                    <a:lnTo>
                      <a:pt x="19" y="161"/>
                    </a:lnTo>
                    <a:lnTo>
                      <a:pt x="20" y="160"/>
                    </a:lnTo>
                    <a:lnTo>
                      <a:pt x="20" y="159"/>
                    </a:lnTo>
                    <a:lnTo>
                      <a:pt x="20" y="158"/>
                    </a:lnTo>
                    <a:lnTo>
                      <a:pt x="19" y="157"/>
                    </a:lnTo>
                    <a:lnTo>
                      <a:pt x="17" y="156"/>
                    </a:lnTo>
                    <a:lnTo>
                      <a:pt x="16" y="156"/>
                    </a:lnTo>
                    <a:lnTo>
                      <a:pt x="16" y="155"/>
                    </a:lnTo>
                    <a:lnTo>
                      <a:pt x="15" y="154"/>
                    </a:lnTo>
                    <a:lnTo>
                      <a:pt x="14" y="154"/>
                    </a:lnTo>
                    <a:lnTo>
                      <a:pt x="13" y="154"/>
                    </a:lnTo>
                    <a:lnTo>
                      <a:pt x="14" y="153"/>
                    </a:lnTo>
                    <a:lnTo>
                      <a:pt x="17" y="151"/>
                    </a:lnTo>
                    <a:lnTo>
                      <a:pt x="18" y="150"/>
                    </a:lnTo>
                    <a:lnTo>
                      <a:pt x="18" y="150"/>
                    </a:lnTo>
                    <a:lnTo>
                      <a:pt x="17" y="149"/>
                    </a:lnTo>
                    <a:lnTo>
                      <a:pt x="14" y="147"/>
                    </a:lnTo>
                    <a:lnTo>
                      <a:pt x="12" y="144"/>
                    </a:lnTo>
                    <a:lnTo>
                      <a:pt x="11" y="143"/>
                    </a:lnTo>
                    <a:lnTo>
                      <a:pt x="11" y="142"/>
                    </a:lnTo>
                    <a:lnTo>
                      <a:pt x="12" y="140"/>
                    </a:lnTo>
                    <a:lnTo>
                      <a:pt x="13" y="139"/>
                    </a:lnTo>
                    <a:lnTo>
                      <a:pt x="14" y="137"/>
                    </a:lnTo>
                    <a:lnTo>
                      <a:pt x="15" y="135"/>
                    </a:lnTo>
                    <a:lnTo>
                      <a:pt x="15" y="133"/>
                    </a:lnTo>
                    <a:lnTo>
                      <a:pt x="16" y="131"/>
                    </a:lnTo>
                    <a:lnTo>
                      <a:pt x="16" y="129"/>
                    </a:lnTo>
                    <a:lnTo>
                      <a:pt x="15" y="126"/>
                    </a:lnTo>
                    <a:lnTo>
                      <a:pt x="14" y="126"/>
                    </a:lnTo>
                    <a:lnTo>
                      <a:pt x="13" y="126"/>
                    </a:lnTo>
                    <a:lnTo>
                      <a:pt x="13" y="125"/>
                    </a:lnTo>
                    <a:lnTo>
                      <a:pt x="14" y="124"/>
                    </a:lnTo>
                    <a:lnTo>
                      <a:pt x="15" y="121"/>
                    </a:lnTo>
                    <a:lnTo>
                      <a:pt x="16" y="120"/>
                    </a:lnTo>
                    <a:lnTo>
                      <a:pt x="16" y="119"/>
                    </a:lnTo>
                    <a:lnTo>
                      <a:pt x="15" y="118"/>
                    </a:lnTo>
                    <a:lnTo>
                      <a:pt x="14" y="116"/>
                    </a:lnTo>
                    <a:lnTo>
                      <a:pt x="14" y="113"/>
                    </a:lnTo>
                    <a:lnTo>
                      <a:pt x="12" y="112"/>
                    </a:lnTo>
                    <a:lnTo>
                      <a:pt x="11" y="111"/>
                    </a:lnTo>
                    <a:lnTo>
                      <a:pt x="9" y="111"/>
                    </a:lnTo>
                    <a:lnTo>
                      <a:pt x="9" y="109"/>
                    </a:lnTo>
                    <a:lnTo>
                      <a:pt x="8" y="108"/>
                    </a:lnTo>
                    <a:lnTo>
                      <a:pt x="7" y="105"/>
                    </a:lnTo>
                    <a:lnTo>
                      <a:pt x="7" y="103"/>
                    </a:lnTo>
                    <a:lnTo>
                      <a:pt x="7" y="102"/>
                    </a:lnTo>
                    <a:lnTo>
                      <a:pt x="8" y="102"/>
                    </a:lnTo>
                    <a:lnTo>
                      <a:pt x="8" y="101"/>
                    </a:lnTo>
                    <a:lnTo>
                      <a:pt x="7" y="100"/>
                    </a:lnTo>
                    <a:lnTo>
                      <a:pt x="6" y="97"/>
                    </a:lnTo>
                    <a:lnTo>
                      <a:pt x="6" y="96"/>
                    </a:lnTo>
                    <a:lnTo>
                      <a:pt x="5" y="95"/>
                    </a:lnTo>
                    <a:lnTo>
                      <a:pt x="4" y="95"/>
                    </a:lnTo>
                    <a:lnTo>
                      <a:pt x="3" y="95"/>
                    </a:lnTo>
                    <a:lnTo>
                      <a:pt x="2" y="95"/>
                    </a:lnTo>
                    <a:lnTo>
                      <a:pt x="1" y="95"/>
                    </a:lnTo>
                    <a:lnTo>
                      <a:pt x="0" y="92"/>
                    </a:lnTo>
                    <a:lnTo>
                      <a:pt x="0" y="91"/>
                    </a:lnTo>
                    <a:lnTo>
                      <a:pt x="1" y="91"/>
                    </a:lnTo>
                    <a:lnTo>
                      <a:pt x="1" y="90"/>
                    </a:lnTo>
                    <a:lnTo>
                      <a:pt x="2" y="90"/>
                    </a:lnTo>
                    <a:lnTo>
                      <a:pt x="4" y="88"/>
                    </a:lnTo>
                    <a:lnTo>
                      <a:pt x="4" y="88"/>
                    </a:lnTo>
                    <a:lnTo>
                      <a:pt x="6" y="88"/>
                    </a:lnTo>
                    <a:lnTo>
                      <a:pt x="5" y="87"/>
                    </a:lnTo>
                    <a:lnTo>
                      <a:pt x="6" y="86"/>
                    </a:lnTo>
                    <a:lnTo>
                      <a:pt x="7" y="86"/>
                    </a:lnTo>
                    <a:lnTo>
                      <a:pt x="7" y="84"/>
                    </a:lnTo>
                    <a:lnTo>
                      <a:pt x="6" y="83"/>
                    </a:lnTo>
                    <a:lnTo>
                      <a:pt x="7" y="82"/>
                    </a:lnTo>
                    <a:lnTo>
                      <a:pt x="7" y="81"/>
                    </a:lnTo>
                    <a:lnTo>
                      <a:pt x="7" y="81"/>
                    </a:lnTo>
                    <a:lnTo>
                      <a:pt x="7" y="80"/>
                    </a:lnTo>
                    <a:lnTo>
                      <a:pt x="8" y="78"/>
                    </a:lnTo>
                    <a:lnTo>
                      <a:pt x="9" y="77"/>
                    </a:lnTo>
                    <a:lnTo>
                      <a:pt x="10" y="77"/>
                    </a:lnTo>
                    <a:lnTo>
                      <a:pt x="10" y="76"/>
                    </a:lnTo>
                    <a:lnTo>
                      <a:pt x="11" y="74"/>
                    </a:lnTo>
                    <a:lnTo>
                      <a:pt x="11" y="74"/>
                    </a:lnTo>
                    <a:lnTo>
                      <a:pt x="12" y="72"/>
                    </a:lnTo>
                    <a:lnTo>
                      <a:pt x="14" y="72"/>
                    </a:lnTo>
                    <a:lnTo>
                      <a:pt x="15" y="71"/>
                    </a:lnTo>
                    <a:lnTo>
                      <a:pt x="17" y="70"/>
                    </a:lnTo>
                    <a:lnTo>
                      <a:pt x="18" y="71"/>
                    </a:lnTo>
                    <a:lnTo>
                      <a:pt x="19" y="71"/>
                    </a:lnTo>
                    <a:lnTo>
                      <a:pt x="21" y="70"/>
                    </a:lnTo>
                    <a:lnTo>
                      <a:pt x="21" y="69"/>
                    </a:lnTo>
                    <a:lnTo>
                      <a:pt x="22" y="69"/>
                    </a:lnTo>
                    <a:lnTo>
                      <a:pt x="22" y="68"/>
                    </a:lnTo>
                    <a:lnTo>
                      <a:pt x="23" y="68"/>
                    </a:lnTo>
                    <a:lnTo>
                      <a:pt x="24" y="68"/>
                    </a:lnTo>
                    <a:lnTo>
                      <a:pt x="25" y="68"/>
                    </a:lnTo>
                    <a:lnTo>
                      <a:pt x="25" y="67"/>
                    </a:lnTo>
                    <a:lnTo>
                      <a:pt x="25" y="67"/>
                    </a:lnTo>
                    <a:lnTo>
                      <a:pt x="26" y="68"/>
                    </a:lnTo>
                    <a:lnTo>
                      <a:pt x="27" y="67"/>
                    </a:lnTo>
                    <a:lnTo>
                      <a:pt x="28" y="66"/>
                    </a:lnTo>
                    <a:lnTo>
                      <a:pt x="28" y="66"/>
                    </a:lnTo>
                    <a:lnTo>
                      <a:pt x="29" y="65"/>
                    </a:lnTo>
                    <a:lnTo>
                      <a:pt x="31" y="63"/>
                    </a:lnTo>
                    <a:lnTo>
                      <a:pt x="31" y="60"/>
                    </a:lnTo>
                    <a:lnTo>
                      <a:pt x="32" y="59"/>
                    </a:lnTo>
                    <a:lnTo>
                      <a:pt x="33" y="57"/>
                    </a:lnTo>
                    <a:lnTo>
                      <a:pt x="35" y="56"/>
                    </a:lnTo>
                    <a:lnTo>
                      <a:pt x="36" y="55"/>
                    </a:lnTo>
                    <a:lnTo>
                      <a:pt x="38" y="54"/>
                    </a:lnTo>
                    <a:lnTo>
                      <a:pt x="39" y="53"/>
                    </a:lnTo>
                    <a:lnTo>
                      <a:pt x="40" y="54"/>
                    </a:lnTo>
                    <a:lnTo>
                      <a:pt x="43" y="53"/>
                    </a:lnTo>
                    <a:lnTo>
                      <a:pt x="45" y="53"/>
                    </a:lnTo>
                    <a:lnTo>
                      <a:pt x="48" y="50"/>
                    </a:lnTo>
                    <a:lnTo>
                      <a:pt x="49" y="50"/>
                    </a:lnTo>
                    <a:lnTo>
                      <a:pt x="53" y="47"/>
                    </a:lnTo>
                    <a:lnTo>
                      <a:pt x="55" y="47"/>
                    </a:lnTo>
                    <a:lnTo>
                      <a:pt x="56" y="47"/>
                    </a:lnTo>
                    <a:lnTo>
                      <a:pt x="57" y="47"/>
                    </a:lnTo>
                    <a:lnTo>
                      <a:pt x="59" y="47"/>
                    </a:lnTo>
                    <a:lnTo>
                      <a:pt x="62" y="46"/>
                    </a:lnTo>
                    <a:lnTo>
                      <a:pt x="62" y="45"/>
                    </a:lnTo>
                    <a:lnTo>
                      <a:pt x="66" y="45"/>
                    </a:lnTo>
                    <a:lnTo>
                      <a:pt x="69" y="47"/>
                    </a:lnTo>
                    <a:lnTo>
                      <a:pt x="72" y="47"/>
                    </a:lnTo>
                    <a:lnTo>
                      <a:pt x="75" y="47"/>
                    </a:lnTo>
                    <a:lnTo>
                      <a:pt x="76" y="47"/>
                    </a:lnTo>
                    <a:lnTo>
                      <a:pt x="76" y="47"/>
                    </a:lnTo>
                    <a:lnTo>
                      <a:pt x="77" y="46"/>
                    </a:lnTo>
                    <a:lnTo>
                      <a:pt x="80" y="47"/>
                    </a:lnTo>
                    <a:lnTo>
                      <a:pt x="82" y="47"/>
                    </a:lnTo>
                    <a:lnTo>
                      <a:pt x="83" y="47"/>
                    </a:lnTo>
                    <a:lnTo>
                      <a:pt x="84" y="48"/>
                    </a:lnTo>
                    <a:lnTo>
                      <a:pt x="85" y="47"/>
                    </a:lnTo>
                    <a:lnTo>
                      <a:pt x="87" y="47"/>
                    </a:lnTo>
                    <a:lnTo>
                      <a:pt x="88" y="47"/>
                    </a:lnTo>
                    <a:lnTo>
                      <a:pt x="90" y="46"/>
                    </a:lnTo>
                    <a:lnTo>
                      <a:pt x="90" y="46"/>
                    </a:lnTo>
                    <a:lnTo>
                      <a:pt x="92" y="46"/>
                    </a:lnTo>
                    <a:lnTo>
                      <a:pt x="93" y="46"/>
                    </a:lnTo>
                    <a:lnTo>
                      <a:pt x="96" y="47"/>
                    </a:lnTo>
                    <a:lnTo>
                      <a:pt x="97" y="45"/>
                    </a:lnTo>
                    <a:lnTo>
                      <a:pt x="99" y="42"/>
                    </a:lnTo>
                    <a:lnTo>
                      <a:pt x="100" y="41"/>
                    </a:lnTo>
                    <a:lnTo>
                      <a:pt x="100" y="41"/>
                    </a:lnTo>
                    <a:lnTo>
                      <a:pt x="104" y="40"/>
                    </a:lnTo>
                    <a:lnTo>
                      <a:pt x="106" y="38"/>
                    </a:lnTo>
                    <a:lnTo>
                      <a:pt x="107" y="37"/>
                    </a:lnTo>
                    <a:lnTo>
                      <a:pt x="107" y="37"/>
                    </a:lnTo>
                    <a:lnTo>
                      <a:pt x="110" y="37"/>
                    </a:lnTo>
                    <a:lnTo>
                      <a:pt x="112" y="39"/>
                    </a:lnTo>
                    <a:lnTo>
                      <a:pt x="114" y="39"/>
                    </a:lnTo>
                    <a:lnTo>
                      <a:pt x="114" y="38"/>
                    </a:lnTo>
                    <a:lnTo>
                      <a:pt x="116" y="38"/>
                    </a:lnTo>
                    <a:lnTo>
                      <a:pt x="117" y="38"/>
                    </a:lnTo>
                    <a:lnTo>
                      <a:pt x="117" y="37"/>
                    </a:lnTo>
                    <a:lnTo>
                      <a:pt x="118" y="35"/>
                    </a:lnTo>
                    <a:lnTo>
                      <a:pt x="144" y="1"/>
                    </a:lnTo>
                    <a:lnTo>
                      <a:pt x="144" y="0"/>
                    </a:lnTo>
                    <a:lnTo>
                      <a:pt x="144" y="1"/>
                    </a:lnTo>
                    <a:lnTo>
                      <a:pt x="145" y="5"/>
                    </a:lnTo>
                    <a:lnTo>
                      <a:pt x="145" y="5"/>
                    </a:lnTo>
                    <a:lnTo>
                      <a:pt x="147" y="9"/>
                    </a:lnTo>
                    <a:lnTo>
                      <a:pt x="147" y="10"/>
                    </a:lnTo>
                    <a:lnTo>
                      <a:pt x="147" y="12"/>
                    </a:lnTo>
                    <a:lnTo>
                      <a:pt x="149" y="14"/>
                    </a:lnTo>
                    <a:lnTo>
                      <a:pt x="151" y="17"/>
                    </a:lnTo>
                    <a:lnTo>
                      <a:pt x="152" y="20"/>
                    </a:lnTo>
                    <a:lnTo>
                      <a:pt x="151" y="22"/>
                    </a:lnTo>
                    <a:lnTo>
                      <a:pt x="152" y="25"/>
                    </a:lnTo>
                    <a:lnTo>
                      <a:pt x="151" y="25"/>
                    </a:lnTo>
                    <a:lnTo>
                      <a:pt x="151" y="26"/>
                    </a:lnTo>
                    <a:lnTo>
                      <a:pt x="151" y="26"/>
                    </a:lnTo>
                    <a:lnTo>
                      <a:pt x="152" y="27"/>
                    </a:lnTo>
                    <a:lnTo>
                      <a:pt x="154" y="31"/>
                    </a:lnTo>
                    <a:lnTo>
                      <a:pt x="154" y="32"/>
                    </a:lnTo>
                    <a:lnTo>
                      <a:pt x="153" y="33"/>
                    </a:lnTo>
                    <a:lnTo>
                      <a:pt x="153" y="34"/>
                    </a:lnTo>
                    <a:lnTo>
                      <a:pt x="153" y="35"/>
                    </a:lnTo>
                    <a:lnTo>
                      <a:pt x="154" y="36"/>
                    </a:lnTo>
                    <a:lnTo>
                      <a:pt x="154" y="38"/>
                    </a:lnTo>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pt-BR"/>
              </a:p>
            </p:txBody>
          </p:sp>
          <p:sp>
            <p:nvSpPr>
              <p:cNvPr id="1084" name="Rectangle 1243">
                <a:extLst>
                  <a:ext uri="{FF2B5EF4-FFF2-40B4-BE49-F238E27FC236}">
                    <a16:creationId xmlns:a16="http://schemas.microsoft.com/office/drawing/2014/main" id="{DB523B87-54ED-44DD-86E6-E302973506EF}"/>
                  </a:ext>
                </a:extLst>
              </p:cNvPr>
              <p:cNvSpPr>
                <a:spLocks noChangeArrowheads="1"/>
              </p:cNvSpPr>
              <p:nvPr/>
            </p:nvSpPr>
            <p:spPr bwMode="auto">
              <a:xfrm>
                <a:off x="6119" y="3243"/>
                <a:ext cx="88"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500" b="0" i="0" u="none" strike="noStrike" cap="none" normalizeH="0" baseline="0">
                    <a:ln>
                      <a:noFill/>
                    </a:ln>
                    <a:solidFill>
                      <a:srgbClr val="000000"/>
                    </a:solidFill>
                    <a:effectLst/>
                    <a:latin typeface="Arial" panose="020B0604020202020204" pitchFamily="34" charset="0"/>
                  </a:rPr>
                  <a:t>PR</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1085" name="Rectangle 1244">
                <a:extLst>
                  <a:ext uri="{FF2B5EF4-FFF2-40B4-BE49-F238E27FC236}">
                    <a16:creationId xmlns:a16="http://schemas.microsoft.com/office/drawing/2014/main" id="{CC782497-E7C1-4F96-A65A-97E15F88B2D8}"/>
                  </a:ext>
                </a:extLst>
              </p:cNvPr>
              <p:cNvSpPr>
                <a:spLocks noChangeArrowheads="1"/>
              </p:cNvSpPr>
              <p:nvPr/>
            </p:nvSpPr>
            <p:spPr bwMode="auto">
              <a:xfrm>
                <a:off x="6310" y="916"/>
                <a:ext cx="94"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500" b="0" i="0" u="none" strike="noStrike" cap="none" normalizeH="0" baseline="0">
                    <a:ln>
                      <a:noFill/>
                    </a:ln>
                    <a:solidFill>
                      <a:srgbClr val="000000"/>
                    </a:solidFill>
                    <a:effectLst/>
                    <a:latin typeface="Arial" panose="020B0604020202020204" pitchFamily="34" charset="0"/>
                  </a:rPr>
                  <a:t>GO</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1086" name="Rectangle 1245">
                <a:extLst>
                  <a:ext uri="{FF2B5EF4-FFF2-40B4-BE49-F238E27FC236}">
                    <a16:creationId xmlns:a16="http://schemas.microsoft.com/office/drawing/2014/main" id="{68B64BE1-4746-4E4B-B7AD-23C7815B53FD}"/>
                  </a:ext>
                </a:extLst>
              </p:cNvPr>
              <p:cNvSpPr>
                <a:spLocks noChangeArrowheads="1"/>
              </p:cNvSpPr>
              <p:nvPr/>
            </p:nvSpPr>
            <p:spPr bwMode="auto">
              <a:xfrm>
                <a:off x="6531" y="2465"/>
                <a:ext cx="84"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500" b="0" i="0" u="none" strike="noStrike" cap="none" normalizeH="0" baseline="0">
                    <a:ln>
                      <a:noFill/>
                    </a:ln>
                    <a:solidFill>
                      <a:srgbClr val="000000"/>
                    </a:solidFill>
                    <a:effectLst/>
                    <a:latin typeface="Arial" panose="020B0604020202020204" pitchFamily="34" charset="0"/>
                  </a:rPr>
                  <a:t>SP</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1087" name="Rectangle 1246">
                <a:extLst>
                  <a:ext uri="{FF2B5EF4-FFF2-40B4-BE49-F238E27FC236}">
                    <a16:creationId xmlns:a16="http://schemas.microsoft.com/office/drawing/2014/main" id="{C36EFA7A-B4E4-4982-8209-0C78EA300E2B}"/>
                  </a:ext>
                </a:extLst>
              </p:cNvPr>
              <p:cNvSpPr>
                <a:spLocks noChangeArrowheads="1"/>
              </p:cNvSpPr>
              <p:nvPr/>
            </p:nvSpPr>
            <p:spPr bwMode="auto">
              <a:xfrm>
                <a:off x="5019" y="546"/>
                <a:ext cx="88"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500" b="0" i="0" u="none" strike="noStrike" cap="none" normalizeH="0" baseline="0" dirty="0">
                    <a:ln>
                      <a:noFill/>
                    </a:ln>
                    <a:solidFill>
                      <a:srgbClr val="000000"/>
                    </a:solidFill>
                    <a:effectLst/>
                    <a:latin typeface="Arial" panose="020B0604020202020204" pitchFamily="34" charset="0"/>
                  </a:rPr>
                  <a:t>MT</a:t>
                </a:r>
                <a:endParaRPr kumimoji="0" lang="pt-BR" altLang="pt-BR" sz="1800" b="0" i="0" u="none" strike="noStrike" cap="none" normalizeH="0" baseline="0" dirty="0">
                  <a:ln>
                    <a:noFill/>
                  </a:ln>
                  <a:solidFill>
                    <a:schemeClr val="tx1"/>
                  </a:solidFill>
                  <a:effectLst/>
                  <a:latin typeface="Arial" panose="020B0604020202020204" pitchFamily="34" charset="0"/>
                </a:endParaRPr>
              </a:p>
            </p:txBody>
          </p:sp>
          <p:sp>
            <p:nvSpPr>
              <p:cNvPr id="1088" name="Rectangle 1247">
                <a:extLst>
                  <a:ext uri="{FF2B5EF4-FFF2-40B4-BE49-F238E27FC236}">
                    <a16:creationId xmlns:a16="http://schemas.microsoft.com/office/drawing/2014/main" id="{31AF5A89-D871-401E-BDDA-8EFCF4F6D44E}"/>
                  </a:ext>
                </a:extLst>
              </p:cNvPr>
              <p:cNvSpPr>
                <a:spLocks noChangeArrowheads="1"/>
              </p:cNvSpPr>
              <p:nvPr/>
            </p:nvSpPr>
            <p:spPr bwMode="auto">
              <a:xfrm>
                <a:off x="6817" y="1615"/>
                <a:ext cx="96"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500" b="0" i="0" u="none" strike="noStrike" cap="none" normalizeH="0" baseline="0" dirty="0">
                    <a:ln>
                      <a:noFill/>
                    </a:ln>
                    <a:solidFill>
                      <a:srgbClr val="000000"/>
                    </a:solidFill>
                    <a:effectLst/>
                    <a:latin typeface="Arial" panose="020B0604020202020204" pitchFamily="34" charset="0"/>
                  </a:rPr>
                  <a:t>MG</a:t>
                </a:r>
                <a:endParaRPr kumimoji="0" lang="pt-BR" altLang="pt-BR" sz="1800" b="0" i="0" u="none" strike="noStrike" cap="none" normalizeH="0" baseline="0" dirty="0">
                  <a:ln>
                    <a:noFill/>
                  </a:ln>
                  <a:solidFill>
                    <a:schemeClr val="tx1"/>
                  </a:solidFill>
                  <a:effectLst/>
                  <a:latin typeface="Arial" panose="020B0604020202020204" pitchFamily="34" charset="0"/>
                </a:endParaRPr>
              </a:p>
            </p:txBody>
          </p:sp>
          <p:sp>
            <p:nvSpPr>
              <p:cNvPr id="1089" name="Rectangle 1248">
                <a:extLst>
                  <a:ext uri="{FF2B5EF4-FFF2-40B4-BE49-F238E27FC236}">
                    <a16:creationId xmlns:a16="http://schemas.microsoft.com/office/drawing/2014/main" id="{460CFD06-D0D9-4047-9A00-38E3EF5F38EE}"/>
                  </a:ext>
                </a:extLst>
              </p:cNvPr>
              <p:cNvSpPr>
                <a:spLocks noChangeArrowheads="1"/>
              </p:cNvSpPr>
              <p:nvPr/>
            </p:nvSpPr>
            <p:spPr bwMode="auto">
              <a:xfrm>
                <a:off x="4193" y="3139"/>
                <a:ext cx="84"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500" b="0" i="0" u="none" strike="noStrike" cap="none" normalizeH="0" baseline="0">
                    <a:ln>
                      <a:noFill/>
                    </a:ln>
                    <a:solidFill>
                      <a:srgbClr val="000000"/>
                    </a:solidFill>
                    <a:effectLst/>
                    <a:latin typeface="Arial" panose="020B0604020202020204" pitchFamily="34" charset="0"/>
                  </a:rPr>
                  <a:t>PA</a:t>
                </a:r>
                <a:endParaRPr kumimoji="0" lang="pt-BR" altLang="pt-BR" sz="1800" b="0" i="0" u="none" strike="noStrike" cap="none" normalizeH="0" baseline="0">
                  <a:ln>
                    <a:noFill/>
                  </a:ln>
                  <a:solidFill>
                    <a:schemeClr val="tx1"/>
                  </a:solidFill>
                  <a:effectLst/>
                  <a:latin typeface="Arial" panose="020B0604020202020204" pitchFamily="34" charset="0"/>
                </a:endParaRPr>
              </a:p>
            </p:txBody>
          </p:sp>
          <p:sp>
            <p:nvSpPr>
              <p:cNvPr id="1090" name="Rectangle 1249">
                <a:extLst>
                  <a:ext uri="{FF2B5EF4-FFF2-40B4-BE49-F238E27FC236}">
                    <a16:creationId xmlns:a16="http://schemas.microsoft.com/office/drawing/2014/main" id="{9CD47A20-C68A-4397-AF6F-6B5ACA858648}"/>
                  </a:ext>
                </a:extLst>
              </p:cNvPr>
              <p:cNvSpPr>
                <a:spLocks noChangeArrowheads="1"/>
              </p:cNvSpPr>
              <p:nvPr/>
            </p:nvSpPr>
            <p:spPr bwMode="auto">
              <a:xfrm>
                <a:off x="3750" y="1115"/>
                <a:ext cx="80" cy="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pt-BR" altLang="pt-BR" sz="500" b="0" i="0" u="none" strike="noStrike" cap="none" normalizeH="0" baseline="0">
                    <a:ln>
                      <a:noFill/>
                    </a:ln>
                    <a:solidFill>
                      <a:srgbClr val="000000"/>
                    </a:solidFill>
                    <a:effectLst/>
                    <a:latin typeface="Arial" panose="020B0604020202020204" pitchFamily="34" charset="0"/>
                  </a:rPr>
                  <a:t>BL</a:t>
                </a:r>
                <a:endParaRPr kumimoji="0" lang="pt-BR" altLang="pt-BR" sz="1800" b="0" i="0" u="none" strike="noStrike" cap="none" normalizeH="0" baseline="0">
                  <a:ln>
                    <a:noFill/>
                  </a:ln>
                  <a:solidFill>
                    <a:schemeClr val="tx1"/>
                  </a:solidFill>
                  <a:effectLst/>
                  <a:latin typeface="Arial" panose="020B0604020202020204" pitchFamily="34" charset="0"/>
                </a:endParaRPr>
              </a:p>
            </p:txBody>
          </p:sp>
        </p:grpSp>
      </p:grpSp>
      <p:pic>
        <p:nvPicPr>
          <p:cNvPr id="1321" name="Imagem 1320">
            <a:extLst>
              <a:ext uri="{FF2B5EF4-FFF2-40B4-BE49-F238E27FC236}">
                <a16:creationId xmlns:a16="http://schemas.microsoft.com/office/drawing/2014/main" id="{5560C395-8332-4AF0-909E-BE9AF841A2CB}"/>
              </a:ext>
            </a:extLst>
          </p:cNvPr>
          <p:cNvPicPr>
            <a:picLocks noChangeAspect="1"/>
          </p:cNvPicPr>
          <p:nvPr/>
        </p:nvPicPr>
        <p:blipFill>
          <a:blip r:embed="rId4"/>
          <a:stretch>
            <a:fillRect/>
          </a:stretch>
        </p:blipFill>
        <p:spPr>
          <a:xfrm>
            <a:off x="10947199" y="2164060"/>
            <a:ext cx="1180523" cy="1914288"/>
          </a:xfrm>
          <a:prstGeom prst="rect">
            <a:avLst/>
          </a:prstGeom>
        </p:spPr>
      </p:pic>
      <p:pic>
        <p:nvPicPr>
          <p:cNvPr id="1322" name="Imagem 1321">
            <a:extLst>
              <a:ext uri="{FF2B5EF4-FFF2-40B4-BE49-F238E27FC236}">
                <a16:creationId xmlns:a16="http://schemas.microsoft.com/office/drawing/2014/main" id="{90588279-038C-456B-A62D-766E1C081322}"/>
              </a:ext>
            </a:extLst>
          </p:cNvPr>
          <p:cNvPicPr>
            <a:picLocks noChangeAspect="1"/>
          </p:cNvPicPr>
          <p:nvPr/>
        </p:nvPicPr>
        <p:blipFill>
          <a:blip r:embed="rId5"/>
          <a:stretch>
            <a:fillRect/>
          </a:stretch>
        </p:blipFill>
        <p:spPr>
          <a:xfrm>
            <a:off x="10646304" y="1197858"/>
            <a:ext cx="1524018" cy="716731"/>
          </a:xfrm>
          <a:prstGeom prst="rect">
            <a:avLst/>
          </a:prstGeom>
        </p:spPr>
      </p:pic>
      <p:pic>
        <p:nvPicPr>
          <p:cNvPr id="1331" name="Imagem 1330" descr="Uma imagem contendo monitor, placar, computador, tela&#10;&#10;Descrição gerada automaticamente">
            <a:extLst>
              <a:ext uri="{FF2B5EF4-FFF2-40B4-BE49-F238E27FC236}">
                <a16:creationId xmlns:a16="http://schemas.microsoft.com/office/drawing/2014/main" id="{B7956EC7-EB97-48BF-A9AE-9BF5226BC21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916309" y="4873494"/>
            <a:ext cx="768522" cy="175059"/>
          </a:xfrm>
          <a:prstGeom prst="rect">
            <a:avLst/>
          </a:prstGeom>
        </p:spPr>
      </p:pic>
      <p:pic>
        <p:nvPicPr>
          <p:cNvPr id="1333" name="Imagem 1332">
            <a:extLst>
              <a:ext uri="{FF2B5EF4-FFF2-40B4-BE49-F238E27FC236}">
                <a16:creationId xmlns:a16="http://schemas.microsoft.com/office/drawing/2014/main" id="{0BEFE497-C76F-4A7D-B89D-7581E3BA5A6D}"/>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708931" y="4752619"/>
            <a:ext cx="1472223" cy="343082"/>
          </a:xfrm>
          <a:prstGeom prst="rect">
            <a:avLst/>
          </a:prstGeom>
        </p:spPr>
      </p:pic>
      <p:pic>
        <p:nvPicPr>
          <p:cNvPr id="1335" name="Imagem 1334" descr="Uma imagem contendo desenho&#10;&#10;Descrição gerada automaticamente">
            <a:extLst>
              <a:ext uri="{FF2B5EF4-FFF2-40B4-BE49-F238E27FC236}">
                <a16:creationId xmlns:a16="http://schemas.microsoft.com/office/drawing/2014/main" id="{C5595772-19E7-4246-879E-641F91861411}"/>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866069" y="5122536"/>
            <a:ext cx="1116510" cy="307961"/>
          </a:xfrm>
          <a:prstGeom prst="rect">
            <a:avLst/>
          </a:prstGeom>
        </p:spPr>
      </p:pic>
      <p:pic>
        <p:nvPicPr>
          <p:cNvPr id="1337" name="Imagem 1336" descr="Uma imagem contendo placa, relógio, placar, tráfego&#10;&#10;Descrição gerada automaticamente">
            <a:extLst>
              <a:ext uri="{FF2B5EF4-FFF2-40B4-BE49-F238E27FC236}">
                <a16:creationId xmlns:a16="http://schemas.microsoft.com/office/drawing/2014/main" id="{39D155C7-5009-4328-9C6A-71C0D49DFD28}"/>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9729967" y="5180416"/>
            <a:ext cx="1031240" cy="255307"/>
          </a:xfrm>
          <a:prstGeom prst="rect">
            <a:avLst/>
          </a:prstGeom>
        </p:spPr>
      </p:pic>
      <p:sp>
        <p:nvSpPr>
          <p:cNvPr id="1338" name="Retângulo 1337">
            <a:extLst>
              <a:ext uri="{FF2B5EF4-FFF2-40B4-BE49-F238E27FC236}">
                <a16:creationId xmlns:a16="http://schemas.microsoft.com/office/drawing/2014/main" id="{54387C07-D368-41C9-B073-866AEEEF23F9}"/>
              </a:ext>
            </a:extLst>
          </p:cNvPr>
          <p:cNvSpPr/>
          <p:nvPr/>
        </p:nvSpPr>
        <p:spPr>
          <a:xfrm>
            <a:off x="7934643" y="5497315"/>
            <a:ext cx="3225749" cy="230832"/>
          </a:xfrm>
          <a:prstGeom prst="rect">
            <a:avLst/>
          </a:prstGeom>
        </p:spPr>
        <p:txBody>
          <a:bodyPr wrap="square">
            <a:spAutoFit/>
          </a:bodyPr>
          <a:lstStyle/>
          <a:p>
            <a:r>
              <a:rPr lang="pt-BR" sz="900" b="1" dirty="0">
                <a:latin typeface="+mj-lt"/>
              </a:rPr>
              <a:t>Fonte: </a:t>
            </a:r>
            <a:r>
              <a:rPr lang="pt-BR" sz="900" dirty="0">
                <a:latin typeface="+mj-lt"/>
              </a:rPr>
              <a:t>SIGA/MS </a:t>
            </a:r>
            <a:r>
              <a:rPr lang="pt-BR" sz="900" b="1" dirty="0">
                <a:latin typeface="+mj-lt"/>
              </a:rPr>
              <a:t>Elaboração: </a:t>
            </a:r>
            <a:r>
              <a:rPr lang="pt-BR" sz="900" dirty="0">
                <a:latin typeface="+mj-lt"/>
              </a:rPr>
              <a:t>Sistema Famasul/APROSOJA-MS</a:t>
            </a:r>
          </a:p>
        </p:txBody>
      </p:sp>
      <p:sp>
        <p:nvSpPr>
          <p:cNvPr id="1339" name="Retângulo 1338">
            <a:extLst>
              <a:ext uri="{FF2B5EF4-FFF2-40B4-BE49-F238E27FC236}">
                <a16:creationId xmlns:a16="http://schemas.microsoft.com/office/drawing/2014/main" id="{03C83A5E-D5B0-45F5-BD1C-60A7499F3B4F}"/>
              </a:ext>
            </a:extLst>
          </p:cNvPr>
          <p:cNvSpPr/>
          <p:nvPr/>
        </p:nvSpPr>
        <p:spPr>
          <a:xfrm>
            <a:off x="10617039" y="1862794"/>
            <a:ext cx="1582549" cy="246221"/>
          </a:xfrm>
          <a:prstGeom prst="rect">
            <a:avLst/>
          </a:prstGeom>
        </p:spPr>
        <p:txBody>
          <a:bodyPr wrap="square">
            <a:spAutoFit/>
          </a:bodyPr>
          <a:lstStyle/>
          <a:p>
            <a:r>
              <a:rPr lang="pt-BR" sz="1000" b="1" dirty="0"/>
              <a:t>Mato Grosso do Sul - 2020</a:t>
            </a:r>
          </a:p>
        </p:txBody>
      </p:sp>
      <p:sp>
        <p:nvSpPr>
          <p:cNvPr id="2" name="CaixaDeTexto 1">
            <a:extLst>
              <a:ext uri="{FF2B5EF4-FFF2-40B4-BE49-F238E27FC236}">
                <a16:creationId xmlns:a16="http://schemas.microsoft.com/office/drawing/2014/main" id="{6DA7592C-D6B4-435F-A44C-BC85ACB8A909}"/>
              </a:ext>
            </a:extLst>
          </p:cNvPr>
          <p:cNvSpPr txBox="1"/>
          <p:nvPr/>
        </p:nvSpPr>
        <p:spPr>
          <a:xfrm>
            <a:off x="6998516" y="17214"/>
            <a:ext cx="5129206" cy="727187"/>
          </a:xfrm>
          <a:prstGeom prst="rect">
            <a:avLst/>
          </a:prstGeom>
          <a:noFill/>
        </p:spPr>
        <p:txBody>
          <a:bodyPr wrap="square" rtlCol="0">
            <a:spAutoFit/>
          </a:bodyPr>
          <a:lstStyle/>
          <a:p>
            <a:pPr indent="450000" algn="just">
              <a:lnSpc>
                <a:spcPct val="150000"/>
              </a:lnSpc>
            </a:pPr>
            <a:r>
              <a:rPr lang="pt-BR" sz="1450" dirty="0">
                <a:latin typeface="+mj-lt"/>
              </a:rPr>
              <a:t>No mapa 1 observa-se as regiões de acompanhamento da 2ª safra de milho 2019/2020. </a:t>
            </a:r>
          </a:p>
        </p:txBody>
      </p:sp>
    </p:spTree>
    <p:extLst>
      <p:ext uri="{BB962C8B-B14F-4D97-AF65-F5344CB8AC3E}">
        <p14:creationId xmlns:p14="http://schemas.microsoft.com/office/powerpoint/2010/main" val="72224324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07279FFB-3140-46CA-892D-8D5713D27F6F}"/>
              </a:ext>
            </a:extLst>
          </p:cNvPr>
          <p:cNvSpPr txBox="1"/>
          <p:nvPr/>
        </p:nvSpPr>
        <p:spPr>
          <a:xfrm>
            <a:off x="419450" y="457545"/>
            <a:ext cx="4781724" cy="523220"/>
          </a:xfrm>
          <a:prstGeom prst="rect">
            <a:avLst/>
          </a:prstGeom>
          <a:noFill/>
        </p:spPr>
        <p:txBody>
          <a:bodyPr wrap="square" rtlCol="0">
            <a:spAutoFit/>
          </a:bodyPr>
          <a:lstStyle/>
          <a:p>
            <a:r>
              <a:rPr lang="pt-BR" sz="2800" dirty="0">
                <a:solidFill>
                  <a:schemeClr val="accent6">
                    <a:lumMod val="50000"/>
                  </a:schemeClr>
                </a:solidFill>
                <a:latin typeface="+mj-lt"/>
              </a:rPr>
              <a:t>EXPEDIENTE</a:t>
            </a:r>
          </a:p>
        </p:txBody>
      </p:sp>
      <p:cxnSp>
        <p:nvCxnSpPr>
          <p:cNvPr id="4" name="Conector reto 3">
            <a:extLst>
              <a:ext uri="{FF2B5EF4-FFF2-40B4-BE49-F238E27FC236}">
                <a16:creationId xmlns:a16="http://schemas.microsoft.com/office/drawing/2014/main" id="{4270840F-94F4-4714-A301-5E3EE62A8381}"/>
              </a:ext>
            </a:extLst>
          </p:cNvPr>
          <p:cNvCxnSpPr/>
          <p:nvPr/>
        </p:nvCxnSpPr>
        <p:spPr>
          <a:xfrm>
            <a:off x="494950" y="984613"/>
            <a:ext cx="4236441" cy="0"/>
          </a:xfrm>
          <a:prstGeom prst="line">
            <a:avLst/>
          </a:prstGeom>
          <a:ln/>
        </p:spPr>
        <p:style>
          <a:lnRef idx="2">
            <a:schemeClr val="accent6"/>
          </a:lnRef>
          <a:fillRef idx="0">
            <a:schemeClr val="accent6"/>
          </a:fillRef>
          <a:effectRef idx="1">
            <a:schemeClr val="accent6"/>
          </a:effectRef>
          <a:fontRef idx="minor">
            <a:schemeClr val="tx1"/>
          </a:fontRef>
        </p:style>
      </p:cxnSp>
      <p:sp>
        <p:nvSpPr>
          <p:cNvPr id="5" name="CaixaDeTexto 4">
            <a:extLst>
              <a:ext uri="{FF2B5EF4-FFF2-40B4-BE49-F238E27FC236}">
                <a16:creationId xmlns:a16="http://schemas.microsoft.com/office/drawing/2014/main" id="{74BB1451-CE46-4B02-AE5E-4B1A454023ED}"/>
              </a:ext>
            </a:extLst>
          </p:cNvPr>
          <p:cNvSpPr txBox="1"/>
          <p:nvPr/>
        </p:nvSpPr>
        <p:spPr>
          <a:xfrm>
            <a:off x="494950" y="1140902"/>
            <a:ext cx="3414320" cy="5047536"/>
          </a:xfrm>
          <a:prstGeom prst="rect">
            <a:avLst/>
          </a:prstGeom>
          <a:noFill/>
        </p:spPr>
        <p:txBody>
          <a:bodyPr wrap="square" rtlCol="0">
            <a:spAutoFit/>
          </a:bodyPr>
          <a:lstStyle/>
          <a:p>
            <a:r>
              <a:rPr lang="pt-BR" sz="1400" b="1" dirty="0"/>
              <a:t>Bruna Mendes Dias</a:t>
            </a:r>
          </a:p>
          <a:p>
            <a:r>
              <a:rPr lang="pt-BR" sz="1400" dirty="0"/>
              <a:t>Economista | Analista Técnica </a:t>
            </a:r>
          </a:p>
          <a:p>
            <a:r>
              <a:rPr lang="pt-BR" sz="1400" dirty="0">
                <a:hlinkClick r:id="rId3"/>
              </a:rPr>
              <a:t>bruna.dias@famasul.com.br</a:t>
            </a:r>
            <a:r>
              <a:rPr lang="pt-BR" sz="1400" dirty="0"/>
              <a:t> </a:t>
            </a:r>
          </a:p>
          <a:p>
            <a:endParaRPr lang="pt-BR" sz="1400" dirty="0"/>
          </a:p>
          <a:p>
            <a:r>
              <a:rPr lang="pt-BR" sz="1400" b="1" dirty="0" err="1"/>
              <a:t>Eliamar</a:t>
            </a:r>
            <a:r>
              <a:rPr lang="pt-BR" sz="1400" b="1" dirty="0"/>
              <a:t> Oliveira</a:t>
            </a:r>
          </a:p>
          <a:p>
            <a:r>
              <a:rPr lang="pt-BR" sz="1400" dirty="0"/>
              <a:t>Economista | Analista Técnica </a:t>
            </a:r>
          </a:p>
          <a:p>
            <a:r>
              <a:rPr lang="pt-BR" sz="1400" dirty="0">
                <a:hlinkClick r:id="rId4"/>
              </a:rPr>
              <a:t>eliamar@senarms.org.br</a:t>
            </a:r>
            <a:endParaRPr lang="pt-BR" sz="1400" dirty="0"/>
          </a:p>
          <a:p>
            <a:endParaRPr lang="pt-BR" sz="1400" dirty="0"/>
          </a:p>
          <a:p>
            <a:r>
              <a:rPr lang="pt-BR" sz="1400" b="1" dirty="0"/>
              <a:t>Renata Farias</a:t>
            </a:r>
          </a:p>
          <a:p>
            <a:r>
              <a:rPr lang="pt-BR" sz="1400" dirty="0"/>
              <a:t>Economista | Assistente Economia</a:t>
            </a:r>
          </a:p>
          <a:p>
            <a:r>
              <a:rPr lang="pt-BR" sz="1400" dirty="0">
                <a:hlinkClick r:id="rId5"/>
              </a:rPr>
              <a:t>economia@aprosojams.org.br</a:t>
            </a:r>
            <a:endParaRPr lang="pt-BR" sz="1400" dirty="0"/>
          </a:p>
          <a:p>
            <a:endParaRPr lang="pt-BR" sz="1400" dirty="0"/>
          </a:p>
          <a:p>
            <a:r>
              <a:rPr lang="pt-BR" sz="1400" b="1" dirty="0"/>
              <a:t>Clóvis Ferreira Tolentino Júnior </a:t>
            </a:r>
          </a:p>
          <a:p>
            <a:r>
              <a:rPr lang="pt-BR" sz="1400" dirty="0"/>
              <a:t>Eng. Agrônomo | Consultor Técnico</a:t>
            </a:r>
          </a:p>
          <a:p>
            <a:r>
              <a:rPr lang="pt-BR" sz="1400" dirty="0">
                <a:hlinkClick r:id="rId6"/>
              </a:rPr>
              <a:t>clovis@senarms.org.br</a:t>
            </a:r>
            <a:endParaRPr lang="pt-BR" sz="1400" dirty="0"/>
          </a:p>
          <a:p>
            <a:endParaRPr lang="pt-BR" sz="1400" dirty="0"/>
          </a:p>
          <a:p>
            <a:r>
              <a:rPr lang="pt-BR" sz="1400" b="1" dirty="0"/>
              <a:t>Gabriel Balta dos Reis  </a:t>
            </a:r>
          </a:p>
          <a:p>
            <a:r>
              <a:rPr lang="pt-BR" sz="1400" dirty="0"/>
              <a:t>Eng. Agrônomo | Assistente Técnico </a:t>
            </a:r>
            <a:r>
              <a:rPr lang="pt-BR" sz="1400" dirty="0">
                <a:hlinkClick r:id="rId7"/>
              </a:rPr>
              <a:t>assistentetecnico@aprosojams.org.br</a:t>
            </a:r>
            <a:endParaRPr lang="pt-BR" sz="1400" dirty="0"/>
          </a:p>
          <a:p>
            <a:endParaRPr lang="pt-BR" sz="1400" dirty="0"/>
          </a:p>
          <a:p>
            <a:r>
              <a:rPr lang="pt-BR" sz="1400" b="1" dirty="0" err="1"/>
              <a:t>Tamiris</a:t>
            </a:r>
            <a:r>
              <a:rPr lang="pt-BR" sz="1400" b="1" dirty="0"/>
              <a:t> </a:t>
            </a:r>
            <a:r>
              <a:rPr lang="pt-BR" sz="1400" b="1" dirty="0" err="1"/>
              <a:t>Azoia</a:t>
            </a:r>
            <a:r>
              <a:rPr lang="pt-BR" sz="1400" b="1" dirty="0"/>
              <a:t> de Souza</a:t>
            </a:r>
          </a:p>
          <a:p>
            <a:r>
              <a:rPr lang="pt-BR" sz="1400" dirty="0"/>
              <a:t>Eng. Agrônoma | Analista Técnica</a:t>
            </a:r>
          </a:p>
          <a:p>
            <a:r>
              <a:rPr lang="pt-BR" sz="1400" dirty="0">
                <a:hlinkClick r:id="rId8"/>
              </a:rPr>
              <a:t>tamiris.souza@senarms.org.br</a:t>
            </a:r>
            <a:endParaRPr lang="pt-BR" sz="1400" dirty="0"/>
          </a:p>
        </p:txBody>
      </p:sp>
      <p:sp>
        <p:nvSpPr>
          <p:cNvPr id="9" name="Retângulo 8">
            <a:extLst>
              <a:ext uri="{FF2B5EF4-FFF2-40B4-BE49-F238E27FC236}">
                <a16:creationId xmlns:a16="http://schemas.microsoft.com/office/drawing/2014/main" id="{03D5C2E6-A7C9-434F-BEEE-A50B68A68F16}"/>
              </a:ext>
            </a:extLst>
          </p:cNvPr>
          <p:cNvSpPr/>
          <p:nvPr/>
        </p:nvSpPr>
        <p:spPr>
          <a:xfrm>
            <a:off x="3777843" y="1108036"/>
            <a:ext cx="3738694" cy="3108543"/>
          </a:xfrm>
          <a:prstGeom prst="rect">
            <a:avLst/>
          </a:prstGeom>
        </p:spPr>
        <p:txBody>
          <a:bodyPr wrap="square">
            <a:spAutoFit/>
          </a:bodyPr>
          <a:lstStyle/>
          <a:p>
            <a:pPr>
              <a:spcAft>
                <a:spcPts val="0"/>
              </a:spcAft>
            </a:pPr>
            <a:r>
              <a:rPr lang="pt-BR" sz="1400" b="1" dirty="0">
                <a:solidFill>
                  <a:schemeClr val="accent6">
                    <a:lumMod val="50000"/>
                  </a:schemeClr>
                </a:solidFill>
                <a:latin typeface="+mj-lt"/>
              </a:rPr>
              <a:t>Equipe de Campo</a:t>
            </a:r>
          </a:p>
          <a:p>
            <a:r>
              <a:rPr lang="pt-BR" sz="1400" b="1" dirty="0"/>
              <a:t>Dany Correa do Espírito Santo </a:t>
            </a:r>
          </a:p>
          <a:p>
            <a:r>
              <a:rPr lang="pt-BR" sz="1400" dirty="0"/>
              <a:t>Eng. Agrônomo | Coordenador de Campo</a:t>
            </a:r>
          </a:p>
          <a:p>
            <a:r>
              <a:rPr lang="pt-BR" sz="1400" dirty="0">
                <a:hlinkClick r:id="rId9"/>
              </a:rPr>
              <a:t>projetosigams@aprosojams.org.br</a:t>
            </a:r>
            <a:endParaRPr lang="pt-BR" sz="1400" b="1" dirty="0"/>
          </a:p>
          <a:p>
            <a:pPr>
              <a:spcAft>
                <a:spcPts val="0"/>
              </a:spcAft>
            </a:pPr>
            <a:endParaRPr lang="pt-BR" sz="1400" b="1" dirty="0"/>
          </a:p>
          <a:p>
            <a:pPr>
              <a:spcAft>
                <a:spcPts val="0"/>
              </a:spcAft>
            </a:pPr>
            <a:r>
              <a:rPr lang="pt-BR" sz="1400" b="1" dirty="0"/>
              <a:t>Equipe</a:t>
            </a:r>
          </a:p>
          <a:p>
            <a:pPr>
              <a:spcAft>
                <a:spcPts val="0"/>
              </a:spcAft>
            </a:pPr>
            <a:r>
              <a:rPr lang="pt-BR" sz="1400" dirty="0" err="1"/>
              <a:t>Anielli</a:t>
            </a:r>
            <a:r>
              <a:rPr lang="pt-BR" sz="1400" dirty="0"/>
              <a:t> </a:t>
            </a:r>
            <a:r>
              <a:rPr lang="pt-BR" sz="1400" dirty="0" err="1"/>
              <a:t>Verzotto</a:t>
            </a:r>
            <a:endParaRPr lang="pt-BR" sz="1400" dirty="0"/>
          </a:p>
          <a:p>
            <a:pPr>
              <a:spcAft>
                <a:spcPts val="0"/>
              </a:spcAft>
            </a:pPr>
            <a:r>
              <a:rPr lang="pt-BR" sz="1400" dirty="0"/>
              <a:t>Bianca Xavier</a:t>
            </a:r>
          </a:p>
          <a:p>
            <a:pPr>
              <a:spcAft>
                <a:spcPts val="0"/>
              </a:spcAft>
            </a:pPr>
            <a:r>
              <a:rPr lang="pt-BR" sz="1400" dirty="0"/>
              <a:t>Marcos Vinicius Oliveira</a:t>
            </a:r>
          </a:p>
          <a:p>
            <a:pPr>
              <a:spcAft>
                <a:spcPts val="0"/>
              </a:spcAft>
            </a:pPr>
            <a:r>
              <a:rPr lang="pt-BR" sz="1400" dirty="0"/>
              <a:t>Marcel de Araújo</a:t>
            </a:r>
          </a:p>
          <a:p>
            <a:pPr>
              <a:spcAft>
                <a:spcPts val="0"/>
              </a:spcAft>
            </a:pPr>
            <a:r>
              <a:rPr lang="pt-BR" sz="1400" dirty="0"/>
              <a:t>Mário Sérgio dos Santos</a:t>
            </a:r>
          </a:p>
          <a:p>
            <a:pPr>
              <a:spcAft>
                <a:spcPts val="0"/>
              </a:spcAft>
            </a:pPr>
            <a:r>
              <a:rPr lang="pt-BR" sz="1400" dirty="0"/>
              <a:t>Rafael de Souza</a:t>
            </a:r>
          </a:p>
          <a:p>
            <a:pPr>
              <a:spcAft>
                <a:spcPts val="0"/>
              </a:spcAft>
            </a:pPr>
            <a:r>
              <a:rPr lang="pt-BR" sz="1400" dirty="0"/>
              <a:t>Tiago Maciel</a:t>
            </a:r>
          </a:p>
          <a:p>
            <a:pPr>
              <a:spcAft>
                <a:spcPts val="0"/>
              </a:spcAft>
            </a:pPr>
            <a:r>
              <a:rPr lang="pt-BR" sz="1400" dirty="0"/>
              <a:t>Veronica </a:t>
            </a:r>
            <a:r>
              <a:rPr lang="pt-BR" sz="1400" dirty="0" err="1"/>
              <a:t>Delevatti</a:t>
            </a:r>
            <a:endParaRPr lang="pt-BR" dirty="0">
              <a:latin typeface="Calibri" panose="020F0502020204030204" pitchFamily="34" charset="0"/>
              <a:ea typeface="Calibri" panose="020F0502020204030204" pitchFamily="34" charset="0"/>
              <a:cs typeface="Times New Roman" panose="02020603050405020304" pitchFamily="18" charset="0"/>
            </a:endParaRPr>
          </a:p>
        </p:txBody>
      </p:sp>
      <p:cxnSp>
        <p:nvCxnSpPr>
          <p:cNvPr id="10" name="Conector reto 9">
            <a:extLst>
              <a:ext uri="{FF2B5EF4-FFF2-40B4-BE49-F238E27FC236}">
                <a16:creationId xmlns:a16="http://schemas.microsoft.com/office/drawing/2014/main" id="{A29A8BF3-78AE-4F53-A0F1-D0E4BC79894D}"/>
              </a:ext>
            </a:extLst>
          </p:cNvPr>
          <p:cNvCxnSpPr/>
          <p:nvPr/>
        </p:nvCxnSpPr>
        <p:spPr>
          <a:xfrm>
            <a:off x="553673" y="6564691"/>
            <a:ext cx="4236441" cy="0"/>
          </a:xfrm>
          <a:prstGeom prst="line">
            <a:avLst/>
          </a:prstGeom>
          <a:ln/>
        </p:spPr>
        <p:style>
          <a:lnRef idx="2">
            <a:schemeClr val="accent6"/>
          </a:lnRef>
          <a:fillRef idx="0">
            <a:schemeClr val="accent6"/>
          </a:fillRef>
          <a:effectRef idx="1">
            <a:schemeClr val="accent6"/>
          </a:effectRef>
          <a:fontRef idx="minor">
            <a:schemeClr val="tx1"/>
          </a:fontRef>
        </p:style>
      </p:cxnSp>
    </p:spTree>
    <p:extLst>
      <p:ext uri="{BB962C8B-B14F-4D97-AF65-F5344CB8AC3E}">
        <p14:creationId xmlns:p14="http://schemas.microsoft.com/office/powerpoint/2010/main" val="46056247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07279FFB-3140-46CA-892D-8D5713D27F6F}"/>
              </a:ext>
            </a:extLst>
          </p:cNvPr>
          <p:cNvSpPr txBox="1"/>
          <p:nvPr/>
        </p:nvSpPr>
        <p:spPr>
          <a:xfrm>
            <a:off x="419450" y="331711"/>
            <a:ext cx="4781724" cy="523220"/>
          </a:xfrm>
          <a:prstGeom prst="rect">
            <a:avLst/>
          </a:prstGeom>
          <a:noFill/>
        </p:spPr>
        <p:txBody>
          <a:bodyPr wrap="square" rtlCol="0">
            <a:spAutoFit/>
          </a:bodyPr>
          <a:lstStyle/>
          <a:p>
            <a:r>
              <a:rPr lang="pt-BR" sz="2800" dirty="0">
                <a:solidFill>
                  <a:schemeClr val="accent6">
                    <a:lumMod val="50000"/>
                  </a:schemeClr>
                </a:solidFill>
                <a:latin typeface="+mj-lt"/>
              </a:rPr>
              <a:t>DIRETORIA FAMASUL</a:t>
            </a:r>
          </a:p>
        </p:txBody>
      </p:sp>
      <p:cxnSp>
        <p:nvCxnSpPr>
          <p:cNvPr id="4" name="Conector reto 3">
            <a:extLst>
              <a:ext uri="{FF2B5EF4-FFF2-40B4-BE49-F238E27FC236}">
                <a16:creationId xmlns:a16="http://schemas.microsoft.com/office/drawing/2014/main" id="{4270840F-94F4-4714-A301-5E3EE62A8381}"/>
              </a:ext>
            </a:extLst>
          </p:cNvPr>
          <p:cNvCxnSpPr/>
          <p:nvPr/>
        </p:nvCxnSpPr>
        <p:spPr>
          <a:xfrm>
            <a:off x="494950" y="858779"/>
            <a:ext cx="4236441" cy="0"/>
          </a:xfrm>
          <a:prstGeom prst="line">
            <a:avLst/>
          </a:prstGeom>
          <a:ln/>
        </p:spPr>
        <p:style>
          <a:lnRef idx="2">
            <a:schemeClr val="accent6"/>
          </a:lnRef>
          <a:fillRef idx="0">
            <a:schemeClr val="accent6"/>
          </a:fillRef>
          <a:effectRef idx="1">
            <a:schemeClr val="accent6"/>
          </a:effectRef>
          <a:fontRef idx="minor">
            <a:schemeClr val="tx1"/>
          </a:fontRef>
        </p:style>
      </p:cxnSp>
      <p:sp>
        <p:nvSpPr>
          <p:cNvPr id="5" name="CaixaDeTexto 4">
            <a:extLst>
              <a:ext uri="{FF2B5EF4-FFF2-40B4-BE49-F238E27FC236}">
                <a16:creationId xmlns:a16="http://schemas.microsoft.com/office/drawing/2014/main" id="{74BB1451-CE46-4B02-AE5E-4B1A454023ED}"/>
              </a:ext>
            </a:extLst>
          </p:cNvPr>
          <p:cNvSpPr txBox="1"/>
          <p:nvPr/>
        </p:nvSpPr>
        <p:spPr>
          <a:xfrm>
            <a:off x="494950" y="862628"/>
            <a:ext cx="4295164" cy="3323987"/>
          </a:xfrm>
          <a:prstGeom prst="rect">
            <a:avLst/>
          </a:prstGeom>
          <a:noFill/>
        </p:spPr>
        <p:txBody>
          <a:bodyPr wrap="square" rtlCol="0">
            <a:spAutoFit/>
          </a:bodyPr>
          <a:lstStyle/>
          <a:p>
            <a:r>
              <a:rPr lang="pt-BR" sz="1400" b="1" dirty="0"/>
              <a:t>Mauricio </a:t>
            </a:r>
            <a:r>
              <a:rPr lang="pt-BR" sz="1400" b="1" dirty="0" err="1"/>
              <a:t>Koji</a:t>
            </a:r>
            <a:r>
              <a:rPr lang="pt-BR" sz="1400" b="1" dirty="0"/>
              <a:t> Saito</a:t>
            </a:r>
          </a:p>
          <a:p>
            <a:r>
              <a:rPr lang="pt-BR" sz="1400" dirty="0"/>
              <a:t>Presidente</a:t>
            </a:r>
          </a:p>
          <a:p>
            <a:r>
              <a:rPr lang="pt-BR" sz="1400" dirty="0"/>
              <a:t> </a:t>
            </a:r>
          </a:p>
          <a:p>
            <a:r>
              <a:rPr lang="pt-BR" sz="1400" b="1" dirty="0"/>
              <a:t>Luis Alberto Moraes Novaes</a:t>
            </a:r>
          </a:p>
          <a:p>
            <a:r>
              <a:rPr lang="pt-BR" sz="1400" dirty="0"/>
              <a:t>Vice-presidente</a:t>
            </a:r>
          </a:p>
          <a:p>
            <a:r>
              <a:rPr lang="pt-BR" sz="1400" dirty="0"/>
              <a:t> </a:t>
            </a:r>
          </a:p>
          <a:p>
            <a:r>
              <a:rPr lang="pt-BR" sz="1400" b="1" dirty="0"/>
              <a:t>Marcelo Bertoni </a:t>
            </a:r>
          </a:p>
          <a:p>
            <a:r>
              <a:rPr lang="pt-BR" sz="1400" dirty="0"/>
              <a:t>1º Tesoureiro</a:t>
            </a:r>
          </a:p>
          <a:p>
            <a:endParaRPr lang="pt-BR" sz="1400" b="1" dirty="0"/>
          </a:p>
          <a:p>
            <a:r>
              <a:rPr lang="pt-BR" sz="1400" b="1" dirty="0"/>
              <a:t>Frederico Borges Stella</a:t>
            </a:r>
          </a:p>
          <a:p>
            <a:r>
              <a:rPr lang="pt-BR" sz="1400" dirty="0"/>
              <a:t>1º Secretário</a:t>
            </a:r>
          </a:p>
          <a:p>
            <a:endParaRPr lang="pt-BR" sz="1400" dirty="0"/>
          </a:p>
          <a:p>
            <a:r>
              <a:rPr lang="pt-BR" sz="1400" dirty="0"/>
              <a:t> </a:t>
            </a:r>
            <a:r>
              <a:rPr lang="pt-BR" sz="1400" b="1" dirty="0"/>
              <a:t>Lucas Galvan</a:t>
            </a:r>
          </a:p>
          <a:p>
            <a:r>
              <a:rPr lang="pt-BR" sz="1400" dirty="0"/>
              <a:t>Superintendente do Senar - AR/MS</a:t>
            </a:r>
          </a:p>
          <a:p>
            <a:r>
              <a:rPr lang="pt-BR" sz="1400" dirty="0"/>
              <a:t> </a:t>
            </a:r>
          </a:p>
        </p:txBody>
      </p:sp>
      <p:cxnSp>
        <p:nvCxnSpPr>
          <p:cNvPr id="6" name="Conector reto 5">
            <a:extLst>
              <a:ext uri="{FF2B5EF4-FFF2-40B4-BE49-F238E27FC236}">
                <a16:creationId xmlns:a16="http://schemas.microsoft.com/office/drawing/2014/main" id="{60C1EC24-7173-4A15-9D5C-0AEE7E21963D}"/>
              </a:ext>
            </a:extLst>
          </p:cNvPr>
          <p:cNvCxnSpPr/>
          <p:nvPr/>
        </p:nvCxnSpPr>
        <p:spPr>
          <a:xfrm>
            <a:off x="553673" y="6564691"/>
            <a:ext cx="4236441" cy="0"/>
          </a:xfrm>
          <a:prstGeom prst="line">
            <a:avLst/>
          </a:prstGeom>
          <a:ln/>
        </p:spPr>
        <p:style>
          <a:lnRef idx="2">
            <a:schemeClr val="accent6"/>
          </a:lnRef>
          <a:fillRef idx="0">
            <a:schemeClr val="accent6"/>
          </a:fillRef>
          <a:effectRef idx="1">
            <a:schemeClr val="accent6"/>
          </a:effectRef>
          <a:fontRef idx="minor">
            <a:schemeClr val="tx1"/>
          </a:fontRef>
        </p:style>
      </p:cxnSp>
    </p:spTree>
    <p:extLst>
      <p:ext uri="{BB962C8B-B14F-4D97-AF65-F5344CB8AC3E}">
        <p14:creationId xmlns:p14="http://schemas.microsoft.com/office/powerpoint/2010/main" val="374419303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CaixaDeTexto 1">
            <a:extLst>
              <a:ext uri="{FF2B5EF4-FFF2-40B4-BE49-F238E27FC236}">
                <a16:creationId xmlns:a16="http://schemas.microsoft.com/office/drawing/2014/main" id="{07279FFB-3140-46CA-892D-8D5713D27F6F}"/>
              </a:ext>
            </a:extLst>
          </p:cNvPr>
          <p:cNvSpPr txBox="1"/>
          <p:nvPr/>
        </p:nvSpPr>
        <p:spPr>
          <a:xfrm>
            <a:off x="419450" y="331711"/>
            <a:ext cx="5676550" cy="523220"/>
          </a:xfrm>
          <a:prstGeom prst="rect">
            <a:avLst/>
          </a:prstGeom>
          <a:noFill/>
        </p:spPr>
        <p:txBody>
          <a:bodyPr wrap="square" rtlCol="0">
            <a:spAutoFit/>
          </a:bodyPr>
          <a:lstStyle/>
          <a:p>
            <a:r>
              <a:rPr lang="pt-BR" sz="2800" dirty="0">
                <a:solidFill>
                  <a:schemeClr val="accent6">
                    <a:lumMod val="50000"/>
                  </a:schemeClr>
                </a:solidFill>
                <a:latin typeface="+mj-lt"/>
              </a:rPr>
              <a:t>APROSOJA/MS 2020/2021</a:t>
            </a:r>
          </a:p>
        </p:txBody>
      </p:sp>
      <p:cxnSp>
        <p:nvCxnSpPr>
          <p:cNvPr id="4" name="Conector reto 3">
            <a:extLst>
              <a:ext uri="{FF2B5EF4-FFF2-40B4-BE49-F238E27FC236}">
                <a16:creationId xmlns:a16="http://schemas.microsoft.com/office/drawing/2014/main" id="{4270840F-94F4-4714-A301-5E3EE62A8381}"/>
              </a:ext>
            </a:extLst>
          </p:cNvPr>
          <p:cNvCxnSpPr/>
          <p:nvPr/>
        </p:nvCxnSpPr>
        <p:spPr>
          <a:xfrm>
            <a:off x="494950" y="858779"/>
            <a:ext cx="4236441" cy="0"/>
          </a:xfrm>
          <a:prstGeom prst="line">
            <a:avLst/>
          </a:prstGeom>
          <a:ln/>
        </p:spPr>
        <p:style>
          <a:lnRef idx="2">
            <a:schemeClr val="accent6"/>
          </a:lnRef>
          <a:fillRef idx="0">
            <a:schemeClr val="accent6"/>
          </a:fillRef>
          <a:effectRef idx="1">
            <a:schemeClr val="accent6"/>
          </a:effectRef>
          <a:fontRef idx="minor">
            <a:schemeClr val="tx1"/>
          </a:fontRef>
        </p:style>
      </p:cxnSp>
      <p:sp>
        <p:nvSpPr>
          <p:cNvPr id="5" name="CaixaDeTexto 4">
            <a:extLst>
              <a:ext uri="{FF2B5EF4-FFF2-40B4-BE49-F238E27FC236}">
                <a16:creationId xmlns:a16="http://schemas.microsoft.com/office/drawing/2014/main" id="{74BB1451-CE46-4B02-AE5E-4B1A454023ED}"/>
              </a:ext>
            </a:extLst>
          </p:cNvPr>
          <p:cNvSpPr txBox="1"/>
          <p:nvPr/>
        </p:nvSpPr>
        <p:spPr>
          <a:xfrm>
            <a:off x="494950" y="862628"/>
            <a:ext cx="3122010" cy="5478423"/>
          </a:xfrm>
          <a:prstGeom prst="rect">
            <a:avLst/>
          </a:prstGeom>
          <a:noFill/>
        </p:spPr>
        <p:txBody>
          <a:bodyPr wrap="square" rtlCol="0">
            <a:spAutoFit/>
          </a:bodyPr>
          <a:lstStyle/>
          <a:p>
            <a:r>
              <a:rPr lang="pt-BR" sz="1400" b="1" dirty="0">
                <a:solidFill>
                  <a:schemeClr val="accent6">
                    <a:lumMod val="50000"/>
                  </a:schemeClr>
                </a:solidFill>
              </a:rPr>
              <a:t>Diretoria Executiva</a:t>
            </a:r>
          </a:p>
          <a:p>
            <a:endParaRPr lang="pt-BR" sz="1400" b="1" dirty="0"/>
          </a:p>
          <a:p>
            <a:r>
              <a:rPr lang="pt-BR" sz="1400" b="1" dirty="0"/>
              <a:t>André Figueiredo </a:t>
            </a:r>
            <a:r>
              <a:rPr lang="pt-BR" sz="1400" b="1" dirty="0" err="1"/>
              <a:t>Dobashi</a:t>
            </a:r>
            <a:endParaRPr lang="pt-BR" sz="1400" b="1" dirty="0"/>
          </a:p>
          <a:p>
            <a:r>
              <a:rPr lang="pt-BR" sz="1400" dirty="0"/>
              <a:t>Presidente</a:t>
            </a:r>
          </a:p>
          <a:p>
            <a:r>
              <a:rPr lang="pt-BR" sz="1400" dirty="0"/>
              <a:t> </a:t>
            </a:r>
          </a:p>
          <a:p>
            <a:r>
              <a:rPr lang="pt-BR" sz="1400" b="1" dirty="0"/>
              <a:t>Jorge </a:t>
            </a:r>
            <a:r>
              <a:rPr lang="pt-BR" sz="1400" b="1" dirty="0" err="1"/>
              <a:t>Michelc</a:t>
            </a:r>
            <a:endParaRPr lang="pt-BR" sz="1400" b="1" dirty="0"/>
          </a:p>
          <a:p>
            <a:r>
              <a:rPr lang="pt-BR" sz="1400" dirty="0"/>
              <a:t>Vice-presidente</a:t>
            </a:r>
          </a:p>
          <a:p>
            <a:r>
              <a:rPr lang="pt-BR" sz="1400" dirty="0"/>
              <a:t> </a:t>
            </a:r>
          </a:p>
          <a:p>
            <a:r>
              <a:rPr lang="pt-BR" sz="1400" b="1" dirty="0"/>
              <a:t>Sergio Luiz Marcon</a:t>
            </a:r>
          </a:p>
          <a:p>
            <a:r>
              <a:rPr lang="pt-BR" sz="1400" dirty="0"/>
              <a:t>Diretor Administrativo</a:t>
            </a:r>
          </a:p>
          <a:p>
            <a:r>
              <a:rPr lang="pt-BR" sz="1400" dirty="0"/>
              <a:t> </a:t>
            </a:r>
          </a:p>
          <a:p>
            <a:r>
              <a:rPr lang="pt-BR" sz="1400" b="1" dirty="0"/>
              <a:t>Antônio Moraes Ribeiro Neto</a:t>
            </a:r>
          </a:p>
          <a:p>
            <a:r>
              <a:rPr lang="pt-BR" sz="1400" dirty="0"/>
              <a:t>2º Diretor Administrativo</a:t>
            </a:r>
          </a:p>
          <a:p>
            <a:endParaRPr lang="pt-BR" sz="1400" dirty="0"/>
          </a:p>
          <a:p>
            <a:r>
              <a:rPr lang="pt-BR" sz="1400" b="1" dirty="0"/>
              <a:t>Thaís </a:t>
            </a:r>
            <a:r>
              <a:rPr lang="pt-BR" sz="1400" b="1" dirty="0" err="1"/>
              <a:t>Carbonaro</a:t>
            </a:r>
            <a:r>
              <a:rPr lang="pt-BR" sz="1400" b="1" dirty="0"/>
              <a:t> Faleiros </a:t>
            </a:r>
            <a:r>
              <a:rPr lang="pt-BR" sz="1400" b="1" dirty="0" err="1"/>
              <a:t>Zenatti</a:t>
            </a:r>
            <a:endParaRPr lang="pt-BR" sz="1400" b="1" dirty="0"/>
          </a:p>
          <a:p>
            <a:r>
              <a:rPr lang="pt-BR" sz="1400" dirty="0"/>
              <a:t>Diretora Financeira</a:t>
            </a:r>
          </a:p>
          <a:p>
            <a:r>
              <a:rPr lang="pt-BR" sz="1400" dirty="0"/>
              <a:t> </a:t>
            </a:r>
          </a:p>
          <a:p>
            <a:r>
              <a:rPr lang="pt-BR" sz="1400" b="1" dirty="0"/>
              <a:t>Paulo Renato </a:t>
            </a:r>
            <a:r>
              <a:rPr lang="pt-BR" sz="1400" b="1" dirty="0" err="1"/>
              <a:t>Stefanello</a:t>
            </a:r>
            <a:endParaRPr lang="pt-BR" sz="1400" b="1" dirty="0"/>
          </a:p>
          <a:p>
            <a:r>
              <a:rPr lang="pt-BR" sz="1400" dirty="0"/>
              <a:t>2º Diretor Financeiro</a:t>
            </a:r>
          </a:p>
          <a:p>
            <a:endParaRPr lang="pt-BR" sz="1400" dirty="0"/>
          </a:p>
          <a:p>
            <a:r>
              <a:rPr lang="pt-BR" sz="1400" b="1" dirty="0"/>
              <a:t>Diretores Regionais</a:t>
            </a:r>
            <a:endParaRPr lang="pt-BR" sz="1400" dirty="0"/>
          </a:p>
          <a:p>
            <a:r>
              <a:rPr lang="pt-BR" sz="1400" dirty="0"/>
              <a:t>Roger Azevedo </a:t>
            </a:r>
            <a:r>
              <a:rPr lang="pt-BR" sz="1400" dirty="0" err="1"/>
              <a:t>Introvini</a:t>
            </a:r>
            <a:endParaRPr lang="pt-BR" sz="1400" dirty="0"/>
          </a:p>
          <a:p>
            <a:r>
              <a:rPr lang="pt-BR" sz="1400" dirty="0"/>
              <a:t>Gabriel </a:t>
            </a:r>
            <a:r>
              <a:rPr lang="pt-BR" sz="1400" dirty="0" err="1"/>
              <a:t>Corral</a:t>
            </a:r>
            <a:r>
              <a:rPr lang="pt-BR" sz="1400" dirty="0"/>
              <a:t> </a:t>
            </a:r>
            <a:r>
              <a:rPr lang="pt-BR" sz="1400" dirty="0" err="1"/>
              <a:t>Jacintho</a:t>
            </a:r>
            <a:endParaRPr lang="pt-BR" sz="1400" dirty="0"/>
          </a:p>
          <a:p>
            <a:r>
              <a:rPr lang="pt-BR" sz="1400" dirty="0"/>
              <a:t>Leoncio de Souza Brito Neto</a:t>
            </a:r>
          </a:p>
          <a:p>
            <a:r>
              <a:rPr lang="pt-BR" sz="1400" dirty="0"/>
              <a:t>César Roberto </a:t>
            </a:r>
            <a:r>
              <a:rPr lang="pt-BR" sz="1400" dirty="0" err="1"/>
              <a:t>Dierings</a:t>
            </a:r>
            <a:endParaRPr lang="pt-BR" sz="1400" dirty="0"/>
          </a:p>
        </p:txBody>
      </p:sp>
      <p:cxnSp>
        <p:nvCxnSpPr>
          <p:cNvPr id="6" name="Conector reto 5">
            <a:extLst>
              <a:ext uri="{FF2B5EF4-FFF2-40B4-BE49-F238E27FC236}">
                <a16:creationId xmlns:a16="http://schemas.microsoft.com/office/drawing/2014/main" id="{60C1EC24-7173-4A15-9D5C-0AEE7E21963D}"/>
              </a:ext>
            </a:extLst>
          </p:cNvPr>
          <p:cNvCxnSpPr/>
          <p:nvPr/>
        </p:nvCxnSpPr>
        <p:spPr>
          <a:xfrm>
            <a:off x="553673" y="6564691"/>
            <a:ext cx="4236441" cy="0"/>
          </a:xfrm>
          <a:prstGeom prst="line">
            <a:avLst/>
          </a:prstGeom>
          <a:ln/>
        </p:spPr>
        <p:style>
          <a:lnRef idx="2">
            <a:schemeClr val="accent6"/>
          </a:lnRef>
          <a:fillRef idx="0">
            <a:schemeClr val="accent6"/>
          </a:fillRef>
          <a:effectRef idx="1">
            <a:schemeClr val="accent6"/>
          </a:effectRef>
          <a:fontRef idx="minor">
            <a:schemeClr val="tx1"/>
          </a:fontRef>
        </p:style>
      </p:cxnSp>
      <p:sp>
        <p:nvSpPr>
          <p:cNvPr id="7" name="Retângulo 6">
            <a:extLst>
              <a:ext uri="{FF2B5EF4-FFF2-40B4-BE49-F238E27FC236}">
                <a16:creationId xmlns:a16="http://schemas.microsoft.com/office/drawing/2014/main" id="{B0634DD6-4FB8-4ABB-A18D-1886BDCA9DED}"/>
              </a:ext>
            </a:extLst>
          </p:cNvPr>
          <p:cNvSpPr/>
          <p:nvPr/>
        </p:nvSpPr>
        <p:spPr>
          <a:xfrm>
            <a:off x="3777843" y="874356"/>
            <a:ext cx="3738694" cy="4832092"/>
          </a:xfrm>
          <a:prstGeom prst="rect">
            <a:avLst/>
          </a:prstGeom>
        </p:spPr>
        <p:txBody>
          <a:bodyPr wrap="square">
            <a:spAutoFit/>
          </a:bodyPr>
          <a:lstStyle/>
          <a:p>
            <a:pPr>
              <a:spcAft>
                <a:spcPts val="0"/>
              </a:spcAft>
            </a:pPr>
            <a:r>
              <a:rPr lang="pt-BR" sz="1400" b="1" dirty="0">
                <a:solidFill>
                  <a:schemeClr val="accent6">
                    <a:lumMod val="50000"/>
                  </a:schemeClr>
                </a:solidFill>
              </a:rPr>
              <a:t>Conselho Consultivo</a:t>
            </a:r>
          </a:p>
          <a:p>
            <a:pPr>
              <a:spcAft>
                <a:spcPts val="0"/>
              </a:spcAft>
            </a:pPr>
            <a:endParaRPr lang="pt-BR" sz="1400" b="1" dirty="0">
              <a:solidFill>
                <a:schemeClr val="accent6">
                  <a:lumMod val="50000"/>
                </a:schemeClr>
              </a:solidFill>
            </a:endParaRPr>
          </a:p>
          <a:p>
            <a:r>
              <a:rPr lang="pt-BR" sz="1400" dirty="0"/>
              <a:t>Almir </a:t>
            </a:r>
            <a:r>
              <a:rPr lang="pt-BR" sz="1400" dirty="0" err="1"/>
              <a:t>Dalpasquale</a:t>
            </a:r>
            <a:endParaRPr lang="pt-BR" sz="1400" dirty="0"/>
          </a:p>
          <a:p>
            <a:r>
              <a:rPr lang="pt-BR" sz="1400" dirty="0"/>
              <a:t>Maurício </a:t>
            </a:r>
            <a:r>
              <a:rPr lang="pt-BR" sz="1400" dirty="0" err="1"/>
              <a:t>Koji</a:t>
            </a:r>
            <a:r>
              <a:rPr lang="pt-BR" sz="1400" dirty="0"/>
              <a:t> Saito</a:t>
            </a:r>
          </a:p>
          <a:p>
            <a:r>
              <a:rPr lang="pt-BR" sz="1400" dirty="0"/>
              <a:t>Cristiano </a:t>
            </a:r>
            <a:r>
              <a:rPr lang="pt-BR" sz="1400" dirty="0" err="1"/>
              <a:t>Bortolotto</a:t>
            </a:r>
            <a:endParaRPr lang="pt-BR" sz="1400" dirty="0"/>
          </a:p>
          <a:p>
            <a:r>
              <a:rPr lang="pt-BR" sz="1400" dirty="0"/>
              <a:t>Juliano </a:t>
            </a:r>
            <a:r>
              <a:rPr lang="pt-BR" sz="1400" dirty="0" err="1"/>
              <a:t>Schmaedecke</a:t>
            </a:r>
            <a:endParaRPr lang="pt-BR" sz="1400" dirty="0"/>
          </a:p>
          <a:p>
            <a:endParaRPr lang="pt-BR" sz="1400" dirty="0"/>
          </a:p>
          <a:p>
            <a:endParaRPr lang="pt-BR" sz="1400" dirty="0"/>
          </a:p>
          <a:p>
            <a:pPr>
              <a:spcAft>
                <a:spcPts val="0"/>
              </a:spcAft>
            </a:pPr>
            <a:r>
              <a:rPr lang="pt-BR" sz="1400" b="1" dirty="0">
                <a:solidFill>
                  <a:schemeClr val="accent6">
                    <a:lumMod val="50000"/>
                  </a:schemeClr>
                </a:solidFill>
              </a:rPr>
              <a:t>Conselho Fiscal</a:t>
            </a:r>
          </a:p>
          <a:p>
            <a:pPr>
              <a:spcAft>
                <a:spcPts val="0"/>
              </a:spcAft>
            </a:pPr>
            <a:endParaRPr lang="pt-BR" sz="1400" b="1" dirty="0">
              <a:solidFill>
                <a:schemeClr val="accent6">
                  <a:lumMod val="50000"/>
                </a:schemeClr>
              </a:solidFill>
            </a:endParaRPr>
          </a:p>
          <a:p>
            <a:r>
              <a:rPr lang="pt-BR" sz="1400" dirty="0"/>
              <a:t>Diogo Peixoto da Luz</a:t>
            </a:r>
            <a:br>
              <a:rPr lang="pt-BR" sz="1400" dirty="0"/>
            </a:br>
            <a:r>
              <a:rPr lang="pt-BR" sz="1400" dirty="0"/>
              <a:t>Lucio </a:t>
            </a:r>
            <a:r>
              <a:rPr lang="pt-BR" sz="1400" dirty="0" err="1"/>
              <a:t>Damalia</a:t>
            </a:r>
            <a:br>
              <a:rPr lang="pt-BR" sz="1400" dirty="0"/>
            </a:br>
            <a:r>
              <a:rPr lang="pt-BR" sz="1400" dirty="0" err="1"/>
              <a:t>Luis</a:t>
            </a:r>
            <a:r>
              <a:rPr lang="pt-BR" sz="1400" dirty="0"/>
              <a:t> Alberto Moraes Novaes</a:t>
            </a:r>
            <a:br>
              <a:rPr lang="pt-BR" sz="1400" dirty="0"/>
            </a:br>
            <a:r>
              <a:rPr lang="pt-BR" sz="1400" dirty="0"/>
              <a:t>Darwin </a:t>
            </a:r>
            <a:r>
              <a:rPr lang="pt-BR" sz="1400" dirty="0" err="1"/>
              <a:t>Girelli</a:t>
            </a:r>
            <a:br>
              <a:rPr lang="pt-BR" sz="1400" dirty="0"/>
            </a:br>
            <a:r>
              <a:rPr lang="pt-BR" sz="1400" dirty="0"/>
              <a:t>Diego Bonilha </a:t>
            </a:r>
            <a:r>
              <a:rPr lang="pt-BR" sz="1400" dirty="0" err="1"/>
              <a:t>Schlatter</a:t>
            </a:r>
            <a:br>
              <a:rPr lang="pt-BR" sz="1400" dirty="0"/>
            </a:br>
            <a:r>
              <a:rPr lang="pt-BR" sz="1400" dirty="0"/>
              <a:t>Marcio </a:t>
            </a:r>
            <a:r>
              <a:rPr lang="pt-BR" sz="1400" dirty="0" err="1"/>
              <a:t>Duch</a:t>
            </a:r>
            <a:endParaRPr lang="pt-BR" sz="1400" dirty="0"/>
          </a:p>
          <a:p>
            <a:endParaRPr lang="pt-BR" sz="1400" dirty="0"/>
          </a:p>
          <a:p>
            <a:endParaRPr lang="pt-BR" sz="1400" dirty="0"/>
          </a:p>
          <a:p>
            <a:pPr>
              <a:spcAft>
                <a:spcPts val="0"/>
              </a:spcAft>
            </a:pPr>
            <a:r>
              <a:rPr lang="pt-BR" sz="1400" b="1" dirty="0">
                <a:solidFill>
                  <a:schemeClr val="accent6">
                    <a:lumMod val="50000"/>
                  </a:schemeClr>
                </a:solidFill>
              </a:rPr>
              <a:t>Secretaria Executiva</a:t>
            </a:r>
          </a:p>
          <a:p>
            <a:r>
              <a:rPr lang="pt-BR" sz="1400" dirty="0"/>
              <a:t>Frederico Azevedo e Silva</a:t>
            </a:r>
          </a:p>
          <a:p>
            <a:r>
              <a:rPr lang="pt-BR" sz="1400" dirty="0"/>
              <a:t>Teresinha Irene </a:t>
            </a:r>
            <a:r>
              <a:rPr lang="pt-BR" sz="1400" dirty="0" err="1"/>
              <a:t>Rohr</a:t>
            </a:r>
            <a:endParaRPr lang="pt-BR" sz="1400" dirty="0"/>
          </a:p>
          <a:p>
            <a:r>
              <a:rPr lang="pt-BR" sz="1400" dirty="0" err="1"/>
              <a:t>Tallisson</a:t>
            </a:r>
            <a:r>
              <a:rPr lang="pt-BR" sz="1400" dirty="0"/>
              <a:t> Tauan Almeida</a:t>
            </a:r>
          </a:p>
        </p:txBody>
      </p:sp>
    </p:spTree>
    <p:extLst>
      <p:ext uri="{BB962C8B-B14F-4D97-AF65-F5344CB8AC3E}">
        <p14:creationId xmlns:p14="http://schemas.microsoft.com/office/powerpoint/2010/main" val="147507865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id="{427DB74C-992B-42F0-B60D-00C854692C0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237487408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Imagem 8">
            <a:extLst>
              <a:ext uri="{FF2B5EF4-FFF2-40B4-BE49-F238E27FC236}">
                <a16:creationId xmlns:a16="http://schemas.microsoft.com/office/drawing/2014/main" id="{B9B22B34-68BD-4184-9E4A-8B42CA47B75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3641" y="3047"/>
            <a:ext cx="12186584" cy="6854953"/>
          </a:xfrm>
          <a:prstGeom prst="rect">
            <a:avLst/>
          </a:prstGeom>
        </p:spPr>
      </p:pic>
      <p:sp>
        <p:nvSpPr>
          <p:cNvPr id="10" name="CaixaDeTexto 9">
            <a:extLst>
              <a:ext uri="{FF2B5EF4-FFF2-40B4-BE49-F238E27FC236}">
                <a16:creationId xmlns:a16="http://schemas.microsoft.com/office/drawing/2014/main" id="{E0D0275D-3FA6-424F-B950-C209B70953A6}"/>
              </a:ext>
            </a:extLst>
          </p:cNvPr>
          <p:cNvSpPr txBox="1"/>
          <p:nvPr/>
        </p:nvSpPr>
        <p:spPr>
          <a:xfrm>
            <a:off x="109057" y="302004"/>
            <a:ext cx="1812022" cy="954107"/>
          </a:xfrm>
          <a:prstGeom prst="rect">
            <a:avLst/>
          </a:prstGeom>
          <a:noFill/>
        </p:spPr>
        <p:txBody>
          <a:bodyPr wrap="square" rtlCol="0">
            <a:spAutoFit/>
          </a:bodyPr>
          <a:lstStyle/>
          <a:p>
            <a:pPr algn="ctr"/>
            <a:r>
              <a:rPr lang="pt-BR" sz="2800" b="1" dirty="0">
                <a:solidFill>
                  <a:schemeClr val="bg1"/>
                </a:solidFill>
              </a:rPr>
              <a:t>2ª Safra de Milho</a:t>
            </a:r>
            <a:endParaRPr lang="pt-BR" sz="2800" dirty="0">
              <a:solidFill>
                <a:schemeClr val="bg1"/>
              </a:solidFill>
              <a:latin typeface="+mj-lt"/>
            </a:endParaRPr>
          </a:p>
        </p:txBody>
      </p:sp>
      <p:pic>
        <p:nvPicPr>
          <p:cNvPr id="108" name="Imagem 107">
            <a:extLst>
              <a:ext uri="{FF2B5EF4-FFF2-40B4-BE49-F238E27FC236}">
                <a16:creationId xmlns:a16="http://schemas.microsoft.com/office/drawing/2014/main" id="{E197A1E7-B8C7-4646-838A-9CA3CC360895}"/>
              </a:ext>
            </a:extLst>
          </p:cNvPr>
          <p:cNvPicPr>
            <a:picLocks noChangeAspect="1"/>
          </p:cNvPicPr>
          <p:nvPr/>
        </p:nvPicPr>
        <p:blipFill rotWithShape="1">
          <a:blip r:embed="rId3"/>
          <a:srcRect l="23355" t="5555" r="19433" b="7778"/>
          <a:stretch/>
        </p:blipFill>
        <p:spPr>
          <a:xfrm>
            <a:off x="224462" y="1773556"/>
            <a:ext cx="1406641" cy="2047874"/>
          </a:xfrm>
          <a:prstGeom prst="rect">
            <a:avLst/>
          </a:prstGeom>
        </p:spPr>
      </p:pic>
      <p:sp>
        <p:nvSpPr>
          <p:cNvPr id="110" name="CaixaDeTexto 109">
            <a:extLst>
              <a:ext uri="{FF2B5EF4-FFF2-40B4-BE49-F238E27FC236}">
                <a16:creationId xmlns:a16="http://schemas.microsoft.com/office/drawing/2014/main" id="{09E08E2C-39B1-468F-867E-9DF15B12F0FA}"/>
              </a:ext>
            </a:extLst>
          </p:cNvPr>
          <p:cNvSpPr txBox="1"/>
          <p:nvPr/>
        </p:nvSpPr>
        <p:spPr>
          <a:xfrm>
            <a:off x="3667386" y="6550223"/>
            <a:ext cx="6551802" cy="307777"/>
          </a:xfrm>
          <a:prstGeom prst="rect">
            <a:avLst/>
          </a:prstGeom>
          <a:noFill/>
        </p:spPr>
        <p:txBody>
          <a:bodyPr wrap="square" rtlCol="0">
            <a:spAutoFit/>
          </a:bodyPr>
          <a:lstStyle/>
          <a:p>
            <a:pPr algn="ctr"/>
            <a:r>
              <a:rPr lang="pt-BR" sz="1400" b="1" dirty="0">
                <a:solidFill>
                  <a:schemeClr val="bg1"/>
                </a:solidFill>
                <a:latin typeface="+mj-lt"/>
              </a:rPr>
              <a:t>Ed. nº 371/2020| Agosto</a:t>
            </a:r>
          </a:p>
        </p:txBody>
      </p:sp>
      <p:pic>
        <p:nvPicPr>
          <p:cNvPr id="8" name="Imagem 7" descr="Uma imagem contendo comida&#10;&#10;Descrição gerada automaticamente">
            <a:extLst>
              <a:ext uri="{FF2B5EF4-FFF2-40B4-BE49-F238E27FC236}">
                <a16:creationId xmlns:a16="http://schemas.microsoft.com/office/drawing/2014/main" id="{01BC1CBB-09F7-4520-A527-CA14C98B15FF}"/>
              </a:ext>
            </a:extLst>
          </p:cNvPr>
          <p:cNvPicPr>
            <a:picLocks noChangeAspect="1"/>
          </p:cNvPicPr>
          <p:nvPr/>
        </p:nvPicPr>
        <p:blipFill>
          <a:blip r:embed="rId4">
            <a:alphaModFix amt="20000"/>
            <a:extLst>
              <a:ext uri="{28A0092B-C50C-407E-A947-70E740481C1C}">
                <a14:useLocalDpi xmlns:a14="http://schemas.microsoft.com/office/drawing/2010/main" val="0"/>
              </a:ext>
            </a:extLst>
          </a:blip>
          <a:stretch>
            <a:fillRect/>
          </a:stretch>
        </p:blipFill>
        <p:spPr>
          <a:xfrm>
            <a:off x="3785727" y="1480958"/>
            <a:ext cx="6045360" cy="2816588"/>
          </a:xfrm>
          <a:prstGeom prst="rect">
            <a:avLst/>
          </a:prstGeom>
        </p:spPr>
      </p:pic>
      <p:sp>
        <p:nvSpPr>
          <p:cNvPr id="12" name="CaixaDeTexto 11">
            <a:extLst>
              <a:ext uri="{FF2B5EF4-FFF2-40B4-BE49-F238E27FC236}">
                <a16:creationId xmlns:a16="http://schemas.microsoft.com/office/drawing/2014/main" id="{6199CFD2-15E3-4A5B-A727-6C7558AB756F}"/>
              </a:ext>
            </a:extLst>
          </p:cNvPr>
          <p:cNvSpPr txBox="1"/>
          <p:nvPr/>
        </p:nvSpPr>
        <p:spPr>
          <a:xfrm>
            <a:off x="1959206" y="0"/>
            <a:ext cx="10216480" cy="4639796"/>
          </a:xfrm>
          <a:prstGeom prst="rect">
            <a:avLst/>
          </a:prstGeom>
          <a:noFill/>
        </p:spPr>
        <p:txBody>
          <a:bodyPr wrap="square" rtlCol="0">
            <a:spAutoFit/>
          </a:bodyPr>
          <a:lstStyle/>
          <a:p>
            <a:r>
              <a:rPr lang="pt-BR" sz="1500" b="1" dirty="0">
                <a:solidFill>
                  <a:schemeClr val="accent6">
                    <a:lumMod val="50000"/>
                  </a:schemeClr>
                </a:solidFill>
                <a:latin typeface="+mj-lt"/>
              </a:rPr>
              <a:t>Região Norte</a:t>
            </a:r>
            <a:endParaRPr lang="pt-BR" sz="1500" b="1" dirty="0">
              <a:latin typeface="+mj-lt"/>
            </a:endParaRPr>
          </a:p>
          <a:p>
            <a:pPr algn="just">
              <a:lnSpc>
                <a:spcPct val="150000"/>
              </a:lnSpc>
            </a:pPr>
            <a:r>
              <a:rPr lang="pt-BR" sz="1450" u="sng" dirty="0">
                <a:latin typeface="+mj-lt"/>
              </a:rPr>
              <a:t>Municípios:</a:t>
            </a:r>
            <a:r>
              <a:rPr lang="pt-BR" sz="1450" dirty="0">
                <a:latin typeface="+mj-lt"/>
              </a:rPr>
              <a:t> Sonora, Pedro Gomes, Coxim, Rio Verde de Mato Grosso, São Gabriel do Oeste, Camapuã, Bandeirantes, Rio Negro, Corguinho, Rochedo e </a:t>
            </a:r>
            <a:r>
              <a:rPr lang="pt-BR" sz="1450" dirty="0" err="1">
                <a:latin typeface="+mj-lt"/>
              </a:rPr>
              <a:t>Jaraguari</a:t>
            </a:r>
            <a:r>
              <a:rPr lang="pt-BR" sz="1450" dirty="0">
                <a:latin typeface="+mj-lt"/>
              </a:rPr>
              <a:t>.</a:t>
            </a:r>
          </a:p>
          <a:p>
            <a:pPr algn="just">
              <a:lnSpc>
                <a:spcPct val="150000"/>
              </a:lnSpc>
            </a:pPr>
            <a:r>
              <a:rPr lang="pt-BR" sz="1450" u="sng" dirty="0">
                <a:latin typeface="+mj-lt"/>
              </a:rPr>
              <a:t>Precipitação:</a:t>
            </a:r>
            <a:r>
              <a:rPr lang="pt-BR" sz="1450" dirty="0">
                <a:latin typeface="+mj-lt"/>
              </a:rPr>
              <a:t> não ocorreram precipitações entre os dias 10 e 16 de agosto, nas propriedades acompanhadas.</a:t>
            </a:r>
          </a:p>
          <a:p>
            <a:pPr algn="just">
              <a:lnSpc>
                <a:spcPct val="150000"/>
              </a:lnSpc>
            </a:pPr>
            <a:r>
              <a:rPr lang="pt-BR" sz="1450" u="sng" dirty="0" err="1">
                <a:latin typeface="+mj-lt"/>
              </a:rPr>
              <a:t>Estadio</a:t>
            </a:r>
            <a:r>
              <a:rPr lang="pt-BR" sz="1450" u="sng" dirty="0">
                <a:latin typeface="+mj-lt"/>
              </a:rPr>
              <a:t> de desenvolvimento fenológico:</a:t>
            </a:r>
            <a:r>
              <a:rPr lang="pt-BR" sz="1450" dirty="0">
                <a:latin typeface="+mj-lt"/>
              </a:rPr>
              <a:t> entre R5 e R6.</a:t>
            </a:r>
          </a:p>
          <a:p>
            <a:pPr algn="just">
              <a:lnSpc>
                <a:spcPct val="150000"/>
              </a:lnSpc>
            </a:pPr>
            <a:r>
              <a:rPr lang="pt-BR" sz="1450" u="sng" dirty="0">
                <a:latin typeface="+mj-lt"/>
              </a:rPr>
              <a:t>Situação da Lavoura:</a:t>
            </a:r>
            <a:r>
              <a:rPr lang="pt-BR" sz="1450" dirty="0">
                <a:latin typeface="+mj-lt"/>
              </a:rPr>
              <a:t> as pragas, plantas daninhas e doenças estão sob controle no momento. A colheita do milho está avançada nos municípios de Sonora, São Gabriel do Oeste e Coxim, no entanto nos municípios de Bandeirantes, </a:t>
            </a:r>
            <a:r>
              <a:rPr lang="pt-BR" sz="1450" dirty="0" err="1">
                <a:latin typeface="+mj-lt"/>
              </a:rPr>
              <a:t>Jaraguari</a:t>
            </a:r>
            <a:r>
              <a:rPr lang="pt-BR" sz="1450" dirty="0">
                <a:latin typeface="+mj-lt"/>
              </a:rPr>
              <a:t>, Camapuã, Rio Verde de Mato Grosso, Rio Negro, Pedro Gomes e Rochedo os produtores aguardam a redução da umidade do grão para prosseguir com a colheita. Até o momento, as produtividades iniciais demonstram um bom rendimento de grãos por hectare. Nas próximas semanas a colheita deve ser intensificada nos municípios de Pedro Gomes e Camapuã.</a:t>
            </a:r>
          </a:p>
          <a:p>
            <a:pPr algn="just">
              <a:lnSpc>
                <a:spcPct val="150000"/>
              </a:lnSpc>
            </a:pPr>
            <a:r>
              <a:rPr lang="pt-BR" sz="1450" u="sng" dirty="0">
                <a:latin typeface="+mj-lt"/>
              </a:rPr>
              <a:t>Clima:</a:t>
            </a:r>
            <a:r>
              <a:rPr lang="pt-BR" sz="1450" dirty="0">
                <a:latin typeface="+mj-lt"/>
              </a:rPr>
              <a:t> a região está aproximadamente 50 dias sem chuva, na última semana do mês de agosto não há previsão de chuva na região, possibilitando o avanço da colheita.</a:t>
            </a:r>
            <a:endParaRPr lang="pt-BR" sz="1450" u="sng" dirty="0">
              <a:latin typeface="+mj-lt"/>
            </a:endParaRPr>
          </a:p>
          <a:p>
            <a:pPr algn="just">
              <a:lnSpc>
                <a:spcPct val="150000"/>
              </a:lnSpc>
            </a:pPr>
            <a:r>
              <a:rPr lang="pt-BR" sz="1450" u="sng" dirty="0">
                <a:latin typeface="+mj-lt"/>
              </a:rPr>
              <a:t>Expectativa dos Produtores:</a:t>
            </a:r>
            <a:r>
              <a:rPr lang="pt-BR" sz="1450" dirty="0">
                <a:latin typeface="+mj-lt"/>
              </a:rPr>
              <a:t> As produtividades alcançadas na região estão </a:t>
            </a:r>
            <a:r>
              <a:rPr lang="pt-BR" sz="1450" b="1" u="sng" dirty="0">
                <a:latin typeface="+mj-lt"/>
              </a:rPr>
              <a:t>acima da média</a:t>
            </a:r>
            <a:r>
              <a:rPr lang="pt-BR" sz="1450" b="1" dirty="0">
                <a:latin typeface="+mj-lt"/>
              </a:rPr>
              <a:t> </a:t>
            </a:r>
            <a:r>
              <a:rPr lang="pt-BR" sz="1450" dirty="0">
                <a:latin typeface="+mj-lt"/>
              </a:rPr>
              <a:t>estadual prevista pela Aprosoja/MS mas ainda dependem de finalização das colheitas que ainda estão bastante atrasadas comparativamente com outros anos.</a:t>
            </a:r>
            <a:endParaRPr lang="pt-BR" sz="1450" u="sng" dirty="0">
              <a:latin typeface="+mj-lt"/>
            </a:endParaRPr>
          </a:p>
        </p:txBody>
      </p:sp>
    </p:spTree>
    <p:extLst>
      <p:ext uri="{BB962C8B-B14F-4D97-AF65-F5344CB8AC3E}">
        <p14:creationId xmlns:p14="http://schemas.microsoft.com/office/powerpoint/2010/main" val="420557006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Imagem 8">
            <a:extLst>
              <a:ext uri="{FF2B5EF4-FFF2-40B4-BE49-F238E27FC236}">
                <a16:creationId xmlns:a16="http://schemas.microsoft.com/office/drawing/2014/main" id="{B9B22B34-68BD-4184-9E4A-8B42CA47B75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708" y="1523"/>
            <a:ext cx="12186584" cy="6854953"/>
          </a:xfrm>
          <a:prstGeom prst="rect">
            <a:avLst/>
          </a:prstGeom>
        </p:spPr>
      </p:pic>
      <p:pic>
        <p:nvPicPr>
          <p:cNvPr id="6" name="Imagem 5">
            <a:extLst>
              <a:ext uri="{FF2B5EF4-FFF2-40B4-BE49-F238E27FC236}">
                <a16:creationId xmlns:a16="http://schemas.microsoft.com/office/drawing/2014/main" id="{8FCA2314-22AE-4B11-A3ED-08C76899EE04}"/>
              </a:ext>
            </a:extLst>
          </p:cNvPr>
          <p:cNvPicPr>
            <a:picLocks noChangeAspect="1"/>
          </p:cNvPicPr>
          <p:nvPr/>
        </p:nvPicPr>
        <p:blipFill rotWithShape="1">
          <a:blip r:embed="rId3"/>
          <a:srcRect l="9120" t="6560" r="2043" b="4823"/>
          <a:stretch/>
        </p:blipFill>
        <p:spPr>
          <a:xfrm>
            <a:off x="0" y="1925281"/>
            <a:ext cx="1921079" cy="1841730"/>
          </a:xfrm>
          <a:prstGeom prst="rect">
            <a:avLst/>
          </a:prstGeom>
        </p:spPr>
      </p:pic>
      <p:sp>
        <p:nvSpPr>
          <p:cNvPr id="8" name="CaixaDeTexto 7">
            <a:extLst>
              <a:ext uri="{FF2B5EF4-FFF2-40B4-BE49-F238E27FC236}">
                <a16:creationId xmlns:a16="http://schemas.microsoft.com/office/drawing/2014/main" id="{B678B333-920F-4336-BF16-B8654BF0681E}"/>
              </a:ext>
            </a:extLst>
          </p:cNvPr>
          <p:cNvSpPr txBox="1"/>
          <p:nvPr/>
        </p:nvSpPr>
        <p:spPr>
          <a:xfrm>
            <a:off x="3667386" y="6550223"/>
            <a:ext cx="6551802" cy="307777"/>
          </a:xfrm>
          <a:prstGeom prst="rect">
            <a:avLst/>
          </a:prstGeom>
          <a:noFill/>
        </p:spPr>
        <p:txBody>
          <a:bodyPr wrap="square" rtlCol="0">
            <a:spAutoFit/>
          </a:bodyPr>
          <a:lstStyle/>
          <a:p>
            <a:pPr algn="ctr"/>
            <a:r>
              <a:rPr lang="pt-BR" sz="1400" b="1" dirty="0">
                <a:solidFill>
                  <a:schemeClr val="bg1"/>
                </a:solidFill>
                <a:latin typeface="+mj-lt"/>
              </a:rPr>
              <a:t>Ed. nº 371/2020| Agosto</a:t>
            </a:r>
          </a:p>
        </p:txBody>
      </p:sp>
      <p:sp>
        <p:nvSpPr>
          <p:cNvPr id="11" name="CaixaDeTexto 10">
            <a:extLst>
              <a:ext uri="{FF2B5EF4-FFF2-40B4-BE49-F238E27FC236}">
                <a16:creationId xmlns:a16="http://schemas.microsoft.com/office/drawing/2014/main" id="{826053D1-AF43-4FDD-A3A4-AA6468C3202B}"/>
              </a:ext>
            </a:extLst>
          </p:cNvPr>
          <p:cNvSpPr txBox="1"/>
          <p:nvPr/>
        </p:nvSpPr>
        <p:spPr>
          <a:xfrm>
            <a:off x="109057" y="302004"/>
            <a:ext cx="1812022" cy="954107"/>
          </a:xfrm>
          <a:prstGeom prst="rect">
            <a:avLst/>
          </a:prstGeom>
          <a:noFill/>
        </p:spPr>
        <p:txBody>
          <a:bodyPr wrap="square" rtlCol="0">
            <a:spAutoFit/>
          </a:bodyPr>
          <a:lstStyle/>
          <a:p>
            <a:pPr algn="ctr"/>
            <a:r>
              <a:rPr lang="pt-BR" sz="2800" b="1" dirty="0">
                <a:solidFill>
                  <a:schemeClr val="bg1"/>
                </a:solidFill>
              </a:rPr>
              <a:t>2ª Safra de Milho</a:t>
            </a:r>
            <a:endParaRPr lang="pt-BR" sz="2800" dirty="0">
              <a:solidFill>
                <a:schemeClr val="bg1"/>
              </a:solidFill>
              <a:latin typeface="+mj-lt"/>
            </a:endParaRPr>
          </a:p>
        </p:txBody>
      </p:sp>
      <p:pic>
        <p:nvPicPr>
          <p:cNvPr id="7" name="Imagem 6" descr="Uma imagem contendo comida&#10;&#10;Descrição gerada automaticamente">
            <a:extLst>
              <a:ext uri="{FF2B5EF4-FFF2-40B4-BE49-F238E27FC236}">
                <a16:creationId xmlns:a16="http://schemas.microsoft.com/office/drawing/2014/main" id="{755A4823-CB79-4D21-AC62-A1798D85B5E0}"/>
              </a:ext>
            </a:extLst>
          </p:cNvPr>
          <p:cNvPicPr>
            <a:picLocks noChangeAspect="1"/>
          </p:cNvPicPr>
          <p:nvPr/>
        </p:nvPicPr>
        <p:blipFill>
          <a:blip r:embed="rId4">
            <a:alphaModFix amt="20000"/>
            <a:extLst>
              <a:ext uri="{28A0092B-C50C-407E-A947-70E740481C1C}">
                <a14:useLocalDpi xmlns:a14="http://schemas.microsoft.com/office/drawing/2010/main" val="0"/>
              </a:ext>
            </a:extLst>
          </a:blip>
          <a:stretch>
            <a:fillRect/>
          </a:stretch>
        </p:blipFill>
        <p:spPr>
          <a:xfrm>
            <a:off x="3920607" y="1597377"/>
            <a:ext cx="6045360" cy="2816588"/>
          </a:xfrm>
          <a:prstGeom prst="rect">
            <a:avLst/>
          </a:prstGeom>
        </p:spPr>
      </p:pic>
      <p:sp>
        <p:nvSpPr>
          <p:cNvPr id="12" name="CaixaDeTexto 11">
            <a:extLst>
              <a:ext uri="{FF2B5EF4-FFF2-40B4-BE49-F238E27FC236}">
                <a16:creationId xmlns:a16="http://schemas.microsoft.com/office/drawing/2014/main" id="{6199CFD2-15E3-4A5B-A727-6C7558AB756F}"/>
              </a:ext>
            </a:extLst>
          </p:cNvPr>
          <p:cNvSpPr txBox="1"/>
          <p:nvPr/>
        </p:nvSpPr>
        <p:spPr>
          <a:xfrm>
            <a:off x="1974252" y="-1"/>
            <a:ext cx="10217747" cy="4420506"/>
          </a:xfrm>
          <a:prstGeom prst="rect">
            <a:avLst/>
          </a:prstGeom>
          <a:noFill/>
        </p:spPr>
        <p:txBody>
          <a:bodyPr wrap="square" rtlCol="0">
            <a:spAutoFit/>
          </a:bodyPr>
          <a:lstStyle/>
          <a:p>
            <a:pPr algn="just">
              <a:lnSpc>
                <a:spcPct val="150000"/>
              </a:lnSpc>
            </a:pPr>
            <a:r>
              <a:rPr lang="pt-BR" sz="1500" b="1" dirty="0">
                <a:solidFill>
                  <a:schemeClr val="accent6">
                    <a:lumMod val="50000"/>
                  </a:schemeClr>
                </a:solidFill>
                <a:latin typeface="+mj-lt"/>
              </a:rPr>
              <a:t>Região Nordeste</a:t>
            </a:r>
            <a:endParaRPr lang="pt-BR" sz="1500" dirty="0">
              <a:latin typeface="+mj-lt"/>
            </a:endParaRPr>
          </a:p>
          <a:p>
            <a:pPr algn="just">
              <a:lnSpc>
                <a:spcPct val="150000"/>
              </a:lnSpc>
            </a:pPr>
            <a:r>
              <a:rPr lang="pt-BR" sz="1450" u="sng" dirty="0">
                <a:latin typeface="+mj-lt"/>
              </a:rPr>
              <a:t>Municípios</a:t>
            </a:r>
            <a:r>
              <a:rPr lang="pt-BR" sz="1450" dirty="0">
                <a:latin typeface="+mj-lt"/>
              </a:rPr>
              <a:t>: Alcinópolis, Costa Rica, Chapadão do Sul, Cassilândia, Paranaíba, Aparecida do Taboado, </a:t>
            </a:r>
            <a:r>
              <a:rPr lang="pt-BR" sz="1450" dirty="0" err="1">
                <a:latin typeface="+mj-lt"/>
              </a:rPr>
              <a:t>Selvíria</a:t>
            </a:r>
            <a:r>
              <a:rPr lang="pt-BR" sz="1450" dirty="0">
                <a:latin typeface="+mj-lt"/>
              </a:rPr>
              <a:t>, Três Lagoas, Inocência, Água Clara, Paraíso das Águas e </a:t>
            </a:r>
            <a:r>
              <a:rPr lang="pt-BR" sz="1450" dirty="0" err="1">
                <a:latin typeface="+mj-lt"/>
              </a:rPr>
              <a:t>Figueirão</a:t>
            </a:r>
            <a:r>
              <a:rPr lang="pt-BR" sz="1450" dirty="0">
                <a:latin typeface="+mj-lt"/>
              </a:rPr>
              <a:t>.</a:t>
            </a:r>
          </a:p>
          <a:p>
            <a:pPr algn="just">
              <a:lnSpc>
                <a:spcPct val="150000"/>
              </a:lnSpc>
            </a:pPr>
            <a:r>
              <a:rPr lang="pt-BR" sz="1450" u="sng" dirty="0">
                <a:latin typeface="+mj-lt"/>
              </a:rPr>
              <a:t>Precipitação:</a:t>
            </a:r>
            <a:r>
              <a:rPr lang="pt-BR" sz="1450" dirty="0">
                <a:latin typeface="+mj-lt"/>
              </a:rPr>
              <a:t> não ocorreram precipitações entre os dias 10 e 16 de agosto, nas propriedades acompanhadas.</a:t>
            </a:r>
          </a:p>
          <a:p>
            <a:pPr algn="just">
              <a:lnSpc>
                <a:spcPct val="150000"/>
              </a:lnSpc>
            </a:pPr>
            <a:r>
              <a:rPr lang="pt-BR" sz="1450" u="sng" dirty="0" err="1">
                <a:latin typeface="+mj-lt"/>
              </a:rPr>
              <a:t>Estadio</a:t>
            </a:r>
            <a:r>
              <a:rPr lang="pt-BR" sz="1450" u="sng" dirty="0">
                <a:latin typeface="+mj-lt"/>
              </a:rPr>
              <a:t> de desenvolvimento fenológico:</a:t>
            </a:r>
            <a:r>
              <a:rPr lang="pt-BR" sz="1450" dirty="0">
                <a:latin typeface="+mj-lt"/>
              </a:rPr>
              <a:t> em R6.</a:t>
            </a:r>
          </a:p>
          <a:p>
            <a:pPr algn="just">
              <a:lnSpc>
                <a:spcPct val="150000"/>
              </a:lnSpc>
            </a:pPr>
            <a:r>
              <a:rPr lang="pt-BR" sz="1450" u="sng" dirty="0">
                <a:latin typeface="+mj-lt"/>
              </a:rPr>
              <a:t>Situação da Lavoura:</a:t>
            </a:r>
            <a:r>
              <a:rPr lang="pt-BR" sz="1450" dirty="0">
                <a:latin typeface="+mj-lt"/>
              </a:rPr>
              <a:t> as pragas, plantas daninhas e doenças estão sob controle no momento. A colheita do milho está avançada </a:t>
            </a:r>
            <a:r>
              <a:rPr lang="pt-BR" sz="1450" dirty="0" err="1">
                <a:latin typeface="+mj-lt"/>
              </a:rPr>
              <a:t>em´toda</a:t>
            </a:r>
            <a:r>
              <a:rPr lang="pt-BR" sz="1450" dirty="0">
                <a:latin typeface="+mj-lt"/>
              </a:rPr>
              <a:t> região. A colheita já se encaminha para finalização, a redução da umidade dos grãos na semana possibilitou o avanço da colheita.</a:t>
            </a:r>
          </a:p>
          <a:p>
            <a:pPr algn="just">
              <a:lnSpc>
                <a:spcPct val="150000"/>
              </a:lnSpc>
            </a:pPr>
            <a:r>
              <a:rPr lang="pt-BR" sz="1450" u="sng" dirty="0">
                <a:latin typeface="+mj-lt"/>
              </a:rPr>
              <a:t>Pré-plantio da soja:</a:t>
            </a:r>
            <a:r>
              <a:rPr lang="pt-BR" sz="1450" dirty="0">
                <a:latin typeface="+mj-lt"/>
              </a:rPr>
              <a:t> foi possível observar vários produtores realizando a aplicação de corretivos como preparação do solo para o cultivo da próxima safra de soja.</a:t>
            </a:r>
            <a:endParaRPr lang="pt-BR" sz="1450" u="sng" dirty="0">
              <a:latin typeface="+mj-lt"/>
            </a:endParaRPr>
          </a:p>
          <a:p>
            <a:pPr algn="just">
              <a:lnSpc>
                <a:spcPct val="150000"/>
              </a:lnSpc>
            </a:pPr>
            <a:r>
              <a:rPr lang="pt-BR" sz="1450" u="sng" dirty="0">
                <a:latin typeface="+mj-lt"/>
              </a:rPr>
              <a:t>Clima:</a:t>
            </a:r>
            <a:r>
              <a:rPr lang="pt-BR" sz="1450" dirty="0">
                <a:latin typeface="+mj-lt"/>
              </a:rPr>
              <a:t> a região está aproximadamente 60 dias sem chuva, na última semana do mês de agosto não há previsão de chuva na região, possibilitando o avanço da colheita.</a:t>
            </a:r>
            <a:endParaRPr lang="pt-BR" sz="1450" u="sng" dirty="0">
              <a:latin typeface="+mj-lt"/>
            </a:endParaRPr>
          </a:p>
          <a:p>
            <a:pPr algn="just">
              <a:lnSpc>
                <a:spcPct val="150000"/>
              </a:lnSpc>
            </a:pPr>
            <a:r>
              <a:rPr lang="pt-BR" sz="1450" u="sng" dirty="0">
                <a:latin typeface="+mj-lt"/>
              </a:rPr>
              <a:t>Expectativa dos produtores:</a:t>
            </a:r>
            <a:r>
              <a:rPr lang="pt-BR" sz="1450" dirty="0">
                <a:latin typeface="+mj-lt"/>
              </a:rPr>
              <a:t> as produtividades alcançadas na região estão </a:t>
            </a:r>
            <a:r>
              <a:rPr lang="pt-BR" sz="1450" b="1" u="sng" dirty="0">
                <a:latin typeface="+mj-lt"/>
              </a:rPr>
              <a:t>acima da média</a:t>
            </a:r>
            <a:r>
              <a:rPr lang="pt-BR" sz="1450" b="1" dirty="0">
                <a:latin typeface="+mj-lt"/>
              </a:rPr>
              <a:t> </a:t>
            </a:r>
            <a:r>
              <a:rPr lang="pt-BR" sz="1450" dirty="0">
                <a:latin typeface="+mj-lt"/>
              </a:rPr>
              <a:t>estadual prevista pela Aprosoja/MS mas ainda dependem de finalização das colheitas que ainda estão bastante atrasadas comparativamente com outros anos.</a:t>
            </a:r>
          </a:p>
        </p:txBody>
      </p:sp>
    </p:spTree>
    <p:extLst>
      <p:ext uri="{BB962C8B-B14F-4D97-AF65-F5344CB8AC3E}">
        <p14:creationId xmlns:p14="http://schemas.microsoft.com/office/powerpoint/2010/main" val="358055731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Imagem 8">
            <a:extLst>
              <a:ext uri="{FF2B5EF4-FFF2-40B4-BE49-F238E27FC236}">
                <a16:creationId xmlns:a16="http://schemas.microsoft.com/office/drawing/2014/main" id="{B9B22B34-68BD-4184-9E4A-8B42CA47B75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416" y="-3047"/>
            <a:ext cx="12186584" cy="6854953"/>
          </a:xfrm>
          <a:prstGeom prst="rect">
            <a:avLst/>
          </a:prstGeom>
        </p:spPr>
      </p:pic>
      <p:pic>
        <p:nvPicPr>
          <p:cNvPr id="3" name="Imagem 2">
            <a:extLst>
              <a:ext uri="{FF2B5EF4-FFF2-40B4-BE49-F238E27FC236}">
                <a16:creationId xmlns:a16="http://schemas.microsoft.com/office/drawing/2014/main" id="{21E71073-F848-4A65-B100-FB326C5495AA}"/>
              </a:ext>
            </a:extLst>
          </p:cNvPr>
          <p:cNvPicPr>
            <a:picLocks noChangeAspect="1"/>
          </p:cNvPicPr>
          <p:nvPr/>
        </p:nvPicPr>
        <p:blipFill rotWithShape="1">
          <a:blip r:embed="rId3"/>
          <a:srcRect l="13604" t="1764" r="22002" b="1764"/>
          <a:stretch/>
        </p:blipFill>
        <p:spPr>
          <a:xfrm>
            <a:off x="414850" y="2117886"/>
            <a:ext cx="1189905" cy="1711164"/>
          </a:xfrm>
          <a:prstGeom prst="rect">
            <a:avLst/>
          </a:prstGeom>
        </p:spPr>
      </p:pic>
      <p:sp>
        <p:nvSpPr>
          <p:cNvPr id="8" name="CaixaDeTexto 7">
            <a:extLst>
              <a:ext uri="{FF2B5EF4-FFF2-40B4-BE49-F238E27FC236}">
                <a16:creationId xmlns:a16="http://schemas.microsoft.com/office/drawing/2014/main" id="{9916F421-F6A8-4E34-A38E-652250E77926}"/>
              </a:ext>
            </a:extLst>
          </p:cNvPr>
          <p:cNvSpPr txBox="1"/>
          <p:nvPr/>
        </p:nvSpPr>
        <p:spPr>
          <a:xfrm>
            <a:off x="3667386" y="6550223"/>
            <a:ext cx="6551802" cy="307777"/>
          </a:xfrm>
          <a:prstGeom prst="rect">
            <a:avLst/>
          </a:prstGeom>
          <a:noFill/>
        </p:spPr>
        <p:txBody>
          <a:bodyPr wrap="square" rtlCol="0">
            <a:spAutoFit/>
          </a:bodyPr>
          <a:lstStyle/>
          <a:p>
            <a:pPr algn="ctr"/>
            <a:r>
              <a:rPr lang="pt-BR" sz="1400" b="1" dirty="0">
                <a:solidFill>
                  <a:schemeClr val="bg1"/>
                </a:solidFill>
                <a:latin typeface="+mj-lt"/>
              </a:rPr>
              <a:t>Ed. nº 371/2020| Agosto</a:t>
            </a:r>
          </a:p>
        </p:txBody>
      </p:sp>
      <p:sp>
        <p:nvSpPr>
          <p:cNvPr id="7" name="CaixaDeTexto 6">
            <a:extLst>
              <a:ext uri="{FF2B5EF4-FFF2-40B4-BE49-F238E27FC236}">
                <a16:creationId xmlns:a16="http://schemas.microsoft.com/office/drawing/2014/main" id="{81DE2E31-AF26-4ECF-A4A7-1C1E8295D36A}"/>
              </a:ext>
            </a:extLst>
          </p:cNvPr>
          <p:cNvSpPr txBox="1"/>
          <p:nvPr/>
        </p:nvSpPr>
        <p:spPr>
          <a:xfrm>
            <a:off x="109057" y="302004"/>
            <a:ext cx="1812022" cy="954107"/>
          </a:xfrm>
          <a:prstGeom prst="rect">
            <a:avLst/>
          </a:prstGeom>
          <a:noFill/>
        </p:spPr>
        <p:txBody>
          <a:bodyPr wrap="square" rtlCol="0">
            <a:spAutoFit/>
          </a:bodyPr>
          <a:lstStyle/>
          <a:p>
            <a:pPr algn="ctr"/>
            <a:r>
              <a:rPr lang="pt-BR" sz="2800" b="1" dirty="0">
                <a:solidFill>
                  <a:schemeClr val="bg1"/>
                </a:solidFill>
              </a:rPr>
              <a:t>2ª Safra de Milho</a:t>
            </a:r>
            <a:endParaRPr lang="pt-BR" sz="2800" dirty="0">
              <a:solidFill>
                <a:schemeClr val="bg1"/>
              </a:solidFill>
              <a:latin typeface="+mj-lt"/>
            </a:endParaRPr>
          </a:p>
        </p:txBody>
      </p:sp>
      <p:pic>
        <p:nvPicPr>
          <p:cNvPr id="10" name="Imagem 9" descr="Uma imagem contendo comida&#10;&#10;Descrição gerada automaticamente">
            <a:extLst>
              <a:ext uri="{FF2B5EF4-FFF2-40B4-BE49-F238E27FC236}">
                <a16:creationId xmlns:a16="http://schemas.microsoft.com/office/drawing/2014/main" id="{86CBD14A-7936-47BA-A376-7DFB14436117}"/>
              </a:ext>
            </a:extLst>
          </p:cNvPr>
          <p:cNvPicPr>
            <a:picLocks noChangeAspect="1"/>
          </p:cNvPicPr>
          <p:nvPr/>
        </p:nvPicPr>
        <p:blipFill>
          <a:blip r:embed="rId4">
            <a:alphaModFix amt="20000"/>
            <a:extLst>
              <a:ext uri="{28A0092B-C50C-407E-A947-70E740481C1C}">
                <a14:useLocalDpi xmlns:a14="http://schemas.microsoft.com/office/drawing/2010/main" val="0"/>
              </a:ext>
            </a:extLst>
          </a:blip>
          <a:stretch>
            <a:fillRect/>
          </a:stretch>
        </p:blipFill>
        <p:spPr>
          <a:xfrm>
            <a:off x="3920607" y="1597377"/>
            <a:ext cx="6045360" cy="2816588"/>
          </a:xfrm>
          <a:prstGeom prst="rect">
            <a:avLst/>
          </a:prstGeom>
        </p:spPr>
      </p:pic>
      <p:sp>
        <p:nvSpPr>
          <p:cNvPr id="12" name="CaixaDeTexto 11">
            <a:extLst>
              <a:ext uri="{FF2B5EF4-FFF2-40B4-BE49-F238E27FC236}">
                <a16:creationId xmlns:a16="http://schemas.microsoft.com/office/drawing/2014/main" id="{6199CFD2-15E3-4A5B-A727-6C7558AB756F}"/>
              </a:ext>
            </a:extLst>
          </p:cNvPr>
          <p:cNvSpPr txBox="1"/>
          <p:nvPr/>
        </p:nvSpPr>
        <p:spPr>
          <a:xfrm>
            <a:off x="1971544" y="-3047"/>
            <a:ext cx="10220455" cy="6428748"/>
          </a:xfrm>
          <a:prstGeom prst="rect">
            <a:avLst/>
          </a:prstGeom>
          <a:noFill/>
        </p:spPr>
        <p:txBody>
          <a:bodyPr wrap="square" rtlCol="0">
            <a:spAutoFit/>
          </a:bodyPr>
          <a:lstStyle/>
          <a:p>
            <a:pPr algn="just">
              <a:lnSpc>
                <a:spcPct val="150000"/>
              </a:lnSpc>
            </a:pPr>
            <a:r>
              <a:rPr lang="pt-BR" sz="1500" b="1" dirty="0">
                <a:solidFill>
                  <a:schemeClr val="accent6">
                    <a:lumMod val="50000"/>
                  </a:schemeClr>
                </a:solidFill>
                <a:latin typeface="+mj-lt"/>
              </a:rPr>
              <a:t>Região Oeste</a:t>
            </a:r>
          </a:p>
          <a:p>
            <a:pPr algn="just">
              <a:lnSpc>
                <a:spcPct val="150000"/>
              </a:lnSpc>
            </a:pPr>
            <a:r>
              <a:rPr lang="pt-BR" sz="1450" u="sng" dirty="0">
                <a:latin typeface="+mj-lt"/>
              </a:rPr>
              <a:t>Municípios: </a:t>
            </a:r>
            <a:r>
              <a:rPr lang="pt-BR" sz="1450" dirty="0">
                <a:latin typeface="+mj-lt"/>
              </a:rPr>
              <a:t>Corumbá, Aquidauana, Miranda, Anastácio, Bodoquena, Porto Murtinho, Bonito, Nioaque, Maracaju, Jardim, Guia Lopes da Laguna, Caracol e Bela Vista.</a:t>
            </a:r>
          </a:p>
          <a:p>
            <a:pPr algn="just">
              <a:lnSpc>
                <a:spcPct val="150000"/>
              </a:lnSpc>
            </a:pPr>
            <a:r>
              <a:rPr lang="pt-BR" sz="1450" u="sng" dirty="0">
                <a:latin typeface="+mj-lt"/>
              </a:rPr>
              <a:t>Precipitação:</a:t>
            </a:r>
            <a:r>
              <a:rPr lang="pt-BR" sz="1450" dirty="0">
                <a:latin typeface="+mj-lt"/>
              </a:rPr>
              <a:t> ocorreram precipitações entre os dias 10 e 16 de agosto, nas propriedades acompanhadas, com registro de 100 mm no município de Maracaju, 93 mm em Nioaque, 70 mm em Guia Lopes da Laguna, 40 mm em jardim, 75 mm em Bonito, 50 mm em Bela Vista e 60 mm em Anastácio.</a:t>
            </a:r>
          </a:p>
          <a:p>
            <a:pPr algn="just">
              <a:lnSpc>
                <a:spcPct val="150000"/>
              </a:lnSpc>
            </a:pPr>
            <a:r>
              <a:rPr lang="pt-BR" sz="1450" u="sng" dirty="0" err="1">
                <a:latin typeface="+mj-lt"/>
              </a:rPr>
              <a:t>Estadio</a:t>
            </a:r>
            <a:r>
              <a:rPr lang="pt-BR" sz="1450" u="sng" dirty="0">
                <a:latin typeface="+mj-lt"/>
              </a:rPr>
              <a:t> de desenvolvimento fenológico:</a:t>
            </a:r>
            <a:r>
              <a:rPr lang="pt-BR" sz="1450" dirty="0">
                <a:latin typeface="+mj-lt"/>
              </a:rPr>
              <a:t> entre R4 e R6.</a:t>
            </a:r>
          </a:p>
          <a:p>
            <a:pPr algn="just">
              <a:lnSpc>
                <a:spcPct val="150000"/>
              </a:lnSpc>
            </a:pPr>
            <a:r>
              <a:rPr lang="pt-BR" sz="1450" u="sng" dirty="0">
                <a:latin typeface="+mj-lt"/>
              </a:rPr>
              <a:t>Situação da Lavoura:</a:t>
            </a:r>
            <a:r>
              <a:rPr lang="pt-BR" sz="1450" dirty="0">
                <a:latin typeface="+mj-lt"/>
              </a:rPr>
              <a:t> as pragas, plantas daninhas e doenças estão sob controle no momento. Com relação a colheita do milho, o município de Maracaju já possui uma área colhida considerável, no entanto nos municípios de Bodoquena, Miranda, Porto Murtinho, Bonito, Nioaque, Jardim, Guia Lopes da Laguna, Caracol e Bela Vista</a:t>
            </a:r>
            <a:r>
              <a:rPr lang="pt-BR" sz="1450" dirty="0"/>
              <a:t> </a:t>
            </a:r>
            <a:r>
              <a:rPr lang="pt-BR" sz="1450" dirty="0">
                <a:latin typeface="+mj-lt"/>
              </a:rPr>
              <a:t>estão iniciando a colheita. A chegada da chuva fez vários produtores pararem de colher, darão retorno a colheita assim que a umidade abaixar.</a:t>
            </a:r>
          </a:p>
          <a:p>
            <a:pPr algn="just">
              <a:lnSpc>
                <a:spcPct val="150000"/>
              </a:lnSpc>
            </a:pPr>
            <a:r>
              <a:rPr lang="pt-BR" sz="1450" u="sng" dirty="0">
                <a:latin typeface="+mj-lt"/>
              </a:rPr>
              <a:t>Clima:</a:t>
            </a:r>
            <a:r>
              <a:rPr lang="pt-BR" sz="1450" dirty="0">
                <a:latin typeface="+mj-lt"/>
              </a:rPr>
              <a:t> no final de semana a região enfrentou mudança climática, várias ventanias, redução da temperatura e chuva, a ventania provocou pequenos acamamentos em algumas lavouras do município de Maracaju, com a regulagem da plataforma da colheitadeira e diminuição do ritmo de colheita ainda é possível colher essa área afetada. Na última semana do mês de agosto não há previsão chuva na região.</a:t>
            </a:r>
          </a:p>
          <a:p>
            <a:pPr algn="just">
              <a:lnSpc>
                <a:spcPct val="150000"/>
              </a:lnSpc>
            </a:pPr>
            <a:r>
              <a:rPr lang="pt-BR" sz="1450" u="sng" dirty="0">
                <a:latin typeface="+mj-lt"/>
              </a:rPr>
              <a:t>Expectativa dos Produtores:</a:t>
            </a:r>
            <a:r>
              <a:rPr lang="pt-BR" sz="1450" dirty="0">
                <a:latin typeface="+mj-lt"/>
              </a:rPr>
              <a:t> as produtividades alcançadas na região estão na </a:t>
            </a:r>
            <a:r>
              <a:rPr lang="pt-BR" sz="1450" b="1" u="sng" dirty="0">
                <a:latin typeface="+mj-lt"/>
              </a:rPr>
              <a:t>média</a:t>
            </a:r>
            <a:r>
              <a:rPr lang="pt-BR" sz="1450" b="1" dirty="0">
                <a:latin typeface="+mj-lt"/>
              </a:rPr>
              <a:t> </a:t>
            </a:r>
            <a:r>
              <a:rPr lang="pt-BR" sz="1450" dirty="0">
                <a:latin typeface="+mj-lt"/>
              </a:rPr>
              <a:t>estadual prevista pela Aprosoja/MS mas ainda dependem de finalização das colheitas que ainda estão bastante atrasadas comparativamente com outros anos. Com a intensificação das colheitas nos principais municípios produtores de milho da região tais como Maracaju, Bonito e Bela Vista a produtividade deve ficar acima da média estadual nesses municípios.</a:t>
            </a:r>
            <a:endParaRPr lang="pt-BR" sz="1450" u="sng" dirty="0">
              <a:latin typeface="+mj-lt"/>
            </a:endParaRPr>
          </a:p>
        </p:txBody>
      </p:sp>
    </p:spTree>
    <p:extLst>
      <p:ext uri="{BB962C8B-B14F-4D97-AF65-F5344CB8AC3E}">
        <p14:creationId xmlns:p14="http://schemas.microsoft.com/office/powerpoint/2010/main" val="107085712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Imagem 8">
            <a:extLst>
              <a:ext uri="{FF2B5EF4-FFF2-40B4-BE49-F238E27FC236}">
                <a16:creationId xmlns:a16="http://schemas.microsoft.com/office/drawing/2014/main" id="{B9B22B34-68BD-4184-9E4A-8B42CA47B75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708" y="1523"/>
            <a:ext cx="12186584" cy="6854953"/>
          </a:xfrm>
          <a:prstGeom prst="rect">
            <a:avLst/>
          </a:prstGeom>
        </p:spPr>
      </p:pic>
      <p:pic>
        <p:nvPicPr>
          <p:cNvPr id="2" name="Imagem 1">
            <a:extLst>
              <a:ext uri="{FF2B5EF4-FFF2-40B4-BE49-F238E27FC236}">
                <a16:creationId xmlns:a16="http://schemas.microsoft.com/office/drawing/2014/main" id="{1F143633-8640-4612-844B-014C429A601D}"/>
              </a:ext>
            </a:extLst>
          </p:cNvPr>
          <p:cNvPicPr>
            <a:picLocks noChangeAspect="1"/>
          </p:cNvPicPr>
          <p:nvPr/>
        </p:nvPicPr>
        <p:blipFill rotWithShape="1">
          <a:blip r:embed="rId3"/>
          <a:srcRect l="19870" t="20972" r="9069" b="30416"/>
          <a:stretch/>
        </p:blipFill>
        <p:spPr>
          <a:xfrm>
            <a:off x="25977" y="2117886"/>
            <a:ext cx="1895102" cy="1244439"/>
          </a:xfrm>
          <a:prstGeom prst="rect">
            <a:avLst/>
          </a:prstGeom>
        </p:spPr>
      </p:pic>
      <p:sp>
        <p:nvSpPr>
          <p:cNvPr id="7" name="CaixaDeTexto 6">
            <a:extLst>
              <a:ext uri="{FF2B5EF4-FFF2-40B4-BE49-F238E27FC236}">
                <a16:creationId xmlns:a16="http://schemas.microsoft.com/office/drawing/2014/main" id="{293006CE-5769-4781-8429-13261FBF716F}"/>
              </a:ext>
            </a:extLst>
          </p:cNvPr>
          <p:cNvSpPr txBox="1"/>
          <p:nvPr/>
        </p:nvSpPr>
        <p:spPr>
          <a:xfrm>
            <a:off x="3667386" y="6550223"/>
            <a:ext cx="6551802" cy="307777"/>
          </a:xfrm>
          <a:prstGeom prst="rect">
            <a:avLst/>
          </a:prstGeom>
          <a:noFill/>
        </p:spPr>
        <p:txBody>
          <a:bodyPr wrap="square" rtlCol="0">
            <a:spAutoFit/>
          </a:bodyPr>
          <a:lstStyle/>
          <a:p>
            <a:pPr algn="ctr"/>
            <a:r>
              <a:rPr lang="pt-BR" sz="1400" b="1" dirty="0">
                <a:solidFill>
                  <a:schemeClr val="bg1"/>
                </a:solidFill>
                <a:latin typeface="+mj-lt"/>
              </a:rPr>
              <a:t>Ed. nº 371/2020| Agosto</a:t>
            </a:r>
          </a:p>
        </p:txBody>
      </p:sp>
      <p:sp>
        <p:nvSpPr>
          <p:cNvPr id="8" name="CaixaDeTexto 7">
            <a:extLst>
              <a:ext uri="{FF2B5EF4-FFF2-40B4-BE49-F238E27FC236}">
                <a16:creationId xmlns:a16="http://schemas.microsoft.com/office/drawing/2014/main" id="{C28F85B5-5C50-487B-A9EE-44115633F2BC}"/>
              </a:ext>
            </a:extLst>
          </p:cNvPr>
          <p:cNvSpPr txBox="1"/>
          <p:nvPr/>
        </p:nvSpPr>
        <p:spPr>
          <a:xfrm>
            <a:off x="109057" y="302004"/>
            <a:ext cx="1812022" cy="954107"/>
          </a:xfrm>
          <a:prstGeom prst="rect">
            <a:avLst/>
          </a:prstGeom>
          <a:noFill/>
        </p:spPr>
        <p:txBody>
          <a:bodyPr wrap="square" rtlCol="0">
            <a:spAutoFit/>
          </a:bodyPr>
          <a:lstStyle/>
          <a:p>
            <a:pPr algn="ctr"/>
            <a:r>
              <a:rPr lang="pt-BR" sz="2800" b="1" dirty="0">
                <a:solidFill>
                  <a:schemeClr val="bg1"/>
                </a:solidFill>
              </a:rPr>
              <a:t>2ª Safra de Milho</a:t>
            </a:r>
            <a:endParaRPr lang="pt-BR" sz="2800" dirty="0">
              <a:solidFill>
                <a:schemeClr val="bg1"/>
              </a:solidFill>
              <a:latin typeface="+mj-lt"/>
            </a:endParaRPr>
          </a:p>
        </p:txBody>
      </p:sp>
      <p:pic>
        <p:nvPicPr>
          <p:cNvPr id="10" name="Imagem 9" descr="Uma imagem contendo comida&#10;&#10;Descrição gerada automaticamente">
            <a:extLst>
              <a:ext uri="{FF2B5EF4-FFF2-40B4-BE49-F238E27FC236}">
                <a16:creationId xmlns:a16="http://schemas.microsoft.com/office/drawing/2014/main" id="{E4284E7C-F265-4046-A601-97BE7D811E39}"/>
              </a:ext>
            </a:extLst>
          </p:cNvPr>
          <p:cNvPicPr>
            <a:picLocks noChangeAspect="1"/>
          </p:cNvPicPr>
          <p:nvPr/>
        </p:nvPicPr>
        <p:blipFill>
          <a:blip r:embed="rId4">
            <a:alphaModFix amt="20000"/>
            <a:extLst>
              <a:ext uri="{28A0092B-C50C-407E-A947-70E740481C1C}">
                <a14:useLocalDpi xmlns:a14="http://schemas.microsoft.com/office/drawing/2010/main" val="0"/>
              </a:ext>
            </a:extLst>
          </a:blip>
          <a:stretch>
            <a:fillRect/>
          </a:stretch>
        </p:blipFill>
        <p:spPr>
          <a:xfrm>
            <a:off x="3920607" y="1597377"/>
            <a:ext cx="6045360" cy="2816588"/>
          </a:xfrm>
          <a:prstGeom prst="rect">
            <a:avLst/>
          </a:prstGeom>
        </p:spPr>
      </p:pic>
      <p:sp>
        <p:nvSpPr>
          <p:cNvPr id="12" name="CaixaDeTexto 11">
            <a:extLst>
              <a:ext uri="{FF2B5EF4-FFF2-40B4-BE49-F238E27FC236}">
                <a16:creationId xmlns:a16="http://schemas.microsoft.com/office/drawing/2014/main" id="{6199CFD2-15E3-4A5B-A727-6C7558AB756F}"/>
              </a:ext>
            </a:extLst>
          </p:cNvPr>
          <p:cNvSpPr txBox="1"/>
          <p:nvPr/>
        </p:nvSpPr>
        <p:spPr>
          <a:xfrm>
            <a:off x="1972812" y="-78378"/>
            <a:ext cx="10219188" cy="5424627"/>
          </a:xfrm>
          <a:prstGeom prst="rect">
            <a:avLst/>
          </a:prstGeom>
          <a:noFill/>
        </p:spPr>
        <p:txBody>
          <a:bodyPr wrap="square" rtlCol="0">
            <a:spAutoFit/>
          </a:bodyPr>
          <a:lstStyle/>
          <a:p>
            <a:pPr algn="just">
              <a:lnSpc>
                <a:spcPct val="150000"/>
              </a:lnSpc>
            </a:pPr>
            <a:r>
              <a:rPr lang="pt-BR" sz="1500" b="1" dirty="0">
                <a:solidFill>
                  <a:schemeClr val="accent6">
                    <a:lumMod val="50000"/>
                  </a:schemeClr>
                </a:solidFill>
                <a:latin typeface="+mj-lt"/>
              </a:rPr>
              <a:t>Região Centro</a:t>
            </a:r>
          </a:p>
          <a:p>
            <a:pPr algn="just">
              <a:lnSpc>
                <a:spcPct val="150000"/>
              </a:lnSpc>
            </a:pPr>
            <a:r>
              <a:rPr lang="pt-BR" sz="1450" u="sng" dirty="0">
                <a:latin typeface="+mj-lt"/>
              </a:rPr>
              <a:t>Municípios:</a:t>
            </a:r>
            <a:r>
              <a:rPr lang="pt-BR" sz="1450" dirty="0">
                <a:latin typeface="+mj-lt"/>
              </a:rPr>
              <a:t> Dois irmãos do Buriti, Terenos, Sidrolândia, Campo Grande, Nova Alvorada do Sul, Rio Brilhante, Ribas do Rio Pardo, Santa Rita do Pardo e Brasilândia.</a:t>
            </a:r>
          </a:p>
          <a:p>
            <a:pPr algn="just">
              <a:lnSpc>
                <a:spcPct val="150000"/>
              </a:lnSpc>
            </a:pPr>
            <a:r>
              <a:rPr lang="pt-BR" sz="1450" u="sng" dirty="0">
                <a:latin typeface="+mj-lt"/>
              </a:rPr>
              <a:t>Precipitação:</a:t>
            </a:r>
            <a:r>
              <a:rPr lang="pt-BR" sz="1450" dirty="0">
                <a:latin typeface="+mj-lt"/>
              </a:rPr>
              <a:t> ocorreram precipitações entre os dias 10 e 16 de agosto, nas propriedades acompanhadas, </a:t>
            </a:r>
          </a:p>
          <a:p>
            <a:pPr algn="just">
              <a:lnSpc>
                <a:spcPct val="150000"/>
              </a:lnSpc>
            </a:pPr>
            <a:r>
              <a:rPr lang="pt-BR" sz="1450" u="sng" dirty="0" err="1">
                <a:latin typeface="+mj-lt"/>
              </a:rPr>
              <a:t>Estadio</a:t>
            </a:r>
            <a:r>
              <a:rPr lang="pt-BR" sz="1450" u="sng" dirty="0">
                <a:latin typeface="+mj-lt"/>
              </a:rPr>
              <a:t> de desenvolvimento fenológico:</a:t>
            </a:r>
            <a:r>
              <a:rPr lang="pt-BR" sz="1450" dirty="0">
                <a:latin typeface="+mj-lt"/>
              </a:rPr>
              <a:t> entre R5 e R6.</a:t>
            </a:r>
          </a:p>
          <a:p>
            <a:pPr algn="just">
              <a:lnSpc>
                <a:spcPct val="150000"/>
              </a:lnSpc>
            </a:pPr>
            <a:r>
              <a:rPr lang="pt-BR" sz="1450" u="sng" dirty="0">
                <a:latin typeface="+mj-lt"/>
              </a:rPr>
              <a:t>Situação da Lavoura:</a:t>
            </a:r>
            <a:r>
              <a:rPr lang="pt-BR" sz="1450" dirty="0">
                <a:latin typeface="+mj-lt"/>
              </a:rPr>
              <a:t> as pragas, plantas daninhas e doenças estão sob controle no momento. Com relação a colheita do milho, o municípios de Sidrolândia, Rio Brilhante, Campo Grande e Nova Alvorada do Sul possuem uma área colhida considerável. </a:t>
            </a:r>
            <a:r>
              <a:rPr lang="pt-BR" sz="1450" dirty="0">
                <a:solidFill>
                  <a:schemeClr val="tx1">
                    <a:lumMod val="95000"/>
                    <a:lumOff val="5000"/>
                  </a:schemeClr>
                </a:solidFill>
                <a:latin typeface="+mj-lt"/>
              </a:rPr>
              <a:t>A </a:t>
            </a:r>
            <a:r>
              <a:rPr lang="pt-BR" sz="1450" dirty="0">
                <a:latin typeface="+mj-lt"/>
              </a:rPr>
              <a:t>chegada da chuva fez vários produtores pararem de colher, darão retorno a colheita assim que a umidade abaixar.</a:t>
            </a:r>
          </a:p>
          <a:p>
            <a:pPr algn="just">
              <a:lnSpc>
                <a:spcPct val="150000"/>
              </a:lnSpc>
            </a:pPr>
            <a:r>
              <a:rPr lang="pt-BR" sz="1450" u="sng" dirty="0">
                <a:latin typeface="+mj-lt"/>
              </a:rPr>
              <a:t>Clima:</a:t>
            </a:r>
            <a:r>
              <a:rPr lang="pt-BR" sz="1450" dirty="0">
                <a:latin typeface="+mj-lt"/>
              </a:rPr>
              <a:t> no final de semana a região enfrentou mudança climática, várias ventanias, redução da temperatura e chuva, a ventania </a:t>
            </a:r>
            <a:r>
              <a:rPr lang="pt-BR" sz="1450">
                <a:latin typeface="+mj-lt"/>
              </a:rPr>
              <a:t>provocou pequenos acamamentos </a:t>
            </a:r>
            <a:r>
              <a:rPr lang="pt-BR" sz="1450" dirty="0">
                <a:latin typeface="+mj-lt"/>
              </a:rPr>
              <a:t>em algumas lavouras do município de Sidrolândia, com a regulagem da plataforma da colheitadeira e diminuição do ritmo de colheita ainda é possível colher essa área afetada. Na última semana do mês de agosto não há previsão chuva na região.</a:t>
            </a:r>
          </a:p>
          <a:p>
            <a:pPr algn="just">
              <a:lnSpc>
                <a:spcPct val="150000"/>
              </a:lnSpc>
            </a:pPr>
            <a:r>
              <a:rPr lang="pt-BR" sz="1450" u="sng" dirty="0">
                <a:latin typeface="+mj-lt"/>
              </a:rPr>
              <a:t>Expectativa dos Produtores:</a:t>
            </a:r>
            <a:r>
              <a:rPr lang="pt-BR" sz="1450" dirty="0">
                <a:latin typeface="+mj-lt"/>
              </a:rPr>
              <a:t> as produtividades alcançadas na região estão na </a:t>
            </a:r>
            <a:r>
              <a:rPr lang="pt-BR" sz="1450" b="1" u="sng" dirty="0">
                <a:latin typeface="+mj-lt"/>
              </a:rPr>
              <a:t>média</a:t>
            </a:r>
            <a:r>
              <a:rPr lang="pt-BR" sz="1450" b="1" dirty="0">
                <a:latin typeface="+mj-lt"/>
              </a:rPr>
              <a:t> </a:t>
            </a:r>
            <a:r>
              <a:rPr lang="pt-BR" sz="1450" dirty="0">
                <a:latin typeface="+mj-lt"/>
              </a:rPr>
              <a:t>estadual prevista pela Aprosoja/MS mas ainda dependem de finalização das colheitas que ainda estão bastante atrasadas comparativamente com outros anos. Com a intensificação das colheitas nos principais municípios produtores de milho da região tais como Sidrolândia e Rio Brilhante a produtividade desses municípios deve ficar acima da média estadual.</a:t>
            </a:r>
          </a:p>
        </p:txBody>
      </p:sp>
    </p:spTree>
    <p:extLst>
      <p:ext uri="{BB962C8B-B14F-4D97-AF65-F5344CB8AC3E}">
        <p14:creationId xmlns:p14="http://schemas.microsoft.com/office/powerpoint/2010/main" val="129513224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Imagem 8">
            <a:extLst>
              <a:ext uri="{FF2B5EF4-FFF2-40B4-BE49-F238E27FC236}">
                <a16:creationId xmlns:a16="http://schemas.microsoft.com/office/drawing/2014/main" id="{B9B22B34-68BD-4184-9E4A-8B42CA47B75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12186584" cy="6854953"/>
          </a:xfrm>
          <a:prstGeom prst="rect">
            <a:avLst/>
          </a:prstGeom>
        </p:spPr>
      </p:pic>
      <p:pic>
        <p:nvPicPr>
          <p:cNvPr id="2" name="Imagem 1">
            <a:extLst>
              <a:ext uri="{FF2B5EF4-FFF2-40B4-BE49-F238E27FC236}">
                <a16:creationId xmlns:a16="http://schemas.microsoft.com/office/drawing/2014/main" id="{8A7D24A0-868A-4E16-99A9-63C853C4B9A5}"/>
              </a:ext>
            </a:extLst>
          </p:cNvPr>
          <p:cNvPicPr>
            <a:picLocks noChangeAspect="1"/>
          </p:cNvPicPr>
          <p:nvPr/>
        </p:nvPicPr>
        <p:blipFill rotWithShape="1">
          <a:blip r:embed="rId3"/>
          <a:srcRect l="3471" t="27916" r="14937" b="20000"/>
          <a:stretch/>
        </p:blipFill>
        <p:spPr>
          <a:xfrm>
            <a:off x="109057" y="2305049"/>
            <a:ext cx="1834288" cy="1123951"/>
          </a:xfrm>
          <a:prstGeom prst="rect">
            <a:avLst/>
          </a:prstGeom>
        </p:spPr>
      </p:pic>
      <p:sp>
        <p:nvSpPr>
          <p:cNvPr id="8" name="CaixaDeTexto 7">
            <a:extLst>
              <a:ext uri="{FF2B5EF4-FFF2-40B4-BE49-F238E27FC236}">
                <a16:creationId xmlns:a16="http://schemas.microsoft.com/office/drawing/2014/main" id="{9225033B-2ACE-40C0-A258-509A9435EDCF}"/>
              </a:ext>
            </a:extLst>
          </p:cNvPr>
          <p:cNvSpPr txBox="1"/>
          <p:nvPr/>
        </p:nvSpPr>
        <p:spPr>
          <a:xfrm>
            <a:off x="3667386" y="6550223"/>
            <a:ext cx="6551802" cy="307777"/>
          </a:xfrm>
          <a:prstGeom prst="rect">
            <a:avLst/>
          </a:prstGeom>
          <a:noFill/>
        </p:spPr>
        <p:txBody>
          <a:bodyPr wrap="square" rtlCol="0">
            <a:spAutoFit/>
          </a:bodyPr>
          <a:lstStyle/>
          <a:p>
            <a:pPr algn="ctr"/>
            <a:r>
              <a:rPr lang="pt-BR" sz="1400" b="1" dirty="0">
                <a:solidFill>
                  <a:schemeClr val="bg1"/>
                </a:solidFill>
                <a:latin typeface="+mj-lt"/>
              </a:rPr>
              <a:t>Ed. nº 371/2020| Agosto</a:t>
            </a:r>
          </a:p>
        </p:txBody>
      </p:sp>
      <p:sp>
        <p:nvSpPr>
          <p:cNvPr id="11" name="CaixaDeTexto 10">
            <a:extLst>
              <a:ext uri="{FF2B5EF4-FFF2-40B4-BE49-F238E27FC236}">
                <a16:creationId xmlns:a16="http://schemas.microsoft.com/office/drawing/2014/main" id="{8C01A860-0B8C-4940-82ED-47EE5DCC6E4C}"/>
              </a:ext>
            </a:extLst>
          </p:cNvPr>
          <p:cNvSpPr txBox="1"/>
          <p:nvPr/>
        </p:nvSpPr>
        <p:spPr>
          <a:xfrm>
            <a:off x="109057" y="302004"/>
            <a:ext cx="1812022" cy="954107"/>
          </a:xfrm>
          <a:prstGeom prst="rect">
            <a:avLst/>
          </a:prstGeom>
          <a:noFill/>
        </p:spPr>
        <p:txBody>
          <a:bodyPr wrap="square" rtlCol="0">
            <a:spAutoFit/>
          </a:bodyPr>
          <a:lstStyle/>
          <a:p>
            <a:pPr algn="ctr"/>
            <a:r>
              <a:rPr lang="pt-BR" sz="2800" b="1" dirty="0">
                <a:solidFill>
                  <a:schemeClr val="bg1"/>
                </a:solidFill>
              </a:rPr>
              <a:t>2ª Safra de Milho</a:t>
            </a:r>
            <a:endParaRPr lang="pt-BR" sz="2800" dirty="0">
              <a:solidFill>
                <a:schemeClr val="bg1"/>
              </a:solidFill>
              <a:latin typeface="+mj-lt"/>
            </a:endParaRPr>
          </a:p>
        </p:txBody>
      </p:sp>
      <p:pic>
        <p:nvPicPr>
          <p:cNvPr id="7" name="Imagem 6" descr="Uma imagem contendo comida&#10;&#10;Descrição gerada automaticamente">
            <a:extLst>
              <a:ext uri="{FF2B5EF4-FFF2-40B4-BE49-F238E27FC236}">
                <a16:creationId xmlns:a16="http://schemas.microsoft.com/office/drawing/2014/main" id="{8BAB2EC4-2C2C-4ADE-8375-69D1D0BE7AFC}"/>
              </a:ext>
            </a:extLst>
          </p:cNvPr>
          <p:cNvPicPr>
            <a:picLocks noChangeAspect="1"/>
          </p:cNvPicPr>
          <p:nvPr/>
        </p:nvPicPr>
        <p:blipFill>
          <a:blip r:embed="rId4">
            <a:alphaModFix amt="20000"/>
            <a:extLst>
              <a:ext uri="{28A0092B-C50C-407E-A947-70E740481C1C}">
                <a14:useLocalDpi xmlns:a14="http://schemas.microsoft.com/office/drawing/2010/main" val="0"/>
              </a:ext>
            </a:extLst>
          </a:blip>
          <a:stretch>
            <a:fillRect/>
          </a:stretch>
        </p:blipFill>
        <p:spPr>
          <a:xfrm>
            <a:off x="3920607" y="1597377"/>
            <a:ext cx="6045360" cy="2816588"/>
          </a:xfrm>
          <a:prstGeom prst="rect">
            <a:avLst/>
          </a:prstGeom>
        </p:spPr>
      </p:pic>
      <p:sp>
        <p:nvSpPr>
          <p:cNvPr id="12" name="CaixaDeTexto 11">
            <a:extLst>
              <a:ext uri="{FF2B5EF4-FFF2-40B4-BE49-F238E27FC236}">
                <a16:creationId xmlns:a16="http://schemas.microsoft.com/office/drawing/2014/main" id="{6199CFD2-15E3-4A5B-A727-6C7558AB756F}"/>
              </a:ext>
            </a:extLst>
          </p:cNvPr>
          <p:cNvSpPr txBox="1"/>
          <p:nvPr/>
        </p:nvSpPr>
        <p:spPr>
          <a:xfrm>
            <a:off x="1975606" y="0"/>
            <a:ext cx="10210977" cy="5424627"/>
          </a:xfrm>
          <a:prstGeom prst="rect">
            <a:avLst/>
          </a:prstGeom>
          <a:noFill/>
        </p:spPr>
        <p:txBody>
          <a:bodyPr wrap="square" rtlCol="0">
            <a:spAutoFit/>
          </a:bodyPr>
          <a:lstStyle/>
          <a:p>
            <a:pPr algn="just">
              <a:lnSpc>
                <a:spcPct val="150000"/>
              </a:lnSpc>
            </a:pPr>
            <a:r>
              <a:rPr lang="pt-BR" sz="1500" b="1" dirty="0">
                <a:solidFill>
                  <a:schemeClr val="accent6">
                    <a:lumMod val="50000"/>
                  </a:schemeClr>
                </a:solidFill>
                <a:latin typeface="+mj-lt"/>
              </a:rPr>
              <a:t>Região Sul</a:t>
            </a:r>
          </a:p>
          <a:p>
            <a:pPr algn="just">
              <a:lnSpc>
                <a:spcPct val="150000"/>
              </a:lnSpc>
            </a:pPr>
            <a:r>
              <a:rPr lang="pt-BR" sz="1450" u="sng" dirty="0">
                <a:latin typeface="+mj-lt"/>
              </a:rPr>
              <a:t>Municípios:</a:t>
            </a:r>
            <a:r>
              <a:rPr lang="pt-BR" sz="1450" dirty="0">
                <a:latin typeface="+mj-lt"/>
              </a:rPr>
              <a:t> Itaporã, </a:t>
            </a:r>
            <a:r>
              <a:rPr lang="pt-BR" sz="1450" dirty="0" err="1">
                <a:latin typeface="+mj-lt"/>
              </a:rPr>
              <a:t>Douradina</a:t>
            </a:r>
            <a:r>
              <a:rPr lang="pt-BR" sz="1450" dirty="0">
                <a:latin typeface="+mj-lt"/>
              </a:rPr>
              <a:t>, Dourados, Deodápolis, Angélica, Ivinhema, Glória de Dourados, Fátima do Sul, Vicentina, Caarapó e </a:t>
            </a:r>
            <a:r>
              <a:rPr lang="pt-BR" sz="1450" dirty="0" err="1">
                <a:latin typeface="+mj-lt"/>
              </a:rPr>
              <a:t>Juti</a:t>
            </a:r>
            <a:r>
              <a:rPr lang="pt-BR" sz="1450" dirty="0">
                <a:latin typeface="+mj-lt"/>
              </a:rPr>
              <a:t>.</a:t>
            </a:r>
          </a:p>
          <a:p>
            <a:pPr algn="just">
              <a:lnSpc>
                <a:spcPct val="150000"/>
              </a:lnSpc>
            </a:pPr>
            <a:r>
              <a:rPr lang="pt-BR" sz="1450" u="sng" dirty="0">
                <a:solidFill>
                  <a:schemeClr val="tx1">
                    <a:lumMod val="95000"/>
                    <a:lumOff val="5000"/>
                  </a:schemeClr>
                </a:solidFill>
                <a:latin typeface="+mj-lt"/>
              </a:rPr>
              <a:t>Precipitação:</a:t>
            </a:r>
            <a:r>
              <a:rPr lang="pt-BR" sz="1450" dirty="0">
                <a:solidFill>
                  <a:schemeClr val="tx1">
                    <a:lumMod val="95000"/>
                    <a:lumOff val="5000"/>
                  </a:schemeClr>
                </a:solidFill>
                <a:latin typeface="+mj-lt"/>
              </a:rPr>
              <a:t> ocorreram precipitações entre os dias 10 e 16 de agosto, nas propriedades acompanhadas, com registro de 100 mm em Dourados, 76 mm em Caarapó, 80 mm em Fátima do Sul,  90 mm em </a:t>
            </a:r>
            <a:r>
              <a:rPr lang="pt-BR" sz="1450" dirty="0" err="1">
                <a:solidFill>
                  <a:schemeClr val="tx1">
                    <a:lumMod val="95000"/>
                    <a:lumOff val="5000"/>
                  </a:schemeClr>
                </a:solidFill>
                <a:latin typeface="+mj-lt"/>
              </a:rPr>
              <a:t>Douradina</a:t>
            </a:r>
            <a:r>
              <a:rPr lang="pt-BR" sz="1450" dirty="0">
                <a:solidFill>
                  <a:schemeClr val="tx1">
                    <a:lumMod val="95000"/>
                    <a:lumOff val="5000"/>
                  </a:schemeClr>
                </a:solidFill>
                <a:latin typeface="+mj-lt"/>
              </a:rPr>
              <a:t> e 95 mm em Itaporã.</a:t>
            </a:r>
          </a:p>
          <a:p>
            <a:pPr algn="just">
              <a:lnSpc>
                <a:spcPct val="150000"/>
              </a:lnSpc>
            </a:pPr>
            <a:r>
              <a:rPr lang="pt-BR" sz="1450" u="sng" dirty="0" err="1">
                <a:solidFill>
                  <a:schemeClr val="tx1">
                    <a:lumMod val="95000"/>
                    <a:lumOff val="5000"/>
                  </a:schemeClr>
                </a:solidFill>
                <a:latin typeface="+mj-lt"/>
              </a:rPr>
              <a:t>Estadio</a:t>
            </a:r>
            <a:r>
              <a:rPr lang="pt-BR" sz="1450" u="sng" dirty="0">
                <a:solidFill>
                  <a:schemeClr val="tx1">
                    <a:lumMod val="95000"/>
                    <a:lumOff val="5000"/>
                  </a:schemeClr>
                </a:solidFill>
                <a:latin typeface="+mj-lt"/>
              </a:rPr>
              <a:t> de desenvolvimento fenológico:</a:t>
            </a:r>
            <a:r>
              <a:rPr lang="pt-BR" sz="1450" dirty="0">
                <a:solidFill>
                  <a:schemeClr val="tx1">
                    <a:lumMod val="95000"/>
                    <a:lumOff val="5000"/>
                  </a:schemeClr>
                </a:solidFill>
                <a:latin typeface="+mj-lt"/>
              </a:rPr>
              <a:t> entre R5 e R6.</a:t>
            </a:r>
          </a:p>
          <a:p>
            <a:pPr algn="just">
              <a:lnSpc>
                <a:spcPct val="150000"/>
              </a:lnSpc>
            </a:pPr>
            <a:r>
              <a:rPr lang="pt-BR" sz="1450" u="sng" dirty="0">
                <a:solidFill>
                  <a:schemeClr val="tx1">
                    <a:lumMod val="95000"/>
                    <a:lumOff val="5000"/>
                  </a:schemeClr>
                </a:solidFill>
                <a:latin typeface="+mj-lt"/>
              </a:rPr>
              <a:t>Situação da Lavoura:</a:t>
            </a:r>
            <a:r>
              <a:rPr lang="pt-BR" sz="1450" dirty="0">
                <a:solidFill>
                  <a:schemeClr val="tx1">
                    <a:lumMod val="95000"/>
                    <a:lumOff val="5000"/>
                  </a:schemeClr>
                </a:solidFill>
                <a:latin typeface="+mj-lt"/>
              </a:rPr>
              <a:t> as pragas, plantas daninhas e doenças estão sob controle no momento. Com relação a colheita do milho, o municípios de Ivinhema, Dourados, Itaporã, Angélica, </a:t>
            </a:r>
            <a:r>
              <a:rPr lang="pt-BR" sz="1450" dirty="0" err="1">
                <a:solidFill>
                  <a:schemeClr val="tx1">
                    <a:lumMod val="95000"/>
                    <a:lumOff val="5000"/>
                  </a:schemeClr>
                </a:solidFill>
                <a:latin typeface="+mj-lt"/>
              </a:rPr>
              <a:t>Douradina</a:t>
            </a:r>
            <a:r>
              <a:rPr lang="pt-BR" sz="1450" dirty="0">
                <a:solidFill>
                  <a:schemeClr val="tx1">
                    <a:lumMod val="95000"/>
                    <a:lumOff val="5000"/>
                  </a:schemeClr>
                </a:solidFill>
                <a:latin typeface="+mj-lt"/>
              </a:rPr>
              <a:t> e Vicentina possuem uma área colhida considerável. A </a:t>
            </a:r>
            <a:r>
              <a:rPr lang="pt-BR" sz="1450" dirty="0">
                <a:latin typeface="+mj-lt"/>
              </a:rPr>
              <a:t>chegada da chuva fez vários produtores pararem de colher, darão retorno a colheita assim que a umidade abaixar.</a:t>
            </a:r>
            <a:r>
              <a:rPr lang="pt-BR" sz="1450" b="0" i="0" dirty="0">
                <a:solidFill>
                  <a:schemeClr val="tx1">
                    <a:lumMod val="95000"/>
                    <a:lumOff val="5000"/>
                  </a:schemeClr>
                </a:solidFill>
                <a:effectLst/>
                <a:latin typeface="+mj-lt"/>
              </a:rPr>
              <a:t> </a:t>
            </a:r>
            <a:endParaRPr lang="pt-BR" sz="1450" dirty="0">
              <a:solidFill>
                <a:schemeClr val="tx1">
                  <a:lumMod val="95000"/>
                  <a:lumOff val="5000"/>
                </a:schemeClr>
              </a:solidFill>
              <a:latin typeface="+mj-lt"/>
            </a:endParaRPr>
          </a:p>
          <a:p>
            <a:pPr algn="just">
              <a:lnSpc>
                <a:spcPct val="150000"/>
              </a:lnSpc>
            </a:pPr>
            <a:r>
              <a:rPr lang="pt-BR" sz="1450" u="sng" dirty="0">
                <a:latin typeface="+mj-lt"/>
              </a:rPr>
              <a:t>Pré-plantio da soja:</a:t>
            </a:r>
            <a:r>
              <a:rPr lang="pt-BR" sz="1450" dirty="0">
                <a:latin typeface="+mj-lt"/>
              </a:rPr>
              <a:t> foi possível observar vários produtores realizando a aplicação de corretivos como preparação do solo para o cultivo da próxima safra de soja.</a:t>
            </a:r>
          </a:p>
          <a:p>
            <a:pPr algn="just">
              <a:lnSpc>
                <a:spcPct val="150000"/>
              </a:lnSpc>
            </a:pPr>
            <a:r>
              <a:rPr lang="pt-BR" sz="1450" u="sng" dirty="0">
                <a:latin typeface="+mj-lt"/>
              </a:rPr>
              <a:t>Clima:</a:t>
            </a:r>
            <a:r>
              <a:rPr lang="pt-BR" sz="1450" dirty="0">
                <a:latin typeface="+mj-lt"/>
              </a:rPr>
              <a:t> no final de semana a região enfrentou mudança climática, várias ventanias, redução da temperatura e chuva, a ventania não provocou nenhum dano na região. Na última semana do mês de agosto não há previsão chuva na região.</a:t>
            </a:r>
          </a:p>
          <a:p>
            <a:pPr algn="just">
              <a:lnSpc>
                <a:spcPct val="150000"/>
              </a:lnSpc>
            </a:pPr>
            <a:r>
              <a:rPr lang="pt-BR" sz="1450" u="sng" dirty="0">
                <a:latin typeface="+mj-lt"/>
              </a:rPr>
              <a:t>Expectativa dos Produtores:</a:t>
            </a:r>
            <a:r>
              <a:rPr lang="pt-BR" sz="1450" dirty="0">
                <a:latin typeface="+mj-lt"/>
              </a:rPr>
              <a:t> as produtividades alcançadas na região estão acima da </a:t>
            </a:r>
            <a:r>
              <a:rPr lang="pt-BR" sz="1450" b="1" u="sng" dirty="0">
                <a:latin typeface="+mj-lt"/>
              </a:rPr>
              <a:t>média</a:t>
            </a:r>
            <a:r>
              <a:rPr lang="pt-BR" sz="1450" b="1" dirty="0">
                <a:latin typeface="+mj-lt"/>
              </a:rPr>
              <a:t> </a:t>
            </a:r>
            <a:r>
              <a:rPr lang="pt-BR" sz="1450" dirty="0">
                <a:latin typeface="+mj-lt"/>
              </a:rPr>
              <a:t>estadual prevista pela Aprosoja/MS mas ainda dependem de finalização das colheitas que ainda estão bastante atrasadas especialmente pela alta umidade dos grãos. Com a intensificação das colheitas nos principais municípios como Dourados e Caarapó a produtividade desses municípios deve ficar acima da média estadual.</a:t>
            </a:r>
          </a:p>
        </p:txBody>
      </p:sp>
    </p:spTree>
    <p:extLst>
      <p:ext uri="{BB962C8B-B14F-4D97-AF65-F5344CB8AC3E}">
        <p14:creationId xmlns:p14="http://schemas.microsoft.com/office/powerpoint/2010/main" val="48535823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Imagem 8">
            <a:extLst>
              <a:ext uri="{FF2B5EF4-FFF2-40B4-BE49-F238E27FC236}">
                <a16:creationId xmlns:a16="http://schemas.microsoft.com/office/drawing/2014/main" id="{B9B22B34-68BD-4184-9E4A-8B42CA47B75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4695" y="14140"/>
            <a:ext cx="12186584" cy="6854953"/>
          </a:xfrm>
          <a:prstGeom prst="rect">
            <a:avLst/>
          </a:prstGeom>
        </p:spPr>
      </p:pic>
      <p:sp>
        <p:nvSpPr>
          <p:cNvPr id="8" name="CaixaDeTexto 7">
            <a:extLst>
              <a:ext uri="{FF2B5EF4-FFF2-40B4-BE49-F238E27FC236}">
                <a16:creationId xmlns:a16="http://schemas.microsoft.com/office/drawing/2014/main" id="{9225033B-2ACE-40C0-A258-509A9435EDCF}"/>
              </a:ext>
            </a:extLst>
          </p:cNvPr>
          <p:cNvSpPr txBox="1"/>
          <p:nvPr/>
        </p:nvSpPr>
        <p:spPr>
          <a:xfrm>
            <a:off x="3667386" y="6550223"/>
            <a:ext cx="6551802" cy="307777"/>
          </a:xfrm>
          <a:prstGeom prst="rect">
            <a:avLst/>
          </a:prstGeom>
          <a:noFill/>
        </p:spPr>
        <p:txBody>
          <a:bodyPr wrap="square" rtlCol="0">
            <a:spAutoFit/>
          </a:bodyPr>
          <a:lstStyle/>
          <a:p>
            <a:pPr algn="ctr"/>
            <a:r>
              <a:rPr lang="pt-BR" sz="1400" b="1" dirty="0">
                <a:solidFill>
                  <a:schemeClr val="bg1"/>
                </a:solidFill>
                <a:latin typeface="+mj-lt"/>
              </a:rPr>
              <a:t>Ed. nº 371/2020| Agosto</a:t>
            </a:r>
          </a:p>
        </p:txBody>
      </p:sp>
      <p:pic>
        <p:nvPicPr>
          <p:cNvPr id="3" name="Imagem 2">
            <a:extLst>
              <a:ext uri="{FF2B5EF4-FFF2-40B4-BE49-F238E27FC236}">
                <a16:creationId xmlns:a16="http://schemas.microsoft.com/office/drawing/2014/main" id="{08C0EBF2-9D6F-4691-A30B-71B8842F8819}"/>
              </a:ext>
            </a:extLst>
          </p:cNvPr>
          <p:cNvPicPr>
            <a:picLocks noChangeAspect="1"/>
          </p:cNvPicPr>
          <p:nvPr/>
        </p:nvPicPr>
        <p:blipFill rotWithShape="1">
          <a:blip r:embed="rId3"/>
          <a:srcRect l="4262" t="12248" r="5998" b="7752"/>
          <a:stretch/>
        </p:blipFill>
        <p:spPr>
          <a:xfrm>
            <a:off x="143973" y="2176764"/>
            <a:ext cx="1742189" cy="1490828"/>
          </a:xfrm>
          <a:prstGeom prst="rect">
            <a:avLst/>
          </a:prstGeom>
        </p:spPr>
      </p:pic>
      <p:sp>
        <p:nvSpPr>
          <p:cNvPr id="7" name="CaixaDeTexto 6">
            <a:extLst>
              <a:ext uri="{FF2B5EF4-FFF2-40B4-BE49-F238E27FC236}">
                <a16:creationId xmlns:a16="http://schemas.microsoft.com/office/drawing/2014/main" id="{5740511A-6A15-4A62-BF23-FA507A8FBCCD}"/>
              </a:ext>
            </a:extLst>
          </p:cNvPr>
          <p:cNvSpPr txBox="1"/>
          <p:nvPr/>
        </p:nvSpPr>
        <p:spPr>
          <a:xfrm>
            <a:off x="109057" y="302004"/>
            <a:ext cx="1812022" cy="954107"/>
          </a:xfrm>
          <a:prstGeom prst="rect">
            <a:avLst/>
          </a:prstGeom>
          <a:noFill/>
        </p:spPr>
        <p:txBody>
          <a:bodyPr wrap="square" rtlCol="0">
            <a:spAutoFit/>
          </a:bodyPr>
          <a:lstStyle/>
          <a:p>
            <a:pPr algn="ctr"/>
            <a:r>
              <a:rPr lang="pt-BR" sz="2800" b="1" dirty="0">
                <a:solidFill>
                  <a:schemeClr val="bg1"/>
                </a:solidFill>
              </a:rPr>
              <a:t>2ª Safra de Milho</a:t>
            </a:r>
            <a:endParaRPr lang="pt-BR" sz="2800" dirty="0">
              <a:solidFill>
                <a:schemeClr val="bg1"/>
              </a:solidFill>
              <a:latin typeface="+mj-lt"/>
            </a:endParaRPr>
          </a:p>
        </p:txBody>
      </p:sp>
      <p:pic>
        <p:nvPicPr>
          <p:cNvPr id="10" name="Imagem 9" descr="Uma imagem contendo comida&#10;&#10;Descrição gerada automaticamente">
            <a:extLst>
              <a:ext uri="{FF2B5EF4-FFF2-40B4-BE49-F238E27FC236}">
                <a16:creationId xmlns:a16="http://schemas.microsoft.com/office/drawing/2014/main" id="{68B0078D-7E67-4075-B8C9-EFA94141FCDE}"/>
              </a:ext>
            </a:extLst>
          </p:cNvPr>
          <p:cNvPicPr>
            <a:picLocks noChangeAspect="1"/>
          </p:cNvPicPr>
          <p:nvPr/>
        </p:nvPicPr>
        <p:blipFill>
          <a:blip r:embed="rId4">
            <a:alphaModFix amt="20000"/>
            <a:extLst>
              <a:ext uri="{28A0092B-C50C-407E-A947-70E740481C1C}">
                <a14:useLocalDpi xmlns:a14="http://schemas.microsoft.com/office/drawing/2010/main" val="0"/>
              </a:ext>
            </a:extLst>
          </a:blip>
          <a:stretch>
            <a:fillRect/>
          </a:stretch>
        </p:blipFill>
        <p:spPr>
          <a:xfrm>
            <a:off x="3920607" y="1597377"/>
            <a:ext cx="6045360" cy="2816588"/>
          </a:xfrm>
          <a:prstGeom prst="rect">
            <a:avLst/>
          </a:prstGeom>
        </p:spPr>
      </p:pic>
      <p:sp>
        <p:nvSpPr>
          <p:cNvPr id="12" name="CaixaDeTexto 11">
            <a:extLst>
              <a:ext uri="{FF2B5EF4-FFF2-40B4-BE49-F238E27FC236}">
                <a16:creationId xmlns:a16="http://schemas.microsoft.com/office/drawing/2014/main" id="{6199CFD2-15E3-4A5B-A727-6C7558AB756F}"/>
              </a:ext>
            </a:extLst>
          </p:cNvPr>
          <p:cNvSpPr txBox="1"/>
          <p:nvPr/>
        </p:nvSpPr>
        <p:spPr>
          <a:xfrm>
            <a:off x="2063931" y="0"/>
            <a:ext cx="10128069" cy="4420506"/>
          </a:xfrm>
          <a:prstGeom prst="rect">
            <a:avLst/>
          </a:prstGeom>
          <a:noFill/>
        </p:spPr>
        <p:txBody>
          <a:bodyPr wrap="square" rtlCol="0">
            <a:spAutoFit/>
          </a:bodyPr>
          <a:lstStyle/>
          <a:p>
            <a:pPr algn="just">
              <a:lnSpc>
                <a:spcPct val="150000"/>
              </a:lnSpc>
            </a:pPr>
            <a:r>
              <a:rPr lang="pt-BR" sz="1500" b="1" dirty="0">
                <a:solidFill>
                  <a:schemeClr val="accent6">
                    <a:lumMod val="50000"/>
                  </a:schemeClr>
                </a:solidFill>
                <a:latin typeface="+mj-lt"/>
              </a:rPr>
              <a:t>Região Sudoeste</a:t>
            </a:r>
            <a:endParaRPr lang="pt-BR" sz="1500" dirty="0">
              <a:latin typeface="+mj-lt"/>
            </a:endParaRPr>
          </a:p>
          <a:p>
            <a:pPr algn="just">
              <a:lnSpc>
                <a:spcPct val="150000"/>
              </a:lnSpc>
            </a:pPr>
            <a:r>
              <a:rPr lang="pt-BR" sz="1450" u="sng" dirty="0">
                <a:latin typeface="+mj-lt"/>
              </a:rPr>
              <a:t>Municípios:</a:t>
            </a:r>
            <a:r>
              <a:rPr lang="pt-BR" sz="1450" dirty="0">
                <a:latin typeface="+mj-lt"/>
              </a:rPr>
              <a:t> Antônio João, Ponta Porã e Laguna </a:t>
            </a:r>
            <a:r>
              <a:rPr lang="pt-BR" sz="1450" dirty="0" err="1">
                <a:latin typeface="+mj-lt"/>
              </a:rPr>
              <a:t>Carapã</a:t>
            </a:r>
            <a:r>
              <a:rPr lang="pt-BR" sz="1450" dirty="0">
                <a:latin typeface="+mj-lt"/>
              </a:rPr>
              <a:t>.</a:t>
            </a:r>
          </a:p>
          <a:p>
            <a:pPr algn="just">
              <a:lnSpc>
                <a:spcPct val="150000"/>
              </a:lnSpc>
            </a:pPr>
            <a:r>
              <a:rPr lang="pt-BR" sz="1450" u="sng" dirty="0">
                <a:latin typeface="+mj-lt"/>
              </a:rPr>
              <a:t>Precipitação:</a:t>
            </a:r>
            <a:r>
              <a:rPr lang="pt-BR" sz="1450" dirty="0">
                <a:latin typeface="+mj-lt"/>
              </a:rPr>
              <a:t> ocorreram precipitações entre os dias 10 e 16 de agosto, nas propriedades acompanhadas, com registro de 90 mm no município de Ponta Porã, 85 em Laguna </a:t>
            </a:r>
            <a:r>
              <a:rPr lang="pt-BR" sz="1450" dirty="0" err="1">
                <a:latin typeface="+mj-lt"/>
              </a:rPr>
              <a:t>Carapã</a:t>
            </a:r>
            <a:r>
              <a:rPr lang="pt-BR" sz="1450" dirty="0">
                <a:latin typeface="+mj-lt"/>
              </a:rPr>
              <a:t> e 95 mm em Antônio João.</a:t>
            </a:r>
          </a:p>
          <a:p>
            <a:pPr algn="just">
              <a:lnSpc>
                <a:spcPct val="150000"/>
              </a:lnSpc>
            </a:pPr>
            <a:r>
              <a:rPr lang="pt-BR" sz="1450" u="sng" dirty="0" err="1">
                <a:latin typeface="+mj-lt"/>
              </a:rPr>
              <a:t>Estadio</a:t>
            </a:r>
            <a:r>
              <a:rPr lang="pt-BR" sz="1450" u="sng" dirty="0">
                <a:latin typeface="+mj-lt"/>
              </a:rPr>
              <a:t> de desenvolvimento fenológico:</a:t>
            </a:r>
            <a:r>
              <a:rPr lang="pt-BR" sz="1450" dirty="0">
                <a:latin typeface="+mj-lt"/>
              </a:rPr>
              <a:t> entre R5 e R6.</a:t>
            </a:r>
          </a:p>
          <a:p>
            <a:pPr algn="just">
              <a:lnSpc>
                <a:spcPct val="150000"/>
              </a:lnSpc>
            </a:pPr>
            <a:r>
              <a:rPr lang="pt-BR" sz="1450" u="sng" dirty="0">
                <a:latin typeface="+mj-lt"/>
              </a:rPr>
              <a:t>Situação da Lavoura:</a:t>
            </a:r>
            <a:r>
              <a:rPr lang="pt-BR" sz="1450" dirty="0">
                <a:latin typeface="+mj-lt"/>
              </a:rPr>
              <a:t> as pragas, plantas daninhas e doenças estão sob controle no momento, a colheita do milho está avançada em todos os municípios acompanhado da região. A chegada da chuva fez vários produtores pararem de colher, darão retorno a colheita assim que a umidade abaixar.</a:t>
            </a:r>
            <a:r>
              <a:rPr lang="pt-BR" sz="1450" dirty="0">
                <a:solidFill>
                  <a:schemeClr val="tx1">
                    <a:lumMod val="95000"/>
                    <a:lumOff val="5000"/>
                  </a:schemeClr>
                </a:solidFill>
                <a:latin typeface="+mj-lt"/>
              </a:rPr>
              <a:t> </a:t>
            </a:r>
          </a:p>
          <a:p>
            <a:pPr algn="just">
              <a:lnSpc>
                <a:spcPct val="150000"/>
              </a:lnSpc>
            </a:pPr>
            <a:r>
              <a:rPr lang="pt-BR" sz="1450" u="sng" dirty="0">
                <a:latin typeface="+mj-lt"/>
              </a:rPr>
              <a:t>Clima:</a:t>
            </a:r>
            <a:r>
              <a:rPr lang="pt-BR" sz="1450" dirty="0">
                <a:latin typeface="+mj-lt"/>
              </a:rPr>
              <a:t> no final de semana a região enfrentou mudança climática, várias ventanias, redução da temperatura e chuva, a ventania não provocou nenhum dano na região. Na última semana do mês de agosto há previsão chuva na região, de no máximo 5 mm.</a:t>
            </a:r>
          </a:p>
          <a:p>
            <a:pPr algn="just">
              <a:lnSpc>
                <a:spcPct val="150000"/>
              </a:lnSpc>
            </a:pPr>
            <a:r>
              <a:rPr lang="pt-BR" sz="1450" u="sng" dirty="0">
                <a:latin typeface="+mj-lt"/>
              </a:rPr>
              <a:t>Expectativa dos Produtores:</a:t>
            </a:r>
            <a:r>
              <a:rPr lang="pt-BR" sz="1450" dirty="0">
                <a:latin typeface="+mj-lt"/>
              </a:rPr>
              <a:t> as produtividades alcançadas na região estão </a:t>
            </a:r>
            <a:r>
              <a:rPr lang="pt-BR" sz="1450" b="1" u="sng" dirty="0">
                <a:latin typeface="+mj-lt"/>
              </a:rPr>
              <a:t>acima da média</a:t>
            </a:r>
            <a:r>
              <a:rPr lang="pt-BR" sz="1450" b="1" dirty="0">
                <a:latin typeface="+mj-lt"/>
              </a:rPr>
              <a:t> </a:t>
            </a:r>
            <a:r>
              <a:rPr lang="pt-BR" sz="1450" dirty="0">
                <a:latin typeface="+mj-lt"/>
              </a:rPr>
              <a:t>estadual prevista pela Aprosoja/MS mas ainda dependem de finalização das colheitas que ainda estão bastante atrasadas especialmente pela alta umidade dos grãos. Com a intensificação das colheitas a produtividade desses municípios pode ficar acima da média estadual.</a:t>
            </a:r>
          </a:p>
        </p:txBody>
      </p:sp>
    </p:spTree>
    <p:extLst>
      <p:ext uri="{BB962C8B-B14F-4D97-AF65-F5344CB8AC3E}">
        <p14:creationId xmlns:p14="http://schemas.microsoft.com/office/powerpoint/2010/main" val="317918379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Imagem 8">
            <a:extLst>
              <a:ext uri="{FF2B5EF4-FFF2-40B4-BE49-F238E27FC236}">
                <a16:creationId xmlns:a16="http://schemas.microsoft.com/office/drawing/2014/main" id="{B9B22B34-68BD-4184-9E4A-8B42CA47B75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3047"/>
            <a:ext cx="12186584" cy="6854953"/>
          </a:xfrm>
          <a:prstGeom prst="rect">
            <a:avLst/>
          </a:prstGeom>
        </p:spPr>
      </p:pic>
      <p:sp>
        <p:nvSpPr>
          <p:cNvPr id="10" name="CaixaDeTexto 9">
            <a:extLst>
              <a:ext uri="{FF2B5EF4-FFF2-40B4-BE49-F238E27FC236}">
                <a16:creationId xmlns:a16="http://schemas.microsoft.com/office/drawing/2014/main" id="{E0D0275D-3FA6-424F-B950-C209B70953A6}"/>
              </a:ext>
            </a:extLst>
          </p:cNvPr>
          <p:cNvSpPr txBox="1"/>
          <p:nvPr/>
        </p:nvSpPr>
        <p:spPr>
          <a:xfrm>
            <a:off x="109057" y="302004"/>
            <a:ext cx="1812022" cy="954107"/>
          </a:xfrm>
          <a:prstGeom prst="rect">
            <a:avLst/>
          </a:prstGeom>
          <a:noFill/>
        </p:spPr>
        <p:txBody>
          <a:bodyPr wrap="square" rtlCol="0">
            <a:spAutoFit/>
          </a:bodyPr>
          <a:lstStyle/>
          <a:p>
            <a:pPr algn="ctr"/>
            <a:r>
              <a:rPr lang="pt-BR" sz="2800" b="1" dirty="0">
                <a:solidFill>
                  <a:schemeClr val="bg1"/>
                </a:solidFill>
              </a:rPr>
              <a:t>2ª Safra de Milho</a:t>
            </a:r>
            <a:endParaRPr lang="pt-BR" sz="2800" dirty="0">
              <a:solidFill>
                <a:schemeClr val="bg1"/>
              </a:solidFill>
              <a:latin typeface="+mj-lt"/>
            </a:endParaRPr>
          </a:p>
        </p:txBody>
      </p:sp>
      <p:sp>
        <p:nvSpPr>
          <p:cNvPr id="8" name="CaixaDeTexto 7">
            <a:extLst>
              <a:ext uri="{FF2B5EF4-FFF2-40B4-BE49-F238E27FC236}">
                <a16:creationId xmlns:a16="http://schemas.microsoft.com/office/drawing/2014/main" id="{9225033B-2ACE-40C0-A258-509A9435EDCF}"/>
              </a:ext>
            </a:extLst>
          </p:cNvPr>
          <p:cNvSpPr txBox="1"/>
          <p:nvPr/>
        </p:nvSpPr>
        <p:spPr>
          <a:xfrm>
            <a:off x="3667386" y="6550223"/>
            <a:ext cx="6551802" cy="307777"/>
          </a:xfrm>
          <a:prstGeom prst="rect">
            <a:avLst/>
          </a:prstGeom>
          <a:noFill/>
        </p:spPr>
        <p:txBody>
          <a:bodyPr wrap="square" rtlCol="0">
            <a:spAutoFit/>
          </a:bodyPr>
          <a:lstStyle/>
          <a:p>
            <a:pPr algn="ctr"/>
            <a:r>
              <a:rPr lang="pt-BR" sz="1400" b="1" dirty="0">
                <a:solidFill>
                  <a:schemeClr val="bg1"/>
                </a:solidFill>
                <a:latin typeface="+mj-lt"/>
              </a:rPr>
              <a:t>Ed. nº 371/2020| Agosto</a:t>
            </a:r>
          </a:p>
        </p:txBody>
      </p:sp>
      <p:pic>
        <p:nvPicPr>
          <p:cNvPr id="2" name="Imagem 1">
            <a:extLst>
              <a:ext uri="{FF2B5EF4-FFF2-40B4-BE49-F238E27FC236}">
                <a16:creationId xmlns:a16="http://schemas.microsoft.com/office/drawing/2014/main" id="{DADB00FE-3664-4679-93A6-2723F8F0DA20}"/>
              </a:ext>
            </a:extLst>
          </p:cNvPr>
          <p:cNvPicPr>
            <a:picLocks noChangeAspect="1"/>
          </p:cNvPicPr>
          <p:nvPr/>
        </p:nvPicPr>
        <p:blipFill rotWithShape="1">
          <a:blip r:embed="rId3"/>
          <a:srcRect l="14828" t="7132" r="14332" b="11938"/>
          <a:stretch/>
        </p:blipFill>
        <p:spPr>
          <a:xfrm>
            <a:off x="382772" y="2200940"/>
            <a:ext cx="1221645" cy="1339703"/>
          </a:xfrm>
          <a:prstGeom prst="rect">
            <a:avLst/>
          </a:prstGeom>
        </p:spPr>
      </p:pic>
      <p:pic>
        <p:nvPicPr>
          <p:cNvPr id="7" name="Imagem 6" descr="Uma imagem contendo comida&#10;&#10;Descrição gerada automaticamente">
            <a:extLst>
              <a:ext uri="{FF2B5EF4-FFF2-40B4-BE49-F238E27FC236}">
                <a16:creationId xmlns:a16="http://schemas.microsoft.com/office/drawing/2014/main" id="{7F6C8B38-8DD7-4225-9076-0F9C765DF3DA}"/>
              </a:ext>
            </a:extLst>
          </p:cNvPr>
          <p:cNvPicPr>
            <a:picLocks noChangeAspect="1"/>
          </p:cNvPicPr>
          <p:nvPr/>
        </p:nvPicPr>
        <p:blipFill>
          <a:blip r:embed="rId4">
            <a:alphaModFix amt="20000"/>
            <a:extLst>
              <a:ext uri="{28A0092B-C50C-407E-A947-70E740481C1C}">
                <a14:useLocalDpi xmlns:a14="http://schemas.microsoft.com/office/drawing/2010/main" val="0"/>
              </a:ext>
            </a:extLst>
          </a:blip>
          <a:stretch>
            <a:fillRect/>
          </a:stretch>
        </p:blipFill>
        <p:spPr>
          <a:xfrm>
            <a:off x="3920607" y="1597377"/>
            <a:ext cx="6045360" cy="2816588"/>
          </a:xfrm>
          <a:prstGeom prst="rect">
            <a:avLst/>
          </a:prstGeom>
        </p:spPr>
      </p:pic>
      <p:sp>
        <p:nvSpPr>
          <p:cNvPr id="12" name="CaixaDeTexto 11">
            <a:extLst>
              <a:ext uri="{FF2B5EF4-FFF2-40B4-BE49-F238E27FC236}">
                <a16:creationId xmlns:a16="http://schemas.microsoft.com/office/drawing/2014/main" id="{6199CFD2-15E3-4A5B-A727-6C7558AB756F}"/>
              </a:ext>
            </a:extLst>
          </p:cNvPr>
          <p:cNvSpPr txBox="1"/>
          <p:nvPr/>
        </p:nvSpPr>
        <p:spPr>
          <a:xfrm>
            <a:off x="1987189" y="32798"/>
            <a:ext cx="10199395" cy="4639796"/>
          </a:xfrm>
          <a:prstGeom prst="rect">
            <a:avLst/>
          </a:prstGeom>
          <a:noFill/>
        </p:spPr>
        <p:txBody>
          <a:bodyPr wrap="square" rtlCol="0">
            <a:spAutoFit/>
          </a:bodyPr>
          <a:lstStyle/>
          <a:p>
            <a:pPr algn="just"/>
            <a:r>
              <a:rPr lang="pt-BR" sz="1500" b="1" dirty="0">
                <a:solidFill>
                  <a:schemeClr val="accent6">
                    <a:lumMod val="50000"/>
                  </a:schemeClr>
                </a:solidFill>
                <a:latin typeface="+mj-lt"/>
              </a:rPr>
              <a:t>Região Sul-Fronteira </a:t>
            </a:r>
          </a:p>
          <a:p>
            <a:pPr algn="just">
              <a:lnSpc>
                <a:spcPct val="150000"/>
              </a:lnSpc>
            </a:pPr>
            <a:r>
              <a:rPr lang="pt-BR" sz="1450" u="sng" dirty="0">
                <a:latin typeface="+mj-lt"/>
              </a:rPr>
              <a:t>Municípios:</a:t>
            </a:r>
            <a:r>
              <a:rPr lang="pt-BR" sz="1450" dirty="0">
                <a:latin typeface="+mj-lt"/>
              </a:rPr>
              <a:t> Aral Moreira, Amambai, Coronel Sapucaia, Tacuru, Paranhos e Sete Quedas.</a:t>
            </a:r>
          </a:p>
          <a:p>
            <a:pPr algn="just">
              <a:lnSpc>
                <a:spcPct val="150000"/>
              </a:lnSpc>
            </a:pPr>
            <a:r>
              <a:rPr lang="pt-BR" sz="1450" u="sng" dirty="0">
                <a:latin typeface="+mj-lt"/>
              </a:rPr>
              <a:t>Precipitação:</a:t>
            </a:r>
            <a:r>
              <a:rPr lang="pt-BR" sz="1450" dirty="0">
                <a:latin typeface="+mj-lt"/>
              </a:rPr>
              <a:t> ocorreram precipitações entre os dias 10 e 16 de agosto, nas propriedades acompanhadas, com registro de 60 mm no município de Amambai, 70 mm em Aral Moreira e 55 mm em Sete Quedas.</a:t>
            </a:r>
          </a:p>
          <a:p>
            <a:pPr algn="just">
              <a:lnSpc>
                <a:spcPct val="150000"/>
              </a:lnSpc>
            </a:pPr>
            <a:r>
              <a:rPr lang="pt-BR" sz="1450" u="sng" dirty="0" err="1">
                <a:latin typeface="+mj-lt"/>
              </a:rPr>
              <a:t>Estadio</a:t>
            </a:r>
            <a:r>
              <a:rPr lang="pt-BR" sz="1450" u="sng" dirty="0">
                <a:latin typeface="+mj-lt"/>
              </a:rPr>
              <a:t> de desenvolvimento fenológico:</a:t>
            </a:r>
            <a:r>
              <a:rPr lang="pt-BR" sz="1450" dirty="0">
                <a:latin typeface="+mj-lt"/>
              </a:rPr>
              <a:t> entre R4 e R6.</a:t>
            </a:r>
          </a:p>
          <a:p>
            <a:pPr algn="just">
              <a:lnSpc>
                <a:spcPct val="150000"/>
              </a:lnSpc>
            </a:pPr>
            <a:r>
              <a:rPr lang="pt-BR" sz="1450" u="sng" dirty="0">
                <a:latin typeface="+mj-lt"/>
              </a:rPr>
              <a:t>Situação da Lavoura:</a:t>
            </a:r>
            <a:r>
              <a:rPr lang="pt-BR" sz="1450" dirty="0">
                <a:latin typeface="+mj-lt"/>
              </a:rPr>
              <a:t> as pragas, plantas daninhas e doenças estão sob controle no momento. </a:t>
            </a:r>
            <a:r>
              <a:rPr lang="pt-BR" sz="1450" dirty="0">
                <a:solidFill>
                  <a:schemeClr val="tx1">
                    <a:lumMod val="95000"/>
                    <a:lumOff val="5000"/>
                  </a:schemeClr>
                </a:solidFill>
                <a:latin typeface="+mj-lt"/>
              </a:rPr>
              <a:t>Com relação a colheita do milho, o municípios de Aral Moreira e Amambai possuem uma área colhida considerável.</a:t>
            </a:r>
            <a:r>
              <a:rPr lang="pt-BR" sz="1450" dirty="0">
                <a:latin typeface="+mj-lt"/>
              </a:rPr>
              <a:t> </a:t>
            </a:r>
            <a:r>
              <a:rPr lang="pt-BR" sz="1450" dirty="0">
                <a:solidFill>
                  <a:schemeClr val="tx1">
                    <a:lumMod val="95000"/>
                    <a:lumOff val="5000"/>
                  </a:schemeClr>
                </a:solidFill>
                <a:latin typeface="+mj-lt"/>
              </a:rPr>
              <a:t>A </a:t>
            </a:r>
            <a:r>
              <a:rPr lang="pt-BR" sz="1450" dirty="0">
                <a:latin typeface="+mj-lt"/>
              </a:rPr>
              <a:t>chegada da chuva fez vários produtores pararem de colher, darão retorno a colheita assim que a umidade abaixar.</a:t>
            </a:r>
            <a:r>
              <a:rPr lang="pt-BR" sz="1450" dirty="0">
                <a:solidFill>
                  <a:schemeClr val="tx1">
                    <a:lumMod val="95000"/>
                    <a:lumOff val="5000"/>
                  </a:schemeClr>
                </a:solidFill>
                <a:latin typeface="+mj-lt"/>
              </a:rPr>
              <a:t> </a:t>
            </a:r>
            <a:endParaRPr lang="pt-BR" sz="1450" dirty="0">
              <a:latin typeface="+mj-lt"/>
            </a:endParaRPr>
          </a:p>
          <a:p>
            <a:pPr algn="just">
              <a:lnSpc>
                <a:spcPct val="150000"/>
              </a:lnSpc>
            </a:pPr>
            <a:r>
              <a:rPr lang="pt-BR" sz="1450" u="sng" dirty="0">
                <a:latin typeface="+mj-lt"/>
              </a:rPr>
              <a:t>Clima:</a:t>
            </a:r>
            <a:r>
              <a:rPr lang="pt-BR" sz="1450" dirty="0">
                <a:latin typeface="+mj-lt"/>
              </a:rPr>
              <a:t> no final de semana a região enfrentou mudança climática, várias ventanias, redução da temperatura e chuva, a ventania não provocou nenhum dano na região. Na última semana do mês de agosto há previsão chuva na região, de no máximo 5 mm. </a:t>
            </a:r>
          </a:p>
          <a:p>
            <a:pPr algn="just">
              <a:lnSpc>
                <a:spcPct val="150000"/>
              </a:lnSpc>
            </a:pPr>
            <a:r>
              <a:rPr lang="pt-BR" sz="1450" u="sng" dirty="0">
                <a:latin typeface="+mj-lt"/>
              </a:rPr>
              <a:t>Expectativa dos Produtores:</a:t>
            </a:r>
            <a:r>
              <a:rPr lang="pt-BR" sz="1450" dirty="0">
                <a:latin typeface="+mj-lt"/>
              </a:rPr>
              <a:t> as produtividades alcançadas na região estão na </a:t>
            </a:r>
            <a:r>
              <a:rPr lang="pt-BR" sz="1450" b="1" u="sng" dirty="0">
                <a:latin typeface="+mj-lt"/>
              </a:rPr>
              <a:t>média</a:t>
            </a:r>
            <a:r>
              <a:rPr lang="pt-BR" sz="1450" b="1" dirty="0">
                <a:latin typeface="+mj-lt"/>
              </a:rPr>
              <a:t> </a:t>
            </a:r>
            <a:r>
              <a:rPr lang="pt-BR" sz="1450" dirty="0">
                <a:latin typeface="+mj-lt"/>
              </a:rPr>
              <a:t>estadual prevista pela Aprosoja/MS mas ainda dependem de finalização das colheitas que ainda estão bastante atrasadas comparativamente com outros anos. Com a intensificação das colheitas nos principais municípios produtores de milho da região tais como Aral Moreira e Amambai a produtividade desses municípios deve ficar acima da média estadual.</a:t>
            </a:r>
          </a:p>
        </p:txBody>
      </p:sp>
    </p:spTree>
    <p:extLst>
      <p:ext uri="{BB962C8B-B14F-4D97-AF65-F5344CB8AC3E}">
        <p14:creationId xmlns:p14="http://schemas.microsoft.com/office/powerpoint/2010/main" val="3497169123"/>
      </p:ext>
    </p:extLst>
  </p:cSld>
  <p:clrMapOvr>
    <a:masterClrMapping/>
  </p:clrMapOvr>
</p:sld>
</file>

<file path=ppt/theme/theme1.xml><?xml version="1.0" encoding="utf-8"?>
<a:theme xmlns:a="http://schemas.openxmlformats.org/drawingml/2006/main" name="Tema do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a do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7887</TotalTime>
  <Words>3527</Words>
  <Application>Microsoft Office PowerPoint</Application>
  <PresentationFormat>Widescreen</PresentationFormat>
  <Paragraphs>274</Paragraphs>
  <Slides>23</Slides>
  <Notes>0</Notes>
  <HiddenSlides>0</HiddenSlides>
  <MMClips>0</MMClips>
  <ScaleCrop>false</ScaleCrop>
  <HeadingPairs>
    <vt:vector size="6" baseType="variant">
      <vt:variant>
        <vt:lpstr>Fontes usadas</vt:lpstr>
      </vt:variant>
      <vt:variant>
        <vt:i4>3</vt:i4>
      </vt:variant>
      <vt:variant>
        <vt:lpstr>Tema</vt:lpstr>
      </vt:variant>
      <vt:variant>
        <vt:i4>1</vt:i4>
      </vt:variant>
      <vt:variant>
        <vt:lpstr>Títulos de slides</vt:lpstr>
      </vt:variant>
      <vt:variant>
        <vt:i4>23</vt:i4>
      </vt:variant>
    </vt:vector>
  </HeadingPairs>
  <TitlesOfParts>
    <vt:vector size="27" baseType="lpstr">
      <vt:lpstr>Arial</vt:lpstr>
      <vt:lpstr>Calibri</vt:lpstr>
      <vt:lpstr>Calibri Light</vt:lpstr>
      <vt:lpstr>Tema do Office</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Apresentação do PowerPoint</dc:title>
  <dc:creator>Flávio Silva</dc:creator>
  <cp:lastModifiedBy>Gabriel Reis</cp:lastModifiedBy>
  <cp:revision>590</cp:revision>
  <dcterms:created xsi:type="dcterms:W3CDTF">2020-03-04T12:58:56Z</dcterms:created>
  <dcterms:modified xsi:type="dcterms:W3CDTF">2020-08-18T15:08:49Z</dcterms:modified>
</cp:coreProperties>
</file>